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>
  <p:sldMasterIdLst>
    <p:sldMasterId id="2147483662" r:id="rId1"/>
  </p:sldMasterIdLst>
  <p:notesMasterIdLst>
    <p:notesMasterId r:id="rId16"/>
  </p:notesMasterIdLst>
  <p:handoutMasterIdLst>
    <p:handoutMasterId r:id="rId17"/>
  </p:handoutMasterIdLst>
  <p:sldIdLst>
    <p:sldId id="1159" r:id="rId2"/>
    <p:sldId id="1202" r:id="rId3"/>
    <p:sldId id="1191" r:id="rId4"/>
    <p:sldId id="1208" r:id="rId5"/>
    <p:sldId id="1195" r:id="rId6"/>
    <p:sldId id="1196" r:id="rId7"/>
    <p:sldId id="1198" r:id="rId8"/>
    <p:sldId id="1199" r:id="rId9"/>
    <p:sldId id="1203" r:id="rId10"/>
    <p:sldId id="1200" r:id="rId11"/>
    <p:sldId id="1201" r:id="rId12"/>
    <p:sldId id="1197" r:id="rId13"/>
    <p:sldId id="1207" r:id="rId14"/>
    <p:sldId id="1205" r:id="rId15"/>
  </p:sldIdLst>
  <p:sldSz cx="9144000" cy="6858000" type="screen4x3"/>
  <p:notesSz cx="6934200" cy="9220200"/>
  <p:custShowLst>
    <p:custShow name="Custom Show 1" id="0">
      <p:sldLst/>
    </p:custShow>
  </p:custShow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Dean A. Hoffer" initials="DAH" lastIdx="3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3399"/>
    <a:srgbClr val="800000"/>
    <a:srgbClr val="0033CC"/>
    <a:srgbClr val="CECE00"/>
    <a:srgbClr val="3BB408"/>
    <a:srgbClr val="FF3300"/>
    <a:srgbClr val="003366"/>
    <a:srgbClr val="FF9966"/>
    <a:srgbClr val="FFFF66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>
    <p:restoredLeft sz="18219" autoAdjust="0"/>
    <p:restoredTop sz="98933" autoAdjust="0"/>
  </p:normalViewPr>
  <p:slideViewPr>
    <p:cSldViewPr>
      <p:cViewPr>
        <p:scale>
          <a:sx n="86" d="100"/>
          <a:sy n="86" d="100"/>
        </p:scale>
        <p:origin x="-414" y="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93" d="100"/>
          <a:sy n="93" d="100"/>
        </p:scale>
        <p:origin x="-3984" y="-86"/>
      </p:cViewPr>
      <p:guideLst>
        <p:guide orient="horz" pos="2904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Work\Crab%20Cavity\Crab%20Files\BeadPulling\CrabCavity%20from%20Carlos\CrabCorrelation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\\bnlnt1a\users\b\binping\HOM_big\HOM-20mmrods_L_4D_best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Work\Crab%20Cavity\Crab%20Files\HOM\HOM%20Power\Binping-2014-4-24-HOMs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Work\Crab%20Cavity\Crab%20Files\HOM\HOM%20Power\PowerSpectrum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6263850464637866"/>
          <c:y val="3.3080129259358139E-2"/>
          <c:w val="0.79188852238064833"/>
          <c:h val="0.8118311632919939"/>
        </c:manualLayout>
      </c:layout>
      <c:scatterChart>
        <c:scatterStyle val="lineMarker"/>
        <c:varyColors val="0"/>
        <c:ser>
          <c:idx val="0"/>
          <c:order val="0"/>
          <c:tx>
            <c:v>2-port Cold</c:v>
          </c:tx>
          <c:spPr>
            <a:ln w="19050">
              <a:noFill/>
            </a:ln>
          </c:spPr>
          <c:marker>
            <c:symbol val="diamond"/>
            <c:size val="8"/>
          </c:marker>
          <c:xVal>
            <c:numRef>
              <c:f>Sheet1!$G$3:$G$32</c:f>
              <c:numCache>
                <c:formatCode>General</c:formatCode>
                <c:ptCount val="30"/>
                <c:pt idx="0">
                  <c:v>400</c:v>
                </c:pt>
                <c:pt idx="1">
                  <c:v>576</c:v>
                </c:pt>
                <c:pt idx="2">
                  <c:v>670</c:v>
                </c:pt>
                <c:pt idx="3">
                  <c:v>700</c:v>
                </c:pt>
                <c:pt idx="4">
                  <c:v>752</c:v>
                </c:pt>
                <c:pt idx="5">
                  <c:v>800</c:v>
                </c:pt>
                <c:pt idx="6">
                  <c:v>915</c:v>
                </c:pt>
                <c:pt idx="7">
                  <c:v>946</c:v>
                </c:pt>
                <c:pt idx="8">
                  <c:v>1077</c:v>
                </c:pt>
                <c:pt idx="9">
                  <c:v>1102</c:v>
                </c:pt>
                <c:pt idx="10">
                  <c:v>1113</c:v>
                </c:pt>
                <c:pt idx="11">
                  <c:v>1202</c:v>
                </c:pt>
                <c:pt idx="12">
                  <c:v>1246</c:v>
                </c:pt>
                <c:pt idx="13">
                  <c:v>1290</c:v>
                </c:pt>
                <c:pt idx="14">
                  <c:v>1352</c:v>
                </c:pt>
                <c:pt idx="15">
                  <c:v>1408</c:v>
                </c:pt>
                <c:pt idx="16">
                  <c:v>1409</c:v>
                </c:pt>
                <c:pt idx="17">
                  <c:v>1488</c:v>
                </c:pt>
                <c:pt idx="18">
                  <c:v>1549</c:v>
                </c:pt>
                <c:pt idx="19">
                  <c:v>1560</c:v>
                </c:pt>
                <c:pt idx="20">
                  <c:v>1626</c:v>
                </c:pt>
                <c:pt idx="21">
                  <c:v>1631</c:v>
                </c:pt>
                <c:pt idx="22">
                  <c:v>1634</c:v>
                </c:pt>
                <c:pt idx="23">
                  <c:v>1668</c:v>
                </c:pt>
                <c:pt idx="24">
                  <c:v>1706</c:v>
                </c:pt>
                <c:pt idx="25">
                  <c:v>1708</c:v>
                </c:pt>
                <c:pt idx="26">
                  <c:v>1725</c:v>
                </c:pt>
                <c:pt idx="27">
                  <c:v>1733</c:v>
                </c:pt>
                <c:pt idx="28">
                  <c:v>1776</c:v>
                </c:pt>
                <c:pt idx="29">
                  <c:v>1863</c:v>
                </c:pt>
              </c:numCache>
            </c:numRef>
          </c:xVal>
          <c:yVal>
            <c:numRef>
              <c:f>Sheet1!$J$3:$J$32</c:f>
              <c:numCache>
                <c:formatCode>General</c:formatCode>
                <c:ptCount val="30"/>
                <c:pt idx="0">
                  <c:v>3.9300000000000068</c:v>
                </c:pt>
                <c:pt idx="1">
                  <c:v>5.4400000000000546</c:v>
                </c:pt>
                <c:pt idx="2">
                  <c:v>0</c:v>
                </c:pt>
                <c:pt idx="3">
                  <c:v>5.2400000000000091</c:v>
                </c:pt>
                <c:pt idx="4">
                  <c:v>5.0499999999999545</c:v>
                </c:pt>
                <c:pt idx="5">
                  <c:v>0</c:v>
                </c:pt>
                <c:pt idx="6">
                  <c:v>0</c:v>
                </c:pt>
                <c:pt idx="7">
                  <c:v>12.730000000000018</c:v>
                </c:pt>
                <c:pt idx="8">
                  <c:v>5.9700000000000273</c:v>
                </c:pt>
                <c:pt idx="9">
                  <c:v>0</c:v>
                </c:pt>
                <c:pt idx="10">
                  <c:v>7.4100000000000819</c:v>
                </c:pt>
                <c:pt idx="11">
                  <c:v>0</c:v>
                </c:pt>
                <c:pt idx="12">
                  <c:v>14.720000000000027</c:v>
                </c:pt>
                <c:pt idx="13">
                  <c:v>8.8199999999999363</c:v>
                </c:pt>
                <c:pt idx="14">
                  <c:v>0</c:v>
                </c:pt>
                <c:pt idx="15">
                  <c:v>9.4000000000000909</c:v>
                </c:pt>
                <c:pt idx="16">
                  <c:v>0</c:v>
                </c:pt>
                <c:pt idx="17">
                  <c:v>0</c:v>
                </c:pt>
                <c:pt idx="18">
                  <c:v>12.970000000000027</c:v>
                </c:pt>
                <c:pt idx="19">
                  <c:v>19.230000000000018</c:v>
                </c:pt>
                <c:pt idx="20">
                  <c:v>0</c:v>
                </c:pt>
                <c:pt idx="21">
                  <c:v>0</c:v>
                </c:pt>
                <c:pt idx="22">
                  <c:v>3.4100000000000819</c:v>
                </c:pt>
                <c:pt idx="23">
                  <c:v>2.4600000000000364</c:v>
                </c:pt>
                <c:pt idx="24">
                  <c:v>14.509999999999991</c:v>
                </c:pt>
                <c:pt idx="25">
                  <c:v>0</c:v>
                </c:pt>
                <c:pt idx="26">
                  <c:v>0</c:v>
                </c:pt>
                <c:pt idx="28">
                  <c:v>7.2599999999999909</c:v>
                </c:pt>
                <c:pt idx="29">
                  <c:v>3.2699999999999818</c:v>
                </c:pt>
              </c:numCache>
            </c:numRef>
          </c:yVal>
          <c:smooth val="0"/>
        </c:ser>
        <c:ser>
          <c:idx val="1"/>
          <c:order val="1"/>
          <c:tx>
            <c:v>2-port warm</c:v>
          </c:tx>
          <c:spPr>
            <a:ln w="19050">
              <a:noFill/>
            </a:ln>
          </c:spPr>
          <c:marker>
            <c:symbol val="square"/>
            <c:size val="8"/>
          </c:marker>
          <c:xVal>
            <c:numRef>
              <c:f>Sheet1!$G$3:$G$32</c:f>
              <c:numCache>
                <c:formatCode>General</c:formatCode>
                <c:ptCount val="30"/>
                <c:pt idx="0">
                  <c:v>400</c:v>
                </c:pt>
                <c:pt idx="1">
                  <c:v>576</c:v>
                </c:pt>
                <c:pt idx="2">
                  <c:v>670</c:v>
                </c:pt>
                <c:pt idx="3">
                  <c:v>700</c:v>
                </c:pt>
                <c:pt idx="4">
                  <c:v>752</c:v>
                </c:pt>
                <c:pt idx="5">
                  <c:v>800</c:v>
                </c:pt>
                <c:pt idx="6">
                  <c:v>915</c:v>
                </c:pt>
                <c:pt idx="7">
                  <c:v>946</c:v>
                </c:pt>
                <c:pt idx="8">
                  <c:v>1077</c:v>
                </c:pt>
                <c:pt idx="9">
                  <c:v>1102</c:v>
                </c:pt>
                <c:pt idx="10">
                  <c:v>1113</c:v>
                </c:pt>
                <c:pt idx="11">
                  <c:v>1202</c:v>
                </c:pt>
                <c:pt idx="12">
                  <c:v>1246</c:v>
                </c:pt>
                <c:pt idx="13">
                  <c:v>1290</c:v>
                </c:pt>
                <c:pt idx="14">
                  <c:v>1352</c:v>
                </c:pt>
                <c:pt idx="15">
                  <c:v>1408</c:v>
                </c:pt>
                <c:pt idx="16">
                  <c:v>1409</c:v>
                </c:pt>
                <c:pt idx="17">
                  <c:v>1488</c:v>
                </c:pt>
                <c:pt idx="18">
                  <c:v>1549</c:v>
                </c:pt>
                <c:pt idx="19">
                  <c:v>1560</c:v>
                </c:pt>
                <c:pt idx="20">
                  <c:v>1626</c:v>
                </c:pt>
                <c:pt idx="21">
                  <c:v>1631</c:v>
                </c:pt>
                <c:pt idx="22">
                  <c:v>1634</c:v>
                </c:pt>
                <c:pt idx="23">
                  <c:v>1668</c:v>
                </c:pt>
                <c:pt idx="24">
                  <c:v>1706</c:v>
                </c:pt>
                <c:pt idx="25">
                  <c:v>1708</c:v>
                </c:pt>
                <c:pt idx="26">
                  <c:v>1725</c:v>
                </c:pt>
                <c:pt idx="27">
                  <c:v>1733</c:v>
                </c:pt>
                <c:pt idx="28">
                  <c:v>1776</c:v>
                </c:pt>
                <c:pt idx="29">
                  <c:v>1863</c:v>
                </c:pt>
              </c:numCache>
            </c:numRef>
          </c:xVal>
          <c:yVal>
            <c:numRef>
              <c:f>Sheet1!$K$3:$K$32</c:f>
              <c:numCache>
                <c:formatCode>General</c:formatCode>
                <c:ptCount val="30"/>
                <c:pt idx="0">
                  <c:v>3.25</c:v>
                </c:pt>
                <c:pt idx="1">
                  <c:v>3.96875</c:v>
                </c:pt>
                <c:pt idx="2">
                  <c:v>0</c:v>
                </c:pt>
                <c:pt idx="3">
                  <c:v>3.71875</c:v>
                </c:pt>
                <c:pt idx="4">
                  <c:v>3.28125</c:v>
                </c:pt>
                <c:pt idx="5">
                  <c:v>0</c:v>
                </c:pt>
                <c:pt idx="6">
                  <c:v>0</c:v>
                </c:pt>
                <c:pt idx="7">
                  <c:v>10.375</c:v>
                </c:pt>
                <c:pt idx="8">
                  <c:v>4.15625</c:v>
                </c:pt>
                <c:pt idx="9">
                  <c:v>0</c:v>
                </c:pt>
                <c:pt idx="10">
                  <c:v>5.28125</c:v>
                </c:pt>
                <c:pt idx="11">
                  <c:v>0</c:v>
                </c:pt>
                <c:pt idx="12">
                  <c:v>12.53125</c:v>
                </c:pt>
                <c:pt idx="13">
                  <c:v>6.6875</c:v>
                </c:pt>
                <c:pt idx="14">
                  <c:v>0</c:v>
                </c:pt>
                <c:pt idx="15">
                  <c:v>6.25</c:v>
                </c:pt>
                <c:pt idx="16">
                  <c:v>0</c:v>
                </c:pt>
                <c:pt idx="17">
                  <c:v>0</c:v>
                </c:pt>
                <c:pt idx="18">
                  <c:v>9.625</c:v>
                </c:pt>
                <c:pt idx="19">
                  <c:v>16.15625</c:v>
                </c:pt>
                <c:pt idx="20">
                  <c:v>1.71875</c:v>
                </c:pt>
                <c:pt idx="21">
                  <c:v>0</c:v>
                </c:pt>
                <c:pt idx="22">
                  <c:v>-9.375E-2</c:v>
                </c:pt>
                <c:pt idx="23">
                  <c:v>-2.125</c:v>
                </c:pt>
                <c:pt idx="24">
                  <c:v>11.4375</c:v>
                </c:pt>
                <c:pt idx="25">
                  <c:v>0</c:v>
                </c:pt>
                <c:pt idx="26">
                  <c:v>0</c:v>
                </c:pt>
                <c:pt idx="28">
                  <c:v>2.28125</c:v>
                </c:pt>
                <c:pt idx="29">
                  <c:v>-1.1875</c:v>
                </c:pt>
              </c:numCache>
            </c:numRef>
          </c:yVal>
          <c:smooth val="0"/>
        </c:ser>
        <c:ser>
          <c:idx val="2"/>
          <c:order val="2"/>
          <c:tx>
            <c:v>4-port warm</c:v>
          </c:tx>
          <c:spPr>
            <a:ln w="19050">
              <a:noFill/>
            </a:ln>
          </c:spPr>
          <c:marker>
            <c:symbol val="triangle"/>
            <c:size val="8"/>
          </c:marker>
          <c:xVal>
            <c:numRef>
              <c:f>Sheet1!$G$3:$G$32</c:f>
              <c:numCache>
                <c:formatCode>General</c:formatCode>
                <c:ptCount val="30"/>
                <c:pt idx="0">
                  <c:v>400</c:v>
                </c:pt>
                <c:pt idx="1">
                  <c:v>576</c:v>
                </c:pt>
                <c:pt idx="2">
                  <c:v>670</c:v>
                </c:pt>
                <c:pt idx="3">
                  <c:v>700</c:v>
                </c:pt>
                <c:pt idx="4">
                  <c:v>752</c:v>
                </c:pt>
                <c:pt idx="5">
                  <c:v>800</c:v>
                </c:pt>
                <c:pt idx="6">
                  <c:v>915</c:v>
                </c:pt>
                <c:pt idx="7">
                  <c:v>946</c:v>
                </c:pt>
                <c:pt idx="8">
                  <c:v>1077</c:v>
                </c:pt>
                <c:pt idx="9">
                  <c:v>1102</c:v>
                </c:pt>
                <c:pt idx="10">
                  <c:v>1113</c:v>
                </c:pt>
                <c:pt idx="11">
                  <c:v>1202</c:v>
                </c:pt>
                <c:pt idx="12">
                  <c:v>1246</c:v>
                </c:pt>
                <c:pt idx="13">
                  <c:v>1290</c:v>
                </c:pt>
                <c:pt idx="14">
                  <c:v>1352</c:v>
                </c:pt>
                <c:pt idx="15">
                  <c:v>1408</c:v>
                </c:pt>
                <c:pt idx="16">
                  <c:v>1409</c:v>
                </c:pt>
                <c:pt idx="17">
                  <c:v>1488</c:v>
                </c:pt>
                <c:pt idx="18">
                  <c:v>1549</c:v>
                </c:pt>
                <c:pt idx="19">
                  <c:v>1560</c:v>
                </c:pt>
                <c:pt idx="20">
                  <c:v>1626</c:v>
                </c:pt>
                <c:pt idx="21">
                  <c:v>1631</c:v>
                </c:pt>
                <c:pt idx="22">
                  <c:v>1634</c:v>
                </c:pt>
                <c:pt idx="23">
                  <c:v>1668</c:v>
                </c:pt>
                <c:pt idx="24">
                  <c:v>1706</c:v>
                </c:pt>
                <c:pt idx="25">
                  <c:v>1708</c:v>
                </c:pt>
                <c:pt idx="26">
                  <c:v>1725</c:v>
                </c:pt>
                <c:pt idx="27">
                  <c:v>1733</c:v>
                </c:pt>
                <c:pt idx="28">
                  <c:v>1776</c:v>
                </c:pt>
                <c:pt idx="29">
                  <c:v>1863</c:v>
                </c:pt>
              </c:numCache>
            </c:numRef>
          </c:xVal>
          <c:yVal>
            <c:numRef>
              <c:f>Sheet1!$L$3:$L$32</c:f>
              <c:numCache>
                <c:formatCode>General</c:formatCode>
                <c:ptCount val="30"/>
                <c:pt idx="0">
                  <c:v>3.25</c:v>
                </c:pt>
                <c:pt idx="1">
                  <c:v>4.3374999999999773</c:v>
                </c:pt>
                <c:pt idx="2">
                  <c:v>5.2749999999999773</c:v>
                </c:pt>
                <c:pt idx="3">
                  <c:v>3.9500000000000455</c:v>
                </c:pt>
                <c:pt idx="4">
                  <c:v>3.4874999999999545</c:v>
                </c:pt>
                <c:pt idx="5">
                  <c:v>3.5375000000000227</c:v>
                </c:pt>
                <c:pt idx="6">
                  <c:v>5.5625</c:v>
                </c:pt>
                <c:pt idx="7">
                  <c:v>0</c:v>
                </c:pt>
                <c:pt idx="8">
                  <c:v>3.625</c:v>
                </c:pt>
                <c:pt idx="9">
                  <c:v>2.375</c:v>
                </c:pt>
                <c:pt idx="10">
                  <c:v>5.125</c:v>
                </c:pt>
                <c:pt idx="11">
                  <c:v>9.25</c:v>
                </c:pt>
                <c:pt idx="12">
                  <c:v>12.125</c:v>
                </c:pt>
                <c:pt idx="13">
                  <c:v>6.25</c:v>
                </c:pt>
                <c:pt idx="14">
                  <c:v>6.125</c:v>
                </c:pt>
                <c:pt idx="15">
                  <c:v>7</c:v>
                </c:pt>
                <c:pt idx="16">
                  <c:v>0</c:v>
                </c:pt>
                <c:pt idx="17">
                  <c:v>7.625</c:v>
                </c:pt>
                <c:pt idx="18">
                  <c:v>9.75</c:v>
                </c:pt>
                <c:pt idx="19">
                  <c:v>16.25</c:v>
                </c:pt>
                <c:pt idx="20">
                  <c:v>1.5</c:v>
                </c:pt>
                <c:pt idx="21">
                  <c:v>0</c:v>
                </c:pt>
                <c:pt idx="22">
                  <c:v>-0.875</c:v>
                </c:pt>
                <c:pt idx="23">
                  <c:v>-1.75</c:v>
                </c:pt>
                <c:pt idx="24">
                  <c:v>10.875</c:v>
                </c:pt>
                <c:pt idx="25">
                  <c:v>0</c:v>
                </c:pt>
                <c:pt idx="26">
                  <c:v>-1.25</c:v>
                </c:pt>
                <c:pt idx="28">
                  <c:v>3.375</c:v>
                </c:pt>
                <c:pt idx="29">
                  <c:v>-1.75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283392"/>
        <c:axId val="70902912"/>
      </c:scatterChart>
      <c:valAx>
        <c:axId val="682833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600">
                    <a:latin typeface="Century Gothic" panose="020B0502020202020204" pitchFamily="34" charset="0"/>
                  </a:defRPr>
                </a:pPr>
                <a:r>
                  <a:rPr lang="en-US" sz="1600">
                    <a:latin typeface="Century Gothic" panose="020B0502020202020204" pitchFamily="34" charset="0"/>
                  </a:rPr>
                  <a:t>Simulated</a:t>
                </a:r>
                <a:r>
                  <a:rPr lang="en-US" sz="1600" baseline="0">
                    <a:latin typeface="Century Gothic" panose="020B0502020202020204" pitchFamily="34" charset="0"/>
                  </a:rPr>
                  <a:t> Frequency [MHz]</a:t>
                </a:r>
                <a:endParaRPr lang="en-US" sz="1600">
                  <a:latin typeface="Century Gothic" panose="020B0502020202020204" pitchFamily="34" charset="0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0902912"/>
        <c:crossesAt val="-5"/>
        <c:crossBetween val="midCat"/>
      </c:valAx>
      <c:valAx>
        <c:axId val="70902912"/>
        <c:scaling>
          <c:orientation val="minMax"/>
          <c:max val="2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600">
                    <a:latin typeface="Century Gothic" panose="020B0502020202020204" pitchFamily="34" charset="0"/>
                  </a:defRPr>
                </a:pPr>
                <a:r>
                  <a:rPr lang="en-US" sz="1600" dirty="0" smtClean="0">
                    <a:latin typeface="Century Gothic" panose="020B0502020202020204" pitchFamily="34" charset="0"/>
                  </a:rPr>
                  <a:t>Measured</a:t>
                </a:r>
                <a:r>
                  <a:rPr lang="en-US" sz="1600" baseline="0" dirty="0" smtClean="0">
                    <a:latin typeface="Century Gothic" panose="020B0502020202020204" pitchFamily="34" charset="0"/>
                  </a:rPr>
                  <a:t> Deviation from Simulation </a:t>
                </a:r>
                <a:r>
                  <a:rPr lang="en-US" sz="1600" baseline="0" dirty="0">
                    <a:latin typeface="Century Gothic" panose="020B0502020202020204" pitchFamily="34" charset="0"/>
                  </a:rPr>
                  <a:t>[MHz]</a:t>
                </a:r>
                <a:endParaRPr lang="en-US" sz="1600" dirty="0">
                  <a:latin typeface="Century Gothic" panose="020B0502020202020204" pitchFamily="34" charset="0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68283392"/>
        <c:crosses val="autoZero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18682326026814217"/>
          <c:y val="5.2250656167979005E-2"/>
          <c:w val="0.29900246463094554"/>
          <c:h val="0.26968298424516673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2000" b="1"/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2"/>
          <c:order val="0"/>
          <c:spPr>
            <a:ln>
              <a:solidFill>
                <a:srgbClr val="FF0000"/>
              </a:solidFill>
            </a:ln>
          </c:spPr>
          <c:marker>
            <c:symbol val="none"/>
          </c:marker>
          <c:xVal>
            <c:numRef>
              <c:f>Sheet1!$A$20:$A$1020</c:f>
              <c:numCache>
                <c:formatCode>General</c:formatCode>
                <c:ptCount val="1001"/>
                <c:pt idx="0">
                  <c:v>0</c:v>
                </c:pt>
                <c:pt idx="1">
                  <c:v>3.0000000000000001E-3</c:v>
                </c:pt>
                <c:pt idx="2">
                  <c:v>6.0000000000000001E-3</c:v>
                </c:pt>
                <c:pt idx="3">
                  <c:v>8.9999999999999993E-3</c:v>
                </c:pt>
                <c:pt idx="4">
                  <c:v>1.2E-2</c:v>
                </c:pt>
                <c:pt idx="5">
                  <c:v>1.4999999999999999E-2</c:v>
                </c:pt>
                <c:pt idx="6">
                  <c:v>1.7999999999999999E-2</c:v>
                </c:pt>
                <c:pt idx="7">
                  <c:v>2.1000000000000001E-2</c:v>
                </c:pt>
                <c:pt idx="8">
                  <c:v>2.4E-2</c:v>
                </c:pt>
                <c:pt idx="9">
                  <c:v>2.7E-2</c:v>
                </c:pt>
                <c:pt idx="10">
                  <c:v>0.03</c:v>
                </c:pt>
                <c:pt idx="11">
                  <c:v>3.3000000000000002E-2</c:v>
                </c:pt>
                <c:pt idx="12">
                  <c:v>3.5999999999999997E-2</c:v>
                </c:pt>
                <c:pt idx="13">
                  <c:v>3.9E-2</c:v>
                </c:pt>
                <c:pt idx="14">
                  <c:v>4.2000000000000003E-2</c:v>
                </c:pt>
                <c:pt idx="15">
                  <c:v>4.4999999999999998E-2</c:v>
                </c:pt>
                <c:pt idx="16">
                  <c:v>4.8000000000000001E-2</c:v>
                </c:pt>
                <c:pt idx="17">
                  <c:v>5.0999999999999997E-2</c:v>
                </c:pt>
                <c:pt idx="18">
                  <c:v>5.3999999999999999E-2</c:v>
                </c:pt>
                <c:pt idx="19">
                  <c:v>5.7000000000000002E-2</c:v>
                </c:pt>
                <c:pt idx="20">
                  <c:v>0.06</c:v>
                </c:pt>
                <c:pt idx="21">
                  <c:v>6.3E-2</c:v>
                </c:pt>
                <c:pt idx="22">
                  <c:v>6.6000000000000003E-2</c:v>
                </c:pt>
                <c:pt idx="23">
                  <c:v>6.9000000000000006E-2</c:v>
                </c:pt>
                <c:pt idx="24">
                  <c:v>7.1999999999999995E-2</c:v>
                </c:pt>
                <c:pt idx="25">
                  <c:v>7.4999999999999997E-2</c:v>
                </c:pt>
                <c:pt idx="26">
                  <c:v>7.8E-2</c:v>
                </c:pt>
                <c:pt idx="27">
                  <c:v>8.1000000000000003E-2</c:v>
                </c:pt>
                <c:pt idx="28">
                  <c:v>8.4000000000000005E-2</c:v>
                </c:pt>
                <c:pt idx="29">
                  <c:v>8.6999999999999994E-2</c:v>
                </c:pt>
                <c:pt idx="30">
                  <c:v>0.09</c:v>
                </c:pt>
                <c:pt idx="31">
                  <c:v>9.2999999999999999E-2</c:v>
                </c:pt>
                <c:pt idx="32">
                  <c:v>9.6000000000000002E-2</c:v>
                </c:pt>
                <c:pt idx="33">
                  <c:v>9.9000000000000005E-2</c:v>
                </c:pt>
                <c:pt idx="34">
                  <c:v>0.10199999999999999</c:v>
                </c:pt>
                <c:pt idx="35">
                  <c:v>0.105</c:v>
                </c:pt>
                <c:pt idx="36">
                  <c:v>0.108</c:v>
                </c:pt>
                <c:pt idx="37">
                  <c:v>0.111</c:v>
                </c:pt>
                <c:pt idx="38">
                  <c:v>0.114</c:v>
                </c:pt>
                <c:pt idx="39">
                  <c:v>0.11700000000000001</c:v>
                </c:pt>
                <c:pt idx="40">
                  <c:v>0.12</c:v>
                </c:pt>
                <c:pt idx="41">
                  <c:v>0.123</c:v>
                </c:pt>
                <c:pt idx="42">
                  <c:v>0.126</c:v>
                </c:pt>
                <c:pt idx="43">
                  <c:v>0.129</c:v>
                </c:pt>
                <c:pt idx="44">
                  <c:v>0.13200000000000001</c:v>
                </c:pt>
                <c:pt idx="45">
                  <c:v>0.13500000000000001</c:v>
                </c:pt>
                <c:pt idx="46">
                  <c:v>0.13800000000000001</c:v>
                </c:pt>
                <c:pt idx="47">
                  <c:v>0.14099999999999999</c:v>
                </c:pt>
                <c:pt idx="48">
                  <c:v>0.14399999999999999</c:v>
                </c:pt>
                <c:pt idx="49">
                  <c:v>0.14699999999999999</c:v>
                </c:pt>
                <c:pt idx="50">
                  <c:v>0.15</c:v>
                </c:pt>
                <c:pt idx="51">
                  <c:v>0.153</c:v>
                </c:pt>
                <c:pt idx="52">
                  <c:v>0.156</c:v>
                </c:pt>
                <c:pt idx="53">
                  <c:v>0.159</c:v>
                </c:pt>
                <c:pt idx="54">
                  <c:v>0.16200000000000001</c:v>
                </c:pt>
                <c:pt idx="55">
                  <c:v>0.16500000000000001</c:v>
                </c:pt>
                <c:pt idx="56">
                  <c:v>0.16800000000000001</c:v>
                </c:pt>
                <c:pt idx="57">
                  <c:v>0.17100000000000001</c:v>
                </c:pt>
                <c:pt idx="58">
                  <c:v>0.17399999999999999</c:v>
                </c:pt>
                <c:pt idx="59">
                  <c:v>0.17699999999999999</c:v>
                </c:pt>
                <c:pt idx="60">
                  <c:v>0.18</c:v>
                </c:pt>
                <c:pt idx="61">
                  <c:v>0.183</c:v>
                </c:pt>
                <c:pt idx="62">
                  <c:v>0.186</c:v>
                </c:pt>
                <c:pt idx="63">
                  <c:v>0.189</c:v>
                </c:pt>
                <c:pt idx="64">
                  <c:v>0.192</c:v>
                </c:pt>
                <c:pt idx="65">
                  <c:v>0.19500000000000001</c:v>
                </c:pt>
                <c:pt idx="66">
                  <c:v>0.19800000000000001</c:v>
                </c:pt>
                <c:pt idx="67">
                  <c:v>0.20100000000000001</c:v>
                </c:pt>
                <c:pt idx="68">
                  <c:v>0.20399999999999999</c:v>
                </c:pt>
                <c:pt idx="69">
                  <c:v>0.20699999999999999</c:v>
                </c:pt>
                <c:pt idx="70">
                  <c:v>0.21</c:v>
                </c:pt>
                <c:pt idx="71">
                  <c:v>0.21299999999999999</c:v>
                </c:pt>
                <c:pt idx="72">
                  <c:v>0.216</c:v>
                </c:pt>
                <c:pt idx="73">
                  <c:v>0.219</c:v>
                </c:pt>
                <c:pt idx="74">
                  <c:v>0.222</c:v>
                </c:pt>
                <c:pt idx="75">
                  <c:v>0.22500000000000001</c:v>
                </c:pt>
                <c:pt idx="76">
                  <c:v>0.22800000000000001</c:v>
                </c:pt>
                <c:pt idx="77">
                  <c:v>0.23100000000000001</c:v>
                </c:pt>
                <c:pt idx="78">
                  <c:v>0.23400000000000001</c:v>
                </c:pt>
                <c:pt idx="79">
                  <c:v>0.23699999999999999</c:v>
                </c:pt>
                <c:pt idx="80">
                  <c:v>0.24</c:v>
                </c:pt>
                <c:pt idx="81">
                  <c:v>0.24299999999999999</c:v>
                </c:pt>
                <c:pt idx="82">
                  <c:v>0.246</c:v>
                </c:pt>
                <c:pt idx="83">
                  <c:v>0.249</c:v>
                </c:pt>
                <c:pt idx="84">
                  <c:v>0.252</c:v>
                </c:pt>
                <c:pt idx="85">
                  <c:v>0.255</c:v>
                </c:pt>
                <c:pt idx="86">
                  <c:v>0.25800000000000001</c:v>
                </c:pt>
                <c:pt idx="87">
                  <c:v>0.26100000000000001</c:v>
                </c:pt>
                <c:pt idx="88">
                  <c:v>0.26400000000000001</c:v>
                </c:pt>
                <c:pt idx="89">
                  <c:v>0.26700000000000002</c:v>
                </c:pt>
                <c:pt idx="90">
                  <c:v>0.27</c:v>
                </c:pt>
                <c:pt idx="91">
                  <c:v>0.27300000000000002</c:v>
                </c:pt>
                <c:pt idx="92">
                  <c:v>0.27600000000000002</c:v>
                </c:pt>
                <c:pt idx="93">
                  <c:v>0.27900000000000003</c:v>
                </c:pt>
                <c:pt idx="94">
                  <c:v>0.28199999999999997</c:v>
                </c:pt>
                <c:pt idx="95">
                  <c:v>0.28499999999999998</c:v>
                </c:pt>
                <c:pt idx="96">
                  <c:v>0.28799999999999998</c:v>
                </c:pt>
                <c:pt idx="97">
                  <c:v>0.29099999999999998</c:v>
                </c:pt>
                <c:pt idx="98">
                  <c:v>0.29399999999999998</c:v>
                </c:pt>
                <c:pt idx="99">
                  <c:v>0.29699999999999999</c:v>
                </c:pt>
                <c:pt idx="100">
                  <c:v>0.3</c:v>
                </c:pt>
                <c:pt idx="101">
                  <c:v>0.30299999999999999</c:v>
                </c:pt>
                <c:pt idx="102">
                  <c:v>0.30599999999999999</c:v>
                </c:pt>
                <c:pt idx="103">
                  <c:v>0.309</c:v>
                </c:pt>
                <c:pt idx="104">
                  <c:v>0.312</c:v>
                </c:pt>
                <c:pt idx="105">
                  <c:v>0.315</c:v>
                </c:pt>
                <c:pt idx="106">
                  <c:v>0.318</c:v>
                </c:pt>
                <c:pt idx="107">
                  <c:v>0.32100000000000001</c:v>
                </c:pt>
                <c:pt idx="108">
                  <c:v>0.32400000000000001</c:v>
                </c:pt>
                <c:pt idx="109">
                  <c:v>0.32700000000000001</c:v>
                </c:pt>
                <c:pt idx="110">
                  <c:v>0.33</c:v>
                </c:pt>
                <c:pt idx="111">
                  <c:v>0.33300000000000002</c:v>
                </c:pt>
                <c:pt idx="112">
                  <c:v>0.33600000000000002</c:v>
                </c:pt>
                <c:pt idx="113">
                  <c:v>0.33900000000000002</c:v>
                </c:pt>
                <c:pt idx="114">
                  <c:v>0.34200000000000003</c:v>
                </c:pt>
                <c:pt idx="115">
                  <c:v>0.34499999999999997</c:v>
                </c:pt>
                <c:pt idx="116">
                  <c:v>0.34799999999999998</c:v>
                </c:pt>
                <c:pt idx="117">
                  <c:v>0.35099999999999998</c:v>
                </c:pt>
                <c:pt idx="118">
                  <c:v>0.35399999999999998</c:v>
                </c:pt>
                <c:pt idx="119">
                  <c:v>0.35699999999999998</c:v>
                </c:pt>
                <c:pt idx="120">
                  <c:v>0.36</c:v>
                </c:pt>
                <c:pt idx="121">
                  <c:v>0.36299999999999999</c:v>
                </c:pt>
                <c:pt idx="122">
                  <c:v>0.36599999999999999</c:v>
                </c:pt>
                <c:pt idx="123">
                  <c:v>0.36899999999999999</c:v>
                </c:pt>
                <c:pt idx="124">
                  <c:v>0.372</c:v>
                </c:pt>
                <c:pt idx="125">
                  <c:v>0.375</c:v>
                </c:pt>
                <c:pt idx="126">
                  <c:v>0.378</c:v>
                </c:pt>
                <c:pt idx="127">
                  <c:v>0.38100000000000001</c:v>
                </c:pt>
                <c:pt idx="128">
                  <c:v>0.38400000000000001</c:v>
                </c:pt>
                <c:pt idx="129">
                  <c:v>0.38700000000000001</c:v>
                </c:pt>
                <c:pt idx="130">
                  <c:v>0.39</c:v>
                </c:pt>
                <c:pt idx="131">
                  <c:v>0.39300000000000002</c:v>
                </c:pt>
                <c:pt idx="132">
                  <c:v>0.39600000000000002</c:v>
                </c:pt>
                <c:pt idx="133">
                  <c:v>0.39900000000000002</c:v>
                </c:pt>
                <c:pt idx="134">
                  <c:v>0.40200000000000002</c:v>
                </c:pt>
                <c:pt idx="135">
                  <c:v>0.40500000000000003</c:v>
                </c:pt>
                <c:pt idx="136">
                  <c:v>0.40799999999999997</c:v>
                </c:pt>
                <c:pt idx="137">
                  <c:v>0.41099999999999998</c:v>
                </c:pt>
                <c:pt idx="138">
                  <c:v>0.41399999999999998</c:v>
                </c:pt>
                <c:pt idx="139">
                  <c:v>0.41699999999999998</c:v>
                </c:pt>
                <c:pt idx="140">
                  <c:v>0.42</c:v>
                </c:pt>
                <c:pt idx="141">
                  <c:v>0.42299999999999999</c:v>
                </c:pt>
                <c:pt idx="142">
                  <c:v>0.42599999999999999</c:v>
                </c:pt>
                <c:pt idx="143">
                  <c:v>0.42899999999999999</c:v>
                </c:pt>
                <c:pt idx="144">
                  <c:v>0.432</c:v>
                </c:pt>
                <c:pt idx="145">
                  <c:v>0.435</c:v>
                </c:pt>
                <c:pt idx="146">
                  <c:v>0.438</c:v>
                </c:pt>
                <c:pt idx="147">
                  <c:v>0.441</c:v>
                </c:pt>
                <c:pt idx="148">
                  <c:v>0.44400000000000001</c:v>
                </c:pt>
                <c:pt idx="149">
                  <c:v>0.44700000000000001</c:v>
                </c:pt>
                <c:pt idx="150">
                  <c:v>0.45</c:v>
                </c:pt>
                <c:pt idx="151">
                  <c:v>0.45300000000000001</c:v>
                </c:pt>
                <c:pt idx="152">
                  <c:v>0.45600000000000002</c:v>
                </c:pt>
                <c:pt idx="153">
                  <c:v>0.45900000000000002</c:v>
                </c:pt>
                <c:pt idx="154">
                  <c:v>0.46200000000000002</c:v>
                </c:pt>
                <c:pt idx="155">
                  <c:v>0.46500000000000002</c:v>
                </c:pt>
                <c:pt idx="156">
                  <c:v>0.46800000000000003</c:v>
                </c:pt>
                <c:pt idx="157">
                  <c:v>0.47099999999999997</c:v>
                </c:pt>
                <c:pt idx="158">
                  <c:v>0.47399999999999998</c:v>
                </c:pt>
                <c:pt idx="159">
                  <c:v>0.47699999999999998</c:v>
                </c:pt>
                <c:pt idx="160">
                  <c:v>0.48</c:v>
                </c:pt>
                <c:pt idx="161">
                  <c:v>0.48299999999999998</c:v>
                </c:pt>
                <c:pt idx="162">
                  <c:v>0.48599999999999999</c:v>
                </c:pt>
                <c:pt idx="163">
                  <c:v>0.48899999999999999</c:v>
                </c:pt>
                <c:pt idx="164">
                  <c:v>0.49199999999999999</c:v>
                </c:pt>
                <c:pt idx="165">
                  <c:v>0.495</c:v>
                </c:pt>
                <c:pt idx="166">
                  <c:v>0.498</c:v>
                </c:pt>
                <c:pt idx="167">
                  <c:v>0.501</c:v>
                </c:pt>
                <c:pt idx="168">
                  <c:v>0.504</c:v>
                </c:pt>
                <c:pt idx="169">
                  <c:v>0.50700000000000001</c:v>
                </c:pt>
                <c:pt idx="170">
                  <c:v>0.51</c:v>
                </c:pt>
                <c:pt idx="171">
                  <c:v>0.51300000000000001</c:v>
                </c:pt>
                <c:pt idx="172">
                  <c:v>0.51600000000000001</c:v>
                </c:pt>
                <c:pt idx="173">
                  <c:v>0.51900000000000002</c:v>
                </c:pt>
                <c:pt idx="174">
                  <c:v>0.52200000000000002</c:v>
                </c:pt>
                <c:pt idx="175">
                  <c:v>0.52500000000000002</c:v>
                </c:pt>
                <c:pt idx="176">
                  <c:v>0.52800000000000002</c:v>
                </c:pt>
                <c:pt idx="177">
                  <c:v>0.53100000000000003</c:v>
                </c:pt>
                <c:pt idx="178">
                  <c:v>0.53400000000000003</c:v>
                </c:pt>
                <c:pt idx="179">
                  <c:v>0.53700000000000003</c:v>
                </c:pt>
                <c:pt idx="180">
                  <c:v>0.54</c:v>
                </c:pt>
                <c:pt idx="181">
                  <c:v>0.54300000000000004</c:v>
                </c:pt>
                <c:pt idx="182">
                  <c:v>0.54600000000000004</c:v>
                </c:pt>
                <c:pt idx="183">
                  <c:v>0.54900000000000004</c:v>
                </c:pt>
                <c:pt idx="184">
                  <c:v>0.55200000000000005</c:v>
                </c:pt>
                <c:pt idx="185">
                  <c:v>0.55500000000000005</c:v>
                </c:pt>
                <c:pt idx="186">
                  <c:v>0.55800000000000005</c:v>
                </c:pt>
                <c:pt idx="187">
                  <c:v>0.56100000000000005</c:v>
                </c:pt>
                <c:pt idx="188">
                  <c:v>0.56399999999999995</c:v>
                </c:pt>
                <c:pt idx="189">
                  <c:v>0.56699999999999995</c:v>
                </c:pt>
                <c:pt idx="190">
                  <c:v>0.56999999999999995</c:v>
                </c:pt>
                <c:pt idx="191">
                  <c:v>0.57299999999999995</c:v>
                </c:pt>
                <c:pt idx="192">
                  <c:v>0.57599999999999996</c:v>
                </c:pt>
                <c:pt idx="193">
                  <c:v>0.57899999999999996</c:v>
                </c:pt>
                <c:pt idx="194">
                  <c:v>0.58199999999999996</c:v>
                </c:pt>
                <c:pt idx="195">
                  <c:v>0.58499999999999996</c:v>
                </c:pt>
                <c:pt idx="196">
                  <c:v>0.58799999999999997</c:v>
                </c:pt>
                <c:pt idx="197">
                  <c:v>0.59099999999999997</c:v>
                </c:pt>
                <c:pt idx="198">
                  <c:v>0.59399999999999997</c:v>
                </c:pt>
                <c:pt idx="199">
                  <c:v>0.59699999999999998</c:v>
                </c:pt>
                <c:pt idx="200">
                  <c:v>0.6</c:v>
                </c:pt>
                <c:pt idx="201">
                  <c:v>0.60299999999999998</c:v>
                </c:pt>
                <c:pt idx="202">
                  <c:v>0.60599999999999998</c:v>
                </c:pt>
                <c:pt idx="203">
                  <c:v>0.60899999999999999</c:v>
                </c:pt>
                <c:pt idx="204">
                  <c:v>0.61199999999999999</c:v>
                </c:pt>
                <c:pt idx="205">
                  <c:v>0.61499999999999999</c:v>
                </c:pt>
                <c:pt idx="206">
                  <c:v>0.61799999999999999</c:v>
                </c:pt>
                <c:pt idx="207">
                  <c:v>0.621</c:v>
                </c:pt>
                <c:pt idx="208">
                  <c:v>0.624</c:v>
                </c:pt>
                <c:pt idx="209">
                  <c:v>0.627</c:v>
                </c:pt>
                <c:pt idx="210">
                  <c:v>0.63</c:v>
                </c:pt>
                <c:pt idx="211">
                  <c:v>0.63300000000000001</c:v>
                </c:pt>
                <c:pt idx="212">
                  <c:v>0.63600000000000001</c:v>
                </c:pt>
                <c:pt idx="213">
                  <c:v>0.63900000000000001</c:v>
                </c:pt>
                <c:pt idx="214">
                  <c:v>0.64200000000000002</c:v>
                </c:pt>
                <c:pt idx="215">
                  <c:v>0.64500000000000002</c:v>
                </c:pt>
                <c:pt idx="216">
                  <c:v>0.64800000000000002</c:v>
                </c:pt>
                <c:pt idx="217">
                  <c:v>0.65100000000000002</c:v>
                </c:pt>
                <c:pt idx="218">
                  <c:v>0.65400000000000003</c:v>
                </c:pt>
                <c:pt idx="219">
                  <c:v>0.65700000000000003</c:v>
                </c:pt>
                <c:pt idx="220">
                  <c:v>0.66</c:v>
                </c:pt>
                <c:pt idx="221">
                  <c:v>0.66300000000000003</c:v>
                </c:pt>
                <c:pt idx="222">
                  <c:v>0.66600000000000004</c:v>
                </c:pt>
                <c:pt idx="223">
                  <c:v>0.66900000000000004</c:v>
                </c:pt>
                <c:pt idx="224">
                  <c:v>0.67200000000000004</c:v>
                </c:pt>
                <c:pt idx="225">
                  <c:v>0.67500000000000004</c:v>
                </c:pt>
                <c:pt idx="226">
                  <c:v>0.67800000000000005</c:v>
                </c:pt>
                <c:pt idx="227">
                  <c:v>0.68100000000000005</c:v>
                </c:pt>
                <c:pt idx="228">
                  <c:v>0.68400000000000005</c:v>
                </c:pt>
                <c:pt idx="229">
                  <c:v>0.68700000000000006</c:v>
                </c:pt>
                <c:pt idx="230">
                  <c:v>0.69</c:v>
                </c:pt>
                <c:pt idx="231">
                  <c:v>0.69299999999999995</c:v>
                </c:pt>
                <c:pt idx="232">
                  <c:v>0.69599999999999995</c:v>
                </c:pt>
                <c:pt idx="233">
                  <c:v>0.69899999999999995</c:v>
                </c:pt>
                <c:pt idx="234">
                  <c:v>0.70199999999999996</c:v>
                </c:pt>
                <c:pt idx="235">
                  <c:v>0.70499999999999996</c:v>
                </c:pt>
                <c:pt idx="236">
                  <c:v>0.70799999999999996</c:v>
                </c:pt>
                <c:pt idx="237">
                  <c:v>0.71099999999999997</c:v>
                </c:pt>
                <c:pt idx="238">
                  <c:v>0.71399999999999997</c:v>
                </c:pt>
                <c:pt idx="239">
                  <c:v>0.71699999999999997</c:v>
                </c:pt>
                <c:pt idx="240">
                  <c:v>0.72</c:v>
                </c:pt>
                <c:pt idx="241">
                  <c:v>0.72299999999999998</c:v>
                </c:pt>
                <c:pt idx="242">
                  <c:v>0.72599999999999998</c:v>
                </c:pt>
                <c:pt idx="243">
                  <c:v>0.72899999999999998</c:v>
                </c:pt>
                <c:pt idx="244">
                  <c:v>0.73199999999999998</c:v>
                </c:pt>
                <c:pt idx="245">
                  <c:v>0.73499999999999999</c:v>
                </c:pt>
                <c:pt idx="246">
                  <c:v>0.73799999999999999</c:v>
                </c:pt>
                <c:pt idx="247">
                  <c:v>0.74099999999999999</c:v>
                </c:pt>
                <c:pt idx="248">
                  <c:v>0.74399999999999999</c:v>
                </c:pt>
                <c:pt idx="249">
                  <c:v>0.747</c:v>
                </c:pt>
                <c:pt idx="250">
                  <c:v>0.75</c:v>
                </c:pt>
                <c:pt idx="251">
                  <c:v>0.753</c:v>
                </c:pt>
                <c:pt idx="252">
                  <c:v>0.75600000000000001</c:v>
                </c:pt>
                <c:pt idx="253">
                  <c:v>0.75900000000000001</c:v>
                </c:pt>
                <c:pt idx="254">
                  <c:v>0.76200000000000001</c:v>
                </c:pt>
                <c:pt idx="255">
                  <c:v>0.76500000000000001</c:v>
                </c:pt>
                <c:pt idx="256">
                  <c:v>0.76800000000000002</c:v>
                </c:pt>
                <c:pt idx="257">
                  <c:v>0.77100000000000002</c:v>
                </c:pt>
                <c:pt idx="258">
                  <c:v>0.77400000000000002</c:v>
                </c:pt>
                <c:pt idx="259">
                  <c:v>0.77700000000000002</c:v>
                </c:pt>
                <c:pt idx="260">
                  <c:v>0.78</c:v>
                </c:pt>
                <c:pt idx="261">
                  <c:v>0.78300000000000003</c:v>
                </c:pt>
                <c:pt idx="262">
                  <c:v>0.78600000000000003</c:v>
                </c:pt>
                <c:pt idx="263">
                  <c:v>0.78900000000000003</c:v>
                </c:pt>
                <c:pt idx="264">
                  <c:v>0.79200000000000004</c:v>
                </c:pt>
                <c:pt idx="265">
                  <c:v>0.79500000000000004</c:v>
                </c:pt>
                <c:pt idx="266">
                  <c:v>0.79800000000000004</c:v>
                </c:pt>
                <c:pt idx="267">
                  <c:v>0.80100000000000005</c:v>
                </c:pt>
                <c:pt idx="268">
                  <c:v>0.80400000000000005</c:v>
                </c:pt>
                <c:pt idx="269">
                  <c:v>0.80700000000000005</c:v>
                </c:pt>
                <c:pt idx="270">
                  <c:v>0.81</c:v>
                </c:pt>
                <c:pt idx="271">
                  <c:v>0.81299999999999994</c:v>
                </c:pt>
                <c:pt idx="272">
                  <c:v>0.81599999999999995</c:v>
                </c:pt>
                <c:pt idx="273">
                  <c:v>0.81899999999999995</c:v>
                </c:pt>
                <c:pt idx="274">
                  <c:v>0.82199999999999995</c:v>
                </c:pt>
                <c:pt idx="275">
                  <c:v>0.82499999999999996</c:v>
                </c:pt>
                <c:pt idx="276">
                  <c:v>0.82799999999999996</c:v>
                </c:pt>
                <c:pt idx="277">
                  <c:v>0.83099999999999996</c:v>
                </c:pt>
                <c:pt idx="278">
                  <c:v>0.83399999999999996</c:v>
                </c:pt>
                <c:pt idx="279">
                  <c:v>0.83699999999999997</c:v>
                </c:pt>
                <c:pt idx="280">
                  <c:v>0.84</c:v>
                </c:pt>
                <c:pt idx="281">
                  <c:v>0.84299999999999997</c:v>
                </c:pt>
                <c:pt idx="282">
                  <c:v>0.84599999999999997</c:v>
                </c:pt>
                <c:pt idx="283">
                  <c:v>0.84899999999999998</c:v>
                </c:pt>
                <c:pt idx="284">
                  <c:v>0.85199999999999998</c:v>
                </c:pt>
                <c:pt idx="285">
                  <c:v>0.85499999999999998</c:v>
                </c:pt>
                <c:pt idx="286">
                  <c:v>0.85799999999999998</c:v>
                </c:pt>
                <c:pt idx="287">
                  <c:v>0.86099999999999999</c:v>
                </c:pt>
                <c:pt idx="288">
                  <c:v>0.86399999999999999</c:v>
                </c:pt>
                <c:pt idx="289">
                  <c:v>0.86699999999999999</c:v>
                </c:pt>
                <c:pt idx="290">
                  <c:v>0.87</c:v>
                </c:pt>
                <c:pt idx="291">
                  <c:v>0.873</c:v>
                </c:pt>
                <c:pt idx="292">
                  <c:v>0.876</c:v>
                </c:pt>
                <c:pt idx="293">
                  <c:v>0.879</c:v>
                </c:pt>
                <c:pt idx="294">
                  <c:v>0.88200000000000001</c:v>
                </c:pt>
                <c:pt idx="295">
                  <c:v>0.88500000000000001</c:v>
                </c:pt>
                <c:pt idx="296">
                  <c:v>0.88800000000000001</c:v>
                </c:pt>
                <c:pt idx="297">
                  <c:v>0.89100000000000001</c:v>
                </c:pt>
                <c:pt idx="298">
                  <c:v>0.89400000000000002</c:v>
                </c:pt>
                <c:pt idx="299">
                  <c:v>0.89700000000000002</c:v>
                </c:pt>
                <c:pt idx="300">
                  <c:v>0.9</c:v>
                </c:pt>
                <c:pt idx="301">
                  <c:v>0.90300000000000002</c:v>
                </c:pt>
                <c:pt idx="302">
                  <c:v>0.90600000000000003</c:v>
                </c:pt>
                <c:pt idx="303">
                  <c:v>0.90900000000000003</c:v>
                </c:pt>
                <c:pt idx="304">
                  <c:v>0.91200000000000003</c:v>
                </c:pt>
                <c:pt idx="305">
                  <c:v>0.91500000000000004</c:v>
                </c:pt>
                <c:pt idx="306">
                  <c:v>0.91800000000000004</c:v>
                </c:pt>
                <c:pt idx="307">
                  <c:v>0.92100000000000004</c:v>
                </c:pt>
                <c:pt idx="308">
                  <c:v>0.92400000000000004</c:v>
                </c:pt>
                <c:pt idx="309">
                  <c:v>0.92700000000000005</c:v>
                </c:pt>
                <c:pt idx="310">
                  <c:v>0.93</c:v>
                </c:pt>
                <c:pt idx="311">
                  <c:v>0.93300000000000005</c:v>
                </c:pt>
                <c:pt idx="312">
                  <c:v>0.93600000000000005</c:v>
                </c:pt>
                <c:pt idx="313">
                  <c:v>0.93899999999999995</c:v>
                </c:pt>
                <c:pt idx="314">
                  <c:v>0.94199999999999995</c:v>
                </c:pt>
                <c:pt idx="315">
                  <c:v>0.94499999999999995</c:v>
                </c:pt>
                <c:pt idx="316">
                  <c:v>0.94799999999999995</c:v>
                </c:pt>
                <c:pt idx="317">
                  <c:v>0.95099999999999996</c:v>
                </c:pt>
                <c:pt idx="318">
                  <c:v>0.95399999999999996</c:v>
                </c:pt>
                <c:pt idx="319">
                  <c:v>0.95699999999999996</c:v>
                </c:pt>
                <c:pt idx="320">
                  <c:v>0.96</c:v>
                </c:pt>
                <c:pt idx="321">
                  <c:v>0.96299999999999997</c:v>
                </c:pt>
                <c:pt idx="322">
                  <c:v>0.96599999999999997</c:v>
                </c:pt>
                <c:pt idx="323">
                  <c:v>0.96899999999999997</c:v>
                </c:pt>
                <c:pt idx="324">
                  <c:v>0.97199999999999998</c:v>
                </c:pt>
                <c:pt idx="325">
                  <c:v>0.97499999999999998</c:v>
                </c:pt>
                <c:pt idx="326">
                  <c:v>0.97799999999999998</c:v>
                </c:pt>
                <c:pt idx="327">
                  <c:v>0.98099999999999998</c:v>
                </c:pt>
                <c:pt idx="328">
                  <c:v>0.98399999999999999</c:v>
                </c:pt>
                <c:pt idx="329">
                  <c:v>0.98699999999999999</c:v>
                </c:pt>
                <c:pt idx="330">
                  <c:v>0.99</c:v>
                </c:pt>
                <c:pt idx="331">
                  <c:v>0.99299999999999999</c:v>
                </c:pt>
                <c:pt idx="332">
                  <c:v>0.996</c:v>
                </c:pt>
                <c:pt idx="333">
                  <c:v>0.999</c:v>
                </c:pt>
                <c:pt idx="334">
                  <c:v>1.002</c:v>
                </c:pt>
                <c:pt idx="335">
                  <c:v>1.0049999999999999</c:v>
                </c:pt>
                <c:pt idx="336">
                  <c:v>1.008</c:v>
                </c:pt>
                <c:pt idx="337">
                  <c:v>1.0109999999999999</c:v>
                </c:pt>
                <c:pt idx="338">
                  <c:v>1.014</c:v>
                </c:pt>
                <c:pt idx="339">
                  <c:v>1.0169999999999999</c:v>
                </c:pt>
                <c:pt idx="340">
                  <c:v>1.02</c:v>
                </c:pt>
                <c:pt idx="341">
                  <c:v>1.0229999999999999</c:v>
                </c:pt>
                <c:pt idx="342">
                  <c:v>1.026</c:v>
                </c:pt>
                <c:pt idx="343">
                  <c:v>1.0289999999999999</c:v>
                </c:pt>
                <c:pt idx="344">
                  <c:v>1.032</c:v>
                </c:pt>
                <c:pt idx="345">
                  <c:v>1.0349999999999999</c:v>
                </c:pt>
                <c:pt idx="346">
                  <c:v>1.038</c:v>
                </c:pt>
                <c:pt idx="347">
                  <c:v>1.0409999999999999</c:v>
                </c:pt>
                <c:pt idx="348">
                  <c:v>1.044</c:v>
                </c:pt>
                <c:pt idx="349">
                  <c:v>1.0469999999999999</c:v>
                </c:pt>
                <c:pt idx="350">
                  <c:v>1.05</c:v>
                </c:pt>
                <c:pt idx="351">
                  <c:v>1.0529999999999999</c:v>
                </c:pt>
                <c:pt idx="352">
                  <c:v>1.056</c:v>
                </c:pt>
                <c:pt idx="353">
                  <c:v>1.0589999999999999</c:v>
                </c:pt>
                <c:pt idx="354">
                  <c:v>1.0620000000000001</c:v>
                </c:pt>
                <c:pt idx="355">
                  <c:v>1.0649999999999999</c:v>
                </c:pt>
                <c:pt idx="356">
                  <c:v>1.0680000000000001</c:v>
                </c:pt>
                <c:pt idx="357">
                  <c:v>1.071</c:v>
                </c:pt>
                <c:pt idx="358">
                  <c:v>1.0740000000000001</c:v>
                </c:pt>
                <c:pt idx="359">
                  <c:v>1.077</c:v>
                </c:pt>
                <c:pt idx="360">
                  <c:v>1.08</c:v>
                </c:pt>
                <c:pt idx="361">
                  <c:v>1.083</c:v>
                </c:pt>
                <c:pt idx="362">
                  <c:v>1.0860000000000001</c:v>
                </c:pt>
                <c:pt idx="363">
                  <c:v>1.089</c:v>
                </c:pt>
                <c:pt idx="364">
                  <c:v>1.0920000000000001</c:v>
                </c:pt>
                <c:pt idx="365">
                  <c:v>1.095</c:v>
                </c:pt>
                <c:pt idx="366">
                  <c:v>1.0980000000000001</c:v>
                </c:pt>
                <c:pt idx="367">
                  <c:v>1.101</c:v>
                </c:pt>
                <c:pt idx="368">
                  <c:v>1.1040000000000001</c:v>
                </c:pt>
                <c:pt idx="369">
                  <c:v>1.107</c:v>
                </c:pt>
                <c:pt idx="370">
                  <c:v>1.1100000000000001</c:v>
                </c:pt>
                <c:pt idx="371">
                  <c:v>1.113</c:v>
                </c:pt>
                <c:pt idx="372">
                  <c:v>1.1160000000000001</c:v>
                </c:pt>
                <c:pt idx="373">
                  <c:v>1.119</c:v>
                </c:pt>
                <c:pt idx="374">
                  <c:v>1.1220000000000001</c:v>
                </c:pt>
                <c:pt idx="375">
                  <c:v>1.125</c:v>
                </c:pt>
                <c:pt idx="376">
                  <c:v>1.1279999999999999</c:v>
                </c:pt>
                <c:pt idx="377">
                  <c:v>1.131</c:v>
                </c:pt>
                <c:pt idx="378">
                  <c:v>1.1339999999999999</c:v>
                </c:pt>
                <c:pt idx="379">
                  <c:v>1.137</c:v>
                </c:pt>
                <c:pt idx="380">
                  <c:v>1.1399999999999999</c:v>
                </c:pt>
                <c:pt idx="381">
                  <c:v>1.143</c:v>
                </c:pt>
                <c:pt idx="382">
                  <c:v>1.1459999999999999</c:v>
                </c:pt>
                <c:pt idx="383">
                  <c:v>1.149</c:v>
                </c:pt>
                <c:pt idx="384">
                  <c:v>1.1519999999999999</c:v>
                </c:pt>
                <c:pt idx="385">
                  <c:v>1.155</c:v>
                </c:pt>
                <c:pt idx="386">
                  <c:v>1.1579999999999999</c:v>
                </c:pt>
                <c:pt idx="387">
                  <c:v>1.161</c:v>
                </c:pt>
                <c:pt idx="388">
                  <c:v>1.1639999999999999</c:v>
                </c:pt>
                <c:pt idx="389">
                  <c:v>1.167</c:v>
                </c:pt>
                <c:pt idx="390">
                  <c:v>1.17</c:v>
                </c:pt>
                <c:pt idx="391">
                  <c:v>1.173</c:v>
                </c:pt>
                <c:pt idx="392">
                  <c:v>1.1759999999999999</c:v>
                </c:pt>
                <c:pt idx="393">
                  <c:v>1.179</c:v>
                </c:pt>
                <c:pt idx="394">
                  <c:v>1.1819999999999999</c:v>
                </c:pt>
                <c:pt idx="395">
                  <c:v>1.1850000000000001</c:v>
                </c:pt>
                <c:pt idx="396">
                  <c:v>1.1879999999999999</c:v>
                </c:pt>
                <c:pt idx="397">
                  <c:v>1.1910000000000001</c:v>
                </c:pt>
                <c:pt idx="398">
                  <c:v>1.194</c:v>
                </c:pt>
                <c:pt idx="399">
                  <c:v>1.1970000000000001</c:v>
                </c:pt>
                <c:pt idx="400">
                  <c:v>1.2</c:v>
                </c:pt>
                <c:pt idx="401">
                  <c:v>1.2030000000000001</c:v>
                </c:pt>
                <c:pt idx="402">
                  <c:v>1.206</c:v>
                </c:pt>
                <c:pt idx="403">
                  <c:v>1.2090000000000001</c:v>
                </c:pt>
                <c:pt idx="404">
                  <c:v>1.212</c:v>
                </c:pt>
                <c:pt idx="405">
                  <c:v>1.2150000000000001</c:v>
                </c:pt>
                <c:pt idx="406">
                  <c:v>1.218</c:v>
                </c:pt>
                <c:pt idx="407">
                  <c:v>1.2210000000000001</c:v>
                </c:pt>
                <c:pt idx="408">
                  <c:v>1.224</c:v>
                </c:pt>
                <c:pt idx="409">
                  <c:v>1.2270000000000001</c:v>
                </c:pt>
                <c:pt idx="410">
                  <c:v>1.23</c:v>
                </c:pt>
                <c:pt idx="411">
                  <c:v>1.2330000000000001</c:v>
                </c:pt>
                <c:pt idx="412">
                  <c:v>1.236</c:v>
                </c:pt>
                <c:pt idx="413">
                  <c:v>1.2390000000000001</c:v>
                </c:pt>
                <c:pt idx="414">
                  <c:v>1.242</c:v>
                </c:pt>
                <c:pt idx="415">
                  <c:v>1.2450000000000001</c:v>
                </c:pt>
                <c:pt idx="416">
                  <c:v>1.248</c:v>
                </c:pt>
                <c:pt idx="417">
                  <c:v>1.2509999999999999</c:v>
                </c:pt>
                <c:pt idx="418">
                  <c:v>1.254</c:v>
                </c:pt>
                <c:pt idx="419">
                  <c:v>1.2569999999999999</c:v>
                </c:pt>
                <c:pt idx="420">
                  <c:v>1.26</c:v>
                </c:pt>
                <c:pt idx="421">
                  <c:v>1.2629999999999999</c:v>
                </c:pt>
                <c:pt idx="422">
                  <c:v>1.266</c:v>
                </c:pt>
                <c:pt idx="423">
                  <c:v>1.2689999999999999</c:v>
                </c:pt>
                <c:pt idx="424">
                  <c:v>1.272</c:v>
                </c:pt>
                <c:pt idx="425">
                  <c:v>1.2749999999999999</c:v>
                </c:pt>
                <c:pt idx="426">
                  <c:v>1.278</c:v>
                </c:pt>
                <c:pt idx="427">
                  <c:v>1.2809999999999999</c:v>
                </c:pt>
                <c:pt idx="428">
                  <c:v>1.284</c:v>
                </c:pt>
                <c:pt idx="429">
                  <c:v>1.2869999999999999</c:v>
                </c:pt>
                <c:pt idx="430">
                  <c:v>1.29</c:v>
                </c:pt>
                <c:pt idx="431">
                  <c:v>1.2929999999999999</c:v>
                </c:pt>
                <c:pt idx="432">
                  <c:v>1.296</c:v>
                </c:pt>
                <c:pt idx="433">
                  <c:v>1.2989999999999999</c:v>
                </c:pt>
                <c:pt idx="434">
                  <c:v>1.302</c:v>
                </c:pt>
                <c:pt idx="435">
                  <c:v>1.3049999999999999</c:v>
                </c:pt>
                <c:pt idx="436">
                  <c:v>1.3080000000000001</c:v>
                </c:pt>
                <c:pt idx="437">
                  <c:v>1.3109999999999999</c:v>
                </c:pt>
                <c:pt idx="438">
                  <c:v>1.3140000000000001</c:v>
                </c:pt>
                <c:pt idx="439">
                  <c:v>1.3169999999999999</c:v>
                </c:pt>
                <c:pt idx="440">
                  <c:v>1.32</c:v>
                </c:pt>
                <c:pt idx="441">
                  <c:v>1.323</c:v>
                </c:pt>
                <c:pt idx="442">
                  <c:v>1.3260000000000001</c:v>
                </c:pt>
                <c:pt idx="443">
                  <c:v>1.329</c:v>
                </c:pt>
                <c:pt idx="444">
                  <c:v>1.3320000000000001</c:v>
                </c:pt>
                <c:pt idx="445">
                  <c:v>1.335</c:v>
                </c:pt>
                <c:pt idx="446">
                  <c:v>1.3380000000000001</c:v>
                </c:pt>
                <c:pt idx="447">
                  <c:v>1.341</c:v>
                </c:pt>
                <c:pt idx="448">
                  <c:v>1.3440000000000001</c:v>
                </c:pt>
                <c:pt idx="449">
                  <c:v>1.347</c:v>
                </c:pt>
                <c:pt idx="450">
                  <c:v>1.35</c:v>
                </c:pt>
                <c:pt idx="451">
                  <c:v>1.353</c:v>
                </c:pt>
                <c:pt idx="452">
                  <c:v>1.3560000000000001</c:v>
                </c:pt>
                <c:pt idx="453">
                  <c:v>1.359</c:v>
                </c:pt>
                <c:pt idx="454">
                  <c:v>1.3620000000000001</c:v>
                </c:pt>
                <c:pt idx="455">
                  <c:v>1.365</c:v>
                </c:pt>
                <c:pt idx="456">
                  <c:v>1.3680000000000001</c:v>
                </c:pt>
                <c:pt idx="457">
                  <c:v>1.371</c:v>
                </c:pt>
                <c:pt idx="458">
                  <c:v>1.3740000000000001</c:v>
                </c:pt>
                <c:pt idx="459">
                  <c:v>1.377</c:v>
                </c:pt>
                <c:pt idx="460">
                  <c:v>1.38</c:v>
                </c:pt>
                <c:pt idx="461">
                  <c:v>1.383</c:v>
                </c:pt>
                <c:pt idx="462">
                  <c:v>1.3859999999999999</c:v>
                </c:pt>
                <c:pt idx="463">
                  <c:v>1.389</c:v>
                </c:pt>
                <c:pt idx="464">
                  <c:v>1.3919999999999999</c:v>
                </c:pt>
                <c:pt idx="465">
                  <c:v>1.395</c:v>
                </c:pt>
                <c:pt idx="466">
                  <c:v>1.3979999999999999</c:v>
                </c:pt>
                <c:pt idx="467">
                  <c:v>1.401</c:v>
                </c:pt>
                <c:pt idx="468">
                  <c:v>1.4039999999999999</c:v>
                </c:pt>
                <c:pt idx="469">
                  <c:v>1.407</c:v>
                </c:pt>
                <c:pt idx="470">
                  <c:v>1.41</c:v>
                </c:pt>
                <c:pt idx="471">
                  <c:v>1.413</c:v>
                </c:pt>
                <c:pt idx="472">
                  <c:v>1.4159999999999999</c:v>
                </c:pt>
                <c:pt idx="473">
                  <c:v>1.419</c:v>
                </c:pt>
                <c:pt idx="474">
                  <c:v>1.4219999999999999</c:v>
                </c:pt>
                <c:pt idx="475">
                  <c:v>1.425</c:v>
                </c:pt>
                <c:pt idx="476">
                  <c:v>1.4279999999999999</c:v>
                </c:pt>
                <c:pt idx="477">
                  <c:v>1.431</c:v>
                </c:pt>
                <c:pt idx="478">
                  <c:v>1.4339999999999999</c:v>
                </c:pt>
                <c:pt idx="479">
                  <c:v>1.4370000000000001</c:v>
                </c:pt>
                <c:pt idx="480">
                  <c:v>1.44</c:v>
                </c:pt>
                <c:pt idx="481">
                  <c:v>1.4430000000000001</c:v>
                </c:pt>
                <c:pt idx="482">
                  <c:v>1.446</c:v>
                </c:pt>
                <c:pt idx="483">
                  <c:v>1.4490000000000001</c:v>
                </c:pt>
                <c:pt idx="484">
                  <c:v>1.452</c:v>
                </c:pt>
                <c:pt idx="485">
                  <c:v>1.4550000000000001</c:v>
                </c:pt>
                <c:pt idx="486">
                  <c:v>1.458</c:v>
                </c:pt>
                <c:pt idx="487">
                  <c:v>1.4610000000000001</c:v>
                </c:pt>
                <c:pt idx="488">
                  <c:v>1.464</c:v>
                </c:pt>
                <c:pt idx="489">
                  <c:v>1.4670000000000001</c:v>
                </c:pt>
                <c:pt idx="490">
                  <c:v>1.47</c:v>
                </c:pt>
                <c:pt idx="491">
                  <c:v>1.4730000000000001</c:v>
                </c:pt>
                <c:pt idx="492">
                  <c:v>1.476</c:v>
                </c:pt>
                <c:pt idx="493">
                  <c:v>1.4790000000000001</c:v>
                </c:pt>
                <c:pt idx="494">
                  <c:v>1.482</c:v>
                </c:pt>
                <c:pt idx="495">
                  <c:v>1.4850000000000001</c:v>
                </c:pt>
                <c:pt idx="496">
                  <c:v>1.488</c:v>
                </c:pt>
                <c:pt idx="497">
                  <c:v>1.4910000000000001</c:v>
                </c:pt>
                <c:pt idx="498">
                  <c:v>1.494</c:v>
                </c:pt>
                <c:pt idx="499">
                  <c:v>1.4970000000000001</c:v>
                </c:pt>
                <c:pt idx="500">
                  <c:v>1.5</c:v>
                </c:pt>
                <c:pt idx="501">
                  <c:v>1.5029999999999999</c:v>
                </c:pt>
                <c:pt idx="502">
                  <c:v>1.506</c:v>
                </c:pt>
                <c:pt idx="503">
                  <c:v>1.5089999999999999</c:v>
                </c:pt>
                <c:pt idx="504">
                  <c:v>1.512</c:v>
                </c:pt>
                <c:pt idx="505">
                  <c:v>1.5149999999999999</c:v>
                </c:pt>
                <c:pt idx="506">
                  <c:v>1.518</c:v>
                </c:pt>
                <c:pt idx="507">
                  <c:v>1.5209999999999999</c:v>
                </c:pt>
                <c:pt idx="508">
                  <c:v>1.524</c:v>
                </c:pt>
                <c:pt idx="509">
                  <c:v>1.5269999999999999</c:v>
                </c:pt>
                <c:pt idx="510">
                  <c:v>1.53</c:v>
                </c:pt>
                <c:pt idx="511">
                  <c:v>1.5329999999999999</c:v>
                </c:pt>
                <c:pt idx="512">
                  <c:v>1.536</c:v>
                </c:pt>
                <c:pt idx="513">
                  <c:v>1.5389999999999999</c:v>
                </c:pt>
                <c:pt idx="514">
                  <c:v>1.542</c:v>
                </c:pt>
                <c:pt idx="515">
                  <c:v>1.5449999999999999</c:v>
                </c:pt>
                <c:pt idx="516">
                  <c:v>1.548</c:v>
                </c:pt>
                <c:pt idx="517">
                  <c:v>1.5509999999999999</c:v>
                </c:pt>
                <c:pt idx="518">
                  <c:v>1.554</c:v>
                </c:pt>
                <c:pt idx="519">
                  <c:v>1.5569999999999999</c:v>
                </c:pt>
                <c:pt idx="520">
                  <c:v>1.56</c:v>
                </c:pt>
                <c:pt idx="521">
                  <c:v>1.5629999999999999</c:v>
                </c:pt>
                <c:pt idx="522">
                  <c:v>1.5660000000000001</c:v>
                </c:pt>
                <c:pt idx="523">
                  <c:v>1.569</c:v>
                </c:pt>
                <c:pt idx="524">
                  <c:v>1.5720000000000001</c:v>
                </c:pt>
                <c:pt idx="525">
                  <c:v>1.575</c:v>
                </c:pt>
                <c:pt idx="526">
                  <c:v>1.5780000000000001</c:v>
                </c:pt>
                <c:pt idx="527">
                  <c:v>1.581</c:v>
                </c:pt>
                <c:pt idx="528">
                  <c:v>1.5840000000000001</c:v>
                </c:pt>
                <c:pt idx="529">
                  <c:v>1.587</c:v>
                </c:pt>
                <c:pt idx="530">
                  <c:v>1.59</c:v>
                </c:pt>
                <c:pt idx="531">
                  <c:v>1.593</c:v>
                </c:pt>
                <c:pt idx="532">
                  <c:v>1.5960000000000001</c:v>
                </c:pt>
                <c:pt idx="533">
                  <c:v>1.599</c:v>
                </c:pt>
                <c:pt idx="534">
                  <c:v>1.6020000000000001</c:v>
                </c:pt>
                <c:pt idx="535">
                  <c:v>1.605</c:v>
                </c:pt>
                <c:pt idx="536">
                  <c:v>1.6080000000000001</c:v>
                </c:pt>
                <c:pt idx="537">
                  <c:v>1.611</c:v>
                </c:pt>
                <c:pt idx="538">
                  <c:v>1.6140000000000001</c:v>
                </c:pt>
                <c:pt idx="539">
                  <c:v>1.617</c:v>
                </c:pt>
                <c:pt idx="540">
                  <c:v>1.62</c:v>
                </c:pt>
                <c:pt idx="541">
                  <c:v>1.623</c:v>
                </c:pt>
                <c:pt idx="542">
                  <c:v>1.6259999999999999</c:v>
                </c:pt>
                <c:pt idx="543">
                  <c:v>1.629</c:v>
                </c:pt>
                <c:pt idx="544">
                  <c:v>1.6319999999999999</c:v>
                </c:pt>
                <c:pt idx="545">
                  <c:v>1.635</c:v>
                </c:pt>
                <c:pt idx="546">
                  <c:v>1.6379999999999999</c:v>
                </c:pt>
                <c:pt idx="547">
                  <c:v>1.641</c:v>
                </c:pt>
                <c:pt idx="548">
                  <c:v>1.6439999999999999</c:v>
                </c:pt>
                <c:pt idx="549">
                  <c:v>1.647</c:v>
                </c:pt>
                <c:pt idx="550">
                  <c:v>1.65</c:v>
                </c:pt>
                <c:pt idx="551">
                  <c:v>1.653</c:v>
                </c:pt>
                <c:pt idx="552">
                  <c:v>1.6559999999999999</c:v>
                </c:pt>
                <c:pt idx="553">
                  <c:v>1.659</c:v>
                </c:pt>
                <c:pt idx="554">
                  <c:v>1.6619999999999999</c:v>
                </c:pt>
                <c:pt idx="555">
                  <c:v>1.665</c:v>
                </c:pt>
                <c:pt idx="556">
                  <c:v>1.6679999999999999</c:v>
                </c:pt>
                <c:pt idx="557">
                  <c:v>1.671</c:v>
                </c:pt>
                <c:pt idx="558">
                  <c:v>1.6739999999999999</c:v>
                </c:pt>
                <c:pt idx="559">
                  <c:v>1.677</c:v>
                </c:pt>
                <c:pt idx="560">
                  <c:v>1.68</c:v>
                </c:pt>
                <c:pt idx="561">
                  <c:v>1.6830000000000001</c:v>
                </c:pt>
                <c:pt idx="562">
                  <c:v>1.6859999999999999</c:v>
                </c:pt>
                <c:pt idx="563">
                  <c:v>1.6890000000000001</c:v>
                </c:pt>
                <c:pt idx="564">
                  <c:v>1.6919999999999999</c:v>
                </c:pt>
                <c:pt idx="565">
                  <c:v>1.6950000000000001</c:v>
                </c:pt>
                <c:pt idx="566">
                  <c:v>1.698</c:v>
                </c:pt>
                <c:pt idx="567">
                  <c:v>1.7010000000000001</c:v>
                </c:pt>
                <c:pt idx="568">
                  <c:v>1.704</c:v>
                </c:pt>
                <c:pt idx="569">
                  <c:v>1.7070000000000001</c:v>
                </c:pt>
                <c:pt idx="570">
                  <c:v>1.71</c:v>
                </c:pt>
                <c:pt idx="571">
                  <c:v>1.7130000000000001</c:v>
                </c:pt>
                <c:pt idx="572">
                  <c:v>1.716</c:v>
                </c:pt>
                <c:pt idx="573">
                  <c:v>1.7190000000000001</c:v>
                </c:pt>
                <c:pt idx="574">
                  <c:v>1.722</c:v>
                </c:pt>
                <c:pt idx="575">
                  <c:v>1.7250000000000001</c:v>
                </c:pt>
                <c:pt idx="576">
                  <c:v>1.728</c:v>
                </c:pt>
                <c:pt idx="577">
                  <c:v>1.7310000000000001</c:v>
                </c:pt>
                <c:pt idx="578">
                  <c:v>1.734</c:v>
                </c:pt>
                <c:pt idx="579">
                  <c:v>1.7370000000000001</c:v>
                </c:pt>
                <c:pt idx="580">
                  <c:v>1.74</c:v>
                </c:pt>
                <c:pt idx="581">
                  <c:v>1.7430000000000001</c:v>
                </c:pt>
                <c:pt idx="582">
                  <c:v>1.746</c:v>
                </c:pt>
                <c:pt idx="583">
                  <c:v>1.7490000000000001</c:v>
                </c:pt>
                <c:pt idx="584">
                  <c:v>1.752</c:v>
                </c:pt>
                <c:pt idx="585">
                  <c:v>1.7549999999999999</c:v>
                </c:pt>
                <c:pt idx="586">
                  <c:v>1.758</c:v>
                </c:pt>
                <c:pt idx="587">
                  <c:v>1.7609999999999999</c:v>
                </c:pt>
                <c:pt idx="588">
                  <c:v>1.764</c:v>
                </c:pt>
                <c:pt idx="589">
                  <c:v>1.7669999999999999</c:v>
                </c:pt>
                <c:pt idx="590">
                  <c:v>1.77</c:v>
                </c:pt>
                <c:pt idx="591">
                  <c:v>1.7729999999999999</c:v>
                </c:pt>
                <c:pt idx="592">
                  <c:v>1.776</c:v>
                </c:pt>
                <c:pt idx="593">
                  <c:v>1.7789999999999999</c:v>
                </c:pt>
                <c:pt idx="594">
                  <c:v>1.782</c:v>
                </c:pt>
                <c:pt idx="595">
                  <c:v>1.7849999999999999</c:v>
                </c:pt>
                <c:pt idx="596">
                  <c:v>1.788</c:v>
                </c:pt>
                <c:pt idx="597">
                  <c:v>1.7909999999999999</c:v>
                </c:pt>
                <c:pt idx="598">
                  <c:v>1.794</c:v>
                </c:pt>
                <c:pt idx="599">
                  <c:v>1.7969999999999999</c:v>
                </c:pt>
                <c:pt idx="600">
                  <c:v>1.8</c:v>
                </c:pt>
                <c:pt idx="601">
                  <c:v>1.8029999999999999</c:v>
                </c:pt>
                <c:pt idx="602">
                  <c:v>1.806</c:v>
                </c:pt>
                <c:pt idx="603">
                  <c:v>1.8089999999999999</c:v>
                </c:pt>
                <c:pt idx="604">
                  <c:v>1.8120000000000001</c:v>
                </c:pt>
                <c:pt idx="605">
                  <c:v>1.8149999999999999</c:v>
                </c:pt>
                <c:pt idx="606">
                  <c:v>1.8180000000000001</c:v>
                </c:pt>
                <c:pt idx="607">
                  <c:v>1.821</c:v>
                </c:pt>
                <c:pt idx="608">
                  <c:v>1.8240000000000001</c:v>
                </c:pt>
                <c:pt idx="609">
                  <c:v>1.827</c:v>
                </c:pt>
                <c:pt idx="610">
                  <c:v>1.83</c:v>
                </c:pt>
                <c:pt idx="611">
                  <c:v>1.833</c:v>
                </c:pt>
                <c:pt idx="612">
                  <c:v>1.8360000000000001</c:v>
                </c:pt>
                <c:pt idx="613">
                  <c:v>1.839</c:v>
                </c:pt>
                <c:pt idx="614">
                  <c:v>1.8420000000000001</c:v>
                </c:pt>
                <c:pt idx="615">
                  <c:v>1.845</c:v>
                </c:pt>
                <c:pt idx="616">
                  <c:v>1.8480000000000001</c:v>
                </c:pt>
                <c:pt idx="617">
                  <c:v>1.851</c:v>
                </c:pt>
                <c:pt idx="618">
                  <c:v>1.8540000000000001</c:v>
                </c:pt>
                <c:pt idx="619">
                  <c:v>1.857</c:v>
                </c:pt>
                <c:pt idx="620">
                  <c:v>1.86</c:v>
                </c:pt>
                <c:pt idx="621">
                  <c:v>1.863</c:v>
                </c:pt>
                <c:pt idx="622">
                  <c:v>1.8660000000000001</c:v>
                </c:pt>
                <c:pt idx="623">
                  <c:v>1.869</c:v>
                </c:pt>
                <c:pt idx="624">
                  <c:v>1.8720000000000001</c:v>
                </c:pt>
                <c:pt idx="625">
                  <c:v>1.875</c:v>
                </c:pt>
                <c:pt idx="626">
                  <c:v>1.8779999999999999</c:v>
                </c:pt>
                <c:pt idx="627">
                  <c:v>1.881</c:v>
                </c:pt>
                <c:pt idx="628">
                  <c:v>1.8839999999999999</c:v>
                </c:pt>
                <c:pt idx="629">
                  <c:v>1.887</c:v>
                </c:pt>
                <c:pt idx="630">
                  <c:v>1.89</c:v>
                </c:pt>
                <c:pt idx="631">
                  <c:v>1.893</c:v>
                </c:pt>
                <c:pt idx="632">
                  <c:v>1.8959999999999999</c:v>
                </c:pt>
                <c:pt idx="633">
                  <c:v>1.899</c:v>
                </c:pt>
                <c:pt idx="634">
                  <c:v>1.9019999999999999</c:v>
                </c:pt>
                <c:pt idx="635">
                  <c:v>1.905</c:v>
                </c:pt>
                <c:pt idx="636">
                  <c:v>1.9079999999999999</c:v>
                </c:pt>
                <c:pt idx="637">
                  <c:v>1.911</c:v>
                </c:pt>
                <c:pt idx="638">
                  <c:v>1.9139999999999999</c:v>
                </c:pt>
                <c:pt idx="639">
                  <c:v>1.917</c:v>
                </c:pt>
                <c:pt idx="640">
                  <c:v>1.92</c:v>
                </c:pt>
                <c:pt idx="641">
                  <c:v>1.923</c:v>
                </c:pt>
                <c:pt idx="642">
                  <c:v>1.9259999999999999</c:v>
                </c:pt>
                <c:pt idx="643">
                  <c:v>1.929</c:v>
                </c:pt>
                <c:pt idx="644">
                  <c:v>1.9319999999999999</c:v>
                </c:pt>
                <c:pt idx="645">
                  <c:v>1.9350000000000001</c:v>
                </c:pt>
                <c:pt idx="646">
                  <c:v>1.9379999999999999</c:v>
                </c:pt>
                <c:pt idx="647">
                  <c:v>1.9410000000000001</c:v>
                </c:pt>
                <c:pt idx="648">
                  <c:v>1.944</c:v>
                </c:pt>
                <c:pt idx="649">
                  <c:v>1.9470000000000001</c:v>
                </c:pt>
                <c:pt idx="650">
                  <c:v>1.95</c:v>
                </c:pt>
                <c:pt idx="651">
                  <c:v>1.9530000000000001</c:v>
                </c:pt>
                <c:pt idx="652">
                  <c:v>1.956</c:v>
                </c:pt>
                <c:pt idx="653">
                  <c:v>1.9590000000000001</c:v>
                </c:pt>
                <c:pt idx="654">
                  <c:v>1.962</c:v>
                </c:pt>
                <c:pt idx="655">
                  <c:v>1.9650000000000001</c:v>
                </c:pt>
                <c:pt idx="656">
                  <c:v>1.968</c:v>
                </c:pt>
                <c:pt idx="657">
                  <c:v>1.9710000000000001</c:v>
                </c:pt>
                <c:pt idx="658">
                  <c:v>1.974</c:v>
                </c:pt>
                <c:pt idx="659">
                  <c:v>1.9770000000000001</c:v>
                </c:pt>
                <c:pt idx="660">
                  <c:v>1.98</c:v>
                </c:pt>
                <c:pt idx="661">
                  <c:v>1.9830000000000001</c:v>
                </c:pt>
                <c:pt idx="662">
                  <c:v>1.986</c:v>
                </c:pt>
                <c:pt idx="663">
                  <c:v>1.9890000000000001</c:v>
                </c:pt>
                <c:pt idx="664">
                  <c:v>1.992</c:v>
                </c:pt>
                <c:pt idx="665">
                  <c:v>1.9950000000000001</c:v>
                </c:pt>
                <c:pt idx="666">
                  <c:v>1.998</c:v>
                </c:pt>
                <c:pt idx="667">
                  <c:v>2.0009999999999999</c:v>
                </c:pt>
                <c:pt idx="668">
                  <c:v>2.004</c:v>
                </c:pt>
                <c:pt idx="669">
                  <c:v>2.0070000000000001</c:v>
                </c:pt>
                <c:pt idx="670">
                  <c:v>2.0099999999999998</c:v>
                </c:pt>
                <c:pt idx="671">
                  <c:v>2.0129999999999999</c:v>
                </c:pt>
                <c:pt idx="672">
                  <c:v>2.016</c:v>
                </c:pt>
                <c:pt idx="673">
                  <c:v>2.0190000000000001</c:v>
                </c:pt>
                <c:pt idx="674">
                  <c:v>2.0219999999999998</c:v>
                </c:pt>
                <c:pt idx="675">
                  <c:v>2.0249999999999999</c:v>
                </c:pt>
                <c:pt idx="676">
                  <c:v>2.028</c:v>
                </c:pt>
                <c:pt idx="677">
                  <c:v>2.0310000000000001</c:v>
                </c:pt>
                <c:pt idx="678">
                  <c:v>2.0339999999999998</c:v>
                </c:pt>
                <c:pt idx="679">
                  <c:v>2.0369999999999999</c:v>
                </c:pt>
                <c:pt idx="680">
                  <c:v>2.04</c:v>
                </c:pt>
                <c:pt idx="681">
                  <c:v>2.0430000000000001</c:v>
                </c:pt>
                <c:pt idx="682">
                  <c:v>2.0459999999999998</c:v>
                </c:pt>
                <c:pt idx="683">
                  <c:v>2.0489999999999999</c:v>
                </c:pt>
                <c:pt idx="684">
                  <c:v>2.052</c:v>
                </c:pt>
                <c:pt idx="685">
                  <c:v>2.0550000000000002</c:v>
                </c:pt>
                <c:pt idx="686">
                  <c:v>2.0579999999999998</c:v>
                </c:pt>
                <c:pt idx="687">
                  <c:v>2.0609999999999999</c:v>
                </c:pt>
                <c:pt idx="688">
                  <c:v>2.0640000000000001</c:v>
                </c:pt>
                <c:pt idx="689">
                  <c:v>2.0670000000000002</c:v>
                </c:pt>
                <c:pt idx="690">
                  <c:v>2.0699999999999998</c:v>
                </c:pt>
                <c:pt idx="691">
                  <c:v>2.073</c:v>
                </c:pt>
                <c:pt idx="692">
                  <c:v>2.0760000000000001</c:v>
                </c:pt>
                <c:pt idx="693">
                  <c:v>2.0790000000000002</c:v>
                </c:pt>
                <c:pt idx="694">
                  <c:v>2.0819999999999999</c:v>
                </c:pt>
                <c:pt idx="695">
                  <c:v>2.085</c:v>
                </c:pt>
                <c:pt idx="696">
                  <c:v>2.0880000000000001</c:v>
                </c:pt>
                <c:pt idx="697">
                  <c:v>2.0910000000000002</c:v>
                </c:pt>
                <c:pt idx="698">
                  <c:v>2.0939999999999999</c:v>
                </c:pt>
                <c:pt idx="699">
                  <c:v>2.097</c:v>
                </c:pt>
                <c:pt idx="700">
                  <c:v>2.1</c:v>
                </c:pt>
                <c:pt idx="701">
                  <c:v>2.1030000000000002</c:v>
                </c:pt>
                <c:pt idx="702">
                  <c:v>2.1059999999999999</c:v>
                </c:pt>
                <c:pt idx="703">
                  <c:v>2.109</c:v>
                </c:pt>
                <c:pt idx="704">
                  <c:v>2.1120000000000001</c:v>
                </c:pt>
                <c:pt idx="705">
                  <c:v>2.1150000000000002</c:v>
                </c:pt>
                <c:pt idx="706">
                  <c:v>2.1179999999999999</c:v>
                </c:pt>
                <c:pt idx="707">
                  <c:v>2.121</c:v>
                </c:pt>
                <c:pt idx="708">
                  <c:v>2.1240000000000001</c:v>
                </c:pt>
                <c:pt idx="709">
                  <c:v>2.1269999999999998</c:v>
                </c:pt>
                <c:pt idx="710">
                  <c:v>2.13</c:v>
                </c:pt>
                <c:pt idx="711">
                  <c:v>2.133</c:v>
                </c:pt>
                <c:pt idx="712">
                  <c:v>2.1360000000000001</c:v>
                </c:pt>
                <c:pt idx="713">
                  <c:v>2.1389999999999998</c:v>
                </c:pt>
                <c:pt idx="714">
                  <c:v>2.1419999999999999</c:v>
                </c:pt>
                <c:pt idx="715">
                  <c:v>2.145</c:v>
                </c:pt>
                <c:pt idx="716">
                  <c:v>2.1480000000000001</c:v>
                </c:pt>
                <c:pt idx="717">
                  <c:v>2.1509999999999998</c:v>
                </c:pt>
                <c:pt idx="718">
                  <c:v>2.1539999999999999</c:v>
                </c:pt>
                <c:pt idx="719">
                  <c:v>2.157</c:v>
                </c:pt>
                <c:pt idx="720">
                  <c:v>2.16</c:v>
                </c:pt>
                <c:pt idx="721">
                  <c:v>2.1629999999999998</c:v>
                </c:pt>
                <c:pt idx="722">
                  <c:v>2.1659999999999999</c:v>
                </c:pt>
                <c:pt idx="723">
                  <c:v>2.169</c:v>
                </c:pt>
                <c:pt idx="724">
                  <c:v>2.1720000000000002</c:v>
                </c:pt>
                <c:pt idx="725">
                  <c:v>2.1749999999999998</c:v>
                </c:pt>
                <c:pt idx="726">
                  <c:v>2.1779999999999999</c:v>
                </c:pt>
                <c:pt idx="727">
                  <c:v>2.181</c:v>
                </c:pt>
                <c:pt idx="728">
                  <c:v>2.1840000000000002</c:v>
                </c:pt>
                <c:pt idx="729">
                  <c:v>2.1869999999999998</c:v>
                </c:pt>
                <c:pt idx="730">
                  <c:v>2.19</c:v>
                </c:pt>
                <c:pt idx="731">
                  <c:v>2.1930000000000001</c:v>
                </c:pt>
                <c:pt idx="732">
                  <c:v>2.1960000000000002</c:v>
                </c:pt>
                <c:pt idx="733">
                  <c:v>2.1989999999999998</c:v>
                </c:pt>
                <c:pt idx="734">
                  <c:v>2.202</c:v>
                </c:pt>
                <c:pt idx="735">
                  <c:v>2.2050000000000001</c:v>
                </c:pt>
                <c:pt idx="736">
                  <c:v>2.2080000000000002</c:v>
                </c:pt>
                <c:pt idx="737">
                  <c:v>2.2109999999999999</c:v>
                </c:pt>
                <c:pt idx="738">
                  <c:v>2.214</c:v>
                </c:pt>
                <c:pt idx="739">
                  <c:v>2.2170000000000001</c:v>
                </c:pt>
                <c:pt idx="740">
                  <c:v>2.2200000000000002</c:v>
                </c:pt>
                <c:pt idx="741">
                  <c:v>2.2229999999999999</c:v>
                </c:pt>
                <c:pt idx="742">
                  <c:v>2.226</c:v>
                </c:pt>
                <c:pt idx="743">
                  <c:v>2.2290000000000001</c:v>
                </c:pt>
                <c:pt idx="744">
                  <c:v>2.2320000000000002</c:v>
                </c:pt>
                <c:pt idx="745">
                  <c:v>2.2349999999999999</c:v>
                </c:pt>
                <c:pt idx="746">
                  <c:v>2.238</c:v>
                </c:pt>
                <c:pt idx="747">
                  <c:v>2.2410000000000001</c:v>
                </c:pt>
                <c:pt idx="748">
                  <c:v>2.2440000000000002</c:v>
                </c:pt>
                <c:pt idx="749">
                  <c:v>2.2469999999999999</c:v>
                </c:pt>
                <c:pt idx="750">
                  <c:v>2.25</c:v>
                </c:pt>
                <c:pt idx="751">
                  <c:v>2.2530000000000001</c:v>
                </c:pt>
                <c:pt idx="752">
                  <c:v>2.2559999999999998</c:v>
                </c:pt>
                <c:pt idx="753">
                  <c:v>2.2589999999999999</c:v>
                </c:pt>
                <c:pt idx="754">
                  <c:v>2.262</c:v>
                </c:pt>
                <c:pt idx="755">
                  <c:v>2.2650000000000001</c:v>
                </c:pt>
                <c:pt idx="756">
                  <c:v>2.2679999999999998</c:v>
                </c:pt>
                <c:pt idx="757">
                  <c:v>2.2709999999999999</c:v>
                </c:pt>
                <c:pt idx="758">
                  <c:v>2.274</c:v>
                </c:pt>
                <c:pt idx="759">
                  <c:v>2.2770000000000001</c:v>
                </c:pt>
                <c:pt idx="760">
                  <c:v>2.2799999999999998</c:v>
                </c:pt>
                <c:pt idx="761">
                  <c:v>2.2829999999999999</c:v>
                </c:pt>
                <c:pt idx="762">
                  <c:v>2.286</c:v>
                </c:pt>
                <c:pt idx="763">
                  <c:v>2.2890000000000001</c:v>
                </c:pt>
                <c:pt idx="764">
                  <c:v>2.2919999999999998</c:v>
                </c:pt>
                <c:pt idx="765">
                  <c:v>2.2949999999999999</c:v>
                </c:pt>
                <c:pt idx="766">
                  <c:v>2.298</c:v>
                </c:pt>
                <c:pt idx="767">
                  <c:v>2.3010000000000002</c:v>
                </c:pt>
                <c:pt idx="768">
                  <c:v>2.3039999999999998</c:v>
                </c:pt>
                <c:pt idx="769">
                  <c:v>2.3069999999999999</c:v>
                </c:pt>
                <c:pt idx="770">
                  <c:v>2.31</c:v>
                </c:pt>
                <c:pt idx="771">
                  <c:v>2.3130000000000002</c:v>
                </c:pt>
                <c:pt idx="772">
                  <c:v>2.3159999999999998</c:v>
                </c:pt>
                <c:pt idx="773">
                  <c:v>2.319</c:v>
                </c:pt>
                <c:pt idx="774">
                  <c:v>2.3220000000000001</c:v>
                </c:pt>
                <c:pt idx="775">
                  <c:v>2.3250000000000002</c:v>
                </c:pt>
                <c:pt idx="776">
                  <c:v>2.3279999999999998</c:v>
                </c:pt>
                <c:pt idx="777">
                  <c:v>2.331</c:v>
                </c:pt>
                <c:pt idx="778">
                  <c:v>2.3340000000000001</c:v>
                </c:pt>
                <c:pt idx="779">
                  <c:v>2.3370000000000002</c:v>
                </c:pt>
                <c:pt idx="780">
                  <c:v>2.34</c:v>
                </c:pt>
                <c:pt idx="781">
                  <c:v>2.343</c:v>
                </c:pt>
                <c:pt idx="782">
                  <c:v>2.3460000000000001</c:v>
                </c:pt>
                <c:pt idx="783">
                  <c:v>2.3490000000000002</c:v>
                </c:pt>
                <c:pt idx="784">
                  <c:v>2.3519999999999999</c:v>
                </c:pt>
                <c:pt idx="785">
                  <c:v>2.355</c:v>
                </c:pt>
                <c:pt idx="786">
                  <c:v>2.3580000000000001</c:v>
                </c:pt>
                <c:pt idx="787">
                  <c:v>2.3610000000000002</c:v>
                </c:pt>
                <c:pt idx="788">
                  <c:v>2.3639999999999999</c:v>
                </c:pt>
                <c:pt idx="789">
                  <c:v>2.367</c:v>
                </c:pt>
                <c:pt idx="790">
                  <c:v>2.37</c:v>
                </c:pt>
                <c:pt idx="791">
                  <c:v>2.3730000000000002</c:v>
                </c:pt>
                <c:pt idx="792">
                  <c:v>2.3759999999999999</c:v>
                </c:pt>
                <c:pt idx="793">
                  <c:v>2.379</c:v>
                </c:pt>
                <c:pt idx="794">
                  <c:v>2.3820000000000001</c:v>
                </c:pt>
                <c:pt idx="795">
                  <c:v>2.3849999999999998</c:v>
                </c:pt>
                <c:pt idx="796">
                  <c:v>2.3879999999999999</c:v>
                </c:pt>
                <c:pt idx="797">
                  <c:v>2.391</c:v>
                </c:pt>
                <c:pt idx="798">
                  <c:v>2.3940000000000001</c:v>
                </c:pt>
                <c:pt idx="799">
                  <c:v>2.3969999999999998</c:v>
                </c:pt>
                <c:pt idx="800">
                  <c:v>2.4</c:v>
                </c:pt>
                <c:pt idx="801">
                  <c:v>2.403</c:v>
                </c:pt>
                <c:pt idx="802">
                  <c:v>2.4060000000000001</c:v>
                </c:pt>
                <c:pt idx="803">
                  <c:v>2.4089999999999998</c:v>
                </c:pt>
                <c:pt idx="804">
                  <c:v>2.4119999999999999</c:v>
                </c:pt>
                <c:pt idx="805">
                  <c:v>2.415</c:v>
                </c:pt>
                <c:pt idx="806">
                  <c:v>2.4180000000000001</c:v>
                </c:pt>
                <c:pt idx="807">
                  <c:v>2.4209999999999998</c:v>
                </c:pt>
                <c:pt idx="808">
                  <c:v>2.4239999999999999</c:v>
                </c:pt>
                <c:pt idx="809">
                  <c:v>2.427</c:v>
                </c:pt>
                <c:pt idx="810">
                  <c:v>2.4300000000000002</c:v>
                </c:pt>
                <c:pt idx="811">
                  <c:v>2.4329999999999998</c:v>
                </c:pt>
                <c:pt idx="812">
                  <c:v>2.4359999999999999</c:v>
                </c:pt>
                <c:pt idx="813">
                  <c:v>2.4390000000000001</c:v>
                </c:pt>
                <c:pt idx="814">
                  <c:v>2.4420000000000002</c:v>
                </c:pt>
                <c:pt idx="815">
                  <c:v>2.4449999999999998</c:v>
                </c:pt>
                <c:pt idx="816">
                  <c:v>2.448</c:v>
                </c:pt>
                <c:pt idx="817">
                  <c:v>2.4510000000000001</c:v>
                </c:pt>
                <c:pt idx="818">
                  <c:v>2.4540000000000002</c:v>
                </c:pt>
                <c:pt idx="819">
                  <c:v>2.4569999999999999</c:v>
                </c:pt>
                <c:pt idx="820">
                  <c:v>2.46</c:v>
                </c:pt>
                <c:pt idx="821">
                  <c:v>2.4630000000000001</c:v>
                </c:pt>
                <c:pt idx="822">
                  <c:v>2.4660000000000002</c:v>
                </c:pt>
                <c:pt idx="823">
                  <c:v>2.4689999999999999</c:v>
                </c:pt>
                <c:pt idx="824">
                  <c:v>2.472</c:v>
                </c:pt>
                <c:pt idx="825">
                  <c:v>2.4750000000000001</c:v>
                </c:pt>
                <c:pt idx="826">
                  <c:v>2.4780000000000002</c:v>
                </c:pt>
                <c:pt idx="827">
                  <c:v>2.4809999999999999</c:v>
                </c:pt>
                <c:pt idx="828">
                  <c:v>2.484</c:v>
                </c:pt>
                <c:pt idx="829">
                  <c:v>2.4870000000000001</c:v>
                </c:pt>
                <c:pt idx="830">
                  <c:v>2.4900000000000002</c:v>
                </c:pt>
                <c:pt idx="831">
                  <c:v>2.4929999999999999</c:v>
                </c:pt>
                <c:pt idx="832">
                  <c:v>2.496</c:v>
                </c:pt>
                <c:pt idx="833">
                  <c:v>2.4990000000000001</c:v>
                </c:pt>
                <c:pt idx="834">
                  <c:v>2.5019999999999998</c:v>
                </c:pt>
                <c:pt idx="835">
                  <c:v>2.5049999999999999</c:v>
                </c:pt>
                <c:pt idx="836">
                  <c:v>2.508</c:v>
                </c:pt>
                <c:pt idx="837">
                  <c:v>2.5110000000000001</c:v>
                </c:pt>
                <c:pt idx="838">
                  <c:v>2.5139999999999998</c:v>
                </c:pt>
                <c:pt idx="839">
                  <c:v>2.5169999999999999</c:v>
                </c:pt>
                <c:pt idx="840">
                  <c:v>2.52</c:v>
                </c:pt>
                <c:pt idx="841">
                  <c:v>2.5230000000000001</c:v>
                </c:pt>
                <c:pt idx="842">
                  <c:v>2.5259999999999998</c:v>
                </c:pt>
                <c:pt idx="843">
                  <c:v>2.5289999999999999</c:v>
                </c:pt>
                <c:pt idx="844">
                  <c:v>2.532</c:v>
                </c:pt>
                <c:pt idx="845">
                  <c:v>2.5350000000000001</c:v>
                </c:pt>
                <c:pt idx="846">
                  <c:v>2.5379999999999998</c:v>
                </c:pt>
                <c:pt idx="847">
                  <c:v>2.5409999999999999</c:v>
                </c:pt>
                <c:pt idx="848">
                  <c:v>2.544</c:v>
                </c:pt>
                <c:pt idx="849">
                  <c:v>2.5470000000000002</c:v>
                </c:pt>
                <c:pt idx="850">
                  <c:v>2.5499999999999998</c:v>
                </c:pt>
                <c:pt idx="851">
                  <c:v>2.5529999999999999</c:v>
                </c:pt>
                <c:pt idx="852">
                  <c:v>2.556</c:v>
                </c:pt>
                <c:pt idx="853">
                  <c:v>2.5590000000000002</c:v>
                </c:pt>
                <c:pt idx="854">
                  <c:v>2.5619999999999998</c:v>
                </c:pt>
                <c:pt idx="855">
                  <c:v>2.5649999999999999</c:v>
                </c:pt>
                <c:pt idx="856">
                  <c:v>2.5680000000000001</c:v>
                </c:pt>
                <c:pt idx="857">
                  <c:v>2.5710000000000002</c:v>
                </c:pt>
                <c:pt idx="858">
                  <c:v>2.5739999999999998</c:v>
                </c:pt>
                <c:pt idx="859">
                  <c:v>2.577</c:v>
                </c:pt>
                <c:pt idx="860">
                  <c:v>2.58</c:v>
                </c:pt>
                <c:pt idx="861">
                  <c:v>2.5830000000000002</c:v>
                </c:pt>
                <c:pt idx="862">
                  <c:v>2.5859999999999999</c:v>
                </c:pt>
                <c:pt idx="863">
                  <c:v>2.589</c:v>
                </c:pt>
                <c:pt idx="864">
                  <c:v>2.5920000000000001</c:v>
                </c:pt>
                <c:pt idx="865">
                  <c:v>2.5950000000000002</c:v>
                </c:pt>
                <c:pt idx="866">
                  <c:v>2.5979999999999999</c:v>
                </c:pt>
                <c:pt idx="867">
                  <c:v>2.601</c:v>
                </c:pt>
                <c:pt idx="868">
                  <c:v>2.6040000000000001</c:v>
                </c:pt>
                <c:pt idx="869">
                  <c:v>2.6070000000000002</c:v>
                </c:pt>
                <c:pt idx="870">
                  <c:v>2.61</c:v>
                </c:pt>
                <c:pt idx="871">
                  <c:v>2.613</c:v>
                </c:pt>
                <c:pt idx="872">
                  <c:v>2.6160000000000001</c:v>
                </c:pt>
                <c:pt idx="873">
                  <c:v>2.6190000000000002</c:v>
                </c:pt>
                <c:pt idx="874">
                  <c:v>2.6219999999999999</c:v>
                </c:pt>
                <c:pt idx="875">
                  <c:v>2.625</c:v>
                </c:pt>
                <c:pt idx="876">
                  <c:v>2.6280000000000001</c:v>
                </c:pt>
                <c:pt idx="877">
                  <c:v>2.6309999999999998</c:v>
                </c:pt>
                <c:pt idx="878">
                  <c:v>2.6339999999999999</c:v>
                </c:pt>
                <c:pt idx="879">
                  <c:v>2.637</c:v>
                </c:pt>
                <c:pt idx="880">
                  <c:v>2.64</c:v>
                </c:pt>
                <c:pt idx="881">
                  <c:v>2.6429999999999998</c:v>
                </c:pt>
                <c:pt idx="882">
                  <c:v>2.6459999999999999</c:v>
                </c:pt>
                <c:pt idx="883">
                  <c:v>2.649</c:v>
                </c:pt>
                <c:pt idx="884">
                  <c:v>2.6520000000000001</c:v>
                </c:pt>
                <c:pt idx="885">
                  <c:v>2.6549999999999998</c:v>
                </c:pt>
                <c:pt idx="886">
                  <c:v>2.6579999999999999</c:v>
                </c:pt>
                <c:pt idx="887">
                  <c:v>2.661</c:v>
                </c:pt>
                <c:pt idx="888">
                  <c:v>2.6640000000000001</c:v>
                </c:pt>
                <c:pt idx="889">
                  <c:v>2.6669999999999998</c:v>
                </c:pt>
                <c:pt idx="890">
                  <c:v>2.67</c:v>
                </c:pt>
                <c:pt idx="891">
                  <c:v>2.673</c:v>
                </c:pt>
                <c:pt idx="892">
                  <c:v>2.6760000000000002</c:v>
                </c:pt>
                <c:pt idx="893">
                  <c:v>2.6789999999999998</c:v>
                </c:pt>
                <c:pt idx="894">
                  <c:v>2.6819999999999999</c:v>
                </c:pt>
                <c:pt idx="895">
                  <c:v>2.6850000000000001</c:v>
                </c:pt>
                <c:pt idx="896">
                  <c:v>2.6880000000000002</c:v>
                </c:pt>
                <c:pt idx="897">
                  <c:v>2.6909999999999998</c:v>
                </c:pt>
                <c:pt idx="898">
                  <c:v>2.694</c:v>
                </c:pt>
                <c:pt idx="899">
                  <c:v>2.6970000000000001</c:v>
                </c:pt>
                <c:pt idx="900">
                  <c:v>2.7</c:v>
                </c:pt>
                <c:pt idx="901">
                  <c:v>2.7029999999999998</c:v>
                </c:pt>
                <c:pt idx="902">
                  <c:v>2.706</c:v>
                </c:pt>
                <c:pt idx="903">
                  <c:v>2.7090000000000001</c:v>
                </c:pt>
                <c:pt idx="904">
                  <c:v>2.7120000000000002</c:v>
                </c:pt>
                <c:pt idx="905">
                  <c:v>2.7149999999999999</c:v>
                </c:pt>
                <c:pt idx="906">
                  <c:v>2.718</c:v>
                </c:pt>
                <c:pt idx="907">
                  <c:v>2.7210000000000001</c:v>
                </c:pt>
                <c:pt idx="908">
                  <c:v>2.7240000000000002</c:v>
                </c:pt>
                <c:pt idx="909">
                  <c:v>2.7269999999999999</c:v>
                </c:pt>
                <c:pt idx="910">
                  <c:v>2.73</c:v>
                </c:pt>
                <c:pt idx="911">
                  <c:v>2.7330000000000001</c:v>
                </c:pt>
                <c:pt idx="912">
                  <c:v>2.7360000000000002</c:v>
                </c:pt>
                <c:pt idx="913">
                  <c:v>2.7389999999999999</c:v>
                </c:pt>
                <c:pt idx="914">
                  <c:v>2.742</c:v>
                </c:pt>
                <c:pt idx="915">
                  <c:v>2.7450000000000001</c:v>
                </c:pt>
                <c:pt idx="916">
                  <c:v>2.7480000000000002</c:v>
                </c:pt>
                <c:pt idx="917">
                  <c:v>2.7509999999999999</c:v>
                </c:pt>
                <c:pt idx="918">
                  <c:v>2.754</c:v>
                </c:pt>
                <c:pt idx="919">
                  <c:v>2.7570000000000001</c:v>
                </c:pt>
                <c:pt idx="920">
                  <c:v>2.76</c:v>
                </c:pt>
                <c:pt idx="921">
                  <c:v>2.7629999999999999</c:v>
                </c:pt>
                <c:pt idx="922">
                  <c:v>2.766</c:v>
                </c:pt>
                <c:pt idx="923">
                  <c:v>2.7690000000000001</c:v>
                </c:pt>
                <c:pt idx="924">
                  <c:v>2.7719999999999998</c:v>
                </c:pt>
                <c:pt idx="925">
                  <c:v>2.7749999999999999</c:v>
                </c:pt>
                <c:pt idx="926">
                  <c:v>2.778</c:v>
                </c:pt>
                <c:pt idx="927">
                  <c:v>2.7810000000000001</c:v>
                </c:pt>
                <c:pt idx="928">
                  <c:v>2.7839999999999998</c:v>
                </c:pt>
                <c:pt idx="929">
                  <c:v>2.7869999999999999</c:v>
                </c:pt>
                <c:pt idx="930">
                  <c:v>2.79</c:v>
                </c:pt>
                <c:pt idx="931">
                  <c:v>2.7930000000000001</c:v>
                </c:pt>
                <c:pt idx="932">
                  <c:v>2.7959999999999998</c:v>
                </c:pt>
                <c:pt idx="933">
                  <c:v>2.7989999999999999</c:v>
                </c:pt>
                <c:pt idx="934">
                  <c:v>2.802</c:v>
                </c:pt>
                <c:pt idx="935">
                  <c:v>2.8050000000000002</c:v>
                </c:pt>
                <c:pt idx="936">
                  <c:v>2.8079999999999998</c:v>
                </c:pt>
                <c:pt idx="937">
                  <c:v>2.8109999999999999</c:v>
                </c:pt>
                <c:pt idx="938">
                  <c:v>2.8140000000000001</c:v>
                </c:pt>
                <c:pt idx="939">
                  <c:v>2.8170000000000002</c:v>
                </c:pt>
                <c:pt idx="940">
                  <c:v>2.82</c:v>
                </c:pt>
                <c:pt idx="941">
                  <c:v>2.823</c:v>
                </c:pt>
                <c:pt idx="942">
                  <c:v>2.8260000000000001</c:v>
                </c:pt>
                <c:pt idx="943">
                  <c:v>2.8290000000000002</c:v>
                </c:pt>
                <c:pt idx="944">
                  <c:v>2.8319999999999999</c:v>
                </c:pt>
                <c:pt idx="945">
                  <c:v>2.835</c:v>
                </c:pt>
                <c:pt idx="946">
                  <c:v>2.8380000000000001</c:v>
                </c:pt>
                <c:pt idx="947">
                  <c:v>2.8410000000000002</c:v>
                </c:pt>
                <c:pt idx="948">
                  <c:v>2.8439999999999999</c:v>
                </c:pt>
                <c:pt idx="949">
                  <c:v>2.847</c:v>
                </c:pt>
                <c:pt idx="950">
                  <c:v>2.85</c:v>
                </c:pt>
                <c:pt idx="951">
                  <c:v>2.8530000000000002</c:v>
                </c:pt>
                <c:pt idx="952">
                  <c:v>2.8559999999999999</c:v>
                </c:pt>
                <c:pt idx="953">
                  <c:v>2.859</c:v>
                </c:pt>
                <c:pt idx="954">
                  <c:v>2.8620000000000001</c:v>
                </c:pt>
                <c:pt idx="955">
                  <c:v>2.8650000000000002</c:v>
                </c:pt>
                <c:pt idx="956">
                  <c:v>2.8679999999999999</c:v>
                </c:pt>
                <c:pt idx="957">
                  <c:v>2.871</c:v>
                </c:pt>
                <c:pt idx="958">
                  <c:v>2.8740000000000001</c:v>
                </c:pt>
                <c:pt idx="959">
                  <c:v>2.8769999999999998</c:v>
                </c:pt>
                <c:pt idx="960">
                  <c:v>2.88</c:v>
                </c:pt>
                <c:pt idx="961">
                  <c:v>2.883</c:v>
                </c:pt>
                <c:pt idx="962">
                  <c:v>2.8860000000000001</c:v>
                </c:pt>
                <c:pt idx="963">
                  <c:v>2.8889999999999998</c:v>
                </c:pt>
                <c:pt idx="964">
                  <c:v>2.8919999999999999</c:v>
                </c:pt>
                <c:pt idx="965">
                  <c:v>2.895</c:v>
                </c:pt>
                <c:pt idx="966">
                  <c:v>2.8980000000000001</c:v>
                </c:pt>
                <c:pt idx="967">
                  <c:v>2.9009999999999998</c:v>
                </c:pt>
                <c:pt idx="968">
                  <c:v>2.9039999999999999</c:v>
                </c:pt>
                <c:pt idx="969">
                  <c:v>2.907</c:v>
                </c:pt>
                <c:pt idx="970">
                  <c:v>2.91</c:v>
                </c:pt>
                <c:pt idx="971">
                  <c:v>2.9129999999999998</c:v>
                </c:pt>
                <c:pt idx="972">
                  <c:v>2.9159999999999999</c:v>
                </c:pt>
                <c:pt idx="973">
                  <c:v>2.919</c:v>
                </c:pt>
                <c:pt idx="974">
                  <c:v>2.9220000000000002</c:v>
                </c:pt>
                <c:pt idx="975">
                  <c:v>2.9249999999999998</c:v>
                </c:pt>
                <c:pt idx="976">
                  <c:v>2.9279999999999999</c:v>
                </c:pt>
                <c:pt idx="977">
                  <c:v>2.931</c:v>
                </c:pt>
                <c:pt idx="978">
                  <c:v>2.9340000000000002</c:v>
                </c:pt>
                <c:pt idx="979">
                  <c:v>2.9369999999999998</c:v>
                </c:pt>
                <c:pt idx="980">
                  <c:v>2.94</c:v>
                </c:pt>
                <c:pt idx="981">
                  <c:v>2.9430000000000001</c:v>
                </c:pt>
                <c:pt idx="982">
                  <c:v>2.9460000000000002</c:v>
                </c:pt>
                <c:pt idx="983">
                  <c:v>2.9489999999999998</c:v>
                </c:pt>
                <c:pt idx="984">
                  <c:v>2.952</c:v>
                </c:pt>
                <c:pt idx="985">
                  <c:v>2.9550000000000001</c:v>
                </c:pt>
                <c:pt idx="986">
                  <c:v>2.9580000000000002</c:v>
                </c:pt>
                <c:pt idx="987">
                  <c:v>2.9609999999999999</c:v>
                </c:pt>
                <c:pt idx="988">
                  <c:v>2.964</c:v>
                </c:pt>
                <c:pt idx="989">
                  <c:v>2.9670000000000001</c:v>
                </c:pt>
                <c:pt idx="990">
                  <c:v>2.97</c:v>
                </c:pt>
                <c:pt idx="991">
                  <c:v>2.9729999999999999</c:v>
                </c:pt>
                <c:pt idx="992">
                  <c:v>2.976</c:v>
                </c:pt>
                <c:pt idx="993">
                  <c:v>2.9790000000000001</c:v>
                </c:pt>
                <c:pt idx="994">
                  <c:v>2.9820000000000002</c:v>
                </c:pt>
                <c:pt idx="995">
                  <c:v>2.9849999999999999</c:v>
                </c:pt>
                <c:pt idx="996">
                  <c:v>2.988</c:v>
                </c:pt>
                <c:pt idx="997">
                  <c:v>2.9910000000000001</c:v>
                </c:pt>
                <c:pt idx="998">
                  <c:v>2.9940000000000002</c:v>
                </c:pt>
                <c:pt idx="999">
                  <c:v>2.9969999999999999</c:v>
                </c:pt>
                <c:pt idx="1000">
                  <c:v>3</c:v>
                </c:pt>
              </c:numCache>
            </c:numRef>
          </c:xVal>
          <c:yVal>
            <c:numRef>
              <c:f>Sheet1!$D$20:$D$1020</c:f>
              <c:numCache>
                <c:formatCode>0.00</c:formatCode>
                <c:ptCount val="1001"/>
                <c:pt idx="0">
                  <c:v>-110.91209675521651</c:v>
                </c:pt>
                <c:pt idx="1">
                  <c:v>-90.91293071997633</c:v>
                </c:pt>
                <c:pt idx="2">
                  <c:v>-84.894858380651669</c:v>
                </c:pt>
                <c:pt idx="3">
                  <c:v>-81.377247315729889</c:v>
                </c:pt>
                <c:pt idx="4">
                  <c:v>-78.884375507573338</c:v>
                </c:pt>
                <c:pt idx="5">
                  <c:v>-76.953770155903541</c:v>
                </c:pt>
                <c:pt idx="6">
                  <c:v>-75.379436220558659</c:v>
                </c:pt>
                <c:pt idx="7">
                  <c:v>-74.051492505570096</c:v>
                </c:pt>
                <c:pt idx="8">
                  <c:v>-72.904352680558432</c:v>
                </c:pt>
                <c:pt idx="9">
                  <c:v>-71.895715267180279</c:v>
                </c:pt>
                <c:pt idx="10">
                  <c:v>-70.996700246578996</c:v>
                </c:pt>
                <c:pt idx="11">
                  <c:v>-70.186711885215786</c:v>
                </c:pt>
                <c:pt idx="12">
                  <c:v>-69.450546332489836</c:v>
                </c:pt>
                <c:pt idx="13">
                  <c:v>-68.776660959040001</c:v>
                </c:pt>
                <c:pt idx="14">
                  <c:v>-68.156086901836247</c:v>
                </c:pt>
                <c:pt idx="15">
                  <c:v>-67.58171770203046</c:v>
                </c:pt>
                <c:pt idx="16">
                  <c:v>-67.047828002100772</c:v>
                </c:pt>
                <c:pt idx="17">
                  <c:v>-66.549738421098169</c:v>
                </c:pt>
                <c:pt idx="18">
                  <c:v>-66.08357637303483</c:v>
                </c:pt>
                <c:pt idx="19">
                  <c:v>-65.646101648067585</c:v>
                </c:pt>
                <c:pt idx="20">
                  <c:v>-65.234576793506236</c:v>
                </c:pt>
                <c:pt idx="21">
                  <c:v>-64.846669161613335</c:v>
                </c:pt>
                <c:pt idx="22">
                  <c:v>-64.480375774580011</c:v>
                </c:pt>
                <c:pt idx="23">
                  <c:v>-64.133964914637261</c:v>
                </c:pt>
                <c:pt idx="24">
                  <c:v>-63.805930164622112</c:v>
                </c:pt>
                <c:pt idx="25">
                  <c:v>-63.49495384723599</c:v>
                </c:pt>
                <c:pt idx="26">
                  <c:v>-63.199877650102245</c:v>
                </c:pt>
                <c:pt idx="27">
                  <c:v>-62.91967880890833</c:v>
                </c:pt>
                <c:pt idx="28">
                  <c:v>-62.653450635760812</c:v>
                </c:pt>
                <c:pt idx="29">
                  <c:v>-62.400386478111322</c:v>
                </c:pt>
                <c:pt idx="30">
                  <c:v>-62.159766410889354</c:v>
                </c:pt>
                <c:pt idx="31">
                  <c:v>-61.930946124757718</c:v>
                </c:pt>
                <c:pt idx="32">
                  <c:v>-61.713347592889264</c:v>
                </c:pt>
                <c:pt idx="33">
                  <c:v>-61.506451188767535</c:v>
                </c:pt>
                <c:pt idx="34">
                  <c:v>-61.309788996085004</c:v>
                </c:pt>
                <c:pt idx="35">
                  <c:v>-61.122939104445216</c:v>
                </c:pt>
                <c:pt idx="36">
                  <c:v>-60.945520725409821</c:v>
                </c:pt>
                <c:pt idx="37">
                  <c:v>-60.777189995233051</c:v>
                </c:pt>
                <c:pt idx="38">
                  <c:v>-60.617636355763494</c:v>
                </c:pt>
                <c:pt idx="39">
                  <c:v>-60.466579424798105</c:v>
                </c:pt>
                <c:pt idx="40">
                  <c:v>-60.323766283063691</c:v>
                </c:pt>
                <c:pt idx="41">
                  <c:v>-60.188969117726288</c:v>
                </c:pt>
                <c:pt idx="42">
                  <c:v>-60.061983172619961</c:v>
                </c:pt>
                <c:pt idx="43">
                  <c:v>-59.942624963759798</c:v>
                </c:pt>
                <c:pt idx="44">
                  <c:v>-59.83073072556563</c:v>
                </c:pt>
                <c:pt idx="45">
                  <c:v>-59.726155058835715</c:v>
                </c:pt>
                <c:pt idx="46">
                  <c:v>-59.628769756211987</c:v>
                </c:pt>
                <c:pt idx="47">
                  <c:v>-59.538462784742137</c:v>
                </c:pt>
                <c:pt idx="48">
                  <c:v>-59.455137408416647</c:v>
                </c:pt>
                <c:pt idx="49">
                  <c:v>-59.378711436331962</c:v>
                </c:pt>
                <c:pt idx="50">
                  <c:v>-59.309116584436723</c:v>
                </c:pt>
                <c:pt idx="51">
                  <c:v>-59.246297940870782</c:v>
                </c:pt>
                <c:pt idx="52">
                  <c:v>-59.190213526638644</c:v>
                </c:pt>
                <c:pt idx="53">
                  <c:v>-59.1408339448585</c:v>
                </c:pt>
                <c:pt idx="54">
                  <c:v>-59.098142113241337</c:v>
                </c:pt>
                <c:pt idx="55">
                  <c:v>-59.062133075600784</c:v>
                </c:pt>
                <c:pt idx="56">
                  <c:v>-59.032813889386162</c:v>
                </c:pt>
                <c:pt idx="57">
                  <c:v>-59.010203587202213</c:v>
                </c:pt>
                <c:pt idx="58">
                  <c:v>-58.994333211314242</c:v>
                </c:pt>
                <c:pt idx="59">
                  <c:v>-58.985245921086573</c:v>
                </c:pt>
                <c:pt idx="60">
                  <c:v>-58.98299717422195</c:v>
                </c:pt>
                <c:pt idx="61">
                  <c:v>-58.987654983710996</c:v>
                </c:pt>
                <c:pt idx="62">
                  <c:v>-58.999300253334248</c:v>
                </c:pt>
                <c:pt idx="63">
                  <c:v>-59.018027195674222</c:v>
                </c:pt>
                <c:pt idx="64">
                  <c:v>-59.043943837749694</c:v>
                </c:pt>
                <c:pt idx="65">
                  <c:v>-59.077172620625937</c:v>
                </c:pt>
                <c:pt idx="66">
                  <c:v>-59.117851100830151</c:v>
                </c:pt>
                <c:pt idx="67">
                  <c:v>-59.166132762958703</c:v>
                </c:pt>
                <c:pt idx="68">
                  <c:v>-59.22218795473826</c:v>
                </c:pt>
                <c:pt idx="69">
                  <c:v>-59.286204957938992</c:v>
                </c:pt>
                <c:pt idx="70">
                  <c:v>-59.358391210999748</c:v>
                </c:pt>
                <c:pt idx="71">
                  <c:v>-59.438974702173432</c:v>
                </c:pt>
                <c:pt idx="72">
                  <c:v>-59.52820555548363</c:v>
                </c:pt>
                <c:pt idx="73">
                  <c:v>-59.626357835853064</c:v>
                </c:pt>
                <c:pt idx="74">
                  <c:v>-59.733731604804909</c:v>
                </c:pt>
                <c:pt idx="75">
                  <c:v>-59.85065526405311</c:v>
                </c:pt>
                <c:pt idx="76">
                  <c:v>-59.977488231613975</c:v>
                </c:pt>
                <c:pt idx="77">
                  <c:v>-60.1146240039036</c:v>
                </c:pt>
                <c:pt idx="78">
                  <c:v>-60.262493668201664</c:v>
                </c:pt>
                <c:pt idx="79">
                  <c:v>-60.421569943388029</c:v>
                </c:pt>
                <c:pt idx="80">
                  <c:v>-60.592371843527665</c:v>
                </c:pt>
                <c:pt idx="81">
                  <c:v>-60.77547008002157</c:v>
                </c:pt>
                <c:pt idx="82">
                  <c:v>-60.971493344370771</c:v>
                </c:pt>
                <c:pt idx="83">
                  <c:v>-61.181135647450063</c:v>
                </c:pt>
                <c:pt idx="84">
                  <c:v>-61.405164934116563</c:v>
                </c:pt>
                <c:pt idx="85">
                  <c:v>-61.644433247699538</c:v>
                </c:pt>
                <c:pt idx="86">
                  <c:v>-61.899888791324258</c:v>
                </c:pt>
                <c:pt idx="87">
                  <c:v>-62.172590328272705</c:v>
                </c:pt>
                <c:pt idx="88">
                  <c:v>-62.463724489843592</c:v>
                </c:pt>
                <c:pt idx="89">
                  <c:v>-62.774626728899754</c:v>
                </c:pt>
                <c:pt idx="90">
                  <c:v>-63.106806887265144</c:v>
                </c:pt>
                <c:pt idx="91">
                  <c:v>-63.461980661434303</c:v>
                </c:pt>
                <c:pt idx="92">
                  <c:v>-63.842108691454854</c:v>
                </c:pt>
                <c:pt idx="93">
                  <c:v>-64.249445620333873</c:v>
                </c:pt>
                <c:pt idx="94">
                  <c:v>-64.686602365153135</c:v>
                </c:pt>
                <c:pt idx="95">
                  <c:v>-65.156626147583466</c:v>
                </c:pt>
                <c:pt idx="96">
                  <c:v>-65.663104777954203</c:v>
                </c:pt>
                <c:pt idx="97">
                  <c:v>-66.210304650296067</c:v>
                </c:pt>
                <c:pt idx="98">
                  <c:v>-66.803356525146413</c:v>
                </c:pt>
                <c:pt idx="99">
                  <c:v>-67.44851057416524</c:v>
                </c:pt>
                <c:pt idx="100">
                  <c:v>-68.15349436913975</c:v>
                </c:pt>
                <c:pt idx="101">
                  <c:v>-68.92802835544218</c:v>
                </c:pt>
                <c:pt idx="102">
                  <c:v>-69.784590426648634</c:v>
                </c:pt>
                <c:pt idx="103">
                  <c:v>-70.739590250904854</c:v>
                </c:pt>
                <c:pt idx="104">
                  <c:v>-71.815249768193809</c:v>
                </c:pt>
                <c:pt idx="105">
                  <c:v>-73.042771472839277</c:v>
                </c:pt>
                <c:pt idx="106">
                  <c:v>-74.468025710459926</c:v>
                </c:pt>
                <c:pt idx="107">
                  <c:v>-76.16262752144101</c:v>
                </c:pt>
                <c:pt idx="108">
                  <c:v>-78.24800699011729</c:v>
                </c:pt>
                <c:pt idx="109">
                  <c:v>-80.956566220560958</c:v>
                </c:pt>
                <c:pt idx="110">
                  <c:v>-84.830605497936233</c:v>
                </c:pt>
                <c:pt idx="111">
                  <c:v>-91.771101280613095</c:v>
                </c:pt>
                <c:pt idx="112">
                  <c:v>-106.12055237153827</c:v>
                </c:pt>
                <c:pt idx="113">
                  <c:v>-89.19235297482453</c:v>
                </c:pt>
                <c:pt idx="114">
                  <c:v>-83.967486472208776</c:v>
                </c:pt>
                <c:pt idx="115">
                  <c:v>-80.852335183311439</c:v>
                </c:pt>
                <c:pt idx="116">
                  <c:v>-78.674947259339632</c:v>
                </c:pt>
                <c:pt idx="117">
                  <c:v>-77.03943621398399</c:v>
                </c:pt>
                <c:pt idx="118">
                  <c:v>-75.764797027989786</c:v>
                </c:pt>
                <c:pt idx="119">
                  <c:v>-74.754393056821129</c:v>
                </c:pt>
                <c:pt idx="120">
                  <c:v>-73.951950250070453</c:v>
                </c:pt>
                <c:pt idx="121">
                  <c:v>-73.323368446832191</c:v>
                </c:pt>
                <c:pt idx="122">
                  <c:v>-72.848226473296336</c:v>
                </c:pt>
                <c:pt idx="123">
                  <c:v>-72.515582766686876</c:v>
                </c:pt>
                <c:pt idx="124">
                  <c:v>-72.321997286408447</c:v>
                </c:pt>
                <c:pt idx="125">
                  <c:v>-72.270954335685985</c:v>
                </c:pt>
                <c:pt idx="126">
                  <c:v>-72.373467666776122</c:v>
                </c:pt>
                <c:pt idx="127">
                  <c:v>-72.650097407366744</c:v>
                </c:pt>
                <c:pt idx="128">
                  <c:v>-73.135218003561434</c:v>
                </c:pt>
                <c:pt idx="129">
                  <c:v>-73.885655898981511</c:v>
                </c:pt>
                <c:pt idx="130">
                  <c:v>-74.999223197023738</c:v>
                </c:pt>
                <c:pt idx="131">
                  <c:v>-76.659721877446628</c:v>
                </c:pt>
                <c:pt idx="132">
                  <c:v>-79.271237144313389</c:v>
                </c:pt>
                <c:pt idx="133">
                  <c:v>-84.042801152378729</c:v>
                </c:pt>
                <c:pt idx="134">
                  <c:v>-101.59108143232665</c:v>
                </c:pt>
                <c:pt idx="135">
                  <c:v>-85.137689864366735</c:v>
                </c:pt>
                <c:pt idx="136">
                  <c:v>-77.786653284474767</c:v>
                </c:pt>
                <c:pt idx="137">
                  <c:v>-73.410537160146902</c:v>
                </c:pt>
                <c:pt idx="138">
                  <c:v>-70.17829546264646</c:v>
                </c:pt>
                <c:pt idx="139">
                  <c:v>-67.5597499151297</c:v>
                </c:pt>
                <c:pt idx="140">
                  <c:v>-65.326228935618758</c:v>
                </c:pt>
                <c:pt idx="141">
                  <c:v>-63.357764248453549</c:v>
                </c:pt>
                <c:pt idx="142">
                  <c:v>-61.583375739887849</c:v>
                </c:pt>
                <c:pt idx="143">
                  <c:v>-59.957464979530712</c:v>
                </c:pt>
                <c:pt idx="144">
                  <c:v>-58.448919346697195</c:v>
                </c:pt>
                <c:pt idx="145">
                  <c:v>-57.035505309493509</c:v>
                </c:pt>
                <c:pt idx="146">
                  <c:v>-55.7007396028446</c:v>
                </c:pt>
                <c:pt idx="147">
                  <c:v>-54.432029442619552</c:v>
                </c:pt>
                <c:pt idx="148">
                  <c:v>-53.21950960338711</c:v>
                </c:pt>
                <c:pt idx="149">
                  <c:v>-52.055284291223771</c:v>
                </c:pt>
                <c:pt idx="150">
                  <c:v>-50.932915310634726</c:v>
                </c:pt>
                <c:pt idx="151">
                  <c:v>-49.847066032325188</c:v>
                </c:pt>
                <c:pt idx="152">
                  <c:v>-48.793247235721751</c:v>
                </c:pt>
                <c:pt idx="153">
                  <c:v>-47.767631490104712</c:v>
                </c:pt>
                <c:pt idx="154">
                  <c:v>-46.766914799577762</c:v>
                </c:pt>
                <c:pt idx="155">
                  <c:v>-45.78821154909177</c:v>
                </c:pt>
                <c:pt idx="156">
                  <c:v>-44.82897335664417</c:v>
                </c:pt>
                <c:pt idx="157">
                  <c:v>-43.886925366702002</c:v>
                </c:pt>
                <c:pt idx="158">
                  <c:v>-42.960015443692598</c:v>
                </c:pt>
                <c:pt idx="159">
                  <c:v>-42.046373013645095</c:v>
                </c:pt>
                <c:pt idx="160">
                  <c:v>-41.144275181767938</c:v>
                </c:pt>
                <c:pt idx="161">
                  <c:v>-40.252118363054059</c:v>
                </c:pt>
                <c:pt idx="162">
                  <c:v>-39.368394090154418</c:v>
                </c:pt>
                <c:pt idx="163">
                  <c:v>-38.491667964437475</c:v>
                </c:pt>
                <c:pt idx="164">
                  <c:v>-37.620560929628326</c:v>
                </c:pt>
                <c:pt idx="165">
                  <c:v>-36.753732197063862</c:v>
                </c:pt>
                <c:pt idx="166">
                  <c:v>-35.889863253768922</c:v>
                </c:pt>
                <c:pt idx="167">
                  <c:v>-35.027642449689097</c:v>
                </c:pt>
                <c:pt idx="168">
                  <c:v>-34.165749695085829</c:v>
                </c:pt>
                <c:pt idx="169">
                  <c:v>-33.302840806887055</c:v>
                </c:pt>
                <c:pt idx="170">
                  <c:v>-32.437531024598385</c:v>
                </c:pt>
                <c:pt idx="171">
                  <c:v>-31.568377171026654</c:v>
                </c:pt>
                <c:pt idx="172">
                  <c:v>-30.69385785679281</c:v>
                </c:pt>
                <c:pt idx="173">
                  <c:v>-29.812351013940347</c:v>
                </c:pt>
                <c:pt idx="174">
                  <c:v>-28.922107882802447</c:v>
                </c:pt>
                <c:pt idx="175">
                  <c:v>-28.021222352868445</c:v>
                </c:pt>
                <c:pt idx="176">
                  <c:v>-27.107594251464242</c:v>
                </c:pt>
                <c:pt idx="177">
                  <c:v>-26.178884753236687</c:v>
                </c:pt>
                <c:pt idx="178">
                  <c:v>-25.232461505964515</c:v>
                </c:pt>
                <c:pt idx="179">
                  <c:v>-24.265330274096545</c:v>
                </c:pt>
                <c:pt idx="180">
                  <c:v>-23.27404880831164</c:v>
                </c:pt>
                <c:pt idx="181">
                  <c:v>-22.254617148684439</c:v>
                </c:pt>
                <c:pt idx="182">
                  <c:v>-21.202336529848203</c:v>
                </c:pt>
                <c:pt idx="183">
                  <c:v>-20.111626358039377</c:v>
                </c:pt>
                <c:pt idx="184">
                  <c:v>-18.975785378485266</c:v>
                </c:pt>
                <c:pt idx="185">
                  <c:v>-17.786679646328196</c:v>
                </c:pt>
                <c:pt idx="186">
                  <c:v>-16.534338330193748</c:v>
                </c:pt>
                <c:pt idx="187">
                  <c:v>-15.206445560281034</c:v>
                </c:pt>
                <c:pt idx="188">
                  <c:v>-13.787753675348263</c:v>
                </c:pt>
                <c:pt idx="189">
                  <c:v>-12.259575393226429</c:v>
                </c:pt>
                <c:pt idx="190">
                  <c:v>-10.599942425072271</c:v>
                </c:pt>
                <c:pt idx="191">
                  <c:v>-8.7863890533018303</c:v>
                </c:pt>
                <c:pt idx="192">
                  <c:v>-6.8076390128169475</c:v>
                </c:pt>
                <c:pt idx="193">
                  <c:v>-4.7030371654165002</c:v>
                </c:pt>
                <c:pt idx="194">
                  <c:v>-2.6718837212414863</c:v>
                </c:pt>
                <c:pt idx="195">
                  <c:v>-1.2376984730549887</c:v>
                </c:pt>
                <c:pt idx="196">
                  <c:v>-1.0171185487313679</c:v>
                </c:pt>
                <c:pt idx="197">
                  <c:v>-1.8939056005295543</c:v>
                </c:pt>
                <c:pt idx="198">
                  <c:v>-3.2034784781188907</c:v>
                </c:pt>
                <c:pt idx="199">
                  <c:v>-4.5111221309837939</c:v>
                </c:pt>
                <c:pt idx="200">
                  <c:v>-5.6731642840018441</c:v>
                </c:pt>
                <c:pt idx="201">
                  <c:v>-6.6693244005805754</c:v>
                </c:pt>
                <c:pt idx="202">
                  <c:v>-7.5155371337449512</c:v>
                </c:pt>
                <c:pt idx="203">
                  <c:v>-8.2344672048793193</c:v>
                </c:pt>
                <c:pt idx="204">
                  <c:v>-8.8471139240942875</c:v>
                </c:pt>
                <c:pt idx="205">
                  <c:v>-9.3710208998945763</c:v>
                </c:pt>
                <c:pt idx="206">
                  <c:v>-9.8203867423641604</c:v>
                </c:pt>
                <c:pt idx="207">
                  <c:v>-10.206621636274507</c:v>
                </c:pt>
                <c:pt idx="208">
                  <c:v>-10.538920433663236</c:v>
                </c:pt>
                <c:pt idx="209">
                  <c:v>-10.824743902482952</c:v>
                </c:pt>
                <c:pt idx="210">
                  <c:v>-11.070197196070289</c:v>
                </c:pt>
                <c:pt idx="211">
                  <c:v>-11.280320697476395</c:v>
                </c:pt>
                <c:pt idx="212">
                  <c:v>-11.459312220704554</c:v>
                </c:pt>
                <c:pt idx="213">
                  <c:v>-11.610697117610707</c:v>
                </c:pt>
                <c:pt idx="214">
                  <c:v>-11.737459267822656</c:v>
                </c:pt>
                <c:pt idx="215">
                  <c:v>-11.842142721640258</c:v>
                </c:pt>
                <c:pt idx="216">
                  <c:v>-11.926931237552413</c:v>
                </c:pt>
                <c:pt idx="217">
                  <c:v>-11.993711061097418</c:v>
                </c:pt>
                <c:pt idx="218">
                  <c:v>-12.044120900704344</c:v>
                </c:pt>
                <c:pt idx="219">
                  <c:v>-12.079592042073028</c:v>
                </c:pt>
                <c:pt idx="220">
                  <c:v>-12.101380803451518</c:v>
                </c:pt>
                <c:pt idx="221">
                  <c:v>-12.110594993320627</c:v>
                </c:pt>
                <c:pt idx="222">
                  <c:v>-12.10821563398633</c:v>
                </c:pt>
                <c:pt idx="223">
                  <c:v>-12.095114919651657</c:v>
                </c:pt>
                <c:pt idx="224">
                  <c:v>-12.072071157354261</c:v>
                </c:pt>
                <c:pt idx="225">
                  <c:v>-12.039781273522379</c:v>
                </c:pt>
                <c:pt idx="226">
                  <c:v>-11.998871343310052</c:v>
                </c:pt>
                <c:pt idx="227">
                  <c:v>-11.949905503945708</c:v>
                </c:pt>
                <c:pt idx="228">
                  <c:v>-11.893393539508772</c:v>
                </c:pt>
                <c:pt idx="229">
                  <c:v>-11.829797367318186</c:v>
                </c:pt>
                <c:pt idx="230">
                  <c:v>-11.759536611468508</c:v>
                </c:pt>
                <c:pt idx="231">
                  <c:v>-11.68299341395176</c:v>
                </c:pt>
                <c:pt idx="232">
                  <c:v>-11.600516606083392</c:v>
                </c:pt>
                <c:pt idx="233">
                  <c:v>-11.512425340864423</c:v>
                </c:pt>
                <c:pt idx="234">
                  <c:v>-11.41901226928216</c:v>
                </c:pt>
                <c:pt idx="235">
                  <c:v>-11.320546329339527</c:v>
                </c:pt>
                <c:pt idx="236">
                  <c:v>-11.217275205131664</c:v>
                </c:pt>
                <c:pt idx="237">
                  <c:v>-11.109427503949016</c:v>
                </c:pt>
                <c:pt idx="238">
                  <c:v>-10.997214691783201</c:v>
                </c:pt>
                <c:pt idx="239">
                  <c:v>-10.88083282135258</c:v>
                </c:pt>
                <c:pt idx="240">
                  <c:v>-10.760464081631609</c:v>
                </c:pt>
                <c:pt idx="241">
                  <c:v>-10.636278193609503</c:v>
                </c:pt>
                <c:pt idx="242">
                  <c:v>-10.508433673483136</c:v>
                </c:pt>
                <c:pt idx="243">
                  <c:v>-10.377078981544578</c:v>
                </c:pt>
                <c:pt idx="244">
                  <c:v>-10.242353572576766</c:v>
                </c:pt>
                <c:pt idx="245">
                  <c:v>-10.104388861514533</c:v>
                </c:pt>
                <c:pt idx="246">
                  <c:v>-9.9633091164003975</c:v>
                </c:pt>
                <c:pt idx="247">
                  <c:v>-9.8192322892089052</c:v>
                </c:pt>
                <c:pt idx="248">
                  <c:v>-9.6722707938869448</c:v>
                </c:pt>
                <c:pt idx="249">
                  <c:v>-9.5225322399111114</c:v>
                </c:pt>
                <c:pt idx="250">
                  <c:v>-9.370120128776886</c:v>
                </c:pt>
                <c:pt idx="251">
                  <c:v>-9.2151345200770081</c:v>
                </c:pt>
                <c:pt idx="252">
                  <c:v>-9.0576726731655608</c:v>
                </c:pt>
                <c:pt idx="253">
                  <c:v>-8.8978296698423165</c:v>
                </c:pt>
                <c:pt idx="254">
                  <c:v>-8.7356990229893974</c:v>
                </c:pt>
                <c:pt idx="255">
                  <c:v>-8.5713732756399104</c:v>
                </c:pt>
                <c:pt idx="256">
                  <c:v>-8.4049445945538874</c:v>
                </c:pt>
                <c:pt idx="257">
                  <c:v>-8.236505361989062</c:v>
                </c:pt>
                <c:pt idx="258">
                  <c:v>-8.066148768978838</c:v>
                </c:pt>
                <c:pt idx="259">
                  <c:v>-7.8939694130556814</c:v>
                </c:pt>
                <c:pt idx="260">
                  <c:v>-7.7200639029686444</c:v>
                </c:pt>
                <c:pt idx="261">
                  <c:v>-7.5445314725214381</c:v>
                </c:pt>
                <c:pt idx="262">
                  <c:v>-7.3674746052018172</c:v>
                </c:pt>
                <c:pt idx="263">
                  <c:v>-7.1889996707478758</c:v>
                </c:pt>
                <c:pt idx="264">
                  <c:v>-7.0092175742091936</c:v>
                </c:pt>
                <c:pt idx="265">
                  <c:v>-6.8282444173809207</c:v>
                </c:pt>
                <c:pt idx="266">
                  <c:v>-6.6462021716961477</c:v>
                </c:pt>
                <c:pt idx="267">
                  <c:v>-6.4632193607588659</c:v>
                </c:pt>
                <c:pt idx="268">
                  <c:v>-6.2794317496425318</c:v>
                </c:pt>
                <c:pt idx="269">
                  <c:v>-6.0949830368859477</c:v>
                </c:pt>
                <c:pt idx="270">
                  <c:v>-5.9100255437298896</c:v>
                </c:pt>
                <c:pt idx="271">
                  <c:v>-5.7247208936017238</c:v>
                </c:pt>
                <c:pt idx="272">
                  <c:v>-5.5392406731141319</c:v>
                </c:pt>
                <c:pt idx="273">
                  <c:v>-5.3537670639301682</c:v>
                </c:pt>
                <c:pt idx="274">
                  <c:v>-5.1684934327740342</c:v>
                </c:pt>
                <c:pt idx="275">
                  <c:v>-4.9836248646400705</c:v>
                </c:pt>
                <c:pt idx="276">
                  <c:v>-4.7993786219361327</c:v>
                </c:pt>
                <c:pt idx="277">
                  <c:v>-4.6159845099476877</c:v>
                </c:pt>
                <c:pt idx="278">
                  <c:v>-4.4336851266981601</c:v>
                </c:pt>
                <c:pt idx="279">
                  <c:v>-4.2527359731406564</c:v>
                </c:pt>
                <c:pt idx="280">
                  <c:v>-4.0734053977747715</c:v>
                </c:pt>
                <c:pt idx="281">
                  <c:v>-3.8959743484043874</c:v>
                </c:pt>
                <c:pt idx="282">
                  <c:v>-3.7207359030586078</c:v>
                </c:pt>
                <c:pt idx="283">
                  <c:v>-3.547994552267439</c:v>
                </c:pt>
                <c:pt idx="284">
                  <c:v>-3.3780652061984116</c:v>
                </c:pt>
                <c:pt idx="285">
                  <c:v>-3.2112719028144232</c:v>
                </c:pt>
                <c:pt idx="286">
                  <c:v>-3.0479461974567061</c:v>
                </c:pt>
                <c:pt idx="287">
                  <c:v>-2.8884252202405616</c:v>
                </c:pt>
                <c:pt idx="288">
                  <c:v>-2.7330493955247217</c:v>
                </c:pt>
                <c:pt idx="289">
                  <c:v>-2.5821598274449271</c:v>
                </c:pt>
                <c:pt idx="290">
                  <c:v>-2.4360953670225238</c:v>
                </c:pt>
                <c:pt idx="291">
                  <c:v>-2.2951893893637427</c:v>
                </c:pt>
                <c:pt idx="292">
                  <c:v>-2.1597663235370455</c:v>
                </c:pt>
                <c:pt idx="293">
                  <c:v>-2.0301379922204874</c:v>
                </c:pt>
                <c:pt idx="294">
                  <c:v>-1.9065998323684017</c:v>
                </c:pt>
                <c:pt idx="295">
                  <c:v>-1.7894270810380066</c:v>
                </c:pt>
                <c:pt idx="296">
                  <c:v>-1.6788710211507438</c:v>
                </c:pt>
                <c:pt idx="297">
                  <c:v>-1.5751553893508277</c:v>
                </c:pt>
                <c:pt idx="298">
                  <c:v>-1.4784730513917235</c:v>
                </c:pt>
                <c:pt idx="299">
                  <c:v>-1.3889830489194785</c:v>
                </c:pt>
                <c:pt idx="300">
                  <c:v>-1.3068081147785309</c:v>
                </c:pt>
                <c:pt idx="301">
                  <c:v>-1.2320327419771708</c:v>
                </c:pt>
                <c:pt idx="302">
                  <c:v>-1.164701874643165</c:v>
                </c:pt>
                <c:pt idx="303">
                  <c:v>-1.1048202684474</c:v>
                </c:pt>
                <c:pt idx="304">
                  <c:v>-1.0523525442440189</c:v>
                </c:pt>
                <c:pt idx="305">
                  <c:v>-1.0072239334773603</c:v>
                </c:pt>
                <c:pt idx="306">
                  <c:v>-0.96932168880434821</c:v>
                </c:pt>
                <c:pt idx="307">
                  <c:v>-0.93849710991928492</c:v>
                </c:pt>
                <c:pt idx="308">
                  <c:v>-0.91456811413491501</c:v>
                </c:pt>
                <c:pt idx="309">
                  <c:v>-0.89732226499630685</c:v>
                </c:pt>
                <c:pt idx="310">
                  <c:v>-0.88652016082829932</c:v>
                </c:pt>
                <c:pt idx="311">
                  <c:v>-0.88189907897619224</c:v>
                </c:pt>
                <c:pt idx="312">
                  <c:v>-0.88317677054814969</c:v>
                </c:pt>
                <c:pt idx="313">
                  <c:v>-0.89005530424851476</c:v>
                </c:pt>
                <c:pt idx="314">
                  <c:v>-0.90222486571881377</c:v>
                </c:pt>
                <c:pt idx="315">
                  <c:v>-0.91936742975350771</c:v>
                </c:pt>
                <c:pt idx="316">
                  <c:v>-0.9411602358552309</c:v>
                </c:pt>
                <c:pt idx="317">
                  <c:v>-0.96727901183850395</c:v>
                </c:pt>
                <c:pt idx="318">
                  <c:v>-0.99740090469596698</c:v>
                </c:pt>
                <c:pt idx="319">
                  <c:v>-1.0312070919137799</c:v>
                </c:pt>
                <c:pt idx="320">
                  <c:v>-1.0683850592921742</c:v>
                </c:pt>
                <c:pt idx="321">
                  <c:v>-1.1086305426433505</c:v>
                </c:pt>
                <c:pt idx="322">
                  <c:v>-1.1516491402802174</c:v>
                </c:pt>
                <c:pt idx="323">
                  <c:v>-1.1971576108542257</c:v>
                </c:pt>
                <c:pt idx="324">
                  <c:v>-1.244884876892014</c:v>
                </c:pt>
                <c:pt idx="325">
                  <c:v>-1.2945727584424818</c:v>
                </c:pt>
                <c:pt idx="326">
                  <c:v>-1.3459764637404572</c:v>
                </c:pt>
                <c:pt idx="327">
                  <c:v>-1.3988648649773676</c:v>
                </c:pt>
                <c:pt idx="328">
                  <c:v>-1.4530205873492066</c:v>
                </c:pt>
                <c:pt idx="329">
                  <c:v>-1.5082399387774266</c:v>
                </c:pt>
                <c:pt idx="330">
                  <c:v>-1.5643327062849002</c:v>
                </c:pt>
                <c:pt idx="331">
                  <c:v>-1.6211218431436918</c:v>
                </c:pt>
                <c:pt idx="332">
                  <c:v>-1.6784430687699812</c:v>
                </c:pt>
                <c:pt idx="333">
                  <c:v>-1.7361444010537239</c:v>
                </c:pt>
                <c:pt idx="334">
                  <c:v>-1.7940856384873647</c:v>
                </c:pt>
                <c:pt idx="335">
                  <c:v>-1.8521378071864563</c:v>
                </c:pt>
                <c:pt idx="336">
                  <c:v>-1.9101825857244281</c:v>
                </c:pt>
                <c:pt idx="337">
                  <c:v>-1.9681117186913828</c:v>
                </c:pt>
                <c:pt idx="338">
                  <c:v>-2.0258264280389229</c:v>
                </c:pt>
                <c:pt idx="339">
                  <c:v>-2.0832368296168378</c:v>
                </c:pt>
                <c:pt idx="340">
                  <c:v>-2.1402613608398595</c:v>
                </c:pt>
                <c:pt idx="341">
                  <c:v>-2.1968262241347762</c:v>
                </c:pt>
                <c:pt idx="342">
                  <c:v>-2.2528648497115631</c:v>
                </c:pt>
                <c:pt idx="343">
                  <c:v>-2.3083173802541097</c:v>
                </c:pt>
                <c:pt idx="344">
                  <c:v>-2.3631301793257067</c:v>
                </c:pt>
                <c:pt idx="345">
                  <c:v>-2.4172553646242165</c:v>
                </c:pt>
                <c:pt idx="346">
                  <c:v>-2.4706503666654984</c:v>
                </c:pt>
                <c:pt idx="347">
                  <c:v>-2.523277513037657</c:v>
                </c:pt>
                <c:pt idx="348">
                  <c:v>-2.5751036380093533</c:v>
                </c:pt>
                <c:pt idx="349">
                  <c:v>-2.6260997169949265</c:v>
                </c:pt>
                <c:pt idx="350">
                  <c:v>-2.6762405251721919</c:v>
                </c:pt>
                <c:pt idx="351">
                  <c:v>-2.7255043193804953</c:v>
                </c:pt>
                <c:pt idx="352">
                  <c:v>-2.7738725423221045</c:v>
                </c:pt>
                <c:pt idx="353">
                  <c:v>-2.821329548007856</c:v>
                </c:pt>
                <c:pt idx="354">
                  <c:v>-2.8678623473454272</c:v>
                </c:pt>
                <c:pt idx="355">
                  <c:v>-2.9134603727458956</c:v>
                </c:pt>
                <c:pt idx="356">
                  <c:v>-2.9581152606260401</c:v>
                </c:pt>
                <c:pt idx="357">
                  <c:v>-3.0018206506941372</c:v>
                </c:pt>
                <c:pt idx="358">
                  <c:v>-3.044572000936248</c:v>
                </c:pt>
                <c:pt idx="359">
                  <c:v>-3.0863664172518956</c:v>
                </c:pt>
                <c:pt idx="360">
                  <c:v>-3.1272024967333922</c:v>
                </c:pt>
                <c:pt idx="361">
                  <c:v>-3.1670801836217608</c:v>
                </c:pt>
                <c:pt idx="362">
                  <c:v>-3.2060006370290042</c:v>
                </c:pt>
                <c:pt idx="363">
                  <c:v>-3.2439661095576247</c:v>
                </c:pt>
                <c:pt idx="364">
                  <c:v>-3.2809798360066611</c:v>
                </c:pt>
                <c:pt idx="365">
                  <c:v>-3.3170459313954836</c:v>
                </c:pt>
                <c:pt idx="366">
                  <c:v>-3.3521692975933171</c:v>
                </c:pt>
                <c:pt idx="367">
                  <c:v>-3.3863555378822041</c:v>
                </c:pt>
                <c:pt idx="368">
                  <c:v>-3.4196108788341641</c:v>
                </c:pt>
                <c:pt idx="369">
                  <c:v>-3.4519420989214398</c:v>
                </c:pt>
                <c:pt idx="370">
                  <c:v>-3.4833564633225178</c:v>
                </c:pt>
                <c:pt idx="371">
                  <c:v>-3.5138616644267135</c:v>
                </c:pt>
                <c:pt idx="372">
                  <c:v>-3.5434657675767149</c:v>
                </c:pt>
                <c:pt idx="373">
                  <c:v>-3.5721771616216094</c:v>
                </c:pt>
                <c:pt idx="374">
                  <c:v>-3.600004513887503</c:v>
                </c:pt>
                <c:pt idx="375">
                  <c:v>-3.626956729203934</c:v>
                </c:pt>
                <c:pt idx="376">
                  <c:v>-3.6530429126491235</c:v>
                </c:pt>
                <c:pt idx="377">
                  <c:v>-3.6782723357089142</c:v>
                </c:pt>
                <c:pt idx="378">
                  <c:v>-3.7026544055621251</c:v>
                </c:pt>
                <c:pt idx="379">
                  <c:v>-3.7261986372344618</c:v>
                </c:pt>
                <c:pt idx="380">
                  <c:v>-3.748914628378941</c:v>
                </c:pt>
                <c:pt idx="381">
                  <c:v>-3.7708120364635405</c:v>
                </c:pt>
                <c:pt idx="382">
                  <c:v>-3.7919005581623977</c:v>
                </c:pt>
                <c:pt idx="383">
                  <c:v>-3.8121899107640407</c:v>
                </c:pt>
                <c:pt idx="384">
                  <c:v>-3.8316898154281094</c:v>
                </c:pt>
                <c:pt idx="385">
                  <c:v>-3.8504099821302109</c:v>
                </c:pt>
                <c:pt idx="386">
                  <c:v>-3.8683600961539959</c:v>
                </c:pt>
                <c:pt idx="387">
                  <c:v>-3.8855498059961393</c:v>
                </c:pt>
                <c:pt idx="388">
                  <c:v>-3.9019887125643757</c:v>
                </c:pt>
                <c:pt idx="389">
                  <c:v>-3.9176863595572269</c:v>
                </c:pt>
                <c:pt idx="390">
                  <c:v>-3.9326522249225753</c:v>
                </c:pt>
                <c:pt idx="391">
                  <c:v>-3.9468957133032596</c:v>
                </c:pt>
                <c:pt idx="392">
                  <c:v>-3.960426149381413</c:v>
                </c:pt>
                <c:pt idx="393">
                  <c:v>-3.9732527720468886</c:v>
                </c:pt>
                <c:pt idx="394">
                  <c:v>-3.9853847293131821</c:v>
                </c:pt>
                <c:pt idx="395">
                  <c:v>-3.9968310739191226</c:v>
                </c:pt>
                <c:pt idx="396">
                  <c:v>-4.0076007595523322</c:v>
                </c:pt>
                <c:pt idx="397">
                  <c:v>-4.0177026376415066</c:v>
                </c:pt>
                <c:pt idx="398">
                  <c:v>-4.0271454546659289</c:v>
                </c:pt>
                <c:pt idx="399">
                  <c:v>-4.0359378499346379</c:v>
                </c:pt>
                <c:pt idx="400">
                  <c:v>-4.0440883537946428</c:v>
                </c:pt>
                <c:pt idx="401">
                  <c:v>-4.0516053862273562</c:v>
                </c:pt>
                <c:pt idx="402">
                  <c:v>-4.05849725579899</c:v>
                </c:pt>
                <c:pt idx="403">
                  <c:v>-4.0647721589302392</c:v>
                </c:pt>
                <c:pt idx="404">
                  <c:v>-4.0704381794578754</c:v>
                </c:pt>
                <c:pt idx="405">
                  <c:v>-4.075503288458135</c:v>
                </c:pt>
                <c:pt idx="406">
                  <c:v>-4.0799753443089894</c:v>
                </c:pt>
                <c:pt idx="407">
                  <c:v>-4.0838620929663474</c:v>
                </c:pt>
                <c:pt idx="408">
                  <c:v>-4.0871711684355692</c:v>
                </c:pt>
                <c:pt idx="409">
                  <c:v>-4.0899100934165737</c:v>
                </c:pt>
                <c:pt idx="410">
                  <c:v>-4.0920862801061526</c:v>
                </c:pt>
                <c:pt idx="411">
                  <c:v>-4.0937070311422623</c:v>
                </c:pt>
                <c:pt idx="412">
                  <c:v>-4.0947795406728957</c:v>
                </c:pt>
                <c:pt idx="413">
                  <c:v>-4.0953108955401447</c:v>
                </c:pt>
                <c:pt idx="414">
                  <c:v>-4.0953080765632262</c:v>
                </c:pt>
                <c:pt idx="415">
                  <c:v>-4.0947779599118714</c:v>
                </c:pt>
                <c:pt idx="416">
                  <c:v>-4.093727318558253</c:v>
                </c:pt>
                <c:pt idx="417">
                  <c:v>-4.0921628238006038</c:v>
                </c:pt>
                <c:pt idx="418">
                  <c:v>-4.0900910468458891</c:v>
                </c:pt>
                <c:pt idx="419">
                  <c:v>-4.0875184604490054</c:v>
                </c:pt>
                <c:pt idx="420">
                  <c:v>-4.0844514405968884</c:v>
                </c:pt>
                <c:pt idx="421">
                  <c:v>-4.0808962682341789</c:v>
                </c:pt>
                <c:pt idx="422">
                  <c:v>-4.0768591310228546</c:v>
                </c:pt>
                <c:pt idx="423">
                  <c:v>-4.0723461251322215</c:v>
                </c:pt>
                <c:pt idx="424">
                  <c:v>-4.0673632570524401</c:v>
                </c:pt>
                <c:pt idx="425">
                  <c:v>-4.0619164454299774</c:v>
                </c:pt>
                <c:pt idx="426">
                  <c:v>-4.0560115229179639</c:v>
                </c:pt>
                <c:pt idx="427">
                  <c:v>-4.0496542380406941</c:v>
                </c:pt>
                <c:pt idx="428">
                  <c:v>-4.0428502570678901</c:v>
                </c:pt>
                <c:pt idx="429">
                  <c:v>-4.0356051658954524</c:v>
                </c:pt>
                <c:pt idx="430">
                  <c:v>-4.0279244719309677</c:v>
                </c:pt>
                <c:pt idx="431">
                  <c:v>-4.0198136059824812</c:v>
                </c:pt>
                <c:pt idx="432">
                  <c:v>-4.0112779241454124</c:v>
                </c:pt>
                <c:pt idx="433">
                  <c:v>-4.0023227096899445</c:v>
                </c:pt>
                <c:pt idx="434">
                  <c:v>-3.9929531749439864</c:v>
                </c:pt>
                <c:pt idx="435">
                  <c:v>-3.983174463172396</c:v>
                </c:pt>
                <c:pt idx="436">
                  <c:v>-3.9729916504499583</c:v>
                </c:pt>
                <c:pt idx="437">
                  <c:v>-3.962409747527174</c:v>
                </c:pt>
                <c:pt idx="438">
                  <c:v>-3.9514337016899481</c:v>
                </c:pt>
                <c:pt idx="439">
                  <c:v>-3.9400683986083824</c:v>
                </c:pt>
                <c:pt idx="440">
                  <c:v>-3.9283186641782364</c:v>
                </c:pt>
                <c:pt idx="441">
                  <c:v>-3.916189266352283</c:v>
                </c:pt>
                <c:pt idx="442">
                  <c:v>-3.9036849169605148</c:v>
                </c:pt>
                <c:pt idx="443">
                  <c:v>-3.8908102735213146</c:v>
                </c:pt>
                <c:pt idx="444">
                  <c:v>-3.8775699410401865</c:v>
                </c:pt>
                <c:pt idx="445">
                  <c:v>-3.8639684737992019</c:v>
                </c:pt>
                <c:pt idx="446">
                  <c:v>-3.8500103771335361</c:v>
                </c:pt>
                <c:pt idx="447">
                  <c:v>-3.8357001091984468</c:v>
                </c:pt>
                <c:pt idx="448">
                  <c:v>-3.8210420827236886</c:v>
                </c:pt>
                <c:pt idx="449">
                  <c:v>-3.8060406667574775</c:v>
                </c:pt>
                <c:pt idx="450">
                  <c:v>-3.790700188399315</c:v>
                </c:pt>
                <c:pt idx="451">
                  <c:v>-3.7750249345217757</c:v>
                </c:pt>
                <c:pt idx="452">
                  <c:v>-3.759019153481133</c:v>
                </c:pt>
                <c:pt idx="453">
                  <c:v>-3.7426870568183102</c:v>
                </c:pt>
                <c:pt idx="454">
                  <c:v>-3.7260328209482934</c:v>
                </c:pt>
                <c:pt idx="455">
                  <c:v>-3.7090605888406842</c:v>
                </c:pt>
                <c:pt idx="456">
                  <c:v>-3.6917744716893401</c:v>
                </c:pt>
                <c:pt idx="457">
                  <c:v>-3.6741785505727895</c:v>
                </c:pt>
                <c:pt idx="458">
                  <c:v>-3.6562768781063602</c:v>
                </c:pt>
                <c:pt idx="459">
                  <c:v>-3.6380734800839409</c:v>
                </c:pt>
                <c:pt idx="460">
                  <c:v>-3.6195723571123208</c:v>
                </c:pt>
                <c:pt idx="461">
                  <c:v>-3.6007774862364816</c:v>
                </c:pt>
                <c:pt idx="462">
                  <c:v>-3.5816928225583404</c:v>
                </c:pt>
                <c:pt idx="463">
                  <c:v>-3.5623223008466103</c:v>
                </c:pt>
                <c:pt idx="464">
                  <c:v>-3.5426698371403087</c:v>
                </c:pt>
                <c:pt idx="465">
                  <c:v>-3.5227393303455834</c:v>
                </c:pt>
                <c:pt idx="466">
                  <c:v>-3.5025346638258341</c:v>
                </c:pt>
                <c:pt idx="467">
                  <c:v>-3.4820597069865835</c:v>
                </c:pt>
                <c:pt idx="468">
                  <c:v>-3.4613183168536548</c:v>
                </c:pt>
                <c:pt idx="469">
                  <c:v>-3.4403143396470819</c:v>
                </c:pt>
                <c:pt idx="470">
                  <c:v>-3.4190516123496586</c:v>
                </c:pt>
                <c:pt idx="471">
                  <c:v>-3.3975339642712972</c:v>
                </c:pt>
                <c:pt idx="472">
                  <c:v>-3.3757652186087106</c:v>
                </c:pt>
                <c:pt idx="473">
                  <c:v>-3.3537491940020994</c:v>
                </c:pt>
                <c:pt idx="474">
                  <c:v>-3.3314897060870132</c:v>
                </c:pt>
                <c:pt idx="475">
                  <c:v>-3.3089905690445907</c:v>
                </c:pt>
                <c:pt idx="476">
                  <c:v>-3.2862555971478224</c:v>
                </c:pt>
                <c:pt idx="477">
                  <c:v>-3.2632886063058475</c:v>
                </c:pt>
                <c:pt idx="478">
                  <c:v>-3.2400934156051586</c:v>
                </c:pt>
                <c:pt idx="479">
                  <c:v>-3.2166738488496431</c:v>
                </c:pt>
                <c:pt idx="480">
                  <c:v>-3.1930337360983909</c:v>
                </c:pt>
                <c:pt idx="481">
                  <c:v>-3.169176915201966</c:v>
                </c:pt>
                <c:pt idx="482">
                  <c:v>-3.1451072333371388</c:v>
                </c:pt>
                <c:pt idx="483">
                  <c:v>-3.1208285485407394</c:v>
                </c:pt>
                <c:pt idx="484">
                  <c:v>-3.0963447312424885</c:v>
                </c:pt>
                <c:pt idx="485">
                  <c:v>-3.0716596657965423</c:v>
                </c:pt>
                <c:pt idx="486">
                  <c:v>-3.0467772520124665</c:v>
                </c:pt>
                <c:pt idx="487">
                  <c:v>-3.0217014066864607</c:v>
                </c:pt>
                <c:pt idx="488">
                  <c:v>-2.9964360651299673</c:v>
                </c:pt>
                <c:pt idx="489">
                  <c:v>-2.9709851826998417</c:v>
                </c:pt>
                <c:pt idx="490">
                  <c:v>-2.9453527363270018</c:v>
                </c:pt>
                <c:pt idx="491">
                  <c:v>-2.9195427260443605</c:v>
                </c:pt>
                <c:pt idx="492">
                  <c:v>-2.893559176514545</c:v>
                </c:pt>
                <c:pt idx="493">
                  <c:v>-2.8674061385570222</c:v>
                </c:pt>
                <c:pt idx="494">
                  <c:v>-2.841087690674597</c:v>
                </c:pt>
                <c:pt idx="495">
                  <c:v>-2.8146079405780484</c:v>
                </c:pt>
                <c:pt idx="496">
                  <c:v>-2.7879710267111046</c:v>
                </c:pt>
                <c:pt idx="497">
                  <c:v>-2.7611811197732932</c:v>
                </c:pt>
                <c:pt idx="498">
                  <c:v>-2.7342424242409575</c:v>
                </c:pt>
                <c:pt idx="499">
                  <c:v>-2.7071591798876833</c:v>
                </c:pt>
                <c:pt idx="500">
                  <c:v>-2.6799356633010119</c:v>
                </c:pt>
                <c:pt idx="501">
                  <c:v>-2.6525761893983919</c:v>
                </c:pt>
                <c:pt idx="502">
                  <c:v>-2.62508511293818</c:v>
                </c:pt>
                <c:pt idx="503">
                  <c:v>-2.5974668300295005</c:v>
                </c:pt>
                <c:pt idx="504">
                  <c:v>-2.5697257796362738</c:v>
                </c:pt>
                <c:pt idx="505">
                  <c:v>-2.5418664450779889</c:v>
                </c:pt>
                <c:pt idx="506">
                  <c:v>-2.5138933555254521</c:v>
                </c:pt>
                <c:pt idx="507">
                  <c:v>-2.485811087489981</c:v>
                </c:pt>
                <c:pt idx="508">
                  <c:v>-2.4576242663075365</c:v>
                </c:pt>
                <c:pt idx="509">
                  <c:v>-2.4293375676144864</c:v>
                </c:pt>
                <c:pt idx="510">
                  <c:v>-2.4009557188167436</c:v>
                </c:pt>
                <c:pt idx="511">
                  <c:v>-2.3724835005493481</c:v>
                </c:pt>
                <c:pt idx="512">
                  <c:v>-2.3439257481264155</c:v>
                </c:pt>
                <c:pt idx="513">
                  <c:v>-2.3152873529809965</c:v>
                </c:pt>
                <c:pt idx="514">
                  <c:v>-2.2865732640936902</c:v>
                </c:pt>
                <c:pt idx="515">
                  <c:v>-2.257788489407015</c:v>
                </c:pt>
                <c:pt idx="516">
                  <c:v>-2.2289380972276773</c:v>
                </c:pt>
                <c:pt idx="517">
                  <c:v>-2.200027217613183</c:v>
                </c:pt>
                <c:pt idx="518">
                  <c:v>-2.1710610437419469</c:v>
                </c:pt>
                <c:pt idx="519">
                  <c:v>-2.1420448332668416</c:v>
                </c:pt>
                <c:pt idx="520">
                  <c:v>-2.1129839096486744</c:v>
                </c:pt>
                <c:pt idx="521">
                  <c:v>-2.0838836634701474</c:v>
                </c:pt>
                <c:pt idx="522">
                  <c:v>-2.054749553727981</c:v>
                </c:pt>
                <c:pt idx="523">
                  <c:v>-2.0255871091015871</c:v>
                </c:pt>
                <c:pt idx="524">
                  <c:v>-1.9964019291961554</c:v>
                </c:pt>
                <c:pt idx="525">
                  <c:v>-1.967199685760779</c:v>
                </c:pt>
                <c:pt idx="526">
                  <c:v>-1.9379861238765728</c:v>
                </c:pt>
                <c:pt idx="527">
                  <c:v>-1.9087670631156584</c:v>
                </c:pt>
                <c:pt idx="528">
                  <c:v>-1.8795483986676866</c:v>
                </c:pt>
                <c:pt idx="529">
                  <c:v>-1.8503361024332285</c:v>
                </c:pt>
                <c:pt idx="530">
                  <c:v>-1.8211362240809286</c:v>
                </c:pt>
                <c:pt idx="531">
                  <c:v>-1.7919548920667943</c:v>
                </c:pt>
                <c:pt idx="532">
                  <c:v>-1.7627983146141646</c:v>
                </c:pt>
                <c:pt idx="533">
                  <c:v>-1.7336727806513699</c:v>
                </c:pt>
                <c:pt idx="534">
                  <c:v>-1.704584660705724</c:v>
                </c:pt>
                <c:pt idx="535">
                  <c:v>-1.6755404077514571</c:v>
                </c:pt>
                <c:pt idx="536">
                  <c:v>-1.6465465580082703</c:v>
                </c:pt>
                <c:pt idx="537">
                  <c:v>-1.6176097316911702</c:v>
                </c:pt>
                <c:pt idx="538">
                  <c:v>-1.5887366337057349</c:v>
                </c:pt>
                <c:pt idx="539">
                  <c:v>-1.5599340542887785</c:v>
                </c:pt>
                <c:pt idx="540">
                  <c:v>-1.5312088695919168</c:v>
                </c:pt>
                <c:pt idx="541">
                  <c:v>-1.5025680422053564</c:v>
                </c:pt>
                <c:pt idx="542">
                  <c:v>-1.4740186216192077</c:v>
                </c:pt>
                <c:pt idx="543">
                  <c:v>-1.4455677446205031</c:v>
                </c:pt>
                <c:pt idx="544">
                  <c:v>-1.4172226356242494</c:v>
                </c:pt>
                <c:pt idx="545">
                  <c:v>-1.388990606934891</c:v>
                </c:pt>
                <c:pt idx="546">
                  <c:v>-1.3608790589366611</c:v>
                </c:pt>
                <c:pt idx="547">
                  <c:v>-1.3328954802109894</c:v>
                </c:pt>
                <c:pt idx="548">
                  <c:v>-1.3050474475780152</c:v>
                </c:pt>
                <c:pt idx="549">
                  <c:v>-1.2773426260606717</c:v>
                </c:pt>
                <c:pt idx="550">
                  <c:v>-1.2497887687695921</c:v>
                </c:pt>
                <c:pt idx="551">
                  <c:v>-1.2223937167049532</c:v>
                </c:pt>
                <c:pt idx="552">
                  <c:v>-1.1951653984770609</c:v>
                </c:pt>
                <c:pt idx="553">
                  <c:v>-1.1681118299399091</c:v>
                </c:pt>
                <c:pt idx="554">
                  <c:v>-1.1412411137390703</c:v>
                </c:pt>
                <c:pt idx="555">
                  <c:v>-1.1145614387708536</c:v>
                </c:pt>
                <c:pt idx="556">
                  <c:v>-1.0880810795523672</c:v>
                </c:pt>
                <c:pt idx="557">
                  <c:v>-1.0618083955000222</c:v>
                </c:pt>
                <c:pt idx="558">
                  <c:v>-1.035751830117291</c:v>
                </c:pt>
                <c:pt idx="559">
                  <c:v>-1.009919910089156</c:v>
                </c:pt>
                <c:pt idx="560">
                  <c:v>-0.98432124428404011</c:v>
                </c:pt>
                <c:pt idx="561">
                  <c:v>-0.95896452266239152</c:v>
                </c:pt>
                <c:pt idx="562">
                  <c:v>-0.93385851509146112</c:v>
                </c:pt>
                <c:pt idx="563">
                  <c:v>-0.90901207006695461</c:v>
                </c:pt>
                <c:pt idx="564">
                  <c:v>-0.88443411334229105</c:v>
                </c:pt>
                <c:pt idx="565">
                  <c:v>-0.86013364646580692</c:v>
                </c:pt>
                <c:pt idx="566">
                  <c:v>-0.83611974522649546</c:v>
                </c:pt>
                <c:pt idx="567">
                  <c:v>-0.81240155801168445</c:v>
                </c:pt>
                <c:pt idx="568">
                  <c:v>-0.7889883040765282</c:v>
                </c:pt>
                <c:pt idx="569">
                  <c:v>-0.76588927172836185</c:v>
                </c:pt>
                <c:pt idx="570">
                  <c:v>-0.74311381642891816</c:v>
                </c:pt>
                <c:pt idx="571">
                  <c:v>-0.72067135881676836</c:v>
                </c:pt>
                <c:pt idx="572">
                  <c:v>-0.69857138265506724</c:v>
                </c:pt>
                <c:pt idx="573">
                  <c:v>-0.67682343270581757</c:v>
                </c:pt>
                <c:pt idx="574">
                  <c:v>-0.6554371125388182</c:v>
                </c:pt>
                <c:pt idx="575">
                  <c:v>-0.63442208227755015</c:v>
                </c:pt>
                <c:pt idx="576">
                  <c:v>-0.613788056289301</c:v>
                </c:pt>
                <c:pt idx="577">
                  <c:v>-0.59354480082389327</c:v>
                </c:pt>
                <c:pt idx="578">
                  <c:v>-0.57370213161088257</c:v>
                </c:pt>
                <c:pt idx="579">
                  <c:v>-0.55426991141940063</c:v>
                </c:pt>
                <c:pt idx="580">
                  <c:v>-0.53525804759021511</c:v>
                </c:pt>
                <c:pt idx="581">
                  <c:v>-0.51667648954903145</c:v>
                </c:pt>
                <c:pt idx="582">
                  <c:v>-0.49853522630936903</c:v>
                </c:pt>
                <c:pt idx="583">
                  <c:v>-0.48084428397593648</c:v>
                </c:pt>
                <c:pt idx="584">
                  <c:v>-0.46361372325843636</c:v>
                </c:pt>
                <c:pt idx="585">
                  <c:v>-0.44685363700806252</c:v>
                </c:pt>
                <c:pt idx="586">
                  <c:v>-0.43057414778856096</c:v>
                </c:pt>
                <c:pt idx="587">
                  <c:v>-0.41478540549422394</c:v>
                </c:pt>
                <c:pt idx="588">
                  <c:v>-0.39949758502991617</c:v>
                </c:pt>
                <c:pt idx="589">
                  <c:v>-0.38472088406666771</c:v>
                </c:pt>
                <c:pt idx="590">
                  <c:v>-0.37046552088806894</c:v>
                </c:pt>
                <c:pt idx="591">
                  <c:v>-0.35674173234454148</c:v>
                </c:pt>
                <c:pt idx="592">
                  <c:v>-0.34355977193207288</c:v>
                </c:pt>
                <c:pt idx="593">
                  <c:v>-0.33092990801318456</c:v>
                </c:pt>
                <c:pt idx="594">
                  <c:v>-0.31886242219869126</c:v>
                </c:pt>
                <c:pt idx="595">
                  <c:v>-0.30736760791140399</c:v>
                </c:pt>
                <c:pt idx="596">
                  <c:v>-0.29645576915042077</c:v>
                </c:pt>
                <c:pt idx="597">
                  <c:v>-0.28613721947903714</c:v>
                </c:pt>
                <c:pt idx="598">
                  <c:v>-0.27642228125861101</c:v>
                </c:pt>
                <c:pt idx="599">
                  <c:v>-0.26732128515165937</c:v>
                </c:pt>
                <c:pt idx="600">
                  <c:v>-0.25884456991875504</c:v>
                </c:pt>
                <c:pt idx="601">
                  <c:v>-0.25100248253561003</c:v>
                </c:pt>
                <c:pt idx="602">
                  <c:v>-0.24380537865660551</c:v>
                </c:pt>
                <c:pt idx="603">
                  <c:v>-0.23726362345280921</c:v>
                </c:pt>
                <c:pt idx="604">
                  <c:v>-0.23138759285390872</c:v>
                </c:pt>
                <c:pt idx="605">
                  <c:v>-0.2261876752241162</c:v>
                </c:pt>
                <c:pt idx="606">
                  <c:v>-0.22167427350488991</c:v>
                </c:pt>
                <c:pt idx="607">
                  <c:v>-0.21785780785597758</c:v>
                </c:pt>
                <c:pt idx="608">
                  <c:v>-0.2147487188306679</c:v>
                </c:pt>
                <c:pt idx="609">
                  <c:v>-0.21235747112177367</c:v>
                </c:pt>
                <c:pt idx="610">
                  <c:v>-0.21069455791493857</c:v>
                </c:pt>
                <c:pt idx="611">
                  <c:v>-0.20977050589009244</c:v>
                </c:pt>
                <c:pt idx="612">
                  <c:v>-0.2095958809127596</c:v>
                </c:pt>
                <c:pt idx="613">
                  <c:v>-0.21018129445779019</c:v>
                </c:pt>
                <c:pt idx="614">
                  <c:v>-0.21153741081348706</c:v>
                </c:pt>
                <c:pt idx="615">
                  <c:v>-0.21367495511213047</c:v>
                </c:pt>
                <c:pt idx="616">
                  <c:v>-0.21660472224090255</c:v>
                </c:pt>
                <c:pt idx="617">
                  <c:v>-0.22033758668443773</c:v>
                </c:pt>
                <c:pt idx="618">
                  <c:v>-0.22488451335839818</c:v>
                </c:pt>
                <c:pt idx="619">
                  <c:v>-0.23025656949337583</c:v>
                </c:pt>
                <c:pt idx="620">
                  <c:v>-0.23646493763476775</c:v>
                </c:pt>
                <c:pt idx="621">
                  <c:v>-0.24352092982658918</c:v>
                </c:pt>
                <c:pt idx="622">
                  <c:v>-0.25143600305348635</c:v>
                </c:pt>
                <c:pt idx="623">
                  <c:v>-0.26022177601830254</c:v>
                </c:pt>
                <c:pt idx="624">
                  <c:v>-0.26989004734109662</c:v>
                </c:pt>
                <c:pt idx="625">
                  <c:v>-0.2804528152687894</c:v>
                </c:pt>
                <c:pt idx="626">
                  <c:v>-0.29192229899341204</c:v>
                </c:pt>
                <c:pt idx="627">
                  <c:v>-0.30431096168436206</c:v>
                </c:pt>
                <c:pt idx="628">
                  <c:v>-0.31763153534819621</c:v>
                </c:pt>
                <c:pt idx="629">
                  <c:v>-0.33189704763850325</c:v>
                </c:pt>
                <c:pt idx="630">
                  <c:v>-0.34712085075079824</c:v>
                </c:pt>
                <c:pt idx="631">
                  <c:v>-0.36331665254644019</c:v>
                </c:pt>
                <c:pt idx="632">
                  <c:v>-0.38049855006497679</c:v>
                </c:pt>
                <c:pt idx="633">
                  <c:v>-0.39868106559646366</c:v>
                </c:pt>
                <c:pt idx="634">
                  <c:v>-0.41787918550400682</c:v>
                </c:pt>
                <c:pt idx="635">
                  <c:v>-0.43810840200139972</c:v>
                </c:pt>
                <c:pt idx="636">
                  <c:v>-0.45938475811456209</c:v>
                </c:pt>
                <c:pt idx="637">
                  <c:v>-0.48172489607377217</c:v>
                </c:pt>
                <c:pt idx="638">
                  <c:v>-0.5051461094113272</c:v>
                </c:pt>
                <c:pt idx="639">
                  <c:v>-0.52966639906608615</c:v>
                </c:pt>
                <c:pt idx="640">
                  <c:v>-0.55530453382676115</c:v>
                </c:pt>
                <c:pt idx="641">
                  <c:v>-0.58208011548240313</c:v>
                </c:pt>
                <c:pt idx="642">
                  <c:v>-0.61001364908475975</c:v>
                </c:pt>
                <c:pt idx="643">
                  <c:v>-0.639126618773316</c:v>
                </c:pt>
                <c:pt idx="644">
                  <c:v>-0.66944156966166601</c:v>
                </c:pt>
                <c:pt idx="645">
                  <c:v>-0.70098219633892844</c:v>
                </c:pt>
                <c:pt idx="646">
                  <c:v>-0.73377343860292776</c:v>
                </c:pt>
                <c:pt idx="647">
                  <c:v>-0.76784158511053191</c:v>
                </c:pt>
                <c:pt idx="648">
                  <c:v>-0.80321438571008319</c:v>
                </c:pt>
                <c:pt idx="649">
                  <c:v>-0.83992117331115734</c:v>
                </c:pt>
                <c:pt idx="650">
                  <c:v>-0.87799299624529703</c:v>
                </c:pt>
                <c:pt idx="651">
                  <c:v>-0.91746276218909739</c:v>
                </c:pt>
                <c:pt idx="652">
                  <c:v>-0.95836539484836081</c:v>
                </c:pt>
                <c:pt idx="653">
                  <c:v>-1.0007380047514995</c:v>
                </c:pt>
                <c:pt idx="654">
                  <c:v>-1.0446200756688102</c:v>
                </c:pt>
                <c:pt idx="655">
                  <c:v>-1.0900536683656439</c:v>
                </c:pt>
                <c:pt idx="656">
                  <c:v>-1.1370836436192211</c:v>
                </c:pt>
                <c:pt idx="657">
                  <c:v>-1.1857579066795547</c:v>
                </c:pt>
                <c:pt idx="658">
                  <c:v>-1.2361276756455708</c:v>
                </c:pt>
                <c:pt idx="659">
                  <c:v>-1.288247776560224</c:v>
                </c:pt>
                <c:pt idx="660">
                  <c:v>-1.3421769684127902</c:v>
                </c:pt>
                <c:pt idx="661">
                  <c:v>-1.3979783016818228</c:v>
                </c:pt>
                <c:pt idx="662">
                  <c:v>-1.4557195145656445</c:v>
                </c:pt>
                <c:pt idx="663">
                  <c:v>-1.515473471644639</c:v>
                </c:pt>
                <c:pt idx="664">
                  <c:v>-1.5773186504202485</c:v>
                </c:pt>
                <c:pt idx="665">
                  <c:v>-1.6413396819808137</c:v>
                </c:pt>
                <c:pt idx="666">
                  <c:v>-1.7076279530040417</c:v>
                </c:pt>
                <c:pt idx="667">
                  <c:v>-1.7762822774155249</c:v>
                </c:pt>
                <c:pt idx="668">
                  <c:v>-1.8474096473474602</c:v>
                </c:pt>
                <c:pt idx="669">
                  <c:v>-1.9211260745841239</c:v>
                </c:pt>
                <c:pt idx="670">
                  <c:v>-1.9975575355340363</c:v>
                </c:pt>
                <c:pt idx="671">
                  <c:v>-2.0768410349486017</c:v>
                </c:pt>
                <c:pt idx="672">
                  <c:v>-2.1591258062266481</c:v>
                </c:pt>
                <c:pt idx="673">
                  <c:v>-2.2445746692684891</c:v>
                </c:pt>
                <c:pt idx="674">
                  <c:v>-2.3333655706081533</c:v>
                </c:pt>
                <c:pt idx="675">
                  <c:v>-2.4256933350885017</c:v>
                </c:pt>
                <c:pt idx="676">
                  <c:v>-2.5217716638521743</c:v>
                </c:pt>
                <c:pt idx="677">
                  <c:v>-2.6218354201235341</c:v>
                </c:pt>
                <c:pt idx="678">
                  <c:v>-2.7261432524473612</c:v>
                </c:pt>
                <c:pt idx="679">
                  <c:v>-2.8349806151415335</c:v>
                </c:pt>
                <c:pt idx="680">
                  <c:v>-2.9486632581665297</c:v>
                </c:pt>
                <c:pt idx="681">
                  <c:v>-3.0675412741056545</c:v>
                </c:pt>
                <c:pt idx="682">
                  <c:v>-3.1920038092888507</c:v>
                </c:pt>
                <c:pt idx="683">
                  <c:v>-3.3224845704468824</c:v>
                </c:pt>
                <c:pt idx="684">
                  <c:v>-3.4594682890958053</c:v>
                </c:pt>
                <c:pt idx="685">
                  <c:v>-3.6034983451587994</c:v>
                </c:pt>
                <c:pt idx="686">
                  <c:v>-3.7551858018351467</c:v>
                </c:pt>
                <c:pt idx="687">
                  <c:v>-3.9152201691418553</c:v>
                </c:pt>
                <c:pt idx="688">
                  <c:v>-4.0843822990297918</c:v>
                </c:pt>
                <c:pt idx="689">
                  <c:v>-4.2635599277112419</c:v>
                </c:pt>
                <c:pt idx="690">
                  <c:v>-4.4537665310320547</c:v>
                </c:pt>
                <c:pt idx="691">
                  <c:v>-4.6561643610099548</c:v>
                </c:pt>
                <c:pt idx="692">
                  <c:v>-4.8720928073414536</c:v>
                </c:pt>
                <c:pt idx="693">
                  <c:v>-5.1031036082937042</c:v>
                </c:pt>
                <c:pt idx="694">
                  <c:v>-5.3510049681587271</c:v>
                </c:pt>
                <c:pt idx="695">
                  <c:v>-5.617917395855379</c:v>
                </c:pt>
                <c:pt idx="696">
                  <c:v>-5.9063451741675674</c:v>
                </c:pt>
                <c:pt idx="697">
                  <c:v>-6.2192689815091926</c:v>
                </c:pt>
                <c:pt idx="698">
                  <c:v>-6.5602676118507119</c:v>
                </c:pt>
                <c:pt idx="699">
                  <c:v>-6.9336804656982931</c:v>
                </c:pt>
                <c:pt idx="700">
                  <c:v>-7.3448283649783095</c:v>
                </c:pt>
                <c:pt idx="701">
                  <c:v>-7.8003197907114528</c:v>
                </c:pt>
                <c:pt idx="702">
                  <c:v>-8.3084856532691234</c:v>
                </c:pt>
                <c:pt idx="703">
                  <c:v>-8.8800135787546743</c:v>
                </c:pt>
                <c:pt idx="704">
                  <c:v>-9.5289033595666695</c:v>
                </c:pt>
                <c:pt idx="705">
                  <c:v>-10.273962081291119</c:v>
                </c:pt>
                <c:pt idx="706">
                  <c:v>-11.141254118103669</c:v>
                </c:pt>
                <c:pt idx="707">
                  <c:v>-12.16835082404925</c:v>
                </c:pt>
                <c:pt idx="708">
                  <c:v>-13.412252692459884</c:v>
                </c:pt>
                <c:pt idx="709">
                  <c:v>-14.965622056552377</c:v>
                </c:pt>
                <c:pt idx="710">
                  <c:v>-16.994678638003087</c:v>
                </c:pt>
                <c:pt idx="711">
                  <c:v>-19.846666498227748</c:v>
                </c:pt>
                <c:pt idx="712">
                  <c:v>-24.475598058823866</c:v>
                </c:pt>
                <c:pt idx="713">
                  <c:v>-36.419656251198631</c:v>
                </c:pt>
                <c:pt idx="714">
                  <c:v>-29.849229718156998</c:v>
                </c:pt>
                <c:pt idx="715">
                  <c:v>-21.712384813297977</c:v>
                </c:pt>
                <c:pt idx="716">
                  <c:v>-17.417418221919764</c:v>
                </c:pt>
                <c:pt idx="717">
                  <c:v>-14.444304236240331</c:v>
                </c:pt>
                <c:pt idx="718">
                  <c:v>-12.156987733533413</c:v>
                </c:pt>
                <c:pt idx="719">
                  <c:v>-10.297930704499699</c:v>
                </c:pt>
                <c:pt idx="720">
                  <c:v>-8.7383991196539021</c:v>
                </c:pt>
                <c:pt idx="721">
                  <c:v>-7.4056895961177442</c:v>
                </c:pt>
                <c:pt idx="722">
                  <c:v>-6.2552436241283278</c:v>
                </c:pt>
                <c:pt idx="723">
                  <c:v>-5.2579387334097838</c:v>
                </c:pt>
                <c:pt idx="724">
                  <c:v>-4.3935389822698232</c:v>
                </c:pt>
                <c:pt idx="725">
                  <c:v>-3.6470102086953489</c:v>
                </c:pt>
                <c:pt idx="726">
                  <c:v>-3.0063340285536597</c:v>
                </c:pt>
                <c:pt idx="727">
                  <c:v>-2.4611948021877046</c:v>
                </c:pt>
                <c:pt idx="728">
                  <c:v>-2.0022205959432253</c:v>
                </c:pt>
                <c:pt idx="729">
                  <c:v>-1.6205911293177779</c:v>
                </c:pt>
                <c:pt idx="730">
                  <c:v>-1.3078851729736276</c:v>
                </c:pt>
                <c:pt idx="731">
                  <c:v>-1.0560715969656123</c:v>
                </c:pt>
                <c:pt idx="732">
                  <c:v>-0.85757153413099174</c:v>
                </c:pt>
                <c:pt idx="733">
                  <c:v>-0.70534036409715328</c:v>
                </c:pt>
                <c:pt idx="734">
                  <c:v>-0.59293776983356217</c:v>
                </c:pt>
                <c:pt idx="735">
                  <c:v>-0.51457038252105924</c:v>
                </c:pt>
                <c:pt idx="736">
                  <c:v>-0.46510329080045826</c:v>
                </c:pt>
                <c:pt idx="737">
                  <c:v>-0.44004383376636735</c:v>
                </c:pt>
                <c:pt idx="738">
                  <c:v>-0.43550441709085402</c:v>
                </c:pt>
                <c:pt idx="739">
                  <c:v>-0.44815177273123752</c:v>
                </c:pt>
                <c:pt idx="740">
                  <c:v>-0.4751492625019279</c:v>
                </c:pt>
                <c:pt idx="741">
                  <c:v>-0.51409736939246864</c:v>
                </c:pt>
                <c:pt idx="742">
                  <c:v>-0.56297597505106645</c:v>
                </c:pt>
                <c:pt idx="743">
                  <c:v>-0.62009067094043457</c:v>
                </c:pt>
                <c:pt idx="744">
                  <c:v>-0.68402429905941708</c:v>
                </c:pt>
                <c:pt idx="745">
                  <c:v>-0.75359416822788849</c:v>
                </c:pt>
                <c:pt idx="746">
                  <c:v>-0.8278148986599132</c:v>
                </c:pt>
                <c:pt idx="747">
                  <c:v>-0.90586655155432172</c:v>
                </c:pt>
                <c:pt idx="748">
                  <c:v>-0.98706754524440943</c:v>
                </c:pt>
                <c:pt idx="749">
                  <c:v>-1.0708517986119519</c:v>
                </c:pt>
                <c:pt idx="750">
                  <c:v>-1.1567495408111836</c:v>
                </c:pt>
                <c:pt idx="751">
                  <c:v>-1.2443712589502685</c:v>
                </c:pt>
                <c:pt idx="752">
                  <c:v>-1.3333943054482187</c:v>
                </c:pt>
                <c:pt idx="753">
                  <c:v>-1.4235517435467764</c:v>
                </c:pt>
                <c:pt idx="754">
                  <c:v>-1.5146230664253766</c:v>
                </c:pt>
                <c:pt idx="755">
                  <c:v>-1.6064264788729563</c:v>
                </c:pt>
                <c:pt idx="756">
                  <c:v>-1.6988124787425729</c:v>
                </c:pt>
                <c:pt idx="757">
                  <c:v>-1.7916585177719395</c:v>
                </c:pt>
                <c:pt idx="758">
                  <c:v>-1.8848645578694843</c:v>
                </c:pt>
                <c:pt idx="759">
                  <c:v>-1.9783493699832901</c:v>
                </c:pt>
                <c:pt idx="760">
                  <c:v>-2.072047448792687</c:v>
                </c:pt>
                <c:pt idx="761">
                  <c:v>-2.1659064382979953</c:v>
                </c:pt>
                <c:pt idx="762">
                  <c:v>-2.2598849815335034</c:v>
                </c:pt>
                <c:pt idx="763">
                  <c:v>-2.3539509226795823</c:v>
                </c:pt>
                <c:pt idx="764">
                  <c:v>-2.448079802272805</c:v>
                </c:pt>
                <c:pt idx="765">
                  <c:v>-2.5422535964814843</c:v>
                </c:pt>
                <c:pt idx="766">
                  <c:v>-2.6364596598666119</c:v>
                </c:pt>
                <c:pt idx="767">
                  <c:v>-2.7306898380154818</c:v>
                </c:pt>
                <c:pt idx="768">
                  <c:v>-2.8249397221812904</c:v>
                </c:pt>
                <c:pt idx="769">
                  <c:v>-2.9192080227938155</c:v>
                </c:pt>
                <c:pt idx="770">
                  <c:v>-3.0134960426134705</c:v>
                </c:pt>
                <c:pt idx="771">
                  <c:v>-3.1078072335225699</c:v>
                </c:pt>
                <c:pt idx="772">
                  <c:v>-3.2021468236158173</c:v>
                </c:pt>
                <c:pt idx="773">
                  <c:v>-3.2965215034531385</c:v>
                </c:pt>
                <c:pt idx="774">
                  <c:v>-3.3909391621721827</c:v>
                </c:pt>
                <c:pt idx="775">
                  <c:v>-3.485408665662721</c:v>
                </c:pt>
                <c:pt idx="776">
                  <c:v>-3.5799396702780495</c:v>
                </c:pt>
                <c:pt idx="777">
                  <c:v>-3.674542466595784</c:v>
                </c:pt>
                <c:pt idx="778">
                  <c:v>-3.7692278486194217</c:v>
                </c:pt>
                <c:pt idx="779">
                  <c:v>-3.8640070045397978</c:v>
                </c:pt>
                <c:pt idx="780">
                  <c:v>-3.9588914257867804</c:v>
                </c:pt>
                <c:pt idx="781">
                  <c:v>-4.0538928316071328</c:v>
                </c:pt>
                <c:pt idx="782">
                  <c:v>-4.1490231068399739</c:v>
                </c:pt>
                <c:pt idx="783">
                  <c:v>-4.2442942509126897</c:v>
                </c:pt>
                <c:pt idx="784">
                  <c:v>-4.3397183363876453</c:v>
                </c:pt>
                <c:pt idx="785">
                  <c:v>-4.4353074756429178</c:v>
                </c:pt>
                <c:pt idx="786">
                  <c:v>-4.5310737944851676</c:v>
                </c:pt>
                <c:pt idx="787">
                  <c:v>-4.6270294116726882</c:v>
                </c:pt>
                <c:pt idx="788">
                  <c:v>-4.7231864234851786</c:v>
                </c:pt>
                <c:pt idx="789">
                  <c:v>-4.8195568925992118</c:v>
                </c:pt>
                <c:pt idx="790">
                  <c:v>-4.9161528406442869</c:v>
                </c:pt>
                <c:pt idx="791">
                  <c:v>-5.0129862439076085</c:v>
                </c:pt>
                <c:pt idx="792">
                  <c:v>-5.1100690317331798</c:v>
                </c:pt>
                <c:pt idx="793">
                  <c:v>-5.2074130872295354</c:v>
                </c:pt>
                <c:pt idx="794">
                  <c:v>-5.3050302499587429</c:v>
                </c:pt>
                <c:pt idx="795">
                  <c:v>-5.402932320329735</c:v>
                </c:pt>
                <c:pt idx="796">
                  <c:v>-5.5011310654591732</c:v>
                </c:pt>
                <c:pt idx="797">
                  <c:v>-5.5996382263000477</c:v>
                </c:pt>
                <c:pt idx="798">
                  <c:v>-5.6984655258725949</c:v>
                </c:pt>
                <c:pt idx="799">
                  <c:v>-5.7976246784507453</c:v>
                </c:pt>
                <c:pt idx="800">
                  <c:v>-5.8971273995897349</c:v>
                </c:pt>
                <c:pt idx="801">
                  <c:v>-5.9969854168957957</c:v>
                </c:pt>
                <c:pt idx="802">
                  <c:v>-6.0972104814537564</c:v>
                </c:pt>
                <c:pt idx="803">
                  <c:v>-6.1978143798480465</c:v>
                </c:pt>
                <c:pt idx="804">
                  <c:v>-6.2988089467237796</c:v>
                </c:pt>
                <c:pt idx="805">
                  <c:v>-6.4002060778417871</c:v>
                </c:pt>
                <c:pt idx="806">
                  <c:v>-6.5020177436000681</c:v>
                </c:pt>
                <c:pt idx="807">
                  <c:v>-6.6042560029939645</c:v>
                </c:pt>
                <c:pt idx="808">
                  <c:v>-6.7069330179998756</c:v>
                </c:pt>
                <c:pt idx="809">
                  <c:v>-6.8100610683733311</c:v>
                </c:pt>
                <c:pt idx="810">
                  <c:v>-6.9136525668579374</c:v>
                </c:pt>
                <c:pt idx="811">
                  <c:v>-7.0177200748083273</c:v>
                </c:pt>
                <c:pt idx="812">
                  <c:v>-7.1222763182298809</c:v>
                </c:pt>
                <c:pt idx="813">
                  <c:v>-7.2273342042550937</c:v>
                </c:pt>
                <c:pt idx="814">
                  <c:v>-7.3329068380645959</c:v>
                </c:pt>
                <c:pt idx="815">
                  <c:v>-7.439007540277923</c:v>
                </c:pt>
                <c:pt idx="816">
                  <c:v>-7.5456498648372596</c:v>
                </c:pt>
                <c:pt idx="817">
                  <c:v>-7.6528476174099165</c:v>
                </c:pt>
                <c:pt idx="818">
                  <c:v>-7.760614874343382</c:v>
                </c:pt>
                <c:pt idx="819">
                  <c:v>-7.8689660022071042</c:v>
                </c:pt>
                <c:pt idx="820">
                  <c:v>-7.9779156779596425</c:v>
                </c:pt>
                <c:pt idx="821">
                  <c:v>-8.0874789097824369</c:v>
                </c:pt>
                <c:pt idx="822">
                  <c:v>-8.19767105863043</c:v>
                </c:pt>
                <c:pt idx="823">
                  <c:v>-8.3085078605432052</c:v>
                </c:pt>
                <c:pt idx="824">
                  <c:v>-8.4200054497761165</c:v>
                </c:pt>
                <c:pt idx="825">
                  <c:v>-8.5321803828078089</c:v>
                </c:pt>
                <c:pt idx="826">
                  <c:v>-8.645049663286521</c:v>
                </c:pt>
                <c:pt idx="827">
                  <c:v>-8.7586307679846378</c:v>
                </c:pt>
                <c:pt idx="828">
                  <c:v>-8.8729416738311819</c:v>
                </c:pt>
                <c:pt idx="829">
                  <c:v>-8.9880008861038103</c:v>
                </c:pt>
                <c:pt idx="830">
                  <c:v>-9.1038274678634501</c:v>
                </c:pt>
                <c:pt idx="831">
                  <c:v>-9.2204410707215807</c:v>
                </c:pt>
                <c:pt idx="832">
                  <c:v>-9.3378619670364902</c:v>
                </c:pt>
                <c:pt idx="833">
                  <c:v>-9.4561110836499527</c:v>
                </c:pt>
                <c:pt idx="834">
                  <c:v>-9.5752100372665829</c:v>
                </c:pt>
                <c:pt idx="835">
                  <c:v>-9.6951811716081355</c:v>
                </c:pt>
                <c:pt idx="836">
                  <c:v>-9.8160475964677758</c:v>
                </c:pt>
                <c:pt idx="837">
                  <c:v>-9.9378332288117139</c:v>
                </c:pt>
                <c:pt idx="838">
                  <c:v>-10.060562836075848</c:v>
                </c:pt>
                <c:pt idx="839">
                  <c:v>-10.184262081828487</c:v>
                </c:pt>
                <c:pt idx="840">
                  <c:v>-10.308957573977914</c:v>
                </c:pt>
                <c:pt idx="841">
                  <c:v>-10.434676915719619</c:v>
                </c:pt>
                <c:pt idx="842">
                  <c:v>-10.561448759434224</c:v>
                </c:pt>
                <c:pt idx="843">
                  <c:v>-10.689302863769619</c:v>
                </c:pt>
                <c:pt idx="844">
                  <c:v>-10.818270154153268</c:v>
                </c:pt>
                <c:pt idx="845">
                  <c:v>-10.948382787009699</c:v>
                </c:pt>
                <c:pt idx="846">
                  <c:v>-11.079674217982083</c:v>
                </c:pt>
                <c:pt idx="847">
                  <c:v>-11.212179274478149</c:v>
                </c:pt>
                <c:pt idx="848">
                  <c:v>-11.345934232898294</c:v>
                </c:pt>
                <c:pt idx="849">
                  <c:v>-11.480976900932218</c:v>
                </c:pt>
                <c:pt idx="850">
                  <c:v>-11.61734670534652</c:v>
                </c:pt>
                <c:pt idx="851">
                  <c:v>-11.755084785735495</c:v>
                </c:pt>
                <c:pt idx="852">
                  <c:v>-11.894234094737177</c:v>
                </c:pt>
                <c:pt idx="853">
                  <c:v>-12.034839505285968</c:v>
                </c:pt>
                <c:pt idx="854">
                  <c:v>-12.176947925514444</c:v>
                </c:pt>
                <c:pt idx="855">
                  <c:v>-12.320608421990478</c:v>
                </c:pt>
                <c:pt idx="856">
                  <c:v>-12.465872352041869</c:v>
                </c:pt>
                <c:pt idx="857">
                  <c:v>-12.612793506002664</c:v>
                </c:pt>
                <c:pt idx="858">
                  <c:v>-12.761428260302933</c:v>
                </c:pt>
                <c:pt idx="859">
                  <c:v>-12.911835742426794</c:v>
                </c:pt>
                <c:pt idx="860">
                  <c:v>-13.064078008877502</c:v>
                </c:pt>
                <c:pt idx="861">
                  <c:v>-13.218220237409987</c:v>
                </c:pt>
                <c:pt idx="862">
                  <c:v>-13.374330934944298</c:v>
                </c:pt>
                <c:pt idx="863">
                  <c:v>-13.532482162737075</c:v>
                </c:pt>
                <c:pt idx="864">
                  <c:v>-13.692749780564794</c:v>
                </c:pt>
                <c:pt idx="865">
                  <c:v>-13.855213711899651</c:v>
                </c:pt>
                <c:pt idx="866">
                  <c:v>-14.019958232286067</c:v>
                </c:pt>
                <c:pt idx="867">
                  <c:v>-14.187072283417139</c:v>
                </c:pt>
                <c:pt idx="868">
                  <c:v>-14.356649815710954</c:v>
                </c:pt>
                <c:pt idx="869">
                  <c:v>-14.528790162562757</c:v>
                </c:pt>
                <c:pt idx="870">
                  <c:v>-14.70359844986675</c:v>
                </c:pt>
                <c:pt idx="871">
                  <c:v>-14.881186044871722</c:v>
                </c:pt>
                <c:pt idx="872">
                  <c:v>-15.061671049004012</c:v>
                </c:pt>
                <c:pt idx="873">
                  <c:v>-15.245178839943732</c:v>
                </c:pt>
                <c:pt idx="874">
                  <c:v>-15.431842668973081</c:v>
                </c:pt>
                <c:pt idx="875">
                  <c:v>-15.621804320510272</c:v>
                </c:pt>
                <c:pt idx="876">
                  <c:v>-15.815214841772161</c:v>
                </c:pt>
                <c:pt idx="877">
                  <c:v>-16.012235351699022</c:v>
                </c:pt>
                <c:pt idx="878">
                  <c:v>-16.213037939703288</c:v>
                </c:pt>
                <c:pt idx="879">
                  <c:v>-16.417806666489088</c:v>
                </c:pt>
                <c:pt idx="880">
                  <c:v>-16.626738681167502</c:v>
                </c:pt>
                <c:pt idx="881">
                  <c:v>-16.840045471253838</c:v>
                </c:pt>
                <c:pt idx="882">
                  <c:v>-17.057954264986776</c:v>
                </c:pt>
                <c:pt idx="883">
                  <c:v>-17.280709608771044</c:v>
                </c:pt>
                <c:pt idx="884">
                  <c:v>-17.508575146649992</c:v>
                </c:pt>
                <c:pt idx="885">
                  <c:v>-17.741835633663957</c:v>
                </c:pt>
                <c:pt idx="886">
                  <c:v>-17.980799220937101</c:v>
                </c:pt>
                <c:pt idx="887">
                  <c:v>-18.225800057715123</c:v>
                </c:pt>
                <c:pt idx="888">
                  <c:v>-18.477201264577616</c:v>
                </c:pt>
                <c:pt idx="889">
                  <c:v>-18.735398343172083</c:v>
                </c:pt>
                <c:pt idx="890">
                  <c:v>-19.000823101690273</c:v>
                </c:pt>
                <c:pt idx="891">
                  <c:v>-19.273948192541827</c:v>
                </c:pt>
                <c:pt idx="892">
                  <c:v>-19.555292380437812</c:v>
                </c:pt>
                <c:pt idx="893">
                  <c:v>-19.845426686594486</c:v>
                </c:pt>
                <c:pt idx="894">
                  <c:v>-20.144981589842715</c:v>
                </c:pt>
                <c:pt idx="895">
                  <c:v>-20.454655510494128</c:v>
                </c:pt>
                <c:pt idx="896">
                  <c:v>-20.775224861198133</c:v>
                </c:pt>
                <c:pt idx="897">
                  <c:v>-21.10755602532301</c:v>
                </c:pt>
                <c:pt idx="898">
                  <c:v>-21.452619724016788</c:v>
                </c:pt>
                <c:pt idx="899">
                  <c:v>-21.811508367171825</c:v>
                </c:pt>
                <c:pt idx="900">
                  <c:v>-22.185457164082386</c:v>
                </c:pt>
                <c:pt idx="901">
                  <c:v>-22.575870015539241</c:v>
                </c:pt>
                <c:pt idx="902">
                  <c:v>-22.984351548511913</c:v>
                </c:pt>
                <c:pt idx="903">
                  <c:v>-23.412747129159218</c:v>
                </c:pt>
                <c:pt idx="904">
                  <c:v>-23.86319336367524</c:v>
                </c:pt>
                <c:pt idx="905">
                  <c:v>-24.338182568482974</c:v>
                </c:pt>
                <c:pt idx="906">
                  <c:v>-24.840646118971247</c:v>
                </c:pt>
                <c:pt idx="907">
                  <c:v>-25.374063724532444</c:v>
                </c:pt>
                <c:pt idx="908">
                  <c:v>-25.942608952004736</c:v>
                </c:pt>
                <c:pt idx="909">
                  <c:v>-26.551346456921415</c:v>
                </c:pt>
                <c:pt idx="910">
                  <c:v>-27.206504666468998</c:v>
                </c:pt>
                <c:pt idx="911">
                  <c:v>-27.915861440079365</c:v>
                </c:pt>
                <c:pt idx="912">
                  <c:v>-28.689303991392443</c:v>
                </c:pt>
                <c:pt idx="913">
                  <c:v>-29.539667027757016</c:v>
                </c:pt>
                <c:pt idx="914">
                  <c:v>-30.484033482001053</c:v>
                </c:pt>
                <c:pt idx="915">
                  <c:v>-31.5458426611169</c:v>
                </c:pt>
                <c:pt idx="916">
                  <c:v>-32.758493614618736</c:v>
                </c:pt>
                <c:pt idx="917">
                  <c:v>-34.171929953609748</c:v>
                </c:pt>
                <c:pt idx="918">
                  <c:v>-35.865764605753782</c:v>
                </c:pt>
                <c:pt idx="919">
                  <c:v>-37.978718684581558</c:v>
                </c:pt>
                <c:pt idx="920">
                  <c:v>-40.787038397302098</c:v>
                </c:pt>
                <c:pt idx="921">
                  <c:v>-44.981226655181516</c:v>
                </c:pt>
                <c:pt idx="922">
                  <c:v>-53.454058415320745</c:v>
                </c:pt>
                <c:pt idx="923">
                  <c:v>-57.077723041776309</c:v>
                </c:pt>
                <c:pt idx="924">
                  <c:v>-46.126437459041881</c:v>
                </c:pt>
                <c:pt idx="925">
                  <c:v>-41.416850354383755</c:v>
                </c:pt>
                <c:pt idx="926">
                  <c:v>-38.367706111138354</c:v>
                </c:pt>
                <c:pt idx="927">
                  <c:v>-36.105123195657491</c:v>
                </c:pt>
                <c:pt idx="928">
                  <c:v>-34.302966580452988</c:v>
                </c:pt>
                <c:pt idx="929">
                  <c:v>-32.803323986063084</c:v>
                </c:pt>
                <c:pt idx="930">
                  <c:v>-31.517610126921205</c:v>
                </c:pt>
                <c:pt idx="931">
                  <c:v>-30.391113616747369</c:v>
                </c:pt>
                <c:pt idx="932">
                  <c:v>-29.387658083678293</c:v>
                </c:pt>
                <c:pt idx="933">
                  <c:v>-28.482068805177047</c:v>
                </c:pt>
                <c:pt idx="934">
                  <c:v>-27.656115757323754</c:v>
                </c:pt>
                <c:pt idx="935">
                  <c:v>-26.896169588459792</c:v>
                </c:pt>
                <c:pt idx="936">
                  <c:v>-26.19176980103979</c:v>
                </c:pt>
                <c:pt idx="937">
                  <c:v>-25.534709714073344</c:v>
                </c:pt>
                <c:pt idx="938">
                  <c:v>-24.918429350355773</c:v>
                </c:pt>
                <c:pt idx="939">
                  <c:v>-24.337599682183114</c:v>
                </c:pt>
                <c:pt idx="940">
                  <c:v>-23.787830106354868</c:v>
                </c:pt>
                <c:pt idx="941">
                  <c:v>-23.265457736842883</c:v>
                </c:pt>
                <c:pt idx="942">
                  <c:v>-22.767392479069805</c:v>
                </c:pt>
                <c:pt idx="943">
                  <c:v>-22.291001027821586</c:v>
                </c:pt>
                <c:pt idx="944">
                  <c:v>-21.834018587649943</c:v>
                </c:pt>
                <c:pt idx="945">
                  <c:v>-21.394480700353355</c:v>
                </c:pt>
                <c:pt idx="946">
                  <c:v>-20.970669894832497</c:v>
                </c:pt>
                <c:pt idx="947">
                  <c:v>-20.561073423483641</c:v>
                </c:pt>
                <c:pt idx="948">
                  <c:v>-20.164349399678862</c:v>
                </c:pt>
                <c:pt idx="949">
                  <c:v>-19.779299376012531</c:v>
                </c:pt>
                <c:pt idx="950">
                  <c:v>-19.404845912015855</c:v>
                </c:pt>
                <c:pt idx="951">
                  <c:v>-19.040014042557154</c:v>
                </c:pt>
                <c:pt idx="952">
                  <c:v>-18.683915819924337</c:v>
                </c:pt>
                <c:pt idx="953">
                  <c:v>-18.3357372938043</c:v>
                </c:pt>
                <c:pt idx="954">
                  <c:v>-17.994727434608592</c:v>
                </c:pt>
                <c:pt idx="955">
                  <c:v>-17.660188610841686</c:v>
                </c:pt>
                <c:pt idx="956">
                  <c:v>-17.331468310216035</c:v>
                </c:pt>
                <c:pt idx="957">
                  <c:v>-17.007951853824459</c:v>
                </c:pt>
                <c:pt idx="958">
                  <c:v>-16.689055897785895</c:v>
                </c:pt>
                <c:pt idx="959">
                  <c:v>-16.374222550711572</c:v>
                </c:pt>
                <c:pt idx="960">
                  <c:v>-16.062913960791487</c:v>
                </c:pt>
                <c:pt idx="961">
                  <c:v>-15.754607244806449</c:v>
                </c:pt>
                <c:pt idx="962">
                  <c:v>-15.448789644352042</c:v>
                </c:pt>
                <c:pt idx="963">
                  <c:v>-15.144953802759622</c:v>
                </c:pt>
                <c:pt idx="964">
                  <c:v>-14.842593060228834</c:v>
                </c:pt>
                <c:pt idx="965">
                  <c:v>-14.541196664708682</c:v>
                </c:pt>
                <c:pt idx="966">
                  <c:v>-14.240244792243173</c:v>
                </c:pt>
                <c:pt idx="967">
                  <c:v>-13.939203262570107</c:v>
                </c:pt>
                <c:pt idx="968">
                  <c:v>-13.637517823311629</c:v>
                </c:pt>
                <c:pt idx="969">
                  <c:v>-13.334607858525885</c:v>
                </c:pt>
                <c:pt idx="970">
                  <c:v>-13.029859353713922</c:v>
                </c:pt>
                <c:pt idx="971">
                  <c:v>-12.722616918268251</c:v>
                </c:pt>
                <c:pt idx="972">
                  <c:v>-12.41217462631093</c:v>
                </c:pt>
                <c:pt idx="973">
                  <c:v>-12.097765385507817</c:v>
                </c:pt>
                <c:pt idx="974">
                  <c:v>-11.77854847842865</c:v>
                </c:pt>
                <c:pt idx="975">
                  <c:v>-11.453594838936187</c:v>
                </c:pt>
                <c:pt idx="976">
                  <c:v>-11.121869523702967</c:v>
                </c:pt>
                <c:pt idx="977">
                  <c:v>-10.782210712826704</c:v>
                </c:pt>
                <c:pt idx="978">
                  <c:v>-10.433304421682742</c:v>
                </c:pt>
                <c:pt idx="979">
                  <c:v>-10.073653930867073</c:v>
                </c:pt>
                <c:pt idx="980">
                  <c:v>-9.7015427544572592</c:v>
                </c:pt>
                <c:pt idx="981">
                  <c:v>-9.3149898036104819</c:v>
                </c:pt>
                <c:pt idx="982">
                  <c:v>-8.9116953469163391</c:v>
                </c:pt>
                <c:pt idx="983">
                  <c:v>-8.4889766107072155</c:v>
                </c:pt>
                <c:pt idx="984">
                  <c:v>-8.0436928188983075</c:v>
                </c:pt>
                <c:pt idx="985">
                  <c:v>-7.5721620506379228</c:v>
                </c:pt>
                <c:pt idx="986">
                  <c:v>-7.0700784767898464</c:v>
                </c:pt>
                <c:pt idx="987">
                  <c:v>-6.5324526868038237</c:v>
                </c:pt>
                <c:pt idx="988">
                  <c:v>-5.9536296671787312</c:v>
                </c:pt>
                <c:pt idx="989">
                  <c:v>-5.3275104849734412</c:v>
                </c:pt>
                <c:pt idx="990">
                  <c:v>-4.6482644988803967</c:v>
                </c:pt>
                <c:pt idx="991">
                  <c:v>-3.9121789559418629</c:v>
                </c:pt>
                <c:pt idx="992">
                  <c:v>-3.122075868385644</c:v>
                </c:pt>
                <c:pt idx="993">
                  <c:v>-2.2972606329020899</c:v>
                </c:pt>
                <c:pt idx="994">
                  <c:v>-1.4940014685285719</c:v>
                </c:pt>
                <c:pt idx="995">
                  <c:v>-0.83932676936088679</c:v>
                </c:pt>
                <c:pt idx="996">
                  <c:v>-0.55566685153225814</c:v>
                </c:pt>
                <c:pt idx="997">
                  <c:v>-0.89514406577239136</c:v>
                </c:pt>
                <c:pt idx="998">
                  <c:v>-1.9498088852240072</c:v>
                </c:pt>
                <c:pt idx="999">
                  <c:v>-3.5673707131355128</c:v>
                </c:pt>
                <c:pt idx="1000">
                  <c:v>-5.5133513408820924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4542080"/>
        <c:axId val="74560640"/>
      </c:scatterChart>
      <c:valAx>
        <c:axId val="74542080"/>
        <c:scaling>
          <c:orientation val="minMax"/>
          <c:max val="3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Frequency [GHz]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74560640"/>
        <c:crossesAt val="-120"/>
        <c:crossBetween val="midCat"/>
      </c:valAx>
      <c:valAx>
        <c:axId val="7456064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S21</a:t>
                </a:r>
                <a:r>
                  <a:rPr lang="en-US" baseline="0"/>
                  <a:t> [dB]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out"/>
        <c:minorTickMark val="none"/>
        <c:tickLblPos val="nextTo"/>
        <c:crossAx val="74542080"/>
        <c:crossesAt val="0"/>
        <c:crossBetween val="midCat"/>
      </c:valAx>
      <c:spPr>
        <a:ln>
          <a:solidFill>
            <a:schemeClr val="bg1">
              <a:lumMod val="50000"/>
            </a:schemeClr>
          </a:solidFill>
        </a:ln>
      </c:spPr>
    </c:plotArea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569685039370077"/>
          <c:y val="5.1400554097404488E-2"/>
          <c:w val="0.81136636045494315"/>
          <c:h val="0.79415808600847959"/>
        </c:manualLayout>
      </c:layout>
      <c:scatterChart>
        <c:scatterStyle val="lineMarker"/>
        <c:varyColors val="0"/>
        <c:ser>
          <c:idx val="0"/>
          <c:order val="0"/>
          <c:tx>
            <c:v>Original</c:v>
          </c:tx>
          <c:spPr>
            <a:ln w="28575">
              <a:noFill/>
            </a:ln>
          </c:spPr>
          <c:xVal>
            <c:numRef>
              <c:f>Sheet1!$B$17:$B$78</c:f>
              <c:numCache>
                <c:formatCode>General</c:formatCode>
                <c:ptCount val="62"/>
                <c:pt idx="0">
                  <c:v>0.57548165756951997</c:v>
                </c:pt>
                <c:pt idx="1">
                  <c:v>0.57676143034339</c:v>
                </c:pt>
                <c:pt idx="2">
                  <c:v>0.57784788001164</c:v>
                </c:pt>
                <c:pt idx="3">
                  <c:v>0.58154750343684003</c:v>
                </c:pt>
                <c:pt idx="4">
                  <c:v>0.68035381900512004</c:v>
                </c:pt>
                <c:pt idx="5">
                  <c:v>0.69052609877224003</c:v>
                </c:pt>
                <c:pt idx="6">
                  <c:v>0.70724136394285997</c:v>
                </c:pt>
                <c:pt idx="7">
                  <c:v>0.71325287834753004</c:v>
                </c:pt>
                <c:pt idx="8">
                  <c:v>0.72183840361267004</c:v>
                </c:pt>
                <c:pt idx="9">
                  <c:v>0.74703676574439004</c:v>
                </c:pt>
                <c:pt idx="10">
                  <c:v>0.79784595361819999</c:v>
                </c:pt>
                <c:pt idx="11">
                  <c:v>0.80218103554682996</c:v>
                </c:pt>
                <c:pt idx="12">
                  <c:v>0.80338096061216002</c:v>
                </c:pt>
                <c:pt idx="13">
                  <c:v>0.85644723632953002</c:v>
                </c:pt>
                <c:pt idx="14">
                  <c:v>0.92886166072925003</c:v>
                </c:pt>
                <c:pt idx="15">
                  <c:v>0.96002516482477995</c:v>
                </c:pt>
                <c:pt idx="16">
                  <c:v>1.0738777211949</c:v>
                </c:pt>
                <c:pt idx="17">
                  <c:v>1.1389882151335999</c:v>
                </c:pt>
                <c:pt idx="18">
                  <c:v>1.1653719399263001</c:v>
                </c:pt>
                <c:pt idx="19">
                  <c:v>1.1671526190245001</c:v>
                </c:pt>
                <c:pt idx="20">
                  <c:v>1.1673666479007001</c:v>
                </c:pt>
                <c:pt idx="21">
                  <c:v>1.1721178518298001</c:v>
                </c:pt>
                <c:pt idx="22">
                  <c:v>1.2143107839731999</c:v>
                </c:pt>
                <c:pt idx="23">
                  <c:v>1.259460596197</c:v>
                </c:pt>
                <c:pt idx="24">
                  <c:v>1.2804896243734001</c:v>
                </c:pt>
                <c:pt idx="25">
                  <c:v>1.2925116431876</c:v>
                </c:pt>
                <c:pt idx="26">
                  <c:v>1.3130609048234001</c:v>
                </c:pt>
                <c:pt idx="27">
                  <c:v>1.3877167822815</c:v>
                </c:pt>
                <c:pt idx="28">
                  <c:v>1.4439653585995</c:v>
                </c:pt>
                <c:pt idx="29">
                  <c:v>1.4535030071470001</c:v>
                </c:pt>
                <c:pt idx="30">
                  <c:v>1.4973881271728999</c:v>
                </c:pt>
                <c:pt idx="31">
                  <c:v>1.5356855161753999</c:v>
                </c:pt>
                <c:pt idx="32">
                  <c:v>1.5799591301606</c:v>
                </c:pt>
                <c:pt idx="33">
                  <c:v>1.5862518717583001</c:v>
                </c:pt>
                <c:pt idx="34">
                  <c:v>1.5872302070304001</c:v>
                </c:pt>
                <c:pt idx="35">
                  <c:v>1.5912241793201001</c:v>
                </c:pt>
                <c:pt idx="36">
                  <c:v>1.6401952942505</c:v>
                </c:pt>
                <c:pt idx="37">
                  <c:v>1.6458006078355001</c:v>
                </c:pt>
                <c:pt idx="38">
                  <c:v>1.6583419239399</c:v>
                </c:pt>
                <c:pt idx="39">
                  <c:v>1.6707763010984999</c:v>
                </c:pt>
                <c:pt idx="40">
                  <c:v>1.7360620997124001</c:v>
                </c:pt>
                <c:pt idx="41">
                  <c:v>1.7396601962461</c:v>
                </c:pt>
                <c:pt idx="42">
                  <c:v>1.7459513093125001</c:v>
                </c:pt>
                <c:pt idx="43">
                  <c:v>1.7516360204085</c:v>
                </c:pt>
                <c:pt idx="44">
                  <c:v>1.7851246889576999</c:v>
                </c:pt>
                <c:pt idx="45">
                  <c:v>1.8297754328828</c:v>
                </c:pt>
                <c:pt idx="46">
                  <c:v>1.8337566717195</c:v>
                </c:pt>
                <c:pt idx="47">
                  <c:v>1.8500172587807999</c:v>
                </c:pt>
                <c:pt idx="48">
                  <c:v>1.8514853743469</c:v>
                </c:pt>
                <c:pt idx="49">
                  <c:v>1.8551375233403</c:v>
                </c:pt>
                <c:pt idx="50">
                  <c:v>1.8606510947993</c:v>
                </c:pt>
                <c:pt idx="51">
                  <c:v>1.8616013623742</c:v>
                </c:pt>
                <c:pt idx="52">
                  <c:v>1.8916661029968</c:v>
                </c:pt>
                <c:pt idx="53">
                  <c:v>1.9067493383739</c:v>
                </c:pt>
                <c:pt idx="54">
                  <c:v>1.9185277729862</c:v>
                </c:pt>
                <c:pt idx="55">
                  <c:v>1.9510892491438001</c:v>
                </c:pt>
                <c:pt idx="56">
                  <c:v>1.958532365273</c:v>
                </c:pt>
                <c:pt idx="57">
                  <c:v>1.9585775547687001</c:v>
                </c:pt>
                <c:pt idx="58">
                  <c:v>1.9742330212068</c:v>
                </c:pt>
                <c:pt idx="59">
                  <c:v>2.0186965756428998</c:v>
                </c:pt>
                <c:pt idx="60">
                  <c:v>2.0190976272124002</c:v>
                </c:pt>
                <c:pt idx="61">
                  <c:v>2.020121651477</c:v>
                </c:pt>
              </c:numCache>
            </c:numRef>
          </c:xVal>
          <c:yVal>
            <c:numRef>
              <c:f>Sheet1!$C$17:$C$78</c:f>
              <c:numCache>
                <c:formatCode>General</c:formatCode>
                <c:ptCount val="62"/>
                <c:pt idx="0">
                  <c:v>5978.7999081234002</c:v>
                </c:pt>
                <c:pt idx="1">
                  <c:v>192.77196682626999</c:v>
                </c:pt>
                <c:pt idx="2">
                  <c:v>192.51987686061</c:v>
                </c:pt>
                <c:pt idx="3">
                  <c:v>185.99456626432001</c:v>
                </c:pt>
                <c:pt idx="4" formatCode="0.00E+00">
                  <c:v>19523.586778966299</c:v>
                </c:pt>
                <c:pt idx="5">
                  <c:v>7921.6867786619996</c:v>
                </c:pt>
                <c:pt idx="6">
                  <c:v>3199.4395976504002</c:v>
                </c:pt>
                <c:pt idx="7">
                  <c:v>19.854235452360001</c:v>
                </c:pt>
                <c:pt idx="8">
                  <c:v>18.836897657226</c:v>
                </c:pt>
                <c:pt idx="9">
                  <c:v>18.842534921864001</c:v>
                </c:pt>
                <c:pt idx="10">
                  <c:v>405.48635346449998</c:v>
                </c:pt>
                <c:pt idx="11">
                  <c:v>305.07831321213001</c:v>
                </c:pt>
                <c:pt idx="12">
                  <c:v>159.79834215266001</c:v>
                </c:pt>
                <c:pt idx="13">
                  <c:v>74.503045041031996</c:v>
                </c:pt>
                <c:pt idx="14" formatCode="0.00E+00">
                  <c:v>87.502257567670995</c:v>
                </c:pt>
                <c:pt idx="15" formatCode="0.00E+00">
                  <c:v>114.46764147189</c:v>
                </c:pt>
                <c:pt idx="16" formatCode="0.00E+00">
                  <c:v>1487.6294522419</c:v>
                </c:pt>
                <c:pt idx="17">
                  <c:v>3549.0019695989999</c:v>
                </c:pt>
                <c:pt idx="18" formatCode="0.00E+00">
                  <c:v>13692.955724768701</c:v>
                </c:pt>
                <c:pt idx="19" formatCode="0.00E+00">
                  <c:v>20519.629240656999</c:v>
                </c:pt>
                <c:pt idx="20">
                  <c:v>5152.3895727077997</c:v>
                </c:pt>
                <c:pt idx="21" formatCode="0.00E+00">
                  <c:v>363107449.55850703</c:v>
                </c:pt>
                <c:pt idx="22">
                  <c:v>7717.6650490645998</c:v>
                </c:pt>
                <c:pt idx="23" formatCode="0.00E+00">
                  <c:v>20287.479425079498</c:v>
                </c:pt>
                <c:pt idx="24">
                  <c:v>2438.8479410760001</c:v>
                </c:pt>
                <c:pt idx="25">
                  <c:v>1174.1093915294</c:v>
                </c:pt>
                <c:pt idx="26">
                  <c:v>5812.4264225753996</c:v>
                </c:pt>
                <c:pt idx="27" formatCode="0.00E+00">
                  <c:v>61493.103802895901</c:v>
                </c:pt>
                <c:pt idx="28">
                  <c:v>15.739437779875001</c:v>
                </c:pt>
                <c:pt idx="29" formatCode="0.00E+00">
                  <c:v>15.519509157649001</c:v>
                </c:pt>
                <c:pt idx="30" formatCode="0.00E+00">
                  <c:v>15.320844549526999</c:v>
                </c:pt>
                <c:pt idx="31">
                  <c:v>526.40385634003997</c:v>
                </c:pt>
                <c:pt idx="32" formatCode="0.00E+00">
                  <c:v>5309.7954244070997</c:v>
                </c:pt>
                <c:pt idx="33">
                  <c:v>1186.7238239839</c:v>
                </c:pt>
                <c:pt idx="34">
                  <c:v>853.67015708642998</c:v>
                </c:pt>
                <c:pt idx="35" formatCode="0.00E+00">
                  <c:v>61024.073857456096</c:v>
                </c:pt>
                <c:pt idx="36">
                  <c:v>4571.2380496257001</c:v>
                </c:pt>
                <c:pt idx="37">
                  <c:v>4853.4531807871999</c:v>
                </c:pt>
                <c:pt idx="38">
                  <c:v>7041.8300338995996</c:v>
                </c:pt>
                <c:pt idx="39" formatCode="0.00E+00">
                  <c:v>65918.456061111894</c:v>
                </c:pt>
                <c:pt idx="40" formatCode="0.00E+00">
                  <c:v>19637853.835641101</c:v>
                </c:pt>
                <c:pt idx="41" formatCode="0.00E+00">
                  <c:v>13968.413685826101</c:v>
                </c:pt>
                <c:pt idx="42" formatCode="0.00E+00">
                  <c:v>39514.071851984998</c:v>
                </c:pt>
                <c:pt idx="43" formatCode="0.00E+00">
                  <c:v>6122.8013125346997</c:v>
                </c:pt>
                <c:pt idx="44" formatCode="0.00E+00">
                  <c:v>18843.452730724701</c:v>
                </c:pt>
                <c:pt idx="45" formatCode="0.00E+00">
                  <c:v>61978.996313486598</c:v>
                </c:pt>
                <c:pt idx="46">
                  <c:v>3665.2236268728002</c:v>
                </c:pt>
                <c:pt idx="47" formatCode="0.00E+00">
                  <c:v>68160.051199326394</c:v>
                </c:pt>
                <c:pt idx="48" formatCode="0.00E+00">
                  <c:v>53832.878404276198</c:v>
                </c:pt>
                <c:pt idx="49" formatCode="0.00E+00">
                  <c:v>1735.4770614504</c:v>
                </c:pt>
                <c:pt idx="50" formatCode="0.00E+00">
                  <c:v>2381.2998477637002</c:v>
                </c:pt>
                <c:pt idx="51" formatCode="0.00E+00">
                  <c:v>16006.000834086801</c:v>
                </c:pt>
                <c:pt idx="52" formatCode="0.00E+00">
                  <c:v>46931.3312321841</c:v>
                </c:pt>
                <c:pt idx="53" formatCode="0.00E+00">
                  <c:v>1898.4503294107001</c:v>
                </c:pt>
                <c:pt idx="54" formatCode="0.00E+00">
                  <c:v>191.24893343777001</c:v>
                </c:pt>
                <c:pt idx="55" formatCode="0.00E+00">
                  <c:v>429.52472548627998</c:v>
                </c:pt>
                <c:pt idx="56" formatCode="0.00E+00">
                  <c:v>70.452473413055998</c:v>
                </c:pt>
                <c:pt idx="57" formatCode="0.00E+00">
                  <c:v>84.586555857929994</c:v>
                </c:pt>
                <c:pt idx="58" formatCode="0.00E+00">
                  <c:v>117.10705136718001</c:v>
                </c:pt>
                <c:pt idx="59" formatCode="0.00E+00">
                  <c:v>355.77200430395999</c:v>
                </c:pt>
                <c:pt idx="60" formatCode="0.00E+00">
                  <c:v>513.05311972955997</c:v>
                </c:pt>
                <c:pt idx="61" formatCode="0.00E+00">
                  <c:v>137594.77125630699</c:v>
                </c:pt>
              </c:numCache>
            </c:numRef>
          </c:yVal>
          <c:smooth val="0"/>
        </c:ser>
        <c:ser>
          <c:idx val="2"/>
          <c:order val="1"/>
          <c:tx>
            <c:v>L shape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C00000"/>
              </a:solidFill>
              <a:ln>
                <a:solidFill>
                  <a:srgbClr val="C00000"/>
                </a:solidFill>
              </a:ln>
            </c:spPr>
          </c:marker>
          <c:xVal>
            <c:numRef>
              <c:f>Sheet1!$B$17:$B$78</c:f>
              <c:numCache>
                <c:formatCode>General</c:formatCode>
                <c:ptCount val="62"/>
                <c:pt idx="0">
                  <c:v>0.57548165756951997</c:v>
                </c:pt>
                <c:pt idx="1">
                  <c:v>0.57676143034339</c:v>
                </c:pt>
                <c:pt idx="2">
                  <c:v>0.57784788001164</c:v>
                </c:pt>
                <c:pt idx="3">
                  <c:v>0.58154750343684003</c:v>
                </c:pt>
                <c:pt idx="4">
                  <c:v>0.68035381900512004</c:v>
                </c:pt>
                <c:pt idx="5">
                  <c:v>0.69052609877224003</c:v>
                </c:pt>
                <c:pt idx="6">
                  <c:v>0.70724136394285997</c:v>
                </c:pt>
                <c:pt idx="7">
                  <c:v>0.71325287834753004</c:v>
                </c:pt>
                <c:pt idx="8">
                  <c:v>0.72183840361267004</c:v>
                </c:pt>
                <c:pt idx="9">
                  <c:v>0.74703676574439004</c:v>
                </c:pt>
                <c:pt idx="10">
                  <c:v>0.79784595361819999</c:v>
                </c:pt>
                <c:pt idx="11">
                  <c:v>0.80218103554682996</c:v>
                </c:pt>
                <c:pt idx="12">
                  <c:v>0.80338096061216002</c:v>
                </c:pt>
                <c:pt idx="13">
                  <c:v>0.85644723632953002</c:v>
                </c:pt>
                <c:pt idx="14">
                  <c:v>0.92886166072925003</c:v>
                </c:pt>
                <c:pt idx="15">
                  <c:v>0.96002516482477995</c:v>
                </c:pt>
                <c:pt idx="16">
                  <c:v>1.0738777211949</c:v>
                </c:pt>
                <c:pt idx="17">
                  <c:v>1.1389882151335999</c:v>
                </c:pt>
                <c:pt idx="18">
                  <c:v>1.1653719399263001</c:v>
                </c:pt>
                <c:pt idx="19">
                  <c:v>1.1671526190245001</c:v>
                </c:pt>
                <c:pt idx="20">
                  <c:v>1.1673666479007001</c:v>
                </c:pt>
                <c:pt idx="21">
                  <c:v>1.1721178518298001</c:v>
                </c:pt>
                <c:pt idx="22">
                  <c:v>1.2143107839731999</c:v>
                </c:pt>
                <c:pt idx="23">
                  <c:v>1.259460596197</c:v>
                </c:pt>
                <c:pt idx="24">
                  <c:v>1.2804896243734001</c:v>
                </c:pt>
                <c:pt idx="25">
                  <c:v>1.2925116431876</c:v>
                </c:pt>
                <c:pt idx="26">
                  <c:v>1.3130609048234001</c:v>
                </c:pt>
                <c:pt idx="27">
                  <c:v>1.3877167822815</c:v>
                </c:pt>
                <c:pt idx="28">
                  <c:v>1.4439653585995</c:v>
                </c:pt>
                <c:pt idx="29">
                  <c:v>1.4535030071470001</c:v>
                </c:pt>
                <c:pt idx="30">
                  <c:v>1.4973881271728999</c:v>
                </c:pt>
                <c:pt idx="31">
                  <c:v>1.5356855161753999</c:v>
                </c:pt>
                <c:pt idx="32">
                  <c:v>1.5799591301606</c:v>
                </c:pt>
                <c:pt idx="33">
                  <c:v>1.5862518717583001</c:v>
                </c:pt>
                <c:pt idx="34">
                  <c:v>1.5872302070304001</c:v>
                </c:pt>
                <c:pt idx="35">
                  <c:v>1.5912241793201001</c:v>
                </c:pt>
                <c:pt idx="36">
                  <c:v>1.6401952942505</c:v>
                </c:pt>
                <c:pt idx="37">
                  <c:v>1.6458006078355001</c:v>
                </c:pt>
                <c:pt idx="38">
                  <c:v>1.6583419239399</c:v>
                </c:pt>
                <c:pt idx="39">
                  <c:v>1.6707763010984999</c:v>
                </c:pt>
                <c:pt idx="40">
                  <c:v>1.7360620997124001</c:v>
                </c:pt>
                <c:pt idx="41">
                  <c:v>1.7396601962461</c:v>
                </c:pt>
                <c:pt idx="42">
                  <c:v>1.7459513093125001</c:v>
                </c:pt>
                <c:pt idx="43">
                  <c:v>1.7516360204085</c:v>
                </c:pt>
                <c:pt idx="44">
                  <c:v>1.7851246889576999</c:v>
                </c:pt>
                <c:pt idx="45">
                  <c:v>1.8297754328828</c:v>
                </c:pt>
                <c:pt idx="46">
                  <c:v>1.8337566717195</c:v>
                </c:pt>
                <c:pt idx="47">
                  <c:v>1.8500172587807999</c:v>
                </c:pt>
                <c:pt idx="48">
                  <c:v>1.8514853743469</c:v>
                </c:pt>
                <c:pt idx="49">
                  <c:v>1.8551375233403</c:v>
                </c:pt>
                <c:pt idx="50">
                  <c:v>1.8606510947993</c:v>
                </c:pt>
                <c:pt idx="51">
                  <c:v>1.8616013623742</c:v>
                </c:pt>
                <c:pt idx="52">
                  <c:v>1.8916661029968</c:v>
                </c:pt>
                <c:pt idx="53">
                  <c:v>1.9067493383739</c:v>
                </c:pt>
                <c:pt idx="54">
                  <c:v>1.9185277729862</c:v>
                </c:pt>
                <c:pt idx="55">
                  <c:v>1.9510892491438001</c:v>
                </c:pt>
                <c:pt idx="56">
                  <c:v>1.958532365273</c:v>
                </c:pt>
                <c:pt idx="57">
                  <c:v>1.9585775547687001</c:v>
                </c:pt>
                <c:pt idx="58">
                  <c:v>1.9742330212068</c:v>
                </c:pt>
                <c:pt idx="59">
                  <c:v>2.0186965756428998</c:v>
                </c:pt>
                <c:pt idx="60">
                  <c:v>2.0190976272124002</c:v>
                </c:pt>
                <c:pt idx="61">
                  <c:v>2.020121651477</c:v>
                </c:pt>
              </c:numCache>
            </c:numRef>
          </c:xVal>
          <c:yVal>
            <c:numRef>
              <c:f>Sheet1!$K$17:$K$78</c:f>
              <c:numCache>
                <c:formatCode>General</c:formatCode>
                <c:ptCount val="62"/>
                <c:pt idx="1">
                  <c:v>2386.4314533204001</c:v>
                </c:pt>
                <c:pt idx="3">
                  <c:v>198.03022448921999</c:v>
                </c:pt>
                <c:pt idx="4">
                  <c:v>1330.056770226</c:v>
                </c:pt>
                <c:pt idx="6">
                  <c:v>1430.7780591653</c:v>
                </c:pt>
                <c:pt idx="9">
                  <c:v>4973.6235034430001</c:v>
                </c:pt>
                <c:pt idx="13">
                  <c:v>6128.3303540370998</c:v>
                </c:pt>
                <c:pt idx="14">
                  <c:v>3069.4875204226</c:v>
                </c:pt>
                <c:pt idx="15" formatCode="0.00E+00">
                  <c:v>18.449936297213998</c:v>
                </c:pt>
                <c:pt idx="16">
                  <c:v>1040.7304835066</c:v>
                </c:pt>
                <c:pt idx="17">
                  <c:v>1402.7412824414</c:v>
                </c:pt>
                <c:pt idx="18" formatCode="0.00E+00">
                  <c:v>294.82642840038</c:v>
                </c:pt>
                <c:pt idx="21" formatCode="0.00E+00">
                  <c:v>9423369.5089232698</c:v>
                </c:pt>
                <c:pt idx="22">
                  <c:v>262.25911088923999</c:v>
                </c:pt>
                <c:pt idx="23" formatCode="0.00E+00">
                  <c:v>41.022592160556997</c:v>
                </c:pt>
                <c:pt idx="24">
                  <c:v>43.335661455748998</c:v>
                </c:pt>
                <c:pt idx="25" formatCode="0.00E+00">
                  <c:v>195.15491764199001</c:v>
                </c:pt>
                <c:pt idx="26" formatCode="0.00E+00">
                  <c:v>76.117972743077004</c:v>
                </c:pt>
                <c:pt idx="27" formatCode="0.00E+00">
                  <c:v>238957.808564898</c:v>
                </c:pt>
                <c:pt idx="28">
                  <c:v>1508.7233857516001</c:v>
                </c:pt>
                <c:pt idx="29" formatCode="0.00E+00">
                  <c:v>5532.6855661068003</c:v>
                </c:pt>
                <c:pt idx="30" formatCode="0.00E+00">
                  <c:v>346.93116238758</c:v>
                </c:pt>
                <c:pt idx="31">
                  <c:v>215.99258267990001</c:v>
                </c:pt>
                <c:pt idx="32" formatCode="0.00E+00">
                  <c:v>10913.8553273626</c:v>
                </c:pt>
                <c:pt idx="36">
                  <c:v>577.92745168723002</c:v>
                </c:pt>
                <c:pt idx="37">
                  <c:v>21.99258359908</c:v>
                </c:pt>
                <c:pt idx="38" formatCode="0.00E+00">
                  <c:v>27.287775788604002</c:v>
                </c:pt>
                <c:pt idx="39" formatCode="0.00E+00">
                  <c:v>28.186118570159</c:v>
                </c:pt>
                <c:pt idx="40" formatCode="0.00E+00">
                  <c:v>146.84187803064</c:v>
                </c:pt>
                <c:pt idx="41" formatCode="0.00E+00">
                  <c:v>174.04346334618</c:v>
                </c:pt>
                <c:pt idx="42" formatCode="0.00E+00">
                  <c:v>1090.5991459515001</c:v>
                </c:pt>
                <c:pt idx="43" formatCode="0.00E+00">
                  <c:v>103367.153976414</c:v>
                </c:pt>
                <c:pt idx="44" formatCode="0.00E+00">
                  <c:v>8674.4790690211994</c:v>
                </c:pt>
                <c:pt idx="45" formatCode="0.00E+00">
                  <c:v>5552.9557365098999</c:v>
                </c:pt>
                <c:pt idx="46" formatCode="0.00E+00">
                  <c:v>15182.8331146521</c:v>
                </c:pt>
                <c:pt idx="47" formatCode="0.00E+00">
                  <c:v>2014.1026986713</c:v>
                </c:pt>
                <c:pt idx="48" formatCode="0.00E+00">
                  <c:v>45902.410810218898</c:v>
                </c:pt>
                <c:pt idx="49" formatCode="0.00E+00">
                  <c:v>49265.089775578897</c:v>
                </c:pt>
                <c:pt idx="52">
                  <c:v>1731.4804597955001</c:v>
                </c:pt>
                <c:pt idx="53">
                  <c:v>5703.3577587481004</c:v>
                </c:pt>
                <c:pt idx="54">
                  <c:v>2657.8210835506002</c:v>
                </c:pt>
                <c:pt idx="55" formatCode="0.00E+00">
                  <c:v>30871.0902926054</c:v>
                </c:pt>
                <c:pt idx="56">
                  <c:v>0.29743446559276998</c:v>
                </c:pt>
                <c:pt idx="57">
                  <c:v>29.385373082068998</c:v>
                </c:pt>
                <c:pt idx="58">
                  <c:v>29.945532978503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5731712"/>
        <c:axId val="78512128"/>
      </c:scatterChart>
      <c:valAx>
        <c:axId val="75731712"/>
        <c:scaling>
          <c:orientation val="minMax"/>
          <c:max val="2"/>
          <c:min val="0.5"/>
        </c:scaling>
        <c:delete val="0"/>
        <c:axPos val="b"/>
        <c:title>
          <c:tx>
            <c:rich>
              <a:bodyPr/>
              <a:lstStyle/>
              <a:p>
                <a:pPr>
                  <a:defRPr sz="1800"/>
                </a:pPr>
                <a:r>
                  <a:rPr lang="en-US" sz="1800" dirty="0"/>
                  <a:t>Frequency [GHz]</a:t>
                </a:r>
              </a:p>
            </c:rich>
          </c:tx>
          <c:layout>
            <c:manualLayout>
              <c:xMode val="edge"/>
              <c:yMode val="edge"/>
              <c:x val="0.41260043229890381"/>
              <c:y val="0.9199517968907732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8512128"/>
        <c:crossesAt val="0.1"/>
        <c:crossBetween val="midCat"/>
      </c:valAx>
      <c:valAx>
        <c:axId val="78512128"/>
        <c:scaling>
          <c:logBase val="10"/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800"/>
                </a:pPr>
                <a:r>
                  <a:rPr lang="en-US" sz="1800"/>
                  <a:t>Qext</a:t>
                </a:r>
              </a:p>
            </c:rich>
          </c:tx>
          <c:layout/>
          <c:overlay val="0"/>
        </c:title>
        <c:numFmt formatCode="0E+00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5731712"/>
        <c:crosses val="autoZero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ayout>
        <c:manualLayout>
          <c:xMode val="edge"/>
          <c:yMode val="edge"/>
          <c:x val="0.16187576552930885"/>
          <c:y val="7.369021580635754E-2"/>
          <c:w val="0.213777829241933"/>
          <c:h val="0.21551130627902282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800" b="1"/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8951183295632568"/>
          <c:y val="6.227568105710924E-2"/>
          <c:w val="0.70731656677243704"/>
          <c:h val="0.77682516204811414"/>
        </c:manualLayout>
      </c:layout>
      <c:scatterChart>
        <c:scatterStyle val="smoothMarker"/>
        <c:varyColors val="0"/>
        <c:ser>
          <c:idx val="0"/>
          <c:order val="0"/>
          <c:spPr>
            <a:ln w="635"/>
          </c:spPr>
          <c:marker>
            <c:symbol val="none"/>
          </c:marker>
          <c:trendline>
            <c:trendlineType val="linear"/>
            <c:dispRSqr val="0"/>
            <c:dispEq val="0"/>
          </c:trendline>
          <c:xVal>
            <c:numRef>
              <c:f>PowerSpectrum1ns50nsCos2!$A$1:$A$177851</c:f>
              <c:numCache>
                <c:formatCode>0.00000000E+00</c:formatCode>
                <c:ptCount val="177851"/>
                <c:pt idx="0">
                  <c:v>0</c:v>
                </c:pt>
                <c:pt idx="1">
                  <c:v>11245.498020000001</c:v>
                </c:pt>
                <c:pt idx="2">
                  <c:v>22490.996040000002</c:v>
                </c:pt>
                <c:pt idx="3">
                  <c:v>33736.494050000001</c:v>
                </c:pt>
                <c:pt idx="4">
                  <c:v>44981.99207</c:v>
                </c:pt>
                <c:pt idx="5">
                  <c:v>56227.490089999999</c:v>
                </c:pt>
                <c:pt idx="6">
                  <c:v>67472.988110000006</c:v>
                </c:pt>
                <c:pt idx="7">
                  <c:v>78718.486130000005</c:v>
                </c:pt>
                <c:pt idx="8">
                  <c:v>89963.98414</c:v>
                </c:pt>
                <c:pt idx="9">
                  <c:v>101209.4822</c:v>
                </c:pt>
                <c:pt idx="10">
                  <c:v>112454.98020000001</c:v>
                </c:pt>
                <c:pt idx="11">
                  <c:v>123700.4782</c:v>
                </c:pt>
                <c:pt idx="12">
                  <c:v>134945.9762</c:v>
                </c:pt>
                <c:pt idx="13">
                  <c:v>146191.4742</c:v>
                </c:pt>
                <c:pt idx="14">
                  <c:v>157436.97229999999</c:v>
                </c:pt>
                <c:pt idx="15">
                  <c:v>168682.47029999999</c:v>
                </c:pt>
                <c:pt idx="16">
                  <c:v>179927.96830000001</c:v>
                </c:pt>
                <c:pt idx="17">
                  <c:v>191173.4663</c:v>
                </c:pt>
                <c:pt idx="18">
                  <c:v>202418.96429999999</c:v>
                </c:pt>
                <c:pt idx="19">
                  <c:v>213664.46230000001</c:v>
                </c:pt>
                <c:pt idx="20">
                  <c:v>224909.96040000001</c:v>
                </c:pt>
                <c:pt idx="21">
                  <c:v>236155.4584</c:v>
                </c:pt>
                <c:pt idx="22">
                  <c:v>247400.9564</c:v>
                </c:pt>
                <c:pt idx="23">
                  <c:v>258646.45439999999</c:v>
                </c:pt>
                <c:pt idx="24">
                  <c:v>269891.95240000001</c:v>
                </c:pt>
                <c:pt idx="25">
                  <c:v>281137.45049999998</c:v>
                </c:pt>
                <c:pt idx="26">
                  <c:v>292382.9485</c:v>
                </c:pt>
                <c:pt idx="27">
                  <c:v>303628.44650000002</c:v>
                </c:pt>
                <c:pt idx="28">
                  <c:v>314873.94449999998</c:v>
                </c:pt>
                <c:pt idx="29">
                  <c:v>326119.4425</c:v>
                </c:pt>
                <c:pt idx="30">
                  <c:v>337364.94050000003</c:v>
                </c:pt>
                <c:pt idx="31">
                  <c:v>348610.43859999999</c:v>
                </c:pt>
                <c:pt idx="32">
                  <c:v>359855.93660000002</c:v>
                </c:pt>
                <c:pt idx="33">
                  <c:v>371101.43459999998</c:v>
                </c:pt>
                <c:pt idx="34">
                  <c:v>382346.9326</c:v>
                </c:pt>
                <c:pt idx="35">
                  <c:v>393592.43060000002</c:v>
                </c:pt>
                <c:pt idx="36">
                  <c:v>404837.92869999999</c:v>
                </c:pt>
                <c:pt idx="37">
                  <c:v>416083.42670000001</c:v>
                </c:pt>
                <c:pt idx="38">
                  <c:v>427328.92469999997</c:v>
                </c:pt>
                <c:pt idx="39">
                  <c:v>438574.4227</c:v>
                </c:pt>
                <c:pt idx="40">
                  <c:v>449819.92070000002</c:v>
                </c:pt>
                <c:pt idx="41">
                  <c:v>461065.41869999998</c:v>
                </c:pt>
                <c:pt idx="42">
                  <c:v>472310.91680000001</c:v>
                </c:pt>
                <c:pt idx="43">
                  <c:v>483556.41480000003</c:v>
                </c:pt>
                <c:pt idx="44">
                  <c:v>494801.91279999999</c:v>
                </c:pt>
                <c:pt idx="45">
                  <c:v>506047.41080000001</c:v>
                </c:pt>
                <c:pt idx="46">
                  <c:v>517292.90879999998</c:v>
                </c:pt>
                <c:pt idx="47">
                  <c:v>528538.40689999994</c:v>
                </c:pt>
                <c:pt idx="48">
                  <c:v>539783.90489999996</c:v>
                </c:pt>
                <c:pt idx="49">
                  <c:v>551029.40289999999</c:v>
                </c:pt>
                <c:pt idx="50">
                  <c:v>562274.90090000001</c:v>
                </c:pt>
                <c:pt idx="51">
                  <c:v>573520.39890000003</c:v>
                </c:pt>
                <c:pt idx="52">
                  <c:v>584765.89690000005</c:v>
                </c:pt>
                <c:pt idx="53">
                  <c:v>596011.39500000002</c:v>
                </c:pt>
                <c:pt idx="54">
                  <c:v>607256.89300000004</c:v>
                </c:pt>
                <c:pt idx="55">
                  <c:v>618502.39099999995</c:v>
                </c:pt>
                <c:pt idx="56">
                  <c:v>629747.88899999997</c:v>
                </c:pt>
                <c:pt idx="57">
                  <c:v>640993.38699999999</c:v>
                </c:pt>
                <c:pt idx="58">
                  <c:v>652238.88509999996</c:v>
                </c:pt>
                <c:pt idx="59">
                  <c:v>663484.38309999998</c:v>
                </c:pt>
                <c:pt idx="60">
                  <c:v>674729.8811</c:v>
                </c:pt>
                <c:pt idx="61">
                  <c:v>685975.37910000002</c:v>
                </c:pt>
                <c:pt idx="62">
                  <c:v>697220.87710000004</c:v>
                </c:pt>
                <c:pt idx="63">
                  <c:v>708466.37509999995</c:v>
                </c:pt>
                <c:pt idx="64">
                  <c:v>719711.87320000003</c:v>
                </c:pt>
                <c:pt idx="65">
                  <c:v>730957.37120000005</c:v>
                </c:pt>
                <c:pt idx="66">
                  <c:v>742202.86919999996</c:v>
                </c:pt>
                <c:pt idx="67">
                  <c:v>753448.36719999998</c:v>
                </c:pt>
                <c:pt idx="68">
                  <c:v>764693.8652</c:v>
                </c:pt>
                <c:pt idx="69">
                  <c:v>775939.36320000002</c:v>
                </c:pt>
                <c:pt idx="70">
                  <c:v>787184.86129999999</c:v>
                </c:pt>
                <c:pt idx="71">
                  <c:v>798430.35930000001</c:v>
                </c:pt>
                <c:pt idx="72">
                  <c:v>809675.85730000003</c:v>
                </c:pt>
                <c:pt idx="73">
                  <c:v>820921.35530000005</c:v>
                </c:pt>
                <c:pt idx="74">
                  <c:v>832166.85329999996</c:v>
                </c:pt>
                <c:pt idx="75">
                  <c:v>843412.35140000004</c:v>
                </c:pt>
                <c:pt idx="76">
                  <c:v>854657.84939999995</c:v>
                </c:pt>
                <c:pt idx="77">
                  <c:v>865903.34739999997</c:v>
                </c:pt>
                <c:pt idx="78">
                  <c:v>877148.84539999999</c:v>
                </c:pt>
                <c:pt idx="79">
                  <c:v>888394.34340000001</c:v>
                </c:pt>
                <c:pt idx="80">
                  <c:v>899639.84140000003</c:v>
                </c:pt>
                <c:pt idx="81">
                  <c:v>910885.3395</c:v>
                </c:pt>
                <c:pt idx="82">
                  <c:v>922130.83750000002</c:v>
                </c:pt>
                <c:pt idx="83">
                  <c:v>933376.33550000004</c:v>
                </c:pt>
                <c:pt idx="84">
                  <c:v>944621.83349999995</c:v>
                </c:pt>
                <c:pt idx="85">
                  <c:v>955867.33149999997</c:v>
                </c:pt>
                <c:pt idx="86">
                  <c:v>967112.82960000006</c:v>
                </c:pt>
                <c:pt idx="87">
                  <c:v>978358.32759999996</c:v>
                </c:pt>
                <c:pt idx="88">
                  <c:v>989603.82559999998</c:v>
                </c:pt>
                <c:pt idx="89">
                  <c:v>1000849.324</c:v>
                </c:pt>
                <c:pt idx="90">
                  <c:v>1012094.822</c:v>
                </c:pt>
                <c:pt idx="91">
                  <c:v>1023340.32</c:v>
                </c:pt>
                <c:pt idx="92">
                  <c:v>1034585.818</c:v>
                </c:pt>
                <c:pt idx="93">
                  <c:v>1045831.316</c:v>
                </c:pt>
                <c:pt idx="94">
                  <c:v>1057076.814</c:v>
                </c:pt>
                <c:pt idx="95">
                  <c:v>1068322.3119999999</c:v>
                </c:pt>
                <c:pt idx="96">
                  <c:v>1079567.81</c:v>
                </c:pt>
                <c:pt idx="97">
                  <c:v>1090813.308</c:v>
                </c:pt>
                <c:pt idx="98">
                  <c:v>1102058.8060000001</c:v>
                </c:pt>
                <c:pt idx="99">
                  <c:v>1113304.304</c:v>
                </c:pt>
                <c:pt idx="100">
                  <c:v>1124549.8019999999</c:v>
                </c:pt>
                <c:pt idx="101">
                  <c:v>1135795.3</c:v>
                </c:pt>
                <c:pt idx="102">
                  <c:v>1147040.798</c:v>
                </c:pt>
                <c:pt idx="103">
                  <c:v>1158286.2960000001</c:v>
                </c:pt>
                <c:pt idx="104">
                  <c:v>1169531.794</c:v>
                </c:pt>
                <c:pt idx="105">
                  <c:v>1180777.2919999999</c:v>
                </c:pt>
                <c:pt idx="106">
                  <c:v>1192022.79</c:v>
                </c:pt>
                <c:pt idx="107">
                  <c:v>1203268.2879999999</c:v>
                </c:pt>
                <c:pt idx="108">
                  <c:v>1214513.7860000001</c:v>
                </c:pt>
                <c:pt idx="109">
                  <c:v>1225759.284</c:v>
                </c:pt>
                <c:pt idx="110">
                  <c:v>1237004.7819999999</c:v>
                </c:pt>
                <c:pt idx="111">
                  <c:v>1248250.28</c:v>
                </c:pt>
                <c:pt idx="112">
                  <c:v>1259495.7779999999</c:v>
                </c:pt>
                <c:pt idx="113">
                  <c:v>1270741.2760000001</c:v>
                </c:pt>
                <c:pt idx="114">
                  <c:v>1281986.774</c:v>
                </c:pt>
                <c:pt idx="115">
                  <c:v>1293232.2720000001</c:v>
                </c:pt>
                <c:pt idx="116">
                  <c:v>1304477.77</c:v>
                </c:pt>
                <c:pt idx="117">
                  <c:v>1315723.2679999999</c:v>
                </c:pt>
                <c:pt idx="118">
                  <c:v>1326968.7660000001</c:v>
                </c:pt>
                <c:pt idx="119">
                  <c:v>1338214.264</c:v>
                </c:pt>
                <c:pt idx="120">
                  <c:v>1349459.7620000001</c:v>
                </c:pt>
                <c:pt idx="121">
                  <c:v>1360705.26</c:v>
                </c:pt>
                <c:pt idx="122">
                  <c:v>1371950.7579999999</c:v>
                </c:pt>
                <c:pt idx="123">
                  <c:v>1383196.2560000001</c:v>
                </c:pt>
                <c:pt idx="124">
                  <c:v>1394441.754</c:v>
                </c:pt>
                <c:pt idx="125">
                  <c:v>1405687.2520000001</c:v>
                </c:pt>
                <c:pt idx="126">
                  <c:v>1416932.75</c:v>
                </c:pt>
                <c:pt idx="127">
                  <c:v>1428178.2479999999</c:v>
                </c:pt>
                <c:pt idx="128">
                  <c:v>1439423.746</c:v>
                </c:pt>
                <c:pt idx="129">
                  <c:v>1450669.2439999999</c:v>
                </c:pt>
                <c:pt idx="130">
                  <c:v>1461914.7420000001</c:v>
                </c:pt>
                <c:pt idx="131">
                  <c:v>1473160.24</c:v>
                </c:pt>
                <c:pt idx="132">
                  <c:v>1484405.7379999999</c:v>
                </c:pt>
                <c:pt idx="133">
                  <c:v>1495651.236</c:v>
                </c:pt>
                <c:pt idx="134">
                  <c:v>1506896.7339999999</c:v>
                </c:pt>
                <c:pt idx="135">
                  <c:v>1518142.2320000001</c:v>
                </c:pt>
                <c:pt idx="136">
                  <c:v>1529387.73</c:v>
                </c:pt>
                <c:pt idx="137">
                  <c:v>1540633.2279999999</c:v>
                </c:pt>
                <c:pt idx="138">
                  <c:v>1551878.726</c:v>
                </c:pt>
                <c:pt idx="139">
                  <c:v>1563124.2250000001</c:v>
                </c:pt>
                <c:pt idx="140">
                  <c:v>1574369.723</c:v>
                </c:pt>
                <c:pt idx="141">
                  <c:v>1585615.2209999999</c:v>
                </c:pt>
                <c:pt idx="142">
                  <c:v>1596860.719</c:v>
                </c:pt>
                <c:pt idx="143">
                  <c:v>1608106.2169999999</c:v>
                </c:pt>
                <c:pt idx="144">
                  <c:v>1619351.7150000001</c:v>
                </c:pt>
                <c:pt idx="145">
                  <c:v>1630597.213</c:v>
                </c:pt>
                <c:pt idx="146">
                  <c:v>1641842.7109999999</c:v>
                </c:pt>
                <c:pt idx="147">
                  <c:v>1653088.209</c:v>
                </c:pt>
                <c:pt idx="148">
                  <c:v>1664333.7069999999</c:v>
                </c:pt>
                <c:pt idx="149">
                  <c:v>1675579.2050000001</c:v>
                </c:pt>
                <c:pt idx="150">
                  <c:v>1686824.703</c:v>
                </c:pt>
                <c:pt idx="151">
                  <c:v>1698070.2009999999</c:v>
                </c:pt>
                <c:pt idx="152">
                  <c:v>1709315.699</c:v>
                </c:pt>
                <c:pt idx="153">
                  <c:v>1720561.1969999999</c:v>
                </c:pt>
                <c:pt idx="154">
                  <c:v>1731806.6950000001</c:v>
                </c:pt>
                <c:pt idx="155">
                  <c:v>1743052.193</c:v>
                </c:pt>
                <c:pt idx="156">
                  <c:v>1754297.6910000001</c:v>
                </c:pt>
                <c:pt idx="157">
                  <c:v>1765543.189</c:v>
                </c:pt>
                <c:pt idx="158">
                  <c:v>1776788.6869999999</c:v>
                </c:pt>
                <c:pt idx="159">
                  <c:v>1788034.1850000001</c:v>
                </c:pt>
                <c:pt idx="160">
                  <c:v>1799279.683</c:v>
                </c:pt>
                <c:pt idx="161">
                  <c:v>1810525.1810000001</c:v>
                </c:pt>
                <c:pt idx="162">
                  <c:v>1821770.679</c:v>
                </c:pt>
                <c:pt idx="163">
                  <c:v>1833016.1769999999</c:v>
                </c:pt>
                <c:pt idx="164">
                  <c:v>1844261.675</c:v>
                </c:pt>
                <c:pt idx="165">
                  <c:v>1855507.173</c:v>
                </c:pt>
                <c:pt idx="166">
                  <c:v>1866752.6710000001</c:v>
                </c:pt>
                <c:pt idx="167">
                  <c:v>1877998.169</c:v>
                </c:pt>
                <c:pt idx="168">
                  <c:v>1889243.6669999999</c:v>
                </c:pt>
                <c:pt idx="169">
                  <c:v>1900489.165</c:v>
                </c:pt>
                <c:pt idx="170">
                  <c:v>1911734.6629999999</c:v>
                </c:pt>
                <c:pt idx="171">
                  <c:v>1922980.1610000001</c:v>
                </c:pt>
                <c:pt idx="172">
                  <c:v>1934225.659</c:v>
                </c:pt>
                <c:pt idx="173">
                  <c:v>1945471.1569999999</c:v>
                </c:pt>
                <c:pt idx="174">
                  <c:v>1956716.655</c:v>
                </c:pt>
                <c:pt idx="175">
                  <c:v>1967962.1529999999</c:v>
                </c:pt>
                <c:pt idx="176">
                  <c:v>1979207.6510000001</c:v>
                </c:pt>
                <c:pt idx="177">
                  <c:v>1990453.149</c:v>
                </c:pt>
                <c:pt idx="178">
                  <c:v>2001698.6470000001</c:v>
                </c:pt>
                <c:pt idx="179">
                  <c:v>2012944.145</c:v>
                </c:pt>
                <c:pt idx="180">
                  <c:v>2024189.6429999999</c:v>
                </c:pt>
                <c:pt idx="181">
                  <c:v>2035435.1410000001</c:v>
                </c:pt>
                <c:pt idx="182">
                  <c:v>2046680.639</c:v>
                </c:pt>
                <c:pt idx="183">
                  <c:v>2057926.1370000001</c:v>
                </c:pt>
                <c:pt idx="184">
                  <c:v>2069171.635</c:v>
                </c:pt>
                <c:pt idx="185">
                  <c:v>2080417.1329999999</c:v>
                </c:pt>
                <c:pt idx="186">
                  <c:v>2091662.6310000001</c:v>
                </c:pt>
                <c:pt idx="187">
                  <c:v>2102908.1290000002</c:v>
                </c:pt>
                <c:pt idx="188">
                  <c:v>2114153.6269999999</c:v>
                </c:pt>
                <c:pt idx="189">
                  <c:v>2125399.125</c:v>
                </c:pt>
                <c:pt idx="190">
                  <c:v>2136644.6230000001</c:v>
                </c:pt>
                <c:pt idx="191">
                  <c:v>2147890.1209999998</c:v>
                </c:pt>
                <c:pt idx="192">
                  <c:v>2159135.6189999999</c:v>
                </c:pt>
                <c:pt idx="193">
                  <c:v>2170381.1170000001</c:v>
                </c:pt>
                <c:pt idx="194">
                  <c:v>2181626.6159999999</c:v>
                </c:pt>
                <c:pt idx="195">
                  <c:v>2192872.1140000001</c:v>
                </c:pt>
                <c:pt idx="196">
                  <c:v>2204117.6120000002</c:v>
                </c:pt>
                <c:pt idx="197">
                  <c:v>2215363.11</c:v>
                </c:pt>
                <c:pt idx="198">
                  <c:v>2226608.608</c:v>
                </c:pt>
                <c:pt idx="199">
                  <c:v>2237854.1060000001</c:v>
                </c:pt>
                <c:pt idx="200">
                  <c:v>2249099.6039999998</c:v>
                </c:pt>
                <c:pt idx="201">
                  <c:v>2260345.102</c:v>
                </c:pt>
                <c:pt idx="202">
                  <c:v>2271590.6</c:v>
                </c:pt>
                <c:pt idx="203">
                  <c:v>2282836.0980000002</c:v>
                </c:pt>
                <c:pt idx="204">
                  <c:v>2294081.5959999999</c:v>
                </c:pt>
                <c:pt idx="205">
                  <c:v>2305327.094</c:v>
                </c:pt>
                <c:pt idx="206">
                  <c:v>2316572.5920000002</c:v>
                </c:pt>
                <c:pt idx="207">
                  <c:v>2327818.09</c:v>
                </c:pt>
                <c:pt idx="208">
                  <c:v>2339063.588</c:v>
                </c:pt>
                <c:pt idx="209">
                  <c:v>2350309.0860000001</c:v>
                </c:pt>
                <c:pt idx="210">
                  <c:v>2361554.5839999998</c:v>
                </c:pt>
                <c:pt idx="211">
                  <c:v>2372800.0819999999</c:v>
                </c:pt>
                <c:pt idx="212">
                  <c:v>2384045.58</c:v>
                </c:pt>
                <c:pt idx="213">
                  <c:v>2395291.0780000002</c:v>
                </c:pt>
                <c:pt idx="214">
                  <c:v>2406536.5759999999</c:v>
                </c:pt>
                <c:pt idx="215">
                  <c:v>2417782.074</c:v>
                </c:pt>
                <c:pt idx="216">
                  <c:v>2429027.5720000002</c:v>
                </c:pt>
                <c:pt idx="217">
                  <c:v>2440273.0699999998</c:v>
                </c:pt>
                <c:pt idx="218">
                  <c:v>2451518.568</c:v>
                </c:pt>
                <c:pt idx="219">
                  <c:v>2462764.0660000001</c:v>
                </c:pt>
                <c:pt idx="220">
                  <c:v>2474009.5639999998</c:v>
                </c:pt>
                <c:pt idx="221">
                  <c:v>2485255.0619999999</c:v>
                </c:pt>
                <c:pt idx="222">
                  <c:v>2496500.56</c:v>
                </c:pt>
                <c:pt idx="223">
                  <c:v>2507746.0580000002</c:v>
                </c:pt>
                <c:pt idx="224">
                  <c:v>2518991.5559999999</c:v>
                </c:pt>
                <c:pt idx="225">
                  <c:v>2530237.054</c:v>
                </c:pt>
                <c:pt idx="226">
                  <c:v>2541482.5520000001</c:v>
                </c:pt>
                <c:pt idx="227">
                  <c:v>2552728.0499999998</c:v>
                </c:pt>
                <c:pt idx="228">
                  <c:v>2563973.548</c:v>
                </c:pt>
                <c:pt idx="229">
                  <c:v>2575219.0460000001</c:v>
                </c:pt>
                <c:pt idx="230">
                  <c:v>2586464.5440000002</c:v>
                </c:pt>
                <c:pt idx="231">
                  <c:v>2597710.0419999999</c:v>
                </c:pt>
                <c:pt idx="232">
                  <c:v>2608955.54</c:v>
                </c:pt>
                <c:pt idx="233">
                  <c:v>2620201.0380000002</c:v>
                </c:pt>
                <c:pt idx="234">
                  <c:v>2631446.5359999998</c:v>
                </c:pt>
                <c:pt idx="235">
                  <c:v>2642692.034</c:v>
                </c:pt>
                <c:pt idx="236">
                  <c:v>2653937.5320000001</c:v>
                </c:pt>
                <c:pt idx="237">
                  <c:v>2665183.0299999998</c:v>
                </c:pt>
                <c:pt idx="238">
                  <c:v>2676428.5279999999</c:v>
                </c:pt>
                <c:pt idx="239">
                  <c:v>2687674.0260000001</c:v>
                </c:pt>
                <c:pt idx="240">
                  <c:v>2698919.5240000002</c:v>
                </c:pt>
                <c:pt idx="241">
                  <c:v>2710165.0219999999</c:v>
                </c:pt>
                <c:pt idx="242">
                  <c:v>2721410.52</c:v>
                </c:pt>
                <c:pt idx="243">
                  <c:v>2732656.0180000002</c:v>
                </c:pt>
                <c:pt idx="244">
                  <c:v>2743901.5159999998</c:v>
                </c:pt>
                <c:pt idx="245">
                  <c:v>2755147.014</c:v>
                </c:pt>
                <c:pt idx="246">
                  <c:v>2766392.5120000001</c:v>
                </c:pt>
                <c:pt idx="247">
                  <c:v>2777638.01</c:v>
                </c:pt>
                <c:pt idx="248">
                  <c:v>2788883.5079999999</c:v>
                </c:pt>
                <c:pt idx="249">
                  <c:v>2800129.0070000002</c:v>
                </c:pt>
                <c:pt idx="250">
                  <c:v>2811374.5049999999</c:v>
                </c:pt>
                <c:pt idx="251">
                  <c:v>2822620.003</c:v>
                </c:pt>
                <c:pt idx="252">
                  <c:v>2833865.5010000002</c:v>
                </c:pt>
                <c:pt idx="253">
                  <c:v>2845110.9989999998</c:v>
                </c:pt>
                <c:pt idx="254">
                  <c:v>2856356.497</c:v>
                </c:pt>
                <c:pt idx="255">
                  <c:v>2867601.9950000001</c:v>
                </c:pt>
                <c:pt idx="256">
                  <c:v>2878847.4929999998</c:v>
                </c:pt>
                <c:pt idx="257">
                  <c:v>2890092.9909999999</c:v>
                </c:pt>
                <c:pt idx="258">
                  <c:v>2901338.4890000001</c:v>
                </c:pt>
                <c:pt idx="259">
                  <c:v>2912583.9870000002</c:v>
                </c:pt>
                <c:pt idx="260">
                  <c:v>2923829.4849999999</c:v>
                </c:pt>
                <c:pt idx="261">
                  <c:v>2935074.983</c:v>
                </c:pt>
                <c:pt idx="262">
                  <c:v>2946320.4810000001</c:v>
                </c:pt>
                <c:pt idx="263">
                  <c:v>2957565.9789999998</c:v>
                </c:pt>
                <c:pt idx="264">
                  <c:v>2968811.477</c:v>
                </c:pt>
                <c:pt idx="265">
                  <c:v>2980056.9750000001</c:v>
                </c:pt>
                <c:pt idx="266">
                  <c:v>2991302.4730000002</c:v>
                </c:pt>
                <c:pt idx="267">
                  <c:v>3002547.9709999999</c:v>
                </c:pt>
                <c:pt idx="268">
                  <c:v>3013793.469</c:v>
                </c:pt>
                <c:pt idx="269">
                  <c:v>3025038.9670000002</c:v>
                </c:pt>
                <c:pt idx="270">
                  <c:v>3036284.4649999999</c:v>
                </c:pt>
                <c:pt idx="271">
                  <c:v>3047529.963</c:v>
                </c:pt>
                <c:pt idx="272">
                  <c:v>3058775.4610000001</c:v>
                </c:pt>
                <c:pt idx="273">
                  <c:v>3070020.9589999998</c:v>
                </c:pt>
                <c:pt idx="274">
                  <c:v>3081266.4569999999</c:v>
                </c:pt>
                <c:pt idx="275">
                  <c:v>3092511.9550000001</c:v>
                </c:pt>
                <c:pt idx="276">
                  <c:v>3103757.4530000002</c:v>
                </c:pt>
                <c:pt idx="277">
                  <c:v>3115002.9509999999</c:v>
                </c:pt>
                <c:pt idx="278">
                  <c:v>3126248.449</c:v>
                </c:pt>
                <c:pt idx="279">
                  <c:v>3137493.9470000002</c:v>
                </c:pt>
                <c:pt idx="280">
                  <c:v>3148739.4449999998</c:v>
                </c:pt>
                <c:pt idx="281">
                  <c:v>3159984.943</c:v>
                </c:pt>
                <c:pt idx="282">
                  <c:v>3171230.4410000001</c:v>
                </c:pt>
                <c:pt idx="283">
                  <c:v>3182475.9389999998</c:v>
                </c:pt>
                <c:pt idx="284">
                  <c:v>3193721.4369999999</c:v>
                </c:pt>
                <c:pt idx="285">
                  <c:v>3204966.9350000001</c:v>
                </c:pt>
                <c:pt idx="286">
                  <c:v>3216212.4330000002</c:v>
                </c:pt>
                <c:pt idx="287">
                  <c:v>3227457.9309999999</c:v>
                </c:pt>
                <c:pt idx="288">
                  <c:v>3238703.429</c:v>
                </c:pt>
                <c:pt idx="289">
                  <c:v>3249948.9270000001</c:v>
                </c:pt>
                <c:pt idx="290">
                  <c:v>3261194.4249999998</c:v>
                </c:pt>
                <c:pt idx="291">
                  <c:v>3272439.923</c:v>
                </c:pt>
                <c:pt idx="292">
                  <c:v>3283685.4210000001</c:v>
                </c:pt>
                <c:pt idx="293">
                  <c:v>3294930.9190000002</c:v>
                </c:pt>
                <c:pt idx="294">
                  <c:v>3306176.4169999999</c:v>
                </c:pt>
                <c:pt idx="295">
                  <c:v>3317421.915</c:v>
                </c:pt>
                <c:pt idx="296">
                  <c:v>3328667.4130000002</c:v>
                </c:pt>
                <c:pt idx="297">
                  <c:v>3339912.9109999998</c:v>
                </c:pt>
                <c:pt idx="298">
                  <c:v>3351158.409</c:v>
                </c:pt>
                <c:pt idx="299">
                  <c:v>3362403.9070000001</c:v>
                </c:pt>
                <c:pt idx="300">
                  <c:v>3373649.4049999998</c:v>
                </c:pt>
                <c:pt idx="301">
                  <c:v>3384894.9029999999</c:v>
                </c:pt>
                <c:pt idx="302">
                  <c:v>3396140.4010000001</c:v>
                </c:pt>
                <c:pt idx="303">
                  <c:v>3407385.8990000002</c:v>
                </c:pt>
                <c:pt idx="304">
                  <c:v>3418631.398</c:v>
                </c:pt>
                <c:pt idx="305">
                  <c:v>3429876.8960000002</c:v>
                </c:pt>
                <c:pt idx="306">
                  <c:v>3441122.3939999999</c:v>
                </c:pt>
                <c:pt idx="307">
                  <c:v>3452367.892</c:v>
                </c:pt>
                <c:pt idx="308">
                  <c:v>3463613.39</c:v>
                </c:pt>
                <c:pt idx="309">
                  <c:v>3474858.8879999998</c:v>
                </c:pt>
                <c:pt idx="310">
                  <c:v>3486104.3859999999</c:v>
                </c:pt>
                <c:pt idx="311">
                  <c:v>3497349.8840000001</c:v>
                </c:pt>
                <c:pt idx="312">
                  <c:v>3508595.3820000002</c:v>
                </c:pt>
                <c:pt idx="313">
                  <c:v>3519840.88</c:v>
                </c:pt>
                <c:pt idx="314">
                  <c:v>3531086.378</c:v>
                </c:pt>
                <c:pt idx="315">
                  <c:v>3542331.8760000002</c:v>
                </c:pt>
                <c:pt idx="316">
                  <c:v>3553577.3739999998</c:v>
                </c:pt>
                <c:pt idx="317">
                  <c:v>3564822.872</c:v>
                </c:pt>
                <c:pt idx="318">
                  <c:v>3576068.37</c:v>
                </c:pt>
                <c:pt idx="319">
                  <c:v>3587313.8679999998</c:v>
                </c:pt>
                <c:pt idx="320">
                  <c:v>3598559.3659999999</c:v>
                </c:pt>
                <c:pt idx="321">
                  <c:v>3609804.8640000001</c:v>
                </c:pt>
                <c:pt idx="322">
                  <c:v>3621050.3620000002</c:v>
                </c:pt>
                <c:pt idx="323">
                  <c:v>3632295.86</c:v>
                </c:pt>
                <c:pt idx="324">
                  <c:v>3643541.358</c:v>
                </c:pt>
                <c:pt idx="325">
                  <c:v>3654786.8560000001</c:v>
                </c:pt>
                <c:pt idx="326">
                  <c:v>3666032.3539999998</c:v>
                </c:pt>
                <c:pt idx="327">
                  <c:v>3677277.852</c:v>
                </c:pt>
                <c:pt idx="328">
                  <c:v>3688523.35</c:v>
                </c:pt>
                <c:pt idx="329">
                  <c:v>3699768.8480000002</c:v>
                </c:pt>
                <c:pt idx="330">
                  <c:v>3711014.3459999999</c:v>
                </c:pt>
                <c:pt idx="331">
                  <c:v>3722259.844</c:v>
                </c:pt>
                <c:pt idx="332">
                  <c:v>3733505.3420000002</c:v>
                </c:pt>
                <c:pt idx="333">
                  <c:v>3744750.84</c:v>
                </c:pt>
                <c:pt idx="334">
                  <c:v>3755996.338</c:v>
                </c:pt>
                <c:pt idx="335">
                  <c:v>3767241.8360000001</c:v>
                </c:pt>
                <c:pt idx="336">
                  <c:v>3778487.3339999998</c:v>
                </c:pt>
                <c:pt idx="337">
                  <c:v>3789732.8319999999</c:v>
                </c:pt>
                <c:pt idx="338">
                  <c:v>3800978.33</c:v>
                </c:pt>
                <c:pt idx="339">
                  <c:v>3812223.8280000002</c:v>
                </c:pt>
                <c:pt idx="340">
                  <c:v>3823469.3259999999</c:v>
                </c:pt>
                <c:pt idx="341">
                  <c:v>3834714.824</c:v>
                </c:pt>
                <c:pt idx="342">
                  <c:v>3845960.3220000002</c:v>
                </c:pt>
                <c:pt idx="343">
                  <c:v>3857205.82</c:v>
                </c:pt>
                <c:pt idx="344">
                  <c:v>3868451.318</c:v>
                </c:pt>
                <c:pt idx="345">
                  <c:v>3879696.8160000001</c:v>
                </c:pt>
                <c:pt idx="346">
                  <c:v>3890942.3139999998</c:v>
                </c:pt>
                <c:pt idx="347">
                  <c:v>3902187.8119999999</c:v>
                </c:pt>
                <c:pt idx="348">
                  <c:v>3913433.31</c:v>
                </c:pt>
                <c:pt idx="349">
                  <c:v>3924678.8080000002</c:v>
                </c:pt>
                <c:pt idx="350">
                  <c:v>3935924.3059999999</c:v>
                </c:pt>
                <c:pt idx="351">
                  <c:v>3947169.804</c:v>
                </c:pt>
                <c:pt idx="352">
                  <c:v>3958415.3020000001</c:v>
                </c:pt>
                <c:pt idx="353">
                  <c:v>3969660.8</c:v>
                </c:pt>
                <c:pt idx="354">
                  <c:v>3980906.298</c:v>
                </c:pt>
                <c:pt idx="355">
                  <c:v>3992151.7960000001</c:v>
                </c:pt>
                <c:pt idx="356">
                  <c:v>4003397.2940000002</c:v>
                </c:pt>
                <c:pt idx="357">
                  <c:v>4014642.7919999999</c:v>
                </c:pt>
                <c:pt idx="358">
                  <c:v>4025888.29</c:v>
                </c:pt>
                <c:pt idx="359">
                  <c:v>4037133.7889999999</c:v>
                </c:pt>
                <c:pt idx="360">
                  <c:v>4048379.287</c:v>
                </c:pt>
                <c:pt idx="361">
                  <c:v>4059624.7850000001</c:v>
                </c:pt>
                <c:pt idx="362">
                  <c:v>4070870.2829999998</c:v>
                </c:pt>
                <c:pt idx="363">
                  <c:v>4082115.781</c:v>
                </c:pt>
                <c:pt idx="364">
                  <c:v>4093361.2790000001</c:v>
                </c:pt>
                <c:pt idx="365">
                  <c:v>4104606.7769999998</c:v>
                </c:pt>
                <c:pt idx="366">
                  <c:v>4115852.2749999999</c:v>
                </c:pt>
                <c:pt idx="367">
                  <c:v>4127097.773</c:v>
                </c:pt>
                <c:pt idx="368">
                  <c:v>4138343.2710000002</c:v>
                </c:pt>
                <c:pt idx="369">
                  <c:v>4149588.7689999999</c:v>
                </c:pt>
                <c:pt idx="370">
                  <c:v>4160834.267</c:v>
                </c:pt>
                <c:pt idx="371">
                  <c:v>4172079.7650000001</c:v>
                </c:pt>
                <c:pt idx="372">
                  <c:v>4183325.2629999998</c:v>
                </c:pt>
                <c:pt idx="373">
                  <c:v>4194570.7609999999</c:v>
                </c:pt>
                <c:pt idx="374">
                  <c:v>4205816.2589999996</c:v>
                </c:pt>
                <c:pt idx="375">
                  <c:v>4217061.7570000002</c:v>
                </c:pt>
                <c:pt idx="376">
                  <c:v>4228307.2549999999</c:v>
                </c:pt>
                <c:pt idx="377">
                  <c:v>4239552.7529999996</c:v>
                </c:pt>
                <c:pt idx="378">
                  <c:v>4250798.2510000002</c:v>
                </c:pt>
                <c:pt idx="379">
                  <c:v>4262043.7489999998</c:v>
                </c:pt>
                <c:pt idx="380">
                  <c:v>4273289.2470000004</c:v>
                </c:pt>
                <c:pt idx="381">
                  <c:v>4284534.7450000001</c:v>
                </c:pt>
                <c:pt idx="382">
                  <c:v>4295780.2429999998</c:v>
                </c:pt>
                <c:pt idx="383">
                  <c:v>4307025.7410000004</c:v>
                </c:pt>
                <c:pt idx="384">
                  <c:v>4318271.2390000001</c:v>
                </c:pt>
                <c:pt idx="385">
                  <c:v>4329516.7369999997</c:v>
                </c:pt>
                <c:pt idx="386">
                  <c:v>4340762.2350000003</c:v>
                </c:pt>
                <c:pt idx="387">
                  <c:v>4352007.733</c:v>
                </c:pt>
                <c:pt idx="388">
                  <c:v>4363253.2309999997</c:v>
                </c:pt>
                <c:pt idx="389">
                  <c:v>4374498.7290000003</c:v>
                </c:pt>
                <c:pt idx="390">
                  <c:v>4385744.227</c:v>
                </c:pt>
                <c:pt idx="391">
                  <c:v>4396989.7249999996</c:v>
                </c:pt>
                <c:pt idx="392">
                  <c:v>4408235.2230000002</c:v>
                </c:pt>
                <c:pt idx="393">
                  <c:v>4419480.7209999999</c:v>
                </c:pt>
                <c:pt idx="394">
                  <c:v>4430726.2189999996</c:v>
                </c:pt>
                <c:pt idx="395">
                  <c:v>4441971.7170000002</c:v>
                </c:pt>
                <c:pt idx="396">
                  <c:v>4453217.2149999999</c:v>
                </c:pt>
                <c:pt idx="397">
                  <c:v>4464462.7130000005</c:v>
                </c:pt>
                <c:pt idx="398">
                  <c:v>4475708.2110000001</c:v>
                </c:pt>
                <c:pt idx="399">
                  <c:v>4486953.7089999998</c:v>
                </c:pt>
                <c:pt idx="400">
                  <c:v>4498199.2070000004</c:v>
                </c:pt>
                <c:pt idx="401">
                  <c:v>4509444.7050000001</c:v>
                </c:pt>
                <c:pt idx="402">
                  <c:v>4520690.2029999997</c:v>
                </c:pt>
                <c:pt idx="403">
                  <c:v>4531935.7010000004</c:v>
                </c:pt>
                <c:pt idx="404">
                  <c:v>4543181.199</c:v>
                </c:pt>
                <c:pt idx="405">
                  <c:v>4554426.6969999997</c:v>
                </c:pt>
                <c:pt idx="406">
                  <c:v>4565672.1950000003</c:v>
                </c:pt>
                <c:pt idx="407">
                  <c:v>4576917.693</c:v>
                </c:pt>
                <c:pt idx="408">
                  <c:v>4588163.1909999996</c:v>
                </c:pt>
                <c:pt idx="409">
                  <c:v>4599408.6890000002</c:v>
                </c:pt>
                <c:pt idx="410">
                  <c:v>4610654.1869999999</c:v>
                </c:pt>
                <c:pt idx="411">
                  <c:v>4621899.6849999996</c:v>
                </c:pt>
                <c:pt idx="412">
                  <c:v>4633145.1830000002</c:v>
                </c:pt>
                <c:pt idx="413">
                  <c:v>4644390.6809999999</c:v>
                </c:pt>
                <c:pt idx="414">
                  <c:v>4655636.1789999995</c:v>
                </c:pt>
                <c:pt idx="415">
                  <c:v>4666881.6780000003</c:v>
                </c:pt>
                <c:pt idx="416">
                  <c:v>4678127.176</c:v>
                </c:pt>
                <c:pt idx="417">
                  <c:v>4689372.6739999996</c:v>
                </c:pt>
                <c:pt idx="418">
                  <c:v>4700618.1720000003</c:v>
                </c:pt>
                <c:pt idx="419">
                  <c:v>4711863.67</c:v>
                </c:pt>
                <c:pt idx="420">
                  <c:v>4723109.1679999996</c:v>
                </c:pt>
                <c:pt idx="421">
                  <c:v>4734354.6660000002</c:v>
                </c:pt>
                <c:pt idx="422">
                  <c:v>4745600.1639999999</c:v>
                </c:pt>
                <c:pt idx="423">
                  <c:v>4756845.6619999995</c:v>
                </c:pt>
                <c:pt idx="424">
                  <c:v>4768091.16</c:v>
                </c:pt>
                <c:pt idx="425">
                  <c:v>4779336.6579999998</c:v>
                </c:pt>
                <c:pt idx="426">
                  <c:v>4790582.1560000004</c:v>
                </c:pt>
                <c:pt idx="427">
                  <c:v>4801827.6540000001</c:v>
                </c:pt>
                <c:pt idx="428">
                  <c:v>4813073.1519999998</c:v>
                </c:pt>
                <c:pt idx="429">
                  <c:v>4824318.6500000004</c:v>
                </c:pt>
                <c:pt idx="430">
                  <c:v>4835564.148</c:v>
                </c:pt>
                <c:pt idx="431">
                  <c:v>4846809.6459999997</c:v>
                </c:pt>
                <c:pt idx="432">
                  <c:v>4858055.1440000003</c:v>
                </c:pt>
                <c:pt idx="433">
                  <c:v>4869300.642</c:v>
                </c:pt>
                <c:pt idx="434">
                  <c:v>4880546.1399999997</c:v>
                </c:pt>
                <c:pt idx="435">
                  <c:v>4891791.6380000003</c:v>
                </c:pt>
                <c:pt idx="436">
                  <c:v>4903037.1359999999</c:v>
                </c:pt>
                <c:pt idx="437">
                  <c:v>4914282.6339999996</c:v>
                </c:pt>
                <c:pt idx="438">
                  <c:v>4925528.1320000002</c:v>
                </c:pt>
                <c:pt idx="439">
                  <c:v>4936773.63</c:v>
                </c:pt>
                <c:pt idx="440">
                  <c:v>4948019.1279999996</c:v>
                </c:pt>
                <c:pt idx="441">
                  <c:v>4959264.6260000002</c:v>
                </c:pt>
                <c:pt idx="442">
                  <c:v>4970510.1239999998</c:v>
                </c:pt>
                <c:pt idx="443">
                  <c:v>4981755.6220000004</c:v>
                </c:pt>
                <c:pt idx="444">
                  <c:v>4993001.12</c:v>
                </c:pt>
                <c:pt idx="445">
                  <c:v>5004246.6179999998</c:v>
                </c:pt>
                <c:pt idx="446">
                  <c:v>5015492.1160000004</c:v>
                </c:pt>
                <c:pt idx="447">
                  <c:v>5026737.6140000001</c:v>
                </c:pt>
                <c:pt idx="448">
                  <c:v>5037983.1119999997</c:v>
                </c:pt>
                <c:pt idx="449">
                  <c:v>5049228.6100000003</c:v>
                </c:pt>
                <c:pt idx="450">
                  <c:v>5060474.108</c:v>
                </c:pt>
                <c:pt idx="451">
                  <c:v>5071719.6059999997</c:v>
                </c:pt>
                <c:pt idx="452">
                  <c:v>5082965.1040000003</c:v>
                </c:pt>
                <c:pt idx="453">
                  <c:v>5094210.602</c:v>
                </c:pt>
                <c:pt idx="454">
                  <c:v>5105456.0999999996</c:v>
                </c:pt>
                <c:pt idx="455">
                  <c:v>5116701.5980000002</c:v>
                </c:pt>
                <c:pt idx="456">
                  <c:v>5127947.0959999999</c:v>
                </c:pt>
                <c:pt idx="457">
                  <c:v>5139192.5939999996</c:v>
                </c:pt>
                <c:pt idx="458">
                  <c:v>5150438.0920000002</c:v>
                </c:pt>
                <c:pt idx="459">
                  <c:v>5161683.59</c:v>
                </c:pt>
                <c:pt idx="460">
                  <c:v>5172929.0880000005</c:v>
                </c:pt>
                <c:pt idx="461">
                  <c:v>5184174.5860000001</c:v>
                </c:pt>
                <c:pt idx="462">
                  <c:v>5195420.0839999998</c:v>
                </c:pt>
                <c:pt idx="463">
                  <c:v>5206665.5820000004</c:v>
                </c:pt>
                <c:pt idx="464">
                  <c:v>5217911.08</c:v>
                </c:pt>
                <c:pt idx="465">
                  <c:v>5229156.5779999997</c:v>
                </c:pt>
                <c:pt idx="466">
                  <c:v>5240402.0760000004</c:v>
                </c:pt>
                <c:pt idx="467">
                  <c:v>5251647.574</c:v>
                </c:pt>
                <c:pt idx="468">
                  <c:v>5262893.0719999997</c:v>
                </c:pt>
                <c:pt idx="469">
                  <c:v>5274138.57</c:v>
                </c:pt>
                <c:pt idx="470">
                  <c:v>5285384.0690000001</c:v>
                </c:pt>
                <c:pt idx="471">
                  <c:v>5296629.5669999998</c:v>
                </c:pt>
                <c:pt idx="472">
                  <c:v>5307875.0650000004</c:v>
                </c:pt>
                <c:pt idx="473">
                  <c:v>5319120.5630000001</c:v>
                </c:pt>
                <c:pt idx="474">
                  <c:v>5330366.0609999998</c:v>
                </c:pt>
                <c:pt idx="475">
                  <c:v>5341611.5590000004</c:v>
                </c:pt>
                <c:pt idx="476">
                  <c:v>5352857.057</c:v>
                </c:pt>
                <c:pt idx="477">
                  <c:v>5364102.5549999997</c:v>
                </c:pt>
                <c:pt idx="478">
                  <c:v>5375348.0530000003</c:v>
                </c:pt>
                <c:pt idx="479">
                  <c:v>5386593.551</c:v>
                </c:pt>
                <c:pt idx="480">
                  <c:v>5397839.0489999996</c:v>
                </c:pt>
                <c:pt idx="481">
                  <c:v>5409084.5470000003</c:v>
                </c:pt>
                <c:pt idx="482">
                  <c:v>5420330.0449999999</c:v>
                </c:pt>
                <c:pt idx="483">
                  <c:v>5431575.5429999996</c:v>
                </c:pt>
                <c:pt idx="484">
                  <c:v>5442821.0410000002</c:v>
                </c:pt>
                <c:pt idx="485">
                  <c:v>5454066.5389999999</c:v>
                </c:pt>
                <c:pt idx="486">
                  <c:v>5465312.0369999995</c:v>
                </c:pt>
                <c:pt idx="487">
                  <c:v>5476557.5350000001</c:v>
                </c:pt>
                <c:pt idx="488">
                  <c:v>5487803.0329999998</c:v>
                </c:pt>
                <c:pt idx="489">
                  <c:v>5499048.5310000004</c:v>
                </c:pt>
                <c:pt idx="490">
                  <c:v>5510294.0290000001</c:v>
                </c:pt>
                <c:pt idx="491">
                  <c:v>5521539.5269999998</c:v>
                </c:pt>
                <c:pt idx="492">
                  <c:v>5532785.0250000004</c:v>
                </c:pt>
                <c:pt idx="493">
                  <c:v>5544030.523</c:v>
                </c:pt>
                <c:pt idx="494">
                  <c:v>5555276.0209999997</c:v>
                </c:pt>
                <c:pt idx="495">
                  <c:v>5566521.5190000003</c:v>
                </c:pt>
                <c:pt idx="496">
                  <c:v>5577767.017</c:v>
                </c:pt>
                <c:pt idx="497">
                  <c:v>5589012.5149999997</c:v>
                </c:pt>
                <c:pt idx="498">
                  <c:v>5600258.0130000003</c:v>
                </c:pt>
                <c:pt idx="499">
                  <c:v>5611503.5109999999</c:v>
                </c:pt>
                <c:pt idx="500">
                  <c:v>5622749.0089999996</c:v>
                </c:pt>
                <c:pt idx="501">
                  <c:v>5633994.5070000002</c:v>
                </c:pt>
                <c:pt idx="502">
                  <c:v>5645240.0049999999</c:v>
                </c:pt>
                <c:pt idx="503">
                  <c:v>5656485.5029999996</c:v>
                </c:pt>
                <c:pt idx="504">
                  <c:v>5667731.0010000002</c:v>
                </c:pt>
                <c:pt idx="505">
                  <c:v>5678976.4989999998</c:v>
                </c:pt>
                <c:pt idx="506">
                  <c:v>5690221.9970000004</c:v>
                </c:pt>
                <c:pt idx="507">
                  <c:v>5701467.4950000001</c:v>
                </c:pt>
                <c:pt idx="508">
                  <c:v>5712712.9929999998</c:v>
                </c:pt>
                <c:pt idx="509">
                  <c:v>5723958.4910000004</c:v>
                </c:pt>
                <c:pt idx="510">
                  <c:v>5735203.9890000001</c:v>
                </c:pt>
                <c:pt idx="511">
                  <c:v>5746449.4869999997</c:v>
                </c:pt>
                <c:pt idx="512">
                  <c:v>5757694.9850000003</c:v>
                </c:pt>
                <c:pt idx="513">
                  <c:v>5768940.483</c:v>
                </c:pt>
                <c:pt idx="514">
                  <c:v>5780185.9809999997</c:v>
                </c:pt>
                <c:pt idx="515">
                  <c:v>5791431.4790000003</c:v>
                </c:pt>
                <c:pt idx="516">
                  <c:v>5802676.977</c:v>
                </c:pt>
                <c:pt idx="517">
                  <c:v>5813922.4749999996</c:v>
                </c:pt>
                <c:pt idx="518">
                  <c:v>5825167.9730000002</c:v>
                </c:pt>
                <c:pt idx="519">
                  <c:v>5836413.4709999999</c:v>
                </c:pt>
                <c:pt idx="520">
                  <c:v>5847658.9689999996</c:v>
                </c:pt>
                <c:pt idx="521">
                  <c:v>5858904.4670000002</c:v>
                </c:pt>
                <c:pt idx="522">
                  <c:v>5870149.9649999999</c:v>
                </c:pt>
                <c:pt idx="523">
                  <c:v>5881395.4630000005</c:v>
                </c:pt>
                <c:pt idx="524">
                  <c:v>5892640.9610000001</c:v>
                </c:pt>
                <c:pt idx="525">
                  <c:v>5903886.46</c:v>
                </c:pt>
                <c:pt idx="526">
                  <c:v>5915131.9579999996</c:v>
                </c:pt>
                <c:pt idx="527">
                  <c:v>5926377.4560000002</c:v>
                </c:pt>
                <c:pt idx="528">
                  <c:v>5937622.9539999999</c:v>
                </c:pt>
                <c:pt idx="529">
                  <c:v>5948868.4519999996</c:v>
                </c:pt>
                <c:pt idx="530">
                  <c:v>5960113.9500000002</c:v>
                </c:pt>
                <c:pt idx="531">
                  <c:v>5971359.4479999999</c:v>
                </c:pt>
                <c:pt idx="532">
                  <c:v>5982604.9460000005</c:v>
                </c:pt>
                <c:pt idx="533">
                  <c:v>5993850.4440000001</c:v>
                </c:pt>
                <c:pt idx="534">
                  <c:v>6005095.9419999998</c:v>
                </c:pt>
                <c:pt idx="535">
                  <c:v>6016341.4400000004</c:v>
                </c:pt>
                <c:pt idx="536">
                  <c:v>6027586.9380000001</c:v>
                </c:pt>
                <c:pt idx="537">
                  <c:v>6038832.4359999998</c:v>
                </c:pt>
                <c:pt idx="538">
                  <c:v>6050077.9340000004</c:v>
                </c:pt>
                <c:pt idx="539">
                  <c:v>6061323.432</c:v>
                </c:pt>
                <c:pt idx="540">
                  <c:v>6072568.9299999997</c:v>
                </c:pt>
                <c:pt idx="541">
                  <c:v>6083814.4280000003</c:v>
                </c:pt>
                <c:pt idx="542">
                  <c:v>6095059.926</c:v>
                </c:pt>
                <c:pt idx="543">
                  <c:v>6106305.4239999996</c:v>
                </c:pt>
                <c:pt idx="544">
                  <c:v>6117550.9220000003</c:v>
                </c:pt>
                <c:pt idx="545">
                  <c:v>6128796.4199999999</c:v>
                </c:pt>
                <c:pt idx="546">
                  <c:v>6140041.9179999996</c:v>
                </c:pt>
                <c:pt idx="547">
                  <c:v>6151287.4160000002</c:v>
                </c:pt>
                <c:pt idx="548">
                  <c:v>6162532.9139999999</c:v>
                </c:pt>
                <c:pt idx="549">
                  <c:v>6173778.4119999995</c:v>
                </c:pt>
                <c:pt idx="550">
                  <c:v>6185023.9100000001</c:v>
                </c:pt>
                <c:pt idx="551">
                  <c:v>6196269.4079999998</c:v>
                </c:pt>
                <c:pt idx="552">
                  <c:v>6207514.9060000004</c:v>
                </c:pt>
                <c:pt idx="553">
                  <c:v>6218760.4040000001</c:v>
                </c:pt>
                <c:pt idx="554">
                  <c:v>6230005.9019999998</c:v>
                </c:pt>
                <c:pt idx="555">
                  <c:v>6241251.4000000004</c:v>
                </c:pt>
                <c:pt idx="556">
                  <c:v>6252496.898</c:v>
                </c:pt>
                <c:pt idx="557">
                  <c:v>6263742.3959999997</c:v>
                </c:pt>
                <c:pt idx="558">
                  <c:v>6274987.8940000003</c:v>
                </c:pt>
                <c:pt idx="559">
                  <c:v>6286233.392</c:v>
                </c:pt>
                <c:pt idx="560">
                  <c:v>6297478.8899999997</c:v>
                </c:pt>
                <c:pt idx="561">
                  <c:v>6308724.3880000003</c:v>
                </c:pt>
                <c:pt idx="562">
                  <c:v>6319969.8859999999</c:v>
                </c:pt>
                <c:pt idx="563">
                  <c:v>6331215.3839999996</c:v>
                </c:pt>
                <c:pt idx="564">
                  <c:v>6342460.8820000002</c:v>
                </c:pt>
                <c:pt idx="565">
                  <c:v>6353706.3799999999</c:v>
                </c:pt>
                <c:pt idx="566">
                  <c:v>6364951.8779999996</c:v>
                </c:pt>
                <c:pt idx="567">
                  <c:v>6376197.3760000002</c:v>
                </c:pt>
                <c:pt idx="568">
                  <c:v>6387442.8739999998</c:v>
                </c:pt>
                <c:pt idx="569">
                  <c:v>6398688.3720000004</c:v>
                </c:pt>
                <c:pt idx="570">
                  <c:v>6409933.8700000001</c:v>
                </c:pt>
                <c:pt idx="571">
                  <c:v>6421179.3679999998</c:v>
                </c:pt>
                <c:pt idx="572">
                  <c:v>6432424.8660000004</c:v>
                </c:pt>
                <c:pt idx="573">
                  <c:v>6443670.3640000001</c:v>
                </c:pt>
                <c:pt idx="574">
                  <c:v>6454915.8619999997</c:v>
                </c:pt>
                <c:pt idx="575">
                  <c:v>6466161.3600000003</c:v>
                </c:pt>
                <c:pt idx="576">
                  <c:v>6477406.858</c:v>
                </c:pt>
                <c:pt idx="577">
                  <c:v>6488652.3559999997</c:v>
                </c:pt>
                <c:pt idx="578">
                  <c:v>6499897.8540000003</c:v>
                </c:pt>
                <c:pt idx="579">
                  <c:v>6511143.352</c:v>
                </c:pt>
                <c:pt idx="580">
                  <c:v>6522388.8509999998</c:v>
                </c:pt>
                <c:pt idx="581">
                  <c:v>6533634.3490000004</c:v>
                </c:pt>
                <c:pt idx="582">
                  <c:v>6544879.8470000001</c:v>
                </c:pt>
                <c:pt idx="583">
                  <c:v>6556125.3449999997</c:v>
                </c:pt>
                <c:pt idx="584">
                  <c:v>6567370.8430000003</c:v>
                </c:pt>
                <c:pt idx="585">
                  <c:v>6578616.341</c:v>
                </c:pt>
                <c:pt idx="586">
                  <c:v>6589861.8389999997</c:v>
                </c:pt>
                <c:pt idx="587">
                  <c:v>6601107.3370000003</c:v>
                </c:pt>
                <c:pt idx="588">
                  <c:v>6612352.835</c:v>
                </c:pt>
                <c:pt idx="589">
                  <c:v>6623598.3329999996</c:v>
                </c:pt>
                <c:pt idx="590">
                  <c:v>6634843.8310000002</c:v>
                </c:pt>
                <c:pt idx="591">
                  <c:v>6646089.3289999999</c:v>
                </c:pt>
                <c:pt idx="592">
                  <c:v>6657334.8269999996</c:v>
                </c:pt>
                <c:pt idx="593">
                  <c:v>6668580.3250000002</c:v>
                </c:pt>
                <c:pt idx="594">
                  <c:v>6679825.8229999999</c:v>
                </c:pt>
                <c:pt idx="595">
                  <c:v>6691071.3210000005</c:v>
                </c:pt>
                <c:pt idx="596">
                  <c:v>6702316.8190000001</c:v>
                </c:pt>
                <c:pt idx="597">
                  <c:v>6713562.3169999998</c:v>
                </c:pt>
                <c:pt idx="598">
                  <c:v>6724807.8150000004</c:v>
                </c:pt>
                <c:pt idx="599">
                  <c:v>6736053.3130000001</c:v>
                </c:pt>
                <c:pt idx="600">
                  <c:v>6747298.8109999998</c:v>
                </c:pt>
                <c:pt idx="601">
                  <c:v>6758544.3090000004</c:v>
                </c:pt>
                <c:pt idx="602">
                  <c:v>6769789.807</c:v>
                </c:pt>
                <c:pt idx="603">
                  <c:v>6781035.3049999997</c:v>
                </c:pt>
                <c:pt idx="604">
                  <c:v>6792280.8030000003</c:v>
                </c:pt>
                <c:pt idx="605">
                  <c:v>6803526.301</c:v>
                </c:pt>
                <c:pt idx="606">
                  <c:v>6814771.7989999996</c:v>
                </c:pt>
                <c:pt idx="607">
                  <c:v>6826017.2970000003</c:v>
                </c:pt>
                <c:pt idx="608">
                  <c:v>6837262.7949999999</c:v>
                </c:pt>
                <c:pt idx="609">
                  <c:v>6848508.2929999996</c:v>
                </c:pt>
                <c:pt idx="610">
                  <c:v>6859753.7910000002</c:v>
                </c:pt>
                <c:pt idx="611">
                  <c:v>6870999.2889999999</c:v>
                </c:pt>
                <c:pt idx="612">
                  <c:v>6882244.7869999995</c:v>
                </c:pt>
                <c:pt idx="613">
                  <c:v>6893490.2850000001</c:v>
                </c:pt>
                <c:pt idx="614">
                  <c:v>6904735.7829999998</c:v>
                </c:pt>
                <c:pt idx="615">
                  <c:v>6915981.2810000004</c:v>
                </c:pt>
                <c:pt idx="616">
                  <c:v>6927226.7790000001</c:v>
                </c:pt>
                <c:pt idx="617">
                  <c:v>6938472.2769999998</c:v>
                </c:pt>
                <c:pt idx="618">
                  <c:v>6949717.7750000004</c:v>
                </c:pt>
                <c:pt idx="619">
                  <c:v>6960963.273</c:v>
                </c:pt>
                <c:pt idx="620">
                  <c:v>6972208.7709999997</c:v>
                </c:pt>
                <c:pt idx="621">
                  <c:v>6983454.2690000003</c:v>
                </c:pt>
                <c:pt idx="622">
                  <c:v>6994699.767</c:v>
                </c:pt>
                <c:pt idx="623">
                  <c:v>7005945.2649999997</c:v>
                </c:pt>
                <c:pt idx="624">
                  <c:v>7017190.7630000003</c:v>
                </c:pt>
                <c:pt idx="625">
                  <c:v>7028436.2609999999</c:v>
                </c:pt>
                <c:pt idx="626">
                  <c:v>7039681.7589999996</c:v>
                </c:pt>
                <c:pt idx="627">
                  <c:v>7050927.2570000002</c:v>
                </c:pt>
                <c:pt idx="628">
                  <c:v>7062172.7549999999</c:v>
                </c:pt>
                <c:pt idx="629">
                  <c:v>7073418.2529999996</c:v>
                </c:pt>
                <c:pt idx="630">
                  <c:v>7084663.7510000002</c:v>
                </c:pt>
                <c:pt idx="631">
                  <c:v>7095909.2489999998</c:v>
                </c:pt>
                <c:pt idx="632">
                  <c:v>7107154.7470000004</c:v>
                </c:pt>
                <c:pt idx="633">
                  <c:v>7118400.2450000001</c:v>
                </c:pt>
                <c:pt idx="634">
                  <c:v>7129645.7429999998</c:v>
                </c:pt>
                <c:pt idx="635">
                  <c:v>7140891.2419999996</c:v>
                </c:pt>
                <c:pt idx="636">
                  <c:v>7152136.7400000002</c:v>
                </c:pt>
                <c:pt idx="637">
                  <c:v>7163382.2379999999</c:v>
                </c:pt>
                <c:pt idx="638">
                  <c:v>7174627.7359999996</c:v>
                </c:pt>
                <c:pt idx="639">
                  <c:v>7185873.2340000002</c:v>
                </c:pt>
                <c:pt idx="640">
                  <c:v>7197118.7319999998</c:v>
                </c:pt>
                <c:pt idx="641">
                  <c:v>7208364.2300000004</c:v>
                </c:pt>
                <c:pt idx="642">
                  <c:v>7219609.7280000001</c:v>
                </c:pt>
                <c:pt idx="643">
                  <c:v>7230855.2259999998</c:v>
                </c:pt>
                <c:pt idx="644">
                  <c:v>7242100.7240000004</c:v>
                </c:pt>
                <c:pt idx="645">
                  <c:v>7253346.2220000001</c:v>
                </c:pt>
                <c:pt idx="646">
                  <c:v>7264591.7199999997</c:v>
                </c:pt>
                <c:pt idx="647">
                  <c:v>7275837.2180000003</c:v>
                </c:pt>
                <c:pt idx="648">
                  <c:v>7287082.716</c:v>
                </c:pt>
                <c:pt idx="649">
                  <c:v>7298328.2139999997</c:v>
                </c:pt>
                <c:pt idx="650">
                  <c:v>7309573.7120000003</c:v>
                </c:pt>
                <c:pt idx="651">
                  <c:v>7320819.21</c:v>
                </c:pt>
                <c:pt idx="652">
                  <c:v>7332064.7079999996</c:v>
                </c:pt>
                <c:pt idx="653">
                  <c:v>7343310.2060000002</c:v>
                </c:pt>
                <c:pt idx="654">
                  <c:v>7354555.7039999999</c:v>
                </c:pt>
                <c:pt idx="655">
                  <c:v>7365801.2019999996</c:v>
                </c:pt>
                <c:pt idx="656">
                  <c:v>7377046.7000000002</c:v>
                </c:pt>
                <c:pt idx="657">
                  <c:v>7388292.1979999999</c:v>
                </c:pt>
                <c:pt idx="658">
                  <c:v>7399537.6960000005</c:v>
                </c:pt>
                <c:pt idx="659">
                  <c:v>7410783.1940000001</c:v>
                </c:pt>
                <c:pt idx="660">
                  <c:v>7422028.6919999998</c:v>
                </c:pt>
                <c:pt idx="661">
                  <c:v>7433274.1900000004</c:v>
                </c:pt>
                <c:pt idx="662">
                  <c:v>7444519.6880000001</c:v>
                </c:pt>
                <c:pt idx="663">
                  <c:v>7455765.1859999998</c:v>
                </c:pt>
                <c:pt idx="664">
                  <c:v>7467010.6840000004</c:v>
                </c:pt>
                <c:pt idx="665">
                  <c:v>7478256.182</c:v>
                </c:pt>
                <c:pt idx="666">
                  <c:v>7489501.6799999997</c:v>
                </c:pt>
                <c:pt idx="667">
                  <c:v>7500747.1780000003</c:v>
                </c:pt>
                <c:pt idx="668">
                  <c:v>7511992.676</c:v>
                </c:pt>
                <c:pt idx="669">
                  <c:v>7523238.1739999996</c:v>
                </c:pt>
                <c:pt idx="670">
                  <c:v>7534483.6720000003</c:v>
                </c:pt>
                <c:pt idx="671">
                  <c:v>7545729.1699999999</c:v>
                </c:pt>
                <c:pt idx="672">
                  <c:v>7556974.6679999996</c:v>
                </c:pt>
                <c:pt idx="673">
                  <c:v>7568220.1660000002</c:v>
                </c:pt>
                <c:pt idx="674">
                  <c:v>7579465.6639999999</c:v>
                </c:pt>
                <c:pt idx="675">
                  <c:v>7590711.1619999995</c:v>
                </c:pt>
                <c:pt idx="676">
                  <c:v>7601956.6600000001</c:v>
                </c:pt>
                <c:pt idx="677">
                  <c:v>7613202.1579999998</c:v>
                </c:pt>
                <c:pt idx="678">
                  <c:v>7624447.6560000004</c:v>
                </c:pt>
                <c:pt idx="679">
                  <c:v>7635693.1540000001</c:v>
                </c:pt>
                <c:pt idx="680">
                  <c:v>7646938.6519999998</c:v>
                </c:pt>
                <c:pt idx="681">
                  <c:v>7658184.1500000004</c:v>
                </c:pt>
                <c:pt idx="682">
                  <c:v>7669429.648</c:v>
                </c:pt>
                <c:pt idx="683">
                  <c:v>7680675.1459999997</c:v>
                </c:pt>
                <c:pt idx="684">
                  <c:v>7691920.6440000003</c:v>
                </c:pt>
                <c:pt idx="685">
                  <c:v>7703166.142</c:v>
                </c:pt>
                <c:pt idx="686">
                  <c:v>7714411.6399999997</c:v>
                </c:pt>
                <c:pt idx="687">
                  <c:v>7725657.1380000003</c:v>
                </c:pt>
                <c:pt idx="688">
                  <c:v>7736902.6359999999</c:v>
                </c:pt>
                <c:pt idx="689">
                  <c:v>7748148.1339999996</c:v>
                </c:pt>
                <c:pt idx="690">
                  <c:v>7759393.6320000002</c:v>
                </c:pt>
                <c:pt idx="691">
                  <c:v>7770639.1310000001</c:v>
                </c:pt>
                <c:pt idx="692">
                  <c:v>7781884.6289999997</c:v>
                </c:pt>
                <c:pt idx="693">
                  <c:v>7793130.1270000003</c:v>
                </c:pt>
                <c:pt idx="694">
                  <c:v>7804375.625</c:v>
                </c:pt>
                <c:pt idx="695">
                  <c:v>7815621.1229999997</c:v>
                </c:pt>
                <c:pt idx="696">
                  <c:v>7826866.6210000003</c:v>
                </c:pt>
                <c:pt idx="697">
                  <c:v>7838112.1189999999</c:v>
                </c:pt>
                <c:pt idx="698">
                  <c:v>7849357.6169999996</c:v>
                </c:pt>
                <c:pt idx="699">
                  <c:v>7860603.1150000002</c:v>
                </c:pt>
                <c:pt idx="700">
                  <c:v>7871848.6129999999</c:v>
                </c:pt>
                <c:pt idx="701">
                  <c:v>7883094.1109999996</c:v>
                </c:pt>
                <c:pt idx="702">
                  <c:v>7894339.6090000002</c:v>
                </c:pt>
                <c:pt idx="703">
                  <c:v>7905585.1069999998</c:v>
                </c:pt>
                <c:pt idx="704">
                  <c:v>7916830.6050000004</c:v>
                </c:pt>
                <c:pt idx="705">
                  <c:v>7928076.1030000001</c:v>
                </c:pt>
                <c:pt idx="706">
                  <c:v>7939321.6009999998</c:v>
                </c:pt>
                <c:pt idx="707">
                  <c:v>7950567.0990000004</c:v>
                </c:pt>
                <c:pt idx="708">
                  <c:v>7961812.5970000001</c:v>
                </c:pt>
                <c:pt idx="709">
                  <c:v>7973058.0949999997</c:v>
                </c:pt>
                <c:pt idx="710">
                  <c:v>7984303.5930000003</c:v>
                </c:pt>
                <c:pt idx="711">
                  <c:v>7995549.091</c:v>
                </c:pt>
                <c:pt idx="712">
                  <c:v>8006794.5889999997</c:v>
                </c:pt>
                <c:pt idx="713">
                  <c:v>8018040.0870000003</c:v>
                </c:pt>
                <c:pt idx="714">
                  <c:v>8029285.585</c:v>
                </c:pt>
                <c:pt idx="715">
                  <c:v>8040531.0829999996</c:v>
                </c:pt>
                <c:pt idx="716">
                  <c:v>8051776.5810000002</c:v>
                </c:pt>
                <c:pt idx="717">
                  <c:v>8063022.0789999999</c:v>
                </c:pt>
                <c:pt idx="718">
                  <c:v>8074267.5769999996</c:v>
                </c:pt>
                <c:pt idx="719">
                  <c:v>8085513.0750000002</c:v>
                </c:pt>
                <c:pt idx="720">
                  <c:v>8096758.5729999999</c:v>
                </c:pt>
                <c:pt idx="721">
                  <c:v>8108004.0710000005</c:v>
                </c:pt>
                <c:pt idx="722">
                  <c:v>8119249.5690000001</c:v>
                </c:pt>
                <c:pt idx="723">
                  <c:v>8130495.0669999998</c:v>
                </c:pt>
                <c:pt idx="724">
                  <c:v>8141740.5650000004</c:v>
                </c:pt>
                <c:pt idx="725">
                  <c:v>8152986.0630000001</c:v>
                </c:pt>
                <c:pt idx="726">
                  <c:v>8164231.5609999998</c:v>
                </c:pt>
                <c:pt idx="727">
                  <c:v>8175477.0590000004</c:v>
                </c:pt>
                <c:pt idx="728">
                  <c:v>8186722.557</c:v>
                </c:pt>
                <c:pt idx="729">
                  <c:v>8197968.0549999997</c:v>
                </c:pt>
                <c:pt idx="730">
                  <c:v>8209213.5530000003</c:v>
                </c:pt>
                <c:pt idx="731">
                  <c:v>8220459.051</c:v>
                </c:pt>
                <c:pt idx="732">
                  <c:v>8231704.5489999996</c:v>
                </c:pt>
                <c:pt idx="733">
                  <c:v>8242950.0470000003</c:v>
                </c:pt>
                <c:pt idx="734">
                  <c:v>8254195.5449999999</c:v>
                </c:pt>
                <c:pt idx="735">
                  <c:v>8265441.0429999996</c:v>
                </c:pt>
                <c:pt idx="736">
                  <c:v>8276686.5410000002</c:v>
                </c:pt>
                <c:pt idx="737">
                  <c:v>8287932.0389999999</c:v>
                </c:pt>
                <c:pt idx="738">
                  <c:v>8299177.5369999995</c:v>
                </c:pt>
                <c:pt idx="739">
                  <c:v>8310423.0350000001</c:v>
                </c:pt>
                <c:pt idx="740">
                  <c:v>8321668.5329999998</c:v>
                </c:pt>
                <c:pt idx="741">
                  <c:v>8332914.0310000004</c:v>
                </c:pt>
                <c:pt idx="742">
                  <c:v>8344159.5290000001</c:v>
                </c:pt>
                <c:pt idx="743">
                  <c:v>8355405.0269999998</c:v>
                </c:pt>
                <c:pt idx="744">
                  <c:v>8366650.5250000004</c:v>
                </c:pt>
                <c:pt idx="745">
                  <c:v>8377896.023</c:v>
                </c:pt>
                <c:pt idx="746">
                  <c:v>8389141.5219999999</c:v>
                </c:pt>
                <c:pt idx="747">
                  <c:v>8400387.0199999996</c:v>
                </c:pt>
                <c:pt idx="748">
                  <c:v>8411632.5179999992</c:v>
                </c:pt>
                <c:pt idx="749">
                  <c:v>8422878.0160000008</c:v>
                </c:pt>
                <c:pt idx="750">
                  <c:v>8434123.5140000004</c:v>
                </c:pt>
                <c:pt idx="751">
                  <c:v>8445369.0120000001</c:v>
                </c:pt>
                <c:pt idx="752">
                  <c:v>8456614.5099999998</c:v>
                </c:pt>
                <c:pt idx="753">
                  <c:v>8467860.0079999994</c:v>
                </c:pt>
                <c:pt idx="754">
                  <c:v>8479105.5059999991</c:v>
                </c:pt>
                <c:pt idx="755">
                  <c:v>8490351.0040000007</c:v>
                </c:pt>
                <c:pt idx="756">
                  <c:v>8501596.5020000003</c:v>
                </c:pt>
                <c:pt idx="757">
                  <c:v>8512842</c:v>
                </c:pt>
                <c:pt idx="758">
                  <c:v>8524087.4979999997</c:v>
                </c:pt>
                <c:pt idx="759">
                  <c:v>8535332.9959999993</c:v>
                </c:pt>
                <c:pt idx="760">
                  <c:v>8546578.4940000009</c:v>
                </c:pt>
                <c:pt idx="761">
                  <c:v>8557823.9920000006</c:v>
                </c:pt>
                <c:pt idx="762">
                  <c:v>8569069.4900000002</c:v>
                </c:pt>
                <c:pt idx="763">
                  <c:v>8580314.9879999999</c:v>
                </c:pt>
                <c:pt idx="764">
                  <c:v>8591560.4859999996</c:v>
                </c:pt>
                <c:pt idx="765">
                  <c:v>8602805.9839999992</c:v>
                </c:pt>
                <c:pt idx="766">
                  <c:v>8614051.4820000008</c:v>
                </c:pt>
                <c:pt idx="767">
                  <c:v>8625296.9800000004</c:v>
                </c:pt>
                <c:pt idx="768">
                  <c:v>8636542.4780000001</c:v>
                </c:pt>
                <c:pt idx="769">
                  <c:v>8647787.9759999998</c:v>
                </c:pt>
                <c:pt idx="770">
                  <c:v>8659033.4739999995</c:v>
                </c:pt>
                <c:pt idx="771">
                  <c:v>8670278.9719999991</c:v>
                </c:pt>
                <c:pt idx="772">
                  <c:v>8681524.4700000007</c:v>
                </c:pt>
                <c:pt idx="773">
                  <c:v>8692769.9680000003</c:v>
                </c:pt>
                <c:pt idx="774">
                  <c:v>8704015.466</c:v>
                </c:pt>
                <c:pt idx="775">
                  <c:v>8715260.9639999997</c:v>
                </c:pt>
                <c:pt idx="776">
                  <c:v>8726506.4619999994</c:v>
                </c:pt>
                <c:pt idx="777">
                  <c:v>8737751.9600000009</c:v>
                </c:pt>
                <c:pt idx="778">
                  <c:v>8748997.4580000006</c:v>
                </c:pt>
                <c:pt idx="779">
                  <c:v>8760242.9560000002</c:v>
                </c:pt>
                <c:pt idx="780">
                  <c:v>8771488.4539999999</c:v>
                </c:pt>
                <c:pt idx="781">
                  <c:v>8782733.9519999996</c:v>
                </c:pt>
                <c:pt idx="782">
                  <c:v>8793979.4499999993</c:v>
                </c:pt>
                <c:pt idx="783">
                  <c:v>8805224.9480000008</c:v>
                </c:pt>
                <c:pt idx="784">
                  <c:v>8816470.4460000005</c:v>
                </c:pt>
                <c:pt idx="785">
                  <c:v>8827715.9440000001</c:v>
                </c:pt>
                <c:pt idx="786">
                  <c:v>8838961.4419999998</c:v>
                </c:pt>
                <c:pt idx="787">
                  <c:v>8850206.9399999995</c:v>
                </c:pt>
                <c:pt idx="788">
                  <c:v>8861452.4379999992</c:v>
                </c:pt>
                <c:pt idx="789">
                  <c:v>8872697.9360000007</c:v>
                </c:pt>
                <c:pt idx="790">
                  <c:v>8883943.4340000004</c:v>
                </c:pt>
                <c:pt idx="791">
                  <c:v>8895188.932</c:v>
                </c:pt>
                <c:pt idx="792">
                  <c:v>8906434.4299999997</c:v>
                </c:pt>
                <c:pt idx="793">
                  <c:v>8917679.9279999994</c:v>
                </c:pt>
                <c:pt idx="794">
                  <c:v>8928925.4260000009</c:v>
                </c:pt>
                <c:pt idx="795">
                  <c:v>8940170.9240000006</c:v>
                </c:pt>
                <c:pt idx="796">
                  <c:v>8951416.4220000003</c:v>
                </c:pt>
                <c:pt idx="797">
                  <c:v>8962661.9199999999</c:v>
                </c:pt>
                <c:pt idx="798">
                  <c:v>8973907.4179999996</c:v>
                </c:pt>
                <c:pt idx="799">
                  <c:v>8985152.9159999993</c:v>
                </c:pt>
                <c:pt idx="800">
                  <c:v>8996398.4140000008</c:v>
                </c:pt>
                <c:pt idx="801">
                  <c:v>9007643.9130000006</c:v>
                </c:pt>
                <c:pt idx="802">
                  <c:v>9018889.4110000003</c:v>
                </c:pt>
                <c:pt idx="803">
                  <c:v>9030134.909</c:v>
                </c:pt>
                <c:pt idx="804">
                  <c:v>9041380.4069999997</c:v>
                </c:pt>
                <c:pt idx="805">
                  <c:v>9052625.9049999993</c:v>
                </c:pt>
                <c:pt idx="806">
                  <c:v>9063871.4030000009</c:v>
                </c:pt>
                <c:pt idx="807">
                  <c:v>9075116.9010000005</c:v>
                </c:pt>
                <c:pt idx="808">
                  <c:v>9086362.3990000002</c:v>
                </c:pt>
                <c:pt idx="809">
                  <c:v>9097607.8969999999</c:v>
                </c:pt>
                <c:pt idx="810">
                  <c:v>9108853.3949999996</c:v>
                </c:pt>
                <c:pt idx="811">
                  <c:v>9120098.8929999992</c:v>
                </c:pt>
                <c:pt idx="812">
                  <c:v>9131344.3910000008</c:v>
                </c:pt>
                <c:pt idx="813">
                  <c:v>9142589.8890000004</c:v>
                </c:pt>
                <c:pt idx="814">
                  <c:v>9153835.3870000001</c:v>
                </c:pt>
                <c:pt idx="815">
                  <c:v>9165080.8849999998</c:v>
                </c:pt>
                <c:pt idx="816">
                  <c:v>9176326.3829999994</c:v>
                </c:pt>
                <c:pt idx="817">
                  <c:v>9187571.8809999991</c:v>
                </c:pt>
                <c:pt idx="818">
                  <c:v>9198817.3790000007</c:v>
                </c:pt>
                <c:pt idx="819">
                  <c:v>9210062.8770000003</c:v>
                </c:pt>
                <c:pt idx="820">
                  <c:v>9221308.375</c:v>
                </c:pt>
                <c:pt idx="821">
                  <c:v>9232553.8729999997</c:v>
                </c:pt>
                <c:pt idx="822">
                  <c:v>9243799.3709999993</c:v>
                </c:pt>
                <c:pt idx="823">
                  <c:v>9255044.8690000009</c:v>
                </c:pt>
                <c:pt idx="824">
                  <c:v>9266290.3670000006</c:v>
                </c:pt>
                <c:pt idx="825">
                  <c:v>9277535.8650000002</c:v>
                </c:pt>
                <c:pt idx="826">
                  <c:v>9288781.3629999999</c:v>
                </c:pt>
                <c:pt idx="827">
                  <c:v>9300026.8609999996</c:v>
                </c:pt>
                <c:pt idx="828">
                  <c:v>9311272.3589999992</c:v>
                </c:pt>
                <c:pt idx="829">
                  <c:v>9322517.8570000008</c:v>
                </c:pt>
                <c:pt idx="830">
                  <c:v>9333763.3550000004</c:v>
                </c:pt>
                <c:pt idx="831">
                  <c:v>9345008.8530000001</c:v>
                </c:pt>
                <c:pt idx="832">
                  <c:v>9356254.3509999998</c:v>
                </c:pt>
                <c:pt idx="833">
                  <c:v>9367499.8489999995</c:v>
                </c:pt>
                <c:pt idx="834">
                  <c:v>9378745.3469999991</c:v>
                </c:pt>
                <c:pt idx="835">
                  <c:v>9389990.8450000007</c:v>
                </c:pt>
                <c:pt idx="836">
                  <c:v>9401236.3430000003</c:v>
                </c:pt>
                <c:pt idx="837">
                  <c:v>9412481.841</c:v>
                </c:pt>
                <c:pt idx="838">
                  <c:v>9423727.3389999997</c:v>
                </c:pt>
                <c:pt idx="839">
                  <c:v>9434972.8369999994</c:v>
                </c:pt>
                <c:pt idx="840">
                  <c:v>9446218.3350000009</c:v>
                </c:pt>
                <c:pt idx="841">
                  <c:v>9457463.8330000006</c:v>
                </c:pt>
                <c:pt idx="842">
                  <c:v>9468709.3310000002</c:v>
                </c:pt>
                <c:pt idx="843">
                  <c:v>9479954.8289999999</c:v>
                </c:pt>
                <c:pt idx="844">
                  <c:v>9491200.3269999996</c:v>
                </c:pt>
                <c:pt idx="845">
                  <c:v>9502445.8249999993</c:v>
                </c:pt>
                <c:pt idx="846">
                  <c:v>9513691.3230000008</c:v>
                </c:pt>
                <c:pt idx="847">
                  <c:v>9524936.8210000005</c:v>
                </c:pt>
                <c:pt idx="848">
                  <c:v>9536182.3190000001</c:v>
                </c:pt>
                <c:pt idx="849">
                  <c:v>9547427.8169999998</c:v>
                </c:pt>
                <c:pt idx="850">
                  <c:v>9558673.3149999995</c:v>
                </c:pt>
                <c:pt idx="851">
                  <c:v>9569918.8129999992</c:v>
                </c:pt>
                <c:pt idx="852">
                  <c:v>9581164.3110000007</c:v>
                </c:pt>
                <c:pt idx="853">
                  <c:v>9592409.8090000004</c:v>
                </c:pt>
                <c:pt idx="854">
                  <c:v>9603655.307</c:v>
                </c:pt>
                <c:pt idx="855">
                  <c:v>9614900.8049999997</c:v>
                </c:pt>
                <c:pt idx="856">
                  <c:v>9626146.3039999995</c:v>
                </c:pt>
                <c:pt idx="857">
                  <c:v>9637391.8019999992</c:v>
                </c:pt>
                <c:pt idx="858">
                  <c:v>9648637.3000000007</c:v>
                </c:pt>
                <c:pt idx="859">
                  <c:v>9659882.7980000004</c:v>
                </c:pt>
                <c:pt idx="860">
                  <c:v>9671128.2960000001</c:v>
                </c:pt>
                <c:pt idx="861">
                  <c:v>9682373.7939999998</c:v>
                </c:pt>
                <c:pt idx="862">
                  <c:v>9693619.2919999994</c:v>
                </c:pt>
                <c:pt idx="863">
                  <c:v>9704864.7899999991</c:v>
                </c:pt>
                <c:pt idx="864">
                  <c:v>9716110.2880000006</c:v>
                </c:pt>
                <c:pt idx="865">
                  <c:v>9727355.7860000003</c:v>
                </c:pt>
                <c:pt idx="866">
                  <c:v>9738601.284</c:v>
                </c:pt>
                <c:pt idx="867">
                  <c:v>9749846.7819999997</c:v>
                </c:pt>
                <c:pt idx="868">
                  <c:v>9761092.2799999993</c:v>
                </c:pt>
                <c:pt idx="869">
                  <c:v>9772337.7780000009</c:v>
                </c:pt>
                <c:pt idx="870">
                  <c:v>9783583.2760000005</c:v>
                </c:pt>
                <c:pt idx="871">
                  <c:v>9794828.7740000002</c:v>
                </c:pt>
                <c:pt idx="872">
                  <c:v>9806074.2719999999</c:v>
                </c:pt>
                <c:pt idx="873">
                  <c:v>9817319.7699999996</c:v>
                </c:pt>
                <c:pt idx="874">
                  <c:v>9828565.2679999992</c:v>
                </c:pt>
                <c:pt idx="875">
                  <c:v>9839810.7660000008</c:v>
                </c:pt>
                <c:pt idx="876">
                  <c:v>9851056.2640000004</c:v>
                </c:pt>
                <c:pt idx="877">
                  <c:v>9862301.7620000001</c:v>
                </c:pt>
                <c:pt idx="878">
                  <c:v>9873547.2599999998</c:v>
                </c:pt>
                <c:pt idx="879">
                  <c:v>9884792.7579999994</c:v>
                </c:pt>
                <c:pt idx="880">
                  <c:v>9896038.2559999991</c:v>
                </c:pt>
                <c:pt idx="881">
                  <c:v>9907283.7540000007</c:v>
                </c:pt>
                <c:pt idx="882">
                  <c:v>9918529.2520000003</c:v>
                </c:pt>
                <c:pt idx="883">
                  <c:v>9929774.75</c:v>
                </c:pt>
                <c:pt idx="884">
                  <c:v>9941020.2479999997</c:v>
                </c:pt>
                <c:pt idx="885">
                  <c:v>9952265.7459999993</c:v>
                </c:pt>
                <c:pt idx="886">
                  <c:v>9963511.2440000009</c:v>
                </c:pt>
                <c:pt idx="887">
                  <c:v>9974756.7420000006</c:v>
                </c:pt>
                <c:pt idx="888">
                  <c:v>9986002.2400000002</c:v>
                </c:pt>
                <c:pt idx="889">
                  <c:v>9997247.7379999999</c:v>
                </c:pt>
                <c:pt idx="890">
                  <c:v>10008493.24</c:v>
                </c:pt>
                <c:pt idx="891">
                  <c:v>10019738.73</c:v>
                </c:pt>
                <c:pt idx="892">
                  <c:v>10030984.23</c:v>
                </c:pt>
                <c:pt idx="893">
                  <c:v>10042229.73</c:v>
                </c:pt>
                <c:pt idx="894">
                  <c:v>10053475.23</c:v>
                </c:pt>
                <c:pt idx="895">
                  <c:v>10064720.73</c:v>
                </c:pt>
                <c:pt idx="896">
                  <c:v>10075966.220000001</c:v>
                </c:pt>
                <c:pt idx="897">
                  <c:v>10087211.720000001</c:v>
                </c:pt>
                <c:pt idx="898">
                  <c:v>10098457.220000001</c:v>
                </c:pt>
                <c:pt idx="899">
                  <c:v>10109702.720000001</c:v>
                </c:pt>
                <c:pt idx="900">
                  <c:v>10120948.220000001</c:v>
                </c:pt>
                <c:pt idx="901">
                  <c:v>10132193.710000001</c:v>
                </c:pt>
                <c:pt idx="902">
                  <c:v>10143439.210000001</c:v>
                </c:pt>
                <c:pt idx="903">
                  <c:v>10154684.710000001</c:v>
                </c:pt>
                <c:pt idx="904">
                  <c:v>10165930.210000001</c:v>
                </c:pt>
                <c:pt idx="905">
                  <c:v>10177175.710000001</c:v>
                </c:pt>
                <c:pt idx="906">
                  <c:v>10188421.199999999</c:v>
                </c:pt>
                <c:pt idx="907">
                  <c:v>10199666.699999999</c:v>
                </c:pt>
                <c:pt idx="908">
                  <c:v>10210912.199999999</c:v>
                </c:pt>
                <c:pt idx="909">
                  <c:v>10222157.699999999</c:v>
                </c:pt>
                <c:pt idx="910">
                  <c:v>10233403.199999999</c:v>
                </c:pt>
                <c:pt idx="911">
                  <c:v>10244648.689999999</c:v>
                </c:pt>
                <c:pt idx="912">
                  <c:v>10255894.189999999</c:v>
                </c:pt>
                <c:pt idx="913">
                  <c:v>10267139.689999999</c:v>
                </c:pt>
                <c:pt idx="914">
                  <c:v>10278385.189999999</c:v>
                </c:pt>
                <c:pt idx="915">
                  <c:v>10289630.689999999</c:v>
                </c:pt>
                <c:pt idx="916">
                  <c:v>10300876.18</c:v>
                </c:pt>
                <c:pt idx="917">
                  <c:v>10312121.68</c:v>
                </c:pt>
                <c:pt idx="918">
                  <c:v>10323367.18</c:v>
                </c:pt>
                <c:pt idx="919">
                  <c:v>10334612.68</c:v>
                </c:pt>
                <c:pt idx="920">
                  <c:v>10345858.18</c:v>
                </c:pt>
                <c:pt idx="921">
                  <c:v>10357103.67</c:v>
                </c:pt>
                <c:pt idx="922">
                  <c:v>10368349.17</c:v>
                </c:pt>
                <c:pt idx="923">
                  <c:v>10379594.67</c:v>
                </c:pt>
                <c:pt idx="924">
                  <c:v>10390840.17</c:v>
                </c:pt>
                <c:pt idx="925">
                  <c:v>10402085.67</c:v>
                </c:pt>
                <c:pt idx="926">
                  <c:v>10413331.16</c:v>
                </c:pt>
                <c:pt idx="927">
                  <c:v>10424576.66</c:v>
                </c:pt>
                <c:pt idx="928">
                  <c:v>10435822.16</c:v>
                </c:pt>
                <c:pt idx="929">
                  <c:v>10447067.66</c:v>
                </c:pt>
                <c:pt idx="930">
                  <c:v>10458313.16</c:v>
                </c:pt>
                <c:pt idx="931">
                  <c:v>10469558.65</c:v>
                </c:pt>
                <c:pt idx="932">
                  <c:v>10480804.15</c:v>
                </c:pt>
                <c:pt idx="933">
                  <c:v>10492049.65</c:v>
                </c:pt>
                <c:pt idx="934">
                  <c:v>10503295.15</c:v>
                </c:pt>
                <c:pt idx="935">
                  <c:v>10514540.65</c:v>
                </c:pt>
                <c:pt idx="936">
                  <c:v>10525786.140000001</c:v>
                </c:pt>
                <c:pt idx="937">
                  <c:v>10537031.640000001</c:v>
                </c:pt>
                <c:pt idx="938">
                  <c:v>10548277.140000001</c:v>
                </c:pt>
                <c:pt idx="939">
                  <c:v>10559522.640000001</c:v>
                </c:pt>
                <c:pt idx="940">
                  <c:v>10570768.140000001</c:v>
                </c:pt>
                <c:pt idx="941">
                  <c:v>10582013.640000001</c:v>
                </c:pt>
                <c:pt idx="942">
                  <c:v>10593259.130000001</c:v>
                </c:pt>
                <c:pt idx="943">
                  <c:v>10604504.630000001</c:v>
                </c:pt>
                <c:pt idx="944">
                  <c:v>10615750.130000001</c:v>
                </c:pt>
                <c:pt idx="945">
                  <c:v>10626995.630000001</c:v>
                </c:pt>
                <c:pt idx="946">
                  <c:v>10638241.130000001</c:v>
                </c:pt>
                <c:pt idx="947">
                  <c:v>10649486.619999999</c:v>
                </c:pt>
                <c:pt idx="948">
                  <c:v>10660732.119999999</c:v>
                </c:pt>
                <c:pt idx="949">
                  <c:v>10671977.619999999</c:v>
                </c:pt>
                <c:pt idx="950">
                  <c:v>10683223.119999999</c:v>
                </c:pt>
                <c:pt idx="951">
                  <c:v>10694468.619999999</c:v>
                </c:pt>
                <c:pt idx="952">
                  <c:v>10705714.109999999</c:v>
                </c:pt>
                <c:pt idx="953">
                  <c:v>10716959.609999999</c:v>
                </c:pt>
                <c:pt idx="954">
                  <c:v>10728205.109999999</c:v>
                </c:pt>
                <c:pt idx="955">
                  <c:v>10739450.609999999</c:v>
                </c:pt>
                <c:pt idx="956">
                  <c:v>10750696.109999999</c:v>
                </c:pt>
                <c:pt idx="957">
                  <c:v>10761941.6</c:v>
                </c:pt>
                <c:pt idx="958">
                  <c:v>10773187.1</c:v>
                </c:pt>
                <c:pt idx="959">
                  <c:v>10784432.6</c:v>
                </c:pt>
                <c:pt idx="960">
                  <c:v>10795678.1</c:v>
                </c:pt>
                <c:pt idx="961">
                  <c:v>10806923.6</c:v>
                </c:pt>
                <c:pt idx="962">
                  <c:v>10818169.09</c:v>
                </c:pt>
                <c:pt idx="963">
                  <c:v>10829414.59</c:v>
                </c:pt>
                <c:pt idx="964">
                  <c:v>10840660.09</c:v>
                </c:pt>
                <c:pt idx="965">
                  <c:v>10851905.59</c:v>
                </c:pt>
                <c:pt idx="966">
                  <c:v>10863151.09</c:v>
                </c:pt>
                <c:pt idx="967">
                  <c:v>10874396.58</c:v>
                </c:pt>
                <c:pt idx="968">
                  <c:v>10885642.08</c:v>
                </c:pt>
                <c:pt idx="969">
                  <c:v>10896887.58</c:v>
                </c:pt>
                <c:pt idx="970">
                  <c:v>10908133.08</c:v>
                </c:pt>
                <c:pt idx="971">
                  <c:v>10919378.58</c:v>
                </c:pt>
                <c:pt idx="972">
                  <c:v>10930624.07</c:v>
                </c:pt>
                <c:pt idx="973">
                  <c:v>10941869.57</c:v>
                </c:pt>
                <c:pt idx="974">
                  <c:v>10953115.07</c:v>
                </c:pt>
                <c:pt idx="975">
                  <c:v>10964360.57</c:v>
                </c:pt>
                <c:pt idx="976">
                  <c:v>10975606.07</c:v>
                </c:pt>
                <c:pt idx="977">
                  <c:v>10986851.560000001</c:v>
                </c:pt>
                <c:pt idx="978">
                  <c:v>10998097.060000001</c:v>
                </c:pt>
                <c:pt idx="979">
                  <c:v>11009342.560000001</c:v>
                </c:pt>
                <c:pt idx="980">
                  <c:v>11020588.060000001</c:v>
                </c:pt>
                <c:pt idx="981">
                  <c:v>11031833.560000001</c:v>
                </c:pt>
                <c:pt idx="982">
                  <c:v>11043079.050000001</c:v>
                </c:pt>
                <c:pt idx="983">
                  <c:v>11054324.550000001</c:v>
                </c:pt>
                <c:pt idx="984">
                  <c:v>11065570.050000001</c:v>
                </c:pt>
                <c:pt idx="985">
                  <c:v>11076815.550000001</c:v>
                </c:pt>
                <c:pt idx="986">
                  <c:v>11088061.050000001</c:v>
                </c:pt>
                <c:pt idx="987">
                  <c:v>11099306.539999999</c:v>
                </c:pt>
                <c:pt idx="988">
                  <c:v>11110552.039999999</c:v>
                </c:pt>
                <c:pt idx="989">
                  <c:v>11121797.539999999</c:v>
                </c:pt>
                <c:pt idx="990">
                  <c:v>11133043.039999999</c:v>
                </c:pt>
                <c:pt idx="991">
                  <c:v>11144288.539999999</c:v>
                </c:pt>
                <c:pt idx="992">
                  <c:v>11155534.029999999</c:v>
                </c:pt>
                <c:pt idx="993">
                  <c:v>11166779.529999999</c:v>
                </c:pt>
                <c:pt idx="994">
                  <c:v>11178025.029999999</c:v>
                </c:pt>
                <c:pt idx="995">
                  <c:v>11189270.529999999</c:v>
                </c:pt>
                <c:pt idx="996">
                  <c:v>11200516.029999999</c:v>
                </c:pt>
                <c:pt idx="997">
                  <c:v>11211761.52</c:v>
                </c:pt>
                <c:pt idx="998">
                  <c:v>11223007.02</c:v>
                </c:pt>
                <c:pt idx="999">
                  <c:v>11234252.52</c:v>
                </c:pt>
                <c:pt idx="1000">
                  <c:v>11245498.02</c:v>
                </c:pt>
                <c:pt idx="1001">
                  <c:v>11256743.52</c:v>
                </c:pt>
                <c:pt idx="1002">
                  <c:v>11267989.01</c:v>
                </c:pt>
                <c:pt idx="1003">
                  <c:v>11279234.51</c:v>
                </c:pt>
                <c:pt idx="1004">
                  <c:v>11290480.01</c:v>
                </c:pt>
                <c:pt idx="1005">
                  <c:v>11301725.51</c:v>
                </c:pt>
                <c:pt idx="1006">
                  <c:v>11312971.01</c:v>
                </c:pt>
                <c:pt idx="1007">
                  <c:v>11324216.5</c:v>
                </c:pt>
                <c:pt idx="1008">
                  <c:v>11335462</c:v>
                </c:pt>
                <c:pt idx="1009">
                  <c:v>11346707.5</c:v>
                </c:pt>
                <c:pt idx="1010">
                  <c:v>11357953</c:v>
                </c:pt>
                <c:pt idx="1011">
                  <c:v>11369198.5</c:v>
                </c:pt>
                <c:pt idx="1012">
                  <c:v>11380443.99</c:v>
                </c:pt>
                <c:pt idx="1013">
                  <c:v>11391689.49</c:v>
                </c:pt>
                <c:pt idx="1014">
                  <c:v>11402934.99</c:v>
                </c:pt>
                <c:pt idx="1015">
                  <c:v>11414180.49</c:v>
                </c:pt>
                <c:pt idx="1016">
                  <c:v>11425425.99</c:v>
                </c:pt>
                <c:pt idx="1017">
                  <c:v>11436671.48</c:v>
                </c:pt>
                <c:pt idx="1018">
                  <c:v>11447916.98</c:v>
                </c:pt>
                <c:pt idx="1019">
                  <c:v>11459162.48</c:v>
                </c:pt>
                <c:pt idx="1020">
                  <c:v>11470407.98</c:v>
                </c:pt>
                <c:pt idx="1021">
                  <c:v>11481653.48</c:v>
                </c:pt>
                <c:pt idx="1022">
                  <c:v>11492898.970000001</c:v>
                </c:pt>
                <c:pt idx="1023">
                  <c:v>11504144.470000001</c:v>
                </c:pt>
                <c:pt idx="1024">
                  <c:v>11515389.970000001</c:v>
                </c:pt>
                <c:pt idx="1025">
                  <c:v>11526635.470000001</c:v>
                </c:pt>
                <c:pt idx="1026">
                  <c:v>11537880.970000001</c:v>
                </c:pt>
                <c:pt idx="1027">
                  <c:v>11549126.460000001</c:v>
                </c:pt>
                <c:pt idx="1028">
                  <c:v>11560371.960000001</c:v>
                </c:pt>
                <c:pt idx="1029">
                  <c:v>11571617.460000001</c:v>
                </c:pt>
                <c:pt idx="1030">
                  <c:v>11582862.960000001</c:v>
                </c:pt>
                <c:pt idx="1031">
                  <c:v>11594108.460000001</c:v>
                </c:pt>
                <c:pt idx="1032">
                  <c:v>11605353.949999999</c:v>
                </c:pt>
                <c:pt idx="1033">
                  <c:v>11616599.449999999</c:v>
                </c:pt>
                <c:pt idx="1034">
                  <c:v>11627844.949999999</c:v>
                </c:pt>
                <c:pt idx="1035">
                  <c:v>11639090.449999999</c:v>
                </c:pt>
                <c:pt idx="1036">
                  <c:v>11650335.949999999</c:v>
                </c:pt>
                <c:pt idx="1037">
                  <c:v>11661581.439999999</c:v>
                </c:pt>
                <c:pt idx="1038">
                  <c:v>11672826.939999999</c:v>
                </c:pt>
                <c:pt idx="1039">
                  <c:v>11684072.439999999</c:v>
                </c:pt>
                <c:pt idx="1040">
                  <c:v>11695317.939999999</c:v>
                </c:pt>
                <c:pt idx="1041">
                  <c:v>11706563.439999999</c:v>
                </c:pt>
                <c:pt idx="1042">
                  <c:v>11717808.93</c:v>
                </c:pt>
                <c:pt idx="1043">
                  <c:v>11729054.43</c:v>
                </c:pt>
                <c:pt idx="1044">
                  <c:v>11740299.93</c:v>
                </c:pt>
                <c:pt idx="1045">
                  <c:v>11751545.43</c:v>
                </c:pt>
                <c:pt idx="1046">
                  <c:v>11762790.93</c:v>
                </c:pt>
                <c:pt idx="1047">
                  <c:v>11774036.42</c:v>
                </c:pt>
                <c:pt idx="1048">
                  <c:v>11785281.92</c:v>
                </c:pt>
                <c:pt idx="1049">
                  <c:v>11796527.42</c:v>
                </c:pt>
                <c:pt idx="1050">
                  <c:v>11807772.92</c:v>
                </c:pt>
                <c:pt idx="1051">
                  <c:v>11819018.42</c:v>
                </c:pt>
                <c:pt idx="1052">
                  <c:v>11830263.92</c:v>
                </c:pt>
                <c:pt idx="1053">
                  <c:v>11841509.41</c:v>
                </c:pt>
                <c:pt idx="1054">
                  <c:v>11852754.91</c:v>
                </c:pt>
                <c:pt idx="1055">
                  <c:v>11864000.41</c:v>
                </c:pt>
                <c:pt idx="1056">
                  <c:v>11875245.91</c:v>
                </c:pt>
                <c:pt idx="1057">
                  <c:v>11886491.41</c:v>
                </c:pt>
                <c:pt idx="1058">
                  <c:v>11897736.9</c:v>
                </c:pt>
                <c:pt idx="1059">
                  <c:v>11908982.4</c:v>
                </c:pt>
                <c:pt idx="1060">
                  <c:v>11920227.9</c:v>
                </c:pt>
                <c:pt idx="1061">
                  <c:v>11931473.4</c:v>
                </c:pt>
                <c:pt idx="1062">
                  <c:v>11942718.9</c:v>
                </c:pt>
                <c:pt idx="1063">
                  <c:v>11953964.390000001</c:v>
                </c:pt>
                <c:pt idx="1064">
                  <c:v>11965209.890000001</c:v>
                </c:pt>
                <c:pt idx="1065">
                  <c:v>11976455.390000001</c:v>
                </c:pt>
                <c:pt idx="1066">
                  <c:v>11987700.890000001</c:v>
                </c:pt>
                <c:pt idx="1067">
                  <c:v>11998946.390000001</c:v>
                </c:pt>
                <c:pt idx="1068">
                  <c:v>12010191.880000001</c:v>
                </c:pt>
                <c:pt idx="1069">
                  <c:v>12021437.380000001</c:v>
                </c:pt>
                <c:pt idx="1070">
                  <c:v>12032682.880000001</c:v>
                </c:pt>
                <c:pt idx="1071">
                  <c:v>12043928.380000001</c:v>
                </c:pt>
                <c:pt idx="1072">
                  <c:v>12055173.880000001</c:v>
                </c:pt>
                <c:pt idx="1073">
                  <c:v>12066419.369999999</c:v>
                </c:pt>
                <c:pt idx="1074">
                  <c:v>12077664.869999999</c:v>
                </c:pt>
                <c:pt idx="1075">
                  <c:v>12088910.369999999</c:v>
                </c:pt>
                <c:pt idx="1076">
                  <c:v>12100155.869999999</c:v>
                </c:pt>
                <c:pt idx="1077">
                  <c:v>12111401.369999999</c:v>
                </c:pt>
                <c:pt idx="1078">
                  <c:v>12122646.859999999</c:v>
                </c:pt>
                <c:pt idx="1079">
                  <c:v>12133892.359999999</c:v>
                </c:pt>
                <c:pt idx="1080">
                  <c:v>12145137.859999999</c:v>
                </c:pt>
                <c:pt idx="1081">
                  <c:v>12156383.359999999</c:v>
                </c:pt>
                <c:pt idx="1082">
                  <c:v>12167628.859999999</c:v>
                </c:pt>
                <c:pt idx="1083">
                  <c:v>12178874.35</c:v>
                </c:pt>
                <c:pt idx="1084">
                  <c:v>12190119.85</c:v>
                </c:pt>
                <c:pt idx="1085">
                  <c:v>12201365.35</c:v>
                </c:pt>
                <c:pt idx="1086">
                  <c:v>12212610.85</c:v>
                </c:pt>
                <c:pt idx="1087">
                  <c:v>12223856.35</c:v>
                </c:pt>
                <c:pt idx="1088">
                  <c:v>12235101.84</c:v>
                </c:pt>
                <c:pt idx="1089">
                  <c:v>12246347.34</c:v>
                </c:pt>
                <c:pt idx="1090">
                  <c:v>12257592.84</c:v>
                </c:pt>
                <c:pt idx="1091">
                  <c:v>12268838.34</c:v>
                </c:pt>
                <c:pt idx="1092">
                  <c:v>12280083.84</c:v>
                </c:pt>
                <c:pt idx="1093">
                  <c:v>12291329.33</c:v>
                </c:pt>
                <c:pt idx="1094">
                  <c:v>12302574.83</c:v>
                </c:pt>
                <c:pt idx="1095">
                  <c:v>12313820.33</c:v>
                </c:pt>
                <c:pt idx="1096">
                  <c:v>12325065.83</c:v>
                </c:pt>
                <c:pt idx="1097">
                  <c:v>12336311.33</c:v>
                </c:pt>
                <c:pt idx="1098">
                  <c:v>12347556.82</c:v>
                </c:pt>
                <c:pt idx="1099">
                  <c:v>12358802.32</c:v>
                </c:pt>
                <c:pt idx="1100">
                  <c:v>12370047.82</c:v>
                </c:pt>
                <c:pt idx="1101">
                  <c:v>12381293.32</c:v>
                </c:pt>
                <c:pt idx="1102">
                  <c:v>12392538.82</c:v>
                </c:pt>
                <c:pt idx="1103">
                  <c:v>12403784.310000001</c:v>
                </c:pt>
                <c:pt idx="1104">
                  <c:v>12415029.810000001</c:v>
                </c:pt>
                <c:pt idx="1105">
                  <c:v>12426275.310000001</c:v>
                </c:pt>
                <c:pt idx="1106">
                  <c:v>12437520.810000001</c:v>
                </c:pt>
                <c:pt idx="1107">
                  <c:v>12448766.310000001</c:v>
                </c:pt>
                <c:pt idx="1108">
                  <c:v>12460011.800000001</c:v>
                </c:pt>
                <c:pt idx="1109">
                  <c:v>12471257.300000001</c:v>
                </c:pt>
                <c:pt idx="1110">
                  <c:v>12482502.800000001</c:v>
                </c:pt>
                <c:pt idx="1111">
                  <c:v>12493748.300000001</c:v>
                </c:pt>
                <c:pt idx="1112">
                  <c:v>12504993.800000001</c:v>
                </c:pt>
                <c:pt idx="1113">
                  <c:v>12516239.289999999</c:v>
                </c:pt>
                <c:pt idx="1114">
                  <c:v>12527484.789999999</c:v>
                </c:pt>
                <c:pt idx="1115">
                  <c:v>12538730.289999999</c:v>
                </c:pt>
                <c:pt idx="1116">
                  <c:v>12549975.789999999</c:v>
                </c:pt>
                <c:pt idx="1117">
                  <c:v>12561221.289999999</c:v>
                </c:pt>
                <c:pt idx="1118">
                  <c:v>12572466.779999999</c:v>
                </c:pt>
                <c:pt idx="1119">
                  <c:v>12583712.279999999</c:v>
                </c:pt>
                <c:pt idx="1120">
                  <c:v>12594957.779999999</c:v>
                </c:pt>
                <c:pt idx="1121">
                  <c:v>12606203.279999999</c:v>
                </c:pt>
                <c:pt idx="1122">
                  <c:v>12617448.779999999</c:v>
                </c:pt>
                <c:pt idx="1123">
                  <c:v>12628694.27</c:v>
                </c:pt>
                <c:pt idx="1124">
                  <c:v>12639939.77</c:v>
                </c:pt>
                <c:pt idx="1125">
                  <c:v>12651185.27</c:v>
                </c:pt>
                <c:pt idx="1126">
                  <c:v>12662430.77</c:v>
                </c:pt>
                <c:pt idx="1127">
                  <c:v>12673676.27</c:v>
                </c:pt>
                <c:pt idx="1128">
                  <c:v>12684921.76</c:v>
                </c:pt>
                <c:pt idx="1129">
                  <c:v>12696167.26</c:v>
                </c:pt>
                <c:pt idx="1130">
                  <c:v>12707412.76</c:v>
                </c:pt>
                <c:pt idx="1131">
                  <c:v>12718658.26</c:v>
                </c:pt>
                <c:pt idx="1132">
                  <c:v>12729903.76</c:v>
                </c:pt>
                <c:pt idx="1133">
                  <c:v>12741149.25</c:v>
                </c:pt>
                <c:pt idx="1134">
                  <c:v>12752394.75</c:v>
                </c:pt>
                <c:pt idx="1135">
                  <c:v>12763640.25</c:v>
                </c:pt>
                <c:pt idx="1136">
                  <c:v>12774885.75</c:v>
                </c:pt>
                <c:pt idx="1137">
                  <c:v>12786131.25</c:v>
                </c:pt>
                <c:pt idx="1138">
                  <c:v>12797376.74</c:v>
                </c:pt>
                <c:pt idx="1139">
                  <c:v>12808622.24</c:v>
                </c:pt>
                <c:pt idx="1140">
                  <c:v>12819867.74</c:v>
                </c:pt>
                <c:pt idx="1141">
                  <c:v>12831113.24</c:v>
                </c:pt>
                <c:pt idx="1142">
                  <c:v>12842358.74</c:v>
                </c:pt>
                <c:pt idx="1143">
                  <c:v>12853604.23</c:v>
                </c:pt>
                <c:pt idx="1144">
                  <c:v>12864849.73</c:v>
                </c:pt>
                <c:pt idx="1145">
                  <c:v>12876095.23</c:v>
                </c:pt>
                <c:pt idx="1146">
                  <c:v>12887340.73</c:v>
                </c:pt>
                <c:pt idx="1147">
                  <c:v>12898586.23</c:v>
                </c:pt>
                <c:pt idx="1148">
                  <c:v>12909831.720000001</c:v>
                </c:pt>
                <c:pt idx="1149">
                  <c:v>12921077.220000001</c:v>
                </c:pt>
                <c:pt idx="1150">
                  <c:v>12932322.720000001</c:v>
                </c:pt>
                <c:pt idx="1151">
                  <c:v>12943568.220000001</c:v>
                </c:pt>
                <c:pt idx="1152">
                  <c:v>12954813.720000001</c:v>
                </c:pt>
                <c:pt idx="1153">
                  <c:v>12966059.210000001</c:v>
                </c:pt>
                <c:pt idx="1154">
                  <c:v>12977304.710000001</c:v>
                </c:pt>
                <c:pt idx="1155">
                  <c:v>12988550.210000001</c:v>
                </c:pt>
                <c:pt idx="1156">
                  <c:v>12999795.710000001</c:v>
                </c:pt>
                <c:pt idx="1157">
                  <c:v>13011041.210000001</c:v>
                </c:pt>
                <c:pt idx="1158">
                  <c:v>13022286.699999999</c:v>
                </c:pt>
                <c:pt idx="1159">
                  <c:v>13033532.199999999</c:v>
                </c:pt>
                <c:pt idx="1160">
                  <c:v>13044777.699999999</c:v>
                </c:pt>
                <c:pt idx="1161">
                  <c:v>13056023.199999999</c:v>
                </c:pt>
                <c:pt idx="1162">
                  <c:v>13067268.699999999</c:v>
                </c:pt>
                <c:pt idx="1163">
                  <c:v>13078514.199999999</c:v>
                </c:pt>
                <c:pt idx="1164">
                  <c:v>13089759.689999999</c:v>
                </c:pt>
                <c:pt idx="1165">
                  <c:v>13101005.189999999</c:v>
                </c:pt>
                <c:pt idx="1166">
                  <c:v>13112250.689999999</c:v>
                </c:pt>
                <c:pt idx="1167">
                  <c:v>13123496.189999999</c:v>
                </c:pt>
                <c:pt idx="1168">
                  <c:v>13134741.689999999</c:v>
                </c:pt>
                <c:pt idx="1169">
                  <c:v>13145987.18</c:v>
                </c:pt>
                <c:pt idx="1170">
                  <c:v>13157232.68</c:v>
                </c:pt>
                <c:pt idx="1171">
                  <c:v>13168478.18</c:v>
                </c:pt>
                <c:pt idx="1172">
                  <c:v>13179723.68</c:v>
                </c:pt>
                <c:pt idx="1173">
                  <c:v>13190969.18</c:v>
                </c:pt>
                <c:pt idx="1174">
                  <c:v>13202214.67</c:v>
                </c:pt>
                <c:pt idx="1175">
                  <c:v>13213460.17</c:v>
                </c:pt>
                <c:pt idx="1176">
                  <c:v>13224705.67</c:v>
                </c:pt>
                <c:pt idx="1177">
                  <c:v>13235951.17</c:v>
                </c:pt>
                <c:pt idx="1178">
                  <c:v>13247196.67</c:v>
                </c:pt>
                <c:pt idx="1179">
                  <c:v>13258442.16</c:v>
                </c:pt>
                <c:pt idx="1180">
                  <c:v>13269687.66</c:v>
                </c:pt>
                <c:pt idx="1181">
                  <c:v>13280933.16</c:v>
                </c:pt>
                <c:pt idx="1182">
                  <c:v>13292178.66</c:v>
                </c:pt>
                <c:pt idx="1183">
                  <c:v>13303424.16</c:v>
                </c:pt>
                <c:pt idx="1184">
                  <c:v>13314669.65</c:v>
                </c:pt>
                <c:pt idx="1185">
                  <c:v>13325915.15</c:v>
                </c:pt>
                <c:pt idx="1186">
                  <c:v>13337160.65</c:v>
                </c:pt>
                <c:pt idx="1187">
                  <c:v>13348406.15</c:v>
                </c:pt>
                <c:pt idx="1188">
                  <c:v>13359651.65</c:v>
                </c:pt>
                <c:pt idx="1189">
                  <c:v>13370897.140000001</c:v>
                </c:pt>
                <c:pt idx="1190">
                  <c:v>13382142.640000001</c:v>
                </c:pt>
                <c:pt idx="1191">
                  <c:v>13393388.140000001</c:v>
                </c:pt>
                <c:pt idx="1192">
                  <c:v>13404633.640000001</c:v>
                </c:pt>
                <c:pt idx="1193">
                  <c:v>13415879.140000001</c:v>
                </c:pt>
                <c:pt idx="1194">
                  <c:v>13427124.630000001</c:v>
                </c:pt>
                <c:pt idx="1195">
                  <c:v>13438370.130000001</c:v>
                </c:pt>
                <c:pt idx="1196">
                  <c:v>13449615.630000001</c:v>
                </c:pt>
                <c:pt idx="1197">
                  <c:v>13460861.130000001</c:v>
                </c:pt>
                <c:pt idx="1198">
                  <c:v>13472106.630000001</c:v>
                </c:pt>
                <c:pt idx="1199">
                  <c:v>13483352.119999999</c:v>
                </c:pt>
                <c:pt idx="1200">
                  <c:v>13494597.619999999</c:v>
                </c:pt>
                <c:pt idx="1201">
                  <c:v>13505843.119999999</c:v>
                </c:pt>
                <c:pt idx="1202">
                  <c:v>13517088.619999999</c:v>
                </c:pt>
                <c:pt idx="1203">
                  <c:v>13528334.119999999</c:v>
                </c:pt>
                <c:pt idx="1204">
                  <c:v>13539579.609999999</c:v>
                </c:pt>
                <c:pt idx="1205">
                  <c:v>13550825.109999999</c:v>
                </c:pt>
                <c:pt idx="1206">
                  <c:v>13562070.609999999</c:v>
                </c:pt>
                <c:pt idx="1207">
                  <c:v>13573316.109999999</c:v>
                </c:pt>
                <c:pt idx="1208">
                  <c:v>13584561.609999999</c:v>
                </c:pt>
                <c:pt idx="1209">
                  <c:v>13595807.1</c:v>
                </c:pt>
                <c:pt idx="1210">
                  <c:v>13607052.6</c:v>
                </c:pt>
                <c:pt idx="1211">
                  <c:v>13618298.1</c:v>
                </c:pt>
                <c:pt idx="1212">
                  <c:v>13629543.6</c:v>
                </c:pt>
                <c:pt idx="1213">
                  <c:v>13640789.1</c:v>
                </c:pt>
                <c:pt idx="1214">
                  <c:v>13652034.59</c:v>
                </c:pt>
                <c:pt idx="1215">
                  <c:v>13663280.09</c:v>
                </c:pt>
                <c:pt idx="1216">
                  <c:v>13674525.59</c:v>
                </c:pt>
                <c:pt idx="1217">
                  <c:v>13685771.09</c:v>
                </c:pt>
                <c:pt idx="1218">
                  <c:v>13697016.59</c:v>
                </c:pt>
                <c:pt idx="1219">
                  <c:v>13708262.08</c:v>
                </c:pt>
                <c:pt idx="1220">
                  <c:v>13719507.58</c:v>
                </c:pt>
                <c:pt idx="1221">
                  <c:v>13730753.08</c:v>
                </c:pt>
                <c:pt idx="1222">
                  <c:v>13741998.58</c:v>
                </c:pt>
                <c:pt idx="1223">
                  <c:v>13753244.08</c:v>
                </c:pt>
                <c:pt idx="1224">
                  <c:v>13764489.57</c:v>
                </c:pt>
                <c:pt idx="1225">
                  <c:v>13775735.07</c:v>
                </c:pt>
                <c:pt idx="1226">
                  <c:v>13786980.57</c:v>
                </c:pt>
                <c:pt idx="1227">
                  <c:v>13798226.07</c:v>
                </c:pt>
                <c:pt idx="1228">
                  <c:v>13809471.57</c:v>
                </c:pt>
                <c:pt idx="1229">
                  <c:v>13820717.060000001</c:v>
                </c:pt>
                <c:pt idx="1230">
                  <c:v>13831962.560000001</c:v>
                </c:pt>
                <c:pt idx="1231">
                  <c:v>13843208.060000001</c:v>
                </c:pt>
                <c:pt idx="1232">
                  <c:v>13854453.560000001</c:v>
                </c:pt>
                <c:pt idx="1233">
                  <c:v>13865699.060000001</c:v>
                </c:pt>
                <c:pt idx="1234">
                  <c:v>13876944.550000001</c:v>
                </c:pt>
                <c:pt idx="1235">
                  <c:v>13888190.050000001</c:v>
                </c:pt>
                <c:pt idx="1236">
                  <c:v>13899435.550000001</c:v>
                </c:pt>
                <c:pt idx="1237">
                  <c:v>13910681.050000001</c:v>
                </c:pt>
                <c:pt idx="1238">
                  <c:v>13921926.550000001</c:v>
                </c:pt>
                <c:pt idx="1239">
                  <c:v>13933172.039999999</c:v>
                </c:pt>
                <c:pt idx="1240">
                  <c:v>13944417.539999999</c:v>
                </c:pt>
                <c:pt idx="1241">
                  <c:v>13955663.039999999</c:v>
                </c:pt>
                <c:pt idx="1242">
                  <c:v>13966908.539999999</c:v>
                </c:pt>
                <c:pt idx="1243">
                  <c:v>13978154.039999999</c:v>
                </c:pt>
                <c:pt idx="1244">
                  <c:v>13989399.529999999</c:v>
                </c:pt>
                <c:pt idx="1245">
                  <c:v>14000645.029999999</c:v>
                </c:pt>
                <c:pt idx="1246">
                  <c:v>14011890.529999999</c:v>
                </c:pt>
                <c:pt idx="1247">
                  <c:v>14023136.029999999</c:v>
                </c:pt>
                <c:pt idx="1248">
                  <c:v>14034381.529999999</c:v>
                </c:pt>
                <c:pt idx="1249">
                  <c:v>14045627.02</c:v>
                </c:pt>
                <c:pt idx="1250">
                  <c:v>14056872.52</c:v>
                </c:pt>
                <c:pt idx="1251">
                  <c:v>14068118.02</c:v>
                </c:pt>
                <c:pt idx="1252">
                  <c:v>14079363.52</c:v>
                </c:pt>
                <c:pt idx="1253">
                  <c:v>14090609.02</c:v>
                </c:pt>
                <c:pt idx="1254">
                  <c:v>14101854.51</c:v>
                </c:pt>
                <c:pt idx="1255">
                  <c:v>14113100.01</c:v>
                </c:pt>
                <c:pt idx="1256">
                  <c:v>14124345.51</c:v>
                </c:pt>
                <c:pt idx="1257">
                  <c:v>14135591.01</c:v>
                </c:pt>
                <c:pt idx="1258">
                  <c:v>14146836.51</c:v>
                </c:pt>
                <c:pt idx="1259">
                  <c:v>14158082</c:v>
                </c:pt>
                <c:pt idx="1260">
                  <c:v>14169327.5</c:v>
                </c:pt>
                <c:pt idx="1261">
                  <c:v>14180573</c:v>
                </c:pt>
                <c:pt idx="1262">
                  <c:v>14191818.5</c:v>
                </c:pt>
                <c:pt idx="1263">
                  <c:v>14203064</c:v>
                </c:pt>
                <c:pt idx="1264">
                  <c:v>14214309.49</c:v>
                </c:pt>
                <c:pt idx="1265">
                  <c:v>14225554.99</c:v>
                </c:pt>
                <c:pt idx="1266">
                  <c:v>14236800.49</c:v>
                </c:pt>
                <c:pt idx="1267">
                  <c:v>14248045.99</c:v>
                </c:pt>
                <c:pt idx="1268">
                  <c:v>14259291.49</c:v>
                </c:pt>
                <c:pt idx="1269">
                  <c:v>14270536.98</c:v>
                </c:pt>
                <c:pt idx="1270">
                  <c:v>14281782.48</c:v>
                </c:pt>
                <c:pt idx="1271">
                  <c:v>14293027.98</c:v>
                </c:pt>
                <c:pt idx="1272">
                  <c:v>14304273.48</c:v>
                </c:pt>
                <c:pt idx="1273">
                  <c:v>14315518.98</c:v>
                </c:pt>
                <c:pt idx="1274">
                  <c:v>14326764.48</c:v>
                </c:pt>
                <c:pt idx="1275">
                  <c:v>14338009.970000001</c:v>
                </c:pt>
                <c:pt idx="1276">
                  <c:v>14349255.470000001</c:v>
                </c:pt>
                <c:pt idx="1277">
                  <c:v>14360500.970000001</c:v>
                </c:pt>
                <c:pt idx="1278">
                  <c:v>14371746.470000001</c:v>
                </c:pt>
                <c:pt idx="1279">
                  <c:v>14382991.970000001</c:v>
                </c:pt>
                <c:pt idx="1280">
                  <c:v>14394237.460000001</c:v>
                </c:pt>
                <c:pt idx="1281">
                  <c:v>14405482.960000001</c:v>
                </c:pt>
                <c:pt idx="1282">
                  <c:v>14416728.460000001</c:v>
                </c:pt>
                <c:pt idx="1283">
                  <c:v>14427973.960000001</c:v>
                </c:pt>
                <c:pt idx="1284">
                  <c:v>14439219.460000001</c:v>
                </c:pt>
                <c:pt idx="1285">
                  <c:v>14450464.949999999</c:v>
                </c:pt>
                <c:pt idx="1286">
                  <c:v>14461710.449999999</c:v>
                </c:pt>
                <c:pt idx="1287">
                  <c:v>14472955.949999999</c:v>
                </c:pt>
                <c:pt idx="1288">
                  <c:v>14484201.449999999</c:v>
                </c:pt>
                <c:pt idx="1289">
                  <c:v>14495446.949999999</c:v>
                </c:pt>
                <c:pt idx="1290">
                  <c:v>14506692.439999999</c:v>
                </c:pt>
                <c:pt idx="1291">
                  <c:v>14517937.939999999</c:v>
                </c:pt>
                <c:pt idx="1292">
                  <c:v>14529183.439999999</c:v>
                </c:pt>
                <c:pt idx="1293">
                  <c:v>14540428.939999999</c:v>
                </c:pt>
                <c:pt idx="1294">
                  <c:v>14551674.439999999</c:v>
                </c:pt>
                <c:pt idx="1295">
                  <c:v>14562919.93</c:v>
                </c:pt>
                <c:pt idx="1296">
                  <c:v>14574165.43</c:v>
                </c:pt>
                <c:pt idx="1297">
                  <c:v>14585410.93</c:v>
                </c:pt>
                <c:pt idx="1298">
                  <c:v>14596656.43</c:v>
                </c:pt>
                <c:pt idx="1299">
                  <c:v>14607901.93</c:v>
                </c:pt>
                <c:pt idx="1300">
                  <c:v>14619147.42</c:v>
                </c:pt>
                <c:pt idx="1301">
                  <c:v>14630392.92</c:v>
                </c:pt>
                <c:pt idx="1302">
                  <c:v>14641638.42</c:v>
                </c:pt>
                <c:pt idx="1303">
                  <c:v>14652883.92</c:v>
                </c:pt>
                <c:pt idx="1304">
                  <c:v>14664129.42</c:v>
                </c:pt>
                <c:pt idx="1305">
                  <c:v>14675374.91</c:v>
                </c:pt>
                <c:pt idx="1306">
                  <c:v>14686620.41</c:v>
                </c:pt>
                <c:pt idx="1307">
                  <c:v>14697865.91</c:v>
                </c:pt>
                <c:pt idx="1308">
                  <c:v>14709111.41</c:v>
                </c:pt>
                <c:pt idx="1309">
                  <c:v>14720356.91</c:v>
                </c:pt>
                <c:pt idx="1310">
                  <c:v>14731602.4</c:v>
                </c:pt>
                <c:pt idx="1311">
                  <c:v>14742847.9</c:v>
                </c:pt>
                <c:pt idx="1312">
                  <c:v>14754093.4</c:v>
                </c:pt>
                <c:pt idx="1313">
                  <c:v>14765338.9</c:v>
                </c:pt>
                <c:pt idx="1314">
                  <c:v>14776584.4</c:v>
                </c:pt>
                <c:pt idx="1315">
                  <c:v>14787829.890000001</c:v>
                </c:pt>
                <c:pt idx="1316">
                  <c:v>14799075.390000001</c:v>
                </c:pt>
                <c:pt idx="1317">
                  <c:v>14810320.890000001</c:v>
                </c:pt>
                <c:pt idx="1318">
                  <c:v>14821566.390000001</c:v>
                </c:pt>
                <c:pt idx="1319">
                  <c:v>14832811.890000001</c:v>
                </c:pt>
                <c:pt idx="1320">
                  <c:v>14844057.380000001</c:v>
                </c:pt>
                <c:pt idx="1321">
                  <c:v>14855302.880000001</c:v>
                </c:pt>
                <c:pt idx="1322">
                  <c:v>14866548.380000001</c:v>
                </c:pt>
                <c:pt idx="1323">
                  <c:v>14877793.880000001</c:v>
                </c:pt>
                <c:pt idx="1324">
                  <c:v>14889039.380000001</c:v>
                </c:pt>
                <c:pt idx="1325">
                  <c:v>14900284.869999999</c:v>
                </c:pt>
                <c:pt idx="1326">
                  <c:v>14911530.369999999</c:v>
                </c:pt>
                <c:pt idx="1327">
                  <c:v>14922775.869999999</c:v>
                </c:pt>
                <c:pt idx="1328">
                  <c:v>14934021.369999999</c:v>
                </c:pt>
                <c:pt idx="1329">
                  <c:v>14945266.869999999</c:v>
                </c:pt>
                <c:pt idx="1330">
                  <c:v>14956512.359999999</c:v>
                </c:pt>
                <c:pt idx="1331">
                  <c:v>14967757.859999999</c:v>
                </c:pt>
                <c:pt idx="1332">
                  <c:v>14979003.359999999</c:v>
                </c:pt>
                <c:pt idx="1333">
                  <c:v>14990248.859999999</c:v>
                </c:pt>
                <c:pt idx="1334">
                  <c:v>15001494.359999999</c:v>
                </c:pt>
                <c:pt idx="1335">
                  <c:v>15012739.85</c:v>
                </c:pt>
                <c:pt idx="1336">
                  <c:v>15023985.35</c:v>
                </c:pt>
                <c:pt idx="1337">
                  <c:v>15035230.85</c:v>
                </c:pt>
                <c:pt idx="1338">
                  <c:v>15046476.35</c:v>
                </c:pt>
                <c:pt idx="1339">
                  <c:v>15057721.85</c:v>
                </c:pt>
                <c:pt idx="1340">
                  <c:v>15068967.34</c:v>
                </c:pt>
                <c:pt idx="1341">
                  <c:v>15080212.84</c:v>
                </c:pt>
                <c:pt idx="1342">
                  <c:v>15091458.34</c:v>
                </c:pt>
                <c:pt idx="1343">
                  <c:v>15102703.84</c:v>
                </c:pt>
                <c:pt idx="1344">
                  <c:v>15113949.34</c:v>
                </c:pt>
                <c:pt idx="1345">
                  <c:v>15125194.83</c:v>
                </c:pt>
                <c:pt idx="1346">
                  <c:v>15136440.33</c:v>
                </c:pt>
                <c:pt idx="1347">
                  <c:v>15147685.83</c:v>
                </c:pt>
                <c:pt idx="1348">
                  <c:v>15158931.33</c:v>
                </c:pt>
                <c:pt idx="1349">
                  <c:v>15170176.83</c:v>
                </c:pt>
                <c:pt idx="1350">
                  <c:v>15181422.32</c:v>
                </c:pt>
                <c:pt idx="1351">
                  <c:v>15192667.82</c:v>
                </c:pt>
                <c:pt idx="1352">
                  <c:v>15203913.32</c:v>
                </c:pt>
                <c:pt idx="1353">
                  <c:v>15215158.82</c:v>
                </c:pt>
                <c:pt idx="1354">
                  <c:v>15226404.32</c:v>
                </c:pt>
                <c:pt idx="1355">
                  <c:v>15237649.810000001</c:v>
                </c:pt>
                <c:pt idx="1356">
                  <c:v>15248895.310000001</c:v>
                </c:pt>
                <c:pt idx="1357">
                  <c:v>15260140.810000001</c:v>
                </c:pt>
                <c:pt idx="1358">
                  <c:v>15271386.310000001</c:v>
                </c:pt>
                <c:pt idx="1359">
                  <c:v>15282631.810000001</c:v>
                </c:pt>
                <c:pt idx="1360">
                  <c:v>15293877.300000001</c:v>
                </c:pt>
                <c:pt idx="1361">
                  <c:v>15305122.800000001</c:v>
                </c:pt>
                <c:pt idx="1362">
                  <c:v>15316368.300000001</c:v>
                </c:pt>
                <c:pt idx="1363">
                  <c:v>15327613.800000001</c:v>
                </c:pt>
                <c:pt idx="1364">
                  <c:v>15338859.300000001</c:v>
                </c:pt>
                <c:pt idx="1365">
                  <c:v>15350104.789999999</c:v>
                </c:pt>
                <c:pt idx="1366">
                  <c:v>15361350.289999999</c:v>
                </c:pt>
                <c:pt idx="1367">
                  <c:v>15372595.789999999</c:v>
                </c:pt>
                <c:pt idx="1368">
                  <c:v>15383841.289999999</c:v>
                </c:pt>
                <c:pt idx="1369">
                  <c:v>15395086.789999999</c:v>
                </c:pt>
                <c:pt idx="1370">
                  <c:v>15406332.279999999</c:v>
                </c:pt>
                <c:pt idx="1371">
                  <c:v>15417577.779999999</c:v>
                </c:pt>
                <c:pt idx="1372">
                  <c:v>15428823.279999999</c:v>
                </c:pt>
                <c:pt idx="1373">
                  <c:v>15440068.779999999</c:v>
                </c:pt>
                <c:pt idx="1374">
                  <c:v>15451314.279999999</c:v>
                </c:pt>
                <c:pt idx="1375">
                  <c:v>15462559.77</c:v>
                </c:pt>
                <c:pt idx="1376">
                  <c:v>15473805.27</c:v>
                </c:pt>
                <c:pt idx="1377">
                  <c:v>15485050.77</c:v>
                </c:pt>
                <c:pt idx="1378">
                  <c:v>15496296.27</c:v>
                </c:pt>
                <c:pt idx="1379">
                  <c:v>15507541.77</c:v>
                </c:pt>
                <c:pt idx="1380">
                  <c:v>15518787.26</c:v>
                </c:pt>
                <c:pt idx="1381">
                  <c:v>15530032.76</c:v>
                </c:pt>
                <c:pt idx="1382">
                  <c:v>15541278.26</c:v>
                </c:pt>
                <c:pt idx="1383">
                  <c:v>15552523.76</c:v>
                </c:pt>
                <c:pt idx="1384">
                  <c:v>15563769.26</c:v>
                </c:pt>
                <c:pt idx="1385">
                  <c:v>15575014.76</c:v>
                </c:pt>
                <c:pt idx="1386">
                  <c:v>15586260.25</c:v>
                </c:pt>
                <c:pt idx="1387">
                  <c:v>15597505.75</c:v>
                </c:pt>
                <c:pt idx="1388">
                  <c:v>15608751.25</c:v>
                </c:pt>
                <c:pt idx="1389">
                  <c:v>15619996.75</c:v>
                </c:pt>
                <c:pt idx="1390">
                  <c:v>15631242.25</c:v>
                </c:pt>
                <c:pt idx="1391">
                  <c:v>15642487.74</c:v>
                </c:pt>
                <c:pt idx="1392">
                  <c:v>15653733.24</c:v>
                </c:pt>
                <c:pt idx="1393">
                  <c:v>15664978.74</c:v>
                </c:pt>
                <c:pt idx="1394">
                  <c:v>15676224.24</c:v>
                </c:pt>
                <c:pt idx="1395">
                  <c:v>15687469.74</c:v>
                </c:pt>
                <c:pt idx="1396">
                  <c:v>15698715.23</c:v>
                </c:pt>
                <c:pt idx="1397">
                  <c:v>15709960.73</c:v>
                </c:pt>
                <c:pt idx="1398">
                  <c:v>15721206.23</c:v>
                </c:pt>
                <c:pt idx="1399">
                  <c:v>15732451.73</c:v>
                </c:pt>
                <c:pt idx="1400">
                  <c:v>15743697.23</c:v>
                </c:pt>
                <c:pt idx="1401">
                  <c:v>15754942.720000001</c:v>
                </c:pt>
                <c:pt idx="1402">
                  <c:v>15766188.220000001</c:v>
                </c:pt>
                <c:pt idx="1403">
                  <c:v>15777433.720000001</c:v>
                </c:pt>
                <c:pt idx="1404">
                  <c:v>15788679.220000001</c:v>
                </c:pt>
                <c:pt idx="1405">
                  <c:v>15799924.720000001</c:v>
                </c:pt>
                <c:pt idx="1406">
                  <c:v>15811170.210000001</c:v>
                </c:pt>
                <c:pt idx="1407">
                  <c:v>15822415.710000001</c:v>
                </c:pt>
                <c:pt idx="1408">
                  <c:v>15833661.210000001</c:v>
                </c:pt>
                <c:pt idx="1409">
                  <c:v>15844906.710000001</c:v>
                </c:pt>
                <c:pt idx="1410">
                  <c:v>15856152.210000001</c:v>
                </c:pt>
                <c:pt idx="1411">
                  <c:v>15867397.699999999</c:v>
                </c:pt>
                <c:pt idx="1412">
                  <c:v>15878643.199999999</c:v>
                </c:pt>
                <c:pt idx="1413">
                  <c:v>15889888.699999999</c:v>
                </c:pt>
                <c:pt idx="1414">
                  <c:v>15901134.199999999</c:v>
                </c:pt>
                <c:pt idx="1415">
                  <c:v>15912379.699999999</c:v>
                </c:pt>
                <c:pt idx="1416">
                  <c:v>15923625.189999999</c:v>
                </c:pt>
                <c:pt idx="1417">
                  <c:v>15934870.689999999</c:v>
                </c:pt>
                <c:pt idx="1418">
                  <c:v>15946116.189999999</c:v>
                </c:pt>
                <c:pt idx="1419">
                  <c:v>15957361.689999999</c:v>
                </c:pt>
                <c:pt idx="1420">
                  <c:v>15968607.189999999</c:v>
                </c:pt>
                <c:pt idx="1421">
                  <c:v>15979852.68</c:v>
                </c:pt>
                <c:pt idx="1422">
                  <c:v>15991098.18</c:v>
                </c:pt>
                <c:pt idx="1423">
                  <c:v>16002343.68</c:v>
                </c:pt>
                <c:pt idx="1424">
                  <c:v>16013589.18</c:v>
                </c:pt>
                <c:pt idx="1425">
                  <c:v>16024834.68</c:v>
                </c:pt>
                <c:pt idx="1426">
                  <c:v>16036080.17</c:v>
                </c:pt>
                <c:pt idx="1427">
                  <c:v>16047325.67</c:v>
                </c:pt>
                <c:pt idx="1428">
                  <c:v>16058571.17</c:v>
                </c:pt>
                <c:pt idx="1429">
                  <c:v>16069816.67</c:v>
                </c:pt>
                <c:pt idx="1430">
                  <c:v>16081062.17</c:v>
                </c:pt>
                <c:pt idx="1431">
                  <c:v>16092307.66</c:v>
                </c:pt>
                <c:pt idx="1432">
                  <c:v>16103553.16</c:v>
                </c:pt>
                <c:pt idx="1433">
                  <c:v>16114798.66</c:v>
                </c:pt>
                <c:pt idx="1434">
                  <c:v>16126044.16</c:v>
                </c:pt>
                <c:pt idx="1435">
                  <c:v>16137289.66</c:v>
                </c:pt>
                <c:pt idx="1436">
                  <c:v>16148535.15</c:v>
                </c:pt>
                <c:pt idx="1437">
                  <c:v>16159780.65</c:v>
                </c:pt>
                <c:pt idx="1438">
                  <c:v>16171026.15</c:v>
                </c:pt>
                <c:pt idx="1439">
                  <c:v>16182271.65</c:v>
                </c:pt>
                <c:pt idx="1440">
                  <c:v>16193517.15</c:v>
                </c:pt>
                <c:pt idx="1441">
                  <c:v>16204762.640000001</c:v>
                </c:pt>
                <c:pt idx="1442">
                  <c:v>16216008.140000001</c:v>
                </c:pt>
                <c:pt idx="1443">
                  <c:v>16227253.640000001</c:v>
                </c:pt>
                <c:pt idx="1444">
                  <c:v>16238499.140000001</c:v>
                </c:pt>
                <c:pt idx="1445">
                  <c:v>16249744.640000001</c:v>
                </c:pt>
                <c:pt idx="1446">
                  <c:v>16260990.130000001</c:v>
                </c:pt>
                <c:pt idx="1447">
                  <c:v>16272235.630000001</c:v>
                </c:pt>
                <c:pt idx="1448">
                  <c:v>16283481.130000001</c:v>
                </c:pt>
                <c:pt idx="1449">
                  <c:v>16294726.630000001</c:v>
                </c:pt>
                <c:pt idx="1450">
                  <c:v>16305972.130000001</c:v>
                </c:pt>
                <c:pt idx="1451">
                  <c:v>16317217.619999999</c:v>
                </c:pt>
                <c:pt idx="1452">
                  <c:v>16328463.119999999</c:v>
                </c:pt>
                <c:pt idx="1453">
                  <c:v>16339708.619999999</c:v>
                </c:pt>
                <c:pt idx="1454">
                  <c:v>16350954.119999999</c:v>
                </c:pt>
                <c:pt idx="1455">
                  <c:v>16362199.619999999</c:v>
                </c:pt>
                <c:pt idx="1456">
                  <c:v>16373445.109999999</c:v>
                </c:pt>
                <c:pt idx="1457">
                  <c:v>16384690.609999999</c:v>
                </c:pt>
                <c:pt idx="1458">
                  <c:v>16395936.109999999</c:v>
                </c:pt>
                <c:pt idx="1459">
                  <c:v>16407181.609999999</c:v>
                </c:pt>
                <c:pt idx="1460">
                  <c:v>16418427.109999999</c:v>
                </c:pt>
                <c:pt idx="1461">
                  <c:v>16429672.6</c:v>
                </c:pt>
                <c:pt idx="1462">
                  <c:v>16440918.1</c:v>
                </c:pt>
                <c:pt idx="1463">
                  <c:v>16452163.6</c:v>
                </c:pt>
                <c:pt idx="1464">
                  <c:v>16463409.1</c:v>
                </c:pt>
                <c:pt idx="1465">
                  <c:v>16474654.6</c:v>
                </c:pt>
                <c:pt idx="1466">
                  <c:v>16485900.09</c:v>
                </c:pt>
                <c:pt idx="1467">
                  <c:v>16497145.59</c:v>
                </c:pt>
                <c:pt idx="1468">
                  <c:v>16508391.09</c:v>
                </c:pt>
                <c:pt idx="1469">
                  <c:v>16519636.59</c:v>
                </c:pt>
                <c:pt idx="1470">
                  <c:v>16530882.09</c:v>
                </c:pt>
                <c:pt idx="1471">
                  <c:v>16542127.58</c:v>
                </c:pt>
                <c:pt idx="1472">
                  <c:v>16553373.08</c:v>
                </c:pt>
                <c:pt idx="1473">
                  <c:v>16564618.58</c:v>
                </c:pt>
                <c:pt idx="1474">
                  <c:v>16575864.08</c:v>
                </c:pt>
                <c:pt idx="1475">
                  <c:v>16587109.58</c:v>
                </c:pt>
                <c:pt idx="1476">
                  <c:v>16598355.07</c:v>
                </c:pt>
                <c:pt idx="1477">
                  <c:v>16609600.57</c:v>
                </c:pt>
                <c:pt idx="1478">
                  <c:v>16620846.07</c:v>
                </c:pt>
                <c:pt idx="1479">
                  <c:v>16632091.57</c:v>
                </c:pt>
                <c:pt idx="1480">
                  <c:v>16643337.07</c:v>
                </c:pt>
                <c:pt idx="1481">
                  <c:v>16654582.560000001</c:v>
                </c:pt>
                <c:pt idx="1482">
                  <c:v>16665828.060000001</c:v>
                </c:pt>
                <c:pt idx="1483">
                  <c:v>16677073.560000001</c:v>
                </c:pt>
                <c:pt idx="1484">
                  <c:v>16688319.060000001</c:v>
                </c:pt>
                <c:pt idx="1485">
                  <c:v>16699564.560000001</c:v>
                </c:pt>
                <c:pt idx="1486">
                  <c:v>16710810.050000001</c:v>
                </c:pt>
                <c:pt idx="1487">
                  <c:v>16722055.550000001</c:v>
                </c:pt>
                <c:pt idx="1488">
                  <c:v>16733301.050000001</c:v>
                </c:pt>
                <c:pt idx="1489">
                  <c:v>16744546.550000001</c:v>
                </c:pt>
                <c:pt idx="1490">
                  <c:v>16755792.050000001</c:v>
                </c:pt>
                <c:pt idx="1491">
                  <c:v>16767037.550000001</c:v>
                </c:pt>
                <c:pt idx="1492">
                  <c:v>16778283.039999999</c:v>
                </c:pt>
                <c:pt idx="1493">
                  <c:v>16789528.539999999</c:v>
                </c:pt>
                <c:pt idx="1494">
                  <c:v>16800774.039999999</c:v>
                </c:pt>
                <c:pt idx="1495">
                  <c:v>16812019.539999999</c:v>
                </c:pt>
                <c:pt idx="1496">
                  <c:v>16823265.039999999</c:v>
                </c:pt>
                <c:pt idx="1497">
                  <c:v>16834510.530000001</c:v>
                </c:pt>
                <c:pt idx="1498">
                  <c:v>16845756.030000001</c:v>
                </c:pt>
                <c:pt idx="1499">
                  <c:v>16857001.530000001</c:v>
                </c:pt>
                <c:pt idx="1500">
                  <c:v>16868247.030000001</c:v>
                </c:pt>
                <c:pt idx="1501">
                  <c:v>16879492.530000001</c:v>
                </c:pt>
                <c:pt idx="1502">
                  <c:v>16890738.02</c:v>
                </c:pt>
                <c:pt idx="1503">
                  <c:v>16901983.52</c:v>
                </c:pt>
                <c:pt idx="1504">
                  <c:v>16913229.02</c:v>
                </c:pt>
                <c:pt idx="1505">
                  <c:v>16924474.52</c:v>
                </c:pt>
                <c:pt idx="1506">
                  <c:v>16935720.02</c:v>
                </c:pt>
                <c:pt idx="1507">
                  <c:v>16946965.510000002</c:v>
                </c:pt>
                <c:pt idx="1508">
                  <c:v>16958211.010000002</c:v>
                </c:pt>
                <c:pt idx="1509">
                  <c:v>16969456.510000002</c:v>
                </c:pt>
                <c:pt idx="1510">
                  <c:v>16980702.010000002</c:v>
                </c:pt>
                <c:pt idx="1511">
                  <c:v>16991947.510000002</c:v>
                </c:pt>
                <c:pt idx="1512">
                  <c:v>17003193</c:v>
                </c:pt>
                <c:pt idx="1513">
                  <c:v>17014438.5</c:v>
                </c:pt>
                <c:pt idx="1514">
                  <c:v>17025684</c:v>
                </c:pt>
                <c:pt idx="1515">
                  <c:v>17036929.5</c:v>
                </c:pt>
                <c:pt idx="1516">
                  <c:v>17048175</c:v>
                </c:pt>
                <c:pt idx="1517">
                  <c:v>17059420.489999998</c:v>
                </c:pt>
                <c:pt idx="1518">
                  <c:v>17070665.989999998</c:v>
                </c:pt>
                <c:pt idx="1519">
                  <c:v>17081911.489999998</c:v>
                </c:pt>
                <c:pt idx="1520">
                  <c:v>17093156.989999998</c:v>
                </c:pt>
                <c:pt idx="1521">
                  <c:v>17104402.489999998</c:v>
                </c:pt>
                <c:pt idx="1522">
                  <c:v>17115647.98</c:v>
                </c:pt>
                <c:pt idx="1523">
                  <c:v>17126893.48</c:v>
                </c:pt>
                <c:pt idx="1524">
                  <c:v>17138138.98</c:v>
                </c:pt>
                <c:pt idx="1525">
                  <c:v>17149384.48</c:v>
                </c:pt>
                <c:pt idx="1526">
                  <c:v>17160629.98</c:v>
                </c:pt>
                <c:pt idx="1527">
                  <c:v>17171875.469999999</c:v>
                </c:pt>
                <c:pt idx="1528">
                  <c:v>17183120.969999999</c:v>
                </c:pt>
                <c:pt idx="1529">
                  <c:v>17194366.469999999</c:v>
                </c:pt>
                <c:pt idx="1530">
                  <c:v>17205611.969999999</c:v>
                </c:pt>
                <c:pt idx="1531">
                  <c:v>17216857.469999999</c:v>
                </c:pt>
                <c:pt idx="1532">
                  <c:v>17228102.960000001</c:v>
                </c:pt>
                <c:pt idx="1533">
                  <c:v>17239348.460000001</c:v>
                </c:pt>
                <c:pt idx="1534">
                  <c:v>17250593.960000001</c:v>
                </c:pt>
                <c:pt idx="1535">
                  <c:v>17261839.460000001</c:v>
                </c:pt>
                <c:pt idx="1536">
                  <c:v>17273084.960000001</c:v>
                </c:pt>
                <c:pt idx="1537">
                  <c:v>17284330.449999999</c:v>
                </c:pt>
                <c:pt idx="1538">
                  <c:v>17295575.949999999</c:v>
                </c:pt>
                <c:pt idx="1539">
                  <c:v>17306821.449999999</c:v>
                </c:pt>
                <c:pt idx="1540">
                  <c:v>17318066.949999999</c:v>
                </c:pt>
                <c:pt idx="1541">
                  <c:v>17329312.449999999</c:v>
                </c:pt>
                <c:pt idx="1542">
                  <c:v>17340557.940000001</c:v>
                </c:pt>
                <c:pt idx="1543">
                  <c:v>17351803.440000001</c:v>
                </c:pt>
                <c:pt idx="1544">
                  <c:v>17363048.940000001</c:v>
                </c:pt>
                <c:pt idx="1545">
                  <c:v>17374294.440000001</c:v>
                </c:pt>
                <c:pt idx="1546">
                  <c:v>17385539.940000001</c:v>
                </c:pt>
                <c:pt idx="1547">
                  <c:v>17396785.43</c:v>
                </c:pt>
                <c:pt idx="1548">
                  <c:v>17408030.93</c:v>
                </c:pt>
                <c:pt idx="1549">
                  <c:v>17419276.43</c:v>
                </c:pt>
                <c:pt idx="1550">
                  <c:v>17430521.93</c:v>
                </c:pt>
                <c:pt idx="1551">
                  <c:v>17441767.43</c:v>
                </c:pt>
                <c:pt idx="1552">
                  <c:v>17453012.920000002</c:v>
                </c:pt>
                <c:pt idx="1553">
                  <c:v>17464258.420000002</c:v>
                </c:pt>
                <c:pt idx="1554">
                  <c:v>17475503.920000002</c:v>
                </c:pt>
                <c:pt idx="1555">
                  <c:v>17486749.420000002</c:v>
                </c:pt>
                <c:pt idx="1556">
                  <c:v>17497994.920000002</c:v>
                </c:pt>
                <c:pt idx="1557">
                  <c:v>17509240.41</c:v>
                </c:pt>
                <c:pt idx="1558">
                  <c:v>17520485.91</c:v>
                </c:pt>
                <c:pt idx="1559">
                  <c:v>17531731.41</c:v>
                </c:pt>
                <c:pt idx="1560">
                  <c:v>17542976.91</c:v>
                </c:pt>
                <c:pt idx="1561">
                  <c:v>17554222.41</c:v>
                </c:pt>
                <c:pt idx="1562">
                  <c:v>17565467.899999999</c:v>
                </c:pt>
                <c:pt idx="1563">
                  <c:v>17576713.399999999</c:v>
                </c:pt>
                <c:pt idx="1564">
                  <c:v>17587958.899999999</c:v>
                </c:pt>
                <c:pt idx="1565">
                  <c:v>17599204.399999999</c:v>
                </c:pt>
                <c:pt idx="1566">
                  <c:v>17610449.899999999</c:v>
                </c:pt>
                <c:pt idx="1567">
                  <c:v>17621695.390000001</c:v>
                </c:pt>
                <c:pt idx="1568">
                  <c:v>17632940.890000001</c:v>
                </c:pt>
                <c:pt idx="1569">
                  <c:v>17644186.390000001</c:v>
                </c:pt>
                <c:pt idx="1570">
                  <c:v>17655431.890000001</c:v>
                </c:pt>
                <c:pt idx="1571">
                  <c:v>17666677.390000001</c:v>
                </c:pt>
                <c:pt idx="1572">
                  <c:v>17677922.879999999</c:v>
                </c:pt>
                <c:pt idx="1573">
                  <c:v>17689168.379999999</c:v>
                </c:pt>
                <c:pt idx="1574">
                  <c:v>17700413.879999999</c:v>
                </c:pt>
                <c:pt idx="1575">
                  <c:v>17711659.379999999</c:v>
                </c:pt>
                <c:pt idx="1576">
                  <c:v>17722904.879999999</c:v>
                </c:pt>
                <c:pt idx="1577">
                  <c:v>17734150.370000001</c:v>
                </c:pt>
                <c:pt idx="1578">
                  <c:v>17745395.870000001</c:v>
                </c:pt>
                <c:pt idx="1579">
                  <c:v>17756641.370000001</c:v>
                </c:pt>
                <c:pt idx="1580">
                  <c:v>17767886.870000001</c:v>
                </c:pt>
                <c:pt idx="1581">
                  <c:v>17779132.370000001</c:v>
                </c:pt>
                <c:pt idx="1582">
                  <c:v>17790377.859999999</c:v>
                </c:pt>
                <c:pt idx="1583">
                  <c:v>17801623.359999999</c:v>
                </c:pt>
                <c:pt idx="1584">
                  <c:v>17812868.859999999</c:v>
                </c:pt>
                <c:pt idx="1585">
                  <c:v>17824114.359999999</c:v>
                </c:pt>
                <c:pt idx="1586">
                  <c:v>17835359.859999999</c:v>
                </c:pt>
                <c:pt idx="1587">
                  <c:v>17846605.350000001</c:v>
                </c:pt>
                <c:pt idx="1588">
                  <c:v>17857850.850000001</c:v>
                </c:pt>
                <c:pt idx="1589">
                  <c:v>17869096.350000001</c:v>
                </c:pt>
                <c:pt idx="1590">
                  <c:v>17880341.850000001</c:v>
                </c:pt>
                <c:pt idx="1591">
                  <c:v>17891587.350000001</c:v>
                </c:pt>
                <c:pt idx="1592">
                  <c:v>17902832.84</c:v>
                </c:pt>
                <c:pt idx="1593">
                  <c:v>17914078.34</c:v>
                </c:pt>
                <c:pt idx="1594">
                  <c:v>17925323.84</c:v>
                </c:pt>
                <c:pt idx="1595">
                  <c:v>17936569.34</c:v>
                </c:pt>
                <c:pt idx="1596">
                  <c:v>17947814.84</c:v>
                </c:pt>
                <c:pt idx="1597">
                  <c:v>17959060.329999998</c:v>
                </c:pt>
                <c:pt idx="1598">
                  <c:v>17970305.829999998</c:v>
                </c:pt>
                <c:pt idx="1599">
                  <c:v>17981551.329999998</c:v>
                </c:pt>
                <c:pt idx="1600">
                  <c:v>17992796.829999998</c:v>
                </c:pt>
                <c:pt idx="1601">
                  <c:v>18004042.329999998</c:v>
                </c:pt>
                <c:pt idx="1602">
                  <c:v>18015287.829999998</c:v>
                </c:pt>
                <c:pt idx="1603">
                  <c:v>18026533.32</c:v>
                </c:pt>
                <c:pt idx="1604">
                  <c:v>18037778.82</c:v>
                </c:pt>
                <c:pt idx="1605">
                  <c:v>18049024.32</c:v>
                </c:pt>
                <c:pt idx="1606">
                  <c:v>18060269.82</c:v>
                </c:pt>
                <c:pt idx="1607">
                  <c:v>18071515.32</c:v>
                </c:pt>
                <c:pt idx="1608">
                  <c:v>18082760.809999999</c:v>
                </c:pt>
                <c:pt idx="1609">
                  <c:v>18094006.309999999</c:v>
                </c:pt>
                <c:pt idx="1610">
                  <c:v>18105251.809999999</c:v>
                </c:pt>
                <c:pt idx="1611">
                  <c:v>18116497.309999999</c:v>
                </c:pt>
                <c:pt idx="1612">
                  <c:v>18127742.809999999</c:v>
                </c:pt>
                <c:pt idx="1613">
                  <c:v>18138988.300000001</c:v>
                </c:pt>
                <c:pt idx="1614">
                  <c:v>18150233.800000001</c:v>
                </c:pt>
                <c:pt idx="1615">
                  <c:v>18161479.300000001</c:v>
                </c:pt>
                <c:pt idx="1616">
                  <c:v>18172724.800000001</c:v>
                </c:pt>
                <c:pt idx="1617">
                  <c:v>18183970.300000001</c:v>
                </c:pt>
                <c:pt idx="1618">
                  <c:v>18195215.789999999</c:v>
                </c:pt>
                <c:pt idx="1619">
                  <c:v>18206461.289999999</c:v>
                </c:pt>
                <c:pt idx="1620">
                  <c:v>18217706.789999999</c:v>
                </c:pt>
                <c:pt idx="1621">
                  <c:v>18228952.289999999</c:v>
                </c:pt>
                <c:pt idx="1622">
                  <c:v>18240197.789999999</c:v>
                </c:pt>
                <c:pt idx="1623">
                  <c:v>18251443.280000001</c:v>
                </c:pt>
                <c:pt idx="1624">
                  <c:v>18262688.780000001</c:v>
                </c:pt>
                <c:pt idx="1625">
                  <c:v>18273934.280000001</c:v>
                </c:pt>
                <c:pt idx="1626">
                  <c:v>18285179.780000001</c:v>
                </c:pt>
                <c:pt idx="1627">
                  <c:v>18296425.280000001</c:v>
                </c:pt>
                <c:pt idx="1628">
                  <c:v>18307670.77</c:v>
                </c:pt>
                <c:pt idx="1629">
                  <c:v>18318916.27</c:v>
                </c:pt>
                <c:pt idx="1630">
                  <c:v>18330161.77</c:v>
                </c:pt>
                <c:pt idx="1631">
                  <c:v>18341407.27</c:v>
                </c:pt>
                <c:pt idx="1632">
                  <c:v>18352652.77</c:v>
                </c:pt>
                <c:pt idx="1633">
                  <c:v>18363898.260000002</c:v>
                </c:pt>
                <c:pt idx="1634">
                  <c:v>18375143.760000002</c:v>
                </c:pt>
                <c:pt idx="1635">
                  <c:v>18386389.260000002</c:v>
                </c:pt>
                <c:pt idx="1636">
                  <c:v>18397634.760000002</c:v>
                </c:pt>
                <c:pt idx="1637">
                  <c:v>18408880.260000002</c:v>
                </c:pt>
                <c:pt idx="1638">
                  <c:v>18420125.75</c:v>
                </c:pt>
                <c:pt idx="1639">
                  <c:v>18431371.25</c:v>
                </c:pt>
                <c:pt idx="1640">
                  <c:v>18442616.75</c:v>
                </c:pt>
                <c:pt idx="1641">
                  <c:v>18453862.25</c:v>
                </c:pt>
                <c:pt idx="1642">
                  <c:v>18465107.75</c:v>
                </c:pt>
                <c:pt idx="1643">
                  <c:v>18476353.239999998</c:v>
                </c:pt>
                <c:pt idx="1644">
                  <c:v>18487598.739999998</c:v>
                </c:pt>
                <c:pt idx="1645">
                  <c:v>18498844.239999998</c:v>
                </c:pt>
                <c:pt idx="1646">
                  <c:v>18510089.739999998</c:v>
                </c:pt>
                <c:pt idx="1647">
                  <c:v>18521335.239999998</c:v>
                </c:pt>
                <c:pt idx="1648">
                  <c:v>18532580.73</c:v>
                </c:pt>
                <c:pt idx="1649">
                  <c:v>18543826.23</c:v>
                </c:pt>
                <c:pt idx="1650">
                  <c:v>18555071.73</c:v>
                </c:pt>
                <c:pt idx="1651">
                  <c:v>18566317.23</c:v>
                </c:pt>
                <c:pt idx="1652">
                  <c:v>18577562.73</c:v>
                </c:pt>
                <c:pt idx="1653">
                  <c:v>18588808.219999999</c:v>
                </c:pt>
                <c:pt idx="1654">
                  <c:v>18600053.719999999</c:v>
                </c:pt>
                <c:pt idx="1655">
                  <c:v>18611299.219999999</c:v>
                </c:pt>
                <c:pt idx="1656">
                  <c:v>18622544.719999999</c:v>
                </c:pt>
                <c:pt idx="1657">
                  <c:v>18633790.219999999</c:v>
                </c:pt>
                <c:pt idx="1658">
                  <c:v>18645035.710000001</c:v>
                </c:pt>
                <c:pt idx="1659">
                  <c:v>18656281.210000001</c:v>
                </c:pt>
                <c:pt idx="1660">
                  <c:v>18667526.710000001</c:v>
                </c:pt>
                <c:pt idx="1661">
                  <c:v>18678772.210000001</c:v>
                </c:pt>
                <c:pt idx="1662">
                  <c:v>18690017.710000001</c:v>
                </c:pt>
                <c:pt idx="1663">
                  <c:v>18701263.199999999</c:v>
                </c:pt>
                <c:pt idx="1664">
                  <c:v>18712508.699999999</c:v>
                </c:pt>
                <c:pt idx="1665">
                  <c:v>18723754.199999999</c:v>
                </c:pt>
                <c:pt idx="1666">
                  <c:v>18734999.699999999</c:v>
                </c:pt>
                <c:pt idx="1667">
                  <c:v>18746245.199999999</c:v>
                </c:pt>
                <c:pt idx="1668">
                  <c:v>18757490.690000001</c:v>
                </c:pt>
                <c:pt idx="1669">
                  <c:v>18768736.190000001</c:v>
                </c:pt>
                <c:pt idx="1670">
                  <c:v>18779981.690000001</c:v>
                </c:pt>
                <c:pt idx="1671">
                  <c:v>18791227.190000001</c:v>
                </c:pt>
                <c:pt idx="1672">
                  <c:v>18802472.690000001</c:v>
                </c:pt>
                <c:pt idx="1673">
                  <c:v>18813718.18</c:v>
                </c:pt>
                <c:pt idx="1674">
                  <c:v>18824963.68</c:v>
                </c:pt>
                <c:pt idx="1675">
                  <c:v>18836209.18</c:v>
                </c:pt>
                <c:pt idx="1676">
                  <c:v>18847454.68</c:v>
                </c:pt>
                <c:pt idx="1677">
                  <c:v>18858700.18</c:v>
                </c:pt>
                <c:pt idx="1678">
                  <c:v>18869945.670000002</c:v>
                </c:pt>
                <c:pt idx="1679">
                  <c:v>18881191.170000002</c:v>
                </c:pt>
                <c:pt idx="1680">
                  <c:v>18892436.670000002</c:v>
                </c:pt>
                <c:pt idx="1681">
                  <c:v>18903682.170000002</c:v>
                </c:pt>
                <c:pt idx="1682">
                  <c:v>18914927.670000002</c:v>
                </c:pt>
                <c:pt idx="1683">
                  <c:v>18926173.16</c:v>
                </c:pt>
                <c:pt idx="1684">
                  <c:v>18937418.66</c:v>
                </c:pt>
                <c:pt idx="1685">
                  <c:v>18948664.16</c:v>
                </c:pt>
                <c:pt idx="1686">
                  <c:v>18959909.66</c:v>
                </c:pt>
                <c:pt idx="1687">
                  <c:v>18971155.16</c:v>
                </c:pt>
                <c:pt idx="1688">
                  <c:v>18982400.649999999</c:v>
                </c:pt>
                <c:pt idx="1689">
                  <c:v>18993646.149999999</c:v>
                </c:pt>
                <c:pt idx="1690">
                  <c:v>19004891.649999999</c:v>
                </c:pt>
                <c:pt idx="1691">
                  <c:v>19016137.149999999</c:v>
                </c:pt>
                <c:pt idx="1692">
                  <c:v>19027382.649999999</c:v>
                </c:pt>
                <c:pt idx="1693">
                  <c:v>19038628.140000001</c:v>
                </c:pt>
                <c:pt idx="1694">
                  <c:v>19049873.640000001</c:v>
                </c:pt>
                <c:pt idx="1695">
                  <c:v>19061119.140000001</c:v>
                </c:pt>
                <c:pt idx="1696">
                  <c:v>19072364.640000001</c:v>
                </c:pt>
                <c:pt idx="1697">
                  <c:v>19083610.140000001</c:v>
                </c:pt>
                <c:pt idx="1698">
                  <c:v>19094855.629999999</c:v>
                </c:pt>
                <c:pt idx="1699">
                  <c:v>19106101.129999999</c:v>
                </c:pt>
                <c:pt idx="1700">
                  <c:v>19117346.629999999</c:v>
                </c:pt>
                <c:pt idx="1701">
                  <c:v>19128592.129999999</c:v>
                </c:pt>
                <c:pt idx="1702">
                  <c:v>19139837.629999999</c:v>
                </c:pt>
                <c:pt idx="1703">
                  <c:v>19151083.120000001</c:v>
                </c:pt>
                <c:pt idx="1704">
                  <c:v>19162328.620000001</c:v>
                </c:pt>
                <c:pt idx="1705">
                  <c:v>19173574.120000001</c:v>
                </c:pt>
                <c:pt idx="1706">
                  <c:v>19184819.620000001</c:v>
                </c:pt>
                <c:pt idx="1707">
                  <c:v>19196065.120000001</c:v>
                </c:pt>
                <c:pt idx="1708">
                  <c:v>19207310.609999999</c:v>
                </c:pt>
                <c:pt idx="1709">
                  <c:v>19218556.109999999</c:v>
                </c:pt>
                <c:pt idx="1710">
                  <c:v>19229801.609999999</c:v>
                </c:pt>
                <c:pt idx="1711">
                  <c:v>19241047.109999999</c:v>
                </c:pt>
                <c:pt idx="1712">
                  <c:v>19252292.609999999</c:v>
                </c:pt>
                <c:pt idx="1713">
                  <c:v>19263538.109999999</c:v>
                </c:pt>
                <c:pt idx="1714">
                  <c:v>19274783.600000001</c:v>
                </c:pt>
                <c:pt idx="1715">
                  <c:v>19286029.100000001</c:v>
                </c:pt>
                <c:pt idx="1716">
                  <c:v>19297274.600000001</c:v>
                </c:pt>
                <c:pt idx="1717">
                  <c:v>19308520.100000001</c:v>
                </c:pt>
                <c:pt idx="1718">
                  <c:v>19319765.600000001</c:v>
                </c:pt>
                <c:pt idx="1719">
                  <c:v>19331011.09</c:v>
                </c:pt>
                <c:pt idx="1720">
                  <c:v>19342256.59</c:v>
                </c:pt>
                <c:pt idx="1721">
                  <c:v>19353502.09</c:v>
                </c:pt>
                <c:pt idx="1722">
                  <c:v>19364747.59</c:v>
                </c:pt>
                <c:pt idx="1723">
                  <c:v>19375993.09</c:v>
                </c:pt>
                <c:pt idx="1724">
                  <c:v>19387238.579999998</c:v>
                </c:pt>
                <c:pt idx="1725">
                  <c:v>19398484.079999998</c:v>
                </c:pt>
                <c:pt idx="1726">
                  <c:v>19409729.579999998</c:v>
                </c:pt>
                <c:pt idx="1727">
                  <c:v>19420975.079999998</c:v>
                </c:pt>
                <c:pt idx="1728">
                  <c:v>19432220.579999998</c:v>
                </c:pt>
                <c:pt idx="1729">
                  <c:v>19443466.07</c:v>
                </c:pt>
                <c:pt idx="1730">
                  <c:v>19454711.57</c:v>
                </c:pt>
                <c:pt idx="1731">
                  <c:v>19465957.07</c:v>
                </c:pt>
                <c:pt idx="1732">
                  <c:v>19477202.57</c:v>
                </c:pt>
                <c:pt idx="1733">
                  <c:v>19488448.07</c:v>
                </c:pt>
                <c:pt idx="1734">
                  <c:v>19499693.559999999</c:v>
                </c:pt>
                <c:pt idx="1735">
                  <c:v>19510939.059999999</c:v>
                </c:pt>
                <c:pt idx="1736">
                  <c:v>19522184.559999999</c:v>
                </c:pt>
                <c:pt idx="1737">
                  <c:v>19533430.059999999</c:v>
                </c:pt>
                <c:pt idx="1738">
                  <c:v>19544675.559999999</c:v>
                </c:pt>
                <c:pt idx="1739">
                  <c:v>19555921.050000001</c:v>
                </c:pt>
                <c:pt idx="1740">
                  <c:v>19567166.550000001</c:v>
                </c:pt>
                <c:pt idx="1741">
                  <c:v>19578412.050000001</c:v>
                </c:pt>
                <c:pt idx="1742">
                  <c:v>19589657.550000001</c:v>
                </c:pt>
                <c:pt idx="1743">
                  <c:v>19600903.050000001</c:v>
                </c:pt>
                <c:pt idx="1744">
                  <c:v>19612148.539999999</c:v>
                </c:pt>
                <c:pt idx="1745">
                  <c:v>19623394.039999999</c:v>
                </c:pt>
                <c:pt idx="1746">
                  <c:v>19634639.539999999</c:v>
                </c:pt>
                <c:pt idx="1747">
                  <c:v>19645885.039999999</c:v>
                </c:pt>
                <c:pt idx="1748">
                  <c:v>19657130.539999999</c:v>
                </c:pt>
                <c:pt idx="1749">
                  <c:v>19668376.030000001</c:v>
                </c:pt>
                <c:pt idx="1750">
                  <c:v>19679621.530000001</c:v>
                </c:pt>
                <c:pt idx="1751">
                  <c:v>19690867.030000001</c:v>
                </c:pt>
                <c:pt idx="1752">
                  <c:v>19702112.530000001</c:v>
                </c:pt>
                <c:pt idx="1753">
                  <c:v>19713358.030000001</c:v>
                </c:pt>
                <c:pt idx="1754">
                  <c:v>19724603.52</c:v>
                </c:pt>
                <c:pt idx="1755">
                  <c:v>19735849.02</c:v>
                </c:pt>
                <c:pt idx="1756">
                  <c:v>19747094.52</c:v>
                </c:pt>
                <c:pt idx="1757">
                  <c:v>19758340.02</c:v>
                </c:pt>
                <c:pt idx="1758">
                  <c:v>19769585.52</c:v>
                </c:pt>
                <c:pt idx="1759">
                  <c:v>19780831.010000002</c:v>
                </c:pt>
                <c:pt idx="1760">
                  <c:v>19792076.510000002</c:v>
                </c:pt>
                <c:pt idx="1761">
                  <c:v>19803322.010000002</c:v>
                </c:pt>
                <c:pt idx="1762">
                  <c:v>19814567.510000002</c:v>
                </c:pt>
                <c:pt idx="1763">
                  <c:v>19825813.010000002</c:v>
                </c:pt>
                <c:pt idx="1764">
                  <c:v>19837058.5</c:v>
                </c:pt>
                <c:pt idx="1765">
                  <c:v>19848304</c:v>
                </c:pt>
                <c:pt idx="1766">
                  <c:v>19859549.5</c:v>
                </c:pt>
                <c:pt idx="1767">
                  <c:v>19870795</c:v>
                </c:pt>
                <c:pt idx="1768">
                  <c:v>19882040.5</c:v>
                </c:pt>
                <c:pt idx="1769">
                  <c:v>19893285.989999998</c:v>
                </c:pt>
                <c:pt idx="1770">
                  <c:v>19904531.489999998</c:v>
                </c:pt>
                <c:pt idx="1771">
                  <c:v>19915776.989999998</c:v>
                </c:pt>
                <c:pt idx="1772">
                  <c:v>19927022.489999998</c:v>
                </c:pt>
                <c:pt idx="1773">
                  <c:v>19938267.989999998</c:v>
                </c:pt>
                <c:pt idx="1774">
                  <c:v>19949513.48</c:v>
                </c:pt>
                <c:pt idx="1775">
                  <c:v>19960758.98</c:v>
                </c:pt>
                <c:pt idx="1776">
                  <c:v>19972004.48</c:v>
                </c:pt>
                <c:pt idx="1777">
                  <c:v>19983249.98</c:v>
                </c:pt>
                <c:pt idx="1778">
                  <c:v>19994495.48</c:v>
                </c:pt>
                <c:pt idx="1779">
                  <c:v>20005740.969999999</c:v>
                </c:pt>
                <c:pt idx="1780">
                  <c:v>20016986.469999999</c:v>
                </c:pt>
                <c:pt idx="1781">
                  <c:v>20028231.969999999</c:v>
                </c:pt>
                <c:pt idx="1782">
                  <c:v>20039477.469999999</c:v>
                </c:pt>
                <c:pt idx="1783">
                  <c:v>20050722.969999999</c:v>
                </c:pt>
                <c:pt idx="1784">
                  <c:v>20061968.460000001</c:v>
                </c:pt>
                <c:pt idx="1785">
                  <c:v>20073213.960000001</c:v>
                </c:pt>
                <c:pt idx="1786">
                  <c:v>20084459.460000001</c:v>
                </c:pt>
                <c:pt idx="1787">
                  <c:v>20095704.960000001</c:v>
                </c:pt>
                <c:pt idx="1788">
                  <c:v>20106950.460000001</c:v>
                </c:pt>
                <c:pt idx="1789">
                  <c:v>20118195.949999999</c:v>
                </c:pt>
                <c:pt idx="1790">
                  <c:v>20129441.449999999</c:v>
                </c:pt>
                <c:pt idx="1791">
                  <c:v>20140686.949999999</c:v>
                </c:pt>
                <c:pt idx="1792">
                  <c:v>20151932.449999999</c:v>
                </c:pt>
                <c:pt idx="1793">
                  <c:v>20163177.949999999</c:v>
                </c:pt>
                <c:pt idx="1794">
                  <c:v>20174423.440000001</c:v>
                </c:pt>
                <c:pt idx="1795">
                  <c:v>20185668.940000001</c:v>
                </c:pt>
                <c:pt idx="1796">
                  <c:v>20196914.440000001</c:v>
                </c:pt>
                <c:pt idx="1797">
                  <c:v>20208159.940000001</c:v>
                </c:pt>
                <c:pt idx="1798">
                  <c:v>20219405.440000001</c:v>
                </c:pt>
                <c:pt idx="1799">
                  <c:v>20230650.93</c:v>
                </c:pt>
                <c:pt idx="1800">
                  <c:v>20241896.43</c:v>
                </c:pt>
                <c:pt idx="1801">
                  <c:v>20253141.93</c:v>
                </c:pt>
                <c:pt idx="1802">
                  <c:v>20264387.43</c:v>
                </c:pt>
                <c:pt idx="1803">
                  <c:v>20275632.93</c:v>
                </c:pt>
                <c:pt idx="1804">
                  <c:v>20286878.420000002</c:v>
                </c:pt>
                <c:pt idx="1805">
                  <c:v>20298123.920000002</c:v>
                </c:pt>
                <c:pt idx="1806">
                  <c:v>20309369.420000002</c:v>
                </c:pt>
                <c:pt idx="1807">
                  <c:v>20320614.920000002</c:v>
                </c:pt>
                <c:pt idx="1808">
                  <c:v>20331860.420000002</c:v>
                </c:pt>
                <c:pt idx="1809">
                  <c:v>20343105.91</c:v>
                </c:pt>
                <c:pt idx="1810">
                  <c:v>20354351.41</c:v>
                </c:pt>
                <c:pt idx="1811">
                  <c:v>20365596.91</c:v>
                </c:pt>
                <c:pt idx="1812">
                  <c:v>20376842.41</c:v>
                </c:pt>
                <c:pt idx="1813">
                  <c:v>20388087.91</c:v>
                </c:pt>
                <c:pt idx="1814">
                  <c:v>20399333.399999999</c:v>
                </c:pt>
                <c:pt idx="1815">
                  <c:v>20410578.899999999</c:v>
                </c:pt>
                <c:pt idx="1816">
                  <c:v>20421824.399999999</c:v>
                </c:pt>
                <c:pt idx="1817">
                  <c:v>20433069.899999999</c:v>
                </c:pt>
                <c:pt idx="1818">
                  <c:v>20444315.399999999</c:v>
                </c:pt>
                <c:pt idx="1819">
                  <c:v>20455560.890000001</c:v>
                </c:pt>
                <c:pt idx="1820">
                  <c:v>20466806.390000001</c:v>
                </c:pt>
                <c:pt idx="1821">
                  <c:v>20478051.890000001</c:v>
                </c:pt>
                <c:pt idx="1822">
                  <c:v>20489297.390000001</c:v>
                </c:pt>
                <c:pt idx="1823">
                  <c:v>20500542.890000001</c:v>
                </c:pt>
                <c:pt idx="1824">
                  <c:v>20511788.390000001</c:v>
                </c:pt>
                <c:pt idx="1825">
                  <c:v>20523033.879999999</c:v>
                </c:pt>
                <c:pt idx="1826">
                  <c:v>20534279.379999999</c:v>
                </c:pt>
                <c:pt idx="1827">
                  <c:v>20545524.879999999</c:v>
                </c:pt>
                <c:pt idx="1828">
                  <c:v>20556770.379999999</c:v>
                </c:pt>
                <c:pt idx="1829">
                  <c:v>20568015.879999999</c:v>
                </c:pt>
                <c:pt idx="1830">
                  <c:v>20579261.370000001</c:v>
                </c:pt>
                <c:pt idx="1831">
                  <c:v>20590506.870000001</c:v>
                </c:pt>
                <c:pt idx="1832">
                  <c:v>20601752.370000001</c:v>
                </c:pt>
                <c:pt idx="1833">
                  <c:v>20612997.870000001</c:v>
                </c:pt>
                <c:pt idx="1834">
                  <c:v>20624243.370000001</c:v>
                </c:pt>
                <c:pt idx="1835">
                  <c:v>20635488.859999999</c:v>
                </c:pt>
                <c:pt idx="1836">
                  <c:v>20646734.359999999</c:v>
                </c:pt>
                <c:pt idx="1837">
                  <c:v>20657979.859999999</c:v>
                </c:pt>
                <c:pt idx="1838">
                  <c:v>20669225.359999999</c:v>
                </c:pt>
                <c:pt idx="1839">
                  <c:v>20680470.859999999</c:v>
                </c:pt>
                <c:pt idx="1840">
                  <c:v>20691716.350000001</c:v>
                </c:pt>
                <c:pt idx="1841">
                  <c:v>20702961.850000001</c:v>
                </c:pt>
                <c:pt idx="1842">
                  <c:v>20714207.350000001</c:v>
                </c:pt>
                <c:pt idx="1843">
                  <c:v>20725452.850000001</c:v>
                </c:pt>
                <c:pt idx="1844">
                  <c:v>20736698.350000001</c:v>
                </c:pt>
                <c:pt idx="1845">
                  <c:v>20747943.84</c:v>
                </c:pt>
                <c:pt idx="1846">
                  <c:v>20759189.34</c:v>
                </c:pt>
                <c:pt idx="1847">
                  <c:v>20770434.84</c:v>
                </c:pt>
                <c:pt idx="1848">
                  <c:v>20781680.34</c:v>
                </c:pt>
                <c:pt idx="1849">
                  <c:v>20792925.84</c:v>
                </c:pt>
                <c:pt idx="1850">
                  <c:v>20804171.329999998</c:v>
                </c:pt>
                <c:pt idx="1851">
                  <c:v>20815416.829999998</c:v>
                </c:pt>
                <c:pt idx="1852">
                  <c:v>20826662.329999998</c:v>
                </c:pt>
                <c:pt idx="1853">
                  <c:v>20837907.829999998</c:v>
                </c:pt>
                <c:pt idx="1854">
                  <c:v>20849153.329999998</c:v>
                </c:pt>
                <c:pt idx="1855">
                  <c:v>20860398.82</c:v>
                </c:pt>
                <c:pt idx="1856">
                  <c:v>20871644.32</c:v>
                </c:pt>
                <c:pt idx="1857">
                  <c:v>20882889.82</c:v>
                </c:pt>
                <c:pt idx="1858">
                  <c:v>20894135.32</c:v>
                </c:pt>
                <c:pt idx="1859">
                  <c:v>20905380.82</c:v>
                </c:pt>
                <c:pt idx="1860">
                  <c:v>20916626.309999999</c:v>
                </c:pt>
                <c:pt idx="1861">
                  <c:v>20927871.809999999</c:v>
                </c:pt>
                <c:pt idx="1862">
                  <c:v>20939117.309999999</c:v>
                </c:pt>
                <c:pt idx="1863">
                  <c:v>20950362.809999999</c:v>
                </c:pt>
                <c:pt idx="1864">
                  <c:v>20961608.309999999</c:v>
                </c:pt>
                <c:pt idx="1865">
                  <c:v>20972853.800000001</c:v>
                </c:pt>
                <c:pt idx="1866">
                  <c:v>20984099.300000001</c:v>
                </c:pt>
                <c:pt idx="1867">
                  <c:v>20995344.800000001</c:v>
                </c:pt>
                <c:pt idx="1868">
                  <c:v>21006590.300000001</c:v>
                </c:pt>
                <c:pt idx="1869">
                  <c:v>21017835.800000001</c:v>
                </c:pt>
                <c:pt idx="1870">
                  <c:v>21029081.289999999</c:v>
                </c:pt>
                <c:pt idx="1871">
                  <c:v>21040326.789999999</c:v>
                </c:pt>
                <c:pt idx="1872">
                  <c:v>21051572.289999999</c:v>
                </c:pt>
                <c:pt idx="1873">
                  <c:v>21062817.789999999</c:v>
                </c:pt>
                <c:pt idx="1874">
                  <c:v>21074063.289999999</c:v>
                </c:pt>
                <c:pt idx="1875">
                  <c:v>21085308.780000001</c:v>
                </c:pt>
                <c:pt idx="1876">
                  <c:v>21096554.280000001</c:v>
                </c:pt>
                <c:pt idx="1877">
                  <c:v>21107799.780000001</c:v>
                </c:pt>
                <c:pt idx="1878">
                  <c:v>21119045.280000001</c:v>
                </c:pt>
                <c:pt idx="1879">
                  <c:v>21130290.780000001</c:v>
                </c:pt>
                <c:pt idx="1880">
                  <c:v>21141536.27</c:v>
                </c:pt>
                <c:pt idx="1881">
                  <c:v>21152781.77</c:v>
                </c:pt>
                <c:pt idx="1882">
                  <c:v>21164027.27</c:v>
                </c:pt>
                <c:pt idx="1883">
                  <c:v>21175272.77</c:v>
                </c:pt>
                <c:pt idx="1884">
                  <c:v>21186518.27</c:v>
                </c:pt>
                <c:pt idx="1885">
                  <c:v>21197763.760000002</c:v>
                </c:pt>
                <c:pt idx="1886">
                  <c:v>21209009.260000002</c:v>
                </c:pt>
                <c:pt idx="1887">
                  <c:v>21220254.760000002</c:v>
                </c:pt>
                <c:pt idx="1888">
                  <c:v>21231500.260000002</c:v>
                </c:pt>
                <c:pt idx="1889">
                  <c:v>21242745.760000002</c:v>
                </c:pt>
                <c:pt idx="1890">
                  <c:v>21253991.25</c:v>
                </c:pt>
                <c:pt idx="1891">
                  <c:v>21265236.75</c:v>
                </c:pt>
                <c:pt idx="1892">
                  <c:v>21276482.25</c:v>
                </c:pt>
                <c:pt idx="1893">
                  <c:v>21287727.75</c:v>
                </c:pt>
                <c:pt idx="1894">
                  <c:v>21298973.25</c:v>
                </c:pt>
                <c:pt idx="1895">
                  <c:v>21310218.739999998</c:v>
                </c:pt>
                <c:pt idx="1896">
                  <c:v>21321464.239999998</c:v>
                </c:pt>
                <c:pt idx="1897">
                  <c:v>21332709.739999998</c:v>
                </c:pt>
                <c:pt idx="1898">
                  <c:v>21343955.239999998</c:v>
                </c:pt>
                <c:pt idx="1899">
                  <c:v>21355200.739999998</c:v>
                </c:pt>
                <c:pt idx="1900">
                  <c:v>21366446.23</c:v>
                </c:pt>
                <c:pt idx="1901">
                  <c:v>21377691.73</c:v>
                </c:pt>
                <c:pt idx="1902">
                  <c:v>21388937.23</c:v>
                </c:pt>
                <c:pt idx="1903">
                  <c:v>21400182.73</c:v>
                </c:pt>
                <c:pt idx="1904">
                  <c:v>21411428.23</c:v>
                </c:pt>
                <c:pt idx="1905">
                  <c:v>21422673.719999999</c:v>
                </c:pt>
                <c:pt idx="1906">
                  <c:v>21433919.219999999</c:v>
                </c:pt>
                <c:pt idx="1907">
                  <c:v>21445164.719999999</c:v>
                </c:pt>
                <c:pt idx="1908">
                  <c:v>21456410.219999999</c:v>
                </c:pt>
                <c:pt idx="1909">
                  <c:v>21467655.719999999</c:v>
                </c:pt>
                <c:pt idx="1910">
                  <c:v>21478901.210000001</c:v>
                </c:pt>
                <c:pt idx="1911">
                  <c:v>21490146.710000001</c:v>
                </c:pt>
                <c:pt idx="1912">
                  <c:v>21501392.210000001</c:v>
                </c:pt>
                <c:pt idx="1913">
                  <c:v>21512637.710000001</c:v>
                </c:pt>
                <c:pt idx="1914">
                  <c:v>21523883.210000001</c:v>
                </c:pt>
                <c:pt idx="1915">
                  <c:v>21535128.699999999</c:v>
                </c:pt>
                <c:pt idx="1916">
                  <c:v>21546374.199999999</c:v>
                </c:pt>
                <c:pt idx="1917">
                  <c:v>21557619.699999999</c:v>
                </c:pt>
                <c:pt idx="1918">
                  <c:v>21568865.199999999</c:v>
                </c:pt>
                <c:pt idx="1919">
                  <c:v>21580110.699999999</c:v>
                </c:pt>
                <c:pt idx="1920">
                  <c:v>21591356.190000001</c:v>
                </c:pt>
                <c:pt idx="1921">
                  <c:v>21602601.690000001</c:v>
                </c:pt>
                <c:pt idx="1922">
                  <c:v>21613847.190000001</c:v>
                </c:pt>
                <c:pt idx="1923">
                  <c:v>21625092.690000001</c:v>
                </c:pt>
                <c:pt idx="1924">
                  <c:v>21636338.190000001</c:v>
                </c:pt>
                <c:pt idx="1925">
                  <c:v>21647583.68</c:v>
                </c:pt>
                <c:pt idx="1926">
                  <c:v>21658829.18</c:v>
                </c:pt>
                <c:pt idx="1927">
                  <c:v>21670074.68</c:v>
                </c:pt>
                <c:pt idx="1928">
                  <c:v>21681320.18</c:v>
                </c:pt>
                <c:pt idx="1929">
                  <c:v>21692565.68</c:v>
                </c:pt>
                <c:pt idx="1930">
                  <c:v>21703811.170000002</c:v>
                </c:pt>
                <c:pt idx="1931">
                  <c:v>21715056.670000002</c:v>
                </c:pt>
                <c:pt idx="1932">
                  <c:v>21726302.170000002</c:v>
                </c:pt>
                <c:pt idx="1933">
                  <c:v>21737547.670000002</c:v>
                </c:pt>
                <c:pt idx="1934">
                  <c:v>21748793.170000002</c:v>
                </c:pt>
                <c:pt idx="1935">
                  <c:v>21760038.670000002</c:v>
                </c:pt>
                <c:pt idx="1936">
                  <c:v>21771284.16</c:v>
                </c:pt>
                <c:pt idx="1937">
                  <c:v>21782529.66</c:v>
                </c:pt>
                <c:pt idx="1938">
                  <c:v>21793775.16</c:v>
                </c:pt>
                <c:pt idx="1939">
                  <c:v>21805020.66</c:v>
                </c:pt>
                <c:pt idx="1940">
                  <c:v>21816266.16</c:v>
                </c:pt>
                <c:pt idx="1941">
                  <c:v>21827511.649999999</c:v>
                </c:pt>
                <c:pt idx="1942">
                  <c:v>21838757.149999999</c:v>
                </c:pt>
                <c:pt idx="1943">
                  <c:v>21850002.649999999</c:v>
                </c:pt>
                <c:pt idx="1944">
                  <c:v>21861248.149999999</c:v>
                </c:pt>
                <c:pt idx="1945">
                  <c:v>21872493.649999999</c:v>
                </c:pt>
                <c:pt idx="1946">
                  <c:v>21883739.140000001</c:v>
                </c:pt>
                <c:pt idx="1947">
                  <c:v>21894984.640000001</c:v>
                </c:pt>
                <c:pt idx="1948">
                  <c:v>21906230.140000001</c:v>
                </c:pt>
                <c:pt idx="1949">
                  <c:v>21917475.640000001</c:v>
                </c:pt>
                <c:pt idx="1950">
                  <c:v>21928721.140000001</c:v>
                </c:pt>
                <c:pt idx="1951">
                  <c:v>21939966.629999999</c:v>
                </c:pt>
                <c:pt idx="1952">
                  <c:v>21951212.129999999</c:v>
                </c:pt>
                <c:pt idx="1953">
                  <c:v>21962457.629999999</c:v>
                </c:pt>
                <c:pt idx="1954">
                  <c:v>21973703.129999999</c:v>
                </c:pt>
                <c:pt idx="1955">
                  <c:v>21984948.629999999</c:v>
                </c:pt>
                <c:pt idx="1956">
                  <c:v>21996194.120000001</c:v>
                </c:pt>
                <c:pt idx="1957">
                  <c:v>22007439.620000001</c:v>
                </c:pt>
                <c:pt idx="1958">
                  <c:v>22018685.120000001</c:v>
                </c:pt>
                <c:pt idx="1959">
                  <c:v>22029930.620000001</c:v>
                </c:pt>
                <c:pt idx="1960">
                  <c:v>22041176.120000001</c:v>
                </c:pt>
                <c:pt idx="1961">
                  <c:v>22052421.609999999</c:v>
                </c:pt>
                <c:pt idx="1962">
                  <c:v>22063667.109999999</c:v>
                </c:pt>
                <c:pt idx="1963">
                  <c:v>22074912.609999999</c:v>
                </c:pt>
                <c:pt idx="1964">
                  <c:v>22086158.109999999</c:v>
                </c:pt>
                <c:pt idx="1965">
                  <c:v>22097403.609999999</c:v>
                </c:pt>
                <c:pt idx="1966">
                  <c:v>22108649.100000001</c:v>
                </c:pt>
                <c:pt idx="1967">
                  <c:v>22119894.600000001</c:v>
                </c:pt>
                <c:pt idx="1968">
                  <c:v>22131140.100000001</c:v>
                </c:pt>
                <c:pt idx="1969">
                  <c:v>22142385.600000001</c:v>
                </c:pt>
                <c:pt idx="1970">
                  <c:v>22153631.100000001</c:v>
                </c:pt>
                <c:pt idx="1971">
                  <c:v>22164876.59</c:v>
                </c:pt>
                <c:pt idx="1972">
                  <c:v>22176122.09</c:v>
                </c:pt>
                <c:pt idx="1973">
                  <c:v>22187367.59</c:v>
                </c:pt>
                <c:pt idx="1974">
                  <c:v>22198613.09</c:v>
                </c:pt>
                <c:pt idx="1975">
                  <c:v>22209858.59</c:v>
                </c:pt>
                <c:pt idx="1976">
                  <c:v>22221104.079999998</c:v>
                </c:pt>
                <c:pt idx="1977">
                  <c:v>22232349.579999998</c:v>
                </c:pt>
                <c:pt idx="1978">
                  <c:v>22243595.079999998</c:v>
                </c:pt>
                <c:pt idx="1979">
                  <c:v>22254840.579999998</c:v>
                </c:pt>
                <c:pt idx="1980">
                  <c:v>22266086.079999998</c:v>
                </c:pt>
                <c:pt idx="1981">
                  <c:v>22277331.57</c:v>
                </c:pt>
                <c:pt idx="1982">
                  <c:v>22288577.07</c:v>
                </c:pt>
                <c:pt idx="1983">
                  <c:v>22299822.57</c:v>
                </c:pt>
                <c:pt idx="1984">
                  <c:v>22311068.07</c:v>
                </c:pt>
                <c:pt idx="1985">
                  <c:v>22322313.57</c:v>
                </c:pt>
                <c:pt idx="1986">
                  <c:v>22333559.059999999</c:v>
                </c:pt>
                <c:pt idx="1987">
                  <c:v>22344804.559999999</c:v>
                </c:pt>
                <c:pt idx="1988">
                  <c:v>22356050.059999999</c:v>
                </c:pt>
                <c:pt idx="1989">
                  <c:v>22367295.559999999</c:v>
                </c:pt>
                <c:pt idx="1990">
                  <c:v>22378541.059999999</c:v>
                </c:pt>
                <c:pt idx="1991">
                  <c:v>22389786.550000001</c:v>
                </c:pt>
                <c:pt idx="1992">
                  <c:v>22401032.050000001</c:v>
                </c:pt>
                <c:pt idx="1993">
                  <c:v>22412277.550000001</c:v>
                </c:pt>
                <c:pt idx="1994">
                  <c:v>22423523.050000001</c:v>
                </c:pt>
                <c:pt idx="1995">
                  <c:v>22434768.550000001</c:v>
                </c:pt>
                <c:pt idx="1996">
                  <c:v>22446014.039999999</c:v>
                </c:pt>
                <c:pt idx="1997">
                  <c:v>22457259.539999999</c:v>
                </c:pt>
                <c:pt idx="1998">
                  <c:v>22468505.039999999</c:v>
                </c:pt>
                <c:pt idx="1999">
                  <c:v>22479750.539999999</c:v>
                </c:pt>
                <c:pt idx="2000">
                  <c:v>22490996.039999999</c:v>
                </c:pt>
                <c:pt idx="2001">
                  <c:v>22502241.530000001</c:v>
                </c:pt>
                <c:pt idx="2002">
                  <c:v>22513487.030000001</c:v>
                </c:pt>
                <c:pt idx="2003">
                  <c:v>22524732.530000001</c:v>
                </c:pt>
                <c:pt idx="2004">
                  <c:v>22535978.030000001</c:v>
                </c:pt>
                <c:pt idx="2005">
                  <c:v>22547223.530000001</c:v>
                </c:pt>
                <c:pt idx="2006">
                  <c:v>22558469.02</c:v>
                </c:pt>
                <c:pt idx="2007">
                  <c:v>22569714.52</c:v>
                </c:pt>
                <c:pt idx="2008">
                  <c:v>22580960.02</c:v>
                </c:pt>
                <c:pt idx="2009">
                  <c:v>22592205.52</c:v>
                </c:pt>
                <c:pt idx="2010">
                  <c:v>22603451.02</c:v>
                </c:pt>
                <c:pt idx="2011">
                  <c:v>22614696.510000002</c:v>
                </c:pt>
                <c:pt idx="2012">
                  <c:v>22625942.010000002</c:v>
                </c:pt>
                <c:pt idx="2013">
                  <c:v>22637187.510000002</c:v>
                </c:pt>
                <c:pt idx="2014">
                  <c:v>22648433.010000002</c:v>
                </c:pt>
                <c:pt idx="2015">
                  <c:v>22659678.510000002</c:v>
                </c:pt>
                <c:pt idx="2016">
                  <c:v>22670924</c:v>
                </c:pt>
                <c:pt idx="2017">
                  <c:v>22682169.5</c:v>
                </c:pt>
                <c:pt idx="2018">
                  <c:v>22693415</c:v>
                </c:pt>
                <c:pt idx="2019">
                  <c:v>22704660.5</c:v>
                </c:pt>
                <c:pt idx="2020">
                  <c:v>22715906</c:v>
                </c:pt>
                <c:pt idx="2021">
                  <c:v>22727151.489999998</c:v>
                </c:pt>
                <c:pt idx="2022">
                  <c:v>22738396.989999998</c:v>
                </c:pt>
                <c:pt idx="2023">
                  <c:v>22749642.489999998</c:v>
                </c:pt>
                <c:pt idx="2024">
                  <c:v>22760887.989999998</c:v>
                </c:pt>
                <c:pt idx="2025">
                  <c:v>22772133.489999998</c:v>
                </c:pt>
                <c:pt idx="2026">
                  <c:v>22783378.98</c:v>
                </c:pt>
                <c:pt idx="2027">
                  <c:v>22794624.48</c:v>
                </c:pt>
                <c:pt idx="2028">
                  <c:v>22805869.98</c:v>
                </c:pt>
                <c:pt idx="2029">
                  <c:v>22817115.48</c:v>
                </c:pt>
                <c:pt idx="2030">
                  <c:v>22828360.98</c:v>
                </c:pt>
                <c:pt idx="2031">
                  <c:v>22839606.469999999</c:v>
                </c:pt>
                <c:pt idx="2032">
                  <c:v>22850851.969999999</c:v>
                </c:pt>
                <c:pt idx="2033">
                  <c:v>22862097.469999999</c:v>
                </c:pt>
                <c:pt idx="2034">
                  <c:v>22873342.969999999</c:v>
                </c:pt>
                <c:pt idx="2035">
                  <c:v>22884588.469999999</c:v>
                </c:pt>
                <c:pt idx="2036">
                  <c:v>22895833.960000001</c:v>
                </c:pt>
                <c:pt idx="2037">
                  <c:v>22907079.460000001</c:v>
                </c:pt>
                <c:pt idx="2038">
                  <c:v>22918324.960000001</c:v>
                </c:pt>
                <c:pt idx="2039">
                  <c:v>22929570.460000001</c:v>
                </c:pt>
                <c:pt idx="2040">
                  <c:v>22940815.960000001</c:v>
                </c:pt>
                <c:pt idx="2041">
                  <c:v>22952061.449999999</c:v>
                </c:pt>
                <c:pt idx="2042">
                  <c:v>22963306.949999999</c:v>
                </c:pt>
                <c:pt idx="2043">
                  <c:v>22974552.449999999</c:v>
                </c:pt>
                <c:pt idx="2044">
                  <c:v>22985797.949999999</c:v>
                </c:pt>
                <c:pt idx="2045">
                  <c:v>22997043.449999999</c:v>
                </c:pt>
                <c:pt idx="2046">
                  <c:v>23008288.949999999</c:v>
                </c:pt>
                <c:pt idx="2047">
                  <c:v>23019534.440000001</c:v>
                </c:pt>
                <c:pt idx="2048">
                  <c:v>23030779.940000001</c:v>
                </c:pt>
                <c:pt idx="2049">
                  <c:v>23042025.440000001</c:v>
                </c:pt>
                <c:pt idx="2050">
                  <c:v>23053270.940000001</c:v>
                </c:pt>
                <c:pt idx="2051">
                  <c:v>23064516.440000001</c:v>
                </c:pt>
                <c:pt idx="2052">
                  <c:v>23075761.93</c:v>
                </c:pt>
                <c:pt idx="2053">
                  <c:v>23087007.43</c:v>
                </c:pt>
                <c:pt idx="2054">
                  <c:v>23098252.93</c:v>
                </c:pt>
                <c:pt idx="2055">
                  <c:v>23109498.43</c:v>
                </c:pt>
                <c:pt idx="2056">
                  <c:v>23120743.93</c:v>
                </c:pt>
                <c:pt idx="2057">
                  <c:v>23131989.420000002</c:v>
                </c:pt>
                <c:pt idx="2058">
                  <c:v>23143234.920000002</c:v>
                </c:pt>
                <c:pt idx="2059">
                  <c:v>23154480.420000002</c:v>
                </c:pt>
                <c:pt idx="2060">
                  <c:v>23165725.920000002</c:v>
                </c:pt>
                <c:pt idx="2061">
                  <c:v>23176971.420000002</c:v>
                </c:pt>
                <c:pt idx="2062">
                  <c:v>23188216.91</c:v>
                </c:pt>
                <c:pt idx="2063">
                  <c:v>23199462.41</c:v>
                </c:pt>
                <c:pt idx="2064">
                  <c:v>23210707.91</c:v>
                </c:pt>
                <c:pt idx="2065">
                  <c:v>23221953.41</c:v>
                </c:pt>
                <c:pt idx="2066">
                  <c:v>23233198.91</c:v>
                </c:pt>
                <c:pt idx="2067">
                  <c:v>23244444.399999999</c:v>
                </c:pt>
                <c:pt idx="2068">
                  <c:v>23255689.899999999</c:v>
                </c:pt>
                <c:pt idx="2069">
                  <c:v>23266935.399999999</c:v>
                </c:pt>
                <c:pt idx="2070">
                  <c:v>23278180.899999999</c:v>
                </c:pt>
                <c:pt idx="2071">
                  <c:v>23289426.399999999</c:v>
                </c:pt>
                <c:pt idx="2072">
                  <c:v>23300671.890000001</c:v>
                </c:pt>
                <c:pt idx="2073">
                  <c:v>23311917.390000001</c:v>
                </c:pt>
                <c:pt idx="2074">
                  <c:v>23323162.890000001</c:v>
                </c:pt>
                <c:pt idx="2075">
                  <c:v>23334408.390000001</c:v>
                </c:pt>
                <c:pt idx="2076">
                  <c:v>23345653.890000001</c:v>
                </c:pt>
                <c:pt idx="2077">
                  <c:v>23356899.379999999</c:v>
                </c:pt>
                <c:pt idx="2078">
                  <c:v>23368144.879999999</c:v>
                </c:pt>
                <c:pt idx="2079">
                  <c:v>23379390.379999999</c:v>
                </c:pt>
                <c:pt idx="2080">
                  <c:v>23390635.879999999</c:v>
                </c:pt>
                <c:pt idx="2081">
                  <c:v>23401881.379999999</c:v>
                </c:pt>
                <c:pt idx="2082">
                  <c:v>23413126.870000001</c:v>
                </c:pt>
                <c:pt idx="2083">
                  <c:v>23424372.370000001</c:v>
                </c:pt>
                <c:pt idx="2084">
                  <c:v>23435617.870000001</c:v>
                </c:pt>
                <c:pt idx="2085">
                  <c:v>23446863.370000001</c:v>
                </c:pt>
                <c:pt idx="2086">
                  <c:v>23458108.870000001</c:v>
                </c:pt>
                <c:pt idx="2087">
                  <c:v>23469354.359999999</c:v>
                </c:pt>
                <c:pt idx="2088">
                  <c:v>23480599.859999999</c:v>
                </c:pt>
                <c:pt idx="2089">
                  <c:v>23491845.359999999</c:v>
                </c:pt>
                <c:pt idx="2090">
                  <c:v>23503090.859999999</c:v>
                </c:pt>
                <c:pt idx="2091">
                  <c:v>23514336.359999999</c:v>
                </c:pt>
                <c:pt idx="2092">
                  <c:v>23525581.850000001</c:v>
                </c:pt>
                <c:pt idx="2093">
                  <c:v>23536827.350000001</c:v>
                </c:pt>
                <c:pt idx="2094">
                  <c:v>23548072.850000001</c:v>
                </c:pt>
                <c:pt idx="2095">
                  <c:v>23559318.350000001</c:v>
                </c:pt>
                <c:pt idx="2096">
                  <c:v>23570563.850000001</c:v>
                </c:pt>
                <c:pt idx="2097">
                  <c:v>23581809.34</c:v>
                </c:pt>
                <c:pt idx="2098">
                  <c:v>23593054.84</c:v>
                </c:pt>
                <c:pt idx="2099">
                  <c:v>23604300.34</c:v>
                </c:pt>
                <c:pt idx="2100">
                  <c:v>23615545.84</c:v>
                </c:pt>
                <c:pt idx="2101">
                  <c:v>23626791.34</c:v>
                </c:pt>
                <c:pt idx="2102">
                  <c:v>23638036.829999998</c:v>
                </c:pt>
                <c:pt idx="2103">
                  <c:v>23649282.329999998</c:v>
                </c:pt>
                <c:pt idx="2104">
                  <c:v>23660527.829999998</c:v>
                </c:pt>
                <c:pt idx="2105">
                  <c:v>23671773.329999998</c:v>
                </c:pt>
                <c:pt idx="2106">
                  <c:v>23683018.829999998</c:v>
                </c:pt>
                <c:pt idx="2107">
                  <c:v>23694264.32</c:v>
                </c:pt>
                <c:pt idx="2108">
                  <c:v>23705509.82</c:v>
                </c:pt>
                <c:pt idx="2109">
                  <c:v>23716755.32</c:v>
                </c:pt>
                <c:pt idx="2110">
                  <c:v>23728000.82</c:v>
                </c:pt>
                <c:pt idx="2111">
                  <c:v>23739246.32</c:v>
                </c:pt>
                <c:pt idx="2112">
                  <c:v>23750491.809999999</c:v>
                </c:pt>
                <c:pt idx="2113">
                  <c:v>23761737.309999999</c:v>
                </c:pt>
                <c:pt idx="2114">
                  <c:v>23772982.809999999</c:v>
                </c:pt>
                <c:pt idx="2115">
                  <c:v>23784228.309999999</c:v>
                </c:pt>
                <c:pt idx="2116">
                  <c:v>23795473.809999999</c:v>
                </c:pt>
                <c:pt idx="2117">
                  <c:v>23806719.300000001</c:v>
                </c:pt>
                <c:pt idx="2118">
                  <c:v>23817964.800000001</c:v>
                </c:pt>
                <c:pt idx="2119">
                  <c:v>23829210.300000001</c:v>
                </c:pt>
                <c:pt idx="2120">
                  <c:v>23840455.800000001</c:v>
                </c:pt>
                <c:pt idx="2121">
                  <c:v>23851701.300000001</c:v>
                </c:pt>
                <c:pt idx="2122">
                  <c:v>23862946.789999999</c:v>
                </c:pt>
                <c:pt idx="2123">
                  <c:v>23874192.289999999</c:v>
                </c:pt>
                <c:pt idx="2124">
                  <c:v>23885437.789999999</c:v>
                </c:pt>
                <c:pt idx="2125">
                  <c:v>23896683.289999999</c:v>
                </c:pt>
                <c:pt idx="2126">
                  <c:v>23907928.789999999</c:v>
                </c:pt>
                <c:pt idx="2127">
                  <c:v>23919174.280000001</c:v>
                </c:pt>
                <c:pt idx="2128">
                  <c:v>23930419.780000001</c:v>
                </c:pt>
                <c:pt idx="2129">
                  <c:v>23941665.280000001</c:v>
                </c:pt>
                <c:pt idx="2130">
                  <c:v>23952910.780000001</c:v>
                </c:pt>
                <c:pt idx="2131">
                  <c:v>23964156.280000001</c:v>
                </c:pt>
                <c:pt idx="2132">
                  <c:v>23975401.77</c:v>
                </c:pt>
                <c:pt idx="2133">
                  <c:v>23986647.27</c:v>
                </c:pt>
                <c:pt idx="2134">
                  <c:v>23997892.77</c:v>
                </c:pt>
                <c:pt idx="2135">
                  <c:v>24009138.27</c:v>
                </c:pt>
                <c:pt idx="2136">
                  <c:v>24020383.77</c:v>
                </c:pt>
                <c:pt idx="2137">
                  <c:v>24031629.260000002</c:v>
                </c:pt>
                <c:pt idx="2138">
                  <c:v>24042874.760000002</c:v>
                </c:pt>
                <c:pt idx="2139">
                  <c:v>24054120.260000002</c:v>
                </c:pt>
                <c:pt idx="2140">
                  <c:v>24065365.760000002</c:v>
                </c:pt>
                <c:pt idx="2141">
                  <c:v>24076611.260000002</c:v>
                </c:pt>
                <c:pt idx="2142">
                  <c:v>24087856.75</c:v>
                </c:pt>
                <c:pt idx="2143">
                  <c:v>24099102.25</c:v>
                </c:pt>
                <c:pt idx="2144">
                  <c:v>24110347.75</c:v>
                </c:pt>
                <c:pt idx="2145">
                  <c:v>24121593.25</c:v>
                </c:pt>
                <c:pt idx="2146">
                  <c:v>24132838.75</c:v>
                </c:pt>
                <c:pt idx="2147">
                  <c:v>24144084.239999998</c:v>
                </c:pt>
                <c:pt idx="2148">
                  <c:v>24155329.739999998</c:v>
                </c:pt>
                <c:pt idx="2149">
                  <c:v>24166575.239999998</c:v>
                </c:pt>
                <c:pt idx="2150">
                  <c:v>24177820.739999998</c:v>
                </c:pt>
                <c:pt idx="2151">
                  <c:v>24189066.239999998</c:v>
                </c:pt>
                <c:pt idx="2152">
                  <c:v>24200311.73</c:v>
                </c:pt>
                <c:pt idx="2153">
                  <c:v>24211557.23</c:v>
                </c:pt>
                <c:pt idx="2154">
                  <c:v>24222802.73</c:v>
                </c:pt>
                <c:pt idx="2155">
                  <c:v>24234048.23</c:v>
                </c:pt>
                <c:pt idx="2156">
                  <c:v>24245293.73</c:v>
                </c:pt>
                <c:pt idx="2157">
                  <c:v>24256539.23</c:v>
                </c:pt>
                <c:pt idx="2158">
                  <c:v>24267784.719999999</c:v>
                </c:pt>
                <c:pt idx="2159">
                  <c:v>24279030.219999999</c:v>
                </c:pt>
                <c:pt idx="2160">
                  <c:v>24290275.719999999</c:v>
                </c:pt>
                <c:pt idx="2161">
                  <c:v>24301521.219999999</c:v>
                </c:pt>
                <c:pt idx="2162">
                  <c:v>24312766.719999999</c:v>
                </c:pt>
                <c:pt idx="2163">
                  <c:v>24324012.210000001</c:v>
                </c:pt>
                <c:pt idx="2164">
                  <c:v>24335257.710000001</c:v>
                </c:pt>
                <c:pt idx="2165">
                  <c:v>24346503.210000001</c:v>
                </c:pt>
                <c:pt idx="2166">
                  <c:v>24357748.710000001</c:v>
                </c:pt>
                <c:pt idx="2167">
                  <c:v>24368994.210000001</c:v>
                </c:pt>
                <c:pt idx="2168">
                  <c:v>24380239.699999999</c:v>
                </c:pt>
                <c:pt idx="2169">
                  <c:v>24391485.199999999</c:v>
                </c:pt>
                <c:pt idx="2170">
                  <c:v>24402730.699999999</c:v>
                </c:pt>
                <c:pt idx="2171">
                  <c:v>24413976.199999999</c:v>
                </c:pt>
                <c:pt idx="2172">
                  <c:v>24425221.699999999</c:v>
                </c:pt>
                <c:pt idx="2173">
                  <c:v>24436467.190000001</c:v>
                </c:pt>
                <c:pt idx="2174">
                  <c:v>24447712.690000001</c:v>
                </c:pt>
                <c:pt idx="2175">
                  <c:v>24458958.190000001</c:v>
                </c:pt>
                <c:pt idx="2176">
                  <c:v>24470203.690000001</c:v>
                </c:pt>
                <c:pt idx="2177">
                  <c:v>24481449.190000001</c:v>
                </c:pt>
                <c:pt idx="2178">
                  <c:v>24492694.68</c:v>
                </c:pt>
                <c:pt idx="2179">
                  <c:v>24503940.18</c:v>
                </c:pt>
                <c:pt idx="2180">
                  <c:v>24515185.68</c:v>
                </c:pt>
                <c:pt idx="2181">
                  <c:v>24526431.18</c:v>
                </c:pt>
                <c:pt idx="2182">
                  <c:v>24537676.68</c:v>
                </c:pt>
                <c:pt idx="2183">
                  <c:v>24548922.170000002</c:v>
                </c:pt>
                <c:pt idx="2184">
                  <c:v>24560167.670000002</c:v>
                </c:pt>
                <c:pt idx="2185">
                  <c:v>24571413.170000002</c:v>
                </c:pt>
                <c:pt idx="2186">
                  <c:v>24582658.670000002</c:v>
                </c:pt>
                <c:pt idx="2187">
                  <c:v>24593904.170000002</c:v>
                </c:pt>
                <c:pt idx="2188">
                  <c:v>24605149.66</c:v>
                </c:pt>
                <c:pt idx="2189">
                  <c:v>24616395.16</c:v>
                </c:pt>
                <c:pt idx="2190">
                  <c:v>24627640.66</c:v>
                </c:pt>
                <c:pt idx="2191">
                  <c:v>24638886.16</c:v>
                </c:pt>
                <c:pt idx="2192">
                  <c:v>24650131.66</c:v>
                </c:pt>
                <c:pt idx="2193">
                  <c:v>24661377.149999999</c:v>
                </c:pt>
                <c:pt idx="2194">
                  <c:v>24672622.649999999</c:v>
                </c:pt>
                <c:pt idx="2195">
                  <c:v>24683868.149999999</c:v>
                </c:pt>
                <c:pt idx="2196">
                  <c:v>24695113.649999999</c:v>
                </c:pt>
                <c:pt idx="2197">
                  <c:v>24706359.149999999</c:v>
                </c:pt>
                <c:pt idx="2198">
                  <c:v>24717604.640000001</c:v>
                </c:pt>
                <c:pt idx="2199">
                  <c:v>24728850.140000001</c:v>
                </c:pt>
                <c:pt idx="2200">
                  <c:v>24740095.640000001</c:v>
                </c:pt>
                <c:pt idx="2201">
                  <c:v>24751341.140000001</c:v>
                </c:pt>
                <c:pt idx="2202">
                  <c:v>24762586.640000001</c:v>
                </c:pt>
                <c:pt idx="2203">
                  <c:v>24773832.129999999</c:v>
                </c:pt>
                <c:pt idx="2204">
                  <c:v>24785077.629999999</c:v>
                </c:pt>
                <c:pt idx="2205">
                  <c:v>24796323.129999999</c:v>
                </c:pt>
                <c:pt idx="2206">
                  <c:v>24807568.629999999</c:v>
                </c:pt>
                <c:pt idx="2207">
                  <c:v>24818814.129999999</c:v>
                </c:pt>
                <c:pt idx="2208">
                  <c:v>24830059.620000001</c:v>
                </c:pt>
                <c:pt idx="2209">
                  <c:v>24841305.120000001</c:v>
                </c:pt>
                <c:pt idx="2210">
                  <c:v>24852550.620000001</c:v>
                </c:pt>
                <c:pt idx="2211">
                  <c:v>24863796.120000001</c:v>
                </c:pt>
                <c:pt idx="2212">
                  <c:v>24875041.620000001</c:v>
                </c:pt>
                <c:pt idx="2213">
                  <c:v>24886287.109999999</c:v>
                </c:pt>
                <c:pt idx="2214">
                  <c:v>24897532.609999999</c:v>
                </c:pt>
                <c:pt idx="2215">
                  <c:v>24908778.109999999</c:v>
                </c:pt>
                <c:pt idx="2216">
                  <c:v>24920023.609999999</c:v>
                </c:pt>
                <c:pt idx="2217">
                  <c:v>24931269.109999999</c:v>
                </c:pt>
                <c:pt idx="2218">
                  <c:v>24942514.600000001</c:v>
                </c:pt>
                <c:pt idx="2219">
                  <c:v>24953760.100000001</c:v>
                </c:pt>
                <c:pt idx="2220">
                  <c:v>24965005.600000001</c:v>
                </c:pt>
                <c:pt idx="2221">
                  <c:v>24976251.100000001</c:v>
                </c:pt>
                <c:pt idx="2222">
                  <c:v>24987496.600000001</c:v>
                </c:pt>
                <c:pt idx="2223">
                  <c:v>24998742.09</c:v>
                </c:pt>
                <c:pt idx="2224">
                  <c:v>25009987.59</c:v>
                </c:pt>
                <c:pt idx="2225">
                  <c:v>25021233.09</c:v>
                </c:pt>
                <c:pt idx="2226">
                  <c:v>25032478.59</c:v>
                </c:pt>
                <c:pt idx="2227">
                  <c:v>25043724.09</c:v>
                </c:pt>
                <c:pt idx="2228">
                  <c:v>25054969.579999998</c:v>
                </c:pt>
                <c:pt idx="2229">
                  <c:v>25066215.079999998</c:v>
                </c:pt>
                <c:pt idx="2230">
                  <c:v>25077460.579999998</c:v>
                </c:pt>
                <c:pt idx="2231">
                  <c:v>25088706.079999998</c:v>
                </c:pt>
                <c:pt idx="2232">
                  <c:v>25099951.579999998</c:v>
                </c:pt>
                <c:pt idx="2233">
                  <c:v>25111197.07</c:v>
                </c:pt>
                <c:pt idx="2234">
                  <c:v>25122442.57</c:v>
                </c:pt>
                <c:pt idx="2235">
                  <c:v>25133688.07</c:v>
                </c:pt>
                <c:pt idx="2236">
                  <c:v>25144933.57</c:v>
                </c:pt>
                <c:pt idx="2237">
                  <c:v>25156179.07</c:v>
                </c:pt>
                <c:pt idx="2238">
                  <c:v>25167424.559999999</c:v>
                </c:pt>
                <c:pt idx="2239">
                  <c:v>25178670.059999999</c:v>
                </c:pt>
                <c:pt idx="2240">
                  <c:v>25189915.559999999</c:v>
                </c:pt>
                <c:pt idx="2241">
                  <c:v>25201161.059999999</c:v>
                </c:pt>
                <c:pt idx="2242">
                  <c:v>25212406.559999999</c:v>
                </c:pt>
                <c:pt idx="2243">
                  <c:v>25223652.050000001</c:v>
                </c:pt>
                <c:pt idx="2244">
                  <c:v>25234897.550000001</c:v>
                </c:pt>
                <c:pt idx="2245">
                  <c:v>25246143.050000001</c:v>
                </c:pt>
                <c:pt idx="2246">
                  <c:v>25257388.550000001</c:v>
                </c:pt>
                <c:pt idx="2247">
                  <c:v>25268634.050000001</c:v>
                </c:pt>
                <c:pt idx="2248">
                  <c:v>25279879.539999999</c:v>
                </c:pt>
                <c:pt idx="2249">
                  <c:v>25291125.039999999</c:v>
                </c:pt>
                <c:pt idx="2250">
                  <c:v>25302370.539999999</c:v>
                </c:pt>
                <c:pt idx="2251">
                  <c:v>25313616.039999999</c:v>
                </c:pt>
                <c:pt idx="2252">
                  <c:v>25324861.539999999</c:v>
                </c:pt>
                <c:pt idx="2253">
                  <c:v>25336107.030000001</c:v>
                </c:pt>
                <c:pt idx="2254">
                  <c:v>25347352.530000001</c:v>
                </c:pt>
                <c:pt idx="2255">
                  <c:v>25358598.030000001</c:v>
                </c:pt>
                <c:pt idx="2256">
                  <c:v>25369843.530000001</c:v>
                </c:pt>
                <c:pt idx="2257">
                  <c:v>25381089.030000001</c:v>
                </c:pt>
                <c:pt idx="2258">
                  <c:v>25392334.52</c:v>
                </c:pt>
                <c:pt idx="2259">
                  <c:v>25403580.02</c:v>
                </c:pt>
                <c:pt idx="2260">
                  <c:v>25414825.52</c:v>
                </c:pt>
                <c:pt idx="2261">
                  <c:v>25426071.02</c:v>
                </c:pt>
                <c:pt idx="2262">
                  <c:v>25437316.52</c:v>
                </c:pt>
                <c:pt idx="2263">
                  <c:v>25448562.010000002</c:v>
                </c:pt>
                <c:pt idx="2264">
                  <c:v>25459807.510000002</c:v>
                </c:pt>
                <c:pt idx="2265">
                  <c:v>25471053.010000002</c:v>
                </c:pt>
                <c:pt idx="2266">
                  <c:v>25482298.510000002</c:v>
                </c:pt>
                <c:pt idx="2267">
                  <c:v>25493544.010000002</c:v>
                </c:pt>
                <c:pt idx="2268">
                  <c:v>25504789.510000002</c:v>
                </c:pt>
                <c:pt idx="2269">
                  <c:v>25516035</c:v>
                </c:pt>
                <c:pt idx="2270">
                  <c:v>25527280.5</c:v>
                </c:pt>
                <c:pt idx="2271">
                  <c:v>25538526</c:v>
                </c:pt>
                <c:pt idx="2272">
                  <c:v>25549771.5</c:v>
                </c:pt>
                <c:pt idx="2273">
                  <c:v>25561017</c:v>
                </c:pt>
                <c:pt idx="2274">
                  <c:v>25572262.489999998</c:v>
                </c:pt>
                <c:pt idx="2275">
                  <c:v>25583507.989999998</c:v>
                </c:pt>
                <c:pt idx="2276">
                  <c:v>25594753.489999998</c:v>
                </c:pt>
                <c:pt idx="2277">
                  <c:v>25605998.989999998</c:v>
                </c:pt>
                <c:pt idx="2278">
                  <c:v>25617244.489999998</c:v>
                </c:pt>
                <c:pt idx="2279">
                  <c:v>25628489.98</c:v>
                </c:pt>
                <c:pt idx="2280">
                  <c:v>25639735.48</c:v>
                </c:pt>
                <c:pt idx="2281">
                  <c:v>25650980.98</c:v>
                </c:pt>
                <c:pt idx="2282">
                  <c:v>25662226.48</c:v>
                </c:pt>
                <c:pt idx="2283">
                  <c:v>25673471.98</c:v>
                </c:pt>
                <c:pt idx="2284">
                  <c:v>25684717.469999999</c:v>
                </c:pt>
                <c:pt idx="2285">
                  <c:v>25695962.969999999</c:v>
                </c:pt>
                <c:pt idx="2286">
                  <c:v>25707208.469999999</c:v>
                </c:pt>
                <c:pt idx="2287">
                  <c:v>25718453.969999999</c:v>
                </c:pt>
                <c:pt idx="2288">
                  <c:v>25729699.469999999</c:v>
                </c:pt>
                <c:pt idx="2289">
                  <c:v>25740944.960000001</c:v>
                </c:pt>
                <c:pt idx="2290">
                  <c:v>25752190.460000001</c:v>
                </c:pt>
                <c:pt idx="2291">
                  <c:v>25763435.960000001</c:v>
                </c:pt>
                <c:pt idx="2292">
                  <c:v>25774681.460000001</c:v>
                </c:pt>
                <c:pt idx="2293">
                  <c:v>25785926.960000001</c:v>
                </c:pt>
                <c:pt idx="2294">
                  <c:v>25797172.449999999</c:v>
                </c:pt>
                <c:pt idx="2295">
                  <c:v>25808417.949999999</c:v>
                </c:pt>
                <c:pt idx="2296">
                  <c:v>25819663.449999999</c:v>
                </c:pt>
                <c:pt idx="2297">
                  <c:v>25830908.949999999</c:v>
                </c:pt>
                <c:pt idx="2298">
                  <c:v>25842154.449999999</c:v>
                </c:pt>
                <c:pt idx="2299">
                  <c:v>25853399.940000001</c:v>
                </c:pt>
                <c:pt idx="2300">
                  <c:v>25864645.440000001</c:v>
                </c:pt>
                <c:pt idx="2301">
                  <c:v>25875890.940000001</c:v>
                </c:pt>
                <c:pt idx="2302">
                  <c:v>25887136.440000001</c:v>
                </c:pt>
                <c:pt idx="2303">
                  <c:v>25898381.940000001</c:v>
                </c:pt>
                <c:pt idx="2304">
                  <c:v>25909627.43</c:v>
                </c:pt>
                <c:pt idx="2305">
                  <c:v>25920872.93</c:v>
                </c:pt>
                <c:pt idx="2306">
                  <c:v>25932118.43</c:v>
                </c:pt>
                <c:pt idx="2307">
                  <c:v>25943363.93</c:v>
                </c:pt>
                <c:pt idx="2308">
                  <c:v>25954609.43</c:v>
                </c:pt>
                <c:pt idx="2309">
                  <c:v>25965854.920000002</c:v>
                </c:pt>
                <c:pt idx="2310">
                  <c:v>25977100.420000002</c:v>
                </c:pt>
                <c:pt idx="2311">
                  <c:v>25988345.920000002</c:v>
                </c:pt>
                <c:pt idx="2312">
                  <c:v>25999591.420000002</c:v>
                </c:pt>
                <c:pt idx="2313">
                  <c:v>26010836.920000002</c:v>
                </c:pt>
                <c:pt idx="2314">
                  <c:v>26022082.41</c:v>
                </c:pt>
                <c:pt idx="2315">
                  <c:v>26033327.91</c:v>
                </c:pt>
                <c:pt idx="2316">
                  <c:v>26044573.41</c:v>
                </c:pt>
                <c:pt idx="2317">
                  <c:v>26055818.91</c:v>
                </c:pt>
                <c:pt idx="2318">
                  <c:v>26067064.41</c:v>
                </c:pt>
                <c:pt idx="2319">
                  <c:v>26078309.899999999</c:v>
                </c:pt>
                <c:pt idx="2320">
                  <c:v>26089555.399999999</c:v>
                </c:pt>
                <c:pt idx="2321">
                  <c:v>26100800.899999999</c:v>
                </c:pt>
                <c:pt idx="2322">
                  <c:v>26112046.399999999</c:v>
                </c:pt>
                <c:pt idx="2323">
                  <c:v>26123291.899999999</c:v>
                </c:pt>
                <c:pt idx="2324">
                  <c:v>26134537.390000001</c:v>
                </c:pt>
                <c:pt idx="2325">
                  <c:v>26145782.890000001</c:v>
                </c:pt>
                <c:pt idx="2326">
                  <c:v>26157028.390000001</c:v>
                </c:pt>
                <c:pt idx="2327">
                  <c:v>26168273.890000001</c:v>
                </c:pt>
                <c:pt idx="2328">
                  <c:v>26179519.390000001</c:v>
                </c:pt>
                <c:pt idx="2329">
                  <c:v>26190764.879999999</c:v>
                </c:pt>
                <c:pt idx="2330">
                  <c:v>26202010.379999999</c:v>
                </c:pt>
                <c:pt idx="2331">
                  <c:v>26213255.879999999</c:v>
                </c:pt>
                <c:pt idx="2332">
                  <c:v>26224501.379999999</c:v>
                </c:pt>
                <c:pt idx="2333">
                  <c:v>26235746.879999999</c:v>
                </c:pt>
                <c:pt idx="2334">
                  <c:v>26246992.370000001</c:v>
                </c:pt>
                <c:pt idx="2335">
                  <c:v>26258237.870000001</c:v>
                </c:pt>
                <c:pt idx="2336">
                  <c:v>26269483.370000001</c:v>
                </c:pt>
                <c:pt idx="2337">
                  <c:v>26280728.870000001</c:v>
                </c:pt>
                <c:pt idx="2338">
                  <c:v>26291974.370000001</c:v>
                </c:pt>
                <c:pt idx="2339">
                  <c:v>26303219.859999999</c:v>
                </c:pt>
                <c:pt idx="2340">
                  <c:v>26314465.359999999</c:v>
                </c:pt>
                <c:pt idx="2341">
                  <c:v>26325710.859999999</c:v>
                </c:pt>
                <c:pt idx="2342">
                  <c:v>26336956.359999999</c:v>
                </c:pt>
                <c:pt idx="2343">
                  <c:v>26348201.859999999</c:v>
                </c:pt>
                <c:pt idx="2344">
                  <c:v>26359447.350000001</c:v>
                </c:pt>
                <c:pt idx="2345">
                  <c:v>26370692.850000001</c:v>
                </c:pt>
                <c:pt idx="2346">
                  <c:v>26381938.350000001</c:v>
                </c:pt>
                <c:pt idx="2347">
                  <c:v>26393183.850000001</c:v>
                </c:pt>
                <c:pt idx="2348">
                  <c:v>26404429.350000001</c:v>
                </c:pt>
                <c:pt idx="2349">
                  <c:v>26415674.84</c:v>
                </c:pt>
                <c:pt idx="2350">
                  <c:v>26426920.34</c:v>
                </c:pt>
                <c:pt idx="2351">
                  <c:v>26438165.84</c:v>
                </c:pt>
                <c:pt idx="2352">
                  <c:v>26449411.34</c:v>
                </c:pt>
                <c:pt idx="2353">
                  <c:v>26460656.84</c:v>
                </c:pt>
                <c:pt idx="2354">
                  <c:v>26471902.329999998</c:v>
                </c:pt>
                <c:pt idx="2355">
                  <c:v>26483147.829999998</c:v>
                </c:pt>
                <c:pt idx="2356">
                  <c:v>26494393.329999998</c:v>
                </c:pt>
                <c:pt idx="2357">
                  <c:v>26505638.829999998</c:v>
                </c:pt>
                <c:pt idx="2358">
                  <c:v>26516884.329999998</c:v>
                </c:pt>
                <c:pt idx="2359">
                  <c:v>26528129.82</c:v>
                </c:pt>
                <c:pt idx="2360">
                  <c:v>26539375.32</c:v>
                </c:pt>
                <c:pt idx="2361">
                  <c:v>26550620.82</c:v>
                </c:pt>
                <c:pt idx="2362">
                  <c:v>26561866.32</c:v>
                </c:pt>
                <c:pt idx="2363">
                  <c:v>26573111.82</c:v>
                </c:pt>
                <c:pt idx="2364">
                  <c:v>26584357.309999999</c:v>
                </c:pt>
                <c:pt idx="2365">
                  <c:v>26595602.809999999</c:v>
                </c:pt>
                <c:pt idx="2366">
                  <c:v>26606848.309999999</c:v>
                </c:pt>
                <c:pt idx="2367">
                  <c:v>26618093.809999999</c:v>
                </c:pt>
                <c:pt idx="2368">
                  <c:v>26629339.309999999</c:v>
                </c:pt>
                <c:pt idx="2369">
                  <c:v>26640584.800000001</c:v>
                </c:pt>
                <c:pt idx="2370">
                  <c:v>26651830.300000001</c:v>
                </c:pt>
                <c:pt idx="2371">
                  <c:v>26663075.800000001</c:v>
                </c:pt>
                <c:pt idx="2372">
                  <c:v>26674321.300000001</c:v>
                </c:pt>
                <c:pt idx="2373">
                  <c:v>26685566.800000001</c:v>
                </c:pt>
                <c:pt idx="2374">
                  <c:v>26696812.289999999</c:v>
                </c:pt>
                <c:pt idx="2375">
                  <c:v>26708057.789999999</c:v>
                </c:pt>
                <c:pt idx="2376">
                  <c:v>26719303.289999999</c:v>
                </c:pt>
                <c:pt idx="2377">
                  <c:v>26730548.789999999</c:v>
                </c:pt>
                <c:pt idx="2378">
                  <c:v>26741794.289999999</c:v>
                </c:pt>
                <c:pt idx="2379">
                  <c:v>26753039.789999999</c:v>
                </c:pt>
                <c:pt idx="2380">
                  <c:v>26764285.280000001</c:v>
                </c:pt>
                <c:pt idx="2381">
                  <c:v>26775530.780000001</c:v>
                </c:pt>
                <c:pt idx="2382">
                  <c:v>26786776.280000001</c:v>
                </c:pt>
                <c:pt idx="2383">
                  <c:v>26798021.780000001</c:v>
                </c:pt>
                <c:pt idx="2384">
                  <c:v>26809267.280000001</c:v>
                </c:pt>
                <c:pt idx="2385">
                  <c:v>26820512.77</c:v>
                </c:pt>
                <c:pt idx="2386">
                  <c:v>26831758.27</c:v>
                </c:pt>
                <c:pt idx="2387">
                  <c:v>26843003.77</c:v>
                </c:pt>
                <c:pt idx="2388">
                  <c:v>26854249.27</c:v>
                </c:pt>
                <c:pt idx="2389">
                  <c:v>26865494.77</c:v>
                </c:pt>
                <c:pt idx="2390">
                  <c:v>26876740.260000002</c:v>
                </c:pt>
                <c:pt idx="2391">
                  <c:v>26887985.760000002</c:v>
                </c:pt>
                <c:pt idx="2392">
                  <c:v>26899231.260000002</c:v>
                </c:pt>
                <c:pt idx="2393">
                  <c:v>26910476.760000002</c:v>
                </c:pt>
                <c:pt idx="2394">
                  <c:v>26921722.260000002</c:v>
                </c:pt>
                <c:pt idx="2395">
                  <c:v>26932967.75</c:v>
                </c:pt>
                <c:pt idx="2396">
                  <c:v>26944213.25</c:v>
                </c:pt>
                <c:pt idx="2397">
                  <c:v>26955458.75</c:v>
                </c:pt>
                <c:pt idx="2398">
                  <c:v>26966704.25</c:v>
                </c:pt>
                <c:pt idx="2399">
                  <c:v>26977949.75</c:v>
                </c:pt>
                <c:pt idx="2400">
                  <c:v>26989195.239999998</c:v>
                </c:pt>
                <c:pt idx="2401">
                  <c:v>27000440.739999998</c:v>
                </c:pt>
                <c:pt idx="2402">
                  <c:v>27011686.239999998</c:v>
                </c:pt>
                <c:pt idx="2403">
                  <c:v>27022931.739999998</c:v>
                </c:pt>
                <c:pt idx="2404">
                  <c:v>27034177.239999998</c:v>
                </c:pt>
                <c:pt idx="2405">
                  <c:v>27045422.73</c:v>
                </c:pt>
                <c:pt idx="2406">
                  <c:v>27056668.23</c:v>
                </c:pt>
                <c:pt idx="2407">
                  <c:v>27067913.73</c:v>
                </c:pt>
                <c:pt idx="2408">
                  <c:v>27079159.23</c:v>
                </c:pt>
                <c:pt idx="2409">
                  <c:v>27090404.73</c:v>
                </c:pt>
                <c:pt idx="2410">
                  <c:v>27101650.219999999</c:v>
                </c:pt>
                <c:pt idx="2411">
                  <c:v>27112895.719999999</c:v>
                </c:pt>
                <c:pt idx="2412">
                  <c:v>27124141.219999999</c:v>
                </c:pt>
                <c:pt idx="2413">
                  <c:v>27135386.719999999</c:v>
                </c:pt>
                <c:pt idx="2414">
                  <c:v>27146632.219999999</c:v>
                </c:pt>
                <c:pt idx="2415">
                  <c:v>27157877.710000001</c:v>
                </c:pt>
                <c:pt idx="2416">
                  <c:v>27169123.210000001</c:v>
                </c:pt>
                <c:pt idx="2417">
                  <c:v>27180368.710000001</c:v>
                </c:pt>
                <c:pt idx="2418">
                  <c:v>27191614.210000001</c:v>
                </c:pt>
                <c:pt idx="2419">
                  <c:v>27202859.710000001</c:v>
                </c:pt>
                <c:pt idx="2420">
                  <c:v>27214105.199999999</c:v>
                </c:pt>
                <c:pt idx="2421">
                  <c:v>27225350.699999999</c:v>
                </c:pt>
                <c:pt idx="2422">
                  <c:v>27236596.199999999</c:v>
                </c:pt>
                <c:pt idx="2423">
                  <c:v>27247841.699999999</c:v>
                </c:pt>
                <c:pt idx="2424">
                  <c:v>27259087.199999999</c:v>
                </c:pt>
                <c:pt idx="2425">
                  <c:v>27270332.690000001</c:v>
                </c:pt>
                <c:pt idx="2426">
                  <c:v>27281578.190000001</c:v>
                </c:pt>
                <c:pt idx="2427">
                  <c:v>27292823.690000001</c:v>
                </c:pt>
                <c:pt idx="2428">
                  <c:v>27304069.190000001</c:v>
                </c:pt>
                <c:pt idx="2429">
                  <c:v>27315314.690000001</c:v>
                </c:pt>
                <c:pt idx="2430">
                  <c:v>27326560.18</c:v>
                </c:pt>
                <c:pt idx="2431">
                  <c:v>27337805.68</c:v>
                </c:pt>
                <c:pt idx="2432">
                  <c:v>27349051.18</c:v>
                </c:pt>
                <c:pt idx="2433">
                  <c:v>27360296.68</c:v>
                </c:pt>
                <c:pt idx="2434">
                  <c:v>27371542.18</c:v>
                </c:pt>
                <c:pt idx="2435">
                  <c:v>27382787.670000002</c:v>
                </c:pt>
                <c:pt idx="2436">
                  <c:v>27394033.170000002</c:v>
                </c:pt>
                <c:pt idx="2437">
                  <c:v>27405278.670000002</c:v>
                </c:pt>
                <c:pt idx="2438">
                  <c:v>27416524.170000002</c:v>
                </c:pt>
                <c:pt idx="2439">
                  <c:v>27427769.670000002</c:v>
                </c:pt>
                <c:pt idx="2440">
                  <c:v>27439015.16</c:v>
                </c:pt>
                <c:pt idx="2441">
                  <c:v>27450260.66</c:v>
                </c:pt>
                <c:pt idx="2442">
                  <c:v>27461506.16</c:v>
                </c:pt>
                <c:pt idx="2443">
                  <c:v>27472751.66</c:v>
                </c:pt>
                <c:pt idx="2444">
                  <c:v>27483997.16</c:v>
                </c:pt>
                <c:pt idx="2445">
                  <c:v>27495242.649999999</c:v>
                </c:pt>
                <c:pt idx="2446">
                  <c:v>27506488.149999999</c:v>
                </c:pt>
                <c:pt idx="2447">
                  <c:v>27517733.649999999</c:v>
                </c:pt>
                <c:pt idx="2448">
                  <c:v>27528979.149999999</c:v>
                </c:pt>
                <c:pt idx="2449">
                  <c:v>27540224.649999999</c:v>
                </c:pt>
                <c:pt idx="2450">
                  <c:v>27551470.140000001</c:v>
                </c:pt>
                <c:pt idx="2451">
                  <c:v>27562715.640000001</c:v>
                </c:pt>
                <c:pt idx="2452">
                  <c:v>27573961.140000001</c:v>
                </c:pt>
                <c:pt idx="2453">
                  <c:v>27585206.640000001</c:v>
                </c:pt>
                <c:pt idx="2454">
                  <c:v>27596452.140000001</c:v>
                </c:pt>
                <c:pt idx="2455">
                  <c:v>27607697.629999999</c:v>
                </c:pt>
                <c:pt idx="2456">
                  <c:v>27618943.129999999</c:v>
                </c:pt>
                <c:pt idx="2457">
                  <c:v>27630188.629999999</c:v>
                </c:pt>
                <c:pt idx="2458">
                  <c:v>27641434.129999999</c:v>
                </c:pt>
                <c:pt idx="2459">
                  <c:v>27652679.629999999</c:v>
                </c:pt>
                <c:pt idx="2460">
                  <c:v>27663925.120000001</c:v>
                </c:pt>
                <c:pt idx="2461">
                  <c:v>27675170.620000001</c:v>
                </c:pt>
                <c:pt idx="2462">
                  <c:v>27686416.120000001</c:v>
                </c:pt>
                <c:pt idx="2463">
                  <c:v>27697661.620000001</c:v>
                </c:pt>
                <c:pt idx="2464">
                  <c:v>27708907.120000001</c:v>
                </c:pt>
                <c:pt idx="2465">
                  <c:v>27720152.609999999</c:v>
                </c:pt>
                <c:pt idx="2466">
                  <c:v>27731398.109999999</c:v>
                </c:pt>
                <c:pt idx="2467">
                  <c:v>27742643.609999999</c:v>
                </c:pt>
                <c:pt idx="2468">
                  <c:v>27753889.109999999</c:v>
                </c:pt>
                <c:pt idx="2469">
                  <c:v>27765134.609999999</c:v>
                </c:pt>
                <c:pt idx="2470">
                  <c:v>27776380.100000001</c:v>
                </c:pt>
                <c:pt idx="2471">
                  <c:v>27787625.600000001</c:v>
                </c:pt>
                <c:pt idx="2472">
                  <c:v>27798871.100000001</c:v>
                </c:pt>
                <c:pt idx="2473">
                  <c:v>27810116.600000001</c:v>
                </c:pt>
                <c:pt idx="2474">
                  <c:v>27821362.100000001</c:v>
                </c:pt>
                <c:pt idx="2475">
                  <c:v>27832607.59</c:v>
                </c:pt>
                <c:pt idx="2476">
                  <c:v>27843853.09</c:v>
                </c:pt>
                <c:pt idx="2477">
                  <c:v>27855098.59</c:v>
                </c:pt>
                <c:pt idx="2478">
                  <c:v>27866344.09</c:v>
                </c:pt>
                <c:pt idx="2479">
                  <c:v>27877589.59</c:v>
                </c:pt>
                <c:pt idx="2480">
                  <c:v>27888835.079999998</c:v>
                </c:pt>
                <c:pt idx="2481">
                  <c:v>27900080.579999998</c:v>
                </c:pt>
                <c:pt idx="2482">
                  <c:v>27911326.079999998</c:v>
                </c:pt>
                <c:pt idx="2483">
                  <c:v>27922571.579999998</c:v>
                </c:pt>
                <c:pt idx="2484">
                  <c:v>27933817.079999998</c:v>
                </c:pt>
                <c:pt idx="2485">
                  <c:v>27945062.579999998</c:v>
                </c:pt>
                <c:pt idx="2486">
                  <c:v>27956308.07</c:v>
                </c:pt>
                <c:pt idx="2487">
                  <c:v>27967553.57</c:v>
                </c:pt>
                <c:pt idx="2488">
                  <c:v>27978799.07</c:v>
                </c:pt>
                <c:pt idx="2489">
                  <c:v>27990044.57</c:v>
                </c:pt>
                <c:pt idx="2490">
                  <c:v>28001290.07</c:v>
                </c:pt>
                <c:pt idx="2491">
                  <c:v>28012535.559999999</c:v>
                </c:pt>
                <c:pt idx="2492">
                  <c:v>28023781.059999999</c:v>
                </c:pt>
                <c:pt idx="2493">
                  <c:v>28035026.559999999</c:v>
                </c:pt>
                <c:pt idx="2494">
                  <c:v>28046272.059999999</c:v>
                </c:pt>
                <c:pt idx="2495">
                  <c:v>28057517.559999999</c:v>
                </c:pt>
                <c:pt idx="2496">
                  <c:v>28068763.050000001</c:v>
                </c:pt>
                <c:pt idx="2497">
                  <c:v>28080008.550000001</c:v>
                </c:pt>
                <c:pt idx="2498">
                  <c:v>28091254.050000001</c:v>
                </c:pt>
                <c:pt idx="2499">
                  <c:v>28102499.550000001</c:v>
                </c:pt>
                <c:pt idx="2500">
                  <c:v>28113745.050000001</c:v>
                </c:pt>
                <c:pt idx="2501">
                  <c:v>28124990.539999999</c:v>
                </c:pt>
                <c:pt idx="2502">
                  <c:v>28136236.039999999</c:v>
                </c:pt>
                <c:pt idx="2503">
                  <c:v>28147481.539999999</c:v>
                </c:pt>
                <c:pt idx="2504">
                  <c:v>28158727.039999999</c:v>
                </c:pt>
                <c:pt idx="2505">
                  <c:v>28169972.539999999</c:v>
                </c:pt>
                <c:pt idx="2506">
                  <c:v>28181218.030000001</c:v>
                </c:pt>
                <c:pt idx="2507">
                  <c:v>28192463.530000001</c:v>
                </c:pt>
                <c:pt idx="2508">
                  <c:v>28203709.030000001</c:v>
                </c:pt>
                <c:pt idx="2509">
                  <c:v>28214954.530000001</c:v>
                </c:pt>
                <c:pt idx="2510">
                  <c:v>28226200.030000001</c:v>
                </c:pt>
                <c:pt idx="2511">
                  <c:v>28237445.52</c:v>
                </c:pt>
                <c:pt idx="2512">
                  <c:v>28248691.02</c:v>
                </c:pt>
                <c:pt idx="2513">
                  <c:v>28259936.52</c:v>
                </c:pt>
                <c:pt idx="2514">
                  <c:v>28271182.02</c:v>
                </c:pt>
                <c:pt idx="2515">
                  <c:v>28282427.52</c:v>
                </c:pt>
                <c:pt idx="2516">
                  <c:v>28293673.010000002</c:v>
                </c:pt>
                <c:pt idx="2517">
                  <c:v>28304918.510000002</c:v>
                </c:pt>
                <c:pt idx="2518">
                  <c:v>28316164.010000002</c:v>
                </c:pt>
                <c:pt idx="2519">
                  <c:v>28327409.510000002</c:v>
                </c:pt>
                <c:pt idx="2520">
                  <c:v>28338655.010000002</c:v>
                </c:pt>
                <c:pt idx="2521">
                  <c:v>28349900.5</c:v>
                </c:pt>
                <c:pt idx="2522">
                  <c:v>28361146</c:v>
                </c:pt>
                <c:pt idx="2523">
                  <c:v>28372391.5</c:v>
                </c:pt>
                <c:pt idx="2524">
                  <c:v>28383637</c:v>
                </c:pt>
                <c:pt idx="2525">
                  <c:v>28394882.5</c:v>
                </c:pt>
                <c:pt idx="2526">
                  <c:v>28406127.989999998</c:v>
                </c:pt>
                <c:pt idx="2527">
                  <c:v>28417373.489999998</c:v>
                </c:pt>
                <c:pt idx="2528">
                  <c:v>28428618.989999998</c:v>
                </c:pt>
                <c:pt idx="2529">
                  <c:v>28439864.489999998</c:v>
                </c:pt>
                <c:pt idx="2530">
                  <c:v>28451109.989999998</c:v>
                </c:pt>
                <c:pt idx="2531">
                  <c:v>28462355.48</c:v>
                </c:pt>
                <c:pt idx="2532">
                  <c:v>28473600.98</c:v>
                </c:pt>
                <c:pt idx="2533">
                  <c:v>28484846.48</c:v>
                </c:pt>
                <c:pt idx="2534">
                  <c:v>28496091.98</c:v>
                </c:pt>
                <c:pt idx="2535">
                  <c:v>28507337.48</c:v>
                </c:pt>
                <c:pt idx="2536">
                  <c:v>28518582.969999999</c:v>
                </c:pt>
                <c:pt idx="2537">
                  <c:v>28529828.469999999</c:v>
                </c:pt>
                <c:pt idx="2538">
                  <c:v>28541073.969999999</c:v>
                </c:pt>
                <c:pt idx="2539">
                  <c:v>28552319.469999999</c:v>
                </c:pt>
                <c:pt idx="2540">
                  <c:v>28563564.969999999</c:v>
                </c:pt>
                <c:pt idx="2541">
                  <c:v>28574810.460000001</c:v>
                </c:pt>
                <c:pt idx="2542">
                  <c:v>28586055.960000001</c:v>
                </c:pt>
                <c:pt idx="2543">
                  <c:v>28597301.460000001</c:v>
                </c:pt>
                <c:pt idx="2544">
                  <c:v>28608546.960000001</c:v>
                </c:pt>
                <c:pt idx="2545">
                  <c:v>28619792.460000001</c:v>
                </c:pt>
                <c:pt idx="2546">
                  <c:v>28631037.949999999</c:v>
                </c:pt>
                <c:pt idx="2547">
                  <c:v>28642283.449999999</c:v>
                </c:pt>
                <c:pt idx="2548">
                  <c:v>28653528.949999999</c:v>
                </c:pt>
                <c:pt idx="2549">
                  <c:v>28664774.449999999</c:v>
                </c:pt>
                <c:pt idx="2550">
                  <c:v>28676019.949999999</c:v>
                </c:pt>
                <c:pt idx="2551">
                  <c:v>28687265.440000001</c:v>
                </c:pt>
                <c:pt idx="2552">
                  <c:v>28698510.940000001</c:v>
                </c:pt>
                <c:pt idx="2553">
                  <c:v>28709756.440000001</c:v>
                </c:pt>
                <c:pt idx="2554">
                  <c:v>28721001.940000001</c:v>
                </c:pt>
                <c:pt idx="2555">
                  <c:v>28732247.440000001</c:v>
                </c:pt>
                <c:pt idx="2556">
                  <c:v>28743492.93</c:v>
                </c:pt>
                <c:pt idx="2557">
                  <c:v>28754738.43</c:v>
                </c:pt>
                <c:pt idx="2558">
                  <c:v>28765983.93</c:v>
                </c:pt>
                <c:pt idx="2559">
                  <c:v>28777229.43</c:v>
                </c:pt>
                <c:pt idx="2560">
                  <c:v>28788474.93</c:v>
                </c:pt>
                <c:pt idx="2561">
                  <c:v>28799720.420000002</c:v>
                </c:pt>
                <c:pt idx="2562">
                  <c:v>28810965.920000002</c:v>
                </c:pt>
                <c:pt idx="2563">
                  <c:v>28822211.420000002</c:v>
                </c:pt>
                <c:pt idx="2564">
                  <c:v>28833456.920000002</c:v>
                </c:pt>
                <c:pt idx="2565">
                  <c:v>28844702.420000002</c:v>
                </c:pt>
                <c:pt idx="2566">
                  <c:v>28855947.91</c:v>
                </c:pt>
                <c:pt idx="2567">
                  <c:v>28867193.41</c:v>
                </c:pt>
                <c:pt idx="2568">
                  <c:v>28878438.91</c:v>
                </c:pt>
                <c:pt idx="2569">
                  <c:v>28889684.41</c:v>
                </c:pt>
                <c:pt idx="2570">
                  <c:v>28900929.91</c:v>
                </c:pt>
                <c:pt idx="2571">
                  <c:v>28912175.399999999</c:v>
                </c:pt>
                <c:pt idx="2572">
                  <c:v>28923420.899999999</c:v>
                </c:pt>
                <c:pt idx="2573">
                  <c:v>28934666.399999999</c:v>
                </c:pt>
                <c:pt idx="2574">
                  <c:v>28945911.899999999</c:v>
                </c:pt>
                <c:pt idx="2575">
                  <c:v>28957157.399999999</c:v>
                </c:pt>
                <c:pt idx="2576">
                  <c:v>28968402.890000001</c:v>
                </c:pt>
                <c:pt idx="2577">
                  <c:v>28979648.390000001</c:v>
                </c:pt>
                <c:pt idx="2578">
                  <c:v>28990893.890000001</c:v>
                </c:pt>
                <c:pt idx="2579">
                  <c:v>29002139.390000001</c:v>
                </c:pt>
                <c:pt idx="2580">
                  <c:v>29013384.890000001</c:v>
                </c:pt>
                <c:pt idx="2581">
                  <c:v>29024630.379999999</c:v>
                </c:pt>
                <c:pt idx="2582">
                  <c:v>29035875.879999999</c:v>
                </c:pt>
                <c:pt idx="2583">
                  <c:v>29047121.379999999</c:v>
                </c:pt>
                <c:pt idx="2584">
                  <c:v>29058366.879999999</c:v>
                </c:pt>
                <c:pt idx="2585">
                  <c:v>29069612.379999999</c:v>
                </c:pt>
                <c:pt idx="2586">
                  <c:v>29080857.870000001</c:v>
                </c:pt>
                <c:pt idx="2587">
                  <c:v>29092103.370000001</c:v>
                </c:pt>
                <c:pt idx="2588">
                  <c:v>29103348.870000001</c:v>
                </c:pt>
                <c:pt idx="2589">
                  <c:v>29114594.370000001</c:v>
                </c:pt>
                <c:pt idx="2590">
                  <c:v>29125839.870000001</c:v>
                </c:pt>
                <c:pt idx="2591">
                  <c:v>29137085.359999999</c:v>
                </c:pt>
                <c:pt idx="2592">
                  <c:v>29148330.859999999</c:v>
                </c:pt>
                <c:pt idx="2593">
                  <c:v>29159576.359999999</c:v>
                </c:pt>
                <c:pt idx="2594">
                  <c:v>29170821.859999999</c:v>
                </c:pt>
                <c:pt idx="2595">
                  <c:v>29182067.359999999</c:v>
                </c:pt>
                <c:pt idx="2596">
                  <c:v>29193312.859999999</c:v>
                </c:pt>
                <c:pt idx="2597">
                  <c:v>29204558.350000001</c:v>
                </c:pt>
                <c:pt idx="2598">
                  <c:v>29215803.850000001</c:v>
                </c:pt>
                <c:pt idx="2599">
                  <c:v>29227049.350000001</c:v>
                </c:pt>
                <c:pt idx="2600">
                  <c:v>29238294.850000001</c:v>
                </c:pt>
                <c:pt idx="2601">
                  <c:v>29249540.350000001</c:v>
                </c:pt>
                <c:pt idx="2602">
                  <c:v>29260785.84</c:v>
                </c:pt>
                <c:pt idx="2603">
                  <c:v>29272031.34</c:v>
                </c:pt>
                <c:pt idx="2604">
                  <c:v>29283276.84</c:v>
                </c:pt>
                <c:pt idx="2605">
                  <c:v>29294522.34</c:v>
                </c:pt>
                <c:pt idx="2606">
                  <c:v>29305767.84</c:v>
                </c:pt>
                <c:pt idx="2607">
                  <c:v>29317013.329999998</c:v>
                </c:pt>
                <c:pt idx="2608">
                  <c:v>29328258.829999998</c:v>
                </c:pt>
                <c:pt idx="2609">
                  <c:v>29339504.329999998</c:v>
                </c:pt>
                <c:pt idx="2610">
                  <c:v>29350749.829999998</c:v>
                </c:pt>
                <c:pt idx="2611">
                  <c:v>29361995.329999998</c:v>
                </c:pt>
                <c:pt idx="2612">
                  <c:v>29373240.82</c:v>
                </c:pt>
                <c:pt idx="2613">
                  <c:v>29384486.32</c:v>
                </c:pt>
                <c:pt idx="2614">
                  <c:v>29395731.82</c:v>
                </c:pt>
                <c:pt idx="2615">
                  <c:v>29406977.32</c:v>
                </c:pt>
                <c:pt idx="2616">
                  <c:v>29418222.82</c:v>
                </c:pt>
                <c:pt idx="2617">
                  <c:v>29429468.309999999</c:v>
                </c:pt>
                <c:pt idx="2618">
                  <c:v>29440713.809999999</c:v>
                </c:pt>
                <c:pt idx="2619">
                  <c:v>29451959.309999999</c:v>
                </c:pt>
                <c:pt idx="2620">
                  <c:v>29463204.809999999</c:v>
                </c:pt>
                <c:pt idx="2621">
                  <c:v>29474450.309999999</c:v>
                </c:pt>
                <c:pt idx="2622">
                  <c:v>29485695.800000001</c:v>
                </c:pt>
                <c:pt idx="2623">
                  <c:v>29496941.300000001</c:v>
                </c:pt>
                <c:pt idx="2624">
                  <c:v>29508186.800000001</c:v>
                </c:pt>
                <c:pt idx="2625">
                  <c:v>29519432.300000001</c:v>
                </c:pt>
                <c:pt idx="2626">
                  <c:v>29530677.800000001</c:v>
                </c:pt>
                <c:pt idx="2627">
                  <c:v>29541923.289999999</c:v>
                </c:pt>
                <c:pt idx="2628">
                  <c:v>29553168.789999999</c:v>
                </c:pt>
                <c:pt idx="2629">
                  <c:v>29564414.289999999</c:v>
                </c:pt>
                <c:pt idx="2630">
                  <c:v>29575659.789999999</c:v>
                </c:pt>
                <c:pt idx="2631">
                  <c:v>29586905.289999999</c:v>
                </c:pt>
                <c:pt idx="2632">
                  <c:v>29598150.780000001</c:v>
                </c:pt>
                <c:pt idx="2633">
                  <c:v>29609396.280000001</c:v>
                </c:pt>
                <c:pt idx="2634">
                  <c:v>29620641.780000001</c:v>
                </c:pt>
                <c:pt idx="2635">
                  <c:v>29631887.280000001</c:v>
                </c:pt>
                <c:pt idx="2636">
                  <c:v>29643132.780000001</c:v>
                </c:pt>
                <c:pt idx="2637">
                  <c:v>29654378.27</c:v>
                </c:pt>
                <c:pt idx="2638">
                  <c:v>29665623.77</c:v>
                </c:pt>
                <c:pt idx="2639">
                  <c:v>29676869.27</c:v>
                </c:pt>
                <c:pt idx="2640">
                  <c:v>29688114.77</c:v>
                </c:pt>
                <c:pt idx="2641">
                  <c:v>29699360.27</c:v>
                </c:pt>
                <c:pt idx="2642">
                  <c:v>29710605.760000002</c:v>
                </c:pt>
                <c:pt idx="2643">
                  <c:v>29721851.260000002</c:v>
                </c:pt>
                <c:pt idx="2644">
                  <c:v>29733096.760000002</c:v>
                </c:pt>
                <c:pt idx="2645">
                  <c:v>29744342.260000002</c:v>
                </c:pt>
                <c:pt idx="2646">
                  <c:v>29755587.760000002</c:v>
                </c:pt>
                <c:pt idx="2647">
                  <c:v>29766833.25</c:v>
                </c:pt>
                <c:pt idx="2648">
                  <c:v>29778078.75</c:v>
                </c:pt>
                <c:pt idx="2649">
                  <c:v>29789324.25</c:v>
                </c:pt>
                <c:pt idx="2650">
                  <c:v>29800569.75</c:v>
                </c:pt>
                <c:pt idx="2651">
                  <c:v>29811815.25</c:v>
                </c:pt>
                <c:pt idx="2652">
                  <c:v>29823060.739999998</c:v>
                </c:pt>
                <c:pt idx="2653">
                  <c:v>29834306.239999998</c:v>
                </c:pt>
                <c:pt idx="2654">
                  <c:v>29845551.739999998</c:v>
                </c:pt>
                <c:pt idx="2655">
                  <c:v>29856797.239999998</c:v>
                </c:pt>
                <c:pt idx="2656">
                  <c:v>29868042.739999998</c:v>
                </c:pt>
                <c:pt idx="2657">
                  <c:v>29879288.23</c:v>
                </c:pt>
                <c:pt idx="2658">
                  <c:v>29890533.73</c:v>
                </c:pt>
                <c:pt idx="2659">
                  <c:v>29901779.23</c:v>
                </c:pt>
                <c:pt idx="2660">
                  <c:v>29913024.73</c:v>
                </c:pt>
                <c:pt idx="2661">
                  <c:v>29924270.23</c:v>
                </c:pt>
                <c:pt idx="2662">
                  <c:v>29935515.719999999</c:v>
                </c:pt>
                <c:pt idx="2663">
                  <c:v>29946761.219999999</c:v>
                </c:pt>
                <c:pt idx="2664">
                  <c:v>29958006.719999999</c:v>
                </c:pt>
                <c:pt idx="2665">
                  <c:v>29969252.219999999</c:v>
                </c:pt>
                <c:pt idx="2666">
                  <c:v>29980497.719999999</c:v>
                </c:pt>
                <c:pt idx="2667">
                  <c:v>29991743.210000001</c:v>
                </c:pt>
                <c:pt idx="2668">
                  <c:v>30002988.710000001</c:v>
                </c:pt>
                <c:pt idx="2669">
                  <c:v>30014234.210000001</c:v>
                </c:pt>
                <c:pt idx="2670">
                  <c:v>30025479.710000001</c:v>
                </c:pt>
                <c:pt idx="2671">
                  <c:v>30036725.210000001</c:v>
                </c:pt>
                <c:pt idx="2672">
                  <c:v>30047970.699999999</c:v>
                </c:pt>
                <c:pt idx="2673">
                  <c:v>30059216.199999999</c:v>
                </c:pt>
                <c:pt idx="2674">
                  <c:v>30070461.699999999</c:v>
                </c:pt>
                <c:pt idx="2675">
                  <c:v>30081707.199999999</c:v>
                </c:pt>
                <c:pt idx="2676">
                  <c:v>30092952.699999999</c:v>
                </c:pt>
                <c:pt idx="2677">
                  <c:v>30104198.190000001</c:v>
                </c:pt>
                <c:pt idx="2678">
                  <c:v>30115443.690000001</c:v>
                </c:pt>
                <c:pt idx="2679">
                  <c:v>30126689.190000001</c:v>
                </c:pt>
                <c:pt idx="2680">
                  <c:v>30137934.690000001</c:v>
                </c:pt>
                <c:pt idx="2681">
                  <c:v>30149180.190000001</c:v>
                </c:pt>
                <c:pt idx="2682">
                  <c:v>30160425.68</c:v>
                </c:pt>
                <c:pt idx="2683">
                  <c:v>30171671.18</c:v>
                </c:pt>
                <c:pt idx="2684">
                  <c:v>30182916.68</c:v>
                </c:pt>
                <c:pt idx="2685">
                  <c:v>30194162.18</c:v>
                </c:pt>
                <c:pt idx="2686">
                  <c:v>30205407.68</c:v>
                </c:pt>
                <c:pt idx="2687">
                  <c:v>30216653.170000002</c:v>
                </c:pt>
                <c:pt idx="2688">
                  <c:v>30227898.670000002</c:v>
                </c:pt>
                <c:pt idx="2689">
                  <c:v>30239144.170000002</c:v>
                </c:pt>
                <c:pt idx="2690">
                  <c:v>30250389.670000002</c:v>
                </c:pt>
                <c:pt idx="2691">
                  <c:v>30261635.170000002</c:v>
                </c:pt>
                <c:pt idx="2692">
                  <c:v>30272880.66</c:v>
                </c:pt>
                <c:pt idx="2693">
                  <c:v>30284126.16</c:v>
                </c:pt>
                <c:pt idx="2694">
                  <c:v>30295371.66</c:v>
                </c:pt>
                <c:pt idx="2695">
                  <c:v>30306617.16</c:v>
                </c:pt>
                <c:pt idx="2696">
                  <c:v>30317862.66</c:v>
                </c:pt>
                <c:pt idx="2697">
                  <c:v>30329108.149999999</c:v>
                </c:pt>
                <c:pt idx="2698">
                  <c:v>30340353.649999999</c:v>
                </c:pt>
                <c:pt idx="2699">
                  <c:v>30351599.149999999</c:v>
                </c:pt>
                <c:pt idx="2700">
                  <c:v>30362844.649999999</c:v>
                </c:pt>
                <c:pt idx="2701">
                  <c:v>30374090.149999999</c:v>
                </c:pt>
                <c:pt idx="2702">
                  <c:v>30385335.640000001</c:v>
                </c:pt>
                <c:pt idx="2703">
                  <c:v>30396581.140000001</c:v>
                </c:pt>
                <c:pt idx="2704">
                  <c:v>30407826.640000001</c:v>
                </c:pt>
                <c:pt idx="2705">
                  <c:v>30419072.140000001</c:v>
                </c:pt>
                <c:pt idx="2706">
                  <c:v>30430317.640000001</c:v>
                </c:pt>
                <c:pt idx="2707">
                  <c:v>30441563.140000001</c:v>
                </c:pt>
                <c:pt idx="2708">
                  <c:v>30452808.629999999</c:v>
                </c:pt>
                <c:pt idx="2709">
                  <c:v>30464054.129999999</c:v>
                </c:pt>
                <c:pt idx="2710">
                  <c:v>30475299.629999999</c:v>
                </c:pt>
                <c:pt idx="2711">
                  <c:v>30486545.129999999</c:v>
                </c:pt>
                <c:pt idx="2712">
                  <c:v>30497790.629999999</c:v>
                </c:pt>
                <c:pt idx="2713">
                  <c:v>30509036.120000001</c:v>
                </c:pt>
                <c:pt idx="2714">
                  <c:v>30520281.620000001</c:v>
                </c:pt>
                <c:pt idx="2715">
                  <c:v>30531527.120000001</c:v>
                </c:pt>
                <c:pt idx="2716">
                  <c:v>30542772.620000001</c:v>
                </c:pt>
                <c:pt idx="2717">
                  <c:v>30554018.120000001</c:v>
                </c:pt>
                <c:pt idx="2718">
                  <c:v>30565263.609999999</c:v>
                </c:pt>
                <c:pt idx="2719">
                  <c:v>30576509.109999999</c:v>
                </c:pt>
                <c:pt idx="2720">
                  <c:v>30587754.609999999</c:v>
                </c:pt>
                <c:pt idx="2721">
                  <c:v>30599000.109999999</c:v>
                </c:pt>
                <c:pt idx="2722">
                  <c:v>30610245.609999999</c:v>
                </c:pt>
                <c:pt idx="2723">
                  <c:v>30621491.100000001</c:v>
                </c:pt>
                <c:pt idx="2724">
                  <c:v>30632736.600000001</c:v>
                </c:pt>
                <c:pt idx="2725">
                  <c:v>30643982.100000001</c:v>
                </c:pt>
                <c:pt idx="2726">
                  <c:v>30655227.600000001</c:v>
                </c:pt>
                <c:pt idx="2727">
                  <c:v>30666473.100000001</c:v>
                </c:pt>
                <c:pt idx="2728">
                  <c:v>30677718.59</c:v>
                </c:pt>
                <c:pt idx="2729">
                  <c:v>30688964.09</c:v>
                </c:pt>
                <c:pt idx="2730">
                  <c:v>30700209.59</c:v>
                </c:pt>
                <c:pt idx="2731">
                  <c:v>30711455.09</c:v>
                </c:pt>
                <c:pt idx="2732">
                  <c:v>30722700.59</c:v>
                </c:pt>
                <c:pt idx="2733">
                  <c:v>30733946.079999998</c:v>
                </c:pt>
                <c:pt idx="2734">
                  <c:v>30745191.579999998</c:v>
                </c:pt>
                <c:pt idx="2735">
                  <c:v>30756437.079999998</c:v>
                </c:pt>
                <c:pt idx="2736">
                  <c:v>30767682.579999998</c:v>
                </c:pt>
                <c:pt idx="2737">
                  <c:v>30778928.079999998</c:v>
                </c:pt>
                <c:pt idx="2738">
                  <c:v>30790173.57</c:v>
                </c:pt>
                <c:pt idx="2739">
                  <c:v>30801419.07</c:v>
                </c:pt>
                <c:pt idx="2740">
                  <c:v>30812664.57</c:v>
                </c:pt>
                <c:pt idx="2741">
                  <c:v>30823910.07</c:v>
                </c:pt>
                <c:pt idx="2742">
                  <c:v>30835155.57</c:v>
                </c:pt>
                <c:pt idx="2743">
                  <c:v>30846401.059999999</c:v>
                </c:pt>
                <c:pt idx="2744">
                  <c:v>30857646.559999999</c:v>
                </c:pt>
                <c:pt idx="2745">
                  <c:v>30868892.059999999</c:v>
                </c:pt>
                <c:pt idx="2746">
                  <c:v>30880137.559999999</c:v>
                </c:pt>
                <c:pt idx="2747">
                  <c:v>30891383.059999999</c:v>
                </c:pt>
                <c:pt idx="2748">
                  <c:v>30902628.550000001</c:v>
                </c:pt>
                <c:pt idx="2749">
                  <c:v>30913874.050000001</c:v>
                </c:pt>
                <c:pt idx="2750">
                  <c:v>30925119.550000001</c:v>
                </c:pt>
                <c:pt idx="2751">
                  <c:v>30936365.050000001</c:v>
                </c:pt>
                <c:pt idx="2752">
                  <c:v>30947610.550000001</c:v>
                </c:pt>
                <c:pt idx="2753">
                  <c:v>30958856.039999999</c:v>
                </c:pt>
                <c:pt idx="2754">
                  <c:v>30970101.539999999</c:v>
                </c:pt>
                <c:pt idx="2755">
                  <c:v>30981347.039999999</c:v>
                </c:pt>
                <c:pt idx="2756">
                  <c:v>30992592.539999999</c:v>
                </c:pt>
                <c:pt idx="2757">
                  <c:v>31003838.039999999</c:v>
                </c:pt>
                <c:pt idx="2758">
                  <c:v>31015083.530000001</c:v>
                </c:pt>
                <c:pt idx="2759">
                  <c:v>31026329.030000001</c:v>
                </c:pt>
                <c:pt idx="2760">
                  <c:v>31037574.530000001</c:v>
                </c:pt>
                <c:pt idx="2761">
                  <c:v>31048820.030000001</c:v>
                </c:pt>
                <c:pt idx="2762">
                  <c:v>31060065.530000001</c:v>
                </c:pt>
                <c:pt idx="2763">
                  <c:v>31071311.02</c:v>
                </c:pt>
                <c:pt idx="2764">
                  <c:v>31082556.52</c:v>
                </c:pt>
                <c:pt idx="2765">
                  <c:v>31093802.02</c:v>
                </c:pt>
                <c:pt idx="2766">
                  <c:v>31105047.52</c:v>
                </c:pt>
                <c:pt idx="2767">
                  <c:v>31116293.02</c:v>
                </c:pt>
                <c:pt idx="2768">
                  <c:v>31127538.510000002</c:v>
                </c:pt>
                <c:pt idx="2769">
                  <c:v>31138784.010000002</c:v>
                </c:pt>
                <c:pt idx="2770">
                  <c:v>31150029.510000002</c:v>
                </c:pt>
                <c:pt idx="2771">
                  <c:v>31161275.010000002</c:v>
                </c:pt>
                <c:pt idx="2772">
                  <c:v>31172520.510000002</c:v>
                </c:pt>
                <c:pt idx="2773">
                  <c:v>31183766</c:v>
                </c:pt>
                <c:pt idx="2774">
                  <c:v>31195011.5</c:v>
                </c:pt>
                <c:pt idx="2775">
                  <c:v>31206257</c:v>
                </c:pt>
                <c:pt idx="2776">
                  <c:v>31217502.5</c:v>
                </c:pt>
                <c:pt idx="2777">
                  <c:v>31228748</c:v>
                </c:pt>
                <c:pt idx="2778">
                  <c:v>31239993.489999998</c:v>
                </c:pt>
                <c:pt idx="2779">
                  <c:v>31251238.989999998</c:v>
                </c:pt>
                <c:pt idx="2780">
                  <c:v>31262484.489999998</c:v>
                </c:pt>
                <c:pt idx="2781">
                  <c:v>31273729.989999998</c:v>
                </c:pt>
                <c:pt idx="2782">
                  <c:v>31284975.489999998</c:v>
                </c:pt>
                <c:pt idx="2783">
                  <c:v>31296220.98</c:v>
                </c:pt>
                <c:pt idx="2784">
                  <c:v>31307466.48</c:v>
                </c:pt>
                <c:pt idx="2785">
                  <c:v>31318711.98</c:v>
                </c:pt>
                <c:pt idx="2786">
                  <c:v>31329957.48</c:v>
                </c:pt>
                <c:pt idx="2787">
                  <c:v>31341202.98</c:v>
                </c:pt>
                <c:pt idx="2788">
                  <c:v>31352448.469999999</c:v>
                </c:pt>
                <c:pt idx="2789">
                  <c:v>31363693.969999999</c:v>
                </c:pt>
                <c:pt idx="2790">
                  <c:v>31374939.469999999</c:v>
                </c:pt>
                <c:pt idx="2791">
                  <c:v>31386184.969999999</c:v>
                </c:pt>
                <c:pt idx="2792">
                  <c:v>31397430.469999999</c:v>
                </c:pt>
                <c:pt idx="2793">
                  <c:v>31408675.960000001</c:v>
                </c:pt>
                <c:pt idx="2794">
                  <c:v>31419921.460000001</c:v>
                </c:pt>
                <c:pt idx="2795">
                  <c:v>31431166.960000001</c:v>
                </c:pt>
                <c:pt idx="2796">
                  <c:v>31442412.460000001</c:v>
                </c:pt>
                <c:pt idx="2797">
                  <c:v>31453657.960000001</c:v>
                </c:pt>
                <c:pt idx="2798">
                  <c:v>31464903.449999999</c:v>
                </c:pt>
                <c:pt idx="2799">
                  <c:v>31476148.949999999</c:v>
                </c:pt>
                <c:pt idx="2800">
                  <c:v>31487394.449999999</c:v>
                </c:pt>
                <c:pt idx="2801">
                  <c:v>31498639.949999999</c:v>
                </c:pt>
                <c:pt idx="2802">
                  <c:v>31509885.449999999</c:v>
                </c:pt>
                <c:pt idx="2803">
                  <c:v>31521130.940000001</c:v>
                </c:pt>
                <c:pt idx="2804">
                  <c:v>31532376.440000001</c:v>
                </c:pt>
                <c:pt idx="2805">
                  <c:v>31543621.940000001</c:v>
                </c:pt>
                <c:pt idx="2806">
                  <c:v>31554867.440000001</c:v>
                </c:pt>
                <c:pt idx="2807">
                  <c:v>31566112.940000001</c:v>
                </c:pt>
                <c:pt idx="2808">
                  <c:v>31577358.43</c:v>
                </c:pt>
                <c:pt idx="2809">
                  <c:v>31588603.93</c:v>
                </c:pt>
                <c:pt idx="2810">
                  <c:v>31599849.43</c:v>
                </c:pt>
                <c:pt idx="2811">
                  <c:v>31611094.93</c:v>
                </c:pt>
                <c:pt idx="2812">
                  <c:v>31622340.43</c:v>
                </c:pt>
                <c:pt idx="2813">
                  <c:v>31633585.920000002</c:v>
                </c:pt>
                <c:pt idx="2814">
                  <c:v>31644831.420000002</c:v>
                </c:pt>
                <c:pt idx="2815">
                  <c:v>31656076.920000002</c:v>
                </c:pt>
                <c:pt idx="2816">
                  <c:v>31667322.420000002</c:v>
                </c:pt>
                <c:pt idx="2817">
                  <c:v>31678567.920000002</c:v>
                </c:pt>
                <c:pt idx="2818">
                  <c:v>31689813.420000002</c:v>
                </c:pt>
                <c:pt idx="2819">
                  <c:v>31701058.91</c:v>
                </c:pt>
                <c:pt idx="2820">
                  <c:v>31712304.41</c:v>
                </c:pt>
                <c:pt idx="2821">
                  <c:v>31723549.91</c:v>
                </c:pt>
                <c:pt idx="2822">
                  <c:v>31734795.41</c:v>
                </c:pt>
                <c:pt idx="2823">
                  <c:v>31746040.91</c:v>
                </c:pt>
                <c:pt idx="2824">
                  <c:v>31757286.399999999</c:v>
                </c:pt>
                <c:pt idx="2825">
                  <c:v>31768531.899999999</c:v>
                </c:pt>
                <c:pt idx="2826">
                  <c:v>31779777.399999999</c:v>
                </c:pt>
                <c:pt idx="2827">
                  <c:v>31791022.899999999</c:v>
                </c:pt>
                <c:pt idx="2828">
                  <c:v>31802268.399999999</c:v>
                </c:pt>
                <c:pt idx="2829">
                  <c:v>31813513.890000001</c:v>
                </c:pt>
                <c:pt idx="2830">
                  <c:v>31824759.390000001</c:v>
                </c:pt>
                <c:pt idx="2831">
                  <c:v>31836004.890000001</c:v>
                </c:pt>
                <c:pt idx="2832">
                  <c:v>31847250.390000001</c:v>
                </c:pt>
                <c:pt idx="2833">
                  <c:v>31858495.890000001</c:v>
                </c:pt>
                <c:pt idx="2834">
                  <c:v>31869741.379999999</c:v>
                </c:pt>
                <c:pt idx="2835">
                  <c:v>31880986.879999999</c:v>
                </c:pt>
                <c:pt idx="2836">
                  <c:v>31892232.379999999</c:v>
                </c:pt>
                <c:pt idx="2837">
                  <c:v>31903477.879999999</c:v>
                </c:pt>
                <c:pt idx="2838">
                  <c:v>31914723.379999999</c:v>
                </c:pt>
                <c:pt idx="2839">
                  <c:v>31925968.870000001</c:v>
                </c:pt>
                <c:pt idx="2840">
                  <c:v>31937214.370000001</c:v>
                </c:pt>
                <c:pt idx="2841">
                  <c:v>31948459.870000001</c:v>
                </c:pt>
                <c:pt idx="2842">
                  <c:v>31959705.370000001</c:v>
                </c:pt>
                <c:pt idx="2843">
                  <c:v>31970950.870000001</c:v>
                </c:pt>
                <c:pt idx="2844">
                  <c:v>31982196.359999999</c:v>
                </c:pt>
                <c:pt idx="2845">
                  <c:v>31993441.859999999</c:v>
                </c:pt>
                <c:pt idx="2846">
                  <c:v>32004687.359999999</c:v>
                </c:pt>
                <c:pt idx="2847">
                  <c:v>32015932.859999999</c:v>
                </c:pt>
                <c:pt idx="2848">
                  <c:v>32027178.359999999</c:v>
                </c:pt>
                <c:pt idx="2849">
                  <c:v>32038423.850000001</c:v>
                </c:pt>
                <c:pt idx="2850">
                  <c:v>32049669.350000001</c:v>
                </c:pt>
                <c:pt idx="2851">
                  <c:v>32060914.850000001</c:v>
                </c:pt>
                <c:pt idx="2852">
                  <c:v>32072160.350000001</c:v>
                </c:pt>
                <c:pt idx="2853">
                  <c:v>32083405.850000001</c:v>
                </c:pt>
                <c:pt idx="2854">
                  <c:v>32094651.34</c:v>
                </c:pt>
                <c:pt idx="2855">
                  <c:v>32105896.84</c:v>
                </c:pt>
                <c:pt idx="2856">
                  <c:v>32117142.34</c:v>
                </c:pt>
                <c:pt idx="2857">
                  <c:v>32128387.84</c:v>
                </c:pt>
                <c:pt idx="2858">
                  <c:v>32139633.34</c:v>
                </c:pt>
                <c:pt idx="2859">
                  <c:v>32150878.829999998</c:v>
                </c:pt>
                <c:pt idx="2860">
                  <c:v>32162124.329999998</c:v>
                </c:pt>
                <c:pt idx="2861">
                  <c:v>32173369.829999998</c:v>
                </c:pt>
                <c:pt idx="2862">
                  <c:v>32184615.329999998</c:v>
                </c:pt>
                <c:pt idx="2863">
                  <c:v>32195860.829999998</c:v>
                </c:pt>
                <c:pt idx="2864">
                  <c:v>32207106.32</c:v>
                </c:pt>
                <c:pt idx="2865">
                  <c:v>32218351.82</c:v>
                </c:pt>
                <c:pt idx="2866">
                  <c:v>32229597.32</c:v>
                </c:pt>
                <c:pt idx="2867">
                  <c:v>32240842.82</c:v>
                </c:pt>
                <c:pt idx="2868">
                  <c:v>32252088.32</c:v>
                </c:pt>
                <c:pt idx="2869">
                  <c:v>32263333.809999999</c:v>
                </c:pt>
                <c:pt idx="2870">
                  <c:v>32274579.309999999</c:v>
                </c:pt>
                <c:pt idx="2871">
                  <c:v>32285824.809999999</c:v>
                </c:pt>
                <c:pt idx="2872">
                  <c:v>32297070.309999999</c:v>
                </c:pt>
                <c:pt idx="2873">
                  <c:v>32308315.809999999</c:v>
                </c:pt>
                <c:pt idx="2874">
                  <c:v>32319561.300000001</c:v>
                </c:pt>
                <c:pt idx="2875">
                  <c:v>32330806.800000001</c:v>
                </c:pt>
                <c:pt idx="2876">
                  <c:v>32342052.300000001</c:v>
                </c:pt>
                <c:pt idx="2877">
                  <c:v>32353297.800000001</c:v>
                </c:pt>
                <c:pt idx="2878">
                  <c:v>32364543.300000001</c:v>
                </c:pt>
                <c:pt idx="2879">
                  <c:v>32375788.789999999</c:v>
                </c:pt>
                <c:pt idx="2880">
                  <c:v>32387034.289999999</c:v>
                </c:pt>
                <c:pt idx="2881">
                  <c:v>32398279.789999999</c:v>
                </c:pt>
                <c:pt idx="2882">
                  <c:v>32409525.289999999</c:v>
                </c:pt>
                <c:pt idx="2883">
                  <c:v>32420770.789999999</c:v>
                </c:pt>
                <c:pt idx="2884">
                  <c:v>32432016.280000001</c:v>
                </c:pt>
                <c:pt idx="2885">
                  <c:v>32443261.780000001</c:v>
                </c:pt>
                <c:pt idx="2886">
                  <c:v>32454507.280000001</c:v>
                </c:pt>
                <c:pt idx="2887">
                  <c:v>32465752.780000001</c:v>
                </c:pt>
                <c:pt idx="2888">
                  <c:v>32476998.280000001</c:v>
                </c:pt>
                <c:pt idx="2889">
                  <c:v>32488243.77</c:v>
                </c:pt>
                <c:pt idx="2890">
                  <c:v>32499489.27</c:v>
                </c:pt>
                <c:pt idx="2891">
                  <c:v>32510734.77</c:v>
                </c:pt>
                <c:pt idx="2892">
                  <c:v>32521980.27</c:v>
                </c:pt>
                <c:pt idx="2893">
                  <c:v>32533225.77</c:v>
                </c:pt>
                <c:pt idx="2894">
                  <c:v>32544471.260000002</c:v>
                </c:pt>
                <c:pt idx="2895">
                  <c:v>32555716.760000002</c:v>
                </c:pt>
                <c:pt idx="2896">
                  <c:v>32566962.260000002</c:v>
                </c:pt>
                <c:pt idx="2897">
                  <c:v>32578207.760000002</c:v>
                </c:pt>
                <c:pt idx="2898">
                  <c:v>32589453.260000002</c:v>
                </c:pt>
                <c:pt idx="2899">
                  <c:v>32600698.75</c:v>
                </c:pt>
                <c:pt idx="2900">
                  <c:v>32611944.25</c:v>
                </c:pt>
                <c:pt idx="2901">
                  <c:v>32623189.75</c:v>
                </c:pt>
                <c:pt idx="2902">
                  <c:v>32634435.25</c:v>
                </c:pt>
                <c:pt idx="2903">
                  <c:v>32645680.75</c:v>
                </c:pt>
                <c:pt idx="2904">
                  <c:v>32656926.239999998</c:v>
                </c:pt>
                <c:pt idx="2905">
                  <c:v>32668171.739999998</c:v>
                </c:pt>
                <c:pt idx="2906">
                  <c:v>32679417.239999998</c:v>
                </c:pt>
                <c:pt idx="2907">
                  <c:v>32690662.739999998</c:v>
                </c:pt>
                <c:pt idx="2908">
                  <c:v>32701908.239999998</c:v>
                </c:pt>
                <c:pt idx="2909">
                  <c:v>32713153.73</c:v>
                </c:pt>
                <c:pt idx="2910">
                  <c:v>32724399.23</c:v>
                </c:pt>
                <c:pt idx="2911">
                  <c:v>32735644.73</c:v>
                </c:pt>
                <c:pt idx="2912">
                  <c:v>32746890.23</c:v>
                </c:pt>
                <c:pt idx="2913">
                  <c:v>32758135.73</c:v>
                </c:pt>
                <c:pt idx="2914">
                  <c:v>32769381.219999999</c:v>
                </c:pt>
                <c:pt idx="2915">
                  <c:v>32780626.719999999</c:v>
                </c:pt>
                <c:pt idx="2916">
                  <c:v>32791872.219999999</c:v>
                </c:pt>
                <c:pt idx="2917">
                  <c:v>32803117.719999999</c:v>
                </c:pt>
                <c:pt idx="2918">
                  <c:v>32814363.219999999</c:v>
                </c:pt>
                <c:pt idx="2919">
                  <c:v>32825608.710000001</c:v>
                </c:pt>
                <c:pt idx="2920">
                  <c:v>32836854.210000001</c:v>
                </c:pt>
                <c:pt idx="2921">
                  <c:v>32848099.710000001</c:v>
                </c:pt>
                <c:pt idx="2922">
                  <c:v>32859345.210000001</c:v>
                </c:pt>
                <c:pt idx="2923">
                  <c:v>32870590.710000001</c:v>
                </c:pt>
                <c:pt idx="2924">
                  <c:v>32881836.199999999</c:v>
                </c:pt>
                <c:pt idx="2925">
                  <c:v>32893081.699999999</c:v>
                </c:pt>
                <c:pt idx="2926">
                  <c:v>32904327.199999999</c:v>
                </c:pt>
                <c:pt idx="2927">
                  <c:v>32915572.699999999</c:v>
                </c:pt>
                <c:pt idx="2928">
                  <c:v>32926818.199999999</c:v>
                </c:pt>
                <c:pt idx="2929">
                  <c:v>32938063.699999999</c:v>
                </c:pt>
                <c:pt idx="2930">
                  <c:v>32949309.190000001</c:v>
                </c:pt>
                <c:pt idx="2931">
                  <c:v>32960554.690000001</c:v>
                </c:pt>
                <c:pt idx="2932">
                  <c:v>32971800.190000001</c:v>
                </c:pt>
                <c:pt idx="2933">
                  <c:v>32983045.690000001</c:v>
                </c:pt>
                <c:pt idx="2934">
                  <c:v>32994291.190000001</c:v>
                </c:pt>
                <c:pt idx="2935">
                  <c:v>33005536.68</c:v>
                </c:pt>
                <c:pt idx="2936">
                  <c:v>33016782.18</c:v>
                </c:pt>
                <c:pt idx="2937">
                  <c:v>33028027.68</c:v>
                </c:pt>
                <c:pt idx="2938">
                  <c:v>33039273.18</c:v>
                </c:pt>
                <c:pt idx="2939">
                  <c:v>33050518.68</c:v>
                </c:pt>
                <c:pt idx="2940">
                  <c:v>33061764.170000002</c:v>
                </c:pt>
                <c:pt idx="2941">
                  <c:v>33073009.670000002</c:v>
                </c:pt>
                <c:pt idx="2942">
                  <c:v>33084255.170000002</c:v>
                </c:pt>
                <c:pt idx="2943">
                  <c:v>33095500.670000002</c:v>
                </c:pt>
                <c:pt idx="2944">
                  <c:v>33106746.170000002</c:v>
                </c:pt>
                <c:pt idx="2945">
                  <c:v>33117991.66</c:v>
                </c:pt>
                <c:pt idx="2946">
                  <c:v>33129237.16</c:v>
                </c:pt>
                <c:pt idx="2947">
                  <c:v>33140482.66</c:v>
                </c:pt>
                <c:pt idx="2948">
                  <c:v>33151728.16</c:v>
                </c:pt>
                <c:pt idx="2949">
                  <c:v>33162973.66</c:v>
                </c:pt>
                <c:pt idx="2950">
                  <c:v>33174219.149999999</c:v>
                </c:pt>
                <c:pt idx="2951">
                  <c:v>33185464.649999999</c:v>
                </c:pt>
                <c:pt idx="2952">
                  <c:v>33196710.149999999</c:v>
                </c:pt>
                <c:pt idx="2953">
                  <c:v>33207955.649999999</c:v>
                </c:pt>
                <c:pt idx="2954">
                  <c:v>33219201.149999999</c:v>
                </c:pt>
                <c:pt idx="2955">
                  <c:v>33230446.640000001</c:v>
                </c:pt>
                <c:pt idx="2956">
                  <c:v>33241692.140000001</c:v>
                </c:pt>
                <c:pt idx="2957">
                  <c:v>33252937.640000001</c:v>
                </c:pt>
                <c:pt idx="2958">
                  <c:v>33264183.140000001</c:v>
                </c:pt>
                <c:pt idx="2959">
                  <c:v>33275428.640000001</c:v>
                </c:pt>
                <c:pt idx="2960">
                  <c:v>33286674.129999999</c:v>
                </c:pt>
                <c:pt idx="2961">
                  <c:v>33297919.629999999</c:v>
                </c:pt>
                <c:pt idx="2962">
                  <c:v>33309165.129999999</c:v>
                </c:pt>
                <c:pt idx="2963">
                  <c:v>33320410.629999999</c:v>
                </c:pt>
                <c:pt idx="2964">
                  <c:v>33331656.129999999</c:v>
                </c:pt>
                <c:pt idx="2965">
                  <c:v>33342901.620000001</c:v>
                </c:pt>
                <c:pt idx="2966">
                  <c:v>33354147.120000001</c:v>
                </c:pt>
                <c:pt idx="2967">
                  <c:v>33365392.620000001</c:v>
                </c:pt>
                <c:pt idx="2968">
                  <c:v>33376638.120000001</c:v>
                </c:pt>
                <c:pt idx="2969">
                  <c:v>33387883.620000001</c:v>
                </c:pt>
                <c:pt idx="2970">
                  <c:v>33399129.109999999</c:v>
                </c:pt>
                <c:pt idx="2971">
                  <c:v>33410374.609999999</c:v>
                </c:pt>
                <c:pt idx="2972">
                  <c:v>33421620.109999999</c:v>
                </c:pt>
                <c:pt idx="2973">
                  <c:v>33432865.609999999</c:v>
                </c:pt>
                <c:pt idx="2974">
                  <c:v>33444111.109999999</c:v>
                </c:pt>
                <c:pt idx="2975">
                  <c:v>33455356.600000001</c:v>
                </c:pt>
                <c:pt idx="2976">
                  <c:v>33466602.100000001</c:v>
                </c:pt>
                <c:pt idx="2977">
                  <c:v>33477847.600000001</c:v>
                </c:pt>
                <c:pt idx="2978">
                  <c:v>33489093.100000001</c:v>
                </c:pt>
                <c:pt idx="2979">
                  <c:v>33500338.600000001</c:v>
                </c:pt>
                <c:pt idx="2980">
                  <c:v>33511584.09</c:v>
                </c:pt>
                <c:pt idx="2981">
                  <c:v>33522829.59</c:v>
                </c:pt>
                <c:pt idx="2982">
                  <c:v>33534075.09</c:v>
                </c:pt>
                <c:pt idx="2983">
                  <c:v>33545320.59</c:v>
                </c:pt>
                <c:pt idx="2984">
                  <c:v>33556566.090000004</c:v>
                </c:pt>
                <c:pt idx="2985">
                  <c:v>33567811.579999998</c:v>
                </c:pt>
                <c:pt idx="2986">
                  <c:v>33579057.079999998</c:v>
                </c:pt>
                <c:pt idx="2987">
                  <c:v>33590302.579999998</c:v>
                </c:pt>
                <c:pt idx="2988">
                  <c:v>33601548.079999998</c:v>
                </c:pt>
                <c:pt idx="2989">
                  <c:v>33612793.579999998</c:v>
                </c:pt>
                <c:pt idx="2990">
                  <c:v>33624039.07</c:v>
                </c:pt>
                <c:pt idx="2991">
                  <c:v>33635284.57</c:v>
                </c:pt>
                <c:pt idx="2992">
                  <c:v>33646530.07</c:v>
                </c:pt>
                <c:pt idx="2993">
                  <c:v>33657775.57</c:v>
                </c:pt>
                <c:pt idx="2994">
                  <c:v>33669021.07</c:v>
                </c:pt>
                <c:pt idx="2995">
                  <c:v>33680266.560000002</c:v>
                </c:pt>
                <c:pt idx="2996">
                  <c:v>33691512.060000002</c:v>
                </c:pt>
                <c:pt idx="2997">
                  <c:v>33702757.560000002</c:v>
                </c:pt>
                <c:pt idx="2998">
                  <c:v>33714003.060000002</c:v>
                </c:pt>
                <c:pt idx="2999">
                  <c:v>33725248.560000002</c:v>
                </c:pt>
                <c:pt idx="3000">
                  <c:v>33736494.049999997</c:v>
                </c:pt>
                <c:pt idx="3001">
                  <c:v>33747739.549999997</c:v>
                </c:pt>
                <c:pt idx="3002">
                  <c:v>33758985.049999997</c:v>
                </c:pt>
                <c:pt idx="3003">
                  <c:v>33770230.549999997</c:v>
                </c:pt>
                <c:pt idx="3004">
                  <c:v>33781476.049999997</c:v>
                </c:pt>
                <c:pt idx="3005">
                  <c:v>33792721.539999999</c:v>
                </c:pt>
                <c:pt idx="3006">
                  <c:v>33803967.039999999</c:v>
                </c:pt>
                <c:pt idx="3007">
                  <c:v>33815212.539999999</c:v>
                </c:pt>
                <c:pt idx="3008">
                  <c:v>33826458.039999999</c:v>
                </c:pt>
                <c:pt idx="3009">
                  <c:v>33837703.539999999</c:v>
                </c:pt>
                <c:pt idx="3010">
                  <c:v>33848949.030000001</c:v>
                </c:pt>
                <c:pt idx="3011">
                  <c:v>33860194.530000001</c:v>
                </c:pt>
                <c:pt idx="3012">
                  <c:v>33871440.030000001</c:v>
                </c:pt>
                <c:pt idx="3013">
                  <c:v>33882685.530000001</c:v>
                </c:pt>
                <c:pt idx="3014">
                  <c:v>33893931.030000001</c:v>
                </c:pt>
                <c:pt idx="3015">
                  <c:v>33905176.520000003</c:v>
                </c:pt>
                <c:pt idx="3016">
                  <c:v>33916422.020000003</c:v>
                </c:pt>
                <c:pt idx="3017">
                  <c:v>33927667.520000003</c:v>
                </c:pt>
                <c:pt idx="3018">
                  <c:v>33938913.020000003</c:v>
                </c:pt>
                <c:pt idx="3019">
                  <c:v>33950158.520000003</c:v>
                </c:pt>
                <c:pt idx="3020">
                  <c:v>33961404.009999998</c:v>
                </c:pt>
                <c:pt idx="3021">
                  <c:v>33972649.509999998</c:v>
                </c:pt>
                <c:pt idx="3022">
                  <c:v>33983895.009999998</c:v>
                </c:pt>
                <c:pt idx="3023">
                  <c:v>33995140.509999998</c:v>
                </c:pt>
                <c:pt idx="3024">
                  <c:v>34006386.009999998</c:v>
                </c:pt>
                <c:pt idx="3025">
                  <c:v>34017631.5</c:v>
                </c:pt>
                <c:pt idx="3026">
                  <c:v>34028877</c:v>
                </c:pt>
                <c:pt idx="3027">
                  <c:v>34040122.5</c:v>
                </c:pt>
                <c:pt idx="3028">
                  <c:v>34051368</c:v>
                </c:pt>
                <c:pt idx="3029">
                  <c:v>34062613.5</c:v>
                </c:pt>
                <c:pt idx="3030">
                  <c:v>34073858.990000002</c:v>
                </c:pt>
                <c:pt idx="3031">
                  <c:v>34085104.490000002</c:v>
                </c:pt>
                <c:pt idx="3032">
                  <c:v>34096349.990000002</c:v>
                </c:pt>
                <c:pt idx="3033">
                  <c:v>34107595.490000002</c:v>
                </c:pt>
                <c:pt idx="3034">
                  <c:v>34118840.990000002</c:v>
                </c:pt>
                <c:pt idx="3035">
                  <c:v>34130086.479999997</c:v>
                </c:pt>
                <c:pt idx="3036">
                  <c:v>34141331.979999997</c:v>
                </c:pt>
                <c:pt idx="3037">
                  <c:v>34152577.479999997</c:v>
                </c:pt>
                <c:pt idx="3038">
                  <c:v>34163822.979999997</c:v>
                </c:pt>
                <c:pt idx="3039">
                  <c:v>34175068.479999997</c:v>
                </c:pt>
                <c:pt idx="3040">
                  <c:v>34186313.979999997</c:v>
                </c:pt>
                <c:pt idx="3041">
                  <c:v>34197559.469999999</c:v>
                </c:pt>
                <c:pt idx="3042">
                  <c:v>34208804.969999999</c:v>
                </c:pt>
                <c:pt idx="3043">
                  <c:v>34220050.469999999</c:v>
                </c:pt>
                <c:pt idx="3044">
                  <c:v>34231295.969999999</c:v>
                </c:pt>
                <c:pt idx="3045">
                  <c:v>34242541.469999999</c:v>
                </c:pt>
                <c:pt idx="3046">
                  <c:v>34253786.960000001</c:v>
                </c:pt>
                <c:pt idx="3047">
                  <c:v>34265032.460000001</c:v>
                </c:pt>
                <c:pt idx="3048">
                  <c:v>34276277.960000001</c:v>
                </c:pt>
                <c:pt idx="3049">
                  <c:v>34287523.460000001</c:v>
                </c:pt>
                <c:pt idx="3050">
                  <c:v>34298768.960000001</c:v>
                </c:pt>
                <c:pt idx="3051">
                  <c:v>34310014.450000003</c:v>
                </c:pt>
                <c:pt idx="3052">
                  <c:v>34321259.950000003</c:v>
                </c:pt>
                <c:pt idx="3053">
                  <c:v>34332505.450000003</c:v>
                </c:pt>
                <c:pt idx="3054">
                  <c:v>34343750.950000003</c:v>
                </c:pt>
                <c:pt idx="3055">
                  <c:v>34354996.450000003</c:v>
                </c:pt>
                <c:pt idx="3056">
                  <c:v>34366241.939999998</c:v>
                </c:pt>
                <c:pt idx="3057">
                  <c:v>34377487.439999998</c:v>
                </c:pt>
                <c:pt idx="3058">
                  <c:v>34388732.939999998</c:v>
                </c:pt>
                <c:pt idx="3059">
                  <c:v>34399978.439999998</c:v>
                </c:pt>
                <c:pt idx="3060">
                  <c:v>34411223.939999998</c:v>
                </c:pt>
                <c:pt idx="3061">
                  <c:v>34422469.43</c:v>
                </c:pt>
                <c:pt idx="3062">
                  <c:v>34433714.93</c:v>
                </c:pt>
                <c:pt idx="3063">
                  <c:v>34444960.43</c:v>
                </c:pt>
                <c:pt idx="3064">
                  <c:v>34456205.93</c:v>
                </c:pt>
                <c:pt idx="3065">
                  <c:v>34467451.43</c:v>
                </c:pt>
                <c:pt idx="3066">
                  <c:v>34478696.920000002</c:v>
                </c:pt>
                <c:pt idx="3067">
                  <c:v>34489942.420000002</c:v>
                </c:pt>
                <c:pt idx="3068">
                  <c:v>34501187.920000002</c:v>
                </c:pt>
                <c:pt idx="3069">
                  <c:v>34512433.420000002</c:v>
                </c:pt>
                <c:pt idx="3070">
                  <c:v>34523678.920000002</c:v>
                </c:pt>
                <c:pt idx="3071">
                  <c:v>34534924.409999996</c:v>
                </c:pt>
                <c:pt idx="3072">
                  <c:v>34546169.909999996</c:v>
                </c:pt>
                <c:pt idx="3073">
                  <c:v>34557415.409999996</c:v>
                </c:pt>
                <c:pt idx="3074">
                  <c:v>34568660.909999996</c:v>
                </c:pt>
                <c:pt idx="3075">
                  <c:v>34579906.409999996</c:v>
                </c:pt>
                <c:pt idx="3076">
                  <c:v>34591151.899999999</c:v>
                </c:pt>
                <c:pt idx="3077">
                  <c:v>34602397.399999999</c:v>
                </c:pt>
                <c:pt idx="3078">
                  <c:v>34613642.899999999</c:v>
                </c:pt>
                <c:pt idx="3079">
                  <c:v>34624888.399999999</c:v>
                </c:pt>
                <c:pt idx="3080">
                  <c:v>34636133.899999999</c:v>
                </c:pt>
                <c:pt idx="3081">
                  <c:v>34647379.390000001</c:v>
                </c:pt>
                <c:pt idx="3082">
                  <c:v>34658624.890000001</c:v>
                </c:pt>
                <c:pt idx="3083">
                  <c:v>34669870.390000001</c:v>
                </c:pt>
                <c:pt idx="3084">
                  <c:v>34681115.890000001</c:v>
                </c:pt>
                <c:pt idx="3085">
                  <c:v>34692361.390000001</c:v>
                </c:pt>
                <c:pt idx="3086">
                  <c:v>34703606.880000003</c:v>
                </c:pt>
                <c:pt idx="3087">
                  <c:v>34714852.380000003</c:v>
                </c:pt>
                <c:pt idx="3088">
                  <c:v>34726097.880000003</c:v>
                </c:pt>
                <c:pt idx="3089">
                  <c:v>34737343.380000003</c:v>
                </c:pt>
                <c:pt idx="3090">
                  <c:v>34748588.880000003</c:v>
                </c:pt>
                <c:pt idx="3091">
                  <c:v>34759834.369999997</c:v>
                </c:pt>
                <c:pt idx="3092">
                  <c:v>34771079.869999997</c:v>
                </c:pt>
                <c:pt idx="3093">
                  <c:v>34782325.369999997</c:v>
                </c:pt>
                <c:pt idx="3094">
                  <c:v>34793570.869999997</c:v>
                </c:pt>
                <c:pt idx="3095">
                  <c:v>34804816.369999997</c:v>
                </c:pt>
                <c:pt idx="3096">
                  <c:v>34816061.859999999</c:v>
                </c:pt>
                <c:pt idx="3097">
                  <c:v>34827307.359999999</c:v>
                </c:pt>
                <c:pt idx="3098">
                  <c:v>34838552.859999999</c:v>
                </c:pt>
                <c:pt idx="3099">
                  <c:v>34849798.359999999</c:v>
                </c:pt>
                <c:pt idx="3100">
                  <c:v>34861043.859999999</c:v>
                </c:pt>
                <c:pt idx="3101">
                  <c:v>34872289.350000001</c:v>
                </c:pt>
                <c:pt idx="3102">
                  <c:v>34883534.850000001</c:v>
                </c:pt>
                <c:pt idx="3103">
                  <c:v>34894780.350000001</c:v>
                </c:pt>
                <c:pt idx="3104">
                  <c:v>34906025.850000001</c:v>
                </c:pt>
                <c:pt idx="3105">
                  <c:v>34917271.350000001</c:v>
                </c:pt>
                <c:pt idx="3106">
                  <c:v>34928516.840000004</c:v>
                </c:pt>
                <c:pt idx="3107">
                  <c:v>34939762.340000004</c:v>
                </c:pt>
                <c:pt idx="3108">
                  <c:v>34951007.840000004</c:v>
                </c:pt>
                <c:pt idx="3109">
                  <c:v>34962253.340000004</c:v>
                </c:pt>
                <c:pt idx="3110">
                  <c:v>34973498.840000004</c:v>
                </c:pt>
                <c:pt idx="3111">
                  <c:v>34984744.329999998</c:v>
                </c:pt>
                <c:pt idx="3112">
                  <c:v>34995989.829999998</c:v>
                </c:pt>
                <c:pt idx="3113">
                  <c:v>35007235.329999998</c:v>
                </c:pt>
                <c:pt idx="3114">
                  <c:v>35018480.829999998</c:v>
                </c:pt>
                <c:pt idx="3115">
                  <c:v>35029726.329999998</c:v>
                </c:pt>
                <c:pt idx="3116">
                  <c:v>35040971.82</c:v>
                </c:pt>
                <c:pt idx="3117">
                  <c:v>35052217.32</c:v>
                </c:pt>
                <c:pt idx="3118">
                  <c:v>35063462.82</c:v>
                </c:pt>
                <c:pt idx="3119">
                  <c:v>35074708.32</c:v>
                </c:pt>
                <c:pt idx="3120">
                  <c:v>35085953.82</c:v>
                </c:pt>
                <c:pt idx="3121">
                  <c:v>35097199.310000002</c:v>
                </c:pt>
                <c:pt idx="3122">
                  <c:v>35108444.810000002</c:v>
                </c:pt>
                <c:pt idx="3123">
                  <c:v>35119690.310000002</c:v>
                </c:pt>
                <c:pt idx="3124">
                  <c:v>35130935.810000002</c:v>
                </c:pt>
                <c:pt idx="3125">
                  <c:v>35142181.310000002</c:v>
                </c:pt>
                <c:pt idx="3126">
                  <c:v>35153426.799999997</c:v>
                </c:pt>
                <c:pt idx="3127">
                  <c:v>35164672.299999997</c:v>
                </c:pt>
                <c:pt idx="3128">
                  <c:v>35175917.799999997</c:v>
                </c:pt>
                <c:pt idx="3129">
                  <c:v>35187163.299999997</c:v>
                </c:pt>
                <c:pt idx="3130">
                  <c:v>35198408.799999997</c:v>
                </c:pt>
                <c:pt idx="3131">
                  <c:v>35209654.289999999</c:v>
                </c:pt>
                <c:pt idx="3132">
                  <c:v>35220899.789999999</c:v>
                </c:pt>
                <c:pt idx="3133">
                  <c:v>35232145.289999999</c:v>
                </c:pt>
                <c:pt idx="3134">
                  <c:v>35243390.789999999</c:v>
                </c:pt>
                <c:pt idx="3135">
                  <c:v>35254636.289999999</c:v>
                </c:pt>
                <c:pt idx="3136">
                  <c:v>35265881.780000001</c:v>
                </c:pt>
                <c:pt idx="3137">
                  <c:v>35277127.280000001</c:v>
                </c:pt>
                <c:pt idx="3138">
                  <c:v>35288372.780000001</c:v>
                </c:pt>
                <c:pt idx="3139">
                  <c:v>35299618.280000001</c:v>
                </c:pt>
                <c:pt idx="3140">
                  <c:v>35310863.780000001</c:v>
                </c:pt>
                <c:pt idx="3141">
                  <c:v>35322109.270000003</c:v>
                </c:pt>
                <c:pt idx="3142">
                  <c:v>35333354.770000003</c:v>
                </c:pt>
                <c:pt idx="3143">
                  <c:v>35344600.270000003</c:v>
                </c:pt>
                <c:pt idx="3144">
                  <c:v>35355845.770000003</c:v>
                </c:pt>
                <c:pt idx="3145">
                  <c:v>35367091.270000003</c:v>
                </c:pt>
                <c:pt idx="3146">
                  <c:v>35378336.759999998</c:v>
                </c:pt>
                <c:pt idx="3147">
                  <c:v>35389582.259999998</c:v>
                </c:pt>
                <c:pt idx="3148">
                  <c:v>35400827.759999998</c:v>
                </c:pt>
                <c:pt idx="3149">
                  <c:v>35412073.259999998</c:v>
                </c:pt>
                <c:pt idx="3150">
                  <c:v>35423318.759999998</c:v>
                </c:pt>
                <c:pt idx="3151">
                  <c:v>35434564.259999998</c:v>
                </c:pt>
                <c:pt idx="3152">
                  <c:v>35445809.75</c:v>
                </c:pt>
                <c:pt idx="3153">
                  <c:v>35457055.25</c:v>
                </c:pt>
                <c:pt idx="3154">
                  <c:v>35468300.75</c:v>
                </c:pt>
                <c:pt idx="3155">
                  <c:v>35479546.25</c:v>
                </c:pt>
                <c:pt idx="3156">
                  <c:v>35490791.75</c:v>
                </c:pt>
                <c:pt idx="3157">
                  <c:v>35502037.240000002</c:v>
                </c:pt>
                <c:pt idx="3158">
                  <c:v>35513282.740000002</c:v>
                </c:pt>
                <c:pt idx="3159">
                  <c:v>35524528.240000002</c:v>
                </c:pt>
                <c:pt idx="3160">
                  <c:v>35535773.740000002</c:v>
                </c:pt>
                <c:pt idx="3161">
                  <c:v>35547019.240000002</c:v>
                </c:pt>
                <c:pt idx="3162">
                  <c:v>35558264.729999997</c:v>
                </c:pt>
                <c:pt idx="3163">
                  <c:v>35569510.229999997</c:v>
                </c:pt>
                <c:pt idx="3164">
                  <c:v>35580755.729999997</c:v>
                </c:pt>
                <c:pt idx="3165">
                  <c:v>35592001.229999997</c:v>
                </c:pt>
                <c:pt idx="3166">
                  <c:v>35603246.729999997</c:v>
                </c:pt>
                <c:pt idx="3167">
                  <c:v>35614492.219999999</c:v>
                </c:pt>
                <c:pt idx="3168">
                  <c:v>35625737.719999999</c:v>
                </c:pt>
                <c:pt idx="3169">
                  <c:v>35636983.219999999</c:v>
                </c:pt>
                <c:pt idx="3170">
                  <c:v>35648228.719999999</c:v>
                </c:pt>
                <c:pt idx="3171">
                  <c:v>35659474.219999999</c:v>
                </c:pt>
                <c:pt idx="3172">
                  <c:v>35670719.710000001</c:v>
                </c:pt>
                <c:pt idx="3173">
                  <c:v>35681965.210000001</c:v>
                </c:pt>
                <c:pt idx="3174">
                  <c:v>35693210.710000001</c:v>
                </c:pt>
                <c:pt idx="3175">
                  <c:v>35704456.210000001</c:v>
                </c:pt>
                <c:pt idx="3176">
                  <c:v>35715701.710000001</c:v>
                </c:pt>
                <c:pt idx="3177">
                  <c:v>35726947.200000003</c:v>
                </c:pt>
                <c:pt idx="3178">
                  <c:v>35738192.700000003</c:v>
                </c:pt>
                <c:pt idx="3179">
                  <c:v>35749438.200000003</c:v>
                </c:pt>
                <c:pt idx="3180">
                  <c:v>35760683.700000003</c:v>
                </c:pt>
                <c:pt idx="3181">
                  <c:v>35771929.200000003</c:v>
                </c:pt>
                <c:pt idx="3182">
                  <c:v>35783174.689999998</c:v>
                </c:pt>
                <c:pt idx="3183">
                  <c:v>35794420.189999998</c:v>
                </c:pt>
                <c:pt idx="3184">
                  <c:v>35805665.689999998</c:v>
                </c:pt>
                <c:pt idx="3185">
                  <c:v>35816911.189999998</c:v>
                </c:pt>
                <c:pt idx="3186">
                  <c:v>35828156.689999998</c:v>
                </c:pt>
                <c:pt idx="3187">
                  <c:v>35839402.18</c:v>
                </c:pt>
                <c:pt idx="3188">
                  <c:v>35850647.68</c:v>
                </c:pt>
                <c:pt idx="3189">
                  <c:v>35861893.18</c:v>
                </c:pt>
                <c:pt idx="3190">
                  <c:v>35873138.68</c:v>
                </c:pt>
                <c:pt idx="3191">
                  <c:v>35884384.18</c:v>
                </c:pt>
                <c:pt idx="3192">
                  <c:v>35895629.670000002</c:v>
                </c:pt>
                <c:pt idx="3193">
                  <c:v>35906875.170000002</c:v>
                </c:pt>
                <c:pt idx="3194">
                  <c:v>35918120.670000002</c:v>
                </c:pt>
                <c:pt idx="3195">
                  <c:v>35929366.170000002</c:v>
                </c:pt>
                <c:pt idx="3196">
                  <c:v>35940611.670000002</c:v>
                </c:pt>
                <c:pt idx="3197">
                  <c:v>35951857.159999996</c:v>
                </c:pt>
                <c:pt idx="3198">
                  <c:v>35963102.659999996</c:v>
                </c:pt>
                <c:pt idx="3199">
                  <c:v>35974348.159999996</c:v>
                </c:pt>
                <c:pt idx="3200">
                  <c:v>35985593.659999996</c:v>
                </c:pt>
                <c:pt idx="3201">
                  <c:v>35996839.159999996</c:v>
                </c:pt>
                <c:pt idx="3202">
                  <c:v>36008084.649999999</c:v>
                </c:pt>
                <c:pt idx="3203">
                  <c:v>36019330.149999999</c:v>
                </c:pt>
                <c:pt idx="3204">
                  <c:v>36030575.649999999</c:v>
                </c:pt>
                <c:pt idx="3205">
                  <c:v>36041821.149999999</c:v>
                </c:pt>
                <c:pt idx="3206">
                  <c:v>36053066.649999999</c:v>
                </c:pt>
                <c:pt idx="3207">
                  <c:v>36064312.140000001</c:v>
                </c:pt>
                <c:pt idx="3208">
                  <c:v>36075557.640000001</c:v>
                </c:pt>
                <c:pt idx="3209">
                  <c:v>36086803.140000001</c:v>
                </c:pt>
                <c:pt idx="3210">
                  <c:v>36098048.640000001</c:v>
                </c:pt>
                <c:pt idx="3211">
                  <c:v>36109294.140000001</c:v>
                </c:pt>
                <c:pt idx="3212">
                  <c:v>36120539.630000003</c:v>
                </c:pt>
                <c:pt idx="3213">
                  <c:v>36131785.130000003</c:v>
                </c:pt>
                <c:pt idx="3214">
                  <c:v>36143030.630000003</c:v>
                </c:pt>
                <c:pt idx="3215">
                  <c:v>36154276.130000003</c:v>
                </c:pt>
                <c:pt idx="3216">
                  <c:v>36165521.630000003</c:v>
                </c:pt>
                <c:pt idx="3217">
                  <c:v>36176767.119999997</c:v>
                </c:pt>
                <c:pt idx="3218">
                  <c:v>36188012.619999997</c:v>
                </c:pt>
                <c:pt idx="3219">
                  <c:v>36199258.119999997</c:v>
                </c:pt>
                <c:pt idx="3220">
                  <c:v>36210503.619999997</c:v>
                </c:pt>
                <c:pt idx="3221">
                  <c:v>36221749.119999997</c:v>
                </c:pt>
                <c:pt idx="3222">
                  <c:v>36232994.609999999</c:v>
                </c:pt>
                <c:pt idx="3223">
                  <c:v>36244240.109999999</c:v>
                </c:pt>
                <c:pt idx="3224">
                  <c:v>36255485.609999999</c:v>
                </c:pt>
                <c:pt idx="3225">
                  <c:v>36266731.109999999</c:v>
                </c:pt>
                <c:pt idx="3226">
                  <c:v>36277976.609999999</c:v>
                </c:pt>
                <c:pt idx="3227">
                  <c:v>36289222.100000001</c:v>
                </c:pt>
                <c:pt idx="3228">
                  <c:v>36300467.600000001</c:v>
                </c:pt>
                <c:pt idx="3229">
                  <c:v>36311713.100000001</c:v>
                </c:pt>
                <c:pt idx="3230">
                  <c:v>36322958.600000001</c:v>
                </c:pt>
                <c:pt idx="3231">
                  <c:v>36334204.100000001</c:v>
                </c:pt>
                <c:pt idx="3232">
                  <c:v>36345449.590000004</c:v>
                </c:pt>
                <c:pt idx="3233">
                  <c:v>36356695.090000004</c:v>
                </c:pt>
                <c:pt idx="3234">
                  <c:v>36367940.590000004</c:v>
                </c:pt>
                <c:pt idx="3235">
                  <c:v>36379186.090000004</c:v>
                </c:pt>
                <c:pt idx="3236">
                  <c:v>36390431.590000004</c:v>
                </c:pt>
                <c:pt idx="3237">
                  <c:v>36401677.079999998</c:v>
                </c:pt>
                <c:pt idx="3238">
                  <c:v>36412922.579999998</c:v>
                </c:pt>
                <c:pt idx="3239">
                  <c:v>36424168.079999998</c:v>
                </c:pt>
                <c:pt idx="3240">
                  <c:v>36435413.579999998</c:v>
                </c:pt>
                <c:pt idx="3241">
                  <c:v>36446659.079999998</c:v>
                </c:pt>
                <c:pt idx="3242">
                  <c:v>36457904.57</c:v>
                </c:pt>
                <c:pt idx="3243">
                  <c:v>36469150.07</c:v>
                </c:pt>
                <c:pt idx="3244">
                  <c:v>36480395.57</c:v>
                </c:pt>
                <c:pt idx="3245">
                  <c:v>36491641.07</c:v>
                </c:pt>
                <c:pt idx="3246">
                  <c:v>36502886.57</c:v>
                </c:pt>
                <c:pt idx="3247">
                  <c:v>36514132.060000002</c:v>
                </c:pt>
                <c:pt idx="3248">
                  <c:v>36525377.560000002</c:v>
                </c:pt>
                <c:pt idx="3249">
                  <c:v>36536623.060000002</c:v>
                </c:pt>
                <c:pt idx="3250">
                  <c:v>36547868.560000002</c:v>
                </c:pt>
                <c:pt idx="3251">
                  <c:v>36559114.060000002</c:v>
                </c:pt>
                <c:pt idx="3252">
                  <c:v>36570359.549999997</c:v>
                </c:pt>
                <c:pt idx="3253">
                  <c:v>36581605.049999997</c:v>
                </c:pt>
                <c:pt idx="3254">
                  <c:v>36592850.549999997</c:v>
                </c:pt>
                <c:pt idx="3255">
                  <c:v>36604096.049999997</c:v>
                </c:pt>
                <c:pt idx="3256">
                  <c:v>36615341.549999997</c:v>
                </c:pt>
                <c:pt idx="3257">
                  <c:v>36626587.039999999</c:v>
                </c:pt>
                <c:pt idx="3258">
                  <c:v>36637832.539999999</c:v>
                </c:pt>
                <c:pt idx="3259">
                  <c:v>36649078.039999999</c:v>
                </c:pt>
                <c:pt idx="3260">
                  <c:v>36660323.539999999</c:v>
                </c:pt>
                <c:pt idx="3261">
                  <c:v>36671569.039999999</c:v>
                </c:pt>
                <c:pt idx="3262">
                  <c:v>36682814.539999999</c:v>
                </c:pt>
                <c:pt idx="3263">
                  <c:v>36694060.030000001</c:v>
                </c:pt>
                <c:pt idx="3264">
                  <c:v>36705305.530000001</c:v>
                </c:pt>
                <c:pt idx="3265">
                  <c:v>36716551.030000001</c:v>
                </c:pt>
                <c:pt idx="3266">
                  <c:v>36727796.530000001</c:v>
                </c:pt>
                <c:pt idx="3267">
                  <c:v>36739042.030000001</c:v>
                </c:pt>
                <c:pt idx="3268">
                  <c:v>36750287.520000003</c:v>
                </c:pt>
                <c:pt idx="3269">
                  <c:v>36761533.020000003</c:v>
                </c:pt>
                <c:pt idx="3270">
                  <c:v>36772778.520000003</c:v>
                </c:pt>
                <c:pt idx="3271">
                  <c:v>36784024.020000003</c:v>
                </c:pt>
                <c:pt idx="3272">
                  <c:v>36795269.520000003</c:v>
                </c:pt>
                <c:pt idx="3273">
                  <c:v>36806515.009999998</c:v>
                </c:pt>
                <c:pt idx="3274">
                  <c:v>36817760.509999998</c:v>
                </c:pt>
                <c:pt idx="3275">
                  <c:v>36829006.009999998</c:v>
                </c:pt>
                <c:pt idx="3276">
                  <c:v>36840251.509999998</c:v>
                </c:pt>
                <c:pt idx="3277">
                  <c:v>36851497.009999998</c:v>
                </c:pt>
                <c:pt idx="3278">
                  <c:v>36862742.5</c:v>
                </c:pt>
                <c:pt idx="3279">
                  <c:v>36873988</c:v>
                </c:pt>
                <c:pt idx="3280">
                  <c:v>36885233.5</c:v>
                </c:pt>
                <c:pt idx="3281">
                  <c:v>36896479</c:v>
                </c:pt>
                <c:pt idx="3282">
                  <c:v>36907724.5</c:v>
                </c:pt>
                <c:pt idx="3283">
                  <c:v>36918969.990000002</c:v>
                </c:pt>
                <c:pt idx="3284">
                  <c:v>36930215.490000002</c:v>
                </c:pt>
                <c:pt idx="3285">
                  <c:v>36941460.990000002</c:v>
                </c:pt>
                <c:pt idx="3286">
                  <c:v>36952706.490000002</c:v>
                </c:pt>
                <c:pt idx="3287">
                  <c:v>36963951.990000002</c:v>
                </c:pt>
                <c:pt idx="3288">
                  <c:v>36975197.479999997</c:v>
                </c:pt>
                <c:pt idx="3289">
                  <c:v>36986442.979999997</c:v>
                </c:pt>
                <c:pt idx="3290">
                  <c:v>36997688.479999997</c:v>
                </c:pt>
                <c:pt idx="3291">
                  <c:v>37008933.979999997</c:v>
                </c:pt>
                <c:pt idx="3292">
                  <c:v>37020179.479999997</c:v>
                </c:pt>
                <c:pt idx="3293">
                  <c:v>37031424.969999999</c:v>
                </c:pt>
                <c:pt idx="3294">
                  <c:v>37042670.469999999</c:v>
                </c:pt>
                <c:pt idx="3295">
                  <c:v>37053915.969999999</c:v>
                </c:pt>
                <c:pt idx="3296">
                  <c:v>37065161.469999999</c:v>
                </c:pt>
                <c:pt idx="3297">
                  <c:v>37076406.969999999</c:v>
                </c:pt>
                <c:pt idx="3298">
                  <c:v>37087652.460000001</c:v>
                </c:pt>
                <c:pt idx="3299">
                  <c:v>37098897.960000001</c:v>
                </c:pt>
                <c:pt idx="3300">
                  <c:v>37110143.460000001</c:v>
                </c:pt>
                <c:pt idx="3301">
                  <c:v>37121388.960000001</c:v>
                </c:pt>
                <c:pt idx="3302">
                  <c:v>37132634.460000001</c:v>
                </c:pt>
                <c:pt idx="3303">
                  <c:v>37143879.950000003</c:v>
                </c:pt>
                <c:pt idx="3304">
                  <c:v>37155125.450000003</c:v>
                </c:pt>
                <c:pt idx="3305">
                  <c:v>37166370.950000003</c:v>
                </c:pt>
                <c:pt idx="3306">
                  <c:v>37177616.450000003</c:v>
                </c:pt>
                <c:pt idx="3307">
                  <c:v>37188861.950000003</c:v>
                </c:pt>
                <c:pt idx="3308">
                  <c:v>37200107.439999998</c:v>
                </c:pt>
                <c:pt idx="3309">
                  <c:v>37211352.939999998</c:v>
                </c:pt>
                <c:pt idx="3310">
                  <c:v>37222598.439999998</c:v>
                </c:pt>
                <c:pt idx="3311">
                  <c:v>37233843.939999998</c:v>
                </c:pt>
                <c:pt idx="3312">
                  <c:v>37245089.439999998</c:v>
                </c:pt>
                <c:pt idx="3313">
                  <c:v>37256334.93</c:v>
                </c:pt>
                <c:pt idx="3314">
                  <c:v>37267580.43</c:v>
                </c:pt>
                <c:pt idx="3315">
                  <c:v>37278825.93</c:v>
                </c:pt>
                <c:pt idx="3316">
                  <c:v>37290071.43</c:v>
                </c:pt>
                <c:pt idx="3317">
                  <c:v>37301316.93</c:v>
                </c:pt>
                <c:pt idx="3318">
                  <c:v>37312562.420000002</c:v>
                </c:pt>
                <c:pt idx="3319">
                  <c:v>37323807.920000002</c:v>
                </c:pt>
                <c:pt idx="3320">
                  <c:v>37335053.420000002</c:v>
                </c:pt>
                <c:pt idx="3321">
                  <c:v>37346298.920000002</c:v>
                </c:pt>
                <c:pt idx="3322">
                  <c:v>37357544.420000002</c:v>
                </c:pt>
                <c:pt idx="3323">
                  <c:v>37368789.909999996</c:v>
                </c:pt>
                <c:pt idx="3324">
                  <c:v>37380035.409999996</c:v>
                </c:pt>
                <c:pt idx="3325">
                  <c:v>37391280.909999996</c:v>
                </c:pt>
                <c:pt idx="3326">
                  <c:v>37402526.409999996</c:v>
                </c:pt>
                <c:pt idx="3327">
                  <c:v>37413771.909999996</c:v>
                </c:pt>
                <c:pt idx="3328">
                  <c:v>37425017.399999999</c:v>
                </c:pt>
                <c:pt idx="3329">
                  <c:v>37436262.899999999</c:v>
                </c:pt>
                <c:pt idx="3330">
                  <c:v>37447508.399999999</c:v>
                </c:pt>
                <c:pt idx="3331">
                  <c:v>37458753.899999999</c:v>
                </c:pt>
                <c:pt idx="3332">
                  <c:v>37469999.399999999</c:v>
                </c:pt>
                <c:pt idx="3333">
                  <c:v>37481244.890000001</c:v>
                </c:pt>
                <c:pt idx="3334">
                  <c:v>37492490.390000001</c:v>
                </c:pt>
                <c:pt idx="3335">
                  <c:v>37503735.890000001</c:v>
                </c:pt>
                <c:pt idx="3336">
                  <c:v>37514981.390000001</c:v>
                </c:pt>
                <c:pt idx="3337">
                  <c:v>37526226.890000001</c:v>
                </c:pt>
                <c:pt idx="3338">
                  <c:v>37537472.380000003</c:v>
                </c:pt>
                <c:pt idx="3339">
                  <c:v>37548717.880000003</c:v>
                </c:pt>
                <c:pt idx="3340">
                  <c:v>37559963.380000003</c:v>
                </c:pt>
                <c:pt idx="3341">
                  <c:v>37571208.880000003</c:v>
                </c:pt>
                <c:pt idx="3342">
                  <c:v>37582454.380000003</c:v>
                </c:pt>
                <c:pt idx="3343">
                  <c:v>37593699.869999997</c:v>
                </c:pt>
                <c:pt idx="3344">
                  <c:v>37604945.369999997</c:v>
                </c:pt>
                <c:pt idx="3345">
                  <c:v>37616190.869999997</c:v>
                </c:pt>
                <c:pt idx="3346">
                  <c:v>37627436.369999997</c:v>
                </c:pt>
                <c:pt idx="3347">
                  <c:v>37638681.869999997</c:v>
                </c:pt>
                <c:pt idx="3348">
                  <c:v>37649927.359999999</c:v>
                </c:pt>
                <c:pt idx="3349">
                  <c:v>37661172.859999999</c:v>
                </c:pt>
                <c:pt idx="3350">
                  <c:v>37672418.359999999</c:v>
                </c:pt>
                <c:pt idx="3351">
                  <c:v>37683663.859999999</c:v>
                </c:pt>
                <c:pt idx="3352">
                  <c:v>37694909.359999999</c:v>
                </c:pt>
                <c:pt idx="3353">
                  <c:v>37706154.850000001</c:v>
                </c:pt>
                <c:pt idx="3354">
                  <c:v>37717400.350000001</c:v>
                </c:pt>
                <c:pt idx="3355">
                  <c:v>37728645.850000001</c:v>
                </c:pt>
                <c:pt idx="3356">
                  <c:v>37739891.350000001</c:v>
                </c:pt>
                <c:pt idx="3357">
                  <c:v>37751136.850000001</c:v>
                </c:pt>
                <c:pt idx="3358">
                  <c:v>37762382.340000004</c:v>
                </c:pt>
                <c:pt idx="3359">
                  <c:v>37773627.840000004</c:v>
                </c:pt>
                <c:pt idx="3360">
                  <c:v>37784873.340000004</c:v>
                </c:pt>
                <c:pt idx="3361">
                  <c:v>37796118.840000004</c:v>
                </c:pt>
                <c:pt idx="3362">
                  <c:v>37807364.340000004</c:v>
                </c:pt>
                <c:pt idx="3363">
                  <c:v>37818609.829999998</c:v>
                </c:pt>
                <c:pt idx="3364">
                  <c:v>37829855.329999998</c:v>
                </c:pt>
                <c:pt idx="3365">
                  <c:v>37841100.829999998</c:v>
                </c:pt>
                <c:pt idx="3366">
                  <c:v>37852346.329999998</c:v>
                </c:pt>
                <c:pt idx="3367">
                  <c:v>37863591.829999998</c:v>
                </c:pt>
                <c:pt idx="3368">
                  <c:v>37874837.329999998</c:v>
                </c:pt>
                <c:pt idx="3369">
                  <c:v>37886082.82</c:v>
                </c:pt>
                <c:pt idx="3370">
                  <c:v>37897328.32</c:v>
                </c:pt>
                <c:pt idx="3371">
                  <c:v>37908573.82</c:v>
                </c:pt>
                <c:pt idx="3372">
                  <c:v>37919819.32</c:v>
                </c:pt>
                <c:pt idx="3373">
                  <c:v>37931064.82</c:v>
                </c:pt>
                <c:pt idx="3374">
                  <c:v>37942310.310000002</c:v>
                </c:pt>
                <c:pt idx="3375">
                  <c:v>37953555.810000002</c:v>
                </c:pt>
                <c:pt idx="3376">
                  <c:v>37964801.310000002</c:v>
                </c:pt>
                <c:pt idx="3377">
                  <c:v>37976046.810000002</c:v>
                </c:pt>
                <c:pt idx="3378">
                  <c:v>37987292.310000002</c:v>
                </c:pt>
                <c:pt idx="3379">
                  <c:v>37998537.799999997</c:v>
                </c:pt>
                <c:pt idx="3380">
                  <c:v>38009783.299999997</c:v>
                </c:pt>
                <c:pt idx="3381">
                  <c:v>38021028.799999997</c:v>
                </c:pt>
                <c:pt idx="3382">
                  <c:v>38032274.299999997</c:v>
                </c:pt>
                <c:pt idx="3383">
                  <c:v>38043519.799999997</c:v>
                </c:pt>
                <c:pt idx="3384">
                  <c:v>38054765.289999999</c:v>
                </c:pt>
                <c:pt idx="3385">
                  <c:v>38066010.789999999</c:v>
                </c:pt>
                <c:pt idx="3386">
                  <c:v>38077256.289999999</c:v>
                </c:pt>
                <c:pt idx="3387">
                  <c:v>38088501.789999999</c:v>
                </c:pt>
                <c:pt idx="3388">
                  <c:v>38099747.289999999</c:v>
                </c:pt>
                <c:pt idx="3389">
                  <c:v>38110992.780000001</c:v>
                </c:pt>
                <c:pt idx="3390">
                  <c:v>38122238.280000001</c:v>
                </c:pt>
                <c:pt idx="3391">
                  <c:v>38133483.780000001</c:v>
                </c:pt>
                <c:pt idx="3392">
                  <c:v>38144729.280000001</c:v>
                </c:pt>
                <c:pt idx="3393">
                  <c:v>38155974.780000001</c:v>
                </c:pt>
                <c:pt idx="3394">
                  <c:v>38167220.270000003</c:v>
                </c:pt>
                <c:pt idx="3395">
                  <c:v>38178465.770000003</c:v>
                </c:pt>
                <c:pt idx="3396">
                  <c:v>38189711.270000003</c:v>
                </c:pt>
                <c:pt idx="3397">
                  <c:v>38200956.770000003</c:v>
                </c:pt>
                <c:pt idx="3398">
                  <c:v>38212202.270000003</c:v>
                </c:pt>
                <c:pt idx="3399">
                  <c:v>38223447.759999998</c:v>
                </c:pt>
                <c:pt idx="3400">
                  <c:v>38234693.259999998</c:v>
                </c:pt>
                <c:pt idx="3401">
                  <c:v>38245938.759999998</c:v>
                </c:pt>
                <c:pt idx="3402">
                  <c:v>38257184.259999998</c:v>
                </c:pt>
                <c:pt idx="3403">
                  <c:v>38268429.759999998</c:v>
                </c:pt>
                <c:pt idx="3404">
                  <c:v>38279675.25</c:v>
                </c:pt>
                <c:pt idx="3405">
                  <c:v>38290920.75</c:v>
                </c:pt>
                <c:pt idx="3406">
                  <c:v>38302166.25</c:v>
                </c:pt>
                <c:pt idx="3407">
                  <c:v>38313411.75</c:v>
                </c:pt>
                <c:pt idx="3408">
                  <c:v>38324657.25</c:v>
                </c:pt>
                <c:pt idx="3409">
                  <c:v>38335902.740000002</c:v>
                </c:pt>
                <c:pt idx="3410">
                  <c:v>38347148.240000002</c:v>
                </c:pt>
                <c:pt idx="3411">
                  <c:v>38358393.740000002</c:v>
                </c:pt>
                <c:pt idx="3412">
                  <c:v>38369639.240000002</c:v>
                </c:pt>
                <c:pt idx="3413">
                  <c:v>38380884.740000002</c:v>
                </c:pt>
                <c:pt idx="3414">
                  <c:v>38392130.229999997</c:v>
                </c:pt>
                <c:pt idx="3415">
                  <c:v>38403375.729999997</c:v>
                </c:pt>
                <c:pt idx="3416">
                  <c:v>38414621.229999997</c:v>
                </c:pt>
                <c:pt idx="3417">
                  <c:v>38425866.729999997</c:v>
                </c:pt>
                <c:pt idx="3418">
                  <c:v>38437112.229999997</c:v>
                </c:pt>
                <c:pt idx="3419">
                  <c:v>38448357.719999999</c:v>
                </c:pt>
                <c:pt idx="3420">
                  <c:v>38459603.219999999</c:v>
                </c:pt>
                <c:pt idx="3421">
                  <c:v>38470848.719999999</c:v>
                </c:pt>
                <c:pt idx="3422">
                  <c:v>38482094.219999999</c:v>
                </c:pt>
                <c:pt idx="3423">
                  <c:v>38493339.719999999</c:v>
                </c:pt>
                <c:pt idx="3424">
                  <c:v>38504585.210000001</c:v>
                </c:pt>
                <c:pt idx="3425">
                  <c:v>38515830.710000001</c:v>
                </c:pt>
                <c:pt idx="3426">
                  <c:v>38527076.210000001</c:v>
                </c:pt>
                <c:pt idx="3427">
                  <c:v>38538321.710000001</c:v>
                </c:pt>
                <c:pt idx="3428">
                  <c:v>38549567.210000001</c:v>
                </c:pt>
                <c:pt idx="3429">
                  <c:v>38560812.700000003</c:v>
                </c:pt>
                <c:pt idx="3430">
                  <c:v>38572058.200000003</c:v>
                </c:pt>
                <c:pt idx="3431">
                  <c:v>38583303.700000003</c:v>
                </c:pt>
                <c:pt idx="3432">
                  <c:v>38594549.200000003</c:v>
                </c:pt>
                <c:pt idx="3433">
                  <c:v>38605794.700000003</c:v>
                </c:pt>
                <c:pt idx="3434">
                  <c:v>38617040.189999998</c:v>
                </c:pt>
                <c:pt idx="3435">
                  <c:v>38628285.689999998</c:v>
                </c:pt>
                <c:pt idx="3436">
                  <c:v>38639531.189999998</c:v>
                </c:pt>
                <c:pt idx="3437">
                  <c:v>38650776.689999998</c:v>
                </c:pt>
                <c:pt idx="3438">
                  <c:v>38662022.189999998</c:v>
                </c:pt>
                <c:pt idx="3439">
                  <c:v>38673267.68</c:v>
                </c:pt>
                <c:pt idx="3440">
                  <c:v>38684513.18</c:v>
                </c:pt>
                <c:pt idx="3441">
                  <c:v>38695758.68</c:v>
                </c:pt>
                <c:pt idx="3442">
                  <c:v>38707004.18</c:v>
                </c:pt>
                <c:pt idx="3443">
                  <c:v>38718249.68</c:v>
                </c:pt>
                <c:pt idx="3444">
                  <c:v>38729495.170000002</c:v>
                </c:pt>
                <c:pt idx="3445">
                  <c:v>38740740.670000002</c:v>
                </c:pt>
                <c:pt idx="3446">
                  <c:v>38751986.170000002</c:v>
                </c:pt>
                <c:pt idx="3447">
                  <c:v>38763231.670000002</c:v>
                </c:pt>
                <c:pt idx="3448">
                  <c:v>38774477.170000002</c:v>
                </c:pt>
                <c:pt idx="3449">
                  <c:v>38785722.659999996</c:v>
                </c:pt>
                <c:pt idx="3450">
                  <c:v>38796968.159999996</c:v>
                </c:pt>
                <c:pt idx="3451">
                  <c:v>38808213.659999996</c:v>
                </c:pt>
                <c:pt idx="3452">
                  <c:v>38819459.159999996</c:v>
                </c:pt>
                <c:pt idx="3453">
                  <c:v>38830704.659999996</c:v>
                </c:pt>
                <c:pt idx="3454">
                  <c:v>38841950.149999999</c:v>
                </c:pt>
                <c:pt idx="3455">
                  <c:v>38853195.649999999</c:v>
                </c:pt>
                <c:pt idx="3456">
                  <c:v>38864441.149999999</c:v>
                </c:pt>
                <c:pt idx="3457">
                  <c:v>38875686.649999999</c:v>
                </c:pt>
                <c:pt idx="3458">
                  <c:v>38886932.149999999</c:v>
                </c:pt>
                <c:pt idx="3459">
                  <c:v>38898177.640000001</c:v>
                </c:pt>
                <c:pt idx="3460">
                  <c:v>38909423.140000001</c:v>
                </c:pt>
                <c:pt idx="3461">
                  <c:v>38920668.640000001</c:v>
                </c:pt>
                <c:pt idx="3462">
                  <c:v>38931914.140000001</c:v>
                </c:pt>
                <c:pt idx="3463">
                  <c:v>38943159.640000001</c:v>
                </c:pt>
                <c:pt idx="3464">
                  <c:v>38954405.130000003</c:v>
                </c:pt>
                <c:pt idx="3465">
                  <c:v>38965650.630000003</c:v>
                </c:pt>
                <c:pt idx="3466">
                  <c:v>38976896.130000003</c:v>
                </c:pt>
                <c:pt idx="3467">
                  <c:v>38988141.630000003</c:v>
                </c:pt>
                <c:pt idx="3468">
                  <c:v>38999387.130000003</c:v>
                </c:pt>
                <c:pt idx="3469">
                  <c:v>39010632.619999997</c:v>
                </c:pt>
                <c:pt idx="3470">
                  <c:v>39021878.119999997</c:v>
                </c:pt>
                <c:pt idx="3471">
                  <c:v>39033123.619999997</c:v>
                </c:pt>
                <c:pt idx="3472">
                  <c:v>39044369.119999997</c:v>
                </c:pt>
                <c:pt idx="3473">
                  <c:v>39055614.619999997</c:v>
                </c:pt>
                <c:pt idx="3474">
                  <c:v>39066860.109999999</c:v>
                </c:pt>
                <c:pt idx="3475">
                  <c:v>39078105.609999999</c:v>
                </c:pt>
                <c:pt idx="3476">
                  <c:v>39089351.109999999</c:v>
                </c:pt>
                <c:pt idx="3477">
                  <c:v>39100596.609999999</c:v>
                </c:pt>
                <c:pt idx="3478">
                  <c:v>39111842.109999999</c:v>
                </c:pt>
                <c:pt idx="3479">
                  <c:v>39123087.609999999</c:v>
                </c:pt>
                <c:pt idx="3480">
                  <c:v>39134333.100000001</c:v>
                </c:pt>
                <c:pt idx="3481">
                  <c:v>39145578.600000001</c:v>
                </c:pt>
                <c:pt idx="3482">
                  <c:v>39156824.100000001</c:v>
                </c:pt>
                <c:pt idx="3483">
                  <c:v>39168069.600000001</c:v>
                </c:pt>
                <c:pt idx="3484">
                  <c:v>39179315.100000001</c:v>
                </c:pt>
                <c:pt idx="3485">
                  <c:v>39190560.590000004</c:v>
                </c:pt>
                <c:pt idx="3486">
                  <c:v>39201806.090000004</c:v>
                </c:pt>
                <c:pt idx="3487">
                  <c:v>39213051.590000004</c:v>
                </c:pt>
                <c:pt idx="3488">
                  <c:v>39224297.090000004</c:v>
                </c:pt>
                <c:pt idx="3489">
                  <c:v>39235542.590000004</c:v>
                </c:pt>
                <c:pt idx="3490">
                  <c:v>39246788.079999998</c:v>
                </c:pt>
                <c:pt idx="3491">
                  <c:v>39258033.579999998</c:v>
                </c:pt>
                <c:pt idx="3492">
                  <c:v>39269279.079999998</c:v>
                </c:pt>
                <c:pt idx="3493">
                  <c:v>39280524.579999998</c:v>
                </c:pt>
                <c:pt idx="3494">
                  <c:v>39291770.079999998</c:v>
                </c:pt>
                <c:pt idx="3495">
                  <c:v>39303015.57</c:v>
                </c:pt>
                <c:pt idx="3496">
                  <c:v>39314261.07</c:v>
                </c:pt>
                <c:pt idx="3497">
                  <c:v>39325506.57</c:v>
                </c:pt>
                <c:pt idx="3498">
                  <c:v>39336752.07</c:v>
                </c:pt>
                <c:pt idx="3499">
                  <c:v>39347997.57</c:v>
                </c:pt>
                <c:pt idx="3500">
                  <c:v>39359243.060000002</c:v>
                </c:pt>
                <c:pt idx="3501">
                  <c:v>39370488.560000002</c:v>
                </c:pt>
                <c:pt idx="3502">
                  <c:v>39381734.060000002</c:v>
                </c:pt>
                <c:pt idx="3503">
                  <c:v>39392979.560000002</c:v>
                </c:pt>
                <c:pt idx="3504">
                  <c:v>39404225.060000002</c:v>
                </c:pt>
                <c:pt idx="3505">
                  <c:v>39415470.549999997</c:v>
                </c:pt>
                <c:pt idx="3506">
                  <c:v>39426716.049999997</c:v>
                </c:pt>
                <c:pt idx="3507">
                  <c:v>39437961.549999997</c:v>
                </c:pt>
                <c:pt idx="3508">
                  <c:v>39449207.049999997</c:v>
                </c:pt>
                <c:pt idx="3509">
                  <c:v>39460452.549999997</c:v>
                </c:pt>
                <c:pt idx="3510">
                  <c:v>39471698.039999999</c:v>
                </c:pt>
                <c:pt idx="3511">
                  <c:v>39482943.539999999</c:v>
                </c:pt>
                <c:pt idx="3512">
                  <c:v>39494189.039999999</c:v>
                </c:pt>
                <c:pt idx="3513">
                  <c:v>39505434.539999999</c:v>
                </c:pt>
                <c:pt idx="3514">
                  <c:v>39516680.039999999</c:v>
                </c:pt>
                <c:pt idx="3515">
                  <c:v>39527925.530000001</c:v>
                </c:pt>
                <c:pt idx="3516">
                  <c:v>39539171.030000001</c:v>
                </c:pt>
                <c:pt idx="3517">
                  <c:v>39550416.530000001</c:v>
                </c:pt>
                <c:pt idx="3518">
                  <c:v>39561662.030000001</c:v>
                </c:pt>
                <c:pt idx="3519">
                  <c:v>39572907.530000001</c:v>
                </c:pt>
                <c:pt idx="3520">
                  <c:v>39584153.020000003</c:v>
                </c:pt>
                <c:pt idx="3521">
                  <c:v>39595398.520000003</c:v>
                </c:pt>
                <c:pt idx="3522">
                  <c:v>39606644.020000003</c:v>
                </c:pt>
                <c:pt idx="3523">
                  <c:v>39617889.520000003</c:v>
                </c:pt>
                <c:pt idx="3524">
                  <c:v>39629135.020000003</c:v>
                </c:pt>
                <c:pt idx="3525">
                  <c:v>39640380.509999998</c:v>
                </c:pt>
                <c:pt idx="3526">
                  <c:v>39651626.009999998</c:v>
                </c:pt>
                <c:pt idx="3527">
                  <c:v>39662871.509999998</c:v>
                </c:pt>
                <c:pt idx="3528">
                  <c:v>39674117.009999998</c:v>
                </c:pt>
                <c:pt idx="3529">
                  <c:v>39685362.509999998</c:v>
                </c:pt>
                <c:pt idx="3530">
                  <c:v>39696608</c:v>
                </c:pt>
                <c:pt idx="3531">
                  <c:v>39707853.5</c:v>
                </c:pt>
                <c:pt idx="3532">
                  <c:v>39719099</c:v>
                </c:pt>
                <c:pt idx="3533">
                  <c:v>39730344.5</c:v>
                </c:pt>
                <c:pt idx="3534">
                  <c:v>39741590</c:v>
                </c:pt>
                <c:pt idx="3535">
                  <c:v>39752835.490000002</c:v>
                </c:pt>
                <c:pt idx="3536">
                  <c:v>39764080.990000002</c:v>
                </c:pt>
                <c:pt idx="3537">
                  <c:v>39775326.490000002</c:v>
                </c:pt>
                <c:pt idx="3538">
                  <c:v>39786571.990000002</c:v>
                </c:pt>
                <c:pt idx="3539">
                  <c:v>39797817.490000002</c:v>
                </c:pt>
                <c:pt idx="3540">
                  <c:v>39809062.979999997</c:v>
                </c:pt>
                <c:pt idx="3541">
                  <c:v>39820308.479999997</c:v>
                </c:pt>
                <c:pt idx="3542">
                  <c:v>39831553.979999997</c:v>
                </c:pt>
                <c:pt idx="3543">
                  <c:v>39842799.479999997</c:v>
                </c:pt>
                <c:pt idx="3544">
                  <c:v>39854044.979999997</c:v>
                </c:pt>
                <c:pt idx="3545">
                  <c:v>39865290.469999999</c:v>
                </c:pt>
                <c:pt idx="3546">
                  <c:v>39876535.969999999</c:v>
                </c:pt>
                <c:pt idx="3547">
                  <c:v>39887781.469999999</c:v>
                </c:pt>
                <c:pt idx="3548">
                  <c:v>39899026.969999999</c:v>
                </c:pt>
                <c:pt idx="3549">
                  <c:v>39910272.469999999</c:v>
                </c:pt>
                <c:pt idx="3550">
                  <c:v>39921517.960000001</c:v>
                </c:pt>
                <c:pt idx="3551">
                  <c:v>39932763.460000001</c:v>
                </c:pt>
                <c:pt idx="3552">
                  <c:v>39944008.960000001</c:v>
                </c:pt>
                <c:pt idx="3553">
                  <c:v>39955254.460000001</c:v>
                </c:pt>
                <c:pt idx="3554">
                  <c:v>39966499.960000001</c:v>
                </c:pt>
                <c:pt idx="3555">
                  <c:v>39977745.450000003</c:v>
                </c:pt>
                <c:pt idx="3556">
                  <c:v>39988990.950000003</c:v>
                </c:pt>
                <c:pt idx="3557">
                  <c:v>40000236.450000003</c:v>
                </c:pt>
                <c:pt idx="3558">
                  <c:v>40011481.950000003</c:v>
                </c:pt>
                <c:pt idx="3559">
                  <c:v>40022727.450000003</c:v>
                </c:pt>
                <c:pt idx="3560">
                  <c:v>40033972.939999998</c:v>
                </c:pt>
                <c:pt idx="3561">
                  <c:v>40045218.439999998</c:v>
                </c:pt>
                <c:pt idx="3562">
                  <c:v>40056463.939999998</c:v>
                </c:pt>
                <c:pt idx="3563">
                  <c:v>40067709.439999998</c:v>
                </c:pt>
                <c:pt idx="3564">
                  <c:v>40078954.939999998</c:v>
                </c:pt>
                <c:pt idx="3565">
                  <c:v>40090200.43</c:v>
                </c:pt>
                <c:pt idx="3566">
                  <c:v>40101445.93</c:v>
                </c:pt>
                <c:pt idx="3567">
                  <c:v>40112691.43</c:v>
                </c:pt>
                <c:pt idx="3568">
                  <c:v>40123936.93</c:v>
                </c:pt>
                <c:pt idx="3569">
                  <c:v>40135182.43</c:v>
                </c:pt>
                <c:pt idx="3570">
                  <c:v>40146427.920000002</c:v>
                </c:pt>
                <c:pt idx="3571">
                  <c:v>40157673.420000002</c:v>
                </c:pt>
                <c:pt idx="3572">
                  <c:v>40168918.920000002</c:v>
                </c:pt>
                <c:pt idx="3573">
                  <c:v>40180164.420000002</c:v>
                </c:pt>
                <c:pt idx="3574">
                  <c:v>40191409.920000002</c:v>
                </c:pt>
                <c:pt idx="3575">
                  <c:v>40202655.409999996</c:v>
                </c:pt>
                <c:pt idx="3576">
                  <c:v>40213900.909999996</c:v>
                </c:pt>
                <c:pt idx="3577">
                  <c:v>40225146.409999996</c:v>
                </c:pt>
                <c:pt idx="3578">
                  <c:v>40236391.909999996</c:v>
                </c:pt>
                <c:pt idx="3579">
                  <c:v>40247637.409999996</c:v>
                </c:pt>
                <c:pt idx="3580">
                  <c:v>40258882.899999999</c:v>
                </c:pt>
                <c:pt idx="3581">
                  <c:v>40270128.399999999</c:v>
                </c:pt>
                <c:pt idx="3582">
                  <c:v>40281373.899999999</c:v>
                </c:pt>
                <c:pt idx="3583">
                  <c:v>40292619.399999999</c:v>
                </c:pt>
                <c:pt idx="3584">
                  <c:v>40303864.899999999</c:v>
                </c:pt>
                <c:pt idx="3585">
                  <c:v>40315110.390000001</c:v>
                </c:pt>
                <c:pt idx="3586">
                  <c:v>40326355.890000001</c:v>
                </c:pt>
                <c:pt idx="3587">
                  <c:v>40337601.390000001</c:v>
                </c:pt>
                <c:pt idx="3588">
                  <c:v>40348846.890000001</c:v>
                </c:pt>
                <c:pt idx="3589">
                  <c:v>40360092.390000001</c:v>
                </c:pt>
                <c:pt idx="3590">
                  <c:v>40371337.890000001</c:v>
                </c:pt>
                <c:pt idx="3591">
                  <c:v>40382583.380000003</c:v>
                </c:pt>
                <c:pt idx="3592">
                  <c:v>40393828.880000003</c:v>
                </c:pt>
                <c:pt idx="3593">
                  <c:v>40405074.380000003</c:v>
                </c:pt>
                <c:pt idx="3594">
                  <c:v>40416319.880000003</c:v>
                </c:pt>
                <c:pt idx="3595">
                  <c:v>40427565.380000003</c:v>
                </c:pt>
                <c:pt idx="3596">
                  <c:v>40438810.869999997</c:v>
                </c:pt>
                <c:pt idx="3597">
                  <c:v>40450056.369999997</c:v>
                </c:pt>
                <c:pt idx="3598">
                  <c:v>40461301.869999997</c:v>
                </c:pt>
                <c:pt idx="3599">
                  <c:v>40472547.369999997</c:v>
                </c:pt>
                <c:pt idx="3600">
                  <c:v>40483792.869999997</c:v>
                </c:pt>
                <c:pt idx="3601">
                  <c:v>40495038.359999999</c:v>
                </c:pt>
                <c:pt idx="3602">
                  <c:v>40506283.859999999</c:v>
                </c:pt>
                <c:pt idx="3603">
                  <c:v>40517529.359999999</c:v>
                </c:pt>
                <c:pt idx="3604">
                  <c:v>40528774.859999999</c:v>
                </c:pt>
                <c:pt idx="3605">
                  <c:v>40540020.359999999</c:v>
                </c:pt>
                <c:pt idx="3606">
                  <c:v>40551265.850000001</c:v>
                </c:pt>
                <c:pt idx="3607">
                  <c:v>40562511.350000001</c:v>
                </c:pt>
                <c:pt idx="3608">
                  <c:v>40573756.850000001</c:v>
                </c:pt>
                <c:pt idx="3609">
                  <c:v>40585002.350000001</c:v>
                </c:pt>
                <c:pt idx="3610">
                  <c:v>40596247.850000001</c:v>
                </c:pt>
                <c:pt idx="3611">
                  <c:v>40607493.340000004</c:v>
                </c:pt>
                <c:pt idx="3612">
                  <c:v>40618738.840000004</c:v>
                </c:pt>
                <c:pt idx="3613">
                  <c:v>40629984.340000004</c:v>
                </c:pt>
                <c:pt idx="3614">
                  <c:v>40641229.840000004</c:v>
                </c:pt>
                <c:pt idx="3615">
                  <c:v>40652475.340000004</c:v>
                </c:pt>
                <c:pt idx="3616">
                  <c:v>40663720.829999998</c:v>
                </c:pt>
                <c:pt idx="3617">
                  <c:v>40674966.329999998</c:v>
                </c:pt>
                <c:pt idx="3618">
                  <c:v>40686211.829999998</c:v>
                </c:pt>
                <c:pt idx="3619">
                  <c:v>40697457.329999998</c:v>
                </c:pt>
                <c:pt idx="3620">
                  <c:v>40708702.829999998</c:v>
                </c:pt>
                <c:pt idx="3621">
                  <c:v>40719948.32</c:v>
                </c:pt>
                <c:pt idx="3622">
                  <c:v>40731193.82</c:v>
                </c:pt>
                <c:pt idx="3623">
                  <c:v>40742439.32</c:v>
                </c:pt>
                <c:pt idx="3624">
                  <c:v>40753684.82</c:v>
                </c:pt>
                <c:pt idx="3625">
                  <c:v>40764930.32</c:v>
                </c:pt>
                <c:pt idx="3626">
                  <c:v>40776175.810000002</c:v>
                </c:pt>
                <c:pt idx="3627">
                  <c:v>40787421.310000002</c:v>
                </c:pt>
                <c:pt idx="3628">
                  <c:v>40798666.810000002</c:v>
                </c:pt>
                <c:pt idx="3629">
                  <c:v>40809912.310000002</c:v>
                </c:pt>
                <c:pt idx="3630">
                  <c:v>40821157.810000002</c:v>
                </c:pt>
                <c:pt idx="3631">
                  <c:v>40832403.299999997</c:v>
                </c:pt>
                <c:pt idx="3632">
                  <c:v>40843648.799999997</c:v>
                </c:pt>
                <c:pt idx="3633">
                  <c:v>40854894.299999997</c:v>
                </c:pt>
                <c:pt idx="3634">
                  <c:v>40866139.799999997</c:v>
                </c:pt>
                <c:pt idx="3635">
                  <c:v>40877385.299999997</c:v>
                </c:pt>
                <c:pt idx="3636">
                  <c:v>40888630.789999999</c:v>
                </c:pt>
                <c:pt idx="3637">
                  <c:v>40899876.289999999</c:v>
                </c:pt>
                <c:pt idx="3638">
                  <c:v>40911121.789999999</c:v>
                </c:pt>
                <c:pt idx="3639">
                  <c:v>40922367.289999999</c:v>
                </c:pt>
                <c:pt idx="3640">
                  <c:v>40933612.789999999</c:v>
                </c:pt>
                <c:pt idx="3641">
                  <c:v>40944858.280000001</c:v>
                </c:pt>
                <c:pt idx="3642">
                  <c:v>40956103.780000001</c:v>
                </c:pt>
                <c:pt idx="3643">
                  <c:v>40967349.280000001</c:v>
                </c:pt>
                <c:pt idx="3644">
                  <c:v>40978594.780000001</c:v>
                </c:pt>
                <c:pt idx="3645">
                  <c:v>40989840.280000001</c:v>
                </c:pt>
                <c:pt idx="3646">
                  <c:v>41001085.770000003</c:v>
                </c:pt>
                <c:pt idx="3647">
                  <c:v>41012331.270000003</c:v>
                </c:pt>
                <c:pt idx="3648">
                  <c:v>41023576.770000003</c:v>
                </c:pt>
                <c:pt idx="3649">
                  <c:v>41034822.270000003</c:v>
                </c:pt>
                <c:pt idx="3650">
                  <c:v>41046067.770000003</c:v>
                </c:pt>
                <c:pt idx="3651">
                  <c:v>41057313.259999998</c:v>
                </c:pt>
                <c:pt idx="3652">
                  <c:v>41068558.759999998</c:v>
                </c:pt>
                <c:pt idx="3653">
                  <c:v>41079804.259999998</c:v>
                </c:pt>
                <c:pt idx="3654">
                  <c:v>41091049.759999998</c:v>
                </c:pt>
                <c:pt idx="3655">
                  <c:v>41102295.259999998</c:v>
                </c:pt>
                <c:pt idx="3656">
                  <c:v>41113540.75</c:v>
                </c:pt>
                <c:pt idx="3657">
                  <c:v>41124786.25</c:v>
                </c:pt>
                <c:pt idx="3658">
                  <c:v>41136031.75</c:v>
                </c:pt>
                <c:pt idx="3659">
                  <c:v>41147277.25</c:v>
                </c:pt>
                <c:pt idx="3660">
                  <c:v>41158522.75</c:v>
                </c:pt>
                <c:pt idx="3661">
                  <c:v>41169768.240000002</c:v>
                </c:pt>
                <c:pt idx="3662">
                  <c:v>41181013.740000002</c:v>
                </c:pt>
                <c:pt idx="3663">
                  <c:v>41192259.240000002</c:v>
                </c:pt>
                <c:pt idx="3664">
                  <c:v>41203504.740000002</c:v>
                </c:pt>
                <c:pt idx="3665">
                  <c:v>41214750.240000002</c:v>
                </c:pt>
                <c:pt idx="3666">
                  <c:v>41225995.729999997</c:v>
                </c:pt>
                <c:pt idx="3667">
                  <c:v>41237241.229999997</c:v>
                </c:pt>
                <c:pt idx="3668">
                  <c:v>41248486.729999997</c:v>
                </c:pt>
                <c:pt idx="3669">
                  <c:v>41259732.229999997</c:v>
                </c:pt>
                <c:pt idx="3670">
                  <c:v>41270977.729999997</c:v>
                </c:pt>
                <c:pt idx="3671">
                  <c:v>41282223.219999999</c:v>
                </c:pt>
                <c:pt idx="3672">
                  <c:v>41293468.719999999</c:v>
                </c:pt>
                <c:pt idx="3673">
                  <c:v>41304714.219999999</c:v>
                </c:pt>
                <c:pt idx="3674">
                  <c:v>41315959.719999999</c:v>
                </c:pt>
                <c:pt idx="3675">
                  <c:v>41327205.219999999</c:v>
                </c:pt>
                <c:pt idx="3676">
                  <c:v>41338450.710000001</c:v>
                </c:pt>
                <c:pt idx="3677">
                  <c:v>41349696.210000001</c:v>
                </c:pt>
                <c:pt idx="3678">
                  <c:v>41360941.710000001</c:v>
                </c:pt>
                <c:pt idx="3679">
                  <c:v>41372187.210000001</c:v>
                </c:pt>
                <c:pt idx="3680">
                  <c:v>41383432.710000001</c:v>
                </c:pt>
                <c:pt idx="3681">
                  <c:v>41394678.200000003</c:v>
                </c:pt>
                <c:pt idx="3682">
                  <c:v>41405923.700000003</c:v>
                </c:pt>
                <c:pt idx="3683">
                  <c:v>41417169.200000003</c:v>
                </c:pt>
                <c:pt idx="3684">
                  <c:v>41428414.700000003</c:v>
                </c:pt>
                <c:pt idx="3685">
                  <c:v>41439660.200000003</c:v>
                </c:pt>
                <c:pt idx="3686">
                  <c:v>41450905.689999998</c:v>
                </c:pt>
                <c:pt idx="3687">
                  <c:v>41462151.189999998</c:v>
                </c:pt>
                <c:pt idx="3688">
                  <c:v>41473396.689999998</c:v>
                </c:pt>
                <c:pt idx="3689">
                  <c:v>41484642.189999998</c:v>
                </c:pt>
                <c:pt idx="3690">
                  <c:v>41495887.689999998</c:v>
                </c:pt>
                <c:pt idx="3691">
                  <c:v>41507133.18</c:v>
                </c:pt>
                <c:pt idx="3692">
                  <c:v>41518378.68</c:v>
                </c:pt>
                <c:pt idx="3693">
                  <c:v>41529624.18</c:v>
                </c:pt>
                <c:pt idx="3694">
                  <c:v>41540869.68</c:v>
                </c:pt>
                <c:pt idx="3695">
                  <c:v>41552115.18</c:v>
                </c:pt>
                <c:pt idx="3696">
                  <c:v>41563360.670000002</c:v>
                </c:pt>
                <c:pt idx="3697">
                  <c:v>41574606.170000002</c:v>
                </c:pt>
                <c:pt idx="3698">
                  <c:v>41585851.670000002</c:v>
                </c:pt>
                <c:pt idx="3699">
                  <c:v>41597097.170000002</c:v>
                </c:pt>
                <c:pt idx="3700">
                  <c:v>41608342.670000002</c:v>
                </c:pt>
                <c:pt idx="3701">
                  <c:v>41619588.170000002</c:v>
                </c:pt>
                <c:pt idx="3702">
                  <c:v>41630833.659999996</c:v>
                </c:pt>
                <c:pt idx="3703">
                  <c:v>41642079.159999996</c:v>
                </c:pt>
                <c:pt idx="3704">
                  <c:v>41653324.659999996</c:v>
                </c:pt>
                <c:pt idx="3705">
                  <c:v>41664570.159999996</c:v>
                </c:pt>
                <c:pt idx="3706">
                  <c:v>41675815.659999996</c:v>
                </c:pt>
                <c:pt idx="3707">
                  <c:v>41687061.149999999</c:v>
                </c:pt>
                <c:pt idx="3708">
                  <c:v>41698306.649999999</c:v>
                </c:pt>
                <c:pt idx="3709">
                  <c:v>41709552.149999999</c:v>
                </c:pt>
                <c:pt idx="3710">
                  <c:v>41720797.649999999</c:v>
                </c:pt>
                <c:pt idx="3711">
                  <c:v>41732043.149999999</c:v>
                </c:pt>
                <c:pt idx="3712">
                  <c:v>41743288.640000001</c:v>
                </c:pt>
                <c:pt idx="3713">
                  <c:v>41754534.140000001</c:v>
                </c:pt>
                <c:pt idx="3714">
                  <c:v>41765779.640000001</c:v>
                </c:pt>
                <c:pt idx="3715">
                  <c:v>41777025.140000001</c:v>
                </c:pt>
                <c:pt idx="3716">
                  <c:v>41788270.640000001</c:v>
                </c:pt>
                <c:pt idx="3717">
                  <c:v>41799516.130000003</c:v>
                </c:pt>
                <c:pt idx="3718">
                  <c:v>41810761.630000003</c:v>
                </c:pt>
                <c:pt idx="3719">
                  <c:v>41822007.130000003</c:v>
                </c:pt>
                <c:pt idx="3720">
                  <c:v>41833252.630000003</c:v>
                </c:pt>
                <c:pt idx="3721">
                  <c:v>41844498.130000003</c:v>
                </c:pt>
                <c:pt idx="3722">
                  <c:v>41855743.619999997</c:v>
                </c:pt>
                <c:pt idx="3723">
                  <c:v>41866989.119999997</c:v>
                </c:pt>
                <c:pt idx="3724">
                  <c:v>41878234.619999997</c:v>
                </c:pt>
                <c:pt idx="3725">
                  <c:v>41889480.119999997</c:v>
                </c:pt>
                <c:pt idx="3726">
                  <c:v>41900725.619999997</c:v>
                </c:pt>
                <c:pt idx="3727">
                  <c:v>41911971.109999999</c:v>
                </c:pt>
                <c:pt idx="3728">
                  <c:v>41923216.609999999</c:v>
                </c:pt>
                <c:pt idx="3729">
                  <c:v>41934462.109999999</c:v>
                </c:pt>
                <c:pt idx="3730">
                  <c:v>41945707.609999999</c:v>
                </c:pt>
                <c:pt idx="3731">
                  <c:v>41956953.109999999</c:v>
                </c:pt>
                <c:pt idx="3732">
                  <c:v>41968198.600000001</c:v>
                </c:pt>
                <c:pt idx="3733">
                  <c:v>41979444.100000001</c:v>
                </c:pt>
                <c:pt idx="3734">
                  <c:v>41990689.600000001</c:v>
                </c:pt>
                <c:pt idx="3735">
                  <c:v>42001935.100000001</c:v>
                </c:pt>
                <c:pt idx="3736">
                  <c:v>42013180.600000001</c:v>
                </c:pt>
                <c:pt idx="3737">
                  <c:v>42024426.090000004</c:v>
                </c:pt>
                <c:pt idx="3738">
                  <c:v>42035671.590000004</c:v>
                </c:pt>
                <c:pt idx="3739">
                  <c:v>42046917.090000004</c:v>
                </c:pt>
                <c:pt idx="3740">
                  <c:v>42058162.590000004</c:v>
                </c:pt>
                <c:pt idx="3741">
                  <c:v>42069408.090000004</c:v>
                </c:pt>
                <c:pt idx="3742">
                  <c:v>42080653.579999998</c:v>
                </c:pt>
                <c:pt idx="3743">
                  <c:v>42091899.079999998</c:v>
                </c:pt>
                <c:pt idx="3744">
                  <c:v>42103144.579999998</c:v>
                </c:pt>
                <c:pt idx="3745">
                  <c:v>42114390.079999998</c:v>
                </c:pt>
                <c:pt idx="3746">
                  <c:v>42125635.579999998</c:v>
                </c:pt>
                <c:pt idx="3747">
                  <c:v>42136881.07</c:v>
                </c:pt>
                <c:pt idx="3748">
                  <c:v>42148126.57</c:v>
                </c:pt>
                <c:pt idx="3749">
                  <c:v>42159372.07</c:v>
                </c:pt>
                <c:pt idx="3750">
                  <c:v>42170617.57</c:v>
                </c:pt>
                <c:pt idx="3751">
                  <c:v>42181863.07</c:v>
                </c:pt>
                <c:pt idx="3752">
                  <c:v>42193108.560000002</c:v>
                </c:pt>
                <c:pt idx="3753">
                  <c:v>42204354.060000002</c:v>
                </c:pt>
                <c:pt idx="3754">
                  <c:v>42215599.560000002</c:v>
                </c:pt>
                <c:pt idx="3755">
                  <c:v>42226845.060000002</c:v>
                </c:pt>
                <c:pt idx="3756">
                  <c:v>42238090.560000002</c:v>
                </c:pt>
                <c:pt idx="3757">
                  <c:v>42249336.049999997</c:v>
                </c:pt>
                <c:pt idx="3758">
                  <c:v>42260581.549999997</c:v>
                </c:pt>
                <c:pt idx="3759">
                  <c:v>42271827.049999997</c:v>
                </c:pt>
                <c:pt idx="3760">
                  <c:v>42283072.549999997</c:v>
                </c:pt>
                <c:pt idx="3761">
                  <c:v>42294318.049999997</c:v>
                </c:pt>
                <c:pt idx="3762">
                  <c:v>42305563.539999999</c:v>
                </c:pt>
                <c:pt idx="3763">
                  <c:v>42316809.039999999</c:v>
                </c:pt>
                <c:pt idx="3764">
                  <c:v>42328054.539999999</c:v>
                </c:pt>
                <c:pt idx="3765">
                  <c:v>42339300.039999999</c:v>
                </c:pt>
                <c:pt idx="3766">
                  <c:v>42350545.539999999</c:v>
                </c:pt>
                <c:pt idx="3767">
                  <c:v>42361791.030000001</c:v>
                </c:pt>
                <c:pt idx="3768">
                  <c:v>42373036.530000001</c:v>
                </c:pt>
                <c:pt idx="3769">
                  <c:v>42384282.030000001</c:v>
                </c:pt>
                <c:pt idx="3770">
                  <c:v>42395527.530000001</c:v>
                </c:pt>
                <c:pt idx="3771">
                  <c:v>42406773.030000001</c:v>
                </c:pt>
                <c:pt idx="3772">
                  <c:v>42418018.520000003</c:v>
                </c:pt>
                <c:pt idx="3773">
                  <c:v>42429264.020000003</c:v>
                </c:pt>
                <c:pt idx="3774">
                  <c:v>42440509.520000003</c:v>
                </c:pt>
                <c:pt idx="3775">
                  <c:v>42451755.020000003</c:v>
                </c:pt>
                <c:pt idx="3776">
                  <c:v>42463000.520000003</c:v>
                </c:pt>
                <c:pt idx="3777">
                  <c:v>42474246.009999998</c:v>
                </c:pt>
                <c:pt idx="3778">
                  <c:v>42485491.509999998</c:v>
                </c:pt>
                <c:pt idx="3779">
                  <c:v>42496737.009999998</c:v>
                </c:pt>
                <c:pt idx="3780">
                  <c:v>42507982.509999998</c:v>
                </c:pt>
                <c:pt idx="3781">
                  <c:v>42519228.009999998</c:v>
                </c:pt>
                <c:pt idx="3782">
                  <c:v>42530473.5</c:v>
                </c:pt>
                <c:pt idx="3783">
                  <c:v>42541719</c:v>
                </c:pt>
                <c:pt idx="3784">
                  <c:v>42552964.5</c:v>
                </c:pt>
                <c:pt idx="3785">
                  <c:v>42564210</c:v>
                </c:pt>
                <c:pt idx="3786">
                  <c:v>42575455.5</c:v>
                </c:pt>
                <c:pt idx="3787">
                  <c:v>42586700.990000002</c:v>
                </c:pt>
                <c:pt idx="3788">
                  <c:v>42597946.490000002</c:v>
                </c:pt>
                <c:pt idx="3789">
                  <c:v>42609191.990000002</c:v>
                </c:pt>
                <c:pt idx="3790">
                  <c:v>42620437.490000002</c:v>
                </c:pt>
                <c:pt idx="3791">
                  <c:v>42631682.990000002</c:v>
                </c:pt>
                <c:pt idx="3792">
                  <c:v>42642928.479999997</c:v>
                </c:pt>
                <c:pt idx="3793">
                  <c:v>42654173.979999997</c:v>
                </c:pt>
                <c:pt idx="3794">
                  <c:v>42665419.479999997</c:v>
                </c:pt>
                <c:pt idx="3795">
                  <c:v>42676664.979999997</c:v>
                </c:pt>
                <c:pt idx="3796">
                  <c:v>42687910.479999997</c:v>
                </c:pt>
                <c:pt idx="3797">
                  <c:v>42699155.969999999</c:v>
                </c:pt>
                <c:pt idx="3798">
                  <c:v>42710401.469999999</c:v>
                </c:pt>
                <c:pt idx="3799">
                  <c:v>42721646.969999999</c:v>
                </c:pt>
                <c:pt idx="3800">
                  <c:v>42732892.469999999</c:v>
                </c:pt>
                <c:pt idx="3801">
                  <c:v>42744137.969999999</c:v>
                </c:pt>
                <c:pt idx="3802">
                  <c:v>42755383.460000001</c:v>
                </c:pt>
                <c:pt idx="3803">
                  <c:v>42766628.960000001</c:v>
                </c:pt>
                <c:pt idx="3804">
                  <c:v>42777874.460000001</c:v>
                </c:pt>
                <c:pt idx="3805">
                  <c:v>42789119.960000001</c:v>
                </c:pt>
                <c:pt idx="3806">
                  <c:v>42800365.460000001</c:v>
                </c:pt>
                <c:pt idx="3807">
                  <c:v>42811610.950000003</c:v>
                </c:pt>
                <c:pt idx="3808">
                  <c:v>42822856.450000003</c:v>
                </c:pt>
                <c:pt idx="3809">
                  <c:v>42834101.950000003</c:v>
                </c:pt>
                <c:pt idx="3810">
                  <c:v>42845347.450000003</c:v>
                </c:pt>
                <c:pt idx="3811">
                  <c:v>42856592.950000003</c:v>
                </c:pt>
                <c:pt idx="3812">
                  <c:v>42867838.450000003</c:v>
                </c:pt>
                <c:pt idx="3813">
                  <c:v>42879083.939999998</c:v>
                </c:pt>
                <c:pt idx="3814">
                  <c:v>42890329.439999998</c:v>
                </c:pt>
                <c:pt idx="3815">
                  <c:v>42901574.939999998</c:v>
                </c:pt>
                <c:pt idx="3816">
                  <c:v>42912820.439999998</c:v>
                </c:pt>
                <c:pt idx="3817">
                  <c:v>42924065.939999998</c:v>
                </c:pt>
                <c:pt idx="3818">
                  <c:v>42935311.43</c:v>
                </c:pt>
                <c:pt idx="3819">
                  <c:v>42946556.93</c:v>
                </c:pt>
                <c:pt idx="3820">
                  <c:v>42957802.43</c:v>
                </c:pt>
                <c:pt idx="3821">
                  <c:v>42969047.93</c:v>
                </c:pt>
                <c:pt idx="3822">
                  <c:v>42980293.43</c:v>
                </c:pt>
                <c:pt idx="3823">
                  <c:v>42991538.920000002</c:v>
                </c:pt>
                <c:pt idx="3824">
                  <c:v>43002784.420000002</c:v>
                </c:pt>
                <c:pt idx="3825">
                  <c:v>43014029.920000002</c:v>
                </c:pt>
                <c:pt idx="3826">
                  <c:v>43025275.420000002</c:v>
                </c:pt>
                <c:pt idx="3827">
                  <c:v>43036520.920000002</c:v>
                </c:pt>
                <c:pt idx="3828">
                  <c:v>43047766.409999996</c:v>
                </c:pt>
                <c:pt idx="3829">
                  <c:v>43059011.909999996</c:v>
                </c:pt>
                <c:pt idx="3830">
                  <c:v>43070257.409999996</c:v>
                </c:pt>
                <c:pt idx="3831">
                  <c:v>43081502.909999996</c:v>
                </c:pt>
                <c:pt idx="3832">
                  <c:v>43092748.409999996</c:v>
                </c:pt>
                <c:pt idx="3833">
                  <c:v>43103993.899999999</c:v>
                </c:pt>
                <c:pt idx="3834">
                  <c:v>43115239.399999999</c:v>
                </c:pt>
                <c:pt idx="3835">
                  <c:v>43126484.899999999</c:v>
                </c:pt>
                <c:pt idx="3836">
                  <c:v>43137730.399999999</c:v>
                </c:pt>
                <c:pt idx="3837">
                  <c:v>43148975.899999999</c:v>
                </c:pt>
                <c:pt idx="3838">
                  <c:v>43160221.390000001</c:v>
                </c:pt>
                <c:pt idx="3839">
                  <c:v>43171466.890000001</c:v>
                </c:pt>
                <c:pt idx="3840">
                  <c:v>43182712.390000001</c:v>
                </c:pt>
                <c:pt idx="3841">
                  <c:v>43193957.890000001</c:v>
                </c:pt>
                <c:pt idx="3842">
                  <c:v>43205203.390000001</c:v>
                </c:pt>
                <c:pt idx="3843">
                  <c:v>43216448.880000003</c:v>
                </c:pt>
                <c:pt idx="3844">
                  <c:v>43227694.380000003</c:v>
                </c:pt>
                <c:pt idx="3845">
                  <c:v>43238939.880000003</c:v>
                </c:pt>
                <c:pt idx="3846">
                  <c:v>43250185.380000003</c:v>
                </c:pt>
                <c:pt idx="3847">
                  <c:v>43261430.880000003</c:v>
                </c:pt>
                <c:pt idx="3848">
                  <c:v>43272676.369999997</c:v>
                </c:pt>
                <c:pt idx="3849">
                  <c:v>43283921.869999997</c:v>
                </c:pt>
                <c:pt idx="3850">
                  <c:v>43295167.369999997</c:v>
                </c:pt>
                <c:pt idx="3851">
                  <c:v>43306412.869999997</c:v>
                </c:pt>
                <c:pt idx="3852">
                  <c:v>43317658.369999997</c:v>
                </c:pt>
                <c:pt idx="3853">
                  <c:v>43328903.859999999</c:v>
                </c:pt>
                <c:pt idx="3854">
                  <c:v>43340149.359999999</c:v>
                </c:pt>
                <c:pt idx="3855">
                  <c:v>43351394.859999999</c:v>
                </c:pt>
                <c:pt idx="3856">
                  <c:v>43362640.359999999</c:v>
                </c:pt>
                <c:pt idx="3857">
                  <c:v>43373885.859999999</c:v>
                </c:pt>
                <c:pt idx="3858">
                  <c:v>43385131.350000001</c:v>
                </c:pt>
                <c:pt idx="3859">
                  <c:v>43396376.850000001</c:v>
                </c:pt>
                <c:pt idx="3860">
                  <c:v>43407622.350000001</c:v>
                </c:pt>
                <c:pt idx="3861">
                  <c:v>43418867.850000001</c:v>
                </c:pt>
                <c:pt idx="3862">
                  <c:v>43430113.350000001</c:v>
                </c:pt>
                <c:pt idx="3863">
                  <c:v>43441358.840000004</c:v>
                </c:pt>
                <c:pt idx="3864">
                  <c:v>43452604.340000004</c:v>
                </c:pt>
                <c:pt idx="3865">
                  <c:v>43463849.840000004</c:v>
                </c:pt>
                <c:pt idx="3866">
                  <c:v>43475095.340000004</c:v>
                </c:pt>
                <c:pt idx="3867">
                  <c:v>43486340.840000004</c:v>
                </c:pt>
                <c:pt idx="3868">
                  <c:v>43497586.329999998</c:v>
                </c:pt>
                <c:pt idx="3869">
                  <c:v>43508831.829999998</c:v>
                </c:pt>
                <c:pt idx="3870">
                  <c:v>43520077.329999998</c:v>
                </c:pt>
                <c:pt idx="3871">
                  <c:v>43531322.829999998</c:v>
                </c:pt>
                <c:pt idx="3872">
                  <c:v>43542568.329999998</c:v>
                </c:pt>
                <c:pt idx="3873">
                  <c:v>43553813.82</c:v>
                </c:pt>
                <c:pt idx="3874">
                  <c:v>43565059.32</c:v>
                </c:pt>
                <c:pt idx="3875">
                  <c:v>43576304.82</c:v>
                </c:pt>
                <c:pt idx="3876">
                  <c:v>43587550.32</c:v>
                </c:pt>
                <c:pt idx="3877">
                  <c:v>43598795.82</c:v>
                </c:pt>
                <c:pt idx="3878">
                  <c:v>43610041.310000002</c:v>
                </c:pt>
                <c:pt idx="3879">
                  <c:v>43621286.810000002</c:v>
                </c:pt>
                <c:pt idx="3880">
                  <c:v>43632532.310000002</c:v>
                </c:pt>
                <c:pt idx="3881">
                  <c:v>43643777.810000002</c:v>
                </c:pt>
                <c:pt idx="3882">
                  <c:v>43655023.310000002</c:v>
                </c:pt>
                <c:pt idx="3883">
                  <c:v>43666268.799999997</c:v>
                </c:pt>
                <c:pt idx="3884">
                  <c:v>43677514.299999997</c:v>
                </c:pt>
                <c:pt idx="3885">
                  <c:v>43688759.799999997</c:v>
                </c:pt>
                <c:pt idx="3886">
                  <c:v>43700005.299999997</c:v>
                </c:pt>
                <c:pt idx="3887">
                  <c:v>43711250.799999997</c:v>
                </c:pt>
                <c:pt idx="3888">
                  <c:v>43722496.289999999</c:v>
                </c:pt>
                <c:pt idx="3889">
                  <c:v>43733741.789999999</c:v>
                </c:pt>
                <c:pt idx="3890">
                  <c:v>43744987.289999999</c:v>
                </c:pt>
                <c:pt idx="3891">
                  <c:v>43756232.789999999</c:v>
                </c:pt>
                <c:pt idx="3892">
                  <c:v>43767478.289999999</c:v>
                </c:pt>
                <c:pt idx="3893">
                  <c:v>43778723.780000001</c:v>
                </c:pt>
                <c:pt idx="3894">
                  <c:v>43789969.280000001</c:v>
                </c:pt>
                <c:pt idx="3895">
                  <c:v>43801214.780000001</c:v>
                </c:pt>
                <c:pt idx="3896">
                  <c:v>43812460.280000001</c:v>
                </c:pt>
                <c:pt idx="3897">
                  <c:v>43823705.780000001</c:v>
                </c:pt>
                <c:pt idx="3898">
                  <c:v>43834951.270000003</c:v>
                </c:pt>
                <c:pt idx="3899">
                  <c:v>43846196.770000003</c:v>
                </c:pt>
                <c:pt idx="3900">
                  <c:v>43857442.270000003</c:v>
                </c:pt>
                <c:pt idx="3901">
                  <c:v>43868687.770000003</c:v>
                </c:pt>
                <c:pt idx="3902">
                  <c:v>43879933.270000003</c:v>
                </c:pt>
                <c:pt idx="3903">
                  <c:v>43891178.759999998</c:v>
                </c:pt>
                <c:pt idx="3904">
                  <c:v>43902424.259999998</c:v>
                </c:pt>
                <c:pt idx="3905">
                  <c:v>43913669.759999998</c:v>
                </c:pt>
                <c:pt idx="3906">
                  <c:v>43924915.259999998</c:v>
                </c:pt>
                <c:pt idx="3907">
                  <c:v>43936160.759999998</c:v>
                </c:pt>
                <c:pt idx="3908">
                  <c:v>43947406.25</c:v>
                </c:pt>
                <c:pt idx="3909">
                  <c:v>43958651.75</c:v>
                </c:pt>
                <c:pt idx="3910">
                  <c:v>43969897.25</c:v>
                </c:pt>
                <c:pt idx="3911">
                  <c:v>43981142.75</c:v>
                </c:pt>
                <c:pt idx="3912">
                  <c:v>43992388.25</c:v>
                </c:pt>
                <c:pt idx="3913">
                  <c:v>44003633.740000002</c:v>
                </c:pt>
                <c:pt idx="3914">
                  <c:v>44014879.240000002</c:v>
                </c:pt>
                <c:pt idx="3915">
                  <c:v>44026124.740000002</c:v>
                </c:pt>
                <c:pt idx="3916">
                  <c:v>44037370.240000002</c:v>
                </c:pt>
                <c:pt idx="3917">
                  <c:v>44048615.740000002</c:v>
                </c:pt>
                <c:pt idx="3918">
                  <c:v>44059861.229999997</c:v>
                </c:pt>
                <c:pt idx="3919">
                  <c:v>44071106.729999997</c:v>
                </c:pt>
                <c:pt idx="3920">
                  <c:v>44082352.229999997</c:v>
                </c:pt>
                <c:pt idx="3921">
                  <c:v>44093597.729999997</c:v>
                </c:pt>
                <c:pt idx="3922">
                  <c:v>44104843.229999997</c:v>
                </c:pt>
                <c:pt idx="3923">
                  <c:v>44116088.729999997</c:v>
                </c:pt>
                <c:pt idx="3924">
                  <c:v>44127334.219999999</c:v>
                </c:pt>
                <c:pt idx="3925">
                  <c:v>44138579.719999999</c:v>
                </c:pt>
                <c:pt idx="3926">
                  <c:v>44149825.219999999</c:v>
                </c:pt>
                <c:pt idx="3927">
                  <c:v>44161070.719999999</c:v>
                </c:pt>
                <c:pt idx="3928">
                  <c:v>44172316.219999999</c:v>
                </c:pt>
                <c:pt idx="3929">
                  <c:v>44183561.710000001</c:v>
                </c:pt>
                <c:pt idx="3930">
                  <c:v>44194807.210000001</c:v>
                </c:pt>
                <c:pt idx="3931">
                  <c:v>44206052.710000001</c:v>
                </c:pt>
                <c:pt idx="3932">
                  <c:v>44217298.210000001</c:v>
                </c:pt>
                <c:pt idx="3933">
                  <c:v>44228543.710000001</c:v>
                </c:pt>
                <c:pt idx="3934">
                  <c:v>44239789.200000003</c:v>
                </c:pt>
                <c:pt idx="3935">
                  <c:v>44251034.700000003</c:v>
                </c:pt>
                <c:pt idx="3936">
                  <c:v>44262280.200000003</c:v>
                </c:pt>
                <c:pt idx="3937">
                  <c:v>44273525.700000003</c:v>
                </c:pt>
                <c:pt idx="3938">
                  <c:v>44284771.200000003</c:v>
                </c:pt>
                <c:pt idx="3939">
                  <c:v>44296016.689999998</c:v>
                </c:pt>
                <c:pt idx="3940">
                  <c:v>44307262.189999998</c:v>
                </c:pt>
                <c:pt idx="3941">
                  <c:v>44318507.689999998</c:v>
                </c:pt>
                <c:pt idx="3942">
                  <c:v>44329753.189999998</c:v>
                </c:pt>
                <c:pt idx="3943">
                  <c:v>44340998.689999998</c:v>
                </c:pt>
                <c:pt idx="3944">
                  <c:v>44352244.18</c:v>
                </c:pt>
                <c:pt idx="3945">
                  <c:v>44363489.68</c:v>
                </c:pt>
                <c:pt idx="3946">
                  <c:v>44374735.18</c:v>
                </c:pt>
                <c:pt idx="3947">
                  <c:v>44385980.68</c:v>
                </c:pt>
                <c:pt idx="3948">
                  <c:v>44397226.18</c:v>
                </c:pt>
                <c:pt idx="3949">
                  <c:v>44408471.670000002</c:v>
                </c:pt>
                <c:pt idx="3950">
                  <c:v>44419717.170000002</c:v>
                </c:pt>
                <c:pt idx="3951">
                  <c:v>44430962.670000002</c:v>
                </c:pt>
                <c:pt idx="3952">
                  <c:v>44442208.170000002</c:v>
                </c:pt>
                <c:pt idx="3953">
                  <c:v>44453453.670000002</c:v>
                </c:pt>
                <c:pt idx="3954">
                  <c:v>44464699.159999996</c:v>
                </c:pt>
                <c:pt idx="3955">
                  <c:v>44475944.659999996</c:v>
                </c:pt>
                <c:pt idx="3956">
                  <c:v>44487190.159999996</c:v>
                </c:pt>
                <c:pt idx="3957">
                  <c:v>44498435.659999996</c:v>
                </c:pt>
                <c:pt idx="3958">
                  <c:v>44509681.159999996</c:v>
                </c:pt>
                <c:pt idx="3959">
                  <c:v>44520926.649999999</c:v>
                </c:pt>
                <c:pt idx="3960">
                  <c:v>44532172.149999999</c:v>
                </c:pt>
                <c:pt idx="3961">
                  <c:v>44543417.649999999</c:v>
                </c:pt>
                <c:pt idx="3962">
                  <c:v>44554663.149999999</c:v>
                </c:pt>
                <c:pt idx="3963">
                  <c:v>44565908.649999999</c:v>
                </c:pt>
                <c:pt idx="3964">
                  <c:v>44577154.140000001</c:v>
                </c:pt>
                <c:pt idx="3965">
                  <c:v>44588399.640000001</c:v>
                </c:pt>
                <c:pt idx="3966">
                  <c:v>44599645.140000001</c:v>
                </c:pt>
                <c:pt idx="3967">
                  <c:v>44610890.640000001</c:v>
                </c:pt>
                <c:pt idx="3968">
                  <c:v>44622136.140000001</c:v>
                </c:pt>
                <c:pt idx="3969">
                  <c:v>44633381.630000003</c:v>
                </c:pt>
                <c:pt idx="3970">
                  <c:v>44644627.130000003</c:v>
                </c:pt>
                <c:pt idx="3971">
                  <c:v>44655872.630000003</c:v>
                </c:pt>
                <c:pt idx="3972">
                  <c:v>44667118.130000003</c:v>
                </c:pt>
                <c:pt idx="3973">
                  <c:v>44678363.630000003</c:v>
                </c:pt>
                <c:pt idx="3974">
                  <c:v>44689609.119999997</c:v>
                </c:pt>
                <c:pt idx="3975">
                  <c:v>44700854.619999997</c:v>
                </c:pt>
                <c:pt idx="3976">
                  <c:v>44712100.119999997</c:v>
                </c:pt>
                <c:pt idx="3977">
                  <c:v>44723345.619999997</c:v>
                </c:pt>
                <c:pt idx="3978">
                  <c:v>44734591.119999997</c:v>
                </c:pt>
                <c:pt idx="3979">
                  <c:v>44745836.609999999</c:v>
                </c:pt>
                <c:pt idx="3980">
                  <c:v>44757082.109999999</c:v>
                </c:pt>
                <c:pt idx="3981">
                  <c:v>44768327.609999999</c:v>
                </c:pt>
                <c:pt idx="3982">
                  <c:v>44779573.109999999</c:v>
                </c:pt>
                <c:pt idx="3983">
                  <c:v>44790818.609999999</c:v>
                </c:pt>
                <c:pt idx="3984">
                  <c:v>44802064.100000001</c:v>
                </c:pt>
                <c:pt idx="3985">
                  <c:v>44813309.600000001</c:v>
                </c:pt>
                <c:pt idx="3986">
                  <c:v>44824555.100000001</c:v>
                </c:pt>
                <c:pt idx="3987">
                  <c:v>44835800.600000001</c:v>
                </c:pt>
                <c:pt idx="3988">
                  <c:v>44847046.100000001</c:v>
                </c:pt>
                <c:pt idx="3989">
                  <c:v>44858291.590000004</c:v>
                </c:pt>
                <c:pt idx="3990">
                  <c:v>44869537.090000004</c:v>
                </c:pt>
                <c:pt idx="3991">
                  <c:v>44880782.590000004</c:v>
                </c:pt>
                <c:pt idx="3992">
                  <c:v>44892028.090000004</c:v>
                </c:pt>
                <c:pt idx="3993">
                  <c:v>44903273.590000004</c:v>
                </c:pt>
                <c:pt idx="3994">
                  <c:v>44914519.079999998</c:v>
                </c:pt>
                <c:pt idx="3995">
                  <c:v>44925764.579999998</c:v>
                </c:pt>
                <c:pt idx="3996">
                  <c:v>44937010.079999998</c:v>
                </c:pt>
                <c:pt idx="3997">
                  <c:v>44948255.579999998</c:v>
                </c:pt>
                <c:pt idx="3998">
                  <c:v>44959501.079999998</c:v>
                </c:pt>
                <c:pt idx="3999">
                  <c:v>44970746.57</c:v>
                </c:pt>
                <c:pt idx="4000">
                  <c:v>44981992.07</c:v>
                </c:pt>
                <c:pt idx="4001">
                  <c:v>44993237.57</c:v>
                </c:pt>
                <c:pt idx="4002">
                  <c:v>45004483.07</c:v>
                </c:pt>
                <c:pt idx="4003">
                  <c:v>45015728.57</c:v>
                </c:pt>
                <c:pt idx="4004">
                  <c:v>45026974.060000002</c:v>
                </c:pt>
                <c:pt idx="4005">
                  <c:v>45038219.560000002</c:v>
                </c:pt>
                <c:pt idx="4006">
                  <c:v>45049465.060000002</c:v>
                </c:pt>
                <c:pt idx="4007">
                  <c:v>45060710.560000002</c:v>
                </c:pt>
                <c:pt idx="4008">
                  <c:v>45071956.060000002</c:v>
                </c:pt>
                <c:pt idx="4009">
                  <c:v>45083201.549999997</c:v>
                </c:pt>
                <c:pt idx="4010">
                  <c:v>45094447.049999997</c:v>
                </c:pt>
                <c:pt idx="4011">
                  <c:v>45105692.549999997</c:v>
                </c:pt>
                <c:pt idx="4012">
                  <c:v>45116938.049999997</c:v>
                </c:pt>
                <c:pt idx="4013">
                  <c:v>45128183.549999997</c:v>
                </c:pt>
                <c:pt idx="4014">
                  <c:v>45139429.039999999</c:v>
                </c:pt>
                <c:pt idx="4015">
                  <c:v>45150674.539999999</c:v>
                </c:pt>
                <c:pt idx="4016">
                  <c:v>45161920.039999999</c:v>
                </c:pt>
                <c:pt idx="4017">
                  <c:v>45173165.539999999</c:v>
                </c:pt>
                <c:pt idx="4018">
                  <c:v>45184411.039999999</c:v>
                </c:pt>
                <c:pt idx="4019">
                  <c:v>45195656.530000001</c:v>
                </c:pt>
                <c:pt idx="4020">
                  <c:v>45206902.030000001</c:v>
                </c:pt>
                <c:pt idx="4021">
                  <c:v>45218147.530000001</c:v>
                </c:pt>
                <c:pt idx="4022">
                  <c:v>45229393.030000001</c:v>
                </c:pt>
                <c:pt idx="4023">
                  <c:v>45240638.530000001</c:v>
                </c:pt>
                <c:pt idx="4024">
                  <c:v>45251884.020000003</c:v>
                </c:pt>
                <c:pt idx="4025">
                  <c:v>45263129.520000003</c:v>
                </c:pt>
                <c:pt idx="4026">
                  <c:v>45274375.020000003</c:v>
                </c:pt>
                <c:pt idx="4027">
                  <c:v>45285620.520000003</c:v>
                </c:pt>
                <c:pt idx="4028">
                  <c:v>45296866.020000003</c:v>
                </c:pt>
                <c:pt idx="4029">
                  <c:v>45308111.509999998</c:v>
                </c:pt>
                <c:pt idx="4030">
                  <c:v>45319357.009999998</c:v>
                </c:pt>
                <c:pt idx="4031">
                  <c:v>45330602.509999998</c:v>
                </c:pt>
                <c:pt idx="4032">
                  <c:v>45341848.009999998</c:v>
                </c:pt>
                <c:pt idx="4033">
                  <c:v>45353093.509999998</c:v>
                </c:pt>
                <c:pt idx="4034">
                  <c:v>45364339.009999998</c:v>
                </c:pt>
                <c:pt idx="4035">
                  <c:v>45375584.5</c:v>
                </c:pt>
                <c:pt idx="4036">
                  <c:v>45386830</c:v>
                </c:pt>
                <c:pt idx="4037">
                  <c:v>45398075.5</c:v>
                </c:pt>
                <c:pt idx="4038">
                  <c:v>45409321</c:v>
                </c:pt>
                <c:pt idx="4039">
                  <c:v>45420566.5</c:v>
                </c:pt>
                <c:pt idx="4040">
                  <c:v>45431811.990000002</c:v>
                </c:pt>
                <c:pt idx="4041">
                  <c:v>45443057.490000002</c:v>
                </c:pt>
                <c:pt idx="4042">
                  <c:v>45454302.990000002</c:v>
                </c:pt>
                <c:pt idx="4043">
                  <c:v>45465548.490000002</c:v>
                </c:pt>
                <c:pt idx="4044">
                  <c:v>45476793.990000002</c:v>
                </c:pt>
                <c:pt idx="4045">
                  <c:v>45488039.479999997</c:v>
                </c:pt>
                <c:pt idx="4046">
                  <c:v>45499284.979999997</c:v>
                </c:pt>
                <c:pt idx="4047">
                  <c:v>45510530.479999997</c:v>
                </c:pt>
                <c:pt idx="4048">
                  <c:v>45521775.979999997</c:v>
                </c:pt>
                <c:pt idx="4049">
                  <c:v>45533021.479999997</c:v>
                </c:pt>
                <c:pt idx="4050">
                  <c:v>45544266.969999999</c:v>
                </c:pt>
                <c:pt idx="4051">
                  <c:v>45555512.469999999</c:v>
                </c:pt>
                <c:pt idx="4052">
                  <c:v>45566757.969999999</c:v>
                </c:pt>
                <c:pt idx="4053">
                  <c:v>45578003.469999999</c:v>
                </c:pt>
                <c:pt idx="4054">
                  <c:v>45589248.969999999</c:v>
                </c:pt>
                <c:pt idx="4055">
                  <c:v>45600494.460000001</c:v>
                </c:pt>
                <c:pt idx="4056">
                  <c:v>45611739.960000001</c:v>
                </c:pt>
                <c:pt idx="4057">
                  <c:v>45622985.460000001</c:v>
                </c:pt>
                <c:pt idx="4058">
                  <c:v>45634230.960000001</c:v>
                </c:pt>
                <c:pt idx="4059">
                  <c:v>45645476.460000001</c:v>
                </c:pt>
                <c:pt idx="4060">
                  <c:v>45656721.950000003</c:v>
                </c:pt>
                <c:pt idx="4061">
                  <c:v>45667967.450000003</c:v>
                </c:pt>
                <c:pt idx="4062">
                  <c:v>45679212.950000003</c:v>
                </c:pt>
                <c:pt idx="4063">
                  <c:v>45690458.450000003</c:v>
                </c:pt>
                <c:pt idx="4064">
                  <c:v>45701703.950000003</c:v>
                </c:pt>
                <c:pt idx="4065">
                  <c:v>45712949.439999998</c:v>
                </c:pt>
                <c:pt idx="4066">
                  <c:v>45724194.939999998</c:v>
                </c:pt>
                <c:pt idx="4067">
                  <c:v>45735440.439999998</c:v>
                </c:pt>
                <c:pt idx="4068">
                  <c:v>45746685.939999998</c:v>
                </c:pt>
                <c:pt idx="4069">
                  <c:v>45757931.439999998</c:v>
                </c:pt>
                <c:pt idx="4070">
                  <c:v>45769176.93</c:v>
                </c:pt>
                <c:pt idx="4071">
                  <c:v>45780422.43</c:v>
                </c:pt>
                <c:pt idx="4072">
                  <c:v>45791667.93</c:v>
                </c:pt>
                <c:pt idx="4073">
                  <c:v>45802913.43</c:v>
                </c:pt>
                <c:pt idx="4074">
                  <c:v>45814158.93</c:v>
                </c:pt>
                <c:pt idx="4075">
                  <c:v>45825404.420000002</c:v>
                </c:pt>
                <c:pt idx="4076">
                  <c:v>45836649.920000002</c:v>
                </c:pt>
                <c:pt idx="4077">
                  <c:v>45847895.420000002</c:v>
                </c:pt>
                <c:pt idx="4078">
                  <c:v>45859140.920000002</c:v>
                </c:pt>
                <c:pt idx="4079">
                  <c:v>45870386.420000002</c:v>
                </c:pt>
                <c:pt idx="4080">
                  <c:v>45881631.909999996</c:v>
                </c:pt>
                <c:pt idx="4081">
                  <c:v>45892877.409999996</c:v>
                </c:pt>
                <c:pt idx="4082">
                  <c:v>45904122.909999996</c:v>
                </c:pt>
                <c:pt idx="4083">
                  <c:v>45915368.409999996</c:v>
                </c:pt>
                <c:pt idx="4084">
                  <c:v>45926613.909999996</c:v>
                </c:pt>
                <c:pt idx="4085">
                  <c:v>45937859.399999999</c:v>
                </c:pt>
                <c:pt idx="4086">
                  <c:v>45949104.899999999</c:v>
                </c:pt>
                <c:pt idx="4087">
                  <c:v>45960350.399999999</c:v>
                </c:pt>
                <c:pt idx="4088">
                  <c:v>45971595.899999999</c:v>
                </c:pt>
                <c:pt idx="4089">
                  <c:v>45982841.399999999</c:v>
                </c:pt>
                <c:pt idx="4090">
                  <c:v>45994086.890000001</c:v>
                </c:pt>
                <c:pt idx="4091">
                  <c:v>46005332.390000001</c:v>
                </c:pt>
                <c:pt idx="4092">
                  <c:v>46016577.890000001</c:v>
                </c:pt>
                <c:pt idx="4093">
                  <c:v>46027823.390000001</c:v>
                </c:pt>
                <c:pt idx="4094">
                  <c:v>46039068.890000001</c:v>
                </c:pt>
                <c:pt idx="4095">
                  <c:v>46050314.380000003</c:v>
                </c:pt>
                <c:pt idx="4096">
                  <c:v>46061559.880000003</c:v>
                </c:pt>
                <c:pt idx="4097">
                  <c:v>46072805.380000003</c:v>
                </c:pt>
                <c:pt idx="4098">
                  <c:v>46084050.880000003</c:v>
                </c:pt>
                <c:pt idx="4099">
                  <c:v>46095296.380000003</c:v>
                </c:pt>
                <c:pt idx="4100">
                  <c:v>46106541.869999997</c:v>
                </c:pt>
                <c:pt idx="4101">
                  <c:v>46117787.369999997</c:v>
                </c:pt>
                <c:pt idx="4102">
                  <c:v>46129032.869999997</c:v>
                </c:pt>
                <c:pt idx="4103">
                  <c:v>46140278.369999997</c:v>
                </c:pt>
                <c:pt idx="4104">
                  <c:v>46151523.869999997</c:v>
                </c:pt>
                <c:pt idx="4105">
                  <c:v>46162769.359999999</c:v>
                </c:pt>
                <c:pt idx="4106">
                  <c:v>46174014.859999999</c:v>
                </c:pt>
                <c:pt idx="4107">
                  <c:v>46185260.359999999</c:v>
                </c:pt>
                <c:pt idx="4108">
                  <c:v>46196505.859999999</c:v>
                </c:pt>
                <c:pt idx="4109">
                  <c:v>46207751.359999999</c:v>
                </c:pt>
                <c:pt idx="4110">
                  <c:v>46218996.850000001</c:v>
                </c:pt>
                <c:pt idx="4111">
                  <c:v>46230242.350000001</c:v>
                </c:pt>
                <c:pt idx="4112">
                  <c:v>46241487.850000001</c:v>
                </c:pt>
                <c:pt idx="4113">
                  <c:v>46252733.350000001</c:v>
                </c:pt>
                <c:pt idx="4114">
                  <c:v>46263978.850000001</c:v>
                </c:pt>
                <c:pt idx="4115">
                  <c:v>46275224.340000004</c:v>
                </c:pt>
                <c:pt idx="4116">
                  <c:v>46286469.840000004</c:v>
                </c:pt>
                <c:pt idx="4117">
                  <c:v>46297715.340000004</c:v>
                </c:pt>
                <c:pt idx="4118">
                  <c:v>46308960.840000004</c:v>
                </c:pt>
                <c:pt idx="4119">
                  <c:v>46320206.340000004</c:v>
                </c:pt>
                <c:pt idx="4120">
                  <c:v>46331451.829999998</c:v>
                </c:pt>
                <c:pt idx="4121">
                  <c:v>46342697.329999998</c:v>
                </c:pt>
                <c:pt idx="4122">
                  <c:v>46353942.829999998</c:v>
                </c:pt>
                <c:pt idx="4123">
                  <c:v>46365188.329999998</c:v>
                </c:pt>
                <c:pt idx="4124">
                  <c:v>46376433.829999998</c:v>
                </c:pt>
                <c:pt idx="4125">
                  <c:v>46387679.32</c:v>
                </c:pt>
                <c:pt idx="4126">
                  <c:v>46398924.82</c:v>
                </c:pt>
                <c:pt idx="4127">
                  <c:v>46410170.32</c:v>
                </c:pt>
                <c:pt idx="4128">
                  <c:v>46421415.82</c:v>
                </c:pt>
                <c:pt idx="4129">
                  <c:v>46432661.32</c:v>
                </c:pt>
                <c:pt idx="4130">
                  <c:v>46443906.810000002</c:v>
                </c:pt>
                <c:pt idx="4131">
                  <c:v>46455152.310000002</c:v>
                </c:pt>
                <c:pt idx="4132">
                  <c:v>46466397.810000002</c:v>
                </c:pt>
                <c:pt idx="4133">
                  <c:v>46477643.310000002</c:v>
                </c:pt>
                <c:pt idx="4134">
                  <c:v>46488888.810000002</c:v>
                </c:pt>
                <c:pt idx="4135">
                  <c:v>46500134.299999997</c:v>
                </c:pt>
                <c:pt idx="4136">
                  <c:v>46511379.799999997</c:v>
                </c:pt>
                <c:pt idx="4137">
                  <c:v>46522625.299999997</c:v>
                </c:pt>
                <c:pt idx="4138">
                  <c:v>46533870.799999997</c:v>
                </c:pt>
                <c:pt idx="4139">
                  <c:v>46545116.299999997</c:v>
                </c:pt>
                <c:pt idx="4140">
                  <c:v>46556361.789999999</c:v>
                </c:pt>
                <c:pt idx="4141">
                  <c:v>46567607.289999999</c:v>
                </c:pt>
                <c:pt idx="4142">
                  <c:v>46578852.789999999</c:v>
                </c:pt>
                <c:pt idx="4143">
                  <c:v>46590098.289999999</c:v>
                </c:pt>
                <c:pt idx="4144">
                  <c:v>46601343.789999999</c:v>
                </c:pt>
                <c:pt idx="4145">
                  <c:v>46612589.289999999</c:v>
                </c:pt>
                <c:pt idx="4146">
                  <c:v>46623834.780000001</c:v>
                </c:pt>
                <c:pt idx="4147">
                  <c:v>46635080.280000001</c:v>
                </c:pt>
                <c:pt idx="4148">
                  <c:v>46646325.780000001</c:v>
                </c:pt>
                <c:pt idx="4149">
                  <c:v>46657571.280000001</c:v>
                </c:pt>
                <c:pt idx="4150">
                  <c:v>46668816.780000001</c:v>
                </c:pt>
                <c:pt idx="4151">
                  <c:v>46680062.270000003</c:v>
                </c:pt>
                <c:pt idx="4152">
                  <c:v>46691307.770000003</c:v>
                </c:pt>
                <c:pt idx="4153">
                  <c:v>46702553.270000003</c:v>
                </c:pt>
                <c:pt idx="4154">
                  <c:v>46713798.770000003</c:v>
                </c:pt>
                <c:pt idx="4155">
                  <c:v>46725044.270000003</c:v>
                </c:pt>
                <c:pt idx="4156">
                  <c:v>46736289.759999998</c:v>
                </c:pt>
                <c:pt idx="4157">
                  <c:v>46747535.259999998</c:v>
                </c:pt>
                <c:pt idx="4158">
                  <c:v>46758780.759999998</c:v>
                </c:pt>
                <c:pt idx="4159">
                  <c:v>46770026.259999998</c:v>
                </c:pt>
                <c:pt idx="4160">
                  <c:v>46781271.759999998</c:v>
                </c:pt>
                <c:pt idx="4161">
                  <c:v>46792517.25</c:v>
                </c:pt>
                <c:pt idx="4162">
                  <c:v>46803762.75</c:v>
                </c:pt>
                <c:pt idx="4163">
                  <c:v>46815008.25</c:v>
                </c:pt>
                <c:pt idx="4164">
                  <c:v>46826253.75</c:v>
                </c:pt>
                <c:pt idx="4165">
                  <c:v>46837499.25</c:v>
                </c:pt>
                <c:pt idx="4166">
                  <c:v>46848744.740000002</c:v>
                </c:pt>
                <c:pt idx="4167">
                  <c:v>46859990.240000002</c:v>
                </c:pt>
                <c:pt idx="4168">
                  <c:v>46871235.740000002</c:v>
                </c:pt>
                <c:pt idx="4169">
                  <c:v>46882481.240000002</c:v>
                </c:pt>
                <c:pt idx="4170">
                  <c:v>46893726.740000002</c:v>
                </c:pt>
                <c:pt idx="4171">
                  <c:v>46904972.229999997</c:v>
                </c:pt>
                <c:pt idx="4172">
                  <c:v>46916217.729999997</c:v>
                </c:pt>
                <c:pt idx="4173">
                  <c:v>46927463.229999997</c:v>
                </c:pt>
                <c:pt idx="4174">
                  <c:v>46938708.729999997</c:v>
                </c:pt>
                <c:pt idx="4175">
                  <c:v>46949954.229999997</c:v>
                </c:pt>
                <c:pt idx="4176">
                  <c:v>46961199.719999999</c:v>
                </c:pt>
                <c:pt idx="4177">
                  <c:v>46972445.219999999</c:v>
                </c:pt>
                <c:pt idx="4178">
                  <c:v>46983690.719999999</c:v>
                </c:pt>
                <c:pt idx="4179">
                  <c:v>46994936.219999999</c:v>
                </c:pt>
                <c:pt idx="4180">
                  <c:v>47006181.719999999</c:v>
                </c:pt>
                <c:pt idx="4181">
                  <c:v>47017427.210000001</c:v>
                </c:pt>
                <c:pt idx="4182">
                  <c:v>47028672.710000001</c:v>
                </c:pt>
                <c:pt idx="4183">
                  <c:v>47039918.210000001</c:v>
                </c:pt>
                <c:pt idx="4184">
                  <c:v>47051163.710000001</c:v>
                </c:pt>
                <c:pt idx="4185">
                  <c:v>47062409.210000001</c:v>
                </c:pt>
                <c:pt idx="4186">
                  <c:v>47073654.700000003</c:v>
                </c:pt>
                <c:pt idx="4187">
                  <c:v>47084900.200000003</c:v>
                </c:pt>
                <c:pt idx="4188">
                  <c:v>47096145.700000003</c:v>
                </c:pt>
                <c:pt idx="4189">
                  <c:v>47107391.200000003</c:v>
                </c:pt>
                <c:pt idx="4190">
                  <c:v>47118636.700000003</c:v>
                </c:pt>
                <c:pt idx="4191">
                  <c:v>47129882.189999998</c:v>
                </c:pt>
                <c:pt idx="4192">
                  <c:v>47141127.689999998</c:v>
                </c:pt>
                <c:pt idx="4193">
                  <c:v>47152373.189999998</c:v>
                </c:pt>
                <c:pt idx="4194">
                  <c:v>47163618.689999998</c:v>
                </c:pt>
                <c:pt idx="4195">
                  <c:v>47174864.189999998</c:v>
                </c:pt>
                <c:pt idx="4196">
                  <c:v>47186109.68</c:v>
                </c:pt>
                <c:pt idx="4197">
                  <c:v>47197355.18</c:v>
                </c:pt>
                <c:pt idx="4198">
                  <c:v>47208600.68</c:v>
                </c:pt>
                <c:pt idx="4199">
                  <c:v>47219846.18</c:v>
                </c:pt>
                <c:pt idx="4200">
                  <c:v>47231091.68</c:v>
                </c:pt>
                <c:pt idx="4201">
                  <c:v>47242337.170000002</c:v>
                </c:pt>
                <c:pt idx="4202">
                  <c:v>47253582.670000002</c:v>
                </c:pt>
                <c:pt idx="4203">
                  <c:v>47264828.170000002</c:v>
                </c:pt>
                <c:pt idx="4204">
                  <c:v>47276073.670000002</c:v>
                </c:pt>
                <c:pt idx="4205">
                  <c:v>47287319.170000002</c:v>
                </c:pt>
                <c:pt idx="4206">
                  <c:v>47298564.659999996</c:v>
                </c:pt>
                <c:pt idx="4207">
                  <c:v>47309810.159999996</c:v>
                </c:pt>
                <c:pt idx="4208">
                  <c:v>47321055.659999996</c:v>
                </c:pt>
                <c:pt idx="4209">
                  <c:v>47332301.159999996</c:v>
                </c:pt>
                <c:pt idx="4210">
                  <c:v>47343546.659999996</c:v>
                </c:pt>
                <c:pt idx="4211">
                  <c:v>47354792.149999999</c:v>
                </c:pt>
                <c:pt idx="4212">
                  <c:v>47366037.649999999</c:v>
                </c:pt>
                <c:pt idx="4213">
                  <c:v>47377283.149999999</c:v>
                </c:pt>
                <c:pt idx="4214">
                  <c:v>47388528.649999999</c:v>
                </c:pt>
                <c:pt idx="4215">
                  <c:v>47399774.149999999</c:v>
                </c:pt>
                <c:pt idx="4216">
                  <c:v>47411019.640000001</c:v>
                </c:pt>
                <c:pt idx="4217">
                  <c:v>47422265.140000001</c:v>
                </c:pt>
                <c:pt idx="4218">
                  <c:v>47433510.640000001</c:v>
                </c:pt>
                <c:pt idx="4219">
                  <c:v>47444756.140000001</c:v>
                </c:pt>
                <c:pt idx="4220">
                  <c:v>47456001.640000001</c:v>
                </c:pt>
                <c:pt idx="4221">
                  <c:v>47467247.130000003</c:v>
                </c:pt>
                <c:pt idx="4222">
                  <c:v>47478492.630000003</c:v>
                </c:pt>
                <c:pt idx="4223">
                  <c:v>47489738.130000003</c:v>
                </c:pt>
                <c:pt idx="4224">
                  <c:v>47500983.630000003</c:v>
                </c:pt>
                <c:pt idx="4225">
                  <c:v>47512229.130000003</c:v>
                </c:pt>
                <c:pt idx="4226">
                  <c:v>47523474.619999997</c:v>
                </c:pt>
                <c:pt idx="4227">
                  <c:v>47534720.119999997</c:v>
                </c:pt>
                <c:pt idx="4228">
                  <c:v>47545965.619999997</c:v>
                </c:pt>
                <c:pt idx="4229">
                  <c:v>47557211.119999997</c:v>
                </c:pt>
                <c:pt idx="4230">
                  <c:v>47568456.619999997</c:v>
                </c:pt>
                <c:pt idx="4231">
                  <c:v>47579702.109999999</c:v>
                </c:pt>
                <c:pt idx="4232">
                  <c:v>47590947.609999999</c:v>
                </c:pt>
                <c:pt idx="4233">
                  <c:v>47602193.109999999</c:v>
                </c:pt>
                <c:pt idx="4234">
                  <c:v>47613438.609999999</c:v>
                </c:pt>
                <c:pt idx="4235">
                  <c:v>47624684.109999999</c:v>
                </c:pt>
                <c:pt idx="4236">
                  <c:v>47635929.600000001</c:v>
                </c:pt>
                <c:pt idx="4237">
                  <c:v>47647175.100000001</c:v>
                </c:pt>
                <c:pt idx="4238">
                  <c:v>47658420.600000001</c:v>
                </c:pt>
                <c:pt idx="4239">
                  <c:v>47669666.100000001</c:v>
                </c:pt>
                <c:pt idx="4240">
                  <c:v>47680911.600000001</c:v>
                </c:pt>
                <c:pt idx="4241">
                  <c:v>47692157.090000004</c:v>
                </c:pt>
                <c:pt idx="4242">
                  <c:v>47703402.590000004</c:v>
                </c:pt>
                <c:pt idx="4243">
                  <c:v>47714648.090000004</c:v>
                </c:pt>
                <c:pt idx="4244">
                  <c:v>47725893.590000004</c:v>
                </c:pt>
                <c:pt idx="4245">
                  <c:v>47737139.090000004</c:v>
                </c:pt>
                <c:pt idx="4246">
                  <c:v>47748384.579999998</c:v>
                </c:pt>
                <c:pt idx="4247">
                  <c:v>47759630.079999998</c:v>
                </c:pt>
                <c:pt idx="4248">
                  <c:v>47770875.579999998</c:v>
                </c:pt>
                <c:pt idx="4249">
                  <c:v>47782121.079999998</c:v>
                </c:pt>
                <c:pt idx="4250">
                  <c:v>47793366.579999998</c:v>
                </c:pt>
                <c:pt idx="4251">
                  <c:v>47804612.07</c:v>
                </c:pt>
                <c:pt idx="4252">
                  <c:v>47815857.57</c:v>
                </c:pt>
                <c:pt idx="4253">
                  <c:v>47827103.07</c:v>
                </c:pt>
                <c:pt idx="4254">
                  <c:v>47838348.57</c:v>
                </c:pt>
                <c:pt idx="4255">
                  <c:v>47849594.07</c:v>
                </c:pt>
                <c:pt idx="4256">
                  <c:v>47860839.57</c:v>
                </c:pt>
                <c:pt idx="4257">
                  <c:v>47872085.060000002</c:v>
                </c:pt>
                <c:pt idx="4258">
                  <c:v>47883330.560000002</c:v>
                </c:pt>
                <c:pt idx="4259">
                  <c:v>47894576.060000002</c:v>
                </c:pt>
                <c:pt idx="4260">
                  <c:v>47905821.560000002</c:v>
                </c:pt>
                <c:pt idx="4261">
                  <c:v>47917067.060000002</c:v>
                </c:pt>
                <c:pt idx="4262">
                  <c:v>47928312.549999997</c:v>
                </c:pt>
                <c:pt idx="4263">
                  <c:v>47939558.049999997</c:v>
                </c:pt>
                <c:pt idx="4264">
                  <c:v>47950803.549999997</c:v>
                </c:pt>
                <c:pt idx="4265">
                  <c:v>47962049.049999997</c:v>
                </c:pt>
                <c:pt idx="4266">
                  <c:v>47973294.549999997</c:v>
                </c:pt>
                <c:pt idx="4267">
                  <c:v>47984540.039999999</c:v>
                </c:pt>
                <c:pt idx="4268">
                  <c:v>47995785.539999999</c:v>
                </c:pt>
                <c:pt idx="4269">
                  <c:v>48007031.039999999</c:v>
                </c:pt>
                <c:pt idx="4270">
                  <c:v>48018276.539999999</c:v>
                </c:pt>
                <c:pt idx="4271">
                  <c:v>48029522.039999999</c:v>
                </c:pt>
                <c:pt idx="4272">
                  <c:v>48040767.530000001</c:v>
                </c:pt>
                <c:pt idx="4273">
                  <c:v>48052013.030000001</c:v>
                </c:pt>
                <c:pt idx="4274">
                  <c:v>48063258.530000001</c:v>
                </c:pt>
                <c:pt idx="4275">
                  <c:v>48074504.030000001</c:v>
                </c:pt>
                <c:pt idx="4276">
                  <c:v>48085749.530000001</c:v>
                </c:pt>
                <c:pt idx="4277">
                  <c:v>48096995.020000003</c:v>
                </c:pt>
                <c:pt idx="4278">
                  <c:v>48108240.520000003</c:v>
                </c:pt>
                <c:pt idx="4279">
                  <c:v>48119486.020000003</c:v>
                </c:pt>
                <c:pt idx="4280">
                  <c:v>48130731.520000003</c:v>
                </c:pt>
                <c:pt idx="4281">
                  <c:v>48141977.020000003</c:v>
                </c:pt>
                <c:pt idx="4282">
                  <c:v>48153222.509999998</c:v>
                </c:pt>
                <c:pt idx="4283">
                  <c:v>48164468.009999998</c:v>
                </c:pt>
                <c:pt idx="4284">
                  <c:v>48175713.509999998</c:v>
                </c:pt>
                <c:pt idx="4285">
                  <c:v>48186959.009999998</c:v>
                </c:pt>
                <c:pt idx="4286">
                  <c:v>48198204.509999998</c:v>
                </c:pt>
                <c:pt idx="4287">
                  <c:v>48209450</c:v>
                </c:pt>
                <c:pt idx="4288">
                  <c:v>48220695.5</c:v>
                </c:pt>
                <c:pt idx="4289">
                  <c:v>48231941</c:v>
                </c:pt>
                <c:pt idx="4290">
                  <c:v>48243186.5</c:v>
                </c:pt>
                <c:pt idx="4291">
                  <c:v>48254432</c:v>
                </c:pt>
                <c:pt idx="4292">
                  <c:v>48265677.490000002</c:v>
                </c:pt>
                <c:pt idx="4293">
                  <c:v>48276922.990000002</c:v>
                </c:pt>
                <c:pt idx="4294">
                  <c:v>48288168.490000002</c:v>
                </c:pt>
                <c:pt idx="4295">
                  <c:v>48299413.990000002</c:v>
                </c:pt>
                <c:pt idx="4296">
                  <c:v>48310659.490000002</c:v>
                </c:pt>
                <c:pt idx="4297">
                  <c:v>48321904.979999997</c:v>
                </c:pt>
                <c:pt idx="4298">
                  <c:v>48333150.479999997</c:v>
                </c:pt>
                <c:pt idx="4299">
                  <c:v>48344395.979999997</c:v>
                </c:pt>
                <c:pt idx="4300">
                  <c:v>48355641.479999997</c:v>
                </c:pt>
                <c:pt idx="4301">
                  <c:v>48366886.979999997</c:v>
                </c:pt>
                <c:pt idx="4302">
                  <c:v>48378132.469999999</c:v>
                </c:pt>
                <c:pt idx="4303">
                  <c:v>48389377.969999999</c:v>
                </c:pt>
                <c:pt idx="4304">
                  <c:v>48400623.469999999</c:v>
                </c:pt>
                <c:pt idx="4305">
                  <c:v>48411868.969999999</c:v>
                </c:pt>
                <c:pt idx="4306">
                  <c:v>48423114.469999999</c:v>
                </c:pt>
                <c:pt idx="4307">
                  <c:v>48434359.960000001</c:v>
                </c:pt>
                <c:pt idx="4308">
                  <c:v>48445605.460000001</c:v>
                </c:pt>
                <c:pt idx="4309">
                  <c:v>48456850.960000001</c:v>
                </c:pt>
                <c:pt idx="4310">
                  <c:v>48468096.460000001</c:v>
                </c:pt>
                <c:pt idx="4311">
                  <c:v>48479341.960000001</c:v>
                </c:pt>
                <c:pt idx="4312">
                  <c:v>48490587.450000003</c:v>
                </c:pt>
                <c:pt idx="4313">
                  <c:v>48501832.950000003</c:v>
                </c:pt>
                <c:pt idx="4314">
                  <c:v>48513078.450000003</c:v>
                </c:pt>
                <c:pt idx="4315">
                  <c:v>48524323.950000003</c:v>
                </c:pt>
                <c:pt idx="4316">
                  <c:v>48535569.450000003</c:v>
                </c:pt>
                <c:pt idx="4317">
                  <c:v>48546814.939999998</c:v>
                </c:pt>
                <c:pt idx="4318">
                  <c:v>48558060.439999998</c:v>
                </c:pt>
                <c:pt idx="4319">
                  <c:v>48569305.939999998</c:v>
                </c:pt>
                <c:pt idx="4320">
                  <c:v>48580551.439999998</c:v>
                </c:pt>
                <c:pt idx="4321">
                  <c:v>48591796.939999998</c:v>
                </c:pt>
                <c:pt idx="4322">
                  <c:v>48603042.43</c:v>
                </c:pt>
                <c:pt idx="4323">
                  <c:v>48614287.93</c:v>
                </c:pt>
                <c:pt idx="4324">
                  <c:v>48625533.43</c:v>
                </c:pt>
                <c:pt idx="4325">
                  <c:v>48636778.93</c:v>
                </c:pt>
                <c:pt idx="4326">
                  <c:v>48648024.43</c:v>
                </c:pt>
                <c:pt idx="4327">
                  <c:v>48659269.920000002</c:v>
                </c:pt>
                <c:pt idx="4328">
                  <c:v>48670515.420000002</c:v>
                </c:pt>
                <c:pt idx="4329">
                  <c:v>48681760.920000002</c:v>
                </c:pt>
                <c:pt idx="4330">
                  <c:v>48693006.420000002</c:v>
                </c:pt>
                <c:pt idx="4331">
                  <c:v>48704251.920000002</c:v>
                </c:pt>
                <c:pt idx="4332">
                  <c:v>48715497.409999996</c:v>
                </c:pt>
                <c:pt idx="4333">
                  <c:v>48726742.909999996</c:v>
                </c:pt>
                <c:pt idx="4334">
                  <c:v>48737988.409999996</c:v>
                </c:pt>
                <c:pt idx="4335">
                  <c:v>48749233.909999996</c:v>
                </c:pt>
                <c:pt idx="4336">
                  <c:v>48760479.409999996</c:v>
                </c:pt>
                <c:pt idx="4337">
                  <c:v>48771724.899999999</c:v>
                </c:pt>
                <c:pt idx="4338">
                  <c:v>48782970.399999999</c:v>
                </c:pt>
                <c:pt idx="4339">
                  <c:v>48794215.899999999</c:v>
                </c:pt>
                <c:pt idx="4340">
                  <c:v>48805461.399999999</c:v>
                </c:pt>
                <c:pt idx="4341">
                  <c:v>48816706.899999999</c:v>
                </c:pt>
                <c:pt idx="4342">
                  <c:v>48827952.390000001</c:v>
                </c:pt>
                <c:pt idx="4343">
                  <c:v>48839197.890000001</c:v>
                </c:pt>
                <c:pt idx="4344">
                  <c:v>48850443.390000001</c:v>
                </c:pt>
                <c:pt idx="4345">
                  <c:v>48861688.890000001</c:v>
                </c:pt>
                <c:pt idx="4346">
                  <c:v>48872934.390000001</c:v>
                </c:pt>
                <c:pt idx="4347">
                  <c:v>48884179.880000003</c:v>
                </c:pt>
                <c:pt idx="4348">
                  <c:v>48895425.380000003</c:v>
                </c:pt>
                <c:pt idx="4349">
                  <c:v>48906670.880000003</c:v>
                </c:pt>
                <c:pt idx="4350">
                  <c:v>48917916.380000003</c:v>
                </c:pt>
                <c:pt idx="4351">
                  <c:v>48929161.880000003</c:v>
                </c:pt>
                <c:pt idx="4352">
                  <c:v>48940407.369999997</c:v>
                </c:pt>
                <c:pt idx="4353">
                  <c:v>48951652.869999997</c:v>
                </c:pt>
                <c:pt idx="4354">
                  <c:v>48962898.369999997</c:v>
                </c:pt>
                <c:pt idx="4355">
                  <c:v>48974143.869999997</c:v>
                </c:pt>
                <c:pt idx="4356">
                  <c:v>48985389.369999997</c:v>
                </c:pt>
                <c:pt idx="4357">
                  <c:v>48996634.859999999</c:v>
                </c:pt>
                <c:pt idx="4358">
                  <c:v>49007880.359999999</c:v>
                </c:pt>
                <c:pt idx="4359">
                  <c:v>49019125.859999999</c:v>
                </c:pt>
                <c:pt idx="4360">
                  <c:v>49030371.359999999</c:v>
                </c:pt>
                <c:pt idx="4361">
                  <c:v>49041616.859999999</c:v>
                </c:pt>
                <c:pt idx="4362">
                  <c:v>49052862.359999999</c:v>
                </c:pt>
                <c:pt idx="4363">
                  <c:v>49064107.850000001</c:v>
                </c:pt>
                <c:pt idx="4364">
                  <c:v>49075353.350000001</c:v>
                </c:pt>
                <c:pt idx="4365">
                  <c:v>49086598.850000001</c:v>
                </c:pt>
                <c:pt idx="4366">
                  <c:v>49097844.350000001</c:v>
                </c:pt>
                <c:pt idx="4367">
                  <c:v>49109089.850000001</c:v>
                </c:pt>
                <c:pt idx="4368">
                  <c:v>49120335.340000004</c:v>
                </c:pt>
                <c:pt idx="4369">
                  <c:v>49131580.840000004</c:v>
                </c:pt>
                <c:pt idx="4370">
                  <c:v>49142826.340000004</c:v>
                </c:pt>
                <c:pt idx="4371">
                  <c:v>49154071.840000004</c:v>
                </c:pt>
                <c:pt idx="4372">
                  <c:v>49165317.340000004</c:v>
                </c:pt>
                <c:pt idx="4373">
                  <c:v>49176562.829999998</c:v>
                </c:pt>
                <c:pt idx="4374">
                  <c:v>49187808.329999998</c:v>
                </c:pt>
                <c:pt idx="4375">
                  <c:v>49199053.829999998</c:v>
                </c:pt>
                <c:pt idx="4376">
                  <c:v>49210299.329999998</c:v>
                </c:pt>
                <c:pt idx="4377">
                  <c:v>49221544.829999998</c:v>
                </c:pt>
                <c:pt idx="4378">
                  <c:v>49232790.32</c:v>
                </c:pt>
                <c:pt idx="4379">
                  <c:v>49244035.82</c:v>
                </c:pt>
                <c:pt idx="4380">
                  <c:v>49255281.32</c:v>
                </c:pt>
                <c:pt idx="4381">
                  <c:v>49266526.82</c:v>
                </c:pt>
                <c:pt idx="4382">
                  <c:v>49277772.32</c:v>
                </c:pt>
                <c:pt idx="4383">
                  <c:v>49289017.810000002</c:v>
                </c:pt>
                <c:pt idx="4384">
                  <c:v>49300263.310000002</c:v>
                </c:pt>
                <c:pt idx="4385">
                  <c:v>49311508.810000002</c:v>
                </c:pt>
                <c:pt idx="4386">
                  <c:v>49322754.310000002</c:v>
                </c:pt>
                <c:pt idx="4387">
                  <c:v>49333999.810000002</c:v>
                </c:pt>
                <c:pt idx="4388">
                  <c:v>49345245.299999997</c:v>
                </c:pt>
                <c:pt idx="4389">
                  <c:v>49356490.799999997</c:v>
                </c:pt>
                <c:pt idx="4390">
                  <c:v>49367736.299999997</c:v>
                </c:pt>
                <c:pt idx="4391">
                  <c:v>49378981.799999997</c:v>
                </c:pt>
                <c:pt idx="4392">
                  <c:v>49390227.299999997</c:v>
                </c:pt>
                <c:pt idx="4393">
                  <c:v>49401472.789999999</c:v>
                </c:pt>
                <c:pt idx="4394">
                  <c:v>49412718.289999999</c:v>
                </c:pt>
                <c:pt idx="4395">
                  <c:v>49423963.789999999</c:v>
                </c:pt>
                <c:pt idx="4396">
                  <c:v>49435209.289999999</c:v>
                </c:pt>
                <c:pt idx="4397">
                  <c:v>49446454.789999999</c:v>
                </c:pt>
                <c:pt idx="4398">
                  <c:v>49457700.280000001</c:v>
                </c:pt>
                <c:pt idx="4399">
                  <c:v>49468945.780000001</c:v>
                </c:pt>
                <c:pt idx="4400">
                  <c:v>49480191.280000001</c:v>
                </c:pt>
                <c:pt idx="4401">
                  <c:v>49491436.780000001</c:v>
                </c:pt>
                <c:pt idx="4402">
                  <c:v>49502682.280000001</c:v>
                </c:pt>
                <c:pt idx="4403">
                  <c:v>49513927.770000003</c:v>
                </c:pt>
                <c:pt idx="4404">
                  <c:v>49525173.270000003</c:v>
                </c:pt>
                <c:pt idx="4405">
                  <c:v>49536418.770000003</c:v>
                </c:pt>
                <c:pt idx="4406">
                  <c:v>49547664.270000003</c:v>
                </c:pt>
                <c:pt idx="4407">
                  <c:v>49558909.770000003</c:v>
                </c:pt>
                <c:pt idx="4408">
                  <c:v>49570155.259999998</c:v>
                </c:pt>
                <c:pt idx="4409">
                  <c:v>49581400.759999998</c:v>
                </c:pt>
                <c:pt idx="4410">
                  <c:v>49592646.259999998</c:v>
                </c:pt>
                <c:pt idx="4411">
                  <c:v>49603891.759999998</c:v>
                </c:pt>
                <c:pt idx="4412">
                  <c:v>49615137.259999998</c:v>
                </c:pt>
                <c:pt idx="4413">
                  <c:v>49626382.75</c:v>
                </c:pt>
                <c:pt idx="4414">
                  <c:v>49637628.25</c:v>
                </c:pt>
                <c:pt idx="4415">
                  <c:v>49648873.75</c:v>
                </c:pt>
                <c:pt idx="4416">
                  <c:v>49660119.25</c:v>
                </c:pt>
                <c:pt idx="4417">
                  <c:v>49671364.75</c:v>
                </c:pt>
                <c:pt idx="4418">
                  <c:v>49682610.240000002</c:v>
                </c:pt>
                <c:pt idx="4419">
                  <c:v>49693855.740000002</c:v>
                </c:pt>
                <c:pt idx="4420">
                  <c:v>49705101.240000002</c:v>
                </c:pt>
                <c:pt idx="4421">
                  <c:v>49716346.740000002</c:v>
                </c:pt>
                <c:pt idx="4422">
                  <c:v>49727592.240000002</c:v>
                </c:pt>
                <c:pt idx="4423">
                  <c:v>49738837.729999997</c:v>
                </c:pt>
                <c:pt idx="4424">
                  <c:v>49750083.229999997</c:v>
                </c:pt>
                <c:pt idx="4425">
                  <c:v>49761328.729999997</c:v>
                </c:pt>
                <c:pt idx="4426">
                  <c:v>49772574.229999997</c:v>
                </c:pt>
                <c:pt idx="4427">
                  <c:v>49783819.729999997</c:v>
                </c:pt>
                <c:pt idx="4428">
                  <c:v>49795065.219999999</c:v>
                </c:pt>
                <c:pt idx="4429">
                  <c:v>49806310.719999999</c:v>
                </c:pt>
                <c:pt idx="4430">
                  <c:v>49817556.219999999</c:v>
                </c:pt>
                <c:pt idx="4431">
                  <c:v>49828801.719999999</c:v>
                </c:pt>
                <c:pt idx="4432">
                  <c:v>49840047.219999999</c:v>
                </c:pt>
                <c:pt idx="4433">
                  <c:v>49851292.710000001</c:v>
                </c:pt>
                <c:pt idx="4434">
                  <c:v>49862538.210000001</c:v>
                </c:pt>
                <c:pt idx="4435">
                  <c:v>49873783.710000001</c:v>
                </c:pt>
                <c:pt idx="4436">
                  <c:v>49885029.210000001</c:v>
                </c:pt>
                <c:pt idx="4437">
                  <c:v>49896274.710000001</c:v>
                </c:pt>
                <c:pt idx="4438">
                  <c:v>49907520.200000003</c:v>
                </c:pt>
                <c:pt idx="4439">
                  <c:v>49918765.700000003</c:v>
                </c:pt>
                <c:pt idx="4440">
                  <c:v>49930011.200000003</c:v>
                </c:pt>
                <c:pt idx="4441">
                  <c:v>49941256.700000003</c:v>
                </c:pt>
                <c:pt idx="4442">
                  <c:v>49952502.200000003</c:v>
                </c:pt>
                <c:pt idx="4443">
                  <c:v>49963747.689999998</c:v>
                </c:pt>
                <c:pt idx="4444">
                  <c:v>49974993.189999998</c:v>
                </c:pt>
                <c:pt idx="4445">
                  <c:v>49986238.689999998</c:v>
                </c:pt>
                <c:pt idx="4446">
                  <c:v>49997484.189999998</c:v>
                </c:pt>
                <c:pt idx="4447">
                  <c:v>50008729.689999998</c:v>
                </c:pt>
                <c:pt idx="4448">
                  <c:v>50019975.18</c:v>
                </c:pt>
                <c:pt idx="4449">
                  <c:v>50031220.68</c:v>
                </c:pt>
                <c:pt idx="4450">
                  <c:v>50042466.18</c:v>
                </c:pt>
                <c:pt idx="4451">
                  <c:v>50053711.68</c:v>
                </c:pt>
                <c:pt idx="4452">
                  <c:v>50064957.18</c:v>
                </c:pt>
                <c:pt idx="4453">
                  <c:v>50076202.670000002</c:v>
                </c:pt>
                <c:pt idx="4454">
                  <c:v>50087448.170000002</c:v>
                </c:pt>
                <c:pt idx="4455">
                  <c:v>50098693.670000002</c:v>
                </c:pt>
                <c:pt idx="4456">
                  <c:v>50109939.170000002</c:v>
                </c:pt>
                <c:pt idx="4457">
                  <c:v>50121184.670000002</c:v>
                </c:pt>
                <c:pt idx="4458">
                  <c:v>50132430.159999996</c:v>
                </c:pt>
                <c:pt idx="4459">
                  <c:v>50143675.659999996</c:v>
                </c:pt>
                <c:pt idx="4460">
                  <c:v>50154921.159999996</c:v>
                </c:pt>
                <c:pt idx="4461">
                  <c:v>50166166.659999996</c:v>
                </c:pt>
                <c:pt idx="4462">
                  <c:v>50177412.159999996</c:v>
                </c:pt>
                <c:pt idx="4463">
                  <c:v>50188657.649999999</c:v>
                </c:pt>
                <c:pt idx="4464">
                  <c:v>50199903.149999999</c:v>
                </c:pt>
                <c:pt idx="4465">
                  <c:v>50211148.649999999</c:v>
                </c:pt>
                <c:pt idx="4466">
                  <c:v>50222394.149999999</c:v>
                </c:pt>
                <c:pt idx="4467">
                  <c:v>50233639.649999999</c:v>
                </c:pt>
                <c:pt idx="4468">
                  <c:v>50244885.140000001</c:v>
                </c:pt>
                <c:pt idx="4469">
                  <c:v>50256130.640000001</c:v>
                </c:pt>
                <c:pt idx="4470">
                  <c:v>50267376.140000001</c:v>
                </c:pt>
                <c:pt idx="4471">
                  <c:v>50278621.640000001</c:v>
                </c:pt>
                <c:pt idx="4472">
                  <c:v>50289867.140000001</c:v>
                </c:pt>
                <c:pt idx="4473">
                  <c:v>50301112.640000001</c:v>
                </c:pt>
                <c:pt idx="4474">
                  <c:v>50312358.130000003</c:v>
                </c:pt>
                <c:pt idx="4475">
                  <c:v>50323603.630000003</c:v>
                </c:pt>
                <c:pt idx="4476">
                  <c:v>50334849.130000003</c:v>
                </c:pt>
                <c:pt idx="4477">
                  <c:v>50346094.630000003</c:v>
                </c:pt>
                <c:pt idx="4478">
                  <c:v>50357340.130000003</c:v>
                </c:pt>
                <c:pt idx="4479">
                  <c:v>50368585.619999997</c:v>
                </c:pt>
                <c:pt idx="4480">
                  <c:v>50379831.119999997</c:v>
                </c:pt>
                <c:pt idx="4481">
                  <c:v>50391076.619999997</c:v>
                </c:pt>
                <c:pt idx="4482">
                  <c:v>50402322.119999997</c:v>
                </c:pt>
                <c:pt idx="4483">
                  <c:v>50413567.619999997</c:v>
                </c:pt>
                <c:pt idx="4484">
                  <c:v>50424813.109999999</c:v>
                </c:pt>
                <c:pt idx="4485">
                  <c:v>50436058.609999999</c:v>
                </c:pt>
                <c:pt idx="4486">
                  <c:v>50447304.109999999</c:v>
                </c:pt>
                <c:pt idx="4487">
                  <c:v>50458549.609999999</c:v>
                </c:pt>
                <c:pt idx="4488">
                  <c:v>50469795.109999999</c:v>
                </c:pt>
                <c:pt idx="4489">
                  <c:v>50481040.600000001</c:v>
                </c:pt>
                <c:pt idx="4490">
                  <c:v>50492286.100000001</c:v>
                </c:pt>
                <c:pt idx="4491">
                  <c:v>50503531.600000001</c:v>
                </c:pt>
                <c:pt idx="4492">
                  <c:v>50514777.100000001</c:v>
                </c:pt>
                <c:pt idx="4493">
                  <c:v>50526022.600000001</c:v>
                </c:pt>
                <c:pt idx="4494">
                  <c:v>50537268.090000004</c:v>
                </c:pt>
                <c:pt idx="4495">
                  <c:v>50548513.590000004</c:v>
                </c:pt>
                <c:pt idx="4496">
                  <c:v>50559759.090000004</c:v>
                </c:pt>
                <c:pt idx="4497">
                  <c:v>50571004.590000004</c:v>
                </c:pt>
                <c:pt idx="4498">
                  <c:v>50582250.090000004</c:v>
                </c:pt>
                <c:pt idx="4499">
                  <c:v>50593495.579999998</c:v>
                </c:pt>
                <c:pt idx="4500">
                  <c:v>50604741.079999998</c:v>
                </c:pt>
                <c:pt idx="4501">
                  <c:v>50615986.579999998</c:v>
                </c:pt>
                <c:pt idx="4502">
                  <c:v>50627232.079999998</c:v>
                </c:pt>
                <c:pt idx="4503">
                  <c:v>50638477.579999998</c:v>
                </c:pt>
                <c:pt idx="4504">
                  <c:v>50649723.07</c:v>
                </c:pt>
                <c:pt idx="4505">
                  <c:v>50660968.57</c:v>
                </c:pt>
                <c:pt idx="4506">
                  <c:v>50672214.07</c:v>
                </c:pt>
                <c:pt idx="4507">
                  <c:v>50683459.57</c:v>
                </c:pt>
                <c:pt idx="4508">
                  <c:v>50694705.07</c:v>
                </c:pt>
                <c:pt idx="4509">
                  <c:v>50705950.560000002</c:v>
                </c:pt>
                <c:pt idx="4510">
                  <c:v>50717196.060000002</c:v>
                </c:pt>
                <c:pt idx="4511">
                  <c:v>50728441.560000002</c:v>
                </c:pt>
                <c:pt idx="4512">
                  <c:v>50739687.060000002</c:v>
                </c:pt>
                <c:pt idx="4513">
                  <c:v>50750932.560000002</c:v>
                </c:pt>
                <c:pt idx="4514">
                  <c:v>50762178.049999997</c:v>
                </c:pt>
                <c:pt idx="4515">
                  <c:v>50773423.549999997</c:v>
                </c:pt>
                <c:pt idx="4516">
                  <c:v>50784669.049999997</c:v>
                </c:pt>
                <c:pt idx="4517">
                  <c:v>50795914.549999997</c:v>
                </c:pt>
                <c:pt idx="4518">
                  <c:v>50807160.049999997</c:v>
                </c:pt>
                <c:pt idx="4519">
                  <c:v>50818405.539999999</c:v>
                </c:pt>
                <c:pt idx="4520">
                  <c:v>50829651.039999999</c:v>
                </c:pt>
                <c:pt idx="4521">
                  <c:v>50840896.539999999</c:v>
                </c:pt>
                <c:pt idx="4522">
                  <c:v>50852142.039999999</c:v>
                </c:pt>
                <c:pt idx="4523">
                  <c:v>50863387.539999999</c:v>
                </c:pt>
                <c:pt idx="4524">
                  <c:v>50874633.030000001</c:v>
                </c:pt>
                <c:pt idx="4525">
                  <c:v>50885878.530000001</c:v>
                </c:pt>
                <c:pt idx="4526">
                  <c:v>50897124.030000001</c:v>
                </c:pt>
                <c:pt idx="4527">
                  <c:v>50908369.530000001</c:v>
                </c:pt>
                <c:pt idx="4528">
                  <c:v>50919615.030000001</c:v>
                </c:pt>
                <c:pt idx="4529">
                  <c:v>50930860.520000003</c:v>
                </c:pt>
                <c:pt idx="4530">
                  <c:v>50942106.020000003</c:v>
                </c:pt>
                <c:pt idx="4531">
                  <c:v>50953351.520000003</c:v>
                </c:pt>
                <c:pt idx="4532">
                  <c:v>50964597.020000003</c:v>
                </c:pt>
                <c:pt idx="4533">
                  <c:v>50975842.520000003</c:v>
                </c:pt>
                <c:pt idx="4534">
                  <c:v>50987088.009999998</c:v>
                </c:pt>
                <c:pt idx="4535">
                  <c:v>50998333.509999998</c:v>
                </c:pt>
                <c:pt idx="4536">
                  <c:v>51009579.009999998</c:v>
                </c:pt>
                <c:pt idx="4537">
                  <c:v>51020824.509999998</c:v>
                </c:pt>
                <c:pt idx="4538">
                  <c:v>51032070.009999998</c:v>
                </c:pt>
                <c:pt idx="4539">
                  <c:v>51043315.5</c:v>
                </c:pt>
                <c:pt idx="4540">
                  <c:v>51054561</c:v>
                </c:pt>
                <c:pt idx="4541">
                  <c:v>51065806.5</c:v>
                </c:pt>
                <c:pt idx="4542">
                  <c:v>51077052</c:v>
                </c:pt>
                <c:pt idx="4543">
                  <c:v>51088297.5</c:v>
                </c:pt>
                <c:pt idx="4544">
                  <c:v>51099542.990000002</c:v>
                </c:pt>
                <c:pt idx="4545">
                  <c:v>51110788.490000002</c:v>
                </c:pt>
                <c:pt idx="4546">
                  <c:v>51122033.990000002</c:v>
                </c:pt>
                <c:pt idx="4547">
                  <c:v>51133279.490000002</c:v>
                </c:pt>
                <c:pt idx="4548">
                  <c:v>51144524.990000002</c:v>
                </c:pt>
                <c:pt idx="4549">
                  <c:v>51155770.479999997</c:v>
                </c:pt>
                <c:pt idx="4550">
                  <c:v>51167015.979999997</c:v>
                </c:pt>
                <c:pt idx="4551">
                  <c:v>51178261.479999997</c:v>
                </c:pt>
                <c:pt idx="4552">
                  <c:v>51189506.979999997</c:v>
                </c:pt>
                <c:pt idx="4553">
                  <c:v>51200752.479999997</c:v>
                </c:pt>
                <c:pt idx="4554">
                  <c:v>51211997.969999999</c:v>
                </c:pt>
                <c:pt idx="4555">
                  <c:v>51223243.469999999</c:v>
                </c:pt>
                <c:pt idx="4556">
                  <c:v>51234488.969999999</c:v>
                </c:pt>
                <c:pt idx="4557">
                  <c:v>51245734.469999999</c:v>
                </c:pt>
                <c:pt idx="4558">
                  <c:v>51256979.969999999</c:v>
                </c:pt>
                <c:pt idx="4559">
                  <c:v>51268225.460000001</c:v>
                </c:pt>
                <c:pt idx="4560">
                  <c:v>51279470.960000001</c:v>
                </c:pt>
                <c:pt idx="4561">
                  <c:v>51290716.460000001</c:v>
                </c:pt>
                <c:pt idx="4562">
                  <c:v>51301961.960000001</c:v>
                </c:pt>
                <c:pt idx="4563">
                  <c:v>51313207.460000001</c:v>
                </c:pt>
                <c:pt idx="4564">
                  <c:v>51324452.950000003</c:v>
                </c:pt>
                <c:pt idx="4565">
                  <c:v>51335698.450000003</c:v>
                </c:pt>
                <c:pt idx="4566">
                  <c:v>51346943.950000003</c:v>
                </c:pt>
                <c:pt idx="4567">
                  <c:v>51358189.450000003</c:v>
                </c:pt>
                <c:pt idx="4568">
                  <c:v>51369434.950000003</c:v>
                </c:pt>
                <c:pt idx="4569">
                  <c:v>51380680.439999998</c:v>
                </c:pt>
                <c:pt idx="4570">
                  <c:v>51391925.939999998</c:v>
                </c:pt>
                <c:pt idx="4571">
                  <c:v>51403171.439999998</c:v>
                </c:pt>
                <c:pt idx="4572">
                  <c:v>51414416.939999998</c:v>
                </c:pt>
                <c:pt idx="4573">
                  <c:v>51425662.439999998</c:v>
                </c:pt>
                <c:pt idx="4574">
                  <c:v>51436907.93</c:v>
                </c:pt>
                <c:pt idx="4575">
                  <c:v>51448153.43</c:v>
                </c:pt>
                <c:pt idx="4576">
                  <c:v>51459398.93</c:v>
                </c:pt>
                <c:pt idx="4577">
                  <c:v>51470644.43</c:v>
                </c:pt>
                <c:pt idx="4578">
                  <c:v>51481889.93</c:v>
                </c:pt>
                <c:pt idx="4579">
                  <c:v>51493135.420000002</c:v>
                </c:pt>
                <c:pt idx="4580">
                  <c:v>51504380.920000002</c:v>
                </c:pt>
                <c:pt idx="4581">
                  <c:v>51515626.420000002</c:v>
                </c:pt>
                <c:pt idx="4582">
                  <c:v>51526871.920000002</c:v>
                </c:pt>
                <c:pt idx="4583">
                  <c:v>51538117.420000002</c:v>
                </c:pt>
                <c:pt idx="4584">
                  <c:v>51549362.920000002</c:v>
                </c:pt>
                <c:pt idx="4585">
                  <c:v>51560608.409999996</c:v>
                </c:pt>
                <c:pt idx="4586">
                  <c:v>51571853.909999996</c:v>
                </c:pt>
                <c:pt idx="4587">
                  <c:v>51583099.409999996</c:v>
                </c:pt>
                <c:pt idx="4588">
                  <c:v>51594344.909999996</c:v>
                </c:pt>
                <c:pt idx="4589">
                  <c:v>51605590.409999996</c:v>
                </c:pt>
                <c:pt idx="4590">
                  <c:v>51616835.899999999</c:v>
                </c:pt>
                <c:pt idx="4591">
                  <c:v>51628081.399999999</c:v>
                </c:pt>
                <c:pt idx="4592">
                  <c:v>51639326.899999999</c:v>
                </c:pt>
                <c:pt idx="4593">
                  <c:v>51650572.399999999</c:v>
                </c:pt>
                <c:pt idx="4594">
                  <c:v>51661817.899999999</c:v>
                </c:pt>
                <c:pt idx="4595">
                  <c:v>51673063.390000001</c:v>
                </c:pt>
                <c:pt idx="4596">
                  <c:v>51684308.890000001</c:v>
                </c:pt>
                <c:pt idx="4597">
                  <c:v>51695554.390000001</c:v>
                </c:pt>
                <c:pt idx="4598">
                  <c:v>51706799.890000001</c:v>
                </c:pt>
                <c:pt idx="4599">
                  <c:v>51718045.390000001</c:v>
                </c:pt>
                <c:pt idx="4600">
                  <c:v>51729290.880000003</c:v>
                </c:pt>
                <c:pt idx="4601">
                  <c:v>51740536.380000003</c:v>
                </c:pt>
                <c:pt idx="4602">
                  <c:v>51751781.880000003</c:v>
                </c:pt>
                <c:pt idx="4603">
                  <c:v>51763027.380000003</c:v>
                </c:pt>
                <c:pt idx="4604">
                  <c:v>51774272.880000003</c:v>
                </c:pt>
                <c:pt idx="4605">
                  <c:v>51785518.369999997</c:v>
                </c:pt>
                <c:pt idx="4606">
                  <c:v>51796763.869999997</c:v>
                </c:pt>
                <c:pt idx="4607">
                  <c:v>51808009.369999997</c:v>
                </c:pt>
                <c:pt idx="4608">
                  <c:v>51819254.869999997</c:v>
                </c:pt>
                <c:pt idx="4609">
                  <c:v>51830500.369999997</c:v>
                </c:pt>
                <c:pt idx="4610">
                  <c:v>51841745.859999999</c:v>
                </c:pt>
                <c:pt idx="4611">
                  <c:v>51852991.359999999</c:v>
                </c:pt>
                <c:pt idx="4612">
                  <c:v>51864236.859999999</c:v>
                </c:pt>
                <c:pt idx="4613">
                  <c:v>51875482.359999999</c:v>
                </c:pt>
                <c:pt idx="4614">
                  <c:v>51886727.859999999</c:v>
                </c:pt>
                <c:pt idx="4615">
                  <c:v>51897973.350000001</c:v>
                </c:pt>
                <c:pt idx="4616">
                  <c:v>51909218.850000001</c:v>
                </c:pt>
                <c:pt idx="4617">
                  <c:v>51920464.350000001</c:v>
                </c:pt>
                <c:pt idx="4618">
                  <c:v>51931709.850000001</c:v>
                </c:pt>
                <c:pt idx="4619">
                  <c:v>51942955.350000001</c:v>
                </c:pt>
                <c:pt idx="4620">
                  <c:v>51954200.840000004</c:v>
                </c:pt>
                <c:pt idx="4621">
                  <c:v>51965446.340000004</c:v>
                </c:pt>
                <c:pt idx="4622">
                  <c:v>51976691.840000004</c:v>
                </c:pt>
                <c:pt idx="4623">
                  <c:v>51987937.340000004</c:v>
                </c:pt>
                <c:pt idx="4624">
                  <c:v>51999182.840000004</c:v>
                </c:pt>
                <c:pt idx="4625">
                  <c:v>52010428.329999998</c:v>
                </c:pt>
                <c:pt idx="4626">
                  <c:v>52021673.829999998</c:v>
                </c:pt>
                <c:pt idx="4627">
                  <c:v>52032919.329999998</c:v>
                </c:pt>
                <c:pt idx="4628">
                  <c:v>52044164.829999998</c:v>
                </c:pt>
                <c:pt idx="4629">
                  <c:v>52055410.329999998</c:v>
                </c:pt>
                <c:pt idx="4630">
                  <c:v>52066655.82</c:v>
                </c:pt>
                <c:pt idx="4631">
                  <c:v>52077901.32</c:v>
                </c:pt>
                <c:pt idx="4632">
                  <c:v>52089146.82</c:v>
                </c:pt>
                <c:pt idx="4633">
                  <c:v>52100392.32</c:v>
                </c:pt>
                <c:pt idx="4634">
                  <c:v>52111637.82</c:v>
                </c:pt>
                <c:pt idx="4635">
                  <c:v>52122883.310000002</c:v>
                </c:pt>
                <c:pt idx="4636">
                  <c:v>52134128.810000002</c:v>
                </c:pt>
                <c:pt idx="4637">
                  <c:v>52145374.310000002</c:v>
                </c:pt>
                <c:pt idx="4638">
                  <c:v>52156619.810000002</c:v>
                </c:pt>
                <c:pt idx="4639">
                  <c:v>52167865.310000002</c:v>
                </c:pt>
                <c:pt idx="4640">
                  <c:v>52179110.799999997</c:v>
                </c:pt>
                <c:pt idx="4641">
                  <c:v>52190356.299999997</c:v>
                </c:pt>
                <c:pt idx="4642">
                  <c:v>52201601.799999997</c:v>
                </c:pt>
                <c:pt idx="4643">
                  <c:v>52212847.299999997</c:v>
                </c:pt>
                <c:pt idx="4644">
                  <c:v>52224092.799999997</c:v>
                </c:pt>
                <c:pt idx="4645">
                  <c:v>52235338.289999999</c:v>
                </c:pt>
                <c:pt idx="4646">
                  <c:v>52246583.789999999</c:v>
                </c:pt>
                <c:pt idx="4647">
                  <c:v>52257829.289999999</c:v>
                </c:pt>
                <c:pt idx="4648">
                  <c:v>52269074.789999999</c:v>
                </c:pt>
                <c:pt idx="4649">
                  <c:v>52280320.289999999</c:v>
                </c:pt>
                <c:pt idx="4650">
                  <c:v>52291565.780000001</c:v>
                </c:pt>
                <c:pt idx="4651">
                  <c:v>52302811.280000001</c:v>
                </c:pt>
                <c:pt idx="4652">
                  <c:v>52314056.780000001</c:v>
                </c:pt>
                <c:pt idx="4653">
                  <c:v>52325302.280000001</c:v>
                </c:pt>
                <c:pt idx="4654">
                  <c:v>52336547.780000001</c:v>
                </c:pt>
                <c:pt idx="4655">
                  <c:v>52347793.270000003</c:v>
                </c:pt>
                <c:pt idx="4656">
                  <c:v>52359038.770000003</c:v>
                </c:pt>
                <c:pt idx="4657">
                  <c:v>52370284.270000003</c:v>
                </c:pt>
                <c:pt idx="4658">
                  <c:v>52381529.770000003</c:v>
                </c:pt>
                <c:pt idx="4659">
                  <c:v>52392775.270000003</c:v>
                </c:pt>
                <c:pt idx="4660">
                  <c:v>52404020.759999998</c:v>
                </c:pt>
                <c:pt idx="4661">
                  <c:v>52415266.259999998</c:v>
                </c:pt>
                <c:pt idx="4662">
                  <c:v>52426511.759999998</c:v>
                </c:pt>
                <c:pt idx="4663">
                  <c:v>52437757.259999998</c:v>
                </c:pt>
                <c:pt idx="4664">
                  <c:v>52449002.759999998</c:v>
                </c:pt>
                <c:pt idx="4665">
                  <c:v>52460248.25</c:v>
                </c:pt>
                <c:pt idx="4666">
                  <c:v>52471493.75</c:v>
                </c:pt>
                <c:pt idx="4667">
                  <c:v>52482739.25</c:v>
                </c:pt>
                <c:pt idx="4668">
                  <c:v>52493984.75</c:v>
                </c:pt>
                <c:pt idx="4669">
                  <c:v>52505230.25</c:v>
                </c:pt>
                <c:pt idx="4670">
                  <c:v>52516475.740000002</c:v>
                </c:pt>
                <c:pt idx="4671">
                  <c:v>52527721.240000002</c:v>
                </c:pt>
                <c:pt idx="4672">
                  <c:v>52538966.740000002</c:v>
                </c:pt>
                <c:pt idx="4673">
                  <c:v>52550212.240000002</c:v>
                </c:pt>
                <c:pt idx="4674">
                  <c:v>52561457.740000002</c:v>
                </c:pt>
                <c:pt idx="4675">
                  <c:v>52572703.229999997</c:v>
                </c:pt>
                <c:pt idx="4676">
                  <c:v>52583948.729999997</c:v>
                </c:pt>
                <c:pt idx="4677">
                  <c:v>52595194.229999997</c:v>
                </c:pt>
                <c:pt idx="4678">
                  <c:v>52606439.729999997</c:v>
                </c:pt>
                <c:pt idx="4679">
                  <c:v>52617685.229999997</c:v>
                </c:pt>
                <c:pt idx="4680">
                  <c:v>52628930.719999999</c:v>
                </c:pt>
                <c:pt idx="4681">
                  <c:v>52640176.219999999</c:v>
                </c:pt>
                <c:pt idx="4682">
                  <c:v>52651421.719999999</c:v>
                </c:pt>
                <c:pt idx="4683">
                  <c:v>52662667.219999999</c:v>
                </c:pt>
                <c:pt idx="4684">
                  <c:v>52673912.719999999</c:v>
                </c:pt>
                <c:pt idx="4685">
                  <c:v>52685158.210000001</c:v>
                </c:pt>
                <c:pt idx="4686">
                  <c:v>52696403.710000001</c:v>
                </c:pt>
                <c:pt idx="4687">
                  <c:v>52707649.210000001</c:v>
                </c:pt>
                <c:pt idx="4688">
                  <c:v>52718894.710000001</c:v>
                </c:pt>
                <c:pt idx="4689">
                  <c:v>52730140.210000001</c:v>
                </c:pt>
                <c:pt idx="4690">
                  <c:v>52741385.700000003</c:v>
                </c:pt>
                <c:pt idx="4691">
                  <c:v>52752631.200000003</c:v>
                </c:pt>
                <c:pt idx="4692">
                  <c:v>52763876.700000003</c:v>
                </c:pt>
                <c:pt idx="4693">
                  <c:v>52775122.200000003</c:v>
                </c:pt>
                <c:pt idx="4694">
                  <c:v>52786367.700000003</c:v>
                </c:pt>
                <c:pt idx="4695">
                  <c:v>52797613.200000003</c:v>
                </c:pt>
                <c:pt idx="4696">
                  <c:v>52808858.689999998</c:v>
                </c:pt>
                <c:pt idx="4697">
                  <c:v>52820104.189999998</c:v>
                </c:pt>
                <c:pt idx="4698">
                  <c:v>52831349.689999998</c:v>
                </c:pt>
                <c:pt idx="4699">
                  <c:v>52842595.189999998</c:v>
                </c:pt>
                <c:pt idx="4700">
                  <c:v>52853840.689999998</c:v>
                </c:pt>
                <c:pt idx="4701">
                  <c:v>52865086.18</c:v>
                </c:pt>
                <c:pt idx="4702">
                  <c:v>52876331.68</c:v>
                </c:pt>
                <c:pt idx="4703">
                  <c:v>52887577.18</c:v>
                </c:pt>
                <c:pt idx="4704">
                  <c:v>52898822.68</c:v>
                </c:pt>
                <c:pt idx="4705">
                  <c:v>52910068.18</c:v>
                </c:pt>
                <c:pt idx="4706">
                  <c:v>52921313.670000002</c:v>
                </c:pt>
                <c:pt idx="4707">
                  <c:v>52932559.170000002</c:v>
                </c:pt>
                <c:pt idx="4708">
                  <c:v>52943804.670000002</c:v>
                </c:pt>
                <c:pt idx="4709">
                  <c:v>52955050.170000002</c:v>
                </c:pt>
                <c:pt idx="4710">
                  <c:v>52966295.670000002</c:v>
                </c:pt>
                <c:pt idx="4711">
                  <c:v>52977541.159999996</c:v>
                </c:pt>
                <c:pt idx="4712">
                  <c:v>52988786.659999996</c:v>
                </c:pt>
                <c:pt idx="4713">
                  <c:v>53000032.159999996</c:v>
                </c:pt>
                <c:pt idx="4714">
                  <c:v>53011277.659999996</c:v>
                </c:pt>
                <c:pt idx="4715">
                  <c:v>53022523.159999996</c:v>
                </c:pt>
                <c:pt idx="4716">
                  <c:v>53033768.649999999</c:v>
                </c:pt>
                <c:pt idx="4717">
                  <c:v>53045014.149999999</c:v>
                </c:pt>
                <c:pt idx="4718">
                  <c:v>53056259.649999999</c:v>
                </c:pt>
                <c:pt idx="4719">
                  <c:v>53067505.149999999</c:v>
                </c:pt>
                <c:pt idx="4720">
                  <c:v>53078750.649999999</c:v>
                </c:pt>
                <c:pt idx="4721">
                  <c:v>53089996.140000001</c:v>
                </c:pt>
                <c:pt idx="4722">
                  <c:v>53101241.640000001</c:v>
                </c:pt>
                <c:pt idx="4723">
                  <c:v>53112487.140000001</c:v>
                </c:pt>
                <c:pt idx="4724">
                  <c:v>53123732.640000001</c:v>
                </c:pt>
                <c:pt idx="4725">
                  <c:v>53134978.140000001</c:v>
                </c:pt>
                <c:pt idx="4726">
                  <c:v>53146223.630000003</c:v>
                </c:pt>
                <c:pt idx="4727">
                  <c:v>53157469.130000003</c:v>
                </c:pt>
                <c:pt idx="4728">
                  <c:v>53168714.630000003</c:v>
                </c:pt>
                <c:pt idx="4729">
                  <c:v>53179960.130000003</c:v>
                </c:pt>
                <c:pt idx="4730">
                  <c:v>53191205.630000003</c:v>
                </c:pt>
                <c:pt idx="4731">
                  <c:v>53202451.119999997</c:v>
                </c:pt>
                <c:pt idx="4732">
                  <c:v>53213696.619999997</c:v>
                </c:pt>
                <c:pt idx="4733">
                  <c:v>53224942.119999997</c:v>
                </c:pt>
                <c:pt idx="4734">
                  <c:v>53236187.619999997</c:v>
                </c:pt>
                <c:pt idx="4735">
                  <c:v>53247433.119999997</c:v>
                </c:pt>
                <c:pt idx="4736">
                  <c:v>53258678.609999999</c:v>
                </c:pt>
                <c:pt idx="4737">
                  <c:v>53269924.109999999</c:v>
                </c:pt>
                <c:pt idx="4738">
                  <c:v>53281169.609999999</c:v>
                </c:pt>
                <c:pt idx="4739">
                  <c:v>53292415.109999999</c:v>
                </c:pt>
                <c:pt idx="4740">
                  <c:v>53303660.609999999</c:v>
                </c:pt>
                <c:pt idx="4741">
                  <c:v>53314906.100000001</c:v>
                </c:pt>
                <c:pt idx="4742">
                  <c:v>53326151.600000001</c:v>
                </c:pt>
                <c:pt idx="4743">
                  <c:v>53337397.100000001</c:v>
                </c:pt>
                <c:pt idx="4744">
                  <c:v>53348642.600000001</c:v>
                </c:pt>
                <c:pt idx="4745">
                  <c:v>53359888.100000001</c:v>
                </c:pt>
                <c:pt idx="4746">
                  <c:v>53371133.590000004</c:v>
                </c:pt>
                <c:pt idx="4747">
                  <c:v>53382379.090000004</c:v>
                </c:pt>
                <c:pt idx="4748">
                  <c:v>53393624.590000004</c:v>
                </c:pt>
                <c:pt idx="4749">
                  <c:v>53404870.090000004</c:v>
                </c:pt>
                <c:pt idx="4750">
                  <c:v>53416115.590000004</c:v>
                </c:pt>
                <c:pt idx="4751">
                  <c:v>53427361.079999998</c:v>
                </c:pt>
                <c:pt idx="4752">
                  <c:v>53438606.579999998</c:v>
                </c:pt>
                <c:pt idx="4753">
                  <c:v>53449852.079999998</c:v>
                </c:pt>
                <c:pt idx="4754">
                  <c:v>53461097.579999998</c:v>
                </c:pt>
                <c:pt idx="4755">
                  <c:v>53472343.079999998</c:v>
                </c:pt>
                <c:pt idx="4756">
                  <c:v>53483588.57</c:v>
                </c:pt>
                <c:pt idx="4757">
                  <c:v>53494834.07</c:v>
                </c:pt>
                <c:pt idx="4758">
                  <c:v>53506079.57</c:v>
                </c:pt>
                <c:pt idx="4759">
                  <c:v>53517325.07</c:v>
                </c:pt>
                <c:pt idx="4760">
                  <c:v>53528570.57</c:v>
                </c:pt>
                <c:pt idx="4761">
                  <c:v>53539816.060000002</c:v>
                </c:pt>
                <c:pt idx="4762">
                  <c:v>53551061.560000002</c:v>
                </c:pt>
                <c:pt idx="4763">
                  <c:v>53562307.060000002</c:v>
                </c:pt>
                <c:pt idx="4764">
                  <c:v>53573552.560000002</c:v>
                </c:pt>
                <c:pt idx="4765">
                  <c:v>53584798.060000002</c:v>
                </c:pt>
                <c:pt idx="4766">
                  <c:v>53596043.549999997</c:v>
                </c:pt>
                <c:pt idx="4767">
                  <c:v>53607289.049999997</c:v>
                </c:pt>
                <c:pt idx="4768">
                  <c:v>53618534.549999997</c:v>
                </c:pt>
                <c:pt idx="4769">
                  <c:v>53629780.049999997</c:v>
                </c:pt>
                <c:pt idx="4770">
                  <c:v>53641025.549999997</c:v>
                </c:pt>
                <c:pt idx="4771">
                  <c:v>53652271.039999999</c:v>
                </c:pt>
                <c:pt idx="4772">
                  <c:v>53663516.539999999</c:v>
                </c:pt>
                <c:pt idx="4773">
                  <c:v>53674762.039999999</c:v>
                </c:pt>
                <c:pt idx="4774">
                  <c:v>53686007.539999999</c:v>
                </c:pt>
                <c:pt idx="4775">
                  <c:v>53697253.039999999</c:v>
                </c:pt>
                <c:pt idx="4776">
                  <c:v>53708498.530000001</c:v>
                </c:pt>
                <c:pt idx="4777">
                  <c:v>53719744.030000001</c:v>
                </c:pt>
                <c:pt idx="4778">
                  <c:v>53730989.530000001</c:v>
                </c:pt>
                <c:pt idx="4779">
                  <c:v>53742235.030000001</c:v>
                </c:pt>
                <c:pt idx="4780">
                  <c:v>53753480.530000001</c:v>
                </c:pt>
                <c:pt idx="4781">
                  <c:v>53764726.020000003</c:v>
                </c:pt>
                <c:pt idx="4782">
                  <c:v>53775971.520000003</c:v>
                </c:pt>
                <c:pt idx="4783">
                  <c:v>53787217.020000003</c:v>
                </c:pt>
                <c:pt idx="4784">
                  <c:v>53798462.520000003</c:v>
                </c:pt>
                <c:pt idx="4785">
                  <c:v>53809708.020000003</c:v>
                </c:pt>
                <c:pt idx="4786">
                  <c:v>53820953.509999998</c:v>
                </c:pt>
                <c:pt idx="4787">
                  <c:v>53832199.009999998</c:v>
                </c:pt>
                <c:pt idx="4788">
                  <c:v>53843444.509999998</c:v>
                </c:pt>
                <c:pt idx="4789">
                  <c:v>53854690.009999998</c:v>
                </c:pt>
                <c:pt idx="4790">
                  <c:v>53865935.509999998</c:v>
                </c:pt>
                <c:pt idx="4791">
                  <c:v>53877181</c:v>
                </c:pt>
                <c:pt idx="4792">
                  <c:v>53888426.5</c:v>
                </c:pt>
                <c:pt idx="4793">
                  <c:v>53899672</c:v>
                </c:pt>
                <c:pt idx="4794">
                  <c:v>53910917.5</c:v>
                </c:pt>
                <c:pt idx="4795">
                  <c:v>53922163</c:v>
                </c:pt>
                <c:pt idx="4796">
                  <c:v>53933408.490000002</c:v>
                </c:pt>
                <c:pt idx="4797">
                  <c:v>53944653.990000002</c:v>
                </c:pt>
                <c:pt idx="4798">
                  <c:v>53955899.490000002</c:v>
                </c:pt>
                <c:pt idx="4799">
                  <c:v>53967144.990000002</c:v>
                </c:pt>
                <c:pt idx="4800">
                  <c:v>53978390.490000002</c:v>
                </c:pt>
                <c:pt idx="4801">
                  <c:v>53989635.979999997</c:v>
                </c:pt>
                <c:pt idx="4802">
                  <c:v>54000881.479999997</c:v>
                </c:pt>
                <c:pt idx="4803">
                  <c:v>54012126.979999997</c:v>
                </c:pt>
                <c:pt idx="4804">
                  <c:v>54023372.479999997</c:v>
                </c:pt>
                <c:pt idx="4805">
                  <c:v>54034617.979999997</c:v>
                </c:pt>
                <c:pt idx="4806">
                  <c:v>54045863.479999997</c:v>
                </c:pt>
                <c:pt idx="4807">
                  <c:v>54057108.969999999</c:v>
                </c:pt>
                <c:pt idx="4808">
                  <c:v>54068354.469999999</c:v>
                </c:pt>
                <c:pt idx="4809">
                  <c:v>54079599.969999999</c:v>
                </c:pt>
                <c:pt idx="4810">
                  <c:v>54090845.469999999</c:v>
                </c:pt>
                <c:pt idx="4811">
                  <c:v>54102090.969999999</c:v>
                </c:pt>
                <c:pt idx="4812">
                  <c:v>54113336.460000001</c:v>
                </c:pt>
                <c:pt idx="4813">
                  <c:v>54124581.960000001</c:v>
                </c:pt>
                <c:pt idx="4814">
                  <c:v>54135827.460000001</c:v>
                </c:pt>
                <c:pt idx="4815">
                  <c:v>54147072.960000001</c:v>
                </c:pt>
                <c:pt idx="4816">
                  <c:v>54158318.460000001</c:v>
                </c:pt>
                <c:pt idx="4817">
                  <c:v>54169563.950000003</c:v>
                </c:pt>
                <c:pt idx="4818">
                  <c:v>54180809.450000003</c:v>
                </c:pt>
                <c:pt idx="4819">
                  <c:v>54192054.950000003</c:v>
                </c:pt>
                <c:pt idx="4820">
                  <c:v>54203300.450000003</c:v>
                </c:pt>
                <c:pt idx="4821">
                  <c:v>54214545.950000003</c:v>
                </c:pt>
                <c:pt idx="4822">
                  <c:v>54225791.439999998</c:v>
                </c:pt>
                <c:pt idx="4823">
                  <c:v>54237036.939999998</c:v>
                </c:pt>
                <c:pt idx="4824">
                  <c:v>54248282.439999998</c:v>
                </c:pt>
                <c:pt idx="4825">
                  <c:v>54259527.939999998</c:v>
                </c:pt>
                <c:pt idx="4826">
                  <c:v>54270773.439999998</c:v>
                </c:pt>
                <c:pt idx="4827">
                  <c:v>54282018.93</c:v>
                </c:pt>
                <c:pt idx="4828">
                  <c:v>54293264.43</c:v>
                </c:pt>
                <c:pt idx="4829">
                  <c:v>54304509.93</c:v>
                </c:pt>
                <c:pt idx="4830">
                  <c:v>54315755.43</c:v>
                </c:pt>
                <c:pt idx="4831">
                  <c:v>54327000.93</c:v>
                </c:pt>
                <c:pt idx="4832">
                  <c:v>54338246.420000002</c:v>
                </c:pt>
                <c:pt idx="4833">
                  <c:v>54349491.920000002</c:v>
                </c:pt>
                <c:pt idx="4834">
                  <c:v>54360737.420000002</c:v>
                </c:pt>
                <c:pt idx="4835">
                  <c:v>54371982.920000002</c:v>
                </c:pt>
                <c:pt idx="4836">
                  <c:v>54383228.420000002</c:v>
                </c:pt>
                <c:pt idx="4837">
                  <c:v>54394473.909999996</c:v>
                </c:pt>
                <c:pt idx="4838">
                  <c:v>54405719.409999996</c:v>
                </c:pt>
                <c:pt idx="4839">
                  <c:v>54416964.909999996</c:v>
                </c:pt>
                <c:pt idx="4840">
                  <c:v>54428210.409999996</c:v>
                </c:pt>
                <c:pt idx="4841">
                  <c:v>54439455.909999996</c:v>
                </c:pt>
                <c:pt idx="4842">
                  <c:v>54450701.399999999</c:v>
                </c:pt>
                <c:pt idx="4843">
                  <c:v>54461946.899999999</c:v>
                </c:pt>
                <c:pt idx="4844">
                  <c:v>54473192.399999999</c:v>
                </c:pt>
                <c:pt idx="4845">
                  <c:v>54484437.899999999</c:v>
                </c:pt>
                <c:pt idx="4846">
                  <c:v>54495683.399999999</c:v>
                </c:pt>
                <c:pt idx="4847">
                  <c:v>54506928.890000001</c:v>
                </c:pt>
                <c:pt idx="4848">
                  <c:v>54518174.390000001</c:v>
                </c:pt>
                <c:pt idx="4849">
                  <c:v>54529419.890000001</c:v>
                </c:pt>
                <c:pt idx="4850">
                  <c:v>54540665.390000001</c:v>
                </c:pt>
                <c:pt idx="4851">
                  <c:v>54551910.890000001</c:v>
                </c:pt>
                <c:pt idx="4852">
                  <c:v>54563156.380000003</c:v>
                </c:pt>
                <c:pt idx="4853">
                  <c:v>54574401.880000003</c:v>
                </c:pt>
                <c:pt idx="4854">
                  <c:v>54585647.380000003</c:v>
                </c:pt>
                <c:pt idx="4855">
                  <c:v>54596892.880000003</c:v>
                </c:pt>
                <c:pt idx="4856">
                  <c:v>54608138.380000003</c:v>
                </c:pt>
                <c:pt idx="4857">
                  <c:v>54619383.869999997</c:v>
                </c:pt>
                <c:pt idx="4858">
                  <c:v>54630629.369999997</c:v>
                </c:pt>
                <c:pt idx="4859">
                  <c:v>54641874.869999997</c:v>
                </c:pt>
                <c:pt idx="4860">
                  <c:v>54653120.369999997</c:v>
                </c:pt>
                <c:pt idx="4861">
                  <c:v>54664365.869999997</c:v>
                </c:pt>
                <c:pt idx="4862">
                  <c:v>54675611.359999999</c:v>
                </c:pt>
                <c:pt idx="4863">
                  <c:v>54686856.859999999</c:v>
                </c:pt>
                <c:pt idx="4864">
                  <c:v>54698102.359999999</c:v>
                </c:pt>
                <c:pt idx="4865">
                  <c:v>54709347.859999999</c:v>
                </c:pt>
                <c:pt idx="4866">
                  <c:v>54720593.359999999</c:v>
                </c:pt>
                <c:pt idx="4867">
                  <c:v>54731838.850000001</c:v>
                </c:pt>
                <c:pt idx="4868">
                  <c:v>54743084.350000001</c:v>
                </c:pt>
                <c:pt idx="4869">
                  <c:v>54754329.850000001</c:v>
                </c:pt>
                <c:pt idx="4870">
                  <c:v>54765575.350000001</c:v>
                </c:pt>
                <c:pt idx="4871">
                  <c:v>54776820.850000001</c:v>
                </c:pt>
                <c:pt idx="4872">
                  <c:v>54788066.340000004</c:v>
                </c:pt>
                <c:pt idx="4873">
                  <c:v>54799311.840000004</c:v>
                </c:pt>
                <c:pt idx="4874">
                  <c:v>54810557.340000004</c:v>
                </c:pt>
                <c:pt idx="4875">
                  <c:v>54821802.840000004</c:v>
                </c:pt>
                <c:pt idx="4876">
                  <c:v>54833048.340000004</c:v>
                </c:pt>
                <c:pt idx="4877">
                  <c:v>54844293.829999998</c:v>
                </c:pt>
                <c:pt idx="4878">
                  <c:v>54855539.329999998</c:v>
                </c:pt>
                <c:pt idx="4879">
                  <c:v>54866784.829999998</c:v>
                </c:pt>
                <c:pt idx="4880">
                  <c:v>54878030.329999998</c:v>
                </c:pt>
                <c:pt idx="4881">
                  <c:v>54889275.829999998</c:v>
                </c:pt>
                <c:pt idx="4882">
                  <c:v>54900521.32</c:v>
                </c:pt>
                <c:pt idx="4883">
                  <c:v>54911766.82</c:v>
                </c:pt>
                <c:pt idx="4884">
                  <c:v>54923012.32</c:v>
                </c:pt>
                <c:pt idx="4885">
                  <c:v>54934257.82</c:v>
                </c:pt>
                <c:pt idx="4886">
                  <c:v>54945503.32</c:v>
                </c:pt>
                <c:pt idx="4887">
                  <c:v>54956748.810000002</c:v>
                </c:pt>
                <c:pt idx="4888">
                  <c:v>54967994.310000002</c:v>
                </c:pt>
                <c:pt idx="4889">
                  <c:v>54979239.810000002</c:v>
                </c:pt>
                <c:pt idx="4890">
                  <c:v>54990485.310000002</c:v>
                </c:pt>
                <c:pt idx="4891">
                  <c:v>55001730.810000002</c:v>
                </c:pt>
                <c:pt idx="4892">
                  <c:v>55012976.299999997</c:v>
                </c:pt>
                <c:pt idx="4893">
                  <c:v>55024221.799999997</c:v>
                </c:pt>
                <c:pt idx="4894">
                  <c:v>55035467.299999997</c:v>
                </c:pt>
                <c:pt idx="4895">
                  <c:v>55046712.799999997</c:v>
                </c:pt>
                <c:pt idx="4896">
                  <c:v>55057958.299999997</c:v>
                </c:pt>
                <c:pt idx="4897">
                  <c:v>55069203.789999999</c:v>
                </c:pt>
                <c:pt idx="4898">
                  <c:v>55080449.289999999</c:v>
                </c:pt>
                <c:pt idx="4899">
                  <c:v>55091694.789999999</c:v>
                </c:pt>
                <c:pt idx="4900">
                  <c:v>55102940.289999999</c:v>
                </c:pt>
                <c:pt idx="4901">
                  <c:v>55114185.789999999</c:v>
                </c:pt>
                <c:pt idx="4902">
                  <c:v>55125431.280000001</c:v>
                </c:pt>
                <c:pt idx="4903">
                  <c:v>55136676.780000001</c:v>
                </c:pt>
                <c:pt idx="4904">
                  <c:v>55147922.280000001</c:v>
                </c:pt>
                <c:pt idx="4905">
                  <c:v>55159167.780000001</c:v>
                </c:pt>
                <c:pt idx="4906">
                  <c:v>55170413.280000001</c:v>
                </c:pt>
                <c:pt idx="4907">
                  <c:v>55181658.770000003</c:v>
                </c:pt>
                <c:pt idx="4908">
                  <c:v>55192904.270000003</c:v>
                </c:pt>
                <c:pt idx="4909">
                  <c:v>55204149.770000003</c:v>
                </c:pt>
                <c:pt idx="4910">
                  <c:v>55215395.270000003</c:v>
                </c:pt>
                <c:pt idx="4911">
                  <c:v>55226640.770000003</c:v>
                </c:pt>
                <c:pt idx="4912">
                  <c:v>55237886.259999998</c:v>
                </c:pt>
                <c:pt idx="4913">
                  <c:v>55249131.759999998</c:v>
                </c:pt>
                <c:pt idx="4914">
                  <c:v>55260377.259999998</c:v>
                </c:pt>
                <c:pt idx="4915">
                  <c:v>55271622.759999998</c:v>
                </c:pt>
                <c:pt idx="4916">
                  <c:v>55282868.259999998</c:v>
                </c:pt>
                <c:pt idx="4917">
                  <c:v>55294113.759999998</c:v>
                </c:pt>
                <c:pt idx="4918">
                  <c:v>55305359.25</c:v>
                </c:pt>
                <c:pt idx="4919">
                  <c:v>55316604.75</c:v>
                </c:pt>
                <c:pt idx="4920">
                  <c:v>55327850.25</c:v>
                </c:pt>
                <c:pt idx="4921">
                  <c:v>55339095.75</c:v>
                </c:pt>
                <c:pt idx="4922">
                  <c:v>55350341.25</c:v>
                </c:pt>
                <c:pt idx="4923">
                  <c:v>55361586.740000002</c:v>
                </c:pt>
                <c:pt idx="4924">
                  <c:v>55372832.240000002</c:v>
                </c:pt>
                <c:pt idx="4925">
                  <c:v>55384077.740000002</c:v>
                </c:pt>
                <c:pt idx="4926">
                  <c:v>55395323.240000002</c:v>
                </c:pt>
                <c:pt idx="4927">
                  <c:v>55406568.740000002</c:v>
                </c:pt>
                <c:pt idx="4928">
                  <c:v>55417814.229999997</c:v>
                </c:pt>
                <c:pt idx="4929">
                  <c:v>55429059.729999997</c:v>
                </c:pt>
                <c:pt idx="4930">
                  <c:v>55440305.229999997</c:v>
                </c:pt>
                <c:pt idx="4931">
                  <c:v>55451550.729999997</c:v>
                </c:pt>
                <c:pt idx="4932">
                  <c:v>55462796.229999997</c:v>
                </c:pt>
                <c:pt idx="4933">
                  <c:v>55474041.719999999</c:v>
                </c:pt>
                <c:pt idx="4934">
                  <c:v>55485287.219999999</c:v>
                </c:pt>
                <c:pt idx="4935">
                  <c:v>55496532.719999999</c:v>
                </c:pt>
                <c:pt idx="4936">
                  <c:v>55507778.219999999</c:v>
                </c:pt>
                <c:pt idx="4937">
                  <c:v>55519023.719999999</c:v>
                </c:pt>
                <c:pt idx="4938">
                  <c:v>55530269.210000001</c:v>
                </c:pt>
                <c:pt idx="4939">
                  <c:v>55541514.710000001</c:v>
                </c:pt>
                <c:pt idx="4940">
                  <c:v>55552760.210000001</c:v>
                </c:pt>
                <c:pt idx="4941">
                  <c:v>55564005.710000001</c:v>
                </c:pt>
                <c:pt idx="4942">
                  <c:v>55575251.210000001</c:v>
                </c:pt>
                <c:pt idx="4943">
                  <c:v>55586496.700000003</c:v>
                </c:pt>
                <c:pt idx="4944">
                  <c:v>55597742.200000003</c:v>
                </c:pt>
                <c:pt idx="4945">
                  <c:v>55608987.700000003</c:v>
                </c:pt>
                <c:pt idx="4946">
                  <c:v>55620233.200000003</c:v>
                </c:pt>
                <c:pt idx="4947">
                  <c:v>55631478.700000003</c:v>
                </c:pt>
                <c:pt idx="4948">
                  <c:v>55642724.189999998</c:v>
                </c:pt>
                <c:pt idx="4949">
                  <c:v>55653969.689999998</c:v>
                </c:pt>
                <c:pt idx="4950">
                  <c:v>55665215.189999998</c:v>
                </c:pt>
                <c:pt idx="4951">
                  <c:v>55676460.689999998</c:v>
                </c:pt>
                <c:pt idx="4952">
                  <c:v>55687706.189999998</c:v>
                </c:pt>
                <c:pt idx="4953">
                  <c:v>55698951.68</c:v>
                </c:pt>
                <c:pt idx="4954">
                  <c:v>55710197.18</c:v>
                </c:pt>
                <c:pt idx="4955">
                  <c:v>55721442.68</c:v>
                </c:pt>
                <c:pt idx="4956">
                  <c:v>55732688.18</c:v>
                </c:pt>
                <c:pt idx="4957">
                  <c:v>55743933.68</c:v>
                </c:pt>
                <c:pt idx="4958">
                  <c:v>55755179.170000002</c:v>
                </c:pt>
                <c:pt idx="4959">
                  <c:v>55766424.670000002</c:v>
                </c:pt>
                <c:pt idx="4960">
                  <c:v>55777670.170000002</c:v>
                </c:pt>
                <c:pt idx="4961">
                  <c:v>55788915.670000002</c:v>
                </c:pt>
                <c:pt idx="4962">
                  <c:v>55800161.170000002</c:v>
                </c:pt>
                <c:pt idx="4963">
                  <c:v>55811406.659999996</c:v>
                </c:pt>
                <c:pt idx="4964">
                  <c:v>55822652.159999996</c:v>
                </c:pt>
                <c:pt idx="4965">
                  <c:v>55833897.659999996</c:v>
                </c:pt>
                <c:pt idx="4966">
                  <c:v>55845143.159999996</c:v>
                </c:pt>
                <c:pt idx="4967">
                  <c:v>55856388.659999996</c:v>
                </c:pt>
                <c:pt idx="4968">
                  <c:v>55867634.149999999</c:v>
                </c:pt>
                <c:pt idx="4969">
                  <c:v>55878879.649999999</c:v>
                </c:pt>
                <c:pt idx="4970">
                  <c:v>55890125.149999999</c:v>
                </c:pt>
                <c:pt idx="4971">
                  <c:v>55901370.649999999</c:v>
                </c:pt>
                <c:pt idx="4972">
                  <c:v>55912616.149999999</c:v>
                </c:pt>
                <c:pt idx="4973">
                  <c:v>55923861.640000001</c:v>
                </c:pt>
                <c:pt idx="4974">
                  <c:v>55935107.140000001</c:v>
                </c:pt>
                <c:pt idx="4975">
                  <c:v>55946352.640000001</c:v>
                </c:pt>
                <c:pt idx="4976">
                  <c:v>55957598.140000001</c:v>
                </c:pt>
                <c:pt idx="4977">
                  <c:v>55968843.640000001</c:v>
                </c:pt>
                <c:pt idx="4978">
                  <c:v>55980089.130000003</c:v>
                </c:pt>
                <c:pt idx="4979">
                  <c:v>55991334.630000003</c:v>
                </c:pt>
                <c:pt idx="4980">
                  <c:v>56002580.130000003</c:v>
                </c:pt>
                <c:pt idx="4981">
                  <c:v>56013825.630000003</c:v>
                </c:pt>
                <c:pt idx="4982">
                  <c:v>56025071.130000003</c:v>
                </c:pt>
                <c:pt idx="4983">
                  <c:v>56036316.619999997</c:v>
                </c:pt>
                <c:pt idx="4984">
                  <c:v>56047562.119999997</c:v>
                </c:pt>
                <c:pt idx="4985">
                  <c:v>56058807.619999997</c:v>
                </c:pt>
                <c:pt idx="4986">
                  <c:v>56070053.119999997</c:v>
                </c:pt>
                <c:pt idx="4987">
                  <c:v>56081298.619999997</c:v>
                </c:pt>
                <c:pt idx="4988">
                  <c:v>56092544.109999999</c:v>
                </c:pt>
                <c:pt idx="4989">
                  <c:v>56103789.609999999</c:v>
                </c:pt>
                <c:pt idx="4990">
                  <c:v>56115035.109999999</c:v>
                </c:pt>
                <c:pt idx="4991">
                  <c:v>56126280.609999999</c:v>
                </c:pt>
                <c:pt idx="4992">
                  <c:v>56137526.109999999</c:v>
                </c:pt>
                <c:pt idx="4993">
                  <c:v>56148771.600000001</c:v>
                </c:pt>
                <c:pt idx="4994">
                  <c:v>56160017.100000001</c:v>
                </c:pt>
                <c:pt idx="4995">
                  <c:v>56171262.600000001</c:v>
                </c:pt>
                <c:pt idx="4996">
                  <c:v>56182508.100000001</c:v>
                </c:pt>
                <c:pt idx="4997">
                  <c:v>56193753.600000001</c:v>
                </c:pt>
                <c:pt idx="4998">
                  <c:v>56204999.090000004</c:v>
                </c:pt>
                <c:pt idx="4999">
                  <c:v>56216244.590000004</c:v>
                </c:pt>
                <c:pt idx="5000">
                  <c:v>56227490.090000004</c:v>
                </c:pt>
                <c:pt idx="5001">
                  <c:v>56238735.590000004</c:v>
                </c:pt>
                <c:pt idx="5002">
                  <c:v>56249981.090000004</c:v>
                </c:pt>
                <c:pt idx="5003">
                  <c:v>56261226.579999998</c:v>
                </c:pt>
                <c:pt idx="5004">
                  <c:v>56272472.079999998</c:v>
                </c:pt>
                <c:pt idx="5005">
                  <c:v>56283717.579999998</c:v>
                </c:pt>
                <c:pt idx="5006">
                  <c:v>56294963.079999998</c:v>
                </c:pt>
                <c:pt idx="5007">
                  <c:v>56306208.579999998</c:v>
                </c:pt>
                <c:pt idx="5008">
                  <c:v>56317454.07</c:v>
                </c:pt>
                <c:pt idx="5009">
                  <c:v>56328699.57</c:v>
                </c:pt>
                <c:pt idx="5010">
                  <c:v>56339945.07</c:v>
                </c:pt>
                <c:pt idx="5011">
                  <c:v>56351190.57</c:v>
                </c:pt>
                <c:pt idx="5012">
                  <c:v>56362436.07</c:v>
                </c:pt>
                <c:pt idx="5013">
                  <c:v>56373681.560000002</c:v>
                </c:pt>
                <c:pt idx="5014">
                  <c:v>56384927.060000002</c:v>
                </c:pt>
                <c:pt idx="5015">
                  <c:v>56396172.560000002</c:v>
                </c:pt>
                <c:pt idx="5016">
                  <c:v>56407418.060000002</c:v>
                </c:pt>
                <c:pt idx="5017">
                  <c:v>56418663.560000002</c:v>
                </c:pt>
                <c:pt idx="5018">
                  <c:v>56429909.049999997</c:v>
                </c:pt>
                <c:pt idx="5019">
                  <c:v>56441154.549999997</c:v>
                </c:pt>
                <c:pt idx="5020">
                  <c:v>56452400.049999997</c:v>
                </c:pt>
                <c:pt idx="5021">
                  <c:v>56463645.549999997</c:v>
                </c:pt>
                <c:pt idx="5022">
                  <c:v>56474891.049999997</c:v>
                </c:pt>
                <c:pt idx="5023">
                  <c:v>56486136.539999999</c:v>
                </c:pt>
                <c:pt idx="5024">
                  <c:v>56497382.039999999</c:v>
                </c:pt>
                <c:pt idx="5025">
                  <c:v>56508627.539999999</c:v>
                </c:pt>
                <c:pt idx="5026">
                  <c:v>56519873.039999999</c:v>
                </c:pt>
                <c:pt idx="5027">
                  <c:v>56531118.539999999</c:v>
                </c:pt>
                <c:pt idx="5028">
                  <c:v>56542364.039999999</c:v>
                </c:pt>
                <c:pt idx="5029">
                  <c:v>56553609.530000001</c:v>
                </c:pt>
                <c:pt idx="5030">
                  <c:v>56564855.030000001</c:v>
                </c:pt>
                <c:pt idx="5031">
                  <c:v>56576100.530000001</c:v>
                </c:pt>
                <c:pt idx="5032">
                  <c:v>56587346.030000001</c:v>
                </c:pt>
                <c:pt idx="5033">
                  <c:v>56598591.530000001</c:v>
                </c:pt>
                <c:pt idx="5034">
                  <c:v>56609837.020000003</c:v>
                </c:pt>
                <c:pt idx="5035">
                  <c:v>56621082.520000003</c:v>
                </c:pt>
                <c:pt idx="5036">
                  <c:v>56632328.020000003</c:v>
                </c:pt>
                <c:pt idx="5037">
                  <c:v>56643573.520000003</c:v>
                </c:pt>
                <c:pt idx="5038">
                  <c:v>56654819.020000003</c:v>
                </c:pt>
                <c:pt idx="5039">
                  <c:v>56666064.509999998</c:v>
                </c:pt>
                <c:pt idx="5040">
                  <c:v>56677310.009999998</c:v>
                </c:pt>
                <c:pt idx="5041">
                  <c:v>56688555.509999998</c:v>
                </c:pt>
                <c:pt idx="5042">
                  <c:v>56699801.009999998</c:v>
                </c:pt>
                <c:pt idx="5043">
                  <c:v>56711046.509999998</c:v>
                </c:pt>
                <c:pt idx="5044">
                  <c:v>56722292</c:v>
                </c:pt>
                <c:pt idx="5045">
                  <c:v>56733537.5</c:v>
                </c:pt>
                <c:pt idx="5046">
                  <c:v>56744783</c:v>
                </c:pt>
                <c:pt idx="5047">
                  <c:v>56756028.5</c:v>
                </c:pt>
                <c:pt idx="5048">
                  <c:v>56767274</c:v>
                </c:pt>
                <c:pt idx="5049">
                  <c:v>56778519.490000002</c:v>
                </c:pt>
                <c:pt idx="5050">
                  <c:v>56789764.990000002</c:v>
                </c:pt>
                <c:pt idx="5051">
                  <c:v>56801010.490000002</c:v>
                </c:pt>
                <c:pt idx="5052">
                  <c:v>56812255.990000002</c:v>
                </c:pt>
                <c:pt idx="5053">
                  <c:v>56823501.490000002</c:v>
                </c:pt>
                <c:pt idx="5054">
                  <c:v>56834746.979999997</c:v>
                </c:pt>
                <c:pt idx="5055">
                  <c:v>56845992.479999997</c:v>
                </c:pt>
                <c:pt idx="5056">
                  <c:v>56857237.979999997</c:v>
                </c:pt>
                <c:pt idx="5057">
                  <c:v>56868483.479999997</c:v>
                </c:pt>
                <c:pt idx="5058">
                  <c:v>56879728.979999997</c:v>
                </c:pt>
                <c:pt idx="5059">
                  <c:v>56890974.469999999</c:v>
                </c:pt>
                <c:pt idx="5060">
                  <c:v>56902219.969999999</c:v>
                </c:pt>
                <c:pt idx="5061">
                  <c:v>56913465.469999999</c:v>
                </c:pt>
                <c:pt idx="5062">
                  <c:v>56924710.969999999</c:v>
                </c:pt>
                <c:pt idx="5063">
                  <c:v>56935956.469999999</c:v>
                </c:pt>
                <c:pt idx="5064">
                  <c:v>56947201.960000001</c:v>
                </c:pt>
                <c:pt idx="5065">
                  <c:v>56958447.460000001</c:v>
                </c:pt>
                <c:pt idx="5066">
                  <c:v>56969692.960000001</c:v>
                </c:pt>
                <c:pt idx="5067">
                  <c:v>56980938.460000001</c:v>
                </c:pt>
                <c:pt idx="5068">
                  <c:v>56992183.960000001</c:v>
                </c:pt>
                <c:pt idx="5069">
                  <c:v>57003429.450000003</c:v>
                </c:pt>
                <c:pt idx="5070">
                  <c:v>57014674.950000003</c:v>
                </c:pt>
                <c:pt idx="5071">
                  <c:v>57025920.450000003</c:v>
                </c:pt>
                <c:pt idx="5072">
                  <c:v>57037165.950000003</c:v>
                </c:pt>
                <c:pt idx="5073">
                  <c:v>57048411.450000003</c:v>
                </c:pt>
                <c:pt idx="5074">
                  <c:v>57059656.939999998</c:v>
                </c:pt>
                <c:pt idx="5075">
                  <c:v>57070902.439999998</c:v>
                </c:pt>
                <c:pt idx="5076">
                  <c:v>57082147.939999998</c:v>
                </c:pt>
                <c:pt idx="5077">
                  <c:v>57093393.439999998</c:v>
                </c:pt>
                <c:pt idx="5078">
                  <c:v>57104638.939999998</c:v>
                </c:pt>
                <c:pt idx="5079">
                  <c:v>57115884.43</c:v>
                </c:pt>
                <c:pt idx="5080">
                  <c:v>57127129.93</c:v>
                </c:pt>
                <c:pt idx="5081">
                  <c:v>57138375.43</c:v>
                </c:pt>
                <c:pt idx="5082">
                  <c:v>57149620.93</c:v>
                </c:pt>
                <c:pt idx="5083">
                  <c:v>57160866.43</c:v>
                </c:pt>
                <c:pt idx="5084">
                  <c:v>57172111.920000002</c:v>
                </c:pt>
                <c:pt idx="5085">
                  <c:v>57183357.420000002</c:v>
                </c:pt>
                <c:pt idx="5086">
                  <c:v>57194602.920000002</c:v>
                </c:pt>
                <c:pt idx="5087">
                  <c:v>57205848.420000002</c:v>
                </c:pt>
                <c:pt idx="5088">
                  <c:v>57217093.920000002</c:v>
                </c:pt>
                <c:pt idx="5089">
                  <c:v>57228339.409999996</c:v>
                </c:pt>
                <c:pt idx="5090">
                  <c:v>57239584.909999996</c:v>
                </c:pt>
                <c:pt idx="5091">
                  <c:v>57250830.409999996</c:v>
                </c:pt>
                <c:pt idx="5092">
                  <c:v>57262075.909999996</c:v>
                </c:pt>
                <c:pt idx="5093">
                  <c:v>57273321.409999996</c:v>
                </c:pt>
                <c:pt idx="5094">
                  <c:v>57284566.899999999</c:v>
                </c:pt>
                <c:pt idx="5095">
                  <c:v>57295812.399999999</c:v>
                </c:pt>
                <c:pt idx="5096">
                  <c:v>57307057.899999999</c:v>
                </c:pt>
                <c:pt idx="5097">
                  <c:v>57318303.399999999</c:v>
                </c:pt>
                <c:pt idx="5098">
                  <c:v>57329548.899999999</c:v>
                </c:pt>
                <c:pt idx="5099">
                  <c:v>57340794.390000001</c:v>
                </c:pt>
                <c:pt idx="5100">
                  <c:v>57352039.890000001</c:v>
                </c:pt>
                <c:pt idx="5101">
                  <c:v>57363285.390000001</c:v>
                </c:pt>
                <c:pt idx="5102">
                  <c:v>57374530.890000001</c:v>
                </c:pt>
                <c:pt idx="5103">
                  <c:v>57385776.390000001</c:v>
                </c:pt>
                <c:pt idx="5104">
                  <c:v>57397021.880000003</c:v>
                </c:pt>
                <c:pt idx="5105">
                  <c:v>57408267.380000003</c:v>
                </c:pt>
                <c:pt idx="5106">
                  <c:v>57419512.880000003</c:v>
                </c:pt>
                <c:pt idx="5107">
                  <c:v>57430758.380000003</c:v>
                </c:pt>
                <c:pt idx="5108">
                  <c:v>57442003.880000003</c:v>
                </c:pt>
                <c:pt idx="5109">
                  <c:v>57453249.369999997</c:v>
                </c:pt>
                <c:pt idx="5110">
                  <c:v>57464494.869999997</c:v>
                </c:pt>
                <c:pt idx="5111">
                  <c:v>57475740.369999997</c:v>
                </c:pt>
                <c:pt idx="5112">
                  <c:v>57486985.869999997</c:v>
                </c:pt>
                <c:pt idx="5113">
                  <c:v>57498231.369999997</c:v>
                </c:pt>
                <c:pt idx="5114">
                  <c:v>57509476.859999999</c:v>
                </c:pt>
                <c:pt idx="5115">
                  <c:v>57520722.359999999</c:v>
                </c:pt>
                <c:pt idx="5116">
                  <c:v>57531967.859999999</c:v>
                </c:pt>
                <c:pt idx="5117">
                  <c:v>57543213.359999999</c:v>
                </c:pt>
                <c:pt idx="5118">
                  <c:v>57554458.859999999</c:v>
                </c:pt>
                <c:pt idx="5119">
                  <c:v>57565704.350000001</c:v>
                </c:pt>
                <c:pt idx="5120">
                  <c:v>57576949.850000001</c:v>
                </c:pt>
                <c:pt idx="5121">
                  <c:v>57588195.350000001</c:v>
                </c:pt>
                <c:pt idx="5122">
                  <c:v>57599440.850000001</c:v>
                </c:pt>
                <c:pt idx="5123">
                  <c:v>57610686.350000001</c:v>
                </c:pt>
                <c:pt idx="5124">
                  <c:v>57621931.840000004</c:v>
                </c:pt>
                <c:pt idx="5125">
                  <c:v>57633177.340000004</c:v>
                </c:pt>
                <c:pt idx="5126">
                  <c:v>57644422.840000004</c:v>
                </c:pt>
                <c:pt idx="5127">
                  <c:v>57655668.340000004</c:v>
                </c:pt>
                <c:pt idx="5128">
                  <c:v>57666913.840000004</c:v>
                </c:pt>
                <c:pt idx="5129">
                  <c:v>57678159.329999998</c:v>
                </c:pt>
                <c:pt idx="5130">
                  <c:v>57689404.829999998</c:v>
                </c:pt>
                <c:pt idx="5131">
                  <c:v>57700650.329999998</c:v>
                </c:pt>
                <c:pt idx="5132">
                  <c:v>57711895.829999998</c:v>
                </c:pt>
                <c:pt idx="5133">
                  <c:v>57723141.329999998</c:v>
                </c:pt>
                <c:pt idx="5134">
                  <c:v>57734386.82</c:v>
                </c:pt>
                <c:pt idx="5135">
                  <c:v>57745632.32</c:v>
                </c:pt>
                <c:pt idx="5136">
                  <c:v>57756877.82</c:v>
                </c:pt>
                <c:pt idx="5137">
                  <c:v>57768123.32</c:v>
                </c:pt>
                <c:pt idx="5138">
                  <c:v>57779368.82</c:v>
                </c:pt>
                <c:pt idx="5139">
                  <c:v>57790614.32</c:v>
                </c:pt>
                <c:pt idx="5140">
                  <c:v>57801859.810000002</c:v>
                </c:pt>
                <c:pt idx="5141">
                  <c:v>57813105.310000002</c:v>
                </c:pt>
                <c:pt idx="5142">
                  <c:v>57824350.810000002</c:v>
                </c:pt>
                <c:pt idx="5143">
                  <c:v>57835596.310000002</c:v>
                </c:pt>
                <c:pt idx="5144">
                  <c:v>57846841.810000002</c:v>
                </c:pt>
                <c:pt idx="5145">
                  <c:v>57858087.299999997</c:v>
                </c:pt>
                <c:pt idx="5146">
                  <c:v>57869332.799999997</c:v>
                </c:pt>
                <c:pt idx="5147">
                  <c:v>57880578.299999997</c:v>
                </c:pt>
                <c:pt idx="5148">
                  <c:v>57891823.799999997</c:v>
                </c:pt>
                <c:pt idx="5149">
                  <c:v>57903069.299999997</c:v>
                </c:pt>
                <c:pt idx="5150">
                  <c:v>57914314.789999999</c:v>
                </c:pt>
                <c:pt idx="5151">
                  <c:v>57925560.289999999</c:v>
                </c:pt>
                <c:pt idx="5152">
                  <c:v>57936805.789999999</c:v>
                </c:pt>
                <c:pt idx="5153">
                  <c:v>57948051.289999999</c:v>
                </c:pt>
                <c:pt idx="5154">
                  <c:v>57959296.789999999</c:v>
                </c:pt>
                <c:pt idx="5155">
                  <c:v>57970542.280000001</c:v>
                </c:pt>
                <c:pt idx="5156">
                  <c:v>57981787.780000001</c:v>
                </c:pt>
                <c:pt idx="5157">
                  <c:v>57993033.280000001</c:v>
                </c:pt>
                <c:pt idx="5158">
                  <c:v>58004278.780000001</c:v>
                </c:pt>
                <c:pt idx="5159">
                  <c:v>58015524.280000001</c:v>
                </c:pt>
                <c:pt idx="5160">
                  <c:v>58026769.770000003</c:v>
                </c:pt>
                <c:pt idx="5161">
                  <c:v>58038015.270000003</c:v>
                </c:pt>
                <c:pt idx="5162">
                  <c:v>58049260.770000003</c:v>
                </c:pt>
                <c:pt idx="5163">
                  <c:v>58060506.270000003</c:v>
                </c:pt>
                <c:pt idx="5164">
                  <c:v>58071751.770000003</c:v>
                </c:pt>
                <c:pt idx="5165">
                  <c:v>58082997.259999998</c:v>
                </c:pt>
                <c:pt idx="5166">
                  <c:v>58094242.759999998</c:v>
                </c:pt>
                <c:pt idx="5167">
                  <c:v>58105488.259999998</c:v>
                </c:pt>
                <c:pt idx="5168">
                  <c:v>58116733.759999998</c:v>
                </c:pt>
                <c:pt idx="5169">
                  <c:v>58127979.259999998</c:v>
                </c:pt>
                <c:pt idx="5170">
                  <c:v>58139224.75</c:v>
                </c:pt>
                <c:pt idx="5171">
                  <c:v>58150470.25</c:v>
                </c:pt>
                <c:pt idx="5172">
                  <c:v>58161715.75</c:v>
                </c:pt>
                <c:pt idx="5173">
                  <c:v>58172961.25</c:v>
                </c:pt>
                <c:pt idx="5174">
                  <c:v>58184206.75</c:v>
                </c:pt>
                <c:pt idx="5175">
                  <c:v>58195452.240000002</c:v>
                </c:pt>
                <c:pt idx="5176">
                  <c:v>58206697.740000002</c:v>
                </c:pt>
                <c:pt idx="5177">
                  <c:v>58217943.240000002</c:v>
                </c:pt>
                <c:pt idx="5178">
                  <c:v>58229188.740000002</c:v>
                </c:pt>
                <c:pt idx="5179">
                  <c:v>58240434.240000002</c:v>
                </c:pt>
                <c:pt idx="5180">
                  <c:v>58251679.729999997</c:v>
                </c:pt>
                <c:pt idx="5181">
                  <c:v>58262925.229999997</c:v>
                </c:pt>
                <c:pt idx="5182">
                  <c:v>58274170.729999997</c:v>
                </c:pt>
                <c:pt idx="5183">
                  <c:v>58285416.229999997</c:v>
                </c:pt>
                <c:pt idx="5184">
                  <c:v>58296661.729999997</c:v>
                </c:pt>
                <c:pt idx="5185">
                  <c:v>58307907.219999999</c:v>
                </c:pt>
                <c:pt idx="5186">
                  <c:v>58319152.719999999</c:v>
                </c:pt>
                <c:pt idx="5187">
                  <c:v>58330398.219999999</c:v>
                </c:pt>
                <c:pt idx="5188">
                  <c:v>58341643.719999999</c:v>
                </c:pt>
                <c:pt idx="5189">
                  <c:v>58352889.219999999</c:v>
                </c:pt>
                <c:pt idx="5190">
                  <c:v>58364134.710000001</c:v>
                </c:pt>
                <c:pt idx="5191">
                  <c:v>58375380.210000001</c:v>
                </c:pt>
                <c:pt idx="5192">
                  <c:v>58386625.710000001</c:v>
                </c:pt>
                <c:pt idx="5193">
                  <c:v>58397871.210000001</c:v>
                </c:pt>
                <c:pt idx="5194">
                  <c:v>58409116.710000001</c:v>
                </c:pt>
                <c:pt idx="5195">
                  <c:v>58420362.200000003</c:v>
                </c:pt>
                <c:pt idx="5196">
                  <c:v>58431607.700000003</c:v>
                </c:pt>
                <c:pt idx="5197">
                  <c:v>58442853.200000003</c:v>
                </c:pt>
                <c:pt idx="5198">
                  <c:v>58454098.700000003</c:v>
                </c:pt>
                <c:pt idx="5199">
                  <c:v>58465344.200000003</c:v>
                </c:pt>
                <c:pt idx="5200">
                  <c:v>58476589.689999998</c:v>
                </c:pt>
                <c:pt idx="5201">
                  <c:v>58487835.189999998</c:v>
                </c:pt>
                <c:pt idx="5202">
                  <c:v>58499080.689999998</c:v>
                </c:pt>
                <c:pt idx="5203">
                  <c:v>58510326.189999998</c:v>
                </c:pt>
                <c:pt idx="5204">
                  <c:v>58521571.689999998</c:v>
                </c:pt>
                <c:pt idx="5205">
                  <c:v>58532817.18</c:v>
                </c:pt>
                <c:pt idx="5206">
                  <c:v>58544062.68</c:v>
                </c:pt>
                <c:pt idx="5207">
                  <c:v>58555308.18</c:v>
                </c:pt>
                <c:pt idx="5208">
                  <c:v>58566553.68</c:v>
                </c:pt>
                <c:pt idx="5209">
                  <c:v>58577799.18</c:v>
                </c:pt>
                <c:pt idx="5210">
                  <c:v>58589044.670000002</c:v>
                </c:pt>
                <c:pt idx="5211">
                  <c:v>58600290.170000002</c:v>
                </c:pt>
                <c:pt idx="5212">
                  <c:v>58611535.670000002</c:v>
                </c:pt>
                <c:pt idx="5213">
                  <c:v>58622781.170000002</c:v>
                </c:pt>
                <c:pt idx="5214">
                  <c:v>58634026.670000002</c:v>
                </c:pt>
                <c:pt idx="5215">
                  <c:v>58645272.159999996</c:v>
                </c:pt>
                <c:pt idx="5216">
                  <c:v>58656517.659999996</c:v>
                </c:pt>
                <c:pt idx="5217">
                  <c:v>58667763.159999996</c:v>
                </c:pt>
                <c:pt idx="5218">
                  <c:v>58679008.659999996</c:v>
                </c:pt>
                <c:pt idx="5219">
                  <c:v>58690254.159999996</c:v>
                </c:pt>
                <c:pt idx="5220">
                  <c:v>58701499.649999999</c:v>
                </c:pt>
                <c:pt idx="5221">
                  <c:v>58712745.149999999</c:v>
                </c:pt>
                <c:pt idx="5222">
                  <c:v>58723990.649999999</c:v>
                </c:pt>
                <c:pt idx="5223">
                  <c:v>58735236.149999999</c:v>
                </c:pt>
                <c:pt idx="5224">
                  <c:v>58746481.649999999</c:v>
                </c:pt>
                <c:pt idx="5225">
                  <c:v>58757727.140000001</c:v>
                </c:pt>
                <c:pt idx="5226">
                  <c:v>58768972.640000001</c:v>
                </c:pt>
                <c:pt idx="5227">
                  <c:v>58780218.140000001</c:v>
                </c:pt>
                <c:pt idx="5228">
                  <c:v>58791463.640000001</c:v>
                </c:pt>
                <c:pt idx="5229">
                  <c:v>58802709.140000001</c:v>
                </c:pt>
                <c:pt idx="5230">
                  <c:v>58813954.630000003</c:v>
                </c:pt>
                <c:pt idx="5231">
                  <c:v>58825200.130000003</c:v>
                </c:pt>
                <c:pt idx="5232">
                  <c:v>58836445.630000003</c:v>
                </c:pt>
                <c:pt idx="5233">
                  <c:v>58847691.130000003</c:v>
                </c:pt>
                <c:pt idx="5234">
                  <c:v>58858936.630000003</c:v>
                </c:pt>
                <c:pt idx="5235">
                  <c:v>58870182.119999997</c:v>
                </c:pt>
                <c:pt idx="5236">
                  <c:v>58881427.619999997</c:v>
                </c:pt>
                <c:pt idx="5237">
                  <c:v>58892673.119999997</c:v>
                </c:pt>
                <c:pt idx="5238">
                  <c:v>58903918.619999997</c:v>
                </c:pt>
                <c:pt idx="5239">
                  <c:v>58915164.119999997</c:v>
                </c:pt>
                <c:pt idx="5240">
                  <c:v>58926409.609999999</c:v>
                </c:pt>
                <c:pt idx="5241">
                  <c:v>58937655.109999999</c:v>
                </c:pt>
                <c:pt idx="5242">
                  <c:v>58948900.609999999</c:v>
                </c:pt>
                <c:pt idx="5243">
                  <c:v>58960146.109999999</c:v>
                </c:pt>
                <c:pt idx="5244">
                  <c:v>58971391.609999999</c:v>
                </c:pt>
                <c:pt idx="5245">
                  <c:v>58982637.100000001</c:v>
                </c:pt>
                <c:pt idx="5246">
                  <c:v>58993882.600000001</c:v>
                </c:pt>
                <c:pt idx="5247">
                  <c:v>59005128.100000001</c:v>
                </c:pt>
                <c:pt idx="5248">
                  <c:v>59016373.600000001</c:v>
                </c:pt>
                <c:pt idx="5249">
                  <c:v>59027619.100000001</c:v>
                </c:pt>
                <c:pt idx="5250">
                  <c:v>59038864.600000001</c:v>
                </c:pt>
                <c:pt idx="5251">
                  <c:v>59050110.090000004</c:v>
                </c:pt>
                <c:pt idx="5252">
                  <c:v>59061355.590000004</c:v>
                </c:pt>
                <c:pt idx="5253">
                  <c:v>59072601.090000004</c:v>
                </c:pt>
                <c:pt idx="5254">
                  <c:v>59083846.590000004</c:v>
                </c:pt>
                <c:pt idx="5255">
                  <c:v>59095092.090000004</c:v>
                </c:pt>
                <c:pt idx="5256">
                  <c:v>59106337.579999998</c:v>
                </c:pt>
                <c:pt idx="5257">
                  <c:v>59117583.079999998</c:v>
                </c:pt>
                <c:pt idx="5258">
                  <c:v>59128828.579999998</c:v>
                </c:pt>
                <c:pt idx="5259">
                  <c:v>59140074.079999998</c:v>
                </c:pt>
                <c:pt idx="5260">
                  <c:v>59151319.579999998</c:v>
                </c:pt>
                <c:pt idx="5261">
                  <c:v>59162565.07</c:v>
                </c:pt>
                <c:pt idx="5262">
                  <c:v>59173810.57</c:v>
                </c:pt>
                <c:pt idx="5263">
                  <c:v>59185056.07</c:v>
                </c:pt>
                <c:pt idx="5264">
                  <c:v>59196301.57</c:v>
                </c:pt>
                <c:pt idx="5265">
                  <c:v>59207547.07</c:v>
                </c:pt>
                <c:pt idx="5266">
                  <c:v>59218792.560000002</c:v>
                </c:pt>
                <c:pt idx="5267">
                  <c:v>59230038.060000002</c:v>
                </c:pt>
                <c:pt idx="5268">
                  <c:v>59241283.560000002</c:v>
                </c:pt>
                <c:pt idx="5269">
                  <c:v>59252529.060000002</c:v>
                </c:pt>
                <c:pt idx="5270">
                  <c:v>59263774.560000002</c:v>
                </c:pt>
                <c:pt idx="5271">
                  <c:v>59275020.049999997</c:v>
                </c:pt>
                <c:pt idx="5272">
                  <c:v>59286265.549999997</c:v>
                </c:pt>
                <c:pt idx="5273">
                  <c:v>59297511.049999997</c:v>
                </c:pt>
                <c:pt idx="5274">
                  <c:v>59308756.549999997</c:v>
                </c:pt>
                <c:pt idx="5275">
                  <c:v>59320002.049999997</c:v>
                </c:pt>
                <c:pt idx="5276">
                  <c:v>59331247.539999999</c:v>
                </c:pt>
                <c:pt idx="5277">
                  <c:v>59342493.039999999</c:v>
                </c:pt>
                <c:pt idx="5278">
                  <c:v>59353738.539999999</c:v>
                </c:pt>
                <c:pt idx="5279">
                  <c:v>59364984.039999999</c:v>
                </c:pt>
                <c:pt idx="5280">
                  <c:v>59376229.539999999</c:v>
                </c:pt>
                <c:pt idx="5281">
                  <c:v>59387475.030000001</c:v>
                </c:pt>
                <c:pt idx="5282">
                  <c:v>59398720.530000001</c:v>
                </c:pt>
                <c:pt idx="5283">
                  <c:v>59409966.030000001</c:v>
                </c:pt>
                <c:pt idx="5284">
                  <c:v>59421211.530000001</c:v>
                </c:pt>
                <c:pt idx="5285">
                  <c:v>59432457.030000001</c:v>
                </c:pt>
                <c:pt idx="5286">
                  <c:v>59443702.520000003</c:v>
                </c:pt>
                <c:pt idx="5287">
                  <c:v>59454948.020000003</c:v>
                </c:pt>
                <c:pt idx="5288">
                  <c:v>59466193.520000003</c:v>
                </c:pt>
                <c:pt idx="5289">
                  <c:v>59477439.020000003</c:v>
                </c:pt>
                <c:pt idx="5290">
                  <c:v>59488684.520000003</c:v>
                </c:pt>
                <c:pt idx="5291">
                  <c:v>59499930.009999998</c:v>
                </c:pt>
                <c:pt idx="5292">
                  <c:v>59511175.509999998</c:v>
                </c:pt>
                <c:pt idx="5293">
                  <c:v>59522421.009999998</c:v>
                </c:pt>
                <c:pt idx="5294">
                  <c:v>59533666.509999998</c:v>
                </c:pt>
                <c:pt idx="5295">
                  <c:v>59544912.009999998</c:v>
                </c:pt>
                <c:pt idx="5296">
                  <c:v>59556157.5</c:v>
                </c:pt>
                <c:pt idx="5297">
                  <c:v>59567403</c:v>
                </c:pt>
                <c:pt idx="5298">
                  <c:v>59578648.5</c:v>
                </c:pt>
                <c:pt idx="5299">
                  <c:v>59589894</c:v>
                </c:pt>
                <c:pt idx="5300">
                  <c:v>59601139.5</c:v>
                </c:pt>
                <c:pt idx="5301">
                  <c:v>59612384.990000002</c:v>
                </c:pt>
                <c:pt idx="5302">
                  <c:v>59623630.490000002</c:v>
                </c:pt>
                <c:pt idx="5303">
                  <c:v>59634875.990000002</c:v>
                </c:pt>
                <c:pt idx="5304">
                  <c:v>59646121.490000002</c:v>
                </c:pt>
                <c:pt idx="5305">
                  <c:v>59657366.990000002</c:v>
                </c:pt>
                <c:pt idx="5306">
                  <c:v>59668612.479999997</c:v>
                </c:pt>
                <c:pt idx="5307">
                  <c:v>59679857.979999997</c:v>
                </c:pt>
                <c:pt idx="5308">
                  <c:v>59691103.479999997</c:v>
                </c:pt>
                <c:pt idx="5309">
                  <c:v>59702348.979999997</c:v>
                </c:pt>
                <c:pt idx="5310">
                  <c:v>59713594.479999997</c:v>
                </c:pt>
                <c:pt idx="5311">
                  <c:v>59724839.969999999</c:v>
                </c:pt>
                <c:pt idx="5312">
                  <c:v>59736085.469999999</c:v>
                </c:pt>
                <c:pt idx="5313">
                  <c:v>59747330.969999999</c:v>
                </c:pt>
                <c:pt idx="5314">
                  <c:v>59758576.469999999</c:v>
                </c:pt>
                <c:pt idx="5315">
                  <c:v>59769821.969999999</c:v>
                </c:pt>
                <c:pt idx="5316">
                  <c:v>59781067.460000001</c:v>
                </c:pt>
                <c:pt idx="5317">
                  <c:v>59792312.960000001</c:v>
                </c:pt>
                <c:pt idx="5318">
                  <c:v>59803558.460000001</c:v>
                </c:pt>
                <c:pt idx="5319">
                  <c:v>59814803.960000001</c:v>
                </c:pt>
                <c:pt idx="5320">
                  <c:v>59826049.460000001</c:v>
                </c:pt>
                <c:pt idx="5321">
                  <c:v>59837294.950000003</c:v>
                </c:pt>
                <c:pt idx="5322">
                  <c:v>59848540.450000003</c:v>
                </c:pt>
                <c:pt idx="5323">
                  <c:v>59859785.950000003</c:v>
                </c:pt>
                <c:pt idx="5324">
                  <c:v>59871031.450000003</c:v>
                </c:pt>
                <c:pt idx="5325">
                  <c:v>59882276.950000003</c:v>
                </c:pt>
                <c:pt idx="5326">
                  <c:v>59893522.439999998</c:v>
                </c:pt>
                <c:pt idx="5327">
                  <c:v>59904767.939999998</c:v>
                </c:pt>
                <c:pt idx="5328">
                  <c:v>59916013.439999998</c:v>
                </c:pt>
                <c:pt idx="5329">
                  <c:v>59927258.939999998</c:v>
                </c:pt>
                <c:pt idx="5330">
                  <c:v>59938504.439999998</c:v>
                </c:pt>
                <c:pt idx="5331">
                  <c:v>59949749.93</c:v>
                </c:pt>
                <c:pt idx="5332">
                  <c:v>59960995.43</c:v>
                </c:pt>
                <c:pt idx="5333">
                  <c:v>59972240.93</c:v>
                </c:pt>
                <c:pt idx="5334">
                  <c:v>59983486.43</c:v>
                </c:pt>
                <c:pt idx="5335">
                  <c:v>59994731.93</c:v>
                </c:pt>
                <c:pt idx="5336">
                  <c:v>60005977.420000002</c:v>
                </c:pt>
                <c:pt idx="5337">
                  <c:v>60017222.920000002</c:v>
                </c:pt>
                <c:pt idx="5338">
                  <c:v>60028468.420000002</c:v>
                </c:pt>
                <c:pt idx="5339">
                  <c:v>60039713.920000002</c:v>
                </c:pt>
                <c:pt idx="5340">
                  <c:v>60050959.420000002</c:v>
                </c:pt>
                <c:pt idx="5341">
                  <c:v>60062204.909999996</c:v>
                </c:pt>
                <c:pt idx="5342">
                  <c:v>60073450.409999996</c:v>
                </c:pt>
                <c:pt idx="5343">
                  <c:v>60084695.909999996</c:v>
                </c:pt>
                <c:pt idx="5344">
                  <c:v>60095941.409999996</c:v>
                </c:pt>
                <c:pt idx="5345">
                  <c:v>60107186.909999996</c:v>
                </c:pt>
                <c:pt idx="5346">
                  <c:v>60118432.399999999</c:v>
                </c:pt>
                <c:pt idx="5347">
                  <c:v>60129677.899999999</c:v>
                </c:pt>
                <c:pt idx="5348">
                  <c:v>60140923.399999999</c:v>
                </c:pt>
                <c:pt idx="5349">
                  <c:v>60152168.899999999</c:v>
                </c:pt>
                <c:pt idx="5350">
                  <c:v>60163414.399999999</c:v>
                </c:pt>
                <c:pt idx="5351">
                  <c:v>60174659.890000001</c:v>
                </c:pt>
                <c:pt idx="5352">
                  <c:v>60185905.390000001</c:v>
                </c:pt>
                <c:pt idx="5353">
                  <c:v>60197150.890000001</c:v>
                </c:pt>
                <c:pt idx="5354">
                  <c:v>60208396.390000001</c:v>
                </c:pt>
                <c:pt idx="5355">
                  <c:v>60219641.890000001</c:v>
                </c:pt>
                <c:pt idx="5356">
                  <c:v>60230887.390000001</c:v>
                </c:pt>
                <c:pt idx="5357">
                  <c:v>60242132.880000003</c:v>
                </c:pt>
                <c:pt idx="5358">
                  <c:v>60253378.380000003</c:v>
                </c:pt>
                <c:pt idx="5359">
                  <c:v>60264623.880000003</c:v>
                </c:pt>
                <c:pt idx="5360">
                  <c:v>60275869.380000003</c:v>
                </c:pt>
                <c:pt idx="5361">
                  <c:v>60287114.880000003</c:v>
                </c:pt>
                <c:pt idx="5362">
                  <c:v>60298360.369999997</c:v>
                </c:pt>
                <c:pt idx="5363">
                  <c:v>60309605.869999997</c:v>
                </c:pt>
                <c:pt idx="5364">
                  <c:v>60320851.369999997</c:v>
                </c:pt>
                <c:pt idx="5365">
                  <c:v>60332096.869999997</c:v>
                </c:pt>
                <c:pt idx="5366">
                  <c:v>60343342.369999997</c:v>
                </c:pt>
                <c:pt idx="5367">
                  <c:v>60354587.859999999</c:v>
                </c:pt>
                <c:pt idx="5368">
                  <c:v>60365833.359999999</c:v>
                </c:pt>
                <c:pt idx="5369">
                  <c:v>60377078.859999999</c:v>
                </c:pt>
                <c:pt idx="5370">
                  <c:v>60388324.359999999</c:v>
                </c:pt>
                <c:pt idx="5371">
                  <c:v>60399569.859999999</c:v>
                </c:pt>
                <c:pt idx="5372">
                  <c:v>60410815.350000001</c:v>
                </c:pt>
                <c:pt idx="5373">
                  <c:v>60422060.850000001</c:v>
                </c:pt>
                <c:pt idx="5374">
                  <c:v>60433306.350000001</c:v>
                </c:pt>
                <c:pt idx="5375">
                  <c:v>60444551.850000001</c:v>
                </c:pt>
                <c:pt idx="5376">
                  <c:v>60455797.350000001</c:v>
                </c:pt>
                <c:pt idx="5377">
                  <c:v>60467042.840000004</c:v>
                </c:pt>
                <c:pt idx="5378">
                  <c:v>60478288.340000004</c:v>
                </c:pt>
                <c:pt idx="5379">
                  <c:v>60489533.840000004</c:v>
                </c:pt>
                <c:pt idx="5380">
                  <c:v>60500779.340000004</c:v>
                </c:pt>
                <c:pt idx="5381">
                  <c:v>60512024.840000004</c:v>
                </c:pt>
                <c:pt idx="5382">
                  <c:v>60523270.329999998</c:v>
                </c:pt>
                <c:pt idx="5383">
                  <c:v>60534515.829999998</c:v>
                </c:pt>
                <c:pt idx="5384">
                  <c:v>60545761.329999998</c:v>
                </c:pt>
                <c:pt idx="5385">
                  <c:v>60557006.829999998</c:v>
                </c:pt>
                <c:pt idx="5386">
                  <c:v>60568252.329999998</c:v>
                </c:pt>
                <c:pt idx="5387">
                  <c:v>60579497.82</c:v>
                </c:pt>
                <c:pt idx="5388">
                  <c:v>60590743.32</c:v>
                </c:pt>
                <c:pt idx="5389">
                  <c:v>60601988.82</c:v>
                </c:pt>
                <c:pt idx="5390">
                  <c:v>60613234.32</c:v>
                </c:pt>
                <c:pt idx="5391">
                  <c:v>60624479.82</c:v>
                </c:pt>
                <c:pt idx="5392">
                  <c:v>60635725.310000002</c:v>
                </c:pt>
                <c:pt idx="5393">
                  <c:v>60646970.810000002</c:v>
                </c:pt>
                <c:pt idx="5394">
                  <c:v>60658216.310000002</c:v>
                </c:pt>
                <c:pt idx="5395">
                  <c:v>60669461.810000002</c:v>
                </c:pt>
                <c:pt idx="5396">
                  <c:v>60680707.310000002</c:v>
                </c:pt>
                <c:pt idx="5397">
                  <c:v>60691952.799999997</c:v>
                </c:pt>
                <c:pt idx="5398">
                  <c:v>60703198.299999997</c:v>
                </c:pt>
                <c:pt idx="5399">
                  <c:v>60714443.799999997</c:v>
                </c:pt>
                <c:pt idx="5400">
                  <c:v>60725689.299999997</c:v>
                </c:pt>
                <c:pt idx="5401">
                  <c:v>60736934.799999997</c:v>
                </c:pt>
                <c:pt idx="5402">
                  <c:v>60748180.289999999</c:v>
                </c:pt>
                <c:pt idx="5403">
                  <c:v>60759425.789999999</c:v>
                </c:pt>
                <c:pt idx="5404">
                  <c:v>60770671.289999999</c:v>
                </c:pt>
                <c:pt idx="5405">
                  <c:v>60781916.789999999</c:v>
                </c:pt>
                <c:pt idx="5406">
                  <c:v>60793162.289999999</c:v>
                </c:pt>
                <c:pt idx="5407">
                  <c:v>60804407.780000001</c:v>
                </c:pt>
                <c:pt idx="5408">
                  <c:v>60815653.280000001</c:v>
                </c:pt>
                <c:pt idx="5409">
                  <c:v>60826898.780000001</c:v>
                </c:pt>
                <c:pt idx="5410">
                  <c:v>60838144.280000001</c:v>
                </c:pt>
                <c:pt idx="5411">
                  <c:v>60849389.780000001</c:v>
                </c:pt>
                <c:pt idx="5412">
                  <c:v>60860635.270000003</c:v>
                </c:pt>
                <c:pt idx="5413">
                  <c:v>60871880.770000003</c:v>
                </c:pt>
                <c:pt idx="5414">
                  <c:v>60883126.270000003</c:v>
                </c:pt>
                <c:pt idx="5415">
                  <c:v>60894371.770000003</c:v>
                </c:pt>
                <c:pt idx="5416">
                  <c:v>60905617.270000003</c:v>
                </c:pt>
                <c:pt idx="5417">
                  <c:v>60916862.759999998</c:v>
                </c:pt>
                <c:pt idx="5418">
                  <c:v>60928108.259999998</c:v>
                </c:pt>
                <c:pt idx="5419">
                  <c:v>60939353.759999998</c:v>
                </c:pt>
                <c:pt idx="5420">
                  <c:v>60950599.259999998</c:v>
                </c:pt>
                <c:pt idx="5421">
                  <c:v>60961844.759999998</c:v>
                </c:pt>
                <c:pt idx="5422">
                  <c:v>60973090.25</c:v>
                </c:pt>
                <c:pt idx="5423">
                  <c:v>60984335.75</c:v>
                </c:pt>
                <c:pt idx="5424">
                  <c:v>60995581.25</c:v>
                </c:pt>
                <c:pt idx="5425">
                  <c:v>61006826.75</c:v>
                </c:pt>
                <c:pt idx="5426">
                  <c:v>61018072.25</c:v>
                </c:pt>
                <c:pt idx="5427">
                  <c:v>61029317.740000002</c:v>
                </c:pt>
                <c:pt idx="5428">
                  <c:v>61040563.240000002</c:v>
                </c:pt>
                <c:pt idx="5429">
                  <c:v>61051808.740000002</c:v>
                </c:pt>
                <c:pt idx="5430">
                  <c:v>61063054.240000002</c:v>
                </c:pt>
                <c:pt idx="5431">
                  <c:v>61074299.740000002</c:v>
                </c:pt>
                <c:pt idx="5432">
                  <c:v>61085545.229999997</c:v>
                </c:pt>
                <c:pt idx="5433">
                  <c:v>61096790.729999997</c:v>
                </c:pt>
                <c:pt idx="5434">
                  <c:v>61108036.229999997</c:v>
                </c:pt>
                <c:pt idx="5435">
                  <c:v>61119281.729999997</c:v>
                </c:pt>
                <c:pt idx="5436">
                  <c:v>61130527.229999997</c:v>
                </c:pt>
                <c:pt idx="5437">
                  <c:v>61141772.719999999</c:v>
                </c:pt>
                <c:pt idx="5438">
                  <c:v>61153018.219999999</c:v>
                </c:pt>
                <c:pt idx="5439">
                  <c:v>61164263.719999999</c:v>
                </c:pt>
                <c:pt idx="5440">
                  <c:v>61175509.219999999</c:v>
                </c:pt>
                <c:pt idx="5441">
                  <c:v>61186754.719999999</c:v>
                </c:pt>
                <c:pt idx="5442">
                  <c:v>61198000.210000001</c:v>
                </c:pt>
                <c:pt idx="5443">
                  <c:v>61209245.710000001</c:v>
                </c:pt>
                <c:pt idx="5444">
                  <c:v>61220491.210000001</c:v>
                </c:pt>
                <c:pt idx="5445">
                  <c:v>61231736.710000001</c:v>
                </c:pt>
                <c:pt idx="5446">
                  <c:v>61242982.210000001</c:v>
                </c:pt>
                <c:pt idx="5447">
                  <c:v>61254227.700000003</c:v>
                </c:pt>
                <c:pt idx="5448">
                  <c:v>61265473.200000003</c:v>
                </c:pt>
                <c:pt idx="5449">
                  <c:v>61276718.700000003</c:v>
                </c:pt>
                <c:pt idx="5450">
                  <c:v>61287964.200000003</c:v>
                </c:pt>
                <c:pt idx="5451">
                  <c:v>61299209.700000003</c:v>
                </c:pt>
                <c:pt idx="5452">
                  <c:v>61310455.189999998</c:v>
                </c:pt>
                <c:pt idx="5453">
                  <c:v>61321700.689999998</c:v>
                </c:pt>
                <c:pt idx="5454">
                  <c:v>61332946.189999998</c:v>
                </c:pt>
                <c:pt idx="5455">
                  <c:v>61344191.689999998</c:v>
                </c:pt>
                <c:pt idx="5456">
                  <c:v>61355437.189999998</c:v>
                </c:pt>
                <c:pt idx="5457">
                  <c:v>61366682.68</c:v>
                </c:pt>
                <c:pt idx="5458">
                  <c:v>61377928.18</c:v>
                </c:pt>
                <c:pt idx="5459">
                  <c:v>61389173.68</c:v>
                </c:pt>
                <c:pt idx="5460">
                  <c:v>61400419.18</c:v>
                </c:pt>
                <c:pt idx="5461">
                  <c:v>61411664.68</c:v>
                </c:pt>
                <c:pt idx="5462">
                  <c:v>61422910.170000002</c:v>
                </c:pt>
                <c:pt idx="5463">
                  <c:v>61434155.670000002</c:v>
                </c:pt>
                <c:pt idx="5464">
                  <c:v>61445401.170000002</c:v>
                </c:pt>
                <c:pt idx="5465">
                  <c:v>61456646.670000002</c:v>
                </c:pt>
                <c:pt idx="5466">
                  <c:v>61467892.170000002</c:v>
                </c:pt>
                <c:pt idx="5467">
                  <c:v>61479137.670000002</c:v>
                </c:pt>
                <c:pt idx="5468">
                  <c:v>61490383.159999996</c:v>
                </c:pt>
                <c:pt idx="5469">
                  <c:v>61501628.659999996</c:v>
                </c:pt>
                <c:pt idx="5470">
                  <c:v>61512874.159999996</c:v>
                </c:pt>
                <c:pt idx="5471">
                  <c:v>61524119.659999996</c:v>
                </c:pt>
                <c:pt idx="5472">
                  <c:v>61535365.159999996</c:v>
                </c:pt>
                <c:pt idx="5473">
                  <c:v>61546610.649999999</c:v>
                </c:pt>
                <c:pt idx="5474">
                  <c:v>61557856.149999999</c:v>
                </c:pt>
                <c:pt idx="5475">
                  <c:v>61569101.649999999</c:v>
                </c:pt>
                <c:pt idx="5476">
                  <c:v>61580347.149999999</c:v>
                </c:pt>
                <c:pt idx="5477">
                  <c:v>61591592.649999999</c:v>
                </c:pt>
                <c:pt idx="5478">
                  <c:v>61602838.140000001</c:v>
                </c:pt>
                <c:pt idx="5479">
                  <c:v>61614083.640000001</c:v>
                </c:pt>
                <c:pt idx="5480">
                  <c:v>61625329.140000001</c:v>
                </c:pt>
                <c:pt idx="5481">
                  <c:v>61636574.640000001</c:v>
                </c:pt>
                <c:pt idx="5482">
                  <c:v>61647820.140000001</c:v>
                </c:pt>
                <c:pt idx="5483">
                  <c:v>61659065.630000003</c:v>
                </c:pt>
                <c:pt idx="5484">
                  <c:v>61670311.130000003</c:v>
                </c:pt>
                <c:pt idx="5485">
                  <c:v>61681556.630000003</c:v>
                </c:pt>
                <c:pt idx="5486">
                  <c:v>61692802.130000003</c:v>
                </c:pt>
                <c:pt idx="5487">
                  <c:v>61704047.630000003</c:v>
                </c:pt>
                <c:pt idx="5488">
                  <c:v>61715293.119999997</c:v>
                </c:pt>
                <c:pt idx="5489">
                  <c:v>61726538.619999997</c:v>
                </c:pt>
                <c:pt idx="5490">
                  <c:v>61737784.119999997</c:v>
                </c:pt>
                <c:pt idx="5491">
                  <c:v>61749029.619999997</c:v>
                </c:pt>
                <c:pt idx="5492">
                  <c:v>61760275.119999997</c:v>
                </c:pt>
                <c:pt idx="5493">
                  <c:v>61771520.609999999</c:v>
                </c:pt>
                <c:pt idx="5494">
                  <c:v>61782766.109999999</c:v>
                </c:pt>
                <c:pt idx="5495">
                  <c:v>61794011.609999999</c:v>
                </c:pt>
                <c:pt idx="5496">
                  <c:v>61805257.109999999</c:v>
                </c:pt>
                <c:pt idx="5497">
                  <c:v>61816502.609999999</c:v>
                </c:pt>
                <c:pt idx="5498">
                  <c:v>61827748.100000001</c:v>
                </c:pt>
                <c:pt idx="5499">
                  <c:v>61838993.600000001</c:v>
                </c:pt>
                <c:pt idx="5500">
                  <c:v>61850239.100000001</c:v>
                </c:pt>
                <c:pt idx="5501">
                  <c:v>61861484.600000001</c:v>
                </c:pt>
                <c:pt idx="5502">
                  <c:v>61872730.100000001</c:v>
                </c:pt>
                <c:pt idx="5503">
                  <c:v>61883975.590000004</c:v>
                </c:pt>
                <c:pt idx="5504">
                  <c:v>61895221.090000004</c:v>
                </c:pt>
                <c:pt idx="5505">
                  <c:v>61906466.590000004</c:v>
                </c:pt>
                <c:pt idx="5506">
                  <c:v>61917712.090000004</c:v>
                </c:pt>
                <c:pt idx="5507">
                  <c:v>61928957.590000004</c:v>
                </c:pt>
                <c:pt idx="5508">
                  <c:v>61940203.079999998</c:v>
                </c:pt>
                <c:pt idx="5509">
                  <c:v>61951448.579999998</c:v>
                </c:pt>
                <c:pt idx="5510">
                  <c:v>61962694.079999998</c:v>
                </c:pt>
                <c:pt idx="5511">
                  <c:v>61973939.579999998</c:v>
                </c:pt>
                <c:pt idx="5512">
                  <c:v>61985185.079999998</c:v>
                </c:pt>
                <c:pt idx="5513">
                  <c:v>61996430.57</c:v>
                </c:pt>
                <c:pt idx="5514">
                  <c:v>62007676.07</c:v>
                </c:pt>
                <c:pt idx="5515">
                  <c:v>62018921.57</c:v>
                </c:pt>
                <c:pt idx="5516">
                  <c:v>62030167.07</c:v>
                </c:pt>
                <c:pt idx="5517">
                  <c:v>62041412.57</c:v>
                </c:pt>
                <c:pt idx="5518">
                  <c:v>62052658.060000002</c:v>
                </c:pt>
                <c:pt idx="5519">
                  <c:v>62063903.560000002</c:v>
                </c:pt>
                <c:pt idx="5520">
                  <c:v>62075149.060000002</c:v>
                </c:pt>
                <c:pt idx="5521">
                  <c:v>62086394.560000002</c:v>
                </c:pt>
                <c:pt idx="5522">
                  <c:v>62097640.060000002</c:v>
                </c:pt>
                <c:pt idx="5523">
                  <c:v>62108885.549999997</c:v>
                </c:pt>
                <c:pt idx="5524">
                  <c:v>62120131.049999997</c:v>
                </c:pt>
                <c:pt idx="5525">
                  <c:v>62131376.549999997</c:v>
                </c:pt>
                <c:pt idx="5526">
                  <c:v>62142622.049999997</c:v>
                </c:pt>
                <c:pt idx="5527">
                  <c:v>62153867.549999997</c:v>
                </c:pt>
                <c:pt idx="5528">
                  <c:v>62165113.039999999</c:v>
                </c:pt>
                <c:pt idx="5529">
                  <c:v>62176358.539999999</c:v>
                </c:pt>
                <c:pt idx="5530">
                  <c:v>62187604.039999999</c:v>
                </c:pt>
                <c:pt idx="5531">
                  <c:v>62198849.539999999</c:v>
                </c:pt>
                <c:pt idx="5532">
                  <c:v>62210095.039999999</c:v>
                </c:pt>
                <c:pt idx="5533">
                  <c:v>62221340.530000001</c:v>
                </c:pt>
                <c:pt idx="5534">
                  <c:v>62232586.030000001</c:v>
                </c:pt>
                <c:pt idx="5535">
                  <c:v>62243831.530000001</c:v>
                </c:pt>
                <c:pt idx="5536">
                  <c:v>62255077.030000001</c:v>
                </c:pt>
                <c:pt idx="5537">
                  <c:v>62266322.530000001</c:v>
                </c:pt>
                <c:pt idx="5538">
                  <c:v>62277568.020000003</c:v>
                </c:pt>
                <c:pt idx="5539">
                  <c:v>62288813.520000003</c:v>
                </c:pt>
                <c:pt idx="5540">
                  <c:v>62300059.020000003</c:v>
                </c:pt>
                <c:pt idx="5541">
                  <c:v>62311304.520000003</c:v>
                </c:pt>
                <c:pt idx="5542">
                  <c:v>62322550.020000003</c:v>
                </c:pt>
                <c:pt idx="5543">
                  <c:v>62333795.509999998</c:v>
                </c:pt>
                <c:pt idx="5544">
                  <c:v>62345041.009999998</c:v>
                </c:pt>
                <c:pt idx="5545">
                  <c:v>62356286.509999998</c:v>
                </c:pt>
                <c:pt idx="5546">
                  <c:v>62367532.009999998</c:v>
                </c:pt>
                <c:pt idx="5547">
                  <c:v>62378777.509999998</c:v>
                </c:pt>
                <c:pt idx="5548">
                  <c:v>62390023</c:v>
                </c:pt>
                <c:pt idx="5549">
                  <c:v>62401268.5</c:v>
                </c:pt>
                <c:pt idx="5550">
                  <c:v>62412514</c:v>
                </c:pt>
                <c:pt idx="5551">
                  <c:v>62423759.5</c:v>
                </c:pt>
                <c:pt idx="5552">
                  <c:v>62435005</c:v>
                </c:pt>
                <c:pt idx="5553">
                  <c:v>62446250.490000002</c:v>
                </c:pt>
                <c:pt idx="5554">
                  <c:v>62457495.990000002</c:v>
                </c:pt>
                <c:pt idx="5555">
                  <c:v>62468741.490000002</c:v>
                </c:pt>
                <c:pt idx="5556">
                  <c:v>62479986.990000002</c:v>
                </c:pt>
                <c:pt idx="5557">
                  <c:v>62491232.490000002</c:v>
                </c:pt>
                <c:pt idx="5558">
                  <c:v>62502477.979999997</c:v>
                </c:pt>
                <c:pt idx="5559">
                  <c:v>62513723.479999997</c:v>
                </c:pt>
                <c:pt idx="5560">
                  <c:v>62524968.979999997</c:v>
                </c:pt>
                <c:pt idx="5561">
                  <c:v>62536214.479999997</c:v>
                </c:pt>
                <c:pt idx="5562">
                  <c:v>62547459.979999997</c:v>
                </c:pt>
                <c:pt idx="5563">
                  <c:v>62558705.469999999</c:v>
                </c:pt>
                <c:pt idx="5564">
                  <c:v>62569950.969999999</c:v>
                </c:pt>
                <c:pt idx="5565">
                  <c:v>62581196.469999999</c:v>
                </c:pt>
                <c:pt idx="5566">
                  <c:v>62592441.969999999</c:v>
                </c:pt>
                <c:pt idx="5567">
                  <c:v>62603687.469999999</c:v>
                </c:pt>
                <c:pt idx="5568">
                  <c:v>62614932.960000001</c:v>
                </c:pt>
                <c:pt idx="5569">
                  <c:v>62626178.460000001</c:v>
                </c:pt>
                <c:pt idx="5570">
                  <c:v>62637423.960000001</c:v>
                </c:pt>
                <c:pt idx="5571">
                  <c:v>62648669.460000001</c:v>
                </c:pt>
                <c:pt idx="5572">
                  <c:v>62659914.960000001</c:v>
                </c:pt>
                <c:pt idx="5573">
                  <c:v>62671160.450000003</c:v>
                </c:pt>
                <c:pt idx="5574">
                  <c:v>62682405.950000003</c:v>
                </c:pt>
                <c:pt idx="5575">
                  <c:v>62693651.450000003</c:v>
                </c:pt>
                <c:pt idx="5576">
                  <c:v>62704896.950000003</c:v>
                </c:pt>
                <c:pt idx="5577">
                  <c:v>62716142.450000003</c:v>
                </c:pt>
                <c:pt idx="5578">
                  <c:v>62727387.950000003</c:v>
                </c:pt>
                <c:pt idx="5579">
                  <c:v>62738633.439999998</c:v>
                </c:pt>
                <c:pt idx="5580">
                  <c:v>62749878.939999998</c:v>
                </c:pt>
                <c:pt idx="5581">
                  <c:v>62761124.439999998</c:v>
                </c:pt>
                <c:pt idx="5582">
                  <c:v>62772369.939999998</c:v>
                </c:pt>
                <c:pt idx="5583">
                  <c:v>62783615.439999998</c:v>
                </c:pt>
                <c:pt idx="5584">
                  <c:v>62794860.93</c:v>
                </c:pt>
                <c:pt idx="5585">
                  <c:v>62806106.43</c:v>
                </c:pt>
                <c:pt idx="5586">
                  <c:v>62817351.93</c:v>
                </c:pt>
                <c:pt idx="5587">
                  <c:v>62828597.43</c:v>
                </c:pt>
                <c:pt idx="5588">
                  <c:v>62839842.93</c:v>
                </c:pt>
                <c:pt idx="5589">
                  <c:v>62851088.420000002</c:v>
                </c:pt>
                <c:pt idx="5590">
                  <c:v>62862333.920000002</c:v>
                </c:pt>
                <c:pt idx="5591">
                  <c:v>62873579.420000002</c:v>
                </c:pt>
                <c:pt idx="5592">
                  <c:v>62884824.920000002</c:v>
                </c:pt>
                <c:pt idx="5593">
                  <c:v>62896070.420000002</c:v>
                </c:pt>
                <c:pt idx="5594">
                  <c:v>62907315.909999996</c:v>
                </c:pt>
                <c:pt idx="5595">
                  <c:v>62918561.409999996</c:v>
                </c:pt>
                <c:pt idx="5596">
                  <c:v>62929806.909999996</c:v>
                </c:pt>
                <c:pt idx="5597">
                  <c:v>62941052.409999996</c:v>
                </c:pt>
                <c:pt idx="5598">
                  <c:v>62952297.909999996</c:v>
                </c:pt>
                <c:pt idx="5599">
                  <c:v>62963543.399999999</c:v>
                </c:pt>
                <c:pt idx="5600">
                  <c:v>62974788.899999999</c:v>
                </c:pt>
                <c:pt idx="5601">
                  <c:v>62986034.399999999</c:v>
                </c:pt>
                <c:pt idx="5602">
                  <c:v>62997279.899999999</c:v>
                </c:pt>
                <c:pt idx="5603">
                  <c:v>63008525.399999999</c:v>
                </c:pt>
                <c:pt idx="5604">
                  <c:v>63019770.890000001</c:v>
                </c:pt>
                <c:pt idx="5605">
                  <c:v>63031016.390000001</c:v>
                </c:pt>
                <c:pt idx="5606">
                  <c:v>63042261.890000001</c:v>
                </c:pt>
                <c:pt idx="5607">
                  <c:v>63053507.390000001</c:v>
                </c:pt>
                <c:pt idx="5608">
                  <c:v>63064752.890000001</c:v>
                </c:pt>
                <c:pt idx="5609">
                  <c:v>63075998.380000003</c:v>
                </c:pt>
                <c:pt idx="5610">
                  <c:v>63087243.880000003</c:v>
                </c:pt>
                <c:pt idx="5611">
                  <c:v>63098489.380000003</c:v>
                </c:pt>
                <c:pt idx="5612">
                  <c:v>63109734.880000003</c:v>
                </c:pt>
                <c:pt idx="5613">
                  <c:v>63120980.380000003</c:v>
                </c:pt>
                <c:pt idx="5614">
                  <c:v>63132225.869999997</c:v>
                </c:pt>
                <c:pt idx="5615">
                  <c:v>63143471.369999997</c:v>
                </c:pt>
                <c:pt idx="5616">
                  <c:v>63154716.869999997</c:v>
                </c:pt>
                <c:pt idx="5617">
                  <c:v>63165962.369999997</c:v>
                </c:pt>
                <c:pt idx="5618">
                  <c:v>63177207.869999997</c:v>
                </c:pt>
                <c:pt idx="5619">
                  <c:v>63188453.359999999</c:v>
                </c:pt>
                <c:pt idx="5620">
                  <c:v>63199698.859999999</c:v>
                </c:pt>
                <c:pt idx="5621">
                  <c:v>63210944.359999999</c:v>
                </c:pt>
                <c:pt idx="5622">
                  <c:v>63222189.859999999</c:v>
                </c:pt>
                <c:pt idx="5623">
                  <c:v>63233435.359999999</c:v>
                </c:pt>
                <c:pt idx="5624">
                  <c:v>63244680.850000001</c:v>
                </c:pt>
                <c:pt idx="5625">
                  <c:v>63255926.350000001</c:v>
                </c:pt>
                <c:pt idx="5626">
                  <c:v>63267171.850000001</c:v>
                </c:pt>
                <c:pt idx="5627">
                  <c:v>63278417.350000001</c:v>
                </c:pt>
                <c:pt idx="5628">
                  <c:v>63289662.850000001</c:v>
                </c:pt>
                <c:pt idx="5629">
                  <c:v>63300908.340000004</c:v>
                </c:pt>
                <c:pt idx="5630">
                  <c:v>63312153.840000004</c:v>
                </c:pt>
                <c:pt idx="5631">
                  <c:v>63323399.340000004</c:v>
                </c:pt>
                <c:pt idx="5632">
                  <c:v>63334644.840000004</c:v>
                </c:pt>
                <c:pt idx="5633">
                  <c:v>63345890.340000004</c:v>
                </c:pt>
                <c:pt idx="5634">
                  <c:v>63357135.829999998</c:v>
                </c:pt>
                <c:pt idx="5635">
                  <c:v>63368381.329999998</c:v>
                </c:pt>
                <c:pt idx="5636">
                  <c:v>63379626.829999998</c:v>
                </c:pt>
                <c:pt idx="5637">
                  <c:v>63390872.329999998</c:v>
                </c:pt>
                <c:pt idx="5638">
                  <c:v>63402117.829999998</c:v>
                </c:pt>
                <c:pt idx="5639">
                  <c:v>63413363.32</c:v>
                </c:pt>
                <c:pt idx="5640">
                  <c:v>63424608.82</c:v>
                </c:pt>
                <c:pt idx="5641">
                  <c:v>63435854.32</c:v>
                </c:pt>
                <c:pt idx="5642">
                  <c:v>63447099.82</c:v>
                </c:pt>
                <c:pt idx="5643">
                  <c:v>63458345.32</c:v>
                </c:pt>
                <c:pt idx="5644">
                  <c:v>63469590.810000002</c:v>
                </c:pt>
                <c:pt idx="5645">
                  <c:v>63480836.310000002</c:v>
                </c:pt>
                <c:pt idx="5646">
                  <c:v>63492081.810000002</c:v>
                </c:pt>
                <c:pt idx="5647">
                  <c:v>63503327.310000002</c:v>
                </c:pt>
                <c:pt idx="5648">
                  <c:v>63514572.810000002</c:v>
                </c:pt>
                <c:pt idx="5649">
                  <c:v>63525818.299999997</c:v>
                </c:pt>
                <c:pt idx="5650">
                  <c:v>63537063.799999997</c:v>
                </c:pt>
                <c:pt idx="5651">
                  <c:v>63548309.299999997</c:v>
                </c:pt>
                <c:pt idx="5652">
                  <c:v>63559554.799999997</c:v>
                </c:pt>
                <c:pt idx="5653">
                  <c:v>63570800.299999997</c:v>
                </c:pt>
                <c:pt idx="5654">
                  <c:v>63582045.789999999</c:v>
                </c:pt>
                <c:pt idx="5655">
                  <c:v>63593291.289999999</c:v>
                </c:pt>
                <c:pt idx="5656">
                  <c:v>63604536.789999999</c:v>
                </c:pt>
                <c:pt idx="5657">
                  <c:v>63615782.289999999</c:v>
                </c:pt>
                <c:pt idx="5658">
                  <c:v>63627027.789999999</c:v>
                </c:pt>
                <c:pt idx="5659">
                  <c:v>63638273.280000001</c:v>
                </c:pt>
                <c:pt idx="5660">
                  <c:v>63649518.780000001</c:v>
                </c:pt>
                <c:pt idx="5661">
                  <c:v>63660764.280000001</c:v>
                </c:pt>
                <c:pt idx="5662">
                  <c:v>63672009.780000001</c:v>
                </c:pt>
                <c:pt idx="5663">
                  <c:v>63683255.280000001</c:v>
                </c:pt>
                <c:pt idx="5664">
                  <c:v>63694500.770000003</c:v>
                </c:pt>
                <c:pt idx="5665">
                  <c:v>63705746.270000003</c:v>
                </c:pt>
                <c:pt idx="5666">
                  <c:v>63716991.770000003</c:v>
                </c:pt>
                <c:pt idx="5667">
                  <c:v>63728237.270000003</c:v>
                </c:pt>
                <c:pt idx="5668">
                  <c:v>63739482.770000003</c:v>
                </c:pt>
                <c:pt idx="5669">
                  <c:v>63750728.259999998</c:v>
                </c:pt>
                <c:pt idx="5670">
                  <c:v>63761973.759999998</c:v>
                </c:pt>
                <c:pt idx="5671">
                  <c:v>63773219.259999998</c:v>
                </c:pt>
                <c:pt idx="5672">
                  <c:v>63784464.759999998</c:v>
                </c:pt>
                <c:pt idx="5673">
                  <c:v>63795710.259999998</c:v>
                </c:pt>
                <c:pt idx="5674">
                  <c:v>63806955.75</c:v>
                </c:pt>
                <c:pt idx="5675">
                  <c:v>63818201.25</c:v>
                </c:pt>
                <c:pt idx="5676">
                  <c:v>63829446.75</c:v>
                </c:pt>
                <c:pt idx="5677">
                  <c:v>63840692.25</c:v>
                </c:pt>
                <c:pt idx="5678">
                  <c:v>63851937.75</c:v>
                </c:pt>
                <c:pt idx="5679">
                  <c:v>63863183.240000002</c:v>
                </c:pt>
                <c:pt idx="5680">
                  <c:v>63874428.740000002</c:v>
                </c:pt>
                <c:pt idx="5681">
                  <c:v>63885674.240000002</c:v>
                </c:pt>
                <c:pt idx="5682">
                  <c:v>63896919.740000002</c:v>
                </c:pt>
                <c:pt idx="5683">
                  <c:v>63908165.240000002</c:v>
                </c:pt>
                <c:pt idx="5684">
                  <c:v>63919410.729999997</c:v>
                </c:pt>
                <c:pt idx="5685">
                  <c:v>63930656.229999997</c:v>
                </c:pt>
                <c:pt idx="5686">
                  <c:v>63941901.729999997</c:v>
                </c:pt>
                <c:pt idx="5687">
                  <c:v>63953147.229999997</c:v>
                </c:pt>
                <c:pt idx="5688">
                  <c:v>63964392.729999997</c:v>
                </c:pt>
                <c:pt idx="5689">
                  <c:v>63975638.229999997</c:v>
                </c:pt>
                <c:pt idx="5690">
                  <c:v>63986883.719999999</c:v>
                </c:pt>
                <c:pt idx="5691">
                  <c:v>63998129.219999999</c:v>
                </c:pt>
                <c:pt idx="5692">
                  <c:v>64009374.719999999</c:v>
                </c:pt>
                <c:pt idx="5693">
                  <c:v>64020620.219999999</c:v>
                </c:pt>
                <c:pt idx="5694">
                  <c:v>64031865.719999999</c:v>
                </c:pt>
                <c:pt idx="5695">
                  <c:v>64043111.210000001</c:v>
                </c:pt>
                <c:pt idx="5696">
                  <c:v>64054356.710000001</c:v>
                </c:pt>
                <c:pt idx="5697">
                  <c:v>64065602.210000001</c:v>
                </c:pt>
                <c:pt idx="5698">
                  <c:v>64076847.710000001</c:v>
                </c:pt>
                <c:pt idx="5699">
                  <c:v>64088093.210000001</c:v>
                </c:pt>
                <c:pt idx="5700">
                  <c:v>64099338.700000003</c:v>
                </c:pt>
                <c:pt idx="5701">
                  <c:v>64110584.200000003</c:v>
                </c:pt>
                <c:pt idx="5702">
                  <c:v>64121829.700000003</c:v>
                </c:pt>
                <c:pt idx="5703">
                  <c:v>64133075.200000003</c:v>
                </c:pt>
                <c:pt idx="5704">
                  <c:v>64144320.700000003</c:v>
                </c:pt>
                <c:pt idx="5705">
                  <c:v>64155566.189999998</c:v>
                </c:pt>
                <c:pt idx="5706">
                  <c:v>64166811.689999998</c:v>
                </c:pt>
                <c:pt idx="5707">
                  <c:v>64178057.189999998</c:v>
                </c:pt>
                <c:pt idx="5708">
                  <c:v>64189302.689999998</c:v>
                </c:pt>
                <c:pt idx="5709">
                  <c:v>64200548.189999998</c:v>
                </c:pt>
                <c:pt idx="5710">
                  <c:v>64211793.68</c:v>
                </c:pt>
                <c:pt idx="5711">
                  <c:v>64223039.18</c:v>
                </c:pt>
                <c:pt idx="5712">
                  <c:v>64234284.68</c:v>
                </c:pt>
                <c:pt idx="5713">
                  <c:v>64245530.18</c:v>
                </c:pt>
                <c:pt idx="5714">
                  <c:v>64256775.68</c:v>
                </c:pt>
                <c:pt idx="5715">
                  <c:v>64268021.170000002</c:v>
                </c:pt>
                <c:pt idx="5716">
                  <c:v>64279266.670000002</c:v>
                </c:pt>
                <c:pt idx="5717">
                  <c:v>64290512.170000002</c:v>
                </c:pt>
                <c:pt idx="5718">
                  <c:v>64301757.670000002</c:v>
                </c:pt>
                <c:pt idx="5719">
                  <c:v>64313003.170000002</c:v>
                </c:pt>
                <c:pt idx="5720">
                  <c:v>64324248.659999996</c:v>
                </c:pt>
                <c:pt idx="5721">
                  <c:v>64335494.159999996</c:v>
                </c:pt>
                <c:pt idx="5722">
                  <c:v>64346739.659999996</c:v>
                </c:pt>
                <c:pt idx="5723">
                  <c:v>64357985.159999996</c:v>
                </c:pt>
                <c:pt idx="5724">
                  <c:v>64369230.659999996</c:v>
                </c:pt>
                <c:pt idx="5725">
                  <c:v>64380476.149999999</c:v>
                </c:pt>
                <c:pt idx="5726">
                  <c:v>64391721.649999999</c:v>
                </c:pt>
                <c:pt idx="5727">
                  <c:v>64402967.149999999</c:v>
                </c:pt>
                <c:pt idx="5728">
                  <c:v>64414212.649999999</c:v>
                </c:pt>
                <c:pt idx="5729">
                  <c:v>64425458.149999999</c:v>
                </c:pt>
                <c:pt idx="5730">
                  <c:v>64436703.640000001</c:v>
                </c:pt>
                <c:pt idx="5731">
                  <c:v>64447949.140000001</c:v>
                </c:pt>
                <c:pt idx="5732">
                  <c:v>64459194.640000001</c:v>
                </c:pt>
                <c:pt idx="5733">
                  <c:v>64470440.140000001</c:v>
                </c:pt>
                <c:pt idx="5734">
                  <c:v>64481685.640000001</c:v>
                </c:pt>
                <c:pt idx="5735">
                  <c:v>64492931.130000003</c:v>
                </c:pt>
                <c:pt idx="5736">
                  <c:v>64504176.630000003</c:v>
                </c:pt>
                <c:pt idx="5737">
                  <c:v>64515422.130000003</c:v>
                </c:pt>
                <c:pt idx="5738">
                  <c:v>64526667.630000003</c:v>
                </c:pt>
                <c:pt idx="5739">
                  <c:v>64537913.130000003</c:v>
                </c:pt>
                <c:pt idx="5740">
                  <c:v>64549158.619999997</c:v>
                </c:pt>
                <c:pt idx="5741">
                  <c:v>64560404.119999997</c:v>
                </c:pt>
                <c:pt idx="5742">
                  <c:v>64571649.619999997</c:v>
                </c:pt>
                <c:pt idx="5743">
                  <c:v>64582895.119999997</c:v>
                </c:pt>
                <c:pt idx="5744">
                  <c:v>64594140.619999997</c:v>
                </c:pt>
                <c:pt idx="5745">
                  <c:v>64605386.109999999</c:v>
                </c:pt>
                <c:pt idx="5746">
                  <c:v>64616631.609999999</c:v>
                </c:pt>
                <c:pt idx="5747">
                  <c:v>64627877.109999999</c:v>
                </c:pt>
                <c:pt idx="5748">
                  <c:v>64639122.609999999</c:v>
                </c:pt>
                <c:pt idx="5749">
                  <c:v>64650368.109999999</c:v>
                </c:pt>
                <c:pt idx="5750">
                  <c:v>64661613.600000001</c:v>
                </c:pt>
                <c:pt idx="5751">
                  <c:v>64672859.100000001</c:v>
                </c:pt>
                <c:pt idx="5752">
                  <c:v>64684104.600000001</c:v>
                </c:pt>
                <c:pt idx="5753">
                  <c:v>64695350.100000001</c:v>
                </c:pt>
                <c:pt idx="5754">
                  <c:v>64706595.600000001</c:v>
                </c:pt>
                <c:pt idx="5755">
                  <c:v>64717841.090000004</c:v>
                </c:pt>
                <c:pt idx="5756">
                  <c:v>64729086.590000004</c:v>
                </c:pt>
                <c:pt idx="5757">
                  <c:v>64740332.090000004</c:v>
                </c:pt>
                <c:pt idx="5758">
                  <c:v>64751577.590000004</c:v>
                </c:pt>
                <c:pt idx="5759">
                  <c:v>64762823.090000004</c:v>
                </c:pt>
                <c:pt idx="5760">
                  <c:v>64774068.579999998</c:v>
                </c:pt>
                <c:pt idx="5761">
                  <c:v>64785314.079999998</c:v>
                </c:pt>
                <c:pt idx="5762">
                  <c:v>64796559.579999998</c:v>
                </c:pt>
                <c:pt idx="5763">
                  <c:v>64807805.079999998</c:v>
                </c:pt>
                <c:pt idx="5764">
                  <c:v>64819050.579999998</c:v>
                </c:pt>
                <c:pt idx="5765">
                  <c:v>64830296.07</c:v>
                </c:pt>
                <c:pt idx="5766">
                  <c:v>64841541.57</c:v>
                </c:pt>
                <c:pt idx="5767">
                  <c:v>64852787.07</c:v>
                </c:pt>
                <c:pt idx="5768">
                  <c:v>64864032.57</c:v>
                </c:pt>
                <c:pt idx="5769">
                  <c:v>64875278.07</c:v>
                </c:pt>
                <c:pt idx="5770">
                  <c:v>64886523.560000002</c:v>
                </c:pt>
                <c:pt idx="5771">
                  <c:v>64897769.060000002</c:v>
                </c:pt>
                <c:pt idx="5772">
                  <c:v>64909014.560000002</c:v>
                </c:pt>
                <c:pt idx="5773">
                  <c:v>64920260.060000002</c:v>
                </c:pt>
                <c:pt idx="5774">
                  <c:v>64931505.560000002</c:v>
                </c:pt>
                <c:pt idx="5775">
                  <c:v>64942751.049999997</c:v>
                </c:pt>
                <c:pt idx="5776">
                  <c:v>64953996.549999997</c:v>
                </c:pt>
                <c:pt idx="5777">
                  <c:v>64965242.049999997</c:v>
                </c:pt>
                <c:pt idx="5778">
                  <c:v>64976487.549999997</c:v>
                </c:pt>
                <c:pt idx="5779">
                  <c:v>64987733.049999997</c:v>
                </c:pt>
                <c:pt idx="5780">
                  <c:v>64998978.539999999</c:v>
                </c:pt>
                <c:pt idx="5781">
                  <c:v>65010224.039999999</c:v>
                </c:pt>
                <c:pt idx="5782">
                  <c:v>65021469.539999999</c:v>
                </c:pt>
                <c:pt idx="5783">
                  <c:v>65032715.039999999</c:v>
                </c:pt>
                <c:pt idx="5784">
                  <c:v>65043960.539999999</c:v>
                </c:pt>
                <c:pt idx="5785">
                  <c:v>65055206.030000001</c:v>
                </c:pt>
                <c:pt idx="5786">
                  <c:v>65066451.530000001</c:v>
                </c:pt>
                <c:pt idx="5787">
                  <c:v>65077697.030000001</c:v>
                </c:pt>
                <c:pt idx="5788">
                  <c:v>65088942.530000001</c:v>
                </c:pt>
                <c:pt idx="5789">
                  <c:v>65100188.030000001</c:v>
                </c:pt>
                <c:pt idx="5790">
                  <c:v>65111433.520000003</c:v>
                </c:pt>
                <c:pt idx="5791">
                  <c:v>65122679.020000003</c:v>
                </c:pt>
                <c:pt idx="5792">
                  <c:v>65133924.520000003</c:v>
                </c:pt>
                <c:pt idx="5793">
                  <c:v>65145170.020000003</c:v>
                </c:pt>
                <c:pt idx="5794">
                  <c:v>65156415.520000003</c:v>
                </c:pt>
                <c:pt idx="5795">
                  <c:v>65167661.009999998</c:v>
                </c:pt>
                <c:pt idx="5796">
                  <c:v>65178906.509999998</c:v>
                </c:pt>
                <c:pt idx="5797">
                  <c:v>65190152.009999998</c:v>
                </c:pt>
                <c:pt idx="5798">
                  <c:v>65201397.509999998</c:v>
                </c:pt>
                <c:pt idx="5799">
                  <c:v>65212643.009999998</c:v>
                </c:pt>
                <c:pt idx="5800">
                  <c:v>65223888.509999998</c:v>
                </c:pt>
                <c:pt idx="5801">
                  <c:v>65235134</c:v>
                </c:pt>
                <c:pt idx="5802">
                  <c:v>65246379.5</c:v>
                </c:pt>
                <c:pt idx="5803">
                  <c:v>65257625</c:v>
                </c:pt>
                <c:pt idx="5804">
                  <c:v>65268870.5</c:v>
                </c:pt>
                <c:pt idx="5805">
                  <c:v>65280116</c:v>
                </c:pt>
                <c:pt idx="5806">
                  <c:v>65291361.490000002</c:v>
                </c:pt>
                <c:pt idx="5807">
                  <c:v>65302606.990000002</c:v>
                </c:pt>
                <c:pt idx="5808">
                  <c:v>65313852.490000002</c:v>
                </c:pt>
                <c:pt idx="5809">
                  <c:v>65325097.990000002</c:v>
                </c:pt>
                <c:pt idx="5810">
                  <c:v>65336343.490000002</c:v>
                </c:pt>
                <c:pt idx="5811">
                  <c:v>65347588.979999997</c:v>
                </c:pt>
                <c:pt idx="5812">
                  <c:v>65358834.479999997</c:v>
                </c:pt>
                <c:pt idx="5813">
                  <c:v>65370079.979999997</c:v>
                </c:pt>
                <c:pt idx="5814">
                  <c:v>65381325.479999997</c:v>
                </c:pt>
                <c:pt idx="5815">
                  <c:v>65392570.979999997</c:v>
                </c:pt>
                <c:pt idx="5816">
                  <c:v>65403816.469999999</c:v>
                </c:pt>
                <c:pt idx="5817">
                  <c:v>65415061.969999999</c:v>
                </c:pt>
                <c:pt idx="5818">
                  <c:v>65426307.469999999</c:v>
                </c:pt>
                <c:pt idx="5819">
                  <c:v>65437552.969999999</c:v>
                </c:pt>
                <c:pt idx="5820">
                  <c:v>65448798.469999999</c:v>
                </c:pt>
                <c:pt idx="5821">
                  <c:v>65460043.960000001</c:v>
                </c:pt>
                <c:pt idx="5822">
                  <c:v>65471289.460000001</c:v>
                </c:pt>
                <c:pt idx="5823">
                  <c:v>65482534.960000001</c:v>
                </c:pt>
                <c:pt idx="5824">
                  <c:v>65493780.460000001</c:v>
                </c:pt>
                <c:pt idx="5825">
                  <c:v>65505025.960000001</c:v>
                </c:pt>
                <c:pt idx="5826">
                  <c:v>65516271.450000003</c:v>
                </c:pt>
                <c:pt idx="5827">
                  <c:v>65527516.950000003</c:v>
                </c:pt>
                <c:pt idx="5828">
                  <c:v>65538762.450000003</c:v>
                </c:pt>
                <c:pt idx="5829">
                  <c:v>65550007.950000003</c:v>
                </c:pt>
                <c:pt idx="5830">
                  <c:v>65561253.450000003</c:v>
                </c:pt>
                <c:pt idx="5831">
                  <c:v>65572498.939999998</c:v>
                </c:pt>
                <c:pt idx="5832">
                  <c:v>65583744.439999998</c:v>
                </c:pt>
                <c:pt idx="5833">
                  <c:v>65594989.939999998</c:v>
                </c:pt>
                <c:pt idx="5834">
                  <c:v>65606235.439999998</c:v>
                </c:pt>
                <c:pt idx="5835">
                  <c:v>65617480.939999998</c:v>
                </c:pt>
                <c:pt idx="5836">
                  <c:v>65628726.43</c:v>
                </c:pt>
                <c:pt idx="5837">
                  <c:v>65639971.93</c:v>
                </c:pt>
                <c:pt idx="5838">
                  <c:v>65651217.43</c:v>
                </c:pt>
                <c:pt idx="5839">
                  <c:v>65662462.93</c:v>
                </c:pt>
                <c:pt idx="5840">
                  <c:v>65673708.43</c:v>
                </c:pt>
                <c:pt idx="5841">
                  <c:v>65684953.920000002</c:v>
                </c:pt>
                <c:pt idx="5842">
                  <c:v>65696199.420000002</c:v>
                </c:pt>
                <c:pt idx="5843">
                  <c:v>65707444.920000002</c:v>
                </c:pt>
                <c:pt idx="5844">
                  <c:v>65718690.420000002</c:v>
                </c:pt>
                <c:pt idx="5845">
                  <c:v>65729935.920000002</c:v>
                </c:pt>
                <c:pt idx="5846">
                  <c:v>65741181.409999996</c:v>
                </c:pt>
                <c:pt idx="5847">
                  <c:v>65752426.909999996</c:v>
                </c:pt>
                <c:pt idx="5848">
                  <c:v>65763672.409999996</c:v>
                </c:pt>
                <c:pt idx="5849">
                  <c:v>65774917.909999996</c:v>
                </c:pt>
                <c:pt idx="5850">
                  <c:v>65786163.409999996</c:v>
                </c:pt>
                <c:pt idx="5851">
                  <c:v>65797408.899999999</c:v>
                </c:pt>
                <c:pt idx="5852">
                  <c:v>65808654.399999999</c:v>
                </c:pt>
                <c:pt idx="5853">
                  <c:v>65819899.899999999</c:v>
                </c:pt>
                <c:pt idx="5854">
                  <c:v>65831145.399999999</c:v>
                </c:pt>
                <c:pt idx="5855">
                  <c:v>65842390.899999999</c:v>
                </c:pt>
                <c:pt idx="5856">
                  <c:v>65853636.390000001</c:v>
                </c:pt>
                <c:pt idx="5857">
                  <c:v>65864881.890000001</c:v>
                </c:pt>
                <c:pt idx="5858">
                  <c:v>65876127.390000001</c:v>
                </c:pt>
                <c:pt idx="5859">
                  <c:v>65887372.890000001</c:v>
                </c:pt>
                <c:pt idx="5860">
                  <c:v>65898618.390000001</c:v>
                </c:pt>
                <c:pt idx="5861">
                  <c:v>65909863.880000003</c:v>
                </c:pt>
                <c:pt idx="5862">
                  <c:v>65921109.380000003</c:v>
                </c:pt>
                <c:pt idx="5863">
                  <c:v>65932354.880000003</c:v>
                </c:pt>
                <c:pt idx="5864">
                  <c:v>65943600.380000003</c:v>
                </c:pt>
                <c:pt idx="5865">
                  <c:v>65954845.880000003</c:v>
                </c:pt>
                <c:pt idx="5866">
                  <c:v>65966091.369999997</c:v>
                </c:pt>
                <c:pt idx="5867">
                  <c:v>65977336.869999997</c:v>
                </c:pt>
                <c:pt idx="5868">
                  <c:v>65988582.369999997</c:v>
                </c:pt>
                <c:pt idx="5869">
                  <c:v>65999827.869999997</c:v>
                </c:pt>
                <c:pt idx="5870">
                  <c:v>66011073.369999997</c:v>
                </c:pt>
                <c:pt idx="5871">
                  <c:v>66022318.859999999</c:v>
                </c:pt>
                <c:pt idx="5872">
                  <c:v>66033564.359999999</c:v>
                </c:pt>
                <c:pt idx="5873">
                  <c:v>66044809.859999999</c:v>
                </c:pt>
                <c:pt idx="5874">
                  <c:v>66056055.359999999</c:v>
                </c:pt>
                <c:pt idx="5875">
                  <c:v>66067300.859999999</c:v>
                </c:pt>
                <c:pt idx="5876">
                  <c:v>66078546.350000001</c:v>
                </c:pt>
                <c:pt idx="5877">
                  <c:v>66089791.850000001</c:v>
                </c:pt>
                <c:pt idx="5878">
                  <c:v>66101037.350000001</c:v>
                </c:pt>
                <c:pt idx="5879">
                  <c:v>66112282.850000001</c:v>
                </c:pt>
                <c:pt idx="5880">
                  <c:v>66123528.350000001</c:v>
                </c:pt>
                <c:pt idx="5881">
                  <c:v>66134773.840000004</c:v>
                </c:pt>
                <c:pt idx="5882">
                  <c:v>66146019.340000004</c:v>
                </c:pt>
                <c:pt idx="5883">
                  <c:v>66157264.840000004</c:v>
                </c:pt>
                <c:pt idx="5884">
                  <c:v>66168510.340000004</c:v>
                </c:pt>
                <c:pt idx="5885">
                  <c:v>66179755.840000004</c:v>
                </c:pt>
                <c:pt idx="5886">
                  <c:v>66191001.329999998</c:v>
                </c:pt>
                <c:pt idx="5887">
                  <c:v>66202246.829999998</c:v>
                </c:pt>
                <c:pt idx="5888">
                  <c:v>66213492.329999998</c:v>
                </c:pt>
                <c:pt idx="5889">
                  <c:v>66224737.829999998</c:v>
                </c:pt>
                <c:pt idx="5890">
                  <c:v>66235983.329999998</c:v>
                </c:pt>
                <c:pt idx="5891">
                  <c:v>66247228.82</c:v>
                </c:pt>
                <c:pt idx="5892">
                  <c:v>66258474.32</c:v>
                </c:pt>
                <c:pt idx="5893">
                  <c:v>66269719.82</c:v>
                </c:pt>
                <c:pt idx="5894">
                  <c:v>66280965.32</c:v>
                </c:pt>
                <c:pt idx="5895">
                  <c:v>66292210.82</c:v>
                </c:pt>
                <c:pt idx="5896">
                  <c:v>66303456.310000002</c:v>
                </c:pt>
                <c:pt idx="5897">
                  <c:v>66314701.810000002</c:v>
                </c:pt>
                <c:pt idx="5898">
                  <c:v>66325947.310000002</c:v>
                </c:pt>
                <c:pt idx="5899">
                  <c:v>66337192.810000002</c:v>
                </c:pt>
                <c:pt idx="5900">
                  <c:v>66348438.310000002</c:v>
                </c:pt>
                <c:pt idx="5901">
                  <c:v>66359683.799999997</c:v>
                </c:pt>
                <c:pt idx="5902">
                  <c:v>66370929.299999997</c:v>
                </c:pt>
                <c:pt idx="5903">
                  <c:v>66382174.799999997</c:v>
                </c:pt>
                <c:pt idx="5904">
                  <c:v>66393420.299999997</c:v>
                </c:pt>
                <c:pt idx="5905">
                  <c:v>66404665.799999997</c:v>
                </c:pt>
                <c:pt idx="5906">
                  <c:v>66415911.289999999</c:v>
                </c:pt>
                <c:pt idx="5907">
                  <c:v>66427156.789999999</c:v>
                </c:pt>
                <c:pt idx="5908">
                  <c:v>66438402.289999999</c:v>
                </c:pt>
                <c:pt idx="5909">
                  <c:v>66449647.789999999</c:v>
                </c:pt>
                <c:pt idx="5910">
                  <c:v>66460893.289999999</c:v>
                </c:pt>
                <c:pt idx="5911">
                  <c:v>66472138.789999999</c:v>
                </c:pt>
                <c:pt idx="5912">
                  <c:v>66483384.280000001</c:v>
                </c:pt>
                <c:pt idx="5913">
                  <c:v>66494629.780000001</c:v>
                </c:pt>
                <c:pt idx="5914">
                  <c:v>66505875.280000001</c:v>
                </c:pt>
                <c:pt idx="5915">
                  <c:v>66517120.780000001</c:v>
                </c:pt>
                <c:pt idx="5916">
                  <c:v>66528366.280000001</c:v>
                </c:pt>
                <c:pt idx="5917">
                  <c:v>66539611.770000003</c:v>
                </c:pt>
                <c:pt idx="5918">
                  <c:v>66550857.270000003</c:v>
                </c:pt>
                <c:pt idx="5919">
                  <c:v>66562102.770000003</c:v>
                </c:pt>
                <c:pt idx="5920">
                  <c:v>66573348.270000003</c:v>
                </c:pt>
                <c:pt idx="5921">
                  <c:v>66584593.770000003</c:v>
                </c:pt>
                <c:pt idx="5922">
                  <c:v>66595839.259999998</c:v>
                </c:pt>
                <c:pt idx="5923">
                  <c:v>66607084.759999998</c:v>
                </c:pt>
                <c:pt idx="5924">
                  <c:v>66618330.259999998</c:v>
                </c:pt>
                <c:pt idx="5925">
                  <c:v>66629575.759999998</c:v>
                </c:pt>
                <c:pt idx="5926">
                  <c:v>66640821.259999998</c:v>
                </c:pt>
                <c:pt idx="5927">
                  <c:v>66652066.75</c:v>
                </c:pt>
                <c:pt idx="5928">
                  <c:v>66663312.25</c:v>
                </c:pt>
                <c:pt idx="5929">
                  <c:v>66674557.75</c:v>
                </c:pt>
                <c:pt idx="5930">
                  <c:v>66685803.25</c:v>
                </c:pt>
                <c:pt idx="5931">
                  <c:v>66697048.75</c:v>
                </c:pt>
                <c:pt idx="5932">
                  <c:v>66708294.240000002</c:v>
                </c:pt>
                <c:pt idx="5933">
                  <c:v>66719539.740000002</c:v>
                </c:pt>
                <c:pt idx="5934">
                  <c:v>66730785.240000002</c:v>
                </c:pt>
                <c:pt idx="5935">
                  <c:v>66742030.740000002</c:v>
                </c:pt>
                <c:pt idx="5936">
                  <c:v>66753276.240000002</c:v>
                </c:pt>
                <c:pt idx="5937">
                  <c:v>66764521.729999997</c:v>
                </c:pt>
                <c:pt idx="5938">
                  <c:v>66775767.229999997</c:v>
                </c:pt>
                <c:pt idx="5939">
                  <c:v>66787012.729999997</c:v>
                </c:pt>
                <c:pt idx="5940">
                  <c:v>66798258.229999997</c:v>
                </c:pt>
                <c:pt idx="5941">
                  <c:v>66809503.729999997</c:v>
                </c:pt>
                <c:pt idx="5942">
                  <c:v>66820749.219999999</c:v>
                </c:pt>
                <c:pt idx="5943">
                  <c:v>66831994.719999999</c:v>
                </c:pt>
                <c:pt idx="5944">
                  <c:v>66843240.219999999</c:v>
                </c:pt>
                <c:pt idx="5945">
                  <c:v>66854485.719999999</c:v>
                </c:pt>
                <c:pt idx="5946">
                  <c:v>66865731.219999999</c:v>
                </c:pt>
                <c:pt idx="5947">
                  <c:v>66876976.710000001</c:v>
                </c:pt>
                <c:pt idx="5948">
                  <c:v>66888222.210000001</c:v>
                </c:pt>
                <c:pt idx="5949">
                  <c:v>66899467.710000001</c:v>
                </c:pt>
                <c:pt idx="5950">
                  <c:v>66910713.210000001</c:v>
                </c:pt>
                <c:pt idx="5951">
                  <c:v>66921958.710000001</c:v>
                </c:pt>
                <c:pt idx="5952">
                  <c:v>66933204.200000003</c:v>
                </c:pt>
                <c:pt idx="5953">
                  <c:v>66944449.700000003</c:v>
                </c:pt>
                <c:pt idx="5954">
                  <c:v>66955695.200000003</c:v>
                </c:pt>
                <c:pt idx="5955">
                  <c:v>66966940.700000003</c:v>
                </c:pt>
                <c:pt idx="5956">
                  <c:v>66978186.200000003</c:v>
                </c:pt>
                <c:pt idx="5957">
                  <c:v>66989431.689999998</c:v>
                </c:pt>
                <c:pt idx="5958">
                  <c:v>67000677.189999998</c:v>
                </c:pt>
                <c:pt idx="5959">
                  <c:v>67011922.689999998</c:v>
                </c:pt>
                <c:pt idx="5960">
                  <c:v>67023168.189999998</c:v>
                </c:pt>
                <c:pt idx="5961">
                  <c:v>67034413.689999998</c:v>
                </c:pt>
                <c:pt idx="5962">
                  <c:v>67045659.18</c:v>
                </c:pt>
                <c:pt idx="5963">
                  <c:v>67056904.68</c:v>
                </c:pt>
                <c:pt idx="5964">
                  <c:v>67068150.18</c:v>
                </c:pt>
                <c:pt idx="5965">
                  <c:v>67079395.68</c:v>
                </c:pt>
                <c:pt idx="5966">
                  <c:v>67090641.18</c:v>
                </c:pt>
                <c:pt idx="5967">
                  <c:v>67101886.670000002</c:v>
                </c:pt>
                <c:pt idx="5968">
                  <c:v>67113132.170000002</c:v>
                </c:pt>
                <c:pt idx="5969">
                  <c:v>67124377.670000002</c:v>
                </c:pt>
                <c:pt idx="5970">
                  <c:v>67135623.170000002</c:v>
                </c:pt>
                <c:pt idx="5971">
                  <c:v>67146868.670000002</c:v>
                </c:pt>
                <c:pt idx="5972">
                  <c:v>67158114.159999996</c:v>
                </c:pt>
                <c:pt idx="5973">
                  <c:v>67169359.659999996</c:v>
                </c:pt>
                <c:pt idx="5974">
                  <c:v>67180605.159999996</c:v>
                </c:pt>
                <c:pt idx="5975">
                  <c:v>67191850.659999996</c:v>
                </c:pt>
                <c:pt idx="5976">
                  <c:v>67203096.159999996</c:v>
                </c:pt>
                <c:pt idx="5977">
                  <c:v>67214341.650000006</c:v>
                </c:pt>
                <c:pt idx="5978">
                  <c:v>67225587.150000006</c:v>
                </c:pt>
                <c:pt idx="5979">
                  <c:v>67236832.650000006</c:v>
                </c:pt>
                <c:pt idx="5980">
                  <c:v>67248078.150000006</c:v>
                </c:pt>
                <c:pt idx="5981">
                  <c:v>67259323.650000006</c:v>
                </c:pt>
                <c:pt idx="5982">
                  <c:v>67270569.140000001</c:v>
                </c:pt>
                <c:pt idx="5983">
                  <c:v>67281814.640000001</c:v>
                </c:pt>
                <c:pt idx="5984">
                  <c:v>67293060.140000001</c:v>
                </c:pt>
                <c:pt idx="5985">
                  <c:v>67304305.640000001</c:v>
                </c:pt>
                <c:pt idx="5986">
                  <c:v>67315551.140000001</c:v>
                </c:pt>
                <c:pt idx="5987">
                  <c:v>67326796.629999995</c:v>
                </c:pt>
                <c:pt idx="5988">
                  <c:v>67338042.129999995</c:v>
                </c:pt>
                <c:pt idx="5989">
                  <c:v>67349287.629999995</c:v>
                </c:pt>
                <c:pt idx="5990">
                  <c:v>67360533.129999995</c:v>
                </c:pt>
                <c:pt idx="5991">
                  <c:v>67371778.629999995</c:v>
                </c:pt>
                <c:pt idx="5992">
                  <c:v>67383024.120000005</c:v>
                </c:pt>
                <c:pt idx="5993">
                  <c:v>67394269.620000005</c:v>
                </c:pt>
                <c:pt idx="5994">
                  <c:v>67405515.120000005</c:v>
                </c:pt>
                <c:pt idx="5995">
                  <c:v>67416760.620000005</c:v>
                </c:pt>
                <c:pt idx="5996">
                  <c:v>67428006.120000005</c:v>
                </c:pt>
                <c:pt idx="5997">
                  <c:v>67439251.609999999</c:v>
                </c:pt>
                <c:pt idx="5998">
                  <c:v>67450497.109999999</c:v>
                </c:pt>
                <c:pt idx="5999">
                  <c:v>67461742.609999999</c:v>
                </c:pt>
                <c:pt idx="6000">
                  <c:v>67472988.109999999</c:v>
                </c:pt>
                <c:pt idx="6001">
                  <c:v>67484233.609999999</c:v>
                </c:pt>
                <c:pt idx="6002">
                  <c:v>67495479.099999994</c:v>
                </c:pt>
                <c:pt idx="6003">
                  <c:v>67506724.599999994</c:v>
                </c:pt>
                <c:pt idx="6004">
                  <c:v>67517970.099999994</c:v>
                </c:pt>
                <c:pt idx="6005">
                  <c:v>67529215.599999994</c:v>
                </c:pt>
                <c:pt idx="6006">
                  <c:v>67540461.099999994</c:v>
                </c:pt>
                <c:pt idx="6007">
                  <c:v>67551706.590000004</c:v>
                </c:pt>
                <c:pt idx="6008">
                  <c:v>67562952.090000004</c:v>
                </c:pt>
                <c:pt idx="6009">
                  <c:v>67574197.590000004</c:v>
                </c:pt>
                <c:pt idx="6010">
                  <c:v>67585443.090000004</c:v>
                </c:pt>
                <c:pt idx="6011">
                  <c:v>67596688.590000004</c:v>
                </c:pt>
                <c:pt idx="6012">
                  <c:v>67607934.079999998</c:v>
                </c:pt>
                <c:pt idx="6013">
                  <c:v>67619179.579999998</c:v>
                </c:pt>
                <c:pt idx="6014">
                  <c:v>67630425.079999998</c:v>
                </c:pt>
                <c:pt idx="6015">
                  <c:v>67641670.579999998</c:v>
                </c:pt>
                <c:pt idx="6016">
                  <c:v>67652916.079999998</c:v>
                </c:pt>
                <c:pt idx="6017">
                  <c:v>67664161.569999993</c:v>
                </c:pt>
                <c:pt idx="6018">
                  <c:v>67675407.069999993</c:v>
                </c:pt>
                <c:pt idx="6019">
                  <c:v>67686652.569999993</c:v>
                </c:pt>
                <c:pt idx="6020">
                  <c:v>67697898.069999993</c:v>
                </c:pt>
                <c:pt idx="6021">
                  <c:v>67709143.569999993</c:v>
                </c:pt>
                <c:pt idx="6022">
                  <c:v>67720389.069999993</c:v>
                </c:pt>
                <c:pt idx="6023">
                  <c:v>67731634.560000002</c:v>
                </c:pt>
                <c:pt idx="6024">
                  <c:v>67742880.060000002</c:v>
                </c:pt>
                <c:pt idx="6025">
                  <c:v>67754125.560000002</c:v>
                </c:pt>
                <c:pt idx="6026">
                  <c:v>67765371.060000002</c:v>
                </c:pt>
                <c:pt idx="6027">
                  <c:v>67776616.560000002</c:v>
                </c:pt>
                <c:pt idx="6028">
                  <c:v>67787862.049999997</c:v>
                </c:pt>
                <c:pt idx="6029">
                  <c:v>67799107.549999997</c:v>
                </c:pt>
                <c:pt idx="6030">
                  <c:v>67810353.049999997</c:v>
                </c:pt>
                <c:pt idx="6031">
                  <c:v>67821598.549999997</c:v>
                </c:pt>
                <c:pt idx="6032">
                  <c:v>67832844.049999997</c:v>
                </c:pt>
                <c:pt idx="6033">
                  <c:v>67844089.540000007</c:v>
                </c:pt>
                <c:pt idx="6034">
                  <c:v>67855335.040000007</c:v>
                </c:pt>
                <c:pt idx="6035">
                  <c:v>67866580.540000007</c:v>
                </c:pt>
                <c:pt idx="6036">
                  <c:v>67877826.040000007</c:v>
                </c:pt>
                <c:pt idx="6037">
                  <c:v>67889071.540000007</c:v>
                </c:pt>
                <c:pt idx="6038">
                  <c:v>67900317.030000001</c:v>
                </c:pt>
                <c:pt idx="6039">
                  <c:v>67911562.530000001</c:v>
                </c:pt>
                <c:pt idx="6040">
                  <c:v>67922808.030000001</c:v>
                </c:pt>
                <c:pt idx="6041">
                  <c:v>67934053.530000001</c:v>
                </c:pt>
                <c:pt idx="6042">
                  <c:v>67945299.030000001</c:v>
                </c:pt>
                <c:pt idx="6043">
                  <c:v>67956544.519999996</c:v>
                </c:pt>
                <c:pt idx="6044">
                  <c:v>67967790.019999996</c:v>
                </c:pt>
                <c:pt idx="6045">
                  <c:v>67979035.519999996</c:v>
                </c:pt>
                <c:pt idx="6046">
                  <c:v>67990281.019999996</c:v>
                </c:pt>
                <c:pt idx="6047">
                  <c:v>68001526.519999996</c:v>
                </c:pt>
                <c:pt idx="6048">
                  <c:v>68012772.010000005</c:v>
                </c:pt>
                <c:pt idx="6049">
                  <c:v>68024017.510000005</c:v>
                </c:pt>
                <c:pt idx="6050">
                  <c:v>68035263.010000005</c:v>
                </c:pt>
                <c:pt idx="6051">
                  <c:v>68046508.510000005</c:v>
                </c:pt>
                <c:pt idx="6052">
                  <c:v>68057754.010000005</c:v>
                </c:pt>
                <c:pt idx="6053">
                  <c:v>68068999.5</c:v>
                </c:pt>
                <c:pt idx="6054">
                  <c:v>68080245</c:v>
                </c:pt>
                <c:pt idx="6055">
                  <c:v>68091490.5</c:v>
                </c:pt>
                <c:pt idx="6056">
                  <c:v>68102736</c:v>
                </c:pt>
                <c:pt idx="6057">
                  <c:v>68113981.5</c:v>
                </c:pt>
                <c:pt idx="6058">
                  <c:v>68125226.989999995</c:v>
                </c:pt>
                <c:pt idx="6059">
                  <c:v>68136472.489999995</c:v>
                </c:pt>
                <c:pt idx="6060">
                  <c:v>68147717.989999995</c:v>
                </c:pt>
                <c:pt idx="6061">
                  <c:v>68158963.489999995</c:v>
                </c:pt>
                <c:pt idx="6062">
                  <c:v>68170208.989999995</c:v>
                </c:pt>
                <c:pt idx="6063">
                  <c:v>68181454.480000004</c:v>
                </c:pt>
                <c:pt idx="6064">
                  <c:v>68192699.980000004</c:v>
                </c:pt>
                <c:pt idx="6065">
                  <c:v>68203945.480000004</c:v>
                </c:pt>
                <c:pt idx="6066">
                  <c:v>68215190.980000004</c:v>
                </c:pt>
                <c:pt idx="6067">
                  <c:v>68226436.480000004</c:v>
                </c:pt>
                <c:pt idx="6068">
                  <c:v>68237681.969999999</c:v>
                </c:pt>
                <c:pt idx="6069">
                  <c:v>68248927.469999999</c:v>
                </c:pt>
                <c:pt idx="6070">
                  <c:v>68260172.969999999</c:v>
                </c:pt>
                <c:pt idx="6071">
                  <c:v>68271418.469999999</c:v>
                </c:pt>
                <c:pt idx="6072">
                  <c:v>68282663.969999999</c:v>
                </c:pt>
                <c:pt idx="6073">
                  <c:v>68293909.459999993</c:v>
                </c:pt>
                <c:pt idx="6074">
                  <c:v>68305154.959999993</c:v>
                </c:pt>
                <c:pt idx="6075">
                  <c:v>68316400.459999993</c:v>
                </c:pt>
                <c:pt idx="6076">
                  <c:v>68327645.959999993</c:v>
                </c:pt>
                <c:pt idx="6077">
                  <c:v>68338891.459999993</c:v>
                </c:pt>
                <c:pt idx="6078">
                  <c:v>68350136.950000003</c:v>
                </c:pt>
                <c:pt idx="6079">
                  <c:v>68361382.450000003</c:v>
                </c:pt>
                <c:pt idx="6080">
                  <c:v>68372627.950000003</c:v>
                </c:pt>
                <c:pt idx="6081">
                  <c:v>68383873.450000003</c:v>
                </c:pt>
                <c:pt idx="6082">
                  <c:v>68395118.950000003</c:v>
                </c:pt>
                <c:pt idx="6083">
                  <c:v>68406364.439999998</c:v>
                </c:pt>
                <c:pt idx="6084">
                  <c:v>68417609.939999998</c:v>
                </c:pt>
                <c:pt idx="6085">
                  <c:v>68428855.439999998</c:v>
                </c:pt>
                <c:pt idx="6086">
                  <c:v>68440100.939999998</c:v>
                </c:pt>
                <c:pt idx="6087">
                  <c:v>68451346.439999998</c:v>
                </c:pt>
                <c:pt idx="6088">
                  <c:v>68462591.930000007</c:v>
                </c:pt>
                <c:pt idx="6089">
                  <c:v>68473837.430000007</c:v>
                </c:pt>
                <c:pt idx="6090">
                  <c:v>68485082.930000007</c:v>
                </c:pt>
                <c:pt idx="6091">
                  <c:v>68496328.430000007</c:v>
                </c:pt>
                <c:pt idx="6092">
                  <c:v>68507573.930000007</c:v>
                </c:pt>
                <c:pt idx="6093">
                  <c:v>68518819.420000002</c:v>
                </c:pt>
                <c:pt idx="6094">
                  <c:v>68530064.920000002</c:v>
                </c:pt>
                <c:pt idx="6095">
                  <c:v>68541310.420000002</c:v>
                </c:pt>
                <c:pt idx="6096">
                  <c:v>68552555.920000002</c:v>
                </c:pt>
                <c:pt idx="6097">
                  <c:v>68563801.420000002</c:v>
                </c:pt>
                <c:pt idx="6098">
                  <c:v>68575046.909999996</c:v>
                </c:pt>
                <c:pt idx="6099">
                  <c:v>68586292.409999996</c:v>
                </c:pt>
                <c:pt idx="6100">
                  <c:v>68597537.909999996</c:v>
                </c:pt>
                <c:pt idx="6101">
                  <c:v>68608783.409999996</c:v>
                </c:pt>
                <c:pt idx="6102">
                  <c:v>68620028.909999996</c:v>
                </c:pt>
                <c:pt idx="6103">
                  <c:v>68631274.400000006</c:v>
                </c:pt>
                <c:pt idx="6104">
                  <c:v>68642519.900000006</c:v>
                </c:pt>
                <c:pt idx="6105">
                  <c:v>68653765.400000006</c:v>
                </c:pt>
                <c:pt idx="6106">
                  <c:v>68665010.900000006</c:v>
                </c:pt>
                <c:pt idx="6107">
                  <c:v>68676256.400000006</c:v>
                </c:pt>
                <c:pt idx="6108">
                  <c:v>68687501.890000001</c:v>
                </c:pt>
                <c:pt idx="6109">
                  <c:v>68698747.390000001</c:v>
                </c:pt>
                <c:pt idx="6110">
                  <c:v>68709992.890000001</c:v>
                </c:pt>
                <c:pt idx="6111">
                  <c:v>68721238.390000001</c:v>
                </c:pt>
                <c:pt idx="6112">
                  <c:v>68732483.890000001</c:v>
                </c:pt>
                <c:pt idx="6113">
                  <c:v>68743729.379999995</c:v>
                </c:pt>
                <c:pt idx="6114">
                  <c:v>68754974.879999995</c:v>
                </c:pt>
                <c:pt idx="6115">
                  <c:v>68766220.379999995</c:v>
                </c:pt>
                <c:pt idx="6116">
                  <c:v>68777465.879999995</c:v>
                </c:pt>
                <c:pt idx="6117">
                  <c:v>68788711.379999995</c:v>
                </c:pt>
                <c:pt idx="6118">
                  <c:v>68799956.870000005</c:v>
                </c:pt>
                <c:pt idx="6119">
                  <c:v>68811202.370000005</c:v>
                </c:pt>
                <c:pt idx="6120">
                  <c:v>68822447.870000005</c:v>
                </c:pt>
                <c:pt idx="6121">
                  <c:v>68833693.370000005</c:v>
                </c:pt>
                <c:pt idx="6122">
                  <c:v>68844938.870000005</c:v>
                </c:pt>
                <c:pt idx="6123">
                  <c:v>68856184.359999999</c:v>
                </c:pt>
                <c:pt idx="6124">
                  <c:v>68867429.859999999</c:v>
                </c:pt>
                <c:pt idx="6125">
                  <c:v>68878675.359999999</c:v>
                </c:pt>
                <c:pt idx="6126">
                  <c:v>68889920.859999999</c:v>
                </c:pt>
                <c:pt idx="6127">
                  <c:v>68901166.359999999</c:v>
                </c:pt>
                <c:pt idx="6128">
                  <c:v>68912411.849999994</c:v>
                </c:pt>
                <c:pt idx="6129">
                  <c:v>68923657.349999994</c:v>
                </c:pt>
                <c:pt idx="6130">
                  <c:v>68934902.849999994</c:v>
                </c:pt>
                <c:pt idx="6131">
                  <c:v>68946148.349999994</c:v>
                </c:pt>
                <c:pt idx="6132">
                  <c:v>68957393.849999994</c:v>
                </c:pt>
                <c:pt idx="6133">
                  <c:v>68968639.349999994</c:v>
                </c:pt>
                <c:pt idx="6134">
                  <c:v>68979884.840000004</c:v>
                </c:pt>
                <c:pt idx="6135">
                  <c:v>68991130.340000004</c:v>
                </c:pt>
                <c:pt idx="6136">
                  <c:v>69002375.840000004</c:v>
                </c:pt>
                <c:pt idx="6137">
                  <c:v>69013621.340000004</c:v>
                </c:pt>
                <c:pt idx="6138">
                  <c:v>69024866.840000004</c:v>
                </c:pt>
                <c:pt idx="6139">
                  <c:v>69036112.329999998</c:v>
                </c:pt>
                <c:pt idx="6140">
                  <c:v>69047357.829999998</c:v>
                </c:pt>
                <c:pt idx="6141">
                  <c:v>69058603.329999998</c:v>
                </c:pt>
                <c:pt idx="6142">
                  <c:v>69069848.829999998</c:v>
                </c:pt>
                <c:pt idx="6143">
                  <c:v>69081094.329999998</c:v>
                </c:pt>
                <c:pt idx="6144">
                  <c:v>69092339.819999993</c:v>
                </c:pt>
                <c:pt idx="6145">
                  <c:v>69103585.319999993</c:v>
                </c:pt>
                <c:pt idx="6146">
                  <c:v>69114830.819999993</c:v>
                </c:pt>
                <c:pt idx="6147">
                  <c:v>69126076.319999993</c:v>
                </c:pt>
                <c:pt idx="6148">
                  <c:v>69137321.819999993</c:v>
                </c:pt>
                <c:pt idx="6149">
                  <c:v>69148567.310000002</c:v>
                </c:pt>
                <c:pt idx="6150">
                  <c:v>69159812.810000002</c:v>
                </c:pt>
                <c:pt idx="6151">
                  <c:v>69171058.310000002</c:v>
                </c:pt>
                <c:pt idx="6152">
                  <c:v>69182303.810000002</c:v>
                </c:pt>
                <c:pt idx="6153">
                  <c:v>69193549.310000002</c:v>
                </c:pt>
                <c:pt idx="6154">
                  <c:v>69204794.799999997</c:v>
                </c:pt>
                <c:pt idx="6155">
                  <c:v>69216040.299999997</c:v>
                </c:pt>
                <c:pt idx="6156">
                  <c:v>69227285.799999997</c:v>
                </c:pt>
                <c:pt idx="6157">
                  <c:v>69238531.299999997</c:v>
                </c:pt>
                <c:pt idx="6158">
                  <c:v>69249776.799999997</c:v>
                </c:pt>
                <c:pt idx="6159">
                  <c:v>69261022.290000007</c:v>
                </c:pt>
                <c:pt idx="6160">
                  <c:v>69272267.790000007</c:v>
                </c:pt>
                <c:pt idx="6161">
                  <c:v>69283513.290000007</c:v>
                </c:pt>
                <c:pt idx="6162">
                  <c:v>69294758.790000007</c:v>
                </c:pt>
                <c:pt idx="6163">
                  <c:v>69306004.290000007</c:v>
                </c:pt>
                <c:pt idx="6164">
                  <c:v>69317249.780000001</c:v>
                </c:pt>
                <c:pt idx="6165">
                  <c:v>69328495.280000001</c:v>
                </c:pt>
                <c:pt idx="6166">
                  <c:v>69339740.780000001</c:v>
                </c:pt>
                <c:pt idx="6167">
                  <c:v>69350986.280000001</c:v>
                </c:pt>
                <c:pt idx="6168">
                  <c:v>69362231.780000001</c:v>
                </c:pt>
                <c:pt idx="6169">
                  <c:v>69373477.269999996</c:v>
                </c:pt>
                <c:pt idx="6170">
                  <c:v>69384722.769999996</c:v>
                </c:pt>
                <c:pt idx="6171">
                  <c:v>69395968.269999996</c:v>
                </c:pt>
                <c:pt idx="6172">
                  <c:v>69407213.769999996</c:v>
                </c:pt>
                <c:pt idx="6173">
                  <c:v>69418459.269999996</c:v>
                </c:pt>
                <c:pt idx="6174">
                  <c:v>69429704.760000005</c:v>
                </c:pt>
                <c:pt idx="6175">
                  <c:v>69440950.260000005</c:v>
                </c:pt>
                <c:pt idx="6176">
                  <c:v>69452195.760000005</c:v>
                </c:pt>
                <c:pt idx="6177">
                  <c:v>69463441.260000005</c:v>
                </c:pt>
                <c:pt idx="6178">
                  <c:v>69474686.760000005</c:v>
                </c:pt>
                <c:pt idx="6179">
                  <c:v>69485932.25</c:v>
                </c:pt>
                <c:pt idx="6180">
                  <c:v>69497177.75</c:v>
                </c:pt>
                <c:pt idx="6181">
                  <c:v>69508423.25</c:v>
                </c:pt>
                <c:pt idx="6182">
                  <c:v>69519668.75</c:v>
                </c:pt>
                <c:pt idx="6183">
                  <c:v>69530914.25</c:v>
                </c:pt>
                <c:pt idx="6184">
                  <c:v>69542159.739999995</c:v>
                </c:pt>
                <c:pt idx="6185">
                  <c:v>69553405.239999995</c:v>
                </c:pt>
                <c:pt idx="6186">
                  <c:v>69564650.739999995</c:v>
                </c:pt>
                <c:pt idx="6187">
                  <c:v>69575896.239999995</c:v>
                </c:pt>
                <c:pt idx="6188">
                  <c:v>69587141.739999995</c:v>
                </c:pt>
                <c:pt idx="6189">
                  <c:v>69598387.230000004</c:v>
                </c:pt>
                <c:pt idx="6190">
                  <c:v>69609632.730000004</c:v>
                </c:pt>
                <c:pt idx="6191">
                  <c:v>69620878.230000004</c:v>
                </c:pt>
                <c:pt idx="6192">
                  <c:v>69632123.730000004</c:v>
                </c:pt>
                <c:pt idx="6193">
                  <c:v>69643369.230000004</c:v>
                </c:pt>
                <c:pt idx="6194">
                  <c:v>69654614.719999999</c:v>
                </c:pt>
                <c:pt idx="6195">
                  <c:v>69665860.219999999</c:v>
                </c:pt>
                <c:pt idx="6196">
                  <c:v>69677105.719999999</c:v>
                </c:pt>
                <c:pt idx="6197">
                  <c:v>69688351.219999999</c:v>
                </c:pt>
                <c:pt idx="6198">
                  <c:v>69699596.719999999</c:v>
                </c:pt>
                <c:pt idx="6199">
                  <c:v>69710842.209999993</c:v>
                </c:pt>
                <c:pt idx="6200">
                  <c:v>69722087.709999993</c:v>
                </c:pt>
                <c:pt idx="6201">
                  <c:v>69733333.209999993</c:v>
                </c:pt>
                <c:pt idx="6202">
                  <c:v>69744578.709999993</c:v>
                </c:pt>
                <c:pt idx="6203">
                  <c:v>69755824.209999993</c:v>
                </c:pt>
                <c:pt idx="6204">
                  <c:v>69767069.700000003</c:v>
                </c:pt>
                <c:pt idx="6205">
                  <c:v>69778315.200000003</c:v>
                </c:pt>
                <c:pt idx="6206">
                  <c:v>69789560.700000003</c:v>
                </c:pt>
                <c:pt idx="6207">
                  <c:v>69800806.200000003</c:v>
                </c:pt>
                <c:pt idx="6208">
                  <c:v>69812051.700000003</c:v>
                </c:pt>
                <c:pt idx="6209">
                  <c:v>69823297.189999998</c:v>
                </c:pt>
                <c:pt idx="6210">
                  <c:v>69834542.689999998</c:v>
                </c:pt>
                <c:pt idx="6211">
                  <c:v>69845788.189999998</c:v>
                </c:pt>
                <c:pt idx="6212">
                  <c:v>69857033.689999998</c:v>
                </c:pt>
                <c:pt idx="6213">
                  <c:v>69868279.189999998</c:v>
                </c:pt>
                <c:pt idx="6214">
                  <c:v>69879524.680000007</c:v>
                </c:pt>
                <c:pt idx="6215">
                  <c:v>69890770.180000007</c:v>
                </c:pt>
                <c:pt idx="6216">
                  <c:v>69902015.680000007</c:v>
                </c:pt>
                <c:pt idx="6217">
                  <c:v>69913261.180000007</c:v>
                </c:pt>
                <c:pt idx="6218">
                  <c:v>69924506.680000007</c:v>
                </c:pt>
                <c:pt idx="6219">
                  <c:v>69935752.170000002</c:v>
                </c:pt>
                <c:pt idx="6220">
                  <c:v>69946997.670000002</c:v>
                </c:pt>
                <c:pt idx="6221">
                  <c:v>69958243.170000002</c:v>
                </c:pt>
                <c:pt idx="6222">
                  <c:v>69969488.670000002</c:v>
                </c:pt>
                <c:pt idx="6223">
                  <c:v>69980734.170000002</c:v>
                </c:pt>
                <c:pt idx="6224">
                  <c:v>69991979.659999996</c:v>
                </c:pt>
                <c:pt idx="6225">
                  <c:v>70003225.159999996</c:v>
                </c:pt>
                <c:pt idx="6226">
                  <c:v>70014470.659999996</c:v>
                </c:pt>
                <c:pt idx="6227">
                  <c:v>70025716.159999996</c:v>
                </c:pt>
                <c:pt idx="6228">
                  <c:v>70036961.659999996</c:v>
                </c:pt>
                <c:pt idx="6229">
                  <c:v>70048207.150000006</c:v>
                </c:pt>
                <c:pt idx="6230">
                  <c:v>70059452.650000006</c:v>
                </c:pt>
                <c:pt idx="6231">
                  <c:v>70070698.150000006</c:v>
                </c:pt>
                <c:pt idx="6232">
                  <c:v>70081943.650000006</c:v>
                </c:pt>
                <c:pt idx="6233">
                  <c:v>70093189.150000006</c:v>
                </c:pt>
                <c:pt idx="6234">
                  <c:v>70104434.640000001</c:v>
                </c:pt>
                <c:pt idx="6235">
                  <c:v>70115680.140000001</c:v>
                </c:pt>
                <c:pt idx="6236">
                  <c:v>70126925.640000001</c:v>
                </c:pt>
                <c:pt idx="6237">
                  <c:v>70138171.140000001</c:v>
                </c:pt>
                <c:pt idx="6238">
                  <c:v>70149416.640000001</c:v>
                </c:pt>
                <c:pt idx="6239">
                  <c:v>70160662.140000001</c:v>
                </c:pt>
                <c:pt idx="6240">
                  <c:v>70171907.629999995</c:v>
                </c:pt>
                <c:pt idx="6241">
                  <c:v>70183153.129999995</c:v>
                </c:pt>
                <c:pt idx="6242">
                  <c:v>70194398.629999995</c:v>
                </c:pt>
                <c:pt idx="6243">
                  <c:v>70205644.129999995</c:v>
                </c:pt>
                <c:pt idx="6244">
                  <c:v>70216889.629999995</c:v>
                </c:pt>
                <c:pt idx="6245">
                  <c:v>70228135.120000005</c:v>
                </c:pt>
                <c:pt idx="6246">
                  <c:v>70239380.620000005</c:v>
                </c:pt>
                <c:pt idx="6247">
                  <c:v>70250626.120000005</c:v>
                </c:pt>
                <c:pt idx="6248">
                  <c:v>70261871.620000005</c:v>
                </c:pt>
                <c:pt idx="6249">
                  <c:v>70273117.120000005</c:v>
                </c:pt>
                <c:pt idx="6250">
                  <c:v>70284362.609999999</c:v>
                </c:pt>
                <c:pt idx="6251">
                  <c:v>70295608.109999999</c:v>
                </c:pt>
                <c:pt idx="6252">
                  <c:v>70306853.609999999</c:v>
                </c:pt>
                <c:pt idx="6253">
                  <c:v>70318099.109999999</c:v>
                </c:pt>
                <c:pt idx="6254">
                  <c:v>70329344.609999999</c:v>
                </c:pt>
                <c:pt idx="6255">
                  <c:v>70340590.099999994</c:v>
                </c:pt>
                <c:pt idx="6256">
                  <c:v>70351835.599999994</c:v>
                </c:pt>
                <c:pt idx="6257">
                  <c:v>70363081.099999994</c:v>
                </c:pt>
                <c:pt idx="6258">
                  <c:v>70374326.599999994</c:v>
                </c:pt>
                <c:pt idx="6259">
                  <c:v>70385572.099999994</c:v>
                </c:pt>
                <c:pt idx="6260">
                  <c:v>70396817.590000004</c:v>
                </c:pt>
                <c:pt idx="6261">
                  <c:v>70408063.090000004</c:v>
                </c:pt>
                <c:pt idx="6262">
                  <c:v>70419308.590000004</c:v>
                </c:pt>
                <c:pt idx="6263">
                  <c:v>70430554.090000004</c:v>
                </c:pt>
                <c:pt idx="6264">
                  <c:v>70441799.590000004</c:v>
                </c:pt>
                <c:pt idx="6265">
                  <c:v>70453045.079999998</c:v>
                </c:pt>
                <c:pt idx="6266">
                  <c:v>70464290.579999998</c:v>
                </c:pt>
                <c:pt idx="6267">
                  <c:v>70475536.079999998</c:v>
                </c:pt>
                <c:pt idx="6268">
                  <c:v>70486781.579999998</c:v>
                </c:pt>
                <c:pt idx="6269">
                  <c:v>70498027.079999998</c:v>
                </c:pt>
                <c:pt idx="6270">
                  <c:v>70509272.569999993</c:v>
                </c:pt>
                <c:pt idx="6271">
                  <c:v>70520518.069999993</c:v>
                </c:pt>
                <c:pt idx="6272">
                  <c:v>70531763.569999993</c:v>
                </c:pt>
                <c:pt idx="6273">
                  <c:v>70543009.069999993</c:v>
                </c:pt>
                <c:pt idx="6274">
                  <c:v>70554254.569999993</c:v>
                </c:pt>
                <c:pt idx="6275">
                  <c:v>70565500.060000002</c:v>
                </c:pt>
                <c:pt idx="6276">
                  <c:v>70576745.560000002</c:v>
                </c:pt>
                <c:pt idx="6277">
                  <c:v>70587991.060000002</c:v>
                </c:pt>
                <c:pt idx="6278">
                  <c:v>70599236.560000002</c:v>
                </c:pt>
                <c:pt idx="6279">
                  <c:v>70610482.060000002</c:v>
                </c:pt>
                <c:pt idx="6280">
                  <c:v>70621727.549999997</c:v>
                </c:pt>
                <c:pt idx="6281">
                  <c:v>70632973.049999997</c:v>
                </c:pt>
                <c:pt idx="6282">
                  <c:v>70644218.549999997</c:v>
                </c:pt>
                <c:pt idx="6283">
                  <c:v>70655464.049999997</c:v>
                </c:pt>
                <c:pt idx="6284">
                  <c:v>70666709.549999997</c:v>
                </c:pt>
                <c:pt idx="6285">
                  <c:v>70677955.040000007</c:v>
                </c:pt>
                <c:pt idx="6286">
                  <c:v>70689200.540000007</c:v>
                </c:pt>
                <c:pt idx="6287">
                  <c:v>70700446.040000007</c:v>
                </c:pt>
                <c:pt idx="6288">
                  <c:v>70711691.540000007</c:v>
                </c:pt>
                <c:pt idx="6289">
                  <c:v>70722937.040000007</c:v>
                </c:pt>
                <c:pt idx="6290">
                  <c:v>70734182.530000001</c:v>
                </c:pt>
                <c:pt idx="6291">
                  <c:v>70745428.030000001</c:v>
                </c:pt>
                <c:pt idx="6292">
                  <c:v>70756673.530000001</c:v>
                </c:pt>
                <c:pt idx="6293">
                  <c:v>70767919.030000001</c:v>
                </c:pt>
                <c:pt idx="6294">
                  <c:v>70779164.530000001</c:v>
                </c:pt>
                <c:pt idx="6295">
                  <c:v>70790410.019999996</c:v>
                </c:pt>
                <c:pt idx="6296">
                  <c:v>70801655.519999996</c:v>
                </c:pt>
                <c:pt idx="6297">
                  <c:v>70812901.019999996</c:v>
                </c:pt>
                <c:pt idx="6298">
                  <c:v>70824146.519999996</c:v>
                </c:pt>
                <c:pt idx="6299">
                  <c:v>70835392.019999996</c:v>
                </c:pt>
                <c:pt idx="6300">
                  <c:v>70846637.510000005</c:v>
                </c:pt>
                <c:pt idx="6301">
                  <c:v>70857883.010000005</c:v>
                </c:pt>
                <c:pt idx="6302">
                  <c:v>70869128.510000005</c:v>
                </c:pt>
                <c:pt idx="6303">
                  <c:v>70880374.010000005</c:v>
                </c:pt>
                <c:pt idx="6304">
                  <c:v>70891619.510000005</c:v>
                </c:pt>
                <c:pt idx="6305">
                  <c:v>70902865</c:v>
                </c:pt>
                <c:pt idx="6306">
                  <c:v>70914110.5</c:v>
                </c:pt>
                <c:pt idx="6307">
                  <c:v>70925356</c:v>
                </c:pt>
                <c:pt idx="6308">
                  <c:v>70936601.5</c:v>
                </c:pt>
                <c:pt idx="6309">
                  <c:v>70947847</c:v>
                </c:pt>
                <c:pt idx="6310">
                  <c:v>70959092.489999995</c:v>
                </c:pt>
                <c:pt idx="6311">
                  <c:v>70970337.989999995</c:v>
                </c:pt>
                <c:pt idx="6312">
                  <c:v>70981583.489999995</c:v>
                </c:pt>
                <c:pt idx="6313">
                  <c:v>70992828.989999995</c:v>
                </c:pt>
                <c:pt idx="6314">
                  <c:v>71004074.489999995</c:v>
                </c:pt>
                <c:pt idx="6315">
                  <c:v>71015319.980000004</c:v>
                </c:pt>
                <c:pt idx="6316">
                  <c:v>71026565.480000004</c:v>
                </c:pt>
                <c:pt idx="6317">
                  <c:v>71037810.980000004</c:v>
                </c:pt>
                <c:pt idx="6318">
                  <c:v>71049056.480000004</c:v>
                </c:pt>
                <c:pt idx="6319">
                  <c:v>71060301.980000004</c:v>
                </c:pt>
                <c:pt idx="6320">
                  <c:v>71071547.469999999</c:v>
                </c:pt>
                <c:pt idx="6321">
                  <c:v>71082792.969999999</c:v>
                </c:pt>
                <c:pt idx="6322">
                  <c:v>71094038.469999999</c:v>
                </c:pt>
                <c:pt idx="6323">
                  <c:v>71105283.969999999</c:v>
                </c:pt>
                <c:pt idx="6324">
                  <c:v>71116529.469999999</c:v>
                </c:pt>
                <c:pt idx="6325">
                  <c:v>71127774.959999993</c:v>
                </c:pt>
                <c:pt idx="6326">
                  <c:v>71139020.459999993</c:v>
                </c:pt>
                <c:pt idx="6327">
                  <c:v>71150265.959999993</c:v>
                </c:pt>
                <c:pt idx="6328">
                  <c:v>71161511.459999993</c:v>
                </c:pt>
                <c:pt idx="6329">
                  <c:v>71172756.959999993</c:v>
                </c:pt>
                <c:pt idx="6330">
                  <c:v>71184002.450000003</c:v>
                </c:pt>
                <c:pt idx="6331">
                  <c:v>71195247.950000003</c:v>
                </c:pt>
                <c:pt idx="6332">
                  <c:v>71206493.450000003</c:v>
                </c:pt>
                <c:pt idx="6333">
                  <c:v>71217738.950000003</c:v>
                </c:pt>
                <c:pt idx="6334">
                  <c:v>71228984.450000003</c:v>
                </c:pt>
                <c:pt idx="6335">
                  <c:v>71240229.939999998</c:v>
                </c:pt>
                <c:pt idx="6336">
                  <c:v>71251475.439999998</c:v>
                </c:pt>
                <c:pt idx="6337">
                  <c:v>71262720.939999998</c:v>
                </c:pt>
                <c:pt idx="6338">
                  <c:v>71273966.439999998</c:v>
                </c:pt>
                <c:pt idx="6339">
                  <c:v>71285211.939999998</c:v>
                </c:pt>
                <c:pt idx="6340">
                  <c:v>71296457.430000007</c:v>
                </c:pt>
                <c:pt idx="6341">
                  <c:v>71307702.930000007</c:v>
                </c:pt>
                <c:pt idx="6342">
                  <c:v>71318948.430000007</c:v>
                </c:pt>
                <c:pt idx="6343">
                  <c:v>71330193.930000007</c:v>
                </c:pt>
                <c:pt idx="6344">
                  <c:v>71341439.430000007</c:v>
                </c:pt>
                <c:pt idx="6345">
                  <c:v>71352684.920000002</c:v>
                </c:pt>
                <c:pt idx="6346">
                  <c:v>71363930.420000002</c:v>
                </c:pt>
                <c:pt idx="6347">
                  <c:v>71375175.920000002</c:v>
                </c:pt>
                <c:pt idx="6348">
                  <c:v>71386421.420000002</c:v>
                </c:pt>
                <c:pt idx="6349">
                  <c:v>71397666.920000002</c:v>
                </c:pt>
                <c:pt idx="6350">
                  <c:v>71408912.420000002</c:v>
                </c:pt>
                <c:pt idx="6351">
                  <c:v>71420157.909999996</c:v>
                </c:pt>
                <c:pt idx="6352">
                  <c:v>71431403.409999996</c:v>
                </c:pt>
                <c:pt idx="6353">
                  <c:v>71442648.909999996</c:v>
                </c:pt>
                <c:pt idx="6354">
                  <c:v>71453894.409999996</c:v>
                </c:pt>
                <c:pt idx="6355">
                  <c:v>71465139.909999996</c:v>
                </c:pt>
                <c:pt idx="6356">
                  <c:v>71476385.400000006</c:v>
                </c:pt>
                <c:pt idx="6357">
                  <c:v>71487630.900000006</c:v>
                </c:pt>
                <c:pt idx="6358">
                  <c:v>71498876.400000006</c:v>
                </c:pt>
                <c:pt idx="6359">
                  <c:v>71510121.900000006</c:v>
                </c:pt>
                <c:pt idx="6360">
                  <c:v>71521367.400000006</c:v>
                </c:pt>
                <c:pt idx="6361">
                  <c:v>71532612.890000001</c:v>
                </c:pt>
                <c:pt idx="6362">
                  <c:v>71543858.390000001</c:v>
                </c:pt>
                <c:pt idx="6363">
                  <c:v>71555103.890000001</c:v>
                </c:pt>
                <c:pt idx="6364">
                  <c:v>71566349.390000001</c:v>
                </c:pt>
                <c:pt idx="6365">
                  <c:v>71577594.890000001</c:v>
                </c:pt>
                <c:pt idx="6366">
                  <c:v>71588840.379999995</c:v>
                </c:pt>
                <c:pt idx="6367">
                  <c:v>71600085.879999995</c:v>
                </c:pt>
                <c:pt idx="6368">
                  <c:v>71611331.379999995</c:v>
                </c:pt>
                <c:pt idx="6369">
                  <c:v>71622576.879999995</c:v>
                </c:pt>
                <c:pt idx="6370">
                  <c:v>71633822.379999995</c:v>
                </c:pt>
                <c:pt idx="6371">
                  <c:v>71645067.870000005</c:v>
                </c:pt>
                <c:pt idx="6372">
                  <c:v>71656313.370000005</c:v>
                </c:pt>
                <c:pt idx="6373">
                  <c:v>71667558.870000005</c:v>
                </c:pt>
                <c:pt idx="6374">
                  <c:v>71678804.370000005</c:v>
                </c:pt>
                <c:pt idx="6375">
                  <c:v>71690049.870000005</c:v>
                </c:pt>
                <c:pt idx="6376">
                  <c:v>71701295.359999999</c:v>
                </c:pt>
                <c:pt idx="6377">
                  <c:v>71712540.859999999</c:v>
                </c:pt>
                <c:pt idx="6378">
                  <c:v>71723786.359999999</c:v>
                </c:pt>
                <c:pt idx="6379">
                  <c:v>71735031.859999999</c:v>
                </c:pt>
                <c:pt idx="6380">
                  <c:v>71746277.359999999</c:v>
                </c:pt>
                <c:pt idx="6381">
                  <c:v>71757522.849999994</c:v>
                </c:pt>
                <c:pt idx="6382">
                  <c:v>71768768.349999994</c:v>
                </c:pt>
                <c:pt idx="6383">
                  <c:v>71780013.849999994</c:v>
                </c:pt>
                <c:pt idx="6384">
                  <c:v>71791259.349999994</c:v>
                </c:pt>
                <c:pt idx="6385">
                  <c:v>71802504.849999994</c:v>
                </c:pt>
                <c:pt idx="6386">
                  <c:v>71813750.340000004</c:v>
                </c:pt>
                <c:pt idx="6387">
                  <c:v>71824995.840000004</c:v>
                </c:pt>
                <c:pt idx="6388">
                  <c:v>71836241.340000004</c:v>
                </c:pt>
                <c:pt idx="6389">
                  <c:v>71847486.840000004</c:v>
                </c:pt>
                <c:pt idx="6390">
                  <c:v>71858732.340000004</c:v>
                </c:pt>
                <c:pt idx="6391">
                  <c:v>71869977.829999998</c:v>
                </c:pt>
                <c:pt idx="6392">
                  <c:v>71881223.329999998</c:v>
                </c:pt>
                <c:pt idx="6393">
                  <c:v>71892468.829999998</c:v>
                </c:pt>
                <c:pt idx="6394">
                  <c:v>71903714.329999998</c:v>
                </c:pt>
                <c:pt idx="6395">
                  <c:v>71914959.829999998</c:v>
                </c:pt>
                <c:pt idx="6396">
                  <c:v>71926205.319999993</c:v>
                </c:pt>
                <c:pt idx="6397">
                  <c:v>71937450.819999993</c:v>
                </c:pt>
                <c:pt idx="6398">
                  <c:v>71948696.319999993</c:v>
                </c:pt>
                <c:pt idx="6399">
                  <c:v>71959941.819999993</c:v>
                </c:pt>
                <c:pt idx="6400">
                  <c:v>71971187.319999993</c:v>
                </c:pt>
                <c:pt idx="6401">
                  <c:v>71982432.810000002</c:v>
                </c:pt>
                <c:pt idx="6402">
                  <c:v>71993678.310000002</c:v>
                </c:pt>
                <c:pt idx="6403">
                  <c:v>72004923.810000002</c:v>
                </c:pt>
                <c:pt idx="6404">
                  <c:v>72016169.310000002</c:v>
                </c:pt>
                <c:pt idx="6405">
                  <c:v>72027414.810000002</c:v>
                </c:pt>
                <c:pt idx="6406">
                  <c:v>72038660.299999997</c:v>
                </c:pt>
                <c:pt idx="6407">
                  <c:v>72049905.799999997</c:v>
                </c:pt>
                <c:pt idx="6408">
                  <c:v>72061151.299999997</c:v>
                </c:pt>
                <c:pt idx="6409">
                  <c:v>72072396.799999997</c:v>
                </c:pt>
                <c:pt idx="6410">
                  <c:v>72083642.299999997</c:v>
                </c:pt>
                <c:pt idx="6411">
                  <c:v>72094887.790000007</c:v>
                </c:pt>
                <c:pt idx="6412">
                  <c:v>72106133.290000007</c:v>
                </c:pt>
                <c:pt idx="6413">
                  <c:v>72117378.790000007</c:v>
                </c:pt>
                <c:pt idx="6414">
                  <c:v>72128624.290000007</c:v>
                </c:pt>
                <c:pt idx="6415">
                  <c:v>72139869.790000007</c:v>
                </c:pt>
                <c:pt idx="6416">
                  <c:v>72151115.280000001</c:v>
                </c:pt>
                <c:pt idx="6417">
                  <c:v>72162360.780000001</c:v>
                </c:pt>
                <c:pt idx="6418">
                  <c:v>72173606.280000001</c:v>
                </c:pt>
                <c:pt idx="6419">
                  <c:v>72184851.780000001</c:v>
                </c:pt>
                <c:pt idx="6420">
                  <c:v>72196097.280000001</c:v>
                </c:pt>
                <c:pt idx="6421">
                  <c:v>72207342.769999996</c:v>
                </c:pt>
                <c:pt idx="6422">
                  <c:v>72218588.269999996</c:v>
                </c:pt>
                <c:pt idx="6423">
                  <c:v>72229833.769999996</c:v>
                </c:pt>
                <c:pt idx="6424">
                  <c:v>72241079.269999996</c:v>
                </c:pt>
                <c:pt idx="6425">
                  <c:v>72252324.769999996</c:v>
                </c:pt>
                <c:pt idx="6426">
                  <c:v>72263570.260000005</c:v>
                </c:pt>
                <c:pt idx="6427">
                  <c:v>72274815.760000005</c:v>
                </c:pt>
                <c:pt idx="6428">
                  <c:v>72286061.260000005</c:v>
                </c:pt>
                <c:pt idx="6429">
                  <c:v>72297306.760000005</c:v>
                </c:pt>
                <c:pt idx="6430">
                  <c:v>72308552.260000005</c:v>
                </c:pt>
                <c:pt idx="6431">
                  <c:v>72319797.75</c:v>
                </c:pt>
                <c:pt idx="6432">
                  <c:v>72331043.25</c:v>
                </c:pt>
                <c:pt idx="6433">
                  <c:v>72342288.75</c:v>
                </c:pt>
                <c:pt idx="6434">
                  <c:v>72353534.25</c:v>
                </c:pt>
                <c:pt idx="6435">
                  <c:v>72364779.75</c:v>
                </c:pt>
                <c:pt idx="6436">
                  <c:v>72376025.239999995</c:v>
                </c:pt>
                <c:pt idx="6437">
                  <c:v>72387270.739999995</c:v>
                </c:pt>
                <c:pt idx="6438">
                  <c:v>72398516.239999995</c:v>
                </c:pt>
                <c:pt idx="6439">
                  <c:v>72409761.739999995</c:v>
                </c:pt>
                <c:pt idx="6440">
                  <c:v>72421007.239999995</c:v>
                </c:pt>
                <c:pt idx="6441">
                  <c:v>72432252.730000004</c:v>
                </c:pt>
                <c:pt idx="6442">
                  <c:v>72443498.230000004</c:v>
                </c:pt>
                <c:pt idx="6443">
                  <c:v>72454743.730000004</c:v>
                </c:pt>
                <c:pt idx="6444">
                  <c:v>72465989.230000004</c:v>
                </c:pt>
                <c:pt idx="6445">
                  <c:v>72477234.730000004</c:v>
                </c:pt>
                <c:pt idx="6446">
                  <c:v>72488480.219999999</c:v>
                </c:pt>
                <c:pt idx="6447">
                  <c:v>72499725.719999999</c:v>
                </c:pt>
                <c:pt idx="6448">
                  <c:v>72510971.219999999</c:v>
                </c:pt>
                <c:pt idx="6449">
                  <c:v>72522216.719999999</c:v>
                </c:pt>
                <c:pt idx="6450">
                  <c:v>72533462.219999999</c:v>
                </c:pt>
                <c:pt idx="6451">
                  <c:v>72544707.709999993</c:v>
                </c:pt>
                <c:pt idx="6452">
                  <c:v>72555953.209999993</c:v>
                </c:pt>
                <c:pt idx="6453">
                  <c:v>72567198.709999993</c:v>
                </c:pt>
                <c:pt idx="6454">
                  <c:v>72578444.209999993</c:v>
                </c:pt>
                <c:pt idx="6455">
                  <c:v>72589689.709999993</c:v>
                </c:pt>
                <c:pt idx="6456">
                  <c:v>72600935.200000003</c:v>
                </c:pt>
                <c:pt idx="6457">
                  <c:v>72612180.700000003</c:v>
                </c:pt>
                <c:pt idx="6458">
                  <c:v>72623426.200000003</c:v>
                </c:pt>
                <c:pt idx="6459">
                  <c:v>72634671.700000003</c:v>
                </c:pt>
                <c:pt idx="6460">
                  <c:v>72645917.200000003</c:v>
                </c:pt>
                <c:pt idx="6461">
                  <c:v>72657162.700000003</c:v>
                </c:pt>
                <c:pt idx="6462">
                  <c:v>72668408.189999998</c:v>
                </c:pt>
                <c:pt idx="6463">
                  <c:v>72679653.689999998</c:v>
                </c:pt>
                <c:pt idx="6464">
                  <c:v>72690899.189999998</c:v>
                </c:pt>
                <c:pt idx="6465">
                  <c:v>72702144.689999998</c:v>
                </c:pt>
                <c:pt idx="6466">
                  <c:v>72713390.189999998</c:v>
                </c:pt>
                <c:pt idx="6467">
                  <c:v>72724635.680000007</c:v>
                </c:pt>
                <c:pt idx="6468">
                  <c:v>72735881.180000007</c:v>
                </c:pt>
                <c:pt idx="6469">
                  <c:v>72747126.680000007</c:v>
                </c:pt>
                <c:pt idx="6470">
                  <c:v>72758372.180000007</c:v>
                </c:pt>
                <c:pt idx="6471">
                  <c:v>72769617.680000007</c:v>
                </c:pt>
                <c:pt idx="6472">
                  <c:v>72780863.170000002</c:v>
                </c:pt>
                <c:pt idx="6473">
                  <c:v>72792108.670000002</c:v>
                </c:pt>
                <c:pt idx="6474">
                  <c:v>72803354.170000002</c:v>
                </c:pt>
                <c:pt idx="6475">
                  <c:v>72814599.670000002</c:v>
                </c:pt>
                <c:pt idx="6476">
                  <c:v>72825845.170000002</c:v>
                </c:pt>
                <c:pt idx="6477">
                  <c:v>72837090.659999996</c:v>
                </c:pt>
                <c:pt idx="6478">
                  <c:v>72848336.159999996</c:v>
                </c:pt>
                <c:pt idx="6479">
                  <c:v>72859581.659999996</c:v>
                </c:pt>
                <c:pt idx="6480">
                  <c:v>72870827.159999996</c:v>
                </c:pt>
                <c:pt idx="6481">
                  <c:v>72882072.659999996</c:v>
                </c:pt>
                <c:pt idx="6482">
                  <c:v>72893318.150000006</c:v>
                </c:pt>
                <c:pt idx="6483">
                  <c:v>72904563.650000006</c:v>
                </c:pt>
                <c:pt idx="6484">
                  <c:v>72915809.150000006</c:v>
                </c:pt>
                <c:pt idx="6485">
                  <c:v>72927054.650000006</c:v>
                </c:pt>
                <c:pt idx="6486">
                  <c:v>72938300.150000006</c:v>
                </c:pt>
                <c:pt idx="6487">
                  <c:v>72949545.640000001</c:v>
                </c:pt>
                <c:pt idx="6488">
                  <c:v>72960791.140000001</c:v>
                </c:pt>
                <c:pt idx="6489">
                  <c:v>72972036.640000001</c:v>
                </c:pt>
                <c:pt idx="6490">
                  <c:v>72983282.140000001</c:v>
                </c:pt>
                <c:pt idx="6491">
                  <c:v>72994527.640000001</c:v>
                </c:pt>
                <c:pt idx="6492">
                  <c:v>73005773.129999995</c:v>
                </c:pt>
                <c:pt idx="6493">
                  <c:v>73017018.629999995</c:v>
                </c:pt>
                <c:pt idx="6494">
                  <c:v>73028264.129999995</c:v>
                </c:pt>
                <c:pt idx="6495">
                  <c:v>73039509.629999995</c:v>
                </c:pt>
                <c:pt idx="6496">
                  <c:v>73050755.129999995</c:v>
                </c:pt>
                <c:pt idx="6497">
                  <c:v>73062000.620000005</c:v>
                </c:pt>
                <c:pt idx="6498">
                  <c:v>73073246.120000005</c:v>
                </c:pt>
                <c:pt idx="6499">
                  <c:v>73084491.620000005</c:v>
                </c:pt>
                <c:pt idx="6500">
                  <c:v>73095737.120000005</c:v>
                </c:pt>
                <c:pt idx="6501">
                  <c:v>73106982.620000005</c:v>
                </c:pt>
                <c:pt idx="6502">
                  <c:v>73118228.109999999</c:v>
                </c:pt>
                <c:pt idx="6503">
                  <c:v>73129473.609999999</c:v>
                </c:pt>
                <c:pt idx="6504">
                  <c:v>73140719.109999999</c:v>
                </c:pt>
                <c:pt idx="6505">
                  <c:v>73151964.609999999</c:v>
                </c:pt>
                <c:pt idx="6506">
                  <c:v>73163210.109999999</c:v>
                </c:pt>
                <c:pt idx="6507">
                  <c:v>73174455.599999994</c:v>
                </c:pt>
                <c:pt idx="6508">
                  <c:v>73185701.099999994</c:v>
                </c:pt>
                <c:pt idx="6509">
                  <c:v>73196946.599999994</c:v>
                </c:pt>
                <c:pt idx="6510">
                  <c:v>73208192.099999994</c:v>
                </c:pt>
                <c:pt idx="6511">
                  <c:v>73219437.599999994</c:v>
                </c:pt>
                <c:pt idx="6512">
                  <c:v>73230683.090000004</c:v>
                </c:pt>
                <c:pt idx="6513">
                  <c:v>73241928.590000004</c:v>
                </c:pt>
                <c:pt idx="6514">
                  <c:v>73253174.090000004</c:v>
                </c:pt>
                <c:pt idx="6515">
                  <c:v>73264419.590000004</c:v>
                </c:pt>
                <c:pt idx="6516">
                  <c:v>73275665.090000004</c:v>
                </c:pt>
                <c:pt idx="6517">
                  <c:v>73286910.579999998</c:v>
                </c:pt>
                <c:pt idx="6518">
                  <c:v>73298156.079999998</c:v>
                </c:pt>
                <c:pt idx="6519">
                  <c:v>73309401.579999998</c:v>
                </c:pt>
                <c:pt idx="6520">
                  <c:v>73320647.079999998</c:v>
                </c:pt>
                <c:pt idx="6521">
                  <c:v>73331892.579999998</c:v>
                </c:pt>
                <c:pt idx="6522">
                  <c:v>73343138.069999993</c:v>
                </c:pt>
                <c:pt idx="6523">
                  <c:v>73354383.569999993</c:v>
                </c:pt>
                <c:pt idx="6524">
                  <c:v>73365629.069999993</c:v>
                </c:pt>
                <c:pt idx="6525">
                  <c:v>73376874.569999993</c:v>
                </c:pt>
                <c:pt idx="6526">
                  <c:v>73388120.069999993</c:v>
                </c:pt>
                <c:pt idx="6527">
                  <c:v>73399365.560000002</c:v>
                </c:pt>
                <c:pt idx="6528">
                  <c:v>73410611.060000002</c:v>
                </c:pt>
                <c:pt idx="6529">
                  <c:v>73421856.560000002</c:v>
                </c:pt>
                <c:pt idx="6530">
                  <c:v>73433102.060000002</c:v>
                </c:pt>
                <c:pt idx="6531">
                  <c:v>73444347.560000002</c:v>
                </c:pt>
                <c:pt idx="6532">
                  <c:v>73455593.049999997</c:v>
                </c:pt>
                <c:pt idx="6533">
                  <c:v>73466838.549999997</c:v>
                </c:pt>
                <c:pt idx="6534">
                  <c:v>73478084.049999997</c:v>
                </c:pt>
                <c:pt idx="6535">
                  <c:v>73489329.549999997</c:v>
                </c:pt>
                <c:pt idx="6536">
                  <c:v>73500575.049999997</c:v>
                </c:pt>
                <c:pt idx="6537">
                  <c:v>73511820.540000007</c:v>
                </c:pt>
                <c:pt idx="6538">
                  <c:v>73523066.040000007</c:v>
                </c:pt>
                <c:pt idx="6539">
                  <c:v>73534311.540000007</c:v>
                </c:pt>
                <c:pt idx="6540">
                  <c:v>73545557.040000007</c:v>
                </c:pt>
                <c:pt idx="6541">
                  <c:v>73556802.540000007</c:v>
                </c:pt>
                <c:pt idx="6542">
                  <c:v>73568048.030000001</c:v>
                </c:pt>
                <c:pt idx="6543">
                  <c:v>73579293.530000001</c:v>
                </c:pt>
                <c:pt idx="6544">
                  <c:v>73590539.030000001</c:v>
                </c:pt>
                <c:pt idx="6545">
                  <c:v>73601784.530000001</c:v>
                </c:pt>
                <c:pt idx="6546">
                  <c:v>73613030.030000001</c:v>
                </c:pt>
                <c:pt idx="6547">
                  <c:v>73624275.519999996</c:v>
                </c:pt>
                <c:pt idx="6548">
                  <c:v>73635521.019999996</c:v>
                </c:pt>
                <c:pt idx="6549">
                  <c:v>73646766.519999996</c:v>
                </c:pt>
                <c:pt idx="6550">
                  <c:v>73658012.019999996</c:v>
                </c:pt>
                <c:pt idx="6551">
                  <c:v>73669257.519999996</c:v>
                </c:pt>
                <c:pt idx="6552">
                  <c:v>73680503.010000005</c:v>
                </c:pt>
                <c:pt idx="6553">
                  <c:v>73691748.510000005</c:v>
                </c:pt>
                <c:pt idx="6554">
                  <c:v>73702994.010000005</c:v>
                </c:pt>
                <c:pt idx="6555">
                  <c:v>73714239.510000005</c:v>
                </c:pt>
                <c:pt idx="6556">
                  <c:v>73725485.010000005</c:v>
                </c:pt>
                <c:pt idx="6557">
                  <c:v>73736730.5</c:v>
                </c:pt>
                <c:pt idx="6558">
                  <c:v>73747976</c:v>
                </c:pt>
                <c:pt idx="6559">
                  <c:v>73759221.5</c:v>
                </c:pt>
                <c:pt idx="6560">
                  <c:v>73770467</c:v>
                </c:pt>
                <c:pt idx="6561">
                  <c:v>73781712.5</c:v>
                </c:pt>
                <c:pt idx="6562">
                  <c:v>73792957.989999995</c:v>
                </c:pt>
                <c:pt idx="6563">
                  <c:v>73804203.489999995</c:v>
                </c:pt>
                <c:pt idx="6564">
                  <c:v>73815448.989999995</c:v>
                </c:pt>
                <c:pt idx="6565">
                  <c:v>73826694.489999995</c:v>
                </c:pt>
                <c:pt idx="6566">
                  <c:v>73837939.989999995</c:v>
                </c:pt>
                <c:pt idx="6567">
                  <c:v>73849185.480000004</c:v>
                </c:pt>
                <c:pt idx="6568">
                  <c:v>73860430.980000004</c:v>
                </c:pt>
                <c:pt idx="6569">
                  <c:v>73871676.480000004</c:v>
                </c:pt>
                <c:pt idx="6570">
                  <c:v>73882921.980000004</c:v>
                </c:pt>
                <c:pt idx="6571">
                  <c:v>73894167.480000004</c:v>
                </c:pt>
                <c:pt idx="6572">
                  <c:v>73905412.980000004</c:v>
                </c:pt>
                <c:pt idx="6573">
                  <c:v>73916658.469999999</c:v>
                </c:pt>
                <c:pt idx="6574">
                  <c:v>73927903.969999999</c:v>
                </c:pt>
                <c:pt idx="6575">
                  <c:v>73939149.469999999</c:v>
                </c:pt>
                <c:pt idx="6576">
                  <c:v>73950394.969999999</c:v>
                </c:pt>
                <c:pt idx="6577">
                  <c:v>73961640.469999999</c:v>
                </c:pt>
                <c:pt idx="6578">
                  <c:v>73972885.959999993</c:v>
                </c:pt>
                <c:pt idx="6579">
                  <c:v>73984131.459999993</c:v>
                </c:pt>
                <c:pt idx="6580">
                  <c:v>73995376.959999993</c:v>
                </c:pt>
                <c:pt idx="6581">
                  <c:v>74006622.459999993</c:v>
                </c:pt>
                <c:pt idx="6582">
                  <c:v>74017867.959999993</c:v>
                </c:pt>
                <c:pt idx="6583">
                  <c:v>74029113.450000003</c:v>
                </c:pt>
                <c:pt idx="6584">
                  <c:v>74040358.950000003</c:v>
                </c:pt>
                <c:pt idx="6585">
                  <c:v>74051604.450000003</c:v>
                </c:pt>
                <c:pt idx="6586">
                  <c:v>74062849.950000003</c:v>
                </c:pt>
                <c:pt idx="6587">
                  <c:v>74074095.450000003</c:v>
                </c:pt>
                <c:pt idx="6588">
                  <c:v>74085340.939999998</c:v>
                </c:pt>
                <c:pt idx="6589">
                  <c:v>74096586.439999998</c:v>
                </c:pt>
                <c:pt idx="6590">
                  <c:v>74107831.939999998</c:v>
                </c:pt>
                <c:pt idx="6591">
                  <c:v>74119077.439999998</c:v>
                </c:pt>
                <c:pt idx="6592">
                  <c:v>74130322.939999998</c:v>
                </c:pt>
                <c:pt idx="6593">
                  <c:v>74141568.430000007</c:v>
                </c:pt>
                <c:pt idx="6594">
                  <c:v>74152813.930000007</c:v>
                </c:pt>
                <c:pt idx="6595">
                  <c:v>74164059.430000007</c:v>
                </c:pt>
                <c:pt idx="6596">
                  <c:v>74175304.930000007</c:v>
                </c:pt>
                <c:pt idx="6597">
                  <c:v>74186550.430000007</c:v>
                </c:pt>
                <c:pt idx="6598">
                  <c:v>74197795.920000002</c:v>
                </c:pt>
                <c:pt idx="6599">
                  <c:v>74209041.420000002</c:v>
                </c:pt>
                <c:pt idx="6600">
                  <c:v>74220286.920000002</c:v>
                </c:pt>
                <c:pt idx="6601">
                  <c:v>74231532.420000002</c:v>
                </c:pt>
                <c:pt idx="6602">
                  <c:v>74242777.920000002</c:v>
                </c:pt>
                <c:pt idx="6603">
                  <c:v>74254023.409999996</c:v>
                </c:pt>
                <c:pt idx="6604">
                  <c:v>74265268.909999996</c:v>
                </c:pt>
                <c:pt idx="6605">
                  <c:v>74276514.409999996</c:v>
                </c:pt>
                <c:pt idx="6606">
                  <c:v>74287759.909999996</c:v>
                </c:pt>
                <c:pt idx="6607">
                  <c:v>74299005.409999996</c:v>
                </c:pt>
                <c:pt idx="6608">
                  <c:v>74310250.900000006</c:v>
                </c:pt>
                <c:pt idx="6609">
                  <c:v>74321496.400000006</c:v>
                </c:pt>
                <c:pt idx="6610">
                  <c:v>74332741.900000006</c:v>
                </c:pt>
                <c:pt idx="6611">
                  <c:v>74343987.400000006</c:v>
                </c:pt>
                <c:pt idx="6612">
                  <c:v>74355232.900000006</c:v>
                </c:pt>
                <c:pt idx="6613">
                  <c:v>74366478.390000001</c:v>
                </c:pt>
                <c:pt idx="6614">
                  <c:v>74377723.890000001</c:v>
                </c:pt>
                <c:pt idx="6615">
                  <c:v>74388969.390000001</c:v>
                </c:pt>
                <c:pt idx="6616">
                  <c:v>74400214.890000001</c:v>
                </c:pt>
                <c:pt idx="6617">
                  <c:v>74411460.390000001</c:v>
                </c:pt>
                <c:pt idx="6618">
                  <c:v>74422705.879999995</c:v>
                </c:pt>
                <c:pt idx="6619">
                  <c:v>74433951.379999995</c:v>
                </c:pt>
                <c:pt idx="6620">
                  <c:v>74445196.879999995</c:v>
                </c:pt>
                <c:pt idx="6621">
                  <c:v>74456442.379999995</c:v>
                </c:pt>
                <c:pt idx="6622">
                  <c:v>74467687.879999995</c:v>
                </c:pt>
                <c:pt idx="6623">
                  <c:v>74478933.370000005</c:v>
                </c:pt>
                <c:pt idx="6624">
                  <c:v>74490178.870000005</c:v>
                </c:pt>
                <c:pt idx="6625">
                  <c:v>74501424.370000005</c:v>
                </c:pt>
                <c:pt idx="6626">
                  <c:v>74512669.870000005</c:v>
                </c:pt>
                <c:pt idx="6627">
                  <c:v>74523915.370000005</c:v>
                </c:pt>
                <c:pt idx="6628">
                  <c:v>74535160.859999999</c:v>
                </c:pt>
                <c:pt idx="6629">
                  <c:v>74546406.359999999</c:v>
                </c:pt>
                <c:pt idx="6630">
                  <c:v>74557651.859999999</c:v>
                </c:pt>
                <c:pt idx="6631">
                  <c:v>74568897.359999999</c:v>
                </c:pt>
                <c:pt idx="6632">
                  <c:v>74580142.859999999</c:v>
                </c:pt>
                <c:pt idx="6633">
                  <c:v>74591388.349999994</c:v>
                </c:pt>
                <c:pt idx="6634">
                  <c:v>74602633.849999994</c:v>
                </c:pt>
                <c:pt idx="6635">
                  <c:v>74613879.349999994</c:v>
                </c:pt>
                <c:pt idx="6636">
                  <c:v>74625124.849999994</c:v>
                </c:pt>
                <c:pt idx="6637">
                  <c:v>74636370.349999994</c:v>
                </c:pt>
                <c:pt idx="6638">
                  <c:v>74647615.840000004</c:v>
                </c:pt>
                <c:pt idx="6639">
                  <c:v>74658861.340000004</c:v>
                </c:pt>
                <c:pt idx="6640">
                  <c:v>74670106.840000004</c:v>
                </c:pt>
                <c:pt idx="6641">
                  <c:v>74681352.340000004</c:v>
                </c:pt>
                <c:pt idx="6642">
                  <c:v>74692597.840000004</c:v>
                </c:pt>
                <c:pt idx="6643">
                  <c:v>74703843.329999998</c:v>
                </c:pt>
                <c:pt idx="6644">
                  <c:v>74715088.829999998</c:v>
                </c:pt>
                <c:pt idx="6645">
                  <c:v>74726334.329999998</c:v>
                </c:pt>
                <c:pt idx="6646">
                  <c:v>74737579.829999998</c:v>
                </c:pt>
                <c:pt idx="6647">
                  <c:v>74748825.329999998</c:v>
                </c:pt>
                <c:pt idx="6648">
                  <c:v>74760070.819999993</c:v>
                </c:pt>
                <c:pt idx="6649">
                  <c:v>74771316.319999993</c:v>
                </c:pt>
                <c:pt idx="6650">
                  <c:v>74782561.819999993</c:v>
                </c:pt>
                <c:pt idx="6651">
                  <c:v>74793807.319999993</c:v>
                </c:pt>
                <c:pt idx="6652">
                  <c:v>74805052.819999993</c:v>
                </c:pt>
                <c:pt idx="6653">
                  <c:v>74816298.310000002</c:v>
                </c:pt>
                <c:pt idx="6654">
                  <c:v>74827543.810000002</c:v>
                </c:pt>
                <c:pt idx="6655">
                  <c:v>74838789.310000002</c:v>
                </c:pt>
                <c:pt idx="6656">
                  <c:v>74850034.810000002</c:v>
                </c:pt>
                <c:pt idx="6657">
                  <c:v>74861280.310000002</c:v>
                </c:pt>
                <c:pt idx="6658">
                  <c:v>74872525.799999997</c:v>
                </c:pt>
                <c:pt idx="6659">
                  <c:v>74883771.299999997</c:v>
                </c:pt>
                <c:pt idx="6660">
                  <c:v>74895016.799999997</c:v>
                </c:pt>
                <c:pt idx="6661">
                  <c:v>74906262.299999997</c:v>
                </c:pt>
                <c:pt idx="6662">
                  <c:v>74917507.799999997</c:v>
                </c:pt>
                <c:pt idx="6663">
                  <c:v>74928753.290000007</c:v>
                </c:pt>
                <c:pt idx="6664">
                  <c:v>74939998.790000007</c:v>
                </c:pt>
                <c:pt idx="6665">
                  <c:v>74951244.290000007</c:v>
                </c:pt>
                <c:pt idx="6666">
                  <c:v>74962489.790000007</c:v>
                </c:pt>
                <c:pt idx="6667">
                  <c:v>74973735.290000007</c:v>
                </c:pt>
                <c:pt idx="6668">
                  <c:v>74984980.780000001</c:v>
                </c:pt>
                <c:pt idx="6669">
                  <c:v>74996226.280000001</c:v>
                </c:pt>
                <c:pt idx="6670">
                  <c:v>75007471.780000001</c:v>
                </c:pt>
                <c:pt idx="6671">
                  <c:v>75018717.280000001</c:v>
                </c:pt>
                <c:pt idx="6672">
                  <c:v>75029962.780000001</c:v>
                </c:pt>
                <c:pt idx="6673">
                  <c:v>75041208.269999996</c:v>
                </c:pt>
                <c:pt idx="6674">
                  <c:v>75052453.769999996</c:v>
                </c:pt>
                <c:pt idx="6675">
                  <c:v>75063699.269999996</c:v>
                </c:pt>
                <c:pt idx="6676">
                  <c:v>75074944.769999996</c:v>
                </c:pt>
                <c:pt idx="6677">
                  <c:v>75086190.269999996</c:v>
                </c:pt>
                <c:pt idx="6678">
                  <c:v>75097435.760000005</c:v>
                </c:pt>
                <c:pt idx="6679">
                  <c:v>75108681.260000005</c:v>
                </c:pt>
                <c:pt idx="6680">
                  <c:v>75119926.760000005</c:v>
                </c:pt>
                <c:pt idx="6681">
                  <c:v>75131172.260000005</c:v>
                </c:pt>
                <c:pt idx="6682">
                  <c:v>75142417.760000005</c:v>
                </c:pt>
                <c:pt idx="6683">
                  <c:v>75153663.260000005</c:v>
                </c:pt>
                <c:pt idx="6684">
                  <c:v>75164908.75</c:v>
                </c:pt>
                <c:pt idx="6685">
                  <c:v>75176154.25</c:v>
                </c:pt>
                <c:pt idx="6686">
                  <c:v>75187399.75</c:v>
                </c:pt>
                <c:pt idx="6687">
                  <c:v>75198645.25</c:v>
                </c:pt>
                <c:pt idx="6688">
                  <c:v>75209890.75</c:v>
                </c:pt>
                <c:pt idx="6689">
                  <c:v>75221136.239999995</c:v>
                </c:pt>
                <c:pt idx="6690">
                  <c:v>75232381.739999995</c:v>
                </c:pt>
                <c:pt idx="6691">
                  <c:v>75243627.239999995</c:v>
                </c:pt>
                <c:pt idx="6692">
                  <c:v>75254872.739999995</c:v>
                </c:pt>
                <c:pt idx="6693">
                  <c:v>75266118.239999995</c:v>
                </c:pt>
                <c:pt idx="6694">
                  <c:v>75277363.730000004</c:v>
                </c:pt>
                <c:pt idx="6695">
                  <c:v>75288609.230000004</c:v>
                </c:pt>
                <c:pt idx="6696">
                  <c:v>75299854.730000004</c:v>
                </c:pt>
                <c:pt idx="6697">
                  <c:v>75311100.230000004</c:v>
                </c:pt>
                <c:pt idx="6698">
                  <c:v>75322345.730000004</c:v>
                </c:pt>
                <c:pt idx="6699">
                  <c:v>75333591.219999999</c:v>
                </c:pt>
                <c:pt idx="6700">
                  <c:v>75344836.719999999</c:v>
                </c:pt>
                <c:pt idx="6701">
                  <c:v>75356082.219999999</c:v>
                </c:pt>
                <c:pt idx="6702">
                  <c:v>75367327.719999999</c:v>
                </c:pt>
                <c:pt idx="6703">
                  <c:v>75378573.219999999</c:v>
                </c:pt>
                <c:pt idx="6704">
                  <c:v>75389818.709999993</c:v>
                </c:pt>
                <c:pt idx="6705">
                  <c:v>75401064.209999993</c:v>
                </c:pt>
                <c:pt idx="6706">
                  <c:v>75412309.709999993</c:v>
                </c:pt>
                <c:pt idx="6707">
                  <c:v>75423555.209999993</c:v>
                </c:pt>
                <c:pt idx="6708">
                  <c:v>75434800.709999993</c:v>
                </c:pt>
                <c:pt idx="6709">
                  <c:v>75446046.200000003</c:v>
                </c:pt>
                <c:pt idx="6710">
                  <c:v>75457291.700000003</c:v>
                </c:pt>
                <c:pt idx="6711">
                  <c:v>75468537.200000003</c:v>
                </c:pt>
                <c:pt idx="6712">
                  <c:v>75479782.700000003</c:v>
                </c:pt>
                <c:pt idx="6713">
                  <c:v>75491028.200000003</c:v>
                </c:pt>
                <c:pt idx="6714">
                  <c:v>75502273.689999998</c:v>
                </c:pt>
                <c:pt idx="6715">
                  <c:v>75513519.189999998</c:v>
                </c:pt>
                <c:pt idx="6716">
                  <c:v>75524764.689999998</c:v>
                </c:pt>
                <c:pt idx="6717">
                  <c:v>75536010.189999998</c:v>
                </c:pt>
                <c:pt idx="6718">
                  <c:v>75547255.689999998</c:v>
                </c:pt>
                <c:pt idx="6719">
                  <c:v>75558501.180000007</c:v>
                </c:pt>
                <c:pt idx="6720">
                  <c:v>75569746.680000007</c:v>
                </c:pt>
                <c:pt idx="6721">
                  <c:v>75580992.180000007</c:v>
                </c:pt>
                <c:pt idx="6722">
                  <c:v>75592237.680000007</c:v>
                </c:pt>
                <c:pt idx="6723">
                  <c:v>75603483.180000007</c:v>
                </c:pt>
                <c:pt idx="6724">
                  <c:v>75614728.670000002</c:v>
                </c:pt>
                <c:pt idx="6725">
                  <c:v>75625974.170000002</c:v>
                </c:pt>
                <c:pt idx="6726">
                  <c:v>75637219.670000002</c:v>
                </c:pt>
                <c:pt idx="6727">
                  <c:v>75648465.170000002</c:v>
                </c:pt>
                <c:pt idx="6728">
                  <c:v>75659710.670000002</c:v>
                </c:pt>
                <c:pt idx="6729">
                  <c:v>75670956.159999996</c:v>
                </c:pt>
                <c:pt idx="6730">
                  <c:v>75682201.659999996</c:v>
                </c:pt>
                <c:pt idx="6731">
                  <c:v>75693447.159999996</c:v>
                </c:pt>
                <c:pt idx="6732">
                  <c:v>75704692.659999996</c:v>
                </c:pt>
                <c:pt idx="6733">
                  <c:v>75715938.159999996</c:v>
                </c:pt>
                <c:pt idx="6734">
                  <c:v>75727183.650000006</c:v>
                </c:pt>
                <c:pt idx="6735">
                  <c:v>75738429.150000006</c:v>
                </c:pt>
                <c:pt idx="6736">
                  <c:v>75749674.650000006</c:v>
                </c:pt>
                <c:pt idx="6737">
                  <c:v>75760920.150000006</c:v>
                </c:pt>
                <c:pt idx="6738">
                  <c:v>75772165.650000006</c:v>
                </c:pt>
                <c:pt idx="6739">
                  <c:v>75783411.140000001</c:v>
                </c:pt>
                <c:pt idx="6740">
                  <c:v>75794656.640000001</c:v>
                </c:pt>
                <c:pt idx="6741">
                  <c:v>75805902.140000001</c:v>
                </c:pt>
                <c:pt idx="6742">
                  <c:v>75817147.640000001</c:v>
                </c:pt>
                <c:pt idx="6743">
                  <c:v>75828393.140000001</c:v>
                </c:pt>
                <c:pt idx="6744">
                  <c:v>75839638.629999995</c:v>
                </c:pt>
                <c:pt idx="6745">
                  <c:v>75850884.129999995</c:v>
                </c:pt>
                <c:pt idx="6746">
                  <c:v>75862129.629999995</c:v>
                </c:pt>
                <c:pt idx="6747">
                  <c:v>75873375.129999995</c:v>
                </c:pt>
                <c:pt idx="6748">
                  <c:v>75884620.629999995</c:v>
                </c:pt>
                <c:pt idx="6749">
                  <c:v>75895866.120000005</c:v>
                </c:pt>
                <c:pt idx="6750">
                  <c:v>75907111.620000005</c:v>
                </c:pt>
                <c:pt idx="6751">
                  <c:v>75918357.120000005</c:v>
                </c:pt>
                <c:pt idx="6752">
                  <c:v>75929602.620000005</c:v>
                </c:pt>
                <c:pt idx="6753">
                  <c:v>75940848.120000005</c:v>
                </c:pt>
                <c:pt idx="6754">
                  <c:v>75952093.609999999</c:v>
                </c:pt>
                <c:pt idx="6755">
                  <c:v>75963339.109999999</c:v>
                </c:pt>
                <c:pt idx="6756">
                  <c:v>75974584.609999999</c:v>
                </c:pt>
                <c:pt idx="6757">
                  <c:v>75985830.109999999</c:v>
                </c:pt>
                <c:pt idx="6758">
                  <c:v>75997075.609999999</c:v>
                </c:pt>
                <c:pt idx="6759">
                  <c:v>76008321.099999994</c:v>
                </c:pt>
                <c:pt idx="6760">
                  <c:v>76019566.599999994</c:v>
                </c:pt>
                <c:pt idx="6761">
                  <c:v>76030812.099999994</c:v>
                </c:pt>
                <c:pt idx="6762">
                  <c:v>76042057.599999994</c:v>
                </c:pt>
                <c:pt idx="6763">
                  <c:v>76053303.099999994</c:v>
                </c:pt>
                <c:pt idx="6764">
                  <c:v>76064548.590000004</c:v>
                </c:pt>
                <c:pt idx="6765">
                  <c:v>76075794.090000004</c:v>
                </c:pt>
                <c:pt idx="6766">
                  <c:v>76087039.590000004</c:v>
                </c:pt>
                <c:pt idx="6767">
                  <c:v>76098285.090000004</c:v>
                </c:pt>
                <c:pt idx="6768">
                  <c:v>76109530.590000004</c:v>
                </c:pt>
                <c:pt idx="6769">
                  <c:v>76120776.079999998</c:v>
                </c:pt>
                <c:pt idx="6770">
                  <c:v>76132021.579999998</c:v>
                </c:pt>
                <c:pt idx="6771">
                  <c:v>76143267.079999998</c:v>
                </c:pt>
                <c:pt idx="6772">
                  <c:v>76154512.579999998</c:v>
                </c:pt>
                <c:pt idx="6773">
                  <c:v>76165758.079999998</c:v>
                </c:pt>
                <c:pt idx="6774">
                  <c:v>76177003.569999993</c:v>
                </c:pt>
                <c:pt idx="6775">
                  <c:v>76188249.069999993</c:v>
                </c:pt>
                <c:pt idx="6776">
                  <c:v>76199494.569999993</c:v>
                </c:pt>
                <c:pt idx="6777">
                  <c:v>76210740.069999993</c:v>
                </c:pt>
                <c:pt idx="6778">
                  <c:v>76221985.569999993</c:v>
                </c:pt>
                <c:pt idx="6779">
                  <c:v>76233231.060000002</c:v>
                </c:pt>
                <c:pt idx="6780">
                  <c:v>76244476.560000002</c:v>
                </c:pt>
                <c:pt idx="6781">
                  <c:v>76255722.060000002</c:v>
                </c:pt>
                <c:pt idx="6782">
                  <c:v>76266967.560000002</c:v>
                </c:pt>
                <c:pt idx="6783">
                  <c:v>76278213.060000002</c:v>
                </c:pt>
                <c:pt idx="6784">
                  <c:v>76289458.549999997</c:v>
                </c:pt>
                <c:pt idx="6785">
                  <c:v>76300704.049999997</c:v>
                </c:pt>
                <c:pt idx="6786">
                  <c:v>76311949.549999997</c:v>
                </c:pt>
                <c:pt idx="6787">
                  <c:v>76323195.049999997</c:v>
                </c:pt>
                <c:pt idx="6788">
                  <c:v>76334440.549999997</c:v>
                </c:pt>
                <c:pt idx="6789">
                  <c:v>76345686.040000007</c:v>
                </c:pt>
                <c:pt idx="6790">
                  <c:v>76356931.540000007</c:v>
                </c:pt>
                <c:pt idx="6791">
                  <c:v>76368177.040000007</c:v>
                </c:pt>
                <c:pt idx="6792">
                  <c:v>76379422.540000007</c:v>
                </c:pt>
                <c:pt idx="6793">
                  <c:v>76390668.040000007</c:v>
                </c:pt>
                <c:pt idx="6794">
                  <c:v>76401913.540000007</c:v>
                </c:pt>
                <c:pt idx="6795">
                  <c:v>76413159.030000001</c:v>
                </c:pt>
                <c:pt idx="6796">
                  <c:v>76424404.530000001</c:v>
                </c:pt>
                <c:pt idx="6797">
                  <c:v>76435650.030000001</c:v>
                </c:pt>
                <c:pt idx="6798">
                  <c:v>76446895.530000001</c:v>
                </c:pt>
                <c:pt idx="6799">
                  <c:v>76458141.030000001</c:v>
                </c:pt>
                <c:pt idx="6800">
                  <c:v>76469386.519999996</c:v>
                </c:pt>
                <c:pt idx="6801">
                  <c:v>76480632.019999996</c:v>
                </c:pt>
                <c:pt idx="6802">
                  <c:v>76491877.519999996</c:v>
                </c:pt>
                <c:pt idx="6803">
                  <c:v>76503123.019999996</c:v>
                </c:pt>
                <c:pt idx="6804">
                  <c:v>76514368.519999996</c:v>
                </c:pt>
                <c:pt idx="6805">
                  <c:v>76525614.010000005</c:v>
                </c:pt>
                <c:pt idx="6806">
                  <c:v>76536859.510000005</c:v>
                </c:pt>
                <c:pt idx="6807">
                  <c:v>76548105.010000005</c:v>
                </c:pt>
                <c:pt idx="6808">
                  <c:v>76559350.510000005</c:v>
                </c:pt>
                <c:pt idx="6809">
                  <c:v>76570596.010000005</c:v>
                </c:pt>
                <c:pt idx="6810">
                  <c:v>76581841.5</c:v>
                </c:pt>
                <c:pt idx="6811">
                  <c:v>76593087</c:v>
                </c:pt>
                <c:pt idx="6812">
                  <c:v>76604332.5</c:v>
                </c:pt>
                <c:pt idx="6813">
                  <c:v>76615578</c:v>
                </c:pt>
                <c:pt idx="6814">
                  <c:v>76626823.5</c:v>
                </c:pt>
                <c:pt idx="6815">
                  <c:v>76638068.989999995</c:v>
                </c:pt>
                <c:pt idx="6816">
                  <c:v>76649314.489999995</c:v>
                </c:pt>
                <c:pt idx="6817">
                  <c:v>76660559.989999995</c:v>
                </c:pt>
                <c:pt idx="6818">
                  <c:v>76671805.489999995</c:v>
                </c:pt>
                <c:pt idx="6819">
                  <c:v>76683050.989999995</c:v>
                </c:pt>
                <c:pt idx="6820">
                  <c:v>76694296.480000004</c:v>
                </c:pt>
                <c:pt idx="6821">
                  <c:v>76705541.980000004</c:v>
                </c:pt>
                <c:pt idx="6822">
                  <c:v>76716787.480000004</c:v>
                </c:pt>
                <c:pt idx="6823">
                  <c:v>76728032.980000004</c:v>
                </c:pt>
                <c:pt idx="6824">
                  <c:v>76739278.480000004</c:v>
                </c:pt>
                <c:pt idx="6825">
                  <c:v>76750523.969999999</c:v>
                </c:pt>
                <c:pt idx="6826">
                  <c:v>76761769.469999999</c:v>
                </c:pt>
                <c:pt idx="6827">
                  <c:v>76773014.969999999</c:v>
                </c:pt>
                <c:pt idx="6828">
                  <c:v>76784260.469999999</c:v>
                </c:pt>
                <c:pt idx="6829">
                  <c:v>76795505.969999999</c:v>
                </c:pt>
                <c:pt idx="6830">
                  <c:v>76806751.459999993</c:v>
                </c:pt>
                <c:pt idx="6831">
                  <c:v>76817996.959999993</c:v>
                </c:pt>
                <c:pt idx="6832">
                  <c:v>76829242.459999993</c:v>
                </c:pt>
                <c:pt idx="6833">
                  <c:v>76840487.959999993</c:v>
                </c:pt>
                <c:pt idx="6834">
                  <c:v>76851733.459999993</c:v>
                </c:pt>
                <c:pt idx="6835">
                  <c:v>76862978.950000003</c:v>
                </c:pt>
                <c:pt idx="6836">
                  <c:v>76874224.450000003</c:v>
                </c:pt>
                <c:pt idx="6837">
                  <c:v>76885469.950000003</c:v>
                </c:pt>
                <c:pt idx="6838">
                  <c:v>76896715.450000003</c:v>
                </c:pt>
                <c:pt idx="6839">
                  <c:v>76907960.950000003</c:v>
                </c:pt>
                <c:pt idx="6840">
                  <c:v>76919206.439999998</c:v>
                </c:pt>
                <c:pt idx="6841">
                  <c:v>76930451.939999998</c:v>
                </c:pt>
                <c:pt idx="6842">
                  <c:v>76941697.439999998</c:v>
                </c:pt>
                <c:pt idx="6843">
                  <c:v>76952942.939999998</c:v>
                </c:pt>
                <c:pt idx="6844">
                  <c:v>76964188.439999998</c:v>
                </c:pt>
                <c:pt idx="6845">
                  <c:v>76975433.930000007</c:v>
                </c:pt>
                <c:pt idx="6846">
                  <c:v>76986679.430000007</c:v>
                </c:pt>
                <c:pt idx="6847">
                  <c:v>76997924.930000007</c:v>
                </c:pt>
                <c:pt idx="6848">
                  <c:v>77009170.430000007</c:v>
                </c:pt>
                <c:pt idx="6849">
                  <c:v>77020415.930000007</c:v>
                </c:pt>
                <c:pt idx="6850">
                  <c:v>77031661.420000002</c:v>
                </c:pt>
                <c:pt idx="6851">
                  <c:v>77042906.920000002</c:v>
                </c:pt>
                <c:pt idx="6852">
                  <c:v>77054152.420000002</c:v>
                </c:pt>
                <c:pt idx="6853">
                  <c:v>77065397.920000002</c:v>
                </c:pt>
                <c:pt idx="6854">
                  <c:v>77076643.420000002</c:v>
                </c:pt>
                <c:pt idx="6855">
                  <c:v>77087888.909999996</c:v>
                </c:pt>
                <c:pt idx="6856">
                  <c:v>77099134.409999996</c:v>
                </c:pt>
                <c:pt idx="6857">
                  <c:v>77110379.909999996</c:v>
                </c:pt>
                <c:pt idx="6858">
                  <c:v>77121625.409999996</c:v>
                </c:pt>
                <c:pt idx="6859">
                  <c:v>77132870.909999996</c:v>
                </c:pt>
                <c:pt idx="6860">
                  <c:v>77144116.400000006</c:v>
                </c:pt>
                <c:pt idx="6861">
                  <c:v>77155361.900000006</c:v>
                </c:pt>
                <c:pt idx="6862">
                  <c:v>77166607.400000006</c:v>
                </c:pt>
                <c:pt idx="6863">
                  <c:v>77177852.900000006</c:v>
                </c:pt>
                <c:pt idx="6864">
                  <c:v>77189098.400000006</c:v>
                </c:pt>
                <c:pt idx="6865">
                  <c:v>77200343.890000001</c:v>
                </c:pt>
                <c:pt idx="6866">
                  <c:v>77211589.390000001</c:v>
                </c:pt>
                <c:pt idx="6867">
                  <c:v>77222834.890000001</c:v>
                </c:pt>
                <c:pt idx="6868">
                  <c:v>77234080.390000001</c:v>
                </c:pt>
                <c:pt idx="6869">
                  <c:v>77245325.890000001</c:v>
                </c:pt>
                <c:pt idx="6870">
                  <c:v>77256571.379999995</c:v>
                </c:pt>
                <c:pt idx="6871">
                  <c:v>77267816.879999995</c:v>
                </c:pt>
                <c:pt idx="6872">
                  <c:v>77279062.379999995</c:v>
                </c:pt>
                <c:pt idx="6873">
                  <c:v>77290307.879999995</c:v>
                </c:pt>
                <c:pt idx="6874">
                  <c:v>77301553.379999995</c:v>
                </c:pt>
                <c:pt idx="6875">
                  <c:v>77312798.870000005</c:v>
                </c:pt>
                <c:pt idx="6876">
                  <c:v>77324044.370000005</c:v>
                </c:pt>
                <c:pt idx="6877">
                  <c:v>77335289.870000005</c:v>
                </c:pt>
                <c:pt idx="6878">
                  <c:v>77346535.370000005</c:v>
                </c:pt>
                <c:pt idx="6879">
                  <c:v>77357780.870000005</c:v>
                </c:pt>
                <c:pt idx="6880">
                  <c:v>77369026.359999999</c:v>
                </c:pt>
                <c:pt idx="6881">
                  <c:v>77380271.859999999</c:v>
                </c:pt>
                <c:pt idx="6882">
                  <c:v>77391517.359999999</c:v>
                </c:pt>
                <c:pt idx="6883">
                  <c:v>77402762.859999999</c:v>
                </c:pt>
                <c:pt idx="6884">
                  <c:v>77414008.359999999</c:v>
                </c:pt>
                <c:pt idx="6885">
                  <c:v>77425253.849999994</c:v>
                </c:pt>
                <c:pt idx="6886">
                  <c:v>77436499.349999994</c:v>
                </c:pt>
                <c:pt idx="6887">
                  <c:v>77447744.849999994</c:v>
                </c:pt>
                <c:pt idx="6888">
                  <c:v>77458990.349999994</c:v>
                </c:pt>
                <c:pt idx="6889">
                  <c:v>77470235.849999994</c:v>
                </c:pt>
                <c:pt idx="6890">
                  <c:v>77481481.340000004</c:v>
                </c:pt>
                <c:pt idx="6891">
                  <c:v>77492726.840000004</c:v>
                </c:pt>
                <c:pt idx="6892">
                  <c:v>77503972.340000004</c:v>
                </c:pt>
                <c:pt idx="6893">
                  <c:v>77515217.840000004</c:v>
                </c:pt>
                <c:pt idx="6894">
                  <c:v>77526463.340000004</c:v>
                </c:pt>
                <c:pt idx="6895">
                  <c:v>77537708.829999998</c:v>
                </c:pt>
                <c:pt idx="6896">
                  <c:v>77548954.329999998</c:v>
                </c:pt>
                <c:pt idx="6897">
                  <c:v>77560199.829999998</c:v>
                </c:pt>
                <c:pt idx="6898">
                  <c:v>77571445.329999998</c:v>
                </c:pt>
                <c:pt idx="6899">
                  <c:v>77582690.829999998</c:v>
                </c:pt>
                <c:pt idx="6900">
                  <c:v>77593936.319999993</c:v>
                </c:pt>
                <c:pt idx="6901">
                  <c:v>77605181.819999993</c:v>
                </c:pt>
                <c:pt idx="6902">
                  <c:v>77616427.319999993</c:v>
                </c:pt>
                <c:pt idx="6903">
                  <c:v>77627672.819999993</c:v>
                </c:pt>
                <c:pt idx="6904">
                  <c:v>77638918.319999993</c:v>
                </c:pt>
                <c:pt idx="6905">
                  <c:v>77650163.819999993</c:v>
                </c:pt>
                <c:pt idx="6906">
                  <c:v>77661409.310000002</c:v>
                </c:pt>
                <c:pt idx="6907">
                  <c:v>77672654.810000002</c:v>
                </c:pt>
                <c:pt idx="6908">
                  <c:v>77683900.310000002</c:v>
                </c:pt>
                <c:pt idx="6909">
                  <c:v>77695145.810000002</c:v>
                </c:pt>
                <c:pt idx="6910">
                  <c:v>77706391.310000002</c:v>
                </c:pt>
                <c:pt idx="6911">
                  <c:v>77717636.799999997</c:v>
                </c:pt>
                <c:pt idx="6912">
                  <c:v>77728882.299999997</c:v>
                </c:pt>
                <c:pt idx="6913">
                  <c:v>77740127.799999997</c:v>
                </c:pt>
                <c:pt idx="6914">
                  <c:v>77751373.299999997</c:v>
                </c:pt>
                <c:pt idx="6915">
                  <c:v>77762618.799999997</c:v>
                </c:pt>
                <c:pt idx="6916">
                  <c:v>77773864.290000007</c:v>
                </c:pt>
                <c:pt idx="6917">
                  <c:v>77785109.790000007</c:v>
                </c:pt>
                <c:pt idx="6918">
                  <c:v>77796355.290000007</c:v>
                </c:pt>
                <c:pt idx="6919">
                  <c:v>77807600.790000007</c:v>
                </c:pt>
                <c:pt idx="6920">
                  <c:v>77818846.290000007</c:v>
                </c:pt>
                <c:pt idx="6921">
                  <c:v>77830091.780000001</c:v>
                </c:pt>
                <c:pt idx="6922">
                  <c:v>77841337.280000001</c:v>
                </c:pt>
                <c:pt idx="6923">
                  <c:v>77852582.780000001</c:v>
                </c:pt>
                <c:pt idx="6924">
                  <c:v>77863828.280000001</c:v>
                </c:pt>
                <c:pt idx="6925">
                  <c:v>77875073.780000001</c:v>
                </c:pt>
                <c:pt idx="6926">
                  <c:v>77886319.269999996</c:v>
                </c:pt>
                <c:pt idx="6927">
                  <c:v>77897564.769999996</c:v>
                </c:pt>
                <c:pt idx="6928">
                  <c:v>77908810.269999996</c:v>
                </c:pt>
                <c:pt idx="6929">
                  <c:v>77920055.769999996</c:v>
                </c:pt>
                <c:pt idx="6930">
                  <c:v>77931301.269999996</c:v>
                </c:pt>
                <c:pt idx="6931">
                  <c:v>77942546.760000005</c:v>
                </c:pt>
                <c:pt idx="6932">
                  <c:v>77953792.260000005</c:v>
                </c:pt>
                <c:pt idx="6933">
                  <c:v>77965037.760000005</c:v>
                </c:pt>
                <c:pt idx="6934">
                  <c:v>77976283.260000005</c:v>
                </c:pt>
                <c:pt idx="6935">
                  <c:v>77987528.760000005</c:v>
                </c:pt>
                <c:pt idx="6936">
                  <c:v>77998774.25</c:v>
                </c:pt>
                <c:pt idx="6937">
                  <c:v>78010019.75</c:v>
                </c:pt>
                <c:pt idx="6938">
                  <c:v>78021265.25</c:v>
                </c:pt>
                <c:pt idx="6939">
                  <c:v>78032510.75</c:v>
                </c:pt>
                <c:pt idx="6940">
                  <c:v>78043756.25</c:v>
                </c:pt>
                <c:pt idx="6941">
                  <c:v>78055001.739999995</c:v>
                </c:pt>
                <c:pt idx="6942">
                  <c:v>78066247.239999995</c:v>
                </c:pt>
                <c:pt idx="6943">
                  <c:v>78077492.739999995</c:v>
                </c:pt>
                <c:pt idx="6944">
                  <c:v>78088738.239999995</c:v>
                </c:pt>
                <c:pt idx="6945">
                  <c:v>78099983.739999995</c:v>
                </c:pt>
                <c:pt idx="6946">
                  <c:v>78111229.230000004</c:v>
                </c:pt>
                <c:pt idx="6947">
                  <c:v>78122474.730000004</c:v>
                </c:pt>
                <c:pt idx="6948">
                  <c:v>78133720.230000004</c:v>
                </c:pt>
                <c:pt idx="6949">
                  <c:v>78144965.730000004</c:v>
                </c:pt>
                <c:pt idx="6950">
                  <c:v>78156211.230000004</c:v>
                </c:pt>
                <c:pt idx="6951">
                  <c:v>78167456.719999999</c:v>
                </c:pt>
                <c:pt idx="6952">
                  <c:v>78178702.219999999</c:v>
                </c:pt>
                <c:pt idx="6953">
                  <c:v>78189947.719999999</c:v>
                </c:pt>
                <c:pt idx="6954">
                  <c:v>78201193.219999999</c:v>
                </c:pt>
                <c:pt idx="6955">
                  <c:v>78212438.719999999</c:v>
                </c:pt>
                <c:pt idx="6956">
                  <c:v>78223684.209999993</c:v>
                </c:pt>
                <c:pt idx="6957">
                  <c:v>78234929.709999993</c:v>
                </c:pt>
                <c:pt idx="6958">
                  <c:v>78246175.209999993</c:v>
                </c:pt>
                <c:pt idx="6959">
                  <c:v>78257420.709999993</c:v>
                </c:pt>
                <c:pt idx="6960">
                  <c:v>78268666.209999993</c:v>
                </c:pt>
                <c:pt idx="6961">
                  <c:v>78279911.700000003</c:v>
                </c:pt>
                <c:pt idx="6962">
                  <c:v>78291157.200000003</c:v>
                </c:pt>
                <c:pt idx="6963">
                  <c:v>78302402.700000003</c:v>
                </c:pt>
                <c:pt idx="6964">
                  <c:v>78313648.200000003</c:v>
                </c:pt>
                <c:pt idx="6965">
                  <c:v>78324893.700000003</c:v>
                </c:pt>
                <c:pt idx="6966">
                  <c:v>78336139.189999998</c:v>
                </c:pt>
                <c:pt idx="6967">
                  <c:v>78347384.689999998</c:v>
                </c:pt>
                <c:pt idx="6968">
                  <c:v>78358630.189999998</c:v>
                </c:pt>
                <c:pt idx="6969">
                  <c:v>78369875.689999998</c:v>
                </c:pt>
                <c:pt idx="6970">
                  <c:v>78381121.189999998</c:v>
                </c:pt>
                <c:pt idx="6971">
                  <c:v>78392366.680000007</c:v>
                </c:pt>
                <c:pt idx="6972">
                  <c:v>78403612.180000007</c:v>
                </c:pt>
                <c:pt idx="6973">
                  <c:v>78414857.680000007</c:v>
                </c:pt>
                <c:pt idx="6974">
                  <c:v>78426103.180000007</c:v>
                </c:pt>
                <c:pt idx="6975">
                  <c:v>78437348.680000007</c:v>
                </c:pt>
                <c:pt idx="6976">
                  <c:v>78448594.170000002</c:v>
                </c:pt>
                <c:pt idx="6977">
                  <c:v>78459839.670000002</c:v>
                </c:pt>
                <c:pt idx="6978">
                  <c:v>78471085.170000002</c:v>
                </c:pt>
                <c:pt idx="6979">
                  <c:v>78482330.670000002</c:v>
                </c:pt>
                <c:pt idx="6980">
                  <c:v>78493576.170000002</c:v>
                </c:pt>
                <c:pt idx="6981">
                  <c:v>78504821.659999996</c:v>
                </c:pt>
                <c:pt idx="6982">
                  <c:v>78516067.159999996</c:v>
                </c:pt>
                <c:pt idx="6983">
                  <c:v>78527312.659999996</c:v>
                </c:pt>
                <c:pt idx="6984">
                  <c:v>78538558.159999996</c:v>
                </c:pt>
                <c:pt idx="6985">
                  <c:v>78549803.659999996</c:v>
                </c:pt>
                <c:pt idx="6986">
                  <c:v>78561049.150000006</c:v>
                </c:pt>
                <c:pt idx="6987">
                  <c:v>78572294.650000006</c:v>
                </c:pt>
                <c:pt idx="6988">
                  <c:v>78583540.150000006</c:v>
                </c:pt>
                <c:pt idx="6989">
                  <c:v>78594785.650000006</c:v>
                </c:pt>
                <c:pt idx="6990">
                  <c:v>78606031.150000006</c:v>
                </c:pt>
                <c:pt idx="6991">
                  <c:v>78617276.640000001</c:v>
                </c:pt>
                <c:pt idx="6992">
                  <c:v>78628522.140000001</c:v>
                </c:pt>
                <c:pt idx="6993">
                  <c:v>78639767.640000001</c:v>
                </c:pt>
                <c:pt idx="6994">
                  <c:v>78651013.140000001</c:v>
                </c:pt>
                <c:pt idx="6995">
                  <c:v>78662258.640000001</c:v>
                </c:pt>
                <c:pt idx="6996">
                  <c:v>78673504.129999995</c:v>
                </c:pt>
                <c:pt idx="6997">
                  <c:v>78684749.629999995</c:v>
                </c:pt>
                <c:pt idx="6998">
                  <c:v>78695995.129999995</c:v>
                </c:pt>
                <c:pt idx="6999">
                  <c:v>78707240.629999995</c:v>
                </c:pt>
                <c:pt idx="7000">
                  <c:v>78718486.129999995</c:v>
                </c:pt>
                <c:pt idx="7001">
                  <c:v>78729731.620000005</c:v>
                </c:pt>
                <c:pt idx="7002">
                  <c:v>78740977.120000005</c:v>
                </c:pt>
                <c:pt idx="7003">
                  <c:v>78752222.620000005</c:v>
                </c:pt>
                <c:pt idx="7004">
                  <c:v>78763468.120000005</c:v>
                </c:pt>
                <c:pt idx="7005">
                  <c:v>78774713.620000005</c:v>
                </c:pt>
                <c:pt idx="7006">
                  <c:v>78785959.109999999</c:v>
                </c:pt>
                <c:pt idx="7007">
                  <c:v>78797204.609999999</c:v>
                </c:pt>
                <c:pt idx="7008">
                  <c:v>78808450.109999999</c:v>
                </c:pt>
                <c:pt idx="7009">
                  <c:v>78819695.609999999</c:v>
                </c:pt>
                <c:pt idx="7010">
                  <c:v>78830941.109999999</c:v>
                </c:pt>
                <c:pt idx="7011">
                  <c:v>78842186.599999994</c:v>
                </c:pt>
                <c:pt idx="7012">
                  <c:v>78853432.099999994</c:v>
                </c:pt>
                <c:pt idx="7013">
                  <c:v>78864677.599999994</c:v>
                </c:pt>
                <c:pt idx="7014">
                  <c:v>78875923.099999994</c:v>
                </c:pt>
                <c:pt idx="7015">
                  <c:v>78887168.599999994</c:v>
                </c:pt>
                <c:pt idx="7016">
                  <c:v>78898414.099999994</c:v>
                </c:pt>
                <c:pt idx="7017">
                  <c:v>78909659.590000004</c:v>
                </c:pt>
                <c:pt idx="7018">
                  <c:v>78920905.090000004</c:v>
                </c:pt>
                <c:pt idx="7019">
                  <c:v>78932150.590000004</c:v>
                </c:pt>
                <c:pt idx="7020">
                  <c:v>78943396.090000004</c:v>
                </c:pt>
                <c:pt idx="7021">
                  <c:v>78954641.590000004</c:v>
                </c:pt>
                <c:pt idx="7022">
                  <c:v>78965887.079999998</c:v>
                </c:pt>
                <c:pt idx="7023">
                  <c:v>78977132.579999998</c:v>
                </c:pt>
                <c:pt idx="7024">
                  <c:v>78988378.079999998</c:v>
                </c:pt>
                <c:pt idx="7025">
                  <c:v>78999623.579999998</c:v>
                </c:pt>
                <c:pt idx="7026">
                  <c:v>79010869.079999998</c:v>
                </c:pt>
                <c:pt idx="7027">
                  <c:v>79022114.569999993</c:v>
                </c:pt>
                <c:pt idx="7028">
                  <c:v>79033360.069999993</c:v>
                </c:pt>
                <c:pt idx="7029">
                  <c:v>79044605.569999993</c:v>
                </c:pt>
                <c:pt idx="7030">
                  <c:v>79055851.069999993</c:v>
                </c:pt>
                <c:pt idx="7031">
                  <c:v>79067096.569999993</c:v>
                </c:pt>
                <c:pt idx="7032">
                  <c:v>79078342.060000002</c:v>
                </c:pt>
                <c:pt idx="7033">
                  <c:v>79089587.560000002</c:v>
                </c:pt>
                <c:pt idx="7034">
                  <c:v>79100833.060000002</c:v>
                </c:pt>
                <c:pt idx="7035">
                  <c:v>79112078.560000002</c:v>
                </c:pt>
                <c:pt idx="7036">
                  <c:v>79123324.060000002</c:v>
                </c:pt>
                <c:pt idx="7037">
                  <c:v>79134569.549999997</c:v>
                </c:pt>
                <c:pt idx="7038">
                  <c:v>79145815.049999997</c:v>
                </c:pt>
                <c:pt idx="7039">
                  <c:v>79157060.549999997</c:v>
                </c:pt>
                <c:pt idx="7040">
                  <c:v>79168306.049999997</c:v>
                </c:pt>
                <c:pt idx="7041">
                  <c:v>79179551.549999997</c:v>
                </c:pt>
                <c:pt idx="7042">
                  <c:v>79190797.040000007</c:v>
                </c:pt>
                <c:pt idx="7043">
                  <c:v>79202042.540000007</c:v>
                </c:pt>
                <c:pt idx="7044">
                  <c:v>79213288.040000007</c:v>
                </c:pt>
                <c:pt idx="7045">
                  <c:v>79224533.540000007</c:v>
                </c:pt>
                <c:pt idx="7046">
                  <c:v>79235779.040000007</c:v>
                </c:pt>
                <c:pt idx="7047">
                  <c:v>79247024.530000001</c:v>
                </c:pt>
                <c:pt idx="7048">
                  <c:v>79258270.030000001</c:v>
                </c:pt>
                <c:pt idx="7049">
                  <c:v>79269515.530000001</c:v>
                </c:pt>
                <c:pt idx="7050">
                  <c:v>79280761.030000001</c:v>
                </c:pt>
                <c:pt idx="7051">
                  <c:v>79292006.530000001</c:v>
                </c:pt>
                <c:pt idx="7052">
                  <c:v>79303252.019999996</c:v>
                </c:pt>
                <c:pt idx="7053">
                  <c:v>79314497.519999996</c:v>
                </c:pt>
                <c:pt idx="7054">
                  <c:v>79325743.019999996</c:v>
                </c:pt>
                <c:pt idx="7055">
                  <c:v>79336988.519999996</c:v>
                </c:pt>
                <c:pt idx="7056">
                  <c:v>79348234.019999996</c:v>
                </c:pt>
                <c:pt idx="7057">
                  <c:v>79359479.510000005</c:v>
                </c:pt>
                <c:pt idx="7058">
                  <c:v>79370725.010000005</c:v>
                </c:pt>
                <c:pt idx="7059">
                  <c:v>79381970.510000005</c:v>
                </c:pt>
                <c:pt idx="7060">
                  <c:v>79393216.010000005</c:v>
                </c:pt>
                <c:pt idx="7061">
                  <c:v>79404461.510000005</c:v>
                </c:pt>
                <c:pt idx="7062">
                  <c:v>79415707</c:v>
                </c:pt>
                <c:pt idx="7063">
                  <c:v>79426952.5</c:v>
                </c:pt>
                <c:pt idx="7064">
                  <c:v>79438198</c:v>
                </c:pt>
                <c:pt idx="7065">
                  <c:v>79449443.5</c:v>
                </c:pt>
                <c:pt idx="7066">
                  <c:v>79460689</c:v>
                </c:pt>
                <c:pt idx="7067">
                  <c:v>79471934.489999995</c:v>
                </c:pt>
                <c:pt idx="7068">
                  <c:v>79483179.989999995</c:v>
                </c:pt>
                <c:pt idx="7069">
                  <c:v>79494425.489999995</c:v>
                </c:pt>
                <c:pt idx="7070">
                  <c:v>79505670.989999995</c:v>
                </c:pt>
                <c:pt idx="7071">
                  <c:v>79516916.489999995</c:v>
                </c:pt>
                <c:pt idx="7072">
                  <c:v>79528161.980000004</c:v>
                </c:pt>
                <c:pt idx="7073">
                  <c:v>79539407.480000004</c:v>
                </c:pt>
                <c:pt idx="7074">
                  <c:v>79550652.980000004</c:v>
                </c:pt>
                <c:pt idx="7075">
                  <c:v>79561898.480000004</c:v>
                </c:pt>
                <c:pt idx="7076">
                  <c:v>79573143.980000004</c:v>
                </c:pt>
                <c:pt idx="7077">
                  <c:v>79584389.469999999</c:v>
                </c:pt>
                <c:pt idx="7078">
                  <c:v>79595634.969999999</c:v>
                </c:pt>
                <c:pt idx="7079">
                  <c:v>79606880.469999999</c:v>
                </c:pt>
                <c:pt idx="7080">
                  <c:v>79618125.969999999</c:v>
                </c:pt>
                <c:pt idx="7081">
                  <c:v>79629371.469999999</c:v>
                </c:pt>
                <c:pt idx="7082">
                  <c:v>79640616.959999993</c:v>
                </c:pt>
                <c:pt idx="7083">
                  <c:v>79651862.459999993</c:v>
                </c:pt>
                <c:pt idx="7084">
                  <c:v>79663107.959999993</c:v>
                </c:pt>
                <c:pt idx="7085">
                  <c:v>79674353.459999993</c:v>
                </c:pt>
                <c:pt idx="7086">
                  <c:v>79685598.959999993</c:v>
                </c:pt>
                <c:pt idx="7087">
                  <c:v>79696844.450000003</c:v>
                </c:pt>
                <c:pt idx="7088">
                  <c:v>79708089.950000003</c:v>
                </c:pt>
                <c:pt idx="7089">
                  <c:v>79719335.450000003</c:v>
                </c:pt>
                <c:pt idx="7090">
                  <c:v>79730580.950000003</c:v>
                </c:pt>
                <c:pt idx="7091">
                  <c:v>79741826.450000003</c:v>
                </c:pt>
                <c:pt idx="7092">
                  <c:v>79753071.939999998</c:v>
                </c:pt>
                <c:pt idx="7093">
                  <c:v>79764317.439999998</c:v>
                </c:pt>
                <c:pt idx="7094">
                  <c:v>79775562.939999998</c:v>
                </c:pt>
                <c:pt idx="7095">
                  <c:v>79786808.439999998</c:v>
                </c:pt>
                <c:pt idx="7096">
                  <c:v>79798053.939999998</c:v>
                </c:pt>
                <c:pt idx="7097">
                  <c:v>79809299.430000007</c:v>
                </c:pt>
                <c:pt idx="7098">
                  <c:v>79820544.930000007</c:v>
                </c:pt>
                <c:pt idx="7099">
                  <c:v>79831790.430000007</c:v>
                </c:pt>
                <c:pt idx="7100">
                  <c:v>79843035.930000007</c:v>
                </c:pt>
                <c:pt idx="7101">
                  <c:v>79854281.430000007</c:v>
                </c:pt>
                <c:pt idx="7102">
                  <c:v>79865526.920000002</c:v>
                </c:pt>
                <c:pt idx="7103">
                  <c:v>79876772.420000002</c:v>
                </c:pt>
                <c:pt idx="7104">
                  <c:v>79888017.920000002</c:v>
                </c:pt>
                <c:pt idx="7105">
                  <c:v>79899263.420000002</c:v>
                </c:pt>
                <c:pt idx="7106">
                  <c:v>79910508.920000002</c:v>
                </c:pt>
                <c:pt idx="7107">
                  <c:v>79921754.409999996</c:v>
                </c:pt>
                <c:pt idx="7108">
                  <c:v>79932999.909999996</c:v>
                </c:pt>
                <c:pt idx="7109">
                  <c:v>79944245.409999996</c:v>
                </c:pt>
                <c:pt idx="7110">
                  <c:v>79955490.909999996</c:v>
                </c:pt>
                <c:pt idx="7111">
                  <c:v>79966736.409999996</c:v>
                </c:pt>
                <c:pt idx="7112">
                  <c:v>79977981.900000006</c:v>
                </c:pt>
                <c:pt idx="7113">
                  <c:v>79989227.400000006</c:v>
                </c:pt>
                <c:pt idx="7114">
                  <c:v>80000472.900000006</c:v>
                </c:pt>
                <c:pt idx="7115">
                  <c:v>80011718.400000006</c:v>
                </c:pt>
                <c:pt idx="7116">
                  <c:v>80022963.900000006</c:v>
                </c:pt>
                <c:pt idx="7117">
                  <c:v>80034209.390000001</c:v>
                </c:pt>
                <c:pt idx="7118">
                  <c:v>80045454.890000001</c:v>
                </c:pt>
                <c:pt idx="7119">
                  <c:v>80056700.390000001</c:v>
                </c:pt>
                <c:pt idx="7120">
                  <c:v>80067945.890000001</c:v>
                </c:pt>
                <c:pt idx="7121">
                  <c:v>80079191.390000001</c:v>
                </c:pt>
                <c:pt idx="7122">
                  <c:v>80090436.879999995</c:v>
                </c:pt>
                <c:pt idx="7123">
                  <c:v>80101682.379999995</c:v>
                </c:pt>
                <c:pt idx="7124">
                  <c:v>80112927.879999995</c:v>
                </c:pt>
                <c:pt idx="7125">
                  <c:v>80124173.379999995</c:v>
                </c:pt>
                <c:pt idx="7126">
                  <c:v>80135418.879999995</c:v>
                </c:pt>
                <c:pt idx="7127">
                  <c:v>80146664.379999995</c:v>
                </c:pt>
                <c:pt idx="7128">
                  <c:v>80157909.870000005</c:v>
                </c:pt>
                <c:pt idx="7129">
                  <c:v>80169155.370000005</c:v>
                </c:pt>
                <c:pt idx="7130">
                  <c:v>80180400.870000005</c:v>
                </c:pt>
                <c:pt idx="7131">
                  <c:v>80191646.370000005</c:v>
                </c:pt>
                <c:pt idx="7132">
                  <c:v>80202891.870000005</c:v>
                </c:pt>
                <c:pt idx="7133">
                  <c:v>80214137.359999999</c:v>
                </c:pt>
                <c:pt idx="7134">
                  <c:v>80225382.859999999</c:v>
                </c:pt>
                <c:pt idx="7135">
                  <c:v>80236628.359999999</c:v>
                </c:pt>
                <c:pt idx="7136">
                  <c:v>80247873.859999999</c:v>
                </c:pt>
                <c:pt idx="7137">
                  <c:v>80259119.359999999</c:v>
                </c:pt>
                <c:pt idx="7138">
                  <c:v>80270364.849999994</c:v>
                </c:pt>
                <c:pt idx="7139">
                  <c:v>80281610.349999994</c:v>
                </c:pt>
                <c:pt idx="7140">
                  <c:v>80292855.849999994</c:v>
                </c:pt>
                <c:pt idx="7141">
                  <c:v>80304101.349999994</c:v>
                </c:pt>
                <c:pt idx="7142">
                  <c:v>80315346.849999994</c:v>
                </c:pt>
                <c:pt idx="7143">
                  <c:v>80326592.340000004</c:v>
                </c:pt>
                <c:pt idx="7144">
                  <c:v>80337837.840000004</c:v>
                </c:pt>
                <c:pt idx="7145">
                  <c:v>80349083.340000004</c:v>
                </c:pt>
                <c:pt idx="7146">
                  <c:v>80360328.840000004</c:v>
                </c:pt>
                <c:pt idx="7147">
                  <c:v>80371574.340000004</c:v>
                </c:pt>
                <c:pt idx="7148">
                  <c:v>80382819.829999998</c:v>
                </c:pt>
                <c:pt idx="7149">
                  <c:v>80394065.329999998</c:v>
                </c:pt>
                <c:pt idx="7150">
                  <c:v>80405310.829999998</c:v>
                </c:pt>
                <c:pt idx="7151">
                  <c:v>80416556.329999998</c:v>
                </c:pt>
                <c:pt idx="7152">
                  <c:v>80427801.829999998</c:v>
                </c:pt>
                <c:pt idx="7153">
                  <c:v>80439047.319999993</c:v>
                </c:pt>
                <c:pt idx="7154">
                  <c:v>80450292.819999993</c:v>
                </c:pt>
                <c:pt idx="7155">
                  <c:v>80461538.319999993</c:v>
                </c:pt>
                <c:pt idx="7156">
                  <c:v>80472783.819999993</c:v>
                </c:pt>
                <c:pt idx="7157">
                  <c:v>80484029.319999993</c:v>
                </c:pt>
                <c:pt idx="7158">
                  <c:v>80495274.810000002</c:v>
                </c:pt>
                <c:pt idx="7159">
                  <c:v>80506520.310000002</c:v>
                </c:pt>
                <c:pt idx="7160">
                  <c:v>80517765.810000002</c:v>
                </c:pt>
                <c:pt idx="7161">
                  <c:v>80529011.310000002</c:v>
                </c:pt>
                <c:pt idx="7162">
                  <c:v>80540256.810000002</c:v>
                </c:pt>
                <c:pt idx="7163">
                  <c:v>80551502.299999997</c:v>
                </c:pt>
                <c:pt idx="7164">
                  <c:v>80562747.799999997</c:v>
                </c:pt>
                <c:pt idx="7165">
                  <c:v>80573993.299999997</c:v>
                </c:pt>
                <c:pt idx="7166">
                  <c:v>80585238.799999997</c:v>
                </c:pt>
                <c:pt idx="7167">
                  <c:v>80596484.299999997</c:v>
                </c:pt>
                <c:pt idx="7168">
                  <c:v>80607729.790000007</c:v>
                </c:pt>
                <c:pt idx="7169">
                  <c:v>80618975.290000007</c:v>
                </c:pt>
                <c:pt idx="7170">
                  <c:v>80630220.790000007</c:v>
                </c:pt>
                <c:pt idx="7171">
                  <c:v>80641466.290000007</c:v>
                </c:pt>
                <c:pt idx="7172">
                  <c:v>80652711.790000007</c:v>
                </c:pt>
                <c:pt idx="7173">
                  <c:v>80663957.280000001</c:v>
                </c:pt>
                <c:pt idx="7174">
                  <c:v>80675202.780000001</c:v>
                </c:pt>
                <c:pt idx="7175">
                  <c:v>80686448.280000001</c:v>
                </c:pt>
                <c:pt idx="7176">
                  <c:v>80697693.780000001</c:v>
                </c:pt>
                <c:pt idx="7177">
                  <c:v>80708939.280000001</c:v>
                </c:pt>
                <c:pt idx="7178">
                  <c:v>80720184.769999996</c:v>
                </c:pt>
                <c:pt idx="7179">
                  <c:v>80731430.269999996</c:v>
                </c:pt>
                <c:pt idx="7180">
                  <c:v>80742675.769999996</c:v>
                </c:pt>
                <c:pt idx="7181">
                  <c:v>80753921.269999996</c:v>
                </c:pt>
                <c:pt idx="7182">
                  <c:v>80765166.769999996</c:v>
                </c:pt>
                <c:pt idx="7183">
                  <c:v>80776412.260000005</c:v>
                </c:pt>
                <c:pt idx="7184">
                  <c:v>80787657.760000005</c:v>
                </c:pt>
                <c:pt idx="7185">
                  <c:v>80798903.260000005</c:v>
                </c:pt>
                <c:pt idx="7186">
                  <c:v>80810148.760000005</c:v>
                </c:pt>
                <c:pt idx="7187">
                  <c:v>80821394.260000005</c:v>
                </c:pt>
                <c:pt idx="7188">
                  <c:v>80832639.75</c:v>
                </c:pt>
                <c:pt idx="7189">
                  <c:v>80843885.25</c:v>
                </c:pt>
                <c:pt idx="7190">
                  <c:v>80855130.75</c:v>
                </c:pt>
                <c:pt idx="7191">
                  <c:v>80866376.25</c:v>
                </c:pt>
                <c:pt idx="7192">
                  <c:v>80877621.75</c:v>
                </c:pt>
                <c:pt idx="7193">
                  <c:v>80888867.239999995</c:v>
                </c:pt>
                <c:pt idx="7194">
                  <c:v>80900112.739999995</c:v>
                </c:pt>
                <c:pt idx="7195">
                  <c:v>80911358.239999995</c:v>
                </c:pt>
                <c:pt idx="7196">
                  <c:v>80922603.739999995</c:v>
                </c:pt>
                <c:pt idx="7197">
                  <c:v>80933849.239999995</c:v>
                </c:pt>
                <c:pt idx="7198">
                  <c:v>80945094.730000004</c:v>
                </c:pt>
                <c:pt idx="7199">
                  <c:v>80956340.230000004</c:v>
                </c:pt>
                <c:pt idx="7200">
                  <c:v>80967585.730000004</c:v>
                </c:pt>
                <c:pt idx="7201">
                  <c:v>80978831.230000004</c:v>
                </c:pt>
                <c:pt idx="7202">
                  <c:v>80990076.730000004</c:v>
                </c:pt>
                <c:pt idx="7203">
                  <c:v>81001322.219999999</c:v>
                </c:pt>
                <c:pt idx="7204">
                  <c:v>81012567.719999999</c:v>
                </c:pt>
                <c:pt idx="7205">
                  <c:v>81023813.219999999</c:v>
                </c:pt>
                <c:pt idx="7206">
                  <c:v>81035058.719999999</c:v>
                </c:pt>
                <c:pt idx="7207">
                  <c:v>81046304.219999999</c:v>
                </c:pt>
                <c:pt idx="7208">
                  <c:v>81057549.709999993</c:v>
                </c:pt>
                <c:pt idx="7209">
                  <c:v>81068795.209999993</c:v>
                </c:pt>
                <c:pt idx="7210">
                  <c:v>81080040.709999993</c:v>
                </c:pt>
                <c:pt idx="7211">
                  <c:v>81091286.209999993</c:v>
                </c:pt>
                <c:pt idx="7212">
                  <c:v>81102531.709999993</c:v>
                </c:pt>
                <c:pt idx="7213">
                  <c:v>81113777.200000003</c:v>
                </c:pt>
                <c:pt idx="7214">
                  <c:v>81125022.700000003</c:v>
                </c:pt>
                <c:pt idx="7215">
                  <c:v>81136268.200000003</c:v>
                </c:pt>
                <c:pt idx="7216">
                  <c:v>81147513.700000003</c:v>
                </c:pt>
                <c:pt idx="7217">
                  <c:v>81158759.200000003</c:v>
                </c:pt>
                <c:pt idx="7218">
                  <c:v>81170004.689999998</c:v>
                </c:pt>
                <c:pt idx="7219">
                  <c:v>81181250.189999998</c:v>
                </c:pt>
                <c:pt idx="7220">
                  <c:v>81192495.689999998</c:v>
                </c:pt>
                <c:pt idx="7221">
                  <c:v>81203741.189999998</c:v>
                </c:pt>
                <c:pt idx="7222">
                  <c:v>81214986.689999998</c:v>
                </c:pt>
                <c:pt idx="7223">
                  <c:v>81226232.180000007</c:v>
                </c:pt>
                <c:pt idx="7224">
                  <c:v>81237477.680000007</c:v>
                </c:pt>
                <c:pt idx="7225">
                  <c:v>81248723.180000007</c:v>
                </c:pt>
                <c:pt idx="7226">
                  <c:v>81259968.680000007</c:v>
                </c:pt>
                <c:pt idx="7227">
                  <c:v>81271214.180000007</c:v>
                </c:pt>
                <c:pt idx="7228">
                  <c:v>81282459.670000002</c:v>
                </c:pt>
                <c:pt idx="7229">
                  <c:v>81293705.170000002</c:v>
                </c:pt>
                <c:pt idx="7230">
                  <c:v>81304950.670000002</c:v>
                </c:pt>
                <c:pt idx="7231">
                  <c:v>81316196.170000002</c:v>
                </c:pt>
                <c:pt idx="7232">
                  <c:v>81327441.670000002</c:v>
                </c:pt>
                <c:pt idx="7233">
                  <c:v>81338687.170000002</c:v>
                </c:pt>
                <c:pt idx="7234">
                  <c:v>81349932.659999996</c:v>
                </c:pt>
                <c:pt idx="7235">
                  <c:v>81361178.159999996</c:v>
                </c:pt>
                <c:pt idx="7236">
                  <c:v>81372423.659999996</c:v>
                </c:pt>
                <c:pt idx="7237">
                  <c:v>81383669.159999996</c:v>
                </c:pt>
                <c:pt idx="7238">
                  <c:v>81394914.659999996</c:v>
                </c:pt>
                <c:pt idx="7239">
                  <c:v>81406160.150000006</c:v>
                </c:pt>
                <c:pt idx="7240">
                  <c:v>81417405.650000006</c:v>
                </c:pt>
                <c:pt idx="7241">
                  <c:v>81428651.150000006</c:v>
                </c:pt>
                <c:pt idx="7242">
                  <c:v>81439896.650000006</c:v>
                </c:pt>
                <c:pt idx="7243">
                  <c:v>81451142.150000006</c:v>
                </c:pt>
                <c:pt idx="7244">
                  <c:v>81462387.640000001</c:v>
                </c:pt>
                <c:pt idx="7245">
                  <c:v>81473633.140000001</c:v>
                </c:pt>
                <c:pt idx="7246">
                  <c:v>81484878.640000001</c:v>
                </c:pt>
                <c:pt idx="7247">
                  <c:v>81496124.140000001</c:v>
                </c:pt>
                <c:pt idx="7248">
                  <c:v>81507369.640000001</c:v>
                </c:pt>
                <c:pt idx="7249">
                  <c:v>81518615.129999995</c:v>
                </c:pt>
                <c:pt idx="7250">
                  <c:v>81529860.629999995</c:v>
                </c:pt>
                <c:pt idx="7251">
                  <c:v>81541106.129999995</c:v>
                </c:pt>
                <c:pt idx="7252">
                  <c:v>81552351.629999995</c:v>
                </c:pt>
                <c:pt idx="7253">
                  <c:v>81563597.129999995</c:v>
                </c:pt>
                <c:pt idx="7254">
                  <c:v>81574842.620000005</c:v>
                </c:pt>
                <c:pt idx="7255">
                  <c:v>81586088.120000005</c:v>
                </c:pt>
                <c:pt idx="7256">
                  <c:v>81597333.620000005</c:v>
                </c:pt>
                <c:pt idx="7257">
                  <c:v>81608579.120000005</c:v>
                </c:pt>
                <c:pt idx="7258">
                  <c:v>81619824.620000005</c:v>
                </c:pt>
                <c:pt idx="7259">
                  <c:v>81631070.109999999</c:v>
                </c:pt>
                <c:pt idx="7260">
                  <c:v>81642315.609999999</c:v>
                </c:pt>
                <c:pt idx="7261">
                  <c:v>81653561.109999999</c:v>
                </c:pt>
                <c:pt idx="7262">
                  <c:v>81664806.609999999</c:v>
                </c:pt>
                <c:pt idx="7263">
                  <c:v>81676052.109999999</c:v>
                </c:pt>
                <c:pt idx="7264">
                  <c:v>81687297.599999994</c:v>
                </c:pt>
                <c:pt idx="7265">
                  <c:v>81698543.099999994</c:v>
                </c:pt>
                <c:pt idx="7266">
                  <c:v>81709788.599999994</c:v>
                </c:pt>
                <c:pt idx="7267">
                  <c:v>81721034.099999994</c:v>
                </c:pt>
                <c:pt idx="7268">
                  <c:v>81732279.599999994</c:v>
                </c:pt>
                <c:pt idx="7269">
                  <c:v>81743525.090000004</c:v>
                </c:pt>
                <c:pt idx="7270">
                  <c:v>81754770.590000004</c:v>
                </c:pt>
                <c:pt idx="7271">
                  <c:v>81766016.090000004</c:v>
                </c:pt>
                <c:pt idx="7272">
                  <c:v>81777261.590000004</c:v>
                </c:pt>
                <c:pt idx="7273">
                  <c:v>81788507.090000004</c:v>
                </c:pt>
                <c:pt idx="7274">
                  <c:v>81799752.579999998</c:v>
                </c:pt>
                <c:pt idx="7275">
                  <c:v>81810998.079999998</c:v>
                </c:pt>
                <c:pt idx="7276">
                  <c:v>81822243.579999998</c:v>
                </c:pt>
                <c:pt idx="7277">
                  <c:v>81833489.079999998</c:v>
                </c:pt>
                <c:pt idx="7278">
                  <c:v>81844734.579999998</c:v>
                </c:pt>
                <c:pt idx="7279">
                  <c:v>81855980.069999993</c:v>
                </c:pt>
                <c:pt idx="7280">
                  <c:v>81867225.569999993</c:v>
                </c:pt>
                <c:pt idx="7281">
                  <c:v>81878471.069999993</c:v>
                </c:pt>
                <c:pt idx="7282">
                  <c:v>81889716.569999993</c:v>
                </c:pt>
                <c:pt idx="7283">
                  <c:v>81900962.069999993</c:v>
                </c:pt>
                <c:pt idx="7284">
                  <c:v>81912207.560000002</c:v>
                </c:pt>
                <c:pt idx="7285">
                  <c:v>81923453.060000002</c:v>
                </c:pt>
                <c:pt idx="7286">
                  <c:v>81934698.560000002</c:v>
                </c:pt>
                <c:pt idx="7287">
                  <c:v>81945944.060000002</c:v>
                </c:pt>
                <c:pt idx="7288">
                  <c:v>81957189.560000002</c:v>
                </c:pt>
                <c:pt idx="7289">
                  <c:v>81968435.049999997</c:v>
                </c:pt>
                <c:pt idx="7290">
                  <c:v>81979680.549999997</c:v>
                </c:pt>
                <c:pt idx="7291">
                  <c:v>81990926.049999997</c:v>
                </c:pt>
                <c:pt idx="7292">
                  <c:v>82002171.549999997</c:v>
                </c:pt>
                <c:pt idx="7293">
                  <c:v>82013417.049999997</c:v>
                </c:pt>
                <c:pt idx="7294">
                  <c:v>82024662.540000007</c:v>
                </c:pt>
                <c:pt idx="7295">
                  <c:v>82035908.040000007</c:v>
                </c:pt>
                <c:pt idx="7296">
                  <c:v>82047153.540000007</c:v>
                </c:pt>
                <c:pt idx="7297">
                  <c:v>82058399.040000007</c:v>
                </c:pt>
                <c:pt idx="7298">
                  <c:v>82069644.540000007</c:v>
                </c:pt>
                <c:pt idx="7299">
                  <c:v>82080890.030000001</c:v>
                </c:pt>
                <c:pt idx="7300">
                  <c:v>82092135.530000001</c:v>
                </c:pt>
                <c:pt idx="7301">
                  <c:v>82103381.030000001</c:v>
                </c:pt>
                <c:pt idx="7302">
                  <c:v>82114626.530000001</c:v>
                </c:pt>
                <c:pt idx="7303">
                  <c:v>82125872.030000001</c:v>
                </c:pt>
                <c:pt idx="7304">
                  <c:v>82137117.519999996</c:v>
                </c:pt>
                <c:pt idx="7305">
                  <c:v>82148363.019999996</c:v>
                </c:pt>
                <c:pt idx="7306">
                  <c:v>82159608.519999996</c:v>
                </c:pt>
                <c:pt idx="7307">
                  <c:v>82170854.019999996</c:v>
                </c:pt>
                <c:pt idx="7308">
                  <c:v>82182099.519999996</c:v>
                </c:pt>
                <c:pt idx="7309">
                  <c:v>82193345.010000005</c:v>
                </c:pt>
                <c:pt idx="7310">
                  <c:v>82204590.510000005</c:v>
                </c:pt>
                <c:pt idx="7311">
                  <c:v>82215836.010000005</c:v>
                </c:pt>
                <c:pt idx="7312">
                  <c:v>82227081.510000005</c:v>
                </c:pt>
                <c:pt idx="7313">
                  <c:v>82238327.010000005</c:v>
                </c:pt>
                <c:pt idx="7314">
                  <c:v>82249572.5</c:v>
                </c:pt>
                <c:pt idx="7315">
                  <c:v>82260818</c:v>
                </c:pt>
                <c:pt idx="7316">
                  <c:v>82272063.5</c:v>
                </c:pt>
                <c:pt idx="7317">
                  <c:v>82283309</c:v>
                </c:pt>
                <c:pt idx="7318">
                  <c:v>82294554.5</c:v>
                </c:pt>
                <c:pt idx="7319">
                  <c:v>82305799.989999995</c:v>
                </c:pt>
                <c:pt idx="7320">
                  <c:v>82317045.489999995</c:v>
                </c:pt>
                <c:pt idx="7321">
                  <c:v>82328290.989999995</c:v>
                </c:pt>
                <c:pt idx="7322">
                  <c:v>82339536.489999995</c:v>
                </c:pt>
                <c:pt idx="7323">
                  <c:v>82350781.989999995</c:v>
                </c:pt>
                <c:pt idx="7324">
                  <c:v>82362027.480000004</c:v>
                </c:pt>
                <c:pt idx="7325">
                  <c:v>82373272.980000004</c:v>
                </c:pt>
                <c:pt idx="7326">
                  <c:v>82384518.480000004</c:v>
                </c:pt>
                <c:pt idx="7327">
                  <c:v>82395763.980000004</c:v>
                </c:pt>
                <c:pt idx="7328">
                  <c:v>82407009.480000004</c:v>
                </c:pt>
                <c:pt idx="7329">
                  <c:v>82418254.969999999</c:v>
                </c:pt>
                <c:pt idx="7330">
                  <c:v>82429500.469999999</c:v>
                </c:pt>
                <c:pt idx="7331">
                  <c:v>82440745.969999999</c:v>
                </c:pt>
                <c:pt idx="7332">
                  <c:v>82451991.469999999</c:v>
                </c:pt>
                <c:pt idx="7333">
                  <c:v>82463236.969999999</c:v>
                </c:pt>
                <c:pt idx="7334">
                  <c:v>82474482.459999993</c:v>
                </c:pt>
                <c:pt idx="7335">
                  <c:v>82485727.959999993</c:v>
                </c:pt>
                <c:pt idx="7336">
                  <c:v>82496973.459999993</c:v>
                </c:pt>
                <c:pt idx="7337">
                  <c:v>82508218.959999993</c:v>
                </c:pt>
                <c:pt idx="7338">
                  <c:v>82519464.459999993</c:v>
                </c:pt>
                <c:pt idx="7339">
                  <c:v>82530709.950000003</c:v>
                </c:pt>
                <c:pt idx="7340">
                  <c:v>82541955.450000003</c:v>
                </c:pt>
                <c:pt idx="7341">
                  <c:v>82553200.950000003</c:v>
                </c:pt>
                <c:pt idx="7342">
                  <c:v>82564446.450000003</c:v>
                </c:pt>
                <c:pt idx="7343">
                  <c:v>82575691.950000003</c:v>
                </c:pt>
                <c:pt idx="7344">
                  <c:v>82586937.450000003</c:v>
                </c:pt>
                <c:pt idx="7345">
                  <c:v>82598182.939999998</c:v>
                </c:pt>
                <c:pt idx="7346">
                  <c:v>82609428.439999998</c:v>
                </c:pt>
                <c:pt idx="7347">
                  <c:v>82620673.939999998</c:v>
                </c:pt>
                <c:pt idx="7348">
                  <c:v>82631919.439999998</c:v>
                </c:pt>
                <c:pt idx="7349">
                  <c:v>82643164.939999998</c:v>
                </c:pt>
                <c:pt idx="7350">
                  <c:v>82654410.430000007</c:v>
                </c:pt>
                <c:pt idx="7351">
                  <c:v>82665655.930000007</c:v>
                </c:pt>
                <c:pt idx="7352">
                  <c:v>82676901.430000007</c:v>
                </c:pt>
                <c:pt idx="7353">
                  <c:v>82688146.930000007</c:v>
                </c:pt>
                <c:pt idx="7354">
                  <c:v>82699392.430000007</c:v>
                </c:pt>
                <c:pt idx="7355">
                  <c:v>82710637.920000002</c:v>
                </c:pt>
                <c:pt idx="7356">
                  <c:v>82721883.420000002</c:v>
                </c:pt>
                <c:pt idx="7357">
                  <c:v>82733128.920000002</c:v>
                </c:pt>
                <c:pt idx="7358">
                  <c:v>82744374.420000002</c:v>
                </c:pt>
                <c:pt idx="7359">
                  <c:v>82755619.920000002</c:v>
                </c:pt>
                <c:pt idx="7360">
                  <c:v>82766865.409999996</c:v>
                </c:pt>
                <c:pt idx="7361">
                  <c:v>82778110.909999996</c:v>
                </c:pt>
                <c:pt idx="7362">
                  <c:v>82789356.409999996</c:v>
                </c:pt>
                <c:pt idx="7363">
                  <c:v>82800601.909999996</c:v>
                </c:pt>
                <c:pt idx="7364">
                  <c:v>82811847.409999996</c:v>
                </c:pt>
                <c:pt idx="7365">
                  <c:v>82823092.900000006</c:v>
                </c:pt>
                <c:pt idx="7366">
                  <c:v>82834338.400000006</c:v>
                </c:pt>
                <c:pt idx="7367">
                  <c:v>82845583.900000006</c:v>
                </c:pt>
                <c:pt idx="7368">
                  <c:v>82856829.400000006</c:v>
                </c:pt>
                <c:pt idx="7369">
                  <c:v>82868074.900000006</c:v>
                </c:pt>
                <c:pt idx="7370">
                  <c:v>82879320.390000001</c:v>
                </c:pt>
                <c:pt idx="7371">
                  <c:v>82890565.890000001</c:v>
                </c:pt>
                <c:pt idx="7372">
                  <c:v>82901811.390000001</c:v>
                </c:pt>
                <c:pt idx="7373">
                  <c:v>82913056.890000001</c:v>
                </c:pt>
                <c:pt idx="7374">
                  <c:v>82924302.390000001</c:v>
                </c:pt>
                <c:pt idx="7375">
                  <c:v>82935547.879999995</c:v>
                </c:pt>
                <c:pt idx="7376">
                  <c:v>82946793.379999995</c:v>
                </c:pt>
                <c:pt idx="7377">
                  <c:v>82958038.879999995</c:v>
                </c:pt>
                <c:pt idx="7378">
                  <c:v>82969284.379999995</c:v>
                </c:pt>
                <c:pt idx="7379">
                  <c:v>82980529.879999995</c:v>
                </c:pt>
                <c:pt idx="7380">
                  <c:v>82991775.370000005</c:v>
                </c:pt>
                <c:pt idx="7381">
                  <c:v>83003020.870000005</c:v>
                </c:pt>
                <c:pt idx="7382">
                  <c:v>83014266.370000005</c:v>
                </c:pt>
                <c:pt idx="7383">
                  <c:v>83025511.870000005</c:v>
                </c:pt>
                <c:pt idx="7384">
                  <c:v>83036757.370000005</c:v>
                </c:pt>
                <c:pt idx="7385">
                  <c:v>83048002.859999999</c:v>
                </c:pt>
                <c:pt idx="7386">
                  <c:v>83059248.359999999</c:v>
                </c:pt>
                <c:pt idx="7387">
                  <c:v>83070493.859999999</c:v>
                </c:pt>
                <c:pt idx="7388">
                  <c:v>83081739.359999999</c:v>
                </c:pt>
                <c:pt idx="7389">
                  <c:v>83092984.859999999</c:v>
                </c:pt>
                <c:pt idx="7390">
                  <c:v>83104230.349999994</c:v>
                </c:pt>
                <c:pt idx="7391">
                  <c:v>83115475.849999994</c:v>
                </c:pt>
                <c:pt idx="7392">
                  <c:v>83126721.349999994</c:v>
                </c:pt>
                <c:pt idx="7393">
                  <c:v>83137966.849999994</c:v>
                </c:pt>
                <c:pt idx="7394">
                  <c:v>83149212.349999994</c:v>
                </c:pt>
                <c:pt idx="7395">
                  <c:v>83160457.840000004</c:v>
                </c:pt>
                <c:pt idx="7396">
                  <c:v>83171703.340000004</c:v>
                </c:pt>
                <c:pt idx="7397">
                  <c:v>83182948.840000004</c:v>
                </c:pt>
                <c:pt idx="7398">
                  <c:v>83194194.340000004</c:v>
                </c:pt>
                <c:pt idx="7399">
                  <c:v>83205439.840000004</c:v>
                </c:pt>
                <c:pt idx="7400">
                  <c:v>83216685.329999998</c:v>
                </c:pt>
                <c:pt idx="7401">
                  <c:v>83227930.829999998</c:v>
                </c:pt>
                <c:pt idx="7402">
                  <c:v>83239176.329999998</c:v>
                </c:pt>
                <c:pt idx="7403">
                  <c:v>83250421.829999998</c:v>
                </c:pt>
                <c:pt idx="7404">
                  <c:v>83261667.329999998</c:v>
                </c:pt>
                <c:pt idx="7405">
                  <c:v>83272912.819999993</c:v>
                </c:pt>
                <c:pt idx="7406">
                  <c:v>83284158.319999993</c:v>
                </c:pt>
                <c:pt idx="7407">
                  <c:v>83295403.819999993</c:v>
                </c:pt>
                <c:pt idx="7408">
                  <c:v>83306649.319999993</c:v>
                </c:pt>
                <c:pt idx="7409">
                  <c:v>83317894.819999993</c:v>
                </c:pt>
                <c:pt idx="7410">
                  <c:v>83329140.310000002</c:v>
                </c:pt>
                <c:pt idx="7411">
                  <c:v>83340385.810000002</c:v>
                </c:pt>
                <c:pt idx="7412">
                  <c:v>83351631.310000002</c:v>
                </c:pt>
                <c:pt idx="7413">
                  <c:v>83362876.810000002</c:v>
                </c:pt>
                <c:pt idx="7414">
                  <c:v>83374122.310000002</c:v>
                </c:pt>
                <c:pt idx="7415">
                  <c:v>83385367.799999997</c:v>
                </c:pt>
                <c:pt idx="7416">
                  <c:v>83396613.299999997</c:v>
                </c:pt>
                <c:pt idx="7417">
                  <c:v>83407858.799999997</c:v>
                </c:pt>
                <c:pt idx="7418">
                  <c:v>83419104.299999997</c:v>
                </c:pt>
                <c:pt idx="7419">
                  <c:v>83430349.799999997</c:v>
                </c:pt>
                <c:pt idx="7420">
                  <c:v>83441595.290000007</c:v>
                </c:pt>
                <c:pt idx="7421">
                  <c:v>83452840.790000007</c:v>
                </c:pt>
                <c:pt idx="7422">
                  <c:v>83464086.290000007</c:v>
                </c:pt>
                <c:pt idx="7423">
                  <c:v>83475331.790000007</c:v>
                </c:pt>
                <c:pt idx="7424">
                  <c:v>83486577.290000007</c:v>
                </c:pt>
                <c:pt idx="7425">
                  <c:v>83497822.780000001</c:v>
                </c:pt>
                <c:pt idx="7426">
                  <c:v>83509068.280000001</c:v>
                </c:pt>
                <c:pt idx="7427">
                  <c:v>83520313.780000001</c:v>
                </c:pt>
                <c:pt idx="7428">
                  <c:v>83531559.280000001</c:v>
                </c:pt>
                <c:pt idx="7429">
                  <c:v>83542804.780000001</c:v>
                </c:pt>
                <c:pt idx="7430">
                  <c:v>83554050.269999996</c:v>
                </c:pt>
                <c:pt idx="7431">
                  <c:v>83565295.769999996</c:v>
                </c:pt>
                <c:pt idx="7432">
                  <c:v>83576541.269999996</c:v>
                </c:pt>
                <c:pt idx="7433">
                  <c:v>83587786.769999996</c:v>
                </c:pt>
                <c:pt idx="7434">
                  <c:v>83599032.269999996</c:v>
                </c:pt>
                <c:pt idx="7435">
                  <c:v>83610277.760000005</c:v>
                </c:pt>
                <c:pt idx="7436">
                  <c:v>83621523.260000005</c:v>
                </c:pt>
                <c:pt idx="7437">
                  <c:v>83632768.760000005</c:v>
                </c:pt>
                <c:pt idx="7438">
                  <c:v>83644014.260000005</c:v>
                </c:pt>
                <c:pt idx="7439">
                  <c:v>83655259.760000005</c:v>
                </c:pt>
                <c:pt idx="7440">
                  <c:v>83666505.25</c:v>
                </c:pt>
                <c:pt idx="7441">
                  <c:v>83677750.75</c:v>
                </c:pt>
                <c:pt idx="7442">
                  <c:v>83688996.25</c:v>
                </c:pt>
                <c:pt idx="7443">
                  <c:v>83700241.75</c:v>
                </c:pt>
                <c:pt idx="7444">
                  <c:v>83711487.25</c:v>
                </c:pt>
                <c:pt idx="7445">
                  <c:v>83722732.739999995</c:v>
                </c:pt>
                <c:pt idx="7446">
                  <c:v>83733978.239999995</c:v>
                </c:pt>
                <c:pt idx="7447">
                  <c:v>83745223.739999995</c:v>
                </c:pt>
                <c:pt idx="7448">
                  <c:v>83756469.239999995</c:v>
                </c:pt>
                <c:pt idx="7449">
                  <c:v>83767714.739999995</c:v>
                </c:pt>
                <c:pt idx="7450">
                  <c:v>83778960.230000004</c:v>
                </c:pt>
                <c:pt idx="7451">
                  <c:v>83790205.730000004</c:v>
                </c:pt>
                <c:pt idx="7452">
                  <c:v>83801451.230000004</c:v>
                </c:pt>
                <c:pt idx="7453">
                  <c:v>83812696.730000004</c:v>
                </c:pt>
                <c:pt idx="7454">
                  <c:v>83823942.230000004</c:v>
                </c:pt>
                <c:pt idx="7455">
                  <c:v>83835187.730000004</c:v>
                </c:pt>
                <c:pt idx="7456">
                  <c:v>83846433.219999999</c:v>
                </c:pt>
                <c:pt idx="7457">
                  <c:v>83857678.719999999</c:v>
                </c:pt>
                <c:pt idx="7458">
                  <c:v>83868924.219999999</c:v>
                </c:pt>
                <c:pt idx="7459">
                  <c:v>83880169.719999999</c:v>
                </c:pt>
                <c:pt idx="7460">
                  <c:v>83891415.219999999</c:v>
                </c:pt>
                <c:pt idx="7461">
                  <c:v>83902660.709999993</c:v>
                </c:pt>
                <c:pt idx="7462">
                  <c:v>83913906.209999993</c:v>
                </c:pt>
                <c:pt idx="7463">
                  <c:v>83925151.709999993</c:v>
                </c:pt>
                <c:pt idx="7464">
                  <c:v>83936397.209999993</c:v>
                </c:pt>
                <c:pt idx="7465">
                  <c:v>83947642.709999993</c:v>
                </c:pt>
                <c:pt idx="7466">
                  <c:v>83958888.200000003</c:v>
                </c:pt>
                <c:pt idx="7467">
                  <c:v>83970133.700000003</c:v>
                </c:pt>
                <c:pt idx="7468">
                  <c:v>83981379.200000003</c:v>
                </c:pt>
                <c:pt idx="7469">
                  <c:v>83992624.700000003</c:v>
                </c:pt>
                <c:pt idx="7470">
                  <c:v>84003870.200000003</c:v>
                </c:pt>
                <c:pt idx="7471">
                  <c:v>84015115.689999998</c:v>
                </c:pt>
                <c:pt idx="7472">
                  <c:v>84026361.189999998</c:v>
                </c:pt>
                <c:pt idx="7473">
                  <c:v>84037606.689999998</c:v>
                </c:pt>
                <c:pt idx="7474">
                  <c:v>84048852.189999998</c:v>
                </c:pt>
                <c:pt idx="7475">
                  <c:v>84060097.689999998</c:v>
                </c:pt>
                <c:pt idx="7476">
                  <c:v>84071343.180000007</c:v>
                </c:pt>
                <c:pt idx="7477">
                  <c:v>84082588.680000007</c:v>
                </c:pt>
                <c:pt idx="7478">
                  <c:v>84093834.180000007</c:v>
                </c:pt>
                <c:pt idx="7479">
                  <c:v>84105079.680000007</c:v>
                </c:pt>
                <c:pt idx="7480">
                  <c:v>84116325.180000007</c:v>
                </c:pt>
                <c:pt idx="7481">
                  <c:v>84127570.670000002</c:v>
                </c:pt>
                <c:pt idx="7482">
                  <c:v>84138816.170000002</c:v>
                </c:pt>
                <c:pt idx="7483">
                  <c:v>84150061.670000002</c:v>
                </c:pt>
                <c:pt idx="7484">
                  <c:v>84161307.170000002</c:v>
                </c:pt>
                <c:pt idx="7485">
                  <c:v>84172552.670000002</c:v>
                </c:pt>
                <c:pt idx="7486">
                  <c:v>84183798.159999996</c:v>
                </c:pt>
                <c:pt idx="7487">
                  <c:v>84195043.659999996</c:v>
                </c:pt>
                <c:pt idx="7488">
                  <c:v>84206289.159999996</c:v>
                </c:pt>
                <c:pt idx="7489">
                  <c:v>84217534.659999996</c:v>
                </c:pt>
                <c:pt idx="7490">
                  <c:v>84228780.159999996</c:v>
                </c:pt>
                <c:pt idx="7491">
                  <c:v>84240025.650000006</c:v>
                </c:pt>
                <c:pt idx="7492">
                  <c:v>84251271.150000006</c:v>
                </c:pt>
                <c:pt idx="7493">
                  <c:v>84262516.650000006</c:v>
                </c:pt>
                <c:pt idx="7494">
                  <c:v>84273762.150000006</c:v>
                </c:pt>
                <c:pt idx="7495">
                  <c:v>84285007.650000006</c:v>
                </c:pt>
                <c:pt idx="7496">
                  <c:v>84296253.140000001</c:v>
                </c:pt>
                <c:pt idx="7497">
                  <c:v>84307498.640000001</c:v>
                </c:pt>
                <c:pt idx="7498">
                  <c:v>84318744.140000001</c:v>
                </c:pt>
                <c:pt idx="7499">
                  <c:v>84329989.640000001</c:v>
                </c:pt>
                <c:pt idx="7500">
                  <c:v>84341235.140000001</c:v>
                </c:pt>
                <c:pt idx="7501">
                  <c:v>84352480.629999995</c:v>
                </c:pt>
                <c:pt idx="7502">
                  <c:v>84363726.129999995</c:v>
                </c:pt>
                <c:pt idx="7503">
                  <c:v>84374971.629999995</c:v>
                </c:pt>
                <c:pt idx="7504">
                  <c:v>84386217.129999995</c:v>
                </c:pt>
                <c:pt idx="7505">
                  <c:v>84397462.629999995</c:v>
                </c:pt>
                <c:pt idx="7506">
                  <c:v>84408708.120000005</c:v>
                </c:pt>
                <c:pt idx="7507">
                  <c:v>84419953.620000005</c:v>
                </c:pt>
                <c:pt idx="7508">
                  <c:v>84431199.120000005</c:v>
                </c:pt>
                <c:pt idx="7509">
                  <c:v>84442444.620000005</c:v>
                </c:pt>
                <c:pt idx="7510">
                  <c:v>84453690.120000005</c:v>
                </c:pt>
                <c:pt idx="7511">
                  <c:v>84464935.609999999</c:v>
                </c:pt>
                <c:pt idx="7512">
                  <c:v>84476181.109999999</c:v>
                </c:pt>
                <c:pt idx="7513">
                  <c:v>84487426.609999999</c:v>
                </c:pt>
                <c:pt idx="7514">
                  <c:v>84498672.109999999</c:v>
                </c:pt>
                <c:pt idx="7515">
                  <c:v>84509917.609999999</c:v>
                </c:pt>
                <c:pt idx="7516">
                  <c:v>84521163.099999994</c:v>
                </c:pt>
                <c:pt idx="7517">
                  <c:v>84532408.599999994</c:v>
                </c:pt>
                <c:pt idx="7518">
                  <c:v>84543654.099999994</c:v>
                </c:pt>
                <c:pt idx="7519">
                  <c:v>84554899.599999994</c:v>
                </c:pt>
                <c:pt idx="7520">
                  <c:v>84566145.099999994</c:v>
                </c:pt>
                <c:pt idx="7521">
                  <c:v>84577390.590000004</c:v>
                </c:pt>
                <c:pt idx="7522">
                  <c:v>84588636.090000004</c:v>
                </c:pt>
                <c:pt idx="7523">
                  <c:v>84599881.590000004</c:v>
                </c:pt>
                <c:pt idx="7524">
                  <c:v>84611127.090000004</c:v>
                </c:pt>
                <c:pt idx="7525">
                  <c:v>84622372.590000004</c:v>
                </c:pt>
                <c:pt idx="7526">
                  <c:v>84633618.079999998</c:v>
                </c:pt>
                <c:pt idx="7527">
                  <c:v>84644863.579999998</c:v>
                </c:pt>
                <c:pt idx="7528">
                  <c:v>84656109.079999998</c:v>
                </c:pt>
                <c:pt idx="7529">
                  <c:v>84667354.579999998</c:v>
                </c:pt>
                <c:pt idx="7530">
                  <c:v>84678600.079999998</c:v>
                </c:pt>
                <c:pt idx="7531">
                  <c:v>84689845.569999993</c:v>
                </c:pt>
                <c:pt idx="7532">
                  <c:v>84701091.069999993</c:v>
                </c:pt>
                <c:pt idx="7533">
                  <c:v>84712336.569999993</c:v>
                </c:pt>
                <c:pt idx="7534">
                  <c:v>84723582.069999993</c:v>
                </c:pt>
                <c:pt idx="7535">
                  <c:v>84734827.569999993</c:v>
                </c:pt>
                <c:pt idx="7536">
                  <c:v>84746073.060000002</c:v>
                </c:pt>
                <c:pt idx="7537">
                  <c:v>84757318.560000002</c:v>
                </c:pt>
                <c:pt idx="7538">
                  <c:v>84768564.060000002</c:v>
                </c:pt>
                <c:pt idx="7539">
                  <c:v>84779809.560000002</c:v>
                </c:pt>
                <c:pt idx="7540">
                  <c:v>84791055.060000002</c:v>
                </c:pt>
                <c:pt idx="7541">
                  <c:v>84802300.549999997</c:v>
                </c:pt>
                <c:pt idx="7542">
                  <c:v>84813546.049999997</c:v>
                </c:pt>
                <c:pt idx="7543">
                  <c:v>84824791.549999997</c:v>
                </c:pt>
                <c:pt idx="7544">
                  <c:v>84836037.049999997</c:v>
                </c:pt>
                <c:pt idx="7545">
                  <c:v>84847282.549999997</c:v>
                </c:pt>
                <c:pt idx="7546">
                  <c:v>84858528.040000007</c:v>
                </c:pt>
                <c:pt idx="7547">
                  <c:v>84869773.540000007</c:v>
                </c:pt>
                <c:pt idx="7548">
                  <c:v>84881019.040000007</c:v>
                </c:pt>
                <c:pt idx="7549">
                  <c:v>84892264.540000007</c:v>
                </c:pt>
                <c:pt idx="7550">
                  <c:v>84903510.040000007</c:v>
                </c:pt>
                <c:pt idx="7551">
                  <c:v>84914755.530000001</c:v>
                </c:pt>
                <c:pt idx="7552">
                  <c:v>84926001.030000001</c:v>
                </c:pt>
                <c:pt idx="7553">
                  <c:v>84937246.530000001</c:v>
                </c:pt>
                <c:pt idx="7554">
                  <c:v>84948492.030000001</c:v>
                </c:pt>
                <c:pt idx="7555">
                  <c:v>84959737.530000001</c:v>
                </c:pt>
                <c:pt idx="7556">
                  <c:v>84970983.019999996</c:v>
                </c:pt>
                <c:pt idx="7557">
                  <c:v>84982228.519999996</c:v>
                </c:pt>
                <c:pt idx="7558">
                  <c:v>84993474.019999996</c:v>
                </c:pt>
                <c:pt idx="7559">
                  <c:v>85004719.519999996</c:v>
                </c:pt>
                <c:pt idx="7560">
                  <c:v>85015965.019999996</c:v>
                </c:pt>
                <c:pt idx="7561">
                  <c:v>85027210.510000005</c:v>
                </c:pt>
                <c:pt idx="7562">
                  <c:v>85038456.010000005</c:v>
                </c:pt>
                <c:pt idx="7563">
                  <c:v>85049701.510000005</c:v>
                </c:pt>
                <c:pt idx="7564">
                  <c:v>85060947.010000005</c:v>
                </c:pt>
                <c:pt idx="7565">
                  <c:v>85072192.510000005</c:v>
                </c:pt>
                <c:pt idx="7566">
                  <c:v>85083438.010000005</c:v>
                </c:pt>
                <c:pt idx="7567">
                  <c:v>85094683.5</c:v>
                </c:pt>
                <c:pt idx="7568">
                  <c:v>85105929</c:v>
                </c:pt>
                <c:pt idx="7569">
                  <c:v>85117174.5</c:v>
                </c:pt>
                <c:pt idx="7570">
                  <c:v>85128420</c:v>
                </c:pt>
                <c:pt idx="7571">
                  <c:v>85139665.5</c:v>
                </c:pt>
                <c:pt idx="7572">
                  <c:v>85150910.989999995</c:v>
                </c:pt>
                <c:pt idx="7573">
                  <c:v>85162156.489999995</c:v>
                </c:pt>
                <c:pt idx="7574">
                  <c:v>85173401.989999995</c:v>
                </c:pt>
                <c:pt idx="7575">
                  <c:v>85184647.489999995</c:v>
                </c:pt>
                <c:pt idx="7576">
                  <c:v>85195892.989999995</c:v>
                </c:pt>
                <c:pt idx="7577">
                  <c:v>85207138.480000004</c:v>
                </c:pt>
                <c:pt idx="7578">
                  <c:v>85218383.980000004</c:v>
                </c:pt>
                <c:pt idx="7579">
                  <c:v>85229629.480000004</c:v>
                </c:pt>
                <c:pt idx="7580">
                  <c:v>85240874.980000004</c:v>
                </c:pt>
                <c:pt idx="7581">
                  <c:v>85252120.480000004</c:v>
                </c:pt>
                <c:pt idx="7582">
                  <c:v>85263365.969999999</c:v>
                </c:pt>
                <c:pt idx="7583">
                  <c:v>85274611.469999999</c:v>
                </c:pt>
                <c:pt idx="7584">
                  <c:v>85285856.969999999</c:v>
                </c:pt>
                <c:pt idx="7585">
                  <c:v>85297102.469999999</c:v>
                </c:pt>
                <c:pt idx="7586">
                  <c:v>85308347.969999999</c:v>
                </c:pt>
                <c:pt idx="7587">
                  <c:v>85319593.459999993</c:v>
                </c:pt>
                <c:pt idx="7588">
                  <c:v>85330838.959999993</c:v>
                </c:pt>
                <c:pt idx="7589">
                  <c:v>85342084.459999993</c:v>
                </c:pt>
                <c:pt idx="7590">
                  <c:v>85353329.959999993</c:v>
                </c:pt>
                <c:pt idx="7591">
                  <c:v>85364575.459999993</c:v>
                </c:pt>
                <c:pt idx="7592">
                  <c:v>85375820.950000003</c:v>
                </c:pt>
                <c:pt idx="7593">
                  <c:v>85387066.450000003</c:v>
                </c:pt>
                <c:pt idx="7594">
                  <c:v>85398311.950000003</c:v>
                </c:pt>
                <c:pt idx="7595">
                  <c:v>85409557.450000003</c:v>
                </c:pt>
                <c:pt idx="7596">
                  <c:v>85420802.950000003</c:v>
                </c:pt>
                <c:pt idx="7597">
                  <c:v>85432048.439999998</c:v>
                </c:pt>
                <c:pt idx="7598">
                  <c:v>85443293.939999998</c:v>
                </c:pt>
                <c:pt idx="7599">
                  <c:v>85454539.439999998</c:v>
                </c:pt>
                <c:pt idx="7600">
                  <c:v>85465784.939999998</c:v>
                </c:pt>
                <c:pt idx="7601">
                  <c:v>85477030.439999998</c:v>
                </c:pt>
                <c:pt idx="7602">
                  <c:v>85488275.930000007</c:v>
                </c:pt>
                <c:pt idx="7603">
                  <c:v>85499521.430000007</c:v>
                </c:pt>
                <c:pt idx="7604">
                  <c:v>85510766.930000007</c:v>
                </c:pt>
                <c:pt idx="7605">
                  <c:v>85522012.430000007</c:v>
                </c:pt>
                <c:pt idx="7606">
                  <c:v>85533257.930000007</c:v>
                </c:pt>
                <c:pt idx="7607">
                  <c:v>85544503.420000002</c:v>
                </c:pt>
                <c:pt idx="7608">
                  <c:v>85555748.920000002</c:v>
                </c:pt>
                <c:pt idx="7609">
                  <c:v>85566994.420000002</c:v>
                </c:pt>
                <c:pt idx="7610">
                  <c:v>85578239.920000002</c:v>
                </c:pt>
                <c:pt idx="7611">
                  <c:v>85589485.420000002</c:v>
                </c:pt>
                <c:pt idx="7612">
                  <c:v>85600730.909999996</c:v>
                </c:pt>
                <c:pt idx="7613">
                  <c:v>85611976.409999996</c:v>
                </c:pt>
                <c:pt idx="7614">
                  <c:v>85623221.909999996</c:v>
                </c:pt>
                <c:pt idx="7615">
                  <c:v>85634467.409999996</c:v>
                </c:pt>
                <c:pt idx="7616">
                  <c:v>85645712.909999996</c:v>
                </c:pt>
                <c:pt idx="7617">
                  <c:v>85656958.400000006</c:v>
                </c:pt>
                <c:pt idx="7618">
                  <c:v>85668203.900000006</c:v>
                </c:pt>
                <c:pt idx="7619">
                  <c:v>85679449.400000006</c:v>
                </c:pt>
                <c:pt idx="7620">
                  <c:v>85690694.900000006</c:v>
                </c:pt>
                <c:pt idx="7621">
                  <c:v>85701940.400000006</c:v>
                </c:pt>
                <c:pt idx="7622">
                  <c:v>85713185.890000001</c:v>
                </c:pt>
                <c:pt idx="7623">
                  <c:v>85724431.390000001</c:v>
                </c:pt>
                <c:pt idx="7624">
                  <c:v>85735676.890000001</c:v>
                </c:pt>
                <c:pt idx="7625">
                  <c:v>85746922.390000001</c:v>
                </c:pt>
                <c:pt idx="7626">
                  <c:v>85758167.890000001</c:v>
                </c:pt>
                <c:pt idx="7627">
                  <c:v>85769413.379999995</c:v>
                </c:pt>
                <c:pt idx="7628">
                  <c:v>85780658.879999995</c:v>
                </c:pt>
                <c:pt idx="7629">
                  <c:v>85791904.379999995</c:v>
                </c:pt>
                <c:pt idx="7630">
                  <c:v>85803149.879999995</c:v>
                </c:pt>
                <c:pt idx="7631">
                  <c:v>85814395.379999995</c:v>
                </c:pt>
                <c:pt idx="7632">
                  <c:v>85825640.870000005</c:v>
                </c:pt>
                <c:pt idx="7633">
                  <c:v>85836886.370000005</c:v>
                </c:pt>
                <c:pt idx="7634">
                  <c:v>85848131.870000005</c:v>
                </c:pt>
                <c:pt idx="7635">
                  <c:v>85859377.370000005</c:v>
                </c:pt>
                <c:pt idx="7636">
                  <c:v>85870622.870000005</c:v>
                </c:pt>
                <c:pt idx="7637">
                  <c:v>85881868.359999999</c:v>
                </c:pt>
                <c:pt idx="7638">
                  <c:v>85893113.859999999</c:v>
                </c:pt>
                <c:pt idx="7639">
                  <c:v>85904359.359999999</c:v>
                </c:pt>
                <c:pt idx="7640">
                  <c:v>85915604.859999999</c:v>
                </c:pt>
                <c:pt idx="7641">
                  <c:v>85926850.359999999</c:v>
                </c:pt>
                <c:pt idx="7642">
                  <c:v>85938095.849999994</c:v>
                </c:pt>
                <c:pt idx="7643">
                  <c:v>85949341.349999994</c:v>
                </c:pt>
                <c:pt idx="7644">
                  <c:v>85960586.849999994</c:v>
                </c:pt>
                <c:pt idx="7645">
                  <c:v>85971832.349999994</c:v>
                </c:pt>
                <c:pt idx="7646">
                  <c:v>85983077.849999994</c:v>
                </c:pt>
                <c:pt idx="7647">
                  <c:v>85994323.340000004</c:v>
                </c:pt>
                <c:pt idx="7648">
                  <c:v>86005568.840000004</c:v>
                </c:pt>
                <c:pt idx="7649">
                  <c:v>86016814.340000004</c:v>
                </c:pt>
                <c:pt idx="7650">
                  <c:v>86028059.840000004</c:v>
                </c:pt>
                <c:pt idx="7651">
                  <c:v>86039305.340000004</c:v>
                </c:pt>
                <c:pt idx="7652">
                  <c:v>86050550.829999998</c:v>
                </c:pt>
                <c:pt idx="7653">
                  <c:v>86061796.329999998</c:v>
                </c:pt>
                <c:pt idx="7654">
                  <c:v>86073041.829999998</c:v>
                </c:pt>
                <c:pt idx="7655">
                  <c:v>86084287.329999998</c:v>
                </c:pt>
                <c:pt idx="7656">
                  <c:v>86095532.829999998</c:v>
                </c:pt>
                <c:pt idx="7657">
                  <c:v>86106778.319999993</c:v>
                </c:pt>
                <c:pt idx="7658">
                  <c:v>86118023.819999993</c:v>
                </c:pt>
                <c:pt idx="7659">
                  <c:v>86129269.319999993</c:v>
                </c:pt>
                <c:pt idx="7660">
                  <c:v>86140514.819999993</c:v>
                </c:pt>
                <c:pt idx="7661">
                  <c:v>86151760.319999993</c:v>
                </c:pt>
                <c:pt idx="7662">
                  <c:v>86163005.810000002</c:v>
                </c:pt>
                <c:pt idx="7663">
                  <c:v>86174251.310000002</c:v>
                </c:pt>
                <c:pt idx="7664">
                  <c:v>86185496.810000002</c:v>
                </c:pt>
                <c:pt idx="7665">
                  <c:v>86196742.310000002</c:v>
                </c:pt>
                <c:pt idx="7666">
                  <c:v>86207987.810000002</c:v>
                </c:pt>
                <c:pt idx="7667">
                  <c:v>86219233.299999997</c:v>
                </c:pt>
                <c:pt idx="7668">
                  <c:v>86230478.799999997</c:v>
                </c:pt>
                <c:pt idx="7669">
                  <c:v>86241724.299999997</c:v>
                </c:pt>
                <c:pt idx="7670">
                  <c:v>86252969.799999997</c:v>
                </c:pt>
                <c:pt idx="7671">
                  <c:v>86264215.299999997</c:v>
                </c:pt>
                <c:pt idx="7672">
                  <c:v>86275460.790000007</c:v>
                </c:pt>
                <c:pt idx="7673">
                  <c:v>86286706.290000007</c:v>
                </c:pt>
                <c:pt idx="7674">
                  <c:v>86297951.790000007</c:v>
                </c:pt>
                <c:pt idx="7675">
                  <c:v>86309197.290000007</c:v>
                </c:pt>
                <c:pt idx="7676">
                  <c:v>86320442.790000007</c:v>
                </c:pt>
                <c:pt idx="7677">
                  <c:v>86331688.290000007</c:v>
                </c:pt>
                <c:pt idx="7678">
                  <c:v>86342933.780000001</c:v>
                </c:pt>
                <c:pt idx="7679">
                  <c:v>86354179.280000001</c:v>
                </c:pt>
                <c:pt idx="7680">
                  <c:v>86365424.780000001</c:v>
                </c:pt>
                <c:pt idx="7681">
                  <c:v>86376670.280000001</c:v>
                </c:pt>
                <c:pt idx="7682">
                  <c:v>86387915.780000001</c:v>
                </c:pt>
                <c:pt idx="7683">
                  <c:v>86399161.269999996</c:v>
                </c:pt>
                <c:pt idx="7684">
                  <c:v>86410406.769999996</c:v>
                </c:pt>
                <c:pt idx="7685">
                  <c:v>86421652.269999996</c:v>
                </c:pt>
                <c:pt idx="7686">
                  <c:v>86432897.769999996</c:v>
                </c:pt>
                <c:pt idx="7687">
                  <c:v>86444143.269999996</c:v>
                </c:pt>
                <c:pt idx="7688">
                  <c:v>86455388.760000005</c:v>
                </c:pt>
                <c:pt idx="7689">
                  <c:v>86466634.260000005</c:v>
                </c:pt>
                <c:pt idx="7690">
                  <c:v>86477879.760000005</c:v>
                </c:pt>
                <c:pt idx="7691">
                  <c:v>86489125.260000005</c:v>
                </c:pt>
                <c:pt idx="7692">
                  <c:v>86500370.760000005</c:v>
                </c:pt>
                <c:pt idx="7693">
                  <c:v>86511616.25</c:v>
                </c:pt>
                <c:pt idx="7694">
                  <c:v>86522861.75</c:v>
                </c:pt>
                <c:pt idx="7695">
                  <c:v>86534107.25</c:v>
                </c:pt>
                <c:pt idx="7696">
                  <c:v>86545352.75</c:v>
                </c:pt>
                <c:pt idx="7697">
                  <c:v>86556598.25</c:v>
                </c:pt>
                <c:pt idx="7698">
                  <c:v>86567843.739999995</c:v>
                </c:pt>
                <c:pt idx="7699">
                  <c:v>86579089.239999995</c:v>
                </c:pt>
                <c:pt idx="7700">
                  <c:v>86590334.739999995</c:v>
                </c:pt>
                <c:pt idx="7701">
                  <c:v>86601580.239999995</c:v>
                </c:pt>
                <c:pt idx="7702">
                  <c:v>86612825.739999995</c:v>
                </c:pt>
                <c:pt idx="7703">
                  <c:v>86624071.230000004</c:v>
                </c:pt>
                <c:pt idx="7704">
                  <c:v>86635316.730000004</c:v>
                </c:pt>
                <c:pt idx="7705">
                  <c:v>86646562.230000004</c:v>
                </c:pt>
                <c:pt idx="7706">
                  <c:v>86657807.730000004</c:v>
                </c:pt>
                <c:pt idx="7707">
                  <c:v>86669053.230000004</c:v>
                </c:pt>
                <c:pt idx="7708">
                  <c:v>86680298.719999999</c:v>
                </c:pt>
                <c:pt idx="7709">
                  <c:v>86691544.219999999</c:v>
                </c:pt>
                <c:pt idx="7710">
                  <c:v>86702789.719999999</c:v>
                </c:pt>
                <c:pt idx="7711">
                  <c:v>86714035.219999999</c:v>
                </c:pt>
                <c:pt idx="7712">
                  <c:v>86725280.719999999</c:v>
                </c:pt>
                <c:pt idx="7713">
                  <c:v>86736526.209999993</c:v>
                </c:pt>
                <c:pt idx="7714">
                  <c:v>86747771.709999993</c:v>
                </c:pt>
                <c:pt idx="7715">
                  <c:v>86759017.209999993</c:v>
                </c:pt>
                <c:pt idx="7716">
                  <c:v>86770262.709999993</c:v>
                </c:pt>
                <c:pt idx="7717">
                  <c:v>86781508.209999993</c:v>
                </c:pt>
                <c:pt idx="7718">
                  <c:v>86792753.700000003</c:v>
                </c:pt>
                <c:pt idx="7719">
                  <c:v>86803999.200000003</c:v>
                </c:pt>
                <c:pt idx="7720">
                  <c:v>86815244.700000003</c:v>
                </c:pt>
                <c:pt idx="7721">
                  <c:v>86826490.200000003</c:v>
                </c:pt>
                <c:pt idx="7722">
                  <c:v>86837735.700000003</c:v>
                </c:pt>
                <c:pt idx="7723">
                  <c:v>86848981.189999998</c:v>
                </c:pt>
                <c:pt idx="7724">
                  <c:v>86860226.689999998</c:v>
                </c:pt>
                <c:pt idx="7725">
                  <c:v>86871472.189999998</c:v>
                </c:pt>
                <c:pt idx="7726">
                  <c:v>86882717.689999998</c:v>
                </c:pt>
                <c:pt idx="7727">
                  <c:v>86893963.189999998</c:v>
                </c:pt>
                <c:pt idx="7728">
                  <c:v>86905208.680000007</c:v>
                </c:pt>
                <c:pt idx="7729">
                  <c:v>86916454.180000007</c:v>
                </c:pt>
                <c:pt idx="7730">
                  <c:v>86927699.680000007</c:v>
                </c:pt>
                <c:pt idx="7731">
                  <c:v>86938945.180000007</c:v>
                </c:pt>
                <c:pt idx="7732">
                  <c:v>86950190.680000007</c:v>
                </c:pt>
                <c:pt idx="7733">
                  <c:v>86961436.170000002</c:v>
                </c:pt>
                <c:pt idx="7734">
                  <c:v>86972681.670000002</c:v>
                </c:pt>
                <c:pt idx="7735">
                  <c:v>86983927.170000002</c:v>
                </c:pt>
                <c:pt idx="7736">
                  <c:v>86995172.670000002</c:v>
                </c:pt>
                <c:pt idx="7737">
                  <c:v>87006418.170000002</c:v>
                </c:pt>
                <c:pt idx="7738">
                  <c:v>87017663.659999996</c:v>
                </c:pt>
                <c:pt idx="7739">
                  <c:v>87028909.159999996</c:v>
                </c:pt>
                <c:pt idx="7740">
                  <c:v>87040154.659999996</c:v>
                </c:pt>
                <c:pt idx="7741">
                  <c:v>87051400.159999996</c:v>
                </c:pt>
                <c:pt idx="7742">
                  <c:v>87062645.659999996</c:v>
                </c:pt>
                <c:pt idx="7743">
                  <c:v>87073891.150000006</c:v>
                </c:pt>
                <c:pt idx="7744">
                  <c:v>87085136.650000006</c:v>
                </c:pt>
                <c:pt idx="7745">
                  <c:v>87096382.150000006</c:v>
                </c:pt>
                <c:pt idx="7746">
                  <c:v>87107627.650000006</c:v>
                </c:pt>
                <c:pt idx="7747">
                  <c:v>87118873.150000006</c:v>
                </c:pt>
                <c:pt idx="7748">
                  <c:v>87130118.640000001</c:v>
                </c:pt>
                <c:pt idx="7749">
                  <c:v>87141364.140000001</c:v>
                </c:pt>
                <c:pt idx="7750">
                  <c:v>87152609.640000001</c:v>
                </c:pt>
                <c:pt idx="7751">
                  <c:v>87163855.140000001</c:v>
                </c:pt>
                <c:pt idx="7752">
                  <c:v>87175100.640000001</c:v>
                </c:pt>
                <c:pt idx="7753">
                  <c:v>87186346.129999995</c:v>
                </c:pt>
                <c:pt idx="7754">
                  <c:v>87197591.629999995</c:v>
                </c:pt>
                <c:pt idx="7755">
                  <c:v>87208837.129999995</c:v>
                </c:pt>
                <c:pt idx="7756">
                  <c:v>87220082.629999995</c:v>
                </c:pt>
                <c:pt idx="7757">
                  <c:v>87231328.129999995</c:v>
                </c:pt>
                <c:pt idx="7758">
                  <c:v>87242573.620000005</c:v>
                </c:pt>
                <c:pt idx="7759">
                  <c:v>87253819.120000005</c:v>
                </c:pt>
                <c:pt idx="7760">
                  <c:v>87265064.620000005</c:v>
                </c:pt>
                <c:pt idx="7761">
                  <c:v>87276310.120000005</c:v>
                </c:pt>
                <c:pt idx="7762">
                  <c:v>87287555.620000005</c:v>
                </c:pt>
                <c:pt idx="7763">
                  <c:v>87298801.109999999</c:v>
                </c:pt>
                <c:pt idx="7764">
                  <c:v>87310046.609999999</c:v>
                </c:pt>
                <c:pt idx="7765">
                  <c:v>87321292.109999999</c:v>
                </c:pt>
                <c:pt idx="7766">
                  <c:v>87332537.609999999</c:v>
                </c:pt>
                <c:pt idx="7767">
                  <c:v>87343783.109999999</c:v>
                </c:pt>
                <c:pt idx="7768">
                  <c:v>87355028.599999994</c:v>
                </c:pt>
                <c:pt idx="7769">
                  <c:v>87366274.099999994</c:v>
                </c:pt>
                <c:pt idx="7770">
                  <c:v>87377519.599999994</c:v>
                </c:pt>
                <c:pt idx="7771">
                  <c:v>87388765.099999994</c:v>
                </c:pt>
                <c:pt idx="7772">
                  <c:v>87400010.599999994</c:v>
                </c:pt>
                <c:pt idx="7773">
                  <c:v>87411256.090000004</c:v>
                </c:pt>
                <c:pt idx="7774">
                  <c:v>87422501.590000004</c:v>
                </c:pt>
                <c:pt idx="7775">
                  <c:v>87433747.090000004</c:v>
                </c:pt>
                <c:pt idx="7776">
                  <c:v>87444992.590000004</c:v>
                </c:pt>
                <c:pt idx="7777">
                  <c:v>87456238.090000004</c:v>
                </c:pt>
                <c:pt idx="7778">
                  <c:v>87467483.579999998</c:v>
                </c:pt>
                <c:pt idx="7779">
                  <c:v>87478729.079999998</c:v>
                </c:pt>
                <c:pt idx="7780">
                  <c:v>87489974.579999998</c:v>
                </c:pt>
                <c:pt idx="7781">
                  <c:v>87501220.079999998</c:v>
                </c:pt>
                <c:pt idx="7782">
                  <c:v>87512465.579999998</c:v>
                </c:pt>
                <c:pt idx="7783">
                  <c:v>87523711.069999993</c:v>
                </c:pt>
                <c:pt idx="7784">
                  <c:v>87534956.569999993</c:v>
                </c:pt>
                <c:pt idx="7785">
                  <c:v>87546202.069999993</c:v>
                </c:pt>
                <c:pt idx="7786">
                  <c:v>87557447.569999993</c:v>
                </c:pt>
                <c:pt idx="7787">
                  <c:v>87568693.069999993</c:v>
                </c:pt>
                <c:pt idx="7788">
                  <c:v>87579938.569999993</c:v>
                </c:pt>
                <c:pt idx="7789">
                  <c:v>87591184.060000002</c:v>
                </c:pt>
                <c:pt idx="7790">
                  <c:v>87602429.560000002</c:v>
                </c:pt>
                <c:pt idx="7791">
                  <c:v>87613675.060000002</c:v>
                </c:pt>
                <c:pt idx="7792">
                  <c:v>87624920.560000002</c:v>
                </c:pt>
                <c:pt idx="7793">
                  <c:v>87636166.060000002</c:v>
                </c:pt>
                <c:pt idx="7794">
                  <c:v>87647411.549999997</c:v>
                </c:pt>
                <c:pt idx="7795">
                  <c:v>87658657.049999997</c:v>
                </c:pt>
                <c:pt idx="7796">
                  <c:v>87669902.549999997</c:v>
                </c:pt>
                <c:pt idx="7797">
                  <c:v>87681148.049999997</c:v>
                </c:pt>
                <c:pt idx="7798">
                  <c:v>87692393.549999997</c:v>
                </c:pt>
                <c:pt idx="7799">
                  <c:v>87703639.040000007</c:v>
                </c:pt>
                <c:pt idx="7800">
                  <c:v>87714884.540000007</c:v>
                </c:pt>
                <c:pt idx="7801">
                  <c:v>87726130.040000007</c:v>
                </c:pt>
                <c:pt idx="7802">
                  <c:v>87737375.540000007</c:v>
                </c:pt>
                <c:pt idx="7803">
                  <c:v>87748621.040000007</c:v>
                </c:pt>
                <c:pt idx="7804">
                  <c:v>87759866.530000001</c:v>
                </c:pt>
                <c:pt idx="7805">
                  <c:v>87771112.030000001</c:v>
                </c:pt>
                <c:pt idx="7806">
                  <c:v>87782357.530000001</c:v>
                </c:pt>
                <c:pt idx="7807">
                  <c:v>87793603.030000001</c:v>
                </c:pt>
                <c:pt idx="7808">
                  <c:v>87804848.530000001</c:v>
                </c:pt>
                <c:pt idx="7809">
                  <c:v>87816094.019999996</c:v>
                </c:pt>
                <c:pt idx="7810">
                  <c:v>87827339.519999996</c:v>
                </c:pt>
                <c:pt idx="7811">
                  <c:v>87838585.019999996</c:v>
                </c:pt>
                <c:pt idx="7812">
                  <c:v>87849830.519999996</c:v>
                </c:pt>
                <c:pt idx="7813">
                  <c:v>87861076.019999996</c:v>
                </c:pt>
                <c:pt idx="7814">
                  <c:v>87872321.510000005</c:v>
                </c:pt>
                <c:pt idx="7815">
                  <c:v>87883567.010000005</c:v>
                </c:pt>
                <c:pt idx="7816">
                  <c:v>87894812.510000005</c:v>
                </c:pt>
                <c:pt idx="7817">
                  <c:v>87906058.010000005</c:v>
                </c:pt>
                <c:pt idx="7818">
                  <c:v>87917303.510000005</c:v>
                </c:pt>
                <c:pt idx="7819">
                  <c:v>87928549</c:v>
                </c:pt>
                <c:pt idx="7820">
                  <c:v>87939794.5</c:v>
                </c:pt>
                <c:pt idx="7821">
                  <c:v>87951040</c:v>
                </c:pt>
                <c:pt idx="7822">
                  <c:v>87962285.5</c:v>
                </c:pt>
                <c:pt idx="7823">
                  <c:v>87973531</c:v>
                </c:pt>
                <c:pt idx="7824">
                  <c:v>87984776.489999995</c:v>
                </c:pt>
                <c:pt idx="7825">
                  <c:v>87996021.989999995</c:v>
                </c:pt>
                <c:pt idx="7826">
                  <c:v>88007267.489999995</c:v>
                </c:pt>
                <c:pt idx="7827">
                  <c:v>88018512.989999995</c:v>
                </c:pt>
                <c:pt idx="7828">
                  <c:v>88029758.489999995</c:v>
                </c:pt>
                <c:pt idx="7829">
                  <c:v>88041003.980000004</c:v>
                </c:pt>
                <c:pt idx="7830">
                  <c:v>88052249.480000004</c:v>
                </c:pt>
                <c:pt idx="7831">
                  <c:v>88063494.980000004</c:v>
                </c:pt>
                <c:pt idx="7832">
                  <c:v>88074740.480000004</c:v>
                </c:pt>
                <c:pt idx="7833">
                  <c:v>88085985.980000004</c:v>
                </c:pt>
                <c:pt idx="7834">
                  <c:v>88097231.469999999</c:v>
                </c:pt>
                <c:pt idx="7835">
                  <c:v>88108476.969999999</c:v>
                </c:pt>
                <c:pt idx="7836">
                  <c:v>88119722.469999999</c:v>
                </c:pt>
                <c:pt idx="7837">
                  <c:v>88130967.969999999</c:v>
                </c:pt>
                <c:pt idx="7838">
                  <c:v>88142213.469999999</c:v>
                </c:pt>
                <c:pt idx="7839">
                  <c:v>88153458.959999993</c:v>
                </c:pt>
                <c:pt idx="7840">
                  <c:v>88164704.459999993</c:v>
                </c:pt>
                <c:pt idx="7841">
                  <c:v>88175949.959999993</c:v>
                </c:pt>
                <c:pt idx="7842">
                  <c:v>88187195.459999993</c:v>
                </c:pt>
                <c:pt idx="7843">
                  <c:v>88198440.959999993</c:v>
                </c:pt>
                <c:pt idx="7844">
                  <c:v>88209686.450000003</c:v>
                </c:pt>
                <c:pt idx="7845">
                  <c:v>88220931.950000003</c:v>
                </c:pt>
                <c:pt idx="7846">
                  <c:v>88232177.450000003</c:v>
                </c:pt>
                <c:pt idx="7847">
                  <c:v>88243422.950000003</c:v>
                </c:pt>
                <c:pt idx="7848">
                  <c:v>88254668.450000003</c:v>
                </c:pt>
                <c:pt idx="7849">
                  <c:v>88265913.939999998</c:v>
                </c:pt>
                <c:pt idx="7850">
                  <c:v>88277159.439999998</c:v>
                </c:pt>
                <c:pt idx="7851">
                  <c:v>88288404.939999998</c:v>
                </c:pt>
                <c:pt idx="7852">
                  <c:v>88299650.439999998</c:v>
                </c:pt>
                <c:pt idx="7853">
                  <c:v>88310895.939999998</c:v>
                </c:pt>
                <c:pt idx="7854">
                  <c:v>88322141.430000007</c:v>
                </c:pt>
                <c:pt idx="7855">
                  <c:v>88333386.930000007</c:v>
                </c:pt>
                <c:pt idx="7856">
                  <c:v>88344632.430000007</c:v>
                </c:pt>
                <c:pt idx="7857">
                  <c:v>88355877.930000007</c:v>
                </c:pt>
                <c:pt idx="7858">
                  <c:v>88367123.430000007</c:v>
                </c:pt>
                <c:pt idx="7859">
                  <c:v>88378368.920000002</c:v>
                </c:pt>
                <c:pt idx="7860">
                  <c:v>88389614.420000002</c:v>
                </c:pt>
                <c:pt idx="7861">
                  <c:v>88400859.920000002</c:v>
                </c:pt>
                <c:pt idx="7862">
                  <c:v>88412105.420000002</c:v>
                </c:pt>
                <c:pt idx="7863">
                  <c:v>88423350.920000002</c:v>
                </c:pt>
                <c:pt idx="7864">
                  <c:v>88434596.409999996</c:v>
                </c:pt>
                <c:pt idx="7865">
                  <c:v>88445841.909999996</c:v>
                </c:pt>
                <c:pt idx="7866">
                  <c:v>88457087.409999996</c:v>
                </c:pt>
                <c:pt idx="7867">
                  <c:v>88468332.909999996</c:v>
                </c:pt>
                <c:pt idx="7868">
                  <c:v>88479578.409999996</c:v>
                </c:pt>
                <c:pt idx="7869">
                  <c:v>88490823.900000006</c:v>
                </c:pt>
                <c:pt idx="7870">
                  <c:v>88502069.400000006</c:v>
                </c:pt>
                <c:pt idx="7871">
                  <c:v>88513314.900000006</c:v>
                </c:pt>
                <c:pt idx="7872">
                  <c:v>88524560.400000006</c:v>
                </c:pt>
                <c:pt idx="7873">
                  <c:v>88535805.900000006</c:v>
                </c:pt>
                <c:pt idx="7874">
                  <c:v>88547051.390000001</c:v>
                </c:pt>
                <c:pt idx="7875">
                  <c:v>88558296.890000001</c:v>
                </c:pt>
                <c:pt idx="7876">
                  <c:v>88569542.390000001</c:v>
                </c:pt>
                <c:pt idx="7877">
                  <c:v>88580787.890000001</c:v>
                </c:pt>
                <c:pt idx="7878">
                  <c:v>88592033.390000001</c:v>
                </c:pt>
                <c:pt idx="7879">
                  <c:v>88603278.879999995</c:v>
                </c:pt>
                <c:pt idx="7880">
                  <c:v>88614524.379999995</c:v>
                </c:pt>
                <c:pt idx="7881">
                  <c:v>88625769.879999995</c:v>
                </c:pt>
                <c:pt idx="7882">
                  <c:v>88637015.379999995</c:v>
                </c:pt>
                <c:pt idx="7883">
                  <c:v>88648260.879999995</c:v>
                </c:pt>
                <c:pt idx="7884">
                  <c:v>88659506.370000005</c:v>
                </c:pt>
                <c:pt idx="7885">
                  <c:v>88670751.870000005</c:v>
                </c:pt>
                <c:pt idx="7886">
                  <c:v>88681997.370000005</c:v>
                </c:pt>
                <c:pt idx="7887">
                  <c:v>88693242.870000005</c:v>
                </c:pt>
                <c:pt idx="7888">
                  <c:v>88704488.370000005</c:v>
                </c:pt>
                <c:pt idx="7889">
                  <c:v>88715733.859999999</c:v>
                </c:pt>
                <c:pt idx="7890">
                  <c:v>88726979.359999999</c:v>
                </c:pt>
                <c:pt idx="7891">
                  <c:v>88738224.859999999</c:v>
                </c:pt>
                <c:pt idx="7892">
                  <c:v>88749470.359999999</c:v>
                </c:pt>
                <c:pt idx="7893">
                  <c:v>88760715.859999999</c:v>
                </c:pt>
                <c:pt idx="7894">
                  <c:v>88771961.349999994</c:v>
                </c:pt>
                <c:pt idx="7895">
                  <c:v>88783206.849999994</c:v>
                </c:pt>
                <c:pt idx="7896">
                  <c:v>88794452.349999994</c:v>
                </c:pt>
                <c:pt idx="7897">
                  <c:v>88805697.849999994</c:v>
                </c:pt>
                <c:pt idx="7898">
                  <c:v>88816943.349999994</c:v>
                </c:pt>
                <c:pt idx="7899">
                  <c:v>88828188.849999994</c:v>
                </c:pt>
                <c:pt idx="7900">
                  <c:v>88839434.340000004</c:v>
                </c:pt>
                <c:pt idx="7901">
                  <c:v>88850679.840000004</c:v>
                </c:pt>
                <c:pt idx="7902">
                  <c:v>88861925.340000004</c:v>
                </c:pt>
                <c:pt idx="7903">
                  <c:v>88873170.840000004</c:v>
                </c:pt>
                <c:pt idx="7904">
                  <c:v>88884416.340000004</c:v>
                </c:pt>
                <c:pt idx="7905">
                  <c:v>88895661.829999998</c:v>
                </c:pt>
                <c:pt idx="7906">
                  <c:v>88906907.329999998</c:v>
                </c:pt>
                <c:pt idx="7907">
                  <c:v>88918152.829999998</c:v>
                </c:pt>
                <c:pt idx="7908">
                  <c:v>88929398.329999998</c:v>
                </c:pt>
                <c:pt idx="7909">
                  <c:v>88940643.829999998</c:v>
                </c:pt>
                <c:pt idx="7910">
                  <c:v>88951889.319999993</c:v>
                </c:pt>
                <c:pt idx="7911">
                  <c:v>88963134.819999993</c:v>
                </c:pt>
                <c:pt idx="7912">
                  <c:v>88974380.319999993</c:v>
                </c:pt>
                <c:pt idx="7913">
                  <c:v>88985625.819999993</c:v>
                </c:pt>
                <c:pt idx="7914">
                  <c:v>88996871.319999993</c:v>
                </c:pt>
                <c:pt idx="7915">
                  <c:v>89008116.810000002</c:v>
                </c:pt>
                <c:pt idx="7916">
                  <c:v>89019362.310000002</c:v>
                </c:pt>
                <c:pt idx="7917">
                  <c:v>89030607.810000002</c:v>
                </c:pt>
                <c:pt idx="7918">
                  <c:v>89041853.310000002</c:v>
                </c:pt>
                <c:pt idx="7919">
                  <c:v>89053098.810000002</c:v>
                </c:pt>
                <c:pt idx="7920">
                  <c:v>89064344.299999997</c:v>
                </c:pt>
                <c:pt idx="7921">
                  <c:v>89075589.799999997</c:v>
                </c:pt>
                <c:pt idx="7922">
                  <c:v>89086835.299999997</c:v>
                </c:pt>
                <c:pt idx="7923">
                  <c:v>89098080.799999997</c:v>
                </c:pt>
                <c:pt idx="7924">
                  <c:v>89109326.299999997</c:v>
                </c:pt>
                <c:pt idx="7925">
                  <c:v>89120571.790000007</c:v>
                </c:pt>
                <c:pt idx="7926">
                  <c:v>89131817.290000007</c:v>
                </c:pt>
                <c:pt idx="7927">
                  <c:v>89143062.790000007</c:v>
                </c:pt>
                <c:pt idx="7928">
                  <c:v>89154308.290000007</c:v>
                </c:pt>
                <c:pt idx="7929">
                  <c:v>89165553.790000007</c:v>
                </c:pt>
                <c:pt idx="7930">
                  <c:v>89176799.280000001</c:v>
                </c:pt>
                <c:pt idx="7931">
                  <c:v>89188044.780000001</c:v>
                </c:pt>
                <c:pt idx="7932">
                  <c:v>89199290.280000001</c:v>
                </c:pt>
                <c:pt idx="7933">
                  <c:v>89210535.780000001</c:v>
                </c:pt>
                <c:pt idx="7934">
                  <c:v>89221781.280000001</c:v>
                </c:pt>
                <c:pt idx="7935">
                  <c:v>89233026.769999996</c:v>
                </c:pt>
                <c:pt idx="7936">
                  <c:v>89244272.269999996</c:v>
                </c:pt>
                <c:pt idx="7937">
                  <c:v>89255517.769999996</c:v>
                </c:pt>
                <c:pt idx="7938">
                  <c:v>89266763.269999996</c:v>
                </c:pt>
                <c:pt idx="7939">
                  <c:v>89278008.769999996</c:v>
                </c:pt>
                <c:pt idx="7940">
                  <c:v>89289254.260000005</c:v>
                </c:pt>
                <c:pt idx="7941">
                  <c:v>89300499.760000005</c:v>
                </c:pt>
                <c:pt idx="7942">
                  <c:v>89311745.260000005</c:v>
                </c:pt>
                <c:pt idx="7943">
                  <c:v>89322990.760000005</c:v>
                </c:pt>
                <c:pt idx="7944">
                  <c:v>89334236.260000005</c:v>
                </c:pt>
                <c:pt idx="7945">
                  <c:v>89345481.75</c:v>
                </c:pt>
                <c:pt idx="7946">
                  <c:v>89356727.25</c:v>
                </c:pt>
                <c:pt idx="7947">
                  <c:v>89367972.75</c:v>
                </c:pt>
                <c:pt idx="7948">
                  <c:v>89379218.25</c:v>
                </c:pt>
                <c:pt idx="7949">
                  <c:v>89390463.75</c:v>
                </c:pt>
                <c:pt idx="7950">
                  <c:v>89401709.239999995</c:v>
                </c:pt>
                <c:pt idx="7951">
                  <c:v>89412954.739999995</c:v>
                </c:pt>
                <c:pt idx="7952">
                  <c:v>89424200.239999995</c:v>
                </c:pt>
                <c:pt idx="7953">
                  <c:v>89435445.739999995</c:v>
                </c:pt>
                <c:pt idx="7954">
                  <c:v>89446691.239999995</c:v>
                </c:pt>
                <c:pt idx="7955">
                  <c:v>89457936.730000004</c:v>
                </c:pt>
                <c:pt idx="7956">
                  <c:v>89469182.230000004</c:v>
                </c:pt>
                <c:pt idx="7957">
                  <c:v>89480427.730000004</c:v>
                </c:pt>
                <c:pt idx="7958">
                  <c:v>89491673.230000004</c:v>
                </c:pt>
                <c:pt idx="7959">
                  <c:v>89502918.730000004</c:v>
                </c:pt>
                <c:pt idx="7960">
                  <c:v>89514164.219999999</c:v>
                </c:pt>
                <c:pt idx="7961">
                  <c:v>89525409.719999999</c:v>
                </c:pt>
                <c:pt idx="7962">
                  <c:v>89536655.219999999</c:v>
                </c:pt>
                <c:pt idx="7963">
                  <c:v>89547900.719999999</c:v>
                </c:pt>
                <c:pt idx="7964">
                  <c:v>89559146.219999999</c:v>
                </c:pt>
                <c:pt idx="7965">
                  <c:v>89570391.709999993</c:v>
                </c:pt>
                <c:pt idx="7966">
                  <c:v>89581637.209999993</c:v>
                </c:pt>
                <c:pt idx="7967">
                  <c:v>89592882.709999993</c:v>
                </c:pt>
                <c:pt idx="7968">
                  <c:v>89604128.209999993</c:v>
                </c:pt>
                <c:pt idx="7969">
                  <c:v>89615373.709999993</c:v>
                </c:pt>
                <c:pt idx="7970">
                  <c:v>89626619.200000003</c:v>
                </c:pt>
                <c:pt idx="7971">
                  <c:v>89637864.700000003</c:v>
                </c:pt>
                <c:pt idx="7972">
                  <c:v>89649110.200000003</c:v>
                </c:pt>
                <c:pt idx="7973">
                  <c:v>89660355.700000003</c:v>
                </c:pt>
                <c:pt idx="7974">
                  <c:v>89671601.200000003</c:v>
                </c:pt>
                <c:pt idx="7975">
                  <c:v>89682846.689999998</c:v>
                </c:pt>
                <c:pt idx="7976">
                  <c:v>89694092.189999998</c:v>
                </c:pt>
                <c:pt idx="7977">
                  <c:v>89705337.689999998</c:v>
                </c:pt>
                <c:pt idx="7978">
                  <c:v>89716583.189999998</c:v>
                </c:pt>
                <c:pt idx="7979">
                  <c:v>89727828.689999998</c:v>
                </c:pt>
                <c:pt idx="7980">
                  <c:v>89739074.180000007</c:v>
                </c:pt>
                <c:pt idx="7981">
                  <c:v>89750319.680000007</c:v>
                </c:pt>
                <c:pt idx="7982">
                  <c:v>89761565.180000007</c:v>
                </c:pt>
                <c:pt idx="7983">
                  <c:v>89772810.680000007</c:v>
                </c:pt>
                <c:pt idx="7984">
                  <c:v>89784056.180000007</c:v>
                </c:pt>
                <c:pt idx="7985">
                  <c:v>89795301.670000002</c:v>
                </c:pt>
                <c:pt idx="7986">
                  <c:v>89806547.170000002</c:v>
                </c:pt>
                <c:pt idx="7987">
                  <c:v>89817792.670000002</c:v>
                </c:pt>
                <c:pt idx="7988">
                  <c:v>89829038.170000002</c:v>
                </c:pt>
                <c:pt idx="7989">
                  <c:v>89840283.670000002</c:v>
                </c:pt>
                <c:pt idx="7990">
                  <c:v>89851529.159999996</c:v>
                </c:pt>
                <c:pt idx="7991">
                  <c:v>89862774.659999996</c:v>
                </c:pt>
                <c:pt idx="7992">
                  <c:v>89874020.159999996</c:v>
                </c:pt>
                <c:pt idx="7993">
                  <c:v>89885265.659999996</c:v>
                </c:pt>
                <c:pt idx="7994">
                  <c:v>89896511.159999996</c:v>
                </c:pt>
                <c:pt idx="7995">
                  <c:v>89907756.650000006</c:v>
                </c:pt>
                <c:pt idx="7996">
                  <c:v>89919002.150000006</c:v>
                </c:pt>
                <c:pt idx="7997">
                  <c:v>89930247.650000006</c:v>
                </c:pt>
                <c:pt idx="7998">
                  <c:v>89941493.150000006</c:v>
                </c:pt>
                <c:pt idx="7999">
                  <c:v>89952738.650000006</c:v>
                </c:pt>
                <c:pt idx="8000">
                  <c:v>89963984.140000001</c:v>
                </c:pt>
                <c:pt idx="8001">
                  <c:v>89975229.640000001</c:v>
                </c:pt>
                <c:pt idx="8002">
                  <c:v>89986475.140000001</c:v>
                </c:pt>
                <c:pt idx="8003">
                  <c:v>89997720.640000001</c:v>
                </c:pt>
                <c:pt idx="8004">
                  <c:v>90008966.140000001</c:v>
                </c:pt>
                <c:pt idx="8005">
                  <c:v>90020211.629999995</c:v>
                </c:pt>
                <c:pt idx="8006">
                  <c:v>90031457.129999995</c:v>
                </c:pt>
                <c:pt idx="8007">
                  <c:v>90042702.629999995</c:v>
                </c:pt>
                <c:pt idx="8008">
                  <c:v>90053948.129999995</c:v>
                </c:pt>
                <c:pt idx="8009">
                  <c:v>90065193.629999995</c:v>
                </c:pt>
                <c:pt idx="8010">
                  <c:v>90076439.129999995</c:v>
                </c:pt>
                <c:pt idx="8011">
                  <c:v>90087684.620000005</c:v>
                </c:pt>
                <c:pt idx="8012">
                  <c:v>90098930.120000005</c:v>
                </c:pt>
                <c:pt idx="8013">
                  <c:v>90110175.620000005</c:v>
                </c:pt>
                <c:pt idx="8014">
                  <c:v>90121421.120000005</c:v>
                </c:pt>
                <c:pt idx="8015">
                  <c:v>90132666.620000005</c:v>
                </c:pt>
                <c:pt idx="8016">
                  <c:v>90143912.109999999</c:v>
                </c:pt>
                <c:pt idx="8017">
                  <c:v>90155157.609999999</c:v>
                </c:pt>
                <c:pt idx="8018">
                  <c:v>90166403.109999999</c:v>
                </c:pt>
                <c:pt idx="8019">
                  <c:v>90177648.609999999</c:v>
                </c:pt>
                <c:pt idx="8020">
                  <c:v>90188894.109999999</c:v>
                </c:pt>
                <c:pt idx="8021">
                  <c:v>90200139.599999994</c:v>
                </c:pt>
                <c:pt idx="8022">
                  <c:v>90211385.099999994</c:v>
                </c:pt>
                <c:pt idx="8023">
                  <c:v>90222630.599999994</c:v>
                </c:pt>
                <c:pt idx="8024">
                  <c:v>90233876.099999994</c:v>
                </c:pt>
                <c:pt idx="8025">
                  <c:v>90245121.599999994</c:v>
                </c:pt>
                <c:pt idx="8026">
                  <c:v>90256367.090000004</c:v>
                </c:pt>
                <c:pt idx="8027">
                  <c:v>90267612.590000004</c:v>
                </c:pt>
                <c:pt idx="8028">
                  <c:v>90278858.090000004</c:v>
                </c:pt>
                <c:pt idx="8029">
                  <c:v>90290103.590000004</c:v>
                </c:pt>
                <c:pt idx="8030">
                  <c:v>90301349.090000004</c:v>
                </c:pt>
                <c:pt idx="8031">
                  <c:v>90312594.579999998</c:v>
                </c:pt>
                <c:pt idx="8032">
                  <c:v>90323840.079999998</c:v>
                </c:pt>
                <c:pt idx="8033">
                  <c:v>90335085.579999998</c:v>
                </c:pt>
                <c:pt idx="8034">
                  <c:v>90346331.079999998</c:v>
                </c:pt>
                <c:pt idx="8035">
                  <c:v>90357576.579999998</c:v>
                </c:pt>
                <c:pt idx="8036">
                  <c:v>90368822.069999993</c:v>
                </c:pt>
                <c:pt idx="8037">
                  <c:v>90380067.569999993</c:v>
                </c:pt>
                <c:pt idx="8038">
                  <c:v>90391313.069999993</c:v>
                </c:pt>
                <c:pt idx="8039">
                  <c:v>90402558.569999993</c:v>
                </c:pt>
                <c:pt idx="8040">
                  <c:v>90413804.069999993</c:v>
                </c:pt>
                <c:pt idx="8041">
                  <c:v>90425049.560000002</c:v>
                </c:pt>
                <c:pt idx="8042">
                  <c:v>90436295.060000002</c:v>
                </c:pt>
                <c:pt idx="8043">
                  <c:v>90447540.560000002</c:v>
                </c:pt>
                <c:pt idx="8044">
                  <c:v>90458786.060000002</c:v>
                </c:pt>
                <c:pt idx="8045">
                  <c:v>90470031.560000002</c:v>
                </c:pt>
                <c:pt idx="8046">
                  <c:v>90481277.049999997</c:v>
                </c:pt>
                <c:pt idx="8047">
                  <c:v>90492522.549999997</c:v>
                </c:pt>
                <c:pt idx="8048">
                  <c:v>90503768.049999997</c:v>
                </c:pt>
                <c:pt idx="8049">
                  <c:v>90515013.549999997</c:v>
                </c:pt>
                <c:pt idx="8050">
                  <c:v>90526259.049999997</c:v>
                </c:pt>
                <c:pt idx="8051">
                  <c:v>90537504.540000007</c:v>
                </c:pt>
                <c:pt idx="8052">
                  <c:v>90548750.040000007</c:v>
                </c:pt>
                <c:pt idx="8053">
                  <c:v>90559995.540000007</c:v>
                </c:pt>
                <c:pt idx="8054">
                  <c:v>90571241.040000007</c:v>
                </c:pt>
                <c:pt idx="8055">
                  <c:v>90582486.540000007</c:v>
                </c:pt>
                <c:pt idx="8056">
                  <c:v>90593732.030000001</c:v>
                </c:pt>
                <c:pt idx="8057">
                  <c:v>90604977.530000001</c:v>
                </c:pt>
                <c:pt idx="8058">
                  <c:v>90616223.030000001</c:v>
                </c:pt>
                <c:pt idx="8059">
                  <c:v>90627468.530000001</c:v>
                </c:pt>
                <c:pt idx="8060">
                  <c:v>90638714.030000001</c:v>
                </c:pt>
                <c:pt idx="8061">
                  <c:v>90649959.519999996</c:v>
                </c:pt>
                <c:pt idx="8062">
                  <c:v>90661205.019999996</c:v>
                </c:pt>
                <c:pt idx="8063">
                  <c:v>90672450.519999996</c:v>
                </c:pt>
                <c:pt idx="8064">
                  <c:v>90683696.019999996</c:v>
                </c:pt>
                <c:pt idx="8065">
                  <c:v>90694941.519999996</c:v>
                </c:pt>
                <c:pt idx="8066">
                  <c:v>90706187.010000005</c:v>
                </c:pt>
                <c:pt idx="8067">
                  <c:v>90717432.510000005</c:v>
                </c:pt>
                <c:pt idx="8068">
                  <c:v>90728678.010000005</c:v>
                </c:pt>
                <c:pt idx="8069">
                  <c:v>90739923.510000005</c:v>
                </c:pt>
                <c:pt idx="8070">
                  <c:v>90751169.010000005</c:v>
                </c:pt>
                <c:pt idx="8071">
                  <c:v>90762414.5</c:v>
                </c:pt>
                <c:pt idx="8072">
                  <c:v>90773660</c:v>
                </c:pt>
                <c:pt idx="8073">
                  <c:v>90784905.5</c:v>
                </c:pt>
                <c:pt idx="8074">
                  <c:v>90796151</c:v>
                </c:pt>
                <c:pt idx="8075">
                  <c:v>90807396.5</c:v>
                </c:pt>
                <c:pt idx="8076">
                  <c:v>90818641.989999995</c:v>
                </c:pt>
                <c:pt idx="8077">
                  <c:v>90829887.489999995</c:v>
                </c:pt>
                <c:pt idx="8078">
                  <c:v>90841132.989999995</c:v>
                </c:pt>
                <c:pt idx="8079">
                  <c:v>90852378.489999995</c:v>
                </c:pt>
                <c:pt idx="8080">
                  <c:v>90863623.989999995</c:v>
                </c:pt>
                <c:pt idx="8081">
                  <c:v>90874869.480000004</c:v>
                </c:pt>
                <c:pt idx="8082">
                  <c:v>90886114.980000004</c:v>
                </c:pt>
                <c:pt idx="8083">
                  <c:v>90897360.480000004</c:v>
                </c:pt>
                <c:pt idx="8084">
                  <c:v>90908605.980000004</c:v>
                </c:pt>
                <c:pt idx="8085">
                  <c:v>90919851.480000004</c:v>
                </c:pt>
                <c:pt idx="8086">
                  <c:v>90931096.969999999</c:v>
                </c:pt>
                <c:pt idx="8087">
                  <c:v>90942342.469999999</c:v>
                </c:pt>
                <c:pt idx="8088">
                  <c:v>90953587.969999999</c:v>
                </c:pt>
                <c:pt idx="8089">
                  <c:v>90964833.469999999</c:v>
                </c:pt>
                <c:pt idx="8090">
                  <c:v>90976078.969999999</c:v>
                </c:pt>
                <c:pt idx="8091">
                  <c:v>90987324.459999993</c:v>
                </c:pt>
                <c:pt idx="8092">
                  <c:v>90998569.959999993</c:v>
                </c:pt>
                <c:pt idx="8093">
                  <c:v>91009815.459999993</c:v>
                </c:pt>
                <c:pt idx="8094">
                  <c:v>91021060.959999993</c:v>
                </c:pt>
                <c:pt idx="8095">
                  <c:v>91032306.459999993</c:v>
                </c:pt>
                <c:pt idx="8096">
                  <c:v>91043551.950000003</c:v>
                </c:pt>
                <c:pt idx="8097">
                  <c:v>91054797.450000003</c:v>
                </c:pt>
                <c:pt idx="8098">
                  <c:v>91066042.950000003</c:v>
                </c:pt>
                <c:pt idx="8099">
                  <c:v>91077288.450000003</c:v>
                </c:pt>
                <c:pt idx="8100">
                  <c:v>91088533.950000003</c:v>
                </c:pt>
                <c:pt idx="8101">
                  <c:v>91099779.439999998</c:v>
                </c:pt>
                <c:pt idx="8102">
                  <c:v>91111024.939999998</c:v>
                </c:pt>
                <c:pt idx="8103">
                  <c:v>91122270.439999998</c:v>
                </c:pt>
                <c:pt idx="8104">
                  <c:v>91133515.939999998</c:v>
                </c:pt>
                <c:pt idx="8105">
                  <c:v>91144761.439999998</c:v>
                </c:pt>
                <c:pt idx="8106">
                  <c:v>91156006.930000007</c:v>
                </c:pt>
                <c:pt idx="8107">
                  <c:v>91167252.430000007</c:v>
                </c:pt>
                <c:pt idx="8108">
                  <c:v>91178497.930000007</c:v>
                </c:pt>
                <c:pt idx="8109">
                  <c:v>91189743.430000007</c:v>
                </c:pt>
                <c:pt idx="8110">
                  <c:v>91200988.930000007</c:v>
                </c:pt>
                <c:pt idx="8111">
                  <c:v>91212234.420000002</c:v>
                </c:pt>
                <c:pt idx="8112">
                  <c:v>91223479.920000002</c:v>
                </c:pt>
                <c:pt idx="8113">
                  <c:v>91234725.420000002</c:v>
                </c:pt>
                <c:pt idx="8114">
                  <c:v>91245970.920000002</c:v>
                </c:pt>
                <c:pt idx="8115">
                  <c:v>91257216.420000002</c:v>
                </c:pt>
                <c:pt idx="8116">
                  <c:v>91268461.909999996</c:v>
                </c:pt>
                <c:pt idx="8117">
                  <c:v>91279707.409999996</c:v>
                </c:pt>
                <c:pt idx="8118">
                  <c:v>91290952.909999996</c:v>
                </c:pt>
                <c:pt idx="8119">
                  <c:v>91302198.409999996</c:v>
                </c:pt>
                <c:pt idx="8120">
                  <c:v>91313443.909999996</c:v>
                </c:pt>
                <c:pt idx="8121">
                  <c:v>91324689.409999996</c:v>
                </c:pt>
                <c:pt idx="8122">
                  <c:v>91335934.900000006</c:v>
                </c:pt>
                <c:pt idx="8123">
                  <c:v>91347180.400000006</c:v>
                </c:pt>
                <c:pt idx="8124">
                  <c:v>91358425.900000006</c:v>
                </c:pt>
                <c:pt idx="8125">
                  <c:v>91369671.400000006</c:v>
                </c:pt>
                <c:pt idx="8126">
                  <c:v>91380916.900000006</c:v>
                </c:pt>
                <c:pt idx="8127">
                  <c:v>91392162.390000001</c:v>
                </c:pt>
                <c:pt idx="8128">
                  <c:v>91403407.890000001</c:v>
                </c:pt>
                <c:pt idx="8129">
                  <c:v>91414653.390000001</c:v>
                </c:pt>
                <c:pt idx="8130">
                  <c:v>91425898.890000001</c:v>
                </c:pt>
                <c:pt idx="8131">
                  <c:v>91437144.390000001</c:v>
                </c:pt>
                <c:pt idx="8132">
                  <c:v>91448389.879999995</c:v>
                </c:pt>
                <c:pt idx="8133">
                  <c:v>91459635.379999995</c:v>
                </c:pt>
                <c:pt idx="8134">
                  <c:v>91470880.879999995</c:v>
                </c:pt>
                <c:pt idx="8135">
                  <c:v>91482126.379999995</c:v>
                </c:pt>
                <c:pt idx="8136">
                  <c:v>91493371.879999995</c:v>
                </c:pt>
                <c:pt idx="8137">
                  <c:v>91504617.370000005</c:v>
                </c:pt>
                <c:pt idx="8138">
                  <c:v>91515862.870000005</c:v>
                </c:pt>
                <c:pt idx="8139">
                  <c:v>91527108.370000005</c:v>
                </c:pt>
                <c:pt idx="8140">
                  <c:v>91538353.870000005</c:v>
                </c:pt>
                <c:pt idx="8141">
                  <c:v>91549599.370000005</c:v>
                </c:pt>
                <c:pt idx="8142">
                  <c:v>91560844.859999999</c:v>
                </c:pt>
                <c:pt idx="8143">
                  <c:v>91572090.359999999</c:v>
                </c:pt>
                <c:pt idx="8144">
                  <c:v>91583335.859999999</c:v>
                </c:pt>
                <c:pt idx="8145">
                  <c:v>91594581.359999999</c:v>
                </c:pt>
                <c:pt idx="8146">
                  <c:v>91605826.859999999</c:v>
                </c:pt>
                <c:pt idx="8147">
                  <c:v>91617072.349999994</c:v>
                </c:pt>
                <c:pt idx="8148">
                  <c:v>91628317.849999994</c:v>
                </c:pt>
                <c:pt idx="8149">
                  <c:v>91639563.349999994</c:v>
                </c:pt>
                <c:pt idx="8150">
                  <c:v>91650808.849999994</c:v>
                </c:pt>
                <c:pt idx="8151">
                  <c:v>91662054.349999994</c:v>
                </c:pt>
                <c:pt idx="8152">
                  <c:v>91673299.840000004</c:v>
                </c:pt>
                <c:pt idx="8153">
                  <c:v>91684545.340000004</c:v>
                </c:pt>
                <c:pt idx="8154">
                  <c:v>91695790.840000004</c:v>
                </c:pt>
                <c:pt idx="8155">
                  <c:v>91707036.340000004</c:v>
                </c:pt>
                <c:pt idx="8156">
                  <c:v>91718281.840000004</c:v>
                </c:pt>
                <c:pt idx="8157">
                  <c:v>91729527.329999998</c:v>
                </c:pt>
                <c:pt idx="8158">
                  <c:v>91740772.829999998</c:v>
                </c:pt>
                <c:pt idx="8159">
                  <c:v>91752018.329999998</c:v>
                </c:pt>
                <c:pt idx="8160">
                  <c:v>91763263.829999998</c:v>
                </c:pt>
                <c:pt idx="8161">
                  <c:v>91774509.329999998</c:v>
                </c:pt>
                <c:pt idx="8162">
                  <c:v>91785754.819999993</c:v>
                </c:pt>
                <c:pt idx="8163">
                  <c:v>91797000.319999993</c:v>
                </c:pt>
                <c:pt idx="8164">
                  <c:v>91808245.819999993</c:v>
                </c:pt>
                <c:pt idx="8165">
                  <c:v>91819491.319999993</c:v>
                </c:pt>
                <c:pt idx="8166">
                  <c:v>91830736.819999993</c:v>
                </c:pt>
                <c:pt idx="8167">
                  <c:v>91841982.310000002</c:v>
                </c:pt>
                <c:pt idx="8168">
                  <c:v>91853227.810000002</c:v>
                </c:pt>
                <c:pt idx="8169">
                  <c:v>91864473.310000002</c:v>
                </c:pt>
                <c:pt idx="8170">
                  <c:v>91875718.810000002</c:v>
                </c:pt>
                <c:pt idx="8171">
                  <c:v>91886964.310000002</c:v>
                </c:pt>
                <c:pt idx="8172">
                  <c:v>91898209.799999997</c:v>
                </c:pt>
                <c:pt idx="8173">
                  <c:v>91909455.299999997</c:v>
                </c:pt>
                <c:pt idx="8174">
                  <c:v>91920700.799999997</c:v>
                </c:pt>
                <c:pt idx="8175">
                  <c:v>91931946.299999997</c:v>
                </c:pt>
                <c:pt idx="8176">
                  <c:v>91943191.799999997</c:v>
                </c:pt>
                <c:pt idx="8177">
                  <c:v>91954437.290000007</c:v>
                </c:pt>
                <c:pt idx="8178">
                  <c:v>91965682.790000007</c:v>
                </c:pt>
                <c:pt idx="8179">
                  <c:v>91976928.290000007</c:v>
                </c:pt>
                <c:pt idx="8180">
                  <c:v>91988173.790000007</c:v>
                </c:pt>
                <c:pt idx="8181">
                  <c:v>91999419.290000007</c:v>
                </c:pt>
                <c:pt idx="8182">
                  <c:v>92010664.780000001</c:v>
                </c:pt>
                <c:pt idx="8183">
                  <c:v>92021910.280000001</c:v>
                </c:pt>
                <c:pt idx="8184">
                  <c:v>92033155.780000001</c:v>
                </c:pt>
                <c:pt idx="8185">
                  <c:v>92044401.280000001</c:v>
                </c:pt>
                <c:pt idx="8186">
                  <c:v>92055646.780000001</c:v>
                </c:pt>
                <c:pt idx="8187">
                  <c:v>92066892.269999996</c:v>
                </c:pt>
                <c:pt idx="8188">
                  <c:v>92078137.769999996</c:v>
                </c:pt>
                <c:pt idx="8189">
                  <c:v>92089383.269999996</c:v>
                </c:pt>
                <c:pt idx="8190">
                  <c:v>92100628.769999996</c:v>
                </c:pt>
                <c:pt idx="8191">
                  <c:v>92111874.269999996</c:v>
                </c:pt>
                <c:pt idx="8192">
                  <c:v>92123119.760000005</c:v>
                </c:pt>
                <c:pt idx="8193">
                  <c:v>92134365.260000005</c:v>
                </c:pt>
                <c:pt idx="8194">
                  <c:v>92145610.760000005</c:v>
                </c:pt>
                <c:pt idx="8195">
                  <c:v>92156856.260000005</c:v>
                </c:pt>
                <c:pt idx="8196">
                  <c:v>92168101.760000005</c:v>
                </c:pt>
                <c:pt idx="8197">
                  <c:v>92179347.25</c:v>
                </c:pt>
                <c:pt idx="8198">
                  <c:v>92190592.75</c:v>
                </c:pt>
                <c:pt idx="8199">
                  <c:v>92201838.25</c:v>
                </c:pt>
                <c:pt idx="8200">
                  <c:v>92213083.75</c:v>
                </c:pt>
                <c:pt idx="8201">
                  <c:v>92224329.25</c:v>
                </c:pt>
                <c:pt idx="8202">
                  <c:v>92235574.739999995</c:v>
                </c:pt>
                <c:pt idx="8203">
                  <c:v>92246820.239999995</c:v>
                </c:pt>
                <c:pt idx="8204">
                  <c:v>92258065.739999995</c:v>
                </c:pt>
                <c:pt idx="8205">
                  <c:v>92269311.239999995</c:v>
                </c:pt>
                <c:pt idx="8206">
                  <c:v>92280556.739999995</c:v>
                </c:pt>
                <c:pt idx="8207">
                  <c:v>92291802.230000004</c:v>
                </c:pt>
                <c:pt idx="8208">
                  <c:v>92303047.730000004</c:v>
                </c:pt>
                <c:pt idx="8209">
                  <c:v>92314293.230000004</c:v>
                </c:pt>
                <c:pt idx="8210">
                  <c:v>92325538.730000004</c:v>
                </c:pt>
                <c:pt idx="8211">
                  <c:v>92336784.230000004</c:v>
                </c:pt>
                <c:pt idx="8212">
                  <c:v>92348029.719999999</c:v>
                </c:pt>
                <c:pt idx="8213">
                  <c:v>92359275.219999999</c:v>
                </c:pt>
                <c:pt idx="8214">
                  <c:v>92370520.719999999</c:v>
                </c:pt>
                <c:pt idx="8215">
                  <c:v>92381766.219999999</c:v>
                </c:pt>
                <c:pt idx="8216">
                  <c:v>92393011.719999999</c:v>
                </c:pt>
                <c:pt idx="8217">
                  <c:v>92404257.209999993</c:v>
                </c:pt>
                <c:pt idx="8218">
                  <c:v>92415502.709999993</c:v>
                </c:pt>
                <c:pt idx="8219">
                  <c:v>92426748.209999993</c:v>
                </c:pt>
                <c:pt idx="8220">
                  <c:v>92437993.709999993</c:v>
                </c:pt>
                <c:pt idx="8221">
                  <c:v>92449239.209999993</c:v>
                </c:pt>
                <c:pt idx="8222">
                  <c:v>92460484.700000003</c:v>
                </c:pt>
                <c:pt idx="8223">
                  <c:v>92471730.200000003</c:v>
                </c:pt>
                <c:pt idx="8224">
                  <c:v>92482975.700000003</c:v>
                </c:pt>
                <c:pt idx="8225">
                  <c:v>92494221.200000003</c:v>
                </c:pt>
                <c:pt idx="8226">
                  <c:v>92505466.700000003</c:v>
                </c:pt>
                <c:pt idx="8227">
                  <c:v>92516712.200000003</c:v>
                </c:pt>
                <c:pt idx="8228">
                  <c:v>92527957.689999998</c:v>
                </c:pt>
                <c:pt idx="8229">
                  <c:v>92539203.189999998</c:v>
                </c:pt>
                <c:pt idx="8230">
                  <c:v>92550448.689999998</c:v>
                </c:pt>
                <c:pt idx="8231">
                  <c:v>92561694.189999998</c:v>
                </c:pt>
                <c:pt idx="8232">
                  <c:v>92572939.689999998</c:v>
                </c:pt>
                <c:pt idx="8233">
                  <c:v>92584185.180000007</c:v>
                </c:pt>
                <c:pt idx="8234">
                  <c:v>92595430.680000007</c:v>
                </c:pt>
                <c:pt idx="8235">
                  <c:v>92606676.180000007</c:v>
                </c:pt>
                <c:pt idx="8236">
                  <c:v>92617921.680000007</c:v>
                </c:pt>
                <c:pt idx="8237">
                  <c:v>92629167.180000007</c:v>
                </c:pt>
                <c:pt idx="8238">
                  <c:v>92640412.670000002</c:v>
                </c:pt>
                <c:pt idx="8239">
                  <c:v>92651658.170000002</c:v>
                </c:pt>
                <c:pt idx="8240">
                  <c:v>92662903.670000002</c:v>
                </c:pt>
                <c:pt idx="8241">
                  <c:v>92674149.170000002</c:v>
                </c:pt>
                <c:pt idx="8242">
                  <c:v>92685394.670000002</c:v>
                </c:pt>
                <c:pt idx="8243">
                  <c:v>92696640.159999996</c:v>
                </c:pt>
                <c:pt idx="8244">
                  <c:v>92707885.659999996</c:v>
                </c:pt>
                <c:pt idx="8245">
                  <c:v>92719131.159999996</c:v>
                </c:pt>
                <c:pt idx="8246">
                  <c:v>92730376.659999996</c:v>
                </c:pt>
                <c:pt idx="8247">
                  <c:v>92741622.159999996</c:v>
                </c:pt>
                <c:pt idx="8248">
                  <c:v>92752867.650000006</c:v>
                </c:pt>
                <c:pt idx="8249">
                  <c:v>92764113.150000006</c:v>
                </c:pt>
                <c:pt idx="8250">
                  <c:v>92775358.650000006</c:v>
                </c:pt>
                <c:pt idx="8251">
                  <c:v>92786604.150000006</c:v>
                </c:pt>
                <c:pt idx="8252">
                  <c:v>92797849.650000006</c:v>
                </c:pt>
                <c:pt idx="8253">
                  <c:v>92809095.140000001</c:v>
                </c:pt>
                <c:pt idx="8254">
                  <c:v>92820340.640000001</c:v>
                </c:pt>
                <c:pt idx="8255">
                  <c:v>92831586.140000001</c:v>
                </c:pt>
                <c:pt idx="8256">
                  <c:v>92842831.640000001</c:v>
                </c:pt>
                <c:pt idx="8257">
                  <c:v>92854077.140000001</c:v>
                </c:pt>
                <c:pt idx="8258">
                  <c:v>92865322.629999995</c:v>
                </c:pt>
                <c:pt idx="8259">
                  <c:v>92876568.129999995</c:v>
                </c:pt>
                <c:pt idx="8260">
                  <c:v>92887813.629999995</c:v>
                </c:pt>
                <c:pt idx="8261">
                  <c:v>92899059.129999995</c:v>
                </c:pt>
                <c:pt idx="8262">
                  <c:v>92910304.629999995</c:v>
                </c:pt>
                <c:pt idx="8263">
                  <c:v>92921550.120000005</c:v>
                </c:pt>
                <c:pt idx="8264">
                  <c:v>92932795.620000005</c:v>
                </c:pt>
                <c:pt idx="8265">
                  <c:v>92944041.120000005</c:v>
                </c:pt>
                <c:pt idx="8266">
                  <c:v>92955286.620000005</c:v>
                </c:pt>
                <c:pt idx="8267">
                  <c:v>92966532.120000005</c:v>
                </c:pt>
                <c:pt idx="8268">
                  <c:v>92977777.609999999</c:v>
                </c:pt>
                <c:pt idx="8269">
                  <c:v>92989023.109999999</c:v>
                </c:pt>
                <c:pt idx="8270">
                  <c:v>93000268.609999999</c:v>
                </c:pt>
                <c:pt idx="8271">
                  <c:v>93011514.109999999</c:v>
                </c:pt>
                <c:pt idx="8272">
                  <c:v>93022759.609999999</c:v>
                </c:pt>
                <c:pt idx="8273">
                  <c:v>93034005.099999994</c:v>
                </c:pt>
                <c:pt idx="8274">
                  <c:v>93045250.599999994</c:v>
                </c:pt>
                <c:pt idx="8275">
                  <c:v>93056496.099999994</c:v>
                </c:pt>
                <c:pt idx="8276">
                  <c:v>93067741.599999994</c:v>
                </c:pt>
                <c:pt idx="8277">
                  <c:v>93078987.099999994</c:v>
                </c:pt>
                <c:pt idx="8278">
                  <c:v>93090232.590000004</c:v>
                </c:pt>
                <c:pt idx="8279">
                  <c:v>93101478.090000004</c:v>
                </c:pt>
                <c:pt idx="8280">
                  <c:v>93112723.590000004</c:v>
                </c:pt>
                <c:pt idx="8281">
                  <c:v>93123969.090000004</c:v>
                </c:pt>
                <c:pt idx="8282">
                  <c:v>93135214.590000004</c:v>
                </c:pt>
                <c:pt idx="8283">
                  <c:v>93146460.079999998</c:v>
                </c:pt>
                <c:pt idx="8284">
                  <c:v>93157705.579999998</c:v>
                </c:pt>
                <c:pt idx="8285">
                  <c:v>93168951.079999998</c:v>
                </c:pt>
                <c:pt idx="8286">
                  <c:v>93180196.579999998</c:v>
                </c:pt>
                <c:pt idx="8287">
                  <c:v>93191442.079999998</c:v>
                </c:pt>
                <c:pt idx="8288">
                  <c:v>93202687.569999993</c:v>
                </c:pt>
                <c:pt idx="8289">
                  <c:v>93213933.069999993</c:v>
                </c:pt>
                <c:pt idx="8290">
                  <c:v>93225178.569999993</c:v>
                </c:pt>
                <c:pt idx="8291">
                  <c:v>93236424.069999993</c:v>
                </c:pt>
                <c:pt idx="8292">
                  <c:v>93247669.569999993</c:v>
                </c:pt>
                <c:pt idx="8293">
                  <c:v>93258915.060000002</c:v>
                </c:pt>
                <c:pt idx="8294">
                  <c:v>93270160.560000002</c:v>
                </c:pt>
                <c:pt idx="8295">
                  <c:v>93281406.060000002</c:v>
                </c:pt>
                <c:pt idx="8296">
                  <c:v>93292651.560000002</c:v>
                </c:pt>
                <c:pt idx="8297">
                  <c:v>93303897.060000002</c:v>
                </c:pt>
                <c:pt idx="8298">
                  <c:v>93315142.549999997</c:v>
                </c:pt>
                <c:pt idx="8299">
                  <c:v>93326388.049999997</c:v>
                </c:pt>
                <c:pt idx="8300">
                  <c:v>93337633.549999997</c:v>
                </c:pt>
                <c:pt idx="8301">
                  <c:v>93348879.049999997</c:v>
                </c:pt>
                <c:pt idx="8302">
                  <c:v>93360124.549999997</c:v>
                </c:pt>
                <c:pt idx="8303">
                  <c:v>93371370.040000007</c:v>
                </c:pt>
                <c:pt idx="8304">
                  <c:v>93382615.540000007</c:v>
                </c:pt>
                <c:pt idx="8305">
                  <c:v>93393861.040000007</c:v>
                </c:pt>
                <c:pt idx="8306">
                  <c:v>93405106.540000007</c:v>
                </c:pt>
                <c:pt idx="8307">
                  <c:v>93416352.040000007</c:v>
                </c:pt>
                <c:pt idx="8308">
                  <c:v>93427597.530000001</c:v>
                </c:pt>
                <c:pt idx="8309">
                  <c:v>93438843.030000001</c:v>
                </c:pt>
                <c:pt idx="8310">
                  <c:v>93450088.530000001</c:v>
                </c:pt>
                <c:pt idx="8311">
                  <c:v>93461334.030000001</c:v>
                </c:pt>
                <c:pt idx="8312">
                  <c:v>93472579.530000001</c:v>
                </c:pt>
                <c:pt idx="8313">
                  <c:v>93483825.019999996</c:v>
                </c:pt>
                <c:pt idx="8314">
                  <c:v>93495070.519999996</c:v>
                </c:pt>
                <c:pt idx="8315">
                  <c:v>93506316.019999996</c:v>
                </c:pt>
                <c:pt idx="8316">
                  <c:v>93517561.519999996</c:v>
                </c:pt>
                <c:pt idx="8317">
                  <c:v>93528807.019999996</c:v>
                </c:pt>
                <c:pt idx="8318">
                  <c:v>93540052.510000005</c:v>
                </c:pt>
                <c:pt idx="8319">
                  <c:v>93551298.010000005</c:v>
                </c:pt>
                <c:pt idx="8320">
                  <c:v>93562543.510000005</c:v>
                </c:pt>
                <c:pt idx="8321">
                  <c:v>93573789.010000005</c:v>
                </c:pt>
                <c:pt idx="8322">
                  <c:v>93585034.510000005</c:v>
                </c:pt>
                <c:pt idx="8323">
                  <c:v>93596280</c:v>
                </c:pt>
                <c:pt idx="8324">
                  <c:v>93607525.5</c:v>
                </c:pt>
                <c:pt idx="8325">
                  <c:v>93618771</c:v>
                </c:pt>
                <c:pt idx="8326">
                  <c:v>93630016.5</c:v>
                </c:pt>
                <c:pt idx="8327">
                  <c:v>93641262</c:v>
                </c:pt>
                <c:pt idx="8328">
                  <c:v>93652507.489999995</c:v>
                </c:pt>
                <c:pt idx="8329">
                  <c:v>93663752.989999995</c:v>
                </c:pt>
                <c:pt idx="8330">
                  <c:v>93674998.489999995</c:v>
                </c:pt>
                <c:pt idx="8331">
                  <c:v>93686243.989999995</c:v>
                </c:pt>
                <c:pt idx="8332">
                  <c:v>93697489.489999995</c:v>
                </c:pt>
                <c:pt idx="8333">
                  <c:v>93708734.980000004</c:v>
                </c:pt>
                <c:pt idx="8334">
                  <c:v>93719980.480000004</c:v>
                </c:pt>
                <c:pt idx="8335">
                  <c:v>93731225.980000004</c:v>
                </c:pt>
                <c:pt idx="8336">
                  <c:v>93742471.480000004</c:v>
                </c:pt>
                <c:pt idx="8337">
                  <c:v>93753716.980000004</c:v>
                </c:pt>
                <c:pt idx="8338">
                  <c:v>93764962.480000004</c:v>
                </c:pt>
                <c:pt idx="8339">
                  <c:v>93776207.969999999</c:v>
                </c:pt>
                <c:pt idx="8340">
                  <c:v>93787453.469999999</c:v>
                </c:pt>
                <c:pt idx="8341">
                  <c:v>93798698.969999999</c:v>
                </c:pt>
                <c:pt idx="8342">
                  <c:v>93809944.469999999</c:v>
                </c:pt>
                <c:pt idx="8343">
                  <c:v>93821189.969999999</c:v>
                </c:pt>
                <c:pt idx="8344">
                  <c:v>93832435.459999993</c:v>
                </c:pt>
                <c:pt idx="8345">
                  <c:v>93843680.959999993</c:v>
                </c:pt>
                <c:pt idx="8346">
                  <c:v>93854926.459999993</c:v>
                </c:pt>
                <c:pt idx="8347">
                  <c:v>93866171.959999993</c:v>
                </c:pt>
                <c:pt idx="8348">
                  <c:v>93877417.459999993</c:v>
                </c:pt>
                <c:pt idx="8349">
                  <c:v>93888662.950000003</c:v>
                </c:pt>
                <c:pt idx="8350">
                  <c:v>93899908.450000003</c:v>
                </c:pt>
                <c:pt idx="8351">
                  <c:v>93911153.950000003</c:v>
                </c:pt>
                <c:pt idx="8352">
                  <c:v>93922399.450000003</c:v>
                </c:pt>
                <c:pt idx="8353">
                  <c:v>93933644.950000003</c:v>
                </c:pt>
                <c:pt idx="8354">
                  <c:v>93944890.439999998</c:v>
                </c:pt>
                <c:pt idx="8355">
                  <c:v>93956135.939999998</c:v>
                </c:pt>
                <c:pt idx="8356">
                  <c:v>93967381.439999998</c:v>
                </c:pt>
                <c:pt idx="8357">
                  <c:v>93978626.939999998</c:v>
                </c:pt>
                <c:pt idx="8358">
                  <c:v>93989872.439999998</c:v>
                </c:pt>
                <c:pt idx="8359">
                  <c:v>94001117.930000007</c:v>
                </c:pt>
                <c:pt idx="8360">
                  <c:v>94012363.430000007</c:v>
                </c:pt>
                <c:pt idx="8361">
                  <c:v>94023608.930000007</c:v>
                </c:pt>
                <c:pt idx="8362">
                  <c:v>94034854.430000007</c:v>
                </c:pt>
                <c:pt idx="8363">
                  <c:v>94046099.930000007</c:v>
                </c:pt>
                <c:pt idx="8364">
                  <c:v>94057345.420000002</c:v>
                </c:pt>
                <c:pt idx="8365">
                  <c:v>94068590.920000002</c:v>
                </c:pt>
                <c:pt idx="8366">
                  <c:v>94079836.420000002</c:v>
                </c:pt>
                <c:pt idx="8367">
                  <c:v>94091081.920000002</c:v>
                </c:pt>
                <c:pt idx="8368">
                  <c:v>94102327.420000002</c:v>
                </c:pt>
                <c:pt idx="8369">
                  <c:v>94113572.909999996</c:v>
                </c:pt>
                <c:pt idx="8370">
                  <c:v>94124818.409999996</c:v>
                </c:pt>
                <c:pt idx="8371">
                  <c:v>94136063.909999996</c:v>
                </c:pt>
                <c:pt idx="8372">
                  <c:v>94147309.409999996</c:v>
                </c:pt>
                <c:pt idx="8373">
                  <c:v>94158554.909999996</c:v>
                </c:pt>
                <c:pt idx="8374">
                  <c:v>94169800.400000006</c:v>
                </c:pt>
                <c:pt idx="8375">
                  <c:v>94181045.900000006</c:v>
                </c:pt>
                <c:pt idx="8376">
                  <c:v>94192291.400000006</c:v>
                </c:pt>
                <c:pt idx="8377">
                  <c:v>94203536.900000006</c:v>
                </c:pt>
                <c:pt idx="8378">
                  <c:v>94214782.400000006</c:v>
                </c:pt>
                <c:pt idx="8379">
                  <c:v>94226027.890000001</c:v>
                </c:pt>
                <c:pt idx="8380">
                  <c:v>94237273.390000001</c:v>
                </c:pt>
                <c:pt idx="8381">
                  <c:v>94248518.890000001</c:v>
                </c:pt>
                <c:pt idx="8382">
                  <c:v>94259764.390000001</c:v>
                </c:pt>
                <c:pt idx="8383">
                  <c:v>94271009.890000001</c:v>
                </c:pt>
                <c:pt idx="8384">
                  <c:v>94282255.379999995</c:v>
                </c:pt>
                <c:pt idx="8385">
                  <c:v>94293500.879999995</c:v>
                </c:pt>
                <c:pt idx="8386">
                  <c:v>94304746.379999995</c:v>
                </c:pt>
                <c:pt idx="8387">
                  <c:v>94315991.879999995</c:v>
                </c:pt>
                <c:pt idx="8388">
                  <c:v>94327237.379999995</c:v>
                </c:pt>
                <c:pt idx="8389">
                  <c:v>94338482.870000005</c:v>
                </c:pt>
                <c:pt idx="8390">
                  <c:v>94349728.370000005</c:v>
                </c:pt>
                <c:pt idx="8391">
                  <c:v>94360973.870000005</c:v>
                </c:pt>
                <c:pt idx="8392">
                  <c:v>94372219.370000005</c:v>
                </c:pt>
                <c:pt idx="8393">
                  <c:v>94383464.870000005</c:v>
                </c:pt>
                <c:pt idx="8394">
                  <c:v>94394710.359999999</c:v>
                </c:pt>
                <c:pt idx="8395">
                  <c:v>94405955.859999999</c:v>
                </c:pt>
                <c:pt idx="8396">
                  <c:v>94417201.359999999</c:v>
                </c:pt>
                <c:pt idx="8397">
                  <c:v>94428446.859999999</c:v>
                </c:pt>
                <c:pt idx="8398">
                  <c:v>94439692.359999999</c:v>
                </c:pt>
                <c:pt idx="8399">
                  <c:v>94450937.849999994</c:v>
                </c:pt>
                <c:pt idx="8400">
                  <c:v>94462183.349999994</c:v>
                </c:pt>
                <c:pt idx="8401">
                  <c:v>94473428.849999994</c:v>
                </c:pt>
                <c:pt idx="8402">
                  <c:v>94484674.349999994</c:v>
                </c:pt>
                <c:pt idx="8403">
                  <c:v>94495919.849999994</c:v>
                </c:pt>
                <c:pt idx="8404">
                  <c:v>94507165.340000004</c:v>
                </c:pt>
                <c:pt idx="8405">
                  <c:v>94518410.840000004</c:v>
                </c:pt>
                <c:pt idx="8406">
                  <c:v>94529656.340000004</c:v>
                </c:pt>
                <c:pt idx="8407">
                  <c:v>94540901.840000004</c:v>
                </c:pt>
                <c:pt idx="8408">
                  <c:v>94552147.340000004</c:v>
                </c:pt>
                <c:pt idx="8409">
                  <c:v>94563392.829999998</c:v>
                </c:pt>
                <c:pt idx="8410">
                  <c:v>94574638.329999998</c:v>
                </c:pt>
                <c:pt idx="8411">
                  <c:v>94585883.829999998</c:v>
                </c:pt>
                <c:pt idx="8412">
                  <c:v>94597129.329999998</c:v>
                </c:pt>
                <c:pt idx="8413">
                  <c:v>94608374.829999998</c:v>
                </c:pt>
                <c:pt idx="8414">
                  <c:v>94619620.319999993</c:v>
                </c:pt>
                <c:pt idx="8415">
                  <c:v>94630865.819999993</c:v>
                </c:pt>
                <c:pt idx="8416">
                  <c:v>94642111.319999993</c:v>
                </c:pt>
                <c:pt idx="8417">
                  <c:v>94653356.819999993</c:v>
                </c:pt>
                <c:pt idx="8418">
                  <c:v>94664602.319999993</c:v>
                </c:pt>
                <c:pt idx="8419">
                  <c:v>94675847.810000002</c:v>
                </c:pt>
                <c:pt idx="8420">
                  <c:v>94687093.310000002</c:v>
                </c:pt>
                <c:pt idx="8421">
                  <c:v>94698338.810000002</c:v>
                </c:pt>
                <c:pt idx="8422">
                  <c:v>94709584.310000002</c:v>
                </c:pt>
                <c:pt idx="8423">
                  <c:v>94720829.810000002</c:v>
                </c:pt>
                <c:pt idx="8424">
                  <c:v>94732075.299999997</c:v>
                </c:pt>
                <c:pt idx="8425">
                  <c:v>94743320.799999997</c:v>
                </c:pt>
                <c:pt idx="8426">
                  <c:v>94754566.299999997</c:v>
                </c:pt>
                <c:pt idx="8427">
                  <c:v>94765811.799999997</c:v>
                </c:pt>
                <c:pt idx="8428">
                  <c:v>94777057.299999997</c:v>
                </c:pt>
                <c:pt idx="8429">
                  <c:v>94788302.790000007</c:v>
                </c:pt>
                <c:pt idx="8430">
                  <c:v>94799548.290000007</c:v>
                </c:pt>
                <c:pt idx="8431">
                  <c:v>94810793.790000007</c:v>
                </c:pt>
                <c:pt idx="8432">
                  <c:v>94822039.290000007</c:v>
                </c:pt>
                <c:pt idx="8433">
                  <c:v>94833284.790000007</c:v>
                </c:pt>
                <c:pt idx="8434">
                  <c:v>94844530.280000001</c:v>
                </c:pt>
                <c:pt idx="8435">
                  <c:v>94855775.780000001</c:v>
                </c:pt>
                <c:pt idx="8436">
                  <c:v>94867021.280000001</c:v>
                </c:pt>
                <c:pt idx="8437">
                  <c:v>94878266.780000001</c:v>
                </c:pt>
                <c:pt idx="8438">
                  <c:v>94889512.280000001</c:v>
                </c:pt>
                <c:pt idx="8439">
                  <c:v>94900757.769999996</c:v>
                </c:pt>
                <c:pt idx="8440">
                  <c:v>94912003.269999996</c:v>
                </c:pt>
                <c:pt idx="8441">
                  <c:v>94923248.769999996</c:v>
                </c:pt>
                <c:pt idx="8442">
                  <c:v>94934494.269999996</c:v>
                </c:pt>
                <c:pt idx="8443">
                  <c:v>94945739.769999996</c:v>
                </c:pt>
                <c:pt idx="8444">
                  <c:v>94956985.260000005</c:v>
                </c:pt>
                <c:pt idx="8445">
                  <c:v>94968230.760000005</c:v>
                </c:pt>
                <c:pt idx="8446">
                  <c:v>94979476.260000005</c:v>
                </c:pt>
                <c:pt idx="8447">
                  <c:v>94990721.760000005</c:v>
                </c:pt>
                <c:pt idx="8448">
                  <c:v>95001967.260000005</c:v>
                </c:pt>
                <c:pt idx="8449">
                  <c:v>95013212.760000005</c:v>
                </c:pt>
                <c:pt idx="8450">
                  <c:v>95024458.25</c:v>
                </c:pt>
                <c:pt idx="8451">
                  <c:v>95035703.75</c:v>
                </c:pt>
                <c:pt idx="8452">
                  <c:v>95046949.25</c:v>
                </c:pt>
                <c:pt idx="8453">
                  <c:v>95058194.75</c:v>
                </c:pt>
                <c:pt idx="8454">
                  <c:v>95069440.25</c:v>
                </c:pt>
                <c:pt idx="8455">
                  <c:v>95080685.739999995</c:v>
                </c:pt>
                <c:pt idx="8456">
                  <c:v>95091931.239999995</c:v>
                </c:pt>
                <c:pt idx="8457">
                  <c:v>95103176.739999995</c:v>
                </c:pt>
                <c:pt idx="8458">
                  <c:v>95114422.239999995</c:v>
                </c:pt>
                <c:pt idx="8459">
                  <c:v>95125667.739999995</c:v>
                </c:pt>
                <c:pt idx="8460">
                  <c:v>95136913.230000004</c:v>
                </c:pt>
                <c:pt idx="8461">
                  <c:v>95148158.730000004</c:v>
                </c:pt>
                <c:pt idx="8462">
                  <c:v>95159404.230000004</c:v>
                </c:pt>
                <c:pt idx="8463">
                  <c:v>95170649.730000004</c:v>
                </c:pt>
                <c:pt idx="8464">
                  <c:v>95181895.230000004</c:v>
                </c:pt>
                <c:pt idx="8465">
                  <c:v>95193140.719999999</c:v>
                </c:pt>
                <c:pt idx="8466">
                  <c:v>95204386.219999999</c:v>
                </c:pt>
                <c:pt idx="8467">
                  <c:v>95215631.719999999</c:v>
                </c:pt>
                <c:pt idx="8468">
                  <c:v>95226877.219999999</c:v>
                </c:pt>
                <c:pt idx="8469">
                  <c:v>95238122.719999999</c:v>
                </c:pt>
                <c:pt idx="8470">
                  <c:v>95249368.209999993</c:v>
                </c:pt>
                <c:pt idx="8471">
                  <c:v>95260613.709999993</c:v>
                </c:pt>
                <c:pt idx="8472">
                  <c:v>95271859.209999993</c:v>
                </c:pt>
                <c:pt idx="8473">
                  <c:v>95283104.709999993</c:v>
                </c:pt>
                <c:pt idx="8474">
                  <c:v>95294350.209999993</c:v>
                </c:pt>
                <c:pt idx="8475">
                  <c:v>95305595.700000003</c:v>
                </c:pt>
                <c:pt idx="8476">
                  <c:v>95316841.200000003</c:v>
                </c:pt>
                <c:pt idx="8477">
                  <c:v>95328086.700000003</c:v>
                </c:pt>
                <c:pt idx="8478">
                  <c:v>95339332.200000003</c:v>
                </c:pt>
                <c:pt idx="8479">
                  <c:v>95350577.700000003</c:v>
                </c:pt>
                <c:pt idx="8480">
                  <c:v>95361823.189999998</c:v>
                </c:pt>
                <c:pt idx="8481">
                  <c:v>95373068.689999998</c:v>
                </c:pt>
                <c:pt idx="8482">
                  <c:v>95384314.189999998</c:v>
                </c:pt>
                <c:pt idx="8483">
                  <c:v>95395559.689999998</c:v>
                </c:pt>
                <c:pt idx="8484">
                  <c:v>95406805.189999998</c:v>
                </c:pt>
                <c:pt idx="8485">
                  <c:v>95418050.680000007</c:v>
                </c:pt>
                <c:pt idx="8486">
                  <c:v>95429296.180000007</c:v>
                </c:pt>
                <c:pt idx="8487">
                  <c:v>95440541.680000007</c:v>
                </c:pt>
                <c:pt idx="8488">
                  <c:v>95451787.180000007</c:v>
                </c:pt>
                <c:pt idx="8489">
                  <c:v>95463032.680000007</c:v>
                </c:pt>
                <c:pt idx="8490">
                  <c:v>95474278.170000002</c:v>
                </c:pt>
                <c:pt idx="8491">
                  <c:v>95485523.670000002</c:v>
                </c:pt>
                <c:pt idx="8492">
                  <c:v>95496769.170000002</c:v>
                </c:pt>
                <c:pt idx="8493">
                  <c:v>95508014.670000002</c:v>
                </c:pt>
                <c:pt idx="8494">
                  <c:v>95519260.170000002</c:v>
                </c:pt>
                <c:pt idx="8495">
                  <c:v>95530505.659999996</c:v>
                </c:pt>
                <c:pt idx="8496">
                  <c:v>95541751.159999996</c:v>
                </c:pt>
                <c:pt idx="8497">
                  <c:v>95552996.659999996</c:v>
                </c:pt>
                <c:pt idx="8498">
                  <c:v>95564242.159999996</c:v>
                </c:pt>
                <c:pt idx="8499">
                  <c:v>95575487.659999996</c:v>
                </c:pt>
                <c:pt idx="8500">
                  <c:v>95586733.150000006</c:v>
                </c:pt>
                <c:pt idx="8501">
                  <c:v>95597978.650000006</c:v>
                </c:pt>
                <c:pt idx="8502">
                  <c:v>95609224.150000006</c:v>
                </c:pt>
                <c:pt idx="8503">
                  <c:v>95620469.650000006</c:v>
                </c:pt>
                <c:pt idx="8504">
                  <c:v>95631715.150000006</c:v>
                </c:pt>
                <c:pt idx="8505">
                  <c:v>95642960.640000001</c:v>
                </c:pt>
                <c:pt idx="8506">
                  <c:v>95654206.140000001</c:v>
                </c:pt>
                <c:pt idx="8507">
                  <c:v>95665451.640000001</c:v>
                </c:pt>
                <c:pt idx="8508">
                  <c:v>95676697.140000001</c:v>
                </c:pt>
                <c:pt idx="8509">
                  <c:v>95687942.640000001</c:v>
                </c:pt>
                <c:pt idx="8510">
                  <c:v>95699188.129999995</c:v>
                </c:pt>
                <c:pt idx="8511">
                  <c:v>95710433.629999995</c:v>
                </c:pt>
                <c:pt idx="8512">
                  <c:v>95721679.129999995</c:v>
                </c:pt>
                <c:pt idx="8513">
                  <c:v>95732924.629999995</c:v>
                </c:pt>
                <c:pt idx="8514">
                  <c:v>95744170.129999995</c:v>
                </c:pt>
                <c:pt idx="8515">
                  <c:v>95755415.620000005</c:v>
                </c:pt>
                <c:pt idx="8516">
                  <c:v>95766661.120000005</c:v>
                </c:pt>
                <c:pt idx="8517">
                  <c:v>95777906.620000005</c:v>
                </c:pt>
                <c:pt idx="8518">
                  <c:v>95789152.120000005</c:v>
                </c:pt>
                <c:pt idx="8519">
                  <c:v>95800397.620000005</c:v>
                </c:pt>
                <c:pt idx="8520">
                  <c:v>95811643.109999999</c:v>
                </c:pt>
                <c:pt idx="8521">
                  <c:v>95822888.609999999</c:v>
                </c:pt>
                <c:pt idx="8522">
                  <c:v>95834134.109999999</c:v>
                </c:pt>
                <c:pt idx="8523">
                  <c:v>95845379.609999999</c:v>
                </c:pt>
                <c:pt idx="8524">
                  <c:v>95856625.109999999</c:v>
                </c:pt>
                <c:pt idx="8525">
                  <c:v>95867870.599999994</c:v>
                </c:pt>
                <c:pt idx="8526">
                  <c:v>95879116.099999994</c:v>
                </c:pt>
                <c:pt idx="8527">
                  <c:v>95890361.599999994</c:v>
                </c:pt>
                <c:pt idx="8528">
                  <c:v>95901607.099999994</c:v>
                </c:pt>
                <c:pt idx="8529">
                  <c:v>95912852.599999994</c:v>
                </c:pt>
                <c:pt idx="8530">
                  <c:v>95924098.090000004</c:v>
                </c:pt>
                <c:pt idx="8531">
                  <c:v>95935343.590000004</c:v>
                </c:pt>
                <c:pt idx="8532">
                  <c:v>95946589.090000004</c:v>
                </c:pt>
                <c:pt idx="8533">
                  <c:v>95957834.590000004</c:v>
                </c:pt>
                <c:pt idx="8534">
                  <c:v>95969080.090000004</c:v>
                </c:pt>
                <c:pt idx="8535">
                  <c:v>95980325.579999998</c:v>
                </c:pt>
                <c:pt idx="8536">
                  <c:v>95991571.079999998</c:v>
                </c:pt>
                <c:pt idx="8537">
                  <c:v>96002816.579999998</c:v>
                </c:pt>
                <c:pt idx="8538">
                  <c:v>96014062.079999998</c:v>
                </c:pt>
                <c:pt idx="8539">
                  <c:v>96025307.579999998</c:v>
                </c:pt>
                <c:pt idx="8540">
                  <c:v>96036553.069999993</c:v>
                </c:pt>
                <c:pt idx="8541">
                  <c:v>96047798.569999993</c:v>
                </c:pt>
                <c:pt idx="8542">
                  <c:v>96059044.069999993</c:v>
                </c:pt>
                <c:pt idx="8543">
                  <c:v>96070289.569999993</c:v>
                </c:pt>
                <c:pt idx="8544">
                  <c:v>96081535.069999993</c:v>
                </c:pt>
                <c:pt idx="8545">
                  <c:v>96092780.560000002</c:v>
                </c:pt>
                <c:pt idx="8546">
                  <c:v>96104026.060000002</c:v>
                </c:pt>
                <c:pt idx="8547">
                  <c:v>96115271.560000002</c:v>
                </c:pt>
                <c:pt idx="8548">
                  <c:v>96126517.060000002</c:v>
                </c:pt>
                <c:pt idx="8549">
                  <c:v>96137762.560000002</c:v>
                </c:pt>
                <c:pt idx="8550">
                  <c:v>96149008.049999997</c:v>
                </c:pt>
                <c:pt idx="8551">
                  <c:v>96160253.549999997</c:v>
                </c:pt>
                <c:pt idx="8552">
                  <c:v>96171499.049999997</c:v>
                </c:pt>
                <c:pt idx="8553">
                  <c:v>96182744.549999997</c:v>
                </c:pt>
                <c:pt idx="8554">
                  <c:v>96193990.049999997</c:v>
                </c:pt>
                <c:pt idx="8555">
                  <c:v>96205235.540000007</c:v>
                </c:pt>
                <c:pt idx="8556">
                  <c:v>96216481.040000007</c:v>
                </c:pt>
                <c:pt idx="8557">
                  <c:v>96227726.540000007</c:v>
                </c:pt>
                <c:pt idx="8558">
                  <c:v>96238972.040000007</c:v>
                </c:pt>
                <c:pt idx="8559">
                  <c:v>96250217.540000007</c:v>
                </c:pt>
                <c:pt idx="8560">
                  <c:v>96261463.040000007</c:v>
                </c:pt>
                <c:pt idx="8561">
                  <c:v>96272708.530000001</c:v>
                </c:pt>
                <c:pt idx="8562">
                  <c:v>96283954.030000001</c:v>
                </c:pt>
                <c:pt idx="8563">
                  <c:v>96295199.530000001</c:v>
                </c:pt>
                <c:pt idx="8564">
                  <c:v>96306445.030000001</c:v>
                </c:pt>
                <c:pt idx="8565">
                  <c:v>96317690.530000001</c:v>
                </c:pt>
                <c:pt idx="8566">
                  <c:v>96328936.019999996</c:v>
                </c:pt>
                <c:pt idx="8567">
                  <c:v>96340181.519999996</c:v>
                </c:pt>
                <c:pt idx="8568">
                  <c:v>96351427.019999996</c:v>
                </c:pt>
                <c:pt idx="8569">
                  <c:v>96362672.519999996</c:v>
                </c:pt>
                <c:pt idx="8570">
                  <c:v>96373918.019999996</c:v>
                </c:pt>
                <c:pt idx="8571">
                  <c:v>96385163.510000005</c:v>
                </c:pt>
                <c:pt idx="8572">
                  <c:v>96396409.010000005</c:v>
                </c:pt>
                <c:pt idx="8573">
                  <c:v>96407654.510000005</c:v>
                </c:pt>
                <c:pt idx="8574">
                  <c:v>96418900.010000005</c:v>
                </c:pt>
                <c:pt idx="8575">
                  <c:v>96430145.510000005</c:v>
                </c:pt>
                <c:pt idx="8576">
                  <c:v>96441391</c:v>
                </c:pt>
                <c:pt idx="8577">
                  <c:v>96452636.5</c:v>
                </c:pt>
                <c:pt idx="8578">
                  <c:v>96463882</c:v>
                </c:pt>
                <c:pt idx="8579">
                  <c:v>96475127.5</c:v>
                </c:pt>
                <c:pt idx="8580">
                  <c:v>96486373</c:v>
                </c:pt>
                <c:pt idx="8581">
                  <c:v>96497618.489999995</c:v>
                </c:pt>
                <c:pt idx="8582">
                  <c:v>96508863.989999995</c:v>
                </c:pt>
                <c:pt idx="8583">
                  <c:v>96520109.489999995</c:v>
                </c:pt>
                <c:pt idx="8584">
                  <c:v>96531354.989999995</c:v>
                </c:pt>
                <c:pt idx="8585">
                  <c:v>96542600.489999995</c:v>
                </c:pt>
                <c:pt idx="8586">
                  <c:v>96553845.980000004</c:v>
                </c:pt>
                <c:pt idx="8587">
                  <c:v>96565091.480000004</c:v>
                </c:pt>
                <c:pt idx="8588">
                  <c:v>96576336.980000004</c:v>
                </c:pt>
                <c:pt idx="8589">
                  <c:v>96587582.480000004</c:v>
                </c:pt>
                <c:pt idx="8590">
                  <c:v>96598827.980000004</c:v>
                </c:pt>
                <c:pt idx="8591">
                  <c:v>96610073.469999999</c:v>
                </c:pt>
                <c:pt idx="8592">
                  <c:v>96621318.969999999</c:v>
                </c:pt>
                <c:pt idx="8593">
                  <c:v>96632564.469999999</c:v>
                </c:pt>
                <c:pt idx="8594">
                  <c:v>96643809.969999999</c:v>
                </c:pt>
                <c:pt idx="8595">
                  <c:v>96655055.469999999</c:v>
                </c:pt>
                <c:pt idx="8596">
                  <c:v>96666300.959999993</c:v>
                </c:pt>
                <c:pt idx="8597">
                  <c:v>96677546.459999993</c:v>
                </c:pt>
                <c:pt idx="8598">
                  <c:v>96688791.959999993</c:v>
                </c:pt>
                <c:pt idx="8599">
                  <c:v>96700037.459999993</c:v>
                </c:pt>
                <c:pt idx="8600">
                  <c:v>96711282.959999993</c:v>
                </c:pt>
                <c:pt idx="8601">
                  <c:v>96722528.450000003</c:v>
                </c:pt>
                <c:pt idx="8602">
                  <c:v>96733773.950000003</c:v>
                </c:pt>
                <c:pt idx="8603">
                  <c:v>96745019.450000003</c:v>
                </c:pt>
                <c:pt idx="8604">
                  <c:v>96756264.950000003</c:v>
                </c:pt>
                <c:pt idx="8605">
                  <c:v>96767510.450000003</c:v>
                </c:pt>
                <c:pt idx="8606">
                  <c:v>96778755.939999998</c:v>
                </c:pt>
                <c:pt idx="8607">
                  <c:v>96790001.439999998</c:v>
                </c:pt>
                <c:pt idx="8608">
                  <c:v>96801246.939999998</c:v>
                </c:pt>
                <c:pt idx="8609">
                  <c:v>96812492.439999998</c:v>
                </c:pt>
                <c:pt idx="8610">
                  <c:v>96823737.939999998</c:v>
                </c:pt>
                <c:pt idx="8611">
                  <c:v>96834983.430000007</c:v>
                </c:pt>
                <c:pt idx="8612">
                  <c:v>96846228.930000007</c:v>
                </c:pt>
                <c:pt idx="8613">
                  <c:v>96857474.430000007</c:v>
                </c:pt>
                <c:pt idx="8614">
                  <c:v>96868719.930000007</c:v>
                </c:pt>
                <c:pt idx="8615">
                  <c:v>96879965.430000007</c:v>
                </c:pt>
                <c:pt idx="8616">
                  <c:v>96891210.920000002</c:v>
                </c:pt>
                <c:pt idx="8617">
                  <c:v>96902456.420000002</c:v>
                </c:pt>
                <c:pt idx="8618">
                  <c:v>96913701.920000002</c:v>
                </c:pt>
                <c:pt idx="8619">
                  <c:v>96924947.420000002</c:v>
                </c:pt>
                <c:pt idx="8620">
                  <c:v>96936192.920000002</c:v>
                </c:pt>
                <c:pt idx="8621">
                  <c:v>96947438.409999996</c:v>
                </c:pt>
                <c:pt idx="8622">
                  <c:v>96958683.909999996</c:v>
                </c:pt>
                <c:pt idx="8623">
                  <c:v>96969929.409999996</c:v>
                </c:pt>
                <c:pt idx="8624">
                  <c:v>96981174.909999996</c:v>
                </c:pt>
                <c:pt idx="8625">
                  <c:v>96992420.409999996</c:v>
                </c:pt>
                <c:pt idx="8626">
                  <c:v>97003665.900000006</c:v>
                </c:pt>
                <c:pt idx="8627">
                  <c:v>97014911.400000006</c:v>
                </c:pt>
                <c:pt idx="8628">
                  <c:v>97026156.900000006</c:v>
                </c:pt>
                <c:pt idx="8629">
                  <c:v>97037402.400000006</c:v>
                </c:pt>
                <c:pt idx="8630">
                  <c:v>97048647.900000006</c:v>
                </c:pt>
                <c:pt idx="8631">
                  <c:v>97059893.390000001</c:v>
                </c:pt>
                <c:pt idx="8632">
                  <c:v>97071138.890000001</c:v>
                </c:pt>
                <c:pt idx="8633">
                  <c:v>97082384.390000001</c:v>
                </c:pt>
                <c:pt idx="8634">
                  <c:v>97093629.890000001</c:v>
                </c:pt>
                <c:pt idx="8635">
                  <c:v>97104875.390000001</c:v>
                </c:pt>
                <c:pt idx="8636">
                  <c:v>97116120.879999995</c:v>
                </c:pt>
                <c:pt idx="8637">
                  <c:v>97127366.379999995</c:v>
                </c:pt>
                <c:pt idx="8638">
                  <c:v>97138611.879999995</c:v>
                </c:pt>
                <c:pt idx="8639">
                  <c:v>97149857.379999995</c:v>
                </c:pt>
                <c:pt idx="8640">
                  <c:v>97161102.879999995</c:v>
                </c:pt>
                <c:pt idx="8641">
                  <c:v>97172348.370000005</c:v>
                </c:pt>
                <c:pt idx="8642">
                  <c:v>97183593.870000005</c:v>
                </c:pt>
                <c:pt idx="8643">
                  <c:v>97194839.370000005</c:v>
                </c:pt>
                <c:pt idx="8644">
                  <c:v>97206084.870000005</c:v>
                </c:pt>
                <c:pt idx="8645">
                  <c:v>97217330.370000005</c:v>
                </c:pt>
                <c:pt idx="8646">
                  <c:v>97228575.859999999</c:v>
                </c:pt>
                <c:pt idx="8647">
                  <c:v>97239821.359999999</c:v>
                </c:pt>
                <c:pt idx="8648">
                  <c:v>97251066.859999999</c:v>
                </c:pt>
                <c:pt idx="8649">
                  <c:v>97262312.359999999</c:v>
                </c:pt>
                <c:pt idx="8650">
                  <c:v>97273557.859999999</c:v>
                </c:pt>
                <c:pt idx="8651">
                  <c:v>97284803.349999994</c:v>
                </c:pt>
                <c:pt idx="8652">
                  <c:v>97296048.849999994</c:v>
                </c:pt>
                <c:pt idx="8653">
                  <c:v>97307294.349999994</c:v>
                </c:pt>
                <c:pt idx="8654">
                  <c:v>97318539.849999994</c:v>
                </c:pt>
                <c:pt idx="8655">
                  <c:v>97329785.349999994</c:v>
                </c:pt>
                <c:pt idx="8656">
                  <c:v>97341030.840000004</c:v>
                </c:pt>
                <c:pt idx="8657">
                  <c:v>97352276.340000004</c:v>
                </c:pt>
                <c:pt idx="8658">
                  <c:v>97363521.840000004</c:v>
                </c:pt>
                <c:pt idx="8659">
                  <c:v>97374767.340000004</c:v>
                </c:pt>
                <c:pt idx="8660">
                  <c:v>97386012.840000004</c:v>
                </c:pt>
                <c:pt idx="8661">
                  <c:v>97397258.329999998</c:v>
                </c:pt>
                <c:pt idx="8662">
                  <c:v>97408503.829999998</c:v>
                </c:pt>
                <c:pt idx="8663">
                  <c:v>97419749.329999998</c:v>
                </c:pt>
                <c:pt idx="8664">
                  <c:v>97430994.829999998</c:v>
                </c:pt>
                <c:pt idx="8665">
                  <c:v>97442240.329999998</c:v>
                </c:pt>
                <c:pt idx="8666">
                  <c:v>97453485.819999993</c:v>
                </c:pt>
                <c:pt idx="8667">
                  <c:v>97464731.319999993</c:v>
                </c:pt>
                <c:pt idx="8668">
                  <c:v>97475976.819999993</c:v>
                </c:pt>
                <c:pt idx="8669">
                  <c:v>97487222.319999993</c:v>
                </c:pt>
                <c:pt idx="8670">
                  <c:v>97498467.819999993</c:v>
                </c:pt>
                <c:pt idx="8671">
                  <c:v>97509713.319999993</c:v>
                </c:pt>
                <c:pt idx="8672">
                  <c:v>97520958.810000002</c:v>
                </c:pt>
                <c:pt idx="8673">
                  <c:v>97532204.310000002</c:v>
                </c:pt>
                <c:pt idx="8674">
                  <c:v>97543449.810000002</c:v>
                </c:pt>
                <c:pt idx="8675">
                  <c:v>97554695.310000002</c:v>
                </c:pt>
                <c:pt idx="8676">
                  <c:v>97565940.810000002</c:v>
                </c:pt>
                <c:pt idx="8677">
                  <c:v>97577186.299999997</c:v>
                </c:pt>
                <c:pt idx="8678">
                  <c:v>97588431.799999997</c:v>
                </c:pt>
                <c:pt idx="8679">
                  <c:v>97599677.299999997</c:v>
                </c:pt>
                <c:pt idx="8680">
                  <c:v>97610922.799999997</c:v>
                </c:pt>
                <c:pt idx="8681">
                  <c:v>97622168.299999997</c:v>
                </c:pt>
                <c:pt idx="8682">
                  <c:v>97633413.790000007</c:v>
                </c:pt>
                <c:pt idx="8683">
                  <c:v>97644659.290000007</c:v>
                </c:pt>
                <c:pt idx="8684">
                  <c:v>97655904.790000007</c:v>
                </c:pt>
                <c:pt idx="8685">
                  <c:v>97667150.290000007</c:v>
                </c:pt>
                <c:pt idx="8686">
                  <c:v>97678395.790000007</c:v>
                </c:pt>
                <c:pt idx="8687">
                  <c:v>97689641.280000001</c:v>
                </c:pt>
                <c:pt idx="8688">
                  <c:v>97700886.780000001</c:v>
                </c:pt>
                <c:pt idx="8689">
                  <c:v>97712132.280000001</c:v>
                </c:pt>
                <c:pt idx="8690">
                  <c:v>97723377.780000001</c:v>
                </c:pt>
                <c:pt idx="8691">
                  <c:v>97734623.280000001</c:v>
                </c:pt>
                <c:pt idx="8692">
                  <c:v>97745868.769999996</c:v>
                </c:pt>
                <c:pt idx="8693">
                  <c:v>97757114.269999996</c:v>
                </c:pt>
                <c:pt idx="8694">
                  <c:v>97768359.769999996</c:v>
                </c:pt>
                <c:pt idx="8695">
                  <c:v>97779605.269999996</c:v>
                </c:pt>
                <c:pt idx="8696">
                  <c:v>97790850.769999996</c:v>
                </c:pt>
                <c:pt idx="8697">
                  <c:v>97802096.260000005</c:v>
                </c:pt>
                <c:pt idx="8698">
                  <c:v>97813341.760000005</c:v>
                </c:pt>
                <c:pt idx="8699">
                  <c:v>97824587.260000005</c:v>
                </c:pt>
                <c:pt idx="8700">
                  <c:v>97835832.760000005</c:v>
                </c:pt>
                <c:pt idx="8701">
                  <c:v>97847078.260000005</c:v>
                </c:pt>
                <c:pt idx="8702">
                  <c:v>97858323.75</c:v>
                </c:pt>
                <c:pt idx="8703">
                  <c:v>97869569.25</c:v>
                </c:pt>
                <c:pt idx="8704">
                  <c:v>97880814.75</c:v>
                </c:pt>
                <c:pt idx="8705">
                  <c:v>97892060.25</c:v>
                </c:pt>
                <c:pt idx="8706">
                  <c:v>97903305.75</c:v>
                </c:pt>
                <c:pt idx="8707">
                  <c:v>97914551.239999995</c:v>
                </c:pt>
                <c:pt idx="8708">
                  <c:v>97925796.739999995</c:v>
                </c:pt>
                <c:pt idx="8709">
                  <c:v>97937042.239999995</c:v>
                </c:pt>
                <c:pt idx="8710">
                  <c:v>97948287.739999995</c:v>
                </c:pt>
                <c:pt idx="8711">
                  <c:v>97959533.239999995</c:v>
                </c:pt>
                <c:pt idx="8712">
                  <c:v>97970778.730000004</c:v>
                </c:pt>
                <c:pt idx="8713">
                  <c:v>97982024.230000004</c:v>
                </c:pt>
                <c:pt idx="8714">
                  <c:v>97993269.730000004</c:v>
                </c:pt>
                <c:pt idx="8715">
                  <c:v>98004515.230000004</c:v>
                </c:pt>
                <c:pt idx="8716">
                  <c:v>98015760.730000004</c:v>
                </c:pt>
                <c:pt idx="8717">
                  <c:v>98027006.219999999</c:v>
                </c:pt>
                <c:pt idx="8718">
                  <c:v>98038251.719999999</c:v>
                </c:pt>
                <c:pt idx="8719">
                  <c:v>98049497.219999999</c:v>
                </c:pt>
                <c:pt idx="8720">
                  <c:v>98060742.719999999</c:v>
                </c:pt>
                <c:pt idx="8721">
                  <c:v>98071988.219999999</c:v>
                </c:pt>
                <c:pt idx="8722">
                  <c:v>98083233.709999993</c:v>
                </c:pt>
                <c:pt idx="8723">
                  <c:v>98094479.209999993</c:v>
                </c:pt>
                <c:pt idx="8724">
                  <c:v>98105724.709999993</c:v>
                </c:pt>
                <c:pt idx="8725">
                  <c:v>98116970.209999993</c:v>
                </c:pt>
                <c:pt idx="8726">
                  <c:v>98128215.709999993</c:v>
                </c:pt>
                <c:pt idx="8727">
                  <c:v>98139461.200000003</c:v>
                </c:pt>
                <c:pt idx="8728">
                  <c:v>98150706.700000003</c:v>
                </c:pt>
                <c:pt idx="8729">
                  <c:v>98161952.200000003</c:v>
                </c:pt>
                <c:pt idx="8730">
                  <c:v>98173197.700000003</c:v>
                </c:pt>
                <c:pt idx="8731">
                  <c:v>98184443.200000003</c:v>
                </c:pt>
                <c:pt idx="8732">
                  <c:v>98195688.689999998</c:v>
                </c:pt>
                <c:pt idx="8733">
                  <c:v>98206934.189999998</c:v>
                </c:pt>
                <c:pt idx="8734">
                  <c:v>98218179.689999998</c:v>
                </c:pt>
                <c:pt idx="8735">
                  <c:v>98229425.189999998</c:v>
                </c:pt>
                <c:pt idx="8736">
                  <c:v>98240670.689999998</c:v>
                </c:pt>
                <c:pt idx="8737">
                  <c:v>98251916.180000007</c:v>
                </c:pt>
                <c:pt idx="8738">
                  <c:v>98263161.680000007</c:v>
                </c:pt>
                <c:pt idx="8739">
                  <c:v>98274407.180000007</c:v>
                </c:pt>
                <c:pt idx="8740">
                  <c:v>98285652.680000007</c:v>
                </c:pt>
                <c:pt idx="8741">
                  <c:v>98296898.180000007</c:v>
                </c:pt>
                <c:pt idx="8742">
                  <c:v>98308143.670000002</c:v>
                </c:pt>
                <c:pt idx="8743">
                  <c:v>98319389.170000002</c:v>
                </c:pt>
                <c:pt idx="8744">
                  <c:v>98330634.670000002</c:v>
                </c:pt>
                <c:pt idx="8745">
                  <c:v>98341880.170000002</c:v>
                </c:pt>
                <c:pt idx="8746">
                  <c:v>98353125.670000002</c:v>
                </c:pt>
                <c:pt idx="8747">
                  <c:v>98364371.159999996</c:v>
                </c:pt>
                <c:pt idx="8748">
                  <c:v>98375616.659999996</c:v>
                </c:pt>
                <c:pt idx="8749">
                  <c:v>98386862.159999996</c:v>
                </c:pt>
                <c:pt idx="8750">
                  <c:v>98398107.659999996</c:v>
                </c:pt>
                <c:pt idx="8751">
                  <c:v>98409353.159999996</c:v>
                </c:pt>
                <c:pt idx="8752">
                  <c:v>98420598.650000006</c:v>
                </c:pt>
                <c:pt idx="8753">
                  <c:v>98431844.150000006</c:v>
                </c:pt>
                <c:pt idx="8754">
                  <c:v>98443089.650000006</c:v>
                </c:pt>
                <c:pt idx="8755">
                  <c:v>98454335.150000006</c:v>
                </c:pt>
                <c:pt idx="8756">
                  <c:v>98465580.650000006</c:v>
                </c:pt>
                <c:pt idx="8757">
                  <c:v>98476826.140000001</c:v>
                </c:pt>
                <c:pt idx="8758">
                  <c:v>98488071.640000001</c:v>
                </c:pt>
                <c:pt idx="8759">
                  <c:v>98499317.140000001</c:v>
                </c:pt>
                <c:pt idx="8760">
                  <c:v>98510562.640000001</c:v>
                </c:pt>
                <c:pt idx="8761">
                  <c:v>98521808.140000001</c:v>
                </c:pt>
                <c:pt idx="8762">
                  <c:v>98533053.629999995</c:v>
                </c:pt>
                <c:pt idx="8763">
                  <c:v>98544299.129999995</c:v>
                </c:pt>
                <c:pt idx="8764">
                  <c:v>98555544.629999995</c:v>
                </c:pt>
                <c:pt idx="8765">
                  <c:v>98566790.129999995</c:v>
                </c:pt>
                <c:pt idx="8766">
                  <c:v>98578035.629999995</c:v>
                </c:pt>
                <c:pt idx="8767">
                  <c:v>98589281.120000005</c:v>
                </c:pt>
                <c:pt idx="8768">
                  <c:v>98600526.620000005</c:v>
                </c:pt>
                <c:pt idx="8769">
                  <c:v>98611772.120000005</c:v>
                </c:pt>
                <c:pt idx="8770">
                  <c:v>98623017.620000005</c:v>
                </c:pt>
                <c:pt idx="8771">
                  <c:v>98634263.120000005</c:v>
                </c:pt>
                <c:pt idx="8772">
                  <c:v>98645508.609999999</c:v>
                </c:pt>
                <c:pt idx="8773">
                  <c:v>98656754.109999999</c:v>
                </c:pt>
                <c:pt idx="8774">
                  <c:v>98667999.609999999</c:v>
                </c:pt>
                <c:pt idx="8775">
                  <c:v>98679245.109999999</c:v>
                </c:pt>
                <c:pt idx="8776">
                  <c:v>98690490.609999999</c:v>
                </c:pt>
                <c:pt idx="8777">
                  <c:v>98701736.099999994</c:v>
                </c:pt>
                <c:pt idx="8778">
                  <c:v>98712981.599999994</c:v>
                </c:pt>
                <c:pt idx="8779">
                  <c:v>98724227.099999994</c:v>
                </c:pt>
                <c:pt idx="8780">
                  <c:v>98735472.599999994</c:v>
                </c:pt>
                <c:pt idx="8781">
                  <c:v>98746718.099999994</c:v>
                </c:pt>
                <c:pt idx="8782">
                  <c:v>98757963.599999994</c:v>
                </c:pt>
                <c:pt idx="8783">
                  <c:v>98769209.090000004</c:v>
                </c:pt>
                <c:pt idx="8784">
                  <c:v>98780454.590000004</c:v>
                </c:pt>
                <c:pt idx="8785">
                  <c:v>98791700.090000004</c:v>
                </c:pt>
                <c:pt idx="8786">
                  <c:v>98802945.590000004</c:v>
                </c:pt>
                <c:pt idx="8787">
                  <c:v>98814191.090000004</c:v>
                </c:pt>
                <c:pt idx="8788">
                  <c:v>98825436.579999998</c:v>
                </c:pt>
                <c:pt idx="8789">
                  <c:v>98836682.079999998</c:v>
                </c:pt>
                <c:pt idx="8790">
                  <c:v>98847927.579999998</c:v>
                </c:pt>
                <c:pt idx="8791">
                  <c:v>98859173.079999998</c:v>
                </c:pt>
                <c:pt idx="8792">
                  <c:v>98870418.579999998</c:v>
                </c:pt>
                <c:pt idx="8793">
                  <c:v>98881664.069999993</c:v>
                </c:pt>
                <c:pt idx="8794">
                  <c:v>98892909.569999993</c:v>
                </c:pt>
                <c:pt idx="8795">
                  <c:v>98904155.069999993</c:v>
                </c:pt>
                <c:pt idx="8796">
                  <c:v>98915400.569999993</c:v>
                </c:pt>
                <c:pt idx="8797">
                  <c:v>98926646.069999993</c:v>
                </c:pt>
                <c:pt idx="8798">
                  <c:v>98937891.560000002</c:v>
                </c:pt>
                <c:pt idx="8799">
                  <c:v>98949137.060000002</c:v>
                </c:pt>
                <c:pt idx="8800">
                  <c:v>98960382.560000002</c:v>
                </c:pt>
                <c:pt idx="8801">
                  <c:v>98971628.060000002</c:v>
                </c:pt>
                <c:pt idx="8802">
                  <c:v>98982873.560000002</c:v>
                </c:pt>
                <c:pt idx="8803">
                  <c:v>98994119.049999997</c:v>
                </c:pt>
                <c:pt idx="8804">
                  <c:v>99005364.549999997</c:v>
                </c:pt>
                <c:pt idx="8805">
                  <c:v>99016610.049999997</c:v>
                </c:pt>
                <c:pt idx="8806">
                  <c:v>99027855.549999997</c:v>
                </c:pt>
                <c:pt idx="8807">
                  <c:v>99039101.049999997</c:v>
                </c:pt>
                <c:pt idx="8808">
                  <c:v>99050346.540000007</c:v>
                </c:pt>
                <c:pt idx="8809">
                  <c:v>99061592.040000007</c:v>
                </c:pt>
                <c:pt idx="8810">
                  <c:v>99072837.540000007</c:v>
                </c:pt>
                <c:pt idx="8811">
                  <c:v>99084083.040000007</c:v>
                </c:pt>
                <c:pt idx="8812">
                  <c:v>99095328.540000007</c:v>
                </c:pt>
                <c:pt idx="8813">
                  <c:v>99106574.030000001</c:v>
                </c:pt>
                <c:pt idx="8814">
                  <c:v>99117819.530000001</c:v>
                </c:pt>
                <c:pt idx="8815">
                  <c:v>99129065.030000001</c:v>
                </c:pt>
                <c:pt idx="8816">
                  <c:v>99140310.530000001</c:v>
                </c:pt>
                <c:pt idx="8817">
                  <c:v>99151556.030000001</c:v>
                </c:pt>
                <c:pt idx="8818">
                  <c:v>99162801.519999996</c:v>
                </c:pt>
                <c:pt idx="8819">
                  <c:v>99174047.019999996</c:v>
                </c:pt>
                <c:pt idx="8820">
                  <c:v>99185292.519999996</c:v>
                </c:pt>
                <c:pt idx="8821">
                  <c:v>99196538.019999996</c:v>
                </c:pt>
                <c:pt idx="8822">
                  <c:v>99207783.519999996</c:v>
                </c:pt>
                <c:pt idx="8823">
                  <c:v>99219029.010000005</c:v>
                </c:pt>
                <c:pt idx="8824">
                  <c:v>99230274.510000005</c:v>
                </c:pt>
                <c:pt idx="8825">
                  <c:v>99241520.010000005</c:v>
                </c:pt>
                <c:pt idx="8826">
                  <c:v>99252765.510000005</c:v>
                </c:pt>
                <c:pt idx="8827">
                  <c:v>99264011.010000005</c:v>
                </c:pt>
                <c:pt idx="8828">
                  <c:v>99275256.5</c:v>
                </c:pt>
                <c:pt idx="8829">
                  <c:v>99286502</c:v>
                </c:pt>
                <c:pt idx="8830">
                  <c:v>99297747.5</c:v>
                </c:pt>
                <c:pt idx="8831">
                  <c:v>99308993</c:v>
                </c:pt>
                <c:pt idx="8832">
                  <c:v>99320238.5</c:v>
                </c:pt>
                <c:pt idx="8833">
                  <c:v>99331483.989999995</c:v>
                </c:pt>
                <c:pt idx="8834">
                  <c:v>99342729.489999995</c:v>
                </c:pt>
                <c:pt idx="8835">
                  <c:v>99353974.989999995</c:v>
                </c:pt>
                <c:pt idx="8836">
                  <c:v>99365220.489999995</c:v>
                </c:pt>
                <c:pt idx="8837">
                  <c:v>99376465.989999995</c:v>
                </c:pt>
                <c:pt idx="8838">
                  <c:v>99387711.480000004</c:v>
                </c:pt>
                <c:pt idx="8839">
                  <c:v>99398956.980000004</c:v>
                </c:pt>
                <c:pt idx="8840">
                  <c:v>99410202.480000004</c:v>
                </c:pt>
                <c:pt idx="8841">
                  <c:v>99421447.980000004</c:v>
                </c:pt>
                <c:pt idx="8842">
                  <c:v>99432693.480000004</c:v>
                </c:pt>
                <c:pt idx="8843">
                  <c:v>99443938.969999999</c:v>
                </c:pt>
                <c:pt idx="8844">
                  <c:v>99455184.469999999</c:v>
                </c:pt>
                <c:pt idx="8845">
                  <c:v>99466429.969999999</c:v>
                </c:pt>
                <c:pt idx="8846">
                  <c:v>99477675.469999999</c:v>
                </c:pt>
                <c:pt idx="8847">
                  <c:v>99488920.969999999</c:v>
                </c:pt>
                <c:pt idx="8848">
                  <c:v>99500166.459999993</c:v>
                </c:pt>
                <c:pt idx="8849">
                  <c:v>99511411.959999993</c:v>
                </c:pt>
                <c:pt idx="8850">
                  <c:v>99522657.459999993</c:v>
                </c:pt>
                <c:pt idx="8851">
                  <c:v>99533902.959999993</c:v>
                </c:pt>
                <c:pt idx="8852">
                  <c:v>99545148.459999993</c:v>
                </c:pt>
                <c:pt idx="8853">
                  <c:v>99556393.950000003</c:v>
                </c:pt>
                <c:pt idx="8854">
                  <c:v>99567639.450000003</c:v>
                </c:pt>
                <c:pt idx="8855">
                  <c:v>99578884.950000003</c:v>
                </c:pt>
                <c:pt idx="8856">
                  <c:v>99590130.450000003</c:v>
                </c:pt>
                <c:pt idx="8857">
                  <c:v>99601375.950000003</c:v>
                </c:pt>
                <c:pt idx="8858">
                  <c:v>99612621.439999998</c:v>
                </c:pt>
                <c:pt idx="8859">
                  <c:v>99623866.939999998</c:v>
                </c:pt>
                <c:pt idx="8860">
                  <c:v>99635112.439999998</c:v>
                </c:pt>
                <c:pt idx="8861">
                  <c:v>99646357.939999998</c:v>
                </c:pt>
                <c:pt idx="8862">
                  <c:v>99657603.439999998</c:v>
                </c:pt>
                <c:pt idx="8863">
                  <c:v>99668848.930000007</c:v>
                </c:pt>
                <c:pt idx="8864">
                  <c:v>99680094.430000007</c:v>
                </c:pt>
                <c:pt idx="8865">
                  <c:v>99691339.930000007</c:v>
                </c:pt>
                <c:pt idx="8866">
                  <c:v>99702585.430000007</c:v>
                </c:pt>
                <c:pt idx="8867">
                  <c:v>99713830.930000007</c:v>
                </c:pt>
                <c:pt idx="8868">
                  <c:v>99725076.420000002</c:v>
                </c:pt>
                <c:pt idx="8869">
                  <c:v>99736321.920000002</c:v>
                </c:pt>
                <c:pt idx="8870">
                  <c:v>99747567.420000002</c:v>
                </c:pt>
                <c:pt idx="8871">
                  <c:v>99758812.920000002</c:v>
                </c:pt>
                <c:pt idx="8872">
                  <c:v>99770058.420000002</c:v>
                </c:pt>
                <c:pt idx="8873">
                  <c:v>99781303.909999996</c:v>
                </c:pt>
                <c:pt idx="8874">
                  <c:v>99792549.409999996</c:v>
                </c:pt>
                <c:pt idx="8875">
                  <c:v>99803794.909999996</c:v>
                </c:pt>
                <c:pt idx="8876">
                  <c:v>99815040.409999996</c:v>
                </c:pt>
                <c:pt idx="8877">
                  <c:v>99826285.909999996</c:v>
                </c:pt>
                <c:pt idx="8878">
                  <c:v>99837531.400000006</c:v>
                </c:pt>
                <c:pt idx="8879">
                  <c:v>99848776.900000006</c:v>
                </c:pt>
                <c:pt idx="8880">
                  <c:v>99860022.400000006</c:v>
                </c:pt>
                <c:pt idx="8881">
                  <c:v>99871267.900000006</c:v>
                </c:pt>
                <c:pt idx="8882">
                  <c:v>99882513.400000006</c:v>
                </c:pt>
                <c:pt idx="8883">
                  <c:v>99893758.890000001</c:v>
                </c:pt>
                <c:pt idx="8884">
                  <c:v>99905004.390000001</c:v>
                </c:pt>
                <c:pt idx="8885">
                  <c:v>99916249.890000001</c:v>
                </c:pt>
                <c:pt idx="8886">
                  <c:v>99927495.390000001</c:v>
                </c:pt>
                <c:pt idx="8887">
                  <c:v>99938740.890000001</c:v>
                </c:pt>
                <c:pt idx="8888">
                  <c:v>99949986.379999995</c:v>
                </c:pt>
                <c:pt idx="8889">
                  <c:v>99961231.879999995</c:v>
                </c:pt>
                <c:pt idx="8890">
                  <c:v>99972477.379999995</c:v>
                </c:pt>
                <c:pt idx="8891">
                  <c:v>99983722.879999995</c:v>
                </c:pt>
                <c:pt idx="8892">
                  <c:v>99994968.379999995</c:v>
                </c:pt>
                <c:pt idx="8893">
                  <c:v>100006213.90000001</c:v>
                </c:pt>
                <c:pt idx="8894">
                  <c:v>100017459.40000001</c:v>
                </c:pt>
                <c:pt idx="8895">
                  <c:v>100028704.90000001</c:v>
                </c:pt>
                <c:pt idx="8896">
                  <c:v>100039950.40000001</c:v>
                </c:pt>
                <c:pt idx="8897">
                  <c:v>100051195.90000001</c:v>
                </c:pt>
                <c:pt idx="8898">
                  <c:v>100062441.40000001</c:v>
                </c:pt>
                <c:pt idx="8899">
                  <c:v>100073686.90000001</c:v>
                </c:pt>
                <c:pt idx="8900">
                  <c:v>100084932.40000001</c:v>
                </c:pt>
                <c:pt idx="8901">
                  <c:v>100096177.90000001</c:v>
                </c:pt>
                <c:pt idx="8902">
                  <c:v>100107423.40000001</c:v>
                </c:pt>
                <c:pt idx="8903">
                  <c:v>100118668.90000001</c:v>
                </c:pt>
                <c:pt idx="8904">
                  <c:v>100129914.40000001</c:v>
                </c:pt>
                <c:pt idx="8905">
                  <c:v>100141159.90000001</c:v>
                </c:pt>
                <c:pt idx="8906">
                  <c:v>100152405.3</c:v>
                </c:pt>
                <c:pt idx="8907">
                  <c:v>100163650.8</c:v>
                </c:pt>
                <c:pt idx="8908">
                  <c:v>100174896.3</c:v>
                </c:pt>
                <c:pt idx="8909">
                  <c:v>100186141.8</c:v>
                </c:pt>
                <c:pt idx="8910">
                  <c:v>100197387.3</c:v>
                </c:pt>
                <c:pt idx="8911">
                  <c:v>100208632.8</c:v>
                </c:pt>
                <c:pt idx="8912">
                  <c:v>100219878.3</c:v>
                </c:pt>
                <c:pt idx="8913">
                  <c:v>100231123.8</c:v>
                </c:pt>
                <c:pt idx="8914">
                  <c:v>100242369.3</c:v>
                </c:pt>
                <c:pt idx="8915">
                  <c:v>100253614.8</c:v>
                </c:pt>
                <c:pt idx="8916">
                  <c:v>100264860.3</c:v>
                </c:pt>
                <c:pt idx="8917">
                  <c:v>100276105.8</c:v>
                </c:pt>
                <c:pt idx="8918">
                  <c:v>100287351.3</c:v>
                </c:pt>
                <c:pt idx="8919">
                  <c:v>100298596.8</c:v>
                </c:pt>
                <c:pt idx="8920">
                  <c:v>100309842.3</c:v>
                </c:pt>
                <c:pt idx="8921">
                  <c:v>100321087.8</c:v>
                </c:pt>
                <c:pt idx="8922">
                  <c:v>100332333.3</c:v>
                </c:pt>
                <c:pt idx="8923">
                  <c:v>100343578.8</c:v>
                </c:pt>
                <c:pt idx="8924">
                  <c:v>100354824.3</c:v>
                </c:pt>
                <c:pt idx="8925">
                  <c:v>100366069.8</c:v>
                </c:pt>
                <c:pt idx="8926">
                  <c:v>100377315.3</c:v>
                </c:pt>
                <c:pt idx="8927">
                  <c:v>100388560.8</c:v>
                </c:pt>
                <c:pt idx="8928">
                  <c:v>100399806.3</c:v>
                </c:pt>
                <c:pt idx="8929">
                  <c:v>100411051.8</c:v>
                </c:pt>
                <c:pt idx="8930">
                  <c:v>100422297.3</c:v>
                </c:pt>
                <c:pt idx="8931">
                  <c:v>100433542.8</c:v>
                </c:pt>
                <c:pt idx="8932">
                  <c:v>100444788.3</c:v>
                </c:pt>
                <c:pt idx="8933">
                  <c:v>100456033.8</c:v>
                </c:pt>
                <c:pt idx="8934">
                  <c:v>100467279.3</c:v>
                </c:pt>
                <c:pt idx="8935">
                  <c:v>100478524.8</c:v>
                </c:pt>
                <c:pt idx="8936">
                  <c:v>100489770.3</c:v>
                </c:pt>
                <c:pt idx="8937">
                  <c:v>100501015.8</c:v>
                </c:pt>
                <c:pt idx="8938">
                  <c:v>100512261.3</c:v>
                </c:pt>
                <c:pt idx="8939">
                  <c:v>100523506.8</c:v>
                </c:pt>
                <c:pt idx="8940">
                  <c:v>100534752.3</c:v>
                </c:pt>
                <c:pt idx="8941">
                  <c:v>100545997.8</c:v>
                </c:pt>
                <c:pt idx="8942">
                  <c:v>100557243.3</c:v>
                </c:pt>
                <c:pt idx="8943">
                  <c:v>100568488.8</c:v>
                </c:pt>
                <c:pt idx="8944">
                  <c:v>100579734.3</c:v>
                </c:pt>
                <c:pt idx="8945">
                  <c:v>100590979.8</c:v>
                </c:pt>
                <c:pt idx="8946">
                  <c:v>100602225.3</c:v>
                </c:pt>
                <c:pt idx="8947">
                  <c:v>100613470.8</c:v>
                </c:pt>
                <c:pt idx="8948">
                  <c:v>100624716.3</c:v>
                </c:pt>
                <c:pt idx="8949">
                  <c:v>100635961.8</c:v>
                </c:pt>
                <c:pt idx="8950">
                  <c:v>100647207.3</c:v>
                </c:pt>
                <c:pt idx="8951">
                  <c:v>100658452.8</c:v>
                </c:pt>
                <c:pt idx="8952">
                  <c:v>100669698.3</c:v>
                </c:pt>
                <c:pt idx="8953">
                  <c:v>100680943.8</c:v>
                </c:pt>
                <c:pt idx="8954">
                  <c:v>100692189.3</c:v>
                </c:pt>
                <c:pt idx="8955">
                  <c:v>100703434.8</c:v>
                </c:pt>
                <c:pt idx="8956">
                  <c:v>100714680.3</c:v>
                </c:pt>
                <c:pt idx="8957">
                  <c:v>100725925.7</c:v>
                </c:pt>
                <c:pt idx="8958">
                  <c:v>100737171.2</c:v>
                </c:pt>
                <c:pt idx="8959">
                  <c:v>100748416.7</c:v>
                </c:pt>
                <c:pt idx="8960">
                  <c:v>100759662.2</c:v>
                </c:pt>
                <c:pt idx="8961">
                  <c:v>100770907.7</c:v>
                </c:pt>
                <c:pt idx="8962">
                  <c:v>100782153.2</c:v>
                </c:pt>
                <c:pt idx="8963">
                  <c:v>100793398.7</c:v>
                </c:pt>
                <c:pt idx="8964">
                  <c:v>100804644.2</c:v>
                </c:pt>
                <c:pt idx="8965">
                  <c:v>100815889.7</c:v>
                </c:pt>
                <c:pt idx="8966">
                  <c:v>100827135.2</c:v>
                </c:pt>
                <c:pt idx="8967">
                  <c:v>100838380.7</c:v>
                </c:pt>
                <c:pt idx="8968">
                  <c:v>100849626.2</c:v>
                </c:pt>
                <c:pt idx="8969">
                  <c:v>100860871.7</c:v>
                </c:pt>
                <c:pt idx="8970">
                  <c:v>100872117.2</c:v>
                </c:pt>
                <c:pt idx="8971">
                  <c:v>100883362.7</c:v>
                </c:pt>
                <c:pt idx="8972">
                  <c:v>100894608.2</c:v>
                </c:pt>
                <c:pt idx="8973">
                  <c:v>100905853.7</c:v>
                </c:pt>
                <c:pt idx="8974">
                  <c:v>100917099.2</c:v>
                </c:pt>
                <c:pt idx="8975">
                  <c:v>100928344.7</c:v>
                </c:pt>
                <c:pt idx="8976">
                  <c:v>100939590.2</c:v>
                </c:pt>
                <c:pt idx="8977">
                  <c:v>100950835.7</c:v>
                </c:pt>
                <c:pt idx="8978">
                  <c:v>100962081.2</c:v>
                </c:pt>
                <c:pt idx="8979">
                  <c:v>100973326.7</c:v>
                </c:pt>
                <c:pt idx="8980">
                  <c:v>100984572.2</c:v>
                </c:pt>
                <c:pt idx="8981">
                  <c:v>100995817.7</c:v>
                </c:pt>
                <c:pt idx="8982">
                  <c:v>101007063.2</c:v>
                </c:pt>
                <c:pt idx="8983">
                  <c:v>101018308.7</c:v>
                </c:pt>
                <c:pt idx="8984">
                  <c:v>101029554.2</c:v>
                </c:pt>
                <c:pt idx="8985">
                  <c:v>101040799.7</c:v>
                </c:pt>
                <c:pt idx="8986">
                  <c:v>101052045.2</c:v>
                </c:pt>
                <c:pt idx="8987">
                  <c:v>101063290.7</c:v>
                </c:pt>
                <c:pt idx="8988">
                  <c:v>101074536.2</c:v>
                </c:pt>
                <c:pt idx="8989">
                  <c:v>101085781.7</c:v>
                </c:pt>
                <c:pt idx="8990">
                  <c:v>101097027.2</c:v>
                </c:pt>
                <c:pt idx="8991">
                  <c:v>101108272.7</c:v>
                </c:pt>
                <c:pt idx="8992">
                  <c:v>101119518.2</c:v>
                </c:pt>
                <c:pt idx="8993">
                  <c:v>101130763.7</c:v>
                </c:pt>
                <c:pt idx="8994">
                  <c:v>101142009.2</c:v>
                </c:pt>
                <c:pt idx="8995">
                  <c:v>101153254.7</c:v>
                </c:pt>
                <c:pt idx="8996">
                  <c:v>101164500.2</c:v>
                </c:pt>
                <c:pt idx="8997">
                  <c:v>101175745.7</c:v>
                </c:pt>
                <c:pt idx="8998">
                  <c:v>101186991.2</c:v>
                </c:pt>
                <c:pt idx="8999">
                  <c:v>101198236.7</c:v>
                </c:pt>
                <c:pt idx="9000">
                  <c:v>101209482.2</c:v>
                </c:pt>
                <c:pt idx="9001">
                  <c:v>101220727.7</c:v>
                </c:pt>
                <c:pt idx="9002">
                  <c:v>101231973.2</c:v>
                </c:pt>
                <c:pt idx="9003">
                  <c:v>101243218.7</c:v>
                </c:pt>
                <c:pt idx="9004">
                  <c:v>101254464.2</c:v>
                </c:pt>
                <c:pt idx="9005">
                  <c:v>101265709.7</c:v>
                </c:pt>
                <c:pt idx="9006">
                  <c:v>101276955.2</c:v>
                </c:pt>
                <c:pt idx="9007">
                  <c:v>101288200.59999999</c:v>
                </c:pt>
                <c:pt idx="9008">
                  <c:v>101299446.09999999</c:v>
                </c:pt>
                <c:pt idx="9009">
                  <c:v>101310691.59999999</c:v>
                </c:pt>
                <c:pt idx="9010">
                  <c:v>101321937.09999999</c:v>
                </c:pt>
                <c:pt idx="9011">
                  <c:v>101333182.59999999</c:v>
                </c:pt>
                <c:pt idx="9012">
                  <c:v>101344428.09999999</c:v>
                </c:pt>
                <c:pt idx="9013">
                  <c:v>101355673.59999999</c:v>
                </c:pt>
                <c:pt idx="9014">
                  <c:v>101366919.09999999</c:v>
                </c:pt>
                <c:pt idx="9015">
                  <c:v>101378164.59999999</c:v>
                </c:pt>
                <c:pt idx="9016">
                  <c:v>101389410.09999999</c:v>
                </c:pt>
                <c:pt idx="9017">
                  <c:v>101400655.59999999</c:v>
                </c:pt>
                <c:pt idx="9018">
                  <c:v>101411901.09999999</c:v>
                </c:pt>
                <c:pt idx="9019">
                  <c:v>101423146.59999999</c:v>
                </c:pt>
                <c:pt idx="9020">
                  <c:v>101434392.09999999</c:v>
                </c:pt>
                <c:pt idx="9021">
                  <c:v>101445637.59999999</c:v>
                </c:pt>
                <c:pt idx="9022">
                  <c:v>101456883.09999999</c:v>
                </c:pt>
                <c:pt idx="9023">
                  <c:v>101468128.59999999</c:v>
                </c:pt>
                <c:pt idx="9024">
                  <c:v>101479374.09999999</c:v>
                </c:pt>
                <c:pt idx="9025">
                  <c:v>101490619.59999999</c:v>
                </c:pt>
                <c:pt idx="9026">
                  <c:v>101501865.09999999</c:v>
                </c:pt>
                <c:pt idx="9027">
                  <c:v>101513110.59999999</c:v>
                </c:pt>
                <c:pt idx="9028">
                  <c:v>101524356.09999999</c:v>
                </c:pt>
                <c:pt idx="9029">
                  <c:v>101535601.59999999</c:v>
                </c:pt>
                <c:pt idx="9030">
                  <c:v>101546847.09999999</c:v>
                </c:pt>
                <c:pt idx="9031">
                  <c:v>101558092.59999999</c:v>
                </c:pt>
                <c:pt idx="9032">
                  <c:v>101569338.09999999</c:v>
                </c:pt>
                <c:pt idx="9033">
                  <c:v>101580583.59999999</c:v>
                </c:pt>
                <c:pt idx="9034">
                  <c:v>101591829.09999999</c:v>
                </c:pt>
                <c:pt idx="9035">
                  <c:v>101603074.59999999</c:v>
                </c:pt>
                <c:pt idx="9036">
                  <c:v>101614320.09999999</c:v>
                </c:pt>
                <c:pt idx="9037">
                  <c:v>101625565.59999999</c:v>
                </c:pt>
                <c:pt idx="9038">
                  <c:v>101636811.09999999</c:v>
                </c:pt>
                <c:pt idx="9039">
                  <c:v>101648056.59999999</c:v>
                </c:pt>
                <c:pt idx="9040">
                  <c:v>101659302.09999999</c:v>
                </c:pt>
                <c:pt idx="9041">
                  <c:v>101670547.59999999</c:v>
                </c:pt>
                <c:pt idx="9042">
                  <c:v>101681793.09999999</c:v>
                </c:pt>
                <c:pt idx="9043">
                  <c:v>101693038.59999999</c:v>
                </c:pt>
                <c:pt idx="9044">
                  <c:v>101704284.09999999</c:v>
                </c:pt>
                <c:pt idx="9045">
                  <c:v>101715529.59999999</c:v>
                </c:pt>
                <c:pt idx="9046">
                  <c:v>101726775.09999999</c:v>
                </c:pt>
                <c:pt idx="9047">
                  <c:v>101738020.59999999</c:v>
                </c:pt>
                <c:pt idx="9048">
                  <c:v>101749266.09999999</c:v>
                </c:pt>
                <c:pt idx="9049">
                  <c:v>101760511.59999999</c:v>
                </c:pt>
                <c:pt idx="9050">
                  <c:v>101771757.09999999</c:v>
                </c:pt>
                <c:pt idx="9051">
                  <c:v>101783002.59999999</c:v>
                </c:pt>
                <c:pt idx="9052">
                  <c:v>101794248.09999999</c:v>
                </c:pt>
                <c:pt idx="9053">
                  <c:v>101805493.59999999</c:v>
                </c:pt>
                <c:pt idx="9054">
                  <c:v>101816739.09999999</c:v>
                </c:pt>
                <c:pt idx="9055">
                  <c:v>101827984.59999999</c:v>
                </c:pt>
                <c:pt idx="9056">
                  <c:v>101839230.09999999</c:v>
                </c:pt>
                <c:pt idx="9057">
                  <c:v>101850475.59999999</c:v>
                </c:pt>
                <c:pt idx="9058">
                  <c:v>101861721</c:v>
                </c:pt>
                <c:pt idx="9059">
                  <c:v>101872966.5</c:v>
                </c:pt>
                <c:pt idx="9060">
                  <c:v>101884212</c:v>
                </c:pt>
                <c:pt idx="9061">
                  <c:v>101895457.5</c:v>
                </c:pt>
                <c:pt idx="9062">
                  <c:v>101906703</c:v>
                </c:pt>
                <c:pt idx="9063">
                  <c:v>101917948.5</c:v>
                </c:pt>
                <c:pt idx="9064">
                  <c:v>101929194</c:v>
                </c:pt>
                <c:pt idx="9065">
                  <c:v>101940439.5</c:v>
                </c:pt>
                <c:pt idx="9066">
                  <c:v>101951685</c:v>
                </c:pt>
                <c:pt idx="9067">
                  <c:v>101962930.5</c:v>
                </c:pt>
                <c:pt idx="9068">
                  <c:v>101974176</c:v>
                </c:pt>
                <c:pt idx="9069">
                  <c:v>101985421.5</c:v>
                </c:pt>
                <c:pt idx="9070">
                  <c:v>101996667</c:v>
                </c:pt>
                <c:pt idx="9071">
                  <c:v>102007912.5</c:v>
                </c:pt>
                <c:pt idx="9072">
                  <c:v>102019158</c:v>
                </c:pt>
                <c:pt idx="9073">
                  <c:v>102030403.5</c:v>
                </c:pt>
                <c:pt idx="9074">
                  <c:v>102041649</c:v>
                </c:pt>
                <c:pt idx="9075">
                  <c:v>102052894.5</c:v>
                </c:pt>
                <c:pt idx="9076">
                  <c:v>102064140</c:v>
                </c:pt>
                <c:pt idx="9077">
                  <c:v>102075385.5</c:v>
                </c:pt>
                <c:pt idx="9078">
                  <c:v>102086631</c:v>
                </c:pt>
                <c:pt idx="9079">
                  <c:v>102097876.5</c:v>
                </c:pt>
                <c:pt idx="9080">
                  <c:v>102109122</c:v>
                </c:pt>
                <c:pt idx="9081">
                  <c:v>102120367.5</c:v>
                </c:pt>
                <c:pt idx="9082">
                  <c:v>102131613</c:v>
                </c:pt>
                <c:pt idx="9083">
                  <c:v>102142858.5</c:v>
                </c:pt>
                <c:pt idx="9084">
                  <c:v>102154104</c:v>
                </c:pt>
                <c:pt idx="9085">
                  <c:v>102165349.5</c:v>
                </c:pt>
                <c:pt idx="9086">
                  <c:v>102176595</c:v>
                </c:pt>
                <c:pt idx="9087">
                  <c:v>102187840.5</c:v>
                </c:pt>
                <c:pt idx="9088">
                  <c:v>102199086</c:v>
                </c:pt>
                <c:pt idx="9089">
                  <c:v>102210331.5</c:v>
                </c:pt>
                <c:pt idx="9090">
                  <c:v>102221577</c:v>
                </c:pt>
                <c:pt idx="9091">
                  <c:v>102232822.5</c:v>
                </c:pt>
                <c:pt idx="9092">
                  <c:v>102244068</c:v>
                </c:pt>
                <c:pt idx="9093">
                  <c:v>102255313.5</c:v>
                </c:pt>
                <c:pt idx="9094">
                  <c:v>102266559</c:v>
                </c:pt>
                <c:pt idx="9095">
                  <c:v>102277804.5</c:v>
                </c:pt>
                <c:pt idx="9096">
                  <c:v>102289050</c:v>
                </c:pt>
                <c:pt idx="9097">
                  <c:v>102300295.5</c:v>
                </c:pt>
                <c:pt idx="9098">
                  <c:v>102311541</c:v>
                </c:pt>
                <c:pt idx="9099">
                  <c:v>102322786.5</c:v>
                </c:pt>
                <c:pt idx="9100">
                  <c:v>102334032</c:v>
                </c:pt>
                <c:pt idx="9101">
                  <c:v>102345277.5</c:v>
                </c:pt>
                <c:pt idx="9102">
                  <c:v>102356523</c:v>
                </c:pt>
                <c:pt idx="9103">
                  <c:v>102367768.5</c:v>
                </c:pt>
                <c:pt idx="9104">
                  <c:v>102379014</c:v>
                </c:pt>
                <c:pt idx="9105">
                  <c:v>102390259.5</c:v>
                </c:pt>
                <c:pt idx="9106">
                  <c:v>102401505</c:v>
                </c:pt>
                <c:pt idx="9107">
                  <c:v>102412750.5</c:v>
                </c:pt>
                <c:pt idx="9108">
                  <c:v>102423995.90000001</c:v>
                </c:pt>
                <c:pt idx="9109">
                  <c:v>102435241.40000001</c:v>
                </c:pt>
                <c:pt idx="9110">
                  <c:v>102446486.90000001</c:v>
                </c:pt>
                <c:pt idx="9111">
                  <c:v>102457732.40000001</c:v>
                </c:pt>
                <c:pt idx="9112">
                  <c:v>102468977.90000001</c:v>
                </c:pt>
                <c:pt idx="9113">
                  <c:v>102480223.40000001</c:v>
                </c:pt>
                <c:pt idx="9114">
                  <c:v>102491468.90000001</c:v>
                </c:pt>
                <c:pt idx="9115">
                  <c:v>102502714.40000001</c:v>
                </c:pt>
                <c:pt idx="9116">
                  <c:v>102513959.90000001</c:v>
                </c:pt>
                <c:pt idx="9117">
                  <c:v>102525205.40000001</c:v>
                </c:pt>
                <c:pt idx="9118">
                  <c:v>102536450.90000001</c:v>
                </c:pt>
                <c:pt idx="9119">
                  <c:v>102547696.40000001</c:v>
                </c:pt>
                <c:pt idx="9120">
                  <c:v>102558941.90000001</c:v>
                </c:pt>
                <c:pt idx="9121">
                  <c:v>102570187.40000001</c:v>
                </c:pt>
                <c:pt idx="9122">
                  <c:v>102581432.90000001</c:v>
                </c:pt>
                <c:pt idx="9123">
                  <c:v>102592678.40000001</c:v>
                </c:pt>
                <c:pt idx="9124">
                  <c:v>102603923.90000001</c:v>
                </c:pt>
                <c:pt idx="9125">
                  <c:v>102615169.40000001</c:v>
                </c:pt>
                <c:pt idx="9126">
                  <c:v>102626414.90000001</c:v>
                </c:pt>
                <c:pt idx="9127">
                  <c:v>102637660.40000001</c:v>
                </c:pt>
                <c:pt idx="9128">
                  <c:v>102648905.90000001</c:v>
                </c:pt>
                <c:pt idx="9129">
                  <c:v>102660151.40000001</c:v>
                </c:pt>
                <c:pt idx="9130">
                  <c:v>102671396.90000001</c:v>
                </c:pt>
                <c:pt idx="9131">
                  <c:v>102682642.40000001</c:v>
                </c:pt>
                <c:pt idx="9132">
                  <c:v>102693887.90000001</c:v>
                </c:pt>
                <c:pt idx="9133">
                  <c:v>102705133.40000001</c:v>
                </c:pt>
                <c:pt idx="9134">
                  <c:v>102716378.90000001</c:v>
                </c:pt>
                <c:pt idx="9135">
                  <c:v>102727624.40000001</c:v>
                </c:pt>
                <c:pt idx="9136">
                  <c:v>102738869.90000001</c:v>
                </c:pt>
                <c:pt idx="9137">
                  <c:v>102750115.40000001</c:v>
                </c:pt>
                <c:pt idx="9138">
                  <c:v>102761360.90000001</c:v>
                </c:pt>
                <c:pt idx="9139">
                  <c:v>102772606.40000001</c:v>
                </c:pt>
                <c:pt idx="9140">
                  <c:v>102783851.90000001</c:v>
                </c:pt>
                <c:pt idx="9141">
                  <c:v>102795097.40000001</c:v>
                </c:pt>
                <c:pt idx="9142">
                  <c:v>102806342.90000001</c:v>
                </c:pt>
                <c:pt idx="9143">
                  <c:v>102817588.40000001</c:v>
                </c:pt>
                <c:pt idx="9144">
                  <c:v>102828833.90000001</c:v>
                </c:pt>
                <c:pt idx="9145">
                  <c:v>102840079.40000001</c:v>
                </c:pt>
                <c:pt idx="9146">
                  <c:v>102851324.90000001</c:v>
                </c:pt>
                <c:pt idx="9147">
                  <c:v>102862570.40000001</c:v>
                </c:pt>
                <c:pt idx="9148">
                  <c:v>102873815.90000001</c:v>
                </c:pt>
                <c:pt idx="9149">
                  <c:v>102885061.40000001</c:v>
                </c:pt>
                <c:pt idx="9150">
                  <c:v>102896306.90000001</c:v>
                </c:pt>
                <c:pt idx="9151">
                  <c:v>102907552.40000001</c:v>
                </c:pt>
                <c:pt idx="9152">
                  <c:v>102918797.90000001</c:v>
                </c:pt>
                <c:pt idx="9153">
                  <c:v>102930043.40000001</c:v>
                </c:pt>
                <c:pt idx="9154">
                  <c:v>102941288.90000001</c:v>
                </c:pt>
                <c:pt idx="9155">
                  <c:v>102952534.40000001</c:v>
                </c:pt>
                <c:pt idx="9156">
                  <c:v>102963779.90000001</c:v>
                </c:pt>
                <c:pt idx="9157">
                  <c:v>102975025.40000001</c:v>
                </c:pt>
                <c:pt idx="9158">
                  <c:v>102986270.8</c:v>
                </c:pt>
                <c:pt idx="9159">
                  <c:v>102997516.3</c:v>
                </c:pt>
                <c:pt idx="9160">
                  <c:v>103008761.8</c:v>
                </c:pt>
                <c:pt idx="9161">
                  <c:v>103020007.3</c:v>
                </c:pt>
                <c:pt idx="9162">
                  <c:v>103031252.8</c:v>
                </c:pt>
                <c:pt idx="9163">
                  <c:v>103042498.3</c:v>
                </c:pt>
                <c:pt idx="9164">
                  <c:v>103053743.8</c:v>
                </c:pt>
                <c:pt idx="9165">
                  <c:v>103064989.3</c:v>
                </c:pt>
                <c:pt idx="9166">
                  <c:v>103076234.8</c:v>
                </c:pt>
                <c:pt idx="9167">
                  <c:v>103087480.3</c:v>
                </c:pt>
                <c:pt idx="9168">
                  <c:v>103098725.8</c:v>
                </c:pt>
                <c:pt idx="9169">
                  <c:v>103109971.3</c:v>
                </c:pt>
                <c:pt idx="9170">
                  <c:v>103121216.8</c:v>
                </c:pt>
                <c:pt idx="9171">
                  <c:v>103132462.3</c:v>
                </c:pt>
                <c:pt idx="9172">
                  <c:v>103143707.8</c:v>
                </c:pt>
                <c:pt idx="9173">
                  <c:v>103154953.3</c:v>
                </c:pt>
                <c:pt idx="9174">
                  <c:v>103166198.8</c:v>
                </c:pt>
                <c:pt idx="9175">
                  <c:v>103177444.3</c:v>
                </c:pt>
                <c:pt idx="9176">
                  <c:v>103188689.8</c:v>
                </c:pt>
                <c:pt idx="9177">
                  <c:v>103199935.3</c:v>
                </c:pt>
                <c:pt idx="9178">
                  <c:v>103211180.8</c:v>
                </c:pt>
                <c:pt idx="9179">
                  <c:v>103222426.3</c:v>
                </c:pt>
                <c:pt idx="9180">
                  <c:v>103233671.8</c:v>
                </c:pt>
                <c:pt idx="9181">
                  <c:v>103244917.3</c:v>
                </c:pt>
                <c:pt idx="9182">
                  <c:v>103256162.8</c:v>
                </c:pt>
                <c:pt idx="9183">
                  <c:v>103267408.3</c:v>
                </c:pt>
                <c:pt idx="9184">
                  <c:v>103278653.8</c:v>
                </c:pt>
                <c:pt idx="9185">
                  <c:v>103289899.3</c:v>
                </c:pt>
                <c:pt idx="9186">
                  <c:v>103301144.8</c:v>
                </c:pt>
                <c:pt idx="9187">
                  <c:v>103312390.3</c:v>
                </c:pt>
                <c:pt idx="9188">
                  <c:v>103323635.8</c:v>
                </c:pt>
                <c:pt idx="9189">
                  <c:v>103334881.3</c:v>
                </c:pt>
                <c:pt idx="9190">
                  <c:v>103346126.8</c:v>
                </c:pt>
                <c:pt idx="9191">
                  <c:v>103357372.3</c:v>
                </c:pt>
                <c:pt idx="9192">
                  <c:v>103368617.8</c:v>
                </c:pt>
                <c:pt idx="9193">
                  <c:v>103379863.3</c:v>
                </c:pt>
                <c:pt idx="9194">
                  <c:v>103391108.8</c:v>
                </c:pt>
                <c:pt idx="9195">
                  <c:v>103402354.3</c:v>
                </c:pt>
                <c:pt idx="9196">
                  <c:v>103413599.8</c:v>
                </c:pt>
                <c:pt idx="9197">
                  <c:v>103424845.3</c:v>
                </c:pt>
                <c:pt idx="9198">
                  <c:v>103436090.8</c:v>
                </c:pt>
                <c:pt idx="9199">
                  <c:v>103447336.3</c:v>
                </c:pt>
                <c:pt idx="9200">
                  <c:v>103458581.8</c:v>
                </c:pt>
                <c:pt idx="9201">
                  <c:v>103469827.3</c:v>
                </c:pt>
                <c:pt idx="9202">
                  <c:v>103481072.8</c:v>
                </c:pt>
                <c:pt idx="9203">
                  <c:v>103492318.3</c:v>
                </c:pt>
                <c:pt idx="9204">
                  <c:v>103503563.8</c:v>
                </c:pt>
                <c:pt idx="9205">
                  <c:v>103514809.3</c:v>
                </c:pt>
                <c:pt idx="9206">
                  <c:v>103526054.8</c:v>
                </c:pt>
                <c:pt idx="9207">
                  <c:v>103537300.3</c:v>
                </c:pt>
                <c:pt idx="9208">
                  <c:v>103548545.8</c:v>
                </c:pt>
                <c:pt idx="9209">
                  <c:v>103559791.2</c:v>
                </c:pt>
                <c:pt idx="9210">
                  <c:v>103571036.7</c:v>
                </c:pt>
                <c:pt idx="9211">
                  <c:v>103582282.2</c:v>
                </c:pt>
                <c:pt idx="9212">
                  <c:v>103593527.7</c:v>
                </c:pt>
                <c:pt idx="9213">
                  <c:v>103604773.2</c:v>
                </c:pt>
                <c:pt idx="9214">
                  <c:v>103616018.7</c:v>
                </c:pt>
                <c:pt idx="9215">
                  <c:v>103627264.2</c:v>
                </c:pt>
                <c:pt idx="9216">
                  <c:v>103638509.7</c:v>
                </c:pt>
                <c:pt idx="9217">
                  <c:v>103649755.2</c:v>
                </c:pt>
                <c:pt idx="9218">
                  <c:v>103661000.7</c:v>
                </c:pt>
                <c:pt idx="9219">
                  <c:v>103672246.2</c:v>
                </c:pt>
                <c:pt idx="9220">
                  <c:v>103683491.7</c:v>
                </c:pt>
                <c:pt idx="9221">
                  <c:v>103694737.2</c:v>
                </c:pt>
                <c:pt idx="9222">
                  <c:v>103705982.7</c:v>
                </c:pt>
                <c:pt idx="9223">
                  <c:v>103717228.2</c:v>
                </c:pt>
                <c:pt idx="9224">
                  <c:v>103728473.7</c:v>
                </c:pt>
                <c:pt idx="9225">
                  <c:v>103739719.2</c:v>
                </c:pt>
                <c:pt idx="9226">
                  <c:v>103750964.7</c:v>
                </c:pt>
                <c:pt idx="9227">
                  <c:v>103762210.2</c:v>
                </c:pt>
                <c:pt idx="9228">
                  <c:v>103773455.7</c:v>
                </c:pt>
                <c:pt idx="9229">
                  <c:v>103784701.2</c:v>
                </c:pt>
                <c:pt idx="9230">
                  <c:v>103795946.7</c:v>
                </c:pt>
                <c:pt idx="9231">
                  <c:v>103807192.2</c:v>
                </c:pt>
                <c:pt idx="9232">
                  <c:v>103818437.7</c:v>
                </c:pt>
                <c:pt idx="9233">
                  <c:v>103829683.2</c:v>
                </c:pt>
                <c:pt idx="9234">
                  <c:v>103840928.7</c:v>
                </c:pt>
                <c:pt idx="9235">
                  <c:v>103852174.2</c:v>
                </c:pt>
                <c:pt idx="9236">
                  <c:v>103863419.7</c:v>
                </c:pt>
                <c:pt idx="9237">
                  <c:v>103874665.2</c:v>
                </c:pt>
                <c:pt idx="9238">
                  <c:v>103885910.7</c:v>
                </c:pt>
                <c:pt idx="9239">
                  <c:v>103897156.2</c:v>
                </c:pt>
                <c:pt idx="9240">
                  <c:v>103908401.7</c:v>
                </c:pt>
                <c:pt idx="9241">
                  <c:v>103919647.2</c:v>
                </c:pt>
                <c:pt idx="9242">
                  <c:v>103930892.7</c:v>
                </c:pt>
                <c:pt idx="9243">
                  <c:v>103942138.2</c:v>
                </c:pt>
                <c:pt idx="9244">
                  <c:v>103953383.7</c:v>
                </c:pt>
                <c:pt idx="9245">
                  <c:v>103964629.2</c:v>
                </c:pt>
                <c:pt idx="9246">
                  <c:v>103975874.7</c:v>
                </c:pt>
                <c:pt idx="9247">
                  <c:v>103987120.2</c:v>
                </c:pt>
                <c:pt idx="9248">
                  <c:v>103998365.7</c:v>
                </c:pt>
                <c:pt idx="9249">
                  <c:v>104009611.2</c:v>
                </c:pt>
                <c:pt idx="9250">
                  <c:v>104020856.7</c:v>
                </c:pt>
                <c:pt idx="9251">
                  <c:v>104032102.2</c:v>
                </c:pt>
                <c:pt idx="9252">
                  <c:v>104043347.7</c:v>
                </c:pt>
                <c:pt idx="9253">
                  <c:v>104054593.2</c:v>
                </c:pt>
                <c:pt idx="9254">
                  <c:v>104065838.7</c:v>
                </c:pt>
                <c:pt idx="9255">
                  <c:v>104077084.2</c:v>
                </c:pt>
                <c:pt idx="9256">
                  <c:v>104088329.7</c:v>
                </c:pt>
                <c:pt idx="9257">
                  <c:v>104099575.2</c:v>
                </c:pt>
                <c:pt idx="9258">
                  <c:v>104110820.7</c:v>
                </c:pt>
                <c:pt idx="9259">
                  <c:v>104122066.09999999</c:v>
                </c:pt>
                <c:pt idx="9260">
                  <c:v>104133311.59999999</c:v>
                </c:pt>
                <c:pt idx="9261">
                  <c:v>104144557.09999999</c:v>
                </c:pt>
                <c:pt idx="9262">
                  <c:v>104155802.59999999</c:v>
                </c:pt>
                <c:pt idx="9263">
                  <c:v>104167048.09999999</c:v>
                </c:pt>
                <c:pt idx="9264">
                  <c:v>104178293.59999999</c:v>
                </c:pt>
                <c:pt idx="9265">
                  <c:v>104189539.09999999</c:v>
                </c:pt>
                <c:pt idx="9266">
                  <c:v>104200784.59999999</c:v>
                </c:pt>
                <c:pt idx="9267">
                  <c:v>104212030.09999999</c:v>
                </c:pt>
                <c:pt idx="9268">
                  <c:v>104223275.59999999</c:v>
                </c:pt>
                <c:pt idx="9269">
                  <c:v>104234521.09999999</c:v>
                </c:pt>
                <c:pt idx="9270">
                  <c:v>104245766.59999999</c:v>
                </c:pt>
                <c:pt idx="9271">
                  <c:v>104257012.09999999</c:v>
                </c:pt>
                <c:pt idx="9272">
                  <c:v>104268257.59999999</c:v>
                </c:pt>
                <c:pt idx="9273">
                  <c:v>104279503.09999999</c:v>
                </c:pt>
                <c:pt idx="9274">
                  <c:v>104290748.59999999</c:v>
                </c:pt>
                <c:pt idx="9275">
                  <c:v>104301994.09999999</c:v>
                </c:pt>
                <c:pt idx="9276">
                  <c:v>104313239.59999999</c:v>
                </c:pt>
                <c:pt idx="9277">
                  <c:v>104324485.09999999</c:v>
                </c:pt>
                <c:pt idx="9278">
                  <c:v>104335730.59999999</c:v>
                </c:pt>
                <c:pt idx="9279">
                  <c:v>104346976.09999999</c:v>
                </c:pt>
                <c:pt idx="9280">
                  <c:v>104358221.59999999</c:v>
                </c:pt>
                <c:pt idx="9281">
                  <c:v>104369467.09999999</c:v>
                </c:pt>
                <c:pt idx="9282">
                  <c:v>104380712.59999999</c:v>
                </c:pt>
                <c:pt idx="9283">
                  <c:v>104391958.09999999</c:v>
                </c:pt>
                <c:pt idx="9284">
                  <c:v>104403203.59999999</c:v>
                </c:pt>
                <c:pt idx="9285">
                  <c:v>104414449.09999999</c:v>
                </c:pt>
                <c:pt idx="9286">
                  <c:v>104425694.59999999</c:v>
                </c:pt>
                <c:pt idx="9287">
                  <c:v>104436940.09999999</c:v>
                </c:pt>
                <c:pt idx="9288">
                  <c:v>104448185.59999999</c:v>
                </c:pt>
                <c:pt idx="9289">
                  <c:v>104459431.09999999</c:v>
                </c:pt>
                <c:pt idx="9290">
                  <c:v>104470676.59999999</c:v>
                </c:pt>
                <c:pt idx="9291">
                  <c:v>104481922.09999999</c:v>
                </c:pt>
                <c:pt idx="9292">
                  <c:v>104493167.59999999</c:v>
                </c:pt>
                <c:pt idx="9293">
                  <c:v>104504413.09999999</c:v>
                </c:pt>
                <c:pt idx="9294">
                  <c:v>104515658.59999999</c:v>
                </c:pt>
                <c:pt idx="9295">
                  <c:v>104526904.09999999</c:v>
                </c:pt>
                <c:pt idx="9296">
                  <c:v>104538149.59999999</c:v>
                </c:pt>
                <c:pt idx="9297">
                  <c:v>104549395.09999999</c:v>
                </c:pt>
                <c:pt idx="9298">
                  <c:v>104560640.59999999</c:v>
                </c:pt>
                <c:pt idx="9299">
                  <c:v>104571886.09999999</c:v>
                </c:pt>
                <c:pt idx="9300">
                  <c:v>104583131.59999999</c:v>
                </c:pt>
                <c:pt idx="9301">
                  <c:v>104594377.09999999</c:v>
                </c:pt>
                <c:pt idx="9302">
                  <c:v>104605622.59999999</c:v>
                </c:pt>
                <c:pt idx="9303">
                  <c:v>104616868.09999999</c:v>
                </c:pt>
                <c:pt idx="9304">
                  <c:v>104628113.59999999</c:v>
                </c:pt>
                <c:pt idx="9305">
                  <c:v>104639359.09999999</c:v>
                </c:pt>
                <c:pt idx="9306">
                  <c:v>104650604.59999999</c:v>
                </c:pt>
                <c:pt idx="9307">
                  <c:v>104661850.09999999</c:v>
                </c:pt>
                <c:pt idx="9308">
                  <c:v>104673095.59999999</c:v>
                </c:pt>
                <c:pt idx="9309">
                  <c:v>104684341.09999999</c:v>
                </c:pt>
                <c:pt idx="9310">
                  <c:v>104695586.5</c:v>
                </c:pt>
                <c:pt idx="9311">
                  <c:v>104706832</c:v>
                </c:pt>
                <c:pt idx="9312">
                  <c:v>104718077.5</c:v>
                </c:pt>
                <c:pt idx="9313">
                  <c:v>104729323</c:v>
                </c:pt>
                <c:pt idx="9314">
                  <c:v>104740568.5</c:v>
                </c:pt>
                <c:pt idx="9315">
                  <c:v>104751814</c:v>
                </c:pt>
                <c:pt idx="9316">
                  <c:v>104763059.5</c:v>
                </c:pt>
                <c:pt idx="9317">
                  <c:v>104774305</c:v>
                </c:pt>
                <c:pt idx="9318">
                  <c:v>104785550.5</c:v>
                </c:pt>
                <c:pt idx="9319">
                  <c:v>104796796</c:v>
                </c:pt>
                <c:pt idx="9320">
                  <c:v>104808041.5</c:v>
                </c:pt>
                <c:pt idx="9321">
                  <c:v>104819287</c:v>
                </c:pt>
                <c:pt idx="9322">
                  <c:v>104830532.5</c:v>
                </c:pt>
                <c:pt idx="9323">
                  <c:v>104841778</c:v>
                </c:pt>
                <c:pt idx="9324">
                  <c:v>104853023.5</c:v>
                </c:pt>
                <c:pt idx="9325">
                  <c:v>104864269</c:v>
                </c:pt>
                <c:pt idx="9326">
                  <c:v>104875514.5</c:v>
                </c:pt>
                <c:pt idx="9327">
                  <c:v>104886760</c:v>
                </c:pt>
                <c:pt idx="9328">
                  <c:v>104898005.5</c:v>
                </c:pt>
                <c:pt idx="9329">
                  <c:v>104909251</c:v>
                </c:pt>
                <c:pt idx="9330">
                  <c:v>104920496.5</c:v>
                </c:pt>
                <c:pt idx="9331">
                  <c:v>104931742</c:v>
                </c:pt>
                <c:pt idx="9332">
                  <c:v>104942987.5</c:v>
                </c:pt>
                <c:pt idx="9333">
                  <c:v>104954233</c:v>
                </c:pt>
                <c:pt idx="9334">
                  <c:v>104965478.5</c:v>
                </c:pt>
                <c:pt idx="9335">
                  <c:v>104976724</c:v>
                </c:pt>
                <c:pt idx="9336">
                  <c:v>104987969.5</c:v>
                </c:pt>
                <c:pt idx="9337">
                  <c:v>104999215</c:v>
                </c:pt>
                <c:pt idx="9338">
                  <c:v>105010460.5</c:v>
                </c:pt>
                <c:pt idx="9339">
                  <c:v>105021706</c:v>
                </c:pt>
                <c:pt idx="9340">
                  <c:v>105032951.5</c:v>
                </c:pt>
                <c:pt idx="9341">
                  <c:v>105044197</c:v>
                </c:pt>
                <c:pt idx="9342">
                  <c:v>105055442.5</c:v>
                </c:pt>
                <c:pt idx="9343">
                  <c:v>105066688</c:v>
                </c:pt>
                <c:pt idx="9344">
                  <c:v>105077933.5</c:v>
                </c:pt>
                <c:pt idx="9345">
                  <c:v>105089179</c:v>
                </c:pt>
                <c:pt idx="9346">
                  <c:v>105100424.5</c:v>
                </c:pt>
                <c:pt idx="9347">
                  <c:v>105111670</c:v>
                </c:pt>
                <c:pt idx="9348">
                  <c:v>105122915.5</c:v>
                </c:pt>
                <c:pt idx="9349">
                  <c:v>105134161</c:v>
                </c:pt>
                <c:pt idx="9350">
                  <c:v>105145406.5</c:v>
                </c:pt>
                <c:pt idx="9351">
                  <c:v>105156652</c:v>
                </c:pt>
                <c:pt idx="9352">
                  <c:v>105167897.5</c:v>
                </c:pt>
                <c:pt idx="9353">
                  <c:v>105179143</c:v>
                </c:pt>
                <c:pt idx="9354">
                  <c:v>105190388.5</c:v>
                </c:pt>
                <c:pt idx="9355">
                  <c:v>105201634</c:v>
                </c:pt>
                <c:pt idx="9356">
                  <c:v>105212879.5</c:v>
                </c:pt>
                <c:pt idx="9357">
                  <c:v>105224125</c:v>
                </c:pt>
                <c:pt idx="9358">
                  <c:v>105235370.5</c:v>
                </c:pt>
                <c:pt idx="9359">
                  <c:v>105246616</c:v>
                </c:pt>
                <c:pt idx="9360">
                  <c:v>105257861.40000001</c:v>
                </c:pt>
                <c:pt idx="9361">
                  <c:v>105269106.90000001</c:v>
                </c:pt>
                <c:pt idx="9362">
                  <c:v>105280352.40000001</c:v>
                </c:pt>
                <c:pt idx="9363">
                  <c:v>105291597.90000001</c:v>
                </c:pt>
                <c:pt idx="9364">
                  <c:v>105302843.40000001</c:v>
                </c:pt>
                <c:pt idx="9365">
                  <c:v>105314088.90000001</c:v>
                </c:pt>
                <c:pt idx="9366">
                  <c:v>105325334.40000001</c:v>
                </c:pt>
                <c:pt idx="9367">
                  <c:v>105336579.90000001</c:v>
                </c:pt>
                <c:pt idx="9368">
                  <c:v>105347825.40000001</c:v>
                </c:pt>
                <c:pt idx="9369">
                  <c:v>105359070.90000001</c:v>
                </c:pt>
                <c:pt idx="9370">
                  <c:v>105370316.40000001</c:v>
                </c:pt>
                <c:pt idx="9371">
                  <c:v>105381561.90000001</c:v>
                </c:pt>
                <c:pt idx="9372">
                  <c:v>105392807.40000001</c:v>
                </c:pt>
                <c:pt idx="9373">
                  <c:v>105404052.90000001</c:v>
                </c:pt>
                <c:pt idx="9374">
                  <c:v>105415298.40000001</c:v>
                </c:pt>
                <c:pt idx="9375">
                  <c:v>105426543.90000001</c:v>
                </c:pt>
                <c:pt idx="9376">
                  <c:v>105437789.40000001</c:v>
                </c:pt>
                <c:pt idx="9377">
                  <c:v>105449034.90000001</c:v>
                </c:pt>
                <c:pt idx="9378">
                  <c:v>105460280.40000001</c:v>
                </c:pt>
                <c:pt idx="9379">
                  <c:v>105471525.90000001</c:v>
                </c:pt>
                <c:pt idx="9380">
                  <c:v>105482771.40000001</c:v>
                </c:pt>
                <c:pt idx="9381">
                  <c:v>105494016.90000001</c:v>
                </c:pt>
                <c:pt idx="9382">
                  <c:v>105505262.40000001</c:v>
                </c:pt>
                <c:pt idx="9383">
                  <c:v>105516507.90000001</c:v>
                </c:pt>
                <c:pt idx="9384">
                  <c:v>105527753.40000001</c:v>
                </c:pt>
                <c:pt idx="9385">
                  <c:v>105538998.90000001</c:v>
                </c:pt>
                <c:pt idx="9386">
                  <c:v>105550244.40000001</c:v>
                </c:pt>
                <c:pt idx="9387">
                  <c:v>105561489.90000001</c:v>
                </c:pt>
                <c:pt idx="9388">
                  <c:v>105572735.40000001</c:v>
                </c:pt>
                <c:pt idx="9389">
                  <c:v>105583980.90000001</c:v>
                </c:pt>
                <c:pt idx="9390">
                  <c:v>105595226.40000001</c:v>
                </c:pt>
                <c:pt idx="9391">
                  <c:v>105606471.90000001</c:v>
                </c:pt>
                <c:pt idx="9392">
                  <c:v>105617717.40000001</c:v>
                </c:pt>
                <c:pt idx="9393">
                  <c:v>105628962.90000001</c:v>
                </c:pt>
                <c:pt idx="9394">
                  <c:v>105640208.40000001</c:v>
                </c:pt>
                <c:pt idx="9395">
                  <c:v>105651453.90000001</c:v>
                </c:pt>
                <c:pt idx="9396">
                  <c:v>105662699.40000001</c:v>
                </c:pt>
                <c:pt idx="9397">
                  <c:v>105673944.90000001</c:v>
                </c:pt>
                <c:pt idx="9398">
                  <c:v>105685190.40000001</c:v>
                </c:pt>
                <c:pt idx="9399">
                  <c:v>105696435.90000001</c:v>
                </c:pt>
                <c:pt idx="9400">
                  <c:v>105707681.40000001</c:v>
                </c:pt>
                <c:pt idx="9401">
                  <c:v>105718926.90000001</c:v>
                </c:pt>
                <c:pt idx="9402">
                  <c:v>105730172.40000001</c:v>
                </c:pt>
                <c:pt idx="9403">
                  <c:v>105741417.90000001</c:v>
                </c:pt>
                <c:pt idx="9404">
                  <c:v>105752663.40000001</c:v>
                </c:pt>
                <c:pt idx="9405">
                  <c:v>105763908.90000001</c:v>
                </c:pt>
                <c:pt idx="9406">
                  <c:v>105775154.40000001</c:v>
                </c:pt>
                <c:pt idx="9407">
                  <c:v>105786399.90000001</c:v>
                </c:pt>
                <c:pt idx="9408">
                  <c:v>105797645.40000001</c:v>
                </c:pt>
                <c:pt idx="9409">
                  <c:v>105808890.90000001</c:v>
                </c:pt>
                <c:pt idx="9410">
                  <c:v>105820136.40000001</c:v>
                </c:pt>
                <c:pt idx="9411">
                  <c:v>105831381.8</c:v>
                </c:pt>
                <c:pt idx="9412">
                  <c:v>105842627.3</c:v>
                </c:pt>
                <c:pt idx="9413">
                  <c:v>105853872.8</c:v>
                </c:pt>
                <c:pt idx="9414">
                  <c:v>105865118.3</c:v>
                </c:pt>
                <c:pt idx="9415">
                  <c:v>105876363.8</c:v>
                </c:pt>
                <c:pt idx="9416">
                  <c:v>105887609.3</c:v>
                </c:pt>
                <c:pt idx="9417">
                  <c:v>105898854.8</c:v>
                </c:pt>
                <c:pt idx="9418">
                  <c:v>105910100.3</c:v>
                </c:pt>
                <c:pt idx="9419">
                  <c:v>105921345.8</c:v>
                </c:pt>
                <c:pt idx="9420">
                  <c:v>105932591.3</c:v>
                </c:pt>
                <c:pt idx="9421">
                  <c:v>105943836.8</c:v>
                </c:pt>
                <c:pt idx="9422">
                  <c:v>105955082.3</c:v>
                </c:pt>
                <c:pt idx="9423">
                  <c:v>105966327.8</c:v>
                </c:pt>
                <c:pt idx="9424">
                  <c:v>105977573.3</c:v>
                </c:pt>
                <c:pt idx="9425">
                  <c:v>105988818.8</c:v>
                </c:pt>
                <c:pt idx="9426">
                  <c:v>106000064.3</c:v>
                </c:pt>
                <c:pt idx="9427">
                  <c:v>106011309.8</c:v>
                </c:pt>
                <c:pt idx="9428">
                  <c:v>106022555.3</c:v>
                </c:pt>
                <c:pt idx="9429">
                  <c:v>106033800.8</c:v>
                </c:pt>
                <c:pt idx="9430">
                  <c:v>106045046.3</c:v>
                </c:pt>
                <c:pt idx="9431">
                  <c:v>106056291.8</c:v>
                </c:pt>
                <c:pt idx="9432">
                  <c:v>106067537.3</c:v>
                </c:pt>
                <c:pt idx="9433">
                  <c:v>106078782.8</c:v>
                </c:pt>
                <c:pt idx="9434">
                  <c:v>106090028.3</c:v>
                </c:pt>
                <c:pt idx="9435">
                  <c:v>106101273.8</c:v>
                </c:pt>
                <c:pt idx="9436">
                  <c:v>106112519.3</c:v>
                </c:pt>
                <c:pt idx="9437">
                  <c:v>106123764.8</c:v>
                </c:pt>
                <c:pt idx="9438">
                  <c:v>106135010.3</c:v>
                </c:pt>
                <c:pt idx="9439">
                  <c:v>106146255.8</c:v>
                </c:pt>
                <c:pt idx="9440">
                  <c:v>106157501.3</c:v>
                </c:pt>
                <c:pt idx="9441">
                  <c:v>106168746.8</c:v>
                </c:pt>
                <c:pt idx="9442">
                  <c:v>106179992.3</c:v>
                </c:pt>
                <c:pt idx="9443">
                  <c:v>106191237.8</c:v>
                </c:pt>
                <c:pt idx="9444">
                  <c:v>106202483.3</c:v>
                </c:pt>
                <c:pt idx="9445">
                  <c:v>106213728.8</c:v>
                </c:pt>
                <c:pt idx="9446">
                  <c:v>106224974.3</c:v>
                </c:pt>
                <c:pt idx="9447">
                  <c:v>106236219.8</c:v>
                </c:pt>
                <c:pt idx="9448">
                  <c:v>106247465.3</c:v>
                </c:pt>
                <c:pt idx="9449">
                  <c:v>106258710.8</c:v>
                </c:pt>
                <c:pt idx="9450">
                  <c:v>106269956.3</c:v>
                </c:pt>
                <c:pt idx="9451">
                  <c:v>106281201.8</c:v>
                </c:pt>
                <c:pt idx="9452">
                  <c:v>106292447.3</c:v>
                </c:pt>
                <c:pt idx="9453">
                  <c:v>106303692.8</c:v>
                </c:pt>
                <c:pt idx="9454">
                  <c:v>106314938.3</c:v>
                </c:pt>
                <c:pt idx="9455">
                  <c:v>106326183.8</c:v>
                </c:pt>
                <c:pt idx="9456">
                  <c:v>106337429.3</c:v>
                </c:pt>
                <c:pt idx="9457">
                  <c:v>106348674.8</c:v>
                </c:pt>
                <c:pt idx="9458">
                  <c:v>106359920.3</c:v>
                </c:pt>
                <c:pt idx="9459">
                  <c:v>106371165.8</c:v>
                </c:pt>
                <c:pt idx="9460">
                  <c:v>106382411.3</c:v>
                </c:pt>
                <c:pt idx="9461">
                  <c:v>106393656.7</c:v>
                </c:pt>
                <c:pt idx="9462">
                  <c:v>106404902.2</c:v>
                </c:pt>
                <c:pt idx="9463">
                  <c:v>106416147.7</c:v>
                </c:pt>
                <c:pt idx="9464">
                  <c:v>106427393.2</c:v>
                </c:pt>
                <c:pt idx="9465">
                  <c:v>106438638.7</c:v>
                </c:pt>
                <c:pt idx="9466">
                  <c:v>106449884.2</c:v>
                </c:pt>
                <c:pt idx="9467">
                  <c:v>106461129.7</c:v>
                </c:pt>
                <c:pt idx="9468">
                  <c:v>106472375.2</c:v>
                </c:pt>
                <c:pt idx="9469">
                  <c:v>106483620.7</c:v>
                </c:pt>
                <c:pt idx="9470">
                  <c:v>106494866.2</c:v>
                </c:pt>
                <c:pt idx="9471">
                  <c:v>106506111.7</c:v>
                </c:pt>
                <c:pt idx="9472">
                  <c:v>106517357.2</c:v>
                </c:pt>
                <c:pt idx="9473">
                  <c:v>106528602.7</c:v>
                </c:pt>
                <c:pt idx="9474">
                  <c:v>106539848.2</c:v>
                </c:pt>
                <c:pt idx="9475">
                  <c:v>106551093.7</c:v>
                </c:pt>
                <c:pt idx="9476">
                  <c:v>106562339.2</c:v>
                </c:pt>
                <c:pt idx="9477">
                  <c:v>106573584.7</c:v>
                </c:pt>
                <c:pt idx="9478">
                  <c:v>106584830.2</c:v>
                </c:pt>
                <c:pt idx="9479">
                  <c:v>106596075.7</c:v>
                </c:pt>
                <c:pt idx="9480">
                  <c:v>106607321.2</c:v>
                </c:pt>
                <c:pt idx="9481">
                  <c:v>106618566.7</c:v>
                </c:pt>
                <c:pt idx="9482">
                  <c:v>106629812.2</c:v>
                </c:pt>
                <c:pt idx="9483">
                  <c:v>106641057.7</c:v>
                </c:pt>
                <c:pt idx="9484">
                  <c:v>106652303.2</c:v>
                </c:pt>
                <c:pt idx="9485">
                  <c:v>106663548.7</c:v>
                </c:pt>
                <c:pt idx="9486">
                  <c:v>106674794.2</c:v>
                </c:pt>
                <c:pt idx="9487">
                  <c:v>106686039.7</c:v>
                </c:pt>
                <c:pt idx="9488">
                  <c:v>106697285.2</c:v>
                </c:pt>
                <c:pt idx="9489">
                  <c:v>106708530.7</c:v>
                </c:pt>
                <c:pt idx="9490">
                  <c:v>106719776.2</c:v>
                </c:pt>
                <c:pt idx="9491">
                  <c:v>106731021.7</c:v>
                </c:pt>
                <c:pt idx="9492">
                  <c:v>106742267.2</c:v>
                </c:pt>
                <c:pt idx="9493">
                  <c:v>106753512.7</c:v>
                </c:pt>
                <c:pt idx="9494">
                  <c:v>106764758.2</c:v>
                </c:pt>
                <c:pt idx="9495">
                  <c:v>106776003.7</c:v>
                </c:pt>
                <c:pt idx="9496">
                  <c:v>106787249.2</c:v>
                </c:pt>
                <c:pt idx="9497">
                  <c:v>106798494.7</c:v>
                </c:pt>
                <c:pt idx="9498">
                  <c:v>106809740.2</c:v>
                </c:pt>
                <c:pt idx="9499">
                  <c:v>106820985.7</c:v>
                </c:pt>
                <c:pt idx="9500">
                  <c:v>106832231.2</c:v>
                </c:pt>
                <c:pt idx="9501">
                  <c:v>106843476.7</c:v>
                </c:pt>
                <c:pt idx="9502">
                  <c:v>106854722.2</c:v>
                </c:pt>
                <c:pt idx="9503">
                  <c:v>106865967.7</c:v>
                </c:pt>
                <c:pt idx="9504">
                  <c:v>106877213.2</c:v>
                </c:pt>
                <c:pt idx="9505">
                  <c:v>106888458.7</c:v>
                </c:pt>
                <c:pt idx="9506">
                  <c:v>106899704.2</c:v>
                </c:pt>
                <c:pt idx="9507">
                  <c:v>106910949.7</c:v>
                </c:pt>
                <c:pt idx="9508">
                  <c:v>106922195.2</c:v>
                </c:pt>
                <c:pt idx="9509">
                  <c:v>106933440.7</c:v>
                </c:pt>
                <c:pt idx="9510">
                  <c:v>106944686.2</c:v>
                </c:pt>
                <c:pt idx="9511">
                  <c:v>106955931.7</c:v>
                </c:pt>
                <c:pt idx="9512">
                  <c:v>106967177.09999999</c:v>
                </c:pt>
                <c:pt idx="9513">
                  <c:v>106978422.59999999</c:v>
                </c:pt>
                <c:pt idx="9514">
                  <c:v>106989668.09999999</c:v>
                </c:pt>
                <c:pt idx="9515">
                  <c:v>107000913.59999999</c:v>
                </c:pt>
                <c:pt idx="9516">
                  <c:v>107012159.09999999</c:v>
                </c:pt>
                <c:pt idx="9517">
                  <c:v>107023404.59999999</c:v>
                </c:pt>
                <c:pt idx="9518">
                  <c:v>107034650.09999999</c:v>
                </c:pt>
                <c:pt idx="9519">
                  <c:v>107045895.59999999</c:v>
                </c:pt>
                <c:pt idx="9520">
                  <c:v>107057141.09999999</c:v>
                </c:pt>
                <c:pt idx="9521">
                  <c:v>107068386.59999999</c:v>
                </c:pt>
                <c:pt idx="9522">
                  <c:v>107079632.09999999</c:v>
                </c:pt>
                <c:pt idx="9523">
                  <c:v>107090877.59999999</c:v>
                </c:pt>
                <c:pt idx="9524">
                  <c:v>107102123.09999999</c:v>
                </c:pt>
                <c:pt idx="9525">
                  <c:v>107113368.59999999</c:v>
                </c:pt>
                <c:pt idx="9526">
                  <c:v>107124614.09999999</c:v>
                </c:pt>
                <c:pt idx="9527">
                  <c:v>107135859.59999999</c:v>
                </c:pt>
                <c:pt idx="9528">
                  <c:v>107147105.09999999</c:v>
                </c:pt>
                <c:pt idx="9529">
                  <c:v>107158350.59999999</c:v>
                </c:pt>
                <c:pt idx="9530">
                  <c:v>107169596.09999999</c:v>
                </c:pt>
                <c:pt idx="9531">
                  <c:v>107180841.59999999</c:v>
                </c:pt>
                <c:pt idx="9532">
                  <c:v>107192087.09999999</c:v>
                </c:pt>
                <c:pt idx="9533">
                  <c:v>107203332.59999999</c:v>
                </c:pt>
                <c:pt idx="9534">
                  <c:v>107214578.09999999</c:v>
                </c:pt>
                <c:pt idx="9535">
                  <c:v>107225823.59999999</c:v>
                </c:pt>
                <c:pt idx="9536">
                  <c:v>107237069.09999999</c:v>
                </c:pt>
                <c:pt idx="9537">
                  <c:v>107248314.59999999</c:v>
                </c:pt>
                <c:pt idx="9538">
                  <c:v>107259560.09999999</c:v>
                </c:pt>
                <c:pt idx="9539">
                  <c:v>107270805.59999999</c:v>
                </c:pt>
                <c:pt idx="9540">
                  <c:v>107282051.09999999</c:v>
                </c:pt>
                <c:pt idx="9541">
                  <c:v>107293296.59999999</c:v>
                </c:pt>
                <c:pt idx="9542">
                  <c:v>107304542.09999999</c:v>
                </c:pt>
                <c:pt idx="9543">
                  <c:v>107315787.59999999</c:v>
                </c:pt>
                <c:pt idx="9544">
                  <c:v>107327033.09999999</c:v>
                </c:pt>
                <c:pt idx="9545">
                  <c:v>107338278.59999999</c:v>
                </c:pt>
                <c:pt idx="9546">
                  <c:v>107349524.09999999</c:v>
                </c:pt>
                <c:pt idx="9547">
                  <c:v>107360769.59999999</c:v>
                </c:pt>
                <c:pt idx="9548">
                  <c:v>107372015.09999999</c:v>
                </c:pt>
                <c:pt idx="9549">
                  <c:v>107383260.59999999</c:v>
                </c:pt>
                <c:pt idx="9550">
                  <c:v>107394506.09999999</c:v>
                </c:pt>
                <c:pt idx="9551">
                  <c:v>107405751.59999999</c:v>
                </c:pt>
                <c:pt idx="9552">
                  <c:v>107416997.09999999</c:v>
                </c:pt>
                <c:pt idx="9553">
                  <c:v>107428242.59999999</c:v>
                </c:pt>
                <c:pt idx="9554">
                  <c:v>107439488.09999999</c:v>
                </c:pt>
                <c:pt idx="9555">
                  <c:v>107450733.59999999</c:v>
                </c:pt>
                <c:pt idx="9556">
                  <c:v>107461979.09999999</c:v>
                </c:pt>
                <c:pt idx="9557">
                  <c:v>107473224.59999999</c:v>
                </c:pt>
                <c:pt idx="9558">
                  <c:v>107484470.09999999</c:v>
                </c:pt>
                <c:pt idx="9559">
                  <c:v>107495715.59999999</c:v>
                </c:pt>
                <c:pt idx="9560">
                  <c:v>107506961.09999999</c:v>
                </c:pt>
                <c:pt idx="9561">
                  <c:v>107518206.59999999</c:v>
                </c:pt>
                <c:pt idx="9562">
                  <c:v>107529452</c:v>
                </c:pt>
                <c:pt idx="9563">
                  <c:v>107540697.5</c:v>
                </c:pt>
                <c:pt idx="9564">
                  <c:v>107551943</c:v>
                </c:pt>
                <c:pt idx="9565">
                  <c:v>107563188.5</c:v>
                </c:pt>
                <c:pt idx="9566">
                  <c:v>107574434</c:v>
                </c:pt>
                <c:pt idx="9567">
                  <c:v>107585679.5</c:v>
                </c:pt>
                <c:pt idx="9568">
                  <c:v>107596925</c:v>
                </c:pt>
                <c:pt idx="9569">
                  <c:v>107608170.5</c:v>
                </c:pt>
                <c:pt idx="9570">
                  <c:v>107619416</c:v>
                </c:pt>
                <c:pt idx="9571">
                  <c:v>107630661.5</c:v>
                </c:pt>
                <c:pt idx="9572">
                  <c:v>107641907</c:v>
                </c:pt>
                <c:pt idx="9573">
                  <c:v>107653152.5</c:v>
                </c:pt>
                <c:pt idx="9574">
                  <c:v>107664398</c:v>
                </c:pt>
                <c:pt idx="9575">
                  <c:v>107675643.5</c:v>
                </c:pt>
                <c:pt idx="9576">
                  <c:v>107686889</c:v>
                </c:pt>
                <c:pt idx="9577">
                  <c:v>107698134.5</c:v>
                </c:pt>
                <c:pt idx="9578">
                  <c:v>107709380</c:v>
                </c:pt>
                <c:pt idx="9579">
                  <c:v>107720625.5</c:v>
                </c:pt>
                <c:pt idx="9580">
                  <c:v>107731871</c:v>
                </c:pt>
                <c:pt idx="9581">
                  <c:v>107743116.5</c:v>
                </c:pt>
                <c:pt idx="9582">
                  <c:v>107754362</c:v>
                </c:pt>
                <c:pt idx="9583">
                  <c:v>107765607.5</c:v>
                </c:pt>
                <c:pt idx="9584">
                  <c:v>107776853</c:v>
                </c:pt>
                <c:pt idx="9585">
                  <c:v>107788098.5</c:v>
                </c:pt>
                <c:pt idx="9586">
                  <c:v>107799344</c:v>
                </c:pt>
                <c:pt idx="9587">
                  <c:v>107810589.5</c:v>
                </c:pt>
                <c:pt idx="9588">
                  <c:v>107821835</c:v>
                </c:pt>
                <c:pt idx="9589">
                  <c:v>107833080.5</c:v>
                </c:pt>
                <c:pt idx="9590">
                  <c:v>107844326</c:v>
                </c:pt>
                <c:pt idx="9591">
                  <c:v>107855571.5</c:v>
                </c:pt>
                <c:pt idx="9592">
                  <c:v>107866817</c:v>
                </c:pt>
                <c:pt idx="9593">
                  <c:v>107878062.5</c:v>
                </c:pt>
                <c:pt idx="9594">
                  <c:v>107889308</c:v>
                </c:pt>
                <c:pt idx="9595">
                  <c:v>107900553.5</c:v>
                </c:pt>
                <c:pt idx="9596">
                  <c:v>107911799</c:v>
                </c:pt>
                <c:pt idx="9597">
                  <c:v>107923044.5</c:v>
                </c:pt>
                <c:pt idx="9598">
                  <c:v>107934290</c:v>
                </c:pt>
                <c:pt idx="9599">
                  <c:v>107945535.5</c:v>
                </c:pt>
                <c:pt idx="9600">
                  <c:v>107956781</c:v>
                </c:pt>
                <c:pt idx="9601">
                  <c:v>107968026.5</c:v>
                </c:pt>
                <c:pt idx="9602">
                  <c:v>107979272</c:v>
                </c:pt>
                <c:pt idx="9603">
                  <c:v>107990517.5</c:v>
                </c:pt>
                <c:pt idx="9604">
                  <c:v>108001763</c:v>
                </c:pt>
                <c:pt idx="9605">
                  <c:v>108013008.5</c:v>
                </c:pt>
                <c:pt idx="9606">
                  <c:v>108024254</c:v>
                </c:pt>
                <c:pt idx="9607">
                  <c:v>108035499.5</c:v>
                </c:pt>
                <c:pt idx="9608">
                  <c:v>108046745</c:v>
                </c:pt>
                <c:pt idx="9609">
                  <c:v>108057990.5</c:v>
                </c:pt>
                <c:pt idx="9610">
                  <c:v>108069236</c:v>
                </c:pt>
                <c:pt idx="9611">
                  <c:v>108080481.5</c:v>
                </c:pt>
                <c:pt idx="9612">
                  <c:v>108091727</c:v>
                </c:pt>
                <c:pt idx="9613">
                  <c:v>108102972.40000001</c:v>
                </c:pt>
                <c:pt idx="9614">
                  <c:v>108114217.90000001</c:v>
                </c:pt>
                <c:pt idx="9615">
                  <c:v>108125463.40000001</c:v>
                </c:pt>
                <c:pt idx="9616">
                  <c:v>108136708.90000001</c:v>
                </c:pt>
                <c:pt idx="9617">
                  <c:v>108147954.40000001</c:v>
                </c:pt>
                <c:pt idx="9618">
                  <c:v>108159199.90000001</c:v>
                </c:pt>
                <c:pt idx="9619">
                  <c:v>108170445.40000001</c:v>
                </c:pt>
                <c:pt idx="9620">
                  <c:v>108181690.90000001</c:v>
                </c:pt>
                <c:pt idx="9621">
                  <c:v>108192936.40000001</c:v>
                </c:pt>
                <c:pt idx="9622">
                  <c:v>108204181.90000001</c:v>
                </c:pt>
                <c:pt idx="9623">
                  <c:v>108215427.40000001</c:v>
                </c:pt>
                <c:pt idx="9624">
                  <c:v>108226672.90000001</c:v>
                </c:pt>
                <c:pt idx="9625">
                  <c:v>108237918.40000001</c:v>
                </c:pt>
                <c:pt idx="9626">
                  <c:v>108249163.90000001</c:v>
                </c:pt>
                <c:pt idx="9627">
                  <c:v>108260409.40000001</c:v>
                </c:pt>
                <c:pt idx="9628">
                  <c:v>108271654.90000001</c:v>
                </c:pt>
                <c:pt idx="9629">
                  <c:v>108282900.40000001</c:v>
                </c:pt>
                <c:pt idx="9630">
                  <c:v>108294145.90000001</c:v>
                </c:pt>
                <c:pt idx="9631">
                  <c:v>108305391.40000001</c:v>
                </c:pt>
                <c:pt idx="9632">
                  <c:v>108316636.90000001</c:v>
                </c:pt>
                <c:pt idx="9633">
                  <c:v>108327882.40000001</c:v>
                </c:pt>
                <c:pt idx="9634">
                  <c:v>108339127.90000001</c:v>
                </c:pt>
                <c:pt idx="9635">
                  <c:v>108350373.40000001</c:v>
                </c:pt>
                <c:pt idx="9636">
                  <c:v>108361618.90000001</c:v>
                </c:pt>
                <c:pt idx="9637">
                  <c:v>108372864.40000001</c:v>
                </c:pt>
                <c:pt idx="9638">
                  <c:v>108384109.90000001</c:v>
                </c:pt>
                <c:pt idx="9639">
                  <c:v>108395355.40000001</c:v>
                </c:pt>
                <c:pt idx="9640">
                  <c:v>108406600.90000001</c:v>
                </c:pt>
                <c:pt idx="9641">
                  <c:v>108417846.40000001</c:v>
                </c:pt>
                <c:pt idx="9642">
                  <c:v>108429091.90000001</c:v>
                </c:pt>
                <c:pt idx="9643">
                  <c:v>108440337.40000001</c:v>
                </c:pt>
                <c:pt idx="9644">
                  <c:v>108451582.90000001</c:v>
                </c:pt>
                <c:pt idx="9645">
                  <c:v>108462828.40000001</c:v>
                </c:pt>
                <c:pt idx="9646">
                  <c:v>108474073.90000001</c:v>
                </c:pt>
                <c:pt idx="9647">
                  <c:v>108485319.40000001</c:v>
                </c:pt>
                <c:pt idx="9648">
                  <c:v>108496564.90000001</c:v>
                </c:pt>
                <c:pt idx="9649">
                  <c:v>108507810.40000001</c:v>
                </c:pt>
                <c:pt idx="9650">
                  <c:v>108519055.90000001</c:v>
                </c:pt>
                <c:pt idx="9651">
                  <c:v>108530301.40000001</c:v>
                </c:pt>
                <c:pt idx="9652">
                  <c:v>108541546.90000001</c:v>
                </c:pt>
                <c:pt idx="9653">
                  <c:v>108552792.40000001</c:v>
                </c:pt>
                <c:pt idx="9654">
                  <c:v>108564037.90000001</c:v>
                </c:pt>
                <c:pt idx="9655">
                  <c:v>108575283.40000001</c:v>
                </c:pt>
                <c:pt idx="9656">
                  <c:v>108586528.90000001</c:v>
                </c:pt>
                <c:pt idx="9657">
                  <c:v>108597774.40000001</c:v>
                </c:pt>
                <c:pt idx="9658">
                  <c:v>108609019.90000001</c:v>
                </c:pt>
                <c:pt idx="9659">
                  <c:v>108620265.40000001</c:v>
                </c:pt>
                <c:pt idx="9660">
                  <c:v>108631510.90000001</c:v>
                </c:pt>
                <c:pt idx="9661">
                  <c:v>108642756.40000001</c:v>
                </c:pt>
                <c:pt idx="9662">
                  <c:v>108654001.90000001</c:v>
                </c:pt>
                <c:pt idx="9663">
                  <c:v>108665247.3</c:v>
                </c:pt>
                <c:pt idx="9664">
                  <c:v>108676492.8</c:v>
                </c:pt>
                <c:pt idx="9665">
                  <c:v>108687738.3</c:v>
                </c:pt>
                <c:pt idx="9666">
                  <c:v>108698983.8</c:v>
                </c:pt>
                <c:pt idx="9667">
                  <c:v>108710229.3</c:v>
                </c:pt>
                <c:pt idx="9668">
                  <c:v>108721474.8</c:v>
                </c:pt>
                <c:pt idx="9669">
                  <c:v>108732720.3</c:v>
                </c:pt>
                <c:pt idx="9670">
                  <c:v>108743965.8</c:v>
                </c:pt>
                <c:pt idx="9671">
                  <c:v>108755211.3</c:v>
                </c:pt>
                <c:pt idx="9672">
                  <c:v>108766456.8</c:v>
                </c:pt>
                <c:pt idx="9673">
                  <c:v>108777702.3</c:v>
                </c:pt>
                <c:pt idx="9674">
                  <c:v>108788947.8</c:v>
                </c:pt>
                <c:pt idx="9675">
                  <c:v>108800193.3</c:v>
                </c:pt>
                <c:pt idx="9676">
                  <c:v>108811438.8</c:v>
                </c:pt>
                <c:pt idx="9677">
                  <c:v>108822684.3</c:v>
                </c:pt>
                <c:pt idx="9678">
                  <c:v>108833929.8</c:v>
                </c:pt>
                <c:pt idx="9679">
                  <c:v>108845175.3</c:v>
                </c:pt>
                <c:pt idx="9680">
                  <c:v>108856420.8</c:v>
                </c:pt>
                <c:pt idx="9681">
                  <c:v>108867666.3</c:v>
                </c:pt>
                <c:pt idx="9682">
                  <c:v>108878911.8</c:v>
                </c:pt>
                <c:pt idx="9683">
                  <c:v>108890157.3</c:v>
                </c:pt>
                <c:pt idx="9684">
                  <c:v>108901402.8</c:v>
                </c:pt>
                <c:pt idx="9685">
                  <c:v>108912648.3</c:v>
                </c:pt>
                <c:pt idx="9686">
                  <c:v>108923893.8</c:v>
                </c:pt>
                <c:pt idx="9687">
                  <c:v>108935139.3</c:v>
                </c:pt>
                <c:pt idx="9688">
                  <c:v>108946384.8</c:v>
                </c:pt>
                <c:pt idx="9689">
                  <c:v>108957630.3</c:v>
                </c:pt>
                <c:pt idx="9690">
                  <c:v>108968875.8</c:v>
                </c:pt>
                <c:pt idx="9691">
                  <c:v>108980121.3</c:v>
                </c:pt>
                <c:pt idx="9692">
                  <c:v>108991366.8</c:v>
                </c:pt>
                <c:pt idx="9693">
                  <c:v>109002612.3</c:v>
                </c:pt>
                <c:pt idx="9694">
                  <c:v>109013857.8</c:v>
                </c:pt>
                <c:pt idx="9695">
                  <c:v>109025103.3</c:v>
                </c:pt>
                <c:pt idx="9696">
                  <c:v>109036348.8</c:v>
                </c:pt>
                <c:pt idx="9697">
                  <c:v>109047594.3</c:v>
                </c:pt>
                <c:pt idx="9698">
                  <c:v>109058839.8</c:v>
                </c:pt>
                <c:pt idx="9699">
                  <c:v>109070085.3</c:v>
                </c:pt>
                <c:pt idx="9700">
                  <c:v>109081330.8</c:v>
                </c:pt>
                <c:pt idx="9701">
                  <c:v>109092576.3</c:v>
                </c:pt>
                <c:pt idx="9702">
                  <c:v>109103821.8</c:v>
                </c:pt>
                <c:pt idx="9703">
                  <c:v>109115067.3</c:v>
                </c:pt>
                <c:pt idx="9704">
                  <c:v>109126312.8</c:v>
                </c:pt>
                <c:pt idx="9705">
                  <c:v>109137558.3</c:v>
                </c:pt>
                <c:pt idx="9706">
                  <c:v>109148803.8</c:v>
                </c:pt>
                <c:pt idx="9707">
                  <c:v>109160049.3</c:v>
                </c:pt>
                <c:pt idx="9708">
                  <c:v>109171294.8</c:v>
                </c:pt>
                <c:pt idx="9709">
                  <c:v>109182540.3</c:v>
                </c:pt>
                <c:pt idx="9710">
                  <c:v>109193785.8</c:v>
                </c:pt>
                <c:pt idx="9711">
                  <c:v>109205031.3</c:v>
                </c:pt>
                <c:pt idx="9712">
                  <c:v>109216276.8</c:v>
                </c:pt>
                <c:pt idx="9713">
                  <c:v>109227522.2</c:v>
                </c:pt>
                <c:pt idx="9714">
                  <c:v>109238767.7</c:v>
                </c:pt>
                <c:pt idx="9715">
                  <c:v>109250013.2</c:v>
                </c:pt>
                <c:pt idx="9716">
                  <c:v>109261258.7</c:v>
                </c:pt>
                <c:pt idx="9717">
                  <c:v>109272504.2</c:v>
                </c:pt>
                <c:pt idx="9718">
                  <c:v>109283749.7</c:v>
                </c:pt>
                <c:pt idx="9719">
                  <c:v>109294995.2</c:v>
                </c:pt>
                <c:pt idx="9720">
                  <c:v>109306240.7</c:v>
                </c:pt>
                <c:pt idx="9721">
                  <c:v>109317486.2</c:v>
                </c:pt>
                <c:pt idx="9722">
                  <c:v>109328731.7</c:v>
                </c:pt>
                <c:pt idx="9723">
                  <c:v>109339977.2</c:v>
                </c:pt>
                <c:pt idx="9724">
                  <c:v>109351222.7</c:v>
                </c:pt>
                <c:pt idx="9725">
                  <c:v>109362468.2</c:v>
                </c:pt>
                <c:pt idx="9726">
                  <c:v>109373713.7</c:v>
                </c:pt>
                <c:pt idx="9727">
                  <c:v>109384959.2</c:v>
                </c:pt>
                <c:pt idx="9728">
                  <c:v>109396204.7</c:v>
                </c:pt>
                <c:pt idx="9729">
                  <c:v>109407450.2</c:v>
                </c:pt>
                <c:pt idx="9730">
                  <c:v>109418695.7</c:v>
                </c:pt>
                <c:pt idx="9731">
                  <c:v>109429941.2</c:v>
                </c:pt>
                <c:pt idx="9732">
                  <c:v>109441186.7</c:v>
                </c:pt>
                <c:pt idx="9733">
                  <c:v>109452432.2</c:v>
                </c:pt>
                <c:pt idx="9734">
                  <c:v>109463677.7</c:v>
                </c:pt>
                <c:pt idx="9735">
                  <c:v>109474923.2</c:v>
                </c:pt>
                <c:pt idx="9736">
                  <c:v>109486168.7</c:v>
                </c:pt>
                <c:pt idx="9737">
                  <c:v>109497414.2</c:v>
                </c:pt>
                <c:pt idx="9738">
                  <c:v>109508659.7</c:v>
                </c:pt>
                <c:pt idx="9739">
                  <c:v>109519905.2</c:v>
                </c:pt>
                <c:pt idx="9740">
                  <c:v>109531150.7</c:v>
                </c:pt>
                <c:pt idx="9741">
                  <c:v>109542396.2</c:v>
                </c:pt>
                <c:pt idx="9742">
                  <c:v>109553641.7</c:v>
                </c:pt>
                <c:pt idx="9743">
                  <c:v>109564887.2</c:v>
                </c:pt>
                <c:pt idx="9744">
                  <c:v>109576132.7</c:v>
                </c:pt>
                <c:pt idx="9745">
                  <c:v>109587378.2</c:v>
                </c:pt>
                <c:pt idx="9746">
                  <c:v>109598623.7</c:v>
                </c:pt>
                <c:pt idx="9747">
                  <c:v>109609869.2</c:v>
                </c:pt>
                <c:pt idx="9748">
                  <c:v>109621114.7</c:v>
                </c:pt>
                <c:pt idx="9749">
                  <c:v>109632360.2</c:v>
                </c:pt>
                <c:pt idx="9750">
                  <c:v>109643605.7</c:v>
                </c:pt>
                <c:pt idx="9751">
                  <c:v>109654851.2</c:v>
                </c:pt>
                <c:pt idx="9752">
                  <c:v>109666096.7</c:v>
                </c:pt>
                <c:pt idx="9753">
                  <c:v>109677342.2</c:v>
                </c:pt>
                <c:pt idx="9754">
                  <c:v>109688587.7</c:v>
                </c:pt>
                <c:pt idx="9755">
                  <c:v>109699833.2</c:v>
                </c:pt>
                <c:pt idx="9756">
                  <c:v>109711078.7</c:v>
                </c:pt>
                <c:pt idx="9757">
                  <c:v>109722324.2</c:v>
                </c:pt>
                <c:pt idx="9758">
                  <c:v>109733569.7</c:v>
                </c:pt>
                <c:pt idx="9759">
                  <c:v>109744815.2</c:v>
                </c:pt>
                <c:pt idx="9760">
                  <c:v>109756060.7</c:v>
                </c:pt>
                <c:pt idx="9761">
                  <c:v>109767306.2</c:v>
                </c:pt>
                <c:pt idx="9762">
                  <c:v>109778551.7</c:v>
                </c:pt>
                <c:pt idx="9763">
                  <c:v>109789797.2</c:v>
                </c:pt>
                <c:pt idx="9764">
                  <c:v>109801042.59999999</c:v>
                </c:pt>
                <c:pt idx="9765">
                  <c:v>109812288.09999999</c:v>
                </c:pt>
                <c:pt idx="9766">
                  <c:v>109823533.59999999</c:v>
                </c:pt>
                <c:pt idx="9767">
                  <c:v>109834779.09999999</c:v>
                </c:pt>
                <c:pt idx="9768">
                  <c:v>109846024.59999999</c:v>
                </c:pt>
                <c:pt idx="9769">
                  <c:v>109857270.09999999</c:v>
                </c:pt>
                <c:pt idx="9770">
                  <c:v>109868515.59999999</c:v>
                </c:pt>
                <c:pt idx="9771">
                  <c:v>109879761.09999999</c:v>
                </c:pt>
                <c:pt idx="9772">
                  <c:v>109891006.59999999</c:v>
                </c:pt>
                <c:pt idx="9773">
                  <c:v>109902252.09999999</c:v>
                </c:pt>
                <c:pt idx="9774">
                  <c:v>109913497.59999999</c:v>
                </c:pt>
                <c:pt idx="9775">
                  <c:v>109924743.09999999</c:v>
                </c:pt>
                <c:pt idx="9776">
                  <c:v>109935988.59999999</c:v>
                </c:pt>
                <c:pt idx="9777">
                  <c:v>109947234.09999999</c:v>
                </c:pt>
                <c:pt idx="9778">
                  <c:v>109958479.59999999</c:v>
                </c:pt>
                <c:pt idx="9779">
                  <c:v>109969725.09999999</c:v>
                </c:pt>
                <c:pt idx="9780">
                  <c:v>109980970.59999999</c:v>
                </c:pt>
                <c:pt idx="9781">
                  <c:v>109992216.09999999</c:v>
                </c:pt>
                <c:pt idx="9782">
                  <c:v>110003461.59999999</c:v>
                </c:pt>
                <c:pt idx="9783">
                  <c:v>110014707.09999999</c:v>
                </c:pt>
                <c:pt idx="9784">
                  <c:v>110025952.59999999</c:v>
                </c:pt>
                <c:pt idx="9785">
                  <c:v>110037198.09999999</c:v>
                </c:pt>
                <c:pt idx="9786">
                  <c:v>110048443.59999999</c:v>
                </c:pt>
                <c:pt idx="9787">
                  <c:v>110059689.09999999</c:v>
                </c:pt>
                <c:pt idx="9788">
                  <c:v>110070934.59999999</c:v>
                </c:pt>
                <c:pt idx="9789">
                  <c:v>110082180.09999999</c:v>
                </c:pt>
                <c:pt idx="9790">
                  <c:v>110093425.59999999</c:v>
                </c:pt>
                <c:pt idx="9791">
                  <c:v>110104671.09999999</c:v>
                </c:pt>
                <c:pt idx="9792">
                  <c:v>110115916.59999999</c:v>
                </c:pt>
                <c:pt idx="9793">
                  <c:v>110127162.09999999</c:v>
                </c:pt>
                <c:pt idx="9794">
                  <c:v>110138407.59999999</c:v>
                </c:pt>
                <c:pt idx="9795">
                  <c:v>110149653.09999999</c:v>
                </c:pt>
                <c:pt idx="9796">
                  <c:v>110160898.59999999</c:v>
                </c:pt>
                <c:pt idx="9797">
                  <c:v>110172144.09999999</c:v>
                </c:pt>
                <c:pt idx="9798">
                  <c:v>110183389.59999999</c:v>
                </c:pt>
                <c:pt idx="9799">
                  <c:v>110194635.09999999</c:v>
                </c:pt>
                <c:pt idx="9800">
                  <c:v>110205880.59999999</c:v>
                </c:pt>
                <c:pt idx="9801">
                  <c:v>110217126.09999999</c:v>
                </c:pt>
                <c:pt idx="9802">
                  <c:v>110228371.59999999</c:v>
                </c:pt>
                <c:pt idx="9803">
                  <c:v>110239617.09999999</c:v>
                </c:pt>
                <c:pt idx="9804">
                  <c:v>110250862.59999999</c:v>
                </c:pt>
                <c:pt idx="9805">
                  <c:v>110262108.09999999</c:v>
                </c:pt>
                <c:pt idx="9806">
                  <c:v>110273353.59999999</c:v>
                </c:pt>
                <c:pt idx="9807">
                  <c:v>110284599.09999999</c:v>
                </c:pt>
                <c:pt idx="9808">
                  <c:v>110295844.59999999</c:v>
                </c:pt>
                <c:pt idx="9809">
                  <c:v>110307090.09999999</c:v>
                </c:pt>
                <c:pt idx="9810">
                  <c:v>110318335.59999999</c:v>
                </c:pt>
                <c:pt idx="9811">
                  <c:v>110329581.09999999</c:v>
                </c:pt>
                <c:pt idx="9812">
                  <c:v>110340826.59999999</c:v>
                </c:pt>
                <c:pt idx="9813">
                  <c:v>110352072.09999999</c:v>
                </c:pt>
                <c:pt idx="9814">
                  <c:v>110363317.5</c:v>
                </c:pt>
                <c:pt idx="9815">
                  <c:v>110374563</c:v>
                </c:pt>
                <c:pt idx="9816">
                  <c:v>110385808.5</c:v>
                </c:pt>
                <c:pt idx="9817">
                  <c:v>110397054</c:v>
                </c:pt>
                <c:pt idx="9818">
                  <c:v>110408299.5</c:v>
                </c:pt>
                <c:pt idx="9819">
                  <c:v>110419545</c:v>
                </c:pt>
                <c:pt idx="9820">
                  <c:v>110430790.5</c:v>
                </c:pt>
                <c:pt idx="9821">
                  <c:v>110442036</c:v>
                </c:pt>
                <c:pt idx="9822">
                  <c:v>110453281.5</c:v>
                </c:pt>
                <c:pt idx="9823">
                  <c:v>110464527</c:v>
                </c:pt>
                <c:pt idx="9824">
                  <c:v>110475772.5</c:v>
                </c:pt>
                <c:pt idx="9825">
                  <c:v>110487018</c:v>
                </c:pt>
                <c:pt idx="9826">
                  <c:v>110498263.5</c:v>
                </c:pt>
                <c:pt idx="9827">
                  <c:v>110509509</c:v>
                </c:pt>
                <c:pt idx="9828">
                  <c:v>110520754.5</c:v>
                </c:pt>
                <c:pt idx="9829">
                  <c:v>110532000</c:v>
                </c:pt>
                <c:pt idx="9830">
                  <c:v>110543245.5</c:v>
                </c:pt>
                <c:pt idx="9831">
                  <c:v>110554491</c:v>
                </c:pt>
                <c:pt idx="9832">
                  <c:v>110565736.5</c:v>
                </c:pt>
                <c:pt idx="9833">
                  <c:v>110576982</c:v>
                </c:pt>
                <c:pt idx="9834">
                  <c:v>110588227.5</c:v>
                </c:pt>
                <c:pt idx="9835">
                  <c:v>110599473</c:v>
                </c:pt>
                <c:pt idx="9836">
                  <c:v>110610718.5</c:v>
                </c:pt>
                <c:pt idx="9837">
                  <c:v>110621964</c:v>
                </c:pt>
                <c:pt idx="9838">
                  <c:v>110633209.5</c:v>
                </c:pt>
                <c:pt idx="9839">
                  <c:v>110644455</c:v>
                </c:pt>
                <c:pt idx="9840">
                  <c:v>110655700.5</c:v>
                </c:pt>
                <c:pt idx="9841">
                  <c:v>110666946</c:v>
                </c:pt>
                <c:pt idx="9842">
                  <c:v>110678191.5</c:v>
                </c:pt>
                <c:pt idx="9843">
                  <c:v>110689437</c:v>
                </c:pt>
                <c:pt idx="9844">
                  <c:v>110700682.5</c:v>
                </c:pt>
                <c:pt idx="9845">
                  <c:v>110711928</c:v>
                </c:pt>
                <c:pt idx="9846">
                  <c:v>110723173.5</c:v>
                </c:pt>
                <c:pt idx="9847">
                  <c:v>110734419</c:v>
                </c:pt>
                <c:pt idx="9848">
                  <c:v>110745664.5</c:v>
                </c:pt>
                <c:pt idx="9849">
                  <c:v>110756910</c:v>
                </c:pt>
                <c:pt idx="9850">
                  <c:v>110768155.5</c:v>
                </c:pt>
                <c:pt idx="9851">
                  <c:v>110779401</c:v>
                </c:pt>
                <c:pt idx="9852">
                  <c:v>110790646.5</c:v>
                </c:pt>
                <c:pt idx="9853">
                  <c:v>110801892</c:v>
                </c:pt>
                <c:pt idx="9854">
                  <c:v>110813137.5</c:v>
                </c:pt>
                <c:pt idx="9855">
                  <c:v>110824383</c:v>
                </c:pt>
                <c:pt idx="9856">
                  <c:v>110835628.5</c:v>
                </c:pt>
                <c:pt idx="9857">
                  <c:v>110846874</c:v>
                </c:pt>
                <c:pt idx="9858">
                  <c:v>110858119.5</c:v>
                </c:pt>
                <c:pt idx="9859">
                  <c:v>110869365</c:v>
                </c:pt>
                <c:pt idx="9860">
                  <c:v>110880610.5</c:v>
                </c:pt>
                <c:pt idx="9861">
                  <c:v>110891856</c:v>
                </c:pt>
                <c:pt idx="9862">
                  <c:v>110903101.5</c:v>
                </c:pt>
                <c:pt idx="9863">
                  <c:v>110914347</c:v>
                </c:pt>
                <c:pt idx="9864">
                  <c:v>110925592.5</c:v>
                </c:pt>
                <c:pt idx="9865">
                  <c:v>110936837.90000001</c:v>
                </c:pt>
                <c:pt idx="9866">
                  <c:v>110948083.40000001</c:v>
                </c:pt>
                <c:pt idx="9867">
                  <c:v>110959328.90000001</c:v>
                </c:pt>
                <c:pt idx="9868">
                  <c:v>110970574.40000001</c:v>
                </c:pt>
                <c:pt idx="9869">
                  <c:v>110981819.90000001</c:v>
                </c:pt>
                <c:pt idx="9870">
                  <c:v>110993065.40000001</c:v>
                </c:pt>
                <c:pt idx="9871">
                  <c:v>111004310.90000001</c:v>
                </c:pt>
                <c:pt idx="9872">
                  <c:v>111015556.40000001</c:v>
                </c:pt>
                <c:pt idx="9873">
                  <c:v>111026801.90000001</c:v>
                </c:pt>
                <c:pt idx="9874">
                  <c:v>111038047.40000001</c:v>
                </c:pt>
                <c:pt idx="9875">
                  <c:v>111049292.90000001</c:v>
                </c:pt>
                <c:pt idx="9876">
                  <c:v>111060538.40000001</c:v>
                </c:pt>
                <c:pt idx="9877">
                  <c:v>111071783.90000001</c:v>
                </c:pt>
                <c:pt idx="9878">
                  <c:v>111083029.40000001</c:v>
                </c:pt>
                <c:pt idx="9879">
                  <c:v>111094274.90000001</c:v>
                </c:pt>
                <c:pt idx="9880">
                  <c:v>111105520.40000001</c:v>
                </c:pt>
                <c:pt idx="9881">
                  <c:v>111116765.90000001</c:v>
                </c:pt>
                <c:pt idx="9882">
                  <c:v>111128011.40000001</c:v>
                </c:pt>
                <c:pt idx="9883">
                  <c:v>111139256.90000001</c:v>
                </c:pt>
                <c:pt idx="9884">
                  <c:v>111150502.40000001</c:v>
                </c:pt>
                <c:pt idx="9885">
                  <c:v>111161747.90000001</c:v>
                </c:pt>
                <c:pt idx="9886">
                  <c:v>111172993.40000001</c:v>
                </c:pt>
                <c:pt idx="9887">
                  <c:v>111184238.90000001</c:v>
                </c:pt>
                <c:pt idx="9888">
                  <c:v>111195484.40000001</c:v>
                </c:pt>
                <c:pt idx="9889">
                  <c:v>111206729.90000001</c:v>
                </c:pt>
                <c:pt idx="9890">
                  <c:v>111217975.40000001</c:v>
                </c:pt>
                <c:pt idx="9891">
                  <c:v>111229220.90000001</c:v>
                </c:pt>
                <c:pt idx="9892">
                  <c:v>111240466.40000001</c:v>
                </c:pt>
                <c:pt idx="9893">
                  <c:v>111251711.90000001</c:v>
                </c:pt>
                <c:pt idx="9894">
                  <c:v>111262957.40000001</c:v>
                </c:pt>
                <c:pt idx="9895">
                  <c:v>111274202.90000001</c:v>
                </c:pt>
                <c:pt idx="9896">
                  <c:v>111285448.40000001</c:v>
                </c:pt>
                <c:pt idx="9897">
                  <c:v>111296693.90000001</c:v>
                </c:pt>
                <c:pt idx="9898">
                  <c:v>111307939.40000001</c:v>
                </c:pt>
                <c:pt idx="9899">
                  <c:v>111319184.90000001</c:v>
                </c:pt>
                <c:pt idx="9900">
                  <c:v>111330430.40000001</c:v>
                </c:pt>
                <c:pt idx="9901">
                  <c:v>111341675.90000001</c:v>
                </c:pt>
                <c:pt idx="9902">
                  <c:v>111352921.40000001</c:v>
                </c:pt>
                <c:pt idx="9903">
                  <c:v>111364166.90000001</c:v>
                </c:pt>
                <c:pt idx="9904">
                  <c:v>111375412.40000001</c:v>
                </c:pt>
                <c:pt idx="9905">
                  <c:v>111386657.90000001</c:v>
                </c:pt>
                <c:pt idx="9906">
                  <c:v>111397903.40000001</c:v>
                </c:pt>
                <c:pt idx="9907">
                  <c:v>111409148.90000001</c:v>
                </c:pt>
                <c:pt idx="9908">
                  <c:v>111420394.40000001</c:v>
                </c:pt>
                <c:pt idx="9909">
                  <c:v>111431639.90000001</c:v>
                </c:pt>
                <c:pt idx="9910">
                  <c:v>111442885.40000001</c:v>
                </c:pt>
                <c:pt idx="9911">
                  <c:v>111454130.90000001</c:v>
                </c:pt>
                <c:pt idx="9912">
                  <c:v>111465376.40000001</c:v>
                </c:pt>
                <c:pt idx="9913">
                  <c:v>111476621.90000001</c:v>
                </c:pt>
                <c:pt idx="9914">
                  <c:v>111487867.40000001</c:v>
                </c:pt>
                <c:pt idx="9915">
                  <c:v>111499112.8</c:v>
                </c:pt>
                <c:pt idx="9916">
                  <c:v>111510358.3</c:v>
                </c:pt>
                <c:pt idx="9917">
                  <c:v>111521603.8</c:v>
                </c:pt>
                <c:pt idx="9918">
                  <c:v>111532849.3</c:v>
                </c:pt>
                <c:pt idx="9919">
                  <c:v>111544094.8</c:v>
                </c:pt>
                <c:pt idx="9920">
                  <c:v>111555340.3</c:v>
                </c:pt>
                <c:pt idx="9921">
                  <c:v>111566585.8</c:v>
                </c:pt>
                <c:pt idx="9922">
                  <c:v>111577831.3</c:v>
                </c:pt>
                <c:pt idx="9923">
                  <c:v>111589076.8</c:v>
                </c:pt>
                <c:pt idx="9924">
                  <c:v>111600322.3</c:v>
                </c:pt>
                <c:pt idx="9925">
                  <c:v>111611567.8</c:v>
                </c:pt>
                <c:pt idx="9926">
                  <c:v>111622813.3</c:v>
                </c:pt>
                <c:pt idx="9927">
                  <c:v>111634058.8</c:v>
                </c:pt>
                <c:pt idx="9928">
                  <c:v>111645304.3</c:v>
                </c:pt>
                <c:pt idx="9929">
                  <c:v>111656549.8</c:v>
                </c:pt>
                <c:pt idx="9930">
                  <c:v>111667795.3</c:v>
                </c:pt>
                <c:pt idx="9931">
                  <c:v>111679040.8</c:v>
                </c:pt>
                <c:pt idx="9932">
                  <c:v>111690286.3</c:v>
                </c:pt>
                <c:pt idx="9933">
                  <c:v>111701531.8</c:v>
                </c:pt>
                <c:pt idx="9934">
                  <c:v>111712777.3</c:v>
                </c:pt>
                <c:pt idx="9935">
                  <c:v>111724022.8</c:v>
                </c:pt>
                <c:pt idx="9936">
                  <c:v>111735268.3</c:v>
                </c:pt>
                <c:pt idx="9937">
                  <c:v>111746513.8</c:v>
                </c:pt>
                <c:pt idx="9938">
                  <c:v>111757759.3</c:v>
                </c:pt>
                <c:pt idx="9939">
                  <c:v>111769004.8</c:v>
                </c:pt>
                <c:pt idx="9940">
                  <c:v>111780250.3</c:v>
                </c:pt>
                <c:pt idx="9941">
                  <c:v>111791495.8</c:v>
                </c:pt>
                <c:pt idx="9942">
                  <c:v>111802741.3</c:v>
                </c:pt>
                <c:pt idx="9943">
                  <c:v>111813986.8</c:v>
                </c:pt>
                <c:pt idx="9944">
                  <c:v>111825232.3</c:v>
                </c:pt>
                <c:pt idx="9945">
                  <c:v>111836477.8</c:v>
                </c:pt>
                <c:pt idx="9946">
                  <c:v>111847723.3</c:v>
                </c:pt>
                <c:pt idx="9947">
                  <c:v>111858968.8</c:v>
                </c:pt>
                <c:pt idx="9948">
                  <c:v>111870214.3</c:v>
                </c:pt>
                <c:pt idx="9949">
                  <c:v>111881459.8</c:v>
                </c:pt>
                <c:pt idx="9950">
                  <c:v>111892705.3</c:v>
                </c:pt>
                <c:pt idx="9951">
                  <c:v>111903950.8</c:v>
                </c:pt>
                <c:pt idx="9952">
                  <c:v>111915196.3</c:v>
                </c:pt>
                <c:pt idx="9953">
                  <c:v>111926441.8</c:v>
                </c:pt>
                <c:pt idx="9954">
                  <c:v>111937687.3</c:v>
                </c:pt>
                <c:pt idx="9955">
                  <c:v>111948932.8</c:v>
                </c:pt>
                <c:pt idx="9956">
                  <c:v>111960178.3</c:v>
                </c:pt>
                <c:pt idx="9957">
                  <c:v>111971423.8</c:v>
                </c:pt>
                <c:pt idx="9958">
                  <c:v>111982669.3</c:v>
                </c:pt>
                <c:pt idx="9959">
                  <c:v>111993914.8</c:v>
                </c:pt>
                <c:pt idx="9960">
                  <c:v>112005160.3</c:v>
                </c:pt>
                <c:pt idx="9961">
                  <c:v>112016405.8</c:v>
                </c:pt>
                <c:pt idx="9962">
                  <c:v>112027651.3</c:v>
                </c:pt>
                <c:pt idx="9963">
                  <c:v>112038896.8</c:v>
                </c:pt>
                <c:pt idx="9964">
                  <c:v>112050142.3</c:v>
                </c:pt>
                <c:pt idx="9965">
                  <c:v>112061387.8</c:v>
                </c:pt>
                <c:pt idx="9966">
                  <c:v>112072633.2</c:v>
                </c:pt>
                <c:pt idx="9967">
                  <c:v>112083878.7</c:v>
                </c:pt>
                <c:pt idx="9968">
                  <c:v>112095124.2</c:v>
                </c:pt>
                <c:pt idx="9969">
                  <c:v>112106369.7</c:v>
                </c:pt>
                <c:pt idx="9970">
                  <c:v>112117615.2</c:v>
                </c:pt>
                <c:pt idx="9971">
                  <c:v>112128860.7</c:v>
                </c:pt>
                <c:pt idx="9972">
                  <c:v>112140106.2</c:v>
                </c:pt>
                <c:pt idx="9973">
                  <c:v>112151351.7</c:v>
                </c:pt>
                <c:pt idx="9974">
                  <c:v>112162597.2</c:v>
                </c:pt>
                <c:pt idx="9975">
                  <c:v>112173842.7</c:v>
                </c:pt>
                <c:pt idx="9976">
                  <c:v>112185088.2</c:v>
                </c:pt>
                <c:pt idx="9977">
                  <c:v>112196333.7</c:v>
                </c:pt>
                <c:pt idx="9978">
                  <c:v>112207579.2</c:v>
                </c:pt>
                <c:pt idx="9979">
                  <c:v>112218824.7</c:v>
                </c:pt>
                <c:pt idx="9980">
                  <c:v>112230070.2</c:v>
                </c:pt>
                <c:pt idx="9981">
                  <c:v>112241315.7</c:v>
                </c:pt>
                <c:pt idx="9982">
                  <c:v>112252561.2</c:v>
                </c:pt>
                <c:pt idx="9983">
                  <c:v>112263806.7</c:v>
                </c:pt>
                <c:pt idx="9984">
                  <c:v>112275052.2</c:v>
                </c:pt>
                <c:pt idx="9985">
                  <c:v>112286297.7</c:v>
                </c:pt>
                <c:pt idx="9986">
                  <c:v>112297543.2</c:v>
                </c:pt>
                <c:pt idx="9987">
                  <c:v>112308788.7</c:v>
                </c:pt>
                <c:pt idx="9988">
                  <c:v>112320034.2</c:v>
                </c:pt>
                <c:pt idx="9989">
                  <c:v>112331279.7</c:v>
                </c:pt>
                <c:pt idx="9990">
                  <c:v>112342525.2</c:v>
                </c:pt>
                <c:pt idx="9991">
                  <c:v>112353770.7</c:v>
                </c:pt>
                <c:pt idx="9992">
                  <c:v>112365016.2</c:v>
                </c:pt>
                <c:pt idx="9993">
                  <c:v>112376261.7</c:v>
                </c:pt>
                <c:pt idx="9994">
                  <c:v>112387507.2</c:v>
                </c:pt>
                <c:pt idx="9995">
                  <c:v>112398752.7</c:v>
                </c:pt>
                <c:pt idx="9996">
                  <c:v>112409998.2</c:v>
                </c:pt>
                <c:pt idx="9997">
                  <c:v>112421243.7</c:v>
                </c:pt>
                <c:pt idx="9998">
                  <c:v>112432489.2</c:v>
                </c:pt>
                <c:pt idx="9999">
                  <c:v>112443734.7</c:v>
                </c:pt>
                <c:pt idx="10000">
                  <c:v>112454980.2</c:v>
                </c:pt>
                <c:pt idx="10001">
                  <c:v>112466225.7</c:v>
                </c:pt>
                <c:pt idx="10002">
                  <c:v>112477471.2</c:v>
                </c:pt>
                <c:pt idx="10003">
                  <c:v>112488716.7</c:v>
                </c:pt>
                <c:pt idx="10004">
                  <c:v>112499962.2</c:v>
                </c:pt>
                <c:pt idx="10005">
                  <c:v>112511207.7</c:v>
                </c:pt>
                <c:pt idx="10006">
                  <c:v>112522453.2</c:v>
                </c:pt>
                <c:pt idx="10007">
                  <c:v>112533698.7</c:v>
                </c:pt>
                <c:pt idx="10008">
                  <c:v>112544944.2</c:v>
                </c:pt>
                <c:pt idx="10009">
                  <c:v>112556189.7</c:v>
                </c:pt>
                <c:pt idx="10010">
                  <c:v>112567435.2</c:v>
                </c:pt>
                <c:pt idx="10011">
                  <c:v>112578680.7</c:v>
                </c:pt>
                <c:pt idx="10012">
                  <c:v>112589926.2</c:v>
                </c:pt>
                <c:pt idx="10013">
                  <c:v>112601171.7</c:v>
                </c:pt>
                <c:pt idx="10014">
                  <c:v>112612417.2</c:v>
                </c:pt>
                <c:pt idx="10015">
                  <c:v>112623662.7</c:v>
                </c:pt>
                <c:pt idx="10016">
                  <c:v>112634908.09999999</c:v>
                </c:pt>
                <c:pt idx="10017">
                  <c:v>112646153.59999999</c:v>
                </c:pt>
                <c:pt idx="10018">
                  <c:v>112657399.09999999</c:v>
                </c:pt>
                <c:pt idx="10019">
                  <c:v>112668644.59999999</c:v>
                </c:pt>
                <c:pt idx="10020">
                  <c:v>112679890.09999999</c:v>
                </c:pt>
                <c:pt idx="10021">
                  <c:v>112691135.59999999</c:v>
                </c:pt>
                <c:pt idx="10022">
                  <c:v>112702381.09999999</c:v>
                </c:pt>
                <c:pt idx="10023">
                  <c:v>112713626.59999999</c:v>
                </c:pt>
                <c:pt idx="10024">
                  <c:v>112724872.09999999</c:v>
                </c:pt>
                <c:pt idx="10025">
                  <c:v>112736117.59999999</c:v>
                </c:pt>
                <c:pt idx="10026">
                  <c:v>112747363.09999999</c:v>
                </c:pt>
                <c:pt idx="10027">
                  <c:v>112758608.59999999</c:v>
                </c:pt>
                <c:pt idx="10028">
                  <c:v>112769854.09999999</c:v>
                </c:pt>
                <c:pt idx="10029">
                  <c:v>112781099.59999999</c:v>
                </c:pt>
                <c:pt idx="10030">
                  <c:v>112792345.09999999</c:v>
                </c:pt>
                <c:pt idx="10031">
                  <c:v>112803590.59999999</c:v>
                </c:pt>
                <c:pt idx="10032">
                  <c:v>112814836.09999999</c:v>
                </c:pt>
                <c:pt idx="10033">
                  <c:v>112826081.59999999</c:v>
                </c:pt>
                <c:pt idx="10034">
                  <c:v>112837327.09999999</c:v>
                </c:pt>
                <c:pt idx="10035">
                  <c:v>112848572.59999999</c:v>
                </c:pt>
                <c:pt idx="10036">
                  <c:v>112859818.09999999</c:v>
                </c:pt>
                <c:pt idx="10037">
                  <c:v>112871063.59999999</c:v>
                </c:pt>
                <c:pt idx="10038">
                  <c:v>112882309.09999999</c:v>
                </c:pt>
                <c:pt idx="10039">
                  <c:v>112893554.59999999</c:v>
                </c:pt>
                <c:pt idx="10040">
                  <c:v>112904800.09999999</c:v>
                </c:pt>
                <c:pt idx="10041">
                  <c:v>112916045.59999999</c:v>
                </c:pt>
                <c:pt idx="10042">
                  <c:v>112927291.09999999</c:v>
                </c:pt>
                <c:pt idx="10043">
                  <c:v>112938536.59999999</c:v>
                </c:pt>
                <c:pt idx="10044">
                  <c:v>112949782.09999999</c:v>
                </c:pt>
                <c:pt idx="10045">
                  <c:v>112961027.59999999</c:v>
                </c:pt>
                <c:pt idx="10046">
                  <c:v>112972273.09999999</c:v>
                </c:pt>
                <c:pt idx="10047">
                  <c:v>112983518.59999999</c:v>
                </c:pt>
                <c:pt idx="10048">
                  <c:v>112994764.09999999</c:v>
                </c:pt>
                <c:pt idx="10049">
                  <c:v>113006009.59999999</c:v>
                </c:pt>
                <c:pt idx="10050">
                  <c:v>113017255.09999999</c:v>
                </c:pt>
                <c:pt idx="10051">
                  <c:v>113028500.59999999</c:v>
                </c:pt>
                <c:pt idx="10052">
                  <c:v>113039746.09999999</c:v>
                </c:pt>
                <c:pt idx="10053">
                  <c:v>113050991.59999999</c:v>
                </c:pt>
                <c:pt idx="10054">
                  <c:v>113062237.09999999</c:v>
                </c:pt>
                <c:pt idx="10055">
                  <c:v>113073482.59999999</c:v>
                </c:pt>
                <c:pt idx="10056">
                  <c:v>113084728.09999999</c:v>
                </c:pt>
                <c:pt idx="10057">
                  <c:v>113095973.59999999</c:v>
                </c:pt>
                <c:pt idx="10058">
                  <c:v>113107219.09999999</c:v>
                </c:pt>
                <c:pt idx="10059">
                  <c:v>113118464.59999999</c:v>
                </c:pt>
                <c:pt idx="10060">
                  <c:v>113129710.09999999</c:v>
                </c:pt>
                <c:pt idx="10061">
                  <c:v>113140955.59999999</c:v>
                </c:pt>
                <c:pt idx="10062">
                  <c:v>113152201.09999999</c:v>
                </c:pt>
                <c:pt idx="10063">
                  <c:v>113163446.59999999</c:v>
                </c:pt>
                <c:pt idx="10064">
                  <c:v>113174692.09999999</c:v>
                </c:pt>
                <c:pt idx="10065">
                  <c:v>113185937.59999999</c:v>
                </c:pt>
                <c:pt idx="10066">
                  <c:v>113197183.09999999</c:v>
                </c:pt>
                <c:pt idx="10067">
                  <c:v>113208428.5</c:v>
                </c:pt>
                <c:pt idx="10068">
                  <c:v>113219674</c:v>
                </c:pt>
                <c:pt idx="10069">
                  <c:v>113230919.5</c:v>
                </c:pt>
                <c:pt idx="10070">
                  <c:v>113242165</c:v>
                </c:pt>
                <c:pt idx="10071">
                  <c:v>113253410.5</c:v>
                </c:pt>
                <c:pt idx="10072">
                  <c:v>113264656</c:v>
                </c:pt>
                <c:pt idx="10073">
                  <c:v>113275901.5</c:v>
                </c:pt>
                <c:pt idx="10074">
                  <c:v>113287147</c:v>
                </c:pt>
                <c:pt idx="10075">
                  <c:v>113298392.5</c:v>
                </c:pt>
                <c:pt idx="10076">
                  <c:v>113309638</c:v>
                </c:pt>
                <c:pt idx="10077">
                  <c:v>113320883.5</c:v>
                </c:pt>
                <c:pt idx="10078">
                  <c:v>113332129</c:v>
                </c:pt>
                <c:pt idx="10079">
                  <c:v>113343374.5</c:v>
                </c:pt>
                <c:pt idx="10080">
                  <c:v>113354620</c:v>
                </c:pt>
                <c:pt idx="10081">
                  <c:v>113365865.5</c:v>
                </c:pt>
                <c:pt idx="10082">
                  <c:v>113377111</c:v>
                </c:pt>
                <c:pt idx="10083">
                  <c:v>113388356.5</c:v>
                </c:pt>
                <c:pt idx="10084">
                  <c:v>113399602</c:v>
                </c:pt>
                <c:pt idx="10085">
                  <c:v>113410847.5</c:v>
                </c:pt>
                <c:pt idx="10086">
                  <c:v>113422093</c:v>
                </c:pt>
                <c:pt idx="10087">
                  <c:v>113433338.5</c:v>
                </c:pt>
                <c:pt idx="10088">
                  <c:v>113444584</c:v>
                </c:pt>
                <c:pt idx="10089">
                  <c:v>113455829.5</c:v>
                </c:pt>
                <c:pt idx="10090">
                  <c:v>113467075</c:v>
                </c:pt>
                <c:pt idx="10091">
                  <c:v>113478320.5</c:v>
                </c:pt>
                <c:pt idx="10092">
                  <c:v>113489566</c:v>
                </c:pt>
                <c:pt idx="10093">
                  <c:v>113500811.5</c:v>
                </c:pt>
                <c:pt idx="10094">
                  <c:v>113512057</c:v>
                </c:pt>
                <c:pt idx="10095">
                  <c:v>113523302.5</c:v>
                </c:pt>
                <c:pt idx="10096">
                  <c:v>113534548</c:v>
                </c:pt>
                <c:pt idx="10097">
                  <c:v>113545793.5</c:v>
                </c:pt>
                <c:pt idx="10098">
                  <c:v>113557039</c:v>
                </c:pt>
                <c:pt idx="10099">
                  <c:v>113568284.5</c:v>
                </c:pt>
                <c:pt idx="10100">
                  <c:v>113579530</c:v>
                </c:pt>
                <c:pt idx="10101">
                  <c:v>113590775.5</c:v>
                </c:pt>
                <c:pt idx="10102">
                  <c:v>113602021</c:v>
                </c:pt>
                <c:pt idx="10103">
                  <c:v>113613266.5</c:v>
                </c:pt>
                <c:pt idx="10104">
                  <c:v>113624512</c:v>
                </c:pt>
                <c:pt idx="10105">
                  <c:v>113635757.5</c:v>
                </c:pt>
                <c:pt idx="10106">
                  <c:v>113647003</c:v>
                </c:pt>
                <c:pt idx="10107">
                  <c:v>113658248.5</c:v>
                </c:pt>
                <c:pt idx="10108">
                  <c:v>113669494</c:v>
                </c:pt>
                <c:pt idx="10109">
                  <c:v>113680739.5</c:v>
                </c:pt>
                <c:pt idx="10110">
                  <c:v>113691985</c:v>
                </c:pt>
                <c:pt idx="10111">
                  <c:v>113703230.5</c:v>
                </c:pt>
                <c:pt idx="10112">
                  <c:v>113714476</c:v>
                </c:pt>
                <c:pt idx="10113">
                  <c:v>113725721.5</c:v>
                </c:pt>
                <c:pt idx="10114">
                  <c:v>113736967</c:v>
                </c:pt>
                <c:pt idx="10115">
                  <c:v>113748212.5</c:v>
                </c:pt>
                <c:pt idx="10116">
                  <c:v>113759458</c:v>
                </c:pt>
                <c:pt idx="10117">
                  <c:v>113770703.40000001</c:v>
                </c:pt>
                <c:pt idx="10118">
                  <c:v>113781948.90000001</c:v>
                </c:pt>
                <c:pt idx="10119">
                  <c:v>113793194.40000001</c:v>
                </c:pt>
                <c:pt idx="10120">
                  <c:v>113804439.90000001</c:v>
                </c:pt>
                <c:pt idx="10121">
                  <c:v>113815685.40000001</c:v>
                </c:pt>
                <c:pt idx="10122">
                  <c:v>113826930.90000001</c:v>
                </c:pt>
                <c:pt idx="10123">
                  <c:v>113838176.40000001</c:v>
                </c:pt>
                <c:pt idx="10124">
                  <c:v>113849421.90000001</c:v>
                </c:pt>
                <c:pt idx="10125">
                  <c:v>113860667.40000001</c:v>
                </c:pt>
                <c:pt idx="10126">
                  <c:v>113871912.90000001</c:v>
                </c:pt>
                <c:pt idx="10127">
                  <c:v>113883158.40000001</c:v>
                </c:pt>
                <c:pt idx="10128">
                  <c:v>113894403.90000001</c:v>
                </c:pt>
                <c:pt idx="10129">
                  <c:v>113905649.40000001</c:v>
                </c:pt>
                <c:pt idx="10130">
                  <c:v>113916894.90000001</c:v>
                </c:pt>
                <c:pt idx="10131">
                  <c:v>113928140.40000001</c:v>
                </c:pt>
                <c:pt idx="10132">
                  <c:v>113939385.90000001</c:v>
                </c:pt>
                <c:pt idx="10133">
                  <c:v>113950631.40000001</c:v>
                </c:pt>
                <c:pt idx="10134">
                  <c:v>113961876.90000001</c:v>
                </c:pt>
                <c:pt idx="10135">
                  <c:v>113973122.40000001</c:v>
                </c:pt>
                <c:pt idx="10136">
                  <c:v>113984367.90000001</c:v>
                </c:pt>
                <c:pt idx="10137">
                  <c:v>113995613.40000001</c:v>
                </c:pt>
                <c:pt idx="10138">
                  <c:v>114006858.90000001</c:v>
                </c:pt>
                <c:pt idx="10139">
                  <c:v>114018104.40000001</c:v>
                </c:pt>
                <c:pt idx="10140">
                  <c:v>114029349.90000001</c:v>
                </c:pt>
                <c:pt idx="10141">
                  <c:v>114040595.40000001</c:v>
                </c:pt>
                <c:pt idx="10142">
                  <c:v>114051840.90000001</c:v>
                </c:pt>
                <c:pt idx="10143">
                  <c:v>114063086.40000001</c:v>
                </c:pt>
                <c:pt idx="10144">
                  <c:v>114074331.90000001</c:v>
                </c:pt>
                <c:pt idx="10145">
                  <c:v>114085577.40000001</c:v>
                </c:pt>
                <c:pt idx="10146">
                  <c:v>114096822.90000001</c:v>
                </c:pt>
                <c:pt idx="10147">
                  <c:v>114108068.40000001</c:v>
                </c:pt>
                <c:pt idx="10148">
                  <c:v>114119313.90000001</c:v>
                </c:pt>
                <c:pt idx="10149">
                  <c:v>114130559.40000001</c:v>
                </c:pt>
                <c:pt idx="10150">
                  <c:v>114141804.90000001</c:v>
                </c:pt>
                <c:pt idx="10151">
                  <c:v>114153050.40000001</c:v>
                </c:pt>
                <c:pt idx="10152">
                  <c:v>114164295.90000001</c:v>
                </c:pt>
                <c:pt idx="10153">
                  <c:v>114175541.40000001</c:v>
                </c:pt>
                <c:pt idx="10154">
                  <c:v>114186786.90000001</c:v>
                </c:pt>
                <c:pt idx="10155">
                  <c:v>114198032.40000001</c:v>
                </c:pt>
                <c:pt idx="10156">
                  <c:v>114209277.90000001</c:v>
                </c:pt>
                <c:pt idx="10157">
                  <c:v>114220523.40000001</c:v>
                </c:pt>
                <c:pt idx="10158">
                  <c:v>114231768.90000001</c:v>
                </c:pt>
                <c:pt idx="10159">
                  <c:v>114243014.40000001</c:v>
                </c:pt>
                <c:pt idx="10160">
                  <c:v>114254259.90000001</c:v>
                </c:pt>
                <c:pt idx="10161">
                  <c:v>114265505.40000001</c:v>
                </c:pt>
                <c:pt idx="10162">
                  <c:v>114276750.90000001</c:v>
                </c:pt>
                <c:pt idx="10163">
                  <c:v>114287996.40000001</c:v>
                </c:pt>
                <c:pt idx="10164">
                  <c:v>114299241.90000001</c:v>
                </c:pt>
                <c:pt idx="10165">
                  <c:v>114310487.40000001</c:v>
                </c:pt>
                <c:pt idx="10166">
                  <c:v>114321732.90000001</c:v>
                </c:pt>
                <c:pt idx="10167">
                  <c:v>114332978.40000001</c:v>
                </c:pt>
                <c:pt idx="10168">
                  <c:v>114344223.8</c:v>
                </c:pt>
                <c:pt idx="10169">
                  <c:v>114355469.3</c:v>
                </c:pt>
                <c:pt idx="10170">
                  <c:v>114366714.8</c:v>
                </c:pt>
                <c:pt idx="10171">
                  <c:v>114377960.3</c:v>
                </c:pt>
                <c:pt idx="10172">
                  <c:v>114389205.8</c:v>
                </c:pt>
                <c:pt idx="10173">
                  <c:v>114400451.3</c:v>
                </c:pt>
                <c:pt idx="10174">
                  <c:v>114411696.8</c:v>
                </c:pt>
                <c:pt idx="10175">
                  <c:v>114422942.3</c:v>
                </c:pt>
                <c:pt idx="10176">
                  <c:v>114434187.8</c:v>
                </c:pt>
                <c:pt idx="10177">
                  <c:v>114445433.3</c:v>
                </c:pt>
                <c:pt idx="10178">
                  <c:v>114456678.8</c:v>
                </c:pt>
                <c:pt idx="10179">
                  <c:v>114467924.3</c:v>
                </c:pt>
                <c:pt idx="10180">
                  <c:v>114479169.8</c:v>
                </c:pt>
                <c:pt idx="10181">
                  <c:v>114490415.3</c:v>
                </c:pt>
                <c:pt idx="10182">
                  <c:v>114501660.8</c:v>
                </c:pt>
                <c:pt idx="10183">
                  <c:v>114512906.3</c:v>
                </c:pt>
                <c:pt idx="10184">
                  <c:v>114524151.8</c:v>
                </c:pt>
                <c:pt idx="10185">
                  <c:v>114535397.3</c:v>
                </c:pt>
                <c:pt idx="10186">
                  <c:v>114546642.8</c:v>
                </c:pt>
                <c:pt idx="10187">
                  <c:v>114557888.3</c:v>
                </c:pt>
                <c:pt idx="10188">
                  <c:v>114569133.8</c:v>
                </c:pt>
                <c:pt idx="10189">
                  <c:v>114580379.3</c:v>
                </c:pt>
                <c:pt idx="10190">
                  <c:v>114591624.8</c:v>
                </c:pt>
                <c:pt idx="10191">
                  <c:v>114602870.3</c:v>
                </c:pt>
                <c:pt idx="10192">
                  <c:v>114614115.8</c:v>
                </c:pt>
                <c:pt idx="10193">
                  <c:v>114625361.3</c:v>
                </c:pt>
                <c:pt idx="10194">
                  <c:v>114636606.8</c:v>
                </c:pt>
                <c:pt idx="10195">
                  <c:v>114647852.3</c:v>
                </c:pt>
                <c:pt idx="10196">
                  <c:v>114659097.8</c:v>
                </c:pt>
                <c:pt idx="10197">
                  <c:v>114670343.3</c:v>
                </c:pt>
                <c:pt idx="10198">
                  <c:v>114681588.8</c:v>
                </c:pt>
                <c:pt idx="10199">
                  <c:v>114692834.3</c:v>
                </c:pt>
                <c:pt idx="10200">
                  <c:v>114704079.8</c:v>
                </c:pt>
                <c:pt idx="10201">
                  <c:v>114715325.3</c:v>
                </c:pt>
                <c:pt idx="10202">
                  <c:v>114726570.8</c:v>
                </c:pt>
                <c:pt idx="10203">
                  <c:v>114737816.3</c:v>
                </c:pt>
                <c:pt idx="10204">
                  <c:v>114749061.8</c:v>
                </c:pt>
                <c:pt idx="10205">
                  <c:v>114760307.3</c:v>
                </c:pt>
                <c:pt idx="10206">
                  <c:v>114771552.8</c:v>
                </c:pt>
                <c:pt idx="10207">
                  <c:v>114782798.3</c:v>
                </c:pt>
                <c:pt idx="10208">
                  <c:v>114794043.8</c:v>
                </c:pt>
                <c:pt idx="10209">
                  <c:v>114805289.3</c:v>
                </c:pt>
                <c:pt idx="10210">
                  <c:v>114816534.8</c:v>
                </c:pt>
                <c:pt idx="10211">
                  <c:v>114827780.3</c:v>
                </c:pt>
                <c:pt idx="10212">
                  <c:v>114839025.8</c:v>
                </c:pt>
                <c:pt idx="10213">
                  <c:v>114850271.3</c:v>
                </c:pt>
                <c:pt idx="10214">
                  <c:v>114861516.8</c:v>
                </c:pt>
                <c:pt idx="10215">
                  <c:v>114872762.3</c:v>
                </c:pt>
                <c:pt idx="10216">
                  <c:v>114884007.8</c:v>
                </c:pt>
                <c:pt idx="10217">
                  <c:v>114895253.3</c:v>
                </c:pt>
                <c:pt idx="10218">
                  <c:v>114906498.7</c:v>
                </c:pt>
                <c:pt idx="10219">
                  <c:v>114917744.2</c:v>
                </c:pt>
                <c:pt idx="10220">
                  <c:v>114928989.7</c:v>
                </c:pt>
                <c:pt idx="10221">
                  <c:v>114940235.2</c:v>
                </c:pt>
                <c:pt idx="10222">
                  <c:v>114951480.7</c:v>
                </c:pt>
                <c:pt idx="10223">
                  <c:v>114962726.2</c:v>
                </c:pt>
                <c:pt idx="10224">
                  <c:v>114973971.7</c:v>
                </c:pt>
                <c:pt idx="10225">
                  <c:v>114985217.2</c:v>
                </c:pt>
                <c:pt idx="10226">
                  <c:v>114996462.7</c:v>
                </c:pt>
                <c:pt idx="10227">
                  <c:v>115007708.2</c:v>
                </c:pt>
                <c:pt idx="10228">
                  <c:v>115018953.7</c:v>
                </c:pt>
                <c:pt idx="10229">
                  <c:v>115030199.2</c:v>
                </c:pt>
                <c:pt idx="10230">
                  <c:v>115041444.7</c:v>
                </c:pt>
                <c:pt idx="10231">
                  <c:v>115052690.2</c:v>
                </c:pt>
                <c:pt idx="10232">
                  <c:v>115063935.7</c:v>
                </c:pt>
                <c:pt idx="10233">
                  <c:v>115075181.2</c:v>
                </c:pt>
                <c:pt idx="10234">
                  <c:v>115086426.7</c:v>
                </c:pt>
                <c:pt idx="10235">
                  <c:v>115097672.2</c:v>
                </c:pt>
                <c:pt idx="10236">
                  <c:v>115108917.7</c:v>
                </c:pt>
                <c:pt idx="10237">
                  <c:v>115120163.2</c:v>
                </c:pt>
                <c:pt idx="10238">
                  <c:v>115131408.7</c:v>
                </c:pt>
                <c:pt idx="10239">
                  <c:v>115142654.2</c:v>
                </c:pt>
                <c:pt idx="10240">
                  <c:v>115153899.7</c:v>
                </c:pt>
                <c:pt idx="10241">
                  <c:v>115165145.2</c:v>
                </c:pt>
                <c:pt idx="10242">
                  <c:v>115176390.7</c:v>
                </c:pt>
                <c:pt idx="10243">
                  <c:v>115187636.2</c:v>
                </c:pt>
                <c:pt idx="10244">
                  <c:v>115198881.7</c:v>
                </c:pt>
                <c:pt idx="10245">
                  <c:v>115210127.2</c:v>
                </c:pt>
                <c:pt idx="10246">
                  <c:v>115221372.7</c:v>
                </c:pt>
                <c:pt idx="10247">
                  <c:v>115232618.2</c:v>
                </c:pt>
                <c:pt idx="10248">
                  <c:v>115243863.7</c:v>
                </c:pt>
                <c:pt idx="10249">
                  <c:v>115255109.2</c:v>
                </c:pt>
                <c:pt idx="10250">
                  <c:v>115266354.7</c:v>
                </c:pt>
                <c:pt idx="10251">
                  <c:v>115277600.2</c:v>
                </c:pt>
                <c:pt idx="10252">
                  <c:v>115288845.7</c:v>
                </c:pt>
                <c:pt idx="10253">
                  <c:v>115300091.2</c:v>
                </c:pt>
                <c:pt idx="10254">
                  <c:v>115311336.7</c:v>
                </c:pt>
                <c:pt idx="10255">
                  <c:v>115322582.2</c:v>
                </c:pt>
                <c:pt idx="10256">
                  <c:v>115333827.7</c:v>
                </c:pt>
                <c:pt idx="10257">
                  <c:v>115345073.2</c:v>
                </c:pt>
                <c:pt idx="10258">
                  <c:v>115356318.7</c:v>
                </c:pt>
                <c:pt idx="10259">
                  <c:v>115367564.2</c:v>
                </c:pt>
                <c:pt idx="10260">
                  <c:v>115378809.7</c:v>
                </c:pt>
                <c:pt idx="10261">
                  <c:v>115390055.2</c:v>
                </c:pt>
                <c:pt idx="10262">
                  <c:v>115401300.7</c:v>
                </c:pt>
                <c:pt idx="10263">
                  <c:v>115412546.2</c:v>
                </c:pt>
                <c:pt idx="10264">
                  <c:v>115423791.7</c:v>
                </c:pt>
                <c:pt idx="10265">
                  <c:v>115435037.2</c:v>
                </c:pt>
                <c:pt idx="10266">
                  <c:v>115446282.7</c:v>
                </c:pt>
                <c:pt idx="10267">
                  <c:v>115457528.2</c:v>
                </c:pt>
                <c:pt idx="10268">
                  <c:v>115468773.59999999</c:v>
                </c:pt>
                <c:pt idx="10269">
                  <c:v>115480019.09999999</c:v>
                </c:pt>
                <c:pt idx="10270">
                  <c:v>115491264.59999999</c:v>
                </c:pt>
                <c:pt idx="10271">
                  <c:v>115502510.09999999</c:v>
                </c:pt>
                <c:pt idx="10272">
                  <c:v>115513755.59999999</c:v>
                </c:pt>
                <c:pt idx="10273">
                  <c:v>115525001.09999999</c:v>
                </c:pt>
                <c:pt idx="10274">
                  <c:v>115536246.59999999</c:v>
                </c:pt>
                <c:pt idx="10275">
                  <c:v>115547492.09999999</c:v>
                </c:pt>
                <c:pt idx="10276">
                  <c:v>115558737.59999999</c:v>
                </c:pt>
                <c:pt idx="10277">
                  <c:v>115569983.09999999</c:v>
                </c:pt>
                <c:pt idx="10278">
                  <c:v>115581228.59999999</c:v>
                </c:pt>
                <c:pt idx="10279">
                  <c:v>115592474.09999999</c:v>
                </c:pt>
                <c:pt idx="10280">
                  <c:v>115603719.59999999</c:v>
                </c:pt>
                <c:pt idx="10281">
                  <c:v>115614965.09999999</c:v>
                </c:pt>
                <c:pt idx="10282">
                  <c:v>115626210.59999999</c:v>
                </c:pt>
                <c:pt idx="10283">
                  <c:v>115637456.09999999</c:v>
                </c:pt>
                <c:pt idx="10284">
                  <c:v>115648701.59999999</c:v>
                </c:pt>
                <c:pt idx="10285">
                  <c:v>115659947.09999999</c:v>
                </c:pt>
                <c:pt idx="10286">
                  <c:v>115671192.59999999</c:v>
                </c:pt>
                <c:pt idx="10287">
                  <c:v>115682438.09999999</c:v>
                </c:pt>
                <c:pt idx="10288">
                  <c:v>115693683.59999999</c:v>
                </c:pt>
                <c:pt idx="10289">
                  <c:v>115704929.09999999</c:v>
                </c:pt>
                <c:pt idx="10290">
                  <c:v>115716174.59999999</c:v>
                </c:pt>
                <c:pt idx="10291">
                  <c:v>115727420.09999999</c:v>
                </c:pt>
                <c:pt idx="10292">
                  <c:v>115738665.59999999</c:v>
                </c:pt>
                <c:pt idx="10293">
                  <c:v>115749911.09999999</c:v>
                </c:pt>
                <c:pt idx="10294">
                  <c:v>115761156.59999999</c:v>
                </c:pt>
                <c:pt idx="10295">
                  <c:v>115772402.09999999</c:v>
                </c:pt>
                <c:pt idx="10296">
                  <c:v>115783647.59999999</c:v>
                </c:pt>
                <c:pt idx="10297">
                  <c:v>115794893.09999999</c:v>
                </c:pt>
                <c:pt idx="10298">
                  <c:v>115806138.59999999</c:v>
                </c:pt>
                <c:pt idx="10299">
                  <c:v>115817384.09999999</c:v>
                </c:pt>
                <c:pt idx="10300">
                  <c:v>115828629.59999999</c:v>
                </c:pt>
                <c:pt idx="10301">
                  <c:v>115839875.09999999</c:v>
                </c:pt>
                <c:pt idx="10302">
                  <c:v>115851120.59999999</c:v>
                </c:pt>
                <c:pt idx="10303">
                  <c:v>115862366.09999999</c:v>
                </c:pt>
                <c:pt idx="10304">
                  <c:v>115873611.59999999</c:v>
                </c:pt>
                <c:pt idx="10305">
                  <c:v>115884857.09999999</c:v>
                </c:pt>
                <c:pt idx="10306">
                  <c:v>115896102.59999999</c:v>
                </c:pt>
                <c:pt idx="10307">
                  <c:v>115907348.09999999</c:v>
                </c:pt>
                <c:pt idx="10308">
                  <c:v>115918593.59999999</c:v>
                </c:pt>
                <c:pt idx="10309">
                  <c:v>115929839.09999999</c:v>
                </c:pt>
                <c:pt idx="10310">
                  <c:v>115941084.59999999</c:v>
                </c:pt>
                <c:pt idx="10311">
                  <c:v>115952330.09999999</c:v>
                </c:pt>
                <c:pt idx="10312">
                  <c:v>115963575.59999999</c:v>
                </c:pt>
                <c:pt idx="10313">
                  <c:v>115974821.09999999</c:v>
                </c:pt>
                <c:pt idx="10314">
                  <c:v>115986066.59999999</c:v>
                </c:pt>
                <c:pt idx="10315">
                  <c:v>115997312.09999999</c:v>
                </c:pt>
                <c:pt idx="10316">
                  <c:v>116008557.59999999</c:v>
                </c:pt>
                <c:pt idx="10317">
                  <c:v>116019803.09999999</c:v>
                </c:pt>
                <c:pt idx="10318">
                  <c:v>116031048.59999999</c:v>
                </c:pt>
                <c:pt idx="10319">
                  <c:v>116042294</c:v>
                </c:pt>
                <c:pt idx="10320">
                  <c:v>116053539.5</c:v>
                </c:pt>
                <c:pt idx="10321">
                  <c:v>116064785</c:v>
                </c:pt>
                <c:pt idx="10322">
                  <c:v>116076030.5</c:v>
                </c:pt>
                <c:pt idx="10323">
                  <c:v>116087276</c:v>
                </c:pt>
                <c:pt idx="10324">
                  <c:v>116098521.5</c:v>
                </c:pt>
                <c:pt idx="10325">
                  <c:v>116109767</c:v>
                </c:pt>
                <c:pt idx="10326">
                  <c:v>116121012.5</c:v>
                </c:pt>
                <c:pt idx="10327">
                  <c:v>116132258</c:v>
                </c:pt>
                <c:pt idx="10328">
                  <c:v>116143503.5</c:v>
                </c:pt>
                <c:pt idx="10329">
                  <c:v>116154749</c:v>
                </c:pt>
                <c:pt idx="10330">
                  <c:v>116165994.5</c:v>
                </c:pt>
                <c:pt idx="10331">
                  <c:v>116177240</c:v>
                </c:pt>
                <c:pt idx="10332">
                  <c:v>116188485.5</c:v>
                </c:pt>
                <c:pt idx="10333">
                  <c:v>116199731</c:v>
                </c:pt>
                <c:pt idx="10334">
                  <c:v>116210976.5</c:v>
                </c:pt>
                <c:pt idx="10335">
                  <c:v>116222222</c:v>
                </c:pt>
                <c:pt idx="10336">
                  <c:v>116233467.5</c:v>
                </c:pt>
                <c:pt idx="10337">
                  <c:v>116244713</c:v>
                </c:pt>
                <c:pt idx="10338">
                  <c:v>116255958.5</c:v>
                </c:pt>
                <c:pt idx="10339">
                  <c:v>116267204</c:v>
                </c:pt>
                <c:pt idx="10340">
                  <c:v>116278449.5</c:v>
                </c:pt>
                <c:pt idx="10341">
                  <c:v>116289695</c:v>
                </c:pt>
                <c:pt idx="10342">
                  <c:v>116300940.5</c:v>
                </c:pt>
                <c:pt idx="10343">
                  <c:v>116312186</c:v>
                </c:pt>
                <c:pt idx="10344">
                  <c:v>116323431.5</c:v>
                </c:pt>
                <c:pt idx="10345">
                  <c:v>116334677</c:v>
                </c:pt>
                <c:pt idx="10346">
                  <c:v>116345922.5</c:v>
                </c:pt>
                <c:pt idx="10347">
                  <c:v>116357168</c:v>
                </c:pt>
                <c:pt idx="10348">
                  <c:v>116368413.5</c:v>
                </c:pt>
                <c:pt idx="10349">
                  <c:v>116379659</c:v>
                </c:pt>
                <c:pt idx="10350">
                  <c:v>116390904.5</c:v>
                </c:pt>
                <c:pt idx="10351">
                  <c:v>116402150</c:v>
                </c:pt>
                <c:pt idx="10352">
                  <c:v>116413395.5</c:v>
                </c:pt>
                <c:pt idx="10353">
                  <c:v>116424641</c:v>
                </c:pt>
                <c:pt idx="10354">
                  <c:v>116435886.5</c:v>
                </c:pt>
                <c:pt idx="10355">
                  <c:v>116447132</c:v>
                </c:pt>
                <c:pt idx="10356">
                  <c:v>116458377.5</c:v>
                </c:pt>
                <c:pt idx="10357">
                  <c:v>116469623</c:v>
                </c:pt>
                <c:pt idx="10358">
                  <c:v>116480868.5</c:v>
                </c:pt>
                <c:pt idx="10359">
                  <c:v>116492114</c:v>
                </c:pt>
                <c:pt idx="10360">
                  <c:v>116503359.5</c:v>
                </c:pt>
                <c:pt idx="10361">
                  <c:v>116514605</c:v>
                </c:pt>
                <c:pt idx="10362">
                  <c:v>116525850.5</c:v>
                </c:pt>
                <c:pt idx="10363">
                  <c:v>116537096</c:v>
                </c:pt>
                <c:pt idx="10364">
                  <c:v>116548341.5</c:v>
                </c:pt>
                <c:pt idx="10365">
                  <c:v>116559587</c:v>
                </c:pt>
                <c:pt idx="10366">
                  <c:v>116570832.5</c:v>
                </c:pt>
                <c:pt idx="10367">
                  <c:v>116582078</c:v>
                </c:pt>
                <c:pt idx="10368">
                  <c:v>116593323.5</c:v>
                </c:pt>
                <c:pt idx="10369">
                  <c:v>116604568.90000001</c:v>
                </c:pt>
                <c:pt idx="10370">
                  <c:v>116615814.40000001</c:v>
                </c:pt>
                <c:pt idx="10371">
                  <c:v>116627059.90000001</c:v>
                </c:pt>
                <c:pt idx="10372">
                  <c:v>116638305.40000001</c:v>
                </c:pt>
                <c:pt idx="10373">
                  <c:v>116649550.90000001</c:v>
                </c:pt>
                <c:pt idx="10374">
                  <c:v>116660796.40000001</c:v>
                </c:pt>
                <c:pt idx="10375">
                  <c:v>116672041.90000001</c:v>
                </c:pt>
                <c:pt idx="10376">
                  <c:v>116683287.40000001</c:v>
                </c:pt>
                <c:pt idx="10377">
                  <c:v>116694532.90000001</c:v>
                </c:pt>
                <c:pt idx="10378">
                  <c:v>116705778.40000001</c:v>
                </c:pt>
                <c:pt idx="10379">
                  <c:v>116717023.90000001</c:v>
                </c:pt>
                <c:pt idx="10380">
                  <c:v>116728269.40000001</c:v>
                </c:pt>
                <c:pt idx="10381">
                  <c:v>116739514.90000001</c:v>
                </c:pt>
                <c:pt idx="10382">
                  <c:v>116750760.40000001</c:v>
                </c:pt>
                <c:pt idx="10383">
                  <c:v>116762005.90000001</c:v>
                </c:pt>
                <c:pt idx="10384">
                  <c:v>116773251.40000001</c:v>
                </c:pt>
                <c:pt idx="10385">
                  <c:v>116784496.90000001</c:v>
                </c:pt>
                <c:pt idx="10386">
                  <c:v>116795742.40000001</c:v>
                </c:pt>
                <c:pt idx="10387">
                  <c:v>116806987.90000001</c:v>
                </c:pt>
                <c:pt idx="10388">
                  <c:v>116818233.40000001</c:v>
                </c:pt>
                <c:pt idx="10389">
                  <c:v>116829478.90000001</c:v>
                </c:pt>
                <c:pt idx="10390">
                  <c:v>116840724.40000001</c:v>
                </c:pt>
                <c:pt idx="10391">
                  <c:v>116851969.90000001</c:v>
                </c:pt>
                <c:pt idx="10392">
                  <c:v>116863215.40000001</c:v>
                </c:pt>
                <c:pt idx="10393">
                  <c:v>116874460.90000001</c:v>
                </c:pt>
                <c:pt idx="10394">
                  <c:v>116885706.40000001</c:v>
                </c:pt>
                <c:pt idx="10395">
                  <c:v>116896951.90000001</c:v>
                </c:pt>
                <c:pt idx="10396">
                  <c:v>116908197.40000001</c:v>
                </c:pt>
                <c:pt idx="10397">
                  <c:v>116919442.90000001</c:v>
                </c:pt>
                <c:pt idx="10398">
                  <c:v>116930688.40000001</c:v>
                </c:pt>
                <c:pt idx="10399">
                  <c:v>116941933.90000001</c:v>
                </c:pt>
                <c:pt idx="10400">
                  <c:v>116953179.40000001</c:v>
                </c:pt>
                <c:pt idx="10401">
                  <c:v>116964424.90000001</c:v>
                </c:pt>
                <c:pt idx="10402">
                  <c:v>116975670.40000001</c:v>
                </c:pt>
                <c:pt idx="10403">
                  <c:v>116986915.90000001</c:v>
                </c:pt>
                <c:pt idx="10404">
                  <c:v>116998161.40000001</c:v>
                </c:pt>
                <c:pt idx="10405">
                  <c:v>117009406.90000001</c:v>
                </c:pt>
                <c:pt idx="10406">
                  <c:v>117020652.40000001</c:v>
                </c:pt>
                <c:pt idx="10407">
                  <c:v>117031897.90000001</c:v>
                </c:pt>
                <c:pt idx="10408">
                  <c:v>117043143.40000001</c:v>
                </c:pt>
                <c:pt idx="10409">
                  <c:v>117054388.90000001</c:v>
                </c:pt>
                <c:pt idx="10410">
                  <c:v>117065634.40000001</c:v>
                </c:pt>
                <c:pt idx="10411">
                  <c:v>117076879.90000001</c:v>
                </c:pt>
                <c:pt idx="10412">
                  <c:v>117088125.40000001</c:v>
                </c:pt>
                <c:pt idx="10413">
                  <c:v>117099370.90000001</c:v>
                </c:pt>
                <c:pt idx="10414">
                  <c:v>117110616.40000001</c:v>
                </c:pt>
                <c:pt idx="10415">
                  <c:v>117121861.90000001</c:v>
                </c:pt>
                <c:pt idx="10416">
                  <c:v>117133107.40000001</c:v>
                </c:pt>
                <c:pt idx="10417">
                  <c:v>117144352.90000001</c:v>
                </c:pt>
                <c:pt idx="10418">
                  <c:v>117155598.40000001</c:v>
                </c:pt>
                <c:pt idx="10419">
                  <c:v>117166843.90000001</c:v>
                </c:pt>
                <c:pt idx="10420">
                  <c:v>117178089.3</c:v>
                </c:pt>
                <c:pt idx="10421">
                  <c:v>117189334.8</c:v>
                </c:pt>
                <c:pt idx="10422">
                  <c:v>117200580.3</c:v>
                </c:pt>
                <c:pt idx="10423">
                  <c:v>117211825.8</c:v>
                </c:pt>
                <c:pt idx="10424">
                  <c:v>117223071.3</c:v>
                </c:pt>
                <c:pt idx="10425">
                  <c:v>117234316.8</c:v>
                </c:pt>
                <c:pt idx="10426">
                  <c:v>117245562.3</c:v>
                </c:pt>
                <c:pt idx="10427">
                  <c:v>117256807.8</c:v>
                </c:pt>
                <c:pt idx="10428">
                  <c:v>117268053.3</c:v>
                </c:pt>
                <c:pt idx="10429">
                  <c:v>117279298.8</c:v>
                </c:pt>
                <c:pt idx="10430">
                  <c:v>117290544.3</c:v>
                </c:pt>
                <c:pt idx="10431">
                  <c:v>117301789.8</c:v>
                </c:pt>
                <c:pt idx="10432">
                  <c:v>117313035.3</c:v>
                </c:pt>
                <c:pt idx="10433">
                  <c:v>117324280.8</c:v>
                </c:pt>
                <c:pt idx="10434">
                  <c:v>117335526.3</c:v>
                </c:pt>
                <c:pt idx="10435">
                  <c:v>117346771.8</c:v>
                </c:pt>
                <c:pt idx="10436">
                  <c:v>117358017.3</c:v>
                </c:pt>
                <c:pt idx="10437">
                  <c:v>117369262.8</c:v>
                </c:pt>
                <c:pt idx="10438">
                  <c:v>117380508.3</c:v>
                </c:pt>
                <c:pt idx="10439">
                  <c:v>117391753.8</c:v>
                </c:pt>
                <c:pt idx="10440">
                  <c:v>117402999.3</c:v>
                </c:pt>
                <c:pt idx="10441">
                  <c:v>117414244.8</c:v>
                </c:pt>
                <c:pt idx="10442">
                  <c:v>117425490.3</c:v>
                </c:pt>
                <c:pt idx="10443">
                  <c:v>117436735.8</c:v>
                </c:pt>
                <c:pt idx="10444">
                  <c:v>117447981.3</c:v>
                </c:pt>
                <c:pt idx="10445">
                  <c:v>117459226.8</c:v>
                </c:pt>
                <c:pt idx="10446">
                  <c:v>117470472.3</c:v>
                </c:pt>
                <c:pt idx="10447">
                  <c:v>117481717.8</c:v>
                </c:pt>
                <c:pt idx="10448">
                  <c:v>117492963.3</c:v>
                </c:pt>
                <c:pt idx="10449">
                  <c:v>117504208.8</c:v>
                </c:pt>
                <c:pt idx="10450">
                  <c:v>117515454.3</c:v>
                </c:pt>
                <c:pt idx="10451">
                  <c:v>117526699.8</c:v>
                </c:pt>
                <c:pt idx="10452">
                  <c:v>117537945.3</c:v>
                </c:pt>
                <c:pt idx="10453">
                  <c:v>117549190.8</c:v>
                </c:pt>
                <c:pt idx="10454">
                  <c:v>117560436.3</c:v>
                </c:pt>
                <c:pt idx="10455">
                  <c:v>117571681.8</c:v>
                </c:pt>
                <c:pt idx="10456">
                  <c:v>117582927.3</c:v>
                </c:pt>
                <c:pt idx="10457">
                  <c:v>117594172.8</c:v>
                </c:pt>
                <c:pt idx="10458">
                  <c:v>117605418.3</c:v>
                </c:pt>
                <c:pt idx="10459">
                  <c:v>117616663.8</c:v>
                </c:pt>
                <c:pt idx="10460">
                  <c:v>117627909.3</c:v>
                </c:pt>
                <c:pt idx="10461">
                  <c:v>117639154.8</c:v>
                </c:pt>
                <c:pt idx="10462">
                  <c:v>117650400.3</c:v>
                </c:pt>
                <c:pt idx="10463">
                  <c:v>117661645.8</c:v>
                </c:pt>
                <c:pt idx="10464">
                  <c:v>117672891.3</c:v>
                </c:pt>
                <c:pt idx="10465">
                  <c:v>117684136.8</c:v>
                </c:pt>
                <c:pt idx="10466">
                  <c:v>117695382.3</c:v>
                </c:pt>
                <c:pt idx="10467">
                  <c:v>117706627.8</c:v>
                </c:pt>
                <c:pt idx="10468">
                  <c:v>117717873.3</c:v>
                </c:pt>
                <c:pt idx="10469">
                  <c:v>117729118.8</c:v>
                </c:pt>
                <c:pt idx="10470">
                  <c:v>117740364.2</c:v>
                </c:pt>
                <c:pt idx="10471">
                  <c:v>117751609.7</c:v>
                </c:pt>
                <c:pt idx="10472">
                  <c:v>117762855.2</c:v>
                </c:pt>
                <c:pt idx="10473">
                  <c:v>117774100.7</c:v>
                </c:pt>
                <c:pt idx="10474">
                  <c:v>117785346.2</c:v>
                </c:pt>
                <c:pt idx="10475">
                  <c:v>117796591.7</c:v>
                </c:pt>
                <c:pt idx="10476">
                  <c:v>117807837.2</c:v>
                </c:pt>
                <c:pt idx="10477">
                  <c:v>117819082.7</c:v>
                </c:pt>
                <c:pt idx="10478">
                  <c:v>117830328.2</c:v>
                </c:pt>
                <c:pt idx="10479">
                  <c:v>117841573.7</c:v>
                </c:pt>
                <c:pt idx="10480">
                  <c:v>117852819.2</c:v>
                </c:pt>
                <c:pt idx="10481">
                  <c:v>117864064.7</c:v>
                </c:pt>
                <c:pt idx="10482">
                  <c:v>117875310.2</c:v>
                </c:pt>
                <c:pt idx="10483">
                  <c:v>117886555.7</c:v>
                </c:pt>
                <c:pt idx="10484">
                  <c:v>117897801.2</c:v>
                </c:pt>
                <c:pt idx="10485">
                  <c:v>117909046.7</c:v>
                </c:pt>
                <c:pt idx="10486">
                  <c:v>117920292.2</c:v>
                </c:pt>
                <c:pt idx="10487">
                  <c:v>117931537.7</c:v>
                </c:pt>
                <c:pt idx="10488">
                  <c:v>117942783.2</c:v>
                </c:pt>
                <c:pt idx="10489">
                  <c:v>117954028.7</c:v>
                </c:pt>
                <c:pt idx="10490">
                  <c:v>117965274.2</c:v>
                </c:pt>
                <c:pt idx="10491">
                  <c:v>117976519.7</c:v>
                </c:pt>
                <c:pt idx="10492">
                  <c:v>117987765.2</c:v>
                </c:pt>
                <c:pt idx="10493">
                  <c:v>117999010.7</c:v>
                </c:pt>
                <c:pt idx="10494">
                  <c:v>118010256.2</c:v>
                </c:pt>
                <c:pt idx="10495">
                  <c:v>118021501.7</c:v>
                </c:pt>
                <c:pt idx="10496">
                  <c:v>118032747.2</c:v>
                </c:pt>
                <c:pt idx="10497">
                  <c:v>118043992.7</c:v>
                </c:pt>
                <c:pt idx="10498">
                  <c:v>118055238.2</c:v>
                </c:pt>
                <c:pt idx="10499">
                  <c:v>118066483.7</c:v>
                </c:pt>
                <c:pt idx="10500">
                  <c:v>118077729.2</c:v>
                </c:pt>
                <c:pt idx="10501">
                  <c:v>118088974.7</c:v>
                </c:pt>
                <c:pt idx="10502">
                  <c:v>118100220.2</c:v>
                </c:pt>
                <c:pt idx="10503">
                  <c:v>118111465.7</c:v>
                </c:pt>
                <c:pt idx="10504">
                  <c:v>118122711.2</c:v>
                </c:pt>
                <c:pt idx="10505">
                  <c:v>118133956.7</c:v>
                </c:pt>
                <c:pt idx="10506">
                  <c:v>118145202.2</c:v>
                </c:pt>
                <c:pt idx="10507">
                  <c:v>118156447.7</c:v>
                </c:pt>
                <c:pt idx="10508">
                  <c:v>118167693.2</c:v>
                </c:pt>
                <c:pt idx="10509">
                  <c:v>118178938.7</c:v>
                </c:pt>
                <c:pt idx="10510">
                  <c:v>118190184.2</c:v>
                </c:pt>
                <c:pt idx="10511">
                  <c:v>118201429.7</c:v>
                </c:pt>
                <c:pt idx="10512">
                  <c:v>118212675.2</c:v>
                </c:pt>
                <c:pt idx="10513">
                  <c:v>118223920.7</c:v>
                </c:pt>
                <c:pt idx="10514">
                  <c:v>118235166.2</c:v>
                </c:pt>
                <c:pt idx="10515">
                  <c:v>118246411.7</c:v>
                </c:pt>
                <c:pt idx="10516">
                  <c:v>118257657.2</c:v>
                </c:pt>
                <c:pt idx="10517">
                  <c:v>118268902.7</c:v>
                </c:pt>
                <c:pt idx="10518">
                  <c:v>118280148.2</c:v>
                </c:pt>
                <c:pt idx="10519">
                  <c:v>118291393.7</c:v>
                </c:pt>
                <c:pt idx="10520">
                  <c:v>118302639.2</c:v>
                </c:pt>
                <c:pt idx="10521">
                  <c:v>118313884.59999999</c:v>
                </c:pt>
                <c:pt idx="10522">
                  <c:v>118325130.09999999</c:v>
                </c:pt>
                <c:pt idx="10523">
                  <c:v>118336375.59999999</c:v>
                </c:pt>
                <c:pt idx="10524">
                  <c:v>118347621.09999999</c:v>
                </c:pt>
                <c:pt idx="10525">
                  <c:v>118358866.59999999</c:v>
                </c:pt>
                <c:pt idx="10526">
                  <c:v>118370112.09999999</c:v>
                </c:pt>
                <c:pt idx="10527">
                  <c:v>118381357.59999999</c:v>
                </c:pt>
                <c:pt idx="10528">
                  <c:v>118392603.09999999</c:v>
                </c:pt>
                <c:pt idx="10529">
                  <c:v>118403848.59999999</c:v>
                </c:pt>
                <c:pt idx="10530">
                  <c:v>118415094.09999999</c:v>
                </c:pt>
                <c:pt idx="10531">
                  <c:v>118426339.59999999</c:v>
                </c:pt>
                <c:pt idx="10532">
                  <c:v>118437585.09999999</c:v>
                </c:pt>
                <c:pt idx="10533">
                  <c:v>118448830.59999999</c:v>
                </c:pt>
                <c:pt idx="10534">
                  <c:v>118460076.09999999</c:v>
                </c:pt>
                <c:pt idx="10535">
                  <c:v>118471321.59999999</c:v>
                </c:pt>
                <c:pt idx="10536">
                  <c:v>118482567.09999999</c:v>
                </c:pt>
                <c:pt idx="10537">
                  <c:v>118493812.59999999</c:v>
                </c:pt>
                <c:pt idx="10538">
                  <c:v>118505058.09999999</c:v>
                </c:pt>
                <c:pt idx="10539">
                  <c:v>118516303.59999999</c:v>
                </c:pt>
                <c:pt idx="10540">
                  <c:v>118527549.09999999</c:v>
                </c:pt>
                <c:pt idx="10541">
                  <c:v>118538794.59999999</c:v>
                </c:pt>
                <c:pt idx="10542">
                  <c:v>118550040.09999999</c:v>
                </c:pt>
                <c:pt idx="10543">
                  <c:v>118561285.59999999</c:v>
                </c:pt>
                <c:pt idx="10544">
                  <c:v>118572531.09999999</c:v>
                </c:pt>
                <c:pt idx="10545">
                  <c:v>118583776.59999999</c:v>
                </c:pt>
                <c:pt idx="10546">
                  <c:v>118595022.09999999</c:v>
                </c:pt>
                <c:pt idx="10547">
                  <c:v>118606267.59999999</c:v>
                </c:pt>
                <c:pt idx="10548">
                  <c:v>118617513.09999999</c:v>
                </c:pt>
                <c:pt idx="10549">
                  <c:v>118628758.59999999</c:v>
                </c:pt>
                <c:pt idx="10550">
                  <c:v>118640004.09999999</c:v>
                </c:pt>
                <c:pt idx="10551">
                  <c:v>118651249.59999999</c:v>
                </c:pt>
                <c:pt idx="10552">
                  <c:v>118662495.09999999</c:v>
                </c:pt>
                <c:pt idx="10553">
                  <c:v>118673740.59999999</c:v>
                </c:pt>
                <c:pt idx="10554">
                  <c:v>118684986.09999999</c:v>
                </c:pt>
                <c:pt idx="10555">
                  <c:v>118696231.59999999</c:v>
                </c:pt>
                <c:pt idx="10556">
                  <c:v>118707477.09999999</c:v>
                </c:pt>
                <c:pt idx="10557">
                  <c:v>118718722.59999999</c:v>
                </c:pt>
                <c:pt idx="10558">
                  <c:v>118729968.09999999</c:v>
                </c:pt>
                <c:pt idx="10559">
                  <c:v>118741213.59999999</c:v>
                </c:pt>
                <c:pt idx="10560">
                  <c:v>118752459.09999999</c:v>
                </c:pt>
                <c:pt idx="10561">
                  <c:v>118763704.59999999</c:v>
                </c:pt>
                <c:pt idx="10562">
                  <c:v>118774950.09999999</c:v>
                </c:pt>
                <c:pt idx="10563">
                  <c:v>118786195.59999999</c:v>
                </c:pt>
                <c:pt idx="10564">
                  <c:v>118797441.09999999</c:v>
                </c:pt>
                <c:pt idx="10565">
                  <c:v>118808686.59999999</c:v>
                </c:pt>
                <c:pt idx="10566">
                  <c:v>118819932.09999999</c:v>
                </c:pt>
                <c:pt idx="10567">
                  <c:v>118831177.59999999</c:v>
                </c:pt>
                <c:pt idx="10568">
                  <c:v>118842423.09999999</c:v>
                </c:pt>
                <c:pt idx="10569">
                  <c:v>118853668.59999999</c:v>
                </c:pt>
                <c:pt idx="10570">
                  <c:v>118864914.09999999</c:v>
                </c:pt>
                <c:pt idx="10571">
                  <c:v>118876159.5</c:v>
                </c:pt>
                <c:pt idx="10572">
                  <c:v>118887405</c:v>
                </c:pt>
                <c:pt idx="10573">
                  <c:v>118898650.5</c:v>
                </c:pt>
                <c:pt idx="10574">
                  <c:v>118909896</c:v>
                </c:pt>
                <c:pt idx="10575">
                  <c:v>118921141.5</c:v>
                </c:pt>
                <c:pt idx="10576">
                  <c:v>118932387</c:v>
                </c:pt>
                <c:pt idx="10577">
                  <c:v>118943632.5</c:v>
                </c:pt>
                <c:pt idx="10578">
                  <c:v>118954878</c:v>
                </c:pt>
                <c:pt idx="10579">
                  <c:v>118966123.5</c:v>
                </c:pt>
                <c:pt idx="10580">
                  <c:v>118977369</c:v>
                </c:pt>
                <c:pt idx="10581">
                  <c:v>118988614.5</c:v>
                </c:pt>
                <c:pt idx="10582">
                  <c:v>118999860</c:v>
                </c:pt>
                <c:pt idx="10583">
                  <c:v>119011105.5</c:v>
                </c:pt>
                <c:pt idx="10584">
                  <c:v>119022351</c:v>
                </c:pt>
                <c:pt idx="10585">
                  <c:v>119033596.5</c:v>
                </c:pt>
                <c:pt idx="10586">
                  <c:v>119044842</c:v>
                </c:pt>
                <c:pt idx="10587">
                  <c:v>119056087.5</c:v>
                </c:pt>
                <c:pt idx="10588">
                  <c:v>119067333</c:v>
                </c:pt>
                <c:pt idx="10589">
                  <c:v>119078578.5</c:v>
                </c:pt>
                <c:pt idx="10590">
                  <c:v>119089824</c:v>
                </c:pt>
                <c:pt idx="10591">
                  <c:v>119101069.5</c:v>
                </c:pt>
                <c:pt idx="10592">
                  <c:v>119112315</c:v>
                </c:pt>
                <c:pt idx="10593">
                  <c:v>119123560.5</c:v>
                </c:pt>
                <c:pt idx="10594">
                  <c:v>119134806</c:v>
                </c:pt>
                <c:pt idx="10595">
                  <c:v>119146051.5</c:v>
                </c:pt>
                <c:pt idx="10596">
                  <c:v>119157297</c:v>
                </c:pt>
                <c:pt idx="10597">
                  <c:v>119168542.5</c:v>
                </c:pt>
                <c:pt idx="10598">
                  <c:v>119179788</c:v>
                </c:pt>
                <c:pt idx="10599">
                  <c:v>119191033.5</c:v>
                </c:pt>
                <c:pt idx="10600">
                  <c:v>119202279</c:v>
                </c:pt>
                <c:pt idx="10601">
                  <c:v>119213524.5</c:v>
                </c:pt>
                <c:pt idx="10602">
                  <c:v>119224770</c:v>
                </c:pt>
                <c:pt idx="10603">
                  <c:v>119236015.5</c:v>
                </c:pt>
                <c:pt idx="10604">
                  <c:v>119247261</c:v>
                </c:pt>
                <c:pt idx="10605">
                  <c:v>119258506.5</c:v>
                </c:pt>
                <c:pt idx="10606">
                  <c:v>119269752</c:v>
                </c:pt>
                <c:pt idx="10607">
                  <c:v>119280997.5</c:v>
                </c:pt>
                <c:pt idx="10608">
                  <c:v>119292243</c:v>
                </c:pt>
                <c:pt idx="10609">
                  <c:v>119303488.5</c:v>
                </c:pt>
                <c:pt idx="10610">
                  <c:v>119314734</c:v>
                </c:pt>
                <c:pt idx="10611">
                  <c:v>119325979.5</c:v>
                </c:pt>
                <c:pt idx="10612">
                  <c:v>119337225</c:v>
                </c:pt>
                <c:pt idx="10613">
                  <c:v>119348470.5</c:v>
                </c:pt>
                <c:pt idx="10614">
                  <c:v>119359716</c:v>
                </c:pt>
                <c:pt idx="10615">
                  <c:v>119370961.5</c:v>
                </c:pt>
                <c:pt idx="10616">
                  <c:v>119382207</c:v>
                </c:pt>
                <c:pt idx="10617">
                  <c:v>119393452.5</c:v>
                </c:pt>
                <c:pt idx="10618">
                  <c:v>119404698</c:v>
                </c:pt>
                <c:pt idx="10619">
                  <c:v>119415943.5</c:v>
                </c:pt>
                <c:pt idx="10620">
                  <c:v>119427189</c:v>
                </c:pt>
                <c:pt idx="10621">
                  <c:v>119438434.5</c:v>
                </c:pt>
                <c:pt idx="10622">
                  <c:v>119449679.90000001</c:v>
                </c:pt>
                <c:pt idx="10623">
                  <c:v>119460925.40000001</c:v>
                </c:pt>
                <c:pt idx="10624">
                  <c:v>119472170.90000001</c:v>
                </c:pt>
                <c:pt idx="10625">
                  <c:v>119483416.40000001</c:v>
                </c:pt>
                <c:pt idx="10626">
                  <c:v>119494661.90000001</c:v>
                </c:pt>
                <c:pt idx="10627">
                  <c:v>119505907.40000001</c:v>
                </c:pt>
                <c:pt idx="10628">
                  <c:v>119517152.90000001</c:v>
                </c:pt>
                <c:pt idx="10629">
                  <c:v>119528398.40000001</c:v>
                </c:pt>
                <c:pt idx="10630">
                  <c:v>119539643.90000001</c:v>
                </c:pt>
                <c:pt idx="10631">
                  <c:v>119550889.40000001</c:v>
                </c:pt>
                <c:pt idx="10632">
                  <c:v>119562134.90000001</c:v>
                </c:pt>
                <c:pt idx="10633">
                  <c:v>119573380.40000001</c:v>
                </c:pt>
                <c:pt idx="10634">
                  <c:v>119584625.90000001</c:v>
                </c:pt>
                <c:pt idx="10635">
                  <c:v>119595871.40000001</c:v>
                </c:pt>
                <c:pt idx="10636">
                  <c:v>119607116.90000001</c:v>
                </c:pt>
                <c:pt idx="10637">
                  <c:v>119618362.40000001</c:v>
                </c:pt>
                <c:pt idx="10638">
                  <c:v>119629607.90000001</c:v>
                </c:pt>
                <c:pt idx="10639">
                  <c:v>119640853.40000001</c:v>
                </c:pt>
                <c:pt idx="10640">
                  <c:v>119652098.90000001</c:v>
                </c:pt>
                <c:pt idx="10641">
                  <c:v>119663344.40000001</c:v>
                </c:pt>
                <c:pt idx="10642">
                  <c:v>119674589.90000001</c:v>
                </c:pt>
                <c:pt idx="10643">
                  <c:v>119685835.40000001</c:v>
                </c:pt>
                <c:pt idx="10644">
                  <c:v>119697080.90000001</c:v>
                </c:pt>
                <c:pt idx="10645">
                  <c:v>119708326.40000001</c:v>
                </c:pt>
                <c:pt idx="10646">
                  <c:v>119719571.90000001</c:v>
                </c:pt>
                <c:pt idx="10647">
                  <c:v>119730817.40000001</c:v>
                </c:pt>
                <c:pt idx="10648">
                  <c:v>119742062.90000001</c:v>
                </c:pt>
                <c:pt idx="10649">
                  <c:v>119753308.40000001</c:v>
                </c:pt>
                <c:pt idx="10650">
                  <c:v>119764553.90000001</c:v>
                </c:pt>
                <c:pt idx="10651">
                  <c:v>119775799.40000001</c:v>
                </c:pt>
                <c:pt idx="10652">
                  <c:v>119787044.90000001</c:v>
                </c:pt>
                <c:pt idx="10653">
                  <c:v>119798290.40000001</c:v>
                </c:pt>
                <c:pt idx="10654">
                  <c:v>119809535.90000001</c:v>
                </c:pt>
                <c:pt idx="10655">
                  <c:v>119820781.40000001</c:v>
                </c:pt>
                <c:pt idx="10656">
                  <c:v>119832026.90000001</c:v>
                </c:pt>
                <c:pt idx="10657">
                  <c:v>119843272.40000001</c:v>
                </c:pt>
                <c:pt idx="10658">
                  <c:v>119854517.90000001</c:v>
                </c:pt>
                <c:pt idx="10659">
                  <c:v>119865763.40000001</c:v>
                </c:pt>
                <c:pt idx="10660">
                  <c:v>119877008.90000001</c:v>
                </c:pt>
                <c:pt idx="10661">
                  <c:v>119888254.40000001</c:v>
                </c:pt>
                <c:pt idx="10662">
                  <c:v>119899499.90000001</c:v>
                </c:pt>
                <c:pt idx="10663">
                  <c:v>119910745.40000001</c:v>
                </c:pt>
                <c:pt idx="10664">
                  <c:v>119921990.90000001</c:v>
                </c:pt>
                <c:pt idx="10665">
                  <c:v>119933236.40000001</c:v>
                </c:pt>
                <c:pt idx="10666">
                  <c:v>119944481.90000001</c:v>
                </c:pt>
                <c:pt idx="10667">
                  <c:v>119955727.40000001</c:v>
                </c:pt>
                <c:pt idx="10668">
                  <c:v>119966972.90000001</c:v>
                </c:pt>
                <c:pt idx="10669">
                  <c:v>119978218.40000001</c:v>
                </c:pt>
                <c:pt idx="10670">
                  <c:v>119989463.90000001</c:v>
                </c:pt>
                <c:pt idx="10671">
                  <c:v>120000709.40000001</c:v>
                </c:pt>
                <c:pt idx="10672">
                  <c:v>120011954.8</c:v>
                </c:pt>
                <c:pt idx="10673">
                  <c:v>120023200.3</c:v>
                </c:pt>
                <c:pt idx="10674">
                  <c:v>120034445.8</c:v>
                </c:pt>
                <c:pt idx="10675">
                  <c:v>120045691.3</c:v>
                </c:pt>
                <c:pt idx="10676">
                  <c:v>120056936.8</c:v>
                </c:pt>
                <c:pt idx="10677">
                  <c:v>120068182.3</c:v>
                </c:pt>
                <c:pt idx="10678">
                  <c:v>120079427.8</c:v>
                </c:pt>
                <c:pt idx="10679">
                  <c:v>120090673.3</c:v>
                </c:pt>
                <c:pt idx="10680">
                  <c:v>120101918.8</c:v>
                </c:pt>
                <c:pt idx="10681">
                  <c:v>120113164.3</c:v>
                </c:pt>
                <c:pt idx="10682">
                  <c:v>120124409.8</c:v>
                </c:pt>
                <c:pt idx="10683">
                  <c:v>120135655.3</c:v>
                </c:pt>
                <c:pt idx="10684">
                  <c:v>120146900.8</c:v>
                </c:pt>
                <c:pt idx="10685">
                  <c:v>120158146.3</c:v>
                </c:pt>
                <c:pt idx="10686">
                  <c:v>120169391.8</c:v>
                </c:pt>
                <c:pt idx="10687">
                  <c:v>120180637.3</c:v>
                </c:pt>
                <c:pt idx="10688">
                  <c:v>120191882.8</c:v>
                </c:pt>
                <c:pt idx="10689">
                  <c:v>120203128.3</c:v>
                </c:pt>
                <c:pt idx="10690">
                  <c:v>120214373.8</c:v>
                </c:pt>
                <c:pt idx="10691">
                  <c:v>120225619.3</c:v>
                </c:pt>
                <c:pt idx="10692">
                  <c:v>120236864.8</c:v>
                </c:pt>
                <c:pt idx="10693">
                  <c:v>120248110.3</c:v>
                </c:pt>
                <c:pt idx="10694">
                  <c:v>120259355.8</c:v>
                </c:pt>
                <c:pt idx="10695">
                  <c:v>120270601.3</c:v>
                </c:pt>
                <c:pt idx="10696">
                  <c:v>120281846.8</c:v>
                </c:pt>
                <c:pt idx="10697">
                  <c:v>120293092.3</c:v>
                </c:pt>
                <c:pt idx="10698">
                  <c:v>120304337.8</c:v>
                </c:pt>
                <c:pt idx="10699">
                  <c:v>120315583.3</c:v>
                </c:pt>
                <c:pt idx="10700">
                  <c:v>120326828.8</c:v>
                </c:pt>
                <c:pt idx="10701">
                  <c:v>120338074.3</c:v>
                </c:pt>
                <c:pt idx="10702">
                  <c:v>120349319.8</c:v>
                </c:pt>
                <c:pt idx="10703">
                  <c:v>120360565.3</c:v>
                </c:pt>
                <c:pt idx="10704">
                  <c:v>120371810.8</c:v>
                </c:pt>
                <c:pt idx="10705">
                  <c:v>120383056.3</c:v>
                </c:pt>
                <c:pt idx="10706">
                  <c:v>120394301.8</c:v>
                </c:pt>
                <c:pt idx="10707">
                  <c:v>120405547.3</c:v>
                </c:pt>
                <c:pt idx="10708">
                  <c:v>120416792.8</c:v>
                </c:pt>
                <c:pt idx="10709">
                  <c:v>120428038.3</c:v>
                </c:pt>
                <c:pt idx="10710">
                  <c:v>120439283.8</c:v>
                </c:pt>
                <c:pt idx="10711">
                  <c:v>120450529.3</c:v>
                </c:pt>
                <c:pt idx="10712">
                  <c:v>120461774.8</c:v>
                </c:pt>
                <c:pt idx="10713">
                  <c:v>120473020.3</c:v>
                </c:pt>
                <c:pt idx="10714">
                  <c:v>120484265.8</c:v>
                </c:pt>
                <c:pt idx="10715">
                  <c:v>120495511.3</c:v>
                </c:pt>
                <c:pt idx="10716">
                  <c:v>120506756.8</c:v>
                </c:pt>
                <c:pt idx="10717">
                  <c:v>120518002.3</c:v>
                </c:pt>
                <c:pt idx="10718">
                  <c:v>120529247.8</c:v>
                </c:pt>
                <c:pt idx="10719">
                  <c:v>120540493.3</c:v>
                </c:pt>
                <c:pt idx="10720">
                  <c:v>120551738.8</c:v>
                </c:pt>
                <c:pt idx="10721">
                  <c:v>120562984.3</c:v>
                </c:pt>
                <c:pt idx="10722">
                  <c:v>120574229.8</c:v>
                </c:pt>
                <c:pt idx="10723">
                  <c:v>120585475.2</c:v>
                </c:pt>
                <c:pt idx="10724">
                  <c:v>120596720.7</c:v>
                </c:pt>
                <c:pt idx="10725">
                  <c:v>120607966.2</c:v>
                </c:pt>
                <c:pt idx="10726">
                  <c:v>120619211.7</c:v>
                </c:pt>
                <c:pt idx="10727">
                  <c:v>120630457.2</c:v>
                </c:pt>
                <c:pt idx="10728">
                  <c:v>120641702.7</c:v>
                </c:pt>
                <c:pt idx="10729">
                  <c:v>120652948.2</c:v>
                </c:pt>
                <c:pt idx="10730">
                  <c:v>120664193.7</c:v>
                </c:pt>
                <c:pt idx="10731">
                  <c:v>120675439.2</c:v>
                </c:pt>
                <c:pt idx="10732">
                  <c:v>120686684.7</c:v>
                </c:pt>
                <c:pt idx="10733">
                  <c:v>120697930.2</c:v>
                </c:pt>
                <c:pt idx="10734">
                  <c:v>120709175.7</c:v>
                </c:pt>
                <c:pt idx="10735">
                  <c:v>120720421.2</c:v>
                </c:pt>
                <c:pt idx="10736">
                  <c:v>120731666.7</c:v>
                </c:pt>
                <c:pt idx="10737">
                  <c:v>120742912.2</c:v>
                </c:pt>
                <c:pt idx="10738">
                  <c:v>120754157.7</c:v>
                </c:pt>
                <c:pt idx="10739">
                  <c:v>120765403.2</c:v>
                </c:pt>
                <c:pt idx="10740">
                  <c:v>120776648.7</c:v>
                </c:pt>
                <c:pt idx="10741">
                  <c:v>120787894.2</c:v>
                </c:pt>
                <c:pt idx="10742">
                  <c:v>120799139.7</c:v>
                </c:pt>
                <c:pt idx="10743">
                  <c:v>120810385.2</c:v>
                </c:pt>
                <c:pt idx="10744">
                  <c:v>120821630.7</c:v>
                </c:pt>
                <c:pt idx="10745">
                  <c:v>120832876.2</c:v>
                </c:pt>
                <c:pt idx="10746">
                  <c:v>120844121.7</c:v>
                </c:pt>
                <c:pt idx="10747">
                  <c:v>120855367.2</c:v>
                </c:pt>
                <c:pt idx="10748">
                  <c:v>120866612.7</c:v>
                </c:pt>
                <c:pt idx="10749">
                  <c:v>120877858.2</c:v>
                </c:pt>
                <c:pt idx="10750">
                  <c:v>120889103.7</c:v>
                </c:pt>
                <c:pt idx="10751">
                  <c:v>120900349.2</c:v>
                </c:pt>
                <c:pt idx="10752">
                  <c:v>120911594.7</c:v>
                </c:pt>
                <c:pt idx="10753">
                  <c:v>120922840.2</c:v>
                </c:pt>
                <c:pt idx="10754">
                  <c:v>120934085.7</c:v>
                </c:pt>
                <c:pt idx="10755">
                  <c:v>120945331.2</c:v>
                </c:pt>
                <c:pt idx="10756">
                  <c:v>120956576.7</c:v>
                </c:pt>
                <c:pt idx="10757">
                  <c:v>120967822.2</c:v>
                </c:pt>
                <c:pt idx="10758">
                  <c:v>120979067.7</c:v>
                </c:pt>
                <c:pt idx="10759">
                  <c:v>120990313.2</c:v>
                </c:pt>
                <c:pt idx="10760">
                  <c:v>121001558.7</c:v>
                </c:pt>
                <c:pt idx="10761">
                  <c:v>121012804.2</c:v>
                </c:pt>
                <c:pt idx="10762">
                  <c:v>121024049.7</c:v>
                </c:pt>
                <c:pt idx="10763">
                  <c:v>121035295.2</c:v>
                </c:pt>
                <c:pt idx="10764">
                  <c:v>121046540.7</c:v>
                </c:pt>
                <c:pt idx="10765">
                  <c:v>121057786.2</c:v>
                </c:pt>
                <c:pt idx="10766">
                  <c:v>121069031.7</c:v>
                </c:pt>
                <c:pt idx="10767">
                  <c:v>121080277.2</c:v>
                </c:pt>
                <c:pt idx="10768">
                  <c:v>121091522.7</c:v>
                </c:pt>
                <c:pt idx="10769">
                  <c:v>121102768.2</c:v>
                </c:pt>
                <c:pt idx="10770">
                  <c:v>121114013.7</c:v>
                </c:pt>
                <c:pt idx="10771">
                  <c:v>121125259.2</c:v>
                </c:pt>
                <c:pt idx="10772">
                  <c:v>121136504.7</c:v>
                </c:pt>
                <c:pt idx="10773">
                  <c:v>121147750.09999999</c:v>
                </c:pt>
                <c:pt idx="10774">
                  <c:v>121158995.59999999</c:v>
                </c:pt>
                <c:pt idx="10775">
                  <c:v>121170241.09999999</c:v>
                </c:pt>
                <c:pt idx="10776">
                  <c:v>121181486.59999999</c:v>
                </c:pt>
                <c:pt idx="10777">
                  <c:v>121192732.09999999</c:v>
                </c:pt>
                <c:pt idx="10778">
                  <c:v>121203977.59999999</c:v>
                </c:pt>
                <c:pt idx="10779">
                  <c:v>121215223.09999999</c:v>
                </c:pt>
                <c:pt idx="10780">
                  <c:v>121226468.59999999</c:v>
                </c:pt>
                <c:pt idx="10781">
                  <c:v>121237714.09999999</c:v>
                </c:pt>
                <c:pt idx="10782">
                  <c:v>121248959.59999999</c:v>
                </c:pt>
                <c:pt idx="10783">
                  <c:v>121260205.09999999</c:v>
                </c:pt>
                <c:pt idx="10784">
                  <c:v>121271450.59999999</c:v>
                </c:pt>
                <c:pt idx="10785">
                  <c:v>121282696.09999999</c:v>
                </c:pt>
                <c:pt idx="10786">
                  <c:v>121293941.59999999</c:v>
                </c:pt>
                <c:pt idx="10787">
                  <c:v>121305187.09999999</c:v>
                </c:pt>
                <c:pt idx="10788">
                  <c:v>121316432.59999999</c:v>
                </c:pt>
                <c:pt idx="10789">
                  <c:v>121327678.09999999</c:v>
                </c:pt>
                <c:pt idx="10790">
                  <c:v>121338923.59999999</c:v>
                </c:pt>
                <c:pt idx="10791">
                  <c:v>121350169.09999999</c:v>
                </c:pt>
                <c:pt idx="10792">
                  <c:v>121361414.59999999</c:v>
                </c:pt>
                <c:pt idx="10793">
                  <c:v>121372660.09999999</c:v>
                </c:pt>
                <c:pt idx="10794">
                  <c:v>121383905.59999999</c:v>
                </c:pt>
                <c:pt idx="10795">
                  <c:v>121395151.09999999</c:v>
                </c:pt>
                <c:pt idx="10796">
                  <c:v>121406396.59999999</c:v>
                </c:pt>
                <c:pt idx="10797">
                  <c:v>121417642.09999999</c:v>
                </c:pt>
                <c:pt idx="10798">
                  <c:v>121428887.59999999</c:v>
                </c:pt>
                <c:pt idx="10799">
                  <c:v>121440133.09999999</c:v>
                </c:pt>
                <c:pt idx="10800">
                  <c:v>121451378.59999999</c:v>
                </c:pt>
                <c:pt idx="10801">
                  <c:v>121462624.09999999</c:v>
                </c:pt>
                <c:pt idx="10802">
                  <c:v>121473869.59999999</c:v>
                </c:pt>
                <c:pt idx="10803">
                  <c:v>121485115.09999999</c:v>
                </c:pt>
                <c:pt idx="10804">
                  <c:v>121496360.59999999</c:v>
                </c:pt>
                <c:pt idx="10805">
                  <c:v>121507606.09999999</c:v>
                </c:pt>
                <c:pt idx="10806">
                  <c:v>121518851.59999999</c:v>
                </c:pt>
                <c:pt idx="10807">
                  <c:v>121530097.09999999</c:v>
                </c:pt>
                <c:pt idx="10808">
                  <c:v>121541342.59999999</c:v>
                </c:pt>
                <c:pt idx="10809">
                  <c:v>121552588.09999999</c:v>
                </c:pt>
                <c:pt idx="10810">
                  <c:v>121563833.59999999</c:v>
                </c:pt>
                <c:pt idx="10811">
                  <c:v>121575079.09999999</c:v>
                </c:pt>
                <c:pt idx="10812">
                  <c:v>121586324.59999999</c:v>
                </c:pt>
                <c:pt idx="10813">
                  <c:v>121597570.09999999</c:v>
                </c:pt>
                <c:pt idx="10814">
                  <c:v>121608815.59999999</c:v>
                </c:pt>
                <c:pt idx="10815">
                  <c:v>121620061.09999999</c:v>
                </c:pt>
                <c:pt idx="10816">
                  <c:v>121631306.59999999</c:v>
                </c:pt>
                <c:pt idx="10817">
                  <c:v>121642552.09999999</c:v>
                </c:pt>
                <c:pt idx="10818">
                  <c:v>121653797.59999999</c:v>
                </c:pt>
                <c:pt idx="10819">
                  <c:v>121665043.09999999</c:v>
                </c:pt>
                <c:pt idx="10820">
                  <c:v>121676288.59999999</c:v>
                </c:pt>
                <c:pt idx="10821">
                  <c:v>121687534.09999999</c:v>
                </c:pt>
                <c:pt idx="10822">
                  <c:v>121698779.59999999</c:v>
                </c:pt>
                <c:pt idx="10823">
                  <c:v>121710025.09999999</c:v>
                </c:pt>
                <c:pt idx="10824">
                  <c:v>121721270.5</c:v>
                </c:pt>
                <c:pt idx="10825">
                  <c:v>121732516</c:v>
                </c:pt>
                <c:pt idx="10826">
                  <c:v>121743761.5</c:v>
                </c:pt>
                <c:pt idx="10827">
                  <c:v>121755007</c:v>
                </c:pt>
                <c:pt idx="10828">
                  <c:v>121766252.5</c:v>
                </c:pt>
                <c:pt idx="10829">
                  <c:v>121777498</c:v>
                </c:pt>
                <c:pt idx="10830">
                  <c:v>121788743.5</c:v>
                </c:pt>
                <c:pt idx="10831">
                  <c:v>121799989</c:v>
                </c:pt>
                <c:pt idx="10832">
                  <c:v>121811234.5</c:v>
                </c:pt>
                <c:pt idx="10833">
                  <c:v>121822480</c:v>
                </c:pt>
                <c:pt idx="10834">
                  <c:v>121833725.5</c:v>
                </c:pt>
                <c:pt idx="10835">
                  <c:v>121844971</c:v>
                </c:pt>
                <c:pt idx="10836">
                  <c:v>121856216.5</c:v>
                </c:pt>
                <c:pt idx="10837">
                  <c:v>121867462</c:v>
                </c:pt>
                <c:pt idx="10838">
                  <c:v>121878707.5</c:v>
                </c:pt>
                <c:pt idx="10839">
                  <c:v>121889953</c:v>
                </c:pt>
                <c:pt idx="10840">
                  <c:v>121901198.5</c:v>
                </c:pt>
                <c:pt idx="10841">
                  <c:v>121912444</c:v>
                </c:pt>
                <c:pt idx="10842">
                  <c:v>121923689.5</c:v>
                </c:pt>
                <c:pt idx="10843">
                  <c:v>121934935</c:v>
                </c:pt>
                <c:pt idx="10844">
                  <c:v>121946180.5</c:v>
                </c:pt>
                <c:pt idx="10845">
                  <c:v>121957426</c:v>
                </c:pt>
                <c:pt idx="10846">
                  <c:v>121968671.5</c:v>
                </c:pt>
                <c:pt idx="10847">
                  <c:v>121979917</c:v>
                </c:pt>
                <c:pt idx="10848">
                  <c:v>121991162.5</c:v>
                </c:pt>
                <c:pt idx="10849">
                  <c:v>122002408</c:v>
                </c:pt>
                <c:pt idx="10850">
                  <c:v>122013653.5</c:v>
                </c:pt>
                <c:pt idx="10851">
                  <c:v>122024899</c:v>
                </c:pt>
                <c:pt idx="10852">
                  <c:v>122036144.5</c:v>
                </c:pt>
                <c:pt idx="10853">
                  <c:v>122047390</c:v>
                </c:pt>
                <c:pt idx="10854">
                  <c:v>122058635.5</c:v>
                </c:pt>
                <c:pt idx="10855">
                  <c:v>122069881</c:v>
                </c:pt>
                <c:pt idx="10856">
                  <c:v>122081126.5</c:v>
                </c:pt>
                <c:pt idx="10857">
                  <c:v>122092372</c:v>
                </c:pt>
                <c:pt idx="10858">
                  <c:v>122103617.5</c:v>
                </c:pt>
                <c:pt idx="10859">
                  <c:v>122114863</c:v>
                </c:pt>
                <c:pt idx="10860">
                  <c:v>122126108.5</c:v>
                </c:pt>
                <c:pt idx="10861">
                  <c:v>122137354</c:v>
                </c:pt>
                <c:pt idx="10862">
                  <c:v>122148599.5</c:v>
                </c:pt>
                <c:pt idx="10863">
                  <c:v>122159845</c:v>
                </c:pt>
                <c:pt idx="10864">
                  <c:v>122171090.5</c:v>
                </c:pt>
                <c:pt idx="10865">
                  <c:v>122182336</c:v>
                </c:pt>
                <c:pt idx="10866">
                  <c:v>122193581.5</c:v>
                </c:pt>
                <c:pt idx="10867">
                  <c:v>122204827</c:v>
                </c:pt>
                <c:pt idx="10868">
                  <c:v>122216072.5</c:v>
                </c:pt>
                <c:pt idx="10869">
                  <c:v>122227318</c:v>
                </c:pt>
                <c:pt idx="10870">
                  <c:v>122238563.5</c:v>
                </c:pt>
                <c:pt idx="10871">
                  <c:v>122249809</c:v>
                </c:pt>
                <c:pt idx="10872">
                  <c:v>122261054.5</c:v>
                </c:pt>
                <c:pt idx="10873">
                  <c:v>122272300</c:v>
                </c:pt>
                <c:pt idx="10874">
                  <c:v>122283545.40000001</c:v>
                </c:pt>
                <c:pt idx="10875">
                  <c:v>122294790.90000001</c:v>
                </c:pt>
                <c:pt idx="10876">
                  <c:v>122306036.40000001</c:v>
                </c:pt>
                <c:pt idx="10877">
                  <c:v>122317281.90000001</c:v>
                </c:pt>
                <c:pt idx="10878">
                  <c:v>122328527.40000001</c:v>
                </c:pt>
                <c:pt idx="10879">
                  <c:v>122339772.90000001</c:v>
                </c:pt>
                <c:pt idx="10880">
                  <c:v>122351018.40000001</c:v>
                </c:pt>
                <c:pt idx="10881">
                  <c:v>122362263.90000001</c:v>
                </c:pt>
                <c:pt idx="10882">
                  <c:v>122373509.40000001</c:v>
                </c:pt>
                <c:pt idx="10883">
                  <c:v>122384754.90000001</c:v>
                </c:pt>
                <c:pt idx="10884">
                  <c:v>122396000.40000001</c:v>
                </c:pt>
                <c:pt idx="10885">
                  <c:v>122407245.90000001</c:v>
                </c:pt>
                <c:pt idx="10886">
                  <c:v>122418491.40000001</c:v>
                </c:pt>
                <c:pt idx="10887">
                  <c:v>122429736.90000001</c:v>
                </c:pt>
                <c:pt idx="10888">
                  <c:v>122440982.40000001</c:v>
                </c:pt>
                <c:pt idx="10889">
                  <c:v>122452227.90000001</c:v>
                </c:pt>
                <c:pt idx="10890">
                  <c:v>122463473.40000001</c:v>
                </c:pt>
                <c:pt idx="10891">
                  <c:v>122474718.90000001</c:v>
                </c:pt>
                <c:pt idx="10892">
                  <c:v>122485964.40000001</c:v>
                </c:pt>
                <c:pt idx="10893">
                  <c:v>122497209.90000001</c:v>
                </c:pt>
                <c:pt idx="10894">
                  <c:v>122508455.40000001</c:v>
                </c:pt>
                <c:pt idx="10895">
                  <c:v>122519700.90000001</c:v>
                </c:pt>
                <c:pt idx="10896">
                  <c:v>122530946.40000001</c:v>
                </c:pt>
                <c:pt idx="10897">
                  <c:v>122542191.90000001</c:v>
                </c:pt>
                <c:pt idx="10898">
                  <c:v>122553437.40000001</c:v>
                </c:pt>
                <c:pt idx="10899">
                  <c:v>122564682.90000001</c:v>
                </c:pt>
                <c:pt idx="10900">
                  <c:v>122575928.40000001</c:v>
                </c:pt>
                <c:pt idx="10901">
                  <c:v>122587173.90000001</c:v>
                </c:pt>
                <c:pt idx="10902">
                  <c:v>122598419.40000001</c:v>
                </c:pt>
                <c:pt idx="10903">
                  <c:v>122609664.90000001</c:v>
                </c:pt>
                <c:pt idx="10904">
                  <c:v>122620910.40000001</c:v>
                </c:pt>
                <c:pt idx="10905">
                  <c:v>122632155.90000001</c:v>
                </c:pt>
                <c:pt idx="10906">
                  <c:v>122643401.40000001</c:v>
                </c:pt>
                <c:pt idx="10907">
                  <c:v>122654646.90000001</c:v>
                </c:pt>
                <c:pt idx="10908">
                  <c:v>122665892.40000001</c:v>
                </c:pt>
                <c:pt idx="10909">
                  <c:v>122677137.90000001</c:v>
                </c:pt>
                <c:pt idx="10910">
                  <c:v>122688383.40000001</c:v>
                </c:pt>
                <c:pt idx="10911">
                  <c:v>122699628.90000001</c:v>
                </c:pt>
                <c:pt idx="10912">
                  <c:v>122710874.40000001</c:v>
                </c:pt>
                <c:pt idx="10913">
                  <c:v>122722119.90000001</c:v>
                </c:pt>
                <c:pt idx="10914">
                  <c:v>122733365.40000001</c:v>
                </c:pt>
                <c:pt idx="10915">
                  <c:v>122744610.90000001</c:v>
                </c:pt>
                <c:pt idx="10916">
                  <c:v>122755856.40000001</c:v>
                </c:pt>
                <c:pt idx="10917">
                  <c:v>122767101.90000001</c:v>
                </c:pt>
                <c:pt idx="10918">
                  <c:v>122778347.40000001</c:v>
                </c:pt>
                <c:pt idx="10919">
                  <c:v>122789592.90000001</c:v>
                </c:pt>
                <c:pt idx="10920">
                  <c:v>122800838.40000001</c:v>
                </c:pt>
                <c:pt idx="10921">
                  <c:v>122812083.90000001</c:v>
                </c:pt>
                <c:pt idx="10922">
                  <c:v>122823329.40000001</c:v>
                </c:pt>
                <c:pt idx="10923">
                  <c:v>122834574.90000001</c:v>
                </c:pt>
                <c:pt idx="10924">
                  <c:v>122845820.3</c:v>
                </c:pt>
                <c:pt idx="10925">
                  <c:v>122857065.8</c:v>
                </c:pt>
                <c:pt idx="10926">
                  <c:v>122868311.3</c:v>
                </c:pt>
                <c:pt idx="10927">
                  <c:v>122879556.8</c:v>
                </c:pt>
                <c:pt idx="10928">
                  <c:v>122890802.3</c:v>
                </c:pt>
                <c:pt idx="10929">
                  <c:v>122902047.8</c:v>
                </c:pt>
                <c:pt idx="10930">
                  <c:v>122913293.3</c:v>
                </c:pt>
                <c:pt idx="10931">
                  <c:v>122924538.8</c:v>
                </c:pt>
                <c:pt idx="10932">
                  <c:v>122935784.3</c:v>
                </c:pt>
                <c:pt idx="10933">
                  <c:v>122947029.8</c:v>
                </c:pt>
                <c:pt idx="10934">
                  <c:v>122958275.3</c:v>
                </c:pt>
                <c:pt idx="10935">
                  <c:v>122969520.8</c:v>
                </c:pt>
                <c:pt idx="10936">
                  <c:v>122980766.3</c:v>
                </c:pt>
                <c:pt idx="10937">
                  <c:v>122992011.8</c:v>
                </c:pt>
                <c:pt idx="10938">
                  <c:v>123003257.3</c:v>
                </c:pt>
                <c:pt idx="10939">
                  <c:v>123014502.8</c:v>
                </c:pt>
                <c:pt idx="10940">
                  <c:v>123025748.3</c:v>
                </c:pt>
                <c:pt idx="10941">
                  <c:v>123036993.8</c:v>
                </c:pt>
                <c:pt idx="10942">
                  <c:v>123048239.3</c:v>
                </c:pt>
                <c:pt idx="10943">
                  <c:v>123059484.8</c:v>
                </c:pt>
                <c:pt idx="10944">
                  <c:v>123070730.3</c:v>
                </c:pt>
                <c:pt idx="10945">
                  <c:v>123081975.8</c:v>
                </c:pt>
                <c:pt idx="10946">
                  <c:v>123093221.3</c:v>
                </c:pt>
                <c:pt idx="10947">
                  <c:v>123104466.8</c:v>
                </c:pt>
                <c:pt idx="10948">
                  <c:v>123115712.3</c:v>
                </c:pt>
                <c:pt idx="10949">
                  <c:v>123126957.8</c:v>
                </c:pt>
                <c:pt idx="10950">
                  <c:v>123138203.3</c:v>
                </c:pt>
                <c:pt idx="10951">
                  <c:v>123149448.8</c:v>
                </c:pt>
                <c:pt idx="10952">
                  <c:v>123160694.3</c:v>
                </c:pt>
                <c:pt idx="10953">
                  <c:v>123171939.8</c:v>
                </c:pt>
                <c:pt idx="10954">
                  <c:v>123183185.3</c:v>
                </c:pt>
                <c:pt idx="10955">
                  <c:v>123194430.8</c:v>
                </c:pt>
                <c:pt idx="10956">
                  <c:v>123205676.3</c:v>
                </c:pt>
                <c:pt idx="10957">
                  <c:v>123216921.8</c:v>
                </c:pt>
                <c:pt idx="10958">
                  <c:v>123228167.3</c:v>
                </c:pt>
                <c:pt idx="10959">
                  <c:v>123239412.8</c:v>
                </c:pt>
                <c:pt idx="10960">
                  <c:v>123250658.3</c:v>
                </c:pt>
                <c:pt idx="10961">
                  <c:v>123261903.8</c:v>
                </c:pt>
                <c:pt idx="10962">
                  <c:v>123273149.3</c:v>
                </c:pt>
                <c:pt idx="10963">
                  <c:v>123284394.8</c:v>
                </c:pt>
                <c:pt idx="10964">
                  <c:v>123295640.3</c:v>
                </c:pt>
                <c:pt idx="10965">
                  <c:v>123306885.8</c:v>
                </c:pt>
                <c:pt idx="10966">
                  <c:v>123318131.3</c:v>
                </c:pt>
                <c:pt idx="10967">
                  <c:v>123329376.8</c:v>
                </c:pt>
                <c:pt idx="10968">
                  <c:v>123340622.3</c:v>
                </c:pt>
                <c:pt idx="10969">
                  <c:v>123351867.8</c:v>
                </c:pt>
                <c:pt idx="10970">
                  <c:v>123363113.3</c:v>
                </c:pt>
                <c:pt idx="10971">
                  <c:v>123374358.8</c:v>
                </c:pt>
                <c:pt idx="10972">
                  <c:v>123385604.3</c:v>
                </c:pt>
                <c:pt idx="10973">
                  <c:v>123396849.8</c:v>
                </c:pt>
                <c:pt idx="10974">
                  <c:v>123408095.3</c:v>
                </c:pt>
                <c:pt idx="10975">
                  <c:v>123419340.7</c:v>
                </c:pt>
                <c:pt idx="10976">
                  <c:v>123430586.2</c:v>
                </c:pt>
                <c:pt idx="10977">
                  <c:v>123441831.7</c:v>
                </c:pt>
                <c:pt idx="10978">
                  <c:v>123453077.2</c:v>
                </c:pt>
                <c:pt idx="10979">
                  <c:v>123464322.7</c:v>
                </c:pt>
                <c:pt idx="10980">
                  <c:v>123475568.2</c:v>
                </c:pt>
                <c:pt idx="10981">
                  <c:v>123486813.7</c:v>
                </c:pt>
                <c:pt idx="10982">
                  <c:v>123498059.2</c:v>
                </c:pt>
                <c:pt idx="10983">
                  <c:v>123509304.7</c:v>
                </c:pt>
                <c:pt idx="10984">
                  <c:v>123520550.2</c:v>
                </c:pt>
                <c:pt idx="10985">
                  <c:v>123531795.7</c:v>
                </c:pt>
                <c:pt idx="10986">
                  <c:v>123543041.2</c:v>
                </c:pt>
                <c:pt idx="10987">
                  <c:v>123554286.7</c:v>
                </c:pt>
                <c:pt idx="10988">
                  <c:v>123565532.2</c:v>
                </c:pt>
                <c:pt idx="10989">
                  <c:v>123576777.7</c:v>
                </c:pt>
                <c:pt idx="10990">
                  <c:v>123588023.2</c:v>
                </c:pt>
                <c:pt idx="10991">
                  <c:v>123599268.7</c:v>
                </c:pt>
                <c:pt idx="10992">
                  <c:v>123610514.2</c:v>
                </c:pt>
                <c:pt idx="10993">
                  <c:v>123621759.7</c:v>
                </c:pt>
                <c:pt idx="10994">
                  <c:v>123633005.2</c:v>
                </c:pt>
                <c:pt idx="10995">
                  <c:v>123644250.7</c:v>
                </c:pt>
                <c:pt idx="10996">
                  <c:v>123655496.2</c:v>
                </c:pt>
                <c:pt idx="10997">
                  <c:v>123666741.7</c:v>
                </c:pt>
                <c:pt idx="10998">
                  <c:v>123677987.2</c:v>
                </c:pt>
                <c:pt idx="10999">
                  <c:v>123689232.7</c:v>
                </c:pt>
                <c:pt idx="11000">
                  <c:v>123700478.2</c:v>
                </c:pt>
                <c:pt idx="11001">
                  <c:v>123711723.7</c:v>
                </c:pt>
                <c:pt idx="11002">
                  <c:v>123722969.2</c:v>
                </c:pt>
                <c:pt idx="11003">
                  <c:v>123734214.7</c:v>
                </c:pt>
                <c:pt idx="11004">
                  <c:v>123745460.2</c:v>
                </c:pt>
                <c:pt idx="11005">
                  <c:v>123756705.7</c:v>
                </c:pt>
                <c:pt idx="11006">
                  <c:v>123767951.2</c:v>
                </c:pt>
                <c:pt idx="11007">
                  <c:v>123779196.7</c:v>
                </c:pt>
                <c:pt idx="11008">
                  <c:v>123790442.2</c:v>
                </c:pt>
                <c:pt idx="11009">
                  <c:v>123801687.7</c:v>
                </c:pt>
                <c:pt idx="11010">
                  <c:v>123812933.2</c:v>
                </c:pt>
                <c:pt idx="11011">
                  <c:v>123824178.7</c:v>
                </c:pt>
                <c:pt idx="11012">
                  <c:v>123835424.2</c:v>
                </c:pt>
                <c:pt idx="11013">
                  <c:v>123846669.7</c:v>
                </c:pt>
                <c:pt idx="11014">
                  <c:v>123857915.2</c:v>
                </c:pt>
                <c:pt idx="11015">
                  <c:v>123869160.7</c:v>
                </c:pt>
                <c:pt idx="11016">
                  <c:v>123880406.2</c:v>
                </c:pt>
                <c:pt idx="11017">
                  <c:v>123891651.7</c:v>
                </c:pt>
                <c:pt idx="11018">
                  <c:v>123902897.2</c:v>
                </c:pt>
                <c:pt idx="11019">
                  <c:v>123914142.7</c:v>
                </c:pt>
                <c:pt idx="11020">
                  <c:v>123925388.2</c:v>
                </c:pt>
                <c:pt idx="11021">
                  <c:v>123936633.7</c:v>
                </c:pt>
                <c:pt idx="11022">
                  <c:v>123947879.2</c:v>
                </c:pt>
                <c:pt idx="11023">
                  <c:v>123959124.7</c:v>
                </c:pt>
                <c:pt idx="11024">
                  <c:v>123970370.2</c:v>
                </c:pt>
                <c:pt idx="11025">
                  <c:v>123981615.59999999</c:v>
                </c:pt>
                <c:pt idx="11026">
                  <c:v>123992861.09999999</c:v>
                </c:pt>
                <c:pt idx="11027">
                  <c:v>124004106.59999999</c:v>
                </c:pt>
                <c:pt idx="11028">
                  <c:v>124015352.09999999</c:v>
                </c:pt>
                <c:pt idx="11029">
                  <c:v>124026597.59999999</c:v>
                </c:pt>
                <c:pt idx="11030">
                  <c:v>124037843.09999999</c:v>
                </c:pt>
                <c:pt idx="11031">
                  <c:v>124049088.59999999</c:v>
                </c:pt>
                <c:pt idx="11032">
                  <c:v>124060334.09999999</c:v>
                </c:pt>
                <c:pt idx="11033">
                  <c:v>124071579.59999999</c:v>
                </c:pt>
                <c:pt idx="11034">
                  <c:v>124082825.09999999</c:v>
                </c:pt>
                <c:pt idx="11035">
                  <c:v>124094070.59999999</c:v>
                </c:pt>
                <c:pt idx="11036">
                  <c:v>124105316.09999999</c:v>
                </c:pt>
                <c:pt idx="11037">
                  <c:v>124116561.59999999</c:v>
                </c:pt>
                <c:pt idx="11038">
                  <c:v>124127807.09999999</c:v>
                </c:pt>
                <c:pt idx="11039">
                  <c:v>124139052.59999999</c:v>
                </c:pt>
                <c:pt idx="11040">
                  <c:v>124150298.09999999</c:v>
                </c:pt>
                <c:pt idx="11041">
                  <c:v>124161543.59999999</c:v>
                </c:pt>
                <c:pt idx="11042">
                  <c:v>124172789.09999999</c:v>
                </c:pt>
                <c:pt idx="11043">
                  <c:v>124184034.59999999</c:v>
                </c:pt>
                <c:pt idx="11044">
                  <c:v>124195280.09999999</c:v>
                </c:pt>
                <c:pt idx="11045">
                  <c:v>124206525.59999999</c:v>
                </c:pt>
                <c:pt idx="11046">
                  <c:v>124217771.09999999</c:v>
                </c:pt>
                <c:pt idx="11047">
                  <c:v>124229016.59999999</c:v>
                </c:pt>
                <c:pt idx="11048">
                  <c:v>124240262.09999999</c:v>
                </c:pt>
                <c:pt idx="11049">
                  <c:v>124251507.59999999</c:v>
                </c:pt>
                <c:pt idx="11050">
                  <c:v>124262753.09999999</c:v>
                </c:pt>
                <c:pt idx="11051">
                  <c:v>124273998.59999999</c:v>
                </c:pt>
                <c:pt idx="11052">
                  <c:v>124285244.09999999</c:v>
                </c:pt>
                <c:pt idx="11053">
                  <c:v>124296489.59999999</c:v>
                </c:pt>
                <c:pt idx="11054">
                  <c:v>124307735.09999999</c:v>
                </c:pt>
                <c:pt idx="11055">
                  <c:v>124318980.59999999</c:v>
                </c:pt>
                <c:pt idx="11056">
                  <c:v>124330226.09999999</c:v>
                </c:pt>
                <c:pt idx="11057">
                  <c:v>124341471.59999999</c:v>
                </c:pt>
                <c:pt idx="11058">
                  <c:v>124352717.09999999</c:v>
                </c:pt>
                <c:pt idx="11059">
                  <c:v>124363962.59999999</c:v>
                </c:pt>
                <c:pt idx="11060">
                  <c:v>124375208.09999999</c:v>
                </c:pt>
                <c:pt idx="11061">
                  <c:v>124386453.59999999</c:v>
                </c:pt>
                <c:pt idx="11062">
                  <c:v>124397699.09999999</c:v>
                </c:pt>
                <c:pt idx="11063">
                  <c:v>124408944.59999999</c:v>
                </c:pt>
                <c:pt idx="11064">
                  <c:v>124420190.09999999</c:v>
                </c:pt>
                <c:pt idx="11065">
                  <c:v>124431435.59999999</c:v>
                </c:pt>
                <c:pt idx="11066">
                  <c:v>124442681.09999999</c:v>
                </c:pt>
                <c:pt idx="11067">
                  <c:v>124453926.59999999</c:v>
                </c:pt>
                <c:pt idx="11068">
                  <c:v>124465172.09999999</c:v>
                </c:pt>
                <c:pt idx="11069">
                  <c:v>124476417.59999999</c:v>
                </c:pt>
                <c:pt idx="11070">
                  <c:v>124487663.09999999</c:v>
                </c:pt>
                <c:pt idx="11071">
                  <c:v>124498908.59999999</c:v>
                </c:pt>
                <c:pt idx="11072">
                  <c:v>124510154.09999999</c:v>
                </c:pt>
                <c:pt idx="11073">
                  <c:v>124521399.59999999</c:v>
                </c:pt>
                <c:pt idx="11074">
                  <c:v>124532645.09999999</c:v>
                </c:pt>
                <c:pt idx="11075">
                  <c:v>124543890.59999999</c:v>
                </c:pt>
                <c:pt idx="11076">
                  <c:v>124555136</c:v>
                </c:pt>
                <c:pt idx="11077">
                  <c:v>124566381.5</c:v>
                </c:pt>
                <c:pt idx="11078">
                  <c:v>124577627</c:v>
                </c:pt>
                <c:pt idx="11079">
                  <c:v>124588872.5</c:v>
                </c:pt>
                <c:pt idx="11080">
                  <c:v>124600118</c:v>
                </c:pt>
                <c:pt idx="11081">
                  <c:v>124611363.5</c:v>
                </c:pt>
                <c:pt idx="11082">
                  <c:v>124622609</c:v>
                </c:pt>
                <c:pt idx="11083">
                  <c:v>124633854.5</c:v>
                </c:pt>
                <c:pt idx="11084">
                  <c:v>124645100</c:v>
                </c:pt>
                <c:pt idx="11085">
                  <c:v>124656345.5</c:v>
                </c:pt>
                <c:pt idx="11086">
                  <c:v>124667591</c:v>
                </c:pt>
                <c:pt idx="11087">
                  <c:v>124678836.5</c:v>
                </c:pt>
                <c:pt idx="11088">
                  <c:v>124690082</c:v>
                </c:pt>
                <c:pt idx="11089">
                  <c:v>124701327.5</c:v>
                </c:pt>
                <c:pt idx="11090">
                  <c:v>124712573</c:v>
                </c:pt>
                <c:pt idx="11091">
                  <c:v>124723818.5</c:v>
                </c:pt>
                <c:pt idx="11092">
                  <c:v>124735064</c:v>
                </c:pt>
                <c:pt idx="11093">
                  <c:v>124746309.5</c:v>
                </c:pt>
                <c:pt idx="11094">
                  <c:v>124757555</c:v>
                </c:pt>
                <c:pt idx="11095">
                  <c:v>124768800.5</c:v>
                </c:pt>
                <c:pt idx="11096">
                  <c:v>124780046</c:v>
                </c:pt>
                <c:pt idx="11097">
                  <c:v>124791291.5</c:v>
                </c:pt>
                <c:pt idx="11098">
                  <c:v>124802537</c:v>
                </c:pt>
                <c:pt idx="11099">
                  <c:v>124813782.5</c:v>
                </c:pt>
                <c:pt idx="11100">
                  <c:v>124825028</c:v>
                </c:pt>
                <c:pt idx="11101">
                  <c:v>124836273.5</c:v>
                </c:pt>
                <c:pt idx="11102">
                  <c:v>124847519</c:v>
                </c:pt>
                <c:pt idx="11103">
                  <c:v>124858764.5</c:v>
                </c:pt>
                <c:pt idx="11104">
                  <c:v>124870010</c:v>
                </c:pt>
                <c:pt idx="11105">
                  <c:v>124881255.5</c:v>
                </c:pt>
                <c:pt idx="11106">
                  <c:v>124892501</c:v>
                </c:pt>
                <c:pt idx="11107">
                  <c:v>124903746.5</c:v>
                </c:pt>
                <c:pt idx="11108">
                  <c:v>124914992</c:v>
                </c:pt>
                <c:pt idx="11109">
                  <c:v>124926237.5</c:v>
                </c:pt>
                <c:pt idx="11110">
                  <c:v>124937483</c:v>
                </c:pt>
                <c:pt idx="11111">
                  <c:v>124948728.5</c:v>
                </c:pt>
                <c:pt idx="11112">
                  <c:v>124959974</c:v>
                </c:pt>
                <c:pt idx="11113">
                  <c:v>124971219.5</c:v>
                </c:pt>
                <c:pt idx="11114">
                  <c:v>124982465</c:v>
                </c:pt>
                <c:pt idx="11115">
                  <c:v>124993710.5</c:v>
                </c:pt>
                <c:pt idx="11116">
                  <c:v>125004956</c:v>
                </c:pt>
                <c:pt idx="11117">
                  <c:v>125016201.5</c:v>
                </c:pt>
                <c:pt idx="11118">
                  <c:v>125027447</c:v>
                </c:pt>
                <c:pt idx="11119">
                  <c:v>125038692.5</c:v>
                </c:pt>
                <c:pt idx="11120">
                  <c:v>125049938</c:v>
                </c:pt>
                <c:pt idx="11121">
                  <c:v>125061183.5</c:v>
                </c:pt>
                <c:pt idx="11122">
                  <c:v>125072429</c:v>
                </c:pt>
                <c:pt idx="11123">
                  <c:v>125083674.5</c:v>
                </c:pt>
                <c:pt idx="11124">
                  <c:v>125094920</c:v>
                </c:pt>
                <c:pt idx="11125">
                  <c:v>125106165.5</c:v>
                </c:pt>
                <c:pt idx="11126">
                  <c:v>125117410.90000001</c:v>
                </c:pt>
                <c:pt idx="11127">
                  <c:v>125128656.40000001</c:v>
                </c:pt>
                <c:pt idx="11128">
                  <c:v>125139901.90000001</c:v>
                </c:pt>
                <c:pt idx="11129">
                  <c:v>125151147.40000001</c:v>
                </c:pt>
                <c:pt idx="11130">
                  <c:v>125162392.90000001</c:v>
                </c:pt>
                <c:pt idx="11131">
                  <c:v>125173638.40000001</c:v>
                </c:pt>
                <c:pt idx="11132">
                  <c:v>125184883.90000001</c:v>
                </c:pt>
                <c:pt idx="11133">
                  <c:v>125196129.40000001</c:v>
                </c:pt>
                <c:pt idx="11134">
                  <c:v>125207374.90000001</c:v>
                </c:pt>
                <c:pt idx="11135">
                  <c:v>125218620.40000001</c:v>
                </c:pt>
                <c:pt idx="11136">
                  <c:v>125229865.90000001</c:v>
                </c:pt>
                <c:pt idx="11137">
                  <c:v>125241111.40000001</c:v>
                </c:pt>
                <c:pt idx="11138">
                  <c:v>125252356.90000001</c:v>
                </c:pt>
                <c:pt idx="11139">
                  <c:v>125263602.40000001</c:v>
                </c:pt>
                <c:pt idx="11140">
                  <c:v>125274847.90000001</c:v>
                </c:pt>
                <c:pt idx="11141">
                  <c:v>125286093.40000001</c:v>
                </c:pt>
                <c:pt idx="11142">
                  <c:v>125297338.90000001</c:v>
                </c:pt>
                <c:pt idx="11143">
                  <c:v>125308584.40000001</c:v>
                </c:pt>
                <c:pt idx="11144">
                  <c:v>125319829.90000001</c:v>
                </c:pt>
                <c:pt idx="11145">
                  <c:v>125331075.40000001</c:v>
                </c:pt>
                <c:pt idx="11146">
                  <c:v>125342320.90000001</c:v>
                </c:pt>
                <c:pt idx="11147">
                  <c:v>125353566.40000001</c:v>
                </c:pt>
                <c:pt idx="11148">
                  <c:v>125364811.90000001</c:v>
                </c:pt>
                <c:pt idx="11149">
                  <c:v>125376057.40000001</c:v>
                </c:pt>
                <c:pt idx="11150">
                  <c:v>125387302.90000001</c:v>
                </c:pt>
                <c:pt idx="11151">
                  <c:v>125398548.40000001</c:v>
                </c:pt>
                <c:pt idx="11152">
                  <c:v>125409793.90000001</c:v>
                </c:pt>
                <c:pt idx="11153">
                  <c:v>125421039.40000001</c:v>
                </c:pt>
                <c:pt idx="11154">
                  <c:v>125432284.90000001</c:v>
                </c:pt>
                <c:pt idx="11155">
                  <c:v>125443530.40000001</c:v>
                </c:pt>
                <c:pt idx="11156">
                  <c:v>125454775.90000001</c:v>
                </c:pt>
                <c:pt idx="11157">
                  <c:v>125466021.40000001</c:v>
                </c:pt>
                <c:pt idx="11158">
                  <c:v>125477266.90000001</c:v>
                </c:pt>
                <c:pt idx="11159">
                  <c:v>125488512.40000001</c:v>
                </c:pt>
                <c:pt idx="11160">
                  <c:v>125499757.90000001</c:v>
                </c:pt>
                <c:pt idx="11161">
                  <c:v>125511003.40000001</c:v>
                </c:pt>
                <c:pt idx="11162">
                  <c:v>125522248.90000001</c:v>
                </c:pt>
                <c:pt idx="11163">
                  <c:v>125533494.40000001</c:v>
                </c:pt>
                <c:pt idx="11164">
                  <c:v>125544739.90000001</c:v>
                </c:pt>
                <c:pt idx="11165">
                  <c:v>125555985.40000001</c:v>
                </c:pt>
                <c:pt idx="11166">
                  <c:v>125567230.90000001</c:v>
                </c:pt>
                <c:pt idx="11167">
                  <c:v>125578476.40000001</c:v>
                </c:pt>
                <c:pt idx="11168">
                  <c:v>125589721.90000001</c:v>
                </c:pt>
                <c:pt idx="11169">
                  <c:v>125600967.40000001</c:v>
                </c:pt>
                <c:pt idx="11170">
                  <c:v>125612212.90000001</c:v>
                </c:pt>
                <c:pt idx="11171">
                  <c:v>125623458.40000001</c:v>
                </c:pt>
                <c:pt idx="11172">
                  <c:v>125634703.90000001</c:v>
                </c:pt>
                <c:pt idx="11173">
                  <c:v>125645949.40000001</c:v>
                </c:pt>
                <c:pt idx="11174">
                  <c:v>125657194.90000001</c:v>
                </c:pt>
                <c:pt idx="11175">
                  <c:v>125668440.40000001</c:v>
                </c:pt>
                <c:pt idx="11176">
                  <c:v>125679685.90000001</c:v>
                </c:pt>
                <c:pt idx="11177">
                  <c:v>125690931.3</c:v>
                </c:pt>
                <c:pt idx="11178">
                  <c:v>125702176.8</c:v>
                </c:pt>
                <c:pt idx="11179">
                  <c:v>125713422.3</c:v>
                </c:pt>
                <c:pt idx="11180">
                  <c:v>125724667.8</c:v>
                </c:pt>
                <c:pt idx="11181">
                  <c:v>125735913.3</c:v>
                </c:pt>
                <c:pt idx="11182">
                  <c:v>125747158.8</c:v>
                </c:pt>
                <c:pt idx="11183">
                  <c:v>125758404.3</c:v>
                </c:pt>
                <c:pt idx="11184">
                  <c:v>125769649.8</c:v>
                </c:pt>
                <c:pt idx="11185">
                  <c:v>125780895.3</c:v>
                </c:pt>
                <c:pt idx="11186">
                  <c:v>125792140.8</c:v>
                </c:pt>
                <c:pt idx="11187">
                  <c:v>125803386.3</c:v>
                </c:pt>
                <c:pt idx="11188">
                  <c:v>125814631.8</c:v>
                </c:pt>
                <c:pt idx="11189">
                  <c:v>125825877.3</c:v>
                </c:pt>
                <c:pt idx="11190">
                  <c:v>125837122.8</c:v>
                </c:pt>
                <c:pt idx="11191">
                  <c:v>125848368.3</c:v>
                </c:pt>
                <c:pt idx="11192">
                  <c:v>125859613.8</c:v>
                </c:pt>
                <c:pt idx="11193">
                  <c:v>125870859.3</c:v>
                </c:pt>
                <c:pt idx="11194">
                  <c:v>125882104.8</c:v>
                </c:pt>
                <c:pt idx="11195">
                  <c:v>125893350.3</c:v>
                </c:pt>
                <c:pt idx="11196">
                  <c:v>125904595.8</c:v>
                </c:pt>
                <c:pt idx="11197">
                  <c:v>125915841.3</c:v>
                </c:pt>
                <c:pt idx="11198">
                  <c:v>125927086.8</c:v>
                </c:pt>
                <c:pt idx="11199">
                  <c:v>125938332.3</c:v>
                </c:pt>
                <c:pt idx="11200">
                  <c:v>125949577.8</c:v>
                </c:pt>
                <c:pt idx="11201">
                  <c:v>125960823.3</c:v>
                </c:pt>
                <c:pt idx="11202">
                  <c:v>125972068.8</c:v>
                </c:pt>
                <c:pt idx="11203">
                  <c:v>125983314.3</c:v>
                </c:pt>
                <c:pt idx="11204">
                  <c:v>125994559.8</c:v>
                </c:pt>
                <c:pt idx="11205">
                  <c:v>126005805.3</c:v>
                </c:pt>
                <c:pt idx="11206">
                  <c:v>126017050.8</c:v>
                </c:pt>
                <c:pt idx="11207">
                  <c:v>126028296.3</c:v>
                </c:pt>
                <c:pt idx="11208">
                  <c:v>126039541.8</c:v>
                </c:pt>
                <c:pt idx="11209">
                  <c:v>126050787.3</c:v>
                </c:pt>
                <c:pt idx="11210">
                  <c:v>126062032.8</c:v>
                </c:pt>
                <c:pt idx="11211">
                  <c:v>126073278.3</c:v>
                </c:pt>
                <c:pt idx="11212">
                  <c:v>126084523.8</c:v>
                </c:pt>
                <c:pt idx="11213">
                  <c:v>126095769.3</c:v>
                </c:pt>
                <c:pt idx="11214">
                  <c:v>126107014.8</c:v>
                </c:pt>
                <c:pt idx="11215">
                  <c:v>126118260.3</c:v>
                </c:pt>
                <c:pt idx="11216">
                  <c:v>126129505.8</c:v>
                </c:pt>
                <c:pt idx="11217">
                  <c:v>126140751.3</c:v>
                </c:pt>
                <c:pt idx="11218">
                  <c:v>126151996.8</c:v>
                </c:pt>
                <c:pt idx="11219">
                  <c:v>126163242.3</c:v>
                </c:pt>
                <c:pt idx="11220">
                  <c:v>126174487.8</c:v>
                </c:pt>
                <c:pt idx="11221">
                  <c:v>126185733.3</c:v>
                </c:pt>
                <c:pt idx="11222">
                  <c:v>126196978.8</c:v>
                </c:pt>
                <c:pt idx="11223">
                  <c:v>126208224.3</c:v>
                </c:pt>
                <c:pt idx="11224">
                  <c:v>126219469.8</c:v>
                </c:pt>
                <c:pt idx="11225">
                  <c:v>126230715.3</c:v>
                </c:pt>
                <c:pt idx="11226">
                  <c:v>126241960.8</c:v>
                </c:pt>
                <c:pt idx="11227">
                  <c:v>126253206.2</c:v>
                </c:pt>
                <c:pt idx="11228">
                  <c:v>126264451.7</c:v>
                </c:pt>
                <c:pt idx="11229">
                  <c:v>126275697.2</c:v>
                </c:pt>
                <c:pt idx="11230">
                  <c:v>126286942.7</c:v>
                </c:pt>
                <c:pt idx="11231">
                  <c:v>126298188.2</c:v>
                </c:pt>
                <c:pt idx="11232">
                  <c:v>126309433.7</c:v>
                </c:pt>
                <c:pt idx="11233">
                  <c:v>126320679.2</c:v>
                </c:pt>
                <c:pt idx="11234">
                  <c:v>126331924.7</c:v>
                </c:pt>
                <c:pt idx="11235">
                  <c:v>126343170.2</c:v>
                </c:pt>
                <c:pt idx="11236">
                  <c:v>126354415.7</c:v>
                </c:pt>
                <c:pt idx="11237">
                  <c:v>126365661.2</c:v>
                </c:pt>
                <c:pt idx="11238">
                  <c:v>126376906.7</c:v>
                </c:pt>
                <c:pt idx="11239">
                  <c:v>126388152.2</c:v>
                </c:pt>
                <c:pt idx="11240">
                  <c:v>126399397.7</c:v>
                </c:pt>
                <c:pt idx="11241">
                  <c:v>126410643.2</c:v>
                </c:pt>
                <c:pt idx="11242">
                  <c:v>126421888.7</c:v>
                </c:pt>
                <c:pt idx="11243">
                  <c:v>126433134.2</c:v>
                </c:pt>
                <c:pt idx="11244">
                  <c:v>126444379.7</c:v>
                </c:pt>
                <c:pt idx="11245">
                  <c:v>126455625.2</c:v>
                </c:pt>
                <c:pt idx="11246">
                  <c:v>126466870.7</c:v>
                </c:pt>
                <c:pt idx="11247">
                  <c:v>126478116.2</c:v>
                </c:pt>
                <c:pt idx="11248">
                  <c:v>126489361.7</c:v>
                </c:pt>
                <c:pt idx="11249">
                  <c:v>126500607.2</c:v>
                </c:pt>
                <c:pt idx="11250">
                  <c:v>126511852.7</c:v>
                </c:pt>
                <c:pt idx="11251">
                  <c:v>126523098.2</c:v>
                </c:pt>
                <c:pt idx="11252">
                  <c:v>126534343.7</c:v>
                </c:pt>
                <c:pt idx="11253">
                  <c:v>126545589.2</c:v>
                </c:pt>
                <c:pt idx="11254">
                  <c:v>126556834.7</c:v>
                </c:pt>
                <c:pt idx="11255">
                  <c:v>126568080.2</c:v>
                </c:pt>
                <c:pt idx="11256">
                  <c:v>126579325.7</c:v>
                </c:pt>
                <c:pt idx="11257">
                  <c:v>126590571.2</c:v>
                </c:pt>
                <c:pt idx="11258">
                  <c:v>126601816.7</c:v>
                </c:pt>
                <c:pt idx="11259">
                  <c:v>126613062.2</c:v>
                </c:pt>
                <c:pt idx="11260">
                  <c:v>126624307.7</c:v>
                </c:pt>
                <c:pt idx="11261">
                  <c:v>126635553.2</c:v>
                </c:pt>
                <c:pt idx="11262">
                  <c:v>126646798.7</c:v>
                </c:pt>
                <c:pt idx="11263">
                  <c:v>126658044.2</c:v>
                </c:pt>
                <c:pt idx="11264">
                  <c:v>126669289.7</c:v>
                </c:pt>
                <c:pt idx="11265">
                  <c:v>126680535.2</c:v>
                </c:pt>
                <c:pt idx="11266">
                  <c:v>126691780.7</c:v>
                </c:pt>
                <c:pt idx="11267">
                  <c:v>126703026.2</c:v>
                </c:pt>
                <c:pt idx="11268">
                  <c:v>126714271.7</c:v>
                </c:pt>
                <c:pt idx="11269">
                  <c:v>126725517.2</c:v>
                </c:pt>
                <c:pt idx="11270">
                  <c:v>126736762.7</c:v>
                </c:pt>
                <c:pt idx="11271">
                  <c:v>126748008.2</c:v>
                </c:pt>
                <c:pt idx="11272">
                  <c:v>126759253.7</c:v>
                </c:pt>
                <c:pt idx="11273">
                  <c:v>126770499.2</c:v>
                </c:pt>
                <c:pt idx="11274">
                  <c:v>126781744.7</c:v>
                </c:pt>
                <c:pt idx="11275">
                  <c:v>126792990.2</c:v>
                </c:pt>
                <c:pt idx="11276">
                  <c:v>126804235.7</c:v>
                </c:pt>
                <c:pt idx="11277">
                  <c:v>126815481.2</c:v>
                </c:pt>
                <c:pt idx="11278">
                  <c:v>126826726.59999999</c:v>
                </c:pt>
                <c:pt idx="11279">
                  <c:v>126837972.09999999</c:v>
                </c:pt>
                <c:pt idx="11280">
                  <c:v>126849217.59999999</c:v>
                </c:pt>
                <c:pt idx="11281">
                  <c:v>126860463.09999999</c:v>
                </c:pt>
                <c:pt idx="11282">
                  <c:v>126871708.59999999</c:v>
                </c:pt>
                <c:pt idx="11283">
                  <c:v>126882954.09999999</c:v>
                </c:pt>
                <c:pt idx="11284">
                  <c:v>126894199.59999999</c:v>
                </c:pt>
                <c:pt idx="11285">
                  <c:v>126905445.09999999</c:v>
                </c:pt>
                <c:pt idx="11286">
                  <c:v>126916690.59999999</c:v>
                </c:pt>
                <c:pt idx="11287">
                  <c:v>126927936.09999999</c:v>
                </c:pt>
                <c:pt idx="11288">
                  <c:v>126939181.59999999</c:v>
                </c:pt>
                <c:pt idx="11289">
                  <c:v>126950427.09999999</c:v>
                </c:pt>
                <c:pt idx="11290">
                  <c:v>126961672.59999999</c:v>
                </c:pt>
                <c:pt idx="11291">
                  <c:v>126972918.09999999</c:v>
                </c:pt>
                <c:pt idx="11292">
                  <c:v>126984163.59999999</c:v>
                </c:pt>
                <c:pt idx="11293">
                  <c:v>126995409.09999999</c:v>
                </c:pt>
                <c:pt idx="11294">
                  <c:v>127006654.59999999</c:v>
                </c:pt>
                <c:pt idx="11295">
                  <c:v>127017900.09999999</c:v>
                </c:pt>
                <c:pt idx="11296">
                  <c:v>127029145.59999999</c:v>
                </c:pt>
                <c:pt idx="11297">
                  <c:v>127040391.09999999</c:v>
                </c:pt>
                <c:pt idx="11298">
                  <c:v>127051636.59999999</c:v>
                </c:pt>
                <c:pt idx="11299">
                  <c:v>127062882.09999999</c:v>
                </c:pt>
                <c:pt idx="11300">
                  <c:v>127074127.59999999</c:v>
                </c:pt>
                <c:pt idx="11301">
                  <c:v>127085373.09999999</c:v>
                </c:pt>
                <c:pt idx="11302">
                  <c:v>127096618.59999999</c:v>
                </c:pt>
                <c:pt idx="11303">
                  <c:v>127107864.09999999</c:v>
                </c:pt>
                <c:pt idx="11304">
                  <c:v>127119109.59999999</c:v>
                </c:pt>
                <c:pt idx="11305">
                  <c:v>127130355.09999999</c:v>
                </c:pt>
                <c:pt idx="11306">
                  <c:v>127141600.59999999</c:v>
                </c:pt>
                <c:pt idx="11307">
                  <c:v>127152846.09999999</c:v>
                </c:pt>
                <c:pt idx="11308">
                  <c:v>127164091.59999999</c:v>
                </c:pt>
                <c:pt idx="11309">
                  <c:v>127175337.09999999</c:v>
                </c:pt>
                <c:pt idx="11310">
                  <c:v>127186582.59999999</c:v>
                </c:pt>
                <c:pt idx="11311">
                  <c:v>127197828.09999999</c:v>
                </c:pt>
                <c:pt idx="11312">
                  <c:v>127209073.59999999</c:v>
                </c:pt>
                <c:pt idx="11313">
                  <c:v>127220319.09999999</c:v>
                </c:pt>
                <c:pt idx="11314">
                  <c:v>127231564.59999999</c:v>
                </c:pt>
                <c:pt idx="11315">
                  <c:v>127242810.09999999</c:v>
                </c:pt>
                <c:pt idx="11316">
                  <c:v>127254055.59999999</c:v>
                </c:pt>
                <c:pt idx="11317">
                  <c:v>127265301.09999999</c:v>
                </c:pt>
                <c:pt idx="11318">
                  <c:v>127276546.59999999</c:v>
                </c:pt>
                <c:pt idx="11319">
                  <c:v>127287792.09999999</c:v>
                </c:pt>
                <c:pt idx="11320">
                  <c:v>127299037.59999999</c:v>
                </c:pt>
                <c:pt idx="11321">
                  <c:v>127310283.09999999</c:v>
                </c:pt>
                <c:pt idx="11322">
                  <c:v>127321528.59999999</c:v>
                </c:pt>
                <c:pt idx="11323">
                  <c:v>127332774.09999999</c:v>
                </c:pt>
                <c:pt idx="11324">
                  <c:v>127344019.59999999</c:v>
                </c:pt>
                <c:pt idx="11325">
                  <c:v>127355265.09999999</c:v>
                </c:pt>
                <c:pt idx="11326">
                  <c:v>127366510.59999999</c:v>
                </c:pt>
                <c:pt idx="11327">
                  <c:v>127377756.09999999</c:v>
                </c:pt>
                <c:pt idx="11328">
                  <c:v>127389001.5</c:v>
                </c:pt>
                <c:pt idx="11329">
                  <c:v>127400247</c:v>
                </c:pt>
                <c:pt idx="11330">
                  <c:v>127411492.5</c:v>
                </c:pt>
                <c:pt idx="11331">
                  <c:v>127422738</c:v>
                </c:pt>
                <c:pt idx="11332">
                  <c:v>127433983.5</c:v>
                </c:pt>
                <c:pt idx="11333">
                  <c:v>127445229</c:v>
                </c:pt>
                <c:pt idx="11334">
                  <c:v>127456474.5</c:v>
                </c:pt>
                <c:pt idx="11335">
                  <c:v>127467720</c:v>
                </c:pt>
                <c:pt idx="11336">
                  <c:v>127478965.5</c:v>
                </c:pt>
                <c:pt idx="11337">
                  <c:v>127490211</c:v>
                </c:pt>
                <c:pt idx="11338">
                  <c:v>127501456.5</c:v>
                </c:pt>
                <c:pt idx="11339">
                  <c:v>127512702</c:v>
                </c:pt>
                <c:pt idx="11340">
                  <c:v>127523947.5</c:v>
                </c:pt>
                <c:pt idx="11341">
                  <c:v>127535193</c:v>
                </c:pt>
                <c:pt idx="11342">
                  <c:v>127546438.5</c:v>
                </c:pt>
                <c:pt idx="11343">
                  <c:v>127557684</c:v>
                </c:pt>
                <c:pt idx="11344">
                  <c:v>127568929.5</c:v>
                </c:pt>
                <c:pt idx="11345">
                  <c:v>127580175</c:v>
                </c:pt>
                <c:pt idx="11346">
                  <c:v>127591420.5</c:v>
                </c:pt>
                <c:pt idx="11347">
                  <c:v>127602666</c:v>
                </c:pt>
                <c:pt idx="11348">
                  <c:v>127613911.5</c:v>
                </c:pt>
                <c:pt idx="11349">
                  <c:v>127625157</c:v>
                </c:pt>
                <c:pt idx="11350">
                  <c:v>127636402.5</c:v>
                </c:pt>
                <c:pt idx="11351">
                  <c:v>127647648</c:v>
                </c:pt>
                <c:pt idx="11352">
                  <c:v>127658893.5</c:v>
                </c:pt>
                <c:pt idx="11353">
                  <c:v>127670139</c:v>
                </c:pt>
                <c:pt idx="11354">
                  <c:v>127681384.5</c:v>
                </c:pt>
                <c:pt idx="11355">
                  <c:v>127692630</c:v>
                </c:pt>
                <c:pt idx="11356">
                  <c:v>127703875.5</c:v>
                </c:pt>
                <c:pt idx="11357">
                  <c:v>127715121</c:v>
                </c:pt>
                <c:pt idx="11358">
                  <c:v>127726366.5</c:v>
                </c:pt>
                <c:pt idx="11359">
                  <c:v>127737612</c:v>
                </c:pt>
                <c:pt idx="11360">
                  <c:v>127748857.5</c:v>
                </c:pt>
                <c:pt idx="11361">
                  <c:v>127760103</c:v>
                </c:pt>
                <c:pt idx="11362">
                  <c:v>127771348.5</c:v>
                </c:pt>
                <c:pt idx="11363">
                  <c:v>127782594</c:v>
                </c:pt>
                <c:pt idx="11364">
                  <c:v>127793839.5</c:v>
                </c:pt>
                <c:pt idx="11365">
                  <c:v>127805085</c:v>
                </c:pt>
                <c:pt idx="11366">
                  <c:v>127816330.5</c:v>
                </c:pt>
                <c:pt idx="11367">
                  <c:v>127827576</c:v>
                </c:pt>
                <c:pt idx="11368">
                  <c:v>127838821.5</c:v>
                </c:pt>
                <c:pt idx="11369">
                  <c:v>127850067</c:v>
                </c:pt>
                <c:pt idx="11370">
                  <c:v>127861312.5</c:v>
                </c:pt>
                <c:pt idx="11371">
                  <c:v>127872558</c:v>
                </c:pt>
                <c:pt idx="11372">
                  <c:v>127883803.5</c:v>
                </c:pt>
                <c:pt idx="11373">
                  <c:v>127895049</c:v>
                </c:pt>
                <c:pt idx="11374">
                  <c:v>127906294.5</c:v>
                </c:pt>
                <c:pt idx="11375">
                  <c:v>127917540</c:v>
                </c:pt>
                <c:pt idx="11376">
                  <c:v>127928785.5</c:v>
                </c:pt>
                <c:pt idx="11377">
                  <c:v>127940031</c:v>
                </c:pt>
                <c:pt idx="11378">
                  <c:v>127951276.5</c:v>
                </c:pt>
                <c:pt idx="11379">
                  <c:v>127962521.90000001</c:v>
                </c:pt>
                <c:pt idx="11380">
                  <c:v>127973767.40000001</c:v>
                </c:pt>
                <c:pt idx="11381">
                  <c:v>127985012.90000001</c:v>
                </c:pt>
                <c:pt idx="11382">
                  <c:v>127996258.40000001</c:v>
                </c:pt>
                <c:pt idx="11383">
                  <c:v>128007503.90000001</c:v>
                </c:pt>
                <c:pt idx="11384">
                  <c:v>128018749.40000001</c:v>
                </c:pt>
                <c:pt idx="11385">
                  <c:v>128029994.90000001</c:v>
                </c:pt>
                <c:pt idx="11386">
                  <c:v>128041240.40000001</c:v>
                </c:pt>
                <c:pt idx="11387">
                  <c:v>128052485.90000001</c:v>
                </c:pt>
                <c:pt idx="11388">
                  <c:v>128063731.40000001</c:v>
                </c:pt>
                <c:pt idx="11389">
                  <c:v>128074976.90000001</c:v>
                </c:pt>
                <c:pt idx="11390">
                  <c:v>128086222.40000001</c:v>
                </c:pt>
                <c:pt idx="11391">
                  <c:v>128097467.90000001</c:v>
                </c:pt>
                <c:pt idx="11392">
                  <c:v>128108713.40000001</c:v>
                </c:pt>
                <c:pt idx="11393">
                  <c:v>128119958.90000001</c:v>
                </c:pt>
                <c:pt idx="11394">
                  <c:v>128131204.40000001</c:v>
                </c:pt>
                <c:pt idx="11395">
                  <c:v>128142449.90000001</c:v>
                </c:pt>
                <c:pt idx="11396">
                  <c:v>128153695.40000001</c:v>
                </c:pt>
                <c:pt idx="11397">
                  <c:v>128164940.90000001</c:v>
                </c:pt>
                <c:pt idx="11398">
                  <c:v>128176186.40000001</c:v>
                </c:pt>
                <c:pt idx="11399">
                  <c:v>128187431.90000001</c:v>
                </c:pt>
                <c:pt idx="11400">
                  <c:v>128198677.40000001</c:v>
                </c:pt>
                <c:pt idx="11401">
                  <c:v>128209922.90000001</c:v>
                </c:pt>
                <c:pt idx="11402">
                  <c:v>128221168.40000001</c:v>
                </c:pt>
                <c:pt idx="11403">
                  <c:v>128232413.90000001</c:v>
                </c:pt>
                <c:pt idx="11404">
                  <c:v>128243659.40000001</c:v>
                </c:pt>
                <c:pt idx="11405">
                  <c:v>128254904.90000001</c:v>
                </c:pt>
                <c:pt idx="11406">
                  <c:v>128266150.40000001</c:v>
                </c:pt>
                <c:pt idx="11407">
                  <c:v>128277395.90000001</c:v>
                </c:pt>
                <c:pt idx="11408">
                  <c:v>128288641.40000001</c:v>
                </c:pt>
                <c:pt idx="11409">
                  <c:v>128299886.90000001</c:v>
                </c:pt>
                <c:pt idx="11410">
                  <c:v>128311132.40000001</c:v>
                </c:pt>
                <c:pt idx="11411">
                  <c:v>128322377.90000001</c:v>
                </c:pt>
                <c:pt idx="11412">
                  <c:v>128333623.40000001</c:v>
                </c:pt>
                <c:pt idx="11413">
                  <c:v>128344868.90000001</c:v>
                </c:pt>
                <c:pt idx="11414">
                  <c:v>128356114.40000001</c:v>
                </c:pt>
                <c:pt idx="11415">
                  <c:v>128367359.90000001</c:v>
                </c:pt>
                <c:pt idx="11416">
                  <c:v>128378605.40000001</c:v>
                </c:pt>
                <c:pt idx="11417">
                  <c:v>128389850.90000001</c:v>
                </c:pt>
                <c:pt idx="11418">
                  <c:v>128401096.40000001</c:v>
                </c:pt>
                <c:pt idx="11419">
                  <c:v>128412341.90000001</c:v>
                </c:pt>
                <c:pt idx="11420">
                  <c:v>128423587.40000001</c:v>
                </c:pt>
                <c:pt idx="11421">
                  <c:v>128434832.90000001</c:v>
                </c:pt>
                <c:pt idx="11422">
                  <c:v>128446078.40000001</c:v>
                </c:pt>
                <c:pt idx="11423">
                  <c:v>128457323.90000001</c:v>
                </c:pt>
                <c:pt idx="11424">
                  <c:v>128468569.40000001</c:v>
                </c:pt>
                <c:pt idx="11425">
                  <c:v>128479814.90000001</c:v>
                </c:pt>
                <c:pt idx="11426">
                  <c:v>128491060.40000001</c:v>
                </c:pt>
                <c:pt idx="11427">
                  <c:v>128502305.90000001</c:v>
                </c:pt>
                <c:pt idx="11428">
                  <c:v>128513551.40000001</c:v>
                </c:pt>
                <c:pt idx="11429">
                  <c:v>128524796.8</c:v>
                </c:pt>
                <c:pt idx="11430">
                  <c:v>128536042.3</c:v>
                </c:pt>
                <c:pt idx="11431">
                  <c:v>128547287.8</c:v>
                </c:pt>
                <c:pt idx="11432">
                  <c:v>128558533.3</c:v>
                </c:pt>
                <c:pt idx="11433">
                  <c:v>128569778.8</c:v>
                </c:pt>
                <c:pt idx="11434">
                  <c:v>128581024.3</c:v>
                </c:pt>
                <c:pt idx="11435">
                  <c:v>128592269.8</c:v>
                </c:pt>
                <c:pt idx="11436">
                  <c:v>128603515.3</c:v>
                </c:pt>
                <c:pt idx="11437">
                  <c:v>128614760.8</c:v>
                </c:pt>
                <c:pt idx="11438">
                  <c:v>128626006.3</c:v>
                </c:pt>
                <c:pt idx="11439">
                  <c:v>128637251.8</c:v>
                </c:pt>
                <c:pt idx="11440">
                  <c:v>128648497.3</c:v>
                </c:pt>
                <c:pt idx="11441">
                  <c:v>128659742.8</c:v>
                </c:pt>
                <c:pt idx="11442">
                  <c:v>128670988.3</c:v>
                </c:pt>
                <c:pt idx="11443">
                  <c:v>128682233.8</c:v>
                </c:pt>
                <c:pt idx="11444">
                  <c:v>128693479.3</c:v>
                </c:pt>
                <c:pt idx="11445">
                  <c:v>128704724.8</c:v>
                </c:pt>
                <c:pt idx="11446">
                  <c:v>128715970.3</c:v>
                </c:pt>
                <c:pt idx="11447">
                  <c:v>128727215.8</c:v>
                </c:pt>
                <c:pt idx="11448">
                  <c:v>128738461.3</c:v>
                </c:pt>
                <c:pt idx="11449">
                  <c:v>128749706.8</c:v>
                </c:pt>
                <c:pt idx="11450">
                  <c:v>128760952.3</c:v>
                </c:pt>
                <c:pt idx="11451">
                  <c:v>128772197.8</c:v>
                </c:pt>
                <c:pt idx="11452">
                  <c:v>128783443.3</c:v>
                </c:pt>
                <c:pt idx="11453">
                  <c:v>128794688.8</c:v>
                </c:pt>
                <c:pt idx="11454">
                  <c:v>128805934.3</c:v>
                </c:pt>
                <c:pt idx="11455">
                  <c:v>128817179.8</c:v>
                </c:pt>
                <c:pt idx="11456">
                  <c:v>128828425.3</c:v>
                </c:pt>
                <c:pt idx="11457">
                  <c:v>128839670.8</c:v>
                </c:pt>
                <c:pt idx="11458">
                  <c:v>128850916.3</c:v>
                </c:pt>
                <c:pt idx="11459">
                  <c:v>128862161.8</c:v>
                </c:pt>
                <c:pt idx="11460">
                  <c:v>128873407.3</c:v>
                </c:pt>
                <c:pt idx="11461">
                  <c:v>128884652.8</c:v>
                </c:pt>
                <c:pt idx="11462">
                  <c:v>128895898.3</c:v>
                </c:pt>
                <c:pt idx="11463">
                  <c:v>128907143.8</c:v>
                </c:pt>
                <c:pt idx="11464">
                  <c:v>128918389.3</c:v>
                </c:pt>
                <c:pt idx="11465">
                  <c:v>128929634.8</c:v>
                </c:pt>
                <c:pt idx="11466">
                  <c:v>128940880.3</c:v>
                </c:pt>
                <c:pt idx="11467">
                  <c:v>128952125.8</c:v>
                </c:pt>
                <c:pt idx="11468">
                  <c:v>128963371.3</c:v>
                </c:pt>
                <c:pt idx="11469">
                  <c:v>128974616.8</c:v>
                </c:pt>
                <c:pt idx="11470">
                  <c:v>128985862.3</c:v>
                </c:pt>
                <c:pt idx="11471">
                  <c:v>128997107.8</c:v>
                </c:pt>
                <c:pt idx="11472">
                  <c:v>129008353.3</c:v>
                </c:pt>
                <c:pt idx="11473">
                  <c:v>129019598.8</c:v>
                </c:pt>
                <c:pt idx="11474">
                  <c:v>129030844.3</c:v>
                </c:pt>
                <c:pt idx="11475">
                  <c:v>129042089.8</c:v>
                </c:pt>
                <c:pt idx="11476">
                  <c:v>129053335.3</c:v>
                </c:pt>
                <c:pt idx="11477">
                  <c:v>129064580.8</c:v>
                </c:pt>
                <c:pt idx="11478">
                  <c:v>129075826.3</c:v>
                </c:pt>
                <c:pt idx="11479">
                  <c:v>129087071.7</c:v>
                </c:pt>
                <c:pt idx="11480">
                  <c:v>129098317.2</c:v>
                </c:pt>
                <c:pt idx="11481">
                  <c:v>129109562.7</c:v>
                </c:pt>
                <c:pt idx="11482">
                  <c:v>129120808.2</c:v>
                </c:pt>
                <c:pt idx="11483">
                  <c:v>129132053.7</c:v>
                </c:pt>
                <c:pt idx="11484">
                  <c:v>129143299.2</c:v>
                </c:pt>
                <c:pt idx="11485">
                  <c:v>129154544.7</c:v>
                </c:pt>
                <c:pt idx="11486">
                  <c:v>129165790.2</c:v>
                </c:pt>
                <c:pt idx="11487">
                  <c:v>129177035.7</c:v>
                </c:pt>
                <c:pt idx="11488">
                  <c:v>129188281.2</c:v>
                </c:pt>
                <c:pt idx="11489">
                  <c:v>129199526.7</c:v>
                </c:pt>
                <c:pt idx="11490">
                  <c:v>129210772.2</c:v>
                </c:pt>
                <c:pt idx="11491">
                  <c:v>129222017.7</c:v>
                </c:pt>
                <c:pt idx="11492">
                  <c:v>129233263.2</c:v>
                </c:pt>
                <c:pt idx="11493">
                  <c:v>129244508.7</c:v>
                </c:pt>
                <c:pt idx="11494">
                  <c:v>129255754.2</c:v>
                </c:pt>
                <c:pt idx="11495">
                  <c:v>129266999.7</c:v>
                </c:pt>
                <c:pt idx="11496">
                  <c:v>129278245.2</c:v>
                </c:pt>
                <c:pt idx="11497">
                  <c:v>129289490.7</c:v>
                </c:pt>
                <c:pt idx="11498">
                  <c:v>129300736.2</c:v>
                </c:pt>
                <c:pt idx="11499">
                  <c:v>129311981.7</c:v>
                </c:pt>
                <c:pt idx="11500">
                  <c:v>129323227.2</c:v>
                </c:pt>
                <c:pt idx="11501">
                  <c:v>129334472.7</c:v>
                </c:pt>
                <c:pt idx="11502">
                  <c:v>129345718.2</c:v>
                </c:pt>
                <c:pt idx="11503">
                  <c:v>129356963.7</c:v>
                </c:pt>
                <c:pt idx="11504">
                  <c:v>129368209.2</c:v>
                </c:pt>
                <c:pt idx="11505">
                  <c:v>129379454.7</c:v>
                </c:pt>
                <c:pt idx="11506">
                  <c:v>129390700.2</c:v>
                </c:pt>
                <c:pt idx="11507">
                  <c:v>129401945.7</c:v>
                </c:pt>
                <c:pt idx="11508">
                  <c:v>129413191.2</c:v>
                </c:pt>
                <c:pt idx="11509">
                  <c:v>129424436.7</c:v>
                </c:pt>
                <c:pt idx="11510">
                  <c:v>129435682.2</c:v>
                </c:pt>
                <c:pt idx="11511">
                  <c:v>129446927.7</c:v>
                </c:pt>
                <c:pt idx="11512">
                  <c:v>129458173.2</c:v>
                </c:pt>
                <c:pt idx="11513">
                  <c:v>129469418.7</c:v>
                </c:pt>
                <c:pt idx="11514">
                  <c:v>129480664.2</c:v>
                </c:pt>
                <c:pt idx="11515">
                  <c:v>129491909.7</c:v>
                </c:pt>
                <c:pt idx="11516">
                  <c:v>129503155.2</c:v>
                </c:pt>
                <c:pt idx="11517">
                  <c:v>129514400.7</c:v>
                </c:pt>
                <c:pt idx="11518">
                  <c:v>129525646.2</c:v>
                </c:pt>
                <c:pt idx="11519">
                  <c:v>129536891.7</c:v>
                </c:pt>
                <c:pt idx="11520">
                  <c:v>129548137.2</c:v>
                </c:pt>
                <c:pt idx="11521">
                  <c:v>129559382.7</c:v>
                </c:pt>
                <c:pt idx="11522">
                  <c:v>129570628.2</c:v>
                </c:pt>
                <c:pt idx="11523">
                  <c:v>129581873.7</c:v>
                </c:pt>
                <c:pt idx="11524">
                  <c:v>129593119.2</c:v>
                </c:pt>
                <c:pt idx="11525">
                  <c:v>129604364.7</c:v>
                </c:pt>
                <c:pt idx="11526">
                  <c:v>129615610.2</c:v>
                </c:pt>
                <c:pt idx="11527">
                  <c:v>129626855.7</c:v>
                </c:pt>
                <c:pt idx="11528">
                  <c:v>129638101.2</c:v>
                </c:pt>
                <c:pt idx="11529">
                  <c:v>129649346.7</c:v>
                </c:pt>
                <c:pt idx="11530">
                  <c:v>129660592.09999999</c:v>
                </c:pt>
                <c:pt idx="11531">
                  <c:v>129671837.59999999</c:v>
                </c:pt>
                <c:pt idx="11532">
                  <c:v>129683083.09999999</c:v>
                </c:pt>
                <c:pt idx="11533">
                  <c:v>129694328.59999999</c:v>
                </c:pt>
                <c:pt idx="11534">
                  <c:v>129705574.09999999</c:v>
                </c:pt>
                <c:pt idx="11535">
                  <c:v>129716819.59999999</c:v>
                </c:pt>
                <c:pt idx="11536">
                  <c:v>129728065.09999999</c:v>
                </c:pt>
                <c:pt idx="11537">
                  <c:v>129739310.59999999</c:v>
                </c:pt>
                <c:pt idx="11538">
                  <c:v>129750556.09999999</c:v>
                </c:pt>
                <c:pt idx="11539">
                  <c:v>129761801.59999999</c:v>
                </c:pt>
                <c:pt idx="11540">
                  <c:v>129773047.09999999</c:v>
                </c:pt>
                <c:pt idx="11541">
                  <c:v>129784292.59999999</c:v>
                </c:pt>
                <c:pt idx="11542">
                  <c:v>129795538.09999999</c:v>
                </c:pt>
                <c:pt idx="11543">
                  <c:v>129806783.59999999</c:v>
                </c:pt>
                <c:pt idx="11544">
                  <c:v>129818029.09999999</c:v>
                </c:pt>
                <c:pt idx="11545">
                  <c:v>129829274.59999999</c:v>
                </c:pt>
                <c:pt idx="11546">
                  <c:v>129840520.09999999</c:v>
                </c:pt>
                <c:pt idx="11547">
                  <c:v>129851765.59999999</c:v>
                </c:pt>
                <c:pt idx="11548">
                  <c:v>129863011.09999999</c:v>
                </c:pt>
                <c:pt idx="11549">
                  <c:v>129874256.59999999</c:v>
                </c:pt>
                <c:pt idx="11550">
                  <c:v>129885502.09999999</c:v>
                </c:pt>
                <c:pt idx="11551">
                  <c:v>129896747.59999999</c:v>
                </c:pt>
                <c:pt idx="11552">
                  <c:v>129907993.09999999</c:v>
                </c:pt>
                <c:pt idx="11553">
                  <c:v>129919238.59999999</c:v>
                </c:pt>
                <c:pt idx="11554">
                  <c:v>129930484.09999999</c:v>
                </c:pt>
                <c:pt idx="11555">
                  <c:v>129941729.59999999</c:v>
                </c:pt>
                <c:pt idx="11556">
                  <c:v>129952975.09999999</c:v>
                </c:pt>
                <c:pt idx="11557">
                  <c:v>129964220.59999999</c:v>
                </c:pt>
                <c:pt idx="11558">
                  <c:v>129975466.09999999</c:v>
                </c:pt>
                <c:pt idx="11559">
                  <c:v>129986711.59999999</c:v>
                </c:pt>
                <c:pt idx="11560">
                  <c:v>129997957.09999999</c:v>
                </c:pt>
                <c:pt idx="11561">
                  <c:v>130009202.59999999</c:v>
                </c:pt>
                <c:pt idx="11562">
                  <c:v>130020448.09999999</c:v>
                </c:pt>
                <c:pt idx="11563">
                  <c:v>130031693.59999999</c:v>
                </c:pt>
                <c:pt idx="11564">
                  <c:v>130042939.09999999</c:v>
                </c:pt>
                <c:pt idx="11565">
                  <c:v>130054184.59999999</c:v>
                </c:pt>
                <c:pt idx="11566">
                  <c:v>130065430.09999999</c:v>
                </c:pt>
                <c:pt idx="11567">
                  <c:v>130076675.59999999</c:v>
                </c:pt>
                <c:pt idx="11568">
                  <c:v>130087921.09999999</c:v>
                </c:pt>
                <c:pt idx="11569">
                  <c:v>130099166.59999999</c:v>
                </c:pt>
                <c:pt idx="11570">
                  <c:v>130110412.09999999</c:v>
                </c:pt>
                <c:pt idx="11571">
                  <c:v>130121657.59999999</c:v>
                </c:pt>
                <c:pt idx="11572">
                  <c:v>130132903.09999999</c:v>
                </c:pt>
                <c:pt idx="11573">
                  <c:v>130144148.59999999</c:v>
                </c:pt>
                <c:pt idx="11574">
                  <c:v>130155394.09999999</c:v>
                </c:pt>
                <c:pt idx="11575">
                  <c:v>130166639.59999999</c:v>
                </c:pt>
                <c:pt idx="11576">
                  <c:v>130177885.09999999</c:v>
                </c:pt>
                <c:pt idx="11577">
                  <c:v>130189130.59999999</c:v>
                </c:pt>
                <c:pt idx="11578">
                  <c:v>130200376.09999999</c:v>
                </c:pt>
                <c:pt idx="11579">
                  <c:v>130211621.59999999</c:v>
                </c:pt>
                <c:pt idx="11580">
                  <c:v>130222867</c:v>
                </c:pt>
                <c:pt idx="11581">
                  <c:v>130234112.5</c:v>
                </c:pt>
                <c:pt idx="11582">
                  <c:v>130245358</c:v>
                </c:pt>
                <c:pt idx="11583">
                  <c:v>130256603.5</c:v>
                </c:pt>
                <c:pt idx="11584">
                  <c:v>130267849</c:v>
                </c:pt>
                <c:pt idx="11585">
                  <c:v>130279094.5</c:v>
                </c:pt>
                <c:pt idx="11586">
                  <c:v>130290340</c:v>
                </c:pt>
                <c:pt idx="11587">
                  <c:v>130301585.5</c:v>
                </c:pt>
                <c:pt idx="11588">
                  <c:v>130312831</c:v>
                </c:pt>
                <c:pt idx="11589">
                  <c:v>130324076.5</c:v>
                </c:pt>
                <c:pt idx="11590">
                  <c:v>130335322</c:v>
                </c:pt>
                <c:pt idx="11591">
                  <c:v>130346567.5</c:v>
                </c:pt>
                <c:pt idx="11592">
                  <c:v>130357813</c:v>
                </c:pt>
                <c:pt idx="11593">
                  <c:v>130369058.5</c:v>
                </c:pt>
                <c:pt idx="11594">
                  <c:v>130380304</c:v>
                </c:pt>
                <c:pt idx="11595">
                  <c:v>130391549.5</c:v>
                </c:pt>
                <c:pt idx="11596">
                  <c:v>130402795</c:v>
                </c:pt>
                <c:pt idx="11597">
                  <c:v>130414040.5</c:v>
                </c:pt>
                <c:pt idx="11598">
                  <c:v>130425286</c:v>
                </c:pt>
                <c:pt idx="11599">
                  <c:v>130436531.5</c:v>
                </c:pt>
                <c:pt idx="11600">
                  <c:v>130447777</c:v>
                </c:pt>
                <c:pt idx="11601">
                  <c:v>130459022.5</c:v>
                </c:pt>
                <c:pt idx="11602">
                  <c:v>130470268</c:v>
                </c:pt>
                <c:pt idx="11603">
                  <c:v>130481513.5</c:v>
                </c:pt>
                <c:pt idx="11604">
                  <c:v>130492759</c:v>
                </c:pt>
                <c:pt idx="11605">
                  <c:v>130504004.5</c:v>
                </c:pt>
                <c:pt idx="11606">
                  <c:v>130515250</c:v>
                </c:pt>
                <c:pt idx="11607">
                  <c:v>130526495.5</c:v>
                </c:pt>
                <c:pt idx="11608">
                  <c:v>130537741</c:v>
                </c:pt>
                <c:pt idx="11609">
                  <c:v>130548986.5</c:v>
                </c:pt>
                <c:pt idx="11610">
                  <c:v>130560232</c:v>
                </c:pt>
                <c:pt idx="11611">
                  <c:v>130571477.5</c:v>
                </c:pt>
                <c:pt idx="11612">
                  <c:v>130582723</c:v>
                </c:pt>
                <c:pt idx="11613">
                  <c:v>130593968.5</c:v>
                </c:pt>
                <c:pt idx="11614">
                  <c:v>130605214</c:v>
                </c:pt>
                <c:pt idx="11615">
                  <c:v>130616459.5</c:v>
                </c:pt>
                <c:pt idx="11616">
                  <c:v>130627705</c:v>
                </c:pt>
                <c:pt idx="11617">
                  <c:v>130638950.5</c:v>
                </c:pt>
                <c:pt idx="11618">
                  <c:v>130650196</c:v>
                </c:pt>
                <c:pt idx="11619">
                  <c:v>130661441.5</c:v>
                </c:pt>
                <c:pt idx="11620">
                  <c:v>130672687</c:v>
                </c:pt>
                <c:pt idx="11621">
                  <c:v>130683932.5</c:v>
                </c:pt>
                <c:pt idx="11622">
                  <c:v>130695178</c:v>
                </c:pt>
                <c:pt idx="11623">
                  <c:v>130706423.5</c:v>
                </c:pt>
                <c:pt idx="11624">
                  <c:v>130717669</c:v>
                </c:pt>
                <c:pt idx="11625">
                  <c:v>130728914.5</c:v>
                </c:pt>
                <c:pt idx="11626">
                  <c:v>130740160</c:v>
                </c:pt>
                <c:pt idx="11627">
                  <c:v>130751405.5</c:v>
                </c:pt>
                <c:pt idx="11628">
                  <c:v>130762651</c:v>
                </c:pt>
                <c:pt idx="11629">
                  <c:v>130773896.5</c:v>
                </c:pt>
                <c:pt idx="11630">
                  <c:v>130785142</c:v>
                </c:pt>
                <c:pt idx="11631">
                  <c:v>130796387.40000001</c:v>
                </c:pt>
                <c:pt idx="11632">
                  <c:v>130807632.90000001</c:v>
                </c:pt>
                <c:pt idx="11633">
                  <c:v>130818878.40000001</c:v>
                </c:pt>
                <c:pt idx="11634">
                  <c:v>130830123.90000001</c:v>
                </c:pt>
                <c:pt idx="11635">
                  <c:v>130841369.40000001</c:v>
                </c:pt>
                <c:pt idx="11636">
                  <c:v>130852614.90000001</c:v>
                </c:pt>
                <c:pt idx="11637">
                  <c:v>130863860.40000001</c:v>
                </c:pt>
                <c:pt idx="11638">
                  <c:v>130875105.90000001</c:v>
                </c:pt>
                <c:pt idx="11639">
                  <c:v>130886351.40000001</c:v>
                </c:pt>
                <c:pt idx="11640">
                  <c:v>130897596.90000001</c:v>
                </c:pt>
                <c:pt idx="11641">
                  <c:v>130908842.40000001</c:v>
                </c:pt>
                <c:pt idx="11642">
                  <c:v>130920087.90000001</c:v>
                </c:pt>
                <c:pt idx="11643">
                  <c:v>130931333.40000001</c:v>
                </c:pt>
                <c:pt idx="11644">
                  <c:v>130942578.90000001</c:v>
                </c:pt>
                <c:pt idx="11645">
                  <c:v>130953824.40000001</c:v>
                </c:pt>
                <c:pt idx="11646">
                  <c:v>130965069.90000001</c:v>
                </c:pt>
                <c:pt idx="11647">
                  <c:v>130976315.40000001</c:v>
                </c:pt>
                <c:pt idx="11648">
                  <c:v>130987560.90000001</c:v>
                </c:pt>
                <c:pt idx="11649">
                  <c:v>130998806.40000001</c:v>
                </c:pt>
                <c:pt idx="11650">
                  <c:v>131010051.90000001</c:v>
                </c:pt>
                <c:pt idx="11651">
                  <c:v>131021297.40000001</c:v>
                </c:pt>
                <c:pt idx="11652">
                  <c:v>131032542.90000001</c:v>
                </c:pt>
                <c:pt idx="11653">
                  <c:v>131043788.40000001</c:v>
                </c:pt>
                <c:pt idx="11654">
                  <c:v>131055033.90000001</c:v>
                </c:pt>
                <c:pt idx="11655">
                  <c:v>131066279.40000001</c:v>
                </c:pt>
                <c:pt idx="11656">
                  <c:v>131077524.90000001</c:v>
                </c:pt>
                <c:pt idx="11657">
                  <c:v>131088770.40000001</c:v>
                </c:pt>
                <c:pt idx="11658">
                  <c:v>131100015.90000001</c:v>
                </c:pt>
                <c:pt idx="11659">
                  <c:v>131111261.40000001</c:v>
                </c:pt>
                <c:pt idx="11660">
                  <c:v>131122506.90000001</c:v>
                </c:pt>
                <c:pt idx="11661">
                  <c:v>131133752.40000001</c:v>
                </c:pt>
                <c:pt idx="11662">
                  <c:v>131144997.90000001</c:v>
                </c:pt>
                <c:pt idx="11663">
                  <c:v>131156243.40000001</c:v>
                </c:pt>
                <c:pt idx="11664">
                  <c:v>131167488.90000001</c:v>
                </c:pt>
                <c:pt idx="11665">
                  <c:v>131178734.40000001</c:v>
                </c:pt>
                <c:pt idx="11666">
                  <c:v>131189979.90000001</c:v>
                </c:pt>
                <c:pt idx="11667">
                  <c:v>131201225.40000001</c:v>
                </c:pt>
                <c:pt idx="11668">
                  <c:v>131212470.90000001</c:v>
                </c:pt>
                <c:pt idx="11669">
                  <c:v>131223716.40000001</c:v>
                </c:pt>
                <c:pt idx="11670">
                  <c:v>131234961.90000001</c:v>
                </c:pt>
                <c:pt idx="11671">
                  <c:v>131246207.40000001</c:v>
                </c:pt>
                <c:pt idx="11672">
                  <c:v>131257452.90000001</c:v>
                </c:pt>
                <c:pt idx="11673">
                  <c:v>131268698.40000001</c:v>
                </c:pt>
                <c:pt idx="11674">
                  <c:v>131279943.90000001</c:v>
                </c:pt>
                <c:pt idx="11675">
                  <c:v>131291189.40000001</c:v>
                </c:pt>
                <c:pt idx="11676">
                  <c:v>131302434.90000001</c:v>
                </c:pt>
                <c:pt idx="11677">
                  <c:v>131313680.40000001</c:v>
                </c:pt>
                <c:pt idx="11678">
                  <c:v>131324925.90000001</c:v>
                </c:pt>
                <c:pt idx="11679">
                  <c:v>131336171.40000001</c:v>
                </c:pt>
                <c:pt idx="11680">
                  <c:v>131347416.90000001</c:v>
                </c:pt>
                <c:pt idx="11681">
                  <c:v>131358662.3</c:v>
                </c:pt>
                <c:pt idx="11682">
                  <c:v>131369907.8</c:v>
                </c:pt>
                <c:pt idx="11683">
                  <c:v>131381153.3</c:v>
                </c:pt>
                <c:pt idx="11684">
                  <c:v>131392398.8</c:v>
                </c:pt>
                <c:pt idx="11685">
                  <c:v>131403644.3</c:v>
                </c:pt>
                <c:pt idx="11686">
                  <c:v>131414889.8</c:v>
                </c:pt>
                <c:pt idx="11687">
                  <c:v>131426135.3</c:v>
                </c:pt>
                <c:pt idx="11688">
                  <c:v>131437380.8</c:v>
                </c:pt>
                <c:pt idx="11689">
                  <c:v>131448626.3</c:v>
                </c:pt>
                <c:pt idx="11690">
                  <c:v>131459871.8</c:v>
                </c:pt>
                <c:pt idx="11691">
                  <c:v>131471117.3</c:v>
                </c:pt>
                <c:pt idx="11692">
                  <c:v>131482362.8</c:v>
                </c:pt>
                <c:pt idx="11693">
                  <c:v>131493608.3</c:v>
                </c:pt>
                <c:pt idx="11694">
                  <c:v>131504853.8</c:v>
                </c:pt>
                <c:pt idx="11695">
                  <c:v>131516099.3</c:v>
                </c:pt>
                <c:pt idx="11696">
                  <c:v>131527344.8</c:v>
                </c:pt>
                <c:pt idx="11697">
                  <c:v>131538590.3</c:v>
                </c:pt>
                <c:pt idx="11698">
                  <c:v>131549835.8</c:v>
                </c:pt>
                <c:pt idx="11699">
                  <c:v>131561081.3</c:v>
                </c:pt>
                <c:pt idx="11700">
                  <c:v>131572326.8</c:v>
                </c:pt>
                <c:pt idx="11701">
                  <c:v>131583572.3</c:v>
                </c:pt>
                <c:pt idx="11702">
                  <c:v>131594817.8</c:v>
                </c:pt>
                <c:pt idx="11703">
                  <c:v>131606063.3</c:v>
                </c:pt>
                <c:pt idx="11704">
                  <c:v>131617308.8</c:v>
                </c:pt>
                <c:pt idx="11705">
                  <c:v>131628554.3</c:v>
                </c:pt>
                <c:pt idx="11706">
                  <c:v>131639799.8</c:v>
                </c:pt>
                <c:pt idx="11707">
                  <c:v>131651045.3</c:v>
                </c:pt>
                <c:pt idx="11708">
                  <c:v>131662290.8</c:v>
                </c:pt>
                <c:pt idx="11709">
                  <c:v>131673536.3</c:v>
                </c:pt>
                <c:pt idx="11710">
                  <c:v>131684781.8</c:v>
                </c:pt>
                <c:pt idx="11711">
                  <c:v>131696027.3</c:v>
                </c:pt>
                <c:pt idx="11712">
                  <c:v>131707272.8</c:v>
                </c:pt>
                <c:pt idx="11713">
                  <c:v>131718518.3</c:v>
                </c:pt>
                <c:pt idx="11714">
                  <c:v>131729763.8</c:v>
                </c:pt>
                <c:pt idx="11715">
                  <c:v>131741009.3</c:v>
                </c:pt>
                <c:pt idx="11716">
                  <c:v>131752254.8</c:v>
                </c:pt>
                <c:pt idx="11717">
                  <c:v>131763500.3</c:v>
                </c:pt>
                <c:pt idx="11718">
                  <c:v>131774745.8</c:v>
                </c:pt>
                <c:pt idx="11719">
                  <c:v>131785991.3</c:v>
                </c:pt>
                <c:pt idx="11720">
                  <c:v>131797236.8</c:v>
                </c:pt>
                <c:pt idx="11721">
                  <c:v>131808482.3</c:v>
                </c:pt>
                <c:pt idx="11722">
                  <c:v>131819727.8</c:v>
                </c:pt>
                <c:pt idx="11723">
                  <c:v>131830973.3</c:v>
                </c:pt>
                <c:pt idx="11724">
                  <c:v>131842218.8</c:v>
                </c:pt>
                <c:pt idx="11725">
                  <c:v>131853464.3</c:v>
                </c:pt>
                <c:pt idx="11726">
                  <c:v>131864709.8</c:v>
                </c:pt>
                <c:pt idx="11727">
                  <c:v>131875955.3</c:v>
                </c:pt>
                <c:pt idx="11728">
                  <c:v>131887200.8</c:v>
                </c:pt>
                <c:pt idx="11729">
                  <c:v>131898446.3</c:v>
                </c:pt>
                <c:pt idx="11730">
                  <c:v>131909691.8</c:v>
                </c:pt>
                <c:pt idx="11731">
                  <c:v>131920937.3</c:v>
                </c:pt>
                <c:pt idx="11732">
                  <c:v>131932182.7</c:v>
                </c:pt>
                <c:pt idx="11733">
                  <c:v>131943428.2</c:v>
                </c:pt>
                <c:pt idx="11734">
                  <c:v>131954673.7</c:v>
                </c:pt>
                <c:pt idx="11735">
                  <c:v>131965919.2</c:v>
                </c:pt>
                <c:pt idx="11736">
                  <c:v>131977164.7</c:v>
                </c:pt>
                <c:pt idx="11737">
                  <c:v>131988410.2</c:v>
                </c:pt>
                <c:pt idx="11738">
                  <c:v>131999655.7</c:v>
                </c:pt>
                <c:pt idx="11739">
                  <c:v>132010901.2</c:v>
                </c:pt>
                <c:pt idx="11740">
                  <c:v>132022146.7</c:v>
                </c:pt>
                <c:pt idx="11741">
                  <c:v>132033392.2</c:v>
                </c:pt>
                <c:pt idx="11742">
                  <c:v>132044637.7</c:v>
                </c:pt>
                <c:pt idx="11743">
                  <c:v>132055883.2</c:v>
                </c:pt>
                <c:pt idx="11744">
                  <c:v>132067128.7</c:v>
                </c:pt>
                <c:pt idx="11745">
                  <c:v>132078374.2</c:v>
                </c:pt>
                <c:pt idx="11746">
                  <c:v>132089619.7</c:v>
                </c:pt>
                <c:pt idx="11747">
                  <c:v>132100865.2</c:v>
                </c:pt>
                <c:pt idx="11748">
                  <c:v>132112110.7</c:v>
                </c:pt>
                <c:pt idx="11749">
                  <c:v>132123356.2</c:v>
                </c:pt>
                <c:pt idx="11750">
                  <c:v>132134601.7</c:v>
                </c:pt>
                <c:pt idx="11751">
                  <c:v>132145847.2</c:v>
                </c:pt>
                <c:pt idx="11752">
                  <c:v>132157092.7</c:v>
                </c:pt>
                <c:pt idx="11753">
                  <c:v>132168338.2</c:v>
                </c:pt>
                <c:pt idx="11754">
                  <c:v>132179583.7</c:v>
                </c:pt>
                <c:pt idx="11755">
                  <c:v>132190829.2</c:v>
                </c:pt>
                <c:pt idx="11756">
                  <c:v>132202074.7</c:v>
                </c:pt>
                <c:pt idx="11757">
                  <c:v>132213320.2</c:v>
                </c:pt>
                <c:pt idx="11758">
                  <c:v>132224565.7</c:v>
                </c:pt>
                <c:pt idx="11759">
                  <c:v>132235811.2</c:v>
                </c:pt>
                <c:pt idx="11760">
                  <c:v>132247056.7</c:v>
                </c:pt>
                <c:pt idx="11761">
                  <c:v>132258302.2</c:v>
                </c:pt>
                <c:pt idx="11762">
                  <c:v>132269547.7</c:v>
                </c:pt>
                <c:pt idx="11763">
                  <c:v>132280793.2</c:v>
                </c:pt>
                <c:pt idx="11764">
                  <c:v>132292038.7</c:v>
                </c:pt>
                <c:pt idx="11765">
                  <c:v>132303284.2</c:v>
                </c:pt>
                <c:pt idx="11766">
                  <c:v>132314529.7</c:v>
                </c:pt>
                <c:pt idx="11767">
                  <c:v>132325775.2</c:v>
                </c:pt>
                <c:pt idx="11768">
                  <c:v>132337020.7</c:v>
                </c:pt>
                <c:pt idx="11769">
                  <c:v>132348266.2</c:v>
                </c:pt>
                <c:pt idx="11770">
                  <c:v>132359511.7</c:v>
                </c:pt>
                <c:pt idx="11771">
                  <c:v>132370757.2</c:v>
                </c:pt>
                <c:pt idx="11772">
                  <c:v>132382002.7</c:v>
                </c:pt>
                <c:pt idx="11773">
                  <c:v>132393248.2</c:v>
                </c:pt>
                <c:pt idx="11774">
                  <c:v>132404493.7</c:v>
                </c:pt>
                <c:pt idx="11775">
                  <c:v>132415739.2</c:v>
                </c:pt>
                <c:pt idx="11776">
                  <c:v>132426984.7</c:v>
                </c:pt>
                <c:pt idx="11777">
                  <c:v>132438230.2</c:v>
                </c:pt>
                <c:pt idx="11778">
                  <c:v>132449475.7</c:v>
                </c:pt>
                <c:pt idx="11779">
                  <c:v>132460721.2</c:v>
                </c:pt>
                <c:pt idx="11780">
                  <c:v>132471966.7</c:v>
                </c:pt>
                <c:pt idx="11781">
                  <c:v>132483212.2</c:v>
                </c:pt>
                <c:pt idx="11782">
                  <c:v>132494457.59999999</c:v>
                </c:pt>
                <c:pt idx="11783">
                  <c:v>132505703.09999999</c:v>
                </c:pt>
                <c:pt idx="11784">
                  <c:v>132516948.59999999</c:v>
                </c:pt>
                <c:pt idx="11785">
                  <c:v>132528194.09999999</c:v>
                </c:pt>
                <c:pt idx="11786">
                  <c:v>132539439.59999999</c:v>
                </c:pt>
                <c:pt idx="11787">
                  <c:v>132550685.09999999</c:v>
                </c:pt>
                <c:pt idx="11788">
                  <c:v>132561930.59999999</c:v>
                </c:pt>
                <c:pt idx="11789">
                  <c:v>132573176.09999999</c:v>
                </c:pt>
                <c:pt idx="11790">
                  <c:v>132584421.59999999</c:v>
                </c:pt>
                <c:pt idx="11791">
                  <c:v>132595667.09999999</c:v>
                </c:pt>
                <c:pt idx="11792">
                  <c:v>132606912.59999999</c:v>
                </c:pt>
                <c:pt idx="11793">
                  <c:v>132618158.09999999</c:v>
                </c:pt>
                <c:pt idx="11794">
                  <c:v>132629403.59999999</c:v>
                </c:pt>
                <c:pt idx="11795">
                  <c:v>132640649.09999999</c:v>
                </c:pt>
                <c:pt idx="11796">
                  <c:v>132651894.59999999</c:v>
                </c:pt>
                <c:pt idx="11797">
                  <c:v>132663140.09999999</c:v>
                </c:pt>
                <c:pt idx="11798">
                  <c:v>132674385.59999999</c:v>
                </c:pt>
                <c:pt idx="11799">
                  <c:v>132685631.09999999</c:v>
                </c:pt>
                <c:pt idx="11800">
                  <c:v>132696876.59999999</c:v>
                </c:pt>
                <c:pt idx="11801">
                  <c:v>132708122.09999999</c:v>
                </c:pt>
                <c:pt idx="11802">
                  <c:v>132719367.59999999</c:v>
                </c:pt>
                <c:pt idx="11803">
                  <c:v>132730613.09999999</c:v>
                </c:pt>
                <c:pt idx="11804">
                  <c:v>132741858.59999999</c:v>
                </c:pt>
                <c:pt idx="11805">
                  <c:v>132753104.09999999</c:v>
                </c:pt>
                <c:pt idx="11806">
                  <c:v>132764349.59999999</c:v>
                </c:pt>
                <c:pt idx="11807">
                  <c:v>132775595.09999999</c:v>
                </c:pt>
                <c:pt idx="11808">
                  <c:v>132786840.59999999</c:v>
                </c:pt>
                <c:pt idx="11809">
                  <c:v>132798086.09999999</c:v>
                </c:pt>
                <c:pt idx="11810">
                  <c:v>132809331.59999999</c:v>
                </c:pt>
                <c:pt idx="11811">
                  <c:v>132820577.09999999</c:v>
                </c:pt>
                <c:pt idx="11812">
                  <c:v>132831822.59999999</c:v>
                </c:pt>
                <c:pt idx="11813">
                  <c:v>132843068.09999999</c:v>
                </c:pt>
                <c:pt idx="11814">
                  <c:v>132854313.59999999</c:v>
                </c:pt>
                <c:pt idx="11815">
                  <c:v>132865559.09999999</c:v>
                </c:pt>
                <c:pt idx="11816">
                  <c:v>132876804.59999999</c:v>
                </c:pt>
                <c:pt idx="11817">
                  <c:v>132888050.09999999</c:v>
                </c:pt>
                <c:pt idx="11818">
                  <c:v>132899295.59999999</c:v>
                </c:pt>
                <c:pt idx="11819">
                  <c:v>132910541.09999999</c:v>
                </c:pt>
                <c:pt idx="11820">
                  <c:v>132921786.59999999</c:v>
                </c:pt>
                <c:pt idx="11821">
                  <c:v>132933032.09999999</c:v>
                </c:pt>
                <c:pt idx="11822">
                  <c:v>132944277.59999999</c:v>
                </c:pt>
                <c:pt idx="11823">
                  <c:v>132955523.09999999</c:v>
                </c:pt>
                <c:pt idx="11824">
                  <c:v>132966768.59999999</c:v>
                </c:pt>
                <c:pt idx="11825">
                  <c:v>132978014.09999999</c:v>
                </c:pt>
                <c:pt idx="11826">
                  <c:v>132989259.59999999</c:v>
                </c:pt>
                <c:pt idx="11827">
                  <c:v>133000505.09999999</c:v>
                </c:pt>
                <c:pt idx="11828">
                  <c:v>133011750.59999999</c:v>
                </c:pt>
                <c:pt idx="11829">
                  <c:v>133022996.09999999</c:v>
                </c:pt>
                <c:pt idx="11830">
                  <c:v>133034241.59999999</c:v>
                </c:pt>
                <c:pt idx="11831">
                  <c:v>133045487.09999999</c:v>
                </c:pt>
                <c:pt idx="11832">
                  <c:v>133056732.59999999</c:v>
                </c:pt>
                <c:pt idx="11833">
                  <c:v>133067978</c:v>
                </c:pt>
                <c:pt idx="11834">
                  <c:v>133079223.5</c:v>
                </c:pt>
                <c:pt idx="11835">
                  <c:v>133090469</c:v>
                </c:pt>
                <c:pt idx="11836">
                  <c:v>133101714.5</c:v>
                </c:pt>
                <c:pt idx="11837">
                  <c:v>133112960</c:v>
                </c:pt>
                <c:pt idx="11838">
                  <c:v>133124205.5</c:v>
                </c:pt>
                <c:pt idx="11839">
                  <c:v>133135451</c:v>
                </c:pt>
                <c:pt idx="11840">
                  <c:v>133146696.5</c:v>
                </c:pt>
                <c:pt idx="11841">
                  <c:v>133157942</c:v>
                </c:pt>
                <c:pt idx="11842">
                  <c:v>133169187.5</c:v>
                </c:pt>
                <c:pt idx="11843">
                  <c:v>133180433</c:v>
                </c:pt>
                <c:pt idx="11844">
                  <c:v>133191678.5</c:v>
                </c:pt>
                <c:pt idx="11845">
                  <c:v>133202924</c:v>
                </c:pt>
                <c:pt idx="11846">
                  <c:v>133214169.5</c:v>
                </c:pt>
                <c:pt idx="11847">
                  <c:v>133225415</c:v>
                </c:pt>
                <c:pt idx="11848">
                  <c:v>133236660.5</c:v>
                </c:pt>
                <c:pt idx="11849">
                  <c:v>133247906</c:v>
                </c:pt>
                <c:pt idx="11850">
                  <c:v>133259151.5</c:v>
                </c:pt>
                <c:pt idx="11851">
                  <c:v>133270397</c:v>
                </c:pt>
                <c:pt idx="11852">
                  <c:v>133281642.5</c:v>
                </c:pt>
                <c:pt idx="11853">
                  <c:v>133292888</c:v>
                </c:pt>
                <c:pt idx="11854">
                  <c:v>133304133.5</c:v>
                </c:pt>
                <c:pt idx="11855">
                  <c:v>133315379</c:v>
                </c:pt>
                <c:pt idx="11856">
                  <c:v>133326624.5</c:v>
                </c:pt>
                <c:pt idx="11857">
                  <c:v>133337870</c:v>
                </c:pt>
                <c:pt idx="11858">
                  <c:v>133349115.5</c:v>
                </c:pt>
                <c:pt idx="11859">
                  <c:v>133360361</c:v>
                </c:pt>
                <c:pt idx="11860">
                  <c:v>133371606.5</c:v>
                </c:pt>
                <c:pt idx="11861">
                  <c:v>133382852</c:v>
                </c:pt>
                <c:pt idx="11862">
                  <c:v>133394097.5</c:v>
                </c:pt>
                <c:pt idx="11863">
                  <c:v>133405343</c:v>
                </c:pt>
                <c:pt idx="11864">
                  <c:v>133416588.5</c:v>
                </c:pt>
                <c:pt idx="11865">
                  <c:v>133427834</c:v>
                </c:pt>
                <c:pt idx="11866">
                  <c:v>133439079.5</c:v>
                </c:pt>
                <c:pt idx="11867">
                  <c:v>133450325</c:v>
                </c:pt>
                <c:pt idx="11868">
                  <c:v>133461570.5</c:v>
                </c:pt>
                <c:pt idx="11869">
                  <c:v>133472816</c:v>
                </c:pt>
                <c:pt idx="11870">
                  <c:v>133484061.5</c:v>
                </c:pt>
                <c:pt idx="11871">
                  <c:v>133495307</c:v>
                </c:pt>
                <c:pt idx="11872">
                  <c:v>133506552.5</c:v>
                </c:pt>
                <c:pt idx="11873">
                  <c:v>133517798</c:v>
                </c:pt>
                <c:pt idx="11874">
                  <c:v>133529043.5</c:v>
                </c:pt>
                <c:pt idx="11875">
                  <c:v>133540289</c:v>
                </c:pt>
                <c:pt idx="11876">
                  <c:v>133551534.5</c:v>
                </c:pt>
                <c:pt idx="11877">
                  <c:v>133562780</c:v>
                </c:pt>
                <c:pt idx="11878">
                  <c:v>133574025.5</c:v>
                </c:pt>
                <c:pt idx="11879">
                  <c:v>133585271</c:v>
                </c:pt>
                <c:pt idx="11880">
                  <c:v>133596516.5</c:v>
                </c:pt>
                <c:pt idx="11881">
                  <c:v>133607762</c:v>
                </c:pt>
                <c:pt idx="11882">
                  <c:v>133619007.5</c:v>
                </c:pt>
                <c:pt idx="11883">
                  <c:v>133630252.90000001</c:v>
                </c:pt>
                <c:pt idx="11884">
                  <c:v>133641498.40000001</c:v>
                </c:pt>
                <c:pt idx="11885">
                  <c:v>133652743.90000001</c:v>
                </c:pt>
                <c:pt idx="11886">
                  <c:v>133663989.40000001</c:v>
                </c:pt>
                <c:pt idx="11887">
                  <c:v>133675234.90000001</c:v>
                </c:pt>
                <c:pt idx="11888">
                  <c:v>133686480.40000001</c:v>
                </c:pt>
                <c:pt idx="11889">
                  <c:v>133697725.90000001</c:v>
                </c:pt>
                <c:pt idx="11890">
                  <c:v>133708971.40000001</c:v>
                </c:pt>
                <c:pt idx="11891">
                  <c:v>133720216.90000001</c:v>
                </c:pt>
                <c:pt idx="11892">
                  <c:v>133731462.40000001</c:v>
                </c:pt>
                <c:pt idx="11893">
                  <c:v>133742707.90000001</c:v>
                </c:pt>
                <c:pt idx="11894">
                  <c:v>133753953.40000001</c:v>
                </c:pt>
                <c:pt idx="11895">
                  <c:v>133765198.90000001</c:v>
                </c:pt>
                <c:pt idx="11896">
                  <c:v>133776444.40000001</c:v>
                </c:pt>
                <c:pt idx="11897">
                  <c:v>133787689.90000001</c:v>
                </c:pt>
                <c:pt idx="11898">
                  <c:v>133798935.40000001</c:v>
                </c:pt>
                <c:pt idx="11899">
                  <c:v>133810180.90000001</c:v>
                </c:pt>
                <c:pt idx="11900">
                  <c:v>133821426.40000001</c:v>
                </c:pt>
                <c:pt idx="11901">
                  <c:v>133832671.90000001</c:v>
                </c:pt>
                <c:pt idx="11902">
                  <c:v>133843917.40000001</c:v>
                </c:pt>
                <c:pt idx="11903">
                  <c:v>133855162.90000001</c:v>
                </c:pt>
                <c:pt idx="11904">
                  <c:v>133866408.40000001</c:v>
                </c:pt>
                <c:pt idx="11905">
                  <c:v>133877653.90000001</c:v>
                </c:pt>
                <c:pt idx="11906">
                  <c:v>133888899.40000001</c:v>
                </c:pt>
                <c:pt idx="11907">
                  <c:v>133900144.90000001</c:v>
                </c:pt>
                <c:pt idx="11908">
                  <c:v>133911390.40000001</c:v>
                </c:pt>
                <c:pt idx="11909">
                  <c:v>133922635.90000001</c:v>
                </c:pt>
                <c:pt idx="11910">
                  <c:v>133933881.40000001</c:v>
                </c:pt>
                <c:pt idx="11911">
                  <c:v>133945126.90000001</c:v>
                </c:pt>
                <c:pt idx="11912">
                  <c:v>133956372.40000001</c:v>
                </c:pt>
                <c:pt idx="11913">
                  <c:v>133967617.90000001</c:v>
                </c:pt>
                <c:pt idx="11914">
                  <c:v>133978863.40000001</c:v>
                </c:pt>
                <c:pt idx="11915">
                  <c:v>133990108.90000001</c:v>
                </c:pt>
                <c:pt idx="11916">
                  <c:v>134001354.40000001</c:v>
                </c:pt>
                <c:pt idx="11917">
                  <c:v>134012599.90000001</c:v>
                </c:pt>
                <c:pt idx="11918">
                  <c:v>134023845.40000001</c:v>
                </c:pt>
                <c:pt idx="11919">
                  <c:v>134035090.90000001</c:v>
                </c:pt>
                <c:pt idx="11920">
                  <c:v>134046336.40000001</c:v>
                </c:pt>
                <c:pt idx="11921">
                  <c:v>134057581.90000001</c:v>
                </c:pt>
                <c:pt idx="11922">
                  <c:v>134068827.40000001</c:v>
                </c:pt>
                <c:pt idx="11923">
                  <c:v>134080072.90000001</c:v>
                </c:pt>
                <c:pt idx="11924">
                  <c:v>134091318.40000001</c:v>
                </c:pt>
                <c:pt idx="11925">
                  <c:v>134102563.90000001</c:v>
                </c:pt>
                <c:pt idx="11926">
                  <c:v>134113809.40000001</c:v>
                </c:pt>
                <c:pt idx="11927">
                  <c:v>134125054.90000001</c:v>
                </c:pt>
                <c:pt idx="11928">
                  <c:v>134136300.40000001</c:v>
                </c:pt>
                <c:pt idx="11929">
                  <c:v>134147545.90000001</c:v>
                </c:pt>
                <c:pt idx="11930">
                  <c:v>134158791.40000001</c:v>
                </c:pt>
                <c:pt idx="11931">
                  <c:v>134170036.90000001</c:v>
                </c:pt>
                <c:pt idx="11932">
                  <c:v>134181282.40000001</c:v>
                </c:pt>
                <c:pt idx="11933">
                  <c:v>134192527.90000001</c:v>
                </c:pt>
                <c:pt idx="11934">
                  <c:v>134203773.3</c:v>
                </c:pt>
                <c:pt idx="11935">
                  <c:v>134215018.8</c:v>
                </c:pt>
                <c:pt idx="11936">
                  <c:v>134226264.30000001</c:v>
                </c:pt>
                <c:pt idx="11937">
                  <c:v>134237509.80000001</c:v>
                </c:pt>
                <c:pt idx="11938">
                  <c:v>134248755.30000001</c:v>
                </c:pt>
                <c:pt idx="11939">
                  <c:v>134260000.80000001</c:v>
                </c:pt>
                <c:pt idx="11940">
                  <c:v>134271246.30000001</c:v>
                </c:pt>
                <c:pt idx="11941">
                  <c:v>134282491.80000001</c:v>
                </c:pt>
                <c:pt idx="11942">
                  <c:v>134293737.30000001</c:v>
                </c:pt>
                <c:pt idx="11943">
                  <c:v>134304982.80000001</c:v>
                </c:pt>
                <c:pt idx="11944">
                  <c:v>134316228.30000001</c:v>
                </c:pt>
                <c:pt idx="11945">
                  <c:v>134327473.80000001</c:v>
                </c:pt>
                <c:pt idx="11946">
                  <c:v>134338719.30000001</c:v>
                </c:pt>
                <c:pt idx="11947">
                  <c:v>134349964.80000001</c:v>
                </c:pt>
                <c:pt idx="11948">
                  <c:v>134361210.30000001</c:v>
                </c:pt>
                <c:pt idx="11949">
                  <c:v>134372455.80000001</c:v>
                </c:pt>
                <c:pt idx="11950">
                  <c:v>134383701.30000001</c:v>
                </c:pt>
                <c:pt idx="11951">
                  <c:v>134394946.80000001</c:v>
                </c:pt>
                <c:pt idx="11952">
                  <c:v>134406192.30000001</c:v>
                </c:pt>
                <c:pt idx="11953">
                  <c:v>134417437.80000001</c:v>
                </c:pt>
                <c:pt idx="11954">
                  <c:v>134428683.30000001</c:v>
                </c:pt>
                <c:pt idx="11955">
                  <c:v>134439928.80000001</c:v>
                </c:pt>
                <c:pt idx="11956">
                  <c:v>134451174.30000001</c:v>
                </c:pt>
                <c:pt idx="11957">
                  <c:v>134462419.80000001</c:v>
                </c:pt>
                <c:pt idx="11958">
                  <c:v>134473665.30000001</c:v>
                </c:pt>
                <c:pt idx="11959">
                  <c:v>134484910.80000001</c:v>
                </c:pt>
                <c:pt idx="11960">
                  <c:v>134496156.30000001</c:v>
                </c:pt>
                <c:pt idx="11961">
                  <c:v>134507401.80000001</c:v>
                </c:pt>
                <c:pt idx="11962">
                  <c:v>134518647.30000001</c:v>
                </c:pt>
                <c:pt idx="11963">
                  <c:v>134529892.80000001</c:v>
                </c:pt>
                <c:pt idx="11964">
                  <c:v>134541138.30000001</c:v>
                </c:pt>
                <c:pt idx="11965">
                  <c:v>134552383.80000001</c:v>
                </c:pt>
                <c:pt idx="11966">
                  <c:v>134563629.30000001</c:v>
                </c:pt>
                <c:pt idx="11967">
                  <c:v>134574874.80000001</c:v>
                </c:pt>
                <c:pt idx="11968">
                  <c:v>134586120.30000001</c:v>
                </c:pt>
                <c:pt idx="11969">
                  <c:v>134597365.80000001</c:v>
                </c:pt>
                <c:pt idx="11970">
                  <c:v>134608611.30000001</c:v>
                </c:pt>
                <c:pt idx="11971">
                  <c:v>134619856.80000001</c:v>
                </c:pt>
                <c:pt idx="11972">
                  <c:v>134631102.30000001</c:v>
                </c:pt>
                <c:pt idx="11973">
                  <c:v>134642347.80000001</c:v>
                </c:pt>
                <c:pt idx="11974">
                  <c:v>134653593.30000001</c:v>
                </c:pt>
                <c:pt idx="11975">
                  <c:v>134664838.80000001</c:v>
                </c:pt>
                <c:pt idx="11976">
                  <c:v>134676084.30000001</c:v>
                </c:pt>
                <c:pt idx="11977">
                  <c:v>134687329.80000001</c:v>
                </c:pt>
                <c:pt idx="11978">
                  <c:v>134698575.30000001</c:v>
                </c:pt>
                <c:pt idx="11979">
                  <c:v>134709820.80000001</c:v>
                </c:pt>
                <c:pt idx="11980">
                  <c:v>134721066.30000001</c:v>
                </c:pt>
                <c:pt idx="11981">
                  <c:v>134732311.80000001</c:v>
                </c:pt>
                <c:pt idx="11982">
                  <c:v>134743557.30000001</c:v>
                </c:pt>
                <c:pt idx="11983">
                  <c:v>134754802.80000001</c:v>
                </c:pt>
                <c:pt idx="11984">
                  <c:v>134766048.19999999</c:v>
                </c:pt>
                <c:pt idx="11985">
                  <c:v>134777293.69999999</c:v>
                </c:pt>
                <c:pt idx="11986">
                  <c:v>134788539.19999999</c:v>
                </c:pt>
                <c:pt idx="11987">
                  <c:v>134799784.69999999</c:v>
                </c:pt>
                <c:pt idx="11988">
                  <c:v>134811030.19999999</c:v>
                </c:pt>
                <c:pt idx="11989">
                  <c:v>134822275.69999999</c:v>
                </c:pt>
                <c:pt idx="11990">
                  <c:v>134833521.19999999</c:v>
                </c:pt>
                <c:pt idx="11991">
                  <c:v>134844766.69999999</c:v>
                </c:pt>
                <c:pt idx="11992">
                  <c:v>134856012.19999999</c:v>
                </c:pt>
                <c:pt idx="11993">
                  <c:v>134867257.69999999</c:v>
                </c:pt>
                <c:pt idx="11994">
                  <c:v>134878503.19999999</c:v>
                </c:pt>
                <c:pt idx="11995">
                  <c:v>134889748.69999999</c:v>
                </c:pt>
                <c:pt idx="11996">
                  <c:v>134900994.19999999</c:v>
                </c:pt>
                <c:pt idx="11997">
                  <c:v>134912239.69999999</c:v>
                </c:pt>
                <c:pt idx="11998">
                  <c:v>134923485.19999999</c:v>
                </c:pt>
                <c:pt idx="11999">
                  <c:v>134934730.69999999</c:v>
                </c:pt>
                <c:pt idx="12000">
                  <c:v>134945976.19999999</c:v>
                </c:pt>
                <c:pt idx="12001">
                  <c:v>134957221.69999999</c:v>
                </c:pt>
                <c:pt idx="12002">
                  <c:v>134968467.19999999</c:v>
                </c:pt>
                <c:pt idx="12003">
                  <c:v>134979712.69999999</c:v>
                </c:pt>
                <c:pt idx="12004">
                  <c:v>134990958.19999999</c:v>
                </c:pt>
                <c:pt idx="12005">
                  <c:v>135002203.69999999</c:v>
                </c:pt>
                <c:pt idx="12006">
                  <c:v>135013449.19999999</c:v>
                </c:pt>
                <c:pt idx="12007">
                  <c:v>135024694.69999999</c:v>
                </c:pt>
                <c:pt idx="12008">
                  <c:v>135035940.19999999</c:v>
                </c:pt>
                <c:pt idx="12009">
                  <c:v>135047185.69999999</c:v>
                </c:pt>
                <c:pt idx="12010">
                  <c:v>135058431.19999999</c:v>
                </c:pt>
                <c:pt idx="12011">
                  <c:v>135069676.69999999</c:v>
                </c:pt>
                <c:pt idx="12012">
                  <c:v>135080922.19999999</c:v>
                </c:pt>
                <c:pt idx="12013">
                  <c:v>135092167.69999999</c:v>
                </c:pt>
                <c:pt idx="12014">
                  <c:v>135103413.19999999</c:v>
                </c:pt>
                <c:pt idx="12015">
                  <c:v>135114658.69999999</c:v>
                </c:pt>
                <c:pt idx="12016">
                  <c:v>135125904.19999999</c:v>
                </c:pt>
                <c:pt idx="12017">
                  <c:v>135137149.69999999</c:v>
                </c:pt>
                <c:pt idx="12018">
                  <c:v>135148395.19999999</c:v>
                </c:pt>
                <c:pt idx="12019">
                  <c:v>135159640.69999999</c:v>
                </c:pt>
                <c:pt idx="12020">
                  <c:v>135170886.19999999</c:v>
                </c:pt>
                <c:pt idx="12021">
                  <c:v>135182131.69999999</c:v>
                </c:pt>
                <c:pt idx="12022">
                  <c:v>135193377.19999999</c:v>
                </c:pt>
                <c:pt idx="12023">
                  <c:v>135204622.69999999</c:v>
                </c:pt>
                <c:pt idx="12024">
                  <c:v>135215868.19999999</c:v>
                </c:pt>
                <c:pt idx="12025">
                  <c:v>135227113.69999999</c:v>
                </c:pt>
                <c:pt idx="12026">
                  <c:v>135238359.19999999</c:v>
                </c:pt>
                <c:pt idx="12027">
                  <c:v>135249604.69999999</c:v>
                </c:pt>
                <c:pt idx="12028">
                  <c:v>135260850.19999999</c:v>
                </c:pt>
                <c:pt idx="12029">
                  <c:v>135272095.69999999</c:v>
                </c:pt>
                <c:pt idx="12030">
                  <c:v>135283341.19999999</c:v>
                </c:pt>
                <c:pt idx="12031">
                  <c:v>135294586.69999999</c:v>
                </c:pt>
                <c:pt idx="12032">
                  <c:v>135305832.19999999</c:v>
                </c:pt>
                <c:pt idx="12033">
                  <c:v>135317077.69999999</c:v>
                </c:pt>
                <c:pt idx="12034">
                  <c:v>135328323.09999999</c:v>
                </c:pt>
                <c:pt idx="12035">
                  <c:v>135339568.59999999</c:v>
                </c:pt>
                <c:pt idx="12036">
                  <c:v>135350814.09999999</c:v>
                </c:pt>
                <c:pt idx="12037">
                  <c:v>135362059.59999999</c:v>
                </c:pt>
                <c:pt idx="12038">
                  <c:v>135373305.09999999</c:v>
                </c:pt>
                <c:pt idx="12039">
                  <c:v>135384550.59999999</c:v>
                </c:pt>
                <c:pt idx="12040">
                  <c:v>135395796.09999999</c:v>
                </c:pt>
                <c:pt idx="12041">
                  <c:v>135407041.59999999</c:v>
                </c:pt>
                <c:pt idx="12042">
                  <c:v>135418287.09999999</c:v>
                </c:pt>
                <c:pt idx="12043">
                  <c:v>135429532.59999999</c:v>
                </c:pt>
                <c:pt idx="12044">
                  <c:v>135440778.09999999</c:v>
                </c:pt>
                <c:pt idx="12045">
                  <c:v>135452023.59999999</c:v>
                </c:pt>
                <c:pt idx="12046">
                  <c:v>135463269.09999999</c:v>
                </c:pt>
                <c:pt idx="12047">
                  <c:v>135474514.59999999</c:v>
                </c:pt>
                <c:pt idx="12048">
                  <c:v>135485760.09999999</c:v>
                </c:pt>
                <c:pt idx="12049">
                  <c:v>135497005.59999999</c:v>
                </c:pt>
                <c:pt idx="12050">
                  <c:v>135508251.09999999</c:v>
                </c:pt>
                <c:pt idx="12051">
                  <c:v>135519496.59999999</c:v>
                </c:pt>
                <c:pt idx="12052">
                  <c:v>135530742.09999999</c:v>
                </c:pt>
                <c:pt idx="12053">
                  <c:v>135541987.59999999</c:v>
                </c:pt>
                <c:pt idx="12054">
                  <c:v>135553233.09999999</c:v>
                </c:pt>
                <c:pt idx="12055">
                  <c:v>135564478.59999999</c:v>
                </c:pt>
                <c:pt idx="12056">
                  <c:v>135575724.09999999</c:v>
                </c:pt>
                <c:pt idx="12057">
                  <c:v>135586969.59999999</c:v>
                </c:pt>
                <c:pt idx="12058">
                  <c:v>135598215.09999999</c:v>
                </c:pt>
                <c:pt idx="12059">
                  <c:v>135609460.59999999</c:v>
                </c:pt>
                <c:pt idx="12060">
                  <c:v>135620706.09999999</c:v>
                </c:pt>
                <c:pt idx="12061">
                  <c:v>135631951.59999999</c:v>
                </c:pt>
                <c:pt idx="12062">
                  <c:v>135643197.09999999</c:v>
                </c:pt>
                <c:pt idx="12063">
                  <c:v>135654442.59999999</c:v>
                </c:pt>
                <c:pt idx="12064">
                  <c:v>135665688.09999999</c:v>
                </c:pt>
                <c:pt idx="12065">
                  <c:v>135676933.59999999</c:v>
                </c:pt>
                <c:pt idx="12066">
                  <c:v>135688179.09999999</c:v>
                </c:pt>
                <c:pt idx="12067">
                  <c:v>135699424.59999999</c:v>
                </c:pt>
                <c:pt idx="12068">
                  <c:v>135710670.09999999</c:v>
                </c:pt>
                <c:pt idx="12069">
                  <c:v>135721915.59999999</c:v>
                </c:pt>
                <c:pt idx="12070">
                  <c:v>135733161.09999999</c:v>
                </c:pt>
                <c:pt idx="12071">
                  <c:v>135744406.59999999</c:v>
                </c:pt>
                <c:pt idx="12072">
                  <c:v>135755652.09999999</c:v>
                </c:pt>
                <c:pt idx="12073">
                  <c:v>135766897.59999999</c:v>
                </c:pt>
                <c:pt idx="12074">
                  <c:v>135778143.09999999</c:v>
                </c:pt>
                <c:pt idx="12075">
                  <c:v>135789388.59999999</c:v>
                </c:pt>
                <c:pt idx="12076">
                  <c:v>135800634.09999999</c:v>
                </c:pt>
                <c:pt idx="12077">
                  <c:v>135811879.59999999</c:v>
                </c:pt>
                <c:pt idx="12078">
                  <c:v>135823125.09999999</c:v>
                </c:pt>
                <c:pt idx="12079">
                  <c:v>135834370.59999999</c:v>
                </c:pt>
                <c:pt idx="12080">
                  <c:v>135845616.09999999</c:v>
                </c:pt>
                <c:pt idx="12081">
                  <c:v>135856861.59999999</c:v>
                </c:pt>
                <c:pt idx="12082">
                  <c:v>135868107.09999999</c:v>
                </c:pt>
                <c:pt idx="12083">
                  <c:v>135879352.59999999</c:v>
                </c:pt>
                <c:pt idx="12084">
                  <c:v>135890598.09999999</c:v>
                </c:pt>
                <c:pt idx="12085">
                  <c:v>135901843.5</c:v>
                </c:pt>
                <c:pt idx="12086">
                  <c:v>135913089</c:v>
                </c:pt>
                <c:pt idx="12087">
                  <c:v>135924334.5</c:v>
                </c:pt>
                <c:pt idx="12088">
                  <c:v>135935580</c:v>
                </c:pt>
                <c:pt idx="12089">
                  <c:v>135946825.5</c:v>
                </c:pt>
                <c:pt idx="12090">
                  <c:v>135958071</c:v>
                </c:pt>
                <c:pt idx="12091">
                  <c:v>135969316.5</c:v>
                </c:pt>
                <c:pt idx="12092">
                  <c:v>135980562</c:v>
                </c:pt>
                <c:pt idx="12093">
                  <c:v>135991807.5</c:v>
                </c:pt>
                <c:pt idx="12094">
                  <c:v>136003053</c:v>
                </c:pt>
                <c:pt idx="12095">
                  <c:v>136014298.5</c:v>
                </c:pt>
                <c:pt idx="12096">
                  <c:v>136025544</c:v>
                </c:pt>
                <c:pt idx="12097">
                  <c:v>136036789.5</c:v>
                </c:pt>
                <c:pt idx="12098">
                  <c:v>136048035</c:v>
                </c:pt>
                <c:pt idx="12099">
                  <c:v>136059280.5</c:v>
                </c:pt>
                <c:pt idx="12100">
                  <c:v>136070526</c:v>
                </c:pt>
                <c:pt idx="12101">
                  <c:v>136081771.5</c:v>
                </c:pt>
                <c:pt idx="12102">
                  <c:v>136093017</c:v>
                </c:pt>
                <c:pt idx="12103">
                  <c:v>136104262.5</c:v>
                </c:pt>
                <c:pt idx="12104">
                  <c:v>136115508</c:v>
                </c:pt>
                <c:pt idx="12105">
                  <c:v>136126753.5</c:v>
                </c:pt>
                <c:pt idx="12106">
                  <c:v>136137999</c:v>
                </c:pt>
                <c:pt idx="12107">
                  <c:v>136149244.5</c:v>
                </c:pt>
                <c:pt idx="12108">
                  <c:v>136160490</c:v>
                </c:pt>
                <c:pt idx="12109">
                  <c:v>136171735.5</c:v>
                </c:pt>
                <c:pt idx="12110">
                  <c:v>136182981</c:v>
                </c:pt>
                <c:pt idx="12111">
                  <c:v>136194226.5</c:v>
                </c:pt>
                <c:pt idx="12112">
                  <c:v>136205472</c:v>
                </c:pt>
                <c:pt idx="12113">
                  <c:v>136216717.5</c:v>
                </c:pt>
                <c:pt idx="12114">
                  <c:v>136227963</c:v>
                </c:pt>
                <c:pt idx="12115">
                  <c:v>136239208.5</c:v>
                </c:pt>
                <c:pt idx="12116">
                  <c:v>136250454</c:v>
                </c:pt>
                <c:pt idx="12117">
                  <c:v>136261699.5</c:v>
                </c:pt>
                <c:pt idx="12118">
                  <c:v>136272945</c:v>
                </c:pt>
                <c:pt idx="12119">
                  <c:v>136284190.5</c:v>
                </c:pt>
                <c:pt idx="12120">
                  <c:v>136295436</c:v>
                </c:pt>
                <c:pt idx="12121">
                  <c:v>136306681.5</c:v>
                </c:pt>
                <c:pt idx="12122">
                  <c:v>136317927</c:v>
                </c:pt>
                <c:pt idx="12123">
                  <c:v>136329172.5</c:v>
                </c:pt>
                <c:pt idx="12124">
                  <c:v>136340418</c:v>
                </c:pt>
                <c:pt idx="12125">
                  <c:v>136351663.5</c:v>
                </c:pt>
                <c:pt idx="12126">
                  <c:v>136362909</c:v>
                </c:pt>
                <c:pt idx="12127">
                  <c:v>136374154.5</c:v>
                </c:pt>
                <c:pt idx="12128">
                  <c:v>136385400</c:v>
                </c:pt>
                <c:pt idx="12129">
                  <c:v>136396645.5</c:v>
                </c:pt>
                <c:pt idx="12130">
                  <c:v>136407891</c:v>
                </c:pt>
                <c:pt idx="12131">
                  <c:v>136419136.5</c:v>
                </c:pt>
                <c:pt idx="12132">
                  <c:v>136430382</c:v>
                </c:pt>
                <c:pt idx="12133">
                  <c:v>136441627.5</c:v>
                </c:pt>
                <c:pt idx="12134">
                  <c:v>136452873</c:v>
                </c:pt>
                <c:pt idx="12135">
                  <c:v>136464118.40000001</c:v>
                </c:pt>
                <c:pt idx="12136">
                  <c:v>136475363.90000001</c:v>
                </c:pt>
                <c:pt idx="12137">
                  <c:v>136486609.40000001</c:v>
                </c:pt>
                <c:pt idx="12138">
                  <c:v>136497854.90000001</c:v>
                </c:pt>
                <c:pt idx="12139">
                  <c:v>136509100.40000001</c:v>
                </c:pt>
                <c:pt idx="12140">
                  <c:v>136520345.90000001</c:v>
                </c:pt>
                <c:pt idx="12141">
                  <c:v>136531591.40000001</c:v>
                </c:pt>
                <c:pt idx="12142">
                  <c:v>136542836.90000001</c:v>
                </c:pt>
                <c:pt idx="12143">
                  <c:v>136554082.40000001</c:v>
                </c:pt>
                <c:pt idx="12144">
                  <c:v>136565327.90000001</c:v>
                </c:pt>
                <c:pt idx="12145">
                  <c:v>136576573.40000001</c:v>
                </c:pt>
                <c:pt idx="12146">
                  <c:v>136587818.90000001</c:v>
                </c:pt>
                <c:pt idx="12147">
                  <c:v>136599064.40000001</c:v>
                </c:pt>
                <c:pt idx="12148">
                  <c:v>136610309.90000001</c:v>
                </c:pt>
                <c:pt idx="12149">
                  <c:v>136621555.40000001</c:v>
                </c:pt>
                <c:pt idx="12150">
                  <c:v>136632800.90000001</c:v>
                </c:pt>
                <c:pt idx="12151">
                  <c:v>136644046.40000001</c:v>
                </c:pt>
                <c:pt idx="12152">
                  <c:v>136655291.90000001</c:v>
                </c:pt>
                <c:pt idx="12153">
                  <c:v>136666537.40000001</c:v>
                </c:pt>
                <c:pt idx="12154">
                  <c:v>136677782.90000001</c:v>
                </c:pt>
                <c:pt idx="12155">
                  <c:v>136689028.40000001</c:v>
                </c:pt>
                <c:pt idx="12156">
                  <c:v>136700273.90000001</c:v>
                </c:pt>
                <c:pt idx="12157">
                  <c:v>136711519.40000001</c:v>
                </c:pt>
                <c:pt idx="12158">
                  <c:v>136722764.90000001</c:v>
                </c:pt>
                <c:pt idx="12159">
                  <c:v>136734010.40000001</c:v>
                </c:pt>
                <c:pt idx="12160">
                  <c:v>136745255.90000001</c:v>
                </c:pt>
                <c:pt idx="12161">
                  <c:v>136756501.40000001</c:v>
                </c:pt>
                <c:pt idx="12162">
                  <c:v>136767746.90000001</c:v>
                </c:pt>
                <c:pt idx="12163">
                  <c:v>136778992.40000001</c:v>
                </c:pt>
                <c:pt idx="12164">
                  <c:v>136790237.90000001</c:v>
                </c:pt>
                <c:pt idx="12165">
                  <c:v>136801483.40000001</c:v>
                </c:pt>
                <c:pt idx="12166">
                  <c:v>136812728.90000001</c:v>
                </c:pt>
                <c:pt idx="12167">
                  <c:v>136823974.40000001</c:v>
                </c:pt>
                <c:pt idx="12168">
                  <c:v>136835219.90000001</c:v>
                </c:pt>
                <c:pt idx="12169">
                  <c:v>136846465.40000001</c:v>
                </c:pt>
                <c:pt idx="12170">
                  <c:v>136857710.90000001</c:v>
                </c:pt>
                <c:pt idx="12171">
                  <c:v>136868956.40000001</c:v>
                </c:pt>
                <c:pt idx="12172">
                  <c:v>136880201.90000001</c:v>
                </c:pt>
                <c:pt idx="12173">
                  <c:v>136891447.40000001</c:v>
                </c:pt>
                <c:pt idx="12174">
                  <c:v>136902692.90000001</c:v>
                </c:pt>
                <c:pt idx="12175">
                  <c:v>136913938.40000001</c:v>
                </c:pt>
                <c:pt idx="12176">
                  <c:v>136925183.90000001</c:v>
                </c:pt>
                <c:pt idx="12177">
                  <c:v>136936429.40000001</c:v>
                </c:pt>
                <c:pt idx="12178">
                  <c:v>136947674.90000001</c:v>
                </c:pt>
                <c:pt idx="12179">
                  <c:v>136958920.40000001</c:v>
                </c:pt>
                <c:pt idx="12180">
                  <c:v>136970165.90000001</c:v>
                </c:pt>
                <c:pt idx="12181">
                  <c:v>136981411.40000001</c:v>
                </c:pt>
                <c:pt idx="12182">
                  <c:v>136992656.90000001</c:v>
                </c:pt>
                <c:pt idx="12183">
                  <c:v>137003902.40000001</c:v>
                </c:pt>
                <c:pt idx="12184">
                  <c:v>137015147.90000001</c:v>
                </c:pt>
                <c:pt idx="12185">
                  <c:v>137026393.40000001</c:v>
                </c:pt>
                <c:pt idx="12186">
                  <c:v>137037638.80000001</c:v>
                </c:pt>
                <c:pt idx="12187">
                  <c:v>137048884.30000001</c:v>
                </c:pt>
                <c:pt idx="12188">
                  <c:v>137060129.80000001</c:v>
                </c:pt>
                <c:pt idx="12189">
                  <c:v>137071375.30000001</c:v>
                </c:pt>
                <c:pt idx="12190">
                  <c:v>137082620.80000001</c:v>
                </c:pt>
                <c:pt idx="12191">
                  <c:v>137093866.30000001</c:v>
                </c:pt>
                <c:pt idx="12192">
                  <c:v>137105111.80000001</c:v>
                </c:pt>
                <c:pt idx="12193">
                  <c:v>137116357.30000001</c:v>
                </c:pt>
                <c:pt idx="12194">
                  <c:v>137127602.80000001</c:v>
                </c:pt>
                <c:pt idx="12195">
                  <c:v>137138848.30000001</c:v>
                </c:pt>
                <c:pt idx="12196">
                  <c:v>137150093.80000001</c:v>
                </c:pt>
                <c:pt idx="12197">
                  <c:v>137161339.30000001</c:v>
                </c:pt>
                <c:pt idx="12198">
                  <c:v>137172584.80000001</c:v>
                </c:pt>
                <c:pt idx="12199">
                  <c:v>137183830.30000001</c:v>
                </c:pt>
                <c:pt idx="12200">
                  <c:v>137195075.80000001</c:v>
                </c:pt>
                <c:pt idx="12201">
                  <c:v>137206321.30000001</c:v>
                </c:pt>
                <c:pt idx="12202">
                  <c:v>137217566.80000001</c:v>
                </c:pt>
                <c:pt idx="12203">
                  <c:v>137228812.30000001</c:v>
                </c:pt>
                <c:pt idx="12204">
                  <c:v>137240057.80000001</c:v>
                </c:pt>
                <c:pt idx="12205">
                  <c:v>137251303.30000001</c:v>
                </c:pt>
                <c:pt idx="12206">
                  <c:v>137262548.80000001</c:v>
                </c:pt>
                <c:pt idx="12207">
                  <c:v>137273794.30000001</c:v>
                </c:pt>
                <c:pt idx="12208">
                  <c:v>137285039.80000001</c:v>
                </c:pt>
                <c:pt idx="12209">
                  <c:v>137296285.30000001</c:v>
                </c:pt>
                <c:pt idx="12210">
                  <c:v>137307530.80000001</c:v>
                </c:pt>
                <c:pt idx="12211">
                  <c:v>137318776.30000001</c:v>
                </c:pt>
                <c:pt idx="12212">
                  <c:v>137330021.80000001</c:v>
                </c:pt>
                <c:pt idx="12213">
                  <c:v>137341267.30000001</c:v>
                </c:pt>
                <c:pt idx="12214">
                  <c:v>137352512.80000001</c:v>
                </c:pt>
                <c:pt idx="12215">
                  <c:v>137363758.30000001</c:v>
                </c:pt>
                <c:pt idx="12216">
                  <c:v>137375003.80000001</c:v>
                </c:pt>
                <c:pt idx="12217">
                  <c:v>137386249.30000001</c:v>
                </c:pt>
                <c:pt idx="12218">
                  <c:v>137397494.80000001</c:v>
                </c:pt>
                <c:pt idx="12219">
                  <c:v>137408740.30000001</c:v>
                </c:pt>
                <c:pt idx="12220">
                  <c:v>137419985.80000001</c:v>
                </c:pt>
                <c:pt idx="12221">
                  <c:v>137431231.30000001</c:v>
                </c:pt>
                <c:pt idx="12222">
                  <c:v>137442476.80000001</c:v>
                </c:pt>
                <c:pt idx="12223">
                  <c:v>137453722.30000001</c:v>
                </c:pt>
                <c:pt idx="12224">
                  <c:v>137464967.80000001</c:v>
                </c:pt>
                <c:pt idx="12225">
                  <c:v>137476213.30000001</c:v>
                </c:pt>
                <c:pt idx="12226">
                  <c:v>137487458.80000001</c:v>
                </c:pt>
                <c:pt idx="12227">
                  <c:v>137498704.30000001</c:v>
                </c:pt>
                <c:pt idx="12228">
                  <c:v>137509949.80000001</c:v>
                </c:pt>
                <c:pt idx="12229">
                  <c:v>137521195.30000001</c:v>
                </c:pt>
                <c:pt idx="12230">
                  <c:v>137532440.80000001</c:v>
                </c:pt>
                <c:pt idx="12231">
                  <c:v>137543686.30000001</c:v>
                </c:pt>
                <c:pt idx="12232">
                  <c:v>137554931.80000001</c:v>
                </c:pt>
                <c:pt idx="12233">
                  <c:v>137566177.30000001</c:v>
                </c:pt>
                <c:pt idx="12234">
                  <c:v>137577422.80000001</c:v>
                </c:pt>
                <c:pt idx="12235">
                  <c:v>137588668.30000001</c:v>
                </c:pt>
                <c:pt idx="12236">
                  <c:v>137599913.69999999</c:v>
                </c:pt>
                <c:pt idx="12237">
                  <c:v>137611159.19999999</c:v>
                </c:pt>
                <c:pt idx="12238">
                  <c:v>137622404.69999999</c:v>
                </c:pt>
                <c:pt idx="12239">
                  <c:v>137633650.19999999</c:v>
                </c:pt>
                <c:pt idx="12240">
                  <c:v>137644895.69999999</c:v>
                </c:pt>
                <c:pt idx="12241">
                  <c:v>137656141.19999999</c:v>
                </c:pt>
                <c:pt idx="12242">
                  <c:v>137667386.69999999</c:v>
                </c:pt>
                <c:pt idx="12243">
                  <c:v>137678632.19999999</c:v>
                </c:pt>
                <c:pt idx="12244">
                  <c:v>137689877.69999999</c:v>
                </c:pt>
                <c:pt idx="12245">
                  <c:v>137701123.19999999</c:v>
                </c:pt>
                <c:pt idx="12246">
                  <c:v>137712368.69999999</c:v>
                </c:pt>
                <c:pt idx="12247">
                  <c:v>137723614.19999999</c:v>
                </c:pt>
                <c:pt idx="12248">
                  <c:v>137734859.69999999</c:v>
                </c:pt>
                <c:pt idx="12249">
                  <c:v>137746105.19999999</c:v>
                </c:pt>
                <c:pt idx="12250">
                  <c:v>137757350.69999999</c:v>
                </c:pt>
                <c:pt idx="12251">
                  <c:v>137768596.19999999</c:v>
                </c:pt>
                <c:pt idx="12252">
                  <c:v>137779841.69999999</c:v>
                </c:pt>
                <c:pt idx="12253">
                  <c:v>137791087.19999999</c:v>
                </c:pt>
                <c:pt idx="12254">
                  <c:v>137802332.69999999</c:v>
                </c:pt>
                <c:pt idx="12255">
                  <c:v>137813578.19999999</c:v>
                </c:pt>
                <c:pt idx="12256">
                  <c:v>137824823.69999999</c:v>
                </c:pt>
                <c:pt idx="12257">
                  <c:v>137836069.19999999</c:v>
                </c:pt>
                <c:pt idx="12258">
                  <c:v>137847314.69999999</c:v>
                </c:pt>
                <c:pt idx="12259">
                  <c:v>137858560.19999999</c:v>
                </c:pt>
                <c:pt idx="12260">
                  <c:v>137869805.69999999</c:v>
                </c:pt>
                <c:pt idx="12261">
                  <c:v>137881051.19999999</c:v>
                </c:pt>
                <c:pt idx="12262">
                  <c:v>137892296.69999999</c:v>
                </c:pt>
                <c:pt idx="12263">
                  <c:v>137903542.19999999</c:v>
                </c:pt>
                <c:pt idx="12264">
                  <c:v>137914787.69999999</c:v>
                </c:pt>
                <c:pt idx="12265">
                  <c:v>137926033.19999999</c:v>
                </c:pt>
                <c:pt idx="12266">
                  <c:v>137937278.69999999</c:v>
                </c:pt>
                <c:pt idx="12267">
                  <c:v>137948524.19999999</c:v>
                </c:pt>
                <c:pt idx="12268">
                  <c:v>137959769.69999999</c:v>
                </c:pt>
                <c:pt idx="12269">
                  <c:v>137971015.19999999</c:v>
                </c:pt>
                <c:pt idx="12270">
                  <c:v>137982260.69999999</c:v>
                </c:pt>
                <c:pt idx="12271">
                  <c:v>137993506.19999999</c:v>
                </c:pt>
                <c:pt idx="12272">
                  <c:v>138004751.69999999</c:v>
                </c:pt>
                <c:pt idx="12273">
                  <c:v>138015997.19999999</c:v>
                </c:pt>
                <c:pt idx="12274">
                  <c:v>138027242.69999999</c:v>
                </c:pt>
                <c:pt idx="12275">
                  <c:v>138038488.19999999</c:v>
                </c:pt>
                <c:pt idx="12276">
                  <c:v>138049733.69999999</c:v>
                </c:pt>
                <c:pt idx="12277">
                  <c:v>138060979.19999999</c:v>
                </c:pt>
                <c:pt idx="12278">
                  <c:v>138072224.69999999</c:v>
                </c:pt>
                <c:pt idx="12279">
                  <c:v>138083470.19999999</c:v>
                </c:pt>
                <c:pt idx="12280">
                  <c:v>138094715.69999999</c:v>
                </c:pt>
                <c:pt idx="12281">
                  <c:v>138105961.19999999</c:v>
                </c:pt>
                <c:pt idx="12282">
                  <c:v>138117206.69999999</c:v>
                </c:pt>
                <c:pt idx="12283">
                  <c:v>138128452.19999999</c:v>
                </c:pt>
                <c:pt idx="12284">
                  <c:v>138139697.69999999</c:v>
                </c:pt>
                <c:pt idx="12285">
                  <c:v>138150943.19999999</c:v>
                </c:pt>
                <c:pt idx="12286">
                  <c:v>138162188.69999999</c:v>
                </c:pt>
                <c:pt idx="12287">
                  <c:v>138173434.09999999</c:v>
                </c:pt>
                <c:pt idx="12288">
                  <c:v>138184679.59999999</c:v>
                </c:pt>
                <c:pt idx="12289">
                  <c:v>138195925.09999999</c:v>
                </c:pt>
                <c:pt idx="12290">
                  <c:v>138207170.59999999</c:v>
                </c:pt>
                <c:pt idx="12291">
                  <c:v>138218416.09999999</c:v>
                </c:pt>
                <c:pt idx="12292">
                  <c:v>138229661.59999999</c:v>
                </c:pt>
                <c:pt idx="12293">
                  <c:v>138240907.09999999</c:v>
                </c:pt>
                <c:pt idx="12294">
                  <c:v>138252152.59999999</c:v>
                </c:pt>
                <c:pt idx="12295">
                  <c:v>138263398.09999999</c:v>
                </c:pt>
                <c:pt idx="12296">
                  <c:v>138274643.59999999</c:v>
                </c:pt>
                <c:pt idx="12297">
                  <c:v>138285889.09999999</c:v>
                </c:pt>
                <c:pt idx="12298">
                  <c:v>138297134.59999999</c:v>
                </c:pt>
                <c:pt idx="12299">
                  <c:v>138308380.09999999</c:v>
                </c:pt>
                <c:pt idx="12300">
                  <c:v>138319625.59999999</c:v>
                </c:pt>
                <c:pt idx="12301">
                  <c:v>138330871.09999999</c:v>
                </c:pt>
                <c:pt idx="12302">
                  <c:v>138342116.59999999</c:v>
                </c:pt>
                <c:pt idx="12303">
                  <c:v>138353362.09999999</c:v>
                </c:pt>
                <c:pt idx="12304">
                  <c:v>138364607.59999999</c:v>
                </c:pt>
                <c:pt idx="12305">
                  <c:v>138375853.09999999</c:v>
                </c:pt>
                <c:pt idx="12306">
                  <c:v>138387098.59999999</c:v>
                </c:pt>
                <c:pt idx="12307">
                  <c:v>138398344.09999999</c:v>
                </c:pt>
                <c:pt idx="12308">
                  <c:v>138409589.59999999</c:v>
                </c:pt>
                <c:pt idx="12309">
                  <c:v>138420835.09999999</c:v>
                </c:pt>
                <c:pt idx="12310">
                  <c:v>138432080.59999999</c:v>
                </c:pt>
                <c:pt idx="12311">
                  <c:v>138443326.09999999</c:v>
                </c:pt>
                <c:pt idx="12312">
                  <c:v>138454571.59999999</c:v>
                </c:pt>
                <c:pt idx="12313">
                  <c:v>138465817.09999999</c:v>
                </c:pt>
                <c:pt idx="12314">
                  <c:v>138477062.59999999</c:v>
                </c:pt>
                <c:pt idx="12315">
                  <c:v>138488308.09999999</c:v>
                </c:pt>
                <c:pt idx="12316">
                  <c:v>138499553.59999999</c:v>
                </c:pt>
                <c:pt idx="12317">
                  <c:v>138510799.09999999</c:v>
                </c:pt>
                <c:pt idx="12318">
                  <c:v>138522044.59999999</c:v>
                </c:pt>
                <c:pt idx="12319">
                  <c:v>138533290.09999999</c:v>
                </c:pt>
                <c:pt idx="12320">
                  <c:v>138544535.59999999</c:v>
                </c:pt>
                <c:pt idx="12321">
                  <c:v>138555781.09999999</c:v>
                </c:pt>
                <c:pt idx="12322">
                  <c:v>138567026.59999999</c:v>
                </c:pt>
                <c:pt idx="12323">
                  <c:v>138578272.09999999</c:v>
                </c:pt>
                <c:pt idx="12324">
                  <c:v>138589517.59999999</c:v>
                </c:pt>
                <c:pt idx="12325">
                  <c:v>138600763.09999999</c:v>
                </c:pt>
                <c:pt idx="12326">
                  <c:v>138612008.59999999</c:v>
                </c:pt>
                <c:pt idx="12327">
                  <c:v>138623254.09999999</c:v>
                </c:pt>
                <c:pt idx="12328">
                  <c:v>138634499.59999999</c:v>
                </c:pt>
                <c:pt idx="12329">
                  <c:v>138645745.09999999</c:v>
                </c:pt>
                <c:pt idx="12330">
                  <c:v>138656990.59999999</c:v>
                </c:pt>
                <c:pt idx="12331">
                  <c:v>138668236.09999999</c:v>
                </c:pt>
                <c:pt idx="12332">
                  <c:v>138679481.59999999</c:v>
                </c:pt>
                <c:pt idx="12333">
                  <c:v>138690727.09999999</c:v>
                </c:pt>
                <c:pt idx="12334">
                  <c:v>138701972.59999999</c:v>
                </c:pt>
                <c:pt idx="12335">
                  <c:v>138713218.09999999</c:v>
                </c:pt>
                <c:pt idx="12336">
                  <c:v>138724463.59999999</c:v>
                </c:pt>
                <c:pt idx="12337">
                  <c:v>138735709</c:v>
                </c:pt>
                <c:pt idx="12338">
                  <c:v>138746954.5</c:v>
                </c:pt>
                <c:pt idx="12339">
                  <c:v>138758200</c:v>
                </c:pt>
                <c:pt idx="12340">
                  <c:v>138769445.5</c:v>
                </c:pt>
                <c:pt idx="12341">
                  <c:v>138780691</c:v>
                </c:pt>
                <c:pt idx="12342">
                  <c:v>138791936.5</c:v>
                </c:pt>
                <c:pt idx="12343">
                  <c:v>138803182</c:v>
                </c:pt>
                <c:pt idx="12344">
                  <c:v>138814427.5</c:v>
                </c:pt>
                <c:pt idx="12345">
                  <c:v>138825673</c:v>
                </c:pt>
                <c:pt idx="12346">
                  <c:v>138836918.5</c:v>
                </c:pt>
                <c:pt idx="12347">
                  <c:v>138848164</c:v>
                </c:pt>
                <c:pt idx="12348">
                  <c:v>138859409.5</c:v>
                </c:pt>
                <c:pt idx="12349">
                  <c:v>138870655</c:v>
                </c:pt>
                <c:pt idx="12350">
                  <c:v>138881900.5</c:v>
                </c:pt>
                <c:pt idx="12351">
                  <c:v>138893146</c:v>
                </c:pt>
                <c:pt idx="12352">
                  <c:v>138904391.5</c:v>
                </c:pt>
                <c:pt idx="12353">
                  <c:v>138915637</c:v>
                </c:pt>
                <c:pt idx="12354">
                  <c:v>138926882.5</c:v>
                </c:pt>
                <c:pt idx="12355">
                  <c:v>138938128</c:v>
                </c:pt>
                <c:pt idx="12356">
                  <c:v>138949373.5</c:v>
                </c:pt>
                <c:pt idx="12357">
                  <c:v>138960619</c:v>
                </c:pt>
                <c:pt idx="12358">
                  <c:v>138971864.5</c:v>
                </c:pt>
                <c:pt idx="12359">
                  <c:v>138983110</c:v>
                </c:pt>
                <c:pt idx="12360">
                  <c:v>138994355.5</c:v>
                </c:pt>
                <c:pt idx="12361">
                  <c:v>139005601</c:v>
                </c:pt>
                <c:pt idx="12362">
                  <c:v>139016846.5</c:v>
                </c:pt>
                <c:pt idx="12363">
                  <c:v>139028092</c:v>
                </c:pt>
                <c:pt idx="12364">
                  <c:v>139039337.5</c:v>
                </c:pt>
                <c:pt idx="12365">
                  <c:v>139050583</c:v>
                </c:pt>
                <c:pt idx="12366">
                  <c:v>139061828.5</c:v>
                </c:pt>
                <c:pt idx="12367">
                  <c:v>139073074</c:v>
                </c:pt>
                <c:pt idx="12368">
                  <c:v>139084319.5</c:v>
                </c:pt>
                <c:pt idx="12369">
                  <c:v>139095565</c:v>
                </c:pt>
                <c:pt idx="12370">
                  <c:v>139106810.5</c:v>
                </c:pt>
                <c:pt idx="12371">
                  <c:v>139118056</c:v>
                </c:pt>
                <c:pt idx="12372">
                  <c:v>139129301.5</c:v>
                </c:pt>
                <c:pt idx="12373">
                  <c:v>139140547</c:v>
                </c:pt>
                <c:pt idx="12374">
                  <c:v>139151792.5</c:v>
                </c:pt>
                <c:pt idx="12375">
                  <c:v>139163038</c:v>
                </c:pt>
                <c:pt idx="12376">
                  <c:v>139174283.5</c:v>
                </c:pt>
                <c:pt idx="12377">
                  <c:v>139185529</c:v>
                </c:pt>
                <c:pt idx="12378">
                  <c:v>139196774.5</c:v>
                </c:pt>
                <c:pt idx="12379">
                  <c:v>139208020</c:v>
                </c:pt>
                <c:pt idx="12380">
                  <c:v>139219265.5</c:v>
                </c:pt>
                <c:pt idx="12381">
                  <c:v>139230511</c:v>
                </c:pt>
                <c:pt idx="12382">
                  <c:v>139241756.5</c:v>
                </c:pt>
                <c:pt idx="12383">
                  <c:v>139253002</c:v>
                </c:pt>
                <c:pt idx="12384">
                  <c:v>139264247.5</c:v>
                </c:pt>
                <c:pt idx="12385">
                  <c:v>139275493</c:v>
                </c:pt>
                <c:pt idx="12386">
                  <c:v>139286738.5</c:v>
                </c:pt>
                <c:pt idx="12387">
                  <c:v>139297984</c:v>
                </c:pt>
                <c:pt idx="12388">
                  <c:v>139309229.40000001</c:v>
                </c:pt>
                <c:pt idx="12389">
                  <c:v>139320474.90000001</c:v>
                </c:pt>
                <c:pt idx="12390">
                  <c:v>139331720.40000001</c:v>
                </c:pt>
                <c:pt idx="12391">
                  <c:v>139342965.90000001</c:v>
                </c:pt>
                <c:pt idx="12392">
                  <c:v>139354211.40000001</c:v>
                </c:pt>
                <c:pt idx="12393">
                  <c:v>139365456.90000001</c:v>
                </c:pt>
                <c:pt idx="12394">
                  <c:v>139376702.40000001</c:v>
                </c:pt>
                <c:pt idx="12395">
                  <c:v>139387947.90000001</c:v>
                </c:pt>
                <c:pt idx="12396">
                  <c:v>139399193.40000001</c:v>
                </c:pt>
                <c:pt idx="12397">
                  <c:v>139410438.90000001</c:v>
                </c:pt>
                <c:pt idx="12398">
                  <c:v>139421684.40000001</c:v>
                </c:pt>
                <c:pt idx="12399">
                  <c:v>139432929.90000001</c:v>
                </c:pt>
                <c:pt idx="12400">
                  <c:v>139444175.40000001</c:v>
                </c:pt>
                <c:pt idx="12401">
                  <c:v>139455420.90000001</c:v>
                </c:pt>
                <c:pt idx="12402">
                  <c:v>139466666.40000001</c:v>
                </c:pt>
                <c:pt idx="12403">
                  <c:v>139477911.90000001</c:v>
                </c:pt>
                <c:pt idx="12404">
                  <c:v>139489157.40000001</c:v>
                </c:pt>
                <c:pt idx="12405">
                  <c:v>139500402.90000001</c:v>
                </c:pt>
                <c:pt idx="12406">
                  <c:v>139511648.40000001</c:v>
                </c:pt>
                <c:pt idx="12407">
                  <c:v>139522893.90000001</c:v>
                </c:pt>
                <c:pt idx="12408">
                  <c:v>139534139.40000001</c:v>
                </c:pt>
                <c:pt idx="12409">
                  <c:v>139545384.90000001</c:v>
                </c:pt>
                <c:pt idx="12410">
                  <c:v>139556630.40000001</c:v>
                </c:pt>
                <c:pt idx="12411">
                  <c:v>139567875.90000001</c:v>
                </c:pt>
                <c:pt idx="12412">
                  <c:v>139579121.40000001</c:v>
                </c:pt>
                <c:pt idx="12413">
                  <c:v>139590366.90000001</c:v>
                </c:pt>
                <c:pt idx="12414">
                  <c:v>139601612.40000001</c:v>
                </c:pt>
                <c:pt idx="12415">
                  <c:v>139612857.90000001</c:v>
                </c:pt>
                <c:pt idx="12416">
                  <c:v>139624103.40000001</c:v>
                </c:pt>
                <c:pt idx="12417">
                  <c:v>139635348.90000001</c:v>
                </c:pt>
                <c:pt idx="12418">
                  <c:v>139646594.40000001</c:v>
                </c:pt>
                <c:pt idx="12419">
                  <c:v>139657839.90000001</c:v>
                </c:pt>
                <c:pt idx="12420">
                  <c:v>139669085.40000001</c:v>
                </c:pt>
                <c:pt idx="12421">
                  <c:v>139680330.90000001</c:v>
                </c:pt>
                <c:pt idx="12422">
                  <c:v>139691576.40000001</c:v>
                </c:pt>
                <c:pt idx="12423">
                  <c:v>139702821.90000001</c:v>
                </c:pt>
                <c:pt idx="12424">
                  <c:v>139714067.40000001</c:v>
                </c:pt>
                <c:pt idx="12425">
                  <c:v>139725312.90000001</c:v>
                </c:pt>
                <c:pt idx="12426">
                  <c:v>139736558.40000001</c:v>
                </c:pt>
                <c:pt idx="12427">
                  <c:v>139747803.90000001</c:v>
                </c:pt>
                <c:pt idx="12428">
                  <c:v>139759049.40000001</c:v>
                </c:pt>
                <c:pt idx="12429">
                  <c:v>139770294.90000001</c:v>
                </c:pt>
                <c:pt idx="12430">
                  <c:v>139781540.40000001</c:v>
                </c:pt>
                <c:pt idx="12431">
                  <c:v>139792785.90000001</c:v>
                </c:pt>
                <c:pt idx="12432">
                  <c:v>139804031.40000001</c:v>
                </c:pt>
                <c:pt idx="12433">
                  <c:v>139815276.90000001</c:v>
                </c:pt>
                <c:pt idx="12434">
                  <c:v>139826522.40000001</c:v>
                </c:pt>
                <c:pt idx="12435">
                  <c:v>139837767.90000001</c:v>
                </c:pt>
                <c:pt idx="12436">
                  <c:v>139849013.40000001</c:v>
                </c:pt>
                <c:pt idx="12437">
                  <c:v>139860258.90000001</c:v>
                </c:pt>
                <c:pt idx="12438">
                  <c:v>139871504.30000001</c:v>
                </c:pt>
                <c:pt idx="12439">
                  <c:v>139882749.80000001</c:v>
                </c:pt>
                <c:pt idx="12440">
                  <c:v>139893995.30000001</c:v>
                </c:pt>
                <c:pt idx="12441">
                  <c:v>139905240.80000001</c:v>
                </c:pt>
                <c:pt idx="12442">
                  <c:v>139916486.30000001</c:v>
                </c:pt>
                <c:pt idx="12443">
                  <c:v>139927731.80000001</c:v>
                </c:pt>
                <c:pt idx="12444">
                  <c:v>139938977.30000001</c:v>
                </c:pt>
                <c:pt idx="12445">
                  <c:v>139950222.80000001</c:v>
                </c:pt>
                <c:pt idx="12446">
                  <c:v>139961468.30000001</c:v>
                </c:pt>
                <c:pt idx="12447">
                  <c:v>139972713.80000001</c:v>
                </c:pt>
                <c:pt idx="12448">
                  <c:v>139983959.30000001</c:v>
                </c:pt>
                <c:pt idx="12449">
                  <c:v>139995204.80000001</c:v>
                </c:pt>
                <c:pt idx="12450">
                  <c:v>140006450.30000001</c:v>
                </c:pt>
                <c:pt idx="12451">
                  <c:v>140017695.80000001</c:v>
                </c:pt>
                <c:pt idx="12452">
                  <c:v>140028941.30000001</c:v>
                </c:pt>
                <c:pt idx="12453">
                  <c:v>140040186.80000001</c:v>
                </c:pt>
                <c:pt idx="12454">
                  <c:v>140051432.30000001</c:v>
                </c:pt>
                <c:pt idx="12455">
                  <c:v>140062677.80000001</c:v>
                </c:pt>
                <c:pt idx="12456">
                  <c:v>140073923.30000001</c:v>
                </c:pt>
                <c:pt idx="12457">
                  <c:v>140085168.80000001</c:v>
                </c:pt>
                <c:pt idx="12458">
                  <c:v>140096414.30000001</c:v>
                </c:pt>
                <c:pt idx="12459">
                  <c:v>140107659.80000001</c:v>
                </c:pt>
                <c:pt idx="12460">
                  <c:v>140118905.30000001</c:v>
                </c:pt>
                <c:pt idx="12461">
                  <c:v>140130150.80000001</c:v>
                </c:pt>
                <c:pt idx="12462">
                  <c:v>140141396.30000001</c:v>
                </c:pt>
                <c:pt idx="12463">
                  <c:v>140152641.80000001</c:v>
                </c:pt>
                <c:pt idx="12464">
                  <c:v>140163887.30000001</c:v>
                </c:pt>
                <c:pt idx="12465">
                  <c:v>140175132.80000001</c:v>
                </c:pt>
                <c:pt idx="12466">
                  <c:v>140186378.30000001</c:v>
                </c:pt>
                <c:pt idx="12467">
                  <c:v>140197623.80000001</c:v>
                </c:pt>
                <c:pt idx="12468">
                  <c:v>140208869.30000001</c:v>
                </c:pt>
                <c:pt idx="12469">
                  <c:v>140220114.80000001</c:v>
                </c:pt>
                <c:pt idx="12470">
                  <c:v>140231360.30000001</c:v>
                </c:pt>
                <c:pt idx="12471">
                  <c:v>140242605.80000001</c:v>
                </c:pt>
                <c:pt idx="12472">
                  <c:v>140253851.30000001</c:v>
                </c:pt>
                <c:pt idx="12473">
                  <c:v>140265096.80000001</c:v>
                </c:pt>
                <c:pt idx="12474">
                  <c:v>140276342.30000001</c:v>
                </c:pt>
                <c:pt idx="12475">
                  <c:v>140287587.80000001</c:v>
                </c:pt>
                <c:pt idx="12476">
                  <c:v>140298833.30000001</c:v>
                </c:pt>
                <c:pt idx="12477">
                  <c:v>140310078.80000001</c:v>
                </c:pt>
                <c:pt idx="12478">
                  <c:v>140321324.30000001</c:v>
                </c:pt>
                <c:pt idx="12479">
                  <c:v>140332569.80000001</c:v>
                </c:pt>
                <c:pt idx="12480">
                  <c:v>140343815.30000001</c:v>
                </c:pt>
                <c:pt idx="12481">
                  <c:v>140355060.80000001</c:v>
                </c:pt>
                <c:pt idx="12482">
                  <c:v>140366306.30000001</c:v>
                </c:pt>
                <c:pt idx="12483">
                  <c:v>140377551.80000001</c:v>
                </c:pt>
                <c:pt idx="12484">
                  <c:v>140388797.30000001</c:v>
                </c:pt>
                <c:pt idx="12485">
                  <c:v>140400042.80000001</c:v>
                </c:pt>
                <c:pt idx="12486">
                  <c:v>140411288.30000001</c:v>
                </c:pt>
                <c:pt idx="12487">
                  <c:v>140422533.80000001</c:v>
                </c:pt>
                <c:pt idx="12488">
                  <c:v>140433779.30000001</c:v>
                </c:pt>
                <c:pt idx="12489">
                  <c:v>140445024.69999999</c:v>
                </c:pt>
                <c:pt idx="12490">
                  <c:v>140456270.19999999</c:v>
                </c:pt>
                <c:pt idx="12491">
                  <c:v>140467515.69999999</c:v>
                </c:pt>
                <c:pt idx="12492">
                  <c:v>140478761.19999999</c:v>
                </c:pt>
                <c:pt idx="12493">
                  <c:v>140490006.69999999</c:v>
                </c:pt>
                <c:pt idx="12494">
                  <c:v>140501252.19999999</c:v>
                </c:pt>
                <c:pt idx="12495">
                  <c:v>140512497.69999999</c:v>
                </c:pt>
                <c:pt idx="12496">
                  <c:v>140523743.19999999</c:v>
                </c:pt>
                <c:pt idx="12497">
                  <c:v>140534988.69999999</c:v>
                </c:pt>
                <c:pt idx="12498">
                  <c:v>140546234.19999999</c:v>
                </c:pt>
                <c:pt idx="12499">
                  <c:v>140557479.69999999</c:v>
                </c:pt>
                <c:pt idx="12500">
                  <c:v>140568725.19999999</c:v>
                </c:pt>
                <c:pt idx="12501">
                  <c:v>140579970.69999999</c:v>
                </c:pt>
                <c:pt idx="12502">
                  <c:v>140591216.19999999</c:v>
                </c:pt>
                <c:pt idx="12503">
                  <c:v>140602461.69999999</c:v>
                </c:pt>
                <c:pt idx="12504">
                  <c:v>140613707.19999999</c:v>
                </c:pt>
                <c:pt idx="12505">
                  <c:v>140624952.69999999</c:v>
                </c:pt>
                <c:pt idx="12506">
                  <c:v>140636198.19999999</c:v>
                </c:pt>
                <c:pt idx="12507">
                  <c:v>140647443.69999999</c:v>
                </c:pt>
                <c:pt idx="12508">
                  <c:v>140658689.19999999</c:v>
                </c:pt>
                <c:pt idx="12509">
                  <c:v>140669934.69999999</c:v>
                </c:pt>
                <c:pt idx="12510">
                  <c:v>140681180.19999999</c:v>
                </c:pt>
                <c:pt idx="12511">
                  <c:v>140692425.69999999</c:v>
                </c:pt>
                <c:pt idx="12512">
                  <c:v>140703671.19999999</c:v>
                </c:pt>
                <c:pt idx="12513">
                  <c:v>140714916.69999999</c:v>
                </c:pt>
                <c:pt idx="12514">
                  <c:v>140726162.19999999</c:v>
                </c:pt>
                <c:pt idx="12515">
                  <c:v>140737407.69999999</c:v>
                </c:pt>
                <c:pt idx="12516">
                  <c:v>140748653.19999999</c:v>
                </c:pt>
                <c:pt idx="12517">
                  <c:v>140759898.69999999</c:v>
                </c:pt>
                <c:pt idx="12518">
                  <c:v>140771144.19999999</c:v>
                </c:pt>
                <c:pt idx="12519">
                  <c:v>140782389.69999999</c:v>
                </c:pt>
                <c:pt idx="12520">
                  <c:v>140793635.19999999</c:v>
                </c:pt>
                <c:pt idx="12521">
                  <c:v>140804880.69999999</c:v>
                </c:pt>
                <c:pt idx="12522">
                  <c:v>140816126.19999999</c:v>
                </c:pt>
                <c:pt idx="12523">
                  <c:v>140827371.69999999</c:v>
                </c:pt>
                <c:pt idx="12524">
                  <c:v>140838617.19999999</c:v>
                </c:pt>
                <c:pt idx="12525">
                  <c:v>140849862.69999999</c:v>
                </c:pt>
                <c:pt idx="12526">
                  <c:v>140861108.19999999</c:v>
                </c:pt>
                <c:pt idx="12527">
                  <c:v>140872353.69999999</c:v>
                </c:pt>
                <c:pt idx="12528">
                  <c:v>140883599.19999999</c:v>
                </c:pt>
                <c:pt idx="12529">
                  <c:v>140894844.69999999</c:v>
                </c:pt>
                <c:pt idx="12530">
                  <c:v>140906090.19999999</c:v>
                </c:pt>
                <c:pt idx="12531">
                  <c:v>140917335.69999999</c:v>
                </c:pt>
                <c:pt idx="12532">
                  <c:v>140928581.19999999</c:v>
                </c:pt>
                <c:pt idx="12533">
                  <c:v>140939826.69999999</c:v>
                </c:pt>
                <c:pt idx="12534">
                  <c:v>140951072.19999999</c:v>
                </c:pt>
                <c:pt idx="12535">
                  <c:v>140962317.69999999</c:v>
                </c:pt>
                <c:pt idx="12536">
                  <c:v>140973563.19999999</c:v>
                </c:pt>
                <c:pt idx="12537">
                  <c:v>140984808.69999999</c:v>
                </c:pt>
                <c:pt idx="12538">
                  <c:v>140996054.19999999</c:v>
                </c:pt>
                <c:pt idx="12539">
                  <c:v>141007299.59999999</c:v>
                </c:pt>
                <c:pt idx="12540">
                  <c:v>141018545.09999999</c:v>
                </c:pt>
                <c:pt idx="12541">
                  <c:v>141029790.59999999</c:v>
                </c:pt>
                <c:pt idx="12542">
                  <c:v>141041036.09999999</c:v>
                </c:pt>
                <c:pt idx="12543">
                  <c:v>141052281.59999999</c:v>
                </c:pt>
                <c:pt idx="12544">
                  <c:v>141063527.09999999</c:v>
                </c:pt>
                <c:pt idx="12545">
                  <c:v>141074772.59999999</c:v>
                </c:pt>
                <c:pt idx="12546">
                  <c:v>141086018.09999999</c:v>
                </c:pt>
                <c:pt idx="12547">
                  <c:v>141097263.59999999</c:v>
                </c:pt>
                <c:pt idx="12548">
                  <c:v>141108509.09999999</c:v>
                </c:pt>
                <c:pt idx="12549">
                  <c:v>141119754.59999999</c:v>
                </c:pt>
                <c:pt idx="12550">
                  <c:v>141131000.09999999</c:v>
                </c:pt>
                <c:pt idx="12551">
                  <c:v>141142245.59999999</c:v>
                </c:pt>
                <c:pt idx="12552">
                  <c:v>141153491.09999999</c:v>
                </c:pt>
                <c:pt idx="12553">
                  <c:v>141164736.59999999</c:v>
                </c:pt>
                <c:pt idx="12554">
                  <c:v>141175982.09999999</c:v>
                </c:pt>
                <c:pt idx="12555">
                  <c:v>141187227.59999999</c:v>
                </c:pt>
                <c:pt idx="12556">
                  <c:v>141198473.09999999</c:v>
                </c:pt>
                <c:pt idx="12557">
                  <c:v>141209718.59999999</c:v>
                </c:pt>
                <c:pt idx="12558">
                  <c:v>141220964.09999999</c:v>
                </c:pt>
                <c:pt idx="12559">
                  <c:v>141232209.59999999</c:v>
                </c:pt>
                <c:pt idx="12560">
                  <c:v>141243455.09999999</c:v>
                </c:pt>
                <c:pt idx="12561">
                  <c:v>141254700.59999999</c:v>
                </c:pt>
                <c:pt idx="12562">
                  <c:v>141265946.09999999</c:v>
                </c:pt>
                <c:pt idx="12563">
                  <c:v>141277191.59999999</c:v>
                </c:pt>
                <c:pt idx="12564">
                  <c:v>141288437.09999999</c:v>
                </c:pt>
                <c:pt idx="12565">
                  <c:v>141299682.59999999</c:v>
                </c:pt>
                <c:pt idx="12566">
                  <c:v>141310928.09999999</c:v>
                </c:pt>
                <c:pt idx="12567">
                  <c:v>141322173.59999999</c:v>
                </c:pt>
                <c:pt idx="12568">
                  <c:v>141333419.09999999</c:v>
                </c:pt>
                <c:pt idx="12569">
                  <c:v>141344664.59999999</c:v>
                </c:pt>
                <c:pt idx="12570">
                  <c:v>141355910.09999999</c:v>
                </c:pt>
                <c:pt idx="12571">
                  <c:v>141367155.59999999</c:v>
                </c:pt>
                <c:pt idx="12572">
                  <c:v>141378401.09999999</c:v>
                </c:pt>
                <c:pt idx="12573">
                  <c:v>141389646.59999999</c:v>
                </c:pt>
                <c:pt idx="12574">
                  <c:v>141400892.09999999</c:v>
                </c:pt>
                <c:pt idx="12575">
                  <c:v>141412137.59999999</c:v>
                </c:pt>
                <c:pt idx="12576">
                  <c:v>141423383.09999999</c:v>
                </c:pt>
                <c:pt idx="12577">
                  <c:v>141434628.59999999</c:v>
                </c:pt>
                <c:pt idx="12578">
                  <c:v>141445874.09999999</c:v>
                </c:pt>
                <c:pt idx="12579">
                  <c:v>141457119.59999999</c:v>
                </c:pt>
                <c:pt idx="12580">
                  <c:v>141468365.09999999</c:v>
                </c:pt>
                <c:pt idx="12581">
                  <c:v>141479610.59999999</c:v>
                </c:pt>
                <c:pt idx="12582">
                  <c:v>141490856.09999999</c:v>
                </c:pt>
                <c:pt idx="12583">
                  <c:v>141502101.59999999</c:v>
                </c:pt>
                <c:pt idx="12584">
                  <c:v>141513347.09999999</c:v>
                </c:pt>
                <c:pt idx="12585">
                  <c:v>141524592.59999999</c:v>
                </c:pt>
                <c:pt idx="12586">
                  <c:v>141535838.09999999</c:v>
                </c:pt>
                <c:pt idx="12587">
                  <c:v>141547083.59999999</c:v>
                </c:pt>
                <c:pt idx="12588">
                  <c:v>141558329.09999999</c:v>
                </c:pt>
                <c:pt idx="12589">
                  <c:v>141569574.59999999</c:v>
                </c:pt>
                <c:pt idx="12590">
                  <c:v>141580820</c:v>
                </c:pt>
                <c:pt idx="12591">
                  <c:v>141592065.5</c:v>
                </c:pt>
                <c:pt idx="12592">
                  <c:v>141603311</c:v>
                </c:pt>
                <c:pt idx="12593">
                  <c:v>141614556.5</c:v>
                </c:pt>
                <c:pt idx="12594">
                  <c:v>141625802</c:v>
                </c:pt>
                <c:pt idx="12595">
                  <c:v>141637047.5</c:v>
                </c:pt>
                <c:pt idx="12596">
                  <c:v>141648293</c:v>
                </c:pt>
                <c:pt idx="12597">
                  <c:v>141659538.5</c:v>
                </c:pt>
                <c:pt idx="12598">
                  <c:v>141670784</c:v>
                </c:pt>
                <c:pt idx="12599">
                  <c:v>141682029.5</c:v>
                </c:pt>
                <c:pt idx="12600">
                  <c:v>141693275</c:v>
                </c:pt>
                <c:pt idx="12601">
                  <c:v>141704520.5</c:v>
                </c:pt>
                <c:pt idx="12602">
                  <c:v>141715766</c:v>
                </c:pt>
                <c:pt idx="12603">
                  <c:v>141727011.5</c:v>
                </c:pt>
                <c:pt idx="12604">
                  <c:v>141738257</c:v>
                </c:pt>
                <c:pt idx="12605">
                  <c:v>141749502.5</c:v>
                </c:pt>
                <c:pt idx="12606">
                  <c:v>141760748</c:v>
                </c:pt>
                <c:pt idx="12607">
                  <c:v>141771993.5</c:v>
                </c:pt>
                <c:pt idx="12608">
                  <c:v>141783239</c:v>
                </c:pt>
                <c:pt idx="12609">
                  <c:v>141794484.5</c:v>
                </c:pt>
                <c:pt idx="12610">
                  <c:v>141805730</c:v>
                </c:pt>
                <c:pt idx="12611">
                  <c:v>141816975.5</c:v>
                </c:pt>
                <c:pt idx="12612">
                  <c:v>141828221</c:v>
                </c:pt>
                <c:pt idx="12613">
                  <c:v>141839466.5</c:v>
                </c:pt>
                <c:pt idx="12614">
                  <c:v>141850712</c:v>
                </c:pt>
                <c:pt idx="12615">
                  <c:v>141861957.5</c:v>
                </c:pt>
                <c:pt idx="12616">
                  <c:v>141873203</c:v>
                </c:pt>
                <c:pt idx="12617">
                  <c:v>141884448.5</c:v>
                </c:pt>
                <c:pt idx="12618">
                  <c:v>141895694</c:v>
                </c:pt>
                <c:pt idx="12619">
                  <c:v>141906939.5</c:v>
                </c:pt>
                <c:pt idx="12620">
                  <c:v>141918185</c:v>
                </c:pt>
                <c:pt idx="12621">
                  <c:v>141929430.5</c:v>
                </c:pt>
                <c:pt idx="12622">
                  <c:v>141940676</c:v>
                </c:pt>
                <c:pt idx="12623">
                  <c:v>141951921.5</c:v>
                </c:pt>
                <c:pt idx="12624">
                  <c:v>141963167</c:v>
                </c:pt>
                <c:pt idx="12625">
                  <c:v>141974412.5</c:v>
                </c:pt>
                <c:pt idx="12626">
                  <c:v>141985658</c:v>
                </c:pt>
                <c:pt idx="12627">
                  <c:v>141996903.5</c:v>
                </c:pt>
                <c:pt idx="12628">
                  <c:v>142008149</c:v>
                </c:pt>
                <c:pt idx="12629">
                  <c:v>142019394.5</c:v>
                </c:pt>
                <c:pt idx="12630">
                  <c:v>142030640</c:v>
                </c:pt>
                <c:pt idx="12631">
                  <c:v>142041885.5</c:v>
                </c:pt>
                <c:pt idx="12632">
                  <c:v>142053131</c:v>
                </c:pt>
                <c:pt idx="12633">
                  <c:v>142064376.5</c:v>
                </c:pt>
                <c:pt idx="12634">
                  <c:v>142075622</c:v>
                </c:pt>
                <c:pt idx="12635">
                  <c:v>142086867.5</c:v>
                </c:pt>
                <c:pt idx="12636">
                  <c:v>142098113</c:v>
                </c:pt>
                <c:pt idx="12637">
                  <c:v>142109358.5</c:v>
                </c:pt>
                <c:pt idx="12638">
                  <c:v>142120604</c:v>
                </c:pt>
                <c:pt idx="12639">
                  <c:v>142131849.5</c:v>
                </c:pt>
                <c:pt idx="12640">
                  <c:v>142143094.90000001</c:v>
                </c:pt>
                <c:pt idx="12641">
                  <c:v>142154340.40000001</c:v>
                </c:pt>
                <c:pt idx="12642">
                  <c:v>142165585.90000001</c:v>
                </c:pt>
                <c:pt idx="12643">
                  <c:v>142176831.40000001</c:v>
                </c:pt>
                <c:pt idx="12644">
                  <c:v>142188076.90000001</c:v>
                </c:pt>
                <c:pt idx="12645">
                  <c:v>142199322.40000001</c:v>
                </c:pt>
                <c:pt idx="12646">
                  <c:v>142210567.90000001</c:v>
                </c:pt>
                <c:pt idx="12647">
                  <c:v>142221813.40000001</c:v>
                </c:pt>
                <c:pt idx="12648">
                  <c:v>142233058.90000001</c:v>
                </c:pt>
                <c:pt idx="12649">
                  <c:v>142244304.40000001</c:v>
                </c:pt>
                <c:pt idx="12650">
                  <c:v>142255549.90000001</c:v>
                </c:pt>
                <c:pt idx="12651">
                  <c:v>142266795.40000001</c:v>
                </c:pt>
                <c:pt idx="12652">
                  <c:v>142278040.90000001</c:v>
                </c:pt>
                <c:pt idx="12653">
                  <c:v>142289286.40000001</c:v>
                </c:pt>
                <c:pt idx="12654">
                  <c:v>142300531.90000001</c:v>
                </c:pt>
                <c:pt idx="12655">
                  <c:v>142311777.40000001</c:v>
                </c:pt>
                <c:pt idx="12656">
                  <c:v>142323022.90000001</c:v>
                </c:pt>
                <c:pt idx="12657">
                  <c:v>142334268.40000001</c:v>
                </c:pt>
                <c:pt idx="12658">
                  <c:v>142345513.90000001</c:v>
                </c:pt>
                <c:pt idx="12659">
                  <c:v>142356759.40000001</c:v>
                </c:pt>
                <c:pt idx="12660">
                  <c:v>142368004.90000001</c:v>
                </c:pt>
                <c:pt idx="12661">
                  <c:v>142379250.40000001</c:v>
                </c:pt>
                <c:pt idx="12662">
                  <c:v>142390495.90000001</c:v>
                </c:pt>
                <c:pt idx="12663">
                  <c:v>142401741.40000001</c:v>
                </c:pt>
                <c:pt idx="12664">
                  <c:v>142412986.90000001</c:v>
                </c:pt>
                <c:pt idx="12665">
                  <c:v>142424232.40000001</c:v>
                </c:pt>
                <c:pt idx="12666">
                  <c:v>142435477.90000001</c:v>
                </c:pt>
                <c:pt idx="12667">
                  <c:v>142446723.40000001</c:v>
                </c:pt>
                <c:pt idx="12668">
                  <c:v>142457968.90000001</c:v>
                </c:pt>
                <c:pt idx="12669">
                  <c:v>142469214.40000001</c:v>
                </c:pt>
                <c:pt idx="12670">
                  <c:v>142480459.90000001</c:v>
                </c:pt>
                <c:pt idx="12671">
                  <c:v>142491705.40000001</c:v>
                </c:pt>
                <c:pt idx="12672">
                  <c:v>142502950.90000001</c:v>
                </c:pt>
                <c:pt idx="12673">
                  <c:v>142514196.40000001</c:v>
                </c:pt>
                <c:pt idx="12674">
                  <c:v>142525441.90000001</c:v>
                </c:pt>
                <c:pt idx="12675">
                  <c:v>142536687.40000001</c:v>
                </c:pt>
                <c:pt idx="12676">
                  <c:v>142547932.90000001</c:v>
                </c:pt>
                <c:pt idx="12677">
                  <c:v>142559178.40000001</c:v>
                </c:pt>
                <c:pt idx="12678">
                  <c:v>142570423.90000001</c:v>
                </c:pt>
                <c:pt idx="12679">
                  <c:v>142581669.40000001</c:v>
                </c:pt>
                <c:pt idx="12680">
                  <c:v>142592914.90000001</c:v>
                </c:pt>
                <c:pt idx="12681">
                  <c:v>142604160.40000001</c:v>
                </c:pt>
                <c:pt idx="12682">
                  <c:v>142615405.90000001</c:v>
                </c:pt>
                <c:pt idx="12683">
                  <c:v>142626651.40000001</c:v>
                </c:pt>
                <c:pt idx="12684">
                  <c:v>142637896.90000001</c:v>
                </c:pt>
                <c:pt idx="12685">
                  <c:v>142649142.40000001</c:v>
                </c:pt>
                <c:pt idx="12686">
                  <c:v>142660387.90000001</c:v>
                </c:pt>
                <c:pt idx="12687">
                  <c:v>142671633.40000001</c:v>
                </c:pt>
                <c:pt idx="12688">
                  <c:v>142682878.90000001</c:v>
                </c:pt>
                <c:pt idx="12689">
                  <c:v>142694124.40000001</c:v>
                </c:pt>
                <c:pt idx="12690">
                  <c:v>142705369.80000001</c:v>
                </c:pt>
                <c:pt idx="12691">
                  <c:v>142716615.30000001</c:v>
                </c:pt>
                <c:pt idx="12692">
                  <c:v>142727860.80000001</c:v>
                </c:pt>
                <c:pt idx="12693">
                  <c:v>142739106.30000001</c:v>
                </c:pt>
                <c:pt idx="12694">
                  <c:v>142750351.80000001</c:v>
                </c:pt>
                <c:pt idx="12695">
                  <c:v>142761597.30000001</c:v>
                </c:pt>
                <c:pt idx="12696">
                  <c:v>142772842.80000001</c:v>
                </c:pt>
                <c:pt idx="12697">
                  <c:v>142784088.30000001</c:v>
                </c:pt>
                <c:pt idx="12698">
                  <c:v>142795333.80000001</c:v>
                </c:pt>
                <c:pt idx="12699">
                  <c:v>142806579.30000001</c:v>
                </c:pt>
                <c:pt idx="12700">
                  <c:v>142817824.80000001</c:v>
                </c:pt>
                <c:pt idx="12701">
                  <c:v>142829070.30000001</c:v>
                </c:pt>
                <c:pt idx="12702">
                  <c:v>142840315.80000001</c:v>
                </c:pt>
                <c:pt idx="12703">
                  <c:v>142851561.30000001</c:v>
                </c:pt>
                <c:pt idx="12704">
                  <c:v>142862806.80000001</c:v>
                </c:pt>
                <c:pt idx="12705">
                  <c:v>142874052.30000001</c:v>
                </c:pt>
                <c:pt idx="12706">
                  <c:v>142885297.80000001</c:v>
                </c:pt>
                <c:pt idx="12707">
                  <c:v>142896543.30000001</c:v>
                </c:pt>
                <c:pt idx="12708">
                  <c:v>142907788.80000001</c:v>
                </c:pt>
                <c:pt idx="12709">
                  <c:v>142919034.30000001</c:v>
                </c:pt>
                <c:pt idx="12710">
                  <c:v>142930279.80000001</c:v>
                </c:pt>
                <c:pt idx="12711">
                  <c:v>142941525.30000001</c:v>
                </c:pt>
                <c:pt idx="12712">
                  <c:v>142952770.80000001</c:v>
                </c:pt>
                <c:pt idx="12713">
                  <c:v>142964016.30000001</c:v>
                </c:pt>
                <c:pt idx="12714">
                  <c:v>142975261.80000001</c:v>
                </c:pt>
                <c:pt idx="12715">
                  <c:v>142986507.30000001</c:v>
                </c:pt>
                <c:pt idx="12716">
                  <c:v>142997752.80000001</c:v>
                </c:pt>
                <c:pt idx="12717">
                  <c:v>143008998.30000001</c:v>
                </c:pt>
                <c:pt idx="12718">
                  <c:v>143020243.80000001</c:v>
                </c:pt>
                <c:pt idx="12719">
                  <c:v>143031489.30000001</c:v>
                </c:pt>
                <c:pt idx="12720">
                  <c:v>143042734.80000001</c:v>
                </c:pt>
                <c:pt idx="12721">
                  <c:v>143053980.30000001</c:v>
                </c:pt>
                <c:pt idx="12722">
                  <c:v>143065225.80000001</c:v>
                </c:pt>
                <c:pt idx="12723">
                  <c:v>143076471.30000001</c:v>
                </c:pt>
                <c:pt idx="12724">
                  <c:v>143087716.80000001</c:v>
                </c:pt>
                <c:pt idx="12725">
                  <c:v>143098962.30000001</c:v>
                </c:pt>
                <c:pt idx="12726">
                  <c:v>143110207.80000001</c:v>
                </c:pt>
                <c:pt idx="12727">
                  <c:v>143121453.30000001</c:v>
                </c:pt>
                <c:pt idx="12728">
                  <c:v>143132698.80000001</c:v>
                </c:pt>
                <c:pt idx="12729">
                  <c:v>143143944.30000001</c:v>
                </c:pt>
                <c:pt idx="12730">
                  <c:v>143155189.80000001</c:v>
                </c:pt>
                <c:pt idx="12731">
                  <c:v>143166435.30000001</c:v>
                </c:pt>
                <c:pt idx="12732">
                  <c:v>143177680.80000001</c:v>
                </c:pt>
                <c:pt idx="12733">
                  <c:v>143188926.30000001</c:v>
                </c:pt>
                <c:pt idx="12734">
                  <c:v>143200171.80000001</c:v>
                </c:pt>
                <c:pt idx="12735">
                  <c:v>143211417.30000001</c:v>
                </c:pt>
                <c:pt idx="12736">
                  <c:v>143222662.80000001</c:v>
                </c:pt>
                <c:pt idx="12737">
                  <c:v>143233908.30000001</c:v>
                </c:pt>
                <c:pt idx="12738">
                  <c:v>143245153.80000001</c:v>
                </c:pt>
                <c:pt idx="12739">
                  <c:v>143256399.30000001</c:v>
                </c:pt>
                <c:pt idx="12740">
                  <c:v>143267644.80000001</c:v>
                </c:pt>
                <c:pt idx="12741">
                  <c:v>143278890.19999999</c:v>
                </c:pt>
                <c:pt idx="12742">
                  <c:v>143290135.69999999</c:v>
                </c:pt>
                <c:pt idx="12743">
                  <c:v>143301381.19999999</c:v>
                </c:pt>
                <c:pt idx="12744">
                  <c:v>143312626.69999999</c:v>
                </c:pt>
                <c:pt idx="12745">
                  <c:v>143323872.19999999</c:v>
                </c:pt>
                <c:pt idx="12746">
                  <c:v>143335117.69999999</c:v>
                </c:pt>
                <c:pt idx="12747">
                  <c:v>143346363.19999999</c:v>
                </c:pt>
                <c:pt idx="12748">
                  <c:v>143357608.69999999</c:v>
                </c:pt>
                <c:pt idx="12749">
                  <c:v>143368854.19999999</c:v>
                </c:pt>
                <c:pt idx="12750">
                  <c:v>143380099.69999999</c:v>
                </c:pt>
                <c:pt idx="12751">
                  <c:v>143391345.19999999</c:v>
                </c:pt>
                <c:pt idx="12752">
                  <c:v>143402590.69999999</c:v>
                </c:pt>
                <c:pt idx="12753">
                  <c:v>143413836.19999999</c:v>
                </c:pt>
                <c:pt idx="12754">
                  <c:v>143425081.69999999</c:v>
                </c:pt>
                <c:pt idx="12755">
                  <c:v>143436327.19999999</c:v>
                </c:pt>
                <c:pt idx="12756">
                  <c:v>143447572.69999999</c:v>
                </c:pt>
                <c:pt idx="12757">
                  <c:v>143458818.19999999</c:v>
                </c:pt>
                <c:pt idx="12758">
                  <c:v>143470063.69999999</c:v>
                </c:pt>
                <c:pt idx="12759">
                  <c:v>143481309.19999999</c:v>
                </c:pt>
                <c:pt idx="12760">
                  <c:v>143492554.69999999</c:v>
                </c:pt>
                <c:pt idx="12761">
                  <c:v>143503800.19999999</c:v>
                </c:pt>
                <c:pt idx="12762">
                  <c:v>143515045.69999999</c:v>
                </c:pt>
                <c:pt idx="12763">
                  <c:v>143526291.19999999</c:v>
                </c:pt>
                <c:pt idx="12764">
                  <c:v>143537536.69999999</c:v>
                </c:pt>
                <c:pt idx="12765">
                  <c:v>143548782.19999999</c:v>
                </c:pt>
                <c:pt idx="12766">
                  <c:v>143560027.69999999</c:v>
                </c:pt>
                <c:pt idx="12767">
                  <c:v>143571273.19999999</c:v>
                </c:pt>
                <c:pt idx="12768">
                  <c:v>143582518.69999999</c:v>
                </c:pt>
                <c:pt idx="12769">
                  <c:v>143593764.19999999</c:v>
                </c:pt>
                <c:pt idx="12770">
                  <c:v>143605009.69999999</c:v>
                </c:pt>
                <c:pt idx="12771">
                  <c:v>143616255.19999999</c:v>
                </c:pt>
                <c:pt idx="12772">
                  <c:v>143627500.69999999</c:v>
                </c:pt>
                <c:pt idx="12773">
                  <c:v>143638746.19999999</c:v>
                </c:pt>
                <c:pt idx="12774">
                  <c:v>143649991.69999999</c:v>
                </c:pt>
                <c:pt idx="12775">
                  <c:v>143661237.19999999</c:v>
                </c:pt>
                <c:pt idx="12776">
                  <c:v>143672482.69999999</c:v>
                </c:pt>
                <c:pt idx="12777">
                  <c:v>143683728.19999999</c:v>
                </c:pt>
                <c:pt idx="12778">
                  <c:v>143694973.69999999</c:v>
                </c:pt>
                <c:pt idx="12779">
                  <c:v>143706219.19999999</c:v>
                </c:pt>
                <c:pt idx="12780">
                  <c:v>143717464.69999999</c:v>
                </c:pt>
                <c:pt idx="12781">
                  <c:v>143728710.19999999</c:v>
                </c:pt>
                <c:pt idx="12782">
                  <c:v>143739955.69999999</c:v>
                </c:pt>
                <c:pt idx="12783">
                  <c:v>143751201.19999999</c:v>
                </c:pt>
                <c:pt idx="12784">
                  <c:v>143762446.69999999</c:v>
                </c:pt>
                <c:pt idx="12785">
                  <c:v>143773692.19999999</c:v>
                </c:pt>
                <c:pt idx="12786">
                  <c:v>143784937.69999999</c:v>
                </c:pt>
                <c:pt idx="12787">
                  <c:v>143796183.19999999</c:v>
                </c:pt>
                <c:pt idx="12788">
                  <c:v>143807428.69999999</c:v>
                </c:pt>
                <c:pt idx="12789">
                  <c:v>143818674.19999999</c:v>
                </c:pt>
                <c:pt idx="12790">
                  <c:v>143829919.69999999</c:v>
                </c:pt>
                <c:pt idx="12791">
                  <c:v>143841165.09999999</c:v>
                </c:pt>
                <c:pt idx="12792">
                  <c:v>143852410.59999999</c:v>
                </c:pt>
                <c:pt idx="12793">
                  <c:v>143863656.09999999</c:v>
                </c:pt>
                <c:pt idx="12794">
                  <c:v>143874901.59999999</c:v>
                </c:pt>
                <c:pt idx="12795">
                  <c:v>143886147.09999999</c:v>
                </c:pt>
                <c:pt idx="12796">
                  <c:v>143897392.59999999</c:v>
                </c:pt>
                <c:pt idx="12797">
                  <c:v>143908638.09999999</c:v>
                </c:pt>
                <c:pt idx="12798">
                  <c:v>143919883.59999999</c:v>
                </c:pt>
                <c:pt idx="12799">
                  <c:v>143931129.09999999</c:v>
                </c:pt>
                <c:pt idx="12800">
                  <c:v>143942374.59999999</c:v>
                </c:pt>
                <c:pt idx="12801">
                  <c:v>143953620.09999999</c:v>
                </c:pt>
                <c:pt idx="12802">
                  <c:v>143964865.59999999</c:v>
                </c:pt>
                <c:pt idx="12803">
                  <c:v>143976111.09999999</c:v>
                </c:pt>
                <c:pt idx="12804">
                  <c:v>143987356.59999999</c:v>
                </c:pt>
                <c:pt idx="12805">
                  <c:v>143998602.09999999</c:v>
                </c:pt>
                <c:pt idx="12806">
                  <c:v>144009847.59999999</c:v>
                </c:pt>
                <c:pt idx="12807">
                  <c:v>144021093.09999999</c:v>
                </c:pt>
                <c:pt idx="12808">
                  <c:v>144032338.59999999</c:v>
                </c:pt>
                <c:pt idx="12809">
                  <c:v>144043584.09999999</c:v>
                </c:pt>
                <c:pt idx="12810">
                  <c:v>144054829.59999999</c:v>
                </c:pt>
                <c:pt idx="12811">
                  <c:v>144066075.09999999</c:v>
                </c:pt>
                <c:pt idx="12812">
                  <c:v>144077320.59999999</c:v>
                </c:pt>
                <c:pt idx="12813">
                  <c:v>144088566.09999999</c:v>
                </c:pt>
                <c:pt idx="12814">
                  <c:v>144099811.59999999</c:v>
                </c:pt>
                <c:pt idx="12815">
                  <c:v>144111057.09999999</c:v>
                </c:pt>
                <c:pt idx="12816">
                  <c:v>144122302.59999999</c:v>
                </c:pt>
                <c:pt idx="12817">
                  <c:v>144133548.09999999</c:v>
                </c:pt>
                <c:pt idx="12818">
                  <c:v>144144793.59999999</c:v>
                </c:pt>
                <c:pt idx="12819">
                  <c:v>144156039.09999999</c:v>
                </c:pt>
                <c:pt idx="12820">
                  <c:v>144167284.59999999</c:v>
                </c:pt>
                <c:pt idx="12821">
                  <c:v>144178530.09999999</c:v>
                </c:pt>
                <c:pt idx="12822">
                  <c:v>144189775.59999999</c:v>
                </c:pt>
                <c:pt idx="12823">
                  <c:v>144201021.09999999</c:v>
                </c:pt>
                <c:pt idx="12824">
                  <c:v>144212266.59999999</c:v>
                </c:pt>
                <c:pt idx="12825">
                  <c:v>144223512.09999999</c:v>
                </c:pt>
                <c:pt idx="12826">
                  <c:v>144234757.59999999</c:v>
                </c:pt>
                <c:pt idx="12827">
                  <c:v>144246003.09999999</c:v>
                </c:pt>
                <c:pt idx="12828">
                  <c:v>144257248.59999999</c:v>
                </c:pt>
                <c:pt idx="12829">
                  <c:v>144268494.09999999</c:v>
                </c:pt>
                <c:pt idx="12830">
                  <c:v>144279739.59999999</c:v>
                </c:pt>
                <c:pt idx="12831">
                  <c:v>144290985.09999999</c:v>
                </c:pt>
                <c:pt idx="12832">
                  <c:v>144302230.59999999</c:v>
                </c:pt>
                <c:pt idx="12833">
                  <c:v>144313476.09999999</c:v>
                </c:pt>
                <c:pt idx="12834">
                  <c:v>144324721.59999999</c:v>
                </c:pt>
                <c:pt idx="12835">
                  <c:v>144335967.09999999</c:v>
                </c:pt>
                <c:pt idx="12836">
                  <c:v>144347212.59999999</c:v>
                </c:pt>
                <c:pt idx="12837">
                  <c:v>144358458.09999999</c:v>
                </c:pt>
                <c:pt idx="12838">
                  <c:v>144369703.59999999</c:v>
                </c:pt>
                <c:pt idx="12839">
                  <c:v>144380949.09999999</c:v>
                </c:pt>
                <c:pt idx="12840">
                  <c:v>144392194.59999999</c:v>
                </c:pt>
                <c:pt idx="12841">
                  <c:v>144403440.09999999</c:v>
                </c:pt>
                <c:pt idx="12842">
                  <c:v>144414685.5</c:v>
                </c:pt>
                <c:pt idx="12843">
                  <c:v>144425931</c:v>
                </c:pt>
                <c:pt idx="12844">
                  <c:v>144437176.5</c:v>
                </c:pt>
                <c:pt idx="12845">
                  <c:v>144448422</c:v>
                </c:pt>
                <c:pt idx="12846">
                  <c:v>144459667.5</c:v>
                </c:pt>
                <c:pt idx="12847">
                  <c:v>144470913</c:v>
                </c:pt>
                <c:pt idx="12848">
                  <c:v>144482158.5</c:v>
                </c:pt>
                <c:pt idx="12849">
                  <c:v>144493404</c:v>
                </c:pt>
                <c:pt idx="12850">
                  <c:v>144504649.5</c:v>
                </c:pt>
                <c:pt idx="12851">
                  <c:v>144515895</c:v>
                </c:pt>
                <c:pt idx="12852">
                  <c:v>144527140.5</c:v>
                </c:pt>
                <c:pt idx="12853">
                  <c:v>144538386</c:v>
                </c:pt>
                <c:pt idx="12854">
                  <c:v>144549631.5</c:v>
                </c:pt>
                <c:pt idx="12855">
                  <c:v>144560877</c:v>
                </c:pt>
                <c:pt idx="12856">
                  <c:v>144572122.5</c:v>
                </c:pt>
                <c:pt idx="12857">
                  <c:v>144583368</c:v>
                </c:pt>
                <c:pt idx="12858">
                  <c:v>144594613.5</c:v>
                </c:pt>
                <c:pt idx="12859">
                  <c:v>144605859</c:v>
                </c:pt>
                <c:pt idx="12860">
                  <c:v>144617104.5</c:v>
                </c:pt>
                <c:pt idx="12861">
                  <c:v>144628350</c:v>
                </c:pt>
                <c:pt idx="12862">
                  <c:v>144639595.5</c:v>
                </c:pt>
                <c:pt idx="12863">
                  <c:v>144650841</c:v>
                </c:pt>
                <c:pt idx="12864">
                  <c:v>144662086.5</c:v>
                </c:pt>
                <c:pt idx="12865">
                  <c:v>144673332</c:v>
                </c:pt>
                <c:pt idx="12866">
                  <c:v>144684577.5</c:v>
                </c:pt>
                <c:pt idx="12867">
                  <c:v>144695823</c:v>
                </c:pt>
                <c:pt idx="12868">
                  <c:v>144707068.5</c:v>
                </c:pt>
                <c:pt idx="12869">
                  <c:v>144718314</c:v>
                </c:pt>
                <c:pt idx="12870">
                  <c:v>144729559.5</c:v>
                </c:pt>
                <c:pt idx="12871">
                  <c:v>144740805</c:v>
                </c:pt>
                <c:pt idx="12872">
                  <c:v>144752050.5</c:v>
                </c:pt>
                <c:pt idx="12873">
                  <c:v>144763296</c:v>
                </c:pt>
                <c:pt idx="12874">
                  <c:v>144774541.5</c:v>
                </c:pt>
                <c:pt idx="12875">
                  <c:v>144785787</c:v>
                </c:pt>
                <c:pt idx="12876">
                  <c:v>144797032.5</c:v>
                </c:pt>
                <c:pt idx="12877">
                  <c:v>144808278</c:v>
                </c:pt>
                <c:pt idx="12878">
                  <c:v>144819523.5</c:v>
                </c:pt>
                <c:pt idx="12879">
                  <c:v>144830769</c:v>
                </c:pt>
                <c:pt idx="12880">
                  <c:v>144842014.5</c:v>
                </c:pt>
                <c:pt idx="12881">
                  <c:v>144853260</c:v>
                </c:pt>
                <c:pt idx="12882">
                  <c:v>144864505.5</c:v>
                </c:pt>
                <c:pt idx="12883">
                  <c:v>144875751</c:v>
                </c:pt>
                <c:pt idx="12884">
                  <c:v>144886996.5</c:v>
                </c:pt>
                <c:pt idx="12885">
                  <c:v>144898242</c:v>
                </c:pt>
                <c:pt idx="12886">
                  <c:v>144909487.5</c:v>
                </c:pt>
                <c:pt idx="12887">
                  <c:v>144920733</c:v>
                </c:pt>
                <c:pt idx="12888">
                  <c:v>144931978.5</c:v>
                </c:pt>
                <c:pt idx="12889">
                  <c:v>144943224</c:v>
                </c:pt>
                <c:pt idx="12890">
                  <c:v>144954469.5</c:v>
                </c:pt>
                <c:pt idx="12891">
                  <c:v>144965715</c:v>
                </c:pt>
                <c:pt idx="12892">
                  <c:v>144976960.40000001</c:v>
                </c:pt>
                <c:pt idx="12893">
                  <c:v>144988205.90000001</c:v>
                </c:pt>
                <c:pt idx="12894">
                  <c:v>144999451.40000001</c:v>
                </c:pt>
                <c:pt idx="12895">
                  <c:v>145010696.90000001</c:v>
                </c:pt>
                <c:pt idx="12896">
                  <c:v>145021942.40000001</c:v>
                </c:pt>
                <c:pt idx="12897">
                  <c:v>145033187.90000001</c:v>
                </c:pt>
                <c:pt idx="12898">
                  <c:v>145044433.40000001</c:v>
                </c:pt>
                <c:pt idx="12899">
                  <c:v>145055678.90000001</c:v>
                </c:pt>
                <c:pt idx="12900">
                  <c:v>145066924.40000001</c:v>
                </c:pt>
                <c:pt idx="12901">
                  <c:v>145078169.90000001</c:v>
                </c:pt>
                <c:pt idx="12902">
                  <c:v>145089415.40000001</c:v>
                </c:pt>
                <c:pt idx="12903">
                  <c:v>145100660.90000001</c:v>
                </c:pt>
                <c:pt idx="12904">
                  <c:v>145111906.40000001</c:v>
                </c:pt>
                <c:pt idx="12905">
                  <c:v>145123151.90000001</c:v>
                </c:pt>
                <c:pt idx="12906">
                  <c:v>145134397.40000001</c:v>
                </c:pt>
                <c:pt idx="12907">
                  <c:v>145145642.90000001</c:v>
                </c:pt>
                <c:pt idx="12908">
                  <c:v>145156888.40000001</c:v>
                </c:pt>
                <c:pt idx="12909">
                  <c:v>145168133.90000001</c:v>
                </c:pt>
                <c:pt idx="12910">
                  <c:v>145179379.40000001</c:v>
                </c:pt>
                <c:pt idx="12911">
                  <c:v>145190624.90000001</c:v>
                </c:pt>
                <c:pt idx="12912">
                  <c:v>145201870.40000001</c:v>
                </c:pt>
                <c:pt idx="12913">
                  <c:v>145213115.90000001</c:v>
                </c:pt>
                <c:pt idx="12914">
                  <c:v>145224361.40000001</c:v>
                </c:pt>
                <c:pt idx="12915">
                  <c:v>145235606.90000001</c:v>
                </c:pt>
                <c:pt idx="12916">
                  <c:v>145246852.40000001</c:v>
                </c:pt>
                <c:pt idx="12917">
                  <c:v>145258097.90000001</c:v>
                </c:pt>
                <c:pt idx="12918">
                  <c:v>145269343.40000001</c:v>
                </c:pt>
                <c:pt idx="12919">
                  <c:v>145280588.90000001</c:v>
                </c:pt>
                <c:pt idx="12920">
                  <c:v>145291834.40000001</c:v>
                </c:pt>
                <c:pt idx="12921">
                  <c:v>145303079.90000001</c:v>
                </c:pt>
                <c:pt idx="12922">
                  <c:v>145314325.40000001</c:v>
                </c:pt>
                <c:pt idx="12923">
                  <c:v>145325570.90000001</c:v>
                </c:pt>
                <c:pt idx="12924">
                  <c:v>145336816.40000001</c:v>
                </c:pt>
                <c:pt idx="12925">
                  <c:v>145348061.90000001</c:v>
                </c:pt>
                <c:pt idx="12926">
                  <c:v>145359307.40000001</c:v>
                </c:pt>
                <c:pt idx="12927">
                  <c:v>145370552.90000001</c:v>
                </c:pt>
                <c:pt idx="12928">
                  <c:v>145381798.40000001</c:v>
                </c:pt>
                <c:pt idx="12929">
                  <c:v>145393043.90000001</c:v>
                </c:pt>
                <c:pt idx="12930">
                  <c:v>145404289.40000001</c:v>
                </c:pt>
                <c:pt idx="12931">
                  <c:v>145415534.90000001</c:v>
                </c:pt>
                <c:pt idx="12932">
                  <c:v>145426780.40000001</c:v>
                </c:pt>
                <c:pt idx="12933">
                  <c:v>145438025.90000001</c:v>
                </c:pt>
                <c:pt idx="12934">
                  <c:v>145449271.40000001</c:v>
                </c:pt>
                <c:pt idx="12935">
                  <c:v>145460516.90000001</c:v>
                </c:pt>
                <c:pt idx="12936">
                  <c:v>145471762.40000001</c:v>
                </c:pt>
                <c:pt idx="12937">
                  <c:v>145483007.90000001</c:v>
                </c:pt>
                <c:pt idx="12938">
                  <c:v>145494253.40000001</c:v>
                </c:pt>
                <c:pt idx="12939">
                  <c:v>145505498.90000001</c:v>
                </c:pt>
                <c:pt idx="12940">
                  <c:v>145516744.40000001</c:v>
                </c:pt>
                <c:pt idx="12941">
                  <c:v>145527989.90000001</c:v>
                </c:pt>
                <c:pt idx="12942">
                  <c:v>145539235.40000001</c:v>
                </c:pt>
                <c:pt idx="12943">
                  <c:v>145550480.80000001</c:v>
                </c:pt>
                <c:pt idx="12944">
                  <c:v>145561726.30000001</c:v>
                </c:pt>
                <c:pt idx="12945">
                  <c:v>145572971.80000001</c:v>
                </c:pt>
                <c:pt idx="12946">
                  <c:v>145584217.30000001</c:v>
                </c:pt>
                <c:pt idx="12947">
                  <c:v>145595462.80000001</c:v>
                </c:pt>
                <c:pt idx="12948">
                  <c:v>145606708.30000001</c:v>
                </c:pt>
                <c:pt idx="12949">
                  <c:v>145617953.80000001</c:v>
                </c:pt>
                <c:pt idx="12950">
                  <c:v>145629199.30000001</c:v>
                </c:pt>
                <c:pt idx="12951">
                  <c:v>145640444.80000001</c:v>
                </c:pt>
                <c:pt idx="12952">
                  <c:v>145651690.30000001</c:v>
                </c:pt>
                <c:pt idx="12953">
                  <c:v>145662935.80000001</c:v>
                </c:pt>
                <c:pt idx="12954">
                  <c:v>145674181.30000001</c:v>
                </c:pt>
                <c:pt idx="12955">
                  <c:v>145685426.80000001</c:v>
                </c:pt>
                <c:pt idx="12956">
                  <c:v>145696672.30000001</c:v>
                </c:pt>
                <c:pt idx="12957">
                  <c:v>145707917.80000001</c:v>
                </c:pt>
                <c:pt idx="12958">
                  <c:v>145719163.30000001</c:v>
                </c:pt>
                <c:pt idx="12959">
                  <c:v>145730408.80000001</c:v>
                </c:pt>
                <c:pt idx="12960">
                  <c:v>145741654.30000001</c:v>
                </c:pt>
                <c:pt idx="12961">
                  <c:v>145752899.80000001</c:v>
                </c:pt>
                <c:pt idx="12962">
                  <c:v>145764145.30000001</c:v>
                </c:pt>
                <c:pt idx="12963">
                  <c:v>145775390.80000001</c:v>
                </c:pt>
                <c:pt idx="12964">
                  <c:v>145786636.30000001</c:v>
                </c:pt>
                <c:pt idx="12965">
                  <c:v>145797881.80000001</c:v>
                </c:pt>
                <c:pt idx="12966">
                  <c:v>145809127.30000001</c:v>
                </c:pt>
                <c:pt idx="12967">
                  <c:v>145820372.80000001</c:v>
                </c:pt>
                <c:pt idx="12968">
                  <c:v>145831618.30000001</c:v>
                </c:pt>
                <c:pt idx="12969">
                  <c:v>145842863.80000001</c:v>
                </c:pt>
                <c:pt idx="12970">
                  <c:v>145854109.30000001</c:v>
                </c:pt>
                <c:pt idx="12971">
                  <c:v>145865354.80000001</c:v>
                </c:pt>
                <c:pt idx="12972">
                  <c:v>145876600.30000001</c:v>
                </c:pt>
                <c:pt idx="12973">
                  <c:v>145887845.80000001</c:v>
                </c:pt>
                <c:pt idx="12974">
                  <c:v>145899091.30000001</c:v>
                </c:pt>
                <c:pt idx="12975">
                  <c:v>145910336.80000001</c:v>
                </c:pt>
                <c:pt idx="12976">
                  <c:v>145921582.30000001</c:v>
                </c:pt>
                <c:pt idx="12977">
                  <c:v>145932827.80000001</c:v>
                </c:pt>
                <c:pt idx="12978">
                  <c:v>145944073.30000001</c:v>
                </c:pt>
                <c:pt idx="12979">
                  <c:v>145955318.80000001</c:v>
                </c:pt>
                <c:pt idx="12980">
                  <c:v>145966564.30000001</c:v>
                </c:pt>
                <c:pt idx="12981">
                  <c:v>145977809.80000001</c:v>
                </c:pt>
                <c:pt idx="12982">
                  <c:v>145989055.30000001</c:v>
                </c:pt>
                <c:pt idx="12983">
                  <c:v>146000300.80000001</c:v>
                </c:pt>
                <c:pt idx="12984">
                  <c:v>146011546.30000001</c:v>
                </c:pt>
                <c:pt idx="12985">
                  <c:v>146022791.80000001</c:v>
                </c:pt>
                <c:pt idx="12986">
                  <c:v>146034037.30000001</c:v>
                </c:pt>
                <c:pt idx="12987">
                  <c:v>146045282.80000001</c:v>
                </c:pt>
                <c:pt idx="12988">
                  <c:v>146056528.30000001</c:v>
                </c:pt>
                <c:pt idx="12989">
                  <c:v>146067773.80000001</c:v>
                </c:pt>
                <c:pt idx="12990">
                  <c:v>146079019.30000001</c:v>
                </c:pt>
                <c:pt idx="12991">
                  <c:v>146090264.80000001</c:v>
                </c:pt>
                <c:pt idx="12992">
                  <c:v>146101510.30000001</c:v>
                </c:pt>
                <c:pt idx="12993">
                  <c:v>146112755.69999999</c:v>
                </c:pt>
                <c:pt idx="12994">
                  <c:v>146124001.19999999</c:v>
                </c:pt>
                <c:pt idx="12995">
                  <c:v>146135246.69999999</c:v>
                </c:pt>
                <c:pt idx="12996">
                  <c:v>146146492.19999999</c:v>
                </c:pt>
                <c:pt idx="12997">
                  <c:v>146157737.69999999</c:v>
                </c:pt>
                <c:pt idx="12998">
                  <c:v>146168983.19999999</c:v>
                </c:pt>
                <c:pt idx="12999">
                  <c:v>146180228.69999999</c:v>
                </c:pt>
                <c:pt idx="13000">
                  <c:v>146191474.19999999</c:v>
                </c:pt>
                <c:pt idx="13001">
                  <c:v>146202719.69999999</c:v>
                </c:pt>
                <c:pt idx="13002">
                  <c:v>146213965.19999999</c:v>
                </c:pt>
                <c:pt idx="13003">
                  <c:v>146225210.69999999</c:v>
                </c:pt>
                <c:pt idx="13004">
                  <c:v>146236456.19999999</c:v>
                </c:pt>
                <c:pt idx="13005">
                  <c:v>146247701.69999999</c:v>
                </c:pt>
                <c:pt idx="13006">
                  <c:v>146258947.19999999</c:v>
                </c:pt>
                <c:pt idx="13007">
                  <c:v>146270192.69999999</c:v>
                </c:pt>
                <c:pt idx="13008">
                  <c:v>146281438.19999999</c:v>
                </c:pt>
                <c:pt idx="13009">
                  <c:v>146292683.69999999</c:v>
                </c:pt>
                <c:pt idx="13010">
                  <c:v>146303929.19999999</c:v>
                </c:pt>
                <c:pt idx="13011">
                  <c:v>146315174.69999999</c:v>
                </c:pt>
                <c:pt idx="13012">
                  <c:v>146326420.19999999</c:v>
                </c:pt>
                <c:pt idx="13013">
                  <c:v>146337665.69999999</c:v>
                </c:pt>
                <c:pt idx="13014">
                  <c:v>146348911.19999999</c:v>
                </c:pt>
                <c:pt idx="13015">
                  <c:v>146360156.69999999</c:v>
                </c:pt>
                <c:pt idx="13016">
                  <c:v>146371402.19999999</c:v>
                </c:pt>
                <c:pt idx="13017">
                  <c:v>146382647.69999999</c:v>
                </c:pt>
                <c:pt idx="13018">
                  <c:v>146393893.19999999</c:v>
                </c:pt>
                <c:pt idx="13019">
                  <c:v>146405138.69999999</c:v>
                </c:pt>
                <c:pt idx="13020">
                  <c:v>146416384.19999999</c:v>
                </c:pt>
                <c:pt idx="13021">
                  <c:v>146427629.69999999</c:v>
                </c:pt>
                <c:pt idx="13022">
                  <c:v>146438875.19999999</c:v>
                </c:pt>
                <c:pt idx="13023">
                  <c:v>146450120.69999999</c:v>
                </c:pt>
                <c:pt idx="13024">
                  <c:v>146461366.19999999</c:v>
                </c:pt>
                <c:pt idx="13025">
                  <c:v>146472611.69999999</c:v>
                </c:pt>
                <c:pt idx="13026">
                  <c:v>146483857.19999999</c:v>
                </c:pt>
                <c:pt idx="13027">
                  <c:v>146495102.69999999</c:v>
                </c:pt>
                <c:pt idx="13028">
                  <c:v>146506348.19999999</c:v>
                </c:pt>
                <c:pt idx="13029">
                  <c:v>146517593.69999999</c:v>
                </c:pt>
                <c:pt idx="13030">
                  <c:v>146528839.19999999</c:v>
                </c:pt>
                <c:pt idx="13031">
                  <c:v>146540084.69999999</c:v>
                </c:pt>
                <c:pt idx="13032">
                  <c:v>146551330.19999999</c:v>
                </c:pt>
                <c:pt idx="13033">
                  <c:v>146562575.69999999</c:v>
                </c:pt>
                <c:pt idx="13034">
                  <c:v>146573821.19999999</c:v>
                </c:pt>
                <c:pt idx="13035">
                  <c:v>146585066.69999999</c:v>
                </c:pt>
                <c:pt idx="13036">
                  <c:v>146596312.19999999</c:v>
                </c:pt>
                <c:pt idx="13037">
                  <c:v>146607557.69999999</c:v>
                </c:pt>
                <c:pt idx="13038">
                  <c:v>146618803.19999999</c:v>
                </c:pt>
                <c:pt idx="13039">
                  <c:v>146630048.69999999</c:v>
                </c:pt>
                <c:pt idx="13040">
                  <c:v>146641294.19999999</c:v>
                </c:pt>
                <c:pt idx="13041">
                  <c:v>146652539.69999999</c:v>
                </c:pt>
                <c:pt idx="13042">
                  <c:v>146663785.19999999</c:v>
                </c:pt>
                <c:pt idx="13043">
                  <c:v>146675030.69999999</c:v>
                </c:pt>
                <c:pt idx="13044">
                  <c:v>146686276.09999999</c:v>
                </c:pt>
                <c:pt idx="13045">
                  <c:v>146697521.59999999</c:v>
                </c:pt>
                <c:pt idx="13046">
                  <c:v>146708767.09999999</c:v>
                </c:pt>
                <c:pt idx="13047">
                  <c:v>146720012.59999999</c:v>
                </c:pt>
                <c:pt idx="13048">
                  <c:v>146731258.09999999</c:v>
                </c:pt>
                <c:pt idx="13049">
                  <c:v>146742503.59999999</c:v>
                </c:pt>
                <c:pt idx="13050">
                  <c:v>146753749.09999999</c:v>
                </c:pt>
                <c:pt idx="13051">
                  <c:v>146764994.59999999</c:v>
                </c:pt>
                <c:pt idx="13052">
                  <c:v>146776240.09999999</c:v>
                </c:pt>
                <c:pt idx="13053">
                  <c:v>146787485.59999999</c:v>
                </c:pt>
                <c:pt idx="13054">
                  <c:v>146798731.09999999</c:v>
                </c:pt>
                <c:pt idx="13055">
                  <c:v>146809976.59999999</c:v>
                </c:pt>
                <c:pt idx="13056">
                  <c:v>146821222.09999999</c:v>
                </c:pt>
                <c:pt idx="13057">
                  <c:v>146832467.59999999</c:v>
                </c:pt>
                <c:pt idx="13058">
                  <c:v>146843713.09999999</c:v>
                </c:pt>
                <c:pt idx="13059">
                  <c:v>146854958.59999999</c:v>
                </c:pt>
                <c:pt idx="13060">
                  <c:v>146866204.09999999</c:v>
                </c:pt>
                <c:pt idx="13061">
                  <c:v>146877449.59999999</c:v>
                </c:pt>
                <c:pt idx="13062">
                  <c:v>146888695.09999999</c:v>
                </c:pt>
                <c:pt idx="13063">
                  <c:v>146899940.59999999</c:v>
                </c:pt>
                <c:pt idx="13064">
                  <c:v>146911186.09999999</c:v>
                </c:pt>
                <c:pt idx="13065">
                  <c:v>146922431.59999999</c:v>
                </c:pt>
                <c:pt idx="13066">
                  <c:v>146933677.09999999</c:v>
                </c:pt>
                <c:pt idx="13067">
                  <c:v>146944922.59999999</c:v>
                </c:pt>
                <c:pt idx="13068">
                  <c:v>146956168.09999999</c:v>
                </c:pt>
                <c:pt idx="13069">
                  <c:v>146967413.59999999</c:v>
                </c:pt>
                <c:pt idx="13070">
                  <c:v>146978659.09999999</c:v>
                </c:pt>
                <c:pt idx="13071">
                  <c:v>146989904.59999999</c:v>
                </c:pt>
                <c:pt idx="13072">
                  <c:v>147001150.09999999</c:v>
                </c:pt>
                <c:pt idx="13073">
                  <c:v>147012395.59999999</c:v>
                </c:pt>
                <c:pt idx="13074">
                  <c:v>147023641.09999999</c:v>
                </c:pt>
                <c:pt idx="13075">
                  <c:v>147034886.59999999</c:v>
                </c:pt>
                <c:pt idx="13076">
                  <c:v>147046132.09999999</c:v>
                </c:pt>
                <c:pt idx="13077">
                  <c:v>147057377.59999999</c:v>
                </c:pt>
                <c:pt idx="13078">
                  <c:v>147068623.09999999</c:v>
                </c:pt>
                <c:pt idx="13079">
                  <c:v>147079868.59999999</c:v>
                </c:pt>
                <c:pt idx="13080">
                  <c:v>147091114.09999999</c:v>
                </c:pt>
                <c:pt idx="13081">
                  <c:v>147102359.59999999</c:v>
                </c:pt>
                <c:pt idx="13082">
                  <c:v>147113605.09999999</c:v>
                </c:pt>
                <c:pt idx="13083">
                  <c:v>147124850.59999999</c:v>
                </c:pt>
                <c:pt idx="13084">
                  <c:v>147136096.09999999</c:v>
                </c:pt>
                <c:pt idx="13085">
                  <c:v>147147341.59999999</c:v>
                </c:pt>
                <c:pt idx="13086">
                  <c:v>147158587.09999999</c:v>
                </c:pt>
                <c:pt idx="13087">
                  <c:v>147169832.59999999</c:v>
                </c:pt>
                <c:pt idx="13088">
                  <c:v>147181078.09999999</c:v>
                </c:pt>
                <c:pt idx="13089">
                  <c:v>147192323.59999999</c:v>
                </c:pt>
                <c:pt idx="13090">
                  <c:v>147203569.09999999</c:v>
                </c:pt>
                <c:pt idx="13091">
                  <c:v>147214814.59999999</c:v>
                </c:pt>
                <c:pt idx="13092">
                  <c:v>147226060.09999999</c:v>
                </c:pt>
                <c:pt idx="13093">
                  <c:v>147237305.59999999</c:v>
                </c:pt>
                <c:pt idx="13094">
                  <c:v>147248551</c:v>
                </c:pt>
                <c:pt idx="13095">
                  <c:v>147259796.5</c:v>
                </c:pt>
                <c:pt idx="13096">
                  <c:v>147271042</c:v>
                </c:pt>
                <c:pt idx="13097">
                  <c:v>147282287.5</c:v>
                </c:pt>
                <c:pt idx="13098">
                  <c:v>147293533</c:v>
                </c:pt>
                <c:pt idx="13099">
                  <c:v>147304778.5</c:v>
                </c:pt>
                <c:pt idx="13100">
                  <c:v>147316024</c:v>
                </c:pt>
                <c:pt idx="13101">
                  <c:v>147327269.5</c:v>
                </c:pt>
                <c:pt idx="13102">
                  <c:v>147338515</c:v>
                </c:pt>
                <c:pt idx="13103">
                  <c:v>147349760.5</c:v>
                </c:pt>
                <c:pt idx="13104">
                  <c:v>147361006</c:v>
                </c:pt>
                <c:pt idx="13105">
                  <c:v>147372251.5</c:v>
                </c:pt>
                <c:pt idx="13106">
                  <c:v>147383497</c:v>
                </c:pt>
                <c:pt idx="13107">
                  <c:v>147394742.5</c:v>
                </c:pt>
                <c:pt idx="13108">
                  <c:v>147405988</c:v>
                </c:pt>
                <c:pt idx="13109">
                  <c:v>147417233.5</c:v>
                </c:pt>
                <c:pt idx="13110">
                  <c:v>147428479</c:v>
                </c:pt>
                <c:pt idx="13111">
                  <c:v>147439724.5</c:v>
                </c:pt>
                <c:pt idx="13112">
                  <c:v>147450970</c:v>
                </c:pt>
                <c:pt idx="13113">
                  <c:v>147462215.5</c:v>
                </c:pt>
                <c:pt idx="13114">
                  <c:v>147473461</c:v>
                </c:pt>
                <c:pt idx="13115">
                  <c:v>147484706.5</c:v>
                </c:pt>
                <c:pt idx="13116">
                  <c:v>147495952</c:v>
                </c:pt>
                <c:pt idx="13117">
                  <c:v>147507197.5</c:v>
                </c:pt>
                <c:pt idx="13118">
                  <c:v>147518443</c:v>
                </c:pt>
                <c:pt idx="13119">
                  <c:v>147529688.5</c:v>
                </c:pt>
                <c:pt idx="13120">
                  <c:v>147540934</c:v>
                </c:pt>
                <c:pt idx="13121">
                  <c:v>147552179.5</c:v>
                </c:pt>
                <c:pt idx="13122">
                  <c:v>147563425</c:v>
                </c:pt>
                <c:pt idx="13123">
                  <c:v>147574670.5</c:v>
                </c:pt>
                <c:pt idx="13124">
                  <c:v>147585916</c:v>
                </c:pt>
                <c:pt idx="13125">
                  <c:v>147597161.5</c:v>
                </c:pt>
                <c:pt idx="13126">
                  <c:v>147608407</c:v>
                </c:pt>
                <c:pt idx="13127">
                  <c:v>147619652.5</c:v>
                </c:pt>
                <c:pt idx="13128">
                  <c:v>147630898</c:v>
                </c:pt>
                <c:pt idx="13129">
                  <c:v>147642143.5</c:v>
                </c:pt>
                <c:pt idx="13130">
                  <c:v>147653389</c:v>
                </c:pt>
                <c:pt idx="13131">
                  <c:v>147664634.5</c:v>
                </c:pt>
                <c:pt idx="13132">
                  <c:v>147675880</c:v>
                </c:pt>
                <c:pt idx="13133">
                  <c:v>147687125.5</c:v>
                </c:pt>
                <c:pt idx="13134">
                  <c:v>147698371</c:v>
                </c:pt>
                <c:pt idx="13135">
                  <c:v>147709616.5</c:v>
                </c:pt>
                <c:pt idx="13136">
                  <c:v>147720862</c:v>
                </c:pt>
                <c:pt idx="13137">
                  <c:v>147732107.5</c:v>
                </c:pt>
                <c:pt idx="13138">
                  <c:v>147743353</c:v>
                </c:pt>
                <c:pt idx="13139">
                  <c:v>147754598.5</c:v>
                </c:pt>
                <c:pt idx="13140">
                  <c:v>147765844</c:v>
                </c:pt>
                <c:pt idx="13141">
                  <c:v>147777089.5</c:v>
                </c:pt>
                <c:pt idx="13142">
                  <c:v>147788335</c:v>
                </c:pt>
                <c:pt idx="13143">
                  <c:v>147799580.5</c:v>
                </c:pt>
                <c:pt idx="13144">
                  <c:v>147810826</c:v>
                </c:pt>
                <c:pt idx="13145">
                  <c:v>147822071.40000001</c:v>
                </c:pt>
                <c:pt idx="13146">
                  <c:v>147833316.90000001</c:v>
                </c:pt>
                <c:pt idx="13147">
                  <c:v>147844562.40000001</c:v>
                </c:pt>
                <c:pt idx="13148">
                  <c:v>147855807.90000001</c:v>
                </c:pt>
                <c:pt idx="13149">
                  <c:v>147867053.40000001</c:v>
                </c:pt>
                <c:pt idx="13150">
                  <c:v>147878298.90000001</c:v>
                </c:pt>
                <c:pt idx="13151">
                  <c:v>147889544.40000001</c:v>
                </c:pt>
                <c:pt idx="13152">
                  <c:v>147900789.90000001</c:v>
                </c:pt>
                <c:pt idx="13153">
                  <c:v>147912035.40000001</c:v>
                </c:pt>
                <c:pt idx="13154">
                  <c:v>147923280.90000001</c:v>
                </c:pt>
                <c:pt idx="13155">
                  <c:v>147934526.40000001</c:v>
                </c:pt>
                <c:pt idx="13156">
                  <c:v>147945771.90000001</c:v>
                </c:pt>
                <c:pt idx="13157">
                  <c:v>147957017.40000001</c:v>
                </c:pt>
                <c:pt idx="13158">
                  <c:v>147968262.90000001</c:v>
                </c:pt>
                <c:pt idx="13159">
                  <c:v>147979508.40000001</c:v>
                </c:pt>
                <c:pt idx="13160">
                  <c:v>147990753.90000001</c:v>
                </c:pt>
                <c:pt idx="13161">
                  <c:v>148001999.40000001</c:v>
                </c:pt>
                <c:pt idx="13162">
                  <c:v>148013244.90000001</c:v>
                </c:pt>
                <c:pt idx="13163">
                  <c:v>148024490.40000001</c:v>
                </c:pt>
                <c:pt idx="13164">
                  <c:v>148035735.90000001</c:v>
                </c:pt>
                <c:pt idx="13165">
                  <c:v>148046981.40000001</c:v>
                </c:pt>
                <c:pt idx="13166">
                  <c:v>148058226.90000001</c:v>
                </c:pt>
                <c:pt idx="13167">
                  <c:v>148069472.40000001</c:v>
                </c:pt>
                <c:pt idx="13168">
                  <c:v>148080717.90000001</c:v>
                </c:pt>
                <c:pt idx="13169">
                  <c:v>148091963.40000001</c:v>
                </c:pt>
                <c:pt idx="13170">
                  <c:v>148103208.90000001</c:v>
                </c:pt>
                <c:pt idx="13171">
                  <c:v>148114454.40000001</c:v>
                </c:pt>
                <c:pt idx="13172">
                  <c:v>148125699.90000001</c:v>
                </c:pt>
                <c:pt idx="13173">
                  <c:v>148136945.40000001</c:v>
                </c:pt>
                <c:pt idx="13174">
                  <c:v>148148190.90000001</c:v>
                </c:pt>
                <c:pt idx="13175">
                  <c:v>148159436.40000001</c:v>
                </c:pt>
                <c:pt idx="13176">
                  <c:v>148170681.90000001</c:v>
                </c:pt>
                <c:pt idx="13177">
                  <c:v>148181927.40000001</c:v>
                </c:pt>
                <c:pt idx="13178">
                  <c:v>148193172.90000001</c:v>
                </c:pt>
                <c:pt idx="13179">
                  <c:v>148204418.40000001</c:v>
                </c:pt>
                <c:pt idx="13180">
                  <c:v>148215663.90000001</c:v>
                </c:pt>
                <c:pt idx="13181">
                  <c:v>148226909.40000001</c:v>
                </c:pt>
                <c:pt idx="13182">
                  <c:v>148238154.90000001</c:v>
                </c:pt>
                <c:pt idx="13183">
                  <c:v>148249400.40000001</c:v>
                </c:pt>
                <c:pt idx="13184">
                  <c:v>148260645.90000001</c:v>
                </c:pt>
                <c:pt idx="13185">
                  <c:v>148271891.40000001</c:v>
                </c:pt>
                <c:pt idx="13186">
                  <c:v>148283136.90000001</c:v>
                </c:pt>
                <c:pt idx="13187">
                  <c:v>148294382.40000001</c:v>
                </c:pt>
                <c:pt idx="13188">
                  <c:v>148305627.90000001</c:v>
                </c:pt>
                <c:pt idx="13189">
                  <c:v>148316873.40000001</c:v>
                </c:pt>
                <c:pt idx="13190">
                  <c:v>148328118.90000001</c:v>
                </c:pt>
                <c:pt idx="13191">
                  <c:v>148339364.40000001</c:v>
                </c:pt>
                <c:pt idx="13192">
                  <c:v>148350609.90000001</c:v>
                </c:pt>
                <c:pt idx="13193">
                  <c:v>148361855.40000001</c:v>
                </c:pt>
                <c:pt idx="13194">
                  <c:v>148373100.90000001</c:v>
                </c:pt>
                <c:pt idx="13195">
                  <c:v>148384346.30000001</c:v>
                </c:pt>
                <c:pt idx="13196">
                  <c:v>148395591.80000001</c:v>
                </c:pt>
                <c:pt idx="13197">
                  <c:v>148406837.30000001</c:v>
                </c:pt>
                <c:pt idx="13198">
                  <c:v>148418082.80000001</c:v>
                </c:pt>
                <c:pt idx="13199">
                  <c:v>148429328.30000001</c:v>
                </c:pt>
                <c:pt idx="13200">
                  <c:v>148440573.80000001</c:v>
                </c:pt>
                <c:pt idx="13201">
                  <c:v>148451819.30000001</c:v>
                </c:pt>
                <c:pt idx="13202">
                  <c:v>148463064.80000001</c:v>
                </c:pt>
                <c:pt idx="13203">
                  <c:v>148474310.30000001</c:v>
                </c:pt>
                <c:pt idx="13204">
                  <c:v>148485555.80000001</c:v>
                </c:pt>
                <c:pt idx="13205">
                  <c:v>148496801.30000001</c:v>
                </c:pt>
                <c:pt idx="13206">
                  <c:v>148508046.80000001</c:v>
                </c:pt>
                <c:pt idx="13207">
                  <c:v>148519292.30000001</c:v>
                </c:pt>
                <c:pt idx="13208">
                  <c:v>148530537.80000001</c:v>
                </c:pt>
                <c:pt idx="13209">
                  <c:v>148541783.30000001</c:v>
                </c:pt>
                <c:pt idx="13210">
                  <c:v>148553028.80000001</c:v>
                </c:pt>
                <c:pt idx="13211">
                  <c:v>148564274.30000001</c:v>
                </c:pt>
                <c:pt idx="13212">
                  <c:v>148575519.80000001</c:v>
                </c:pt>
                <c:pt idx="13213">
                  <c:v>148586765.30000001</c:v>
                </c:pt>
                <c:pt idx="13214">
                  <c:v>148598010.80000001</c:v>
                </c:pt>
                <c:pt idx="13215">
                  <c:v>148609256.30000001</c:v>
                </c:pt>
                <c:pt idx="13216">
                  <c:v>148620501.80000001</c:v>
                </c:pt>
                <c:pt idx="13217">
                  <c:v>148631747.30000001</c:v>
                </c:pt>
                <c:pt idx="13218">
                  <c:v>148642992.80000001</c:v>
                </c:pt>
                <c:pt idx="13219">
                  <c:v>148654238.30000001</c:v>
                </c:pt>
                <c:pt idx="13220">
                  <c:v>148665483.80000001</c:v>
                </c:pt>
                <c:pt idx="13221">
                  <c:v>148676729.30000001</c:v>
                </c:pt>
                <c:pt idx="13222">
                  <c:v>148687974.80000001</c:v>
                </c:pt>
                <c:pt idx="13223">
                  <c:v>148699220.30000001</c:v>
                </c:pt>
                <c:pt idx="13224">
                  <c:v>148710465.80000001</c:v>
                </c:pt>
                <c:pt idx="13225">
                  <c:v>148721711.30000001</c:v>
                </c:pt>
                <c:pt idx="13226">
                  <c:v>148732956.80000001</c:v>
                </c:pt>
                <c:pt idx="13227">
                  <c:v>148744202.30000001</c:v>
                </c:pt>
                <c:pt idx="13228">
                  <c:v>148755447.80000001</c:v>
                </c:pt>
                <c:pt idx="13229">
                  <c:v>148766693.30000001</c:v>
                </c:pt>
                <c:pt idx="13230">
                  <c:v>148777938.80000001</c:v>
                </c:pt>
                <c:pt idx="13231">
                  <c:v>148789184.30000001</c:v>
                </c:pt>
                <c:pt idx="13232">
                  <c:v>148800429.80000001</c:v>
                </c:pt>
                <c:pt idx="13233">
                  <c:v>148811675.30000001</c:v>
                </c:pt>
                <c:pt idx="13234">
                  <c:v>148822920.80000001</c:v>
                </c:pt>
                <c:pt idx="13235">
                  <c:v>148834166.30000001</c:v>
                </c:pt>
                <c:pt idx="13236">
                  <c:v>148845411.80000001</c:v>
                </c:pt>
                <c:pt idx="13237">
                  <c:v>148856657.30000001</c:v>
                </c:pt>
                <c:pt idx="13238">
                  <c:v>148867902.80000001</c:v>
                </c:pt>
                <c:pt idx="13239">
                  <c:v>148879148.30000001</c:v>
                </c:pt>
                <c:pt idx="13240">
                  <c:v>148890393.80000001</c:v>
                </c:pt>
                <c:pt idx="13241">
                  <c:v>148901639.30000001</c:v>
                </c:pt>
                <c:pt idx="13242">
                  <c:v>148912884.80000001</c:v>
                </c:pt>
                <c:pt idx="13243">
                  <c:v>148924130.30000001</c:v>
                </c:pt>
                <c:pt idx="13244">
                  <c:v>148935375.80000001</c:v>
                </c:pt>
                <c:pt idx="13245">
                  <c:v>148946621.19999999</c:v>
                </c:pt>
                <c:pt idx="13246">
                  <c:v>148957866.69999999</c:v>
                </c:pt>
                <c:pt idx="13247">
                  <c:v>148969112.19999999</c:v>
                </c:pt>
                <c:pt idx="13248">
                  <c:v>148980357.69999999</c:v>
                </c:pt>
                <c:pt idx="13249">
                  <c:v>148991603.19999999</c:v>
                </c:pt>
                <c:pt idx="13250">
                  <c:v>149002848.69999999</c:v>
                </c:pt>
                <c:pt idx="13251">
                  <c:v>149014094.19999999</c:v>
                </c:pt>
                <c:pt idx="13252">
                  <c:v>149025339.69999999</c:v>
                </c:pt>
                <c:pt idx="13253">
                  <c:v>149036585.19999999</c:v>
                </c:pt>
                <c:pt idx="13254">
                  <c:v>149047830.69999999</c:v>
                </c:pt>
                <c:pt idx="13255">
                  <c:v>149059076.19999999</c:v>
                </c:pt>
                <c:pt idx="13256">
                  <c:v>149070321.69999999</c:v>
                </c:pt>
                <c:pt idx="13257">
                  <c:v>149081567.19999999</c:v>
                </c:pt>
                <c:pt idx="13258">
                  <c:v>149092812.69999999</c:v>
                </c:pt>
                <c:pt idx="13259">
                  <c:v>149104058.19999999</c:v>
                </c:pt>
                <c:pt idx="13260">
                  <c:v>149115303.69999999</c:v>
                </c:pt>
                <c:pt idx="13261">
                  <c:v>149126549.19999999</c:v>
                </c:pt>
                <c:pt idx="13262">
                  <c:v>149137794.69999999</c:v>
                </c:pt>
                <c:pt idx="13263">
                  <c:v>149149040.19999999</c:v>
                </c:pt>
                <c:pt idx="13264">
                  <c:v>149160285.69999999</c:v>
                </c:pt>
                <c:pt idx="13265">
                  <c:v>149171531.19999999</c:v>
                </c:pt>
                <c:pt idx="13266">
                  <c:v>149182776.69999999</c:v>
                </c:pt>
                <c:pt idx="13267">
                  <c:v>149194022.19999999</c:v>
                </c:pt>
                <c:pt idx="13268">
                  <c:v>149205267.69999999</c:v>
                </c:pt>
                <c:pt idx="13269">
                  <c:v>149216513.19999999</c:v>
                </c:pt>
                <c:pt idx="13270">
                  <c:v>149227758.69999999</c:v>
                </c:pt>
                <c:pt idx="13271">
                  <c:v>149239004.19999999</c:v>
                </c:pt>
                <c:pt idx="13272">
                  <c:v>149250249.69999999</c:v>
                </c:pt>
                <c:pt idx="13273">
                  <c:v>149261495.19999999</c:v>
                </c:pt>
                <c:pt idx="13274">
                  <c:v>149272740.69999999</c:v>
                </c:pt>
                <c:pt idx="13275">
                  <c:v>149283986.19999999</c:v>
                </c:pt>
                <c:pt idx="13276">
                  <c:v>149295231.69999999</c:v>
                </c:pt>
                <c:pt idx="13277">
                  <c:v>149306477.19999999</c:v>
                </c:pt>
                <c:pt idx="13278">
                  <c:v>149317722.69999999</c:v>
                </c:pt>
                <c:pt idx="13279">
                  <c:v>149328968.19999999</c:v>
                </c:pt>
                <c:pt idx="13280">
                  <c:v>149340213.69999999</c:v>
                </c:pt>
                <c:pt idx="13281">
                  <c:v>149351459.19999999</c:v>
                </c:pt>
                <c:pt idx="13282">
                  <c:v>149362704.69999999</c:v>
                </c:pt>
                <c:pt idx="13283">
                  <c:v>149373950.19999999</c:v>
                </c:pt>
                <c:pt idx="13284">
                  <c:v>149385195.69999999</c:v>
                </c:pt>
                <c:pt idx="13285">
                  <c:v>149396441.19999999</c:v>
                </c:pt>
                <c:pt idx="13286">
                  <c:v>149407686.69999999</c:v>
                </c:pt>
                <c:pt idx="13287">
                  <c:v>149418932.19999999</c:v>
                </c:pt>
                <c:pt idx="13288">
                  <c:v>149430177.69999999</c:v>
                </c:pt>
                <c:pt idx="13289">
                  <c:v>149441423.19999999</c:v>
                </c:pt>
                <c:pt idx="13290">
                  <c:v>149452668.69999999</c:v>
                </c:pt>
                <c:pt idx="13291">
                  <c:v>149463914.19999999</c:v>
                </c:pt>
                <c:pt idx="13292">
                  <c:v>149475159.69999999</c:v>
                </c:pt>
                <c:pt idx="13293">
                  <c:v>149486405.19999999</c:v>
                </c:pt>
                <c:pt idx="13294">
                  <c:v>149497650.69999999</c:v>
                </c:pt>
                <c:pt idx="13295">
                  <c:v>149508896.19999999</c:v>
                </c:pt>
                <c:pt idx="13296">
                  <c:v>149520141.59999999</c:v>
                </c:pt>
                <c:pt idx="13297">
                  <c:v>149531387.09999999</c:v>
                </c:pt>
                <c:pt idx="13298">
                  <c:v>149542632.59999999</c:v>
                </c:pt>
                <c:pt idx="13299">
                  <c:v>149553878.09999999</c:v>
                </c:pt>
                <c:pt idx="13300">
                  <c:v>149565123.59999999</c:v>
                </c:pt>
                <c:pt idx="13301">
                  <c:v>149576369.09999999</c:v>
                </c:pt>
                <c:pt idx="13302">
                  <c:v>149587614.59999999</c:v>
                </c:pt>
                <c:pt idx="13303">
                  <c:v>149598860.09999999</c:v>
                </c:pt>
                <c:pt idx="13304">
                  <c:v>149610105.59999999</c:v>
                </c:pt>
                <c:pt idx="13305">
                  <c:v>149621351.09999999</c:v>
                </c:pt>
                <c:pt idx="13306">
                  <c:v>149632596.59999999</c:v>
                </c:pt>
                <c:pt idx="13307">
                  <c:v>149643842.09999999</c:v>
                </c:pt>
                <c:pt idx="13308">
                  <c:v>149655087.59999999</c:v>
                </c:pt>
                <c:pt idx="13309">
                  <c:v>149666333.09999999</c:v>
                </c:pt>
                <c:pt idx="13310">
                  <c:v>149677578.59999999</c:v>
                </c:pt>
                <c:pt idx="13311">
                  <c:v>149688824.09999999</c:v>
                </c:pt>
                <c:pt idx="13312">
                  <c:v>149700069.59999999</c:v>
                </c:pt>
                <c:pt idx="13313">
                  <c:v>149711315.09999999</c:v>
                </c:pt>
                <c:pt idx="13314">
                  <c:v>149722560.59999999</c:v>
                </c:pt>
                <c:pt idx="13315">
                  <c:v>149733806.09999999</c:v>
                </c:pt>
                <c:pt idx="13316">
                  <c:v>149745051.59999999</c:v>
                </c:pt>
                <c:pt idx="13317">
                  <c:v>149756297.09999999</c:v>
                </c:pt>
                <c:pt idx="13318">
                  <c:v>149767542.59999999</c:v>
                </c:pt>
                <c:pt idx="13319">
                  <c:v>149778788.09999999</c:v>
                </c:pt>
                <c:pt idx="13320">
                  <c:v>149790033.59999999</c:v>
                </c:pt>
                <c:pt idx="13321">
                  <c:v>149801279.09999999</c:v>
                </c:pt>
                <c:pt idx="13322">
                  <c:v>149812524.59999999</c:v>
                </c:pt>
                <c:pt idx="13323">
                  <c:v>149823770.09999999</c:v>
                </c:pt>
                <c:pt idx="13324">
                  <c:v>149835015.59999999</c:v>
                </c:pt>
                <c:pt idx="13325">
                  <c:v>149846261.09999999</c:v>
                </c:pt>
                <c:pt idx="13326">
                  <c:v>149857506.59999999</c:v>
                </c:pt>
                <c:pt idx="13327">
                  <c:v>149868752.09999999</c:v>
                </c:pt>
                <c:pt idx="13328">
                  <c:v>149879997.59999999</c:v>
                </c:pt>
                <c:pt idx="13329">
                  <c:v>149891243.09999999</c:v>
                </c:pt>
                <c:pt idx="13330">
                  <c:v>149902488.59999999</c:v>
                </c:pt>
                <c:pt idx="13331">
                  <c:v>149913734.09999999</c:v>
                </c:pt>
                <c:pt idx="13332">
                  <c:v>149924979.59999999</c:v>
                </c:pt>
                <c:pt idx="13333">
                  <c:v>149936225.09999999</c:v>
                </c:pt>
                <c:pt idx="13334">
                  <c:v>149947470.59999999</c:v>
                </c:pt>
                <c:pt idx="13335">
                  <c:v>149958716.09999999</c:v>
                </c:pt>
                <c:pt idx="13336">
                  <c:v>149969961.59999999</c:v>
                </c:pt>
                <c:pt idx="13337">
                  <c:v>149981207.09999999</c:v>
                </c:pt>
                <c:pt idx="13338">
                  <c:v>149992452.59999999</c:v>
                </c:pt>
                <c:pt idx="13339">
                  <c:v>150003698.09999999</c:v>
                </c:pt>
                <c:pt idx="13340">
                  <c:v>150014943.59999999</c:v>
                </c:pt>
                <c:pt idx="13341">
                  <c:v>150026189.09999999</c:v>
                </c:pt>
                <c:pt idx="13342">
                  <c:v>150037434.59999999</c:v>
                </c:pt>
                <c:pt idx="13343">
                  <c:v>150048680.09999999</c:v>
                </c:pt>
                <c:pt idx="13344">
                  <c:v>150059925.59999999</c:v>
                </c:pt>
                <c:pt idx="13345">
                  <c:v>150071171.09999999</c:v>
                </c:pt>
                <c:pt idx="13346">
                  <c:v>150082416.5</c:v>
                </c:pt>
                <c:pt idx="13347">
                  <c:v>150093662</c:v>
                </c:pt>
                <c:pt idx="13348">
                  <c:v>150104907.5</c:v>
                </c:pt>
                <c:pt idx="13349">
                  <c:v>150116153</c:v>
                </c:pt>
                <c:pt idx="13350">
                  <c:v>150127398.5</c:v>
                </c:pt>
                <c:pt idx="13351">
                  <c:v>150138644</c:v>
                </c:pt>
                <c:pt idx="13352">
                  <c:v>150149889.5</c:v>
                </c:pt>
                <c:pt idx="13353">
                  <c:v>150161135</c:v>
                </c:pt>
                <c:pt idx="13354">
                  <c:v>150172380.5</c:v>
                </c:pt>
                <c:pt idx="13355">
                  <c:v>150183626</c:v>
                </c:pt>
                <c:pt idx="13356">
                  <c:v>150194871.5</c:v>
                </c:pt>
                <c:pt idx="13357">
                  <c:v>150206117</c:v>
                </c:pt>
                <c:pt idx="13358">
                  <c:v>150217362.5</c:v>
                </c:pt>
                <c:pt idx="13359">
                  <c:v>150228608</c:v>
                </c:pt>
                <c:pt idx="13360">
                  <c:v>150239853.5</c:v>
                </c:pt>
                <c:pt idx="13361">
                  <c:v>150251099</c:v>
                </c:pt>
                <c:pt idx="13362">
                  <c:v>150262344.5</c:v>
                </c:pt>
                <c:pt idx="13363">
                  <c:v>150273590</c:v>
                </c:pt>
                <c:pt idx="13364">
                  <c:v>150284835.5</c:v>
                </c:pt>
                <c:pt idx="13365">
                  <c:v>150296081</c:v>
                </c:pt>
                <c:pt idx="13366">
                  <c:v>150307326.5</c:v>
                </c:pt>
                <c:pt idx="13367">
                  <c:v>150318572</c:v>
                </c:pt>
                <c:pt idx="13368">
                  <c:v>150329817.5</c:v>
                </c:pt>
                <c:pt idx="13369">
                  <c:v>150341063</c:v>
                </c:pt>
                <c:pt idx="13370">
                  <c:v>150352308.5</c:v>
                </c:pt>
                <c:pt idx="13371">
                  <c:v>150363554</c:v>
                </c:pt>
                <c:pt idx="13372">
                  <c:v>150374799.5</c:v>
                </c:pt>
                <c:pt idx="13373">
                  <c:v>150386045</c:v>
                </c:pt>
                <c:pt idx="13374">
                  <c:v>150397290.5</c:v>
                </c:pt>
                <c:pt idx="13375">
                  <c:v>150408536</c:v>
                </c:pt>
                <c:pt idx="13376">
                  <c:v>150419781.5</c:v>
                </c:pt>
                <c:pt idx="13377">
                  <c:v>150431027</c:v>
                </c:pt>
                <c:pt idx="13378">
                  <c:v>150442272.5</c:v>
                </c:pt>
                <c:pt idx="13379">
                  <c:v>150453518</c:v>
                </c:pt>
                <c:pt idx="13380">
                  <c:v>150464763.5</c:v>
                </c:pt>
                <c:pt idx="13381">
                  <c:v>150476009</c:v>
                </c:pt>
                <c:pt idx="13382">
                  <c:v>150487254.5</c:v>
                </c:pt>
                <c:pt idx="13383">
                  <c:v>150498500</c:v>
                </c:pt>
                <c:pt idx="13384">
                  <c:v>150509745.5</c:v>
                </c:pt>
                <c:pt idx="13385">
                  <c:v>150520991</c:v>
                </c:pt>
                <c:pt idx="13386">
                  <c:v>150532236.5</c:v>
                </c:pt>
                <c:pt idx="13387">
                  <c:v>150543482</c:v>
                </c:pt>
                <c:pt idx="13388">
                  <c:v>150554727.5</c:v>
                </c:pt>
                <c:pt idx="13389">
                  <c:v>150565973</c:v>
                </c:pt>
                <c:pt idx="13390">
                  <c:v>150577218.5</c:v>
                </c:pt>
                <c:pt idx="13391">
                  <c:v>150588464</c:v>
                </c:pt>
                <c:pt idx="13392">
                  <c:v>150599709.5</c:v>
                </c:pt>
                <c:pt idx="13393">
                  <c:v>150610955</c:v>
                </c:pt>
                <c:pt idx="13394">
                  <c:v>150622200.5</c:v>
                </c:pt>
                <c:pt idx="13395">
                  <c:v>150633446</c:v>
                </c:pt>
                <c:pt idx="13396">
                  <c:v>150644691.5</c:v>
                </c:pt>
                <c:pt idx="13397">
                  <c:v>150655936.90000001</c:v>
                </c:pt>
                <c:pt idx="13398">
                  <c:v>150667182.40000001</c:v>
                </c:pt>
                <c:pt idx="13399">
                  <c:v>150678427.90000001</c:v>
                </c:pt>
                <c:pt idx="13400">
                  <c:v>150689673.40000001</c:v>
                </c:pt>
                <c:pt idx="13401">
                  <c:v>150700918.90000001</c:v>
                </c:pt>
                <c:pt idx="13402">
                  <c:v>150712164.40000001</c:v>
                </c:pt>
                <c:pt idx="13403">
                  <c:v>150723409.90000001</c:v>
                </c:pt>
                <c:pt idx="13404">
                  <c:v>150734655.40000001</c:v>
                </c:pt>
                <c:pt idx="13405">
                  <c:v>150745900.90000001</c:v>
                </c:pt>
                <c:pt idx="13406">
                  <c:v>150757146.40000001</c:v>
                </c:pt>
                <c:pt idx="13407">
                  <c:v>150768391.90000001</c:v>
                </c:pt>
                <c:pt idx="13408">
                  <c:v>150779637.40000001</c:v>
                </c:pt>
                <c:pt idx="13409">
                  <c:v>150790882.90000001</c:v>
                </c:pt>
                <c:pt idx="13410">
                  <c:v>150802128.40000001</c:v>
                </c:pt>
                <c:pt idx="13411">
                  <c:v>150813373.90000001</c:v>
                </c:pt>
                <c:pt idx="13412">
                  <c:v>150824619.40000001</c:v>
                </c:pt>
                <c:pt idx="13413">
                  <c:v>150835864.90000001</c:v>
                </c:pt>
                <c:pt idx="13414">
                  <c:v>150847110.40000001</c:v>
                </c:pt>
                <c:pt idx="13415">
                  <c:v>150858355.90000001</c:v>
                </c:pt>
                <c:pt idx="13416">
                  <c:v>150869601.40000001</c:v>
                </c:pt>
                <c:pt idx="13417">
                  <c:v>150880846.90000001</c:v>
                </c:pt>
                <c:pt idx="13418">
                  <c:v>150892092.40000001</c:v>
                </c:pt>
                <c:pt idx="13419">
                  <c:v>150903337.90000001</c:v>
                </c:pt>
                <c:pt idx="13420">
                  <c:v>150914583.40000001</c:v>
                </c:pt>
                <c:pt idx="13421">
                  <c:v>150925828.90000001</c:v>
                </c:pt>
                <c:pt idx="13422">
                  <c:v>150937074.40000001</c:v>
                </c:pt>
                <c:pt idx="13423">
                  <c:v>150948319.90000001</c:v>
                </c:pt>
                <c:pt idx="13424">
                  <c:v>150959565.40000001</c:v>
                </c:pt>
                <c:pt idx="13425">
                  <c:v>150970810.90000001</c:v>
                </c:pt>
                <c:pt idx="13426">
                  <c:v>150982056.40000001</c:v>
                </c:pt>
                <c:pt idx="13427">
                  <c:v>150993301.90000001</c:v>
                </c:pt>
                <c:pt idx="13428">
                  <c:v>151004547.40000001</c:v>
                </c:pt>
                <c:pt idx="13429">
                  <c:v>151015792.90000001</c:v>
                </c:pt>
                <c:pt idx="13430">
                  <c:v>151027038.40000001</c:v>
                </c:pt>
                <c:pt idx="13431">
                  <c:v>151038283.90000001</c:v>
                </c:pt>
                <c:pt idx="13432">
                  <c:v>151049529.40000001</c:v>
                </c:pt>
                <c:pt idx="13433">
                  <c:v>151060774.90000001</c:v>
                </c:pt>
                <c:pt idx="13434">
                  <c:v>151072020.40000001</c:v>
                </c:pt>
                <c:pt idx="13435">
                  <c:v>151083265.90000001</c:v>
                </c:pt>
                <c:pt idx="13436">
                  <c:v>151094511.40000001</c:v>
                </c:pt>
                <c:pt idx="13437">
                  <c:v>151105756.90000001</c:v>
                </c:pt>
                <c:pt idx="13438">
                  <c:v>151117002.40000001</c:v>
                </c:pt>
                <c:pt idx="13439">
                  <c:v>151128247.90000001</c:v>
                </c:pt>
                <c:pt idx="13440">
                  <c:v>151139493.40000001</c:v>
                </c:pt>
                <c:pt idx="13441">
                  <c:v>151150738.90000001</c:v>
                </c:pt>
                <c:pt idx="13442">
                  <c:v>151161984.40000001</c:v>
                </c:pt>
                <c:pt idx="13443">
                  <c:v>151173229.90000001</c:v>
                </c:pt>
                <c:pt idx="13444">
                  <c:v>151184475.40000001</c:v>
                </c:pt>
                <c:pt idx="13445">
                  <c:v>151195720.90000001</c:v>
                </c:pt>
                <c:pt idx="13446">
                  <c:v>151206966.40000001</c:v>
                </c:pt>
                <c:pt idx="13447">
                  <c:v>151218211.80000001</c:v>
                </c:pt>
                <c:pt idx="13448">
                  <c:v>151229457.30000001</c:v>
                </c:pt>
                <c:pt idx="13449">
                  <c:v>151240702.80000001</c:v>
                </c:pt>
                <c:pt idx="13450">
                  <c:v>151251948.30000001</c:v>
                </c:pt>
                <c:pt idx="13451">
                  <c:v>151263193.80000001</c:v>
                </c:pt>
                <c:pt idx="13452">
                  <c:v>151274439.30000001</c:v>
                </c:pt>
                <c:pt idx="13453">
                  <c:v>151285684.80000001</c:v>
                </c:pt>
                <c:pt idx="13454">
                  <c:v>151296930.30000001</c:v>
                </c:pt>
                <c:pt idx="13455">
                  <c:v>151308175.80000001</c:v>
                </c:pt>
                <c:pt idx="13456">
                  <c:v>151319421.30000001</c:v>
                </c:pt>
                <c:pt idx="13457">
                  <c:v>151330666.80000001</c:v>
                </c:pt>
                <c:pt idx="13458">
                  <c:v>151341912.30000001</c:v>
                </c:pt>
                <c:pt idx="13459">
                  <c:v>151353157.80000001</c:v>
                </c:pt>
                <c:pt idx="13460">
                  <c:v>151364403.30000001</c:v>
                </c:pt>
                <c:pt idx="13461">
                  <c:v>151375648.80000001</c:v>
                </c:pt>
                <c:pt idx="13462">
                  <c:v>151386894.30000001</c:v>
                </c:pt>
                <c:pt idx="13463">
                  <c:v>151398139.80000001</c:v>
                </c:pt>
                <c:pt idx="13464">
                  <c:v>151409385.30000001</c:v>
                </c:pt>
                <c:pt idx="13465">
                  <c:v>151420630.80000001</c:v>
                </c:pt>
                <c:pt idx="13466">
                  <c:v>151431876.30000001</c:v>
                </c:pt>
                <c:pt idx="13467">
                  <c:v>151443121.80000001</c:v>
                </c:pt>
                <c:pt idx="13468">
                  <c:v>151454367.30000001</c:v>
                </c:pt>
                <c:pt idx="13469">
                  <c:v>151465612.80000001</c:v>
                </c:pt>
                <c:pt idx="13470">
                  <c:v>151476858.30000001</c:v>
                </c:pt>
                <c:pt idx="13471">
                  <c:v>151488103.80000001</c:v>
                </c:pt>
                <c:pt idx="13472">
                  <c:v>151499349.30000001</c:v>
                </c:pt>
                <c:pt idx="13473">
                  <c:v>151510594.80000001</c:v>
                </c:pt>
                <c:pt idx="13474">
                  <c:v>151521840.30000001</c:v>
                </c:pt>
                <c:pt idx="13475">
                  <c:v>151533085.80000001</c:v>
                </c:pt>
                <c:pt idx="13476">
                  <c:v>151544331.30000001</c:v>
                </c:pt>
                <c:pt idx="13477">
                  <c:v>151555576.80000001</c:v>
                </c:pt>
                <c:pt idx="13478">
                  <c:v>151566822.30000001</c:v>
                </c:pt>
                <c:pt idx="13479">
                  <c:v>151578067.80000001</c:v>
                </c:pt>
                <c:pt idx="13480">
                  <c:v>151589313.30000001</c:v>
                </c:pt>
                <c:pt idx="13481">
                  <c:v>151600558.80000001</c:v>
                </c:pt>
                <c:pt idx="13482">
                  <c:v>151611804.30000001</c:v>
                </c:pt>
                <c:pt idx="13483">
                  <c:v>151623049.80000001</c:v>
                </c:pt>
                <c:pt idx="13484">
                  <c:v>151634295.30000001</c:v>
                </c:pt>
                <c:pt idx="13485">
                  <c:v>151645540.80000001</c:v>
                </c:pt>
                <c:pt idx="13486">
                  <c:v>151656786.30000001</c:v>
                </c:pt>
                <c:pt idx="13487">
                  <c:v>151668031.80000001</c:v>
                </c:pt>
                <c:pt idx="13488">
                  <c:v>151679277.30000001</c:v>
                </c:pt>
                <c:pt idx="13489">
                  <c:v>151690522.80000001</c:v>
                </c:pt>
                <c:pt idx="13490">
                  <c:v>151701768.30000001</c:v>
                </c:pt>
                <c:pt idx="13491">
                  <c:v>151713013.80000001</c:v>
                </c:pt>
                <c:pt idx="13492">
                  <c:v>151724259.30000001</c:v>
                </c:pt>
                <c:pt idx="13493">
                  <c:v>151735504.80000001</c:v>
                </c:pt>
                <c:pt idx="13494">
                  <c:v>151746750.30000001</c:v>
                </c:pt>
                <c:pt idx="13495">
                  <c:v>151757995.80000001</c:v>
                </c:pt>
                <c:pt idx="13496">
                  <c:v>151769241.30000001</c:v>
                </c:pt>
                <c:pt idx="13497">
                  <c:v>151780486.80000001</c:v>
                </c:pt>
                <c:pt idx="13498">
                  <c:v>151791732.19999999</c:v>
                </c:pt>
                <c:pt idx="13499">
                  <c:v>151802977.69999999</c:v>
                </c:pt>
                <c:pt idx="13500">
                  <c:v>151814223.19999999</c:v>
                </c:pt>
                <c:pt idx="13501">
                  <c:v>151825468.69999999</c:v>
                </c:pt>
                <c:pt idx="13502">
                  <c:v>151836714.19999999</c:v>
                </c:pt>
                <c:pt idx="13503">
                  <c:v>151847959.69999999</c:v>
                </c:pt>
                <c:pt idx="13504">
                  <c:v>151859205.19999999</c:v>
                </c:pt>
                <c:pt idx="13505">
                  <c:v>151870450.69999999</c:v>
                </c:pt>
                <c:pt idx="13506">
                  <c:v>151881696.19999999</c:v>
                </c:pt>
                <c:pt idx="13507">
                  <c:v>151892941.69999999</c:v>
                </c:pt>
                <c:pt idx="13508">
                  <c:v>151904187.19999999</c:v>
                </c:pt>
                <c:pt idx="13509">
                  <c:v>151915432.69999999</c:v>
                </c:pt>
                <c:pt idx="13510">
                  <c:v>151926678.19999999</c:v>
                </c:pt>
                <c:pt idx="13511">
                  <c:v>151937923.69999999</c:v>
                </c:pt>
                <c:pt idx="13512">
                  <c:v>151949169.19999999</c:v>
                </c:pt>
                <c:pt idx="13513">
                  <c:v>151960414.69999999</c:v>
                </c:pt>
                <c:pt idx="13514">
                  <c:v>151971660.19999999</c:v>
                </c:pt>
                <c:pt idx="13515">
                  <c:v>151982905.69999999</c:v>
                </c:pt>
                <c:pt idx="13516">
                  <c:v>151994151.19999999</c:v>
                </c:pt>
                <c:pt idx="13517">
                  <c:v>152005396.69999999</c:v>
                </c:pt>
                <c:pt idx="13518">
                  <c:v>152016642.19999999</c:v>
                </c:pt>
                <c:pt idx="13519">
                  <c:v>152027887.69999999</c:v>
                </c:pt>
                <c:pt idx="13520">
                  <c:v>152039133.19999999</c:v>
                </c:pt>
                <c:pt idx="13521">
                  <c:v>152050378.69999999</c:v>
                </c:pt>
                <c:pt idx="13522">
                  <c:v>152061624.19999999</c:v>
                </c:pt>
                <c:pt idx="13523">
                  <c:v>152072869.69999999</c:v>
                </c:pt>
                <c:pt idx="13524">
                  <c:v>152084115.19999999</c:v>
                </c:pt>
                <c:pt idx="13525">
                  <c:v>152095360.69999999</c:v>
                </c:pt>
                <c:pt idx="13526">
                  <c:v>152106606.19999999</c:v>
                </c:pt>
                <c:pt idx="13527">
                  <c:v>152117851.69999999</c:v>
                </c:pt>
                <c:pt idx="13528">
                  <c:v>152129097.19999999</c:v>
                </c:pt>
                <c:pt idx="13529">
                  <c:v>152140342.69999999</c:v>
                </c:pt>
                <c:pt idx="13530">
                  <c:v>152151588.19999999</c:v>
                </c:pt>
                <c:pt idx="13531">
                  <c:v>152162833.69999999</c:v>
                </c:pt>
                <c:pt idx="13532">
                  <c:v>152174079.19999999</c:v>
                </c:pt>
                <c:pt idx="13533">
                  <c:v>152185324.69999999</c:v>
                </c:pt>
                <c:pt idx="13534">
                  <c:v>152196570.19999999</c:v>
                </c:pt>
                <c:pt idx="13535">
                  <c:v>152207815.69999999</c:v>
                </c:pt>
                <c:pt idx="13536">
                  <c:v>152219061.19999999</c:v>
                </c:pt>
                <c:pt idx="13537">
                  <c:v>152230306.69999999</c:v>
                </c:pt>
                <c:pt idx="13538">
                  <c:v>152241552.19999999</c:v>
                </c:pt>
                <c:pt idx="13539">
                  <c:v>152252797.69999999</c:v>
                </c:pt>
                <c:pt idx="13540">
                  <c:v>152264043.19999999</c:v>
                </c:pt>
                <c:pt idx="13541">
                  <c:v>152275288.69999999</c:v>
                </c:pt>
                <c:pt idx="13542">
                  <c:v>152286534.19999999</c:v>
                </c:pt>
                <c:pt idx="13543">
                  <c:v>152297779.69999999</c:v>
                </c:pt>
                <c:pt idx="13544">
                  <c:v>152309025.19999999</c:v>
                </c:pt>
                <c:pt idx="13545">
                  <c:v>152320270.69999999</c:v>
                </c:pt>
                <c:pt idx="13546">
                  <c:v>152331516.19999999</c:v>
                </c:pt>
                <c:pt idx="13547">
                  <c:v>152342761.69999999</c:v>
                </c:pt>
                <c:pt idx="13548">
                  <c:v>152354007.09999999</c:v>
                </c:pt>
                <c:pt idx="13549">
                  <c:v>152365252.59999999</c:v>
                </c:pt>
                <c:pt idx="13550">
                  <c:v>152376498.09999999</c:v>
                </c:pt>
                <c:pt idx="13551">
                  <c:v>152387743.59999999</c:v>
                </c:pt>
                <c:pt idx="13552">
                  <c:v>152398989.09999999</c:v>
                </c:pt>
                <c:pt idx="13553">
                  <c:v>152410234.59999999</c:v>
                </c:pt>
                <c:pt idx="13554">
                  <c:v>152421480.09999999</c:v>
                </c:pt>
                <c:pt idx="13555">
                  <c:v>152432725.59999999</c:v>
                </c:pt>
                <c:pt idx="13556">
                  <c:v>152443971.09999999</c:v>
                </c:pt>
                <c:pt idx="13557">
                  <c:v>152455216.59999999</c:v>
                </c:pt>
                <c:pt idx="13558">
                  <c:v>152466462.09999999</c:v>
                </c:pt>
                <c:pt idx="13559">
                  <c:v>152477707.59999999</c:v>
                </c:pt>
                <c:pt idx="13560">
                  <c:v>152488953.09999999</c:v>
                </c:pt>
                <c:pt idx="13561">
                  <c:v>152500198.59999999</c:v>
                </c:pt>
                <c:pt idx="13562">
                  <c:v>152511444.09999999</c:v>
                </c:pt>
                <c:pt idx="13563">
                  <c:v>152522689.59999999</c:v>
                </c:pt>
                <c:pt idx="13564">
                  <c:v>152533935.09999999</c:v>
                </c:pt>
                <c:pt idx="13565">
                  <c:v>152545180.59999999</c:v>
                </c:pt>
                <c:pt idx="13566">
                  <c:v>152556426.09999999</c:v>
                </c:pt>
                <c:pt idx="13567">
                  <c:v>152567671.59999999</c:v>
                </c:pt>
                <c:pt idx="13568">
                  <c:v>152578917.09999999</c:v>
                </c:pt>
                <c:pt idx="13569">
                  <c:v>152590162.59999999</c:v>
                </c:pt>
                <c:pt idx="13570">
                  <c:v>152601408.09999999</c:v>
                </c:pt>
                <c:pt idx="13571">
                  <c:v>152612653.59999999</c:v>
                </c:pt>
                <c:pt idx="13572">
                  <c:v>152623899.09999999</c:v>
                </c:pt>
                <c:pt idx="13573">
                  <c:v>152635144.59999999</c:v>
                </c:pt>
                <c:pt idx="13574">
                  <c:v>152646390.09999999</c:v>
                </c:pt>
                <c:pt idx="13575">
                  <c:v>152657635.59999999</c:v>
                </c:pt>
                <c:pt idx="13576">
                  <c:v>152668881.09999999</c:v>
                </c:pt>
                <c:pt idx="13577">
                  <c:v>152680126.59999999</c:v>
                </c:pt>
                <c:pt idx="13578">
                  <c:v>152691372.09999999</c:v>
                </c:pt>
                <c:pt idx="13579">
                  <c:v>152702617.59999999</c:v>
                </c:pt>
                <c:pt idx="13580">
                  <c:v>152713863.09999999</c:v>
                </c:pt>
                <c:pt idx="13581">
                  <c:v>152725108.59999999</c:v>
                </c:pt>
                <c:pt idx="13582">
                  <c:v>152736354.09999999</c:v>
                </c:pt>
                <c:pt idx="13583">
                  <c:v>152747599.59999999</c:v>
                </c:pt>
                <c:pt idx="13584">
                  <c:v>152758845.09999999</c:v>
                </c:pt>
                <c:pt idx="13585">
                  <c:v>152770090.59999999</c:v>
                </c:pt>
                <c:pt idx="13586">
                  <c:v>152781336.09999999</c:v>
                </c:pt>
                <c:pt idx="13587">
                  <c:v>152792581.59999999</c:v>
                </c:pt>
                <c:pt idx="13588">
                  <c:v>152803827.09999999</c:v>
                </c:pt>
                <c:pt idx="13589">
                  <c:v>152815072.59999999</c:v>
                </c:pt>
                <c:pt idx="13590">
                  <c:v>152826318.09999999</c:v>
                </c:pt>
                <c:pt idx="13591">
                  <c:v>152837563.59999999</c:v>
                </c:pt>
                <c:pt idx="13592">
                  <c:v>152848809.09999999</c:v>
                </c:pt>
                <c:pt idx="13593">
                  <c:v>152860054.59999999</c:v>
                </c:pt>
                <c:pt idx="13594">
                  <c:v>152871300.09999999</c:v>
                </c:pt>
                <c:pt idx="13595">
                  <c:v>152882545.59999999</c:v>
                </c:pt>
                <c:pt idx="13596">
                  <c:v>152893791.09999999</c:v>
                </c:pt>
                <c:pt idx="13597">
                  <c:v>152905036.59999999</c:v>
                </c:pt>
                <c:pt idx="13598">
                  <c:v>152916282.09999999</c:v>
                </c:pt>
                <c:pt idx="13599">
                  <c:v>152927527.5</c:v>
                </c:pt>
                <c:pt idx="13600">
                  <c:v>152938773</c:v>
                </c:pt>
                <c:pt idx="13601">
                  <c:v>152950018.5</c:v>
                </c:pt>
                <c:pt idx="13602">
                  <c:v>152961264</c:v>
                </c:pt>
                <c:pt idx="13603">
                  <c:v>152972509.5</c:v>
                </c:pt>
                <c:pt idx="13604">
                  <c:v>152983755</c:v>
                </c:pt>
                <c:pt idx="13605">
                  <c:v>152995000.5</c:v>
                </c:pt>
                <c:pt idx="13606">
                  <c:v>153006246</c:v>
                </c:pt>
                <c:pt idx="13607">
                  <c:v>153017491.5</c:v>
                </c:pt>
                <c:pt idx="13608">
                  <c:v>153028737</c:v>
                </c:pt>
                <c:pt idx="13609">
                  <c:v>153039982.5</c:v>
                </c:pt>
                <c:pt idx="13610">
                  <c:v>153051228</c:v>
                </c:pt>
                <c:pt idx="13611">
                  <c:v>153062473.5</c:v>
                </c:pt>
                <c:pt idx="13612">
                  <c:v>153073719</c:v>
                </c:pt>
                <c:pt idx="13613">
                  <c:v>153084964.5</c:v>
                </c:pt>
                <c:pt idx="13614">
                  <c:v>153096210</c:v>
                </c:pt>
                <c:pt idx="13615">
                  <c:v>153107455.5</c:v>
                </c:pt>
                <c:pt idx="13616">
                  <c:v>153118701</c:v>
                </c:pt>
                <c:pt idx="13617">
                  <c:v>153129946.5</c:v>
                </c:pt>
                <c:pt idx="13618">
                  <c:v>153141192</c:v>
                </c:pt>
                <c:pt idx="13619">
                  <c:v>153152437.5</c:v>
                </c:pt>
                <c:pt idx="13620">
                  <c:v>153163683</c:v>
                </c:pt>
                <c:pt idx="13621">
                  <c:v>153174928.5</c:v>
                </c:pt>
                <c:pt idx="13622">
                  <c:v>153186174</c:v>
                </c:pt>
                <c:pt idx="13623">
                  <c:v>153197419.5</c:v>
                </c:pt>
                <c:pt idx="13624">
                  <c:v>153208665</c:v>
                </c:pt>
                <c:pt idx="13625">
                  <c:v>153219910.5</c:v>
                </c:pt>
                <c:pt idx="13626">
                  <c:v>153231156</c:v>
                </c:pt>
                <c:pt idx="13627">
                  <c:v>153242401.5</c:v>
                </c:pt>
                <c:pt idx="13628">
                  <c:v>153253647</c:v>
                </c:pt>
                <c:pt idx="13629">
                  <c:v>153264892.5</c:v>
                </c:pt>
                <c:pt idx="13630">
                  <c:v>153276138</c:v>
                </c:pt>
                <c:pt idx="13631">
                  <c:v>153287383.5</c:v>
                </c:pt>
                <c:pt idx="13632">
                  <c:v>153298629</c:v>
                </c:pt>
                <c:pt idx="13633">
                  <c:v>153309874.5</c:v>
                </c:pt>
                <c:pt idx="13634">
                  <c:v>153321120</c:v>
                </c:pt>
                <c:pt idx="13635">
                  <c:v>153332365.5</c:v>
                </c:pt>
                <c:pt idx="13636">
                  <c:v>153343611</c:v>
                </c:pt>
                <c:pt idx="13637">
                  <c:v>153354856.5</c:v>
                </c:pt>
                <c:pt idx="13638">
                  <c:v>153366102</c:v>
                </c:pt>
                <c:pt idx="13639">
                  <c:v>153377347.5</c:v>
                </c:pt>
                <c:pt idx="13640">
                  <c:v>153388593</c:v>
                </c:pt>
                <c:pt idx="13641">
                  <c:v>153399838.5</c:v>
                </c:pt>
                <c:pt idx="13642">
                  <c:v>153411084</c:v>
                </c:pt>
                <c:pt idx="13643">
                  <c:v>153422329.5</c:v>
                </c:pt>
                <c:pt idx="13644">
                  <c:v>153433575</c:v>
                </c:pt>
                <c:pt idx="13645">
                  <c:v>153444820.5</c:v>
                </c:pt>
                <c:pt idx="13646">
                  <c:v>153456066</c:v>
                </c:pt>
                <c:pt idx="13647">
                  <c:v>153467311.5</c:v>
                </c:pt>
                <c:pt idx="13648">
                  <c:v>153478557</c:v>
                </c:pt>
                <c:pt idx="13649">
                  <c:v>153489802.40000001</c:v>
                </c:pt>
                <c:pt idx="13650">
                  <c:v>153501047.90000001</c:v>
                </c:pt>
                <c:pt idx="13651">
                  <c:v>153512293.40000001</c:v>
                </c:pt>
                <c:pt idx="13652">
                  <c:v>153523538.90000001</c:v>
                </c:pt>
                <c:pt idx="13653">
                  <c:v>153534784.40000001</c:v>
                </c:pt>
                <c:pt idx="13654">
                  <c:v>153546029.90000001</c:v>
                </c:pt>
                <c:pt idx="13655">
                  <c:v>153557275.40000001</c:v>
                </c:pt>
                <c:pt idx="13656">
                  <c:v>153568520.90000001</c:v>
                </c:pt>
                <c:pt idx="13657">
                  <c:v>153579766.40000001</c:v>
                </c:pt>
                <c:pt idx="13658">
                  <c:v>153591011.90000001</c:v>
                </c:pt>
                <c:pt idx="13659">
                  <c:v>153602257.40000001</c:v>
                </c:pt>
                <c:pt idx="13660">
                  <c:v>153613502.90000001</c:v>
                </c:pt>
                <c:pt idx="13661">
                  <c:v>153624748.40000001</c:v>
                </c:pt>
                <c:pt idx="13662">
                  <c:v>153635993.90000001</c:v>
                </c:pt>
                <c:pt idx="13663">
                  <c:v>153647239.40000001</c:v>
                </c:pt>
                <c:pt idx="13664">
                  <c:v>153658484.90000001</c:v>
                </c:pt>
                <c:pt idx="13665">
                  <c:v>153669730.40000001</c:v>
                </c:pt>
                <c:pt idx="13666">
                  <c:v>153680975.90000001</c:v>
                </c:pt>
                <c:pt idx="13667">
                  <c:v>153692221.40000001</c:v>
                </c:pt>
                <c:pt idx="13668">
                  <c:v>153703466.90000001</c:v>
                </c:pt>
                <c:pt idx="13669">
                  <c:v>153714712.40000001</c:v>
                </c:pt>
                <c:pt idx="13670">
                  <c:v>153725957.90000001</c:v>
                </c:pt>
                <c:pt idx="13671">
                  <c:v>153737203.40000001</c:v>
                </c:pt>
                <c:pt idx="13672">
                  <c:v>153748448.90000001</c:v>
                </c:pt>
                <c:pt idx="13673">
                  <c:v>153759694.40000001</c:v>
                </c:pt>
                <c:pt idx="13674">
                  <c:v>153770939.90000001</c:v>
                </c:pt>
                <c:pt idx="13675">
                  <c:v>153782185.40000001</c:v>
                </c:pt>
                <c:pt idx="13676">
                  <c:v>153793430.90000001</c:v>
                </c:pt>
                <c:pt idx="13677">
                  <c:v>153804676.40000001</c:v>
                </c:pt>
                <c:pt idx="13678">
                  <c:v>153815921.90000001</c:v>
                </c:pt>
                <c:pt idx="13679">
                  <c:v>153827167.40000001</c:v>
                </c:pt>
                <c:pt idx="13680">
                  <c:v>153838412.90000001</c:v>
                </c:pt>
                <c:pt idx="13681">
                  <c:v>153849658.40000001</c:v>
                </c:pt>
                <c:pt idx="13682">
                  <c:v>153860903.90000001</c:v>
                </c:pt>
                <c:pt idx="13683">
                  <c:v>153872149.40000001</c:v>
                </c:pt>
                <c:pt idx="13684">
                  <c:v>153883394.90000001</c:v>
                </c:pt>
                <c:pt idx="13685">
                  <c:v>153894640.40000001</c:v>
                </c:pt>
                <c:pt idx="13686">
                  <c:v>153905885.90000001</c:v>
                </c:pt>
                <c:pt idx="13687">
                  <c:v>153917131.40000001</c:v>
                </c:pt>
                <c:pt idx="13688">
                  <c:v>153928376.90000001</c:v>
                </c:pt>
                <c:pt idx="13689">
                  <c:v>153939622.40000001</c:v>
                </c:pt>
                <c:pt idx="13690">
                  <c:v>153950867.90000001</c:v>
                </c:pt>
                <c:pt idx="13691">
                  <c:v>153962113.40000001</c:v>
                </c:pt>
                <c:pt idx="13692">
                  <c:v>153973358.90000001</c:v>
                </c:pt>
                <c:pt idx="13693">
                  <c:v>153984604.40000001</c:v>
                </c:pt>
                <c:pt idx="13694">
                  <c:v>153995849.90000001</c:v>
                </c:pt>
                <c:pt idx="13695">
                  <c:v>154007095.40000001</c:v>
                </c:pt>
                <c:pt idx="13696">
                  <c:v>154018340.90000001</c:v>
                </c:pt>
                <c:pt idx="13697">
                  <c:v>154029586.40000001</c:v>
                </c:pt>
                <c:pt idx="13698">
                  <c:v>154040831.90000001</c:v>
                </c:pt>
                <c:pt idx="13699">
                  <c:v>154052077.40000001</c:v>
                </c:pt>
                <c:pt idx="13700">
                  <c:v>154063322.80000001</c:v>
                </c:pt>
                <c:pt idx="13701">
                  <c:v>154074568.30000001</c:v>
                </c:pt>
                <c:pt idx="13702">
                  <c:v>154085813.80000001</c:v>
                </c:pt>
                <c:pt idx="13703">
                  <c:v>154097059.30000001</c:v>
                </c:pt>
                <c:pt idx="13704">
                  <c:v>154108304.80000001</c:v>
                </c:pt>
                <c:pt idx="13705">
                  <c:v>154119550.30000001</c:v>
                </c:pt>
                <c:pt idx="13706">
                  <c:v>154130795.80000001</c:v>
                </c:pt>
                <c:pt idx="13707">
                  <c:v>154142041.30000001</c:v>
                </c:pt>
                <c:pt idx="13708">
                  <c:v>154153286.80000001</c:v>
                </c:pt>
                <c:pt idx="13709">
                  <c:v>154164532.30000001</c:v>
                </c:pt>
                <c:pt idx="13710">
                  <c:v>154175777.80000001</c:v>
                </c:pt>
                <c:pt idx="13711">
                  <c:v>154187023.30000001</c:v>
                </c:pt>
                <c:pt idx="13712">
                  <c:v>154198268.80000001</c:v>
                </c:pt>
                <c:pt idx="13713">
                  <c:v>154209514.30000001</c:v>
                </c:pt>
                <c:pt idx="13714">
                  <c:v>154220759.80000001</c:v>
                </c:pt>
                <c:pt idx="13715">
                  <c:v>154232005.30000001</c:v>
                </c:pt>
                <c:pt idx="13716">
                  <c:v>154243250.80000001</c:v>
                </c:pt>
                <c:pt idx="13717">
                  <c:v>154254496.30000001</c:v>
                </c:pt>
                <c:pt idx="13718">
                  <c:v>154265741.80000001</c:v>
                </c:pt>
                <c:pt idx="13719">
                  <c:v>154276987.30000001</c:v>
                </c:pt>
                <c:pt idx="13720">
                  <c:v>154288232.80000001</c:v>
                </c:pt>
                <c:pt idx="13721">
                  <c:v>154299478.30000001</c:v>
                </c:pt>
                <c:pt idx="13722">
                  <c:v>154310723.80000001</c:v>
                </c:pt>
                <c:pt idx="13723">
                  <c:v>154321969.30000001</c:v>
                </c:pt>
                <c:pt idx="13724">
                  <c:v>154333214.80000001</c:v>
                </c:pt>
                <c:pt idx="13725">
                  <c:v>154344460.30000001</c:v>
                </c:pt>
                <c:pt idx="13726">
                  <c:v>154355705.80000001</c:v>
                </c:pt>
                <c:pt idx="13727">
                  <c:v>154366951.30000001</c:v>
                </c:pt>
                <c:pt idx="13728">
                  <c:v>154378196.80000001</c:v>
                </c:pt>
                <c:pt idx="13729">
                  <c:v>154389442.30000001</c:v>
                </c:pt>
                <c:pt idx="13730">
                  <c:v>154400687.80000001</c:v>
                </c:pt>
                <c:pt idx="13731">
                  <c:v>154411933.30000001</c:v>
                </c:pt>
                <c:pt idx="13732">
                  <c:v>154423178.80000001</c:v>
                </c:pt>
                <c:pt idx="13733">
                  <c:v>154434424.30000001</c:v>
                </c:pt>
                <c:pt idx="13734">
                  <c:v>154445669.80000001</c:v>
                </c:pt>
                <c:pt idx="13735">
                  <c:v>154456915.30000001</c:v>
                </c:pt>
                <c:pt idx="13736">
                  <c:v>154468160.80000001</c:v>
                </c:pt>
                <c:pt idx="13737">
                  <c:v>154479406.30000001</c:v>
                </c:pt>
                <c:pt idx="13738">
                  <c:v>154490651.80000001</c:v>
                </c:pt>
                <c:pt idx="13739">
                  <c:v>154501897.30000001</c:v>
                </c:pt>
                <c:pt idx="13740">
                  <c:v>154513142.80000001</c:v>
                </c:pt>
                <c:pt idx="13741">
                  <c:v>154524388.30000001</c:v>
                </c:pt>
                <c:pt idx="13742">
                  <c:v>154535633.80000001</c:v>
                </c:pt>
                <c:pt idx="13743">
                  <c:v>154546879.30000001</c:v>
                </c:pt>
                <c:pt idx="13744">
                  <c:v>154558124.80000001</c:v>
                </c:pt>
                <c:pt idx="13745">
                  <c:v>154569370.30000001</c:v>
                </c:pt>
                <c:pt idx="13746">
                  <c:v>154580615.80000001</c:v>
                </c:pt>
                <c:pt idx="13747">
                  <c:v>154591861.30000001</c:v>
                </c:pt>
                <c:pt idx="13748">
                  <c:v>154603106.80000001</c:v>
                </c:pt>
                <c:pt idx="13749">
                  <c:v>154614352.30000001</c:v>
                </c:pt>
                <c:pt idx="13750">
                  <c:v>154625597.69999999</c:v>
                </c:pt>
                <c:pt idx="13751">
                  <c:v>154636843.19999999</c:v>
                </c:pt>
                <c:pt idx="13752">
                  <c:v>154648088.69999999</c:v>
                </c:pt>
                <c:pt idx="13753">
                  <c:v>154659334.19999999</c:v>
                </c:pt>
                <c:pt idx="13754">
                  <c:v>154670579.69999999</c:v>
                </c:pt>
                <c:pt idx="13755">
                  <c:v>154681825.19999999</c:v>
                </c:pt>
                <c:pt idx="13756">
                  <c:v>154693070.69999999</c:v>
                </c:pt>
                <c:pt idx="13757">
                  <c:v>154704316.19999999</c:v>
                </c:pt>
                <c:pt idx="13758">
                  <c:v>154715561.69999999</c:v>
                </c:pt>
                <c:pt idx="13759">
                  <c:v>154726807.19999999</c:v>
                </c:pt>
                <c:pt idx="13760">
                  <c:v>154738052.69999999</c:v>
                </c:pt>
                <c:pt idx="13761">
                  <c:v>154749298.19999999</c:v>
                </c:pt>
                <c:pt idx="13762">
                  <c:v>154760543.69999999</c:v>
                </c:pt>
                <c:pt idx="13763">
                  <c:v>154771789.19999999</c:v>
                </c:pt>
                <c:pt idx="13764">
                  <c:v>154783034.69999999</c:v>
                </c:pt>
                <c:pt idx="13765">
                  <c:v>154794280.19999999</c:v>
                </c:pt>
                <c:pt idx="13766">
                  <c:v>154805525.69999999</c:v>
                </c:pt>
                <c:pt idx="13767">
                  <c:v>154816771.19999999</c:v>
                </c:pt>
                <c:pt idx="13768">
                  <c:v>154828016.69999999</c:v>
                </c:pt>
                <c:pt idx="13769">
                  <c:v>154839262.19999999</c:v>
                </c:pt>
                <c:pt idx="13770">
                  <c:v>154850507.69999999</c:v>
                </c:pt>
                <c:pt idx="13771">
                  <c:v>154861753.19999999</c:v>
                </c:pt>
                <c:pt idx="13772">
                  <c:v>154872998.69999999</c:v>
                </c:pt>
                <c:pt idx="13773">
                  <c:v>154884244.19999999</c:v>
                </c:pt>
                <c:pt idx="13774">
                  <c:v>154895489.69999999</c:v>
                </c:pt>
                <c:pt idx="13775">
                  <c:v>154906735.19999999</c:v>
                </c:pt>
                <c:pt idx="13776">
                  <c:v>154917980.69999999</c:v>
                </c:pt>
                <c:pt idx="13777">
                  <c:v>154929226.19999999</c:v>
                </c:pt>
                <c:pt idx="13778">
                  <c:v>154940471.69999999</c:v>
                </c:pt>
                <c:pt idx="13779">
                  <c:v>154951717.19999999</c:v>
                </c:pt>
                <c:pt idx="13780">
                  <c:v>154962962.69999999</c:v>
                </c:pt>
                <c:pt idx="13781">
                  <c:v>154974208.19999999</c:v>
                </c:pt>
                <c:pt idx="13782">
                  <c:v>154985453.69999999</c:v>
                </c:pt>
                <c:pt idx="13783">
                  <c:v>154996699.19999999</c:v>
                </c:pt>
                <c:pt idx="13784">
                  <c:v>155007944.69999999</c:v>
                </c:pt>
                <c:pt idx="13785">
                  <c:v>155019190.19999999</c:v>
                </c:pt>
                <c:pt idx="13786">
                  <c:v>155030435.69999999</c:v>
                </c:pt>
                <c:pt idx="13787">
                  <c:v>155041681.19999999</c:v>
                </c:pt>
                <c:pt idx="13788">
                  <c:v>155052926.69999999</c:v>
                </c:pt>
                <c:pt idx="13789">
                  <c:v>155064172.19999999</c:v>
                </c:pt>
                <c:pt idx="13790">
                  <c:v>155075417.69999999</c:v>
                </c:pt>
                <c:pt idx="13791">
                  <c:v>155086663.19999999</c:v>
                </c:pt>
                <c:pt idx="13792">
                  <c:v>155097908.69999999</c:v>
                </c:pt>
                <c:pt idx="13793">
                  <c:v>155109154.19999999</c:v>
                </c:pt>
                <c:pt idx="13794">
                  <c:v>155120399.69999999</c:v>
                </c:pt>
                <c:pt idx="13795">
                  <c:v>155131645.19999999</c:v>
                </c:pt>
                <c:pt idx="13796">
                  <c:v>155142890.69999999</c:v>
                </c:pt>
                <c:pt idx="13797">
                  <c:v>155154136.19999999</c:v>
                </c:pt>
                <c:pt idx="13798">
                  <c:v>155165381.69999999</c:v>
                </c:pt>
                <c:pt idx="13799">
                  <c:v>155176627.19999999</c:v>
                </c:pt>
                <c:pt idx="13800">
                  <c:v>155187872.59999999</c:v>
                </c:pt>
                <c:pt idx="13801">
                  <c:v>155199118.09999999</c:v>
                </c:pt>
                <c:pt idx="13802">
                  <c:v>155210363.59999999</c:v>
                </c:pt>
                <c:pt idx="13803">
                  <c:v>155221609.09999999</c:v>
                </c:pt>
                <c:pt idx="13804">
                  <c:v>155232854.59999999</c:v>
                </c:pt>
                <c:pt idx="13805">
                  <c:v>155244100.09999999</c:v>
                </c:pt>
                <c:pt idx="13806">
                  <c:v>155255345.59999999</c:v>
                </c:pt>
                <c:pt idx="13807">
                  <c:v>155266591.09999999</c:v>
                </c:pt>
                <c:pt idx="13808">
                  <c:v>155277836.59999999</c:v>
                </c:pt>
                <c:pt idx="13809">
                  <c:v>155289082.09999999</c:v>
                </c:pt>
                <c:pt idx="13810">
                  <c:v>155300327.59999999</c:v>
                </c:pt>
                <c:pt idx="13811">
                  <c:v>155311573.09999999</c:v>
                </c:pt>
                <c:pt idx="13812">
                  <c:v>155322818.59999999</c:v>
                </c:pt>
                <c:pt idx="13813">
                  <c:v>155334064.09999999</c:v>
                </c:pt>
                <c:pt idx="13814">
                  <c:v>155345309.59999999</c:v>
                </c:pt>
                <c:pt idx="13815">
                  <c:v>155356555.09999999</c:v>
                </c:pt>
                <c:pt idx="13816">
                  <c:v>155367800.59999999</c:v>
                </c:pt>
                <c:pt idx="13817">
                  <c:v>155379046.09999999</c:v>
                </c:pt>
                <c:pt idx="13818">
                  <c:v>155390291.59999999</c:v>
                </c:pt>
                <c:pt idx="13819">
                  <c:v>155401537.09999999</c:v>
                </c:pt>
                <c:pt idx="13820">
                  <c:v>155412782.59999999</c:v>
                </c:pt>
                <c:pt idx="13821">
                  <c:v>155424028.09999999</c:v>
                </c:pt>
                <c:pt idx="13822">
                  <c:v>155435273.59999999</c:v>
                </c:pt>
                <c:pt idx="13823">
                  <c:v>155446519.09999999</c:v>
                </c:pt>
                <c:pt idx="13824">
                  <c:v>155457764.59999999</c:v>
                </c:pt>
                <c:pt idx="13825">
                  <c:v>155469010.09999999</c:v>
                </c:pt>
                <c:pt idx="13826">
                  <c:v>155480255.59999999</c:v>
                </c:pt>
                <c:pt idx="13827">
                  <c:v>155491501.09999999</c:v>
                </c:pt>
                <c:pt idx="13828">
                  <c:v>155502746.59999999</c:v>
                </c:pt>
                <c:pt idx="13829">
                  <c:v>155513992.09999999</c:v>
                </c:pt>
                <c:pt idx="13830">
                  <c:v>155525237.59999999</c:v>
                </c:pt>
                <c:pt idx="13831">
                  <c:v>155536483.09999999</c:v>
                </c:pt>
                <c:pt idx="13832">
                  <c:v>155547728.59999999</c:v>
                </c:pt>
                <c:pt idx="13833">
                  <c:v>155558974.09999999</c:v>
                </c:pt>
                <c:pt idx="13834">
                  <c:v>155570219.59999999</c:v>
                </c:pt>
                <c:pt idx="13835">
                  <c:v>155581465.09999999</c:v>
                </c:pt>
                <c:pt idx="13836">
                  <c:v>155592710.59999999</c:v>
                </c:pt>
                <c:pt idx="13837">
                  <c:v>155603956.09999999</c:v>
                </c:pt>
                <c:pt idx="13838">
                  <c:v>155615201.59999999</c:v>
                </c:pt>
                <c:pt idx="13839">
                  <c:v>155626447.09999999</c:v>
                </c:pt>
                <c:pt idx="13840">
                  <c:v>155637692.59999999</c:v>
                </c:pt>
                <c:pt idx="13841">
                  <c:v>155648938.09999999</c:v>
                </c:pt>
                <c:pt idx="13842">
                  <c:v>155660183.59999999</c:v>
                </c:pt>
                <c:pt idx="13843">
                  <c:v>155671429.09999999</c:v>
                </c:pt>
                <c:pt idx="13844">
                  <c:v>155682674.59999999</c:v>
                </c:pt>
                <c:pt idx="13845">
                  <c:v>155693920.09999999</c:v>
                </c:pt>
                <c:pt idx="13846">
                  <c:v>155705165.59999999</c:v>
                </c:pt>
                <c:pt idx="13847">
                  <c:v>155716411.09999999</c:v>
                </c:pt>
                <c:pt idx="13848">
                  <c:v>155727656.59999999</c:v>
                </c:pt>
                <c:pt idx="13849">
                  <c:v>155738902.09999999</c:v>
                </c:pt>
                <c:pt idx="13850">
                  <c:v>155750147.59999999</c:v>
                </c:pt>
                <c:pt idx="13851">
                  <c:v>155761393</c:v>
                </c:pt>
                <c:pt idx="13852">
                  <c:v>155772638.5</c:v>
                </c:pt>
                <c:pt idx="13853">
                  <c:v>155783884</c:v>
                </c:pt>
                <c:pt idx="13854">
                  <c:v>155795129.5</c:v>
                </c:pt>
                <c:pt idx="13855">
                  <c:v>155806375</c:v>
                </c:pt>
                <c:pt idx="13856">
                  <c:v>155817620.5</c:v>
                </c:pt>
                <c:pt idx="13857">
                  <c:v>155828866</c:v>
                </c:pt>
                <c:pt idx="13858">
                  <c:v>155840111.5</c:v>
                </c:pt>
                <c:pt idx="13859">
                  <c:v>155851357</c:v>
                </c:pt>
                <c:pt idx="13860">
                  <c:v>155862602.5</c:v>
                </c:pt>
                <c:pt idx="13861">
                  <c:v>155873848</c:v>
                </c:pt>
                <c:pt idx="13862">
                  <c:v>155885093.5</c:v>
                </c:pt>
                <c:pt idx="13863">
                  <c:v>155896339</c:v>
                </c:pt>
                <c:pt idx="13864">
                  <c:v>155907584.5</c:v>
                </c:pt>
                <c:pt idx="13865">
                  <c:v>155918830</c:v>
                </c:pt>
                <c:pt idx="13866">
                  <c:v>155930075.5</c:v>
                </c:pt>
                <c:pt idx="13867">
                  <c:v>155941321</c:v>
                </c:pt>
                <c:pt idx="13868">
                  <c:v>155952566.5</c:v>
                </c:pt>
                <c:pt idx="13869">
                  <c:v>155963812</c:v>
                </c:pt>
                <c:pt idx="13870">
                  <c:v>155975057.5</c:v>
                </c:pt>
                <c:pt idx="13871">
                  <c:v>155986303</c:v>
                </c:pt>
                <c:pt idx="13872">
                  <c:v>155997548.5</c:v>
                </c:pt>
                <c:pt idx="13873">
                  <c:v>156008794</c:v>
                </c:pt>
                <c:pt idx="13874">
                  <c:v>156020039.5</c:v>
                </c:pt>
                <c:pt idx="13875">
                  <c:v>156031285</c:v>
                </c:pt>
                <c:pt idx="13876">
                  <c:v>156042530.5</c:v>
                </c:pt>
                <c:pt idx="13877">
                  <c:v>156053776</c:v>
                </c:pt>
                <c:pt idx="13878">
                  <c:v>156065021.5</c:v>
                </c:pt>
                <c:pt idx="13879">
                  <c:v>156076267</c:v>
                </c:pt>
                <c:pt idx="13880">
                  <c:v>156087512.5</c:v>
                </c:pt>
                <c:pt idx="13881">
                  <c:v>156098758</c:v>
                </c:pt>
                <c:pt idx="13882">
                  <c:v>156110003.5</c:v>
                </c:pt>
                <c:pt idx="13883">
                  <c:v>156121249</c:v>
                </c:pt>
                <c:pt idx="13884">
                  <c:v>156132494.5</c:v>
                </c:pt>
                <c:pt idx="13885">
                  <c:v>156143740</c:v>
                </c:pt>
                <c:pt idx="13886">
                  <c:v>156154985.5</c:v>
                </c:pt>
                <c:pt idx="13887">
                  <c:v>156166231</c:v>
                </c:pt>
                <c:pt idx="13888">
                  <c:v>156177476.5</c:v>
                </c:pt>
                <c:pt idx="13889">
                  <c:v>156188722</c:v>
                </c:pt>
                <c:pt idx="13890">
                  <c:v>156199967.5</c:v>
                </c:pt>
                <c:pt idx="13891">
                  <c:v>156211213</c:v>
                </c:pt>
                <c:pt idx="13892">
                  <c:v>156222458.5</c:v>
                </c:pt>
                <c:pt idx="13893">
                  <c:v>156233704</c:v>
                </c:pt>
                <c:pt idx="13894">
                  <c:v>156244949.5</c:v>
                </c:pt>
                <c:pt idx="13895">
                  <c:v>156256195</c:v>
                </c:pt>
                <c:pt idx="13896">
                  <c:v>156267440.5</c:v>
                </c:pt>
                <c:pt idx="13897">
                  <c:v>156278686</c:v>
                </c:pt>
                <c:pt idx="13898">
                  <c:v>156289931.5</c:v>
                </c:pt>
                <c:pt idx="13899">
                  <c:v>156301177</c:v>
                </c:pt>
                <c:pt idx="13900">
                  <c:v>156312422.5</c:v>
                </c:pt>
                <c:pt idx="13901">
                  <c:v>156323667.90000001</c:v>
                </c:pt>
                <c:pt idx="13902">
                  <c:v>156334913.40000001</c:v>
                </c:pt>
                <c:pt idx="13903">
                  <c:v>156346158.90000001</c:v>
                </c:pt>
                <c:pt idx="13904">
                  <c:v>156357404.40000001</c:v>
                </c:pt>
                <c:pt idx="13905">
                  <c:v>156368649.90000001</c:v>
                </c:pt>
                <c:pt idx="13906">
                  <c:v>156379895.40000001</c:v>
                </c:pt>
                <c:pt idx="13907">
                  <c:v>156391140.90000001</c:v>
                </c:pt>
                <c:pt idx="13908">
                  <c:v>156402386.40000001</c:v>
                </c:pt>
                <c:pt idx="13909">
                  <c:v>156413631.90000001</c:v>
                </c:pt>
                <c:pt idx="13910">
                  <c:v>156424877.40000001</c:v>
                </c:pt>
                <c:pt idx="13911">
                  <c:v>156436122.90000001</c:v>
                </c:pt>
                <c:pt idx="13912">
                  <c:v>156447368.40000001</c:v>
                </c:pt>
                <c:pt idx="13913">
                  <c:v>156458613.90000001</c:v>
                </c:pt>
                <c:pt idx="13914">
                  <c:v>156469859.40000001</c:v>
                </c:pt>
                <c:pt idx="13915">
                  <c:v>156481104.90000001</c:v>
                </c:pt>
                <c:pt idx="13916">
                  <c:v>156492350.40000001</c:v>
                </c:pt>
                <c:pt idx="13917">
                  <c:v>156503595.90000001</c:v>
                </c:pt>
                <c:pt idx="13918">
                  <c:v>156514841.40000001</c:v>
                </c:pt>
                <c:pt idx="13919">
                  <c:v>156526086.90000001</c:v>
                </c:pt>
                <c:pt idx="13920">
                  <c:v>156537332.40000001</c:v>
                </c:pt>
                <c:pt idx="13921">
                  <c:v>156548577.90000001</c:v>
                </c:pt>
                <c:pt idx="13922">
                  <c:v>156559823.40000001</c:v>
                </c:pt>
                <c:pt idx="13923">
                  <c:v>156571068.90000001</c:v>
                </c:pt>
                <c:pt idx="13924">
                  <c:v>156582314.40000001</c:v>
                </c:pt>
                <c:pt idx="13925">
                  <c:v>156593559.90000001</c:v>
                </c:pt>
                <c:pt idx="13926">
                  <c:v>156604805.40000001</c:v>
                </c:pt>
                <c:pt idx="13927">
                  <c:v>156616050.90000001</c:v>
                </c:pt>
                <c:pt idx="13928">
                  <c:v>156627296.40000001</c:v>
                </c:pt>
                <c:pt idx="13929">
                  <c:v>156638541.90000001</c:v>
                </c:pt>
                <c:pt idx="13930">
                  <c:v>156649787.40000001</c:v>
                </c:pt>
                <c:pt idx="13931">
                  <c:v>156661032.90000001</c:v>
                </c:pt>
                <c:pt idx="13932">
                  <c:v>156672278.40000001</c:v>
                </c:pt>
                <c:pt idx="13933">
                  <c:v>156683523.90000001</c:v>
                </c:pt>
                <c:pt idx="13934">
                  <c:v>156694769.40000001</c:v>
                </c:pt>
                <c:pt idx="13935">
                  <c:v>156706014.90000001</c:v>
                </c:pt>
                <c:pt idx="13936">
                  <c:v>156717260.40000001</c:v>
                </c:pt>
                <c:pt idx="13937">
                  <c:v>156728505.90000001</c:v>
                </c:pt>
                <c:pt idx="13938">
                  <c:v>156739751.40000001</c:v>
                </c:pt>
                <c:pt idx="13939">
                  <c:v>156750996.90000001</c:v>
                </c:pt>
                <c:pt idx="13940">
                  <c:v>156762242.40000001</c:v>
                </c:pt>
                <c:pt idx="13941">
                  <c:v>156773487.90000001</c:v>
                </c:pt>
                <c:pt idx="13942">
                  <c:v>156784733.40000001</c:v>
                </c:pt>
                <c:pt idx="13943">
                  <c:v>156795978.90000001</c:v>
                </c:pt>
                <c:pt idx="13944">
                  <c:v>156807224.40000001</c:v>
                </c:pt>
                <c:pt idx="13945">
                  <c:v>156818469.90000001</c:v>
                </c:pt>
                <c:pt idx="13946">
                  <c:v>156829715.40000001</c:v>
                </c:pt>
                <c:pt idx="13947">
                  <c:v>156840960.90000001</c:v>
                </c:pt>
                <c:pt idx="13948">
                  <c:v>156852206.40000001</c:v>
                </c:pt>
                <c:pt idx="13949">
                  <c:v>156863451.90000001</c:v>
                </c:pt>
                <c:pt idx="13950">
                  <c:v>156874697.40000001</c:v>
                </c:pt>
                <c:pt idx="13951">
                  <c:v>156885942.90000001</c:v>
                </c:pt>
                <c:pt idx="13952">
                  <c:v>156897188.30000001</c:v>
                </c:pt>
                <c:pt idx="13953">
                  <c:v>156908433.80000001</c:v>
                </c:pt>
                <c:pt idx="13954">
                  <c:v>156919679.30000001</c:v>
                </c:pt>
                <c:pt idx="13955">
                  <c:v>156930924.80000001</c:v>
                </c:pt>
                <c:pt idx="13956">
                  <c:v>156942170.30000001</c:v>
                </c:pt>
                <c:pt idx="13957">
                  <c:v>156953415.80000001</c:v>
                </c:pt>
                <c:pt idx="13958">
                  <c:v>156964661.30000001</c:v>
                </c:pt>
                <c:pt idx="13959">
                  <c:v>156975906.80000001</c:v>
                </c:pt>
                <c:pt idx="13960">
                  <c:v>156987152.30000001</c:v>
                </c:pt>
                <c:pt idx="13961">
                  <c:v>156998397.80000001</c:v>
                </c:pt>
                <c:pt idx="13962">
                  <c:v>157009643.30000001</c:v>
                </c:pt>
                <c:pt idx="13963">
                  <c:v>157020888.80000001</c:v>
                </c:pt>
                <c:pt idx="13964">
                  <c:v>157032134.30000001</c:v>
                </c:pt>
                <c:pt idx="13965">
                  <c:v>157043379.80000001</c:v>
                </c:pt>
                <c:pt idx="13966">
                  <c:v>157054625.30000001</c:v>
                </c:pt>
                <c:pt idx="13967">
                  <c:v>157065870.80000001</c:v>
                </c:pt>
                <c:pt idx="13968">
                  <c:v>157077116.30000001</c:v>
                </c:pt>
                <c:pt idx="13969">
                  <c:v>157088361.80000001</c:v>
                </c:pt>
                <c:pt idx="13970">
                  <c:v>157099607.30000001</c:v>
                </c:pt>
                <c:pt idx="13971">
                  <c:v>157110852.80000001</c:v>
                </c:pt>
                <c:pt idx="13972">
                  <c:v>157122098.30000001</c:v>
                </c:pt>
                <c:pt idx="13973">
                  <c:v>157133343.80000001</c:v>
                </c:pt>
                <c:pt idx="13974">
                  <c:v>157144589.30000001</c:v>
                </c:pt>
                <c:pt idx="13975">
                  <c:v>157155834.80000001</c:v>
                </c:pt>
                <c:pt idx="13976">
                  <c:v>157167080.30000001</c:v>
                </c:pt>
                <c:pt idx="13977">
                  <c:v>157178325.80000001</c:v>
                </c:pt>
                <c:pt idx="13978">
                  <c:v>157189571.30000001</c:v>
                </c:pt>
                <c:pt idx="13979">
                  <c:v>157200816.80000001</c:v>
                </c:pt>
                <c:pt idx="13980">
                  <c:v>157212062.30000001</c:v>
                </c:pt>
                <c:pt idx="13981">
                  <c:v>157223307.80000001</c:v>
                </c:pt>
                <c:pt idx="13982">
                  <c:v>157234553.30000001</c:v>
                </c:pt>
                <c:pt idx="13983">
                  <c:v>157245798.80000001</c:v>
                </c:pt>
                <c:pt idx="13984">
                  <c:v>157257044.30000001</c:v>
                </c:pt>
                <c:pt idx="13985">
                  <c:v>157268289.80000001</c:v>
                </c:pt>
                <c:pt idx="13986">
                  <c:v>157279535.30000001</c:v>
                </c:pt>
                <c:pt idx="13987">
                  <c:v>157290780.80000001</c:v>
                </c:pt>
                <c:pt idx="13988">
                  <c:v>157302026.30000001</c:v>
                </c:pt>
                <c:pt idx="13989">
                  <c:v>157313271.80000001</c:v>
                </c:pt>
                <c:pt idx="13990">
                  <c:v>157324517.30000001</c:v>
                </c:pt>
                <c:pt idx="13991">
                  <c:v>157335762.80000001</c:v>
                </c:pt>
                <c:pt idx="13992">
                  <c:v>157347008.30000001</c:v>
                </c:pt>
                <c:pt idx="13993">
                  <c:v>157358253.80000001</c:v>
                </c:pt>
                <c:pt idx="13994">
                  <c:v>157369499.30000001</c:v>
                </c:pt>
                <c:pt idx="13995">
                  <c:v>157380744.80000001</c:v>
                </c:pt>
                <c:pt idx="13996">
                  <c:v>157391990.30000001</c:v>
                </c:pt>
                <c:pt idx="13997">
                  <c:v>157403235.80000001</c:v>
                </c:pt>
                <c:pt idx="13998">
                  <c:v>157414481.30000001</c:v>
                </c:pt>
                <c:pt idx="13999">
                  <c:v>157425726.80000001</c:v>
                </c:pt>
                <c:pt idx="14000">
                  <c:v>157436972.30000001</c:v>
                </c:pt>
                <c:pt idx="14001">
                  <c:v>157448217.80000001</c:v>
                </c:pt>
                <c:pt idx="14002">
                  <c:v>157459463.19999999</c:v>
                </c:pt>
                <c:pt idx="14003">
                  <c:v>157470708.69999999</c:v>
                </c:pt>
                <c:pt idx="14004">
                  <c:v>157481954.19999999</c:v>
                </c:pt>
                <c:pt idx="14005">
                  <c:v>157493199.69999999</c:v>
                </c:pt>
                <c:pt idx="14006">
                  <c:v>157504445.19999999</c:v>
                </c:pt>
                <c:pt idx="14007">
                  <c:v>157515690.69999999</c:v>
                </c:pt>
                <c:pt idx="14008">
                  <c:v>157526936.19999999</c:v>
                </c:pt>
                <c:pt idx="14009">
                  <c:v>157538181.69999999</c:v>
                </c:pt>
                <c:pt idx="14010">
                  <c:v>157549427.19999999</c:v>
                </c:pt>
                <c:pt idx="14011">
                  <c:v>157560672.69999999</c:v>
                </c:pt>
                <c:pt idx="14012">
                  <c:v>157571918.19999999</c:v>
                </c:pt>
                <c:pt idx="14013">
                  <c:v>157583163.69999999</c:v>
                </c:pt>
                <c:pt idx="14014">
                  <c:v>157594409.19999999</c:v>
                </c:pt>
                <c:pt idx="14015">
                  <c:v>157605654.69999999</c:v>
                </c:pt>
                <c:pt idx="14016">
                  <c:v>157616900.19999999</c:v>
                </c:pt>
                <c:pt idx="14017">
                  <c:v>157628145.69999999</c:v>
                </c:pt>
                <c:pt idx="14018">
                  <c:v>157639391.19999999</c:v>
                </c:pt>
                <c:pt idx="14019">
                  <c:v>157650636.69999999</c:v>
                </c:pt>
                <c:pt idx="14020">
                  <c:v>157661882.19999999</c:v>
                </c:pt>
                <c:pt idx="14021">
                  <c:v>157673127.69999999</c:v>
                </c:pt>
                <c:pt idx="14022">
                  <c:v>157684373.19999999</c:v>
                </c:pt>
                <c:pt idx="14023">
                  <c:v>157695618.69999999</c:v>
                </c:pt>
                <c:pt idx="14024">
                  <c:v>157706864.19999999</c:v>
                </c:pt>
                <c:pt idx="14025">
                  <c:v>157718109.69999999</c:v>
                </c:pt>
                <c:pt idx="14026">
                  <c:v>157729355.19999999</c:v>
                </c:pt>
                <c:pt idx="14027">
                  <c:v>157740600.69999999</c:v>
                </c:pt>
                <c:pt idx="14028">
                  <c:v>157751846.19999999</c:v>
                </c:pt>
                <c:pt idx="14029">
                  <c:v>157763091.69999999</c:v>
                </c:pt>
                <c:pt idx="14030">
                  <c:v>157774337.19999999</c:v>
                </c:pt>
                <c:pt idx="14031">
                  <c:v>157785582.69999999</c:v>
                </c:pt>
                <c:pt idx="14032">
                  <c:v>157796828.19999999</c:v>
                </c:pt>
                <c:pt idx="14033">
                  <c:v>157808073.69999999</c:v>
                </c:pt>
                <c:pt idx="14034">
                  <c:v>157819319.19999999</c:v>
                </c:pt>
                <c:pt idx="14035">
                  <c:v>157830564.69999999</c:v>
                </c:pt>
                <c:pt idx="14036">
                  <c:v>157841810.19999999</c:v>
                </c:pt>
                <c:pt idx="14037">
                  <c:v>157853055.69999999</c:v>
                </c:pt>
                <c:pt idx="14038">
                  <c:v>157864301.19999999</c:v>
                </c:pt>
                <c:pt idx="14039">
                  <c:v>157875546.69999999</c:v>
                </c:pt>
                <c:pt idx="14040">
                  <c:v>157886792.19999999</c:v>
                </c:pt>
                <c:pt idx="14041">
                  <c:v>157898037.69999999</c:v>
                </c:pt>
                <c:pt idx="14042">
                  <c:v>157909283.19999999</c:v>
                </c:pt>
                <c:pt idx="14043">
                  <c:v>157920528.69999999</c:v>
                </c:pt>
                <c:pt idx="14044">
                  <c:v>157931774.19999999</c:v>
                </c:pt>
                <c:pt idx="14045">
                  <c:v>157943019.69999999</c:v>
                </c:pt>
                <c:pt idx="14046">
                  <c:v>157954265.19999999</c:v>
                </c:pt>
                <c:pt idx="14047">
                  <c:v>157965510.69999999</c:v>
                </c:pt>
                <c:pt idx="14048">
                  <c:v>157976756.19999999</c:v>
                </c:pt>
                <c:pt idx="14049">
                  <c:v>157988001.69999999</c:v>
                </c:pt>
                <c:pt idx="14050">
                  <c:v>157999247.19999999</c:v>
                </c:pt>
                <c:pt idx="14051">
                  <c:v>158010492.69999999</c:v>
                </c:pt>
                <c:pt idx="14052">
                  <c:v>158021738.19999999</c:v>
                </c:pt>
                <c:pt idx="14053">
                  <c:v>158032983.59999999</c:v>
                </c:pt>
                <c:pt idx="14054">
                  <c:v>158044229.09999999</c:v>
                </c:pt>
                <c:pt idx="14055">
                  <c:v>158055474.59999999</c:v>
                </c:pt>
                <c:pt idx="14056">
                  <c:v>158066720.09999999</c:v>
                </c:pt>
                <c:pt idx="14057">
                  <c:v>158077965.59999999</c:v>
                </c:pt>
                <c:pt idx="14058">
                  <c:v>158089211.09999999</c:v>
                </c:pt>
                <c:pt idx="14059">
                  <c:v>158100456.59999999</c:v>
                </c:pt>
                <c:pt idx="14060">
                  <c:v>158111702.09999999</c:v>
                </c:pt>
                <c:pt idx="14061">
                  <c:v>158122947.59999999</c:v>
                </c:pt>
                <c:pt idx="14062">
                  <c:v>158134193.09999999</c:v>
                </c:pt>
                <c:pt idx="14063">
                  <c:v>158145438.59999999</c:v>
                </c:pt>
                <c:pt idx="14064">
                  <c:v>158156684.09999999</c:v>
                </c:pt>
                <c:pt idx="14065">
                  <c:v>158167929.59999999</c:v>
                </c:pt>
                <c:pt idx="14066">
                  <c:v>158179175.09999999</c:v>
                </c:pt>
                <c:pt idx="14067">
                  <c:v>158190420.59999999</c:v>
                </c:pt>
                <c:pt idx="14068">
                  <c:v>158201666.09999999</c:v>
                </c:pt>
                <c:pt idx="14069">
                  <c:v>158212911.59999999</c:v>
                </c:pt>
                <c:pt idx="14070">
                  <c:v>158224157.09999999</c:v>
                </c:pt>
                <c:pt idx="14071">
                  <c:v>158235402.59999999</c:v>
                </c:pt>
                <c:pt idx="14072">
                  <c:v>158246648.09999999</c:v>
                </c:pt>
                <c:pt idx="14073">
                  <c:v>158257893.59999999</c:v>
                </c:pt>
                <c:pt idx="14074">
                  <c:v>158269139.09999999</c:v>
                </c:pt>
                <c:pt idx="14075">
                  <c:v>158280384.59999999</c:v>
                </c:pt>
                <c:pt idx="14076">
                  <c:v>158291630.09999999</c:v>
                </c:pt>
                <c:pt idx="14077">
                  <c:v>158302875.59999999</c:v>
                </c:pt>
                <c:pt idx="14078">
                  <c:v>158314121.09999999</c:v>
                </c:pt>
                <c:pt idx="14079">
                  <c:v>158325366.59999999</c:v>
                </c:pt>
                <c:pt idx="14080">
                  <c:v>158336612.09999999</c:v>
                </c:pt>
                <c:pt idx="14081">
                  <c:v>158347857.59999999</c:v>
                </c:pt>
                <c:pt idx="14082">
                  <c:v>158359103.09999999</c:v>
                </c:pt>
                <c:pt idx="14083">
                  <c:v>158370348.59999999</c:v>
                </c:pt>
                <c:pt idx="14084">
                  <c:v>158381594.09999999</c:v>
                </c:pt>
                <c:pt idx="14085">
                  <c:v>158392839.59999999</c:v>
                </c:pt>
                <c:pt idx="14086">
                  <c:v>158404085.09999999</c:v>
                </c:pt>
                <c:pt idx="14087">
                  <c:v>158415330.59999999</c:v>
                </c:pt>
                <c:pt idx="14088">
                  <c:v>158426576.09999999</c:v>
                </c:pt>
                <c:pt idx="14089">
                  <c:v>158437821.59999999</c:v>
                </c:pt>
                <c:pt idx="14090">
                  <c:v>158449067.09999999</c:v>
                </c:pt>
                <c:pt idx="14091">
                  <c:v>158460312.59999999</c:v>
                </c:pt>
                <c:pt idx="14092">
                  <c:v>158471558.09999999</c:v>
                </c:pt>
                <c:pt idx="14093">
                  <c:v>158482803.59999999</c:v>
                </c:pt>
                <c:pt idx="14094">
                  <c:v>158494049.09999999</c:v>
                </c:pt>
                <c:pt idx="14095">
                  <c:v>158505294.59999999</c:v>
                </c:pt>
                <c:pt idx="14096">
                  <c:v>158516540.09999999</c:v>
                </c:pt>
                <c:pt idx="14097">
                  <c:v>158527785.59999999</c:v>
                </c:pt>
                <c:pt idx="14098">
                  <c:v>158539031.09999999</c:v>
                </c:pt>
                <c:pt idx="14099">
                  <c:v>158550276.59999999</c:v>
                </c:pt>
                <c:pt idx="14100">
                  <c:v>158561522.09999999</c:v>
                </c:pt>
                <c:pt idx="14101">
                  <c:v>158572767.59999999</c:v>
                </c:pt>
                <c:pt idx="14102">
                  <c:v>158584013.09999999</c:v>
                </c:pt>
                <c:pt idx="14103">
                  <c:v>158595258.5</c:v>
                </c:pt>
                <c:pt idx="14104">
                  <c:v>158606504</c:v>
                </c:pt>
                <c:pt idx="14105">
                  <c:v>158617749.5</c:v>
                </c:pt>
                <c:pt idx="14106">
                  <c:v>158628995</c:v>
                </c:pt>
                <c:pt idx="14107">
                  <c:v>158640240.5</c:v>
                </c:pt>
                <c:pt idx="14108">
                  <c:v>158651486</c:v>
                </c:pt>
                <c:pt idx="14109">
                  <c:v>158662731.5</c:v>
                </c:pt>
                <c:pt idx="14110">
                  <c:v>158673977</c:v>
                </c:pt>
                <c:pt idx="14111">
                  <c:v>158685222.5</c:v>
                </c:pt>
                <c:pt idx="14112">
                  <c:v>158696468</c:v>
                </c:pt>
                <c:pt idx="14113">
                  <c:v>158707713.5</c:v>
                </c:pt>
                <c:pt idx="14114">
                  <c:v>158718959</c:v>
                </c:pt>
                <c:pt idx="14115">
                  <c:v>158730204.5</c:v>
                </c:pt>
                <c:pt idx="14116">
                  <c:v>158741450</c:v>
                </c:pt>
                <c:pt idx="14117">
                  <c:v>158752695.5</c:v>
                </c:pt>
                <c:pt idx="14118">
                  <c:v>158763941</c:v>
                </c:pt>
                <c:pt idx="14119">
                  <c:v>158775186.5</c:v>
                </c:pt>
                <c:pt idx="14120">
                  <c:v>158786432</c:v>
                </c:pt>
                <c:pt idx="14121">
                  <c:v>158797677.5</c:v>
                </c:pt>
                <c:pt idx="14122">
                  <c:v>158808923</c:v>
                </c:pt>
                <c:pt idx="14123">
                  <c:v>158820168.5</c:v>
                </c:pt>
                <c:pt idx="14124">
                  <c:v>158831414</c:v>
                </c:pt>
                <c:pt idx="14125">
                  <c:v>158842659.5</c:v>
                </c:pt>
                <c:pt idx="14126">
                  <c:v>158853905</c:v>
                </c:pt>
                <c:pt idx="14127">
                  <c:v>158865150.5</c:v>
                </c:pt>
                <c:pt idx="14128">
                  <c:v>158876396</c:v>
                </c:pt>
                <c:pt idx="14129">
                  <c:v>158887641.5</c:v>
                </c:pt>
                <c:pt idx="14130">
                  <c:v>158898887</c:v>
                </c:pt>
                <c:pt idx="14131">
                  <c:v>158910132.5</c:v>
                </c:pt>
                <c:pt idx="14132">
                  <c:v>158921378</c:v>
                </c:pt>
                <c:pt idx="14133">
                  <c:v>158932623.5</c:v>
                </c:pt>
                <c:pt idx="14134">
                  <c:v>158943869</c:v>
                </c:pt>
                <c:pt idx="14135">
                  <c:v>158955114.5</c:v>
                </c:pt>
                <c:pt idx="14136">
                  <c:v>158966360</c:v>
                </c:pt>
                <c:pt idx="14137">
                  <c:v>158977605.5</c:v>
                </c:pt>
                <c:pt idx="14138">
                  <c:v>158988851</c:v>
                </c:pt>
                <c:pt idx="14139">
                  <c:v>159000096.5</c:v>
                </c:pt>
                <c:pt idx="14140">
                  <c:v>159011342</c:v>
                </c:pt>
                <c:pt idx="14141">
                  <c:v>159022587.5</c:v>
                </c:pt>
                <c:pt idx="14142">
                  <c:v>159033833</c:v>
                </c:pt>
                <c:pt idx="14143">
                  <c:v>159045078.5</c:v>
                </c:pt>
                <c:pt idx="14144">
                  <c:v>159056324</c:v>
                </c:pt>
                <c:pt idx="14145">
                  <c:v>159067569.5</c:v>
                </c:pt>
                <c:pt idx="14146">
                  <c:v>159078815</c:v>
                </c:pt>
                <c:pt idx="14147">
                  <c:v>159090060.5</c:v>
                </c:pt>
                <c:pt idx="14148">
                  <c:v>159101306</c:v>
                </c:pt>
                <c:pt idx="14149">
                  <c:v>159112551.5</c:v>
                </c:pt>
                <c:pt idx="14150">
                  <c:v>159123797</c:v>
                </c:pt>
                <c:pt idx="14151">
                  <c:v>159135042.5</c:v>
                </c:pt>
                <c:pt idx="14152">
                  <c:v>159146288</c:v>
                </c:pt>
                <c:pt idx="14153">
                  <c:v>159157533.5</c:v>
                </c:pt>
                <c:pt idx="14154">
                  <c:v>159168778.90000001</c:v>
                </c:pt>
                <c:pt idx="14155">
                  <c:v>159180024.40000001</c:v>
                </c:pt>
                <c:pt idx="14156">
                  <c:v>159191269.90000001</c:v>
                </c:pt>
                <c:pt idx="14157">
                  <c:v>159202515.40000001</c:v>
                </c:pt>
                <c:pt idx="14158">
                  <c:v>159213760.90000001</c:v>
                </c:pt>
                <c:pt idx="14159">
                  <c:v>159225006.40000001</c:v>
                </c:pt>
                <c:pt idx="14160">
                  <c:v>159236251.90000001</c:v>
                </c:pt>
                <c:pt idx="14161">
                  <c:v>159247497.40000001</c:v>
                </c:pt>
                <c:pt idx="14162">
                  <c:v>159258742.90000001</c:v>
                </c:pt>
                <c:pt idx="14163">
                  <c:v>159269988.40000001</c:v>
                </c:pt>
                <c:pt idx="14164">
                  <c:v>159281233.90000001</c:v>
                </c:pt>
                <c:pt idx="14165">
                  <c:v>159292479.40000001</c:v>
                </c:pt>
                <c:pt idx="14166">
                  <c:v>159303724.90000001</c:v>
                </c:pt>
                <c:pt idx="14167">
                  <c:v>159314970.40000001</c:v>
                </c:pt>
                <c:pt idx="14168">
                  <c:v>159326215.90000001</c:v>
                </c:pt>
                <c:pt idx="14169">
                  <c:v>159337461.40000001</c:v>
                </c:pt>
                <c:pt idx="14170">
                  <c:v>159348706.90000001</c:v>
                </c:pt>
                <c:pt idx="14171">
                  <c:v>159359952.40000001</c:v>
                </c:pt>
                <c:pt idx="14172">
                  <c:v>159371197.90000001</c:v>
                </c:pt>
                <c:pt idx="14173">
                  <c:v>159382443.40000001</c:v>
                </c:pt>
                <c:pt idx="14174">
                  <c:v>159393688.90000001</c:v>
                </c:pt>
                <c:pt idx="14175">
                  <c:v>159404934.40000001</c:v>
                </c:pt>
                <c:pt idx="14176">
                  <c:v>159416179.90000001</c:v>
                </c:pt>
                <c:pt idx="14177">
                  <c:v>159427425.40000001</c:v>
                </c:pt>
                <c:pt idx="14178">
                  <c:v>159438670.90000001</c:v>
                </c:pt>
                <c:pt idx="14179">
                  <c:v>159449916.40000001</c:v>
                </c:pt>
                <c:pt idx="14180">
                  <c:v>159461161.90000001</c:v>
                </c:pt>
                <c:pt idx="14181">
                  <c:v>159472407.40000001</c:v>
                </c:pt>
                <c:pt idx="14182">
                  <c:v>159483652.90000001</c:v>
                </c:pt>
                <c:pt idx="14183">
                  <c:v>159494898.40000001</c:v>
                </c:pt>
                <c:pt idx="14184">
                  <c:v>159506143.90000001</c:v>
                </c:pt>
                <c:pt idx="14185">
                  <c:v>159517389.40000001</c:v>
                </c:pt>
                <c:pt idx="14186">
                  <c:v>159528634.90000001</c:v>
                </c:pt>
                <c:pt idx="14187">
                  <c:v>159539880.40000001</c:v>
                </c:pt>
                <c:pt idx="14188">
                  <c:v>159551125.90000001</c:v>
                </c:pt>
                <c:pt idx="14189">
                  <c:v>159562371.40000001</c:v>
                </c:pt>
                <c:pt idx="14190">
                  <c:v>159573616.90000001</c:v>
                </c:pt>
                <c:pt idx="14191">
                  <c:v>159584862.40000001</c:v>
                </c:pt>
                <c:pt idx="14192">
                  <c:v>159596107.90000001</c:v>
                </c:pt>
                <c:pt idx="14193">
                  <c:v>159607353.40000001</c:v>
                </c:pt>
                <c:pt idx="14194">
                  <c:v>159618598.90000001</c:v>
                </c:pt>
                <c:pt idx="14195">
                  <c:v>159629844.40000001</c:v>
                </c:pt>
                <c:pt idx="14196">
                  <c:v>159641089.90000001</c:v>
                </c:pt>
                <c:pt idx="14197">
                  <c:v>159652335.40000001</c:v>
                </c:pt>
                <c:pt idx="14198">
                  <c:v>159663580.90000001</c:v>
                </c:pt>
                <c:pt idx="14199">
                  <c:v>159674826.40000001</c:v>
                </c:pt>
                <c:pt idx="14200">
                  <c:v>159686071.90000001</c:v>
                </c:pt>
                <c:pt idx="14201">
                  <c:v>159697317.40000001</c:v>
                </c:pt>
                <c:pt idx="14202">
                  <c:v>159708562.90000001</c:v>
                </c:pt>
                <c:pt idx="14203">
                  <c:v>159719808.40000001</c:v>
                </c:pt>
                <c:pt idx="14204">
                  <c:v>159731053.80000001</c:v>
                </c:pt>
                <c:pt idx="14205">
                  <c:v>159742299.30000001</c:v>
                </c:pt>
                <c:pt idx="14206">
                  <c:v>159753544.80000001</c:v>
                </c:pt>
                <c:pt idx="14207">
                  <c:v>159764790.30000001</c:v>
                </c:pt>
                <c:pt idx="14208">
                  <c:v>159776035.80000001</c:v>
                </c:pt>
                <c:pt idx="14209">
                  <c:v>159787281.30000001</c:v>
                </c:pt>
                <c:pt idx="14210">
                  <c:v>159798526.80000001</c:v>
                </c:pt>
                <c:pt idx="14211">
                  <c:v>159809772.30000001</c:v>
                </c:pt>
                <c:pt idx="14212">
                  <c:v>159821017.80000001</c:v>
                </c:pt>
                <c:pt idx="14213">
                  <c:v>159832263.30000001</c:v>
                </c:pt>
                <c:pt idx="14214">
                  <c:v>159843508.80000001</c:v>
                </c:pt>
                <c:pt idx="14215">
                  <c:v>159854754.30000001</c:v>
                </c:pt>
                <c:pt idx="14216">
                  <c:v>159865999.80000001</c:v>
                </c:pt>
                <c:pt idx="14217">
                  <c:v>159877245.30000001</c:v>
                </c:pt>
                <c:pt idx="14218">
                  <c:v>159888490.80000001</c:v>
                </c:pt>
                <c:pt idx="14219">
                  <c:v>159899736.30000001</c:v>
                </c:pt>
                <c:pt idx="14220">
                  <c:v>159910981.80000001</c:v>
                </c:pt>
                <c:pt idx="14221">
                  <c:v>159922227.30000001</c:v>
                </c:pt>
                <c:pt idx="14222">
                  <c:v>159933472.80000001</c:v>
                </c:pt>
                <c:pt idx="14223">
                  <c:v>159944718.30000001</c:v>
                </c:pt>
                <c:pt idx="14224">
                  <c:v>159955963.80000001</c:v>
                </c:pt>
                <c:pt idx="14225">
                  <c:v>159967209.30000001</c:v>
                </c:pt>
                <c:pt idx="14226">
                  <c:v>159978454.80000001</c:v>
                </c:pt>
                <c:pt idx="14227">
                  <c:v>159989700.30000001</c:v>
                </c:pt>
                <c:pt idx="14228">
                  <c:v>160000945.80000001</c:v>
                </c:pt>
                <c:pt idx="14229">
                  <c:v>160012191.30000001</c:v>
                </c:pt>
                <c:pt idx="14230">
                  <c:v>160023436.80000001</c:v>
                </c:pt>
                <c:pt idx="14231">
                  <c:v>160034682.30000001</c:v>
                </c:pt>
                <c:pt idx="14232">
                  <c:v>160045927.80000001</c:v>
                </c:pt>
                <c:pt idx="14233">
                  <c:v>160057173.30000001</c:v>
                </c:pt>
                <c:pt idx="14234">
                  <c:v>160068418.80000001</c:v>
                </c:pt>
                <c:pt idx="14235">
                  <c:v>160079664.30000001</c:v>
                </c:pt>
                <c:pt idx="14236">
                  <c:v>160090909.80000001</c:v>
                </c:pt>
                <c:pt idx="14237">
                  <c:v>160102155.30000001</c:v>
                </c:pt>
                <c:pt idx="14238">
                  <c:v>160113400.80000001</c:v>
                </c:pt>
                <c:pt idx="14239">
                  <c:v>160124646.30000001</c:v>
                </c:pt>
                <c:pt idx="14240">
                  <c:v>160135891.80000001</c:v>
                </c:pt>
                <c:pt idx="14241">
                  <c:v>160147137.30000001</c:v>
                </c:pt>
                <c:pt idx="14242">
                  <c:v>160158382.80000001</c:v>
                </c:pt>
                <c:pt idx="14243">
                  <c:v>160169628.30000001</c:v>
                </c:pt>
                <c:pt idx="14244">
                  <c:v>160180873.80000001</c:v>
                </c:pt>
                <c:pt idx="14245">
                  <c:v>160192119.30000001</c:v>
                </c:pt>
                <c:pt idx="14246">
                  <c:v>160203364.80000001</c:v>
                </c:pt>
                <c:pt idx="14247">
                  <c:v>160214610.30000001</c:v>
                </c:pt>
                <c:pt idx="14248">
                  <c:v>160225855.80000001</c:v>
                </c:pt>
                <c:pt idx="14249">
                  <c:v>160237101.30000001</c:v>
                </c:pt>
                <c:pt idx="14250">
                  <c:v>160248346.80000001</c:v>
                </c:pt>
                <c:pt idx="14251">
                  <c:v>160259592.30000001</c:v>
                </c:pt>
                <c:pt idx="14252">
                  <c:v>160270837.80000001</c:v>
                </c:pt>
                <c:pt idx="14253">
                  <c:v>160282083.30000001</c:v>
                </c:pt>
                <c:pt idx="14254">
                  <c:v>160293328.80000001</c:v>
                </c:pt>
                <c:pt idx="14255">
                  <c:v>160304574.19999999</c:v>
                </c:pt>
                <c:pt idx="14256">
                  <c:v>160315819.69999999</c:v>
                </c:pt>
                <c:pt idx="14257">
                  <c:v>160327065.19999999</c:v>
                </c:pt>
                <c:pt idx="14258">
                  <c:v>160338310.69999999</c:v>
                </c:pt>
                <c:pt idx="14259">
                  <c:v>160349556.19999999</c:v>
                </c:pt>
                <c:pt idx="14260">
                  <c:v>160360801.69999999</c:v>
                </c:pt>
                <c:pt idx="14261">
                  <c:v>160372047.19999999</c:v>
                </c:pt>
                <c:pt idx="14262">
                  <c:v>160383292.69999999</c:v>
                </c:pt>
                <c:pt idx="14263">
                  <c:v>160394538.19999999</c:v>
                </c:pt>
                <c:pt idx="14264">
                  <c:v>160405783.69999999</c:v>
                </c:pt>
                <c:pt idx="14265">
                  <c:v>160417029.19999999</c:v>
                </c:pt>
                <c:pt idx="14266">
                  <c:v>160428274.69999999</c:v>
                </c:pt>
                <c:pt idx="14267">
                  <c:v>160439520.19999999</c:v>
                </c:pt>
                <c:pt idx="14268">
                  <c:v>160450765.69999999</c:v>
                </c:pt>
                <c:pt idx="14269">
                  <c:v>160462011.19999999</c:v>
                </c:pt>
                <c:pt idx="14270">
                  <c:v>160473256.69999999</c:v>
                </c:pt>
                <c:pt idx="14271">
                  <c:v>160484502.19999999</c:v>
                </c:pt>
                <c:pt idx="14272">
                  <c:v>160495747.69999999</c:v>
                </c:pt>
                <c:pt idx="14273">
                  <c:v>160506993.19999999</c:v>
                </c:pt>
                <c:pt idx="14274">
                  <c:v>160518238.69999999</c:v>
                </c:pt>
                <c:pt idx="14275">
                  <c:v>160529484.19999999</c:v>
                </c:pt>
                <c:pt idx="14276">
                  <c:v>160540729.69999999</c:v>
                </c:pt>
                <c:pt idx="14277">
                  <c:v>160551975.19999999</c:v>
                </c:pt>
                <c:pt idx="14278">
                  <c:v>160563220.69999999</c:v>
                </c:pt>
                <c:pt idx="14279">
                  <c:v>160574466.19999999</c:v>
                </c:pt>
                <c:pt idx="14280">
                  <c:v>160585711.69999999</c:v>
                </c:pt>
                <c:pt idx="14281">
                  <c:v>160596957.19999999</c:v>
                </c:pt>
                <c:pt idx="14282">
                  <c:v>160608202.69999999</c:v>
                </c:pt>
                <c:pt idx="14283">
                  <c:v>160619448.19999999</c:v>
                </c:pt>
                <c:pt idx="14284">
                  <c:v>160630693.69999999</c:v>
                </c:pt>
                <c:pt idx="14285">
                  <c:v>160641939.19999999</c:v>
                </c:pt>
                <c:pt idx="14286">
                  <c:v>160653184.69999999</c:v>
                </c:pt>
                <c:pt idx="14287">
                  <c:v>160664430.19999999</c:v>
                </c:pt>
                <c:pt idx="14288">
                  <c:v>160675675.69999999</c:v>
                </c:pt>
                <c:pt idx="14289">
                  <c:v>160686921.19999999</c:v>
                </c:pt>
                <c:pt idx="14290">
                  <c:v>160698166.69999999</c:v>
                </c:pt>
                <c:pt idx="14291">
                  <c:v>160709412.19999999</c:v>
                </c:pt>
                <c:pt idx="14292">
                  <c:v>160720657.69999999</c:v>
                </c:pt>
                <c:pt idx="14293">
                  <c:v>160731903.19999999</c:v>
                </c:pt>
                <c:pt idx="14294">
                  <c:v>160743148.69999999</c:v>
                </c:pt>
                <c:pt idx="14295">
                  <c:v>160754394.19999999</c:v>
                </c:pt>
                <c:pt idx="14296">
                  <c:v>160765639.69999999</c:v>
                </c:pt>
                <c:pt idx="14297">
                  <c:v>160776885.19999999</c:v>
                </c:pt>
                <c:pt idx="14298">
                  <c:v>160788130.69999999</c:v>
                </c:pt>
                <c:pt idx="14299">
                  <c:v>160799376.19999999</c:v>
                </c:pt>
                <c:pt idx="14300">
                  <c:v>160810621.69999999</c:v>
                </c:pt>
                <c:pt idx="14301">
                  <c:v>160821867.19999999</c:v>
                </c:pt>
                <c:pt idx="14302">
                  <c:v>160833112.69999999</c:v>
                </c:pt>
                <c:pt idx="14303">
                  <c:v>160844358.19999999</c:v>
                </c:pt>
                <c:pt idx="14304">
                  <c:v>160855603.69999999</c:v>
                </c:pt>
                <c:pt idx="14305">
                  <c:v>160866849.09999999</c:v>
                </c:pt>
                <c:pt idx="14306">
                  <c:v>160878094.59999999</c:v>
                </c:pt>
                <c:pt idx="14307">
                  <c:v>160889340.09999999</c:v>
                </c:pt>
                <c:pt idx="14308">
                  <c:v>160900585.59999999</c:v>
                </c:pt>
                <c:pt idx="14309">
                  <c:v>160911831.09999999</c:v>
                </c:pt>
                <c:pt idx="14310">
                  <c:v>160923076.59999999</c:v>
                </c:pt>
                <c:pt idx="14311">
                  <c:v>160934322.09999999</c:v>
                </c:pt>
                <c:pt idx="14312">
                  <c:v>160945567.59999999</c:v>
                </c:pt>
                <c:pt idx="14313">
                  <c:v>160956813.09999999</c:v>
                </c:pt>
                <c:pt idx="14314">
                  <c:v>160968058.59999999</c:v>
                </c:pt>
                <c:pt idx="14315">
                  <c:v>160979304.09999999</c:v>
                </c:pt>
                <c:pt idx="14316">
                  <c:v>160990549.59999999</c:v>
                </c:pt>
                <c:pt idx="14317">
                  <c:v>161001795.09999999</c:v>
                </c:pt>
                <c:pt idx="14318">
                  <c:v>161013040.59999999</c:v>
                </c:pt>
                <c:pt idx="14319">
                  <c:v>161024286.09999999</c:v>
                </c:pt>
                <c:pt idx="14320">
                  <c:v>161035531.59999999</c:v>
                </c:pt>
                <c:pt idx="14321">
                  <c:v>161046777.09999999</c:v>
                </c:pt>
                <c:pt idx="14322">
                  <c:v>161058022.59999999</c:v>
                </c:pt>
                <c:pt idx="14323">
                  <c:v>161069268.09999999</c:v>
                </c:pt>
                <c:pt idx="14324">
                  <c:v>161080513.59999999</c:v>
                </c:pt>
                <c:pt idx="14325">
                  <c:v>161091759.09999999</c:v>
                </c:pt>
                <c:pt idx="14326">
                  <c:v>161103004.59999999</c:v>
                </c:pt>
                <c:pt idx="14327">
                  <c:v>161114250.09999999</c:v>
                </c:pt>
                <c:pt idx="14328">
                  <c:v>161125495.59999999</c:v>
                </c:pt>
                <c:pt idx="14329">
                  <c:v>161136741.09999999</c:v>
                </c:pt>
                <c:pt idx="14330">
                  <c:v>161147986.59999999</c:v>
                </c:pt>
                <c:pt idx="14331">
                  <c:v>161159232.09999999</c:v>
                </c:pt>
                <c:pt idx="14332">
                  <c:v>161170477.59999999</c:v>
                </c:pt>
                <c:pt idx="14333">
                  <c:v>161181723.09999999</c:v>
                </c:pt>
                <c:pt idx="14334">
                  <c:v>161192968.59999999</c:v>
                </c:pt>
                <c:pt idx="14335">
                  <c:v>161204214.09999999</c:v>
                </c:pt>
                <c:pt idx="14336">
                  <c:v>161215459.59999999</c:v>
                </c:pt>
                <c:pt idx="14337">
                  <c:v>161226705.09999999</c:v>
                </c:pt>
                <c:pt idx="14338">
                  <c:v>161237950.59999999</c:v>
                </c:pt>
                <c:pt idx="14339">
                  <c:v>161249196.09999999</c:v>
                </c:pt>
                <c:pt idx="14340">
                  <c:v>161260441.59999999</c:v>
                </c:pt>
                <c:pt idx="14341">
                  <c:v>161271687.09999999</c:v>
                </c:pt>
                <c:pt idx="14342">
                  <c:v>161282932.59999999</c:v>
                </c:pt>
                <c:pt idx="14343">
                  <c:v>161294178.09999999</c:v>
                </c:pt>
                <c:pt idx="14344">
                  <c:v>161305423.59999999</c:v>
                </c:pt>
                <c:pt idx="14345">
                  <c:v>161316669.09999999</c:v>
                </c:pt>
                <c:pt idx="14346">
                  <c:v>161327914.59999999</c:v>
                </c:pt>
                <c:pt idx="14347">
                  <c:v>161339160.09999999</c:v>
                </c:pt>
                <c:pt idx="14348">
                  <c:v>161350405.59999999</c:v>
                </c:pt>
                <c:pt idx="14349">
                  <c:v>161361651.09999999</c:v>
                </c:pt>
                <c:pt idx="14350">
                  <c:v>161372896.59999999</c:v>
                </c:pt>
                <c:pt idx="14351">
                  <c:v>161384142.09999999</c:v>
                </c:pt>
                <c:pt idx="14352">
                  <c:v>161395387.59999999</c:v>
                </c:pt>
                <c:pt idx="14353">
                  <c:v>161406633.09999999</c:v>
                </c:pt>
                <c:pt idx="14354">
                  <c:v>161417878.59999999</c:v>
                </c:pt>
                <c:pt idx="14355">
                  <c:v>161429124</c:v>
                </c:pt>
                <c:pt idx="14356">
                  <c:v>161440369.5</c:v>
                </c:pt>
                <c:pt idx="14357">
                  <c:v>161451615</c:v>
                </c:pt>
                <c:pt idx="14358">
                  <c:v>161462860.5</c:v>
                </c:pt>
                <c:pt idx="14359">
                  <c:v>161474106</c:v>
                </c:pt>
                <c:pt idx="14360">
                  <c:v>161485351.5</c:v>
                </c:pt>
                <c:pt idx="14361">
                  <c:v>161496597</c:v>
                </c:pt>
                <c:pt idx="14362">
                  <c:v>161507842.5</c:v>
                </c:pt>
                <c:pt idx="14363">
                  <c:v>161519088</c:v>
                </c:pt>
                <c:pt idx="14364">
                  <c:v>161530333.5</c:v>
                </c:pt>
                <c:pt idx="14365">
                  <c:v>161541579</c:v>
                </c:pt>
                <c:pt idx="14366">
                  <c:v>161552824.5</c:v>
                </c:pt>
                <c:pt idx="14367">
                  <c:v>161564070</c:v>
                </c:pt>
                <c:pt idx="14368">
                  <c:v>161575315.5</c:v>
                </c:pt>
                <c:pt idx="14369">
                  <c:v>161586561</c:v>
                </c:pt>
                <c:pt idx="14370">
                  <c:v>161597806.5</c:v>
                </c:pt>
                <c:pt idx="14371">
                  <c:v>161609052</c:v>
                </c:pt>
                <c:pt idx="14372">
                  <c:v>161620297.5</c:v>
                </c:pt>
                <c:pt idx="14373">
                  <c:v>161631543</c:v>
                </c:pt>
                <c:pt idx="14374">
                  <c:v>161642788.5</c:v>
                </c:pt>
                <c:pt idx="14375">
                  <c:v>161654034</c:v>
                </c:pt>
                <c:pt idx="14376">
                  <c:v>161665279.5</c:v>
                </c:pt>
                <c:pt idx="14377">
                  <c:v>161676525</c:v>
                </c:pt>
                <c:pt idx="14378">
                  <c:v>161687770.5</c:v>
                </c:pt>
                <c:pt idx="14379">
                  <c:v>161699016</c:v>
                </c:pt>
                <c:pt idx="14380">
                  <c:v>161710261.5</c:v>
                </c:pt>
                <c:pt idx="14381">
                  <c:v>161721507</c:v>
                </c:pt>
                <c:pt idx="14382">
                  <c:v>161732752.5</c:v>
                </c:pt>
                <c:pt idx="14383">
                  <c:v>161743998</c:v>
                </c:pt>
                <c:pt idx="14384">
                  <c:v>161755243.5</c:v>
                </c:pt>
                <c:pt idx="14385">
                  <c:v>161766489</c:v>
                </c:pt>
                <c:pt idx="14386">
                  <c:v>161777734.5</c:v>
                </c:pt>
                <c:pt idx="14387">
                  <c:v>161788980</c:v>
                </c:pt>
                <c:pt idx="14388">
                  <c:v>161800225.5</c:v>
                </c:pt>
                <c:pt idx="14389">
                  <c:v>161811471</c:v>
                </c:pt>
                <c:pt idx="14390">
                  <c:v>161822716.5</c:v>
                </c:pt>
                <c:pt idx="14391">
                  <c:v>161833962</c:v>
                </c:pt>
                <c:pt idx="14392">
                  <c:v>161845207.5</c:v>
                </c:pt>
                <c:pt idx="14393">
                  <c:v>161856453</c:v>
                </c:pt>
                <c:pt idx="14394">
                  <c:v>161867698.5</c:v>
                </c:pt>
                <c:pt idx="14395">
                  <c:v>161878944</c:v>
                </c:pt>
                <c:pt idx="14396">
                  <c:v>161890189.5</c:v>
                </c:pt>
                <c:pt idx="14397">
                  <c:v>161901435</c:v>
                </c:pt>
                <c:pt idx="14398">
                  <c:v>161912680.5</c:v>
                </c:pt>
                <c:pt idx="14399">
                  <c:v>161923926</c:v>
                </c:pt>
                <c:pt idx="14400">
                  <c:v>161935171.5</c:v>
                </c:pt>
                <c:pt idx="14401">
                  <c:v>161946417</c:v>
                </c:pt>
                <c:pt idx="14402">
                  <c:v>161957662.5</c:v>
                </c:pt>
                <c:pt idx="14403">
                  <c:v>161968908</c:v>
                </c:pt>
                <c:pt idx="14404">
                  <c:v>161980153.5</c:v>
                </c:pt>
                <c:pt idx="14405">
                  <c:v>161991399</c:v>
                </c:pt>
                <c:pt idx="14406">
                  <c:v>162002644.40000001</c:v>
                </c:pt>
                <c:pt idx="14407">
                  <c:v>162013889.90000001</c:v>
                </c:pt>
                <c:pt idx="14408">
                  <c:v>162025135.40000001</c:v>
                </c:pt>
                <c:pt idx="14409">
                  <c:v>162036380.90000001</c:v>
                </c:pt>
                <c:pt idx="14410">
                  <c:v>162047626.40000001</c:v>
                </c:pt>
                <c:pt idx="14411">
                  <c:v>162058871.90000001</c:v>
                </c:pt>
                <c:pt idx="14412">
                  <c:v>162070117.40000001</c:v>
                </c:pt>
                <c:pt idx="14413">
                  <c:v>162081362.90000001</c:v>
                </c:pt>
                <c:pt idx="14414">
                  <c:v>162092608.40000001</c:v>
                </c:pt>
                <c:pt idx="14415">
                  <c:v>162103853.90000001</c:v>
                </c:pt>
                <c:pt idx="14416">
                  <c:v>162115099.40000001</c:v>
                </c:pt>
                <c:pt idx="14417">
                  <c:v>162126344.90000001</c:v>
                </c:pt>
                <c:pt idx="14418">
                  <c:v>162137590.40000001</c:v>
                </c:pt>
                <c:pt idx="14419">
                  <c:v>162148835.90000001</c:v>
                </c:pt>
                <c:pt idx="14420">
                  <c:v>162160081.40000001</c:v>
                </c:pt>
                <c:pt idx="14421">
                  <c:v>162171326.90000001</c:v>
                </c:pt>
                <c:pt idx="14422">
                  <c:v>162182572.40000001</c:v>
                </c:pt>
                <c:pt idx="14423">
                  <c:v>162193817.90000001</c:v>
                </c:pt>
                <c:pt idx="14424">
                  <c:v>162205063.40000001</c:v>
                </c:pt>
                <c:pt idx="14425">
                  <c:v>162216308.90000001</c:v>
                </c:pt>
                <c:pt idx="14426">
                  <c:v>162227554.40000001</c:v>
                </c:pt>
                <c:pt idx="14427">
                  <c:v>162238799.90000001</c:v>
                </c:pt>
                <c:pt idx="14428">
                  <c:v>162250045.40000001</c:v>
                </c:pt>
                <c:pt idx="14429">
                  <c:v>162261290.90000001</c:v>
                </c:pt>
                <c:pt idx="14430">
                  <c:v>162272536.40000001</c:v>
                </c:pt>
                <c:pt idx="14431">
                  <c:v>162283781.90000001</c:v>
                </c:pt>
                <c:pt idx="14432">
                  <c:v>162295027.40000001</c:v>
                </c:pt>
                <c:pt idx="14433">
                  <c:v>162306272.90000001</c:v>
                </c:pt>
                <c:pt idx="14434">
                  <c:v>162317518.40000001</c:v>
                </c:pt>
                <c:pt idx="14435">
                  <c:v>162328763.90000001</c:v>
                </c:pt>
                <c:pt idx="14436">
                  <c:v>162340009.40000001</c:v>
                </c:pt>
                <c:pt idx="14437">
                  <c:v>162351254.90000001</c:v>
                </c:pt>
                <c:pt idx="14438">
                  <c:v>162362500.40000001</c:v>
                </c:pt>
                <c:pt idx="14439">
                  <c:v>162373745.90000001</c:v>
                </c:pt>
                <c:pt idx="14440">
                  <c:v>162384991.40000001</c:v>
                </c:pt>
                <c:pt idx="14441">
                  <c:v>162396236.90000001</c:v>
                </c:pt>
                <c:pt idx="14442">
                  <c:v>162407482.40000001</c:v>
                </c:pt>
                <c:pt idx="14443">
                  <c:v>162418727.90000001</c:v>
                </c:pt>
                <c:pt idx="14444">
                  <c:v>162429973.40000001</c:v>
                </c:pt>
                <c:pt idx="14445">
                  <c:v>162441218.90000001</c:v>
                </c:pt>
                <c:pt idx="14446">
                  <c:v>162452464.40000001</c:v>
                </c:pt>
                <c:pt idx="14447">
                  <c:v>162463709.90000001</c:v>
                </c:pt>
                <c:pt idx="14448">
                  <c:v>162474955.40000001</c:v>
                </c:pt>
                <c:pt idx="14449">
                  <c:v>162486200.90000001</c:v>
                </c:pt>
                <c:pt idx="14450">
                  <c:v>162497446.40000001</c:v>
                </c:pt>
                <c:pt idx="14451">
                  <c:v>162508691.90000001</c:v>
                </c:pt>
                <c:pt idx="14452">
                  <c:v>162519937.40000001</c:v>
                </c:pt>
                <c:pt idx="14453">
                  <c:v>162531182.90000001</c:v>
                </c:pt>
                <c:pt idx="14454">
                  <c:v>162542428.40000001</c:v>
                </c:pt>
                <c:pt idx="14455">
                  <c:v>162553673.90000001</c:v>
                </c:pt>
                <c:pt idx="14456">
                  <c:v>162564919.30000001</c:v>
                </c:pt>
                <c:pt idx="14457">
                  <c:v>162576164.80000001</c:v>
                </c:pt>
                <c:pt idx="14458">
                  <c:v>162587410.30000001</c:v>
                </c:pt>
                <c:pt idx="14459">
                  <c:v>162598655.80000001</c:v>
                </c:pt>
                <c:pt idx="14460">
                  <c:v>162609901.30000001</c:v>
                </c:pt>
                <c:pt idx="14461">
                  <c:v>162621146.80000001</c:v>
                </c:pt>
                <c:pt idx="14462">
                  <c:v>162632392.30000001</c:v>
                </c:pt>
                <c:pt idx="14463">
                  <c:v>162643637.80000001</c:v>
                </c:pt>
                <c:pt idx="14464">
                  <c:v>162654883.30000001</c:v>
                </c:pt>
                <c:pt idx="14465">
                  <c:v>162666128.80000001</c:v>
                </c:pt>
                <c:pt idx="14466">
                  <c:v>162677374.30000001</c:v>
                </c:pt>
                <c:pt idx="14467">
                  <c:v>162688619.80000001</c:v>
                </c:pt>
                <c:pt idx="14468">
                  <c:v>162699865.30000001</c:v>
                </c:pt>
                <c:pt idx="14469">
                  <c:v>162711110.80000001</c:v>
                </c:pt>
                <c:pt idx="14470">
                  <c:v>162722356.30000001</c:v>
                </c:pt>
                <c:pt idx="14471">
                  <c:v>162733601.80000001</c:v>
                </c:pt>
                <c:pt idx="14472">
                  <c:v>162744847.30000001</c:v>
                </c:pt>
                <c:pt idx="14473">
                  <c:v>162756092.80000001</c:v>
                </c:pt>
                <c:pt idx="14474">
                  <c:v>162767338.30000001</c:v>
                </c:pt>
                <c:pt idx="14475">
                  <c:v>162778583.80000001</c:v>
                </c:pt>
                <c:pt idx="14476">
                  <c:v>162789829.30000001</c:v>
                </c:pt>
                <c:pt idx="14477">
                  <c:v>162801074.80000001</c:v>
                </c:pt>
                <c:pt idx="14478">
                  <c:v>162812320.30000001</c:v>
                </c:pt>
                <c:pt idx="14479">
                  <c:v>162823565.80000001</c:v>
                </c:pt>
                <c:pt idx="14480">
                  <c:v>162834811.30000001</c:v>
                </c:pt>
                <c:pt idx="14481">
                  <c:v>162846056.80000001</c:v>
                </c:pt>
                <c:pt idx="14482">
                  <c:v>162857302.30000001</c:v>
                </c:pt>
                <c:pt idx="14483">
                  <c:v>162868547.80000001</c:v>
                </c:pt>
                <c:pt idx="14484">
                  <c:v>162879793.30000001</c:v>
                </c:pt>
                <c:pt idx="14485">
                  <c:v>162891038.80000001</c:v>
                </c:pt>
                <c:pt idx="14486">
                  <c:v>162902284.30000001</c:v>
                </c:pt>
                <c:pt idx="14487">
                  <c:v>162913529.80000001</c:v>
                </c:pt>
                <c:pt idx="14488">
                  <c:v>162924775.30000001</c:v>
                </c:pt>
                <c:pt idx="14489">
                  <c:v>162936020.80000001</c:v>
                </c:pt>
                <c:pt idx="14490">
                  <c:v>162947266.30000001</c:v>
                </c:pt>
                <c:pt idx="14491">
                  <c:v>162958511.80000001</c:v>
                </c:pt>
                <c:pt idx="14492">
                  <c:v>162969757.30000001</c:v>
                </c:pt>
                <c:pt idx="14493">
                  <c:v>162981002.80000001</c:v>
                </c:pt>
                <c:pt idx="14494">
                  <c:v>162992248.30000001</c:v>
                </c:pt>
                <c:pt idx="14495">
                  <c:v>163003493.80000001</c:v>
                </c:pt>
                <c:pt idx="14496">
                  <c:v>163014739.30000001</c:v>
                </c:pt>
                <c:pt idx="14497">
                  <c:v>163025984.80000001</c:v>
                </c:pt>
                <c:pt idx="14498">
                  <c:v>163037230.30000001</c:v>
                </c:pt>
                <c:pt idx="14499">
                  <c:v>163048475.80000001</c:v>
                </c:pt>
                <c:pt idx="14500">
                  <c:v>163059721.30000001</c:v>
                </c:pt>
                <c:pt idx="14501">
                  <c:v>163070966.80000001</c:v>
                </c:pt>
                <c:pt idx="14502">
                  <c:v>163082212.30000001</c:v>
                </c:pt>
                <c:pt idx="14503">
                  <c:v>163093457.80000001</c:v>
                </c:pt>
                <c:pt idx="14504">
                  <c:v>163104703.30000001</c:v>
                </c:pt>
                <c:pt idx="14505">
                  <c:v>163115948.80000001</c:v>
                </c:pt>
                <c:pt idx="14506">
                  <c:v>163127194.30000001</c:v>
                </c:pt>
                <c:pt idx="14507">
                  <c:v>163138439.69999999</c:v>
                </c:pt>
                <c:pt idx="14508">
                  <c:v>163149685.19999999</c:v>
                </c:pt>
                <c:pt idx="14509">
                  <c:v>163160930.69999999</c:v>
                </c:pt>
                <c:pt idx="14510">
                  <c:v>163172176.19999999</c:v>
                </c:pt>
                <c:pt idx="14511">
                  <c:v>163183421.69999999</c:v>
                </c:pt>
                <c:pt idx="14512">
                  <c:v>163194667.19999999</c:v>
                </c:pt>
                <c:pt idx="14513">
                  <c:v>163205912.69999999</c:v>
                </c:pt>
                <c:pt idx="14514">
                  <c:v>163217158.19999999</c:v>
                </c:pt>
                <c:pt idx="14515">
                  <c:v>163228403.69999999</c:v>
                </c:pt>
                <c:pt idx="14516">
                  <c:v>163239649.19999999</c:v>
                </c:pt>
                <c:pt idx="14517">
                  <c:v>163250894.69999999</c:v>
                </c:pt>
                <c:pt idx="14518">
                  <c:v>163262140.19999999</c:v>
                </c:pt>
                <c:pt idx="14519">
                  <c:v>163273385.69999999</c:v>
                </c:pt>
                <c:pt idx="14520">
                  <c:v>163284631.19999999</c:v>
                </c:pt>
                <c:pt idx="14521">
                  <c:v>163295876.69999999</c:v>
                </c:pt>
                <c:pt idx="14522">
                  <c:v>163307122.19999999</c:v>
                </c:pt>
                <c:pt idx="14523">
                  <c:v>163318367.69999999</c:v>
                </c:pt>
                <c:pt idx="14524">
                  <c:v>163329613.19999999</c:v>
                </c:pt>
                <c:pt idx="14525">
                  <c:v>163340858.69999999</c:v>
                </c:pt>
                <c:pt idx="14526">
                  <c:v>163352104.19999999</c:v>
                </c:pt>
                <c:pt idx="14527">
                  <c:v>163363349.69999999</c:v>
                </c:pt>
                <c:pt idx="14528">
                  <c:v>163374595.19999999</c:v>
                </c:pt>
                <c:pt idx="14529">
                  <c:v>163385840.69999999</c:v>
                </c:pt>
                <c:pt idx="14530">
                  <c:v>163397086.19999999</c:v>
                </c:pt>
                <c:pt idx="14531">
                  <c:v>163408331.69999999</c:v>
                </c:pt>
                <c:pt idx="14532">
                  <c:v>163419577.19999999</c:v>
                </c:pt>
                <c:pt idx="14533">
                  <c:v>163430822.69999999</c:v>
                </c:pt>
                <c:pt idx="14534">
                  <c:v>163442068.19999999</c:v>
                </c:pt>
                <c:pt idx="14535">
                  <c:v>163453313.69999999</c:v>
                </c:pt>
                <c:pt idx="14536">
                  <c:v>163464559.19999999</c:v>
                </c:pt>
                <c:pt idx="14537">
                  <c:v>163475804.69999999</c:v>
                </c:pt>
                <c:pt idx="14538">
                  <c:v>163487050.19999999</c:v>
                </c:pt>
                <c:pt idx="14539">
                  <c:v>163498295.69999999</c:v>
                </c:pt>
                <c:pt idx="14540">
                  <c:v>163509541.19999999</c:v>
                </c:pt>
                <c:pt idx="14541">
                  <c:v>163520786.69999999</c:v>
                </c:pt>
                <c:pt idx="14542">
                  <c:v>163532032.19999999</c:v>
                </c:pt>
                <c:pt idx="14543">
                  <c:v>163543277.69999999</c:v>
                </c:pt>
                <c:pt idx="14544">
                  <c:v>163554523.19999999</c:v>
                </c:pt>
                <c:pt idx="14545">
                  <c:v>163565768.69999999</c:v>
                </c:pt>
                <c:pt idx="14546">
                  <c:v>163577014.19999999</c:v>
                </c:pt>
                <c:pt idx="14547">
                  <c:v>163588259.69999999</c:v>
                </c:pt>
                <c:pt idx="14548">
                  <c:v>163599505.19999999</c:v>
                </c:pt>
                <c:pt idx="14549">
                  <c:v>163610750.69999999</c:v>
                </c:pt>
                <c:pt idx="14550">
                  <c:v>163621996.19999999</c:v>
                </c:pt>
                <c:pt idx="14551">
                  <c:v>163633241.69999999</c:v>
                </c:pt>
                <c:pt idx="14552">
                  <c:v>163644487.19999999</c:v>
                </c:pt>
                <c:pt idx="14553">
                  <c:v>163655732.69999999</c:v>
                </c:pt>
                <c:pt idx="14554">
                  <c:v>163666978.19999999</c:v>
                </c:pt>
                <c:pt idx="14555">
                  <c:v>163678223.69999999</c:v>
                </c:pt>
                <c:pt idx="14556">
                  <c:v>163689469.19999999</c:v>
                </c:pt>
                <c:pt idx="14557">
                  <c:v>163700714.59999999</c:v>
                </c:pt>
                <c:pt idx="14558">
                  <c:v>163711960.09999999</c:v>
                </c:pt>
                <c:pt idx="14559">
                  <c:v>163723205.59999999</c:v>
                </c:pt>
                <c:pt idx="14560">
                  <c:v>163734451.09999999</c:v>
                </c:pt>
                <c:pt idx="14561">
                  <c:v>163745696.59999999</c:v>
                </c:pt>
                <c:pt idx="14562">
                  <c:v>163756942.09999999</c:v>
                </c:pt>
                <c:pt idx="14563">
                  <c:v>163768187.59999999</c:v>
                </c:pt>
                <c:pt idx="14564">
                  <c:v>163779433.09999999</c:v>
                </c:pt>
                <c:pt idx="14565">
                  <c:v>163790678.59999999</c:v>
                </c:pt>
                <c:pt idx="14566">
                  <c:v>163801924.09999999</c:v>
                </c:pt>
                <c:pt idx="14567">
                  <c:v>163813169.59999999</c:v>
                </c:pt>
                <c:pt idx="14568">
                  <c:v>163824415.09999999</c:v>
                </c:pt>
                <c:pt idx="14569">
                  <c:v>163835660.59999999</c:v>
                </c:pt>
                <c:pt idx="14570">
                  <c:v>163846906.09999999</c:v>
                </c:pt>
                <c:pt idx="14571">
                  <c:v>163858151.59999999</c:v>
                </c:pt>
                <c:pt idx="14572">
                  <c:v>163869397.09999999</c:v>
                </c:pt>
                <c:pt idx="14573">
                  <c:v>163880642.59999999</c:v>
                </c:pt>
                <c:pt idx="14574">
                  <c:v>163891888.09999999</c:v>
                </c:pt>
                <c:pt idx="14575">
                  <c:v>163903133.59999999</c:v>
                </c:pt>
                <c:pt idx="14576">
                  <c:v>163914379.09999999</c:v>
                </c:pt>
                <c:pt idx="14577">
                  <c:v>163925624.59999999</c:v>
                </c:pt>
                <c:pt idx="14578">
                  <c:v>163936870.09999999</c:v>
                </c:pt>
                <c:pt idx="14579">
                  <c:v>163948115.59999999</c:v>
                </c:pt>
                <c:pt idx="14580">
                  <c:v>163959361.09999999</c:v>
                </c:pt>
                <c:pt idx="14581">
                  <c:v>163970606.59999999</c:v>
                </c:pt>
                <c:pt idx="14582">
                  <c:v>163981852.09999999</c:v>
                </c:pt>
                <c:pt idx="14583">
                  <c:v>163993097.59999999</c:v>
                </c:pt>
                <c:pt idx="14584">
                  <c:v>164004343.09999999</c:v>
                </c:pt>
                <c:pt idx="14585">
                  <c:v>164015588.59999999</c:v>
                </c:pt>
                <c:pt idx="14586">
                  <c:v>164026834.09999999</c:v>
                </c:pt>
                <c:pt idx="14587">
                  <c:v>164038079.59999999</c:v>
                </c:pt>
                <c:pt idx="14588">
                  <c:v>164049325.09999999</c:v>
                </c:pt>
                <c:pt idx="14589">
                  <c:v>164060570.59999999</c:v>
                </c:pt>
                <c:pt idx="14590">
                  <c:v>164071816.09999999</c:v>
                </c:pt>
                <c:pt idx="14591">
                  <c:v>164083061.59999999</c:v>
                </c:pt>
                <c:pt idx="14592">
                  <c:v>164094307.09999999</c:v>
                </c:pt>
                <c:pt idx="14593">
                  <c:v>164105552.59999999</c:v>
                </c:pt>
                <c:pt idx="14594">
                  <c:v>164116798.09999999</c:v>
                </c:pt>
                <c:pt idx="14595">
                  <c:v>164128043.59999999</c:v>
                </c:pt>
                <c:pt idx="14596">
                  <c:v>164139289.09999999</c:v>
                </c:pt>
                <c:pt idx="14597">
                  <c:v>164150534.59999999</c:v>
                </c:pt>
                <c:pt idx="14598">
                  <c:v>164161780.09999999</c:v>
                </c:pt>
                <c:pt idx="14599">
                  <c:v>164173025.59999999</c:v>
                </c:pt>
                <c:pt idx="14600">
                  <c:v>164184271.09999999</c:v>
                </c:pt>
                <c:pt idx="14601">
                  <c:v>164195516.59999999</c:v>
                </c:pt>
                <c:pt idx="14602">
                  <c:v>164206762.09999999</c:v>
                </c:pt>
                <c:pt idx="14603">
                  <c:v>164218007.59999999</c:v>
                </c:pt>
                <c:pt idx="14604">
                  <c:v>164229253.09999999</c:v>
                </c:pt>
                <c:pt idx="14605">
                  <c:v>164240498.59999999</c:v>
                </c:pt>
                <c:pt idx="14606">
                  <c:v>164251744.09999999</c:v>
                </c:pt>
                <c:pt idx="14607">
                  <c:v>164262989.59999999</c:v>
                </c:pt>
                <c:pt idx="14608">
                  <c:v>164274235</c:v>
                </c:pt>
                <c:pt idx="14609">
                  <c:v>164285480.5</c:v>
                </c:pt>
                <c:pt idx="14610">
                  <c:v>164296726</c:v>
                </c:pt>
                <c:pt idx="14611">
                  <c:v>164307971.5</c:v>
                </c:pt>
                <c:pt idx="14612">
                  <c:v>164319217</c:v>
                </c:pt>
                <c:pt idx="14613">
                  <c:v>164330462.5</c:v>
                </c:pt>
                <c:pt idx="14614">
                  <c:v>164341708</c:v>
                </c:pt>
                <c:pt idx="14615">
                  <c:v>164352953.5</c:v>
                </c:pt>
                <c:pt idx="14616">
                  <c:v>164364199</c:v>
                </c:pt>
                <c:pt idx="14617">
                  <c:v>164375444.5</c:v>
                </c:pt>
                <c:pt idx="14618">
                  <c:v>164386690</c:v>
                </c:pt>
                <c:pt idx="14619">
                  <c:v>164397935.5</c:v>
                </c:pt>
                <c:pt idx="14620">
                  <c:v>164409181</c:v>
                </c:pt>
                <c:pt idx="14621">
                  <c:v>164420426.5</c:v>
                </c:pt>
                <c:pt idx="14622">
                  <c:v>164431672</c:v>
                </c:pt>
                <c:pt idx="14623">
                  <c:v>164442917.5</c:v>
                </c:pt>
                <c:pt idx="14624">
                  <c:v>164454163</c:v>
                </c:pt>
                <c:pt idx="14625">
                  <c:v>164465408.5</c:v>
                </c:pt>
                <c:pt idx="14626">
                  <c:v>164476654</c:v>
                </c:pt>
                <c:pt idx="14627">
                  <c:v>164487899.5</c:v>
                </c:pt>
                <c:pt idx="14628">
                  <c:v>164499145</c:v>
                </c:pt>
                <c:pt idx="14629">
                  <c:v>164510390.5</c:v>
                </c:pt>
                <c:pt idx="14630">
                  <c:v>164521636</c:v>
                </c:pt>
                <c:pt idx="14631">
                  <c:v>164532881.5</c:v>
                </c:pt>
                <c:pt idx="14632">
                  <c:v>164544127</c:v>
                </c:pt>
                <c:pt idx="14633">
                  <c:v>164555372.5</c:v>
                </c:pt>
                <c:pt idx="14634">
                  <c:v>164566618</c:v>
                </c:pt>
                <c:pt idx="14635">
                  <c:v>164577863.5</c:v>
                </c:pt>
                <c:pt idx="14636">
                  <c:v>164589109</c:v>
                </c:pt>
                <c:pt idx="14637">
                  <c:v>164600354.5</c:v>
                </c:pt>
                <c:pt idx="14638">
                  <c:v>164611600</c:v>
                </c:pt>
                <c:pt idx="14639">
                  <c:v>164622845.5</c:v>
                </c:pt>
                <c:pt idx="14640">
                  <c:v>164634091</c:v>
                </c:pt>
                <c:pt idx="14641">
                  <c:v>164645336.5</c:v>
                </c:pt>
                <c:pt idx="14642">
                  <c:v>164656582</c:v>
                </c:pt>
                <c:pt idx="14643">
                  <c:v>164667827.5</c:v>
                </c:pt>
                <c:pt idx="14644">
                  <c:v>164679073</c:v>
                </c:pt>
                <c:pt idx="14645">
                  <c:v>164690318.5</c:v>
                </c:pt>
                <c:pt idx="14646">
                  <c:v>164701564</c:v>
                </c:pt>
                <c:pt idx="14647">
                  <c:v>164712809.5</c:v>
                </c:pt>
                <c:pt idx="14648">
                  <c:v>164724055</c:v>
                </c:pt>
                <c:pt idx="14649">
                  <c:v>164735300.5</c:v>
                </c:pt>
                <c:pt idx="14650">
                  <c:v>164746546</c:v>
                </c:pt>
                <c:pt idx="14651">
                  <c:v>164757791.5</c:v>
                </c:pt>
                <c:pt idx="14652">
                  <c:v>164769037</c:v>
                </c:pt>
                <c:pt idx="14653">
                  <c:v>164780282.5</c:v>
                </c:pt>
                <c:pt idx="14654">
                  <c:v>164791528</c:v>
                </c:pt>
                <c:pt idx="14655">
                  <c:v>164802773.5</c:v>
                </c:pt>
                <c:pt idx="14656">
                  <c:v>164814019</c:v>
                </c:pt>
                <c:pt idx="14657">
                  <c:v>164825264.5</c:v>
                </c:pt>
                <c:pt idx="14658">
                  <c:v>164836509.90000001</c:v>
                </c:pt>
                <c:pt idx="14659">
                  <c:v>164847755.40000001</c:v>
                </c:pt>
                <c:pt idx="14660">
                  <c:v>164859000.90000001</c:v>
                </c:pt>
                <c:pt idx="14661">
                  <c:v>164870246.40000001</c:v>
                </c:pt>
                <c:pt idx="14662">
                  <c:v>164881491.90000001</c:v>
                </c:pt>
                <c:pt idx="14663">
                  <c:v>164892737.40000001</c:v>
                </c:pt>
                <c:pt idx="14664">
                  <c:v>164903982.90000001</c:v>
                </c:pt>
                <c:pt idx="14665">
                  <c:v>164915228.40000001</c:v>
                </c:pt>
                <c:pt idx="14666">
                  <c:v>164926473.90000001</c:v>
                </c:pt>
                <c:pt idx="14667">
                  <c:v>164937719.40000001</c:v>
                </c:pt>
                <c:pt idx="14668">
                  <c:v>164948964.90000001</c:v>
                </c:pt>
                <c:pt idx="14669">
                  <c:v>164960210.40000001</c:v>
                </c:pt>
                <c:pt idx="14670">
                  <c:v>164971455.90000001</c:v>
                </c:pt>
                <c:pt idx="14671">
                  <c:v>164982701.40000001</c:v>
                </c:pt>
                <c:pt idx="14672">
                  <c:v>164993946.90000001</c:v>
                </c:pt>
                <c:pt idx="14673">
                  <c:v>165005192.40000001</c:v>
                </c:pt>
                <c:pt idx="14674">
                  <c:v>165016437.90000001</c:v>
                </c:pt>
                <c:pt idx="14675">
                  <c:v>165027683.40000001</c:v>
                </c:pt>
                <c:pt idx="14676">
                  <c:v>165038928.90000001</c:v>
                </c:pt>
                <c:pt idx="14677">
                  <c:v>165050174.40000001</c:v>
                </c:pt>
                <c:pt idx="14678">
                  <c:v>165061419.90000001</c:v>
                </c:pt>
                <c:pt idx="14679">
                  <c:v>165072665.40000001</c:v>
                </c:pt>
                <c:pt idx="14680">
                  <c:v>165083910.90000001</c:v>
                </c:pt>
                <c:pt idx="14681">
                  <c:v>165095156.40000001</c:v>
                </c:pt>
                <c:pt idx="14682">
                  <c:v>165106401.90000001</c:v>
                </c:pt>
                <c:pt idx="14683">
                  <c:v>165117647.40000001</c:v>
                </c:pt>
                <c:pt idx="14684">
                  <c:v>165128892.90000001</c:v>
                </c:pt>
                <c:pt idx="14685">
                  <c:v>165140138.40000001</c:v>
                </c:pt>
                <c:pt idx="14686">
                  <c:v>165151383.90000001</c:v>
                </c:pt>
                <c:pt idx="14687">
                  <c:v>165162629.40000001</c:v>
                </c:pt>
                <c:pt idx="14688">
                  <c:v>165173874.90000001</c:v>
                </c:pt>
                <c:pt idx="14689">
                  <c:v>165185120.40000001</c:v>
                </c:pt>
                <c:pt idx="14690">
                  <c:v>165196365.90000001</c:v>
                </c:pt>
                <c:pt idx="14691">
                  <c:v>165207611.40000001</c:v>
                </c:pt>
                <c:pt idx="14692">
                  <c:v>165218856.90000001</c:v>
                </c:pt>
                <c:pt idx="14693">
                  <c:v>165230102.40000001</c:v>
                </c:pt>
                <c:pt idx="14694">
                  <c:v>165241347.90000001</c:v>
                </c:pt>
                <c:pt idx="14695">
                  <c:v>165252593.40000001</c:v>
                </c:pt>
                <c:pt idx="14696">
                  <c:v>165263838.90000001</c:v>
                </c:pt>
                <c:pt idx="14697">
                  <c:v>165275084.40000001</c:v>
                </c:pt>
                <c:pt idx="14698">
                  <c:v>165286329.90000001</c:v>
                </c:pt>
                <c:pt idx="14699">
                  <c:v>165297575.40000001</c:v>
                </c:pt>
                <c:pt idx="14700">
                  <c:v>165308820.90000001</c:v>
                </c:pt>
                <c:pt idx="14701">
                  <c:v>165320066.40000001</c:v>
                </c:pt>
                <c:pt idx="14702">
                  <c:v>165331311.90000001</c:v>
                </c:pt>
                <c:pt idx="14703">
                  <c:v>165342557.40000001</c:v>
                </c:pt>
                <c:pt idx="14704">
                  <c:v>165353802.90000001</c:v>
                </c:pt>
                <c:pt idx="14705">
                  <c:v>165365048.40000001</c:v>
                </c:pt>
                <c:pt idx="14706">
                  <c:v>165376293.90000001</c:v>
                </c:pt>
                <c:pt idx="14707">
                  <c:v>165387539.40000001</c:v>
                </c:pt>
                <c:pt idx="14708">
                  <c:v>165398784.90000001</c:v>
                </c:pt>
                <c:pt idx="14709">
                  <c:v>165410030.30000001</c:v>
                </c:pt>
                <c:pt idx="14710">
                  <c:v>165421275.80000001</c:v>
                </c:pt>
                <c:pt idx="14711">
                  <c:v>165432521.30000001</c:v>
                </c:pt>
                <c:pt idx="14712">
                  <c:v>165443766.80000001</c:v>
                </c:pt>
                <c:pt idx="14713">
                  <c:v>165455012.30000001</c:v>
                </c:pt>
                <c:pt idx="14714">
                  <c:v>165466257.80000001</c:v>
                </c:pt>
                <c:pt idx="14715">
                  <c:v>165477503.30000001</c:v>
                </c:pt>
                <c:pt idx="14716">
                  <c:v>165488748.80000001</c:v>
                </c:pt>
                <c:pt idx="14717">
                  <c:v>165499994.30000001</c:v>
                </c:pt>
                <c:pt idx="14718">
                  <c:v>165511239.80000001</c:v>
                </c:pt>
                <c:pt idx="14719">
                  <c:v>165522485.30000001</c:v>
                </c:pt>
                <c:pt idx="14720">
                  <c:v>165533730.80000001</c:v>
                </c:pt>
                <c:pt idx="14721">
                  <c:v>165544976.30000001</c:v>
                </c:pt>
                <c:pt idx="14722">
                  <c:v>165556221.80000001</c:v>
                </c:pt>
                <c:pt idx="14723">
                  <c:v>165567467.30000001</c:v>
                </c:pt>
                <c:pt idx="14724">
                  <c:v>165578712.80000001</c:v>
                </c:pt>
                <c:pt idx="14725">
                  <c:v>165589958.30000001</c:v>
                </c:pt>
                <c:pt idx="14726">
                  <c:v>165601203.80000001</c:v>
                </c:pt>
                <c:pt idx="14727">
                  <c:v>165612449.30000001</c:v>
                </c:pt>
                <c:pt idx="14728">
                  <c:v>165623694.80000001</c:v>
                </c:pt>
                <c:pt idx="14729">
                  <c:v>165634940.30000001</c:v>
                </c:pt>
                <c:pt idx="14730">
                  <c:v>165646185.80000001</c:v>
                </c:pt>
                <c:pt idx="14731">
                  <c:v>165657431.30000001</c:v>
                </c:pt>
                <c:pt idx="14732">
                  <c:v>165668676.80000001</c:v>
                </c:pt>
                <c:pt idx="14733">
                  <c:v>165679922.30000001</c:v>
                </c:pt>
                <c:pt idx="14734">
                  <c:v>165691167.80000001</c:v>
                </c:pt>
                <c:pt idx="14735">
                  <c:v>165702413.30000001</c:v>
                </c:pt>
                <c:pt idx="14736">
                  <c:v>165713658.80000001</c:v>
                </c:pt>
                <c:pt idx="14737">
                  <c:v>165724904.30000001</c:v>
                </c:pt>
                <c:pt idx="14738">
                  <c:v>165736149.80000001</c:v>
                </c:pt>
                <c:pt idx="14739">
                  <c:v>165747395.30000001</c:v>
                </c:pt>
                <c:pt idx="14740">
                  <c:v>165758640.80000001</c:v>
                </c:pt>
                <c:pt idx="14741">
                  <c:v>165769886.30000001</c:v>
                </c:pt>
                <c:pt idx="14742">
                  <c:v>165781131.80000001</c:v>
                </c:pt>
                <c:pt idx="14743">
                  <c:v>165792377.30000001</c:v>
                </c:pt>
                <c:pt idx="14744">
                  <c:v>165803622.80000001</c:v>
                </c:pt>
                <c:pt idx="14745">
                  <c:v>165814868.30000001</c:v>
                </c:pt>
                <c:pt idx="14746">
                  <c:v>165826113.80000001</c:v>
                </c:pt>
                <c:pt idx="14747">
                  <c:v>165837359.30000001</c:v>
                </c:pt>
                <c:pt idx="14748">
                  <c:v>165848604.80000001</c:v>
                </c:pt>
                <c:pt idx="14749">
                  <c:v>165859850.30000001</c:v>
                </c:pt>
                <c:pt idx="14750">
                  <c:v>165871095.80000001</c:v>
                </c:pt>
                <c:pt idx="14751">
                  <c:v>165882341.30000001</c:v>
                </c:pt>
                <c:pt idx="14752">
                  <c:v>165893586.80000001</c:v>
                </c:pt>
                <c:pt idx="14753">
                  <c:v>165904832.30000001</c:v>
                </c:pt>
                <c:pt idx="14754">
                  <c:v>165916077.80000001</c:v>
                </c:pt>
                <c:pt idx="14755">
                  <c:v>165927323.30000001</c:v>
                </c:pt>
                <c:pt idx="14756">
                  <c:v>165938568.80000001</c:v>
                </c:pt>
                <c:pt idx="14757">
                  <c:v>165949814.30000001</c:v>
                </c:pt>
                <c:pt idx="14758">
                  <c:v>165961059.80000001</c:v>
                </c:pt>
                <c:pt idx="14759">
                  <c:v>165972305.19999999</c:v>
                </c:pt>
                <c:pt idx="14760">
                  <c:v>165983550.69999999</c:v>
                </c:pt>
                <c:pt idx="14761">
                  <c:v>165994796.19999999</c:v>
                </c:pt>
                <c:pt idx="14762">
                  <c:v>166006041.69999999</c:v>
                </c:pt>
                <c:pt idx="14763">
                  <c:v>166017287.19999999</c:v>
                </c:pt>
                <c:pt idx="14764">
                  <c:v>166028532.69999999</c:v>
                </c:pt>
                <c:pt idx="14765">
                  <c:v>166039778.19999999</c:v>
                </c:pt>
                <c:pt idx="14766">
                  <c:v>166051023.69999999</c:v>
                </c:pt>
                <c:pt idx="14767">
                  <c:v>166062269.19999999</c:v>
                </c:pt>
                <c:pt idx="14768">
                  <c:v>166073514.69999999</c:v>
                </c:pt>
                <c:pt idx="14769">
                  <c:v>166084760.19999999</c:v>
                </c:pt>
                <c:pt idx="14770">
                  <c:v>166096005.69999999</c:v>
                </c:pt>
                <c:pt idx="14771">
                  <c:v>166107251.19999999</c:v>
                </c:pt>
                <c:pt idx="14772">
                  <c:v>166118496.69999999</c:v>
                </c:pt>
                <c:pt idx="14773">
                  <c:v>166129742.19999999</c:v>
                </c:pt>
                <c:pt idx="14774">
                  <c:v>166140987.69999999</c:v>
                </c:pt>
                <c:pt idx="14775">
                  <c:v>166152233.19999999</c:v>
                </c:pt>
                <c:pt idx="14776">
                  <c:v>166163478.69999999</c:v>
                </c:pt>
                <c:pt idx="14777">
                  <c:v>166174724.19999999</c:v>
                </c:pt>
                <c:pt idx="14778">
                  <c:v>166185969.69999999</c:v>
                </c:pt>
                <c:pt idx="14779">
                  <c:v>166197215.19999999</c:v>
                </c:pt>
                <c:pt idx="14780">
                  <c:v>166208460.69999999</c:v>
                </c:pt>
                <c:pt idx="14781">
                  <c:v>166219706.19999999</c:v>
                </c:pt>
                <c:pt idx="14782">
                  <c:v>166230951.69999999</c:v>
                </c:pt>
                <c:pt idx="14783">
                  <c:v>166242197.19999999</c:v>
                </c:pt>
                <c:pt idx="14784">
                  <c:v>166253442.69999999</c:v>
                </c:pt>
                <c:pt idx="14785">
                  <c:v>166264688.19999999</c:v>
                </c:pt>
                <c:pt idx="14786">
                  <c:v>166275933.69999999</c:v>
                </c:pt>
                <c:pt idx="14787">
                  <c:v>166287179.19999999</c:v>
                </c:pt>
                <c:pt idx="14788">
                  <c:v>166298424.69999999</c:v>
                </c:pt>
                <c:pt idx="14789">
                  <c:v>166309670.19999999</c:v>
                </c:pt>
                <c:pt idx="14790">
                  <c:v>166320915.69999999</c:v>
                </c:pt>
                <c:pt idx="14791">
                  <c:v>166332161.19999999</c:v>
                </c:pt>
                <c:pt idx="14792">
                  <c:v>166343406.69999999</c:v>
                </c:pt>
                <c:pt idx="14793">
                  <c:v>166354652.19999999</c:v>
                </c:pt>
                <c:pt idx="14794">
                  <c:v>166365897.69999999</c:v>
                </c:pt>
                <c:pt idx="14795">
                  <c:v>166377143.19999999</c:v>
                </c:pt>
                <c:pt idx="14796">
                  <c:v>166388388.69999999</c:v>
                </c:pt>
                <c:pt idx="14797">
                  <c:v>166399634.19999999</c:v>
                </c:pt>
                <c:pt idx="14798">
                  <c:v>166410879.69999999</c:v>
                </c:pt>
                <c:pt idx="14799">
                  <c:v>166422125.19999999</c:v>
                </c:pt>
                <c:pt idx="14800">
                  <c:v>166433370.69999999</c:v>
                </c:pt>
                <c:pt idx="14801">
                  <c:v>166444616.19999999</c:v>
                </c:pt>
                <c:pt idx="14802">
                  <c:v>166455861.69999999</c:v>
                </c:pt>
                <c:pt idx="14803">
                  <c:v>166467107.19999999</c:v>
                </c:pt>
                <c:pt idx="14804">
                  <c:v>166478352.69999999</c:v>
                </c:pt>
                <c:pt idx="14805">
                  <c:v>166489598.19999999</c:v>
                </c:pt>
                <c:pt idx="14806">
                  <c:v>166500843.69999999</c:v>
                </c:pt>
                <c:pt idx="14807">
                  <c:v>166512089.19999999</c:v>
                </c:pt>
                <c:pt idx="14808">
                  <c:v>166523334.69999999</c:v>
                </c:pt>
                <c:pt idx="14809">
                  <c:v>166534580.19999999</c:v>
                </c:pt>
                <c:pt idx="14810">
                  <c:v>166545825.59999999</c:v>
                </c:pt>
                <c:pt idx="14811">
                  <c:v>166557071.09999999</c:v>
                </c:pt>
                <c:pt idx="14812">
                  <c:v>166568316.59999999</c:v>
                </c:pt>
                <c:pt idx="14813">
                  <c:v>166579562.09999999</c:v>
                </c:pt>
                <c:pt idx="14814">
                  <c:v>166590807.59999999</c:v>
                </c:pt>
                <c:pt idx="14815">
                  <c:v>166602053.09999999</c:v>
                </c:pt>
                <c:pt idx="14816">
                  <c:v>166613298.59999999</c:v>
                </c:pt>
                <c:pt idx="14817">
                  <c:v>166624544.09999999</c:v>
                </c:pt>
                <c:pt idx="14818">
                  <c:v>166635789.59999999</c:v>
                </c:pt>
                <c:pt idx="14819">
                  <c:v>166647035.09999999</c:v>
                </c:pt>
                <c:pt idx="14820">
                  <c:v>166658280.59999999</c:v>
                </c:pt>
                <c:pt idx="14821">
                  <c:v>166669526.09999999</c:v>
                </c:pt>
                <c:pt idx="14822">
                  <c:v>166680771.59999999</c:v>
                </c:pt>
                <c:pt idx="14823">
                  <c:v>166692017.09999999</c:v>
                </c:pt>
                <c:pt idx="14824">
                  <c:v>166703262.59999999</c:v>
                </c:pt>
                <c:pt idx="14825">
                  <c:v>166714508.09999999</c:v>
                </c:pt>
                <c:pt idx="14826">
                  <c:v>166725753.59999999</c:v>
                </c:pt>
                <c:pt idx="14827">
                  <c:v>166736999.09999999</c:v>
                </c:pt>
                <c:pt idx="14828">
                  <c:v>166748244.59999999</c:v>
                </c:pt>
                <c:pt idx="14829">
                  <c:v>166759490.09999999</c:v>
                </c:pt>
                <c:pt idx="14830">
                  <c:v>166770735.59999999</c:v>
                </c:pt>
                <c:pt idx="14831">
                  <c:v>166781981.09999999</c:v>
                </c:pt>
                <c:pt idx="14832">
                  <c:v>166793226.59999999</c:v>
                </c:pt>
                <c:pt idx="14833">
                  <c:v>166804472.09999999</c:v>
                </c:pt>
                <c:pt idx="14834">
                  <c:v>166815717.59999999</c:v>
                </c:pt>
                <c:pt idx="14835">
                  <c:v>166826963.09999999</c:v>
                </c:pt>
                <c:pt idx="14836">
                  <c:v>166838208.59999999</c:v>
                </c:pt>
                <c:pt idx="14837">
                  <c:v>166849454.09999999</c:v>
                </c:pt>
                <c:pt idx="14838">
                  <c:v>166860699.59999999</c:v>
                </c:pt>
                <c:pt idx="14839">
                  <c:v>166871945.09999999</c:v>
                </c:pt>
                <c:pt idx="14840">
                  <c:v>166883190.59999999</c:v>
                </c:pt>
                <c:pt idx="14841">
                  <c:v>166894436.09999999</c:v>
                </c:pt>
                <c:pt idx="14842">
                  <c:v>166905681.59999999</c:v>
                </c:pt>
                <c:pt idx="14843">
                  <c:v>166916927.09999999</c:v>
                </c:pt>
                <c:pt idx="14844">
                  <c:v>166928172.59999999</c:v>
                </c:pt>
                <c:pt idx="14845">
                  <c:v>166939418.09999999</c:v>
                </c:pt>
                <c:pt idx="14846">
                  <c:v>166950663.59999999</c:v>
                </c:pt>
                <c:pt idx="14847">
                  <c:v>166961909.09999999</c:v>
                </c:pt>
                <c:pt idx="14848">
                  <c:v>166973154.59999999</c:v>
                </c:pt>
                <c:pt idx="14849">
                  <c:v>166984400.09999999</c:v>
                </c:pt>
                <c:pt idx="14850">
                  <c:v>166995645.59999999</c:v>
                </c:pt>
                <c:pt idx="14851">
                  <c:v>167006891.09999999</c:v>
                </c:pt>
                <c:pt idx="14852">
                  <c:v>167018136.59999999</c:v>
                </c:pt>
                <c:pt idx="14853">
                  <c:v>167029382.09999999</c:v>
                </c:pt>
                <c:pt idx="14854">
                  <c:v>167040627.59999999</c:v>
                </c:pt>
                <c:pt idx="14855">
                  <c:v>167051873.09999999</c:v>
                </c:pt>
                <c:pt idx="14856">
                  <c:v>167063118.59999999</c:v>
                </c:pt>
                <c:pt idx="14857">
                  <c:v>167074364.09999999</c:v>
                </c:pt>
                <c:pt idx="14858">
                  <c:v>167085609.59999999</c:v>
                </c:pt>
                <c:pt idx="14859">
                  <c:v>167096855.09999999</c:v>
                </c:pt>
                <c:pt idx="14860">
                  <c:v>167108100.5</c:v>
                </c:pt>
                <c:pt idx="14861">
                  <c:v>167119346</c:v>
                </c:pt>
                <c:pt idx="14862">
                  <c:v>167130591.5</c:v>
                </c:pt>
                <c:pt idx="14863">
                  <c:v>167141837</c:v>
                </c:pt>
                <c:pt idx="14864">
                  <c:v>167153082.5</c:v>
                </c:pt>
                <c:pt idx="14865">
                  <c:v>167164328</c:v>
                </c:pt>
                <c:pt idx="14866">
                  <c:v>167175573.5</c:v>
                </c:pt>
                <c:pt idx="14867">
                  <c:v>167186819</c:v>
                </c:pt>
                <c:pt idx="14868">
                  <c:v>167198064.5</c:v>
                </c:pt>
                <c:pt idx="14869">
                  <c:v>167209310</c:v>
                </c:pt>
                <c:pt idx="14870">
                  <c:v>167220555.5</c:v>
                </c:pt>
                <c:pt idx="14871">
                  <c:v>167231801</c:v>
                </c:pt>
                <c:pt idx="14872">
                  <c:v>167243046.5</c:v>
                </c:pt>
                <c:pt idx="14873">
                  <c:v>167254292</c:v>
                </c:pt>
                <c:pt idx="14874">
                  <c:v>167265537.5</c:v>
                </c:pt>
                <c:pt idx="14875">
                  <c:v>167276783</c:v>
                </c:pt>
                <c:pt idx="14876">
                  <c:v>167288028.5</c:v>
                </c:pt>
                <c:pt idx="14877">
                  <c:v>167299274</c:v>
                </c:pt>
                <c:pt idx="14878">
                  <c:v>167310519.5</c:v>
                </c:pt>
                <c:pt idx="14879">
                  <c:v>167321765</c:v>
                </c:pt>
                <c:pt idx="14880">
                  <c:v>167333010.5</c:v>
                </c:pt>
                <c:pt idx="14881">
                  <c:v>167344256</c:v>
                </c:pt>
                <c:pt idx="14882">
                  <c:v>167355501.5</c:v>
                </c:pt>
                <c:pt idx="14883">
                  <c:v>167366747</c:v>
                </c:pt>
                <c:pt idx="14884">
                  <c:v>167377992.5</c:v>
                </c:pt>
                <c:pt idx="14885">
                  <c:v>167389238</c:v>
                </c:pt>
                <c:pt idx="14886">
                  <c:v>167400483.5</c:v>
                </c:pt>
                <c:pt idx="14887">
                  <c:v>167411729</c:v>
                </c:pt>
                <c:pt idx="14888">
                  <c:v>167422974.5</c:v>
                </c:pt>
                <c:pt idx="14889">
                  <c:v>167434220</c:v>
                </c:pt>
                <c:pt idx="14890">
                  <c:v>167445465.5</c:v>
                </c:pt>
                <c:pt idx="14891">
                  <c:v>167456711</c:v>
                </c:pt>
                <c:pt idx="14892">
                  <c:v>167467956.5</c:v>
                </c:pt>
                <c:pt idx="14893">
                  <c:v>167479202</c:v>
                </c:pt>
                <c:pt idx="14894">
                  <c:v>167490447.5</c:v>
                </c:pt>
                <c:pt idx="14895">
                  <c:v>167501693</c:v>
                </c:pt>
                <c:pt idx="14896">
                  <c:v>167512938.5</c:v>
                </c:pt>
                <c:pt idx="14897">
                  <c:v>167524184</c:v>
                </c:pt>
                <c:pt idx="14898">
                  <c:v>167535429.5</c:v>
                </c:pt>
                <c:pt idx="14899">
                  <c:v>167546675</c:v>
                </c:pt>
                <c:pt idx="14900">
                  <c:v>167557920.5</c:v>
                </c:pt>
                <c:pt idx="14901">
                  <c:v>167569166</c:v>
                </c:pt>
                <c:pt idx="14902">
                  <c:v>167580411.5</c:v>
                </c:pt>
                <c:pt idx="14903">
                  <c:v>167591657</c:v>
                </c:pt>
                <c:pt idx="14904">
                  <c:v>167602902.5</c:v>
                </c:pt>
                <c:pt idx="14905">
                  <c:v>167614148</c:v>
                </c:pt>
                <c:pt idx="14906">
                  <c:v>167625393.5</c:v>
                </c:pt>
                <c:pt idx="14907">
                  <c:v>167636639</c:v>
                </c:pt>
                <c:pt idx="14908">
                  <c:v>167647884.5</c:v>
                </c:pt>
                <c:pt idx="14909">
                  <c:v>167659130</c:v>
                </c:pt>
                <c:pt idx="14910">
                  <c:v>167670375.5</c:v>
                </c:pt>
                <c:pt idx="14911">
                  <c:v>167681620.90000001</c:v>
                </c:pt>
                <c:pt idx="14912">
                  <c:v>167692866.40000001</c:v>
                </c:pt>
                <c:pt idx="14913">
                  <c:v>167704111.90000001</c:v>
                </c:pt>
                <c:pt idx="14914">
                  <c:v>167715357.40000001</c:v>
                </c:pt>
                <c:pt idx="14915">
                  <c:v>167726602.90000001</c:v>
                </c:pt>
                <c:pt idx="14916">
                  <c:v>167737848.40000001</c:v>
                </c:pt>
                <c:pt idx="14917">
                  <c:v>167749093.90000001</c:v>
                </c:pt>
                <c:pt idx="14918">
                  <c:v>167760339.40000001</c:v>
                </c:pt>
                <c:pt idx="14919">
                  <c:v>167771584.90000001</c:v>
                </c:pt>
                <c:pt idx="14920">
                  <c:v>167782830.40000001</c:v>
                </c:pt>
                <c:pt idx="14921">
                  <c:v>167794075.90000001</c:v>
                </c:pt>
                <c:pt idx="14922">
                  <c:v>167805321.40000001</c:v>
                </c:pt>
                <c:pt idx="14923">
                  <c:v>167816566.90000001</c:v>
                </c:pt>
                <c:pt idx="14924">
                  <c:v>167827812.40000001</c:v>
                </c:pt>
                <c:pt idx="14925">
                  <c:v>167839057.90000001</c:v>
                </c:pt>
                <c:pt idx="14926">
                  <c:v>167850303.40000001</c:v>
                </c:pt>
                <c:pt idx="14927">
                  <c:v>167861548.90000001</c:v>
                </c:pt>
                <c:pt idx="14928">
                  <c:v>167872794.40000001</c:v>
                </c:pt>
                <c:pt idx="14929">
                  <c:v>167884039.90000001</c:v>
                </c:pt>
                <c:pt idx="14930">
                  <c:v>167895285.40000001</c:v>
                </c:pt>
                <c:pt idx="14931">
                  <c:v>167906530.90000001</c:v>
                </c:pt>
                <c:pt idx="14932">
                  <c:v>167917776.40000001</c:v>
                </c:pt>
                <c:pt idx="14933">
                  <c:v>167929021.90000001</c:v>
                </c:pt>
                <c:pt idx="14934">
                  <c:v>167940267.40000001</c:v>
                </c:pt>
                <c:pt idx="14935">
                  <c:v>167951512.90000001</c:v>
                </c:pt>
                <c:pt idx="14936">
                  <c:v>167962758.40000001</c:v>
                </c:pt>
                <c:pt idx="14937">
                  <c:v>167974003.90000001</c:v>
                </c:pt>
                <c:pt idx="14938">
                  <c:v>167985249.40000001</c:v>
                </c:pt>
                <c:pt idx="14939">
                  <c:v>167996494.90000001</c:v>
                </c:pt>
                <c:pt idx="14940">
                  <c:v>168007740.40000001</c:v>
                </c:pt>
                <c:pt idx="14941">
                  <c:v>168018985.90000001</c:v>
                </c:pt>
                <c:pt idx="14942">
                  <c:v>168030231.40000001</c:v>
                </c:pt>
                <c:pt idx="14943">
                  <c:v>168041476.90000001</c:v>
                </c:pt>
                <c:pt idx="14944">
                  <c:v>168052722.40000001</c:v>
                </c:pt>
                <c:pt idx="14945">
                  <c:v>168063967.90000001</c:v>
                </c:pt>
                <c:pt idx="14946">
                  <c:v>168075213.40000001</c:v>
                </c:pt>
                <c:pt idx="14947">
                  <c:v>168086458.90000001</c:v>
                </c:pt>
                <c:pt idx="14948">
                  <c:v>168097704.40000001</c:v>
                </c:pt>
                <c:pt idx="14949">
                  <c:v>168108949.90000001</c:v>
                </c:pt>
                <c:pt idx="14950">
                  <c:v>168120195.40000001</c:v>
                </c:pt>
                <c:pt idx="14951">
                  <c:v>168131440.90000001</c:v>
                </c:pt>
                <c:pt idx="14952">
                  <c:v>168142686.40000001</c:v>
                </c:pt>
                <c:pt idx="14953">
                  <c:v>168153931.90000001</c:v>
                </c:pt>
                <c:pt idx="14954">
                  <c:v>168165177.40000001</c:v>
                </c:pt>
                <c:pt idx="14955">
                  <c:v>168176422.90000001</c:v>
                </c:pt>
                <c:pt idx="14956">
                  <c:v>168187668.40000001</c:v>
                </c:pt>
                <c:pt idx="14957">
                  <c:v>168198913.90000001</c:v>
                </c:pt>
                <c:pt idx="14958">
                  <c:v>168210159.40000001</c:v>
                </c:pt>
                <c:pt idx="14959">
                  <c:v>168221404.90000001</c:v>
                </c:pt>
                <c:pt idx="14960">
                  <c:v>168232650.40000001</c:v>
                </c:pt>
                <c:pt idx="14961">
                  <c:v>168243895.80000001</c:v>
                </c:pt>
                <c:pt idx="14962">
                  <c:v>168255141.30000001</c:v>
                </c:pt>
                <c:pt idx="14963">
                  <c:v>168266386.80000001</c:v>
                </c:pt>
                <c:pt idx="14964">
                  <c:v>168277632.30000001</c:v>
                </c:pt>
                <c:pt idx="14965">
                  <c:v>168288877.80000001</c:v>
                </c:pt>
                <c:pt idx="14966">
                  <c:v>168300123.30000001</c:v>
                </c:pt>
                <c:pt idx="14967">
                  <c:v>168311368.80000001</c:v>
                </c:pt>
                <c:pt idx="14968">
                  <c:v>168322614.30000001</c:v>
                </c:pt>
                <c:pt idx="14969">
                  <c:v>168333859.80000001</c:v>
                </c:pt>
                <c:pt idx="14970">
                  <c:v>168345105.30000001</c:v>
                </c:pt>
                <c:pt idx="14971">
                  <c:v>168356350.80000001</c:v>
                </c:pt>
                <c:pt idx="14972">
                  <c:v>168367596.30000001</c:v>
                </c:pt>
                <c:pt idx="14973">
                  <c:v>168378841.80000001</c:v>
                </c:pt>
                <c:pt idx="14974">
                  <c:v>168390087.30000001</c:v>
                </c:pt>
                <c:pt idx="14975">
                  <c:v>168401332.80000001</c:v>
                </c:pt>
                <c:pt idx="14976">
                  <c:v>168412578.30000001</c:v>
                </c:pt>
                <c:pt idx="14977">
                  <c:v>168423823.80000001</c:v>
                </c:pt>
                <c:pt idx="14978">
                  <c:v>168435069.30000001</c:v>
                </c:pt>
                <c:pt idx="14979">
                  <c:v>168446314.80000001</c:v>
                </c:pt>
                <c:pt idx="14980">
                  <c:v>168457560.30000001</c:v>
                </c:pt>
                <c:pt idx="14981">
                  <c:v>168468805.80000001</c:v>
                </c:pt>
                <c:pt idx="14982">
                  <c:v>168480051.30000001</c:v>
                </c:pt>
                <c:pt idx="14983">
                  <c:v>168491296.80000001</c:v>
                </c:pt>
                <c:pt idx="14984">
                  <c:v>168502542.30000001</c:v>
                </c:pt>
                <c:pt idx="14985">
                  <c:v>168513787.80000001</c:v>
                </c:pt>
                <c:pt idx="14986">
                  <c:v>168525033.30000001</c:v>
                </c:pt>
                <c:pt idx="14987">
                  <c:v>168536278.80000001</c:v>
                </c:pt>
                <c:pt idx="14988">
                  <c:v>168547524.30000001</c:v>
                </c:pt>
                <c:pt idx="14989">
                  <c:v>168558769.80000001</c:v>
                </c:pt>
                <c:pt idx="14990">
                  <c:v>168570015.30000001</c:v>
                </c:pt>
                <c:pt idx="14991">
                  <c:v>168581260.80000001</c:v>
                </c:pt>
                <c:pt idx="14992">
                  <c:v>168592506.30000001</c:v>
                </c:pt>
                <c:pt idx="14993">
                  <c:v>168603751.80000001</c:v>
                </c:pt>
                <c:pt idx="14994">
                  <c:v>168614997.30000001</c:v>
                </c:pt>
                <c:pt idx="14995">
                  <c:v>168626242.80000001</c:v>
                </c:pt>
                <c:pt idx="14996">
                  <c:v>168637488.30000001</c:v>
                </c:pt>
                <c:pt idx="14997">
                  <c:v>168648733.80000001</c:v>
                </c:pt>
                <c:pt idx="14998">
                  <c:v>168659979.30000001</c:v>
                </c:pt>
                <c:pt idx="14999">
                  <c:v>168671224.80000001</c:v>
                </c:pt>
                <c:pt idx="15000">
                  <c:v>168682470.30000001</c:v>
                </c:pt>
                <c:pt idx="15001">
                  <c:v>168693715.80000001</c:v>
                </c:pt>
                <c:pt idx="15002">
                  <c:v>168704961.30000001</c:v>
                </c:pt>
                <c:pt idx="15003">
                  <c:v>168716206.80000001</c:v>
                </c:pt>
                <c:pt idx="15004">
                  <c:v>168727452.30000001</c:v>
                </c:pt>
                <c:pt idx="15005">
                  <c:v>168738697.80000001</c:v>
                </c:pt>
                <c:pt idx="15006">
                  <c:v>168749943.30000001</c:v>
                </c:pt>
                <c:pt idx="15007">
                  <c:v>168761188.80000001</c:v>
                </c:pt>
                <c:pt idx="15008">
                  <c:v>168772434.30000001</c:v>
                </c:pt>
                <c:pt idx="15009">
                  <c:v>168783679.80000001</c:v>
                </c:pt>
                <c:pt idx="15010">
                  <c:v>168794925.30000001</c:v>
                </c:pt>
                <c:pt idx="15011">
                  <c:v>168806170.69999999</c:v>
                </c:pt>
                <c:pt idx="15012">
                  <c:v>168817416.19999999</c:v>
                </c:pt>
                <c:pt idx="15013">
                  <c:v>168828661.69999999</c:v>
                </c:pt>
                <c:pt idx="15014">
                  <c:v>168839907.19999999</c:v>
                </c:pt>
                <c:pt idx="15015">
                  <c:v>168851152.69999999</c:v>
                </c:pt>
                <c:pt idx="15016">
                  <c:v>168862398.19999999</c:v>
                </c:pt>
                <c:pt idx="15017">
                  <c:v>168873643.69999999</c:v>
                </c:pt>
                <c:pt idx="15018">
                  <c:v>168884889.19999999</c:v>
                </c:pt>
                <c:pt idx="15019">
                  <c:v>168896134.69999999</c:v>
                </c:pt>
                <c:pt idx="15020">
                  <c:v>168907380.19999999</c:v>
                </c:pt>
                <c:pt idx="15021">
                  <c:v>168918625.69999999</c:v>
                </c:pt>
                <c:pt idx="15022">
                  <c:v>168929871.19999999</c:v>
                </c:pt>
                <c:pt idx="15023">
                  <c:v>168941116.69999999</c:v>
                </c:pt>
                <c:pt idx="15024">
                  <c:v>168952362.19999999</c:v>
                </c:pt>
                <c:pt idx="15025">
                  <c:v>168963607.69999999</c:v>
                </c:pt>
                <c:pt idx="15026">
                  <c:v>168974853.19999999</c:v>
                </c:pt>
                <c:pt idx="15027">
                  <c:v>168986098.69999999</c:v>
                </c:pt>
                <c:pt idx="15028">
                  <c:v>168997344.19999999</c:v>
                </c:pt>
                <c:pt idx="15029">
                  <c:v>169008589.69999999</c:v>
                </c:pt>
                <c:pt idx="15030">
                  <c:v>169019835.19999999</c:v>
                </c:pt>
                <c:pt idx="15031">
                  <c:v>169031080.69999999</c:v>
                </c:pt>
                <c:pt idx="15032">
                  <c:v>169042326.19999999</c:v>
                </c:pt>
                <c:pt idx="15033">
                  <c:v>169053571.69999999</c:v>
                </c:pt>
                <c:pt idx="15034">
                  <c:v>169064817.19999999</c:v>
                </c:pt>
                <c:pt idx="15035">
                  <c:v>169076062.69999999</c:v>
                </c:pt>
                <c:pt idx="15036">
                  <c:v>169087308.19999999</c:v>
                </c:pt>
                <c:pt idx="15037">
                  <c:v>169098553.69999999</c:v>
                </c:pt>
                <c:pt idx="15038">
                  <c:v>169109799.19999999</c:v>
                </c:pt>
                <c:pt idx="15039">
                  <c:v>169121044.69999999</c:v>
                </c:pt>
                <c:pt idx="15040">
                  <c:v>169132290.19999999</c:v>
                </c:pt>
                <c:pt idx="15041">
                  <c:v>169143535.69999999</c:v>
                </c:pt>
                <c:pt idx="15042">
                  <c:v>169154781.19999999</c:v>
                </c:pt>
                <c:pt idx="15043">
                  <c:v>169166026.69999999</c:v>
                </c:pt>
                <c:pt idx="15044">
                  <c:v>169177272.19999999</c:v>
                </c:pt>
                <c:pt idx="15045">
                  <c:v>169188517.69999999</c:v>
                </c:pt>
                <c:pt idx="15046">
                  <c:v>169199763.19999999</c:v>
                </c:pt>
                <c:pt idx="15047">
                  <c:v>169211008.69999999</c:v>
                </c:pt>
                <c:pt idx="15048">
                  <c:v>169222254.19999999</c:v>
                </c:pt>
                <c:pt idx="15049">
                  <c:v>169233499.69999999</c:v>
                </c:pt>
                <c:pt idx="15050">
                  <c:v>169244745.19999999</c:v>
                </c:pt>
                <c:pt idx="15051">
                  <c:v>169255990.69999999</c:v>
                </c:pt>
                <c:pt idx="15052">
                  <c:v>169267236.19999999</c:v>
                </c:pt>
                <c:pt idx="15053">
                  <c:v>169278481.69999999</c:v>
                </c:pt>
                <c:pt idx="15054">
                  <c:v>169289727.19999999</c:v>
                </c:pt>
                <c:pt idx="15055">
                  <c:v>169300972.69999999</c:v>
                </c:pt>
                <c:pt idx="15056">
                  <c:v>169312218.19999999</c:v>
                </c:pt>
                <c:pt idx="15057">
                  <c:v>169323463.69999999</c:v>
                </c:pt>
                <c:pt idx="15058">
                  <c:v>169334709.19999999</c:v>
                </c:pt>
                <c:pt idx="15059">
                  <c:v>169345954.69999999</c:v>
                </c:pt>
                <c:pt idx="15060">
                  <c:v>169357200.19999999</c:v>
                </c:pt>
                <c:pt idx="15061">
                  <c:v>169368445.69999999</c:v>
                </c:pt>
                <c:pt idx="15062">
                  <c:v>169379691.09999999</c:v>
                </c:pt>
                <c:pt idx="15063">
                  <c:v>169390936.59999999</c:v>
                </c:pt>
                <c:pt idx="15064">
                  <c:v>169402182.09999999</c:v>
                </c:pt>
                <c:pt idx="15065">
                  <c:v>169413427.59999999</c:v>
                </c:pt>
                <c:pt idx="15066">
                  <c:v>169424673.09999999</c:v>
                </c:pt>
                <c:pt idx="15067">
                  <c:v>169435918.59999999</c:v>
                </c:pt>
                <c:pt idx="15068">
                  <c:v>169447164.09999999</c:v>
                </c:pt>
                <c:pt idx="15069">
                  <c:v>169458409.59999999</c:v>
                </c:pt>
                <c:pt idx="15070">
                  <c:v>169469655.09999999</c:v>
                </c:pt>
                <c:pt idx="15071">
                  <c:v>169480900.59999999</c:v>
                </c:pt>
                <c:pt idx="15072">
                  <c:v>169492146.09999999</c:v>
                </c:pt>
                <c:pt idx="15073">
                  <c:v>169503391.59999999</c:v>
                </c:pt>
                <c:pt idx="15074">
                  <c:v>169514637.09999999</c:v>
                </c:pt>
                <c:pt idx="15075">
                  <c:v>169525882.59999999</c:v>
                </c:pt>
                <c:pt idx="15076">
                  <c:v>169537128.09999999</c:v>
                </c:pt>
                <c:pt idx="15077">
                  <c:v>169548373.59999999</c:v>
                </c:pt>
                <c:pt idx="15078">
                  <c:v>169559619.09999999</c:v>
                </c:pt>
                <c:pt idx="15079">
                  <c:v>169570864.59999999</c:v>
                </c:pt>
                <c:pt idx="15080">
                  <c:v>169582110.09999999</c:v>
                </c:pt>
                <c:pt idx="15081">
                  <c:v>169593355.59999999</c:v>
                </c:pt>
                <c:pt idx="15082">
                  <c:v>169604601.09999999</c:v>
                </c:pt>
                <c:pt idx="15083">
                  <c:v>169615846.59999999</c:v>
                </c:pt>
                <c:pt idx="15084">
                  <c:v>169627092.09999999</c:v>
                </c:pt>
                <c:pt idx="15085">
                  <c:v>169638337.59999999</c:v>
                </c:pt>
                <c:pt idx="15086">
                  <c:v>169649583.09999999</c:v>
                </c:pt>
                <c:pt idx="15087">
                  <c:v>169660828.59999999</c:v>
                </c:pt>
                <c:pt idx="15088">
                  <c:v>169672074.09999999</c:v>
                </c:pt>
                <c:pt idx="15089">
                  <c:v>169683319.59999999</c:v>
                </c:pt>
                <c:pt idx="15090">
                  <c:v>169694565.09999999</c:v>
                </c:pt>
                <c:pt idx="15091">
                  <c:v>169705810.59999999</c:v>
                </c:pt>
                <c:pt idx="15092">
                  <c:v>169717056.09999999</c:v>
                </c:pt>
                <c:pt idx="15093">
                  <c:v>169728301.59999999</c:v>
                </c:pt>
                <c:pt idx="15094">
                  <c:v>169739547.09999999</c:v>
                </c:pt>
                <c:pt idx="15095">
                  <c:v>169750792.59999999</c:v>
                </c:pt>
                <c:pt idx="15096">
                  <c:v>169762038.09999999</c:v>
                </c:pt>
                <c:pt idx="15097">
                  <c:v>169773283.59999999</c:v>
                </c:pt>
                <c:pt idx="15098">
                  <c:v>169784529.09999999</c:v>
                </c:pt>
                <c:pt idx="15099">
                  <c:v>169795774.59999999</c:v>
                </c:pt>
                <c:pt idx="15100">
                  <c:v>169807020.09999999</c:v>
                </c:pt>
                <c:pt idx="15101">
                  <c:v>169818265.59999999</c:v>
                </c:pt>
                <c:pt idx="15102">
                  <c:v>169829511.09999999</c:v>
                </c:pt>
                <c:pt idx="15103">
                  <c:v>169840756.59999999</c:v>
                </c:pt>
                <c:pt idx="15104">
                  <c:v>169852002.09999999</c:v>
                </c:pt>
                <c:pt idx="15105">
                  <c:v>169863247.59999999</c:v>
                </c:pt>
                <c:pt idx="15106">
                  <c:v>169874493.09999999</c:v>
                </c:pt>
                <c:pt idx="15107">
                  <c:v>169885738.59999999</c:v>
                </c:pt>
                <c:pt idx="15108">
                  <c:v>169896984.09999999</c:v>
                </c:pt>
                <c:pt idx="15109">
                  <c:v>169908229.59999999</c:v>
                </c:pt>
                <c:pt idx="15110">
                  <c:v>169919475.09999999</c:v>
                </c:pt>
                <c:pt idx="15111">
                  <c:v>169930720.59999999</c:v>
                </c:pt>
                <c:pt idx="15112">
                  <c:v>169941966</c:v>
                </c:pt>
                <c:pt idx="15113">
                  <c:v>169953211.5</c:v>
                </c:pt>
                <c:pt idx="15114">
                  <c:v>169964457</c:v>
                </c:pt>
                <c:pt idx="15115">
                  <c:v>169975702.5</c:v>
                </c:pt>
                <c:pt idx="15116">
                  <c:v>169986948</c:v>
                </c:pt>
                <c:pt idx="15117">
                  <c:v>169998193.5</c:v>
                </c:pt>
                <c:pt idx="15118">
                  <c:v>170009439</c:v>
                </c:pt>
                <c:pt idx="15119">
                  <c:v>170020684.5</c:v>
                </c:pt>
                <c:pt idx="15120">
                  <c:v>170031930</c:v>
                </c:pt>
                <c:pt idx="15121">
                  <c:v>170043175.5</c:v>
                </c:pt>
                <c:pt idx="15122">
                  <c:v>170054421</c:v>
                </c:pt>
                <c:pt idx="15123">
                  <c:v>170065666.5</c:v>
                </c:pt>
                <c:pt idx="15124">
                  <c:v>170076912</c:v>
                </c:pt>
                <c:pt idx="15125">
                  <c:v>170088157.5</c:v>
                </c:pt>
                <c:pt idx="15126">
                  <c:v>170099403</c:v>
                </c:pt>
                <c:pt idx="15127">
                  <c:v>170110648.5</c:v>
                </c:pt>
                <c:pt idx="15128">
                  <c:v>170121894</c:v>
                </c:pt>
                <c:pt idx="15129">
                  <c:v>170133139.5</c:v>
                </c:pt>
                <c:pt idx="15130">
                  <c:v>170144385</c:v>
                </c:pt>
                <c:pt idx="15131">
                  <c:v>170155630.5</c:v>
                </c:pt>
                <c:pt idx="15132">
                  <c:v>170166876</c:v>
                </c:pt>
                <c:pt idx="15133">
                  <c:v>170178121.5</c:v>
                </c:pt>
                <c:pt idx="15134">
                  <c:v>170189367</c:v>
                </c:pt>
                <c:pt idx="15135">
                  <c:v>170200612.5</c:v>
                </c:pt>
                <c:pt idx="15136">
                  <c:v>170211858</c:v>
                </c:pt>
                <c:pt idx="15137">
                  <c:v>170223103.5</c:v>
                </c:pt>
                <c:pt idx="15138">
                  <c:v>170234349</c:v>
                </c:pt>
                <c:pt idx="15139">
                  <c:v>170245594.5</c:v>
                </c:pt>
                <c:pt idx="15140">
                  <c:v>170256840</c:v>
                </c:pt>
                <c:pt idx="15141">
                  <c:v>170268085.5</c:v>
                </c:pt>
                <c:pt idx="15142">
                  <c:v>170279331</c:v>
                </c:pt>
                <c:pt idx="15143">
                  <c:v>170290576.5</c:v>
                </c:pt>
                <c:pt idx="15144">
                  <c:v>170301822</c:v>
                </c:pt>
                <c:pt idx="15145">
                  <c:v>170313067.5</c:v>
                </c:pt>
                <c:pt idx="15146">
                  <c:v>170324313</c:v>
                </c:pt>
                <c:pt idx="15147">
                  <c:v>170335558.5</c:v>
                </c:pt>
                <c:pt idx="15148">
                  <c:v>170346804</c:v>
                </c:pt>
                <c:pt idx="15149">
                  <c:v>170358049.5</c:v>
                </c:pt>
                <c:pt idx="15150">
                  <c:v>170369295</c:v>
                </c:pt>
                <c:pt idx="15151">
                  <c:v>170380540.5</c:v>
                </c:pt>
                <c:pt idx="15152">
                  <c:v>170391786</c:v>
                </c:pt>
                <c:pt idx="15153">
                  <c:v>170403031.5</c:v>
                </c:pt>
                <c:pt idx="15154">
                  <c:v>170414277</c:v>
                </c:pt>
                <c:pt idx="15155">
                  <c:v>170425522.5</c:v>
                </c:pt>
                <c:pt idx="15156">
                  <c:v>170436768</c:v>
                </c:pt>
                <c:pt idx="15157">
                  <c:v>170448013.5</c:v>
                </c:pt>
                <c:pt idx="15158">
                  <c:v>170459259</c:v>
                </c:pt>
                <c:pt idx="15159">
                  <c:v>170470504.5</c:v>
                </c:pt>
                <c:pt idx="15160">
                  <c:v>170481750</c:v>
                </c:pt>
                <c:pt idx="15161">
                  <c:v>170492995.5</c:v>
                </c:pt>
                <c:pt idx="15162">
                  <c:v>170504241</c:v>
                </c:pt>
                <c:pt idx="15163">
                  <c:v>170515486.40000001</c:v>
                </c:pt>
                <c:pt idx="15164">
                  <c:v>170526731.90000001</c:v>
                </c:pt>
                <c:pt idx="15165">
                  <c:v>170537977.40000001</c:v>
                </c:pt>
                <c:pt idx="15166">
                  <c:v>170549222.90000001</c:v>
                </c:pt>
                <c:pt idx="15167">
                  <c:v>170560468.40000001</c:v>
                </c:pt>
                <c:pt idx="15168">
                  <c:v>170571713.90000001</c:v>
                </c:pt>
                <c:pt idx="15169">
                  <c:v>170582959.40000001</c:v>
                </c:pt>
                <c:pt idx="15170">
                  <c:v>170594204.90000001</c:v>
                </c:pt>
                <c:pt idx="15171">
                  <c:v>170605450.40000001</c:v>
                </c:pt>
                <c:pt idx="15172">
                  <c:v>170616695.90000001</c:v>
                </c:pt>
                <c:pt idx="15173">
                  <c:v>170627941.40000001</c:v>
                </c:pt>
                <c:pt idx="15174">
                  <c:v>170639186.90000001</c:v>
                </c:pt>
                <c:pt idx="15175">
                  <c:v>170650432.40000001</c:v>
                </c:pt>
                <c:pt idx="15176">
                  <c:v>170661677.90000001</c:v>
                </c:pt>
                <c:pt idx="15177">
                  <c:v>170672923.40000001</c:v>
                </c:pt>
                <c:pt idx="15178">
                  <c:v>170684168.90000001</c:v>
                </c:pt>
                <c:pt idx="15179">
                  <c:v>170695414.40000001</c:v>
                </c:pt>
                <c:pt idx="15180">
                  <c:v>170706659.90000001</c:v>
                </c:pt>
                <c:pt idx="15181">
                  <c:v>170717905.40000001</c:v>
                </c:pt>
                <c:pt idx="15182">
                  <c:v>170729150.90000001</c:v>
                </c:pt>
                <c:pt idx="15183">
                  <c:v>170740396.40000001</c:v>
                </c:pt>
                <c:pt idx="15184">
                  <c:v>170751641.90000001</c:v>
                </c:pt>
                <c:pt idx="15185">
                  <c:v>170762887.40000001</c:v>
                </c:pt>
                <c:pt idx="15186">
                  <c:v>170774132.90000001</c:v>
                </c:pt>
                <c:pt idx="15187">
                  <c:v>170785378.40000001</c:v>
                </c:pt>
                <c:pt idx="15188">
                  <c:v>170796623.90000001</c:v>
                </c:pt>
                <c:pt idx="15189">
                  <c:v>170807869.40000001</c:v>
                </c:pt>
                <c:pt idx="15190">
                  <c:v>170819114.90000001</c:v>
                </c:pt>
                <c:pt idx="15191">
                  <c:v>170830360.40000001</c:v>
                </c:pt>
                <c:pt idx="15192">
                  <c:v>170841605.90000001</c:v>
                </c:pt>
                <c:pt idx="15193">
                  <c:v>170852851.40000001</c:v>
                </c:pt>
                <c:pt idx="15194">
                  <c:v>170864096.90000001</c:v>
                </c:pt>
                <c:pt idx="15195">
                  <c:v>170875342.40000001</c:v>
                </c:pt>
                <c:pt idx="15196">
                  <c:v>170886587.90000001</c:v>
                </c:pt>
                <c:pt idx="15197">
                  <c:v>170897833.40000001</c:v>
                </c:pt>
                <c:pt idx="15198">
                  <c:v>170909078.90000001</c:v>
                </c:pt>
                <c:pt idx="15199">
                  <c:v>170920324.40000001</c:v>
                </c:pt>
                <c:pt idx="15200">
                  <c:v>170931569.90000001</c:v>
                </c:pt>
                <c:pt idx="15201">
                  <c:v>170942815.40000001</c:v>
                </c:pt>
                <c:pt idx="15202">
                  <c:v>170954060.90000001</c:v>
                </c:pt>
                <c:pt idx="15203">
                  <c:v>170965306.40000001</c:v>
                </c:pt>
                <c:pt idx="15204">
                  <c:v>170976551.90000001</c:v>
                </c:pt>
                <c:pt idx="15205">
                  <c:v>170987797.40000001</c:v>
                </c:pt>
                <c:pt idx="15206">
                  <c:v>170999042.90000001</c:v>
                </c:pt>
                <c:pt idx="15207">
                  <c:v>171010288.40000001</c:v>
                </c:pt>
                <c:pt idx="15208">
                  <c:v>171021533.90000001</c:v>
                </c:pt>
                <c:pt idx="15209">
                  <c:v>171032779.40000001</c:v>
                </c:pt>
                <c:pt idx="15210">
                  <c:v>171044024.90000001</c:v>
                </c:pt>
                <c:pt idx="15211">
                  <c:v>171055270.40000001</c:v>
                </c:pt>
                <c:pt idx="15212">
                  <c:v>171066515.90000001</c:v>
                </c:pt>
                <c:pt idx="15213">
                  <c:v>171077761.30000001</c:v>
                </c:pt>
                <c:pt idx="15214">
                  <c:v>171089006.80000001</c:v>
                </c:pt>
                <c:pt idx="15215">
                  <c:v>171100252.30000001</c:v>
                </c:pt>
                <c:pt idx="15216">
                  <c:v>171111497.80000001</c:v>
                </c:pt>
                <c:pt idx="15217">
                  <c:v>171122743.30000001</c:v>
                </c:pt>
                <c:pt idx="15218">
                  <c:v>171133988.80000001</c:v>
                </c:pt>
                <c:pt idx="15219">
                  <c:v>171145234.30000001</c:v>
                </c:pt>
                <c:pt idx="15220">
                  <c:v>171156479.80000001</c:v>
                </c:pt>
                <c:pt idx="15221">
                  <c:v>171167725.30000001</c:v>
                </c:pt>
                <c:pt idx="15222">
                  <c:v>171178970.80000001</c:v>
                </c:pt>
                <c:pt idx="15223">
                  <c:v>171190216.30000001</c:v>
                </c:pt>
                <c:pt idx="15224">
                  <c:v>171201461.80000001</c:v>
                </c:pt>
                <c:pt idx="15225">
                  <c:v>171212707.30000001</c:v>
                </c:pt>
                <c:pt idx="15226">
                  <c:v>171223952.80000001</c:v>
                </c:pt>
                <c:pt idx="15227">
                  <c:v>171235198.30000001</c:v>
                </c:pt>
                <c:pt idx="15228">
                  <c:v>171246443.80000001</c:v>
                </c:pt>
                <c:pt idx="15229">
                  <c:v>171257689.30000001</c:v>
                </c:pt>
                <c:pt idx="15230">
                  <c:v>171268934.80000001</c:v>
                </c:pt>
                <c:pt idx="15231">
                  <c:v>171280180.30000001</c:v>
                </c:pt>
                <c:pt idx="15232">
                  <c:v>171291425.80000001</c:v>
                </c:pt>
                <c:pt idx="15233">
                  <c:v>171302671.30000001</c:v>
                </c:pt>
                <c:pt idx="15234">
                  <c:v>171313916.80000001</c:v>
                </c:pt>
                <c:pt idx="15235">
                  <c:v>171325162.30000001</c:v>
                </c:pt>
                <c:pt idx="15236">
                  <c:v>171336407.80000001</c:v>
                </c:pt>
                <c:pt idx="15237">
                  <c:v>171347653.30000001</c:v>
                </c:pt>
                <c:pt idx="15238">
                  <c:v>171358898.80000001</c:v>
                </c:pt>
                <c:pt idx="15239">
                  <c:v>171370144.30000001</c:v>
                </c:pt>
                <c:pt idx="15240">
                  <c:v>171381389.80000001</c:v>
                </c:pt>
                <c:pt idx="15241">
                  <c:v>171392635.30000001</c:v>
                </c:pt>
                <c:pt idx="15242">
                  <c:v>171403880.80000001</c:v>
                </c:pt>
                <c:pt idx="15243">
                  <c:v>171415126.30000001</c:v>
                </c:pt>
                <c:pt idx="15244">
                  <c:v>171426371.80000001</c:v>
                </c:pt>
                <c:pt idx="15245">
                  <c:v>171437617.30000001</c:v>
                </c:pt>
                <c:pt idx="15246">
                  <c:v>171448862.80000001</c:v>
                </c:pt>
                <c:pt idx="15247">
                  <c:v>171460108.30000001</c:v>
                </c:pt>
                <c:pt idx="15248">
                  <c:v>171471353.80000001</c:v>
                </c:pt>
                <c:pt idx="15249">
                  <c:v>171482599.30000001</c:v>
                </c:pt>
                <c:pt idx="15250">
                  <c:v>171493844.80000001</c:v>
                </c:pt>
                <c:pt idx="15251">
                  <c:v>171505090.30000001</c:v>
                </c:pt>
                <c:pt idx="15252">
                  <c:v>171516335.80000001</c:v>
                </c:pt>
                <c:pt idx="15253">
                  <c:v>171527581.30000001</c:v>
                </c:pt>
                <c:pt idx="15254">
                  <c:v>171538826.80000001</c:v>
                </c:pt>
                <c:pt idx="15255">
                  <c:v>171550072.30000001</c:v>
                </c:pt>
                <c:pt idx="15256">
                  <c:v>171561317.80000001</c:v>
                </c:pt>
                <c:pt idx="15257">
                  <c:v>171572563.30000001</c:v>
                </c:pt>
                <c:pt idx="15258">
                  <c:v>171583808.80000001</c:v>
                </c:pt>
                <c:pt idx="15259">
                  <c:v>171595054.30000001</c:v>
                </c:pt>
                <c:pt idx="15260">
                  <c:v>171606299.80000001</c:v>
                </c:pt>
                <c:pt idx="15261">
                  <c:v>171617545.30000001</c:v>
                </c:pt>
                <c:pt idx="15262">
                  <c:v>171628790.80000001</c:v>
                </c:pt>
                <c:pt idx="15263">
                  <c:v>171640036.30000001</c:v>
                </c:pt>
                <c:pt idx="15264">
                  <c:v>171651281.69999999</c:v>
                </c:pt>
                <c:pt idx="15265">
                  <c:v>171662527.19999999</c:v>
                </c:pt>
                <c:pt idx="15266">
                  <c:v>171673772.69999999</c:v>
                </c:pt>
                <c:pt idx="15267">
                  <c:v>171685018.19999999</c:v>
                </c:pt>
                <c:pt idx="15268">
                  <c:v>171696263.69999999</c:v>
                </c:pt>
                <c:pt idx="15269">
                  <c:v>171707509.19999999</c:v>
                </c:pt>
                <c:pt idx="15270">
                  <c:v>171718754.69999999</c:v>
                </c:pt>
                <c:pt idx="15271">
                  <c:v>171730000.19999999</c:v>
                </c:pt>
                <c:pt idx="15272">
                  <c:v>171741245.69999999</c:v>
                </c:pt>
                <c:pt idx="15273">
                  <c:v>171752491.19999999</c:v>
                </c:pt>
                <c:pt idx="15274">
                  <c:v>171763736.69999999</c:v>
                </c:pt>
                <c:pt idx="15275">
                  <c:v>171774982.19999999</c:v>
                </c:pt>
                <c:pt idx="15276">
                  <c:v>171786227.69999999</c:v>
                </c:pt>
                <c:pt idx="15277">
                  <c:v>171797473.19999999</c:v>
                </c:pt>
                <c:pt idx="15278">
                  <c:v>171808718.69999999</c:v>
                </c:pt>
                <c:pt idx="15279">
                  <c:v>171819964.19999999</c:v>
                </c:pt>
                <c:pt idx="15280">
                  <c:v>171831209.69999999</c:v>
                </c:pt>
                <c:pt idx="15281">
                  <c:v>171842455.19999999</c:v>
                </c:pt>
                <c:pt idx="15282">
                  <c:v>171853700.69999999</c:v>
                </c:pt>
                <c:pt idx="15283">
                  <c:v>171864946.19999999</c:v>
                </c:pt>
                <c:pt idx="15284">
                  <c:v>171876191.69999999</c:v>
                </c:pt>
                <c:pt idx="15285">
                  <c:v>171887437.19999999</c:v>
                </c:pt>
                <c:pt idx="15286">
                  <c:v>171898682.69999999</c:v>
                </c:pt>
                <c:pt idx="15287">
                  <c:v>171909928.19999999</c:v>
                </c:pt>
                <c:pt idx="15288">
                  <c:v>171921173.69999999</c:v>
                </c:pt>
                <c:pt idx="15289">
                  <c:v>171932419.19999999</c:v>
                </c:pt>
                <c:pt idx="15290">
                  <c:v>171943664.69999999</c:v>
                </c:pt>
                <c:pt idx="15291">
                  <c:v>171954910.19999999</c:v>
                </c:pt>
                <c:pt idx="15292">
                  <c:v>171966155.69999999</c:v>
                </c:pt>
                <c:pt idx="15293">
                  <c:v>171977401.19999999</c:v>
                </c:pt>
                <c:pt idx="15294">
                  <c:v>171988646.69999999</c:v>
                </c:pt>
                <c:pt idx="15295">
                  <c:v>171999892.19999999</c:v>
                </c:pt>
                <c:pt idx="15296">
                  <c:v>172011137.69999999</c:v>
                </c:pt>
                <c:pt idx="15297">
                  <c:v>172022383.19999999</c:v>
                </c:pt>
                <c:pt idx="15298">
                  <c:v>172033628.69999999</c:v>
                </c:pt>
                <c:pt idx="15299">
                  <c:v>172044874.19999999</c:v>
                </c:pt>
                <c:pt idx="15300">
                  <c:v>172056119.69999999</c:v>
                </c:pt>
                <c:pt idx="15301">
                  <c:v>172067365.19999999</c:v>
                </c:pt>
                <c:pt idx="15302">
                  <c:v>172078610.69999999</c:v>
                </c:pt>
                <c:pt idx="15303">
                  <c:v>172089856.19999999</c:v>
                </c:pt>
                <c:pt idx="15304">
                  <c:v>172101101.69999999</c:v>
                </c:pt>
                <c:pt idx="15305">
                  <c:v>172112347.19999999</c:v>
                </c:pt>
                <c:pt idx="15306">
                  <c:v>172123592.69999999</c:v>
                </c:pt>
                <c:pt idx="15307">
                  <c:v>172134838.19999999</c:v>
                </c:pt>
                <c:pt idx="15308">
                  <c:v>172146083.69999999</c:v>
                </c:pt>
                <c:pt idx="15309">
                  <c:v>172157329.19999999</c:v>
                </c:pt>
                <c:pt idx="15310">
                  <c:v>172168574.69999999</c:v>
                </c:pt>
                <c:pt idx="15311">
                  <c:v>172179820.19999999</c:v>
                </c:pt>
                <c:pt idx="15312">
                  <c:v>172191065.69999999</c:v>
                </c:pt>
                <c:pt idx="15313">
                  <c:v>172202311.19999999</c:v>
                </c:pt>
                <c:pt idx="15314">
                  <c:v>172213556.59999999</c:v>
                </c:pt>
                <c:pt idx="15315">
                  <c:v>172224802.09999999</c:v>
                </c:pt>
                <c:pt idx="15316">
                  <c:v>172236047.59999999</c:v>
                </c:pt>
                <c:pt idx="15317">
                  <c:v>172247293.09999999</c:v>
                </c:pt>
                <c:pt idx="15318">
                  <c:v>172258538.59999999</c:v>
                </c:pt>
                <c:pt idx="15319">
                  <c:v>172269784.09999999</c:v>
                </c:pt>
                <c:pt idx="15320">
                  <c:v>172281029.59999999</c:v>
                </c:pt>
                <c:pt idx="15321">
                  <c:v>172292275.09999999</c:v>
                </c:pt>
                <c:pt idx="15322">
                  <c:v>172303520.59999999</c:v>
                </c:pt>
                <c:pt idx="15323">
                  <c:v>172314766.09999999</c:v>
                </c:pt>
                <c:pt idx="15324">
                  <c:v>172326011.59999999</c:v>
                </c:pt>
                <c:pt idx="15325">
                  <c:v>172337257.09999999</c:v>
                </c:pt>
                <c:pt idx="15326">
                  <c:v>172348502.59999999</c:v>
                </c:pt>
                <c:pt idx="15327">
                  <c:v>172359748.09999999</c:v>
                </c:pt>
                <c:pt idx="15328">
                  <c:v>172370993.59999999</c:v>
                </c:pt>
                <c:pt idx="15329">
                  <c:v>172382239.09999999</c:v>
                </c:pt>
                <c:pt idx="15330">
                  <c:v>172393484.59999999</c:v>
                </c:pt>
                <c:pt idx="15331">
                  <c:v>172404730.09999999</c:v>
                </c:pt>
                <c:pt idx="15332">
                  <c:v>172415975.59999999</c:v>
                </c:pt>
                <c:pt idx="15333">
                  <c:v>172427221.09999999</c:v>
                </c:pt>
                <c:pt idx="15334">
                  <c:v>172438466.59999999</c:v>
                </c:pt>
                <c:pt idx="15335">
                  <c:v>172449712.09999999</c:v>
                </c:pt>
                <c:pt idx="15336">
                  <c:v>172460957.59999999</c:v>
                </c:pt>
                <c:pt idx="15337">
                  <c:v>172472203.09999999</c:v>
                </c:pt>
                <c:pt idx="15338">
                  <c:v>172483448.59999999</c:v>
                </c:pt>
                <c:pt idx="15339">
                  <c:v>172494694.09999999</c:v>
                </c:pt>
                <c:pt idx="15340">
                  <c:v>172505939.59999999</c:v>
                </c:pt>
                <c:pt idx="15341">
                  <c:v>172517185.09999999</c:v>
                </c:pt>
                <c:pt idx="15342">
                  <c:v>172528430.59999999</c:v>
                </c:pt>
                <c:pt idx="15343">
                  <c:v>172539676.09999999</c:v>
                </c:pt>
                <c:pt idx="15344">
                  <c:v>172550921.59999999</c:v>
                </c:pt>
                <c:pt idx="15345">
                  <c:v>172562167.09999999</c:v>
                </c:pt>
                <c:pt idx="15346">
                  <c:v>172573412.59999999</c:v>
                </c:pt>
                <c:pt idx="15347">
                  <c:v>172584658.09999999</c:v>
                </c:pt>
                <c:pt idx="15348">
                  <c:v>172595903.59999999</c:v>
                </c:pt>
                <c:pt idx="15349">
                  <c:v>172607149.09999999</c:v>
                </c:pt>
                <c:pt idx="15350">
                  <c:v>172618394.59999999</c:v>
                </c:pt>
                <c:pt idx="15351">
                  <c:v>172629640.09999999</c:v>
                </c:pt>
                <c:pt idx="15352">
                  <c:v>172640885.59999999</c:v>
                </c:pt>
                <c:pt idx="15353">
                  <c:v>172652131.09999999</c:v>
                </c:pt>
                <c:pt idx="15354">
                  <c:v>172663376.59999999</c:v>
                </c:pt>
                <c:pt idx="15355">
                  <c:v>172674622.09999999</c:v>
                </c:pt>
                <c:pt idx="15356">
                  <c:v>172685867.59999999</c:v>
                </c:pt>
                <c:pt idx="15357">
                  <c:v>172697113.09999999</c:v>
                </c:pt>
                <c:pt idx="15358">
                  <c:v>172708358.59999999</c:v>
                </c:pt>
                <c:pt idx="15359">
                  <c:v>172719604.09999999</c:v>
                </c:pt>
                <c:pt idx="15360">
                  <c:v>172730849.59999999</c:v>
                </c:pt>
                <c:pt idx="15361">
                  <c:v>172742095.09999999</c:v>
                </c:pt>
                <c:pt idx="15362">
                  <c:v>172753340.59999999</c:v>
                </c:pt>
                <c:pt idx="15363">
                  <c:v>172764586.09999999</c:v>
                </c:pt>
                <c:pt idx="15364">
                  <c:v>172775831.59999999</c:v>
                </c:pt>
                <c:pt idx="15365">
                  <c:v>172787077</c:v>
                </c:pt>
                <c:pt idx="15366">
                  <c:v>172798322.5</c:v>
                </c:pt>
                <c:pt idx="15367">
                  <c:v>172809568</c:v>
                </c:pt>
                <c:pt idx="15368">
                  <c:v>172820813.5</c:v>
                </c:pt>
                <c:pt idx="15369">
                  <c:v>172832059</c:v>
                </c:pt>
                <c:pt idx="15370">
                  <c:v>172843304.5</c:v>
                </c:pt>
                <c:pt idx="15371">
                  <c:v>172854550</c:v>
                </c:pt>
                <c:pt idx="15372">
                  <c:v>172865795.5</c:v>
                </c:pt>
                <c:pt idx="15373">
                  <c:v>172877041</c:v>
                </c:pt>
                <c:pt idx="15374">
                  <c:v>172888286.5</c:v>
                </c:pt>
                <c:pt idx="15375">
                  <c:v>172899532</c:v>
                </c:pt>
                <c:pt idx="15376">
                  <c:v>172910777.5</c:v>
                </c:pt>
                <c:pt idx="15377">
                  <c:v>172922023</c:v>
                </c:pt>
                <c:pt idx="15378">
                  <c:v>172933268.5</c:v>
                </c:pt>
                <c:pt idx="15379">
                  <c:v>172944514</c:v>
                </c:pt>
                <c:pt idx="15380">
                  <c:v>172955759.5</c:v>
                </c:pt>
                <c:pt idx="15381">
                  <c:v>172967005</c:v>
                </c:pt>
                <c:pt idx="15382">
                  <c:v>172978250.5</c:v>
                </c:pt>
                <c:pt idx="15383">
                  <c:v>172989496</c:v>
                </c:pt>
                <c:pt idx="15384">
                  <c:v>173000741.5</c:v>
                </c:pt>
                <c:pt idx="15385">
                  <c:v>173011987</c:v>
                </c:pt>
                <c:pt idx="15386">
                  <c:v>173023232.5</c:v>
                </c:pt>
                <c:pt idx="15387">
                  <c:v>173034478</c:v>
                </c:pt>
                <c:pt idx="15388">
                  <c:v>173045723.5</c:v>
                </c:pt>
                <c:pt idx="15389">
                  <c:v>173056969</c:v>
                </c:pt>
                <c:pt idx="15390">
                  <c:v>173068214.5</c:v>
                </c:pt>
                <c:pt idx="15391">
                  <c:v>173079460</c:v>
                </c:pt>
                <c:pt idx="15392">
                  <c:v>173090705.5</c:v>
                </c:pt>
                <c:pt idx="15393">
                  <c:v>173101951</c:v>
                </c:pt>
                <c:pt idx="15394">
                  <c:v>173113196.5</c:v>
                </c:pt>
                <c:pt idx="15395">
                  <c:v>173124442</c:v>
                </c:pt>
                <c:pt idx="15396">
                  <c:v>173135687.5</c:v>
                </c:pt>
                <c:pt idx="15397">
                  <c:v>173146933</c:v>
                </c:pt>
                <c:pt idx="15398">
                  <c:v>173158178.5</c:v>
                </c:pt>
                <c:pt idx="15399">
                  <c:v>173169424</c:v>
                </c:pt>
                <c:pt idx="15400">
                  <c:v>173180669.5</c:v>
                </c:pt>
                <c:pt idx="15401">
                  <c:v>173191915</c:v>
                </c:pt>
                <c:pt idx="15402">
                  <c:v>173203160.5</c:v>
                </c:pt>
                <c:pt idx="15403">
                  <c:v>173214406</c:v>
                </c:pt>
                <c:pt idx="15404">
                  <c:v>173225651.5</c:v>
                </c:pt>
                <c:pt idx="15405">
                  <c:v>173236897</c:v>
                </c:pt>
                <c:pt idx="15406">
                  <c:v>173248142.5</c:v>
                </c:pt>
                <c:pt idx="15407">
                  <c:v>173259388</c:v>
                </c:pt>
                <c:pt idx="15408">
                  <c:v>173270633.5</c:v>
                </c:pt>
                <c:pt idx="15409">
                  <c:v>173281879</c:v>
                </c:pt>
                <c:pt idx="15410">
                  <c:v>173293124.5</c:v>
                </c:pt>
                <c:pt idx="15411">
                  <c:v>173304370</c:v>
                </c:pt>
                <c:pt idx="15412">
                  <c:v>173315615.5</c:v>
                </c:pt>
                <c:pt idx="15413">
                  <c:v>173326861</c:v>
                </c:pt>
                <c:pt idx="15414">
                  <c:v>173338106.5</c:v>
                </c:pt>
                <c:pt idx="15415">
                  <c:v>173349351.90000001</c:v>
                </c:pt>
                <c:pt idx="15416">
                  <c:v>173360597.40000001</c:v>
                </c:pt>
                <c:pt idx="15417">
                  <c:v>173371842.90000001</c:v>
                </c:pt>
                <c:pt idx="15418">
                  <c:v>173383088.40000001</c:v>
                </c:pt>
                <c:pt idx="15419">
                  <c:v>173394333.90000001</c:v>
                </c:pt>
                <c:pt idx="15420">
                  <c:v>173405579.40000001</c:v>
                </c:pt>
                <c:pt idx="15421">
                  <c:v>173416824.90000001</c:v>
                </c:pt>
                <c:pt idx="15422">
                  <c:v>173428070.40000001</c:v>
                </c:pt>
                <c:pt idx="15423">
                  <c:v>173439315.90000001</c:v>
                </c:pt>
                <c:pt idx="15424">
                  <c:v>173450561.40000001</c:v>
                </c:pt>
                <c:pt idx="15425">
                  <c:v>173461806.90000001</c:v>
                </c:pt>
                <c:pt idx="15426">
                  <c:v>173473052.40000001</c:v>
                </c:pt>
                <c:pt idx="15427">
                  <c:v>173484297.90000001</c:v>
                </c:pt>
                <c:pt idx="15428">
                  <c:v>173495543.40000001</c:v>
                </c:pt>
                <c:pt idx="15429">
                  <c:v>173506788.90000001</c:v>
                </c:pt>
                <c:pt idx="15430">
                  <c:v>173518034.40000001</c:v>
                </c:pt>
                <c:pt idx="15431">
                  <c:v>173529279.90000001</c:v>
                </c:pt>
                <c:pt idx="15432">
                  <c:v>173540525.40000001</c:v>
                </c:pt>
                <c:pt idx="15433">
                  <c:v>173551770.90000001</c:v>
                </c:pt>
                <c:pt idx="15434">
                  <c:v>173563016.40000001</c:v>
                </c:pt>
                <c:pt idx="15435">
                  <c:v>173574261.90000001</c:v>
                </c:pt>
                <c:pt idx="15436">
                  <c:v>173585507.40000001</c:v>
                </c:pt>
                <c:pt idx="15437">
                  <c:v>173596752.90000001</c:v>
                </c:pt>
                <c:pt idx="15438">
                  <c:v>173607998.40000001</c:v>
                </c:pt>
                <c:pt idx="15439">
                  <c:v>173619243.90000001</c:v>
                </c:pt>
                <c:pt idx="15440">
                  <c:v>173630489.40000001</c:v>
                </c:pt>
                <c:pt idx="15441">
                  <c:v>173641734.90000001</c:v>
                </c:pt>
                <c:pt idx="15442">
                  <c:v>173652980.40000001</c:v>
                </c:pt>
                <c:pt idx="15443">
                  <c:v>173664225.90000001</c:v>
                </c:pt>
                <c:pt idx="15444">
                  <c:v>173675471.40000001</c:v>
                </c:pt>
                <c:pt idx="15445">
                  <c:v>173686716.90000001</c:v>
                </c:pt>
                <c:pt idx="15446">
                  <c:v>173697962.40000001</c:v>
                </c:pt>
                <c:pt idx="15447">
                  <c:v>173709207.90000001</c:v>
                </c:pt>
                <c:pt idx="15448">
                  <c:v>173720453.40000001</c:v>
                </c:pt>
                <c:pt idx="15449">
                  <c:v>173731698.90000001</c:v>
                </c:pt>
                <c:pt idx="15450">
                  <c:v>173742944.40000001</c:v>
                </c:pt>
                <c:pt idx="15451">
                  <c:v>173754189.90000001</c:v>
                </c:pt>
                <c:pt idx="15452">
                  <c:v>173765435.40000001</c:v>
                </c:pt>
                <c:pt idx="15453">
                  <c:v>173776680.90000001</c:v>
                </c:pt>
                <c:pt idx="15454">
                  <c:v>173787926.40000001</c:v>
                </c:pt>
                <c:pt idx="15455">
                  <c:v>173799171.90000001</c:v>
                </c:pt>
                <c:pt idx="15456">
                  <c:v>173810417.40000001</c:v>
                </c:pt>
                <c:pt idx="15457">
                  <c:v>173821662.90000001</c:v>
                </c:pt>
                <c:pt idx="15458">
                  <c:v>173832908.40000001</c:v>
                </c:pt>
                <c:pt idx="15459">
                  <c:v>173844153.90000001</c:v>
                </c:pt>
                <c:pt idx="15460">
                  <c:v>173855399.40000001</c:v>
                </c:pt>
                <c:pt idx="15461">
                  <c:v>173866644.90000001</c:v>
                </c:pt>
                <c:pt idx="15462">
                  <c:v>173877890.40000001</c:v>
                </c:pt>
                <c:pt idx="15463">
                  <c:v>173889135.90000001</c:v>
                </c:pt>
                <c:pt idx="15464">
                  <c:v>173900381.40000001</c:v>
                </c:pt>
                <c:pt idx="15465">
                  <c:v>173911626.90000001</c:v>
                </c:pt>
                <c:pt idx="15466">
                  <c:v>173922872.30000001</c:v>
                </c:pt>
                <c:pt idx="15467">
                  <c:v>173934117.80000001</c:v>
                </c:pt>
                <c:pt idx="15468">
                  <c:v>173945363.30000001</c:v>
                </c:pt>
                <c:pt idx="15469">
                  <c:v>173956608.80000001</c:v>
                </c:pt>
                <c:pt idx="15470">
                  <c:v>173967854.30000001</c:v>
                </c:pt>
                <c:pt idx="15471">
                  <c:v>173979099.80000001</c:v>
                </c:pt>
                <c:pt idx="15472">
                  <c:v>173990345.30000001</c:v>
                </c:pt>
                <c:pt idx="15473">
                  <c:v>174001590.80000001</c:v>
                </c:pt>
                <c:pt idx="15474">
                  <c:v>174012836.30000001</c:v>
                </c:pt>
                <c:pt idx="15475">
                  <c:v>174024081.80000001</c:v>
                </c:pt>
                <c:pt idx="15476">
                  <c:v>174035327.30000001</c:v>
                </c:pt>
                <c:pt idx="15477">
                  <c:v>174046572.80000001</c:v>
                </c:pt>
                <c:pt idx="15478">
                  <c:v>174057818.30000001</c:v>
                </c:pt>
                <c:pt idx="15479">
                  <c:v>174069063.80000001</c:v>
                </c:pt>
                <c:pt idx="15480">
                  <c:v>174080309.30000001</c:v>
                </c:pt>
                <c:pt idx="15481">
                  <c:v>174091554.80000001</c:v>
                </c:pt>
                <c:pt idx="15482">
                  <c:v>174102800.30000001</c:v>
                </c:pt>
                <c:pt idx="15483">
                  <c:v>174114045.80000001</c:v>
                </c:pt>
                <c:pt idx="15484">
                  <c:v>174125291.30000001</c:v>
                </c:pt>
                <c:pt idx="15485">
                  <c:v>174136536.80000001</c:v>
                </c:pt>
                <c:pt idx="15486">
                  <c:v>174147782.30000001</c:v>
                </c:pt>
                <c:pt idx="15487">
                  <c:v>174159027.80000001</c:v>
                </c:pt>
                <c:pt idx="15488">
                  <c:v>174170273.30000001</c:v>
                </c:pt>
                <c:pt idx="15489">
                  <c:v>174181518.80000001</c:v>
                </c:pt>
                <c:pt idx="15490">
                  <c:v>174192764.30000001</c:v>
                </c:pt>
                <c:pt idx="15491">
                  <c:v>174204009.80000001</c:v>
                </c:pt>
                <c:pt idx="15492">
                  <c:v>174215255.30000001</c:v>
                </c:pt>
                <c:pt idx="15493">
                  <c:v>174226500.80000001</c:v>
                </c:pt>
                <c:pt idx="15494">
                  <c:v>174237746.30000001</c:v>
                </c:pt>
                <c:pt idx="15495">
                  <c:v>174248991.80000001</c:v>
                </c:pt>
                <c:pt idx="15496">
                  <c:v>174260237.30000001</c:v>
                </c:pt>
                <c:pt idx="15497">
                  <c:v>174271482.80000001</c:v>
                </c:pt>
                <c:pt idx="15498">
                  <c:v>174282728.30000001</c:v>
                </c:pt>
                <c:pt idx="15499">
                  <c:v>174293973.80000001</c:v>
                </c:pt>
                <c:pt idx="15500">
                  <c:v>174305219.30000001</c:v>
                </c:pt>
                <c:pt idx="15501">
                  <c:v>174316464.80000001</c:v>
                </c:pt>
                <c:pt idx="15502">
                  <c:v>174327710.30000001</c:v>
                </c:pt>
                <c:pt idx="15503">
                  <c:v>174338955.80000001</c:v>
                </c:pt>
                <c:pt idx="15504">
                  <c:v>174350201.30000001</c:v>
                </c:pt>
                <c:pt idx="15505">
                  <c:v>174361446.80000001</c:v>
                </c:pt>
                <c:pt idx="15506">
                  <c:v>174372692.30000001</c:v>
                </c:pt>
                <c:pt idx="15507">
                  <c:v>174383937.80000001</c:v>
                </c:pt>
                <c:pt idx="15508">
                  <c:v>174395183.30000001</c:v>
                </c:pt>
                <c:pt idx="15509">
                  <c:v>174406428.80000001</c:v>
                </c:pt>
                <c:pt idx="15510">
                  <c:v>174417674.30000001</c:v>
                </c:pt>
                <c:pt idx="15511">
                  <c:v>174428919.80000001</c:v>
                </c:pt>
                <c:pt idx="15512">
                  <c:v>174440165.30000001</c:v>
                </c:pt>
                <c:pt idx="15513">
                  <c:v>174451410.80000001</c:v>
                </c:pt>
                <c:pt idx="15514">
                  <c:v>174462656.30000001</c:v>
                </c:pt>
                <c:pt idx="15515">
                  <c:v>174473901.80000001</c:v>
                </c:pt>
                <c:pt idx="15516">
                  <c:v>174485147.19999999</c:v>
                </c:pt>
                <c:pt idx="15517">
                  <c:v>174496392.69999999</c:v>
                </c:pt>
                <c:pt idx="15518">
                  <c:v>174507638.19999999</c:v>
                </c:pt>
                <c:pt idx="15519">
                  <c:v>174518883.69999999</c:v>
                </c:pt>
                <c:pt idx="15520">
                  <c:v>174530129.19999999</c:v>
                </c:pt>
                <c:pt idx="15521">
                  <c:v>174541374.69999999</c:v>
                </c:pt>
                <c:pt idx="15522">
                  <c:v>174552620.19999999</c:v>
                </c:pt>
                <c:pt idx="15523">
                  <c:v>174563865.69999999</c:v>
                </c:pt>
                <c:pt idx="15524">
                  <c:v>174575111.19999999</c:v>
                </c:pt>
                <c:pt idx="15525">
                  <c:v>174586356.69999999</c:v>
                </c:pt>
                <c:pt idx="15526">
                  <c:v>174597602.19999999</c:v>
                </c:pt>
                <c:pt idx="15527">
                  <c:v>174608847.69999999</c:v>
                </c:pt>
                <c:pt idx="15528">
                  <c:v>174620093.19999999</c:v>
                </c:pt>
                <c:pt idx="15529">
                  <c:v>174631338.69999999</c:v>
                </c:pt>
                <c:pt idx="15530">
                  <c:v>174642584.19999999</c:v>
                </c:pt>
                <c:pt idx="15531">
                  <c:v>174653829.69999999</c:v>
                </c:pt>
                <c:pt idx="15532">
                  <c:v>174665075.19999999</c:v>
                </c:pt>
                <c:pt idx="15533">
                  <c:v>174676320.69999999</c:v>
                </c:pt>
                <c:pt idx="15534">
                  <c:v>174687566.19999999</c:v>
                </c:pt>
                <c:pt idx="15535">
                  <c:v>174698811.69999999</c:v>
                </c:pt>
                <c:pt idx="15536">
                  <c:v>174710057.19999999</c:v>
                </c:pt>
                <c:pt idx="15537">
                  <c:v>174721302.69999999</c:v>
                </c:pt>
                <c:pt idx="15538">
                  <c:v>174732548.19999999</c:v>
                </c:pt>
                <c:pt idx="15539">
                  <c:v>174743793.69999999</c:v>
                </c:pt>
                <c:pt idx="15540">
                  <c:v>174755039.19999999</c:v>
                </c:pt>
                <c:pt idx="15541">
                  <c:v>174766284.69999999</c:v>
                </c:pt>
                <c:pt idx="15542">
                  <c:v>174777530.19999999</c:v>
                </c:pt>
                <c:pt idx="15543">
                  <c:v>174788775.69999999</c:v>
                </c:pt>
                <c:pt idx="15544">
                  <c:v>174800021.19999999</c:v>
                </c:pt>
                <c:pt idx="15545">
                  <c:v>174811266.69999999</c:v>
                </c:pt>
                <c:pt idx="15546">
                  <c:v>174822512.19999999</c:v>
                </c:pt>
                <c:pt idx="15547">
                  <c:v>174833757.69999999</c:v>
                </c:pt>
                <c:pt idx="15548">
                  <c:v>174845003.19999999</c:v>
                </c:pt>
                <c:pt idx="15549">
                  <c:v>174856248.69999999</c:v>
                </c:pt>
                <c:pt idx="15550">
                  <c:v>174867494.19999999</c:v>
                </c:pt>
                <c:pt idx="15551">
                  <c:v>174878739.69999999</c:v>
                </c:pt>
                <c:pt idx="15552">
                  <c:v>174889985.19999999</c:v>
                </c:pt>
                <c:pt idx="15553">
                  <c:v>174901230.69999999</c:v>
                </c:pt>
                <c:pt idx="15554">
                  <c:v>174912476.19999999</c:v>
                </c:pt>
                <c:pt idx="15555">
                  <c:v>174923721.69999999</c:v>
                </c:pt>
                <c:pt idx="15556">
                  <c:v>174934967.19999999</c:v>
                </c:pt>
                <c:pt idx="15557">
                  <c:v>174946212.69999999</c:v>
                </c:pt>
                <c:pt idx="15558">
                  <c:v>174957458.19999999</c:v>
                </c:pt>
                <c:pt idx="15559">
                  <c:v>174968703.69999999</c:v>
                </c:pt>
                <c:pt idx="15560">
                  <c:v>174979949.19999999</c:v>
                </c:pt>
                <c:pt idx="15561">
                  <c:v>174991194.69999999</c:v>
                </c:pt>
                <c:pt idx="15562">
                  <c:v>175002440.19999999</c:v>
                </c:pt>
                <c:pt idx="15563">
                  <c:v>175013685.69999999</c:v>
                </c:pt>
                <c:pt idx="15564">
                  <c:v>175024931.19999999</c:v>
                </c:pt>
                <c:pt idx="15565">
                  <c:v>175036176.69999999</c:v>
                </c:pt>
                <c:pt idx="15566">
                  <c:v>175047422.09999999</c:v>
                </c:pt>
                <c:pt idx="15567">
                  <c:v>175058667.59999999</c:v>
                </c:pt>
                <c:pt idx="15568">
                  <c:v>175069913.09999999</c:v>
                </c:pt>
                <c:pt idx="15569">
                  <c:v>175081158.59999999</c:v>
                </c:pt>
                <c:pt idx="15570">
                  <c:v>175092404.09999999</c:v>
                </c:pt>
                <c:pt idx="15571">
                  <c:v>175103649.59999999</c:v>
                </c:pt>
                <c:pt idx="15572">
                  <c:v>175114895.09999999</c:v>
                </c:pt>
                <c:pt idx="15573">
                  <c:v>175126140.59999999</c:v>
                </c:pt>
                <c:pt idx="15574">
                  <c:v>175137386.09999999</c:v>
                </c:pt>
                <c:pt idx="15575">
                  <c:v>175148631.59999999</c:v>
                </c:pt>
                <c:pt idx="15576">
                  <c:v>175159877.09999999</c:v>
                </c:pt>
                <c:pt idx="15577">
                  <c:v>175171122.59999999</c:v>
                </c:pt>
                <c:pt idx="15578">
                  <c:v>175182368.09999999</c:v>
                </c:pt>
                <c:pt idx="15579">
                  <c:v>175193613.59999999</c:v>
                </c:pt>
                <c:pt idx="15580">
                  <c:v>175204859.09999999</c:v>
                </c:pt>
                <c:pt idx="15581">
                  <c:v>175216104.59999999</c:v>
                </c:pt>
                <c:pt idx="15582">
                  <c:v>175227350.09999999</c:v>
                </c:pt>
                <c:pt idx="15583">
                  <c:v>175238595.59999999</c:v>
                </c:pt>
                <c:pt idx="15584">
                  <c:v>175249841.09999999</c:v>
                </c:pt>
                <c:pt idx="15585">
                  <c:v>175261086.59999999</c:v>
                </c:pt>
                <c:pt idx="15586">
                  <c:v>175272332.09999999</c:v>
                </c:pt>
                <c:pt idx="15587">
                  <c:v>175283577.59999999</c:v>
                </c:pt>
                <c:pt idx="15588">
                  <c:v>175294823.09999999</c:v>
                </c:pt>
                <c:pt idx="15589">
                  <c:v>175306068.59999999</c:v>
                </c:pt>
                <c:pt idx="15590">
                  <c:v>175317314.09999999</c:v>
                </c:pt>
                <c:pt idx="15591">
                  <c:v>175328559.59999999</c:v>
                </c:pt>
                <c:pt idx="15592">
                  <c:v>175339805.09999999</c:v>
                </c:pt>
                <c:pt idx="15593">
                  <c:v>175351050.59999999</c:v>
                </c:pt>
                <c:pt idx="15594">
                  <c:v>175362296.09999999</c:v>
                </c:pt>
                <c:pt idx="15595">
                  <c:v>175373541.59999999</c:v>
                </c:pt>
                <c:pt idx="15596">
                  <c:v>175384787.09999999</c:v>
                </c:pt>
                <c:pt idx="15597">
                  <c:v>175396032.59999999</c:v>
                </c:pt>
                <c:pt idx="15598">
                  <c:v>175407278.09999999</c:v>
                </c:pt>
                <c:pt idx="15599">
                  <c:v>175418523.59999999</c:v>
                </c:pt>
                <c:pt idx="15600">
                  <c:v>175429769.09999999</c:v>
                </c:pt>
                <c:pt idx="15601">
                  <c:v>175441014.59999999</c:v>
                </c:pt>
                <c:pt idx="15602">
                  <c:v>175452260.09999999</c:v>
                </c:pt>
                <c:pt idx="15603">
                  <c:v>175463505.59999999</c:v>
                </c:pt>
                <c:pt idx="15604">
                  <c:v>175474751.09999999</c:v>
                </c:pt>
                <c:pt idx="15605">
                  <c:v>175485996.59999999</c:v>
                </c:pt>
                <c:pt idx="15606">
                  <c:v>175497242.09999999</c:v>
                </c:pt>
                <c:pt idx="15607">
                  <c:v>175508487.59999999</c:v>
                </c:pt>
                <c:pt idx="15608">
                  <c:v>175519733.09999999</c:v>
                </c:pt>
                <c:pt idx="15609">
                  <c:v>175530978.59999999</c:v>
                </c:pt>
                <c:pt idx="15610">
                  <c:v>175542224.09999999</c:v>
                </c:pt>
                <c:pt idx="15611">
                  <c:v>175553469.59999999</c:v>
                </c:pt>
                <c:pt idx="15612">
                  <c:v>175564715.09999999</c:v>
                </c:pt>
                <c:pt idx="15613">
                  <c:v>175575960.59999999</c:v>
                </c:pt>
                <c:pt idx="15614">
                  <c:v>175587206.09999999</c:v>
                </c:pt>
                <c:pt idx="15615">
                  <c:v>175598451.59999999</c:v>
                </c:pt>
                <c:pt idx="15616">
                  <c:v>175609697.09999999</c:v>
                </c:pt>
                <c:pt idx="15617">
                  <c:v>175620942.5</c:v>
                </c:pt>
                <c:pt idx="15618">
                  <c:v>175632188</c:v>
                </c:pt>
                <c:pt idx="15619">
                  <c:v>175643433.5</c:v>
                </c:pt>
                <c:pt idx="15620">
                  <c:v>175654679</c:v>
                </c:pt>
                <c:pt idx="15621">
                  <c:v>175665924.5</c:v>
                </c:pt>
                <c:pt idx="15622">
                  <c:v>175677170</c:v>
                </c:pt>
                <c:pt idx="15623">
                  <c:v>175688415.5</c:v>
                </c:pt>
                <c:pt idx="15624">
                  <c:v>175699661</c:v>
                </c:pt>
                <c:pt idx="15625">
                  <c:v>175710906.5</c:v>
                </c:pt>
                <c:pt idx="15626">
                  <c:v>175722152</c:v>
                </c:pt>
                <c:pt idx="15627">
                  <c:v>175733397.5</c:v>
                </c:pt>
                <c:pt idx="15628">
                  <c:v>175744643</c:v>
                </c:pt>
                <c:pt idx="15629">
                  <c:v>175755888.5</c:v>
                </c:pt>
                <c:pt idx="15630">
                  <c:v>175767134</c:v>
                </c:pt>
                <c:pt idx="15631">
                  <c:v>175778379.5</c:v>
                </c:pt>
                <c:pt idx="15632">
                  <c:v>175789625</c:v>
                </c:pt>
                <c:pt idx="15633">
                  <c:v>175800870.5</c:v>
                </c:pt>
                <c:pt idx="15634">
                  <c:v>175812116</c:v>
                </c:pt>
                <c:pt idx="15635">
                  <c:v>175823361.5</c:v>
                </c:pt>
                <c:pt idx="15636">
                  <c:v>175834607</c:v>
                </c:pt>
                <c:pt idx="15637">
                  <c:v>175845852.5</c:v>
                </c:pt>
                <c:pt idx="15638">
                  <c:v>175857098</c:v>
                </c:pt>
                <c:pt idx="15639">
                  <c:v>175868343.5</c:v>
                </c:pt>
                <c:pt idx="15640">
                  <c:v>175879589</c:v>
                </c:pt>
                <c:pt idx="15641">
                  <c:v>175890834.5</c:v>
                </c:pt>
                <c:pt idx="15642">
                  <c:v>175902080</c:v>
                </c:pt>
                <c:pt idx="15643">
                  <c:v>175913325.5</c:v>
                </c:pt>
                <c:pt idx="15644">
                  <c:v>175924571</c:v>
                </c:pt>
                <c:pt idx="15645">
                  <c:v>175935816.5</c:v>
                </c:pt>
                <c:pt idx="15646">
                  <c:v>175947062</c:v>
                </c:pt>
                <c:pt idx="15647">
                  <c:v>175958307.5</c:v>
                </c:pt>
                <c:pt idx="15648">
                  <c:v>175969553</c:v>
                </c:pt>
                <c:pt idx="15649">
                  <c:v>175980798.5</c:v>
                </c:pt>
                <c:pt idx="15650">
                  <c:v>175992044</c:v>
                </c:pt>
                <c:pt idx="15651">
                  <c:v>176003289.5</c:v>
                </c:pt>
                <c:pt idx="15652">
                  <c:v>176014535</c:v>
                </c:pt>
                <c:pt idx="15653">
                  <c:v>176025780.5</c:v>
                </c:pt>
                <c:pt idx="15654">
                  <c:v>176037026</c:v>
                </c:pt>
                <c:pt idx="15655">
                  <c:v>176048271.5</c:v>
                </c:pt>
                <c:pt idx="15656">
                  <c:v>176059517</c:v>
                </c:pt>
                <c:pt idx="15657">
                  <c:v>176070762.5</c:v>
                </c:pt>
                <c:pt idx="15658">
                  <c:v>176082008</c:v>
                </c:pt>
                <c:pt idx="15659">
                  <c:v>176093253.5</c:v>
                </c:pt>
                <c:pt idx="15660">
                  <c:v>176104499</c:v>
                </c:pt>
                <c:pt idx="15661">
                  <c:v>176115744.5</c:v>
                </c:pt>
                <c:pt idx="15662">
                  <c:v>176126990</c:v>
                </c:pt>
                <c:pt idx="15663">
                  <c:v>176138235.5</c:v>
                </c:pt>
                <c:pt idx="15664">
                  <c:v>176149481</c:v>
                </c:pt>
                <c:pt idx="15665">
                  <c:v>176160726.5</c:v>
                </c:pt>
                <c:pt idx="15666">
                  <c:v>176171972</c:v>
                </c:pt>
                <c:pt idx="15667">
                  <c:v>176183217.40000001</c:v>
                </c:pt>
                <c:pt idx="15668">
                  <c:v>176194462.90000001</c:v>
                </c:pt>
                <c:pt idx="15669">
                  <c:v>176205708.40000001</c:v>
                </c:pt>
                <c:pt idx="15670">
                  <c:v>176216953.90000001</c:v>
                </c:pt>
                <c:pt idx="15671">
                  <c:v>176228199.40000001</c:v>
                </c:pt>
                <c:pt idx="15672">
                  <c:v>176239444.90000001</c:v>
                </c:pt>
                <c:pt idx="15673">
                  <c:v>176250690.40000001</c:v>
                </c:pt>
                <c:pt idx="15674">
                  <c:v>176261935.90000001</c:v>
                </c:pt>
                <c:pt idx="15675">
                  <c:v>176273181.40000001</c:v>
                </c:pt>
                <c:pt idx="15676">
                  <c:v>176284426.90000001</c:v>
                </c:pt>
                <c:pt idx="15677">
                  <c:v>176295672.40000001</c:v>
                </c:pt>
                <c:pt idx="15678">
                  <c:v>176306917.90000001</c:v>
                </c:pt>
                <c:pt idx="15679">
                  <c:v>176318163.40000001</c:v>
                </c:pt>
                <c:pt idx="15680">
                  <c:v>176329408.90000001</c:v>
                </c:pt>
                <c:pt idx="15681">
                  <c:v>176340654.40000001</c:v>
                </c:pt>
                <c:pt idx="15682">
                  <c:v>176351899.90000001</c:v>
                </c:pt>
                <c:pt idx="15683">
                  <c:v>176363145.40000001</c:v>
                </c:pt>
                <c:pt idx="15684">
                  <c:v>176374390.90000001</c:v>
                </c:pt>
                <c:pt idx="15685">
                  <c:v>176385636.40000001</c:v>
                </c:pt>
                <c:pt idx="15686">
                  <c:v>176396881.90000001</c:v>
                </c:pt>
                <c:pt idx="15687">
                  <c:v>176408127.40000001</c:v>
                </c:pt>
                <c:pt idx="15688">
                  <c:v>176419372.90000001</c:v>
                </c:pt>
                <c:pt idx="15689">
                  <c:v>176430618.40000001</c:v>
                </c:pt>
                <c:pt idx="15690">
                  <c:v>176441863.90000001</c:v>
                </c:pt>
                <c:pt idx="15691">
                  <c:v>176453109.40000001</c:v>
                </c:pt>
                <c:pt idx="15692">
                  <c:v>176464354.90000001</c:v>
                </c:pt>
                <c:pt idx="15693">
                  <c:v>176475600.40000001</c:v>
                </c:pt>
                <c:pt idx="15694">
                  <c:v>176486845.90000001</c:v>
                </c:pt>
                <c:pt idx="15695">
                  <c:v>176498091.40000001</c:v>
                </c:pt>
                <c:pt idx="15696">
                  <c:v>176509336.90000001</c:v>
                </c:pt>
                <c:pt idx="15697">
                  <c:v>176520582.40000001</c:v>
                </c:pt>
                <c:pt idx="15698">
                  <c:v>176531827.90000001</c:v>
                </c:pt>
                <c:pt idx="15699">
                  <c:v>176543073.40000001</c:v>
                </c:pt>
                <c:pt idx="15700">
                  <c:v>176554318.90000001</c:v>
                </c:pt>
                <c:pt idx="15701">
                  <c:v>176565564.40000001</c:v>
                </c:pt>
                <c:pt idx="15702">
                  <c:v>176576809.90000001</c:v>
                </c:pt>
                <c:pt idx="15703">
                  <c:v>176588055.40000001</c:v>
                </c:pt>
                <c:pt idx="15704">
                  <c:v>176599300.90000001</c:v>
                </c:pt>
                <c:pt idx="15705">
                  <c:v>176610546.40000001</c:v>
                </c:pt>
                <c:pt idx="15706">
                  <c:v>176621791.90000001</c:v>
                </c:pt>
                <c:pt idx="15707">
                  <c:v>176633037.40000001</c:v>
                </c:pt>
                <c:pt idx="15708">
                  <c:v>176644282.90000001</c:v>
                </c:pt>
                <c:pt idx="15709">
                  <c:v>176655528.40000001</c:v>
                </c:pt>
                <c:pt idx="15710">
                  <c:v>176666773.90000001</c:v>
                </c:pt>
                <c:pt idx="15711">
                  <c:v>176678019.40000001</c:v>
                </c:pt>
                <c:pt idx="15712">
                  <c:v>176689264.90000001</c:v>
                </c:pt>
                <c:pt idx="15713">
                  <c:v>176700510.40000001</c:v>
                </c:pt>
                <c:pt idx="15714">
                  <c:v>176711755.90000001</c:v>
                </c:pt>
                <c:pt idx="15715">
                  <c:v>176723001.40000001</c:v>
                </c:pt>
                <c:pt idx="15716">
                  <c:v>176734246.90000001</c:v>
                </c:pt>
                <c:pt idx="15717">
                  <c:v>176745492.40000001</c:v>
                </c:pt>
                <c:pt idx="15718">
                  <c:v>176756737.80000001</c:v>
                </c:pt>
                <c:pt idx="15719">
                  <c:v>176767983.30000001</c:v>
                </c:pt>
                <c:pt idx="15720">
                  <c:v>176779228.80000001</c:v>
                </c:pt>
                <c:pt idx="15721">
                  <c:v>176790474.30000001</c:v>
                </c:pt>
                <c:pt idx="15722">
                  <c:v>176801719.80000001</c:v>
                </c:pt>
                <c:pt idx="15723">
                  <c:v>176812965.30000001</c:v>
                </c:pt>
                <c:pt idx="15724">
                  <c:v>176824210.80000001</c:v>
                </c:pt>
                <c:pt idx="15725">
                  <c:v>176835456.30000001</c:v>
                </c:pt>
                <c:pt idx="15726">
                  <c:v>176846701.80000001</c:v>
                </c:pt>
                <c:pt idx="15727">
                  <c:v>176857947.30000001</c:v>
                </c:pt>
                <c:pt idx="15728">
                  <c:v>176869192.80000001</c:v>
                </c:pt>
                <c:pt idx="15729">
                  <c:v>176880438.30000001</c:v>
                </c:pt>
                <c:pt idx="15730">
                  <c:v>176891683.80000001</c:v>
                </c:pt>
                <c:pt idx="15731">
                  <c:v>176902929.30000001</c:v>
                </c:pt>
                <c:pt idx="15732">
                  <c:v>176914174.80000001</c:v>
                </c:pt>
                <c:pt idx="15733">
                  <c:v>176925420.30000001</c:v>
                </c:pt>
                <c:pt idx="15734">
                  <c:v>176936665.80000001</c:v>
                </c:pt>
                <c:pt idx="15735">
                  <c:v>176947911.30000001</c:v>
                </c:pt>
                <c:pt idx="15736">
                  <c:v>176959156.80000001</c:v>
                </c:pt>
                <c:pt idx="15737">
                  <c:v>176970402.30000001</c:v>
                </c:pt>
                <c:pt idx="15738">
                  <c:v>176981647.80000001</c:v>
                </c:pt>
                <c:pt idx="15739">
                  <c:v>176992893.30000001</c:v>
                </c:pt>
                <c:pt idx="15740">
                  <c:v>177004138.80000001</c:v>
                </c:pt>
                <c:pt idx="15741">
                  <c:v>177015384.30000001</c:v>
                </c:pt>
                <c:pt idx="15742">
                  <c:v>177026629.80000001</c:v>
                </c:pt>
                <c:pt idx="15743">
                  <c:v>177037875.30000001</c:v>
                </c:pt>
                <c:pt idx="15744">
                  <c:v>177049120.80000001</c:v>
                </c:pt>
                <c:pt idx="15745">
                  <c:v>177060366.30000001</c:v>
                </c:pt>
                <c:pt idx="15746">
                  <c:v>177071611.80000001</c:v>
                </c:pt>
                <c:pt idx="15747">
                  <c:v>177082857.30000001</c:v>
                </c:pt>
                <c:pt idx="15748">
                  <c:v>177094102.80000001</c:v>
                </c:pt>
                <c:pt idx="15749">
                  <c:v>177105348.30000001</c:v>
                </c:pt>
                <c:pt idx="15750">
                  <c:v>177116593.80000001</c:v>
                </c:pt>
                <c:pt idx="15751">
                  <c:v>177127839.30000001</c:v>
                </c:pt>
                <c:pt idx="15752">
                  <c:v>177139084.80000001</c:v>
                </c:pt>
                <c:pt idx="15753">
                  <c:v>177150330.30000001</c:v>
                </c:pt>
                <c:pt idx="15754">
                  <c:v>177161575.80000001</c:v>
                </c:pt>
                <c:pt idx="15755">
                  <c:v>177172821.30000001</c:v>
                </c:pt>
                <c:pt idx="15756">
                  <c:v>177184066.80000001</c:v>
                </c:pt>
                <c:pt idx="15757">
                  <c:v>177195312.30000001</c:v>
                </c:pt>
                <c:pt idx="15758">
                  <c:v>177206557.80000001</c:v>
                </c:pt>
                <c:pt idx="15759">
                  <c:v>177217803.30000001</c:v>
                </c:pt>
                <c:pt idx="15760">
                  <c:v>177229048.80000001</c:v>
                </c:pt>
                <c:pt idx="15761">
                  <c:v>177240294.30000001</c:v>
                </c:pt>
                <c:pt idx="15762">
                  <c:v>177251539.80000001</c:v>
                </c:pt>
                <c:pt idx="15763">
                  <c:v>177262785.30000001</c:v>
                </c:pt>
                <c:pt idx="15764">
                  <c:v>177274030.80000001</c:v>
                </c:pt>
                <c:pt idx="15765">
                  <c:v>177285276.30000001</c:v>
                </c:pt>
                <c:pt idx="15766">
                  <c:v>177296521.80000001</c:v>
                </c:pt>
                <c:pt idx="15767">
                  <c:v>177307767.30000001</c:v>
                </c:pt>
                <c:pt idx="15768">
                  <c:v>177319012.69999999</c:v>
                </c:pt>
                <c:pt idx="15769">
                  <c:v>177330258.19999999</c:v>
                </c:pt>
                <c:pt idx="15770">
                  <c:v>177341503.69999999</c:v>
                </c:pt>
                <c:pt idx="15771">
                  <c:v>177352749.19999999</c:v>
                </c:pt>
                <c:pt idx="15772">
                  <c:v>177363994.69999999</c:v>
                </c:pt>
                <c:pt idx="15773">
                  <c:v>177375240.19999999</c:v>
                </c:pt>
                <c:pt idx="15774">
                  <c:v>177386485.69999999</c:v>
                </c:pt>
                <c:pt idx="15775">
                  <c:v>177397731.19999999</c:v>
                </c:pt>
                <c:pt idx="15776">
                  <c:v>177408976.69999999</c:v>
                </c:pt>
                <c:pt idx="15777">
                  <c:v>177420222.19999999</c:v>
                </c:pt>
                <c:pt idx="15778">
                  <c:v>177431467.69999999</c:v>
                </c:pt>
                <c:pt idx="15779">
                  <c:v>177442713.19999999</c:v>
                </c:pt>
                <c:pt idx="15780">
                  <c:v>177453958.69999999</c:v>
                </c:pt>
                <c:pt idx="15781">
                  <c:v>177465204.19999999</c:v>
                </c:pt>
                <c:pt idx="15782">
                  <c:v>177476449.69999999</c:v>
                </c:pt>
                <c:pt idx="15783">
                  <c:v>177487695.19999999</c:v>
                </c:pt>
                <c:pt idx="15784">
                  <c:v>177498940.69999999</c:v>
                </c:pt>
                <c:pt idx="15785">
                  <c:v>177510186.19999999</c:v>
                </c:pt>
                <c:pt idx="15786">
                  <c:v>177521431.69999999</c:v>
                </c:pt>
                <c:pt idx="15787">
                  <c:v>177532677.19999999</c:v>
                </c:pt>
                <c:pt idx="15788">
                  <c:v>177543922.69999999</c:v>
                </c:pt>
                <c:pt idx="15789">
                  <c:v>177555168.19999999</c:v>
                </c:pt>
                <c:pt idx="15790">
                  <c:v>177566413.69999999</c:v>
                </c:pt>
                <c:pt idx="15791">
                  <c:v>177577659.19999999</c:v>
                </c:pt>
                <c:pt idx="15792">
                  <c:v>177588904.69999999</c:v>
                </c:pt>
                <c:pt idx="15793">
                  <c:v>177600150.19999999</c:v>
                </c:pt>
                <c:pt idx="15794">
                  <c:v>177611395.69999999</c:v>
                </c:pt>
                <c:pt idx="15795">
                  <c:v>177622641.19999999</c:v>
                </c:pt>
                <c:pt idx="15796">
                  <c:v>177633886.69999999</c:v>
                </c:pt>
                <c:pt idx="15797">
                  <c:v>177645132.19999999</c:v>
                </c:pt>
                <c:pt idx="15798">
                  <c:v>177656377.69999999</c:v>
                </c:pt>
                <c:pt idx="15799">
                  <c:v>177667623.19999999</c:v>
                </c:pt>
                <c:pt idx="15800">
                  <c:v>177678868.69999999</c:v>
                </c:pt>
                <c:pt idx="15801">
                  <c:v>177690114.19999999</c:v>
                </c:pt>
                <c:pt idx="15802">
                  <c:v>177701359.69999999</c:v>
                </c:pt>
                <c:pt idx="15803">
                  <c:v>177712605.19999999</c:v>
                </c:pt>
                <c:pt idx="15804">
                  <c:v>177723850.69999999</c:v>
                </c:pt>
                <c:pt idx="15805">
                  <c:v>177735096.19999999</c:v>
                </c:pt>
                <c:pt idx="15806">
                  <c:v>177746341.69999999</c:v>
                </c:pt>
                <c:pt idx="15807">
                  <c:v>177757587.19999999</c:v>
                </c:pt>
                <c:pt idx="15808">
                  <c:v>177768832.69999999</c:v>
                </c:pt>
                <c:pt idx="15809">
                  <c:v>177780078.19999999</c:v>
                </c:pt>
                <c:pt idx="15810">
                  <c:v>177791323.69999999</c:v>
                </c:pt>
                <c:pt idx="15811">
                  <c:v>177802569.19999999</c:v>
                </c:pt>
                <c:pt idx="15812">
                  <c:v>177813814.69999999</c:v>
                </c:pt>
                <c:pt idx="15813">
                  <c:v>177825060.19999999</c:v>
                </c:pt>
                <c:pt idx="15814">
                  <c:v>177836305.69999999</c:v>
                </c:pt>
                <c:pt idx="15815">
                  <c:v>177847551.19999999</c:v>
                </c:pt>
                <c:pt idx="15816">
                  <c:v>177858796.69999999</c:v>
                </c:pt>
                <c:pt idx="15817">
                  <c:v>177870042.19999999</c:v>
                </c:pt>
                <c:pt idx="15818">
                  <c:v>177881287.69999999</c:v>
                </c:pt>
                <c:pt idx="15819">
                  <c:v>177892533.09999999</c:v>
                </c:pt>
                <c:pt idx="15820">
                  <c:v>177903778.59999999</c:v>
                </c:pt>
                <c:pt idx="15821">
                  <c:v>177915024.09999999</c:v>
                </c:pt>
                <c:pt idx="15822">
                  <c:v>177926269.59999999</c:v>
                </c:pt>
                <c:pt idx="15823">
                  <c:v>177937515.09999999</c:v>
                </c:pt>
                <c:pt idx="15824">
                  <c:v>177948760.59999999</c:v>
                </c:pt>
                <c:pt idx="15825">
                  <c:v>177960006.09999999</c:v>
                </c:pt>
                <c:pt idx="15826">
                  <c:v>177971251.59999999</c:v>
                </c:pt>
                <c:pt idx="15827">
                  <c:v>177982497.09999999</c:v>
                </c:pt>
                <c:pt idx="15828">
                  <c:v>177993742.59999999</c:v>
                </c:pt>
                <c:pt idx="15829">
                  <c:v>178004988.09999999</c:v>
                </c:pt>
                <c:pt idx="15830">
                  <c:v>178016233.59999999</c:v>
                </c:pt>
                <c:pt idx="15831">
                  <c:v>178027479.09999999</c:v>
                </c:pt>
                <c:pt idx="15832">
                  <c:v>178038724.59999999</c:v>
                </c:pt>
                <c:pt idx="15833">
                  <c:v>178049970.09999999</c:v>
                </c:pt>
                <c:pt idx="15834">
                  <c:v>178061215.59999999</c:v>
                </c:pt>
                <c:pt idx="15835">
                  <c:v>178072461.09999999</c:v>
                </c:pt>
                <c:pt idx="15836">
                  <c:v>178083706.59999999</c:v>
                </c:pt>
                <c:pt idx="15837">
                  <c:v>178094952.09999999</c:v>
                </c:pt>
                <c:pt idx="15838">
                  <c:v>178106197.59999999</c:v>
                </c:pt>
                <c:pt idx="15839">
                  <c:v>178117443.09999999</c:v>
                </c:pt>
                <c:pt idx="15840">
                  <c:v>178128688.59999999</c:v>
                </c:pt>
                <c:pt idx="15841">
                  <c:v>178139934.09999999</c:v>
                </c:pt>
                <c:pt idx="15842">
                  <c:v>178151179.59999999</c:v>
                </c:pt>
                <c:pt idx="15843">
                  <c:v>178162425.09999999</c:v>
                </c:pt>
                <c:pt idx="15844">
                  <c:v>178173670.59999999</c:v>
                </c:pt>
                <c:pt idx="15845">
                  <c:v>178184916.09999999</c:v>
                </c:pt>
                <c:pt idx="15846">
                  <c:v>178196161.59999999</c:v>
                </c:pt>
                <c:pt idx="15847">
                  <c:v>178207407.09999999</c:v>
                </c:pt>
                <c:pt idx="15848">
                  <c:v>178218652.59999999</c:v>
                </c:pt>
                <c:pt idx="15849">
                  <c:v>178229898.09999999</c:v>
                </c:pt>
                <c:pt idx="15850">
                  <c:v>178241143.59999999</c:v>
                </c:pt>
                <c:pt idx="15851">
                  <c:v>178252389.09999999</c:v>
                </c:pt>
                <c:pt idx="15852">
                  <c:v>178263634.59999999</c:v>
                </c:pt>
                <c:pt idx="15853">
                  <c:v>178274880.09999999</c:v>
                </c:pt>
                <c:pt idx="15854">
                  <c:v>178286125.59999999</c:v>
                </c:pt>
                <c:pt idx="15855">
                  <c:v>178297371.09999999</c:v>
                </c:pt>
                <c:pt idx="15856">
                  <c:v>178308616.59999999</c:v>
                </c:pt>
                <c:pt idx="15857">
                  <c:v>178319862.09999999</c:v>
                </c:pt>
                <c:pt idx="15858">
                  <c:v>178331107.59999999</c:v>
                </c:pt>
                <c:pt idx="15859">
                  <c:v>178342353.09999999</c:v>
                </c:pt>
                <c:pt idx="15860">
                  <c:v>178353598.59999999</c:v>
                </c:pt>
                <c:pt idx="15861">
                  <c:v>178364844.09999999</c:v>
                </c:pt>
                <c:pt idx="15862">
                  <c:v>178376089.59999999</c:v>
                </c:pt>
                <c:pt idx="15863">
                  <c:v>178387335.09999999</c:v>
                </c:pt>
                <c:pt idx="15864">
                  <c:v>178398580.59999999</c:v>
                </c:pt>
                <c:pt idx="15865">
                  <c:v>178409826.09999999</c:v>
                </c:pt>
                <c:pt idx="15866">
                  <c:v>178421071.59999999</c:v>
                </c:pt>
                <c:pt idx="15867">
                  <c:v>178432317.09999999</c:v>
                </c:pt>
                <c:pt idx="15868">
                  <c:v>178443562.59999999</c:v>
                </c:pt>
                <c:pt idx="15869">
                  <c:v>178454808</c:v>
                </c:pt>
                <c:pt idx="15870">
                  <c:v>178466053.5</c:v>
                </c:pt>
                <c:pt idx="15871">
                  <c:v>178477299</c:v>
                </c:pt>
                <c:pt idx="15872">
                  <c:v>178488544.5</c:v>
                </c:pt>
                <c:pt idx="15873">
                  <c:v>178499790</c:v>
                </c:pt>
                <c:pt idx="15874">
                  <c:v>178511035.5</c:v>
                </c:pt>
                <c:pt idx="15875">
                  <c:v>178522281</c:v>
                </c:pt>
                <c:pt idx="15876">
                  <c:v>178533526.5</c:v>
                </c:pt>
                <c:pt idx="15877">
                  <c:v>178544772</c:v>
                </c:pt>
                <c:pt idx="15878">
                  <c:v>178556017.5</c:v>
                </c:pt>
                <c:pt idx="15879">
                  <c:v>178567263</c:v>
                </c:pt>
                <c:pt idx="15880">
                  <c:v>178578508.5</c:v>
                </c:pt>
                <c:pt idx="15881">
                  <c:v>178589754</c:v>
                </c:pt>
                <c:pt idx="15882">
                  <c:v>178600999.5</c:v>
                </c:pt>
                <c:pt idx="15883">
                  <c:v>178612245</c:v>
                </c:pt>
                <c:pt idx="15884">
                  <c:v>178623490.5</c:v>
                </c:pt>
                <c:pt idx="15885">
                  <c:v>178634736</c:v>
                </c:pt>
                <c:pt idx="15886">
                  <c:v>178645981.5</c:v>
                </c:pt>
                <c:pt idx="15887">
                  <c:v>178657227</c:v>
                </c:pt>
                <c:pt idx="15888">
                  <c:v>178668472.5</c:v>
                </c:pt>
                <c:pt idx="15889">
                  <c:v>178679718</c:v>
                </c:pt>
                <c:pt idx="15890">
                  <c:v>178690963.5</c:v>
                </c:pt>
                <c:pt idx="15891">
                  <c:v>178702209</c:v>
                </c:pt>
                <c:pt idx="15892">
                  <c:v>178713454.5</c:v>
                </c:pt>
                <c:pt idx="15893">
                  <c:v>178724700</c:v>
                </c:pt>
                <c:pt idx="15894">
                  <c:v>178735945.5</c:v>
                </c:pt>
                <c:pt idx="15895">
                  <c:v>178747191</c:v>
                </c:pt>
                <c:pt idx="15896">
                  <c:v>178758436.5</c:v>
                </c:pt>
                <c:pt idx="15897">
                  <c:v>178769682</c:v>
                </c:pt>
                <c:pt idx="15898">
                  <c:v>178780927.5</c:v>
                </c:pt>
                <c:pt idx="15899">
                  <c:v>178792173</c:v>
                </c:pt>
                <c:pt idx="15900">
                  <c:v>178803418.5</c:v>
                </c:pt>
                <c:pt idx="15901">
                  <c:v>178814664</c:v>
                </c:pt>
                <c:pt idx="15902">
                  <c:v>178825909.5</c:v>
                </c:pt>
                <c:pt idx="15903">
                  <c:v>178837155</c:v>
                </c:pt>
                <c:pt idx="15904">
                  <c:v>178848400.5</c:v>
                </c:pt>
                <c:pt idx="15905">
                  <c:v>178859646</c:v>
                </c:pt>
                <c:pt idx="15906">
                  <c:v>178870891.5</c:v>
                </c:pt>
                <c:pt idx="15907">
                  <c:v>178882137</c:v>
                </c:pt>
                <c:pt idx="15908">
                  <c:v>178893382.5</c:v>
                </c:pt>
                <c:pt idx="15909">
                  <c:v>178904628</c:v>
                </c:pt>
                <c:pt idx="15910">
                  <c:v>178915873.5</c:v>
                </c:pt>
                <c:pt idx="15911">
                  <c:v>178927119</c:v>
                </c:pt>
                <c:pt idx="15912">
                  <c:v>178938364.5</c:v>
                </c:pt>
                <c:pt idx="15913">
                  <c:v>178949610</c:v>
                </c:pt>
                <c:pt idx="15914">
                  <c:v>178960855.5</c:v>
                </c:pt>
                <c:pt idx="15915">
                  <c:v>178972101</c:v>
                </c:pt>
                <c:pt idx="15916">
                  <c:v>178983346.5</c:v>
                </c:pt>
                <c:pt idx="15917">
                  <c:v>178994592</c:v>
                </c:pt>
                <c:pt idx="15918">
                  <c:v>179005837.5</c:v>
                </c:pt>
                <c:pt idx="15919">
                  <c:v>179017083</c:v>
                </c:pt>
                <c:pt idx="15920">
                  <c:v>179028328.40000001</c:v>
                </c:pt>
                <c:pt idx="15921">
                  <c:v>179039573.90000001</c:v>
                </c:pt>
                <c:pt idx="15922">
                  <c:v>179050819.40000001</c:v>
                </c:pt>
                <c:pt idx="15923">
                  <c:v>179062064.90000001</c:v>
                </c:pt>
                <c:pt idx="15924">
                  <c:v>179073310.40000001</c:v>
                </c:pt>
                <c:pt idx="15925">
                  <c:v>179084555.90000001</c:v>
                </c:pt>
                <c:pt idx="15926">
                  <c:v>179095801.40000001</c:v>
                </c:pt>
                <c:pt idx="15927">
                  <c:v>179107046.90000001</c:v>
                </c:pt>
                <c:pt idx="15928">
                  <c:v>179118292.40000001</c:v>
                </c:pt>
                <c:pt idx="15929">
                  <c:v>179129537.90000001</c:v>
                </c:pt>
                <c:pt idx="15930">
                  <c:v>179140783.40000001</c:v>
                </c:pt>
                <c:pt idx="15931">
                  <c:v>179152028.90000001</c:v>
                </c:pt>
                <c:pt idx="15932">
                  <c:v>179163274.40000001</c:v>
                </c:pt>
                <c:pt idx="15933">
                  <c:v>179174519.90000001</c:v>
                </c:pt>
                <c:pt idx="15934">
                  <c:v>179185765.40000001</c:v>
                </c:pt>
                <c:pt idx="15935">
                  <c:v>179197010.90000001</c:v>
                </c:pt>
                <c:pt idx="15936">
                  <c:v>179208256.40000001</c:v>
                </c:pt>
                <c:pt idx="15937">
                  <c:v>179219501.90000001</c:v>
                </c:pt>
                <c:pt idx="15938">
                  <c:v>179230747.40000001</c:v>
                </c:pt>
                <c:pt idx="15939">
                  <c:v>179241992.90000001</c:v>
                </c:pt>
                <c:pt idx="15940">
                  <c:v>179253238.40000001</c:v>
                </c:pt>
                <c:pt idx="15941">
                  <c:v>179264483.90000001</c:v>
                </c:pt>
                <c:pt idx="15942">
                  <c:v>179275729.40000001</c:v>
                </c:pt>
                <c:pt idx="15943">
                  <c:v>179286974.90000001</c:v>
                </c:pt>
                <c:pt idx="15944">
                  <c:v>179298220.40000001</c:v>
                </c:pt>
                <c:pt idx="15945">
                  <c:v>179309465.90000001</c:v>
                </c:pt>
                <c:pt idx="15946">
                  <c:v>179320711.40000001</c:v>
                </c:pt>
                <c:pt idx="15947">
                  <c:v>179331956.90000001</c:v>
                </c:pt>
                <c:pt idx="15948">
                  <c:v>179343202.40000001</c:v>
                </c:pt>
                <c:pt idx="15949">
                  <c:v>179354447.90000001</c:v>
                </c:pt>
                <c:pt idx="15950">
                  <c:v>179365693.40000001</c:v>
                </c:pt>
                <c:pt idx="15951">
                  <c:v>179376938.90000001</c:v>
                </c:pt>
                <c:pt idx="15952">
                  <c:v>179388184.40000001</c:v>
                </c:pt>
                <c:pt idx="15953">
                  <c:v>179399429.90000001</c:v>
                </c:pt>
                <c:pt idx="15954">
                  <c:v>179410675.40000001</c:v>
                </c:pt>
                <c:pt idx="15955">
                  <c:v>179421920.90000001</c:v>
                </c:pt>
                <c:pt idx="15956">
                  <c:v>179433166.40000001</c:v>
                </c:pt>
                <c:pt idx="15957">
                  <c:v>179444411.90000001</c:v>
                </c:pt>
                <c:pt idx="15958">
                  <c:v>179455657.40000001</c:v>
                </c:pt>
                <c:pt idx="15959">
                  <c:v>179466902.90000001</c:v>
                </c:pt>
                <c:pt idx="15960">
                  <c:v>179478148.40000001</c:v>
                </c:pt>
                <c:pt idx="15961">
                  <c:v>179489393.90000001</c:v>
                </c:pt>
                <c:pt idx="15962">
                  <c:v>179500639.40000001</c:v>
                </c:pt>
                <c:pt idx="15963">
                  <c:v>179511884.90000001</c:v>
                </c:pt>
                <c:pt idx="15964">
                  <c:v>179523130.40000001</c:v>
                </c:pt>
                <c:pt idx="15965">
                  <c:v>179534375.90000001</c:v>
                </c:pt>
                <c:pt idx="15966">
                  <c:v>179545621.40000001</c:v>
                </c:pt>
                <c:pt idx="15967">
                  <c:v>179556866.90000001</c:v>
                </c:pt>
                <c:pt idx="15968">
                  <c:v>179568112.40000001</c:v>
                </c:pt>
                <c:pt idx="15969">
                  <c:v>179579357.90000001</c:v>
                </c:pt>
                <c:pt idx="15970">
                  <c:v>179590603.30000001</c:v>
                </c:pt>
                <c:pt idx="15971">
                  <c:v>179601848.80000001</c:v>
                </c:pt>
                <c:pt idx="15972">
                  <c:v>179613094.30000001</c:v>
                </c:pt>
                <c:pt idx="15973">
                  <c:v>179624339.80000001</c:v>
                </c:pt>
                <c:pt idx="15974">
                  <c:v>179635585.30000001</c:v>
                </c:pt>
                <c:pt idx="15975">
                  <c:v>179646830.80000001</c:v>
                </c:pt>
                <c:pt idx="15976">
                  <c:v>179658076.30000001</c:v>
                </c:pt>
                <c:pt idx="15977">
                  <c:v>179669321.80000001</c:v>
                </c:pt>
                <c:pt idx="15978">
                  <c:v>179680567.30000001</c:v>
                </c:pt>
                <c:pt idx="15979">
                  <c:v>179691812.80000001</c:v>
                </c:pt>
                <c:pt idx="15980">
                  <c:v>179703058.30000001</c:v>
                </c:pt>
                <c:pt idx="15981">
                  <c:v>179714303.80000001</c:v>
                </c:pt>
                <c:pt idx="15982">
                  <c:v>179725549.30000001</c:v>
                </c:pt>
                <c:pt idx="15983">
                  <c:v>179736794.80000001</c:v>
                </c:pt>
                <c:pt idx="15984">
                  <c:v>179748040.30000001</c:v>
                </c:pt>
                <c:pt idx="15985">
                  <c:v>179759285.80000001</c:v>
                </c:pt>
                <c:pt idx="15986">
                  <c:v>179770531.30000001</c:v>
                </c:pt>
                <c:pt idx="15987">
                  <c:v>179781776.80000001</c:v>
                </c:pt>
                <c:pt idx="15988">
                  <c:v>179793022.30000001</c:v>
                </c:pt>
                <c:pt idx="15989">
                  <c:v>179804267.80000001</c:v>
                </c:pt>
                <c:pt idx="15990">
                  <c:v>179815513.30000001</c:v>
                </c:pt>
                <c:pt idx="15991">
                  <c:v>179826758.80000001</c:v>
                </c:pt>
                <c:pt idx="15992">
                  <c:v>179838004.30000001</c:v>
                </c:pt>
                <c:pt idx="15993">
                  <c:v>179849249.80000001</c:v>
                </c:pt>
                <c:pt idx="15994">
                  <c:v>179860495.30000001</c:v>
                </c:pt>
                <c:pt idx="15995">
                  <c:v>179871740.80000001</c:v>
                </c:pt>
                <c:pt idx="15996">
                  <c:v>179882986.30000001</c:v>
                </c:pt>
                <c:pt idx="15997">
                  <c:v>179894231.80000001</c:v>
                </c:pt>
                <c:pt idx="15998">
                  <c:v>179905477.30000001</c:v>
                </c:pt>
                <c:pt idx="15999">
                  <c:v>179916722.80000001</c:v>
                </c:pt>
                <c:pt idx="16000">
                  <c:v>179927968.30000001</c:v>
                </c:pt>
                <c:pt idx="16001">
                  <c:v>179939213.80000001</c:v>
                </c:pt>
                <c:pt idx="16002">
                  <c:v>179950459.30000001</c:v>
                </c:pt>
                <c:pt idx="16003">
                  <c:v>179961704.80000001</c:v>
                </c:pt>
                <c:pt idx="16004">
                  <c:v>179972950.30000001</c:v>
                </c:pt>
                <c:pt idx="16005">
                  <c:v>179984195.80000001</c:v>
                </c:pt>
                <c:pt idx="16006">
                  <c:v>179995441.30000001</c:v>
                </c:pt>
                <c:pt idx="16007">
                  <c:v>180006686.80000001</c:v>
                </c:pt>
                <c:pt idx="16008">
                  <c:v>180017932.30000001</c:v>
                </c:pt>
                <c:pt idx="16009">
                  <c:v>180029177.80000001</c:v>
                </c:pt>
                <c:pt idx="16010">
                  <c:v>180040423.30000001</c:v>
                </c:pt>
                <c:pt idx="16011">
                  <c:v>180051668.80000001</c:v>
                </c:pt>
                <c:pt idx="16012">
                  <c:v>180062914.30000001</c:v>
                </c:pt>
                <c:pt idx="16013">
                  <c:v>180074159.80000001</c:v>
                </c:pt>
                <c:pt idx="16014">
                  <c:v>180085405.30000001</c:v>
                </c:pt>
                <c:pt idx="16015">
                  <c:v>180096650.80000001</c:v>
                </c:pt>
                <c:pt idx="16016">
                  <c:v>180107896.30000001</c:v>
                </c:pt>
                <c:pt idx="16017">
                  <c:v>180119141.80000001</c:v>
                </c:pt>
                <c:pt idx="16018">
                  <c:v>180130387.30000001</c:v>
                </c:pt>
                <c:pt idx="16019">
                  <c:v>180141632.80000001</c:v>
                </c:pt>
                <c:pt idx="16020">
                  <c:v>180152878.30000001</c:v>
                </c:pt>
                <c:pt idx="16021">
                  <c:v>180164123.69999999</c:v>
                </c:pt>
                <c:pt idx="16022">
                  <c:v>180175369.19999999</c:v>
                </c:pt>
                <c:pt idx="16023">
                  <c:v>180186614.69999999</c:v>
                </c:pt>
                <c:pt idx="16024">
                  <c:v>180197860.19999999</c:v>
                </c:pt>
                <c:pt idx="16025">
                  <c:v>180209105.69999999</c:v>
                </c:pt>
                <c:pt idx="16026">
                  <c:v>180220351.19999999</c:v>
                </c:pt>
                <c:pt idx="16027">
                  <c:v>180231596.69999999</c:v>
                </c:pt>
                <c:pt idx="16028">
                  <c:v>180242842.19999999</c:v>
                </c:pt>
                <c:pt idx="16029">
                  <c:v>180254087.69999999</c:v>
                </c:pt>
                <c:pt idx="16030">
                  <c:v>180265333.19999999</c:v>
                </c:pt>
                <c:pt idx="16031">
                  <c:v>180276578.69999999</c:v>
                </c:pt>
                <c:pt idx="16032">
                  <c:v>180287824.19999999</c:v>
                </c:pt>
                <c:pt idx="16033">
                  <c:v>180299069.69999999</c:v>
                </c:pt>
                <c:pt idx="16034">
                  <c:v>180310315.19999999</c:v>
                </c:pt>
                <c:pt idx="16035">
                  <c:v>180321560.69999999</c:v>
                </c:pt>
                <c:pt idx="16036">
                  <c:v>180332806.19999999</c:v>
                </c:pt>
                <c:pt idx="16037">
                  <c:v>180344051.69999999</c:v>
                </c:pt>
                <c:pt idx="16038">
                  <c:v>180355297.19999999</c:v>
                </c:pt>
                <c:pt idx="16039">
                  <c:v>180366542.69999999</c:v>
                </c:pt>
                <c:pt idx="16040">
                  <c:v>180377788.19999999</c:v>
                </c:pt>
                <c:pt idx="16041">
                  <c:v>180389033.69999999</c:v>
                </c:pt>
                <c:pt idx="16042">
                  <c:v>180400279.19999999</c:v>
                </c:pt>
                <c:pt idx="16043">
                  <c:v>180411524.69999999</c:v>
                </c:pt>
                <c:pt idx="16044">
                  <c:v>180422770.19999999</c:v>
                </c:pt>
                <c:pt idx="16045">
                  <c:v>180434015.69999999</c:v>
                </c:pt>
                <c:pt idx="16046">
                  <c:v>180445261.19999999</c:v>
                </c:pt>
                <c:pt idx="16047">
                  <c:v>180456506.69999999</c:v>
                </c:pt>
                <c:pt idx="16048">
                  <c:v>180467752.19999999</c:v>
                </c:pt>
                <c:pt idx="16049">
                  <c:v>180478997.69999999</c:v>
                </c:pt>
                <c:pt idx="16050">
                  <c:v>180490243.19999999</c:v>
                </c:pt>
                <c:pt idx="16051">
                  <c:v>180501488.69999999</c:v>
                </c:pt>
                <c:pt idx="16052">
                  <c:v>180512734.19999999</c:v>
                </c:pt>
                <c:pt idx="16053">
                  <c:v>180523979.69999999</c:v>
                </c:pt>
                <c:pt idx="16054">
                  <c:v>180535225.19999999</c:v>
                </c:pt>
                <c:pt idx="16055">
                  <c:v>180546470.69999999</c:v>
                </c:pt>
                <c:pt idx="16056">
                  <c:v>180557716.19999999</c:v>
                </c:pt>
                <c:pt idx="16057">
                  <c:v>180568961.69999999</c:v>
                </c:pt>
                <c:pt idx="16058">
                  <c:v>180580207.19999999</c:v>
                </c:pt>
                <c:pt idx="16059">
                  <c:v>180591452.69999999</c:v>
                </c:pt>
                <c:pt idx="16060">
                  <c:v>180602698.19999999</c:v>
                </c:pt>
                <c:pt idx="16061">
                  <c:v>180613943.69999999</c:v>
                </c:pt>
                <c:pt idx="16062">
                  <c:v>180625189.19999999</c:v>
                </c:pt>
                <c:pt idx="16063">
                  <c:v>180636434.69999999</c:v>
                </c:pt>
                <c:pt idx="16064">
                  <c:v>180647680.19999999</c:v>
                </c:pt>
                <c:pt idx="16065">
                  <c:v>180658925.69999999</c:v>
                </c:pt>
                <c:pt idx="16066">
                  <c:v>180670171.19999999</c:v>
                </c:pt>
                <c:pt idx="16067">
                  <c:v>180681416.69999999</c:v>
                </c:pt>
                <c:pt idx="16068">
                  <c:v>180692662.19999999</c:v>
                </c:pt>
                <c:pt idx="16069">
                  <c:v>180703907.69999999</c:v>
                </c:pt>
                <c:pt idx="16070">
                  <c:v>180715153.19999999</c:v>
                </c:pt>
                <c:pt idx="16071">
                  <c:v>180726398.59999999</c:v>
                </c:pt>
                <c:pt idx="16072">
                  <c:v>180737644.09999999</c:v>
                </c:pt>
                <c:pt idx="16073">
                  <c:v>180748889.59999999</c:v>
                </c:pt>
                <c:pt idx="16074">
                  <c:v>180760135.09999999</c:v>
                </c:pt>
                <c:pt idx="16075">
                  <c:v>180771380.59999999</c:v>
                </c:pt>
                <c:pt idx="16076">
                  <c:v>180782626.09999999</c:v>
                </c:pt>
                <c:pt idx="16077">
                  <c:v>180793871.59999999</c:v>
                </c:pt>
                <c:pt idx="16078">
                  <c:v>180805117.09999999</c:v>
                </c:pt>
                <c:pt idx="16079">
                  <c:v>180816362.59999999</c:v>
                </c:pt>
                <c:pt idx="16080">
                  <c:v>180827608.09999999</c:v>
                </c:pt>
                <c:pt idx="16081">
                  <c:v>180838853.59999999</c:v>
                </c:pt>
                <c:pt idx="16082">
                  <c:v>180850099.09999999</c:v>
                </c:pt>
                <c:pt idx="16083">
                  <c:v>180861344.59999999</c:v>
                </c:pt>
                <c:pt idx="16084">
                  <c:v>180872590.09999999</c:v>
                </c:pt>
                <c:pt idx="16085">
                  <c:v>180883835.59999999</c:v>
                </c:pt>
                <c:pt idx="16086">
                  <c:v>180895081.09999999</c:v>
                </c:pt>
                <c:pt idx="16087">
                  <c:v>180906326.59999999</c:v>
                </c:pt>
                <c:pt idx="16088">
                  <c:v>180917572.09999999</c:v>
                </c:pt>
                <c:pt idx="16089">
                  <c:v>180928817.59999999</c:v>
                </c:pt>
                <c:pt idx="16090">
                  <c:v>180940063.09999999</c:v>
                </c:pt>
                <c:pt idx="16091">
                  <c:v>180951308.59999999</c:v>
                </c:pt>
                <c:pt idx="16092">
                  <c:v>180962554.09999999</c:v>
                </c:pt>
                <c:pt idx="16093">
                  <c:v>180973799.59999999</c:v>
                </c:pt>
                <c:pt idx="16094">
                  <c:v>180985045.09999999</c:v>
                </c:pt>
                <c:pt idx="16095">
                  <c:v>180996290.59999999</c:v>
                </c:pt>
                <c:pt idx="16096">
                  <c:v>181007536.09999999</c:v>
                </c:pt>
                <c:pt idx="16097">
                  <c:v>181018781.59999999</c:v>
                </c:pt>
                <c:pt idx="16098">
                  <c:v>181030027.09999999</c:v>
                </c:pt>
                <c:pt idx="16099">
                  <c:v>181041272.59999999</c:v>
                </c:pt>
                <c:pt idx="16100">
                  <c:v>181052518.09999999</c:v>
                </c:pt>
                <c:pt idx="16101">
                  <c:v>181063763.59999999</c:v>
                </c:pt>
                <c:pt idx="16102">
                  <c:v>181075009.09999999</c:v>
                </c:pt>
                <c:pt idx="16103">
                  <c:v>181086254.59999999</c:v>
                </c:pt>
                <c:pt idx="16104">
                  <c:v>181097500.09999999</c:v>
                </c:pt>
                <c:pt idx="16105">
                  <c:v>181108745.59999999</c:v>
                </c:pt>
                <c:pt idx="16106">
                  <c:v>181119991.09999999</c:v>
                </c:pt>
                <c:pt idx="16107">
                  <c:v>181131236.59999999</c:v>
                </c:pt>
                <c:pt idx="16108">
                  <c:v>181142482.09999999</c:v>
                </c:pt>
                <c:pt idx="16109">
                  <c:v>181153727.59999999</c:v>
                </c:pt>
                <c:pt idx="16110">
                  <c:v>181164973.09999999</c:v>
                </c:pt>
                <c:pt idx="16111">
                  <c:v>181176218.59999999</c:v>
                </c:pt>
                <c:pt idx="16112">
                  <c:v>181187464.09999999</c:v>
                </c:pt>
                <c:pt idx="16113">
                  <c:v>181198709.59999999</c:v>
                </c:pt>
                <c:pt idx="16114">
                  <c:v>181209955.09999999</c:v>
                </c:pt>
                <c:pt idx="16115">
                  <c:v>181221200.59999999</c:v>
                </c:pt>
                <c:pt idx="16116">
                  <c:v>181232446.09999999</c:v>
                </c:pt>
                <c:pt idx="16117">
                  <c:v>181243691.59999999</c:v>
                </c:pt>
                <c:pt idx="16118">
                  <c:v>181254937.09999999</c:v>
                </c:pt>
                <c:pt idx="16119">
                  <c:v>181266182.59999999</c:v>
                </c:pt>
                <c:pt idx="16120">
                  <c:v>181277428.09999999</c:v>
                </c:pt>
                <c:pt idx="16121">
                  <c:v>181288673.5</c:v>
                </c:pt>
                <c:pt idx="16122">
                  <c:v>181299919</c:v>
                </c:pt>
                <c:pt idx="16123">
                  <c:v>181311164.5</c:v>
                </c:pt>
                <c:pt idx="16124">
                  <c:v>181322410</c:v>
                </c:pt>
                <c:pt idx="16125">
                  <c:v>181333655.5</c:v>
                </c:pt>
                <c:pt idx="16126">
                  <c:v>181344901</c:v>
                </c:pt>
                <c:pt idx="16127">
                  <c:v>181356146.5</c:v>
                </c:pt>
                <c:pt idx="16128">
                  <c:v>181367392</c:v>
                </c:pt>
                <c:pt idx="16129">
                  <c:v>181378637.5</c:v>
                </c:pt>
                <c:pt idx="16130">
                  <c:v>181389883</c:v>
                </c:pt>
                <c:pt idx="16131">
                  <c:v>181401128.5</c:v>
                </c:pt>
                <c:pt idx="16132">
                  <c:v>181412374</c:v>
                </c:pt>
                <c:pt idx="16133">
                  <c:v>181423619.5</c:v>
                </c:pt>
                <c:pt idx="16134">
                  <c:v>181434865</c:v>
                </c:pt>
                <c:pt idx="16135">
                  <c:v>181446110.5</c:v>
                </c:pt>
                <c:pt idx="16136">
                  <c:v>181457356</c:v>
                </c:pt>
                <c:pt idx="16137">
                  <c:v>181468601.5</c:v>
                </c:pt>
                <c:pt idx="16138">
                  <c:v>181479847</c:v>
                </c:pt>
                <c:pt idx="16139">
                  <c:v>181491092.5</c:v>
                </c:pt>
                <c:pt idx="16140">
                  <c:v>181502338</c:v>
                </c:pt>
                <c:pt idx="16141">
                  <c:v>181513583.5</c:v>
                </c:pt>
                <c:pt idx="16142">
                  <c:v>181524829</c:v>
                </c:pt>
                <c:pt idx="16143">
                  <c:v>181536074.5</c:v>
                </c:pt>
                <c:pt idx="16144">
                  <c:v>181547320</c:v>
                </c:pt>
                <c:pt idx="16145">
                  <c:v>181558565.5</c:v>
                </c:pt>
                <c:pt idx="16146">
                  <c:v>181569811</c:v>
                </c:pt>
                <c:pt idx="16147">
                  <c:v>181581056.5</c:v>
                </c:pt>
                <c:pt idx="16148">
                  <c:v>181592302</c:v>
                </c:pt>
                <c:pt idx="16149">
                  <c:v>181603547.5</c:v>
                </c:pt>
                <c:pt idx="16150">
                  <c:v>181614793</c:v>
                </c:pt>
                <c:pt idx="16151">
                  <c:v>181626038.5</c:v>
                </c:pt>
                <c:pt idx="16152">
                  <c:v>181637284</c:v>
                </c:pt>
                <c:pt idx="16153">
                  <c:v>181648529.5</c:v>
                </c:pt>
                <c:pt idx="16154">
                  <c:v>181659775</c:v>
                </c:pt>
                <c:pt idx="16155">
                  <c:v>181671020.5</c:v>
                </c:pt>
                <c:pt idx="16156">
                  <c:v>181682266</c:v>
                </c:pt>
                <c:pt idx="16157">
                  <c:v>181693511.5</c:v>
                </c:pt>
                <c:pt idx="16158">
                  <c:v>181704757</c:v>
                </c:pt>
                <c:pt idx="16159">
                  <c:v>181716002.5</c:v>
                </c:pt>
                <c:pt idx="16160">
                  <c:v>181727248</c:v>
                </c:pt>
                <c:pt idx="16161">
                  <c:v>181738493.5</c:v>
                </c:pt>
                <c:pt idx="16162">
                  <c:v>181749739</c:v>
                </c:pt>
                <c:pt idx="16163">
                  <c:v>181760984.5</c:v>
                </c:pt>
                <c:pt idx="16164">
                  <c:v>181772230</c:v>
                </c:pt>
                <c:pt idx="16165">
                  <c:v>181783475.5</c:v>
                </c:pt>
                <c:pt idx="16166">
                  <c:v>181794721</c:v>
                </c:pt>
                <c:pt idx="16167">
                  <c:v>181805966.5</c:v>
                </c:pt>
                <c:pt idx="16168">
                  <c:v>181817212</c:v>
                </c:pt>
                <c:pt idx="16169">
                  <c:v>181828457.5</c:v>
                </c:pt>
                <c:pt idx="16170">
                  <c:v>181839703</c:v>
                </c:pt>
                <c:pt idx="16171">
                  <c:v>181850948.5</c:v>
                </c:pt>
                <c:pt idx="16172">
                  <c:v>181862193.90000001</c:v>
                </c:pt>
                <c:pt idx="16173">
                  <c:v>181873439.40000001</c:v>
                </c:pt>
                <c:pt idx="16174">
                  <c:v>181884684.90000001</c:v>
                </c:pt>
                <c:pt idx="16175">
                  <c:v>181895930.40000001</c:v>
                </c:pt>
                <c:pt idx="16176">
                  <c:v>181907175.90000001</c:v>
                </c:pt>
                <c:pt idx="16177">
                  <c:v>181918421.40000001</c:v>
                </c:pt>
                <c:pt idx="16178">
                  <c:v>181929666.90000001</c:v>
                </c:pt>
                <c:pt idx="16179">
                  <c:v>181940912.40000001</c:v>
                </c:pt>
                <c:pt idx="16180">
                  <c:v>181952157.90000001</c:v>
                </c:pt>
                <c:pt idx="16181">
                  <c:v>181963403.40000001</c:v>
                </c:pt>
                <c:pt idx="16182">
                  <c:v>181974648.90000001</c:v>
                </c:pt>
                <c:pt idx="16183">
                  <c:v>181985894.40000001</c:v>
                </c:pt>
                <c:pt idx="16184">
                  <c:v>181997139.90000001</c:v>
                </c:pt>
                <c:pt idx="16185">
                  <c:v>182008385.40000001</c:v>
                </c:pt>
                <c:pt idx="16186">
                  <c:v>182019630.90000001</c:v>
                </c:pt>
                <c:pt idx="16187">
                  <c:v>182030876.40000001</c:v>
                </c:pt>
                <c:pt idx="16188">
                  <c:v>182042121.90000001</c:v>
                </c:pt>
                <c:pt idx="16189">
                  <c:v>182053367.40000001</c:v>
                </c:pt>
                <c:pt idx="16190">
                  <c:v>182064612.90000001</c:v>
                </c:pt>
                <c:pt idx="16191">
                  <c:v>182075858.40000001</c:v>
                </c:pt>
                <c:pt idx="16192">
                  <c:v>182087103.90000001</c:v>
                </c:pt>
                <c:pt idx="16193">
                  <c:v>182098349.40000001</c:v>
                </c:pt>
                <c:pt idx="16194">
                  <c:v>182109594.90000001</c:v>
                </c:pt>
                <c:pt idx="16195">
                  <c:v>182120840.40000001</c:v>
                </c:pt>
                <c:pt idx="16196">
                  <c:v>182132085.90000001</c:v>
                </c:pt>
                <c:pt idx="16197">
                  <c:v>182143331.40000001</c:v>
                </c:pt>
                <c:pt idx="16198">
                  <c:v>182154576.90000001</c:v>
                </c:pt>
                <c:pt idx="16199">
                  <c:v>182165822.40000001</c:v>
                </c:pt>
                <c:pt idx="16200">
                  <c:v>182177067.90000001</c:v>
                </c:pt>
                <c:pt idx="16201">
                  <c:v>182188313.40000001</c:v>
                </c:pt>
                <c:pt idx="16202">
                  <c:v>182199558.90000001</c:v>
                </c:pt>
                <c:pt idx="16203">
                  <c:v>182210804.40000001</c:v>
                </c:pt>
                <c:pt idx="16204">
                  <c:v>182222049.90000001</c:v>
                </c:pt>
                <c:pt idx="16205">
                  <c:v>182233295.40000001</c:v>
                </c:pt>
                <c:pt idx="16206">
                  <c:v>182244540.90000001</c:v>
                </c:pt>
                <c:pt idx="16207">
                  <c:v>182255786.40000001</c:v>
                </c:pt>
                <c:pt idx="16208">
                  <c:v>182267031.90000001</c:v>
                </c:pt>
                <c:pt idx="16209">
                  <c:v>182278277.40000001</c:v>
                </c:pt>
                <c:pt idx="16210">
                  <c:v>182289522.90000001</c:v>
                </c:pt>
                <c:pt idx="16211">
                  <c:v>182300768.40000001</c:v>
                </c:pt>
                <c:pt idx="16212">
                  <c:v>182312013.90000001</c:v>
                </c:pt>
                <c:pt idx="16213">
                  <c:v>182323259.40000001</c:v>
                </c:pt>
                <c:pt idx="16214">
                  <c:v>182334504.90000001</c:v>
                </c:pt>
                <c:pt idx="16215">
                  <c:v>182345750.40000001</c:v>
                </c:pt>
                <c:pt idx="16216">
                  <c:v>182356995.90000001</c:v>
                </c:pt>
                <c:pt idx="16217">
                  <c:v>182368241.40000001</c:v>
                </c:pt>
                <c:pt idx="16218">
                  <c:v>182379486.90000001</c:v>
                </c:pt>
                <c:pt idx="16219">
                  <c:v>182390732.40000001</c:v>
                </c:pt>
                <c:pt idx="16220">
                  <c:v>182401977.90000001</c:v>
                </c:pt>
                <c:pt idx="16221">
                  <c:v>182413223.40000001</c:v>
                </c:pt>
                <c:pt idx="16222">
                  <c:v>182424468.80000001</c:v>
                </c:pt>
                <c:pt idx="16223">
                  <c:v>182435714.30000001</c:v>
                </c:pt>
                <c:pt idx="16224">
                  <c:v>182446959.80000001</c:v>
                </c:pt>
                <c:pt idx="16225">
                  <c:v>182458205.30000001</c:v>
                </c:pt>
                <c:pt idx="16226">
                  <c:v>182469450.80000001</c:v>
                </c:pt>
                <c:pt idx="16227">
                  <c:v>182480696.30000001</c:v>
                </c:pt>
                <c:pt idx="16228">
                  <c:v>182491941.80000001</c:v>
                </c:pt>
                <c:pt idx="16229">
                  <c:v>182503187.30000001</c:v>
                </c:pt>
                <c:pt idx="16230">
                  <c:v>182514432.80000001</c:v>
                </c:pt>
                <c:pt idx="16231">
                  <c:v>182525678.30000001</c:v>
                </c:pt>
                <c:pt idx="16232">
                  <c:v>182536923.80000001</c:v>
                </c:pt>
                <c:pt idx="16233">
                  <c:v>182548169.30000001</c:v>
                </c:pt>
                <c:pt idx="16234">
                  <c:v>182559414.80000001</c:v>
                </c:pt>
                <c:pt idx="16235">
                  <c:v>182570660.30000001</c:v>
                </c:pt>
                <c:pt idx="16236">
                  <c:v>182581905.80000001</c:v>
                </c:pt>
                <c:pt idx="16237">
                  <c:v>182593151.30000001</c:v>
                </c:pt>
                <c:pt idx="16238">
                  <c:v>182604396.80000001</c:v>
                </c:pt>
                <c:pt idx="16239">
                  <c:v>182615642.30000001</c:v>
                </c:pt>
                <c:pt idx="16240">
                  <c:v>182626887.80000001</c:v>
                </c:pt>
                <c:pt idx="16241">
                  <c:v>182638133.30000001</c:v>
                </c:pt>
                <c:pt idx="16242">
                  <c:v>182649378.80000001</c:v>
                </c:pt>
                <c:pt idx="16243">
                  <c:v>182660624.30000001</c:v>
                </c:pt>
                <c:pt idx="16244">
                  <c:v>182671869.80000001</c:v>
                </c:pt>
                <c:pt idx="16245">
                  <c:v>182683115.30000001</c:v>
                </c:pt>
                <c:pt idx="16246">
                  <c:v>182694360.80000001</c:v>
                </c:pt>
                <c:pt idx="16247">
                  <c:v>182705606.30000001</c:v>
                </c:pt>
                <c:pt idx="16248">
                  <c:v>182716851.80000001</c:v>
                </c:pt>
                <c:pt idx="16249">
                  <c:v>182728097.30000001</c:v>
                </c:pt>
                <c:pt idx="16250">
                  <c:v>182739342.80000001</c:v>
                </c:pt>
                <c:pt idx="16251">
                  <c:v>182750588.30000001</c:v>
                </c:pt>
                <c:pt idx="16252">
                  <c:v>182761833.80000001</c:v>
                </c:pt>
                <c:pt idx="16253">
                  <c:v>182773079.30000001</c:v>
                </c:pt>
                <c:pt idx="16254">
                  <c:v>182784324.80000001</c:v>
                </c:pt>
                <c:pt idx="16255">
                  <c:v>182795570.30000001</c:v>
                </c:pt>
                <c:pt idx="16256">
                  <c:v>182806815.80000001</c:v>
                </c:pt>
                <c:pt idx="16257">
                  <c:v>182818061.30000001</c:v>
                </c:pt>
                <c:pt idx="16258">
                  <c:v>182829306.80000001</c:v>
                </c:pt>
                <c:pt idx="16259">
                  <c:v>182840552.30000001</c:v>
                </c:pt>
                <c:pt idx="16260">
                  <c:v>182851797.80000001</c:v>
                </c:pt>
                <c:pt idx="16261">
                  <c:v>182863043.30000001</c:v>
                </c:pt>
                <c:pt idx="16262">
                  <c:v>182874288.80000001</c:v>
                </c:pt>
                <c:pt idx="16263">
                  <c:v>182885534.30000001</c:v>
                </c:pt>
                <c:pt idx="16264">
                  <c:v>182896779.80000001</c:v>
                </c:pt>
                <c:pt idx="16265">
                  <c:v>182908025.30000001</c:v>
                </c:pt>
                <c:pt idx="16266">
                  <c:v>182919270.80000001</c:v>
                </c:pt>
                <c:pt idx="16267">
                  <c:v>182930516.30000001</c:v>
                </c:pt>
                <c:pt idx="16268">
                  <c:v>182941761.80000001</c:v>
                </c:pt>
                <c:pt idx="16269">
                  <c:v>182953007.30000001</c:v>
                </c:pt>
                <c:pt idx="16270">
                  <c:v>182964252.80000001</c:v>
                </c:pt>
                <c:pt idx="16271">
                  <c:v>182975498.30000001</c:v>
                </c:pt>
                <c:pt idx="16272">
                  <c:v>182986743.80000001</c:v>
                </c:pt>
                <c:pt idx="16273">
                  <c:v>182997989.19999999</c:v>
                </c:pt>
                <c:pt idx="16274">
                  <c:v>183009234.69999999</c:v>
                </c:pt>
                <c:pt idx="16275">
                  <c:v>183020480.19999999</c:v>
                </c:pt>
                <c:pt idx="16276">
                  <c:v>183031725.69999999</c:v>
                </c:pt>
                <c:pt idx="16277">
                  <c:v>183042971.19999999</c:v>
                </c:pt>
                <c:pt idx="16278">
                  <c:v>183054216.69999999</c:v>
                </c:pt>
                <c:pt idx="16279">
                  <c:v>183065462.19999999</c:v>
                </c:pt>
                <c:pt idx="16280">
                  <c:v>183076707.69999999</c:v>
                </c:pt>
                <c:pt idx="16281">
                  <c:v>183087953.19999999</c:v>
                </c:pt>
                <c:pt idx="16282">
                  <c:v>183099198.69999999</c:v>
                </c:pt>
                <c:pt idx="16283">
                  <c:v>183110444.19999999</c:v>
                </c:pt>
                <c:pt idx="16284">
                  <c:v>183121689.69999999</c:v>
                </c:pt>
                <c:pt idx="16285">
                  <c:v>183132935.19999999</c:v>
                </c:pt>
                <c:pt idx="16286">
                  <c:v>183144180.69999999</c:v>
                </c:pt>
                <c:pt idx="16287">
                  <c:v>183155426.19999999</c:v>
                </c:pt>
                <c:pt idx="16288">
                  <c:v>183166671.69999999</c:v>
                </c:pt>
                <c:pt idx="16289">
                  <c:v>183177917.19999999</c:v>
                </c:pt>
                <c:pt idx="16290">
                  <c:v>183189162.69999999</c:v>
                </c:pt>
                <c:pt idx="16291">
                  <c:v>183200408.19999999</c:v>
                </c:pt>
                <c:pt idx="16292">
                  <c:v>183211653.69999999</c:v>
                </c:pt>
                <c:pt idx="16293">
                  <c:v>183222899.19999999</c:v>
                </c:pt>
                <c:pt idx="16294">
                  <c:v>183234144.69999999</c:v>
                </c:pt>
                <c:pt idx="16295">
                  <c:v>183245390.19999999</c:v>
                </c:pt>
                <c:pt idx="16296">
                  <c:v>183256635.69999999</c:v>
                </c:pt>
                <c:pt idx="16297">
                  <c:v>183267881.19999999</c:v>
                </c:pt>
                <c:pt idx="16298">
                  <c:v>183279126.69999999</c:v>
                </c:pt>
                <c:pt idx="16299">
                  <c:v>183290372.19999999</c:v>
                </c:pt>
                <c:pt idx="16300">
                  <c:v>183301617.69999999</c:v>
                </c:pt>
                <c:pt idx="16301">
                  <c:v>183312863.19999999</c:v>
                </c:pt>
                <c:pt idx="16302">
                  <c:v>183324108.69999999</c:v>
                </c:pt>
                <c:pt idx="16303">
                  <c:v>183335354.19999999</c:v>
                </c:pt>
                <c:pt idx="16304">
                  <c:v>183346599.69999999</c:v>
                </c:pt>
                <c:pt idx="16305">
                  <c:v>183357845.19999999</c:v>
                </c:pt>
                <c:pt idx="16306">
                  <c:v>183369090.69999999</c:v>
                </c:pt>
                <c:pt idx="16307">
                  <c:v>183380336.19999999</c:v>
                </c:pt>
                <c:pt idx="16308">
                  <c:v>183391581.69999999</c:v>
                </c:pt>
                <c:pt idx="16309">
                  <c:v>183402827.19999999</c:v>
                </c:pt>
                <c:pt idx="16310">
                  <c:v>183414072.69999999</c:v>
                </c:pt>
                <c:pt idx="16311">
                  <c:v>183425318.19999999</c:v>
                </c:pt>
                <c:pt idx="16312">
                  <c:v>183436563.69999999</c:v>
                </c:pt>
                <c:pt idx="16313">
                  <c:v>183447809.19999999</c:v>
                </c:pt>
                <c:pt idx="16314">
                  <c:v>183459054.69999999</c:v>
                </c:pt>
                <c:pt idx="16315">
                  <c:v>183470300.19999999</c:v>
                </c:pt>
                <c:pt idx="16316">
                  <c:v>183481545.69999999</c:v>
                </c:pt>
                <c:pt idx="16317">
                  <c:v>183492791.19999999</c:v>
                </c:pt>
                <c:pt idx="16318">
                  <c:v>183504036.69999999</c:v>
                </c:pt>
                <c:pt idx="16319">
                  <c:v>183515282.19999999</c:v>
                </c:pt>
                <c:pt idx="16320">
                  <c:v>183526527.69999999</c:v>
                </c:pt>
                <c:pt idx="16321">
                  <c:v>183537773.19999999</c:v>
                </c:pt>
                <c:pt idx="16322">
                  <c:v>183549018.69999999</c:v>
                </c:pt>
                <c:pt idx="16323">
                  <c:v>183560264.09999999</c:v>
                </c:pt>
                <c:pt idx="16324">
                  <c:v>183571509.59999999</c:v>
                </c:pt>
                <c:pt idx="16325">
                  <c:v>183582755.09999999</c:v>
                </c:pt>
                <c:pt idx="16326">
                  <c:v>183594000.59999999</c:v>
                </c:pt>
                <c:pt idx="16327">
                  <c:v>183605246.09999999</c:v>
                </c:pt>
                <c:pt idx="16328">
                  <c:v>183616491.59999999</c:v>
                </c:pt>
                <c:pt idx="16329">
                  <c:v>183627737.09999999</c:v>
                </c:pt>
                <c:pt idx="16330">
                  <c:v>183638982.59999999</c:v>
                </c:pt>
                <c:pt idx="16331">
                  <c:v>183650228.09999999</c:v>
                </c:pt>
                <c:pt idx="16332">
                  <c:v>183661473.59999999</c:v>
                </c:pt>
                <c:pt idx="16333">
                  <c:v>183672719.09999999</c:v>
                </c:pt>
                <c:pt idx="16334">
                  <c:v>183683964.59999999</c:v>
                </c:pt>
                <c:pt idx="16335">
                  <c:v>183695210.09999999</c:v>
                </c:pt>
                <c:pt idx="16336">
                  <c:v>183706455.59999999</c:v>
                </c:pt>
                <c:pt idx="16337">
                  <c:v>183717701.09999999</c:v>
                </c:pt>
                <c:pt idx="16338">
                  <c:v>183728946.59999999</c:v>
                </c:pt>
                <c:pt idx="16339">
                  <c:v>183740192.09999999</c:v>
                </c:pt>
                <c:pt idx="16340">
                  <c:v>183751437.59999999</c:v>
                </c:pt>
                <c:pt idx="16341">
                  <c:v>183762683.09999999</c:v>
                </c:pt>
                <c:pt idx="16342">
                  <c:v>183773928.59999999</c:v>
                </c:pt>
                <c:pt idx="16343">
                  <c:v>183785174.09999999</c:v>
                </c:pt>
                <c:pt idx="16344">
                  <c:v>183796419.59999999</c:v>
                </c:pt>
                <c:pt idx="16345">
                  <c:v>183807665.09999999</c:v>
                </c:pt>
                <c:pt idx="16346">
                  <c:v>183818910.59999999</c:v>
                </c:pt>
                <c:pt idx="16347">
                  <c:v>183830156.09999999</c:v>
                </c:pt>
                <c:pt idx="16348">
                  <c:v>183841401.59999999</c:v>
                </c:pt>
                <c:pt idx="16349">
                  <c:v>183852647.09999999</c:v>
                </c:pt>
                <c:pt idx="16350">
                  <c:v>183863892.59999999</c:v>
                </c:pt>
                <c:pt idx="16351">
                  <c:v>183875138.09999999</c:v>
                </c:pt>
                <c:pt idx="16352">
                  <c:v>183886383.59999999</c:v>
                </c:pt>
                <c:pt idx="16353">
                  <c:v>183897629.09999999</c:v>
                </c:pt>
                <c:pt idx="16354">
                  <c:v>183908874.59999999</c:v>
                </c:pt>
                <c:pt idx="16355">
                  <c:v>183920120.09999999</c:v>
                </c:pt>
                <c:pt idx="16356">
                  <c:v>183931365.59999999</c:v>
                </c:pt>
                <c:pt idx="16357">
                  <c:v>183942611.09999999</c:v>
                </c:pt>
                <c:pt idx="16358">
                  <c:v>183953856.59999999</c:v>
                </c:pt>
                <c:pt idx="16359">
                  <c:v>183965102.09999999</c:v>
                </c:pt>
                <c:pt idx="16360">
                  <c:v>183976347.59999999</c:v>
                </c:pt>
                <c:pt idx="16361">
                  <c:v>183987593.09999999</c:v>
                </c:pt>
                <c:pt idx="16362">
                  <c:v>183998838.59999999</c:v>
                </c:pt>
                <c:pt idx="16363">
                  <c:v>184010084.09999999</c:v>
                </c:pt>
                <c:pt idx="16364">
                  <c:v>184021329.59999999</c:v>
                </c:pt>
                <c:pt idx="16365">
                  <c:v>184032575.09999999</c:v>
                </c:pt>
                <c:pt idx="16366">
                  <c:v>184043820.59999999</c:v>
                </c:pt>
                <c:pt idx="16367">
                  <c:v>184055066.09999999</c:v>
                </c:pt>
                <c:pt idx="16368">
                  <c:v>184066311.59999999</c:v>
                </c:pt>
                <c:pt idx="16369">
                  <c:v>184077557.09999999</c:v>
                </c:pt>
                <c:pt idx="16370">
                  <c:v>184088802.59999999</c:v>
                </c:pt>
                <c:pt idx="16371">
                  <c:v>184100048.09999999</c:v>
                </c:pt>
                <c:pt idx="16372">
                  <c:v>184111293.59999999</c:v>
                </c:pt>
                <c:pt idx="16373">
                  <c:v>184122539.09999999</c:v>
                </c:pt>
                <c:pt idx="16374">
                  <c:v>184133784.5</c:v>
                </c:pt>
                <c:pt idx="16375">
                  <c:v>184145030</c:v>
                </c:pt>
                <c:pt idx="16376">
                  <c:v>184156275.5</c:v>
                </c:pt>
                <c:pt idx="16377">
                  <c:v>184167521</c:v>
                </c:pt>
                <c:pt idx="16378">
                  <c:v>184178766.5</c:v>
                </c:pt>
                <c:pt idx="16379">
                  <c:v>184190012</c:v>
                </c:pt>
                <c:pt idx="16380">
                  <c:v>184201257.5</c:v>
                </c:pt>
                <c:pt idx="16381">
                  <c:v>184212503</c:v>
                </c:pt>
                <c:pt idx="16382">
                  <c:v>184223748.5</c:v>
                </c:pt>
                <c:pt idx="16383">
                  <c:v>184234994</c:v>
                </c:pt>
                <c:pt idx="16384">
                  <c:v>184246239.5</c:v>
                </c:pt>
                <c:pt idx="16385">
                  <c:v>184257485</c:v>
                </c:pt>
                <c:pt idx="16386">
                  <c:v>184268730.5</c:v>
                </c:pt>
                <c:pt idx="16387">
                  <c:v>184279976</c:v>
                </c:pt>
                <c:pt idx="16388">
                  <c:v>184291221.5</c:v>
                </c:pt>
                <c:pt idx="16389">
                  <c:v>184302467</c:v>
                </c:pt>
                <c:pt idx="16390">
                  <c:v>184313712.5</c:v>
                </c:pt>
                <c:pt idx="16391">
                  <c:v>184324958</c:v>
                </c:pt>
                <c:pt idx="16392">
                  <c:v>184336203.5</c:v>
                </c:pt>
                <c:pt idx="16393">
                  <c:v>184347449</c:v>
                </c:pt>
                <c:pt idx="16394">
                  <c:v>184358694.5</c:v>
                </c:pt>
                <c:pt idx="16395">
                  <c:v>184369940</c:v>
                </c:pt>
                <c:pt idx="16396">
                  <c:v>184381185.5</c:v>
                </c:pt>
                <c:pt idx="16397">
                  <c:v>184392431</c:v>
                </c:pt>
                <c:pt idx="16398">
                  <c:v>184403676.5</c:v>
                </c:pt>
                <c:pt idx="16399">
                  <c:v>184414922</c:v>
                </c:pt>
                <c:pt idx="16400">
                  <c:v>184426167.5</c:v>
                </c:pt>
                <c:pt idx="16401">
                  <c:v>184437413</c:v>
                </c:pt>
                <c:pt idx="16402">
                  <c:v>184448658.5</c:v>
                </c:pt>
                <c:pt idx="16403">
                  <c:v>184459904</c:v>
                </c:pt>
                <c:pt idx="16404">
                  <c:v>184471149.5</c:v>
                </c:pt>
                <c:pt idx="16405">
                  <c:v>184482395</c:v>
                </c:pt>
                <c:pt idx="16406">
                  <c:v>184493640.5</c:v>
                </c:pt>
                <c:pt idx="16407">
                  <c:v>184504886</c:v>
                </c:pt>
                <c:pt idx="16408">
                  <c:v>184516131.5</c:v>
                </c:pt>
                <c:pt idx="16409">
                  <c:v>184527377</c:v>
                </c:pt>
                <c:pt idx="16410">
                  <c:v>184538622.5</c:v>
                </c:pt>
                <c:pt idx="16411">
                  <c:v>184549868</c:v>
                </c:pt>
                <c:pt idx="16412">
                  <c:v>184561113.5</c:v>
                </c:pt>
                <c:pt idx="16413">
                  <c:v>184572359</c:v>
                </c:pt>
                <c:pt idx="16414">
                  <c:v>184583604.5</c:v>
                </c:pt>
                <c:pt idx="16415">
                  <c:v>184594850</c:v>
                </c:pt>
                <c:pt idx="16416">
                  <c:v>184606095.5</c:v>
                </c:pt>
                <c:pt idx="16417">
                  <c:v>184617341</c:v>
                </c:pt>
                <c:pt idx="16418">
                  <c:v>184628586.5</c:v>
                </c:pt>
                <c:pt idx="16419">
                  <c:v>184639832</c:v>
                </c:pt>
                <c:pt idx="16420">
                  <c:v>184651077.5</c:v>
                </c:pt>
                <c:pt idx="16421">
                  <c:v>184662323</c:v>
                </c:pt>
                <c:pt idx="16422">
                  <c:v>184673568.5</c:v>
                </c:pt>
                <c:pt idx="16423">
                  <c:v>184684814</c:v>
                </c:pt>
                <c:pt idx="16424">
                  <c:v>184696059.40000001</c:v>
                </c:pt>
                <c:pt idx="16425">
                  <c:v>184707304.90000001</c:v>
                </c:pt>
                <c:pt idx="16426">
                  <c:v>184718550.40000001</c:v>
                </c:pt>
                <c:pt idx="16427">
                  <c:v>184729795.90000001</c:v>
                </c:pt>
                <c:pt idx="16428">
                  <c:v>184741041.40000001</c:v>
                </c:pt>
                <c:pt idx="16429">
                  <c:v>184752286.90000001</c:v>
                </c:pt>
                <c:pt idx="16430">
                  <c:v>184763532.40000001</c:v>
                </c:pt>
                <c:pt idx="16431">
                  <c:v>184774777.90000001</c:v>
                </c:pt>
                <c:pt idx="16432">
                  <c:v>184786023.40000001</c:v>
                </c:pt>
                <c:pt idx="16433">
                  <c:v>184797268.90000001</c:v>
                </c:pt>
                <c:pt idx="16434">
                  <c:v>184808514.40000001</c:v>
                </c:pt>
                <c:pt idx="16435">
                  <c:v>184819759.90000001</c:v>
                </c:pt>
                <c:pt idx="16436">
                  <c:v>184831005.40000001</c:v>
                </c:pt>
                <c:pt idx="16437">
                  <c:v>184842250.90000001</c:v>
                </c:pt>
                <c:pt idx="16438">
                  <c:v>184853496.40000001</c:v>
                </c:pt>
                <c:pt idx="16439">
                  <c:v>184864741.90000001</c:v>
                </c:pt>
                <c:pt idx="16440">
                  <c:v>184875987.40000001</c:v>
                </c:pt>
                <c:pt idx="16441">
                  <c:v>184887232.90000001</c:v>
                </c:pt>
                <c:pt idx="16442">
                  <c:v>184898478.40000001</c:v>
                </c:pt>
                <c:pt idx="16443">
                  <c:v>184909723.90000001</c:v>
                </c:pt>
                <c:pt idx="16444">
                  <c:v>184920969.40000001</c:v>
                </c:pt>
                <c:pt idx="16445">
                  <c:v>184932214.90000001</c:v>
                </c:pt>
                <c:pt idx="16446">
                  <c:v>184943460.40000001</c:v>
                </c:pt>
                <c:pt idx="16447">
                  <c:v>184954705.90000001</c:v>
                </c:pt>
                <c:pt idx="16448">
                  <c:v>184965951.40000001</c:v>
                </c:pt>
                <c:pt idx="16449">
                  <c:v>184977196.90000001</c:v>
                </c:pt>
                <c:pt idx="16450">
                  <c:v>184988442.40000001</c:v>
                </c:pt>
                <c:pt idx="16451">
                  <c:v>184999687.90000001</c:v>
                </c:pt>
                <c:pt idx="16452">
                  <c:v>185010933.40000001</c:v>
                </c:pt>
                <c:pt idx="16453">
                  <c:v>185022178.90000001</c:v>
                </c:pt>
                <c:pt idx="16454">
                  <c:v>185033424.40000001</c:v>
                </c:pt>
                <c:pt idx="16455">
                  <c:v>185044669.90000001</c:v>
                </c:pt>
                <c:pt idx="16456">
                  <c:v>185055915.40000001</c:v>
                </c:pt>
                <c:pt idx="16457">
                  <c:v>185067160.90000001</c:v>
                </c:pt>
                <c:pt idx="16458">
                  <c:v>185078406.40000001</c:v>
                </c:pt>
                <c:pt idx="16459">
                  <c:v>185089651.90000001</c:v>
                </c:pt>
                <c:pt idx="16460">
                  <c:v>185100897.40000001</c:v>
                </c:pt>
                <c:pt idx="16461">
                  <c:v>185112142.90000001</c:v>
                </c:pt>
                <c:pt idx="16462">
                  <c:v>185123388.40000001</c:v>
                </c:pt>
                <c:pt idx="16463">
                  <c:v>185134633.90000001</c:v>
                </c:pt>
                <c:pt idx="16464">
                  <c:v>185145879.40000001</c:v>
                </c:pt>
                <c:pt idx="16465">
                  <c:v>185157124.90000001</c:v>
                </c:pt>
                <c:pt idx="16466">
                  <c:v>185168370.40000001</c:v>
                </c:pt>
                <c:pt idx="16467">
                  <c:v>185179615.90000001</c:v>
                </c:pt>
                <c:pt idx="16468">
                  <c:v>185190861.40000001</c:v>
                </c:pt>
                <c:pt idx="16469">
                  <c:v>185202106.90000001</c:v>
                </c:pt>
                <c:pt idx="16470">
                  <c:v>185213352.40000001</c:v>
                </c:pt>
                <c:pt idx="16471">
                  <c:v>185224597.90000001</c:v>
                </c:pt>
                <c:pt idx="16472">
                  <c:v>185235843.40000001</c:v>
                </c:pt>
                <c:pt idx="16473">
                  <c:v>185247088.90000001</c:v>
                </c:pt>
                <c:pt idx="16474">
                  <c:v>185258334.40000001</c:v>
                </c:pt>
                <c:pt idx="16475">
                  <c:v>185269579.80000001</c:v>
                </c:pt>
                <c:pt idx="16476">
                  <c:v>185280825.30000001</c:v>
                </c:pt>
                <c:pt idx="16477">
                  <c:v>185292070.80000001</c:v>
                </c:pt>
                <c:pt idx="16478">
                  <c:v>185303316.30000001</c:v>
                </c:pt>
                <c:pt idx="16479">
                  <c:v>185314561.80000001</c:v>
                </c:pt>
                <c:pt idx="16480">
                  <c:v>185325807.30000001</c:v>
                </c:pt>
                <c:pt idx="16481">
                  <c:v>185337052.80000001</c:v>
                </c:pt>
                <c:pt idx="16482">
                  <c:v>185348298.30000001</c:v>
                </c:pt>
                <c:pt idx="16483">
                  <c:v>185359543.80000001</c:v>
                </c:pt>
                <c:pt idx="16484">
                  <c:v>185370789.30000001</c:v>
                </c:pt>
                <c:pt idx="16485">
                  <c:v>185382034.80000001</c:v>
                </c:pt>
                <c:pt idx="16486">
                  <c:v>185393280.30000001</c:v>
                </c:pt>
                <c:pt idx="16487">
                  <c:v>185404525.80000001</c:v>
                </c:pt>
                <c:pt idx="16488">
                  <c:v>185415771.30000001</c:v>
                </c:pt>
                <c:pt idx="16489">
                  <c:v>185427016.80000001</c:v>
                </c:pt>
                <c:pt idx="16490">
                  <c:v>185438262.30000001</c:v>
                </c:pt>
                <c:pt idx="16491">
                  <c:v>185449507.80000001</c:v>
                </c:pt>
                <c:pt idx="16492">
                  <c:v>185460753.30000001</c:v>
                </c:pt>
                <c:pt idx="16493">
                  <c:v>185471998.80000001</c:v>
                </c:pt>
                <c:pt idx="16494">
                  <c:v>185483244.30000001</c:v>
                </c:pt>
                <c:pt idx="16495">
                  <c:v>185494489.80000001</c:v>
                </c:pt>
                <c:pt idx="16496">
                  <c:v>185505735.30000001</c:v>
                </c:pt>
                <c:pt idx="16497">
                  <c:v>185516980.80000001</c:v>
                </c:pt>
                <c:pt idx="16498">
                  <c:v>185528226.30000001</c:v>
                </c:pt>
                <c:pt idx="16499">
                  <c:v>185539471.80000001</c:v>
                </c:pt>
                <c:pt idx="16500">
                  <c:v>185550717.30000001</c:v>
                </c:pt>
                <c:pt idx="16501">
                  <c:v>185561962.80000001</c:v>
                </c:pt>
                <c:pt idx="16502">
                  <c:v>185573208.30000001</c:v>
                </c:pt>
                <c:pt idx="16503">
                  <c:v>185584453.80000001</c:v>
                </c:pt>
                <c:pt idx="16504">
                  <c:v>185595699.30000001</c:v>
                </c:pt>
                <c:pt idx="16505">
                  <c:v>185606944.80000001</c:v>
                </c:pt>
                <c:pt idx="16506">
                  <c:v>185618190.30000001</c:v>
                </c:pt>
                <c:pt idx="16507">
                  <c:v>185629435.80000001</c:v>
                </c:pt>
                <c:pt idx="16508">
                  <c:v>185640681.30000001</c:v>
                </c:pt>
                <c:pt idx="16509">
                  <c:v>185651926.80000001</c:v>
                </c:pt>
                <c:pt idx="16510">
                  <c:v>185663172.30000001</c:v>
                </c:pt>
                <c:pt idx="16511">
                  <c:v>185674417.80000001</c:v>
                </c:pt>
                <c:pt idx="16512">
                  <c:v>185685663.30000001</c:v>
                </c:pt>
                <c:pt idx="16513">
                  <c:v>185696908.80000001</c:v>
                </c:pt>
                <c:pt idx="16514">
                  <c:v>185708154.30000001</c:v>
                </c:pt>
                <c:pt idx="16515">
                  <c:v>185719399.80000001</c:v>
                </c:pt>
                <c:pt idx="16516">
                  <c:v>185730645.30000001</c:v>
                </c:pt>
                <c:pt idx="16517">
                  <c:v>185741890.80000001</c:v>
                </c:pt>
                <c:pt idx="16518">
                  <c:v>185753136.30000001</c:v>
                </c:pt>
                <c:pt idx="16519">
                  <c:v>185764381.80000001</c:v>
                </c:pt>
                <c:pt idx="16520">
                  <c:v>185775627.30000001</c:v>
                </c:pt>
                <c:pt idx="16521">
                  <c:v>185786872.80000001</c:v>
                </c:pt>
                <c:pt idx="16522">
                  <c:v>185798118.30000001</c:v>
                </c:pt>
                <c:pt idx="16523">
                  <c:v>185809363.80000001</c:v>
                </c:pt>
                <c:pt idx="16524">
                  <c:v>185820609.30000001</c:v>
                </c:pt>
                <c:pt idx="16525">
                  <c:v>185831854.69999999</c:v>
                </c:pt>
                <c:pt idx="16526">
                  <c:v>185843100.19999999</c:v>
                </c:pt>
                <c:pt idx="16527">
                  <c:v>185854345.69999999</c:v>
                </c:pt>
                <c:pt idx="16528">
                  <c:v>185865591.19999999</c:v>
                </c:pt>
                <c:pt idx="16529">
                  <c:v>185876836.69999999</c:v>
                </c:pt>
                <c:pt idx="16530">
                  <c:v>185888082.19999999</c:v>
                </c:pt>
                <c:pt idx="16531">
                  <c:v>185899327.69999999</c:v>
                </c:pt>
                <c:pt idx="16532">
                  <c:v>185910573.19999999</c:v>
                </c:pt>
                <c:pt idx="16533">
                  <c:v>185921818.69999999</c:v>
                </c:pt>
                <c:pt idx="16534">
                  <c:v>185933064.19999999</c:v>
                </c:pt>
                <c:pt idx="16535">
                  <c:v>185944309.69999999</c:v>
                </c:pt>
                <c:pt idx="16536">
                  <c:v>185955555.19999999</c:v>
                </c:pt>
                <c:pt idx="16537">
                  <c:v>185966800.69999999</c:v>
                </c:pt>
                <c:pt idx="16538">
                  <c:v>185978046.19999999</c:v>
                </c:pt>
                <c:pt idx="16539">
                  <c:v>185989291.69999999</c:v>
                </c:pt>
                <c:pt idx="16540">
                  <c:v>186000537.19999999</c:v>
                </c:pt>
                <c:pt idx="16541">
                  <c:v>186011782.69999999</c:v>
                </c:pt>
                <c:pt idx="16542">
                  <c:v>186023028.19999999</c:v>
                </c:pt>
                <c:pt idx="16543">
                  <c:v>186034273.69999999</c:v>
                </c:pt>
                <c:pt idx="16544">
                  <c:v>186045519.19999999</c:v>
                </c:pt>
                <c:pt idx="16545">
                  <c:v>186056764.69999999</c:v>
                </c:pt>
                <c:pt idx="16546">
                  <c:v>186068010.19999999</c:v>
                </c:pt>
                <c:pt idx="16547">
                  <c:v>186079255.69999999</c:v>
                </c:pt>
                <c:pt idx="16548">
                  <c:v>186090501.19999999</c:v>
                </c:pt>
                <c:pt idx="16549">
                  <c:v>186101746.69999999</c:v>
                </c:pt>
                <c:pt idx="16550">
                  <c:v>186112992.19999999</c:v>
                </c:pt>
                <c:pt idx="16551">
                  <c:v>186124237.69999999</c:v>
                </c:pt>
                <c:pt idx="16552">
                  <c:v>186135483.19999999</c:v>
                </c:pt>
                <c:pt idx="16553">
                  <c:v>186146728.69999999</c:v>
                </c:pt>
                <c:pt idx="16554">
                  <c:v>186157974.19999999</c:v>
                </c:pt>
                <c:pt idx="16555">
                  <c:v>186169219.69999999</c:v>
                </c:pt>
                <c:pt idx="16556">
                  <c:v>186180465.19999999</c:v>
                </c:pt>
                <c:pt idx="16557">
                  <c:v>186191710.69999999</c:v>
                </c:pt>
                <c:pt idx="16558">
                  <c:v>186202956.19999999</c:v>
                </c:pt>
                <c:pt idx="16559">
                  <c:v>186214201.69999999</c:v>
                </c:pt>
                <c:pt idx="16560">
                  <c:v>186225447.19999999</c:v>
                </c:pt>
                <c:pt idx="16561">
                  <c:v>186236692.69999999</c:v>
                </c:pt>
                <c:pt idx="16562">
                  <c:v>186247938.19999999</c:v>
                </c:pt>
                <c:pt idx="16563">
                  <c:v>186259183.69999999</c:v>
                </c:pt>
                <c:pt idx="16564">
                  <c:v>186270429.19999999</c:v>
                </c:pt>
                <c:pt idx="16565">
                  <c:v>186281674.69999999</c:v>
                </c:pt>
                <c:pt idx="16566">
                  <c:v>186292920.19999999</c:v>
                </c:pt>
                <c:pt idx="16567">
                  <c:v>186304165.69999999</c:v>
                </c:pt>
                <c:pt idx="16568">
                  <c:v>186315411.19999999</c:v>
                </c:pt>
                <c:pt idx="16569">
                  <c:v>186326656.69999999</c:v>
                </c:pt>
                <c:pt idx="16570">
                  <c:v>186337902.19999999</c:v>
                </c:pt>
                <c:pt idx="16571">
                  <c:v>186349147.69999999</c:v>
                </c:pt>
                <c:pt idx="16572">
                  <c:v>186360393.19999999</c:v>
                </c:pt>
                <c:pt idx="16573">
                  <c:v>186371638.69999999</c:v>
                </c:pt>
                <c:pt idx="16574">
                  <c:v>186382884.19999999</c:v>
                </c:pt>
                <c:pt idx="16575">
                  <c:v>186394129.69999999</c:v>
                </c:pt>
                <c:pt idx="16576">
                  <c:v>186405375.09999999</c:v>
                </c:pt>
                <c:pt idx="16577">
                  <c:v>186416620.59999999</c:v>
                </c:pt>
                <c:pt idx="16578">
                  <c:v>186427866.09999999</c:v>
                </c:pt>
                <c:pt idx="16579">
                  <c:v>186439111.59999999</c:v>
                </c:pt>
                <c:pt idx="16580">
                  <c:v>186450357.09999999</c:v>
                </c:pt>
                <c:pt idx="16581">
                  <c:v>186461602.59999999</c:v>
                </c:pt>
                <c:pt idx="16582">
                  <c:v>186472848.09999999</c:v>
                </c:pt>
                <c:pt idx="16583">
                  <c:v>186484093.59999999</c:v>
                </c:pt>
                <c:pt idx="16584">
                  <c:v>186495339.09999999</c:v>
                </c:pt>
                <c:pt idx="16585">
                  <c:v>186506584.59999999</c:v>
                </c:pt>
                <c:pt idx="16586">
                  <c:v>186517830.09999999</c:v>
                </c:pt>
                <c:pt idx="16587">
                  <c:v>186529075.59999999</c:v>
                </c:pt>
                <c:pt idx="16588">
                  <c:v>186540321.09999999</c:v>
                </c:pt>
                <c:pt idx="16589">
                  <c:v>186551566.59999999</c:v>
                </c:pt>
                <c:pt idx="16590">
                  <c:v>186562812.09999999</c:v>
                </c:pt>
                <c:pt idx="16591">
                  <c:v>186574057.59999999</c:v>
                </c:pt>
                <c:pt idx="16592">
                  <c:v>186585303.09999999</c:v>
                </c:pt>
                <c:pt idx="16593">
                  <c:v>186596548.59999999</c:v>
                </c:pt>
                <c:pt idx="16594">
                  <c:v>186607794.09999999</c:v>
                </c:pt>
                <c:pt idx="16595">
                  <c:v>186619039.59999999</c:v>
                </c:pt>
                <c:pt idx="16596">
                  <c:v>186630285.09999999</c:v>
                </c:pt>
                <c:pt idx="16597">
                  <c:v>186641530.59999999</c:v>
                </c:pt>
                <c:pt idx="16598">
                  <c:v>186652776.09999999</c:v>
                </c:pt>
                <c:pt idx="16599">
                  <c:v>186664021.59999999</c:v>
                </c:pt>
                <c:pt idx="16600">
                  <c:v>186675267.09999999</c:v>
                </c:pt>
                <c:pt idx="16601">
                  <c:v>186686512.59999999</c:v>
                </c:pt>
                <c:pt idx="16602">
                  <c:v>186697758.09999999</c:v>
                </c:pt>
                <c:pt idx="16603">
                  <c:v>186709003.59999999</c:v>
                </c:pt>
                <c:pt idx="16604">
                  <c:v>186720249.09999999</c:v>
                </c:pt>
                <c:pt idx="16605">
                  <c:v>186731494.59999999</c:v>
                </c:pt>
                <c:pt idx="16606">
                  <c:v>186742740.09999999</c:v>
                </c:pt>
                <c:pt idx="16607">
                  <c:v>186753985.59999999</c:v>
                </c:pt>
                <c:pt idx="16608">
                  <c:v>186765231.09999999</c:v>
                </c:pt>
                <c:pt idx="16609">
                  <c:v>186776476.59999999</c:v>
                </c:pt>
                <c:pt idx="16610">
                  <c:v>186787722.09999999</c:v>
                </c:pt>
                <c:pt idx="16611">
                  <c:v>186798967.59999999</c:v>
                </c:pt>
                <c:pt idx="16612">
                  <c:v>186810213.09999999</c:v>
                </c:pt>
                <c:pt idx="16613">
                  <c:v>186821458.59999999</c:v>
                </c:pt>
                <c:pt idx="16614">
                  <c:v>186832704.09999999</c:v>
                </c:pt>
                <c:pt idx="16615">
                  <c:v>186843949.59999999</c:v>
                </c:pt>
                <c:pt idx="16616">
                  <c:v>186855195.09999999</c:v>
                </c:pt>
                <c:pt idx="16617">
                  <c:v>186866440.59999999</c:v>
                </c:pt>
                <c:pt idx="16618">
                  <c:v>186877686.09999999</c:v>
                </c:pt>
                <c:pt idx="16619">
                  <c:v>186888931.59999999</c:v>
                </c:pt>
                <c:pt idx="16620">
                  <c:v>186900177.09999999</c:v>
                </c:pt>
                <c:pt idx="16621">
                  <c:v>186911422.59999999</c:v>
                </c:pt>
                <c:pt idx="16622">
                  <c:v>186922668.09999999</c:v>
                </c:pt>
                <c:pt idx="16623">
                  <c:v>186933913.59999999</c:v>
                </c:pt>
                <c:pt idx="16624">
                  <c:v>186945159.09999999</c:v>
                </c:pt>
                <c:pt idx="16625">
                  <c:v>186956404.59999999</c:v>
                </c:pt>
                <c:pt idx="16626">
                  <c:v>186967650</c:v>
                </c:pt>
                <c:pt idx="16627">
                  <c:v>186978895.5</c:v>
                </c:pt>
                <c:pt idx="16628">
                  <c:v>186990141</c:v>
                </c:pt>
                <c:pt idx="16629">
                  <c:v>187001386.5</c:v>
                </c:pt>
                <c:pt idx="16630">
                  <c:v>187012632</c:v>
                </c:pt>
                <c:pt idx="16631">
                  <c:v>187023877.5</c:v>
                </c:pt>
                <c:pt idx="16632">
                  <c:v>187035123</c:v>
                </c:pt>
                <c:pt idx="16633">
                  <c:v>187046368.5</c:v>
                </c:pt>
                <c:pt idx="16634">
                  <c:v>187057614</c:v>
                </c:pt>
                <c:pt idx="16635">
                  <c:v>187068859.5</c:v>
                </c:pt>
                <c:pt idx="16636">
                  <c:v>187080105</c:v>
                </c:pt>
                <c:pt idx="16637">
                  <c:v>187091350.5</c:v>
                </c:pt>
                <c:pt idx="16638">
                  <c:v>187102596</c:v>
                </c:pt>
                <c:pt idx="16639">
                  <c:v>187113841.5</c:v>
                </c:pt>
                <c:pt idx="16640">
                  <c:v>187125087</c:v>
                </c:pt>
                <c:pt idx="16641">
                  <c:v>187136332.5</c:v>
                </c:pt>
                <c:pt idx="16642">
                  <c:v>187147578</c:v>
                </c:pt>
                <c:pt idx="16643">
                  <c:v>187158823.5</c:v>
                </c:pt>
                <c:pt idx="16644">
                  <c:v>187170069</c:v>
                </c:pt>
                <c:pt idx="16645">
                  <c:v>187181314.5</c:v>
                </c:pt>
                <c:pt idx="16646">
                  <c:v>187192560</c:v>
                </c:pt>
                <c:pt idx="16647">
                  <c:v>187203805.5</c:v>
                </c:pt>
                <c:pt idx="16648">
                  <c:v>187215051</c:v>
                </c:pt>
                <c:pt idx="16649">
                  <c:v>187226296.5</c:v>
                </c:pt>
                <c:pt idx="16650">
                  <c:v>187237542</c:v>
                </c:pt>
                <c:pt idx="16651">
                  <c:v>187248787.5</c:v>
                </c:pt>
                <c:pt idx="16652">
                  <c:v>187260033</c:v>
                </c:pt>
                <c:pt idx="16653">
                  <c:v>187271278.5</c:v>
                </c:pt>
                <c:pt idx="16654">
                  <c:v>187282524</c:v>
                </c:pt>
                <c:pt idx="16655">
                  <c:v>187293769.5</c:v>
                </c:pt>
                <c:pt idx="16656">
                  <c:v>187305015</c:v>
                </c:pt>
                <c:pt idx="16657">
                  <c:v>187316260.5</c:v>
                </c:pt>
                <c:pt idx="16658">
                  <c:v>187327506</c:v>
                </c:pt>
                <c:pt idx="16659">
                  <c:v>187338751.5</c:v>
                </c:pt>
                <c:pt idx="16660">
                  <c:v>187349997</c:v>
                </c:pt>
                <c:pt idx="16661">
                  <c:v>187361242.5</c:v>
                </c:pt>
                <c:pt idx="16662">
                  <c:v>187372488</c:v>
                </c:pt>
                <c:pt idx="16663">
                  <c:v>187383733.5</c:v>
                </c:pt>
                <c:pt idx="16664">
                  <c:v>187394979</c:v>
                </c:pt>
                <c:pt idx="16665">
                  <c:v>187406224.5</c:v>
                </c:pt>
                <c:pt idx="16666">
                  <c:v>187417470</c:v>
                </c:pt>
                <c:pt idx="16667">
                  <c:v>187428715.5</c:v>
                </c:pt>
                <c:pt idx="16668">
                  <c:v>187439961</c:v>
                </c:pt>
                <c:pt idx="16669">
                  <c:v>187451206.5</c:v>
                </c:pt>
                <c:pt idx="16670">
                  <c:v>187462452</c:v>
                </c:pt>
                <c:pt idx="16671">
                  <c:v>187473697.5</c:v>
                </c:pt>
                <c:pt idx="16672">
                  <c:v>187484943</c:v>
                </c:pt>
                <c:pt idx="16673">
                  <c:v>187496188.5</c:v>
                </c:pt>
                <c:pt idx="16674">
                  <c:v>187507434</c:v>
                </c:pt>
                <c:pt idx="16675">
                  <c:v>187518679.5</c:v>
                </c:pt>
                <c:pt idx="16676">
                  <c:v>187529925</c:v>
                </c:pt>
                <c:pt idx="16677">
                  <c:v>187541170.40000001</c:v>
                </c:pt>
                <c:pt idx="16678">
                  <c:v>187552415.90000001</c:v>
                </c:pt>
                <c:pt idx="16679">
                  <c:v>187563661.40000001</c:v>
                </c:pt>
                <c:pt idx="16680">
                  <c:v>187574906.90000001</c:v>
                </c:pt>
                <c:pt idx="16681">
                  <c:v>187586152.40000001</c:v>
                </c:pt>
                <c:pt idx="16682">
                  <c:v>187597397.90000001</c:v>
                </c:pt>
                <c:pt idx="16683">
                  <c:v>187608643.40000001</c:v>
                </c:pt>
                <c:pt idx="16684">
                  <c:v>187619888.90000001</c:v>
                </c:pt>
                <c:pt idx="16685">
                  <c:v>187631134.40000001</c:v>
                </c:pt>
                <c:pt idx="16686">
                  <c:v>187642379.90000001</c:v>
                </c:pt>
                <c:pt idx="16687">
                  <c:v>187653625.40000001</c:v>
                </c:pt>
                <c:pt idx="16688">
                  <c:v>187664870.90000001</c:v>
                </c:pt>
                <c:pt idx="16689">
                  <c:v>187676116.40000001</c:v>
                </c:pt>
                <c:pt idx="16690">
                  <c:v>187687361.90000001</c:v>
                </c:pt>
                <c:pt idx="16691">
                  <c:v>187698607.40000001</c:v>
                </c:pt>
                <c:pt idx="16692">
                  <c:v>187709852.90000001</c:v>
                </c:pt>
                <c:pt idx="16693">
                  <c:v>187721098.40000001</c:v>
                </c:pt>
                <c:pt idx="16694">
                  <c:v>187732343.90000001</c:v>
                </c:pt>
                <c:pt idx="16695">
                  <c:v>187743589.40000001</c:v>
                </c:pt>
                <c:pt idx="16696">
                  <c:v>187754834.90000001</c:v>
                </c:pt>
                <c:pt idx="16697">
                  <c:v>187766080.40000001</c:v>
                </c:pt>
                <c:pt idx="16698">
                  <c:v>187777325.90000001</c:v>
                </c:pt>
                <c:pt idx="16699">
                  <c:v>187788571.40000001</c:v>
                </c:pt>
                <c:pt idx="16700">
                  <c:v>187799816.90000001</c:v>
                </c:pt>
                <c:pt idx="16701">
                  <c:v>187811062.40000001</c:v>
                </c:pt>
                <c:pt idx="16702">
                  <c:v>187822307.90000001</c:v>
                </c:pt>
                <c:pt idx="16703">
                  <c:v>187833553.40000001</c:v>
                </c:pt>
                <c:pt idx="16704">
                  <c:v>187844798.90000001</c:v>
                </c:pt>
                <c:pt idx="16705">
                  <c:v>187856044.40000001</c:v>
                </c:pt>
                <c:pt idx="16706">
                  <c:v>187867289.90000001</c:v>
                </c:pt>
                <c:pt idx="16707">
                  <c:v>187878535.40000001</c:v>
                </c:pt>
                <c:pt idx="16708">
                  <c:v>187889780.90000001</c:v>
                </c:pt>
                <c:pt idx="16709">
                  <c:v>187901026.40000001</c:v>
                </c:pt>
                <c:pt idx="16710">
                  <c:v>187912271.90000001</c:v>
                </c:pt>
                <c:pt idx="16711">
                  <c:v>187923517.40000001</c:v>
                </c:pt>
                <c:pt idx="16712">
                  <c:v>187934762.90000001</c:v>
                </c:pt>
                <c:pt idx="16713">
                  <c:v>187946008.40000001</c:v>
                </c:pt>
                <c:pt idx="16714">
                  <c:v>187957253.90000001</c:v>
                </c:pt>
                <c:pt idx="16715">
                  <c:v>187968499.40000001</c:v>
                </c:pt>
                <c:pt idx="16716">
                  <c:v>187979744.90000001</c:v>
                </c:pt>
                <c:pt idx="16717">
                  <c:v>187990990.40000001</c:v>
                </c:pt>
                <c:pt idx="16718">
                  <c:v>188002235.90000001</c:v>
                </c:pt>
                <c:pt idx="16719">
                  <c:v>188013481.40000001</c:v>
                </c:pt>
                <c:pt idx="16720">
                  <c:v>188024726.90000001</c:v>
                </c:pt>
                <c:pt idx="16721">
                  <c:v>188035972.40000001</c:v>
                </c:pt>
                <c:pt idx="16722">
                  <c:v>188047217.90000001</c:v>
                </c:pt>
                <c:pt idx="16723">
                  <c:v>188058463.40000001</c:v>
                </c:pt>
                <c:pt idx="16724">
                  <c:v>188069708.90000001</c:v>
                </c:pt>
                <c:pt idx="16725">
                  <c:v>188080954.40000001</c:v>
                </c:pt>
                <c:pt idx="16726">
                  <c:v>188092199.90000001</c:v>
                </c:pt>
                <c:pt idx="16727">
                  <c:v>188103445.30000001</c:v>
                </c:pt>
                <c:pt idx="16728">
                  <c:v>188114690.80000001</c:v>
                </c:pt>
                <c:pt idx="16729">
                  <c:v>188125936.30000001</c:v>
                </c:pt>
                <c:pt idx="16730">
                  <c:v>188137181.80000001</c:v>
                </c:pt>
                <c:pt idx="16731">
                  <c:v>188148427.30000001</c:v>
                </c:pt>
                <c:pt idx="16732">
                  <c:v>188159672.80000001</c:v>
                </c:pt>
                <c:pt idx="16733">
                  <c:v>188170918.30000001</c:v>
                </c:pt>
                <c:pt idx="16734">
                  <c:v>188182163.80000001</c:v>
                </c:pt>
                <c:pt idx="16735">
                  <c:v>188193409.30000001</c:v>
                </c:pt>
                <c:pt idx="16736">
                  <c:v>188204654.80000001</c:v>
                </c:pt>
                <c:pt idx="16737">
                  <c:v>188215900.30000001</c:v>
                </c:pt>
                <c:pt idx="16738">
                  <c:v>188227145.80000001</c:v>
                </c:pt>
                <c:pt idx="16739">
                  <c:v>188238391.30000001</c:v>
                </c:pt>
                <c:pt idx="16740">
                  <c:v>188249636.80000001</c:v>
                </c:pt>
                <c:pt idx="16741">
                  <c:v>188260882.30000001</c:v>
                </c:pt>
                <c:pt idx="16742">
                  <c:v>188272127.80000001</c:v>
                </c:pt>
                <c:pt idx="16743">
                  <c:v>188283373.30000001</c:v>
                </c:pt>
                <c:pt idx="16744">
                  <c:v>188294618.80000001</c:v>
                </c:pt>
                <c:pt idx="16745">
                  <c:v>188305864.30000001</c:v>
                </c:pt>
                <c:pt idx="16746">
                  <c:v>188317109.80000001</c:v>
                </c:pt>
                <c:pt idx="16747">
                  <c:v>188328355.30000001</c:v>
                </c:pt>
                <c:pt idx="16748">
                  <c:v>188339600.80000001</c:v>
                </c:pt>
                <c:pt idx="16749">
                  <c:v>188350846.30000001</c:v>
                </c:pt>
                <c:pt idx="16750">
                  <c:v>188362091.80000001</c:v>
                </c:pt>
                <c:pt idx="16751">
                  <c:v>188373337.30000001</c:v>
                </c:pt>
                <c:pt idx="16752">
                  <c:v>188384582.80000001</c:v>
                </c:pt>
                <c:pt idx="16753">
                  <c:v>188395828.30000001</c:v>
                </c:pt>
                <c:pt idx="16754">
                  <c:v>188407073.80000001</c:v>
                </c:pt>
                <c:pt idx="16755">
                  <c:v>188418319.30000001</c:v>
                </c:pt>
                <c:pt idx="16756">
                  <c:v>188429564.80000001</c:v>
                </c:pt>
                <c:pt idx="16757">
                  <c:v>188440810.30000001</c:v>
                </c:pt>
                <c:pt idx="16758">
                  <c:v>188452055.80000001</c:v>
                </c:pt>
                <c:pt idx="16759">
                  <c:v>188463301.30000001</c:v>
                </c:pt>
                <c:pt idx="16760">
                  <c:v>188474546.80000001</c:v>
                </c:pt>
                <c:pt idx="16761">
                  <c:v>188485792.30000001</c:v>
                </c:pt>
                <c:pt idx="16762">
                  <c:v>188497037.80000001</c:v>
                </c:pt>
                <c:pt idx="16763">
                  <c:v>188508283.30000001</c:v>
                </c:pt>
                <c:pt idx="16764">
                  <c:v>188519528.80000001</c:v>
                </c:pt>
                <c:pt idx="16765">
                  <c:v>188530774.30000001</c:v>
                </c:pt>
                <c:pt idx="16766">
                  <c:v>188542019.80000001</c:v>
                </c:pt>
                <c:pt idx="16767">
                  <c:v>188553265.30000001</c:v>
                </c:pt>
                <c:pt idx="16768">
                  <c:v>188564510.80000001</c:v>
                </c:pt>
                <c:pt idx="16769">
                  <c:v>188575756.30000001</c:v>
                </c:pt>
                <c:pt idx="16770">
                  <c:v>188587001.80000001</c:v>
                </c:pt>
                <c:pt idx="16771">
                  <c:v>188598247.30000001</c:v>
                </c:pt>
                <c:pt idx="16772">
                  <c:v>188609492.80000001</c:v>
                </c:pt>
                <c:pt idx="16773">
                  <c:v>188620738.30000001</c:v>
                </c:pt>
                <c:pt idx="16774">
                  <c:v>188631983.80000001</c:v>
                </c:pt>
                <c:pt idx="16775">
                  <c:v>188643229.30000001</c:v>
                </c:pt>
                <c:pt idx="16776">
                  <c:v>188654474.80000001</c:v>
                </c:pt>
                <c:pt idx="16777">
                  <c:v>188665720.19999999</c:v>
                </c:pt>
                <c:pt idx="16778">
                  <c:v>188676965.69999999</c:v>
                </c:pt>
                <c:pt idx="16779">
                  <c:v>188688211.19999999</c:v>
                </c:pt>
                <c:pt idx="16780">
                  <c:v>188699456.69999999</c:v>
                </c:pt>
                <c:pt idx="16781">
                  <c:v>188710702.19999999</c:v>
                </c:pt>
                <c:pt idx="16782">
                  <c:v>188721947.69999999</c:v>
                </c:pt>
                <c:pt idx="16783">
                  <c:v>188733193.19999999</c:v>
                </c:pt>
                <c:pt idx="16784">
                  <c:v>188744438.69999999</c:v>
                </c:pt>
                <c:pt idx="16785">
                  <c:v>188755684.19999999</c:v>
                </c:pt>
                <c:pt idx="16786">
                  <c:v>188766929.69999999</c:v>
                </c:pt>
                <c:pt idx="16787">
                  <c:v>188778175.19999999</c:v>
                </c:pt>
                <c:pt idx="16788">
                  <c:v>188789420.69999999</c:v>
                </c:pt>
                <c:pt idx="16789">
                  <c:v>188800666.19999999</c:v>
                </c:pt>
                <c:pt idx="16790">
                  <c:v>188811911.69999999</c:v>
                </c:pt>
                <c:pt idx="16791">
                  <c:v>188823157.19999999</c:v>
                </c:pt>
                <c:pt idx="16792">
                  <c:v>188834402.69999999</c:v>
                </c:pt>
                <c:pt idx="16793">
                  <c:v>188845648.19999999</c:v>
                </c:pt>
                <c:pt idx="16794">
                  <c:v>188856893.69999999</c:v>
                </c:pt>
                <c:pt idx="16795">
                  <c:v>188868139.19999999</c:v>
                </c:pt>
                <c:pt idx="16796">
                  <c:v>188879384.69999999</c:v>
                </c:pt>
                <c:pt idx="16797">
                  <c:v>188890630.19999999</c:v>
                </c:pt>
                <c:pt idx="16798">
                  <c:v>188901875.69999999</c:v>
                </c:pt>
                <c:pt idx="16799">
                  <c:v>188913121.19999999</c:v>
                </c:pt>
                <c:pt idx="16800">
                  <c:v>188924366.69999999</c:v>
                </c:pt>
                <c:pt idx="16801">
                  <c:v>188935612.19999999</c:v>
                </c:pt>
                <c:pt idx="16802">
                  <c:v>188946857.69999999</c:v>
                </c:pt>
                <c:pt idx="16803">
                  <c:v>188958103.19999999</c:v>
                </c:pt>
                <c:pt idx="16804">
                  <c:v>188969348.69999999</c:v>
                </c:pt>
                <c:pt idx="16805">
                  <c:v>188980594.19999999</c:v>
                </c:pt>
                <c:pt idx="16806">
                  <c:v>188991839.69999999</c:v>
                </c:pt>
                <c:pt idx="16807">
                  <c:v>189003085.19999999</c:v>
                </c:pt>
                <c:pt idx="16808">
                  <c:v>189014330.69999999</c:v>
                </c:pt>
                <c:pt idx="16809">
                  <c:v>189025576.19999999</c:v>
                </c:pt>
                <c:pt idx="16810">
                  <c:v>189036821.69999999</c:v>
                </c:pt>
                <c:pt idx="16811">
                  <c:v>189048067.19999999</c:v>
                </c:pt>
                <c:pt idx="16812">
                  <c:v>189059312.69999999</c:v>
                </c:pt>
                <c:pt idx="16813">
                  <c:v>189070558.19999999</c:v>
                </c:pt>
                <c:pt idx="16814">
                  <c:v>189081803.69999999</c:v>
                </c:pt>
                <c:pt idx="16815">
                  <c:v>189093049.19999999</c:v>
                </c:pt>
                <c:pt idx="16816">
                  <c:v>189104294.69999999</c:v>
                </c:pt>
                <c:pt idx="16817">
                  <c:v>189115540.19999999</c:v>
                </c:pt>
                <c:pt idx="16818">
                  <c:v>189126785.69999999</c:v>
                </c:pt>
                <c:pt idx="16819">
                  <c:v>189138031.19999999</c:v>
                </c:pt>
                <c:pt idx="16820">
                  <c:v>189149276.69999999</c:v>
                </c:pt>
                <c:pt idx="16821">
                  <c:v>189160522.19999999</c:v>
                </c:pt>
                <c:pt idx="16822">
                  <c:v>189171767.69999999</c:v>
                </c:pt>
                <c:pt idx="16823">
                  <c:v>189183013.19999999</c:v>
                </c:pt>
                <c:pt idx="16824">
                  <c:v>189194258.69999999</c:v>
                </c:pt>
                <c:pt idx="16825">
                  <c:v>189205504.19999999</c:v>
                </c:pt>
                <c:pt idx="16826">
                  <c:v>189216749.69999999</c:v>
                </c:pt>
                <c:pt idx="16827">
                  <c:v>189227995.19999999</c:v>
                </c:pt>
                <c:pt idx="16828">
                  <c:v>189239240.59999999</c:v>
                </c:pt>
                <c:pt idx="16829">
                  <c:v>189250486.09999999</c:v>
                </c:pt>
                <c:pt idx="16830">
                  <c:v>189261731.59999999</c:v>
                </c:pt>
                <c:pt idx="16831">
                  <c:v>189272977.09999999</c:v>
                </c:pt>
                <c:pt idx="16832">
                  <c:v>189284222.59999999</c:v>
                </c:pt>
                <c:pt idx="16833">
                  <c:v>189295468.09999999</c:v>
                </c:pt>
                <c:pt idx="16834">
                  <c:v>189306713.59999999</c:v>
                </c:pt>
                <c:pt idx="16835">
                  <c:v>189317959.09999999</c:v>
                </c:pt>
                <c:pt idx="16836">
                  <c:v>189329204.59999999</c:v>
                </c:pt>
                <c:pt idx="16837">
                  <c:v>189340450.09999999</c:v>
                </c:pt>
                <c:pt idx="16838">
                  <c:v>189351695.59999999</c:v>
                </c:pt>
                <c:pt idx="16839">
                  <c:v>189362941.09999999</c:v>
                </c:pt>
                <c:pt idx="16840">
                  <c:v>189374186.59999999</c:v>
                </c:pt>
                <c:pt idx="16841">
                  <c:v>189385432.09999999</c:v>
                </c:pt>
                <c:pt idx="16842">
                  <c:v>189396677.59999999</c:v>
                </c:pt>
                <c:pt idx="16843">
                  <c:v>189407923.09999999</c:v>
                </c:pt>
                <c:pt idx="16844">
                  <c:v>189419168.59999999</c:v>
                </c:pt>
                <c:pt idx="16845">
                  <c:v>189430414.09999999</c:v>
                </c:pt>
                <c:pt idx="16846">
                  <c:v>189441659.59999999</c:v>
                </c:pt>
                <c:pt idx="16847">
                  <c:v>189452905.09999999</c:v>
                </c:pt>
                <c:pt idx="16848">
                  <c:v>189464150.59999999</c:v>
                </c:pt>
                <c:pt idx="16849">
                  <c:v>189475396.09999999</c:v>
                </c:pt>
                <c:pt idx="16850">
                  <c:v>189486641.59999999</c:v>
                </c:pt>
                <c:pt idx="16851">
                  <c:v>189497887.09999999</c:v>
                </c:pt>
                <c:pt idx="16852">
                  <c:v>189509132.59999999</c:v>
                </c:pt>
                <c:pt idx="16853">
                  <c:v>189520378.09999999</c:v>
                </c:pt>
                <c:pt idx="16854">
                  <c:v>189531623.59999999</c:v>
                </c:pt>
                <c:pt idx="16855">
                  <c:v>189542869.09999999</c:v>
                </c:pt>
                <c:pt idx="16856">
                  <c:v>189554114.59999999</c:v>
                </c:pt>
                <c:pt idx="16857">
                  <c:v>189565360.09999999</c:v>
                </c:pt>
                <c:pt idx="16858">
                  <c:v>189576605.59999999</c:v>
                </c:pt>
                <c:pt idx="16859">
                  <c:v>189587851.09999999</c:v>
                </c:pt>
                <c:pt idx="16860">
                  <c:v>189599096.59999999</c:v>
                </c:pt>
                <c:pt idx="16861">
                  <c:v>189610342.09999999</c:v>
                </c:pt>
                <c:pt idx="16862">
                  <c:v>189621587.59999999</c:v>
                </c:pt>
                <c:pt idx="16863">
                  <c:v>189632833.09999999</c:v>
                </c:pt>
                <c:pt idx="16864">
                  <c:v>189644078.59999999</c:v>
                </c:pt>
                <c:pt idx="16865">
                  <c:v>189655324.09999999</c:v>
                </c:pt>
                <c:pt idx="16866">
                  <c:v>189666569.59999999</c:v>
                </c:pt>
                <c:pt idx="16867">
                  <c:v>189677815.09999999</c:v>
                </c:pt>
                <c:pt idx="16868">
                  <c:v>189689060.59999999</c:v>
                </c:pt>
                <c:pt idx="16869">
                  <c:v>189700306.09999999</c:v>
                </c:pt>
                <c:pt idx="16870">
                  <c:v>189711551.59999999</c:v>
                </c:pt>
                <c:pt idx="16871">
                  <c:v>189722797.09999999</c:v>
                </c:pt>
                <c:pt idx="16872">
                  <c:v>189734042.59999999</c:v>
                </c:pt>
                <c:pt idx="16873">
                  <c:v>189745288.09999999</c:v>
                </c:pt>
                <c:pt idx="16874">
                  <c:v>189756533.59999999</c:v>
                </c:pt>
                <c:pt idx="16875">
                  <c:v>189767779.09999999</c:v>
                </c:pt>
                <c:pt idx="16876">
                  <c:v>189779024.59999999</c:v>
                </c:pt>
                <c:pt idx="16877">
                  <c:v>189790270.09999999</c:v>
                </c:pt>
                <c:pt idx="16878">
                  <c:v>189801515.5</c:v>
                </c:pt>
                <c:pt idx="16879">
                  <c:v>189812761</c:v>
                </c:pt>
                <c:pt idx="16880">
                  <c:v>189824006.5</c:v>
                </c:pt>
                <c:pt idx="16881">
                  <c:v>189835252</c:v>
                </c:pt>
                <c:pt idx="16882">
                  <c:v>189846497.5</c:v>
                </c:pt>
                <c:pt idx="16883">
                  <c:v>189857743</c:v>
                </c:pt>
                <c:pt idx="16884">
                  <c:v>189868988.5</c:v>
                </c:pt>
                <c:pt idx="16885">
                  <c:v>189880234</c:v>
                </c:pt>
                <c:pt idx="16886">
                  <c:v>189891479.5</c:v>
                </c:pt>
                <c:pt idx="16887">
                  <c:v>189902725</c:v>
                </c:pt>
                <c:pt idx="16888">
                  <c:v>189913970.5</c:v>
                </c:pt>
                <c:pt idx="16889">
                  <c:v>189925216</c:v>
                </c:pt>
                <c:pt idx="16890">
                  <c:v>189936461.5</c:v>
                </c:pt>
                <c:pt idx="16891">
                  <c:v>189947707</c:v>
                </c:pt>
                <c:pt idx="16892">
                  <c:v>189958952.5</c:v>
                </c:pt>
                <c:pt idx="16893">
                  <c:v>189970198</c:v>
                </c:pt>
                <c:pt idx="16894">
                  <c:v>189981443.5</c:v>
                </c:pt>
                <c:pt idx="16895">
                  <c:v>189992689</c:v>
                </c:pt>
                <c:pt idx="16896">
                  <c:v>190003934.5</c:v>
                </c:pt>
                <c:pt idx="16897">
                  <c:v>190015180</c:v>
                </c:pt>
                <c:pt idx="16898">
                  <c:v>190026425.5</c:v>
                </c:pt>
                <c:pt idx="16899">
                  <c:v>190037671</c:v>
                </c:pt>
                <c:pt idx="16900">
                  <c:v>190048916.5</c:v>
                </c:pt>
                <c:pt idx="16901">
                  <c:v>190060162</c:v>
                </c:pt>
                <c:pt idx="16902">
                  <c:v>190071407.5</c:v>
                </c:pt>
                <c:pt idx="16903">
                  <c:v>190082653</c:v>
                </c:pt>
                <c:pt idx="16904">
                  <c:v>190093898.5</c:v>
                </c:pt>
                <c:pt idx="16905">
                  <c:v>190105144</c:v>
                </c:pt>
                <c:pt idx="16906">
                  <c:v>190116389.5</c:v>
                </c:pt>
                <c:pt idx="16907">
                  <c:v>190127635</c:v>
                </c:pt>
                <c:pt idx="16908">
                  <c:v>190138880.5</c:v>
                </c:pt>
                <c:pt idx="16909">
                  <c:v>190150126</c:v>
                </c:pt>
                <c:pt idx="16910">
                  <c:v>190161371.5</c:v>
                </c:pt>
                <c:pt idx="16911">
                  <c:v>190172617</c:v>
                </c:pt>
                <c:pt idx="16912">
                  <c:v>190183862.5</c:v>
                </c:pt>
                <c:pt idx="16913">
                  <c:v>190195108</c:v>
                </c:pt>
                <c:pt idx="16914">
                  <c:v>190206353.5</c:v>
                </c:pt>
                <c:pt idx="16915">
                  <c:v>190217599</c:v>
                </c:pt>
                <c:pt idx="16916">
                  <c:v>190228844.5</c:v>
                </c:pt>
                <c:pt idx="16917">
                  <c:v>190240090</c:v>
                </c:pt>
                <c:pt idx="16918">
                  <c:v>190251335.5</c:v>
                </c:pt>
                <c:pt idx="16919">
                  <c:v>190262581</c:v>
                </c:pt>
                <c:pt idx="16920">
                  <c:v>190273826.5</c:v>
                </c:pt>
                <c:pt idx="16921">
                  <c:v>190285072</c:v>
                </c:pt>
                <c:pt idx="16922">
                  <c:v>190296317.5</c:v>
                </c:pt>
                <c:pt idx="16923">
                  <c:v>190307563</c:v>
                </c:pt>
                <c:pt idx="16924">
                  <c:v>190318808.5</c:v>
                </c:pt>
                <c:pt idx="16925">
                  <c:v>190330054</c:v>
                </c:pt>
                <c:pt idx="16926">
                  <c:v>190341299.5</c:v>
                </c:pt>
                <c:pt idx="16927">
                  <c:v>190352545</c:v>
                </c:pt>
                <c:pt idx="16928">
                  <c:v>190363790.5</c:v>
                </c:pt>
                <c:pt idx="16929">
                  <c:v>190375035.90000001</c:v>
                </c:pt>
                <c:pt idx="16930">
                  <c:v>190386281.40000001</c:v>
                </c:pt>
                <c:pt idx="16931">
                  <c:v>190397526.90000001</c:v>
                </c:pt>
                <c:pt idx="16932">
                  <c:v>190408772.40000001</c:v>
                </c:pt>
                <c:pt idx="16933">
                  <c:v>190420017.90000001</c:v>
                </c:pt>
                <c:pt idx="16934">
                  <c:v>190431263.40000001</c:v>
                </c:pt>
                <c:pt idx="16935">
                  <c:v>190442508.90000001</c:v>
                </c:pt>
                <c:pt idx="16936">
                  <c:v>190453754.40000001</c:v>
                </c:pt>
                <c:pt idx="16937">
                  <c:v>190464999.90000001</c:v>
                </c:pt>
                <c:pt idx="16938">
                  <c:v>190476245.40000001</c:v>
                </c:pt>
                <c:pt idx="16939">
                  <c:v>190487490.90000001</c:v>
                </c:pt>
                <c:pt idx="16940">
                  <c:v>190498736.40000001</c:v>
                </c:pt>
                <c:pt idx="16941">
                  <c:v>190509981.90000001</c:v>
                </c:pt>
                <c:pt idx="16942">
                  <c:v>190521227.40000001</c:v>
                </c:pt>
                <c:pt idx="16943">
                  <c:v>190532472.90000001</c:v>
                </c:pt>
                <c:pt idx="16944">
                  <c:v>190543718.40000001</c:v>
                </c:pt>
                <c:pt idx="16945">
                  <c:v>190554963.90000001</c:v>
                </c:pt>
                <c:pt idx="16946">
                  <c:v>190566209.40000001</c:v>
                </c:pt>
                <c:pt idx="16947">
                  <c:v>190577454.90000001</c:v>
                </c:pt>
                <c:pt idx="16948">
                  <c:v>190588700.40000001</c:v>
                </c:pt>
                <c:pt idx="16949">
                  <c:v>190599945.90000001</c:v>
                </c:pt>
                <c:pt idx="16950">
                  <c:v>190611191.40000001</c:v>
                </c:pt>
                <c:pt idx="16951">
                  <c:v>190622436.90000001</c:v>
                </c:pt>
                <c:pt idx="16952">
                  <c:v>190633682.40000001</c:v>
                </c:pt>
                <c:pt idx="16953">
                  <c:v>190644927.90000001</c:v>
                </c:pt>
                <c:pt idx="16954">
                  <c:v>190656173.40000001</c:v>
                </c:pt>
                <c:pt idx="16955">
                  <c:v>190667418.90000001</c:v>
                </c:pt>
                <c:pt idx="16956">
                  <c:v>190678664.40000001</c:v>
                </c:pt>
                <c:pt idx="16957">
                  <c:v>190689909.90000001</c:v>
                </c:pt>
                <c:pt idx="16958">
                  <c:v>190701155.40000001</c:v>
                </c:pt>
                <c:pt idx="16959">
                  <c:v>190712400.90000001</c:v>
                </c:pt>
                <c:pt idx="16960">
                  <c:v>190723646.40000001</c:v>
                </c:pt>
                <c:pt idx="16961">
                  <c:v>190734891.90000001</c:v>
                </c:pt>
                <c:pt idx="16962">
                  <c:v>190746137.40000001</c:v>
                </c:pt>
                <c:pt idx="16963">
                  <c:v>190757382.90000001</c:v>
                </c:pt>
                <c:pt idx="16964">
                  <c:v>190768628.40000001</c:v>
                </c:pt>
                <c:pt idx="16965">
                  <c:v>190779873.90000001</c:v>
                </c:pt>
                <c:pt idx="16966">
                  <c:v>190791119.40000001</c:v>
                </c:pt>
                <c:pt idx="16967">
                  <c:v>190802364.90000001</c:v>
                </c:pt>
                <c:pt idx="16968">
                  <c:v>190813610.40000001</c:v>
                </c:pt>
                <c:pt idx="16969">
                  <c:v>190824855.90000001</c:v>
                </c:pt>
                <c:pt idx="16970">
                  <c:v>190836101.40000001</c:v>
                </c:pt>
                <c:pt idx="16971">
                  <c:v>190847346.90000001</c:v>
                </c:pt>
                <c:pt idx="16972">
                  <c:v>190858592.40000001</c:v>
                </c:pt>
                <c:pt idx="16973">
                  <c:v>190869837.90000001</c:v>
                </c:pt>
                <c:pt idx="16974">
                  <c:v>190881083.40000001</c:v>
                </c:pt>
                <c:pt idx="16975">
                  <c:v>190892328.90000001</c:v>
                </c:pt>
                <c:pt idx="16976">
                  <c:v>190903574.40000001</c:v>
                </c:pt>
                <c:pt idx="16977">
                  <c:v>190914819.90000001</c:v>
                </c:pt>
                <c:pt idx="16978">
                  <c:v>190926065.40000001</c:v>
                </c:pt>
                <c:pt idx="16979">
                  <c:v>190937310.80000001</c:v>
                </c:pt>
                <c:pt idx="16980">
                  <c:v>190948556.30000001</c:v>
                </c:pt>
                <c:pt idx="16981">
                  <c:v>190959801.80000001</c:v>
                </c:pt>
                <c:pt idx="16982">
                  <c:v>190971047.30000001</c:v>
                </c:pt>
                <c:pt idx="16983">
                  <c:v>190982292.80000001</c:v>
                </c:pt>
                <c:pt idx="16984">
                  <c:v>190993538.30000001</c:v>
                </c:pt>
                <c:pt idx="16985">
                  <c:v>191004783.80000001</c:v>
                </c:pt>
                <c:pt idx="16986">
                  <c:v>191016029.30000001</c:v>
                </c:pt>
                <c:pt idx="16987">
                  <c:v>191027274.80000001</c:v>
                </c:pt>
                <c:pt idx="16988">
                  <c:v>191038520.30000001</c:v>
                </c:pt>
                <c:pt idx="16989">
                  <c:v>191049765.80000001</c:v>
                </c:pt>
                <c:pt idx="16990">
                  <c:v>191061011.30000001</c:v>
                </c:pt>
                <c:pt idx="16991">
                  <c:v>191072256.80000001</c:v>
                </c:pt>
                <c:pt idx="16992">
                  <c:v>191083502.30000001</c:v>
                </c:pt>
                <c:pt idx="16993">
                  <c:v>191094747.80000001</c:v>
                </c:pt>
                <c:pt idx="16994">
                  <c:v>191105993.30000001</c:v>
                </c:pt>
                <c:pt idx="16995">
                  <c:v>191117238.80000001</c:v>
                </c:pt>
                <c:pt idx="16996">
                  <c:v>191128484.30000001</c:v>
                </c:pt>
                <c:pt idx="16997">
                  <c:v>191139729.80000001</c:v>
                </c:pt>
                <c:pt idx="16998">
                  <c:v>191150975.30000001</c:v>
                </c:pt>
                <c:pt idx="16999">
                  <c:v>191162220.80000001</c:v>
                </c:pt>
                <c:pt idx="17000">
                  <c:v>191173466.30000001</c:v>
                </c:pt>
                <c:pt idx="17001">
                  <c:v>191184711.80000001</c:v>
                </c:pt>
                <c:pt idx="17002">
                  <c:v>191195957.30000001</c:v>
                </c:pt>
                <c:pt idx="17003">
                  <c:v>191207202.80000001</c:v>
                </c:pt>
                <c:pt idx="17004">
                  <c:v>191218448.30000001</c:v>
                </c:pt>
                <c:pt idx="17005">
                  <c:v>191229693.80000001</c:v>
                </c:pt>
                <c:pt idx="17006">
                  <c:v>191240939.30000001</c:v>
                </c:pt>
                <c:pt idx="17007">
                  <c:v>191252184.80000001</c:v>
                </c:pt>
                <c:pt idx="17008">
                  <c:v>191263430.30000001</c:v>
                </c:pt>
                <c:pt idx="17009">
                  <c:v>191274675.80000001</c:v>
                </c:pt>
                <c:pt idx="17010">
                  <c:v>191285921.30000001</c:v>
                </c:pt>
                <c:pt idx="17011">
                  <c:v>191297166.80000001</c:v>
                </c:pt>
                <c:pt idx="17012">
                  <c:v>191308412.30000001</c:v>
                </c:pt>
                <c:pt idx="17013">
                  <c:v>191319657.80000001</c:v>
                </c:pt>
                <c:pt idx="17014">
                  <c:v>191330903.30000001</c:v>
                </c:pt>
                <c:pt idx="17015">
                  <c:v>191342148.80000001</c:v>
                </c:pt>
                <c:pt idx="17016">
                  <c:v>191353394.30000001</c:v>
                </c:pt>
                <c:pt idx="17017">
                  <c:v>191364639.80000001</c:v>
                </c:pt>
                <c:pt idx="17018">
                  <c:v>191375885.30000001</c:v>
                </c:pt>
                <c:pt idx="17019">
                  <c:v>191387130.80000001</c:v>
                </c:pt>
                <c:pt idx="17020">
                  <c:v>191398376.30000001</c:v>
                </c:pt>
                <c:pt idx="17021">
                  <c:v>191409621.80000001</c:v>
                </c:pt>
                <c:pt idx="17022">
                  <c:v>191420867.30000001</c:v>
                </c:pt>
                <c:pt idx="17023">
                  <c:v>191432112.80000001</c:v>
                </c:pt>
                <c:pt idx="17024">
                  <c:v>191443358.30000001</c:v>
                </c:pt>
                <c:pt idx="17025">
                  <c:v>191454603.80000001</c:v>
                </c:pt>
                <c:pt idx="17026">
                  <c:v>191465849.30000001</c:v>
                </c:pt>
                <c:pt idx="17027">
                  <c:v>191477094.80000001</c:v>
                </c:pt>
                <c:pt idx="17028">
                  <c:v>191488340.30000001</c:v>
                </c:pt>
                <c:pt idx="17029">
                  <c:v>191499585.80000001</c:v>
                </c:pt>
                <c:pt idx="17030">
                  <c:v>191510831.19999999</c:v>
                </c:pt>
                <c:pt idx="17031">
                  <c:v>191522076.69999999</c:v>
                </c:pt>
                <c:pt idx="17032">
                  <c:v>191533322.19999999</c:v>
                </c:pt>
                <c:pt idx="17033">
                  <c:v>191544567.69999999</c:v>
                </c:pt>
                <c:pt idx="17034">
                  <c:v>191555813.19999999</c:v>
                </c:pt>
                <c:pt idx="17035">
                  <c:v>191567058.69999999</c:v>
                </c:pt>
                <c:pt idx="17036">
                  <c:v>191578304.19999999</c:v>
                </c:pt>
                <c:pt idx="17037">
                  <c:v>191589549.69999999</c:v>
                </c:pt>
                <c:pt idx="17038">
                  <c:v>191600795.19999999</c:v>
                </c:pt>
                <c:pt idx="17039">
                  <c:v>191612040.69999999</c:v>
                </c:pt>
                <c:pt idx="17040">
                  <c:v>191623286.19999999</c:v>
                </c:pt>
                <c:pt idx="17041">
                  <c:v>191634531.69999999</c:v>
                </c:pt>
                <c:pt idx="17042">
                  <c:v>191645777.19999999</c:v>
                </c:pt>
                <c:pt idx="17043">
                  <c:v>191657022.69999999</c:v>
                </c:pt>
                <c:pt idx="17044">
                  <c:v>191668268.19999999</c:v>
                </c:pt>
                <c:pt idx="17045">
                  <c:v>191679513.69999999</c:v>
                </c:pt>
                <c:pt idx="17046">
                  <c:v>191690759.19999999</c:v>
                </c:pt>
                <c:pt idx="17047">
                  <c:v>191702004.69999999</c:v>
                </c:pt>
                <c:pt idx="17048">
                  <c:v>191713250.19999999</c:v>
                </c:pt>
                <c:pt idx="17049">
                  <c:v>191724495.69999999</c:v>
                </c:pt>
                <c:pt idx="17050">
                  <c:v>191735741.19999999</c:v>
                </c:pt>
                <c:pt idx="17051">
                  <c:v>191746986.69999999</c:v>
                </c:pt>
                <c:pt idx="17052">
                  <c:v>191758232.19999999</c:v>
                </c:pt>
                <c:pt idx="17053">
                  <c:v>191769477.69999999</c:v>
                </c:pt>
                <c:pt idx="17054">
                  <c:v>191780723.19999999</c:v>
                </c:pt>
                <c:pt idx="17055">
                  <c:v>191791968.69999999</c:v>
                </c:pt>
                <c:pt idx="17056">
                  <c:v>191803214.19999999</c:v>
                </c:pt>
                <c:pt idx="17057">
                  <c:v>191814459.69999999</c:v>
                </c:pt>
                <c:pt idx="17058">
                  <c:v>191825705.19999999</c:v>
                </c:pt>
                <c:pt idx="17059">
                  <c:v>191836950.69999999</c:v>
                </c:pt>
                <c:pt idx="17060">
                  <c:v>191848196.19999999</c:v>
                </c:pt>
                <c:pt idx="17061">
                  <c:v>191859441.69999999</c:v>
                </c:pt>
                <c:pt idx="17062">
                  <c:v>191870687.19999999</c:v>
                </c:pt>
                <c:pt idx="17063">
                  <c:v>191881932.69999999</c:v>
                </c:pt>
                <c:pt idx="17064">
                  <c:v>191893178.19999999</c:v>
                </c:pt>
                <c:pt idx="17065">
                  <c:v>191904423.69999999</c:v>
                </c:pt>
                <c:pt idx="17066">
                  <c:v>191915669.19999999</c:v>
                </c:pt>
                <c:pt idx="17067">
                  <c:v>191926914.69999999</c:v>
                </c:pt>
                <c:pt idx="17068">
                  <c:v>191938160.19999999</c:v>
                </c:pt>
                <c:pt idx="17069">
                  <c:v>191949405.69999999</c:v>
                </c:pt>
                <c:pt idx="17070">
                  <c:v>191960651.19999999</c:v>
                </c:pt>
                <c:pt idx="17071">
                  <c:v>191971896.69999999</c:v>
                </c:pt>
                <c:pt idx="17072">
                  <c:v>191983142.19999999</c:v>
                </c:pt>
                <c:pt idx="17073">
                  <c:v>191994387.69999999</c:v>
                </c:pt>
                <c:pt idx="17074">
                  <c:v>192005633.19999999</c:v>
                </c:pt>
                <c:pt idx="17075">
                  <c:v>192016878.69999999</c:v>
                </c:pt>
                <c:pt idx="17076">
                  <c:v>192028124.19999999</c:v>
                </c:pt>
                <c:pt idx="17077">
                  <c:v>192039369.69999999</c:v>
                </c:pt>
                <c:pt idx="17078">
                  <c:v>192050615.19999999</c:v>
                </c:pt>
                <c:pt idx="17079">
                  <c:v>192061860.69999999</c:v>
                </c:pt>
                <c:pt idx="17080">
                  <c:v>192073106.09999999</c:v>
                </c:pt>
                <c:pt idx="17081">
                  <c:v>192084351.59999999</c:v>
                </c:pt>
                <c:pt idx="17082">
                  <c:v>192095597.09999999</c:v>
                </c:pt>
                <c:pt idx="17083">
                  <c:v>192106842.59999999</c:v>
                </c:pt>
                <c:pt idx="17084">
                  <c:v>192118088.09999999</c:v>
                </c:pt>
                <c:pt idx="17085">
                  <c:v>192129333.59999999</c:v>
                </c:pt>
                <c:pt idx="17086">
                  <c:v>192140579.09999999</c:v>
                </c:pt>
                <c:pt idx="17087">
                  <c:v>192151824.59999999</c:v>
                </c:pt>
                <c:pt idx="17088">
                  <c:v>192163070.09999999</c:v>
                </c:pt>
                <c:pt idx="17089">
                  <c:v>192174315.59999999</c:v>
                </c:pt>
                <c:pt idx="17090">
                  <c:v>192185561.09999999</c:v>
                </c:pt>
                <c:pt idx="17091">
                  <c:v>192196806.59999999</c:v>
                </c:pt>
                <c:pt idx="17092">
                  <c:v>192208052.09999999</c:v>
                </c:pt>
                <c:pt idx="17093">
                  <c:v>192219297.59999999</c:v>
                </c:pt>
                <c:pt idx="17094">
                  <c:v>192230543.09999999</c:v>
                </c:pt>
                <c:pt idx="17095">
                  <c:v>192241788.59999999</c:v>
                </c:pt>
                <c:pt idx="17096">
                  <c:v>192253034.09999999</c:v>
                </c:pt>
                <c:pt idx="17097">
                  <c:v>192264279.59999999</c:v>
                </c:pt>
                <c:pt idx="17098">
                  <c:v>192275525.09999999</c:v>
                </c:pt>
                <c:pt idx="17099">
                  <c:v>192286770.59999999</c:v>
                </c:pt>
                <c:pt idx="17100">
                  <c:v>192298016.09999999</c:v>
                </c:pt>
                <c:pt idx="17101">
                  <c:v>192309261.59999999</c:v>
                </c:pt>
                <c:pt idx="17102">
                  <c:v>192320507.09999999</c:v>
                </c:pt>
                <c:pt idx="17103">
                  <c:v>192331752.59999999</c:v>
                </c:pt>
                <c:pt idx="17104">
                  <c:v>192342998.09999999</c:v>
                </c:pt>
                <c:pt idx="17105">
                  <c:v>192354243.59999999</c:v>
                </c:pt>
                <c:pt idx="17106">
                  <c:v>192365489.09999999</c:v>
                </c:pt>
                <c:pt idx="17107">
                  <c:v>192376734.59999999</c:v>
                </c:pt>
                <c:pt idx="17108">
                  <c:v>192387980.09999999</c:v>
                </c:pt>
                <c:pt idx="17109">
                  <c:v>192399225.59999999</c:v>
                </c:pt>
                <c:pt idx="17110">
                  <c:v>192410471.09999999</c:v>
                </c:pt>
                <c:pt idx="17111">
                  <c:v>192421716.59999999</c:v>
                </c:pt>
                <c:pt idx="17112">
                  <c:v>192432962.09999999</c:v>
                </c:pt>
                <c:pt idx="17113">
                  <c:v>192444207.59999999</c:v>
                </c:pt>
                <c:pt idx="17114">
                  <c:v>192455453.09999999</c:v>
                </c:pt>
                <c:pt idx="17115">
                  <c:v>192466698.59999999</c:v>
                </c:pt>
                <c:pt idx="17116">
                  <c:v>192477944.09999999</c:v>
                </c:pt>
                <c:pt idx="17117">
                  <c:v>192489189.59999999</c:v>
                </c:pt>
                <c:pt idx="17118">
                  <c:v>192500435.09999999</c:v>
                </c:pt>
                <c:pt idx="17119">
                  <c:v>192511680.59999999</c:v>
                </c:pt>
                <c:pt idx="17120">
                  <c:v>192522926.09999999</c:v>
                </c:pt>
                <c:pt idx="17121">
                  <c:v>192534171.59999999</c:v>
                </c:pt>
                <c:pt idx="17122">
                  <c:v>192545417.09999999</c:v>
                </c:pt>
                <c:pt idx="17123">
                  <c:v>192556662.59999999</c:v>
                </c:pt>
                <c:pt idx="17124">
                  <c:v>192567908.09999999</c:v>
                </c:pt>
                <c:pt idx="17125">
                  <c:v>192579153.59999999</c:v>
                </c:pt>
                <c:pt idx="17126">
                  <c:v>192590399.09999999</c:v>
                </c:pt>
                <c:pt idx="17127">
                  <c:v>192601644.59999999</c:v>
                </c:pt>
                <c:pt idx="17128">
                  <c:v>192612890.09999999</c:v>
                </c:pt>
                <c:pt idx="17129">
                  <c:v>192624135.59999999</c:v>
                </c:pt>
                <c:pt idx="17130">
                  <c:v>192635381.09999999</c:v>
                </c:pt>
                <c:pt idx="17131">
                  <c:v>192646626.5</c:v>
                </c:pt>
                <c:pt idx="17132">
                  <c:v>192657872</c:v>
                </c:pt>
                <c:pt idx="17133">
                  <c:v>192669117.5</c:v>
                </c:pt>
                <c:pt idx="17134">
                  <c:v>192680363</c:v>
                </c:pt>
                <c:pt idx="17135">
                  <c:v>192691608.5</c:v>
                </c:pt>
                <c:pt idx="17136">
                  <c:v>192702854</c:v>
                </c:pt>
                <c:pt idx="17137">
                  <c:v>192714099.5</c:v>
                </c:pt>
                <c:pt idx="17138">
                  <c:v>192725345</c:v>
                </c:pt>
                <c:pt idx="17139">
                  <c:v>192736590.5</c:v>
                </c:pt>
                <c:pt idx="17140">
                  <c:v>192747836</c:v>
                </c:pt>
                <c:pt idx="17141">
                  <c:v>192759081.5</c:v>
                </c:pt>
                <c:pt idx="17142">
                  <c:v>192770327</c:v>
                </c:pt>
                <c:pt idx="17143">
                  <c:v>192781572.5</c:v>
                </c:pt>
                <c:pt idx="17144">
                  <c:v>192792818</c:v>
                </c:pt>
                <c:pt idx="17145">
                  <c:v>192804063.5</c:v>
                </c:pt>
                <c:pt idx="17146">
                  <c:v>192815309</c:v>
                </c:pt>
                <c:pt idx="17147">
                  <c:v>192826554.5</c:v>
                </c:pt>
                <c:pt idx="17148">
                  <c:v>192837800</c:v>
                </c:pt>
                <c:pt idx="17149">
                  <c:v>192849045.5</c:v>
                </c:pt>
                <c:pt idx="17150">
                  <c:v>192860291</c:v>
                </c:pt>
                <c:pt idx="17151">
                  <c:v>192871536.5</c:v>
                </c:pt>
                <c:pt idx="17152">
                  <c:v>192882782</c:v>
                </c:pt>
                <c:pt idx="17153">
                  <c:v>192894027.5</c:v>
                </c:pt>
                <c:pt idx="17154">
                  <c:v>192905273</c:v>
                </c:pt>
                <c:pt idx="17155">
                  <c:v>192916518.5</c:v>
                </c:pt>
                <c:pt idx="17156">
                  <c:v>192927764</c:v>
                </c:pt>
                <c:pt idx="17157">
                  <c:v>192939009.5</c:v>
                </c:pt>
                <c:pt idx="17158">
                  <c:v>192950255</c:v>
                </c:pt>
                <c:pt idx="17159">
                  <c:v>192961500.5</c:v>
                </c:pt>
                <c:pt idx="17160">
                  <c:v>192972746</c:v>
                </c:pt>
                <c:pt idx="17161">
                  <c:v>192983991.5</c:v>
                </c:pt>
                <c:pt idx="17162">
                  <c:v>192995237</c:v>
                </c:pt>
                <c:pt idx="17163">
                  <c:v>193006482.5</c:v>
                </c:pt>
                <c:pt idx="17164">
                  <c:v>193017728</c:v>
                </c:pt>
                <c:pt idx="17165">
                  <c:v>193028973.5</c:v>
                </c:pt>
                <c:pt idx="17166">
                  <c:v>193040219</c:v>
                </c:pt>
                <c:pt idx="17167">
                  <c:v>193051464.5</c:v>
                </c:pt>
                <c:pt idx="17168">
                  <c:v>193062710</c:v>
                </c:pt>
                <c:pt idx="17169">
                  <c:v>193073955.5</c:v>
                </c:pt>
                <c:pt idx="17170">
                  <c:v>193085201</c:v>
                </c:pt>
                <c:pt idx="17171">
                  <c:v>193096446.5</c:v>
                </c:pt>
                <c:pt idx="17172">
                  <c:v>193107692</c:v>
                </c:pt>
                <c:pt idx="17173">
                  <c:v>193118937.5</c:v>
                </c:pt>
                <c:pt idx="17174">
                  <c:v>193130183</c:v>
                </c:pt>
                <c:pt idx="17175">
                  <c:v>193141428.5</c:v>
                </c:pt>
                <c:pt idx="17176">
                  <c:v>193152674</c:v>
                </c:pt>
                <c:pt idx="17177">
                  <c:v>193163919.5</c:v>
                </c:pt>
                <c:pt idx="17178">
                  <c:v>193175165</c:v>
                </c:pt>
                <c:pt idx="17179">
                  <c:v>193186410.5</c:v>
                </c:pt>
                <c:pt idx="17180">
                  <c:v>193197656</c:v>
                </c:pt>
                <c:pt idx="17181">
                  <c:v>193208901.40000001</c:v>
                </c:pt>
                <c:pt idx="17182">
                  <c:v>193220146.90000001</c:v>
                </c:pt>
                <c:pt idx="17183">
                  <c:v>193231392.40000001</c:v>
                </c:pt>
                <c:pt idx="17184">
                  <c:v>193242637.90000001</c:v>
                </c:pt>
                <c:pt idx="17185">
                  <c:v>193253883.40000001</c:v>
                </c:pt>
                <c:pt idx="17186">
                  <c:v>193265128.90000001</c:v>
                </c:pt>
                <c:pt idx="17187">
                  <c:v>193276374.40000001</c:v>
                </c:pt>
                <c:pt idx="17188">
                  <c:v>193287619.90000001</c:v>
                </c:pt>
                <c:pt idx="17189">
                  <c:v>193298865.40000001</c:v>
                </c:pt>
                <c:pt idx="17190">
                  <c:v>193310110.90000001</c:v>
                </c:pt>
                <c:pt idx="17191">
                  <c:v>193321356.40000001</c:v>
                </c:pt>
                <c:pt idx="17192">
                  <c:v>193332601.90000001</c:v>
                </c:pt>
                <c:pt idx="17193">
                  <c:v>193343847.40000001</c:v>
                </c:pt>
                <c:pt idx="17194">
                  <c:v>193355092.90000001</c:v>
                </c:pt>
                <c:pt idx="17195">
                  <c:v>193366338.40000001</c:v>
                </c:pt>
                <c:pt idx="17196">
                  <c:v>193377583.90000001</c:v>
                </c:pt>
                <c:pt idx="17197">
                  <c:v>193388829.40000001</c:v>
                </c:pt>
                <c:pt idx="17198">
                  <c:v>193400074.90000001</c:v>
                </c:pt>
                <c:pt idx="17199">
                  <c:v>193411320.40000001</c:v>
                </c:pt>
                <c:pt idx="17200">
                  <c:v>193422565.90000001</c:v>
                </c:pt>
                <c:pt idx="17201">
                  <c:v>193433811.40000001</c:v>
                </c:pt>
                <c:pt idx="17202">
                  <c:v>193445056.90000001</c:v>
                </c:pt>
                <c:pt idx="17203">
                  <c:v>193456302.40000001</c:v>
                </c:pt>
                <c:pt idx="17204">
                  <c:v>193467547.90000001</c:v>
                </c:pt>
                <c:pt idx="17205">
                  <c:v>193478793.40000001</c:v>
                </c:pt>
                <c:pt idx="17206">
                  <c:v>193490038.90000001</c:v>
                </c:pt>
                <c:pt idx="17207">
                  <c:v>193501284.40000001</c:v>
                </c:pt>
                <c:pt idx="17208">
                  <c:v>193512529.90000001</c:v>
                </c:pt>
                <c:pt idx="17209">
                  <c:v>193523775.40000001</c:v>
                </c:pt>
                <c:pt idx="17210">
                  <c:v>193535020.90000001</c:v>
                </c:pt>
                <c:pt idx="17211">
                  <c:v>193546266.40000001</c:v>
                </c:pt>
                <c:pt idx="17212">
                  <c:v>193557511.90000001</c:v>
                </c:pt>
                <c:pt idx="17213">
                  <c:v>193568757.40000001</c:v>
                </c:pt>
                <c:pt idx="17214">
                  <c:v>193580002.90000001</c:v>
                </c:pt>
                <c:pt idx="17215">
                  <c:v>193591248.40000001</c:v>
                </c:pt>
                <c:pt idx="17216">
                  <c:v>193602493.90000001</c:v>
                </c:pt>
                <c:pt idx="17217">
                  <c:v>193613739.40000001</c:v>
                </c:pt>
                <c:pt idx="17218">
                  <c:v>193624984.90000001</c:v>
                </c:pt>
                <c:pt idx="17219">
                  <c:v>193636230.40000001</c:v>
                </c:pt>
                <c:pt idx="17220">
                  <c:v>193647475.90000001</c:v>
                </c:pt>
                <c:pt idx="17221">
                  <c:v>193658721.40000001</c:v>
                </c:pt>
                <c:pt idx="17222">
                  <c:v>193669966.90000001</c:v>
                </c:pt>
                <c:pt idx="17223">
                  <c:v>193681212.40000001</c:v>
                </c:pt>
                <c:pt idx="17224">
                  <c:v>193692457.90000001</c:v>
                </c:pt>
                <c:pt idx="17225">
                  <c:v>193703703.40000001</c:v>
                </c:pt>
                <c:pt idx="17226">
                  <c:v>193714948.90000001</c:v>
                </c:pt>
                <c:pt idx="17227">
                  <c:v>193726194.40000001</c:v>
                </c:pt>
                <c:pt idx="17228">
                  <c:v>193737439.90000001</c:v>
                </c:pt>
                <c:pt idx="17229">
                  <c:v>193748685.40000001</c:v>
                </c:pt>
                <c:pt idx="17230">
                  <c:v>193759930.90000001</c:v>
                </c:pt>
                <c:pt idx="17231">
                  <c:v>193771176.40000001</c:v>
                </c:pt>
                <c:pt idx="17232">
                  <c:v>193782421.80000001</c:v>
                </c:pt>
                <c:pt idx="17233">
                  <c:v>193793667.30000001</c:v>
                </c:pt>
                <c:pt idx="17234">
                  <c:v>193804912.80000001</c:v>
                </c:pt>
                <c:pt idx="17235">
                  <c:v>193816158.30000001</c:v>
                </c:pt>
                <c:pt idx="17236">
                  <c:v>193827403.80000001</c:v>
                </c:pt>
                <c:pt idx="17237">
                  <c:v>193838649.30000001</c:v>
                </c:pt>
                <c:pt idx="17238">
                  <c:v>193849894.80000001</c:v>
                </c:pt>
                <c:pt idx="17239">
                  <c:v>193861140.30000001</c:v>
                </c:pt>
                <c:pt idx="17240">
                  <c:v>193872385.80000001</c:v>
                </c:pt>
                <c:pt idx="17241">
                  <c:v>193883631.30000001</c:v>
                </c:pt>
                <c:pt idx="17242">
                  <c:v>193894876.80000001</c:v>
                </c:pt>
                <c:pt idx="17243">
                  <c:v>193906122.30000001</c:v>
                </c:pt>
                <c:pt idx="17244">
                  <c:v>193917367.80000001</c:v>
                </c:pt>
                <c:pt idx="17245">
                  <c:v>193928613.30000001</c:v>
                </c:pt>
                <c:pt idx="17246">
                  <c:v>193939858.80000001</c:v>
                </c:pt>
                <c:pt idx="17247">
                  <c:v>193951104.30000001</c:v>
                </c:pt>
                <c:pt idx="17248">
                  <c:v>193962349.80000001</c:v>
                </c:pt>
                <c:pt idx="17249">
                  <c:v>193973595.30000001</c:v>
                </c:pt>
                <c:pt idx="17250">
                  <c:v>193984840.80000001</c:v>
                </c:pt>
                <c:pt idx="17251">
                  <c:v>193996086.30000001</c:v>
                </c:pt>
                <c:pt idx="17252">
                  <c:v>194007331.80000001</c:v>
                </c:pt>
                <c:pt idx="17253">
                  <c:v>194018577.30000001</c:v>
                </c:pt>
                <c:pt idx="17254">
                  <c:v>194029822.80000001</c:v>
                </c:pt>
                <c:pt idx="17255">
                  <c:v>194041068.30000001</c:v>
                </c:pt>
                <c:pt idx="17256">
                  <c:v>194052313.80000001</c:v>
                </c:pt>
                <c:pt idx="17257">
                  <c:v>194063559.30000001</c:v>
                </c:pt>
                <c:pt idx="17258">
                  <c:v>194074804.80000001</c:v>
                </c:pt>
                <c:pt idx="17259">
                  <c:v>194086050.30000001</c:v>
                </c:pt>
                <c:pt idx="17260">
                  <c:v>194097295.80000001</c:v>
                </c:pt>
                <c:pt idx="17261">
                  <c:v>194108541.30000001</c:v>
                </c:pt>
                <c:pt idx="17262">
                  <c:v>194119786.80000001</c:v>
                </c:pt>
                <c:pt idx="17263">
                  <c:v>194131032.30000001</c:v>
                </c:pt>
                <c:pt idx="17264">
                  <c:v>194142277.80000001</c:v>
                </c:pt>
                <c:pt idx="17265">
                  <c:v>194153523.30000001</c:v>
                </c:pt>
                <c:pt idx="17266">
                  <c:v>194164768.80000001</c:v>
                </c:pt>
                <c:pt idx="17267">
                  <c:v>194176014.30000001</c:v>
                </c:pt>
                <c:pt idx="17268">
                  <c:v>194187259.80000001</c:v>
                </c:pt>
                <c:pt idx="17269">
                  <c:v>194198505.30000001</c:v>
                </c:pt>
                <c:pt idx="17270">
                  <c:v>194209750.80000001</c:v>
                </c:pt>
                <c:pt idx="17271">
                  <c:v>194220996.30000001</c:v>
                </c:pt>
                <c:pt idx="17272">
                  <c:v>194232241.80000001</c:v>
                </c:pt>
                <c:pt idx="17273">
                  <c:v>194243487.30000001</c:v>
                </c:pt>
                <c:pt idx="17274">
                  <c:v>194254732.80000001</c:v>
                </c:pt>
                <c:pt idx="17275">
                  <c:v>194265978.30000001</c:v>
                </c:pt>
                <c:pt idx="17276">
                  <c:v>194277223.80000001</c:v>
                </c:pt>
                <c:pt idx="17277">
                  <c:v>194288469.30000001</c:v>
                </c:pt>
                <c:pt idx="17278">
                  <c:v>194299714.80000001</c:v>
                </c:pt>
                <c:pt idx="17279">
                  <c:v>194310960.30000001</c:v>
                </c:pt>
                <c:pt idx="17280">
                  <c:v>194322205.80000001</c:v>
                </c:pt>
                <c:pt idx="17281">
                  <c:v>194333451.30000001</c:v>
                </c:pt>
                <c:pt idx="17282">
                  <c:v>194344696.69999999</c:v>
                </c:pt>
                <c:pt idx="17283">
                  <c:v>194355942.19999999</c:v>
                </c:pt>
                <c:pt idx="17284">
                  <c:v>194367187.69999999</c:v>
                </c:pt>
                <c:pt idx="17285">
                  <c:v>194378433.19999999</c:v>
                </c:pt>
                <c:pt idx="17286">
                  <c:v>194389678.69999999</c:v>
                </c:pt>
                <c:pt idx="17287">
                  <c:v>194400924.19999999</c:v>
                </c:pt>
                <c:pt idx="17288">
                  <c:v>194412169.69999999</c:v>
                </c:pt>
                <c:pt idx="17289">
                  <c:v>194423415.19999999</c:v>
                </c:pt>
                <c:pt idx="17290">
                  <c:v>194434660.69999999</c:v>
                </c:pt>
                <c:pt idx="17291">
                  <c:v>194445906.19999999</c:v>
                </c:pt>
                <c:pt idx="17292">
                  <c:v>194457151.69999999</c:v>
                </c:pt>
                <c:pt idx="17293">
                  <c:v>194468397.19999999</c:v>
                </c:pt>
                <c:pt idx="17294">
                  <c:v>194479642.69999999</c:v>
                </c:pt>
                <c:pt idx="17295">
                  <c:v>194490888.19999999</c:v>
                </c:pt>
                <c:pt idx="17296">
                  <c:v>194502133.69999999</c:v>
                </c:pt>
                <c:pt idx="17297">
                  <c:v>194513379.19999999</c:v>
                </c:pt>
                <c:pt idx="17298">
                  <c:v>194524624.69999999</c:v>
                </c:pt>
                <c:pt idx="17299">
                  <c:v>194535870.19999999</c:v>
                </c:pt>
                <c:pt idx="17300">
                  <c:v>194547115.69999999</c:v>
                </c:pt>
                <c:pt idx="17301">
                  <c:v>194558361.19999999</c:v>
                </c:pt>
                <c:pt idx="17302">
                  <c:v>194569606.69999999</c:v>
                </c:pt>
                <c:pt idx="17303">
                  <c:v>194580852.19999999</c:v>
                </c:pt>
                <c:pt idx="17304">
                  <c:v>194592097.69999999</c:v>
                </c:pt>
                <c:pt idx="17305">
                  <c:v>194603343.19999999</c:v>
                </c:pt>
                <c:pt idx="17306">
                  <c:v>194614588.69999999</c:v>
                </c:pt>
                <c:pt idx="17307">
                  <c:v>194625834.19999999</c:v>
                </c:pt>
                <c:pt idx="17308">
                  <c:v>194637079.69999999</c:v>
                </c:pt>
                <c:pt idx="17309">
                  <c:v>194648325.19999999</c:v>
                </c:pt>
                <c:pt idx="17310">
                  <c:v>194659570.69999999</c:v>
                </c:pt>
                <c:pt idx="17311">
                  <c:v>194670816.19999999</c:v>
                </c:pt>
                <c:pt idx="17312">
                  <c:v>194682061.69999999</c:v>
                </c:pt>
                <c:pt idx="17313">
                  <c:v>194693307.19999999</c:v>
                </c:pt>
                <c:pt idx="17314">
                  <c:v>194704552.69999999</c:v>
                </c:pt>
                <c:pt idx="17315">
                  <c:v>194715798.19999999</c:v>
                </c:pt>
                <c:pt idx="17316">
                  <c:v>194727043.69999999</c:v>
                </c:pt>
                <c:pt idx="17317">
                  <c:v>194738289.19999999</c:v>
                </c:pt>
                <c:pt idx="17318">
                  <c:v>194749534.69999999</c:v>
                </c:pt>
                <c:pt idx="17319">
                  <c:v>194760780.19999999</c:v>
                </c:pt>
                <c:pt idx="17320">
                  <c:v>194772025.69999999</c:v>
                </c:pt>
                <c:pt idx="17321">
                  <c:v>194783271.19999999</c:v>
                </c:pt>
                <c:pt idx="17322">
                  <c:v>194794516.69999999</c:v>
                </c:pt>
                <c:pt idx="17323">
                  <c:v>194805762.19999999</c:v>
                </c:pt>
                <c:pt idx="17324">
                  <c:v>194817007.69999999</c:v>
                </c:pt>
                <c:pt idx="17325">
                  <c:v>194828253.19999999</c:v>
                </c:pt>
                <c:pt idx="17326">
                  <c:v>194839498.69999999</c:v>
                </c:pt>
                <c:pt idx="17327">
                  <c:v>194850744.19999999</c:v>
                </c:pt>
                <c:pt idx="17328">
                  <c:v>194861989.69999999</c:v>
                </c:pt>
                <c:pt idx="17329">
                  <c:v>194873235.19999999</c:v>
                </c:pt>
                <c:pt idx="17330">
                  <c:v>194884480.69999999</c:v>
                </c:pt>
                <c:pt idx="17331">
                  <c:v>194895726.19999999</c:v>
                </c:pt>
                <c:pt idx="17332">
                  <c:v>194906971.59999999</c:v>
                </c:pt>
                <c:pt idx="17333">
                  <c:v>194918217.09999999</c:v>
                </c:pt>
                <c:pt idx="17334">
                  <c:v>194929462.59999999</c:v>
                </c:pt>
                <c:pt idx="17335">
                  <c:v>194940708.09999999</c:v>
                </c:pt>
                <c:pt idx="17336">
                  <c:v>194951953.59999999</c:v>
                </c:pt>
                <c:pt idx="17337">
                  <c:v>194963199.09999999</c:v>
                </c:pt>
                <c:pt idx="17338">
                  <c:v>194974444.59999999</c:v>
                </c:pt>
                <c:pt idx="17339">
                  <c:v>194985690.09999999</c:v>
                </c:pt>
                <c:pt idx="17340">
                  <c:v>194996935.59999999</c:v>
                </c:pt>
                <c:pt idx="17341">
                  <c:v>195008181.09999999</c:v>
                </c:pt>
                <c:pt idx="17342">
                  <c:v>195019426.59999999</c:v>
                </c:pt>
                <c:pt idx="17343">
                  <c:v>195030672.09999999</c:v>
                </c:pt>
                <c:pt idx="17344">
                  <c:v>195041917.59999999</c:v>
                </c:pt>
                <c:pt idx="17345">
                  <c:v>195053163.09999999</c:v>
                </c:pt>
                <c:pt idx="17346">
                  <c:v>195064408.59999999</c:v>
                </c:pt>
                <c:pt idx="17347">
                  <c:v>195075654.09999999</c:v>
                </c:pt>
                <c:pt idx="17348">
                  <c:v>195086899.59999999</c:v>
                </c:pt>
                <c:pt idx="17349">
                  <c:v>195098145.09999999</c:v>
                </c:pt>
                <c:pt idx="17350">
                  <c:v>195109390.59999999</c:v>
                </c:pt>
                <c:pt idx="17351">
                  <c:v>195120636.09999999</c:v>
                </c:pt>
                <c:pt idx="17352">
                  <c:v>195131881.59999999</c:v>
                </c:pt>
                <c:pt idx="17353">
                  <c:v>195143127.09999999</c:v>
                </c:pt>
                <c:pt idx="17354">
                  <c:v>195154372.59999999</c:v>
                </c:pt>
                <c:pt idx="17355">
                  <c:v>195165618.09999999</c:v>
                </c:pt>
                <c:pt idx="17356">
                  <c:v>195176863.59999999</c:v>
                </c:pt>
                <c:pt idx="17357">
                  <c:v>195188109.09999999</c:v>
                </c:pt>
                <c:pt idx="17358">
                  <c:v>195199354.59999999</c:v>
                </c:pt>
                <c:pt idx="17359">
                  <c:v>195210600.09999999</c:v>
                </c:pt>
                <c:pt idx="17360">
                  <c:v>195221845.59999999</c:v>
                </c:pt>
                <c:pt idx="17361">
                  <c:v>195233091.09999999</c:v>
                </c:pt>
                <c:pt idx="17362">
                  <c:v>195244336.59999999</c:v>
                </c:pt>
                <c:pt idx="17363">
                  <c:v>195255582.09999999</c:v>
                </c:pt>
                <c:pt idx="17364">
                  <c:v>195266827.59999999</c:v>
                </c:pt>
                <c:pt idx="17365">
                  <c:v>195278073.09999999</c:v>
                </c:pt>
                <c:pt idx="17366">
                  <c:v>195289318.59999999</c:v>
                </c:pt>
                <c:pt idx="17367">
                  <c:v>195300564.09999999</c:v>
                </c:pt>
                <c:pt idx="17368">
                  <c:v>195311809.59999999</c:v>
                </c:pt>
                <c:pt idx="17369">
                  <c:v>195323055.09999999</c:v>
                </c:pt>
                <c:pt idx="17370">
                  <c:v>195334300.59999999</c:v>
                </c:pt>
                <c:pt idx="17371">
                  <c:v>195345546.09999999</c:v>
                </c:pt>
                <c:pt idx="17372">
                  <c:v>195356791.59999999</c:v>
                </c:pt>
                <c:pt idx="17373">
                  <c:v>195368037.09999999</c:v>
                </c:pt>
                <c:pt idx="17374">
                  <c:v>195379282.59999999</c:v>
                </c:pt>
                <c:pt idx="17375">
                  <c:v>195390528.09999999</c:v>
                </c:pt>
                <c:pt idx="17376">
                  <c:v>195401773.59999999</c:v>
                </c:pt>
                <c:pt idx="17377">
                  <c:v>195413019.09999999</c:v>
                </c:pt>
                <c:pt idx="17378">
                  <c:v>195424264.59999999</c:v>
                </c:pt>
                <c:pt idx="17379">
                  <c:v>195435510.09999999</c:v>
                </c:pt>
                <c:pt idx="17380">
                  <c:v>195446755.59999999</c:v>
                </c:pt>
                <c:pt idx="17381">
                  <c:v>195458001.09999999</c:v>
                </c:pt>
                <c:pt idx="17382">
                  <c:v>195469246.59999999</c:v>
                </c:pt>
                <c:pt idx="17383">
                  <c:v>195480492</c:v>
                </c:pt>
                <c:pt idx="17384">
                  <c:v>195491737.5</c:v>
                </c:pt>
                <c:pt idx="17385">
                  <c:v>195502983</c:v>
                </c:pt>
                <c:pt idx="17386">
                  <c:v>195514228.5</c:v>
                </c:pt>
                <c:pt idx="17387">
                  <c:v>195525474</c:v>
                </c:pt>
                <c:pt idx="17388">
                  <c:v>195536719.5</c:v>
                </c:pt>
                <c:pt idx="17389">
                  <c:v>195547965</c:v>
                </c:pt>
                <c:pt idx="17390">
                  <c:v>195559210.5</c:v>
                </c:pt>
                <c:pt idx="17391">
                  <c:v>195570456</c:v>
                </c:pt>
                <c:pt idx="17392">
                  <c:v>195581701.5</c:v>
                </c:pt>
                <c:pt idx="17393">
                  <c:v>195592947</c:v>
                </c:pt>
                <c:pt idx="17394">
                  <c:v>195604192.5</c:v>
                </c:pt>
                <c:pt idx="17395">
                  <c:v>195615438</c:v>
                </c:pt>
                <c:pt idx="17396">
                  <c:v>195626683.5</c:v>
                </c:pt>
                <c:pt idx="17397">
                  <c:v>195637929</c:v>
                </c:pt>
                <c:pt idx="17398">
                  <c:v>195649174.5</c:v>
                </c:pt>
                <c:pt idx="17399">
                  <c:v>195660420</c:v>
                </c:pt>
                <c:pt idx="17400">
                  <c:v>195671665.5</c:v>
                </c:pt>
                <c:pt idx="17401">
                  <c:v>195682911</c:v>
                </c:pt>
                <c:pt idx="17402">
                  <c:v>195694156.5</c:v>
                </c:pt>
                <c:pt idx="17403">
                  <c:v>195705402</c:v>
                </c:pt>
                <c:pt idx="17404">
                  <c:v>195716647.5</c:v>
                </c:pt>
                <c:pt idx="17405">
                  <c:v>195727893</c:v>
                </c:pt>
                <c:pt idx="17406">
                  <c:v>195739138.5</c:v>
                </c:pt>
                <c:pt idx="17407">
                  <c:v>195750384</c:v>
                </c:pt>
                <c:pt idx="17408">
                  <c:v>195761629.5</c:v>
                </c:pt>
                <c:pt idx="17409">
                  <c:v>195772875</c:v>
                </c:pt>
                <c:pt idx="17410">
                  <c:v>195784120.5</c:v>
                </c:pt>
                <c:pt idx="17411">
                  <c:v>195795366</c:v>
                </c:pt>
                <c:pt idx="17412">
                  <c:v>195806611.5</c:v>
                </c:pt>
                <c:pt idx="17413">
                  <c:v>195817857</c:v>
                </c:pt>
                <c:pt idx="17414">
                  <c:v>195829102.5</c:v>
                </c:pt>
                <c:pt idx="17415">
                  <c:v>195840348</c:v>
                </c:pt>
                <c:pt idx="17416">
                  <c:v>195851593.5</c:v>
                </c:pt>
                <c:pt idx="17417">
                  <c:v>195862839</c:v>
                </c:pt>
                <c:pt idx="17418">
                  <c:v>195874084.5</c:v>
                </c:pt>
                <c:pt idx="17419">
                  <c:v>195885330</c:v>
                </c:pt>
                <c:pt idx="17420">
                  <c:v>195896575.5</c:v>
                </c:pt>
                <c:pt idx="17421">
                  <c:v>195907821</c:v>
                </c:pt>
                <c:pt idx="17422">
                  <c:v>195919066.5</c:v>
                </c:pt>
                <c:pt idx="17423">
                  <c:v>195930312</c:v>
                </c:pt>
                <c:pt idx="17424">
                  <c:v>195941557.5</c:v>
                </c:pt>
                <c:pt idx="17425">
                  <c:v>195952803</c:v>
                </c:pt>
                <c:pt idx="17426">
                  <c:v>195964048.5</c:v>
                </c:pt>
                <c:pt idx="17427">
                  <c:v>195975294</c:v>
                </c:pt>
                <c:pt idx="17428">
                  <c:v>195986539.5</c:v>
                </c:pt>
                <c:pt idx="17429">
                  <c:v>195997785</c:v>
                </c:pt>
                <c:pt idx="17430">
                  <c:v>196009030.5</c:v>
                </c:pt>
                <c:pt idx="17431">
                  <c:v>196020276</c:v>
                </c:pt>
                <c:pt idx="17432">
                  <c:v>196031521.5</c:v>
                </c:pt>
                <c:pt idx="17433">
                  <c:v>196042766.90000001</c:v>
                </c:pt>
                <c:pt idx="17434">
                  <c:v>196054012.40000001</c:v>
                </c:pt>
                <c:pt idx="17435">
                  <c:v>196065257.90000001</c:v>
                </c:pt>
                <c:pt idx="17436">
                  <c:v>196076503.40000001</c:v>
                </c:pt>
                <c:pt idx="17437">
                  <c:v>196087748.90000001</c:v>
                </c:pt>
                <c:pt idx="17438">
                  <c:v>196098994.40000001</c:v>
                </c:pt>
                <c:pt idx="17439">
                  <c:v>196110239.90000001</c:v>
                </c:pt>
                <c:pt idx="17440">
                  <c:v>196121485.40000001</c:v>
                </c:pt>
                <c:pt idx="17441">
                  <c:v>196132730.90000001</c:v>
                </c:pt>
                <c:pt idx="17442">
                  <c:v>196143976.40000001</c:v>
                </c:pt>
                <c:pt idx="17443">
                  <c:v>196155221.90000001</c:v>
                </c:pt>
                <c:pt idx="17444">
                  <c:v>196166467.40000001</c:v>
                </c:pt>
                <c:pt idx="17445">
                  <c:v>196177712.90000001</c:v>
                </c:pt>
                <c:pt idx="17446">
                  <c:v>196188958.40000001</c:v>
                </c:pt>
                <c:pt idx="17447">
                  <c:v>196200203.90000001</c:v>
                </c:pt>
                <c:pt idx="17448">
                  <c:v>196211449.40000001</c:v>
                </c:pt>
                <c:pt idx="17449">
                  <c:v>196222694.90000001</c:v>
                </c:pt>
                <c:pt idx="17450">
                  <c:v>196233940.40000001</c:v>
                </c:pt>
                <c:pt idx="17451">
                  <c:v>196245185.90000001</c:v>
                </c:pt>
                <c:pt idx="17452">
                  <c:v>196256431.40000001</c:v>
                </c:pt>
                <c:pt idx="17453">
                  <c:v>196267676.90000001</c:v>
                </c:pt>
                <c:pt idx="17454">
                  <c:v>196278922.40000001</c:v>
                </c:pt>
                <c:pt idx="17455">
                  <c:v>196290167.90000001</c:v>
                </c:pt>
                <c:pt idx="17456">
                  <c:v>196301413.40000001</c:v>
                </c:pt>
                <c:pt idx="17457">
                  <c:v>196312658.90000001</c:v>
                </c:pt>
                <c:pt idx="17458">
                  <c:v>196323904.40000001</c:v>
                </c:pt>
                <c:pt idx="17459">
                  <c:v>196335149.90000001</c:v>
                </c:pt>
                <c:pt idx="17460">
                  <c:v>196346395.40000001</c:v>
                </c:pt>
                <c:pt idx="17461">
                  <c:v>196357640.90000001</c:v>
                </c:pt>
                <c:pt idx="17462">
                  <c:v>196368886.40000001</c:v>
                </c:pt>
                <c:pt idx="17463">
                  <c:v>196380131.90000001</c:v>
                </c:pt>
                <c:pt idx="17464">
                  <c:v>196391377.40000001</c:v>
                </c:pt>
                <c:pt idx="17465">
                  <c:v>196402622.90000001</c:v>
                </c:pt>
                <c:pt idx="17466">
                  <c:v>196413868.40000001</c:v>
                </c:pt>
                <c:pt idx="17467">
                  <c:v>196425113.90000001</c:v>
                </c:pt>
                <c:pt idx="17468">
                  <c:v>196436359.40000001</c:v>
                </c:pt>
                <c:pt idx="17469">
                  <c:v>196447604.90000001</c:v>
                </c:pt>
                <c:pt idx="17470">
                  <c:v>196458850.40000001</c:v>
                </c:pt>
                <c:pt idx="17471">
                  <c:v>196470095.90000001</c:v>
                </c:pt>
                <c:pt idx="17472">
                  <c:v>196481341.40000001</c:v>
                </c:pt>
                <c:pt idx="17473">
                  <c:v>196492586.90000001</c:v>
                </c:pt>
                <c:pt idx="17474">
                  <c:v>196503832.40000001</c:v>
                </c:pt>
                <c:pt idx="17475">
                  <c:v>196515077.90000001</c:v>
                </c:pt>
                <c:pt idx="17476">
                  <c:v>196526323.40000001</c:v>
                </c:pt>
                <c:pt idx="17477">
                  <c:v>196537568.90000001</c:v>
                </c:pt>
                <c:pt idx="17478">
                  <c:v>196548814.40000001</c:v>
                </c:pt>
                <c:pt idx="17479">
                  <c:v>196560059.90000001</c:v>
                </c:pt>
                <c:pt idx="17480">
                  <c:v>196571305.40000001</c:v>
                </c:pt>
                <c:pt idx="17481">
                  <c:v>196582550.90000001</c:v>
                </c:pt>
                <c:pt idx="17482">
                  <c:v>196593796.40000001</c:v>
                </c:pt>
                <c:pt idx="17483">
                  <c:v>196605041.90000001</c:v>
                </c:pt>
                <c:pt idx="17484">
                  <c:v>196616287.30000001</c:v>
                </c:pt>
                <c:pt idx="17485">
                  <c:v>196627532.80000001</c:v>
                </c:pt>
                <c:pt idx="17486">
                  <c:v>196638778.30000001</c:v>
                </c:pt>
                <c:pt idx="17487">
                  <c:v>196650023.80000001</c:v>
                </c:pt>
                <c:pt idx="17488">
                  <c:v>196661269.30000001</c:v>
                </c:pt>
                <c:pt idx="17489">
                  <c:v>196672514.80000001</c:v>
                </c:pt>
                <c:pt idx="17490">
                  <c:v>196683760.30000001</c:v>
                </c:pt>
                <c:pt idx="17491">
                  <c:v>196695005.80000001</c:v>
                </c:pt>
                <c:pt idx="17492">
                  <c:v>196706251.30000001</c:v>
                </c:pt>
                <c:pt idx="17493">
                  <c:v>196717496.80000001</c:v>
                </c:pt>
                <c:pt idx="17494">
                  <c:v>196728742.30000001</c:v>
                </c:pt>
                <c:pt idx="17495">
                  <c:v>196739987.80000001</c:v>
                </c:pt>
                <c:pt idx="17496">
                  <c:v>196751233.30000001</c:v>
                </c:pt>
                <c:pt idx="17497">
                  <c:v>196762478.80000001</c:v>
                </c:pt>
                <c:pt idx="17498">
                  <c:v>196773724.30000001</c:v>
                </c:pt>
                <c:pt idx="17499">
                  <c:v>196784969.80000001</c:v>
                </c:pt>
                <c:pt idx="17500">
                  <c:v>196796215.30000001</c:v>
                </c:pt>
                <c:pt idx="17501">
                  <c:v>196807460.80000001</c:v>
                </c:pt>
                <c:pt idx="17502">
                  <c:v>196818706.30000001</c:v>
                </c:pt>
                <c:pt idx="17503">
                  <c:v>196829951.80000001</c:v>
                </c:pt>
                <c:pt idx="17504">
                  <c:v>196841197.30000001</c:v>
                </c:pt>
                <c:pt idx="17505">
                  <c:v>196852442.80000001</c:v>
                </c:pt>
                <c:pt idx="17506">
                  <c:v>196863688.30000001</c:v>
                </c:pt>
                <c:pt idx="17507">
                  <c:v>196874933.80000001</c:v>
                </c:pt>
                <c:pt idx="17508">
                  <c:v>196886179.30000001</c:v>
                </c:pt>
                <c:pt idx="17509">
                  <c:v>196897424.80000001</c:v>
                </c:pt>
                <c:pt idx="17510">
                  <c:v>196908670.30000001</c:v>
                </c:pt>
                <c:pt idx="17511">
                  <c:v>196919915.80000001</c:v>
                </c:pt>
                <c:pt idx="17512">
                  <c:v>196931161.30000001</c:v>
                </c:pt>
                <c:pt idx="17513">
                  <c:v>196942406.80000001</c:v>
                </c:pt>
                <c:pt idx="17514">
                  <c:v>196953652.30000001</c:v>
                </c:pt>
                <c:pt idx="17515">
                  <c:v>196964897.80000001</c:v>
                </c:pt>
                <c:pt idx="17516">
                  <c:v>196976143.30000001</c:v>
                </c:pt>
                <c:pt idx="17517">
                  <c:v>196987388.80000001</c:v>
                </c:pt>
                <c:pt idx="17518">
                  <c:v>196998634.30000001</c:v>
                </c:pt>
                <c:pt idx="17519">
                  <c:v>197009879.80000001</c:v>
                </c:pt>
                <c:pt idx="17520">
                  <c:v>197021125.30000001</c:v>
                </c:pt>
                <c:pt idx="17521">
                  <c:v>197032370.80000001</c:v>
                </c:pt>
                <c:pt idx="17522">
                  <c:v>197043616.30000001</c:v>
                </c:pt>
                <c:pt idx="17523">
                  <c:v>197054861.80000001</c:v>
                </c:pt>
                <c:pt idx="17524">
                  <c:v>197066107.30000001</c:v>
                </c:pt>
                <c:pt idx="17525">
                  <c:v>197077352.80000001</c:v>
                </c:pt>
                <c:pt idx="17526">
                  <c:v>197088598.30000001</c:v>
                </c:pt>
                <c:pt idx="17527">
                  <c:v>197099843.80000001</c:v>
                </c:pt>
                <c:pt idx="17528">
                  <c:v>197111089.30000001</c:v>
                </c:pt>
                <c:pt idx="17529">
                  <c:v>197122334.80000001</c:v>
                </c:pt>
                <c:pt idx="17530">
                  <c:v>197133580.30000001</c:v>
                </c:pt>
                <c:pt idx="17531">
                  <c:v>197144825.80000001</c:v>
                </c:pt>
                <c:pt idx="17532">
                  <c:v>197156071.30000001</c:v>
                </c:pt>
                <c:pt idx="17533">
                  <c:v>197167316.80000001</c:v>
                </c:pt>
                <c:pt idx="17534">
                  <c:v>197178562.19999999</c:v>
                </c:pt>
                <c:pt idx="17535">
                  <c:v>197189807.69999999</c:v>
                </c:pt>
                <c:pt idx="17536">
                  <c:v>197201053.19999999</c:v>
                </c:pt>
                <c:pt idx="17537">
                  <c:v>197212298.69999999</c:v>
                </c:pt>
                <c:pt idx="17538">
                  <c:v>197223544.19999999</c:v>
                </c:pt>
                <c:pt idx="17539">
                  <c:v>197234789.69999999</c:v>
                </c:pt>
                <c:pt idx="17540">
                  <c:v>197246035.19999999</c:v>
                </c:pt>
                <c:pt idx="17541">
                  <c:v>197257280.69999999</c:v>
                </c:pt>
                <c:pt idx="17542">
                  <c:v>197268526.19999999</c:v>
                </c:pt>
                <c:pt idx="17543">
                  <c:v>197279771.69999999</c:v>
                </c:pt>
                <c:pt idx="17544">
                  <c:v>197291017.19999999</c:v>
                </c:pt>
                <c:pt idx="17545">
                  <c:v>197302262.69999999</c:v>
                </c:pt>
                <c:pt idx="17546">
                  <c:v>197313508.19999999</c:v>
                </c:pt>
                <c:pt idx="17547">
                  <c:v>197324753.69999999</c:v>
                </c:pt>
                <c:pt idx="17548">
                  <c:v>197335999.19999999</c:v>
                </c:pt>
                <c:pt idx="17549">
                  <c:v>197347244.69999999</c:v>
                </c:pt>
                <c:pt idx="17550">
                  <c:v>197358490.19999999</c:v>
                </c:pt>
                <c:pt idx="17551">
                  <c:v>197369735.69999999</c:v>
                </c:pt>
                <c:pt idx="17552">
                  <c:v>197380981.19999999</c:v>
                </c:pt>
                <c:pt idx="17553">
                  <c:v>197392226.69999999</c:v>
                </c:pt>
                <c:pt idx="17554">
                  <c:v>197403472.19999999</c:v>
                </c:pt>
                <c:pt idx="17555">
                  <c:v>197414717.69999999</c:v>
                </c:pt>
                <c:pt idx="17556">
                  <c:v>197425963.19999999</c:v>
                </c:pt>
                <c:pt idx="17557">
                  <c:v>197437208.69999999</c:v>
                </c:pt>
                <c:pt idx="17558">
                  <c:v>197448454.19999999</c:v>
                </c:pt>
                <c:pt idx="17559">
                  <c:v>197459699.69999999</c:v>
                </c:pt>
                <c:pt idx="17560">
                  <c:v>197470945.19999999</c:v>
                </c:pt>
                <c:pt idx="17561">
                  <c:v>197482190.69999999</c:v>
                </c:pt>
                <c:pt idx="17562">
                  <c:v>197493436.19999999</c:v>
                </c:pt>
                <c:pt idx="17563">
                  <c:v>197504681.69999999</c:v>
                </c:pt>
                <c:pt idx="17564">
                  <c:v>197515927.19999999</c:v>
                </c:pt>
                <c:pt idx="17565">
                  <c:v>197527172.69999999</c:v>
                </c:pt>
                <c:pt idx="17566">
                  <c:v>197538418.19999999</c:v>
                </c:pt>
                <c:pt idx="17567">
                  <c:v>197549663.69999999</c:v>
                </c:pt>
                <c:pt idx="17568">
                  <c:v>197560909.19999999</c:v>
                </c:pt>
                <c:pt idx="17569">
                  <c:v>197572154.69999999</c:v>
                </c:pt>
                <c:pt idx="17570">
                  <c:v>197583400.19999999</c:v>
                </c:pt>
                <c:pt idx="17571">
                  <c:v>197594645.69999999</c:v>
                </c:pt>
                <c:pt idx="17572">
                  <c:v>197605891.19999999</c:v>
                </c:pt>
                <c:pt idx="17573">
                  <c:v>197617136.69999999</c:v>
                </c:pt>
                <c:pt idx="17574">
                  <c:v>197628382.19999999</c:v>
                </c:pt>
                <c:pt idx="17575">
                  <c:v>197639627.69999999</c:v>
                </c:pt>
                <c:pt idx="17576">
                  <c:v>197650873.19999999</c:v>
                </c:pt>
                <c:pt idx="17577">
                  <c:v>197662118.69999999</c:v>
                </c:pt>
                <c:pt idx="17578">
                  <c:v>197673364.19999999</c:v>
                </c:pt>
                <c:pt idx="17579">
                  <c:v>197684609.69999999</c:v>
                </c:pt>
                <c:pt idx="17580">
                  <c:v>197695855.19999999</c:v>
                </c:pt>
                <c:pt idx="17581">
                  <c:v>197707100.69999999</c:v>
                </c:pt>
                <c:pt idx="17582">
                  <c:v>197718346.19999999</c:v>
                </c:pt>
                <c:pt idx="17583">
                  <c:v>197729591.69999999</c:v>
                </c:pt>
                <c:pt idx="17584">
                  <c:v>197740837.19999999</c:v>
                </c:pt>
                <c:pt idx="17585">
                  <c:v>197752082.59999999</c:v>
                </c:pt>
                <c:pt idx="17586">
                  <c:v>197763328.09999999</c:v>
                </c:pt>
                <c:pt idx="17587">
                  <c:v>197774573.59999999</c:v>
                </c:pt>
                <c:pt idx="17588">
                  <c:v>197785819.09999999</c:v>
                </c:pt>
                <c:pt idx="17589">
                  <c:v>197797064.59999999</c:v>
                </c:pt>
                <c:pt idx="17590">
                  <c:v>197808310.09999999</c:v>
                </c:pt>
                <c:pt idx="17591">
                  <c:v>197819555.59999999</c:v>
                </c:pt>
                <c:pt idx="17592">
                  <c:v>197830801.09999999</c:v>
                </c:pt>
                <c:pt idx="17593">
                  <c:v>197842046.59999999</c:v>
                </c:pt>
                <c:pt idx="17594">
                  <c:v>197853292.09999999</c:v>
                </c:pt>
                <c:pt idx="17595">
                  <c:v>197864537.59999999</c:v>
                </c:pt>
                <c:pt idx="17596">
                  <c:v>197875783.09999999</c:v>
                </c:pt>
                <c:pt idx="17597">
                  <c:v>197887028.59999999</c:v>
                </c:pt>
                <c:pt idx="17598">
                  <c:v>197898274.09999999</c:v>
                </c:pt>
                <c:pt idx="17599">
                  <c:v>197909519.59999999</c:v>
                </c:pt>
                <c:pt idx="17600">
                  <c:v>197920765.09999999</c:v>
                </c:pt>
                <c:pt idx="17601">
                  <c:v>197932010.59999999</c:v>
                </c:pt>
                <c:pt idx="17602">
                  <c:v>197943256.09999999</c:v>
                </c:pt>
                <c:pt idx="17603">
                  <c:v>197954501.59999999</c:v>
                </c:pt>
                <c:pt idx="17604">
                  <c:v>197965747.09999999</c:v>
                </c:pt>
                <c:pt idx="17605">
                  <c:v>197976992.59999999</c:v>
                </c:pt>
                <c:pt idx="17606">
                  <c:v>197988238.09999999</c:v>
                </c:pt>
                <c:pt idx="17607">
                  <c:v>197999483.59999999</c:v>
                </c:pt>
                <c:pt idx="17608">
                  <c:v>198010729.09999999</c:v>
                </c:pt>
                <c:pt idx="17609">
                  <c:v>198021974.59999999</c:v>
                </c:pt>
                <c:pt idx="17610">
                  <c:v>198033220.09999999</c:v>
                </c:pt>
                <c:pt idx="17611">
                  <c:v>198044465.59999999</c:v>
                </c:pt>
                <c:pt idx="17612">
                  <c:v>198055711.09999999</c:v>
                </c:pt>
                <c:pt idx="17613">
                  <c:v>198066956.59999999</c:v>
                </c:pt>
                <c:pt idx="17614">
                  <c:v>198078202.09999999</c:v>
                </c:pt>
                <c:pt idx="17615">
                  <c:v>198089447.59999999</c:v>
                </c:pt>
                <c:pt idx="17616">
                  <c:v>198100693.09999999</c:v>
                </c:pt>
                <c:pt idx="17617">
                  <c:v>198111938.59999999</c:v>
                </c:pt>
                <c:pt idx="17618">
                  <c:v>198123184.09999999</c:v>
                </c:pt>
                <c:pt idx="17619">
                  <c:v>198134429.59999999</c:v>
                </c:pt>
                <c:pt idx="17620">
                  <c:v>198145675.09999999</c:v>
                </c:pt>
                <c:pt idx="17621">
                  <c:v>198156920.59999999</c:v>
                </c:pt>
                <c:pt idx="17622">
                  <c:v>198168166.09999999</c:v>
                </c:pt>
                <c:pt idx="17623">
                  <c:v>198179411.59999999</c:v>
                </c:pt>
                <c:pt idx="17624">
                  <c:v>198190657.09999999</c:v>
                </c:pt>
                <c:pt idx="17625">
                  <c:v>198201902.59999999</c:v>
                </c:pt>
                <c:pt idx="17626">
                  <c:v>198213148.09999999</c:v>
                </c:pt>
                <c:pt idx="17627">
                  <c:v>198224393.59999999</c:v>
                </c:pt>
                <c:pt idx="17628">
                  <c:v>198235639.09999999</c:v>
                </c:pt>
                <c:pt idx="17629">
                  <c:v>198246884.59999999</c:v>
                </c:pt>
                <c:pt idx="17630">
                  <c:v>198258130.09999999</c:v>
                </c:pt>
                <c:pt idx="17631">
                  <c:v>198269375.59999999</c:v>
                </c:pt>
                <c:pt idx="17632">
                  <c:v>198280621.09999999</c:v>
                </c:pt>
                <c:pt idx="17633">
                  <c:v>198291866.59999999</c:v>
                </c:pt>
                <c:pt idx="17634">
                  <c:v>198303112.09999999</c:v>
                </c:pt>
                <c:pt idx="17635">
                  <c:v>198314357.5</c:v>
                </c:pt>
                <c:pt idx="17636">
                  <c:v>198325603</c:v>
                </c:pt>
                <c:pt idx="17637">
                  <c:v>198336848.5</c:v>
                </c:pt>
                <c:pt idx="17638">
                  <c:v>198348094</c:v>
                </c:pt>
                <c:pt idx="17639">
                  <c:v>198359339.5</c:v>
                </c:pt>
                <c:pt idx="17640">
                  <c:v>198370585</c:v>
                </c:pt>
                <c:pt idx="17641">
                  <c:v>198381830.5</c:v>
                </c:pt>
                <c:pt idx="17642">
                  <c:v>198393076</c:v>
                </c:pt>
                <c:pt idx="17643">
                  <c:v>198404321.5</c:v>
                </c:pt>
                <c:pt idx="17644">
                  <c:v>198415567</c:v>
                </c:pt>
                <c:pt idx="17645">
                  <c:v>198426812.5</c:v>
                </c:pt>
                <c:pt idx="17646">
                  <c:v>198438058</c:v>
                </c:pt>
                <c:pt idx="17647">
                  <c:v>198449303.5</c:v>
                </c:pt>
                <c:pt idx="17648">
                  <c:v>198460549</c:v>
                </c:pt>
                <c:pt idx="17649">
                  <c:v>198471794.5</c:v>
                </c:pt>
                <c:pt idx="17650">
                  <c:v>198483040</c:v>
                </c:pt>
                <c:pt idx="17651">
                  <c:v>198494285.5</c:v>
                </c:pt>
                <c:pt idx="17652">
                  <c:v>198505531</c:v>
                </c:pt>
                <c:pt idx="17653">
                  <c:v>198516776.5</c:v>
                </c:pt>
                <c:pt idx="17654">
                  <c:v>198528022</c:v>
                </c:pt>
                <c:pt idx="17655">
                  <c:v>198539267.5</c:v>
                </c:pt>
                <c:pt idx="17656">
                  <c:v>198550513</c:v>
                </c:pt>
                <c:pt idx="17657">
                  <c:v>198561758.5</c:v>
                </c:pt>
                <c:pt idx="17658">
                  <c:v>198573004</c:v>
                </c:pt>
                <c:pt idx="17659">
                  <c:v>198584249.5</c:v>
                </c:pt>
                <c:pt idx="17660">
                  <c:v>198595495</c:v>
                </c:pt>
                <c:pt idx="17661">
                  <c:v>198606740.5</c:v>
                </c:pt>
                <c:pt idx="17662">
                  <c:v>198617986</c:v>
                </c:pt>
                <c:pt idx="17663">
                  <c:v>198629231.5</c:v>
                </c:pt>
                <c:pt idx="17664">
                  <c:v>198640477</c:v>
                </c:pt>
                <c:pt idx="17665">
                  <c:v>198651722.5</c:v>
                </c:pt>
                <c:pt idx="17666">
                  <c:v>198662968</c:v>
                </c:pt>
                <c:pt idx="17667">
                  <c:v>198674213.5</c:v>
                </c:pt>
                <c:pt idx="17668">
                  <c:v>198685459</c:v>
                </c:pt>
                <c:pt idx="17669">
                  <c:v>198696704.5</c:v>
                </c:pt>
                <c:pt idx="17670">
                  <c:v>198707950</c:v>
                </c:pt>
                <c:pt idx="17671">
                  <c:v>198719195.5</c:v>
                </c:pt>
                <c:pt idx="17672">
                  <c:v>198730441</c:v>
                </c:pt>
                <c:pt idx="17673">
                  <c:v>198741686.5</c:v>
                </c:pt>
                <c:pt idx="17674">
                  <c:v>198752932</c:v>
                </c:pt>
                <c:pt idx="17675">
                  <c:v>198764177.5</c:v>
                </c:pt>
                <c:pt idx="17676">
                  <c:v>198775423</c:v>
                </c:pt>
                <c:pt idx="17677">
                  <c:v>198786668.5</c:v>
                </c:pt>
                <c:pt idx="17678">
                  <c:v>198797914</c:v>
                </c:pt>
                <c:pt idx="17679">
                  <c:v>198809159.5</c:v>
                </c:pt>
                <c:pt idx="17680">
                  <c:v>198820405</c:v>
                </c:pt>
                <c:pt idx="17681">
                  <c:v>198831650.5</c:v>
                </c:pt>
                <c:pt idx="17682">
                  <c:v>198842896</c:v>
                </c:pt>
                <c:pt idx="17683">
                  <c:v>198854141.5</c:v>
                </c:pt>
                <c:pt idx="17684">
                  <c:v>198865387</c:v>
                </c:pt>
                <c:pt idx="17685">
                  <c:v>198876632.5</c:v>
                </c:pt>
                <c:pt idx="17686">
                  <c:v>198887877.90000001</c:v>
                </c:pt>
                <c:pt idx="17687">
                  <c:v>198899123.40000001</c:v>
                </c:pt>
                <c:pt idx="17688">
                  <c:v>198910368.90000001</c:v>
                </c:pt>
                <c:pt idx="17689">
                  <c:v>198921614.40000001</c:v>
                </c:pt>
                <c:pt idx="17690">
                  <c:v>198932859.90000001</c:v>
                </c:pt>
                <c:pt idx="17691">
                  <c:v>198944105.40000001</c:v>
                </c:pt>
                <c:pt idx="17692">
                  <c:v>198955350.90000001</c:v>
                </c:pt>
                <c:pt idx="17693">
                  <c:v>198966596.40000001</c:v>
                </c:pt>
                <c:pt idx="17694">
                  <c:v>198977841.90000001</c:v>
                </c:pt>
                <c:pt idx="17695">
                  <c:v>198989087.40000001</c:v>
                </c:pt>
                <c:pt idx="17696">
                  <c:v>199000332.90000001</c:v>
                </c:pt>
                <c:pt idx="17697">
                  <c:v>199011578.40000001</c:v>
                </c:pt>
                <c:pt idx="17698">
                  <c:v>199022823.90000001</c:v>
                </c:pt>
                <c:pt idx="17699">
                  <c:v>199034069.40000001</c:v>
                </c:pt>
                <c:pt idx="17700">
                  <c:v>199045314.90000001</c:v>
                </c:pt>
                <c:pt idx="17701">
                  <c:v>199056560.40000001</c:v>
                </c:pt>
                <c:pt idx="17702">
                  <c:v>199067805.90000001</c:v>
                </c:pt>
                <c:pt idx="17703">
                  <c:v>199079051.40000001</c:v>
                </c:pt>
                <c:pt idx="17704">
                  <c:v>199090296.90000001</c:v>
                </c:pt>
                <c:pt idx="17705">
                  <c:v>199101542.40000001</c:v>
                </c:pt>
                <c:pt idx="17706">
                  <c:v>199112787.90000001</c:v>
                </c:pt>
                <c:pt idx="17707">
                  <c:v>199124033.40000001</c:v>
                </c:pt>
                <c:pt idx="17708">
                  <c:v>199135278.90000001</c:v>
                </c:pt>
                <c:pt idx="17709">
                  <c:v>199146524.40000001</c:v>
                </c:pt>
                <c:pt idx="17710">
                  <c:v>199157769.90000001</c:v>
                </c:pt>
                <c:pt idx="17711">
                  <c:v>199169015.40000001</c:v>
                </c:pt>
                <c:pt idx="17712">
                  <c:v>199180260.90000001</c:v>
                </c:pt>
                <c:pt idx="17713">
                  <c:v>199191506.40000001</c:v>
                </c:pt>
                <c:pt idx="17714">
                  <c:v>199202751.90000001</c:v>
                </c:pt>
                <c:pt idx="17715">
                  <c:v>199213997.40000001</c:v>
                </c:pt>
                <c:pt idx="17716">
                  <c:v>199225242.90000001</c:v>
                </c:pt>
                <c:pt idx="17717">
                  <c:v>199236488.40000001</c:v>
                </c:pt>
                <c:pt idx="17718">
                  <c:v>199247733.90000001</c:v>
                </c:pt>
                <c:pt idx="17719">
                  <c:v>199258979.40000001</c:v>
                </c:pt>
                <c:pt idx="17720">
                  <c:v>199270224.90000001</c:v>
                </c:pt>
                <c:pt idx="17721">
                  <c:v>199281470.40000001</c:v>
                </c:pt>
                <c:pt idx="17722">
                  <c:v>199292715.90000001</c:v>
                </c:pt>
                <c:pt idx="17723">
                  <c:v>199303961.40000001</c:v>
                </c:pt>
                <c:pt idx="17724">
                  <c:v>199315206.90000001</c:v>
                </c:pt>
                <c:pt idx="17725">
                  <c:v>199326452.40000001</c:v>
                </c:pt>
                <c:pt idx="17726">
                  <c:v>199337697.90000001</c:v>
                </c:pt>
                <c:pt idx="17727">
                  <c:v>199348943.40000001</c:v>
                </c:pt>
                <c:pt idx="17728">
                  <c:v>199360188.90000001</c:v>
                </c:pt>
                <c:pt idx="17729">
                  <c:v>199371434.40000001</c:v>
                </c:pt>
                <c:pt idx="17730">
                  <c:v>199382679.90000001</c:v>
                </c:pt>
                <c:pt idx="17731">
                  <c:v>199393925.40000001</c:v>
                </c:pt>
                <c:pt idx="17732">
                  <c:v>199405170.90000001</c:v>
                </c:pt>
                <c:pt idx="17733">
                  <c:v>199416416.40000001</c:v>
                </c:pt>
                <c:pt idx="17734">
                  <c:v>199427661.90000001</c:v>
                </c:pt>
                <c:pt idx="17735">
                  <c:v>199438907.40000001</c:v>
                </c:pt>
                <c:pt idx="17736">
                  <c:v>199450152.80000001</c:v>
                </c:pt>
                <c:pt idx="17737">
                  <c:v>199461398.30000001</c:v>
                </c:pt>
                <c:pt idx="17738">
                  <c:v>199472643.80000001</c:v>
                </c:pt>
                <c:pt idx="17739">
                  <c:v>199483889.30000001</c:v>
                </c:pt>
                <c:pt idx="17740">
                  <c:v>199495134.80000001</c:v>
                </c:pt>
                <c:pt idx="17741">
                  <c:v>199506380.30000001</c:v>
                </c:pt>
                <c:pt idx="17742">
                  <c:v>199517625.80000001</c:v>
                </c:pt>
                <c:pt idx="17743">
                  <c:v>199528871.30000001</c:v>
                </c:pt>
                <c:pt idx="17744">
                  <c:v>199540116.80000001</c:v>
                </c:pt>
                <c:pt idx="17745">
                  <c:v>199551362.30000001</c:v>
                </c:pt>
                <c:pt idx="17746">
                  <c:v>199562607.80000001</c:v>
                </c:pt>
                <c:pt idx="17747">
                  <c:v>199573853.30000001</c:v>
                </c:pt>
                <c:pt idx="17748">
                  <c:v>199585098.80000001</c:v>
                </c:pt>
                <c:pt idx="17749">
                  <c:v>199596344.30000001</c:v>
                </c:pt>
                <c:pt idx="17750">
                  <c:v>199607589.80000001</c:v>
                </c:pt>
                <c:pt idx="17751">
                  <c:v>199618835.30000001</c:v>
                </c:pt>
                <c:pt idx="17752">
                  <c:v>199630080.80000001</c:v>
                </c:pt>
                <c:pt idx="17753">
                  <c:v>199641326.30000001</c:v>
                </c:pt>
                <c:pt idx="17754">
                  <c:v>199652571.80000001</c:v>
                </c:pt>
                <c:pt idx="17755">
                  <c:v>199663817.30000001</c:v>
                </c:pt>
                <c:pt idx="17756">
                  <c:v>199675062.80000001</c:v>
                </c:pt>
                <c:pt idx="17757">
                  <c:v>199686308.30000001</c:v>
                </c:pt>
                <c:pt idx="17758">
                  <c:v>199697553.80000001</c:v>
                </c:pt>
                <c:pt idx="17759">
                  <c:v>199708799.30000001</c:v>
                </c:pt>
                <c:pt idx="17760">
                  <c:v>199720044.80000001</c:v>
                </c:pt>
                <c:pt idx="17761">
                  <c:v>199731290.30000001</c:v>
                </c:pt>
                <c:pt idx="17762">
                  <c:v>199742535.80000001</c:v>
                </c:pt>
                <c:pt idx="17763">
                  <c:v>199753781.30000001</c:v>
                </c:pt>
                <c:pt idx="17764">
                  <c:v>199765026.80000001</c:v>
                </c:pt>
                <c:pt idx="17765">
                  <c:v>199776272.30000001</c:v>
                </c:pt>
                <c:pt idx="17766">
                  <c:v>199787517.80000001</c:v>
                </c:pt>
                <c:pt idx="17767">
                  <c:v>199798763.30000001</c:v>
                </c:pt>
                <c:pt idx="17768">
                  <c:v>199810008.80000001</c:v>
                </c:pt>
                <c:pt idx="17769">
                  <c:v>199821254.30000001</c:v>
                </c:pt>
                <c:pt idx="17770">
                  <c:v>199832499.80000001</c:v>
                </c:pt>
                <c:pt idx="17771">
                  <c:v>199843745.30000001</c:v>
                </c:pt>
                <c:pt idx="17772">
                  <c:v>199854990.80000001</c:v>
                </c:pt>
                <c:pt idx="17773">
                  <c:v>199866236.30000001</c:v>
                </c:pt>
                <c:pt idx="17774">
                  <c:v>199877481.80000001</c:v>
                </c:pt>
                <c:pt idx="17775">
                  <c:v>199888727.30000001</c:v>
                </c:pt>
                <c:pt idx="17776">
                  <c:v>199899972.80000001</c:v>
                </c:pt>
                <c:pt idx="17777">
                  <c:v>199911218.30000001</c:v>
                </c:pt>
                <c:pt idx="17778">
                  <c:v>199922463.80000001</c:v>
                </c:pt>
                <c:pt idx="17779">
                  <c:v>199933709.30000001</c:v>
                </c:pt>
                <c:pt idx="17780">
                  <c:v>199944954.80000001</c:v>
                </c:pt>
                <c:pt idx="17781">
                  <c:v>199956200.30000001</c:v>
                </c:pt>
                <c:pt idx="17782">
                  <c:v>199967445.80000001</c:v>
                </c:pt>
                <c:pt idx="17783">
                  <c:v>199978691.30000001</c:v>
                </c:pt>
                <c:pt idx="17784">
                  <c:v>199989936.80000001</c:v>
                </c:pt>
                <c:pt idx="17785">
                  <c:v>200001182.30000001</c:v>
                </c:pt>
                <c:pt idx="17786">
                  <c:v>200012427.80000001</c:v>
                </c:pt>
                <c:pt idx="17787">
                  <c:v>200023673.19999999</c:v>
                </c:pt>
                <c:pt idx="17788">
                  <c:v>200034918.69999999</c:v>
                </c:pt>
                <c:pt idx="17789">
                  <c:v>200046164.19999999</c:v>
                </c:pt>
                <c:pt idx="17790">
                  <c:v>200057409.69999999</c:v>
                </c:pt>
                <c:pt idx="17791">
                  <c:v>200068655.19999999</c:v>
                </c:pt>
                <c:pt idx="17792">
                  <c:v>200079900.69999999</c:v>
                </c:pt>
                <c:pt idx="17793">
                  <c:v>200091146.19999999</c:v>
                </c:pt>
                <c:pt idx="17794">
                  <c:v>200102391.69999999</c:v>
                </c:pt>
                <c:pt idx="17795">
                  <c:v>200113637.19999999</c:v>
                </c:pt>
                <c:pt idx="17796">
                  <c:v>200124882.69999999</c:v>
                </c:pt>
                <c:pt idx="17797">
                  <c:v>200136128.19999999</c:v>
                </c:pt>
                <c:pt idx="17798">
                  <c:v>200147373.69999999</c:v>
                </c:pt>
                <c:pt idx="17799">
                  <c:v>200158619.19999999</c:v>
                </c:pt>
                <c:pt idx="17800">
                  <c:v>200169864.69999999</c:v>
                </c:pt>
                <c:pt idx="17801">
                  <c:v>200181110.19999999</c:v>
                </c:pt>
                <c:pt idx="17802">
                  <c:v>200192355.69999999</c:v>
                </c:pt>
                <c:pt idx="17803">
                  <c:v>200203601.19999999</c:v>
                </c:pt>
                <c:pt idx="17804">
                  <c:v>200214846.69999999</c:v>
                </c:pt>
                <c:pt idx="17805">
                  <c:v>200226092.19999999</c:v>
                </c:pt>
                <c:pt idx="17806">
                  <c:v>200237337.69999999</c:v>
                </c:pt>
                <c:pt idx="17807">
                  <c:v>200248583.19999999</c:v>
                </c:pt>
                <c:pt idx="17808">
                  <c:v>200259828.69999999</c:v>
                </c:pt>
                <c:pt idx="17809">
                  <c:v>200271074.19999999</c:v>
                </c:pt>
                <c:pt idx="17810">
                  <c:v>200282319.69999999</c:v>
                </c:pt>
                <c:pt idx="17811">
                  <c:v>200293565.19999999</c:v>
                </c:pt>
                <c:pt idx="17812">
                  <c:v>200304810.69999999</c:v>
                </c:pt>
                <c:pt idx="17813">
                  <c:v>200316056.19999999</c:v>
                </c:pt>
                <c:pt idx="17814">
                  <c:v>200327301.69999999</c:v>
                </c:pt>
                <c:pt idx="17815">
                  <c:v>200338547.19999999</c:v>
                </c:pt>
                <c:pt idx="17816">
                  <c:v>200349792.69999999</c:v>
                </c:pt>
                <c:pt idx="17817">
                  <c:v>200361038.19999999</c:v>
                </c:pt>
                <c:pt idx="17818">
                  <c:v>200372283.69999999</c:v>
                </c:pt>
                <c:pt idx="17819">
                  <c:v>200383529.19999999</c:v>
                </c:pt>
                <c:pt idx="17820">
                  <c:v>200394774.69999999</c:v>
                </c:pt>
                <c:pt idx="17821">
                  <c:v>200406020.19999999</c:v>
                </c:pt>
                <c:pt idx="17822">
                  <c:v>200417265.69999999</c:v>
                </c:pt>
                <c:pt idx="17823">
                  <c:v>200428511.19999999</c:v>
                </c:pt>
                <c:pt idx="17824">
                  <c:v>200439756.69999999</c:v>
                </c:pt>
                <c:pt idx="17825">
                  <c:v>200451002.19999999</c:v>
                </c:pt>
                <c:pt idx="17826">
                  <c:v>200462247.69999999</c:v>
                </c:pt>
                <c:pt idx="17827">
                  <c:v>200473493.19999999</c:v>
                </c:pt>
                <c:pt idx="17828">
                  <c:v>200484738.69999999</c:v>
                </c:pt>
                <c:pt idx="17829">
                  <c:v>200495984.19999999</c:v>
                </c:pt>
                <c:pt idx="17830">
                  <c:v>200507229.69999999</c:v>
                </c:pt>
                <c:pt idx="17831">
                  <c:v>200518475.19999999</c:v>
                </c:pt>
                <c:pt idx="17832">
                  <c:v>200529720.69999999</c:v>
                </c:pt>
                <c:pt idx="17833">
                  <c:v>200540966.19999999</c:v>
                </c:pt>
                <c:pt idx="17834">
                  <c:v>200552211.69999999</c:v>
                </c:pt>
                <c:pt idx="17835">
                  <c:v>200563457.19999999</c:v>
                </c:pt>
                <c:pt idx="17836">
                  <c:v>200574702.69999999</c:v>
                </c:pt>
                <c:pt idx="17837">
                  <c:v>200585948.09999999</c:v>
                </c:pt>
                <c:pt idx="17838">
                  <c:v>200597193.59999999</c:v>
                </c:pt>
                <c:pt idx="17839">
                  <c:v>200608439.09999999</c:v>
                </c:pt>
                <c:pt idx="17840">
                  <c:v>200619684.59999999</c:v>
                </c:pt>
                <c:pt idx="17841">
                  <c:v>200630930.09999999</c:v>
                </c:pt>
                <c:pt idx="17842">
                  <c:v>200642175.59999999</c:v>
                </c:pt>
                <c:pt idx="17843">
                  <c:v>200653421.09999999</c:v>
                </c:pt>
                <c:pt idx="17844">
                  <c:v>200664666.59999999</c:v>
                </c:pt>
                <c:pt idx="17845">
                  <c:v>200675912.09999999</c:v>
                </c:pt>
                <c:pt idx="17846">
                  <c:v>200687157.59999999</c:v>
                </c:pt>
                <c:pt idx="17847">
                  <c:v>200698403.09999999</c:v>
                </c:pt>
                <c:pt idx="17848">
                  <c:v>200709648.59999999</c:v>
                </c:pt>
                <c:pt idx="17849">
                  <c:v>200720894.09999999</c:v>
                </c:pt>
                <c:pt idx="17850">
                  <c:v>200732139.59999999</c:v>
                </c:pt>
                <c:pt idx="17851">
                  <c:v>200743385.09999999</c:v>
                </c:pt>
                <c:pt idx="17852">
                  <c:v>200754630.59999999</c:v>
                </c:pt>
                <c:pt idx="17853">
                  <c:v>200765876.09999999</c:v>
                </c:pt>
                <c:pt idx="17854">
                  <c:v>200777121.59999999</c:v>
                </c:pt>
                <c:pt idx="17855">
                  <c:v>200788367.09999999</c:v>
                </c:pt>
                <c:pt idx="17856">
                  <c:v>200799612.59999999</c:v>
                </c:pt>
                <c:pt idx="17857">
                  <c:v>200810858.09999999</c:v>
                </c:pt>
                <c:pt idx="17858">
                  <c:v>200822103.59999999</c:v>
                </c:pt>
                <c:pt idx="17859">
                  <c:v>200833349.09999999</c:v>
                </c:pt>
                <c:pt idx="17860">
                  <c:v>200844594.59999999</c:v>
                </c:pt>
                <c:pt idx="17861">
                  <c:v>200855840.09999999</c:v>
                </c:pt>
                <c:pt idx="17862">
                  <c:v>200867085.59999999</c:v>
                </c:pt>
                <c:pt idx="17863">
                  <c:v>200878331.09999999</c:v>
                </c:pt>
                <c:pt idx="17864">
                  <c:v>200889576.59999999</c:v>
                </c:pt>
                <c:pt idx="17865">
                  <c:v>200900822.09999999</c:v>
                </c:pt>
                <c:pt idx="17866">
                  <c:v>200912067.59999999</c:v>
                </c:pt>
                <c:pt idx="17867">
                  <c:v>200923313.09999999</c:v>
                </c:pt>
                <c:pt idx="17868">
                  <c:v>200934558.59999999</c:v>
                </c:pt>
                <c:pt idx="17869">
                  <c:v>200945804.09999999</c:v>
                </c:pt>
                <c:pt idx="17870">
                  <c:v>200957049.59999999</c:v>
                </c:pt>
                <c:pt idx="17871">
                  <c:v>200968295.09999999</c:v>
                </c:pt>
                <c:pt idx="17872">
                  <c:v>200979540.59999999</c:v>
                </c:pt>
                <c:pt idx="17873">
                  <c:v>200990786.09999999</c:v>
                </c:pt>
                <c:pt idx="17874">
                  <c:v>201002031.59999999</c:v>
                </c:pt>
                <c:pt idx="17875">
                  <c:v>201013277.09999999</c:v>
                </c:pt>
                <c:pt idx="17876">
                  <c:v>201024522.59999999</c:v>
                </c:pt>
                <c:pt idx="17877">
                  <c:v>201035768.09999999</c:v>
                </c:pt>
                <c:pt idx="17878">
                  <c:v>201047013.59999999</c:v>
                </c:pt>
                <c:pt idx="17879">
                  <c:v>201058259.09999999</c:v>
                </c:pt>
                <c:pt idx="17880">
                  <c:v>201069504.59999999</c:v>
                </c:pt>
                <c:pt idx="17881">
                  <c:v>201080750.09999999</c:v>
                </c:pt>
                <c:pt idx="17882">
                  <c:v>201091995.59999999</c:v>
                </c:pt>
                <c:pt idx="17883">
                  <c:v>201103241.09999999</c:v>
                </c:pt>
                <c:pt idx="17884">
                  <c:v>201114486.59999999</c:v>
                </c:pt>
                <c:pt idx="17885">
                  <c:v>201125732.09999999</c:v>
                </c:pt>
                <c:pt idx="17886">
                  <c:v>201136977.59999999</c:v>
                </c:pt>
                <c:pt idx="17887">
                  <c:v>201148223</c:v>
                </c:pt>
                <c:pt idx="17888">
                  <c:v>201159468.5</c:v>
                </c:pt>
                <c:pt idx="17889">
                  <c:v>201170714</c:v>
                </c:pt>
                <c:pt idx="17890">
                  <c:v>201181959.5</c:v>
                </c:pt>
                <c:pt idx="17891">
                  <c:v>201193205</c:v>
                </c:pt>
                <c:pt idx="17892">
                  <c:v>201204450.5</c:v>
                </c:pt>
                <c:pt idx="17893">
                  <c:v>201215696</c:v>
                </c:pt>
                <c:pt idx="17894">
                  <c:v>201226941.5</c:v>
                </c:pt>
                <c:pt idx="17895">
                  <c:v>201238187</c:v>
                </c:pt>
                <c:pt idx="17896">
                  <c:v>201249432.5</c:v>
                </c:pt>
                <c:pt idx="17897">
                  <c:v>201260678</c:v>
                </c:pt>
                <c:pt idx="17898">
                  <c:v>201271923.5</c:v>
                </c:pt>
                <c:pt idx="17899">
                  <c:v>201283169</c:v>
                </c:pt>
                <c:pt idx="17900">
                  <c:v>201294414.5</c:v>
                </c:pt>
                <c:pt idx="17901">
                  <c:v>201305660</c:v>
                </c:pt>
                <c:pt idx="17902">
                  <c:v>201316905.5</c:v>
                </c:pt>
                <c:pt idx="17903">
                  <c:v>201328151</c:v>
                </c:pt>
                <c:pt idx="17904">
                  <c:v>201339396.5</c:v>
                </c:pt>
                <c:pt idx="17905">
                  <c:v>201350642</c:v>
                </c:pt>
                <c:pt idx="17906">
                  <c:v>201361887.5</c:v>
                </c:pt>
                <c:pt idx="17907">
                  <c:v>201373133</c:v>
                </c:pt>
                <c:pt idx="17908">
                  <c:v>201384378.5</c:v>
                </c:pt>
                <c:pt idx="17909">
                  <c:v>201395624</c:v>
                </c:pt>
                <c:pt idx="17910">
                  <c:v>201406869.5</c:v>
                </c:pt>
                <c:pt idx="17911">
                  <c:v>201418115</c:v>
                </c:pt>
                <c:pt idx="17912">
                  <c:v>201429360.5</c:v>
                </c:pt>
                <c:pt idx="17913">
                  <c:v>201440606</c:v>
                </c:pt>
                <c:pt idx="17914">
                  <c:v>201451851.5</c:v>
                </c:pt>
                <c:pt idx="17915">
                  <c:v>201463097</c:v>
                </c:pt>
                <c:pt idx="17916">
                  <c:v>201474342.5</c:v>
                </c:pt>
                <c:pt idx="17917">
                  <c:v>201485588</c:v>
                </c:pt>
                <c:pt idx="17918">
                  <c:v>201496833.5</c:v>
                </c:pt>
                <c:pt idx="17919">
                  <c:v>201508079</c:v>
                </c:pt>
                <c:pt idx="17920">
                  <c:v>201519324.5</c:v>
                </c:pt>
                <c:pt idx="17921">
                  <c:v>201530570</c:v>
                </c:pt>
                <c:pt idx="17922">
                  <c:v>201541815.5</c:v>
                </c:pt>
                <c:pt idx="17923">
                  <c:v>201553061</c:v>
                </c:pt>
                <c:pt idx="17924">
                  <c:v>201564306.5</c:v>
                </c:pt>
                <c:pt idx="17925">
                  <c:v>201575552</c:v>
                </c:pt>
                <c:pt idx="17926">
                  <c:v>201586797.5</c:v>
                </c:pt>
                <c:pt idx="17927">
                  <c:v>201598043</c:v>
                </c:pt>
                <c:pt idx="17928">
                  <c:v>201609288.5</c:v>
                </c:pt>
                <c:pt idx="17929">
                  <c:v>201620534</c:v>
                </c:pt>
                <c:pt idx="17930">
                  <c:v>201631779.5</c:v>
                </c:pt>
                <c:pt idx="17931">
                  <c:v>201643025</c:v>
                </c:pt>
                <c:pt idx="17932">
                  <c:v>201654270.5</c:v>
                </c:pt>
                <c:pt idx="17933">
                  <c:v>201665516</c:v>
                </c:pt>
                <c:pt idx="17934">
                  <c:v>201676761.5</c:v>
                </c:pt>
                <c:pt idx="17935">
                  <c:v>201688007</c:v>
                </c:pt>
                <c:pt idx="17936">
                  <c:v>201699252.5</c:v>
                </c:pt>
                <c:pt idx="17937">
                  <c:v>201710498</c:v>
                </c:pt>
                <c:pt idx="17938">
                  <c:v>201721743.40000001</c:v>
                </c:pt>
                <c:pt idx="17939">
                  <c:v>201732988.90000001</c:v>
                </c:pt>
                <c:pt idx="17940">
                  <c:v>201744234.40000001</c:v>
                </c:pt>
                <c:pt idx="17941">
                  <c:v>201755479.90000001</c:v>
                </c:pt>
                <c:pt idx="17942">
                  <c:v>201766725.40000001</c:v>
                </c:pt>
                <c:pt idx="17943">
                  <c:v>201777970.90000001</c:v>
                </c:pt>
                <c:pt idx="17944">
                  <c:v>201789216.40000001</c:v>
                </c:pt>
                <c:pt idx="17945">
                  <c:v>201800461.90000001</c:v>
                </c:pt>
                <c:pt idx="17946">
                  <c:v>201811707.40000001</c:v>
                </c:pt>
                <c:pt idx="17947">
                  <c:v>201822952.90000001</c:v>
                </c:pt>
                <c:pt idx="17948">
                  <c:v>201834198.40000001</c:v>
                </c:pt>
                <c:pt idx="17949">
                  <c:v>201845443.90000001</c:v>
                </c:pt>
                <c:pt idx="17950">
                  <c:v>201856689.40000001</c:v>
                </c:pt>
                <c:pt idx="17951">
                  <c:v>201867934.90000001</c:v>
                </c:pt>
                <c:pt idx="17952">
                  <c:v>201879180.40000001</c:v>
                </c:pt>
                <c:pt idx="17953">
                  <c:v>201890425.90000001</c:v>
                </c:pt>
                <c:pt idx="17954">
                  <c:v>201901671.40000001</c:v>
                </c:pt>
                <c:pt idx="17955">
                  <c:v>201912916.90000001</c:v>
                </c:pt>
                <c:pt idx="17956">
                  <c:v>201924162.40000001</c:v>
                </c:pt>
                <c:pt idx="17957">
                  <c:v>201935407.90000001</c:v>
                </c:pt>
                <c:pt idx="17958">
                  <c:v>201946653.40000001</c:v>
                </c:pt>
                <c:pt idx="17959">
                  <c:v>201957898.90000001</c:v>
                </c:pt>
                <c:pt idx="17960">
                  <c:v>201969144.40000001</c:v>
                </c:pt>
                <c:pt idx="17961">
                  <c:v>201980389.90000001</c:v>
                </c:pt>
                <c:pt idx="17962">
                  <c:v>201991635.40000001</c:v>
                </c:pt>
                <c:pt idx="17963">
                  <c:v>202002880.90000001</c:v>
                </c:pt>
                <c:pt idx="17964">
                  <c:v>202014126.40000001</c:v>
                </c:pt>
                <c:pt idx="17965">
                  <c:v>202025371.90000001</c:v>
                </c:pt>
                <c:pt idx="17966">
                  <c:v>202036617.40000001</c:v>
                </c:pt>
                <c:pt idx="17967">
                  <c:v>202047862.90000001</c:v>
                </c:pt>
                <c:pt idx="17968">
                  <c:v>202059108.40000001</c:v>
                </c:pt>
                <c:pt idx="17969">
                  <c:v>202070353.90000001</c:v>
                </c:pt>
                <c:pt idx="17970">
                  <c:v>202081599.40000001</c:v>
                </c:pt>
                <c:pt idx="17971">
                  <c:v>202092844.90000001</c:v>
                </c:pt>
                <c:pt idx="17972">
                  <c:v>202104090.40000001</c:v>
                </c:pt>
                <c:pt idx="17973">
                  <c:v>202115335.90000001</c:v>
                </c:pt>
                <c:pt idx="17974">
                  <c:v>202126581.40000001</c:v>
                </c:pt>
                <c:pt idx="17975">
                  <c:v>202137826.90000001</c:v>
                </c:pt>
                <c:pt idx="17976">
                  <c:v>202149072.40000001</c:v>
                </c:pt>
                <c:pt idx="17977">
                  <c:v>202160317.90000001</c:v>
                </c:pt>
                <c:pt idx="17978">
                  <c:v>202171563.40000001</c:v>
                </c:pt>
                <c:pt idx="17979">
                  <c:v>202182808.90000001</c:v>
                </c:pt>
                <c:pt idx="17980">
                  <c:v>202194054.40000001</c:v>
                </c:pt>
                <c:pt idx="17981">
                  <c:v>202205299.90000001</c:v>
                </c:pt>
                <c:pt idx="17982">
                  <c:v>202216545.40000001</c:v>
                </c:pt>
                <c:pt idx="17983">
                  <c:v>202227790.90000001</c:v>
                </c:pt>
                <c:pt idx="17984">
                  <c:v>202239036.40000001</c:v>
                </c:pt>
                <c:pt idx="17985">
                  <c:v>202250281.90000001</c:v>
                </c:pt>
                <c:pt idx="17986">
                  <c:v>202261527.40000001</c:v>
                </c:pt>
                <c:pt idx="17987">
                  <c:v>202272772.90000001</c:v>
                </c:pt>
                <c:pt idx="17988">
                  <c:v>202284018.30000001</c:v>
                </c:pt>
                <c:pt idx="17989">
                  <c:v>202295263.80000001</c:v>
                </c:pt>
                <c:pt idx="17990">
                  <c:v>202306509.30000001</c:v>
                </c:pt>
                <c:pt idx="17991">
                  <c:v>202317754.80000001</c:v>
                </c:pt>
                <c:pt idx="17992">
                  <c:v>202329000.30000001</c:v>
                </c:pt>
                <c:pt idx="17993">
                  <c:v>202340245.80000001</c:v>
                </c:pt>
                <c:pt idx="17994">
                  <c:v>202351491.30000001</c:v>
                </c:pt>
                <c:pt idx="17995">
                  <c:v>202362736.80000001</c:v>
                </c:pt>
                <c:pt idx="17996">
                  <c:v>202373982.30000001</c:v>
                </c:pt>
                <c:pt idx="17997">
                  <c:v>202385227.80000001</c:v>
                </c:pt>
                <c:pt idx="17998">
                  <c:v>202396473.30000001</c:v>
                </c:pt>
                <c:pt idx="17999">
                  <c:v>202407718.80000001</c:v>
                </c:pt>
                <c:pt idx="18000">
                  <c:v>202418964.30000001</c:v>
                </c:pt>
                <c:pt idx="18001">
                  <c:v>202430209.80000001</c:v>
                </c:pt>
                <c:pt idx="18002">
                  <c:v>202441455.30000001</c:v>
                </c:pt>
                <c:pt idx="18003">
                  <c:v>202452700.80000001</c:v>
                </c:pt>
                <c:pt idx="18004">
                  <c:v>202463946.30000001</c:v>
                </c:pt>
                <c:pt idx="18005">
                  <c:v>202475191.80000001</c:v>
                </c:pt>
                <c:pt idx="18006">
                  <c:v>202486437.30000001</c:v>
                </c:pt>
                <c:pt idx="18007">
                  <c:v>202497682.80000001</c:v>
                </c:pt>
                <c:pt idx="18008">
                  <c:v>202508928.30000001</c:v>
                </c:pt>
                <c:pt idx="18009">
                  <c:v>202520173.80000001</c:v>
                </c:pt>
                <c:pt idx="18010">
                  <c:v>202531419.30000001</c:v>
                </c:pt>
                <c:pt idx="18011">
                  <c:v>202542664.80000001</c:v>
                </c:pt>
                <c:pt idx="18012">
                  <c:v>202553910.30000001</c:v>
                </c:pt>
                <c:pt idx="18013">
                  <c:v>202565155.80000001</c:v>
                </c:pt>
                <c:pt idx="18014">
                  <c:v>202576401.30000001</c:v>
                </c:pt>
                <c:pt idx="18015">
                  <c:v>202587646.80000001</c:v>
                </c:pt>
                <c:pt idx="18016">
                  <c:v>202598892.30000001</c:v>
                </c:pt>
                <c:pt idx="18017">
                  <c:v>202610137.80000001</c:v>
                </c:pt>
                <c:pt idx="18018">
                  <c:v>202621383.30000001</c:v>
                </c:pt>
                <c:pt idx="18019">
                  <c:v>202632628.80000001</c:v>
                </c:pt>
                <c:pt idx="18020">
                  <c:v>202643874.30000001</c:v>
                </c:pt>
                <c:pt idx="18021">
                  <c:v>202655119.80000001</c:v>
                </c:pt>
                <c:pt idx="18022">
                  <c:v>202666365.30000001</c:v>
                </c:pt>
                <c:pt idx="18023">
                  <c:v>202677610.80000001</c:v>
                </c:pt>
                <c:pt idx="18024">
                  <c:v>202688856.30000001</c:v>
                </c:pt>
                <c:pt idx="18025">
                  <c:v>202700101.80000001</c:v>
                </c:pt>
                <c:pt idx="18026">
                  <c:v>202711347.30000001</c:v>
                </c:pt>
                <c:pt idx="18027">
                  <c:v>202722592.80000001</c:v>
                </c:pt>
                <c:pt idx="18028">
                  <c:v>202733838.30000001</c:v>
                </c:pt>
                <c:pt idx="18029">
                  <c:v>202745083.80000001</c:v>
                </c:pt>
                <c:pt idx="18030">
                  <c:v>202756329.30000001</c:v>
                </c:pt>
                <c:pt idx="18031">
                  <c:v>202767574.80000001</c:v>
                </c:pt>
                <c:pt idx="18032">
                  <c:v>202778820.30000001</c:v>
                </c:pt>
                <c:pt idx="18033">
                  <c:v>202790065.80000001</c:v>
                </c:pt>
                <c:pt idx="18034">
                  <c:v>202801311.30000001</c:v>
                </c:pt>
                <c:pt idx="18035">
                  <c:v>202812556.80000001</c:v>
                </c:pt>
                <c:pt idx="18036">
                  <c:v>202823802.30000001</c:v>
                </c:pt>
                <c:pt idx="18037">
                  <c:v>202835047.80000001</c:v>
                </c:pt>
                <c:pt idx="18038">
                  <c:v>202846293.30000001</c:v>
                </c:pt>
                <c:pt idx="18039">
                  <c:v>202857538.69999999</c:v>
                </c:pt>
                <c:pt idx="18040">
                  <c:v>202868784.19999999</c:v>
                </c:pt>
                <c:pt idx="18041">
                  <c:v>202880029.69999999</c:v>
                </c:pt>
                <c:pt idx="18042">
                  <c:v>202891275.19999999</c:v>
                </c:pt>
                <c:pt idx="18043">
                  <c:v>202902520.69999999</c:v>
                </c:pt>
                <c:pt idx="18044">
                  <c:v>202913766.19999999</c:v>
                </c:pt>
                <c:pt idx="18045">
                  <c:v>202925011.69999999</c:v>
                </c:pt>
                <c:pt idx="18046">
                  <c:v>202936257.19999999</c:v>
                </c:pt>
                <c:pt idx="18047">
                  <c:v>202947502.69999999</c:v>
                </c:pt>
                <c:pt idx="18048">
                  <c:v>202958748.19999999</c:v>
                </c:pt>
                <c:pt idx="18049">
                  <c:v>202969993.69999999</c:v>
                </c:pt>
                <c:pt idx="18050">
                  <c:v>202981239.19999999</c:v>
                </c:pt>
                <c:pt idx="18051">
                  <c:v>202992484.69999999</c:v>
                </c:pt>
                <c:pt idx="18052">
                  <c:v>203003730.19999999</c:v>
                </c:pt>
                <c:pt idx="18053">
                  <c:v>203014975.69999999</c:v>
                </c:pt>
                <c:pt idx="18054">
                  <c:v>203026221.19999999</c:v>
                </c:pt>
                <c:pt idx="18055">
                  <c:v>203037466.69999999</c:v>
                </c:pt>
                <c:pt idx="18056">
                  <c:v>203048712.19999999</c:v>
                </c:pt>
                <c:pt idx="18057">
                  <c:v>203059957.69999999</c:v>
                </c:pt>
                <c:pt idx="18058">
                  <c:v>203071203.19999999</c:v>
                </c:pt>
                <c:pt idx="18059">
                  <c:v>203082448.69999999</c:v>
                </c:pt>
                <c:pt idx="18060">
                  <c:v>203093694.19999999</c:v>
                </c:pt>
                <c:pt idx="18061">
                  <c:v>203104939.69999999</c:v>
                </c:pt>
                <c:pt idx="18062">
                  <c:v>203116185.19999999</c:v>
                </c:pt>
                <c:pt idx="18063">
                  <c:v>203127430.69999999</c:v>
                </c:pt>
                <c:pt idx="18064">
                  <c:v>203138676.19999999</c:v>
                </c:pt>
                <c:pt idx="18065">
                  <c:v>203149921.69999999</c:v>
                </c:pt>
                <c:pt idx="18066">
                  <c:v>203161167.19999999</c:v>
                </c:pt>
                <c:pt idx="18067">
                  <c:v>203172412.69999999</c:v>
                </c:pt>
                <c:pt idx="18068">
                  <c:v>203183658.19999999</c:v>
                </c:pt>
                <c:pt idx="18069">
                  <c:v>203194903.69999999</c:v>
                </c:pt>
                <c:pt idx="18070">
                  <c:v>203206149.19999999</c:v>
                </c:pt>
                <c:pt idx="18071">
                  <c:v>203217394.69999999</c:v>
                </c:pt>
                <c:pt idx="18072">
                  <c:v>203228640.19999999</c:v>
                </c:pt>
                <c:pt idx="18073">
                  <c:v>203239885.69999999</c:v>
                </c:pt>
                <c:pt idx="18074">
                  <c:v>203251131.19999999</c:v>
                </c:pt>
                <c:pt idx="18075">
                  <c:v>203262376.69999999</c:v>
                </c:pt>
                <c:pt idx="18076">
                  <c:v>203273622.19999999</c:v>
                </c:pt>
                <c:pt idx="18077">
                  <c:v>203284867.69999999</c:v>
                </c:pt>
                <c:pt idx="18078">
                  <c:v>203296113.19999999</c:v>
                </c:pt>
                <c:pt idx="18079">
                  <c:v>203307358.69999999</c:v>
                </c:pt>
                <c:pt idx="18080">
                  <c:v>203318604.19999999</c:v>
                </c:pt>
                <c:pt idx="18081">
                  <c:v>203329849.69999999</c:v>
                </c:pt>
                <c:pt idx="18082">
                  <c:v>203341095.19999999</c:v>
                </c:pt>
                <c:pt idx="18083">
                  <c:v>203352340.69999999</c:v>
                </c:pt>
                <c:pt idx="18084">
                  <c:v>203363586.19999999</c:v>
                </c:pt>
                <c:pt idx="18085">
                  <c:v>203374831.69999999</c:v>
                </c:pt>
                <c:pt idx="18086">
                  <c:v>203386077.19999999</c:v>
                </c:pt>
                <c:pt idx="18087">
                  <c:v>203397322.69999999</c:v>
                </c:pt>
                <c:pt idx="18088">
                  <c:v>203408568.19999999</c:v>
                </c:pt>
                <c:pt idx="18089">
                  <c:v>203419813.59999999</c:v>
                </c:pt>
                <c:pt idx="18090">
                  <c:v>203431059.09999999</c:v>
                </c:pt>
                <c:pt idx="18091">
                  <c:v>203442304.59999999</c:v>
                </c:pt>
                <c:pt idx="18092">
                  <c:v>203453550.09999999</c:v>
                </c:pt>
                <c:pt idx="18093">
                  <c:v>203464795.59999999</c:v>
                </c:pt>
                <c:pt idx="18094">
                  <c:v>203476041.09999999</c:v>
                </c:pt>
                <c:pt idx="18095">
                  <c:v>203487286.59999999</c:v>
                </c:pt>
                <c:pt idx="18096">
                  <c:v>203498532.09999999</c:v>
                </c:pt>
                <c:pt idx="18097">
                  <c:v>203509777.59999999</c:v>
                </c:pt>
                <c:pt idx="18098">
                  <c:v>203521023.09999999</c:v>
                </c:pt>
                <c:pt idx="18099">
                  <c:v>203532268.59999999</c:v>
                </c:pt>
                <c:pt idx="18100">
                  <c:v>203543514.09999999</c:v>
                </c:pt>
                <c:pt idx="18101">
                  <c:v>203554759.59999999</c:v>
                </c:pt>
                <c:pt idx="18102">
                  <c:v>203566005.09999999</c:v>
                </c:pt>
                <c:pt idx="18103">
                  <c:v>203577250.59999999</c:v>
                </c:pt>
                <c:pt idx="18104">
                  <c:v>203588496.09999999</c:v>
                </c:pt>
                <c:pt idx="18105">
                  <c:v>203599741.59999999</c:v>
                </c:pt>
                <c:pt idx="18106">
                  <c:v>203610987.09999999</c:v>
                </c:pt>
                <c:pt idx="18107">
                  <c:v>203622232.59999999</c:v>
                </c:pt>
                <c:pt idx="18108">
                  <c:v>203633478.09999999</c:v>
                </c:pt>
                <c:pt idx="18109">
                  <c:v>203644723.59999999</c:v>
                </c:pt>
                <c:pt idx="18110">
                  <c:v>203655969.09999999</c:v>
                </c:pt>
                <c:pt idx="18111">
                  <c:v>203667214.59999999</c:v>
                </c:pt>
                <c:pt idx="18112">
                  <c:v>203678460.09999999</c:v>
                </c:pt>
                <c:pt idx="18113">
                  <c:v>203689705.59999999</c:v>
                </c:pt>
                <c:pt idx="18114">
                  <c:v>203700951.09999999</c:v>
                </c:pt>
                <c:pt idx="18115">
                  <c:v>203712196.59999999</c:v>
                </c:pt>
                <c:pt idx="18116">
                  <c:v>203723442.09999999</c:v>
                </c:pt>
                <c:pt idx="18117">
                  <c:v>203734687.59999999</c:v>
                </c:pt>
                <c:pt idx="18118">
                  <c:v>203745933.09999999</c:v>
                </c:pt>
                <c:pt idx="18119">
                  <c:v>203757178.59999999</c:v>
                </c:pt>
                <c:pt idx="18120">
                  <c:v>203768424.09999999</c:v>
                </c:pt>
                <c:pt idx="18121">
                  <c:v>203779669.59999999</c:v>
                </c:pt>
                <c:pt idx="18122">
                  <c:v>203790915.09999999</c:v>
                </c:pt>
                <c:pt idx="18123">
                  <c:v>203802160.59999999</c:v>
                </c:pt>
                <c:pt idx="18124">
                  <c:v>203813406.09999999</c:v>
                </c:pt>
                <c:pt idx="18125">
                  <c:v>203824651.59999999</c:v>
                </c:pt>
                <c:pt idx="18126">
                  <c:v>203835897.09999999</c:v>
                </c:pt>
                <c:pt idx="18127">
                  <c:v>203847142.59999999</c:v>
                </c:pt>
                <c:pt idx="18128">
                  <c:v>203858388.09999999</c:v>
                </c:pt>
                <c:pt idx="18129">
                  <c:v>203869633.59999999</c:v>
                </c:pt>
                <c:pt idx="18130">
                  <c:v>203880879.09999999</c:v>
                </c:pt>
                <c:pt idx="18131">
                  <c:v>203892124.59999999</c:v>
                </c:pt>
                <c:pt idx="18132">
                  <c:v>203903370.09999999</c:v>
                </c:pt>
                <c:pt idx="18133">
                  <c:v>203914615.59999999</c:v>
                </c:pt>
                <c:pt idx="18134">
                  <c:v>203925861.09999999</c:v>
                </c:pt>
                <c:pt idx="18135">
                  <c:v>203937106.59999999</c:v>
                </c:pt>
                <c:pt idx="18136">
                  <c:v>203948352.09999999</c:v>
                </c:pt>
                <c:pt idx="18137">
                  <c:v>203959597.59999999</c:v>
                </c:pt>
                <c:pt idx="18138">
                  <c:v>203970843.09999999</c:v>
                </c:pt>
                <c:pt idx="18139">
                  <c:v>203982088.59999999</c:v>
                </c:pt>
                <c:pt idx="18140">
                  <c:v>203993334</c:v>
                </c:pt>
                <c:pt idx="18141">
                  <c:v>204004579.5</c:v>
                </c:pt>
                <c:pt idx="18142">
                  <c:v>204015825</c:v>
                </c:pt>
                <c:pt idx="18143">
                  <c:v>204027070.5</c:v>
                </c:pt>
                <c:pt idx="18144">
                  <c:v>204038316</c:v>
                </c:pt>
                <c:pt idx="18145">
                  <c:v>204049561.5</c:v>
                </c:pt>
                <c:pt idx="18146">
                  <c:v>204060807</c:v>
                </c:pt>
                <c:pt idx="18147">
                  <c:v>204072052.5</c:v>
                </c:pt>
                <c:pt idx="18148">
                  <c:v>204083298</c:v>
                </c:pt>
                <c:pt idx="18149">
                  <c:v>204094543.5</c:v>
                </c:pt>
                <c:pt idx="18150">
                  <c:v>204105789</c:v>
                </c:pt>
                <c:pt idx="18151">
                  <c:v>204117034.5</c:v>
                </c:pt>
                <c:pt idx="18152">
                  <c:v>204128280</c:v>
                </c:pt>
                <c:pt idx="18153">
                  <c:v>204139525.5</c:v>
                </c:pt>
                <c:pt idx="18154">
                  <c:v>204150771</c:v>
                </c:pt>
                <c:pt idx="18155">
                  <c:v>204162016.5</c:v>
                </c:pt>
                <c:pt idx="18156">
                  <c:v>204173262</c:v>
                </c:pt>
                <c:pt idx="18157">
                  <c:v>204184507.5</c:v>
                </c:pt>
                <c:pt idx="18158">
                  <c:v>204195753</c:v>
                </c:pt>
                <c:pt idx="18159">
                  <c:v>204206998.5</c:v>
                </c:pt>
                <c:pt idx="18160">
                  <c:v>204218244</c:v>
                </c:pt>
                <c:pt idx="18161">
                  <c:v>204229489.5</c:v>
                </c:pt>
                <c:pt idx="18162">
                  <c:v>204240735</c:v>
                </c:pt>
                <c:pt idx="18163">
                  <c:v>204251980.5</c:v>
                </c:pt>
                <c:pt idx="18164">
                  <c:v>204263226</c:v>
                </c:pt>
                <c:pt idx="18165">
                  <c:v>204274471.5</c:v>
                </c:pt>
                <c:pt idx="18166">
                  <c:v>204285717</c:v>
                </c:pt>
                <c:pt idx="18167">
                  <c:v>204296962.5</c:v>
                </c:pt>
                <c:pt idx="18168">
                  <c:v>204308208</c:v>
                </c:pt>
                <c:pt idx="18169">
                  <c:v>204319453.5</c:v>
                </c:pt>
                <c:pt idx="18170">
                  <c:v>204330699</c:v>
                </c:pt>
                <c:pt idx="18171">
                  <c:v>204341944.5</c:v>
                </c:pt>
                <c:pt idx="18172">
                  <c:v>204353190</c:v>
                </c:pt>
                <c:pt idx="18173">
                  <c:v>204364435.5</c:v>
                </c:pt>
                <c:pt idx="18174">
                  <c:v>204375681</c:v>
                </c:pt>
                <c:pt idx="18175">
                  <c:v>204386926.5</c:v>
                </c:pt>
                <c:pt idx="18176">
                  <c:v>204398172</c:v>
                </c:pt>
                <c:pt idx="18177">
                  <c:v>204409417.5</c:v>
                </c:pt>
                <c:pt idx="18178">
                  <c:v>204420663</c:v>
                </c:pt>
                <c:pt idx="18179">
                  <c:v>204431908.5</c:v>
                </c:pt>
                <c:pt idx="18180">
                  <c:v>204443154</c:v>
                </c:pt>
                <c:pt idx="18181">
                  <c:v>204454399.5</c:v>
                </c:pt>
                <c:pt idx="18182">
                  <c:v>204465645</c:v>
                </c:pt>
                <c:pt idx="18183">
                  <c:v>204476890.5</c:v>
                </c:pt>
                <c:pt idx="18184">
                  <c:v>204488136</c:v>
                </c:pt>
                <c:pt idx="18185">
                  <c:v>204499381.5</c:v>
                </c:pt>
                <c:pt idx="18186">
                  <c:v>204510627</c:v>
                </c:pt>
                <c:pt idx="18187">
                  <c:v>204521872.5</c:v>
                </c:pt>
                <c:pt idx="18188">
                  <c:v>204533118</c:v>
                </c:pt>
                <c:pt idx="18189">
                  <c:v>204544363.5</c:v>
                </c:pt>
                <c:pt idx="18190">
                  <c:v>204555608.90000001</c:v>
                </c:pt>
                <c:pt idx="18191">
                  <c:v>204566854.40000001</c:v>
                </c:pt>
                <c:pt idx="18192">
                  <c:v>204578099.90000001</c:v>
                </c:pt>
                <c:pt idx="18193">
                  <c:v>204589345.40000001</c:v>
                </c:pt>
                <c:pt idx="18194">
                  <c:v>204600590.90000001</c:v>
                </c:pt>
                <c:pt idx="18195">
                  <c:v>204611836.40000001</c:v>
                </c:pt>
                <c:pt idx="18196">
                  <c:v>204623081.90000001</c:v>
                </c:pt>
                <c:pt idx="18197">
                  <c:v>204634327.40000001</c:v>
                </c:pt>
                <c:pt idx="18198">
                  <c:v>204645572.90000001</c:v>
                </c:pt>
                <c:pt idx="18199">
                  <c:v>204656818.40000001</c:v>
                </c:pt>
                <c:pt idx="18200">
                  <c:v>204668063.90000001</c:v>
                </c:pt>
                <c:pt idx="18201">
                  <c:v>204679309.40000001</c:v>
                </c:pt>
                <c:pt idx="18202">
                  <c:v>204690554.90000001</c:v>
                </c:pt>
                <c:pt idx="18203">
                  <c:v>204701800.40000001</c:v>
                </c:pt>
                <c:pt idx="18204">
                  <c:v>204713045.90000001</c:v>
                </c:pt>
                <c:pt idx="18205">
                  <c:v>204724291.40000001</c:v>
                </c:pt>
                <c:pt idx="18206">
                  <c:v>204735536.90000001</c:v>
                </c:pt>
                <c:pt idx="18207">
                  <c:v>204746782.40000001</c:v>
                </c:pt>
                <c:pt idx="18208">
                  <c:v>204758027.90000001</c:v>
                </c:pt>
                <c:pt idx="18209">
                  <c:v>204769273.40000001</c:v>
                </c:pt>
                <c:pt idx="18210">
                  <c:v>204780518.90000001</c:v>
                </c:pt>
                <c:pt idx="18211">
                  <c:v>204791764.40000001</c:v>
                </c:pt>
                <c:pt idx="18212">
                  <c:v>204803009.90000001</c:v>
                </c:pt>
                <c:pt idx="18213">
                  <c:v>204814255.40000001</c:v>
                </c:pt>
                <c:pt idx="18214">
                  <c:v>204825500.90000001</c:v>
                </c:pt>
                <c:pt idx="18215">
                  <c:v>204836746.40000001</c:v>
                </c:pt>
                <c:pt idx="18216">
                  <c:v>204847991.90000001</c:v>
                </c:pt>
                <c:pt idx="18217">
                  <c:v>204859237.40000001</c:v>
                </c:pt>
                <c:pt idx="18218">
                  <c:v>204870482.90000001</c:v>
                </c:pt>
                <c:pt idx="18219">
                  <c:v>204881728.40000001</c:v>
                </c:pt>
                <c:pt idx="18220">
                  <c:v>204892973.90000001</c:v>
                </c:pt>
                <c:pt idx="18221">
                  <c:v>204904219.40000001</c:v>
                </c:pt>
                <c:pt idx="18222">
                  <c:v>204915464.90000001</c:v>
                </c:pt>
                <c:pt idx="18223">
                  <c:v>204926710.40000001</c:v>
                </c:pt>
                <c:pt idx="18224">
                  <c:v>204937955.90000001</c:v>
                </c:pt>
                <c:pt idx="18225">
                  <c:v>204949201.40000001</c:v>
                </c:pt>
                <c:pt idx="18226">
                  <c:v>204960446.90000001</c:v>
                </c:pt>
                <c:pt idx="18227">
                  <c:v>204971692.40000001</c:v>
                </c:pt>
                <c:pt idx="18228">
                  <c:v>204982937.90000001</c:v>
                </c:pt>
                <c:pt idx="18229">
                  <c:v>204994183.40000001</c:v>
                </c:pt>
                <c:pt idx="18230">
                  <c:v>205005428.90000001</c:v>
                </c:pt>
                <c:pt idx="18231">
                  <c:v>205016674.40000001</c:v>
                </c:pt>
                <c:pt idx="18232">
                  <c:v>205027919.90000001</c:v>
                </c:pt>
                <c:pt idx="18233">
                  <c:v>205039165.40000001</c:v>
                </c:pt>
                <c:pt idx="18234">
                  <c:v>205050410.90000001</c:v>
                </c:pt>
                <c:pt idx="18235">
                  <c:v>205061656.40000001</c:v>
                </c:pt>
                <c:pt idx="18236">
                  <c:v>205072901.90000001</c:v>
                </c:pt>
                <c:pt idx="18237">
                  <c:v>205084147.40000001</c:v>
                </c:pt>
                <c:pt idx="18238">
                  <c:v>205095392.90000001</c:v>
                </c:pt>
                <c:pt idx="18239">
                  <c:v>205106638.40000001</c:v>
                </c:pt>
                <c:pt idx="18240">
                  <c:v>205117883.90000001</c:v>
                </c:pt>
                <c:pt idx="18241">
                  <c:v>205129129.30000001</c:v>
                </c:pt>
                <c:pt idx="18242">
                  <c:v>205140374.80000001</c:v>
                </c:pt>
                <c:pt idx="18243">
                  <c:v>205151620.30000001</c:v>
                </c:pt>
                <c:pt idx="18244">
                  <c:v>205162865.80000001</c:v>
                </c:pt>
                <c:pt idx="18245">
                  <c:v>205174111.30000001</c:v>
                </c:pt>
                <c:pt idx="18246">
                  <c:v>205185356.80000001</c:v>
                </c:pt>
                <c:pt idx="18247">
                  <c:v>205196602.30000001</c:v>
                </c:pt>
                <c:pt idx="18248">
                  <c:v>205207847.80000001</c:v>
                </c:pt>
                <c:pt idx="18249">
                  <c:v>205219093.30000001</c:v>
                </c:pt>
                <c:pt idx="18250">
                  <c:v>205230338.80000001</c:v>
                </c:pt>
                <c:pt idx="18251">
                  <c:v>205241584.30000001</c:v>
                </c:pt>
                <c:pt idx="18252">
                  <c:v>205252829.80000001</c:v>
                </c:pt>
                <c:pt idx="18253">
                  <c:v>205264075.30000001</c:v>
                </c:pt>
                <c:pt idx="18254">
                  <c:v>205275320.80000001</c:v>
                </c:pt>
                <c:pt idx="18255">
                  <c:v>205286566.30000001</c:v>
                </c:pt>
                <c:pt idx="18256">
                  <c:v>205297811.80000001</c:v>
                </c:pt>
                <c:pt idx="18257">
                  <c:v>205309057.30000001</c:v>
                </c:pt>
                <c:pt idx="18258">
                  <c:v>205320302.80000001</c:v>
                </c:pt>
                <c:pt idx="18259">
                  <c:v>205331548.30000001</c:v>
                </c:pt>
                <c:pt idx="18260">
                  <c:v>205342793.80000001</c:v>
                </c:pt>
                <c:pt idx="18261">
                  <c:v>205354039.30000001</c:v>
                </c:pt>
                <c:pt idx="18262">
                  <c:v>205365284.80000001</c:v>
                </c:pt>
                <c:pt idx="18263">
                  <c:v>205376530.30000001</c:v>
                </c:pt>
                <c:pt idx="18264">
                  <c:v>205387775.80000001</c:v>
                </c:pt>
                <c:pt idx="18265">
                  <c:v>205399021.30000001</c:v>
                </c:pt>
                <c:pt idx="18266">
                  <c:v>205410266.80000001</c:v>
                </c:pt>
                <c:pt idx="18267">
                  <c:v>205421512.30000001</c:v>
                </c:pt>
                <c:pt idx="18268">
                  <c:v>205432757.80000001</c:v>
                </c:pt>
                <c:pt idx="18269">
                  <c:v>205444003.30000001</c:v>
                </c:pt>
                <c:pt idx="18270">
                  <c:v>205455248.80000001</c:v>
                </c:pt>
                <c:pt idx="18271">
                  <c:v>205466494.30000001</c:v>
                </c:pt>
                <c:pt idx="18272">
                  <c:v>205477739.80000001</c:v>
                </c:pt>
                <c:pt idx="18273">
                  <c:v>205488985.30000001</c:v>
                </c:pt>
                <c:pt idx="18274">
                  <c:v>205500230.80000001</c:v>
                </c:pt>
                <c:pt idx="18275">
                  <c:v>205511476.30000001</c:v>
                </c:pt>
                <c:pt idx="18276">
                  <c:v>205522721.80000001</c:v>
                </c:pt>
                <c:pt idx="18277">
                  <c:v>205533967.30000001</c:v>
                </c:pt>
                <c:pt idx="18278">
                  <c:v>205545212.80000001</c:v>
                </c:pt>
                <c:pt idx="18279">
                  <c:v>205556458.30000001</c:v>
                </c:pt>
                <c:pt idx="18280">
                  <c:v>205567703.80000001</c:v>
                </c:pt>
                <c:pt idx="18281">
                  <c:v>205578949.30000001</c:v>
                </c:pt>
                <c:pt idx="18282">
                  <c:v>205590194.80000001</c:v>
                </c:pt>
                <c:pt idx="18283">
                  <c:v>205601440.30000001</c:v>
                </c:pt>
                <c:pt idx="18284">
                  <c:v>205612685.80000001</c:v>
                </c:pt>
                <c:pt idx="18285">
                  <c:v>205623931.30000001</c:v>
                </c:pt>
                <c:pt idx="18286">
                  <c:v>205635176.80000001</c:v>
                </c:pt>
                <c:pt idx="18287">
                  <c:v>205646422.30000001</c:v>
                </c:pt>
                <c:pt idx="18288">
                  <c:v>205657667.80000001</c:v>
                </c:pt>
                <c:pt idx="18289">
                  <c:v>205668913.30000001</c:v>
                </c:pt>
                <c:pt idx="18290">
                  <c:v>205680158.80000001</c:v>
                </c:pt>
                <c:pt idx="18291">
                  <c:v>205691404.19999999</c:v>
                </c:pt>
                <c:pt idx="18292">
                  <c:v>205702649.69999999</c:v>
                </c:pt>
                <c:pt idx="18293">
                  <c:v>205713895.19999999</c:v>
                </c:pt>
                <c:pt idx="18294">
                  <c:v>205725140.69999999</c:v>
                </c:pt>
                <c:pt idx="18295">
                  <c:v>205736386.19999999</c:v>
                </c:pt>
                <c:pt idx="18296">
                  <c:v>205747631.69999999</c:v>
                </c:pt>
                <c:pt idx="18297">
                  <c:v>205758877.19999999</c:v>
                </c:pt>
                <c:pt idx="18298">
                  <c:v>205770122.69999999</c:v>
                </c:pt>
                <c:pt idx="18299">
                  <c:v>205781368.19999999</c:v>
                </c:pt>
                <c:pt idx="18300">
                  <c:v>205792613.69999999</c:v>
                </c:pt>
                <c:pt idx="18301">
                  <c:v>205803859.19999999</c:v>
                </c:pt>
                <c:pt idx="18302">
                  <c:v>205815104.69999999</c:v>
                </c:pt>
                <c:pt idx="18303">
                  <c:v>205826350.19999999</c:v>
                </c:pt>
                <c:pt idx="18304">
                  <c:v>205837595.69999999</c:v>
                </c:pt>
                <c:pt idx="18305">
                  <c:v>205848841.19999999</c:v>
                </c:pt>
                <c:pt idx="18306">
                  <c:v>205860086.69999999</c:v>
                </c:pt>
                <c:pt idx="18307">
                  <c:v>205871332.19999999</c:v>
                </c:pt>
                <c:pt idx="18308">
                  <c:v>205882577.69999999</c:v>
                </c:pt>
                <c:pt idx="18309">
                  <c:v>205893823.19999999</c:v>
                </c:pt>
                <c:pt idx="18310">
                  <c:v>205905068.69999999</c:v>
                </c:pt>
                <c:pt idx="18311">
                  <c:v>205916314.19999999</c:v>
                </c:pt>
                <c:pt idx="18312">
                  <c:v>205927559.69999999</c:v>
                </c:pt>
                <c:pt idx="18313">
                  <c:v>205938805.19999999</c:v>
                </c:pt>
                <c:pt idx="18314">
                  <c:v>205950050.69999999</c:v>
                </c:pt>
                <c:pt idx="18315">
                  <c:v>205961296.19999999</c:v>
                </c:pt>
                <c:pt idx="18316">
                  <c:v>205972541.69999999</c:v>
                </c:pt>
                <c:pt idx="18317">
                  <c:v>205983787.19999999</c:v>
                </c:pt>
                <c:pt idx="18318">
                  <c:v>205995032.69999999</c:v>
                </c:pt>
                <c:pt idx="18319">
                  <c:v>206006278.19999999</c:v>
                </c:pt>
                <c:pt idx="18320">
                  <c:v>206017523.69999999</c:v>
                </c:pt>
                <c:pt idx="18321">
                  <c:v>206028769.19999999</c:v>
                </c:pt>
                <c:pt idx="18322">
                  <c:v>206040014.69999999</c:v>
                </c:pt>
                <c:pt idx="18323">
                  <c:v>206051260.19999999</c:v>
                </c:pt>
                <c:pt idx="18324">
                  <c:v>206062505.69999999</c:v>
                </c:pt>
                <c:pt idx="18325">
                  <c:v>206073751.19999999</c:v>
                </c:pt>
                <c:pt idx="18326">
                  <c:v>206084996.69999999</c:v>
                </c:pt>
                <c:pt idx="18327">
                  <c:v>206096242.19999999</c:v>
                </c:pt>
                <c:pt idx="18328">
                  <c:v>206107487.69999999</c:v>
                </c:pt>
                <c:pt idx="18329">
                  <c:v>206118733.19999999</c:v>
                </c:pt>
                <c:pt idx="18330">
                  <c:v>206129978.69999999</c:v>
                </c:pt>
                <c:pt idx="18331">
                  <c:v>206141224.19999999</c:v>
                </c:pt>
                <c:pt idx="18332">
                  <c:v>206152469.69999999</c:v>
                </c:pt>
                <c:pt idx="18333">
                  <c:v>206163715.19999999</c:v>
                </c:pt>
                <c:pt idx="18334">
                  <c:v>206174960.69999999</c:v>
                </c:pt>
                <c:pt idx="18335">
                  <c:v>206186206.19999999</c:v>
                </c:pt>
                <c:pt idx="18336">
                  <c:v>206197451.69999999</c:v>
                </c:pt>
                <c:pt idx="18337">
                  <c:v>206208697.19999999</c:v>
                </c:pt>
                <c:pt idx="18338">
                  <c:v>206219942.69999999</c:v>
                </c:pt>
                <c:pt idx="18339">
                  <c:v>206231188.19999999</c:v>
                </c:pt>
                <c:pt idx="18340">
                  <c:v>206242433.69999999</c:v>
                </c:pt>
                <c:pt idx="18341">
                  <c:v>206253679.19999999</c:v>
                </c:pt>
                <c:pt idx="18342">
                  <c:v>206264924.59999999</c:v>
                </c:pt>
                <c:pt idx="18343">
                  <c:v>206276170.09999999</c:v>
                </c:pt>
                <c:pt idx="18344">
                  <c:v>206287415.59999999</c:v>
                </c:pt>
                <c:pt idx="18345">
                  <c:v>206298661.09999999</c:v>
                </c:pt>
                <c:pt idx="18346">
                  <c:v>206309906.59999999</c:v>
                </c:pt>
                <c:pt idx="18347">
                  <c:v>206321152.09999999</c:v>
                </c:pt>
                <c:pt idx="18348">
                  <c:v>206332397.59999999</c:v>
                </c:pt>
                <c:pt idx="18349">
                  <c:v>206343643.09999999</c:v>
                </c:pt>
                <c:pt idx="18350">
                  <c:v>206354888.59999999</c:v>
                </c:pt>
                <c:pt idx="18351">
                  <c:v>206366134.09999999</c:v>
                </c:pt>
                <c:pt idx="18352">
                  <c:v>206377379.59999999</c:v>
                </c:pt>
                <c:pt idx="18353">
                  <c:v>206388625.09999999</c:v>
                </c:pt>
                <c:pt idx="18354">
                  <c:v>206399870.59999999</c:v>
                </c:pt>
                <c:pt idx="18355">
                  <c:v>206411116.09999999</c:v>
                </c:pt>
                <c:pt idx="18356">
                  <c:v>206422361.59999999</c:v>
                </c:pt>
                <c:pt idx="18357">
                  <c:v>206433607.09999999</c:v>
                </c:pt>
                <c:pt idx="18358">
                  <c:v>206444852.59999999</c:v>
                </c:pt>
                <c:pt idx="18359">
                  <c:v>206456098.09999999</c:v>
                </c:pt>
                <c:pt idx="18360">
                  <c:v>206467343.59999999</c:v>
                </c:pt>
                <c:pt idx="18361">
                  <c:v>206478589.09999999</c:v>
                </c:pt>
                <c:pt idx="18362">
                  <c:v>206489834.59999999</c:v>
                </c:pt>
                <c:pt idx="18363">
                  <c:v>206501080.09999999</c:v>
                </c:pt>
                <c:pt idx="18364">
                  <c:v>206512325.59999999</c:v>
                </c:pt>
                <c:pt idx="18365">
                  <c:v>206523571.09999999</c:v>
                </c:pt>
                <c:pt idx="18366">
                  <c:v>206534816.59999999</c:v>
                </c:pt>
                <c:pt idx="18367">
                  <c:v>206546062.09999999</c:v>
                </c:pt>
                <c:pt idx="18368">
                  <c:v>206557307.59999999</c:v>
                </c:pt>
                <c:pt idx="18369">
                  <c:v>206568553.09999999</c:v>
                </c:pt>
                <c:pt idx="18370">
                  <c:v>206579798.59999999</c:v>
                </c:pt>
                <c:pt idx="18371">
                  <c:v>206591044.09999999</c:v>
                </c:pt>
                <c:pt idx="18372">
                  <c:v>206602289.59999999</c:v>
                </c:pt>
                <c:pt idx="18373">
                  <c:v>206613535.09999999</c:v>
                </c:pt>
                <c:pt idx="18374">
                  <c:v>206624780.59999999</c:v>
                </c:pt>
                <c:pt idx="18375">
                  <c:v>206636026.09999999</c:v>
                </c:pt>
                <c:pt idx="18376">
                  <c:v>206647271.59999999</c:v>
                </c:pt>
                <c:pt idx="18377">
                  <c:v>206658517.09999999</c:v>
                </c:pt>
                <c:pt idx="18378">
                  <c:v>206669762.59999999</c:v>
                </c:pt>
                <c:pt idx="18379">
                  <c:v>206681008.09999999</c:v>
                </c:pt>
                <c:pt idx="18380">
                  <c:v>206692253.59999999</c:v>
                </c:pt>
                <c:pt idx="18381">
                  <c:v>206703499.09999999</c:v>
                </c:pt>
                <c:pt idx="18382">
                  <c:v>206714744.59999999</c:v>
                </c:pt>
                <c:pt idx="18383">
                  <c:v>206725990.09999999</c:v>
                </c:pt>
                <c:pt idx="18384">
                  <c:v>206737235.59999999</c:v>
                </c:pt>
                <c:pt idx="18385">
                  <c:v>206748481.09999999</c:v>
                </c:pt>
                <c:pt idx="18386">
                  <c:v>206759726.59999999</c:v>
                </c:pt>
                <c:pt idx="18387">
                  <c:v>206770972.09999999</c:v>
                </c:pt>
                <c:pt idx="18388">
                  <c:v>206782217.59999999</c:v>
                </c:pt>
                <c:pt idx="18389">
                  <c:v>206793463.09999999</c:v>
                </c:pt>
                <c:pt idx="18390">
                  <c:v>206804708.59999999</c:v>
                </c:pt>
                <c:pt idx="18391">
                  <c:v>206815954.09999999</c:v>
                </c:pt>
                <c:pt idx="18392">
                  <c:v>206827199.5</c:v>
                </c:pt>
                <c:pt idx="18393">
                  <c:v>206838445</c:v>
                </c:pt>
                <c:pt idx="18394">
                  <c:v>206849690.5</c:v>
                </c:pt>
                <c:pt idx="18395">
                  <c:v>206860936</c:v>
                </c:pt>
                <c:pt idx="18396">
                  <c:v>206872181.5</c:v>
                </c:pt>
                <c:pt idx="18397">
                  <c:v>206883427</c:v>
                </c:pt>
                <c:pt idx="18398">
                  <c:v>206894672.5</c:v>
                </c:pt>
                <c:pt idx="18399">
                  <c:v>206905918</c:v>
                </c:pt>
                <c:pt idx="18400">
                  <c:v>206917163.5</c:v>
                </c:pt>
                <c:pt idx="18401">
                  <c:v>206928409</c:v>
                </c:pt>
                <c:pt idx="18402">
                  <c:v>206939654.5</c:v>
                </c:pt>
                <c:pt idx="18403">
                  <c:v>206950900</c:v>
                </c:pt>
                <c:pt idx="18404">
                  <c:v>206962145.5</c:v>
                </c:pt>
                <c:pt idx="18405">
                  <c:v>206973391</c:v>
                </c:pt>
                <c:pt idx="18406">
                  <c:v>206984636.5</c:v>
                </c:pt>
                <c:pt idx="18407">
                  <c:v>206995882</c:v>
                </c:pt>
                <c:pt idx="18408">
                  <c:v>207007127.5</c:v>
                </c:pt>
                <c:pt idx="18409">
                  <c:v>207018373</c:v>
                </c:pt>
                <c:pt idx="18410">
                  <c:v>207029618.5</c:v>
                </c:pt>
                <c:pt idx="18411">
                  <c:v>207040864</c:v>
                </c:pt>
                <c:pt idx="18412">
                  <c:v>207052109.5</c:v>
                </c:pt>
                <c:pt idx="18413">
                  <c:v>207063355</c:v>
                </c:pt>
                <c:pt idx="18414">
                  <c:v>207074600.5</c:v>
                </c:pt>
                <c:pt idx="18415">
                  <c:v>207085846</c:v>
                </c:pt>
                <c:pt idx="18416">
                  <c:v>207097091.5</c:v>
                </c:pt>
                <c:pt idx="18417">
                  <c:v>207108337</c:v>
                </c:pt>
                <c:pt idx="18418">
                  <c:v>207119582.5</c:v>
                </c:pt>
                <c:pt idx="18419">
                  <c:v>207130828</c:v>
                </c:pt>
                <c:pt idx="18420">
                  <c:v>207142073.5</c:v>
                </c:pt>
                <c:pt idx="18421">
                  <c:v>207153319</c:v>
                </c:pt>
                <c:pt idx="18422">
                  <c:v>207164564.5</c:v>
                </c:pt>
                <c:pt idx="18423">
                  <c:v>207175810</c:v>
                </c:pt>
                <c:pt idx="18424">
                  <c:v>207187055.5</c:v>
                </c:pt>
                <c:pt idx="18425">
                  <c:v>207198301</c:v>
                </c:pt>
                <c:pt idx="18426">
                  <c:v>207209546.5</c:v>
                </c:pt>
                <c:pt idx="18427">
                  <c:v>207220792</c:v>
                </c:pt>
                <c:pt idx="18428">
                  <c:v>207232037.5</c:v>
                </c:pt>
                <c:pt idx="18429">
                  <c:v>207243283</c:v>
                </c:pt>
                <c:pt idx="18430">
                  <c:v>207254528.5</c:v>
                </c:pt>
                <c:pt idx="18431">
                  <c:v>207265774</c:v>
                </c:pt>
                <c:pt idx="18432">
                  <c:v>207277019.5</c:v>
                </c:pt>
                <c:pt idx="18433">
                  <c:v>207288265</c:v>
                </c:pt>
                <c:pt idx="18434">
                  <c:v>207299510.5</c:v>
                </c:pt>
                <c:pt idx="18435">
                  <c:v>207310756</c:v>
                </c:pt>
                <c:pt idx="18436">
                  <c:v>207322001.5</c:v>
                </c:pt>
                <c:pt idx="18437">
                  <c:v>207333247</c:v>
                </c:pt>
                <c:pt idx="18438">
                  <c:v>207344492.5</c:v>
                </c:pt>
                <c:pt idx="18439">
                  <c:v>207355738</c:v>
                </c:pt>
                <c:pt idx="18440">
                  <c:v>207366983.5</c:v>
                </c:pt>
                <c:pt idx="18441">
                  <c:v>207378229</c:v>
                </c:pt>
                <c:pt idx="18442">
                  <c:v>207389474.5</c:v>
                </c:pt>
                <c:pt idx="18443">
                  <c:v>207400719.90000001</c:v>
                </c:pt>
                <c:pt idx="18444">
                  <c:v>207411965.40000001</c:v>
                </c:pt>
                <c:pt idx="18445">
                  <c:v>207423210.90000001</c:v>
                </c:pt>
                <c:pt idx="18446">
                  <c:v>207434456.40000001</c:v>
                </c:pt>
                <c:pt idx="18447">
                  <c:v>207445701.90000001</c:v>
                </c:pt>
                <c:pt idx="18448">
                  <c:v>207456947.40000001</c:v>
                </c:pt>
                <c:pt idx="18449">
                  <c:v>207468192.90000001</c:v>
                </c:pt>
                <c:pt idx="18450">
                  <c:v>207479438.40000001</c:v>
                </c:pt>
                <c:pt idx="18451">
                  <c:v>207490683.90000001</c:v>
                </c:pt>
                <c:pt idx="18452">
                  <c:v>207501929.40000001</c:v>
                </c:pt>
                <c:pt idx="18453">
                  <c:v>207513174.90000001</c:v>
                </c:pt>
                <c:pt idx="18454">
                  <c:v>207524420.40000001</c:v>
                </c:pt>
                <c:pt idx="18455">
                  <c:v>207535665.90000001</c:v>
                </c:pt>
                <c:pt idx="18456">
                  <c:v>207546911.40000001</c:v>
                </c:pt>
                <c:pt idx="18457">
                  <c:v>207558156.90000001</c:v>
                </c:pt>
                <c:pt idx="18458">
                  <c:v>207569402.40000001</c:v>
                </c:pt>
                <c:pt idx="18459">
                  <c:v>207580647.90000001</c:v>
                </c:pt>
                <c:pt idx="18460">
                  <c:v>207591893.40000001</c:v>
                </c:pt>
                <c:pt idx="18461">
                  <c:v>207603138.90000001</c:v>
                </c:pt>
                <c:pt idx="18462">
                  <c:v>207614384.40000001</c:v>
                </c:pt>
                <c:pt idx="18463">
                  <c:v>207625629.90000001</c:v>
                </c:pt>
                <c:pt idx="18464">
                  <c:v>207636875.40000001</c:v>
                </c:pt>
                <c:pt idx="18465">
                  <c:v>207648120.90000001</c:v>
                </c:pt>
                <c:pt idx="18466">
                  <c:v>207659366.40000001</c:v>
                </c:pt>
                <c:pt idx="18467">
                  <c:v>207670611.90000001</c:v>
                </c:pt>
                <c:pt idx="18468">
                  <c:v>207681857.40000001</c:v>
                </c:pt>
                <c:pt idx="18469">
                  <c:v>207693102.90000001</c:v>
                </c:pt>
                <c:pt idx="18470">
                  <c:v>207704348.40000001</c:v>
                </c:pt>
                <c:pt idx="18471">
                  <c:v>207715593.90000001</c:v>
                </c:pt>
                <c:pt idx="18472">
                  <c:v>207726839.40000001</c:v>
                </c:pt>
                <c:pt idx="18473">
                  <c:v>207738084.90000001</c:v>
                </c:pt>
                <c:pt idx="18474">
                  <c:v>207749330.40000001</c:v>
                </c:pt>
                <c:pt idx="18475">
                  <c:v>207760575.90000001</c:v>
                </c:pt>
                <c:pt idx="18476">
                  <c:v>207771821.40000001</c:v>
                </c:pt>
                <c:pt idx="18477">
                  <c:v>207783066.90000001</c:v>
                </c:pt>
                <c:pt idx="18478">
                  <c:v>207794312.40000001</c:v>
                </c:pt>
                <c:pt idx="18479">
                  <c:v>207805557.90000001</c:v>
                </c:pt>
                <c:pt idx="18480">
                  <c:v>207816803.40000001</c:v>
                </c:pt>
                <c:pt idx="18481">
                  <c:v>207828048.90000001</c:v>
                </c:pt>
                <c:pt idx="18482">
                  <c:v>207839294.40000001</c:v>
                </c:pt>
                <c:pt idx="18483">
                  <c:v>207850539.90000001</c:v>
                </c:pt>
                <c:pt idx="18484">
                  <c:v>207861785.40000001</c:v>
                </c:pt>
                <c:pt idx="18485">
                  <c:v>207873030.90000001</c:v>
                </c:pt>
                <c:pt idx="18486">
                  <c:v>207884276.40000001</c:v>
                </c:pt>
                <c:pt idx="18487">
                  <c:v>207895521.90000001</c:v>
                </c:pt>
                <c:pt idx="18488">
                  <c:v>207906767.40000001</c:v>
                </c:pt>
                <c:pt idx="18489">
                  <c:v>207918012.90000001</c:v>
                </c:pt>
                <c:pt idx="18490">
                  <c:v>207929258.40000001</c:v>
                </c:pt>
                <c:pt idx="18491">
                  <c:v>207940503.90000001</c:v>
                </c:pt>
                <c:pt idx="18492">
                  <c:v>207951749.40000001</c:v>
                </c:pt>
                <c:pt idx="18493">
                  <c:v>207962994.80000001</c:v>
                </c:pt>
                <c:pt idx="18494">
                  <c:v>207974240.30000001</c:v>
                </c:pt>
                <c:pt idx="18495">
                  <c:v>207985485.80000001</c:v>
                </c:pt>
                <c:pt idx="18496">
                  <c:v>207996731.30000001</c:v>
                </c:pt>
                <c:pt idx="18497">
                  <c:v>208007976.80000001</c:v>
                </c:pt>
                <c:pt idx="18498">
                  <c:v>208019222.30000001</c:v>
                </c:pt>
                <c:pt idx="18499">
                  <c:v>208030467.80000001</c:v>
                </c:pt>
                <c:pt idx="18500">
                  <c:v>208041713.30000001</c:v>
                </c:pt>
                <c:pt idx="18501">
                  <c:v>208052958.80000001</c:v>
                </c:pt>
                <c:pt idx="18502">
                  <c:v>208064204.30000001</c:v>
                </c:pt>
                <c:pt idx="18503">
                  <c:v>208075449.80000001</c:v>
                </c:pt>
                <c:pt idx="18504">
                  <c:v>208086695.30000001</c:v>
                </c:pt>
                <c:pt idx="18505">
                  <c:v>208097940.80000001</c:v>
                </c:pt>
                <c:pt idx="18506">
                  <c:v>208109186.30000001</c:v>
                </c:pt>
                <c:pt idx="18507">
                  <c:v>208120431.80000001</c:v>
                </c:pt>
                <c:pt idx="18508">
                  <c:v>208131677.30000001</c:v>
                </c:pt>
                <c:pt idx="18509">
                  <c:v>208142922.80000001</c:v>
                </c:pt>
                <c:pt idx="18510">
                  <c:v>208154168.30000001</c:v>
                </c:pt>
                <c:pt idx="18511">
                  <c:v>208165413.80000001</c:v>
                </c:pt>
                <c:pt idx="18512">
                  <c:v>208176659.30000001</c:v>
                </c:pt>
                <c:pt idx="18513">
                  <c:v>208187904.80000001</c:v>
                </c:pt>
                <c:pt idx="18514">
                  <c:v>208199150.30000001</c:v>
                </c:pt>
                <c:pt idx="18515">
                  <c:v>208210395.80000001</c:v>
                </c:pt>
                <c:pt idx="18516">
                  <c:v>208221641.30000001</c:v>
                </c:pt>
                <c:pt idx="18517">
                  <c:v>208232886.80000001</c:v>
                </c:pt>
                <c:pt idx="18518">
                  <c:v>208244132.30000001</c:v>
                </c:pt>
                <c:pt idx="18519">
                  <c:v>208255377.80000001</c:v>
                </c:pt>
                <c:pt idx="18520">
                  <c:v>208266623.30000001</c:v>
                </c:pt>
                <c:pt idx="18521">
                  <c:v>208277868.80000001</c:v>
                </c:pt>
                <c:pt idx="18522">
                  <c:v>208289114.30000001</c:v>
                </c:pt>
                <c:pt idx="18523">
                  <c:v>208300359.80000001</c:v>
                </c:pt>
                <c:pt idx="18524">
                  <c:v>208311605.30000001</c:v>
                </c:pt>
                <c:pt idx="18525">
                  <c:v>208322850.80000001</c:v>
                </c:pt>
                <c:pt idx="18526">
                  <c:v>208334096.30000001</c:v>
                </c:pt>
                <c:pt idx="18527">
                  <c:v>208345341.80000001</c:v>
                </c:pt>
                <c:pt idx="18528">
                  <c:v>208356587.30000001</c:v>
                </c:pt>
                <c:pt idx="18529">
                  <c:v>208367832.80000001</c:v>
                </c:pt>
                <c:pt idx="18530">
                  <c:v>208379078.30000001</c:v>
                </c:pt>
                <c:pt idx="18531">
                  <c:v>208390323.80000001</c:v>
                </c:pt>
                <c:pt idx="18532">
                  <c:v>208401569.30000001</c:v>
                </c:pt>
                <c:pt idx="18533">
                  <c:v>208412814.80000001</c:v>
                </c:pt>
                <c:pt idx="18534">
                  <c:v>208424060.30000001</c:v>
                </c:pt>
                <c:pt idx="18535">
                  <c:v>208435305.80000001</c:v>
                </c:pt>
                <c:pt idx="18536">
                  <c:v>208446551.30000001</c:v>
                </c:pt>
                <c:pt idx="18537">
                  <c:v>208457796.80000001</c:v>
                </c:pt>
                <c:pt idx="18538">
                  <c:v>208469042.30000001</c:v>
                </c:pt>
                <c:pt idx="18539">
                  <c:v>208480287.80000001</c:v>
                </c:pt>
                <c:pt idx="18540">
                  <c:v>208491533.30000001</c:v>
                </c:pt>
                <c:pt idx="18541">
                  <c:v>208502778.80000001</c:v>
                </c:pt>
                <c:pt idx="18542">
                  <c:v>208514024.30000001</c:v>
                </c:pt>
                <c:pt idx="18543">
                  <c:v>208525269.69999999</c:v>
                </c:pt>
                <c:pt idx="18544">
                  <c:v>208536515.19999999</c:v>
                </c:pt>
                <c:pt idx="18545">
                  <c:v>208547760.69999999</c:v>
                </c:pt>
                <c:pt idx="18546">
                  <c:v>208559006.19999999</c:v>
                </c:pt>
                <c:pt idx="18547">
                  <c:v>208570251.69999999</c:v>
                </c:pt>
                <c:pt idx="18548">
                  <c:v>208581497.19999999</c:v>
                </c:pt>
                <c:pt idx="18549">
                  <c:v>208592742.69999999</c:v>
                </c:pt>
                <c:pt idx="18550">
                  <c:v>208603988.19999999</c:v>
                </c:pt>
                <c:pt idx="18551">
                  <c:v>208615233.69999999</c:v>
                </c:pt>
                <c:pt idx="18552">
                  <c:v>208626479.19999999</c:v>
                </c:pt>
                <c:pt idx="18553">
                  <c:v>208637724.69999999</c:v>
                </c:pt>
                <c:pt idx="18554">
                  <c:v>208648970.19999999</c:v>
                </c:pt>
                <c:pt idx="18555">
                  <c:v>208660215.69999999</c:v>
                </c:pt>
                <c:pt idx="18556">
                  <c:v>208671461.19999999</c:v>
                </c:pt>
                <c:pt idx="18557">
                  <c:v>208682706.69999999</c:v>
                </c:pt>
                <c:pt idx="18558">
                  <c:v>208693952.19999999</c:v>
                </c:pt>
                <c:pt idx="18559">
                  <c:v>208705197.69999999</c:v>
                </c:pt>
                <c:pt idx="18560">
                  <c:v>208716443.19999999</c:v>
                </c:pt>
                <c:pt idx="18561">
                  <c:v>208727688.69999999</c:v>
                </c:pt>
                <c:pt idx="18562">
                  <c:v>208738934.19999999</c:v>
                </c:pt>
                <c:pt idx="18563">
                  <c:v>208750179.69999999</c:v>
                </c:pt>
                <c:pt idx="18564">
                  <c:v>208761425.19999999</c:v>
                </c:pt>
                <c:pt idx="18565">
                  <c:v>208772670.69999999</c:v>
                </c:pt>
                <c:pt idx="18566">
                  <c:v>208783916.19999999</c:v>
                </c:pt>
                <c:pt idx="18567">
                  <c:v>208795161.69999999</c:v>
                </c:pt>
                <c:pt idx="18568">
                  <c:v>208806407.19999999</c:v>
                </c:pt>
                <c:pt idx="18569">
                  <c:v>208817652.69999999</c:v>
                </c:pt>
                <c:pt idx="18570">
                  <c:v>208828898.19999999</c:v>
                </c:pt>
                <c:pt idx="18571">
                  <c:v>208840143.69999999</c:v>
                </c:pt>
                <c:pt idx="18572">
                  <c:v>208851389.19999999</c:v>
                </c:pt>
                <c:pt idx="18573">
                  <c:v>208862634.69999999</c:v>
                </c:pt>
                <c:pt idx="18574">
                  <c:v>208873880.19999999</c:v>
                </c:pt>
                <c:pt idx="18575">
                  <c:v>208885125.69999999</c:v>
                </c:pt>
                <c:pt idx="18576">
                  <c:v>208896371.19999999</c:v>
                </c:pt>
                <c:pt idx="18577">
                  <c:v>208907616.69999999</c:v>
                </c:pt>
                <c:pt idx="18578">
                  <c:v>208918862.19999999</c:v>
                </c:pt>
                <c:pt idx="18579">
                  <c:v>208930107.69999999</c:v>
                </c:pt>
                <c:pt idx="18580">
                  <c:v>208941353.19999999</c:v>
                </c:pt>
                <c:pt idx="18581">
                  <c:v>208952598.69999999</c:v>
                </c:pt>
                <c:pt idx="18582">
                  <c:v>208963844.19999999</c:v>
                </c:pt>
                <c:pt idx="18583">
                  <c:v>208975089.69999999</c:v>
                </c:pt>
                <c:pt idx="18584">
                  <c:v>208986335.19999999</c:v>
                </c:pt>
                <c:pt idx="18585">
                  <c:v>208997580.69999999</c:v>
                </c:pt>
                <c:pt idx="18586">
                  <c:v>209008826.19999999</c:v>
                </c:pt>
                <c:pt idx="18587">
                  <c:v>209020071.69999999</c:v>
                </c:pt>
                <c:pt idx="18588">
                  <c:v>209031317.19999999</c:v>
                </c:pt>
                <c:pt idx="18589">
                  <c:v>209042562.69999999</c:v>
                </c:pt>
                <c:pt idx="18590">
                  <c:v>209053808.19999999</c:v>
                </c:pt>
                <c:pt idx="18591">
                  <c:v>209065053.69999999</c:v>
                </c:pt>
                <c:pt idx="18592">
                  <c:v>209076299.19999999</c:v>
                </c:pt>
                <c:pt idx="18593">
                  <c:v>209087544.69999999</c:v>
                </c:pt>
                <c:pt idx="18594">
                  <c:v>209098790.09999999</c:v>
                </c:pt>
                <c:pt idx="18595">
                  <c:v>209110035.59999999</c:v>
                </c:pt>
                <c:pt idx="18596">
                  <c:v>209121281.09999999</c:v>
                </c:pt>
                <c:pt idx="18597">
                  <c:v>209132526.59999999</c:v>
                </c:pt>
                <c:pt idx="18598">
                  <c:v>209143772.09999999</c:v>
                </c:pt>
                <c:pt idx="18599">
                  <c:v>209155017.59999999</c:v>
                </c:pt>
                <c:pt idx="18600">
                  <c:v>209166263.09999999</c:v>
                </c:pt>
                <c:pt idx="18601">
                  <c:v>209177508.59999999</c:v>
                </c:pt>
                <c:pt idx="18602">
                  <c:v>209188754.09999999</c:v>
                </c:pt>
                <c:pt idx="18603">
                  <c:v>209199999.59999999</c:v>
                </c:pt>
                <c:pt idx="18604">
                  <c:v>209211245.09999999</c:v>
                </c:pt>
                <c:pt idx="18605">
                  <c:v>209222490.59999999</c:v>
                </c:pt>
                <c:pt idx="18606">
                  <c:v>209233736.09999999</c:v>
                </c:pt>
                <c:pt idx="18607">
                  <c:v>209244981.59999999</c:v>
                </c:pt>
                <c:pt idx="18608">
                  <c:v>209256227.09999999</c:v>
                </c:pt>
                <c:pt idx="18609">
                  <c:v>209267472.59999999</c:v>
                </c:pt>
                <c:pt idx="18610">
                  <c:v>209278718.09999999</c:v>
                </c:pt>
                <c:pt idx="18611">
                  <c:v>209289963.59999999</c:v>
                </c:pt>
                <c:pt idx="18612">
                  <c:v>209301209.09999999</c:v>
                </c:pt>
                <c:pt idx="18613">
                  <c:v>209312454.59999999</c:v>
                </c:pt>
                <c:pt idx="18614">
                  <c:v>209323700.09999999</c:v>
                </c:pt>
                <c:pt idx="18615">
                  <c:v>209334945.59999999</c:v>
                </c:pt>
                <c:pt idx="18616">
                  <c:v>209346191.09999999</c:v>
                </c:pt>
                <c:pt idx="18617">
                  <c:v>209357436.59999999</c:v>
                </c:pt>
                <c:pt idx="18618">
                  <c:v>209368682.09999999</c:v>
                </c:pt>
                <c:pt idx="18619">
                  <c:v>209379927.59999999</c:v>
                </c:pt>
                <c:pt idx="18620">
                  <c:v>209391173.09999999</c:v>
                </c:pt>
                <c:pt idx="18621">
                  <c:v>209402418.59999999</c:v>
                </c:pt>
                <c:pt idx="18622">
                  <c:v>209413664.09999999</c:v>
                </c:pt>
                <c:pt idx="18623">
                  <c:v>209424909.59999999</c:v>
                </c:pt>
                <c:pt idx="18624">
                  <c:v>209436155.09999999</c:v>
                </c:pt>
                <c:pt idx="18625">
                  <c:v>209447400.59999999</c:v>
                </c:pt>
                <c:pt idx="18626">
                  <c:v>209458646.09999999</c:v>
                </c:pt>
                <c:pt idx="18627">
                  <c:v>209469891.59999999</c:v>
                </c:pt>
                <c:pt idx="18628">
                  <c:v>209481137.09999999</c:v>
                </c:pt>
                <c:pt idx="18629">
                  <c:v>209492382.59999999</c:v>
                </c:pt>
                <c:pt idx="18630">
                  <c:v>209503628.09999999</c:v>
                </c:pt>
                <c:pt idx="18631">
                  <c:v>209514873.59999999</c:v>
                </c:pt>
                <c:pt idx="18632">
                  <c:v>209526119.09999999</c:v>
                </c:pt>
                <c:pt idx="18633">
                  <c:v>209537364.59999999</c:v>
                </c:pt>
                <c:pt idx="18634">
                  <c:v>209548610.09999999</c:v>
                </c:pt>
                <c:pt idx="18635">
                  <c:v>209559855.59999999</c:v>
                </c:pt>
                <c:pt idx="18636">
                  <c:v>209571101.09999999</c:v>
                </c:pt>
                <c:pt idx="18637">
                  <c:v>209582346.59999999</c:v>
                </c:pt>
                <c:pt idx="18638">
                  <c:v>209593592.09999999</c:v>
                </c:pt>
                <c:pt idx="18639">
                  <c:v>209604837.59999999</c:v>
                </c:pt>
                <c:pt idx="18640">
                  <c:v>209616083.09999999</c:v>
                </c:pt>
                <c:pt idx="18641">
                  <c:v>209627328.59999999</c:v>
                </c:pt>
                <c:pt idx="18642">
                  <c:v>209638574.09999999</c:v>
                </c:pt>
                <c:pt idx="18643">
                  <c:v>209649819.59999999</c:v>
                </c:pt>
                <c:pt idx="18644">
                  <c:v>209661065</c:v>
                </c:pt>
                <c:pt idx="18645">
                  <c:v>209672310.5</c:v>
                </c:pt>
                <c:pt idx="18646">
                  <c:v>209683556</c:v>
                </c:pt>
                <c:pt idx="18647">
                  <c:v>209694801.5</c:v>
                </c:pt>
                <c:pt idx="18648">
                  <c:v>209706047</c:v>
                </c:pt>
                <c:pt idx="18649">
                  <c:v>209717292.5</c:v>
                </c:pt>
                <c:pt idx="18650">
                  <c:v>209728538</c:v>
                </c:pt>
                <c:pt idx="18651">
                  <c:v>209739783.5</c:v>
                </c:pt>
                <c:pt idx="18652">
                  <c:v>209751029</c:v>
                </c:pt>
                <c:pt idx="18653">
                  <c:v>209762274.5</c:v>
                </c:pt>
                <c:pt idx="18654">
                  <c:v>209773520</c:v>
                </c:pt>
                <c:pt idx="18655">
                  <c:v>209784765.5</c:v>
                </c:pt>
                <c:pt idx="18656">
                  <c:v>209796011</c:v>
                </c:pt>
                <c:pt idx="18657">
                  <c:v>209807256.5</c:v>
                </c:pt>
                <c:pt idx="18658">
                  <c:v>209818502</c:v>
                </c:pt>
                <c:pt idx="18659">
                  <c:v>209829747.5</c:v>
                </c:pt>
                <c:pt idx="18660">
                  <c:v>209840993</c:v>
                </c:pt>
                <c:pt idx="18661">
                  <c:v>209852238.5</c:v>
                </c:pt>
                <c:pt idx="18662">
                  <c:v>209863484</c:v>
                </c:pt>
                <c:pt idx="18663">
                  <c:v>209874729.5</c:v>
                </c:pt>
                <c:pt idx="18664">
                  <c:v>209885975</c:v>
                </c:pt>
                <c:pt idx="18665">
                  <c:v>209897220.5</c:v>
                </c:pt>
                <c:pt idx="18666">
                  <c:v>209908466</c:v>
                </c:pt>
                <c:pt idx="18667">
                  <c:v>209919711.5</c:v>
                </c:pt>
                <c:pt idx="18668">
                  <c:v>209930957</c:v>
                </c:pt>
                <c:pt idx="18669">
                  <c:v>209942202.5</c:v>
                </c:pt>
                <c:pt idx="18670">
                  <c:v>209953448</c:v>
                </c:pt>
                <c:pt idx="18671">
                  <c:v>209964693.5</c:v>
                </c:pt>
                <c:pt idx="18672">
                  <c:v>209975939</c:v>
                </c:pt>
                <c:pt idx="18673">
                  <c:v>209987184.5</c:v>
                </c:pt>
                <c:pt idx="18674">
                  <c:v>209998430</c:v>
                </c:pt>
                <c:pt idx="18675">
                  <c:v>210009675.5</c:v>
                </c:pt>
                <c:pt idx="18676">
                  <c:v>210020921</c:v>
                </c:pt>
                <c:pt idx="18677">
                  <c:v>210032166.5</c:v>
                </c:pt>
                <c:pt idx="18678">
                  <c:v>210043412</c:v>
                </c:pt>
                <c:pt idx="18679">
                  <c:v>210054657.5</c:v>
                </c:pt>
                <c:pt idx="18680">
                  <c:v>210065903</c:v>
                </c:pt>
                <c:pt idx="18681">
                  <c:v>210077148.5</c:v>
                </c:pt>
                <c:pt idx="18682">
                  <c:v>210088394</c:v>
                </c:pt>
                <c:pt idx="18683">
                  <c:v>210099639.5</c:v>
                </c:pt>
                <c:pt idx="18684">
                  <c:v>210110885</c:v>
                </c:pt>
                <c:pt idx="18685">
                  <c:v>210122130.5</c:v>
                </c:pt>
                <c:pt idx="18686">
                  <c:v>210133376</c:v>
                </c:pt>
                <c:pt idx="18687">
                  <c:v>210144621.5</c:v>
                </c:pt>
                <c:pt idx="18688">
                  <c:v>210155867</c:v>
                </c:pt>
                <c:pt idx="18689">
                  <c:v>210167112.5</c:v>
                </c:pt>
                <c:pt idx="18690">
                  <c:v>210178358</c:v>
                </c:pt>
                <c:pt idx="18691">
                  <c:v>210189603.5</c:v>
                </c:pt>
                <c:pt idx="18692">
                  <c:v>210200849</c:v>
                </c:pt>
                <c:pt idx="18693">
                  <c:v>210212094.5</c:v>
                </c:pt>
                <c:pt idx="18694">
                  <c:v>210223340</c:v>
                </c:pt>
                <c:pt idx="18695">
                  <c:v>210234585.40000001</c:v>
                </c:pt>
                <c:pt idx="18696">
                  <c:v>210245830.90000001</c:v>
                </c:pt>
                <c:pt idx="18697">
                  <c:v>210257076.40000001</c:v>
                </c:pt>
                <c:pt idx="18698">
                  <c:v>210268321.90000001</c:v>
                </c:pt>
                <c:pt idx="18699">
                  <c:v>210279567.40000001</c:v>
                </c:pt>
                <c:pt idx="18700">
                  <c:v>210290812.90000001</c:v>
                </c:pt>
                <c:pt idx="18701">
                  <c:v>210302058.40000001</c:v>
                </c:pt>
                <c:pt idx="18702">
                  <c:v>210313303.90000001</c:v>
                </c:pt>
                <c:pt idx="18703">
                  <c:v>210324549.40000001</c:v>
                </c:pt>
                <c:pt idx="18704">
                  <c:v>210335794.90000001</c:v>
                </c:pt>
                <c:pt idx="18705">
                  <c:v>210347040.40000001</c:v>
                </c:pt>
                <c:pt idx="18706">
                  <c:v>210358285.90000001</c:v>
                </c:pt>
                <c:pt idx="18707">
                  <c:v>210369531.40000001</c:v>
                </c:pt>
                <c:pt idx="18708">
                  <c:v>210380776.90000001</c:v>
                </c:pt>
                <c:pt idx="18709">
                  <c:v>210392022.40000001</c:v>
                </c:pt>
                <c:pt idx="18710">
                  <c:v>210403267.90000001</c:v>
                </c:pt>
                <c:pt idx="18711">
                  <c:v>210414513.40000001</c:v>
                </c:pt>
                <c:pt idx="18712">
                  <c:v>210425758.90000001</c:v>
                </c:pt>
                <c:pt idx="18713">
                  <c:v>210437004.40000001</c:v>
                </c:pt>
                <c:pt idx="18714">
                  <c:v>210448249.90000001</c:v>
                </c:pt>
                <c:pt idx="18715">
                  <c:v>210459495.40000001</c:v>
                </c:pt>
                <c:pt idx="18716">
                  <c:v>210470740.90000001</c:v>
                </c:pt>
                <c:pt idx="18717">
                  <c:v>210481986.40000001</c:v>
                </c:pt>
                <c:pt idx="18718">
                  <c:v>210493231.90000001</c:v>
                </c:pt>
                <c:pt idx="18719">
                  <c:v>210504477.40000001</c:v>
                </c:pt>
                <c:pt idx="18720">
                  <c:v>210515722.90000001</c:v>
                </c:pt>
                <c:pt idx="18721">
                  <c:v>210526968.40000001</c:v>
                </c:pt>
                <c:pt idx="18722">
                  <c:v>210538213.90000001</c:v>
                </c:pt>
                <c:pt idx="18723">
                  <c:v>210549459.40000001</c:v>
                </c:pt>
                <c:pt idx="18724">
                  <c:v>210560704.90000001</c:v>
                </c:pt>
                <c:pt idx="18725">
                  <c:v>210571950.40000001</c:v>
                </c:pt>
                <c:pt idx="18726">
                  <c:v>210583195.90000001</c:v>
                </c:pt>
                <c:pt idx="18727">
                  <c:v>210594441.40000001</c:v>
                </c:pt>
                <c:pt idx="18728">
                  <c:v>210605686.90000001</c:v>
                </c:pt>
                <c:pt idx="18729">
                  <c:v>210616932.40000001</c:v>
                </c:pt>
                <c:pt idx="18730">
                  <c:v>210628177.90000001</c:v>
                </c:pt>
                <c:pt idx="18731">
                  <c:v>210639423.40000001</c:v>
                </c:pt>
                <c:pt idx="18732">
                  <c:v>210650668.90000001</c:v>
                </c:pt>
                <c:pt idx="18733">
                  <c:v>210661914.40000001</c:v>
                </c:pt>
                <c:pt idx="18734">
                  <c:v>210673159.90000001</c:v>
                </c:pt>
                <c:pt idx="18735">
                  <c:v>210684405.40000001</c:v>
                </c:pt>
                <c:pt idx="18736">
                  <c:v>210695650.90000001</c:v>
                </c:pt>
                <c:pt idx="18737">
                  <c:v>210706896.40000001</c:v>
                </c:pt>
                <c:pt idx="18738">
                  <c:v>210718141.90000001</c:v>
                </c:pt>
                <c:pt idx="18739">
                  <c:v>210729387.40000001</c:v>
                </c:pt>
                <c:pt idx="18740">
                  <c:v>210740632.90000001</c:v>
                </c:pt>
                <c:pt idx="18741">
                  <c:v>210751878.40000001</c:v>
                </c:pt>
                <c:pt idx="18742">
                  <c:v>210763123.90000001</c:v>
                </c:pt>
                <c:pt idx="18743">
                  <c:v>210774369.40000001</c:v>
                </c:pt>
                <c:pt idx="18744">
                  <c:v>210785614.90000001</c:v>
                </c:pt>
                <c:pt idx="18745">
                  <c:v>210796860.30000001</c:v>
                </c:pt>
                <c:pt idx="18746">
                  <c:v>210808105.80000001</c:v>
                </c:pt>
                <c:pt idx="18747">
                  <c:v>210819351.30000001</c:v>
                </c:pt>
                <c:pt idx="18748">
                  <c:v>210830596.80000001</c:v>
                </c:pt>
                <c:pt idx="18749">
                  <c:v>210841842.30000001</c:v>
                </c:pt>
                <c:pt idx="18750">
                  <c:v>210853087.80000001</c:v>
                </c:pt>
                <c:pt idx="18751">
                  <c:v>210864333.30000001</c:v>
                </c:pt>
                <c:pt idx="18752">
                  <c:v>210875578.80000001</c:v>
                </c:pt>
                <c:pt idx="18753">
                  <c:v>210886824.30000001</c:v>
                </c:pt>
                <c:pt idx="18754">
                  <c:v>210898069.80000001</c:v>
                </c:pt>
                <c:pt idx="18755">
                  <c:v>210909315.30000001</c:v>
                </c:pt>
                <c:pt idx="18756">
                  <c:v>210920560.80000001</c:v>
                </c:pt>
                <c:pt idx="18757">
                  <c:v>210931806.30000001</c:v>
                </c:pt>
                <c:pt idx="18758">
                  <c:v>210943051.80000001</c:v>
                </c:pt>
                <c:pt idx="18759">
                  <c:v>210954297.30000001</c:v>
                </c:pt>
                <c:pt idx="18760">
                  <c:v>210965542.80000001</c:v>
                </c:pt>
                <c:pt idx="18761">
                  <c:v>210976788.30000001</c:v>
                </c:pt>
                <c:pt idx="18762">
                  <c:v>210988033.80000001</c:v>
                </c:pt>
                <c:pt idx="18763">
                  <c:v>210999279.30000001</c:v>
                </c:pt>
                <c:pt idx="18764">
                  <c:v>211010524.80000001</c:v>
                </c:pt>
                <c:pt idx="18765">
                  <c:v>211021770.30000001</c:v>
                </c:pt>
                <c:pt idx="18766">
                  <c:v>211033015.80000001</c:v>
                </c:pt>
                <c:pt idx="18767">
                  <c:v>211044261.30000001</c:v>
                </c:pt>
                <c:pt idx="18768">
                  <c:v>211055506.80000001</c:v>
                </c:pt>
                <c:pt idx="18769">
                  <c:v>211066752.30000001</c:v>
                </c:pt>
                <c:pt idx="18770">
                  <c:v>211077997.80000001</c:v>
                </c:pt>
                <c:pt idx="18771">
                  <c:v>211089243.30000001</c:v>
                </c:pt>
                <c:pt idx="18772">
                  <c:v>211100488.80000001</c:v>
                </c:pt>
                <c:pt idx="18773">
                  <c:v>211111734.30000001</c:v>
                </c:pt>
                <c:pt idx="18774">
                  <c:v>211122979.80000001</c:v>
                </c:pt>
                <c:pt idx="18775">
                  <c:v>211134225.30000001</c:v>
                </c:pt>
                <c:pt idx="18776">
                  <c:v>211145470.80000001</c:v>
                </c:pt>
                <c:pt idx="18777">
                  <c:v>211156716.30000001</c:v>
                </c:pt>
                <c:pt idx="18778">
                  <c:v>211167961.80000001</c:v>
                </c:pt>
                <c:pt idx="18779">
                  <c:v>211179207.30000001</c:v>
                </c:pt>
                <c:pt idx="18780">
                  <c:v>211190452.80000001</c:v>
                </c:pt>
                <c:pt idx="18781">
                  <c:v>211201698.30000001</c:v>
                </c:pt>
                <c:pt idx="18782">
                  <c:v>211212943.80000001</c:v>
                </c:pt>
                <c:pt idx="18783">
                  <c:v>211224189.30000001</c:v>
                </c:pt>
                <c:pt idx="18784">
                  <c:v>211235434.80000001</c:v>
                </c:pt>
                <c:pt idx="18785">
                  <c:v>211246680.30000001</c:v>
                </c:pt>
                <c:pt idx="18786">
                  <c:v>211257925.80000001</c:v>
                </c:pt>
                <c:pt idx="18787">
                  <c:v>211269171.30000001</c:v>
                </c:pt>
                <c:pt idx="18788">
                  <c:v>211280416.80000001</c:v>
                </c:pt>
                <c:pt idx="18789">
                  <c:v>211291662.30000001</c:v>
                </c:pt>
                <c:pt idx="18790">
                  <c:v>211302907.80000001</c:v>
                </c:pt>
                <c:pt idx="18791">
                  <c:v>211314153.30000001</c:v>
                </c:pt>
                <c:pt idx="18792">
                  <c:v>211325398.80000001</c:v>
                </c:pt>
                <c:pt idx="18793">
                  <c:v>211336644.30000001</c:v>
                </c:pt>
                <c:pt idx="18794">
                  <c:v>211347889.80000001</c:v>
                </c:pt>
                <c:pt idx="18795">
                  <c:v>211359135.30000001</c:v>
                </c:pt>
                <c:pt idx="18796">
                  <c:v>211370380.69999999</c:v>
                </c:pt>
                <c:pt idx="18797">
                  <c:v>211381626.19999999</c:v>
                </c:pt>
                <c:pt idx="18798">
                  <c:v>211392871.69999999</c:v>
                </c:pt>
                <c:pt idx="18799">
                  <c:v>211404117.19999999</c:v>
                </c:pt>
                <c:pt idx="18800">
                  <c:v>211415362.69999999</c:v>
                </c:pt>
                <c:pt idx="18801">
                  <c:v>211426608.19999999</c:v>
                </c:pt>
                <c:pt idx="18802">
                  <c:v>211437853.69999999</c:v>
                </c:pt>
                <c:pt idx="18803">
                  <c:v>211449099.19999999</c:v>
                </c:pt>
                <c:pt idx="18804">
                  <c:v>211460344.69999999</c:v>
                </c:pt>
                <c:pt idx="18805">
                  <c:v>211471590.19999999</c:v>
                </c:pt>
                <c:pt idx="18806">
                  <c:v>211482835.69999999</c:v>
                </c:pt>
                <c:pt idx="18807">
                  <c:v>211494081.19999999</c:v>
                </c:pt>
                <c:pt idx="18808">
                  <c:v>211505326.69999999</c:v>
                </c:pt>
                <c:pt idx="18809">
                  <c:v>211516572.19999999</c:v>
                </c:pt>
                <c:pt idx="18810">
                  <c:v>211527817.69999999</c:v>
                </c:pt>
                <c:pt idx="18811">
                  <c:v>211539063.19999999</c:v>
                </c:pt>
                <c:pt idx="18812">
                  <c:v>211550308.69999999</c:v>
                </c:pt>
                <c:pt idx="18813">
                  <c:v>211561554.19999999</c:v>
                </c:pt>
                <c:pt idx="18814">
                  <c:v>211572799.69999999</c:v>
                </c:pt>
                <c:pt idx="18815">
                  <c:v>211584045.19999999</c:v>
                </c:pt>
                <c:pt idx="18816">
                  <c:v>211595290.69999999</c:v>
                </c:pt>
                <c:pt idx="18817">
                  <c:v>211606536.19999999</c:v>
                </c:pt>
                <c:pt idx="18818">
                  <c:v>211617781.69999999</c:v>
                </c:pt>
                <c:pt idx="18819">
                  <c:v>211629027.19999999</c:v>
                </c:pt>
                <c:pt idx="18820">
                  <c:v>211640272.69999999</c:v>
                </c:pt>
                <c:pt idx="18821">
                  <c:v>211651518.19999999</c:v>
                </c:pt>
                <c:pt idx="18822">
                  <c:v>211662763.69999999</c:v>
                </c:pt>
                <c:pt idx="18823">
                  <c:v>211674009.19999999</c:v>
                </c:pt>
                <c:pt idx="18824">
                  <c:v>211685254.69999999</c:v>
                </c:pt>
                <c:pt idx="18825">
                  <c:v>211696500.19999999</c:v>
                </c:pt>
                <c:pt idx="18826">
                  <c:v>211707745.69999999</c:v>
                </c:pt>
                <c:pt idx="18827">
                  <c:v>211718991.19999999</c:v>
                </c:pt>
                <c:pt idx="18828">
                  <c:v>211730236.69999999</c:v>
                </c:pt>
                <c:pt idx="18829">
                  <c:v>211741482.19999999</c:v>
                </c:pt>
                <c:pt idx="18830">
                  <c:v>211752727.69999999</c:v>
                </c:pt>
                <c:pt idx="18831">
                  <c:v>211763973.19999999</c:v>
                </c:pt>
                <c:pt idx="18832">
                  <c:v>211775218.69999999</c:v>
                </c:pt>
                <c:pt idx="18833">
                  <c:v>211786464.19999999</c:v>
                </c:pt>
                <c:pt idx="18834">
                  <c:v>211797709.69999999</c:v>
                </c:pt>
                <c:pt idx="18835">
                  <c:v>211808955.19999999</c:v>
                </c:pt>
                <c:pt idx="18836">
                  <c:v>211820200.69999999</c:v>
                </c:pt>
                <c:pt idx="18837">
                  <c:v>211831446.19999999</c:v>
                </c:pt>
                <c:pt idx="18838">
                  <c:v>211842691.69999999</c:v>
                </c:pt>
                <c:pt idx="18839">
                  <c:v>211853937.19999999</c:v>
                </c:pt>
                <c:pt idx="18840">
                  <c:v>211865182.69999999</c:v>
                </c:pt>
                <c:pt idx="18841">
                  <c:v>211876428.19999999</c:v>
                </c:pt>
                <c:pt idx="18842">
                  <c:v>211887673.69999999</c:v>
                </c:pt>
                <c:pt idx="18843">
                  <c:v>211898919.19999999</c:v>
                </c:pt>
                <c:pt idx="18844">
                  <c:v>211910164.69999999</c:v>
                </c:pt>
                <c:pt idx="18845">
                  <c:v>211921410.19999999</c:v>
                </c:pt>
                <c:pt idx="18846">
                  <c:v>211932655.59999999</c:v>
                </c:pt>
                <c:pt idx="18847">
                  <c:v>211943901.09999999</c:v>
                </c:pt>
                <c:pt idx="18848">
                  <c:v>211955146.59999999</c:v>
                </c:pt>
                <c:pt idx="18849">
                  <c:v>211966392.09999999</c:v>
                </c:pt>
                <c:pt idx="18850">
                  <c:v>211977637.59999999</c:v>
                </c:pt>
                <c:pt idx="18851">
                  <c:v>211988883.09999999</c:v>
                </c:pt>
                <c:pt idx="18852">
                  <c:v>212000128.59999999</c:v>
                </c:pt>
                <c:pt idx="18853">
                  <c:v>212011374.09999999</c:v>
                </c:pt>
                <c:pt idx="18854">
                  <c:v>212022619.59999999</c:v>
                </c:pt>
                <c:pt idx="18855">
                  <c:v>212033865.09999999</c:v>
                </c:pt>
                <c:pt idx="18856">
                  <c:v>212045110.59999999</c:v>
                </c:pt>
                <c:pt idx="18857">
                  <c:v>212056356.09999999</c:v>
                </c:pt>
                <c:pt idx="18858">
                  <c:v>212067601.59999999</c:v>
                </c:pt>
                <c:pt idx="18859">
                  <c:v>212078847.09999999</c:v>
                </c:pt>
                <c:pt idx="18860">
                  <c:v>212090092.59999999</c:v>
                </c:pt>
                <c:pt idx="18861">
                  <c:v>212101338.09999999</c:v>
                </c:pt>
                <c:pt idx="18862">
                  <c:v>212112583.59999999</c:v>
                </c:pt>
                <c:pt idx="18863">
                  <c:v>212123829.09999999</c:v>
                </c:pt>
                <c:pt idx="18864">
                  <c:v>212135074.59999999</c:v>
                </c:pt>
                <c:pt idx="18865">
                  <c:v>212146320.09999999</c:v>
                </c:pt>
                <c:pt idx="18866">
                  <c:v>212157565.59999999</c:v>
                </c:pt>
                <c:pt idx="18867">
                  <c:v>212168811.09999999</c:v>
                </c:pt>
                <c:pt idx="18868">
                  <c:v>212180056.59999999</c:v>
                </c:pt>
                <c:pt idx="18869">
                  <c:v>212191302.09999999</c:v>
                </c:pt>
                <c:pt idx="18870">
                  <c:v>212202547.59999999</c:v>
                </c:pt>
                <c:pt idx="18871">
                  <c:v>212213793.09999999</c:v>
                </c:pt>
                <c:pt idx="18872">
                  <c:v>212225038.59999999</c:v>
                </c:pt>
                <c:pt idx="18873">
                  <c:v>212236284.09999999</c:v>
                </c:pt>
                <c:pt idx="18874">
                  <c:v>212247529.59999999</c:v>
                </c:pt>
                <c:pt idx="18875">
                  <c:v>212258775.09999999</c:v>
                </c:pt>
                <c:pt idx="18876">
                  <c:v>212270020.59999999</c:v>
                </c:pt>
                <c:pt idx="18877">
                  <c:v>212281266.09999999</c:v>
                </c:pt>
                <c:pt idx="18878">
                  <c:v>212292511.59999999</c:v>
                </c:pt>
                <c:pt idx="18879">
                  <c:v>212303757.09999999</c:v>
                </c:pt>
                <c:pt idx="18880">
                  <c:v>212315002.59999999</c:v>
                </c:pt>
                <c:pt idx="18881">
                  <c:v>212326248.09999999</c:v>
                </c:pt>
                <c:pt idx="18882">
                  <c:v>212337493.59999999</c:v>
                </c:pt>
                <c:pt idx="18883">
                  <c:v>212348739.09999999</c:v>
                </c:pt>
                <c:pt idx="18884">
                  <c:v>212359984.59999999</c:v>
                </c:pt>
                <c:pt idx="18885">
                  <c:v>212371230.09999999</c:v>
                </c:pt>
                <c:pt idx="18886">
                  <c:v>212382475.59999999</c:v>
                </c:pt>
                <c:pt idx="18887">
                  <c:v>212393721.09999999</c:v>
                </c:pt>
                <c:pt idx="18888">
                  <c:v>212404966.59999999</c:v>
                </c:pt>
                <c:pt idx="18889">
                  <c:v>212416212.09999999</c:v>
                </c:pt>
                <c:pt idx="18890">
                  <c:v>212427457.59999999</c:v>
                </c:pt>
                <c:pt idx="18891">
                  <c:v>212438703.09999999</c:v>
                </c:pt>
                <c:pt idx="18892">
                  <c:v>212449948.59999999</c:v>
                </c:pt>
                <c:pt idx="18893">
                  <c:v>212461194.09999999</c:v>
                </c:pt>
                <c:pt idx="18894">
                  <c:v>212472439.59999999</c:v>
                </c:pt>
                <c:pt idx="18895">
                  <c:v>212483685.09999999</c:v>
                </c:pt>
                <c:pt idx="18896">
                  <c:v>212494930.59999999</c:v>
                </c:pt>
                <c:pt idx="18897">
                  <c:v>212506176</c:v>
                </c:pt>
                <c:pt idx="18898">
                  <c:v>212517421.5</c:v>
                </c:pt>
                <c:pt idx="18899">
                  <c:v>212528667</c:v>
                </c:pt>
                <c:pt idx="18900">
                  <c:v>212539912.5</c:v>
                </c:pt>
                <c:pt idx="18901">
                  <c:v>212551158</c:v>
                </c:pt>
                <c:pt idx="18902">
                  <c:v>212562403.5</c:v>
                </c:pt>
                <c:pt idx="18903">
                  <c:v>212573649</c:v>
                </c:pt>
                <c:pt idx="18904">
                  <c:v>212584894.5</c:v>
                </c:pt>
                <c:pt idx="18905">
                  <c:v>212596140</c:v>
                </c:pt>
                <c:pt idx="18906">
                  <c:v>212607385.5</c:v>
                </c:pt>
                <c:pt idx="18907">
                  <c:v>212618631</c:v>
                </c:pt>
                <c:pt idx="18908">
                  <c:v>212629876.5</c:v>
                </c:pt>
                <c:pt idx="18909">
                  <c:v>212641122</c:v>
                </c:pt>
                <c:pt idx="18910">
                  <c:v>212652367.5</c:v>
                </c:pt>
                <c:pt idx="18911">
                  <c:v>212663613</c:v>
                </c:pt>
                <c:pt idx="18912">
                  <c:v>212674858.5</c:v>
                </c:pt>
                <c:pt idx="18913">
                  <c:v>212686104</c:v>
                </c:pt>
                <c:pt idx="18914">
                  <c:v>212697349.5</c:v>
                </c:pt>
                <c:pt idx="18915">
                  <c:v>212708595</c:v>
                </c:pt>
                <c:pt idx="18916">
                  <c:v>212719840.5</c:v>
                </c:pt>
                <c:pt idx="18917">
                  <c:v>212731086</c:v>
                </c:pt>
                <c:pt idx="18918">
                  <c:v>212742331.5</c:v>
                </c:pt>
                <c:pt idx="18919">
                  <c:v>212753577</c:v>
                </c:pt>
                <c:pt idx="18920">
                  <c:v>212764822.5</c:v>
                </c:pt>
                <c:pt idx="18921">
                  <c:v>212776068</c:v>
                </c:pt>
                <c:pt idx="18922">
                  <c:v>212787313.5</c:v>
                </c:pt>
                <c:pt idx="18923">
                  <c:v>212798559</c:v>
                </c:pt>
                <c:pt idx="18924">
                  <c:v>212809804.5</c:v>
                </c:pt>
                <c:pt idx="18925">
                  <c:v>212821050</c:v>
                </c:pt>
                <c:pt idx="18926">
                  <c:v>212832295.5</c:v>
                </c:pt>
                <c:pt idx="18927">
                  <c:v>212843541</c:v>
                </c:pt>
                <c:pt idx="18928">
                  <c:v>212854786.5</c:v>
                </c:pt>
                <c:pt idx="18929">
                  <c:v>212866032</c:v>
                </c:pt>
                <c:pt idx="18930">
                  <c:v>212877277.5</c:v>
                </c:pt>
                <c:pt idx="18931">
                  <c:v>212888523</c:v>
                </c:pt>
                <c:pt idx="18932">
                  <c:v>212899768.5</c:v>
                </c:pt>
                <c:pt idx="18933">
                  <c:v>212911014</c:v>
                </c:pt>
                <c:pt idx="18934">
                  <c:v>212922259.5</c:v>
                </c:pt>
                <c:pt idx="18935">
                  <c:v>212933505</c:v>
                </c:pt>
                <c:pt idx="18936">
                  <c:v>212944750.5</c:v>
                </c:pt>
                <c:pt idx="18937">
                  <c:v>212955996</c:v>
                </c:pt>
                <c:pt idx="18938">
                  <c:v>212967241.5</c:v>
                </c:pt>
                <c:pt idx="18939">
                  <c:v>212978487</c:v>
                </c:pt>
                <c:pt idx="18940">
                  <c:v>212989732.5</c:v>
                </c:pt>
                <c:pt idx="18941">
                  <c:v>213000978</c:v>
                </c:pt>
                <c:pt idx="18942">
                  <c:v>213012223.5</c:v>
                </c:pt>
                <c:pt idx="18943">
                  <c:v>213023469</c:v>
                </c:pt>
                <c:pt idx="18944">
                  <c:v>213034714.5</c:v>
                </c:pt>
                <c:pt idx="18945">
                  <c:v>213045960</c:v>
                </c:pt>
                <c:pt idx="18946">
                  <c:v>213057205.5</c:v>
                </c:pt>
                <c:pt idx="18947">
                  <c:v>213068450.90000001</c:v>
                </c:pt>
                <c:pt idx="18948">
                  <c:v>213079696.40000001</c:v>
                </c:pt>
                <c:pt idx="18949">
                  <c:v>213090941.90000001</c:v>
                </c:pt>
                <c:pt idx="18950">
                  <c:v>213102187.40000001</c:v>
                </c:pt>
                <c:pt idx="18951">
                  <c:v>213113432.90000001</c:v>
                </c:pt>
                <c:pt idx="18952">
                  <c:v>213124678.40000001</c:v>
                </c:pt>
                <c:pt idx="18953">
                  <c:v>213135923.90000001</c:v>
                </c:pt>
                <c:pt idx="18954">
                  <c:v>213147169.40000001</c:v>
                </c:pt>
                <c:pt idx="18955">
                  <c:v>213158414.90000001</c:v>
                </c:pt>
                <c:pt idx="18956">
                  <c:v>213169660.40000001</c:v>
                </c:pt>
                <c:pt idx="18957">
                  <c:v>213180905.90000001</c:v>
                </c:pt>
                <c:pt idx="18958">
                  <c:v>213192151.40000001</c:v>
                </c:pt>
                <c:pt idx="18959">
                  <c:v>213203396.90000001</c:v>
                </c:pt>
                <c:pt idx="18960">
                  <c:v>213214642.40000001</c:v>
                </c:pt>
                <c:pt idx="18961">
                  <c:v>213225887.90000001</c:v>
                </c:pt>
                <c:pt idx="18962">
                  <c:v>213237133.40000001</c:v>
                </c:pt>
                <c:pt idx="18963">
                  <c:v>213248378.90000001</c:v>
                </c:pt>
                <c:pt idx="18964">
                  <c:v>213259624.40000001</c:v>
                </c:pt>
                <c:pt idx="18965">
                  <c:v>213270869.90000001</c:v>
                </c:pt>
                <c:pt idx="18966">
                  <c:v>213282115.40000001</c:v>
                </c:pt>
                <c:pt idx="18967">
                  <c:v>213293360.90000001</c:v>
                </c:pt>
                <c:pt idx="18968">
                  <c:v>213304606.40000001</c:v>
                </c:pt>
                <c:pt idx="18969">
                  <c:v>213315851.90000001</c:v>
                </c:pt>
                <c:pt idx="18970">
                  <c:v>213327097.40000001</c:v>
                </c:pt>
                <c:pt idx="18971">
                  <c:v>213338342.90000001</c:v>
                </c:pt>
                <c:pt idx="18972">
                  <c:v>213349588.40000001</c:v>
                </c:pt>
                <c:pt idx="18973">
                  <c:v>213360833.90000001</c:v>
                </c:pt>
                <c:pt idx="18974">
                  <c:v>213372079.40000001</c:v>
                </c:pt>
                <c:pt idx="18975">
                  <c:v>213383324.90000001</c:v>
                </c:pt>
                <c:pt idx="18976">
                  <c:v>213394570.40000001</c:v>
                </c:pt>
                <c:pt idx="18977">
                  <c:v>213405815.90000001</c:v>
                </c:pt>
                <c:pt idx="18978">
                  <c:v>213417061.40000001</c:v>
                </c:pt>
                <c:pt idx="18979">
                  <c:v>213428306.90000001</c:v>
                </c:pt>
                <c:pt idx="18980">
                  <c:v>213439552.40000001</c:v>
                </c:pt>
                <c:pt idx="18981">
                  <c:v>213450797.90000001</c:v>
                </c:pt>
                <c:pt idx="18982">
                  <c:v>213462043.40000001</c:v>
                </c:pt>
                <c:pt idx="18983">
                  <c:v>213473288.90000001</c:v>
                </c:pt>
                <c:pt idx="18984">
                  <c:v>213484534.40000001</c:v>
                </c:pt>
                <c:pt idx="18985">
                  <c:v>213495779.90000001</c:v>
                </c:pt>
                <c:pt idx="18986">
                  <c:v>213507025.40000001</c:v>
                </c:pt>
                <c:pt idx="18987">
                  <c:v>213518270.90000001</c:v>
                </c:pt>
                <c:pt idx="18988">
                  <c:v>213529516.40000001</c:v>
                </c:pt>
                <c:pt idx="18989">
                  <c:v>213540761.90000001</c:v>
                </c:pt>
                <c:pt idx="18990">
                  <c:v>213552007.40000001</c:v>
                </c:pt>
                <c:pt idx="18991">
                  <c:v>213563252.90000001</c:v>
                </c:pt>
                <c:pt idx="18992">
                  <c:v>213574498.40000001</c:v>
                </c:pt>
                <c:pt idx="18993">
                  <c:v>213585743.90000001</c:v>
                </c:pt>
                <c:pt idx="18994">
                  <c:v>213596989.40000001</c:v>
                </c:pt>
                <c:pt idx="18995">
                  <c:v>213608234.90000001</c:v>
                </c:pt>
                <c:pt idx="18996">
                  <c:v>213619480.40000001</c:v>
                </c:pt>
                <c:pt idx="18997">
                  <c:v>213630725.90000001</c:v>
                </c:pt>
                <c:pt idx="18998">
                  <c:v>213641971.30000001</c:v>
                </c:pt>
                <c:pt idx="18999">
                  <c:v>213653216.80000001</c:v>
                </c:pt>
                <c:pt idx="19000">
                  <c:v>213664462.30000001</c:v>
                </c:pt>
                <c:pt idx="19001">
                  <c:v>213675707.80000001</c:v>
                </c:pt>
                <c:pt idx="19002">
                  <c:v>213686953.30000001</c:v>
                </c:pt>
                <c:pt idx="19003">
                  <c:v>213698198.80000001</c:v>
                </c:pt>
                <c:pt idx="19004">
                  <c:v>213709444.30000001</c:v>
                </c:pt>
                <c:pt idx="19005">
                  <c:v>213720689.80000001</c:v>
                </c:pt>
                <c:pt idx="19006">
                  <c:v>213731935.30000001</c:v>
                </c:pt>
                <c:pt idx="19007">
                  <c:v>213743180.80000001</c:v>
                </c:pt>
                <c:pt idx="19008">
                  <c:v>213754426.30000001</c:v>
                </c:pt>
                <c:pt idx="19009">
                  <c:v>213765671.80000001</c:v>
                </c:pt>
                <c:pt idx="19010">
                  <c:v>213776917.30000001</c:v>
                </c:pt>
                <c:pt idx="19011">
                  <c:v>213788162.80000001</c:v>
                </c:pt>
                <c:pt idx="19012">
                  <c:v>213799408.30000001</c:v>
                </c:pt>
                <c:pt idx="19013">
                  <c:v>213810653.80000001</c:v>
                </c:pt>
                <c:pt idx="19014">
                  <c:v>213821899.30000001</c:v>
                </c:pt>
                <c:pt idx="19015">
                  <c:v>213833144.80000001</c:v>
                </c:pt>
                <c:pt idx="19016">
                  <c:v>213844390.30000001</c:v>
                </c:pt>
                <c:pt idx="19017">
                  <c:v>213855635.80000001</c:v>
                </c:pt>
                <c:pt idx="19018">
                  <c:v>213866881.30000001</c:v>
                </c:pt>
                <c:pt idx="19019">
                  <c:v>213878126.80000001</c:v>
                </c:pt>
                <c:pt idx="19020">
                  <c:v>213889372.30000001</c:v>
                </c:pt>
                <c:pt idx="19021">
                  <c:v>213900617.80000001</c:v>
                </c:pt>
                <c:pt idx="19022">
                  <c:v>213911863.30000001</c:v>
                </c:pt>
                <c:pt idx="19023">
                  <c:v>213923108.80000001</c:v>
                </c:pt>
                <c:pt idx="19024">
                  <c:v>213934354.30000001</c:v>
                </c:pt>
                <c:pt idx="19025">
                  <c:v>213945599.80000001</c:v>
                </c:pt>
                <c:pt idx="19026">
                  <c:v>213956845.30000001</c:v>
                </c:pt>
                <c:pt idx="19027">
                  <c:v>213968090.80000001</c:v>
                </c:pt>
                <c:pt idx="19028">
                  <c:v>213979336.30000001</c:v>
                </c:pt>
                <c:pt idx="19029">
                  <c:v>213990581.80000001</c:v>
                </c:pt>
                <c:pt idx="19030">
                  <c:v>214001827.30000001</c:v>
                </c:pt>
                <c:pt idx="19031">
                  <c:v>214013072.80000001</c:v>
                </c:pt>
                <c:pt idx="19032">
                  <c:v>214024318.30000001</c:v>
                </c:pt>
                <c:pt idx="19033">
                  <c:v>214035563.80000001</c:v>
                </c:pt>
                <c:pt idx="19034">
                  <c:v>214046809.30000001</c:v>
                </c:pt>
                <c:pt idx="19035">
                  <c:v>214058054.80000001</c:v>
                </c:pt>
                <c:pt idx="19036">
                  <c:v>214069300.30000001</c:v>
                </c:pt>
                <c:pt idx="19037">
                  <c:v>214080545.80000001</c:v>
                </c:pt>
                <c:pt idx="19038">
                  <c:v>214091791.30000001</c:v>
                </c:pt>
                <c:pt idx="19039">
                  <c:v>214103036.80000001</c:v>
                </c:pt>
                <c:pt idx="19040">
                  <c:v>214114282.30000001</c:v>
                </c:pt>
                <c:pt idx="19041">
                  <c:v>214125527.80000001</c:v>
                </c:pt>
                <c:pt idx="19042">
                  <c:v>214136773.30000001</c:v>
                </c:pt>
                <c:pt idx="19043">
                  <c:v>214148018.80000001</c:v>
                </c:pt>
                <c:pt idx="19044">
                  <c:v>214159264.30000001</c:v>
                </c:pt>
                <c:pt idx="19045">
                  <c:v>214170509.80000001</c:v>
                </c:pt>
                <c:pt idx="19046">
                  <c:v>214181755.30000001</c:v>
                </c:pt>
                <c:pt idx="19047">
                  <c:v>214193000.80000001</c:v>
                </c:pt>
                <c:pt idx="19048">
                  <c:v>214204246.19999999</c:v>
                </c:pt>
                <c:pt idx="19049">
                  <c:v>214215491.69999999</c:v>
                </c:pt>
                <c:pt idx="19050">
                  <c:v>214226737.19999999</c:v>
                </c:pt>
                <c:pt idx="19051">
                  <c:v>214237982.69999999</c:v>
                </c:pt>
                <c:pt idx="19052">
                  <c:v>214249228.19999999</c:v>
                </c:pt>
                <c:pt idx="19053">
                  <c:v>214260473.69999999</c:v>
                </c:pt>
                <c:pt idx="19054">
                  <c:v>214271719.19999999</c:v>
                </c:pt>
                <c:pt idx="19055">
                  <c:v>214282964.69999999</c:v>
                </c:pt>
                <c:pt idx="19056">
                  <c:v>214294210.19999999</c:v>
                </c:pt>
                <c:pt idx="19057">
                  <c:v>214305455.69999999</c:v>
                </c:pt>
                <c:pt idx="19058">
                  <c:v>214316701.19999999</c:v>
                </c:pt>
                <c:pt idx="19059">
                  <c:v>214327946.69999999</c:v>
                </c:pt>
                <c:pt idx="19060">
                  <c:v>214339192.19999999</c:v>
                </c:pt>
                <c:pt idx="19061">
                  <c:v>214350437.69999999</c:v>
                </c:pt>
                <c:pt idx="19062">
                  <c:v>214361683.19999999</c:v>
                </c:pt>
                <c:pt idx="19063">
                  <c:v>214372928.69999999</c:v>
                </c:pt>
                <c:pt idx="19064">
                  <c:v>214384174.19999999</c:v>
                </c:pt>
                <c:pt idx="19065">
                  <c:v>214395419.69999999</c:v>
                </c:pt>
                <c:pt idx="19066">
                  <c:v>214406665.19999999</c:v>
                </c:pt>
                <c:pt idx="19067">
                  <c:v>214417910.69999999</c:v>
                </c:pt>
                <c:pt idx="19068">
                  <c:v>214429156.19999999</c:v>
                </c:pt>
                <c:pt idx="19069">
                  <c:v>214440401.69999999</c:v>
                </c:pt>
                <c:pt idx="19070">
                  <c:v>214451647.19999999</c:v>
                </c:pt>
                <c:pt idx="19071">
                  <c:v>214462892.69999999</c:v>
                </c:pt>
                <c:pt idx="19072">
                  <c:v>214474138.19999999</c:v>
                </c:pt>
                <c:pt idx="19073">
                  <c:v>214485383.69999999</c:v>
                </c:pt>
                <c:pt idx="19074">
                  <c:v>214496629.19999999</c:v>
                </c:pt>
                <c:pt idx="19075">
                  <c:v>214507874.69999999</c:v>
                </c:pt>
                <c:pt idx="19076">
                  <c:v>214519120.19999999</c:v>
                </c:pt>
                <c:pt idx="19077">
                  <c:v>214530365.69999999</c:v>
                </c:pt>
                <c:pt idx="19078">
                  <c:v>214541611.19999999</c:v>
                </c:pt>
                <c:pt idx="19079">
                  <c:v>214552856.69999999</c:v>
                </c:pt>
                <c:pt idx="19080">
                  <c:v>214564102.19999999</c:v>
                </c:pt>
                <c:pt idx="19081">
                  <c:v>214575347.69999999</c:v>
                </c:pt>
                <c:pt idx="19082">
                  <c:v>214586593.19999999</c:v>
                </c:pt>
                <c:pt idx="19083">
                  <c:v>214597838.69999999</c:v>
                </c:pt>
                <c:pt idx="19084">
                  <c:v>214609084.19999999</c:v>
                </c:pt>
                <c:pt idx="19085">
                  <c:v>214620329.69999999</c:v>
                </c:pt>
                <c:pt idx="19086">
                  <c:v>214631575.19999999</c:v>
                </c:pt>
                <c:pt idx="19087">
                  <c:v>214642820.69999999</c:v>
                </c:pt>
                <c:pt idx="19088">
                  <c:v>214654066.19999999</c:v>
                </c:pt>
                <c:pt idx="19089">
                  <c:v>214665311.69999999</c:v>
                </c:pt>
                <c:pt idx="19090">
                  <c:v>214676557.19999999</c:v>
                </c:pt>
                <c:pt idx="19091">
                  <c:v>214687802.69999999</c:v>
                </c:pt>
                <c:pt idx="19092">
                  <c:v>214699048.19999999</c:v>
                </c:pt>
                <c:pt idx="19093">
                  <c:v>214710293.69999999</c:v>
                </c:pt>
                <c:pt idx="19094">
                  <c:v>214721539.19999999</c:v>
                </c:pt>
                <c:pt idx="19095">
                  <c:v>214732784.69999999</c:v>
                </c:pt>
                <c:pt idx="19096">
                  <c:v>214744030.19999999</c:v>
                </c:pt>
                <c:pt idx="19097">
                  <c:v>214755275.69999999</c:v>
                </c:pt>
                <c:pt idx="19098">
                  <c:v>214766521.09999999</c:v>
                </c:pt>
                <c:pt idx="19099">
                  <c:v>214777766.59999999</c:v>
                </c:pt>
                <c:pt idx="19100">
                  <c:v>214789012.09999999</c:v>
                </c:pt>
                <c:pt idx="19101">
                  <c:v>214800257.59999999</c:v>
                </c:pt>
                <c:pt idx="19102">
                  <c:v>214811503.09999999</c:v>
                </c:pt>
                <c:pt idx="19103">
                  <c:v>214822748.59999999</c:v>
                </c:pt>
                <c:pt idx="19104">
                  <c:v>214833994.09999999</c:v>
                </c:pt>
                <c:pt idx="19105">
                  <c:v>214845239.59999999</c:v>
                </c:pt>
                <c:pt idx="19106">
                  <c:v>214856485.09999999</c:v>
                </c:pt>
                <c:pt idx="19107">
                  <c:v>214867730.59999999</c:v>
                </c:pt>
                <c:pt idx="19108">
                  <c:v>214878976.09999999</c:v>
                </c:pt>
                <c:pt idx="19109">
                  <c:v>214890221.59999999</c:v>
                </c:pt>
                <c:pt idx="19110">
                  <c:v>214901467.09999999</c:v>
                </c:pt>
                <c:pt idx="19111">
                  <c:v>214912712.59999999</c:v>
                </c:pt>
                <c:pt idx="19112">
                  <c:v>214923958.09999999</c:v>
                </c:pt>
                <c:pt idx="19113">
                  <c:v>214935203.59999999</c:v>
                </c:pt>
                <c:pt idx="19114">
                  <c:v>214946449.09999999</c:v>
                </c:pt>
                <c:pt idx="19115">
                  <c:v>214957694.59999999</c:v>
                </c:pt>
                <c:pt idx="19116">
                  <c:v>214968940.09999999</c:v>
                </c:pt>
                <c:pt idx="19117">
                  <c:v>214980185.59999999</c:v>
                </c:pt>
                <c:pt idx="19118">
                  <c:v>214991431.09999999</c:v>
                </c:pt>
                <c:pt idx="19119">
                  <c:v>215002676.59999999</c:v>
                </c:pt>
                <c:pt idx="19120">
                  <c:v>215013922.09999999</c:v>
                </c:pt>
                <c:pt idx="19121">
                  <c:v>215025167.59999999</c:v>
                </c:pt>
                <c:pt idx="19122">
                  <c:v>215036413.09999999</c:v>
                </c:pt>
                <c:pt idx="19123">
                  <c:v>215047658.59999999</c:v>
                </c:pt>
                <c:pt idx="19124">
                  <c:v>215058904.09999999</c:v>
                </c:pt>
                <c:pt idx="19125">
                  <c:v>215070149.59999999</c:v>
                </c:pt>
                <c:pt idx="19126">
                  <c:v>215081395.09999999</c:v>
                </c:pt>
                <c:pt idx="19127">
                  <c:v>215092640.59999999</c:v>
                </c:pt>
                <c:pt idx="19128">
                  <c:v>215103886.09999999</c:v>
                </c:pt>
                <c:pt idx="19129">
                  <c:v>215115131.59999999</c:v>
                </c:pt>
                <c:pt idx="19130">
                  <c:v>215126377.09999999</c:v>
                </c:pt>
                <c:pt idx="19131">
                  <c:v>215137622.59999999</c:v>
                </c:pt>
                <c:pt idx="19132">
                  <c:v>215148868.09999999</c:v>
                </c:pt>
                <c:pt idx="19133">
                  <c:v>215160113.59999999</c:v>
                </c:pt>
                <c:pt idx="19134">
                  <c:v>215171359.09999999</c:v>
                </c:pt>
                <c:pt idx="19135">
                  <c:v>215182604.59999999</c:v>
                </c:pt>
                <c:pt idx="19136">
                  <c:v>215193850.09999999</c:v>
                </c:pt>
                <c:pt idx="19137">
                  <c:v>215205095.59999999</c:v>
                </c:pt>
                <c:pt idx="19138">
                  <c:v>215216341.09999999</c:v>
                </c:pt>
                <c:pt idx="19139">
                  <c:v>215227586.59999999</c:v>
                </c:pt>
                <c:pt idx="19140">
                  <c:v>215238832.09999999</c:v>
                </c:pt>
                <c:pt idx="19141">
                  <c:v>215250077.59999999</c:v>
                </c:pt>
                <c:pt idx="19142">
                  <c:v>215261323.09999999</c:v>
                </c:pt>
                <c:pt idx="19143">
                  <c:v>215272568.59999999</c:v>
                </c:pt>
                <c:pt idx="19144">
                  <c:v>215283814.09999999</c:v>
                </c:pt>
                <c:pt idx="19145">
                  <c:v>215295059.59999999</c:v>
                </c:pt>
                <c:pt idx="19146">
                  <c:v>215306305.09999999</c:v>
                </c:pt>
                <c:pt idx="19147">
                  <c:v>215317550.59999999</c:v>
                </c:pt>
                <c:pt idx="19148">
                  <c:v>215328796.09999999</c:v>
                </c:pt>
                <c:pt idx="19149">
                  <c:v>215340041.5</c:v>
                </c:pt>
                <c:pt idx="19150">
                  <c:v>215351287</c:v>
                </c:pt>
                <c:pt idx="19151">
                  <c:v>215362532.5</c:v>
                </c:pt>
                <c:pt idx="19152">
                  <c:v>215373778</c:v>
                </c:pt>
                <c:pt idx="19153">
                  <c:v>215385023.5</c:v>
                </c:pt>
                <c:pt idx="19154">
                  <c:v>215396269</c:v>
                </c:pt>
                <c:pt idx="19155">
                  <c:v>215407514.5</c:v>
                </c:pt>
                <c:pt idx="19156">
                  <c:v>215418760</c:v>
                </c:pt>
                <c:pt idx="19157">
                  <c:v>215430005.5</c:v>
                </c:pt>
                <c:pt idx="19158">
                  <c:v>215441251</c:v>
                </c:pt>
                <c:pt idx="19159">
                  <c:v>215452496.5</c:v>
                </c:pt>
                <c:pt idx="19160">
                  <c:v>215463742</c:v>
                </c:pt>
                <c:pt idx="19161">
                  <c:v>215474987.5</c:v>
                </c:pt>
                <c:pt idx="19162">
                  <c:v>215486233</c:v>
                </c:pt>
                <c:pt idx="19163">
                  <c:v>215497478.5</c:v>
                </c:pt>
                <c:pt idx="19164">
                  <c:v>215508724</c:v>
                </c:pt>
                <c:pt idx="19165">
                  <c:v>215519969.5</c:v>
                </c:pt>
                <c:pt idx="19166">
                  <c:v>215531215</c:v>
                </c:pt>
                <c:pt idx="19167">
                  <c:v>215542460.5</c:v>
                </c:pt>
                <c:pt idx="19168">
                  <c:v>215553706</c:v>
                </c:pt>
                <c:pt idx="19169">
                  <c:v>215564951.5</c:v>
                </c:pt>
                <c:pt idx="19170">
                  <c:v>215576197</c:v>
                </c:pt>
                <c:pt idx="19171">
                  <c:v>215587442.5</c:v>
                </c:pt>
                <c:pt idx="19172">
                  <c:v>215598688</c:v>
                </c:pt>
                <c:pt idx="19173">
                  <c:v>215609933.5</c:v>
                </c:pt>
                <c:pt idx="19174">
                  <c:v>215621179</c:v>
                </c:pt>
                <c:pt idx="19175">
                  <c:v>215632424.5</c:v>
                </c:pt>
                <c:pt idx="19176">
                  <c:v>215643670</c:v>
                </c:pt>
                <c:pt idx="19177">
                  <c:v>215654915.5</c:v>
                </c:pt>
                <c:pt idx="19178">
                  <c:v>215666161</c:v>
                </c:pt>
                <c:pt idx="19179">
                  <c:v>215677406.5</c:v>
                </c:pt>
                <c:pt idx="19180">
                  <c:v>215688652</c:v>
                </c:pt>
                <c:pt idx="19181">
                  <c:v>215699897.5</c:v>
                </c:pt>
                <c:pt idx="19182">
                  <c:v>215711143</c:v>
                </c:pt>
                <c:pt idx="19183">
                  <c:v>215722388.5</c:v>
                </c:pt>
                <c:pt idx="19184">
                  <c:v>215733634</c:v>
                </c:pt>
                <c:pt idx="19185">
                  <c:v>215744879.5</c:v>
                </c:pt>
                <c:pt idx="19186">
                  <c:v>215756125</c:v>
                </c:pt>
                <c:pt idx="19187">
                  <c:v>215767370.5</c:v>
                </c:pt>
                <c:pt idx="19188">
                  <c:v>215778616</c:v>
                </c:pt>
                <c:pt idx="19189">
                  <c:v>215789861.5</c:v>
                </c:pt>
                <c:pt idx="19190">
                  <c:v>215801107</c:v>
                </c:pt>
                <c:pt idx="19191">
                  <c:v>215812352.5</c:v>
                </c:pt>
                <c:pt idx="19192">
                  <c:v>215823598</c:v>
                </c:pt>
                <c:pt idx="19193">
                  <c:v>215834843.5</c:v>
                </c:pt>
                <c:pt idx="19194">
                  <c:v>215846089</c:v>
                </c:pt>
                <c:pt idx="19195">
                  <c:v>215857334.5</c:v>
                </c:pt>
                <c:pt idx="19196">
                  <c:v>215868580</c:v>
                </c:pt>
                <c:pt idx="19197">
                  <c:v>215879825.5</c:v>
                </c:pt>
                <c:pt idx="19198">
                  <c:v>215891071</c:v>
                </c:pt>
                <c:pt idx="19199">
                  <c:v>215902316.40000001</c:v>
                </c:pt>
                <c:pt idx="19200">
                  <c:v>215913561.90000001</c:v>
                </c:pt>
                <c:pt idx="19201">
                  <c:v>215924807.40000001</c:v>
                </c:pt>
                <c:pt idx="19202">
                  <c:v>215936052.90000001</c:v>
                </c:pt>
                <c:pt idx="19203">
                  <c:v>215947298.40000001</c:v>
                </c:pt>
                <c:pt idx="19204">
                  <c:v>215958543.90000001</c:v>
                </c:pt>
                <c:pt idx="19205">
                  <c:v>215969789.40000001</c:v>
                </c:pt>
                <c:pt idx="19206">
                  <c:v>215981034.90000001</c:v>
                </c:pt>
                <c:pt idx="19207">
                  <c:v>215992280.40000001</c:v>
                </c:pt>
                <c:pt idx="19208">
                  <c:v>216003525.90000001</c:v>
                </c:pt>
                <c:pt idx="19209">
                  <c:v>216014771.40000001</c:v>
                </c:pt>
                <c:pt idx="19210">
                  <c:v>216026016.90000001</c:v>
                </c:pt>
                <c:pt idx="19211">
                  <c:v>216037262.40000001</c:v>
                </c:pt>
                <c:pt idx="19212">
                  <c:v>216048507.90000001</c:v>
                </c:pt>
                <c:pt idx="19213">
                  <c:v>216059753.40000001</c:v>
                </c:pt>
                <c:pt idx="19214">
                  <c:v>216070998.90000001</c:v>
                </c:pt>
                <c:pt idx="19215">
                  <c:v>216082244.40000001</c:v>
                </c:pt>
                <c:pt idx="19216">
                  <c:v>216093489.90000001</c:v>
                </c:pt>
                <c:pt idx="19217">
                  <c:v>216104735.40000001</c:v>
                </c:pt>
                <c:pt idx="19218">
                  <c:v>216115980.90000001</c:v>
                </c:pt>
                <c:pt idx="19219">
                  <c:v>216127226.40000001</c:v>
                </c:pt>
                <c:pt idx="19220">
                  <c:v>216138471.90000001</c:v>
                </c:pt>
                <c:pt idx="19221">
                  <c:v>216149717.40000001</c:v>
                </c:pt>
                <c:pt idx="19222">
                  <c:v>216160962.90000001</c:v>
                </c:pt>
                <c:pt idx="19223">
                  <c:v>216172208.40000001</c:v>
                </c:pt>
                <c:pt idx="19224">
                  <c:v>216183453.90000001</c:v>
                </c:pt>
                <c:pt idx="19225">
                  <c:v>216194699.40000001</c:v>
                </c:pt>
                <c:pt idx="19226">
                  <c:v>216205944.90000001</c:v>
                </c:pt>
                <c:pt idx="19227">
                  <c:v>216217190.40000001</c:v>
                </c:pt>
                <c:pt idx="19228">
                  <c:v>216228435.90000001</c:v>
                </c:pt>
                <c:pt idx="19229">
                  <c:v>216239681.40000001</c:v>
                </c:pt>
                <c:pt idx="19230">
                  <c:v>216250926.90000001</c:v>
                </c:pt>
                <c:pt idx="19231">
                  <c:v>216262172.40000001</c:v>
                </c:pt>
                <c:pt idx="19232">
                  <c:v>216273417.90000001</c:v>
                </c:pt>
                <c:pt idx="19233">
                  <c:v>216284663.40000001</c:v>
                </c:pt>
                <c:pt idx="19234">
                  <c:v>216295908.90000001</c:v>
                </c:pt>
                <c:pt idx="19235">
                  <c:v>216307154.40000001</c:v>
                </c:pt>
                <c:pt idx="19236">
                  <c:v>216318399.90000001</c:v>
                </c:pt>
                <c:pt idx="19237">
                  <c:v>216329645.40000001</c:v>
                </c:pt>
                <c:pt idx="19238">
                  <c:v>216340890.90000001</c:v>
                </c:pt>
                <c:pt idx="19239">
                  <c:v>216352136.40000001</c:v>
                </c:pt>
                <c:pt idx="19240">
                  <c:v>216363381.90000001</c:v>
                </c:pt>
                <c:pt idx="19241">
                  <c:v>216374627.40000001</c:v>
                </c:pt>
                <c:pt idx="19242">
                  <c:v>216385872.90000001</c:v>
                </c:pt>
                <c:pt idx="19243">
                  <c:v>216397118.40000001</c:v>
                </c:pt>
                <c:pt idx="19244">
                  <c:v>216408363.90000001</c:v>
                </c:pt>
                <c:pt idx="19245">
                  <c:v>216419609.40000001</c:v>
                </c:pt>
                <c:pt idx="19246">
                  <c:v>216430854.90000001</c:v>
                </c:pt>
                <c:pt idx="19247">
                  <c:v>216442100.40000001</c:v>
                </c:pt>
                <c:pt idx="19248">
                  <c:v>216453345.90000001</c:v>
                </c:pt>
                <c:pt idx="19249">
                  <c:v>216464591.40000001</c:v>
                </c:pt>
                <c:pt idx="19250">
                  <c:v>216475836.80000001</c:v>
                </c:pt>
                <c:pt idx="19251">
                  <c:v>216487082.30000001</c:v>
                </c:pt>
                <c:pt idx="19252">
                  <c:v>216498327.80000001</c:v>
                </c:pt>
                <c:pt idx="19253">
                  <c:v>216509573.30000001</c:v>
                </c:pt>
                <c:pt idx="19254">
                  <c:v>216520818.80000001</c:v>
                </c:pt>
                <c:pt idx="19255">
                  <c:v>216532064.30000001</c:v>
                </c:pt>
                <c:pt idx="19256">
                  <c:v>216543309.80000001</c:v>
                </c:pt>
                <c:pt idx="19257">
                  <c:v>216554555.30000001</c:v>
                </c:pt>
                <c:pt idx="19258">
                  <c:v>216565800.80000001</c:v>
                </c:pt>
                <c:pt idx="19259">
                  <c:v>216577046.30000001</c:v>
                </c:pt>
                <c:pt idx="19260">
                  <c:v>216588291.80000001</c:v>
                </c:pt>
                <c:pt idx="19261">
                  <c:v>216599537.30000001</c:v>
                </c:pt>
                <c:pt idx="19262">
                  <c:v>216610782.80000001</c:v>
                </c:pt>
                <c:pt idx="19263">
                  <c:v>216622028.30000001</c:v>
                </c:pt>
                <c:pt idx="19264">
                  <c:v>216633273.80000001</c:v>
                </c:pt>
                <c:pt idx="19265">
                  <c:v>216644519.30000001</c:v>
                </c:pt>
                <c:pt idx="19266">
                  <c:v>216655764.80000001</c:v>
                </c:pt>
                <c:pt idx="19267">
                  <c:v>216667010.30000001</c:v>
                </c:pt>
                <c:pt idx="19268">
                  <c:v>216678255.80000001</c:v>
                </c:pt>
                <c:pt idx="19269">
                  <c:v>216689501.30000001</c:v>
                </c:pt>
                <c:pt idx="19270">
                  <c:v>216700746.80000001</c:v>
                </c:pt>
                <c:pt idx="19271">
                  <c:v>216711992.30000001</c:v>
                </c:pt>
                <c:pt idx="19272">
                  <c:v>216723237.80000001</c:v>
                </c:pt>
                <c:pt idx="19273">
                  <c:v>216734483.30000001</c:v>
                </c:pt>
                <c:pt idx="19274">
                  <c:v>216745728.80000001</c:v>
                </c:pt>
                <c:pt idx="19275">
                  <c:v>216756974.30000001</c:v>
                </c:pt>
                <c:pt idx="19276">
                  <c:v>216768219.80000001</c:v>
                </c:pt>
                <c:pt idx="19277">
                  <c:v>216779465.30000001</c:v>
                </c:pt>
                <c:pt idx="19278">
                  <c:v>216790710.80000001</c:v>
                </c:pt>
                <c:pt idx="19279">
                  <c:v>216801956.30000001</c:v>
                </c:pt>
                <c:pt idx="19280">
                  <c:v>216813201.80000001</c:v>
                </c:pt>
                <c:pt idx="19281">
                  <c:v>216824447.30000001</c:v>
                </c:pt>
                <c:pt idx="19282">
                  <c:v>216835692.80000001</c:v>
                </c:pt>
                <c:pt idx="19283">
                  <c:v>216846938.30000001</c:v>
                </c:pt>
                <c:pt idx="19284">
                  <c:v>216858183.80000001</c:v>
                </c:pt>
                <c:pt idx="19285">
                  <c:v>216869429.30000001</c:v>
                </c:pt>
                <c:pt idx="19286">
                  <c:v>216880674.80000001</c:v>
                </c:pt>
                <c:pt idx="19287">
                  <c:v>216891920.30000001</c:v>
                </c:pt>
                <c:pt idx="19288">
                  <c:v>216903165.80000001</c:v>
                </c:pt>
                <c:pt idx="19289">
                  <c:v>216914411.30000001</c:v>
                </c:pt>
                <c:pt idx="19290">
                  <c:v>216925656.80000001</c:v>
                </c:pt>
                <c:pt idx="19291">
                  <c:v>216936902.30000001</c:v>
                </c:pt>
                <c:pt idx="19292">
                  <c:v>216948147.80000001</c:v>
                </c:pt>
                <c:pt idx="19293">
                  <c:v>216959393.30000001</c:v>
                </c:pt>
                <c:pt idx="19294">
                  <c:v>216970638.80000001</c:v>
                </c:pt>
                <c:pt idx="19295">
                  <c:v>216981884.30000001</c:v>
                </c:pt>
                <c:pt idx="19296">
                  <c:v>216993129.80000001</c:v>
                </c:pt>
                <c:pt idx="19297">
                  <c:v>217004375.30000001</c:v>
                </c:pt>
                <c:pt idx="19298">
                  <c:v>217015620.80000001</c:v>
                </c:pt>
                <c:pt idx="19299">
                  <c:v>217026866.30000001</c:v>
                </c:pt>
                <c:pt idx="19300">
                  <c:v>217038111.69999999</c:v>
                </c:pt>
                <c:pt idx="19301">
                  <c:v>217049357.19999999</c:v>
                </c:pt>
                <c:pt idx="19302">
                  <c:v>217060602.69999999</c:v>
                </c:pt>
                <c:pt idx="19303">
                  <c:v>217071848.19999999</c:v>
                </c:pt>
                <c:pt idx="19304">
                  <c:v>217083093.69999999</c:v>
                </c:pt>
                <c:pt idx="19305">
                  <c:v>217094339.19999999</c:v>
                </c:pt>
                <c:pt idx="19306">
                  <c:v>217105584.69999999</c:v>
                </c:pt>
                <c:pt idx="19307">
                  <c:v>217116830.19999999</c:v>
                </c:pt>
                <c:pt idx="19308">
                  <c:v>217128075.69999999</c:v>
                </c:pt>
                <c:pt idx="19309">
                  <c:v>217139321.19999999</c:v>
                </c:pt>
                <c:pt idx="19310">
                  <c:v>217150566.69999999</c:v>
                </c:pt>
                <c:pt idx="19311">
                  <c:v>217161812.19999999</c:v>
                </c:pt>
                <c:pt idx="19312">
                  <c:v>217173057.69999999</c:v>
                </c:pt>
                <c:pt idx="19313">
                  <c:v>217184303.19999999</c:v>
                </c:pt>
                <c:pt idx="19314">
                  <c:v>217195548.69999999</c:v>
                </c:pt>
                <c:pt idx="19315">
                  <c:v>217206794.19999999</c:v>
                </c:pt>
                <c:pt idx="19316">
                  <c:v>217218039.69999999</c:v>
                </c:pt>
                <c:pt idx="19317">
                  <c:v>217229285.19999999</c:v>
                </c:pt>
                <c:pt idx="19318">
                  <c:v>217240530.69999999</c:v>
                </c:pt>
                <c:pt idx="19319">
                  <c:v>217251776.19999999</c:v>
                </c:pt>
                <c:pt idx="19320">
                  <c:v>217263021.69999999</c:v>
                </c:pt>
                <c:pt idx="19321">
                  <c:v>217274267.19999999</c:v>
                </c:pt>
                <c:pt idx="19322">
                  <c:v>217285512.69999999</c:v>
                </c:pt>
                <c:pt idx="19323">
                  <c:v>217296758.19999999</c:v>
                </c:pt>
                <c:pt idx="19324">
                  <c:v>217308003.69999999</c:v>
                </c:pt>
                <c:pt idx="19325">
                  <c:v>217319249.19999999</c:v>
                </c:pt>
                <c:pt idx="19326">
                  <c:v>217330494.69999999</c:v>
                </c:pt>
                <c:pt idx="19327">
                  <c:v>217341740.19999999</c:v>
                </c:pt>
                <c:pt idx="19328">
                  <c:v>217352985.69999999</c:v>
                </c:pt>
                <c:pt idx="19329">
                  <c:v>217364231.19999999</c:v>
                </c:pt>
                <c:pt idx="19330">
                  <c:v>217375476.69999999</c:v>
                </c:pt>
                <c:pt idx="19331">
                  <c:v>217386722.19999999</c:v>
                </c:pt>
                <c:pt idx="19332">
                  <c:v>217397967.69999999</c:v>
                </c:pt>
                <c:pt idx="19333">
                  <c:v>217409213.19999999</c:v>
                </c:pt>
                <c:pt idx="19334">
                  <c:v>217420458.69999999</c:v>
                </c:pt>
                <c:pt idx="19335">
                  <c:v>217431704.19999999</c:v>
                </c:pt>
                <c:pt idx="19336">
                  <c:v>217442949.69999999</c:v>
                </c:pt>
                <c:pt idx="19337">
                  <c:v>217454195.19999999</c:v>
                </c:pt>
                <c:pt idx="19338">
                  <c:v>217465440.69999999</c:v>
                </c:pt>
                <c:pt idx="19339">
                  <c:v>217476686.19999999</c:v>
                </c:pt>
                <c:pt idx="19340">
                  <c:v>217487931.69999999</c:v>
                </c:pt>
                <c:pt idx="19341">
                  <c:v>217499177.19999999</c:v>
                </c:pt>
                <c:pt idx="19342">
                  <c:v>217510422.69999999</c:v>
                </c:pt>
                <c:pt idx="19343">
                  <c:v>217521668.19999999</c:v>
                </c:pt>
                <c:pt idx="19344">
                  <c:v>217532913.69999999</c:v>
                </c:pt>
                <c:pt idx="19345">
                  <c:v>217544159.19999999</c:v>
                </c:pt>
                <c:pt idx="19346">
                  <c:v>217555404.69999999</c:v>
                </c:pt>
                <c:pt idx="19347">
                  <c:v>217566650.19999999</c:v>
                </c:pt>
                <c:pt idx="19348">
                  <c:v>217577895.69999999</c:v>
                </c:pt>
                <c:pt idx="19349">
                  <c:v>217589141.19999999</c:v>
                </c:pt>
                <c:pt idx="19350">
                  <c:v>217600386.69999999</c:v>
                </c:pt>
                <c:pt idx="19351">
                  <c:v>217611632.09999999</c:v>
                </c:pt>
                <c:pt idx="19352">
                  <c:v>217622877.59999999</c:v>
                </c:pt>
                <c:pt idx="19353">
                  <c:v>217634123.09999999</c:v>
                </c:pt>
                <c:pt idx="19354">
                  <c:v>217645368.59999999</c:v>
                </c:pt>
                <c:pt idx="19355">
                  <c:v>217656614.09999999</c:v>
                </c:pt>
                <c:pt idx="19356">
                  <c:v>217667859.59999999</c:v>
                </c:pt>
                <c:pt idx="19357">
                  <c:v>217679105.09999999</c:v>
                </c:pt>
                <c:pt idx="19358">
                  <c:v>217690350.59999999</c:v>
                </c:pt>
                <c:pt idx="19359">
                  <c:v>217701596.09999999</c:v>
                </c:pt>
                <c:pt idx="19360">
                  <c:v>217712841.59999999</c:v>
                </c:pt>
                <c:pt idx="19361">
                  <c:v>217724087.09999999</c:v>
                </c:pt>
                <c:pt idx="19362">
                  <c:v>217735332.59999999</c:v>
                </c:pt>
                <c:pt idx="19363">
                  <c:v>217746578.09999999</c:v>
                </c:pt>
                <c:pt idx="19364">
                  <c:v>217757823.59999999</c:v>
                </c:pt>
                <c:pt idx="19365">
                  <c:v>217769069.09999999</c:v>
                </c:pt>
                <c:pt idx="19366">
                  <c:v>217780314.59999999</c:v>
                </c:pt>
                <c:pt idx="19367">
                  <c:v>217791560.09999999</c:v>
                </c:pt>
                <c:pt idx="19368">
                  <c:v>217802805.59999999</c:v>
                </c:pt>
                <c:pt idx="19369">
                  <c:v>217814051.09999999</c:v>
                </c:pt>
                <c:pt idx="19370">
                  <c:v>217825296.59999999</c:v>
                </c:pt>
                <c:pt idx="19371">
                  <c:v>217836542.09999999</c:v>
                </c:pt>
                <c:pt idx="19372">
                  <c:v>217847787.59999999</c:v>
                </c:pt>
                <c:pt idx="19373">
                  <c:v>217859033.09999999</c:v>
                </c:pt>
                <c:pt idx="19374">
                  <c:v>217870278.59999999</c:v>
                </c:pt>
                <c:pt idx="19375">
                  <c:v>217881524.09999999</c:v>
                </c:pt>
                <c:pt idx="19376">
                  <c:v>217892769.59999999</c:v>
                </c:pt>
                <c:pt idx="19377">
                  <c:v>217904015.09999999</c:v>
                </c:pt>
                <c:pt idx="19378">
                  <c:v>217915260.59999999</c:v>
                </c:pt>
                <c:pt idx="19379">
                  <c:v>217926506.09999999</c:v>
                </c:pt>
                <c:pt idx="19380">
                  <c:v>217937751.59999999</c:v>
                </c:pt>
                <c:pt idx="19381">
                  <c:v>217948997.09999999</c:v>
                </c:pt>
                <c:pt idx="19382">
                  <c:v>217960242.59999999</c:v>
                </c:pt>
                <c:pt idx="19383">
                  <c:v>217971488.09999999</c:v>
                </c:pt>
                <c:pt idx="19384">
                  <c:v>217982733.59999999</c:v>
                </c:pt>
                <c:pt idx="19385">
                  <c:v>217993979.09999999</c:v>
                </c:pt>
                <c:pt idx="19386">
                  <c:v>218005224.59999999</c:v>
                </c:pt>
                <c:pt idx="19387">
                  <c:v>218016470.09999999</c:v>
                </c:pt>
                <c:pt idx="19388">
                  <c:v>218027715.59999999</c:v>
                </c:pt>
                <c:pt idx="19389">
                  <c:v>218038961.09999999</c:v>
                </c:pt>
                <c:pt idx="19390">
                  <c:v>218050206.59999999</c:v>
                </c:pt>
                <c:pt idx="19391">
                  <c:v>218061452.09999999</c:v>
                </c:pt>
                <c:pt idx="19392">
                  <c:v>218072697.59999999</c:v>
                </c:pt>
                <c:pt idx="19393">
                  <c:v>218083943.09999999</c:v>
                </c:pt>
                <c:pt idx="19394">
                  <c:v>218095188.59999999</c:v>
                </c:pt>
                <c:pt idx="19395">
                  <c:v>218106434.09999999</c:v>
                </c:pt>
                <c:pt idx="19396">
                  <c:v>218117679.59999999</c:v>
                </c:pt>
                <c:pt idx="19397">
                  <c:v>218128925.09999999</c:v>
                </c:pt>
                <c:pt idx="19398">
                  <c:v>218140170.59999999</c:v>
                </c:pt>
                <c:pt idx="19399">
                  <c:v>218151416.09999999</c:v>
                </c:pt>
                <c:pt idx="19400">
                  <c:v>218162661.59999999</c:v>
                </c:pt>
                <c:pt idx="19401">
                  <c:v>218173907</c:v>
                </c:pt>
                <c:pt idx="19402">
                  <c:v>218185152.5</c:v>
                </c:pt>
                <c:pt idx="19403">
                  <c:v>218196398</c:v>
                </c:pt>
                <c:pt idx="19404">
                  <c:v>218207643.5</c:v>
                </c:pt>
                <c:pt idx="19405">
                  <c:v>218218889</c:v>
                </c:pt>
                <c:pt idx="19406">
                  <c:v>218230134.5</c:v>
                </c:pt>
                <c:pt idx="19407">
                  <c:v>218241380</c:v>
                </c:pt>
                <c:pt idx="19408">
                  <c:v>218252625.5</c:v>
                </c:pt>
                <c:pt idx="19409">
                  <c:v>218263871</c:v>
                </c:pt>
                <c:pt idx="19410">
                  <c:v>218275116.5</c:v>
                </c:pt>
                <c:pt idx="19411">
                  <c:v>218286362</c:v>
                </c:pt>
                <c:pt idx="19412">
                  <c:v>218297607.5</c:v>
                </c:pt>
                <c:pt idx="19413">
                  <c:v>218308853</c:v>
                </c:pt>
                <c:pt idx="19414">
                  <c:v>218320098.5</c:v>
                </c:pt>
                <c:pt idx="19415">
                  <c:v>218331344</c:v>
                </c:pt>
                <c:pt idx="19416">
                  <c:v>218342589.5</c:v>
                </c:pt>
                <c:pt idx="19417">
                  <c:v>218353835</c:v>
                </c:pt>
                <c:pt idx="19418">
                  <c:v>218365080.5</c:v>
                </c:pt>
                <c:pt idx="19419">
                  <c:v>218376326</c:v>
                </c:pt>
                <c:pt idx="19420">
                  <c:v>218387571.5</c:v>
                </c:pt>
                <c:pt idx="19421">
                  <c:v>218398817</c:v>
                </c:pt>
                <c:pt idx="19422">
                  <c:v>218410062.5</c:v>
                </c:pt>
                <c:pt idx="19423">
                  <c:v>218421308</c:v>
                </c:pt>
                <c:pt idx="19424">
                  <c:v>218432553.5</c:v>
                </c:pt>
                <c:pt idx="19425">
                  <c:v>218443799</c:v>
                </c:pt>
                <c:pt idx="19426">
                  <c:v>218455044.5</c:v>
                </c:pt>
                <c:pt idx="19427">
                  <c:v>218466290</c:v>
                </c:pt>
                <c:pt idx="19428">
                  <c:v>218477535.5</c:v>
                </c:pt>
                <c:pt idx="19429">
                  <c:v>218488781</c:v>
                </c:pt>
                <c:pt idx="19430">
                  <c:v>218500026.5</c:v>
                </c:pt>
                <c:pt idx="19431">
                  <c:v>218511272</c:v>
                </c:pt>
                <c:pt idx="19432">
                  <c:v>218522517.5</c:v>
                </c:pt>
                <c:pt idx="19433">
                  <c:v>218533763</c:v>
                </c:pt>
                <c:pt idx="19434">
                  <c:v>218545008.5</c:v>
                </c:pt>
                <c:pt idx="19435">
                  <c:v>218556254</c:v>
                </c:pt>
                <c:pt idx="19436">
                  <c:v>218567499.5</c:v>
                </c:pt>
                <c:pt idx="19437">
                  <c:v>218578745</c:v>
                </c:pt>
                <c:pt idx="19438">
                  <c:v>218589990.5</c:v>
                </c:pt>
                <c:pt idx="19439">
                  <c:v>218601236</c:v>
                </c:pt>
                <c:pt idx="19440">
                  <c:v>218612481.5</c:v>
                </c:pt>
                <c:pt idx="19441">
                  <c:v>218623727</c:v>
                </c:pt>
                <c:pt idx="19442">
                  <c:v>218634972.5</c:v>
                </c:pt>
                <c:pt idx="19443">
                  <c:v>218646218</c:v>
                </c:pt>
                <c:pt idx="19444">
                  <c:v>218657463.5</c:v>
                </c:pt>
                <c:pt idx="19445">
                  <c:v>218668709</c:v>
                </c:pt>
                <c:pt idx="19446">
                  <c:v>218679954.5</c:v>
                </c:pt>
                <c:pt idx="19447">
                  <c:v>218691200</c:v>
                </c:pt>
                <c:pt idx="19448">
                  <c:v>218702445.5</c:v>
                </c:pt>
                <c:pt idx="19449">
                  <c:v>218713691</c:v>
                </c:pt>
                <c:pt idx="19450">
                  <c:v>218724936.5</c:v>
                </c:pt>
                <c:pt idx="19451">
                  <c:v>218736182</c:v>
                </c:pt>
                <c:pt idx="19452">
                  <c:v>218747427.40000001</c:v>
                </c:pt>
                <c:pt idx="19453">
                  <c:v>218758672.90000001</c:v>
                </c:pt>
                <c:pt idx="19454">
                  <c:v>218769918.40000001</c:v>
                </c:pt>
                <c:pt idx="19455">
                  <c:v>218781163.90000001</c:v>
                </c:pt>
                <c:pt idx="19456">
                  <c:v>218792409.40000001</c:v>
                </c:pt>
                <c:pt idx="19457">
                  <c:v>218803654.90000001</c:v>
                </c:pt>
                <c:pt idx="19458">
                  <c:v>218814900.40000001</c:v>
                </c:pt>
                <c:pt idx="19459">
                  <c:v>218826145.90000001</c:v>
                </c:pt>
                <c:pt idx="19460">
                  <c:v>218837391.40000001</c:v>
                </c:pt>
                <c:pt idx="19461">
                  <c:v>218848636.90000001</c:v>
                </c:pt>
                <c:pt idx="19462">
                  <c:v>218859882.40000001</c:v>
                </c:pt>
                <c:pt idx="19463">
                  <c:v>218871127.90000001</c:v>
                </c:pt>
                <c:pt idx="19464">
                  <c:v>218882373.40000001</c:v>
                </c:pt>
                <c:pt idx="19465">
                  <c:v>218893618.90000001</c:v>
                </c:pt>
                <c:pt idx="19466">
                  <c:v>218904864.40000001</c:v>
                </c:pt>
                <c:pt idx="19467">
                  <c:v>218916109.90000001</c:v>
                </c:pt>
                <c:pt idx="19468">
                  <c:v>218927355.40000001</c:v>
                </c:pt>
                <c:pt idx="19469">
                  <c:v>218938600.90000001</c:v>
                </c:pt>
                <c:pt idx="19470">
                  <c:v>218949846.40000001</c:v>
                </c:pt>
                <c:pt idx="19471">
                  <c:v>218961091.90000001</c:v>
                </c:pt>
                <c:pt idx="19472">
                  <c:v>218972337.40000001</c:v>
                </c:pt>
                <c:pt idx="19473">
                  <c:v>218983582.90000001</c:v>
                </c:pt>
                <c:pt idx="19474">
                  <c:v>218994828.40000001</c:v>
                </c:pt>
                <c:pt idx="19475">
                  <c:v>219006073.90000001</c:v>
                </c:pt>
                <c:pt idx="19476">
                  <c:v>219017319.40000001</c:v>
                </c:pt>
                <c:pt idx="19477">
                  <c:v>219028564.90000001</c:v>
                </c:pt>
                <c:pt idx="19478">
                  <c:v>219039810.40000001</c:v>
                </c:pt>
                <c:pt idx="19479">
                  <c:v>219051055.90000001</c:v>
                </c:pt>
                <c:pt idx="19480">
                  <c:v>219062301.40000001</c:v>
                </c:pt>
                <c:pt idx="19481">
                  <c:v>219073546.90000001</c:v>
                </c:pt>
                <c:pt idx="19482">
                  <c:v>219084792.40000001</c:v>
                </c:pt>
                <c:pt idx="19483">
                  <c:v>219096037.90000001</c:v>
                </c:pt>
                <c:pt idx="19484">
                  <c:v>219107283.40000001</c:v>
                </c:pt>
                <c:pt idx="19485">
                  <c:v>219118528.90000001</c:v>
                </c:pt>
                <c:pt idx="19486">
                  <c:v>219129774.40000001</c:v>
                </c:pt>
                <c:pt idx="19487">
                  <c:v>219141019.90000001</c:v>
                </c:pt>
                <c:pt idx="19488">
                  <c:v>219152265.40000001</c:v>
                </c:pt>
                <c:pt idx="19489">
                  <c:v>219163510.90000001</c:v>
                </c:pt>
                <c:pt idx="19490">
                  <c:v>219174756.40000001</c:v>
                </c:pt>
                <c:pt idx="19491">
                  <c:v>219186001.90000001</c:v>
                </c:pt>
                <c:pt idx="19492">
                  <c:v>219197247.40000001</c:v>
                </c:pt>
                <c:pt idx="19493">
                  <c:v>219208492.90000001</c:v>
                </c:pt>
                <c:pt idx="19494">
                  <c:v>219219738.40000001</c:v>
                </c:pt>
                <c:pt idx="19495">
                  <c:v>219230983.90000001</c:v>
                </c:pt>
                <c:pt idx="19496">
                  <c:v>219242229.40000001</c:v>
                </c:pt>
                <c:pt idx="19497">
                  <c:v>219253474.90000001</c:v>
                </c:pt>
                <c:pt idx="19498">
                  <c:v>219264720.40000001</c:v>
                </c:pt>
                <c:pt idx="19499">
                  <c:v>219275965.90000001</c:v>
                </c:pt>
                <c:pt idx="19500">
                  <c:v>219287211.40000001</c:v>
                </c:pt>
                <c:pt idx="19501">
                  <c:v>219298456.90000001</c:v>
                </c:pt>
                <c:pt idx="19502">
                  <c:v>219309702.30000001</c:v>
                </c:pt>
                <c:pt idx="19503">
                  <c:v>219320947.80000001</c:v>
                </c:pt>
                <c:pt idx="19504">
                  <c:v>219332193.30000001</c:v>
                </c:pt>
                <c:pt idx="19505">
                  <c:v>219343438.80000001</c:v>
                </c:pt>
                <c:pt idx="19506">
                  <c:v>219354684.30000001</c:v>
                </c:pt>
                <c:pt idx="19507">
                  <c:v>219365929.80000001</c:v>
                </c:pt>
                <c:pt idx="19508">
                  <c:v>219377175.30000001</c:v>
                </c:pt>
                <c:pt idx="19509">
                  <c:v>219388420.80000001</c:v>
                </c:pt>
                <c:pt idx="19510">
                  <c:v>219399666.30000001</c:v>
                </c:pt>
                <c:pt idx="19511">
                  <c:v>219410911.80000001</c:v>
                </c:pt>
                <c:pt idx="19512">
                  <c:v>219422157.30000001</c:v>
                </c:pt>
                <c:pt idx="19513">
                  <c:v>219433402.80000001</c:v>
                </c:pt>
                <c:pt idx="19514">
                  <c:v>219444648.30000001</c:v>
                </c:pt>
                <c:pt idx="19515">
                  <c:v>219455893.80000001</c:v>
                </c:pt>
                <c:pt idx="19516">
                  <c:v>219467139.30000001</c:v>
                </c:pt>
                <c:pt idx="19517">
                  <c:v>219478384.80000001</c:v>
                </c:pt>
                <c:pt idx="19518">
                  <c:v>219489630.30000001</c:v>
                </c:pt>
                <c:pt idx="19519">
                  <c:v>219500875.80000001</c:v>
                </c:pt>
                <c:pt idx="19520">
                  <c:v>219512121.30000001</c:v>
                </c:pt>
                <c:pt idx="19521">
                  <c:v>219523366.80000001</c:v>
                </c:pt>
                <c:pt idx="19522">
                  <c:v>219534612.30000001</c:v>
                </c:pt>
                <c:pt idx="19523">
                  <c:v>219545857.80000001</c:v>
                </c:pt>
                <c:pt idx="19524">
                  <c:v>219557103.30000001</c:v>
                </c:pt>
                <c:pt idx="19525">
                  <c:v>219568348.80000001</c:v>
                </c:pt>
                <c:pt idx="19526">
                  <c:v>219579594.30000001</c:v>
                </c:pt>
                <c:pt idx="19527">
                  <c:v>219590839.80000001</c:v>
                </c:pt>
                <c:pt idx="19528">
                  <c:v>219602085.30000001</c:v>
                </c:pt>
                <c:pt idx="19529">
                  <c:v>219613330.80000001</c:v>
                </c:pt>
                <c:pt idx="19530">
                  <c:v>219624576.30000001</c:v>
                </c:pt>
                <c:pt idx="19531">
                  <c:v>219635821.80000001</c:v>
                </c:pt>
                <c:pt idx="19532">
                  <c:v>219647067.30000001</c:v>
                </c:pt>
                <c:pt idx="19533">
                  <c:v>219658312.80000001</c:v>
                </c:pt>
                <c:pt idx="19534">
                  <c:v>219669558.30000001</c:v>
                </c:pt>
                <c:pt idx="19535">
                  <c:v>219680803.80000001</c:v>
                </c:pt>
                <c:pt idx="19536">
                  <c:v>219692049.30000001</c:v>
                </c:pt>
                <c:pt idx="19537">
                  <c:v>219703294.80000001</c:v>
                </c:pt>
                <c:pt idx="19538">
                  <c:v>219714540.30000001</c:v>
                </c:pt>
                <c:pt idx="19539">
                  <c:v>219725785.80000001</c:v>
                </c:pt>
                <c:pt idx="19540">
                  <c:v>219737031.30000001</c:v>
                </c:pt>
                <c:pt idx="19541">
                  <c:v>219748276.80000001</c:v>
                </c:pt>
                <c:pt idx="19542">
                  <c:v>219759522.30000001</c:v>
                </c:pt>
                <c:pt idx="19543">
                  <c:v>219770767.80000001</c:v>
                </c:pt>
                <c:pt idx="19544">
                  <c:v>219782013.30000001</c:v>
                </c:pt>
                <c:pt idx="19545">
                  <c:v>219793258.80000001</c:v>
                </c:pt>
                <c:pt idx="19546">
                  <c:v>219804504.30000001</c:v>
                </c:pt>
                <c:pt idx="19547">
                  <c:v>219815749.80000001</c:v>
                </c:pt>
                <c:pt idx="19548">
                  <c:v>219826995.30000001</c:v>
                </c:pt>
                <c:pt idx="19549">
                  <c:v>219838240.80000001</c:v>
                </c:pt>
                <c:pt idx="19550">
                  <c:v>219849486.30000001</c:v>
                </c:pt>
                <c:pt idx="19551">
                  <c:v>219860731.80000001</c:v>
                </c:pt>
                <c:pt idx="19552">
                  <c:v>219871977.30000001</c:v>
                </c:pt>
                <c:pt idx="19553">
                  <c:v>219883222.69999999</c:v>
                </c:pt>
                <c:pt idx="19554">
                  <c:v>219894468.19999999</c:v>
                </c:pt>
                <c:pt idx="19555">
                  <c:v>219905713.69999999</c:v>
                </c:pt>
                <c:pt idx="19556">
                  <c:v>219916959.19999999</c:v>
                </c:pt>
                <c:pt idx="19557">
                  <c:v>219928204.69999999</c:v>
                </c:pt>
                <c:pt idx="19558">
                  <c:v>219939450.19999999</c:v>
                </c:pt>
                <c:pt idx="19559">
                  <c:v>219950695.69999999</c:v>
                </c:pt>
                <c:pt idx="19560">
                  <c:v>219961941.19999999</c:v>
                </c:pt>
                <c:pt idx="19561">
                  <c:v>219973186.69999999</c:v>
                </c:pt>
                <c:pt idx="19562">
                  <c:v>219984432.19999999</c:v>
                </c:pt>
                <c:pt idx="19563">
                  <c:v>219995677.69999999</c:v>
                </c:pt>
                <c:pt idx="19564">
                  <c:v>220006923.19999999</c:v>
                </c:pt>
                <c:pt idx="19565">
                  <c:v>220018168.69999999</c:v>
                </c:pt>
                <c:pt idx="19566">
                  <c:v>220029414.19999999</c:v>
                </c:pt>
                <c:pt idx="19567">
                  <c:v>220040659.69999999</c:v>
                </c:pt>
                <c:pt idx="19568">
                  <c:v>220051905.19999999</c:v>
                </c:pt>
                <c:pt idx="19569">
                  <c:v>220063150.69999999</c:v>
                </c:pt>
                <c:pt idx="19570">
                  <c:v>220074396.19999999</c:v>
                </c:pt>
                <c:pt idx="19571">
                  <c:v>220085641.69999999</c:v>
                </c:pt>
                <c:pt idx="19572">
                  <c:v>220096887.19999999</c:v>
                </c:pt>
                <c:pt idx="19573">
                  <c:v>220108132.69999999</c:v>
                </c:pt>
                <c:pt idx="19574">
                  <c:v>220119378.19999999</c:v>
                </c:pt>
                <c:pt idx="19575">
                  <c:v>220130623.69999999</c:v>
                </c:pt>
                <c:pt idx="19576">
                  <c:v>220141869.19999999</c:v>
                </c:pt>
                <c:pt idx="19577">
                  <c:v>220153114.69999999</c:v>
                </c:pt>
                <c:pt idx="19578">
                  <c:v>220164360.19999999</c:v>
                </c:pt>
                <c:pt idx="19579">
                  <c:v>220175605.69999999</c:v>
                </c:pt>
                <c:pt idx="19580">
                  <c:v>220186851.19999999</c:v>
                </c:pt>
                <c:pt idx="19581">
                  <c:v>220198096.69999999</c:v>
                </c:pt>
                <c:pt idx="19582">
                  <c:v>220209342.19999999</c:v>
                </c:pt>
                <c:pt idx="19583">
                  <c:v>220220587.69999999</c:v>
                </c:pt>
                <c:pt idx="19584">
                  <c:v>220231833.19999999</c:v>
                </c:pt>
                <c:pt idx="19585">
                  <c:v>220243078.69999999</c:v>
                </c:pt>
                <c:pt idx="19586">
                  <c:v>220254324.19999999</c:v>
                </c:pt>
                <c:pt idx="19587">
                  <c:v>220265569.69999999</c:v>
                </c:pt>
                <c:pt idx="19588">
                  <c:v>220276815.19999999</c:v>
                </c:pt>
                <c:pt idx="19589">
                  <c:v>220288060.69999999</c:v>
                </c:pt>
                <c:pt idx="19590">
                  <c:v>220299306.19999999</c:v>
                </c:pt>
                <c:pt idx="19591">
                  <c:v>220310551.69999999</c:v>
                </c:pt>
                <c:pt idx="19592">
                  <c:v>220321797.19999999</c:v>
                </c:pt>
                <c:pt idx="19593">
                  <c:v>220333042.69999999</c:v>
                </c:pt>
                <c:pt idx="19594">
                  <c:v>220344288.19999999</c:v>
                </c:pt>
                <c:pt idx="19595">
                  <c:v>220355533.69999999</c:v>
                </c:pt>
                <c:pt idx="19596">
                  <c:v>220366779.19999999</c:v>
                </c:pt>
                <c:pt idx="19597">
                  <c:v>220378024.69999999</c:v>
                </c:pt>
                <c:pt idx="19598">
                  <c:v>220389270.19999999</c:v>
                </c:pt>
                <c:pt idx="19599">
                  <c:v>220400515.69999999</c:v>
                </c:pt>
                <c:pt idx="19600">
                  <c:v>220411761.19999999</c:v>
                </c:pt>
                <c:pt idx="19601">
                  <c:v>220423006.69999999</c:v>
                </c:pt>
                <c:pt idx="19602">
                  <c:v>220434252.19999999</c:v>
                </c:pt>
                <c:pt idx="19603">
                  <c:v>220445497.59999999</c:v>
                </c:pt>
                <c:pt idx="19604">
                  <c:v>220456743.09999999</c:v>
                </c:pt>
                <c:pt idx="19605">
                  <c:v>220467988.59999999</c:v>
                </c:pt>
                <c:pt idx="19606">
                  <c:v>220479234.09999999</c:v>
                </c:pt>
                <c:pt idx="19607">
                  <c:v>220490479.59999999</c:v>
                </c:pt>
                <c:pt idx="19608">
                  <c:v>220501725.09999999</c:v>
                </c:pt>
                <c:pt idx="19609">
                  <c:v>220512970.59999999</c:v>
                </c:pt>
                <c:pt idx="19610">
                  <c:v>220524216.09999999</c:v>
                </c:pt>
                <c:pt idx="19611">
                  <c:v>220535461.59999999</c:v>
                </c:pt>
                <c:pt idx="19612">
                  <c:v>220546707.09999999</c:v>
                </c:pt>
                <c:pt idx="19613">
                  <c:v>220557952.59999999</c:v>
                </c:pt>
                <c:pt idx="19614">
                  <c:v>220569198.09999999</c:v>
                </c:pt>
                <c:pt idx="19615">
                  <c:v>220580443.59999999</c:v>
                </c:pt>
                <c:pt idx="19616">
                  <c:v>220591689.09999999</c:v>
                </c:pt>
                <c:pt idx="19617">
                  <c:v>220602934.59999999</c:v>
                </c:pt>
                <c:pt idx="19618">
                  <c:v>220614180.09999999</c:v>
                </c:pt>
                <c:pt idx="19619">
                  <c:v>220625425.59999999</c:v>
                </c:pt>
                <c:pt idx="19620">
                  <c:v>220636671.09999999</c:v>
                </c:pt>
                <c:pt idx="19621">
                  <c:v>220647916.59999999</c:v>
                </c:pt>
                <c:pt idx="19622">
                  <c:v>220659162.09999999</c:v>
                </c:pt>
                <c:pt idx="19623">
                  <c:v>220670407.59999999</c:v>
                </c:pt>
                <c:pt idx="19624">
                  <c:v>220681653.09999999</c:v>
                </c:pt>
                <c:pt idx="19625">
                  <c:v>220692898.59999999</c:v>
                </c:pt>
                <c:pt idx="19626">
                  <c:v>220704144.09999999</c:v>
                </c:pt>
                <c:pt idx="19627">
                  <c:v>220715389.59999999</c:v>
                </c:pt>
                <c:pt idx="19628">
                  <c:v>220726635.09999999</c:v>
                </c:pt>
                <c:pt idx="19629">
                  <c:v>220737880.59999999</c:v>
                </c:pt>
                <c:pt idx="19630">
                  <c:v>220749126.09999999</c:v>
                </c:pt>
                <c:pt idx="19631">
                  <c:v>220760371.59999999</c:v>
                </c:pt>
                <c:pt idx="19632">
                  <c:v>220771617.09999999</c:v>
                </c:pt>
                <c:pt idx="19633">
                  <c:v>220782862.59999999</c:v>
                </c:pt>
                <c:pt idx="19634">
                  <c:v>220794108.09999999</c:v>
                </c:pt>
                <c:pt idx="19635">
                  <c:v>220805353.59999999</c:v>
                </c:pt>
                <c:pt idx="19636">
                  <c:v>220816599.09999999</c:v>
                </c:pt>
                <c:pt idx="19637">
                  <c:v>220827844.59999999</c:v>
                </c:pt>
                <c:pt idx="19638">
                  <c:v>220839090.09999999</c:v>
                </c:pt>
                <c:pt idx="19639">
                  <c:v>220850335.59999999</c:v>
                </c:pt>
                <c:pt idx="19640">
                  <c:v>220861581.09999999</c:v>
                </c:pt>
                <c:pt idx="19641">
                  <c:v>220872826.59999999</c:v>
                </c:pt>
                <c:pt idx="19642">
                  <c:v>220884072.09999999</c:v>
                </c:pt>
                <c:pt idx="19643">
                  <c:v>220895317.59999999</c:v>
                </c:pt>
                <c:pt idx="19644">
                  <c:v>220906563.09999999</c:v>
                </c:pt>
                <c:pt idx="19645">
                  <c:v>220917808.59999999</c:v>
                </c:pt>
                <c:pt idx="19646">
                  <c:v>220929054.09999999</c:v>
                </c:pt>
                <c:pt idx="19647">
                  <c:v>220940299.59999999</c:v>
                </c:pt>
                <c:pt idx="19648">
                  <c:v>220951545.09999999</c:v>
                </c:pt>
                <c:pt idx="19649">
                  <c:v>220962790.59999999</c:v>
                </c:pt>
                <c:pt idx="19650">
                  <c:v>220974036.09999999</c:v>
                </c:pt>
                <c:pt idx="19651">
                  <c:v>220985281.59999999</c:v>
                </c:pt>
                <c:pt idx="19652">
                  <c:v>220996527.09999999</c:v>
                </c:pt>
                <c:pt idx="19653">
                  <c:v>221007772.5</c:v>
                </c:pt>
                <c:pt idx="19654">
                  <c:v>221019018</c:v>
                </c:pt>
                <c:pt idx="19655">
                  <c:v>221030263.5</c:v>
                </c:pt>
                <c:pt idx="19656">
                  <c:v>221041509</c:v>
                </c:pt>
                <c:pt idx="19657">
                  <c:v>221052754.5</c:v>
                </c:pt>
                <c:pt idx="19658">
                  <c:v>221064000</c:v>
                </c:pt>
                <c:pt idx="19659">
                  <c:v>221075245.5</c:v>
                </c:pt>
                <c:pt idx="19660">
                  <c:v>221086491</c:v>
                </c:pt>
                <c:pt idx="19661">
                  <c:v>221097736.5</c:v>
                </c:pt>
                <c:pt idx="19662">
                  <c:v>221108982</c:v>
                </c:pt>
                <c:pt idx="19663">
                  <c:v>221120227.5</c:v>
                </c:pt>
                <c:pt idx="19664">
                  <c:v>221131473</c:v>
                </c:pt>
                <c:pt idx="19665">
                  <c:v>221142718.5</c:v>
                </c:pt>
                <c:pt idx="19666">
                  <c:v>221153964</c:v>
                </c:pt>
                <c:pt idx="19667">
                  <c:v>221165209.5</c:v>
                </c:pt>
                <c:pt idx="19668">
                  <c:v>221176455</c:v>
                </c:pt>
                <c:pt idx="19669">
                  <c:v>221187700.5</c:v>
                </c:pt>
                <c:pt idx="19670">
                  <c:v>221198946</c:v>
                </c:pt>
                <c:pt idx="19671">
                  <c:v>221210191.5</c:v>
                </c:pt>
                <c:pt idx="19672">
                  <c:v>221221437</c:v>
                </c:pt>
                <c:pt idx="19673">
                  <c:v>221232682.5</c:v>
                </c:pt>
                <c:pt idx="19674">
                  <c:v>221243928</c:v>
                </c:pt>
                <c:pt idx="19675">
                  <c:v>221255173.5</c:v>
                </c:pt>
                <c:pt idx="19676">
                  <c:v>221266419</c:v>
                </c:pt>
                <c:pt idx="19677">
                  <c:v>221277664.5</c:v>
                </c:pt>
                <c:pt idx="19678">
                  <c:v>221288910</c:v>
                </c:pt>
                <c:pt idx="19679">
                  <c:v>221300155.5</c:v>
                </c:pt>
                <c:pt idx="19680">
                  <c:v>221311401</c:v>
                </c:pt>
                <c:pt idx="19681">
                  <c:v>221322646.5</c:v>
                </c:pt>
                <c:pt idx="19682">
                  <c:v>221333892</c:v>
                </c:pt>
                <c:pt idx="19683">
                  <c:v>221345137.5</c:v>
                </c:pt>
                <c:pt idx="19684">
                  <c:v>221356383</c:v>
                </c:pt>
                <c:pt idx="19685">
                  <c:v>221367628.5</c:v>
                </c:pt>
                <c:pt idx="19686">
                  <c:v>221378874</c:v>
                </c:pt>
                <c:pt idx="19687">
                  <c:v>221390119.5</c:v>
                </c:pt>
                <c:pt idx="19688">
                  <c:v>221401365</c:v>
                </c:pt>
                <c:pt idx="19689">
                  <c:v>221412610.5</c:v>
                </c:pt>
                <c:pt idx="19690">
                  <c:v>221423856</c:v>
                </c:pt>
                <c:pt idx="19691">
                  <c:v>221435101.5</c:v>
                </c:pt>
                <c:pt idx="19692">
                  <c:v>221446347</c:v>
                </c:pt>
                <c:pt idx="19693">
                  <c:v>221457592.5</c:v>
                </c:pt>
                <c:pt idx="19694">
                  <c:v>221468838</c:v>
                </c:pt>
                <c:pt idx="19695">
                  <c:v>221480083.5</c:v>
                </c:pt>
                <c:pt idx="19696">
                  <c:v>221491329</c:v>
                </c:pt>
                <c:pt idx="19697">
                  <c:v>221502574.5</c:v>
                </c:pt>
                <c:pt idx="19698">
                  <c:v>221513820</c:v>
                </c:pt>
                <c:pt idx="19699">
                  <c:v>221525065.5</c:v>
                </c:pt>
                <c:pt idx="19700">
                  <c:v>221536311</c:v>
                </c:pt>
                <c:pt idx="19701">
                  <c:v>221547556.5</c:v>
                </c:pt>
                <c:pt idx="19702">
                  <c:v>221558802</c:v>
                </c:pt>
                <c:pt idx="19703">
                  <c:v>221570047.5</c:v>
                </c:pt>
                <c:pt idx="19704">
                  <c:v>221581292.90000001</c:v>
                </c:pt>
                <c:pt idx="19705">
                  <c:v>221592538.40000001</c:v>
                </c:pt>
                <c:pt idx="19706">
                  <c:v>221603783.90000001</c:v>
                </c:pt>
                <c:pt idx="19707">
                  <c:v>221615029.40000001</c:v>
                </c:pt>
                <c:pt idx="19708">
                  <c:v>221626274.90000001</c:v>
                </c:pt>
                <c:pt idx="19709">
                  <c:v>221637520.40000001</c:v>
                </c:pt>
                <c:pt idx="19710">
                  <c:v>221648765.90000001</c:v>
                </c:pt>
                <c:pt idx="19711">
                  <c:v>221660011.40000001</c:v>
                </c:pt>
                <c:pt idx="19712">
                  <c:v>221671256.90000001</c:v>
                </c:pt>
                <c:pt idx="19713">
                  <c:v>221682502.40000001</c:v>
                </c:pt>
                <c:pt idx="19714">
                  <c:v>221693747.90000001</c:v>
                </c:pt>
                <c:pt idx="19715">
                  <c:v>221704993.40000001</c:v>
                </c:pt>
                <c:pt idx="19716">
                  <c:v>221716238.90000001</c:v>
                </c:pt>
                <c:pt idx="19717">
                  <c:v>221727484.40000001</c:v>
                </c:pt>
                <c:pt idx="19718">
                  <c:v>221738729.90000001</c:v>
                </c:pt>
                <c:pt idx="19719">
                  <c:v>221749975.40000001</c:v>
                </c:pt>
                <c:pt idx="19720">
                  <c:v>221761220.90000001</c:v>
                </c:pt>
                <c:pt idx="19721">
                  <c:v>221772466.40000001</c:v>
                </c:pt>
                <c:pt idx="19722">
                  <c:v>221783711.90000001</c:v>
                </c:pt>
                <c:pt idx="19723">
                  <c:v>221794957.40000001</c:v>
                </c:pt>
                <c:pt idx="19724">
                  <c:v>221806202.90000001</c:v>
                </c:pt>
                <c:pt idx="19725">
                  <c:v>221817448.40000001</c:v>
                </c:pt>
                <c:pt idx="19726">
                  <c:v>221828693.90000001</c:v>
                </c:pt>
                <c:pt idx="19727">
                  <c:v>221839939.40000001</c:v>
                </c:pt>
                <c:pt idx="19728">
                  <c:v>221851184.90000001</c:v>
                </c:pt>
                <c:pt idx="19729">
                  <c:v>221862430.40000001</c:v>
                </c:pt>
                <c:pt idx="19730">
                  <c:v>221873675.90000001</c:v>
                </c:pt>
                <c:pt idx="19731">
                  <c:v>221884921.40000001</c:v>
                </c:pt>
                <c:pt idx="19732">
                  <c:v>221896166.90000001</c:v>
                </c:pt>
                <c:pt idx="19733">
                  <c:v>221907412.40000001</c:v>
                </c:pt>
                <c:pt idx="19734">
                  <c:v>221918657.90000001</c:v>
                </c:pt>
                <c:pt idx="19735">
                  <c:v>221929903.40000001</c:v>
                </c:pt>
                <c:pt idx="19736">
                  <c:v>221941148.90000001</c:v>
                </c:pt>
                <c:pt idx="19737">
                  <c:v>221952394.40000001</c:v>
                </c:pt>
                <c:pt idx="19738">
                  <c:v>221963639.90000001</c:v>
                </c:pt>
                <c:pt idx="19739">
                  <c:v>221974885.40000001</c:v>
                </c:pt>
                <c:pt idx="19740">
                  <c:v>221986130.90000001</c:v>
                </c:pt>
                <c:pt idx="19741">
                  <c:v>221997376.40000001</c:v>
                </c:pt>
                <c:pt idx="19742">
                  <c:v>222008621.90000001</c:v>
                </c:pt>
                <c:pt idx="19743">
                  <c:v>222019867.40000001</c:v>
                </c:pt>
                <c:pt idx="19744">
                  <c:v>222031112.90000001</c:v>
                </c:pt>
                <c:pt idx="19745">
                  <c:v>222042358.40000001</c:v>
                </c:pt>
                <c:pt idx="19746">
                  <c:v>222053603.90000001</c:v>
                </c:pt>
                <c:pt idx="19747">
                  <c:v>222064849.40000001</c:v>
                </c:pt>
                <c:pt idx="19748">
                  <c:v>222076094.90000001</c:v>
                </c:pt>
                <c:pt idx="19749">
                  <c:v>222087340.40000001</c:v>
                </c:pt>
                <c:pt idx="19750">
                  <c:v>222098585.90000001</c:v>
                </c:pt>
                <c:pt idx="19751">
                  <c:v>222109831.40000001</c:v>
                </c:pt>
                <c:pt idx="19752">
                  <c:v>222121076.90000001</c:v>
                </c:pt>
                <c:pt idx="19753">
                  <c:v>222132322.40000001</c:v>
                </c:pt>
                <c:pt idx="19754">
                  <c:v>222143567.80000001</c:v>
                </c:pt>
                <c:pt idx="19755">
                  <c:v>222154813.30000001</c:v>
                </c:pt>
                <c:pt idx="19756">
                  <c:v>222166058.80000001</c:v>
                </c:pt>
                <c:pt idx="19757">
                  <c:v>222177304.30000001</c:v>
                </c:pt>
                <c:pt idx="19758">
                  <c:v>222188549.80000001</c:v>
                </c:pt>
                <c:pt idx="19759">
                  <c:v>222199795.30000001</c:v>
                </c:pt>
                <c:pt idx="19760">
                  <c:v>222211040.80000001</c:v>
                </c:pt>
                <c:pt idx="19761">
                  <c:v>222222286.30000001</c:v>
                </c:pt>
                <c:pt idx="19762">
                  <c:v>222233531.80000001</c:v>
                </c:pt>
                <c:pt idx="19763">
                  <c:v>222244777.30000001</c:v>
                </c:pt>
                <c:pt idx="19764">
                  <c:v>222256022.80000001</c:v>
                </c:pt>
                <c:pt idx="19765">
                  <c:v>222267268.30000001</c:v>
                </c:pt>
                <c:pt idx="19766">
                  <c:v>222278513.80000001</c:v>
                </c:pt>
                <c:pt idx="19767">
                  <c:v>222289759.30000001</c:v>
                </c:pt>
                <c:pt idx="19768">
                  <c:v>222301004.80000001</c:v>
                </c:pt>
                <c:pt idx="19769">
                  <c:v>222312250.30000001</c:v>
                </c:pt>
                <c:pt idx="19770">
                  <c:v>222323495.80000001</c:v>
                </c:pt>
                <c:pt idx="19771">
                  <c:v>222334741.30000001</c:v>
                </c:pt>
                <c:pt idx="19772">
                  <c:v>222345986.80000001</c:v>
                </c:pt>
                <c:pt idx="19773">
                  <c:v>222357232.30000001</c:v>
                </c:pt>
                <c:pt idx="19774">
                  <c:v>222368477.80000001</c:v>
                </c:pt>
                <c:pt idx="19775">
                  <c:v>222379723.30000001</c:v>
                </c:pt>
                <c:pt idx="19776">
                  <c:v>222390968.80000001</c:v>
                </c:pt>
                <c:pt idx="19777">
                  <c:v>222402214.30000001</c:v>
                </c:pt>
                <c:pt idx="19778">
                  <c:v>222413459.80000001</c:v>
                </c:pt>
                <c:pt idx="19779">
                  <c:v>222424705.30000001</c:v>
                </c:pt>
                <c:pt idx="19780">
                  <c:v>222435950.80000001</c:v>
                </c:pt>
                <c:pt idx="19781">
                  <c:v>222447196.30000001</c:v>
                </c:pt>
                <c:pt idx="19782">
                  <c:v>222458441.80000001</c:v>
                </c:pt>
                <c:pt idx="19783">
                  <c:v>222469687.30000001</c:v>
                </c:pt>
                <c:pt idx="19784">
                  <c:v>222480932.80000001</c:v>
                </c:pt>
                <c:pt idx="19785">
                  <c:v>222492178.30000001</c:v>
                </c:pt>
                <c:pt idx="19786">
                  <c:v>222503423.80000001</c:v>
                </c:pt>
                <c:pt idx="19787">
                  <c:v>222514669.30000001</c:v>
                </c:pt>
                <c:pt idx="19788">
                  <c:v>222525914.80000001</c:v>
                </c:pt>
                <c:pt idx="19789">
                  <c:v>222537160.30000001</c:v>
                </c:pt>
                <c:pt idx="19790">
                  <c:v>222548405.80000001</c:v>
                </c:pt>
                <c:pt idx="19791">
                  <c:v>222559651.30000001</c:v>
                </c:pt>
                <c:pt idx="19792">
                  <c:v>222570896.80000001</c:v>
                </c:pt>
                <c:pt idx="19793">
                  <c:v>222582142.30000001</c:v>
                </c:pt>
                <c:pt idx="19794">
                  <c:v>222593387.80000001</c:v>
                </c:pt>
                <c:pt idx="19795">
                  <c:v>222604633.30000001</c:v>
                </c:pt>
                <c:pt idx="19796">
                  <c:v>222615878.80000001</c:v>
                </c:pt>
                <c:pt idx="19797">
                  <c:v>222627124.30000001</c:v>
                </c:pt>
                <c:pt idx="19798">
                  <c:v>222638369.80000001</c:v>
                </c:pt>
                <c:pt idx="19799">
                  <c:v>222649615.30000001</c:v>
                </c:pt>
                <c:pt idx="19800">
                  <c:v>222660860.80000001</c:v>
                </c:pt>
                <c:pt idx="19801">
                  <c:v>222672106.30000001</c:v>
                </c:pt>
                <c:pt idx="19802">
                  <c:v>222683351.80000001</c:v>
                </c:pt>
                <c:pt idx="19803">
                  <c:v>222694597.30000001</c:v>
                </c:pt>
                <c:pt idx="19804">
                  <c:v>222705842.80000001</c:v>
                </c:pt>
                <c:pt idx="19805">
                  <c:v>222717088.19999999</c:v>
                </c:pt>
                <c:pt idx="19806">
                  <c:v>222728333.69999999</c:v>
                </c:pt>
                <c:pt idx="19807">
                  <c:v>222739579.19999999</c:v>
                </c:pt>
                <c:pt idx="19808">
                  <c:v>222750824.69999999</c:v>
                </c:pt>
                <c:pt idx="19809">
                  <c:v>222762070.19999999</c:v>
                </c:pt>
                <c:pt idx="19810">
                  <c:v>222773315.69999999</c:v>
                </c:pt>
                <c:pt idx="19811">
                  <c:v>222784561.19999999</c:v>
                </c:pt>
                <c:pt idx="19812">
                  <c:v>222795806.69999999</c:v>
                </c:pt>
                <c:pt idx="19813">
                  <c:v>222807052.19999999</c:v>
                </c:pt>
                <c:pt idx="19814">
                  <c:v>222818297.69999999</c:v>
                </c:pt>
                <c:pt idx="19815">
                  <c:v>222829543.19999999</c:v>
                </c:pt>
                <c:pt idx="19816">
                  <c:v>222840788.69999999</c:v>
                </c:pt>
                <c:pt idx="19817">
                  <c:v>222852034.19999999</c:v>
                </c:pt>
                <c:pt idx="19818">
                  <c:v>222863279.69999999</c:v>
                </c:pt>
                <c:pt idx="19819">
                  <c:v>222874525.19999999</c:v>
                </c:pt>
                <c:pt idx="19820">
                  <c:v>222885770.69999999</c:v>
                </c:pt>
                <c:pt idx="19821">
                  <c:v>222897016.19999999</c:v>
                </c:pt>
                <c:pt idx="19822">
                  <c:v>222908261.69999999</c:v>
                </c:pt>
                <c:pt idx="19823">
                  <c:v>222919507.19999999</c:v>
                </c:pt>
                <c:pt idx="19824">
                  <c:v>222930752.69999999</c:v>
                </c:pt>
                <c:pt idx="19825">
                  <c:v>222941998.19999999</c:v>
                </c:pt>
                <c:pt idx="19826">
                  <c:v>222953243.69999999</c:v>
                </c:pt>
                <c:pt idx="19827">
                  <c:v>222964489.19999999</c:v>
                </c:pt>
                <c:pt idx="19828">
                  <c:v>222975734.69999999</c:v>
                </c:pt>
                <c:pt idx="19829">
                  <c:v>222986980.19999999</c:v>
                </c:pt>
                <c:pt idx="19830">
                  <c:v>222998225.69999999</c:v>
                </c:pt>
                <c:pt idx="19831">
                  <c:v>223009471.19999999</c:v>
                </c:pt>
                <c:pt idx="19832">
                  <c:v>223020716.69999999</c:v>
                </c:pt>
                <c:pt idx="19833">
                  <c:v>223031962.19999999</c:v>
                </c:pt>
                <c:pt idx="19834">
                  <c:v>223043207.69999999</c:v>
                </c:pt>
                <c:pt idx="19835">
                  <c:v>223054453.19999999</c:v>
                </c:pt>
                <c:pt idx="19836">
                  <c:v>223065698.69999999</c:v>
                </c:pt>
                <c:pt idx="19837">
                  <c:v>223076944.19999999</c:v>
                </c:pt>
                <c:pt idx="19838">
                  <c:v>223088189.69999999</c:v>
                </c:pt>
                <c:pt idx="19839">
                  <c:v>223099435.19999999</c:v>
                </c:pt>
                <c:pt idx="19840">
                  <c:v>223110680.69999999</c:v>
                </c:pt>
                <c:pt idx="19841">
                  <c:v>223121926.19999999</c:v>
                </c:pt>
                <c:pt idx="19842">
                  <c:v>223133171.69999999</c:v>
                </c:pt>
                <c:pt idx="19843">
                  <c:v>223144417.19999999</c:v>
                </c:pt>
                <c:pt idx="19844">
                  <c:v>223155662.69999999</c:v>
                </c:pt>
                <c:pt idx="19845">
                  <c:v>223166908.19999999</c:v>
                </c:pt>
                <c:pt idx="19846">
                  <c:v>223178153.69999999</c:v>
                </c:pt>
                <c:pt idx="19847">
                  <c:v>223189399.19999999</c:v>
                </c:pt>
                <c:pt idx="19848">
                  <c:v>223200644.69999999</c:v>
                </c:pt>
                <c:pt idx="19849">
                  <c:v>223211890.19999999</c:v>
                </c:pt>
                <c:pt idx="19850">
                  <c:v>223223135.69999999</c:v>
                </c:pt>
                <c:pt idx="19851">
                  <c:v>223234381.19999999</c:v>
                </c:pt>
                <c:pt idx="19852">
                  <c:v>223245626.69999999</c:v>
                </c:pt>
                <c:pt idx="19853">
                  <c:v>223256872.19999999</c:v>
                </c:pt>
                <c:pt idx="19854">
                  <c:v>223268117.69999999</c:v>
                </c:pt>
                <c:pt idx="19855">
                  <c:v>223279363.09999999</c:v>
                </c:pt>
                <c:pt idx="19856">
                  <c:v>223290608.59999999</c:v>
                </c:pt>
                <c:pt idx="19857">
                  <c:v>223301854.09999999</c:v>
                </c:pt>
                <c:pt idx="19858">
                  <c:v>223313099.59999999</c:v>
                </c:pt>
                <c:pt idx="19859">
                  <c:v>223324345.09999999</c:v>
                </c:pt>
                <c:pt idx="19860">
                  <c:v>223335590.59999999</c:v>
                </c:pt>
                <c:pt idx="19861">
                  <c:v>223346836.09999999</c:v>
                </c:pt>
                <c:pt idx="19862">
                  <c:v>223358081.59999999</c:v>
                </c:pt>
                <c:pt idx="19863">
                  <c:v>223369327.09999999</c:v>
                </c:pt>
                <c:pt idx="19864">
                  <c:v>223380572.59999999</c:v>
                </c:pt>
                <c:pt idx="19865">
                  <c:v>223391818.09999999</c:v>
                </c:pt>
                <c:pt idx="19866">
                  <c:v>223403063.59999999</c:v>
                </c:pt>
                <c:pt idx="19867">
                  <c:v>223414309.09999999</c:v>
                </c:pt>
                <c:pt idx="19868">
                  <c:v>223425554.59999999</c:v>
                </c:pt>
                <c:pt idx="19869">
                  <c:v>223436800.09999999</c:v>
                </c:pt>
                <c:pt idx="19870">
                  <c:v>223448045.59999999</c:v>
                </c:pt>
                <c:pt idx="19871">
                  <c:v>223459291.09999999</c:v>
                </c:pt>
                <c:pt idx="19872">
                  <c:v>223470536.59999999</c:v>
                </c:pt>
                <c:pt idx="19873">
                  <c:v>223481782.09999999</c:v>
                </c:pt>
                <c:pt idx="19874">
                  <c:v>223493027.59999999</c:v>
                </c:pt>
                <c:pt idx="19875">
                  <c:v>223504273.09999999</c:v>
                </c:pt>
                <c:pt idx="19876">
                  <c:v>223515518.59999999</c:v>
                </c:pt>
                <c:pt idx="19877">
                  <c:v>223526764.09999999</c:v>
                </c:pt>
                <c:pt idx="19878">
                  <c:v>223538009.59999999</c:v>
                </c:pt>
                <c:pt idx="19879">
                  <c:v>223549255.09999999</c:v>
                </c:pt>
                <c:pt idx="19880">
                  <c:v>223560500.59999999</c:v>
                </c:pt>
                <c:pt idx="19881">
                  <c:v>223571746.09999999</c:v>
                </c:pt>
                <c:pt idx="19882">
                  <c:v>223582991.59999999</c:v>
                </c:pt>
                <c:pt idx="19883">
                  <c:v>223594237.09999999</c:v>
                </c:pt>
                <c:pt idx="19884">
                  <c:v>223605482.59999999</c:v>
                </c:pt>
                <c:pt idx="19885">
                  <c:v>223616728.09999999</c:v>
                </c:pt>
                <c:pt idx="19886">
                  <c:v>223627973.59999999</c:v>
                </c:pt>
                <c:pt idx="19887">
                  <c:v>223639219.09999999</c:v>
                </c:pt>
                <c:pt idx="19888">
                  <c:v>223650464.59999999</c:v>
                </c:pt>
                <c:pt idx="19889">
                  <c:v>223661710.09999999</c:v>
                </c:pt>
                <c:pt idx="19890">
                  <c:v>223672955.59999999</c:v>
                </c:pt>
                <c:pt idx="19891">
                  <c:v>223684201.09999999</c:v>
                </c:pt>
                <c:pt idx="19892">
                  <c:v>223695446.59999999</c:v>
                </c:pt>
                <c:pt idx="19893">
                  <c:v>223706692.09999999</c:v>
                </c:pt>
                <c:pt idx="19894">
                  <c:v>223717937.59999999</c:v>
                </c:pt>
                <c:pt idx="19895">
                  <c:v>223729183.09999999</c:v>
                </c:pt>
                <c:pt idx="19896">
                  <c:v>223740428.59999999</c:v>
                </c:pt>
                <c:pt idx="19897">
                  <c:v>223751674.09999999</c:v>
                </c:pt>
                <c:pt idx="19898">
                  <c:v>223762919.59999999</c:v>
                </c:pt>
                <c:pt idx="19899">
                  <c:v>223774165.09999999</c:v>
                </c:pt>
                <c:pt idx="19900">
                  <c:v>223785410.59999999</c:v>
                </c:pt>
                <c:pt idx="19901">
                  <c:v>223796656.09999999</c:v>
                </c:pt>
                <c:pt idx="19902">
                  <c:v>223807901.59999999</c:v>
                </c:pt>
                <c:pt idx="19903">
                  <c:v>223819147.09999999</c:v>
                </c:pt>
                <c:pt idx="19904">
                  <c:v>223830392.59999999</c:v>
                </c:pt>
                <c:pt idx="19905">
                  <c:v>223841638.09999999</c:v>
                </c:pt>
                <c:pt idx="19906">
                  <c:v>223852883.5</c:v>
                </c:pt>
                <c:pt idx="19907">
                  <c:v>223864129</c:v>
                </c:pt>
                <c:pt idx="19908">
                  <c:v>223875374.5</c:v>
                </c:pt>
                <c:pt idx="19909">
                  <c:v>223886620</c:v>
                </c:pt>
                <c:pt idx="19910">
                  <c:v>223897865.5</c:v>
                </c:pt>
                <c:pt idx="19911">
                  <c:v>223909111</c:v>
                </c:pt>
                <c:pt idx="19912">
                  <c:v>223920356.5</c:v>
                </c:pt>
                <c:pt idx="19913">
                  <c:v>223931602</c:v>
                </c:pt>
                <c:pt idx="19914">
                  <c:v>223942847.5</c:v>
                </c:pt>
                <c:pt idx="19915">
                  <c:v>223954093</c:v>
                </c:pt>
                <c:pt idx="19916">
                  <c:v>223965338.5</c:v>
                </c:pt>
                <c:pt idx="19917">
                  <c:v>223976584</c:v>
                </c:pt>
                <c:pt idx="19918">
                  <c:v>223987829.5</c:v>
                </c:pt>
                <c:pt idx="19919">
                  <c:v>223999075</c:v>
                </c:pt>
                <c:pt idx="19920">
                  <c:v>224010320.5</c:v>
                </c:pt>
                <c:pt idx="19921">
                  <c:v>224021566</c:v>
                </c:pt>
                <c:pt idx="19922">
                  <c:v>224032811.5</c:v>
                </c:pt>
                <c:pt idx="19923">
                  <c:v>224044057</c:v>
                </c:pt>
                <c:pt idx="19924">
                  <c:v>224055302.5</c:v>
                </c:pt>
                <c:pt idx="19925">
                  <c:v>224066548</c:v>
                </c:pt>
                <c:pt idx="19926">
                  <c:v>224077793.5</c:v>
                </c:pt>
                <c:pt idx="19927">
                  <c:v>224089039</c:v>
                </c:pt>
                <c:pt idx="19928">
                  <c:v>224100284.5</c:v>
                </c:pt>
                <c:pt idx="19929">
                  <c:v>224111530</c:v>
                </c:pt>
                <c:pt idx="19930">
                  <c:v>224122775.5</c:v>
                </c:pt>
                <c:pt idx="19931">
                  <c:v>224134021</c:v>
                </c:pt>
                <c:pt idx="19932">
                  <c:v>224145266.5</c:v>
                </c:pt>
                <c:pt idx="19933">
                  <c:v>224156512</c:v>
                </c:pt>
                <c:pt idx="19934">
                  <c:v>224167757.5</c:v>
                </c:pt>
                <c:pt idx="19935">
                  <c:v>224179003</c:v>
                </c:pt>
                <c:pt idx="19936">
                  <c:v>224190248.5</c:v>
                </c:pt>
                <c:pt idx="19937">
                  <c:v>224201494</c:v>
                </c:pt>
                <c:pt idx="19938">
                  <c:v>224212739.5</c:v>
                </c:pt>
                <c:pt idx="19939">
                  <c:v>224223985</c:v>
                </c:pt>
                <c:pt idx="19940">
                  <c:v>224235230.5</c:v>
                </c:pt>
                <c:pt idx="19941">
                  <c:v>224246476</c:v>
                </c:pt>
                <c:pt idx="19942">
                  <c:v>224257721.5</c:v>
                </c:pt>
                <c:pt idx="19943">
                  <c:v>224268967</c:v>
                </c:pt>
                <c:pt idx="19944">
                  <c:v>224280212.5</c:v>
                </c:pt>
                <c:pt idx="19945">
                  <c:v>224291458</c:v>
                </c:pt>
                <c:pt idx="19946">
                  <c:v>224302703.5</c:v>
                </c:pt>
                <c:pt idx="19947">
                  <c:v>224313949</c:v>
                </c:pt>
                <c:pt idx="19948">
                  <c:v>224325194.5</c:v>
                </c:pt>
                <c:pt idx="19949">
                  <c:v>224336440</c:v>
                </c:pt>
                <c:pt idx="19950">
                  <c:v>224347685.5</c:v>
                </c:pt>
                <c:pt idx="19951">
                  <c:v>224358931</c:v>
                </c:pt>
                <c:pt idx="19952">
                  <c:v>224370176.5</c:v>
                </c:pt>
                <c:pt idx="19953">
                  <c:v>224381422</c:v>
                </c:pt>
                <c:pt idx="19954">
                  <c:v>224392667.5</c:v>
                </c:pt>
                <c:pt idx="19955">
                  <c:v>224403913</c:v>
                </c:pt>
                <c:pt idx="19956">
                  <c:v>224415158.40000001</c:v>
                </c:pt>
                <c:pt idx="19957">
                  <c:v>224426403.90000001</c:v>
                </c:pt>
                <c:pt idx="19958">
                  <c:v>224437649.40000001</c:v>
                </c:pt>
                <c:pt idx="19959">
                  <c:v>224448894.90000001</c:v>
                </c:pt>
                <c:pt idx="19960">
                  <c:v>224460140.40000001</c:v>
                </c:pt>
                <c:pt idx="19961">
                  <c:v>224471385.90000001</c:v>
                </c:pt>
                <c:pt idx="19962">
                  <c:v>224482631.40000001</c:v>
                </c:pt>
                <c:pt idx="19963">
                  <c:v>224493876.90000001</c:v>
                </c:pt>
                <c:pt idx="19964">
                  <c:v>224505122.40000001</c:v>
                </c:pt>
                <c:pt idx="19965">
                  <c:v>224516367.90000001</c:v>
                </c:pt>
                <c:pt idx="19966">
                  <c:v>224527613.40000001</c:v>
                </c:pt>
                <c:pt idx="19967">
                  <c:v>224538858.90000001</c:v>
                </c:pt>
                <c:pt idx="19968">
                  <c:v>224550104.40000001</c:v>
                </c:pt>
                <c:pt idx="19969">
                  <c:v>224561349.90000001</c:v>
                </c:pt>
                <c:pt idx="19970">
                  <c:v>224572595.40000001</c:v>
                </c:pt>
                <c:pt idx="19971">
                  <c:v>224583840.90000001</c:v>
                </c:pt>
                <c:pt idx="19972">
                  <c:v>224595086.40000001</c:v>
                </c:pt>
                <c:pt idx="19973">
                  <c:v>224606331.90000001</c:v>
                </c:pt>
                <c:pt idx="19974">
                  <c:v>224617577.40000001</c:v>
                </c:pt>
                <c:pt idx="19975">
                  <c:v>224628822.90000001</c:v>
                </c:pt>
                <c:pt idx="19976">
                  <c:v>224640068.40000001</c:v>
                </c:pt>
                <c:pt idx="19977">
                  <c:v>224651313.90000001</c:v>
                </c:pt>
                <c:pt idx="19978">
                  <c:v>224662559.40000001</c:v>
                </c:pt>
                <c:pt idx="19979">
                  <c:v>224673804.90000001</c:v>
                </c:pt>
                <c:pt idx="19980">
                  <c:v>224685050.40000001</c:v>
                </c:pt>
                <c:pt idx="19981">
                  <c:v>224696295.90000001</c:v>
                </c:pt>
                <c:pt idx="19982">
                  <c:v>224707541.40000001</c:v>
                </c:pt>
                <c:pt idx="19983">
                  <c:v>224718786.90000001</c:v>
                </c:pt>
                <c:pt idx="19984">
                  <c:v>224730032.40000001</c:v>
                </c:pt>
                <c:pt idx="19985">
                  <c:v>224741277.90000001</c:v>
                </c:pt>
                <c:pt idx="19986">
                  <c:v>224752523.40000001</c:v>
                </c:pt>
                <c:pt idx="19987">
                  <c:v>224763768.90000001</c:v>
                </c:pt>
                <c:pt idx="19988">
                  <c:v>224775014.40000001</c:v>
                </c:pt>
                <c:pt idx="19989">
                  <c:v>224786259.90000001</c:v>
                </c:pt>
                <c:pt idx="19990">
                  <c:v>224797505.40000001</c:v>
                </c:pt>
                <c:pt idx="19991">
                  <c:v>224808750.90000001</c:v>
                </c:pt>
                <c:pt idx="19992">
                  <c:v>224819996.40000001</c:v>
                </c:pt>
                <c:pt idx="19993">
                  <c:v>224831241.90000001</c:v>
                </c:pt>
                <c:pt idx="19994">
                  <c:v>224842487.40000001</c:v>
                </c:pt>
                <c:pt idx="19995">
                  <c:v>224853732.90000001</c:v>
                </c:pt>
                <c:pt idx="19996">
                  <c:v>224864978.40000001</c:v>
                </c:pt>
                <c:pt idx="19997">
                  <c:v>224876223.90000001</c:v>
                </c:pt>
                <c:pt idx="19998">
                  <c:v>224887469.40000001</c:v>
                </c:pt>
                <c:pt idx="19999">
                  <c:v>224898714.90000001</c:v>
                </c:pt>
                <c:pt idx="20000">
                  <c:v>224909960.40000001</c:v>
                </c:pt>
                <c:pt idx="20001">
                  <c:v>224921205.90000001</c:v>
                </c:pt>
                <c:pt idx="20002">
                  <c:v>224932451.40000001</c:v>
                </c:pt>
                <c:pt idx="20003">
                  <c:v>224943696.90000001</c:v>
                </c:pt>
                <c:pt idx="20004">
                  <c:v>224954942.40000001</c:v>
                </c:pt>
                <c:pt idx="20005">
                  <c:v>224966187.90000001</c:v>
                </c:pt>
                <c:pt idx="20006">
                  <c:v>224977433.40000001</c:v>
                </c:pt>
                <c:pt idx="20007">
                  <c:v>224988678.80000001</c:v>
                </c:pt>
                <c:pt idx="20008">
                  <c:v>224999924.30000001</c:v>
                </c:pt>
                <c:pt idx="20009">
                  <c:v>225011169.80000001</c:v>
                </c:pt>
                <c:pt idx="20010">
                  <c:v>225022415.30000001</c:v>
                </c:pt>
                <c:pt idx="20011">
                  <c:v>225033660.80000001</c:v>
                </c:pt>
                <c:pt idx="20012">
                  <c:v>225044906.30000001</c:v>
                </c:pt>
                <c:pt idx="20013">
                  <c:v>225056151.80000001</c:v>
                </c:pt>
                <c:pt idx="20014">
                  <c:v>225067397.30000001</c:v>
                </c:pt>
                <c:pt idx="20015">
                  <c:v>225078642.80000001</c:v>
                </c:pt>
                <c:pt idx="20016">
                  <c:v>225089888.30000001</c:v>
                </c:pt>
                <c:pt idx="20017">
                  <c:v>225101133.80000001</c:v>
                </c:pt>
                <c:pt idx="20018">
                  <c:v>225112379.30000001</c:v>
                </c:pt>
                <c:pt idx="20019">
                  <c:v>225123624.80000001</c:v>
                </c:pt>
                <c:pt idx="20020">
                  <c:v>225134870.30000001</c:v>
                </c:pt>
                <c:pt idx="20021">
                  <c:v>225146115.80000001</c:v>
                </c:pt>
                <c:pt idx="20022">
                  <c:v>225157361.30000001</c:v>
                </c:pt>
                <c:pt idx="20023">
                  <c:v>225168606.80000001</c:v>
                </c:pt>
                <c:pt idx="20024">
                  <c:v>225179852.30000001</c:v>
                </c:pt>
                <c:pt idx="20025">
                  <c:v>225191097.80000001</c:v>
                </c:pt>
                <c:pt idx="20026">
                  <c:v>225202343.30000001</c:v>
                </c:pt>
                <c:pt idx="20027">
                  <c:v>225213588.80000001</c:v>
                </c:pt>
                <c:pt idx="20028">
                  <c:v>225224834.30000001</c:v>
                </c:pt>
                <c:pt idx="20029">
                  <c:v>225236079.80000001</c:v>
                </c:pt>
                <c:pt idx="20030">
                  <c:v>225247325.30000001</c:v>
                </c:pt>
                <c:pt idx="20031">
                  <c:v>225258570.80000001</c:v>
                </c:pt>
                <c:pt idx="20032">
                  <c:v>225269816.30000001</c:v>
                </c:pt>
                <c:pt idx="20033">
                  <c:v>225281061.80000001</c:v>
                </c:pt>
                <c:pt idx="20034">
                  <c:v>225292307.30000001</c:v>
                </c:pt>
                <c:pt idx="20035">
                  <c:v>225303552.80000001</c:v>
                </c:pt>
                <c:pt idx="20036">
                  <c:v>225314798.30000001</c:v>
                </c:pt>
                <c:pt idx="20037">
                  <c:v>225326043.80000001</c:v>
                </c:pt>
                <c:pt idx="20038">
                  <c:v>225337289.30000001</c:v>
                </c:pt>
                <c:pt idx="20039">
                  <c:v>225348534.80000001</c:v>
                </c:pt>
                <c:pt idx="20040">
                  <c:v>225359780.30000001</c:v>
                </c:pt>
                <c:pt idx="20041">
                  <c:v>225371025.80000001</c:v>
                </c:pt>
                <c:pt idx="20042">
                  <c:v>225382271.30000001</c:v>
                </c:pt>
                <c:pt idx="20043">
                  <c:v>225393516.80000001</c:v>
                </c:pt>
                <c:pt idx="20044">
                  <c:v>225404762.30000001</c:v>
                </c:pt>
                <c:pt idx="20045">
                  <c:v>225416007.80000001</c:v>
                </c:pt>
                <c:pt idx="20046">
                  <c:v>225427253.30000001</c:v>
                </c:pt>
                <c:pt idx="20047">
                  <c:v>225438498.80000001</c:v>
                </c:pt>
                <c:pt idx="20048">
                  <c:v>225449744.30000001</c:v>
                </c:pt>
                <c:pt idx="20049">
                  <c:v>225460989.80000001</c:v>
                </c:pt>
                <c:pt idx="20050">
                  <c:v>225472235.30000001</c:v>
                </c:pt>
                <c:pt idx="20051">
                  <c:v>225483480.80000001</c:v>
                </c:pt>
                <c:pt idx="20052">
                  <c:v>225494726.30000001</c:v>
                </c:pt>
                <c:pt idx="20053">
                  <c:v>225505971.80000001</c:v>
                </c:pt>
                <c:pt idx="20054">
                  <c:v>225517217.30000001</c:v>
                </c:pt>
                <c:pt idx="20055">
                  <c:v>225528462.80000001</c:v>
                </c:pt>
                <c:pt idx="20056">
                  <c:v>225539708.30000001</c:v>
                </c:pt>
                <c:pt idx="20057">
                  <c:v>225550953.69999999</c:v>
                </c:pt>
                <c:pt idx="20058">
                  <c:v>225562199.19999999</c:v>
                </c:pt>
                <c:pt idx="20059">
                  <c:v>225573444.69999999</c:v>
                </c:pt>
                <c:pt idx="20060">
                  <c:v>225584690.19999999</c:v>
                </c:pt>
                <c:pt idx="20061">
                  <c:v>225595935.69999999</c:v>
                </c:pt>
                <c:pt idx="20062">
                  <c:v>225607181.19999999</c:v>
                </c:pt>
                <c:pt idx="20063">
                  <c:v>225618426.69999999</c:v>
                </c:pt>
                <c:pt idx="20064">
                  <c:v>225629672.19999999</c:v>
                </c:pt>
                <c:pt idx="20065">
                  <c:v>225640917.69999999</c:v>
                </c:pt>
                <c:pt idx="20066">
                  <c:v>225652163.19999999</c:v>
                </c:pt>
                <c:pt idx="20067">
                  <c:v>225663408.69999999</c:v>
                </c:pt>
                <c:pt idx="20068">
                  <c:v>225674654.19999999</c:v>
                </c:pt>
                <c:pt idx="20069">
                  <c:v>225685899.69999999</c:v>
                </c:pt>
                <c:pt idx="20070">
                  <c:v>225697145.19999999</c:v>
                </c:pt>
                <c:pt idx="20071">
                  <c:v>225708390.69999999</c:v>
                </c:pt>
                <c:pt idx="20072">
                  <c:v>225719636.19999999</c:v>
                </c:pt>
                <c:pt idx="20073">
                  <c:v>225730881.69999999</c:v>
                </c:pt>
                <c:pt idx="20074">
                  <c:v>225742127.19999999</c:v>
                </c:pt>
                <c:pt idx="20075">
                  <c:v>225753372.69999999</c:v>
                </c:pt>
                <c:pt idx="20076">
                  <c:v>225764618.19999999</c:v>
                </c:pt>
                <c:pt idx="20077">
                  <c:v>225775863.69999999</c:v>
                </c:pt>
                <c:pt idx="20078">
                  <c:v>225787109.19999999</c:v>
                </c:pt>
                <c:pt idx="20079">
                  <c:v>225798354.69999999</c:v>
                </c:pt>
                <c:pt idx="20080">
                  <c:v>225809600.19999999</c:v>
                </c:pt>
                <c:pt idx="20081">
                  <c:v>225820845.69999999</c:v>
                </c:pt>
                <c:pt idx="20082">
                  <c:v>225832091.19999999</c:v>
                </c:pt>
                <c:pt idx="20083">
                  <c:v>225843336.69999999</c:v>
                </c:pt>
                <c:pt idx="20084">
                  <c:v>225854582.19999999</c:v>
                </c:pt>
                <c:pt idx="20085">
                  <c:v>225865827.69999999</c:v>
                </c:pt>
                <c:pt idx="20086">
                  <c:v>225877073.19999999</c:v>
                </c:pt>
                <c:pt idx="20087">
                  <c:v>225888318.69999999</c:v>
                </c:pt>
                <c:pt idx="20088">
                  <c:v>225899564.19999999</c:v>
                </c:pt>
                <c:pt idx="20089">
                  <c:v>225910809.69999999</c:v>
                </c:pt>
                <c:pt idx="20090">
                  <c:v>225922055.19999999</c:v>
                </c:pt>
                <c:pt idx="20091">
                  <c:v>225933300.69999999</c:v>
                </c:pt>
                <c:pt idx="20092">
                  <c:v>225944546.19999999</c:v>
                </c:pt>
                <c:pt idx="20093">
                  <c:v>225955791.69999999</c:v>
                </c:pt>
                <c:pt idx="20094">
                  <c:v>225967037.19999999</c:v>
                </c:pt>
                <c:pt idx="20095">
                  <c:v>225978282.69999999</c:v>
                </c:pt>
                <c:pt idx="20096">
                  <c:v>225989528.19999999</c:v>
                </c:pt>
                <c:pt idx="20097">
                  <c:v>226000773.69999999</c:v>
                </c:pt>
                <c:pt idx="20098">
                  <c:v>226012019.19999999</c:v>
                </c:pt>
                <c:pt idx="20099">
                  <c:v>226023264.69999999</c:v>
                </c:pt>
                <c:pt idx="20100">
                  <c:v>226034510.19999999</c:v>
                </c:pt>
                <c:pt idx="20101">
                  <c:v>226045755.69999999</c:v>
                </c:pt>
                <c:pt idx="20102">
                  <c:v>226057001.19999999</c:v>
                </c:pt>
                <c:pt idx="20103">
                  <c:v>226068246.69999999</c:v>
                </c:pt>
                <c:pt idx="20104">
                  <c:v>226079492.19999999</c:v>
                </c:pt>
                <c:pt idx="20105">
                  <c:v>226090737.69999999</c:v>
                </c:pt>
                <c:pt idx="20106">
                  <c:v>226101983.19999999</c:v>
                </c:pt>
                <c:pt idx="20107">
                  <c:v>226113228.69999999</c:v>
                </c:pt>
                <c:pt idx="20108">
                  <c:v>226124474.09999999</c:v>
                </c:pt>
                <c:pt idx="20109">
                  <c:v>226135719.59999999</c:v>
                </c:pt>
                <c:pt idx="20110">
                  <c:v>226146965.09999999</c:v>
                </c:pt>
                <c:pt idx="20111">
                  <c:v>226158210.59999999</c:v>
                </c:pt>
                <c:pt idx="20112">
                  <c:v>226169456.09999999</c:v>
                </c:pt>
                <c:pt idx="20113">
                  <c:v>226180701.59999999</c:v>
                </c:pt>
                <c:pt idx="20114">
                  <c:v>226191947.09999999</c:v>
                </c:pt>
                <c:pt idx="20115">
                  <c:v>226203192.59999999</c:v>
                </c:pt>
                <c:pt idx="20116">
                  <c:v>226214438.09999999</c:v>
                </c:pt>
                <c:pt idx="20117">
                  <c:v>226225683.59999999</c:v>
                </c:pt>
                <c:pt idx="20118">
                  <c:v>226236929.09999999</c:v>
                </c:pt>
                <c:pt idx="20119">
                  <c:v>226248174.59999999</c:v>
                </c:pt>
                <c:pt idx="20120">
                  <c:v>226259420.09999999</c:v>
                </c:pt>
                <c:pt idx="20121">
                  <c:v>226270665.59999999</c:v>
                </c:pt>
                <c:pt idx="20122">
                  <c:v>226281911.09999999</c:v>
                </c:pt>
                <c:pt idx="20123">
                  <c:v>226293156.59999999</c:v>
                </c:pt>
                <c:pt idx="20124">
                  <c:v>226304402.09999999</c:v>
                </c:pt>
                <c:pt idx="20125">
                  <c:v>226315647.59999999</c:v>
                </c:pt>
                <c:pt idx="20126">
                  <c:v>226326893.09999999</c:v>
                </c:pt>
                <c:pt idx="20127">
                  <c:v>226338138.59999999</c:v>
                </c:pt>
                <c:pt idx="20128">
                  <c:v>226349384.09999999</c:v>
                </c:pt>
                <c:pt idx="20129">
                  <c:v>226360629.59999999</c:v>
                </c:pt>
                <c:pt idx="20130">
                  <c:v>226371875.09999999</c:v>
                </c:pt>
                <c:pt idx="20131">
                  <c:v>226383120.59999999</c:v>
                </c:pt>
                <c:pt idx="20132">
                  <c:v>226394366.09999999</c:v>
                </c:pt>
                <c:pt idx="20133">
                  <c:v>226405611.59999999</c:v>
                </c:pt>
                <c:pt idx="20134">
                  <c:v>226416857.09999999</c:v>
                </c:pt>
                <c:pt idx="20135">
                  <c:v>226428102.59999999</c:v>
                </c:pt>
                <c:pt idx="20136">
                  <c:v>226439348.09999999</c:v>
                </c:pt>
                <c:pt idx="20137">
                  <c:v>226450593.59999999</c:v>
                </c:pt>
                <c:pt idx="20138">
                  <c:v>226461839.09999999</c:v>
                </c:pt>
                <c:pt idx="20139">
                  <c:v>226473084.59999999</c:v>
                </c:pt>
                <c:pt idx="20140">
                  <c:v>226484330.09999999</c:v>
                </c:pt>
                <c:pt idx="20141">
                  <c:v>226495575.59999999</c:v>
                </c:pt>
                <c:pt idx="20142">
                  <c:v>226506821.09999999</c:v>
                </c:pt>
                <c:pt idx="20143">
                  <c:v>226518066.59999999</c:v>
                </c:pt>
                <c:pt idx="20144">
                  <c:v>226529312.09999999</c:v>
                </c:pt>
                <c:pt idx="20145">
                  <c:v>226540557.59999999</c:v>
                </c:pt>
                <c:pt idx="20146">
                  <c:v>226551803.09999999</c:v>
                </c:pt>
                <c:pt idx="20147">
                  <c:v>226563048.59999999</c:v>
                </c:pt>
                <c:pt idx="20148">
                  <c:v>226574294.09999999</c:v>
                </c:pt>
                <c:pt idx="20149">
                  <c:v>226585539.59999999</c:v>
                </c:pt>
                <c:pt idx="20150">
                  <c:v>226596785.09999999</c:v>
                </c:pt>
                <c:pt idx="20151">
                  <c:v>226608030.59999999</c:v>
                </c:pt>
                <c:pt idx="20152">
                  <c:v>226619276.09999999</c:v>
                </c:pt>
                <c:pt idx="20153">
                  <c:v>226630521.59999999</c:v>
                </c:pt>
                <c:pt idx="20154">
                  <c:v>226641767.09999999</c:v>
                </c:pt>
                <c:pt idx="20155">
                  <c:v>226653012.59999999</c:v>
                </c:pt>
                <c:pt idx="20156">
                  <c:v>226664258.09999999</c:v>
                </c:pt>
                <c:pt idx="20157">
                  <c:v>226675503.59999999</c:v>
                </c:pt>
                <c:pt idx="20158">
                  <c:v>226686749</c:v>
                </c:pt>
                <c:pt idx="20159">
                  <c:v>226697994.5</c:v>
                </c:pt>
                <c:pt idx="20160">
                  <c:v>226709240</c:v>
                </c:pt>
                <c:pt idx="20161">
                  <c:v>226720485.5</c:v>
                </c:pt>
                <c:pt idx="20162">
                  <c:v>226731731</c:v>
                </c:pt>
                <c:pt idx="20163">
                  <c:v>226742976.5</c:v>
                </c:pt>
                <c:pt idx="20164">
                  <c:v>226754222</c:v>
                </c:pt>
                <c:pt idx="20165">
                  <c:v>226765467.5</c:v>
                </c:pt>
                <c:pt idx="20166">
                  <c:v>226776713</c:v>
                </c:pt>
                <c:pt idx="20167">
                  <c:v>226787958.5</c:v>
                </c:pt>
                <c:pt idx="20168">
                  <c:v>226799204</c:v>
                </c:pt>
                <c:pt idx="20169">
                  <c:v>226810449.5</c:v>
                </c:pt>
                <c:pt idx="20170">
                  <c:v>226821695</c:v>
                </c:pt>
                <c:pt idx="20171">
                  <c:v>226832940.5</c:v>
                </c:pt>
                <c:pt idx="20172">
                  <c:v>226844186</c:v>
                </c:pt>
                <c:pt idx="20173">
                  <c:v>226855431.5</c:v>
                </c:pt>
                <c:pt idx="20174">
                  <c:v>226866677</c:v>
                </c:pt>
                <c:pt idx="20175">
                  <c:v>226877922.5</c:v>
                </c:pt>
                <c:pt idx="20176">
                  <c:v>226889168</c:v>
                </c:pt>
                <c:pt idx="20177">
                  <c:v>226900413.5</c:v>
                </c:pt>
                <c:pt idx="20178">
                  <c:v>226911659</c:v>
                </c:pt>
                <c:pt idx="20179">
                  <c:v>226922904.5</c:v>
                </c:pt>
                <c:pt idx="20180">
                  <c:v>226934150</c:v>
                </c:pt>
                <c:pt idx="20181">
                  <c:v>226945395.5</c:v>
                </c:pt>
                <c:pt idx="20182">
                  <c:v>226956641</c:v>
                </c:pt>
                <c:pt idx="20183">
                  <c:v>226967886.5</c:v>
                </c:pt>
                <c:pt idx="20184">
                  <c:v>226979132</c:v>
                </c:pt>
                <c:pt idx="20185">
                  <c:v>226990377.5</c:v>
                </c:pt>
                <c:pt idx="20186">
                  <c:v>227001623</c:v>
                </c:pt>
                <c:pt idx="20187">
                  <c:v>227012868.5</c:v>
                </c:pt>
                <c:pt idx="20188">
                  <c:v>227024114</c:v>
                </c:pt>
                <c:pt idx="20189">
                  <c:v>227035359.5</c:v>
                </c:pt>
                <c:pt idx="20190">
                  <c:v>227046605</c:v>
                </c:pt>
                <c:pt idx="20191">
                  <c:v>227057850.5</c:v>
                </c:pt>
                <c:pt idx="20192">
                  <c:v>227069096</c:v>
                </c:pt>
                <c:pt idx="20193">
                  <c:v>227080341.5</c:v>
                </c:pt>
                <c:pt idx="20194">
                  <c:v>227091587</c:v>
                </c:pt>
                <c:pt idx="20195">
                  <c:v>227102832.5</c:v>
                </c:pt>
                <c:pt idx="20196">
                  <c:v>227114078</c:v>
                </c:pt>
                <c:pt idx="20197">
                  <c:v>227125323.5</c:v>
                </c:pt>
                <c:pt idx="20198">
                  <c:v>227136569</c:v>
                </c:pt>
                <c:pt idx="20199">
                  <c:v>227147814.5</c:v>
                </c:pt>
                <c:pt idx="20200">
                  <c:v>227159060</c:v>
                </c:pt>
                <c:pt idx="20201">
                  <c:v>227170305.5</c:v>
                </c:pt>
                <c:pt idx="20202">
                  <c:v>227181551</c:v>
                </c:pt>
                <c:pt idx="20203">
                  <c:v>227192796.5</c:v>
                </c:pt>
                <c:pt idx="20204">
                  <c:v>227204042</c:v>
                </c:pt>
                <c:pt idx="20205">
                  <c:v>227215287.5</c:v>
                </c:pt>
                <c:pt idx="20206">
                  <c:v>227226533</c:v>
                </c:pt>
                <c:pt idx="20207">
                  <c:v>227237778.5</c:v>
                </c:pt>
                <c:pt idx="20208">
                  <c:v>227249024</c:v>
                </c:pt>
                <c:pt idx="20209">
                  <c:v>227260269.40000001</c:v>
                </c:pt>
                <c:pt idx="20210">
                  <c:v>227271514.90000001</c:v>
                </c:pt>
                <c:pt idx="20211">
                  <c:v>227282760.40000001</c:v>
                </c:pt>
                <c:pt idx="20212">
                  <c:v>227294005.90000001</c:v>
                </c:pt>
                <c:pt idx="20213">
                  <c:v>227305251.40000001</c:v>
                </c:pt>
                <c:pt idx="20214">
                  <c:v>227316496.90000001</c:v>
                </c:pt>
                <c:pt idx="20215">
                  <c:v>227327742.40000001</c:v>
                </c:pt>
                <c:pt idx="20216">
                  <c:v>227338987.90000001</c:v>
                </c:pt>
                <c:pt idx="20217">
                  <c:v>227350233.40000001</c:v>
                </c:pt>
                <c:pt idx="20218">
                  <c:v>227361478.90000001</c:v>
                </c:pt>
                <c:pt idx="20219">
                  <c:v>227372724.40000001</c:v>
                </c:pt>
                <c:pt idx="20220">
                  <c:v>227383969.90000001</c:v>
                </c:pt>
                <c:pt idx="20221">
                  <c:v>227395215.40000001</c:v>
                </c:pt>
                <c:pt idx="20222">
                  <c:v>227406460.90000001</c:v>
                </c:pt>
                <c:pt idx="20223">
                  <c:v>227417706.40000001</c:v>
                </c:pt>
                <c:pt idx="20224">
                  <c:v>227428951.90000001</c:v>
                </c:pt>
                <c:pt idx="20225">
                  <c:v>227440197.40000001</c:v>
                </c:pt>
                <c:pt idx="20226">
                  <c:v>227451442.90000001</c:v>
                </c:pt>
                <c:pt idx="20227">
                  <c:v>227462688.40000001</c:v>
                </c:pt>
                <c:pt idx="20228">
                  <c:v>227473933.90000001</c:v>
                </c:pt>
                <c:pt idx="20229">
                  <c:v>227485179.40000001</c:v>
                </c:pt>
                <c:pt idx="20230">
                  <c:v>227496424.90000001</c:v>
                </c:pt>
                <c:pt idx="20231">
                  <c:v>227507670.40000001</c:v>
                </c:pt>
                <c:pt idx="20232">
                  <c:v>227518915.90000001</c:v>
                </c:pt>
                <c:pt idx="20233">
                  <c:v>227530161.40000001</c:v>
                </c:pt>
                <c:pt idx="20234">
                  <c:v>227541406.90000001</c:v>
                </c:pt>
                <c:pt idx="20235">
                  <c:v>227552652.40000001</c:v>
                </c:pt>
                <c:pt idx="20236">
                  <c:v>227563897.90000001</c:v>
                </c:pt>
                <c:pt idx="20237">
                  <c:v>227575143.40000001</c:v>
                </c:pt>
                <c:pt idx="20238">
                  <c:v>227586388.90000001</c:v>
                </c:pt>
                <c:pt idx="20239">
                  <c:v>227597634.40000001</c:v>
                </c:pt>
                <c:pt idx="20240">
                  <c:v>227608879.90000001</c:v>
                </c:pt>
                <c:pt idx="20241">
                  <c:v>227620125.40000001</c:v>
                </c:pt>
                <c:pt idx="20242">
                  <c:v>227631370.90000001</c:v>
                </c:pt>
                <c:pt idx="20243">
                  <c:v>227642616.40000001</c:v>
                </c:pt>
                <c:pt idx="20244">
                  <c:v>227653861.90000001</c:v>
                </c:pt>
                <c:pt idx="20245">
                  <c:v>227665107.40000001</c:v>
                </c:pt>
                <c:pt idx="20246">
                  <c:v>227676352.90000001</c:v>
                </c:pt>
                <c:pt idx="20247">
                  <c:v>227687598.40000001</c:v>
                </c:pt>
                <c:pt idx="20248">
                  <c:v>227698843.90000001</c:v>
                </c:pt>
                <c:pt idx="20249">
                  <c:v>227710089.40000001</c:v>
                </c:pt>
                <c:pt idx="20250">
                  <c:v>227721334.90000001</c:v>
                </c:pt>
                <c:pt idx="20251">
                  <c:v>227732580.40000001</c:v>
                </c:pt>
                <c:pt idx="20252">
                  <c:v>227743825.90000001</c:v>
                </c:pt>
                <c:pt idx="20253">
                  <c:v>227755071.40000001</c:v>
                </c:pt>
                <c:pt idx="20254">
                  <c:v>227766316.90000001</c:v>
                </c:pt>
                <c:pt idx="20255">
                  <c:v>227777562.40000001</c:v>
                </c:pt>
                <c:pt idx="20256">
                  <c:v>227788807.90000001</c:v>
                </c:pt>
                <c:pt idx="20257">
                  <c:v>227800053.40000001</c:v>
                </c:pt>
                <c:pt idx="20258">
                  <c:v>227811298.90000001</c:v>
                </c:pt>
                <c:pt idx="20259">
                  <c:v>227822544.30000001</c:v>
                </c:pt>
                <c:pt idx="20260">
                  <c:v>227833789.80000001</c:v>
                </c:pt>
                <c:pt idx="20261">
                  <c:v>227845035.30000001</c:v>
                </c:pt>
                <c:pt idx="20262">
                  <c:v>227856280.80000001</c:v>
                </c:pt>
                <c:pt idx="20263">
                  <c:v>227867526.30000001</c:v>
                </c:pt>
                <c:pt idx="20264">
                  <c:v>227878771.80000001</c:v>
                </c:pt>
                <c:pt idx="20265">
                  <c:v>227890017.30000001</c:v>
                </c:pt>
                <c:pt idx="20266">
                  <c:v>227901262.80000001</c:v>
                </c:pt>
                <c:pt idx="20267">
                  <c:v>227912508.30000001</c:v>
                </c:pt>
                <c:pt idx="20268">
                  <c:v>227923753.80000001</c:v>
                </c:pt>
                <c:pt idx="20269">
                  <c:v>227934999.30000001</c:v>
                </c:pt>
                <c:pt idx="20270">
                  <c:v>227946244.80000001</c:v>
                </c:pt>
                <c:pt idx="20271">
                  <c:v>227957490.30000001</c:v>
                </c:pt>
                <c:pt idx="20272">
                  <c:v>227968735.80000001</c:v>
                </c:pt>
                <c:pt idx="20273">
                  <c:v>227979981.30000001</c:v>
                </c:pt>
                <c:pt idx="20274">
                  <c:v>227991226.80000001</c:v>
                </c:pt>
                <c:pt idx="20275">
                  <c:v>228002472.30000001</c:v>
                </c:pt>
                <c:pt idx="20276">
                  <c:v>228013717.80000001</c:v>
                </c:pt>
                <c:pt idx="20277">
                  <c:v>228024963.30000001</c:v>
                </c:pt>
                <c:pt idx="20278">
                  <c:v>228036208.80000001</c:v>
                </c:pt>
                <c:pt idx="20279">
                  <c:v>228047454.30000001</c:v>
                </c:pt>
                <c:pt idx="20280">
                  <c:v>228058699.80000001</c:v>
                </c:pt>
                <c:pt idx="20281">
                  <c:v>228069945.30000001</c:v>
                </c:pt>
                <c:pt idx="20282">
                  <c:v>228081190.80000001</c:v>
                </c:pt>
                <c:pt idx="20283">
                  <c:v>228092436.30000001</c:v>
                </c:pt>
                <c:pt idx="20284">
                  <c:v>228103681.80000001</c:v>
                </c:pt>
                <c:pt idx="20285">
                  <c:v>228114927.30000001</c:v>
                </c:pt>
                <c:pt idx="20286">
                  <c:v>228126172.80000001</c:v>
                </c:pt>
                <c:pt idx="20287">
                  <c:v>228137418.30000001</c:v>
                </c:pt>
                <c:pt idx="20288">
                  <c:v>228148663.80000001</c:v>
                </c:pt>
                <c:pt idx="20289">
                  <c:v>228159909.30000001</c:v>
                </c:pt>
                <c:pt idx="20290">
                  <c:v>228171154.80000001</c:v>
                </c:pt>
                <c:pt idx="20291">
                  <c:v>228182400.30000001</c:v>
                </c:pt>
                <c:pt idx="20292">
                  <c:v>228193645.80000001</c:v>
                </c:pt>
                <c:pt idx="20293">
                  <c:v>228204891.30000001</c:v>
                </c:pt>
                <c:pt idx="20294">
                  <c:v>228216136.80000001</c:v>
                </c:pt>
                <c:pt idx="20295">
                  <c:v>228227382.30000001</c:v>
                </c:pt>
                <c:pt idx="20296">
                  <c:v>228238627.80000001</c:v>
                </c:pt>
                <c:pt idx="20297">
                  <c:v>228249873.30000001</c:v>
                </c:pt>
                <c:pt idx="20298">
                  <c:v>228261118.80000001</c:v>
                </c:pt>
                <c:pt idx="20299">
                  <c:v>228272364.30000001</c:v>
                </c:pt>
                <c:pt idx="20300">
                  <c:v>228283609.80000001</c:v>
                </c:pt>
                <c:pt idx="20301">
                  <c:v>228294855.30000001</c:v>
                </c:pt>
                <c:pt idx="20302">
                  <c:v>228306100.80000001</c:v>
                </c:pt>
                <c:pt idx="20303">
                  <c:v>228317346.30000001</c:v>
                </c:pt>
                <c:pt idx="20304">
                  <c:v>228328591.80000001</c:v>
                </c:pt>
                <c:pt idx="20305">
                  <c:v>228339837.30000001</c:v>
                </c:pt>
                <c:pt idx="20306">
                  <c:v>228351082.80000001</c:v>
                </c:pt>
                <c:pt idx="20307">
                  <c:v>228362328.30000001</c:v>
                </c:pt>
                <c:pt idx="20308">
                  <c:v>228373573.80000001</c:v>
                </c:pt>
                <c:pt idx="20309">
                  <c:v>228384819.19999999</c:v>
                </c:pt>
                <c:pt idx="20310">
                  <c:v>228396064.69999999</c:v>
                </c:pt>
                <c:pt idx="20311">
                  <c:v>228407310.19999999</c:v>
                </c:pt>
                <c:pt idx="20312">
                  <c:v>228418555.69999999</c:v>
                </c:pt>
                <c:pt idx="20313">
                  <c:v>228429801.19999999</c:v>
                </c:pt>
                <c:pt idx="20314">
                  <c:v>228441046.69999999</c:v>
                </c:pt>
                <c:pt idx="20315">
                  <c:v>228452292.19999999</c:v>
                </c:pt>
                <c:pt idx="20316">
                  <c:v>228463537.69999999</c:v>
                </c:pt>
                <c:pt idx="20317">
                  <c:v>228474783.19999999</c:v>
                </c:pt>
                <c:pt idx="20318">
                  <c:v>228486028.69999999</c:v>
                </c:pt>
                <c:pt idx="20319">
                  <c:v>228497274.19999999</c:v>
                </c:pt>
                <c:pt idx="20320">
                  <c:v>228508519.69999999</c:v>
                </c:pt>
                <c:pt idx="20321">
                  <c:v>228519765.19999999</c:v>
                </c:pt>
                <c:pt idx="20322">
                  <c:v>228531010.69999999</c:v>
                </c:pt>
                <c:pt idx="20323">
                  <c:v>228542256.19999999</c:v>
                </c:pt>
                <c:pt idx="20324">
                  <c:v>228553501.69999999</c:v>
                </c:pt>
                <c:pt idx="20325">
                  <c:v>228564747.19999999</c:v>
                </c:pt>
                <c:pt idx="20326">
                  <c:v>228575992.69999999</c:v>
                </c:pt>
                <c:pt idx="20327">
                  <c:v>228587238.19999999</c:v>
                </c:pt>
                <c:pt idx="20328">
                  <c:v>228598483.69999999</c:v>
                </c:pt>
                <c:pt idx="20329">
                  <c:v>228609729.19999999</c:v>
                </c:pt>
                <c:pt idx="20330">
                  <c:v>228620974.69999999</c:v>
                </c:pt>
                <c:pt idx="20331">
                  <c:v>228632220.19999999</c:v>
                </c:pt>
                <c:pt idx="20332">
                  <c:v>228643465.69999999</c:v>
                </c:pt>
                <c:pt idx="20333">
                  <c:v>228654711.19999999</c:v>
                </c:pt>
                <c:pt idx="20334">
                  <c:v>228665956.69999999</c:v>
                </c:pt>
                <c:pt idx="20335">
                  <c:v>228677202.19999999</c:v>
                </c:pt>
                <c:pt idx="20336">
                  <c:v>228688447.69999999</c:v>
                </c:pt>
                <c:pt idx="20337">
                  <c:v>228699693.19999999</c:v>
                </c:pt>
                <c:pt idx="20338">
                  <c:v>228710938.69999999</c:v>
                </c:pt>
                <c:pt idx="20339">
                  <c:v>228722184.19999999</c:v>
                </c:pt>
                <c:pt idx="20340">
                  <c:v>228733429.69999999</c:v>
                </c:pt>
                <c:pt idx="20341">
                  <c:v>228744675.19999999</c:v>
                </c:pt>
                <c:pt idx="20342">
                  <c:v>228755920.69999999</c:v>
                </c:pt>
                <c:pt idx="20343">
                  <c:v>228767166.19999999</c:v>
                </c:pt>
                <c:pt idx="20344">
                  <c:v>228778411.69999999</c:v>
                </c:pt>
                <c:pt idx="20345">
                  <c:v>228789657.19999999</c:v>
                </c:pt>
                <c:pt idx="20346">
                  <c:v>228800902.69999999</c:v>
                </c:pt>
                <c:pt idx="20347">
                  <c:v>228812148.19999999</c:v>
                </c:pt>
                <c:pt idx="20348">
                  <c:v>228823393.69999999</c:v>
                </c:pt>
                <c:pt idx="20349">
                  <c:v>228834639.19999999</c:v>
                </c:pt>
                <c:pt idx="20350">
                  <c:v>228845884.69999999</c:v>
                </c:pt>
                <c:pt idx="20351">
                  <c:v>228857130.19999999</c:v>
                </c:pt>
                <c:pt idx="20352">
                  <c:v>228868375.69999999</c:v>
                </c:pt>
                <c:pt idx="20353">
                  <c:v>228879621.19999999</c:v>
                </c:pt>
                <c:pt idx="20354">
                  <c:v>228890866.69999999</c:v>
                </c:pt>
                <c:pt idx="20355">
                  <c:v>228902112.19999999</c:v>
                </c:pt>
                <c:pt idx="20356">
                  <c:v>228913357.69999999</c:v>
                </c:pt>
                <c:pt idx="20357">
                  <c:v>228924603.19999999</c:v>
                </c:pt>
                <c:pt idx="20358">
                  <c:v>228935848.69999999</c:v>
                </c:pt>
                <c:pt idx="20359">
                  <c:v>228947094.19999999</c:v>
                </c:pt>
                <c:pt idx="20360">
                  <c:v>228958339.59999999</c:v>
                </c:pt>
                <c:pt idx="20361">
                  <c:v>228969585.09999999</c:v>
                </c:pt>
                <c:pt idx="20362">
                  <c:v>228980830.59999999</c:v>
                </c:pt>
                <c:pt idx="20363">
                  <c:v>228992076.09999999</c:v>
                </c:pt>
                <c:pt idx="20364">
                  <c:v>229003321.59999999</c:v>
                </c:pt>
                <c:pt idx="20365">
                  <c:v>229014567.09999999</c:v>
                </c:pt>
                <c:pt idx="20366">
                  <c:v>229025812.59999999</c:v>
                </c:pt>
                <c:pt idx="20367">
                  <c:v>229037058.09999999</c:v>
                </c:pt>
                <c:pt idx="20368">
                  <c:v>229048303.59999999</c:v>
                </c:pt>
                <c:pt idx="20369">
                  <c:v>229059549.09999999</c:v>
                </c:pt>
                <c:pt idx="20370">
                  <c:v>229070794.59999999</c:v>
                </c:pt>
                <c:pt idx="20371">
                  <c:v>229082040.09999999</c:v>
                </c:pt>
                <c:pt idx="20372">
                  <c:v>229093285.59999999</c:v>
                </c:pt>
                <c:pt idx="20373">
                  <c:v>229104531.09999999</c:v>
                </c:pt>
                <c:pt idx="20374">
                  <c:v>229115776.59999999</c:v>
                </c:pt>
                <c:pt idx="20375">
                  <c:v>229127022.09999999</c:v>
                </c:pt>
                <c:pt idx="20376">
                  <c:v>229138267.59999999</c:v>
                </c:pt>
                <c:pt idx="20377">
                  <c:v>229149513.09999999</c:v>
                </c:pt>
                <c:pt idx="20378">
                  <c:v>229160758.59999999</c:v>
                </c:pt>
                <c:pt idx="20379">
                  <c:v>229172004.09999999</c:v>
                </c:pt>
                <c:pt idx="20380">
                  <c:v>229183249.59999999</c:v>
                </c:pt>
                <c:pt idx="20381">
                  <c:v>229194495.09999999</c:v>
                </c:pt>
                <c:pt idx="20382">
                  <c:v>229205740.59999999</c:v>
                </c:pt>
                <c:pt idx="20383">
                  <c:v>229216986.09999999</c:v>
                </c:pt>
                <c:pt idx="20384">
                  <c:v>229228231.59999999</c:v>
                </c:pt>
                <c:pt idx="20385">
                  <c:v>229239477.09999999</c:v>
                </c:pt>
                <c:pt idx="20386">
                  <c:v>229250722.59999999</c:v>
                </c:pt>
                <c:pt idx="20387">
                  <c:v>229261968.09999999</c:v>
                </c:pt>
                <c:pt idx="20388">
                  <c:v>229273213.59999999</c:v>
                </c:pt>
                <c:pt idx="20389">
                  <c:v>229284459.09999999</c:v>
                </c:pt>
                <c:pt idx="20390">
                  <c:v>229295704.59999999</c:v>
                </c:pt>
                <c:pt idx="20391">
                  <c:v>229306950.09999999</c:v>
                </c:pt>
                <c:pt idx="20392">
                  <c:v>229318195.59999999</c:v>
                </c:pt>
                <c:pt idx="20393">
                  <c:v>229329441.09999999</c:v>
                </c:pt>
                <c:pt idx="20394">
                  <c:v>229340686.59999999</c:v>
                </c:pt>
                <c:pt idx="20395">
                  <c:v>229351932.09999999</c:v>
                </c:pt>
                <c:pt idx="20396">
                  <c:v>229363177.59999999</c:v>
                </c:pt>
                <c:pt idx="20397">
                  <c:v>229374423.09999999</c:v>
                </c:pt>
                <c:pt idx="20398">
                  <c:v>229385668.59999999</c:v>
                </c:pt>
                <c:pt idx="20399">
                  <c:v>229396914.09999999</c:v>
                </c:pt>
                <c:pt idx="20400">
                  <c:v>229408159.59999999</c:v>
                </c:pt>
                <c:pt idx="20401">
                  <c:v>229419405.09999999</c:v>
                </c:pt>
                <c:pt idx="20402">
                  <c:v>229430650.59999999</c:v>
                </c:pt>
                <c:pt idx="20403">
                  <c:v>229441896.09999999</c:v>
                </c:pt>
                <c:pt idx="20404">
                  <c:v>229453141.59999999</c:v>
                </c:pt>
                <c:pt idx="20405">
                  <c:v>229464387.09999999</c:v>
                </c:pt>
                <c:pt idx="20406">
                  <c:v>229475632.59999999</c:v>
                </c:pt>
                <c:pt idx="20407">
                  <c:v>229486878.09999999</c:v>
                </c:pt>
                <c:pt idx="20408">
                  <c:v>229498123.59999999</c:v>
                </c:pt>
                <c:pt idx="20409">
                  <c:v>229509369.09999999</c:v>
                </c:pt>
                <c:pt idx="20410">
                  <c:v>229520614.5</c:v>
                </c:pt>
                <c:pt idx="20411">
                  <c:v>229531860</c:v>
                </c:pt>
                <c:pt idx="20412">
                  <c:v>229543105.5</c:v>
                </c:pt>
                <c:pt idx="20413">
                  <c:v>229554351</c:v>
                </c:pt>
                <c:pt idx="20414">
                  <c:v>229565596.5</c:v>
                </c:pt>
                <c:pt idx="20415">
                  <c:v>229576842</c:v>
                </c:pt>
                <c:pt idx="20416">
                  <c:v>229588087.5</c:v>
                </c:pt>
                <c:pt idx="20417">
                  <c:v>229599333</c:v>
                </c:pt>
                <c:pt idx="20418">
                  <c:v>229610578.5</c:v>
                </c:pt>
                <c:pt idx="20419">
                  <c:v>229621824</c:v>
                </c:pt>
                <c:pt idx="20420">
                  <c:v>229633069.5</c:v>
                </c:pt>
                <c:pt idx="20421">
                  <c:v>229644315</c:v>
                </c:pt>
                <c:pt idx="20422">
                  <c:v>229655560.5</c:v>
                </c:pt>
                <c:pt idx="20423">
                  <c:v>229666806</c:v>
                </c:pt>
                <c:pt idx="20424">
                  <c:v>229678051.5</c:v>
                </c:pt>
                <c:pt idx="20425">
                  <c:v>229689297</c:v>
                </c:pt>
                <c:pt idx="20426">
                  <c:v>229700542.5</c:v>
                </c:pt>
                <c:pt idx="20427">
                  <c:v>229711788</c:v>
                </c:pt>
                <c:pt idx="20428">
                  <c:v>229723033.5</c:v>
                </c:pt>
                <c:pt idx="20429">
                  <c:v>229734279</c:v>
                </c:pt>
                <c:pt idx="20430">
                  <c:v>229745524.5</c:v>
                </c:pt>
                <c:pt idx="20431">
                  <c:v>229756770</c:v>
                </c:pt>
                <c:pt idx="20432">
                  <c:v>229768015.5</c:v>
                </c:pt>
                <c:pt idx="20433">
                  <c:v>229779261</c:v>
                </c:pt>
                <c:pt idx="20434">
                  <c:v>229790506.5</c:v>
                </c:pt>
                <c:pt idx="20435">
                  <c:v>229801752</c:v>
                </c:pt>
                <c:pt idx="20436">
                  <c:v>229812997.5</c:v>
                </c:pt>
                <c:pt idx="20437">
                  <c:v>229824243</c:v>
                </c:pt>
                <c:pt idx="20438">
                  <c:v>229835488.5</c:v>
                </c:pt>
                <c:pt idx="20439">
                  <c:v>229846734</c:v>
                </c:pt>
                <c:pt idx="20440">
                  <c:v>229857979.5</c:v>
                </c:pt>
                <c:pt idx="20441">
                  <c:v>229869225</c:v>
                </c:pt>
                <c:pt idx="20442">
                  <c:v>229880470.5</c:v>
                </c:pt>
                <c:pt idx="20443">
                  <c:v>229891716</c:v>
                </c:pt>
                <c:pt idx="20444">
                  <c:v>229902961.5</c:v>
                </c:pt>
                <c:pt idx="20445">
                  <c:v>229914207</c:v>
                </c:pt>
                <c:pt idx="20446">
                  <c:v>229925452.5</c:v>
                </c:pt>
                <c:pt idx="20447">
                  <c:v>229936698</c:v>
                </c:pt>
                <c:pt idx="20448">
                  <c:v>229947943.5</c:v>
                </c:pt>
                <c:pt idx="20449">
                  <c:v>229959189</c:v>
                </c:pt>
                <c:pt idx="20450">
                  <c:v>229970434.5</c:v>
                </c:pt>
                <c:pt idx="20451">
                  <c:v>229981680</c:v>
                </c:pt>
                <c:pt idx="20452">
                  <c:v>229992925.5</c:v>
                </c:pt>
                <c:pt idx="20453">
                  <c:v>230004171</c:v>
                </c:pt>
                <c:pt idx="20454">
                  <c:v>230015416.5</c:v>
                </c:pt>
                <c:pt idx="20455">
                  <c:v>230026662</c:v>
                </c:pt>
                <c:pt idx="20456">
                  <c:v>230037907.5</c:v>
                </c:pt>
                <c:pt idx="20457">
                  <c:v>230049153</c:v>
                </c:pt>
                <c:pt idx="20458">
                  <c:v>230060398.5</c:v>
                </c:pt>
                <c:pt idx="20459">
                  <c:v>230071644</c:v>
                </c:pt>
                <c:pt idx="20460">
                  <c:v>230082889.5</c:v>
                </c:pt>
                <c:pt idx="20461">
                  <c:v>230094134.90000001</c:v>
                </c:pt>
                <c:pt idx="20462">
                  <c:v>230105380.40000001</c:v>
                </c:pt>
                <c:pt idx="20463">
                  <c:v>230116625.90000001</c:v>
                </c:pt>
                <c:pt idx="20464">
                  <c:v>230127871.40000001</c:v>
                </c:pt>
                <c:pt idx="20465">
                  <c:v>230139116.90000001</c:v>
                </c:pt>
                <c:pt idx="20466">
                  <c:v>230150362.40000001</c:v>
                </c:pt>
                <c:pt idx="20467">
                  <c:v>230161607.90000001</c:v>
                </c:pt>
                <c:pt idx="20468">
                  <c:v>230172853.40000001</c:v>
                </c:pt>
                <c:pt idx="20469">
                  <c:v>230184098.90000001</c:v>
                </c:pt>
                <c:pt idx="20470">
                  <c:v>230195344.40000001</c:v>
                </c:pt>
                <c:pt idx="20471">
                  <c:v>230206589.90000001</c:v>
                </c:pt>
                <c:pt idx="20472">
                  <c:v>230217835.40000001</c:v>
                </c:pt>
                <c:pt idx="20473">
                  <c:v>230229080.90000001</c:v>
                </c:pt>
                <c:pt idx="20474">
                  <c:v>230240326.40000001</c:v>
                </c:pt>
                <c:pt idx="20475">
                  <c:v>230251571.90000001</c:v>
                </c:pt>
                <c:pt idx="20476">
                  <c:v>230262817.40000001</c:v>
                </c:pt>
                <c:pt idx="20477">
                  <c:v>230274062.90000001</c:v>
                </c:pt>
                <c:pt idx="20478">
                  <c:v>230285308.40000001</c:v>
                </c:pt>
                <c:pt idx="20479">
                  <c:v>230296553.90000001</c:v>
                </c:pt>
                <c:pt idx="20480">
                  <c:v>230307799.40000001</c:v>
                </c:pt>
                <c:pt idx="20481">
                  <c:v>230319044.90000001</c:v>
                </c:pt>
                <c:pt idx="20482">
                  <c:v>230330290.40000001</c:v>
                </c:pt>
                <c:pt idx="20483">
                  <c:v>230341535.90000001</c:v>
                </c:pt>
                <c:pt idx="20484">
                  <c:v>230352781.40000001</c:v>
                </c:pt>
                <c:pt idx="20485">
                  <c:v>230364026.90000001</c:v>
                </c:pt>
                <c:pt idx="20486">
                  <c:v>230375272.40000001</c:v>
                </c:pt>
                <c:pt idx="20487">
                  <c:v>230386517.90000001</c:v>
                </c:pt>
                <c:pt idx="20488">
                  <c:v>230397763.40000001</c:v>
                </c:pt>
                <c:pt idx="20489">
                  <c:v>230409008.90000001</c:v>
                </c:pt>
                <c:pt idx="20490">
                  <c:v>230420254.40000001</c:v>
                </c:pt>
                <c:pt idx="20491">
                  <c:v>230431499.90000001</c:v>
                </c:pt>
                <c:pt idx="20492">
                  <c:v>230442745.40000001</c:v>
                </c:pt>
                <c:pt idx="20493">
                  <c:v>230453990.90000001</c:v>
                </c:pt>
                <c:pt idx="20494">
                  <c:v>230465236.40000001</c:v>
                </c:pt>
                <c:pt idx="20495">
                  <c:v>230476481.90000001</c:v>
                </c:pt>
                <c:pt idx="20496">
                  <c:v>230487727.40000001</c:v>
                </c:pt>
                <c:pt idx="20497">
                  <c:v>230498972.90000001</c:v>
                </c:pt>
                <c:pt idx="20498">
                  <c:v>230510218.40000001</c:v>
                </c:pt>
                <c:pt idx="20499">
                  <c:v>230521463.90000001</c:v>
                </c:pt>
                <c:pt idx="20500">
                  <c:v>230532709.40000001</c:v>
                </c:pt>
                <c:pt idx="20501">
                  <c:v>230543954.90000001</c:v>
                </c:pt>
                <c:pt idx="20502">
                  <c:v>230555200.40000001</c:v>
                </c:pt>
                <c:pt idx="20503">
                  <c:v>230566445.90000001</c:v>
                </c:pt>
                <c:pt idx="20504">
                  <c:v>230577691.40000001</c:v>
                </c:pt>
                <c:pt idx="20505">
                  <c:v>230588936.90000001</c:v>
                </c:pt>
                <c:pt idx="20506">
                  <c:v>230600182.40000001</c:v>
                </c:pt>
                <c:pt idx="20507">
                  <c:v>230611427.90000001</c:v>
                </c:pt>
                <c:pt idx="20508">
                  <c:v>230622673.40000001</c:v>
                </c:pt>
                <c:pt idx="20509">
                  <c:v>230633918.90000001</c:v>
                </c:pt>
                <c:pt idx="20510">
                  <c:v>230645164.40000001</c:v>
                </c:pt>
                <c:pt idx="20511">
                  <c:v>230656409.80000001</c:v>
                </c:pt>
                <c:pt idx="20512">
                  <c:v>230667655.30000001</c:v>
                </c:pt>
                <c:pt idx="20513">
                  <c:v>230678900.80000001</c:v>
                </c:pt>
                <c:pt idx="20514">
                  <c:v>230690146.30000001</c:v>
                </c:pt>
                <c:pt idx="20515">
                  <c:v>230701391.80000001</c:v>
                </c:pt>
                <c:pt idx="20516">
                  <c:v>230712637.30000001</c:v>
                </c:pt>
                <c:pt idx="20517">
                  <c:v>230723882.80000001</c:v>
                </c:pt>
                <c:pt idx="20518">
                  <c:v>230735128.30000001</c:v>
                </c:pt>
                <c:pt idx="20519">
                  <c:v>230746373.80000001</c:v>
                </c:pt>
                <c:pt idx="20520">
                  <c:v>230757619.30000001</c:v>
                </c:pt>
                <c:pt idx="20521">
                  <c:v>230768864.80000001</c:v>
                </c:pt>
                <c:pt idx="20522">
                  <c:v>230780110.30000001</c:v>
                </c:pt>
                <c:pt idx="20523">
                  <c:v>230791355.80000001</c:v>
                </c:pt>
                <c:pt idx="20524">
                  <c:v>230802601.30000001</c:v>
                </c:pt>
                <c:pt idx="20525">
                  <c:v>230813846.80000001</c:v>
                </c:pt>
                <c:pt idx="20526">
                  <c:v>230825092.30000001</c:v>
                </c:pt>
                <c:pt idx="20527">
                  <c:v>230836337.80000001</c:v>
                </c:pt>
                <c:pt idx="20528">
                  <c:v>230847583.30000001</c:v>
                </c:pt>
                <c:pt idx="20529">
                  <c:v>230858828.80000001</c:v>
                </c:pt>
                <c:pt idx="20530">
                  <c:v>230870074.30000001</c:v>
                </c:pt>
                <c:pt idx="20531">
                  <c:v>230881319.80000001</c:v>
                </c:pt>
                <c:pt idx="20532">
                  <c:v>230892565.30000001</c:v>
                </c:pt>
                <c:pt idx="20533">
                  <c:v>230903810.80000001</c:v>
                </c:pt>
                <c:pt idx="20534">
                  <c:v>230915056.30000001</c:v>
                </c:pt>
                <c:pt idx="20535">
                  <c:v>230926301.80000001</c:v>
                </c:pt>
                <c:pt idx="20536">
                  <c:v>230937547.30000001</c:v>
                </c:pt>
                <c:pt idx="20537">
                  <c:v>230948792.80000001</c:v>
                </c:pt>
                <c:pt idx="20538">
                  <c:v>230960038.30000001</c:v>
                </c:pt>
                <c:pt idx="20539">
                  <c:v>230971283.80000001</c:v>
                </c:pt>
                <c:pt idx="20540">
                  <c:v>230982529.30000001</c:v>
                </c:pt>
                <c:pt idx="20541">
                  <c:v>230993774.80000001</c:v>
                </c:pt>
                <c:pt idx="20542">
                  <c:v>231005020.30000001</c:v>
                </c:pt>
                <c:pt idx="20543">
                  <c:v>231016265.80000001</c:v>
                </c:pt>
                <c:pt idx="20544">
                  <c:v>231027511.30000001</c:v>
                </c:pt>
                <c:pt idx="20545">
                  <c:v>231038756.80000001</c:v>
                </c:pt>
                <c:pt idx="20546">
                  <c:v>231050002.30000001</c:v>
                </c:pt>
                <c:pt idx="20547">
                  <c:v>231061247.80000001</c:v>
                </c:pt>
                <c:pt idx="20548">
                  <c:v>231072493.30000001</c:v>
                </c:pt>
                <c:pt idx="20549">
                  <c:v>231083738.80000001</c:v>
                </c:pt>
                <c:pt idx="20550">
                  <c:v>231094984.30000001</c:v>
                </c:pt>
                <c:pt idx="20551">
                  <c:v>231106229.80000001</c:v>
                </c:pt>
                <c:pt idx="20552">
                  <c:v>231117475.30000001</c:v>
                </c:pt>
                <c:pt idx="20553">
                  <c:v>231128720.80000001</c:v>
                </c:pt>
                <c:pt idx="20554">
                  <c:v>231139966.30000001</c:v>
                </c:pt>
                <c:pt idx="20555">
                  <c:v>231151211.80000001</c:v>
                </c:pt>
                <c:pt idx="20556">
                  <c:v>231162457.30000001</c:v>
                </c:pt>
                <c:pt idx="20557">
                  <c:v>231173702.80000001</c:v>
                </c:pt>
                <c:pt idx="20558">
                  <c:v>231184948.30000001</c:v>
                </c:pt>
                <c:pt idx="20559">
                  <c:v>231196193.80000001</c:v>
                </c:pt>
                <c:pt idx="20560">
                  <c:v>231207439.30000001</c:v>
                </c:pt>
                <c:pt idx="20561">
                  <c:v>231218684.80000001</c:v>
                </c:pt>
                <c:pt idx="20562">
                  <c:v>231229930.19999999</c:v>
                </c:pt>
                <c:pt idx="20563">
                  <c:v>231241175.69999999</c:v>
                </c:pt>
                <c:pt idx="20564">
                  <c:v>231252421.19999999</c:v>
                </c:pt>
                <c:pt idx="20565">
                  <c:v>231263666.69999999</c:v>
                </c:pt>
                <c:pt idx="20566">
                  <c:v>231274912.19999999</c:v>
                </c:pt>
                <c:pt idx="20567">
                  <c:v>231286157.69999999</c:v>
                </c:pt>
                <c:pt idx="20568">
                  <c:v>231297403.19999999</c:v>
                </c:pt>
                <c:pt idx="20569">
                  <c:v>231308648.69999999</c:v>
                </c:pt>
                <c:pt idx="20570">
                  <c:v>231319894.19999999</c:v>
                </c:pt>
                <c:pt idx="20571">
                  <c:v>231331139.69999999</c:v>
                </c:pt>
                <c:pt idx="20572">
                  <c:v>231342385.19999999</c:v>
                </c:pt>
                <c:pt idx="20573">
                  <c:v>231353630.69999999</c:v>
                </c:pt>
                <c:pt idx="20574">
                  <c:v>231364876.19999999</c:v>
                </c:pt>
                <c:pt idx="20575">
                  <c:v>231376121.69999999</c:v>
                </c:pt>
                <c:pt idx="20576">
                  <c:v>231387367.19999999</c:v>
                </c:pt>
                <c:pt idx="20577">
                  <c:v>231398612.69999999</c:v>
                </c:pt>
                <c:pt idx="20578">
                  <c:v>231409858.19999999</c:v>
                </c:pt>
                <c:pt idx="20579">
                  <c:v>231421103.69999999</c:v>
                </c:pt>
                <c:pt idx="20580">
                  <c:v>231432349.19999999</c:v>
                </c:pt>
                <c:pt idx="20581">
                  <c:v>231443594.69999999</c:v>
                </c:pt>
                <c:pt idx="20582">
                  <c:v>231454840.19999999</c:v>
                </c:pt>
                <c:pt idx="20583">
                  <c:v>231466085.69999999</c:v>
                </c:pt>
                <c:pt idx="20584">
                  <c:v>231477331.19999999</c:v>
                </c:pt>
                <c:pt idx="20585">
                  <c:v>231488576.69999999</c:v>
                </c:pt>
                <c:pt idx="20586">
                  <c:v>231499822.19999999</c:v>
                </c:pt>
                <c:pt idx="20587">
                  <c:v>231511067.69999999</c:v>
                </c:pt>
                <c:pt idx="20588">
                  <c:v>231522313.19999999</c:v>
                </c:pt>
                <c:pt idx="20589">
                  <c:v>231533558.69999999</c:v>
                </c:pt>
                <c:pt idx="20590">
                  <c:v>231544804.19999999</c:v>
                </c:pt>
                <c:pt idx="20591">
                  <c:v>231556049.69999999</c:v>
                </c:pt>
                <c:pt idx="20592">
                  <c:v>231567295.19999999</c:v>
                </c:pt>
                <c:pt idx="20593">
                  <c:v>231578540.69999999</c:v>
                </c:pt>
                <c:pt idx="20594">
                  <c:v>231589786.19999999</c:v>
                </c:pt>
                <c:pt idx="20595">
                  <c:v>231601031.69999999</c:v>
                </c:pt>
                <c:pt idx="20596">
                  <c:v>231612277.19999999</c:v>
                </c:pt>
                <c:pt idx="20597">
                  <c:v>231623522.69999999</c:v>
                </c:pt>
                <c:pt idx="20598">
                  <c:v>231634768.19999999</c:v>
                </c:pt>
                <c:pt idx="20599">
                  <c:v>231646013.69999999</c:v>
                </c:pt>
                <c:pt idx="20600">
                  <c:v>231657259.19999999</c:v>
                </c:pt>
                <c:pt idx="20601">
                  <c:v>231668504.69999999</c:v>
                </c:pt>
                <c:pt idx="20602">
                  <c:v>231679750.19999999</c:v>
                </c:pt>
                <c:pt idx="20603">
                  <c:v>231690995.69999999</c:v>
                </c:pt>
                <c:pt idx="20604">
                  <c:v>231702241.19999999</c:v>
                </c:pt>
                <c:pt idx="20605">
                  <c:v>231713486.69999999</c:v>
                </c:pt>
                <c:pt idx="20606">
                  <c:v>231724732.19999999</c:v>
                </c:pt>
                <c:pt idx="20607">
                  <c:v>231735977.69999999</c:v>
                </c:pt>
                <c:pt idx="20608">
                  <c:v>231747223.19999999</c:v>
                </c:pt>
                <c:pt idx="20609">
                  <c:v>231758468.69999999</c:v>
                </c:pt>
                <c:pt idx="20610">
                  <c:v>231769714.19999999</c:v>
                </c:pt>
                <c:pt idx="20611">
                  <c:v>231780959.69999999</c:v>
                </c:pt>
                <c:pt idx="20612">
                  <c:v>231792205.09999999</c:v>
                </c:pt>
                <c:pt idx="20613">
                  <c:v>231803450.59999999</c:v>
                </c:pt>
                <c:pt idx="20614">
                  <c:v>231814696.09999999</c:v>
                </c:pt>
                <c:pt idx="20615">
                  <c:v>231825941.59999999</c:v>
                </c:pt>
                <c:pt idx="20616">
                  <c:v>231837187.09999999</c:v>
                </c:pt>
                <c:pt idx="20617">
                  <c:v>231848432.59999999</c:v>
                </c:pt>
                <c:pt idx="20618">
                  <c:v>231859678.09999999</c:v>
                </c:pt>
                <c:pt idx="20619">
                  <c:v>231870923.59999999</c:v>
                </c:pt>
                <c:pt idx="20620">
                  <c:v>231882169.09999999</c:v>
                </c:pt>
                <c:pt idx="20621">
                  <c:v>231893414.59999999</c:v>
                </c:pt>
                <c:pt idx="20622">
                  <c:v>231904660.09999999</c:v>
                </c:pt>
                <c:pt idx="20623">
                  <c:v>231915905.59999999</c:v>
                </c:pt>
                <c:pt idx="20624">
                  <c:v>231927151.09999999</c:v>
                </c:pt>
                <c:pt idx="20625">
                  <c:v>231938396.59999999</c:v>
                </c:pt>
                <c:pt idx="20626">
                  <c:v>231949642.09999999</c:v>
                </c:pt>
                <c:pt idx="20627">
                  <c:v>231960887.59999999</c:v>
                </c:pt>
                <c:pt idx="20628">
                  <c:v>231972133.09999999</c:v>
                </c:pt>
                <c:pt idx="20629">
                  <c:v>231983378.59999999</c:v>
                </c:pt>
                <c:pt idx="20630">
                  <c:v>231994624.09999999</c:v>
                </c:pt>
                <c:pt idx="20631">
                  <c:v>232005869.59999999</c:v>
                </c:pt>
                <c:pt idx="20632">
                  <c:v>232017115.09999999</c:v>
                </c:pt>
                <c:pt idx="20633">
                  <c:v>232028360.59999999</c:v>
                </c:pt>
                <c:pt idx="20634">
                  <c:v>232039606.09999999</c:v>
                </c:pt>
                <c:pt idx="20635">
                  <c:v>232050851.59999999</c:v>
                </c:pt>
                <c:pt idx="20636">
                  <c:v>232062097.09999999</c:v>
                </c:pt>
                <c:pt idx="20637">
                  <c:v>232073342.59999999</c:v>
                </c:pt>
                <c:pt idx="20638">
                  <c:v>232084588.09999999</c:v>
                </c:pt>
                <c:pt idx="20639">
                  <c:v>232095833.59999999</c:v>
                </c:pt>
                <c:pt idx="20640">
                  <c:v>232107079.09999999</c:v>
                </c:pt>
                <c:pt idx="20641">
                  <c:v>232118324.59999999</c:v>
                </c:pt>
                <c:pt idx="20642">
                  <c:v>232129570.09999999</c:v>
                </c:pt>
                <c:pt idx="20643">
                  <c:v>232140815.59999999</c:v>
                </c:pt>
                <c:pt idx="20644">
                  <c:v>232152061.09999999</c:v>
                </c:pt>
                <c:pt idx="20645">
                  <c:v>232163306.59999999</c:v>
                </c:pt>
                <c:pt idx="20646">
                  <c:v>232174552.09999999</c:v>
                </c:pt>
                <c:pt idx="20647">
                  <c:v>232185797.59999999</c:v>
                </c:pt>
                <c:pt idx="20648">
                  <c:v>232197043.09999999</c:v>
                </c:pt>
                <c:pt idx="20649">
                  <c:v>232208288.59999999</c:v>
                </c:pt>
                <c:pt idx="20650">
                  <c:v>232219534.09999999</c:v>
                </c:pt>
                <c:pt idx="20651">
                  <c:v>232230779.59999999</c:v>
                </c:pt>
                <c:pt idx="20652">
                  <c:v>232242025.09999999</c:v>
                </c:pt>
                <c:pt idx="20653">
                  <c:v>232253270.59999999</c:v>
                </c:pt>
                <c:pt idx="20654">
                  <c:v>232264516.09999999</c:v>
                </c:pt>
                <c:pt idx="20655">
                  <c:v>232275761.59999999</c:v>
                </c:pt>
                <c:pt idx="20656">
                  <c:v>232287007.09999999</c:v>
                </c:pt>
                <c:pt idx="20657">
                  <c:v>232298252.59999999</c:v>
                </c:pt>
                <c:pt idx="20658">
                  <c:v>232309498.09999999</c:v>
                </c:pt>
                <c:pt idx="20659">
                  <c:v>232320743.59999999</c:v>
                </c:pt>
                <c:pt idx="20660">
                  <c:v>232331989.09999999</c:v>
                </c:pt>
                <c:pt idx="20661">
                  <c:v>232343234.59999999</c:v>
                </c:pt>
                <c:pt idx="20662">
                  <c:v>232354480.09999999</c:v>
                </c:pt>
                <c:pt idx="20663">
                  <c:v>232365725.5</c:v>
                </c:pt>
                <c:pt idx="20664">
                  <c:v>232376971</c:v>
                </c:pt>
                <c:pt idx="20665">
                  <c:v>232388216.5</c:v>
                </c:pt>
                <c:pt idx="20666">
                  <c:v>232399462</c:v>
                </c:pt>
                <c:pt idx="20667">
                  <c:v>232410707.5</c:v>
                </c:pt>
                <c:pt idx="20668">
                  <c:v>232421953</c:v>
                </c:pt>
                <c:pt idx="20669">
                  <c:v>232433198.5</c:v>
                </c:pt>
                <c:pt idx="20670">
                  <c:v>232444444</c:v>
                </c:pt>
                <c:pt idx="20671">
                  <c:v>232455689.5</c:v>
                </c:pt>
                <c:pt idx="20672">
                  <c:v>232466935</c:v>
                </c:pt>
                <c:pt idx="20673">
                  <c:v>232478180.5</c:v>
                </c:pt>
                <c:pt idx="20674">
                  <c:v>232489426</c:v>
                </c:pt>
                <c:pt idx="20675">
                  <c:v>232500671.5</c:v>
                </c:pt>
                <c:pt idx="20676">
                  <c:v>232511917</c:v>
                </c:pt>
                <c:pt idx="20677">
                  <c:v>232523162.5</c:v>
                </c:pt>
                <c:pt idx="20678">
                  <c:v>232534408</c:v>
                </c:pt>
                <c:pt idx="20679">
                  <c:v>232545653.5</c:v>
                </c:pt>
                <c:pt idx="20680">
                  <c:v>232556899</c:v>
                </c:pt>
                <c:pt idx="20681">
                  <c:v>232568144.5</c:v>
                </c:pt>
                <c:pt idx="20682">
                  <c:v>232579390</c:v>
                </c:pt>
                <c:pt idx="20683">
                  <c:v>232590635.5</c:v>
                </c:pt>
                <c:pt idx="20684">
                  <c:v>232601881</c:v>
                </c:pt>
                <c:pt idx="20685">
                  <c:v>232613126.5</c:v>
                </c:pt>
                <c:pt idx="20686">
                  <c:v>232624372</c:v>
                </c:pt>
                <c:pt idx="20687">
                  <c:v>232635617.5</c:v>
                </c:pt>
                <c:pt idx="20688">
                  <c:v>232646863</c:v>
                </c:pt>
                <c:pt idx="20689">
                  <c:v>232658108.5</c:v>
                </c:pt>
                <c:pt idx="20690">
                  <c:v>232669354</c:v>
                </c:pt>
                <c:pt idx="20691">
                  <c:v>232680599.5</c:v>
                </c:pt>
                <c:pt idx="20692">
                  <c:v>232691845</c:v>
                </c:pt>
                <c:pt idx="20693">
                  <c:v>232703090.5</c:v>
                </c:pt>
                <c:pt idx="20694">
                  <c:v>232714336</c:v>
                </c:pt>
                <c:pt idx="20695">
                  <c:v>232725581.5</c:v>
                </c:pt>
                <c:pt idx="20696">
                  <c:v>232736827</c:v>
                </c:pt>
                <c:pt idx="20697">
                  <c:v>232748072.5</c:v>
                </c:pt>
                <c:pt idx="20698">
                  <c:v>232759318</c:v>
                </c:pt>
                <c:pt idx="20699">
                  <c:v>232770563.5</c:v>
                </c:pt>
                <c:pt idx="20700">
                  <c:v>232781809</c:v>
                </c:pt>
                <c:pt idx="20701">
                  <c:v>232793054.5</c:v>
                </c:pt>
                <c:pt idx="20702">
                  <c:v>232804300</c:v>
                </c:pt>
                <c:pt idx="20703">
                  <c:v>232815545.5</c:v>
                </c:pt>
                <c:pt idx="20704">
                  <c:v>232826791</c:v>
                </c:pt>
                <c:pt idx="20705">
                  <c:v>232838036.5</c:v>
                </c:pt>
                <c:pt idx="20706">
                  <c:v>232849282</c:v>
                </c:pt>
                <c:pt idx="20707">
                  <c:v>232860527.5</c:v>
                </c:pt>
                <c:pt idx="20708">
                  <c:v>232871773</c:v>
                </c:pt>
                <c:pt idx="20709">
                  <c:v>232883018.5</c:v>
                </c:pt>
                <c:pt idx="20710">
                  <c:v>232894264</c:v>
                </c:pt>
                <c:pt idx="20711">
                  <c:v>232905509.5</c:v>
                </c:pt>
                <c:pt idx="20712">
                  <c:v>232916755</c:v>
                </c:pt>
                <c:pt idx="20713">
                  <c:v>232928000.40000001</c:v>
                </c:pt>
                <c:pt idx="20714">
                  <c:v>232939245.90000001</c:v>
                </c:pt>
                <c:pt idx="20715">
                  <c:v>232950491.40000001</c:v>
                </c:pt>
                <c:pt idx="20716">
                  <c:v>232961736.90000001</c:v>
                </c:pt>
                <c:pt idx="20717">
                  <c:v>232972982.40000001</c:v>
                </c:pt>
                <c:pt idx="20718">
                  <c:v>232984227.90000001</c:v>
                </c:pt>
                <c:pt idx="20719">
                  <c:v>232995473.40000001</c:v>
                </c:pt>
                <c:pt idx="20720">
                  <c:v>233006718.90000001</c:v>
                </c:pt>
                <c:pt idx="20721">
                  <c:v>233017964.40000001</c:v>
                </c:pt>
                <c:pt idx="20722">
                  <c:v>233029209.90000001</c:v>
                </c:pt>
                <c:pt idx="20723">
                  <c:v>233040455.40000001</c:v>
                </c:pt>
                <c:pt idx="20724">
                  <c:v>233051700.90000001</c:v>
                </c:pt>
                <c:pt idx="20725">
                  <c:v>233062946.40000001</c:v>
                </c:pt>
                <c:pt idx="20726">
                  <c:v>233074191.90000001</c:v>
                </c:pt>
                <c:pt idx="20727">
                  <c:v>233085437.40000001</c:v>
                </c:pt>
                <c:pt idx="20728">
                  <c:v>233096682.90000001</c:v>
                </c:pt>
                <c:pt idx="20729">
                  <c:v>233107928.40000001</c:v>
                </c:pt>
                <c:pt idx="20730">
                  <c:v>233119173.90000001</c:v>
                </c:pt>
                <c:pt idx="20731">
                  <c:v>233130419.40000001</c:v>
                </c:pt>
                <c:pt idx="20732">
                  <c:v>233141664.90000001</c:v>
                </c:pt>
                <c:pt idx="20733">
                  <c:v>233152910.40000001</c:v>
                </c:pt>
                <c:pt idx="20734">
                  <c:v>233164155.90000001</c:v>
                </c:pt>
                <c:pt idx="20735">
                  <c:v>233175401.40000001</c:v>
                </c:pt>
                <c:pt idx="20736">
                  <c:v>233186646.90000001</c:v>
                </c:pt>
                <c:pt idx="20737">
                  <c:v>233197892.40000001</c:v>
                </c:pt>
                <c:pt idx="20738">
                  <c:v>233209137.90000001</c:v>
                </c:pt>
                <c:pt idx="20739">
                  <c:v>233220383.40000001</c:v>
                </c:pt>
                <c:pt idx="20740">
                  <c:v>233231628.90000001</c:v>
                </c:pt>
                <c:pt idx="20741">
                  <c:v>233242874.40000001</c:v>
                </c:pt>
                <c:pt idx="20742">
                  <c:v>233254119.90000001</c:v>
                </c:pt>
                <c:pt idx="20743">
                  <c:v>233265365.40000001</c:v>
                </c:pt>
                <c:pt idx="20744">
                  <c:v>233276610.90000001</c:v>
                </c:pt>
                <c:pt idx="20745">
                  <c:v>233287856.40000001</c:v>
                </c:pt>
                <c:pt idx="20746">
                  <c:v>233299101.90000001</c:v>
                </c:pt>
                <c:pt idx="20747">
                  <c:v>233310347.40000001</c:v>
                </c:pt>
                <c:pt idx="20748">
                  <c:v>233321592.90000001</c:v>
                </c:pt>
                <c:pt idx="20749">
                  <c:v>233332838.40000001</c:v>
                </c:pt>
                <c:pt idx="20750">
                  <c:v>233344083.90000001</c:v>
                </c:pt>
                <c:pt idx="20751">
                  <c:v>233355329.40000001</c:v>
                </c:pt>
                <c:pt idx="20752">
                  <c:v>233366574.90000001</c:v>
                </c:pt>
                <c:pt idx="20753">
                  <c:v>233377820.40000001</c:v>
                </c:pt>
                <c:pt idx="20754">
                  <c:v>233389065.90000001</c:v>
                </c:pt>
                <c:pt idx="20755">
                  <c:v>233400311.40000001</c:v>
                </c:pt>
                <c:pt idx="20756">
                  <c:v>233411556.90000001</c:v>
                </c:pt>
                <c:pt idx="20757">
                  <c:v>233422802.40000001</c:v>
                </c:pt>
                <c:pt idx="20758">
                  <c:v>233434047.90000001</c:v>
                </c:pt>
                <c:pt idx="20759">
                  <c:v>233445293.40000001</c:v>
                </c:pt>
                <c:pt idx="20760">
                  <c:v>233456538.90000001</c:v>
                </c:pt>
                <c:pt idx="20761">
                  <c:v>233467784.40000001</c:v>
                </c:pt>
                <c:pt idx="20762">
                  <c:v>233479029.90000001</c:v>
                </c:pt>
                <c:pt idx="20763">
                  <c:v>233490275.40000001</c:v>
                </c:pt>
                <c:pt idx="20764">
                  <c:v>233501520.80000001</c:v>
                </c:pt>
                <c:pt idx="20765">
                  <c:v>233512766.30000001</c:v>
                </c:pt>
                <c:pt idx="20766">
                  <c:v>233524011.80000001</c:v>
                </c:pt>
                <c:pt idx="20767">
                  <c:v>233535257.30000001</c:v>
                </c:pt>
                <c:pt idx="20768">
                  <c:v>233546502.80000001</c:v>
                </c:pt>
                <c:pt idx="20769">
                  <c:v>233557748.30000001</c:v>
                </c:pt>
                <c:pt idx="20770">
                  <c:v>233568993.80000001</c:v>
                </c:pt>
                <c:pt idx="20771">
                  <c:v>233580239.30000001</c:v>
                </c:pt>
                <c:pt idx="20772">
                  <c:v>233591484.80000001</c:v>
                </c:pt>
                <c:pt idx="20773">
                  <c:v>233602730.30000001</c:v>
                </c:pt>
                <c:pt idx="20774">
                  <c:v>233613975.80000001</c:v>
                </c:pt>
                <c:pt idx="20775">
                  <c:v>233625221.30000001</c:v>
                </c:pt>
                <c:pt idx="20776">
                  <c:v>233636466.80000001</c:v>
                </c:pt>
                <c:pt idx="20777">
                  <c:v>233647712.30000001</c:v>
                </c:pt>
                <c:pt idx="20778">
                  <c:v>233658957.80000001</c:v>
                </c:pt>
                <c:pt idx="20779">
                  <c:v>233670203.30000001</c:v>
                </c:pt>
                <c:pt idx="20780">
                  <c:v>233681448.80000001</c:v>
                </c:pt>
                <c:pt idx="20781">
                  <c:v>233692694.30000001</c:v>
                </c:pt>
                <c:pt idx="20782">
                  <c:v>233703939.80000001</c:v>
                </c:pt>
                <c:pt idx="20783">
                  <c:v>233715185.30000001</c:v>
                </c:pt>
                <c:pt idx="20784">
                  <c:v>233726430.80000001</c:v>
                </c:pt>
                <c:pt idx="20785">
                  <c:v>233737676.30000001</c:v>
                </c:pt>
                <c:pt idx="20786">
                  <c:v>233748921.80000001</c:v>
                </c:pt>
                <c:pt idx="20787">
                  <c:v>233760167.30000001</c:v>
                </c:pt>
                <c:pt idx="20788">
                  <c:v>233771412.80000001</c:v>
                </c:pt>
                <c:pt idx="20789">
                  <c:v>233782658.30000001</c:v>
                </c:pt>
                <c:pt idx="20790">
                  <c:v>233793903.80000001</c:v>
                </c:pt>
                <c:pt idx="20791">
                  <c:v>233805149.30000001</c:v>
                </c:pt>
                <c:pt idx="20792">
                  <c:v>233816394.80000001</c:v>
                </c:pt>
                <c:pt idx="20793">
                  <c:v>233827640.30000001</c:v>
                </c:pt>
                <c:pt idx="20794">
                  <c:v>233838885.80000001</c:v>
                </c:pt>
                <c:pt idx="20795">
                  <c:v>233850131.30000001</c:v>
                </c:pt>
                <c:pt idx="20796">
                  <c:v>233861376.80000001</c:v>
                </c:pt>
                <c:pt idx="20797">
                  <c:v>233872622.30000001</c:v>
                </c:pt>
                <c:pt idx="20798">
                  <c:v>233883867.80000001</c:v>
                </c:pt>
                <c:pt idx="20799">
                  <c:v>233895113.30000001</c:v>
                </c:pt>
                <c:pt idx="20800">
                  <c:v>233906358.80000001</c:v>
                </c:pt>
                <c:pt idx="20801">
                  <c:v>233917604.30000001</c:v>
                </c:pt>
                <c:pt idx="20802">
                  <c:v>233928849.80000001</c:v>
                </c:pt>
                <c:pt idx="20803">
                  <c:v>233940095.30000001</c:v>
                </c:pt>
                <c:pt idx="20804">
                  <c:v>233951340.80000001</c:v>
                </c:pt>
                <c:pt idx="20805">
                  <c:v>233962586.30000001</c:v>
                </c:pt>
                <c:pt idx="20806">
                  <c:v>233973831.80000001</c:v>
                </c:pt>
                <c:pt idx="20807">
                  <c:v>233985077.30000001</c:v>
                </c:pt>
                <c:pt idx="20808">
                  <c:v>233996322.80000001</c:v>
                </c:pt>
                <c:pt idx="20809">
                  <c:v>234007568.30000001</c:v>
                </c:pt>
                <c:pt idx="20810">
                  <c:v>234018813.80000001</c:v>
                </c:pt>
                <c:pt idx="20811">
                  <c:v>234030059.30000001</c:v>
                </c:pt>
                <c:pt idx="20812">
                  <c:v>234041304.80000001</c:v>
                </c:pt>
                <c:pt idx="20813">
                  <c:v>234052550.30000001</c:v>
                </c:pt>
                <c:pt idx="20814">
                  <c:v>234063795.69999999</c:v>
                </c:pt>
                <c:pt idx="20815">
                  <c:v>234075041.19999999</c:v>
                </c:pt>
                <c:pt idx="20816">
                  <c:v>234086286.69999999</c:v>
                </c:pt>
                <c:pt idx="20817">
                  <c:v>234097532.19999999</c:v>
                </c:pt>
                <c:pt idx="20818">
                  <c:v>234108777.69999999</c:v>
                </c:pt>
                <c:pt idx="20819">
                  <c:v>234120023.19999999</c:v>
                </c:pt>
                <c:pt idx="20820">
                  <c:v>234131268.69999999</c:v>
                </c:pt>
                <c:pt idx="20821">
                  <c:v>234142514.19999999</c:v>
                </c:pt>
                <c:pt idx="20822">
                  <c:v>234153759.69999999</c:v>
                </c:pt>
                <c:pt idx="20823">
                  <c:v>234165005.19999999</c:v>
                </c:pt>
                <c:pt idx="20824">
                  <c:v>234176250.69999999</c:v>
                </c:pt>
                <c:pt idx="20825">
                  <c:v>234187496.19999999</c:v>
                </c:pt>
                <c:pt idx="20826">
                  <c:v>234198741.69999999</c:v>
                </c:pt>
                <c:pt idx="20827">
                  <c:v>234209987.19999999</c:v>
                </c:pt>
                <c:pt idx="20828">
                  <c:v>234221232.69999999</c:v>
                </c:pt>
                <c:pt idx="20829">
                  <c:v>234232478.19999999</c:v>
                </c:pt>
                <c:pt idx="20830">
                  <c:v>234243723.69999999</c:v>
                </c:pt>
                <c:pt idx="20831">
                  <c:v>234254969.19999999</c:v>
                </c:pt>
                <c:pt idx="20832">
                  <c:v>234266214.69999999</c:v>
                </c:pt>
                <c:pt idx="20833">
                  <c:v>234277460.19999999</c:v>
                </c:pt>
                <c:pt idx="20834">
                  <c:v>234288705.69999999</c:v>
                </c:pt>
                <c:pt idx="20835">
                  <c:v>234299951.19999999</c:v>
                </c:pt>
                <c:pt idx="20836">
                  <c:v>234311196.69999999</c:v>
                </c:pt>
                <c:pt idx="20837">
                  <c:v>234322442.19999999</c:v>
                </c:pt>
                <c:pt idx="20838">
                  <c:v>234333687.69999999</c:v>
                </c:pt>
                <c:pt idx="20839">
                  <c:v>234344933.19999999</c:v>
                </c:pt>
                <c:pt idx="20840">
                  <c:v>234356178.69999999</c:v>
                </c:pt>
                <c:pt idx="20841">
                  <c:v>234367424.19999999</c:v>
                </c:pt>
                <c:pt idx="20842">
                  <c:v>234378669.69999999</c:v>
                </c:pt>
                <c:pt idx="20843">
                  <c:v>234389915.19999999</c:v>
                </c:pt>
                <c:pt idx="20844">
                  <c:v>234401160.69999999</c:v>
                </c:pt>
                <c:pt idx="20845">
                  <c:v>234412406.19999999</c:v>
                </c:pt>
                <c:pt idx="20846">
                  <c:v>234423651.69999999</c:v>
                </c:pt>
                <c:pt idx="20847">
                  <c:v>234434897.19999999</c:v>
                </c:pt>
                <c:pt idx="20848">
                  <c:v>234446142.69999999</c:v>
                </c:pt>
                <c:pt idx="20849">
                  <c:v>234457388.19999999</c:v>
                </c:pt>
                <c:pt idx="20850">
                  <c:v>234468633.69999999</c:v>
                </c:pt>
                <c:pt idx="20851">
                  <c:v>234479879.19999999</c:v>
                </c:pt>
                <c:pt idx="20852">
                  <c:v>234491124.69999999</c:v>
                </c:pt>
                <c:pt idx="20853">
                  <c:v>234502370.19999999</c:v>
                </c:pt>
                <c:pt idx="20854">
                  <c:v>234513615.69999999</c:v>
                </c:pt>
                <c:pt idx="20855">
                  <c:v>234524861.19999999</c:v>
                </c:pt>
                <c:pt idx="20856">
                  <c:v>234536106.69999999</c:v>
                </c:pt>
                <c:pt idx="20857">
                  <c:v>234547352.19999999</c:v>
                </c:pt>
                <c:pt idx="20858">
                  <c:v>234558597.69999999</c:v>
                </c:pt>
                <c:pt idx="20859">
                  <c:v>234569843.19999999</c:v>
                </c:pt>
                <c:pt idx="20860">
                  <c:v>234581088.69999999</c:v>
                </c:pt>
                <c:pt idx="20861">
                  <c:v>234592334.19999999</c:v>
                </c:pt>
                <c:pt idx="20862">
                  <c:v>234603579.69999999</c:v>
                </c:pt>
                <c:pt idx="20863">
                  <c:v>234614825.19999999</c:v>
                </c:pt>
                <c:pt idx="20864">
                  <c:v>234626070.59999999</c:v>
                </c:pt>
                <c:pt idx="20865">
                  <c:v>234637316.09999999</c:v>
                </c:pt>
                <c:pt idx="20866">
                  <c:v>234648561.59999999</c:v>
                </c:pt>
                <c:pt idx="20867">
                  <c:v>234659807.09999999</c:v>
                </c:pt>
                <c:pt idx="20868">
                  <c:v>234671052.59999999</c:v>
                </c:pt>
                <c:pt idx="20869">
                  <c:v>234682298.09999999</c:v>
                </c:pt>
                <c:pt idx="20870">
                  <c:v>234693543.59999999</c:v>
                </c:pt>
                <c:pt idx="20871">
                  <c:v>234704789.09999999</c:v>
                </c:pt>
                <c:pt idx="20872">
                  <c:v>234716034.59999999</c:v>
                </c:pt>
                <c:pt idx="20873">
                  <c:v>234727280.09999999</c:v>
                </c:pt>
                <c:pt idx="20874">
                  <c:v>234738525.59999999</c:v>
                </c:pt>
                <c:pt idx="20875">
                  <c:v>234749771.09999999</c:v>
                </c:pt>
                <c:pt idx="20876">
                  <c:v>234761016.59999999</c:v>
                </c:pt>
                <c:pt idx="20877">
                  <c:v>234772262.09999999</c:v>
                </c:pt>
                <c:pt idx="20878">
                  <c:v>234783507.59999999</c:v>
                </c:pt>
                <c:pt idx="20879">
                  <c:v>234794753.09999999</c:v>
                </c:pt>
                <c:pt idx="20880">
                  <c:v>234805998.59999999</c:v>
                </c:pt>
                <c:pt idx="20881">
                  <c:v>234817244.09999999</c:v>
                </c:pt>
                <c:pt idx="20882">
                  <c:v>234828489.59999999</c:v>
                </c:pt>
                <c:pt idx="20883">
                  <c:v>234839735.09999999</c:v>
                </c:pt>
                <c:pt idx="20884">
                  <c:v>234850980.59999999</c:v>
                </c:pt>
                <c:pt idx="20885">
                  <c:v>234862226.09999999</c:v>
                </c:pt>
                <c:pt idx="20886">
                  <c:v>234873471.59999999</c:v>
                </c:pt>
                <c:pt idx="20887">
                  <c:v>234884717.09999999</c:v>
                </c:pt>
                <c:pt idx="20888">
                  <c:v>234895962.59999999</c:v>
                </c:pt>
                <c:pt idx="20889">
                  <c:v>234907208.09999999</c:v>
                </c:pt>
                <c:pt idx="20890">
                  <c:v>234918453.59999999</c:v>
                </c:pt>
                <c:pt idx="20891">
                  <c:v>234929699.09999999</c:v>
                </c:pt>
                <c:pt idx="20892">
                  <c:v>234940944.59999999</c:v>
                </c:pt>
                <c:pt idx="20893">
                  <c:v>234952190.09999999</c:v>
                </c:pt>
                <c:pt idx="20894">
                  <c:v>234963435.59999999</c:v>
                </c:pt>
                <c:pt idx="20895">
                  <c:v>234974681.09999999</c:v>
                </c:pt>
                <c:pt idx="20896">
                  <c:v>234985926.59999999</c:v>
                </c:pt>
                <c:pt idx="20897">
                  <c:v>234997172.09999999</c:v>
                </c:pt>
                <c:pt idx="20898">
                  <c:v>235008417.59999999</c:v>
                </c:pt>
                <c:pt idx="20899">
                  <c:v>235019663.09999999</c:v>
                </c:pt>
                <c:pt idx="20900">
                  <c:v>235030908.59999999</c:v>
                </c:pt>
                <c:pt idx="20901">
                  <c:v>235042154.09999999</c:v>
                </c:pt>
                <c:pt idx="20902">
                  <c:v>235053399.59999999</c:v>
                </c:pt>
                <c:pt idx="20903">
                  <c:v>235064645.09999999</c:v>
                </c:pt>
                <c:pt idx="20904">
                  <c:v>235075890.59999999</c:v>
                </c:pt>
                <c:pt idx="20905">
                  <c:v>235087136.09999999</c:v>
                </c:pt>
                <c:pt idx="20906">
                  <c:v>235098381.59999999</c:v>
                </c:pt>
                <c:pt idx="20907">
                  <c:v>235109627.09999999</c:v>
                </c:pt>
                <c:pt idx="20908">
                  <c:v>235120872.59999999</c:v>
                </c:pt>
                <c:pt idx="20909">
                  <c:v>235132118.09999999</c:v>
                </c:pt>
                <c:pt idx="20910">
                  <c:v>235143363.59999999</c:v>
                </c:pt>
                <c:pt idx="20911">
                  <c:v>235154609.09999999</c:v>
                </c:pt>
                <c:pt idx="20912">
                  <c:v>235165854.59999999</c:v>
                </c:pt>
                <c:pt idx="20913">
                  <c:v>235177100.09999999</c:v>
                </c:pt>
                <c:pt idx="20914">
                  <c:v>235188345.59999999</c:v>
                </c:pt>
                <c:pt idx="20915">
                  <c:v>235199591</c:v>
                </c:pt>
                <c:pt idx="20916">
                  <c:v>235210836.5</c:v>
                </c:pt>
                <c:pt idx="20917">
                  <c:v>235222082</c:v>
                </c:pt>
                <c:pt idx="20918">
                  <c:v>235233327.5</c:v>
                </c:pt>
                <c:pt idx="20919">
                  <c:v>235244573</c:v>
                </c:pt>
                <c:pt idx="20920">
                  <c:v>235255818.5</c:v>
                </c:pt>
                <c:pt idx="20921">
                  <c:v>235267064</c:v>
                </c:pt>
                <c:pt idx="20922">
                  <c:v>235278309.5</c:v>
                </c:pt>
                <c:pt idx="20923">
                  <c:v>235289555</c:v>
                </c:pt>
                <c:pt idx="20924">
                  <c:v>235300800.5</c:v>
                </c:pt>
                <c:pt idx="20925">
                  <c:v>235312046</c:v>
                </c:pt>
                <c:pt idx="20926">
                  <c:v>235323291.5</c:v>
                </c:pt>
                <c:pt idx="20927">
                  <c:v>235334537</c:v>
                </c:pt>
                <c:pt idx="20928">
                  <c:v>235345782.5</c:v>
                </c:pt>
                <c:pt idx="20929">
                  <c:v>235357028</c:v>
                </c:pt>
                <c:pt idx="20930">
                  <c:v>235368273.5</c:v>
                </c:pt>
                <c:pt idx="20931">
                  <c:v>235379519</c:v>
                </c:pt>
                <c:pt idx="20932">
                  <c:v>235390764.5</c:v>
                </c:pt>
                <c:pt idx="20933">
                  <c:v>235402010</c:v>
                </c:pt>
                <c:pt idx="20934">
                  <c:v>235413255.5</c:v>
                </c:pt>
                <c:pt idx="20935">
                  <c:v>235424501</c:v>
                </c:pt>
                <c:pt idx="20936">
                  <c:v>235435746.5</c:v>
                </c:pt>
                <c:pt idx="20937">
                  <c:v>235446992</c:v>
                </c:pt>
                <c:pt idx="20938">
                  <c:v>235458237.5</c:v>
                </c:pt>
                <c:pt idx="20939">
                  <c:v>235469483</c:v>
                </c:pt>
                <c:pt idx="20940">
                  <c:v>235480728.5</c:v>
                </c:pt>
                <c:pt idx="20941">
                  <c:v>235491974</c:v>
                </c:pt>
                <c:pt idx="20942">
                  <c:v>235503219.5</c:v>
                </c:pt>
                <c:pt idx="20943">
                  <c:v>235514465</c:v>
                </c:pt>
                <c:pt idx="20944">
                  <c:v>235525710.5</c:v>
                </c:pt>
                <c:pt idx="20945">
                  <c:v>235536956</c:v>
                </c:pt>
                <c:pt idx="20946">
                  <c:v>235548201.5</c:v>
                </c:pt>
                <c:pt idx="20947">
                  <c:v>235559447</c:v>
                </c:pt>
                <c:pt idx="20948">
                  <c:v>235570692.5</c:v>
                </c:pt>
                <c:pt idx="20949">
                  <c:v>235581938</c:v>
                </c:pt>
                <c:pt idx="20950">
                  <c:v>235593183.5</c:v>
                </c:pt>
                <c:pt idx="20951">
                  <c:v>235604429</c:v>
                </c:pt>
                <c:pt idx="20952">
                  <c:v>235615674.5</c:v>
                </c:pt>
                <c:pt idx="20953">
                  <c:v>235626920</c:v>
                </c:pt>
                <c:pt idx="20954">
                  <c:v>235638165.5</c:v>
                </c:pt>
                <c:pt idx="20955">
                  <c:v>235649411</c:v>
                </c:pt>
                <c:pt idx="20956">
                  <c:v>235660656.5</c:v>
                </c:pt>
                <c:pt idx="20957">
                  <c:v>235671902</c:v>
                </c:pt>
                <c:pt idx="20958">
                  <c:v>235683147.5</c:v>
                </c:pt>
                <c:pt idx="20959">
                  <c:v>235694393</c:v>
                </c:pt>
                <c:pt idx="20960">
                  <c:v>235705638.5</c:v>
                </c:pt>
                <c:pt idx="20961">
                  <c:v>235716884</c:v>
                </c:pt>
                <c:pt idx="20962">
                  <c:v>235728129.5</c:v>
                </c:pt>
                <c:pt idx="20963">
                  <c:v>235739375</c:v>
                </c:pt>
                <c:pt idx="20964">
                  <c:v>235750620.5</c:v>
                </c:pt>
                <c:pt idx="20965">
                  <c:v>235761865.90000001</c:v>
                </c:pt>
                <c:pt idx="20966">
                  <c:v>235773111.40000001</c:v>
                </c:pt>
                <c:pt idx="20967">
                  <c:v>235784356.90000001</c:v>
                </c:pt>
                <c:pt idx="20968">
                  <c:v>235795602.40000001</c:v>
                </c:pt>
                <c:pt idx="20969">
                  <c:v>235806847.90000001</c:v>
                </c:pt>
                <c:pt idx="20970">
                  <c:v>235818093.40000001</c:v>
                </c:pt>
                <c:pt idx="20971">
                  <c:v>235829338.90000001</c:v>
                </c:pt>
                <c:pt idx="20972">
                  <c:v>235840584.40000001</c:v>
                </c:pt>
                <c:pt idx="20973">
                  <c:v>235851829.90000001</c:v>
                </c:pt>
                <c:pt idx="20974">
                  <c:v>235863075.40000001</c:v>
                </c:pt>
                <c:pt idx="20975">
                  <c:v>235874320.90000001</c:v>
                </c:pt>
                <c:pt idx="20976">
                  <c:v>235885566.40000001</c:v>
                </c:pt>
                <c:pt idx="20977">
                  <c:v>235896811.90000001</c:v>
                </c:pt>
                <c:pt idx="20978">
                  <c:v>235908057.40000001</c:v>
                </c:pt>
                <c:pt idx="20979">
                  <c:v>235919302.90000001</c:v>
                </c:pt>
                <c:pt idx="20980">
                  <c:v>235930548.40000001</c:v>
                </c:pt>
                <c:pt idx="20981">
                  <c:v>235941793.90000001</c:v>
                </c:pt>
                <c:pt idx="20982">
                  <c:v>235953039.40000001</c:v>
                </c:pt>
                <c:pt idx="20983">
                  <c:v>235964284.90000001</c:v>
                </c:pt>
                <c:pt idx="20984">
                  <c:v>235975530.40000001</c:v>
                </c:pt>
                <c:pt idx="20985">
                  <c:v>235986775.90000001</c:v>
                </c:pt>
                <c:pt idx="20986">
                  <c:v>235998021.40000001</c:v>
                </c:pt>
                <c:pt idx="20987">
                  <c:v>236009266.90000001</c:v>
                </c:pt>
                <c:pt idx="20988">
                  <c:v>236020512.40000001</c:v>
                </c:pt>
                <c:pt idx="20989">
                  <c:v>236031757.90000001</c:v>
                </c:pt>
                <c:pt idx="20990">
                  <c:v>236043003.40000001</c:v>
                </c:pt>
                <c:pt idx="20991">
                  <c:v>236054248.90000001</c:v>
                </c:pt>
                <c:pt idx="20992">
                  <c:v>236065494.40000001</c:v>
                </c:pt>
                <c:pt idx="20993">
                  <c:v>236076739.90000001</c:v>
                </c:pt>
                <c:pt idx="20994">
                  <c:v>236087985.40000001</c:v>
                </c:pt>
                <c:pt idx="20995">
                  <c:v>236099230.90000001</c:v>
                </c:pt>
                <c:pt idx="20996">
                  <c:v>236110476.40000001</c:v>
                </c:pt>
                <c:pt idx="20997">
                  <c:v>236121721.90000001</c:v>
                </c:pt>
                <c:pt idx="20998">
                  <c:v>236132967.40000001</c:v>
                </c:pt>
                <c:pt idx="20999">
                  <c:v>236144212.90000001</c:v>
                </c:pt>
                <c:pt idx="21000">
                  <c:v>236155458.40000001</c:v>
                </c:pt>
                <c:pt idx="21001">
                  <c:v>236166703.90000001</c:v>
                </c:pt>
                <c:pt idx="21002">
                  <c:v>236177949.40000001</c:v>
                </c:pt>
                <c:pt idx="21003">
                  <c:v>236189194.90000001</c:v>
                </c:pt>
                <c:pt idx="21004">
                  <c:v>236200440.40000001</c:v>
                </c:pt>
                <c:pt idx="21005">
                  <c:v>236211685.90000001</c:v>
                </c:pt>
                <c:pt idx="21006">
                  <c:v>236222931.40000001</c:v>
                </c:pt>
                <c:pt idx="21007">
                  <c:v>236234176.90000001</c:v>
                </c:pt>
                <c:pt idx="21008">
                  <c:v>236245422.40000001</c:v>
                </c:pt>
                <c:pt idx="21009">
                  <c:v>236256667.90000001</c:v>
                </c:pt>
                <c:pt idx="21010">
                  <c:v>236267913.40000001</c:v>
                </c:pt>
                <c:pt idx="21011">
                  <c:v>236279158.90000001</c:v>
                </c:pt>
                <c:pt idx="21012">
                  <c:v>236290404.40000001</c:v>
                </c:pt>
                <c:pt idx="21013">
                  <c:v>236301649.90000001</c:v>
                </c:pt>
                <c:pt idx="21014">
                  <c:v>236312895.40000001</c:v>
                </c:pt>
                <c:pt idx="21015">
                  <c:v>236324140.90000001</c:v>
                </c:pt>
                <c:pt idx="21016">
                  <c:v>236335386.30000001</c:v>
                </c:pt>
                <c:pt idx="21017">
                  <c:v>236346631.80000001</c:v>
                </c:pt>
                <c:pt idx="21018">
                  <c:v>236357877.30000001</c:v>
                </c:pt>
                <c:pt idx="21019">
                  <c:v>236369122.80000001</c:v>
                </c:pt>
                <c:pt idx="21020">
                  <c:v>236380368.30000001</c:v>
                </c:pt>
                <c:pt idx="21021">
                  <c:v>236391613.80000001</c:v>
                </c:pt>
                <c:pt idx="21022">
                  <c:v>236402859.30000001</c:v>
                </c:pt>
                <c:pt idx="21023">
                  <c:v>236414104.80000001</c:v>
                </c:pt>
                <c:pt idx="21024">
                  <c:v>236425350.30000001</c:v>
                </c:pt>
                <c:pt idx="21025">
                  <c:v>236436595.80000001</c:v>
                </c:pt>
                <c:pt idx="21026">
                  <c:v>236447841.30000001</c:v>
                </c:pt>
                <c:pt idx="21027">
                  <c:v>236459086.80000001</c:v>
                </c:pt>
                <c:pt idx="21028">
                  <c:v>236470332.30000001</c:v>
                </c:pt>
                <c:pt idx="21029">
                  <c:v>236481577.80000001</c:v>
                </c:pt>
                <c:pt idx="21030">
                  <c:v>236492823.30000001</c:v>
                </c:pt>
                <c:pt idx="21031">
                  <c:v>236504068.80000001</c:v>
                </c:pt>
                <c:pt idx="21032">
                  <c:v>236515314.30000001</c:v>
                </c:pt>
                <c:pt idx="21033">
                  <c:v>236526559.80000001</c:v>
                </c:pt>
                <c:pt idx="21034">
                  <c:v>236537805.30000001</c:v>
                </c:pt>
                <c:pt idx="21035">
                  <c:v>236549050.80000001</c:v>
                </c:pt>
                <c:pt idx="21036">
                  <c:v>236560296.30000001</c:v>
                </c:pt>
                <c:pt idx="21037">
                  <c:v>236571541.80000001</c:v>
                </c:pt>
                <c:pt idx="21038">
                  <c:v>236582787.30000001</c:v>
                </c:pt>
                <c:pt idx="21039">
                  <c:v>236594032.80000001</c:v>
                </c:pt>
                <c:pt idx="21040">
                  <c:v>236605278.30000001</c:v>
                </c:pt>
                <c:pt idx="21041">
                  <c:v>236616523.80000001</c:v>
                </c:pt>
                <c:pt idx="21042">
                  <c:v>236627769.30000001</c:v>
                </c:pt>
                <c:pt idx="21043">
                  <c:v>236639014.80000001</c:v>
                </c:pt>
                <c:pt idx="21044">
                  <c:v>236650260.30000001</c:v>
                </c:pt>
                <c:pt idx="21045">
                  <c:v>236661505.80000001</c:v>
                </c:pt>
                <c:pt idx="21046">
                  <c:v>236672751.30000001</c:v>
                </c:pt>
                <c:pt idx="21047">
                  <c:v>236683996.80000001</c:v>
                </c:pt>
                <c:pt idx="21048">
                  <c:v>236695242.30000001</c:v>
                </c:pt>
                <c:pt idx="21049">
                  <c:v>236706487.80000001</c:v>
                </c:pt>
                <c:pt idx="21050">
                  <c:v>236717733.30000001</c:v>
                </c:pt>
                <c:pt idx="21051">
                  <c:v>236728978.80000001</c:v>
                </c:pt>
                <c:pt idx="21052">
                  <c:v>236740224.30000001</c:v>
                </c:pt>
                <c:pt idx="21053">
                  <c:v>236751469.80000001</c:v>
                </c:pt>
                <c:pt idx="21054">
                  <c:v>236762715.30000001</c:v>
                </c:pt>
                <c:pt idx="21055">
                  <c:v>236773960.80000001</c:v>
                </c:pt>
                <c:pt idx="21056">
                  <c:v>236785206.30000001</c:v>
                </c:pt>
                <c:pt idx="21057">
                  <c:v>236796451.80000001</c:v>
                </c:pt>
                <c:pt idx="21058">
                  <c:v>236807697.30000001</c:v>
                </c:pt>
                <c:pt idx="21059">
                  <c:v>236818942.80000001</c:v>
                </c:pt>
                <c:pt idx="21060">
                  <c:v>236830188.30000001</c:v>
                </c:pt>
                <c:pt idx="21061">
                  <c:v>236841433.80000001</c:v>
                </c:pt>
                <c:pt idx="21062">
                  <c:v>236852679.30000001</c:v>
                </c:pt>
                <c:pt idx="21063">
                  <c:v>236863924.80000001</c:v>
                </c:pt>
                <c:pt idx="21064">
                  <c:v>236875170.30000001</c:v>
                </c:pt>
                <c:pt idx="21065">
                  <c:v>236886415.80000001</c:v>
                </c:pt>
                <c:pt idx="21066">
                  <c:v>236897661.19999999</c:v>
                </c:pt>
                <c:pt idx="21067">
                  <c:v>236908906.69999999</c:v>
                </c:pt>
                <c:pt idx="21068">
                  <c:v>236920152.19999999</c:v>
                </c:pt>
                <c:pt idx="21069">
                  <c:v>236931397.69999999</c:v>
                </c:pt>
                <c:pt idx="21070">
                  <c:v>236942643.19999999</c:v>
                </c:pt>
                <c:pt idx="21071">
                  <c:v>236953888.69999999</c:v>
                </c:pt>
                <c:pt idx="21072">
                  <c:v>236965134.19999999</c:v>
                </c:pt>
                <c:pt idx="21073">
                  <c:v>236976379.69999999</c:v>
                </c:pt>
                <c:pt idx="21074">
                  <c:v>236987625.19999999</c:v>
                </c:pt>
                <c:pt idx="21075">
                  <c:v>236998870.69999999</c:v>
                </c:pt>
                <c:pt idx="21076">
                  <c:v>237010116.19999999</c:v>
                </c:pt>
                <c:pt idx="21077">
                  <c:v>237021361.69999999</c:v>
                </c:pt>
                <c:pt idx="21078">
                  <c:v>237032607.19999999</c:v>
                </c:pt>
                <c:pt idx="21079">
                  <c:v>237043852.69999999</c:v>
                </c:pt>
                <c:pt idx="21080">
                  <c:v>237055098.19999999</c:v>
                </c:pt>
                <c:pt idx="21081">
                  <c:v>237066343.69999999</c:v>
                </c:pt>
                <c:pt idx="21082">
                  <c:v>237077589.19999999</c:v>
                </c:pt>
                <c:pt idx="21083">
                  <c:v>237088834.69999999</c:v>
                </c:pt>
                <c:pt idx="21084">
                  <c:v>237100080.19999999</c:v>
                </c:pt>
                <c:pt idx="21085">
                  <c:v>237111325.69999999</c:v>
                </c:pt>
                <c:pt idx="21086">
                  <c:v>237122571.19999999</c:v>
                </c:pt>
                <c:pt idx="21087">
                  <c:v>237133816.69999999</c:v>
                </c:pt>
                <c:pt idx="21088">
                  <c:v>237145062.19999999</c:v>
                </c:pt>
                <c:pt idx="21089">
                  <c:v>237156307.69999999</c:v>
                </c:pt>
                <c:pt idx="21090">
                  <c:v>237167553.19999999</c:v>
                </c:pt>
                <c:pt idx="21091">
                  <c:v>237178798.69999999</c:v>
                </c:pt>
                <c:pt idx="21092">
                  <c:v>237190044.19999999</c:v>
                </c:pt>
                <c:pt idx="21093">
                  <c:v>237201289.69999999</c:v>
                </c:pt>
                <c:pt idx="21094">
                  <c:v>237212535.19999999</c:v>
                </c:pt>
                <c:pt idx="21095">
                  <c:v>237223780.69999999</c:v>
                </c:pt>
                <c:pt idx="21096">
                  <c:v>237235026.19999999</c:v>
                </c:pt>
                <c:pt idx="21097">
                  <c:v>237246271.69999999</c:v>
                </c:pt>
                <c:pt idx="21098">
                  <c:v>237257517.19999999</c:v>
                </c:pt>
                <c:pt idx="21099">
                  <c:v>237268762.69999999</c:v>
                </c:pt>
                <c:pt idx="21100">
                  <c:v>237280008.19999999</c:v>
                </c:pt>
                <c:pt idx="21101">
                  <c:v>237291253.69999999</c:v>
                </c:pt>
                <c:pt idx="21102">
                  <c:v>237302499.19999999</c:v>
                </c:pt>
                <c:pt idx="21103">
                  <c:v>237313744.69999999</c:v>
                </c:pt>
                <c:pt idx="21104">
                  <c:v>237324990.19999999</c:v>
                </c:pt>
                <c:pt idx="21105">
                  <c:v>237336235.69999999</c:v>
                </c:pt>
                <c:pt idx="21106">
                  <c:v>237347481.19999999</c:v>
                </c:pt>
                <c:pt idx="21107">
                  <c:v>237358726.69999999</c:v>
                </c:pt>
                <c:pt idx="21108">
                  <c:v>237369972.19999999</c:v>
                </c:pt>
                <c:pt idx="21109">
                  <c:v>237381217.69999999</c:v>
                </c:pt>
                <c:pt idx="21110">
                  <c:v>237392463.19999999</c:v>
                </c:pt>
                <c:pt idx="21111">
                  <c:v>237403708.69999999</c:v>
                </c:pt>
                <c:pt idx="21112">
                  <c:v>237414954.19999999</c:v>
                </c:pt>
                <c:pt idx="21113">
                  <c:v>237426199.69999999</c:v>
                </c:pt>
                <c:pt idx="21114">
                  <c:v>237437445.19999999</c:v>
                </c:pt>
                <c:pt idx="21115">
                  <c:v>237448690.69999999</c:v>
                </c:pt>
                <c:pt idx="21116">
                  <c:v>237459936.19999999</c:v>
                </c:pt>
                <c:pt idx="21117">
                  <c:v>237471181.59999999</c:v>
                </c:pt>
                <c:pt idx="21118">
                  <c:v>237482427.09999999</c:v>
                </c:pt>
                <c:pt idx="21119">
                  <c:v>237493672.59999999</c:v>
                </c:pt>
                <c:pt idx="21120">
                  <c:v>237504918.09999999</c:v>
                </c:pt>
                <c:pt idx="21121">
                  <c:v>237516163.59999999</c:v>
                </c:pt>
                <c:pt idx="21122">
                  <c:v>237527409.09999999</c:v>
                </c:pt>
                <c:pt idx="21123">
                  <c:v>237538654.59999999</c:v>
                </c:pt>
                <c:pt idx="21124">
                  <c:v>237549900.09999999</c:v>
                </c:pt>
                <c:pt idx="21125">
                  <c:v>237561145.59999999</c:v>
                </c:pt>
                <c:pt idx="21126">
                  <c:v>237572391.09999999</c:v>
                </c:pt>
                <c:pt idx="21127">
                  <c:v>237583636.59999999</c:v>
                </c:pt>
                <c:pt idx="21128">
                  <c:v>237594882.09999999</c:v>
                </c:pt>
                <c:pt idx="21129">
                  <c:v>237606127.59999999</c:v>
                </c:pt>
                <c:pt idx="21130">
                  <c:v>237617373.09999999</c:v>
                </c:pt>
                <c:pt idx="21131">
                  <c:v>237628618.59999999</c:v>
                </c:pt>
                <c:pt idx="21132">
                  <c:v>237639864.09999999</c:v>
                </c:pt>
                <c:pt idx="21133">
                  <c:v>237651109.59999999</c:v>
                </c:pt>
                <c:pt idx="21134">
                  <c:v>237662355.09999999</c:v>
                </c:pt>
                <c:pt idx="21135">
                  <c:v>237673600.59999999</c:v>
                </c:pt>
                <c:pt idx="21136">
                  <c:v>237684846.09999999</c:v>
                </c:pt>
                <c:pt idx="21137">
                  <c:v>237696091.59999999</c:v>
                </c:pt>
                <c:pt idx="21138">
                  <c:v>237707337.09999999</c:v>
                </c:pt>
                <c:pt idx="21139">
                  <c:v>237718582.59999999</c:v>
                </c:pt>
                <c:pt idx="21140">
                  <c:v>237729828.09999999</c:v>
                </c:pt>
                <c:pt idx="21141">
                  <c:v>237741073.59999999</c:v>
                </c:pt>
                <c:pt idx="21142">
                  <c:v>237752319.09999999</c:v>
                </c:pt>
                <c:pt idx="21143">
                  <c:v>237763564.59999999</c:v>
                </c:pt>
                <c:pt idx="21144">
                  <c:v>237774810.09999999</c:v>
                </c:pt>
                <c:pt idx="21145">
                  <c:v>237786055.59999999</c:v>
                </c:pt>
                <c:pt idx="21146">
                  <c:v>237797301.09999999</c:v>
                </c:pt>
                <c:pt idx="21147">
                  <c:v>237808546.59999999</c:v>
                </c:pt>
                <c:pt idx="21148">
                  <c:v>237819792.09999999</c:v>
                </c:pt>
                <c:pt idx="21149">
                  <c:v>237831037.59999999</c:v>
                </c:pt>
                <c:pt idx="21150">
                  <c:v>237842283.09999999</c:v>
                </c:pt>
                <c:pt idx="21151">
                  <c:v>237853528.59999999</c:v>
                </c:pt>
                <c:pt idx="21152">
                  <c:v>237864774.09999999</c:v>
                </c:pt>
                <c:pt idx="21153">
                  <c:v>237876019.59999999</c:v>
                </c:pt>
                <c:pt idx="21154">
                  <c:v>237887265.09999999</c:v>
                </c:pt>
                <c:pt idx="21155">
                  <c:v>237898510.59999999</c:v>
                </c:pt>
                <c:pt idx="21156">
                  <c:v>237909756.09999999</c:v>
                </c:pt>
                <c:pt idx="21157">
                  <c:v>237921001.59999999</c:v>
                </c:pt>
                <c:pt idx="21158">
                  <c:v>237932247.09999999</c:v>
                </c:pt>
                <c:pt idx="21159">
                  <c:v>237943492.59999999</c:v>
                </c:pt>
                <c:pt idx="21160">
                  <c:v>237954738.09999999</c:v>
                </c:pt>
                <c:pt idx="21161">
                  <c:v>237965983.59999999</c:v>
                </c:pt>
                <c:pt idx="21162">
                  <c:v>237977229.09999999</c:v>
                </c:pt>
                <c:pt idx="21163">
                  <c:v>237988474.59999999</c:v>
                </c:pt>
                <c:pt idx="21164">
                  <c:v>237999720.09999999</c:v>
                </c:pt>
                <c:pt idx="21165">
                  <c:v>238010965.59999999</c:v>
                </c:pt>
                <c:pt idx="21166">
                  <c:v>238022211.09999999</c:v>
                </c:pt>
                <c:pt idx="21167">
                  <c:v>238033456.5</c:v>
                </c:pt>
                <c:pt idx="21168">
                  <c:v>238044702</c:v>
                </c:pt>
                <c:pt idx="21169">
                  <c:v>238055947.5</c:v>
                </c:pt>
                <c:pt idx="21170">
                  <c:v>238067193</c:v>
                </c:pt>
                <c:pt idx="21171">
                  <c:v>238078438.5</c:v>
                </c:pt>
                <c:pt idx="21172">
                  <c:v>238089684</c:v>
                </c:pt>
                <c:pt idx="21173">
                  <c:v>238100929.5</c:v>
                </c:pt>
                <c:pt idx="21174">
                  <c:v>238112175</c:v>
                </c:pt>
                <c:pt idx="21175">
                  <c:v>238123420.5</c:v>
                </c:pt>
                <c:pt idx="21176">
                  <c:v>238134666</c:v>
                </c:pt>
                <c:pt idx="21177">
                  <c:v>238145911.5</c:v>
                </c:pt>
                <c:pt idx="21178">
                  <c:v>238157157</c:v>
                </c:pt>
                <c:pt idx="21179">
                  <c:v>238168402.5</c:v>
                </c:pt>
                <c:pt idx="21180">
                  <c:v>238179648</c:v>
                </c:pt>
                <c:pt idx="21181">
                  <c:v>238190893.5</c:v>
                </c:pt>
                <c:pt idx="21182">
                  <c:v>238202139</c:v>
                </c:pt>
                <c:pt idx="21183">
                  <c:v>238213384.5</c:v>
                </c:pt>
                <c:pt idx="21184">
                  <c:v>238224630</c:v>
                </c:pt>
                <c:pt idx="21185">
                  <c:v>238235875.5</c:v>
                </c:pt>
                <c:pt idx="21186">
                  <c:v>238247121</c:v>
                </c:pt>
                <c:pt idx="21187">
                  <c:v>238258366.5</c:v>
                </c:pt>
                <c:pt idx="21188">
                  <c:v>238269612</c:v>
                </c:pt>
                <c:pt idx="21189">
                  <c:v>238280857.5</c:v>
                </c:pt>
                <c:pt idx="21190">
                  <c:v>238292103</c:v>
                </c:pt>
                <c:pt idx="21191">
                  <c:v>238303348.5</c:v>
                </c:pt>
                <c:pt idx="21192">
                  <c:v>238314594</c:v>
                </c:pt>
                <c:pt idx="21193">
                  <c:v>238325839.5</c:v>
                </c:pt>
                <c:pt idx="21194">
                  <c:v>238337085</c:v>
                </c:pt>
                <c:pt idx="21195">
                  <c:v>238348330.5</c:v>
                </c:pt>
                <c:pt idx="21196">
                  <c:v>238359576</c:v>
                </c:pt>
                <c:pt idx="21197">
                  <c:v>238370821.5</c:v>
                </c:pt>
                <c:pt idx="21198">
                  <c:v>238382067</c:v>
                </c:pt>
                <c:pt idx="21199">
                  <c:v>238393312.5</c:v>
                </c:pt>
                <c:pt idx="21200">
                  <c:v>238404558</c:v>
                </c:pt>
                <c:pt idx="21201">
                  <c:v>238415803.5</c:v>
                </c:pt>
                <c:pt idx="21202">
                  <c:v>238427049</c:v>
                </c:pt>
                <c:pt idx="21203">
                  <c:v>238438294.5</c:v>
                </c:pt>
                <c:pt idx="21204">
                  <c:v>238449540</c:v>
                </c:pt>
                <c:pt idx="21205">
                  <c:v>238460785.5</c:v>
                </c:pt>
                <c:pt idx="21206">
                  <c:v>238472031</c:v>
                </c:pt>
                <c:pt idx="21207">
                  <c:v>238483276.5</c:v>
                </c:pt>
                <c:pt idx="21208">
                  <c:v>238494522</c:v>
                </c:pt>
                <c:pt idx="21209">
                  <c:v>238505767.5</c:v>
                </c:pt>
                <c:pt idx="21210">
                  <c:v>238517013</c:v>
                </c:pt>
                <c:pt idx="21211">
                  <c:v>238528258.5</c:v>
                </c:pt>
                <c:pt idx="21212">
                  <c:v>238539504</c:v>
                </c:pt>
                <c:pt idx="21213">
                  <c:v>238550749.5</c:v>
                </c:pt>
                <c:pt idx="21214">
                  <c:v>238561995</c:v>
                </c:pt>
                <c:pt idx="21215">
                  <c:v>238573240.5</c:v>
                </c:pt>
                <c:pt idx="21216">
                  <c:v>238584486</c:v>
                </c:pt>
                <c:pt idx="21217">
                  <c:v>238595731.5</c:v>
                </c:pt>
                <c:pt idx="21218">
                  <c:v>238606976.90000001</c:v>
                </c:pt>
                <c:pt idx="21219">
                  <c:v>238618222.40000001</c:v>
                </c:pt>
                <c:pt idx="21220">
                  <c:v>238629467.90000001</c:v>
                </c:pt>
                <c:pt idx="21221">
                  <c:v>238640713.40000001</c:v>
                </c:pt>
                <c:pt idx="21222">
                  <c:v>238651958.90000001</c:v>
                </c:pt>
                <c:pt idx="21223">
                  <c:v>238663204.40000001</c:v>
                </c:pt>
                <c:pt idx="21224">
                  <c:v>238674449.90000001</c:v>
                </c:pt>
                <c:pt idx="21225">
                  <c:v>238685695.40000001</c:v>
                </c:pt>
                <c:pt idx="21226">
                  <c:v>238696940.90000001</c:v>
                </c:pt>
                <c:pt idx="21227">
                  <c:v>238708186.40000001</c:v>
                </c:pt>
                <c:pt idx="21228">
                  <c:v>238719431.90000001</c:v>
                </c:pt>
                <c:pt idx="21229">
                  <c:v>238730677.40000001</c:v>
                </c:pt>
                <c:pt idx="21230">
                  <c:v>238741922.90000001</c:v>
                </c:pt>
                <c:pt idx="21231">
                  <c:v>238753168.40000001</c:v>
                </c:pt>
                <c:pt idx="21232">
                  <c:v>238764413.90000001</c:v>
                </c:pt>
                <c:pt idx="21233">
                  <c:v>238775659.40000001</c:v>
                </c:pt>
                <c:pt idx="21234">
                  <c:v>238786904.90000001</c:v>
                </c:pt>
                <c:pt idx="21235">
                  <c:v>238798150.40000001</c:v>
                </c:pt>
                <c:pt idx="21236">
                  <c:v>238809395.90000001</c:v>
                </c:pt>
                <c:pt idx="21237">
                  <c:v>238820641.40000001</c:v>
                </c:pt>
                <c:pt idx="21238">
                  <c:v>238831886.90000001</c:v>
                </c:pt>
                <c:pt idx="21239">
                  <c:v>238843132.40000001</c:v>
                </c:pt>
                <c:pt idx="21240">
                  <c:v>238854377.90000001</c:v>
                </c:pt>
                <c:pt idx="21241">
                  <c:v>238865623.40000001</c:v>
                </c:pt>
                <c:pt idx="21242">
                  <c:v>238876868.90000001</c:v>
                </c:pt>
                <c:pt idx="21243">
                  <c:v>238888114.40000001</c:v>
                </c:pt>
                <c:pt idx="21244">
                  <c:v>238899359.90000001</c:v>
                </c:pt>
                <c:pt idx="21245">
                  <c:v>238910605.40000001</c:v>
                </c:pt>
                <c:pt idx="21246">
                  <c:v>238921850.90000001</c:v>
                </c:pt>
                <c:pt idx="21247">
                  <c:v>238933096.40000001</c:v>
                </c:pt>
                <c:pt idx="21248">
                  <c:v>238944341.90000001</c:v>
                </c:pt>
                <c:pt idx="21249">
                  <c:v>238955587.40000001</c:v>
                </c:pt>
                <c:pt idx="21250">
                  <c:v>238966832.90000001</c:v>
                </c:pt>
                <c:pt idx="21251">
                  <c:v>238978078.40000001</c:v>
                </c:pt>
                <c:pt idx="21252">
                  <c:v>238989323.90000001</c:v>
                </c:pt>
                <c:pt idx="21253">
                  <c:v>239000569.40000001</c:v>
                </c:pt>
                <c:pt idx="21254">
                  <c:v>239011814.90000001</c:v>
                </c:pt>
                <c:pt idx="21255">
                  <c:v>239023060.40000001</c:v>
                </c:pt>
                <c:pt idx="21256">
                  <c:v>239034305.90000001</c:v>
                </c:pt>
                <c:pt idx="21257">
                  <c:v>239045551.40000001</c:v>
                </c:pt>
                <c:pt idx="21258">
                  <c:v>239056796.90000001</c:v>
                </c:pt>
                <c:pt idx="21259">
                  <c:v>239068042.40000001</c:v>
                </c:pt>
                <c:pt idx="21260">
                  <c:v>239079287.90000001</c:v>
                </c:pt>
                <c:pt idx="21261">
                  <c:v>239090533.40000001</c:v>
                </c:pt>
                <c:pt idx="21262">
                  <c:v>239101778.90000001</c:v>
                </c:pt>
                <c:pt idx="21263">
                  <c:v>239113024.40000001</c:v>
                </c:pt>
                <c:pt idx="21264">
                  <c:v>239124269.90000001</c:v>
                </c:pt>
                <c:pt idx="21265">
                  <c:v>239135515.40000001</c:v>
                </c:pt>
                <c:pt idx="21266">
                  <c:v>239146760.90000001</c:v>
                </c:pt>
                <c:pt idx="21267">
                  <c:v>239158006.40000001</c:v>
                </c:pt>
                <c:pt idx="21268">
                  <c:v>239169251.80000001</c:v>
                </c:pt>
                <c:pt idx="21269">
                  <c:v>239180497.30000001</c:v>
                </c:pt>
                <c:pt idx="21270">
                  <c:v>239191742.80000001</c:v>
                </c:pt>
                <c:pt idx="21271">
                  <c:v>239202988.30000001</c:v>
                </c:pt>
                <c:pt idx="21272">
                  <c:v>239214233.80000001</c:v>
                </c:pt>
                <c:pt idx="21273">
                  <c:v>239225479.30000001</c:v>
                </c:pt>
                <c:pt idx="21274">
                  <c:v>239236724.80000001</c:v>
                </c:pt>
                <c:pt idx="21275">
                  <c:v>239247970.30000001</c:v>
                </c:pt>
                <c:pt idx="21276">
                  <c:v>239259215.80000001</c:v>
                </c:pt>
                <c:pt idx="21277">
                  <c:v>239270461.30000001</c:v>
                </c:pt>
                <c:pt idx="21278">
                  <c:v>239281706.80000001</c:v>
                </c:pt>
                <c:pt idx="21279">
                  <c:v>239292952.30000001</c:v>
                </c:pt>
                <c:pt idx="21280">
                  <c:v>239304197.80000001</c:v>
                </c:pt>
                <c:pt idx="21281">
                  <c:v>239315443.30000001</c:v>
                </c:pt>
                <c:pt idx="21282">
                  <c:v>239326688.80000001</c:v>
                </c:pt>
                <c:pt idx="21283">
                  <c:v>239337934.30000001</c:v>
                </c:pt>
                <c:pt idx="21284">
                  <c:v>239349179.80000001</c:v>
                </c:pt>
                <c:pt idx="21285">
                  <c:v>239360425.30000001</c:v>
                </c:pt>
                <c:pt idx="21286">
                  <c:v>239371670.80000001</c:v>
                </c:pt>
                <c:pt idx="21287">
                  <c:v>239382916.30000001</c:v>
                </c:pt>
                <c:pt idx="21288">
                  <c:v>239394161.80000001</c:v>
                </c:pt>
                <c:pt idx="21289">
                  <c:v>239405407.30000001</c:v>
                </c:pt>
                <c:pt idx="21290">
                  <c:v>239416652.80000001</c:v>
                </c:pt>
                <c:pt idx="21291">
                  <c:v>239427898.30000001</c:v>
                </c:pt>
                <c:pt idx="21292">
                  <c:v>239439143.80000001</c:v>
                </c:pt>
                <c:pt idx="21293">
                  <c:v>239450389.30000001</c:v>
                </c:pt>
                <c:pt idx="21294">
                  <c:v>239461634.80000001</c:v>
                </c:pt>
                <c:pt idx="21295">
                  <c:v>239472880.30000001</c:v>
                </c:pt>
                <c:pt idx="21296">
                  <c:v>239484125.80000001</c:v>
                </c:pt>
                <c:pt idx="21297">
                  <c:v>239495371.30000001</c:v>
                </c:pt>
                <c:pt idx="21298">
                  <c:v>239506616.80000001</c:v>
                </c:pt>
                <c:pt idx="21299">
                  <c:v>239517862.30000001</c:v>
                </c:pt>
                <c:pt idx="21300">
                  <c:v>239529107.80000001</c:v>
                </c:pt>
                <c:pt idx="21301">
                  <c:v>239540353.30000001</c:v>
                </c:pt>
                <c:pt idx="21302">
                  <c:v>239551598.80000001</c:v>
                </c:pt>
                <c:pt idx="21303">
                  <c:v>239562844.30000001</c:v>
                </c:pt>
                <c:pt idx="21304">
                  <c:v>239574089.80000001</c:v>
                </c:pt>
                <c:pt idx="21305">
                  <c:v>239585335.30000001</c:v>
                </c:pt>
                <c:pt idx="21306">
                  <c:v>239596580.80000001</c:v>
                </c:pt>
                <c:pt idx="21307">
                  <c:v>239607826.30000001</c:v>
                </c:pt>
                <c:pt idx="21308">
                  <c:v>239619071.80000001</c:v>
                </c:pt>
                <c:pt idx="21309">
                  <c:v>239630317.30000001</c:v>
                </c:pt>
                <c:pt idx="21310">
                  <c:v>239641562.80000001</c:v>
                </c:pt>
                <c:pt idx="21311">
                  <c:v>239652808.30000001</c:v>
                </c:pt>
                <c:pt idx="21312">
                  <c:v>239664053.80000001</c:v>
                </c:pt>
                <c:pt idx="21313">
                  <c:v>239675299.30000001</c:v>
                </c:pt>
                <c:pt idx="21314">
                  <c:v>239686544.80000001</c:v>
                </c:pt>
                <c:pt idx="21315">
                  <c:v>239697790.30000001</c:v>
                </c:pt>
                <c:pt idx="21316">
                  <c:v>239709035.80000001</c:v>
                </c:pt>
                <c:pt idx="21317">
                  <c:v>239720281.30000001</c:v>
                </c:pt>
                <c:pt idx="21318">
                  <c:v>239731526.80000001</c:v>
                </c:pt>
                <c:pt idx="21319">
                  <c:v>239742772.19999999</c:v>
                </c:pt>
                <c:pt idx="21320">
                  <c:v>239754017.69999999</c:v>
                </c:pt>
                <c:pt idx="21321">
                  <c:v>239765263.19999999</c:v>
                </c:pt>
                <c:pt idx="21322">
                  <c:v>239776508.69999999</c:v>
                </c:pt>
                <c:pt idx="21323">
                  <c:v>239787754.19999999</c:v>
                </c:pt>
                <c:pt idx="21324">
                  <c:v>239798999.69999999</c:v>
                </c:pt>
                <c:pt idx="21325">
                  <c:v>239810245.19999999</c:v>
                </c:pt>
                <c:pt idx="21326">
                  <c:v>239821490.69999999</c:v>
                </c:pt>
                <c:pt idx="21327">
                  <c:v>239832736.19999999</c:v>
                </c:pt>
                <c:pt idx="21328">
                  <c:v>239843981.69999999</c:v>
                </c:pt>
                <c:pt idx="21329">
                  <c:v>239855227.19999999</c:v>
                </c:pt>
                <c:pt idx="21330">
                  <c:v>239866472.69999999</c:v>
                </c:pt>
                <c:pt idx="21331">
                  <c:v>239877718.19999999</c:v>
                </c:pt>
                <c:pt idx="21332">
                  <c:v>239888963.69999999</c:v>
                </c:pt>
                <c:pt idx="21333">
                  <c:v>239900209.19999999</c:v>
                </c:pt>
                <c:pt idx="21334">
                  <c:v>239911454.69999999</c:v>
                </c:pt>
                <c:pt idx="21335">
                  <c:v>239922700.19999999</c:v>
                </c:pt>
                <c:pt idx="21336">
                  <c:v>239933945.69999999</c:v>
                </c:pt>
                <c:pt idx="21337">
                  <c:v>239945191.19999999</c:v>
                </c:pt>
                <c:pt idx="21338">
                  <c:v>239956436.69999999</c:v>
                </c:pt>
                <c:pt idx="21339">
                  <c:v>239967682.19999999</c:v>
                </c:pt>
                <c:pt idx="21340">
                  <c:v>239978927.69999999</c:v>
                </c:pt>
                <c:pt idx="21341">
                  <c:v>239990173.19999999</c:v>
                </c:pt>
                <c:pt idx="21342">
                  <c:v>240001418.69999999</c:v>
                </c:pt>
                <c:pt idx="21343">
                  <c:v>240012664.19999999</c:v>
                </c:pt>
                <c:pt idx="21344">
                  <c:v>240023909.69999999</c:v>
                </c:pt>
                <c:pt idx="21345">
                  <c:v>240035155.19999999</c:v>
                </c:pt>
                <c:pt idx="21346">
                  <c:v>240046400.69999999</c:v>
                </c:pt>
                <c:pt idx="21347">
                  <c:v>240057646.19999999</c:v>
                </c:pt>
                <c:pt idx="21348">
                  <c:v>240068891.69999999</c:v>
                </c:pt>
                <c:pt idx="21349">
                  <c:v>240080137.19999999</c:v>
                </c:pt>
                <c:pt idx="21350">
                  <c:v>240091382.69999999</c:v>
                </c:pt>
                <c:pt idx="21351">
                  <c:v>240102628.19999999</c:v>
                </c:pt>
                <c:pt idx="21352">
                  <c:v>240113873.69999999</c:v>
                </c:pt>
                <c:pt idx="21353">
                  <c:v>240125119.19999999</c:v>
                </c:pt>
                <c:pt idx="21354">
                  <c:v>240136364.69999999</c:v>
                </c:pt>
                <c:pt idx="21355">
                  <c:v>240147610.19999999</c:v>
                </c:pt>
                <c:pt idx="21356">
                  <c:v>240158855.69999999</c:v>
                </c:pt>
                <c:pt idx="21357">
                  <c:v>240170101.19999999</c:v>
                </c:pt>
                <c:pt idx="21358">
                  <c:v>240181346.69999999</c:v>
                </c:pt>
                <c:pt idx="21359">
                  <c:v>240192592.19999999</c:v>
                </c:pt>
                <c:pt idx="21360">
                  <c:v>240203837.69999999</c:v>
                </c:pt>
                <c:pt idx="21361">
                  <c:v>240215083.19999999</c:v>
                </c:pt>
                <c:pt idx="21362">
                  <c:v>240226328.69999999</c:v>
                </c:pt>
                <c:pt idx="21363">
                  <c:v>240237574.19999999</c:v>
                </c:pt>
                <c:pt idx="21364">
                  <c:v>240248819.69999999</c:v>
                </c:pt>
                <c:pt idx="21365">
                  <c:v>240260065.19999999</c:v>
                </c:pt>
                <c:pt idx="21366">
                  <c:v>240271310.69999999</c:v>
                </c:pt>
                <c:pt idx="21367">
                  <c:v>240282556.19999999</c:v>
                </c:pt>
                <c:pt idx="21368">
                  <c:v>240293801.69999999</c:v>
                </c:pt>
                <c:pt idx="21369">
                  <c:v>240305047.09999999</c:v>
                </c:pt>
                <c:pt idx="21370">
                  <c:v>240316292.59999999</c:v>
                </c:pt>
                <c:pt idx="21371">
                  <c:v>240327538.09999999</c:v>
                </c:pt>
                <c:pt idx="21372">
                  <c:v>240338783.59999999</c:v>
                </c:pt>
                <c:pt idx="21373">
                  <c:v>240350029.09999999</c:v>
                </c:pt>
                <c:pt idx="21374">
                  <c:v>240361274.59999999</c:v>
                </c:pt>
                <c:pt idx="21375">
                  <c:v>240372520.09999999</c:v>
                </c:pt>
                <c:pt idx="21376">
                  <c:v>240383765.59999999</c:v>
                </c:pt>
                <c:pt idx="21377">
                  <c:v>240395011.09999999</c:v>
                </c:pt>
                <c:pt idx="21378">
                  <c:v>240406256.59999999</c:v>
                </c:pt>
                <c:pt idx="21379">
                  <c:v>240417502.09999999</c:v>
                </c:pt>
                <c:pt idx="21380">
                  <c:v>240428747.59999999</c:v>
                </c:pt>
                <c:pt idx="21381">
                  <c:v>240439993.09999999</c:v>
                </c:pt>
                <c:pt idx="21382">
                  <c:v>240451238.59999999</c:v>
                </c:pt>
                <c:pt idx="21383">
                  <c:v>240462484.09999999</c:v>
                </c:pt>
                <c:pt idx="21384">
                  <c:v>240473729.59999999</c:v>
                </c:pt>
                <c:pt idx="21385">
                  <c:v>240484975.09999999</c:v>
                </c:pt>
                <c:pt idx="21386">
                  <c:v>240496220.59999999</c:v>
                </c:pt>
                <c:pt idx="21387">
                  <c:v>240507466.09999999</c:v>
                </c:pt>
                <c:pt idx="21388">
                  <c:v>240518711.59999999</c:v>
                </c:pt>
                <c:pt idx="21389">
                  <c:v>240529957.09999999</c:v>
                </c:pt>
                <c:pt idx="21390">
                  <c:v>240541202.59999999</c:v>
                </c:pt>
                <c:pt idx="21391">
                  <c:v>240552448.09999999</c:v>
                </c:pt>
                <c:pt idx="21392">
                  <c:v>240563693.59999999</c:v>
                </c:pt>
                <c:pt idx="21393">
                  <c:v>240574939.09999999</c:v>
                </c:pt>
                <c:pt idx="21394">
                  <c:v>240586184.59999999</c:v>
                </c:pt>
                <c:pt idx="21395">
                  <c:v>240597430.09999999</c:v>
                </c:pt>
                <c:pt idx="21396">
                  <c:v>240608675.59999999</c:v>
                </c:pt>
                <c:pt idx="21397">
                  <c:v>240619921.09999999</c:v>
                </c:pt>
                <c:pt idx="21398">
                  <c:v>240631166.59999999</c:v>
                </c:pt>
                <c:pt idx="21399">
                  <c:v>240642412.09999999</c:v>
                </c:pt>
                <c:pt idx="21400">
                  <c:v>240653657.59999999</c:v>
                </c:pt>
                <c:pt idx="21401">
                  <c:v>240664903.09999999</c:v>
                </c:pt>
                <c:pt idx="21402">
                  <c:v>240676148.59999999</c:v>
                </c:pt>
                <c:pt idx="21403">
                  <c:v>240687394.09999999</c:v>
                </c:pt>
                <c:pt idx="21404">
                  <c:v>240698639.59999999</c:v>
                </c:pt>
                <c:pt idx="21405">
                  <c:v>240709885.09999999</c:v>
                </c:pt>
                <c:pt idx="21406">
                  <c:v>240721130.59999999</c:v>
                </c:pt>
                <c:pt idx="21407">
                  <c:v>240732376.09999999</c:v>
                </c:pt>
                <c:pt idx="21408">
                  <c:v>240743621.59999999</c:v>
                </c:pt>
                <c:pt idx="21409">
                  <c:v>240754867.09999999</c:v>
                </c:pt>
                <c:pt idx="21410">
                  <c:v>240766112.59999999</c:v>
                </c:pt>
                <c:pt idx="21411">
                  <c:v>240777358.09999999</c:v>
                </c:pt>
                <c:pt idx="21412">
                  <c:v>240788603.59999999</c:v>
                </c:pt>
                <c:pt idx="21413">
                  <c:v>240799849.09999999</c:v>
                </c:pt>
                <c:pt idx="21414">
                  <c:v>240811094.59999999</c:v>
                </c:pt>
                <c:pt idx="21415">
                  <c:v>240822340.09999999</c:v>
                </c:pt>
                <c:pt idx="21416">
                  <c:v>240833585.59999999</c:v>
                </c:pt>
                <c:pt idx="21417">
                  <c:v>240844831.09999999</c:v>
                </c:pt>
                <c:pt idx="21418">
                  <c:v>240856076.59999999</c:v>
                </c:pt>
                <c:pt idx="21419">
                  <c:v>240867322</c:v>
                </c:pt>
                <c:pt idx="21420">
                  <c:v>240878567.5</c:v>
                </c:pt>
                <c:pt idx="21421">
                  <c:v>240889813</c:v>
                </c:pt>
                <c:pt idx="21422">
                  <c:v>240901058.5</c:v>
                </c:pt>
                <c:pt idx="21423">
                  <c:v>240912304</c:v>
                </c:pt>
                <c:pt idx="21424">
                  <c:v>240923549.5</c:v>
                </c:pt>
                <c:pt idx="21425">
                  <c:v>240934795</c:v>
                </c:pt>
                <c:pt idx="21426">
                  <c:v>240946040.5</c:v>
                </c:pt>
                <c:pt idx="21427">
                  <c:v>240957286</c:v>
                </c:pt>
                <c:pt idx="21428">
                  <c:v>240968531.5</c:v>
                </c:pt>
                <c:pt idx="21429">
                  <c:v>240979777</c:v>
                </c:pt>
                <c:pt idx="21430">
                  <c:v>240991022.5</c:v>
                </c:pt>
                <c:pt idx="21431">
                  <c:v>241002268</c:v>
                </c:pt>
                <c:pt idx="21432">
                  <c:v>241013513.5</c:v>
                </c:pt>
                <c:pt idx="21433">
                  <c:v>241024759</c:v>
                </c:pt>
                <c:pt idx="21434">
                  <c:v>241036004.5</c:v>
                </c:pt>
                <c:pt idx="21435">
                  <c:v>241047250</c:v>
                </c:pt>
                <c:pt idx="21436">
                  <c:v>241058495.5</c:v>
                </c:pt>
                <c:pt idx="21437">
                  <c:v>241069741</c:v>
                </c:pt>
                <c:pt idx="21438">
                  <c:v>241080986.5</c:v>
                </c:pt>
                <c:pt idx="21439">
                  <c:v>241092232</c:v>
                </c:pt>
                <c:pt idx="21440">
                  <c:v>241103477.5</c:v>
                </c:pt>
                <c:pt idx="21441">
                  <c:v>241114723</c:v>
                </c:pt>
                <c:pt idx="21442">
                  <c:v>241125968.5</c:v>
                </c:pt>
                <c:pt idx="21443">
                  <c:v>241137214</c:v>
                </c:pt>
                <c:pt idx="21444">
                  <c:v>241148459.5</c:v>
                </c:pt>
                <c:pt idx="21445">
                  <c:v>241159705</c:v>
                </c:pt>
                <c:pt idx="21446">
                  <c:v>241170950.5</c:v>
                </c:pt>
                <c:pt idx="21447">
                  <c:v>241182196</c:v>
                </c:pt>
                <c:pt idx="21448">
                  <c:v>241193441.5</c:v>
                </c:pt>
                <c:pt idx="21449">
                  <c:v>241204687</c:v>
                </c:pt>
                <c:pt idx="21450">
                  <c:v>241215932.5</c:v>
                </c:pt>
                <c:pt idx="21451">
                  <c:v>241227178</c:v>
                </c:pt>
                <c:pt idx="21452">
                  <c:v>241238423.5</c:v>
                </c:pt>
                <c:pt idx="21453">
                  <c:v>241249669</c:v>
                </c:pt>
                <c:pt idx="21454">
                  <c:v>241260914.5</c:v>
                </c:pt>
                <c:pt idx="21455">
                  <c:v>241272160</c:v>
                </c:pt>
                <c:pt idx="21456">
                  <c:v>241283405.5</c:v>
                </c:pt>
                <c:pt idx="21457">
                  <c:v>241294651</c:v>
                </c:pt>
                <c:pt idx="21458">
                  <c:v>241305896.5</c:v>
                </c:pt>
                <c:pt idx="21459">
                  <c:v>241317142</c:v>
                </c:pt>
                <c:pt idx="21460">
                  <c:v>241328387.5</c:v>
                </c:pt>
                <c:pt idx="21461">
                  <c:v>241339633</c:v>
                </c:pt>
                <c:pt idx="21462">
                  <c:v>241350878.5</c:v>
                </c:pt>
                <c:pt idx="21463">
                  <c:v>241362124</c:v>
                </c:pt>
                <c:pt idx="21464">
                  <c:v>241373369.5</c:v>
                </c:pt>
                <c:pt idx="21465">
                  <c:v>241384615</c:v>
                </c:pt>
                <c:pt idx="21466">
                  <c:v>241395860.5</c:v>
                </c:pt>
                <c:pt idx="21467">
                  <c:v>241407106</c:v>
                </c:pt>
                <c:pt idx="21468">
                  <c:v>241418351.5</c:v>
                </c:pt>
                <c:pt idx="21469">
                  <c:v>241429597</c:v>
                </c:pt>
                <c:pt idx="21470">
                  <c:v>241440842.40000001</c:v>
                </c:pt>
                <c:pt idx="21471">
                  <c:v>241452087.90000001</c:v>
                </c:pt>
                <c:pt idx="21472">
                  <c:v>241463333.40000001</c:v>
                </c:pt>
                <c:pt idx="21473">
                  <c:v>241474578.90000001</c:v>
                </c:pt>
                <c:pt idx="21474">
                  <c:v>241485824.40000001</c:v>
                </c:pt>
                <c:pt idx="21475">
                  <c:v>241497069.90000001</c:v>
                </c:pt>
                <c:pt idx="21476">
                  <c:v>241508315.40000001</c:v>
                </c:pt>
                <c:pt idx="21477">
                  <c:v>241519560.90000001</c:v>
                </c:pt>
                <c:pt idx="21478">
                  <c:v>241530806.40000001</c:v>
                </c:pt>
                <c:pt idx="21479">
                  <c:v>241542051.90000001</c:v>
                </c:pt>
                <c:pt idx="21480">
                  <c:v>241553297.40000001</c:v>
                </c:pt>
                <c:pt idx="21481">
                  <c:v>241564542.90000001</c:v>
                </c:pt>
                <c:pt idx="21482">
                  <c:v>241575788.40000001</c:v>
                </c:pt>
                <c:pt idx="21483">
                  <c:v>241587033.90000001</c:v>
                </c:pt>
                <c:pt idx="21484">
                  <c:v>241598279.40000001</c:v>
                </c:pt>
                <c:pt idx="21485">
                  <c:v>241609524.90000001</c:v>
                </c:pt>
                <c:pt idx="21486">
                  <c:v>241620770.40000001</c:v>
                </c:pt>
                <c:pt idx="21487">
                  <c:v>241632015.90000001</c:v>
                </c:pt>
                <c:pt idx="21488">
                  <c:v>241643261.40000001</c:v>
                </c:pt>
                <c:pt idx="21489">
                  <c:v>241654506.90000001</c:v>
                </c:pt>
                <c:pt idx="21490">
                  <c:v>241665752.40000001</c:v>
                </c:pt>
                <c:pt idx="21491">
                  <c:v>241676997.90000001</c:v>
                </c:pt>
                <c:pt idx="21492">
                  <c:v>241688243.40000001</c:v>
                </c:pt>
                <c:pt idx="21493">
                  <c:v>241699488.90000001</c:v>
                </c:pt>
                <c:pt idx="21494">
                  <c:v>241710734.40000001</c:v>
                </c:pt>
                <c:pt idx="21495">
                  <c:v>241721979.90000001</c:v>
                </c:pt>
                <c:pt idx="21496">
                  <c:v>241733225.40000001</c:v>
                </c:pt>
                <c:pt idx="21497">
                  <c:v>241744470.90000001</c:v>
                </c:pt>
                <c:pt idx="21498">
                  <c:v>241755716.40000001</c:v>
                </c:pt>
                <c:pt idx="21499">
                  <c:v>241766961.90000001</c:v>
                </c:pt>
                <c:pt idx="21500">
                  <c:v>241778207.40000001</c:v>
                </c:pt>
                <c:pt idx="21501">
                  <c:v>241789452.90000001</c:v>
                </c:pt>
                <c:pt idx="21502">
                  <c:v>241800698.40000001</c:v>
                </c:pt>
                <c:pt idx="21503">
                  <c:v>241811943.90000001</c:v>
                </c:pt>
                <c:pt idx="21504">
                  <c:v>241823189.40000001</c:v>
                </c:pt>
                <c:pt idx="21505">
                  <c:v>241834434.90000001</c:v>
                </c:pt>
                <c:pt idx="21506">
                  <c:v>241845680.40000001</c:v>
                </c:pt>
                <c:pt idx="21507">
                  <c:v>241856925.90000001</c:v>
                </c:pt>
                <c:pt idx="21508">
                  <c:v>241868171.40000001</c:v>
                </c:pt>
                <c:pt idx="21509">
                  <c:v>241879416.90000001</c:v>
                </c:pt>
                <c:pt idx="21510">
                  <c:v>241890662.40000001</c:v>
                </c:pt>
                <c:pt idx="21511">
                  <c:v>241901907.90000001</c:v>
                </c:pt>
                <c:pt idx="21512">
                  <c:v>241913153.40000001</c:v>
                </c:pt>
                <c:pt idx="21513">
                  <c:v>241924398.90000001</c:v>
                </c:pt>
                <c:pt idx="21514">
                  <c:v>241935644.40000001</c:v>
                </c:pt>
                <c:pt idx="21515">
                  <c:v>241946889.90000001</c:v>
                </c:pt>
                <c:pt idx="21516">
                  <c:v>241958135.40000001</c:v>
                </c:pt>
                <c:pt idx="21517">
                  <c:v>241969380.90000001</c:v>
                </c:pt>
                <c:pt idx="21518">
                  <c:v>241980626.40000001</c:v>
                </c:pt>
                <c:pt idx="21519">
                  <c:v>241991871.90000001</c:v>
                </c:pt>
                <c:pt idx="21520">
                  <c:v>242003117.30000001</c:v>
                </c:pt>
                <c:pt idx="21521">
                  <c:v>242014362.80000001</c:v>
                </c:pt>
                <c:pt idx="21522">
                  <c:v>242025608.30000001</c:v>
                </c:pt>
                <c:pt idx="21523">
                  <c:v>242036853.80000001</c:v>
                </c:pt>
                <c:pt idx="21524">
                  <c:v>242048099.30000001</c:v>
                </c:pt>
                <c:pt idx="21525">
                  <c:v>242059344.80000001</c:v>
                </c:pt>
                <c:pt idx="21526">
                  <c:v>242070590.30000001</c:v>
                </c:pt>
                <c:pt idx="21527">
                  <c:v>242081835.80000001</c:v>
                </c:pt>
                <c:pt idx="21528">
                  <c:v>242093081.30000001</c:v>
                </c:pt>
                <c:pt idx="21529">
                  <c:v>242104326.80000001</c:v>
                </c:pt>
                <c:pt idx="21530">
                  <c:v>242115572.30000001</c:v>
                </c:pt>
                <c:pt idx="21531">
                  <c:v>242126817.80000001</c:v>
                </c:pt>
                <c:pt idx="21532">
                  <c:v>242138063.30000001</c:v>
                </c:pt>
                <c:pt idx="21533">
                  <c:v>242149308.80000001</c:v>
                </c:pt>
                <c:pt idx="21534">
                  <c:v>242160554.30000001</c:v>
                </c:pt>
                <c:pt idx="21535">
                  <c:v>242171799.80000001</c:v>
                </c:pt>
                <c:pt idx="21536">
                  <c:v>242183045.30000001</c:v>
                </c:pt>
                <c:pt idx="21537">
                  <c:v>242194290.80000001</c:v>
                </c:pt>
                <c:pt idx="21538">
                  <c:v>242205536.30000001</c:v>
                </c:pt>
                <c:pt idx="21539">
                  <c:v>242216781.80000001</c:v>
                </c:pt>
                <c:pt idx="21540">
                  <c:v>242228027.30000001</c:v>
                </c:pt>
                <c:pt idx="21541">
                  <c:v>242239272.80000001</c:v>
                </c:pt>
                <c:pt idx="21542">
                  <c:v>242250518.30000001</c:v>
                </c:pt>
                <c:pt idx="21543">
                  <c:v>242261763.80000001</c:v>
                </c:pt>
                <c:pt idx="21544">
                  <c:v>242273009.30000001</c:v>
                </c:pt>
                <c:pt idx="21545">
                  <c:v>242284254.80000001</c:v>
                </c:pt>
                <c:pt idx="21546">
                  <c:v>242295500.30000001</c:v>
                </c:pt>
                <c:pt idx="21547">
                  <c:v>242306745.80000001</c:v>
                </c:pt>
                <c:pt idx="21548">
                  <c:v>242317991.30000001</c:v>
                </c:pt>
                <c:pt idx="21549">
                  <c:v>242329236.80000001</c:v>
                </c:pt>
                <c:pt idx="21550">
                  <c:v>242340482.30000001</c:v>
                </c:pt>
                <c:pt idx="21551">
                  <c:v>242351727.80000001</c:v>
                </c:pt>
                <c:pt idx="21552">
                  <c:v>242362973.30000001</c:v>
                </c:pt>
                <c:pt idx="21553">
                  <c:v>242374218.80000001</c:v>
                </c:pt>
                <c:pt idx="21554">
                  <c:v>242385464.30000001</c:v>
                </c:pt>
                <c:pt idx="21555">
                  <c:v>242396709.80000001</c:v>
                </c:pt>
                <c:pt idx="21556">
                  <c:v>242407955.30000001</c:v>
                </c:pt>
                <c:pt idx="21557">
                  <c:v>242419200.80000001</c:v>
                </c:pt>
                <c:pt idx="21558">
                  <c:v>242430446.30000001</c:v>
                </c:pt>
                <c:pt idx="21559">
                  <c:v>242441691.80000001</c:v>
                </c:pt>
                <c:pt idx="21560">
                  <c:v>242452937.30000001</c:v>
                </c:pt>
                <c:pt idx="21561">
                  <c:v>242464182.80000001</c:v>
                </c:pt>
                <c:pt idx="21562">
                  <c:v>242475428.30000001</c:v>
                </c:pt>
                <c:pt idx="21563">
                  <c:v>242486673.80000001</c:v>
                </c:pt>
                <c:pt idx="21564">
                  <c:v>242497919.30000001</c:v>
                </c:pt>
                <c:pt idx="21565">
                  <c:v>242509164.80000001</c:v>
                </c:pt>
                <c:pt idx="21566">
                  <c:v>242520410.30000001</c:v>
                </c:pt>
                <c:pt idx="21567">
                  <c:v>242531655.80000001</c:v>
                </c:pt>
                <c:pt idx="21568">
                  <c:v>242542901.30000001</c:v>
                </c:pt>
                <c:pt idx="21569">
                  <c:v>242554146.80000001</c:v>
                </c:pt>
                <c:pt idx="21570">
                  <c:v>242565392.30000001</c:v>
                </c:pt>
                <c:pt idx="21571">
                  <c:v>242576637.69999999</c:v>
                </c:pt>
                <c:pt idx="21572">
                  <c:v>242587883.19999999</c:v>
                </c:pt>
                <c:pt idx="21573">
                  <c:v>242599128.69999999</c:v>
                </c:pt>
                <c:pt idx="21574">
                  <c:v>242610374.19999999</c:v>
                </c:pt>
                <c:pt idx="21575">
                  <c:v>242621619.69999999</c:v>
                </c:pt>
                <c:pt idx="21576">
                  <c:v>242632865.19999999</c:v>
                </c:pt>
                <c:pt idx="21577">
                  <c:v>242644110.69999999</c:v>
                </c:pt>
                <c:pt idx="21578">
                  <c:v>242655356.19999999</c:v>
                </c:pt>
                <c:pt idx="21579">
                  <c:v>242666601.69999999</c:v>
                </c:pt>
                <c:pt idx="21580">
                  <c:v>242677847.19999999</c:v>
                </c:pt>
                <c:pt idx="21581">
                  <c:v>242689092.69999999</c:v>
                </c:pt>
                <c:pt idx="21582">
                  <c:v>242700338.19999999</c:v>
                </c:pt>
                <c:pt idx="21583">
                  <c:v>242711583.69999999</c:v>
                </c:pt>
                <c:pt idx="21584">
                  <c:v>242722829.19999999</c:v>
                </c:pt>
                <c:pt idx="21585">
                  <c:v>242734074.69999999</c:v>
                </c:pt>
                <c:pt idx="21586">
                  <c:v>242745320.19999999</c:v>
                </c:pt>
                <c:pt idx="21587">
                  <c:v>242756565.69999999</c:v>
                </c:pt>
                <c:pt idx="21588">
                  <c:v>242767811.19999999</c:v>
                </c:pt>
                <c:pt idx="21589">
                  <c:v>242779056.69999999</c:v>
                </c:pt>
                <c:pt idx="21590">
                  <c:v>242790302.19999999</c:v>
                </c:pt>
                <c:pt idx="21591">
                  <c:v>242801547.69999999</c:v>
                </c:pt>
                <c:pt idx="21592">
                  <c:v>242812793.19999999</c:v>
                </c:pt>
                <c:pt idx="21593">
                  <c:v>242824038.69999999</c:v>
                </c:pt>
                <c:pt idx="21594">
                  <c:v>242835284.19999999</c:v>
                </c:pt>
                <c:pt idx="21595">
                  <c:v>242846529.69999999</c:v>
                </c:pt>
                <c:pt idx="21596">
                  <c:v>242857775.19999999</c:v>
                </c:pt>
                <c:pt idx="21597">
                  <c:v>242869020.69999999</c:v>
                </c:pt>
                <c:pt idx="21598">
                  <c:v>242880266.19999999</c:v>
                </c:pt>
                <c:pt idx="21599">
                  <c:v>242891511.69999999</c:v>
                </c:pt>
                <c:pt idx="21600">
                  <c:v>242902757.19999999</c:v>
                </c:pt>
                <c:pt idx="21601">
                  <c:v>242914002.69999999</c:v>
                </c:pt>
                <c:pt idx="21602">
                  <c:v>242925248.19999999</c:v>
                </c:pt>
                <c:pt idx="21603">
                  <c:v>242936493.69999999</c:v>
                </c:pt>
                <c:pt idx="21604">
                  <c:v>242947739.19999999</c:v>
                </c:pt>
                <c:pt idx="21605">
                  <c:v>242958984.69999999</c:v>
                </c:pt>
                <c:pt idx="21606">
                  <c:v>242970230.19999999</c:v>
                </c:pt>
                <c:pt idx="21607">
                  <c:v>242981475.69999999</c:v>
                </c:pt>
                <c:pt idx="21608">
                  <c:v>242992721.19999999</c:v>
                </c:pt>
                <c:pt idx="21609">
                  <c:v>243003966.69999999</c:v>
                </c:pt>
                <c:pt idx="21610">
                  <c:v>243015212.19999999</c:v>
                </c:pt>
                <c:pt idx="21611">
                  <c:v>243026457.69999999</c:v>
                </c:pt>
                <c:pt idx="21612">
                  <c:v>243037703.19999999</c:v>
                </c:pt>
                <c:pt idx="21613">
                  <c:v>243048948.69999999</c:v>
                </c:pt>
                <c:pt idx="21614">
                  <c:v>243060194.19999999</c:v>
                </c:pt>
                <c:pt idx="21615">
                  <c:v>243071439.69999999</c:v>
                </c:pt>
                <c:pt idx="21616">
                  <c:v>243082685.19999999</c:v>
                </c:pt>
                <c:pt idx="21617">
                  <c:v>243093930.69999999</c:v>
                </c:pt>
                <c:pt idx="21618">
                  <c:v>243105176.19999999</c:v>
                </c:pt>
                <c:pt idx="21619">
                  <c:v>243116421.69999999</c:v>
                </c:pt>
                <c:pt idx="21620">
                  <c:v>243127667.19999999</c:v>
                </c:pt>
                <c:pt idx="21621">
                  <c:v>243138912.59999999</c:v>
                </c:pt>
                <c:pt idx="21622">
                  <c:v>243150158.09999999</c:v>
                </c:pt>
                <c:pt idx="21623">
                  <c:v>243161403.59999999</c:v>
                </c:pt>
                <c:pt idx="21624">
                  <c:v>243172649.09999999</c:v>
                </c:pt>
                <c:pt idx="21625">
                  <c:v>243183894.59999999</c:v>
                </c:pt>
                <c:pt idx="21626">
                  <c:v>243195140.09999999</c:v>
                </c:pt>
                <c:pt idx="21627">
                  <c:v>243206385.59999999</c:v>
                </c:pt>
                <c:pt idx="21628">
                  <c:v>243217631.09999999</c:v>
                </c:pt>
                <c:pt idx="21629">
                  <c:v>243228876.59999999</c:v>
                </c:pt>
                <c:pt idx="21630">
                  <c:v>243240122.09999999</c:v>
                </c:pt>
                <c:pt idx="21631">
                  <c:v>243251367.59999999</c:v>
                </c:pt>
                <c:pt idx="21632">
                  <c:v>243262613.09999999</c:v>
                </c:pt>
                <c:pt idx="21633">
                  <c:v>243273858.59999999</c:v>
                </c:pt>
                <c:pt idx="21634">
                  <c:v>243285104.09999999</c:v>
                </c:pt>
                <c:pt idx="21635">
                  <c:v>243296349.59999999</c:v>
                </c:pt>
                <c:pt idx="21636">
                  <c:v>243307595.09999999</c:v>
                </c:pt>
                <c:pt idx="21637">
                  <c:v>243318840.59999999</c:v>
                </c:pt>
                <c:pt idx="21638">
                  <c:v>243330086.09999999</c:v>
                </c:pt>
                <c:pt idx="21639">
                  <c:v>243341331.59999999</c:v>
                </c:pt>
                <c:pt idx="21640">
                  <c:v>243352577.09999999</c:v>
                </c:pt>
                <c:pt idx="21641">
                  <c:v>243363822.59999999</c:v>
                </c:pt>
                <c:pt idx="21642">
                  <c:v>243375068.09999999</c:v>
                </c:pt>
                <c:pt idx="21643">
                  <c:v>243386313.59999999</c:v>
                </c:pt>
                <c:pt idx="21644">
                  <c:v>243397559.09999999</c:v>
                </c:pt>
                <c:pt idx="21645">
                  <c:v>243408804.59999999</c:v>
                </c:pt>
                <c:pt idx="21646">
                  <c:v>243420050.09999999</c:v>
                </c:pt>
                <c:pt idx="21647">
                  <c:v>243431295.59999999</c:v>
                </c:pt>
                <c:pt idx="21648">
                  <c:v>243442541.09999999</c:v>
                </c:pt>
                <c:pt idx="21649">
                  <c:v>243453786.59999999</c:v>
                </c:pt>
                <c:pt idx="21650">
                  <c:v>243465032.09999999</c:v>
                </c:pt>
                <c:pt idx="21651">
                  <c:v>243476277.59999999</c:v>
                </c:pt>
                <c:pt idx="21652">
                  <c:v>243487523.09999999</c:v>
                </c:pt>
                <c:pt idx="21653">
                  <c:v>243498768.59999999</c:v>
                </c:pt>
                <c:pt idx="21654">
                  <c:v>243510014.09999999</c:v>
                </c:pt>
                <c:pt idx="21655">
                  <c:v>243521259.59999999</c:v>
                </c:pt>
                <c:pt idx="21656">
                  <c:v>243532505.09999999</c:v>
                </c:pt>
                <c:pt idx="21657">
                  <c:v>243543750.59999999</c:v>
                </c:pt>
                <c:pt idx="21658">
                  <c:v>243554996.09999999</c:v>
                </c:pt>
                <c:pt idx="21659">
                  <c:v>243566241.59999999</c:v>
                </c:pt>
                <c:pt idx="21660">
                  <c:v>243577487.09999999</c:v>
                </c:pt>
                <c:pt idx="21661">
                  <c:v>243588732.59999999</c:v>
                </c:pt>
                <c:pt idx="21662">
                  <c:v>243599978.09999999</c:v>
                </c:pt>
                <c:pt idx="21663">
                  <c:v>243611223.59999999</c:v>
                </c:pt>
                <c:pt idx="21664">
                  <c:v>243622469.09999999</c:v>
                </c:pt>
                <c:pt idx="21665">
                  <c:v>243633714.59999999</c:v>
                </c:pt>
                <c:pt idx="21666">
                  <c:v>243644960.09999999</c:v>
                </c:pt>
                <c:pt idx="21667">
                  <c:v>243656205.59999999</c:v>
                </c:pt>
                <c:pt idx="21668">
                  <c:v>243667451.09999999</c:v>
                </c:pt>
                <c:pt idx="21669">
                  <c:v>243678696.59999999</c:v>
                </c:pt>
                <c:pt idx="21670">
                  <c:v>243689942.09999999</c:v>
                </c:pt>
                <c:pt idx="21671">
                  <c:v>243701187.59999999</c:v>
                </c:pt>
                <c:pt idx="21672">
                  <c:v>243712433</c:v>
                </c:pt>
                <c:pt idx="21673">
                  <c:v>243723678.5</c:v>
                </c:pt>
                <c:pt idx="21674">
                  <c:v>243734924</c:v>
                </c:pt>
                <c:pt idx="21675">
                  <c:v>243746169.5</c:v>
                </c:pt>
                <c:pt idx="21676">
                  <c:v>243757415</c:v>
                </c:pt>
                <c:pt idx="21677">
                  <c:v>243768660.5</c:v>
                </c:pt>
                <c:pt idx="21678">
                  <c:v>243779906</c:v>
                </c:pt>
                <c:pt idx="21679">
                  <c:v>243791151.5</c:v>
                </c:pt>
                <c:pt idx="21680">
                  <c:v>243802397</c:v>
                </c:pt>
                <c:pt idx="21681">
                  <c:v>243813642.5</c:v>
                </c:pt>
                <c:pt idx="21682">
                  <c:v>243824888</c:v>
                </c:pt>
                <c:pt idx="21683">
                  <c:v>243836133.5</c:v>
                </c:pt>
                <c:pt idx="21684">
                  <c:v>243847379</c:v>
                </c:pt>
                <c:pt idx="21685">
                  <c:v>243858624.5</c:v>
                </c:pt>
                <c:pt idx="21686">
                  <c:v>243869870</c:v>
                </c:pt>
                <c:pt idx="21687">
                  <c:v>243881115.5</c:v>
                </c:pt>
                <c:pt idx="21688">
                  <c:v>243892361</c:v>
                </c:pt>
                <c:pt idx="21689">
                  <c:v>243903606.5</c:v>
                </c:pt>
                <c:pt idx="21690">
                  <c:v>243914852</c:v>
                </c:pt>
                <c:pt idx="21691">
                  <c:v>243926097.5</c:v>
                </c:pt>
                <c:pt idx="21692">
                  <c:v>243937343</c:v>
                </c:pt>
                <c:pt idx="21693">
                  <c:v>243948588.5</c:v>
                </c:pt>
                <c:pt idx="21694">
                  <c:v>243959834</c:v>
                </c:pt>
                <c:pt idx="21695">
                  <c:v>243971079.5</c:v>
                </c:pt>
                <c:pt idx="21696">
                  <c:v>243982325</c:v>
                </c:pt>
                <c:pt idx="21697">
                  <c:v>243993570.5</c:v>
                </c:pt>
                <c:pt idx="21698">
                  <c:v>244004816</c:v>
                </c:pt>
                <c:pt idx="21699">
                  <c:v>244016061.5</c:v>
                </c:pt>
                <c:pt idx="21700">
                  <c:v>244027307</c:v>
                </c:pt>
                <c:pt idx="21701">
                  <c:v>244038552.5</c:v>
                </c:pt>
                <c:pt idx="21702">
                  <c:v>244049798</c:v>
                </c:pt>
                <c:pt idx="21703">
                  <c:v>244061043.5</c:v>
                </c:pt>
                <c:pt idx="21704">
                  <c:v>244072289</c:v>
                </c:pt>
                <c:pt idx="21705">
                  <c:v>244083534.5</c:v>
                </c:pt>
                <c:pt idx="21706">
                  <c:v>244094780</c:v>
                </c:pt>
                <c:pt idx="21707">
                  <c:v>244106025.5</c:v>
                </c:pt>
                <c:pt idx="21708">
                  <c:v>244117271</c:v>
                </c:pt>
                <c:pt idx="21709">
                  <c:v>244128516.5</c:v>
                </c:pt>
                <c:pt idx="21710">
                  <c:v>244139762</c:v>
                </c:pt>
                <c:pt idx="21711">
                  <c:v>244151007.5</c:v>
                </c:pt>
                <c:pt idx="21712">
                  <c:v>244162253</c:v>
                </c:pt>
                <c:pt idx="21713">
                  <c:v>244173498.5</c:v>
                </c:pt>
                <c:pt idx="21714">
                  <c:v>244184744</c:v>
                </c:pt>
                <c:pt idx="21715">
                  <c:v>244195989.5</c:v>
                </c:pt>
                <c:pt idx="21716">
                  <c:v>244207235</c:v>
                </c:pt>
                <c:pt idx="21717">
                  <c:v>244218480.5</c:v>
                </c:pt>
                <c:pt idx="21718">
                  <c:v>244229726</c:v>
                </c:pt>
                <c:pt idx="21719">
                  <c:v>244240971.5</c:v>
                </c:pt>
                <c:pt idx="21720">
                  <c:v>244252217</c:v>
                </c:pt>
                <c:pt idx="21721">
                  <c:v>244263462.5</c:v>
                </c:pt>
                <c:pt idx="21722">
                  <c:v>244274707.90000001</c:v>
                </c:pt>
                <c:pt idx="21723">
                  <c:v>244285953.40000001</c:v>
                </c:pt>
                <c:pt idx="21724">
                  <c:v>244297198.90000001</c:v>
                </c:pt>
                <c:pt idx="21725">
                  <c:v>244308444.40000001</c:v>
                </c:pt>
                <c:pt idx="21726">
                  <c:v>244319689.90000001</c:v>
                </c:pt>
                <c:pt idx="21727">
                  <c:v>244330935.40000001</c:v>
                </c:pt>
                <c:pt idx="21728">
                  <c:v>244342180.90000001</c:v>
                </c:pt>
                <c:pt idx="21729">
                  <c:v>244353426.40000001</c:v>
                </c:pt>
                <c:pt idx="21730">
                  <c:v>244364671.90000001</c:v>
                </c:pt>
                <c:pt idx="21731">
                  <c:v>244375917.40000001</c:v>
                </c:pt>
                <c:pt idx="21732">
                  <c:v>244387162.90000001</c:v>
                </c:pt>
                <c:pt idx="21733">
                  <c:v>244398408.40000001</c:v>
                </c:pt>
                <c:pt idx="21734">
                  <c:v>244409653.90000001</c:v>
                </c:pt>
                <c:pt idx="21735">
                  <c:v>244420899.40000001</c:v>
                </c:pt>
                <c:pt idx="21736">
                  <c:v>244432144.90000001</c:v>
                </c:pt>
                <c:pt idx="21737">
                  <c:v>244443390.40000001</c:v>
                </c:pt>
                <c:pt idx="21738">
                  <c:v>244454635.90000001</c:v>
                </c:pt>
                <c:pt idx="21739">
                  <c:v>244465881.40000001</c:v>
                </c:pt>
                <c:pt idx="21740">
                  <c:v>244477126.90000001</c:v>
                </c:pt>
                <c:pt idx="21741">
                  <c:v>244488372.40000001</c:v>
                </c:pt>
                <c:pt idx="21742">
                  <c:v>244499617.90000001</c:v>
                </c:pt>
                <c:pt idx="21743">
                  <c:v>244510863.40000001</c:v>
                </c:pt>
                <c:pt idx="21744">
                  <c:v>244522108.90000001</c:v>
                </c:pt>
                <c:pt idx="21745">
                  <c:v>244533354.40000001</c:v>
                </c:pt>
                <c:pt idx="21746">
                  <c:v>244544599.90000001</c:v>
                </c:pt>
                <c:pt idx="21747">
                  <c:v>244555845.40000001</c:v>
                </c:pt>
                <c:pt idx="21748">
                  <c:v>244567090.90000001</c:v>
                </c:pt>
                <c:pt idx="21749">
                  <c:v>244578336.40000001</c:v>
                </c:pt>
                <c:pt idx="21750">
                  <c:v>244589581.90000001</c:v>
                </c:pt>
                <c:pt idx="21751">
                  <c:v>244600827.40000001</c:v>
                </c:pt>
                <c:pt idx="21752">
                  <c:v>244612072.90000001</c:v>
                </c:pt>
                <c:pt idx="21753">
                  <c:v>244623318.40000001</c:v>
                </c:pt>
                <c:pt idx="21754">
                  <c:v>244634563.90000001</c:v>
                </c:pt>
                <c:pt idx="21755">
                  <c:v>244645809.40000001</c:v>
                </c:pt>
                <c:pt idx="21756">
                  <c:v>244657054.90000001</c:v>
                </c:pt>
                <c:pt idx="21757">
                  <c:v>244668300.40000001</c:v>
                </c:pt>
                <c:pt idx="21758">
                  <c:v>244679545.90000001</c:v>
                </c:pt>
                <c:pt idx="21759">
                  <c:v>244690791.40000001</c:v>
                </c:pt>
                <c:pt idx="21760">
                  <c:v>244702036.90000001</c:v>
                </c:pt>
                <c:pt idx="21761">
                  <c:v>244713282.40000001</c:v>
                </c:pt>
                <c:pt idx="21762">
                  <c:v>244724527.90000001</c:v>
                </c:pt>
                <c:pt idx="21763">
                  <c:v>244735773.40000001</c:v>
                </c:pt>
                <c:pt idx="21764">
                  <c:v>244747018.90000001</c:v>
                </c:pt>
                <c:pt idx="21765">
                  <c:v>244758264.40000001</c:v>
                </c:pt>
                <c:pt idx="21766">
                  <c:v>244769509.90000001</c:v>
                </c:pt>
                <c:pt idx="21767">
                  <c:v>244780755.40000001</c:v>
                </c:pt>
                <c:pt idx="21768">
                  <c:v>244792000.90000001</c:v>
                </c:pt>
                <c:pt idx="21769">
                  <c:v>244803246.40000001</c:v>
                </c:pt>
                <c:pt idx="21770">
                  <c:v>244814491.90000001</c:v>
                </c:pt>
                <c:pt idx="21771">
                  <c:v>244825737.40000001</c:v>
                </c:pt>
                <c:pt idx="21772">
                  <c:v>244836982.90000001</c:v>
                </c:pt>
                <c:pt idx="21773">
                  <c:v>244848228.30000001</c:v>
                </c:pt>
                <c:pt idx="21774">
                  <c:v>244859473.80000001</c:v>
                </c:pt>
                <c:pt idx="21775">
                  <c:v>244870719.30000001</c:v>
                </c:pt>
                <c:pt idx="21776">
                  <c:v>244881964.80000001</c:v>
                </c:pt>
                <c:pt idx="21777">
                  <c:v>244893210.30000001</c:v>
                </c:pt>
                <c:pt idx="21778">
                  <c:v>244904455.80000001</c:v>
                </c:pt>
                <c:pt idx="21779">
                  <c:v>244915701.30000001</c:v>
                </c:pt>
                <c:pt idx="21780">
                  <c:v>244926946.80000001</c:v>
                </c:pt>
                <c:pt idx="21781">
                  <c:v>244938192.30000001</c:v>
                </c:pt>
                <c:pt idx="21782">
                  <c:v>244949437.80000001</c:v>
                </c:pt>
                <c:pt idx="21783">
                  <c:v>244960683.30000001</c:v>
                </c:pt>
                <c:pt idx="21784">
                  <c:v>244971928.80000001</c:v>
                </c:pt>
                <c:pt idx="21785">
                  <c:v>244983174.30000001</c:v>
                </c:pt>
                <c:pt idx="21786">
                  <c:v>244994419.80000001</c:v>
                </c:pt>
                <c:pt idx="21787">
                  <c:v>245005665.30000001</c:v>
                </c:pt>
                <c:pt idx="21788">
                  <c:v>245016910.80000001</c:v>
                </c:pt>
                <c:pt idx="21789">
                  <c:v>245028156.30000001</c:v>
                </c:pt>
                <c:pt idx="21790">
                  <c:v>245039401.80000001</c:v>
                </c:pt>
                <c:pt idx="21791">
                  <c:v>245050647.30000001</c:v>
                </c:pt>
                <c:pt idx="21792">
                  <c:v>245061892.80000001</c:v>
                </c:pt>
                <c:pt idx="21793">
                  <c:v>245073138.30000001</c:v>
                </c:pt>
                <c:pt idx="21794">
                  <c:v>245084383.80000001</c:v>
                </c:pt>
                <c:pt idx="21795">
                  <c:v>245095629.30000001</c:v>
                </c:pt>
                <c:pt idx="21796">
                  <c:v>245106874.80000001</c:v>
                </c:pt>
                <c:pt idx="21797">
                  <c:v>245118120.30000001</c:v>
                </c:pt>
                <c:pt idx="21798">
                  <c:v>245129365.80000001</c:v>
                </c:pt>
                <c:pt idx="21799">
                  <c:v>245140611.30000001</c:v>
                </c:pt>
                <c:pt idx="21800">
                  <c:v>245151856.80000001</c:v>
                </c:pt>
                <c:pt idx="21801">
                  <c:v>245163102.30000001</c:v>
                </c:pt>
                <c:pt idx="21802">
                  <c:v>245174347.80000001</c:v>
                </c:pt>
                <c:pt idx="21803">
                  <c:v>245185593.30000001</c:v>
                </c:pt>
                <c:pt idx="21804">
                  <c:v>245196838.80000001</c:v>
                </c:pt>
                <c:pt idx="21805">
                  <c:v>245208084.30000001</c:v>
                </c:pt>
                <c:pt idx="21806">
                  <c:v>245219329.80000001</c:v>
                </c:pt>
                <c:pt idx="21807">
                  <c:v>245230575.30000001</c:v>
                </c:pt>
                <c:pt idx="21808">
                  <c:v>245241820.80000001</c:v>
                </c:pt>
                <c:pt idx="21809">
                  <c:v>245253066.30000001</c:v>
                </c:pt>
                <c:pt idx="21810">
                  <c:v>245264311.80000001</c:v>
                </c:pt>
                <c:pt idx="21811">
                  <c:v>245275557.30000001</c:v>
                </c:pt>
                <c:pt idx="21812">
                  <c:v>245286802.80000001</c:v>
                </c:pt>
                <c:pt idx="21813">
                  <c:v>245298048.30000001</c:v>
                </c:pt>
                <c:pt idx="21814">
                  <c:v>245309293.80000001</c:v>
                </c:pt>
                <c:pt idx="21815">
                  <c:v>245320539.30000001</c:v>
                </c:pt>
                <c:pt idx="21816">
                  <c:v>245331784.80000001</c:v>
                </c:pt>
                <c:pt idx="21817">
                  <c:v>245343030.30000001</c:v>
                </c:pt>
                <c:pt idx="21818">
                  <c:v>245354275.80000001</c:v>
                </c:pt>
                <c:pt idx="21819">
                  <c:v>245365521.30000001</c:v>
                </c:pt>
                <c:pt idx="21820">
                  <c:v>245376766.80000001</c:v>
                </c:pt>
                <c:pt idx="21821">
                  <c:v>245388012.30000001</c:v>
                </c:pt>
                <c:pt idx="21822">
                  <c:v>245399257.80000001</c:v>
                </c:pt>
                <c:pt idx="21823">
                  <c:v>245410503.19999999</c:v>
                </c:pt>
                <c:pt idx="21824">
                  <c:v>245421748.69999999</c:v>
                </c:pt>
                <c:pt idx="21825">
                  <c:v>245432994.19999999</c:v>
                </c:pt>
                <c:pt idx="21826">
                  <c:v>245444239.69999999</c:v>
                </c:pt>
                <c:pt idx="21827">
                  <c:v>245455485.19999999</c:v>
                </c:pt>
                <c:pt idx="21828">
                  <c:v>245466730.69999999</c:v>
                </c:pt>
                <c:pt idx="21829">
                  <c:v>245477976.19999999</c:v>
                </c:pt>
                <c:pt idx="21830">
                  <c:v>245489221.69999999</c:v>
                </c:pt>
                <c:pt idx="21831">
                  <c:v>245500467.19999999</c:v>
                </c:pt>
                <c:pt idx="21832">
                  <c:v>245511712.69999999</c:v>
                </c:pt>
                <c:pt idx="21833">
                  <c:v>245522958.19999999</c:v>
                </c:pt>
                <c:pt idx="21834">
                  <c:v>245534203.69999999</c:v>
                </c:pt>
                <c:pt idx="21835">
                  <c:v>245545449.19999999</c:v>
                </c:pt>
                <c:pt idx="21836">
                  <c:v>245556694.69999999</c:v>
                </c:pt>
                <c:pt idx="21837">
                  <c:v>245567940.19999999</c:v>
                </c:pt>
                <c:pt idx="21838">
                  <c:v>245579185.69999999</c:v>
                </c:pt>
                <c:pt idx="21839">
                  <c:v>245590431.19999999</c:v>
                </c:pt>
                <c:pt idx="21840">
                  <c:v>245601676.69999999</c:v>
                </c:pt>
                <c:pt idx="21841">
                  <c:v>245612922.19999999</c:v>
                </c:pt>
                <c:pt idx="21842">
                  <c:v>245624167.69999999</c:v>
                </c:pt>
                <c:pt idx="21843">
                  <c:v>245635413.19999999</c:v>
                </c:pt>
                <c:pt idx="21844">
                  <c:v>245646658.69999999</c:v>
                </c:pt>
                <c:pt idx="21845">
                  <c:v>245657904.19999999</c:v>
                </c:pt>
                <c:pt idx="21846">
                  <c:v>245669149.69999999</c:v>
                </c:pt>
                <c:pt idx="21847">
                  <c:v>245680395.19999999</c:v>
                </c:pt>
                <c:pt idx="21848">
                  <c:v>245691640.69999999</c:v>
                </c:pt>
                <c:pt idx="21849">
                  <c:v>245702886.19999999</c:v>
                </c:pt>
                <c:pt idx="21850">
                  <c:v>245714131.69999999</c:v>
                </c:pt>
                <c:pt idx="21851">
                  <c:v>245725377.19999999</c:v>
                </c:pt>
                <c:pt idx="21852">
                  <c:v>245736622.69999999</c:v>
                </c:pt>
                <c:pt idx="21853">
                  <c:v>245747868.19999999</c:v>
                </c:pt>
                <c:pt idx="21854">
                  <c:v>245759113.69999999</c:v>
                </c:pt>
                <c:pt idx="21855">
                  <c:v>245770359.19999999</c:v>
                </c:pt>
                <c:pt idx="21856">
                  <c:v>245781604.69999999</c:v>
                </c:pt>
                <c:pt idx="21857">
                  <c:v>245792850.19999999</c:v>
                </c:pt>
                <c:pt idx="21858">
                  <c:v>245804095.69999999</c:v>
                </c:pt>
                <c:pt idx="21859">
                  <c:v>245815341.19999999</c:v>
                </c:pt>
                <c:pt idx="21860">
                  <c:v>245826586.69999999</c:v>
                </c:pt>
                <c:pt idx="21861">
                  <c:v>245837832.19999999</c:v>
                </c:pt>
                <c:pt idx="21862">
                  <c:v>245849077.69999999</c:v>
                </c:pt>
                <c:pt idx="21863">
                  <c:v>245860323.19999999</c:v>
                </c:pt>
                <c:pt idx="21864">
                  <c:v>245871568.69999999</c:v>
                </c:pt>
                <c:pt idx="21865">
                  <c:v>245882814.19999999</c:v>
                </c:pt>
                <c:pt idx="21866">
                  <c:v>245894059.69999999</c:v>
                </c:pt>
                <c:pt idx="21867">
                  <c:v>245905305.19999999</c:v>
                </c:pt>
                <c:pt idx="21868">
                  <c:v>245916550.69999999</c:v>
                </c:pt>
                <c:pt idx="21869">
                  <c:v>245927796.19999999</c:v>
                </c:pt>
                <c:pt idx="21870">
                  <c:v>245939041.69999999</c:v>
                </c:pt>
                <c:pt idx="21871">
                  <c:v>245950287.19999999</c:v>
                </c:pt>
                <c:pt idx="21872">
                  <c:v>245961532.69999999</c:v>
                </c:pt>
                <c:pt idx="21873">
                  <c:v>245972778.19999999</c:v>
                </c:pt>
                <c:pt idx="21874">
                  <c:v>245984023.59999999</c:v>
                </c:pt>
                <c:pt idx="21875">
                  <c:v>245995269.09999999</c:v>
                </c:pt>
                <c:pt idx="21876">
                  <c:v>246006514.59999999</c:v>
                </c:pt>
                <c:pt idx="21877">
                  <c:v>246017760.09999999</c:v>
                </c:pt>
                <c:pt idx="21878">
                  <c:v>246029005.59999999</c:v>
                </c:pt>
                <c:pt idx="21879">
                  <c:v>246040251.09999999</c:v>
                </c:pt>
                <c:pt idx="21880">
                  <c:v>246051496.59999999</c:v>
                </c:pt>
                <c:pt idx="21881">
                  <c:v>246062742.09999999</c:v>
                </c:pt>
                <c:pt idx="21882">
                  <c:v>246073987.59999999</c:v>
                </c:pt>
                <c:pt idx="21883">
                  <c:v>246085233.09999999</c:v>
                </c:pt>
                <c:pt idx="21884">
                  <c:v>246096478.59999999</c:v>
                </c:pt>
                <c:pt idx="21885">
                  <c:v>246107724.09999999</c:v>
                </c:pt>
                <c:pt idx="21886">
                  <c:v>246118969.59999999</c:v>
                </c:pt>
                <c:pt idx="21887">
                  <c:v>246130215.09999999</c:v>
                </c:pt>
                <c:pt idx="21888">
                  <c:v>246141460.59999999</c:v>
                </c:pt>
                <c:pt idx="21889">
                  <c:v>246152706.09999999</c:v>
                </c:pt>
                <c:pt idx="21890">
                  <c:v>246163951.59999999</c:v>
                </c:pt>
                <c:pt idx="21891">
                  <c:v>246175197.09999999</c:v>
                </c:pt>
                <c:pt idx="21892">
                  <c:v>246186442.59999999</c:v>
                </c:pt>
                <c:pt idx="21893">
                  <c:v>246197688.09999999</c:v>
                </c:pt>
                <c:pt idx="21894">
                  <c:v>246208933.59999999</c:v>
                </c:pt>
                <c:pt idx="21895">
                  <c:v>246220179.09999999</c:v>
                </c:pt>
                <c:pt idx="21896">
                  <c:v>246231424.59999999</c:v>
                </c:pt>
                <c:pt idx="21897">
                  <c:v>246242670.09999999</c:v>
                </c:pt>
                <c:pt idx="21898">
                  <c:v>246253915.59999999</c:v>
                </c:pt>
                <c:pt idx="21899">
                  <c:v>246265161.09999999</c:v>
                </c:pt>
                <c:pt idx="21900">
                  <c:v>246276406.59999999</c:v>
                </c:pt>
                <c:pt idx="21901">
                  <c:v>246287652.09999999</c:v>
                </c:pt>
                <c:pt idx="21902">
                  <c:v>246298897.59999999</c:v>
                </c:pt>
                <c:pt idx="21903">
                  <c:v>246310143.09999999</c:v>
                </c:pt>
                <c:pt idx="21904">
                  <c:v>246321388.59999999</c:v>
                </c:pt>
                <c:pt idx="21905">
                  <c:v>246332634.09999999</c:v>
                </c:pt>
                <c:pt idx="21906">
                  <c:v>246343879.59999999</c:v>
                </c:pt>
                <c:pt idx="21907">
                  <c:v>246355125.09999999</c:v>
                </c:pt>
                <c:pt idx="21908">
                  <c:v>246366370.59999999</c:v>
                </c:pt>
                <c:pt idx="21909">
                  <c:v>246377616.09999999</c:v>
                </c:pt>
                <c:pt idx="21910">
                  <c:v>246388861.59999999</c:v>
                </c:pt>
                <c:pt idx="21911">
                  <c:v>246400107.09999999</c:v>
                </c:pt>
                <c:pt idx="21912">
                  <c:v>246411352.59999999</c:v>
                </c:pt>
                <c:pt idx="21913">
                  <c:v>246422598.09999999</c:v>
                </c:pt>
                <c:pt idx="21914">
                  <c:v>246433843.59999999</c:v>
                </c:pt>
                <c:pt idx="21915">
                  <c:v>246445089.09999999</c:v>
                </c:pt>
                <c:pt idx="21916">
                  <c:v>246456334.59999999</c:v>
                </c:pt>
                <c:pt idx="21917">
                  <c:v>246467580.09999999</c:v>
                </c:pt>
                <c:pt idx="21918">
                  <c:v>246478825.59999999</c:v>
                </c:pt>
                <c:pt idx="21919">
                  <c:v>246490071.09999999</c:v>
                </c:pt>
                <c:pt idx="21920">
                  <c:v>246501316.59999999</c:v>
                </c:pt>
                <c:pt idx="21921">
                  <c:v>246512562.09999999</c:v>
                </c:pt>
                <c:pt idx="21922">
                  <c:v>246523807.59999999</c:v>
                </c:pt>
                <c:pt idx="21923">
                  <c:v>246535053.09999999</c:v>
                </c:pt>
                <c:pt idx="21924">
                  <c:v>246546298.5</c:v>
                </c:pt>
                <c:pt idx="21925">
                  <c:v>246557544</c:v>
                </c:pt>
                <c:pt idx="21926">
                  <c:v>246568789.5</c:v>
                </c:pt>
                <c:pt idx="21927">
                  <c:v>246580035</c:v>
                </c:pt>
                <c:pt idx="21928">
                  <c:v>246591280.5</c:v>
                </c:pt>
                <c:pt idx="21929">
                  <c:v>246602526</c:v>
                </c:pt>
                <c:pt idx="21930">
                  <c:v>246613771.5</c:v>
                </c:pt>
                <c:pt idx="21931">
                  <c:v>246625017</c:v>
                </c:pt>
                <c:pt idx="21932">
                  <c:v>246636262.5</c:v>
                </c:pt>
                <c:pt idx="21933">
                  <c:v>246647508</c:v>
                </c:pt>
                <c:pt idx="21934">
                  <c:v>246658753.5</c:v>
                </c:pt>
                <c:pt idx="21935">
                  <c:v>246669999</c:v>
                </c:pt>
                <c:pt idx="21936">
                  <c:v>246681244.5</c:v>
                </c:pt>
                <c:pt idx="21937">
                  <c:v>246692490</c:v>
                </c:pt>
                <c:pt idx="21938">
                  <c:v>246703735.5</c:v>
                </c:pt>
                <c:pt idx="21939">
                  <c:v>246714981</c:v>
                </c:pt>
                <c:pt idx="21940">
                  <c:v>246726226.5</c:v>
                </c:pt>
                <c:pt idx="21941">
                  <c:v>246737472</c:v>
                </c:pt>
                <c:pt idx="21942">
                  <c:v>246748717.5</c:v>
                </c:pt>
                <c:pt idx="21943">
                  <c:v>246759963</c:v>
                </c:pt>
                <c:pt idx="21944">
                  <c:v>246771208.5</c:v>
                </c:pt>
                <c:pt idx="21945">
                  <c:v>246782454</c:v>
                </c:pt>
                <c:pt idx="21946">
                  <c:v>246793699.5</c:v>
                </c:pt>
                <c:pt idx="21947">
                  <c:v>246804945</c:v>
                </c:pt>
                <c:pt idx="21948">
                  <c:v>246816190.5</c:v>
                </c:pt>
                <c:pt idx="21949">
                  <c:v>246827436</c:v>
                </c:pt>
                <c:pt idx="21950">
                  <c:v>246838681.5</c:v>
                </c:pt>
                <c:pt idx="21951">
                  <c:v>246849927</c:v>
                </c:pt>
                <c:pt idx="21952">
                  <c:v>246861172.5</c:v>
                </c:pt>
                <c:pt idx="21953">
                  <c:v>246872418</c:v>
                </c:pt>
                <c:pt idx="21954">
                  <c:v>246883663.5</c:v>
                </c:pt>
                <c:pt idx="21955">
                  <c:v>246894909</c:v>
                </c:pt>
                <c:pt idx="21956">
                  <c:v>246906154.5</c:v>
                </c:pt>
                <c:pt idx="21957">
                  <c:v>246917400</c:v>
                </c:pt>
                <c:pt idx="21958">
                  <c:v>246928645.5</c:v>
                </c:pt>
                <c:pt idx="21959">
                  <c:v>246939891</c:v>
                </c:pt>
                <c:pt idx="21960">
                  <c:v>246951136.5</c:v>
                </c:pt>
                <c:pt idx="21961">
                  <c:v>246962382</c:v>
                </c:pt>
                <c:pt idx="21962">
                  <c:v>246973627.5</c:v>
                </c:pt>
                <c:pt idx="21963">
                  <c:v>246984873</c:v>
                </c:pt>
                <c:pt idx="21964">
                  <c:v>246996118.5</c:v>
                </c:pt>
                <c:pt idx="21965">
                  <c:v>247007364</c:v>
                </c:pt>
                <c:pt idx="21966">
                  <c:v>247018609.5</c:v>
                </c:pt>
                <c:pt idx="21967">
                  <c:v>247029855</c:v>
                </c:pt>
                <c:pt idx="21968">
                  <c:v>247041100.5</c:v>
                </c:pt>
                <c:pt idx="21969">
                  <c:v>247052346</c:v>
                </c:pt>
                <c:pt idx="21970">
                  <c:v>247063591.5</c:v>
                </c:pt>
                <c:pt idx="21971">
                  <c:v>247074837</c:v>
                </c:pt>
                <c:pt idx="21972">
                  <c:v>247086082.5</c:v>
                </c:pt>
                <c:pt idx="21973">
                  <c:v>247097328</c:v>
                </c:pt>
                <c:pt idx="21974">
                  <c:v>247108573.40000001</c:v>
                </c:pt>
                <c:pt idx="21975">
                  <c:v>247119818.90000001</c:v>
                </c:pt>
                <c:pt idx="21976">
                  <c:v>247131064.40000001</c:v>
                </c:pt>
                <c:pt idx="21977">
                  <c:v>247142309.90000001</c:v>
                </c:pt>
                <c:pt idx="21978">
                  <c:v>247153555.40000001</c:v>
                </c:pt>
                <c:pt idx="21979">
                  <c:v>247164800.90000001</c:v>
                </c:pt>
                <c:pt idx="21980">
                  <c:v>247176046.40000001</c:v>
                </c:pt>
                <c:pt idx="21981">
                  <c:v>247187291.90000001</c:v>
                </c:pt>
                <c:pt idx="21982">
                  <c:v>247198537.40000001</c:v>
                </c:pt>
                <c:pt idx="21983">
                  <c:v>247209782.90000001</c:v>
                </c:pt>
                <c:pt idx="21984">
                  <c:v>247221028.40000001</c:v>
                </c:pt>
                <c:pt idx="21985">
                  <c:v>247232273.90000001</c:v>
                </c:pt>
                <c:pt idx="21986">
                  <c:v>247243519.40000001</c:v>
                </c:pt>
                <c:pt idx="21987">
                  <c:v>247254764.90000001</c:v>
                </c:pt>
                <c:pt idx="21988">
                  <c:v>247266010.40000001</c:v>
                </c:pt>
                <c:pt idx="21989">
                  <c:v>247277255.90000001</c:v>
                </c:pt>
                <c:pt idx="21990">
                  <c:v>247288501.40000001</c:v>
                </c:pt>
                <c:pt idx="21991">
                  <c:v>247299746.90000001</c:v>
                </c:pt>
                <c:pt idx="21992">
                  <c:v>247310992.40000001</c:v>
                </c:pt>
                <c:pt idx="21993">
                  <c:v>247322237.90000001</c:v>
                </c:pt>
                <c:pt idx="21994">
                  <c:v>247333483.40000001</c:v>
                </c:pt>
                <c:pt idx="21995">
                  <c:v>247344728.90000001</c:v>
                </c:pt>
                <c:pt idx="21996">
                  <c:v>247355974.40000001</c:v>
                </c:pt>
                <c:pt idx="21997">
                  <c:v>247367219.90000001</c:v>
                </c:pt>
                <c:pt idx="21998">
                  <c:v>247378465.40000001</c:v>
                </c:pt>
                <c:pt idx="21999">
                  <c:v>247389710.90000001</c:v>
                </c:pt>
                <c:pt idx="22000">
                  <c:v>247400956.40000001</c:v>
                </c:pt>
                <c:pt idx="22001">
                  <c:v>247412201.90000001</c:v>
                </c:pt>
                <c:pt idx="22002">
                  <c:v>247423447.40000001</c:v>
                </c:pt>
                <c:pt idx="22003">
                  <c:v>247434692.90000001</c:v>
                </c:pt>
                <c:pt idx="22004">
                  <c:v>247445938.40000001</c:v>
                </c:pt>
                <c:pt idx="22005">
                  <c:v>247457183.90000001</c:v>
                </c:pt>
                <c:pt idx="22006">
                  <c:v>247468429.40000001</c:v>
                </c:pt>
                <c:pt idx="22007">
                  <c:v>247479674.90000001</c:v>
                </c:pt>
                <c:pt idx="22008">
                  <c:v>247490920.40000001</c:v>
                </c:pt>
                <c:pt idx="22009">
                  <c:v>247502165.90000001</c:v>
                </c:pt>
                <c:pt idx="22010">
                  <c:v>247513411.40000001</c:v>
                </c:pt>
                <c:pt idx="22011">
                  <c:v>247524656.90000001</c:v>
                </c:pt>
                <c:pt idx="22012">
                  <c:v>247535902.40000001</c:v>
                </c:pt>
                <c:pt idx="22013">
                  <c:v>247547147.90000001</c:v>
                </c:pt>
                <c:pt idx="22014">
                  <c:v>247558393.40000001</c:v>
                </c:pt>
                <c:pt idx="22015">
                  <c:v>247569638.90000001</c:v>
                </c:pt>
                <c:pt idx="22016">
                  <c:v>247580884.40000001</c:v>
                </c:pt>
                <c:pt idx="22017">
                  <c:v>247592129.90000001</c:v>
                </c:pt>
                <c:pt idx="22018">
                  <c:v>247603375.40000001</c:v>
                </c:pt>
                <c:pt idx="22019">
                  <c:v>247614620.90000001</c:v>
                </c:pt>
                <c:pt idx="22020">
                  <c:v>247625866.40000001</c:v>
                </c:pt>
                <c:pt idx="22021">
                  <c:v>247637111.90000001</c:v>
                </c:pt>
                <c:pt idx="22022">
                  <c:v>247648357.40000001</c:v>
                </c:pt>
                <c:pt idx="22023">
                  <c:v>247659602.90000001</c:v>
                </c:pt>
                <c:pt idx="22024">
                  <c:v>247670848.40000001</c:v>
                </c:pt>
                <c:pt idx="22025">
                  <c:v>247682093.80000001</c:v>
                </c:pt>
                <c:pt idx="22026">
                  <c:v>247693339.30000001</c:v>
                </c:pt>
                <c:pt idx="22027">
                  <c:v>247704584.80000001</c:v>
                </c:pt>
                <c:pt idx="22028">
                  <c:v>247715830.30000001</c:v>
                </c:pt>
                <c:pt idx="22029">
                  <c:v>247727075.80000001</c:v>
                </c:pt>
                <c:pt idx="22030">
                  <c:v>247738321.30000001</c:v>
                </c:pt>
                <c:pt idx="22031">
                  <c:v>247749566.80000001</c:v>
                </c:pt>
                <c:pt idx="22032">
                  <c:v>247760812.30000001</c:v>
                </c:pt>
                <c:pt idx="22033">
                  <c:v>247772057.80000001</c:v>
                </c:pt>
                <c:pt idx="22034">
                  <c:v>247783303.30000001</c:v>
                </c:pt>
                <c:pt idx="22035">
                  <c:v>247794548.80000001</c:v>
                </c:pt>
                <c:pt idx="22036">
                  <c:v>247805794.30000001</c:v>
                </c:pt>
                <c:pt idx="22037">
                  <c:v>247817039.80000001</c:v>
                </c:pt>
                <c:pt idx="22038">
                  <c:v>247828285.30000001</c:v>
                </c:pt>
                <c:pt idx="22039">
                  <c:v>247839530.80000001</c:v>
                </c:pt>
                <c:pt idx="22040">
                  <c:v>247850776.30000001</c:v>
                </c:pt>
                <c:pt idx="22041">
                  <c:v>247862021.80000001</c:v>
                </c:pt>
                <c:pt idx="22042">
                  <c:v>247873267.30000001</c:v>
                </c:pt>
                <c:pt idx="22043">
                  <c:v>247884512.80000001</c:v>
                </c:pt>
                <c:pt idx="22044">
                  <c:v>247895758.30000001</c:v>
                </c:pt>
                <c:pt idx="22045">
                  <c:v>247907003.80000001</c:v>
                </c:pt>
                <c:pt idx="22046">
                  <c:v>247918249.30000001</c:v>
                </c:pt>
                <c:pt idx="22047">
                  <c:v>247929494.80000001</c:v>
                </c:pt>
                <c:pt idx="22048">
                  <c:v>247940740.30000001</c:v>
                </c:pt>
                <c:pt idx="22049">
                  <c:v>247951985.80000001</c:v>
                </c:pt>
                <c:pt idx="22050">
                  <c:v>247963231.30000001</c:v>
                </c:pt>
                <c:pt idx="22051">
                  <c:v>247974476.80000001</c:v>
                </c:pt>
                <c:pt idx="22052">
                  <c:v>247985722.30000001</c:v>
                </c:pt>
                <c:pt idx="22053">
                  <c:v>247996967.80000001</c:v>
                </c:pt>
                <c:pt idx="22054">
                  <c:v>248008213.30000001</c:v>
                </c:pt>
                <c:pt idx="22055">
                  <c:v>248019458.80000001</c:v>
                </c:pt>
                <c:pt idx="22056">
                  <c:v>248030704.30000001</c:v>
                </c:pt>
                <c:pt idx="22057">
                  <c:v>248041949.80000001</c:v>
                </c:pt>
                <c:pt idx="22058">
                  <c:v>248053195.30000001</c:v>
                </c:pt>
                <c:pt idx="22059">
                  <c:v>248064440.80000001</c:v>
                </c:pt>
                <c:pt idx="22060">
                  <c:v>248075686.30000001</c:v>
                </c:pt>
                <c:pt idx="22061">
                  <c:v>248086931.80000001</c:v>
                </c:pt>
                <c:pt idx="22062">
                  <c:v>248098177.30000001</c:v>
                </c:pt>
                <c:pt idx="22063">
                  <c:v>248109422.80000001</c:v>
                </c:pt>
                <c:pt idx="22064">
                  <c:v>248120668.30000001</c:v>
                </c:pt>
                <c:pt idx="22065">
                  <c:v>248131913.80000001</c:v>
                </c:pt>
                <c:pt idx="22066">
                  <c:v>248143159.30000001</c:v>
                </c:pt>
                <c:pt idx="22067">
                  <c:v>248154404.80000001</c:v>
                </c:pt>
                <c:pt idx="22068">
                  <c:v>248165650.30000001</c:v>
                </c:pt>
                <c:pt idx="22069">
                  <c:v>248176895.80000001</c:v>
                </c:pt>
                <c:pt idx="22070">
                  <c:v>248188141.30000001</c:v>
                </c:pt>
                <c:pt idx="22071">
                  <c:v>248199386.80000001</c:v>
                </c:pt>
                <c:pt idx="22072">
                  <c:v>248210632.30000001</c:v>
                </c:pt>
                <c:pt idx="22073">
                  <c:v>248221877.80000001</c:v>
                </c:pt>
                <c:pt idx="22074">
                  <c:v>248233123.30000001</c:v>
                </c:pt>
                <c:pt idx="22075">
                  <c:v>248244368.69999999</c:v>
                </c:pt>
                <c:pt idx="22076">
                  <c:v>248255614.19999999</c:v>
                </c:pt>
                <c:pt idx="22077">
                  <c:v>248266859.69999999</c:v>
                </c:pt>
                <c:pt idx="22078">
                  <c:v>248278105.19999999</c:v>
                </c:pt>
                <c:pt idx="22079">
                  <c:v>248289350.69999999</c:v>
                </c:pt>
                <c:pt idx="22080">
                  <c:v>248300596.19999999</c:v>
                </c:pt>
                <c:pt idx="22081">
                  <c:v>248311841.69999999</c:v>
                </c:pt>
                <c:pt idx="22082">
                  <c:v>248323087.19999999</c:v>
                </c:pt>
                <c:pt idx="22083">
                  <c:v>248334332.69999999</c:v>
                </c:pt>
                <c:pt idx="22084">
                  <c:v>248345578.19999999</c:v>
                </c:pt>
                <c:pt idx="22085">
                  <c:v>248356823.69999999</c:v>
                </c:pt>
                <c:pt idx="22086">
                  <c:v>248368069.19999999</c:v>
                </c:pt>
                <c:pt idx="22087">
                  <c:v>248379314.69999999</c:v>
                </c:pt>
                <c:pt idx="22088">
                  <c:v>248390560.19999999</c:v>
                </c:pt>
                <c:pt idx="22089">
                  <c:v>248401805.69999999</c:v>
                </c:pt>
                <c:pt idx="22090">
                  <c:v>248413051.19999999</c:v>
                </c:pt>
                <c:pt idx="22091">
                  <c:v>248424296.69999999</c:v>
                </c:pt>
                <c:pt idx="22092">
                  <c:v>248435542.19999999</c:v>
                </c:pt>
                <c:pt idx="22093">
                  <c:v>248446787.69999999</c:v>
                </c:pt>
                <c:pt idx="22094">
                  <c:v>248458033.19999999</c:v>
                </c:pt>
                <c:pt idx="22095">
                  <c:v>248469278.69999999</c:v>
                </c:pt>
                <c:pt idx="22096">
                  <c:v>248480524.19999999</c:v>
                </c:pt>
                <c:pt idx="22097">
                  <c:v>248491769.69999999</c:v>
                </c:pt>
                <c:pt idx="22098">
                  <c:v>248503015.19999999</c:v>
                </c:pt>
                <c:pt idx="22099">
                  <c:v>248514260.69999999</c:v>
                </c:pt>
                <c:pt idx="22100">
                  <c:v>248525506.19999999</c:v>
                </c:pt>
                <c:pt idx="22101">
                  <c:v>248536751.69999999</c:v>
                </c:pt>
                <c:pt idx="22102">
                  <c:v>248547997.19999999</c:v>
                </c:pt>
                <c:pt idx="22103">
                  <c:v>248559242.69999999</c:v>
                </c:pt>
                <c:pt idx="22104">
                  <c:v>248570488.19999999</c:v>
                </c:pt>
                <c:pt idx="22105">
                  <c:v>248581733.69999999</c:v>
                </c:pt>
                <c:pt idx="22106">
                  <c:v>248592979.19999999</c:v>
                </c:pt>
                <c:pt idx="22107">
                  <c:v>248604224.69999999</c:v>
                </c:pt>
                <c:pt idx="22108">
                  <c:v>248615470.19999999</c:v>
                </c:pt>
                <c:pt idx="22109">
                  <c:v>248626715.69999999</c:v>
                </c:pt>
                <c:pt idx="22110">
                  <c:v>248637961.19999999</c:v>
                </c:pt>
                <c:pt idx="22111">
                  <c:v>248649206.69999999</c:v>
                </c:pt>
                <c:pt idx="22112">
                  <c:v>248660452.19999999</c:v>
                </c:pt>
                <c:pt idx="22113">
                  <c:v>248671697.69999999</c:v>
                </c:pt>
                <c:pt idx="22114">
                  <c:v>248682943.19999999</c:v>
                </c:pt>
                <c:pt idx="22115">
                  <c:v>248694188.69999999</c:v>
                </c:pt>
                <c:pt idx="22116">
                  <c:v>248705434.19999999</c:v>
                </c:pt>
                <c:pt idx="22117">
                  <c:v>248716679.69999999</c:v>
                </c:pt>
                <c:pt idx="22118">
                  <c:v>248727925.19999999</c:v>
                </c:pt>
                <c:pt idx="22119">
                  <c:v>248739170.69999999</c:v>
                </c:pt>
                <c:pt idx="22120">
                  <c:v>248750416.19999999</c:v>
                </c:pt>
                <c:pt idx="22121">
                  <c:v>248761661.69999999</c:v>
                </c:pt>
                <c:pt idx="22122">
                  <c:v>248772907.19999999</c:v>
                </c:pt>
                <c:pt idx="22123">
                  <c:v>248784152.69999999</c:v>
                </c:pt>
                <c:pt idx="22124">
                  <c:v>248795398.19999999</c:v>
                </c:pt>
                <c:pt idx="22125">
                  <c:v>248806643.69999999</c:v>
                </c:pt>
                <c:pt idx="22126">
                  <c:v>248817889.09999999</c:v>
                </c:pt>
                <c:pt idx="22127">
                  <c:v>248829134.59999999</c:v>
                </c:pt>
                <c:pt idx="22128">
                  <c:v>248840380.09999999</c:v>
                </c:pt>
                <c:pt idx="22129">
                  <c:v>248851625.59999999</c:v>
                </c:pt>
                <c:pt idx="22130">
                  <c:v>248862871.09999999</c:v>
                </c:pt>
                <c:pt idx="22131">
                  <c:v>248874116.59999999</c:v>
                </c:pt>
                <c:pt idx="22132">
                  <c:v>248885362.09999999</c:v>
                </c:pt>
                <c:pt idx="22133">
                  <c:v>248896607.59999999</c:v>
                </c:pt>
                <c:pt idx="22134">
                  <c:v>248907853.09999999</c:v>
                </c:pt>
                <c:pt idx="22135">
                  <c:v>248919098.59999999</c:v>
                </c:pt>
                <c:pt idx="22136">
                  <c:v>248930344.09999999</c:v>
                </c:pt>
                <c:pt idx="22137">
                  <c:v>248941589.59999999</c:v>
                </c:pt>
                <c:pt idx="22138">
                  <c:v>248952835.09999999</c:v>
                </c:pt>
                <c:pt idx="22139">
                  <c:v>248964080.59999999</c:v>
                </c:pt>
                <c:pt idx="22140">
                  <c:v>248975326.09999999</c:v>
                </c:pt>
                <c:pt idx="22141">
                  <c:v>248986571.59999999</c:v>
                </c:pt>
                <c:pt idx="22142">
                  <c:v>248997817.09999999</c:v>
                </c:pt>
                <c:pt idx="22143">
                  <c:v>249009062.59999999</c:v>
                </c:pt>
                <c:pt idx="22144">
                  <c:v>249020308.09999999</c:v>
                </c:pt>
                <c:pt idx="22145">
                  <c:v>249031553.59999999</c:v>
                </c:pt>
                <c:pt idx="22146">
                  <c:v>249042799.09999999</c:v>
                </c:pt>
                <c:pt idx="22147">
                  <c:v>249054044.59999999</c:v>
                </c:pt>
                <c:pt idx="22148">
                  <c:v>249065290.09999999</c:v>
                </c:pt>
                <c:pt idx="22149">
                  <c:v>249076535.59999999</c:v>
                </c:pt>
                <c:pt idx="22150">
                  <c:v>249087781.09999999</c:v>
                </c:pt>
                <c:pt idx="22151">
                  <c:v>249099026.59999999</c:v>
                </c:pt>
                <c:pt idx="22152">
                  <c:v>249110272.09999999</c:v>
                </c:pt>
                <c:pt idx="22153">
                  <c:v>249121517.59999999</c:v>
                </c:pt>
                <c:pt idx="22154">
                  <c:v>249132763.09999999</c:v>
                </c:pt>
                <c:pt idx="22155">
                  <c:v>249144008.59999999</c:v>
                </c:pt>
                <c:pt idx="22156">
                  <c:v>249155254.09999999</c:v>
                </c:pt>
                <c:pt idx="22157">
                  <c:v>249166499.59999999</c:v>
                </c:pt>
                <c:pt idx="22158">
                  <c:v>249177745.09999999</c:v>
                </c:pt>
                <c:pt idx="22159">
                  <c:v>249188990.59999999</c:v>
                </c:pt>
                <c:pt idx="22160">
                  <c:v>249200236.09999999</c:v>
                </c:pt>
                <c:pt idx="22161">
                  <c:v>249211481.59999999</c:v>
                </c:pt>
                <c:pt idx="22162">
                  <c:v>249222727.09999999</c:v>
                </c:pt>
                <c:pt idx="22163">
                  <c:v>249233972.59999999</c:v>
                </c:pt>
                <c:pt idx="22164">
                  <c:v>249245218.09999999</c:v>
                </c:pt>
                <c:pt idx="22165">
                  <c:v>249256463.59999999</c:v>
                </c:pt>
                <c:pt idx="22166">
                  <c:v>249267709.09999999</c:v>
                </c:pt>
                <c:pt idx="22167">
                  <c:v>249278954.59999999</c:v>
                </c:pt>
                <c:pt idx="22168">
                  <c:v>249290200.09999999</c:v>
                </c:pt>
                <c:pt idx="22169">
                  <c:v>249301445.59999999</c:v>
                </c:pt>
                <c:pt idx="22170">
                  <c:v>249312691.09999999</c:v>
                </c:pt>
                <c:pt idx="22171">
                  <c:v>249323936.59999999</c:v>
                </c:pt>
                <c:pt idx="22172">
                  <c:v>249335182.09999999</c:v>
                </c:pt>
                <c:pt idx="22173">
                  <c:v>249346427.59999999</c:v>
                </c:pt>
                <c:pt idx="22174">
                  <c:v>249357673.09999999</c:v>
                </c:pt>
                <c:pt idx="22175">
                  <c:v>249368918.59999999</c:v>
                </c:pt>
                <c:pt idx="22176">
                  <c:v>249380164</c:v>
                </c:pt>
                <c:pt idx="22177">
                  <c:v>249391409.5</c:v>
                </c:pt>
                <c:pt idx="22178">
                  <c:v>249402655</c:v>
                </c:pt>
                <c:pt idx="22179">
                  <c:v>249413900.5</c:v>
                </c:pt>
                <c:pt idx="22180">
                  <c:v>249425146</c:v>
                </c:pt>
                <c:pt idx="22181">
                  <c:v>249436391.5</c:v>
                </c:pt>
                <c:pt idx="22182">
                  <c:v>249447637</c:v>
                </c:pt>
                <c:pt idx="22183">
                  <c:v>249458882.5</c:v>
                </c:pt>
                <c:pt idx="22184">
                  <c:v>249470128</c:v>
                </c:pt>
                <c:pt idx="22185">
                  <c:v>249481373.5</c:v>
                </c:pt>
                <c:pt idx="22186">
                  <c:v>249492619</c:v>
                </c:pt>
                <c:pt idx="22187">
                  <c:v>249503864.5</c:v>
                </c:pt>
                <c:pt idx="22188">
                  <c:v>249515110</c:v>
                </c:pt>
                <c:pt idx="22189">
                  <c:v>249526355.5</c:v>
                </c:pt>
                <c:pt idx="22190">
                  <c:v>249537601</c:v>
                </c:pt>
                <c:pt idx="22191">
                  <c:v>249548846.5</c:v>
                </c:pt>
                <c:pt idx="22192">
                  <c:v>249560092</c:v>
                </c:pt>
                <c:pt idx="22193">
                  <c:v>249571337.5</c:v>
                </c:pt>
                <c:pt idx="22194">
                  <c:v>249582583</c:v>
                </c:pt>
                <c:pt idx="22195">
                  <c:v>249593828.5</c:v>
                </c:pt>
                <c:pt idx="22196">
                  <c:v>249605074</c:v>
                </c:pt>
                <c:pt idx="22197">
                  <c:v>249616319.5</c:v>
                </c:pt>
                <c:pt idx="22198">
                  <c:v>249627565</c:v>
                </c:pt>
                <c:pt idx="22199">
                  <c:v>249638810.5</c:v>
                </c:pt>
                <c:pt idx="22200">
                  <c:v>249650056</c:v>
                </c:pt>
                <c:pt idx="22201">
                  <c:v>249661301.5</c:v>
                </c:pt>
                <c:pt idx="22202">
                  <c:v>249672547</c:v>
                </c:pt>
                <c:pt idx="22203">
                  <c:v>249683792.5</c:v>
                </c:pt>
                <c:pt idx="22204">
                  <c:v>249695038</c:v>
                </c:pt>
                <c:pt idx="22205">
                  <c:v>249706283.5</c:v>
                </c:pt>
                <c:pt idx="22206">
                  <c:v>249717529</c:v>
                </c:pt>
                <c:pt idx="22207">
                  <c:v>249728774.5</c:v>
                </c:pt>
                <c:pt idx="22208">
                  <c:v>249740020</c:v>
                </c:pt>
                <c:pt idx="22209">
                  <c:v>249751265.5</c:v>
                </c:pt>
                <c:pt idx="22210">
                  <c:v>249762511</c:v>
                </c:pt>
                <c:pt idx="22211">
                  <c:v>249773756.5</c:v>
                </c:pt>
                <c:pt idx="22212">
                  <c:v>249785002</c:v>
                </c:pt>
                <c:pt idx="22213">
                  <c:v>249796247.5</c:v>
                </c:pt>
                <c:pt idx="22214">
                  <c:v>249807493</c:v>
                </c:pt>
                <c:pt idx="22215">
                  <c:v>249818738.5</c:v>
                </c:pt>
                <c:pt idx="22216">
                  <c:v>249829984</c:v>
                </c:pt>
                <c:pt idx="22217">
                  <c:v>249841229.5</c:v>
                </c:pt>
                <c:pt idx="22218">
                  <c:v>249852475</c:v>
                </c:pt>
                <c:pt idx="22219">
                  <c:v>249863720.5</c:v>
                </c:pt>
                <c:pt idx="22220">
                  <c:v>249874966</c:v>
                </c:pt>
                <c:pt idx="22221">
                  <c:v>249886211.5</c:v>
                </c:pt>
                <c:pt idx="22222">
                  <c:v>249897457</c:v>
                </c:pt>
                <c:pt idx="22223">
                  <c:v>249908702.5</c:v>
                </c:pt>
                <c:pt idx="22224">
                  <c:v>249919948</c:v>
                </c:pt>
                <c:pt idx="22225">
                  <c:v>249931193.5</c:v>
                </c:pt>
                <c:pt idx="22226">
                  <c:v>249942439</c:v>
                </c:pt>
                <c:pt idx="22227">
                  <c:v>249953684.40000001</c:v>
                </c:pt>
                <c:pt idx="22228">
                  <c:v>249964929.90000001</c:v>
                </c:pt>
                <c:pt idx="22229">
                  <c:v>249976175.40000001</c:v>
                </c:pt>
                <c:pt idx="22230">
                  <c:v>249987420.90000001</c:v>
                </c:pt>
                <c:pt idx="22231">
                  <c:v>249998666.40000001</c:v>
                </c:pt>
                <c:pt idx="22232">
                  <c:v>250009911.90000001</c:v>
                </c:pt>
                <c:pt idx="22233">
                  <c:v>250021157.40000001</c:v>
                </c:pt>
                <c:pt idx="22234">
                  <c:v>250032402.90000001</c:v>
                </c:pt>
                <c:pt idx="22235">
                  <c:v>250043648.40000001</c:v>
                </c:pt>
                <c:pt idx="22236">
                  <c:v>250054893.90000001</c:v>
                </c:pt>
                <c:pt idx="22237">
                  <c:v>250066139.40000001</c:v>
                </c:pt>
                <c:pt idx="22238">
                  <c:v>250077384.90000001</c:v>
                </c:pt>
                <c:pt idx="22239">
                  <c:v>250088630.40000001</c:v>
                </c:pt>
                <c:pt idx="22240">
                  <c:v>250099875.90000001</c:v>
                </c:pt>
                <c:pt idx="22241">
                  <c:v>250111121.40000001</c:v>
                </c:pt>
                <c:pt idx="22242">
                  <c:v>250122366.90000001</c:v>
                </c:pt>
                <c:pt idx="22243">
                  <c:v>250133612.40000001</c:v>
                </c:pt>
                <c:pt idx="22244">
                  <c:v>250144857.90000001</c:v>
                </c:pt>
                <c:pt idx="22245">
                  <c:v>250156103.40000001</c:v>
                </c:pt>
                <c:pt idx="22246">
                  <c:v>250167348.90000001</c:v>
                </c:pt>
                <c:pt idx="22247">
                  <c:v>250178594.40000001</c:v>
                </c:pt>
                <c:pt idx="22248">
                  <c:v>250189839.90000001</c:v>
                </c:pt>
                <c:pt idx="22249">
                  <c:v>250201085.40000001</c:v>
                </c:pt>
                <c:pt idx="22250">
                  <c:v>250212330.90000001</c:v>
                </c:pt>
                <c:pt idx="22251">
                  <c:v>250223576.40000001</c:v>
                </c:pt>
                <c:pt idx="22252">
                  <c:v>250234821.90000001</c:v>
                </c:pt>
                <c:pt idx="22253">
                  <c:v>250246067.40000001</c:v>
                </c:pt>
                <c:pt idx="22254">
                  <c:v>250257312.90000001</c:v>
                </c:pt>
                <c:pt idx="22255">
                  <c:v>250268558.40000001</c:v>
                </c:pt>
                <c:pt idx="22256">
                  <c:v>250279803.90000001</c:v>
                </c:pt>
                <c:pt idx="22257">
                  <c:v>250291049.40000001</c:v>
                </c:pt>
                <c:pt idx="22258">
                  <c:v>250302294.90000001</c:v>
                </c:pt>
                <c:pt idx="22259">
                  <c:v>250313540.40000001</c:v>
                </c:pt>
                <c:pt idx="22260">
                  <c:v>250324785.90000001</c:v>
                </c:pt>
                <c:pt idx="22261">
                  <c:v>250336031.40000001</c:v>
                </c:pt>
                <c:pt idx="22262">
                  <c:v>250347276.90000001</c:v>
                </c:pt>
                <c:pt idx="22263">
                  <c:v>250358522.40000001</c:v>
                </c:pt>
                <c:pt idx="22264">
                  <c:v>250369767.90000001</c:v>
                </c:pt>
                <c:pt idx="22265">
                  <c:v>250381013.40000001</c:v>
                </c:pt>
                <c:pt idx="22266">
                  <c:v>250392258.90000001</c:v>
                </c:pt>
                <c:pt idx="22267">
                  <c:v>250403504.40000001</c:v>
                </c:pt>
                <c:pt idx="22268">
                  <c:v>250414749.90000001</c:v>
                </c:pt>
                <c:pt idx="22269">
                  <c:v>250425995.40000001</c:v>
                </c:pt>
                <c:pt idx="22270">
                  <c:v>250437240.90000001</c:v>
                </c:pt>
                <c:pt idx="22271">
                  <c:v>250448486.40000001</c:v>
                </c:pt>
                <c:pt idx="22272">
                  <c:v>250459731.90000001</c:v>
                </c:pt>
                <c:pt idx="22273">
                  <c:v>250470977.40000001</c:v>
                </c:pt>
                <c:pt idx="22274">
                  <c:v>250482222.90000001</c:v>
                </c:pt>
                <c:pt idx="22275">
                  <c:v>250493468.40000001</c:v>
                </c:pt>
                <c:pt idx="22276">
                  <c:v>250504713.90000001</c:v>
                </c:pt>
                <c:pt idx="22277">
                  <c:v>250515959.30000001</c:v>
                </c:pt>
                <c:pt idx="22278">
                  <c:v>250527204.80000001</c:v>
                </c:pt>
                <c:pt idx="22279">
                  <c:v>250538450.30000001</c:v>
                </c:pt>
                <c:pt idx="22280">
                  <c:v>250549695.80000001</c:v>
                </c:pt>
                <c:pt idx="22281">
                  <c:v>250560941.30000001</c:v>
                </c:pt>
                <c:pt idx="22282">
                  <c:v>250572186.80000001</c:v>
                </c:pt>
                <c:pt idx="22283">
                  <c:v>250583432.30000001</c:v>
                </c:pt>
                <c:pt idx="22284">
                  <c:v>250594677.80000001</c:v>
                </c:pt>
                <c:pt idx="22285">
                  <c:v>250605923.30000001</c:v>
                </c:pt>
                <c:pt idx="22286">
                  <c:v>250617168.80000001</c:v>
                </c:pt>
                <c:pt idx="22287">
                  <c:v>250628414.30000001</c:v>
                </c:pt>
                <c:pt idx="22288">
                  <c:v>250639659.80000001</c:v>
                </c:pt>
                <c:pt idx="22289">
                  <c:v>250650905.30000001</c:v>
                </c:pt>
                <c:pt idx="22290">
                  <c:v>250662150.80000001</c:v>
                </c:pt>
                <c:pt idx="22291">
                  <c:v>250673396.30000001</c:v>
                </c:pt>
                <c:pt idx="22292">
                  <c:v>250684641.80000001</c:v>
                </c:pt>
                <c:pt idx="22293">
                  <c:v>250695887.30000001</c:v>
                </c:pt>
                <c:pt idx="22294">
                  <c:v>250707132.80000001</c:v>
                </c:pt>
                <c:pt idx="22295">
                  <c:v>250718378.30000001</c:v>
                </c:pt>
                <c:pt idx="22296">
                  <c:v>250729623.80000001</c:v>
                </c:pt>
                <c:pt idx="22297">
                  <c:v>250740869.30000001</c:v>
                </c:pt>
                <c:pt idx="22298">
                  <c:v>250752114.80000001</c:v>
                </c:pt>
                <c:pt idx="22299">
                  <c:v>250763360.30000001</c:v>
                </c:pt>
                <c:pt idx="22300">
                  <c:v>250774605.80000001</c:v>
                </c:pt>
                <c:pt idx="22301">
                  <c:v>250785851.30000001</c:v>
                </c:pt>
                <c:pt idx="22302">
                  <c:v>250797096.80000001</c:v>
                </c:pt>
                <c:pt idx="22303">
                  <c:v>250808342.30000001</c:v>
                </c:pt>
                <c:pt idx="22304">
                  <c:v>250819587.80000001</c:v>
                </c:pt>
                <c:pt idx="22305">
                  <c:v>250830833.30000001</c:v>
                </c:pt>
                <c:pt idx="22306">
                  <c:v>250842078.80000001</c:v>
                </c:pt>
                <c:pt idx="22307">
                  <c:v>250853324.30000001</c:v>
                </c:pt>
                <c:pt idx="22308">
                  <c:v>250864569.80000001</c:v>
                </c:pt>
                <c:pt idx="22309">
                  <c:v>250875815.30000001</c:v>
                </c:pt>
                <c:pt idx="22310">
                  <c:v>250887060.80000001</c:v>
                </c:pt>
                <c:pt idx="22311">
                  <c:v>250898306.30000001</c:v>
                </c:pt>
                <c:pt idx="22312">
                  <c:v>250909551.80000001</c:v>
                </c:pt>
                <c:pt idx="22313">
                  <c:v>250920797.30000001</c:v>
                </c:pt>
                <c:pt idx="22314">
                  <c:v>250932042.80000001</c:v>
                </c:pt>
                <c:pt idx="22315">
                  <c:v>250943288.30000001</c:v>
                </c:pt>
                <c:pt idx="22316">
                  <c:v>250954533.80000001</c:v>
                </c:pt>
                <c:pt idx="22317">
                  <c:v>250965779.30000001</c:v>
                </c:pt>
                <c:pt idx="22318">
                  <c:v>250977024.80000001</c:v>
                </c:pt>
                <c:pt idx="22319">
                  <c:v>250988270.30000001</c:v>
                </c:pt>
                <c:pt idx="22320">
                  <c:v>250999515.80000001</c:v>
                </c:pt>
                <c:pt idx="22321">
                  <c:v>251010761.30000001</c:v>
                </c:pt>
                <c:pt idx="22322">
                  <c:v>251022006.80000001</c:v>
                </c:pt>
                <c:pt idx="22323">
                  <c:v>251033252.30000001</c:v>
                </c:pt>
                <c:pt idx="22324">
                  <c:v>251044497.80000001</c:v>
                </c:pt>
                <c:pt idx="22325">
                  <c:v>251055743.30000001</c:v>
                </c:pt>
                <c:pt idx="22326">
                  <c:v>251066988.80000001</c:v>
                </c:pt>
                <c:pt idx="22327">
                  <c:v>251078234.30000001</c:v>
                </c:pt>
                <c:pt idx="22328">
                  <c:v>251089479.69999999</c:v>
                </c:pt>
                <c:pt idx="22329">
                  <c:v>251100725.19999999</c:v>
                </c:pt>
                <c:pt idx="22330">
                  <c:v>251111970.69999999</c:v>
                </c:pt>
                <c:pt idx="22331">
                  <c:v>251123216.19999999</c:v>
                </c:pt>
                <c:pt idx="22332">
                  <c:v>251134461.69999999</c:v>
                </c:pt>
                <c:pt idx="22333">
                  <c:v>251145707.19999999</c:v>
                </c:pt>
                <c:pt idx="22334">
                  <c:v>251156952.69999999</c:v>
                </c:pt>
                <c:pt idx="22335">
                  <c:v>251168198.19999999</c:v>
                </c:pt>
                <c:pt idx="22336">
                  <c:v>251179443.69999999</c:v>
                </c:pt>
                <c:pt idx="22337">
                  <c:v>251190689.19999999</c:v>
                </c:pt>
                <c:pt idx="22338">
                  <c:v>251201934.69999999</c:v>
                </c:pt>
                <c:pt idx="22339">
                  <c:v>251213180.19999999</c:v>
                </c:pt>
                <c:pt idx="22340">
                  <c:v>251224425.69999999</c:v>
                </c:pt>
                <c:pt idx="22341">
                  <c:v>251235671.19999999</c:v>
                </c:pt>
                <c:pt idx="22342">
                  <c:v>251246916.69999999</c:v>
                </c:pt>
                <c:pt idx="22343">
                  <c:v>251258162.19999999</c:v>
                </c:pt>
                <c:pt idx="22344">
                  <c:v>251269407.69999999</c:v>
                </c:pt>
                <c:pt idx="22345">
                  <c:v>251280653.19999999</c:v>
                </c:pt>
                <c:pt idx="22346">
                  <c:v>251291898.69999999</c:v>
                </c:pt>
                <c:pt idx="22347">
                  <c:v>251303144.19999999</c:v>
                </c:pt>
                <c:pt idx="22348">
                  <c:v>251314389.69999999</c:v>
                </c:pt>
                <c:pt idx="22349">
                  <c:v>251325635.19999999</c:v>
                </c:pt>
                <c:pt idx="22350">
                  <c:v>251336880.69999999</c:v>
                </c:pt>
                <c:pt idx="22351">
                  <c:v>251348126.19999999</c:v>
                </c:pt>
                <c:pt idx="22352">
                  <c:v>251359371.69999999</c:v>
                </c:pt>
                <c:pt idx="22353">
                  <c:v>251370617.19999999</c:v>
                </c:pt>
                <c:pt idx="22354">
                  <c:v>251381862.69999999</c:v>
                </c:pt>
                <c:pt idx="22355">
                  <c:v>251393108.19999999</c:v>
                </c:pt>
                <c:pt idx="22356">
                  <c:v>251404353.69999999</c:v>
                </c:pt>
                <c:pt idx="22357">
                  <c:v>251415599.19999999</c:v>
                </c:pt>
                <c:pt idx="22358">
                  <c:v>251426844.69999999</c:v>
                </c:pt>
                <c:pt idx="22359">
                  <c:v>251438090.19999999</c:v>
                </c:pt>
                <c:pt idx="22360">
                  <c:v>251449335.69999999</c:v>
                </c:pt>
                <c:pt idx="22361">
                  <c:v>251460581.19999999</c:v>
                </c:pt>
                <c:pt idx="22362">
                  <c:v>251471826.69999999</c:v>
                </c:pt>
                <c:pt idx="22363">
                  <c:v>251483072.19999999</c:v>
                </c:pt>
                <c:pt idx="22364">
                  <c:v>251494317.69999999</c:v>
                </c:pt>
                <c:pt idx="22365">
                  <c:v>251505563.19999999</c:v>
                </c:pt>
                <c:pt idx="22366">
                  <c:v>251516808.69999999</c:v>
                </c:pt>
                <c:pt idx="22367">
                  <c:v>251528054.19999999</c:v>
                </c:pt>
                <c:pt idx="22368">
                  <c:v>251539299.69999999</c:v>
                </c:pt>
                <c:pt idx="22369">
                  <c:v>251550545.19999999</c:v>
                </c:pt>
                <c:pt idx="22370">
                  <c:v>251561790.69999999</c:v>
                </c:pt>
                <c:pt idx="22371">
                  <c:v>251573036.19999999</c:v>
                </c:pt>
                <c:pt idx="22372">
                  <c:v>251584281.69999999</c:v>
                </c:pt>
                <c:pt idx="22373">
                  <c:v>251595527.19999999</c:v>
                </c:pt>
                <c:pt idx="22374">
                  <c:v>251606772.69999999</c:v>
                </c:pt>
                <c:pt idx="22375">
                  <c:v>251618018.19999999</c:v>
                </c:pt>
                <c:pt idx="22376">
                  <c:v>251629263.69999999</c:v>
                </c:pt>
                <c:pt idx="22377">
                  <c:v>251640509.19999999</c:v>
                </c:pt>
                <c:pt idx="22378">
                  <c:v>251651754.59999999</c:v>
                </c:pt>
                <c:pt idx="22379">
                  <c:v>251663000.09999999</c:v>
                </c:pt>
                <c:pt idx="22380">
                  <c:v>251674245.59999999</c:v>
                </c:pt>
                <c:pt idx="22381">
                  <c:v>251685491.09999999</c:v>
                </c:pt>
                <c:pt idx="22382">
                  <c:v>251696736.59999999</c:v>
                </c:pt>
                <c:pt idx="22383">
                  <c:v>251707982.09999999</c:v>
                </c:pt>
                <c:pt idx="22384">
                  <c:v>251719227.59999999</c:v>
                </c:pt>
                <c:pt idx="22385">
                  <c:v>251730473.09999999</c:v>
                </c:pt>
                <c:pt idx="22386">
                  <c:v>251741718.59999999</c:v>
                </c:pt>
                <c:pt idx="22387">
                  <c:v>251752964.09999999</c:v>
                </c:pt>
                <c:pt idx="22388">
                  <c:v>251764209.59999999</c:v>
                </c:pt>
                <c:pt idx="22389">
                  <c:v>251775455.09999999</c:v>
                </c:pt>
                <c:pt idx="22390">
                  <c:v>251786700.59999999</c:v>
                </c:pt>
                <c:pt idx="22391">
                  <c:v>251797946.09999999</c:v>
                </c:pt>
                <c:pt idx="22392">
                  <c:v>251809191.59999999</c:v>
                </c:pt>
                <c:pt idx="22393">
                  <c:v>251820437.09999999</c:v>
                </c:pt>
                <c:pt idx="22394">
                  <c:v>251831682.59999999</c:v>
                </c:pt>
                <c:pt idx="22395">
                  <c:v>251842928.09999999</c:v>
                </c:pt>
                <c:pt idx="22396">
                  <c:v>251854173.59999999</c:v>
                </c:pt>
                <c:pt idx="22397">
                  <c:v>251865419.09999999</c:v>
                </c:pt>
                <c:pt idx="22398">
                  <c:v>251876664.59999999</c:v>
                </c:pt>
                <c:pt idx="22399">
                  <c:v>251887910.09999999</c:v>
                </c:pt>
                <c:pt idx="22400">
                  <c:v>251899155.59999999</c:v>
                </c:pt>
                <c:pt idx="22401">
                  <c:v>251910401.09999999</c:v>
                </c:pt>
                <c:pt idx="22402">
                  <c:v>251921646.59999999</c:v>
                </c:pt>
                <c:pt idx="22403">
                  <c:v>251932892.09999999</c:v>
                </c:pt>
                <c:pt idx="22404">
                  <c:v>251944137.59999999</c:v>
                </c:pt>
                <c:pt idx="22405">
                  <c:v>251955383.09999999</c:v>
                </c:pt>
                <c:pt idx="22406">
                  <c:v>251966628.59999999</c:v>
                </c:pt>
                <c:pt idx="22407">
                  <c:v>251977874.09999999</c:v>
                </c:pt>
                <c:pt idx="22408">
                  <c:v>251989119.59999999</c:v>
                </c:pt>
                <c:pt idx="22409">
                  <c:v>252000365.09999999</c:v>
                </c:pt>
                <c:pt idx="22410">
                  <c:v>252011610.59999999</c:v>
                </c:pt>
                <c:pt idx="22411">
                  <c:v>252022856.09999999</c:v>
                </c:pt>
                <c:pt idx="22412">
                  <c:v>252034101.59999999</c:v>
                </c:pt>
                <c:pt idx="22413">
                  <c:v>252045347.09999999</c:v>
                </c:pt>
                <c:pt idx="22414">
                  <c:v>252056592.59999999</c:v>
                </c:pt>
                <c:pt idx="22415">
                  <c:v>252067838.09999999</c:v>
                </c:pt>
                <c:pt idx="22416">
                  <c:v>252079083.59999999</c:v>
                </c:pt>
                <c:pt idx="22417">
                  <c:v>252090329.09999999</c:v>
                </c:pt>
                <c:pt idx="22418">
                  <c:v>252101574.59999999</c:v>
                </c:pt>
                <c:pt idx="22419">
                  <c:v>252112820.09999999</c:v>
                </c:pt>
                <c:pt idx="22420">
                  <c:v>252124065.59999999</c:v>
                </c:pt>
                <c:pt idx="22421">
                  <c:v>252135311.09999999</c:v>
                </c:pt>
                <c:pt idx="22422">
                  <c:v>252146556.59999999</c:v>
                </c:pt>
                <c:pt idx="22423">
                  <c:v>252157802.09999999</c:v>
                </c:pt>
                <c:pt idx="22424">
                  <c:v>252169047.59999999</c:v>
                </c:pt>
                <c:pt idx="22425">
                  <c:v>252180293.09999999</c:v>
                </c:pt>
                <c:pt idx="22426">
                  <c:v>252191538.59999999</c:v>
                </c:pt>
                <c:pt idx="22427">
                  <c:v>252202784.09999999</c:v>
                </c:pt>
                <c:pt idx="22428">
                  <c:v>252214029.59999999</c:v>
                </c:pt>
                <c:pt idx="22429">
                  <c:v>252225275</c:v>
                </c:pt>
                <c:pt idx="22430">
                  <c:v>252236520.5</c:v>
                </c:pt>
                <c:pt idx="22431">
                  <c:v>252247766</c:v>
                </c:pt>
                <c:pt idx="22432">
                  <c:v>252259011.5</c:v>
                </c:pt>
                <c:pt idx="22433">
                  <c:v>252270257</c:v>
                </c:pt>
                <c:pt idx="22434">
                  <c:v>252281502.5</c:v>
                </c:pt>
                <c:pt idx="22435">
                  <c:v>252292748</c:v>
                </c:pt>
                <c:pt idx="22436">
                  <c:v>252303993.5</c:v>
                </c:pt>
                <c:pt idx="22437">
                  <c:v>252315239</c:v>
                </c:pt>
                <c:pt idx="22438">
                  <c:v>252326484.5</c:v>
                </c:pt>
                <c:pt idx="22439">
                  <c:v>252337730</c:v>
                </c:pt>
                <c:pt idx="22440">
                  <c:v>252348975.5</c:v>
                </c:pt>
                <c:pt idx="22441">
                  <c:v>252360221</c:v>
                </c:pt>
                <c:pt idx="22442">
                  <c:v>252371466.5</c:v>
                </c:pt>
                <c:pt idx="22443">
                  <c:v>252382712</c:v>
                </c:pt>
                <c:pt idx="22444">
                  <c:v>252393957.5</c:v>
                </c:pt>
                <c:pt idx="22445">
                  <c:v>252405203</c:v>
                </c:pt>
                <c:pt idx="22446">
                  <c:v>252416448.5</c:v>
                </c:pt>
                <c:pt idx="22447">
                  <c:v>252427694</c:v>
                </c:pt>
                <c:pt idx="22448">
                  <c:v>252438939.5</c:v>
                </c:pt>
                <c:pt idx="22449">
                  <c:v>252450185</c:v>
                </c:pt>
                <c:pt idx="22450">
                  <c:v>252461430.5</c:v>
                </c:pt>
                <c:pt idx="22451">
                  <c:v>252472676</c:v>
                </c:pt>
                <c:pt idx="22452">
                  <c:v>252483921.5</c:v>
                </c:pt>
                <c:pt idx="22453">
                  <c:v>252495167</c:v>
                </c:pt>
                <c:pt idx="22454">
                  <c:v>252506412.5</c:v>
                </c:pt>
                <c:pt idx="22455">
                  <c:v>252517658</c:v>
                </c:pt>
                <c:pt idx="22456">
                  <c:v>252528903.5</c:v>
                </c:pt>
                <c:pt idx="22457">
                  <c:v>252540149</c:v>
                </c:pt>
                <c:pt idx="22458">
                  <c:v>252551394.5</c:v>
                </c:pt>
                <c:pt idx="22459">
                  <c:v>252562640</c:v>
                </c:pt>
                <c:pt idx="22460">
                  <c:v>252573885.5</c:v>
                </c:pt>
                <c:pt idx="22461">
                  <c:v>252585131</c:v>
                </c:pt>
                <c:pt idx="22462">
                  <c:v>252596376.5</c:v>
                </c:pt>
                <c:pt idx="22463">
                  <c:v>252607622</c:v>
                </c:pt>
                <c:pt idx="22464">
                  <c:v>252618867.5</c:v>
                </c:pt>
                <c:pt idx="22465">
                  <c:v>252630113</c:v>
                </c:pt>
                <c:pt idx="22466">
                  <c:v>252641358.5</c:v>
                </c:pt>
                <c:pt idx="22467">
                  <c:v>252652604</c:v>
                </c:pt>
                <c:pt idx="22468">
                  <c:v>252663849.5</c:v>
                </c:pt>
                <c:pt idx="22469">
                  <c:v>252675095</c:v>
                </c:pt>
                <c:pt idx="22470">
                  <c:v>252686340.5</c:v>
                </c:pt>
                <c:pt idx="22471">
                  <c:v>252697586</c:v>
                </c:pt>
                <c:pt idx="22472">
                  <c:v>252708831.5</c:v>
                </c:pt>
                <c:pt idx="22473">
                  <c:v>252720077</c:v>
                </c:pt>
                <c:pt idx="22474">
                  <c:v>252731322.5</c:v>
                </c:pt>
                <c:pt idx="22475">
                  <c:v>252742568</c:v>
                </c:pt>
                <c:pt idx="22476">
                  <c:v>252753813.5</c:v>
                </c:pt>
                <c:pt idx="22477">
                  <c:v>252765059</c:v>
                </c:pt>
                <c:pt idx="22478">
                  <c:v>252776304.5</c:v>
                </c:pt>
                <c:pt idx="22479">
                  <c:v>252787549.90000001</c:v>
                </c:pt>
                <c:pt idx="22480">
                  <c:v>252798795.40000001</c:v>
                </c:pt>
                <c:pt idx="22481">
                  <c:v>252810040.90000001</c:v>
                </c:pt>
                <c:pt idx="22482">
                  <c:v>252821286.40000001</c:v>
                </c:pt>
                <c:pt idx="22483">
                  <c:v>252832531.90000001</c:v>
                </c:pt>
                <c:pt idx="22484">
                  <c:v>252843777.40000001</c:v>
                </c:pt>
                <c:pt idx="22485">
                  <c:v>252855022.90000001</c:v>
                </c:pt>
                <c:pt idx="22486">
                  <c:v>252866268.40000001</c:v>
                </c:pt>
                <c:pt idx="22487">
                  <c:v>252877513.90000001</c:v>
                </c:pt>
                <c:pt idx="22488">
                  <c:v>252888759.40000001</c:v>
                </c:pt>
                <c:pt idx="22489">
                  <c:v>252900004.90000001</c:v>
                </c:pt>
                <c:pt idx="22490">
                  <c:v>252911250.40000001</c:v>
                </c:pt>
                <c:pt idx="22491">
                  <c:v>252922495.90000001</c:v>
                </c:pt>
                <c:pt idx="22492">
                  <c:v>252933741.40000001</c:v>
                </c:pt>
                <c:pt idx="22493">
                  <c:v>252944986.90000001</c:v>
                </c:pt>
                <c:pt idx="22494">
                  <c:v>252956232.40000001</c:v>
                </c:pt>
                <c:pt idx="22495">
                  <c:v>252967477.90000001</c:v>
                </c:pt>
                <c:pt idx="22496">
                  <c:v>252978723.40000001</c:v>
                </c:pt>
                <c:pt idx="22497">
                  <c:v>252989968.90000001</c:v>
                </c:pt>
                <c:pt idx="22498">
                  <c:v>253001214.40000001</c:v>
                </c:pt>
                <c:pt idx="22499">
                  <c:v>253012459.90000001</c:v>
                </c:pt>
                <c:pt idx="22500">
                  <c:v>253023705.40000001</c:v>
                </c:pt>
                <c:pt idx="22501">
                  <c:v>253034950.90000001</c:v>
                </c:pt>
                <c:pt idx="22502">
                  <c:v>253046196.40000001</c:v>
                </c:pt>
                <c:pt idx="22503">
                  <c:v>253057441.90000001</c:v>
                </c:pt>
                <c:pt idx="22504">
                  <c:v>253068687.40000001</c:v>
                </c:pt>
                <c:pt idx="22505">
                  <c:v>253079932.90000001</c:v>
                </c:pt>
                <c:pt idx="22506">
                  <c:v>253091178.40000001</c:v>
                </c:pt>
                <c:pt idx="22507">
                  <c:v>253102423.90000001</c:v>
                </c:pt>
                <c:pt idx="22508">
                  <c:v>253113669.40000001</c:v>
                </c:pt>
                <c:pt idx="22509">
                  <c:v>253124914.90000001</c:v>
                </c:pt>
                <c:pt idx="22510">
                  <c:v>253136160.40000001</c:v>
                </c:pt>
                <c:pt idx="22511">
                  <c:v>253147405.90000001</c:v>
                </c:pt>
                <c:pt idx="22512">
                  <c:v>253158651.40000001</c:v>
                </c:pt>
                <c:pt idx="22513">
                  <c:v>253169896.90000001</c:v>
                </c:pt>
                <c:pt idx="22514">
                  <c:v>253181142.40000001</c:v>
                </c:pt>
                <c:pt idx="22515">
                  <c:v>253192387.90000001</c:v>
                </c:pt>
                <c:pt idx="22516">
                  <c:v>253203633.40000001</c:v>
                </c:pt>
                <c:pt idx="22517">
                  <c:v>253214878.90000001</c:v>
                </c:pt>
                <c:pt idx="22518">
                  <c:v>253226124.40000001</c:v>
                </c:pt>
                <c:pt idx="22519">
                  <c:v>253237369.90000001</c:v>
                </c:pt>
                <c:pt idx="22520">
                  <c:v>253248615.40000001</c:v>
                </c:pt>
                <c:pt idx="22521">
                  <c:v>253259860.90000001</c:v>
                </c:pt>
                <c:pt idx="22522">
                  <c:v>253271106.40000001</c:v>
                </c:pt>
                <c:pt idx="22523">
                  <c:v>253282351.90000001</c:v>
                </c:pt>
                <c:pt idx="22524">
                  <c:v>253293597.40000001</c:v>
                </c:pt>
                <c:pt idx="22525">
                  <c:v>253304842.90000001</c:v>
                </c:pt>
                <c:pt idx="22526">
                  <c:v>253316088.40000001</c:v>
                </c:pt>
                <c:pt idx="22527">
                  <c:v>253327333.90000001</c:v>
                </c:pt>
                <c:pt idx="22528">
                  <c:v>253338579.40000001</c:v>
                </c:pt>
                <c:pt idx="22529">
                  <c:v>253349824.90000001</c:v>
                </c:pt>
                <c:pt idx="22530">
                  <c:v>253361070.30000001</c:v>
                </c:pt>
                <c:pt idx="22531">
                  <c:v>253372315.80000001</c:v>
                </c:pt>
                <c:pt idx="22532">
                  <c:v>253383561.30000001</c:v>
                </c:pt>
                <c:pt idx="22533">
                  <c:v>253394806.80000001</c:v>
                </c:pt>
                <c:pt idx="22534">
                  <c:v>253406052.30000001</c:v>
                </c:pt>
                <c:pt idx="22535">
                  <c:v>253417297.80000001</c:v>
                </c:pt>
                <c:pt idx="22536">
                  <c:v>253428543.30000001</c:v>
                </c:pt>
                <c:pt idx="22537">
                  <c:v>253439788.80000001</c:v>
                </c:pt>
                <c:pt idx="22538">
                  <c:v>253451034.30000001</c:v>
                </c:pt>
                <c:pt idx="22539">
                  <c:v>253462279.80000001</c:v>
                </c:pt>
                <c:pt idx="22540">
                  <c:v>253473525.30000001</c:v>
                </c:pt>
                <c:pt idx="22541">
                  <c:v>253484770.80000001</c:v>
                </c:pt>
                <c:pt idx="22542">
                  <c:v>253496016.30000001</c:v>
                </c:pt>
                <c:pt idx="22543">
                  <c:v>253507261.80000001</c:v>
                </c:pt>
                <c:pt idx="22544">
                  <c:v>253518507.30000001</c:v>
                </c:pt>
                <c:pt idx="22545">
                  <c:v>253529752.80000001</c:v>
                </c:pt>
                <c:pt idx="22546">
                  <c:v>253540998.30000001</c:v>
                </c:pt>
                <c:pt idx="22547">
                  <c:v>253552243.80000001</c:v>
                </c:pt>
                <c:pt idx="22548">
                  <c:v>253563489.30000001</c:v>
                </c:pt>
                <c:pt idx="22549">
                  <c:v>253574734.80000001</c:v>
                </c:pt>
                <c:pt idx="22550">
                  <c:v>253585980.30000001</c:v>
                </c:pt>
                <c:pt idx="22551">
                  <c:v>253597225.80000001</c:v>
                </c:pt>
                <c:pt idx="22552">
                  <c:v>253608471.30000001</c:v>
                </c:pt>
                <c:pt idx="22553">
                  <c:v>253619716.80000001</c:v>
                </c:pt>
                <c:pt idx="22554">
                  <c:v>253630962.30000001</c:v>
                </c:pt>
                <c:pt idx="22555">
                  <c:v>253642207.80000001</c:v>
                </c:pt>
                <c:pt idx="22556">
                  <c:v>253653453.30000001</c:v>
                </c:pt>
                <c:pt idx="22557">
                  <c:v>253664698.80000001</c:v>
                </c:pt>
                <c:pt idx="22558">
                  <c:v>253675944.30000001</c:v>
                </c:pt>
                <c:pt idx="22559">
                  <c:v>253687189.80000001</c:v>
                </c:pt>
                <c:pt idx="22560">
                  <c:v>253698435.30000001</c:v>
                </c:pt>
                <c:pt idx="22561">
                  <c:v>253709680.80000001</c:v>
                </c:pt>
                <c:pt idx="22562">
                  <c:v>253720926.30000001</c:v>
                </c:pt>
                <c:pt idx="22563">
                  <c:v>253732171.80000001</c:v>
                </c:pt>
                <c:pt idx="22564">
                  <c:v>253743417.30000001</c:v>
                </c:pt>
                <c:pt idx="22565">
                  <c:v>253754662.80000001</c:v>
                </c:pt>
                <c:pt idx="22566">
                  <c:v>253765908.30000001</c:v>
                </c:pt>
                <c:pt idx="22567">
                  <c:v>253777153.80000001</c:v>
                </c:pt>
                <c:pt idx="22568">
                  <c:v>253788399.30000001</c:v>
                </c:pt>
                <c:pt idx="22569">
                  <c:v>253799644.80000001</c:v>
                </c:pt>
                <c:pt idx="22570">
                  <c:v>253810890.30000001</c:v>
                </c:pt>
                <c:pt idx="22571">
                  <c:v>253822135.80000001</c:v>
                </c:pt>
                <c:pt idx="22572">
                  <c:v>253833381.30000001</c:v>
                </c:pt>
                <c:pt idx="22573">
                  <c:v>253844626.80000001</c:v>
                </c:pt>
                <c:pt idx="22574">
                  <c:v>253855872.30000001</c:v>
                </c:pt>
                <c:pt idx="22575">
                  <c:v>253867117.80000001</c:v>
                </c:pt>
                <c:pt idx="22576">
                  <c:v>253878363.30000001</c:v>
                </c:pt>
                <c:pt idx="22577">
                  <c:v>253889608.80000001</c:v>
                </c:pt>
                <c:pt idx="22578">
                  <c:v>253900854.30000001</c:v>
                </c:pt>
                <c:pt idx="22579">
                  <c:v>253912099.80000001</c:v>
                </c:pt>
                <c:pt idx="22580">
                  <c:v>253923345.19999999</c:v>
                </c:pt>
                <c:pt idx="22581">
                  <c:v>253934590.69999999</c:v>
                </c:pt>
                <c:pt idx="22582">
                  <c:v>253945836.19999999</c:v>
                </c:pt>
                <c:pt idx="22583">
                  <c:v>253957081.69999999</c:v>
                </c:pt>
                <c:pt idx="22584">
                  <c:v>253968327.19999999</c:v>
                </c:pt>
                <c:pt idx="22585">
                  <c:v>253979572.69999999</c:v>
                </c:pt>
                <c:pt idx="22586">
                  <c:v>253990818.19999999</c:v>
                </c:pt>
                <c:pt idx="22587">
                  <c:v>254002063.69999999</c:v>
                </c:pt>
                <c:pt idx="22588">
                  <c:v>254013309.19999999</c:v>
                </c:pt>
                <c:pt idx="22589">
                  <c:v>254024554.69999999</c:v>
                </c:pt>
                <c:pt idx="22590">
                  <c:v>254035800.19999999</c:v>
                </c:pt>
                <c:pt idx="22591">
                  <c:v>254047045.69999999</c:v>
                </c:pt>
                <c:pt idx="22592">
                  <c:v>254058291.19999999</c:v>
                </c:pt>
                <c:pt idx="22593">
                  <c:v>254069536.69999999</c:v>
                </c:pt>
                <c:pt idx="22594">
                  <c:v>254080782.19999999</c:v>
                </c:pt>
                <c:pt idx="22595">
                  <c:v>254092027.69999999</c:v>
                </c:pt>
                <c:pt idx="22596">
                  <c:v>254103273.19999999</c:v>
                </c:pt>
                <c:pt idx="22597">
                  <c:v>254114518.69999999</c:v>
                </c:pt>
                <c:pt idx="22598">
                  <c:v>254125764.19999999</c:v>
                </c:pt>
                <c:pt idx="22599">
                  <c:v>254137009.69999999</c:v>
                </c:pt>
                <c:pt idx="22600">
                  <c:v>254148255.19999999</c:v>
                </c:pt>
                <c:pt idx="22601">
                  <c:v>254159500.69999999</c:v>
                </c:pt>
                <c:pt idx="22602">
                  <c:v>254170746.19999999</c:v>
                </c:pt>
                <c:pt idx="22603">
                  <c:v>254181991.69999999</c:v>
                </c:pt>
                <c:pt idx="22604">
                  <c:v>254193237.19999999</c:v>
                </c:pt>
                <c:pt idx="22605">
                  <c:v>254204482.69999999</c:v>
                </c:pt>
                <c:pt idx="22606">
                  <c:v>254215728.19999999</c:v>
                </c:pt>
                <c:pt idx="22607">
                  <c:v>254226973.69999999</c:v>
                </c:pt>
                <c:pt idx="22608">
                  <c:v>254238219.19999999</c:v>
                </c:pt>
                <c:pt idx="22609">
                  <c:v>254249464.69999999</c:v>
                </c:pt>
                <c:pt idx="22610">
                  <c:v>254260710.19999999</c:v>
                </c:pt>
                <c:pt idx="22611">
                  <c:v>254271955.69999999</c:v>
                </c:pt>
                <c:pt idx="22612">
                  <c:v>254283201.19999999</c:v>
                </c:pt>
                <c:pt idx="22613">
                  <c:v>254294446.69999999</c:v>
                </c:pt>
                <c:pt idx="22614">
                  <c:v>254305692.19999999</c:v>
                </c:pt>
                <c:pt idx="22615">
                  <c:v>254316937.69999999</c:v>
                </c:pt>
                <c:pt idx="22616">
                  <c:v>254328183.19999999</c:v>
                </c:pt>
                <c:pt idx="22617">
                  <c:v>254339428.69999999</c:v>
                </c:pt>
                <c:pt idx="22618">
                  <c:v>254350674.19999999</c:v>
                </c:pt>
                <c:pt idx="22619">
                  <c:v>254361919.69999999</c:v>
                </c:pt>
                <c:pt idx="22620">
                  <c:v>254373165.19999999</c:v>
                </c:pt>
                <c:pt idx="22621">
                  <c:v>254384410.69999999</c:v>
                </c:pt>
                <c:pt idx="22622">
                  <c:v>254395656.19999999</c:v>
                </c:pt>
                <c:pt idx="22623">
                  <c:v>254406901.69999999</c:v>
                </c:pt>
                <c:pt idx="22624">
                  <c:v>254418147.19999999</c:v>
                </c:pt>
                <c:pt idx="22625">
                  <c:v>254429392.69999999</c:v>
                </c:pt>
                <c:pt idx="22626">
                  <c:v>254440638.19999999</c:v>
                </c:pt>
                <c:pt idx="22627">
                  <c:v>254451883.69999999</c:v>
                </c:pt>
                <c:pt idx="22628">
                  <c:v>254463129.19999999</c:v>
                </c:pt>
                <c:pt idx="22629">
                  <c:v>254474374.69999999</c:v>
                </c:pt>
                <c:pt idx="22630">
                  <c:v>254485620.09999999</c:v>
                </c:pt>
                <c:pt idx="22631">
                  <c:v>254496865.59999999</c:v>
                </c:pt>
                <c:pt idx="22632">
                  <c:v>254508111.09999999</c:v>
                </c:pt>
                <c:pt idx="22633">
                  <c:v>254519356.59999999</c:v>
                </c:pt>
                <c:pt idx="22634">
                  <c:v>254530602.09999999</c:v>
                </c:pt>
                <c:pt idx="22635">
                  <c:v>254541847.59999999</c:v>
                </c:pt>
                <c:pt idx="22636">
                  <c:v>254553093.09999999</c:v>
                </c:pt>
                <c:pt idx="22637">
                  <c:v>254564338.59999999</c:v>
                </c:pt>
                <c:pt idx="22638">
                  <c:v>254575584.09999999</c:v>
                </c:pt>
                <c:pt idx="22639">
                  <c:v>254586829.59999999</c:v>
                </c:pt>
                <c:pt idx="22640">
                  <c:v>254598075.09999999</c:v>
                </c:pt>
                <c:pt idx="22641">
                  <c:v>254609320.59999999</c:v>
                </c:pt>
                <c:pt idx="22642">
                  <c:v>254620566.09999999</c:v>
                </c:pt>
                <c:pt idx="22643">
                  <c:v>254631811.59999999</c:v>
                </c:pt>
                <c:pt idx="22644">
                  <c:v>254643057.09999999</c:v>
                </c:pt>
                <c:pt idx="22645">
                  <c:v>254654302.59999999</c:v>
                </c:pt>
                <c:pt idx="22646">
                  <c:v>254665548.09999999</c:v>
                </c:pt>
                <c:pt idx="22647">
                  <c:v>254676793.59999999</c:v>
                </c:pt>
                <c:pt idx="22648">
                  <c:v>254688039.09999999</c:v>
                </c:pt>
                <c:pt idx="22649">
                  <c:v>254699284.59999999</c:v>
                </c:pt>
                <c:pt idx="22650">
                  <c:v>254710530.09999999</c:v>
                </c:pt>
                <c:pt idx="22651">
                  <c:v>254721775.59999999</c:v>
                </c:pt>
                <c:pt idx="22652">
                  <c:v>254733021.09999999</c:v>
                </c:pt>
                <c:pt idx="22653">
                  <c:v>254744266.59999999</c:v>
                </c:pt>
                <c:pt idx="22654">
                  <c:v>254755512.09999999</c:v>
                </c:pt>
                <c:pt idx="22655">
                  <c:v>254766757.59999999</c:v>
                </c:pt>
                <c:pt idx="22656">
                  <c:v>254778003.09999999</c:v>
                </c:pt>
                <c:pt idx="22657">
                  <c:v>254789248.59999999</c:v>
                </c:pt>
                <c:pt idx="22658">
                  <c:v>254800494.09999999</c:v>
                </c:pt>
                <c:pt idx="22659">
                  <c:v>254811739.59999999</c:v>
                </c:pt>
                <c:pt idx="22660">
                  <c:v>254822985.09999999</c:v>
                </c:pt>
                <c:pt idx="22661">
                  <c:v>254834230.59999999</c:v>
                </c:pt>
                <c:pt idx="22662">
                  <c:v>254845476.09999999</c:v>
                </c:pt>
                <c:pt idx="22663">
                  <c:v>254856721.59999999</c:v>
                </c:pt>
                <c:pt idx="22664">
                  <c:v>254867967.09999999</c:v>
                </c:pt>
                <c:pt idx="22665">
                  <c:v>254879212.59999999</c:v>
                </c:pt>
                <c:pt idx="22666">
                  <c:v>254890458.09999999</c:v>
                </c:pt>
                <c:pt idx="22667">
                  <c:v>254901703.59999999</c:v>
                </c:pt>
                <c:pt idx="22668">
                  <c:v>254912949.09999999</c:v>
                </c:pt>
                <c:pt idx="22669">
                  <c:v>254924194.59999999</c:v>
                </c:pt>
                <c:pt idx="22670">
                  <c:v>254935440.09999999</c:v>
                </c:pt>
                <c:pt idx="22671">
                  <c:v>254946685.59999999</c:v>
                </c:pt>
                <c:pt idx="22672">
                  <c:v>254957931.09999999</c:v>
                </c:pt>
                <c:pt idx="22673">
                  <c:v>254969176.59999999</c:v>
                </c:pt>
                <c:pt idx="22674">
                  <c:v>254980422.09999999</c:v>
                </c:pt>
                <c:pt idx="22675">
                  <c:v>254991667.59999999</c:v>
                </c:pt>
                <c:pt idx="22676">
                  <c:v>255002913.09999999</c:v>
                </c:pt>
                <c:pt idx="22677">
                  <c:v>255014158.59999999</c:v>
                </c:pt>
                <c:pt idx="22678">
                  <c:v>255025404.09999999</c:v>
                </c:pt>
                <c:pt idx="22679">
                  <c:v>255036649.59999999</c:v>
                </c:pt>
                <c:pt idx="22680">
                  <c:v>255047895.09999999</c:v>
                </c:pt>
                <c:pt idx="22681">
                  <c:v>255059140.5</c:v>
                </c:pt>
                <c:pt idx="22682">
                  <c:v>255070386</c:v>
                </c:pt>
                <c:pt idx="22683">
                  <c:v>255081631.5</c:v>
                </c:pt>
                <c:pt idx="22684">
                  <c:v>255092877</c:v>
                </c:pt>
                <c:pt idx="22685">
                  <c:v>255104122.5</c:v>
                </c:pt>
                <c:pt idx="22686">
                  <c:v>255115368</c:v>
                </c:pt>
                <c:pt idx="22687">
                  <c:v>255126613.5</c:v>
                </c:pt>
                <c:pt idx="22688">
                  <c:v>255137859</c:v>
                </c:pt>
                <c:pt idx="22689">
                  <c:v>255149104.5</c:v>
                </c:pt>
                <c:pt idx="22690">
                  <c:v>255160350</c:v>
                </c:pt>
                <c:pt idx="22691">
                  <c:v>255171595.5</c:v>
                </c:pt>
                <c:pt idx="22692">
                  <c:v>255182841</c:v>
                </c:pt>
                <c:pt idx="22693">
                  <c:v>255194086.5</c:v>
                </c:pt>
                <c:pt idx="22694">
                  <c:v>255205332</c:v>
                </c:pt>
                <c:pt idx="22695">
                  <c:v>255216577.5</c:v>
                </c:pt>
                <c:pt idx="22696">
                  <c:v>255227823</c:v>
                </c:pt>
                <c:pt idx="22697">
                  <c:v>255239068.5</c:v>
                </c:pt>
                <c:pt idx="22698">
                  <c:v>255250314</c:v>
                </c:pt>
                <c:pt idx="22699">
                  <c:v>255261559.5</c:v>
                </c:pt>
                <c:pt idx="22700">
                  <c:v>255272805</c:v>
                </c:pt>
                <c:pt idx="22701">
                  <c:v>255284050.5</c:v>
                </c:pt>
                <c:pt idx="22702">
                  <c:v>255295296</c:v>
                </c:pt>
                <c:pt idx="22703">
                  <c:v>255306541.5</c:v>
                </c:pt>
                <c:pt idx="22704">
                  <c:v>255317787</c:v>
                </c:pt>
                <c:pt idx="22705">
                  <c:v>255329032.5</c:v>
                </c:pt>
                <c:pt idx="22706">
                  <c:v>255340278</c:v>
                </c:pt>
                <c:pt idx="22707">
                  <c:v>255351523.5</c:v>
                </c:pt>
                <c:pt idx="22708">
                  <c:v>255362769</c:v>
                </c:pt>
                <c:pt idx="22709">
                  <c:v>255374014.5</c:v>
                </c:pt>
                <c:pt idx="22710">
                  <c:v>255385260</c:v>
                </c:pt>
                <c:pt idx="22711">
                  <c:v>255396505.5</c:v>
                </c:pt>
                <c:pt idx="22712">
                  <c:v>255407751</c:v>
                </c:pt>
                <c:pt idx="22713">
                  <c:v>255418996.5</c:v>
                </c:pt>
                <c:pt idx="22714">
                  <c:v>255430242</c:v>
                </c:pt>
                <c:pt idx="22715">
                  <c:v>255441487.5</c:v>
                </c:pt>
                <c:pt idx="22716">
                  <c:v>255452733</c:v>
                </c:pt>
                <c:pt idx="22717">
                  <c:v>255463978.5</c:v>
                </c:pt>
                <c:pt idx="22718">
                  <c:v>255475224</c:v>
                </c:pt>
                <c:pt idx="22719">
                  <c:v>255486469.5</c:v>
                </c:pt>
                <c:pt idx="22720">
                  <c:v>255497715</c:v>
                </c:pt>
                <c:pt idx="22721">
                  <c:v>255508960.5</c:v>
                </c:pt>
                <c:pt idx="22722">
                  <c:v>255520206</c:v>
                </c:pt>
                <c:pt idx="22723">
                  <c:v>255531451.5</c:v>
                </c:pt>
                <c:pt idx="22724">
                  <c:v>255542697</c:v>
                </c:pt>
                <c:pt idx="22725">
                  <c:v>255553942.5</c:v>
                </c:pt>
                <c:pt idx="22726">
                  <c:v>255565188</c:v>
                </c:pt>
                <c:pt idx="22727">
                  <c:v>255576433.5</c:v>
                </c:pt>
                <c:pt idx="22728">
                  <c:v>255587679</c:v>
                </c:pt>
                <c:pt idx="22729">
                  <c:v>255598924.5</c:v>
                </c:pt>
                <c:pt idx="22730">
                  <c:v>255610170</c:v>
                </c:pt>
                <c:pt idx="22731">
                  <c:v>255621415.40000001</c:v>
                </c:pt>
                <c:pt idx="22732">
                  <c:v>255632660.90000001</c:v>
                </c:pt>
                <c:pt idx="22733">
                  <c:v>255643906.40000001</c:v>
                </c:pt>
                <c:pt idx="22734">
                  <c:v>255655151.90000001</c:v>
                </c:pt>
                <c:pt idx="22735">
                  <c:v>255666397.40000001</c:v>
                </c:pt>
                <c:pt idx="22736">
                  <c:v>255677642.90000001</c:v>
                </c:pt>
                <c:pt idx="22737">
                  <c:v>255688888.40000001</c:v>
                </c:pt>
                <c:pt idx="22738">
                  <c:v>255700133.90000001</c:v>
                </c:pt>
                <c:pt idx="22739">
                  <c:v>255711379.40000001</c:v>
                </c:pt>
                <c:pt idx="22740">
                  <c:v>255722624.90000001</c:v>
                </c:pt>
                <c:pt idx="22741">
                  <c:v>255733870.40000001</c:v>
                </c:pt>
                <c:pt idx="22742">
                  <c:v>255745115.90000001</c:v>
                </c:pt>
                <c:pt idx="22743">
                  <c:v>255756361.40000001</c:v>
                </c:pt>
                <c:pt idx="22744">
                  <c:v>255767606.90000001</c:v>
                </c:pt>
                <c:pt idx="22745">
                  <c:v>255778852.40000001</c:v>
                </c:pt>
                <c:pt idx="22746">
                  <c:v>255790097.90000001</c:v>
                </c:pt>
                <c:pt idx="22747">
                  <c:v>255801343.40000001</c:v>
                </c:pt>
                <c:pt idx="22748">
                  <c:v>255812588.90000001</c:v>
                </c:pt>
                <c:pt idx="22749">
                  <c:v>255823834.40000001</c:v>
                </c:pt>
                <c:pt idx="22750">
                  <c:v>255835079.90000001</c:v>
                </c:pt>
                <c:pt idx="22751">
                  <c:v>255846325.40000001</c:v>
                </c:pt>
                <c:pt idx="22752">
                  <c:v>255857570.90000001</c:v>
                </c:pt>
                <c:pt idx="22753">
                  <c:v>255868816.40000001</c:v>
                </c:pt>
                <c:pt idx="22754">
                  <c:v>255880061.90000001</c:v>
                </c:pt>
                <c:pt idx="22755">
                  <c:v>255891307.40000001</c:v>
                </c:pt>
                <c:pt idx="22756">
                  <c:v>255902552.90000001</c:v>
                </c:pt>
                <c:pt idx="22757">
                  <c:v>255913798.40000001</c:v>
                </c:pt>
                <c:pt idx="22758">
                  <c:v>255925043.90000001</c:v>
                </c:pt>
                <c:pt idx="22759">
                  <c:v>255936289.40000001</c:v>
                </c:pt>
                <c:pt idx="22760">
                  <c:v>255947534.90000001</c:v>
                </c:pt>
                <c:pt idx="22761">
                  <c:v>255958780.40000001</c:v>
                </c:pt>
                <c:pt idx="22762">
                  <c:v>255970025.90000001</c:v>
                </c:pt>
                <c:pt idx="22763">
                  <c:v>255981271.40000001</c:v>
                </c:pt>
                <c:pt idx="22764">
                  <c:v>255992516.90000001</c:v>
                </c:pt>
                <c:pt idx="22765">
                  <c:v>256003762.40000001</c:v>
                </c:pt>
                <c:pt idx="22766">
                  <c:v>256015007.90000001</c:v>
                </c:pt>
                <c:pt idx="22767">
                  <c:v>256026253.40000001</c:v>
                </c:pt>
                <c:pt idx="22768">
                  <c:v>256037498.90000001</c:v>
                </c:pt>
                <c:pt idx="22769">
                  <c:v>256048744.40000001</c:v>
                </c:pt>
                <c:pt idx="22770">
                  <c:v>256059989.90000001</c:v>
                </c:pt>
                <c:pt idx="22771">
                  <c:v>256071235.40000001</c:v>
                </c:pt>
                <c:pt idx="22772">
                  <c:v>256082480.90000001</c:v>
                </c:pt>
                <c:pt idx="22773">
                  <c:v>256093726.40000001</c:v>
                </c:pt>
                <c:pt idx="22774">
                  <c:v>256104971.90000001</c:v>
                </c:pt>
                <c:pt idx="22775">
                  <c:v>256116217.40000001</c:v>
                </c:pt>
                <c:pt idx="22776">
                  <c:v>256127462.90000001</c:v>
                </c:pt>
                <c:pt idx="22777">
                  <c:v>256138708.40000001</c:v>
                </c:pt>
                <c:pt idx="22778">
                  <c:v>256149953.90000001</c:v>
                </c:pt>
                <c:pt idx="22779">
                  <c:v>256161199.40000001</c:v>
                </c:pt>
                <c:pt idx="22780">
                  <c:v>256172444.90000001</c:v>
                </c:pt>
                <c:pt idx="22781">
                  <c:v>256183690.40000001</c:v>
                </c:pt>
                <c:pt idx="22782">
                  <c:v>256194935.80000001</c:v>
                </c:pt>
                <c:pt idx="22783">
                  <c:v>256206181.30000001</c:v>
                </c:pt>
                <c:pt idx="22784">
                  <c:v>256217426.80000001</c:v>
                </c:pt>
                <c:pt idx="22785">
                  <c:v>256228672.30000001</c:v>
                </c:pt>
                <c:pt idx="22786">
                  <c:v>256239917.80000001</c:v>
                </c:pt>
                <c:pt idx="22787">
                  <c:v>256251163.30000001</c:v>
                </c:pt>
                <c:pt idx="22788">
                  <c:v>256262408.80000001</c:v>
                </c:pt>
                <c:pt idx="22789">
                  <c:v>256273654.30000001</c:v>
                </c:pt>
                <c:pt idx="22790">
                  <c:v>256284899.80000001</c:v>
                </c:pt>
                <c:pt idx="22791">
                  <c:v>256296145.30000001</c:v>
                </c:pt>
                <c:pt idx="22792">
                  <c:v>256307390.80000001</c:v>
                </c:pt>
                <c:pt idx="22793">
                  <c:v>256318636.30000001</c:v>
                </c:pt>
                <c:pt idx="22794">
                  <c:v>256329881.80000001</c:v>
                </c:pt>
                <c:pt idx="22795">
                  <c:v>256341127.30000001</c:v>
                </c:pt>
                <c:pt idx="22796">
                  <c:v>256352372.80000001</c:v>
                </c:pt>
                <c:pt idx="22797">
                  <c:v>256363618.30000001</c:v>
                </c:pt>
                <c:pt idx="22798">
                  <c:v>256374863.80000001</c:v>
                </c:pt>
                <c:pt idx="22799">
                  <c:v>256386109.30000001</c:v>
                </c:pt>
                <c:pt idx="22800">
                  <c:v>256397354.80000001</c:v>
                </c:pt>
                <c:pt idx="22801">
                  <c:v>256408600.30000001</c:v>
                </c:pt>
                <c:pt idx="22802">
                  <c:v>256419845.80000001</c:v>
                </c:pt>
                <c:pt idx="22803">
                  <c:v>256431091.30000001</c:v>
                </c:pt>
                <c:pt idx="22804">
                  <c:v>256442336.80000001</c:v>
                </c:pt>
                <c:pt idx="22805">
                  <c:v>256453582.30000001</c:v>
                </c:pt>
                <c:pt idx="22806">
                  <c:v>256464827.80000001</c:v>
                </c:pt>
                <c:pt idx="22807">
                  <c:v>256476073.30000001</c:v>
                </c:pt>
                <c:pt idx="22808">
                  <c:v>256487318.80000001</c:v>
                </c:pt>
                <c:pt idx="22809">
                  <c:v>256498564.30000001</c:v>
                </c:pt>
                <c:pt idx="22810">
                  <c:v>256509809.80000001</c:v>
                </c:pt>
                <c:pt idx="22811">
                  <c:v>256521055.30000001</c:v>
                </c:pt>
                <c:pt idx="22812">
                  <c:v>256532300.80000001</c:v>
                </c:pt>
                <c:pt idx="22813">
                  <c:v>256543546.30000001</c:v>
                </c:pt>
                <c:pt idx="22814">
                  <c:v>256554791.80000001</c:v>
                </c:pt>
                <c:pt idx="22815">
                  <c:v>256566037.30000001</c:v>
                </c:pt>
                <c:pt idx="22816">
                  <c:v>256577282.80000001</c:v>
                </c:pt>
                <c:pt idx="22817">
                  <c:v>256588528.30000001</c:v>
                </c:pt>
                <c:pt idx="22818">
                  <c:v>256599773.80000001</c:v>
                </c:pt>
                <c:pt idx="22819">
                  <c:v>256611019.30000001</c:v>
                </c:pt>
                <c:pt idx="22820">
                  <c:v>256622264.80000001</c:v>
                </c:pt>
                <c:pt idx="22821">
                  <c:v>256633510.30000001</c:v>
                </c:pt>
                <c:pt idx="22822">
                  <c:v>256644755.80000001</c:v>
                </c:pt>
                <c:pt idx="22823">
                  <c:v>256656001.30000001</c:v>
                </c:pt>
                <c:pt idx="22824">
                  <c:v>256667246.80000001</c:v>
                </c:pt>
                <c:pt idx="22825">
                  <c:v>256678492.30000001</c:v>
                </c:pt>
                <c:pt idx="22826">
                  <c:v>256689737.80000001</c:v>
                </c:pt>
                <c:pt idx="22827">
                  <c:v>256700983.30000001</c:v>
                </c:pt>
                <c:pt idx="22828">
                  <c:v>256712228.80000001</c:v>
                </c:pt>
                <c:pt idx="22829">
                  <c:v>256723474.30000001</c:v>
                </c:pt>
                <c:pt idx="22830">
                  <c:v>256734719.80000001</c:v>
                </c:pt>
                <c:pt idx="22831">
                  <c:v>256745965.30000001</c:v>
                </c:pt>
                <c:pt idx="22832">
                  <c:v>256757210.69999999</c:v>
                </c:pt>
                <c:pt idx="22833">
                  <c:v>256768456.19999999</c:v>
                </c:pt>
                <c:pt idx="22834">
                  <c:v>256779701.69999999</c:v>
                </c:pt>
                <c:pt idx="22835">
                  <c:v>256790947.19999999</c:v>
                </c:pt>
                <c:pt idx="22836">
                  <c:v>256802192.69999999</c:v>
                </c:pt>
                <c:pt idx="22837">
                  <c:v>256813438.19999999</c:v>
                </c:pt>
                <c:pt idx="22838">
                  <c:v>256824683.69999999</c:v>
                </c:pt>
                <c:pt idx="22839">
                  <c:v>256835929.19999999</c:v>
                </c:pt>
                <c:pt idx="22840">
                  <c:v>256847174.69999999</c:v>
                </c:pt>
                <c:pt idx="22841">
                  <c:v>256858420.19999999</c:v>
                </c:pt>
                <c:pt idx="22842">
                  <c:v>256869665.69999999</c:v>
                </c:pt>
                <c:pt idx="22843">
                  <c:v>256880911.19999999</c:v>
                </c:pt>
                <c:pt idx="22844">
                  <c:v>256892156.69999999</c:v>
                </c:pt>
                <c:pt idx="22845">
                  <c:v>256903402.19999999</c:v>
                </c:pt>
                <c:pt idx="22846">
                  <c:v>256914647.69999999</c:v>
                </c:pt>
                <c:pt idx="22847">
                  <c:v>256925893.19999999</c:v>
                </c:pt>
                <c:pt idx="22848">
                  <c:v>256937138.69999999</c:v>
                </c:pt>
                <c:pt idx="22849">
                  <c:v>256948384.19999999</c:v>
                </c:pt>
                <c:pt idx="22850">
                  <c:v>256959629.69999999</c:v>
                </c:pt>
                <c:pt idx="22851">
                  <c:v>256970875.19999999</c:v>
                </c:pt>
                <c:pt idx="22852">
                  <c:v>256982120.69999999</c:v>
                </c:pt>
                <c:pt idx="22853">
                  <c:v>256993366.19999999</c:v>
                </c:pt>
                <c:pt idx="22854">
                  <c:v>257004611.69999999</c:v>
                </c:pt>
                <c:pt idx="22855">
                  <c:v>257015857.19999999</c:v>
                </c:pt>
                <c:pt idx="22856">
                  <c:v>257027102.69999999</c:v>
                </c:pt>
                <c:pt idx="22857">
                  <c:v>257038348.19999999</c:v>
                </c:pt>
                <c:pt idx="22858">
                  <c:v>257049593.69999999</c:v>
                </c:pt>
                <c:pt idx="22859">
                  <c:v>257060839.19999999</c:v>
                </c:pt>
                <c:pt idx="22860">
                  <c:v>257072084.69999999</c:v>
                </c:pt>
                <c:pt idx="22861">
                  <c:v>257083330.19999999</c:v>
                </c:pt>
                <c:pt idx="22862">
                  <c:v>257094575.69999999</c:v>
                </c:pt>
                <c:pt idx="22863">
                  <c:v>257105821.19999999</c:v>
                </c:pt>
                <c:pt idx="22864">
                  <c:v>257117066.69999999</c:v>
                </c:pt>
                <c:pt idx="22865">
                  <c:v>257128312.19999999</c:v>
                </c:pt>
                <c:pt idx="22866">
                  <c:v>257139557.69999999</c:v>
                </c:pt>
                <c:pt idx="22867">
                  <c:v>257150803.19999999</c:v>
                </c:pt>
                <c:pt idx="22868">
                  <c:v>257162048.69999999</c:v>
                </c:pt>
                <c:pt idx="22869">
                  <c:v>257173294.19999999</c:v>
                </c:pt>
                <c:pt idx="22870">
                  <c:v>257184539.69999999</c:v>
                </c:pt>
                <c:pt idx="22871">
                  <c:v>257195785.19999999</c:v>
                </c:pt>
                <c:pt idx="22872">
                  <c:v>257207030.69999999</c:v>
                </c:pt>
                <c:pt idx="22873">
                  <c:v>257218276.19999999</c:v>
                </c:pt>
                <c:pt idx="22874">
                  <c:v>257229521.69999999</c:v>
                </c:pt>
                <c:pt idx="22875">
                  <c:v>257240767.19999999</c:v>
                </c:pt>
                <c:pt idx="22876">
                  <c:v>257252012.69999999</c:v>
                </c:pt>
                <c:pt idx="22877">
                  <c:v>257263258.19999999</c:v>
                </c:pt>
                <c:pt idx="22878">
                  <c:v>257274503.69999999</c:v>
                </c:pt>
                <c:pt idx="22879">
                  <c:v>257285749.19999999</c:v>
                </c:pt>
                <c:pt idx="22880">
                  <c:v>257296994.69999999</c:v>
                </c:pt>
                <c:pt idx="22881">
                  <c:v>257308240.19999999</c:v>
                </c:pt>
                <c:pt idx="22882">
                  <c:v>257319485.69999999</c:v>
                </c:pt>
                <c:pt idx="22883">
                  <c:v>257330731.09999999</c:v>
                </c:pt>
                <c:pt idx="22884">
                  <c:v>257341976.59999999</c:v>
                </c:pt>
                <c:pt idx="22885">
                  <c:v>257353222.09999999</c:v>
                </c:pt>
                <c:pt idx="22886">
                  <c:v>257364467.59999999</c:v>
                </c:pt>
                <c:pt idx="22887">
                  <c:v>257375713.09999999</c:v>
                </c:pt>
                <c:pt idx="22888">
                  <c:v>257386958.59999999</c:v>
                </c:pt>
                <c:pt idx="22889">
                  <c:v>257398204.09999999</c:v>
                </c:pt>
                <c:pt idx="22890">
                  <c:v>257409449.59999999</c:v>
                </c:pt>
                <c:pt idx="22891">
                  <c:v>257420695.09999999</c:v>
                </c:pt>
                <c:pt idx="22892">
                  <c:v>257431940.59999999</c:v>
                </c:pt>
                <c:pt idx="22893">
                  <c:v>257443186.09999999</c:v>
                </c:pt>
                <c:pt idx="22894">
                  <c:v>257454431.59999999</c:v>
                </c:pt>
                <c:pt idx="22895">
                  <c:v>257465677.09999999</c:v>
                </c:pt>
                <c:pt idx="22896">
                  <c:v>257476922.59999999</c:v>
                </c:pt>
                <c:pt idx="22897">
                  <c:v>257488168.09999999</c:v>
                </c:pt>
                <c:pt idx="22898">
                  <c:v>257499413.59999999</c:v>
                </c:pt>
                <c:pt idx="22899">
                  <c:v>257510659.09999999</c:v>
                </c:pt>
                <c:pt idx="22900">
                  <c:v>257521904.59999999</c:v>
                </c:pt>
                <c:pt idx="22901">
                  <c:v>257533150.09999999</c:v>
                </c:pt>
                <c:pt idx="22902">
                  <c:v>257544395.59999999</c:v>
                </c:pt>
                <c:pt idx="22903">
                  <c:v>257555641.09999999</c:v>
                </c:pt>
                <c:pt idx="22904">
                  <c:v>257566886.59999999</c:v>
                </c:pt>
                <c:pt idx="22905">
                  <c:v>257578132.09999999</c:v>
                </c:pt>
                <c:pt idx="22906">
                  <c:v>257589377.59999999</c:v>
                </c:pt>
                <c:pt idx="22907">
                  <c:v>257600623.09999999</c:v>
                </c:pt>
                <c:pt idx="22908">
                  <c:v>257611868.59999999</c:v>
                </c:pt>
                <c:pt idx="22909">
                  <c:v>257623114.09999999</c:v>
                </c:pt>
                <c:pt idx="22910">
                  <c:v>257634359.59999999</c:v>
                </c:pt>
                <c:pt idx="22911">
                  <c:v>257645605.09999999</c:v>
                </c:pt>
                <c:pt idx="22912">
                  <c:v>257656850.59999999</c:v>
                </c:pt>
                <c:pt idx="22913">
                  <c:v>257668096.09999999</c:v>
                </c:pt>
                <c:pt idx="22914">
                  <c:v>257679341.59999999</c:v>
                </c:pt>
                <c:pt idx="22915">
                  <c:v>257690587.09999999</c:v>
                </c:pt>
                <c:pt idx="22916">
                  <c:v>257701832.59999999</c:v>
                </c:pt>
                <c:pt idx="22917">
                  <c:v>257713078.09999999</c:v>
                </c:pt>
                <c:pt idx="22918">
                  <c:v>257724323.59999999</c:v>
                </c:pt>
                <c:pt idx="22919">
                  <c:v>257735569.09999999</c:v>
                </c:pt>
                <c:pt idx="22920">
                  <c:v>257746814.59999999</c:v>
                </c:pt>
                <c:pt idx="22921">
                  <c:v>257758060.09999999</c:v>
                </c:pt>
                <c:pt idx="22922">
                  <c:v>257769305.59999999</c:v>
                </c:pt>
                <c:pt idx="22923">
                  <c:v>257780551.09999999</c:v>
                </c:pt>
                <c:pt idx="22924">
                  <c:v>257791796.59999999</c:v>
                </c:pt>
                <c:pt idx="22925">
                  <c:v>257803042.09999999</c:v>
                </c:pt>
                <c:pt idx="22926">
                  <c:v>257814287.59999999</c:v>
                </c:pt>
                <c:pt idx="22927">
                  <c:v>257825533.09999999</c:v>
                </c:pt>
                <c:pt idx="22928">
                  <c:v>257836778.59999999</c:v>
                </c:pt>
                <c:pt idx="22929">
                  <c:v>257848024.09999999</c:v>
                </c:pt>
                <c:pt idx="22930">
                  <c:v>257859269.59999999</c:v>
                </c:pt>
                <c:pt idx="22931">
                  <c:v>257870515.09999999</c:v>
                </c:pt>
                <c:pt idx="22932">
                  <c:v>257881760.59999999</c:v>
                </c:pt>
                <c:pt idx="22933">
                  <c:v>257893006</c:v>
                </c:pt>
                <c:pt idx="22934">
                  <c:v>257904251.5</c:v>
                </c:pt>
                <c:pt idx="22935">
                  <c:v>257915497</c:v>
                </c:pt>
                <c:pt idx="22936">
                  <c:v>257926742.5</c:v>
                </c:pt>
                <c:pt idx="22937">
                  <c:v>257937988</c:v>
                </c:pt>
                <c:pt idx="22938">
                  <c:v>257949233.5</c:v>
                </c:pt>
                <c:pt idx="22939">
                  <c:v>257960479</c:v>
                </c:pt>
                <c:pt idx="22940">
                  <c:v>257971724.5</c:v>
                </c:pt>
                <c:pt idx="22941">
                  <c:v>257982970</c:v>
                </c:pt>
                <c:pt idx="22942">
                  <c:v>257994215.5</c:v>
                </c:pt>
                <c:pt idx="22943">
                  <c:v>258005461</c:v>
                </c:pt>
                <c:pt idx="22944">
                  <c:v>258016706.5</c:v>
                </c:pt>
                <c:pt idx="22945">
                  <c:v>258027952</c:v>
                </c:pt>
                <c:pt idx="22946">
                  <c:v>258039197.5</c:v>
                </c:pt>
                <c:pt idx="22947">
                  <c:v>258050443</c:v>
                </c:pt>
                <c:pt idx="22948">
                  <c:v>258061688.5</c:v>
                </c:pt>
                <c:pt idx="22949">
                  <c:v>258072934</c:v>
                </c:pt>
                <c:pt idx="22950">
                  <c:v>258084179.5</c:v>
                </c:pt>
                <c:pt idx="22951">
                  <c:v>258095425</c:v>
                </c:pt>
                <c:pt idx="22952">
                  <c:v>258106670.5</c:v>
                </c:pt>
                <c:pt idx="22953">
                  <c:v>258117916</c:v>
                </c:pt>
                <c:pt idx="22954">
                  <c:v>258129161.5</c:v>
                </c:pt>
                <c:pt idx="22955">
                  <c:v>258140407</c:v>
                </c:pt>
                <c:pt idx="22956">
                  <c:v>258151652.5</c:v>
                </c:pt>
                <c:pt idx="22957">
                  <c:v>258162898</c:v>
                </c:pt>
                <c:pt idx="22958">
                  <c:v>258174143.5</c:v>
                </c:pt>
                <c:pt idx="22959">
                  <c:v>258185389</c:v>
                </c:pt>
                <c:pt idx="22960">
                  <c:v>258196634.5</c:v>
                </c:pt>
                <c:pt idx="22961">
                  <c:v>258207880</c:v>
                </c:pt>
                <c:pt idx="22962">
                  <c:v>258219125.5</c:v>
                </c:pt>
                <c:pt idx="22963">
                  <c:v>258230371</c:v>
                </c:pt>
                <c:pt idx="22964">
                  <c:v>258241616.5</c:v>
                </c:pt>
                <c:pt idx="22965">
                  <c:v>258252862</c:v>
                </c:pt>
                <c:pt idx="22966">
                  <c:v>258264107.5</c:v>
                </c:pt>
                <c:pt idx="22967">
                  <c:v>258275353</c:v>
                </c:pt>
                <c:pt idx="22968">
                  <c:v>258286598.5</c:v>
                </c:pt>
                <c:pt idx="22969">
                  <c:v>258297844</c:v>
                </c:pt>
                <c:pt idx="22970">
                  <c:v>258309089.5</c:v>
                </c:pt>
                <c:pt idx="22971">
                  <c:v>258320335</c:v>
                </c:pt>
                <c:pt idx="22972">
                  <c:v>258331580.5</c:v>
                </c:pt>
                <c:pt idx="22973">
                  <c:v>258342826</c:v>
                </c:pt>
                <c:pt idx="22974">
                  <c:v>258354071.5</c:v>
                </c:pt>
                <c:pt idx="22975">
                  <c:v>258365317</c:v>
                </c:pt>
                <c:pt idx="22976">
                  <c:v>258376562.5</c:v>
                </c:pt>
                <c:pt idx="22977">
                  <c:v>258387808</c:v>
                </c:pt>
                <c:pt idx="22978">
                  <c:v>258399053.5</c:v>
                </c:pt>
                <c:pt idx="22979">
                  <c:v>258410299</c:v>
                </c:pt>
                <c:pt idx="22980">
                  <c:v>258421544.5</c:v>
                </c:pt>
                <c:pt idx="22981">
                  <c:v>258432790</c:v>
                </c:pt>
                <c:pt idx="22982">
                  <c:v>258444035.5</c:v>
                </c:pt>
                <c:pt idx="22983">
                  <c:v>258455281</c:v>
                </c:pt>
                <c:pt idx="22984">
                  <c:v>258466526.40000001</c:v>
                </c:pt>
                <c:pt idx="22985">
                  <c:v>258477771.90000001</c:v>
                </c:pt>
                <c:pt idx="22986">
                  <c:v>258489017.40000001</c:v>
                </c:pt>
                <c:pt idx="22987">
                  <c:v>258500262.90000001</c:v>
                </c:pt>
                <c:pt idx="22988">
                  <c:v>258511508.40000001</c:v>
                </c:pt>
                <c:pt idx="22989">
                  <c:v>258522753.90000001</c:v>
                </c:pt>
                <c:pt idx="22990">
                  <c:v>258533999.40000001</c:v>
                </c:pt>
                <c:pt idx="22991">
                  <c:v>258545244.90000001</c:v>
                </c:pt>
                <c:pt idx="22992">
                  <c:v>258556490.40000001</c:v>
                </c:pt>
                <c:pt idx="22993">
                  <c:v>258567735.90000001</c:v>
                </c:pt>
                <c:pt idx="22994">
                  <c:v>258578981.40000001</c:v>
                </c:pt>
                <c:pt idx="22995">
                  <c:v>258590226.90000001</c:v>
                </c:pt>
                <c:pt idx="22996">
                  <c:v>258601472.40000001</c:v>
                </c:pt>
                <c:pt idx="22997">
                  <c:v>258612717.90000001</c:v>
                </c:pt>
                <c:pt idx="22998">
                  <c:v>258623963.40000001</c:v>
                </c:pt>
                <c:pt idx="22999">
                  <c:v>258635208.90000001</c:v>
                </c:pt>
                <c:pt idx="23000">
                  <c:v>258646454.40000001</c:v>
                </c:pt>
                <c:pt idx="23001">
                  <c:v>258657699.90000001</c:v>
                </c:pt>
                <c:pt idx="23002">
                  <c:v>258668945.40000001</c:v>
                </c:pt>
                <c:pt idx="23003">
                  <c:v>258680190.90000001</c:v>
                </c:pt>
                <c:pt idx="23004">
                  <c:v>258691436.40000001</c:v>
                </c:pt>
                <c:pt idx="23005">
                  <c:v>258702681.90000001</c:v>
                </c:pt>
                <c:pt idx="23006">
                  <c:v>258713927.40000001</c:v>
                </c:pt>
                <c:pt idx="23007">
                  <c:v>258725172.90000001</c:v>
                </c:pt>
                <c:pt idx="23008">
                  <c:v>258736418.40000001</c:v>
                </c:pt>
                <c:pt idx="23009">
                  <c:v>258747663.90000001</c:v>
                </c:pt>
                <c:pt idx="23010">
                  <c:v>258758909.40000001</c:v>
                </c:pt>
                <c:pt idx="23011">
                  <c:v>258770154.90000001</c:v>
                </c:pt>
                <c:pt idx="23012">
                  <c:v>258781400.40000001</c:v>
                </c:pt>
                <c:pt idx="23013">
                  <c:v>258792645.90000001</c:v>
                </c:pt>
                <c:pt idx="23014">
                  <c:v>258803891.40000001</c:v>
                </c:pt>
                <c:pt idx="23015">
                  <c:v>258815136.90000001</c:v>
                </c:pt>
                <c:pt idx="23016">
                  <c:v>258826382.40000001</c:v>
                </c:pt>
                <c:pt idx="23017">
                  <c:v>258837627.90000001</c:v>
                </c:pt>
                <c:pt idx="23018">
                  <c:v>258848873.40000001</c:v>
                </c:pt>
                <c:pt idx="23019">
                  <c:v>258860118.90000001</c:v>
                </c:pt>
                <c:pt idx="23020">
                  <c:v>258871364.40000001</c:v>
                </c:pt>
                <c:pt idx="23021">
                  <c:v>258882609.90000001</c:v>
                </c:pt>
                <c:pt idx="23022">
                  <c:v>258893855.40000001</c:v>
                </c:pt>
                <c:pt idx="23023">
                  <c:v>258905100.90000001</c:v>
                </c:pt>
                <c:pt idx="23024">
                  <c:v>258916346.40000001</c:v>
                </c:pt>
                <c:pt idx="23025">
                  <c:v>258927591.90000001</c:v>
                </c:pt>
                <c:pt idx="23026">
                  <c:v>258938837.40000001</c:v>
                </c:pt>
                <c:pt idx="23027">
                  <c:v>258950082.90000001</c:v>
                </c:pt>
                <c:pt idx="23028">
                  <c:v>258961328.40000001</c:v>
                </c:pt>
                <c:pt idx="23029">
                  <c:v>258972573.90000001</c:v>
                </c:pt>
                <c:pt idx="23030">
                  <c:v>258983819.40000001</c:v>
                </c:pt>
                <c:pt idx="23031">
                  <c:v>258995064.90000001</c:v>
                </c:pt>
                <c:pt idx="23032">
                  <c:v>259006310.40000001</c:v>
                </c:pt>
                <c:pt idx="23033">
                  <c:v>259017555.90000001</c:v>
                </c:pt>
                <c:pt idx="23034">
                  <c:v>259028801.30000001</c:v>
                </c:pt>
                <c:pt idx="23035">
                  <c:v>259040046.80000001</c:v>
                </c:pt>
                <c:pt idx="23036">
                  <c:v>259051292.30000001</c:v>
                </c:pt>
                <c:pt idx="23037">
                  <c:v>259062537.80000001</c:v>
                </c:pt>
                <c:pt idx="23038">
                  <c:v>259073783.30000001</c:v>
                </c:pt>
                <c:pt idx="23039">
                  <c:v>259085028.80000001</c:v>
                </c:pt>
                <c:pt idx="23040">
                  <c:v>259096274.30000001</c:v>
                </c:pt>
                <c:pt idx="23041">
                  <c:v>259107519.80000001</c:v>
                </c:pt>
                <c:pt idx="23042">
                  <c:v>259118765.30000001</c:v>
                </c:pt>
                <c:pt idx="23043">
                  <c:v>259130010.80000001</c:v>
                </c:pt>
                <c:pt idx="23044">
                  <c:v>259141256.30000001</c:v>
                </c:pt>
                <c:pt idx="23045">
                  <c:v>259152501.80000001</c:v>
                </c:pt>
                <c:pt idx="23046">
                  <c:v>259163747.30000001</c:v>
                </c:pt>
                <c:pt idx="23047">
                  <c:v>259174992.80000001</c:v>
                </c:pt>
                <c:pt idx="23048">
                  <c:v>259186238.30000001</c:v>
                </c:pt>
                <c:pt idx="23049">
                  <c:v>259197483.80000001</c:v>
                </c:pt>
                <c:pt idx="23050">
                  <c:v>259208729.30000001</c:v>
                </c:pt>
                <c:pt idx="23051">
                  <c:v>259219974.80000001</c:v>
                </c:pt>
                <c:pt idx="23052">
                  <c:v>259231220.30000001</c:v>
                </c:pt>
                <c:pt idx="23053">
                  <c:v>259242465.80000001</c:v>
                </c:pt>
                <c:pt idx="23054">
                  <c:v>259253711.30000001</c:v>
                </c:pt>
                <c:pt idx="23055">
                  <c:v>259264956.80000001</c:v>
                </c:pt>
                <c:pt idx="23056">
                  <c:v>259276202.30000001</c:v>
                </c:pt>
                <c:pt idx="23057">
                  <c:v>259287447.80000001</c:v>
                </c:pt>
                <c:pt idx="23058">
                  <c:v>259298693.30000001</c:v>
                </c:pt>
                <c:pt idx="23059">
                  <c:v>259309938.80000001</c:v>
                </c:pt>
                <c:pt idx="23060">
                  <c:v>259321184.30000001</c:v>
                </c:pt>
                <c:pt idx="23061">
                  <c:v>259332429.80000001</c:v>
                </c:pt>
                <c:pt idx="23062">
                  <c:v>259343675.30000001</c:v>
                </c:pt>
                <c:pt idx="23063">
                  <c:v>259354920.80000001</c:v>
                </c:pt>
                <c:pt idx="23064">
                  <c:v>259366166.30000001</c:v>
                </c:pt>
                <c:pt idx="23065">
                  <c:v>259377411.80000001</c:v>
                </c:pt>
                <c:pt idx="23066">
                  <c:v>259388657.30000001</c:v>
                </c:pt>
                <c:pt idx="23067">
                  <c:v>259399902.80000001</c:v>
                </c:pt>
                <c:pt idx="23068">
                  <c:v>259411148.30000001</c:v>
                </c:pt>
                <c:pt idx="23069">
                  <c:v>259422393.80000001</c:v>
                </c:pt>
                <c:pt idx="23070">
                  <c:v>259433639.30000001</c:v>
                </c:pt>
                <c:pt idx="23071">
                  <c:v>259444884.80000001</c:v>
                </c:pt>
                <c:pt idx="23072">
                  <c:v>259456130.30000001</c:v>
                </c:pt>
                <c:pt idx="23073">
                  <c:v>259467375.80000001</c:v>
                </c:pt>
                <c:pt idx="23074">
                  <c:v>259478621.30000001</c:v>
                </c:pt>
                <c:pt idx="23075">
                  <c:v>259489866.80000001</c:v>
                </c:pt>
                <c:pt idx="23076">
                  <c:v>259501112.30000001</c:v>
                </c:pt>
                <c:pt idx="23077">
                  <c:v>259512357.80000001</c:v>
                </c:pt>
                <c:pt idx="23078">
                  <c:v>259523603.30000001</c:v>
                </c:pt>
                <c:pt idx="23079">
                  <c:v>259534848.80000001</c:v>
                </c:pt>
                <c:pt idx="23080">
                  <c:v>259546094.30000001</c:v>
                </c:pt>
                <c:pt idx="23081">
                  <c:v>259557339.80000001</c:v>
                </c:pt>
                <c:pt idx="23082">
                  <c:v>259568585.30000001</c:v>
                </c:pt>
                <c:pt idx="23083">
                  <c:v>259579830.80000001</c:v>
                </c:pt>
                <c:pt idx="23084">
                  <c:v>259591076.30000001</c:v>
                </c:pt>
                <c:pt idx="23085">
                  <c:v>259602321.69999999</c:v>
                </c:pt>
                <c:pt idx="23086">
                  <c:v>259613567.19999999</c:v>
                </c:pt>
                <c:pt idx="23087">
                  <c:v>259624812.69999999</c:v>
                </c:pt>
                <c:pt idx="23088">
                  <c:v>259636058.19999999</c:v>
                </c:pt>
                <c:pt idx="23089">
                  <c:v>259647303.69999999</c:v>
                </c:pt>
                <c:pt idx="23090">
                  <c:v>259658549.19999999</c:v>
                </c:pt>
                <c:pt idx="23091">
                  <c:v>259669794.69999999</c:v>
                </c:pt>
                <c:pt idx="23092">
                  <c:v>259681040.19999999</c:v>
                </c:pt>
                <c:pt idx="23093">
                  <c:v>259692285.69999999</c:v>
                </c:pt>
                <c:pt idx="23094">
                  <c:v>259703531.19999999</c:v>
                </c:pt>
                <c:pt idx="23095">
                  <c:v>259714776.69999999</c:v>
                </c:pt>
                <c:pt idx="23096">
                  <c:v>259726022.19999999</c:v>
                </c:pt>
                <c:pt idx="23097">
                  <c:v>259737267.69999999</c:v>
                </c:pt>
                <c:pt idx="23098">
                  <c:v>259748513.19999999</c:v>
                </c:pt>
                <c:pt idx="23099">
                  <c:v>259759758.69999999</c:v>
                </c:pt>
                <c:pt idx="23100">
                  <c:v>259771004.19999999</c:v>
                </c:pt>
                <c:pt idx="23101">
                  <c:v>259782249.69999999</c:v>
                </c:pt>
                <c:pt idx="23102">
                  <c:v>259793495.19999999</c:v>
                </c:pt>
                <c:pt idx="23103">
                  <c:v>259804740.69999999</c:v>
                </c:pt>
                <c:pt idx="23104">
                  <c:v>259815986.19999999</c:v>
                </c:pt>
                <c:pt idx="23105">
                  <c:v>259827231.69999999</c:v>
                </c:pt>
                <c:pt idx="23106">
                  <c:v>259838477.19999999</c:v>
                </c:pt>
                <c:pt idx="23107">
                  <c:v>259849722.69999999</c:v>
                </c:pt>
                <c:pt idx="23108">
                  <c:v>259860968.19999999</c:v>
                </c:pt>
                <c:pt idx="23109">
                  <c:v>259872213.69999999</c:v>
                </c:pt>
                <c:pt idx="23110">
                  <c:v>259883459.19999999</c:v>
                </c:pt>
                <c:pt idx="23111">
                  <c:v>259894704.69999999</c:v>
                </c:pt>
                <c:pt idx="23112">
                  <c:v>259905950.19999999</c:v>
                </c:pt>
                <c:pt idx="23113">
                  <c:v>259917195.69999999</c:v>
                </c:pt>
                <c:pt idx="23114">
                  <c:v>259928441.19999999</c:v>
                </c:pt>
                <c:pt idx="23115">
                  <c:v>259939686.69999999</c:v>
                </c:pt>
                <c:pt idx="23116">
                  <c:v>259950932.19999999</c:v>
                </c:pt>
                <c:pt idx="23117">
                  <c:v>259962177.69999999</c:v>
                </c:pt>
                <c:pt idx="23118">
                  <c:v>259973423.19999999</c:v>
                </c:pt>
                <c:pt idx="23119">
                  <c:v>259984668.69999999</c:v>
                </c:pt>
                <c:pt idx="23120">
                  <c:v>259995914.19999999</c:v>
                </c:pt>
                <c:pt idx="23121">
                  <c:v>260007159.69999999</c:v>
                </c:pt>
                <c:pt idx="23122">
                  <c:v>260018405.19999999</c:v>
                </c:pt>
                <c:pt idx="23123">
                  <c:v>260029650.69999999</c:v>
                </c:pt>
                <c:pt idx="23124">
                  <c:v>260040896.19999999</c:v>
                </c:pt>
                <c:pt idx="23125">
                  <c:v>260052141.69999999</c:v>
                </c:pt>
                <c:pt idx="23126">
                  <c:v>260063387.19999999</c:v>
                </c:pt>
                <c:pt idx="23127">
                  <c:v>260074632.69999999</c:v>
                </c:pt>
                <c:pt idx="23128">
                  <c:v>260085878.19999999</c:v>
                </c:pt>
                <c:pt idx="23129">
                  <c:v>260097123.69999999</c:v>
                </c:pt>
                <c:pt idx="23130">
                  <c:v>260108369.19999999</c:v>
                </c:pt>
                <c:pt idx="23131">
                  <c:v>260119614.69999999</c:v>
                </c:pt>
                <c:pt idx="23132">
                  <c:v>260130860.19999999</c:v>
                </c:pt>
                <c:pt idx="23133">
                  <c:v>260142105.69999999</c:v>
                </c:pt>
                <c:pt idx="23134">
                  <c:v>260153351.19999999</c:v>
                </c:pt>
                <c:pt idx="23135">
                  <c:v>260164596.59999999</c:v>
                </c:pt>
                <c:pt idx="23136">
                  <c:v>260175842.09999999</c:v>
                </c:pt>
                <c:pt idx="23137">
                  <c:v>260187087.59999999</c:v>
                </c:pt>
                <c:pt idx="23138">
                  <c:v>260198333.09999999</c:v>
                </c:pt>
                <c:pt idx="23139">
                  <c:v>260209578.59999999</c:v>
                </c:pt>
                <c:pt idx="23140">
                  <c:v>260220824.09999999</c:v>
                </c:pt>
                <c:pt idx="23141">
                  <c:v>260232069.59999999</c:v>
                </c:pt>
                <c:pt idx="23142">
                  <c:v>260243315.09999999</c:v>
                </c:pt>
                <c:pt idx="23143">
                  <c:v>260254560.59999999</c:v>
                </c:pt>
                <c:pt idx="23144">
                  <c:v>260265806.09999999</c:v>
                </c:pt>
                <c:pt idx="23145">
                  <c:v>260277051.59999999</c:v>
                </c:pt>
                <c:pt idx="23146">
                  <c:v>260288297.09999999</c:v>
                </c:pt>
                <c:pt idx="23147">
                  <c:v>260299542.59999999</c:v>
                </c:pt>
                <c:pt idx="23148">
                  <c:v>260310788.09999999</c:v>
                </c:pt>
                <c:pt idx="23149">
                  <c:v>260322033.59999999</c:v>
                </c:pt>
                <c:pt idx="23150">
                  <c:v>260333279.09999999</c:v>
                </c:pt>
                <c:pt idx="23151">
                  <c:v>260344524.59999999</c:v>
                </c:pt>
                <c:pt idx="23152">
                  <c:v>260355770.09999999</c:v>
                </c:pt>
                <c:pt idx="23153">
                  <c:v>260367015.59999999</c:v>
                </c:pt>
                <c:pt idx="23154">
                  <c:v>260378261.09999999</c:v>
                </c:pt>
                <c:pt idx="23155">
                  <c:v>260389506.59999999</c:v>
                </c:pt>
                <c:pt idx="23156">
                  <c:v>260400752.09999999</c:v>
                </c:pt>
                <c:pt idx="23157">
                  <c:v>260411997.59999999</c:v>
                </c:pt>
                <c:pt idx="23158">
                  <c:v>260423243.09999999</c:v>
                </c:pt>
                <c:pt idx="23159">
                  <c:v>260434488.59999999</c:v>
                </c:pt>
                <c:pt idx="23160">
                  <c:v>260445734.09999999</c:v>
                </c:pt>
                <c:pt idx="23161">
                  <c:v>260456979.59999999</c:v>
                </c:pt>
                <c:pt idx="23162">
                  <c:v>260468225.09999999</c:v>
                </c:pt>
                <c:pt idx="23163">
                  <c:v>260479470.59999999</c:v>
                </c:pt>
                <c:pt idx="23164">
                  <c:v>260490716.09999999</c:v>
                </c:pt>
                <c:pt idx="23165">
                  <c:v>260501961.59999999</c:v>
                </c:pt>
                <c:pt idx="23166">
                  <c:v>260513207.09999999</c:v>
                </c:pt>
                <c:pt idx="23167">
                  <c:v>260524452.59999999</c:v>
                </c:pt>
                <c:pt idx="23168">
                  <c:v>260535698.09999999</c:v>
                </c:pt>
                <c:pt idx="23169">
                  <c:v>260546943.59999999</c:v>
                </c:pt>
                <c:pt idx="23170">
                  <c:v>260558189.09999999</c:v>
                </c:pt>
                <c:pt idx="23171">
                  <c:v>260569434.59999999</c:v>
                </c:pt>
                <c:pt idx="23172">
                  <c:v>260580680.09999999</c:v>
                </c:pt>
                <c:pt idx="23173">
                  <c:v>260591925.59999999</c:v>
                </c:pt>
                <c:pt idx="23174">
                  <c:v>260603171.09999999</c:v>
                </c:pt>
                <c:pt idx="23175">
                  <c:v>260614416.59999999</c:v>
                </c:pt>
                <c:pt idx="23176">
                  <c:v>260625662.09999999</c:v>
                </c:pt>
                <c:pt idx="23177">
                  <c:v>260636907.59999999</c:v>
                </c:pt>
                <c:pt idx="23178">
                  <c:v>260648153.09999999</c:v>
                </c:pt>
                <c:pt idx="23179">
                  <c:v>260659398.59999999</c:v>
                </c:pt>
                <c:pt idx="23180">
                  <c:v>260670644.09999999</c:v>
                </c:pt>
                <c:pt idx="23181">
                  <c:v>260681889.59999999</c:v>
                </c:pt>
                <c:pt idx="23182">
                  <c:v>260693135.09999999</c:v>
                </c:pt>
                <c:pt idx="23183">
                  <c:v>260704380.59999999</c:v>
                </c:pt>
                <c:pt idx="23184">
                  <c:v>260715626.09999999</c:v>
                </c:pt>
                <c:pt idx="23185">
                  <c:v>260726871.5</c:v>
                </c:pt>
                <c:pt idx="23186">
                  <c:v>260738117</c:v>
                </c:pt>
                <c:pt idx="23187">
                  <c:v>260749362.5</c:v>
                </c:pt>
                <c:pt idx="23188">
                  <c:v>260760608</c:v>
                </c:pt>
                <c:pt idx="23189">
                  <c:v>260771853.5</c:v>
                </c:pt>
                <c:pt idx="23190">
                  <c:v>260783099</c:v>
                </c:pt>
                <c:pt idx="23191">
                  <c:v>260794344.5</c:v>
                </c:pt>
                <c:pt idx="23192">
                  <c:v>260805590</c:v>
                </c:pt>
                <c:pt idx="23193">
                  <c:v>260816835.5</c:v>
                </c:pt>
                <c:pt idx="23194">
                  <c:v>260828081</c:v>
                </c:pt>
                <c:pt idx="23195">
                  <c:v>260839326.5</c:v>
                </c:pt>
                <c:pt idx="23196">
                  <c:v>260850572</c:v>
                </c:pt>
                <c:pt idx="23197">
                  <c:v>260861817.5</c:v>
                </c:pt>
                <c:pt idx="23198">
                  <c:v>260873063</c:v>
                </c:pt>
                <c:pt idx="23199">
                  <c:v>260884308.5</c:v>
                </c:pt>
                <c:pt idx="23200">
                  <c:v>260895554</c:v>
                </c:pt>
                <c:pt idx="23201">
                  <c:v>260906799.5</c:v>
                </c:pt>
                <c:pt idx="23202">
                  <c:v>260918045</c:v>
                </c:pt>
                <c:pt idx="23203">
                  <c:v>260929290.5</c:v>
                </c:pt>
                <c:pt idx="23204">
                  <c:v>260940536</c:v>
                </c:pt>
                <c:pt idx="23205">
                  <c:v>260951781.5</c:v>
                </c:pt>
                <c:pt idx="23206">
                  <c:v>260963027</c:v>
                </c:pt>
                <c:pt idx="23207">
                  <c:v>260974272.5</c:v>
                </c:pt>
                <c:pt idx="23208">
                  <c:v>260985518</c:v>
                </c:pt>
                <c:pt idx="23209">
                  <c:v>260996763.5</c:v>
                </c:pt>
                <c:pt idx="23210">
                  <c:v>261008009</c:v>
                </c:pt>
                <c:pt idx="23211">
                  <c:v>261019254.5</c:v>
                </c:pt>
                <c:pt idx="23212">
                  <c:v>261030500</c:v>
                </c:pt>
                <c:pt idx="23213">
                  <c:v>261041745.5</c:v>
                </c:pt>
                <c:pt idx="23214">
                  <c:v>261052991</c:v>
                </c:pt>
                <c:pt idx="23215">
                  <c:v>261064236.5</c:v>
                </c:pt>
                <c:pt idx="23216">
                  <c:v>261075482</c:v>
                </c:pt>
                <c:pt idx="23217">
                  <c:v>261086727.5</c:v>
                </c:pt>
                <c:pt idx="23218">
                  <c:v>261097973</c:v>
                </c:pt>
                <c:pt idx="23219">
                  <c:v>261109218.5</c:v>
                </c:pt>
                <c:pt idx="23220">
                  <c:v>261120464</c:v>
                </c:pt>
                <c:pt idx="23221">
                  <c:v>261131709.5</c:v>
                </c:pt>
                <c:pt idx="23222">
                  <c:v>261142955</c:v>
                </c:pt>
                <c:pt idx="23223">
                  <c:v>261154200.5</c:v>
                </c:pt>
                <c:pt idx="23224">
                  <c:v>261165446</c:v>
                </c:pt>
                <c:pt idx="23225">
                  <c:v>261176691.5</c:v>
                </c:pt>
                <c:pt idx="23226">
                  <c:v>261187937</c:v>
                </c:pt>
                <c:pt idx="23227">
                  <c:v>261199182.5</c:v>
                </c:pt>
                <c:pt idx="23228">
                  <c:v>261210428</c:v>
                </c:pt>
                <c:pt idx="23229">
                  <c:v>261221673.5</c:v>
                </c:pt>
                <c:pt idx="23230">
                  <c:v>261232919</c:v>
                </c:pt>
                <c:pt idx="23231">
                  <c:v>261244164.5</c:v>
                </c:pt>
                <c:pt idx="23232">
                  <c:v>261255410</c:v>
                </c:pt>
                <c:pt idx="23233">
                  <c:v>261266655.5</c:v>
                </c:pt>
                <c:pt idx="23234">
                  <c:v>261277901</c:v>
                </c:pt>
                <c:pt idx="23235">
                  <c:v>261289146.5</c:v>
                </c:pt>
                <c:pt idx="23236">
                  <c:v>261300391.90000001</c:v>
                </c:pt>
                <c:pt idx="23237">
                  <c:v>261311637.40000001</c:v>
                </c:pt>
                <c:pt idx="23238">
                  <c:v>261322882.90000001</c:v>
                </c:pt>
                <c:pt idx="23239">
                  <c:v>261334128.40000001</c:v>
                </c:pt>
                <c:pt idx="23240">
                  <c:v>261345373.90000001</c:v>
                </c:pt>
                <c:pt idx="23241">
                  <c:v>261356619.40000001</c:v>
                </c:pt>
                <c:pt idx="23242">
                  <c:v>261367864.90000001</c:v>
                </c:pt>
                <c:pt idx="23243">
                  <c:v>261379110.40000001</c:v>
                </c:pt>
                <c:pt idx="23244">
                  <c:v>261390355.90000001</c:v>
                </c:pt>
                <c:pt idx="23245">
                  <c:v>261401601.40000001</c:v>
                </c:pt>
                <c:pt idx="23246">
                  <c:v>261412846.90000001</c:v>
                </c:pt>
                <c:pt idx="23247">
                  <c:v>261424092.40000001</c:v>
                </c:pt>
                <c:pt idx="23248">
                  <c:v>261435337.90000001</c:v>
                </c:pt>
                <c:pt idx="23249">
                  <c:v>261446583.40000001</c:v>
                </c:pt>
                <c:pt idx="23250">
                  <c:v>261457828.90000001</c:v>
                </c:pt>
                <c:pt idx="23251">
                  <c:v>261469074.40000001</c:v>
                </c:pt>
                <c:pt idx="23252">
                  <c:v>261480319.90000001</c:v>
                </c:pt>
                <c:pt idx="23253">
                  <c:v>261491565.40000001</c:v>
                </c:pt>
                <c:pt idx="23254">
                  <c:v>261502810.90000001</c:v>
                </c:pt>
                <c:pt idx="23255">
                  <c:v>261514056.40000001</c:v>
                </c:pt>
                <c:pt idx="23256">
                  <c:v>261525301.90000001</c:v>
                </c:pt>
                <c:pt idx="23257">
                  <c:v>261536547.40000001</c:v>
                </c:pt>
                <c:pt idx="23258">
                  <c:v>261547792.90000001</c:v>
                </c:pt>
                <c:pt idx="23259">
                  <c:v>261559038.40000001</c:v>
                </c:pt>
                <c:pt idx="23260">
                  <c:v>261570283.90000001</c:v>
                </c:pt>
                <c:pt idx="23261">
                  <c:v>261581529.40000001</c:v>
                </c:pt>
                <c:pt idx="23262">
                  <c:v>261592774.90000001</c:v>
                </c:pt>
                <c:pt idx="23263">
                  <c:v>261604020.40000001</c:v>
                </c:pt>
                <c:pt idx="23264">
                  <c:v>261615265.90000001</c:v>
                </c:pt>
                <c:pt idx="23265">
                  <c:v>261626511.40000001</c:v>
                </c:pt>
                <c:pt idx="23266">
                  <c:v>261637756.90000001</c:v>
                </c:pt>
                <c:pt idx="23267">
                  <c:v>261649002.40000001</c:v>
                </c:pt>
                <c:pt idx="23268">
                  <c:v>261660247.90000001</c:v>
                </c:pt>
                <c:pt idx="23269">
                  <c:v>261671493.40000001</c:v>
                </c:pt>
                <c:pt idx="23270">
                  <c:v>261682738.90000001</c:v>
                </c:pt>
                <c:pt idx="23271">
                  <c:v>261693984.40000001</c:v>
                </c:pt>
                <c:pt idx="23272">
                  <c:v>261705229.90000001</c:v>
                </c:pt>
                <c:pt idx="23273">
                  <c:v>261716475.40000001</c:v>
                </c:pt>
                <c:pt idx="23274">
                  <c:v>261727720.90000001</c:v>
                </c:pt>
                <c:pt idx="23275">
                  <c:v>261738966.40000001</c:v>
                </c:pt>
                <c:pt idx="23276">
                  <c:v>261750211.90000001</c:v>
                </c:pt>
                <c:pt idx="23277">
                  <c:v>261761457.40000001</c:v>
                </c:pt>
                <c:pt idx="23278">
                  <c:v>261772702.90000001</c:v>
                </c:pt>
                <c:pt idx="23279">
                  <c:v>261783948.40000001</c:v>
                </c:pt>
                <c:pt idx="23280">
                  <c:v>261795193.90000001</c:v>
                </c:pt>
                <c:pt idx="23281">
                  <c:v>261806439.40000001</c:v>
                </c:pt>
                <c:pt idx="23282">
                  <c:v>261817684.90000001</c:v>
                </c:pt>
                <c:pt idx="23283">
                  <c:v>261828930.40000001</c:v>
                </c:pt>
                <c:pt idx="23284">
                  <c:v>261840175.90000001</c:v>
                </c:pt>
                <c:pt idx="23285">
                  <c:v>261851421.40000001</c:v>
                </c:pt>
                <c:pt idx="23286">
                  <c:v>261862666.80000001</c:v>
                </c:pt>
                <c:pt idx="23287">
                  <c:v>261873912.30000001</c:v>
                </c:pt>
                <c:pt idx="23288">
                  <c:v>261885157.80000001</c:v>
                </c:pt>
                <c:pt idx="23289">
                  <c:v>261896403.30000001</c:v>
                </c:pt>
                <c:pt idx="23290">
                  <c:v>261907648.80000001</c:v>
                </c:pt>
                <c:pt idx="23291">
                  <c:v>261918894.30000001</c:v>
                </c:pt>
                <c:pt idx="23292">
                  <c:v>261930139.80000001</c:v>
                </c:pt>
                <c:pt idx="23293">
                  <c:v>261941385.30000001</c:v>
                </c:pt>
                <c:pt idx="23294">
                  <c:v>261952630.80000001</c:v>
                </c:pt>
                <c:pt idx="23295">
                  <c:v>261963876.30000001</c:v>
                </c:pt>
                <c:pt idx="23296">
                  <c:v>261975121.80000001</c:v>
                </c:pt>
                <c:pt idx="23297">
                  <c:v>261986367.30000001</c:v>
                </c:pt>
                <c:pt idx="23298">
                  <c:v>261997612.80000001</c:v>
                </c:pt>
                <c:pt idx="23299">
                  <c:v>262008858.30000001</c:v>
                </c:pt>
                <c:pt idx="23300">
                  <c:v>262020103.80000001</c:v>
                </c:pt>
                <c:pt idx="23301">
                  <c:v>262031349.30000001</c:v>
                </c:pt>
                <c:pt idx="23302">
                  <c:v>262042594.80000001</c:v>
                </c:pt>
                <c:pt idx="23303">
                  <c:v>262053840.30000001</c:v>
                </c:pt>
                <c:pt idx="23304">
                  <c:v>262065085.80000001</c:v>
                </c:pt>
                <c:pt idx="23305">
                  <c:v>262076331.30000001</c:v>
                </c:pt>
                <c:pt idx="23306">
                  <c:v>262087576.80000001</c:v>
                </c:pt>
                <c:pt idx="23307">
                  <c:v>262098822.30000001</c:v>
                </c:pt>
                <c:pt idx="23308">
                  <c:v>262110067.80000001</c:v>
                </c:pt>
                <c:pt idx="23309">
                  <c:v>262121313.30000001</c:v>
                </c:pt>
                <c:pt idx="23310">
                  <c:v>262132558.80000001</c:v>
                </c:pt>
                <c:pt idx="23311">
                  <c:v>262143804.30000001</c:v>
                </c:pt>
                <c:pt idx="23312">
                  <c:v>262155049.80000001</c:v>
                </c:pt>
                <c:pt idx="23313">
                  <c:v>262166295.30000001</c:v>
                </c:pt>
                <c:pt idx="23314">
                  <c:v>262177540.80000001</c:v>
                </c:pt>
                <c:pt idx="23315">
                  <c:v>262188786.30000001</c:v>
                </c:pt>
                <c:pt idx="23316">
                  <c:v>262200031.80000001</c:v>
                </c:pt>
                <c:pt idx="23317">
                  <c:v>262211277.30000001</c:v>
                </c:pt>
                <c:pt idx="23318">
                  <c:v>262222522.80000001</c:v>
                </c:pt>
                <c:pt idx="23319">
                  <c:v>262233768.30000001</c:v>
                </c:pt>
                <c:pt idx="23320">
                  <c:v>262245013.80000001</c:v>
                </c:pt>
                <c:pt idx="23321">
                  <c:v>262256259.30000001</c:v>
                </c:pt>
                <c:pt idx="23322">
                  <c:v>262267504.80000001</c:v>
                </c:pt>
                <c:pt idx="23323">
                  <c:v>262278750.30000001</c:v>
                </c:pt>
                <c:pt idx="23324">
                  <c:v>262289995.80000001</c:v>
                </c:pt>
                <c:pt idx="23325">
                  <c:v>262301241.30000001</c:v>
                </c:pt>
                <c:pt idx="23326">
                  <c:v>262312486.80000001</c:v>
                </c:pt>
                <c:pt idx="23327">
                  <c:v>262323732.30000001</c:v>
                </c:pt>
                <c:pt idx="23328">
                  <c:v>262334977.80000001</c:v>
                </c:pt>
                <c:pt idx="23329">
                  <c:v>262346223.30000001</c:v>
                </c:pt>
                <c:pt idx="23330">
                  <c:v>262357468.80000001</c:v>
                </c:pt>
                <c:pt idx="23331">
                  <c:v>262368714.30000001</c:v>
                </c:pt>
                <c:pt idx="23332">
                  <c:v>262379959.80000001</c:v>
                </c:pt>
                <c:pt idx="23333">
                  <c:v>262391205.30000001</c:v>
                </c:pt>
                <c:pt idx="23334">
                  <c:v>262402450.80000001</c:v>
                </c:pt>
                <c:pt idx="23335">
                  <c:v>262413696.30000001</c:v>
                </c:pt>
                <c:pt idx="23336">
                  <c:v>262424941.80000001</c:v>
                </c:pt>
                <c:pt idx="23337">
                  <c:v>262436187.19999999</c:v>
                </c:pt>
                <c:pt idx="23338">
                  <c:v>262447432.69999999</c:v>
                </c:pt>
                <c:pt idx="23339">
                  <c:v>262458678.19999999</c:v>
                </c:pt>
                <c:pt idx="23340">
                  <c:v>262469923.69999999</c:v>
                </c:pt>
                <c:pt idx="23341">
                  <c:v>262481169.19999999</c:v>
                </c:pt>
                <c:pt idx="23342">
                  <c:v>262492414.69999999</c:v>
                </c:pt>
                <c:pt idx="23343">
                  <c:v>262503660.19999999</c:v>
                </c:pt>
                <c:pt idx="23344">
                  <c:v>262514905.69999999</c:v>
                </c:pt>
                <c:pt idx="23345">
                  <c:v>262526151.19999999</c:v>
                </c:pt>
                <c:pt idx="23346">
                  <c:v>262537396.69999999</c:v>
                </c:pt>
                <c:pt idx="23347">
                  <c:v>262548642.19999999</c:v>
                </c:pt>
                <c:pt idx="23348">
                  <c:v>262559887.69999999</c:v>
                </c:pt>
                <c:pt idx="23349">
                  <c:v>262571133.19999999</c:v>
                </c:pt>
                <c:pt idx="23350">
                  <c:v>262582378.69999999</c:v>
                </c:pt>
                <c:pt idx="23351">
                  <c:v>262593624.19999999</c:v>
                </c:pt>
                <c:pt idx="23352">
                  <c:v>262604869.69999999</c:v>
                </c:pt>
                <c:pt idx="23353">
                  <c:v>262616115.19999999</c:v>
                </c:pt>
                <c:pt idx="23354">
                  <c:v>262627360.69999999</c:v>
                </c:pt>
                <c:pt idx="23355">
                  <c:v>262638606.19999999</c:v>
                </c:pt>
                <c:pt idx="23356">
                  <c:v>262649851.69999999</c:v>
                </c:pt>
                <c:pt idx="23357">
                  <c:v>262661097.19999999</c:v>
                </c:pt>
                <c:pt idx="23358">
                  <c:v>262672342.69999999</c:v>
                </c:pt>
                <c:pt idx="23359">
                  <c:v>262683588.19999999</c:v>
                </c:pt>
                <c:pt idx="23360">
                  <c:v>262694833.69999999</c:v>
                </c:pt>
                <c:pt idx="23361">
                  <c:v>262706079.19999999</c:v>
                </c:pt>
                <c:pt idx="23362">
                  <c:v>262717324.69999999</c:v>
                </c:pt>
                <c:pt idx="23363">
                  <c:v>262728570.19999999</c:v>
                </c:pt>
                <c:pt idx="23364">
                  <c:v>262739815.69999999</c:v>
                </c:pt>
                <c:pt idx="23365">
                  <c:v>262751061.19999999</c:v>
                </c:pt>
                <c:pt idx="23366">
                  <c:v>262762306.69999999</c:v>
                </c:pt>
                <c:pt idx="23367">
                  <c:v>262773552.19999999</c:v>
                </c:pt>
                <c:pt idx="23368">
                  <c:v>262784797.69999999</c:v>
                </c:pt>
                <c:pt idx="23369">
                  <c:v>262796043.19999999</c:v>
                </c:pt>
                <c:pt idx="23370">
                  <c:v>262807288.69999999</c:v>
                </c:pt>
                <c:pt idx="23371">
                  <c:v>262818534.19999999</c:v>
                </c:pt>
                <c:pt idx="23372">
                  <c:v>262829779.69999999</c:v>
                </c:pt>
                <c:pt idx="23373">
                  <c:v>262841025.19999999</c:v>
                </c:pt>
                <c:pt idx="23374">
                  <c:v>262852270.69999999</c:v>
                </c:pt>
                <c:pt idx="23375">
                  <c:v>262863516.19999999</c:v>
                </c:pt>
                <c:pt idx="23376">
                  <c:v>262874761.69999999</c:v>
                </c:pt>
                <c:pt idx="23377">
                  <c:v>262886007.19999999</c:v>
                </c:pt>
                <c:pt idx="23378">
                  <c:v>262897252.69999999</c:v>
                </c:pt>
                <c:pt idx="23379">
                  <c:v>262908498.19999999</c:v>
                </c:pt>
                <c:pt idx="23380">
                  <c:v>262919743.69999999</c:v>
                </c:pt>
                <c:pt idx="23381">
                  <c:v>262930989.19999999</c:v>
                </c:pt>
                <c:pt idx="23382">
                  <c:v>262942234.69999999</c:v>
                </c:pt>
                <c:pt idx="23383">
                  <c:v>262953480.19999999</c:v>
                </c:pt>
                <c:pt idx="23384">
                  <c:v>262964725.69999999</c:v>
                </c:pt>
                <c:pt idx="23385">
                  <c:v>262975971.19999999</c:v>
                </c:pt>
                <c:pt idx="23386">
                  <c:v>262987216.69999999</c:v>
                </c:pt>
                <c:pt idx="23387">
                  <c:v>262998462.09999999</c:v>
                </c:pt>
                <c:pt idx="23388">
                  <c:v>263009707.59999999</c:v>
                </c:pt>
                <c:pt idx="23389">
                  <c:v>263020953.09999999</c:v>
                </c:pt>
                <c:pt idx="23390">
                  <c:v>263032198.59999999</c:v>
                </c:pt>
                <c:pt idx="23391">
                  <c:v>263043444.09999999</c:v>
                </c:pt>
                <c:pt idx="23392">
                  <c:v>263054689.59999999</c:v>
                </c:pt>
                <c:pt idx="23393">
                  <c:v>263065935.09999999</c:v>
                </c:pt>
                <c:pt idx="23394">
                  <c:v>263077180.59999999</c:v>
                </c:pt>
                <c:pt idx="23395">
                  <c:v>263088426.09999999</c:v>
                </c:pt>
                <c:pt idx="23396">
                  <c:v>263099671.59999999</c:v>
                </c:pt>
                <c:pt idx="23397">
                  <c:v>263110917.09999999</c:v>
                </c:pt>
                <c:pt idx="23398">
                  <c:v>263122162.59999999</c:v>
                </c:pt>
                <c:pt idx="23399">
                  <c:v>263133408.09999999</c:v>
                </c:pt>
                <c:pt idx="23400">
                  <c:v>263144653.59999999</c:v>
                </c:pt>
                <c:pt idx="23401">
                  <c:v>263155899.09999999</c:v>
                </c:pt>
                <c:pt idx="23402">
                  <c:v>263167144.59999999</c:v>
                </c:pt>
                <c:pt idx="23403">
                  <c:v>263178390.09999999</c:v>
                </c:pt>
                <c:pt idx="23404">
                  <c:v>263189635.59999999</c:v>
                </c:pt>
                <c:pt idx="23405">
                  <c:v>263200881.09999999</c:v>
                </c:pt>
                <c:pt idx="23406">
                  <c:v>263212126.59999999</c:v>
                </c:pt>
                <c:pt idx="23407">
                  <c:v>263223372.09999999</c:v>
                </c:pt>
                <c:pt idx="23408">
                  <c:v>263234617.59999999</c:v>
                </c:pt>
                <c:pt idx="23409">
                  <c:v>263245863.09999999</c:v>
                </c:pt>
                <c:pt idx="23410">
                  <c:v>263257108.59999999</c:v>
                </c:pt>
                <c:pt idx="23411">
                  <c:v>263268354.09999999</c:v>
                </c:pt>
                <c:pt idx="23412">
                  <c:v>263279599.59999999</c:v>
                </c:pt>
                <c:pt idx="23413">
                  <c:v>263290845.09999999</c:v>
                </c:pt>
                <c:pt idx="23414">
                  <c:v>263302090.59999999</c:v>
                </c:pt>
                <c:pt idx="23415">
                  <c:v>263313336.09999999</c:v>
                </c:pt>
                <c:pt idx="23416">
                  <c:v>263324581.59999999</c:v>
                </c:pt>
                <c:pt idx="23417">
                  <c:v>263335827.09999999</c:v>
                </c:pt>
                <c:pt idx="23418">
                  <c:v>263347072.59999999</c:v>
                </c:pt>
                <c:pt idx="23419">
                  <c:v>263358318.09999999</c:v>
                </c:pt>
                <c:pt idx="23420">
                  <c:v>263369563.59999999</c:v>
                </c:pt>
                <c:pt idx="23421">
                  <c:v>263380809.09999999</c:v>
                </c:pt>
                <c:pt idx="23422">
                  <c:v>263392054.59999999</c:v>
                </c:pt>
                <c:pt idx="23423">
                  <c:v>263403300.09999999</c:v>
                </c:pt>
                <c:pt idx="23424">
                  <c:v>263414545.59999999</c:v>
                </c:pt>
                <c:pt idx="23425">
                  <c:v>263425791.09999999</c:v>
                </c:pt>
                <c:pt idx="23426">
                  <c:v>263437036.59999999</c:v>
                </c:pt>
                <c:pt idx="23427">
                  <c:v>263448282.09999999</c:v>
                </c:pt>
                <c:pt idx="23428">
                  <c:v>263459527.59999999</c:v>
                </c:pt>
                <c:pt idx="23429">
                  <c:v>263470773.09999999</c:v>
                </c:pt>
                <c:pt idx="23430">
                  <c:v>263482018.59999999</c:v>
                </c:pt>
                <c:pt idx="23431">
                  <c:v>263493264.09999999</c:v>
                </c:pt>
                <c:pt idx="23432">
                  <c:v>263504509.59999999</c:v>
                </c:pt>
                <c:pt idx="23433">
                  <c:v>263515755.09999999</c:v>
                </c:pt>
                <c:pt idx="23434">
                  <c:v>263527000.59999999</c:v>
                </c:pt>
                <c:pt idx="23435">
                  <c:v>263538246.09999999</c:v>
                </c:pt>
                <c:pt idx="23436">
                  <c:v>263549491.59999999</c:v>
                </c:pt>
                <c:pt idx="23437">
                  <c:v>263560737.09999999</c:v>
                </c:pt>
                <c:pt idx="23438">
                  <c:v>263571982.5</c:v>
                </c:pt>
                <c:pt idx="23439">
                  <c:v>263583228</c:v>
                </c:pt>
                <c:pt idx="23440">
                  <c:v>263594473.5</c:v>
                </c:pt>
                <c:pt idx="23441">
                  <c:v>263605719</c:v>
                </c:pt>
                <c:pt idx="23442">
                  <c:v>263616964.5</c:v>
                </c:pt>
                <c:pt idx="23443">
                  <c:v>263628210</c:v>
                </c:pt>
                <c:pt idx="23444">
                  <c:v>263639455.5</c:v>
                </c:pt>
                <c:pt idx="23445">
                  <c:v>263650701</c:v>
                </c:pt>
                <c:pt idx="23446">
                  <c:v>263661946.5</c:v>
                </c:pt>
                <c:pt idx="23447">
                  <c:v>263673192</c:v>
                </c:pt>
                <c:pt idx="23448">
                  <c:v>263684437.5</c:v>
                </c:pt>
                <c:pt idx="23449">
                  <c:v>263695683</c:v>
                </c:pt>
                <c:pt idx="23450">
                  <c:v>263706928.5</c:v>
                </c:pt>
                <c:pt idx="23451">
                  <c:v>263718174</c:v>
                </c:pt>
                <c:pt idx="23452">
                  <c:v>263729419.5</c:v>
                </c:pt>
                <c:pt idx="23453">
                  <c:v>263740665</c:v>
                </c:pt>
                <c:pt idx="23454">
                  <c:v>263751910.5</c:v>
                </c:pt>
                <c:pt idx="23455">
                  <c:v>263763156</c:v>
                </c:pt>
                <c:pt idx="23456">
                  <c:v>263774401.5</c:v>
                </c:pt>
                <c:pt idx="23457">
                  <c:v>263785647</c:v>
                </c:pt>
                <c:pt idx="23458">
                  <c:v>263796892.5</c:v>
                </c:pt>
                <c:pt idx="23459">
                  <c:v>263808138</c:v>
                </c:pt>
                <c:pt idx="23460">
                  <c:v>263819383.5</c:v>
                </c:pt>
                <c:pt idx="23461">
                  <c:v>263830629</c:v>
                </c:pt>
                <c:pt idx="23462">
                  <c:v>263841874.5</c:v>
                </c:pt>
                <c:pt idx="23463">
                  <c:v>263853120</c:v>
                </c:pt>
                <c:pt idx="23464">
                  <c:v>263864365.5</c:v>
                </c:pt>
                <c:pt idx="23465">
                  <c:v>263875611</c:v>
                </c:pt>
                <c:pt idx="23466">
                  <c:v>263886856.5</c:v>
                </c:pt>
                <c:pt idx="23467">
                  <c:v>263898102</c:v>
                </c:pt>
                <c:pt idx="23468">
                  <c:v>263909347.5</c:v>
                </c:pt>
                <c:pt idx="23469">
                  <c:v>263920593</c:v>
                </c:pt>
                <c:pt idx="23470">
                  <c:v>263931838.5</c:v>
                </c:pt>
                <c:pt idx="23471">
                  <c:v>263943084</c:v>
                </c:pt>
                <c:pt idx="23472">
                  <c:v>263954329.5</c:v>
                </c:pt>
                <c:pt idx="23473">
                  <c:v>263965575</c:v>
                </c:pt>
                <c:pt idx="23474">
                  <c:v>263976820.5</c:v>
                </c:pt>
                <c:pt idx="23475">
                  <c:v>263988066</c:v>
                </c:pt>
                <c:pt idx="23476">
                  <c:v>263999311.5</c:v>
                </c:pt>
                <c:pt idx="23477">
                  <c:v>264010557</c:v>
                </c:pt>
                <c:pt idx="23478">
                  <c:v>264021802.5</c:v>
                </c:pt>
                <c:pt idx="23479">
                  <c:v>264033048</c:v>
                </c:pt>
                <c:pt idx="23480">
                  <c:v>264044293.5</c:v>
                </c:pt>
                <c:pt idx="23481">
                  <c:v>264055539</c:v>
                </c:pt>
                <c:pt idx="23482">
                  <c:v>264066784.5</c:v>
                </c:pt>
                <c:pt idx="23483">
                  <c:v>264078030</c:v>
                </c:pt>
                <c:pt idx="23484">
                  <c:v>264089275.5</c:v>
                </c:pt>
                <c:pt idx="23485">
                  <c:v>264100521</c:v>
                </c:pt>
                <c:pt idx="23486">
                  <c:v>264111766.5</c:v>
                </c:pt>
                <c:pt idx="23487">
                  <c:v>264123012</c:v>
                </c:pt>
                <c:pt idx="23488">
                  <c:v>264134257.40000001</c:v>
                </c:pt>
                <c:pt idx="23489">
                  <c:v>264145502.90000001</c:v>
                </c:pt>
                <c:pt idx="23490">
                  <c:v>264156748.40000001</c:v>
                </c:pt>
                <c:pt idx="23491">
                  <c:v>264167993.90000001</c:v>
                </c:pt>
                <c:pt idx="23492">
                  <c:v>264179239.40000001</c:v>
                </c:pt>
                <c:pt idx="23493">
                  <c:v>264190484.90000001</c:v>
                </c:pt>
                <c:pt idx="23494">
                  <c:v>264201730.40000001</c:v>
                </c:pt>
                <c:pt idx="23495">
                  <c:v>264212975.90000001</c:v>
                </c:pt>
                <c:pt idx="23496">
                  <c:v>264224221.40000001</c:v>
                </c:pt>
                <c:pt idx="23497">
                  <c:v>264235466.90000001</c:v>
                </c:pt>
                <c:pt idx="23498">
                  <c:v>264246712.40000001</c:v>
                </c:pt>
                <c:pt idx="23499">
                  <c:v>264257957.90000001</c:v>
                </c:pt>
                <c:pt idx="23500">
                  <c:v>264269203.40000001</c:v>
                </c:pt>
                <c:pt idx="23501">
                  <c:v>264280448.90000001</c:v>
                </c:pt>
                <c:pt idx="23502">
                  <c:v>264291694.40000001</c:v>
                </c:pt>
                <c:pt idx="23503">
                  <c:v>264302939.90000001</c:v>
                </c:pt>
                <c:pt idx="23504">
                  <c:v>264314185.40000001</c:v>
                </c:pt>
                <c:pt idx="23505">
                  <c:v>264325430.90000001</c:v>
                </c:pt>
                <c:pt idx="23506">
                  <c:v>264336676.40000001</c:v>
                </c:pt>
                <c:pt idx="23507">
                  <c:v>264347921.90000001</c:v>
                </c:pt>
                <c:pt idx="23508">
                  <c:v>264359167.40000001</c:v>
                </c:pt>
                <c:pt idx="23509">
                  <c:v>264370412.90000001</c:v>
                </c:pt>
                <c:pt idx="23510">
                  <c:v>264381658.40000001</c:v>
                </c:pt>
                <c:pt idx="23511">
                  <c:v>264392903.90000001</c:v>
                </c:pt>
                <c:pt idx="23512">
                  <c:v>264404149.40000001</c:v>
                </c:pt>
                <c:pt idx="23513">
                  <c:v>264415394.90000001</c:v>
                </c:pt>
                <c:pt idx="23514">
                  <c:v>264426640.40000001</c:v>
                </c:pt>
                <c:pt idx="23515">
                  <c:v>264437885.90000001</c:v>
                </c:pt>
                <c:pt idx="23516">
                  <c:v>264449131.40000001</c:v>
                </c:pt>
                <c:pt idx="23517">
                  <c:v>264460376.90000001</c:v>
                </c:pt>
                <c:pt idx="23518">
                  <c:v>264471622.40000001</c:v>
                </c:pt>
                <c:pt idx="23519">
                  <c:v>264482867.90000001</c:v>
                </c:pt>
                <c:pt idx="23520">
                  <c:v>264494113.40000001</c:v>
                </c:pt>
                <c:pt idx="23521">
                  <c:v>264505358.90000001</c:v>
                </c:pt>
                <c:pt idx="23522">
                  <c:v>264516604.40000001</c:v>
                </c:pt>
                <c:pt idx="23523">
                  <c:v>264527849.90000001</c:v>
                </c:pt>
                <c:pt idx="23524">
                  <c:v>264539095.40000001</c:v>
                </c:pt>
                <c:pt idx="23525">
                  <c:v>264550340.90000001</c:v>
                </c:pt>
                <c:pt idx="23526">
                  <c:v>264561586.40000001</c:v>
                </c:pt>
                <c:pt idx="23527">
                  <c:v>264572831.90000001</c:v>
                </c:pt>
                <c:pt idx="23528">
                  <c:v>264584077.40000001</c:v>
                </c:pt>
                <c:pt idx="23529">
                  <c:v>264595322.90000001</c:v>
                </c:pt>
                <c:pt idx="23530">
                  <c:v>264606568.40000001</c:v>
                </c:pt>
                <c:pt idx="23531">
                  <c:v>264617813.90000001</c:v>
                </c:pt>
                <c:pt idx="23532">
                  <c:v>264629059.40000001</c:v>
                </c:pt>
                <c:pt idx="23533">
                  <c:v>264640304.90000001</c:v>
                </c:pt>
                <c:pt idx="23534">
                  <c:v>264651550.40000001</c:v>
                </c:pt>
                <c:pt idx="23535">
                  <c:v>264662795.90000001</c:v>
                </c:pt>
                <c:pt idx="23536">
                  <c:v>264674041.40000001</c:v>
                </c:pt>
                <c:pt idx="23537">
                  <c:v>264685286.90000001</c:v>
                </c:pt>
                <c:pt idx="23538">
                  <c:v>264696532.40000001</c:v>
                </c:pt>
                <c:pt idx="23539">
                  <c:v>264707777.80000001</c:v>
                </c:pt>
                <c:pt idx="23540">
                  <c:v>264719023.30000001</c:v>
                </c:pt>
                <c:pt idx="23541">
                  <c:v>264730268.80000001</c:v>
                </c:pt>
                <c:pt idx="23542">
                  <c:v>264741514.30000001</c:v>
                </c:pt>
                <c:pt idx="23543">
                  <c:v>264752759.80000001</c:v>
                </c:pt>
                <c:pt idx="23544">
                  <c:v>264764005.30000001</c:v>
                </c:pt>
                <c:pt idx="23545">
                  <c:v>264775250.80000001</c:v>
                </c:pt>
                <c:pt idx="23546">
                  <c:v>264786496.30000001</c:v>
                </c:pt>
                <c:pt idx="23547">
                  <c:v>264797741.80000001</c:v>
                </c:pt>
                <c:pt idx="23548">
                  <c:v>264808987.30000001</c:v>
                </c:pt>
                <c:pt idx="23549">
                  <c:v>264820232.80000001</c:v>
                </c:pt>
                <c:pt idx="23550">
                  <c:v>264831478.30000001</c:v>
                </c:pt>
                <c:pt idx="23551">
                  <c:v>264842723.80000001</c:v>
                </c:pt>
                <c:pt idx="23552">
                  <c:v>264853969.30000001</c:v>
                </c:pt>
                <c:pt idx="23553">
                  <c:v>264865214.80000001</c:v>
                </c:pt>
                <c:pt idx="23554">
                  <c:v>264876460.30000001</c:v>
                </c:pt>
                <c:pt idx="23555">
                  <c:v>264887705.80000001</c:v>
                </c:pt>
                <c:pt idx="23556">
                  <c:v>264898951.30000001</c:v>
                </c:pt>
                <c:pt idx="23557">
                  <c:v>264910196.80000001</c:v>
                </c:pt>
                <c:pt idx="23558">
                  <c:v>264921442.30000001</c:v>
                </c:pt>
                <c:pt idx="23559">
                  <c:v>264932687.80000001</c:v>
                </c:pt>
                <c:pt idx="23560">
                  <c:v>264943933.30000001</c:v>
                </c:pt>
                <c:pt idx="23561">
                  <c:v>264955178.80000001</c:v>
                </c:pt>
                <c:pt idx="23562">
                  <c:v>264966424.30000001</c:v>
                </c:pt>
                <c:pt idx="23563">
                  <c:v>264977669.80000001</c:v>
                </c:pt>
                <c:pt idx="23564">
                  <c:v>264988915.30000001</c:v>
                </c:pt>
                <c:pt idx="23565">
                  <c:v>265000160.80000001</c:v>
                </c:pt>
                <c:pt idx="23566">
                  <c:v>265011406.30000001</c:v>
                </c:pt>
                <c:pt idx="23567">
                  <c:v>265022651.80000001</c:v>
                </c:pt>
                <c:pt idx="23568">
                  <c:v>265033897.30000001</c:v>
                </c:pt>
                <c:pt idx="23569">
                  <c:v>265045142.80000001</c:v>
                </c:pt>
                <c:pt idx="23570">
                  <c:v>265056388.30000001</c:v>
                </c:pt>
                <c:pt idx="23571">
                  <c:v>265067633.80000001</c:v>
                </c:pt>
                <c:pt idx="23572">
                  <c:v>265078879.30000001</c:v>
                </c:pt>
                <c:pt idx="23573">
                  <c:v>265090124.80000001</c:v>
                </c:pt>
                <c:pt idx="23574">
                  <c:v>265101370.30000001</c:v>
                </c:pt>
                <c:pt idx="23575">
                  <c:v>265112615.80000001</c:v>
                </c:pt>
                <c:pt idx="23576">
                  <c:v>265123861.30000001</c:v>
                </c:pt>
                <c:pt idx="23577">
                  <c:v>265135106.80000001</c:v>
                </c:pt>
                <c:pt idx="23578">
                  <c:v>265146352.30000001</c:v>
                </c:pt>
                <c:pt idx="23579">
                  <c:v>265157597.80000001</c:v>
                </c:pt>
                <c:pt idx="23580">
                  <c:v>265168843.30000001</c:v>
                </c:pt>
                <c:pt idx="23581">
                  <c:v>265180088.80000001</c:v>
                </c:pt>
                <c:pt idx="23582">
                  <c:v>265191334.30000001</c:v>
                </c:pt>
                <c:pt idx="23583">
                  <c:v>265202579.80000001</c:v>
                </c:pt>
                <c:pt idx="23584">
                  <c:v>265213825.30000001</c:v>
                </c:pt>
                <c:pt idx="23585">
                  <c:v>265225070.80000001</c:v>
                </c:pt>
                <c:pt idx="23586">
                  <c:v>265236316.30000001</c:v>
                </c:pt>
                <c:pt idx="23587">
                  <c:v>265247561.80000001</c:v>
                </c:pt>
                <c:pt idx="23588">
                  <c:v>265258807.30000001</c:v>
                </c:pt>
                <c:pt idx="23589">
                  <c:v>265270052.69999999</c:v>
                </c:pt>
                <c:pt idx="23590">
                  <c:v>265281298.19999999</c:v>
                </c:pt>
                <c:pt idx="23591">
                  <c:v>265292543.69999999</c:v>
                </c:pt>
                <c:pt idx="23592">
                  <c:v>265303789.19999999</c:v>
                </c:pt>
                <c:pt idx="23593">
                  <c:v>265315034.69999999</c:v>
                </c:pt>
                <c:pt idx="23594">
                  <c:v>265326280.19999999</c:v>
                </c:pt>
                <c:pt idx="23595">
                  <c:v>265337525.69999999</c:v>
                </c:pt>
                <c:pt idx="23596">
                  <c:v>265348771.19999999</c:v>
                </c:pt>
                <c:pt idx="23597">
                  <c:v>265360016.69999999</c:v>
                </c:pt>
                <c:pt idx="23598">
                  <c:v>265371262.19999999</c:v>
                </c:pt>
                <c:pt idx="23599">
                  <c:v>265382507.69999999</c:v>
                </c:pt>
                <c:pt idx="23600">
                  <c:v>265393753.19999999</c:v>
                </c:pt>
                <c:pt idx="23601">
                  <c:v>265404998.69999999</c:v>
                </c:pt>
                <c:pt idx="23602">
                  <c:v>265416244.19999999</c:v>
                </c:pt>
                <c:pt idx="23603">
                  <c:v>265427489.69999999</c:v>
                </c:pt>
                <c:pt idx="23604">
                  <c:v>265438735.19999999</c:v>
                </c:pt>
                <c:pt idx="23605">
                  <c:v>265449980.69999999</c:v>
                </c:pt>
                <c:pt idx="23606">
                  <c:v>265461226.19999999</c:v>
                </c:pt>
                <c:pt idx="23607">
                  <c:v>265472471.69999999</c:v>
                </c:pt>
                <c:pt idx="23608">
                  <c:v>265483717.19999999</c:v>
                </c:pt>
                <c:pt idx="23609">
                  <c:v>265494962.69999999</c:v>
                </c:pt>
                <c:pt idx="23610">
                  <c:v>265506208.19999999</c:v>
                </c:pt>
                <c:pt idx="23611">
                  <c:v>265517453.69999999</c:v>
                </c:pt>
                <c:pt idx="23612">
                  <c:v>265528699.19999999</c:v>
                </c:pt>
                <c:pt idx="23613">
                  <c:v>265539944.69999999</c:v>
                </c:pt>
                <c:pt idx="23614">
                  <c:v>265551190.19999999</c:v>
                </c:pt>
                <c:pt idx="23615">
                  <c:v>265562435.69999999</c:v>
                </c:pt>
                <c:pt idx="23616">
                  <c:v>265573681.19999999</c:v>
                </c:pt>
                <c:pt idx="23617">
                  <c:v>265584926.69999999</c:v>
                </c:pt>
                <c:pt idx="23618">
                  <c:v>265596172.19999999</c:v>
                </c:pt>
                <c:pt idx="23619">
                  <c:v>265607417.69999999</c:v>
                </c:pt>
                <c:pt idx="23620">
                  <c:v>265618663.19999999</c:v>
                </c:pt>
                <c:pt idx="23621">
                  <c:v>265629908.69999999</c:v>
                </c:pt>
                <c:pt idx="23622">
                  <c:v>265641154.19999999</c:v>
                </c:pt>
                <c:pt idx="23623">
                  <c:v>265652399.69999999</c:v>
                </c:pt>
                <c:pt idx="23624">
                  <c:v>265663645.19999999</c:v>
                </c:pt>
                <c:pt idx="23625">
                  <c:v>265674890.69999999</c:v>
                </c:pt>
                <c:pt idx="23626">
                  <c:v>265686136.19999999</c:v>
                </c:pt>
                <c:pt idx="23627">
                  <c:v>265697381.69999999</c:v>
                </c:pt>
                <c:pt idx="23628">
                  <c:v>265708627.19999999</c:v>
                </c:pt>
                <c:pt idx="23629">
                  <c:v>265719872.69999999</c:v>
                </c:pt>
                <c:pt idx="23630">
                  <c:v>265731118.19999999</c:v>
                </c:pt>
                <c:pt idx="23631">
                  <c:v>265742363.69999999</c:v>
                </c:pt>
                <c:pt idx="23632">
                  <c:v>265753609.19999999</c:v>
                </c:pt>
                <c:pt idx="23633">
                  <c:v>265764854.69999999</c:v>
                </c:pt>
                <c:pt idx="23634">
                  <c:v>265776100.19999999</c:v>
                </c:pt>
                <c:pt idx="23635">
                  <c:v>265787345.69999999</c:v>
                </c:pt>
                <c:pt idx="23636">
                  <c:v>265798591.19999999</c:v>
                </c:pt>
                <c:pt idx="23637">
                  <c:v>265809836.69999999</c:v>
                </c:pt>
                <c:pt idx="23638">
                  <c:v>265821082.19999999</c:v>
                </c:pt>
                <c:pt idx="23639">
                  <c:v>265832327.69999999</c:v>
                </c:pt>
                <c:pt idx="23640">
                  <c:v>265843573.09999999</c:v>
                </c:pt>
                <c:pt idx="23641">
                  <c:v>265854818.59999999</c:v>
                </c:pt>
                <c:pt idx="23642">
                  <c:v>265866064.09999999</c:v>
                </c:pt>
                <c:pt idx="23643">
                  <c:v>265877309.59999999</c:v>
                </c:pt>
                <c:pt idx="23644">
                  <c:v>265888555.09999999</c:v>
                </c:pt>
                <c:pt idx="23645">
                  <c:v>265899800.59999999</c:v>
                </c:pt>
                <c:pt idx="23646">
                  <c:v>265911046.09999999</c:v>
                </c:pt>
                <c:pt idx="23647">
                  <c:v>265922291.59999999</c:v>
                </c:pt>
                <c:pt idx="23648">
                  <c:v>265933537.09999999</c:v>
                </c:pt>
                <c:pt idx="23649">
                  <c:v>265944782.59999999</c:v>
                </c:pt>
                <c:pt idx="23650">
                  <c:v>265956028.09999999</c:v>
                </c:pt>
                <c:pt idx="23651">
                  <c:v>265967273.59999999</c:v>
                </c:pt>
                <c:pt idx="23652">
                  <c:v>265978519.09999999</c:v>
                </c:pt>
                <c:pt idx="23653">
                  <c:v>265989764.59999999</c:v>
                </c:pt>
                <c:pt idx="23654">
                  <c:v>266001010.09999999</c:v>
                </c:pt>
                <c:pt idx="23655">
                  <c:v>266012255.59999999</c:v>
                </c:pt>
                <c:pt idx="23656">
                  <c:v>266023501.09999999</c:v>
                </c:pt>
                <c:pt idx="23657">
                  <c:v>266034746.59999999</c:v>
                </c:pt>
                <c:pt idx="23658">
                  <c:v>266045992.09999999</c:v>
                </c:pt>
                <c:pt idx="23659">
                  <c:v>266057237.59999999</c:v>
                </c:pt>
                <c:pt idx="23660">
                  <c:v>266068483.09999999</c:v>
                </c:pt>
                <c:pt idx="23661">
                  <c:v>266079728.59999999</c:v>
                </c:pt>
                <c:pt idx="23662">
                  <c:v>266090974.09999999</c:v>
                </c:pt>
                <c:pt idx="23663">
                  <c:v>266102219.59999999</c:v>
                </c:pt>
                <c:pt idx="23664">
                  <c:v>266113465.09999999</c:v>
                </c:pt>
                <c:pt idx="23665">
                  <c:v>266124710.59999999</c:v>
                </c:pt>
                <c:pt idx="23666">
                  <c:v>266135956.09999999</c:v>
                </c:pt>
                <c:pt idx="23667">
                  <c:v>266147201.59999999</c:v>
                </c:pt>
                <c:pt idx="23668">
                  <c:v>266158447.09999999</c:v>
                </c:pt>
                <c:pt idx="23669">
                  <c:v>266169692.59999999</c:v>
                </c:pt>
                <c:pt idx="23670">
                  <c:v>266180938.09999999</c:v>
                </c:pt>
                <c:pt idx="23671">
                  <c:v>266192183.59999999</c:v>
                </c:pt>
                <c:pt idx="23672">
                  <c:v>266203429.09999999</c:v>
                </c:pt>
                <c:pt idx="23673">
                  <c:v>266214674.59999999</c:v>
                </c:pt>
                <c:pt idx="23674">
                  <c:v>266225920.09999999</c:v>
                </c:pt>
                <c:pt idx="23675">
                  <c:v>266237165.59999999</c:v>
                </c:pt>
                <c:pt idx="23676">
                  <c:v>266248411.09999999</c:v>
                </c:pt>
                <c:pt idx="23677">
                  <c:v>266259656.59999999</c:v>
                </c:pt>
                <c:pt idx="23678">
                  <c:v>266270902.09999999</c:v>
                </c:pt>
                <c:pt idx="23679">
                  <c:v>266282147.59999999</c:v>
                </c:pt>
                <c:pt idx="23680">
                  <c:v>266293393.09999999</c:v>
                </c:pt>
                <c:pt idx="23681">
                  <c:v>266304638.59999999</c:v>
                </c:pt>
                <c:pt idx="23682">
                  <c:v>266315884.09999999</c:v>
                </c:pt>
                <c:pt idx="23683">
                  <c:v>266327129.59999999</c:v>
                </c:pt>
                <c:pt idx="23684">
                  <c:v>266338375.09999999</c:v>
                </c:pt>
                <c:pt idx="23685">
                  <c:v>266349620.59999999</c:v>
                </c:pt>
                <c:pt idx="23686">
                  <c:v>266360866.09999999</c:v>
                </c:pt>
                <c:pt idx="23687">
                  <c:v>266372111.59999999</c:v>
                </c:pt>
                <c:pt idx="23688">
                  <c:v>266383357.09999999</c:v>
                </c:pt>
                <c:pt idx="23689">
                  <c:v>266394602.59999999</c:v>
                </c:pt>
                <c:pt idx="23690">
                  <c:v>266405848</c:v>
                </c:pt>
                <c:pt idx="23691">
                  <c:v>266417093.5</c:v>
                </c:pt>
                <c:pt idx="23692">
                  <c:v>266428339</c:v>
                </c:pt>
                <c:pt idx="23693">
                  <c:v>266439584.5</c:v>
                </c:pt>
                <c:pt idx="23694">
                  <c:v>266450830</c:v>
                </c:pt>
                <c:pt idx="23695">
                  <c:v>266462075.5</c:v>
                </c:pt>
                <c:pt idx="23696">
                  <c:v>266473321</c:v>
                </c:pt>
                <c:pt idx="23697">
                  <c:v>266484566.5</c:v>
                </c:pt>
                <c:pt idx="23698">
                  <c:v>266495812</c:v>
                </c:pt>
                <c:pt idx="23699">
                  <c:v>266507057.5</c:v>
                </c:pt>
                <c:pt idx="23700">
                  <c:v>266518303</c:v>
                </c:pt>
                <c:pt idx="23701">
                  <c:v>266529548.5</c:v>
                </c:pt>
                <c:pt idx="23702">
                  <c:v>266540794</c:v>
                </c:pt>
                <c:pt idx="23703">
                  <c:v>266552039.5</c:v>
                </c:pt>
                <c:pt idx="23704">
                  <c:v>266563285</c:v>
                </c:pt>
                <c:pt idx="23705">
                  <c:v>266574530.5</c:v>
                </c:pt>
                <c:pt idx="23706">
                  <c:v>266585776</c:v>
                </c:pt>
                <c:pt idx="23707">
                  <c:v>266597021.5</c:v>
                </c:pt>
                <c:pt idx="23708">
                  <c:v>266608267</c:v>
                </c:pt>
                <c:pt idx="23709">
                  <c:v>266619512.5</c:v>
                </c:pt>
                <c:pt idx="23710">
                  <c:v>266630758</c:v>
                </c:pt>
                <c:pt idx="23711">
                  <c:v>266642003.5</c:v>
                </c:pt>
                <c:pt idx="23712">
                  <c:v>266653249</c:v>
                </c:pt>
                <c:pt idx="23713">
                  <c:v>266664494.5</c:v>
                </c:pt>
                <c:pt idx="23714">
                  <c:v>266675740</c:v>
                </c:pt>
                <c:pt idx="23715">
                  <c:v>266686985.5</c:v>
                </c:pt>
                <c:pt idx="23716">
                  <c:v>266698231</c:v>
                </c:pt>
                <c:pt idx="23717">
                  <c:v>266709476.5</c:v>
                </c:pt>
                <c:pt idx="23718">
                  <c:v>266720722</c:v>
                </c:pt>
                <c:pt idx="23719">
                  <c:v>266731967.5</c:v>
                </c:pt>
                <c:pt idx="23720">
                  <c:v>266743213</c:v>
                </c:pt>
                <c:pt idx="23721">
                  <c:v>266754458.5</c:v>
                </c:pt>
                <c:pt idx="23722">
                  <c:v>266765704</c:v>
                </c:pt>
                <c:pt idx="23723">
                  <c:v>266776949.5</c:v>
                </c:pt>
                <c:pt idx="23724">
                  <c:v>266788195</c:v>
                </c:pt>
                <c:pt idx="23725">
                  <c:v>266799440.5</c:v>
                </c:pt>
                <c:pt idx="23726">
                  <c:v>266810686</c:v>
                </c:pt>
                <c:pt idx="23727">
                  <c:v>266821931.5</c:v>
                </c:pt>
                <c:pt idx="23728">
                  <c:v>266833177</c:v>
                </c:pt>
                <c:pt idx="23729">
                  <c:v>266844422.5</c:v>
                </c:pt>
                <c:pt idx="23730">
                  <c:v>266855668</c:v>
                </c:pt>
                <c:pt idx="23731">
                  <c:v>266866913.5</c:v>
                </c:pt>
                <c:pt idx="23732">
                  <c:v>266878159</c:v>
                </c:pt>
                <c:pt idx="23733">
                  <c:v>266889404.5</c:v>
                </c:pt>
                <c:pt idx="23734">
                  <c:v>266900650</c:v>
                </c:pt>
                <c:pt idx="23735">
                  <c:v>266911895.5</c:v>
                </c:pt>
                <c:pt idx="23736">
                  <c:v>266923141</c:v>
                </c:pt>
                <c:pt idx="23737">
                  <c:v>266934386.5</c:v>
                </c:pt>
                <c:pt idx="23738">
                  <c:v>266945632</c:v>
                </c:pt>
                <c:pt idx="23739">
                  <c:v>266956877.5</c:v>
                </c:pt>
                <c:pt idx="23740">
                  <c:v>266968122.90000001</c:v>
                </c:pt>
                <c:pt idx="23741">
                  <c:v>266979368.40000001</c:v>
                </c:pt>
                <c:pt idx="23742">
                  <c:v>266990613.90000001</c:v>
                </c:pt>
                <c:pt idx="23743">
                  <c:v>267001859.40000001</c:v>
                </c:pt>
                <c:pt idx="23744">
                  <c:v>267013104.90000001</c:v>
                </c:pt>
                <c:pt idx="23745">
                  <c:v>267024350.40000001</c:v>
                </c:pt>
                <c:pt idx="23746">
                  <c:v>267035595.90000001</c:v>
                </c:pt>
                <c:pt idx="23747">
                  <c:v>267046841.40000001</c:v>
                </c:pt>
                <c:pt idx="23748">
                  <c:v>267058086.90000001</c:v>
                </c:pt>
                <c:pt idx="23749">
                  <c:v>267069332.40000001</c:v>
                </c:pt>
                <c:pt idx="23750">
                  <c:v>267080577.90000001</c:v>
                </c:pt>
                <c:pt idx="23751">
                  <c:v>267091823.40000001</c:v>
                </c:pt>
                <c:pt idx="23752">
                  <c:v>267103068.90000001</c:v>
                </c:pt>
                <c:pt idx="23753">
                  <c:v>267114314.40000001</c:v>
                </c:pt>
                <c:pt idx="23754">
                  <c:v>267125559.90000001</c:v>
                </c:pt>
                <c:pt idx="23755">
                  <c:v>267136805.40000001</c:v>
                </c:pt>
                <c:pt idx="23756">
                  <c:v>267148050.90000001</c:v>
                </c:pt>
                <c:pt idx="23757">
                  <c:v>267159296.40000001</c:v>
                </c:pt>
                <c:pt idx="23758">
                  <c:v>267170541.90000001</c:v>
                </c:pt>
                <c:pt idx="23759">
                  <c:v>267181787.40000001</c:v>
                </c:pt>
                <c:pt idx="23760">
                  <c:v>267193032.90000001</c:v>
                </c:pt>
                <c:pt idx="23761">
                  <c:v>267204278.40000001</c:v>
                </c:pt>
                <c:pt idx="23762">
                  <c:v>267215523.90000001</c:v>
                </c:pt>
                <c:pt idx="23763">
                  <c:v>267226769.40000001</c:v>
                </c:pt>
                <c:pt idx="23764">
                  <c:v>267238014.90000001</c:v>
                </c:pt>
                <c:pt idx="23765">
                  <c:v>267249260.40000001</c:v>
                </c:pt>
                <c:pt idx="23766">
                  <c:v>267260505.90000001</c:v>
                </c:pt>
                <c:pt idx="23767">
                  <c:v>267271751.40000001</c:v>
                </c:pt>
                <c:pt idx="23768">
                  <c:v>267282996.90000001</c:v>
                </c:pt>
                <c:pt idx="23769">
                  <c:v>267294242.40000001</c:v>
                </c:pt>
                <c:pt idx="23770">
                  <c:v>267305487.90000001</c:v>
                </c:pt>
                <c:pt idx="23771">
                  <c:v>267316733.40000001</c:v>
                </c:pt>
                <c:pt idx="23772">
                  <c:v>267327978.90000001</c:v>
                </c:pt>
                <c:pt idx="23773">
                  <c:v>267339224.40000001</c:v>
                </c:pt>
                <c:pt idx="23774">
                  <c:v>267350469.90000001</c:v>
                </c:pt>
                <c:pt idx="23775">
                  <c:v>267361715.40000001</c:v>
                </c:pt>
                <c:pt idx="23776">
                  <c:v>267372960.90000001</c:v>
                </c:pt>
                <c:pt idx="23777">
                  <c:v>267384206.40000001</c:v>
                </c:pt>
                <c:pt idx="23778">
                  <c:v>267395451.90000001</c:v>
                </c:pt>
                <c:pt idx="23779">
                  <c:v>267406697.40000001</c:v>
                </c:pt>
                <c:pt idx="23780">
                  <c:v>267417942.90000001</c:v>
                </c:pt>
                <c:pt idx="23781">
                  <c:v>267429188.40000001</c:v>
                </c:pt>
                <c:pt idx="23782">
                  <c:v>267440433.90000001</c:v>
                </c:pt>
                <c:pt idx="23783">
                  <c:v>267451679.40000001</c:v>
                </c:pt>
                <c:pt idx="23784">
                  <c:v>267462924.90000001</c:v>
                </c:pt>
                <c:pt idx="23785">
                  <c:v>267474170.40000001</c:v>
                </c:pt>
                <c:pt idx="23786">
                  <c:v>267485415.90000001</c:v>
                </c:pt>
                <c:pt idx="23787">
                  <c:v>267496661.40000001</c:v>
                </c:pt>
                <c:pt idx="23788">
                  <c:v>267507906.90000001</c:v>
                </c:pt>
                <c:pt idx="23789">
                  <c:v>267519152.40000001</c:v>
                </c:pt>
                <c:pt idx="23790">
                  <c:v>267530397.90000001</c:v>
                </c:pt>
                <c:pt idx="23791">
                  <c:v>267541643.30000001</c:v>
                </c:pt>
                <c:pt idx="23792">
                  <c:v>267552888.80000001</c:v>
                </c:pt>
                <c:pt idx="23793">
                  <c:v>267564134.30000001</c:v>
                </c:pt>
                <c:pt idx="23794">
                  <c:v>267575379.80000001</c:v>
                </c:pt>
                <c:pt idx="23795">
                  <c:v>267586625.30000001</c:v>
                </c:pt>
                <c:pt idx="23796">
                  <c:v>267597870.80000001</c:v>
                </c:pt>
                <c:pt idx="23797">
                  <c:v>267609116.30000001</c:v>
                </c:pt>
                <c:pt idx="23798">
                  <c:v>267620361.80000001</c:v>
                </c:pt>
                <c:pt idx="23799">
                  <c:v>267631607.30000001</c:v>
                </c:pt>
                <c:pt idx="23800">
                  <c:v>267642852.80000001</c:v>
                </c:pt>
                <c:pt idx="23801">
                  <c:v>267654098.30000001</c:v>
                </c:pt>
                <c:pt idx="23802">
                  <c:v>267665343.80000001</c:v>
                </c:pt>
                <c:pt idx="23803">
                  <c:v>267676589.30000001</c:v>
                </c:pt>
                <c:pt idx="23804">
                  <c:v>267687834.80000001</c:v>
                </c:pt>
                <c:pt idx="23805">
                  <c:v>267699080.30000001</c:v>
                </c:pt>
                <c:pt idx="23806">
                  <c:v>267710325.80000001</c:v>
                </c:pt>
                <c:pt idx="23807">
                  <c:v>267721571.30000001</c:v>
                </c:pt>
                <c:pt idx="23808">
                  <c:v>267732816.80000001</c:v>
                </c:pt>
                <c:pt idx="23809">
                  <c:v>267744062.30000001</c:v>
                </c:pt>
                <c:pt idx="23810">
                  <c:v>267755307.80000001</c:v>
                </c:pt>
                <c:pt idx="23811">
                  <c:v>267766553.30000001</c:v>
                </c:pt>
                <c:pt idx="23812">
                  <c:v>267777798.80000001</c:v>
                </c:pt>
                <c:pt idx="23813">
                  <c:v>267789044.30000001</c:v>
                </c:pt>
                <c:pt idx="23814">
                  <c:v>267800289.80000001</c:v>
                </c:pt>
                <c:pt idx="23815">
                  <c:v>267811535.30000001</c:v>
                </c:pt>
                <c:pt idx="23816">
                  <c:v>267822780.80000001</c:v>
                </c:pt>
                <c:pt idx="23817">
                  <c:v>267834026.30000001</c:v>
                </c:pt>
                <c:pt idx="23818">
                  <c:v>267845271.80000001</c:v>
                </c:pt>
                <c:pt idx="23819">
                  <c:v>267856517.30000001</c:v>
                </c:pt>
                <c:pt idx="23820">
                  <c:v>267867762.80000001</c:v>
                </c:pt>
                <c:pt idx="23821">
                  <c:v>267879008.30000001</c:v>
                </c:pt>
                <c:pt idx="23822">
                  <c:v>267890253.80000001</c:v>
                </c:pt>
                <c:pt idx="23823">
                  <c:v>267901499.30000001</c:v>
                </c:pt>
                <c:pt idx="23824">
                  <c:v>267912744.80000001</c:v>
                </c:pt>
                <c:pt idx="23825">
                  <c:v>267923990.30000001</c:v>
                </c:pt>
                <c:pt idx="23826">
                  <c:v>267935235.80000001</c:v>
                </c:pt>
                <c:pt idx="23827">
                  <c:v>267946481.30000001</c:v>
                </c:pt>
                <c:pt idx="23828">
                  <c:v>267957726.80000001</c:v>
                </c:pt>
                <c:pt idx="23829">
                  <c:v>267968972.30000001</c:v>
                </c:pt>
                <c:pt idx="23830">
                  <c:v>267980217.80000001</c:v>
                </c:pt>
                <c:pt idx="23831">
                  <c:v>267991463.30000001</c:v>
                </c:pt>
                <c:pt idx="23832">
                  <c:v>268002708.80000001</c:v>
                </c:pt>
                <c:pt idx="23833">
                  <c:v>268013954.30000001</c:v>
                </c:pt>
                <c:pt idx="23834">
                  <c:v>268025199.80000001</c:v>
                </c:pt>
                <c:pt idx="23835">
                  <c:v>268036445.30000001</c:v>
                </c:pt>
                <c:pt idx="23836">
                  <c:v>268047690.80000001</c:v>
                </c:pt>
                <c:pt idx="23837">
                  <c:v>268058936.30000001</c:v>
                </c:pt>
                <c:pt idx="23838">
                  <c:v>268070181.80000001</c:v>
                </c:pt>
                <c:pt idx="23839">
                  <c:v>268081427.30000001</c:v>
                </c:pt>
                <c:pt idx="23840">
                  <c:v>268092672.80000001</c:v>
                </c:pt>
                <c:pt idx="23841">
                  <c:v>268103918.19999999</c:v>
                </c:pt>
                <c:pt idx="23842">
                  <c:v>268115163.69999999</c:v>
                </c:pt>
                <c:pt idx="23843">
                  <c:v>268126409.19999999</c:v>
                </c:pt>
                <c:pt idx="23844">
                  <c:v>268137654.69999999</c:v>
                </c:pt>
                <c:pt idx="23845">
                  <c:v>268148900.19999999</c:v>
                </c:pt>
                <c:pt idx="23846">
                  <c:v>268160145.69999999</c:v>
                </c:pt>
                <c:pt idx="23847">
                  <c:v>268171391.19999999</c:v>
                </c:pt>
                <c:pt idx="23848">
                  <c:v>268182636.69999999</c:v>
                </c:pt>
                <c:pt idx="23849">
                  <c:v>268193882.19999999</c:v>
                </c:pt>
                <c:pt idx="23850">
                  <c:v>268205127.69999999</c:v>
                </c:pt>
                <c:pt idx="23851">
                  <c:v>268216373.19999999</c:v>
                </c:pt>
                <c:pt idx="23852">
                  <c:v>268227618.69999999</c:v>
                </c:pt>
                <c:pt idx="23853">
                  <c:v>268238864.19999999</c:v>
                </c:pt>
                <c:pt idx="23854">
                  <c:v>268250109.69999999</c:v>
                </c:pt>
                <c:pt idx="23855">
                  <c:v>268261355.19999999</c:v>
                </c:pt>
                <c:pt idx="23856">
                  <c:v>268272600.69999999</c:v>
                </c:pt>
                <c:pt idx="23857">
                  <c:v>268283846.19999999</c:v>
                </c:pt>
                <c:pt idx="23858">
                  <c:v>268295091.69999999</c:v>
                </c:pt>
                <c:pt idx="23859">
                  <c:v>268306337.19999999</c:v>
                </c:pt>
                <c:pt idx="23860">
                  <c:v>268317582.69999999</c:v>
                </c:pt>
                <c:pt idx="23861">
                  <c:v>268328828.19999999</c:v>
                </c:pt>
                <c:pt idx="23862">
                  <c:v>268340073.69999999</c:v>
                </c:pt>
                <c:pt idx="23863">
                  <c:v>268351319.19999999</c:v>
                </c:pt>
                <c:pt idx="23864">
                  <c:v>268362564.69999999</c:v>
                </c:pt>
                <c:pt idx="23865">
                  <c:v>268373810.19999999</c:v>
                </c:pt>
                <c:pt idx="23866">
                  <c:v>268385055.69999999</c:v>
                </c:pt>
                <c:pt idx="23867">
                  <c:v>268396301.19999999</c:v>
                </c:pt>
                <c:pt idx="23868">
                  <c:v>268407546.69999999</c:v>
                </c:pt>
                <c:pt idx="23869">
                  <c:v>268418792.19999999</c:v>
                </c:pt>
                <c:pt idx="23870">
                  <c:v>268430037.69999999</c:v>
                </c:pt>
                <c:pt idx="23871">
                  <c:v>268441283.19999999</c:v>
                </c:pt>
                <c:pt idx="23872">
                  <c:v>268452528.69999999</c:v>
                </c:pt>
                <c:pt idx="23873">
                  <c:v>268463774.19999999</c:v>
                </c:pt>
                <c:pt idx="23874">
                  <c:v>268475019.69999999</c:v>
                </c:pt>
                <c:pt idx="23875">
                  <c:v>268486265.19999999</c:v>
                </c:pt>
                <c:pt idx="23876">
                  <c:v>268497510.69999999</c:v>
                </c:pt>
                <c:pt idx="23877">
                  <c:v>268508756.19999999</c:v>
                </c:pt>
                <c:pt idx="23878">
                  <c:v>268520001.69999999</c:v>
                </c:pt>
                <c:pt idx="23879">
                  <c:v>268531247.19999999</c:v>
                </c:pt>
                <c:pt idx="23880">
                  <c:v>268542492.69999999</c:v>
                </c:pt>
                <c:pt idx="23881">
                  <c:v>268553738.19999999</c:v>
                </c:pt>
                <c:pt idx="23882">
                  <c:v>268564983.69999999</c:v>
                </c:pt>
                <c:pt idx="23883">
                  <c:v>268576229.19999999</c:v>
                </c:pt>
                <c:pt idx="23884">
                  <c:v>268587474.69999999</c:v>
                </c:pt>
                <c:pt idx="23885">
                  <c:v>268598720.19999999</c:v>
                </c:pt>
                <c:pt idx="23886">
                  <c:v>268609965.69999999</c:v>
                </c:pt>
                <c:pt idx="23887">
                  <c:v>268621211.19999999</c:v>
                </c:pt>
                <c:pt idx="23888">
                  <c:v>268632456.69999999</c:v>
                </c:pt>
                <c:pt idx="23889">
                  <c:v>268643702.19999999</c:v>
                </c:pt>
                <c:pt idx="23890">
                  <c:v>268654947.69999999</c:v>
                </c:pt>
                <c:pt idx="23891">
                  <c:v>268666193.19999999</c:v>
                </c:pt>
                <c:pt idx="23892">
                  <c:v>268677438.60000002</c:v>
                </c:pt>
                <c:pt idx="23893">
                  <c:v>268688684.10000002</c:v>
                </c:pt>
                <c:pt idx="23894">
                  <c:v>268699929.60000002</c:v>
                </c:pt>
                <c:pt idx="23895">
                  <c:v>268711175.10000002</c:v>
                </c:pt>
                <c:pt idx="23896">
                  <c:v>268722420.60000002</c:v>
                </c:pt>
                <c:pt idx="23897">
                  <c:v>268733666.10000002</c:v>
                </c:pt>
                <c:pt idx="23898">
                  <c:v>268744911.60000002</c:v>
                </c:pt>
                <c:pt idx="23899">
                  <c:v>268756157.10000002</c:v>
                </c:pt>
                <c:pt idx="23900">
                  <c:v>268767402.60000002</c:v>
                </c:pt>
                <c:pt idx="23901">
                  <c:v>268778648.10000002</c:v>
                </c:pt>
                <c:pt idx="23902">
                  <c:v>268789893.60000002</c:v>
                </c:pt>
                <c:pt idx="23903">
                  <c:v>268801139.10000002</c:v>
                </c:pt>
                <c:pt idx="23904">
                  <c:v>268812384.60000002</c:v>
                </c:pt>
                <c:pt idx="23905">
                  <c:v>268823630.10000002</c:v>
                </c:pt>
                <c:pt idx="23906">
                  <c:v>268834875.60000002</c:v>
                </c:pt>
                <c:pt idx="23907">
                  <c:v>268846121.10000002</c:v>
                </c:pt>
                <c:pt idx="23908">
                  <c:v>268857366.60000002</c:v>
                </c:pt>
                <c:pt idx="23909">
                  <c:v>268868612.10000002</c:v>
                </c:pt>
                <c:pt idx="23910">
                  <c:v>268879857.60000002</c:v>
                </c:pt>
                <c:pt idx="23911">
                  <c:v>268891103.10000002</c:v>
                </c:pt>
                <c:pt idx="23912">
                  <c:v>268902348.60000002</c:v>
                </c:pt>
                <c:pt idx="23913">
                  <c:v>268913594.10000002</c:v>
                </c:pt>
                <c:pt idx="23914">
                  <c:v>268924839.60000002</c:v>
                </c:pt>
                <c:pt idx="23915">
                  <c:v>268936085.10000002</c:v>
                </c:pt>
                <c:pt idx="23916">
                  <c:v>268947330.60000002</c:v>
                </c:pt>
                <c:pt idx="23917">
                  <c:v>268958576.10000002</c:v>
                </c:pt>
                <c:pt idx="23918">
                  <c:v>268969821.60000002</c:v>
                </c:pt>
                <c:pt idx="23919">
                  <c:v>268981067.10000002</c:v>
                </c:pt>
                <c:pt idx="23920">
                  <c:v>268992312.60000002</c:v>
                </c:pt>
                <c:pt idx="23921">
                  <c:v>269003558.10000002</c:v>
                </c:pt>
                <c:pt idx="23922">
                  <c:v>269014803.60000002</c:v>
                </c:pt>
                <c:pt idx="23923">
                  <c:v>269026049.10000002</c:v>
                </c:pt>
                <c:pt idx="23924">
                  <c:v>269037294.60000002</c:v>
                </c:pt>
                <c:pt idx="23925">
                  <c:v>269048540.10000002</c:v>
                </c:pt>
                <c:pt idx="23926">
                  <c:v>269059785.60000002</c:v>
                </c:pt>
                <c:pt idx="23927">
                  <c:v>269071031.10000002</c:v>
                </c:pt>
                <c:pt idx="23928">
                  <c:v>269082276.60000002</c:v>
                </c:pt>
                <c:pt idx="23929">
                  <c:v>269093522.10000002</c:v>
                </c:pt>
                <c:pt idx="23930">
                  <c:v>269104767.60000002</c:v>
                </c:pt>
                <c:pt idx="23931">
                  <c:v>269116013.10000002</c:v>
                </c:pt>
                <c:pt idx="23932">
                  <c:v>269127258.60000002</c:v>
                </c:pt>
                <c:pt idx="23933">
                  <c:v>269138504.10000002</c:v>
                </c:pt>
                <c:pt idx="23934">
                  <c:v>269149749.60000002</c:v>
                </c:pt>
                <c:pt idx="23935">
                  <c:v>269160995.10000002</c:v>
                </c:pt>
                <c:pt idx="23936">
                  <c:v>269172240.60000002</c:v>
                </c:pt>
                <c:pt idx="23937">
                  <c:v>269183486.10000002</c:v>
                </c:pt>
                <c:pt idx="23938">
                  <c:v>269194731.60000002</c:v>
                </c:pt>
                <c:pt idx="23939">
                  <c:v>269205977.10000002</c:v>
                </c:pt>
                <c:pt idx="23940">
                  <c:v>269217222.60000002</c:v>
                </c:pt>
                <c:pt idx="23941">
                  <c:v>269228468.10000002</c:v>
                </c:pt>
                <c:pt idx="23942">
                  <c:v>269239713.5</c:v>
                </c:pt>
                <c:pt idx="23943">
                  <c:v>269250959</c:v>
                </c:pt>
                <c:pt idx="23944">
                  <c:v>269262204.5</c:v>
                </c:pt>
                <c:pt idx="23945">
                  <c:v>269273450</c:v>
                </c:pt>
                <c:pt idx="23946">
                  <c:v>269284695.5</c:v>
                </c:pt>
                <c:pt idx="23947">
                  <c:v>269295941</c:v>
                </c:pt>
                <c:pt idx="23948">
                  <c:v>269307186.5</c:v>
                </c:pt>
                <c:pt idx="23949">
                  <c:v>269318432</c:v>
                </c:pt>
                <c:pt idx="23950">
                  <c:v>269329677.5</c:v>
                </c:pt>
                <c:pt idx="23951">
                  <c:v>269340923</c:v>
                </c:pt>
                <c:pt idx="23952">
                  <c:v>269352168.5</c:v>
                </c:pt>
                <c:pt idx="23953">
                  <c:v>269363414</c:v>
                </c:pt>
                <c:pt idx="23954">
                  <c:v>269374659.5</c:v>
                </c:pt>
                <c:pt idx="23955">
                  <c:v>269385905</c:v>
                </c:pt>
                <c:pt idx="23956">
                  <c:v>269397150.5</c:v>
                </c:pt>
                <c:pt idx="23957">
                  <c:v>269408396</c:v>
                </c:pt>
                <c:pt idx="23958">
                  <c:v>269419641.5</c:v>
                </c:pt>
                <c:pt idx="23959">
                  <c:v>269430887</c:v>
                </c:pt>
                <c:pt idx="23960">
                  <c:v>269442132.5</c:v>
                </c:pt>
                <c:pt idx="23961">
                  <c:v>269453378</c:v>
                </c:pt>
                <c:pt idx="23962">
                  <c:v>269464623.5</c:v>
                </c:pt>
                <c:pt idx="23963">
                  <c:v>269475869</c:v>
                </c:pt>
                <c:pt idx="23964">
                  <c:v>269487114.5</c:v>
                </c:pt>
                <c:pt idx="23965">
                  <c:v>269498360</c:v>
                </c:pt>
                <c:pt idx="23966">
                  <c:v>269509605.5</c:v>
                </c:pt>
                <c:pt idx="23967">
                  <c:v>269520851</c:v>
                </c:pt>
                <c:pt idx="23968">
                  <c:v>269532096.5</c:v>
                </c:pt>
                <c:pt idx="23969">
                  <c:v>269543342</c:v>
                </c:pt>
                <c:pt idx="23970">
                  <c:v>269554587.5</c:v>
                </c:pt>
                <c:pt idx="23971">
                  <c:v>269565833</c:v>
                </c:pt>
                <c:pt idx="23972">
                  <c:v>269577078.5</c:v>
                </c:pt>
                <c:pt idx="23973">
                  <c:v>269588324</c:v>
                </c:pt>
                <c:pt idx="23974">
                  <c:v>269599569.5</c:v>
                </c:pt>
                <c:pt idx="23975">
                  <c:v>269610815</c:v>
                </c:pt>
                <c:pt idx="23976">
                  <c:v>269622060.5</c:v>
                </c:pt>
                <c:pt idx="23977">
                  <c:v>269633306</c:v>
                </c:pt>
                <c:pt idx="23978">
                  <c:v>269644551.5</c:v>
                </c:pt>
                <c:pt idx="23979">
                  <c:v>269655797</c:v>
                </c:pt>
                <c:pt idx="23980">
                  <c:v>269667042.5</c:v>
                </c:pt>
                <c:pt idx="23981">
                  <c:v>269678288</c:v>
                </c:pt>
                <c:pt idx="23982">
                  <c:v>269689533.5</c:v>
                </c:pt>
                <c:pt idx="23983">
                  <c:v>269700779</c:v>
                </c:pt>
                <c:pt idx="23984">
                  <c:v>269712024.5</c:v>
                </c:pt>
                <c:pt idx="23985">
                  <c:v>269723270</c:v>
                </c:pt>
                <c:pt idx="23986">
                  <c:v>269734515.5</c:v>
                </c:pt>
                <c:pt idx="23987">
                  <c:v>269745761</c:v>
                </c:pt>
                <c:pt idx="23988">
                  <c:v>269757006.5</c:v>
                </c:pt>
                <c:pt idx="23989">
                  <c:v>269768252</c:v>
                </c:pt>
                <c:pt idx="23990">
                  <c:v>269779497.5</c:v>
                </c:pt>
                <c:pt idx="23991">
                  <c:v>269790743</c:v>
                </c:pt>
                <c:pt idx="23992">
                  <c:v>269801988.5</c:v>
                </c:pt>
                <c:pt idx="23993">
                  <c:v>269813233.89999998</c:v>
                </c:pt>
                <c:pt idx="23994">
                  <c:v>269824479.39999998</c:v>
                </c:pt>
                <c:pt idx="23995">
                  <c:v>269835724.89999998</c:v>
                </c:pt>
                <c:pt idx="23996">
                  <c:v>269846970.39999998</c:v>
                </c:pt>
                <c:pt idx="23997">
                  <c:v>269858215.89999998</c:v>
                </c:pt>
                <c:pt idx="23998">
                  <c:v>269869461.39999998</c:v>
                </c:pt>
                <c:pt idx="23999">
                  <c:v>269880706.89999998</c:v>
                </c:pt>
                <c:pt idx="24000">
                  <c:v>269891952.39999998</c:v>
                </c:pt>
                <c:pt idx="24001">
                  <c:v>269903197.89999998</c:v>
                </c:pt>
                <c:pt idx="24002">
                  <c:v>269914443.39999998</c:v>
                </c:pt>
                <c:pt idx="24003">
                  <c:v>269925688.89999998</c:v>
                </c:pt>
                <c:pt idx="24004">
                  <c:v>269936934.39999998</c:v>
                </c:pt>
                <c:pt idx="24005">
                  <c:v>269948179.89999998</c:v>
                </c:pt>
                <c:pt idx="24006">
                  <c:v>269959425.39999998</c:v>
                </c:pt>
                <c:pt idx="24007">
                  <c:v>269970670.89999998</c:v>
                </c:pt>
                <c:pt idx="24008">
                  <c:v>269981916.39999998</c:v>
                </c:pt>
                <c:pt idx="24009">
                  <c:v>269993161.89999998</c:v>
                </c:pt>
                <c:pt idx="24010">
                  <c:v>270004407.39999998</c:v>
                </c:pt>
                <c:pt idx="24011">
                  <c:v>270015652.89999998</c:v>
                </c:pt>
                <c:pt idx="24012">
                  <c:v>270026898.39999998</c:v>
                </c:pt>
                <c:pt idx="24013">
                  <c:v>270038143.89999998</c:v>
                </c:pt>
                <c:pt idx="24014">
                  <c:v>270049389.39999998</c:v>
                </c:pt>
                <c:pt idx="24015">
                  <c:v>270060634.89999998</c:v>
                </c:pt>
                <c:pt idx="24016">
                  <c:v>270071880.39999998</c:v>
                </c:pt>
                <c:pt idx="24017">
                  <c:v>270083125.89999998</c:v>
                </c:pt>
                <c:pt idx="24018">
                  <c:v>270094371.39999998</c:v>
                </c:pt>
                <c:pt idx="24019">
                  <c:v>270105616.89999998</c:v>
                </c:pt>
                <c:pt idx="24020">
                  <c:v>270116862.39999998</c:v>
                </c:pt>
                <c:pt idx="24021">
                  <c:v>270128107.89999998</c:v>
                </c:pt>
                <c:pt idx="24022">
                  <c:v>270139353.39999998</c:v>
                </c:pt>
                <c:pt idx="24023">
                  <c:v>270150598.89999998</c:v>
                </c:pt>
                <c:pt idx="24024">
                  <c:v>270161844.39999998</c:v>
                </c:pt>
                <c:pt idx="24025">
                  <c:v>270173089.89999998</c:v>
                </c:pt>
                <c:pt idx="24026">
                  <c:v>270184335.39999998</c:v>
                </c:pt>
                <c:pt idx="24027">
                  <c:v>270195580.89999998</c:v>
                </c:pt>
                <c:pt idx="24028">
                  <c:v>270206826.39999998</c:v>
                </c:pt>
                <c:pt idx="24029">
                  <c:v>270218071.89999998</c:v>
                </c:pt>
                <c:pt idx="24030">
                  <c:v>270229317.39999998</c:v>
                </c:pt>
                <c:pt idx="24031">
                  <c:v>270240562.89999998</c:v>
                </c:pt>
                <c:pt idx="24032">
                  <c:v>270251808.39999998</c:v>
                </c:pt>
                <c:pt idx="24033">
                  <c:v>270263053.89999998</c:v>
                </c:pt>
                <c:pt idx="24034">
                  <c:v>270274299.39999998</c:v>
                </c:pt>
                <c:pt idx="24035">
                  <c:v>270285544.89999998</c:v>
                </c:pt>
                <c:pt idx="24036">
                  <c:v>270296790.39999998</c:v>
                </c:pt>
                <c:pt idx="24037">
                  <c:v>270308035.89999998</c:v>
                </c:pt>
                <c:pt idx="24038">
                  <c:v>270319281.39999998</c:v>
                </c:pt>
                <c:pt idx="24039">
                  <c:v>270330526.89999998</c:v>
                </c:pt>
                <c:pt idx="24040">
                  <c:v>270341772.39999998</c:v>
                </c:pt>
                <c:pt idx="24041">
                  <c:v>270353017.89999998</c:v>
                </c:pt>
                <c:pt idx="24042">
                  <c:v>270364263.39999998</c:v>
                </c:pt>
                <c:pt idx="24043">
                  <c:v>270375508.80000001</c:v>
                </c:pt>
                <c:pt idx="24044">
                  <c:v>270386754.30000001</c:v>
                </c:pt>
                <c:pt idx="24045">
                  <c:v>270397999.80000001</c:v>
                </c:pt>
                <c:pt idx="24046">
                  <c:v>270409245.30000001</c:v>
                </c:pt>
                <c:pt idx="24047">
                  <c:v>270420490.80000001</c:v>
                </c:pt>
                <c:pt idx="24048">
                  <c:v>270431736.30000001</c:v>
                </c:pt>
                <c:pt idx="24049">
                  <c:v>270442981.80000001</c:v>
                </c:pt>
                <c:pt idx="24050">
                  <c:v>270454227.30000001</c:v>
                </c:pt>
                <c:pt idx="24051">
                  <c:v>270465472.80000001</c:v>
                </c:pt>
                <c:pt idx="24052">
                  <c:v>270476718.30000001</c:v>
                </c:pt>
                <c:pt idx="24053">
                  <c:v>270487963.80000001</c:v>
                </c:pt>
                <c:pt idx="24054">
                  <c:v>270499209.30000001</c:v>
                </c:pt>
                <c:pt idx="24055">
                  <c:v>270510454.80000001</c:v>
                </c:pt>
                <c:pt idx="24056">
                  <c:v>270521700.30000001</c:v>
                </c:pt>
                <c:pt idx="24057">
                  <c:v>270532945.80000001</c:v>
                </c:pt>
                <c:pt idx="24058">
                  <c:v>270544191.30000001</c:v>
                </c:pt>
                <c:pt idx="24059">
                  <c:v>270555436.80000001</c:v>
                </c:pt>
                <c:pt idx="24060">
                  <c:v>270566682.30000001</c:v>
                </c:pt>
                <c:pt idx="24061">
                  <c:v>270577927.80000001</c:v>
                </c:pt>
                <c:pt idx="24062">
                  <c:v>270589173.30000001</c:v>
                </c:pt>
                <c:pt idx="24063">
                  <c:v>270600418.80000001</c:v>
                </c:pt>
                <c:pt idx="24064">
                  <c:v>270611664.30000001</c:v>
                </c:pt>
                <c:pt idx="24065">
                  <c:v>270622909.80000001</c:v>
                </c:pt>
                <c:pt idx="24066">
                  <c:v>270634155.30000001</c:v>
                </c:pt>
                <c:pt idx="24067">
                  <c:v>270645400.80000001</c:v>
                </c:pt>
                <c:pt idx="24068">
                  <c:v>270656646.30000001</c:v>
                </c:pt>
                <c:pt idx="24069">
                  <c:v>270667891.80000001</c:v>
                </c:pt>
                <c:pt idx="24070">
                  <c:v>270679137.30000001</c:v>
                </c:pt>
                <c:pt idx="24071">
                  <c:v>270690382.80000001</c:v>
                </c:pt>
                <c:pt idx="24072">
                  <c:v>270701628.30000001</c:v>
                </c:pt>
                <c:pt idx="24073">
                  <c:v>270712873.80000001</c:v>
                </c:pt>
                <c:pt idx="24074">
                  <c:v>270724119.30000001</c:v>
                </c:pt>
                <c:pt idx="24075">
                  <c:v>270735364.80000001</c:v>
                </c:pt>
                <c:pt idx="24076">
                  <c:v>270746610.30000001</c:v>
                </c:pt>
                <c:pt idx="24077">
                  <c:v>270757855.80000001</c:v>
                </c:pt>
                <c:pt idx="24078">
                  <c:v>270769101.30000001</c:v>
                </c:pt>
                <c:pt idx="24079">
                  <c:v>270780346.80000001</c:v>
                </c:pt>
                <c:pt idx="24080">
                  <c:v>270791592.30000001</c:v>
                </c:pt>
                <c:pt idx="24081">
                  <c:v>270802837.80000001</c:v>
                </c:pt>
                <c:pt idx="24082">
                  <c:v>270814083.30000001</c:v>
                </c:pt>
                <c:pt idx="24083">
                  <c:v>270825328.80000001</c:v>
                </c:pt>
                <c:pt idx="24084">
                  <c:v>270836574.30000001</c:v>
                </c:pt>
                <c:pt idx="24085">
                  <c:v>270847819.80000001</c:v>
                </c:pt>
                <c:pt idx="24086">
                  <c:v>270859065.30000001</c:v>
                </c:pt>
                <c:pt idx="24087">
                  <c:v>270870310.80000001</c:v>
                </c:pt>
                <c:pt idx="24088">
                  <c:v>270881556.30000001</c:v>
                </c:pt>
                <c:pt idx="24089">
                  <c:v>270892801.80000001</c:v>
                </c:pt>
                <c:pt idx="24090">
                  <c:v>270904047.30000001</c:v>
                </c:pt>
                <c:pt idx="24091">
                  <c:v>270915292.80000001</c:v>
                </c:pt>
                <c:pt idx="24092">
                  <c:v>270926538.30000001</c:v>
                </c:pt>
                <c:pt idx="24093">
                  <c:v>270937783.80000001</c:v>
                </c:pt>
                <c:pt idx="24094">
                  <c:v>270949029.19999999</c:v>
                </c:pt>
                <c:pt idx="24095">
                  <c:v>270960274.69999999</c:v>
                </c:pt>
                <c:pt idx="24096">
                  <c:v>270971520.19999999</c:v>
                </c:pt>
                <c:pt idx="24097">
                  <c:v>270982765.69999999</c:v>
                </c:pt>
                <c:pt idx="24098">
                  <c:v>270994011.19999999</c:v>
                </c:pt>
                <c:pt idx="24099">
                  <c:v>271005256.69999999</c:v>
                </c:pt>
                <c:pt idx="24100">
                  <c:v>271016502.19999999</c:v>
                </c:pt>
                <c:pt idx="24101">
                  <c:v>271027747.69999999</c:v>
                </c:pt>
                <c:pt idx="24102">
                  <c:v>271038993.19999999</c:v>
                </c:pt>
                <c:pt idx="24103">
                  <c:v>271050238.69999999</c:v>
                </c:pt>
                <c:pt idx="24104">
                  <c:v>271061484.19999999</c:v>
                </c:pt>
                <c:pt idx="24105">
                  <c:v>271072729.69999999</c:v>
                </c:pt>
                <c:pt idx="24106">
                  <c:v>271083975.19999999</c:v>
                </c:pt>
                <c:pt idx="24107">
                  <c:v>271095220.69999999</c:v>
                </c:pt>
                <c:pt idx="24108">
                  <c:v>271106466.19999999</c:v>
                </c:pt>
                <c:pt idx="24109">
                  <c:v>271117711.69999999</c:v>
                </c:pt>
                <c:pt idx="24110">
                  <c:v>271128957.19999999</c:v>
                </c:pt>
                <c:pt idx="24111">
                  <c:v>271140202.69999999</c:v>
                </c:pt>
                <c:pt idx="24112">
                  <c:v>271151448.19999999</c:v>
                </c:pt>
                <c:pt idx="24113">
                  <c:v>271162693.69999999</c:v>
                </c:pt>
                <c:pt idx="24114">
                  <c:v>271173939.19999999</c:v>
                </c:pt>
                <c:pt idx="24115">
                  <c:v>271185184.69999999</c:v>
                </c:pt>
                <c:pt idx="24116">
                  <c:v>271196430.19999999</c:v>
                </c:pt>
                <c:pt idx="24117">
                  <c:v>271207675.69999999</c:v>
                </c:pt>
                <c:pt idx="24118">
                  <c:v>271218921.19999999</c:v>
                </c:pt>
                <c:pt idx="24119">
                  <c:v>271230166.69999999</c:v>
                </c:pt>
                <c:pt idx="24120">
                  <c:v>271241412.19999999</c:v>
                </c:pt>
                <c:pt idx="24121">
                  <c:v>271252657.69999999</c:v>
                </c:pt>
                <c:pt idx="24122">
                  <c:v>271263903.19999999</c:v>
                </c:pt>
                <c:pt idx="24123">
                  <c:v>271275148.69999999</c:v>
                </c:pt>
                <c:pt idx="24124">
                  <c:v>271286394.19999999</c:v>
                </c:pt>
                <c:pt idx="24125">
                  <c:v>271297639.69999999</c:v>
                </c:pt>
                <c:pt idx="24126">
                  <c:v>271308885.19999999</c:v>
                </c:pt>
                <c:pt idx="24127">
                  <c:v>271320130.69999999</c:v>
                </c:pt>
                <c:pt idx="24128">
                  <c:v>271331376.19999999</c:v>
                </c:pt>
                <c:pt idx="24129">
                  <c:v>271342621.69999999</c:v>
                </c:pt>
                <c:pt idx="24130">
                  <c:v>271353867.19999999</c:v>
                </c:pt>
                <c:pt idx="24131">
                  <c:v>271365112.69999999</c:v>
                </c:pt>
                <c:pt idx="24132">
                  <c:v>271376358.19999999</c:v>
                </c:pt>
                <c:pt idx="24133">
                  <c:v>271387603.69999999</c:v>
                </c:pt>
                <c:pt idx="24134">
                  <c:v>271398849.19999999</c:v>
                </c:pt>
                <c:pt idx="24135">
                  <c:v>271410094.69999999</c:v>
                </c:pt>
                <c:pt idx="24136">
                  <c:v>271421340.19999999</c:v>
                </c:pt>
                <c:pt idx="24137">
                  <c:v>271432585.69999999</c:v>
                </c:pt>
                <c:pt idx="24138">
                  <c:v>271443831.19999999</c:v>
                </c:pt>
                <c:pt idx="24139">
                  <c:v>271455076.69999999</c:v>
                </c:pt>
                <c:pt idx="24140">
                  <c:v>271466322.19999999</c:v>
                </c:pt>
                <c:pt idx="24141">
                  <c:v>271477567.69999999</c:v>
                </c:pt>
                <c:pt idx="24142">
                  <c:v>271488813.19999999</c:v>
                </c:pt>
                <c:pt idx="24143">
                  <c:v>271500058.69999999</c:v>
                </c:pt>
                <c:pt idx="24144">
                  <c:v>271511304.10000002</c:v>
                </c:pt>
                <c:pt idx="24145">
                  <c:v>271522549.60000002</c:v>
                </c:pt>
                <c:pt idx="24146">
                  <c:v>271533795.10000002</c:v>
                </c:pt>
                <c:pt idx="24147">
                  <c:v>271545040.60000002</c:v>
                </c:pt>
                <c:pt idx="24148">
                  <c:v>271556286.10000002</c:v>
                </c:pt>
                <c:pt idx="24149">
                  <c:v>271567531.60000002</c:v>
                </c:pt>
                <c:pt idx="24150">
                  <c:v>271578777.10000002</c:v>
                </c:pt>
                <c:pt idx="24151">
                  <c:v>271590022.60000002</c:v>
                </c:pt>
                <c:pt idx="24152">
                  <c:v>271601268.10000002</c:v>
                </c:pt>
                <c:pt idx="24153">
                  <c:v>271612513.60000002</c:v>
                </c:pt>
                <c:pt idx="24154">
                  <c:v>271623759.10000002</c:v>
                </c:pt>
                <c:pt idx="24155">
                  <c:v>271635004.60000002</c:v>
                </c:pt>
                <c:pt idx="24156">
                  <c:v>271646250.10000002</c:v>
                </c:pt>
                <c:pt idx="24157">
                  <c:v>271657495.60000002</c:v>
                </c:pt>
                <c:pt idx="24158">
                  <c:v>271668741.10000002</c:v>
                </c:pt>
                <c:pt idx="24159">
                  <c:v>271679986.60000002</c:v>
                </c:pt>
                <c:pt idx="24160">
                  <c:v>271691232.10000002</c:v>
                </c:pt>
                <c:pt idx="24161">
                  <c:v>271702477.60000002</c:v>
                </c:pt>
                <c:pt idx="24162">
                  <c:v>271713723.10000002</c:v>
                </c:pt>
                <c:pt idx="24163">
                  <c:v>271724968.60000002</c:v>
                </c:pt>
                <c:pt idx="24164">
                  <c:v>271736214.10000002</c:v>
                </c:pt>
                <c:pt idx="24165">
                  <c:v>271747459.60000002</c:v>
                </c:pt>
                <c:pt idx="24166">
                  <c:v>271758705.10000002</c:v>
                </c:pt>
                <c:pt idx="24167">
                  <c:v>271769950.60000002</c:v>
                </c:pt>
                <c:pt idx="24168">
                  <c:v>271781196.10000002</c:v>
                </c:pt>
                <c:pt idx="24169">
                  <c:v>271792441.60000002</c:v>
                </c:pt>
                <c:pt idx="24170">
                  <c:v>271803687.10000002</c:v>
                </c:pt>
                <c:pt idx="24171">
                  <c:v>271814932.60000002</c:v>
                </c:pt>
                <c:pt idx="24172">
                  <c:v>271826178.10000002</c:v>
                </c:pt>
                <c:pt idx="24173">
                  <c:v>271837423.60000002</c:v>
                </c:pt>
                <c:pt idx="24174">
                  <c:v>271848669.10000002</c:v>
                </c:pt>
                <c:pt idx="24175">
                  <c:v>271859914.60000002</c:v>
                </c:pt>
                <c:pt idx="24176">
                  <c:v>271871160.10000002</c:v>
                </c:pt>
                <c:pt idx="24177">
                  <c:v>271882405.60000002</c:v>
                </c:pt>
                <c:pt idx="24178">
                  <c:v>271893651.10000002</c:v>
                </c:pt>
                <c:pt idx="24179">
                  <c:v>271904896.60000002</c:v>
                </c:pt>
                <c:pt idx="24180">
                  <c:v>271916142.10000002</c:v>
                </c:pt>
                <c:pt idx="24181">
                  <c:v>271927387.60000002</c:v>
                </c:pt>
                <c:pt idx="24182">
                  <c:v>271938633.10000002</c:v>
                </c:pt>
                <c:pt idx="24183">
                  <c:v>271949878.60000002</c:v>
                </c:pt>
                <c:pt idx="24184">
                  <c:v>271961124.10000002</c:v>
                </c:pt>
                <c:pt idx="24185">
                  <c:v>271972369.60000002</c:v>
                </c:pt>
                <c:pt idx="24186">
                  <c:v>271983615.10000002</c:v>
                </c:pt>
                <c:pt idx="24187">
                  <c:v>271994860.60000002</c:v>
                </c:pt>
                <c:pt idx="24188">
                  <c:v>272006106.10000002</c:v>
                </c:pt>
                <c:pt idx="24189">
                  <c:v>272017351.60000002</c:v>
                </c:pt>
                <c:pt idx="24190">
                  <c:v>272028597.10000002</c:v>
                </c:pt>
                <c:pt idx="24191">
                  <c:v>272039842.60000002</c:v>
                </c:pt>
                <c:pt idx="24192">
                  <c:v>272051088.10000002</c:v>
                </c:pt>
                <c:pt idx="24193">
                  <c:v>272062333.60000002</c:v>
                </c:pt>
                <c:pt idx="24194">
                  <c:v>272073579.10000002</c:v>
                </c:pt>
                <c:pt idx="24195">
                  <c:v>272084824.5</c:v>
                </c:pt>
                <c:pt idx="24196">
                  <c:v>272096070</c:v>
                </c:pt>
                <c:pt idx="24197">
                  <c:v>272107315.5</c:v>
                </c:pt>
                <c:pt idx="24198">
                  <c:v>272118561</c:v>
                </c:pt>
                <c:pt idx="24199">
                  <c:v>272129806.5</c:v>
                </c:pt>
                <c:pt idx="24200">
                  <c:v>272141052</c:v>
                </c:pt>
                <c:pt idx="24201">
                  <c:v>272152297.5</c:v>
                </c:pt>
                <c:pt idx="24202">
                  <c:v>272163543</c:v>
                </c:pt>
                <c:pt idx="24203">
                  <c:v>272174788.5</c:v>
                </c:pt>
                <c:pt idx="24204">
                  <c:v>272186034</c:v>
                </c:pt>
                <c:pt idx="24205">
                  <c:v>272197279.5</c:v>
                </c:pt>
                <c:pt idx="24206">
                  <c:v>272208525</c:v>
                </c:pt>
                <c:pt idx="24207">
                  <c:v>272219770.5</c:v>
                </c:pt>
                <c:pt idx="24208">
                  <c:v>272231016</c:v>
                </c:pt>
                <c:pt idx="24209">
                  <c:v>272242261.5</c:v>
                </c:pt>
                <c:pt idx="24210">
                  <c:v>272253507</c:v>
                </c:pt>
                <c:pt idx="24211">
                  <c:v>272264752.5</c:v>
                </c:pt>
                <c:pt idx="24212">
                  <c:v>272275998</c:v>
                </c:pt>
                <c:pt idx="24213">
                  <c:v>272287243.5</c:v>
                </c:pt>
                <c:pt idx="24214">
                  <c:v>272298489</c:v>
                </c:pt>
                <c:pt idx="24215">
                  <c:v>272309734.5</c:v>
                </c:pt>
                <c:pt idx="24216">
                  <c:v>272320980</c:v>
                </c:pt>
                <c:pt idx="24217">
                  <c:v>272332225.5</c:v>
                </c:pt>
                <c:pt idx="24218">
                  <c:v>272343471</c:v>
                </c:pt>
                <c:pt idx="24219">
                  <c:v>272354716.5</c:v>
                </c:pt>
                <c:pt idx="24220">
                  <c:v>272365962</c:v>
                </c:pt>
                <c:pt idx="24221">
                  <c:v>272377207.5</c:v>
                </c:pt>
                <c:pt idx="24222">
                  <c:v>272388453</c:v>
                </c:pt>
                <c:pt idx="24223">
                  <c:v>272399698.5</c:v>
                </c:pt>
                <c:pt idx="24224">
                  <c:v>272410944</c:v>
                </c:pt>
                <c:pt idx="24225">
                  <c:v>272422189.5</c:v>
                </c:pt>
                <c:pt idx="24226">
                  <c:v>272433435</c:v>
                </c:pt>
                <c:pt idx="24227">
                  <c:v>272444680.5</c:v>
                </c:pt>
                <c:pt idx="24228">
                  <c:v>272455926</c:v>
                </c:pt>
                <c:pt idx="24229">
                  <c:v>272467171.5</c:v>
                </c:pt>
                <c:pt idx="24230">
                  <c:v>272478417</c:v>
                </c:pt>
                <c:pt idx="24231">
                  <c:v>272489662.5</c:v>
                </c:pt>
                <c:pt idx="24232">
                  <c:v>272500908</c:v>
                </c:pt>
                <c:pt idx="24233">
                  <c:v>272512153.5</c:v>
                </c:pt>
                <c:pt idx="24234">
                  <c:v>272523399</c:v>
                </c:pt>
                <c:pt idx="24235">
                  <c:v>272534644.5</c:v>
                </c:pt>
                <c:pt idx="24236">
                  <c:v>272545890</c:v>
                </c:pt>
                <c:pt idx="24237">
                  <c:v>272557135.5</c:v>
                </c:pt>
                <c:pt idx="24238">
                  <c:v>272568381</c:v>
                </c:pt>
                <c:pt idx="24239">
                  <c:v>272579626.5</c:v>
                </c:pt>
                <c:pt idx="24240">
                  <c:v>272590872</c:v>
                </c:pt>
                <c:pt idx="24241">
                  <c:v>272602117.5</c:v>
                </c:pt>
                <c:pt idx="24242">
                  <c:v>272613363</c:v>
                </c:pt>
                <c:pt idx="24243">
                  <c:v>272624608.5</c:v>
                </c:pt>
                <c:pt idx="24244">
                  <c:v>272635854</c:v>
                </c:pt>
                <c:pt idx="24245">
                  <c:v>272647099.39999998</c:v>
                </c:pt>
                <c:pt idx="24246">
                  <c:v>272658344.89999998</c:v>
                </c:pt>
                <c:pt idx="24247">
                  <c:v>272669590.39999998</c:v>
                </c:pt>
                <c:pt idx="24248">
                  <c:v>272680835.89999998</c:v>
                </c:pt>
                <c:pt idx="24249">
                  <c:v>272692081.39999998</c:v>
                </c:pt>
                <c:pt idx="24250">
                  <c:v>272703326.89999998</c:v>
                </c:pt>
                <c:pt idx="24251">
                  <c:v>272714572.39999998</c:v>
                </c:pt>
                <c:pt idx="24252">
                  <c:v>272725817.89999998</c:v>
                </c:pt>
                <c:pt idx="24253">
                  <c:v>272737063.39999998</c:v>
                </c:pt>
                <c:pt idx="24254">
                  <c:v>272748308.89999998</c:v>
                </c:pt>
                <c:pt idx="24255">
                  <c:v>272759554.39999998</c:v>
                </c:pt>
                <c:pt idx="24256">
                  <c:v>272770799.89999998</c:v>
                </c:pt>
                <c:pt idx="24257">
                  <c:v>272782045.39999998</c:v>
                </c:pt>
                <c:pt idx="24258">
                  <c:v>272793290.89999998</c:v>
                </c:pt>
                <c:pt idx="24259">
                  <c:v>272804536.39999998</c:v>
                </c:pt>
                <c:pt idx="24260">
                  <c:v>272815781.89999998</c:v>
                </c:pt>
                <c:pt idx="24261">
                  <c:v>272827027.39999998</c:v>
                </c:pt>
                <c:pt idx="24262">
                  <c:v>272838272.89999998</c:v>
                </c:pt>
                <c:pt idx="24263">
                  <c:v>272849518.39999998</c:v>
                </c:pt>
                <c:pt idx="24264">
                  <c:v>272860763.89999998</c:v>
                </c:pt>
                <c:pt idx="24265">
                  <c:v>272872009.39999998</c:v>
                </c:pt>
                <c:pt idx="24266">
                  <c:v>272883254.89999998</c:v>
                </c:pt>
                <c:pt idx="24267">
                  <c:v>272894500.39999998</c:v>
                </c:pt>
                <c:pt idx="24268">
                  <c:v>272905745.89999998</c:v>
                </c:pt>
                <c:pt idx="24269">
                  <c:v>272916991.39999998</c:v>
                </c:pt>
                <c:pt idx="24270">
                  <c:v>272928236.89999998</c:v>
                </c:pt>
                <c:pt idx="24271">
                  <c:v>272939482.39999998</c:v>
                </c:pt>
                <c:pt idx="24272">
                  <c:v>272950727.89999998</c:v>
                </c:pt>
                <c:pt idx="24273">
                  <c:v>272961973.39999998</c:v>
                </c:pt>
                <c:pt idx="24274">
                  <c:v>272973218.89999998</c:v>
                </c:pt>
                <c:pt idx="24275">
                  <c:v>272984464.39999998</c:v>
                </c:pt>
                <c:pt idx="24276">
                  <c:v>272995709.89999998</c:v>
                </c:pt>
                <c:pt idx="24277">
                  <c:v>273006955.39999998</c:v>
                </c:pt>
                <c:pt idx="24278">
                  <c:v>273018200.89999998</c:v>
                </c:pt>
                <c:pt idx="24279">
                  <c:v>273029446.39999998</c:v>
                </c:pt>
                <c:pt idx="24280">
                  <c:v>273040691.89999998</c:v>
                </c:pt>
                <c:pt idx="24281">
                  <c:v>273051937.39999998</c:v>
                </c:pt>
                <c:pt idx="24282">
                  <c:v>273063182.89999998</c:v>
                </c:pt>
                <c:pt idx="24283">
                  <c:v>273074428.39999998</c:v>
                </c:pt>
                <c:pt idx="24284">
                  <c:v>273085673.89999998</c:v>
                </c:pt>
                <c:pt idx="24285">
                  <c:v>273096919.39999998</c:v>
                </c:pt>
                <c:pt idx="24286">
                  <c:v>273108164.89999998</c:v>
                </c:pt>
                <c:pt idx="24287">
                  <c:v>273119410.39999998</c:v>
                </c:pt>
                <c:pt idx="24288">
                  <c:v>273130655.89999998</c:v>
                </c:pt>
                <c:pt idx="24289">
                  <c:v>273141901.39999998</c:v>
                </c:pt>
                <c:pt idx="24290">
                  <c:v>273153146.89999998</c:v>
                </c:pt>
                <c:pt idx="24291">
                  <c:v>273164392.39999998</c:v>
                </c:pt>
                <c:pt idx="24292">
                  <c:v>273175637.89999998</c:v>
                </c:pt>
                <c:pt idx="24293">
                  <c:v>273186883.39999998</c:v>
                </c:pt>
                <c:pt idx="24294">
                  <c:v>273198128.89999998</c:v>
                </c:pt>
                <c:pt idx="24295">
                  <c:v>273209374.39999998</c:v>
                </c:pt>
                <c:pt idx="24296">
                  <c:v>273220619.80000001</c:v>
                </c:pt>
                <c:pt idx="24297">
                  <c:v>273231865.30000001</c:v>
                </c:pt>
                <c:pt idx="24298">
                  <c:v>273243110.80000001</c:v>
                </c:pt>
                <c:pt idx="24299">
                  <c:v>273254356.30000001</c:v>
                </c:pt>
                <c:pt idx="24300">
                  <c:v>273265601.80000001</c:v>
                </c:pt>
                <c:pt idx="24301">
                  <c:v>273276847.30000001</c:v>
                </c:pt>
                <c:pt idx="24302">
                  <c:v>273288092.80000001</c:v>
                </c:pt>
                <c:pt idx="24303">
                  <c:v>273299338.30000001</c:v>
                </c:pt>
                <c:pt idx="24304">
                  <c:v>273310583.80000001</c:v>
                </c:pt>
                <c:pt idx="24305">
                  <c:v>273321829.30000001</c:v>
                </c:pt>
                <c:pt idx="24306">
                  <c:v>273333074.80000001</c:v>
                </c:pt>
                <c:pt idx="24307">
                  <c:v>273344320.30000001</c:v>
                </c:pt>
                <c:pt idx="24308">
                  <c:v>273355565.80000001</c:v>
                </c:pt>
                <c:pt idx="24309">
                  <c:v>273366811.30000001</c:v>
                </c:pt>
                <c:pt idx="24310">
                  <c:v>273378056.80000001</c:v>
                </c:pt>
                <c:pt idx="24311">
                  <c:v>273389302.30000001</c:v>
                </c:pt>
                <c:pt idx="24312">
                  <c:v>273400547.80000001</c:v>
                </c:pt>
                <c:pt idx="24313">
                  <c:v>273411793.30000001</c:v>
                </c:pt>
                <c:pt idx="24314">
                  <c:v>273423038.80000001</c:v>
                </c:pt>
                <c:pt idx="24315">
                  <c:v>273434284.30000001</c:v>
                </c:pt>
                <c:pt idx="24316">
                  <c:v>273445529.80000001</c:v>
                </c:pt>
                <c:pt idx="24317">
                  <c:v>273456775.30000001</c:v>
                </c:pt>
                <c:pt idx="24318">
                  <c:v>273468020.80000001</c:v>
                </c:pt>
                <c:pt idx="24319">
                  <c:v>273479266.30000001</c:v>
                </c:pt>
                <c:pt idx="24320">
                  <c:v>273490511.80000001</c:v>
                </c:pt>
                <c:pt idx="24321">
                  <c:v>273501757.30000001</c:v>
                </c:pt>
                <c:pt idx="24322">
                  <c:v>273513002.80000001</c:v>
                </c:pt>
                <c:pt idx="24323">
                  <c:v>273524248.30000001</c:v>
                </c:pt>
                <c:pt idx="24324">
                  <c:v>273535493.80000001</c:v>
                </c:pt>
                <c:pt idx="24325">
                  <c:v>273546739.30000001</c:v>
                </c:pt>
                <c:pt idx="24326">
                  <c:v>273557984.80000001</c:v>
                </c:pt>
                <c:pt idx="24327">
                  <c:v>273569230.30000001</c:v>
                </c:pt>
                <c:pt idx="24328">
                  <c:v>273580475.80000001</c:v>
                </c:pt>
                <c:pt idx="24329">
                  <c:v>273591721.30000001</c:v>
                </c:pt>
                <c:pt idx="24330">
                  <c:v>273602966.80000001</c:v>
                </c:pt>
                <c:pt idx="24331">
                  <c:v>273614212.30000001</c:v>
                </c:pt>
                <c:pt idx="24332">
                  <c:v>273625457.80000001</c:v>
                </c:pt>
                <c:pt idx="24333">
                  <c:v>273636703.30000001</c:v>
                </c:pt>
                <c:pt idx="24334">
                  <c:v>273647948.80000001</c:v>
                </c:pt>
                <c:pt idx="24335">
                  <c:v>273659194.30000001</c:v>
                </c:pt>
                <c:pt idx="24336">
                  <c:v>273670439.80000001</c:v>
                </c:pt>
                <c:pt idx="24337">
                  <c:v>273681685.30000001</c:v>
                </c:pt>
                <c:pt idx="24338">
                  <c:v>273692930.80000001</c:v>
                </c:pt>
                <c:pt idx="24339">
                  <c:v>273704176.30000001</c:v>
                </c:pt>
                <c:pt idx="24340">
                  <c:v>273715421.80000001</c:v>
                </c:pt>
                <c:pt idx="24341">
                  <c:v>273726667.30000001</c:v>
                </c:pt>
                <c:pt idx="24342">
                  <c:v>273737912.80000001</c:v>
                </c:pt>
                <c:pt idx="24343">
                  <c:v>273749158.30000001</c:v>
                </c:pt>
                <c:pt idx="24344">
                  <c:v>273760403.80000001</c:v>
                </c:pt>
                <c:pt idx="24345">
                  <c:v>273771649.30000001</c:v>
                </c:pt>
                <c:pt idx="24346">
                  <c:v>273782894.69999999</c:v>
                </c:pt>
                <c:pt idx="24347">
                  <c:v>273794140.19999999</c:v>
                </c:pt>
                <c:pt idx="24348">
                  <c:v>273805385.69999999</c:v>
                </c:pt>
                <c:pt idx="24349">
                  <c:v>273816631.19999999</c:v>
                </c:pt>
                <c:pt idx="24350">
                  <c:v>273827876.69999999</c:v>
                </c:pt>
                <c:pt idx="24351">
                  <c:v>273839122.19999999</c:v>
                </c:pt>
                <c:pt idx="24352">
                  <c:v>273850367.69999999</c:v>
                </c:pt>
                <c:pt idx="24353">
                  <c:v>273861613.19999999</c:v>
                </c:pt>
                <c:pt idx="24354">
                  <c:v>273872858.69999999</c:v>
                </c:pt>
                <c:pt idx="24355">
                  <c:v>273884104.19999999</c:v>
                </c:pt>
                <c:pt idx="24356">
                  <c:v>273895349.69999999</c:v>
                </c:pt>
                <c:pt idx="24357">
                  <c:v>273906595.19999999</c:v>
                </c:pt>
                <c:pt idx="24358">
                  <c:v>273917840.69999999</c:v>
                </c:pt>
                <c:pt idx="24359">
                  <c:v>273929086.19999999</c:v>
                </c:pt>
                <c:pt idx="24360">
                  <c:v>273940331.69999999</c:v>
                </c:pt>
                <c:pt idx="24361">
                  <c:v>273951577.19999999</c:v>
                </c:pt>
                <c:pt idx="24362">
                  <c:v>273962822.69999999</c:v>
                </c:pt>
                <c:pt idx="24363">
                  <c:v>273974068.19999999</c:v>
                </c:pt>
                <c:pt idx="24364">
                  <c:v>273985313.69999999</c:v>
                </c:pt>
                <c:pt idx="24365">
                  <c:v>273996559.19999999</c:v>
                </c:pt>
                <c:pt idx="24366">
                  <c:v>274007804.69999999</c:v>
                </c:pt>
                <c:pt idx="24367">
                  <c:v>274019050.19999999</c:v>
                </c:pt>
                <c:pt idx="24368">
                  <c:v>274030295.69999999</c:v>
                </c:pt>
                <c:pt idx="24369">
                  <c:v>274041541.19999999</c:v>
                </c:pt>
                <c:pt idx="24370">
                  <c:v>274052786.69999999</c:v>
                </c:pt>
                <c:pt idx="24371">
                  <c:v>274064032.19999999</c:v>
                </c:pt>
                <c:pt idx="24372">
                  <c:v>274075277.69999999</c:v>
                </c:pt>
                <c:pt idx="24373">
                  <c:v>274086523.19999999</c:v>
                </c:pt>
                <c:pt idx="24374">
                  <c:v>274097768.69999999</c:v>
                </c:pt>
                <c:pt idx="24375">
                  <c:v>274109014.19999999</c:v>
                </c:pt>
                <c:pt idx="24376">
                  <c:v>274120259.69999999</c:v>
                </c:pt>
                <c:pt idx="24377">
                  <c:v>274131505.19999999</c:v>
                </c:pt>
                <c:pt idx="24378">
                  <c:v>274142750.69999999</c:v>
                </c:pt>
                <c:pt idx="24379">
                  <c:v>274153996.19999999</c:v>
                </c:pt>
                <c:pt idx="24380">
                  <c:v>274165241.69999999</c:v>
                </c:pt>
                <c:pt idx="24381">
                  <c:v>274176487.19999999</c:v>
                </c:pt>
                <c:pt idx="24382">
                  <c:v>274187732.69999999</c:v>
                </c:pt>
                <c:pt idx="24383">
                  <c:v>274198978.19999999</c:v>
                </c:pt>
                <c:pt idx="24384">
                  <c:v>274210223.69999999</c:v>
                </c:pt>
                <c:pt idx="24385">
                  <c:v>274221469.19999999</c:v>
                </c:pt>
                <c:pt idx="24386">
                  <c:v>274232714.69999999</c:v>
                </c:pt>
                <c:pt idx="24387">
                  <c:v>274243960.19999999</c:v>
                </c:pt>
                <c:pt idx="24388">
                  <c:v>274255205.69999999</c:v>
                </c:pt>
                <c:pt idx="24389">
                  <c:v>274266451.19999999</c:v>
                </c:pt>
                <c:pt idx="24390">
                  <c:v>274277696.69999999</c:v>
                </c:pt>
                <c:pt idx="24391">
                  <c:v>274288942.19999999</c:v>
                </c:pt>
                <c:pt idx="24392">
                  <c:v>274300187.69999999</c:v>
                </c:pt>
                <c:pt idx="24393">
                  <c:v>274311433.19999999</c:v>
                </c:pt>
                <c:pt idx="24394">
                  <c:v>274322678.69999999</c:v>
                </c:pt>
                <c:pt idx="24395">
                  <c:v>274333924.19999999</c:v>
                </c:pt>
                <c:pt idx="24396">
                  <c:v>274345169.60000002</c:v>
                </c:pt>
                <c:pt idx="24397">
                  <c:v>274356415.10000002</c:v>
                </c:pt>
                <c:pt idx="24398">
                  <c:v>274367660.60000002</c:v>
                </c:pt>
                <c:pt idx="24399">
                  <c:v>274378906.10000002</c:v>
                </c:pt>
                <c:pt idx="24400">
                  <c:v>274390151.60000002</c:v>
                </c:pt>
                <c:pt idx="24401">
                  <c:v>274401397.10000002</c:v>
                </c:pt>
                <c:pt idx="24402">
                  <c:v>274412642.60000002</c:v>
                </c:pt>
                <c:pt idx="24403">
                  <c:v>274423888.10000002</c:v>
                </c:pt>
                <c:pt idx="24404">
                  <c:v>274435133.60000002</c:v>
                </c:pt>
                <c:pt idx="24405">
                  <c:v>274446379.10000002</c:v>
                </c:pt>
                <c:pt idx="24406">
                  <c:v>274457624.60000002</c:v>
                </c:pt>
                <c:pt idx="24407">
                  <c:v>274468870.10000002</c:v>
                </c:pt>
                <c:pt idx="24408">
                  <c:v>274480115.60000002</c:v>
                </c:pt>
                <c:pt idx="24409">
                  <c:v>274491361.10000002</c:v>
                </c:pt>
                <c:pt idx="24410">
                  <c:v>274502606.60000002</c:v>
                </c:pt>
                <c:pt idx="24411">
                  <c:v>274513852.10000002</c:v>
                </c:pt>
                <c:pt idx="24412">
                  <c:v>274525097.60000002</c:v>
                </c:pt>
                <c:pt idx="24413">
                  <c:v>274536343.10000002</c:v>
                </c:pt>
                <c:pt idx="24414">
                  <c:v>274547588.60000002</c:v>
                </c:pt>
                <c:pt idx="24415">
                  <c:v>274558834.10000002</c:v>
                </c:pt>
                <c:pt idx="24416">
                  <c:v>274570079.60000002</c:v>
                </c:pt>
                <c:pt idx="24417">
                  <c:v>274581325.10000002</c:v>
                </c:pt>
                <c:pt idx="24418">
                  <c:v>274592570.60000002</c:v>
                </c:pt>
                <c:pt idx="24419">
                  <c:v>274603816.10000002</c:v>
                </c:pt>
                <c:pt idx="24420">
                  <c:v>274615061.60000002</c:v>
                </c:pt>
                <c:pt idx="24421">
                  <c:v>274626307.10000002</c:v>
                </c:pt>
                <c:pt idx="24422">
                  <c:v>274637552.60000002</c:v>
                </c:pt>
                <c:pt idx="24423">
                  <c:v>274648798.10000002</c:v>
                </c:pt>
                <c:pt idx="24424">
                  <c:v>274660043.60000002</c:v>
                </c:pt>
                <c:pt idx="24425">
                  <c:v>274671289.10000002</c:v>
                </c:pt>
                <c:pt idx="24426">
                  <c:v>274682534.60000002</c:v>
                </c:pt>
                <c:pt idx="24427">
                  <c:v>274693780.10000002</c:v>
                </c:pt>
                <c:pt idx="24428">
                  <c:v>274705025.60000002</c:v>
                </c:pt>
                <c:pt idx="24429">
                  <c:v>274716271.10000002</c:v>
                </c:pt>
                <c:pt idx="24430">
                  <c:v>274727516.60000002</c:v>
                </c:pt>
                <c:pt idx="24431">
                  <c:v>274738762.10000002</c:v>
                </c:pt>
                <c:pt idx="24432">
                  <c:v>274750007.60000002</c:v>
                </c:pt>
                <c:pt idx="24433">
                  <c:v>274761253.10000002</c:v>
                </c:pt>
                <c:pt idx="24434">
                  <c:v>274772498.60000002</c:v>
                </c:pt>
                <c:pt idx="24435">
                  <c:v>274783744.10000002</c:v>
                </c:pt>
                <c:pt idx="24436">
                  <c:v>274794989.60000002</c:v>
                </c:pt>
                <c:pt idx="24437">
                  <c:v>274806235.10000002</c:v>
                </c:pt>
                <c:pt idx="24438">
                  <c:v>274817480.60000002</c:v>
                </c:pt>
                <c:pt idx="24439">
                  <c:v>274828726.10000002</c:v>
                </c:pt>
                <c:pt idx="24440">
                  <c:v>274839971.60000002</c:v>
                </c:pt>
                <c:pt idx="24441">
                  <c:v>274851217.10000002</c:v>
                </c:pt>
                <c:pt idx="24442">
                  <c:v>274862462.60000002</c:v>
                </c:pt>
                <c:pt idx="24443">
                  <c:v>274873708.10000002</c:v>
                </c:pt>
                <c:pt idx="24444">
                  <c:v>274884953.60000002</c:v>
                </c:pt>
                <c:pt idx="24445">
                  <c:v>274896199.10000002</c:v>
                </c:pt>
                <c:pt idx="24446">
                  <c:v>274907444.60000002</c:v>
                </c:pt>
                <c:pt idx="24447">
                  <c:v>274918690</c:v>
                </c:pt>
                <c:pt idx="24448">
                  <c:v>274929935.5</c:v>
                </c:pt>
                <c:pt idx="24449">
                  <c:v>274941181</c:v>
                </c:pt>
                <c:pt idx="24450">
                  <c:v>274952426.5</c:v>
                </c:pt>
                <c:pt idx="24451">
                  <c:v>274963672</c:v>
                </c:pt>
                <c:pt idx="24452">
                  <c:v>274974917.5</c:v>
                </c:pt>
                <c:pt idx="24453">
                  <c:v>274986163</c:v>
                </c:pt>
                <c:pt idx="24454">
                  <c:v>274997408.5</c:v>
                </c:pt>
                <c:pt idx="24455">
                  <c:v>275008654</c:v>
                </c:pt>
                <c:pt idx="24456">
                  <c:v>275019899.5</c:v>
                </c:pt>
                <c:pt idx="24457">
                  <c:v>275031145</c:v>
                </c:pt>
                <c:pt idx="24458">
                  <c:v>275042390.5</c:v>
                </c:pt>
                <c:pt idx="24459">
                  <c:v>275053636</c:v>
                </c:pt>
                <c:pt idx="24460">
                  <c:v>275064881.5</c:v>
                </c:pt>
                <c:pt idx="24461">
                  <c:v>275076127</c:v>
                </c:pt>
                <c:pt idx="24462">
                  <c:v>275087372.5</c:v>
                </c:pt>
                <c:pt idx="24463">
                  <c:v>275098618</c:v>
                </c:pt>
                <c:pt idx="24464">
                  <c:v>275109863.5</c:v>
                </c:pt>
                <c:pt idx="24465">
                  <c:v>275121109</c:v>
                </c:pt>
                <c:pt idx="24466">
                  <c:v>275132354.5</c:v>
                </c:pt>
                <c:pt idx="24467">
                  <c:v>275143600</c:v>
                </c:pt>
                <c:pt idx="24468">
                  <c:v>275154845.5</c:v>
                </c:pt>
                <c:pt idx="24469">
                  <c:v>275166091</c:v>
                </c:pt>
                <c:pt idx="24470">
                  <c:v>275177336.5</c:v>
                </c:pt>
                <c:pt idx="24471">
                  <c:v>275188582</c:v>
                </c:pt>
                <c:pt idx="24472">
                  <c:v>275199827.5</c:v>
                </c:pt>
                <c:pt idx="24473">
                  <c:v>275211073</c:v>
                </c:pt>
                <c:pt idx="24474">
                  <c:v>275222318.5</c:v>
                </c:pt>
                <c:pt idx="24475">
                  <c:v>275233564</c:v>
                </c:pt>
                <c:pt idx="24476">
                  <c:v>275244809.5</c:v>
                </c:pt>
                <c:pt idx="24477">
                  <c:v>275256055</c:v>
                </c:pt>
                <c:pt idx="24478">
                  <c:v>275267300.5</c:v>
                </c:pt>
                <c:pt idx="24479">
                  <c:v>275278546</c:v>
                </c:pt>
                <c:pt idx="24480">
                  <c:v>275289791.5</c:v>
                </c:pt>
                <c:pt idx="24481">
                  <c:v>275301037</c:v>
                </c:pt>
                <c:pt idx="24482">
                  <c:v>275312282.5</c:v>
                </c:pt>
                <c:pt idx="24483">
                  <c:v>275323528</c:v>
                </c:pt>
                <c:pt idx="24484">
                  <c:v>275334773.5</c:v>
                </c:pt>
                <c:pt idx="24485">
                  <c:v>275346019</c:v>
                </c:pt>
                <c:pt idx="24486">
                  <c:v>275357264.5</c:v>
                </c:pt>
                <c:pt idx="24487">
                  <c:v>275368510</c:v>
                </c:pt>
                <c:pt idx="24488">
                  <c:v>275379755.5</c:v>
                </c:pt>
                <c:pt idx="24489">
                  <c:v>275391001</c:v>
                </c:pt>
                <c:pt idx="24490">
                  <c:v>275402246.5</c:v>
                </c:pt>
                <c:pt idx="24491">
                  <c:v>275413492</c:v>
                </c:pt>
                <c:pt idx="24492">
                  <c:v>275424737.5</c:v>
                </c:pt>
                <c:pt idx="24493">
                  <c:v>275435983</c:v>
                </c:pt>
                <c:pt idx="24494">
                  <c:v>275447228.5</c:v>
                </c:pt>
                <c:pt idx="24495">
                  <c:v>275458474</c:v>
                </c:pt>
                <c:pt idx="24496">
                  <c:v>275469719.5</c:v>
                </c:pt>
                <c:pt idx="24497">
                  <c:v>275480964.89999998</c:v>
                </c:pt>
                <c:pt idx="24498">
                  <c:v>275492210.39999998</c:v>
                </c:pt>
                <c:pt idx="24499">
                  <c:v>275503455.89999998</c:v>
                </c:pt>
                <c:pt idx="24500">
                  <c:v>275514701.39999998</c:v>
                </c:pt>
                <c:pt idx="24501">
                  <c:v>275525946.89999998</c:v>
                </c:pt>
                <c:pt idx="24502">
                  <c:v>275537192.39999998</c:v>
                </c:pt>
                <c:pt idx="24503">
                  <c:v>275548437.89999998</c:v>
                </c:pt>
                <c:pt idx="24504">
                  <c:v>275559683.39999998</c:v>
                </c:pt>
                <c:pt idx="24505">
                  <c:v>275570928.89999998</c:v>
                </c:pt>
                <c:pt idx="24506">
                  <c:v>275582174.39999998</c:v>
                </c:pt>
                <c:pt idx="24507">
                  <c:v>275593419.89999998</c:v>
                </c:pt>
                <c:pt idx="24508">
                  <c:v>275604665.39999998</c:v>
                </c:pt>
                <c:pt idx="24509">
                  <c:v>275615910.89999998</c:v>
                </c:pt>
                <c:pt idx="24510">
                  <c:v>275627156.39999998</c:v>
                </c:pt>
                <c:pt idx="24511">
                  <c:v>275638401.89999998</c:v>
                </c:pt>
                <c:pt idx="24512">
                  <c:v>275649647.39999998</c:v>
                </c:pt>
                <c:pt idx="24513">
                  <c:v>275660892.89999998</c:v>
                </c:pt>
                <c:pt idx="24514">
                  <c:v>275672138.39999998</c:v>
                </c:pt>
                <c:pt idx="24515">
                  <c:v>275683383.89999998</c:v>
                </c:pt>
                <c:pt idx="24516">
                  <c:v>275694629.39999998</c:v>
                </c:pt>
                <c:pt idx="24517">
                  <c:v>275705874.89999998</c:v>
                </c:pt>
                <c:pt idx="24518">
                  <c:v>275717120.39999998</c:v>
                </c:pt>
                <c:pt idx="24519">
                  <c:v>275728365.89999998</c:v>
                </c:pt>
                <c:pt idx="24520">
                  <c:v>275739611.39999998</c:v>
                </c:pt>
                <c:pt idx="24521">
                  <c:v>275750856.89999998</c:v>
                </c:pt>
                <c:pt idx="24522">
                  <c:v>275762102.39999998</c:v>
                </c:pt>
                <c:pt idx="24523">
                  <c:v>275773347.89999998</c:v>
                </c:pt>
                <c:pt idx="24524">
                  <c:v>275784593.39999998</c:v>
                </c:pt>
                <c:pt idx="24525">
                  <c:v>275795838.89999998</c:v>
                </c:pt>
                <c:pt idx="24526">
                  <c:v>275807084.39999998</c:v>
                </c:pt>
                <c:pt idx="24527">
                  <c:v>275818329.89999998</c:v>
                </c:pt>
                <c:pt idx="24528">
                  <c:v>275829575.39999998</c:v>
                </c:pt>
                <c:pt idx="24529">
                  <c:v>275840820.89999998</c:v>
                </c:pt>
                <c:pt idx="24530">
                  <c:v>275852066.39999998</c:v>
                </c:pt>
                <c:pt idx="24531">
                  <c:v>275863311.89999998</c:v>
                </c:pt>
                <c:pt idx="24532">
                  <c:v>275874557.39999998</c:v>
                </c:pt>
                <c:pt idx="24533">
                  <c:v>275885802.89999998</c:v>
                </c:pt>
                <c:pt idx="24534">
                  <c:v>275897048.39999998</c:v>
                </c:pt>
                <c:pt idx="24535">
                  <c:v>275908293.89999998</c:v>
                </c:pt>
                <c:pt idx="24536">
                  <c:v>275919539.39999998</c:v>
                </c:pt>
                <c:pt idx="24537">
                  <c:v>275930784.89999998</c:v>
                </c:pt>
                <c:pt idx="24538">
                  <c:v>275942030.39999998</c:v>
                </c:pt>
                <c:pt idx="24539">
                  <c:v>275953275.89999998</c:v>
                </c:pt>
                <c:pt idx="24540">
                  <c:v>275964521.39999998</c:v>
                </c:pt>
                <c:pt idx="24541">
                  <c:v>275975766.89999998</c:v>
                </c:pt>
                <c:pt idx="24542">
                  <c:v>275987012.39999998</c:v>
                </c:pt>
                <c:pt idx="24543">
                  <c:v>275998257.89999998</c:v>
                </c:pt>
                <c:pt idx="24544">
                  <c:v>276009503.39999998</c:v>
                </c:pt>
                <c:pt idx="24545">
                  <c:v>276020748.89999998</c:v>
                </c:pt>
                <c:pt idx="24546">
                  <c:v>276031994.39999998</c:v>
                </c:pt>
                <c:pt idx="24547">
                  <c:v>276043239.89999998</c:v>
                </c:pt>
                <c:pt idx="24548">
                  <c:v>276054485.30000001</c:v>
                </c:pt>
                <c:pt idx="24549">
                  <c:v>276065730.80000001</c:v>
                </c:pt>
                <c:pt idx="24550">
                  <c:v>276076976.30000001</c:v>
                </c:pt>
                <c:pt idx="24551">
                  <c:v>276088221.80000001</c:v>
                </c:pt>
                <c:pt idx="24552">
                  <c:v>276099467.30000001</c:v>
                </c:pt>
                <c:pt idx="24553">
                  <c:v>276110712.80000001</c:v>
                </c:pt>
                <c:pt idx="24554">
                  <c:v>276121958.30000001</c:v>
                </c:pt>
                <c:pt idx="24555">
                  <c:v>276133203.80000001</c:v>
                </c:pt>
                <c:pt idx="24556">
                  <c:v>276144449.30000001</c:v>
                </c:pt>
                <c:pt idx="24557">
                  <c:v>276155694.80000001</c:v>
                </c:pt>
                <c:pt idx="24558">
                  <c:v>276166940.30000001</c:v>
                </c:pt>
                <c:pt idx="24559">
                  <c:v>276178185.80000001</c:v>
                </c:pt>
                <c:pt idx="24560">
                  <c:v>276189431.30000001</c:v>
                </c:pt>
                <c:pt idx="24561">
                  <c:v>276200676.80000001</c:v>
                </c:pt>
                <c:pt idx="24562">
                  <c:v>276211922.30000001</c:v>
                </c:pt>
                <c:pt idx="24563">
                  <c:v>276223167.80000001</c:v>
                </c:pt>
                <c:pt idx="24564">
                  <c:v>276234413.30000001</c:v>
                </c:pt>
                <c:pt idx="24565">
                  <c:v>276245658.80000001</c:v>
                </c:pt>
                <c:pt idx="24566">
                  <c:v>276256904.30000001</c:v>
                </c:pt>
                <c:pt idx="24567">
                  <c:v>276268149.80000001</c:v>
                </c:pt>
                <c:pt idx="24568">
                  <c:v>276279395.30000001</c:v>
                </c:pt>
                <c:pt idx="24569">
                  <c:v>276290640.80000001</c:v>
                </c:pt>
                <c:pt idx="24570">
                  <c:v>276301886.30000001</c:v>
                </c:pt>
                <c:pt idx="24571">
                  <c:v>276313131.80000001</c:v>
                </c:pt>
                <c:pt idx="24572">
                  <c:v>276324377.30000001</c:v>
                </c:pt>
                <c:pt idx="24573">
                  <c:v>276335622.80000001</c:v>
                </c:pt>
                <c:pt idx="24574">
                  <c:v>276346868.30000001</c:v>
                </c:pt>
                <c:pt idx="24575">
                  <c:v>276358113.80000001</c:v>
                </c:pt>
                <c:pt idx="24576">
                  <c:v>276369359.30000001</c:v>
                </c:pt>
                <c:pt idx="24577">
                  <c:v>276380604.80000001</c:v>
                </c:pt>
                <c:pt idx="24578">
                  <c:v>276391850.30000001</c:v>
                </c:pt>
                <c:pt idx="24579">
                  <c:v>276403095.80000001</c:v>
                </c:pt>
                <c:pt idx="24580">
                  <c:v>276414341.30000001</c:v>
                </c:pt>
                <c:pt idx="24581">
                  <c:v>276425586.80000001</c:v>
                </c:pt>
                <c:pt idx="24582">
                  <c:v>276436832.30000001</c:v>
                </c:pt>
                <c:pt idx="24583">
                  <c:v>276448077.80000001</c:v>
                </c:pt>
                <c:pt idx="24584">
                  <c:v>276459323.30000001</c:v>
                </c:pt>
                <c:pt idx="24585">
                  <c:v>276470568.80000001</c:v>
                </c:pt>
                <c:pt idx="24586">
                  <c:v>276481814.30000001</c:v>
                </c:pt>
                <c:pt idx="24587">
                  <c:v>276493059.80000001</c:v>
                </c:pt>
                <c:pt idx="24588">
                  <c:v>276504305.30000001</c:v>
                </c:pt>
                <c:pt idx="24589">
                  <c:v>276515550.80000001</c:v>
                </c:pt>
                <c:pt idx="24590">
                  <c:v>276526796.30000001</c:v>
                </c:pt>
                <c:pt idx="24591">
                  <c:v>276538041.80000001</c:v>
                </c:pt>
                <c:pt idx="24592">
                  <c:v>276549287.30000001</c:v>
                </c:pt>
                <c:pt idx="24593">
                  <c:v>276560532.80000001</c:v>
                </c:pt>
                <c:pt idx="24594">
                  <c:v>276571778.30000001</c:v>
                </c:pt>
                <c:pt idx="24595">
                  <c:v>276583023.80000001</c:v>
                </c:pt>
                <c:pt idx="24596">
                  <c:v>276594269.30000001</c:v>
                </c:pt>
                <c:pt idx="24597">
                  <c:v>276605514.80000001</c:v>
                </c:pt>
                <c:pt idx="24598">
                  <c:v>276616760.19999999</c:v>
                </c:pt>
                <c:pt idx="24599">
                  <c:v>276628005.69999999</c:v>
                </c:pt>
                <c:pt idx="24600">
                  <c:v>276639251.19999999</c:v>
                </c:pt>
                <c:pt idx="24601">
                  <c:v>276650496.69999999</c:v>
                </c:pt>
                <c:pt idx="24602">
                  <c:v>276661742.19999999</c:v>
                </c:pt>
                <c:pt idx="24603">
                  <c:v>276672987.69999999</c:v>
                </c:pt>
                <c:pt idx="24604">
                  <c:v>276684233.19999999</c:v>
                </c:pt>
                <c:pt idx="24605">
                  <c:v>276695478.69999999</c:v>
                </c:pt>
                <c:pt idx="24606">
                  <c:v>276706724.19999999</c:v>
                </c:pt>
                <c:pt idx="24607">
                  <c:v>276717969.69999999</c:v>
                </c:pt>
                <c:pt idx="24608">
                  <c:v>276729215.19999999</c:v>
                </c:pt>
                <c:pt idx="24609">
                  <c:v>276740460.69999999</c:v>
                </c:pt>
                <c:pt idx="24610">
                  <c:v>276751706.19999999</c:v>
                </c:pt>
                <c:pt idx="24611">
                  <c:v>276762951.69999999</c:v>
                </c:pt>
                <c:pt idx="24612">
                  <c:v>276774197.19999999</c:v>
                </c:pt>
                <c:pt idx="24613">
                  <c:v>276785442.69999999</c:v>
                </c:pt>
                <c:pt idx="24614">
                  <c:v>276796688.19999999</c:v>
                </c:pt>
                <c:pt idx="24615">
                  <c:v>276807933.69999999</c:v>
                </c:pt>
                <c:pt idx="24616">
                  <c:v>276819179.19999999</c:v>
                </c:pt>
                <c:pt idx="24617">
                  <c:v>276830424.69999999</c:v>
                </c:pt>
                <c:pt idx="24618">
                  <c:v>276841670.19999999</c:v>
                </c:pt>
                <c:pt idx="24619">
                  <c:v>276852915.69999999</c:v>
                </c:pt>
                <c:pt idx="24620">
                  <c:v>276864161.19999999</c:v>
                </c:pt>
                <c:pt idx="24621">
                  <c:v>276875406.69999999</c:v>
                </c:pt>
                <c:pt idx="24622">
                  <c:v>276886652.19999999</c:v>
                </c:pt>
                <c:pt idx="24623">
                  <c:v>276897897.69999999</c:v>
                </c:pt>
                <c:pt idx="24624">
                  <c:v>276909143.19999999</c:v>
                </c:pt>
                <c:pt idx="24625">
                  <c:v>276920388.69999999</c:v>
                </c:pt>
                <c:pt idx="24626">
                  <c:v>276931634.19999999</c:v>
                </c:pt>
                <c:pt idx="24627">
                  <c:v>276942879.69999999</c:v>
                </c:pt>
                <c:pt idx="24628">
                  <c:v>276954125.19999999</c:v>
                </c:pt>
                <c:pt idx="24629">
                  <c:v>276965370.69999999</c:v>
                </c:pt>
                <c:pt idx="24630">
                  <c:v>276976616.19999999</c:v>
                </c:pt>
                <c:pt idx="24631">
                  <c:v>276987861.69999999</c:v>
                </c:pt>
                <c:pt idx="24632">
                  <c:v>276999107.19999999</c:v>
                </c:pt>
                <c:pt idx="24633">
                  <c:v>277010352.69999999</c:v>
                </c:pt>
                <c:pt idx="24634">
                  <c:v>277021598.19999999</c:v>
                </c:pt>
                <c:pt idx="24635">
                  <c:v>277032843.69999999</c:v>
                </c:pt>
                <c:pt idx="24636">
                  <c:v>277044089.19999999</c:v>
                </c:pt>
                <c:pt idx="24637">
                  <c:v>277055334.69999999</c:v>
                </c:pt>
                <c:pt idx="24638">
                  <c:v>277066580.19999999</c:v>
                </c:pt>
                <c:pt idx="24639">
                  <c:v>277077825.69999999</c:v>
                </c:pt>
                <c:pt idx="24640">
                  <c:v>277089071.19999999</c:v>
                </c:pt>
                <c:pt idx="24641">
                  <c:v>277100316.69999999</c:v>
                </c:pt>
                <c:pt idx="24642">
                  <c:v>277111562.19999999</c:v>
                </c:pt>
                <c:pt idx="24643">
                  <c:v>277122807.69999999</c:v>
                </c:pt>
                <c:pt idx="24644">
                  <c:v>277134053.19999999</c:v>
                </c:pt>
                <c:pt idx="24645">
                  <c:v>277145298.69999999</c:v>
                </c:pt>
                <c:pt idx="24646">
                  <c:v>277156544.19999999</c:v>
                </c:pt>
                <c:pt idx="24647">
                  <c:v>277167789.69999999</c:v>
                </c:pt>
                <c:pt idx="24648">
                  <c:v>277179035.19999999</c:v>
                </c:pt>
                <c:pt idx="24649">
                  <c:v>277190280.60000002</c:v>
                </c:pt>
                <c:pt idx="24650">
                  <c:v>277201526.10000002</c:v>
                </c:pt>
                <c:pt idx="24651">
                  <c:v>277212771.60000002</c:v>
                </c:pt>
                <c:pt idx="24652">
                  <c:v>277224017.10000002</c:v>
                </c:pt>
                <c:pt idx="24653">
                  <c:v>277235262.60000002</c:v>
                </c:pt>
                <c:pt idx="24654">
                  <c:v>277246508.10000002</c:v>
                </c:pt>
                <c:pt idx="24655">
                  <c:v>277257753.60000002</c:v>
                </c:pt>
                <c:pt idx="24656">
                  <c:v>277268999.10000002</c:v>
                </c:pt>
                <c:pt idx="24657">
                  <c:v>277280244.60000002</c:v>
                </c:pt>
                <c:pt idx="24658">
                  <c:v>277291490.10000002</c:v>
                </c:pt>
                <c:pt idx="24659">
                  <c:v>277302735.60000002</c:v>
                </c:pt>
                <c:pt idx="24660">
                  <c:v>277313981.10000002</c:v>
                </c:pt>
                <c:pt idx="24661">
                  <c:v>277325226.60000002</c:v>
                </c:pt>
                <c:pt idx="24662">
                  <c:v>277336472.10000002</c:v>
                </c:pt>
                <c:pt idx="24663">
                  <c:v>277347717.60000002</c:v>
                </c:pt>
                <c:pt idx="24664">
                  <c:v>277358963.10000002</c:v>
                </c:pt>
                <c:pt idx="24665">
                  <c:v>277370208.60000002</c:v>
                </c:pt>
                <c:pt idx="24666">
                  <c:v>277381454.10000002</c:v>
                </c:pt>
                <c:pt idx="24667">
                  <c:v>277392699.60000002</c:v>
                </c:pt>
                <c:pt idx="24668">
                  <c:v>277403945.10000002</c:v>
                </c:pt>
                <c:pt idx="24669">
                  <c:v>277415190.60000002</c:v>
                </c:pt>
                <c:pt idx="24670">
                  <c:v>277426436.10000002</c:v>
                </c:pt>
                <c:pt idx="24671">
                  <c:v>277437681.60000002</c:v>
                </c:pt>
                <c:pt idx="24672">
                  <c:v>277448927.10000002</c:v>
                </c:pt>
                <c:pt idx="24673">
                  <c:v>277460172.60000002</c:v>
                </c:pt>
                <c:pt idx="24674">
                  <c:v>277471418.10000002</c:v>
                </c:pt>
                <c:pt idx="24675">
                  <c:v>277482663.60000002</c:v>
                </c:pt>
                <c:pt idx="24676">
                  <c:v>277493909.10000002</c:v>
                </c:pt>
                <c:pt idx="24677">
                  <c:v>277505154.60000002</c:v>
                </c:pt>
                <c:pt idx="24678">
                  <c:v>277516400.10000002</c:v>
                </c:pt>
                <c:pt idx="24679">
                  <c:v>277527645.60000002</c:v>
                </c:pt>
                <c:pt idx="24680">
                  <c:v>277538891.10000002</c:v>
                </c:pt>
                <c:pt idx="24681">
                  <c:v>277550136.60000002</c:v>
                </c:pt>
                <c:pt idx="24682">
                  <c:v>277561382.10000002</c:v>
                </c:pt>
                <c:pt idx="24683">
                  <c:v>277572627.60000002</c:v>
                </c:pt>
                <c:pt idx="24684">
                  <c:v>277583873.10000002</c:v>
                </c:pt>
                <c:pt idx="24685">
                  <c:v>277595118.60000002</c:v>
                </c:pt>
                <c:pt idx="24686">
                  <c:v>277606364.10000002</c:v>
                </c:pt>
                <c:pt idx="24687">
                  <c:v>277617609.60000002</c:v>
                </c:pt>
                <c:pt idx="24688">
                  <c:v>277628855.10000002</c:v>
                </c:pt>
                <c:pt idx="24689">
                  <c:v>277640100.60000002</c:v>
                </c:pt>
                <c:pt idx="24690">
                  <c:v>277651346.10000002</c:v>
                </c:pt>
                <c:pt idx="24691">
                  <c:v>277662591.60000002</c:v>
                </c:pt>
                <c:pt idx="24692">
                  <c:v>277673837.10000002</c:v>
                </c:pt>
                <c:pt idx="24693">
                  <c:v>277685082.60000002</c:v>
                </c:pt>
                <c:pt idx="24694">
                  <c:v>277696328.10000002</c:v>
                </c:pt>
                <c:pt idx="24695">
                  <c:v>277707573.60000002</c:v>
                </c:pt>
                <c:pt idx="24696">
                  <c:v>277718819.10000002</c:v>
                </c:pt>
                <c:pt idx="24697">
                  <c:v>277730064.60000002</c:v>
                </c:pt>
                <c:pt idx="24698">
                  <c:v>277741310.10000002</c:v>
                </c:pt>
                <c:pt idx="24699">
                  <c:v>277752555.5</c:v>
                </c:pt>
                <c:pt idx="24700">
                  <c:v>277763801</c:v>
                </c:pt>
                <c:pt idx="24701">
                  <c:v>277775046.5</c:v>
                </c:pt>
                <c:pt idx="24702">
                  <c:v>277786292</c:v>
                </c:pt>
                <c:pt idx="24703">
                  <c:v>277797537.5</c:v>
                </c:pt>
                <c:pt idx="24704">
                  <c:v>277808783</c:v>
                </c:pt>
                <c:pt idx="24705">
                  <c:v>277820028.5</c:v>
                </c:pt>
                <c:pt idx="24706">
                  <c:v>277831274</c:v>
                </c:pt>
                <c:pt idx="24707">
                  <c:v>277842519.5</c:v>
                </c:pt>
                <c:pt idx="24708">
                  <c:v>277853765</c:v>
                </c:pt>
                <c:pt idx="24709">
                  <c:v>277865010.5</c:v>
                </c:pt>
                <c:pt idx="24710">
                  <c:v>277876256</c:v>
                </c:pt>
                <c:pt idx="24711">
                  <c:v>277887501.5</c:v>
                </c:pt>
                <c:pt idx="24712">
                  <c:v>277898747</c:v>
                </c:pt>
                <c:pt idx="24713">
                  <c:v>277909992.5</c:v>
                </c:pt>
                <c:pt idx="24714">
                  <c:v>277921238</c:v>
                </c:pt>
                <c:pt idx="24715">
                  <c:v>277932483.5</c:v>
                </c:pt>
                <c:pt idx="24716">
                  <c:v>277943729</c:v>
                </c:pt>
                <c:pt idx="24717">
                  <c:v>277954974.5</c:v>
                </c:pt>
                <c:pt idx="24718">
                  <c:v>277966220</c:v>
                </c:pt>
                <c:pt idx="24719">
                  <c:v>277977465.5</c:v>
                </c:pt>
                <c:pt idx="24720">
                  <c:v>277988711</c:v>
                </c:pt>
                <c:pt idx="24721">
                  <c:v>277999956.5</c:v>
                </c:pt>
                <c:pt idx="24722">
                  <c:v>278011202</c:v>
                </c:pt>
                <c:pt idx="24723">
                  <c:v>278022447.5</c:v>
                </c:pt>
                <c:pt idx="24724">
                  <c:v>278033693</c:v>
                </c:pt>
                <c:pt idx="24725">
                  <c:v>278044938.5</c:v>
                </c:pt>
                <c:pt idx="24726">
                  <c:v>278056184</c:v>
                </c:pt>
                <c:pt idx="24727">
                  <c:v>278067429.5</c:v>
                </c:pt>
                <c:pt idx="24728">
                  <c:v>278078675</c:v>
                </c:pt>
                <c:pt idx="24729">
                  <c:v>278089920.5</c:v>
                </c:pt>
                <c:pt idx="24730">
                  <c:v>278101166</c:v>
                </c:pt>
                <c:pt idx="24731">
                  <c:v>278112411.5</c:v>
                </c:pt>
                <c:pt idx="24732">
                  <c:v>278123657</c:v>
                </c:pt>
                <c:pt idx="24733">
                  <c:v>278134902.5</c:v>
                </c:pt>
                <c:pt idx="24734">
                  <c:v>278146148</c:v>
                </c:pt>
                <c:pt idx="24735">
                  <c:v>278157393.5</c:v>
                </c:pt>
                <c:pt idx="24736">
                  <c:v>278168639</c:v>
                </c:pt>
                <c:pt idx="24737">
                  <c:v>278179884.5</c:v>
                </c:pt>
                <c:pt idx="24738">
                  <c:v>278191130</c:v>
                </c:pt>
                <c:pt idx="24739">
                  <c:v>278202375.5</c:v>
                </c:pt>
                <c:pt idx="24740">
                  <c:v>278213621</c:v>
                </c:pt>
                <c:pt idx="24741">
                  <c:v>278224866.5</c:v>
                </c:pt>
                <c:pt idx="24742">
                  <c:v>278236112</c:v>
                </c:pt>
                <c:pt idx="24743">
                  <c:v>278247357.5</c:v>
                </c:pt>
                <c:pt idx="24744">
                  <c:v>278258603</c:v>
                </c:pt>
                <c:pt idx="24745">
                  <c:v>278269848.5</c:v>
                </c:pt>
                <c:pt idx="24746">
                  <c:v>278281094</c:v>
                </c:pt>
                <c:pt idx="24747">
                  <c:v>278292339.5</c:v>
                </c:pt>
                <c:pt idx="24748">
                  <c:v>278303585</c:v>
                </c:pt>
                <c:pt idx="24749">
                  <c:v>278314830.5</c:v>
                </c:pt>
                <c:pt idx="24750">
                  <c:v>278326075.89999998</c:v>
                </c:pt>
                <c:pt idx="24751">
                  <c:v>278337321.39999998</c:v>
                </c:pt>
                <c:pt idx="24752">
                  <c:v>278348566.89999998</c:v>
                </c:pt>
                <c:pt idx="24753">
                  <c:v>278359812.39999998</c:v>
                </c:pt>
                <c:pt idx="24754">
                  <c:v>278371057.89999998</c:v>
                </c:pt>
                <c:pt idx="24755">
                  <c:v>278382303.39999998</c:v>
                </c:pt>
                <c:pt idx="24756">
                  <c:v>278393548.89999998</c:v>
                </c:pt>
                <c:pt idx="24757">
                  <c:v>278404794.39999998</c:v>
                </c:pt>
                <c:pt idx="24758">
                  <c:v>278416039.89999998</c:v>
                </c:pt>
                <c:pt idx="24759">
                  <c:v>278427285.39999998</c:v>
                </c:pt>
                <c:pt idx="24760">
                  <c:v>278438530.89999998</c:v>
                </c:pt>
                <c:pt idx="24761">
                  <c:v>278449776.39999998</c:v>
                </c:pt>
                <c:pt idx="24762">
                  <c:v>278461021.89999998</c:v>
                </c:pt>
                <c:pt idx="24763">
                  <c:v>278472267.39999998</c:v>
                </c:pt>
                <c:pt idx="24764">
                  <c:v>278483512.89999998</c:v>
                </c:pt>
                <c:pt idx="24765">
                  <c:v>278494758.39999998</c:v>
                </c:pt>
                <c:pt idx="24766">
                  <c:v>278506003.89999998</c:v>
                </c:pt>
                <c:pt idx="24767">
                  <c:v>278517249.39999998</c:v>
                </c:pt>
                <c:pt idx="24768">
                  <c:v>278528494.89999998</c:v>
                </c:pt>
                <c:pt idx="24769">
                  <c:v>278539740.39999998</c:v>
                </c:pt>
                <c:pt idx="24770">
                  <c:v>278550985.89999998</c:v>
                </c:pt>
                <c:pt idx="24771">
                  <c:v>278562231.39999998</c:v>
                </c:pt>
                <c:pt idx="24772">
                  <c:v>278573476.89999998</c:v>
                </c:pt>
                <c:pt idx="24773">
                  <c:v>278584722.39999998</c:v>
                </c:pt>
                <c:pt idx="24774">
                  <c:v>278595967.89999998</c:v>
                </c:pt>
                <c:pt idx="24775">
                  <c:v>278607213.39999998</c:v>
                </c:pt>
                <c:pt idx="24776">
                  <c:v>278618458.89999998</c:v>
                </c:pt>
                <c:pt idx="24777">
                  <c:v>278629704.39999998</c:v>
                </c:pt>
                <c:pt idx="24778">
                  <c:v>278640949.89999998</c:v>
                </c:pt>
                <c:pt idx="24779">
                  <c:v>278652195.39999998</c:v>
                </c:pt>
                <c:pt idx="24780">
                  <c:v>278663440.89999998</c:v>
                </c:pt>
                <c:pt idx="24781">
                  <c:v>278674686.39999998</c:v>
                </c:pt>
                <c:pt idx="24782">
                  <c:v>278685931.89999998</c:v>
                </c:pt>
                <c:pt idx="24783">
                  <c:v>278697177.39999998</c:v>
                </c:pt>
                <c:pt idx="24784">
                  <c:v>278708422.89999998</c:v>
                </c:pt>
                <c:pt idx="24785">
                  <c:v>278719668.39999998</c:v>
                </c:pt>
                <c:pt idx="24786">
                  <c:v>278730913.89999998</c:v>
                </c:pt>
                <c:pt idx="24787">
                  <c:v>278742159.39999998</c:v>
                </c:pt>
                <c:pt idx="24788">
                  <c:v>278753404.89999998</c:v>
                </c:pt>
                <c:pt idx="24789">
                  <c:v>278764650.39999998</c:v>
                </c:pt>
                <c:pt idx="24790">
                  <c:v>278775895.89999998</c:v>
                </c:pt>
                <c:pt idx="24791">
                  <c:v>278787141.39999998</c:v>
                </c:pt>
                <c:pt idx="24792">
                  <c:v>278798386.89999998</c:v>
                </c:pt>
                <c:pt idx="24793">
                  <c:v>278809632.39999998</c:v>
                </c:pt>
                <c:pt idx="24794">
                  <c:v>278820877.89999998</c:v>
                </c:pt>
                <c:pt idx="24795">
                  <c:v>278832123.39999998</c:v>
                </c:pt>
                <c:pt idx="24796">
                  <c:v>278843368.89999998</c:v>
                </c:pt>
                <c:pt idx="24797">
                  <c:v>278854614.39999998</c:v>
                </c:pt>
                <c:pt idx="24798">
                  <c:v>278865859.89999998</c:v>
                </c:pt>
                <c:pt idx="24799">
                  <c:v>278877105.39999998</c:v>
                </c:pt>
                <c:pt idx="24800">
                  <c:v>278888350.80000001</c:v>
                </c:pt>
                <c:pt idx="24801">
                  <c:v>278899596.30000001</c:v>
                </c:pt>
                <c:pt idx="24802">
                  <c:v>278910841.80000001</c:v>
                </c:pt>
                <c:pt idx="24803">
                  <c:v>278922087.30000001</c:v>
                </c:pt>
                <c:pt idx="24804">
                  <c:v>278933332.80000001</c:v>
                </c:pt>
                <c:pt idx="24805">
                  <c:v>278944578.30000001</c:v>
                </c:pt>
                <c:pt idx="24806">
                  <c:v>278955823.80000001</c:v>
                </c:pt>
                <c:pt idx="24807">
                  <c:v>278967069.30000001</c:v>
                </c:pt>
                <c:pt idx="24808">
                  <c:v>278978314.80000001</c:v>
                </c:pt>
                <c:pt idx="24809">
                  <c:v>278989560.30000001</c:v>
                </c:pt>
                <c:pt idx="24810">
                  <c:v>279000805.80000001</c:v>
                </c:pt>
                <c:pt idx="24811">
                  <c:v>279012051.30000001</c:v>
                </c:pt>
                <c:pt idx="24812">
                  <c:v>279023296.80000001</c:v>
                </c:pt>
                <c:pt idx="24813">
                  <c:v>279034542.30000001</c:v>
                </c:pt>
                <c:pt idx="24814">
                  <c:v>279045787.80000001</c:v>
                </c:pt>
                <c:pt idx="24815">
                  <c:v>279057033.30000001</c:v>
                </c:pt>
                <c:pt idx="24816">
                  <c:v>279068278.80000001</c:v>
                </c:pt>
                <c:pt idx="24817">
                  <c:v>279079524.30000001</c:v>
                </c:pt>
                <c:pt idx="24818">
                  <c:v>279090769.80000001</c:v>
                </c:pt>
                <c:pt idx="24819">
                  <c:v>279102015.30000001</c:v>
                </c:pt>
                <c:pt idx="24820">
                  <c:v>279113260.80000001</c:v>
                </c:pt>
                <c:pt idx="24821">
                  <c:v>279124506.30000001</c:v>
                </c:pt>
                <c:pt idx="24822">
                  <c:v>279135751.80000001</c:v>
                </c:pt>
                <c:pt idx="24823">
                  <c:v>279146997.30000001</c:v>
                </c:pt>
                <c:pt idx="24824">
                  <c:v>279158242.80000001</c:v>
                </c:pt>
                <c:pt idx="24825">
                  <c:v>279169488.30000001</c:v>
                </c:pt>
                <c:pt idx="24826">
                  <c:v>279180733.80000001</c:v>
                </c:pt>
                <c:pt idx="24827">
                  <c:v>279191979.30000001</c:v>
                </c:pt>
                <c:pt idx="24828">
                  <c:v>279203224.80000001</c:v>
                </c:pt>
                <c:pt idx="24829">
                  <c:v>279214470.30000001</c:v>
                </c:pt>
                <c:pt idx="24830">
                  <c:v>279225715.80000001</c:v>
                </c:pt>
                <c:pt idx="24831">
                  <c:v>279236961.30000001</c:v>
                </c:pt>
                <c:pt idx="24832">
                  <c:v>279248206.80000001</c:v>
                </c:pt>
                <c:pt idx="24833">
                  <c:v>279259452.30000001</c:v>
                </c:pt>
                <c:pt idx="24834">
                  <c:v>279270697.80000001</c:v>
                </c:pt>
                <c:pt idx="24835">
                  <c:v>279281943.30000001</c:v>
                </c:pt>
                <c:pt idx="24836">
                  <c:v>279293188.80000001</c:v>
                </c:pt>
                <c:pt idx="24837">
                  <c:v>279304434.30000001</c:v>
                </c:pt>
                <c:pt idx="24838">
                  <c:v>279315679.80000001</c:v>
                </c:pt>
                <c:pt idx="24839">
                  <c:v>279326925.30000001</c:v>
                </c:pt>
                <c:pt idx="24840">
                  <c:v>279338170.80000001</c:v>
                </c:pt>
                <c:pt idx="24841">
                  <c:v>279349416.30000001</c:v>
                </c:pt>
                <c:pt idx="24842">
                  <c:v>279360661.80000001</c:v>
                </c:pt>
                <c:pt idx="24843">
                  <c:v>279371907.30000001</c:v>
                </c:pt>
                <c:pt idx="24844">
                  <c:v>279383152.80000001</c:v>
                </c:pt>
                <c:pt idx="24845">
                  <c:v>279394398.30000001</c:v>
                </c:pt>
                <c:pt idx="24846">
                  <c:v>279405643.80000001</c:v>
                </c:pt>
                <c:pt idx="24847">
                  <c:v>279416889.30000001</c:v>
                </c:pt>
                <c:pt idx="24848">
                  <c:v>279428134.80000001</c:v>
                </c:pt>
                <c:pt idx="24849">
                  <c:v>279439380.30000001</c:v>
                </c:pt>
                <c:pt idx="24850">
                  <c:v>279450625.80000001</c:v>
                </c:pt>
                <c:pt idx="24851">
                  <c:v>279461871.19999999</c:v>
                </c:pt>
                <c:pt idx="24852">
                  <c:v>279473116.69999999</c:v>
                </c:pt>
                <c:pt idx="24853">
                  <c:v>279484362.19999999</c:v>
                </c:pt>
                <c:pt idx="24854">
                  <c:v>279495607.69999999</c:v>
                </c:pt>
                <c:pt idx="24855">
                  <c:v>279506853.19999999</c:v>
                </c:pt>
                <c:pt idx="24856">
                  <c:v>279518098.69999999</c:v>
                </c:pt>
                <c:pt idx="24857">
                  <c:v>279529344.19999999</c:v>
                </c:pt>
                <c:pt idx="24858">
                  <c:v>279540589.69999999</c:v>
                </c:pt>
                <c:pt idx="24859">
                  <c:v>279551835.19999999</c:v>
                </c:pt>
                <c:pt idx="24860">
                  <c:v>279563080.69999999</c:v>
                </c:pt>
                <c:pt idx="24861">
                  <c:v>279574326.19999999</c:v>
                </c:pt>
                <c:pt idx="24862">
                  <c:v>279585571.69999999</c:v>
                </c:pt>
                <c:pt idx="24863">
                  <c:v>279596817.19999999</c:v>
                </c:pt>
                <c:pt idx="24864">
                  <c:v>279608062.69999999</c:v>
                </c:pt>
                <c:pt idx="24865">
                  <c:v>279619308.19999999</c:v>
                </c:pt>
                <c:pt idx="24866">
                  <c:v>279630553.69999999</c:v>
                </c:pt>
                <c:pt idx="24867">
                  <c:v>279641799.19999999</c:v>
                </c:pt>
                <c:pt idx="24868">
                  <c:v>279653044.69999999</c:v>
                </c:pt>
                <c:pt idx="24869">
                  <c:v>279664290.19999999</c:v>
                </c:pt>
                <c:pt idx="24870">
                  <c:v>279675535.69999999</c:v>
                </c:pt>
                <c:pt idx="24871">
                  <c:v>279686781.19999999</c:v>
                </c:pt>
                <c:pt idx="24872">
                  <c:v>279698026.69999999</c:v>
                </c:pt>
                <c:pt idx="24873">
                  <c:v>279709272.19999999</c:v>
                </c:pt>
                <c:pt idx="24874">
                  <c:v>279720517.69999999</c:v>
                </c:pt>
                <c:pt idx="24875">
                  <c:v>279731763.19999999</c:v>
                </c:pt>
                <c:pt idx="24876">
                  <c:v>279743008.69999999</c:v>
                </c:pt>
                <c:pt idx="24877">
                  <c:v>279754254.19999999</c:v>
                </c:pt>
                <c:pt idx="24878">
                  <c:v>279765499.69999999</c:v>
                </c:pt>
                <c:pt idx="24879">
                  <c:v>279776745.19999999</c:v>
                </c:pt>
                <c:pt idx="24880">
                  <c:v>279787990.69999999</c:v>
                </c:pt>
                <c:pt idx="24881">
                  <c:v>279799236.19999999</c:v>
                </c:pt>
                <c:pt idx="24882">
                  <c:v>279810481.69999999</c:v>
                </c:pt>
                <c:pt idx="24883">
                  <c:v>279821727.19999999</c:v>
                </c:pt>
                <c:pt idx="24884">
                  <c:v>279832972.69999999</c:v>
                </c:pt>
                <c:pt idx="24885">
                  <c:v>279844218.19999999</c:v>
                </c:pt>
                <c:pt idx="24886">
                  <c:v>279855463.69999999</c:v>
                </c:pt>
                <c:pt idx="24887">
                  <c:v>279866709.19999999</c:v>
                </c:pt>
                <c:pt idx="24888">
                  <c:v>279877954.69999999</c:v>
                </c:pt>
                <c:pt idx="24889">
                  <c:v>279889200.19999999</c:v>
                </c:pt>
                <c:pt idx="24890">
                  <c:v>279900445.69999999</c:v>
                </c:pt>
                <c:pt idx="24891">
                  <c:v>279911691.19999999</c:v>
                </c:pt>
                <c:pt idx="24892">
                  <c:v>279922936.69999999</c:v>
                </c:pt>
                <c:pt idx="24893">
                  <c:v>279934182.19999999</c:v>
                </c:pt>
                <c:pt idx="24894">
                  <c:v>279945427.69999999</c:v>
                </c:pt>
                <c:pt idx="24895">
                  <c:v>279956673.19999999</c:v>
                </c:pt>
                <c:pt idx="24896">
                  <c:v>279967918.69999999</c:v>
                </c:pt>
                <c:pt idx="24897">
                  <c:v>279979164.19999999</c:v>
                </c:pt>
                <c:pt idx="24898">
                  <c:v>279990409.69999999</c:v>
                </c:pt>
                <c:pt idx="24899">
                  <c:v>280001655.19999999</c:v>
                </c:pt>
                <c:pt idx="24900">
                  <c:v>280012900.69999999</c:v>
                </c:pt>
                <c:pt idx="24901">
                  <c:v>280024146.10000002</c:v>
                </c:pt>
                <c:pt idx="24902">
                  <c:v>280035391.60000002</c:v>
                </c:pt>
                <c:pt idx="24903">
                  <c:v>280046637.10000002</c:v>
                </c:pt>
                <c:pt idx="24904">
                  <c:v>280057882.60000002</c:v>
                </c:pt>
                <c:pt idx="24905">
                  <c:v>280069128.10000002</c:v>
                </c:pt>
                <c:pt idx="24906">
                  <c:v>280080373.60000002</c:v>
                </c:pt>
                <c:pt idx="24907">
                  <c:v>280091619.10000002</c:v>
                </c:pt>
                <c:pt idx="24908">
                  <c:v>280102864.60000002</c:v>
                </c:pt>
                <c:pt idx="24909">
                  <c:v>280114110.10000002</c:v>
                </c:pt>
                <c:pt idx="24910">
                  <c:v>280125355.60000002</c:v>
                </c:pt>
                <c:pt idx="24911">
                  <c:v>280136601.10000002</c:v>
                </c:pt>
                <c:pt idx="24912">
                  <c:v>280147846.60000002</c:v>
                </c:pt>
                <c:pt idx="24913">
                  <c:v>280159092.10000002</c:v>
                </c:pt>
                <c:pt idx="24914">
                  <c:v>280170337.60000002</c:v>
                </c:pt>
                <c:pt idx="24915">
                  <c:v>280181583.10000002</c:v>
                </c:pt>
                <c:pt idx="24916">
                  <c:v>280192828.60000002</c:v>
                </c:pt>
                <c:pt idx="24917">
                  <c:v>280204074.10000002</c:v>
                </c:pt>
                <c:pt idx="24918">
                  <c:v>280215319.60000002</c:v>
                </c:pt>
                <c:pt idx="24919">
                  <c:v>280226565.10000002</c:v>
                </c:pt>
                <c:pt idx="24920">
                  <c:v>280237810.60000002</c:v>
                </c:pt>
                <c:pt idx="24921">
                  <c:v>280249056.10000002</c:v>
                </c:pt>
                <c:pt idx="24922">
                  <c:v>280260301.60000002</c:v>
                </c:pt>
                <c:pt idx="24923">
                  <c:v>280271547.10000002</c:v>
                </c:pt>
                <c:pt idx="24924">
                  <c:v>280282792.60000002</c:v>
                </c:pt>
                <c:pt idx="24925">
                  <c:v>280294038.10000002</c:v>
                </c:pt>
                <c:pt idx="24926">
                  <c:v>280305283.60000002</c:v>
                </c:pt>
                <c:pt idx="24927">
                  <c:v>280316529.10000002</c:v>
                </c:pt>
                <c:pt idx="24928">
                  <c:v>280327774.60000002</c:v>
                </c:pt>
                <c:pt idx="24929">
                  <c:v>280339020.10000002</c:v>
                </c:pt>
                <c:pt idx="24930">
                  <c:v>280350265.60000002</c:v>
                </c:pt>
                <c:pt idx="24931">
                  <c:v>280361511.10000002</c:v>
                </c:pt>
                <c:pt idx="24932">
                  <c:v>280372756.60000002</c:v>
                </c:pt>
                <c:pt idx="24933">
                  <c:v>280384002.10000002</c:v>
                </c:pt>
                <c:pt idx="24934">
                  <c:v>280395247.60000002</c:v>
                </c:pt>
                <c:pt idx="24935">
                  <c:v>280406493.10000002</c:v>
                </c:pt>
                <c:pt idx="24936">
                  <c:v>280417738.60000002</c:v>
                </c:pt>
                <c:pt idx="24937">
                  <c:v>280428984.10000002</c:v>
                </c:pt>
                <c:pt idx="24938">
                  <c:v>280440229.60000002</c:v>
                </c:pt>
                <c:pt idx="24939">
                  <c:v>280451475.10000002</c:v>
                </c:pt>
                <c:pt idx="24940">
                  <c:v>280462720.60000002</c:v>
                </c:pt>
                <c:pt idx="24941">
                  <c:v>280473966.10000002</c:v>
                </c:pt>
                <c:pt idx="24942">
                  <c:v>280485211.60000002</c:v>
                </c:pt>
                <c:pt idx="24943">
                  <c:v>280496457.10000002</c:v>
                </c:pt>
                <c:pt idx="24944">
                  <c:v>280507702.60000002</c:v>
                </c:pt>
                <c:pt idx="24945">
                  <c:v>280518948.10000002</c:v>
                </c:pt>
                <c:pt idx="24946">
                  <c:v>280530193.60000002</c:v>
                </c:pt>
                <c:pt idx="24947">
                  <c:v>280541439.10000002</c:v>
                </c:pt>
                <c:pt idx="24948">
                  <c:v>280552684.60000002</c:v>
                </c:pt>
                <c:pt idx="24949">
                  <c:v>280563930.10000002</c:v>
                </c:pt>
                <c:pt idx="24950">
                  <c:v>280575175.60000002</c:v>
                </c:pt>
                <c:pt idx="24951">
                  <c:v>280586421</c:v>
                </c:pt>
                <c:pt idx="24952">
                  <c:v>280597666.5</c:v>
                </c:pt>
                <c:pt idx="24953">
                  <c:v>280608912</c:v>
                </c:pt>
                <c:pt idx="24954">
                  <c:v>280620157.5</c:v>
                </c:pt>
                <c:pt idx="24955">
                  <c:v>280631403</c:v>
                </c:pt>
                <c:pt idx="24956">
                  <c:v>280642648.5</c:v>
                </c:pt>
                <c:pt idx="24957">
                  <c:v>280653894</c:v>
                </c:pt>
                <c:pt idx="24958">
                  <c:v>280665139.5</c:v>
                </c:pt>
                <c:pt idx="24959">
                  <c:v>280676385</c:v>
                </c:pt>
                <c:pt idx="24960">
                  <c:v>280687630.5</c:v>
                </c:pt>
                <c:pt idx="24961">
                  <c:v>280698876</c:v>
                </c:pt>
                <c:pt idx="24962">
                  <c:v>280710121.5</c:v>
                </c:pt>
                <c:pt idx="24963">
                  <c:v>280721367</c:v>
                </c:pt>
                <c:pt idx="24964">
                  <c:v>280732612.5</c:v>
                </c:pt>
                <c:pt idx="24965">
                  <c:v>280743858</c:v>
                </c:pt>
                <c:pt idx="24966">
                  <c:v>280755103.5</c:v>
                </c:pt>
                <c:pt idx="24967">
                  <c:v>280766349</c:v>
                </c:pt>
                <c:pt idx="24968">
                  <c:v>280777594.5</c:v>
                </c:pt>
                <c:pt idx="24969">
                  <c:v>280788840</c:v>
                </c:pt>
                <c:pt idx="24970">
                  <c:v>280800085.5</c:v>
                </c:pt>
                <c:pt idx="24971">
                  <c:v>280811331</c:v>
                </c:pt>
                <c:pt idx="24972">
                  <c:v>280822576.5</c:v>
                </c:pt>
                <c:pt idx="24973">
                  <c:v>280833822</c:v>
                </c:pt>
                <c:pt idx="24974">
                  <c:v>280845067.5</c:v>
                </c:pt>
                <c:pt idx="24975">
                  <c:v>280856313</c:v>
                </c:pt>
                <c:pt idx="24976">
                  <c:v>280867558.5</c:v>
                </c:pt>
                <c:pt idx="24977">
                  <c:v>280878804</c:v>
                </c:pt>
                <c:pt idx="24978">
                  <c:v>280890049.5</c:v>
                </c:pt>
                <c:pt idx="24979">
                  <c:v>280901295</c:v>
                </c:pt>
                <c:pt idx="24980">
                  <c:v>280912540.5</c:v>
                </c:pt>
                <c:pt idx="24981">
                  <c:v>280923786</c:v>
                </c:pt>
                <c:pt idx="24982">
                  <c:v>280935031.5</c:v>
                </c:pt>
                <c:pt idx="24983">
                  <c:v>280946277</c:v>
                </c:pt>
                <c:pt idx="24984">
                  <c:v>280957522.5</c:v>
                </c:pt>
                <c:pt idx="24985">
                  <c:v>280968768</c:v>
                </c:pt>
                <c:pt idx="24986">
                  <c:v>280980013.5</c:v>
                </c:pt>
                <c:pt idx="24987">
                  <c:v>280991259</c:v>
                </c:pt>
                <c:pt idx="24988">
                  <c:v>281002504.5</c:v>
                </c:pt>
                <c:pt idx="24989">
                  <c:v>281013750</c:v>
                </c:pt>
                <c:pt idx="24990">
                  <c:v>281024995.5</c:v>
                </c:pt>
                <c:pt idx="24991">
                  <c:v>281036241</c:v>
                </c:pt>
                <c:pt idx="24992">
                  <c:v>281047486.5</c:v>
                </c:pt>
                <c:pt idx="24993">
                  <c:v>281058732</c:v>
                </c:pt>
                <c:pt idx="24994">
                  <c:v>281069977.5</c:v>
                </c:pt>
                <c:pt idx="24995">
                  <c:v>281081223</c:v>
                </c:pt>
                <c:pt idx="24996">
                  <c:v>281092468.5</c:v>
                </c:pt>
                <c:pt idx="24997">
                  <c:v>281103714</c:v>
                </c:pt>
                <c:pt idx="24998">
                  <c:v>281114959.5</c:v>
                </c:pt>
                <c:pt idx="24999">
                  <c:v>281126205</c:v>
                </c:pt>
                <c:pt idx="25000">
                  <c:v>281137450.5</c:v>
                </c:pt>
                <c:pt idx="25001">
                  <c:v>281148696</c:v>
                </c:pt>
                <c:pt idx="25002">
                  <c:v>281159941.39999998</c:v>
                </c:pt>
                <c:pt idx="25003">
                  <c:v>281171186.89999998</c:v>
                </c:pt>
                <c:pt idx="25004">
                  <c:v>281182432.39999998</c:v>
                </c:pt>
                <c:pt idx="25005">
                  <c:v>281193677.89999998</c:v>
                </c:pt>
                <c:pt idx="25006">
                  <c:v>281204923.39999998</c:v>
                </c:pt>
                <c:pt idx="25007">
                  <c:v>281216168.89999998</c:v>
                </c:pt>
                <c:pt idx="25008">
                  <c:v>281227414.39999998</c:v>
                </c:pt>
                <c:pt idx="25009">
                  <c:v>281238659.89999998</c:v>
                </c:pt>
                <c:pt idx="25010">
                  <c:v>281249905.39999998</c:v>
                </c:pt>
                <c:pt idx="25011">
                  <c:v>281261150.89999998</c:v>
                </c:pt>
                <c:pt idx="25012">
                  <c:v>281272396.39999998</c:v>
                </c:pt>
                <c:pt idx="25013">
                  <c:v>281283641.89999998</c:v>
                </c:pt>
                <c:pt idx="25014">
                  <c:v>281294887.39999998</c:v>
                </c:pt>
                <c:pt idx="25015">
                  <c:v>281306132.89999998</c:v>
                </c:pt>
                <c:pt idx="25016">
                  <c:v>281317378.39999998</c:v>
                </c:pt>
                <c:pt idx="25017">
                  <c:v>281328623.89999998</c:v>
                </c:pt>
                <c:pt idx="25018">
                  <c:v>281339869.39999998</c:v>
                </c:pt>
                <c:pt idx="25019">
                  <c:v>281351114.89999998</c:v>
                </c:pt>
                <c:pt idx="25020">
                  <c:v>281362360.39999998</c:v>
                </c:pt>
                <c:pt idx="25021">
                  <c:v>281373605.89999998</c:v>
                </c:pt>
                <c:pt idx="25022">
                  <c:v>281384851.39999998</c:v>
                </c:pt>
                <c:pt idx="25023">
                  <c:v>281396096.89999998</c:v>
                </c:pt>
                <c:pt idx="25024">
                  <c:v>281407342.39999998</c:v>
                </c:pt>
                <c:pt idx="25025">
                  <c:v>281418587.89999998</c:v>
                </c:pt>
                <c:pt idx="25026">
                  <c:v>281429833.39999998</c:v>
                </c:pt>
                <c:pt idx="25027">
                  <c:v>281441078.89999998</c:v>
                </c:pt>
                <c:pt idx="25028">
                  <c:v>281452324.39999998</c:v>
                </c:pt>
                <c:pt idx="25029">
                  <c:v>281463569.89999998</c:v>
                </c:pt>
                <c:pt idx="25030">
                  <c:v>281474815.39999998</c:v>
                </c:pt>
                <c:pt idx="25031">
                  <c:v>281486060.89999998</c:v>
                </c:pt>
                <c:pt idx="25032">
                  <c:v>281497306.39999998</c:v>
                </c:pt>
                <c:pt idx="25033">
                  <c:v>281508551.89999998</c:v>
                </c:pt>
                <c:pt idx="25034">
                  <c:v>281519797.39999998</c:v>
                </c:pt>
                <c:pt idx="25035">
                  <c:v>281531042.89999998</c:v>
                </c:pt>
                <c:pt idx="25036">
                  <c:v>281542288.39999998</c:v>
                </c:pt>
                <c:pt idx="25037">
                  <c:v>281553533.89999998</c:v>
                </c:pt>
                <c:pt idx="25038">
                  <c:v>281564779.39999998</c:v>
                </c:pt>
                <c:pt idx="25039">
                  <c:v>281576024.89999998</c:v>
                </c:pt>
                <c:pt idx="25040">
                  <c:v>281587270.39999998</c:v>
                </c:pt>
                <c:pt idx="25041">
                  <c:v>281598515.89999998</c:v>
                </c:pt>
                <c:pt idx="25042">
                  <c:v>281609761.39999998</c:v>
                </c:pt>
                <c:pt idx="25043">
                  <c:v>281621006.89999998</c:v>
                </c:pt>
                <c:pt idx="25044">
                  <c:v>281632252.39999998</c:v>
                </c:pt>
                <c:pt idx="25045">
                  <c:v>281643497.89999998</c:v>
                </c:pt>
                <c:pt idx="25046">
                  <c:v>281654743.39999998</c:v>
                </c:pt>
                <c:pt idx="25047">
                  <c:v>281665988.89999998</c:v>
                </c:pt>
                <c:pt idx="25048">
                  <c:v>281677234.39999998</c:v>
                </c:pt>
                <c:pt idx="25049">
                  <c:v>281688479.89999998</c:v>
                </c:pt>
                <c:pt idx="25050">
                  <c:v>281699725.39999998</c:v>
                </c:pt>
                <c:pt idx="25051">
                  <c:v>281710970.89999998</c:v>
                </c:pt>
                <c:pt idx="25052">
                  <c:v>281722216.30000001</c:v>
                </c:pt>
                <c:pt idx="25053">
                  <c:v>281733461.80000001</c:v>
                </c:pt>
                <c:pt idx="25054">
                  <c:v>281744707.30000001</c:v>
                </c:pt>
                <c:pt idx="25055">
                  <c:v>281755952.80000001</c:v>
                </c:pt>
                <c:pt idx="25056">
                  <c:v>281767198.30000001</c:v>
                </c:pt>
                <c:pt idx="25057">
                  <c:v>281778443.80000001</c:v>
                </c:pt>
                <c:pt idx="25058">
                  <c:v>281789689.30000001</c:v>
                </c:pt>
                <c:pt idx="25059">
                  <c:v>281800934.80000001</c:v>
                </c:pt>
                <c:pt idx="25060">
                  <c:v>281812180.30000001</c:v>
                </c:pt>
                <c:pt idx="25061">
                  <c:v>281823425.80000001</c:v>
                </c:pt>
                <c:pt idx="25062">
                  <c:v>281834671.30000001</c:v>
                </c:pt>
                <c:pt idx="25063">
                  <c:v>281845916.80000001</c:v>
                </c:pt>
                <c:pt idx="25064">
                  <c:v>281857162.30000001</c:v>
                </c:pt>
                <c:pt idx="25065">
                  <c:v>281868407.80000001</c:v>
                </c:pt>
                <c:pt idx="25066">
                  <c:v>281879653.30000001</c:v>
                </c:pt>
                <c:pt idx="25067">
                  <c:v>281890898.80000001</c:v>
                </c:pt>
                <c:pt idx="25068">
                  <c:v>281902144.30000001</c:v>
                </c:pt>
                <c:pt idx="25069">
                  <c:v>281913389.80000001</c:v>
                </c:pt>
                <c:pt idx="25070">
                  <c:v>281924635.30000001</c:v>
                </c:pt>
                <c:pt idx="25071">
                  <c:v>281935880.80000001</c:v>
                </c:pt>
                <c:pt idx="25072">
                  <c:v>281947126.30000001</c:v>
                </c:pt>
                <c:pt idx="25073">
                  <c:v>281958371.80000001</c:v>
                </c:pt>
                <c:pt idx="25074">
                  <c:v>281969617.30000001</c:v>
                </c:pt>
                <c:pt idx="25075">
                  <c:v>281980862.80000001</c:v>
                </c:pt>
                <c:pt idx="25076">
                  <c:v>281992108.30000001</c:v>
                </c:pt>
                <c:pt idx="25077">
                  <c:v>282003353.80000001</c:v>
                </c:pt>
                <c:pt idx="25078">
                  <c:v>282014599.30000001</c:v>
                </c:pt>
                <c:pt idx="25079">
                  <c:v>282025844.80000001</c:v>
                </c:pt>
                <c:pt idx="25080">
                  <c:v>282037090.30000001</c:v>
                </c:pt>
                <c:pt idx="25081">
                  <c:v>282048335.80000001</c:v>
                </c:pt>
                <c:pt idx="25082">
                  <c:v>282059581.30000001</c:v>
                </c:pt>
                <c:pt idx="25083">
                  <c:v>282070826.80000001</c:v>
                </c:pt>
                <c:pt idx="25084">
                  <c:v>282082072.30000001</c:v>
                </c:pt>
                <c:pt idx="25085">
                  <c:v>282093317.80000001</c:v>
                </c:pt>
                <c:pt idx="25086">
                  <c:v>282104563.30000001</c:v>
                </c:pt>
                <c:pt idx="25087">
                  <c:v>282115808.80000001</c:v>
                </c:pt>
                <c:pt idx="25088">
                  <c:v>282127054.30000001</c:v>
                </c:pt>
                <c:pt idx="25089">
                  <c:v>282138299.80000001</c:v>
                </c:pt>
                <c:pt idx="25090">
                  <c:v>282149545.30000001</c:v>
                </c:pt>
                <c:pt idx="25091">
                  <c:v>282160790.80000001</c:v>
                </c:pt>
                <c:pt idx="25092">
                  <c:v>282172036.30000001</c:v>
                </c:pt>
                <c:pt idx="25093">
                  <c:v>282183281.80000001</c:v>
                </c:pt>
                <c:pt idx="25094">
                  <c:v>282194527.30000001</c:v>
                </c:pt>
                <c:pt idx="25095">
                  <c:v>282205772.80000001</c:v>
                </c:pt>
                <c:pt idx="25096">
                  <c:v>282217018.30000001</c:v>
                </c:pt>
                <c:pt idx="25097">
                  <c:v>282228263.80000001</c:v>
                </c:pt>
                <c:pt idx="25098">
                  <c:v>282239509.30000001</c:v>
                </c:pt>
                <c:pt idx="25099">
                  <c:v>282250754.80000001</c:v>
                </c:pt>
                <c:pt idx="25100">
                  <c:v>282262000.30000001</c:v>
                </c:pt>
                <c:pt idx="25101">
                  <c:v>282273245.80000001</c:v>
                </c:pt>
                <c:pt idx="25102">
                  <c:v>282284491.30000001</c:v>
                </c:pt>
                <c:pt idx="25103">
                  <c:v>282295736.69999999</c:v>
                </c:pt>
                <c:pt idx="25104">
                  <c:v>282306982.19999999</c:v>
                </c:pt>
                <c:pt idx="25105">
                  <c:v>282318227.69999999</c:v>
                </c:pt>
                <c:pt idx="25106">
                  <c:v>282329473.19999999</c:v>
                </c:pt>
                <c:pt idx="25107">
                  <c:v>282340718.69999999</c:v>
                </c:pt>
                <c:pt idx="25108">
                  <c:v>282351964.19999999</c:v>
                </c:pt>
                <c:pt idx="25109">
                  <c:v>282363209.69999999</c:v>
                </c:pt>
                <c:pt idx="25110">
                  <c:v>282374455.19999999</c:v>
                </c:pt>
                <c:pt idx="25111">
                  <c:v>282385700.69999999</c:v>
                </c:pt>
                <c:pt idx="25112">
                  <c:v>282396946.19999999</c:v>
                </c:pt>
                <c:pt idx="25113">
                  <c:v>282408191.69999999</c:v>
                </c:pt>
                <c:pt idx="25114">
                  <c:v>282419437.19999999</c:v>
                </c:pt>
                <c:pt idx="25115">
                  <c:v>282430682.69999999</c:v>
                </c:pt>
                <c:pt idx="25116">
                  <c:v>282441928.19999999</c:v>
                </c:pt>
                <c:pt idx="25117">
                  <c:v>282453173.69999999</c:v>
                </c:pt>
                <c:pt idx="25118">
                  <c:v>282464419.19999999</c:v>
                </c:pt>
                <c:pt idx="25119">
                  <c:v>282475664.69999999</c:v>
                </c:pt>
                <c:pt idx="25120">
                  <c:v>282486910.19999999</c:v>
                </c:pt>
                <c:pt idx="25121">
                  <c:v>282498155.69999999</c:v>
                </c:pt>
                <c:pt idx="25122">
                  <c:v>282509401.19999999</c:v>
                </c:pt>
                <c:pt idx="25123">
                  <c:v>282520646.69999999</c:v>
                </c:pt>
                <c:pt idx="25124">
                  <c:v>282531892.19999999</c:v>
                </c:pt>
                <c:pt idx="25125">
                  <c:v>282543137.69999999</c:v>
                </c:pt>
                <c:pt idx="25126">
                  <c:v>282554383.19999999</c:v>
                </c:pt>
                <c:pt idx="25127">
                  <c:v>282565628.69999999</c:v>
                </c:pt>
                <c:pt idx="25128">
                  <c:v>282576874.19999999</c:v>
                </c:pt>
                <c:pt idx="25129">
                  <c:v>282588119.69999999</c:v>
                </c:pt>
                <c:pt idx="25130">
                  <c:v>282599365.19999999</c:v>
                </c:pt>
                <c:pt idx="25131">
                  <c:v>282610610.69999999</c:v>
                </c:pt>
                <c:pt idx="25132">
                  <c:v>282621856.19999999</c:v>
                </c:pt>
                <c:pt idx="25133">
                  <c:v>282633101.69999999</c:v>
                </c:pt>
                <c:pt idx="25134">
                  <c:v>282644347.19999999</c:v>
                </c:pt>
                <c:pt idx="25135">
                  <c:v>282655592.69999999</c:v>
                </c:pt>
                <c:pt idx="25136">
                  <c:v>282666838.19999999</c:v>
                </c:pt>
                <c:pt idx="25137">
                  <c:v>282678083.69999999</c:v>
                </c:pt>
                <c:pt idx="25138">
                  <c:v>282689329.19999999</c:v>
                </c:pt>
                <c:pt idx="25139">
                  <c:v>282700574.69999999</c:v>
                </c:pt>
                <c:pt idx="25140">
                  <c:v>282711820.19999999</c:v>
                </c:pt>
                <c:pt idx="25141">
                  <c:v>282723065.69999999</c:v>
                </c:pt>
                <c:pt idx="25142">
                  <c:v>282734311.19999999</c:v>
                </c:pt>
                <c:pt idx="25143">
                  <c:v>282745556.69999999</c:v>
                </c:pt>
                <c:pt idx="25144">
                  <c:v>282756802.19999999</c:v>
                </c:pt>
                <c:pt idx="25145">
                  <c:v>282768047.69999999</c:v>
                </c:pt>
                <c:pt idx="25146">
                  <c:v>282779293.19999999</c:v>
                </c:pt>
                <c:pt idx="25147">
                  <c:v>282790538.69999999</c:v>
                </c:pt>
                <c:pt idx="25148">
                  <c:v>282801784.19999999</c:v>
                </c:pt>
                <c:pt idx="25149">
                  <c:v>282813029.69999999</c:v>
                </c:pt>
                <c:pt idx="25150">
                  <c:v>282824275.19999999</c:v>
                </c:pt>
                <c:pt idx="25151">
                  <c:v>282835520.69999999</c:v>
                </c:pt>
                <c:pt idx="25152">
                  <c:v>282846766.19999999</c:v>
                </c:pt>
                <c:pt idx="25153">
                  <c:v>282858011.60000002</c:v>
                </c:pt>
                <c:pt idx="25154">
                  <c:v>282869257.10000002</c:v>
                </c:pt>
                <c:pt idx="25155">
                  <c:v>282880502.60000002</c:v>
                </c:pt>
                <c:pt idx="25156">
                  <c:v>282891748.10000002</c:v>
                </c:pt>
                <c:pt idx="25157">
                  <c:v>282902993.60000002</c:v>
                </c:pt>
                <c:pt idx="25158">
                  <c:v>282914239.10000002</c:v>
                </c:pt>
                <c:pt idx="25159">
                  <c:v>282925484.60000002</c:v>
                </c:pt>
                <c:pt idx="25160">
                  <c:v>282936730.10000002</c:v>
                </c:pt>
                <c:pt idx="25161">
                  <c:v>282947975.60000002</c:v>
                </c:pt>
                <c:pt idx="25162">
                  <c:v>282959221.10000002</c:v>
                </c:pt>
                <c:pt idx="25163">
                  <c:v>282970466.60000002</c:v>
                </c:pt>
                <c:pt idx="25164">
                  <c:v>282981712.10000002</c:v>
                </c:pt>
                <c:pt idx="25165">
                  <c:v>282992957.60000002</c:v>
                </c:pt>
                <c:pt idx="25166">
                  <c:v>283004203.10000002</c:v>
                </c:pt>
                <c:pt idx="25167">
                  <c:v>283015448.60000002</c:v>
                </c:pt>
                <c:pt idx="25168">
                  <c:v>283026694.10000002</c:v>
                </c:pt>
                <c:pt idx="25169">
                  <c:v>283037939.60000002</c:v>
                </c:pt>
                <c:pt idx="25170">
                  <c:v>283049185.10000002</c:v>
                </c:pt>
                <c:pt idx="25171">
                  <c:v>283060430.60000002</c:v>
                </c:pt>
                <c:pt idx="25172">
                  <c:v>283071676.10000002</c:v>
                </c:pt>
                <c:pt idx="25173">
                  <c:v>283082921.60000002</c:v>
                </c:pt>
                <c:pt idx="25174">
                  <c:v>283094167.10000002</c:v>
                </c:pt>
                <c:pt idx="25175">
                  <c:v>283105412.60000002</c:v>
                </c:pt>
                <c:pt idx="25176">
                  <c:v>283116658.10000002</c:v>
                </c:pt>
                <c:pt idx="25177">
                  <c:v>283127903.60000002</c:v>
                </c:pt>
                <c:pt idx="25178">
                  <c:v>283139149.10000002</c:v>
                </c:pt>
                <c:pt idx="25179">
                  <c:v>283150394.60000002</c:v>
                </c:pt>
                <c:pt idx="25180">
                  <c:v>283161640.10000002</c:v>
                </c:pt>
                <c:pt idx="25181">
                  <c:v>283172885.60000002</c:v>
                </c:pt>
                <c:pt idx="25182">
                  <c:v>283184131.10000002</c:v>
                </c:pt>
                <c:pt idx="25183">
                  <c:v>283195376.60000002</c:v>
                </c:pt>
                <c:pt idx="25184">
                  <c:v>283206622.10000002</c:v>
                </c:pt>
                <c:pt idx="25185">
                  <c:v>283217867.60000002</c:v>
                </c:pt>
                <c:pt idx="25186">
                  <c:v>283229113.10000002</c:v>
                </c:pt>
                <c:pt idx="25187">
                  <c:v>283240358.60000002</c:v>
                </c:pt>
                <c:pt idx="25188">
                  <c:v>283251604.10000002</c:v>
                </c:pt>
                <c:pt idx="25189">
                  <c:v>283262849.60000002</c:v>
                </c:pt>
                <c:pt idx="25190">
                  <c:v>283274095.10000002</c:v>
                </c:pt>
                <c:pt idx="25191">
                  <c:v>283285340.60000002</c:v>
                </c:pt>
                <c:pt idx="25192">
                  <c:v>283296586.10000002</c:v>
                </c:pt>
                <c:pt idx="25193">
                  <c:v>283307831.60000002</c:v>
                </c:pt>
                <c:pt idx="25194">
                  <c:v>283319077.10000002</c:v>
                </c:pt>
                <c:pt idx="25195">
                  <c:v>283330322.60000002</c:v>
                </c:pt>
                <c:pt idx="25196">
                  <c:v>283341568.10000002</c:v>
                </c:pt>
                <c:pt idx="25197">
                  <c:v>283352813.60000002</c:v>
                </c:pt>
                <c:pt idx="25198">
                  <c:v>283364059.10000002</c:v>
                </c:pt>
                <c:pt idx="25199">
                  <c:v>283375304.60000002</c:v>
                </c:pt>
                <c:pt idx="25200">
                  <c:v>283386550.10000002</c:v>
                </c:pt>
                <c:pt idx="25201">
                  <c:v>283397795.60000002</c:v>
                </c:pt>
                <c:pt idx="25202">
                  <c:v>283409041.10000002</c:v>
                </c:pt>
                <c:pt idx="25203">
                  <c:v>283420286.60000002</c:v>
                </c:pt>
                <c:pt idx="25204">
                  <c:v>283431532</c:v>
                </c:pt>
                <c:pt idx="25205">
                  <c:v>283442777.5</c:v>
                </c:pt>
                <c:pt idx="25206">
                  <c:v>283454023</c:v>
                </c:pt>
                <c:pt idx="25207">
                  <c:v>283465268.5</c:v>
                </c:pt>
                <c:pt idx="25208">
                  <c:v>283476514</c:v>
                </c:pt>
                <c:pt idx="25209">
                  <c:v>283487759.5</c:v>
                </c:pt>
                <c:pt idx="25210">
                  <c:v>283499005</c:v>
                </c:pt>
                <c:pt idx="25211">
                  <c:v>283510250.5</c:v>
                </c:pt>
                <c:pt idx="25212">
                  <c:v>283521496</c:v>
                </c:pt>
                <c:pt idx="25213">
                  <c:v>283532741.5</c:v>
                </c:pt>
                <c:pt idx="25214">
                  <c:v>283543987</c:v>
                </c:pt>
                <c:pt idx="25215">
                  <c:v>283555232.5</c:v>
                </c:pt>
                <c:pt idx="25216">
                  <c:v>283566478</c:v>
                </c:pt>
                <c:pt idx="25217">
                  <c:v>283577723.5</c:v>
                </c:pt>
                <c:pt idx="25218">
                  <c:v>283588969</c:v>
                </c:pt>
                <c:pt idx="25219">
                  <c:v>283600214.5</c:v>
                </c:pt>
                <c:pt idx="25220">
                  <c:v>283611460</c:v>
                </c:pt>
                <c:pt idx="25221">
                  <c:v>283622705.5</c:v>
                </c:pt>
                <c:pt idx="25222">
                  <c:v>283633951</c:v>
                </c:pt>
                <c:pt idx="25223">
                  <c:v>283645196.5</c:v>
                </c:pt>
                <c:pt idx="25224">
                  <c:v>283656442</c:v>
                </c:pt>
                <c:pt idx="25225">
                  <c:v>283667687.5</c:v>
                </c:pt>
                <c:pt idx="25226">
                  <c:v>283678933</c:v>
                </c:pt>
                <c:pt idx="25227">
                  <c:v>283690178.5</c:v>
                </c:pt>
                <c:pt idx="25228">
                  <c:v>283701424</c:v>
                </c:pt>
                <c:pt idx="25229">
                  <c:v>283712669.5</c:v>
                </c:pt>
                <c:pt idx="25230">
                  <c:v>283723915</c:v>
                </c:pt>
                <c:pt idx="25231">
                  <c:v>283735160.5</c:v>
                </c:pt>
                <c:pt idx="25232">
                  <c:v>283746406</c:v>
                </c:pt>
                <c:pt idx="25233">
                  <c:v>283757651.5</c:v>
                </c:pt>
                <c:pt idx="25234">
                  <c:v>283768897</c:v>
                </c:pt>
                <c:pt idx="25235">
                  <c:v>283780142.5</c:v>
                </c:pt>
                <c:pt idx="25236">
                  <c:v>283791388</c:v>
                </c:pt>
                <c:pt idx="25237">
                  <c:v>283802633.5</c:v>
                </c:pt>
                <c:pt idx="25238">
                  <c:v>283813879</c:v>
                </c:pt>
                <c:pt idx="25239">
                  <c:v>283825124.5</c:v>
                </c:pt>
                <c:pt idx="25240">
                  <c:v>283836370</c:v>
                </c:pt>
                <c:pt idx="25241">
                  <c:v>283847615.5</c:v>
                </c:pt>
                <c:pt idx="25242">
                  <c:v>283858861</c:v>
                </c:pt>
                <c:pt idx="25243">
                  <c:v>283870106.5</c:v>
                </c:pt>
                <c:pt idx="25244">
                  <c:v>283881352</c:v>
                </c:pt>
                <c:pt idx="25245">
                  <c:v>283892597.5</c:v>
                </c:pt>
                <c:pt idx="25246">
                  <c:v>283903843</c:v>
                </c:pt>
                <c:pt idx="25247">
                  <c:v>283915088.5</c:v>
                </c:pt>
                <c:pt idx="25248">
                  <c:v>283926334</c:v>
                </c:pt>
                <c:pt idx="25249">
                  <c:v>283937579.5</c:v>
                </c:pt>
                <c:pt idx="25250">
                  <c:v>283948825</c:v>
                </c:pt>
                <c:pt idx="25251">
                  <c:v>283960070.5</c:v>
                </c:pt>
                <c:pt idx="25252">
                  <c:v>283971316</c:v>
                </c:pt>
                <c:pt idx="25253">
                  <c:v>283982561.5</c:v>
                </c:pt>
                <c:pt idx="25254">
                  <c:v>283993806.89999998</c:v>
                </c:pt>
                <c:pt idx="25255">
                  <c:v>284005052.39999998</c:v>
                </c:pt>
                <c:pt idx="25256">
                  <c:v>284016297.89999998</c:v>
                </c:pt>
                <c:pt idx="25257">
                  <c:v>284027543.39999998</c:v>
                </c:pt>
                <c:pt idx="25258">
                  <c:v>284038788.89999998</c:v>
                </c:pt>
                <c:pt idx="25259">
                  <c:v>284050034.39999998</c:v>
                </c:pt>
                <c:pt idx="25260">
                  <c:v>284061279.89999998</c:v>
                </c:pt>
                <c:pt idx="25261">
                  <c:v>284072525.39999998</c:v>
                </c:pt>
                <c:pt idx="25262">
                  <c:v>284083770.89999998</c:v>
                </c:pt>
                <c:pt idx="25263">
                  <c:v>284095016.39999998</c:v>
                </c:pt>
                <c:pt idx="25264">
                  <c:v>284106261.89999998</c:v>
                </c:pt>
                <c:pt idx="25265">
                  <c:v>284117507.39999998</c:v>
                </c:pt>
                <c:pt idx="25266">
                  <c:v>284128752.89999998</c:v>
                </c:pt>
                <c:pt idx="25267">
                  <c:v>284139998.39999998</c:v>
                </c:pt>
                <c:pt idx="25268">
                  <c:v>284151243.89999998</c:v>
                </c:pt>
                <c:pt idx="25269">
                  <c:v>284162489.39999998</c:v>
                </c:pt>
                <c:pt idx="25270">
                  <c:v>284173734.89999998</c:v>
                </c:pt>
                <c:pt idx="25271">
                  <c:v>284184980.39999998</c:v>
                </c:pt>
                <c:pt idx="25272">
                  <c:v>284196225.89999998</c:v>
                </c:pt>
                <c:pt idx="25273">
                  <c:v>284207471.39999998</c:v>
                </c:pt>
                <c:pt idx="25274">
                  <c:v>284218716.89999998</c:v>
                </c:pt>
                <c:pt idx="25275">
                  <c:v>284229962.39999998</c:v>
                </c:pt>
                <c:pt idx="25276">
                  <c:v>284241207.89999998</c:v>
                </c:pt>
                <c:pt idx="25277">
                  <c:v>284252453.39999998</c:v>
                </c:pt>
                <c:pt idx="25278">
                  <c:v>284263698.89999998</c:v>
                </c:pt>
                <c:pt idx="25279">
                  <c:v>284274944.39999998</c:v>
                </c:pt>
                <c:pt idx="25280">
                  <c:v>284286189.89999998</c:v>
                </c:pt>
                <c:pt idx="25281">
                  <c:v>284297435.39999998</c:v>
                </c:pt>
                <c:pt idx="25282">
                  <c:v>284308680.89999998</c:v>
                </c:pt>
                <c:pt idx="25283">
                  <c:v>284319926.39999998</c:v>
                </c:pt>
                <c:pt idx="25284">
                  <c:v>284331171.89999998</c:v>
                </c:pt>
                <c:pt idx="25285">
                  <c:v>284342417.39999998</c:v>
                </c:pt>
                <c:pt idx="25286">
                  <c:v>284353662.89999998</c:v>
                </c:pt>
                <c:pt idx="25287">
                  <c:v>284364908.39999998</c:v>
                </c:pt>
                <c:pt idx="25288">
                  <c:v>284376153.89999998</c:v>
                </c:pt>
                <c:pt idx="25289">
                  <c:v>284387399.39999998</c:v>
                </c:pt>
                <c:pt idx="25290">
                  <c:v>284398644.89999998</c:v>
                </c:pt>
                <c:pt idx="25291">
                  <c:v>284409890.39999998</c:v>
                </c:pt>
                <c:pt idx="25292">
                  <c:v>284421135.89999998</c:v>
                </c:pt>
                <c:pt idx="25293">
                  <c:v>284432381.39999998</c:v>
                </c:pt>
                <c:pt idx="25294">
                  <c:v>284443626.89999998</c:v>
                </c:pt>
                <c:pt idx="25295">
                  <c:v>284454872.39999998</c:v>
                </c:pt>
                <c:pt idx="25296">
                  <c:v>284466117.89999998</c:v>
                </c:pt>
                <c:pt idx="25297">
                  <c:v>284477363.39999998</c:v>
                </c:pt>
                <c:pt idx="25298">
                  <c:v>284488608.89999998</c:v>
                </c:pt>
                <c:pt idx="25299">
                  <c:v>284499854.39999998</c:v>
                </c:pt>
                <c:pt idx="25300">
                  <c:v>284511099.89999998</c:v>
                </c:pt>
                <c:pt idx="25301">
                  <c:v>284522345.39999998</c:v>
                </c:pt>
                <c:pt idx="25302">
                  <c:v>284533590.89999998</c:v>
                </c:pt>
                <c:pt idx="25303">
                  <c:v>284544836.39999998</c:v>
                </c:pt>
                <c:pt idx="25304">
                  <c:v>284556081.89999998</c:v>
                </c:pt>
                <c:pt idx="25305">
                  <c:v>284567327.30000001</c:v>
                </c:pt>
                <c:pt idx="25306">
                  <c:v>284578572.80000001</c:v>
                </c:pt>
                <c:pt idx="25307">
                  <c:v>284589818.30000001</c:v>
                </c:pt>
                <c:pt idx="25308">
                  <c:v>284601063.80000001</c:v>
                </c:pt>
                <c:pt idx="25309">
                  <c:v>284612309.30000001</c:v>
                </c:pt>
                <c:pt idx="25310">
                  <c:v>284623554.80000001</c:v>
                </c:pt>
                <c:pt idx="25311">
                  <c:v>284634800.30000001</c:v>
                </c:pt>
                <c:pt idx="25312">
                  <c:v>284646045.80000001</c:v>
                </c:pt>
                <c:pt idx="25313">
                  <c:v>284657291.30000001</c:v>
                </c:pt>
                <c:pt idx="25314">
                  <c:v>284668536.80000001</c:v>
                </c:pt>
                <c:pt idx="25315">
                  <c:v>284679782.30000001</c:v>
                </c:pt>
                <c:pt idx="25316">
                  <c:v>284691027.80000001</c:v>
                </c:pt>
                <c:pt idx="25317">
                  <c:v>284702273.30000001</c:v>
                </c:pt>
                <c:pt idx="25318">
                  <c:v>284713518.80000001</c:v>
                </c:pt>
                <c:pt idx="25319">
                  <c:v>284724764.30000001</c:v>
                </c:pt>
                <c:pt idx="25320">
                  <c:v>284736009.80000001</c:v>
                </c:pt>
                <c:pt idx="25321">
                  <c:v>284747255.30000001</c:v>
                </c:pt>
                <c:pt idx="25322">
                  <c:v>284758500.80000001</c:v>
                </c:pt>
                <c:pt idx="25323">
                  <c:v>284769746.30000001</c:v>
                </c:pt>
                <c:pt idx="25324">
                  <c:v>284780991.80000001</c:v>
                </c:pt>
                <c:pt idx="25325">
                  <c:v>284792237.30000001</c:v>
                </c:pt>
                <c:pt idx="25326">
                  <c:v>284803482.80000001</c:v>
                </c:pt>
                <c:pt idx="25327">
                  <c:v>284814728.30000001</c:v>
                </c:pt>
                <c:pt idx="25328">
                  <c:v>284825973.80000001</c:v>
                </c:pt>
                <c:pt idx="25329">
                  <c:v>284837219.30000001</c:v>
                </c:pt>
                <c:pt idx="25330">
                  <c:v>284848464.80000001</c:v>
                </c:pt>
                <c:pt idx="25331">
                  <c:v>284859710.30000001</c:v>
                </c:pt>
                <c:pt idx="25332">
                  <c:v>284870955.80000001</c:v>
                </c:pt>
                <c:pt idx="25333">
                  <c:v>284882201.30000001</c:v>
                </c:pt>
                <c:pt idx="25334">
                  <c:v>284893446.80000001</c:v>
                </c:pt>
                <c:pt idx="25335">
                  <c:v>284904692.30000001</c:v>
                </c:pt>
                <c:pt idx="25336">
                  <c:v>284915937.80000001</c:v>
                </c:pt>
                <c:pt idx="25337">
                  <c:v>284927183.30000001</c:v>
                </c:pt>
                <c:pt idx="25338">
                  <c:v>284938428.80000001</c:v>
                </c:pt>
                <c:pt idx="25339">
                  <c:v>284949674.30000001</c:v>
                </c:pt>
                <c:pt idx="25340">
                  <c:v>284960919.80000001</c:v>
                </c:pt>
                <c:pt idx="25341">
                  <c:v>284972165.30000001</c:v>
                </c:pt>
                <c:pt idx="25342">
                  <c:v>284983410.80000001</c:v>
                </c:pt>
                <c:pt idx="25343">
                  <c:v>284994656.30000001</c:v>
                </c:pt>
                <c:pt idx="25344">
                  <c:v>285005901.80000001</c:v>
                </c:pt>
                <c:pt idx="25345">
                  <c:v>285017147.30000001</c:v>
                </c:pt>
                <c:pt idx="25346">
                  <c:v>285028392.80000001</c:v>
                </c:pt>
                <c:pt idx="25347">
                  <c:v>285039638.30000001</c:v>
                </c:pt>
                <c:pt idx="25348">
                  <c:v>285050883.80000001</c:v>
                </c:pt>
                <c:pt idx="25349">
                  <c:v>285062129.30000001</c:v>
                </c:pt>
                <c:pt idx="25350">
                  <c:v>285073374.80000001</c:v>
                </c:pt>
                <c:pt idx="25351">
                  <c:v>285084620.30000001</c:v>
                </c:pt>
                <c:pt idx="25352">
                  <c:v>285095865.80000001</c:v>
                </c:pt>
                <c:pt idx="25353">
                  <c:v>285107111.30000001</c:v>
                </c:pt>
                <c:pt idx="25354">
                  <c:v>285118356.80000001</c:v>
                </c:pt>
                <c:pt idx="25355">
                  <c:v>285129602.19999999</c:v>
                </c:pt>
                <c:pt idx="25356">
                  <c:v>285140847.69999999</c:v>
                </c:pt>
                <c:pt idx="25357">
                  <c:v>285152093.19999999</c:v>
                </c:pt>
                <c:pt idx="25358">
                  <c:v>285163338.69999999</c:v>
                </c:pt>
                <c:pt idx="25359">
                  <c:v>285174584.19999999</c:v>
                </c:pt>
                <c:pt idx="25360">
                  <c:v>285185829.69999999</c:v>
                </c:pt>
                <c:pt idx="25361">
                  <c:v>285197075.19999999</c:v>
                </c:pt>
                <c:pt idx="25362">
                  <c:v>285208320.69999999</c:v>
                </c:pt>
                <c:pt idx="25363">
                  <c:v>285219566.19999999</c:v>
                </c:pt>
                <c:pt idx="25364">
                  <c:v>285230811.69999999</c:v>
                </c:pt>
                <c:pt idx="25365">
                  <c:v>285242057.19999999</c:v>
                </c:pt>
                <c:pt idx="25366">
                  <c:v>285253302.69999999</c:v>
                </c:pt>
                <c:pt idx="25367">
                  <c:v>285264548.19999999</c:v>
                </c:pt>
                <c:pt idx="25368">
                  <c:v>285275793.69999999</c:v>
                </c:pt>
                <c:pt idx="25369">
                  <c:v>285287039.19999999</c:v>
                </c:pt>
                <c:pt idx="25370">
                  <c:v>285298284.69999999</c:v>
                </c:pt>
                <c:pt idx="25371">
                  <c:v>285309530.19999999</c:v>
                </c:pt>
                <c:pt idx="25372">
                  <c:v>285320775.69999999</c:v>
                </c:pt>
                <c:pt idx="25373">
                  <c:v>285332021.19999999</c:v>
                </c:pt>
                <c:pt idx="25374">
                  <c:v>285343266.69999999</c:v>
                </c:pt>
                <c:pt idx="25375">
                  <c:v>285354512.19999999</c:v>
                </c:pt>
                <c:pt idx="25376">
                  <c:v>285365757.69999999</c:v>
                </c:pt>
                <c:pt idx="25377">
                  <c:v>285377003.19999999</c:v>
                </c:pt>
                <c:pt idx="25378">
                  <c:v>285388248.69999999</c:v>
                </c:pt>
                <c:pt idx="25379">
                  <c:v>285399494.19999999</c:v>
                </c:pt>
                <c:pt idx="25380">
                  <c:v>285410739.69999999</c:v>
                </c:pt>
                <c:pt idx="25381">
                  <c:v>285421985.19999999</c:v>
                </c:pt>
                <c:pt idx="25382">
                  <c:v>285433230.69999999</c:v>
                </c:pt>
                <c:pt idx="25383">
                  <c:v>285444476.19999999</c:v>
                </c:pt>
                <c:pt idx="25384">
                  <c:v>285455721.69999999</c:v>
                </c:pt>
                <c:pt idx="25385">
                  <c:v>285466967.19999999</c:v>
                </c:pt>
                <c:pt idx="25386">
                  <c:v>285478212.69999999</c:v>
                </c:pt>
                <c:pt idx="25387">
                  <c:v>285489458.19999999</c:v>
                </c:pt>
                <c:pt idx="25388">
                  <c:v>285500703.69999999</c:v>
                </c:pt>
                <c:pt idx="25389">
                  <c:v>285511949.19999999</c:v>
                </c:pt>
                <c:pt idx="25390">
                  <c:v>285523194.69999999</c:v>
                </c:pt>
                <c:pt idx="25391">
                  <c:v>285534440.19999999</c:v>
                </c:pt>
                <c:pt idx="25392">
                  <c:v>285545685.69999999</c:v>
                </c:pt>
                <c:pt idx="25393">
                  <c:v>285556931.19999999</c:v>
                </c:pt>
                <c:pt idx="25394">
                  <c:v>285568176.69999999</c:v>
                </c:pt>
                <c:pt idx="25395">
                  <c:v>285579422.19999999</c:v>
                </c:pt>
                <c:pt idx="25396">
                  <c:v>285590667.69999999</c:v>
                </c:pt>
                <c:pt idx="25397">
                  <c:v>285601913.19999999</c:v>
                </c:pt>
                <c:pt idx="25398">
                  <c:v>285613158.69999999</c:v>
                </c:pt>
                <c:pt idx="25399">
                  <c:v>285624404.19999999</c:v>
                </c:pt>
                <c:pt idx="25400">
                  <c:v>285635649.69999999</c:v>
                </c:pt>
                <c:pt idx="25401">
                  <c:v>285646895.19999999</c:v>
                </c:pt>
                <c:pt idx="25402">
                  <c:v>285658140.69999999</c:v>
                </c:pt>
                <c:pt idx="25403">
                  <c:v>285669386.19999999</c:v>
                </c:pt>
                <c:pt idx="25404">
                  <c:v>285680631.69999999</c:v>
                </c:pt>
                <c:pt idx="25405">
                  <c:v>285691877.19999999</c:v>
                </c:pt>
                <c:pt idx="25406">
                  <c:v>285703122.60000002</c:v>
                </c:pt>
                <c:pt idx="25407">
                  <c:v>285714368.10000002</c:v>
                </c:pt>
                <c:pt idx="25408">
                  <c:v>285725613.60000002</c:v>
                </c:pt>
                <c:pt idx="25409">
                  <c:v>285736859.10000002</c:v>
                </c:pt>
                <c:pt idx="25410">
                  <c:v>285748104.60000002</c:v>
                </c:pt>
                <c:pt idx="25411">
                  <c:v>285759350.10000002</c:v>
                </c:pt>
                <c:pt idx="25412">
                  <c:v>285770595.60000002</c:v>
                </c:pt>
                <c:pt idx="25413">
                  <c:v>285781841.10000002</c:v>
                </c:pt>
                <c:pt idx="25414">
                  <c:v>285793086.60000002</c:v>
                </c:pt>
                <c:pt idx="25415">
                  <c:v>285804332.10000002</c:v>
                </c:pt>
                <c:pt idx="25416">
                  <c:v>285815577.60000002</c:v>
                </c:pt>
                <c:pt idx="25417">
                  <c:v>285826823.10000002</c:v>
                </c:pt>
                <c:pt idx="25418">
                  <c:v>285838068.60000002</c:v>
                </c:pt>
                <c:pt idx="25419">
                  <c:v>285849314.10000002</c:v>
                </c:pt>
                <c:pt idx="25420">
                  <c:v>285860559.60000002</c:v>
                </c:pt>
                <c:pt idx="25421">
                  <c:v>285871805.10000002</c:v>
                </c:pt>
                <c:pt idx="25422">
                  <c:v>285883050.60000002</c:v>
                </c:pt>
                <c:pt idx="25423">
                  <c:v>285894296.10000002</c:v>
                </c:pt>
                <c:pt idx="25424">
                  <c:v>285905541.60000002</c:v>
                </c:pt>
                <c:pt idx="25425">
                  <c:v>285916787.10000002</c:v>
                </c:pt>
                <c:pt idx="25426">
                  <c:v>285928032.60000002</c:v>
                </c:pt>
                <c:pt idx="25427">
                  <c:v>285939278.10000002</c:v>
                </c:pt>
                <c:pt idx="25428">
                  <c:v>285950523.60000002</c:v>
                </c:pt>
                <c:pt idx="25429">
                  <c:v>285961769.10000002</c:v>
                </c:pt>
                <c:pt idx="25430">
                  <c:v>285973014.60000002</c:v>
                </c:pt>
                <c:pt idx="25431">
                  <c:v>285984260.10000002</c:v>
                </c:pt>
                <c:pt idx="25432">
                  <c:v>285995505.60000002</c:v>
                </c:pt>
                <c:pt idx="25433">
                  <c:v>286006751.10000002</c:v>
                </c:pt>
                <c:pt idx="25434">
                  <c:v>286017996.60000002</c:v>
                </c:pt>
                <c:pt idx="25435">
                  <c:v>286029242.10000002</c:v>
                </c:pt>
                <c:pt idx="25436">
                  <c:v>286040487.60000002</c:v>
                </c:pt>
                <c:pt idx="25437">
                  <c:v>286051733.10000002</c:v>
                </c:pt>
                <c:pt idx="25438">
                  <c:v>286062978.60000002</c:v>
                </c:pt>
                <c:pt idx="25439">
                  <c:v>286074224.10000002</c:v>
                </c:pt>
                <c:pt idx="25440">
                  <c:v>286085469.60000002</c:v>
                </c:pt>
                <c:pt idx="25441">
                  <c:v>286096715.10000002</c:v>
                </c:pt>
                <c:pt idx="25442">
                  <c:v>286107960.60000002</c:v>
                </c:pt>
                <c:pt idx="25443">
                  <c:v>286119206.10000002</c:v>
                </c:pt>
                <c:pt idx="25444">
                  <c:v>286130451.60000002</c:v>
                </c:pt>
                <c:pt idx="25445">
                  <c:v>286141697.10000002</c:v>
                </c:pt>
                <c:pt idx="25446">
                  <c:v>286152942.60000002</c:v>
                </c:pt>
                <c:pt idx="25447">
                  <c:v>286164188.10000002</c:v>
                </c:pt>
                <c:pt idx="25448">
                  <c:v>286175433.60000002</c:v>
                </c:pt>
                <c:pt idx="25449">
                  <c:v>286186679.10000002</c:v>
                </c:pt>
                <c:pt idx="25450">
                  <c:v>286197924.60000002</c:v>
                </c:pt>
                <c:pt idx="25451">
                  <c:v>286209170.10000002</c:v>
                </c:pt>
                <c:pt idx="25452">
                  <c:v>286220415.60000002</c:v>
                </c:pt>
                <c:pt idx="25453">
                  <c:v>286231661.10000002</c:v>
                </c:pt>
                <c:pt idx="25454">
                  <c:v>286242906.60000002</c:v>
                </c:pt>
                <c:pt idx="25455">
                  <c:v>286254152.10000002</c:v>
                </c:pt>
                <c:pt idx="25456">
                  <c:v>286265397.5</c:v>
                </c:pt>
                <c:pt idx="25457">
                  <c:v>286276643</c:v>
                </c:pt>
                <c:pt idx="25458">
                  <c:v>286287888.5</c:v>
                </c:pt>
                <c:pt idx="25459">
                  <c:v>286299134</c:v>
                </c:pt>
                <c:pt idx="25460">
                  <c:v>286310379.5</c:v>
                </c:pt>
                <c:pt idx="25461">
                  <c:v>286321625</c:v>
                </c:pt>
                <c:pt idx="25462">
                  <c:v>286332870.5</c:v>
                </c:pt>
                <c:pt idx="25463">
                  <c:v>286344116</c:v>
                </c:pt>
                <c:pt idx="25464">
                  <c:v>286355361.5</c:v>
                </c:pt>
                <c:pt idx="25465">
                  <c:v>286366607</c:v>
                </c:pt>
                <c:pt idx="25466">
                  <c:v>286377852.5</c:v>
                </c:pt>
                <c:pt idx="25467">
                  <c:v>286389098</c:v>
                </c:pt>
                <c:pt idx="25468">
                  <c:v>286400343.5</c:v>
                </c:pt>
                <c:pt idx="25469">
                  <c:v>286411589</c:v>
                </c:pt>
                <c:pt idx="25470">
                  <c:v>286422834.5</c:v>
                </c:pt>
                <c:pt idx="25471">
                  <c:v>286434080</c:v>
                </c:pt>
                <c:pt idx="25472">
                  <c:v>286445325.5</c:v>
                </c:pt>
                <c:pt idx="25473">
                  <c:v>286456571</c:v>
                </c:pt>
                <c:pt idx="25474">
                  <c:v>286467816.5</c:v>
                </c:pt>
                <c:pt idx="25475">
                  <c:v>286479062</c:v>
                </c:pt>
                <c:pt idx="25476">
                  <c:v>286490307.5</c:v>
                </c:pt>
                <c:pt idx="25477">
                  <c:v>286501553</c:v>
                </c:pt>
                <c:pt idx="25478">
                  <c:v>286512798.5</c:v>
                </c:pt>
                <c:pt idx="25479">
                  <c:v>286524044</c:v>
                </c:pt>
                <c:pt idx="25480">
                  <c:v>286535289.5</c:v>
                </c:pt>
                <c:pt idx="25481">
                  <c:v>286546535</c:v>
                </c:pt>
                <c:pt idx="25482">
                  <c:v>286557780.5</c:v>
                </c:pt>
                <c:pt idx="25483">
                  <c:v>286569026</c:v>
                </c:pt>
                <c:pt idx="25484">
                  <c:v>286580271.5</c:v>
                </c:pt>
                <c:pt idx="25485">
                  <c:v>286591517</c:v>
                </c:pt>
                <c:pt idx="25486">
                  <c:v>286602762.5</c:v>
                </c:pt>
                <c:pt idx="25487">
                  <c:v>286614008</c:v>
                </c:pt>
                <c:pt idx="25488">
                  <c:v>286625253.5</c:v>
                </c:pt>
                <c:pt idx="25489">
                  <c:v>286636499</c:v>
                </c:pt>
                <c:pt idx="25490">
                  <c:v>286647744.5</c:v>
                </c:pt>
                <c:pt idx="25491">
                  <c:v>286658990</c:v>
                </c:pt>
                <c:pt idx="25492">
                  <c:v>286670235.5</c:v>
                </c:pt>
                <c:pt idx="25493">
                  <c:v>286681481</c:v>
                </c:pt>
                <c:pt idx="25494">
                  <c:v>286692726.5</c:v>
                </c:pt>
                <c:pt idx="25495">
                  <c:v>286703972</c:v>
                </c:pt>
                <c:pt idx="25496">
                  <c:v>286715217.5</c:v>
                </c:pt>
                <c:pt idx="25497">
                  <c:v>286726463</c:v>
                </c:pt>
                <c:pt idx="25498">
                  <c:v>286737708.5</c:v>
                </c:pt>
                <c:pt idx="25499">
                  <c:v>286748954</c:v>
                </c:pt>
                <c:pt idx="25500">
                  <c:v>286760199.5</c:v>
                </c:pt>
                <c:pt idx="25501">
                  <c:v>286771445</c:v>
                </c:pt>
                <c:pt idx="25502">
                  <c:v>286782690.5</c:v>
                </c:pt>
                <c:pt idx="25503">
                  <c:v>286793936</c:v>
                </c:pt>
                <c:pt idx="25504">
                  <c:v>286805181.5</c:v>
                </c:pt>
                <c:pt idx="25505">
                  <c:v>286816427</c:v>
                </c:pt>
                <c:pt idx="25506">
                  <c:v>286827672.39999998</c:v>
                </c:pt>
                <c:pt idx="25507">
                  <c:v>286838917.89999998</c:v>
                </c:pt>
                <c:pt idx="25508">
                  <c:v>286850163.39999998</c:v>
                </c:pt>
                <c:pt idx="25509">
                  <c:v>286861408.89999998</c:v>
                </c:pt>
                <c:pt idx="25510">
                  <c:v>286872654.39999998</c:v>
                </c:pt>
                <c:pt idx="25511">
                  <c:v>286883899.89999998</c:v>
                </c:pt>
                <c:pt idx="25512">
                  <c:v>286895145.39999998</c:v>
                </c:pt>
                <c:pt idx="25513">
                  <c:v>286906390.89999998</c:v>
                </c:pt>
                <c:pt idx="25514">
                  <c:v>286917636.39999998</c:v>
                </c:pt>
                <c:pt idx="25515">
                  <c:v>286928881.89999998</c:v>
                </c:pt>
                <c:pt idx="25516">
                  <c:v>286940127.39999998</c:v>
                </c:pt>
                <c:pt idx="25517">
                  <c:v>286951372.89999998</c:v>
                </c:pt>
                <c:pt idx="25518">
                  <c:v>286962618.39999998</c:v>
                </c:pt>
                <c:pt idx="25519">
                  <c:v>286973863.89999998</c:v>
                </c:pt>
                <c:pt idx="25520">
                  <c:v>286985109.39999998</c:v>
                </c:pt>
                <c:pt idx="25521">
                  <c:v>286996354.89999998</c:v>
                </c:pt>
                <c:pt idx="25522">
                  <c:v>287007600.39999998</c:v>
                </c:pt>
                <c:pt idx="25523">
                  <c:v>287018845.89999998</c:v>
                </c:pt>
                <c:pt idx="25524">
                  <c:v>287030091.39999998</c:v>
                </c:pt>
                <c:pt idx="25525">
                  <c:v>287041336.89999998</c:v>
                </c:pt>
                <c:pt idx="25526">
                  <c:v>287052582.39999998</c:v>
                </c:pt>
                <c:pt idx="25527">
                  <c:v>287063827.89999998</c:v>
                </c:pt>
                <c:pt idx="25528">
                  <c:v>287075073.39999998</c:v>
                </c:pt>
                <c:pt idx="25529">
                  <c:v>287086318.89999998</c:v>
                </c:pt>
                <c:pt idx="25530">
                  <c:v>287097564.39999998</c:v>
                </c:pt>
                <c:pt idx="25531">
                  <c:v>287108809.89999998</c:v>
                </c:pt>
                <c:pt idx="25532">
                  <c:v>287120055.39999998</c:v>
                </c:pt>
                <c:pt idx="25533">
                  <c:v>287131300.89999998</c:v>
                </c:pt>
                <c:pt idx="25534">
                  <c:v>287142546.39999998</c:v>
                </c:pt>
                <c:pt idx="25535">
                  <c:v>287153791.89999998</c:v>
                </c:pt>
                <c:pt idx="25536">
                  <c:v>287165037.39999998</c:v>
                </c:pt>
                <c:pt idx="25537">
                  <c:v>287176282.89999998</c:v>
                </c:pt>
                <c:pt idx="25538">
                  <c:v>287187528.39999998</c:v>
                </c:pt>
                <c:pt idx="25539">
                  <c:v>287198773.89999998</c:v>
                </c:pt>
                <c:pt idx="25540">
                  <c:v>287210019.39999998</c:v>
                </c:pt>
                <c:pt idx="25541">
                  <c:v>287221264.89999998</c:v>
                </c:pt>
                <c:pt idx="25542">
                  <c:v>287232510.39999998</c:v>
                </c:pt>
                <c:pt idx="25543">
                  <c:v>287243755.89999998</c:v>
                </c:pt>
                <c:pt idx="25544">
                  <c:v>287255001.39999998</c:v>
                </c:pt>
                <c:pt idx="25545">
                  <c:v>287266246.89999998</c:v>
                </c:pt>
                <c:pt idx="25546">
                  <c:v>287277492.39999998</c:v>
                </c:pt>
                <c:pt idx="25547">
                  <c:v>287288737.89999998</c:v>
                </c:pt>
                <c:pt idx="25548">
                  <c:v>287299983.39999998</c:v>
                </c:pt>
                <c:pt idx="25549">
                  <c:v>287311228.89999998</c:v>
                </c:pt>
                <c:pt idx="25550">
                  <c:v>287322474.39999998</c:v>
                </c:pt>
                <c:pt idx="25551">
                  <c:v>287333719.89999998</c:v>
                </c:pt>
                <c:pt idx="25552">
                  <c:v>287344965.39999998</c:v>
                </c:pt>
                <c:pt idx="25553">
                  <c:v>287356210.89999998</c:v>
                </c:pt>
                <c:pt idx="25554">
                  <c:v>287367456.39999998</c:v>
                </c:pt>
                <c:pt idx="25555">
                  <c:v>287378701.89999998</c:v>
                </c:pt>
                <c:pt idx="25556">
                  <c:v>287389947.39999998</c:v>
                </c:pt>
                <c:pt idx="25557">
                  <c:v>287401192.80000001</c:v>
                </c:pt>
                <c:pt idx="25558">
                  <c:v>287412438.30000001</c:v>
                </c:pt>
                <c:pt idx="25559">
                  <c:v>287423683.80000001</c:v>
                </c:pt>
                <c:pt idx="25560">
                  <c:v>287434929.30000001</c:v>
                </c:pt>
                <c:pt idx="25561">
                  <c:v>287446174.80000001</c:v>
                </c:pt>
                <c:pt idx="25562">
                  <c:v>287457420.30000001</c:v>
                </c:pt>
                <c:pt idx="25563">
                  <c:v>287468665.80000001</c:v>
                </c:pt>
                <c:pt idx="25564">
                  <c:v>287479911.30000001</c:v>
                </c:pt>
                <c:pt idx="25565">
                  <c:v>287491156.80000001</c:v>
                </c:pt>
                <c:pt idx="25566">
                  <c:v>287502402.30000001</c:v>
                </c:pt>
                <c:pt idx="25567">
                  <c:v>287513647.80000001</c:v>
                </c:pt>
                <c:pt idx="25568">
                  <c:v>287524893.30000001</c:v>
                </c:pt>
                <c:pt idx="25569">
                  <c:v>287536138.80000001</c:v>
                </c:pt>
                <c:pt idx="25570">
                  <c:v>287547384.30000001</c:v>
                </c:pt>
                <c:pt idx="25571">
                  <c:v>287558629.80000001</c:v>
                </c:pt>
                <c:pt idx="25572">
                  <c:v>287569875.30000001</c:v>
                </c:pt>
                <c:pt idx="25573">
                  <c:v>287581120.80000001</c:v>
                </c:pt>
                <c:pt idx="25574">
                  <c:v>287592366.30000001</c:v>
                </c:pt>
                <c:pt idx="25575">
                  <c:v>287603611.80000001</c:v>
                </c:pt>
                <c:pt idx="25576">
                  <c:v>287614857.30000001</c:v>
                </c:pt>
                <c:pt idx="25577">
                  <c:v>287626102.80000001</c:v>
                </c:pt>
                <c:pt idx="25578">
                  <c:v>287637348.30000001</c:v>
                </c:pt>
                <c:pt idx="25579">
                  <c:v>287648593.80000001</c:v>
                </c:pt>
                <c:pt idx="25580">
                  <c:v>287659839.30000001</c:v>
                </c:pt>
                <c:pt idx="25581">
                  <c:v>287671084.80000001</c:v>
                </c:pt>
                <c:pt idx="25582">
                  <c:v>287682330.30000001</c:v>
                </c:pt>
                <c:pt idx="25583">
                  <c:v>287693575.80000001</c:v>
                </c:pt>
                <c:pt idx="25584">
                  <c:v>287704821.30000001</c:v>
                </c:pt>
                <c:pt idx="25585">
                  <c:v>287716066.80000001</c:v>
                </c:pt>
                <c:pt idx="25586">
                  <c:v>287727312.30000001</c:v>
                </c:pt>
                <c:pt idx="25587">
                  <c:v>287738557.80000001</c:v>
                </c:pt>
                <c:pt idx="25588">
                  <c:v>287749803.30000001</c:v>
                </c:pt>
                <c:pt idx="25589">
                  <c:v>287761048.80000001</c:v>
                </c:pt>
                <c:pt idx="25590">
                  <c:v>287772294.30000001</c:v>
                </c:pt>
                <c:pt idx="25591">
                  <c:v>287783539.80000001</c:v>
                </c:pt>
                <c:pt idx="25592">
                  <c:v>287794785.30000001</c:v>
                </c:pt>
                <c:pt idx="25593">
                  <c:v>287806030.80000001</c:v>
                </c:pt>
                <c:pt idx="25594">
                  <c:v>287817276.30000001</c:v>
                </c:pt>
                <c:pt idx="25595">
                  <c:v>287828521.80000001</c:v>
                </c:pt>
                <c:pt idx="25596">
                  <c:v>287839767.30000001</c:v>
                </c:pt>
                <c:pt idx="25597">
                  <c:v>287851012.80000001</c:v>
                </c:pt>
                <c:pt idx="25598">
                  <c:v>287862258.30000001</c:v>
                </c:pt>
                <c:pt idx="25599">
                  <c:v>287873503.80000001</c:v>
                </c:pt>
                <c:pt idx="25600">
                  <c:v>287884749.30000001</c:v>
                </c:pt>
                <c:pt idx="25601">
                  <c:v>287895994.80000001</c:v>
                </c:pt>
                <c:pt idx="25602">
                  <c:v>287907240.30000001</c:v>
                </c:pt>
                <c:pt idx="25603">
                  <c:v>287918485.80000001</c:v>
                </c:pt>
                <c:pt idx="25604">
                  <c:v>287929731.30000001</c:v>
                </c:pt>
                <c:pt idx="25605">
                  <c:v>287940976.80000001</c:v>
                </c:pt>
                <c:pt idx="25606">
                  <c:v>287952222.30000001</c:v>
                </c:pt>
                <c:pt idx="25607">
                  <c:v>287963467.69999999</c:v>
                </c:pt>
                <c:pt idx="25608">
                  <c:v>287974713.19999999</c:v>
                </c:pt>
                <c:pt idx="25609">
                  <c:v>287985958.69999999</c:v>
                </c:pt>
                <c:pt idx="25610">
                  <c:v>287997204.19999999</c:v>
                </c:pt>
                <c:pt idx="25611">
                  <c:v>288008449.69999999</c:v>
                </c:pt>
                <c:pt idx="25612">
                  <c:v>288019695.19999999</c:v>
                </c:pt>
                <c:pt idx="25613">
                  <c:v>288030940.69999999</c:v>
                </c:pt>
                <c:pt idx="25614">
                  <c:v>288042186.19999999</c:v>
                </c:pt>
                <c:pt idx="25615">
                  <c:v>288053431.69999999</c:v>
                </c:pt>
                <c:pt idx="25616">
                  <c:v>288064677.19999999</c:v>
                </c:pt>
                <c:pt idx="25617">
                  <c:v>288075922.69999999</c:v>
                </c:pt>
                <c:pt idx="25618">
                  <c:v>288087168.19999999</c:v>
                </c:pt>
                <c:pt idx="25619">
                  <c:v>288098413.69999999</c:v>
                </c:pt>
                <c:pt idx="25620">
                  <c:v>288109659.19999999</c:v>
                </c:pt>
                <c:pt idx="25621">
                  <c:v>288120904.69999999</c:v>
                </c:pt>
                <c:pt idx="25622">
                  <c:v>288132150.19999999</c:v>
                </c:pt>
                <c:pt idx="25623">
                  <c:v>288143395.69999999</c:v>
                </c:pt>
                <c:pt idx="25624">
                  <c:v>288154641.19999999</c:v>
                </c:pt>
                <c:pt idx="25625">
                  <c:v>288165886.69999999</c:v>
                </c:pt>
                <c:pt idx="25626">
                  <c:v>288177132.19999999</c:v>
                </c:pt>
                <c:pt idx="25627">
                  <c:v>288188377.69999999</c:v>
                </c:pt>
                <c:pt idx="25628">
                  <c:v>288199623.19999999</c:v>
                </c:pt>
                <c:pt idx="25629">
                  <c:v>288210868.69999999</c:v>
                </c:pt>
                <c:pt idx="25630">
                  <c:v>288222114.19999999</c:v>
                </c:pt>
                <c:pt idx="25631">
                  <c:v>288233359.69999999</c:v>
                </c:pt>
                <c:pt idx="25632">
                  <c:v>288244605.19999999</c:v>
                </c:pt>
                <c:pt idx="25633">
                  <c:v>288255850.69999999</c:v>
                </c:pt>
                <c:pt idx="25634">
                  <c:v>288267096.19999999</c:v>
                </c:pt>
                <c:pt idx="25635">
                  <c:v>288278341.69999999</c:v>
                </c:pt>
                <c:pt idx="25636">
                  <c:v>288289587.19999999</c:v>
                </c:pt>
                <c:pt idx="25637">
                  <c:v>288300832.69999999</c:v>
                </c:pt>
                <c:pt idx="25638">
                  <c:v>288312078.19999999</c:v>
                </c:pt>
                <c:pt idx="25639">
                  <c:v>288323323.69999999</c:v>
                </c:pt>
                <c:pt idx="25640">
                  <c:v>288334569.19999999</c:v>
                </c:pt>
                <c:pt idx="25641">
                  <c:v>288345814.69999999</c:v>
                </c:pt>
                <c:pt idx="25642">
                  <c:v>288357060.19999999</c:v>
                </c:pt>
                <c:pt idx="25643">
                  <c:v>288368305.69999999</c:v>
                </c:pt>
                <c:pt idx="25644">
                  <c:v>288379551.19999999</c:v>
                </c:pt>
                <c:pt idx="25645">
                  <c:v>288390796.69999999</c:v>
                </c:pt>
                <c:pt idx="25646">
                  <c:v>288402042.19999999</c:v>
                </c:pt>
                <c:pt idx="25647">
                  <c:v>288413287.69999999</c:v>
                </c:pt>
                <c:pt idx="25648">
                  <c:v>288424533.19999999</c:v>
                </c:pt>
                <c:pt idx="25649">
                  <c:v>288435778.69999999</c:v>
                </c:pt>
                <c:pt idx="25650">
                  <c:v>288447024.19999999</c:v>
                </c:pt>
                <c:pt idx="25651">
                  <c:v>288458269.69999999</c:v>
                </c:pt>
                <c:pt idx="25652">
                  <c:v>288469515.19999999</c:v>
                </c:pt>
                <c:pt idx="25653">
                  <c:v>288480760.69999999</c:v>
                </c:pt>
                <c:pt idx="25654">
                  <c:v>288492006.19999999</c:v>
                </c:pt>
                <c:pt idx="25655">
                  <c:v>288503251.69999999</c:v>
                </c:pt>
                <c:pt idx="25656">
                  <c:v>288514497.19999999</c:v>
                </c:pt>
                <c:pt idx="25657">
                  <c:v>288525742.69999999</c:v>
                </c:pt>
                <c:pt idx="25658">
                  <c:v>288536988.10000002</c:v>
                </c:pt>
                <c:pt idx="25659">
                  <c:v>288548233.60000002</c:v>
                </c:pt>
                <c:pt idx="25660">
                  <c:v>288559479.10000002</c:v>
                </c:pt>
                <c:pt idx="25661">
                  <c:v>288570724.60000002</c:v>
                </c:pt>
                <c:pt idx="25662">
                  <c:v>288581970.10000002</c:v>
                </c:pt>
                <c:pt idx="25663">
                  <c:v>288593215.60000002</c:v>
                </c:pt>
                <c:pt idx="25664">
                  <c:v>288604461.10000002</c:v>
                </c:pt>
                <c:pt idx="25665">
                  <c:v>288615706.60000002</c:v>
                </c:pt>
                <c:pt idx="25666">
                  <c:v>288626952.10000002</c:v>
                </c:pt>
                <c:pt idx="25667">
                  <c:v>288638197.60000002</c:v>
                </c:pt>
                <c:pt idx="25668">
                  <c:v>288649443.10000002</c:v>
                </c:pt>
                <c:pt idx="25669">
                  <c:v>288660688.60000002</c:v>
                </c:pt>
                <c:pt idx="25670">
                  <c:v>288671934.10000002</c:v>
                </c:pt>
                <c:pt idx="25671">
                  <c:v>288683179.60000002</c:v>
                </c:pt>
                <c:pt idx="25672">
                  <c:v>288694425.10000002</c:v>
                </c:pt>
                <c:pt idx="25673">
                  <c:v>288705670.60000002</c:v>
                </c:pt>
                <c:pt idx="25674">
                  <c:v>288716916.10000002</c:v>
                </c:pt>
                <c:pt idx="25675">
                  <c:v>288728161.60000002</c:v>
                </c:pt>
                <c:pt idx="25676">
                  <c:v>288739407.10000002</c:v>
                </c:pt>
                <c:pt idx="25677">
                  <c:v>288750652.60000002</c:v>
                </c:pt>
                <c:pt idx="25678">
                  <c:v>288761898.10000002</c:v>
                </c:pt>
                <c:pt idx="25679">
                  <c:v>288773143.60000002</c:v>
                </c:pt>
                <c:pt idx="25680">
                  <c:v>288784389.10000002</c:v>
                </c:pt>
                <c:pt idx="25681">
                  <c:v>288795634.60000002</c:v>
                </c:pt>
                <c:pt idx="25682">
                  <c:v>288806880.10000002</c:v>
                </c:pt>
                <c:pt idx="25683">
                  <c:v>288818125.60000002</c:v>
                </c:pt>
                <c:pt idx="25684">
                  <c:v>288829371.10000002</c:v>
                </c:pt>
                <c:pt idx="25685">
                  <c:v>288840616.60000002</c:v>
                </c:pt>
                <c:pt idx="25686">
                  <c:v>288851862.10000002</c:v>
                </c:pt>
                <c:pt idx="25687">
                  <c:v>288863107.60000002</c:v>
                </c:pt>
                <c:pt idx="25688">
                  <c:v>288874353.10000002</c:v>
                </c:pt>
                <c:pt idx="25689">
                  <c:v>288885598.60000002</c:v>
                </c:pt>
                <c:pt idx="25690">
                  <c:v>288896844.10000002</c:v>
                </c:pt>
                <c:pt idx="25691">
                  <c:v>288908089.60000002</c:v>
                </c:pt>
                <c:pt idx="25692">
                  <c:v>288919335.10000002</c:v>
                </c:pt>
                <c:pt idx="25693">
                  <c:v>288930580.60000002</c:v>
                </c:pt>
                <c:pt idx="25694">
                  <c:v>288941826.10000002</c:v>
                </c:pt>
                <c:pt idx="25695">
                  <c:v>288953071.60000002</c:v>
                </c:pt>
                <c:pt idx="25696">
                  <c:v>288964317.10000002</c:v>
                </c:pt>
                <c:pt idx="25697">
                  <c:v>288975562.60000002</c:v>
                </c:pt>
                <c:pt idx="25698">
                  <c:v>288986808.10000002</c:v>
                </c:pt>
                <c:pt idx="25699">
                  <c:v>288998053.60000002</c:v>
                </c:pt>
                <c:pt idx="25700">
                  <c:v>289009299.10000002</c:v>
                </c:pt>
                <c:pt idx="25701">
                  <c:v>289020544.60000002</c:v>
                </c:pt>
                <c:pt idx="25702">
                  <c:v>289031790.10000002</c:v>
                </c:pt>
                <c:pt idx="25703">
                  <c:v>289043035.60000002</c:v>
                </c:pt>
                <c:pt idx="25704">
                  <c:v>289054281.10000002</c:v>
                </c:pt>
                <c:pt idx="25705">
                  <c:v>289065526.60000002</c:v>
                </c:pt>
                <c:pt idx="25706">
                  <c:v>289076772.10000002</c:v>
                </c:pt>
                <c:pt idx="25707">
                  <c:v>289088017.60000002</c:v>
                </c:pt>
                <c:pt idx="25708">
                  <c:v>289099263</c:v>
                </c:pt>
                <c:pt idx="25709">
                  <c:v>289110508.5</c:v>
                </c:pt>
                <c:pt idx="25710">
                  <c:v>289121754</c:v>
                </c:pt>
                <c:pt idx="25711">
                  <c:v>289132999.5</c:v>
                </c:pt>
                <c:pt idx="25712">
                  <c:v>289144245</c:v>
                </c:pt>
                <c:pt idx="25713">
                  <c:v>289155490.5</c:v>
                </c:pt>
                <c:pt idx="25714">
                  <c:v>289166736</c:v>
                </c:pt>
                <c:pt idx="25715">
                  <c:v>289177981.5</c:v>
                </c:pt>
                <c:pt idx="25716">
                  <c:v>289189227</c:v>
                </c:pt>
                <c:pt idx="25717">
                  <c:v>289200472.5</c:v>
                </c:pt>
                <c:pt idx="25718">
                  <c:v>289211718</c:v>
                </c:pt>
                <c:pt idx="25719">
                  <c:v>289222963.5</c:v>
                </c:pt>
                <c:pt idx="25720">
                  <c:v>289234209</c:v>
                </c:pt>
                <c:pt idx="25721">
                  <c:v>289245454.5</c:v>
                </c:pt>
                <c:pt idx="25722">
                  <c:v>289256700</c:v>
                </c:pt>
                <c:pt idx="25723">
                  <c:v>289267945.5</c:v>
                </c:pt>
                <c:pt idx="25724">
                  <c:v>289279191</c:v>
                </c:pt>
                <c:pt idx="25725">
                  <c:v>289290436.5</c:v>
                </c:pt>
                <c:pt idx="25726">
                  <c:v>289301682</c:v>
                </c:pt>
                <c:pt idx="25727">
                  <c:v>289312927.5</c:v>
                </c:pt>
                <c:pt idx="25728">
                  <c:v>289324173</c:v>
                </c:pt>
                <c:pt idx="25729">
                  <c:v>289335418.5</c:v>
                </c:pt>
                <c:pt idx="25730">
                  <c:v>289346664</c:v>
                </c:pt>
                <c:pt idx="25731">
                  <c:v>289357909.5</c:v>
                </c:pt>
                <c:pt idx="25732">
                  <c:v>289369155</c:v>
                </c:pt>
                <c:pt idx="25733">
                  <c:v>289380400.5</c:v>
                </c:pt>
                <c:pt idx="25734">
                  <c:v>289391646</c:v>
                </c:pt>
                <c:pt idx="25735">
                  <c:v>289402891.5</c:v>
                </c:pt>
                <c:pt idx="25736">
                  <c:v>289414137</c:v>
                </c:pt>
                <c:pt idx="25737">
                  <c:v>289425382.5</c:v>
                </c:pt>
                <c:pt idx="25738">
                  <c:v>289436628</c:v>
                </c:pt>
                <c:pt idx="25739">
                  <c:v>289447873.5</c:v>
                </c:pt>
                <c:pt idx="25740">
                  <c:v>289459119</c:v>
                </c:pt>
                <c:pt idx="25741">
                  <c:v>289470364.5</c:v>
                </c:pt>
                <c:pt idx="25742">
                  <c:v>289481610</c:v>
                </c:pt>
                <c:pt idx="25743">
                  <c:v>289492855.5</c:v>
                </c:pt>
                <c:pt idx="25744">
                  <c:v>289504101</c:v>
                </c:pt>
                <c:pt idx="25745">
                  <c:v>289515346.5</c:v>
                </c:pt>
                <c:pt idx="25746">
                  <c:v>289526592</c:v>
                </c:pt>
                <c:pt idx="25747">
                  <c:v>289537837.5</c:v>
                </c:pt>
                <c:pt idx="25748">
                  <c:v>289549083</c:v>
                </c:pt>
                <c:pt idx="25749">
                  <c:v>289560328.5</c:v>
                </c:pt>
                <c:pt idx="25750">
                  <c:v>289571574</c:v>
                </c:pt>
                <c:pt idx="25751">
                  <c:v>289582819.5</c:v>
                </c:pt>
                <c:pt idx="25752">
                  <c:v>289594065</c:v>
                </c:pt>
                <c:pt idx="25753">
                  <c:v>289605310.5</c:v>
                </c:pt>
                <c:pt idx="25754">
                  <c:v>289616556</c:v>
                </c:pt>
                <c:pt idx="25755">
                  <c:v>289627801.5</c:v>
                </c:pt>
                <c:pt idx="25756">
                  <c:v>289639047</c:v>
                </c:pt>
                <c:pt idx="25757">
                  <c:v>289650292.5</c:v>
                </c:pt>
                <c:pt idx="25758">
                  <c:v>289661538</c:v>
                </c:pt>
                <c:pt idx="25759">
                  <c:v>289672783.39999998</c:v>
                </c:pt>
                <c:pt idx="25760">
                  <c:v>289684028.89999998</c:v>
                </c:pt>
                <c:pt idx="25761">
                  <c:v>289695274.39999998</c:v>
                </c:pt>
                <c:pt idx="25762">
                  <c:v>289706519.89999998</c:v>
                </c:pt>
                <c:pt idx="25763">
                  <c:v>289717765.39999998</c:v>
                </c:pt>
                <c:pt idx="25764">
                  <c:v>289729010.89999998</c:v>
                </c:pt>
                <c:pt idx="25765">
                  <c:v>289740256.39999998</c:v>
                </c:pt>
                <c:pt idx="25766">
                  <c:v>289751501.89999998</c:v>
                </c:pt>
                <c:pt idx="25767">
                  <c:v>289762747.39999998</c:v>
                </c:pt>
                <c:pt idx="25768">
                  <c:v>289773992.89999998</c:v>
                </c:pt>
                <c:pt idx="25769">
                  <c:v>289785238.39999998</c:v>
                </c:pt>
                <c:pt idx="25770">
                  <c:v>289796483.89999998</c:v>
                </c:pt>
                <c:pt idx="25771">
                  <c:v>289807729.39999998</c:v>
                </c:pt>
                <c:pt idx="25772">
                  <c:v>289818974.89999998</c:v>
                </c:pt>
                <c:pt idx="25773">
                  <c:v>289830220.39999998</c:v>
                </c:pt>
                <c:pt idx="25774">
                  <c:v>289841465.89999998</c:v>
                </c:pt>
                <c:pt idx="25775">
                  <c:v>289852711.39999998</c:v>
                </c:pt>
                <c:pt idx="25776">
                  <c:v>289863956.89999998</c:v>
                </c:pt>
                <c:pt idx="25777">
                  <c:v>289875202.39999998</c:v>
                </c:pt>
                <c:pt idx="25778">
                  <c:v>289886447.89999998</c:v>
                </c:pt>
                <c:pt idx="25779">
                  <c:v>289897693.39999998</c:v>
                </c:pt>
                <c:pt idx="25780">
                  <c:v>289908938.89999998</c:v>
                </c:pt>
                <c:pt idx="25781">
                  <c:v>289920184.39999998</c:v>
                </c:pt>
                <c:pt idx="25782">
                  <c:v>289931429.89999998</c:v>
                </c:pt>
                <c:pt idx="25783">
                  <c:v>289942675.39999998</c:v>
                </c:pt>
                <c:pt idx="25784">
                  <c:v>289953920.89999998</c:v>
                </c:pt>
                <c:pt idx="25785">
                  <c:v>289965166.39999998</c:v>
                </c:pt>
                <c:pt idx="25786">
                  <c:v>289976411.89999998</c:v>
                </c:pt>
                <c:pt idx="25787">
                  <c:v>289987657.39999998</c:v>
                </c:pt>
                <c:pt idx="25788">
                  <c:v>289998902.89999998</c:v>
                </c:pt>
                <c:pt idx="25789">
                  <c:v>290010148.39999998</c:v>
                </c:pt>
                <c:pt idx="25790">
                  <c:v>290021393.89999998</c:v>
                </c:pt>
                <c:pt idx="25791">
                  <c:v>290032639.39999998</c:v>
                </c:pt>
                <c:pt idx="25792">
                  <c:v>290043884.89999998</c:v>
                </c:pt>
                <c:pt idx="25793">
                  <c:v>290055130.39999998</c:v>
                </c:pt>
                <c:pt idx="25794">
                  <c:v>290066375.89999998</c:v>
                </c:pt>
                <c:pt idx="25795">
                  <c:v>290077621.39999998</c:v>
                </c:pt>
                <c:pt idx="25796">
                  <c:v>290088866.89999998</c:v>
                </c:pt>
                <c:pt idx="25797">
                  <c:v>290100112.39999998</c:v>
                </c:pt>
                <c:pt idx="25798">
                  <c:v>290111357.89999998</c:v>
                </c:pt>
                <c:pt idx="25799">
                  <c:v>290122603.39999998</c:v>
                </c:pt>
                <c:pt idx="25800">
                  <c:v>290133848.89999998</c:v>
                </c:pt>
                <c:pt idx="25801">
                  <c:v>290145094.39999998</c:v>
                </c:pt>
                <c:pt idx="25802">
                  <c:v>290156339.89999998</c:v>
                </c:pt>
                <c:pt idx="25803">
                  <c:v>290167585.39999998</c:v>
                </c:pt>
                <c:pt idx="25804">
                  <c:v>290178830.89999998</c:v>
                </c:pt>
                <c:pt idx="25805">
                  <c:v>290190076.39999998</c:v>
                </c:pt>
                <c:pt idx="25806">
                  <c:v>290201321.89999998</c:v>
                </c:pt>
                <c:pt idx="25807">
                  <c:v>290212567.39999998</c:v>
                </c:pt>
                <c:pt idx="25808">
                  <c:v>290223812.89999998</c:v>
                </c:pt>
                <c:pt idx="25809">
                  <c:v>290235058.30000001</c:v>
                </c:pt>
                <c:pt idx="25810">
                  <c:v>290246303.80000001</c:v>
                </c:pt>
                <c:pt idx="25811">
                  <c:v>290257549.30000001</c:v>
                </c:pt>
                <c:pt idx="25812">
                  <c:v>290268794.80000001</c:v>
                </c:pt>
                <c:pt idx="25813">
                  <c:v>290280040.30000001</c:v>
                </c:pt>
                <c:pt idx="25814">
                  <c:v>290291285.80000001</c:v>
                </c:pt>
                <c:pt idx="25815">
                  <c:v>290302531.30000001</c:v>
                </c:pt>
                <c:pt idx="25816">
                  <c:v>290313776.80000001</c:v>
                </c:pt>
                <c:pt idx="25817">
                  <c:v>290325022.30000001</c:v>
                </c:pt>
                <c:pt idx="25818">
                  <c:v>290336267.80000001</c:v>
                </c:pt>
                <c:pt idx="25819">
                  <c:v>290347513.30000001</c:v>
                </c:pt>
                <c:pt idx="25820">
                  <c:v>290358758.80000001</c:v>
                </c:pt>
                <c:pt idx="25821">
                  <c:v>290370004.30000001</c:v>
                </c:pt>
                <c:pt idx="25822">
                  <c:v>290381249.80000001</c:v>
                </c:pt>
                <c:pt idx="25823">
                  <c:v>290392495.30000001</c:v>
                </c:pt>
                <c:pt idx="25824">
                  <c:v>290403740.80000001</c:v>
                </c:pt>
                <c:pt idx="25825">
                  <c:v>290414986.30000001</c:v>
                </c:pt>
                <c:pt idx="25826">
                  <c:v>290426231.80000001</c:v>
                </c:pt>
                <c:pt idx="25827">
                  <c:v>290437477.30000001</c:v>
                </c:pt>
                <c:pt idx="25828">
                  <c:v>290448722.80000001</c:v>
                </c:pt>
                <c:pt idx="25829">
                  <c:v>290459968.30000001</c:v>
                </c:pt>
                <c:pt idx="25830">
                  <c:v>290471213.80000001</c:v>
                </c:pt>
                <c:pt idx="25831">
                  <c:v>290482459.30000001</c:v>
                </c:pt>
                <c:pt idx="25832">
                  <c:v>290493704.80000001</c:v>
                </c:pt>
                <c:pt idx="25833">
                  <c:v>290504950.30000001</c:v>
                </c:pt>
                <c:pt idx="25834">
                  <c:v>290516195.80000001</c:v>
                </c:pt>
                <c:pt idx="25835">
                  <c:v>290527441.30000001</c:v>
                </c:pt>
                <c:pt idx="25836">
                  <c:v>290538686.80000001</c:v>
                </c:pt>
                <c:pt idx="25837">
                  <c:v>290549932.30000001</c:v>
                </c:pt>
                <c:pt idx="25838">
                  <c:v>290561177.80000001</c:v>
                </c:pt>
                <c:pt idx="25839">
                  <c:v>290572423.30000001</c:v>
                </c:pt>
                <c:pt idx="25840">
                  <c:v>290583668.80000001</c:v>
                </c:pt>
                <c:pt idx="25841">
                  <c:v>290594914.30000001</c:v>
                </c:pt>
                <c:pt idx="25842">
                  <c:v>290606159.80000001</c:v>
                </c:pt>
                <c:pt idx="25843">
                  <c:v>290617405.30000001</c:v>
                </c:pt>
                <c:pt idx="25844">
                  <c:v>290628650.80000001</c:v>
                </c:pt>
                <c:pt idx="25845">
                  <c:v>290639896.30000001</c:v>
                </c:pt>
                <c:pt idx="25846">
                  <c:v>290651141.80000001</c:v>
                </c:pt>
                <c:pt idx="25847">
                  <c:v>290662387.30000001</c:v>
                </c:pt>
                <c:pt idx="25848">
                  <c:v>290673632.80000001</c:v>
                </c:pt>
                <c:pt idx="25849">
                  <c:v>290684878.30000001</c:v>
                </c:pt>
                <c:pt idx="25850">
                  <c:v>290696123.80000001</c:v>
                </c:pt>
                <c:pt idx="25851">
                  <c:v>290707369.30000001</c:v>
                </c:pt>
                <c:pt idx="25852">
                  <c:v>290718614.80000001</c:v>
                </c:pt>
                <c:pt idx="25853">
                  <c:v>290729860.30000001</c:v>
                </c:pt>
                <c:pt idx="25854">
                  <c:v>290741105.80000001</c:v>
                </c:pt>
                <c:pt idx="25855">
                  <c:v>290752351.30000001</c:v>
                </c:pt>
                <c:pt idx="25856">
                  <c:v>290763596.80000001</c:v>
                </c:pt>
                <c:pt idx="25857">
                  <c:v>290774842.30000001</c:v>
                </c:pt>
                <c:pt idx="25858">
                  <c:v>290786087.80000001</c:v>
                </c:pt>
                <c:pt idx="25859">
                  <c:v>290797333.30000001</c:v>
                </c:pt>
                <c:pt idx="25860">
                  <c:v>290808578.69999999</c:v>
                </c:pt>
                <c:pt idx="25861">
                  <c:v>290819824.19999999</c:v>
                </c:pt>
                <c:pt idx="25862">
                  <c:v>290831069.69999999</c:v>
                </c:pt>
                <c:pt idx="25863">
                  <c:v>290842315.19999999</c:v>
                </c:pt>
                <c:pt idx="25864">
                  <c:v>290853560.69999999</c:v>
                </c:pt>
                <c:pt idx="25865">
                  <c:v>290864806.19999999</c:v>
                </c:pt>
                <c:pt idx="25866">
                  <c:v>290876051.69999999</c:v>
                </c:pt>
                <c:pt idx="25867">
                  <c:v>290887297.19999999</c:v>
                </c:pt>
                <c:pt idx="25868">
                  <c:v>290898542.69999999</c:v>
                </c:pt>
                <c:pt idx="25869">
                  <c:v>290909788.19999999</c:v>
                </c:pt>
                <c:pt idx="25870">
                  <c:v>290921033.69999999</c:v>
                </c:pt>
                <c:pt idx="25871">
                  <c:v>290932279.19999999</c:v>
                </c:pt>
                <c:pt idx="25872">
                  <c:v>290943524.69999999</c:v>
                </c:pt>
                <c:pt idx="25873">
                  <c:v>290954770.19999999</c:v>
                </c:pt>
                <c:pt idx="25874">
                  <c:v>290966015.69999999</c:v>
                </c:pt>
                <c:pt idx="25875">
                  <c:v>290977261.19999999</c:v>
                </c:pt>
                <c:pt idx="25876">
                  <c:v>290988506.69999999</c:v>
                </c:pt>
                <c:pt idx="25877">
                  <c:v>290999752.19999999</c:v>
                </c:pt>
                <c:pt idx="25878">
                  <c:v>291010997.69999999</c:v>
                </c:pt>
                <c:pt idx="25879">
                  <c:v>291022243.19999999</c:v>
                </c:pt>
                <c:pt idx="25880">
                  <c:v>291033488.69999999</c:v>
                </c:pt>
                <c:pt idx="25881">
                  <c:v>291044734.19999999</c:v>
                </c:pt>
                <c:pt idx="25882">
                  <c:v>291055979.69999999</c:v>
                </c:pt>
                <c:pt idx="25883">
                  <c:v>291067225.19999999</c:v>
                </c:pt>
                <c:pt idx="25884">
                  <c:v>291078470.69999999</c:v>
                </c:pt>
                <c:pt idx="25885">
                  <c:v>291089716.19999999</c:v>
                </c:pt>
                <c:pt idx="25886">
                  <c:v>291100961.69999999</c:v>
                </c:pt>
                <c:pt idx="25887">
                  <c:v>291112207.19999999</c:v>
                </c:pt>
                <c:pt idx="25888">
                  <c:v>291123452.69999999</c:v>
                </c:pt>
                <c:pt idx="25889">
                  <c:v>291134698.19999999</c:v>
                </c:pt>
                <c:pt idx="25890">
                  <c:v>291145943.69999999</c:v>
                </c:pt>
                <c:pt idx="25891">
                  <c:v>291157189.19999999</c:v>
                </c:pt>
                <c:pt idx="25892">
                  <c:v>291168434.69999999</c:v>
                </c:pt>
                <c:pt idx="25893">
                  <c:v>291179680.19999999</c:v>
                </c:pt>
                <c:pt idx="25894">
                  <c:v>291190925.69999999</c:v>
                </c:pt>
                <c:pt idx="25895">
                  <c:v>291202171.19999999</c:v>
                </c:pt>
                <c:pt idx="25896">
                  <c:v>291213416.69999999</c:v>
                </c:pt>
                <c:pt idx="25897">
                  <c:v>291224662.19999999</c:v>
                </c:pt>
                <c:pt idx="25898">
                  <c:v>291235907.69999999</c:v>
                </c:pt>
                <c:pt idx="25899">
                  <c:v>291247153.19999999</c:v>
                </c:pt>
                <c:pt idx="25900">
                  <c:v>291258398.69999999</c:v>
                </c:pt>
                <c:pt idx="25901">
                  <c:v>291269644.19999999</c:v>
                </c:pt>
                <c:pt idx="25902">
                  <c:v>291280889.69999999</c:v>
                </c:pt>
                <c:pt idx="25903">
                  <c:v>291292135.19999999</c:v>
                </c:pt>
                <c:pt idx="25904">
                  <c:v>291303380.69999999</c:v>
                </c:pt>
                <c:pt idx="25905">
                  <c:v>291314626.19999999</c:v>
                </c:pt>
                <c:pt idx="25906">
                  <c:v>291325871.69999999</c:v>
                </c:pt>
                <c:pt idx="25907">
                  <c:v>291337117.19999999</c:v>
                </c:pt>
                <c:pt idx="25908">
                  <c:v>291348362.69999999</c:v>
                </c:pt>
                <c:pt idx="25909">
                  <c:v>291359608.19999999</c:v>
                </c:pt>
                <c:pt idx="25910">
                  <c:v>291370853.60000002</c:v>
                </c:pt>
                <c:pt idx="25911">
                  <c:v>291382099.10000002</c:v>
                </c:pt>
                <c:pt idx="25912">
                  <c:v>291393344.60000002</c:v>
                </c:pt>
                <c:pt idx="25913">
                  <c:v>291404590.10000002</c:v>
                </c:pt>
                <c:pt idx="25914">
                  <c:v>291415835.60000002</c:v>
                </c:pt>
                <c:pt idx="25915">
                  <c:v>291427081.10000002</c:v>
                </c:pt>
                <c:pt idx="25916">
                  <c:v>291438326.60000002</c:v>
                </c:pt>
                <c:pt idx="25917">
                  <c:v>291449572.10000002</c:v>
                </c:pt>
                <c:pt idx="25918">
                  <c:v>291460817.60000002</c:v>
                </c:pt>
                <c:pt idx="25919">
                  <c:v>291472063.10000002</c:v>
                </c:pt>
                <c:pt idx="25920">
                  <c:v>291483308.60000002</c:v>
                </c:pt>
                <c:pt idx="25921">
                  <c:v>291494554.10000002</c:v>
                </c:pt>
                <c:pt idx="25922">
                  <c:v>291505799.60000002</c:v>
                </c:pt>
                <c:pt idx="25923">
                  <c:v>291517045.10000002</c:v>
                </c:pt>
                <c:pt idx="25924">
                  <c:v>291528290.60000002</c:v>
                </c:pt>
                <c:pt idx="25925">
                  <c:v>291539536.10000002</c:v>
                </c:pt>
                <c:pt idx="25926">
                  <c:v>291550781.60000002</c:v>
                </c:pt>
                <c:pt idx="25927">
                  <c:v>291562027.10000002</c:v>
                </c:pt>
                <c:pt idx="25928">
                  <c:v>291573272.60000002</c:v>
                </c:pt>
                <c:pt idx="25929">
                  <c:v>291584518.10000002</c:v>
                </c:pt>
                <c:pt idx="25930">
                  <c:v>291595763.60000002</c:v>
                </c:pt>
                <c:pt idx="25931">
                  <c:v>291607009.10000002</c:v>
                </c:pt>
                <c:pt idx="25932">
                  <c:v>291618254.60000002</c:v>
                </c:pt>
                <c:pt idx="25933">
                  <c:v>291629500.10000002</c:v>
                </c:pt>
                <c:pt idx="25934">
                  <c:v>291640745.60000002</c:v>
                </c:pt>
                <c:pt idx="25935">
                  <c:v>291651991.10000002</c:v>
                </c:pt>
                <c:pt idx="25936">
                  <c:v>291663236.60000002</c:v>
                </c:pt>
                <c:pt idx="25937">
                  <c:v>291674482.10000002</c:v>
                </c:pt>
                <c:pt idx="25938">
                  <c:v>291685727.60000002</c:v>
                </c:pt>
                <c:pt idx="25939">
                  <c:v>291696973.10000002</c:v>
                </c:pt>
                <c:pt idx="25940">
                  <c:v>291708218.60000002</c:v>
                </c:pt>
                <c:pt idx="25941">
                  <c:v>291719464.10000002</c:v>
                </c:pt>
                <c:pt idx="25942">
                  <c:v>291730709.60000002</c:v>
                </c:pt>
                <c:pt idx="25943">
                  <c:v>291741955.10000002</c:v>
                </c:pt>
                <c:pt idx="25944">
                  <c:v>291753200.60000002</c:v>
                </c:pt>
                <c:pt idx="25945">
                  <c:v>291764446.10000002</c:v>
                </c:pt>
                <c:pt idx="25946">
                  <c:v>291775691.60000002</c:v>
                </c:pt>
                <c:pt idx="25947">
                  <c:v>291786937.10000002</c:v>
                </c:pt>
                <c:pt idx="25948">
                  <c:v>291798182.60000002</c:v>
                </c:pt>
                <c:pt idx="25949">
                  <c:v>291809428.10000002</c:v>
                </c:pt>
                <c:pt idx="25950">
                  <c:v>291820673.60000002</c:v>
                </c:pt>
                <c:pt idx="25951">
                  <c:v>291831919.10000002</c:v>
                </c:pt>
                <c:pt idx="25952">
                  <c:v>291843164.60000002</c:v>
                </c:pt>
                <c:pt idx="25953">
                  <c:v>291854410.10000002</c:v>
                </c:pt>
                <c:pt idx="25954">
                  <c:v>291865655.60000002</c:v>
                </c:pt>
                <c:pt idx="25955">
                  <c:v>291876901.10000002</c:v>
                </c:pt>
                <c:pt idx="25956">
                  <c:v>291888146.60000002</c:v>
                </c:pt>
                <c:pt idx="25957">
                  <c:v>291899392.10000002</c:v>
                </c:pt>
                <c:pt idx="25958">
                  <c:v>291910637.60000002</c:v>
                </c:pt>
                <c:pt idx="25959">
                  <c:v>291921883.10000002</c:v>
                </c:pt>
                <c:pt idx="25960">
                  <c:v>291933128.60000002</c:v>
                </c:pt>
                <c:pt idx="25961">
                  <c:v>291944374</c:v>
                </c:pt>
                <c:pt idx="25962">
                  <c:v>291955619.5</c:v>
                </c:pt>
                <c:pt idx="25963">
                  <c:v>291966865</c:v>
                </c:pt>
                <c:pt idx="25964">
                  <c:v>291978110.5</c:v>
                </c:pt>
                <c:pt idx="25965">
                  <c:v>291989356</c:v>
                </c:pt>
                <c:pt idx="25966">
                  <c:v>292000601.5</c:v>
                </c:pt>
                <c:pt idx="25967">
                  <c:v>292011847</c:v>
                </c:pt>
                <c:pt idx="25968">
                  <c:v>292023092.5</c:v>
                </c:pt>
                <c:pt idx="25969">
                  <c:v>292034338</c:v>
                </c:pt>
                <c:pt idx="25970">
                  <c:v>292045583.5</c:v>
                </c:pt>
                <c:pt idx="25971">
                  <c:v>292056829</c:v>
                </c:pt>
                <c:pt idx="25972">
                  <c:v>292068074.5</c:v>
                </c:pt>
                <c:pt idx="25973">
                  <c:v>292079320</c:v>
                </c:pt>
                <c:pt idx="25974">
                  <c:v>292090565.5</c:v>
                </c:pt>
                <c:pt idx="25975">
                  <c:v>292101811</c:v>
                </c:pt>
                <c:pt idx="25976">
                  <c:v>292113056.5</c:v>
                </c:pt>
                <c:pt idx="25977">
                  <c:v>292124302</c:v>
                </c:pt>
                <c:pt idx="25978">
                  <c:v>292135547.5</c:v>
                </c:pt>
                <c:pt idx="25979">
                  <c:v>292146793</c:v>
                </c:pt>
                <c:pt idx="25980">
                  <c:v>292158038.5</c:v>
                </c:pt>
                <c:pt idx="25981">
                  <c:v>292169284</c:v>
                </c:pt>
                <c:pt idx="25982">
                  <c:v>292180529.5</c:v>
                </c:pt>
                <c:pt idx="25983">
                  <c:v>292191775</c:v>
                </c:pt>
                <c:pt idx="25984">
                  <c:v>292203020.5</c:v>
                </c:pt>
                <c:pt idx="25985">
                  <c:v>292214266</c:v>
                </c:pt>
                <c:pt idx="25986">
                  <c:v>292225511.5</c:v>
                </c:pt>
                <c:pt idx="25987">
                  <c:v>292236757</c:v>
                </c:pt>
                <c:pt idx="25988">
                  <c:v>292248002.5</c:v>
                </c:pt>
                <c:pt idx="25989">
                  <c:v>292259248</c:v>
                </c:pt>
                <c:pt idx="25990">
                  <c:v>292270493.5</c:v>
                </c:pt>
                <c:pt idx="25991">
                  <c:v>292281739</c:v>
                </c:pt>
                <c:pt idx="25992">
                  <c:v>292292984.5</c:v>
                </c:pt>
                <c:pt idx="25993">
                  <c:v>292304230</c:v>
                </c:pt>
                <c:pt idx="25994">
                  <c:v>292315475.5</c:v>
                </c:pt>
                <c:pt idx="25995">
                  <c:v>292326721</c:v>
                </c:pt>
                <c:pt idx="25996">
                  <c:v>292337966.5</c:v>
                </c:pt>
                <c:pt idx="25997">
                  <c:v>292349212</c:v>
                </c:pt>
                <c:pt idx="25998">
                  <c:v>292360457.5</c:v>
                </c:pt>
                <c:pt idx="25999">
                  <c:v>292371703</c:v>
                </c:pt>
                <c:pt idx="26000">
                  <c:v>292382948.5</c:v>
                </c:pt>
                <c:pt idx="26001">
                  <c:v>292394194</c:v>
                </c:pt>
                <c:pt idx="26002">
                  <c:v>292405439.5</c:v>
                </c:pt>
                <c:pt idx="26003">
                  <c:v>292416685</c:v>
                </c:pt>
                <c:pt idx="26004">
                  <c:v>292427930.5</c:v>
                </c:pt>
                <c:pt idx="26005">
                  <c:v>292439176</c:v>
                </c:pt>
                <c:pt idx="26006">
                  <c:v>292450421.5</c:v>
                </c:pt>
                <c:pt idx="26007">
                  <c:v>292461667</c:v>
                </c:pt>
                <c:pt idx="26008">
                  <c:v>292472912.5</c:v>
                </c:pt>
                <c:pt idx="26009">
                  <c:v>292484158</c:v>
                </c:pt>
                <c:pt idx="26010">
                  <c:v>292495403.5</c:v>
                </c:pt>
                <c:pt idx="26011">
                  <c:v>292506648.89999998</c:v>
                </c:pt>
                <c:pt idx="26012">
                  <c:v>292517894.39999998</c:v>
                </c:pt>
                <c:pt idx="26013">
                  <c:v>292529139.89999998</c:v>
                </c:pt>
                <c:pt idx="26014">
                  <c:v>292540385.39999998</c:v>
                </c:pt>
                <c:pt idx="26015">
                  <c:v>292551630.89999998</c:v>
                </c:pt>
                <c:pt idx="26016">
                  <c:v>292562876.39999998</c:v>
                </c:pt>
                <c:pt idx="26017">
                  <c:v>292574121.89999998</c:v>
                </c:pt>
                <c:pt idx="26018">
                  <c:v>292585367.39999998</c:v>
                </c:pt>
                <c:pt idx="26019">
                  <c:v>292596612.89999998</c:v>
                </c:pt>
                <c:pt idx="26020">
                  <c:v>292607858.39999998</c:v>
                </c:pt>
                <c:pt idx="26021">
                  <c:v>292619103.89999998</c:v>
                </c:pt>
                <c:pt idx="26022">
                  <c:v>292630349.39999998</c:v>
                </c:pt>
                <c:pt idx="26023">
                  <c:v>292641594.89999998</c:v>
                </c:pt>
                <c:pt idx="26024">
                  <c:v>292652840.39999998</c:v>
                </c:pt>
                <c:pt idx="26025">
                  <c:v>292664085.89999998</c:v>
                </c:pt>
                <c:pt idx="26026">
                  <c:v>292675331.39999998</c:v>
                </c:pt>
                <c:pt idx="26027">
                  <c:v>292686576.89999998</c:v>
                </c:pt>
                <c:pt idx="26028">
                  <c:v>292697822.39999998</c:v>
                </c:pt>
                <c:pt idx="26029">
                  <c:v>292709067.89999998</c:v>
                </c:pt>
                <c:pt idx="26030">
                  <c:v>292720313.39999998</c:v>
                </c:pt>
                <c:pt idx="26031">
                  <c:v>292731558.89999998</c:v>
                </c:pt>
                <c:pt idx="26032">
                  <c:v>292742804.39999998</c:v>
                </c:pt>
                <c:pt idx="26033">
                  <c:v>292754049.89999998</c:v>
                </c:pt>
                <c:pt idx="26034">
                  <c:v>292765295.39999998</c:v>
                </c:pt>
                <c:pt idx="26035">
                  <c:v>292776540.89999998</c:v>
                </c:pt>
                <c:pt idx="26036">
                  <c:v>292787786.39999998</c:v>
                </c:pt>
                <c:pt idx="26037">
                  <c:v>292799031.89999998</c:v>
                </c:pt>
                <c:pt idx="26038">
                  <c:v>292810277.39999998</c:v>
                </c:pt>
                <c:pt idx="26039">
                  <c:v>292821522.89999998</c:v>
                </c:pt>
                <c:pt idx="26040">
                  <c:v>292832768.39999998</c:v>
                </c:pt>
                <c:pt idx="26041">
                  <c:v>292844013.89999998</c:v>
                </c:pt>
                <c:pt idx="26042">
                  <c:v>292855259.39999998</c:v>
                </c:pt>
                <c:pt idx="26043">
                  <c:v>292866504.89999998</c:v>
                </c:pt>
                <c:pt idx="26044">
                  <c:v>292877750.39999998</c:v>
                </c:pt>
                <c:pt idx="26045">
                  <c:v>292888995.89999998</c:v>
                </c:pt>
                <c:pt idx="26046">
                  <c:v>292900241.39999998</c:v>
                </c:pt>
                <c:pt idx="26047">
                  <c:v>292911486.89999998</c:v>
                </c:pt>
                <c:pt idx="26048">
                  <c:v>292922732.39999998</c:v>
                </c:pt>
                <c:pt idx="26049">
                  <c:v>292933977.89999998</c:v>
                </c:pt>
                <c:pt idx="26050">
                  <c:v>292945223.39999998</c:v>
                </c:pt>
                <c:pt idx="26051">
                  <c:v>292956468.89999998</c:v>
                </c:pt>
                <c:pt idx="26052">
                  <c:v>292967714.39999998</c:v>
                </c:pt>
                <c:pt idx="26053">
                  <c:v>292978959.89999998</c:v>
                </c:pt>
                <c:pt idx="26054">
                  <c:v>292990205.39999998</c:v>
                </c:pt>
                <c:pt idx="26055">
                  <c:v>293001450.89999998</c:v>
                </c:pt>
                <c:pt idx="26056">
                  <c:v>293012696.39999998</c:v>
                </c:pt>
                <c:pt idx="26057">
                  <c:v>293023941.89999998</c:v>
                </c:pt>
                <c:pt idx="26058">
                  <c:v>293035187.39999998</c:v>
                </c:pt>
                <c:pt idx="26059">
                  <c:v>293046432.89999998</c:v>
                </c:pt>
                <c:pt idx="26060">
                  <c:v>293057678.39999998</c:v>
                </c:pt>
                <c:pt idx="26061">
                  <c:v>293068923.89999998</c:v>
                </c:pt>
                <c:pt idx="26062">
                  <c:v>293080169.30000001</c:v>
                </c:pt>
                <c:pt idx="26063">
                  <c:v>293091414.80000001</c:v>
                </c:pt>
                <c:pt idx="26064">
                  <c:v>293102660.30000001</c:v>
                </c:pt>
                <c:pt idx="26065">
                  <c:v>293113905.80000001</c:v>
                </c:pt>
                <c:pt idx="26066">
                  <c:v>293125151.30000001</c:v>
                </c:pt>
                <c:pt idx="26067">
                  <c:v>293136396.80000001</c:v>
                </c:pt>
                <c:pt idx="26068">
                  <c:v>293147642.30000001</c:v>
                </c:pt>
                <c:pt idx="26069">
                  <c:v>293158887.80000001</c:v>
                </c:pt>
                <c:pt idx="26070">
                  <c:v>293170133.30000001</c:v>
                </c:pt>
                <c:pt idx="26071">
                  <c:v>293181378.80000001</c:v>
                </c:pt>
                <c:pt idx="26072">
                  <c:v>293192624.30000001</c:v>
                </c:pt>
                <c:pt idx="26073">
                  <c:v>293203869.80000001</c:v>
                </c:pt>
                <c:pt idx="26074">
                  <c:v>293215115.30000001</c:v>
                </c:pt>
                <c:pt idx="26075">
                  <c:v>293226360.80000001</c:v>
                </c:pt>
                <c:pt idx="26076">
                  <c:v>293237606.30000001</c:v>
                </c:pt>
                <c:pt idx="26077">
                  <c:v>293248851.80000001</c:v>
                </c:pt>
                <c:pt idx="26078">
                  <c:v>293260097.30000001</c:v>
                </c:pt>
                <c:pt idx="26079">
                  <c:v>293271342.80000001</c:v>
                </c:pt>
                <c:pt idx="26080">
                  <c:v>293282588.30000001</c:v>
                </c:pt>
                <c:pt idx="26081">
                  <c:v>293293833.80000001</c:v>
                </c:pt>
                <c:pt idx="26082">
                  <c:v>293305079.30000001</c:v>
                </c:pt>
                <c:pt idx="26083">
                  <c:v>293316324.80000001</c:v>
                </c:pt>
                <c:pt idx="26084">
                  <c:v>293327570.30000001</c:v>
                </c:pt>
                <c:pt idx="26085">
                  <c:v>293338815.80000001</c:v>
                </c:pt>
                <c:pt idx="26086">
                  <c:v>293350061.30000001</c:v>
                </c:pt>
                <c:pt idx="26087">
                  <c:v>293361306.80000001</c:v>
                </c:pt>
                <c:pt idx="26088">
                  <c:v>293372552.30000001</c:v>
                </c:pt>
                <c:pt idx="26089">
                  <c:v>293383797.80000001</c:v>
                </c:pt>
                <c:pt idx="26090">
                  <c:v>293395043.30000001</c:v>
                </c:pt>
                <c:pt idx="26091">
                  <c:v>293406288.80000001</c:v>
                </c:pt>
                <c:pt idx="26092">
                  <c:v>293417534.30000001</c:v>
                </c:pt>
                <c:pt idx="26093">
                  <c:v>293428779.80000001</c:v>
                </c:pt>
                <c:pt idx="26094">
                  <c:v>293440025.30000001</c:v>
                </c:pt>
                <c:pt idx="26095">
                  <c:v>293451270.80000001</c:v>
                </c:pt>
                <c:pt idx="26096">
                  <c:v>293462516.30000001</c:v>
                </c:pt>
                <c:pt idx="26097">
                  <c:v>293473761.80000001</c:v>
                </c:pt>
                <c:pt idx="26098">
                  <c:v>293485007.30000001</c:v>
                </c:pt>
                <c:pt idx="26099">
                  <c:v>293496252.80000001</c:v>
                </c:pt>
                <c:pt idx="26100">
                  <c:v>293507498.30000001</c:v>
                </c:pt>
                <c:pt idx="26101">
                  <c:v>293518743.80000001</c:v>
                </c:pt>
                <c:pt idx="26102">
                  <c:v>293529989.30000001</c:v>
                </c:pt>
                <c:pt idx="26103">
                  <c:v>293541234.80000001</c:v>
                </c:pt>
                <c:pt idx="26104">
                  <c:v>293552480.30000001</c:v>
                </c:pt>
                <c:pt idx="26105">
                  <c:v>293563725.80000001</c:v>
                </c:pt>
                <c:pt idx="26106">
                  <c:v>293574971.30000001</c:v>
                </c:pt>
                <c:pt idx="26107">
                  <c:v>293586216.80000001</c:v>
                </c:pt>
                <c:pt idx="26108">
                  <c:v>293597462.30000001</c:v>
                </c:pt>
                <c:pt idx="26109">
                  <c:v>293608707.80000001</c:v>
                </c:pt>
                <c:pt idx="26110">
                  <c:v>293619953.30000001</c:v>
                </c:pt>
                <c:pt idx="26111">
                  <c:v>293631198.80000001</c:v>
                </c:pt>
                <c:pt idx="26112">
                  <c:v>293642444.19999999</c:v>
                </c:pt>
                <c:pt idx="26113">
                  <c:v>293653689.69999999</c:v>
                </c:pt>
                <c:pt idx="26114">
                  <c:v>293664935.19999999</c:v>
                </c:pt>
                <c:pt idx="26115">
                  <c:v>293676180.69999999</c:v>
                </c:pt>
                <c:pt idx="26116">
                  <c:v>293687426.19999999</c:v>
                </c:pt>
                <c:pt idx="26117">
                  <c:v>293698671.69999999</c:v>
                </c:pt>
                <c:pt idx="26118">
                  <c:v>293709917.19999999</c:v>
                </c:pt>
                <c:pt idx="26119">
                  <c:v>293721162.69999999</c:v>
                </c:pt>
                <c:pt idx="26120">
                  <c:v>293732408.19999999</c:v>
                </c:pt>
                <c:pt idx="26121">
                  <c:v>293743653.69999999</c:v>
                </c:pt>
                <c:pt idx="26122">
                  <c:v>293754899.19999999</c:v>
                </c:pt>
                <c:pt idx="26123">
                  <c:v>293766144.69999999</c:v>
                </c:pt>
                <c:pt idx="26124">
                  <c:v>293777390.19999999</c:v>
                </c:pt>
                <c:pt idx="26125">
                  <c:v>293788635.69999999</c:v>
                </c:pt>
                <c:pt idx="26126">
                  <c:v>293799881.19999999</c:v>
                </c:pt>
                <c:pt idx="26127">
                  <c:v>293811126.69999999</c:v>
                </c:pt>
                <c:pt idx="26128">
                  <c:v>293822372.19999999</c:v>
                </c:pt>
                <c:pt idx="26129">
                  <c:v>293833617.69999999</c:v>
                </c:pt>
                <c:pt idx="26130">
                  <c:v>293844863.19999999</c:v>
                </c:pt>
                <c:pt idx="26131">
                  <c:v>293856108.69999999</c:v>
                </c:pt>
                <c:pt idx="26132">
                  <c:v>293867354.19999999</c:v>
                </c:pt>
                <c:pt idx="26133">
                  <c:v>293878599.69999999</c:v>
                </c:pt>
                <c:pt idx="26134">
                  <c:v>293889845.19999999</c:v>
                </c:pt>
                <c:pt idx="26135">
                  <c:v>293901090.69999999</c:v>
                </c:pt>
                <c:pt idx="26136">
                  <c:v>293912336.19999999</c:v>
                </c:pt>
                <c:pt idx="26137">
                  <c:v>293923581.69999999</c:v>
                </c:pt>
                <c:pt idx="26138">
                  <c:v>293934827.19999999</c:v>
                </c:pt>
                <c:pt idx="26139">
                  <c:v>293946072.69999999</c:v>
                </c:pt>
                <c:pt idx="26140">
                  <c:v>293957318.19999999</c:v>
                </c:pt>
                <c:pt idx="26141">
                  <c:v>293968563.69999999</c:v>
                </c:pt>
                <c:pt idx="26142">
                  <c:v>293979809.19999999</c:v>
                </c:pt>
                <c:pt idx="26143">
                  <c:v>293991054.69999999</c:v>
                </c:pt>
                <c:pt idx="26144">
                  <c:v>294002300.19999999</c:v>
                </c:pt>
                <c:pt idx="26145">
                  <c:v>294013545.69999999</c:v>
                </c:pt>
                <c:pt idx="26146">
                  <c:v>294024791.19999999</c:v>
                </c:pt>
                <c:pt idx="26147">
                  <c:v>294036036.69999999</c:v>
                </c:pt>
                <c:pt idx="26148">
                  <c:v>294047282.19999999</c:v>
                </c:pt>
                <c:pt idx="26149">
                  <c:v>294058527.69999999</c:v>
                </c:pt>
                <c:pt idx="26150">
                  <c:v>294069773.19999999</c:v>
                </c:pt>
                <c:pt idx="26151">
                  <c:v>294081018.69999999</c:v>
                </c:pt>
                <c:pt idx="26152">
                  <c:v>294092264.19999999</c:v>
                </c:pt>
                <c:pt idx="26153">
                  <c:v>294103509.69999999</c:v>
                </c:pt>
                <c:pt idx="26154">
                  <c:v>294114755.19999999</c:v>
                </c:pt>
                <c:pt idx="26155">
                  <c:v>294126000.69999999</c:v>
                </c:pt>
                <c:pt idx="26156">
                  <c:v>294137246.19999999</c:v>
                </c:pt>
                <c:pt idx="26157">
                  <c:v>294148491.69999999</c:v>
                </c:pt>
                <c:pt idx="26158">
                  <c:v>294159737.19999999</c:v>
                </c:pt>
                <c:pt idx="26159">
                  <c:v>294170982.69999999</c:v>
                </c:pt>
                <c:pt idx="26160">
                  <c:v>294182228.19999999</c:v>
                </c:pt>
                <c:pt idx="26161">
                  <c:v>294193473.69999999</c:v>
                </c:pt>
                <c:pt idx="26162">
                  <c:v>294204719.10000002</c:v>
                </c:pt>
                <c:pt idx="26163">
                  <c:v>294215964.60000002</c:v>
                </c:pt>
                <c:pt idx="26164">
                  <c:v>294227210.10000002</c:v>
                </c:pt>
                <c:pt idx="26165">
                  <c:v>294238455.60000002</c:v>
                </c:pt>
                <c:pt idx="26166">
                  <c:v>294249701.10000002</c:v>
                </c:pt>
                <c:pt idx="26167">
                  <c:v>294260946.60000002</c:v>
                </c:pt>
                <c:pt idx="26168">
                  <c:v>294272192.10000002</c:v>
                </c:pt>
                <c:pt idx="26169">
                  <c:v>294283437.60000002</c:v>
                </c:pt>
                <c:pt idx="26170">
                  <c:v>294294683.10000002</c:v>
                </c:pt>
                <c:pt idx="26171">
                  <c:v>294305928.60000002</c:v>
                </c:pt>
                <c:pt idx="26172">
                  <c:v>294317174.10000002</c:v>
                </c:pt>
                <c:pt idx="26173">
                  <c:v>294328419.60000002</c:v>
                </c:pt>
                <c:pt idx="26174">
                  <c:v>294339665.10000002</c:v>
                </c:pt>
                <c:pt idx="26175">
                  <c:v>294350910.60000002</c:v>
                </c:pt>
                <c:pt idx="26176">
                  <c:v>294362156.10000002</c:v>
                </c:pt>
                <c:pt idx="26177">
                  <c:v>294373401.60000002</c:v>
                </c:pt>
                <c:pt idx="26178">
                  <c:v>294384647.10000002</c:v>
                </c:pt>
                <c:pt idx="26179">
                  <c:v>294395892.60000002</c:v>
                </c:pt>
                <c:pt idx="26180">
                  <c:v>294407138.10000002</c:v>
                </c:pt>
                <c:pt idx="26181">
                  <c:v>294418383.60000002</c:v>
                </c:pt>
                <c:pt idx="26182">
                  <c:v>294429629.10000002</c:v>
                </c:pt>
                <c:pt idx="26183">
                  <c:v>294440874.60000002</c:v>
                </c:pt>
                <c:pt idx="26184">
                  <c:v>294452120.10000002</c:v>
                </c:pt>
                <c:pt idx="26185">
                  <c:v>294463365.60000002</c:v>
                </c:pt>
                <c:pt idx="26186">
                  <c:v>294474611.10000002</c:v>
                </c:pt>
                <c:pt idx="26187">
                  <c:v>294485856.60000002</c:v>
                </c:pt>
                <c:pt idx="26188">
                  <c:v>294497102.10000002</c:v>
                </c:pt>
                <c:pt idx="26189">
                  <c:v>294508347.60000002</c:v>
                </c:pt>
                <c:pt idx="26190">
                  <c:v>294519593.10000002</c:v>
                </c:pt>
                <c:pt idx="26191">
                  <c:v>294530838.60000002</c:v>
                </c:pt>
                <c:pt idx="26192">
                  <c:v>294542084.10000002</c:v>
                </c:pt>
                <c:pt idx="26193">
                  <c:v>294553329.60000002</c:v>
                </c:pt>
                <c:pt idx="26194">
                  <c:v>294564575.10000002</c:v>
                </c:pt>
                <c:pt idx="26195">
                  <c:v>294575820.60000002</c:v>
                </c:pt>
                <c:pt idx="26196">
                  <c:v>294587066.10000002</c:v>
                </c:pt>
                <c:pt idx="26197">
                  <c:v>294598311.60000002</c:v>
                </c:pt>
                <c:pt idx="26198">
                  <c:v>294609557.10000002</c:v>
                </c:pt>
                <c:pt idx="26199">
                  <c:v>294620802.60000002</c:v>
                </c:pt>
                <c:pt idx="26200">
                  <c:v>294632048.10000002</c:v>
                </c:pt>
                <c:pt idx="26201">
                  <c:v>294643293.60000002</c:v>
                </c:pt>
                <c:pt idx="26202">
                  <c:v>294654539.10000002</c:v>
                </c:pt>
                <c:pt idx="26203">
                  <c:v>294665784.60000002</c:v>
                </c:pt>
                <c:pt idx="26204">
                  <c:v>294677030.10000002</c:v>
                </c:pt>
                <c:pt idx="26205">
                  <c:v>294688275.60000002</c:v>
                </c:pt>
                <c:pt idx="26206">
                  <c:v>294699521.10000002</c:v>
                </c:pt>
                <c:pt idx="26207">
                  <c:v>294710766.60000002</c:v>
                </c:pt>
                <c:pt idx="26208">
                  <c:v>294722012.10000002</c:v>
                </c:pt>
                <c:pt idx="26209">
                  <c:v>294733257.60000002</c:v>
                </c:pt>
                <c:pt idx="26210">
                  <c:v>294744503.10000002</c:v>
                </c:pt>
                <c:pt idx="26211">
                  <c:v>294755748.60000002</c:v>
                </c:pt>
                <c:pt idx="26212">
                  <c:v>294766994.10000002</c:v>
                </c:pt>
                <c:pt idx="26213">
                  <c:v>294778239.5</c:v>
                </c:pt>
                <c:pt idx="26214">
                  <c:v>294789485</c:v>
                </c:pt>
                <c:pt idx="26215">
                  <c:v>294800730.5</c:v>
                </c:pt>
                <c:pt idx="26216">
                  <c:v>294811976</c:v>
                </c:pt>
                <c:pt idx="26217">
                  <c:v>294823221.5</c:v>
                </c:pt>
                <c:pt idx="26218">
                  <c:v>294834467</c:v>
                </c:pt>
                <c:pt idx="26219">
                  <c:v>294845712.5</c:v>
                </c:pt>
                <c:pt idx="26220">
                  <c:v>294856958</c:v>
                </c:pt>
                <c:pt idx="26221">
                  <c:v>294868203.5</c:v>
                </c:pt>
                <c:pt idx="26222">
                  <c:v>294879449</c:v>
                </c:pt>
                <c:pt idx="26223">
                  <c:v>294890694.5</c:v>
                </c:pt>
                <c:pt idx="26224">
                  <c:v>294901940</c:v>
                </c:pt>
                <c:pt idx="26225">
                  <c:v>294913185.5</c:v>
                </c:pt>
                <c:pt idx="26226">
                  <c:v>294924431</c:v>
                </c:pt>
                <c:pt idx="26227">
                  <c:v>294935676.5</c:v>
                </c:pt>
                <c:pt idx="26228">
                  <c:v>294946922</c:v>
                </c:pt>
                <c:pt idx="26229">
                  <c:v>294958167.5</c:v>
                </c:pt>
                <c:pt idx="26230">
                  <c:v>294969413</c:v>
                </c:pt>
                <c:pt idx="26231">
                  <c:v>294980658.5</c:v>
                </c:pt>
                <c:pt idx="26232">
                  <c:v>294991904</c:v>
                </c:pt>
                <c:pt idx="26233">
                  <c:v>295003149.5</c:v>
                </c:pt>
                <c:pt idx="26234">
                  <c:v>295014395</c:v>
                </c:pt>
                <c:pt idx="26235">
                  <c:v>295025640.5</c:v>
                </c:pt>
                <c:pt idx="26236">
                  <c:v>295036886</c:v>
                </c:pt>
                <c:pt idx="26237">
                  <c:v>295048131.5</c:v>
                </c:pt>
                <c:pt idx="26238">
                  <c:v>295059377</c:v>
                </c:pt>
                <c:pt idx="26239">
                  <c:v>295070622.5</c:v>
                </c:pt>
                <c:pt idx="26240">
                  <c:v>295081868</c:v>
                </c:pt>
                <c:pt idx="26241">
                  <c:v>295093113.5</c:v>
                </c:pt>
                <c:pt idx="26242">
                  <c:v>295104359</c:v>
                </c:pt>
                <c:pt idx="26243">
                  <c:v>295115604.5</c:v>
                </c:pt>
                <c:pt idx="26244">
                  <c:v>295126850</c:v>
                </c:pt>
                <c:pt idx="26245">
                  <c:v>295138095.5</c:v>
                </c:pt>
                <c:pt idx="26246">
                  <c:v>295149341</c:v>
                </c:pt>
                <c:pt idx="26247">
                  <c:v>295160586.5</c:v>
                </c:pt>
                <c:pt idx="26248">
                  <c:v>295171832</c:v>
                </c:pt>
                <c:pt idx="26249">
                  <c:v>295183077.5</c:v>
                </c:pt>
                <c:pt idx="26250">
                  <c:v>295194323</c:v>
                </c:pt>
                <c:pt idx="26251">
                  <c:v>295205568.5</c:v>
                </c:pt>
                <c:pt idx="26252">
                  <c:v>295216814</c:v>
                </c:pt>
                <c:pt idx="26253">
                  <c:v>295228059.5</c:v>
                </c:pt>
                <c:pt idx="26254">
                  <c:v>295239305</c:v>
                </c:pt>
                <c:pt idx="26255">
                  <c:v>295250550.5</c:v>
                </c:pt>
                <c:pt idx="26256">
                  <c:v>295261796</c:v>
                </c:pt>
                <c:pt idx="26257">
                  <c:v>295273041.5</c:v>
                </c:pt>
                <c:pt idx="26258">
                  <c:v>295284287</c:v>
                </c:pt>
                <c:pt idx="26259">
                  <c:v>295295532.5</c:v>
                </c:pt>
                <c:pt idx="26260">
                  <c:v>295306778</c:v>
                </c:pt>
                <c:pt idx="26261">
                  <c:v>295318023.5</c:v>
                </c:pt>
                <c:pt idx="26262">
                  <c:v>295329269</c:v>
                </c:pt>
                <c:pt idx="26263">
                  <c:v>295340514.39999998</c:v>
                </c:pt>
                <c:pt idx="26264">
                  <c:v>295351759.89999998</c:v>
                </c:pt>
                <c:pt idx="26265">
                  <c:v>295363005.39999998</c:v>
                </c:pt>
                <c:pt idx="26266">
                  <c:v>295374250.89999998</c:v>
                </c:pt>
                <c:pt idx="26267">
                  <c:v>295385496.39999998</c:v>
                </c:pt>
                <c:pt idx="26268">
                  <c:v>295396741.89999998</c:v>
                </c:pt>
                <c:pt idx="26269">
                  <c:v>295407987.39999998</c:v>
                </c:pt>
                <c:pt idx="26270">
                  <c:v>295419232.89999998</c:v>
                </c:pt>
                <c:pt idx="26271">
                  <c:v>295430478.39999998</c:v>
                </c:pt>
                <c:pt idx="26272">
                  <c:v>295441723.89999998</c:v>
                </c:pt>
                <c:pt idx="26273">
                  <c:v>295452969.39999998</c:v>
                </c:pt>
                <c:pt idx="26274">
                  <c:v>295464214.89999998</c:v>
                </c:pt>
                <c:pt idx="26275">
                  <c:v>295475460.39999998</c:v>
                </c:pt>
                <c:pt idx="26276">
                  <c:v>295486705.89999998</c:v>
                </c:pt>
                <c:pt idx="26277">
                  <c:v>295497951.39999998</c:v>
                </c:pt>
                <c:pt idx="26278">
                  <c:v>295509196.89999998</c:v>
                </c:pt>
                <c:pt idx="26279">
                  <c:v>295520442.39999998</c:v>
                </c:pt>
                <c:pt idx="26280">
                  <c:v>295531687.89999998</c:v>
                </c:pt>
                <c:pt idx="26281">
                  <c:v>295542933.39999998</c:v>
                </c:pt>
                <c:pt idx="26282">
                  <c:v>295554178.89999998</c:v>
                </c:pt>
                <c:pt idx="26283">
                  <c:v>295565424.39999998</c:v>
                </c:pt>
                <c:pt idx="26284">
                  <c:v>295576669.89999998</c:v>
                </c:pt>
                <c:pt idx="26285">
                  <c:v>295587915.39999998</c:v>
                </c:pt>
                <c:pt idx="26286">
                  <c:v>295599160.89999998</c:v>
                </c:pt>
                <c:pt idx="26287">
                  <c:v>295610406.39999998</c:v>
                </c:pt>
                <c:pt idx="26288">
                  <c:v>295621651.89999998</c:v>
                </c:pt>
                <c:pt idx="26289">
                  <c:v>295632897.39999998</c:v>
                </c:pt>
                <c:pt idx="26290">
                  <c:v>295644142.89999998</c:v>
                </c:pt>
                <c:pt idx="26291">
                  <c:v>295655388.39999998</c:v>
                </c:pt>
                <c:pt idx="26292">
                  <c:v>295666633.89999998</c:v>
                </c:pt>
                <c:pt idx="26293">
                  <c:v>295677879.39999998</c:v>
                </c:pt>
                <c:pt idx="26294">
                  <c:v>295689124.89999998</c:v>
                </c:pt>
                <c:pt idx="26295">
                  <c:v>295700370.39999998</c:v>
                </c:pt>
                <c:pt idx="26296">
                  <c:v>295711615.89999998</c:v>
                </c:pt>
                <c:pt idx="26297">
                  <c:v>295722861.39999998</c:v>
                </c:pt>
                <c:pt idx="26298">
                  <c:v>295734106.89999998</c:v>
                </c:pt>
                <c:pt idx="26299">
                  <c:v>295745352.39999998</c:v>
                </c:pt>
                <c:pt idx="26300">
                  <c:v>295756597.89999998</c:v>
                </c:pt>
                <c:pt idx="26301">
                  <c:v>295767843.39999998</c:v>
                </c:pt>
                <c:pt idx="26302">
                  <c:v>295779088.89999998</c:v>
                </c:pt>
                <c:pt idx="26303">
                  <c:v>295790334.39999998</c:v>
                </c:pt>
                <c:pt idx="26304">
                  <c:v>295801579.89999998</c:v>
                </c:pt>
                <c:pt idx="26305">
                  <c:v>295812825.39999998</c:v>
                </c:pt>
                <c:pt idx="26306">
                  <c:v>295824070.89999998</c:v>
                </c:pt>
                <c:pt idx="26307">
                  <c:v>295835316.39999998</c:v>
                </c:pt>
                <c:pt idx="26308">
                  <c:v>295846561.89999998</c:v>
                </c:pt>
                <c:pt idx="26309">
                  <c:v>295857807.39999998</c:v>
                </c:pt>
                <c:pt idx="26310">
                  <c:v>295869052.89999998</c:v>
                </c:pt>
                <c:pt idx="26311">
                  <c:v>295880298.39999998</c:v>
                </c:pt>
                <c:pt idx="26312">
                  <c:v>295891543.89999998</c:v>
                </c:pt>
                <c:pt idx="26313">
                  <c:v>295902789.39999998</c:v>
                </c:pt>
                <c:pt idx="26314">
                  <c:v>295914034.80000001</c:v>
                </c:pt>
                <c:pt idx="26315">
                  <c:v>295925280.30000001</c:v>
                </c:pt>
                <c:pt idx="26316">
                  <c:v>295936525.80000001</c:v>
                </c:pt>
                <c:pt idx="26317">
                  <c:v>295947771.30000001</c:v>
                </c:pt>
                <c:pt idx="26318">
                  <c:v>295959016.80000001</c:v>
                </c:pt>
                <c:pt idx="26319">
                  <c:v>295970262.30000001</c:v>
                </c:pt>
                <c:pt idx="26320">
                  <c:v>295981507.80000001</c:v>
                </c:pt>
                <c:pt idx="26321">
                  <c:v>295992753.30000001</c:v>
                </c:pt>
                <c:pt idx="26322">
                  <c:v>296003998.80000001</c:v>
                </c:pt>
                <c:pt idx="26323">
                  <c:v>296015244.30000001</c:v>
                </c:pt>
                <c:pt idx="26324">
                  <c:v>296026489.80000001</c:v>
                </c:pt>
                <c:pt idx="26325">
                  <c:v>296037735.30000001</c:v>
                </c:pt>
                <c:pt idx="26326">
                  <c:v>296048980.80000001</c:v>
                </c:pt>
                <c:pt idx="26327">
                  <c:v>296060226.30000001</c:v>
                </c:pt>
                <c:pt idx="26328">
                  <c:v>296071471.80000001</c:v>
                </c:pt>
                <c:pt idx="26329">
                  <c:v>296082717.30000001</c:v>
                </c:pt>
                <c:pt idx="26330">
                  <c:v>296093962.80000001</c:v>
                </c:pt>
                <c:pt idx="26331">
                  <c:v>296105208.30000001</c:v>
                </c:pt>
                <c:pt idx="26332">
                  <c:v>296116453.80000001</c:v>
                </c:pt>
                <c:pt idx="26333">
                  <c:v>296127699.30000001</c:v>
                </c:pt>
                <c:pt idx="26334">
                  <c:v>296138944.80000001</c:v>
                </c:pt>
                <c:pt idx="26335">
                  <c:v>296150190.30000001</c:v>
                </c:pt>
                <c:pt idx="26336">
                  <c:v>296161435.80000001</c:v>
                </c:pt>
                <c:pt idx="26337">
                  <c:v>296172681.30000001</c:v>
                </c:pt>
                <c:pt idx="26338">
                  <c:v>296183926.80000001</c:v>
                </c:pt>
                <c:pt idx="26339">
                  <c:v>296195172.30000001</c:v>
                </c:pt>
                <c:pt idx="26340">
                  <c:v>296206417.80000001</c:v>
                </c:pt>
                <c:pt idx="26341">
                  <c:v>296217663.30000001</c:v>
                </c:pt>
                <c:pt idx="26342">
                  <c:v>296228908.80000001</c:v>
                </c:pt>
                <c:pt idx="26343">
                  <c:v>296240154.30000001</c:v>
                </c:pt>
                <c:pt idx="26344">
                  <c:v>296251399.80000001</c:v>
                </c:pt>
                <c:pt idx="26345">
                  <c:v>296262645.30000001</c:v>
                </c:pt>
                <c:pt idx="26346">
                  <c:v>296273890.80000001</c:v>
                </c:pt>
                <c:pt idx="26347">
                  <c:v>296285136.30000001</c:v>
                </c:pt>
                <c:pt idx="26348">
                  <c:v>296296381.80000001</c:v>
                </c:pt>
                <c:pt idx="26349">
                  <c:v>296307627.30000001</c:v>
                </c:pt>
                <c:pt idx="26350">
                  <c:v>296318872.80000001</c:v>
                </c:pt>
                <c:pt idx="26351">
                  <c:v>296330118.30000001</c:v>
                </c:pt>
                <c:pt idx="26352">
                  <c:v>296341363.80000001</c:v>
                </c:pt>
                <c:pt idx="26353">
                  <c:v>296352609.30000001</c:v>
                </c:pt>
                <c:pt idx="26354">
                  <c:v>296363854.80000001</c:v>
                </c:pt>
                <c:pt idx="26355">
                  <c:v>296375100.30000001</c:v>
                </c:pt>
                <c:pt idx="26356">
                  <c:v>296386345.80000001</c:v>
                </c:pt>
                <c:pt idx="26357">
                  <c:v>296397591.30000001</c:v>
                </c:pt>
                <c:pt idx="26358">
                  <c:v>296408836.80000001</c:v>
                </c:pt>
                <c:pt idx="26359">
                  <c:v>296420082.30000001</c:v>
                </c:pt>
                <c:pt idx="26360">
                  <c:v>296431327.80000001</c:v>
                </c:pt>
                <c:pt idx="26361">
                  <c:v>296442573.30000001</c:v>
                </c:pt>
                <c:pt idx="26362">
                  <c:v>296453818.80000001</c:v>
                </c:pt>
                <c:pt idx="26363">
                  <c:v>296465064.30000001</c:v>
                </c:pt>
                <c:pt idx="26364">
                  <c:v>296476309.69999999</c:v>
                </c:pt>
                <c:pt idx="26365">
                  <c:v>296487555.19999999</c:v>
                </c:pt>
                <c:pt idx="26366">
                  <c:v>296498800.69999999</c:v>
                </c:pt>
                <c:pt idx="26367">
                  <c:v>296510046.19999999</c:v>
                </c:pt>
                <c:pt idx="26368">
                  <c:v>296521291.69999999</c:v>
                </c:pt>
                <c:pt idx="26369">
                  <c:v>296532537.19999999</c:v>
                </c:pt>
                <c:pt idx="26370">
                  <c:v>296543782.69999999</c:v>
                </c:pt>
                <c:pt idx="26371">
                  <c:v>296555028.19999999</c:v>
                </c:pt>
                <c:pt idx="26372">
                  <c:v>296566273.69999999</c:v>
                </c:pt>
                <c:pt idx="26373">
                  <c:v>296577519.19999999</c:v>
                </c:pt>
                <c:pt idx="26374">
                  <c:v>296588764.69999999</c:v>
                </c:pt>
                <c:pt idx="26375">
                  <c:v>296600010.19999999</c:v>
                </c:pt>
                <c:pt idx="26376">
                  <c:v>296611255.69999999</c:v>
                </c:pt>
                <c:pt idx="26377">
                  <c:v>296622501.19999999</c:v>
                </c:pt>
                <c:pt idx="26378">
                  <c:v>296633746.69999999</c:v>
                </c:pt>
                <c:pt idx="26379">
                  <c:v>296644992.19999999</c:v>
                </c:pt>
                <c:pt idx="26380">
                  <c:v>296656237.69999999</c:v>
                </c:pt>
                <c:pt idx="26381">
                  <c:v>296667483.19999999</c:v>
                </c:pt>
                <c:pt idx="26382">
                  <c:v>296678728.69999999</c:v>
                </c:pt>
                <c:pt idx="26383">
                  <c:v>296689974.19999999</c:v>
                </c:pt>
                <c:pt idx="26384">
                  <c:v>296701219.69999999</c:v>
                </c:pt>
                <c:pt idx="26385">
                  <c:v>296712465.19999999</c:v>
                </c:pt>
                <c:pt idx="26386">
                  <c:v>296723710.69999999</c:v>
                </c:pt>
                <c:pt idx="26387">
                  <c:v>296734956.19999999</c:v>
                </c:pt>
                <c:pt idx="26388">
                  <c:v>296746201.69999999</c:v>
                </c:pt>
                <c:pt idx="26389">
                  <c:v>296757447.19999999</c:v>
                </c:pt>
                <c:pt idx="26390">
                  <c:v>296768692.69999999</c:v>
                </c:pt>
                <c:pt idx="26391">
                  <c:v>296779938.19999999</c:v>
                </c:pt>
                <c:pt idx="26392">
                  <c:v>296791183.69999999</c:v>
                </c:pt>
                <c:pt idx="26393">
                  <c:v>296802429.19999999</c:v>
                </c:pt>
                <c:pt idx="26394">
                  <c:v>296813674.69999999</c:v>
                </c:pt>
                <c:pt idx="26395">
                  <c:v>296824920.19999999</c:v>
                </c:pt>
                <c:pt idx="26396">
                  <c:v>296836165.69999999</c:v>
                </c:pt>
                <c:pt idx="26397">
                  <c:v>296847411.19999999</c:v>
                </c:pt>
                <c:pt idx="26398">
                  <c:v>296858656.69999999</c:v>
                </c:pt>
                <c:pt idx="26399">
                  <c:v>296869902.19999999</c:v>
                </c:pt>
                <c:pt idx="26400">
                  <c:v>296881147.69999999</c:v>
                </c:pt>
                <c:pt idx="26401">
                  <c:v>296892393.19999999</c:v>
                </c:pt>
                <c:pt idx="26402">
                  <c:v>296903638.69999999</c:v>
                </c:pt>
                <c:pt idx="26403">
                  <c:v>296914884.19999999</c:v>
                </c:pt>
                <c:pt idx="26404">
                  <c:v>296926129.69999999</c:v>
                </c:pt>
                <c:pt idx="26405">
                  <c:v>296937375.19999999</c:v>
                </c:pt>
                <c:pt idx="26406">
                  <c:v>296948620.69999999</c:v>
                </c:pt>
                <c:pt idx="26407">
                  <c:v>296959866.19999999</c:v>
                </c:pt>
                <c:pt idx="26408">
                  <c:v>296971111.69999999</c:v>
                </c:pt>
                <c:pt idx="26409">
                  <c:v>296982357.19999999</c:v>
                </c:pt>
                <c:pt idx="26410">
                  <c:v>296993602.69999999</c:v>
                </c:pt>
                <c:pt idx="26411">
                  <c:v>297004848.19999999</c:v>
                </c:pt>
                <c:pt idx="26412">
                  <c:v>297016093.69999999</c:v>
                </c:pt>
                <c:pt idx="26413">
                  <c:v>297027339.19999999</c:v>
                </c:pt>
                <c:pt idx="26414">
                  <c:v>297038584.69999999</c:v>
                </c:pt>
                <c:pt idx="26415">
                  <c:v>297049830.10000002</c:v>
                </c:pt>
                <c:pt idx="26416">
                  <c:v>297061075.60000002</c:v>
                </c:pt>
                <c:pt idx="26417">
                  <c:v>297072321.10000002</c:v>
                </c:pt>
                <c:pt idx="26418">
                  <c:v>297083566.60000002</c:v>
                </c:pt>
                <c:pt idx="26419">
                  <c:v>297094812.10000002</c:v>
                </c:pt>
                <c:pt idx="26420">
                  <c:v>297106057.60000002</c:v>
                </c:pt>
                <c:pt idx="26421">
                  <c:v>297117303.10000002</c:v>
                </c:pt>
                <c:pt idx="26422">
                  <c:v>297128548.60000002</c:v>
                </c:pt>
                <c:pt idx="26423">
                  <c:v>297139794.10000002</c:v>
                </c:pt>
                <c:pt idx="26424">
                  <c:v>297151039.60000002</c:v>
                </c:pt>
                <c:pt idx="26425">
                  <c:v>297162285.10000002</c:v>
                </c:pt>
                <c:pt idx="26426">
                  <c:v>297173530.60000002</c:v>
                </c:pt>
                <c:pt idx="26427">
                  <c:v>297184776.10000002</c:v>
                </c:pt>
                <c:pt idx="26428">
                  <c:v>297196021.60000002</c:v>
                </c:pt>
                <c:pt idx="26429">
                  <c:v>297207267.10000002</c:v>
                </c:pt>
                <c:pt idx="26430">
                  <c:v>297218512.60000002</c:v>
                </c:pt>
                <c:pt idx="26431">
                  <c:v>297229758.10000002</c:v>
                </c:pt>
                <c:pt idx="26432">
                  <c:v>297241003.60000002</c:v>
                </c:pt>
                <c:pt idx="26433">
                  <c:v>297252249.10000002</c:v>
                </c:pt>
                <c:pt idx="26434">
                  <c:v>297263494.60000002</c:v>
                </c:pt>
                <c:pt idx="26435">
                  <c:v>297274740.10000002</c:v>
                </c:pt>
                <c:pt idx="26436">
                  <c:v>297285985.60000002</c:v>
                </c:pt>
                <c:pt idx="26437">
                  <c:v>297297231.10000002</c:v>
                </c:pt>
                <c:pt idx="26438">
                  <c:v>297308476.60000002</c:v>
                </c:pt>
                <c:pt idx="26439">
                  <c:v>297319722.10000002</c:v>
                </c:pt>
                <c:pt idx="26440">
                  <c:v>297330967.60000002</c:v>
                </c:pt>
                <c:pt idx="26441">
                  <c:v>297342213.10000002</c:v>
                </c:pt>
                <c:pt idx="26442">
                  <c:v>297353458.60000002</c:v>
                </c:pt>
                <c:pt idx="26443">
                  <c:v>297364704.10000002</c:v>
                </c:pt>
                <c:pt idx="26444">
                  <c:v>297375949.60000002</c:v>
                </c:pt>
                <c:pt idx="26445">
                  <c:v>297387195.10000002</c:v>
                </c:pt>
                <c:pt idx="26446">
                  <c:v>297398440.60000002</c:v>
                </c:pt>
                <c:pt idx="26447">
                  <c:v>297409686.10000002</c:v>
                </c:pt>
                <c:pt idx="26448">
                  <c:v>297420931.60000002</c:v>
                </c:pt>
                <c:pt idx="26449">
                  <c:v>297432177.10000002</c:v>
                </c:pt>
                <c:pt idx="26450">
                  <c:v>297443422.60000002</c:v>
                </c:pt>
                <c:pt idx="26451">
                  <c:v>297454668.10000002</c:v>
                </c:pt>
                <c:pt idx="26452">
                  <c:v>297465913.60000002</c:v>
                </c:pt>
                <c:pt idx="26453">
                  <c:v>297477159.10000002</c:v>
                </c:pt>
                <c:pt idx="26454">
                  <c:v>297488404.60000002</c:v>
                </c:pt>
                <c:pt idx="26455">
                  <c:v>297499650.10000002</c:v>
                </c:pt>
                <c:pt idx="26456">
                  <c:v>297510895.60000002</c:v>
                </c:pt>
                <c:pt idx="26457">
                  <c:v>297522141.10000002</c:v>
                </c:pt>
                <c:pt idx="26458">
                  <c:v>297533386.60000002</c:v>
                </c:pt>
                <c:pt idx="26459">
                  <c:v>297544632.10000002</c:v>
                </c:pt>
                <c:pt idx="26460">
                  <c:v>297555877.60000002</c:v>
                </c:pt>
                <c:pt idx="26461">
                  <c:v>297567123.10000002</c:v>
                </c:pt>
                <c:pt idx="26462">
                  <c:v>297578368.60000002</c:v>
                </c:pt>
                <c:pt idx="26463">
                  <c:v>297589614.10000002</c:v>
                </c:pt>
                <c:pt idx="26464">
                  <c:v>297600859.60000002</c:v>
                </c:pt>
                <c:pt idx="26465">
                  <c:v>297612105</c:v>
                </c:pt>
                <c:pt idx="26466">
                  <c:v>297623350.5</c:v>
                </c:pt>
                <c:pt idx="26467">
                  <c:v>297634596</c:v>
                </c:pt>
                <c:pt idx="26468">
                  <c:v>297645841.5</c:v>
                </c:pt>
                <c:pt idx="26469">
                  <c:v>297657087</c:v>
                </c:pt>
                <c:pt idx="26470">
                  <c:v>297668332.5</c:v>
                </c:pt>
                <c:pt idx="26471">
                  <c:v>297679578</c:v>
                </c:pt>
                <c:pt idx="26472">
                  <c:v>297690823.5</c:v>
                </c:pt>
                <c:pt idx="26473">
                  <c:v>297702069</c:v>
                </c:pt>
                <c:pt idx="26474">
                  <c:v>297713314.5</c:v>
                </c:pt>
                <c:pt idx="26475">
                  <c:v>297724560</c:v>
                </c:pt>
                <c:pt idx="26476">
                  <c:v>297735805.5</c:v>
                </c:pt>
                <c:pt idx="26477">
                  <c:v>297747051</c:v>
                </c:pt>
                <c:pt idx="26478">
                  <c:v>297758296.5</c:v>
                </c:pt>
                <c:pt idx="26479">
                  <c:v>297769542</c:v>
                </c:pt>
                <c:pt idx="26480">
                  <c:v>297780787.5</c:v>
                </c:pt>
                <c:pt idx="26481">
                  <c:v>297792033</c:v>
                </c:pt>
                <c:pt idx="26482">
                  <c:v>297803278.5</c:v>
                </c:pt>
                <c:pt idx="26483">
                  <c:v>297814524</c:v>
                </c:pt>
                <c:pt idx="26484">
                  <c:v>297825769.5</c:v>
                </c:pt>
                <c:pt idx="26485">
                  <c:v>297837015</c:v>
                </c:pt>
                <c:pt idx="26486">
                  <c:v>297848260.5</c:v>
                </c:pt>
                <c:pt idx="26487">
                  <c:v>297859506</c:v>
                </c:pt>
                <c:pt idx="26488">
                  <c:v>297870751.5</c:v>
                </c:pt>
                <c:pt idx="26489">
                  <c:v>297881997</c:v>
                </c:pt>
                <c:pt idx="26490">
                  <c:v>297893242.5</c:v>
                </c:pt>
                <c:pt idx="26491">
                  <c:v>297904488</c:v>
                </c:pt>
                <c:pt idx="26492">
                  <c:v>297915733.5</c:v>
                </c:pt>
                <c:pt idx="26493">
                  <c:v>297926979</c:v>
                </c:pt>
                <c:pt idx="26494">
                  <c:v>297938224.5</c:v>
                </c:pt>
                <c:pt idx="26495">
                  <c:v>297949470</c:v>
                </c:pt>
                <c:pt idx="26496">
                  <c:v>297960715.5</c:v>
                </c:pt>
                <c:pt idx="26497">
                  <c:v>297971961</c:v>
                </c:pt>
                <c:pt idx="26498">
                  <c:v>297983206.5</c:v>
                </c:pt>
                <c:pt idx="26499">
                  <c:v>297994452</c:v>
                </c:pt>
                <c:pt idx="26500">
                  <c:v>298005697.5</c:v>
                </c:pt>
                <c:pt idx="26501">
                  <c:v>298016943</c:v>
                </c:pt>
                <c:pt idx="26502">
                  <c:v>298028188.5</c:v>
                </c:pt>
                <c:pt idx="26503">
                  <c:v>298039434</c:v>
                </c:pt>
                <c:pt idx="26504">
                  <c:v>298050679.5</c:v>
                </c:pt>
                <c:pt idx="26505">
                  <c:v>298061925</c:v>
                </c:pt>
                <c:pt idx="26506">
                  <c:v>298073170.5</c:v>
                </c:pt>
                <c:pt idx="26507">
                  <c:v>298084416</c:v>
                </c:pt>
                <c:pt idx="26508">
                  <c:v>298095661.5</c:v>
                </c:pt>
                <c:pt idx="26509">
                  <c:v>298106907</c:v>
                </c:pt>
                <c:pt idx="26510">
                  <c:v>298118152.5</c:v>
                </c:pt>
                <c:pt idx="26511">
                  <c:v>298129398</c:v>
                </c:pt>
                <c:pt idx="26512">
                  <c:v>298140643.5</c:v>
                </c:pt>
                <c:pt idx="26513">
                  <c:v>298151889</c:v>
                </c:pt>
                <c:pt idx="26514">
                  <c:v>298163134.5</c:v>
                </c:pt>
                <c:pt idx="26515">
                  <c:v>298174380</c:v>
                </c:pt>
                <c:pt idx="26516">
                  <c:v>298185625.39999998</c:v>
                </c:pt>
                <c:pt idx="26517">
                  <c:v>298196870.89999998</c:v>
                </c:pt>
                <c:pt idx="26518">
                  <c:v>298208116.39999998</c:v>
                </c:pt>
                <c:pt idx="26519">
                  <c:v>298219361.89999998</c:v>
                </c:pt>
                <c:pt idx="26520">
                  <c:v>298230607.39999998</c:v>
                </c:pt>
                <c:pt idx="26521">
                  <c:v>298241852.89999998</c:v>
                </c:pt>
                <c:pt idx="26522">
                  <c:v>298253098.39999998</c:v>
                </c:pt>
                <c:pt idx="26523">
                  <c:v>298264343.89999998</c:v>
                </c:pt>
                <c:pt idx="26524">
                  <c:v>298275589.39999998</c:v>
                </c:pt>
                <c:pt idx="26525">
                  <c:v>298286834.89999998</c:v>
                </c:pt>
                <c:pt idx="26526">
                  <c:v>298298080.39999998</c:v>
                </c:pt>
                <c:pt idx="26527">
                  <c:v>298309325.89999998</c:v>
                </c:pt>
                <c:pt idx="26528">
                  <c:v>298320571.39999998</c:v>
                </c:pt>
                <c:pt idx="26529">
                  <c:v>298331816.89999998</c:v>
                </c:pt>
                <c:pt idx="26530">
                  <c:v>298343062.39999998</c:v>
                </c:pt>
                <c:pt idx="26531">
                  <c:v>298354307.89999998</c:v>
                </c:pt>
                <c:pt idx="26532">
                  <c:v>298365553.39999998</c:v>
                </c:pt>
                <c:pt idx="26533">
                  <c:v>298376798.89999998</c:v>
                </c:pt>
                <c:pt idx="26534">
                  <c:v>298388044.39999998</c:v>
                </c:pt>
                <c:pt idx="26535">
                  <c:v>298399289.89999998</c:v>
                </c:pt>
                <c:pt idx="26536">
                  <c:v>298410535.39999998</c:v>
                </c:pt>
                <c:pt idx="26537">
                  <c:v>298421780.89999998</c:v>
                </c:pt>
                <c:pt idx="26538">
                  <c:v>298433026.39999998</c:v>
                </c:pt>
                <c:pt idx="26539">
                  <c:v>298444271.89999998</c:v>
                </c:pt>
                <c:pt idx="26540">
                  <c:v>298455517.39999998</c:v>
                </c:pt>
                <c:pt idx="26541">
                  <c:v>298466762.89999998</c:v>
                </c:pt>
                <c:pt idx="26542">
                  <c:v>298478008.39999998</c:v>
                </c:pt>
                <c:pt idx="26543">
                  <c:v>298489253.89999998</c:v>
                </c:pt>
                <c:pt idx="26544">
                  <c:v>298500499.39999998</c:v>
                </c:pt>
                <c:pt idx="26545">
                  <c:v>298511744.89999998</c:v>
                </c:pt>
                <c:pt idx="26546">
                  <c:v>298522990.39999998</c:v>
                </c:pt>
                <c:pt idx="26547">
                  <c:v>298534235.89999998</c:v>
                </c:pt>
                <c:pt idx="26548">
                  <c:v>298545481.39999998</c:v>
                </c:pt>
                <c:pt idx="26549">
                  <c:v>298556726.89999998</c:v>
                </c:pt>
                <c:pt idx="26550">
                  <c:v>298567972.39999998</c:v>
                </c:pt>
                <c:pt idx="26551">
                  <c:v>298579217.89999998</c:v>
                </c:pt>
                <c:pt idx="26552">
                  <c:v>298590463.39999998</c:v>
                </c:pt>
                <c:pt idx="26553">
                  <c:v>298601708.89999998</c:v>
                </c:pt>
                <c:pt idx="26554">
                  <c:v>298612954.39999998</c:v>
                </c:pt>
                <c:pt idx="26555">
                  <c:v>298624199.89999998</c:v>
                </c:pt>
                <c:pt idx="26556">
                  <c:v>298635445.39999998</c:v>
                </c:pt>
                <c:pt idx="26557">
                  <c:v>298646690.89999998</c:v>
                </c:pt>
                <c:pt idx="26558">
                  <c:v>298657936.39999998</c:v>
                </c:pt>
                <c:pt idx="26559">
                  <c:v>298669181.89999998</c:v>
                </c:pt>
                <c:pt idx="26560">
                  <c:v>298680427.39999998</c:v>
                </c:pt>
                <c:pt idx="26561">
                  <c:v>298691672.89999998</c:v>
                </c:pt>
                <c:pt idx="26562">
                  <c:v>298702918.39999998</c:v>
                </c:pt>
                <c:pt idx="26563">
                  <c:v>298714163.89999998</c:v>
                </c:pt>
                <c:pt idx="26564">
                  <c:v>298725409.39999998</c:v>
                </c:pt>
                <c:pt idx="26565">
                  <c:v>298736654.89999998</c:v>
                </c:pt>
                <c:pt idx="26566">
                  <c:v>298747900.30000001</c:v>
                </c:pt>
                <c:pt idx="26567">
                  <c:v>298759145.80000001</c:v>
                </c:pt>
                <c:pt idx="26568">
                  <c:v>298770391.30000001</c:v>
                </c:pt>
                <c:pt idx="26569">
                  <c:v>298781636.80000001</c:v>
                </c:pt>
                <c:pt idx="26570">
                  <c:v>298792882.30000001</c:v>
                </c:pt>
                <c:pt idx="26571">
                  <c:v>298804127.80000001</c:v>
                </c:pt>
                <c:pt idx="26572">
                  <c:v>298815373.30000001</c:v>
                </c:pt>
                <c:pt idx="26573">
                  <c:v>298826618.80000001</c:v>
                </c:pt>
                <c:pt idx="26574">
                  <c:v>298837864.30000001</c:v>
                </c:pt>
                <c:pt idx="26575">
                  <c:v>298849109.80000001</c:v>
                </c:pt>
                <c:pt idx="26576">
                  <c:v>298860355.30000001</c:v>
                </c:pt>
                <c:pt idx="26577">
                  <c:v>298871600.80000001</c:v>
                </c:pt>
                <c:pt idx="26578">
                  <c:v>298882846.30000001</c:v>
                </c:pt>
                <c:pt idx="26579">
                  <c:v>298894091.80000001</c:v>
                </c:pt>
                <c:pt idx="26580">
                  <c:v>298905337.30000001</c:v>
                </c:pt>
                <c:pt idx="26581">
                  <c:v>298916582.80000001</c:v>
                </c:pt>
                <c:pt idx="26582">
                  <c:v>298927828.30000001</c:v>
                </c:pt>
                <c:pt idx="26583">
                  <c:v>298939073.80000001</c:v>
                </c:pt>
                <c:pt idx="26584">
                  <c:v>298950319.30000001</c:v>
                </c:pt>
                <c:pt idx="26585">
                  <c:v>298961564.80000001</c:v>
                </c:pt>
                <c:pt idx="26586">
                  <c:v>298972810.30000001</c:v>
                </c:pt>
                <c:pt idx="26587">
                  <c:v>298984055.80000001</c:v>
                </c:pt>
                <c:pt idx="26588">
                  <c:v>298995301.30000001</c:v>
                </c:pt>
                <c:pt idx="26589">
                  <c:v>299006546.80000001</c:v>
                </c:pt>
                <c:pt idx="26590">
                  <c:v>299017792.30000001</c:v>
                </c:pt>
                <c:pt idx="26591">
                  <c:v>299029037.80000001</c:v>
                </c:pt>
                <c:pt idx="26592">
                  <c:v>299040283.30000001</c:v>
                </c:pt>
                <c:pt idx="26593">
                  <c:v>299051528.80000001</c:v>
                </c:pt>
                <c:pt idx="26594">
                  <c:v>299062774.30000001</c:v>
                </c:pt>
                <c:pt idx="26595">
                  <c:v>299074019.80000001</c:v>
                </c:pt>
                <c:pt idx="26596">
                  <c:v>299085265.30000001</c:v>
                </c:pt>
                <c:pt idx="26597">
                  <c:v>299096510.80000001</c:v>
                </c:pt>
                <c:pt idx="26598">
                  <c:v>299107756.30000001</c:v>
                </c:pt>
                <c:pt idx="26599">
                  <c:v>299119001.80000001</c:v>
                </c:pt>
                <c:pt idx="26600">
                  <c:v>299130247.30000001</c:v>
                </c:pt>
                <c:pt idx="26601">
                  <c:v>299141492.80000001</c:v>
                </c:pt>
                <c:pt idx="26602">
                  <c:v>299152738.30000001</c:v>
                </c:pt>
                <c:pt idx="26603">
                  <c:v>299163983.80000001</c:v>
                </c:pt>
                <c:pt idx="26604">
                  <c:v>299175229.30000001</c:v>
                </c:pt>
                <c:pt idx="26605">
                  <c:v>299186474.80000001</c:v>
                </c:pt>
                <c:pt idx="26606">
                  <c:v>299197720.30000001</c:v>
                </c:pt>
                <c:pt idx="26607">
                  <c:v>299208965.80000001</c:v>
                </c:pt>
                <c:pt idx="26608">
                  <c:v>299220211.30000001</c:v>
                </c:pt>
                <c:pt idx="26609">
                  <c:v>299231456.80000001</c:v>
                </c:pt>
                <c:pt idx="26610">
                  <c:v>299242702.30000001</c:v>
                </c:pt>
                <c:pt idx="26611">
                  <c:v>299253947.80000001</c:v>
                </c:pt>
                <c:pt idx="26612">
                  <c:v>299265193.30000001</c:v>
                </c:pt>
                <c:pt idx="26613">
                  <c:v>299276438.80000001</c:v>
                </c:pt>
                <c:pt idx="26614">
                  <c:v>299287684.30000001</c:v>
                </c:pt>
                <c:pt idx="26615">
                  <c:v>299298929.80000001</c:v>
                </c:pt>
                <c:pt idx="26616">
                  <c:v>299310175.30000001</c:v>
                </c:pt>
                <c:pt idx="26617">
                  <c:v>299321420.69999999</c:v>
                </c:pt>
                <c:pt idx="26618">
                  <c:v>299332666.19999999</c:v>
                </c:pt>
                <c:pt idx="26619">
                  <c:v>299343911.69999999</c:v>
                </c:pt>
                <c:pt idx="26620">
                  <c:v>299355157.19999999</c:v>
                </c:pt>
                <c:pt idx="26621">
                  <c:v>299366402.69999999</c:v>
                </c:pt>
                <c:pt idx="26622">
                  <c:v>299377648.19999999</c:v>
                </c:pt>
                <c:pt idx="26623">
                  <c:v>299388893.69999999</c:v>
                </c:pt>
                <c:pt idx="26624">
                  <c:v>299400139.19999999</c:v>
                </c:pt>
                <c:pt idx="26625">
                  <c:v>299411384.69999999</c:v>
                </c:pt>
                <c:pt idx="26626">
                  <c:v>299422630.19999999</c:v>
                </c:pt>
                <c:pt idx="26627">
                  <c:v>299433875.69999999</c:v>
                </c:pt>
                <c:pt idx="26628">
                  <c:v>299445121.19999999</c:v>
                </c:pt>
                <c:pt idx="26629">
                  <c:v>299456366.69999999</c:v>
                </c:pt>
                <c:pt idx="26630">
                  <c:v>299467612.19999999</c:v>
                </c:pt>
                <c:pt idx="26631">
                  <c:v>299478857.69999999</c:v>
                </c:pt>
                <c:pt idx="26632">
                  <c:v>299490103.19999999</c:v>
                </c:pt>
                <c:pt idx="26633">
                  <c:v>299501348.69999999</c:v>
                </c:pt>
                <c:pt idx="26634">
                  <c:v>299512594.19999999</c:v>
                </c:pt>
                <c:pt idx="26635">
                  <c:v>299523839.69999999</c:v>
                </c:pt>
                <c:pt idx="26636">
                  <c:v>299535085.19999999</c:v>
                </c:pt>
                <c:pt idx="26637">
                  <c:v>299546330.69999999</c:v>
                </c:pt>
                <c:pt idx="26638">
                  <c:v>299557576.19999999</c:v>
                </c:pt>
                <c:pt idx="26639">
                  <c:v>299568821.69999999</c:v>
                </c:pt>
                <c:pt idx="26640">
                  <c:v>299580067.19999999</c:v>
                </c:pt>
                <c:pt idx="26641">
                  <c:v>299591312.69999999</c:v>
                </c:pt>
                <c:pt idx="26642">
                  <c:v>299602558.19999999</c:v>
                </c:pt>
                <c:pt idx="26643">
                  <c:v>299613803.69999999</c:v>
                </c:pt>
                <c:pt idx="26644">
                  <c:v>299625049.19999999</c:v>
                </c:pt>
                <c:pt idx="26645">
                  <c:v>299636294.69999999</c:v>
                </c:pt>
                <c:pt idx="26646">
                  <c:v>299647540.19999999</c:v>
                </c:pt>
                <c:pt idx="26647">
                  <c:v>299658785.69999999</c:v>
                </c:pt>
                <c:pt idx="26648">
                  <c:v>299670031.19999999</c:v>
                </c:pt>
                <c:pt idx="26649">
                  <c:v>299681276.69999999</c:v>
                </c:pt>
                <c:pt idx="26650">
                  <c:v>299692522.19999999</c:v>
                </c:pt>
                <c:pt idx="26651">
                  <c:v>299703767.69999999</c:v>
                </c:pt>
                <c:pt idx="26652">
                  <c:v>299715013.19999999</c:v>
                </c:pt>
                <c:pt idx="26653">
                  <c:v>299726258.69999999</c:v>
                </c:pt>
                <c:pt idx="26654">
                  <c:v>299737504.19999999</c:v>
                </c:pt>
                <c:pt idx="26655">
                  <c:v>299748749.69999999</c:v>
                </c:pt>
                <c:pt idx="26656">
                  <c:v>299759995.19999999</c:v>
                </c:pt>
                <c:pt idx="26657">
                  <c:v>299771240.69999999</c:v>
                </c:pt>
                <c:pt idx="26658">
                  <c:v>299782486.19999999</c:v>
                </c:pt>
                <c:pt idx="26659">
                  <c:v>299793731.69999999</c:v>
                </c:pt>
                <c:pt idx="26660">
                  <c:v>299804977.19999999</c:v>
                </c:pt>
                <c:pt idx="26661">
                  <c:v>299816222.69999999</c:v>
                </c:pt>
                <c:pt idx="26662">
                  <c:v>299827468.19999999</c:v>
                </c:pt>
                <c:pt idx="26663">
                  <c:v>299838713.69999999</c:v>
                </c:pt>
                <c:pt idx="26664">
                  <c:v>299849959.19999999</c:v>
                </c:pt>
                <c:pt idx="26665">
                  <c:v>299861204.69999999</c:v>
                </c:pt>
                <c:pt idx="26666">
                  <c:v>299872450.19999999</c:v>
                </c:pt>
                <c:pt idx="26667">
                  <c:v>299883695.60000002</c:v>
                </c:pt>
                <c:pt idx="26668">
                  <c:v>299894941.10000002</c:v>
                </c:pt>
                <c:pt idx="26669">
                  <c:v>299906186.60000002</c:v>
                </c:pt>
                <c:pt idx="26670">
                  <c:v>299917432.10000002</c:v>
                </c:pt>
                <c:pt idx="26671">
                  <c:v>299928677.60000002</c:v>
                </c:pt>
                <c:pt idx="26672">
                  <c:v>299939923.10000002</c:v>
                </c:pt>
                <c:pt idx="26673">
                  <c:v>299951168.60000002</c:v>
                </c:pt>
                <c:pt idx="26674">
                  <c:v>299962414.10000002</c:v>
                </c:pt>
                <c:pt idx="26675">
                  <c:v>299973659.60000002</c:v>
                </c:pt>
                <c:pt idx="26676">
                  <c:v>299984905.10000002</c:v>
                </c:pt>
                <c:pt idx="26677">
                  <c:v>299996150.60000002</c:v>
                </c:pt>
                <c:pt idx="26678">
                  <c:v>300007396.10000002</c:v>
                </c:pt>
                <c:pt idx="26679">
                  <c:v>300018641.60000002</c:v>
                </c:pt>
                <c:pt idx="26680">
                  <c:v>300029887.10000002</c:v>
                </c:pt>
                <c:pt idx="26681">
                  <c:v>300041132.60000002</c:v>
                </c:pt>
                <c:pt idx="26682">
                  <c:v>300052378.10000002</c:v>
                </c:pt>
                <c:pt idx="26683">
                  <c:v>300063623.60000002</c:v>
                </c:pt>
                <c:pt idx="26684">
                  <c:v>300074869.10000002</c:v>
                </c:pt>
                <c:pt idx="26685">
                  <c:v>300086114.60000002</c:v>
                </c:pt>
                <c:pt idx="26686">
                  <c:v>300097360.10000002</c:v>
                </c:pt>
                <c:pt idx="26687">
                  <c:v>300108605.60000002</c:v>
                </c:pt>
                <c:pt idx="26688">
                  <c:v>300119851.10000002</c:v>
                </c:pt>
                <c:pt idx="26689">
                  <c:v>300131096.60000002</c:v>
                </c:pt>
                <c:pt idx="26690">
                  <c:v>300142342.10000002</c:v>
                </c:pt>
                <c:pt idx="26691">
                  <c:v>300153587.60000002</c:v>
                </c:pt>
                <c:pt idx="26692">
                  <c:v>300164833.10000002</c:v>
                </c:pt>
                <c:pt idx="26693">
                  <c:v>300176078.60000002</c:v>
                </c:pt>
                <c:pt idx="26694">
                  <c:v>300187324.10000002</c:v>
                </c:pt>
                <c:pt idx="26695">
                  <c:v>300198569.60000002</c:v>
                </c:pt>
                <c:pt idx="26696">
                  <c:v>300209815.10000002</c:v>
                </c:pt>
                <c:pt idx="26697">
                  <c:v>300221060.60000002</c:v>
                </c:pt>
                <c:pt idx="26698">
                  <c:v>300232306.10000002</c:v>
                </c:pt>
                <c:pt idx="26699">
                  <c:v>300243551.60000002</c:v>
                </c:pt>
                <c:pt idx="26700">
                  <c:v>300254797.10000002</c:v>
                </c:pt>
                <c:pt idx="26701">
                  <c:v>300266042.60000002</c:v>
                </c:pt>
                <c:pt idx="26702">
                  <c:v>300277288.10000002</c:v>
                </c:pt>
                <c:pt idx="26703">
                  <c:v>300288533.60000002</c:v>
                </c:pt>
                <c:pt idx="26704">
                  <c:v>300299779.10000002</c:v>
                </c:pt>
                <c:pt idx="26705">
                  <c:v>300311024.60000002</c:v>
                </c:pt>
                <c:pt idx="26706">
                  <c:v>300322270.10000002</c:v>
                </c:pt>
                <c:pt idx="26707">
                  <c:v>300333515.60000002</c:v>
                </c:pt>
                <c:pt idx="26708">
                  <c:v>300344761.10000002</c:v>
                </c:pt>
                <c:pt idx="26709">
                  <c:v>300356006.60000002</c:v>
                </c:pt>
                <c:pt idx="26710">
                  <c:v>300367252.10000002</c:v>
                </c:pt>
                <c:pt idx="26711">
                  <c:v>300378497.60000002</c:v>
                </c:pt>
                <c:pt idx="26712">
                  <c:v>300389743.10000002</c:v>
                </c:pt>
                <c:pt idx="26713">
                  <c:v>300400988.60000002</c:v>
                </c:pt>
                <c:pt idx="26714">
                  <c:v>300412234.10000002</c:v>
                </c:pt>
                <c:pt idx="26715">
                  <c:v>300423479.60000002</c:v>
                </c:pt>
                <c:pt idx="26716">
                  <c:v>300434725.10000002</c:v>
                </c:pt>
                <c:pt idx="26717">
                  <c:v>300445970.5</c:v>
                </c:pt>
                <c:pt idx="26718">
                  <c:v>300457216</c:v>
                </c:pt>
                <c:pt idx="26719">
                  <c:v>300468461.5</c:v>
                </c:pt>
                <c:pt idx="26720">
                  <c:v>300479707</c:v>
                </c:pt>
                <c:pt idx="26721">
                  <c:v>300490952.5</c:v>
                </c:pt>
                <c:pt idx="26722">
                  <c:v>300502198</c:v>
                </c:pt>
                <c:pt idx="26723">
                  <c:v>300513443.5</c:v>
                </c:pt>
                <c:pt idx="26724">
                  <c:v>300524689</c:v>
                </c:pt>
                <c:pt idx="26725">
                  <c:v>300535934.5</c:v>
                </c:pt>
                <c:pt idx="26726">
                  <c:v>300547180</c:v>
                </c:pt>
                <c:pt idx="26727">
                  <c:v>300558425.5</c:v>
                </c:pt>
                <c:pt idx="26728">
                  <c:v>300569671</c:v>
                </c:pt>
                <c:pt idx="26729">
                  <c:v>300580916.5</c:v>
                </c:pt>
                <c:pt idx="26730">
                  <c:v>300592162</c:v>
                </c:pt>
                <c:pt idx="26731">
                  <c:v>300603407.5</c:v>
                </c:pt>
                <c:pt idx="26732">
                  <c:v>300614653</c:v>
                </c:pt>
                <c:pt idx="26733">
                  <c:v>300625898.5</c:v>
                </c:pt>
                <c:pt idx="26734">
                  <c:v>300637144</c:v>
                </c:pt>
                <c:pt idx="26735">
                  <c:v>300648389.5</c:v>
                </c:pt>
                <c:pt idx="26736">
                  <c:v>300659635</c:v>
                </c:pt>
                <c:pt idx="26737">
                  <c:v>300670880.5</c:v>
                </c:pt>
                <c:pt idx="26738">
                  <c:v>300682126</c:v>
                </c:pt>
                <c:pt idx="26739">
                  <c:v>300693371.5</c:v>
                </c:pt>
                <c:pt idx="26740">
                  <c:v>300704617</c:v>
                </c:pt>
                <c:pt idx="26741">
                  <c:v>300715862.5</c:v>
                </c:pt>
                <c:pt idx="26742">
                  <c:v>300727108</c:v>
                </c:pt>
                <c:pt idx="26743">
                  <c:v>300738353.5</c:v>
                </c:pt>
                <c:pt idx="26744">
                  <c:v>300749599</c:v>
                </c:pt>
                <c:pt idx="26745">
                  <c:v>300760844.5</c:v>
                </c:pt>
                <c:pt idx="26746">
                  <c:v>300772090</c:v>
                </c:pt>
                <c:pt idx="26747">
                  <c:v>300783335.5</c:v>
                </c:pt>
                <c:pt idx="26748">
                  <c:v>300794581</c:v>
                </c:pt>
                <c:pt idx="26749">
                  <c:v>300805826.5</c:v>
                </c:pt>
                <c:pt idx="26750">
                  <c:v>300817072</c:v>
                </c:pt>
                <c:pt idx="26751">
                  <c:v>300828317.5</c:v>
                </c:pt>
                <c:pt idx="26752">
                  <c:v>300839563</c:v>
                </c:pt>
                <c:pt idx="26753">
                  <c:v>300850808.5</c:v>
                </c:pt>
                <c:pt idx="26754">
                  <c:v>300862054</c:v>
                </c:pt>
                <c:pt idx="26755">
                  <c:v>300873299.5</c:v>
                </c:pt>
                <c:pt idx="26756">
                  <c:v>300884545</c:v>
                </c:pt>
                <c:pt idx="26757">
                  <c:v>300895790.5</c:v>
                </c:pt>
                <c:pt idx="26758">
                  <c:v>300907036</c:v>
                </c:pt>
                <c:pt idx="26759">
                  <c:v>300918281.5</c:v>
                </c:pt>
                <c:pt idx="26760">
                  <c:v>300929527</c:v>
                </c:pt>
                <c:pt idx="26761">
                  <c:v>300940772.5</c:v>
                </c:pt>
                <c:pt idx="26762">
                  <c:v>300952018</c:v>
                </c:pt>
                <c:pt idx="26763">
                  <c:v>300963263.5</c:v>
                </c:pt>
                <c:pt idx="26764">
                  <c:v>300974509</c:v>
                </c:pt>
                <c:pt idx="26765">
                  <c:v>300985754.5</c:v>
                </c:pt>
                <c:pt idx="26766">
                  <c:v>300997000</c:v>
                </c:pt>
                <c:pt idx="26767">
                  <c:v>301008245.5</c:v>
                </c:pt>
                <c:pt idx="26768">
                  <c:v>301019490.89999998</c:v>
                </c:pt>
                <c:pt idx="26769">
                  <c:v>301030736.39999998</c:v>
                </c:pt>
                <c:pt idx="26770">
                  <c:v>301041981.89999998</c:v>
                </c:pt>
                <c:pt idx="26771">
                  <c:v>301053227.39999998</c:v>
                </c:pt>
                <c:pt idx="26772">
                  <c:v>301064472.89999998</c:v>
                </c:pt>
                <c:pt idx="26773">
                  <c:v>301075718.39999998</c:v>
                </c:pt>
                <c:pt idx="26774">
                  <c:v>301086963.89999998</c:v>
                </c:pt>
                <c:pt idx="26775">
                  <c:v>301098209.39999998</c:v>
                </c:pt>
                <c:pt idx="26776">
                  <c:v>301109454.89999998</c:v>
                </c:pt>
                <c:pt idx="26777">
                  <c:v>301120700.39999998</c:v>
                </c:pt>
                <c:pt idx="26778">
                  <c:v>301131945.89999998</c:v>
                </c:pt>
                <c:pt idx="26779">
                  <c:v>301143191.39999998</c:v>
                </c:pt>
                <c:pt idx="26780">
                  <c:v>301154436.89999998</c:v>
                </c:pt>
                <c:pt idx="26781">
                  <c:v>301165682.39999998</c:v>
                </c:pt>
                <c:pt idx="26782">
                  <c:v>301176927.89999998</c:v>
                </c:pt>
                <c:pt idx="26783">
                  <c:v>301188173.39999998</c:v>
                </c:pt>
                <c:pt idx="26784">
                  <c:v>301199418.89999998</c:v>
                </c:pt>
                <c:pt idx="26785">
                  <c:v>301210664.39999998</c:v>
                </c:pt>
                <c:pt idx="26786">
                  <c:v>301221909.89999998</c:v>
                </c:pt>
                <c:pt idx="26787">
                  <c:v>301233155.39999998</c:v>
                </c:pt>
                <c:pt idx="26788">
                  <c:v>301244400.89999998</c:v>
                </c:pt>
                <c:pt idx="26789">
                  <c:v>301255646.39999998</c:v>
                </c:pt>
                <c:pt idx="26790">
                  <c:v>301266891.89999998</c:v>
                </c:pt>
                <c:pt idx="26791">
                  <c:v>301278137.39999998</c:v>
                </c:pt>
                <c:pt idx="26792">
                  <c:v>301289382.89999998</c:v>
                </c:pt>
                <c:pt idx="26793">
                  <c:v>301300628.39999998</c:v>
                </c:pt>
                <c:pt idx="26794">
                  <c:v>301311873.89999998</c:v>
                </c:pt>
                <c:pt idx="26795">
                  <c:v>301323119.39999998</c:v>
                </c:pt>
                <c:pt idx="26796">
                  <c:v>301334364.89999998</c:v>
                </c:pt>
                <c:pt idx="26797">
                  <c:v>301345610.39999998</c:v>
                </c:pt>
                <c:pt idx="26798">
                  <c:v>301356855.89999998</c:v>
                </c:pt>
                <c:pt idx="26799">
                  <c:v>301368101.39999998</c:v>
                </c:pt>
                <c:pt idx="26800">
                  <c:v>301379346.89999998</c:v>
                </c:pt>
                <c:pt idx="26801">
                  <c:v>301390592.39999998</c:v>
                </c:pt>
                <c:pt idx="26802">
                  <c:v>301401837.89999998</c:v>
                </c:pt>
                <c:pt idx="26803">
                  <c:v>301413083.39999998</c:v>
                </c:pt>
                <c:pt idx="26804">
                  <c:v>301424328.89999998</c:v>
                </c:pt>
                <c:pt idx="26805">
                  <c:v>301435574.39999998</c:v>
                </c:pt>
                <c:pt idx="26806">
                  <c:v>301446819.89999998</c:v>
                </c:pt>
                <c:pt idx="26807">
                  <c:v>301458065.39999998</c:v>
                </c:pt>
                <c:pt idx="26808">
                  <c:v>301469310.89999998</c:v>
                </c:pt>
                <c:pt idx="26809">
                  <c:v>301480556.39999998</c:v>
                </c:pt>
                <c:pt idx="26810">
                  <c:v>301491801.89999998</c:v>
                </c:pt>
                <c:pt idx="26811">
                  <c:v>301503047.39999998</c:v>
                </c:pt>
                <c:pt idx="26812">
                  <c:v>301514292.89999998</c:v>
                </c:pt>
                <c:pt idx="26813">
                  <c:v>301525538.39999998</c:v>
                </c:pt>
                <c:pt idx="26814">
                  <c:v>301536783.89999998</c:v>
                </c:pt>
                <c:pt idx="26815">
                  <c:v>301548029.39999998</c:v>
                </c:pt>
                <c:pt idx="26816">
                  <c:v>301559274.89999998</c:v>
                </c:pt>
                <c:pt idx="26817">
                  <c:v>301570520.39999998</c:v>
                </c:pt>
                <c:pt idx="26818">
                  <c:v>301581765.80000001</c:v>
                </c:pt>
                <c:pt idx="26819">
                  <c:v>301593011.30000001</c:v>
                </c:pt>
                <c:pt idx="26820">
                  <c:v>301604256.80000001</c:v>
                </c:pt>
                <c:pt idx="26821">
                  <c:v>301615502.30000001</c:v>
                </c:pt>
                <c:pt idx="26822">
                  <c:v>301626747.80000001</c:v>
                </c:pt>
                <c:pt idx="26823">
                  <c:v>301637993.30000001</c:v>
                </c:pt>
                <c:pt idx="26824">
                  <c:v>301649238.80000001</c:v>
                </c:pt>
                <c:pt idx="26825">
                  <c:v>301660484.30000001</c:v>
                </c:pt>
                <c:pt idx="26826">
                  <c:v>301671729.80000001</c:v>
                </c:pt>
                <c:pt idx="26827">
                  <c:v>301682975.30000001</c:v>
                </c:pt>
                <c:pt idx="26828">
                  <c:v>301694220.80000001</c:v>
                </c:pt>
                <c:pt idx="26829">
                  <c:v>301705466.30000001</c:v>
                </c:pt>
                <c:pt idx="26830">
                  <c:v>301716711.80000001</c:v>
                </c:pt>
                <c:pt idx="26831">
                  <c:v>301727957.30000001</c:v>
                </c:pt>
                <c:pt idx="26832">
                  <c:v>301739202.80000001</c:v>
                </c:pt>
                <c:pt idx="26833">
                  <c:v>301750448.30000001</c:v>
                </c:pt>
                <c:pt idx="26834">
                  <c:v>301761693.80000001</c:v>
                </c:pt>
                <c:pt idx="26835">
                  <c:v>301772939.30000001</c:v>
                </c:pt>
                <c:pt idx="26836">
                  <c:v>301784184.80000001</c:v>
                </c:pt>
                <c:pt idx="26837">
                  <c:v>301795430.30000001</c:v>
                </c:pt>
                <c:pt idx="26838">
                  <c:v>301806675.80000001</c:v>
                </c:pt>
                <c:pt idx="26839">
                  <c:v>301817921.30000001</c:v>
                </c:pt>
                <c:pt idx="26840">
                  <c:v>301829166.80000001</c:v>
                </c:pt>
                <c:pt idx="26841">
                  <c:v>301840412.30000001</c:v>
                </c:pt>
                <c:pt idx="26842">
                  <c:v>301851657.80000001</c:v>
                </c:pt>
                <c:pt idx="26843">
                  <c:v>301862903.30000001</c:v>
                </c:pt>
                <c:pt idx="26844">
                  <c:v>301874148.80000001</c:v>
                </c:pt>
                <c:pt idx="26845">
                  <c:v>301885394.30000001</c:v>
                </c:pt>
                <c:pt idx="26846">
                  <c:v>301896639.80000001</c:v>
                </c:pt>
                <c:pt idx="26847">
                  <c:v>301907885.30000001</c:v>
                </c:pt>
                <c:pt idx="26848">
                  <c:v>301919130.80000001</c:v>
                </c:pt>
                <c:pt idx="26849">
                  <c:v>301930376.30000001</c:v>
                </c:pt>
                <c:pt idx="26850">
                  <c:v>301941621.80000001</c:v>
                </c:pt>
                <c:pt idx="26851">
                  <c:v>301952867.30000001</c:v>
                </c:pt>
                <c:pt idx="26852">
                  <c:v>301964112.80000001</c:v>
                </c:pt>
                <c:pt idx="26853">
                  <c:v>301975358.30000001</c:v>
                </c:pt>
                <c:pt idx="26854">
                  <c:v>301986603.80000001</c:v>
                </c:pt>
                <c:pt idx="26855">
                  <c:v>301997849.30000001</c:v>
                </c:pt>
                <c:pt idx="26856">
                  <c:v>302009094.80000001</c:v>
                </c:pt>
                <c:pt idx="26857">
                  <c:v>302020340.30000001</c:v>
                </c:pt>
                <c:pt idx="26858">
                  <c:v>302031585.80000001</c:v>
                </c:pt>
                <c:pt idx="26859">
                  <c:v>302042831.30000001</c:v>
                </c:pt>
                <c:pt idx="26860">
                  <c:v>302054076.80000001</c:v>
                </c:pt>
                <c:pt idx="26861">
                  <c:v>302065322.30000001</c:v>
                </c:pt>
                <c:pt idx="26862">
                  <c:v>302076567.80000001</c:v>
                </c:pt>
                <c:pt idx="26863">
                  <c:v>302087813.30000001</c:v>
                </c:pt>
                <c:pt idx="26864">
                  <c:v>302099058.80000001</c:v>
                </c:pt>
                <c:pt idx="26865">
                  <c:v>302110304.30000001</c:v>
                </c:pt>
                <c:pt idx="26866">
                  <c:v>302121549.80000001</c:v>
                </c:pt>
                <c:pt idx="26867">
                  <c:v>302132795.30000001</c:v>
                </c:pt>
                <c:pt idx="26868">
                  <c:v>302144040.80000001</c:v>
                </c:pt>
                <c:pt idx="26869">
                  <c:v>302155286.19999999</c:v>
                </c:pt>
                <c:pt idx="26870">
                  <c:v>302166531.69999999</c:v>
                </c:pt>
                <c:pt idx="26871">
                  <c:v>302177777.19999999</c:v>
                </c:pt>
                <c:pt idx="26872">
                  <c:v>302189022.69999999</c:v>
                </c:pt>
                <c:pt idx="26873">
                  <c:v>302200268.19999999</c:v>
                </c:pt>
                <c:pt idx="26874">
                  <c:v>302211513.69999999</c:v>
                </c:pt>
                <c:pt idx="26875">
                  <c:v>302222759.19999999</c:v>
                </c:pt>
                <c:pt idx="26876">
                  <c:v>302234004.69999999</c:v>
                </c:pt>
                <c:pt idx="26877">
                  <c:v>302245250.19999999</c:v>
                </c:pt>
                <c:pt idx="26878">
                  <c:v>302256495.69999999</c:v>
                </c:pt>
                <c:pt idx="26879">
                  <c:v>302267741.19999999</c:v>
                </c:pt>
                <c:pt idx="26880">
                  <c:v>302278986.69999999</c:v>
                </c:pt>
                <c:pt idx="26881">
                  <c:v>302290232.19999999</c:v>
                </c:pt>
                <c:pt idx="26882">
                  <c:v>302301477.69999999</c:v>
                </c:pt>
                <c:pt idx="26883">
                  <c:v>302312723.19999999</c:v>
                </c:pt>
                <c:pt idx="26884">
                  <c:v>302323968.69999999</c:v>
                </c:pt>
                <c:pt idx="26885">
                  <c:v>302335214.19999999</c:v>
                </c:pt>
                <c:pt idx="26886">
                  <c:v>302346459.69999999</c:v>
                </c:pt>
                <c:pt idx="26887">
                  <c:v>302357705.19999999</c:v>
                </c:pt>
                <c:pt idx="26888">
                  <c:v>302368950.69999999</c:v>
                </c:pt>
                <c:pt idx="26889">
                  <c:v>302380196.19999999</c:v>
                </c:pt>
                <c:pt idx="26890">
                  <c:v>302391441.69999999</c:v>
                </c:pt>
                <c:pt idx="26891">
                  <c:v>302402687.19999999</c:v>
                </c:pt>
                <c:pt idx="26892">
                  <c:v>302413932.69999999</c:v>
                </c:pt>
                <c:pt idx="26893">
                  <c:v>302425178.19999999</c:v>
                </c:pt>
                <c:pt idx="26894">
                  <c:v>302436423.69999999</c:v>
                </c:pt>
                <c:pt idx="26895">
                  <c:v>302447669.19999999</c:v>
                </c:pt>
                <c:pt idx="26896">
                  <c:v>302458914.69999999</c:v>
                </c:pt>
                <c:pt idx="26897">
                  <c:v>302470160.19999999</c:v>
                </c:pt>
                <c:pt idx="26898">
                  <c:v>302481405.69999999</c:v>
                </c:pt>
                <c:pt idx="26899">
                  <c:v>302492651.19999999</c:v>
                </c:pt>
                <c:pt idx="26900">
                  <c:v>302503896.69999999</c:v>
                </c:pt>
                <c:pt idx="26901">
                  <c:v>302515142.19999999</c:v>
                </c:pt>
                <c:pt idx="26902">
                  <c:v>302526387.69999999</c:v>
                </c:pt>
                <c:pt idx="26903">
                  <c:v>302537633.19999999</c:v>
                </c:pt>
                <c:pt idx="26904">
                  <c:v>302548878.69999999</c:v>
                </c:pt>
                <c:pt idx="26905">
                  <c:v>302560124.19999999</c:v>
                </c:pt>
                <c:pt idx="26906">
                  <c:v>302571369.69999999</c:v>
                </c:pt>
                <c:pt idx="26907">
                  <c:v>302582615.19999999</c:v>
                </c:pt>
                <c:pt idx="26908">
                  <c:v>302593860.69999999</c:v>
                </c:pt>
                <c:pt idx="26909">
                  <c:v>302605106.19999999</c:v>
                </c:pt>
                <c:pt idx="26910">
                  <c:v>302616351.69999999</c:v>
                </c:pt>
                <c:pt idx="26911">
                  <c:v>302627597.19999999</c:v>
                </c:pt>
                <c:pt idx="26912">
                  <c:v>302638842.69999999</c:v>
                </c:pt>
                <c:pt idx="26913">
                  <c:v>302650088.19999999</c:v>
                </c:pt>
                <c:pt idx="26914">
                  <c:v>302661333.69999999</c:v>
                </c:pt>
                <c:pt idx="26915">
                  <c:v>302672579.19999999</c:v>
                </c:pt>
                <c:pt idx="26916">
                  <c:v>302683824.69999999</c:v>
                </c:pt>
                <c:pt idx="26917">
                  <c:v>302695070.19999999</c:v>
                </c:pt>
                <c:pt idx="26918">
                  <c:v>302706315.69999999</c:v>
                </c:pt>
                <c:pt idx="26919">
                  <c:v>302717561.10000002</c:v>
                </c:pt>
                <c:pt idx="26920">
                  <c:v>302728806.60000002</c:v>
                </c:pt>
                <c:pt idx="26921">
                  <c:v>302740052.10000002</c:v>
                </c:pt>
                <c:pt idx="26922">
                  <c:v>302751297.60000002</c:v>
                </c:pt>
                <c:pt idx="26923">
                  <c:v>302762543.10000002</c:v>
                </c:pt>
                <c:pt idx="26924">
                  <c:v>302773788.60000002</c:v>
                </c:pt>
                <c:pt idx="26925">
                  <c:v>302785034.10000002</c:v>
                </c:pt>
                <c:pt idx="26926">
                  <c:v>302796279.60000002</c:v>
                </c:pt>
                <c:pt idx="26927">
                  <c:v>302807525.10000002</c:v>
                </c:pt>
                <c:pt idx="26928">
                  <c:v>302818770.60000002</c:v>
                </c:pt>
                <c:pt idx="26929">
                  <c:v>302830016.10000002</c:v>
                </c:pt>
                <c:pt idx="26930">
                  <c:v>302841261.60000002</c:v>
                </c:pt>
                <c:pt idx="26931">
                  <c:v>302852507.10000002</c:v>
                </c:pt>
                <c:pt idx="26932">
                  <c:v>302863752.60000002</c:v>
                </c:pt>
                <c:pt idx="26933">
                  <c:v>302874998.10000002</c:v>
                </c:pt>
                <c:pt idx="26934">
                  <c:v>302886243.60000002</c:v>
                </c:pt>
                <c:pt idx="26935">
                  <c:v>302897489.10000002</c:v>
                </c:pt>
                <c:pt idx="26936">
                  <c:v>302908734.60000002</c:v>
                </c:pt>
                <c:pt idx="26937">
                  <c:v>302919980.10000002</c:v>
                </c:pt>
                <c:pt idx="26938">
                  <c:v>302931225.60000002</c:v>
                </c:pt>
                <c:pt idx="26939">
                  <c:v>302942471.10000002</c:v>
                </c:pt>
                <c:pt idx="26940">
                  <c:v>302953716.60000002</c:v>
                </c:pt>
                <c:pt idx="26941">
                  <c:v>302964962.10000002</c:v>
                </c:pt>
                <c:pt idx="26942">
                  <c:v>302976207.60000002</c:v>
                </c:pt>
                <c:pt idx="26943">
                  <c:v>302987453.10000002</c:v>
                </c:pt>
                <c:pt idx="26944">
                  <c:v>302998698.60000002</c:v>
                </c:pt>
                <c:pt idx="26945">
                  <c:v>303009944.10000002</c:v>
                </c:pt>
                <c:pt idx="26946">
                  <c:v>303021189.60000002</c:v>
                </c:pt>
                <c:pt idx="26947">
                  <c:v>303032435.10000002</c:v>
                </c:pt>
                <c:pt idx="26948">
                  <c:v>303043680.60000002</c:v>
                </c:pt>
                <c:pt idx="26949">
                  <c:v>303054926.10000002</c:v>
                </c:pt>
                <c:pt idx="26950">
                  <c:v>303066171.60000002</c:v>
                </c:pt>
                <c:pt idx="26951">
                  <c:v>303077417.10000002</c:v>
                </c:pt>
                <c:pt idx="26952">
                  <c:v>303088662.60000002</c:v>
                </c:pt>
                <c:pt idx="26953">
                  <c:v>303099908.10000002</c:v>
                </c:pt>
                <c:pt idx="26954">
                  <c:v>303111153.60000002</c:v>
                </c:pt>
                <c:pt idx="26955">
                  <c:v>303122399.10000002</c:v>
                </c:pt>
                <c:pt idx="26956">
                  <c:v>303133644.60000002</c:v>
                </c:pt>
                <c:pt idx="26957">
                  <c:v>303144890.10000002</c:v>
                </c:pt>
                <c:pt idx="26958">
                  <c:v>303156135.60000002</c:v>
                </c:pt>
                <c:pt idx="26959">
                  <c:v>303167381.10000002</c:v>
                </c:pt>
                <c:pt idx="26960">
                  <c:v>303178626.60000002</c:v>
                </c:pt>
                <c:pt idx="26961">
                  <c:v>303189872.10000002</c:v>
                </c:pt>
                <c:pt idx="26962">
                  <c:v>303201117.60000002</c:v>
                </c:pt>
                <c:pt idx="26963">
                  <c:v>303212363.10000002</c:v>
                </c:pt>
                <c:pt idx="26964">
                  <c:v>303223608.60000002</c:v>
                </c:pt>
                <c:pt idx="26965">
                  <c:v>303234854.10000002</c:v>
                </c:pt>
                <c:pt idx="26966">
                  <c:v>303246099.60000002</c:v>
                </c:pt>
                <c:pt idx="26967">
                  <c:v>303257345.10000002</c:v>
                </c:pt>
                <c:pt idx="26968">
                  <c:v>303268590.60000002</c:v>
                </c:pt>
                <c:pt idx="26969">
                  <c:v>303279836.10000002</c:v>
                </c:pt>
                <c:pt idx="26970">
                  <c:v>303291081.5</c:v>
                </c:pt>
                <c:pt idx="26971">
                  <c:v>303302327</c:v>
                </c:pt>
                <c:pt idx="26972">
                  <c:v>303313572.5</c:v>
                </c:pt>
                <c:pt idx="26973">
                  <c:v>303324818</c:v>
                </c:pt>
                <c:pt idx="26974">
                  <c:v>303336063.5</c:v>
                </c:pt>
                <c:pt idx="26975">
                  <c:v>303347309</c:v>
                </c:pt>
                <c:pt idx="26976">
                  <c:v>303358554.5</c:v>
                </c:pt>
                <c:pt idx="26977">
                  <c:v>303369800</c:v>
                </c:pt>
                <c:pt idx="26978">
                  <c:v>303381045.5</c:v>
                </c:pt>
                <c:pt idx="26979">
                  <c:v>303392291</c:v>
                </c:pt>
                <c:pt idx="26980">
                  <c:v>303403536.5</c:v>
                </c:pt>
                <c:pt idx="26981">
                  <c:v>303414782</c:v>
                </c:pt>
                <c:pt idx="26982">
                  <c:v>303426027.5</c:v>
                </c:pt>
                <c:pt idx="26983">
                  <c:v>303437273</c:v>
                </c:pt>
                <c:pt idx="26984">
                  <c:v>303448518.5</c:v>
                </c:pt>
                <c:pt idx="26985">
                  <c:v>303459764</c:v>
                </c:pt>
                <c:pt idx="26986">
                  <c:v>303471009.5</c:v>
                </c:pt>
                <c:pt idx="26987">
                  <c:v>303482255</c:v>
                </c:pt>
                <c:pt idx="26988">
                  <c:v>303493500.5</c:v>
                </c:pt>
                <c:pt idx="26989">
                  <c:v>303504746</c:v>
                </c:pt>
                <c:pt idx="26990">
                  <c:v>303515991.5</c:v>
                </c:pt>
                <c:pt idx="26991">
                  <c:v>303527237</c:v>
                </c:pt>
                <c:pt idx="26992">
                  <c:v>303538482.5</c:v>
                </c:pt>
                <c:pt idx="26993">
                  <c:v>303549728</c:v>
                </c:pt>
                <c:pt idx="26994">
                  <c:v>303560973.5</c:v>
                </c:pt>
                <c:pt idx="26995">
                  <c:v>303572219</c:v>
                </c:pt>
                <c:pt idx="26996">
                  <c:v>303583464.5</c:v>
                </c:pt>
                <c:pt idx="26997">
                  <c:v>303594710</c:v>
                </c:pt>
                <c:pt idx="26998">
                  <c:v>303605955.5</c:v>
                </c:pt>
                <c:pt idx="26999">
                  <c:v>303617201</c:v>
                </c:pt>
                <c:pt idx="27000">
                  <c:v>303628446.5</c:v>
                </c:pt>
                <c:pt idx="27001">
                  <c:v>303639692</c:v>
                </c:pt>
                <c:pt idx="27002">
                  <c:v>303650937.5</c:v>
                </c:pt>
                <c:pt idx="27003">
                  <c:v>303662183</c:v>
                </c:pt>
                <c:pt idx="27004">
                  <c:v>303673428.5</c:v>
                </c:pt>
                <c:pt idx="27005">
                  <c:v>303684674</c:v>
                </c:pt>
                <c:pt idx="27006">
                  <c:v>303695919.5</c:v>
                </c:pt>
                <c:pt idx="27007">
                  <c:v>303707165</c:v>
                </c:pt>
                <c:pt idx="27008">
                  <c:v>303718410.5</c:v>
                </c:pt>
                <c:pt idx="27009">
                  <c:v>303729656</c:v>
                </c:pt>
                <c:pt idx="27010">
                  <c:v>303740901.5</c:v>
                </c:pt>
                <c:pt idx="27011">
                  <c:v>303752147</c:v>
                </c:pt>
                <c:pt idx="27012">
                  <c:v>303763392.5</c:v>
                </c:pt>
                <c:pt idx="27013">
                  <c:v>303774638</c:v>
                </c:pt>
                <c:pt idx="27014">
                  <c:v>303785883.5</c:v>
                </c:pt>
                <c:pt idx="27015">
                  <c:v>303797129</c:v>
                </c:pt>
                <c:pt idx="27016">
                  <c:v>303808374.5</c:v>
                </c:pt>
                <c:pt idx="27017">
                  <c:v>303819620</c:v>
                </c:pt>
                <c:pt idx="27018">
                  <c:v>303830865.5</c:v>
                </c:pt>
                <c:pt idx="27019">
                  <c:v>303842111</c:v>
                </c:pt>
                <c:pt idx="27020">
                  <c:v>303853356.39999998</c:v>
                </c:pt>
                <c:pt idx="27021">
                  <c:v>303864601.89999998</c:v>
                </c:pt>
                <c:pt idx="27022">
                  <c:v>303875847.39999998</c:v>
                </c:pt>
                <c:pt idx="27023">
                  <c:v>303887092.89999998</c:v>
                </c:pt>
                <c:pt idx="27024">
                  <c:v>303898338.39999998</c:v>
                </c:pt>
                <c:pt idx="27025">
                  <c:v>303909583.89999998</c:v>
                </c:pt>
                <c:pt idx="27026">
                  <c:v>303920829.39999998</c:v>
                </c:pt>
                <c:pt idx="27027">
                  <c:v>303932074.89999998</c:v>
                </c:pt>
                <c:pt idx="27028">
                  <c:v>303943320.39999998</c:v>
                </c:pt>
                <c:pt idx="27029">
                  <c:v>303954565.89999998</c:v>
                </c:pt>
                <c:pt idx="27030">
                  <c:v>303965811.39999998</c:v>
                </c:pt>
                <c:pt idx="27031">
                  <c:v>303977056.89999998</c:v>
                </c:pt>
                <c:pt idx="27032">
                  <c:v>303988302.39999998</c:v>
                </c:pt>
                <c:pt idx="27033">
                  <c:v>303999547.89999998</c:v>
                </c:pt>
                <c:pt idx="27034">
                  <c:v>304010793.39999998</c:v>
                </c:pt>
                <c:pt idx="27035">
                  <c:v>304022038.89999998</c:v>
                </c:pt>
                <c:pt idx="27036">
                  <c:v>304033284.39999998</c:v>
                </c:pt>
                <c:pt idx="27037">
                  <c:v>304044529.89999998</c:v>
                </c:pt>
                <c:pt idx="27038">
                  <c:v>304055775.39999998</c:v>
                </c:pt>
                <c:pt idx="27039">
                  <c:v>304067020.89999998</c:v>
                </c:pt>
                <c:pt idx="27040">
                  <c:v>304078266.39999998</c:v>
                </c:pt>
                <c:pt idx="27041">
                  <c:v>304089511.89999998</c:v>
                </c:pt>
                <c:pt idx="27042">
                  <c:v>304100757.39999998</c:v>
                </c:pt>
                <c:pt idx="27043">
                  <c:v>304112002.89999998</c:v>
                </c:pt>
                <c:pt idx="27044">
                  <c:v>304123248.39999998</c:v>
                </c:pt>
                <c:pt idx="27045">
                  <c:v>304134493.89999998</c:v>
                </c:pt>
                <c:pt idx="27046">
                  <c:v>304145739.39999998</c:v>
                </c:pt>
                <c:pt idx="27047">
                  <c:v>304156984.89999998</c:v>
                </c:pt>
                <c:pt idx="27048">
                  <c:v>304168230.39999998</c:v>
                </c:pt>
                <c:pt idx="27049">
                  <c:v>304179475.89999998</c:v>
                </c:pt>
                <c:pt idx="27050">
                  <c:v>304190721.39999998</c:v>
                </c:pt>
                <c:pt idx="27051">
                  <c:v>304201966.89999998</c:v>
                </c:pt>
                <c:pt idx="27052">
                  <c:v>304213212.39999998</c:v>
                </c:pt>
                <c:pt idx="27053">
                  <c:v>304224457.89999998</c:v>
                </c:pt>
                <c:pt idx="27054">
                  <c:v>304235703.39999998</c:v>
                </c:pt>
                <c:pt idx="27055">
                  <c:v>304246948.89999998</c:v>
                </c:pt>
                <c:pt idx="27056">
                  <c:v>304258194.39999998</c:v>
                </c:pt>
                <c:pt idx="27057">
                  <c:v>304269439.89999998</c:v>
                </c:pt>
                <c:pt idx="27058">
                  <c:v>304280685.39999998</c:v>
                </c:pt>
                <c:pt idx="27059">
                  <c:v>304291930.89999998</c:v>
                </c:pt>
                <c:pt idx="27060">
                  <c:v>304303176.39999998</c:v>
                </c:pt>
                <c:pt idx="27061">
                  <c:v>304314421.89999998</c:v>
                </c:pt>
                <c:pt idx="27062">
                  <c:v>304325667.39999998</c:v>
                </c:pt>
                <c:pt idx="27063">
                  <c:v>304336912.89999998</c:v>
                </c:pt>
                <c:pt idx="27064">
                  <c:v>304348158.39999998</c:v>
                </c:pt>
                <c:pt idx="27065">
                  <c:v>304359403.89999998</c:v>
                </c:pt>
                <c:pt idx="27066">
                  <c:v>304370649.39999998</c:v>
                </c:pt>
                <c:pt idx="27067">
                  <c:v>304381894.89999998</c:v>
                </c:pt>
                <c:pt idx="27068">
                  <c:v>304393140.39999998</c:v>
                </c:pt>
                <c:pt idx="27069">
                  <c:v>304404385.89999998</c:v>
                </c:pt>
                <c:pt idx="27070">
                  <c:v>304415631.39999998</c:v>
                </c:pt>
                <c:pt idx="27071">
                  <c:v>304426876.80000001</c:v>
                </c:pt>
                <c:pt idx="27072">
                  <c:v>304438122.30000001</c:v>
                </c:pt>
                <c:pt idx="27073">
                  <c:v>304449367.80000001</c:v>
                </c:pt>
                <c:pt idx="27074">
                  <c:v>304460613.30000001</c:v>
                </c:pt>
                <c:pt idx="27075">
                  <c:v>304471858.80000001</c:v>
                </c:pt>
                <c:pt idx="27076">
                  <c:v>304483104.30000001</c:v>
                </c:pt>
                <c:pt idx="27077">
                  <c:v>304494349.80000001</c:v>
                </c:pt>
                <c:pt idx="27078">
                  <c:v>304505595.30000001</c:v>
                </c:pt>
                <c:pt idx="27079">
                  <c:v>304516840.80000001</c:v>
                </c:pt>
                <c:pt idx="27080">
                  <c:v>304528086.30000001</c:v>
                </c:pt>
                <c:pt idx="27081">
                  <c:v>304539331.80000001</c:v>
                </c:pt>
                <c:pt idx="27082">
                  <c:v>304550577.30000001</c:v>
                </c:pt>
                <c:pt idx="27083">
                  <c:v>304561822.80000001</c:v>
                </c:pt>
                <c:pt idx="27084">
                  <c:v>304573068.30000001</c:v>
                </c:pt>
                <c:pt idx="27085">
                  <c:v>304584313.80000001</c:v>
                </c:pt>
                <c:pt idx="27086">
                  <c:v>304595559.30000001</c:v>
                </c:pt>
                <c:pt idx="27087">
                  <c:v>304606804.80000001</c:v>
                </c:pt>
                <c:pt idx="27088">
                  <c:v>304618050.30000001</c:v>
                </c:pt>
                <c:pt idx="27089">
                  <c:v>304629295.80000001</c:v>
                </c:pt>
                <c:pt idx="27090">
                  <c:v>304640541.30000001</c:v>
                </c:pt>
                <c:pt idx="27091">
                  <c:v>304651786.80000001</c:v>
                </c:pt>
                <c:pt idx="27092">
                  <c:v>304663032.30000001</c:v>
                </c:pt>
                <c:pt idx="27093">
                  <c:v>304674277.80000001</c:v>
                </c:pt>
                <c:pt idx="27094">
                  <c:v>304685523.30000001</c:v>
                </c:pt>
                <c:pt idx="27095">
                  <c:v>304696768.80000001</c:v>
                </c:pt>
                <c:pt idx="27096">
                  <c:v>304708014.30000001</c:v>
                </c:pt>
                <c:pt idx="27097">
                  <c:v>304719259.80000001</c:v>
                </c:pt>
                <c:pt idx="27098">
                  <c:v>304730505.30000001</c:v>
                </c:pt>
                <c:pt idx="27099">
                  <c:v>304741750.80000001</c:v>
                </c:pt>
                <c:pt idx="27100">
                  <c:v>304752996.30000001</c:v>
                </c:pt>
                <c:pt idx="27101">
                  <c:v>304764241.80000001</c:v>
                </c:pt>
                <c:pt idx="27102">
                  <c:v>304775487.30000001</c:v>
                </c:pt>
                <c:pt idx="27103">
                  <c:v>304786732.80000001</c:v>
                </c:pt>
                <c:pt idx="27104">
                  <c:v>304797978.30000001</c:v>
                </c:pt>
                <c:pt idx="27105">
                  <c:v>304809223.80000001</c:v>
                </c:pt>
                <c:pt idx="27106">
                  <c:v>304820469.30000001</c:v>
                </c:pt>
                <c:pt idx="27107">
                  <c:v>304831714.80000001</c:v>
                </c:pt>
                <c:pt idx="27108">
                  <c:v>304842960.30000001</c:v>
                </c:pt>
                <c:pt idx="27109">
                  <c:v>304854205.80000001</c:v>
                </c:pt>
                <c:pt idx="27110">
                  <c:v>304865451.30000001</c:v>
                </c:pt>
                <c:pt idx="27111">
                  <c:v>304876696.80000001</c:v>
                </c:pt>
                <c:pt idx="27112">
                  <c:v>304887942.30000001</c:v>
                </c:pt>
                <c:pt idx="27113">
                  <c:v>304899187.80000001</c:v>
                </c:pt>
                <c:pt idx="27114">
                  <c:v>304910433.30000001</c:v>
                </c:pt>
                <c:pt idx="27115">
                  <c:v>304921678.80000001</c:v>
                </c:pt>
                <c:pt idx="27116">
                  <c:v>304932924.30000001</c:v>
                </c:pt>
                <c:pt idx="27117">
                  <c:v>304944169.80000001</c:v>
                </c:pt>
                <c:pt idx="27118">
                  <c:v>304955415.30000001</c:v>
                </c:pt>
                <c:pt idx="27119">
                  <c:v>304966660.80000001</c:v>
                </c:pt>
                <c:pt idx="27120">
                  <c:v>304977906.30000001</c:v>
                </c:pt>
                <c:pt idx="27121">
                  <c:v>304989151.69999999</c:v>
                </c:pt>
                <c:pt idx="27122">
                  <c:v>305000397.19999999</c:v>
                </c:pt>
                <c:pt idx="27123">
                  <c:v>305011642.69999999</c:v>
                </c:pt>
                <c:pt idx="27124">
                  <c:v>305022888.19999999</c:v>
                </c:pt>
                <c:pt idx="27125">
                  <c:v>305034133.69999999</c:v>
                </c:pt>
                <c:pt idx="27126">
                  <c:v>305045379.19999999</c:v>
                </c:pt>
                <c:pt idx="27127">
                  <c:v>305056624.69999999</c:v>
                </c:pt>
                <c:pt idx="27128">
                  <c:v>305067870.19999999</c:v>
                </c:pt>
                <c:pt idx="27129">
                  <c:v>305079115.69999999</c:v>
                </c:pt>
                <c:pt idx="27130">
                  <c:v>305090361.19999999</c:v>
                </c:pt>
                <c:pt idx="27131">
                  <c:v>305101606.69999999</c:v>
                </c:pt>
                <c:pt idx="27132">
                  <c:v>305112852.19999999</c:v>
                </c:pt>
                <c:pt idx="27133">
                  <c:v>305124097.69999999</c:v>
                </c:pt>
                <c:pt idx="27134">
                  <c:v>305135343.19999999</c:v>
                </c:pt>
                <c:pt idx="27135">
                  <c:v>305146588.69999999</c:v>
                </c:pt>
                <c:pt idx="27136">
                  <c:v>305157834.19999999</c:v>
                </c:pt>
                <c:pt idx="27137">
                  <c:v>305169079.69999999</c:v>
                </c:pt>
                <c:pt idx="27138">
                  <c:v>305180325.19999999</c:v>
                </c:pt>
                <c:pt idx="27139">
                  <c:v>305191570.69999999</c:v>
                </c:pt>
                <c:pt idx="27140">
                  <c:v>305202816.19999999</c:v>
                </c:pt>
                <c:pt idx="27141">
                  <c:v>305214061.69999999</c:v>
                </c:pt>
                <c:pt idx="27142">
                  <c:v>305225307.19999999</c:v>
                </c:pt>
                <c:pt idx="27143">
                  <c:v>305236552.69999999</c:v>
                </c:pt>
                <c:pt idx="27144">
                  <c:v>305247798.19999999</c:v>
                </c:pt>
                <c:pt idx="27145">
                  <c:v>305259043.69999999</c:v>
                </c:pt>
                <c:pt idx="27146">
                  <c:v>305270289.19999999</c:v>
                </c:pt>
                <c:pt idx="27147">
                  <c:v>305281534.69999999</c:v>
                </c:pt>
                <c:pt idx="27148">
                  <c:v>305292780.19999999</c:v>
                </c:pt>
                <c:pt idx="27149">
                  <c:v>305304025.69999999</c:v>
                </c:pt>
                <c:pt idx="27150">
                  <c:v>305315271.19999999</c:v>
                </c:pt>
                <c:pt idx="27151">
                  <c:v>305326516.69999999</c:v>
                </c:pt>
                <c:pt idx="27152">
                  <c:v>305337762.19999999</c:v>
                </c:pt>
                <c:pt idx="27153">
                  <c:v>305349007.69999999</c:v>
                </c:pt>
                <c:pt idx="27154">
                  <c:v>305360253.19999999</c:v>
                </c:pt>
                <c:pt idx="27155">
                  <c:v>305371498.69999999</c:v>
                </c:pt>
                <c:pt idx="27156">
                  <c:v>305382744.19999999</c:v>
                </c:pt>
                <c:pt idx="27157">
                  <c:v>305393989.69999999</c:v>
                </c:pt>
                <c:pt idx="27158">
                  <c:v>305405235.19999999</c:v>
                </c:pt>
                <c:pt idx="27159">
                  <c:v>305416480.69999999</c:v>
                </c:pt>
                <c:pt idx="27160">
                  <c:v>305427726.19999999</c:v>
                </c:pt>
                <c:pt idx="27161">
                  <c:v>305438971.69999999</c:v>
                </c:pt>
                <c:pt idx="27162">
                  <c:v>305450217.19999999</c:v>
                </c:pt>
                <c:pt idx="27163">
                  <c:v>305461462.69999999</c:v>
                </c:pt>
                <c:pt idx="27164">
                  <c:v>305472708.19999999</c:v>
                </c:pt>
                <c:pt idx="27165">
                  <c:v>305483953.69999999</c:v>
                </c:pt>
                <c:pt idx="27166">
                  <c:v>305495199.19999999</c:v>
                </c:pt>
                <c:pt idx="27167">
                  <c:v>305506444.69999999</c:v>
                </c:pt>
                <c:pt idx="27168">
                  <c:v>305517690.19999999</c:v>
                </c:pt>
                <c:pt idx="27169">
                  <c:v>305528935.69999999</c:v>
                </c:pt>
                <c:pt idx="27170">
                  <c:v>305540181.19999999</c:v>
                </c:pt>
                <c:pt idx="27171">
                  <c:v>305551426.69999999</c:v>
                </c:pt>
                <c:pt idx="27172">
                  <c:v>305562672.10000002</c:v>
                </c:pt>
                <c:pt idx="27173">
                  <c:v>305573917.60000002</c:v>
                </c:pt>
                <c:pt idx="27174">
                  <c:v>305585163.10000002</c:v>
                </c:pt>
                <c:pt idx="27175">
                  <c:v>305596408.60000002</c:v>
                </c:pt>
                <c:pt idx="27176">
                  <c:v>305607654.10000002</c:v>
                </c:pt>
                <c:pt idx="27177">
                  <c:v>305618899.60000002</c:v>
                </c:pt>
                <c:pt idx="27178">
                  <c:v>305630145.10000002</c:v>
                </c:pt>
                <c:pt idx="27179">
                  <c:v>305641390.60000002</c:v>
                </c:pt>
                <c:pt idx="27180">
                  <c:v>305652636.10000002</c:v>
                </c:pt>
                <c:pt idx="27181">
                  <c:v>305663881.60000002</c:v>
                </c:pt>
                <c:pt idx="27182">
                  <c:v>305675127.10000002</c:v>
                </c:pt>
                <c:pt idx="27183">
                  <c:v>305686372.60000002</c:v>
                </c:pt>
                <c:pt idx="27184">
                  <c:v>305697618.10000002</c:v>
                </c:pt>
                <c:pt idx="27185">
                  <c:v>305708863.60000002</c:v>
                </c:pt>
                <c:pt idx="27186">
                  <c:v>305720109.10000002</c:v>
                </c:pt>
                <c:pt idx="27187">
                  <c:v>305731354.60000002</c:v>
                </c:pt>
                <c:pt idx="27188">
                  <c:v>305742600.10000002</c:v>
                </c:pt>
                <c:pt idx="27189">
                  <c:v>305753845.60000002</c:v>
                </c:pt>
                <c:pt idx="27190">
                  <c:v>305765091.10000002</c:v>
                </c:pt>
                <c:pt idx="27191">
                  <c:v>305776336.60000002</c:v>
                </c:pt>
                <c:pt idx="27192">
                  <c:v>305787582.10000002</c:v>
                </c:pt>
                <c:pt idx="27193">
                  <c:v>305798827.60000002</c:v>
                </c:pt>
                <c:pt idx="27194">
                  <c:v>305810073.10000002</c:v>
                </c:pt>
                <c:pt idx="27195">
                  <c:v>305821318.60000002</c:v>
                </c:pt>
                <c:pt idx="27196">
                  <c:v>305832564.10000002</c:v>
                </c:pt>
                <c:pt idx="27197">
                  <c:v>305843809.60000002</c:v>
                </c:pt>
                <c:pt idx="27198">
                  <c:v>305855055.10000002</c:v>
                </c:pt>
                <c:pt idx="27199">
                  <c:v>305866300.60000002</c:v>
                </c:pt>
                <c:pt idx="27200">
                  <c:v>305877546.10000002</c:v>
                </c:pt>
                <c:pt idx="27201">
                  <c:v>305888791.60000002</c:v>
                </c:pt>
                <c:pt idx="27202">
                  <c:v>305900037.10000002</c:v>
                </c:pt>
                <c:pt idx="27203">
                  <c:v>305911282.60000002</c:v>
                </c:pt>
                <c:pt idx="27204">
                  <c:v>305922528.10000002</c:v>
                </c:pt>
                <c:pt idx="27205">
                  <c:v>305933773.60000002</c:v>
                </c:pt>
                <c:pt idx="27206">
                  <c:v>305945019.10000002</c:v>
                </c:pt>
                <c:pt idx="27207">
                  <c:v>305956264.60000002</c:v>
                </c:pt>
                <c:pt idx="27208">
                  <c:v>305967510.10000002</c:v>
                </c:pt>
                <c:pt idx="27209">
                  <c:v>305978755.60000002</c:v>
                </c:pt>
                <c:pt idx="27210">
                  <c:v>305990001.10000002</c:v>
                </c:pt>
                <c:pt idx="27211">
                  <c:v>306001246.60000002</c:v>
                </c:pt>
                <c:pt idx="27212">
                  <c:v>306012492.10000002</c:v>
                </c:pt>
                <c:pt idx="27213">
                  <c:v>306023737.60000002</c:v>
                </c:pt>
                <c:pt idx="27214">
                  <c:v>306034983.10000002</c:v>
                </c:pt>
                <c:pt idx="27215">
                  <c:v>306046228.60000002</c:v>
                </c:pt>
                <c:pt idx="27216">
                  <c:v>306057474.10000002</c:v>
                </c:pt>
                <c:pt idx="27217">
                  <c:v>306068719.60000002</c:v>
                </c:pt>
                <c:pt idx="27218">
                  <c:v>306079965.10000002</c:v>
                </c:pt>
                <c:pt idx="27219">
                  <c:v>306091210.60000002</c:v>
                </c:pt>
                <c:pt idx="27220">
                  <c:v>306102456.10000002</c:v>
                </c:pt>
                <c:pt idx="27221">
                  <c:v>306113701.60000002</c:v>
                </c:pt>
                <c:pt idx="27222">
                  <c:v>306124947</c:v>
                </c:pt>
                <c:pt idx="27223">
                  <c:v>306136192.5</c:v>
                </c:pt>
                <c:pt idx="27224">
                  <c:v>306147438</c:v>
                </c:pt>
                <c:pt idx="27225">
                  <c:v>306158683.5</c:v>
                </c:pt>
                <c:pt idx="27226">
                  <c:v>306169929</c:v>
                </c:pt>
                <c:pt idx="27227">
                  <c:v>306181174.5</c:v>
                </c:pt>
                <c:pt idx="27228">
                  <c:v>306192420</c:v>
                </c:pt>
                <c:pt idx="27229">
                  <c:v>306203665.5</c:v>
                </c:pt>
                <c:pt idx="27230">
                  <c:v>306214911</c:v>
                </c:pt>
                <c:pt idx="27231">
                  <c:v>306226156.5</c:v>
                </c:pt>
                <c:pt idx="27232">
                  <c:v>306237402</c:v>
                </c:pt>
                <c:pt idx="27233">
                  <c:v>306248647.5</c:v>
                </c:pt>
                <c:pt idx="27234">
                  <c:v>306259893</c:v>
                </c:pt>
                <c:pt idx="27235">
                  <c:v>306271138.5</c:v>
                </c:pt>
                <c:pt idx="27236">
                  <c:v>306282384</c:v>
                </c:pt>
                <c:pt idx="27237">
                  <c:v>306293629.5</c:v>
                </c:pt>
                <c:pt idx="27238">
                  <c:v>306304875</c:v>
                </c:pt>
                <c:pt idx="27239">
                  <c:v>306316120.5</c:v>
                </c:pt>
                <c:pt idx="27240">
                  <c:v>306327366</c:v>
                </c:pt>
                <c:pt idx="27241">
                  <c:v>306338611.5</c:v>
                </c:pt>
                <c:pt idx="27242">
                  <c:v>306349857</c:v>
                </c:pt>
                <c:pt idx="27243">
                  <c:v>306361102.5</c:v>
                </c:pt>
                <c:pt idx="27244">
                  <c:v>306372348</c:v>
                </c:pt>
                <c:pt idx="27245">
                  <c:v>306383593.5</c:v>
                </c:pt>
                <c:pt idx="27246">
                  <c:v>306394839</c:v>
                </c:pt>
                <c:pt idx="27247">
                  <c:v>306406084.5</c:v>
                </c:pt>
                <c:pt idx="27248">
                  <c:v>306417330</c:v>
                </c:pt>
                <c:pt idx="27249">
                  <c:v>306428575.5</c:v>
                </c:pt>
                <c:pt idx="27250">
                  <c:v>306439821</c:v>
                </c:pt>
                <c:pt idx="27251">
                  <c:v>306451066.5</c:v>
                </c:pt>
                <c:pt idx="27252">
                  <c:v>306462312</c:v>
                </c:pt>
                <c:pt idx="27253">
                  <c:v>306473557.5</c:v>
                </c:pt>
                <c:pt idx="27254">
                  <c:v>306484803</c:v>
                </c:pt>
                <c:pt idx="27255">
                  <c:v>306496048.5</c:v>
                </c:pt>
                <c:pt idx="27256">
                  <c:v>306507294</c:v>
                </c:pt>
                <c:pt idx="27257">
                  <c:v>306518539.5</c:v>
                </c:pt>
                <c:pt idx="27258">
                  <c:v>306529785</c:v>
                </c:pt>
                <c:pt idx="27259">
                  <c:v>306541030.5</c:v>
                </c:pt>
                <c:pt idx="27260">
                  <c:v>306552276</c:v>
                </c:pt>
                <c:pt idx="27261">
                  <c:v>306563521.5</c:v>
                </c:pt>
                <c:pt idx="27262">
                  <c:v>306574767</c:v>
                </c:pt>
                <c:pt idx="27263">
                  <c:v>306586012.5</c:v>
                </c:pt>
                <c:pt idx="27264">
                  <c:v>306597258</c:v>
                </c:pt>
                <c:pt idx="27265">
                  <c:v>306608503.5</c:v>
                </c:pt>
                <c:pt idx="27266">
                  <c:v>306619749</c:v>
                </c:pt>
                <c:pt idx="27267">
                  <c:v>306630994.5</c:v>
                </c:pt>
                <c:pt idx="27268">
                  <c:v>306642240</c:v>
                </c:pt>
                <c:pt idx="27269">
                  <c:v>306653485.5</c:v>
                </c:pt>
                <c:pt idx="27270">
                  <c:v>306664731</c:v>
                </c:pt>
                <c:pt idx="27271">
                  <c:v>306675976.5</c:v>
                </c:pt>
                <c:pt idx="27272">
                  <c:v>306687221.89999998</c:v>
                </c:pt>
                <c:pt idx="27273">
                  <c:v>306698467.39999998</c:v>
                </c:pt>
                <c:pt idx="27274">
                  <c:v>306709712.89999998</c:v>
                </c:pt>
                <c:pt idx="27275">
                  <c:v>306720958.39999998</c:v>
                </c:pt>
                <c:pt idx="27276">
                  <c:v>306732203.89999998</c:v>
                </c:pt>
                <c:pt idx="27277">
                  <c:v>306743449.39999998</c:v>
                </c:pt>
                <c:pt idx="27278">
                  <c:v>306754694.89999998</c:v>
                </c:pt>
                <c:pt idx="27279">
                  <c:v>306765940.39999998</c:v>
                </c:pt>
                <c:pt idx="27280">
                  <c:v>306777185.89999998</c:v>
                </c:pt>
                <c:pt idx="27281">
                  <c:v>306788431.39999998</c:v>
                </c:pt>
                <c:pt idx="27282">
                  <c:v>306799676.89999998</c:v>
                </c:pt>
                <c:pt idx="27283">
                  <c:v>306810922.39999998</c:v>
                </c:pt>
                <c:pt idx="27284">
                  <c:v>306822167.89999998</c:v>
                </c:pt>
                <c:pt idx="27285">
                  <c:v>306833413.39999998</c:v>
                </c:pt>
                <c:pt idx="27286">
                  <c:v>306844658.89999998</c:v>
                </c:pt>
                <c:pt idx="27287">
                  <c:v>306855904.39999998</c:v>
                </c:pt>
                <c:pt idx="27288">
                  <c:v>306867149.89999998</c:v>
                </c:pt>
                <c:pt idx="27289">
                  <c:v>306878395.39999998</c:v>
                </c:pt>
                <c:pt idx="27290">
                  <c:v>306889640.89999998</c:v>
                </c:pt>
                <c:pt idx="27291">
                  <c:v>306900886.39999998</c:v>
                </c:pt>
                <c:pt idx="27292">
                  <c:v>306912131.89999998</c:v>
                </c:pt>
                <c:pt idx="27293">
                  <c:v>306923377.39999998</c:v>
                </c:pt>
                <c:pt idx="27294">
                  <c:v>306934622.89999998</c:v>
                </c:pt>
                <c:pt idx="27295">
                  <c:v>306945868.39999998</c:v>
                </c:pt>
                <c:pt idx="27296">
                  <c:v>306957113.89999998</c:v>
                </c:pt>
                <c:pt idx="27297">
                  <c:v>306968359.39999998</c:v>
                </c:pt>
                <c:pt idx="27298">
                  <c:v>306979604.89999998</c:v>
                </c:pt>
                <c:pt idx="27299">
                  <c:v>306990850.39999998</c:v>
                </c:pt>
                <c:pt idx="27300">
                  <c:v>307002095.89999998</c:v>
                </c:pt>
                <c:pt idx="27301">
                  <c:v>307013341.39999998</c:v>
                </c:pt>
                <c:pt idx="27302">
                  <c:v>307024586.89999998</c:v>
                </c:pt>
                <c:pt idx="27303">
                  <c:v>307035832.39999998</c:v>
                </c:pt>
                <c:pt idx="27304">
                  <c:v>307047077.89999998</c:v>
                </c:pt>
                <c:pt idx="27305">
                  <c:v>307058323.39999998</c:v>
                </c:pt>
                <c:pt idx="27306">
                  <c:v>307069568.89999998</c:v>
                </c:pt>
                <c:pt idx="27307">
                  <c:v>307080814.39999998</c:v>
                </c:pt>
                <c:pt idx="27308">
                  <c:v>307092059.89999998</c:v>
                </c:pt>
                <c:pt idx="27309">
                  <c:v>307103305.39999998</c:v>
                </c:pt>
                <c:pt idx="27310">
                  <c:v>307114550.89999998</c:v>
                </c:pt>
                <c:pt idx="27311">
                  <c:v>307125796.39999998</c:v>
                </c:pt>
                <c:pt idx="27312">
                  <c:v>307137041.89999998</c:v>
                </c:pt>
                <c:pt idx="27313">
                  <c:v>307148287.39999998</c:v>
                </c:pt>
                <c:pt idx="27314">
                  <c:v>307159532.89999998</c:v>
                </c:pt>
                <c:pt idx="27315">
                  <c:v>307170778.39999998</c:v>
                </c:pt>
                <c:pt idx="27316">
                  <c:v>307182023.89999998</c:v>
                </c:pt>
                <c:pt idx="27317">
                  <c:v>307193269.39999998</c:v>
                </c:pt>
                <c:pt idx="27318">
                  <c:v>307204514.89999998</c:v>
                </c:pt>
                <c:pt idx="27319">
                  <c:v>307215760.39999998</c:v>
                </c:pt>
                <c:pt idx="27320">
                  <c:v>307227005.89999998</c:v>
                </c:pt>
                <c:pt idx="27321">
                  <c:v>307238251.39999998</c:v>
                </c:pt>
                <c:pt idx="27322">
                  <c:v>307249496.89999998</c:v>
                </c:pt>
                <c:pt idx="27323">
                  <c:v>307260742.30000001</c:v>
                </c:pt>
                <c:pt idx="27324">
                  <c:v>307271987.80000001</c:v>
                </c:pt>
                <c:pt idx="27325">
                  <c:v>307283233.30000001</c:v>
                </c:pt>
                <c:pt idx="27326">
                  <c:v>307294478.80000001</c:v>
                </c:pt>
                <c:pt idx="27327">
                  <c:v>307305724.30000001</c:v>
                </c:pt>
                <c:pt idx="27328">
                  <c:v>307316969.80000001</c:v>
                </c:pt>
                <c:pt idx="27329">
                  <c:v>307328215.30000001</c:v>
                </c:pt>
                <c:pt idx="27330">
                  <c:v>307339460.80000001</c:v>
                </c:pt>
                <c:pt idx="27331">
                  <c:v>307350706.30000001</c:v>
                </c:pt>
                <c:pt idx="27332">
                  <c:v>307361951.80000001</c:v>
                </c:pt>
                <c:pt idx="27333">
                  <c:v>307373197.30000001</c:v>
                </c:pt>
                <c:pt idx="27334">
                  <c:v>307384442.80000001</c:v>
                </c:pt>
                <c:pt idx="27335">
                  <c:v>307395688.30000001</c:v>
                </c:pt>
                <c:pt idx="27336">
                  <c:v>307406933.80000001</c:v>
                </c:pt>
                <c:pt idx="27337">
                  <c:v>307418179.30000001</c:v>
                </c:pt>
                <c:pt idx="27338">
                  <c:v>307429424.80000001</c:v>
                </c:pt>
                <c:pt idx="27339">
                  <c:v>307440670.30000001</c:v>
                </c:pt>
                <c:pt idx="27340">
                  <c:v>307451915.80000001</c:v>
                </c:pt>
                <c:pt idx="27341">
                  <c:v>307463161.30000001</c:v>
                </c:pt>
                <c:pt idx="27342">
                  <c:v>307474406.80000001</c:v>
                </c:pt>
                <c:pt idx="27343">
                  <c:v>307485652.30000001</c:v>
                </c:pt>
                <c:pt idx="27344">
                  <c:v>307496897.80000001</c:v>
                </c:pt>
                <c:pt idx="27345">
                  <c:v>307508143.30000001</c:v>
                </c:pt>
                <c:pt idx="27346">
                  <c:v>307519388.80000001</c:v>
                </c:pt>
                <c:pt idx="27347">
                  <c:v>307530634.30000001</c:v>
                </c:pt>
                <c:pt idx="27348">
                  <c:v>307541879.80000001</c:v>
                </c:pt>
                <c:pt idx="27349">
                  <c:v>307553125.30000001</c:v>
                </c:pt>
                <c:pt idx="27350">
                  <c:v>307564370.80000001</c:v>
                </c:pt>
                <c:pt idx="27351">
                  <c:v>307575616.30000001</c:v>
                </c:pt>
                <c:pt idx="27352">
                  <c:v>307586861.80000001</c:v>
                </c:pt>
                <c:pt idx="27353">
                  <c:v>307598107.30000001</c:v>
                </c:pt>
                <c:pt idx="27354">
                  <c:v>307609352.80000001</c:v>
                </c:pt>
                <c:pt idx="27355">
                  <c:v>307620598.30000001</c:v>
                </c:pt>
                <c:pt idx="27356">
                  <c:v>307631843.80000001</c:v>
                </c:pt>
                <c:pt idx="27357">
                  <c:v>307643089.30000001</c:v>
                </c:pt>
                <c:pt idx="27358">
                  <c:v>307654334.80000001</c:v>
                </c:pt>
                <c:pt idx="27359">
                  <c:v>307665580.30000001</c:v>
                </c:pt>
                <c:pt idx="27360">
                  <c:v>307676825.80000001</c:v>
                </c:pt>
                <c:pt idx="27361">
                  <c:v>307688071.30000001</c:v>
                </c:pt>
                <c:pt idx="27362">
                  <c:v>307699316.80000001</c:v>
                </c:pt>
                <c:pt idx="27363">
                  <c:v>307710562.30000001</c:v>
                </c:pt>
                <c:pt idx="27364">
                  <c:v>307721807.80000001</c:v>
                </c:pt>
                <c:pt idx="27365">
                  <c:v>307733053.30000001</c:v>
                </c:pt>
                <c:pt idx="27366">
                  <c:v>307744298.80000001</c:v>
                </c:pt>
                <c:pt idx="27367">
                  <c:v>307755544.30000001</c:v>
                </c:pt>
                <c:pt idx="27368">
                  <c:v>307766789.80000001</c:v>
                </c:pt>
                <c:pt idx="27369">
                  <c:v>307778035.30000001</c:v>
                </c:pt>
                <c:pt idx="27370">
                  <c:v>307789280.80000001</c:v>
                </c:pt>
                <c:pt idx="27371">
                  <c:v>307800526.30000001</c:v>
                </c:pt>
                <c:pt idx="27372">
                  <c:v>307811771.80000001</c:v>
                </c:pt>
                <c:pt idx="27373">
                  <c:v>307823017.19999999</c:v>
                </c:pt>
                <c:pt idx="27374">
                  <c:v>307834262.69999999</c:v>
                </c:pt>
                <c:pt idx="27375">
                  <c:v>307845508.19999999</c:v>
                </c:pt>
                <c:pt idx="27376">
                  <c:v>307856753.69999999</c:v>
                </c:pt>
                <c:pt idx="27377">
                  <c:v>307867999.19999999</c:v>
                </c:pt>
                <c:pt idx="27378">
                  <c:v>307879244.69999999</c:v>
                </c:pt>
                <c:pt idx="27379">
                  <c:v>307890490.19999999</c:v>
                </c:pt>
                <c:pt idx="27380">
                  <c:v>307901735.69999999</c:v>
                </c:pt>
                <c:pt idx="27381">
                  <c:v>307912981.19999999</c:v>
                </c:pt>
                <c:pt idx="27382">
                  <c:v>307924226.69999999</c:v>
                </c:pt>
                <c:pt idx="27383">
                  <c:v>307935472.19999999</c:v>
                </c:pt>
                <c:pt idx="27384">
                  <c:v>307946717.69999999</c:v>
                </c:pt>
                <c:pt idx="27385">
                  <c:v>307957963.19999999</c:v>
                </c:pt>
                <c:pt idx="27386">
                  <c:v>307969208.69999999</c:v>
                </c:pt>
                <c:pt idx="27387">
                  <c:v>307980454.19999999</c:v>
                </c:pt>
                <c:pt idx="27388">
                  <c:v>307991699.69999999</c:v>
                </c:pt>
                <c:pt idx="27389">
                  <c:v>308002945.19999999</c:v>
                </c:pt>
                <c:pt idx="27390">
                  <c:v>308014190.69999999</c:v>
                </c:pt>
                <c:pt idx="27391">
                  <c:v>308025436.19999999</c:v>
                </c:pt>
                <c:pt idx="27392">
                  <c:v>308036681.69999999</c:v>
                </c:pt>
                <c:pt idx="27393">
                  <c:v>308047927.19999999</c:v>
                </c:pt>
                <c:pt idx="27394">
                  <c:v>308059172.69999999</c:v>
                </c:pt>
                <c:pt idx="27395">
                  <c:v>308070418.19999999</c:v>
                </c:pt>
                <c:pt idx="27396">
                  <c:v>308081663.69999999</c:v>
                </c:pt>
                <c:pt idx="27397">
                  <c:v>308092909.19999999</c:v>
                </c:pt>
                <c:pt idx="27398">
                  <c:v>308104154.69999999</c:v>
                </c:pt>
                <c:pt idx="27399">
                  <c:v>308115400.19999999</c:v>
                </c:pt>
                <c:pt idx="27400">
                  <c:v>308126645.69999999</c:v>
                </c:pt>
                <c:pt idx="27401">
                  <c:v>308137891.19999999</c:v>
                </c:pt>
                <c:pt idx="27402">
                  <c:v>308149136.69999999</c:v>
                </c:pt>
                <c:pt idx="27403">
                  <c:v>308160382.19999999</c:v>
                </c:pt>
                <c:pt idx="27404">
                  <c:v>308171627.69999999</c:v>
                </c:pt>
                <c:pt idx="27405">
                  <c:v>308182873.19999999</c:v>
                </c:pt>
                <c:pt idx="27406">
                  <c:v>308194118.69999999</c:v>
                </c:pt>
                <c:pt idx="27407">
                  <c:v>308205364.19999999</c:v>
                </c:pt>
                <c:pt idx="27408">
                  <c:v>308216609.69999999</c:v>
                </c:pt>
                <c:pt idx="27409">
                  <c:v>308227855.19999999</c:v>
                </c:pt>
                <c:pt idx="27410">
                  <c:v>308239100.69999999</c:v>
                </c:pt>
                <c:pt idx="27411">
                  <c:v>308250346.19999999</c:v>
                </c:pt>
                <c:pt idx="27412">
                  <c:v>308261591.69999999</c:v>
                </c:pt>
                <c:pt idx="27413">
                  <c:v>308272837.19999999</c:v>
                </c:pt>
                <c:pt idx="27414">
                  <c:v>308284082.69999999</c:v>
                </c:pt>
                <c:pt idx="27415">
                  <c:v>308295328.19999999</c:v>
                </c:pt>
                <c:pt idx="27416">
                  <c:v>308306573.69999999</c:v>
                </c:pt>
                <c:pt idx="27417">
                  <c:v>308317819.19999999</c:v>
                </c:pt>
                <c:pt idx="27418">
                  <c:v>308329064.69999999</c:v>
                </c:pt>
                <c:pt idx="27419">
                  <c:v>308340310.19999999</c:v>
                </c:pt>
                <c:pt idx="27420">
                  <c:v>308351555.69999999</c:v>
                </c:pt>
                <c:pt idx="27421">
                  <c:v>308362801.19999999</c:v>
                </c:pt>
                <c:pt idx="27422">
                  <c:v>308374046.69999999</c:v>
                </c:pt>
                <c:pt idx="27423">
                  <c:v>308385292.19999999</c:v>
                </c:pt>
                <c:pt idx="27424">
                  <c:v>308396537.60000002</c:v>
                </c:pt>
                <c:pt idx="27425">
                  <c:v>308407783.10000002</c:v>
                </c:pt>
                <c:pt idx="27426">
                  <c:v>308419028.60000002</c:v>
                </c:pt>
                <c:pt idx="27427">
                  <c:v>308430274.10000002</c:v>
                </c:pt>
                <c:pt idx="27428">
                  <c:v>308441519.60000002</c:v>
                </c:pt>
                <c:pt idx="27429">
                  <c:v>308452765.10000002</c:v>
                </c:pt>
                <c:pt idx="27430">
                  <c:v>308464010.60000002</c:v>
                </c:pt>
                <c:pt idx="27431">
                  <c:v>308475256.10000002</c:v>
                </c:pt>
                <c:pt idx="27432">
                  <c:v>308486501.60000002</c:v>
                </c:pt>
                <c:pt idx="27433">
                  <c:v>308497747.10000002</c:v>
                </c:pt>
                <c:pt idx="27434">
                  <c:v>308508992.60000002</c:v>
                </c:pt>
                <c:pt idx="27435">
                  <c:v>308520238.10000002</c:v>
                </c:pt>
                <c:pt idx="27436">
                  <c:v>308531483.60000002</c:v>
                </c:pt>
                <c:pt idx="27437">
                  <c:v>308542729.10000002</c:v>
                </c:pt>
                <c:pt idx="27438">
                  <c:v>308553974.60000002</c:v>
                </c:pt>
                <c:pt idx="27439">
                  <c:v>308565220.10000002</c:v>
                </c:pt>
                <c:pt idx="27440">
                  <c:v>308576465.60000002</c:v>
                </c:pt>
                <c:pt idx="27441">
                  <c:v>308587711.10000002</c:v>
                </c:pt>
                <c:pt idx="27442">
                  <c:v>308598956.60000002</c:v>
                </c:pt>
                <c:pt idx="27443">
                  <c:v>308610202.10000002</c:v>
                </c:pt>
                <c:pt idx="27444">
                  <c:v>308621447.60000002</c:v>
                </c:pt>
                <c:pt idx="27445">
                  <c:v>308632693.10000002</c:v>
                </c:pt>
                <c:pt idx="27446">
                  <c:v>308643938.60000002</c:v>
                </c:pt>
                <c:pt idx="27447">
                  <c:v>308655184.10000002</c:v>
                </c:pt>
                <c:pt idx="27448">
                  <c:v>308666429.60000002</c:v>
                </c:pt>
                <c:pt idx="27449">
                  <c:v>308677675.10000002</c:v>
                </c:pt>
                <c:pt idx="27450">
                  <c:v>308688920.60000002</c:v>
                </c:pt>
                <c:pt idx="27451">
                  <c:v>308700166.10000002</c:v>
                </c:pt>
                <c:pt idx="27452">
                  <c:v>308711411.60000002</c:v>
                </c:pt>
                <c:pt idx="27453">
                  <c:v>308722657.10000002</c:v>
                </c:pt>
                <c:pt idx="27454">
                  <c:v>308733902.60000002</c:v>
                </c:pt>
                <c:pt idx="27455">
                  <c:v>308745148.10000002</c:v>
                </c:pt>
                <c:pt idx="27456">
                  <c:v>308756393.60000002</c:v>
                </c:pt>
                <c:pt idx="27457">
                  <c:v>308767639.10000002</c:v>
                </c:pt>
                <c:pt idx="27458">
                  <c:v>308778884.60000002</c:v>
                </c:pt>
                <c:pt idx="27459">
                  <c:v>308790130.10000002</c:v>
                </c:pt>
                <c:pt idx="27460">
                  <c:v>308801375.60000002</c:v>
                </c:pt>
                <c:pt idx="27461">
                  <c:v>308812621.10000002</c:v>
                </c:pt>
                <c:pt idx="27462">
                  <c:v>308823866.60000002</c:v>
                </c:pt>
                <c:pt idx="27463">
                  <c:v>308835112.10000002</c:v>
                </c:pt>
                <c:pt idx="27464">
                  <c:v>308846357.60000002</c:v>
                </c:pt>
                <c:pt idx="27465">
                  <c:v>308857603.10000002</c:v>
                </c:pt>
                <c:pt idx="27466">
                  <c:v>308868848.60000002</c:v>
                </c:pt>
                <c:pt idx="27467">
                  <c:v>308880094.10000002</c:v>
                </c:pt>
                <c:pt idx="27468">
                  <c:v>308891339.60000002</c:v>
                </c:pt>
                <c:pt idx="27469">
                  <c:v>308902585.10000002</c:v>
                </c:pt>
                <c:pt idx="27470">
                  <c:v>308913830.60000002</c:v>
                </c:pt>
                <c:pt idx="27471">
                  <c:v>308925076.10000002</c:v>
                </c:pt>
                <c:pt idx="27472">
                  <c:v>308936321.60000002</c:v>
                </c:pt>
                <c:pt idx="27473">
                  <c:v>308947567.10000002</c:v>
                </c:pt>
                <c:pt idx="27474">
                  <c:v>308958812.5</c:v>
                </c:pt>
                <c:pt idx="27475">
                  <c:v>308970058</c:v>
                </c:pt>
                <c:pt idx="27476">
                  <c:v>308981303.5</c:v>
                </c:pt>
                <c:pt idx="27477">
                  <c:v>308992549</c:v>
                </c:pt>
                <c:pt idx="27478">
                  <c:v>309003794.5</c:v>
                </c:pt>
                <c:pt idx="27479">
                  <c:v>309015040</c:v>
                </c:pt>
                <c:pt idx="27480">
                  <c:v>309026285.5</c:v>
                </c:pt>
                <c:pt idx="27481">
                  <c:v>309037531</c:v>
                </c:pt>
                <c:pt idx="27482">
                  <c:v>309048776.5</c:v>
                </c:pt>
                <c:pt idx="27483">
                  <c:v>309060022</c:v>
                </c:pt>
                <c:pt idx="27484">
                  <c:v>309071267.5</c:v>
                </c:pt>
                <c:pt idx="27485">
                  <c:v>309082513</c:v>
                </c:pt>
                <c:pt idx="27486">
                  <c:v>309093758.5</c:v>
                </c:pt>
                <c:pt idx="27487">
                  <c:v>309105004</c:v>
                </c:pt>
                <c:pt idx="27488">
                  <c:v>309116249.5</c:v>
                </c:pt>
                <c:pt idx="27489">
                  <c:v>309127495</c:v>
                </c:pt>
                <c:pt idx="27490">
                  <c:v>309138740.5</c:v>
                </c:pt>
                <c:pt idx="27491">
                  <c:v>309149986</c:v>
                </c:pt>
                <c:pt idx="27492">
                  <c:v>309161231.5</c:v>
                </c:pt>
                <c:pt idx="27493">
                  <c:v>309172477</c:v>
                </c:pt>
                <c:pt idx="27494">
                  <c:v>309183722.5</c:v>
                </c:pt>
                <c:pt idx="27495">
                  <c:v>309194968</c:v>
                </c:pt>
                <c:pt idx="27496">
                  <c:v>309206213.5</c:v>
                </c:pt>
                <c:pt idx="27497">
                  <c:v>309217459</c:v>
                </c:pt>
                <c:pt idx="27498">
                  <c:v>309228704.5</c:v>
                </c:pt>
                <c:pt idx="27499">
                  <c:v>309239950</c:v>
                </c:pt>
                <c:pt idx="27500">
                  <c:v>309251195.5</c:v>
                </c:pt>
                <c:pt idx="27501">
                  <c:v>309262441</c:v>
                </c:pt>
                <c:pt idx="27502">
                  <c:v>309273686.5</c:v>
                </c:pt>
                <c:pt idx="27503">
                  <c:v>309284932</c:v>
                </c:pt>
                <c:pt idx="27504">
                  <c:v>309296177.5</c:v>
                </c:pt>
                <c:pt idx="27505">
                  <c:v>309307423</c:v>
                </c:pt>
                <c:pt idx="27506">
                  <c:v>309318668.5</c:v>
                </c:pt>
                <c:pt idx="27507">
                  <c:v>309329914</c:v>
                </c:pt>
                <c:pt idx="27508">
                  <c:v>309341159.5</c:v>
                </c:pt>
                <c:pt idx="27509">
                  <c:v>309352405</c:v>
                </c:pt>
                <c:pt idx="27510">
                  <c:v>309363650.5</c:v>
                </c:pt>
                <c:pt idx="27511">
                  <c:v>309374896</c:v>
                </c:pt>
                <c:pt idx="27512">
                  <c:v>309386141.5</c:v>
                </c:pt>
                <c:pt idx="27513">
                  <c:v>309397387</c:v>
                </c:pt>
                <c:pt idx="27514">
                  <c:v>309408632.5</c:v>
                </c:pt>
                <c:pt idx="27515">
                  <c:v>309419878</c:v>
                </c:pt>
                <c:pt idx="27516">
                  <c:v>309431123.5</c:v>
                </c:pt>
                <c:pt idx="27517">
                  <c:v>309442369</c:v>
                </c:pt>
                <c:pt idx="27518">
                  <c:v>309453614.5</c:v>
                </c:pt>
                <c:pt idx="27519">
                  <c:v>309464860</c:v>
                </c:pt>
                <c:pt idx="27520">
                  <c:v>309476105.5</c:v>
                </c:pt>
                <c:pt idx="27521">
                  <c:v>309487351</c:v>
                </c:pt>
                <c:pt idx="27522">
                  <c:v>309498596.5</c:v>
                </c:pt>
                <c:pt idx="27523">
                  <c:v>309509842</c:v>
                </c:pt>
                <c:pt idx="27524">
                  <c:v>309521087.5</c:v>
                </c:pt>
                <c:pt idx="27525">
                  <c:v>309532332.89999998</c:v>
                </c:pt>
                <c:pt idx="27526">
                  <c:v>309543578.39999998</c:v>
                </c:pt>
                <c:pt idx="27527">
                  <c:v>309554823.89999998</c:v>
                </c:pt>
                <c:pt idx="27528">
                  <c:v>309566069.39999998</c:v>
                </c:pt>
                <c:pt idx="27529">
                  <c:v>309577314.89999998</c:v>
                </c:pt>
                <c:pt idx="27530">
                  <c:v>309588560.39999998</c:v>
                </c:pt>
                <c:pt idx="27531">
                  <c:v>309599805.89999998</c:v>
                </c:pt>
                <c:pt idx="27532">
                  <c:v>309611051.39999998</c:v>
                </c:pt>
                <c:pt idx="27533">
                  <c:v>309622296.89999998</c:v>
                </c:pt>
                <c:pt idx="27534">
                  <c:v>309633542.39999998</c:v>
                </c:pt>
                <c:pt idx="27535">
                  <c:v>309644787.89999998</c:v>
                </c:pt>
                <c:pt idx="27536">
                  <c:v>309656033.39999998</c:v>
                </c:pt>
                <c:pt idx="27537">
                  <c:v>309667278.89999998</c:v>
                </c:pt>
                <c:pt idx="27538">
                  <c:v>309678524.39999998</c:v>
                </c:pt>
                <c:pt idx="27539">
                  <c:v>309689769.89999998</c:v>
                </c:pt>
                <c:pt idx="27540">
                  <c:v>309701015.39999998</c:v>
                </c:pt>
                <c:pt idx="27541">
                  <c:v>309712260.89999998</c:v>
                </c:pt>
                <c:pt idx="27542">
                  <c:v>309723506.39999998</c:v>
                </c:pt>
                <c:pt idx="27543">
                  <c:v>309734751.89999998</c:v>
                </c:pt>
                <c:pt idx="27544">
                  <c:v>309745997.39999998</c:v>
                </c:pt>
                <c:pt idx="27545">
                  <c:v>309757242.89999998</c:v>
                </c:pt>
                <c:pt idx="27546">
                  <c:v>309768488.39999998</c:v>
                </c:pt>
                <c:pt idx="27547">
                  <c:v>309779733.89999998</c:v>
                </c:pt>
                <c:pt idx="27548">
                  <c:v>309790979.39999998</c:v>
                </c:pt>
                <c:pt idx="27549">
                  <c:v>309802224.89999998</c:v>
                </c:pt>
                <c:pt idx="27550">
                  <c:v>309813470.39999998</c:v>
                </c:pt>
                <c:pt idx="27551">
                  <c:v>309824715.89999998</c:v>
                </c:pt>
                <c:pt idx="27552">
                  <c:v>309835961.39999998</c:v>
                </c:pt>
                <c:pt idx="27553">
                  <c:v>309847206.89999998</c:v>
                </c:pt>
                <c:pt idx="27554">
                  <c:v>309858452.39999998</c:v>
                </c:pt>
                <c:pt idx="27555">
                  <c:v>309869697.89999998</c:v>
                </c:pt>
                <c:pt idx="27556">
                  <c:v>309880943.39999998</c:v>
                </c:pt>
                <c:pt idx="27557">
                  <c:v>309892188.89999998</c:v>
                </c:pt>
                <c:pt idx="27558">
                  <c:v>309903434.39999998</c:v>
                </c:pt>
                <c:pt idx="27559">
                  <c:v>309914679.89999998</c:v>
                </c:pt>
                <c:pt idx="27560">
                  <c:v>309925925.39999998</c:v>
                </c:pt>
                <c:pt idx="27561">
                  <c:v>309937170.89999998</c:v>
                </c:pt>
                <c:pt idx="27562">
                  <c:v>309948416.39999998</c:v>
                </c:pt>
                <c:pt idx="27563">
                  <c:v>309959661.89999998</c:v>
                </c:pt>
                <c:pt idx="27564">
                  <c:v>309970907.39999998</c:v>
                </c:pt>
                <c:pt idx="27565">
                  <c:v>309982152.89999998</c:v>
                </c:pt>
                <c:pt idx="27566">
                  <c:v>309993398.39999998</c:v>
                </c:pt>
                <c:pt idx="27567">
                  <c:v>310004643.89999998</c:v>
                </c:pt>
                <c:pt idx="27568">
                  <c:v>310015889.39999998</c:v>
                </c:pt>
                <c:pt idx="27569">
                  <c:v>310027134.89999998</c:v>
                </c:pt>
                <c:pt idx="27570">
                  <c:v>310038380.39999998</c:v>
                </c:pt>
                <c:pt idx="27571">
                  <c:v>310049625.89999998</c:v>
                </c:pt>
                <c:pt idx="27572">
                  <c:v>310060871.39999998</c:v>
                </c:pt>
                <c:pt idx="27573">
                  <c:v>310072116.89999998</c:v>
                </c:pt>
                <c:pt idx="27574">
                  <c:v>310083362.39999998</c:v>
                </c:pt>
                <c:pt idx="27575">
                  <c:v>310094607.80000001</c:v>
                </c:pt>
                <c:pt idx="27576">
                  <c:v>310105853.30000001</c:v>
                </c:pt>
                <c:pt idx="27577">
                  <c:v>310117098.80000001</c:v>
                </c:pt>
                <c:pt idx="27578">
                  <c:v>310128344.30000001</c:v>
                </c:pt>
                <c:pt idx="27579">
                  <c:v>310139589.80000001</c:v>
                </c:pt>
                <c:pt idx="27580">
                  <c:v>310150835.30000001</c:v>
                </c:pt>
                <c:pt idx="27581">
                  <c:v>310162080.80000001</c:v>
                </c:pt>
                <c:pt idx="27582">
                  <c:v>310173326.30000001</c:v>
                </c:pt>
                <c:pt idx="27583">
                  <c:v>310184571.80000001</c:v>
                </c:pt>
                <c:pt idx="27584">
                  <c:v>310195817.30000001</c:v>
                </c:pt>
                <c:pt idx="27585">
                  <c:v>310207062.80000001</c:v>
                </c:pt>
                <c:pt idx="27586">
                  <c:v>310218308.30000001</c:v>
                </c:pt>
                <c:pt idx="27587">
                  <c:v>310229553.80000001</c:v>
                </c:pt>
                <c:pt idx="27588">
                  <c:v>310240799.30000001</c:v>
                </c:pt>
                <c:pt idx="27589">
                  <c:v>310252044.80000001</c:v>
                </c:pt>
                <c:pt idx="27590">
                  <c:v>310263290.30000001</c:v>
                </c:pt>
                <c:pt idx="27591">
                  <c:v>310274535.80000001</c:v>
                </c:pt>
                <c:pt idx="27592">
                  <c:v>310285781.30000001</c:v>
                </c:pt>
                <c:pt idx="27593">
                  <c:v>310297026.80000001</c:v>
                </c:pt>
                <c:pt idx="27594">
                  <c:v>310308272.30000001</c:v>
                </c:pt>
                <c:pt idx="27595">
                  <c:v>310319517.80000001</c:v>
                </c:pt>
                <c:pt idx="27596">
                  <c:v>310330763.30000001</c:v>
                </c:pt>
                <c:pt idx="27597">
                  <c:v>310342008.80000001</c:v>
                </c:pt>
                <c:pt idx="27598">
                  <c:v>310353254.30000001</c:v>
                </c:pt>
                <c:pt idx="27599">
                  <c:v>310364499.80000001</c:v>
                </c:pt>
                <c:pt idx="27600">
                  <c:v>310375745.30000001</c:v>
                </c:pt>
                <c:pt idx="27601">
                  <c:v>310386990.80000001</c:v>
                </c:pt>
                <c:pt idx="27602">
                  <c:v>310398236.30000001</c:v>
                </c:pt>
                <c:pt idx="27603">
                  <c:v>310409481.80000001</c:v>
                </c:pt>
                <c:pt idx="27604">
                  <c:v>310420727.30000001</c:v>
                </c:pt>
                <c:pt idx="27605">
                  <c:v>310431972.80000001</c:v>
                </c:pt>
                <c:pt idx="27606">
                  <c:v>310443218.30000001</c:v>
                </c:pt>
                <c:pt idx="27607">
                  <c:v>310454463.80000001</c:v>
                </c:pt>
                <c:pt idx="27608">
                  <c:v>310465709.30000001</c:v>
                </c:pt>
                <c:pt idx="27609">
                  <c:v>310476954.80000001</c:v>
                </c:pt>
                <c:pt idx="27610">
                  <c:v>310488200.30000001</c:v>
                </c:pt>
                <c:pt idx="27611">
                  <c:v>310499445.80000001</c:v>
                </c:pt>
                <c:pt idx="27612">
                  <c:v>310510691.30000001</c:v>
                </c:pt>
                <c:pt idx="27613">
                  <c:v>310521936.80000001</c:v>
                </c:pt>
                <c:pt idx="27614">
                  <c:v>310533182.30000001</c:v>
                </c:pt>
                <c:pt idx="27615">
                  <c:v>310544427.80000001</c:v>
                </c:pt>
                <c:pt idx="27616">
                  <c:v>310555673.30000001</c:v>
                </c:pt>
                <c:pt idx="27617">
                  <c:v>310566918.80000001</c:v>
                </c:pt>
                <c:pt idx="27618">
                  <c:v>310578164.30000001</c:v>
                </c:pt>
                <c:pt idx="27619">
                  <c:v>310589409.80000001</c:v>
                </c:pt>
                <c:pt idx="27620">
                  <c:v>310600655.30000001</c:v>
                </c:pt>
                <c:pt idx="27621">
                  <c:v>310611900.80000001</c:v>
                </c:pt>
                <c:pt idx="27622">
                  <c:v>310623146.30000001</c:v>
                </c:pt>
                <c:pt idx="27623">
                  <c:v>310634391.80000001</c:v>
                </c:pt>
                <c:pt idx="27624">
                  <c:v>310645637.30000001</c:v>
                </c:pt>
                <c:pt idx="27625">
                  <c:v>310656882.80000001</c:v>
                </c:pt>
                <c:pt idx="27626">
                  <c:v>310668128.19999999</c:v>
                </c:pt>
                <c:pt idx="27627">
                  <c:v>310679373.69999999</c:v>
                </c:pt>
                <c:pt idx="27628">
                  <c:v>310690619.19999999</c:v>
                </c:pt>
                <c:pt idx="27629">
                  <c:v>310701864.69999999</c:v>
                </c:pt>
                <c:pt idx="27630">
                  <c:v>310713110.19999999</c:v>
                </c:pt>
                <c:pt idx="27631">
                  <c:v>310724355.69999999</c:v>
                </c:pt>
                <c:pt idx="27632">
                  <c:v>310735601.19999999</c:v>
                </c:pt>
                <c:pt idx="27633">
                  <c:v>310746846.69999999</c:v>
                </c:pt>
                <c:pt idx="27634">
                  <c:v>310758092.19999999</c:v>
                </c:pt>
                <c:pt idx="27635">
                  <c:v>310769337.69999999</c:v>
                </c:pt>
                <c:pt idx="27636">
                  <c:v>310780583.19999999</c:v>
                </c:pt>
                <c:pt idx="27637">
                  <c:v>310791828.69999999</c:v>
                </c:pt>
                <c:pt idx="27638">
                  <c:v>310803074.19999999</c:v>
                </c:pt>
                <c:pt idx="27639">
                  <c:v>310814319.69999999</c:v>
                </c:pt>
                <c:pt idx="27640">
                  <c:v>310825565.19999999</c:v>
                </c:pt>
                <c:pt idx="27641">
                  <c:v>310836810.69999999</c:v>
                </c:pt>
                <c:pt idx="27642">
                  <c:v>310848056.19999999</c:v>
                </c:pt>
                <c:pt idx="27643">
                  <c:v>310859301.69999999</c:v>
                </c:pt>
                <c:pt idx="27644">
                  <c:v>310870547.19999999</c:v>
                </c:pt>
                <c:pt idx="27645">
                  <c:v>310881792.69999999</c:v>
                </c:pt>
                <c:pt idx="27646">
                  <c:v>310893038.19999999</c:v>
                </c:pt>
                <c:pt idx="27647">
                  <c:v>310904283.69999999</c:v>
                </c:pt>
                <c:pt idx="27648">
                  <c:v>310915529.19999999</c:v>
                </c:pt>
                <c:pt idx="27649">
                  <c:v>310926774.69999999</c:v>
                </c:pt>
                <c:pt idx="27650">
                  <c:v>310938020.19999999</c:v>
                </c:pt>
                <c:pt idx="27651">
                  <c:v>310949265.69999999</c:v>
                </c:pt>
                <c:pt idx="27652">
                  <c:v>310960511.19999999</c:v>
                </c:pt>
                <c:pt idx="27653">
                  <c:v>310971756.69999999</c:v>
                </c:pt>
                <c:pt idx="27654">
                  <c:v>310983002.19999999</c:v>
                </c:pt>
                <c:pt idx="27655">
                  <c:v>310994247.69999999</c:v>
                </c:pt>
                <c:pt idx="27656">
                  <c:v>311005493.19999999</c:v>
                </c:pt>
                <c:pt idx="27657">
                  <c:v>311016738.69999999</c:v>
                </c:pt>
                <c:pt idx="27658">
                  <c:v>311027984.19999999</c:v>
                </c:pt>
                <c:pt idx="27659">
                  <c:v>311039229.69999999</c:v>
                </c:pt>
                <c:pt idx="27660">
                  <c:v>311050475.19999999</c:v>
                </c:pt>
                <c:pt idx="27661">
                  <c:v>311061720.69999999</c:v>
                </c:pt>
                <c:pt idx="27662">
                  <c:v>311072966.19999999</c:v>
                </c:pt>
                <c:pt idx="27663">
                  <c:v>311084211.69999999</c:v>
                </c:pt>
                <c:pt idx="27664">
                  <c:v>311095457.19999999</c:v>
                </c:pt>
                <c:pt idx="27665">
                  <c:v>311106702.69999999</c:v>
                </c:pt>
                <c:pt idx="27666">
                  <c:v>311117948.19999999</c:v>
                </c:pt>
                <c:pt idx="27667">
                  <c:v>311129193.69999999</c:v>
                </c:pt>
                <c:pt idx="27668">
                  <c:v>311140439.19999999</c:v>
                </c:pt>
                <c:pt idx="27669">
                  <c:v>311151684.69999999</c:v>
                </c:pt>
                <c:pt idx="27670">
                  <c:v>311162930.19999999</c:v>
                </c:pt>
                <c:pt idx="27671">
                  <c:v>311174175.69999999</c:v>
                </c:pt>
                <c:pt idx="27672">
                  <c:v>311185421.19999999</c:v>
                </c:pt>
                <c:pt idx="27673">
                  <c:v>311196666.69999999</c:v>
                </c:pt>
                <c:pt idx="27674">
                  <c:v>311207912.19999999</c:v>
                </c:pt>
                <c:pt idx="27675">
                  <c:v>311219157.69999999</c:v>
                </c:pt>
                <c:pt idx="27676">
                  <c:v>311230403.10000002</c:v>
                </c:pt>
                <c:pt idx="27677">
                  <c:v>311241648.60000002</c:v>
                </c:pt>
                <c:pt idx="27678">
                  <c:v>311252894.10000002</c:v>
                </c:pt>
                <c:pt idx="27679">
                  <c:v>311264139.60000002</c:v>
                </c:pt>
                <c:pt idx="27680">
                  <c:v>311275385.10000002</c:v>
                </c:pt>
                <c:pt idx="27681">
                  <c:v>311286630.60000002</c:v>
                </c:pt>
                <c:pt idx="27682">
                  <c:v>311297876.10000002</c:v>
                </c:pt>
                <c:pt idx="27683">
                  <c:v>311309121.60000002</c:v>
                </c:pt>
                <c:pt idx="27684">
                  <c:v>311320367.10000002</c:v>
                </c:pt>
                <c:pt idx="27685">
                  <c:v>311331612.60000002</c:v>
                </c:pt>
                <c:pt idx="27686">
                  <c:v>311342858.10000002</c:v>
                </c:pt>
                <c:pt idx="27687">
                  <c:v>311354103.60000002</c:v>
                </c:pt>
                <c:pt idx="27688">
                  <c:v>311365349.10000002</c:v>
                </c:pt>
                <c:pt idx="27689">
                  <c:v>311376594.60000002</c:v>
                </c:pt>
                <c:pt idx="27690">
                  <c:v>311387840.10000002</c:v>
                </c:pt>
                <c:pt idx="27691">
                  <c:v>311399085.60000002</c:v>
                </c:pt>
                <c:pt idx="27692">
                  <c:v>311410331.10000002</c:v>
                </c:pt>
                <c:pt idx="27693">
                  <c:v>311421576.60000002</c:v>
                </c:pt>
                <c:pt idx="27694">
                  <c:v>311432822.10000002</c:v>
                </c:pt>
                <c:pt idx="27695">
                  <c:v>311444067.60000002</c:v>
                </c:pt>
                <c:pt idx="27696">
                  <c:v>311455313.10000002</c:v>
                </c:pt>
                <c:pt idx="27697">
                  <c:v>311466558.60000002</c:v>
                </c:pt>
                <c:pt idx="27698">
                  <c:v>311477804.10000002</c:v>
                </c:pt>
                <c:pt idx="27699">
                  <c:v>311489049.60000002</c:v>
                </c:pt>
                <c:pt idx="27700">
                  <c:v>311500295.10000002</c:v>
                </c:pt>
                <c:pt idx="27701">
                  <c:v>311511540.60000002</c:v>
                </c:pt>
                <c:pt idx="27702">
                  <c:v>311522786.10000002</c:v>
                </c:pt>
                <c:pt idx="27703">
                  <c:v>311534031.60000002</c:v>
                </c:pt>
                <c:pt idx="27704">
                  <c:v>311545277.10000002</c:v>
                </c:pt>
                <c:pt idx="27705">
                  <c:v>311556522.60000002</c:v>
                </c:pt>
                <c:pt idx="27706">
                  <c:v>311567768.10000002</c:v>
                </c:pt>
                <c:pt idx="27707">
                  <c:v>311579013.60000002</c:v>
                </c:pt>
                <c:pt idx="27708">
                  <c:v>311590259.10000002</c:v>
                </c:pt>
                <c:pt idx="27709">
                  <c:v>311601504.60000002</c:v>
                </c:pt>
                <c:pt idx="27710">
                  <c:v>311612750.10000002</c:v>
                </c:pt>
                <c:pt idx="27711">
                  <c:v>311623995.60000002</c:v>
                </c:pt>
                <c:pt idx="27712">
                  <c:v>311635241.10000002</c:v>
                </c:pt>
                <c:pt idx="27713">
                  <c:v>311646486.60000002</c:v>
                </c:pt>
                <c:pt idx="27714">
                  <c:v>311657732.10000002</c:v>
                </c:pt>
                <c:pt idx="27715">
                  <c:v>311668977.60000002</c:v>
                </c:pt>
                <c:pt idx="27716">
                  <c:v>311680223.10000002</c:v>
                </c:pt>
                <c:pt idx="27717">
                  <c:v>311691468.60000002</c:v>
                </c:pt>
                <c:pt idx="27718">
                  <c:v>311702714.10000002</c:v>
                </c:pt>
                <c:pt idx="27719">
                  <c:v>311713959.60000002</c:v>
                </c:pt>
                <c:pt idx="27720">
                  <c:v>311725205.10000002</c:v>
                </c:pt>
                <c:pt idx="27721">
                  <c:v>311736450.60000002</c:v>
                </c:pt>
                <c:pt idx="27722">
                  <c:v>311747696.10000002</c:v>
                </c:pt>
                <c:pt idx="27723">
                  <c:v>311758941.60000002</c:v>
                </c:pt>
                <c:pt idx="27724">
                  <c:v>311770187.10000002</c:v>
                </c:pt>
                <c:pt idx="27725">
                  <c:v>311781432.60000002</c:v>
                </c:pt>
                <c:pt idx="27726">
                  <c:v>311792678.10000002</c:v>
                </c:pt>
                <c:pt idx="27727">
                  <c:v>311803923.5</c:v>
                </c:pt>
                <c:pt idx="27728">
                  <c:v>311815169</c:v>
                </c:pt>
                <c:pt idx="27729">
                  <c:v>311826414.5</c:v>
                </c:pt>
                <c:pt idx="27730">
                  <c:v>311837660</c:v>
                </c:pt>
                <c:pt idx="27731">
                  <c:v>311848905.5</c:v>
                </c:pt>
                <c:pt idx="27732">
                  <c:v>311860151</c:v>
                </c:pt>
                <c:pt idx="27733">
                  <c:v>311871396.5</c:v>
                </c:pt>
                <c:pt idx="27734">
                  <c:v>311882642</c:v>
                </c:pt>
                <c:pt idx="27735">
                  <c:v>311893887.5</c:v>
                </c:pt>
                <c:pt idx="27736">
                  <c:v>311905133</c:v>
                </c:pt>
                <c:pt idx="27737">
                  <c:v>311916378.5</c:v>
                </c:pt>
                <c:pt idx="27738">
                  <c:v>311927624</c:v>
                </c:pt>
                <c:pt idx="27739">
                  <c:v>311938869.5</c:v>
                </c:pt>
                <c:pt idx="27740">
                  <c:v>311950115</c:v>
                </c:pt>
                <c:pt idx="27741">
                  <c:v>311961360.5</c:v>
                </c:pt>
                <c:pt idx="27742">
                  <c:v>311972606</c:v>
                </c:pt>
                <c:pt idx="27743">
                  <c:v>311983851.5</c:v>
                </c:pt>
                <c:pt idx="27744">
                  <c:v>311995097</c:v>
                </c:pt>
                <c:pt idx="27745">
                  <c:v>312006342.5</c:v>
                </c:pt>
                <c:pt idx="27746">
                  <c:v>312017588</c:v>
                </c:pt>
                <c:pt idx="27747">
                  <c:v>312028833.5</c:v>
                </c:pt>
                <c:pt idx="27748">
                  <c:v>312040079</c:v>
                </c:pt>
                <c:pt idx="27749">
                  <c:v>312051324.5</c:v>
                </c:pt>
                <c:pt idx="27750">
                  <c:v>312062570</c:v>
                </c:pt>
                <c:pt idx="27751">
                  <c:v>312073815.5</c:v>
                </c:pt>
                <c:pt idx="27752">
                  <c:v>312085061</c:v>
                </c:pt>
                <c:pt idx="27753">
                  <c:v>312096306.5</c:v>
                </c:pt>
                <c:pt idx="27754">
                  <c:v>312107552</c:v>
                </c:pt>
                <c:pt idx="27755">
                  <c:v>312118797.5</c:v>
                </c:pt>
                <c:pt idx="27756">
                  <c:v>312130043</c:v>
                </c:pt>
                <c:pt idx="27757">
                  <c:v>312141288.5</c:v>
                </c:pt>
                <c:pt idx="27758">
                  <c:v>312152534</c:v>
                </c:pt>
                <c:pt idx="27759">
                  <c:v>312163779.5</c:v>
                </c:pt>
                <c:pt idx="27760">
                  <c:v>312175025</c:v>
                </c:pt>
                <c:pt idx="27761">
                  <c:v>312186270.5</c:v>
                </c:pt>
                <c:pt idx="27762">
                  <c:v>312197516</c:v>
                </c:pt>
                <c:pt idx="27763">
                  <c:v>312208761.5</c:v>
                </c:pt>
                <c:pt idx="27764">
                  <c:v>312220007</c:v>
                </c:pt>
                <c:pt idx="27765">
                  <c:v>312231252.5</c:v>
                </c:pt>
                <c:pt idx="27766">
                  <c:v>312242498</c:v>
                </c:pt>
                <c:pt idx="27767">
                  <c:v>312253743.5</c:v>
                </c:pt>
                <c:pt idx="27768">
                  <c:v>312264989</c:v>
                </c:pt>
                <c:pt idx="27769">
                  <c:v>312276234.5</c:v>
                </c:pt>
                <c:pt idx="27770">
                  <c:v>312287480</c:v>
                </c:pt>
                <c:pt idx="27771">
                  <c:v>312298725.5</c:v>
                </c:pt>
                <c:pt idx="27772">
                  <c:v>312309971</c:v>
                </c:pt>
                <c:pt idx="27773">
                  <c:v>312321216.5</c:v>
                </c:pt>
                <c:pt idx="27774">
                  <c:v>312332462</c:v>
                </c:pt>
                <c:pt idx="27775">
                  <c:v>312343707.5</c:v>
                </c:pt>
                <c:pt idx="27776">
                  <c:v>312354953</c:v>
                </c:pt>
                <c:pt idx="27777">
                  <c:v>312366198.39999998</c:v>
                </c:pt>
                <c:pt idx="27778">
                  <c:v>312377443.89999998</c:v>
                </c:pt>
                <c:pt idx="27779">
                  <c:v>312388689.39999998</c:v>
                </c:pt>
                <c:pt idx="27780">
                  <c:v>312399934.89999998</c:v>
                </c:pt>
                <c:pt idx="27781">
                  <c:v>312411180.39999998</c:v>
                </c:pt>
                <c:pt idx="27782">
                  <c:v>312422425.89999998</c:v>
                </c:pt>
                <c:pt idx="27783">
                  <c:v>312433671.39999998</c:v>
                </c:pt>
                <c:pt idx="27784">
                  <c:v>312444916.89999998</c:v>
                </c:pt>
                <c:pt idx="27785">
                  <c:v>312456162.39999998</c:v>
                </c:pt>
                <c:pt idx="27786">
                  <c:v>312467407.89999998</c:v>
                </c:pt>
                <c:pt idx="27787">
                  <c:v>312478653.39999998</c:v>
                </c:pt>
                <c:pt idx="27788">
                  <c:v>312489898.89999998</c:v>
                </c:pt>
                <c:pt idx="27789">
                  <c:v>312501144.39999998</c:v>
                </c:pt>
                <c:pt idx="27790">
                  <c:v>312512389.89999998</c:v>
                </c:pt>
                <c:pt idx="27791">
                  <c:v>312523635.39999998</c:v>
                </c:pt>
                <c:pt idx="27792">
                  <c:v>312534880.89999998</c:v>
                </c:pt>
                <c:pt idx="27793">
                  <c:v>312546126.39999998</c:v>
                </c:pt>
                <c:pt idx="27794">
                  <c:v>312557371.89999998</c:v>
                </c:pt>
                <c:pt idx="27795">
                  <c:v>312568617.39999998</c:v>
                </c:pt>
                <c:pt idx="27796">
                  <c:v>312579862.89999998</c:v>
                </c:pt>
                <c:pt idx="27797">
                  <c:v>312591108.39999998</c:v>
                </c:pt>
                <c:pt idx="27798">
                  <c:v>312602353.89999998</c:v>
                </c:pt>
                <c:pt idx="27799">
                  <c:v>312613599.39999998</c:v>
                </c:pt>
                <c:pt idx="27800">
                  <c:v>312624844.89999998</c:v>
                </c:pt>
                <c:pt idx="27801">
                  <c:v>312636090.39999998</c:v>
                </c:pt>
                <c:pt idx="27802">
                  <c:v>312647335.89999998</c:v>
                </c:pt>
                <c:pt idx="27803">
                  <c:v>312658581.39999998</c:v>
                </c:pt>
                <c:pt idx="27804">
                  <c:v>312669826.89999998</c:v>
                </c:pt>
                <c:pt idx="27805">
                  <c:v>312681072.39999998</c:v>
                </c:pt>
                <c:pt idx="27806">
                  <c:v>312692317.89999998</c:v>
                </c:pt>
                <c:pt idx="27807">
                  <c:v>312703563.39999998</c:v>
                </c:pt>
                <c:pt idx="27808">
                  <c:v>312714808.89999998</c:v>
                </c:pt>
                <c:pt idx="27809">
                  <c:v>312726054.39999998</c:v>
                </c:pt>
                <c:pt idx="27810">
                  <c:v>312737299.89999998</c:v>
                </c:pt>
                <c:pt idx="27811">
                  <c:v>312748545.39999998</c:v>
                </c:pt>
                <c:pt idx="27812">
                  <c:v>312759790.89999998</c:v>
                </c:pt>
                <c:pt idx="27813">
                  <c:v>312771036.39999998</c:v>
                </c:pt>
                <c:pt idx="27814">
                  <c:v>312782281.89999998</c:v>
                </c:pt>
                <c:pt idx="27815">
                  <c:v>312793527.39999998</c:v>
                </c:pt>
                <c:pt idx="27816">
                  <c:v>312804772.89999998</c:v>
                </c:pt>
                <c:pt idx="27817">
                  <c:v>312816018.39999998</c:v>
                </c:pt>
                <c:pt idx="27818">
                  <c:v>312827263.89999998</c:v>
                </c:pt>
                <c:pt idx="27819">
                  <c:v>312838509.39999998</c:v>
                </c:pt>
                <c:pt idx="27820">
                  <c:v>312849754.89999998</c:v>
                </c:pt>
                <c:pt idx="27821">
                  <c:v>312861000.39999998</c:v>
                </c:pt>
                <c:pt idx="27822">
                  <c:v>312872245.89999998</c:v>
                </c:pt>
                <c:pt idx="27823">
                  <c:v>312883491.39999998</c:v>
                </c:pt>
                <c:pt idx="27824">
                  <c:v>312894736.89999998</c:v>
                </c:pt>
                <c:pt idx="27825">
                  <c:v>312905982.39999998</c:v>
                </c:pt>
                <c:pt idx="27826">
                  <c:v>312917227.89999998</c:v>
                </c:pt>
                <c:pt idx="27827">
                  <c:v>312928473.39999998</c:v>
                </c:pt>
                <c:pt idx="27828">
                  <c:v>312939718.80000001</c:v>
                </c:pt>
                <c:pt idx="27829">
                  <c:v>312950964.30000001</c:v>
                </c:pt>
                <c:pt idx="27830">
                  <c:v>312962209.80000001</c:v>
                </c:pt>
                <c:pt idx="27831">
                  <c:v>312973455.30000001</c:v>
                </c:pt>
                <c:pt idx="27832">
                  <c:v>312984700.80000001</c:v>
                </c:pt>
                <c:pt idx="27833">
                  <c:v>312995946.30000001</c:v>
                </c:pt>
                <c:pt idx="27834">
                  <c:v>313007191.80000001</c:v>
                </c:pt>
                <c:pt idx="27835">
                  <c:v>313018437.30000001</c:v>
                </c:pt>
                <c:pt idx="27836">
                  <c:v>313029682.80000001</c:v>
                </c:pt>
                <c:pt idx="27837">
                  <c:v>313040928.30000001</c:v>
                </c:pt>
                <c:pt idx="27838">
                  <c:v>313052173.80000001</c:v>
                </c:pt>
                <c:pt idx="27839">
                  <c:v>313063419.30000001</c:v>
                </c:pt>
                <c:pt idx="27840">
                  <c:v>313074664.80000001</c:v>
                </c:pt>
                <c:pt idx="27841">
                  <c:v>313085910.30000001</c:v>
                </c:pt>
                <c:pt idx="27842">
                  <c:v>313097155.80000001</c:v>
                </c:pt>
                <c:pt idx="27843">
                  <c:v>313108401.30000001</c:v>
                </c:pt>
                <c:pt idx="27844">
                  <c:v>313119646.80000001</c:v>
                </c:pt>
                <c:pt idx="27845">
                  <c:v>313130892.30000001</c:v>
                </c:pt>
                <c:pt idx="27846">
                  <c:v>313142137.80000001</c:v>
                </c:pt>
                <c:pt idx="27847">
                  <c:v>313153383.30000001</c:v>
                </c:pt>
                <c:pt idx="27848">
                  <c:v>313164628.80000001</c:v>
                </c:pt>
                <c:pt idx="27849">
                  <c:v>313175874.30000001</c:v>
                </c:pt>
                <c:pt idx="27850">
                  <c:v>313187119.80000001</c:v>
                </c:pt>
                <c:pt idx="27851">
                  <c:v>313198365.30000001</c:v>
                </c:pt>
                <c:pt idx="27852">
                  <c:v>313209610.80000001</c:v>
                </c:pt>
                <c:pt idx="27853">
                  <c:v>313220856.30000001</c:v>
                </c:pt>
                <c:pt idx="27854">
                  <c:v>313232101.80000001</c:v>
                </c:pt>
                <c:pt idx="27855">
                  <c:v>313243347.30000001</c:v>
                </c:pt>
                <c:pt idx="27856">
                  <c:v>313254592.80000001</c:v>
                </c:pt>
                <c:pt idx="27857">
                  <c:v>313265838.30000001</c:v>
                </c:pt>
                <c:pt idx="27858">
                  <c:v>313277083.80000001</c:v>
                </c:pt>
                <c:pt idx="27859">
                  <c:v>313288329.30000001</c:v>
                </c:pt>
                <c:pt idx="27860">
                  <c:v>313299574.80000001</c:v>
                </c:pt>
                <c:pt idx="27861">
                  <c:v>313310820.30000001</c:v>
                </c:pt>
                <c:pt idx="27862">
                  <c:v>313322065.80000001</c:v>
                </c:pt>
                <c:pt idx="27863">
                  <c:v>313333311.30000001</c:v>
                </c:pt>
                <c:pt idx="27864">
                  <c:v>313344556.80000001</c:v>
                </c:pt>
                <c:pt idx="27865">
                  <c:v>313355802.30000001</c:v>
                </c:pt>
                <c:pt idx="27866">
                  <c:v>313367047.80000001</c:v>
                </c:pt>
                <c:pt idx="27867">
                  <c:v>313378293.30000001</c:v>
                </c:pt>
                <c:pt idx="27868">
                  <c:v>313389538.80000001</c:v>
                </c:pt>
                <c:pt idx="27869">
                  <c:v>313400784.30000001</c:v>
                </c:pt>
                <c:pt idx="27870">
                  <c:v>313412029.80000001</c:v>
                </c:pt>
                <c:pt idx="27871">
                  <c:v>313423275.30000001</c:v>
                </c:pt>
                <c:pt idx="27872">
                  <c:v>313434520.80000001</c:v>
                </c:pt>
                <c:pt idx="27873">
                  <c:v>313445766.30000001</c:v>
                </c:pt>
                <c:pt idx="27874">
                  <c:v>313457011.80000001</c:v>
                </c:pt>
                <c:pt idx="27875">
                  <c:v>313468257.30000001</c:v>
                </c:pt>
                <c:pt idx="27876">
                  <c:v>313479502.80000001</c:v>
                </c:pt>
                <c:pt idx="27877">
                  <c:v>313490748.30000001</c:v>
                </c:pt>
                <c:pt idx="27878">
                  <c:v>313501993.69999999</c:v>
                </c:pt>
                <c:pt idx="27879">
                  <c:v>313513239.19999999</c:v>
                </c:pt>
                <c:pt idx="27880">
                  <c:v>313524484.69999999</c:v>
                </c:pt>
                <c:pt idx="27881">
                  <c:v>313535730.19999999</c:v>
                </c:pt>
                <c:pt idx="27882">
                  <c:v>313546975.69999999</c:v>
                </c:pt>
                <c:pt idx="27883">
                  <c:v>313558221.19999999</c:v>
                </c:pt>
                <c:pt idx="27884">
                  <c:v>313569466.69999999</c:v>
                </c:pt>
                <c:pt idx="27885">
                  <c:v>313580712.19999999</c:v>
                </c:pt>
                <c:pt idx="27886">
                  <c:v>313591957.69999999</c:v>
                </c:pt>
                <c:pt idx="27887">
                  <c:v>313603203.19999999</c:v>
                </c:pt>
                <c:pt idx="27888">
                  <c:v>313614448.69999999</c:v>
                </c:pt>
                <c:pt idx="27889">
                  <c:v>313625694.19999999</c:v>
                </c:pt>
                <c:pt idx="27890">
                  <c:v>313636939.69999999</c:v>
                </c:pt>
                <c:pt idx="27891">
                  <c:v>313648185.19999999</c:v>
                </c:pt>
                <c:pt idx="27892">
                  <c:v>313659430.69999999</c:v>
                </c:pt>
                <c:pt idx="27893">
                  <c:v>313670676.19999999</c:v>
                </c:pt>
                <c:pt idx="27894">
                  <c:v>313681921.69999999</c:v>
                </c:pt>
                <c:pt idx="27895">
                  <c:v>313693167.19999999</c:v>
                </c:pt>
                <c:pt idx="27896">
                  <c:v>313704412.69999999</c:v>
                </c:pt>
                <c:pt idx="27897">
                  <c:v>313715658.19999999</c:v>
                </c:pt>
                <c:pt idx="27898">
                  <c:v>313726903.69999999</c:v>
                </c:pt>
                <c:pt idx="27899">
                  <c:v>313738149.19999999</c:v>
                </c:pt>
                <c:pt idx="27900">
                  <c:v>313749394.69999999</c:v>
                </c:pt>
                <c:pt idx="27901">
                  <c:v>313760640.19999999</c:v>
                </c:pt>
                <c:pt idx="27902">
                  <c:v>313771885.69999999</c:v>
                </c:pt>
                <c:pt idx="27903">
                  <c:v>313783131.19999999</c:v>
                </c:pt>
                <c:pt idx="27904">
                  <c:v>313794376.69999999</c:v>
                </c:pt>
                <c:pt idx="27905">
                  <c:v>313805622.19999999</c:v>
                </c:pt>
                <c:pt idx="27906">
                  <c:v>313816867.69999999</c:v>
                </c:pt>
                <c:pt idx="27907">
                  <c:v>313828113.19999999</c:v>
                </c:pt>
                <c:pt idx="27908">
                  <c:v>313839358.69999999</c:v>
                </c:pt>
                <c:pt idx="27909">
                  <c:v>313850604.19999999</c:v>
                </c:pt>
                <c:pt idx="27910">
                  <c:v>313861849.69999999</c:v>
                </c:pt>
                <c:pt idx="27911">
                  <c:v>313873095.19999999</c:v>
                </c:pt>
                <c:pt idx="27912">
                  <c:v>313884340.69999999</c:v>
                </c:pt>
                <c:pt idx="27913">
                  <c:v>313895586.19999999</c:v>
                </c:pt>
                <c:pt idx="27914">
                  <c:v>313906831.69999999</c:v>
                </c:pt>
                <c:pt idx="27915">
                  <c:v>313918077.19999999</c:v>
                </c:pt>
                <c:pt idx="27916">
                  <c:v>313929322.69999999</c:v>
                </c:pt>
                <c:pt idx="27917">
                  <c:v>313940568.19999999</c:v>
                </c:pt>
                <c:pt idx="27918">
                  <c:v>313951813.69999999</c:v>
                </c:pt>
                <c:pt idx="27919">
                  <c:v>313963059.19999999</c:v>
                </c:pt>
                <c:pt idx="27920">
                  <c:v>313974304.69999999</c:v>
                </c:pt>
                <c:pt idx="27921">
                  <c:v>313985550.19999999</c:v>
                </c:pt>
                <c:pt idx="27922">
                  <c:v>313996795.69999999</c:v>
                </c:pt>
                <c:pt idx="27923">
                  <c:v>314008041.19999999</c:v>
                </c:pt>
                <c:pt idx="27924">
                  <c:v>314019286.69999999</c:v>
                </c:pt>
                <c:pt idx="27925">
                  <c:v>314030532.19999999</c:v>
                </c:pt>
                <c:pt idx="27926">
                  <c:v>314041777.69999999</c:v>
                </c:pt>
                <c:pt idx="27927">
                  <c:v>314053023.19999999</c:v>
                </c:pt>
                <c:pt idx="27928">
                  <c:v>314064268.60000002</c:v>
                </c:pt>
                <c:pt idx="27929">
                  <c:v>314075514.10000002</c:v>
                </c:pt>
                <c:pt idx="27930">
                  <c:v>314086759.60000002</c:v>
                </c:pt>
                <c:pt idx="27931">
                  <c:v>314098005.10000002</c:v>
                </c:pt>
                <c:pt idx="27932">
                  <c:v>314109250.60000002</c:v>
                </c:pt>
                <c:pt idx="27933">
                  <c:v>314120496.10000002</c:v>
                </c:pt>
                <c:pt idx="27934">
                  <c:v>314131741.60000002</c:v>
                </c:pt>
                <c:pt idx="27935">
                  <c:v>314142987.10000002</c:v>
                </c:pt>
                <c:pt idx="27936">
                  <c:v>314154232.60000002</c:v>
                </c:pt>
                <c:pt idx="27937">
                  <c:v>314165478.10000002</c:v>
                </c:pt>
                <c:pt idx="27938">
                  <c:v>314176723.60000002</c:v>
                </c:pt>
                <c:pt idx="27939">
                  <c:v>314187969.10000002</c:v>
                </c:pt>
                <c:pt idx="27940">
                  <c:v>314199214.60000002</c:v>
                </c:pt>
                <c:pt idx="27941">
                  <c:v>314210460.10000002</c:v>
                </c:pt>
                <c:pt idx="27942">
                  <c:v>314221705.60000002</c:v>
                </c:pt>
                <c:pt idx="27943">
                  <c:v>314232951.10000002</c:v>
                </c:pt>
                <c:pt idx="27944">
                  <c:v>314244196.60000002</c:v>
                </c:pt>
                <c:pt idx="27945">
                  <c:v>314255442.10000002</c:v>
                </c:pt>
                <c:pt idx="27946">
                  <c:v>314266687.60000002</c:v>
                </c:pt>
                <c:pt idx="27947">
                  <c:v>314277933.10000002</c:v>
                </c:pt>
                <c:pt idx="27948">
                  <c:v>314289178.60000002</c:v>
                </c:pt>
                <c:pt idx="27949">
                  <c:v>314300424.10000002</c:v>
                </c:pt>
                <c:pt idx="27950">
                  <c:v>314311669.60000002</c:v>
                </c:pt>
                <c:pt idx="27951">
                  <c:v>314322915.10000002</c:v>
                </c:pt>
                <c:pt idx="27952">
                  <c:v>314334160.60000002</c:v>
                </c:pt>
                <c:pt idx="27953">
                  <c:v>314345406.10000002</c:v>
                </c:pt>
                <c:pt idx="27954">
                  <c:v>314356651.60000002</c:v>
                </c:pt>
                <c:pt idx="27955">
                  <c:v>314367897.10000002</c:v>
                </c:pt>
                <c:pt idx="27956">
                  <c:v>314379142.60000002</c:v>
                </c:pt>
                <c:pt idx="27957">
                  <c:v>314390388.10000002</c:v>
                </c:pt>
                <c:pt idx="27958">
                  <c:v>314401633.60000002</c:v>
                </c:pt>
                <c:pt idx="27959">
                  <c:v>314412879.10000002</c:v>
                </c:pt>
                <c:pt idx="27960">
                  <c:v>314424124.60000002</c:v>
                </c:pt>
                <c:pt idx="27961">
                  <c:v>314435370.10000002</c:v>
                </c:pt>
                <c:pt idx="27962">
                  <c:v>314446615.60000002</c:v>
                </c:pt>
                <c:pt idx="27963">
                  <c:v>314457861.10000002</c:v>
                </c:pt>
                <c:pt idx="27964">
                  <c:v>314469106.60000002</c:v>
                </c:pt>
                <c:pt idx="27965">
                  <c:v>314480352.10000002</c:v>
                </c:pt>
                <c:pt idx="27966">
                  <c:v>314491597.60000002</c:v>
                </c:pt>
                <c:pt idx="27967">
                  <c:v>314502843.10000002</c:v>
                </c:pt>
                <c:pt idx="27968">
                  <c:v>314514088.60000002</c:v>
                </c:pt>
                <c:pt idx="27969">
                  <c:v>314525334.10000002</c:v>
                </c:pt>
                <c:pt idx="27970">
                  <c:v>314536579.60000002</c:v>
                </c:pt>
                <c:pt idx="27971">
                  <c:v>314547825.10000002</c:v>
                </c:pt>
                <c:pt idx="27972">
                  <c:v>314559070.60000002</c:v>
                </c:pt>
                <c:pt idx="27973">
                  <c:v>314570316.10000002</c:v>
                </c:pt>
                <c:pt idx="27974">
                  <c:v>314581561.60000002</c:v>
                </c:pt>
                <c:pt idx="27975">
                  <c:v>314592807.10000002</c:v>
                </c:pt>
                <c:pt idx="27976">
                  <c:v>314604052.60000002</c:v>
                </c:pt>
                <c:pt idx="27977">
                  <c:v>314615298.10000002</c:v>
                </c:pt>
                <c:pt idx="27978">
                  <c:v>314626543.60000002</c:v>
                </c:pt>
                <c:pt idx="27979">
                  <c:v>314637789</c:v>
                </c:pt>
                <c:pt idx="27980">
                  <c:v>314649034.5</c:v>
                </c:pt>
                <c:pt idx="27981">
                  <c:v>314660280</c:v>
                </c:pt>
                <c:pt idx="27982">
                  <c:v>314671525.5</c:v>
                </c:pt>
                <c:pt idx="27983">
                  <c:v>314682771</c:v>
                </c:pt>
                <c:pt idx="27984">
                  <c:v>314694016.5</c:v>
                </c:pt>
                <c:pt idx="27985">
                  <c:v>314705262</c:v>
                </c:pt>
                <c:pt idx="27986">
                  <c:v>314716507.5</c:v>
                </c:pt>
                <c:pt idx="27987">
                  <c:v>314727753</c:v>
                </c:pt>
                <c:pt idx="27988">
                  <c:v>314738998.5</c:v>
                </c:pt>
                <c:pt idx="27989">
                  <c:v>314750244</c:v>
                </c:pt>
                <c:pt idx="27990">
                  <c:v>314761489.5</c:v>
                </c:pt>
                <c:pt idx="27991">
                  <c:v>314772735</c:v>
                </c:pt>
                <c:pt idx="27992">
                  <c:v>314783980.5</c:v>
                </c:pt>
                <c:pt idx="27993">
                  <c:v>314795226</c:v>
                </c:pt>
                <c:pt idx="27994">
                  <c:v>314806471.5</c:v>
                </c:pt>
                <c:pt idx="27995">
                  <c:v>314817717</c:v>
                </c:pt>
                <c:pt idx="27996">
                  <c:v>314828962.5</c:v>
                </c:pt>
                <c:pt idx="27997">
                  <c:v>314840208</c:v>
                </c:pt>
                <c:pt idx="27998">
                  <c:v>314851453.5</c:v>
                </c:pt>
                <c:pt idx="27999">
                  <c:v>314862699</c:v>
                </c:pt>
                <c:pt idx="28000">
                  <c:v>314873944.5</c:v>
                </c:pt>
                <c:pt idx="28001">
                  <c:v>314885190</c:v>
                </c:pt>
                <c:pt idx="28002">
                  <c:v>314896435.5</c:v>
                </c:pt>
                <c:pt idx="28003">
                  <c:v>314907681</c:v>
                </c:pt>
                <c:pt idx="28004">
                  <c:v>314918926.5</c:v>
                </c:pt>
                <c:pt idx="28005">
                  <c:v>314930172</c:v>
                </c:pt>
                <c:pt idx="28006">
                  <c:v>314941417.5</c:v>
                </c:pt>
                <c:pt idx="28007">
                  <c:v>314952663</c:v>
                </c:pt>
                <c:pt idx="28008">
                  <c:v>314963908.5</c:v>
                </c:pt>
                <c:pt idx="28009">
                  <c:v>314975154</c:v>
                </c:pt>
                <c:pt idx="28010">
                  <c:v>314986399.5</c:v>
                </c:pt>
                <c:pt idx="28011">
                  <c:v>314997645</c:v>
                </c:pt>
                <c:pt idx="28012">
                  <c:v>315008890.5</c:v>
                </c:pt>
                <c:pt idx="28013">
                  <c:v>315020136</c:v>
                </c:pt>
                <c:pt idx="28014">
                  <c:v>315031381.5</c:v>
                </c:pt>
                <c:pt idx="28015">
                  <c:v>315042627</c:v>
                </c:pt>
                <c:pt idx="28016">
                  <c:v>315053872.5</c:v>
                </c:pt>
                <c:pt idx="28017">
                  <c:v>315065118</c:v>
                </c:pt>
                <c:pt idx="28018">
                  <c:v>315076363.5</c:v>
                </c:pt>
                <c:pt idx="28019">
                  <c:v>315087609</c:v>
                </c:pt>
                <c:pt idx="28020">
                  <c:v>315098854.5</c:v>
                </c:pt>
                <c:pt idx="28021">
                  <c:v>315110100</c:v>
                </c:pt>
                <c:pt idx="28022">
                  <c:v>315121345.5</c:v>
                </c:pt>
                <c:pt idx="28023">
                  <c:v>315132591</c:v>
                </c:pt>
                <c:pt idx="28024">
                  <c:v>315143836.5</c:v>
                </c:pt>
                <c:pt idx="28025">
                  <c:v>315155082</c:v>
                </c:pt>
                <c:pt idx="28026">
                  <c:v>315166327.5</c:v>
                </c:pt>
                <c:pt idx="28027">
                  <c:v>315177573</c:v>
                </c:pt>
                <c:pt idx="28028">
                  <c:v>315188818.5</c:v>
                </c:pt>
                <c:pt idx="28029">
                  <c:v>315200063.89999998</c:v>
                </c:pt>
                <c:pt idx="28030">
                  <c:v>315211309.39999998</c:v>
                </c:pt>
                <c:pt idx="28031">
                  <c:v>315222554.89999998</c:v>
                </c:pt>
                <c:pt idx="28032">
                  <c:v>315233800.39999998</c:v>
                </c:pt>
                <c:pt idx="28033">
                  <c:v>315245045.89999998</c:v>
                </c:pt>
                <c:pt idx="28034">
                  <c:v>315256291.39999998</c:v>
                </c:pt>
                <c:pt idx="28035">
                  <c:v>315267536.89999998</c:v>
                </c:pt>
                <c:pt idx="28036">
                  <c:v>315278782.39999998</c:v>
                </c:pt>
                <c:pt idx="28037">
                  <c:v>315290027.89999998</c:v>
                </c:pt>
                <c:pt idx="28038">
                  <c:v>315301273.39999998</c:v>
                </c:pt>
                <c:pt idx="28039">
                  <c:v>315312518.89999998</c:v>
                </c:pt>
                <c:pt idx="28040">
                  <c:v>315323764.39999998</c:v>
                </c:pt>
                <c:pt idx="28041">
                  <c:v>315335009.89999998</c:v>
                </c:pt>
                <c:pt idx="28042">
                  <c:v>315346255.39999998</c:v>
                </c:pt>
                <c:pt idx="28043">
                  <c:v>315357500.89999998</c:v>
                </c:pt>
                <c:pt idx="28044">
                  <c:v>315368746.39999998</c:v>
                </c:pt>
                <c:pt idx="28045">
                  <c:v>315379991.89999998</c:v>
                </c:pt>
                <c:pt idx="28046">
                  <c:v>315391237.39999998</c:v>
                </c:pt>
                <c:pt idx="28047">
                  <c:v>315402482.89999998</c:v>
                </c:pt>
                <c:pt idx="28048">
                  <c:v>315413728.39999998</c:v>
                </c:pt>
                <c:pt idx="28049">
                  <c:v>315424973.89999998</c:v>
                </c:pt>
                <c:pt idx="28050">
                  <c:v>315436219.39999998</c:v>
                </c:pt>
                <c:pt idx="28051">
                  <c:v>315447464.89999998</c:v>
                </c:pt>
                <c:pt idx="28052">
                  <c:v>315458710.39999998</c:v>
                </c:pt>
                <c:pt idx="28053">
                  <c:v>315469955.89999998</c:v>
                </c:pt>
                <c:pt idx="28054">
                  <c:v>315481201.39999998</c:v>
                </c:pt>
                <c:pt idx="28055">
                  <c:v>315492446.89999998</c:v>
                </c:pt>
                <c:pt idx="28056">
                  <c:v>315503692.39999998</c:v>
                </c:pt>
                <c:pt idx="28057">
                  <c:v>315514937.89999998</c:v>
                </c:pt>
                <c:pt idx="28058">
                  <c:v>315526183.39999998</c:v>
                </c:pt>
                <c:pt idx="28059">
                  <c:v>315537428.89999998</c:v>
                </c:pt>
                <c:pt idx="28060">
                  <c:v>315548674.39999998</c:v>
                </c:pt>
                <c:pt idx="28061">
                  <c:v>315559919.89999998</c:v>
                </c:pt>
                <c:pt idx="28062">
                  <c:v>315571165.39999998</c:v>
                </c:pt>
                <c:pt idx="28063">
                  <c:v>315582410.89999998</c:v>
                </c:pt>
                <c:pt idx="28064">
                  <c:v>315593656.39999998</c:v>
                </c:pt>
                <c:pt idx="28065">
                  <c:v>315604901.89999998</c:v>
                </c:pt>
                <c:pt idx="28066">
                  <c:v>315616147.39999998</c:v>
                </c:pt>
                <c:pt idx="28067">
                  <c:v>315627392.89999998</c:v>
                </c:pt>
                <c:pt idx="28068">
                  <c:v>315638638.39999998</c:v>
                </c:pt>
                <c:pt idx="28069">
                  <c:v>315649883.89999998</c:v>
                </c:pt>
                <c:pt idx="28070">
                  <c:v>315661129.39999998</c:v>
                </c:pt>
                <c:pt idx="28071">
                  <c:v>315672374.89999998</c:v>
                </c:pt>
                <c:pt idx="28072">
                  <c:v>315683620.39999998</c:v>
                </c:pt>
                <c:pt idx="28073">
                  <c:v>315694865.89999998</c:v>
                </c:pt>
                <c:pt idx="28074">
                  <c:v>315706111.39999998</c:v>
                </c:pt>
                <c:pt idx="28075">
                  <c:v>315717356.89999998</c:v>
                </c:pt>
                <c:pt idx="28076">
                  <c:v>315728602.39999998</c:v>
                </c:pt>
                <c:pt idx="28077">
                  <c:v>315739847.89999998</c:v>
                </c:pt>
                <c:pt idx="28078">
                  <c:v>315751093.39999998</c:v>
                </c:pt>
                <c:pt idx="28079">
                  <c:v>315762338.89999998</c:v>
                </c:pt>
                <c:pt idx="28080">
                  <c:v>315773584.30000001</c:v>
                </c:pt>
                <c:pt idx="28081">
                  <c:v>315784829.80000001</c:v>
                </c:pt>
                <c:pt idx="28082">
                  <c:v>315796075.30000001</c:v>
                </c:pt>
                <c:pt idx="28083">
                  <c:v>315807320.80000001</c:v>
                </c:pt>
                <c:pt idx="28084">
                  <c:v>315818566.30000001</c:v>
                </c:pt>
                <c:pt idx="28085">
                  <c:v>315829811.80000001</c:v>
                </c:pt>
                <c:pt idx="28086">
                  <c:v>315841057.30000001</c:v>
                </c:pt>
                <c:pt idx="28087">
                  <c:v>315852302.80000001</c:v>
                </c:pt>
                <c:pt idx="28088">
                  <c:v>315863548.30000001</c:v>
                </c:pt>
                <c:pt idx="28089">
                  <c:v>315874793.80000001</c:v>
                </c:pt>
                <c:pt idx="28090">
                  <c:v>315886039.30000001</c:v>
                </c:pt>
                <c:pt idx="28091">
                  <c:v>315897284.80000001</c:v>
                </c:pt>
                <c:pt idx="28092">
                  <c:v>315908530.30000001</c:v>
                </c:pt>
                <c:pt idx="28093">
                  <c:v>315919775.80000001</c:v>
                </c:pt>
                <c:pt idx="28094">
                  <c:v>315931021.30000001</c:v>
                </c:pt>
                <c:pt idx="28095">
                  <c:v>315942266.80000001</c:v>
                </c:pt>
                <c:pt idx="28096">
                  <c:v>315953512.30000001</c:v>
                </c:pt>
                <c:pt idx="28097">
                  <c:v>315964757.80000001</c:v>
                </c:pt>
                <c:pt idx="28098">
                  <c:v>315976003.30000001</c:v>
                </c:pt>
                <c:pt idx="28099">
                  <c:v>315987248.80000001</c:v>
                </c:pt>
                <c:pt idx="28100">
                  <c:v>315998494.30000001</c:v>
                </c:pt>
                <c:pt idx="28101">
                  <c:v>316009739.80000001</c:v>
                </c:pt>
                <c:pt idx="28102">
                  <c:v>316020985.30000001</c:v>
                </c:pt>
                <c:pt idx="28103">
                  <c:v>316032230.80000001</c:v>
                </c:pt>
                <c:pt idx="28104">
                  <c:v>316043476.30000001</c:v>
                </c:pt>
                <c:pt idx="28105">
                  <c:v>316054721.80000001</c:v>
                </c:pt>
                <c:pt idx="28106">
                  <c:v>316065967.30000001</c:v>
                </c:pt>
                <c:pt idx="28107">
                  <c:v>316077212.80000001</c:v>
                </c:pt>
                <c:pt idx="28108">
                  <c:v>316088458.30000001</c:v>
                </c:pt>
                <c:pt idx="28109">
                  <c:v>316099703.80000001</c:v>
                </c:pt>
                <c:pt idx="28110">
                  <c:v>316110949.30000001</c:v>
                </c:pt>
                <c:pt idx="28111">
                  <c:v>316122194.80000001</c:v>
                </c:pt>
                <c:pt idx="28112">
                  <c:v>316133440.30000001</c:v>
                </c:pt>
                <c:pt idx="28113">
                  <c:v>316144685.80000001</c:v>
                </c:pt>
                <c:pt idx="28114">
                  <c:v>316155931.30000001</c:v>
                </c:pt>
                <c:pt idx="28115">
                  <c:v>316167176.80000001</c:v>
                </c:pt>
                <c:pt idx="28116">
                  <c:v>316178422.30000001</c:v>
                </c:pt>
                <c:pt idx="28117">
                  <c:v>316189667.80000001</c:v>
                </c:pt>
                <c:pt idx="28118">
                  <c:v>316200913.30000001</c:v>
                </c:pt>
                <c:pt idx="28119">
                  <c:v>316212158.80000001</c:v>
                </c:pt>
                <c:pt idx="28120">
                  <c:v>316223404.30000001</c:v>
                </c:pt>
                <c:pt idx="28121">
                  <c:v>316234649.80000001</c:v>
                </c:pt>
                <c:pt idx="28122">
                  <c:v>316245895.30000001</c:v>
                </c:pt>
                <c:pt idx="28123">
                  <c:v>316257140.80000001</c:v>
                </c:pt>
                <c:pt idx="28124">
                  <c:v>316268386.30000001</c:v>
                </c:pt>
                <c:pt idx="28125">
                  <c:v>316279631.80000001</c:v>
                </c:pt>
                <c:pt idx="28126">
                  <c:v>316290877.30000001</c:v>
                </c:pt>
                <c:pt idx="28127">
                  <c:v>316302122.80000001</c:v>
                </c:pt>
                <c:pt idx="28128">
                  <c:v>316313368.30000001</c:v>
                </c:pt>
                <c:pt idx="28129">
                  <c:v>316324613.80000001</c:v>
                </c:pt>
                <c:pt idx="28130">
                  <c:v>316335859.19999999</c:v>
                </c:pt>
                <c:pt idx="28131">
                  <c:v>316347104.69999999</c:v>
                </c:pt>
                <c:pt idx="28132">
                  <c:v>316358350.19999999</c:v>
                </c:pt>
                <c:pt idx="28133">
                  <c:v>316369595.69999999</c:v>
                </c:pt>
                <c:pt idx="28134">
                  <c:v>316380841.19999999</c:v>
                </c:pt>
                <c:pt idx="28135">
                  <c:v>316392086.69999999</c:v>
                </c:pt>
                <c:pt idx="28136">
                  <c:v>316403332.19999999</c:v>
                </c:pt>
                <c:pt idx="28137">
                  <c:v>316414577.69999999</c:v>
                </c:pt>
                <c:pt idx="28138">
                  <c:v>316425823.19999999</c:v>
                </c:pt>
                <c:pt idx="28139">
                  <c:v>316437068.69999999</c:v>
                </c:pt>
                <c:pt idx="28140">
                  <c:v>316448314.19999999</c:v>
                </c:pt>
                <c:pt idx="28141">
                  <c:v>316459559.69999999</c:v>
                </c:pt>
                <c:pt idx="28142">
                  <c:v>316470805.19999999</c:v>
                </c:pt>
                <c:pt idx="28143">
                  <c:v>316482050.69999999</c:v>
                </c:pt>
                <c:pt idx="28144">
                  <c:v>316493296.19999999</c:v>
                </c:pt>
                <c:pt idx="28145">
                  <c:v>316504541.69999999</c:v>
                </c:pt>
                <c:pt idx="28146">
                  <c:v>316515787.19999999</c:v>
                </c:pt>
                <c:pt idx="28147">
                  <c:v>316527032.69999999</c:v>
                </c:pt>
                <c:pt idx="28148">
                  <c:v>316538278.19999999</c:v>
                </c:pt>
                <c:pt idx="28149">
                  <c:v>316549523.69999999</c:v>
                </c:pt>
                <c:pt idx="28150">
                  <c:v>316560769.19999999</c:v>
                </c:pt>
                <c:pt idx="28151">
                  <c:v>316572014.69999999</c:v>
                </c:pt>
                <c:pt idx="28152">
                  <c:v>316583260.19999999</c:v>
                </c:pt>
                <c:pt idx="28153">
                  <c:v>316594505.69999999</c:v>
                </c:pt>
                <c:pt idx="28154">
                  <c:v>316605751.19999999</c:v>
                </c:pt>
                <c:pt idx="28155">
                  <c:v>316616996.69999999</c:v>
                </c:pt>
                <c:pt idx="28156">
                  <c:v>316628242.19999999</c:v>
                </c:pt>
                <c:pt idx="28157">
                  <c:v>316639487.69999999</c:v>
                </c:pt>
                <c:pt idx="28158">
                  <c:v>316650733.19999999</c:v>
                </c:pt>
                <c:pt idx="28159">
                  <c:v>316661978.69999999</c:v>
                </c:pt>
                <c:pt idx="28160">
                  <c:v>316673224.19999999</c:v>
                </c:pt>
                <c:pt idx="28161">
                  <c:v>316684469.69999999</c:v>
                </c:pt>
                <c:pt idx="28162">
                  <c:v>316695715.19999999</c:v>
                </c:pt>
                <c:pt idx="28163">
                  <c:v>316706960.69999999</c:v>
                </c:pt>
                <c:pt idx="28164">
                  <c:v>316718206.19999999</c:v>
                </c:pt>
                <c:pt idx="28165">
                  <c:v>316729451.69999999</c:v>
                </c:pt>
                <c:pt idx="28166">
                  <c:v>316740697.19999999</c:v>
                </c:pt>
                <c:pt idx="28167">
                  <c:v>316751942.69999999</c:v>
                </c:pt>
                <c:pt idx="28168">
                  <c:v>316763188.19999999</c:v>
                </c:pt>
                <c:pt idx="28169">
                  <c:v>316774433.69999999</c:v>
                </c:pt>
                <c:pt idx="28170">
                  <c:v>316785679.19999999</c:v>
                </c:pt>
                <c:pt idx="28171">
                  <c:v>316796924.69999999</c:v>
                </c:pt>
                <c:pt idx="28172">
                  <c:v>316808170.19999999</c:v>
                </c:pt>
                <c:pt idx="28173">
                  <c:v>316819415.69999999</c:v>
                </c:pt>
                <c:pt idx="28174">
                  <c:v>316830661.19999999</c:v>
                </c:pt>
                <c:pt idx="28175">
                  <c:v>316841906.69999999</c:v>
                </c:pt>
                <c:pt idx="28176">
                  <c:v>316853152.19999999</c:v>
                </c:pt>
                <c:pt idx="28177">
                  <c:v>316864397.69999999</c:v>
                </c:pt>
                <c:pt idx="28178">
                  <c:v>316875643.19999999</c:v>
                </c:pt>
                <c:pt idx="28179">
                  <c:v>316886888.69999999</c:v>
                </c:pt>
                <c:pt idx="28180">
                  <c:v>316898134.19999999</c:v>
                </c:pt>
                <c:pt idx="28181">
                  <c:v>316909379.60000002</c:v>
                </c:pt>
                <c:pt idx="28182">
                  <c:v>316920625.10000002</c:v>
                </c:pt>
                <c:pt idx="28183">
                  <c:v>316931870.60000002</c:v>
                </c:pt>
                <c:pt idx="28184">
                  <c:v>316943116.10000002</c:v>
                </c:pt>
                <c:pt idx="28185">
                  <c:v>316954361.60000002</c:v>
                </c:pt>
                <c:pt idx="28186">
                  <c:v>316965607.10000002</c:v>
                </c:pt>
                <c:pt idx="28187">
                  <c:v>316976852.60000002</c:v>
                </c:pt>
                <c:pt idx="28188">
                  <c:v>316988098.10000002</c:v>
                </c:pt>
                <c:pt idx="28189">
                  <c:v>316999343.60000002</c:v>
                </c:pt>
                <c:pt idx="28190">
                  <c:v>317010589.10000002</c:v>
                </c:pt>
                <c:pt idx="28191">
                  <c:v>317021834.60000002</c:v>
                </c:pt>
                <c:pt idx="28192">
                  <c:v>317033080.10000002</c:v>
                </c:pt>
                <c:pt idx="28193">
                  <c:v>317044325.60000002</c:v>
                </c:pt>
                <c:pt idx="28194">
                  <c:v>317055571.10000002</c:v>
                </c:pt>
                <c:pt idx="28195">
                  <c:v>317066816.60000002</c:v>
                </c:pt>
                <c:pt idx="28196">
                  <c:v>317078062.10000002</c:v>
                </c:pt>
                <c:pt idx="28197">
                  <c:v>317089307.60000002</c:v>
                </c:pt>
                <c:pt idx="28198">
                  <c:v>317100553.10000002</c:v>
                </c:pt>
                <c:pt idx="28199">
                  <c:v>317111798.60000002</c:v>
                </c:pt>
                <c:pt idx="28200">
                  <c:v>317123044.10000002</c:v>
                </c:pt>
                <c:pt idx="28201">
                  <c:v>317134289.60000002</c:v>
                </c:pt>
                <c:pt idx="28202">
                  <c:v>317145535.10000002</c:v>
                </c:pt>
                <c:pt idx="28203">
                  <c:v>317156780.60000002</c:v>
                </c:pt>
                <c:pt idx="28204">
                  <c:v>317168026.10000002</c:v>
                </c:pt>
                <c:pt idx="28205">
                  <c:v>317179271.60000002</c:v>
                </c:pt>
                <c:pt idx="28206">
                  <c:v>317190517.10000002</c:v>
                </c:pt>
                <c:pt idx="28207">
                  <c:v>317201762.60000002</c:v>
                </c:pt>
                <c:pt idx="28208">
                  <c:v>317213008.10000002</c:v>
                </c:pt>
                <c:pt idx="28209">
                  <c:v>317224253.60000002</c:v>
                </c:pt>
                <c:pt idx="28210">
                  <c:v>317235499.10000002</c:v>
                </c:pt>
                <c:pt idx="28211">
                  <c:v>317246744.60000002</c:v>
                </c:pt>
                <c:pt idx="28212">
                  <c:v>317257990.10000002</c:v>
                </c:pt>
                <c:pt idx="28213">
                  <c:v>317269235.60000002</c:v>
                </c:pt>
                <c:pt idx="28214">
                  <c:v>317280481.10000002</c:v>
                </c:pt>
                <c:pt idx="28215">
                  <c:v>317291726.60000002</c:v>
                </c:pt>
                <c:pt idx="28216">
                  <c:v>317302972.10000002</c:v>
                </c:pt>
                <c:pt idx="28217">
                  <c:v>317314217.60000002</c:v>
                </c:pt>
                <c:pt idx="28218">
                  <c:v>317325463.10000002</c:v>
                </c:pt>
                <c:pt idx="28219">
                  <c:v>317336708.60000002</c:v>
                </c:pt>
                <c:pt idx="28220">
                  <c:v>317347954.10000002</c:v>
                </c:pt>
                <c:pt idx="28221">
                  <c:v>317359199.60000002</c:v>
                </c:pt>
                <c:pt idx="28222">
                  <c:v>317370445.10000002</c:v>
                </c:pt>
                <c:pt idx="28223">
                  <c:v>317381690.60000002</c:v>
                </c:pt>
                <c:pt idx="28224">
                  <c:v>317392936.10000002</c:v>
                </c:pt>
                <c:pt idx="28225">
                  <c:v>317404181.60000002</c:v>
                </c:pt>
                <c:pt idx="28226">
                  <c:v>317415427.10000002</c:v>
                </c:pt>
                <c:pt idx="28227">
                  <c:v>317426672.60000002</c:v>
                </c:pt>
                <c:pt idx="28228">
                  <c:v>317437918.10000002</c:v>
                </c:pt>
                <c:pt idx="28229">
                  <c:v>317449163.60000002</c:v>
                </c:pt>
                <c:pt idx="28230">
                  <c:v>317460409.10000002</c:v>
                </c:pt>
                <c:pt idx="28231">
                  <c:v>317471654.5</c:v>
                </c:pt>
                <c:pt idx="28232">
                  <c:v>317482900</c:v>
                </c:pt>
                <c:pt idx="28233">
                  <c:v>317494145.5</c:v>
                </c:pt>
                <c:pt idx="28234">
                  <c:v>317505391</c:v>
                </c:pt>
                <c:pt idx="28235">
                  <c:v>317516636.5</c:v>
                </c:pt>
                <c:pt idx="28236">
                  <c:v>317527882</c:v>
                </c:pt>
                <c:pt idx="28237">
                  <c:v>317539127.5</c:v>
                </c:pt>
                <c:pt idx="28238">
                  <c:v>317550373</c:v>
                </c:pt>
                <c:pt idx="28239">
                  <c:v>317561618.5</c:v>
                </c:pt>
                <c:pt idx="28240">
                  <c:v>317572864</c:v>
                </c:pt>
                <c:pt idx="28241">
                  <c:v>317584109.5</c:v>
                </c:pt>
                <c:pt idx="28242">
                  <c:v>317595355</c:v>
                </c:pt>
                <c:pt idx="28243">
                  <c:v>317606600.5</c:v>
                </c:pt>
                <c:pt idx="28244">
                  <c:v>317617846</c:v>
                </c:pt>
                <c:pt idx="28245">
                  <c:v>317629091.5</c:v>
                </c:pt>
                <c:pt idx="28246">
                  <c:v>317640337</c:v>
                </c:pt>
                <c:pt idx="28247">
                  <c:v>317651582.5</c:v>
                </c:pt>
                <c:pt idx="28248">
                  <c:v>317662828</c:v>
                </c:pt>
                <c:pt idx="28249">
                  <c:v>317674073.5</c:v>
                </c:pt>
                <c:pt idx="28250">
                  <c:v>317685319</c:v>
                </c:pt>
                <c:pt idx="28251">
                  <c:v>317696564.5</c:v>
                </c:pt>
                <c:pt idx="28252">
                  <c:v>317707810</c:v>
                </c:pt>
                <c:pt idx="28253">
                  <c:v>317719055.5</c:v>
                </c:pt>
                <c:pt idx="28254">
                  <c:v>317730301</c:v>
                </c:pt>
                <c:pt idx="28255">
                  <c:v>317741546.5</c:v>
                </c:pt>
                <c:pt idx="28256">
                  <c:v>317752792</c:v>
                </c:pt>
                <c:pt idx="28257">
                  <c:v>317764037.5</c:v>
                </c:pt>
                <c:pt idx="28258">
                  <c:v>317775283</c:v>
                </c:pt>
                <c:pt idx="28259">
                  <c:v>317786528.5</c:v>
                </c:pt>
                <c:pt idx="28260">
                  <c:v>317797774</c:v>
                </c:pt>
                <c:pt idx="28261">
                  <c:v>317809019.5</c:v>
                </c:pt>
                <c:pt idx="28262">
                  <c:v>317820265</c:v>
                </c:pt>
                <c:pt idx="28263">
                  <c:v>317831510.5</c:v>
                </c:pt>
                <c:pt idx="28264">
                  <c:v>317842756</c:v>
                </c:pt>
                <c:pt idx="28265">
                  <c:v>317854001.5</c:v>
                </c:pt>
                <c:pt idx="28266">
                  <c:v>317865247</c:v>
                </c:pt>
                <c:pt idx="28267">
                  <c:v>317876492.5</c:v>
                </c:pt>
                <c:pt idx="28268">
                  <c:v>317887738</c:v>
                </c:pt>
                <c:pt idx="28269">
                  <c:v>317898983.5</c:v>
                </c:pt>
                <c:pt idx="28270">
                  <c:v>317910229</c:v>
                </c:pt>
                <c:pt idx="28271">
                  <c:v>317921474.5</c:v>
                </c:pt>
                <c:pt idx="28272">
                  <c:v>317932720</c:v>
                </c:pt>
                <c:pt idx="28273">
                  <c:v>317943965.5</c:v>
                </c:pt>
                <c:pt idx="28274">
                  <c:v>317955211</c:v>
                </c:pt>
                <c:pt idx="28275">
                  <c:v>317966456.5</c:v>
                </c:pt>
                <c:pt idx="28276">
                  <c:v>317977702</c:v>
                </c:pt>
                <c:pt idx="28277">
                  <c:v>317988947.5</c:v>
                </c:pt>
                <c:pt idx="28278">
                  <c:v>318000193</c:v>
                </c:pt>
                <c:pt idx="28279">
                  <c:v>318011438.5</c:v>
                </c:pt>
                <c:pt idx="28280">
                  <c:v>318022684</c:v>
                </c:pt>
                <c:pt idx="28281">
                  <c:v>318033929.5</c:v>
                </c:pt>
                <c:pt idx="28282">
                  <c:v>318045174.89999998</c:v>
                </c:pt>
                <c:pt idx="28283">
                  <c:v>318056420.39999998</c:v>
                </c:pt>
                <c:pt idx="28284">
                  <c:v>318067665.89999998</c:v>
                </c:pt>
                <c:pt idx="28285">
                  <c:v>318078911.39999998</c:v>
                </c:pt>
                <c:pt idx="28286">
                  <c:v>318090156.89999998</c:v>
                </c:pt>
                <c:pt idx="28287">
                  <c:v>318101402.39999998</c:v>
                </c:pt>
                <c:pt idx="28288">
                  <c:v>318112647.89999998</c:v>
                </c:pt>
                <c:pt idx="28289">
                  <c:v>318123893.39999998</c:v>
                </c:pt>
                <c:pt idx="28290">
                  <c:v>318135138.89999998</c:v>
                </c:pt>
                <c:pt idx="28291">
                  <c:v>318146384.39999998</c:v>
                </c:pt>
                <c:pt idx="28292">
                  <c:v>318157629.89999998</c:v>
                </c:pt>
                <c:pt idx="28293">
                  <c:v>318168875.39999998</c:v>
                </c:pt>
                <c:pt idx="28294">
                  <c:v>318180120.89999998</c:v>
                </c:pt>
                <c:pt idx="28295">
                  <c:v>318191366.39999998</c:v>
                </c:pt>
                <c:pt idx="28296">
                  <c:v>318202611.89999998</c:v>
                </c:pt>
                <c:pt idx="28297">
                  <c:v>318213857.39999998</c:v>
                </c:pt>
                <c:pt idx="28298">
                  <c:v>318225102.89999998</c:v>
                </c:pt>
                <c:pt idx="28299">
                  <c:v>318236348.39999998</c:v>
                </c:pt>
                <c:pt idx="28300">
                  <c:v>318247593.89999998</c:v>
                </c:pt>
                <c:pt idx="28301">
                  <c:v>318258839.39999998</c:v>
                </c:pt>
                <c:pt idx="28302">
                  <c:v>318270084.89999998</c:v>
                </c:pt>
                <c:pt idx="28303">
                  <c:v>318281330.39999998</c:v>
                </c:pt>
                <c:pt idx="28304">
                  <c:v>318292575.89999998</c:v>
                </c:pt>
                <c:pt idx="28305">
                  <c:v>318303821.39999998</c:v>
                </c:pt>
                <c:pt idx="28306">
                  <c:v>318315066.89999998</c:v>
                </c:pt>
                <c:pt idx="28307">
                  <c:v>318326312.39999998</c:v>
                </c:pt>
                <c:pt idx="28308">
                  <c:v>318337557.89999998</c:v>
                </c:pt>
                <c:pt idx="28309">
                  <c:v>318348803.39999998</c:v>
                </c:pt>
                <c:pt idx="28310">
                  <c:v>318360048.89999998</c:v>
                </c:pt>
                <c:pt idx="28311">
                  <c:v>318371294.39999998</c:v>
                </c:pt>
                <c:pt idx="28312">
                  <c:v>318382539.89999998</c:v>
                </c:pt>
                <c:pt idx="28313">
                  <c:v>318393785.39999998</c:v>
                </c:pt>
                <c:pt idx="28314">
                  <c:v>318405030.89999998</c:v>
                </c:pt>
                <c:pt idx="28315">
                  <c:v>318416276.39999998</c:v>
                </c:pt>
                <c:pt idx="28316">
                  <c:v>318427521.89999998</c:v>
                </c:pt>
                <c:pt idx="28317">
                  <c:v>318438767.39999998</c:v>
                </c:pt>
                <c:pt idx="28318">
                  <c:v>318450012.89999998</c:v>
                </c:pt>
                <c:pt idx="28319">
                  <c:v>318461258.39999998</c:v>
                </c:pt>
                <c:pt idx="28320">
                  <c:v>318472503.89999998</c:v>
                </c:pt>
                <c:pt idx="28321">
                  <c:v>318483749.39999998</c:v>
                </c:pt>
                <c:pt idx="28322">
                  <c:v>318494994.89999998</c:v>
                </c:pt>
                <c:pt idx="28323">
                  <c:v>318506240.39999998</c:v>
                </c:pt>
                <c:pt idx="28324">
                  <c:v>318517485.89999998</c:v>
                </c:pt>
                <c:pt idx="28325">
                  <c:v>318528731.39999998</c:v>
                </c:pt>
                <c:pt idx="28326">
                  <c:v>318539976.89999998</c:v>
                </c:pt>
                <c:pt idx="28327">
                  <c:v>318551222.39999998</c:v>
                </c:pt>
                <c:pt idx="28328">
                  <c:v>318562467.89999998</c:v>
                </c:pt>
                <c:pt idx="28329">
                  <c:v>318573713.39999998</c:v>
                </c:pt>
                <c:pt idx="28330">
                  <c:v>318584958.89999998</c:v>
                </c:pt>
                <c:pt idx="28331">
                  <c:v>318596204.39999998</c:v>
                </c:pt>
                <c:pt idx="28332">
                  <c:v>318607449.80000001</c:v>
                </c:pt>
                <c:pt idx="28333">
                  <c:v>318618695.30000001</c:v>
                </c:pt>
                <c:pt idx="28334">
                  <c:v>318629940.80000001</c:v>
                </c:pt>
                <c:pt idx="28335">
                  <c:v>318641186.30000001</c:v>
                </c:pt>
                <c:pt idx="28336">
                  <c:v>318652431.80000001</c:v>
                </c:pt>
                <c:pt idx="28337">
                  <c:v>318663677.30000001</c:v>
                </c:pt>
                <c:pt idx="28338">
                  <c:v>318674922.80000001</c:v>
                </c:pt>
                <c:pt idx="28339">
                  <c:v>318686168.30000001</c:v>
                </c:pt>
                <c:pt idx="28340">
                  <c:v>318697413.80000001</c:v>
                </c:pt>
                <c:pt idx="28341">
                  <c:v>318708659.30000001</c:v>
                </c:pt>
                <c:pt idx="28342">
                  <c:v>318719904.80000001</c:v>
                </c:pt>
                <c:pt idx="28343">
                  <c:v>318731150.30000001</c:v>
                </c:pt>
                <c:pt idx="28344">
                  <c:v>318742395.80000001</c:v>
                </c:pt>
                <c:pt idx="28345">
                  <c:v>318753641.30000001</c:v>
                </c:pt>
                <c:pt idx="28346">
                  <c:v>318764886.80000001</c:v>
                </c:pt>
                <c:pt idx="28347">
                  <c:v>318776132.30000001</c:v>
                </c:pt>
                <c:pt idx="28348">
                  <c:v>318787377.80000001</c:v>
                </c:pt>
                <c:pt idx="28349">
                  <c:v>318798623.30000001</c:v>
                </c:pt>
                <c:pt idx="28350">
                  <c:v>318809868.80000001</c:v>
                </c:pt>
                <c:pt idx="28351">
                  <c:v>318821114.30000001</c:v>
                </c:pt>
                <c:pt idx="28352">
                  <c:v>318832359.80000001</c:v>
                </c:pt>
                <c:pt idx="28353">
                  <c:v>318843605.30000001</c:v>
                </c:pt>
                <c:pt idx="28354">
                  <c:v>318854850.80000001</c:v>
                </c:pt>
                <c:pt idx="28355">
                  <c:v>318866096.30000001</c:v>
                </c:pt>
                <c:pt idx="28356">
                  <c:v>318877341.80000001</c:v>
                </c:pt>
                <c:pt idx="28357">
                  <c:v>318888587.30000001</c:v>
                </c:pt>
                <c:pt idx="28358">
                  <c:v>318899832.80000001</c:v>
                </c:pt>
                <c:pt idx="28359">
                  <c:v>318911078.30000001</c:v>
                </c:pt>
                <c:pt idx="28360">
                  <c:v>318922323.80000001</c:v>
                </c:pt>
                <c:pt idx="28361">
                  <c:v>318933569.30000001</c:v>
                </c:pt>
                <c:pt idx="28362">
                  <c:v>318944814.80000001</c:v>
                </c:pt>
                <c:pt idx="28363">
                  <c:v>318956060.30000001</c:v>
                </c:pt>
                <c:pt idx="28364">
                  <c:v>318967305.80000001</c:v>
                </c:pt>
                <c:pt idx="28365">
                  <c:v>318978551.30000001</c:v>
                </c:pt>
                <c:pt idx="28366">
                  <c:v>318989796.80000001</c:v>
                </c:pt>
                <c:pt idx="28367">
                  <c:v>319001042.30000001</c:v>
                </c:pt>
                <c:pt idx="28368">
                  <c:v>319012287.80000001</c:v>
                </c:pt>
                <c:pt idx="28369">
                  <c:v>319023533.30000001</c:v>
                </c:pt>
                <c:pt idx="28370">
                  <c:v>319034778.80000001</c:v>
                </c:pt>
                <c:pt idx="28371">
                  <c:v>319046024.30000001</c:v>
                </c:pt>
                <c:pt idx="28372">
                  <c:v>319057269.80000001</c:v>
                </c:pt>
                <c:pt idx="28373">
                  <c:v>319068515.30000001</c:v>
                </c:pt>
                <c:pt idx="28374">
                  <c:v>319079760.80000001</c:v>
                </c:pt>
                <c:pt idx="28375">
                  <c:v>319091006.30000001</c:v>
                </c:pt>
                <c:pt idx="28376">
                  <c:v>319102251.80000001</c:v>
                </c:pt>
                <c:pt idx="28377">
                  <c:v>319113497.30000001</c:v>
                </c:pt>
                <c:pt idx="28378">
                  <c:v>319124742.80000001</c:v>
                </c:pt>
                <c:pt idx="28379">
                  <c:v>319135988.30000001</c:v>
                </c:pt>
                <c:pt idx="28380">
                  <c:v>319147233.80000001</c:v>
                </c:pt>
                <c:pt idx="28381">
                  <c:v>319158479.30000001</c:v>
                </c:pt>
                <c:pt idx="28382">
                  <c:v>319169724.80000001</c:v>
                </c:pt>
                <c:pt idx="28383">
                  <c:v>319180970.19999999</c:v>
                </c:pt>
                <c:pt idx="28384">
                  <c:v>319192215.69999999</c:v>
                </c:pt>
                <c:pt idx="28385">
                  <c:v>319203461.19999999</c:v>
                </c:pt>
                <c:pt idx="28386">
                  <c:v>319214706.69999999</c:v>
                </c:pt>
                <c:pt idx="28387">
                  <c:v>319225952.19999999</c:v>
                </c:pt>
                <c:pt idx="28388">
                  <c:v>319237197.69999999</c:v>
                </c:pt>
                <c:pt idx="28389">
                  <c:v>319248443.19999999</c:v>
                </c:pt>
                <c:pt idx="28390">
                  <c:v>319259688.69999999</c:v>
                </c:pt>
                <c:pt idx="28391">
                  <c:v>319270934.19999999</c:v>
                </c:pt>
                <c:pt idx="28392">
                  <c:v>319282179.69999999</c:v>
                </c:pt>
                <c:pt idx="28393">
                  <c:v>319293425.19999999</c:v>
                </c:pt>
                <c:pt idx="28394">
                  <c:v>319304670.69999999</c:v>
                </c:pt>
                <c:pt idx="28395">
                  <c:v>319315916.19999999</c:v>
                </c:pt>
                <c:pt idx="28396">
                  <c:v>319327161.69999999</c:v>
                </c:pt>
                <c:pt idx="28397">
                  <c:v>319338407.19999999</c:v>
                </c:pt>
                <c:pt idx="28398">
                  <c:v>319349652.69999999</c:v>
                </c:pt>
                <c:pt idx="28399">
                  <c:v>319360898.19999999</c:v>
                </c:pt>
                <c:pt idx="28400">
                  <c:v>319372143.69999999</c:v>
                </c:pt>
                <c:pt idx="28401">
                  <c:v>319383389.19999999</c:v>
                </c:pt>
                <c:pt idx="28402">
                  <c:v>319394634.69999999</c:v>
                </c:pt>
                <c:pt idx="28403">
                  <c:v>319405880.19999999</c:v>
                </c:pt>
                <c:pt idx="28404">
                  <c:v>319417125.69999999</c:v>
                </c:pt>
                <c:pt idx="28405">
                  <c:v>319428371.19999999</c:v>
                </c:pt>
                <c:pt idx="28406">
                  <c:v>319439616.69999999</c:v>
                </c:pt>
                <c:pt idx="28407">
                  <c:v>319450862.19999999</c:v>
                </c:pt>
                <c:pt idx="28408">
                  <c:v>319462107.69999999</c:v>
                </c:pt>
                <c:pt idx="28409">
                  <c:v>319473353.19999999</c:v>
                </c:pt>
                <c:pt idx="28410">
                  <c:v>319484598.69999999</c:v>
                </c:pt>
                <c:pt idx="28411">
                  <c:v>319495844.19999999</c:v>
                </c:pt>
                <c:pt idx="28412">
                  <c:v>319507089.69999999</c:v>
                </c:pt>
                <c:pt idx="28413">
                  <c:v>319518335.19999999</c:v>
                </c:pt>
                <c:pt idx="28414">
                  <c:v>319529580.69999999</c:v>
                </c:pt>
                <c:pt idx="28415">
                  <c:v>319540826.19999999</c:v>
                </c:pt>
                <c:pt idx="28416">
                  <c:v>319552071.69999999</c:v>
                </c:pt>
                <c:pt idx="28417">
                  <c:v>319563317.19999999</c:v>
                </c:pt>
                <c:pt idx="28418">
                  <c:v>319574562.69999999</c:v>
                </c:pt>
                <c:pt idx="28419">
                  <c:v>319585808.19999999</c:v>
                </c:pt>
                <c:pt idx="28420">
                  <c:v>319597053.69999999</c:v>
                </c:pt>
                <c:pt idx="28421">
                  <c:v>319608299.19999999</c:v>
                </c:pt>
                <c:pt idx="28422">
                  <c:v>319619544.69999999</c:v>
                </c:pt>
                <c:pt idx="28423">
                  <c:v>319630790.19999999</c:v>
                </c:pt>
                <c:pt idx="28424">
                  <c:v>319642035.69999999</c:v>
                </c:pt>
                <c:pt idx="28425">
                  <c:v>319653281.19999999</c:v>
                </c:pt>
                <c:pt idx="28426">
                  <c:v>319664526.69999999</c:v>
                </c:pt>
                <c:pt idx="28427">
                  <c:v>319675772.19999999</c:v>
                </c:pt>
                <c:pt idx="28428">
                  <c:v>319687017.69999999</c:v>
                </c:pt>
                <c:pt idx="28429">
                  <c:v>319698263.19999999</c:v>
                </c:pt>
                <c:pt idx="28430">
                  <c:v>319709508.69999999</c:v>
                </c:pt>
                <c:pt idx="28431">
                  <c:v>319720754.19999999</c:v>
                </c:pt>
                <c:pt idx="28432">
                  <c:v>319731999.69999999</c:v>
                </c:pt>
                <c:pt idx="28433">
                  <c:v>319743245.10000002</c:v>
                </c:pt>
                <c:pt idx="28434">
                  <c:v>319754490.60000002</c:v>
                </c:pt>
                <c:pt idx="28435">
                  <c:v>319765736.10000002</c:v>
                </c:pt>
                <c:pt idx="28436">
                  <c:v>319776981.60000002</c:v>
                </c:pt>
                <c:pt idx="28437">
                  <c:v>319788227.10000002</c:v>
                </c:pt>
                <c:pt idx="28438">
                  <c:v>319799472.60000002</c:v>
                </c:pt>
                <c:pt idx="28439">
                  <c:v>319810718.10000002</c:v>
                </c:pt>
                <c:pt idx="28440">
                  <c:v>319821963.60000002</c:v>
                </c:pt>
                <c:pt idx="28441">
                  <c:v>319833209.10000002</c:v>
                </c:pt>
                <c:pt idx="28442">
                  <c:v>319844454.60000002</c:v>
                </c:pt>
                <c:pt idx="28443">
                  <c:v>319855700.10000002</c:v>
                </c:pt>
                <c:pt idx="28444">
                  <c:v>319866945.60000002</c:v>
                </c:pt>
                <c:pt idx="28445">
                  <c:v>319878191.10000002</c:v>
                </c:pt>
                <c:pt idx="28446">
                  <c:v>319889436.60000002</c:v>
                </c:pt>
                <c:pt idx="28447">
                  <c:v>319900682.10000002</c:v>
                </c:pt>
                <c:pt idx="28448">
                  <c:v>319911927.60000002</c:v>
                </c:pt>
                <c:pt idx="28449">
                  <c:v>319923173.10000002</c:v>
                </c:pt>
                <c:pt idx="28450">
                  <c:v>319934418.60000002</c:v>
                </c:pt>
                <c:pt idx="28451">
                  <c:v>319945664.10000002</c:v>
                </c:pt>
                <c:pt idx="28452">
                  <c:v>319956909.60000002</c:v>
                </c:pt>
                <c:pt idx="28453">
                  <c:v>319968155.10000002</c:v>
                </c:pt>
                <c:pt idx="28454">
                  <c:v>319979400.60000002</c:v>
                </c:pt>
                <c:pt idx="28455">
                  <c:v>319990646.10000002</c:v>
                </c:pt>
                <c:pt idx="28456">
                  <c:v>320001891.60000002</c:v>
                </c:pt>
                <c:pt idx="28457">
                  <c:v>320013137.10000002</c:v>
                </c:pt>
                <c:pt idx="28458">
                  <c:v>320024382.60000002</c:v>
                </c:pt>
                <c:pt idx="28459">
                  <c:v>320035628.10000002</c:v>
                </c:pt>
                <c:pt idx="28460">
                  <c:v>320046873.60000002</c:v>
                </c:pt>
                <c:pt idx="28461">
                  <c:v>320058119.10000002</c:v>
                </c:pt>
                <c:pt idx="28462">
                  <c:v>320069364.60000002</c:v>
                </c:pt>
                <c:pt idx="28463">
                  <c:v>320080610.10000002</c:v>
                </c:pt>
                <c:pt idx="28464">
                  <c:v>320091855.60000002</c:v>
                </c:pt>
                <c:pt idx="28465">
                  <c:v>320103101.10000002</c:v>
                </c:pt>
                <c:pt idx="28466">
                  <c:v>320114346.60000002</c:v>
                </c:pt>
                <c:pt idx="28467">
                  <c:v>320125592.10000002</c:v>
                </c:pt>
                <c:pt idx="28468">
                  <c:v>320136837.60000002</c:v>
                </c:pt>
                <c:pt idx="28469">
                  <c:v>320148083.10000002</c:v>
                </c:pt>
                <c:pt idx="28470">
                  <c:v>320159328.60000002</c:v>
                </c:pt>
                <c:pt idx="28471">
                  <c:v>320170574.10000002</c:v>
                </c:pt>
                <c:pt idx="28472">
                  <c:v>320181819.60000002</c:v>
                </c:pt>
                <c:pt idx="28473">
                  <c:v>320193065.10000002</c:v>
                </c:pt>
                <c:pt idx="28474">
                  <c:v>320204310.60000002</c:v>
                </c:pt>
                <c:pt idx="28475">
                  <c:v>320215556.10000002</c:v>
                </c:pt>
                <c:pt idx="28476">
                  <c:v>320226801.60000002</c:v>
                </c:pt>
                <c:pt idx="28477">
                  <c:v>320238047.10000002</c:v>
                </c:pt>
                <c:pt idx="28478">
                  <c:v>320249292.60000002</c:v>
                </c:pt>
                <c:pt idx="28479">
                  <c:v>320260538.10000002</c:v>
                </c:pt>
                <c:pt idx="28480">
                  <c:v>320271783.60000002</c:v>
                </c:pt>
                <c:pt idx="28481">
                  <c:v>320283029.10000002</c:v>
                </c:pt>
                <c:pt idx="28482">
                  <c:v>320294274.60000002</c:v>
                </c:pt>
                <c:pt idx="28483">
                  <c:v>320305520</c:v>
                </c:pt>
                <c:pt idx="28484">
                  <c:v>320316765.5</c:v>
                </c:pt>
                <c:pt idx="28485">
                  <c:v>320328011</c:v>
                </c:pt>
                <c:pt idx="28486">
                  <c:v>320339256.5</c:v>
                </c:pt>
                <c:pt idx="28487">
                  <c:v>320350502</c:v>
                </c:pt>
                <c:pt idx="28488">
                  <c:v>320361747.5</c:v>
                </c:pt>
                <c:pt idx="28489">
                  <c:v>320372993</c:v>
                </c:pt>
                <c:pt idx="28490">
                  <c:v>320384238.5</c:v>
                </c:pt>
                <c:pt idx="28491">
                  <c:v>320395484</c:v>
                </c:pt>
                <c:pt idx="28492">
                  <c:v>320406729.5</c:v>
                </c:pt>
                <c:pt idx="28493">
                  <c:v>320417975</c:v>
                </c:pt>
                <c:pt idx="28494">
                  <c:v>320429220.5</c:v>
                </c:pt>
                <c:pt idx="28495">
                  <c:v>320440466</c:v>
                </c:pt>
                <c:pt idx="28496">
                  <c:v>320451711.5</c:v>
                </c:pt>
                <c:pt idx="28497">
                  <c:v>320462957</c:v>
                </c:pt>
                <c:pt idx="28498">
                  <c:v>320474202.5</c:v>
                </c:pt>
                <c:pt idx="28499">
                  <c:v>320485448</c:v>
                </c:pt>
                <c:pt idx="28500">
                  <c:v>320496693.5</c:v>
                </c:pt>
                <c:pt idx="28501">
                  <c:v>320507939</c:v>
                </c:pt>
                <c:pt idx="28502">
                  <c:v>320519184.5</c:v>
                </c:pt>
                <c:pt idx="28503">
                  <c:v>320530430</c:v>
                </c:pt>
                <c:pt idx="28504">
                  <c:v>320541675.5</c:v>
                </c:pt>
                <c:pt idx="28505">
                  <c:v>320552921</c:v>
                </c:pt>
                <c:pt idx="28506">
                  <c:v>320564166.5</c:v>
                </c:pt>
                <c:pt idx="28507">
                  <c:v>320575412</c:v>
                </c:pt>
                <c:pt idx="28508">
                  <c:v>320586657.5</c:v>
                </c:pt>
                <c:pt idx="28509">
                  <c:v>320597903</c:v>
                </c:pt>
                <c:pt idx="28510">
                  <c:v>320609148.5</c:v>
                </c:pt>
                <c:pt idx="28511">
                  <c:v>320620394</c:v>
                </c:pt>
                <c:pt idx="28512">
                  <c:v>320631639.5</c:v>
                </c:pt>
                <c:pt idx="28513">
                  <c:v>320642885</c:v>
                </c:pt>
                <c:pt idx="28514">
                  <c:v>320654130.5</c:v>
                </c:pt>
                <c:pt idx="28515">
                  <c:v>320665376</c:v>
                </c:pt>
                <c:pt idx="28516">
                  <c:v>320676621.5</c:v>
                </c:pt>
                <c:pt idx="28517">
                  <c:v>320687867</c:v>
                </c:pt>
                <c:pt idx="28518">
                  <c:v>320699112.5</c:v>
                </c:pt>
                <c:pt idx="28519">
                  <c:v>320710358</c:v>
                </c:pt>
                <c:pt idx="28520">
                  <c:v>320721603.5</c:v>
                </c:pt>
                <c:pt idx="28521">
                  <c:v>320732849</c:v>
                </c:pt>
                <c:pt idx="28522">
                  <c:v>320744094.5</c:v>
                </c:pt>
                <c:pt idx="28523">
                  <c:v>320755340</c:v>
                </c:pt>
                <c:pt idx="28524">
                  <c:v>320766585.5</c:v>
                </c:pt>
                <c:pt idx="28525">
                  <c:v>320777831</c:v>
                </c:pt>
                <c:pt idx="28526">
                  <c:v>320789076.5</c:v>
                </c:pt>
                <c:pt idx="28527">
                  <c:v>320800322</c:v>
                </c:pt>
                <c:pt idx="28528">
                  <c:v>320811567.5</c:v>
                </c:pt>
                <c:pt idx="28529">
                  <c:v>320822813</c:v>
                </c:pt>
                <c:pt idx="28530">
                  <c:v>320834058.5</c:v>
                </c:pt>
                <c:pt idx="28531">
                  <c:v>320845304</c:v>
                </c:pt>
                <c:pt idx="28532">
                  <c:v>320856549.5</c:v>
                </c:pt>
                <c:pt idx="28533">
                  <c:v>320867795</c:v>
                </c:pt>
                <c:pt idx="28534">
                  <c:v>320879040.39999998</c:v>
                </c:pt>
                <c:pt idx="28535">
                  <c:v>320890285.89999998</c:v>
                </c:pt>
                <c:pt idx="28536">
                  <c:v>320901531.39999998</c:v>
                </c:pt>
                <c:pt idx="28537">
                  <c:v>320912776.89999998</c:v>
                </c:pt>
                <c:pt idx="28538">
                  <c:v>320924022.39999998</c:v>
                </c:pt>
                <c:pt idx="28539">
                  <c:v>320935267.89999998</c:v>
                </c:pt>
                <c:pt idx="28540">
                  <c:v>320946513.39999998</c:v>
                </c:pt>
                <c:pt idx="28541">
                  <c:v>320957758.89999998</c:v>
                </c:pt>
                <c:pt idx="28542">
                  <c:v>320969004.39999998</c:v>
                </c:pt>
                <c:pt idx="28543">
                  <c:v>320980249.89999998</c:v>
                </c:pt>
                <c:pt idx="28544">
                  <c:v>320991495.39999998</c:v>
                </c:pt>
                <c:pt idx="28545">
                  <c:v>321002740.89999998</c:v>
                </c:pt>
                <c:pt idx="28546">
                  <c:v>321013986.39999998</c:v>
                </c:pt>
                <c:pt idx="28547">
                  <c:v>321025231.89999998</c:v>
                </c:pt>
                <c:pt idx="28548">
                  <c:v>321036477.39999998</c:v>
                </c:pt>
                <c:pt idx="28549">
                  <c:v>321047722.89999998</c:v>
                </c:pt>
                <c:pt idx="28550">
                  <c:v>321058968.39999998</c:v>
                </c:pt>
                <c:pt idx="28551">
                  <c:v>321070213.89999998</c:v>
                </c:pt>
                <c:pt idx="28552">
                  <c:v>321081459.39999998</c:v>
                </c:pt>
                <c:pt idx="28553">
                  <c:v>321092704.89999998</c:v>
                </c:pt>
                <c:pt idx="28554">
                  <c:v>321103950.39999998</c:v>
                </c:pt>
                <c:pt idx="28555">
                  <c:v>321115195.89999998</c:v>
                </c:pt>
                <c:pt idx="28556">
                  <c:v>321126441.39999998</c:v>
                </c:pt>
                <c:pt idx="28557">
                  <c:v>321137686.89999998</c:v>
                </c:pt>
                <c:pt idx="28558">
                  <c:v>321148932.39999998</c:v>
                </c:pt>
                <c:pt idx="28559">
                  <c:v>321160177.89999998</c:v>
                </c:pt>
                <c:pt idx="28560">
                  <c:v>321171423.39999998</c:v>
                </c:pt>
                <c:pt idx="28561">
                  <c:v>321182668.89999998</c:v>
                </c:pt>
                <c:pt idx="28562">
                  <c:v>321193914.39999998</c:v>
                </c:pt>
                <c:pt idx="28563">
                  <c:v>321205159.89999998</c:v>
                </c:pt>
                <c:pt idx="28564">
                  <c:v>321216405.39999998</c:v>
                </c:pt>
                <c:pt idx="28565">
                  <c:v>321227650.89999998</c:v>
                </c:pt>
                <c:pt idx="28566">
                  <c:v>321238896.39999998</c:v>
                </c:pt>
                <c:pt idx="28567">
                  <c:v>321250141.89999998</c:v>
                </c:pt>
                <c:pt idx="28568">
                  <c:v>321261387.39999998</c:v>
                </c:pt>
                <c:pt idx="28569">
                  <c:v>321272632.89999998</c:v>
                </c:pt>
                <c:pt idx="28570">
                  <c:v>321283878.39999998</c:v>
                </c:pt>
                <c:pt idx="28571">
                  <c:v>321295123.89999998</c:v>
                </c:pt>
                <c:pt idx="28572">
                  <c:v>321306369.39999998</c:v>
                </c:pt>
                <c:pt idx="28573">
                  <c:v>321317614.89999998</c:v>
                </c:pt>
                <c:pt idx="28574">
                  <c:v>321328860.39999998</c:v>
                </c:pt>
                <c:pt idx="28575">
                  <c:v>321340105.89999998</c:v>
                </c:pt>
                <c:pt idx="28576">
                  <c:v>321351351.39999998</c:v>
                </c:pt>
                <c:pt idx="28577">
                  <c:v>321362596.89999998</c:v>
                </c:pt>
                <c:pt idx="28578">
                  <c:v>321373842.39999998</c:v>
                </c:pt>
                <c:pt idx="28579">
                  <c:v>321385087.89999998</c:v>
                </c:pt>
                <c:pt idx="28580">
                  <c:v>321396333.39999998</c:v>
                </c:pt>
                <c:pt idx="28581">
                  <c:v>321407578.89999998</c:v>
                </c:pt>
                <c:pt idx="28582">
                  <c:v>321418824.39999998</c:v>
                </c:pt>
                <c:pt idx="28583">
                  <c:v>321430069.89999998</c:v>
                </c:pt>
                <c:pt idx="28584">
                  <c:v>321441315.30000001</c:v>
                </c:pt>
                <c:pt idx="28585">
                  <c:v>321452560.80000001</c:v>
                </c:pt>
                <c:pt idx="28586">
                  <c:v>321463806.30000001</c:v>
                </c:pt>
                <c:pt idx="28587">
                  <c:v>321475051.80000001</c:v>
                </c:pt>
                <c:pt idx="28588">
                  <c:v>321486297.30000001</c:v>
                </c:pt>
                <c:pt idx="28589">
                  <c:v>321497542.80000001</c:v>
                </c:pt>
                <c:pt idx="28590">
                  <c:v>321508788.30000001</c:v>
                </c:pt>
                <c:pt idx="28591">
                  <c:v>321520033.80000001</c:v>
                </c:pt>
                <c:pt idx="28592">
                  <c:v>321531279.30000001</c:v>
                </c:pt>
                <c:pt idx="28593">
                  <c:v>321542524.80000001</c:v>
                </c:pt>
                <c:pt idx="28594">
                  <c:v>321553770.30000001</c:v>
                </c:pt>
                <c:pt idx="28595">
                  <c:v>321565015.80000001</c:v>
                </c:pt>
                <c:pt idx="28596">
                  <c:v>321576261.30000001</c:v>
                </c:pt>
                <c:pt idx="28597">
                  <c:v>321587506.80000001</c:v>
                </c:pt>
                <c:pt idx="28598">
                  <c:v>321598752.30000001</c:v>
                </c:pt>
                <c:pt idx="28599">
                  <c:v>321609997.80000001</c:v>
                </c:pt>
                <c:pt idx="28600">
                  <c:v>321621243.30000001</c:v>
                </c:pt>
                <c:pt idx="28601">
                  <c:v>321632488.80000001</c:v>
                </c:pt>
                <c:pt idx="28602">
                  <c:v>321643734.30000001</c:v>
                </c:pt>
                <c:pt idx="28603">
                  <c:v>321654979.80000001</c:v>
                </c:pt>
                <c:pt idx="28604">
                  <c:v>321666225.30000001</c:v>
                </c:pt>
                <c:pt idx="28605">
                  <c:v>321677470.80000001</c:v>
                </c:pt>
                <c:pt idx="28606">
                  <c:v>321688716.30000001</c:v>
                </c:pt>
                <c:pt idx="28607">
                  <c:v>321699961.80000001</c:v>
                </c:pt>
                <c:pt idx="28608">
                  <c:v>321711207.30000001</c:v>
                </c:pt>
                <c:pt idx="28609">
                  <c:v>321722452.80000001</c:v>
                </c:pt>
                <c:pt idx="28610">
                  <c:v>321733698.30000001</c:v>
                </c:pt>
                <c:pt idx="28611">
                  <c:v>321744943.80000001</c:v>
                </c:pt>
                <c:pt idx="28612">
                  <c:v>321756189.30000001</c:v>
                </c:pt>
                <c:pt idx="28613">
                  <c:v>321767434.80000001</c:v>
                </c:pt>
                <c:pt idx="28614">
                  <c:v>321778680.30000001</c:v>
                </c:pt>
                <c:pt idx="28615">
                  <c:v>321789925.80000001</c:v>
                </c:pt>
                <c:pt idx="28616">
                  <c:v>321801171.30000001</c:v>
                </c:pt>
                <c:pt idx="28617">
                  <c:v>321812416.80000001</c:v>
                </c:pt>
                <c:pt idx="28618">
                  <c:v>321823662.30000001</c:v>
                </c:pt>
                <c:pt idx="28619">
                  <c:v>321834907.80000001</c:v>
                </c:pt>
                <c:pt idx="28620">
                  <c:v>321846153.30000001</c:v>
                </c:pt>
                <c:pt idx="28621">
                  <c:v>321857398.80000001</c:v>
                </c:pt>
                <c:pt idx="28622">
                  <c:v>321868644.30000001</c:v>
                </c:pt>
                <c:pt idx="28623">
                  <c:v>321879889.80000001</c:v>
                </c:pt>
                <c:pt idx="28624">
                  <c:v>321891135.30000001</c:v>
                </c:pt>
                <c:pt idx="28625">
                  <c:v>321902380.80000001</c:v>
                </c:pt>
                <c:pt idx="28626">
                  <c:v>321913626.30000001</c:v>
                </c:pt>
                <c:pt idx="28627">
                  <c:v>321924871.80000001</c:v>
                </c:pt>
                <c:pt idx="28628">
                  <c:v>321936117.30000001</c:v>
                </c:pt>
                <c:pt idx="28629">
                  <c:v>321947362.80000001</c:v>
                </c:pt>
                <c:pt idx="28630">
                  <c:v>321958608.30000001</c:v>
                </c:pt>
                <c:pt idx="28631">
                  <c:v>321969853.80000001</c:v>
                </c:pt>
                <c:pt idx="28632">
                  <c:v>321981099.30000001</c:v>
                </c:pt>
                <c:pt idx="28633">
                  <c:v>321992344.80000001</c:v>
                </c:pt>
                <c:pt idx="28634">
                  <c:v>322003590.30000001</c:v>
                </c:pt>
                <c:pt idx="28635">
                  <c:v>322014835.69999999</c:v>
                </c:pt>
                <c:pt idx="28636">
                  <c:v>322026081.19999999</c:v>
                </c:pt>
                <c:pt idx="28637">
                  <c:v>322037326.69999999</c:v>
                </c:pt>
                <c:pt idx="28638">
                  <c:v>322048572.19999999</c:v>
                </c:pt>
                <c:pt idx="28639">
                  <c:v>322059817.69999999</c:v>
                </c:pt>
                <c:pt idx="28640">
                  <c:v>322071063.19999999</c:v>
                </c:pt>
                <c:pt idx="28641">
                  <c:v>322082308.69999999</c:v>
                </c:pt>
                <c:pt idx="28642">
                  <c:v>322093554.19999999</c:v>
                </c:pt>
                <c:pt idx="28643">
                  <c:v>322104799.69999999</c:v>
                </c:pt>
                <c:pt idx="28644">
                  <c:v>322116045.19999999</c:v>
                </c:pt>
                <c:pt idx="28645">
                  <c:v>322127290.69999999</c:v>
                </c:pt>
                <c:pt idx="28646">
                  <c:v>322138536.19999999</c:v>
                </c:pt>
                <c:pt idx="28647">
                  <c:v>322149781.69999999</c:v>
                </c:pt>
                <c:pt idx="28648">
                  <c:v>322161027.19999999</c:v>
                </c:pt>
                <c:pt idx="28649">
                  <c:v>322172272.69999999</c:v>
                </c:pt>
                <c:pt idx="28650">
                  <c:v>322183518.19999999</c:v>
                </c:pt>
                <c:pt idx="28651">
                  <c:v>322194763.69999999</c:v>
                </c:pt>
                <c:pt idx="28652">
                  <c:v>322206009.19999999</c:v>
                </c:pt>
                <c:pt idx="28653">
                  <c:v>322217254.69999999</c:v>
                </c:pt>
                <c:pt idx="28654">
                  <c:v>322228500.19999999</c:v>
                </c:pt>
                <c:pt idx="28655">
                  <c:v>322239745.69999999</c:v>
                </c:pt>
                <c:pt idx="28656">
                  <c:v>322250991.19999999</c:v>
                </c:pt>
                <c:pt idx="28657">
                  <c:v>322262236.69999999</c:v>
                </c:pt>
                <c:pt idx="28658">
                  <c:v>322273482.19999999</c:v>
                </c:pt>
                <c:pt idx="28659">
                  <c:v>322284727.69999999</c:v>
                </c:pt>
                <c:pt idx="28660">
                  <c:v>322295973.19999999</c:v>
                </c:pt>
                <c:pt idx="28661">
                  <c:v>322307218.69999999</c:v>
                </c:pt>
                <c:pt idx="28662">
                  <c:v>322318464.19999999</c:v>
                </c:pt>
                <c:pt idx="28663">
                  <c:v>322329709.69999999</c:v>
                </c:pt>
                <c:pt idx="28664">
                  <c:v>322340955.19999999</c:v>
                </c:pt>
                <c:pt idx="28665">
                  <c:v>322352200.69999999</c:v>
                </c:pt>
                <c:pt idx="28666">
                  <c:v>322363446.19999999</c:v>
                </c:pt>
                <c:pt idx="28667">
                  <c:v>322374691.69999999</c:v>
                </c:pt>
                <c:pt idx="28668">
                  <c:v>322385937.19999999</c:v>
                </c:pt>
                <c:pt idx="28669">
                  <c:v>322397182.69999999</c:v>
                </c:pt>
                <c:pt idx="28670">
                  <c:v>322408428.19999999</c:v>
                </c:pt>
                <c:pt idx="28671">
                  <c:v>322419673.69999999</c:v>
                </c:pt>
                <c:pt idx="28672">
                  <c:v>322430919.19999999</c:v>
                </c:pt>
                <c:pt idx="28673">
                  <c:v>322442164.69999999</c:v>
                </c:pt>
                <c:pt idx="28674">
                  <c:v>322453410.19999999</c:v>
                </c:pt>
                <c:pt idx="28675">
                  <c:v>322464655.69999999</c:v>
                </c:pt>
                <c:pt idx="28676">
                  <c:v>322475901.19999999</c:v>
                </c:pt>
                <c:pt idx="28677">
                  <c:v>322487146.69999999</c:v>
                </c:pt>
                <c:pt idx="28678">
                  <c:v>322498392.19999999</c:v>
                </c:pt>
                <c:pt idx="28679">
                  <c:v>322509637.69999999</c:v>
                </c:pt>
                <c:pt idx="28680">
                  <c:v>322520883.19999999</c:v>
                </c:pt>
                <c:pt idx="28681">
                  <c:v>322532128.69999999</c:v>
                </c:pt>
                <c:pt idx="28682">
                  <c:v>322543374.19999999</c:v>
                </c:pt>
                <c:pt idx="28683">
                  <c:v>322554619.69999999</c:v>
                </c:pt>
                <c:pt idx="28684">
                  <c:v>322565865.19999999</c:v>
                </c:pt>
                <c:pt idx="28685">
                  <c:v>322577110.60000002</c:v>
                </c:pt>
                <c:pt idx="28686">
                  <c:v>322588356.10000002</c:v>
                </c:pt>
                <c:pt idx="28687">
                  <c:v>322599601.60000002</c:v>
                </c:pt>
                <c:pt idx="28688">
                  <c:v>322610847.10000002</c:v>
                </c:pt>
                <c:pt idx="28689">
                  <c:v>322622092.60000002</c:v>
                </c:pt>
                <c:pt idx="28690">
                  <c:v>322633338.10000002</c:v>
                </c:pt>
                <c:pt idx="28691">
                  <c:v>322644583.60000002</c:v>
                </c:pt>
                <c:pt idx="28692">
                  <c:v>322655829.10000002</c:v>
                </c:pt>
                <c:pt idx="28693">
                  <c:v>322667074.60000002</c:v>
                </c:pt>
                <c:pt idx="28694">
                  <c:v>322678320.10000002</c:v>
                </c:pt>
                <c:pt idx="28695">
                  <c:v>322689565.60000002</c:v>
                </c:pt>
                <c:pt idx="28696">
                  <c:v>322700811.10000002</c:v>
                </c:pt>
                <c:pt idx="28697">
                  <c:v>322712056.60000002</c:v>
                </c:pt>
                <c:pt idx="28698">
                  <c:v>322723302.10000002</c:v>
                </c:pt>
                <c:pt idx="28699">
                  <c:v>322734547.60000002</c:v>
                </c:pt>
                <c:pt idx="28700">
                  <c:v>322745793.10000002</c:v>
                </c:pt>
                <c:pt idx="28701">
                  <c:v>322757038.60000002</c:v>
                </c:pt>
                <c:pt idx="28702">
                  <c:v>322768284.10000002</c:v>
                </c:pt>
                <c:pt idx="28703">
                  <c:v>322779529.60000002</c:v>
                </c:pt>
                <c:pt idx="28704">
                  <c:v>322790775.10000002</c:v>
                </c:pt>
                <c:pt idx="28705">
                  <c:v>322802020.60000002</c:v>
                </c:pt>
                <c:pt idx="28706">
                  <c:v>322813266.10000002</c:v>
                </c:pt>
                <c:pt idx="28707">
                  <c:v>322824511.60000002</c:v>
                </c:pt>
                <c:pt idx="28708">
                  <c:v>322835757.10000002</c:v>
                </c:pt>
                <c:pt idx="28709">
                  <c:v>322847002.60000002</c:v>
                </c:pt>
                <c:pt idx="28710">
                  <c:v>322858248.10000002</c:v>
                </c:pt>
                <c:pt idx="28711">
                  <c:v>322869493.60000002</c:v>
                </c:pt>
                <c:pt idx="28712">
                  <c:v>322880739.10000002</c:v>
                </c:pt>
                <c:pt idx="28713">
                  <c:v>322891984.60000002</c:v>
                </c:pt>
                <c:pt idx="28714">
                  <c:v>322903230.10000002</c:v>
                </c:pt>
                <c:pt idx="28715">
                  <c:v>322914475.60000002</c:v>
                </c:pt>
                <c:pt idx="28716">
                  <c:v>322925721.10000002</c:v>
                </c:pt>
                <c:pt idx="28717">
                  <c:v>322936966.60000002</c:v>
                </c:pt>
                <c:pt idx="28718">
                  <c:v>322948212.10000002</c:v>
                </c:pt>
                <c:pt idx="28719">
                  <c:v>322959457.60000002</c:v>
                </c:pt>
                <c:pt idx="28720">
                  <c:v>322970703.10000002</c:v>
                </c:pt>
                <c:pt idx="28721">
                  <c:v>322981948.60000002</c:v>
                </c:pt>
                <c:pt idx="28722">
                  <c:v>322993194.10000002</c:v>
                </c:pt>
                <c:pt idx="28723">
                  <c:v>323004439.60000002</c:v>
                </c:pt>
                <c:pt idx="28724">
                  <c:v>323015685.10000002</c:v>
                </c:pt>
                <c:pt idx="28725">
                  <c:v>323026930.60000002</c:v>
                </c:pt>
                <c:pt idx="28726">
                  <c:v>323038176.10000002</c:v>
                </c:pt>
                <c:pt idx="28727">
                  <c:v>323049421.60000002</c:v>
                </c:pt>
                <c:pt idx="28728">
                  <c:v>323060667.10000002</c:v>
                </c:pt>
                <c:pt idx="28729">
                  <c:v>323071912.60000002</c:v>
                </c:pt>
                <c:pt idx="28730">
                  <c:v>323083158.10000002</c:v>
                </c:pt>
                <c:pt idx="28731">
                  <c:v>323094403.60000002</c:v>
                </c:pt>
                <c:pt idx="28732">
                  <c:v>323105649.10000002</c:v>
                </c:pt>
                <c:pt idx="28733">
                  <c:v>323116894.60000002</c:v>
                </c:pt>
                <c:pt idx="28734">
                  <c:v>323128140.10000002</c:v>
                </c:pt>
                <c:pt idx="28735">
                  <c:v>323139385.60000002</c:v>
                </c:pt>
                <c:pt idx="28736">
                  <c:v>323150631</c:v>
                </c:pt>
                <c:pt idx="28737">
                  <c:v>323161876.5</c:v>
                </c:pt>
                <c:pt idx="28738">
                  <c:v>323173122</c:v>
                </c:pt>
                <c:pt idx="28739">
                  <c:v>323184367.5</c:v>
                </c:pt>
                <c:pt idx="28740">
                  <c:v>323195613</c:v>
                </c:pt>
                <c:pt idx="28741">
                  <c:v>323206858.5</c:v>
                </c:pt>
                <c:pt idx="28742">
                  <c:v>323218104</c:v>
                </c:pt>
                <c:pt idx="28743">
                  <c:v>323229349.5</c:v>
                </c:pt>
                <c:pt idx="28744">
                  <c:v>323240595</c:v>
                </c:pt>
                <c:pt idx="28745">
                  <c:v>323251840.5</c:v>
                </c:pt>
                <c:pt idx="28746">
                  <c:v>323263086</c:v>
                </c:pt>
                <c:pt idx="28747">
                  <c:v>323274331.5</c:v>
                </c:pt>
                <c:pt idx="28748">
                  <c:v>323285577</c:v>
                </c:pt>
                <c:pt idx="28749">
                  <c:v>323296822.5</c:v>
                </c:pt>
                <c:pt idx="28750">
                  <c:v>323308068</c:v>
                </c:pt>
                <c:pt idx="28751">
                  <c:v>323319313.5</c:v>
                </c:pt>
                <c:pt idx="28752">
                  <c:v>323330559</c:v>
                </c:pt>
                <c:pt idx="28753">
                  <c:v>323341804.5</c:v>
                </c:pt>
                <c:pt idx="28754">
                  <c:v>323353050</c:v>
                </c:pt>
                <c:pt idx="28755">
                  <c:v>323364295.5</c:v>
                </c:pt>
                <c:pt idx="28756">
                  <c:v>323375541</c:v>
                </c:pt>
                <c:pt idx="28757">
                  <c:v>323386786.5</c:v>
                </c:pt>
                <c:pt idx="28758">
                  <c:v>323398032</c:v>
                </c:pt>
                <c:pt idx="28759">
                  <c:v>323409277.5</c:v>
                </c:pt>
                <c:pt idx="28760">
                  <c:v>323420523</c:v>
                </c:pt>
                <c:pt idx="28761">
                  <c:v>323431768.5</c:v>
                </c:pt>
                <c:pt idx="28762">
                  <c:v>323443014</c:v>
                </c:pt>
                <c:pt idx="28763">
                  <c:v>323454259.5</c:v>
                </c:pt>
                <c:pt idx="28764">
                  <c:v>323465505</c:v>
                </c:pt>
                <c:pt idx="28765">
                  <c:v>323476750.5</c:v>
                </c:pt>
                <c:pt idx="28766">
                  <c:v>323487996</c:v>
                </c:pt>
                <c:pt idx="28767">
                  <c:v>323499241.5</c:v>
                </c:pt>
                <c:pt idx="28768">
                  <c:v>323510487</c:v>
                </c:pt>
                <c:pt idx="28769">
                  <c:v>323521732.5</c:v>
                </c:pt>
                <c:pt idx="28770">
                  <c:v>323532978</c:v>
                </c:pt>
                <c:pt idx="28771">
                  <c:v>323544223.5</c:v>
                </c:pt>
                <c:pt idx="28772">
                  <c:v>323555469</c:v>
                </c:pt>
                <c:pt idx="28773">
                  <c:v>323566714.5</c:v>
                </c:pt>
                <c:pt idx="28774">
                  <c:v>323577960</c:v>
                </c:pt>
                <c:pt idx="28775">
                  <c:v>323589205.5</c:v>
                </c:pt>
                <c:pt idx="28776">
                  <c:v>323600451</c:v>
                </c:pt>
                <c:pt idx="28777">
                  <c:v>323611696.5</c:v>
                </c:pt>
                <c:pt idx="28778">
                  <c:v>323622942</c:v>
                </c:pt>
                <c:pt idx="28779">
                  <c:v>323634187.5</c:v>
                </c:pt>
                <c:pt idx="28780">
                  <c:v>323645433</c:v>
                </c:pt>
                <c:pt idx="28781">
                  <c:v>323656678.5</c:v>
                </c:pt>
                <c:pt idx="28782">
                  <c:v>323667924</c:v>
                </c:pt>
                <c:pt idx="28783">
                  <c:v>323679169.5</c:v>
                </c:pt>
                <c:pt idx="28784">
                  <c:v>323690415</c:v>
                </c:pt>
                <c:pt idx="28785">
                  <c:v>323701660.5</c:v>
                </c:pt>
                <c:pt idx="28786">
                  <c:v>323712905.89999998</c:v>
                </c:pt>
                <c:pt idx="28787">
                  <c:v>323724151.39999998</c:v>
                </c:pt>
                <c:pt idx="28788">
                  <c:v>323735396.89999998</c:v>
                </c:pt>
                <c:pt idx="28789">
                  <c:v>323746642.39999998</c:v>
                </c:pt>
                <c:pt idx="28790">
                  <c:v>323757887.89999998</c:v>
                </c:pt>
                <c:pt idx="28791">
                  <c:v>323769133.39999998</c:v>
                </c:pt>
                <c:pt idx="28792">
                  <c:v>323780378.89999998</c:v>
                </c:pt>
                <c:pt idx="28793">
                  <c:v>323791624.39999998</c:v>
                </c:pt>
                <c:pt idx="28794">
                  <c:v>323802869.89999998</c:v>
                </c:pt>
                <c:pt idx="28795">
                  <c:v>323814115.39999998</c:v>
                </c:pt>
                <c:pt idx="28796">
                  <c:v>323825360.89999998</c:v>
                </c:pt>
                <c:pt idx="28797">
                  <c:v>323836606.39999998</c:v>
                </c:pt>
                <c:pt idx="28798">
                  <c:v>323847851.89999998</c:v>
                </c:pt>
                <c:pt idx="28799">
                  <c:v>323859097.39999998</c:v>
                </c:pt>
                <c:pt idx="28800">
                  <c:v>323870342.89999998</c:v>
                </c:pt>
                <c:pt idx="28801">
                  <c:v>323881588.39999998</c:v>
                </c:pt>
                <c:pt idx="28802">
                  <c:v>323892833.89999998</c:v>
                </c:pt>
                <c:pt idx="28803">
                  <c:v>323904079.39999998</c:v>
                </c:pt>
                <c:pt idx="28804">
                  <c:v>323915324.89999998</c:v>
                </c:pt>
                <c:pt idx="28805">
                  <c:v>323926570.39999998</c:v>
                </c:pt>
                <c:pt idx="28806">
                  <c:v>323937815.89999998</c:v>
                </c:pt>
                <c:pt idx="28807">
                  <c:v>323949061.39999998</c:v>
                </c:pt>
                <c:pt idx="28808">
                  <c:v>323960306.89999998</c:v>
                </c:pt>
                <c:pt idx="28809">
                  <c:v>323971552.39999998</c:v>
                </c:pt>
                <c:pt idx="28810">
                  <c:v>323982797.89999998</c:v>
                </c:pt>
                <c:pt idx="28811">
                  <c:v>323994043.39999998</c:v>
                </c:pt>
                <c:pt idx="28812">
                  <c:v>324005288.89999998</c:v>
                </c:pt>
                <c:pt idx="28813">
                  <c:v>324016534.39999998</c:v>
                </c:pt>
                <c:pt idx="28814">
                  <c:v>324027779.89999998</c:v>
                </c:pt>
                <c:pt idx="28815">
                  <c:v>324039025.39999998</c:v>
                </c:pt>
                <c:pt idx="28816">
                  <c:v>324050270.89999998</c:v>
                </c:pt>
                <c:pt idx="28817">
                  <c:v>324061516.39999998</c:v>
                </c:pt>
                <c:pt idx="28818">
                  <c:v>324072761.89999998</c:v>
                </c:pt>
                <c:pt idx="28819">
                  <c:v>324084007.39999998</c:v>
                </c:pt>
                <c:pt idx="28820">
                  <c:v>324095252.89999998</c:v>
                </c:pt>
                <c:pt idx="28821">
                  <c:v>324106498.39999998</c:v>
                </c:pt>
                <c:pt idx="28822">
                  <c:v>324117743.89999998</c:v>
                </c:pt>
                <c:pt idx="28823">
                  <c:v>324128989.39999998</c:v>
                </c:pt>
                <c:pt idx="28824">
                  <c:v>324140234.89999998</c:v>
                </c:pt>
                <c:pt idx="28825">
                  <c:v>324151480.39999998</c:v>
                </c:pt>
                <c:pt idx="28826">
                  <c:v>324162725.89999998</c:v>
                </c:pt>
                <c:pt idx="28827">
                  <c:v>324173971.39999998</c:v>
                </c:pt>
                <c:pt idx="28828">
                  <c:v>324185216.89999998</c:v>
                </c:pt>
                <c:pt idx="28829">
                  <c:v>324196462.39999998</c:v>
                </c:pt>
                <c:pt idx="28830">
                  <c:v>324207707.89999998</c:v>
                </c:pt>
                <c:pt idx="28831">
                  <c:v>324218953.39999998</c:v>
                </c:pt>
                <c:pt idx="28832">
                  <c:v>324230198.89999998</c:v>
                </c:pt>
                <c:pt idx="28833">
                  <c:v>324241444.39999998</c:v>
                </c:pt>
                <c:pt idx="28834">
                  <c:v>324252689.89999998</c:v>
                </c:pt>
                <c:pt idx="28835">
                  <c:v>324263935.39999998</c:v>
                </c:pt>
                <c:pt idx="28836">
                  <c:v>324275180.89999998</c:v>
                </c:pt>
                <c:pt idx="28837">
                  <c:v>324286426.30000001</c:v>
                </c:pt>
                <c:pt idx="28838">
                  <c:v>324297671.80000001</c:v>
                </c:pt>
                <c:pt idx="28839">
                  <c:v>324308917.30000001</c:v>
                </c:pt>
                <c:pt idx="28840">
                  <c:v>324320162.80000001</c:v>
                </c:pt>
                <c:pt idx="28841">
                  <c:v>324331408.30000001</c:v>
                </c:pt>
                <c:pt idx="28842">
                  <c:v>324342653.80000001</c:v>
                </c:pt>
                <c:pt idx="28843">
                  <c:v>324353899.30000001</c:v>
                </c:pt>
                <c:pt idx="28844">
                  <c:v>324365144.80000001</c:v>
                </c:pt>
                <c:pt idx="28845">
                  <c:v>324376390.30000001</c:v>
                </c:pt>
                <c:pt idx="28846">
                  <c:v>324387635.80000001</c:v>
                </c:pt>
                <c:pt idx="28847">
                  <c:v>324398881.30000001</c:v>
                </c:pt>
                <c:pt idx="28848">
                  <c:v>324410126.80000001</c:v>
                </c:pt>
                <c:pt idx="28849">
                  <c:v>324421372.30000001</c:v>
                </c:pt>
                <c:pt idx="28850">
                  <c:v>324432617.80000001</c:v>
                </c:pt>
                <c:pt idx="28851">
                  <c:v>324443863.30000001</c:v>
                </c:pt>
                <c:pt idx="28852">
                  <c:v>324455108.80000001</c:v>
                </c:pt>
                <c:pt idx="28853">
                  <c:v>324466354.30000001</c:v>
                </c:pt>
                <c:pt idx="28854">
                  <c:v>324477599.80000001</c:v>
                </c:pt>
                <c:pt idx="28855">
                  <c:v>324488845.30000001</c:v>
                </c:pt>
                <c:pt idx="28856">
                  <c:v>324500090.80000001</c:v>
                </c:pt>
                <c:pt idx="28857">
                  <c:v>324511336.30000001</c:v>
                </c:pt>
                <c:pt idx="28858">
                  <c:v>324522581.80000001</c:v>
                </c:pt>
                <c:pt idx="28859">
                  <c:v>324533827.30000001</c:v>
                </c:pt>
                <c:pt idx="28860">
                  <c:v>324545072.80000001</c:v>
                </c:pt>
                <c:pt idx="28861">
                  <c:v>324556318.30000001</c:v>
                </c:pt>
                <c:pt idx="28862">
                  <c:v>324567563.80000001</c:v>
                </c:pt>
                <c:pt idx="28863">
                  <c:v>324578809.30000001</c:v>
                </c:pt>
                <c:pt idx="28864">
                  <c:v>324590054.80000001</c:v>
                </c:pt>
                <c:pt idx="28865">
                  <c:v>324601300.30000001</c:v>
                </c:pt>
                <c:pt idx="28866">
                  <c:v>324612545.80000001</c:v>
                </c:pt>
                <c:pt idx="28867">
                  <c:v>324623791.30000001</c:v>
                </c:pt>
                <c:pt idx="28868">
                  <c:v>324635036.80000001</c:v>
                </c:pt>
                <c:pt idx="28869">
                  <c:v>324646282.30000001</c:v>
                </c:pt>
                <c:pt idx="28870">
                  <c:v>324657527.80000001</c:v>
                </c:pt>
                <c:pt idx="28871">
                  <c:v>324668773.30000001</c:v>
                </c:pt>
                <c:pt idx="28872">
                  <c:v>324680018.80000001</c:v>
                </c:pt>
                <c:pt idx="28873">
                  <c:v>324691264.30000001</c:v>
                </c:pt>
                <c:pt idx="28874">
                  <c:v>324702509.80000001</c:v>
                </c:pt>
                <c:pt idx="28875">
                  <c:v>324713755.30000001</c:v>
                </c:pt>
                <c:pt idx="28876">
                  <c:v>324725000.80000001</c:v>
                </c:pt>
                <c:pt idx="28877">
                  <c:v>324736246.30000001</c:v>
                </c:pt>
                <c:pt idx="28878">
                  <c:v>324747491.80000001</c:v>
                </c:pt>
                <c:pt idx="28879">
                  <c:v>324758737.30000001</c:v>
                </c:pt>
                <c:pt idx="28880">
                  <c:v>324769982.80000001</c:v>
                </c:pt>
                <c:pt idx="28881">
                  <c:v>324781228.30000001</c:v>
                </c:pt>
                <c:pt idx="28882">
                  <c:v>324792473.80000001</c:v>
                </c:pt>
                <c:pt idx="28883">
                  <c:v>324803719.30000001</c:v>
                </c:pt>
                <c:pt idx="28884">
                  <c:v>324814964.80000001</c:v>
                </c:pt>
                <c:pt idx="28885">
                  <c:v>324826210.30000001</c:v>
                </c:pt>
                <c:pt idx="28886">
                  <c:v>324837455.80000001</c:v>
                </c:pt>
                <c:pt idx="28887">
                  <c:v>324848701.19999999</c:v>
                </c:pt>
                <c:pt idx="28888">
                  <c:v>324859946.69999999</c:v>
                </c:pt>
                <c:pt idx="28889">
                  <c:v>324871192.19999999</c:v>
                </c:pt>
                <c:pt idx="28890">
                  <c:v>324882437.69999999</c:v>
                </c:pt>
                <c:pt idx="28891">
                  <c:v>324893683.19999999</c:v>
                </c:pt>
                <c:pt idx="28892">
                  <c:v>324904928.69999999</c:v>
                </c:pt>
                <c:pt idx="28893">
                  <c:v>324916174.19999999</c:v>
                </c:pt>
                <c:pt idx="28894">
                  <c:v>324927419.69999999</c:v>
                </c:pt>
                <c:pt idx="28895">
                  <c:v>324938665.19999999</c:v>
                </c:pt>
                <c:pt idx="28896">
                  <c:v>324949910.69999999</c:v>
                </c:pt>
                <c:pt idx="28897">
                  <c:v>324961156.19999999</c:v>
                </c:pt>
                <c:pt idx="28898">
                  <c:v>324972401.69999999</c:v>
                </c:pt>
                <c:pt idx="28899">
                  <c:v>324983647.19999999</c:v>
                </c:pt>
                <c:pt idx="28900">
                  <c:v>324994892.69999999</c:v>
                </c:pt>
                <c:pt idx="28901">
                  <c:v>325006138.19999999</c:v>
                </c:pt>
                <c:pt idx="28902">
                  <c:v>325017383.69999999</c:v>
                </c:pt>
                <c:pt idx="28903">
                  <c:v>325028629.19999999</c:v>
                </c:pt>
                <c:pt idx="28904">
                  <c:v>325039874.69999999</c:v>
                </c:pt>
                <c:pt idx="28905">
                  <c:v>325051120.19999999</c:v>
                </c:pt>
                <c:pt idx="28906">
                  <c:v>325062365.69999999</c:v>
                </c:pt>
                <c:pt idx="28907">
                  <c:v>325073611.19999999</c:v>
                </c:pt>
                <c:pt idx="28908">
                  <c:v>325084856.69999999</c:v>
                </c:pt>
                <c:pt idx="28909">
                  <c:v>325096102.19999999</c:v>
                </c:pt>
                <c:pt idx="28910">
                  <c:v>325107347.69999999</c:v>
                </c:pt>
                <c:pt idx="28911">
                  <c:v>325118593.19999999</c:v>
                </c:pt>
                <c:pt idx="28912">
                  <c:v>325129838.69999999</c:v>
                </c:pt>
                <c:pt idx="28913">
                  <c:v>325141084.19999999</c:v>
                </c:pt>
                <c:pt idx="28914">
                  <c:v>325152329.69999999</c:v>
                </c:pt>
                <c:pt idx="28915">
                  <c:v>325163575.19999999</c:v>
                </c:pt>
                <c:pt idx="28916">
                  <c:v>325174820.69999999</c:v>
                </c:pt>
                <c:pt idx="28917">
                  <c:v>325186066.19999999</c:v>
                </c:pt>
                <c:pt idx="28918">
                  <c:v>325197311.69999999</c:v>
                </c:pt>
                <c:pt idx="28919">
                  <c:v>325208557.19999999</c:v>
                </c:pt>
                <c:pt idx="28920">
                  <c:v>325219802.69999999</c:v>
                </c:pt>
                <c:pt idx="28921">
                  <c:v>325231048.19999999</c:v>
                </c:pt>
                <c:pt idx="28922">
                  <c:v>325242293.69999999</c:v>
                </c:pt>
                <c:pt idx="28923">
                  <c:v>325253539.19999999</c:v>
                </c:pt>
                <c:pt idx="28924">
                  <c:v>325264784.69999999</c:v>
                </c:pt>
                <c:pt idx="28925">
                  <c:v>325276030.19999999</c:v>
                </c:pt>
                <c:pt idx="28926">
                  <c:v>325287275.69999999</c:v>
                </c:pt>
                <c:pt idx="28927">
                  <c:v>325298521.19999999</c:v>
                </c:pt>
                <c:pt idx="28928">
                  <c:v>325309766.69999999</c:v>
                </c:pt>
                <c:pt idx="28929">
                  <c:v>325321012.19999999</c:v>
                </c:pt>
                <c:pt idx="28930">
                  <c:v>325332257.69999999</c:v>
                </c:pt>
                <c:pt idx="28931">
                  <c:v>325343503.19999999</c:v>
                </c:pt>
                <c:pt idx="28932">
                  <c:v>325354748.69999999</c:v>
                </c:pt>
                <c:pt idx="28933">
                  <c:v>325365994.19999999</c:v>
                </c:pt>
                <c:pt idx="28934">
                  <c:v>325377239.69999999</c:v>
                </c:pt>
                <c:pt idx="28935">
                  <c:v>325388485.19999999</c:v>
                </c:pt>
                <c:pt idx="28936">
                  <c:v>325399730.69999999</c:v>
                </c:pt>
                <c:pt idx="28937">
                  <c:v>325410976.19999999</c:v>
                </c:pt>
                <c:pt idx="28938">
                  <c:v>325422221.60000002</c:v>
                </c:pt>
                <c:pt idx="28939">
                  <c:v>325433467.10000002</c:v>
                </c:pt>
                <c:pt idx="28940">
                  <c:v>325444712.60000002</c:v>
                </c:pt>
                <c:pt idx="28941">
                  <c:v>325455958.10000002</c:v>
                </c:pt>
                <c:pt idx="28942">
                  <c:v>325467203.60000002</c:v>
                </c:pt>
                <c:pt idx="28943">
                  <c:v>325478449.10000002</c:v>
                </c:pt>
                <c:pt idx="28944">
                  <c:v>325489694.60000002</c:v>
                </c:pt>
                <c:pt idx="28945">
                  <c:v>325500940.10000002</c:v>
                </c:pt>
                <c:pt idx="28946">
                  <c:v>325512185.60000002</c:v>
                </c:pt>
                <c:pt idx="28947">
                  <c:v>325523431.10000002</c:v>
                </c:pt>
                <c:pt idx="28948">
                  <c:v>325534676.60000002</c:v>
                </c:pt>
                <c:pt idx="28949">
                  <c:v>325545922.10000002</c:v>
                </c:pt>
                <c:pt idx="28950">
                  <c:v>325557167.60000002</c:v>
                </c:pt>
                <c:pt idx="28951">
                  <c:v>325568413.10000002</c:v>
                </c:pt>
                <c:pt idx="28952">
                  <c:v>325579658.60000002</c:v>
                </c:pt>
                <c:pt idx="28953">
                  <c:v>325590904.10000002</c:v>
                </c:pt>
                <c:pt idx="28954">
                  <c:v>325602149.60000002</c:v>
                </c:pt>
                <c:pt idx="28955">
                  <c:v>325613395.10000002</c:v>
                </c:pt>
                <c:pt idx="28956">
                  <c:v>325624640.60000002</c:v>
                </c:pt>
                <c:pt idx="28957">
                  <c:v>325635886.10000002</c:v>
                </c:pt>
                <c:pt idx="28958">
                  <c:v>325647131.60000002</c:v>
                </c:pt>
                <c:pt idx="28959">
                  <c:v>325658377.10000002</c:v>
                </c:pt>
                <c:pt idx="28960">
                  <c:v>325669622.60000002</c:v>
                </c:pt>
                <c:pt idx="28961">
                  <c:v>325680868.10000002</c:v>
                </c:pt>
                <c:pt idx="28962">
                  <c:v>325692113.60000002</c:v>
                </c:pt>
                <c:pt idx="28963">
                  <c:v>325703359.10000002</c:v>
                </c:pt>
                <c:pt idx="28964">
                  <c:v>325714604.60000002</c:v>
                </c:pt>
                <c:pt idx="28965">
                  <c:v>325725850.10000002</c:v>
                </c:pt>
                <c:pt idx="28966">
                  <c:v>325737095.60000002</c:v>
                </c:pt>
                <c:pt idx="28967">
                  <c:v>325748341.10000002</c:v>
                </c:pt>
                <c:pt idx="28968">
                  <c:v>325759586.60000002</c:v>
                </c:pt>
                <c:pt idx="28969">
                  <c:v>325770832.10000002</c:v>
                </c:pt>
                <c:pt idx="28970">
                  <c:v>325782077.60000002</c:v>
                </c:pt>
                <c:pt idx="28971">
                  <c:v>325793323.10000002</c:v>
                </c:pt>
                <c:pt idx="28972">
                  <c:v>325804568.60000002</c:v>
                </c:pt>
                <c:pt idx="28973">
                  <c:v>325815814.10000002</c:v>
                </c:pt>
                <c:pt idx="28974">
                  <c:v>325827059.60000002</c:v>
                </c:pt>
                <c:pt idx="28975">
                  <c:v>325838305.10000002</c:v>
                </c:pt>
                <c:pt idx="28976">
                  <c:v>325849550.60000002</c:v>
                </c:pt>
                <c:pt idx="28977">
                  <c:v>325860796.10000002</c:v>
                </c:pt>
                <c:pt idx="28978">
                  <c:v>325872041.60000002</c:v>
                </c:pt>
                <c:pt idx="28979">
                  <c:v>325883287.10000002</c:v>
                </c:pt>
                <c:pt idx="28980">
                  <c:v>325894532.60000002</c:v>
                </c:pt>
                <c:pt idx="28981">
                  <c:v>325905778.10000002</c:v>
                </c:pt>
                <c:pt idx="28982">
                  <c:v>325917023.60000002</c:v>
                </c:pt>
                <c:pt idx="28983">
                  <c:v>325928269.10000002</c:v>
                </c:pt>
                <c:pt idx="28984">
                  <c:v>325939514.60000002</c:v>
                </c:pt>
                <c:pt idx="28985">
                  <c:v>325950760.10000002</c:v>
                </c:pt>
                <c:pt idx="28986">
                  <c:v>325962005.60000002</c:v>
                </c:pt>
                <c:pt idx="28987">
                  <c:v>325973251.10000002</c:v>
                </c:pt>
                <c:pt idx="28988">
                  <c:v>325984496.5</c:v>
                </c:pt>
                <c:pt idx="28989">
                  <c:v>325995742</c:v>
                </c:pt>
                <c:pt idx="28990">
                  <c:v>326006987.5</c:v>
                </c:pt>
                <c:pt idx="28991">
                  <c:v>326018233</c:v>
                </c:pt>
                <c:pt idx="28992">
                  <c:v>326029478.5</c:v>
                </c:pt>
                <c:pt idx="28993">
                  <c:v>326040724</c:v>
                </c:pt>
                <c:pt idx="28994">
                  <c:v>326051969.5</c:v>
                </c:pt>
                <c:pt idx="28995">
                  <c:v>326063215</c:v>
                </c:pt>
                <c:pt idx="28996">
                  <c:v>326074460.5</c:v>
                </c:pt>
                <c:pt idx="28997">
                  <c:v>326085706</c:v>
                </c:pt>
                <c:pt idx="28998">
                  <c:v>326096951.5</c:v>
                </c:pt>
                <c:pt idx="28999">
                  <c:v>326108197</c:v>
                </c:pt>
                <c:pt idx="29000">
                  <c:v>326119442.5</c:v>
                </c:pt>
                <c:pt idx="29001">
                  <c:v>326130688</c:v>
                </c:pt>
                <c:pt idx="29002">
                  <c:v>326141933.5</c:v>
                </c:pt>
                <c:pt idx="29003">
                  <c:v>326153179</c:v>
                </c:pt>
                <c:pt idx="29004">
                  <c:v>326164424.5</c:v>
                </c:pt>
                <c:pt idx="29005">
                  <c:v>326175670</c:v>
                </c:pt>
                <c:pt idx="29006">
                  <c:v>326186915.5</c:v>
                </c:pt>
                <c:pt idx="29007">
                  <c:v>326198161</c:v>
                </c:pt>
                <c:pt idx="29008">
                  <c:v>326209406.5</c:v>
                </c:pt>
                <c:pt idx="29009">
                  <c:v>326220652</c:v>
                </c:pt>
                <c:pt idx="29010">
                  <c:v>326231897.5</c:v>
                </c:pt>
                <c:pt idx="29011">
                  <c:v>326243143</c:v>
                </c:pt>
                <c:pt idx="29012">
                  <c:v>326254388.5</c:v>
                </c:pt>
                <c:pt idx="29013">
                  <c:v>326265634</c:v>
                </c:pt>
                <c:pt idx="29014">
                  <c:v>326276879.5</c:v>
                </c:pt>
                <c:pt idx="29015">
                  <c:v>326288125</c:v>
                </c:pt>
                <c:pt idx="29016">
                  <c:v>326299370.5</c:v>
                </c:pt>
                <c:pt idx="29017">
                  <c:v>326310616</c:v>
                </c:pt>
                <c:pt idx="29018">
                  <c:v>326321861.5</c:v>
                </c:pt>
                <c:pt idx="29019">
                  <c:v>326333107</c:v>
                </c:pt>
                <c:pt idx="29020">
                  <c:v>326344352.5</c:v>
                </c:pt>
                <c:pt idx="29021">
                  <c:v>326355598</c:v>
                </c:pt>
                <c:pt idx="29022">
                  <c:v>326366843.5</c:v>
                </c:pt>
                <c:pt idx="29023">
                  <c:v>326378089</c:v>
                </c:pt>
                <c:pt idx="29024">
                  <c:v>326389334.5</c:v>
                </c:pt>
                <c:pt idx="29025">
                  <c:v>326400580</c:v>
                </c:pt>
                <c:pt idx="29026">
                  <c:v>326411825.5</c:v>
                </c:pt>
                <c:pt idx="29027">
                  <c:v>326423071</c:v>
                </c:pt>
                <c:pt idx="29028">
                  <c:v>326434316.5</c:v>
                </c:pt>
                <c:pt idx="29029">
                  <c:v>326445562</c:v>
                </c:pt>
                <c:pt idx="29030">
                  <c:v>326456807.5</c:v>
                </c:pt>
                <c:pt idx="29031">
                  <c:v>326468053</c:v>
                </c:pt>
                <c:pt idx="29032">
                  <c:v>326479298.5</c:v>
                </c:pt>
                <c:pt idx="29033">
                  <c:v>326490544</c:v>
                </c:pt>
                <c:pt idx="29034">
                  <c:v>326501789.5</c:v>
                </c:pt>
                <c:pt idx="29035">
                  <c:v>326513035</c:v>
                </c:pt>
                <c:pt idx="29036">
                  <c:v>326524280.5</c:v>
                </c:pt>
                <c:pt idx="29037">
                  <c:v>326535526</c:v>
                </c:pt>
                <c:pt idx="29038">
                  <c:v>326546771.39999998</c:v>
                </c:pt>
                <c:pt idx="29039">
                  <c:v>326558016.89999998</c:v>
                </c:pt>
                <c:pt idx="29040">
                  <c:v>326569262.39999998</c:v>
                </c:pt>
                <c:pt idx="29041">
                  <c:v>326580507.89999998</c:v>
                </c:pt>
                <c:pt idx="29042">
                  <c:v>326591753.39999998</c:v>
                </c:pt>
                <c:pt idx="29043">
                  <c:v>326602998.89999998</c:v>
                </c:pt>
                <c:pt idx="29044">
                  <c:v>326614244.39999998</c:v>
                </c:pt>
                <c:pt idx="29045">
                  <c:v>326625489.89999998</c:v>
                </c:pt>
                <c:pt idx="29046">
                  <c:v>326636735.39999998</c:v>
                </c:pt>
                <c:pt idx="29047">
                  <c:v>326647980.89999998</c:v>
                </c:pt>
                <c:pt idx="29048">
                  <c:v>326659226.39999998</c:v>
                </c:pt>
                <c:pt idx="29049">
                  <c:v>326670471.89999998</c:v>
                </c:pt>
                <c:pt idx="29050">
                  <c:v>326681717.39999998</c:v>
                </c:pt>
                <c:pt idx="29051">
                  <c:v>326692962.89999998</c:v>
                </c:pt>
                <c:pt idx="29052">
                  <c:v>326704208.39999998</c:v>
                </c:pt>
                <c:pt idx="29053">
                  <c:v>326715453.89999998</c:v>
                </c:pt>
                <c:pt idx="29054">
                  <c:v>326726699.39999998</c:v>
                </c:pt>
                <c:pt idx="29055">
                  <c:v>326737944.89999998</c:v>
                </c:pt>
                <c:pt idx="29056">
                  <c:v>326749190.39999998</c:v>
                </c:pt>
                <c:pt idx="29057">
                  <c:v>326760435.89999998</c:v>
                </c:pt>
                <c:pt idx="29058">
                  <c:v>326771681.39999998</c:v>
                </c:pt>
                <c:pt idx="29059">
                  <c:v>326782926.89999998</c:v>
                </c:pt>
                <c:pt idx="29060">
                  <c:v>326794172.39999998</c:v>
                </c:pt>
                <c:pt idx="29061">
                  <c:v>326805417.89999998</c:v>
                </c:pt>
                <c:pt idx="29062">
                  <c:v>326816663.39999998</c:v>
                </c:pt>
                <c:pt idx="29063">
                  <c:v>326827908.89999998</c:v>
                </c:pt>
                <c:pt idx="29064">
                  <c:v>326839154.39999998</c:v>
                </c:pt>
                <c:pt idx="29065">
                  <c:v>326850399.89999998</c:v>
                </c:pt>
                <c:pt idx="29066">
                  <c:v>326861645.39999998</c:v>
                </c:pt>
                <c:pt idx="29067">
                  <c:v>326872890.89999998</c:v>
                </c:pt>
                <c:pt idx="29068">
                  <c:v>326884136.39999998</c:v>
                </c:pt>
                <c:pt idx="29069">
                  <c:v>326895381.89999998</c:v>
                </c:pt>
                <c:pt idx="29070">
                  <c:v>326906627.39999998</c:v>
                </c:pt>
                <c:pt idx="29071">
                  <c:v>326917872.89999998</c:v>
                </c:pt>
                <c:pt idx="29072">
                  <c:v>326929118.39999998</c:v>
                </c:pt>
                <c:pt idx="29073">
                  <c:v>326940363.89999998</c:v>
                </c:pt>
                <c:pt idx="29074">
                  <c:v>326951609.39999998</c:v>
                </c:pt>
                <c:pt idx="29075">
                  <c:v>326962854.89999998</c:v>
                </c:pt>
                <c:pt idx="29076">
                  <c:v>326974100.39999998</c:v>
                </c:pt>
                <c:pt idx="29077">
                  <c:v>326985345.89999998</c:v>
                </c:pt>
                <c:pt idx="29078">
                  <c:v>326996591.39999998</c:v>
                </c:pt>
                <c:pt idx="29079">
                  <c:v>327007836.89999998</c:v>
                </c:pt>
                <c:pt idx="29080">
                  <c:v>327019082.39999998</c:v>
                </c:pt>
                <c:pt idx="29081">
                  <c:v>327030327.89999998</c:v>
                </c:pt>
                <c:pt idx="29082">
                  <c:v>327041573.39999998</c:v>
                </c:pt>
                <c:pt idx="29083">
                  <c:v>327052818.89999998</c:v>
                </c:pt>
                <c:pt idx="29084">
                  <c:v>327064064.39999998</c:v>
                </c:pt>
                <c:pt idx="29085">
                  <c:v>327075309.89999998</c:v>
                </c:pt>
                <c:pt idx="29086">
                  <c:v>327086555.39999998</c:v>
                </c:pt>
                <c:pt idx="29087">
                  <c:v>327097800.89999998</c:v>
                </c:pt>
                <c:pt idx="29088">
                  <c:v>327109046.39999998</c:v>
                </c:pt>
                <c:pt idx="29089">
                  <c:v>327120291.80000001</c:v>
                </c:pt>
                <c:pt idx="29090">
                  <c:v>327131537.30000001</c:v>
                </c:pt>
                <c:pt idx="29091">
                  <c:v>327142782.80000001</c:v>
                </c:pt>
                <c:pt idx="29092">
                  <c:v>327154028.30000001</c:v>
                </c:pt>
                <c:pt idx="29093">
                  <c:v>327165273.80000001</c:v>
                </c:pt>
                <c:pt idx="29094">
                  <c:v>327176519.30000001</c:v>
                </c:pt>
                <c:pt idx="29095">
                  <c:v>327187764.80000001</c:v>
                </c:pt>
                <c:pt idx="29096">
                  <c:v>327199010.30000001</c:v>
                </c:pt>
                <c:pt idx="29097">
                  <c:v>327210255.80000001</c:v>
                </c:pt>
                <c:pt idx="29098">
                  <c:v>327221501.30000001</c:v>
                </c:pt>
                <c:pt idx="29099">
                  <c:v>327232746.80000001</c:v>
                </c:pt>
                <c:pt idx="29100">
                  <c:v>327243992.30000001</c:v>
                </c:pt>
                <c:pt idx="29101">
                  <c:v>327255237.80000001</c:v>
                </c:pt>
                <c:pt idx="29102">
                  <c:v>327266483.30000001</c:v>
                </c:pt>
                <c:pt idx="29103">
                  <c:v>327277728.80000001</c:v>
                </c:pt>
                <c:pt idx="29104">
                  <c:v>327288974.30000001</c:v>
                </c:pt>
                <c:pt idx="29105">
                  <c:v>327300219.80000001</c:v>
                </c:pt>
                <c:pt idx="29106">
                  <c:v>327311465.30000001</c:v>
                </c:pt>
                <c:pt idx="29107">
                  <c:v>327322710.80000001</c:v>
                </c:pt>
                <c:pt idx="29108">
                  <c:v>327333956.30000001</c:v>
                </c:pt>
                <c:pt idx="29109">
                  <c:v>327345201.80000001</c:v>
                </c:pt>
                <c:pt idx="29110">
                  <c:v>327356447.30000001</c:v>
                </c:pt>
                <c:pt idx="29111">
                  <c:v>327367692.80000001</c:v>
                </c:pt>
                <c:pt idx="29112">
                  <c:v>327378938.30000001</c:v>
                </c:pt>
                <c:pt idx="29113">
                  <c:v>327390183.80000001</c:v>
                </c:pt>
                <c:pt idx="29114">
                  <c:v>327401429.30000001</c:v>
                </c:pt>
                <c:pt idx="29115">
                  <c:v>327412674.80000001</c:v>
                </c:pt>
                <c:pt idx="29116">
                  <c:v>327423920.30000001</c:v>
                </c:pt>
                <c:pt idx="29117">
                  <c:v>327435165.80000001</c:v>
                </c:pt>
                <c:pt idx="29118">
                  <c:v>327446411.30000001</c:v>
                </c:pt>
                <c:pt idx="29119">
                  <c:v>327457656.80000001</c:v>
                </c:pt>
                <c:pt idx="29120">
                  <c:v>327468902.30000001</c:v>
                </c:pt>
                <c:pt idx="29121">
                  <c:v>327480147.80000001</c:v>
                </c:pt>
                <c:pt idx="29122">
                  <c:v>327491393.30000001</c:v>
                </c:pt>
                <c:pt idx="29123">
                  <c:v>327502638.80000001</c:v>
                </c:pt>
                <c:pt idx="29124">
                  <c:v>327513884.30000001</c:v>
                </c:pt>
                <c:pt idx="29125">
                  <c:v>327525129.80000001</c:v>
                </c:pt>
                <c:pt idx="29126">
                  <c:v>327536375.30000001</c:v>
                </c:pt>
                <c:pt idx="29127">
                  <c:v>327547620.80000001</c:v>
                </c:pt>
                <c:pt idx="29128">
                  <c:v>327558866.30000001</c:v>
                </c:pt>
                <c:pt idx="29129">
                  <c:v>327570111.80000001</c:v>
                </c:pt>
                <c:pt idx="29130">
                  <c:v>327581357.30000001</c:v>
                </c:pt>
                <c:pt idx="29131">
                  <c:v>327592602.80000001</c:v>
                </c:pt>
                <c:pt idx="29132">
                  <c:v>327603848.30000001</c:v>
                </c:pt>
                <c:pt idx="29133">
                  <c:v>327615093.80000001</c:v>
                </c:pt>
                <c:pt idx="29134">
                  <c:v>327626339.30000001</c:v>
                </c:pt>
                <c:pt idx="29135">
                  <c:v>327637584.80000001</c:v>
                </c:pt>
                <c:pt idx="29136">
                  <c:v>327648830.30000001</c:v>
                </c:pt>
                <c:pt idx="29137">
                  <c:v>327660075.80000001</c:v>
                </c:pt>
                <c:pt idx="29138">
                  <c:v>327671321.30000001</c:v>
                </c:pt>
                <c:pt idx="29139">
                  <c:v>327682566.69999999</c:v>
                </c:pt>
                <c:pt idx="29140">
                  <c:v>327693812.19999999</c:v>
                </c:pt>
                <c:pt idx="29141">
                  <c:v>327705057.69999999</c:v>
                </c:pt>
                <c:pt idx="29142">
                  <c:v>327716303.19999999</c:v>
                </c:pt>
                <c:pt idx="29143">
                  <c:v>327727548.69999999</c:v>
                </c:pt>
                <c:pt idx="29144">
                  <c:v>327738794.19999999</c:v>
                </c:pt>
                <c:pt idx="29145">
                  <c:v>327750039.69999999</c:v>
                </c:pt>
                <c:pt idx="29146">
                  <c:v>327761285.19999999</c:v>
                </c:pt>
                <c:pt idx="29147">
                  <c:v>327772530.69999999</c:v>
                </c:pt>
                <c:pt idx="29148">
                  <c:v>327783776.19999999</c:v>
                </c:pt>
                <c:pt idx="29149">
                  <c:v>327795021.69999999</c:v>
                </c:pt>
                <c:pt idx="29150">
                  <c:v>327806267.19999999</c:v>
                </c:pt>
                <c:pt idx="29151">
                  <c:v>327817512.69999999</c:v>
                </c:pt>
                <c:pt idx="29152">
                  <c:v>327828758.19999999</c:v>
                </c:pt>
                <c:pt idx="29153">
                  <c:v>327840003.69999999</c:v>
                </c:pt>
                <c:pt idx="29154">
                  <c:v>327851249.19999999</c:v>
                </c:pt>
                <c:pt idx="29155">
                  <c:v>327862494.69999999</c:v>
                </c:pt>
                <c:pt idx="29156">
                  <c:v>327873740.19999999</c:v>
                </c:pt>
                <c:pt idx="29157">
                  <c:v>327884985.69999999</c:v>
                </c:pt>
                <c:pt idx="29158">
                  <c:v>327896231.19999999</c:v>
                </c:pt>
                <c:pt idx="29159">
                  <c:v>327907476.69999999</c:v>
                </c:pt>
                <c:pt idx="29160">
                  <c:v>327918722.19999999</c:v>
                </c:pt>
                <c:pt idx="29161">
                  <c:v>327929967.69999999</c:v>
                </c:pt>
                <c:pt idx="29162">
                  <c:v>327941213.19999999</c:v>
                </c:pt>
                <c:pt idx="29163">
                  <c:v>327952458.69999999</c:v>
                </c:pt>
                <c:pt idx="29164">
                  <c:v>327963704.19999999</c:v>
                </c:pt>
                <c:pt idx="29165">
                  <c:v>327974949.69999999</c:v>
                </c:pt>
                <c:pt idx="29166">
                  <c:v>327986195.19999999</c:v>
                </c:pt>
                <c:pt idx="29167">
                  <c:v>327997440.69999999</c:v>
                </c:pt>
                <c:pt idx="29168">
                  <c:v>328008686.19999999</c:v>
                </c:pt>
                <c:pt idx="29169">
                  <c:v>328019931.69999999</c:v>
                </c:pt>
                <c:pt idx="29170">
                  <c:v>328031177.19999999</c:v>
                </c:pt>
                <c:pt idx="29171">
                  <c:v>328042422.69999999</c:v>
                </c:pt>
                <c:pt idx="29172">
                  <c:v>328053668.19999999</c:v>
                </c:pt>
                <c:pt idx="29173">
                  <c:v>328064913.69999999</c:v>
                </c:pt>
                <c:pt idx="29174">
                  <c:v>328076159.19999999</c:v>
                </c:pt>
                <c:pt idx="29175">
                  <c:v>328087404.69999999</c:v>
                </c:pt>
                <c:pt idx="29176">
                  <c:v>328098650.19999999</c:v>
                </c:pt>
                <c:pt idx="29177">
                  <c:v>328109895.69999999</c:v>
                </c:pt>
                <c:pt idx="29178">
                  <c:v>328121141.19999999</c:v>
                </c:pt>
                <c:pt idx="29179">
                  <c:v>328132386.69999999</c:v>
                </c:pt>
                <c:pt idx="29180">
                  <c:v>328143632.19999999</c:v>
                </c:pt>
                <c:pt idx="29181">
                  <c:v>328154877.69999999</c:v>
                </c:pt>
                <c:pt idx="29182">
                  <c:v>328166123.19999999</c:v>
                </c:pt>
                <c:pt idx="29183">
                  <c:v>328177368.69999999</c:v>
                </c:pt>
                <c:pt idx="29184">
                  <c:v>328188614.19999999</c:v>
                </c:pt>
                <c:pt idx="29185">
                  <c:v>328199859.69999999</c:v>
                </c:pt>
                <c:pt idx="29186">
                  <c:v>328211105.19999999</c:v>
                </c:pt>
                <c:pt idx="29187">
                  <c:v>328222350.69999999</c:v>
                </c:pt>
                <c:pt idx="29188">
                  <c:v>328233596.19999999</c:v>
                </c:pt>
                <c:pt idx="29189">
                  <c:v>328244841.69999999</c:v>
                </c:pt>
                <c:pt idx="29190">
                  <c:v>328256087.10000002</c:v>
                </c:pt>
                <c:pt idx="29191">
                  <c:v>328267332.60000002</c:v>
                </c:pt>
                <c:pt idx="29192">
                  <c:v>328278578.10000002</c:v>
                </c:pt>
                <c:pt idx="29193">
                  <c:v>328289823.60000002</c:v>
                </c:pt>
                <c:pt idx="29194">
                  <c:v>328301069.10000002</c:v>
                </c:pt>
                <c:pt idx="29195">
                  <c:v>328312314.60000002</c:v>
                </c:pt>
                <c:pt idx="29196">
                  <c:v>328323560.10000002</c:v>
                </c:pt>
                <c:pt idx="29197">
                  <c:v>328334805.60000002</c:v>
                </c:pt>
                <c:pt idx="29198">
                  <c:v>328346051.10000002</c:v>
                </c:pt>
                <c:pt idx="29199">
                  <c:v>328357296.60000002</c:v>
                </c:pt>
                <c:pt idx="29200">
                  <c:v>328368542.10000002</c:v>
                </c:pt>
                <c:pt idx="29201">
                  <c:v>328379787.60000002</c:v>
                </c:pt>
                <c:pt idx="29202">
                  <c:v>328391033.10000002</c:v>
                </c:pt>
                <c:pt idx="29203">
                  <c:v>328402278.60000002</c:v>
                </c:pt>
                <c:pt idx="29204">
                  <c:v>328413524.10000002</c:v>
                </c:pt>
                <c:pt idx="29205">
                  <c:v>328424769.60000002</c:v>
                </c:pt>
                <c:pt idx="29206">
                  <c:v>328436015.10000002</c:v>
                </c:pt>
                <c:pt idx="29207">
                  <c:v>328447260.60000002</c:v>
                </c:pt>
                <c:pt idx="29208">
                  <c:v>328458506.10000002</c:v>
                </c:pt>
                <c:pt idx="29209">
                  <c:v>328469751.60000002</c:v>
                </c:pt>
                <c:pt idx="29210">
                  <c:v>328480997.10000002</c:v>
                </c:pt>
                <c:pt idx="29211">
                  <c:v>328492242.60000002</c:v>
                </c:pt>
                <c:pt idx="29212">
                  <c:v>328503488.10000002</c:v>
                </c:pt>
                <c:pt idx="29213">
                  <c:v>328514733.60000002</c:v>
                </c:pt>
                <c:pt idx="29214">
                  <c:v>328525979.10000002</c:v>
                </c:pt>
                <c:pt idx="29215">
                  <c:v>328537224.60000002</c:v>
                </c:pt>
                <c:pt idx="29216">
                  <c:v>328548470.10000002</c:v>
                </c:pt>
                <c:pt idx="29217">
                  <c:v>328559715.60000002</c:v>
                </c:pt>
                <c:pt idx="29218">
                  <c:v>328570961.10000002</c:v>
                </c:pt>
                <c:pt idx="29219">
                  <c:v>328582206.60000002</c:v>
                </c:pt>
                <c:pt idx="29220">
                  <c:v>328593452.10000002</c:v>
                </c:pt>
                <c:pt idx="29221">
                  <c:v>328604697.60000002</c:v>
                </c:pt>
                <c:pt idx="29222">
                  <c:v>328615943.10000002</c:v>
                </c:pt>
                <c:pt idx="29223">
                  <c:v>328627188.60000002</c:v>
                </c:pt>
                <c:pt idx="29224">
                  <c:v>328638434.10000002</c:v>
                </c:pt>
                <c:pt idx="29225">
                  <c:v>328649679.60000002</c:v>
                </c:pt>
                <c:pt idx="29226">
                  <c:v>328660925.10000002</c:v>
                </c:pt>
                <c:pt idx="29227">
                  <c:v>328672170.60000002</c:v>
                </c:pt>
                <c:pt idx="29228">
                  <c:v>328683416.10000002</c:v>
                </c:pt>
                <c:pt idx="29229">
                  <c:v>328694661.60000002</c:v>
                </c:pt>
                <c:pt idx="29230">
                  <c:v>328705907.10000002</c:v>
                </c:pt>
                <c:pt idx="29231">
                  <c:v>328717152.60000002</c:v>
                </c:pt>
                <c:pt idx="29232">
                  <c:v>328728398.10000002</c:v>
                </c:pt>
                <c:pt idx="29233">
                  <c:v>328739643.60000002</c:v>
                </c:pt>
                <c:pt idx="29234">
                  <c:v>328750889.10000002</c:v>
                </c:pt>
                <c:pt idx="29235">
                  <c:v>328762134.60000002</c:v>
                </c:pt>
                <c:pt idx="29236">
                  <c:v>328773380.10000002</c:v>
                </c:pt>
                <c:pt idx="29237">
                  <c:v>328784625.60000002</c:v>
                </c:pt>
                <c:pt idx="29238">
                  <c:v>328795871.10000002</c:v>
                </c:pt>
                <c:pt idx="29239">
                  <c:v>328807116.60000002</c:v>
                </c:pt>
                <c:pt idx="29240">
                  <c:v>328818362</c:v>
                </c:pt>
                <c:pt idx="29241">
                  <c:v>328829607.5</c:v>
                </c:pt>
                <c:pt idx="29242">
                  <c:v>328840853</c:v>
                </c:pt>
                <c:pt idx="29243">
                  <c:v>328852098.5</c:v>
                </c:pt>
                <c:pt idx="29244">
                  <c:v>328863344</c:v>
                </c:pt>
                <c:pt idx="29245">
                  <c:v>328874589.5</c:v>
                </c:pt>
                <c:pt idx="29246">
                  <c:v>328885835</c:v>
                </c:pt>
                <c:pt idx="29247">
                  <c:v>328897080.5</c:v>
                </c:pt>
                <c:pt idx="29248">
                  <c:v>328908326</c:v>
                </c:pt>
                <c:pt idx="29249">
                  <c:v>328919571.5</c:v>
                </c:pt>
                <c:pt idx="29250">
                  <c:v>328930817</c:v>
                </c:pt>
                <c:pt idx="29251">
                  <c:v>328942062.5</c:v>
                </c:pt>
                <c:pt idx="29252">
                  <c:v>328953308</c:v>
                </c:pt>
                <c:pt idx="29253">
                  <c:v>328964553.5</c:v>
                </c:pt>
                <c:pt idx="29254">
                  <c:v>328975799</c:v>
                </c:pt>
                <c:pt idx="29255">
                  <c:v>328987044.5</c:v>
                </c:pt>
                <c:pt idx="29256">
                  <c:v>328998290</c:v>
                </c:pt>
                <c:pt idx="29257">
                  <c:v>329009535.5</c:v>
                </c:pt>
                <c:pt idx="29258">
                  <c:v>329020781</c:v>
                </c:pt>
                <c:pt idx="29259">
                  <c:v>329032026.5</c:v>
                </c:pt>
                <c:pt idx="29260">
                  <c:v>329043272</c:v>
                </c:pt>
                <c:pt idx="29261">
                  <c:v>329054517.5</c:v>
                </c:pt>
                <c:pt idx="29262">
                  <c:v>329065763</c:v>
                </c:pt>
                <c:pt idx="29263">
                  <c:v>329077008.5</c:v>
                </c:pt>
                <c:pt idx="29264">
                  <c:v>329088254</c:v>
                </c:pt>
                <c:pt idx="29265">
                  <c:v>329099499.5</c:v>
                </c:pt>
                <c:pt idx="29266">
                  <c:v>329110745</c:v>
                </c:pt>
                <c:pt idx="29267">
                  <c:v>329121990.5</c:v>
                </c:pt>
                <c:pt idx="29268">
                  <c:v>329133236</c:v>
                </c:pt>
                <c:pt idx="29269">
                  <c:v>329144481.5</c:v>
                </c:pt>
                <c:pt idx="29270">
                  <c:v>329155727</c:v>
                </c:pt>
                <c:pt idx="29271">
                  <c:v>329166972.5</c:v>
                </c:pt>
                <c:pt idx="29272">
                  <c:v>329178218</c:v>
                </c:pt>
                <c:pt idx="29273">
                  <c:v>329189463.5</c:v>
                </c:pt>
                <c:pt idx="29274">
                  <c:v>329200709</c:v>
                </c:pt>
                <c:pt idx="29275">
                  <c:v>329211954.5</c:v>
                </c:pt>
                <c:pt idx="29276">
                  <c:v>329223200</c:v>
                </c:pt>
                <c:pt idx="29277">
                  <c:v>329234445.5</c:v>
                </c:pt>
                <c:pt idx="29278">
                  <c:v>329245691</c:v>
                </c:pt>
                <c:pt idx="29279">
                  <c:v>329256936.5</c:v>
                </c:pt>
                <c:pt idx="29280">
                  <c:v>329268182</c:v>
                </c:pt>
                <c:pt idx="29281">
                  <c:v>329279427.5</c:v>
                </c:pt>
                <c:pt idx="29282">
                  <c:v>329290673</c:v>
                </c:pt>
                <c:pt idx="29283">
                  <c:v>329301918.5</c:v>
                </c:pt>
                <c:pt idx="29284">
                  <c:v>329313164</c:v>
                </c:pt>
                <c:pt idx="29285">
                  <c:v>329324409.5</c:v>
                </c:pt>
                <c:pt idx="29286">
                  <c:v>329335655</c:v>
                </c:pt>
                <c:pt idx="29287">
                  <c:v>329346900.5</c:v>
                </c:pt>
                <c:pt idx="29288">
                  <c:v>329358146</c:v>
                </c:pt>
                <c:pt idx="29289">
                  <c:v>329369391.5</c:v>
                </c:pt>
                <c:pt idx="29290">
                  <c:v>329380637</c:v>
                </c:pt>
                <c:pt idx="29291">
                  <c:v>329391882.39999998</c:v>
                </c:pt>
                <c:pt idx="29292">
                  <c:v>329403127.89999998</c:v>
                </c:pt>
                <c:pt idx="29293">
                  <c:v>329414373.39999998</c:v>
                </c:pt>
                <c:pt idx="29294">
                  <c:v>329425618.89999998</c:v>
                </c:pt>
                <c:pt idx="29295">
                  <c:v>329436864.39999998</c:v>
                </c:pt>
                <c:pt idx="29296">
                  <c:v>329448109.89999998</c:v>
                </c:pt>
                <c:pt idx="29297">
                  <c:v>329459355.39999998</c:v>
                </c:pt>
                <c:pt idx="29298">
                  <c:v>329470600.89999998</c:v>
                </c:pt>
                <c:pt idx="29299">
                  <c:v>329481846.39999998</c:v>
                </c:pt>
                <c:pt idx="29300">
                  <c:v>329493091.89999998</c:v>
                </c:pt>
                <c:pt idx="29301">
                  <c:v>329504337.39999998</c:v>
                </c:pt>
                <c:pt idx="29302">
                  <c:v>329515582.89999998</c:v>
                </c:pt>
                <c:pt idx="29303">
                  <c:v>329526828.39999998</c:v>
                </c:pt>
                <c:pt idx="29304">
                  <c:v>329538073.89999998</c:v>
                </c:pt>
                <c:pt idx="29305">
                  <c:v>329549319.39999998</c:v>
                </c:pt>
                <c:pt idx="29306">
                  <c:v>329560564.89999998</c:v>
                </c:pt>
                <c:pt idx="29307">
                  <c:v>329571810.39999998</c:v>
                </c:pt>
                <c:pt idx="29308">
                  <c:v>329583055.89999998</c:v>
                </c:pt>
                <c:pt idx="29309">
                  <c:v>329594301.39999998</c:v>
                </c:pt>
                <c:pt idx="29310">
                  <c:v>329605546.89999998</c:v>
                </c:pt>
                <c:pt idx="29311">
                  <c:v>329616792.39999998</c:v>
                </c:pt>
                <c:pt idx="29312">
                  <c:v>329628037.89999998</c:v>
                </c:pt>
                <c:pt idx="29313">
                  <c:v>329639283.39999998</c:v>
                </c:pt>
                <c:pt idx="29314">
                  <c:v>329650528.89999998</c:v>
                </c:pt>
                <c:pt idx="29315">
                  <c:v>329661774.39999998</c:v>
                </c:pt>
                <c:pt idx="29316">
                  <c:v>329673019.89999998</c:v>
                </c:pt>
                <c:pt idx="29317">
                  <c:v>329684265.39999998</c:v>
                </c:pt>
                <c:pt idx="29318">
                  <c:v>329695510.89999998</c:v>
                </c:pt>
                <c:pt idx="29319">
                  <c:v>329706756.39999998</c:v>
                </c:pt>
                <c:pt idx="29320">
                  <c:v>329718001.89999998</c:v>
                </c:pt>
                <c:pt idx="29321">
                  <c:v>329729247.39999998</c:v>
                </c:pt>
                <c:pt idx="29322">
                  <c:v>329740492.89999998</c:v>
                </c:pt>
                <c:pt idx="29323">
                  <c:v>329751738.39999998</c:v>
                </c:pt>
                <c:pt idx="29324">
                  <c:v>329762983.89999998</c:v>
                </c:pt>
                <c:pt idx="29325">
                  <c:v>329774229.39999998</c:v>
                </c:pt>
                <c:pt idx="29326">
                  <c:v>329785474.89999998</c:v>
                </c:pt>
                <c:pt idx="29327">
                  <c:v>329796720.39999998</c:v>
                </c:pt>
                <c:pt idx="29328">
                  <c:v>329807965.89999998</c:v>
                </c:pt>
                <c:pt idx="29329">
                  <c:v>329819211.39999998</c:v>
                </c:pt>
                <c:pt idx="29330">
                  <c:v>329830456.89999998</c:v>
                </c:pt>
                <c:pt idx="29331">
                  <c:v>329841702.39999998</c:v>
                </c:pt>
                <c:pt idx="29332">
                  <c:v>329852947.89999998</c:v>
                </c:pt>
                <c:pt idx="29333">
                  <c:v>329864193.39999998</c:v>
                </c:pt>
                <c:pt idx="29334">
                  <c:v>329875438.89999998</c:v>
                </c:pt>
                <c:pt idx="29335">
                  <c:v>329886684.39999998</c:v>
                </c:pt>
                <c:pt idx="29336">
                  <c:v>329897929.89999998</c:v>
                </c:pt>
                <c:pt idx="29337">
                  <c:v>329909175.39999998</c:v>
                </c:pt>
                <c:pt idx="29338">
                  <c:v>329920420.89999998</c:v>
                </c:pt>
                <c:pt idx="29339">
                  <c:v>329931666.39999998</c:v>
                </c:pt>
                <c:pt idx="29340">
                  <c:v>329942911.89999998</c:v>
                </c:pt>
                <c:pt idx="29341">
                  <c:v>329954157.30000001</c:v>
                </c:pt>
                <c:pt idx="29342">
                  <c:v>329965402.80000001</c:v>
                </c:pt>
                <c:pt idx="29343">
                  <c:v>329976648.30000001</c:v>
                </c:pt>
                <c:pt idx="29344">
                  <c:v>329987893.80000001</c:v>
                </c:pt>
                <c:pt idx="29345">
                  <c:v>329999139.30000001</c:v>
                </c:pt>
                <c:pt idx="29346">
                  <c:v>330010384.80000001</c:v>
                </c:pt>
                <c:pt idx="29347">
                  <c:v>330021630.30000001</c:v>
                </c:pt>
                <c:pt idx="29348">
                  <c:v>330032875.80000001</c:v>
                </c:pt>
                <c:pt idx="29349">
                  <c:v>330044121.30000001</c:v>
                </c:pt>
                <c:pt idx="29350">
                  <c:v>330055366.80000001</c:v>
                </c:pt>
                <c:pt idx="29351">
                  <c:v>330066612.30000001</c:v>
                </c:pt>
                <c:pt idx="29352">
                  <c:v>330077857.80000001</c:v>
                </c:pt>
                <c:pt idx="29353">
                  <c:v>330089103.30000001</c:v>
                </c:pt>
                <c:pt idx="29354">
                  <c:v>330100348.80000001</c:v>
                </c:pt>
                <c:pt idx="29355">
                  <c:v>330111594.30000001</c:v>
                </c:pt>
                <c:pt idx="29356">
                  <c:v>330122839.80000001</c:v>
                </c:pt>
                <c:pt idx="29357">
                  <c:v>330134085.30000001</c:v>
                </c:pt>
                <c:pt idx="29358">
                  <c:v>330145330.80000001</c:v>
                </c:pt>
                <c:pt idx="29359">
                  <c:v>330156576.30000001</c:v>
                </c:pt>
                <c:pt idx="29360">
                  <c:v>330167821.80000001</c:v>
                </c:pt>
                <c:pt idx="29361">
                  <c:v>330179067.30000001</c:v>
                </c:pt>
                <c:pt idx="29362">
                  <c:v>330190312.80000001</c:v>
                </c:pt>
                <c:pt idx="29363">
                  <c:v>330201558.30000001</c:v>
                </c:pt>
                <c:pt idx="29364">
                  <c:v>330212803.80000001</c:v>
                </c:pt>
                <c:pt idx="29365">
                  <c:v>330224049.30000001</c:v>
                </c:pt>
                <c:pt idx="29366">
                  <c:v>330235294.80000001</c:v>
                </c:pt>
                <c:pt idx="29367">
                  <c:v>330246540.30000001</c:v>
                </c:pt>
                <c:pt idx="29368">
                  <c:v>330257785.80000001</c:v>
                </c:pt>
                <c:pt idx="29369">
                  <c:v>330269031.30000001</c:v>
                </c:pt>
                <c:pt idx="29370">
                  <c:v>330280276.80000001</c:v>
                </c:pt>
                <c:pt idx="29371">
                  <c:v>330291522.30000001</c:v>
                </c:pt>
                <c:pt idx="29372">
                  <c:v>330302767.80000001</c:v>
                </c:pt>
                <c:pt idx="29373">
                  <c:v>330314013.30000001</c:v>
                </c:pt>
                <c:pt idx="29374">
                  <c:v>330325258.80000001</c:v>
                </c:pt>
                <c:pt idx="29375">
                  <c:v>330336504.30000001</c:v>
                </c:pt>
                <c:pt idx="29376">
                  <c:v>330347749.80000001</c:v>
                </c:pt>
                <c:pt idx="29377">
                  <c:v>330358995.30000001</c:v>
                </c:pt>
                <c:pt idx="29378">
                  <c:v>330370240.80000001</c:v>
                </c:pt>
                <c:pt idx="29379">
                  <c:v>330381486.30000001</c:v>
                </c:pt>
                <c:pt idx="29380">
                  <c:v>330392731.80000001</c:v>
                </c:pt>
                <c:pt idx="29381">
                  <c:v>330403977.30000001</c:v>
                </c:pt>
                <c:pt idx="29382">
                  <c:v>330415222.80000001</c:v>
                </c:pt>
                <c:pt idx="29383">
                  <c:v>330426468.30000001</c:v>
                </c:pt>
                <c:pt idx="29384">
                  <c:v>330437713.80000001</c:v>
                </c:pt>
                <c:pt idx="29385">
                  <c:v>330448959.30000001</c:v>
                </c:pt>
                <c:pt idx="29386">
                  <c:v>330460204.80000001</c:v>
                </c:pt>
                <c:pt idx="29387">
                  <c:v>330471450.30000001</c:v>
                </c:pt>
                <c:pt idx="29388">
                  <c:v>330482695.80000001</c:v>
                </c:pt>
                <c:pt idx="29389">
                  <c:v>330493941.30000001</c:v>
                </c:pt>
                <c:pt idx="29390">
                  <c:v>330505186.80000001</c:v>
                </c:pt>
                <c:pt idx="29391">
                  <c:v>330516432.30000001</c:v>
                </c:pt>
                <c:pt idx="29392">
                  <c:v>330527677.69999999</c:v>
                </c:pt>
                <c:pt idx="29393">
                  <c:v>330538923.19999999</c:v>
                </c:pt>
                <c:pt idx="29394">
                  <c:v>330550168.69999999</c:v>
                </c:pt>
                <c:pt idx="29395">
                  <c:v>330561414.19999999</c:v>
                </c:pt>
                <c:pt idx="29396">
                  <c:v>330572659.69999999</c:v>
                </c:pt>
                <c:pt idx="29397">
                  <c:v>330583905.19999999</c:v>
                </c:pt>
                <c:pt idx="29398">
                  <c:v>330595150.69999999</c:v>
                </c:pt>
                <c:pt idx="29399">
                  <c:v>330606396.19999999</c:v>
                </c:pt>
                <c:pt idx="29400">
                  <c:v>330617641.69999999</c:v>
                </c:pt>
                <c:pt idx="29401">
                  <c:v>330628887.19999999</c:v>
                </c:pt>
                <c:pt idx="29402">
                  <c:v>330640132.69999999</c:v>
                </c:pt>
                <c:pt idx="29403">
                  <c:v>330651378.19999999</c:v>
                </c:pt>
                <c:pt idx="29404">
                  <c:v>330662623.69999999</c:v>
                </c:pt>
                <c:pt idx="29405">
                  <c:v>330673869.19999999</c:v>
                </c:pt>
                <c:pt idx="29406">
                  <c:v>330685114.69999999</c:v>
                </c:pt>
                <c:pt idx="29407">
                  <c:v>330696360.19999999</c:v>
                </c:pt>
                <c:pt idx="29408">
                  <c:v>330707605.69999999</c:v>
                </c:pt>
                <c:pt idx="29409">
                  <c:v>330718851.19999999</c:v>
                </c:pt>
                <c:pt idx="29410">
                  <c:v>330730096.69999999</c:v>
                </c:pt>
                <c:pt idx="29411">
                  <c:v>330741342.19999999</c:v>
                </c:pt>
                <c:pt idx="29412">
                  <c:v>330752587.69999999</c:v>
                </c:pt>
                <c:pt idx="29413">
                  <c:v>330763833.19999999</c:v>
                </c:pt>
                <c:pt idx="29414">
                  <c:v>330775078.69999999</c:v>
                </c:pt>
                <c:pt idx="29415">
                  <c:v>330786324.19999999</c:v>
                </c:pt>
                <c:pt idx="29416">
                  <c:v>330797569.69999999</c:v>
                </c:pt>
                <c:pt idx="29417">
                  <c:v>330808815.19999999</c:v>
                </c:pt>
                <c:pt idx="29418">
                  <c:v>330820060.69999999</c:v>
                </c:pt>
                <c:pt idx="29419">
                  <c:v>330831306.19999999</c:v>
                </c:pt>
                <c:pt idx="29420">
                  <c:v>330842551.69999999</c:v>
                </c:pt>
                <c:pt idx="29421">
                  <c:v>330853797.19999999</c:v>
                </c:pt>
                <c:pt idx="29422">
                  <c:v>330865042.69999999</c:v>
                </c:pt>
                <c:pt idx="29423">
                  <c:v>330876288.19999999</c:v>
                </c:pt>
                <c:pt idx="29424">
                  <c:v>330887533.69999999</c:v>
                </c:pt>
                <c:pt idx="29425">
                  <c:v>330898779.19999999</c:v>
                </c:pt>
                <c:pt idx="29426">
                  <c:v>330910024.69999999</c:v>
                </c:pt>
                <c:pt idx="29427">
                  <c:v>330921270.19999999</c:v>
                </c:pt>
                <c:pt idx="29428">
                  <c:v>330932515.69999999</c:v>
                </c:pt>
                <c:pt idx="29429">
                  <c:v>330943761.19999999</c:v>
                </c:pt>
                <c:pt idx="29430">
                  <c:v>330955006.69999999</c:v>
                </c:pt>
                <c:pt idx="29431">
                  <c:v>330966252.19999999</c:v>
                </c:pt>
                <c:pt idx="29432">
                  <c:v>330977497.69999999</c:v>
                </c:pt>
                <c:pt idx="29433">
                  <c:v>330988743.19999999</c:v>
                </c:pt>
                <c:pt idx="29434">
                  <c:v>330999988.69999999</c:v>
                </c:pt>
                <c:pt idx="29435">
                  <c:v>331011234.19999999</c:v>
                </c:pt>
                <c:pt idx="29436">
                  <c:v>331022479.69999999</c:v>
                </c:pt>
                <c:pt idx="29437">
                  <c:v>331033725.19999999</c:v>
                </c:pt>
                <c:pt idx="29438">
                  <c:v>331044970.69999999</c:v>
                </c:pt>
                <c:pt idx="29439">
                  <c:v>331056216.19999999</c:v>
                </c:pt>
                <c:pt idx="29440">
                  <c:v>331067461.69999999</c:v>
                </c:pt>
                <c:pt idx="29441">
                  <c:v>331078707.19999999</c:v>
                </c:pt>
                <c:pt idx="29442">
                  <c:v>331089952.60000002</c:v>
                </c:pt>
                <c:pt idx="29443">
                  <c:v>331101198.10000002</c:v>
                </c:pt>
                <c:pt idx="29444">
                  <c:v>331112443.60000002</c:v>
                </c:pt>
                <c:pt idx="29445">
                  <c:v>331123689.10000002</c:v>
                </c:pt>
                <c:pt idx="29446">
                  <c:v>331134934.60000002</c:v>
                </c:pt>
                <c:pt idx="29447">
                  <c:v>331146180.10000002</c:v>
                </c:pt>
                <c:pt idx="29448">
                  <c:v>331157425.60000002</c:v>
                </c:pt>
                <c:pt idx="29449">
                  <c:v>331168671.10000002</c:v>
                </c:pt>
                <c:pt idx="29450">
                  <c:v>331179916.60000002</c:v>
                </c:pt>
                <c:pt idx="29451">
                  <c:v>331191162.10000002</c:v>
                </c:pt>
                <c:pt idx="29452">
                  <c:v>331202407.60000002</c:v>
                </c:pt>
                <c:pt idx="29453">
                  <c:v>331213653.10000002</c:v>
                </c:pt>
                <c:pt idx="29454">
                  <c:v>331224898.60000002</c:v>
                </c:pt>
                <c:pt idx="29455">
                  <c:v>331236144.10000002</c:v>
                </c:pt>
                <c:pt idx="29456">
                  <c:v>331247389.60000002</c:v>
                </c:pt>
                <c:pt idx="29457">
                  <c:v>331258635.10000002</c:v>
                </c:pt>
                <c:pt idx="29458">
                  <c:v>331269880.60000002</c:v>
                </c:pt>
                <c:pt idx="29459">
                  <c:v>331281126.10000002</c:v>
                </c:pt>
                <c:pt idx="29460">
                  <c:v>331292371.60000002</c:v>
                </c:pt>
                <c:pt idx="29461">
                  <c:v>331303617.10000002</c:v>
                </c:pt>
                <c:pt idx="29462">
                  <c:v>331314862.60000002</c:v>
                </c:pt>
                <c:pt idx="29463">
                  <c:v>331326108.10000002</c:v>
                </c:pt>
                <c:pt idx="29464">
                  <c:v>331337353.60000002</c:v>
                </c:pt>
                <c:pt idx="29465">
                  <c:v>331348599.10000002</c:v>
                </c:pt>
                <c:pt idx="29466">
                  <c:v>331359844.60000002</c:v>
                </c:pt>
                <c:pt idx="29467">
                  <c:v>331371090.10000002</c:v>
                </c:pt>
                <c:pt idx="29468">
                  <c:v>331382335.60000002</c:v>
                </c:pt>
                <c:pt idx="29469">
                  <c:v>331393581.10000002</c:v>
                </c:pt>
                <c:pt idx="29470">
                  <c:v>331404826.60000002</c:v>
                </c:pt>
                <c:pt idx="29471">
                  <c:v>331416072.10000002</c:v>
                </c:pt>
                <c:pt idx="29472">
                  <c:v>331427317.60000002</c:v>
                </c:pt>
                <c:pt idx="29473">
                  <c:v>331438563.10000002</c:v>
                </c:pt>
                <c:pt idx="29474">
                  <c:v>331449808.60000002</c:v>
                </c:pt>
                <c:pt idx="29475">
                  <c:v>331461054.10000002</c:v>
                </c:pt>
                <c:pt idx="29476">
                  <c:v>331472299.60000002</c:v>
                </c:pt>
                <c:pt idx="29477">
                  <c:v>331483545.10000002</c:v>
                </c:pt>
                <c:pt idx="29478">
                  <c:v>331494790.60000002</c:v>
                </c:pt>
                <c:pt idx="29479">
                  <c:v>331506036.10000002</c:v>
                </c:pt>
                <c:pt idx="29480">
                  <c:v>331517281.60000002</c:v>
                </c:pt>
                <c:pt idx="29481">
                  <c:v>331528527.10000002</c:v>
                </c:pt>
                <c:pt idx="29482">
                  <c:v>331539772.60000002</c:v>
                </c:pt>
                <c:pt idx="29483">
                  <c:v>331551018.10000002</c:v>
                </c:pt>
                <c:pt idx="29484">
                  <c:v>331562263.60000002</c:v>
                </c:pt>
                <c:pt idx="29485">
                  <c:v>331573509.10000002</c:v>
                </c:pt>
                <c:pt idx="29486">
                  <c:v>331584754.60000002</c:v>
                </c:pt>
                <c:pt idx="29487">
                  <c:v>331596000.10000002</c:v>
                </c:pt>
                <c:pt idx="29488">
                  <c:v>331607245.60000002</c:v>
                </c:pt>
                <c:pt idx="29489">
                  <c:v>331618491.10000002</c:v>
                </c:pt>
                <c:pt idx="29490">
                  <c:v>331629736.60000002</c:v>
                </c:pt>
                <c:pt idx="29491">
                  <c:v>331640982.10000002</c:v>
                </c:pt>
                <c:pt idx="29492">
                  <c:v>331652227.60000002</c:v>
                </c:pt>
                <c:pt idx="29493">
                  <c:v>331663473</c:v>
                </c:pt>
                <c:pt idx="29494">
                  <c:v>331674718.5</c:v>
                </c:pt>
                <c:pt idx="29495">
                  <c:v>331685964</c:v>
                </c:pt>
                <c:pt idx="29496">
                  <c:v>331697209.5</c:v>
                </c:pt>
                <c:pt idx="29497">
                  <c:v>331708455</c:v>
                </c:pt>
                <c:pt idx="29498">
                  <c:v>331719700.5</c:v>
                </c:pt>
                <c:pt idx="29499">
                  <c:v>331730946</c:v>
                </c:pt>
                <c:pt idx="29500">
                  <c:v>331742191.5</c:v>
                </c:pt>
                <c:pt idx="29501">
                  <c:v>331753437</c:v>
                </c:pt>
                <c:pt idx="29502">
                  <c:v>331764682.5</c:v>
                </c:pt>
                <c:pt idx="29503">
                  <c:v>331775928</c:v>
                </c:pt>
                <c:pt idx="29504">
                  <c:v>331787173.5</c:v>
                </c:pt>
                <c:pt idx="29505">
                  <c:v>331798419</c:v>
                </c:pt>
                <c:pt idx="29506">
                  <c:v>331809664.5</c:v>
                </c:pt>
                <c:pt idx="29507">
                  <c:v>331820910</c:v>
                </c:pt>
                <c:pt idx="29508">
                  <c:v>331832155.5</c:v>
                </c:pt>
                <c:pt idx="29509">
                  <c:v>331843401</c:v>
                </c:pt>
                <c:pt idx="29510">
                  <c:v>331854646.5</c:v>
                </c:pt>
                <c:pt idx="29511">
                  <c:v>331865892</c:v>
                </c:pt>
                <c:pt idx="29512">
                  <c:v>331877137.5</c:v>
                </c:pt>
                <c:pt idx="29513">
                  <c:v>331888383</c:v>
                </c:pt>
                <c:pt idx="29514">
                  <c:v>331899628.5</c:v>
                </c:pt>
                <c:pt idx="29515">
                  <c:v>331910874</c:v>
                </c:pt>
                <c:pt idx="29516">
                  <c:v>331922119.5</c:v>
                </c:pt>
                <c:pt idx="29517">
                  <c:v>331933365</c:v>
                </c:pt>
                <c:pt idx="29518">
                  <c:v>331944610.5</c:v>
                </c:pt>
                <c:pt idx="29519">
                  <c:v>331955856</c:v>
                </c:pt>
                <c:pt idx="29520">
                  <c:v>331967101.5</c:v>
                </c:pt>
                <c:pt idx="29521">
                  <c:v>331978347</c:v>
                </c:pt>
                <c:pt idx="29522">
                  <c:v>331989592.5</c:v>
                </c:pt>
                <c:pt idx="29523">
                  <c:v>332000838</c:v>
                </c:pt>
                <c:pt idx="29524">
                  <c:v>332012083.5</c:v>
                </c:pt>
                <c:pt idx="29525">
                  <c:v>332023329</c:v>
                </c:pt>
                <c:pt idx="29526">
                  <c:v>332034574.5</c:v>
                </c:pt>
                <c:pt idx="29527">
                  <c:v>332045820</c:v>
                </c:pt>
                <c:pt idx="29528">
                  <c:v>332057065.5</c:v>
                </c:pt>
                <c:pt idx="29529">
                  <c:v>332068311</c:v>
                </c:pt>
                <c:pt idx="29530">
                  <c:v>332079556.5</c:v>
                </c:pt>
                <c:pt idx="29531">
                  <c:v>332090802</c:v>
                </c:pt>
                <c:pt idx="29532">
                  <c:v>332102047.5</c:v>
                </c:pt>
                <c:pt idx="29533">
                  <c:v>332113293</c:v>
                </c:pt>
                <c:pt idx="29534">
                  <c:v>332124538.5</c:v>
                </c:pt>
                <c:pt idx="29535">
                  <c:v>332135784</c:v>
                </c:pt>
                <c:pt idx="29536">
                  <c:v>332147029.5</c:v>
                </c:pt>
                <c:pt idx="29537">
                  <c:v>332158275</c:v>
                </c:pt>
                <c:pt idx="29538">
                  <c:v>332169520.5</c:v>
                </c:pt>
                <c:pt idx="29539">
                  <c:v>332180766</c:v>
                </c:pt>
                <c:pt idx="29540">
                  <c:v>332192011.5</c:v>
                </c:pt>
                <c:pt idx="29541">
                  <c:v>332203257</c:v>
                </c:pt>
                <c:pt idx="29542">
                  <c:v>332214502.5</c:v>
                </c:pt>
                <c:pt idx="29543">
                  <c:v>332225747.89999998</c:v>
                </c:pt>
                <c:pt idx="29544">
                  <c:v>332236993.39999998</c:v>
                </c:pt>
                <c:pt idx="29545">
                  <c:v>332248238.89999998</c:v>
                </c:pt>
                <c:pt idx="29546">
                  <c:v>332259484.39999998</c:v>
                </c:pt>
                <c:pt idx="29547">
                  <c:v>332270729.89999998</c:v>
                </c:pt>
                <c:pt idx="29548">
                  <c:v>332281975.39999998</c:v>
                </c:pt>
                <c:pt idx="29549">
                  <c:v>332293220.89999998</c:v>
                </c:pt>
                <c:pt idx="29550">
                  <c:v>332304466.39999998</c:v>
                </c:pt>
                <c:pt idx="29551">
                  <c:v>332315711.89999998</c:v>
                </c:pt>
                <c:pt idx="29552">
                  <c:v>332326957.39999998</c:v>
                </c:pt>
                <c:pt idx="29553">
                  <c:v>332338202.89999998</c:v>
                </c:pt>
                <c:pt idx="29554">
                  <c:v>332349448.39999998</c:v>
                </c:pt>
                <c:pt idx="29555">
                  <c:v>332360693.89999998</c:v>
                </c:pt>
                <c:pt idx="29556">
                  <c:v>332371939.39999998</c:v>
                </c:pt>
                <c:pt idx="29557">
                  <c:v>332383184.89999998</c:v>
                </c:pt>
                <c:pt idx="29558">
                  <c:v>332394430.39999998</c:v>
                </c:pt>
                <c:pt idx="29559">
                  <c:v>332405675.89999998</c:v>
                </c:pt>
                <c:pt idx="29560">
                  <c:v>332416921.39999998</c:v>
                </c:pt>
                <c:pt idx="29561">
                  <c:v>332428166.89999998</c:v>
                </c:pt>
                <c:pt idx="29562">
                  <c:v>332439412.39999998</c:v>
                </c:pt>
                <c:pt idx="29563">
                  <c:v>332450657.89999998</c:v>
                </c:pt>
                <c:pt idx="29564">
                  <c:v>332461903.39999998</c:v>
                </c:pt>
                <c:pt idx="29565">
                  <c:v>332473148.89999998</c:v>
                </c:pt>
                <c:pt idx="29566">
                  <c:v>332484394.39999998</c:v>
                </c:pt>
                <c:pt idx="29567">
                  <c:v>332495639.89999998</c:v>
                </c:pt>
                <c:pt idx="29568">
                  <c:v>332506885.39999998</c:v>
                </c:pt>
                <c:pt idx="29569">
                  <c:v>332518130.89999998</c:v>
                </c:pt>
                <c:pt idx="29570">
                  <c:v>332529376.39999998</c:v>
                </c:pt>
                <c:pt idx="29571">
                  <c:v>332540621.89999998</c:v>
                </c:pt>
                <c:pt idx="29572">
                  <c:v>332551867.39999998</c:v>
                </c:pt>
                <c:pt idx="29573">
                  <c:v>332563112.89999998</c:v>
                </c:pt>
                <c:pt idx="29574">
                  <c:v>332574358.39999998</c:v>
                </c:pt>
                <c:pt idx="29575">
                  <c:v>332585603.89999998</c:v>
                </c:pt>
                <c:pt idx="29576">
                  <c:v>332596849.39999998</c:v>
                </c:pt>
                <c:pt idx="29577">
                  <c:v>332608094.89999998</c:v>
                </c:pt>
                <c:pt idx="29578">
                  <c:v>332619340.39999998</c:v>
                </c:pt>
                <c:pt idx="29579">
                  <c:v>332630585.89999998</c:v>
                </c:pt>
                <c:pt idx="29580">
                  <c:v>332641831.39999998</c:v>
                </c:pt>
                <c:pt idx="29581">
                  <c:v>332653076.89999998</c:v>
                </c:pt>
                <c:pt idx="29582">
                  <c:v>332664322.39999998</c:v>
                </c:pt>
                <c:pt idx="29583">
                  <c:v>332675567.89999998</c:v>
                </c:pt>
                <c:pt idx="29584">
                  <c:v>332686813.39999998</c:v>
                </c:pt>
                <c:pt idx="29585">
                  <c:v>332698058.89999998</c:v>
                </c:pt>
                <c:pt idx="29586">
                  <c:v>332709304.39999998</c:v>
                </c:pt>
                <c:pt idx="29587">
                  <c:v>332720549.89999998</c:v>
                </c:pt>
                <c:pt idx="29588">
                  <c:v>332731795.39999998</c:v>
                </c:pt>
                <c:pt idx="29589">
                  <c:v>332743040.89999998</c:v>
                </c:pt>
                <c:pt idx="29590">
                  <c:v>332754286.39999998</c:v>
                </c:pt>
                <c:pt idx="29591">
                  <c:v>332765531.89999998</c:v>
                </c:pt>
                <c:pt idx="29592">
                  <c:v>332776777.39999998</c:v>
                </c:pt>
                <c:pt idx="29593">
                  <c:v>332788022.80000001</c:v>
                </c:pt>
                <c:pt idx="29594">
                  <c:v>332799268.30000001</c:v>
                </c:pt>
                <c:pt idx="29595">
                  <c:v>332810513.80000001</c:v>
                </c:pt>
                <c:pt idx="29596">
                  <c:v>332821759.30000001</c:v>
                </c:pt>
                <c:pt idx="29597">
                  <c:v>332833004.80000001</c:v>
                </c:pt>
                <c:pt idx="29598">
                  <c:v>332844250.30000001</c:v>
                </c:pt>
                <c:pt idx="29599">
                  <c:v>332855495.80000001</c:v>
                </c:pt>
                <c:pt idx="29600">
                  <c:v>332866741.30000001</c:v>
                </c:pt>
                <c:pt idx="29601">
                  <c:v>332877986.80000001</c:v>
                </c:pt>
                <c:pt idx="29602">
                  <c:v>332889232.30000001</c:v>
                </c:pt>
                <c:pt idx="29603">
                  <c:v>332900477.80000001</c:v>
                </c:pt>
                <c:pt idx="29604">
                  <c:v>332911723.30000001</c:v>
                </c:pt>
                <c:pt idx="29605">
                  <c:v>332922968.80000001</c:v>
                </c:pt>
                <c:pt idx="29606">
                  <c:v>332934214.30000001</c:v>
                </c:pt>
                <c:pt idx="29607">
                  <c:v>332945459.80000001</c:v>
                </c:pt>
                <c:pt idx="29608">
                  <c:v>332956705.30000001</c:v>
                </c:pt>
                <c:pt idx="29609">
                  <c:v>332967950.80000001</c:v>
                </c:pt>
                <c:pt idx="29610">
                  <c:v>332979196.30000001</c:v>
                </c:pt>
                <c:pt idx="29611">
                  <c:v>332990441.80000001</c:v>
                </c:pt>
                <c:pt idx="29612">
                  <c:v>333001687.30000001</c:v>
                </c:pt>
                <c:pt idx="29613">
                  <c:v>333012932.80000001</c:v>
                </c:pt>
                <c:pt idx="29614">
                  <c:v>333024178.30000001</c:v>
                </c:pt>
                <c:pt idx="29615">
                  <c:v>333035423.80000001</c:v>
                </c:pt>
                <c:pt idx="29616">
                  <c:v>333046669.30000001</c:v>
                </c:pt>
                <c:pt idx="29617">
                  <c:v>333057914.80000001</c:v>
                </c:pt>
                <c:pt idx="29618">
                  <c:v>333069160.30000001</c:v>
                </c:pt>
                <c:pt idx="29619">
                  <c:v>333080405.80000001</c:v>
                </c:pt>
                <c:pt idx="29620">
                  <c:v>333091651.30000001</c:v>
                </c:pt>
                <c:pt idx="29621">
                  <c:v>333102896.80000001</c:v>
                </c:pt>
                <c:pt idx="29622">
                  <c:v>333114142.30000001</c:v>
                </c:pt>
                <c:pt idx="29623">
                  <c:v>333125387.80000001</c:v>
                </c:pt>
                <c:pt idx="29624">
                  <c:v>333136633.30000001</c:v>
                </c:pt>
                <c:pt idx="29625">
                  <c:v>333147878.80000001</c:v>
                </c:pt>
                <c:pt idx="29626">
                  <c:v>333159124.30000001</c:v>
                </c:pt>
                <c:pt idx="29627">
                  <c:v>333170369.80000001</c:v>
                </c:pt>
                <c:pt idx="29628">
                  <c:v>333181615.30000001</c:v>
                </c:pt>
                <c:pt idx="29629">
                  <c:v>333192860.80000001</c:v>
                </c:pt>
                <c:pt idx="29630">
                  <c:v>333204106.30000001</c:v>
                </c:pt>
                <c:pt idx="29631">
                  <c:v>333215351.80000001</c:v>
                </c:pt>
                <c:pt idx="29632">
                  <c:v>333226597.30000001</c:v>
                </c:pt>
                <c:pt idx="29633">
                  <c:v>333237842.80000001</c:v>
                </c:pt>
                <c:pt idx="29634">
                  <c:v>333249088.30000001</c:v>
                </c:pt>
                <c:pt idx="29635">
                  <c:v>333260333.80000001</c:v>
                </c:pt>
                <c:pt idx="29636">
                  <c:v>333271579.30000001</c:v>
                </c:pt>
                <c:pt idx="29637">
                  <c:v>333282824.80000001</c:v>
                </c:pt>
                <c:pt idx="29638">
                  <c:v>333294070.30000001</c:v>
                </c:pt>
                <c:pt idx="29639">
                  <c:v>333305315.80000001</c:v>
                </c:pt>
                <c:pt idx="29640">
                  <c:v>333316561.30000001</c:v>
                </c:pt>
                <c:pt idx="29641">
                  <c:v>333327806.80000001</c:v>
                </c:pt>
                <c:pt idx="29642">
                  <c:v>333339052.30000001</c:v>
                </c:pt>
                <c:pt idx="29643">
                  <c:v>333350297.80000001</c:v>
                </c:pt>
                <c:pt idx="29644">
                  <c:v>333361543.19999999</c:v>
                </c:pt>
                <c:pt idx="29645">
                  <c:v>333372788.69999999</c:v>
                </c:pt>
                <c:pt idx="29646">
                  <c:v>333384034.19999999</c:v>
                </c:pt>
                <c:pt idx="29647">
                  <c:v>333395279.69999999</c:v>
                </c:pt>
                <c:pt idx="29648">
                  <c:v>333406525.19999999</c:v>
                </c:pt>
                <c:pt idx="29649">
                  <c:v>333417770.69999999</c:v>
                </c:pt>
                <c:pt idx="29650">
                  <c:v>333429016.19999999</c:v>
                </c:pt>
                <c:pt idx="29651">
                  <c:v>333440261.69999999</c:v>
                </c:pt>
                <c:pt idx="29652">
                  <c:v>333451507.19999999</c:v>
                </c:pt>
                <c:pt idx="29653">
                  <c:v>333462752.69999999</c:v>
                </c:pt>
                <c:pt idx="29654">
                  <c:v>333473998.19999999</c:v>
                </c:pt>
                <c:pt idx="29655">
                  <c:v>333485243.69999999</c:v>
                </c:pt>
                <c:pt idx="29656">
                  <c:v>333496489.19999999</c:v>
                </c:pt>
                <c:pt idx="29657">
                  <c:v>333507734.69999999</c:v>
                </c:pt>
                <c:pt idx="29658">
                  <c:v>333518980.19999999</c:v>
                </c:pt>
                <c:pt idx="29659">
                  <c:v>333530225.69999999</c:v>
                </c:pt>
                <c:pt idx="29660">
                  <c:v>333541471.19999999</c:v>
                </c:pt>
                <c:pt idx="29661">
                  <c:v>333552716.69999999</c:v>
                </c:pt>
                <c:pt idx="29662">
                  <c:v>333563962.19999999</c:v>
                </c:pt>
                <c:pt idx="29663">
                  <c:v>333575207.69999999</c:v>
                </c:pt>
                <c:pt idx="29664">
                  <c:v>333586453.19999999</c:v>
                </c:pt>
                <c:pt idx="29665">
                  <c:v>333597698.69999999</c:v>
                </c:pt>
                <c:pt idx="29666">
                  <c:v>333608944.19999999</c:v>
                </c:pt>
                <c:pt idx="29667">
                  <c:v>333620189.69999999</c:v>
                </c:pt>
                <c:pt idx="29668">
                  <c:v>333631435.19999999</c:v>
                </c:pt>
                <c:pt idx="29669">
                  <c:v>333642680.69999999</c:v>
                </c:pt>
                <c:pt idx="29670">
                  <c:v>333653926.19999999</c:v>
                </c:pt>
                <c:pt idx="29671">
                  <c:v>333665171.69999999</c:v>
                </c:pt>
                <c:pt idx="29672">
                  <c:v>333676417.19999999</c:v>
                </c:pt>
                <c:pt idx="29673">
                  <c:v>333687662.69999999</c:v>
                </c:pt>
                <c:pt idx="29674">
                  <c:v>333698908.19999999</c:v>
                </c:pt>
                <c:pt idx="29675">
                  <c:v>333710153.69999999</c:v>
                </c:pt>
                <c:pt idx="29676">
                  <c:v>333721399.19999999</c:v>
                </c:pt>
                <c:pt idx="29677">
                  <c:v>333732644.69999999</c:v>
                </c:pt>
                <c:pt idx="29678">
                  <c:v>333743890.19999999</c:v>
                </c:pt>
                <c:pt idx="29679">
                  <c:v>333755135.69999999</c:v>
                </c:pt>
                <c:pt idx="29680">
                  <c:v>333766381.19999999</c:v>
                </c:pt>
                <c:pt idx="29681">
                  <c:v>333777626.69999999</c:v>
                </c:pt>
                <c:pt idx="29682">
                  <c:v>333788872.19999999</c:v>
                </c:pt>
                <c:pt idx="29683">
                  <c:v>333800117.69999999</c:v>
                </c:pt>
                <c:pt idx="29684">
                  <c:v>333811363.19999999</c:v>
                </c:pt>
                <c:pt idx="29685">
                  <c:v>333822608.69999999</c:v>
                </c:pt>
                <c:pt idx="29686">
                  <c:v>333833854.19999999</c:v>
                </c:pt>
                <c:pt idx="29687">
                  <c:v>333845099.69999999</c:v>
                </c:pt>
                <c:pt idx="29688">
                  <c:v>333856345.19999999</c:v>
                </c:pt>
                <c:pt idx="29689">
                  <c:v>333867590.69999999</c:v>
                </c:pt>
                <c:pt idx="29690">
                  <c:v>333878836.19999999</c:v>
                </c:pt>
                <c:pt idx="29691">
                  <c:v>333890081.69999999</c:v>
                </c:pt>
                <c:pt idx="29692">
                  <c:v>333901327.19999999</c:v>
                </c:pt>
                <c:pt idx="29693">
                  <c:v>333912572.69999999</c:v>
                </c:pt>
                <c:pt idx="29694">
                  <c:v>333923818.10000002</c:v>
                </c:pt>
                <c:pt idx="29695">
                  <c:v>333935063.60000002</c:v>
                </c:pt>
                <c:pt idx="29696">
                  <c:v>333946309.10000002</c:v>
                </c:pt>
                <c:pt idx="29697">
                  <c:v>333957554.60000002</c:v>
                </c:pt>
                <c:pt idx="29698">
                  <c:v>333968800.10000002</c:v>
                </c:pt>
                <c:pt idx="29699">
                  <c:v>333980045.60000002</c:v>
                </c:pt>
                <c:pt idx="29700">
                  <c:v>333991291.10000002</c:v>
                </c:pt>
                <c:pt idx="29701">
                  <c:v>334002536.60000002</c:v>
                </c:pt>
                <c:pt idx="29702">
                  <c:v>334013782.10000002</c:v>
                </c:pt>
                <c:pt idx="29703">
                  <c:v>334025027.60000002</c:v>
                </c:pt>
                <c:pt idx="29704">
                  <c:v>334036273.10000002</c:v>
                </c:pt>
                <c:pt idx="29705">
                  <c:v>334047518.60000002</c:v>
                </c:pt>
                <c:pt idx="29706">
                  <c:v>334058764.10000002</c:v>
                </c:pt>
                <c:pt idx="29707">
                  <c:v>334070009.60000002</c:v>
                </c:pt>
                <c:pt idx="29708">
                  <c:v>334081255.10000002</c:v>
                </c:pt>
                <c:pt idx="29709">
                  <c:v>334092500.60000002</c:v>
                </c:pt>
                <c:pt idx="29710">
                  <c:v>334103746.10000002</c:v>
                </c:pt>
                <c:pt idx="29711">
                  <c:v>334114991.60000002</c:v>
                </c:pt>
                <c:pt idx="29712">
                  <c:v>334126237.10000002</c:v>
                </c:pt>
                <c:pt idx="29713">
                  <c:v>334137482.60000002</c:v>
                </c:pt>
                <c:pt idx="29714">
                  <c:v>334148728.10000002</c:v>
                </c:pt>
                <c:pt idx="29715">
                  <c:v>334159973.60000002</c:v>
                </c:pt>
                <c:pt idx="29716">
                  <c:v>334171219.10000002</c:v>
                </c:pt>
                <c:pt idx="29717">
                  <c:v>334182464.60000002</c:v>
                </c:pt>
                <c:pt idx="29718">
                  <c:v>334193710.10000002</c:v>
                </c:pt>
                <c:pt idx="29719">
                  <c:v>334204955.60000002</c:v>
                </c:pt>
                <c:pt idx="29720">
                  <c:v>334216201.10000002</c:v>
                </c:pt>
                <c:pt idx="29721">
                  <c:v>334227446.60000002</c:v>
                </c:pt>
                <c:pt idx="29722">
                  <c:v>334238692.10000002</c:v>
                </c:pt>
                <c:pt idx="29723">
                  <c:v>334249937.60000002</c:v>
                </c:pt>
                <c:pt idx="29724">
                  <c:v>334261183.10000002</c:v>
                </c:pt>
                <c:pt idx="29725">
                  <c:v>334272428.60000002</c:v>
                </c:pt>
                <c:pt idx="29726">
                  <c:v>334283674.10000002</c:v>
                </c:pt>
                <c:pt idx="29727">
                  <c:v>334294919.60000002</c:v>
                </c:pt>
                <c:pt idx="29728">
                  <c:v>334306165.10000002</c:v>
                </c:pt>
                <c:pt idx="29729">
                  <c:v>334317410.60000002</c:v>
                </c:pt>
                <c:pt idx="29730">
                  <c:v>334328656.10000002</c:v>
                </c:pt>
                <c:pt idx="29731">
                  <c:v>334339901.60000002</c:v>
                </c:pt>
                <c:pt idx="29732">
                  <c:v>334351147.10000002</c:v>
                </c:pt>
                <c:pt idx="29733">
                  <c:v>334362392.60000002</c:v>
                </c:pt>
                <c:pt idx="29734">
                  <c:v>334373638.10000002</c:v>
                </c:pt>
                <c:pt idx="29735">
                  <c:v>334384883.60000002</c:v>
                </c:pt>
                <c:pt idx="29736">
                  <c:v>334396129.10000002</c:v>
                </c:pt>
                <c:pt idx="29737">
                  <c:v>334407374.60000002</c:v>
                </c:pt>
                <c:pt idx="29738">
                  <c:v>334418620.10000002</c:v>
                </c:pt>
                <c:pt idx="29739">
                  <c:v>334429865.60000002</c:v>
                </c:pt>
                <c:pt idx="29740">
                  <c:v>334441111.10000002</c:v>
                </c:pt>
                <c:pt idx="29741">
                  <c:v>334452356.60000002</c:v>
                </c:pt>
                <c:pt idx="29742">
                  <c:v>334463602.10000002</c:v>
                </c:pt>
                <c:pt idx="29743">
                  <c:v>334474847.60000002</c:v>
                </c:pt>
                <c:pt idx="29744">
                  <c:v>334486093.10000002</c:v>
                </c:pt>
                <c:pt idx="29745">
                  <c:v>334497338.5</c:v>
                </c:pt>
                <c:pt idx="29746">
                  <c:v>334508584</c:v>
                </c:pt>
                <c:pt idx="29747">
                  <c:v>334519829.5</c:v>
                </c:pt>
                <c:pt idx="29748">
                  <c:v>334531075</c:v>
                </c:pt>
                <c:pt idx="29749">
                  <c:v>334542320.5</c:v>
                </c:pt>
                <c:pt idx="29750">
                  <c:v>334553566</c:v>
                </c:pt>
                <c:pt idx="29751">
                  <c:v>334564811.5</c:v>
                </c:pt>
                <c:pt idx="29752">
                  <c:v>334576057</c:v>
                </c:pt>
                <c:pt idx="29753">
                  <c:v>334587302.5</c:v>
                </c:pt>
                <c:pt idx="29754">
                  <c:v>334598548</c:v>
                </c:pt>
                <c:pt idx="29755">
                  <c:v>334609793.5</c:v>
                </c:pt>
                <c:pt idx="29756">
                  <c:v>334621039</c:v>
                </c:pt>
                <c:pt idx="29757">
                  <c:v>334632284.5</c:v>
                </c:pt>
                <c:pt idx="29758">
                  <c:v>334643530</c:v>
                </c:pt>
                <c:pt idx="29759">
                  <c:v>334654775.5</c:v>
                </c:pt>
                <c:pt idx="29760">
                  <c:v>334666021</c:v>
                </c:pt>
                <c:pt idx="29761">
                  <c:v>334677266.5</c:v>
                </c:pt>
                <c:pt idx="29762">
                  <c:v>334688512</c:v>
                </c:pt>
                <c:pt idx="29763">
                  <c:v>334699757.5</c:v>
                </c:pt>
                <c:pt idx="29764">
                  <c:v>334711003</c:v>
                </c:pt>
                <c:pt idx="29765">
                  <c:v>334722248.5</c:v>
                </c:pt>
                <c:pt idx="29766">
                  <c:v>334733494</c:v>
                </c:pt>
                <c:pt idx="29767">
                  <c:v>334744739.5</c:v>
                </c:pt>
                <c:pt idx="29768">
                  <c:v>334755985</c:v>
                </c:pt>
                <c:pt idx="29769">
                  <c:v>334767230.5</c:v>
                </c:pt>
                <c:pt idx="29770">
                  <c:v>334778476</c:v>
                </c:pt>
                <c:pt idx="29771">
                  <c:v>334789721.5</c:v>
                </c:pt>
                <c:pt idx="29772">
                  <c:v>334800967</c:v>
                </c:pt>
                <c:pt idx="29773">
                  <c:v>334812212.5</c:v>
                </c:pt>
                <c:pt idx="29774">
                  <c:v>334823458</c:v>
                </c:pt>
                <c:pt idx="29775">
                  <c:v>334834703.5</c:v>
                </c:pt>
                <c:pt idx="29776">
                  <c:v>334845949</c:v>
                </c:pt>
                <c:pt idx="29777">
                  <c:v>334857194.5</c:v>
                </c:pt>
                <c:pt idx="29778">
                  <c:v>334868440</c:v>
                </c:pt>
                <c:pt idx="29779">
                  <c:v>334879685.5</c:v>
                </c:pt>
                <c:pt idx="29780">
                  <c:v>334890931</c:v>
                </c:pt>
                <c:pt idx="29781">
                  <c:v>334902176.5</c:v>
                </c:pt>
                <c:pt idx="29782">
                  <c:v>334913422</c:v>
                </c:pt>
                <c:pt idx="29783">
                  <c:v>334924667.5</c:v>
                </c:pt>
                <c:pt idx="29784">
                  <c:v>334935913</c:v>
                </c:pt>
                <c:pt idx="29785">
                  <c:v>334947158.5</c:v>
                </c:pt>
                <c:pt idx="29786">
                  <c:v>334958404</c:v>
                </c:pt>
                <c:pt idx="29787">
                  <c:v>334969649.5</c:v>
                </c:pt>
                <c:pt idx="29788">
                  <c:v>334980895</c:v>
                </c:pt>
                <c:pt idx="29789">
                  <c:v>334992140.5</c:v>
                </c:pt>
                <c:pt idx="29790">
                  <c:v>335003386</c:v>
                </c:pt>
                <c:pt idx="29791">
                  <c:v>335014631.5</c:v>
                </c:pt>
                <c:pt idx="29792">
                  <c:v>335025877</c:v>
                </c:pt>
                <c:pt idx="29793">
                  <c:v>335037122.5</c:v>
                </c:pt>
                <c:pt idx="29794">
                  <c:v>335048368</c:v>
                </c:pt>
                <c:pt idx="29795">
                  <c:v>335059613.39999998</c:v>
                </c:pt>
                <c:pt idx="29796">
                  <c:v>335070858.89999998</c:v>
                </c:pt>
                <c:pt idx="29797">
                  <c:v>335082104.39999998</c:v>
                </c:pt>
                <c:pt idx="29798">
                  <c:v>335093349.89999998</c:v>
                </c:pt>
                <c:pt idx="29799">
                  <c:v>335104595.39999998</c:v>
                </c:pt>
                <c:pt idx="29800">
                  <c:v>335115840.89999998</c:v>
                </c:pt>
                <c:pt idx="29801">
                  <c:v>335127086.39999998</c:v>
                </c:pt>
                <c:pt idx="29802">
                  <c:v>335138331.89999998</c:v>
                </c:pt>
                <c:pt idx="29803">
                  <c:v>335149577.39999998</c:v>
                </c:pt>
                <c:pt idx="29804">
                  <c:v>335160822.89999998</c:v>
                </c:pt>
                <c:pt idx="29805">
                  <c:v>335172068.39999998</c:v>
                </c:pt>
                <c:pt idx="29806">
                  <c:v>335183313.89999998</c:v>
                </c:pt>
                <c:pt idx="29807">
                  <c:v>335194559.39999998</c:v>
                </c:pt>
                <c:pt idx="29808">
                  <c:v>335205804.89999998</c:v>
                </c:pt>
                <c:pt idx="29809">
                  <c:v>335217050.39999998</c:v>
                </c:pt>
                <c:pt idx="29810">
                  <c:v>335228295.89999998</c:v>
                </c:pt>
                <c:pt idx="29811">
                  <c:v>335239541.39999998</c:v>
                </c:pt>
                <c:pt idx="29812">
                  <c:v>335250786.89999998</c:v>
                </c:pt>
                <c:pt idx="29813">
                  <c:v>335262032.39999998</c:v>
                </c:pt>
                <c:pt idx="29814">
                  <c:v>335273277.89999998</c:v>
                </c:pt>
                <c:pt idx="29815">
                  <c:v>335284523.39999998</c:v>
                </c:pt>
                <c:pt idx="29816">
                  <c:v>335295768.89999998</c:v>
                </c:pt>
                <c:pt idx="29817">
                  <c:v>335307014.39999998</c:v>
                </c:pt>
                <c:pt idx="29818">
                  <c:v>335318259.89999998</c:v>
                </c:pt>
                <c:pt idx="29819">
                  <c:v>335329505.39999998</c:v>
                </c:pt>
                <c:pt idx="29820">
                  <c:v>335340750.89999998</c:v>
                </c:pt>
                <c:pt idx="29821">
                  <c:v>335351996.39999998</c:v>
                </c:pt>
                <c:pt idx="29822">
                  <c:v>335363241.89999998</c:v>
                </c:pt>
                <c:pt idx="29823">
                  <c:v>335374487.39999998</c:v>
                </c:pt>
                <c:pt idx="29824">
                  <c:v>335385732.89999998</c:v>
                </c:pt>
                <c:pt idx="29825">
                  <c:v>335396978.39999998</c:v>
                </c:pt>
                <c:pt idx="29826">
                  <c:v>335408223.89999998</c:v>
                </c:pt>
                <c:pt idx="29827">
                  <c:v>335419469.39999998</c:v>
                </c:pt>
                <c:pt idx="29828">
                  <c:v>335430714.89999998</c:v>
                </c:pt>
                <c:pt idx="29829">
                  <c:v>335441960.39999998</c:v>
                </c:pt>
                <c:pt idx="29830">
                  <c:v>335453205.89999998</c:v>
                </c:pt>
                <c:pt idx="29831">
                  <c:v>335464451.39999998</c:v>
                </c:pt>
                <c:pt idx="29832">
                  <c:v>335475696.89999998</c:v>
                </c:pt>
                <c:pt idx="29833">
                  <c:v>335486942.39999998</c:v>
                </c:pt>
                <c:pt idx="29834">
                  <c:v>335498187.89999998</c:v>
                </c:pt>
                <c:pt idx="29835">
                  <c:v>335509433.39999998</c:v>
                </c:pt>
                <c:pt idx="29836">
                  <c:v>335520678.89999998</c:v>
                </c:pt>
                <c:pt idx="29837">
                  <c:v>335531924.39999998</c:v>
                </c:pt>
                <c:pt idx="29838">
                  <c:v>335543169.89999998</c:v>
                </c:pt>
                <c:pt idx="29839">
                  <c:v>335554415.39999998</c:v>
                </c:pt>
                <c:pt idx="29840">
                  <c:v>335565660.89999998</c:v>
                </c:pt>
                <c:pt idx="29841">
                  <c:v>335576906.39999998</c:v>
                </c:pt>
                <c:pt idx="29842">
                  <c:v>335588151.89999998</c:v>
                </c:pt>
                <c:pt idx="29843">
                  <c:v>335599397.39999998</c:v>
                </c:pt>
                <c:pt idx="29844">
                  <c:v>335610642.89999998</c:v>
                </c:pt>
                <c:pt idx="29845">
                  <c:v>335621888.39999998</c:v>
                </c:pt>
                <c:pt idx="29846">
                  <c:v>335633133.80000001</c:v>
                </c:pt>
                <c:pt idx="29847">
                  <c:v>335644379.30000001</c:v>
                </c:pt>
                <c:pt idx="29848">
                  <c:v>335655624.80000001</c:v>
                </c:pt>
                <c:pt idx="29849">
                  <c:v>335666870.30000001</c:v>
                </c:pt>
                <c:pt idx="29850">
                  <c:v>335678115.80000001</c:v>
                </c:pt>
                <c:pt idx="29851">
                  <c:v>335689361.30000001</c:v>
                </c:pt>
                <c:pt idx="29852">
                  <c:v>335700606.80000001</c:v>
                </c:pt>
                <c:pt idx="29853">
                  <c:v>335711852.30000001</c:v>
                </c:pt>
                <c:pt idx="29854">
                  <c:v>335723097.80000001</c:v>
                </c:pt>
                <c:pt idx="29855">
                  <c:v>335734343.30000001</c:v>
                </c:pt>
                <c:pt idx="29856">
                  <c:v>335745588.80000001</c:v>
                </c:pt>
                <c:pt idx="29857">
                  <c:v>335756834.30000001</c:v>
                </c:pt>
                <c:pt idx="29858">
                  <c:v>335768079.80000001</c:v>
                </c:pt>
                <c:pt idx="29859">
                  <c:v>335779325.30000001</c:v>
                </c:pt>
                <c:pt idx="29860">
                  <c:v>335790570.80000001</c:v>
                </c:pt>
                <c:pt idx="29861">
                  <c:v>335801816.30000001</c:v>
                </c:pt>
                <c:pt idx="29862">
                  <c:v>335813061.80000001</c:v>
                </c:pt>
                <c:pt idx="29863">
                  <c:v>335824307.30000001</c:v>
                </c:pt>
                <c:pt idx="29864">
                  <c:v>335835552.80000001</c:v>
                </c:pt>
                <c:pt idx="29865">
                  <c:v>335846798.30000001</c:v>
                </c:pt>
                <c:pt idx="29866">
                  <c:v>335858043.80000001</c:v>
                </c:pt>
                <c:pt idx="29867">
                  <c:v>335869289.30000001</c:v>
                </c:pt>
                <c:pt idx="29868">
                  <c:v>335880534.80000001</c:v>
                </c:pt>
                <c:pt idx="29869">
                  <c:v>335891780.30000001</c:v>
                </c:pt>
                <c:pt idx="29870">
                  <c:v>335903025.80000001</c:v>
                </c:pt>
                <c:pt idx="29871">
                  <c:v>335914271.30000001</c:v>
                </c:pt>
                <c:pt idx="29872">
                  <c:v>335925516.80000001</c:v>
                </c:pt>
                <c:pt idx="29873">
                  <c:v>335936762.30000001</c:v>
                </c:pt>
                <c:pt idx="29874">
                  <c:v>335948007.80000001</c:v>
                </c:pt>
                <c:pt idx="29875">
                  <c:v>335959253.30000001</c:v>
                </c:pt>
                <c:pt idx="29876">
                  <c:v>335970498.80000001</c:v>
                </c:pt>
                <c:pt idx="29877">
                  <c:v>335981744.30000001</c:v>
                </c:pt>
                <c:pt idx="29878">
                  <c:v>335992989.80000001</c:v>
                </c:pt>
                <c:pt idx="29879">
                  <c:v>336004235.30000001</c:v>
                </c:pt>
                <c:pt idx="29880">
                  <c:v>336015480.80000001</c:v>
                </c:pt>
                <c:pt idx="29881">
                  <c:v>336026726.30000001</c:v>
                </c:pt>
                <c:pt idx="29882">
                  <c:v>336037971.80000001</c:v>
                </c:pt>
                <c:pt idx="29883">
                  <c:v>336049217.30000001</c:v>
                </c:pt>
                <c:pt idx="29884">
                  <c:v>336060462.80000001</c:v>
                </c:pt>
                <c:pt idx="29885">
                  <c:v>336071708.30000001</c:v>
                </c:pt>
                <c:pt idx="29886">
                  <c:v>336082953.80000001</c:v>
                </c:pt>
                <c:pt idx="29887">
                  <c:v>336094199.30000001</c:v>
                </c:pt>
                <c:pt idx="29888">
                  <c:v>336105444.80000001</c:v>
                </c:pt>
                <c:pt idx="29889">
                  <c:v>336116690.30000001</c:v>
                </c:pt>
                <c:pt idx="29890">
                  <c:v>336127935.80000001</c:v>
                </c:pt>
                <c:pt idx="29891">
                  <c:v>336139181.30000001</c:v>
                </c:pt>
                <c:pt idx="29892">
                  <c:v>336150426.80000001</c:v>
                </c:pt>
                <c:pt idx="29893">
                  <c:v>336161672.30000001</c:v>
                </c:pt>
                <c:pt idx="29894">
                  <c:v>336172917.80000001</c:v>
                </c:pt>
                <c:pt idx="29895">
                  <c:v>336184163.30000001</c:v>
                </c:pt>
                <c:pt idx="29896">
                  <c:v>336195408.69999999</c:v>
                </c:pt>
                <c:pt idx="29897">
                  <c:v>336206654.19999999</c:v>
                </c:pt>
                <c:pt idx="29898">
                  <c:v>336217899.69999999</c:v>
                </c:pt>
                <c:pt idx="29899">
                  <c:v>336229145.19999999</c:v>
                </c:pt>
                <c:pt idx="29900">
                  <c:v>336240390.69999999</c:v>
                </c:pt>
                <c:pt idx="29901">
                  <c:v>336251636.19999999</c:v>
                </c:pt>
                <c:pt idx="29902">
                  <c:v>336262881.69999999</c:v>
                </c:pt>
                <c:pt idx="29903">
                  <c:v>336274127.19999999</c:v>
                </c:pt>
                <c:pt idx="29904">
                  <c:v>336285372.69999999</c:v>
                </c:pt>
                <c:pt idx="29905">
                  <c:v>336296618.19999999</c:v>
                </c:pt>
                <c:pt idx="29906">
                  <c:v>336307863.69999999</c:v>
                </c:pt>
                <c:pt idx="29907">
                  <c:v>336319109.19999999</c:v>
                </c:pt>
                <c:pt idx="29908">
                  <c:v>336330354.69999999</c:v>
                </c:pt>
                <c:pt idx="29909">
                  <c:v>336341600.19999999</c:v>
                </c:pt>
                <c:pt idx="29910">
                  <c:v>336352845.69999999</c:v>
                </c:pt>
                <c:pt idx="29911">
                  <c:v>336364091.19999999</c:v>
                </c:pt>
                <c:pt idx="29912">
                  <c:v>336375336.69999999</c:v>
                </c:pt>
                <c:pt idx="29913">
                  <c:v>336386582.19999999</c:v>
                </c:pt>
                <c:pt idx="29914">
                  <c:v>336397827.69999999</c:v>
                </c:pt>
                <c:pt idx="29915">
                  <c:v>336409073.19999999</c:v>
                </c:pt>
                <c:pt idx="29916">
                  <c:v>336420318.69999999</c:v>
                </c:pt>
                <c:pt idx="29917">
                  <c:v>336431564.19999999</c:v>
                </c:pt>
                <c:pt idx="29918">
                  <c:v>336442809.69999999</c:v>
                </c:pt>
                <c:pt idx="29919">
                  <c:v>336454055.19999999</c:v>
                </c:pt>
                <c:pt idx="29920">
                  <c:v>336465300.69999999</c:v>
                </c:pt>
                <c:pt idx="29921">
                  <c:v>336476546.19999999</c:v>
                </c:pt>
                <c:pt idx="29922">
                  <c:v>336487791.69999999</c:v>
                </c:pt>
                <c:pt idx="29923">
                  <c:v>336499037.19999999</c:v>
                </c:pt>
                <c:pt idx="29924">
                  <c:v>336510282.69999999</c:v>
                </c:pt>
                <c:pt idx="29925">
                  <c:v>336521528.19999999</c:v>
                </c:pt>
                <c:pt idx="29926">
                  <c:v>336532773.69999999</c:v>
                </c:pt>
                <c:pt idx="29927">
                  <c:v>336544019.19999999</c:v>
                </c:pt>
                <c:pt idx="29928">
                  <c:v>336555264.69999999</c:v>
                </c:pt>
                <c:pt idx="29929">
                  <c:v>336566510.19999999</c:v>
                </c:pt>
                <c:pt idx="29930">
                  <c:v>336577755.69999999</c:v>
                </c:pt>
                <c:pt idx="29931">
                  <c:v>336589001.19999999</c:v>
                </c:pt>
                <c:pt idx="29932">
                  <c:v>336600246.69999999</c:v>
                </c:pt>
                <c:pt idx="29933">
                  <c:v>336611492.19999999</c:v>
                </c:pt>
                <c:pt idx="29934">
                  <c:v>336622737.69999999</c:v>
                </c:pt>
                <c:pt idx="29935">
                  <c:v>336633983.19999999</c:v>
                </c:pt>
                <c:pt idx="29936">
                  <c:v>336645228.69999999</c:v>
                </c:pt>
                <c:pt idx="29937">
                  <c:v>336656474.19999999</c:v>
                </c:pt>
                <c:pt idx="29938">
                  <c:v>336667719.69999999</c:v>
                </c:pt>
                <c:pt idx="29939">
                  <c:v>336678965.19999999</c:v>
                </c:pt>
                <c:pt idx="29940">
                  <c:v>336690210.69999999</c:v>
                </c:pt>
                <c:pt idx="29941">
                  <c:v>336701456.19999999</c:v>
                </c:pt>
                <c:pt idx="29942">
                  <c:v>336712701.69999999</c:v>
                </c:pt>
                <c:pt idx="29943">
                  <c:v>336723947.19999999</c:v>
                </c:pt>
                <c:pt idx="29944">
                  <c:v>336735192.69999999</c:v>
                </c:pt>
                <c:pt idx="29945">
                  <c:v>336746438.19999999</c:v>
                </c:pt>
                <c:pt idx="29946">
                  <c:v>336757683.69999999</c:v>
                </c:pt>
                <c:pt idx="29947">
                  <c:v>336768929.10000002</c:v>
                </c:pt>
                <c:pt idx="29948">
                  <c:v>336780174.60000002</c:v>
                </c:pt>
                <c:pt idx="29949">
                  <c:v>336791420.10000002</c:v>
                </c:pt>
                <c:pt idx="29950">
                  <c:v>336802665.60000002</c:v>
                </c:pt>
                <c:pt idx="29951">
                  <c:v>336813911.10000002</c:v>
                </c:pt>
                <c:pt idx="29952">
                  <c:v>336825156.60000002</c:v>
                </c:pt>
                <c:pt idx="29953">
                  <c:v>336836402.10000002</c:v>
                </c:pt>
                <c:pt idx="29954">
                  <c:v>336847647.60000002</c:v>
                </c:pt>
                <c:pt idx="29955">
                  <c:v>336858893.10000002</c:v>
                </c:pt>
                <c:pt idx="29956">
                  <c:v>336870138.60000002</c:v>
                </c:pt>
                <c:pt idx="29957">
                  <c:v>336881384.10000002</c:v>
                </c:pt>
                <c:pt idx="29958">
                  <c:v>336892629.60000002</c:v>
                </c:pt>
                <c:pt idx="29959">
                  <c:v>336903875.10000002</c:v>
                </c:pt>
                <c:pt idx="29960">
                  <c:v>336915120.60000002</c:v>
                </c:pt>
                <c:pt idx="29961">
                  <c:v>336926366.10000002</c:v>
                </c:pt>
                <c:pt idx="29962">
                  <c:v>336937611.60000002</c:v>
                </c:pt>
                <c:pt idx="29963">
                  <c:v>336948857.10000002</c:v>
                </c:pt>
                <c:pt idx="29964">
                  <c:v>336960102.60000002</c:v>
                </c:pt>
                <c:pt idx="29965">
                  <c:v>336971348.10000002</c:v>
                </c:pt>
                <c:pt idx="29966">
                  <c:v>336982593.60000002</c:v>
                </c:pt>
                <c:pt idx="29967">
                  <c:v>336993839.10000002</c:v>
                </c:pt>
                <c:pt idx="29968">
                  <c:v>337005084.60000002</c:v>
                </c:pt>
                <c:pt idx="29969">
                  <c:v>337016330.10000002</c:v>
                </c:pt>
                <c:pt idx="29970">
                  <c:v>337027575.60000002</c:v>
                </c:pt>
                <c:pt idx="29971">
                  <c:v>337038821.10000002</c:v>
                </c:pt>
                <c:pt idx="29972">
                  <c:v>337050066.60000002</c:v>
                </c:pt>
                <c:pt idx="29973">
                  <c:v>337061312.10000002</c:v>
                </c:pt>
                <c:pt idx="29974">
                  <c:v>337072557.60000002</c:v>
                </c:pt>
                <c:pt idx="29975">
                  <c:v>337083803.10000002</c:v>
                </c:pt>
                <c:pt idx="29976">
                  <c:v>337095048.60000002</c:v>
                </c:pt>
                <c:pt idx="29977">
                  <c:v>337106294.10000002</c:v>
                </c:pt>
                <c:pt idx="29978">
                  <c:v>337117539.60000002</c:v>
                </c:pt>
                <c:pt idx="29979">
                  <c:v>337128785.10000002</c:v>
                </c:pt>
                <c:pt idx="29980">
                  <c:v>337140030.60000002</c:v>
                </c:pt>
                <c:pt idx="29981">
                  <c:v>337151276.10000002</c:v>
                </c:pt>
                <c:pt idx="29982">
                  <c:v>337162521.60000002</c:v>
                </c:pt>
                <c:pt idx="29983">
                  <c:v>337173767.10000002</c:v>
                </c:pt>
                <c:pt idx="29984">
                  <c:v>337185012.60000002</c:v>
                </c:pt>
                <c:pt idx="29985">
                  <c:v>337196258.10000002</c:v>
                </c:pt>
                <c:pt idx="29986">
                  <c:v>337207503.60000002</c:v>
                </c:pt>
                <c:pt idx="29987">
                  <c:v>337218749.10000002</c:v>
                </c:pt>
                <c:pt idx="29988">
                  <c:v>337229994.60000002</c:v>
                </c:pt>
                <c:pt idx="29989">
                  <c:v>337241240.10000002</c:v>
                </c:pt>
                <c:pt idx="29990">
                  <c:v>337252485.60000002</c:v>
                </c:pt>
                <c:pt idx="29991">
                  <c:v>337263731.10000002</c:v>
                </c:pt>
                <c:pt idx="29992">
                  <c:v>337274976.60000002</c:v>
                </c:pt>
                <c:pt idx="29993">
                  <c:v>337286222.10000002</c:v>
                </c:pt>
                <c:pt idx="29994">
                  <c:v>337297467.60000002</c:v>
                </c:pt>
                <c:pt idx="29995">
                  <c:v>337308713.10000002</c:v>
                </c:pt>
                <c:pt idx="29996">
                  <c:v>337319958.60000002</c:v>
                </c:pt>
                <c:pt idx="29997">
                  <c:v>337331204</c:v>
                </c:pt>
                <c:pt idx="29998">
                  <c:v>337342449.5</c:v>
                </c:pt>
                <c:pt idx="29999">
                  <c:v>337353695</c:v>
                </c:pt>
                <c:pt idx="30000">
                  <c:v>337364940.5</c:v>
                </c:pt>
                <c:pt idx="30001">
                  <c:v>337376186</c:v>
                </c:pt>
                <c:pt idx="30002">
                  <c:v>337387431.5</c:v>
                </c:pt>
                <c:pt idx="30003">
                  <c:v>337398677</c:v>
                </c:pt>
                <c:pt idx="30004">
                  <c:v>337409922.5</c:v>
                </c:pt>
                <c:pt idx="30005">
                  <c:v>337421168</c:v>
                </c:pt>
                <c:pt idx="30006">
                  <c:v>337432413.5</c:v>
                </c:pt>
                <c:pt idx="30007">
                  <c:v>337443659</c:v>
                </c:pt>
                <c:pt idx="30008">
                  <c:v>337454904.5</c:v>
                </c:pt>
                <c:pt idx="30009">
                  <c:v>337466150</c:v>
                </c:pt>
                <c:pt idx="30010">
                  <c:v>337477395.5</c:v>
                </c:pt>
                <c:pt idx="30011">
                  <c:v>337488641</c:v>
                </c:pt>
                <c:pt idx="30012">
                  <c:v>337499886.5</c:v>
                </c:pt>
                <c:pt idx="30013">
                  <c:v>337511132</c:v>
                </c:pt>
                <c:pt idx="30014">
                  <c:v>337522377.5</c:v>
                </c:pt>
                <c:pt idx="30015">
                  <c:v>337533623</c:v>
                </c:pt>
                <c:pt idx="30016">
                  <c:v>337544868.5</c:v>
                </c:pt>
                <c:pt idx="30017">
                  <c:v>337556114</c:v>
                </c:pt>
                <c:pt idx="30018">
                  <c:v>337567359.5</c:v>
                </c:pt>
                <c:pt idx="30019">
                  <c:v>337578605</c:v>
                </c:pt>
                <c:pt idx="30020">
                  <c:v>337589850.5</c:v>
                </c:pt>
                <c:pt idx="30021">
                  <c:v>337601096</c:v>
                </c:pt>
                <c:pt idx="30022">
                  <c:v>337612341.5</c:v>
                </c:pt>
                <c:pt idx="30023">
                  <c:v>337623587</c:v>
                </c:pt>
                <c:pt idx="30024">
                  <c:v>337634832.5</c:v>
                </c:pt>
                <c:pt idx="30025">
                  <c:v>337646078</c:v>
                </c:pt>
                <c:pt idx="30026">
                  <c:v>337657323.5</c:v>
                </c:pt>
                <c:pt idx="30027">
                  <c:v>337668569</c:v>
                </c:pt>
                <c:pt idx="30028">
                  <c:v>337679814.5</c:v>
                </c:pt>
                <c:pt idx="30029">
                  <c:v>337691060</c:v>
                </c:pt>
                <c:pt idx="30030">
                  <c:v>337702305.5</c:v>
                </c:pt>
                <c:pt idx="30031">
                  <c:v>337713551</c:v>
                </c:pt>
                <c:pt idx="30032">
                  <c:v>337724796.5</c:v>
                </c:pt>
                <c:pt idx="30033">
                  <c:v>337736042</c:v>
                </c:pt>
                <c:pt idx="30034">
                  <c:v>337747287.5</c:v>
                </c:pt>
                <c:pt idx="30035">
                  <c:v>337758533</c:v>
                </c:pt>
                <c:pt idx="30036">
                  <c:v>337769778.5</c:v>
                </c:pt>
                <c:pt idx="30037">
                  <c:v>337781024</c:v>
                </c:pt>
                <c:pt idx="30038">
                  <c:v>337792269.5</c:v>
                </c:pt>
                <c:pt idx="30039">
                  <c:v>337803515</c:v>
                </c:pt>
                <c:pt idx="30040">
                  <c:v>337814760.5</c:v>
                </c:pt>
                <c:pt idx="30041">
                  <c:v>337826006</c:v>
                </c:pt>
                <c:pt idx="30042">
                  <c:v>337837251.5</c:v>
                </c:pt>
                <c:pt idx="30043">
                  <c:v>337848497</c:v>
                </c:pt>
                <c:pt idx="30044">
                  <c:v>337859742.5</c:v>
                </c:pt>
                <c:pt idx="30045">
                  <c:v>337870988</c:v>
                </c:pt>
                <c:pt idx="30046">
                  <c:v>337882233.5</c:v>
                </c:pt>
                <c:pt idx="30047">
                  <c:v>337893479</c:v>
                </c:pt>
                <c:pt idx="30048">
                  <c:v>337904724.39999998</c:v>
                </c:pt>
                <c:pt idx="30049">
                  <c:v>337915969.89999998</c:v>
                </c:pt>
                <c:pt idx="30050">
                  <c:v>337927215.39999998</c:v>
                </c:pt>
                <c:pt idx="30051">
                  <c:v>337938460.89999998</c:v>
                </c:pt>
                <c:pt idx="30052">
                  <c:v>337949706.39999998</c:v>
                </c:pt>
                <c:pt idx="30053">
                  <c:v>337960951.89999998</c:v>
                </c:pt>
                <c:pt idx="30054">
                  <c:v>337972197.39999998</c:v>
                </c:pt>
                <c:pt idx="30055">
                  <c:v>337983442.89999998</c:v>
                </c:pt>
                <c:pt idx="30056">
                  <c:v>337994688.39999998</c:v>
                </c:pt>
                <c:pt idx="30057">
                  <c:v>338005933.89999998</c:v>
                </c:pt>
                <c:pt idx="30058">
                  <c:v>338017179.39999998</c:v>
                </c:pt>
                <c:pt idx="30059">
                  <c:v>338028424.89999998</c:v>
                </c:pt>
                <c:pt idx="30060">
                  <c:v>338039670.39999998</c:v>
                </c:pt>
                <c:pt idx="30061">
                  <c:v>338050915.89999998</c:v>
                </c:pt>
                <c:pt idx="30062">
                  <c:v>338062161.39999998</c:v>
                </c:pt>
                <c:pt idx="30063">
                  <c:v>338073406.89999998</c:v>
                </c:pt>
                <c:pt idx="30064">
                  <c:v>338084652.39999998</c:v>
                </c:pt>
                <c:pt idx="30065">
                  <c:v>338095897.89999998</c:v>
                </c:pt>
                <c:pt idx="30066">
                  <c:v>338107143.39999998</c:v>
                </c:pt>
                <c:pt idx="30067">
                  <c:v>338118388.89999998</c:v>
                </c:pt>
                <c:pt idx="30068">
                  <c:v>338129634.39999998</c:v>
                </c:pt>
                <c:pt idx="30069">
                  <c:v>338140879.89999998</c:v>
                </c:pt>
                <c:pt idx="30070">
                  <c:v>338152125.39999998</c:v>
                </c:pt>
                <c:pt idx="30071">
                  <c:v>338163370.89999998</c:v>
                </c:pt>
                <c:pt idx="30072">
                  <c:v>338174616.39999998</c:v>
                </c:pt>
                <c:pt idx="30073">
                  <c:v>338185861.89999998</c:v>
                </c:pt>
                <c:pt idx="30074">
                  <c:v>338197107.39999998</c:v>
                </c:pt>
                <c:pt idx="30075">
                  <c:v>338208352.89999998</c:v>
                </c:pt>
                <c:pt idx="30076">
                  <c:v>338219598.39999998</c:v>
                </c:pt>
                <c:pt idx="30077">
                  <c:v>338230843.89999998</c:v>
                </c:pt>
                <c:pt idx="30078">
                  <c:v>338242089.39999998</c:v>
                </c:pt>
                <c:pt idx="30079">
                  <c:v>338253334.89999998</c:v>
                </c:pt>
                <c:pt idx="30080">
                  <c:v>338264580.39999998</c:v>
                </c:pt>
                <c:pt idx="30081">
                  <c:v>338275825.89999998</c:v>
                </c:pt>
                <c:pt idx="30082">
                  <c:v>338287071.39999998</c:v>
                </c:pt>
                <c:pt idx="30083">
                  <c:v>338298316.89999998</c:v>
                </c:pt>
                <c:pt idx="30084">
                  <c:v>338309562.39999998</c:v>
                </c:pt>
                <c:pt idx="30085">
                  <c:v>338320807.89999998</c:v>
                </c:pt>
                <c:pt idx="30086">
                  <c:v>338332053.39999998</c:v>
                </c:pt>
                <c:pt idx="30087">
                  <c:v>338343298.89999998</c:v>
                </c:pt>
                <c:pt idx="30088">
                  <c:v>338354544.39999998</c:v>
                </c:pt>
                <c:pt idx="30089">
                  <c:v>338365789.89999998</c:v>
                </c:pt>
                <c:pt idx="30090">
                  <c:v>338377035.39999998</c:v>
                </c:pt>
                <c:pt idx="30091">
                  <c:v>338388280.89999998</c:v>
                </c:pt>
                <c:pt idx="30092">
                  <c:v>338399526.39999998</c:v>
                </c:pt>
                <c:pt idx="30093">
                  <c:v>338410771.89999998</c:v>
                </c:pt>
                <c:pt idx="30094">
                  <c:v>338422017.39999998</c:v>
                </c:pt>
                <c:pt idx="30095">
                  <c:v>338433262.89999998</c:v>
                </c:pt>
                <c:pt idx="30096">
                  <c:v>338444508.39999998</c:v>
                </c:pt>
                <c:pt idx="30097">
                  <c:v>338455753.89999998</c:v>
                </c:pt>
                <c:pt idx="30098">
                  <c:v>338466999.30000001</c:v>
                </c:pt>
                <c:pt idx="30099">
                  <c:v>338478244.80000001</c:v>
                </c:pt>
                <c:pt idx="30100">
                  <c:v>338489490.30000001</c:v>
                </c:pt>
                <c:pt idx="30101">
                  <c:v>338500735.80000001</c:v>
                </c:pt>
                <c:pt idx="30102">
                  <c:v>338511981.30000001</c:v>
                </c:pt>
                <c:pt idx="30103">
                  <c:v>338523226.80000001</c:v>
                </c:pt>
                <c:pt idx="30104">
                  <c:v>338534472.30000001</c:v>
                </c:pt>
                <c:pt idx="30105">
                  <c:v>338545717.80000001</c:v>
                </c:pt>
                <c:pt idx="30106">
                  <c:v>338556963.30000001</c:v>
                </c:pt>
                <c:pt idx="30107">
                  <c:v>338568208.80000001</c:v>
                </c:pt>
                <c:pt idx="30108">
                  <c:v>338579454.30000001</c:v>
                </c:pt>
                <c:pt idx="30109">
                  <c:v>338590699.80000001</c:v>
                </c:pt>
                <c:pt idx="30110">
                  <c:v>338601945.30000001</c:v>
                </c:pt>
                <c:pt idx="30111">
                  <c:v>338613190.80000001</c:v>
                </c:pt>
                <c:pt idx="30112">
                  <c:v>338624436.30000001</c:v>
                </c:pt>
                <c:pt idx="30113">
                  <c:v>338635681.80000001</c:v>
                </c:pt>
                <c:pt idx="30114">
                  <c:v>338646927.30000001</c:v>
                </c:pt>
                <c:pt idx="30115">
                  <c:v>338658172.80000001</c:v>
                </c:pt>
                <c:pt idx="30116">
                  <c:v>338669418.30000001</c:v>
                </c:pt>
                <c:pt idx="30117">
                  <c:v>338680663.80000001</c:v>
                </c:pt>
                <c:pt idx="30118">
                  <c:v>338691909.30000001</c:v>
                </c:pt>
                <c:pt idx="30119">
                  <c:v>338703154.80000001</c:v>
                </c:pt>
                <c:pt idx="30120">
                  <c:v>338714400.30000001</c:v>
                </c:pt>
                <c:pt idx="30121">
                  <c:v>338725645.80000001</c:v>
                </c:pt>
                <c:pt idx="30122">
                  <c:v>338736891.30000001</c:v>
                </c:pt>
                <c:pt idx="30123">
                  <c:v>338748136.80000001</c:v>
                </c:pt>
                <c:pt idx="30124">
                  <c:v>338759382.30000001</c:v>
                </c:pt>
                <c:pt idx="30125">
                  <c:v>338770627.80000001</c:v>
                </c:pt>
                <c:pt idx="30126">
                  <c:v>338781873.30000001</c:v>
                </c:pt>
                <c:pt idx="30127">
                  <c:v>338793118.80000001</c:v>
                </c:pt>
                <c:pt idx="30128">
                  <c:v>338804364.30000001</c:v>
                </c:pt>
                <c:pt idx="30129">
                  <c:v>338815609.80000001</c:v>
                </c:pt>
                <c:pt idx="30130">
                  <c:v>338826855.30000001</c:v>
                </c:pt>
                <c:pt idx="30131">
                  <c:v>338838100.80000001</c:v>
                </c:pt>
                <c:pt idx="30132">
                  <c:v>338849346.30000001</c:v>
                </c:pt>
                <c:pt idx="30133">
                  <c:v>338860591.80000001</c:v>
                </c:pt>
                <c:pt idx="30134">
                  <c:v>338871837.30000001</c:v>
                </c:pt>
                <c:pt idx="30135">
                  <c:v>338883082.80000001</c:v>
                </c:pt>
                <c:pt idx="30136">
                  <c:v>338894328.30000001</c:v>
                </c:pt>
                <c:pt idx="30137">
                  <c:v>338905573.80000001</c:v>
                </c:pt>
                <c:pt idx="30138">
                  <c:v>338916819.30000001</c:v>
                </c:pt>
                <c:pt idx="30139">
                  <c:v>338928064.80000001</c:v>
                </c:pt>
                <c:pt idx="30140">
                  <c:v>338939310.30000001</c:v>
                </c:pt>
                <c:pt idx="30141">
                  <c:v>338950555.80000001</c:v>
                </c:pt>
                <c:pt idx="30142">
                  <c:v>338961801.30000001</c:v>
                </c:pt>
                <c:pt idx="30143">
                  <c:v>338973046.80000001</c:v>
                </c:pt>
                <c:pt idx="30144">
                  <c:v>338984292.30000001</c:v>
                </c:pt>
                <c:pt idx="30145">
                  <c:v>338995537.80000001</c:v>
                </c:pt>
                <c:pt idx="30146">
                  <c:v>339006783.30000001</c:v>
                </c:pt>
                <c:pt idx="30147">
                  <c:v>339018028.80000001</c:v>
                </c:pt>
                <c:pt idx="30148">
                  <c:v>339029274.30000001</c:v>
                </c:pt>
                <c:pt idx="30149">
                  <c:v>339040519.69999999</c:v>
                </c:pt>
                <c:pt idx="30150">
                  <c:v>339051765.19999999</c:v>
                </c:pt>
                <c:pt idx="30151">
                  <c:v>339063010.69999999</c:v>
                </c:pt>
                <c:pt idx="30152">
                  <c:v>339074256.19999999</c:v>
                </c:pt>
                <c:pt idx="30153">
                  <c:v>339085501.69999999</c:v>
                </c:pt>
                <c:pt idx="30154">
                  <c:v>339096747.19999999</c:v>
                </c:pt>
                <c:pt idx="30155">
                  <c:v>339107992.69999999</c:v>
                </c:pt>
                <c:pt idx="30156">
                  <c:v>339119238.19999999</c:v>
                </c:pt>
                <c:pt idx="30157">
                  <c:v>339130483.69999999</c:v>
                </c:pt>
                <c:pt idx="30158">
                  <c:v>339141729.19999999</c:v>
                </c:pt>
                <c:pt idx="30159">
                  <c:v>339152974.69999999</c:v>
                </c:pt>
                <c:pt idx="30160">
                  <c:v>339164220.19999999</c:v>
                </c:pt>
                <c:pt idx="30161">
                  <c:v>339175465.69999999</c:v>
                </c:pt>
                <c:pt idx="30162">
                  <c:v>339186711.19999999</c:v>
                </c:pt>
                <c:pt idx="30163">
                  <c:v>339197956.69999999</c:v>
                </c:pt>
                <c:pt idx="30164">
                  <c:v>339209202.19999999</c:v>
                </c:pt>
                <c:pt idx="30165">
                  <c:v>339220447.69999999</c:v>
                </c:pt>
                <c:pt idx="30166">
                  <c:v>339231693.19999999</c:v>
                </c:pt>
                <c:pt idx="30167">
                  <c:v>339242938.69999999</c:v>
                </c:pt>
                <c:pt idx="30168">
                  <c:v>339254184.19999999</c:v>
                </c:pt>
                <c:pt idx="30169">
                  <c:v>339265429.69999999</c:v>
                </c:pt>
                <c:pt idx="30170">
                  <c:v>339276675.19999999</c:v>
                </c:pt>
                <c:pt idx="30171">
                  <c:v>339287920.69999999</c:v>
                </c:pt>
                <c:pt idx="30172">
                  <c:v>339299166.19999999</c:v>
                </c:pt>
                <c:pt idx="30173">
                  <c:v>339310411.69999999</c:v>
                </c:pt>
                <c:pt idx="30174">
                  <c:v>339321657.19999999</c:v>
                </c:pt>
                <c:pt idx="30175">
                  <c:v>339332902.69999999</c:v>
                </c:pt>
                <c:pt idx="30176">
                  <c:v>339344148.19999999</c:v>
                </c:pt>
                <c:pt idx="30177">
                  <c:v>339355393.69999999</c:v>
                </c:pt>
                <c:pt idx="30178">
                  <c:v>339366639.19999999</c:v>
                </c:pt>
                <c:pt idx="30179">
                  <c:v>339377884.69999999</c:v>
                </c:pt>
                <c:pt idx="30180">
                  <c:v>339389130.19999999</c:v>
                </c:pt>
                <c:pt idx="30181">
                  <c:v>339400375.69999999</c:v>
                </c:pt>
                <c:pt idx="30182">
                  <c:v>339411621.19999999</c:v>
                </c:pt>
                <c:pt idx="30183">
                  <c:v>339422866.69999999</c:v>
                </c:pt>
                <c:pt idx="30184">
                  <c:v>339434112.19999999</c:v>
                </c:pt>
                <c:pt idx="30185">
                  <c:v>339445357.69999999</c:v>
                </c:pt>
                <c:pt idx="30186">
                  <c:v>339456603.19999999</c:v>
                </c:pt>
                <c:pt idx="30187">
                  <c:v>339467848.69999999</c:v>
                </c:pt>
                <c:pt idx="30188">
                  <c:v>339479094.19999999</c:v>
                </c:pt>
                <c:pt idx="30189">
                  <c:v>339490339.69999999</c:v>
                </c:pt>
                <c:pt idx="30190">
                  <c:v>339501585.19999999</c:v>
                </c:pt>
                <c:pt idx="30191">
                  <c:v>339512830.69999999</c:v>
                </c:pt>
                <c:pt idx="30192">
                  <c:v>339524076.19999999</c:v>
                </c:pt>
                <c:pt idx="30193">
                  <c:v>339535321.69999999</c:v>
                </c:pt>
                <c:pt idx="30194">
                  <c:v>339546567.19999999</c:v>
                </c:pt>
                <c:pt idx="30195">
                  <c:v>339557812.69999999</c:v>
                </c:pt>
                <c:pt idx="30196">
                  <c:v>339569058.19999999</c:v>
                </c:pt>
                <c:pt idx="30197">
                  <c:v>339580303.69999999</c:v>
                </c:pt>
                <c:pt idx="30198">
                  <c:v>339591549.19999999</c:v>
                </c:pt>
                <c:pt idx="30199">
                  <c:v>339602794.60000002</c:v>
                </c:pt>
                <c:pt idx="30200">
                  <c:v>339614040.10000002</c:v>
                </c:pt>
                <c:pt idx="30201">
                  <c:v>339625285.60000002</c:v>
                </c:pt>
                <c:pt idx="30202">
                  <c:v>339636531.10000002</c:v>
                </c:pt>
                <c:pt idx="30203">
                  <c:v>339647776.60000002</c:v>
                </c:pt>
                <c:pt idx="30204">
                  <c:v>339659022.10000002</c:v>
                </c:pt>
                <c:pt idx="30205">
                  <c:v>339670267.60000002</c:v>
                </c:pt>
                <c:pt idx="30206">
                  <c:v>339681513.10000002</c:v>
                </c:pt>
                <c:pt idx="30207">
                  <c:v>339692758.60000002</c:v>
                </c:pt>
                <c:pt idx="30208">
                  <c:v>339704004.10000002</c:v>
                </c:pt>
                <c:pt idx="30209">
                  <c:v>339715249.60000002</c:v>
                </c:pt>
                <c:pt idx="30210">
                  <c:v>339726495.10000002</c:v>
                </c:pt>
                <c:pt idx="30211">
                  <c:v>339737740.60000002</c:v>
                </c:pt>
                <c:pt idx="30212">
                  <c:v>339748986.10000002</c:v>
                </c:pt>
                <c:pt idx="30213">
                  <c:v>339760231.60000002</c:v>
                </c:pt>
                <c:pt idx="30214">
                  <c:v>339771477.10000002</c:v>
                </c:pt>
                <c:pt idx="30215">
                  <c:v>339782722.60000002</c:v>
                </c:pt>
                <c:pt idx="30216">
                  <c:v>339793968.10000002</c:v>
                </c:pt>
                <c:pt idx="30217">
                  <c:v>339805213.60000002</c:v>
                </c:pt>
                <c:pt idx="30218">
                  <c:v>339816459.10000002</c:v>
                </c:pt>
                <c:pt idx="30219">
                  <c:v>339827704.60000002</c:v>
                </c:pt>
                <c:pt idx="30220">
                  <c:v>339838950.10000002</c:v>
                </c:pt>
                <c:pt idx="30221">
                  <c:v>339850195.60000002</c:v>
                </c:pt>
                <c:pt idx="30222">
                  <c:v>339861441.10000002</c:v>
                </c:pt>
                <c:pt idx="30223">
                  <c:v>339872686.60000002</c:v>
                </c:pt>
                <c:pt idx="30224">
                  <c:v>339883932.10000002</c:v>
                </c:pt>
                <c:pt idx="30225">
                  <c:v>339895177.60000002</c:v>
                </c:pt>
                <c:pt idx="30226">
                  <c:v>339906423.10000002</c:v>
                </c:pt>
                <c:pt idx="30227">
                  <c:v>339917668.60000002</c:v>
                </c:pt>
                <c:pt idx="30228">
                  <c:v>339928914.10000002</c:v>
                </c:pt>
                <c:pt idx="30229">
                  <c:v>339940159.60000002</c:v>
                </c:pt>
                <c:pt idx="30230">
                  <c:v>339951405.10000002</c:v>
                </c:pt>
                <c:pt idx="30231">
                  <c:v>339962650.60000002</c:v>
                </c:pt>
                <c:pt idx="30232">
                  <c:v>339973896.10000002</c:v>
                </c:pt>
                <c:pt idx="30233">
                  <c:v>339985141.60000002</c:v>
                </c:pt>
                <c:pt idx="30234">
                  <c:v>339996387.10000002</c:v>
                </c:pt>
                <c:pt idx="30235">
                  <c:v>340007632.60000002</c:v>
                </c:pt>
                <c:pt idx="30236">
                  <c:v>340018878.10000002</c:v>
                </c:pt>
                <c:pt idx="30237">
                  <c:v>340030123.60000002</c:v>
                </c:pt>
                <c:pt idx="30238">
                  <c:v>340041369.10000002</c:v>
                </c:pt>
                <c:pt idx="30239">
                  <c:v>340052614.60000002</c:v>
                </c:pt>
                <c:pt idx="30240">
                  <c:v>340063860.10000002</c:v>
                </c:pt>
                <c:pt idx="30241">
                  <c:v>340075105.60000002</c:v>
                </c:pt>
                <c:pt idx="30242">
                  <c:v>340086351.10000002</c:v>
                </c:pt>
                <c:pt idx="30243">
                  <c:v>340097596.60000002</c:v>
                </c:pt>
                <c:pt idx="30244">
                  <c:v>340108842.10000002</c:v>
                </c:pt>
                <c:pt idx="30245">
                  <c:v>340120087.60000002</c:v>
                </c:pt>
                <c:pt idx="30246">
                  <c:v>340131333.10000002</c:v>
                </c:pt>
                <c:pt idx="30247">
                  <c:v>340142578.60000002</c:v>
                </c:pt>
                <c:pt idx="30248">
                  <c:v>340153824.10000002</c:v>
                </c:pt>
                <c:pt idx="30249">
                  <c:v>340165069.5</c:v>
                </c:pt>
                <c:pt idx="30250">
                  <c:v>340176315</c:v>
                </c:pt>
                <c:pt idx="30251">
                  <c:v>340187560.5</c:v>
                </c:pt>
                <c:pt idx="30252">
                  <c:v>340198806</c:v>
                </c:pt>
                <c:pt idx="30253">
                  <c:v>340210051.5</c:v>
                </c:pt>
                <c:pt idx="30254">
                  <c:v>340221297</c:v>
                </c:pt>
                <c:pt idx="30255">
                  <c:v>340232542.5</c:v>
                </c:pt>
                <c:pt idx="30256">
                  <c:v>340243788</c:v>
                </c:pt>
                <c:pt idx="30257">
                  <c:v>340255033.5</c:v>
                </c:pt>
                <c:pt idx="30258">
                  <c:v>340266279</c:v>
                </c:pt>
                <c:pt idx="30259">
                  <c:v>340277524.5</c:v>
                </c:pt>
                <c:pt idx="30260">
                  <c:v>340288770</c:v>
                </c:pt>
                <c:pt idx="30261">
                  <c:v>340300015.5</c:v>
                </c:pt>
                <c:pt idx="30262">
                  <c:v>340311261</c:v>
                </c:pt>
                <c:pt idx="30263">
                  <c:v>340322506.5</c:v>
                </c:pt>
                <c:pt idx="30264">
                  <c:v>340333752</c:v>
                </c:pt>
                <c:pt idx="30265">
                  <c:v>340344997.5</c:v>
                </c:pt>
                <c:pt idx="30266">
                  <c:v>340356243</c:v>
                </c:pt>
                <c:pt idx="30267">
                  <c:v>340367488.5</c:v>
                </c:pt>
                <c:pt idx="30268">
                  <c:v>340378734</c:v>
                </c:pt>
                <c:pt idx="30269">
                  <c:v>340389979.5</c:v>
                </c:pt>
                <c:pt idx="30270">
                  <c:v>340401225</c:v>
                </c:pt>
                <c:pt idx="30271">
                  <c:v>340412470.5</c:v>
                </c:pt>
                <c:pt idx="30272">
                  <c:v>340423716</c:v>
                </c:pt>
                <c:pt idx="30273">
                  <c:v>340434961.5</c:v>
                </c:pt>
                <c:pt idx="30274">
                  <c:v>340446207</c:v>
                </c:pt>
                <c:pt idx="30275">
                  <c:v>340457452.5</c:v>
                </c:pt>
                <c:pt idx="30276">
                  <c:v>340468698</c:v>
                </c:pt>
                <c:pt idx="30277">
                  <c:v>340479943.5</c:v>
                </c:pt>
                <c:pt idx="30278">
                  <c:v>340491189</c:v>
                </c:pt>
                <c:pt idx="30279">
                  <c:v>340502434.5</c:v>
                </c:pt>
                <c:pt idx="30280">
                  <c:v>340513680</c:v>
                </c:pt>
                <c:pt idx="30281">
                  <c:v>340524925.5</c:v>
                </c:pt>
                <c:pt idx="30282">
                  <c:v>340536171</c:v>
                </c:pt>
                <c:pt idx="30283">
                  <c:v>340547416.5</c:v>
                </c:pt>
                <c:pt idx="30284">
                  <c:v>340558662</c:v>
                </c:pt>
                <c:pt idx="30285">
                  <c:v>340569907.5</c:v>
                </c:pt>
                <c:pt idx="30286">
                  <c:v>340581153</c:v>
                </c:pt>
                <c:pt idx="30287">
                  <c:v>340592398.5</c:v>
                </c:pt>
                <c:pt idx="30288">
                  <c:v>340603644</c:v>
                </c:pt>
                <c:pt idx="30289">
                  <c:v>340614889.5</c:v>
                </c:pt>
                <c:pt idx="30290">
                  <c:v>340626135</c:v>
                </c:pt>
                <c:pt idx="30291">
                  <c:v>340637380.5</c:v>
                </c:pt>
                <c:pt idx="30292">
                  <c:v>340648626</c:v>
                </c:pt>
                <c:pt idx="30293">
                  <c:v>340659871.5</c:v>
                </c:pt>
                <c:pt idx="30294">
                  <c:v>340671117</c:v>
                </c:pt>
                <c:pt idx="30295">
                  <c:v>340682362.5</c:v>
                </c:pt>
                <c:pt idx="30296">
                  <c:v>340693608</c:v>
                </c:pt>
                <c:pt idx="30297">
                  <c:v>340704853.5</c:v>
                </c:pt>
                <c:pt idx="30298">
                  <c:v>340716099</c:v>
                </c:pt>
                <c:pt idx="30299">
                  <c:v>340727344.5</c:v>
                </c:pt>
                <c:pt idx="30300">
                  <c:v>340738589.89999998</c:v>
                </c:pt>
                <c:pt idx="30301">
                  <c:v>340749835.39999998</c:v>
                </c:pt>
                <c:pt idx="30302">
                  <c:v>340761080.89999998</c:v>
                </c:pt>
                <c:pt idx="30303">
                  <c:v>340772326.39999998</c:v>
                </c:pt>
                <c:pt idx="30304">
                  <c:v>340783571.89999998</c:v>
                </c:pt>
                <c:pt idx="30305">
                  <c:v>340794817.39999998</c:v>
                </c:pt>
                <c:pt idx="30306">
                  <c:v>340806062.89999998</c:v>
                </c:pt>
                <c:pt idx="30307">
                  <c:v>340817308.39999998</c:v>
                </c:pt>
                <c:pt idx="30308">
                  <c:v>340828553.89999998</c:v>
                </c:pt>
                <c:pt idx="30309">
                  <c:v>340839799.39999998</c:v>
                </c:pt>
                <c:pt idx="30310">
                  <c:v>340851044.89999998</c:v>
                </c:pt>
                <c:pt idx="30311">
                  <c:v>340862290.39999998</c:v>
                </c:pt>
                <c:pt idx="30312">
                  <c:v>340873535.89999998</c:v>
                </c:pt>
                <c:pt idx="30313">
                  <c:v>340884781.39999998</c:v>
                </c:pt>
                <c:pt idx="30314">
                  <c:v>340896026.89999998</c:v>
                </c:pt>
                <c:pt idx="30315">
                  <c:v>340907272.39999998</c:v>
                </c:pt>
                <c:pt idx="30316">
                  <c:v>340918517.89999998</c:v>
                </c:pt>
                <c:pt idx="30317">
                  <c:v>340929763.39999998</c:v>
                </c:pt>
                <c:pt idx="30318">
                  <c:v>340941008.89999998</c:v>
                </c:pt>
                <c:pt idx="30319">
                  <c:v>340952254.39999998</c:v>
                </c:pt>
                <c:pt idx="30320">
                  <c:v>340963499.89999998</c:v>
                </c:pt>
                <c:pt idx="30321">
                  <c:v>340974745.39999998</c:v>
                </c:pt>
                <c:pt idx="30322">
                  <c:v>340985990.89999998</c:v>
                </c:pt>
                <c:pt idx="30323">
                  <c:v>340997236.39999998</c:v>
                </c:pt>
                <c:pt idx="30324">
                  <c:v>341008481.89999998</c:v>
                </c:pt>
                <c:pt idx="30325">
                  <c:v>341019727.39999998</c:v>
                </c:pt>
                <c:pt idx="30326">
                  <c:v>341030972.89999998</c:v>
                </c:pt>
                <c:pt idx="30327">
                  <c:v>341042218.39999998</c:v>
                </c:pt>
                <c:pt idx="30328">
                  <c:v>341053463.89999998</c:v>
                </c:pt>
                <c:pt idx="30329">
                  <c:v>341064709.39999998</c:v>
                </c:pt>
                <c:pt idx="30330">
                  <c:v>341075954.89999998</c:v>
                </c:pt>
                <c:pt idx="30331">
                  <c:v>341087200.39999998</c:v>
                </c:pt>
                <c:pt idx="30332">
                  <c:v>341098445.89999998</c:v>
                </c:pt>
                <c:pt idx="30333">
                  <c:v>341109691.39999998</c:v>
                </c:pt>
                <c:pt idx="30334">
                  <c:v>341120936.89999998</c:v>
                </c:pt>
                <c:pt idx="30335">
                  <c:v>341132182.39999998</c:v>
                </c:pt>
                <c:pt idx="30336">
                  <c:v>341143427.89999998</c:v>
                </c:pt>
                <c:pt idx="30337">
                  <c:v>341154673.39999998</c:v>
                </c:pt>
                <c:pt idx="30338">
                  <c:v>341165918.89999998</c:v>
                </c:pt>
                <c:pt idx="30339">
                  <c:v>341177164.39999998</c:v>
                </c:pt>
                <c:pt idx="30340">
                  <c:v>341188409.89999998</c:v>
                </c:pt>
                <c:pt idx="30341">
                  <c:v>341199655.39999998</c:v>
                </c:pt>
                <c:pt idx="30342">
                  <c:v>341210900.89999998</c:v>
                </c:pt>
                <c:pt idx="30343">
                  <c:v>341222146.39999998</c:v>
                </c:pt>
                <c:pt idx="30344">
                  <c:v>341233391.89999998</c:v>
                </c:pt>
                <c:pt idx="30345">
                  <c:v>341244637.39999998</c:v>
                </c:pt>
                <c:pt idx="30346">
                  <c:v>341255882.89999998</c:v>
                </c:pt>
                <c:pt idx="30347">
                  <c:v>341267128.39999998</c:v>
                </c:pt>
                <c:pt idx="30348">
                  <c:v>341278373.89999998</c:v>
                </c:pt>
                <c:pt idx="30349">
                  <c:v>341289619.39999998</c:v>
                </c:pt>
                <c:pt idx="30350">
                  <c:v>341300864.80000001</c:v>
                </c:pt>
                <c:pt idx="30351">
                  <c:v>341312110.30000001</c:v>
                </c:pt>
                <c:pt idx="30352">
                  <c:v>341323355.80000001</c:v>
                </c:pt>
                <c:pt idx="30353">
                  <c:v>341334601.30000001</c:v>
                </c:pt>
                <c:pt idx="30354">
                  <c:v>341345846.80000001</c:v>
                </c:pt>
                <c:pt idx="30355">
                  <c:v>341357092.30000001</c:v>
                </c:pt>
                <c:pt idx="30356">
                  <c:v>341368337.80000001</c:v>
                </c:pt>
                <c:pt idx="30357">
                  <c:v>341379583.30000001</c:v>
                </c:pt>
                <c:pt idx="30358">
                  <c:v>341390828.80000001</c:v>
                </c:pt>
                <c:pt idx="30359">
                  <c:v>341402074.30000001</c:v>
                </c:pt>
                <c:pt idx="30360">
                  <c:v>341413319.80000001</c:v>
                </c:pt>
                <c:pt idx="30361">
                  <c:v>341424565.30000001</c:v>
                </c:pt>
                <c:pt idx="30362">
                  <c:v>341435810.80000001</c:v>
                </c:pt>
                <c:pt idx="30363">
                  <c:v>341447056.30000001</c:v>
                </c:pt>
                <c:pt idx="30364">
                  <c:v>341458301.80000001</c:v>
                </c:pt>
                <c:pt idx="30365">
                  <c:v>341469547.30000001</c:v>
                </c:pt>
                <c:pt idx="30366">
                  <c:v>341480792.80000001</c:v>
                </c:pt>
                <c:pt idx="30367">
                  <c:v>341492038.30000001</c:v>
                </c:pt>
                <c:pt idx="30368">
                  <c:v>341503283.80000001</c:v>
                </c:pt>
                <c:pt idx="30369">
                  <c:v>341514529.30000001</c:v>
                </c:pt>
                <c:pt idx="30370">
                  <c:v>341525774.80000001</c:v>
                </c:pt>
                <c:pt idx="30371">
                  <c:v>341537020.30000001</c:v>
                </c:pt>
                <c:pt idx="30372">
                  <c:v>341548265.80000001</c:v>
                </c:pt>
                <c:pt idx="30373">
                  <c:v>341559511.30000001</c:v>
                </c:pt>
                <c:pt idx="30374">
                  <c:v>341570756.80000001</c:v>
                </c:pt>
                <c:pt idx="30375">
                  <c:v>341582002.30000001</c:v>
                </c:pt>
                <c:pt idx="30376">
                  <c:v>341593247.80000001</c:v>
                </c:pt>
                <c:pt idx="30377">
                  <c:v>341604493.30000001</c:v>
                </c:pt>
                <c:pt idx="30378">
                  <c:v>341615738.80000001</c:v>
                </c:pt>
                <c:pt idx="30379">
                  <c:v>341626984.30000001</c:v>
                </c:pt>
                <c:pt idx="30380">
                  <c:v>341638229.80000001</c:v>
                </c:pt>
                <c:pt idx="30381">
                  <c:v>341649475.30000001</c:v>
                </c:pt>
                <c:pt idx="30382">
                  <c:v>341660720.80000001</c:v>
                </c:pt>
                <c:pt idx="30383">
                  <c:v>341671966.30000001</c:v>
                </c:pt>
                <c:pt idx="30384">
                  <c:v>341683211.80000001</c:v>
                </c:pt>
                <c:pt idx="30385">
                  <c:v>341694457.30000001</c:v>
                </c:pt>
                <c:pt idx="30386">
                  <c:v>341705702.80000001</c:v>
                </c:pt>
                <c:pt idx="30387">
                  <c:v>341716948.30000001</c:v>
                </c:pt>
                <c:pt idx="30388">
                  <c:v>341728193.80000001</c:v>
                </c:pt>
                <c:pt idx="30389">
                  <c:v>341739439.30000001</c:v>
                </c:pt>
                <c:pt idx="30390">
                  <c:v>341750684.80000001</c:v>
                </c:pt>
                <c:pt idx="30391">
                  <c:v>341761930.30000001</c:v>
                </c:pt>
                <c:pt idx="30392">
                  <c:v>341773175.80000001</c:v>
                </c:pt>
                <c:pt idx="30393">
                  <c:v>341784421.30000001</c:v>
                </c:pt>
                <c:pt idx="30394">
                  <c:v>341795666.80000001</c:v>
                </c:pt>
                <c:pt idx="30395">
                  <c:v>341806912.30000001</c:v>
                </c:pt>
                <c:pt idx="30396">
                  <c:v>341818157.80000001</c:v>
                </c:pt>
                <c:pt idx="30397">
                  <c:v>341829403.30000001</c:v>
                </c:pt>
                <c:pt idx="30398">
                  <c:v>341840648.80000001</c:v>
                </c:pt>
                <c:pt idx="30399">
                  <c:v>341851894.30000001</c:v>
                </c:pt>
                <c:pt idx="30400">
                  <c:v>341863139.80000001</c:v>
                </c:pt>
                <c:pt idx="30401">
                  <c:v>341874385.19999999</c:v>
                </c:pt>
                <c:pt idx="30402">
                  <c:v>341885630.69999999</c:v>
                </c:pt>
                <c:pt idx="30403">
                  <c:v>341896876.19999999</c:v>
                </c:pt>
                <c:pt idx="30404">
                  <c:v>341908121.69999999</c:v>
                </c:pt>
                <c:pt idx="30405">
                  <c:v>341919367.19999999</c:v>
                </c:pt>
                <c:pt idx="30406">
                  <c:v>341930612.69999999</c:v>
                </c:pt>
                <c:pt idx="30407">
                  <c:v>341941858.19999999</c:v>
                </c:pt>
                <c:pt idx="30408">
                  <c:v>341953103.69999999</c:v>
                </c:pt>
                <c:pt idx="30409">
                  <c:v>341964349.19999999</c:v>
                </c:pt>
                <c:pt idx="30410">
                  <c:v>341975594.69999999</c:v>
                </c:pt>
                <c:pt idx="30411">
                  <c:v>341986840.19999999</c:v>
                </c:pt>
                <c:pt idx="30412">
                  <c:v>341998085.69999999</c:v>
                </c:pt>
                <c:pt idx="30413">
                  <c:v>342009331.19999999</c:v>
                </c:pt>
                <c:pt idx="30414">
                  <c:v>342020576.69999999</c:v>
                </c:pt>
                <c:pt idx="30415">
                  <c:v>342031822.19999999</c:v>
                </c:pt>
                <c:pt idx="30416">
                  <c:v>342043067.69999999</c:v>
                </c:pt>
                <c:pt idx="30417">
                  <c:v>342054313.19999999</c:v>
                </c:pt>
                <c:pt idx="30418">
                  <c:v>342065558.69999999</c:v>
                </c:pt>
                <c:pt idx="30419">
                  <c:v>342076804.19999999</c:v>
                </c:pt>
                <c:pt idx="30420">
                  <c:v>342088049.69999999</c:v>
                </c:pt>
                <c:pt idx="30421">
                  <c:v>342099295.19999999</c:v>
                </c:pt>
                <c:pt idx="30422">
                  <c:v>342110540.69999999</c:v>
                </c:pt>
                <c:pt idx="30423">
                  <c:v>342121786.19999999</c:v>
                </c:pt>
                <c:pt idx="30424">
                  <c:v>342133031.69999999</c:v>
                </c:pt>
                <c:pt idx="30425">
                  <c:v>342144277.19999999</c:v>
                </c:pt>
                <c:pt idx="30426">
                  <c:v>342155522.69999999</c:v>
                </c:pt>
                <c:pt idx="30427">
                  <c:v>342166768.19999999</c:v>
                </c:pt>
                <c:pt idx="30428">
                  <c:v>342178013.69999999</c:v>
                </c:pt>
                <c:pt idx="30429">
                  <c:v>342189259.19999999</c:v>
                </c:pt>
                <c:pt idx="30430">
                  <c:v>342200504.69999999</c:v>
                </c:pt>
                <c:pt idx="30431">
                  <c:v>342211750.19999999</c:v>
                </c:pt>
                <c:pt idx="30432">
                  <c:v>342222995.69999999</c:v>
                </c:pt>
                <c:pt idx="30433">
                  <c:v>342234241.19999999</c:v>
                </c:pt>
                <c:pt idx="30434">
                  <c:v>342245486.69999999</c:v>
                </c:pt>
                <c:pt idx="30435">
                  <c:v>342256732.19999999</c:v>
                </c:pt>
                <c:pt idx="30436">
                  <c:v>342267977.69999999</c:v>
                </c:pt>
                <c:pt idx="30437">
                  <c:v>342279223.19999999</c:v>
                </c:pt>
                <c:pt idx="30438">
                  <c:v>342290468.69999999</c:v>
                </c:pt>
                <c:pt idx="30439">
                  <c:v>342301714.19999999</c:v>
                </c:pt>
                <c:pt idx="30440">
                  <c:v>342312959.69999999</c:v>
                </c:pt>
                <c:pt idx="30441">
                  <c:v>342324205.19999999</c:v>
                </c:pt>
                <c:pt idx="30442">
                  <c:v>342335450.69999999</c:v>
                </c:pt>
                <c:pt idx="30443">
                  <c:v>342346696.19999999</c:v>
                </c:pt>
                <c:pt idx="30444">
                  <c:v>342357941.69999999</c:v>
                </c:pt>
                <c:pt idx="30445">
                  <c:v>342369187.19999999</c:v>
                </c:pt>
                <c:pt idx="30446">
                  <c:v>342380432.69999999</c:v>
                </c:pt>
                <c:pt idx="30447">
                  <c:v>342391678.19999999</c:v>
                </c:pt>
                <c:pt idx="30448">
                  <c:v>342402923.69999999</c:v>
                </c:pt>
                <c:pt idx="30449">
                  <c:v>342414169.19999999</c:v>
                </c:pt>
                <c:pt idx="30450">
                  <c:v>342425414.69999999</c:v>
                </c:pt>
                <c:pt idx="30451">
                  <c:v>342436660.10000002</c:v>
                </c:pt>
                <c:pt idx="30452">
                  <c:v>342447905.60000002</c:v>
                </c:pt>
                <c:pt idx="30453">
                  <c:v>342459151.10000002</c:v>
                </c:pt>
                <c:pt idx="30454">
                  <c:v>342470396.60000002</c:v>
                </c:pt>
                <c:pt idx="30455">
                  <c:v>342481642.10000002</c:v>
                </c:pt>
                <c:pt idx="30456">
                  <c:v>342492887.60000002</c:v>
                </c:pt>
                <c:pt idx="30457">
                  <c:v>342504133.10000002</c:v>
                </c:pt>
                <c:pt idx="30458">
                  <c:v>342515378.60000002</c:v>
                </c:pt>
                <c:pt idx="30459">
                  <c:v>342526624.10000002</c:v>
                </c:pt>
                <c:pt idx="30460">
                  <c:v>342537869.60000002</c:v>
                </c:pt>
                <c:pt idx="30461">
                  <c:v>342549115.10000002</c:v>
                </c:pt>
                <c:pt idx="30462">
                  <c:v>342560360.60000002</c:v>
                </c:pt>
                <c:pt idx="30463">
                  <c:v>342571606.10000002</c:v>
                </c:pt>
                <c:pt idx="30464">
                  <c:v>342582851.60000002</c:v>
                </c:pt>
                <c:pt idx="30465">
                  <c:v>342594097.10000002</c:v>
                </c:pt>
                <c:pt idx="30466">
                  <c:v>342605342.60000002</c:v>
                </c:pt>
                <c:pt idx="30467">
                  <c:v>342616588.10000002</c:v>
                </c:pt>
                <c:pt idx="30468">
                  <c:v>342627833.60000002</c:v>
                </c:pt>
                <c:pt idx="30469">
                  <c:v>342639079.10000002</c:v>
                </c:pt>
                <c:pt idx="30470">
                  <c:v>342650324.60000002</c:v>
                </c:pt>
                <c:pt idx="30471">
                  <c:v>342661570.10000002</c:v>
                </c:pt>
                <c:pt idx="30472">
                  <c:v>342672815.60000002</c:v>
                </c:pt>
                <c:pt idx="30473">
                  <c:v>342684061.10000002</c:v>
                </c:pt>
                <c:pt idx="30474">
                  <c:v>342695306.60000002</c:v>
                </c:pt>
                <c:pt idx="30475">
                  <c:v>342706552.10000002</c:v>
                </c:pt>
                <c:pt idx="30476">
                  <c:v>342717797.60000002</c:v>
                </c:pt>
                <c:pt idx="30477">
                  <c:v>342729043.10000002</c:v>
                </c:pt>
                <c:pt idx="30478">
                  <c:v>342740288.60000002</c:v>
                </c:pt>
                <c:pt idx="30479">
                  <c:v>342751534.10000002</c:v>
                </c:pt>
                <c:pt idx="30480">
                  <c:v>342762779.60000002</c:v>
                </c:pt>
                <c:pt idx="30481">
                  <c:v>342774025.10000002</c:v>
                </c:pt>
                <c:pt idx="30482">
                  <c:v>342785270.60000002</c:v>
                </c:pt>
                <c:pt idx="30483">
                  <c:v>342796516.10000002</c:v>
                </c:pt>
                <c:pt idx="30484">
                  <c:v>342807761.60000002</c:v>
                </c:pt>
                <c:pt idx="30485">
                  <c:v>342819007.10000002</c:v>
                </c:pt>
                <c:pt idx="30486">
                  <c:v>342830252.60000002</c:v>
                </c:pt>
                <c:pt idx="30487">
                  <c:v>342841498.10000002</c:v>
                </c:pt>
                <c:pt idx="30488">
                  <c:v>342852743.60000002</c:v>
                </c:pt>
                <c:pt idx="30489">
                  <c:v>342863989.10000002</c:v>
                </c:pt>
                <c:pt idx="30490">
                  <c:v>342875234.60000002</c:v>
                </c:pt>
                <c:pt idx="30491">
                  <c:v>342886480.10000002</c:v>
                </c:pt>
                <c:pt idx="30492">
                  <c:v>342897725.60000002</c:v>
                </c:pt>
                <c:pt idx="30493">
                  <c:v>342908971.10000002</c:v>
                </c:pt>
                <c:pt idx="30494">
                  <c:v>342920216.60000002</c:v>
                </c:pt>
                <c:pt idx="30495">
                  <c:v>342931462.10000002</c:v>
                </c:pt>
                <c:pt idx="30496">
                  <c:v>342942707.60000002</c:v>
                </c:pt>
                <c:pt idx="30497">
                  <c:v>342953953.10000002</c:v>
                </c:pt>
                <c:pt idx="30498">
                  <c:v>342965198.60000002</c:v>
                </c:pt>
                <c:pt idx="30499">
                  <c:v>342976444.10000002</c:v>
                </c:pt>
                <c:pt idx="30500">
                  <c:v>342987689.60000002</c:v>
                </c:pt>
                <c:pt idx="30501">
                  <c:v>342998935.10000002</c:v>
                </c:pt>
                <c:pt idx="30502">
                  <c:v>343010180.5</c:v>
                </c:pt>
                <c:pt idx="30503">
                  <c:v>343021426</c:v>
                </c:pt>
                <c:pt idx="30504">
                  <c:v>343032671.5</c:v>
                </c:pt>
                <c:pt idx="30505">
                  <c:v>343043917</c:v>
                </c:pt>
                <c:pt idx="30506">
                  <c:v>343055162.5</c:v>
                </c:pt>
                <c:pt idx="30507">
                  <c:v>343066408</c:v>
                </c:pt>
                <c:pt idx="30508">
                  <c:v>343077653.5</c:v>
                </c:pt>
                <c:pt idx="30509">
                  <c:v>343088899</c:v>
                </c:pt>
                <c:pt idx="30510">
                  <c:v>343100144.5</c:v>
                </c:pt>
                <c:pt idx="30511">
                  <c:v>343111390</c:v>
                </c:pt>
                <c:pt idx="30512">
                  <c:v>343122635.5</c:v>
                </c:pt>
                <c:pt idx="30513">
                  <c:v>343133881</c:v>
                </c:pt>
                <c:pt idx="30514">
                  <c:v>343145126.5</c:v>
                </c:pt>
                <c:pt idx="30515">
                  <c:v>343156372</c:v>
                </c:pt>
                <c:pt idx="30516">
                  <c:v>343167617.5</c:v>
                </c:pt>
                <c:pt idx="30517">
                  <c:v>343178863</c:v>
                </c:pt>
                <c:pt idx="30518">
                  <c:v>343190108.5</c:v>
                </c:pt>
                <c:pt idx="30519">
                  <c:v>343201354</c:v>
                </c:pt>
                <c:pt idx="30520">
                  <c:v>343212599.5</c:v>
                </c:pt>
                <c:pt idx="30521">
                  <c:v>343223845</c:v>
                </c:pt>
                <c:pt idx="30522">
                  <c:v>343235090.5</c:v>
                </c:pt>
                <c:pt idx="30523">
                  <c:v>343246336</c:v>
                </c:pt>
                <c:pt idx="30524">
                  <c:v>343257581.5</c:v>
                </c:pt>
                <c:pt idx="30525">
                  <c:v>343268827</c:v>
                </c:pt>
                <c:pt idx="30526">
                  <c:v>343280072.5</c:v>
                </c:pt>
                <c:pt idx="30527">
                  <c:v>343291318</c:v>
                </c:pt>
                <c:pt idx="30528">
                  <c:v>343302563.5</c:v>
                </c:pt>
                <c:pt idx="30529">
                  <c:v>343313809</c:v>
                </c:pt>
                <c:pt idx="30530">
                  <c:v>343325054.5</c:v>
                </c:pt>
                <c:pt idx="30531">
                  <c:v>343336300</c:v>
                </c:pt>
                <c:pt idx="30532">
                  <c:v>343347545.5</c:v>
                </c:pt>
                <c:pt idx="30533">
                  <c:v>343358791</c:v>
                </c:pt>
                <c:pt idx="30534">
                  <c:v>343370036.5</c:v>
                </c:pt>
                <c:pt idx="30535">
                  <c:v>343381282</c:v>
                </c:pt>
                <c:pt idx="30536">
                  <c:v>343392527.5</c:v>
                </c:pt>
                <c:pt idx="30537">
                  <c:v>343403773</c:v>
                </c:pt>
                <c:pt idx="30538">
                  <c:v>343415018.5</c:v>
                </c:pt>
                <c:pt idx="30539">
                  <c:v>343426264</c:v>
                </c:pt>
                <c:pt idx="30540">
                  <c:v>343437509.5</c:v>
                </c:pt>
                <c:pt idx="30541">
                  <c:v>343448755</c:v>
                </c:pt>
                <c:pt idx="30542">
                  <c:v>343460000.5</c:v>
                </c:pt>
                <c:pt idx="30543">
                  <c:v>343471246</c:v>
                </c:pt>
                <c:pt idx="30544">
                  <c:v>343482491.5</c:v>
                </c:pt>
                <c:pt idx="30545">
                  <c:v>343493737</c:v>
                </c:pt>
                <c:pt idx="30546">
                  <c:v>343504982.5</c:v>
                </c:pt>
                <c:pt idx="30547">
                  <c:v>343516228</c:v>
                </c:pt>
                <c:pt idx="30548">
                  <c:v>343527473.5</c:v>
                </c:pt>
                <c:pt idx="30549">
                  <c:v>343538719</c:v>
                </c:pt>
                <c:pt idx="30550">
                  <c:v>343549964.5</c:v>
                </c:pt>
                <c:pt idx="30551">
                  <c:v>343561210</c:v>
                </c:pt>
                <c:pt idx="30552">
                  <c:v>343572455.39999998</c:v>
                </c:pt>
                <c:pt idx="30553">
                  <c:v>343583700.89999998</c:v>
                </c:pt>
                <c:pt idx="30554">
                  <c:v>343594946.39999998</c:v>
                </c:pt>
                <c:pt idx="30555">
                  <c:v>343606191.89999998</c:v>
                </c:pt>
                <c:pt idx="30556">
                  <c:v>343617437.39999998</c:v>
                </c:pt>
                <c:pt idx="30557">
                  <c:v>343628682.89999998</c:v>
                </c:pt>
                <c:pt idx="30558">
                  <c:v>343639928.39999998</c:v>
                </c:pt>
                <c:pt idx="30559">
                  <c:v>343651173.89999998</c:v>
                </c:pt>
                <c:pt idx="30560">
                  <c:v>343662419.39999998</c:v>
                </c:pt>
                <c:pt idx="30561">
                  <c:v>343673664.89999998</c:v>
                </c:pt>
                <c:pt idx="30562">
                  <c:v>343684910.39999998</c:v>
                </c:pt>
                <c:pt idx="30563">
                  <c:v>343696155.89999998</c:v>
                </c:pt>
                <c:pt idx="30564">
                  <c:v>343707401.39999998</c:v>
                </c:pt>
                <c:pt idx="30565">
                  <c:v>343718646.89999998</c:v>
                </c:pt>
                <c:pt idx="30566">
                  <c:v>343729892.39999998</c:v>
                </c:pt>
                <c:pt idx="30567">
                  <c:v>343741137.89999998</c:v>
                </c:pt>
                <c:pt idx="30568">
                  <c:v>343752383.39999998</c:v>
                </c:pt>
                <c:pt idx="30569">
                  <c:v>343763628.89999998</c:v>
                </c:pt>
                <c:pt idx="30570">
                  <c:v>343774874.39999998</c:v>
                </c:pt>
                <c:pt idx="30571">
                  <c:v>343786119.89999998</c:v>
                </c:pt>
                <c:pt idx="30572">
                  <c:v>343797365.39999998</c:v>
                </c:pt>
                <c:pt idx="30573">
                  <c:v>343808610.89999998</c:v>
                </c:pt>
                <c:pt idx="30574">
                  <c:v>343819856.39999998</c:v>
                </c:pt>
                <c:pt idx="30575">
                  <c:v>343831101.89999998</c:v>
                </c:pt>
                <c:pt idx="30576">
                  <c:v>343842347.39999998</c:v>
                </c:pt>
                <c:pt idx="30577">
                  <c:v>343853592.89999998</c:v>
                </c:pt>
                <c:pt idx="30578">
                  <c:v>343864838.39999998</c:v>
                </c:pt>
                <c:pt idx="30579">
                  <c:v>343876083.89999998</c:v>
                </c:pt>
                <c:pt idx="30580">
                  <c:v>343887329.39999998</c:v>
                </c:pt>
                <c:pt idx="30581">
                  <c:v>343898574.89999998</c:v>
                </c:pt>
                <c:pt idx="30582">
                  <c:v>343909820.39999998</c:v>
                </c:pt>
                <c:pt idx="30583">
                  <c:v>343921065.89999998</c:v>
                </c:pt>
                <c:pt idx="30584">
                  <c:v>343932311.39999998</c:v>
                </c:pt>
                <c:pt idx="30585">
                  <c:v>343943556.89999998</c:v>
                </c:pt>
                <c:pt idx="30586">
                  <c:v>343954802.39999998</c:v>
                </c:pt>
                <c:pt idx="30587">
                  <c:v>343966047.89999998</c:v>
                </c:pt>
                <c:pt idx="30588">
                  <c:v>343977293.39999998</c:v>
                </c:pt>
                <c:pt idx="30589">
                  <c:v>343988538.89999998</c:v>
                </c:pt>
                <c:pt idx="30590">
                  <c:v>343999784.39999998</c:v>
                </c:pt>
                <c:pt idx="30591">
                  <c:v>344011029.89999998</c:v>
                </c:pt>
                <c:pt idx="30592">
                  <c:v>344022275.39999998</c:v>
                </c:pt>
                <c:pt idx="30593">
                  <c:v>344033520.89999998</c:v>
                </c:pt>
                <c:pt idx="30594">
                  <c:v>344044766.39999998</c:v>
                </c:pt>
                <c:pt idx="30595">
                  <c:v>344056011.89999998</c:v>
                </c:pt>
                <c:pt idx="30596">
                  <c:v>344067257.39999998</c:v>
                </c:pt>
                <c:pt idx="30597">
                  <c:v>344078502.89999998</c:v>
                </c:pt>
                <c:pt idx="30598">
                  <c:v>344089748.39999998</c:v>
                </c:pt>
                <c:pt idx="30599">
                  <c:v>344100993.89999998</c:v>
                </c:pt>
                <c:pt idx="30600">
                  <c:v>344112239.39999998</c:v>
                </c:pt>
                <c:pt idx="30601">
                  <c:v>344123484.89999998</c:v>
                </c:pt>
                <c:pt idx="30602">
                  <c:v>344134730.39999998</c:v>
                </c:pt>
                <c:pt idx="30603">
                  <c:v>344145975.80000001</c:v>
                </c:pt>
                <c:pt idx="30604">
                  <c:v>344157221.30000001</c:v>
                </c:pt>
                <c:pt idx="30605">
                  <c:v>344168466.80000001</c:v>
                </c:pt>
                <c:pt idx="30606">
                  <c:v>344179712.30000001</c:v>
                </c:pt>
                <c:pt idx="30607">
                  <c:v>344190957.80000001</c:v>
                </c:pt>
                <c:pt idx="30608">
                  <c:v>344202203.30000001</c:v>
                </c:pt>
                <c:pt idx="30609">
                  <c:v>344213448.80000001</c:v>
                </c:pt>
                <c:pt idx="30610">
                  <c:v>344224694.30000001</c:v>
                </c:pt>
                <c:pt idx="30611">
                  <c:v>344235939.80000001</c:v>
                </c:pt>
                <c:pt idx="30612">
                  <c:v>344247185.30000001</c:v>
                </c:pt>
                <c:pt idx="30613">
                  <c:v>344258430.80000001</c:v>
                </c:pt>
                <c:pt idx="30614">
                  <c:v>344269676.30000001</c:v>
                </c:pt>
                <c:pt idx="30615">
                  <c:v>344280921.80000001</c:v>
                </c:pt>
                <c:pt idx="30616">
                  <c:v>344292167.30000001</c:v>
                </c:pt>
                <c:pt idx="30617">
                  <c:v>344303412.80000001</c:v>
                </c:pt>
                <c:pt idx="30618">
                  <c:v>344314658.30000001</c:v>
                </c:pt>
                <c:pt idx="30619">
                  <c:v>344325903.80000001</c:v>
                </c:pt>
                <c:pt idx="30620">
                  <c:v>344337149.30000001</c:v>
                </c:pt>
                <c:pt idx="30621">
                  <c:v>344348394.80000001</c:v>
                </c:pt>
                <c:pt idx="30622">
                  <c:v>344359640.30000001</c:v>
                </c:pt>
                <c:pt idx="30623">
                  <c:v>344370885.80000001</c:v>
                </c:pt>
                <c:pt idx="30624">
                  <c:v>344382131.30000001</c:v>
                </c:pt>
                <c:pt idx="30625">
                  <c:v>344393376.80000001</c:v>
                </c:pt>
                <c:pt idx="30626">
                  <c:v>344404622.30000001</c:v>
                </c:pt>
                <c:pt idx="30627">
                  <c:v>344415867.80000001</c:v>
                </c:pt>
                <c:pt idx="30628">
                  <c:v>344427113.30000001</c:v>
                </c:pt>
                <c:pt idx="30629">
                  <c:v>344438358.80000001</c:v>
                </c:pt>
                <c:pt idx="30630">
                  <c:v>344449604.30000001</c:v>
                </c:pt>
                <c:pt idx="30631">
                  <c:v>344460849.80000001</c:v>
                </c:pt>
                <c:pt idx="30632">
                  <c:v>344472095.30000001</c:v>
                </c:pt>
                <c:pt idx="30633">
                  <c:v>344483340.80000001</c:v>
                </c:pt>
                <c:pt idx="30634">
                  <c:v>344494586.30000001</c:v>
                </c:pt>
                <c:pt idx="30635">
                  <c:v>344505831.80000001</c:v>
                </c:pt>
                <c:pt idx="30636">
                  <c:v>344517077.30000001</c:v>
                </c:pt>
                <c:pt idx="30637">
                  <c:v>344528322.80000001</c:v>
                </c:pt>
                <c:pt idx="30638">
                  <c:v>344539568.30000001</c:v>
                </c:pt>
                <c:pt idx="30639">
                  <c:v>344550813.80000001</c:v>
                </c:pt>
                <c:pt idx="30640">
                  <c:v>344562059.30000001</c:v>
                </c:pt>
                <c:pt idx="30641">
                  <c:v>344573304.80000001</c:v>
                </c:pt>
                <c:pt idx="30642">
                  <c:v>344584550.30000001</c:v>
                </c:pt>
                <c:pt idx="30643">
                  <c:v>344595795.80000001</c:v>
                </c:pt>
                <c:pt idx="30644">
                  <c:v>344607041.30000001</c:v>
                </c:pt>
                <c:pt idx="30645">
                  <c:v>344618286.80000001</c:v>
                </c:pt>
                <c:pt idx="30646">
                  <c:v>344629532.30000001</c:v>
                </c:pt>
                <c:pt idx="30647">
                  <c:v>344640777.80000001</c:v>
                </c:pt>
                <c:pt idx="30648">
                  <c:v>344652023.30000001</c:v>
                </c:pt>
                <c:pt idx="30649">
                  <c:v>344663268.80000001</c:v>
                </c:pt>
                <c:pt idx="30650">
                  <c:v>344674514.30000001</c:v>
                </c:pt>
                <c:pt idx="30651">
                  <c:v>344685759.80000001</c:v>
                </c:pt>
                <c:pt idx="30652">
                  <c:v>344697005.30000001</c:v>
                </c:pt>
                <c:pt idx="30653">
                  <c:v>344708250.69999999</c:v>
                </c:pt>
                <c:pt idx="30654">
                  <c:v>344719496.19999999</c:v>
                </c:pt>
                <c:pt idx="30655">
                  <c:v>344730741.69999999</c:v>
                </c:pt>
                <c:pt idx="30656">
                  <c:v>344741987.19999999</c:v>
                </c:pt>
                <c:pt idx="30657">
                  <c:v>344753232.69999999</c:v>
                </c:pt>
                <c:pt idx="30658">
                  <c:v>344764478.19999999</c:v>
                </c:pt>
                <c:pt idx="30659">
                  <c:v>344775723.69999999</c:v>
                </c:pt>
                <c:pt idx="30660">
                  <c:v>344786969.19999999</c:v>
                </c:pt>
                <c:pt idx="30661">
                  <c:v>344798214.69999999</c:v>
                </c:pt>
                <c:pt idx="30662">
                  <c:v>344809460.19999999</c:v>
                </c:pt>
                <c:pt idx="30663">
                  <c:v>344820705.69999999</c:v>
                </c:pt>
                <c:pt idx="30664">
                  <c:v>344831951.19999999</c:v>
                </c:pt>
                <c:pt idx="30665">
                  <c:v>344843196.69999999</c:v>
                </c:pt>
                <c:pt idx="30666">
                  <c:v>344854442.19999999</c:v>
                </c:pt>
                <c:pt idx="30667">
                  <c:v>344865687.69999999</c:v>
                </c:pt>
                <c:pt idx="30668">
                  <c:v>344876933.19999999</c:v>
                </c:pt>
                <c:pt idx="30669">
                  <c:v>344888178.69999999</c:v>
                </c:pt>
                <c:pt idx="30670">
                  <c:v>344899424.19999999</c:v>
                </c:pt>
                <c:pt idx="30671">
                  <c:v>344910669.69999999</c:v>
                </c:pt>
                <c:pt idx="30672">
                  <c:v>344921915.19999999</c:v>
                </c:pt>
                <c:pt idx="30673">
                  <c:v>344933160.69999999</c:v>
                </c:pt>
                <c:pt idx="30674">
                  <c:v>344944406.19999999</c:v>
                </c:pt>
                <c:pt idx="30675">
                  <c:v>344955651.69999999</c:v>
                </c:pt>
                <c:pt idx="30676">
                  <c:v>344966897.19999999</c:v>
                </c:pt>
                <c:pt idx="30677">
                  <c:v>344978142.69999999</c:v>
                </c:pt>
                <c:pt idx="30678">
                  <c:v>344989388.19999999</c:v>
                </c:pt>
                <c:pt idx="30679">
                  <c:v>345000633.69999999</c:v>
                </c:pt>
                <c:pt idx="30680">
                  <c:v>345011879.19999999</c:v>
                </c:pt>
                <c:pt idx="30681">
                  <c:v>345023124.69999999</c:v>
                </c:pt>
                <c:pt idx="30682">
                  <c:v>345034370.19999999</c:v>
                </c:pt>
                <c:pt idx="30683">
                  <c:v>345045615.69999999</c:v>
                </c:pt>
                <c:pt idx="30684">
                  <c:v>345056861.19999999</c:v>
                </c:pt>
                <c:pt idx="30685">
                  <c:v>345068106.69999999</c:v>
                </c:pt>
                <c:pt idx="30686">
                  <c:v>345079352.19999999</c:v>
                </c:pt>
                <c:pt idx="30687">
                  <c:v>345090597.69999999</c:v>
                </c:pt>
                <c:pt idx="30688">
                  <c:v>345101843.19999999</c:v>
                </c:pt>
                <c:pt idx="30689">
                  <c:v>345113088.69999999</c:v>
                </c:pt>
                <c:pt idx="30690">
                  <c:v>345124334.19999999</c:v>
                </c:pt>
                <c:pt idx="30691">
                  <c:v>345135579.69999999</c:v>
                </c:pt>
                <c:pt idx="30692">
                  <c:v>345146825.19999999</c:v>
                </c:pt>
                <c:pt idx="30693">
                  <c:v>345158070.69999999</c:v>
                </c:pt>
                <c:pt idx="30694">
                  <c:v>345169316.19999999</c:v>
                </c:pt>
                <c:pt idx="30695">
                  <c:v>345180561.69999999</c:v>
                </c:pt>
                <c:pt idx="30696">
                  <c:v>345191807.19999999</c:v>
                </c:pt>
                <c:pt idx="30697">
                  <c:v>345203052.69999999</c:v>
                </c:pt>
                <c:pt idx="30698">
                  <c:v>345214298.19999999</c:v>
                </c:pt>
                <c:pt idx="30699">
                  <c:v>345225543.69999999</c:v>
                </c:pt>
                <c:pt idx="30700">
                  <c:v>345236789.19999999</c:v>
                </c:pt>
                <c:pt idx="30701">
                  <c:v>345248034.69999999</c:v>
                </c:pt>
                <c:pt idx="30702">
                  <c:v>345259280.19999999</c:v>
                </c:pt>
                <c:pt idx="30703">
                  <c:v>345270525.69999999</c:v>
                </c:pt>
                <c:pt idx="30704">
                  <c:v>345281771.10000002</c:v>
                </c:pt>
                <c:pt idx="30705">
                  <c:v>345293016.60000002</c:v>
                </c:pt>
                <c:pt idx="30706">
                  <c:v>345304262.10000002</c:v>
                </c:pt>
                <c:pt idx="30707">
                  <c:v>345315507.60000002</c:v>
                </c:pt>
                <c:pt idx="30708">
                  <c:v>345326753.10000002</c:v>
                </c:pt>
                <c:pt idx="30709">
                  <c:v>345337998.60000002</c:v>
                </c:pt>
                <c:pt idx="30710">
                  <c:v>345349244.10000002</c:v>
                </c:pt>
                <c:pt idx="30711">
                  <c:v>345360489.60000002</c:v>
                </c:pt>
                <c:pt idx="30712">
                  <c:v>345371735.10000002</c:v>
                </c:pt>
                <c:pt idx="30713">
                  <c:v>345382980.60000002</c:v>
                </c:pt>
                <c:pt idx="30714">
                  <c:v>345394226.10000002</c:v>
                </c:pt>
                <c:pt idx="30715">
                  <c:v>345405471.60000002</c:v>
                </c:pt>
                <c:pt idx="30716">
                  <c:v>345416717.10000002</c:v>
                </c:pt>
                <c:pt idx="30717">
                  <c:v>345427962.60000002</c:v>
                </c:pt>
                <c:pt idx="30718">
                  <c:v>345439208.10000002</c:v>
                </c:pt>
                <c:pt idx="30719">
                  <c:v>345450453.60000002</c:v>
                </c:pt>
                <c:pt idx="30720">
                  <c:v>345461699.10000002</c:v>
                </c:pt>
                <c:pt idx="30721">
                  <c:v>345472944.60000002</c:v>
                </c:pt>
                <c:pt idx="30722">
                  <c:v>345484190.10000002</c:v>
                </c:pt>
                <c:pt idx="30723">
                  <c:v>345495435.60000002</c:v>
                </c:pt>
                <c:pt idx="30724">
                  <c:v>345506681.10000002</c:v>
                </c:pt>
                <c:pt idx="30725">
                  <c:v>345517926.60000002</c:v>
                </c:pt>
                <c:pt idx="30726">
                  <c:v>345529172.10000002</c:v>
                </c:pt>
                <c:pt idx="30727">
                  <c:v>345540417.60000002</c:v>
                </c:pt>
                <c:pt idx="30728">
                  <c:v>345551663.10000002</c:v>
                </c:pt>
                <c:pt idx="30729">
                  <c:v>345562908.60000002</c:v>
                </c:pt>
                <c:pt idx="30730">
                  <c:v>345574154.10000002</c:v>
                </c:pt>
                <c:pt idx="30731">
                  <c:v>345585399.60000002</c:v>
                </c:pt>
                <c:pt idx="30732">
                  <c:v>345596645.10000002</c:v>
                </c:pt>
                <c:pt idx="30733">
                  <c:v>345607890.60000002</c:v>
                </c:pt>
                <c:pt idx="30734">
                  <c:v>345619136.10000002</c:v>
                </c:pt>
                <c:pt idx="30735">
                  <c:v>345630381.60000002</c:v>
                </c:pt>
                <c:pt idx="30736">
                  <c:v>345641627.10000002</c:v>
                </c:pt>
                <c:pt idx="30737">
                  <c:v>345652872.60000002</c:v>
                </c:pt>
                <c:pt idx="30738">
                  <c:v>345664118.10000002</c:v>
                </c:pt>
                <c:pt idx="30739">
                  <c:v>345675363.60000002</c:v>
                </c:pt>
                <c:pt idx="30740">
                  <c:v>345686609.10000002</c:v>
                </c:pt>
                <c:pt idx="30741">
                  <c:v>345697854.60000002</c:v>
                </c:pt>
                <c:pt idx="30742">
                  <c:v>345709100.10000002</c:v>
                </c:pt>
                <c:pt idx="30743">
                  <c:v>345720345.60000002</c:v>
                </c:pt>
                <c:pt idx="30744">
                  <c:v>345731591.10000002</c:v>
                </c:pt>
                <c:pt idx="30745">
                  <c:v>345742836.60000002</c:v>
                </c:pt>
                <c:pt idx="30746">
                  <c:v>345754082.10000002</c:v>
                </c:pt>
                <c:pt idx="30747">
                  <c:v>345765327.60000002</c:v>
                </c:pt>
                <c:pt idx="30748">
                  <c:v>345776573.10000002</c:v>
                </c:pt>
                <c:pt idx="30749">
                  <c:v>345787818.60000002</c:v>
                </c:pt>
                <c:pt idx="30750">
                  <c:v>345799064.10000002</c:v>
                </c:pt>
                <c:pt idx="30751">
                  <c:v>345810309.60000002</c:v>
                </c:pt>
                <c:pt idx="30752">
                  <c:v>345821555.10000002</c:v>
                </c:pt>
                <c:pt idx="30753">
                  <c:v>345832800.60000002</c:v>
                </c:pt>
                <c:pt idx="30754">
                  <c:v>345844046</c:v>
                </c:pt>
                <c:pt idx="30755">
                  <c:v>345855291.5</c:v>
                </c:pt>
                <c:pt idx="30756">
                  <c:v>345866537</c:v>
                </c:pt>
                <c:pt idx="30757">
                  <c:v>345877782.5</c:v>
                </c:pt>
                <c:pt idx="30758">
                  <c:v>345889028</c:v>
                </c:pt>
                <c:pt idx="30759">
                  <c:v>345900273.5</c:v>
                </c:pt>
                <c:pt idx="30760">
                  <c:v>345911519</c:v>
                </c:pt>
                <c:pt idx="30761">
                  <c:v>345922764.5</c:v>
                </c:pt>
                <c:pt idx="30762">
                  <c:v>345934010</c:v>
                </c:pt>
                <c:pt idx="30763">
                  <c:v>345945255.5</c:v>
                </c:pt>
                <c:pt idx="30764">
                  <c:v>345956501</c:v>
                </c:pt>
                <c:pt idx="30765">
                  <c:v>345967746.5</c:v>
                </c:pt>
                <c:pt idx="30766">
                  <c:v>345978992</c:v>
                </c:pt>
                <c:pt idx="30767">
                  <c:v>345990237.5</c:v>
                </c:pt>
                <c:pt idx="30768">
                  <c:v>346001483</c:v>
                </c:pt>
                <c:pt idx="30769">
                  <c:v>346012728.5</c:v>
                </c:pt>
                <c:pt idx="30770">
                  <c:v>346023974</c:v>
                </c:pt>
                <c:pt idx="30771">
                  <c:v>346035219.5</c:v>
                </c:pt>
                <c:pt idx="30772">
                  <c:v>346046465</c:v>
                </c:pt>
                <c:pt idx="30773">
                  <c:v>346057710.5</c:v>
                </c:pt>
                <c:pt idx="30774">
                  <c:v>346068956</c:v>
                </c:pt>
                <c:pt idx="30775">
                  <c:v>346080201.5</c:v>
                </c:pt>
                <c:pt idx="30776">
                  <c:v>346091447</c:v>
                </c:pt>
                <c:pt idx="30777">
                  <c:v>346102692.5</c:v>
                </c:pt>
                <c:pt idx="30778">
                  <c:v>346113938</c:v>
                </c:pt>
                <c:pt idx="30779">
                  <c:v>346125183.5</c:v>
                </c:pt>
                <c:pt idx="30780">
                  <c:v>346136429</c:v>
                </c:pt>
                <c:pt idx="30781">
                  <c:v>346147674.5</c:v>
                </c:pt>
                <c:pt idx="30782">
                  <c:v>346158920</c:v>
                </c:pt>
                <c:pt idx="30783">
                  <c:v>346170165.5</c:v>
                </c:pt>
                <c:pt idx="30784">
                  <c:v>346181411</c:v>
                </c:pt>
                <c:pt idx="30785">
                  <c:v>346192656.5</c:v>
                </c:pt>
                <c:pt idx="30786">
                  <c:v>346203902</c:v>
                </c:pt>
                <c:pt idx="30787">
                  <c:v>346215147.5</c:v>
                </c:pt>
                <c:pt idx="30788">
                  <c:v>346226393</c:v>
                </c:pt>
                <c:pt idx="30789">
                  <c:v>346237638.5</c:v>
                </c:pt>
                <c:pt idx="30790">
                  <c:v>346248884</c:v>
                </c:pt>
                <c:pt idx="30791">
                  <c:v>346260129.5</c:v>
                </c:pt>
                <c:pt idx="30792">
                  <c:v>346271375</c:v>
                </c:pt>
                <c:pt idx="30793">
                  <c:v>346282620.5</c:v>
                </c:pt>
                <c:pt idx="30794">
                  <c:v>346293866</c:v>
                </c:pt>
                <c:pt idx="30795">
                  <c:v>346305111.5</c:v>
                </c:pt>
                <c:pt idx="30796">
                  <c:v>346316357</c:v>
                </c:pt>
                <c:pt idx="30797">
                  <c:v>346327602.5</c:v>
                </c:pt>
                <c:pt idx="30798">
                  <c:v>346338848</c:v>
                </c:pt>
                <c:pt idx="30799">
                  <c:v>346350093.5</c:v>
                </c:pt>
                <c:pt idx="30800">
                  <c:v>346361339</c:v>
                </c:pt>
                <c:pt idx="30801">
                  <c:v>346372584.5</c:v>
                </c:pt>
                <c:pt idx="30802">
                  <c:v>346383830</c:v>
                </c:pt>
                <c:pt idx="30803">
                  <c:v>346395075.5</c:v>
                </c:pt>
                <c:pt idx="30804">
                  <c:v>346406320.89999998</c:v>
                </c:pt>
                <c:pt idx="30805">
                  <c:v>346417566.39999998</c:v>
                </c:pt>
                <c:pt idx="30806">
                  <c:v>346428811.89999998</c:v>
                </c:pt>
                <c:pt idx="30807">
                  <c:v>346440057.39999998</c:v>
                </c:pt>
                <c:pt idx="30808">
                  <c:v>346451302.89999998</c:v>
                </c:pt>
                <c:pt idx="30809">
                  <c:v>346462548.39999998</c:v>
                </c:pt>
                <c:pt idx="30810">
                  <c:v>346473793.89999998</c:v>
                </c:pt>
                <c:pt idx="30811">
                  <c:v>346485039.39999998</c:v>
                </c:pt>
                <c:pt idx="30812">
                  <c:v>346496284.89999998</c:v>
                </c:pt>
                <c:pt idx="30813">
                  <c:v>346507530.39999998</c:v>
                </c:pt>
                <c:pt idx="30814">
                  <c:v>346518775.89999998</c:v>
                </c:pt>
                <c:pt idx="30815">
                  <c:v>346530021.39999998</c:v>
                </c:pt>
                <c:pt idx="30816">
                  <c:v>346541266.89999998</c:v>
                </c:pt>
                <c:pt idx="30817">
                  <c:v>346552512.39999998</c:v>
                </c:pt>
                <c:pt idx="30818">
                  <c:v>346563757.89999998</c:v>
                </c:pt>
                <c:pt idx="30819">
                  <c:v>346575003.39999998</c:v>
                </c:pt>
                <c:pt idx="30820">
                  <c:v>346586248.89999998</c:v>
                </c:pt>
                <c:pt idx="30821">
                  <c:v>346597494.39999998</c:v>
                </c:pt>
                <c:pt idx="30822">
                  <c:v>346608739.89999998</c:v>
                </c:pt>
                <c:pt idx="30823">
                  <c:v>346619985.39999998</c:v>
                </c:pt>
                <c:pt idx="30824">
                  <c:v>346631230.89999998</c:v>
                </c:pt>
                <c:pt idx="30825">
                  <c:v>346642476.39999998</c:v>
                </c:pt>
                <c:pt idx="30826">
                  <c:v>346653721.89999998</c:v>
                </c:pt>
                <c:pt idx="30827">
                  <c:v>346664967.39999998</c:v>
                </c:pt>
                <c:pt idx="30828">
                  <c:v>346676212.89999998</c:v>
                </c:pt>
                <c:pt idx="30829">
                  <c:v>346687458.39999998</c:v>
                </c:pt>
                <c:pt idx="30830">
                  <c:v>346698703.89999998</c:v>
                </c:pt>
                <c:pt idx="30831">
                  <c:v>346709949.39999998</c:v>
                </c:pt>
                <c:pt idx="30832">
                  <c:v>346721194.89999998</c:v>
                </c:pt>
                <c:pt idx="30833">
                  <c:v>346732440.39999998</c:v>
                </c:pt>
                <c:pt idx="30834">
                  <c:v>346743685.89999998</c:v>
                </c:pt>
                <c:pt idx="30835">
                  <c:v>346754931.39999998</c:v>
                </c:pt>
                <c:pt idx="30836">
                  <c:v>346766176.89999998</c:v>
                </c:pt>
                <c:pt idx="30837">
                  <c:v>346777422.39999998</c:v>
                </c:pt>
                <c:pt idx="30838">
                  <c:v>346788667.89999998</c:v>
                </c:pt>
                <c:pt idx="30839">
                  <c:v>346799913.39999998</c:v>
                </c:pt>
                <c:pt idx="30840">
                  <c:v>346811158.89999998</c:v>
                </c:pt>
                <c:pt idx="30841">
                  <c:v>346822404.39999998</c:v>
                </c:pt>
                <c:pt idx="30842">
                  <c:v>346833649.89999998</c:v>
                </c:pt>
                <c:pt idx="30843">
                  <c:v>346844895.39999998</c:v>
                </c:pt>
                <c:pt idx="30844">
                  <c:v>346856140.89999998</c:v>
                </c:pt>
                <c:pt idx="30845">
                  <c:v>346867386.39999998</c:v>
                </c:pt>
                <c:pt idx="30846">
                  <c:v>346878631.89999998</c:v>
                </c:pt>
                <c:pt idx="30847">
                  <c:v>346889877.39999998</c:v>
                </c:pt>
                <c:pt idx="30848">
                  <c:v>346901122.89999998</c:v>
                </c:pt>
                <c:pt idx="30849">
                  <c:v>346912368.39999998</c:v>
                </c:pt>
                <c:pt idx="30850">
                  <c:v>346923613.89999998</c:v>
                </c:pt>
                <c:pt idx="30851">
                  <c:v>346934859.39999998</c:v>
                </c:pt>
                <c:pt idx="30852">
                  <c:v>346946104.89999998</c:v>
                </c:pt>
                <c:pt idx="30853">
                  <c:v>346957350.39999998</c:v>
                </c:pt>
                <c:pt idx="30854">
                  <c:v>346968595.89999998</c:v>
                </c:pt>
                <c:pt idx="30855">
                  <c:v>346979841.30000001</c:v>
                </c:pt>
                <c:pt idx="30856">
                  <c:v>346991086.80000001</c:v>
                </c:pt>
                <c:pt idx="30857">
                  <c:v>347002332.30000001</c:v>
                </c:pt>
                <c:pt idx="30858">
                  <c:v>347013577.80000001</c:v>
                </c:pt>
                <c:pt idx="30859">
                  <c:v>347024823.30000001</c:v>
                </c:pt>
                <c:pt idx="30860">
                  <c:v>347036068.80000001</c:v>
                </c:pt>
                <c:pt idx="30861">
                  <c:v>347047314.30000001</c:v>
                </c:pt>
                <c:pt idx="30862">
                  <c:v>347058559.80000001</c:v>
                </c:pt>
                <c:pt idx="30863">
                  <c:v>347069805.30000001</c:v>
                </c:pt>
                <c:pt idx="30864">
                  <c:v>347081050.80000001</c:v>
                </c:pt>
                <c:pt idx="30865">
                  <c:v>347092296.30000001</c:v>
                </c:pt>
                <c:pt idx="30866">
                  <c:v>347103541.80000001</c:v>
                </c:pt>
                <c:pt idx="30867">
                  <c:v>347114787.30000001</c:v>
                </c:pt>
                <c:pt idx="30868">
                  <c:v>347126032.80000001</c:v>
                </c:pt>
                <c:pt idx="30869">
                  <c:v>347137278.30000001</c:v>
                </c:pt>
                <c:pt idx="30870">
                  <c:v>347148523.80000001</c:v>
                </c:pt>
                <c:pt idx="30871">
                  <c:v>347159769.30000001</c:v>
                </c:pt>
                <c:pt idx="30872">
                  <c:v>347171014.80000001</c:v>
                </c:pt>
                <c:pt idx="30873">
                  <c:v>347182260.30000001</c:v>
                </c:pt>
                <c:pt idx="30874">
                  <c:v>347193505.80000001</c:v>
                </c:pt>
                <c:pt idx="30875">
                  <c:v>347204751.30000001</c:v>
                </c:pt>
                <c:pt idx="30876">
                  <c:v>347215996.80000001</c:v>
                </c:pt>
                <c:pt idx="30877">
                  <c:v>347227242.30000001</c:v>
                </c:pt>
                <c:pt idx="30878">
                  <c:v>347238487.80000001</c:v>
                </c:pt>
                <c:pt idx="30879">
                  <c:v>347249733.30000001</c:v>
                </c:pt>
                <c:pt idx="30880">
                  <c:v>347260978.80000001</c:v>
                </c:pt>
                <c:pt idx="30881">
                  <c:v>347272224.30000001</c:v>
                </c:pt>
                <c:pt idx="30882">
                  <c:v>347283469.80000001</c:v>
                </c:pt>
                <c:pt idx="30883">
                  <c:v>347294715.30000001</c:v>
                </c:pt>
                <c:pt idx="30884">
                  <c:v>347305960.80000001</c:v>
                </c:pt>
                <c:pt idx="30885">
                  <c:v>347317206.30000001</c:v>
                </c:pt>
                <c:pt idx="30886">
                  <c:v>347328451.80000001</c:v>
                </c:pt>
                <c:pt idx="30887">
                  <c:v>347339697.30000001</c:v>
                </c:pt>
                <c:pt idx="30888">
                  <c:v>347350942.80000001</c:v>
                </c:pt>
                <c:pt idx="30889">
                  <c:v>347362188.30000001</c:v>
                </c:pt>
                <c:pt idx="30890">
                  <c:v>347373433.80000001</c:v>
                </c:pt>
                <c:pt idx="30891">
                  <c:v>347384679.30000001</c:v>
                </c:pt>
                <c:pt idx="30892">
                  <c:v>347395924.80000001</c:v>
                </c:pt>
                <c:pt idx="30893">
                  <c:v>347407170.30000001</c:v>
                </c:pt>
                <c:pt idx="30894">
                  <c:v>347418415.80000001</c:v>
                </c:pt>
                <c:pt idx="30895">
                  <c:v>347429661.30000001</c:v>
                </c:pt>
                <c:pt idx="30896">
                  <c:v>347440906.80000001</c:v>
                </c:pt>
                <c:pt idx="30897">
                  <c:v>347452152.30000001</c:v>
                </c:pt>
                <c:pt idx="30898">
                  <c:v>347463397.80000001</c:v>
                </c:pt>
                <c:pt idx="30899">
                  <c:v>347474643.30000001</c:v>
                </c:pt>
                <c:pt idx="30900">
                  <c:v>347485888.80000001</c:v>
                </c:pt>
                <c:pt idx="30901">
                  <c:v>347497134.30000001</c:v>
                </c:pt>
                <c:pt idx="30902">
                  <c:v>347508379.80000001</c:v>
                </c:pt>
                <c:pt idx="30903">
                  <c:v>347519625.30000001</c:v>
                </c:pt>
                <c:pt idx="30904">
                  <c:v>347530870.80000001</c:v>
                </c:pt>
                <c:pt idx="30905">
                  <c:v>347542116.19999999</c:v>
                </c:pt>
                <c:pt idx="30906">
                  <c:v>347553361.69999999</c:v>
                </c:pt>
                <c:pt idx="30907">
                  <c:v>347564607.19999999</c:v>
                </c:pt>
                <c:pt idx="30908">
                  <c:v>347575852.69999999</c:v>
                </c:pt>
                <c:pt idx="30909">
                  <c:v>347587098.19999999</c:v>
                </c:pt>
                <c:pt idx="30910">
                  <c:v>347598343.69999999</c:v>
                </c:pt>
                <c:pt idx="30911">
                  <c:v>347609589.19999999</c:v>
                </c:pt>
                <c:pt idx="30912">
                  <c:v>347620834.69999999</c:v>
                </c:pt>
                <c:pt idx="30913">
                  <c:v>347632080.19999999</c:v>
                </c:pt>
                <c:pt idx="30914">
                  <c:v>347643325.69999999</c:v>
                </c:pt>
                <c:pt idx="30915">
                  <c:v>347654571.19999999</c:v>
                </c:pt>
                <c:pt idx="30916">
                  <c:v>347665816.69999999</c:v>
                </c:pt>
                <c:pt idx="30917">
                  <c:v>347677062.19999999</c:v>
                </c:pt>
                <c:pt idx="30918">
                  <c:v>347688307.69999999</c:v>
                </c:pt>
                <c:pt idx="30919">
                  <c:v>347699553.19999999</c:v>
                </c:pt>
                <c:pt idx="30920">
                  <c:v>347710798.69999999</c:v>
                </c:pt>
                <c:pt idx="30921">
                  <c:v>347722044.19999999</c:v>
                </c:pt>
                <c:pt idx="30922">
                  <c:v>347733289.69999999</c:v>
                </c:pt>
                <c:pt idx="30923">
                  <c:v>347744535.19999999</c:v>
                </c:pt>
                <c:pt idx="30924">
                  <c:v>347755780.69999999</c:v>
                </c:pt>
                <c:pt idx="30925">
                  <c:v>347767026.19999999</c:v>
                </c:pt>
                <c:pt idx="30926">
                  <c:v>347778271.69999999</c:v>
                </c:pt>
                <c:pt idx="30927">
                  <c:v>347789517.19999999</c:v>
                </c:pt>
                <c:pt idx="30928">
                  <c:v>347800762.69999999</c:v>
                </c:pt>
                <c:pt idx="30929">
                  <c:v>347812008.19999999</c:v>
                </c:pt>
                <c:pt idx="30930">
                  <c:v>347823253.69999999</c:v>
                </c:pt>
                <c:pt idx="30931">
                  <c:v>347834499.19999999</c:v>
                </c:pt>
                <c:pt idx="30932">
                  <c:v>347845744.69999999</c:v>
                </c:pt>
                <c:pt idx="30933">
                  <c:v>347856990.19999999</c:v>
                </c:pt>
                <c:pt idx="30934">
                  <c:v>347868235.69999999</c:v>
                </c:pt>
                <c:pt idx="30935">
                  <c:v>347879481.19999999</c:v>
                </c:pt>
                <c:pt idx="30936">
                  <c:v>347890726.69999999</c:v>
                </c:pt>
                <c:pt idx="30937">
                  <c:v>347901972.19999999</c:v>
                </c:pt>
                <c:pt idx="30938">
                  <c:v>347913217.69999999</c:v>
                </c:pt>
                <c:pt idx="30939">
                  <c:v>347924463.19999999</c:v>
                </c:pt>
                <c:pt idx="30940">
                  <c:v>347935708.69999999</c:v>
                </c:pt>
                <c:pt idx="30941">
                  <c:v>347946954.19999999</c:v>
                </c:pt>
                <c:pt idx="30942">
                  <c:v>347958199.69999999</c:v>
                </c:pt>
                <c:pt idx="30943">
                  <c:v>347969445.19999999</c:v>
                </c:pt>
                <c:pt idx="30944">
                  <c:v>347980690.69999999</c:v>
                </c:pt>
                <c:pt idx="30945">
                  <c:v>347991936.19999999</c:v>
                </c:pt>
                <c:pt idx="30946">
                  <c:v>348003181.69999999</c:v>
                </c:pt>
                <c:pt idx="30947">
                  <c:v>348014427.19999999</c:v>
                </c:pt>
                <c:pt idx="30948">
                  <c:v>348025672.69999999</c:v>
                </c:pt>
                <c:pt idx="30949">
                  <c:v>348036918.19999999</c:v>
                </c:pt>
                <c:pt idx="30950">
                  <c:v>348048163.69999999</c:v>
                </c:pt>
                <c:pt idx="30951">
                  <c:v>348059409.19999999</c:v>
                </c:pt>
                <c:pt idx="30952">
                  <c:v>348070654.69999999</c:v>
                </c:pt>
                <c:pt idx="30953">
                  <c:v>348081900.19999999</c:v>
                </c:pt>
                <c:pt idx="30954">
                  <c:v>348093145.69999999</c:v>
                </c:pt>
                <c:pt idx="30955">
                  <c:v>348104391.19999999</c:v>
                </c:pt>
                <c:pt idx="30956">
                  <c:v>348115636.60000002</c:v>
                </c:pt>
                <c:pt idx="30957">
                  <c:v>348126882.10000002</c:v>
                </c:pt>
                <c:pt idx="30958">
                  <c:v>348138127.60000002</c:v>
                </c:pt>
                <c:pt idx="30959">
                  <c:v>348149373.10000002</c:v>
                </c:pt>
                <c:pt idx="30960">
                  <c:v>348160618.60000002</c:v>
                </c:pt>
                <c:pt idx="30961">
                  <c:v>348171864.10000002</c:v>
                </c:pt>
                <c:pt idx="30962">
                  <c:v>348183109.60000002</c:v>
                </c:pt>
                <c:pt idx="30963">
                  <c:v>348194355.10000002</c:v>
                </c:pt>
                <c:pt idx="30964">
                  <c:v>348205600.60000002</c:v>
                </c:pt>
                <c:pt idx="30965">
                  <c:v>348216846.10000002</c:v>
                </c:pt>
                <c:pt idx="30966">
                  <c:v>348228091.60000002</c:v>
                </c:pt>
                <c:pt idx="30967">
                  <c:v>348239337.10000002</c:v>
                </c:pt>
                <c:pt idx="30968">
                  <c:v>348250582.60000002</c:v>
                </c:pt>
                <c:pt idx="30969">
                  <c:v>348261828.10000002</c:v>
                </c:pt>
                <c:pt idx="30970">
                  <c:v>348273073.60000002</c:v>
                </c:pt>
                <c:pt idx="30971">
                  <c:v>348284319.10000002</c:v>
                </c:pt>
                <c:pt idx="30972">
                  <c:v>348295564.60000002</c:v>
                </c:pt>
                <c:pt idx="30973">
                  <c:v>348306810.10000002</c:v>
                </c:pt>
                <c:pt idx="30974">
                  <c:v>348318055.60000002</c:v>
                </c:pt>
                <c:pt idx="30975">
                  <c:v>348329301.10000002</c:v>
                </c:pt>
                <c:pt idx="30976">
                  <c:v>348340546.60000002</c:v>
                </c:pt>
                <c:pt idx="30977">
                  <c:v>348351792.10000002</c:v>
                </c:pt>
                <c:pt idx="30978">
                  <c:v>348363037.60000002</c:v>
                </c:pt>
                <c:pt idx="30979">
                  <c:v>348374283.10000002</c:v>
                </c:pt>
                <c:pt idx="30980">
                  <c:v>348385528.60000002</c:v>
                </c:pt>
                <c:pt idx="30981">
                  <c:v>348396774.10000002</c:v>
                </c:pt>
                <c:pt idx="30982">
                  <c:v>348408019.60000002</c:v>
                </c:pt>
                <c:pt idx="30983">
                  <c:v>348419265.10000002</c:v>
                </c:pt>
                <c:pt idx="30984">
                  <c:v>348430510.60000002</c:v>
                </c:pt>
                <c:pt idx="30985">
                  <c:v>348441756.10000002</c:v>
                </c:pt>
                <c:pt idx="30986">
                  <c:v>348453001.60000002</c:v>
                </c:pt>
                <c:pt idx="30987">
                  <c:v>348464247.10000002</c:v>
                </c:pt>
                <c:pt idx="30988">
                  <c:v>348475492.60000002</c:v>
                </c:pt>
                <c:pt idx="30989">
                  <c:v>348486738.10000002</c:v>
                </c:pt>
                <c:pt idx="30990">
                  <c:v>348497983.60000002</c:v>
                </c:pt>
                <c:pt idx="30991">
                  <c:v>348509229.10000002</c:v>
                </c:pt>
                <c:pt idx="30992">
                  <c:v>348520474.60000002</c:v>
                </c:pt>
                <c:pt idx="30993">
                  <c:v>348531720.10000002</c:v>
                </c:pt>
                <c:pt idx="30994">
                  <c:v>348542965.60000002</c:v>
                </c:pt>
                <c:pt idx="30995">
                  <c:v>348554211.10000002</c:v>
                </c:pt>
                <c:pt idx="30996">
                  <c:v>348565456.60000002</c:v>
                </c:pt>
                <c:pt idx="30997">
                  <c:v>348576702.10000002</c:v>
                </c:pt>
                <c:pt idx="30998">
                  <c:v>348587947.60000002</c:v>
                </c:pt>
                <c:pt idx="30999">
                  <c:v>348599193.10000002</c:v>
                </c:pt>
                <c:pt idx="31000">
                  <c:v>348610438.60000002</c:v>
                </c:pt>
                <c:pt idx="31001">
                  <c:v>348621684.10000002</c:v>
                </c:pt>
                <c:pt idx="31002">
                  <c:v>348632929.60000002</c:v>
                </c:pt>
                <c:pt idx="31003">
                  <c:v>348644175.10000002</c:v>
                </c:pt>
                <c:pt idx="31004">
                  <c:v>348655420.60000002</c:v>
                </c:pt>
                <c:pt idx="31005">
                  <c:v>348666666.10000002</c:v>
                </c:pt>
                <c:pt idx="31006">
                  <c:v>348677911.5</c:v>
                </c:pt>
                <c:pt idx="31007">
                  <c:v>348689157</c:v>
                </c:pt>
                <c:pt idx="31008">
                  <c:v>348700402.5</c:v>
                </c:pt>
                <c:pt idx="31009">
                  <c:v>348711648</c:v>
                </c:pt>
                <c:pt idx="31010">
                  <c:v>348722893.5</c:v>
                </c:pt>
                <c:pt idx="31011">
                  <c:v>348734139</c:v>
                </c:pt>
                <c:pt idx="31012">
                  <c:v>348745384.5</c:v>
                </c:pt>
                <c:pt idx="31013">
                  <c:v>348756630</c:v>
                </c:pt>
                <c:pt idx="31014">
                  <c:v>348767875.5</c:v>
                </c:pt>
                <c:pt idx="31015">
                  <c:v>348779121</c:v>
                </c:pt>
                <c:pt idx="31016">
                  <c:v>348790366.5</c:v>
                </c:pt>
                <c:pt idx="31017">
                  <c:v>348801612</c:v>
                </c:pt>
                <c:pt idx="31018">
                  <c:v>348812857.5</c:v>
                </c:pt>
                <c:pt idx="31019">
                  <c:v>348824103</c:v>
                </c:pt>
                <c:pt idx="31020">
                  <c:v>348835348.5</c:v>
                </c:pt>
                <c:pt idx="31021">
                  <c:v>348846594</c:v>
                </c:pt>
                <c:pt idx="31022">
                  <c:v>348857839.5</c:v>
                </c:pt>
                <c:pt idx="31023">
                  <c:v>348869085</c:v>
                </c:pt>
                <c:pt idx="31024">
                  <c:v>348880330.5</c:v>
                </c:pt>
                <c:pt idx="31025">
                  <c:v>348891576</c:v>
                </c:pt>
                <c:pt idx="31026">
                  <c:v>348902821.5</c:v>
                </c:pt>
                <c:pt idx="31027">
                  <c:v>348914067</c:v>
                </c:pt>
                <c:pt idx="31028">
                  <c:v>348925312.5</c:v>
                </c:pt>
                <c:pt idx="31029">
                  <c:v>348936558</c:v>
                </c:pt>
                <c:pt idx="31030">
                  <c:v>348947803.5</c:v>
                </c:pt>
                <c:pt idx="31031">
                  <c:v>348959049</c:v>
                </c:pt>
                <c:pt idx="31032">
                  <c:v>348970294.5</c:v>
                </c:pt>
                <c:pt idx="31033">
                  <c:v>348981540</c:v>
                </c:pt>
                <c:pt idx="31034">
                  <c:v>348992785.5</c:v>
                </c:pt>
                <c:pt idx="31035">
                  <c:v>349004031</c:v>
                </c:pt>
                <c:pt idx="31036">
                  <c:v>349015276.5</c:v>
                </c:pt>
                <c:pt idx="31037">
                  <c:v>349026522</c:v>
                </c:pt>
                <c:pt idx="31038">
                  <c:v>349037767.5</c:v>
                </c:pt>
                <c:pt idx="31039">
                  <c:v>349049013</c:v>
                </c:pt>
                <c:pt idx="31040">
                  <c:v>349060258.5</c:v>
                </c:pt>
                <c:pt idx="31041">
                  <c:v>349071504</c:v>
                </c:pt>
                <c:pt idx="31042">
                  <c:v>349082749.5</c:v>
                </c:pt>
                <c:pt idx="31043">
                  <c:v>349093995</c:v>
                </c:pt>
                <c:pt idx="31044">
                  <c:v>349105240.5</c:v>
                </c:pt>
                <c:pt idx="31045">
                  <c:v>349116486</c:v>
                </c:pt>
                <c:pt idx="31046">
                  <c:v>349127731.5</c:v>
                </c:pt>
                <c:pt idx="31047">
                  <c:v>349138977</c:v>
                </c:pt>
                <c:pt idx="31048">
                  <c:v>349150222.5</c:v>
                </c:pt>
                <c:pt idx="31049">
                  <c:v>349161468</c:v>
                </c:pt>
                <c:pt idx="31050">
                  <c:v>349172713.5</c:v>
                </c:pt>
                <c:pt idx="31051">
                  <c:v>349183959</c:v>
                </c:pt>
                <c:pt idx="31052">
                  <c:v>349195204.5</c:v>
                </c:pt>
                <c:pt idx="31053">
                  <c:v>349206450</c:v>
                </c:pt>
                <c:pt idx="31054">
                  <c:v>349217695.5</c:v>
                </c:pt>
                <c:pt idx="31055">
                  <c:v>349228941</c:v>
                </c:pt>
                <c:pt idx="31056">
                  <c:v>349240186.5</c:v>
                </c:pt>
                <c:pt idx="31057">
                  <c:v>349251431.89999998</c:v>
                </c:pt>
                <c:pt idx="31058">
                  <c:v>349262677.39999998</c:v>
                </c:pt>
                <c:pt idx="31059">
                  <c:v>349273922.89999998</c:v>
                </c:pt>
                <c:pt idx="31060">
                  <c:v>349285168.39999998</c:v>
                </c:pt>
                <c:pt idx="31061">
                  <c:v>349296413.89999998</c:v>
                </c:pt>
                <c:pt idx="31062">
                  <c:v>349307659.39999998</c:v>
                </c:pt>
                <c:pt idx="31063">
                  <c:v>349318904.89999998</c:v>
                </c:pt>
                <c:pt idx="31064">
                  <c:v>349330150.39999998</c:v>
                </c:pt>
                <c:pt idx="31065">
                  <c:v>349341395.89999998</c:v>
                </c:pt>
                <c:pt idx="31066">
                  <c:v>349352641.39999998</c:v>
                </c:pt>
                <c:pt idx="31067">
                  <c:v>349363886.89999998</c:v>
                </c:pt>
                <c:pt idx="31068">
                  <c:v>349375132.39999998</c:v>
                </c:pt>
                <c:pt idx="31069">
                  <c:v>349386377.89999998</c:v>
                </c:pt>
                <c:pt idx="31070">
                  <c:v>349397623.39999998</c:v>
                </c:pt>
                <c:pt idx="31071">
                  <c:v>349408868.89999998</c:v>
                </c:pt>
                <c:pt idx="31072">
                  <c:v>349420114.39999998</c:v>
                </c:pt>
                <c:pt idx="31073">
                  <c:v>349431359.89999998</c:v>
                </c:pt>
                <c:pt idx="31074">
                  <c:v>349442605.39999998</c:v>
                </c:pt>
                <c:pt idx="31075">
                  <c:v>349453850.89999998</c:v>
                </c:pt>
                <c:pt idx="31076">
                  <c:v>349465096.39999998</c:v>
                </c:pt>
                <c:pt idx="31077">
                  <c:v>349476341.89999998</c:v>
                </c:pt>
                <c:pt idx="31078">
                  <c:v>349487587.39999998</c:v>
                </c:pt>
                <c:pt idx="31079">
                  <c:v>349498832.89999998</c:v>
                </c:pt>
                <c:pt idx="31080">
                  <c:v>349510078.39999998</c:v>
                </c:pt>
                <c:pt idx="31081">
                  <c:v>349521323.89999998</c:v>
                </c:pt>
                <c:pt idx="31082">
                  <c:v>349532569.39999998</c:v>
                </c:pt>
                <c:pt idx="31083">
                  <c:v>349543814.89999998</c:v>
                </c:pt>
                <c:pt idx="31084">
                  <c:v>349555060.39999998</c:v>
                </c:pt>
                <c:pt idx="31085">
                  <c:v>349566305.89999998</c:v>
                </c:pt>
                <c:pt idx="31086">
                  <c:v>349577551.39999998</c:v>
                </c:pt>
                <c:pt idx="31087">
                  <c:v>349588796.89999998</c:v>
                </c:pt>
                <c:pt idx="31088">
                  <c:v>349600042.39999998</c:v>
                </c:pt>
                <c:pt idx="31089">
                  <c:v>349611287.89999998</c:v>
                </c:pt>
                <c:pt idx="31090">
                  <c:v>349622533.39999998</c:v>
                </c:pt>
                <c:pt idx="31091">
                  <c:v>349633778.89999998</c:v>
                </c:pt>
                <c:pt idx="31092">
                  <c:v>349645024.39999998</c:v>
                </c:pt>
                <c:pt idx="31093">
                  <c:v>349656269.89999998</c:v>
                </c:pt>
                <c:pt idx="31094">
                  <c:v>349667515.39999998</c:v>
                </c:pt>
                <c:pt idx="31095">
                  <c:v>349678760.89999998</c:v>
                </c:pt>
                <c:pt idx="31096">
                  <c:v>349690006.39999998</c:v>
                </c:pt>
                <c:pt idx="31097">
                  <c:v>349701251.89999998</c:v>
                </c:pt>
                <c:pt idx="31098">
                  <c:v>349712497.39999998</c:v>
                </c:pt>
                <c:pt idx="31099">
                  <c:v>349723742.89999998</c:v>
                </c:pt>
                <c:pt idx="31100">
                  <c:v>349734988.39999998</c:v>
                </c:pt>
                <c:pt idx="31101">
                  <c:v>349746233.89999998</c:v>
                </c:pt>
                <c:pt idx="31102">
                  <c:v>349757479.39999998</c:v>
                </c:pt>
                <c:pt idx="31103">
                  <c:v>349768724.89999998</c:v>
                </c:pt>
                <c:pt idx="31104">
                  <c:v>349779970.39999998</c:v>
                </c:pt>
                <c:pt idx="31105">
                  <c:v>349791215.89999998</c:v>
                </c:pt>
                <c:pt idx="31106">
                  <c:v>349802461.39999998</c:v>
                </c:pt>
                <c:pt idx="31107">
                  <c:v>349813706.80000001</c:v>
                </c:pt>
                <c:pt idx="31108">
                  <c:v>349824952.30000001</c:v>
                </c:pt>
                <c:pt idx="31109">
                  <c:v>349836197.80000001</c:v>
                </c:pt>
                <c:pt idx="31110">
                  <c:v>349847443.30000001</c:v>
                </c:pt>
                <c:pt idx="31111">
                  <c:v>349858688.80000001</c:v>
                </c:pt>
                <c:pt idx="31112">
                  <c:v>349869934.30000001</c:v>
                </c:pt>
                <c:pt idx="31113">
                  <c:v>349881179.80000001</c:v>
                </c:pt>
                <c:pt idx="31114">
                  <c:v>349892425.30000001</c:v>
                </c:pt>
                <c:pt idx="31115">
                  <c:v>349903670.80000001</c:v>
                </c:pt>
                <c:pt idx="31116">
                  <c:v>349914916.30000001</c:v>
                </c:pt>
                <c:pt idx="31117">
                  <c:v>349926161.80000001</c:v>
                </c:pt>
                <c:pt idx="31118">
                  <c:v>349937407.30000001</c:v>
                </c:pt>
                <c:pt idx="31119">
                  <c:v>349948652.80000001</c:v>
                </c:pt>
                <c:pt idx="31120">
                  <c:v>349959898.30000001</c:v>
                </c:pt>
                <c:pt idx="31121">
                  <c:v>349971143.80000001</c:v>
                </c:pt>
                <c:pt idx="31122">
                  <c:v>349982389.30000001</c:v>
                </c:pt>
                <c:pt idx="31123">
                  <c:v>349993634.80000001</c:v>
                </c:pt>
                <c:pt idx="31124">
                  <c:v>350004880.30000001</c:v>
                </c:pt>
                <c:pt idx="31125">
                  <c:v>350016125.80000001</c:v>
                </c:pt>
                <c:pt idx="31126">
                  <c:v>350027371.30000001</c:v>
                </c:pt>
                <c:pt idx="31127">
                  <c:v>350038616.80000001</c:v>
                </c:pt>
                <c:pt idx="31128">
                  <c:v>350049862.30000001</c:v>
                </c:pt>
                <c:pt idx="31129">
                  <c:v>350061107.80000001</c:v>
                </c:pt>
                <c:pt idx="31130">
                  <c:v>350072353.30000001</c:v>
                </c:pt>
                <c:pt idx="31131">
                  <c:v>350083598.80000001</c:v>
                </c:pt>
                <c:pt idx="31132">
                  <c:v>350094844.30000001</c:v>
                </c:pt>
                <c:pt idx="31133">
                  <c:v>350106089.80000001</c:v>
                </c:pt>
                <c:pt idx="31134">
                  <c:v>350117335.30000001</c:v>
                </c:pt>
                <c:pt idx="31135">
                  <c:v>350128580.80000001</c:v>
                </c:pt>
                <c:pt idx="31136">
                  <c:v>350139826.30000001</c:v>
                </c:pt>
                <c:pt idx="31137">
                  <c:v>350151071.80000001</c:v>
                </c:pt>
                <c:pt idx="31138">
                  <c:v>350162317.30000001</c:v>
                </c:pt>
                <c:pt idx="31139">
                  <c:v>350173562.80000001</c:v>
                </c:pt>
                <c:pt idx="31140">
                  <c:v>350184808.30000001</c:v>
                </c:pt>
                <c:pt idx="31141">
                  <c:v>350196053.80000001</c:v>
                </c:pt>
                <c:pt idx="31142">
                  <c:v>350207299.30000001</c:v>
                </c:pt>
                <c:pt idx="31143">
                  <c:v>350218544.80000001</c:v>
                </c:pt>
                <c:pt idx="31144">
                  <c:v>350229790.30000001</c:v>
                </c:pt>
                <c:pt idx="31145">
                  <c:v>350241035.80000001</c:v>
                </c:pt>
                <c:pt idx="31146">
                  <c:v>350252281.30000001</c:v>
                </c:pt>
                <c:pt idx="31147">
                  <c:v>350263526.80000001</c:v>
                </c:pt>
                <c:pt idx="31148">
                  <c:v>350274772.30000001</c:v>
                </c:pt>
                <c:pt idx="31149">
                  <c:v>350286017.80000001</c:v>
                </c:pt>
                <c:pt idx="31150">
                  <c:v>350297263.30000001</c:v>
                </c:pt>
                <c:pt idx="31151">
                  <c:v>350308508.80000001</c:v>
                </c:pt>
                <c:pt idx="31152">
                  <c:v>350319754.30000001</c:v>
                </c:pt>
                <c:pt idx="31153">
                  <c:v>350330999.80000001</c:v>
                </c:pt>
                <c:pt idx="31154">
                  <c:v>350342245.30000001</c:v>
                </c:pt>
                <c:pt idx="31155">
                  <c:v>350353490.80000001</c:v>
                </c:pt>
                <c:pt idx="31156">
                  <c:v>350364736.30000001</c:v>
                </c:pt>
                <c:pt idx="31157">
                  <c:v>350375981.80000001</c:v>
                </c:pt>
                <c:pt idx="31158">
                  <c:v>350387227.19999999</c:v>
                </c:pt>
                <c:pt idx="31159">
                  <c:v>350398472.69999999</c:v>
                </c:pt>
                <c:pt idx="31160">
                  <c:v>350409718.19999999</c:v>
                </c:pt>
                <c:pt idx="31161">
                  <c:v>350420963.69999999</c:v>
                </c:pt>
                <c:pt idx="31162">
                  <c:v>350432209.19999999</c:v>
                </c:pt>
                <c:pt idx="31163">
                  <c:v>350443454.69999999</c:v>
                </c:pt>
                <c:pt idx="31164">
                  <c:v>350454700.19999999</c:v>
                </c:pt>
                <c:pt idx="31165">
                  <c:v>350465945.69999999</c:v>
                </c:pt>
                <c:pt idx="31166">
                  <c:v>350477191.19999999</c:v>
                </c:pt>
                <c:pt idx="31167">
                  <c:v>350488436.69999999</c:v>
                </c:pt>
                <c:pt idx="31168">
                  <c:v>350499682.19999999</c:v>
                </c:pt>
                <c:pt idx="31169">
                  <c:v>350510927.69999999</c:v>
                </c:pt>
                <c:pt idx="31170">
                  <c:v>350522173.19999999</c:v>
                </c:pt>
                <c:pt idx="31171">
                  <c:v>350533418.69999999</c:v>
                </c:pt>
                <c:pt idx="31172">
                  <c:v>350544664.19999999</c:v>
                </c:pt>
                <c:pt idx="31173">
                  <c:v>350555909.69999999</c:v>
                </c:pt>
                <c:pt idx="31174">
                  <c:v>350567155.19999999</c:v>
                </c:pt>
                <c:pt idx="31175">
                  <c:v>350578400.69999999</c:v>
                </c:pt>
                <c:pt idx="31176">
                  <c:v>350589646.19999999</c:v>
                </c:pt>
                <c:pt idx="31177">
                  <c:v>350600891.69999999</c:v>
                </c:pt>
                <c:pt idx="31178">
                  <c:v>350612137.19999999</c:v>
                </c:pt>
                <c:pt idx="31179">
                  <c:v>350623382.69999999</c:v>
                </c:pt>
                <c:pt idx="31180">
                  <c:v>350634628.19999999</c:v>
                </c:pt>
                <c:pt idx="31181">
                  <c:v>350645873.69999999</c:v>
                </c:pt>
                <c:pt idx="31182">
                  <c:v>350657119.19999999</c:v>
                </c:pt>
                <c:pt idx="31183">
                  <c:v>350668364.69999999</c:v>
                </c:pt>
                <c:pt idx="31184">
                  <c:v>350679610.19999999</c:v>
                </c:pt>
                <c:pt idx="31185">
                  <c:v>350690855.69999999</c:v>
                </c:pt>
                <c:pt idx="31186">
                  <c:v>350702101.19999999</c:v>
                </c:pt>
                <c:pt idx="31187">
                  <c:v>350713346.69999999</c:v>
                </c:pt>
                <c:pt idx="31188">
                  <c:v>350724592.19999999</c:v>
                </c:pt>
                <c:pt idx="31189">
                  <c:v>350735837.69999999</c:v>
                </c:pt>
                <c:pt idx="31190">
                  <c:v>350747083.19999999</c:v>
                </c:pt>
                <c:pt idx="31191">
                  <c:v>350758328.69999999</c:v>
                </c:pt>
                <c:pt idx="31192">
                  <c:v>350769574.19999999</c:v>
                </c:pt>
                <c:pt idx="31193">
                  <c:v>350780819.69999999</c:v>
                </c:pt>
                <c:pt idx="31194">
                  <c:v>350792065.19999999</c:v>
                </c:pt>
                <c:pt idx="31195">
                  <c:v>350803310.69999999</c:v>
                </c:pt>
                <c:pt idx="31196">
                  <c:v>350814556.19999999</c:v>
                </c:pt>
                <c:pt idx="31197">
                  <c:v>350825801.69999999</c:v>
                </c:pt>
                <c:pt idx="31198">
                  <c:v>350837047.19999999</c:v>
                </c:pt>
                <c:pt idx="31199">
                  <c:v>350848292.69999999</c:v>
                </c:pt>
                <c:pt idx="31200">
                  <c:v>350859538.19999999</c:v>
                </c:pt>
                <c:pt idx="31201">
                  <c:v>350870783.69999999</c:v>
                </c:pt>
                <c:pt idx="31202">
                  <c:v>350882029.19999999</c:v>
                </c:pt>
                <c:pt idx="31203">
                  <c:v>350893274.69999999</c:v>
                </c:pt>
                <c:pt idx="31204">
                  <c:v>350904520.19999999</c:v>
                </c:pt>
                <c:pt idx="31205">
                  <c:v>350915765.69999999</c:v>
                </c:pt>
                <c:pt idx="31206">
                  <c:v>350927011.19999999</c:v>
                </c:pt>
                <c:pt idx="31207">
                  <c:v>350938256.69999999</c:v>
                </c:pt>
                <c:pt idx="31208">
                  <c:v>350949502.10000002</c:v>
                </c:pt>
                <c:pt idx="31209">
                  <c:v>350960747.60000002</c:v>
                </c:pt>
                <c:pt idx="31210">
                  <c:v>350971993.10000002</c:v>
                </c:pt>
                <c:pt idx="31211">
                  <c:v>350983238.60000002</c:v>
                </c:pt>
                <c:pt idx="31212">
                  <c:v>350994484.10000002</c:v>
                </c:pt>
                <c:pt idx="31213">
                  <c:v>351005729.60000002</c:v>
                </c:pt>
                <c:pt idx="31214">
                  <c:v>351016975.10000002</c:v>
                </c:pt>
                <c:pt idx="31215">
                  <c:v>351028220.60000002</c:v>
                </c:pt>
                <c:pt idx="31216">
                  <c:v>351039466.10000002</c:v>
                </c:pt>
                <c:pt idx="31217">
                  <c:v>351050711.60000002</c:v>
                </c:pt>
                <c:pt idx="31218">
                  <c:v>351061957.10000002</c:v>
                </c:pt>
                <c:pt idx="31219">
                  <c:v>351073202.60000002</c:v>
                </c:pt>
                <c:pt idx="31220">
                  <c:v>351084448.10000002</c:v>
                </c:pt>
                <c:pt idx="31221">
                  <c:v>351095693.60000002</c:v>
                </c:pt>
                <c:pt idx="31222">
                  <c:v>351106939.10000002</c:v>
                </c:pt>
                <c:pt idx="31223">
                  <c:v>351118184.60000002</c:v>
                </c:pt>
                <c:pt idx="31224">
                  <c:v>351129430.10000002</c:v>
                </c:pt>
                <c:pt idx="31225">
                  <c:v>351140675.60000002</c:v>
                </c:pt>
                <c:pt idx="31226">
                  <c:v>351151921.10000002</c:v>
                </c:pt>
                <c:pt idx="31227">
                  <c:v>351163166.60000002</c:v>
                </c:pt>
                <c:pt idx="31228">
                  <c:v>351174412.10000002</c:v>
                </c:pt>
                <c:pt idx="31229">
                  <c:v>351185657.60000002</c:v>
                </c:pt>
                <c:pt idx="31230">
                  <c:v>351196903.10000002</c:v>
                </c:pt>
                <c:pt idx="31231">
                  <c:v>351208148.60000002</c:v>
                </c:pt>
                <c:pt idx="31232">
                  <c:v>351219394.10000002</c:v>
                </c:pt>
                <c:pt idx="31233">
                  <c:v>351230639.60000002</c:v>
                </c:pt>
                <c:pt idx="31234">
                  <c:v>351241885.10000002</c:v>
                </c:pt>
                <c:pt idx="31235">
                  <c:v>351253130.60000002</c:v>
                </c:pt>
                <c:pt idx="31236">
                  <c:v>351264376.10000002</c:v>
                </c:pt>
                <c:pt idx="31237">
                  <c:v>351275621.60000002</c:v>
                </c:pt>
                <c:pt idx="31238">
                  <c:v>351286867.10000002</c:v>
                </c:pt>
                <c:pt idx="31239">
                  <c:v>351298112.60000002</c:v>
                </c:pt>
                <c:pt idx="31240">
                  <c:v>351309358.10000002</c:v>
                </c:pt>
                <c:pt idx="31241">
                  <c:v>351320603.60000002</c:v>
                </c:pt>
                <c:pt idx="31242">
                  <c:v>351331849.10000002</c:v>
                </c:pt>
                <c:pt idx="31243">
                  <c:v>351343094.60000002</c:v>
                </c:pt>
                <c:pt idx="31244">
                  <c:v>351354340.10000002</c:v>
                </c:pt>
                <c:pt idx="31245">
                  <c:v>351365585.60000002</c:v>
                </c:pt>
                <c:pt idx="31246">
                  <c:v>351376831.10000002</c:v>
                </c:pt>
                <c:pt idx="31247">
                  <c:v>351388076.60000002</c:v>
                </c:pt>
                <c:pt idx="31248">
                  <c:v>351399322.10000002</c:v>
                </c:pt>
                <c:pt idx="31249">
                  <c:v>351410567.60000002</c:v>
                </c:pt>
                <c:pt idx="31250">
                  <c:v>351421813.10000002</c:v>
                </c:pt>
                <c:pt idx="31251">
                  <c:v>351433058.60000002</c:v>
                </c:pt>
                <c:pt idx="31252">
                  <c:v>351444304.10000002</c:v>
                </c:pt>
                <c:pt idx="31253">
                  <c:v>351455549.60000002</c:v>
                </c:pt>
                <c:pt idx="31254">
                  <c:v>351466795.10000002</c:v>
                </c:pt>
                <c:pt idx="31255">
                  <c:v>351478040.60000002</c:v>
                </c:pt>
                <c:pt idx="31256">
                  <c:v>351489286.10000002</c:v>
                </c:pt>
                <c:pt idx="31257">
                  <c:v>351500531.60000002</c:v>
                </c:pt>
                <c:pt idx="31258">
                  <c:v>351511777.10000002</c:v>
                </c:pt>
                <c:pt idx="31259">
                  <c:v>351523022.5</c:v>
                </c:pt>
                <c:pt idx="31260">
                  <c:v>351534268</c:v>
                </c:pt>
                <c:pt idx="31261">
                  <c:v>351545513.5</c:v>
                </c:pt>
                <c:pt idx="31262">
                  <c:v>351556759</c:v>
                </c:pt>
                <c:pt idx="31263">
                  <c:v>351568004.5</c:v>
                </c:pt>
                <c:pt idx="31264">
                  <c:v>351579250</c:v>
                </c:pt>
                <c:pt idx="31265">
                  <c:v>351590495.5</c:v>
                </c:pt>
                <c:pt idx="31266">
                  <c:v>351601741</c:v>
                </c:pt>
                <c:pt idx="31267">
                  <c:v>351612986.5</c:v>
                </c:pt>
                <c:pt idx="31268">
                  <c:v>351624232</c:v>
                </c:pt>
                <c:pt idx="31269">
                  <c:v>351635477.5</c:v>
                </c:pt>
                <c:pt idx="31270">
                  <c:v>351646723</c:v>
                </c:pt>
                <c:pt idx="31271">
                  <c:v>351657968.5</c:v>
                </c:pt>
                <c:pt idx="31272">
                  <c:v>351669214</c:v>
                </c:pt>
                <c:pt idx="31273">
                  <c:v>351680459.5</c:v>
                </c:pt>
                <c:pt idx="31274">
                  <c:v>351691705</c:v>
                </c:pt>
                <c:pt idx="31275">
                  <c:v>351702950.5</c:v>
                </c:pt>
                <c:pt idx="31276">
                  <c:v>351714196</c:v>
                </c:pt>
                <c:pt idx="31277">
                  <c:v>351725441.5</c:v>
                </c:pt>
                <c:pt idx="31278">
                  <c:v>351736687</c:v>
                </c:pt>
                <c:pt idx="31279">
                  <c:v>351747932.5</c:v>
                </c:pt>
                <c:pt idx="31280">
                  <c:v>351759178</c:v>
                </c:pt>
                <c:pt idx="31281">
                  <c:v>351770423.5</c:v>
                </c:pt>
                <c:pt idx="31282">
                  <c:v>351781669</c:v>
                </c:pt>
                <c:pt idx="31283">
                  <c:v>351792914.5</c:v>
                </c:pt>
                <c:pt idx="31284">
                  <c:v>351804160</c:v>
                </c:pt>
                <c:pt idx="31285">
                  <c:v>351815405.5</c:v>
                </c:pt>
                <c:pt idx="31286">
                  <c:v>351826651</c:v>
                </c:pt>
                <c:pt idx="31287">
                  <c:v>351837896.5</c:v>
                </c:pt>
                <c:pt idx="31288">
                  <c:v>351849142</c:v>
                </c:pt>
                <c:pt idx="31289">
                  <c:v>351860387.5</c:v>
                </c:pt>
                <c:pt idx="31290">
                  <c:v>351871633</c:v>
                </c:pt>
                <c:pt idx="31291">
                  <c:v>351882878.5</c:v>
                </c:pt>
                <c:pt idx="31292">
                  <c:v>351894124</c:v>
                </c:pt>
                <c:pt idx="31293">
                  <c:v>351905369.5</c:v>
                </c:pt>
                <c:pt idx="31294">
                  <c:v>351916615</c:v>
                </c:pt>
                <c:pt idx="31295">
                  <c:v>351927860.5</c:v>
                </c:pt>
                <c:pt idx="31296">
                  <c:v>351939106</c:v>
                </c:pt>
                <c:pt idx="31297">
                  <c:v>351950351.5</c:v>
                </c:pt>
                <c:pt idx="31298">
                  <c:v>351961597</c:v>
                </c:pt>
                <c:pt idx="31299">
                  <c:v>351972842.5</c:v>
                </c:pt>
                <c:pt idx="31300">
                  <c:v>351984088</c:v>
                </c:pt>
                <c:pt idx="31301">
                  <c:v>351995333.5</c:v>
                </c:pt>
                <c:pt idx="31302">
                  <c:v>352006579</c:v>
                </c:pt>
                <c:pt idx="31303">
                  <c:v>352017824.5</c:v>
                </c:pt>
                <c:pt idx="31304">
                  <c:v>352029070</c:v>
                </c:pt>
                <c:pt idx="31305">
                  <c:v>352040315.5</c:v>
                </c:pt>
                <c:pt idx="31306">
                  <c:v>352051561</c:v>
                </c:pt>
                <c:pt idx="31307">
                  <c:v>352062806.5</c:v>
                </c:pt>
                <c:pt idx="31308">
                  <c:v>352074052</c:v>
                </c:pt>
                <c:pt idx="31309">
                  <c:v>352085297.39999998</c:v>
                </c:pt>
                <c:pt idx="31310">
                  <c:v>352096542.89999998</c:v>
                </c:pt>
                <c:pt idx="31311">
                  <c:v>352107788.39999998</c:v>
                </c:pt>
                <c:pt idx="31312">
                  <c:v>352119033.89999998</c:v>
                </c:pt>
                <c:pt idx="31313">
                  <c:v>352130279.39999998</c:v>
                </c:pt>
                <c:pt idx="31314">
                  <c:v>352141524.89999998</c:v>
                </c:pt>
                <c:pt idx="31315">
                  <c:v>352152770.39999998</c:v>
                </c:pt>
                <c:pt idx="31316">
                  <c:v>352164015.89999998</c:v>
                </c:pt>
                <c:pt idx="31317">
                  <c:v>352175261.39999998</c:v>
                </c:pt>
                <c:pt idx="31318">
                  <c:v>352186506.89999998</c:v>
                </c:pt>
                <c:pt idx="31319">
                  <c:v>352197752.39999998</c:v>
                </c:pt>
                <c:pt idx="31320">
                  <c:v>352208997.89999998</c:v>
                </c:pt>
                <c:pt idx="31321">
                  <c:v>352220243.39999998</c:v>
                </c:pt>
                <c:pt idx="31322">
                  <c:v>352231488.89999998</c:v>
                </c:pt>
                <c:pt idx="31323">
                  <c:v>352242734.39999998</c:v>
                </c:pt>
                <c:pt idx="31324">
                  <c:v>352253979.89999998</c:v>
                </c:pt>
                <c:pt idx="31325">
                  <c:v>352265225.39999998</c:v>
                </c:pt>
                <c:pt idx="31326">
                  <c:v>352276470.89999998</c:v>
                </c:pt>
                <c:pt idx="31327">
                  <c:v>352287716.39999998</c:v>
                </c:pt>
                <c:pt idx="31328">
                  <c:v>352298961.89999998</c:v>
                </c:pt>
                <c:pt idx="31329">
                  <c:v>352310207.39999998</c:v>
                </c:pt>
                <c:pt idx="31330">
                  <c:v>352321452.89999998</c:v>
                </c:pt>
                <c:pt idx="31331">
                  <c:v>352332698.39999998</c:v>
                </c:pt>
                <c:pt idx="31332">
                  <c:v>352343943.89999998</c:v>
                </c:pt>
                <c:pt idx="31333">
                  <c:v>352355189.39999998</c:v>
                </c:pt>
                <c:pt idx="31334">
                  <c:v>352366434.89999998</c:v>
                </c:pt>
                <c:pt idx="31335">
                  <c:v>352377680.39999998</c:v>
                </c:pt>
                <c:pt idx="31336">
                  <c:v>352388925.89999998</c:v>
                </c:pt>
                <c:pt idx="31337">
                  <c:v>352400171.39999998</c:v>
                </c:pt>
                <c:pt idx="31338">
                  <c:v>352411416.89999998</c:v>
                </c:pt>
                <c:pt idx="31339">
                  <c:v>352422662.39999998</c:v>
                </c:pt>
                <c:pt idx="31340">
                  <c:v>352433907.89999998</c:v>
                </c:pt>
                <c:pt idx="31341">
                  <c:v>352445153.39999998</c:v>
                </c:pt>
                <c:pt idx="31342">
                  <c:v>352456398.89999998</c:v>
                </c:pt>
                <c:pt idx="31343">
                  <c:v>352467644.39999998</c:v>
                </c:pt>
                <c:pt idx="31344">
                  <c:v>352478889.89999998</c:v>
                </c:pt>
                <c:pt idx="31345">
                  <c:v>352490135.39999998</c:v>
                </c:pt>
                <c:pt idx="31346">
                  <c:v>352501380.89999998</c:v>
                </c:pt>
                <c:pt idx="31347">
                  <c:v>352512626.39999998</c:v>
                </c:pt>
                <c:pt idx="31348">
                  <c:v>352523871.89999998</c:v>
                </c:pt>
                <c:pt idx="31349">
                  <c:v>352535117.39999998</c:v>
                </c:pt>
                <c:pt idx="31350">
                  <c:v>352546362.89999998</c:v>
                </c:pt>
                <c:pt idx="31351">
                  <c:v>352557608.39999998</c:v>
                </c:pt>
                <c:pt idx="31352">
                  <c:v>352568853.89999998</c:v>
                </c:pt>
                <c:pt idx="31353">
                  <c:v>352580099.39999998</c:v>
                </c:pt>
                <c:pt idx="31354">
                  <c:v>352591344.89999998</c:v>
                </c:pt>
                <c:pt idx="31355">
                  <c:v>352602590.39999998</c:v>
                </c:pt>
                <c:pt idx="31356">
                  <c:v>352613835.89999998</c:v>
                </c:pt>
                <c:pt idx="31357">
                  <c:v>352625081.39999998</c:v>
                </c:pt>
                <c:pt idx="31358">
                  <c:v>352636326.89999998</c:v>
                </c:pt>
                <c:pt idx="31359">
                  <c:v>352647572.30000001</c:v>
                </c:pt>
                <c:pt idx="31360">
                  <c:v>352658817.80000001</c:v>
                </c:pt>
                <c:pt idx="31361">
                  <c:v>352670063.30000001</c:v>
                </c:pt>
                <c:pt idx="31362">
                  <c:v>352681308.80000001</c:v>
                </c:pt>
                <c:pt idx="31363">
                  <c:v>352692554.30000001</c:v>
                </c:pt>
                <c:pt idx="31364">
                  <c:v>352703799.80000001</c:v>
                </c:pt>
                <c:pt idx="31365">
                  <c:v>352715045.30000001</c:v>
                </c:pt>
                <c:pt idx="31366">
                  <c:v>352726290.80000001</c:v>
                </c:pt>
                <c:pt idx="31367">
                  <c:v>352737536.30000001</c:v>
                </c:pt>
                <c:pt idx="31368">
                  <c:v>352748781.80000001</c:v>
                </c:pt>
                <c:pt idx="31369">
                  <c:v>352760027.30000001</c:v>
                </c:pt>
                <c:pt idx="31370">
                  <c:v>352771272.80000001</c:v>
                </c:pt>
                <c:pt idx="31371">
                  <c:v>352782518.30000001</c:v>
                </c:pt>
                <c:pt idx="31372">
                  <c:v>352793763.80000001</c:v>
                </c:pt>
                <c:pt idx="31373">
                  <c:v>352805009.30000001</c:v>
                </c:pt>
                <c:pt idx="31374">
                  <c:v>352816254.80000001</c:v>
                </c:pt>
                <c:pt idx="31375">
                  <c:v>352827500.30000001</c:v>
                </c:pt>
                <c:pt idx="31376">
                  <c:v>352838745.80000001</c:v>
                </c:pt>
                <c:pt idx="31377">
                  <c:v>352849991.30000001</c:v>
                </c:pt>
                <c:pt idx="31378">
                  <c:v>352861236.80000001</c:v>
                </c:pt>
                <c:pt idx="31379">
                  <c:v>352872482.30000001</c:v>
                </c:pt>
                <c:pt idx="31380">
                  <c:v>352883727.80000001</c:v>
                </c:pt>
                <c:pt idx="31381">
                  <c:v>352894973.30000001</c:v>
                </c:pt>
                <c:pt idx="31382">
                  <c:v>352906218.80000001</c:v>
                </c:pt>
                <c:pt idx="31383">
                  <c:v>352917464.30000001</c:v>
                </c:pt>
                <c:pt idx="31384">
                  <c:v>352928709.80000001</c:v>
                </c:pt>
                <c:pt idx="31385">
                  <c:v>352939955.30000001</c:v>
                </c:pt>
                <c:pt idx="31386">
                  <c:v>352951200.80000001</c:v>
                </c:pt>
                <c:pt idx="31387">
                  <c:v>352962446.30000001</c:v>
                </c:pt>
                <c:pt idx="31388">
                  <c:v>352973691.80000001</c:v>
                </c:pt>
                <c:pt idx="31389">
                  <c:v>352984937.30000001</c:v>
                </c:pt>
                <c:pt idx="31390">
                  <c:v>352996182.80000001</c:v>
                </c:pt>
                <c:pt idx="31391">
                  <c:v>353007428.30000001</c:v>
                </c:pt>
                <c:pt idx="31392">
                  <c:v>353018673.80000001</c:v>
                </c:pt>
                <c:pt idx="31393">
                  <c:v>353029919.30000001</c:v>
                </c:pt>
                <c:pt idx="31394">
                  <c:v>353041164.80000001</c:v>
                </c:pt>
                <c:pt idx="31395">
                  <c:v>353052410.30000001</c:v>
                </c:pt>
                <c:pt idx="31396">
                  <c:v>353063655.80000001</c:v>
                </c:pt>
                <c:pt idx="31397">
                  <c:v>353074901.30000001</c:v>
                </c:pt>
                <c:pt idx="31398">
                  <c:v>353086146.80000001</c:v>
                </c:pt>
                <c:pt idx="31399">
                  <c:v>353097392.30000001</c:v>
                </c:pt>
                <c:pt idx="31400">
                  <c:v>353108637.80000001</c:v>
                </c:pt>
                <c:pt idx="31401">
                  <c:v>353119883.30000001</c:v>
                </c:pt>
                <c:pt idx="31402">
                  <c:v>353131128.80000001</c:v>
                </c:pt>
                <c:pt idx="31403">
                  <c:v>353142374.30000001</c:v>
                </c:pt>
                <c:pt idx="31404">
                  <c:v>353153619.80000001</c:v>
                </c:pt>
                <c:pt idx="31405">
                  <c:v>353164865.30000001</c:v>
                </c:pt>
                <c:pt idx="31406">
                  <c:v>353176110.80000001</c:v>
                </c:pt>
                <c:pt idx="31407">
                  <c:v>353187356.30000001</c:v>
                </c:pt>
                <c:pt idx="31408">
                  <c:v>353198601.80000001</c:v>
                </c:pt>
                <c:pt idx="31409">
                  <c:v>353209847.30000001</c:v>
                </c:pt>
                <c:pt idx="31410">
                  <c:v>353221092.69999999</c:v>
                </c:pt>
                <c:pt idx="31411">
                  <c:v>353232338.19999999</c:v>
                </c:pt>
                <c:pt idx="31412">
                  <c:v>353243583.69999999</c:v>
                </c:pt>
                <c:pt idx="31413">
                  <c:v>353254829.19999999</c:v>
                </c:pt>
                <c:pt idx="31414">
                  <c:v>353266074.69999999</c:v>
                </c:pt>
                <c:pt idx="31415">
                  <c:v>353277320.19999999</c:v>
                </c:pt>
                <c:pt idx="31416">
                  <c:v>353288565.69999999</c:v>
                </c:pt>
                <c:pt idx="31417">
                  <c:v>353299811.19999999</c:v>
                </c:pt>
                <c:pt idx="31418">
                  <c:v>353311056.69999999</c:v>
                </c:pt>
                <c:pt idx="31419">
                  <c:v>353322302.19999999</c:v>
                </c:pt>
                <c:pt idx="31420">
                  <c:v>353333547.69999999</c:v>
                </c:pt>
                <c:pt idx="31421">
                  <c:v>353344793.19999999</c:v>
                </c:pt>
                <c:pt idx="31422">
                  <c:v>353356038.69999999</c:v>
                </c:pt>
                <c:pt idx="31423">
                  <c:v>353367284.19999999</c:v>
                </c:pt>
                <c:pt idx="31424">
                  <c:v>353378529.69999999</c:v>
                </c:pt>
                <c:pt idx="31425">
                  <c:v>353389775.19999999</c:v>
                </c:pt>
                <c:pt idx="31426">
                  <c:v>353401020.69999999</c:v>
                </c:pt>
                <c:pt idx="31427">
                  <c:v>353412266.19999999</c:v>
                </c:pt>
                <c:pt idx="31428">
                  <c:v>353423511.69999999</c:v>
                </c:pt>
                <c:pt idx="31429">
                  <c:v>353434757.19999999</c:v>
                </c:pt>
                <c:pt idx="31430">
                  <c:v>353446002.69999999</c:v>
                </c:pt>
                <c:pt idx="31431">
                  <c:v>353457248.19999999</c:v>
                </c:pt>
                <c:pt idx="31432">
                  <c:v>353468493.69999999</c:v>
                </c:pt>
                <c:pt idx="31433">
                  <c:v>353479739.19999999</c:v>
                </c:pt>
                <c:pt idx="31434">
                  <c:v>353490984.69999999</c:v>
                </c:pt>
                <c:pt idx="31435">
                  <c:v>353502230.19999999</c:v>
                </c:pt>
                <c:pt idx="31436">
                  <c:v>353513475.69999999</c:v>
                </c:pt>
                <c:pt idx="31437">
                  <c:v>353524721.19999999</c:v>
                </c:pt>
                <c:pt idx="31438">
                  <c:v>353535966.69999999</c:v>
                </c:pt>
                <c:pt idx="31439">
                  <c:v>353547212.19999999</c:v>
                </c:pt>
                <c:pt idx="31440">
                  <c:v>353558457.69999999</c:v>
                </c:pt>
                <c:pt idx="31441">
                  <c:v>353569703.19999999</c:v>
                </c:pt>
                <c:pt idx="31442">
                  <c:v>353580948.69999999</c:v>
                </c:pt>
                <c:pt idx="31443">
                  <c:v>353592194.19999999</c:v>
                </c:pt>
                <c:pt idx="31444">
                  <c:v>353603439.69999999</c:v>
                </c:pt>
                <c:pt idx="31445">
                  <c:v>353614685.19999999</c:v>
                </c:pt>
                <c:pt idx="31446">
                  <c:v>353625930.69999999</c:v>
                </c:pt>
                <c:pt idx="31447">
                  <c:v>353637176.19999999</c:v>
                </c:pt>
                <c:pt idx="31448">
                  <c:v>353648421.69999999</c:v>
                </c:pt>
                <c:pt idx="31449">
                  <c:v>353659667.19999999</c:v>
                </c:pt>
                <c:pt idx="31450">
                  <c:v>353670912.69999999</c:v>
                </c:pt>
                <c:pt idx="31451">
                  <c:v>353682158.19999999</c:v>
                </c:pt>
                <c:pt idx="31452">
                  <c:v>353693403.69999999</c:v>
                </c:pt>
                <c:pt idx="31453">
                  <c:v>353704649.19999999</c:v>
                </c:pt>
                <c:pt idx="31454">
                  <c:v>353715894.69999999</c:v>
                </c:pt>
                <c:pt idx="31455">
                  <c:v>353727140.19999999</c:v>
                </c:pt>
                <c:pt idx="31456">
                  <c:v>353738385.69999999</c:v>
                </c:pt>
                <c:pt idx="31457">
                  <c:v>353749631.19999999</c:v>
                </c:pt>
                <c:pt idx="31458">
                  <c:v>353760876.69999999</c:v>
                </c:pt>
                <c:pt idx="31459">
                  <c:v>353772122.19999999</c:v>
                </c:pt>
                <c:pt idx="31460">
                  <c:v>353783367.60000002</c:v>
                </c:pt>
                <c:pt idx="31461">
                  <c:v>353794613.10000002</c:v>
                </c:pt>
                <c:pt idx="31462">
                  <c:v>353805858.60000002</c:v>
                </c:pt>
                <c:pt idx="31463">
                  <c:v>353817104.10000002</c:v>
                </c:pt>
                <c:pt idx="31464">
                  <c:v>353828349.60000002</c:v>
                </c:pt>
                <c:pt idx="31465">
                  <c:v>353839595.10000002</c:v>
                </c:pt>
                <c:pt idx="31466">
                  <c:v>353850840.60000002</c:v>
                </c:pt>
                <c:pt idx="31467">
                  <c:v>353862086.10000002</c:v>
                </c:pt>
                <c:pt idx="31468">
                  <c:v>353873331.60000002</c:v>
                </c:pt>
                <c:pt idx="31469">
                  <c:v>353884577.10000002</c:v>
                </c:pt>
                <c:pt idx="31470">
                  <c:v>353895822.60000002</c:v>
                </c:pt>
                <c:pt idx="31471">
                  <c:v>353907068.10000002</c:v>
                </c:pt>
                <c:pt idx="31472">
                  <c:v>353918313.60000002</c:v>
                </c:pt>
                <c:pt idx="31473">
                  <c:v>353929559.10000002</c:v>
                </c:pt>
                <c:pt idx="31474">
                  <c:v>353940804.60000002</c:v>
                </c:pt>
                <c:pt idx="31475">
                  <c:v>353952050.10000002</c:v>
                </c:pt>
                <c:pt idx="31476">
                  <c:v>353963295.60000002</c:v>
                </c:pt>
                <c:pt idx="31477">
                  <c:v>353974541.10000002</c:v>
                </c:pt>
                <c:pt idx="31478">
                  <c:v>353985786.60000002</c:v>
                </c:pt>
                <c:pt idx="31479">
                  <c:v>353997032.10000002</c:v>
                </c:pt>
                <c:pt idx="31480">
                  <c:v>354008277.60000002</c:v>
                </c:pt>
                <c:pt idx="31481">
                  <c:v>354019523.10000002</c:v>
                </c:pt>
                <c:pt idx="31482">
                  <c:v>354030768.60000002</c:v>
                </c:pt>
                <c:pt idx="31483">
                  <c:v>354042014.10000002</c:v>
                </c:pt>
                <c:pt idx="31484">
                  <c:v>354053259.60000002</c:v>
                </c:pt>
                <c:pt idx="31485">
                  <c:v>354064505.10000002</c:v>
                </c:pt>
                <c:pt idx="31486">
                  <c:v>354075750.60000002</c:v>
                </c:pt>
                <c:pt idx="31487">
                  <c:v>354086996.10000002</c:v>
                </c:pt>
                <c:pt idx="31488">
                  <c:v>354098241.60000002</c:v>
                </c:pt>
                <c:pt idx="31489">
                  <c:v>354109487.10000002</c:v>
                </c:pt>
                <c:pt idx="31490">
                  <c:v>354120732.60000002</c:v>
                </c:pt>
                <c:pt idx="31491">
                  <c:v>354131978.10000002</c:v>
                </c:pt>
                <c:pt idx="31492">
                  <c:v>354143223.60000002</c:v>
                </c:pt>
                <c:pt idx="31493">
                  <c:v>354154469.10000002</c:v>
                </c:pt>
                <c:pt idx="31494">
                  <c:v>354165714.60000002</c:v>
                </c:pt>
                <c:pt idx="31495">
                  <c:v>354176960.10000002</c:v>
                </c:pt>
                <c:pt idx="31496">
                  <c:v>354188205.60000002</c:v>
                </c:pt>
                <c:pt idx="31497">
                  <c:v>354199451.10000002</c:v>
                </c:pt>
                <c:pt idx="31498">
                  <c:v>354210696.60000002</c:v>
                </c:pt>
                <c:pt idx="31499">
                  <c:v>354221942.10000002</c:v>
                </c:pt>
                <c:pt idx="31500">
                  <c:v>354233187.60000002</c:v>
                </c:pt>
                <c:pt idx="31501">
                  <c:v>354244433.10000002</c:v>
                </c:pt>
                <c:pt idx="31502">
                  <c:v>354255678.60000002</c:v>
                </c:pt>
                <c:pt idx="31503">
                  <c:v>354266924.10000002</c:v>
                </c:pt>
                <c:pt idx="31504">
                  <c:v>354278169.60000002</c:v>
                </c:pt>
                <c:pt idx="31505">
                  <c:v>354289415.10000002</c:v>
                </c:pt>
                <c:pt idx="31506">
                  <c:v>354300660.60000002</c:v>
                </c:pt>
                <c:pt idx="31507">
                  <c:v>354311906.10000002</c:v>
                </c:pt>
                <c:pt idx="31508">
                  <c:v>354323151.60000002</c:v>
                </c:pt>
                <c:pt idx="31509">
                  <c:v>354334397.10000002</c:v>
                </c:pt>
                <c:pt idx="31510">
                  <c:v>354345642.60000002</c:v>
                </c:pt>
                <c:pt idx="31511">
                  <c:v>354356888</c:v>
                </c:pt>
                <c:pt idx="31512">
                  <c:v>354368133.5</c:v>
                </c:pt>
                <c:pt idx="31513">
                  <c:v>354379379</c:v>
                </c:pt>
                <c:pt idx="31514">
                  <c:v>354390624.5</c:v>
                </c:pt>
                <c:pt idx="31515">
                  <c:v>354401870</c:v>
                </c:pt>
                <c:pt idx="31516">
                  <c:v>354413115.5</c:v>
                </c:pt>
                <c:pt idx="31517">
                  <c:v>354424361</c:v>
                </c:pt>
                <c:pt idx="31518">
                  <c:v>354435606.5</c:v>
                </c:pt>
                <c:pt idx="31519">
                  <c:v>354446852</c:v>
                </c:pt>
                <c:pt idx="31520">
                  <c:v>354458097.5</c:v>
                </c:pt>
                <c:pt idx="31521">
                  <c:v>354469343</c:v>
                </c:pt>
                <c:pt idx="31522">
                  <c:v>354480588.5</c:v>
                </c:pt>
                <c:pt idx="31523">
                  <c:v>354491834</c:v>
                </c:pt>
                <c:pt idx="31524">
                  <c:v>354503079.5</c:v>
                </c:pt>
                <c:pt idx="31525">
                  <c:v>354514325</c:v>
                </c:pt>
                <c:pt idx="31526">
                  <c:v>354525570.5</c:v>
                </c:pt>
                <c:pt idx="31527">
                  <c:v>354536816</c:v>
                </c:pt>
                <c:pt idx="31528">
                  <c:v>354548061.5</c:v>
                </c:pt>
                <c:pt idx="31529">
                  <c:v>354559307</c:v>
                </c:pt>
                <c:pt idx="31530">
                  <c:v>354570552.5</c:v>
                </c:pt>
                <c:pt idx="31531">
                  <c:v>354581798</c:v>
                </c:pt>
                <c:pt idx="31532">
                  <c:v>354593043.5</c:v>
                </c:pt>
                <c:pt idx="31533">
                  <c:v>354604289</c:v>
                </c:pt>
                <c:pt idx="31534">
                  <c:v>354615534.5</c:v>
                </c:pt>
                <c:pt idx="31535">
                  <c:v>354626780</c:v>
                </c:pt>
                <c:pt idx="31536">
                  <c:v>354638025.5</c:v>
                </c:pt>
                <c:pt idx="31537">
                  <c:v>354649271</c:v>
                </c:pt>
                <c:pt idx="31538">
                  <c:v>354660516.5</c:v>
                </c:pt>
                <c:pt idx="31539">
                  <c:v>354671762</c:v>
                </c:pt>
                <c:pt idx="31540">
                  <c:v>354683007.5</c:v>
                </c:pt>
                <c:pt idx="31541">
                  <c:v>354694253</c:v>
                </c:pt>
                <c:pt idx="31542">
                  <c:v>354705498.5</c:v>
                </c:pt>
                <c:pt idx="31543">
                  <c:v>354716744</c:v>
                </c:pt>
                <c:pt idx="31544">
                  <c:v>354727989.5</c:v>
                </c:pt>
                <c:pt idx="31545">
                  <c:v>354739235</c:v>
                </c:pt>
                <c:pt idx="31546">
                  <c:v>354750480.5</c:v>
                </c:pt>
                <c:pt idx="31547">
                  <c:v>354761726</c:v>
                </c:pt>
                <c:pt idx="31548">
                  <c:v>354772971.5</c:v>
                </c:pt>
                <c:pt idx="31549">
                  <c:v>354784217</c:v>
                </c:pt>
                <c:pt idx="31550">
                  <c:v>354795462.5</c:v>
                </c:pt>
                <c:pt idx="31551">
                  <c:v>354806708</c:v>
                </c:pt>
                <c:pt idx="31552">
                  <c:v>354817953.5</c:v>
                </c:pt>
                <c:pt idx="31553">
                  <c:v>354829199</c:v>
                </c:pt>
                <c:pt idx="31554">
                  <c:v>354840444.5</c:v>
                </c:pt>
                <c:pt idx="31555">
                  <c:v>354851690</c:v>
                </c:pt>
                <c:pt idx="31556">
                  <c:v>354862935.5</c:v>
                </c:pt>
                <c:pt idx="31557">
                  <c:v>354874181</c:v>
                </c:pt>
                <c:pt idx="31558">
                  <c:v>354885426.5</c:v>
                </c:pt>
                <c:pt idx="31559">
                  <c:v>354896672</c:v>
                </c:pt>
                <c:pt idx="31560">
                  <c:v>354907917.5</c:v>
                </c:pt>
                <c:pt idx="31561">
                  <c:v>354919162.89999998</c:v>
                </c:pt>
                <c:pt idx="31562">
                  <c:v>354930408.39999998</c:v>
                </c:pt>
                <c:pt idx="31563">
                  <c:v>354941653.89999998</c:v>
                </c:pt>
                <c:pt idx="31564">
                  <c:v>354952899.39999998</c:v>
                </c:pt>
                <c:pt idx="31565">
                  <c:v>354964144.89999998</c:v>
                </c:pt>
                <c:pt idx="31566">
                  <c:v>354975390.39999998</c:v>
                </c:pt>
                <c:pt idx="31567">
                  <c:v>354986635.89999998</c:v>
                </c:pt>
                <c:pt idx="31568">
                  <c:v>354997881.39999998</c:v>
                </c:pt>
                <c:pt idx="31569">
                  <c:v>355009126.89999998</c:v>
                </c:pt>
                <c:pt idx="31570">
                  <c:v>355020372.39999998</c:v>
                </c:pt>
                <c:pt idx="31571">
                  <c:v>355031617.89999998</c:v>
                </c:pt>
                <c:pt idx="31572">
                  <c:v>355042863.39999998</c:v>
                </c:pt>
                <c:pt idx="31573">
                  <c:v>355054108.89999998</c:v>
                </c:pt>
                <c:pt idx="31574">
                  <c:v>355065354.39999998</c:v>
                </c:pt>
                <c:pt idx="31575">
                  <c:v>355076599.89999998</c:v>
                </c:pt>
                <c:pt idx="31576">
                  <c:v>355087845.39999998</c:v>
                </c:pt>
                <c:pt idx="31577">
                  <c:v>355099090.89999998</c:v>
                </c:pt>
                <c:pt idx="31578">
                  <c:v>355110336.39999998</c:v>
                </c:pt>
                <c:pt idx="31579">
                  <c:v>355121581.89999998</c:v>
                </c:pt>
                <c:pt idx="31580">
                  <c:v>355132827.39999998</c:v>
                </c:pt>
                <c:pt idx="31581">
                  <c:v>355144072.89999998</c:v>
                </c:pt>
                <c:pt idx="31582">
                  <c:v>355155318.39999998</c:v>
                </c:pt>
                <c:pt idx="31583">
                  <c:v>355166563.89999998</c:v>
                </c:pt>
                <c:pt idx="31584">
                  <c:v>355177809.39999998</c:v>
                </c:pt>
                <c:pt idx="31585">
                  <c:v>355189054.89999998</c:v>
                </c:pt>
                <c:pt idx="31586">
                  <c:v>355200300.39999998</c:v>
                </c:pt>
                <c:pt idx="31587">
                  <c:v>355211545.89999998</c:v>
                </c:pt>
                <c:pt idx="31588">
                  <c:v>355222791.39999998</c:v>
                </c:pt>
                <c:pt idx="31589">
                  <c:v>355234036.89999998</c:v>
                </c:pt>
                <c:pt idx="31590">
                  <c:v>355245282.39999998</c:v>
                </c:pt>
                <c:pt idx="31591">
                  <c:v>355256527.89999998</c:v>
                </c:pt>
                <c:pt idx="31592">
                  <c:v>355267773.39999998</c:v>
                </c:pt>
                <c:pt idx="31593">
                  <c:v>355279018.89999998</c:v>
                </c:pt>
                <c:pt idx="31594">
                  <c:v>355290264.39999998</c:v>
                </c:pt>
                <c:pt idx="31595">
                  <c:v>355301509.89999998</c:v>
                </c:pt>
                <c:pt idx="31596">
                  <c:v>355312755.39999998</c:v>
                </c:pt>
                <c:pt idx="31597">
                  <c:v>355324000.89999998</c:v>
                </c:pt>
                <c:pt idx="31598">
                  <c:v>355335246.39999998</c:v>
                </c:pt>
                <c:pt idx="31599">
                  <c:v>355346491.89999998</c:v>
                </c:pt>
                <c:pt idx="31600">
                  <c:v>355357737.39999998</c:v>
                </c:pt>
                <c:pt idx="31601">
                  <c:v>355368982.89999998</c:v>
                </c:pt>
                <c:pt idx="31602">
                  <c:v>355380228.39999998</c:v>
                </c:pt>
                <c:pt idx="31603">
                  <c:v>355391473.89999998</c:v>
                </c:pt>
                <c:pt idx="31604">
                  <c:v>355402719.39999998</c:v>
                </c:pt>
                <c:pt idx="31605">
                  <c:v>355413964.89999998</c:v>
                </c:pt>
                <c:pt idx="31606">
                  <c:v>355425210.39999998</c:v>
                </c:pt>
                <c:pt idx="31607">
                  <c:v>355436455.89999998</c:v>
                </c:pt>
                <c:pt idx="31608">
                  <c:v>355447701.39999998</c:v>
                </c:pt>
                <c:pt idx="31609">
                  <c:v>355458946.89999998</c:v>
                </c:pt>
                <c:pt idx="31610">
                  <c:v>355470192.39999998</c:v>
                </c:pt>
                <c:pt idx="31611">
                  <c:v>355481437.89999998</c:v>
                </c:pt>
                <c:pt idx="31612">
                  <c:v>355492683.30000001</c:v>
                </c:pt>
                <c:pt idx="31613">
                  <c:v>355503928.80000001</c:v>
                </c:pt>
                <c:pt idx="31614">
                  <c:v>355515174.30000001</c:v>
                </c:pt>
                <c:pt idx="31615">
                  <c:v>355526419.80000001</c:v>
                </c:pt>
                <c:pt idx="31616">
                  <c:v>355537665.30000001</c:v>
                </c:pt>
                <c:pt idx="31617">
                  <c:v>355548910.80000001</c:v>
                </c:pt>
                <c:pt idx="31618">
                  <c:v>355560156.30000001</c:v>
                </c:pt>
                <c:pt idx="31619">
                  <c:v>355571401.80000001</c:v>
                </c:pt>
                <c:pt idx="31620">
                  <c:v>355582647.30000001</c:v>
                </c:pt>
                <c:pt idx="31621">
                  <c:v>355593892.80000001</c:v>
                </c:pt>
                <c:pt idx="31622">
                  <c:v>355605138.30000001</c:v>
                </c:pt>
                <c:pt idx="31623">
                  <c:v>355616383.80000001</c:v>
                </c:pt>
                <c:pt idx="31624">
                  <c:v>355627629.30000001</c:v>
                </c:pt>
                <c:pt idx="31625">
                  <c:v>355638874.80000001</c:v>
                </c:pt>
                <c:pt idx="31626">
                  <c:v>355650120.30000001</c:v>
                </c:pt>
                <c:pt idx="31627">
                  <c:v>355661365.80000001</c:v>
                </c:pt>
                <c:pt idx="31628">
                  <c:v>355672611.30000001</c:v>
                </c:pt>
                <c:pt idx="31629">
                  <c:v>355683856.80000001</c:v>
                </c:pt>
                <c:pt idx="31630">
                  <c:v>355695102.30000001</c:v>
                </c:pt>
                <c:pt idx="31631">
                  <c:v>355706347.80000001</c:v>
                </c:pt>
                <c:pt idx="31632">
                  <c:v>355717593.30000001</c:v>
                </c:pt>
                <c:pt idx="31633">
                  <c:v>355728838.80000001</c:v>
                </c:pt>
                <c:pt idx="31634">
                  <c:v>355740084.30000001</c:v>
                </c:pt>
                <c:pt idx="31635">
                  <c:v>355751329.80000001</c:v>
                </c:pt>
                <c:pt idx="31636">
                  <c:v>355762575.30000001</c:v>
                </c:pt>
                <c:pt idx="31637">
                  <c:v>355773820.80000001</c:v>
                </c:pt>
                <c:pt idx="31638">
                  <c:v>355785066.30000001</c:v>
                </c:pt>
                <c:pt idx="31639">
                  <c:v>355796311.80000001</c:v>
                </c:pt>
                <c:pt idx="31640">
                  <c:v>355807557.30000001</c:v>
                </c:pt>
                <c:pt idx="31641">
                  <c:v>355818802.80000001</c:v>
                </c:pt>
                <c:pt idx="31642">
                  <c:v>355830048.30000001</c:v>
                </c:pt>
                <c:pt idx="31643">
                  <c:v>355841293.80000001</c:v>
                </c:pt>
                <c:pt idx="31644">
                  <c:v>355852539.30000001</c:v>
                </c:pt>
                <c:pt idx="31645">
                  <c:v>355863784.80000001</c:v>
                </c:pt>
                <c:pt idx="31646">
                  <c:v>355875030.30000001</c:v>
                </c:pt>
                <c:pt idx="31647">
                  <c:v>355886275.80000001</c:v>
                </c:pt>
                <c:pt idx="31648">
                  <c:v>355897521.30000001</c:v>
                </c:pt>
                <c:pt idx="31649">
                  <c:v>355908766.80000001</c:v>
                </c:pt>
                <c:pt idx="31650">
                  <c:v>355920012.30000001</c:v>
                </c:pt>
                <c:pt idx="31651">
                  <c:v>355931257.80000001</c:v>
                </c:pt>
                <c:pt idx="31652">
                  <c:v>355942503.30000001</c:v>
                </c:pt>
                <c:pt idx="31653">
                  <c:v>355953748.80000001</c:v>
                </c:pt>
                <c:pt idx="31654">
                  <c:v>355964994.30000001</c:v>
                </c:pt>
                <c:pt idx="31655">
                  <c:v>355976239.80000001</c:v>
                </c:pt>
                <c:pt idx="31656">
                  <c:v>355987485.30000001</c:v>
                </c:pt>
                <c:pt idx="31657">
                  <c:v>355998730.80000001</c:v>
                </c:pt>
                <c:pt idx="31658">
                  <c:v>356009976.30000001</c:v>
                </c:pt>
                <c:pt idx="31659">
                  <c:v>356021221.80000001</c:v>
                </c:pt>
                <c:pt idx="31660">
                  <c:v>356032467.30000001</c:v>
                </c:pt>
                <c:pt idx="31661">
                  <c:v>356043712.80000001</c:v>
                </c:pt>
                <c:pt idx="31662">
                  <c:v>356054958.19999999</c:v>
                </c:pt>
                <c:pt idx="31663">
                  <c:v>356066203.69999999</c:v>
                </c:pt>
                <c:pt idx="31664">
                  <c:v>356077449.19999999</c:v>
                </c:pt>
                <c:pt idx="31665">
                  <c:v>356088694.69999999</c:v>
                </c:pt>
                <c:pt idx="31666">
                  <c:v>356099940.19999999</c:v>
                </c:pt>
                <c:pt idx="31667">
                  <c:v>356111185.69999999</c:v>
                </c:pt>
                <c:pt idx="31668">
                  <c:v>356122431.19999999</c:v>
                </c:pt>
                <c:pt idx="31669">
                  <c:v>356133676.69999999</c:v>
                </c:pt>
                <c:pt idx="31670">
                  <c:v>356144922.19999999</c:v>
                </c:pt>
                <c:pt idx="31671">
                  <c:v>356156167.69999999</c:v>
                </c:pt>
                <c:pt idx="31672">
                  <c:v>356167413.19999999</c:v>
                </c:pt>
                <c:pt idx="31673">
                  <c:v>356178658.69999999</c:v>
                </c:pt>
                <c:pt idx="31674">
                  <c:v>356189904.19999999</c:v>
                </c:pt>
                <c:pt idx="31675">
                  <c:v>356201149.69999999</c:v>
                </c:pt>
                <c:pt idx="31676">
                  <c:v>356212395.19999999</c:v>
                </c:pt>
                <c:pt idx="31677">
                  <c:v>356223640.69999999</c:v>
                </c:pt>
                <c:pt idx="31678">
                  <c:v>356234886.19999999</c:v>
                </c:pt>
                <c:pt idx="31679">
                  <c:v>356246131.69999999</c:v>
                </c:pt>
                <c:pt idx="31680">
                  <c:v>356257377.19999999</c:v>
                </c:pt>
                <c:pt idx="31681">
                  <c:v>356268622.69999999</c:v>
                </c:pt>
                <c:pt idx="31682">
                  <c:v>356279868.19999999</c:v>
                </c:pt>
                <c:pt idx="31683">
                  <c:v>356291113.69999999</c:v>
                </c:pt>
                <c:pt idx="31684">
                  <c:v>356302359.19999999</c:v>
                </c:pt>
                <c:pt idx="31685">
                  <c:v>356313604.69999999</c:v>
                </c:pt>
                <c:pt idx="31686">
                  <c:v>356324850.19999999</c:v>
                </c:pt>
                <c:pt idx="31687">
                  <c:v>356336095.69999999</c:v>
                </c:pt>
                <c:pt idx="31688">
                  <c:v>356347341.19999999</c:v>
                </c:pt>
                <c:pt idx="31689">
                  <c:v>356358586.69999999</c:v>
                </c:pt>
                <c:pt idx="31690">
                  <c:v>356369832.19999999</c:v>
                </c:pt>
                <c:pt idx="31691">
                  <c:v>356381077.69999999</c:v>
                </c:pt>
                <c:pt idx="31692">
                  <c:v>356392323.19999999</c:v>
                </c:pt>
                <c:pt idx="31693">
                  <c:v>356403568.69999999</c:v>
                </c:pt>
                <c:pt idx="31694">
                  <c:v>356414814.19999999</c:v>
                </c:pt>
                <c:pt idx="31695">
                  <c:v>356426059.69999999</c:v>
                </c:pt>
                <c:pt idx="31696">
                  <c:v>356437305.19999999</c:v>
                </c:pt>
                <c:pt idx="31697">
                  <c:v>356448550.69999999</c:v>
                </c:pt>
                <c:pt idx="31698">
                  <c:v>356459796.19999999</c:v>
                </c:pt>
                <c:pt idx="31699">
                  <c:v>356471041.69999999</c:v>
                </c:pt>
                <c:pt idx="31700">
                  <c:v>356482287.19999999</c:v>
                </c:pt>
                <c:pt idx="31701">
                  <c:v>356493532.69999999</c:v>
                </c:pt>
                <c:pt idx="31702">
                  <c:v>356504778.19999999</c:v>
                </c:pt>
                <c:pt idx="31703">
                  <c:v>356516023.69999999</c:v>
                </c:pt>
                <c:pt idx="31704">
                  <c:v>356527269.19999999</c:v>
                </c:pt>
                <c:pt idx="31705">
                  <c:v>356538514.69999999</c:v>
                </c:pt>
                <c:pt idx="31706">
                  <c:v>356549760.19999999</c:v>
                </c:pt>
                <c:pt idx="31707">
                  <c:v>356561005.69999999</c:v>
                </c:pt>
                <c:pt idx="31708">
                  <c:v>356572251.19999999</c:v>
                </c:pt>
                <c:pt idx="31709">
                  <c:v>356583496.69999999</c:v>
                </c:pt>
                <c:pt idx="31710">
                  <c:v>356594742.19999999</c:v>
                </c:pt>
                <c:pt idx="31711">
                  <c:v>356605987.69999999</c:v>
                </c:pt>
                <c:pt idx="31712">
                  <c:v>356617233.19999999</c:v>
                </c:pt>
                <c:pt idx="31713">
                  <c:v>356628478.60000002</c:v>
                </c:pt>
                <c:pt idx="31714">
                  <c:v>356639724.10000002</c:v>
                </c:pt>
                <c:pt idx="31715">
                  <c:v>356650969.60000002</c:v>
                </c:pt>
                <c:pt idx="31716">
                  <c:v>356662215.10000002</c:v>
                </c:pt>
                <c:pt idx="31717">
                  <c:v>356673460.60000002</c:v>
                </c:pt>
                <c:pt idx="31718">
                  <c:v>356684706.10000002</c:v>
                </c:pt>
                <c:pt idx="31719">
                  <c:v>356695951.60000002</c:v>
                </c:pt>
                <c:pt idx="31720">
                  <c:v>356707197.10000002</c:v>
                </c:pt>
                <c:pt idx="31721">
                  <c:v>356718442.60000002</c:v>
                </c:pt>
                <c:pt idx="31722">
                  <c:v>356729688.10000002</c:v>
                </c:pt>
                <c:pt idx="31723">
                  <c:v>356740933.60000002</c:v>
                </c:pt>
                <c:pt idx="31724">
                  <c:v>356752179.10000002</c:v>
                </c:pt>
                <c:pt idx="31725">
                  <c:v>356763424.60000002</c:v>
                </c:pt>
                <c:pt idx="31726">
                  <c:v>356774670.10000002</c:v>
                </c:pt>
                <c:pt idx="31727">
                  <c:v>356785915.60000002</c:v>
                </c:pt>
                <c:pt idx="31728">
                  <c:v>356797161.10000002</c:v>
                </c:pt>
                <c:pt idx="31729">
                  <c:v>356808406.60000002</c:v>
                </c:pt>
                <c:pt idx="31730">
                  <c:v>356819652.10000002</c:v>
                </c:pt>
                <c:pt idx="31731">
                  <c:v>356830897.60000002</c:v>
                </c:pt>
                <c:pt idx="31732">
                  <c:v>356842143.10000002</c:v>
                </c:pt>
                <c:pt idx="31733">
                  <c:v>356853388.60000002</c:v>
                </c:pt>
                <c:pt idx="31734">
                  <c:v>356864634.10000002</c:v>
                </c:pt>
                <c:pt idx="31735">
                  <c:v>356875879.60000002</c:v>
                </c:pt>
                <c:pt idx="31736">
                  <c:v>356887125.10000002</c:v>
                </c:pt>
                <c:pt idx="31737">
                  <c:v>356898370.60000002</c:v>
                </c:pt>
                <c:pt idx="31738">
                  <c:v>356909616.10000002</c:v>
                </c:pt>
                <c:pt idx="31739">
                  <c:v>356920861.60000002</c:v>
                </c:pt>
                <c:pt idx="31740">
                  <c:v>356932107.10000002</c:v>
                </c:pt>
                <c:pt idx="31741">
                  <c:v>356943352.60000002</c:v>
                </c:pt>
                <c:pt idx="31742">
                  <c:v>356954598.10000002</c:v>
                </c:pt>
                <c:pt idx="31743">
                  <c:v>356965843.60000002</c:v>
                </c:pt>
                <c:pt idx="31744">
                  <c:v>356977089.10000002</c:v>
                </c:pt>
                <c:pt idx="31745">
                  <c:v>356988334.60000002</c:v>
                </c:pt>
                <c:pt idx="31746">
                  <c:v>356999580.10000002</c:v>
                </c:pt>
                <c:pt idx="31747">
                  <c:v>357010825.60000002</c:v>
                </c:pt>
                <c:pt idx="31748">
                  <c:v>357022071.10000002</c:v>
                </c:pt>
                <c:pt idx="31749">
                  <c:v>357033316.60000002</c:v>
                </c:pt>
                <c:pt idx="31750">
                  <c:v>357044562.10000002</c:v>
                </c:pt>
                <c:pt idx="31751">
                  <c:v>357055807.60000002</c:v>
                </c:pt>
                <c:pt idx="31752">
                  <c:v>357067053.10000002</c:v>
                </c:pt>
                <c:pt idx="31753">
                  <c:v>357078298.60000002</c:v>
                </c:pt>
                <c:pt idx="31754">
                  <c:v>357089544.10000002</c:v>
                </c:pt>
                <c:pt idx="31755">
                  <c:v>357100789.60000002</c:v>
                </c:pt>
                <c:pt idx="31756">
                  <c:v>357112035.10000002</c:v>
                </c:pt>
                <c:pt idx="31757">
                  <c:v>357123280.60000002</c:v>
                </c:pt>
                <c:pt idx="31758">
                  <c:v>357134526.10000002</c:v>
                </c:pt>
                <c:pt idx="31759">
                  <c:v>357145771.60000002</c:v>
                </c:pt>
                <c:pt idx="31760">
                  <c:v>357157017.10000002</c:v>
                </c:pt>
                <c:pt idx="31761">
                  <c:v>357168262.60000002</c:v>
                </c:pt>
                <c:pt idx="31762">
                  <c:v>357179508.10000002</c:v>
                </c:pt>
                <c:pt idx="31763">
                  <c:v>357190753.5</c:v>
                </c:pt>
                <c:pt idx="31764">
                  <c:v>357201999</c:v>
                </c:pt>
                <c:pt idx="31765">
                  <c:v>357213244.5</c:v>
                </c:pt>
                <c:pt idx="31766">
                  <c:v>357224490</c:v>
                </c:pt>
                <c:pt idx="31767">
                  <c:v>357235735.5</c:v>
                </c:pt>
                <c:pt idx="31768">
                  <c:v>357246981</c:v>
                </c:pt>
                <c:pt idx="31769">
                  <c:v>357258226.5</c:v>
                </c:pt>
                <c:pt idx="31770">
                  <c:v>357269472</c:v>
                </c:pt>
                <c:pt idx="31771">
                  <c:v>357280717.5</c:v>
                </c:pt>
                <c:pt idx="31772">
                  <c:v>357291963</c:v>
                </c:pt>
                <c:pt idx="31773">
                  <c:v>357303208.5</c:v>
                </c:pt>
                <c:pt idx="31774">
                  <c:v>357314454</c:v>
                </c:pt>
                <c:pt idx="31775">
                  <c:v>357325699.5</c:v>
                </c:pt>
                <c:pt idx="31776">
                  <c:v>357336945</c:v>
                </c:pt>
                <c:pt idx="31777">
                  <c:v>357348190.5</c:v>
                </c:pt>
                <c:pt idx="31778">
                  <c:v>357359436</c:v>
                </c:pt>
                <c:pt idx="31779">
                  <c:v>357370681.5</c:v>
                </c:pt>
                <c:pt idx="31780">
                  <c:v>357381927</c:v>
                </c:pt>
                <c:pt idx="31781">
                  <c:v>357393172.5</c:v>
                </c:pt>
                <c:pt idx="31782">
                  <c:v>357404418</c:v>
                </c:pt>
                <c:pt idx="31783">
                  <c:v>357415663.5</c:v>
                </c:pt>
                <c:pt idx="31784">
                  <c:v>357426909</c:v>
                </c:pt>
                <c:pt idx="31785">
                  <c:v>357438154.5</c:v>
                </c:pt>
                <c:pt idx="31786">
                  <c:v>357449400</c:v>
                </c:pt>
                <c:pt idx="31787">
                  <c:v>357460645.5</c:v>
                </c:pt>
                <c:pt idx="31788">
                  <c:v>357471891</c:v>
                </c:pt>
                <c:pt idx="31789">
                  <c:v>357483136.5</c:v>
                </c:pt>
                <c:pt idx="31790">
                  <c:v>357494382</c:v>
                </c:pt>
                <c:pt idx="31791">
                  <c:v>357505627.5</c:v>
                </c:pt>
                <c:pt idx="31792">
                  <c:v>357516873</c:v>
                </c:pt>
                <c:pt idx="31793">
                  <c:v>357528118.5</c:v>
                </c:pt>
                <c:pt idx="31794">
                  <c:v>357539364</c:v>
                </c:pt>
                <c:pt idx="31795">
                  <c:v>357550609.5</c:v>
                </c:pt>
                <c:pt idx="31796">
                  <c:v>357561855</c:v>
                </c:pt>
                <c:pt idx="31797">
                  <c:v>357573100.5</c:v>
                </c:pt>
                <c:pt idx="31798">
                  <c:v>357584346</c:v>
                </c:pt>
                <c:pt idx="31799">
                  <c:v>357595591.5</c:v>
                </c:pt>
                <c:pt idx="31800">
                  <c:v>357606837</c:v>
                </c:pt>
                <c:pt idx="31801">
                  <c:v>357618082.5</c:v>
                </c:pt>
                <c:pt idx="31802">
                  <c:v>357629328</c:v>
                </c:pt>
                <c:pt idx="31803">
                  <c:v>357640573.5</c:v>
                </c:pt>
                <c:pt idx="31804">
                  <c:v>357651819</c:v>
                </c:pt>
                <c:pt idx="31805">
                  <c:v>357663064.5</c:v>
                </c:pt>
                <c:pt idx="31806">
                  <c:v>357674310</c:v>
                </c:pt>
                <c:pt idx="31807">
                  <c:v>357685555.5</c:v>
                </c:pt>
                <c:pt idx="31808">
                  <c:v>357696801</c:v>
                </c:pt>
                <c:pt idx="31809">
                  <c:v>357708046.5</c:v>
                </c:pt>
                <c:pt idx="31810">
                  <c:v>357719292</c:v>
                </c:pt>
                <c:pt idx="31811">
                  <c:v>357730537.5</c:v>
                </c:pt>
                <c:pt idx="31812">
                  <c:v>357741783</c:v>
                </c:pt>
                <c:pt idx="31813">
                  <c:v>357753028.5</c:v>
                </c:pt>
                <c:pt idx="31814">
                  <c:v>357764273.89999998</c:v>
                </c:pt>
                <c:pt idx="31815">
                  <c:v>357775519.39999998</c:v>
                </c:pt>
                <c:pt idx="31816">
                  <c:v>357786764.89999998</c:v>
                </c:pt>
                <c:pt idx="31817">
                  <c:v>357798010.39999998</c:v>
                </c:pt>
                <c:pt idx="31818">
                  <c:v>357809255.89999998</c:v>
                </c:pt>
                <c:pt idx="31819">
                  <c:v>357820501.39999998</c:v>
                </c:pt>
                <c:pt idx="31820">
                  <c:v>357831746.89999998</c:v>
                </c:pt>
                <c:pt idx="31821">
                  <c:v>357842992.39999998</c:v>
                </c:pt>
                <c:pt idx="31822">
                  <c:v>357854237.89999998</c:v>
                </c:pt>
                <c:pt idx="31823">
                  <c:v>357865483.39999998</c:v>
                </c:pt>
                <c:pt idx="31824">
                  <c:v>357876728.89999998</c:v>
                </c:pt>
                <c:pt idx="31825">
                  <c:v>357887974.39999998</c:v>
                </c:pt>
                <c:pt idx="31826">
                  <c:v>357899219.89999998</c:v>
                </c:pt>
                <c:pt idx="31827">
                  <c:v>357910465.39999998</c:v>
                </c:pt>
                <c:pt idx="31828">
                  <c:v>357921710.89999998</c:v>
                </c:pt>
                <c:pt idx="31829">
                  <c:v>357932956.39999998</c:v>
                </c:pt>
                <c:pt idx="31830">
                  <c:v>357944201.89999998</c:v>
                </c:pt>
                <c:pt idx="31831">
                  <c:v>357955447.39999998</c:v>
                </c:pt>
                <c:pt idx="31832">
                  <c:v>357966692.89999998</c:v>
                </c:pt>
                <c:pt idx="31833">
                  <c:v>357977938.39999998</c:v>
                </c:pt>
                <c:pt idx="31834">
                  <c:v>357989183.89999998</c:v>
                </c:pt>
                <c:pt idx="31835">
                  <c:v>358000429.39999998</c:v>
                </c:pt>
                <c:pt idx="31836">
                  <c:v>358011674.89999998</c:v>
                </c:pt>
                <c:pt idx="31837">
                  <c:v>358022920.39999998</c:v>
                </c:pt>
                <c:pt idx="31838">
                  <c:v>358034165.89999998</c:v>
                </c:pt>
                <c:pt idx="31839">
                  <c:v>358045411.39999998</c:v>
                </c:pt>
                <c:pt idx="31840">
                  <c:v>358056656.89999998</c:v>
                </c:pt>
                <c:pt idx="31841">
                  <c:v>358067902.39999998</c:v>
                </c:pt>
                <c:pt idx="31842">
                  <c:v>358079147.89999998</c:v>
                </c:pt>
                <c:pt idx="31843">
                  <c:v>358090393.39999998</c:v>
                </c:pt>
                <c:pt idx="31844">
                  <c:v>358101638.89999998</c:v>
                </c:pt>
                <c:pt idx="31845">
                  <c:v>358112884.39999998</c:v>
                </c:pt>
                <c:pt idx="31846">
                  <c:v>358124129.89999998</c:v>
                </c:pt>
                <c:pt idx="31847">
                  <c:v>358135375.39999998</c:v>
                </c:pt>
                <c:pt idx="31848">
                  <c:v>358146620.89999998</c:v>
                </c:pt>
                <c:pt idx="31849">
                  <c:v>358157866.39999998</c:v>
                </c:pt>
                <c:pt idx="31850">
                  <c:v>358169111.89999998</c:v>
                </c:pt>
                <c:pt idx="31851">
                  <c:v>358180357.39999998</c:v>
                </c:pt>
                <c:pt idx="31852">
                  <c:v>358191602.89999998</c:v>
                </c:pt>
                <c:pt idx="31853">
                  <c:v>358202848.39999998</c:v>
                </c:pt>
                <c:pt idx="31854">
                  <c:v>358214093.89999998</c:v>
                </c:pt>
                <c:pt idx="31855">
                  <c:v>358225339.39999998</c:v>
                </c:pt>
                <c:pt idx="31856">
                  <c:v>358236584.89999998</c:v>
                </c:pt>
                <c:pt idx="31857">
                  <c:v>358247830.39999998</c:v>
                </c:pt>
                <c:pt idx="31858">
                  <c:v>358259075.89999998</c:v>
                </c:pt>
                <c:pt idx="31859">
                  <c:v>358270321.39999998</c:v>
                </c:pt>
                <c:pt idx="31860">
                  <c:v>358281566.89999998</c:v>
                </c:pt>
                <c:pt idx="31861">
                  <c:v>358292812.39999998</c:v>
                </c:pt>
                <c:pt idx="31862">
                  <c:v>358304057.89999998</c:v>
                </c:pt>
                <c:pt idx="31863">
                  <c:v>358315303.39999998</c:v>
                </c:pt>
                <c:pt idx="31864">
                  <c:v>358326548.80000001</c:v>
                </c:pt>
                <c:pt idx="31865">
                  <c:v>358337794.30000001</c:v>
                </c:pt>
                <c:pt idx="31866">
                  <c:v>358349039.80000001</c:v>
                </c:pt>
                <c:pt idx="31867">
                  <c:v>358360285.30000001</c:v>
                </c:pt>
                <c:pt idx="31868">
                  <c:v>358371530.80000001</c:v>
                </c:pt>
                <c:pt idx="31869">
                  <c:v>358382776.30000001</c:v>
                </c:pt>
                <c:pt idx="31870">
                  <c:v>358394021.80000001</c:v>
                </c:pt>
                <c:pt idx="31871">
                  <c:v>358405267.30000001</c:v>
                </c:pt>
                <c:pt idx="31872">
                  <c:v>358416512.80000001</c:v>
                </c:pt>
                <c:pt idx="31873">
                  <c:v>358427758.30000001</c:v>
                </c:pt>
                <c:pt idx="31874">
                  <c:v>358439003.80000001</c:v>
                </c:pt>
                <c:pt idx="31875">
                  <c:v>358450249.30000001</c:v>
                </c:pt>
                <c:pt idx="31876">
                  <c:v>358461494.80000001</c:v>
                </c:pt>
                <c:pt idx="31877">
                  <c:v>358472740.30000001</c:v>
                </c:pt>
                <c:pt idx="31878">
                  <c:v>358483985.80000001</c:v>
                </c:pt>
                <c:pt idx="31879">
                  <c:v>358495231.30000001</c:v>
                </c:pt>
                <c:pt idx="31880">
                  <c:v>358506476.80000001</c:v>
                </c:pt>
                <c:pt idx="31881">
                  <c:v>358517722.30000001</c:v>
                </c:pt>
                <c:pt idx="31882">
                  <c:v>358528967.80000001</c:v>
                </c:pt>
                <c:pt idx="31883">
                  <c:v>358540213.30000001</c:v>
                </c:pt>
                <c:pt idx="31884">
                  <c:v>358551458.80000001</c:v>
                </c:pt>
                <c:pt idx="31885">
                  <c:v>358562704.30000001</c:v>
                </c:pt>
                <c:pt idx="31886">
                  <c:v>358573949.80000001</c:v>
                </c:pt>
                <c:pt idx="31887">
                  <c:v>358585195.30000001</c:v>
                </c:pt>
                <c:pt idx="31888">
                  <c:v>358596440.80000001</c:v>
                </c:pt>
                <c:pt idx="31889">
                  <c:v>358607686.30000001</c:v>
                </c:pt>
                <c:pt idx="31890">
                  <c:v>358618931.80000001</c:v>
                </c:pt>
                <c:pt idx="31891">
                  <c:v>358630177.30000001</c:v>
                </c:pt>
                <c:pt idx="31892">
                  <c:v>358641422.80000001</c:v>
                </c:pt>
                <c:pt idx="31893">
                  <c:v>358652668.30000001</c:v>
                </c:pt>
                <c:pt idx="31894">
                  <c:v>358663913.80000001</c:v>
                </c:pt>
                <c:pt idx="31895">
                  <c:v>358675159.30000001</c:v>
                </c:pt>
                <c:pt idx="31896">
                  <c:v>358686404.80000001</c:v>
                </c:pt>
                <c:pt idx="31897">
                  <c:v>358697650.30000001</c:v>
                </c:pt>
                <c:pt idx="31898">
                  <c:v>358708895.80000001</c:v>
                </c:pt>
                <c:pt idx="31899">
                  <c:v>358720141.30000001</c:v>
                </c:pt>
                <c:pt idx="31900">
                  <c:v>358731386.80000001</c:v>
                </c:pt>
                <c:pt idx="31901">
                  <c:v>358742632.30000001</c:v>
                </c:pt>
                <c:pt idx="31902">
                  <c:v>358753877.80000001</c:v>
                </c:pt>
                <c:pt idx="31903">
                  <c:v>358765123.30000001</c:v>
                </c:pt>
                <c:pt idx="31904">
                  <c:v>358776368.80000001</c:v>
                </c:pt>
                <c:pt idx="31905">
                  <c:v>358787614.30000001</c:v>
                </c:pt>
                <c:pt idx="31906">
                  <c:v>358798859.80000001</c:v>
                </c:pt>
                <c:pt idx="31907">
                  <c:v>358810105.30000001</c:v>
                </c:pt>
                <c:pt idx="31908">
                  <c:v>358821350.80000001</c:v>
                </c:pt>
                <c:pt idx="31909">
                  <c:v>358832596.30000001</c:v>
                </c:pt>
                <c:pt idx="31910">
                  <c:v>358843841.80000001</c:v>
                </c:pt>
                <c:pt idx="31911">
                  <c:v>358855087.30000001</c:v>
                </c:pt>
                <c:pt idx="31912">
                  <c:v>358866332.80000001</c:v>
                </c:pt>
                <c:pt idx="31913">
                  <c:v>358877578.30000001</c:v>
                </c:pt>
                <c:pt idx="31914">
                  <c:v>358888823.80000001</c:v>
                </c:pt>
                <c:pt idx="31915">
                  <c:v>358900069.19999999</c:v>
                </c:pt>
                <c:pt idx="31916">
                  <c:v>358911314.69999999</c:v>
                </c:pt>
                <c:pt idx="31917">
                  <c:v>358922560.19999999</c:v>
                </c:pt>
                <c:pt idx="31918">
                  <c:v>358933805.69999999</c:v>
                </c:pt>
                <c:pt idx="31919">
                  <c:v>358945051.19999999</c:v>
                </c:pt>
                <c:pt idx="31920">
                  <c:v>358956296.69999999</c:v>
                </c:pt>
                <c:pt idx="31921">
                  <c:v>358967542.19999999</c:v>
                </c:pt>
                <c:pt idx="31922">
                  <c:v>358978787.69999999</c:v>
                </c:pt>
                <c:pt idx="31923">
                  <c:v>358990033.19999999</c:v>
                </c:pt>
                <c:pt idx="31924">
                  <c:v>359001278.69999999</c:v>
                </c:pt>
                <c:pt idx="31925">
                  <c:v>359012524.19999999</c:v>
                </c:pt>
                <c:pt idx="31926">
                  <c:v>359023769.69999999</c:v>
                </c:pt>
                <c:pt idx="31927">
                  <c:v>359035015.19999999</c:v>
                </c:pt>
                <c:pt idx="31928">
                  <c:v>359046260.69999999</c:v>
                </c:pt>
                <c:pt idx="31929">
                  <c:v>359057506.19999999</c:v>
                </c:pt>
                <c:pt idx="31930">
                  <c:v>359068751.69999999</c:v>
                </c:pt>
                <c:pt idx="31931">
                  <c:v>359079997.19999999</c:v>
                </c:pt>
                <c:pt idx="31932">
                  <c:v>359091242.69999999</c:v>
                </c:pt>
                <c:pt idx="31933">
                  <c:v>359102488.19999999</c:v>
                </c:pt>
                <c:pt idx="31934">
                  <c:v>359113733.69999999</c:v>
                </c:pt>
                <c:pt idx="31935">
                  <c:v>359124979.19999999</c:v>
                </c:pt>
                <c:pt idx="31936">
                  <c:v>359136224.69999999</c:v>
                </c:pt>
                <c:pt idx="31937">
                  <c:v>359147470.19999999</c:v>
                </c:pt>
                <c:pt idx="31938">
                  <c:v>359158715.69999999</c:v>
                </c:pt>
                <c:pt idx="31939">
                  <c:v>359169961.19999999</c:v>
                </c:pt>
                <c:pt idx="31940">
                  <c:v>359181206.69999999</c:v>
                </c:pt>
                <c:pt idx="31941">
                  <c:v>359192452.19999999</c:v>
                </c:pt>
                <c:pt idx="31942">
                  <c:v>359203697.69999999</c:v>
                </c:pt>
                <c:pt idx="31943">
                  <c:v>359214943.19999999</c:v>
                </c:pt>
                <c:pt idx="31944">
                  <c:v>359226188.69999999</c:v>
                </c:pt>
                <c:pt idx="31945">
                  <c:v>359237434.19999999</c:v>
                </c:pt>
                <c:pt idx="31946">
                  <c:v>359248679.69999999</c:v>
                </c:pt>
                <c:pt idx="31947">
                  <c:v>359259925.19999999</c:v>
                </c:pt>
                <c:pt idx="31948">
                  <c:v>359271170.69999999</c:v>
                </c:pt>
                <c:pt idx="31949">
                  <c:v>359282416.19999999</c:v>
                </c:pt>
                <c:pt idx="31950">
                  <c:v>359293661.69999999</c:v>
                </c:pt>
                <c:pt idx="31951">
                  <c:v>359304907.19999999</c:v>
                </c:pt>
                <c:pt idx="31952">
                  <c:v>359316152.69999999</c:v>
                </c:pt>
                <c:pt idx="31953">
                  <c:v>359327398.19999999</c:v>
                </c:pt>
                <c:pt idx="31954">
                  <c:v>359338643.69999999</c:v>
                </c:pt>
                <c:pt idx="31955">
                  <c:v>359349889.19999999</c:v>
                </c:pt>
                <c:pt idx="31956">
                  <c:v>359361134.69999999</c:v>
                </c:pt>
                <c:pt idx="31957">
                  <c:v>359372380.19999999</c:v>
                </c:pt>
                <c:pt idx="31958">
                  <c:v>359383625.69999999</c:v>
                </c:pt>
                <c:pt idx="31959">
                  <c:v>359394871.19999999</c:v>
                </c:pt>
                <c:pt idx="31960">
                  <c:v>359406116.69999999</c:v>
                </c:pt>
                <c:pt idx="31961">
                  <c:v>359417362.19999999</c:v>
                </c:pt>
                <c:pt idx="31962">
                  <c:v>359428607.69999999</c:v>
                </c:pt>
                <c:pt idx="31963">
                  <c:v>359439853.19999999</c:v>
                </c:pt>
                <c:pt idx="31964">
                  <c:v>359451098.69999999</c:v>
                </c:pt>
                <c:pt idx="31965">
                  <c:v>359462344.10000002</c:v>
                </c:pt>
                <c:pt idx="31966">
                  <c:v>359473589.60000002</c:v>
                </c:pt>
                <c:pt idx="31967">
                  <c:v>359484835.10000002</c:v>
                </c:pt>
                <c:pt idx="31968">
                  <c:v>359496080.60000002</c:v>
                </c:pt>
                <c:pt idx="31969">
                  <c:v>359507326.10000002</c:v>
                </c:pt>
                <c:pt idx="31970">
                  <c:v>359518571.60000002</c:v>
                </c:pt>
                <c:pt idx="31971">
                  <c:v>359529817.10000002</c:v>
                </c:pt>
                <c:pt idx="31972">
                  <c:v>359541062.60000002</c:v>
                </c:pt>
                <c:pt idx="31973">
                  <c:v>359552308.10000002</c:v>
                </c:pt>
                <c:pt idx="31974">
                  <c:v>359563553.60000002</c:v>
                </c:pt>
                <c:pt idx="31975">
                  <c:v>359574799.10000002</c:v>
                </c:pt>
                <c:pt idx="31976">
                  <c:v>359586044.60000002</c:v>
                </c:pt>
                <c:pt idx="31977">
                  <c:v>359597290.10000002</c:v>
                </c:pt>
                <c:pt idx="31978">
                  <c:v>359608535.60000002</c:v>
                </c:pt>
                <c:pt idx="31979">
                  <c:v>359619781.10000002</c:v>
                </c:pt>
                <c:pt idx="31980">
                  <c:v>359631026.60000002</c:v>
                </c:pt>
                <c:pt idx="31981">
                  <c:v>359642272.10000002</c:v>
                </c:pt>
                <c:pt idx="31982">
                  <c:v>359653517.60000002</c:v>
                </c:pt>
                <c:pt idx="31983">
                  <c:v>359664763.10000002</c:v>
                </c:pt>
                <c:pt idx="31984">
                  <c:v>359676008.60000002</c:v>
                </c:pt>
                <c:pt idx="31985">
                  <c:v>359687254.10000002</c:v>
                </c:pt>
                <c:pt idx="31986">
                  <c:v>359698499.60000002</c:v>
                </c:pt>
                <c:pt idx="31987">
                  <c:v>359709745.10000002</c:v>
                </c:pt>
                <c:pt idx="31988">
                  <c:v>359720990.60000002</c:v>
                </c:pt>
                <c:pt idx="31989">
                  <c:v>359732236.10000002</c:v>
                </c:pt>
                <c:pt idx="31990">
                  <c:v>359743481.60000002</c:v>
                </c:pt>
                <c:pt idx="31991">
                  <c:v>359754727.10000002</c:v>
                </c:pt>
                <c:pt idx="31992">
                  <c:v>359765972.60000002</c:v>
                </c:pt>
                <c:pt idx="31993">
                  <c:v>359777218.10000002</c:v>
                </c:pt>
                <c:pt idx="31994">
                  <c:v>359788463.60000002</c:v>
                </c:pt>
                <c:pt idx="31995">
                  <c:v>359799709.10000002</c:v>
                </c:pt>
                <c:pt idx="31996">
                  <c:v>359810954.60000002</c:v>
                </c:pt>
                <c:pt idx="31997">
                  <c:v>359822200.10000002</c:v>
                </c:pt>
                <c:pt idx="31998">
                  <c:v>359833445.60000002</c:v>
                </c:pt>
                <c:pt idx="31999">
                  <c:v>359844691.10000002</c:v>
                </c:pt>
                <c:pt idx="32000">
                  <c:v>359855936.60000002</c:v>
                </c:pt>
                <c:pt idx="32001">
                  <c:v>359867182.10000002</c:v>
                </c:pt>
                <c:pt idx="32002">
                  <c:v>359878427.60000002</c:v>
                </c:pt>
                <c:pt idx="32003">
                  <c:v>359889673.10000002</c:v>
                </c:pt>
                <c:pt idx="32004">
                  <c:v>359900918.60000002</c:v>
                </c:pt>
                <c:pt idx="32005">
                  <c:v>359912164.10000002</c:v>
                </c:pt>
                <c:pt idx="32006">
                  <c:v>359923409.60000002</c:v>
                </c:pt>
                <c:pt idx="32007">
                  <c:v>359934655.10000002</c:v>
                </c:pt>
                <c:pt idx="32008">
                  <c:v>359945900.60000002</c:v>
                </c:pt>
                <c:pt idx="32009">
                  <c:v>359957146.10000002</c:v>
                </c:pt>
                <c:pt idx="32010">
                  <c:v>359968391.60000002</c:v>
                </c:pt>
                <c:pt idx="32011">
                  <c:v>359979637.10000002</c:v>
                </c:pt>
                <c:pt idx="32012">
                  <c:v>359990882.60000002</c:v>
                </c:pt>
                <c:pt idx="32013">
                  <c:v>360002128.10000002</c:v>
                </c:pt>
                <c:pt idx="32014">
                  <c:v>360013373.60000002</c:v>
                </c:pt>
                <c:pt idx="32015">
                  <c:v>360024619</c:v>
                </c:pt>
                <c:pt idx="32016">
                  <c:v>360035864.5</c:v>
                </c:pt>
                <c:pt idx="32017">
                  <c:v>360047110</c:v>
                </c:pt>
                <c:pt idx="32018">
                  <c:v>360058355.5</c:v>
                </c:pt>
                <c:pt idx="32019">
                  <c:v>360069601</c:v>
                </c:pt>
                <c:pt idx="32020">
                  <c:v>360080846.5</c:v>
                </c:pt>
                <c:pt idx="32021">
                  <c:v>360092092</c:v>
                </c:pt>
                <c:pt idx="32022">
                  <c:v>360103337.5</c:v>
                </c:pt>
                <c:pt idx="32023">
                  <c:v>360114583</c:v>
                </c:pt>
                <c:pt idx="32024">
                  <c:v>360125828.5</c:v>
                </c:pt>
                <c:pt idx="32025">
                  <c:v>360137074</c:v>
                </c:pt>
                <c:pt idx="32026">
                  <c:v>360148319.5</c:v>
                </c:pt>
                <c:pt idx="32027">
                  <c:v>360159565</c:v>
                </c:pt>
                <c:pt idx="32028">
                  <c:v>360170810.5</c:v>
                </c:pt>
                <c:pt idx="32029">
                  <c:v>360182056</c:v>
                </c:pt>
                <c:pt idx="32030">
                  <c:v>360193301.5</c:v>
                </c:pt>
                <c:pt idx="32031">
                  <c:v>360204547</c:v>
                </c:pt>
                <c:pt idx="32032">
                  <c:v>360215792.5</c:v>
                </c:pt>
                <c:pt idx="32033">
                  <c:v>360227038</c:v>
                </c:pt>
                <c:pt idx="32034">
                  <c:v>360238283.5</c:v>
                </c:pt>
                <c:pt idx="32035">
                  <c:v>360249529</c:v>
                </c:pt>
                <c:pt idx="32036">
                  <c:v>360260774.5</c:v>
                </c:pt>
                <c:pt idx="32037">
                  <c:v>360272020</c:v>
                </c:pt>
                <c:pt idx="32038">
                  <c:v>360283265.5</c:v>
                </c:pt>
                <c:pt idx="32039">
                  <c:v>360294511</c:v>
                </c:pt>
                <c:pt idx="32040">
                  <c:v>360305756.5</c:v>
                </c:pt>
                <c:pt idx="32041">
                  <c:v>360317002</c:v>
                </c:pt>
                <c:pt idx="32042">
                  <c:v>360328247.5</c:v>
                </c:pt>
                <c:pt idx="32043">
                  <c:v>360339493</c:v>
                </c:pt>
                <c:pt idx="32044">
                  <c:v>360350738.5</c:v>
                </c:pt>
                <c:pt idx="32045">
                  <c:v>360361984</c:v>
                </c:pt>
                <c:pt idx="32046">
                  <c:v>360373229.5</c:v>
                </c:pt>
                <c:pt idx="32047">
                  <c:v>360384475</c:v>
                </c:pt>
                <c:pt idx="32048">
                  <c:v>360395720.5</c:v>
                </c:pt>
                <c:pt idx="32049">
                  <c:v>360406966</c:v>
                </c:pt>
                <c:pt idx="32050">
                  <c:v>360418211.5</c:v>
                </c:pt>
                <c:pt idx="32051">
                  <c:v>360429457</c:v>
                </c:pt>
                <c:pt idx="32052">
                  <c:v>360440702.5</c:v>
                </c:pt>
                <c:pt idx="32053">
                  <c:v>360451948</c:v>
                </c:pt>
                <c:pt idx="32054">
                  <c:v>360463193.5</c:v>
                </c:pt>
                <c:pt idx="32055">
                  <c:v>360474439</c:v>
                </c:pt>
                <c:pt idx="32056">
                  <c:v>360485684.5</c:v>
                </c:pt>
                <c:pt idx="32057">
                  <c:v>360496930</c:v>
                </c:pt>
                <c:pt idx="32058">
                  <c:v>360508175.5</c:v>
                </c:pt>
                <c:pt idx="32059">
                  <c:v>360519421</c:v>
                </c:pt>
                <c:pt idx="32060">
                  <c:v>360530666.5</c:v>
                </c:pt>
                <c:pt idx="32061">
                  <c:v>360541912</c:v>
                </c:pt>
                <c:pt idx="32062">
                  <c:v>360553157.5</c:v>
                </c:pt>
                <c:pt idx="32063">
                  <c:v>360564403</c:v>
                </c:pt>
                <c:pt idx="32064">
                  <c:v>360575648.5</c:v>
                </c:pt>
                <c:pt idx="32065">
                  <c:v>360586894</c:v>
                </c:pt>
                <c:pt idx="32066">
                  <c:v>360598139.39999998</c:v>
                </c:pt>
                <c:pt idx="32067">
                  <c:v>360609384.89999998</c:v>
                </c:pt>
                <c:pt idx="32068">
                  <c:v>360620630.39999998</c:v>
                </c:pt>
                <c:pt idx="32069">
                  <c:v>360631875.89999998</c:v>
                </c:pt>
                <c:pt idx="32070">
                  <c:v>360643121.39999998</c:v>
                </c:pt>
                <c:pt idx="32071">
                  <c:v>360654366.89999998</c:v>
                </c:pt>
                <c:pt idx="32072">
                  <c:v>360665612.39999998</c:v>
                </c:pt>
                <c:pt idx="32073">
                  <c:v>360676857.89999998</c:v>
                </c:pt>
                <c:pt idx="32074">
                  <c:v>360688103.39999998</c:v>
                </c:pt>
                <c:pt idx="32075">
                  <c:v>360699348.89999998</c:v>
                </c:pt>
                <c:pt idx="32076">
                  <c:v>360710594.39999998</c:v>
                </c:pt>
                <c:pt idx="32077">
                  <c:v>360721839.89999998</c:v>
                </c:pt>
                <c:pt idx="32078">
                  <c:v>360733085.39999998</c:v>
                </c:pt>
                <c:pt idx="32079">
                  <c:v>360744330.89999998</c:v>
                </c:pt>
                <c:pt idx="32080">
                  <c:v>360755576.39999998</c:v>
                </c:pt>
                <c:pt idx="32081">
                  <c:v>360766821.89999998</c:v>
                </c:pt>
                <c:pt idx="32082">
                  <c:v>360778067.39999998</c:v>
                </c:pt>
                <c:pt idx="32083">
                  <c:v>360789312.89999998</c:v>
                </c:pt>
                <c:pt idx="32084">
                  <c:v>360800558.39999998</c:v>
                </c:pt>
                <c:pt idx="32085">
                  <c:v>360811803.89999998</c:v>
                </c:pt>
                <c:pt idx="32086">
                  <c:v>360823049.39999998</c:v>
                </c:pt>
                <c:pt idx="32087">
                  <c:v>360834294.89999998</c:v>
                </c:pt>
                <c:pt idx="32088">
                  <c:v>360845540.39999998</c:v>
                </c:pt>
                <c:pt idx="32089">
                  <c:v>360856785.89999998</c:v>
                </c:pt>
                <c:pt idx="32090">
                  <c:v>360868031.39999998</c:v>
                </c:pt>
                <c:pt idx="32091">
                  <c:v>360879276.89999998</c:v>
                </c:pt>
                <c:pt idx="32092">
                  <c:v>360890522.39999998</c:v>
                </c:pt>
                <c:pt idx="32093">
                  <c:v>360901767.89999998</c:v>
                </c:pt>
                <c:pt idx="32094">
                  <c:v>360913013.39999998</c:v>
                </c:pt>
                <c:pt idx="32095">
                  <c:v>360924258.89999998</c:v>
                </c:pt>
                <c:pt idx="32096">
                  <c:v>360935504.39999998</c:v>
                </c:pt>
                <c:pt idx="32097">
                  <c:v>360946749.89999998</c:v>
                </c:pt>
                <c:pt idx="32098">
                  <c:v>360957995.39999998</c:v>
                </c:pt>
                <c:pt idx="32099">
                  <c:v>360969240.89999998</c:v>
                </c:pt>
                <c:pt idx="32100">
                  <c:v>360980486.39999998</c:v>
                </c:pt>
                <c:pt idx="32101">
                  <c:v>360991731.89999998</c:v>
                </c:pt>
                <c:pt idx="32102">
                  <c:v>361002977.39999998</c:v>
                </c:pt>
                <c:pt idx="32103">
                  <c:v>361014222.89999998</c:v>
                </c:pt>
                <c:pt idx="32104">
                  <c:v>361025468.39999998</c:v>
                </c:pt>
                <c:pt idx="32105">
                  <c:v>361036713.89999998</c:v>
                </c:pt>
                <c:pt idx="32106">
                  <c:v>361047959.39999998</c:v>
                </c:pt>
                <c:pt idx="32107">
                  <c:v>361059204.89999998</c:v>
                </c:pt>
                <c:pt idx="32108">
                  <c:v>361070450.39999998</c:v>
                </c:pt>
                <c:pt idx="32109">
                  <c:v>361081695.89999998</c:v>
                </c:pt>
                <c:pt idx="32110">
                  <c:v>361092941.39999998</c:v>
                </c:pt>
                <c:pt idx="32111">
                  <c:v>361104186.89999998</c:v>
                </c:pt>
                <c:pt idx="32112">
                  <c:v>361115432.39999998</c:v>
                </c:pt>
                <c:pt idx="32113">
                  <c:v>361126677.89999998</c:v>
                </c:pt>
                <c:pt idx="32114">
                  <c:v>361137923.39999998</c:v>
                </c:pt>
                <c:pt idx="32115">
                  <c:v>361149168.89999998</c:v>
                </c:pt>
                <c:pt idx="32116">
                  <c:v>361160414.30000001</c:v>
                </c:pt>
                <c:pt idx="32117">
                  <c:v>361171659.80000001</c:v>
                </c:pt>
                <c:pt idx="32118">
                  <c:v>361182905.30000001</c:v>
                </c:pt>
                <c:pt idx="32119">
                  <c:v>361194150.80000001</c:v>
                </c:pt>
                <c:pt idx="32120">
                  <c:v>361205396.30000001</c:v>
                </c:pt>
                <c:pt idx="32121">
                  <c:v>361216641.80000001</c:v>
                </c:pt>
                <c:pt idx="32122">
                  <c:v>361227887.30000001</c:v>
                </c:pt>
                <c:pt idx="32123">
                  <c:v>361239132.80000001</c:v>
                </c:pt>
                <c:pt idx="32124">
                  <c:v>361250378.30000001</c:v>
                </c:pt>
                <c:pt idx="32125">
                  <c:v>361261623.80000001</c:v>
                </c:pt>
                <c:pt idx="32126">
                  <c:v>361272869.30000001</c:v>
                </c:pt>
                <c:pt idx="32127">
                  <c:v>361284114.80000001</c:v>
                </c:pt>
                <c:pt idx="32128">
                  <c:v>361295360.30000001</c:v>
                </c:pt>
                <c:pt idx="32129">
                  <c:v>361306605.80000001</c:v>
                </c:pt>
                <c:pt idx="32130">
                  <c:v>361317851.30000001</c:v>
                </c:pt>
                <c:pt idx="32131">
                  <c:v>361329096.80000001</c:v>
                </c:pt>
                <c:pt idx="32132">
                  <c:v>361340342.30000001</c:v>
                </c:pt>
                <c:pt idx="32133">
                  <c:v>361351587.80000001</c:v>
                </c:pt>
                <c:pt idx="32134">
                  <c:v>361362833.30000001</c:v>
                </c:pt>
                <c:pt idx="32135">
                  <c:v>361374078.80000001</c:v>
                </c:pt>
                <c:pt idx="32136">
                  <c:v>361385324.30000001</c:v>
                </c:pt>
                <c:pt idx="32137">
                  <c:v>361396569.80000001</c:v>
                </c:pt>
                <c:pt idx="32138">
                  <c:v>361407815.30000001</c:v>
                </c:pt>
                <c:pt idx="32139">
                  <c:v>361419060.80000001</c:v>
                </c:pt>
                <c:pt idx="32140">
                  <c:v>361430306.30000001</c:v>
                </c:pt>
                <c:pt idx="32141">
                  <c:v>361441551.80000001</c:v>
                </c:pt>
                <c:pt idx="32142">
                  <c:v>361452797.30000001</c:v>
                </c:pt>
                <c:pt idx="32143">
                  <c:v>361464042.80000001</c:v>
                </c:pt>
                <c:pt idx="32144">
                  <c:v>361475288.30000001</c:v>
                </c:pt>
                <c:pt idx="32145">
                  <c:v>361486533.80000001</c:v>
                </c:pt>
                <c:pt idx="32146">
                  <c:v>361497779.30000001</c:v>
                </c:pt>
                <c:pt idx="32147">
                  <c:v>361509024.80000001</c:v>
                </c:pt>
                <c:pt idx="32148">
                  <c:v>361520270.30000001</c:v>
                </c:pt>
                <c:pt idx="32149">
                  <c:v>361531515.80000001</c:v>
                </c:pt>
                <c:pt idx="32150">
                  <c:v>361542761.30000001</c:v>
                </c:pt>
                <c:pt idx="32151">
                  <c:v>361554006.80000001</c:v>
                </c:pt>
                <c:pt idx="32152">
                  <c:v>361565252.30000001</c:v>
                </c:pt>
                <c:pt idx="32153">
                  <c:v>361576497.80000001</c:v>
                </c:pt>
                <c:pt idx="32154">
                  <c:v>361587743.30000001</c:v>
                </c:pt>
                <c:pt idx="32155">
                  <c:v>361598988.80000001</c:v>
                </c:pt>
                <c:pt idx="32156">
                  <c:v>361610234.30000001</c:v>
                </c:pt>
                <c:pt idx="32157">
                  <c:v>361621479.80000001</c:v>
                </c:pt>
                <c:pt idx="32158">
                  <c:v>361632725.30000001</c:v>
                </c:pt>
                <c:pt idx="32159">
                  <c:v>361643970.80000001</c:v>
                </c:pt>
                <c:pt idx="32160">
                  <c:v>361655216.30000001</c:v>
                </c:pt>
                <c:pt idx="32161">
                  <c:v>361666461.80000001</c:v>
                </c:pt>
                <c:pt idx="32162">
                  <c:v>361677707.30000001</c:v>
                </c:pt>
                <c:pt idx="32163">
                  <c:v>361688952.80000001</c:v>
                </c:pt>
                <c:pt idx="32164">
                  <c:v>361700198.30000001</c:v>
                </c:pt>
                <c:pt idx="32165">
                  <c:v>361711443.80000001</c:v>
                </c:pt>
                <c:pt idx="32166">
                  <c:v>361722689.30000001</c:v>
                </c:pt>
                <c:pt idx="32167">
                  <c:v>361733934.69999999</c:v>
                </c:pt>
                <c:pt idx="32168">
                  <c:v>361745180.19999999</c:v>
                </c:pt>
                <c:pt idx="32169">
                  <c:v>361756425.69999999</c:v>
                </c:pt>
                <c:pt idx="32170">
                  <c:v>361767671.19999999</c:v>
                </c:pt>
                <c:pt idx="32171">
                  <c:v>361778916.69999999</c:v>
                </c:pt>
                <c:pt idx="32172">
                  <c:v>361790162.19999999</c:v>
                </c:pt>
                <c:pt idx="32173">
                  <c:v>361801407.69999999</c:v>
                </c:pt>
                <c:pt idx="32174">
                  <c:v>361812653.19999999</c:v>
                </c:pt>
                <c:pt idx="32175">
                  <c:v>361823898.69999999</c:v>
                </c:pt>
                <c:pt idx="32176">
                  <c:v>361835144.19999999</c:v>
                </c:pt>
                <c:pt idx="32177">
                  <c:v>361846389.69999999</c:v>
                </c:pt>
                <c:pt idx="32178">
                  <c:v>361857635.19999999</c:v>
                </c:pt>
                <c:pt idx="32179">
                  <c:v>361868880.69999999</c:v>
                </c:pt>
                <c:pt idx="32180">
                  <c:v>361880126.19999999</c:v>
                </c:pt>
                <c:pt idx="32181">
                  <c:v>361891371.69999999</c:v>
                </c:pt>
                <c:pt idx="32182">
                  <c:v>361902617.19999999</c:v>
                </c:pt>
                <c:pt idx="32183">
                  <c:v>361913862.69999999</c:v>
                </c:pt>
                <c:pt idx="32184">
                  <c:v>361925108.19999999</c:v>
                </c:pt>
                <c:pt idx="32185">
                  <c:v>361936353.69999999</c:v>
                </c:pt>
                <c:pt idx="32186">
                  <c:v>361947599.19999999</c:v>
                </c:pt>
                <c:pt idx="32187">
                  <c:v>361958844.69999999</c:v>
                </c:pt>
                <c:pt idx="32188">
                  <c:v>361970090.19999999</c:v>
                </c:pt>
                <c:pt idx="32189">
                  <c:v>361981335.69999999</c:v>
                </c:pt>
                <c:pt idx="32190">
                  <c:v>361992581.19999999</c:v>
                </c:pt>
                <c:pt idx="32191">
                  <c:v>362003826.69999999</c:v>
                </c:pt>
                <c:pt idx="32192">
                  <c:v>362015072.19999999</c:v>
                </c:pt>
                <c:pt idx="32193">
                  <c:v>362026317.69999999</c:v>
                </c:pt>
                <c:pt idx="32194">
                  <c:v>362037563.19999999</c:v>
                </c:pt>
                <c:pt idx="32195">
                  <c:v>362048808.69999999</c:v>
                </c:pt>
                <c:pt idx="32196">
                  <c:v>362060054.19999999</c:v>
                </c:pt>
                <c:pt idx="32197">
                  <c:v>362071299.69999999</c:v>
                </c:pt>
                <c:pt idx="32198">
                  <c:v>362082545.19999999</c:v>
                </c:pt>
                <c:pt idx="32199">
                  <c:v>362093790.69999999</c:v>
                </c:pt>
                <c:pt idx="32200">
                  <c:v>362105036.19999999</c:v>
                </c:pt>
                <c:pt idx="32201">
                  <c:v>362116281.69999999</c:v>
                </c:pt>
                <c:pt idx="32202">
                  <c:v>362127527.19999999</c:v>
                </c:pt>
                <c:pt idx="32203">
                  <c:v>362138772.69999999</c:v>
                </c:pt>
                <c:pt idx="32204">
                  <c:v>362150018.19999999</c:v>
                </c:pt>
                <c:pt idx="32205">
                  <c:v>362161263.69999999</c:v>
                </c:pt>
                <c:pt idx="32206">
                  <c:v>362172509.19999999</c:v>
                </c:pt>
                <c:pt idx="32207">
                  <c:v>362183754.69999999</c:v>
                </c:pt>
                <c:pt idx="32208">
                  <c:v>362195000.19999999</c:v>
                </c:pt>
                <c:pt idx="32209">
                  <c:v>362206245.69999999</c:v>
                </c:pt>
                <c:pt idx="32210">
                  <c:v>362217491.19999999</c:v>
                </c:pt>
                <c:pt idx="32211">
                  <c:v>362228736.69999999</c:v>
                </c:pt>
                <c:pt idx="32212">
                  <c:v>362239982.19999999</c:v>
                </c:pt>
                <c:pt idx="32213">
                  <c:v>362251227.69999999</c:v>
                </c:pt>
                <c:pt idx="32214">
                  <c:v>362262473.19999999</c:v>
                </c:pt>
                <c:pt idx="32215">
                  <c:v>362273718.69999999</c:v>
                </c:pt>
                <c:pt idx="32216">
                  <c:v>362284964.19999999</c:v>
                </c:pt>
                <c:pt idx="32217">
                  <c:v>362296209.60000002</c:v>
                </c:pt>
                <c:pt idx="32218">
                  <c:v>362307455.10000002</c:v>
                </c:pt>
                <c:pt idx="32219">
                  <c:v>362318700.60000002</c:v>
                </c:pt>
                <c:pt idx="32220">
                  <c:v>362329946.10000002</c:v>
                </c:pt>
                <c:pt idx="32221">
                  <c:v>362341191.60000002</c:v>
                </c:pt>
                <c:pt idx="32222">
                  <c:v>362352437.10000002</c:v>
                </c:pt>
                <c:pt idx="32223">
                  <c:v>362363682.60000002</c:v>
                </c:pt>
                <c:pt idx="32224">
                  <c:v>362374928.10000002</c:v>
                </c:pt>
                <c:pt idx="32225">
                  <c:v>362386173.60000002</c:v>
                </c:pt>
                <c:pt idx="32226">
                  <c:v>362397419.10000002</c:v>
                </c:pt>
                <c:pt idx="32227">
                  <c:v>362408664.60000002</c:v>
                </c:pt>
                <c:pt idx="32228">
                  <c:v>362419910.10000002</c:v>
                </c:pt>
                <c:pt idx="32229">
                  <c:v>362431155.60000002</c:v>
                </c:pt>
                <c:pt idx="32230">
                  <c:v>362442401.10000002</c:v>
                </c:pt>
                <c:pt idx="32231">
                  <c:v>362453646.60000002</c:v>
                </c:pt>
                <c:pt idx="32232">
                  <c:v>362464892.10000002</c:v>
                </c:pt>
                <c:pt idx="32233">
                  <c:v>362476137.60000002</c:v>
                </c:pt>
                <c:pt idx="32234">
                  <c:v>362487383.10000002</c:v>
                </c:pt>
                <c:pt idx="32235">
                  <c:v>362498628.60000002</c:v>
                </c:pt>
                <c:pt idx="32236">
                  <c:v>362509874.10000002</c:v>
                </c:pt>
                <c:pt idx="32237">
                  <c:v>362521119.60000002</c:v>
                </c:pt>
                <c:pt idx="32238">
                  <c:v>362532365.10000002</c:v>
                </c:pt>
                <c:pt idx="32239">
                  <c:v>362543610.60000002</c:v>
                </c:pt>
                <c:pt idx="32240">
                  <c:v>362554856.10000002</c:v>
                </c:pt>
                <c:pt idx="32241">
                  <c:v>362566101.60000002</c:v>
                </c:pt>
                <c:pt idx="32242">
                  <c:v>362577347.10000002</c:v>
                </c:pt>
                <c:pt idx="32243">
                  <c:v>362588592.60000002</c:v>
                </c:pt>
                <c:pt idx="32244">
                  <c:v>362599838.10000002</c:v>
                </c:pt>
                <c:pt idx="32245">
                  <c:v>362611083.60000002</c:v>
                </c:pt>
                <c:pt idx="32246">
                  <c:v>362622329.10000002</c:v>
                </c:pt>
                <c:pt idx="32247">
                  <c:v>362633574.60000002</c:v>
                </c:pt>
                <c:pt idx="32248">
                  <c:v>362644820.10000002</c:v>
                </c:pt>
                <c:pt idx="32249">
                  <c:v>362656065.60000002</c:v>
                </c:pt>
                <c:pt idx="32250">
                  <c:v>362667311.10000002</c:v>
                </c:pt>
                <c:pt idx="32251">
                  <c:v>362678556.60000002</c:v>
                </c:pt>
                <c:pt idx="32252">
                  <c:v>362689802.10000002</c:v>
                </c:pt>
                <c:pt idx="32253">
                  <c:v>362701047.60000002</c:v>
                </c:pt>
                <c:pt idx="32254">
                  <c:v>362712293.10000002</c:v>
                </c:pt>
                <c:pt idx="32255">
                  <c:v>362723538.60000002</c:v>
                </c:pt>
                <c:pt idx="32256">
                  <c:v>362734784.10000002</c:v>
                </c:pt>
                <c:pt idx="32257">
                  <c:v>362746029.60000002</c:v>
                </c:pt>
                <c:pt idx="32258">
                  <c:v>362757275.10000002</c:v>
                </c:pt>
                <c:pt idx="32259">
                  <c:v>362768520.60000002</c:v>
                </c:pt>
                <c:pt idx="32260">
                  <c:v>362779766.10000002</c:v>
                </c:pt>
                <c:pt idx="32261">
                  <c:v>362791011.60000002</c:v>
                </c:pt>
                <c:pt idx="32262">
                  <c:v>362802257.10000002</c:v>
                </c:pt>
                <c:pt idx="32263">
                  <c:v>362813502.60000002</c:v>
                </c:pt>
                <c:pt idx="32264">
                  <c:v>362824748.10000002</c:v>
                </c:pt>
                <c:pt idx="32265">
                  <c:v>362835993.60000002</c:v>
                </c:pt>
                <c:pt idx="32266">
                  <c:v>362847239.10000002</c:v>
                </c:pt>
                <c:pt idx="32267">
                  <c:v>362858484.60000002</c:v>
                </c:pt>
                <c:pt idx="32268">
                  <c:v>362869730</c:v>
                </c:pt>
                <c:pt idx="32269">
                  <c:v>362880975.5</c:v>
                </c:pt>
                <c:pt idx="32270">
                  <c:v>362892221</c:v>
                </c:pt>
                <c:pt idx="32271">
                  <c:v>362903466.5</c:v>
                </c:pt>
                <c:pt idx="32272">
                  <c:v>362914712</c:v>
                </c:pt>
                <c:pt idx="32273">
                  <c:v>362925957.5</c:v>
                </c:pt>
                <c:pt idx="32274">
                  <c:v>362937203</c:v>
                </c:pt>
                <c:pt idx="32275">
                  <c:v>362948448.5</c:v>
                </c:pt>
                <c:pt idx="32276">
                  <c:v>362959694</c:v>
                </c:pt>
                <c:pt idx="32277">
                  <c:v>362970939.5</c:v>
                </c:pt>
                <c:pt idx="32278">
                  <c:v>362982185</c:v>
                </c:pt>
                <c:pt idx="32279">
                  <c:v>362993430.5</c:v>
                </c:pt>
                <c:pt idx="32280">
                  <c:v>363004676</c:v>
                </c:pt>
                <c:pt idx="32281">
                  <c:v>363015921.5</c:v>
                </c:pt>
                <c:pt idx="32282">
                  <c:v>363027167</c:v>
                </c:pt>
                <c:pt idx="32283">
                  <c:v>363038412.5</c:v>
                </c:pt>
                <c:pt idx="32284">
                  <c:v>363049658</c:v>
                </c:pt>
                <c:pt idx="32285">
                  <c:v>363060903.5</c:v>
                </c:pt>
                <c:pt idx="32286">
                  <c:v>363072149</c:v>
                </c:pt>
                <c:pt idx="32287">
                  <c:v>363083394.5</c:v>
                </c:pt>
                <c:pt idx="32288">
                  <c:v>363094640</c:v>
                </c:pt>
                <c:pt idx="32289">
                  <c:v>363105885.5</c:v>
                </c:pt>
                <c:pt idx="32290">
                  <c:v>363117131</c:v>
                </c:pt>
                <c:pt idx="32291">
                  <c:v>363128376.5</c:v>
                </c:pt>
                <c:pt idx="32292">
                  <c:v>363139622</c:v>
                </c:pt>
                <c:pt idx="32293">
                  <c:v>363150867.5</c:v>
                </c:pt>
                <c:pt idx="32294">
                  <c:v>363162113</c:v>
                </c:pt>
                <c:pt idx="32295">
                  <c:v>363173358.5</c:v>
                </c:pt>
                <c:pt idx="32296">
                  <c:v>363184604</c:v>
                </c:pt>
                <c:pt idx="32297">
                  <c:v>363195849.5</c:v>
                </c:pt>
                <c:pt idx="32298">
                  <c:v>363207095</c:v>
                </c:pt>
                <c:pt idx="32299">
                  <c:v>363218340.5</c:v>
                </c:pt>
                <c:pt idx="32300">
                  <c:v>363229586</c:v>
                </c:pt>
                <c:pt idx="32301">
                  <c:v>363240831.5</c:v>
                </c:pt>
                <c:pt idx="32302">
                  <c:v>363252077</c:v>
                </c:pt>
                <c:pt idx="32303">
                  <c:v>363263322.5</c:v>
                </c:pt>
                <c:pt idx="32304">
                  <c:v>363274568</c:v>
                </c:pt>
                <c:pt idx="32305">
                  <c:v>363285813.5</c:v>
                </c:pt>
                <c:pt idx="32306">
                  <c:v>363297059</c:v>
                </c:pt>
                <c:pt idx="32307">
                  <c:v>363308304.5</c:v>
                </c:pt>
                <c:pt idx="32308">
                  <c:v>363319550</c:v>
                </c:pt>
                <c:pt idx="32309">
                  <c:v>363330795.5</c:v>
                </c:pt>
                <c:pt idx="32310">
                  <c:v>363342041</c:v>
                </c:pt>
                <c:pt idx="32311">
                  <c:v>363353286.5</c:v>
                </c:pt>
                <c:pt idx="32312">
                  <c:v>363364532</c:v>
                </c:pt>
                <c:pt idx="32313">
                  <c:v>363375777.5</c:v>
                </c:pt>
                <c:pt idx="32314">
                  <c:v>363387023</c:v>
                </c:pt>
                <c:pt idx="32315">
                  <c:v>363398268.5</c:v>
                </c:pt>
                <c:pt idx="32316">
                  <c:v>363409514</c:v>
                </c:pt>
                <c:pt idx="32317">
                  <c:v>363420759.5</c:v>
                </c:pt>
                <c:pt idx="32318">
                  <c:v>363432004.89999998</c:v>
                </c:pt>
                <c:pt idx="32319">
                  <c:v>363443250.39999998</c:v>
                </c:pt>
                <c:pt idx="32320">
                  <c:v>363454495.89999998</c:v>
                </c:pt>
                <c:pt idx="32321">
                  <c:v>363465741.39999998</c:v>
                </c:pt>
                <c:pt idx="32322">
                  <c:v>363476986.89999998</c:v>
                </c:pt>
                <c:pt idx="32323">
                  <c:v>363488232.39999998</c:v>
                </c:pt>
                <c:pt idx="32324">
                  <c:v>363499477.89999998</c:v>
                </c:pt>
                <c:pt idx="32325">
                  <c:v>363510723.39999998</c:v>
                </c:pt>
                <c:pt idx="32326">
                  <c:v>363521968.89999998</c:v>
                </c:pt>
                <c:pt idx="32327">
                  <c:v>363533214.39999998</c:v>
                </c:pt>
                <c:pt idx="32328">
                  <c:v>363544459.89999998</c:v>
                </c:pt>
                <c:pt idx="32329">
                  <c:v>363555705.39999998</c:v>
                </c:pt>
                <c:pt idx="32330">
                  <c:v>363566950.89999998</c:v>
                </c:pt>
                <c:pt idx="32331">
                  <c:v>363578196.39999998</c:v>
                </c:pt>
                <c:pt idx="32332">
                  <c:v>363589441.89999998</c:v>
                </c:pt>
                <c:pt idx="32333">
                  <c:v>363600687.39999998</c:v>
                </c:pt>
                <c:pt idx="32334">
                  <c:v>363611932.89999998</c:v>
                </c:pt>
                <c:pt idx="32335">
                  <c:v>363623178.39999998</c:v>
                </c:pt>
                <c:pt idx="32336">
                  <c:v>363634423.89999998</c:v>
                </c:pt>
                <c:pt idx="32337">
                  <c:v>363645669.39999998</c:v>
                </c:pt>
                <c:pt idx="32338">
                  <c:v>363656914.89999998</c:v>
                </c:pt>
                <c:pt idx="32339">
                  <c:v>363668160.39999998</c:v>
                </c:pt>
                <c:pt idx="32340">
                  <c:v>363679405.89999998</c:v>
                </c:pt>
                <c:pt idx="32341">
                  <c:v>363690651.39999998</c:v>
                </c:pt>
                <c:pt idx="32342">
                  <c:v>363701896.89999998</c:v>
                </c:pt>
                <c:pt idx="32343">
                  <c:v>363713142.39999998</c:v>
                </c:pt>
                <c:pt idx="32344">
                  <c:v>363724387.89999998</c:v>
                </c:pt>
                <c:pt idx="32345">
                  <c:v>363735633.39999998</c:v>
                </c:pt>
                <c:pt idx="32346">
                  <c:v>363746878.89999998</c:v>
                </c:pt>
                <c:pt idx="32347">
                  <c:v>363758124.39999998</c:v>
                </c:pt>
                <c:pt idx="32348">
                  <c:v>363769369.89999998</c:v>
                </c:pt>
                <c:pt idx="32349">
                  <c:v>363780615.39999998</c:v>
                </c:pt>
                <c:pt idx="32350">
                  <c:v>363791860.89999998</c:v>
                </c:pt>
                <c:pt idx="32351">
                  <c:v>363803106.39999998</c:v>
                </c:pt>
                <c:pt idx="32352">
                  <c:v>363814351.89999998</c:v>
                </c:pt>
                <c:pt idx="32353">
                  <c:v>363825597.39999998</c:v>
                </c:pt>
                <c:pt idx="32354">
                  <c:v>363836842.89999998</c:v>
                </c:pt>
                <c:pt idx="32355">
                  <c:v>363848088.39999998</c:v>
                </c:pt>
                <c:pt idx="32356">
                  <c:v>363859333.89999998</c:v>
                </c:pt>
                <c:pt idx="32357">
                  <c:v>363870579.39999998</c:v>
                </c:pt>
                <c:pt idx="32358">
                  <c:v>363881824.89999998</c:v>
                </c:pt>
                <c:pt idx="32359">
                  <c:v>363893070.39999998</c:v>
                </c:pt>
                <c:pt idx="32360">
                  <c:v>363904315.89999998</c:v>
                </c:pt>
                <c:pt idx="32361">
                  <c:v>363915561.39999998</c:v>
                </c:pt>
                <c:pt idx="32362">
                  <c:v>363926806.89999998</c:v>
                </c:pt>
                <c:pt idx="32363">
                  <c:v>363938052.39999998</c:v>
                </c:pt>
                <c:pt idx="32364">
                  <c:v>363949297.89999998</c:v>
                </c:pt>
                <c:pt idx="32365">
                  <c:v>363960543.39999998</c:v>
                </c:pt>
                <c:pt idx="32366">
                  <c:v>363971788.89999998</c:v>
                </c:pt>
                <c:pt idx="32367">
                  <c:v>363983034.39999998</c:v>
                </c:pt>
                <c:pt idx="32368">
                  <c:v>363994279.89999998</c:v>
                </c:pt>
                <c:pt idx="32369">
                  <c:v>364005525.30000001</c:v>
                </c:pt>
                <c:pt idx="32370">
                  <c:v>364016770.80000001</c:v>
                </c:pt>
                <c:pt idx="32371">
                  <c:v>364028016.30000001</c:v>
                </c:pt>
                <c:pt idx="32372">
                  <c:v>364039261.80000001</c:v>
                </c:pt>
                <c:pt idx="32373">
                  <c:v>364050507.30000001</c:v>
                </c:pt>
                <c:pt idx="32374">
                  <c:v>364061752.80000001</c:v>
                </c:pt>
                <c:pt idx="32375">
                  <c:v>364072998.30000001</c:v>
                </c:pt>
                <c:pt idx="32376">
                  <c:v>364084243.80000001</c:v>
                </c:pt>
                <c:pt idx="32377">
                  <c:v>364095489.30000001</c:v>
                </c:pt>
                <c:pt idx="32378">
                  <c:v>364106734.80000001</c:v>
                </c:pt>
                <c:pt idx="32379">
                  <c:v>364117980.30000001</c:v>
                </c:pt>
                <c:pt idx="32380">
                  <c:v>364129225.80000001</c:v>
                </c:pt>
                <c:pt idx="32381">
                  <c:v>364140471.30000001</c:v>
                </c:pt>
                <c:pt idx="32382">
                  <c:v>364151716.80000001</c:v>
                </c:pt>
                <c:pt idx="32383">
                  <c:v>364162962.30000001</c:v>
                </c:pt>
                <c:pt idx="32384">
                  <c:v>364174207.80000001</c:v>
                </c:pt>
                <c:pt idx="32385">
                  <c:v>364185453.30000001</c:v>
                </c:pt>
                <c:pt idx="32386">
                  <c:v>364196698.80000001</c:v>
                </c:pt>
                <c:pt idx="32387">
                  <c:v>364207944.30000001</c:v>
                </c:pt>
                <c:pt idx="32388">
                  <c:v>364219189.80000001</c:v>
                </c:pt>
                <c:pt idx="32389">
                  <c:v>364230435.30000001</c:v>
                </c:pt>
                <c:pt idx="32390">
                  <c:v>364241680.80000001</c:v>
                </c:pt>
                <c:pt idx="32391">
                  <c:v>364252926.30000001</c:v>
                </c:pt>
                <c:pt idx="32392">
                  <c:v>364264171.80000001</c:v>
                </c:pt>
                <c:pt idx="32393">
                  <c:v>364275417.30000001</c:v>
                </c:pt>
                <c:pt idx="32394">
                  <c:v>364286662.80000001</c:v>
                </c:pt>
                <c:pt idx="32395">
                  <c:v>364297908.30000001</c:v>
                </c:pt>
                <c:pt idx="32396">
                  <c:v>364309153.80000001</c:v>
                </c:pt>
                <c:pt idx="32397">
                  <c:v>364320399.30000001</c:v>
                </c:pt>
                <c:pt idx="32398">
                  <c:v>364331644.80000001</c:v>
                </c:pt>
                <c:pt idx="32399">
                  <c:v>364342890.30000001</c:v>
                </c:pt>
                <c:pt idx="32400">
                  <c:v>364354135.80000001</c:v>
                </c:pt>
                <c:pt idx="32401">
                  <c:v>364365381.30000001</c:v>
                </c:pt>
                <c:pt idx="32402">
                  <c:v>364376626.80000001</c:v>
                </c:pt>
                <c:pt idx="32403">
                  <c:v>364387872.30000001</c:v>
                </c:pt>
                <c:pt idx="32404">
                  <c:v>364399117.80000001</c:v>
                </c:pt>
                <c:pt idx="32405">
                  <c:v>364410363.30000001</c:v>
                </c:pt>
                <c:pt idx="32406">
                  <c:v>364421608.80000001</c:v>
                </c:pt>
                <c:pt idx="32407">
                  <c:v>364432854.30000001</c:v>
                </c:pt>
                <c:pt idx="32408">
                  <c:v>364444099.80000001</c:v>
                </c:pt>
                <c:pt idx="32409">
                  <c:v>364455345.30000001</c:v>
                </c:pt>
                <c:pt idx="32410">
                  <c:v>364466590.80000001</c:v>
                </c:pt>
                <c:pt idx="32411">
                  <c:v>364477836.30000001</c:v>
                </c:pt>
                <c:pt idx="32412">
                  <c:v>364489081.80000001</c:v>
                </c:pt>
                <c:pt idx="32413">
                  <c:v>364500327.30000001</c:v>
                </c:pt>
                <c:pt idx="32414">
                  <c:v>364511572.80000001</c:v>
                </c:pt>
                <c:pt idx="32415">
                  <c:v>364522818.30000001</c:v>
                </c:pt>
                <c:pt idx="32416">
                  <c:v>364534063.80000001</c:v>
                </c:pt>
                <c:pt idx="32417">
                  <c:v>364545309.30000001</c:v>
                </c:pt>
                <c:pt idx="32418">
                  <c:v>364556554.80000001</c:v>
                </c:pt>
                <c:pt idx="32419">
                  <c:v>364567800.19999999</c:v>
                </c:pt>
                <c:pt idx="32420">
                  <c:v>364579045.69999999</c:v>
                </c:pt>
                <c:pt idx="32421">
                  <c:v>364590291.19999999</c:v>
                </c:pt>
                <c:pt idx="32422">
                  <c:v>364601536.69999999</c:v>
                </c:pt>
                <c:pt idx="32423">
                  <c:v>364612782.19999999</c:v>
                </c:pt>
                <c:pt idx="32424">
                  <c:v>364624027.69999999</c:v>
                </c:pt>
                <c:pt idx="32425">
                  <c:v>364635273.19999999</c:v>
                </c:pt>
                <c:pt idx="32426">
                  <c:v>364646518.69999999</c:v>
                </c:pt>
                <c:pt idx="32427">
                  <c:v>364657764.19999999</c:v>
                </c:pt>
                <c:pt idx="32428">
                  <c:v>364669009.69999999</c:v>
                </c:pt>
                <c:pt idx="32429">
                  <c:v>364680255.19999999</c:v>
                </c:pt>
                <c:pt idx="32430">
                  <c:v>364691500.69999999</c:v>
                </c:pt>
                <c:pt idx="32431">
                  <c:v>364702746.19999999</c:v>
                </c:pt>
                <c:pt idx="32432">
                  <c:v>364713991.69999999</c:v>
                </c:pt>
                <c:pt idx="32433">
                  <c:v>364725237.19999999</c:v>
                </c:pt>
                <c:pt idx="32434">
                  <c:v>364736482.69999999</c:v>
                </c:pt>
                <c:pt idx="32435">
                  <c:v>364747728.19999999</c:v>
                </c:pt>
                <c:pt idx="32436">
                  <c:v>364758973.69999999</c:v>
                </c:pt>
                <c:pt idx="32437">
                  <c:v>364770219.19999999</c:v>
                </c:pt>
                <c:pt idx="32438">
                  <c:v>364781464.69999999</c:v>
                </c:pt>
                <c:pt idx="32439">
                  <c:v>364792710.19999999</c:v>
                </c:pt>
                <c:pt idx="32440">
                  <c:v>364803955.69999999</c:v>
                </c:pt>
                <c:pt idx="32441">
                  <c:v>364815201.19999999</c:v>
                </c:pt>
                <c:pt idx="32442">
                  <c:v>364826446.69999999</c:v>
                </c:pt>
                <c:pt idx="32443">
                  <c:v>364837692.19999999</c:v>
                </c:pt>
                <c:pt idx="32444">
                  <c:v>364848937.69999999</c:v>
                </c:pt>
                <c:pt idx="32445">
                  <c:v>364860183.19999999</c:v>
                </c:pt>
                <c:pt idx="32446">
                  <c:v>364871428.69999999</c:v>
                </c:pt>
                <c:pt idx="32447">
                  <c:v>364882674.19999999</c:v>
                </c:pt>
                <c:pt idx="32448">
                  <c:v>364893919.69999999</c:v>
                </c:pt>
                <c:pt idx="32449">
                  <c:v>364905165.19999999</c:v>
                </c:pt>
                <c:pt idx="32450">
                  <c:v>364916410.69999999</c:v>
                </c:pt>
                <c:pt idx="32451">
                  <c:v>364927656.19999999</c:v>
                </c:pt>
                <c:pt idx="32452">
                  <c:v>364938901.69999999</c:v>
                </c:pt>
                <c:pt idx="32453">
                  <c:v>364950147.19999999</c:v>
                </c:pt>
                <c:pt idx="32454">
                  <c:v>364961392.69999999</c:v>
                </c:pt>
                <c:pt idx="32455">
                  <c:v>364972638.19999999</c:v>
                </c:pt>
                <c:pt idx="32456">
                  <c:v>364983883.69999999</c:v>
                </c:pt>
                <c:pt idx="32457">
                  <c:v>364995129.19999999</c:v>
                </c:pt>
                <c:pt idx="32458">
                  <c:v>365006374.69999999</c:v>
                </c:pt>
                <c:pt idx="32459">
                  <c:v>365017620.19999999</c:v>
                </c:pt>
                <c:pt idx="32460">
                  <c:v>365028865.69999999</c:v>
                </c:pt>
                <c:pt idx="32461">
                  <c:v>365040111.19999999</c:v>
                </c:pt>
                <c:pt idx="32462">
                  <c:v>365051356.69999999</c:v>
                </c:pt>
                <c:pt idx="32463">
                  <c:v>365062602.19999999</c:v>
                </c:pt>
                <c:pt idx="32464">
                  <c:v>365073847.69999999</c:v>
                </c:pt>
                <c:pt idx="32465">
                  <c:v>365085093.19999999</c:v>
                </c:pt>
                <c:pt idx="32466">
                  <c:v>365096338.69999999</c:v>
                </c:pt>
                <c:pt idx="32467">
                  <c:v>365107584.19999999</c:v>
                </c:pt>
                <c:pt idx="32468">
                  <c:v>365118829.69999999</c:v>
                </c:pt>
                <c:pt idx="32469">
                  <c:v>365130075.19999999</c:v>
                </c:pt>
                <c:pt idx="32470">
                  <c:v>365141320.60000002</c:v>
                </c:pt>
                <c:pt idx="32471">
                  <c:v>365152566.10000002</c:v>
                </c:pt>
                <c:pt idx="32472">
                  <c:v>365163811.60000002</c:v>
                </c:pt>
                <c:pt idx="32473">
                  <c:v>365175057.10000002</c:v>
                </c:pt>
                <c:pt idx="32474">
                  <c:v>365186302.60000002</c:v>
                </c:pt>
                <c:pt idx="32475">
                  <c:v>365197548.10000002</c:v>
                </c:pt>
                <c:pt idx="32476">
                  <c:v>365208793.60000002</c:v>
                </c:pt>
                <c:pt idx="32477">
                  <c:v>365220039.10000002</c:v>
                </c:pt>
                <c:pt idx="32478">
                  <c:v>365231284.60000002</c:v>
                </c:pt>
                <c:pt idx="32479">
                  <c:v>365242530.10000002</c:v>
                </c:pt>
                <c:pt idx="32480">
                  <c:v>365253775.60000002</c:v>
                </c:pt>
                <c:pt idx="32481">
                  <c:v>365265021.10000002</c:v>
                </c:pt>
                <c:pt idx="32482">
                  <c:v>365276266.60000002</c:v>
                </c:pt>
                <c:pt idx="32483">
                  <c:v>365287512.10000002</c:v>
                </c:pt>
                <c:pt idx="32484">
                  <c:v>365298757.60000002</c:v>
                </c:pt>
                <c:pt idx="32485">
                  <c:v>365310003.10000002</c:v>
                </c:pt>
                <c:pt idx="32486">
                  <c:v>365321248.60000002</c:v>
                </c:pt>
                <c:pt idx="32487">
                  <c:v>365332494.10000002</c:v>
                </c:pt>
                <c:pt idx="32488">
                  <c:v>365343739.60000002</c:v>
                </c:pt>
                <c:pt idx="32489">
                  <c:v>365354985.10000002</c:v>
                </c:pt>
                <c:pt idx="32490">
                  <c:v>365366230.60000002</c:v>
                </c:pt>
                <c:pt idx="32491">
                  <c:v>365377476.10000002</c:v>
                </c:pt>
                <c:pt idx="32492">
                  <c:v>365388721.60000002</c:v>
                </c:pt>
                <c:pt idx="32493">
                  <c:v>365399967.10000002</c:v>
                </c:pt>
                <c:pt idx="32494">
                  <c:v>365411212.60000002</c:v>
                </c:pt>
                <c:pt idx="32495">
                  <c:v>365422458.10000002</c:v>
                </c:pt>
                <c:pt idx="32496">
                  <c:v>365433703.60000002</c:v>
                </c:pt>
                <c:pt idx="32497">
                  <c:v>365444949.10000002</c:v>
                </c:pt>
                <c:pt idx="32498">
                  <c:v>365456194.60000002</c:v>
                </c:pt>
                <c:pt idx="32499">
                  <c:v>365467440.10000002</c:v>
                </c:pt>
                <c:pt idx="32500">
                  <c:v>365478685.60000002</c:v>
                </c:pt>
                <c:pt idx="32501">
                  <c:v>365489931.10000002</c:v>
                </c:pt>
                <c:pt idx="32502">
                  <c:v>365501176.60000002</c:v>
                </c:pt>
                <c:pt idx="32503">
                  <c:v>365512422.10000002</c:v>
                </c:pt>
                <c:pt idx="32504">
                  <c:v>365523667.60000002</c:v>
                </c:pt>
                <c:pt idx="32505">
                  <c:v>365534913.10000002</c:v>
                </c:pt>
                <c:pt idx="32506">
                  <c:v>365546158.60000002</c:v>
                </c:pt>
                <c:pt idx="32507">
                  <c:v>365557404.10000002</c:v>
                </c:pt>
                <c:pt idx="32508">
                  <c:v>365568649.60000002</c:v>
                </c:pt>
                <c:pt idx="32509">
                  <c:v>365579895.10000002</c:v>
                </c:pt>
                <c:pt idx="32510">
                  <c:v>365591140.60000002</c:v>
                </c:pt>
                <c:pt idx="32511">
                  <c:v>365602386.10000002</c:v>
                </c:pt>
                <c:pt idx="32512">
                  <c:v>365613631.60000002</c:v>
                </c:pt>
                <c:pt idx="32513">
                  <c:v>365624877.10000002</c:v>
                </c:pt>
                <c:pt idx="32514">
                  <c:v>365636122.60000002</c:v>
                </c:pt>
                <c:pt idx="32515">
                  <c:v>365647368.10000002</c:v>
                </c:pt>
                <c:pt idx="32516">
                  <c:v>365658613.60000002</c:v>
                </c:pt>
                <c:pt idx="32517">
                  <c:v>365669859.10000002</c:v>
                </c:pt>
                <c:pt idx="32518">
                  <c:v>365681104.60000002</c:v>
                </c:pt>
                <c:pt idx="32519">
                  <c:v>365692350.10000002</c:v>
                </c:pt>
                <c:pt idx="32520">
                  <c:v>365703595.5</c:v>
                </c:pt>
                <c:pt idx="32521">
                  <c:v>365714841</c:v>
                </c:pt>
                <c:pt idx="32522">
                  <c:v>365726086.5</c:v>
                </c:pt>
                <c:pt idx="32523">
                  <c:v>365737332</c:v>
                </c:pt>
                <c:pt idx="32524">
                  <c:v>365748577.5</c:v>
                </c:pt>
                <c:pt idx="32525">
                  <c:v>365759823</c:v>
                </c:pt>
                <c:pt idx="32526">
                  <c:v>365771068.5</c:v>
                </c:pt>
                <c:pt idx="32527">
                  <c:v>365782314</c:v>
                </c:pt>
                <c:pt idx="32528">
                  <c:v>365793559.5</c:v>
                </c:pt>
                <c:pt idx="32529">
                  <c:v>365804805</c:v>
                </c:pt>
                <c:pt idx="32530">
                  <c:v>365816050.5</c:v>
                </c:pt>
                <c:pt idx="32531">
                  <c:v>365827296</c:v>
                </c:pt>
                <c:pt idx="32532">
                  <c:v>365838541.5</c:v>
                </c:pt>
                <c:pt idx="32533">
                  <c:v>365849787</c:v>
                </c:pt>
                <c:pt idx="32534">
                  <c:v>365861032.5</c:v>
                </c:pt>
                <c:pt idx="32535">
                  <c:v>365872278</c:v>
                </c:pt>
                <c:pt idx="32536">
                  <c:v>365883523.5</c:v>
                </c:pt>
                <c:pt idx="32537">
                  <c:v>365894769</c:v>
                </c:pt>
                <c:pt idx="32538">
                  <c:v>365906014.5</c:v>
                </c:pt>
                <c:pt idx="32539">
                  <c:v>365917260</c:v>
                </c:pt>
                <c:pt idx="32540">
                  <c:v>365928505.5</c:v>
                </c:pt>
                <c:pt idx="32541">
                  <c:v>365939751</c:v>
                </c:pt>
                <c:pt idx="32542">
                  <c:v>365950996.5</c:v>
                </c:pt>
                <c:pt idx="32543">
                  <c:v>365962242</c:v>
                </c:pt>
                <c:pt idx="32544">
                  <c:v>365973487.5</c:v>
                </c:pt>
                <c:pt idx="32545">
                  <c:v>365984733</c:v>
                </c:pt>
                <c:pt idx="32546">
                  <c:v>365995978.5</c:v>
                </c:pt>
                <c:pt idx="32547">
                  <c:v>366007224</c:v>
                </c:pt>
                <c:pt idx="32548">
                  <c:v>366018469.5</c:v>
                </c:pt>
                <c:pt idx="32549">
                  <c:v>366029715</c:v>
                </c:pt>
                <c:pt idx="32550">
                  <c:v>366040960.5</c:v>
                </c:pt>
                <c:pt idx="32551">
                  <c:v>366052206</c:v>
                </c:pt>
                <c:pt idx="32552">
                  <c:v>366063451.5</c:v>
                </c:pt>
                <c:pt idx="32553">
                  <c:v>366074697</c:v>
                </c:pt>
                <c:pt idx="32554">
                  <c:v>366085942.5</c:v>
                </c:pt>
                <c:pt idx="32555">
                  <c:v>366097188</c:v>
                </c:pt>
                <c:pt idx="32556">
                  <c:v>366108433.5</c:v>
                </c:pt>
                <c:pt idx="32557">
                  <c:v>366119679</c:v>
                </c:pt>
                <c:pt idx="32558">
                  <c:v>366130924.5</c:v>
                </c:pt>
                <c:pt idx="32559">
                  <c:v>366142170</c:v>
                </c:pt>
                <c:pt idx="32560">
                  <c:v>366153415.5</c:v>
                </c:pt>
                <c:pt idx="32561">
                  <c:v>366164661</c:v>
                </c:pt>
                <c:pt idx="32562">
                  <c:v>366175906.5</c:v>
                </c:pt>
                <c:pt idx="32563">
                  <c:v>366187152</c:v>
                </c:pt>
                <c:pt idx="32564">
                  <c:v>366198397.5</c:v>
                </c:pt>
                <c:pt idx="32565">
                  <c:v>366209643</c:v>
                </c:pt>
                <c:pt idx="32566">
                  <c:v>366220888.5</c:v>
                </c:pt>
                <c:pt idx="32567">
                  <c:v>366232134</c:v>
                </c:pt>
                <c:pt idx="32568">
                  <c:v>366243379.5</c:v>
                </c:pt>
                <c:pt idx="32569">
                  <c:v>366254625</c:v>
                </c:pt>
                <c:pt idx="32570">
                  <c:v>366265870.39999998</c:v>
                </c:pt>
                <c:pt idx="32571">
                  <c:v>366277115.89999998</c:v>
                </c:pt>
                <c:pt idx="32572">
                  <c:v>366288361.39999998</c:v>
                </c:pt>
                <c:pt idx="32573">
                  <c:v>366299606.89999998</c:v>
                </c:pt>
                <c:pt idx="32574">
                  <c:v>366310852.39999998</c:v>
                </c:pt>
                <c:pt idx="32575">
                  <c:v>366322097.89999998</c:v>
                </c:pt>
                <c:pt idx="32576">
                  <c:v>366333343.39999998</c:v>
                </c:pt>
                <c:pt idx="32577">
                  <c:v>366344588.89999998</c:v>
                </c:pt>
                <c:pt idx="32578">
                  <c:v>366355834.39999998</c:v>
                </c:pt>
                <c:pt idx="32579">
                  <c:v>366367079.89999998</c:v>
                </c:pt>
                <c:pt idx="32580">
                  <c:v>366378325.39999998</c:v>
                </c:pt>
                <c:pt idx="32581">
                  <c:v>366389570.89999998</c:v>
                </c:pt>
                <c:pt idx="32582">
                  <c:v>366400816.39999998</c:v>
                </c:pt>
                <c:pt idx="32583">
                  <c:v>366412061.89999998</c:v>
                </c:pt>
                <c:pt idx="32584">
                  <c:v>366423307.39999998</c:v>
                </c:pt>
                <c:pt idx="32585">
                  <c:v>366434552.89999998</c:v>
                </c:pt>
                <c:pt idx="32586">
                  <c:v>366445798.39999998</c:v>
                </c:pt>
                <c:pt idx="32587">
                  <c:v>366457043.89999998</c:v>
                </c:pt>
                <c:pt idx="32588">
                  <c:v>366468289.39999998</c:v>
                </c:pt>
                <c:pt idx="32589">
                  <c:v>366479534.89999998</c:v>
                </c:pt>
                <c:pt idx="32590">
                  <c:v>366490780.39999998</c:v>
                </c:pt>
                <c:pt idx="32591">
                  <c:v>366502025.89999998</c:v>
                </c:pt>
                <c:pt idx="32592">
                  <c:v>366513271.39999998</c:v>
                </c:pt>
                <c:pt idx="32593">
                  <c:v>366524516.89999998</c:v>
                </c:pt>
                <c:pt idx="32594">
                  <c:v>366535762.39999998</c:v>
                </c:pt>
                <c:pt idx="32595">
                  <c:v>366547007.89999998</c:v>
                </c:pt>
                <c:pt idx="32596">
                  <c:v>366558253.39999998</c:v>
                </c:pt>
                <c:pt idx="32597">
                  <c:v>366569498.89999998</c:v>
                </c:pt>
                <c:pt idx="32598">
                  <c:v>366580744.39999998</c:v>
                </c:pt>
                <c:pt idx="32599">
                  <c:v>366591989.89999998</c:v>
                </c:pt>
                <c:pt idx="32600">
                  <c:v>366603235.39999998</c:v>
                </c:pt>
                <c:pt idx="32601">
                  <c:v>366614480.89999998</c:v>
                </c:pt>
                <c:pt idx="32602">
                  <c:v>366625726.39999998</c:v>
                </c:pt>
                <c:pt idx="32603">
                  <c:v>366636971.89999998</c:v>
                </c:pt>
                <c:pt idx="32604">
                  <c:v>366648217.39999998</c:v>
                </c:pt>
                <c:pt idx="32605">
                  <c:v>366659462.89999998</c:v>
                </c:pt>
                <c:pt idx="32606">
                  <c:v>366670708.39999998</c:v>
                </c:pt>
                <c:pt idx="32607">
                  <c:v>366681953.89999998</c:v>
                </c:pt>
                <c:pt idx="32608">
                  <c:v>366693199.39999998</c:v>
                </c:pt>
                <c:pt idx="32609">
                  <c:v>366704444.89999998</c:v>
                </c:pt>
                <c:pt idx="32610">
                  <c:v>366715690.39999998</c:v>
                </c:pt>
                <c:pt idx="32611">
                  <c:v>366726935.89999998</c:v>
                </c:pt>
                <c:pt idx="32612">
                  <c:v>366738181.39999998</c:v>
                </c:pt>
                <c:pt idx="32613">
                  <c:v>366749426.89999998</c:v>
                </c:pt>
                <c:pt idx="32614">
                  <c:v>366760672.39999998</c:v>
                </c:pt>
                <c:pt idx="32615">
                  <c:v>366771917.89999998</c:v>
                </c:pt>
                <c:pt idx="32616">
                  <c:v>366783163.39999998</c:v>
                </c:pt>
                <c:pt idx="32617">
                  <c:v>366794408.89999998</c:v>
                </c:pt>
                <c:pt idx="32618">
                  <c:v>366805654.39999998</c:v>
                </c:pt>
                <c:pt idx="32619">
                  <c:v>366816899.89999998</c:v>
                </c:pt>
                <c:pt idx="32620">
                  <c:v>366828145.39999998</c:v>
                </c:pt>
                <c:pt idx="32621">
                  <c:v>366839390.80000001</c:v>
                </c:pt>
                <c:pt idx="32622">
                  <c:v>366850636.30000001</c:v>
                </c:pt>
                <c:pt idx="32623">
                  <c:v>366861881.80000001</c:v>
                </c:pt>
                <c:pt idx="32624">
                  <c:v>366873127.30000001</c:v>
                </c:pt>
                <c:pt idx="32625">
                  <c:v>366884372.80000001</c:v>
                </c:pt>
                <c:pt idx="32626">
                  <c:v>366895618.30000001</c:v>
                </c:pt>
                <c:pt idx="32627">
                  <c:v>366906863.80000001</c:v>
                </c:pt>
                <c:pt idx="32628">
                  <c:v>366918109.30000001</c:v>
                </c:pt>
                <c:pt idx="32629">
                  <c:v>366929354.80000001</c:v>
                </c:pt>
                <c:pt idx="32630">
                  <c:v>366940600.30000001</c:v>
                </c:pt>
                <c:pt idx="32631">
                  <c:v>366951845.80000001</c:v>
                </c:pt>
                <c:pt idx="32632">
                  <c:v>366963091.30000001</c:v>
                </c:pt>
                <c:pt idx="32633">
                  <c:v>366974336.80000001</c:v>
                </c:pt>
                <c:pt idx="32634">
                  <c:v>366985582.30000001</c:v>
                </c:pt>
                <c:pt idx="32635">
                  <c:v>366996827.80000001</c:v>
                </c:pt>
                <c:pt idx="32636">
                  <c:v>367008073.30000001</c:v>
                </c:pt>
                <c:pt idx="32637">
                  <c:v>367019318.80000001</c:v>
                </c:pt>
                <c:pt idx="32638">
                  <c:v>367030564.30000001</c:v>
                </c:pt>
                <c:pt idx="32639">
                  <c:v>367041809.80000001</c:v>
                </c:pt>
                <c:pt idx="32640">
                  <c:v>367053055.30000001</c:v>
                </c:pt>
                <c:pt idx="32641">
                  <c:v>367064300.80000001</c:v>
                </c:pt>
                <c:pt idx="32642">
                  <c:v>367075546.30000001</c:v>
                </c:pt>
                <c:pt idx="32643">
                  <c:v>367086791.80000001</c:v>
                </c:pt>
                <c:pt idx="32644">
                  <c:v>367098037.30000001</c:v>
                </c:pt>
                <c:pt idx="32645">
                  <c:v>367109282.80000001</c:v>
                </c:pt>
                <c:pt idx="32646">
                  <c:v>367120528.30000001</c:v>
                </c:pt>
                <c:pt idx="32647">
                  <c:v>367131773.80000001</c:v>
                </c:pt>
                <c:pt idx="32648">
                  <c:v>367143019.30000001</c:v>
                </c:pt>
                <c:pt idx="32649">
                  <c:v>367154264.80000001</c:v>
                </c:pt>
                <c:pt idx="32650">
                  <c:v>367165510.30000001</c:v>
                </c:pt>
                <c:pt idx="32651">
                  <c:v>367176755.80000001</c:v>
                </c:pt>
                <c:pt idx="32652">
                  <c:v>367188001.30000001</c:v>
                </c:pt>
                <c:pt idx="32653">
                  <c:v>367199246.80000001</c:v>
                </c:pt>
                <c:pt idx="32654">
                  <c:v>367210492.30000001</c:v>
                </c:pt>
                <c:pt idx="32655">
                  <c:v>367221737.80000001</c:v>
                </c:pt>
                <c:pt idx="32656">
                  <c:v>367232983.30000001</c:v>
                </c:pt>
                <c:pt idx="32657">
                  <c:v>367244228.80000001</c:v>
                </c:pt>
                <c:pt idx="32658">
                  <c:v>367255474.30000001</c:v>
                </c:pt>
                <c:pt idx="32659">
                  <c:v>367266719.80000001</c:v>
                </c:pt>
                <c:pt idx="32660">
                  <c:v>367277965.30000001</c:v>
                </c:pt>
                <c:pt idx="32661">
                  <c:v>367289210.80000001</c:v>
                </c:pt>
                <c:pt idx="32662">
                  <c:v>367300456.30000001</c:v>
                </c:pt>
                <c:pt idx="32663">
                  <c:v>367311701.80000001</c:v>
                </c:pt>
                <c:pt idx="32664">
                  <c:v>367322947.30000001</c:v>
                </c:pt>
                <c:pt idx="32665">
                  <c:v>367334192.80000001</c:v>
                </c:pt>
                <c:pt idx="32666">
                  <c:v>367345438.30000001</c:v>
                </c:pt>
                <c:pt idx="32667">
                  <c:v>367356683.80000001</c:v>
                </c:pt>
                <c:pt idx="32668">
                  <c:v>367367929.30000001</c:v>
                </c:pt>
                <c:pt idx="32669">
                  <c:v>367379174.80000001</c:v>
                </c:pt>
                <c:pt idx="32670">
                  <c:v>367390420.30000001</c:v>
                </c:pt>
                <c:pt idx="32671">
                  <c:v>367401665.69999999</c:v>
                </c:pt>
                <c:pt idx="32672">
                  <c:v>367412911.19999999</c:v>
                </c:pt>
                <c:pt idx="32673">
                  <c:v>367424156.69999999</c:v>
                </c:pt>
                <c:pt idx="32674">
                  <c:v>367435402.19999999</c:v>
                </c:pt>
                <c:pt idx="32675">
                  <c:v>367446647.69999999</c:v>
                </c:pt>
                <c:pt idx="32676">
                  <c:v>367457893.19999999</c:v>
                </c:pt>
                <c:pt idx="32677">
                  <c:v>367469138.69999999</c:v>
                </c:pt>
                <c:pt idx="32678">
                  <c:v>367480384.19999999</c:v>
                </c:pt>
                <c:pt idx="32679">
                  <c:v>367491629.69999999</c:v>
                </c:pt>
                <c:pt idx="32680">
                  <c:v>367502875.19999999</c:v>
                </c:pt>
                <c:pt idx="32681">
                  <c:v>367514120.69999999</c:v>
                </c:pt>
                <c:pt idx="32682">
                  <c:v>367525366.19999999</c:v>
                </c:pt>
                <c:pt idx="32683">
                  <c:v>367536611.69999999</c:v>
                </c:pt>
                <c:pt idx="32684">
                  <c:v>367547857.19999999</c:v>
                </c:pt>
                <c:pt idx="32685">
                  <c:v>367559102.69999999</c:v>
                </c:pt>
                <c:pt idx="32686">
                  <c:v>367570348.19999999</c:v>
                </c:pt>
                <c:pt idx="32687">
                  <c:v>367581593.69999999</c:v>
                </c:pt>
                <c:pt idx="32688">
                  <c:v>367592839.19999999</c:v>
                </c:pt>
                <c:pt idx="32689">
                  <c:v>367604084.69999999</c:v>
                </c:pt>
                <c:pt idx="32690">
                  <c:v>367615330.19999999</c:v>
                </c:pt>
                <c:pt idx="32691">
                  <c:v>367626575.69999999</c:v>
                </c:pt>
                <c:pt idx="32692">
                  <c:v>367637821.19999999</c:v>
                </c:pt>
                <c:pt idx="32693">
                  <c:v>367649066.69999999</c:v>
                </c:pt>
                <c:pt idx="32694">
                  <c:v>367660312.19999999</c:v>
                </c:pt>
                <c:pt idx="32695">
                  <c:v>367671557.69999999</c:v>
                </c:pt>
                <c:pt idx="32696">
                  <c:v>367682803.19999999</c:v>
                </c:pt>
                <c:pt idx="32697">
                  <c:v>367694048.69999999</c:v>
                </c:pt>
                <c:pt idx="32698">
                  <c:v>367705294.19999999</c:v>
                </c:pt>
                <c:pt idx="32699">
                  <c:v>367716539.69999999</c:v>
                </c:pt>
                <c:pt idx="32700">
                  <c:v>367727785.19999999</c:v>
                </c:pt>
                <c:pt idx="32701">
                  <c:v>367739030.69999999</c:v>
                </c:pt>
                <c:pt idx="32702">
                  <c:v>367750276.19999999</c:v>
                </c:pt>
                <c:pt idx="32703">
                  <c:v>367761521.69999999</c:v>
                </c:pt>
                <c:pt idx="32704">
                  <c:v>367772767.19999999</c:v>
                </c:pt>
                <c:pt idx="32705">
                  <c:v>367784012.69999999</c:v>
                </c:pt>
                <c:pt idx="32706">
                  <c:v>367795258.19999999</c:v>
                </c:pt>
                <c:pt idx="32707">
                  <c:v>367806503.69999999</c:v>
                </c:pt>
                <c:pt idx="32708">
                  <c:v>367817749.19999999</c:v>
                </c:pt>
                <c:pt idx="32709">
                  <c:v>367828994.69999999</c:v>
                </c:pt>
                <c:pt idx="32710">
                  <c:v>367840240.19999999</c:v>
                </c:pt>
                <c:pt idx="32711">
                  <c:v>367851485.69999999</c:v>
                </c:pt>
                <c:pt idx="32712">
                  <c:v>367862731.19999999</c:v>
                </c:pt>
                <c:pt idx="32713">
                  <c:v>367873976.69999999</c:v>
                </c:pt>
                <c:pt idx="32714">
                  <c:v>367885222.19999999</c:v>
                </c:pt>
                <c:pt idx="32715">
                  <c:v>367896467.69999999</c:v>
                </c:pt>
                <c:pt idx="32716">
                  <c:v>367907713.19999999</c:v>
                </c:pt>
                <c:pt idx="32717">
                  <c:v>367918958.69999999</c:v>
                </c:pt>
                <c:pt idx="32718">
                  <c:v>367930204.19999999</c:v>
                </c:pt>
                <c:pt idx="32719">
                  <c:v>367941449.69999999</c:v>
                </c:pt>
                <c:pt idx="32720">
                  <c:v>367952695.19999999</c:v>
                </c:pt>
                <c:pt idx="32721">
                  <c:v>367963940.69999999</c:v>
                </c:pt>
                <c:pt idx="32722">
                  <c:v>367975186.10000002</c:v>
                </c:pt>
                <c:pt idx="32723">
                  <c:v>367986431.60000002</c:v>
                </c:pt>
                <c:pt idx="32724">
                  <c:v>367997677.10000002</c:v>
                </c:pt>
                <c:pt idx="32725">
                  <c:v>368008922.60000002</c:v>
                </c:pt>
                <c:pt idx="32726">
                  <c:v>368020168.10000002</c:v>
                </c:pt>
                <c:pt idx="32727">
                  <c:v>368031413.60000002</c:v>
                </c:pt>
                <c:pt idx="32728">
                  <c:v>368042659.10000002</c:v>
                </c:pt>
                <c:pt idx="32729">
                  <c:v>368053904.60000002</c:v>
                </c:pt>
                <c:pt idx="32730">
                  <c:v>368065150.10000002</c:v>
                </c:pt>
                <c:pt idx="32731">
                  <c:v>368076395.60000002</c:v>
                </c:pt>
                <c:pt idx="32732">
                  <c:v>368087641.10000002</c:v>
                </c:pt>
                <c:pt idx="32733">
                  <c:v>368098886.60000002</c:v>
                </c:pt>
                <c:pt idx="32734">
                  <c:v>368110132.10000002</c:v>
                </c:pt>
                <c:pt idx="32735">
                  <c:v>368121377.60000002</c:v>
                </c:pt>
                <c:pt idx="32736">
                  <c:v>368132623.10000002</c:v>
                </c:pt>
                <c:pt idx="32737">
                  <c:v>368143868.60000002</c:v>
                </c:pt>
                <c:pt idx="32738">
                  <c:v>368155114.10000002</c:v>
                </c:pt>
                <c:pt idx="32739">
                  <c:v>368166359.60000002</c:v>
                </c:pt>
                <c:pt idx="32740">
                  <c:v>368177605.10000002</c:v>
                </c:pt>
                <c:pt idx="32741">
                  <c:v>368188850.60000002</c:v>
                </c:pt>
                <c:pt idx="32742">
                  <c:v>368200096.10000002</c:v>
                </c:pt>
                <c:pt idx="32743">
                  <c:v>368211341.60000002</c:v>
                </c:pt>
                <c:pt idx="32744">
                  <c:v>368222587.10000002</c:v>
                </c:pt>
                <c:pt idx="32745">
                  <c:v>368233832.60000002</c:v>
                </c:pt>
                <c:pt idx="32746">
                  <c:v>368245078.10000002</c:v>
                </c:pt>
                <c:pt idx="32747">
                  <c:v>368256323.60000002</c:v>
                </c:pt>
                <c:pt idx="32748">
                  <c:v>368267569.10000002</c:v>
                </c:pt>
                <c:pt idx="32749">
                  <c:v>368278814.60000002</c:v>
                </c:pt>
                <c:pt idx="32750">
                  <c:v>368290060.10000002</c:v>
                </c:pt>
                <c:pt idx="32751">
                  <c:v>368301305.60000002</c:v>
                </c:pt>
                <c:pt idx="32752">
                  <c:v>368312551.10000002</c:v>
                </c:pt>
                <c:pt idx="32753">
                  <c:v>368323796.60000002</c:v>
                </c:pt>
                <c:pt idx="32754">
                  <c:v>368335042.10000002</c:v>
                </c:pt>
                <c:pt idx="32755">
                  <c:v>368346287.60000002</c:v>
                </c:pt>
                <c:pt idx="32756">
                  <c:v>368357533.10000002</c:v>
                </c:pt>
                <c:pt idx="32757">
                  <c:v>368368778.60000002</c:v>
                </c:pt>
                <c:pt idx="32758">
                  <c:v>368380024.10000002</c:v>
                </c:pt>
                <c:pt idx="32759">
                  <c:v>368391269.60000002</c:v>
                </c:pt>
                <c:pt idx="32760">
                  <c:v>368402515.10000002</c:v>
                </c:pt>
                <c:pt idx="32761">
                  <c:v>368413760.60000002</c:v>
                </c:pt>
                <c:pt idx="32762">
                  <c:v>368425006.10000002</c:v>
                </c:pt>
                <c:pt idx="32763">
                  <c:v>368436251.60000002</c:v>
                </c:pt>
                <c:pt idx="32764">
                  <c:v>368447497.10000002</c:v>
                </c:pt>
                <c:pt idx="32765">
                  <c:v>368458742.60000002</c:v>
                </c:pt>
                <c:pt idx="32766">
                  <c:v>368469988.10000002</c:v>
                </c:pt>
                <c:pt idx="32767">
                  <c:v>368481233.60000002</c:v>
                </c:pt>
                <c:pt idx="32768">
                  <c:v>368492479.10000002</c:v>
                </c:pt>
                <c:pt idx="32769">
                  <c:v>368503724.60000002</c:v>
                </c:pt>
                <c:pt idx="32770">
                  <c:v>368514970.10000002</c:v>
                </c:pt>
                <c:pt idx="32771">
                  <c:v>368526215.60000002</c:v>
                </c:pt>
                <c:pt idx="32772">
                  <c:v>368537461</c:v>
                </c:pt>
                <c:pt idx="32773">
                  <c:v>368548706.5</c:v>
                </c:pt>
                <c:pt idx="32774">
                  <c:v>368559952</c:v>
                </c:pt>
                <c:pt idx="32775">
                  <c:v>368571197.5</c:v>
                </c:pt>
                <c:pt idx="32776">
                  <c:v>368582443</c:v>
                </c:pt>
                <c:pt idx="32777">
                  <c:v>368593688.5</c:v>
                </c:pt>
                <c:pt idx="32778">
                  <c:v>368604934</c:v>
                </c:pt>
                <c:pt idx="32779">
                  <c:v>368616179.5</c:v>
                </c:pt>
                <c:pt idx="32780">
                  <c:v>368627425</c:v>
                </c:pt>
                <c:pt idx="32781">
                  <c:v>368638670.5</c:v>
                </c:pt>
                <c:pt idx="32782">
                  <c:v>368649916</c:v>
                </c:pt>
                <c:pt idx="32783">
                  <c:v>368661161.5</c:v>
                </c:pt>
                <c:pt idx="32784">
                  <c:v>368672407</c:v>
                </c:pt>
                <c:pt idx="32785">
                  <c:v>368683652.5</c:v>
                </c:pt>
                <c:pt idx="32786">
                  <c:v>368694898</c:v>
                </c:pt>
                <c:pt idx="32787">
                  <c:v>368706143.5</c:v>
                </c:pt>
                <c:pt idx="32788">
                  <c:v>368717389</c:v>
                </c:pt>
                <c:pt idx="32789">
                  <c:v>368728634.5</c:v>
                </c:pt>
                <c:pt idx="32790">
                  <c:v>368739880</c:v>
                </c:pt>
                <c:pt idx="32791">
                  <c:v>368751125.5</c:v>
                </c:pt>
                <c:pt idx="32792">
                  <c:v>368762371</c:v>
                </c:pt>
                <c:pt idx="32793">
                  <c:v>368773616.5</c:v>
                </c:pt>
                <c:pt idx="32794">
                  <c:v>368784862</c:v>
                </c:pt>
                <c:pt idx="32795">
                  <c:v>368796107.5</c:v>
                </c:pt>
                <c:pt idx="32796">
                  <c:v>368807353</c:v>
                </c:pt>
                <c:pt idx="32797">
                  <c:v>368818598.5</c:v>
                </c:pt>
                <c:pt idx="32798">
                  <c:v>368829844</c:v>
                </c:pt>
                <c:pt idx="32799">
                  <c:v>368841089.5</c:v>
                </c:pt>
                <c:pt idx="32800">
                  <c:v>368852335</c:v>
                </c:pt>
                <c:pt idx="32801">
                  <c:v>368863580.5</c:v>
                </c:pt>
                <c:pt idx="32802">
                  <c:v>368874826</c:v>
                </c:pt>
                <c:pt idx="32803">
                  <c:v>368886071.5</c:v>
                </c:pt>
                <c:pt idx="32804">
                  <c:v>368897317</c:v>
                </c:pt>
                <c:pt idx="32805">
                  <c:v>368908562.5</c:v>
                </c:pt>
                <c:pt idx="32806">
                  <c:v>368919808</c:v>
                </c:pt>
                <c:pt idx="32807">
                  <c:v>368931053.5</c:v>
                </c:pt>
                <c:pt idx="32808">
                  <c:v>368942299</c:v>
                </c:pt>
                <c:pt idx="32809">
                  <c:v>368953544.5</c:v>
                </c:pt>
                <c:pt idx="32810">
                  <c:v>368964790</c:v>
                </c:pt>
                <c:pt idx="32811">
                  <c:v>368976035.5</c:v>
                </c:pt>
                <c:pt idx="32812">
                  <c:v>368987281</c:v>
                </c:pt>
                <c:pt idx="32813">
                  <c:v>368998526.5</c:v>
                </c:pt>
                <c:pt idx="32814">
                  <c:v>369009772</c:v>
                </c:pt>
                <c:pt idx="32815">
                  <c:v>369021017.5</c:v>
                </c:pt>
                <c:pt idx="32816">
                  <c:v>369032263</c:v>
                </c:pt>
                <c:pt idx="32817">
                  <c:v>369043508.5</c:v>
                </c:pt>
                <c:pt idx="32818">
                  <c:v>369054754</c:v>
                </c:pt>
                <c:pt idx="32819">
                  <c:v>369065999.5</c:v>
                </c:pt>
                <c:pt idx="32820">
                  <c:v>369077245</c:v>
                </c:pt>
                <c:pt idx="32821">
                  <c:v>369088490.5</c:v>
                </c:pt>
                <c:pt idx="32822">
                  <c:v>369099736</c:v>
                </c:pt>
                <c:pt idx="32823">
                  <c:v>369110981.39999998</c:v>
                </c:pt>
                <c:pt idx="32824">
                  <c:v>369122226.89999998</c:v>
                </c:pt>
                <c:pt idx="32825">
                  <c:v>369133472.39999998</c:v>
                </c:pt>
                <c:pt idx="32826">
                  <c:v>369144717.89999998</c:v>
                </c:pt>
                <c:pt idx="32827">
                  <c:v>369155963.39999998</c:v>
                </c:pt>
                <c:pt idx="32828">
                  <c:v>369167208.89999998</c:v>
                </c:pt>
                <c:pt idx="32829">
                  <c:v>369178454.39999998</c:v>
                </c:pt>
                <c:pt idx="32830">
                  <c:v>369189699.89999998</c:v>
                </c:pt>
                <c:pt idx="32831">
                  <c:v>369200945.39999998</c:v>
                </c:pt>
                <c:pt idx="32832">
                  <c:v>369212190.89999998</c:v>
                </c:pt>
                <c:pt idx="32833">
                  <c:v>369223436.39999998</c:v>
                </c:pt>
                <c:pt idx="32834">
                  <c:v>369234681.89999998</c:v>
                </c:pt>
                <c:pt idx="32835">
                  <c:v>369245927.39999998</c:v>
                </c:pt>
                <c:pt idx="32836">
                  <c:v>369257172.89999998</c:v>
                </c:pt>
                <c:pt idx="32837">
                  <c:v>369268418.39999998</c:v>
                </c:pt>
                <c:pt idx="32838">
                  <c:v>369279663.89999998</c:v>
                </c:pt>
                <c:pt idx="32839">
                  <c:v>369290909.39999998</c:v>
                </c:pt>
                <c:pt idx="32840">
                  <c:v>369302154.89999998</c:v>
                </c:pt>
                <c:pt idx="32841">
                  <c:v>369313400.39999998</c:v>
                </c:pt>
                <c:pt idx="32842">
                  <c:v>369324645.89999998</c:v>
                </c:pt>
                <c:pt idx="32843">
                  <c:v>369335891.39999998</c:v>
                </c:pt>
                <c:pt idx="32844">
                  <c:v>369347136.89999998</c:v>
                </c:pt>
                <c:pt idx="32845">
                  <c:v>369358382.39999998</c:v>
                </c:pt>
                <c:pt idx="32846">
                  <c:v>369369627.89999998</c:v>
                </c:pt>
                <c:pt idx="32847">
                  <c:v>369380873.39999998</c:v>
                </c:pt>
                <c:pt idx="32848">
                  <c:v>369392118.89999998</c:v>
                </c:pt>
                <c:pt idx="32849">
                  <c:v>369403364.39999998</c:v>
                </c:pt>
                <c:pt idx="32850">
                  <c:v>369414609.89999998</c:v>
                </c:pt>
                <c:pt idx="32851">
                  <c:v>369425855.39999998</c:v>
                </c:pt>
                <c:pt idx="32852">
                  <c:v>369437100.89999998</c:v>
                </c:pt>
                <c:pt idx="32853">
                  <c:v>369448346.39999998</c:v>
                </c:pt>
                <c:pt idx="32854">
                  <c:v>369459591.89999998</c:v>
                </c:pt>
                <c:pt idx="32855">
                  <c:v>369470837.39999998</c:v>
                </c:pt>
                <c:pt idx="32856">
                  <c:v>369482082.89999998</c:v>
                </c:pt>
                <c:pt idx="32857">
                  <c:v>369493328.39999998</c:v>
                </c:pt>
                <c:pt idx="32858">
                  <c:v>369504573.89999998</c:v>
                </c:pt>
                <c:pt idx="32859">
                  <c:v>369515819.39999998</c:v>
                </c:pt>
                <c:pt idx="32860">
                  <c:v>369527064.89999998</c:v>
                </c:pt>
                <c:pt idx="32861">
                  <c:v>369538310.39999998</c:v>
                </c:pt>
                <c:pt idx="32862">
                  <c:v>369549555.89999998</c:v>
                </c:pt>
                <c:pt idx="32863">
                  <c:v>369560801.39999998</c:v>
                </c:pt>
                <c:pt idx="32864">
                  <c:v>369572046.89999998</c:v>
                </c:pt>
                <c:pt idx="32865">
                  <c:v>369583292.39999998</c:v>
                </c:pt>
                <c:pt idx="32866">
                  <c:v>369594537.89999998</c:v>
                </c:pt>
                <c:pt idx="32867">
                  <c:v>369605783.39999998</c:v>
                </c:pt>
                <c:pt idx="32868">
                  <c:v>369617028.89999998</c:v>
                </c:pt>
                <c:pt idx="32869">
                  <c:v>369628274.39999998</c:v>
                </c:pt>
                <c:pt idx="32870">
                  <c:v>369639519.89999998</c:v>
                </c:pt>
                <c:pt idx="32871">
                  <c:v>369650765.39999998</c:v>
                </c:pt>
                <c:pt idx="32872">
                  <c:v>369662010.89999998</c:v>
                </c:pt>
                <c:pt idx="32873">
                  <c:v>369673256.30000001</c:v>
                </c:pt>
                <c:pt idx="32874">
                  <c:v>369684501.80000001</c:v>
                </c:pt>
                <c:pt idx="32875">
                  <c:v>369695747.30000001</c:v>
                </c:pt>
                <c:pt idx="32876">
                  <c:v>369706992.80000001</c:v>
                </c:pt>
                <c:pt idx="32877">
                  <c:v>369718238.30000001</c:v>
                </c:pt>
                <c:pt idx="32878">
                  <c:v>369729483.80000001</c:v>
                </c:pt>
                <c:pt idx="32879">
                  <c:v>369740729.30000001</c:v>
                </c:pt>
                <c:pt idx="32880">
                  <c:v>369751974.80000001</c:v>
                </c:pt>
                <c:pt idx="32881">
                  <c:v>369763220.30000001</c:v>
                </c:pt>
                <c:pt idx="32882">
                  <c:v>369774465.80000001</c:v>
                </c:pt>
                <c:pt idx="32883">
                  <c:v>369785711.30000001</c:v>
                </c:pt>
                <c:pt idx="32884">
                  <c:v>369796956.80000001</c:v>
                </c:pt>
                <c:pt idx="32885">
                  <c:v>369808202.30000001</c:v>
                </c:pt>
                <c:pt idx="32886">
                  <c:v>369819447.80000001</c:v>
                </c:pt>
                <c:pt idx="32887">
                  <c:v>369830693.30000001</c:v>
                </c:pt>
                <c:pt idx="32888">
                  <c:v>369841938.80000001</c:v>
                </c:pt>
                <c:pt idx="32889">
                  <c:v>369853184.30000001</c:v>
                </c:pt>
                <c:pt idx="32890">
                  <c:v>369864429.80000001</c:v>
                </c:pt>
                <c:pt idx="32891">
                  <c:v>369875675.30000001</c:v>
                </c:pt>
                <c:pt idx="32892">
                  <c:v>369886920.80000001</c:v>
                </c:pt>
                <c:pt idx="32893">
                  <c:v>369898166.30000001</c:v>
                </c:pt>
                <c:pt idx="32894">
                  <c:v>369909411.80000001</c:v>
                </c:pt>
                <c:pt idx="32895">
                  <c:v>369920657.30000001</c:v>
                </c:pt>
                <c:pt idx="32896">
                  <c:v>369931902.80000001</c:v>
                </c:pt>
                <c:pt idx="32897">
                  <c:v>369943148.30000001</c:v>
                </c:pt>
                <c:pt idx="32898">
                  <c:v>369954393.80000001</c:v>
                </c:pt>
                <c:pt idx="32899">
                  <c:v>369965639.30000001</c:v>
                </c:pt>
                <c:pt idx="32900">
                  <c:v>369976884.80000001</c:v>
                </c:pt>
                <c:pt idx="32901">
                  <c:v>369988130.30000001</c:v>
                </c:pt>
                <c:pt idx="32902">
                  <c:v>369999375.80000001</c:v>
                </c:pt>
                <c:pt idx="32903">
                  <c:v>370010621.30000001</c:v>
                </c:pt>
                <c:pt idx="32904">
                  <c:v>370021866.80000001</c:v>
                </c:pt>
                <c:pt idx="32905">
                  <c:v>370033112.30000001</c:v>
                </c:pt>
                <c:pt idx="32906">
                  <c:v>370044357.80000001</c:v>
                </c:pt>
                <c:pt idx="32907">
                  <c:v>370055603.30000001</c:v>
                </c:pt>
                <c:pt idx="32908">
                  <c:v>370066848.80000001</c:v>
                </c:pt>
                <c:pt idx="32909">
                  <c:v>370078094.30000001</c:v>
                </c:pt>
                <c:pt idx="32910">
                  <c:v>370089339.80000001</c:v>
                </c:pt>
                <c:pt idx="32911">
                  <c:v>370100585.30000001</c:v>
                </c:pt>
                <c:pt idx="32912">
                  <c:v>370111830.80000001</c:v>
                </c:pt>
                <c:pt idx="32913">
                  <c:v>370123076.30000001</c:v>
                </c:pt>
                <c:pt idx="32914">
                  <c:v>370134321.80000001</c:v>
                </c:pt>
                <c:pt idx="32915">
                  <c:v>370145567.30000001</c:v>
                </c:pt>
                <c:pt idx="32916">
                  <c:v>370156812.80000001</c:v>
                </c:pt>
                <c:pt idx="32917">
                  <c:v>370168058.30000001</c:v>
                </c:pt>
                <c:pt idx="32918">
                  <c:v>370179303.80000001</c:v>
                </c:pt>
                <c:pt idx="32919">
                  <c:v>370190549.30000001</c:v>
                </c:pt>
                <c:pt idx="32920">
                  <c:v>370201794.80000001</c:v>
                </c:pt>
                <c:pt idx="32921">
                  <c:v>370213040.30000001</c:v>
                </c:pt>
                <c:pt idx="32922">
                  <c:v>370224285.80000001</c:v>
                </c:pt>
                <c:pt idx="32923">
                  <c:v>370235531.30000001</c:v>
                </c:pt>
                <c:pt idx="32924">
                  <c:v>370246776.69999999</c:v>
                </c:pt>
                <c:pt idx="32925">
                  <c:v>370258022.19999999</c:v>
                </c:pt>
                <c:pt idx="32926">
                  <c:v>370269267.69999999</c:v>
                </c:pt>
                <c:pt idx="32927">
                  <c:v>370280513.19999999</c:v>
                </c:pt>
                <c:pt idx="32928">
                  <c:v>370291758.69999999</c:v>
                </c:pt>
                <c:pt idx="32929">
                  <c:v>370303004.19999999</c:v>
                </c:pt>
                <c:pt idx="32930">
                  <c:v>370314249.69999999</c:v>
                </c:pt>
                <c:pt idx="32931">
                  <c:v>370325495.19999999</c:v>
                </c:pt>
                <c:pt idx="32932">
                  <c:v>370336740.69999999</c:v>
                </c:pt>
                <c:pt idx="32933">
                  <c:v>370347986.19999999</c:v>
                </c:pt>
                <c:pt idx="32934">
                  <c:v>370359231.69999999</c:v>
                </c:pt>
                <c:pt idx="32935">
                  <c:v>370370477.19999999</c:v>
                </c:pt>
                <c:pt idx="32936">
                  <c:v>370381722.69999999</c:v>
                </c:pt>
                <c:pt idx="32937">
                  <c:v>370392968.19999999</c:v>
                </c:pt>
                <c:pt idx="32938">
                  <c:v>370404213.69999999</c:v>
                </c:pt>
                <c:pt idx="32939">
                  <c:v>370415459.19999999</c:v>
                </c:pt>
                <c:pt idx="32940">
                  <c:v>370426704.69999999</c:v>
                </c:pt>
                <c:pt idx="32941">
                  <c:v>370437950.19999999</c:v>
                </c:pt>
                <c:pt idx="32942">
                  <c:v>370449195.69999999</c:v>
                </c:pt>
                <c:pt idx="32943">
                  <c:v>370460441.19999999</c:v>
                </c:pt>
                <c:pt idx="32944">
                  <c:v>370471686.69999999</c:v>
                </c:pt>
                <c:pt idx="32945">
                  <c:v>370482932.19999999</c:v>
                </c:pt>
                <c:pt idx="32946">
                  <c:v>370494177.69999999</c:v>
                </c:pt>
                <c:pt idx="32947">
                  <c:v>370505423.19999999</c:v>
                </c:pt>
                <c:pt idx="32948">
                  <c:v>370516668.69999999</c:v>
                </c:pt>
                <c:pt idx="32949">
                  <c:v>370527914.19999999</c:v>
                </c:pt>
                <c:pt idx="32950">
                  <c:v>370539159.69999999</c:v>
                </c:pt>
                <c:pt idx="32951">
                  <c:v>370550405.19999999</c:v>
                </c:pt>
                <c:pt idx="32952">
                  <c:v>370561650.69999999</c:v>
                </c:pt>
                <c:pt idx="32953">
                  <c:v>370572896.19999999</c:v>
                </c:pt>
                <c:pt idx="32954">
                  <c:v>370584141.69999999</c:v>
                </c:pt>
                <c:pt idx="32955">
                  <c:v>370595387.19999999</c:v>
                </c:pt>
                <c:pt idx="32956">
                  <c:v>370606632.69999999</c:v>
                </c:pt>
                <c:pt idx="32957">
                  <c:v>370617878.19999999</c:v>
                </c:pt>
                <c:pt idx="32958">
                  <c:v>370629123.69999999</c:v>
                </c:pt>
                <c:pt idx="32959">
                  <c:v>370640369.19999999</c:v>
                </c:pt>
                <c:pt idx="32960">
                  <c:v>370651614.69999999</c:v>
                </c:pt>
                <c:pt idx="32961">
                  <c:v>370662860.19999999</c:v>
                </c:pt>
                <c:pt idx="32962">
                  <c:v>370674105.69999999</c:v>
                </c:pt>
                <c:pt idx="32963">
                  <c:v>370685351.19999999</c:v>
                </c:pt>
                <c:pt idx="32964">
                  <c:v>370696596.69999999</c:v>
                </c:pt>
                <c:pt idx="32965">
                  <c:v>370707842.19999999</c:v>
                </c:pt>
                <c:pt idx="32966">
                  <c:v>370719087.69999999</c:v>
                </c:pt>
                <c:pt idx="32967">
                  <c:v>370730333.19999999</c:v>
                </c:pt>
                <c:pt idx="32968">
                  <c:v>370741578.69999999</c:v>
                </c:pt>
                <c:pt idx="32969">
                  <c:v>370752824.19999999</c:v>
                </c:pt>
                <c:pt idx="32970">
                  <c:v>370764069.69999999</c:v>
                </c:pt>
                <c:pt idx="32971">
                  <c:v>370775315.19999999</c:v>
                </c:pt>
                <c:pt idx="32972">
                  <c:v>370786560.69999999</c:v>
                </c:pt>
                <c:pt idx="32973">
                  <c:v>370797806.19999999</c:v>
                </c:pt>
                <c:pt idx="32974">
                  <c:v>370809051.60000002</c:v>
                </c:pt>
                <c:pt idx="32975">
                  <c:v>370820297.10000002</c:v>
                </c:pt>
                <c:pt idx="32976">
                  <c:v>370831542.60000002</c:v>
                </c:pt>
                <c:pt idx="32977">
                  <c:v>370842788.10000002</c:v>
                </c:pt>
                <c:pt idx="32978">
                  <c:v>370854033.60000002</c:v>
                </c:pt>
                <c:pt idx="32979">
                  <c:v>370865279.10000002</c:v>
                </c:pt>
                <c:pt idx="32980">
                  <c:v>370876524.60000002</c:v>
                </c:pt>
                <c:pt idx="32981">
                  <c:v>370887770.10000002</c:v>
                </c:pt>
                <c:pt idx="32982">
                  <c:v>370899015.60000002</c:v>
                </c:pt>
                <c:pt idx="32983">
                  <c:v>370910261.10000002</c:v>
                </c:pt>
                <c:pt idx="32984">
                  <c:v>370921506.60000002</c:v>
                </c:pt>
                <c:pt idx="32985">
                  <c:v>370932752.10000002</c:v>
                </c:pt>
                <c:pt idx="32986">
                  <c:v>370943997.60000002</c:v>
                </c:pt>
                <c:pt idx="32987">
                  <c:v>370955243.10000002</c:v>
                </c:pt>
                <c:pt idx="32988">
                  <c:v>370966488.60000002</c:v>
                </c:pt>
                <c:pt idx="32989">
                  <c:v>370977734.10000002</c:v>
                </c:pt>
                <c:pt idx="32990">
                  <c:v>370988979.60000002</c:v>
                </c:pt>
                <c:pt idx="32991">
                  <c:v>371000225.10000002</c:v>
                </c:pt>
                <c:pt idx="32992">
                  <c:v>371011470.60000002</c:v>
                </c:pt>
                <c:pt idx="32993">
                  <c:v>371022716.10000002</c:v>
                </c:pt>
                <c:pt idx="32994">
                  <c:v>371033961.60000002</c:v>
                </c:pt>
                <c:pt idx="32995">
                  <c:v>371045207.10000002</c:v>
                </c:pt>
                <c:pt idx="32996">
                  <c:v>371056452.60000002</c:v>
                </c:pt>
                <c:pt idx="32997">
                  <c:v>371067698.10000002</c:v>
                </c:pt>
                <c:pt idx="32998">
                  <c:v>371078943.60000002</c:v>
                </c:pt>
                <c:pt idx="32999">
                  <c:v>371090189.10000002</c:v>
                </c:pt>
                <c:pt idx="33000">
                  <c:v>371101434.60000002</c:v>
                </c:pt>
                <c:pt idx="33001">
                  <c:v>371112680.10000002</c:v>
                </c:pt>
                <c:pt idx="33002">
                  <c:v>371123925.60000002</c:v>
                </c:pt>
                <c:pt idx="33003">
                  <c:v>371135171.10000002</c:v>
                </c:pt>
                <c:pt idx="33004">
                  <c:v>371146416.60000002</c:v>
                </c:pt>
                <c:pt idx="33005">
                  <c:v>371157662.10000002</c:v>
                </c:pt>
                <c:pt idx="33006">
                  <c:v>371168907.60000002</c:v>
                </c:pt>
                <c:pt idx="33007">
                  <c:v>371180153.10000002</c:v>
                </c:pt>
                <c:pt idx="33008">
                  <c:v>371191398.60000002</c:v>
                </c:pt>
                <c:pt idx="33009">
                  <c:v>371202644.10000002</c:v>
                </c:pt>
                <c:pt idx="33010">
                  <c:v>371213889.60000002</c:v>
                </c:pt>
                <c:pt idx="33011">
                  <c:v>371225135.10000002</c:v>
                </c:pt>
                <c:pt idx="33012">
                  <c:v>371236380.60000002</c:v>
                </c:pt>
                <c:pt idx="33013">
                  <c:v>371247626.10000002</c:v>
                </c:pt>
                <c:pt idx="33014">
                  <c:v>371258871.60000002</c:v>
                </c:pt>
                <c:pt idx="33015">
                  <c:v>371270117.10000002</c:v>
                </c:pt>
                <c:pt idx="33016">
                  <c:v>371281362.60000002</c:v>
                </c:pt>
                <c:pt idx="33017">
                  <c:v>371292608.10000002</c:v>
                </c:pt>
                <c:pt idx="33018">
                  <c:v>371303853.60000002</c:v>
                </c:pt>
                <c:pt idx="33019">
                  <c:v>371315099.10000002</c:v>
                </c:pt>
                <c:pt idx="33020">
                  <c:v>371326344.60000002</c:v>
                </c:pt>
                <c:pt idx="33021">
                  <c:v>371337590.10000002</c:v>
                </c:pt>
                <c:pt idx="33022">
                  <c:v>371348835.60000002</c:v>
                </c:pt>
                <c:pt idx="33023">
                  <c:v>371360081.10000002</c:v>
                </c:pt>
                <c:pt idx="33024">
                  <c:v>371371326.60000002</c:v>
                </c:pt>
                <c:pt idx="33025">
                  <c:v>371382572</c:v>
                </c:pt>
                <c:pt idx="33026">
                  <c:v>371393817.5</c:v>
                </c:pt>
                <c:pt idx="33027">
                  <c:v>371405063</c:v>
                </c:pt>
                <c:pt idx="33028">
                  <c:v>371416308.5</c:v>
                </c:pt>
                <c:pt idx="33029">
                  <c:v>371427554</c:v>
                </c:pt>
                <c:pt idx="33030">
                  <c:v>371438799.5</c:v>
                </c:pt>
                <c:pt idx="33031">
                  <c:v>371450045</c:v>
                </c:pt>
                <c:pt idx="33032">
                  <c:v>371461290.5</c:v>
                </c:pt>
                <c:pt idx="33033">
                  <c:v>371472536</c:v>
                </c:pt>
                <c:pt idx="33034">
                  <c:v>371483781.5</c:v>
                </c:pt>
                <c:pt idx="33035">
                  <c:v>371495027</c:v>
                </c:pt>
                <c:pt idx="33036">
                  <c:v>371506272.5</c:v>
                </c:pt>
                <c:pt idx="33037">
                  <c:v>371517518</c:v>
                </c:pt>
                <c:pt idx="33038">
                  <c:v>371528763.5</c:v>
                </c:pt>
                <c:pt idx="33039">
                  <c:v>371540009</c:v>
                </c:pt>
                <c:pt idx="33040">
                  <c:v>371551254.5</c:v>
                </c:pt>
                <c:pt idx="33041">
                  <c:v>371562500</c:v>
                </c:pt>
                <c:pt idx="33042">
                  <c:v>371573745.5</c:v>
                </c:pt>
                <c:pt idx="33043">
                  <c:v>371584991</c:v>
                </c:pt>
                <c:pt idx="33044">
                  <c:v>371596236.5</c:v>
                </c:pt>
                <c:pt idx="33045">
                  <c:v>371607482</c:v>
                </c:pt>
                <c:pt idx="33046">
                  <c:v>371618727.5</c:v>
                </c:pt>
                <c:pt idx="33047">
                  <c:v>371629973</c:v>
                </c:pt>
                <c:pt idx="33048">
                  <c:v>371641218.5</c:v>
                </c:pt>
                <c:pt idx="33049">
                  <c:v>371652464</c:v>
                </c:pt>
                <c:pt idx="33050">
                  <c:v>371663709.5</c:v>
                </c:pt>
                <c:pt idx="33051">
                  <c:v>371674955</c:v>
                </c:pt>
                <c:pt idx="33052">
                  <c:v>371686200.5</c:v>
                </c:pt>
                <c:pt idx="33053">
                  <c:v>371697446</c:v>
                </c:pt>
                <c:pt idx="33054">
                  <c:v>371708691.5</c:v>
                </c:pt>
                <c:pt idx="33055">
                  <c:v>371719937</c:v>
                </c:pt>
                <c:pt idx="33056">
                  <c:v>371731182.5</c:v>
                </c:pt>
                <c:pt idx="33057">
                  <c:v>371742428</c:v>
                </c:pt>
                <c:pt idx="33058">
                  <c:v>371753673.5</c:v>
                </c:pt>
                <c:pt idx="33059">
                  <c:v>371764919</c:v>
                </c:pt>
                <c:pt idx="33060">
                  <c:v>371776164.5</c:v>
                </c:pt>
                <c:pt idx="33061">
                  <c:v>371787410</c:v>
                </c:pt>
                <c:pt idx="33062">
                  <c:v>371798655.5</c:v>
                </c:pt>
                <c:pt idx="33063">
                  <c:v>371809901</c:v>
                </c:pt>
                <c:pt idx="33064">
                  <c:v>371821146.5</c:v>
                </c:pt>
                <c:pt idx="33065">
                  <c:v>371832392</c:v>
                </c:pt>
                <c:pt idx="33066">
                  <c:v>371843637.5</c:v>
                </c:pt>
                <c:pt idx="33067">
                  <c:v>371854883</c:v>
                </c:pt>
                <c:pt idx="33068">
                  <c:v>371866128.5</c:v>
                </c:pt>
                <c:pt idx="33069">
                  <c:v>371877374</c:v>
                </c:pt>
                <c:pt idx="33070">
                  <c:v>371888619.5</c:v>
                </c:pt>
                <c:pt idx="33071">
                  <c:v>371899865</c:v>
                </c:pt>
                <c:pt idx="33072">
                  <c:v>371911110.5</c:v>
                </c:pt>
                <c:pt idx="33073">
                  <c:v>371922356</c:v>
                </c:pt>
                <c:pt idx="33074">
                  <c:v>371933601.5</c:v>
                </c:pt>
                <c:pt idx="33075">
                  <c:v>371944846.89999998</c:v>
                </c:pt>
                <c:pt idx="33076">
                  <c:v>371956092.39999998</c:v>
                </c:pt>
                <c:pt idx="33077">
                  <c:v>371967337.89999998</c:v>
                </c:pt>
                <c:pt idx="33078">
                  <c:v>371978583.39999998</c:v>
                </c:pt>
                <c:pt idx="33079">
                  <c:v>371989828.89999998</c:v>
                </c:pt>
                <c:pt idx="33080">
                  <c:v>372001074.39999998</c:v>
                </c:pt>
                <c:pt idx="33081">
                  <c:v>372012319.89999998</c:v>
                </c:pt>
                <c:pt idx="33082">
                  <c:v>372023565.39999998</c:v>
                </c:pt>
                <c:pt idx="33083">
                  <c:v>372034810.89999998</c:v>
                </c:pt>
                <c:pt idx="33084">
                  <c:v>372046056.39999998</c:v>
                </c:pt>
                <c:pt idx="33085">
                  <c:v>372057301.89999998</c:v>
                </c:pt>
                <c:pt idx="33086">
                  <c:v>372068547.39999998</c:v>
                </c:pt>
                <c:pt idx="33087">
                  <c:v>372079792.89999998</c:v>
                </c:pt>
                <c:pt idx="33088">
                  <c:v>372091038.39999998</c:v>
                </c:pt>
                <c:pt idx="33089">
                  <c:v>372102283.89999998</c:v>
                </c:pt>
                <c:pt idx="33090">
                  <c:v>372113529.39999998</c:v>
                </c:pt>
                <c:pt idx="33091">
                  <c:v>372124774.89999998</c:v>
                </c:pt>
                <c:pt idx="33092">
                  <c:v>372136020.39999998</c:v>
                </c:pt>
                <c:pt idx="33093">
                  <c:v>372147265.89999998</c:v>
                </c:pt>
                <c:pt idx="33094">
                  <c:v>372158511.39999998</c:v>
                </c:pt>
                <c:pt idx="33095">
                  <c:v>372169756.89999998</c:v>
                </c:pt>
                <c:pt idx="33096">
                  <c:v>372181002.39999998</c:v>
                </c:pt>
                <c:pt idx="33097">
                  <c:v>372192247.89999998</c:v>
                </c:pt>
                <c:pt idx="33098">
                  <c:v>372203493.39999998</c:v>
                </c:pt>
                <c:pt idx="33099">
                  <c:v>372214738.89999998</c:v>
                </c:pt>
                <c:pt idx="33100">
                  <c:v>372225984.39999998</c:v>
                </c:pt>
                <c:pt idx="33101">
                  <c:v>372237229.89999998</c:v>
                </c:pt>
                <c:pt idx="33102">
                  <c:v>372248475.39999998</c:v>
                </c:pt>
                <c:pt idx="33103">
                  <c:v>372259720.89999998</c:v>
                </c:pt>
                <c:pt idx="33104">
                  <c:v>372270966.39999998</c:v>
                </c:pt>
                <c:pt idx="33105">
                  <c:v>372282211.89999998</c:v>
                </c:pt>
                <c:pt idx="33106">
                  <c:v>372293457.39999998</c:v>
                </c:pt>
                <c:pt idx="33107">
                  <c:v>372304702.89999998</c:v>
                </c:pt>
                <c:pt idx="33108">
                  <c:v>372315948.39999998</c:v>
                </c:pt>
                <c:pt idx="33109">
                  <c:v>372327193.89999998</c:v>
                </c:pt>
                <c:pt idx="33110">
                  <c:v>372338439.39999998</c:v>
                </c:pt>
                <c:pt idx="33111">
                  <c:v>372349684.89999998</c:v>
                </c:pt>
                <c:pt idx="33112">
                  <c:v>372360930.39999998</c:v>
                </c:pt>
                <c:pt idx="33113">
                  <c:v>372372175.89999998</c:v>
                </c:pt>
                <c:pt idx="33114">
                  <c:v>372383421.39999998</c:v>
                </c:pt>
                <c:pt idx="33115">
                  <c:v>372394666.89999998</c:v>
                </c:pt>
                <c:pt idx="33116">
                  <c:v>372405912.39999998</c:v>
                </c:pt>
                <c:pt idx="33117">
                  <c:v>372417157.89999998</c:v>
                </c:pt>
                <c:pt idx="33118">
                  <c:v>372428403.39999998</c:v>
                </c:pt>
                <c:pt idx="33119">
                  <c:v>372439648.89999998</c:v>
                </c:pt>
                <c:pt idx="33120">
                  <c:v>372450894.39999998</c:v>
                </c:pt>
                <c:pt idx="33121">
                  <c:v>372462139.89999998</c:v>
                </c:pt>
                <c:pt idx="33122">
                  <c:v>372473385.39999998</c:v>
                </c:pt>
                <c:pt idx="33123">
                  <c:v>372484630.89999998</c:v>
                </c:pt>
                <c:pt idx="33124">
                  <c:v>372495876.39999998</c:v>
                </c:pt>
                <c:pt idx="33125">
                  <c:v>372507121.80000001</c:v>
                </c:pt>
                <c:pt idx="33126">
                  <c:v>372518367.30000001</c:v>
                </c:pt>
                <c:pt idx="33127">
                  <c:v>372529612.80000001</c:v>
                </c:pt>
                <c:pt idx="33128">
                  <c:v>372540858.30000001</c:v>
                </c:pt>
                <c:pt idx="33129">
                  <c:v>372552103.80000001</c:v>
                </c:pt>
                <c:pt idx="33130">
                  <c:v>372563349.30000001</c:v>
                </c:pt>
                <c:pt idx="33131">
                  <c:v>372574594.80000001</c:v>
                </c:pt>
                <c:pt idx="33132">
                  <c:v>372585840.30000001</c:v>
                </c:pt>
                <c:pt idx="33133">
                  <c:v>372597085.80000001</c:v>
                </c:pt>
                <c:pt idx="33134">
                  <c:v>372608331.30000001</c:v>
                </c:pt>
                <c:pt idx="33135">
                  <c:v>372619576.80000001</c:v>
                </c:pt>
                <c:pt idx="33136">
                  <c:v>372630822.30000001</c:v>
                </c:pt>
                <c:pt idx="33137">
                  <c:v>372642067.80000001</c:v>
                </c:pt>
                <c:pt idx="33138">
                  <c:v>372653313.30000001</c:v>
                </c:pt>
                <c:pt idx="33139">
                  <c:v>372664558.80000001</c:v>
                </c:pt>
                <c:pt idx="33140">
                  <c:v>372675804.30000001</c:v>
                </c:pt>
                <c:pt idx="33141">
                  <c:v>372687049.80000001</c:v>
                </c:pt>
                <c:pt idx="33142">
                  <c:v>372698295.30000001</c:v>
                </c:pt>
                <c:pt idx="33143">
                  <c:v>372709540.80000001</c:v>
                </c:pt>
                <c:pt idx="33144">
                  <c:v>372720786.30000001</c:v>
                </c:pt>
                <c:pt idx="33145">
                  <c:v>372732031.80000001</c:v>
                </c:pt>
                <c:pt idx="33146">
                  <c:v>372743277.30000001</c:v>
                </c:pt>
                <c:pt idx="33147">
                  <c:v>372754522.80000001</c:v>
                </c:pt>
                <c:pt idx="33148">
                  <c:v>372765768.30000001</c:v>
                </c:pt>
                <c:pt idx="33149">
                  <c:v>372777013.80000001</c:v>
                </c:pt>
                <c:pt idx="33150">
                  <c:v>372788259.30000001</c:v>
                </c:pt>
                <c:pt idx="33151">
                  <c:v>372799504.80000001</c:v>
                </c:pt>
                <c:pt idx="33152">
                  <c:v>372810750.30000001</c:v>
                </c:pt>
                <c:pt idx="33153">
                  <c:v>372821995.80000001</c:v>
                </c:pt>
                <c:pt idx="33154">
                  <c:v>372833241.30000001</c:v>
                </c:pt>
                <c:pt idx="33155">
                  <c:v>372844486.80000001</c:v>
                </c:pt>
                <c:pt idx="33156">
                  <c:v>372855732.30000001</c:v>
                </c:pt>
                <c:pt idx="33157">
                  <c:v>372866977.80000001</c:v>
                </c:pt>
                <c:pt idx="33158">
                  <c:v>372878223.30000001</c:v>
                </c:pt>
                <c:pt idx="33159">
                  <c:v>372889468.80000001</c:v>
                </c:pt>
                <c:pt idx="33160">
                  <c:v>372900714.30000001</c:v>
                </c:pt>
                <c:pt idx="33161">
                  <c:v>372911959.80000001</c:v>
                </c:pt>
                <c:pt idx="33162">
                  <c:v>372923205.30000001</c:v>
                </c:pt>
                <c:pt idx="33163">
                  <c:v>372934450.80000001</c:v>
                </c:pt>
                <c:pt idx="33164">
                  <c:v>372945696.30000001</c:v>
                </c:pt>
                <c:pt idx="33165">
                  <c:v>372956941.80000001</c:v>
                </c:pt>
                <c:pt idx="33166">
                  <c:v>372968187.30000001</c:v>
                </c:pt>
                <c:pt idx="33167">
                  <c:v>372979432.80000001</c:v>
                </c:pt>
                <c:pt idx="33168">
                  <c:v>372990678.30000001</c:v>
                </c:pt>
                <c:pt idx="33169">
                  <c:v>373001923.80000001</c:v>
                </c:pt>
                <c:pt idx="33170">
                  <c:v>373013169.30000001</c:v>
                </c:pt>
                <c:pt idx="33171">
                  <c:v>373024414.80000001</c:v>
                </c:pt>
                <c:pt idx="33172">
                  <c:v>373035660.30000001</c:v>
                </c:pt>
                <c:pt idx="33173">
                  <c:v>373046905.80000001</c:v>
                </c:pt>
                <c:pt idx="33174">
                  <c:v>373058151.30000001</c:v>
                </c:pt>
                <c:pt idx="33175">
                  <c:v>373069396.80000001</c:v>
                </c:pt>
                <c:pt idx="33176">
                  <c:v>373080642.19999999</c:v>
                </c:pt>
                <c:pt idx="33177">
                  <c:v>373091887.69999999</c:v>
                </c:pt>
                <c:pt idx="33178">
                  <c:v>373103133.19999999</c:v>
                </c:pt>
                <c:pt idx="33179">
                  <c:v>373114378.69999999</c:v>
                </c:pt>
                <c:pt idx="33180">
                  <c:v>373125624.19999999</c:v>
                </c:pt>
                <c:pt idx="33181">
                  <c:v>373136869.69999999</c:v>
                </c:pt>
                <c:pt idx="33182">
                  <c:v>373148115.19999999</c:v>
                </c:pt>
                <c:pt idx="33183">
                  <c:v>373159360.69999999</c:v>
                </c:pt>
                <c:pt idx="33184">
                  <c:v>373170606.19999999</c:v>
                </c:pt>
                <c:pt idx="33185">
                  <c:v>373181851.69999999</c:v>
                </c:pt>
                <c:pt idx="33186">
                  <c:v>373193097.19999999</c:v>
                </c:pt>
                <c:pt idx="33187">
                  <c:v>373204342.69999999</c:v>
                </c:pt>
                <c:pt idx="33188">
                  <c:v>373215588.19999999</c:v>
                </c:pt>
                <c:pt idx="33189">
                  <c:v>373226833.69999999</c:v>
                </c:pt>
                <c:pt idx="33190">
                  <c:v>373238079.19999999</c:v>
                </c:pt>
                <c:pt idx="33191">
                  <c:v>373249324.69999999</c:v>
                </c:pt>
                <c:pt idx="33192">
                  <c:v>373260570.19999999</c:v>
                </c:pt>
                <c:pt idx="33193">
                  <c:v>373271815.69999999</c:v>
                </c:pt>
                <c:pt idx="33194">
                  <c:v>373283061.19999999</c:v>
                </c:pt>
                <c:pt idx="33195">
                  <c:v>373294306.69999999</c:v>
                </c:pt>
                <c:pt idx="33196">
                  <c:v>373305552.19999999</c:v>
                </c:pt>
                <c:pt idx="33197">
                  <c:v>373316797.69999999</c:v>
                </c:pt>
                <c:pt idx="33198">
                  <c:v>373328043.19999999</c:v>
                </c:pt>
                <c:pt idx="33199">
                  <c:v>373339288.69999999</c:v>
                </c:pt>
                <c:pt idx="33200">
                  <c:v>373350534.19999999</c:v>
                </c:pt>
                <c:pt idx="33201">
                  <c:v>373361779.69999999</c:v>
                </c:pt>
                <c:pt idx="33202">
                  <c:v>373373025.19999999</c:v>
                </c:pt>
                <c:pt idx="33203">
                  <c:v>373384270.69999999</c:v>
                </c:pt>
                <c:pt idx="33204">
                  <c:v>373395516.19999999</c:v>
                </c:pt>
                <c:pt idx="33205">
                  <c:v>373406761.69999999</c:v>
                </c:pt>
                <c:pt idx="33206">
                  <c:v>373418007.19999999</c:v>
                </c:pt>
                <c:pt idx="33207">
                  <c:v>373429252.69999999</c:v>
                </c:pt>
                <c:pt idx="33208">
                  <c:v>373440498.19999999</c:v>
                </c:pt>
                <c:pt idx="33209">
                  <c:v>373451743.69999999</c:v>
                </c:pt>
                <c:pt idx="33210">
                  <c:v>373462989.19999999</c:v>
                </c:pt>
                <c:pt idx="33211">
                  <c:v>373474234.69999999</c:v>
                </c:pt>
                <c:pt idx="33212">
                  <c:v>373485480.19999999</c:v>
                </c:pt>
                <c:pt idx="33213">
                  <c:v>373496725.69999999</c:v>
                </c:pt>
                <c:pt idx="33214">
                  <c:v>373507971.19999999</c:v>
                </c:pt>
                <c:pt idx="33215">
                  <c:v>373519216.69999999</c:v>
                </c:pt>
                <c:pt idx="33216">
                  <c:v>373530462.19999999</c:v>
                </c:pt>
                <c:pt idx="33217">
                  <c:v>373541707.69999999</c:v>
                </c:pt>
                <c:pt idx="33218">
                  <c:v>373552953.19999999</c:v>
                </c:pt>
                <c:pt idx="33219">
                  <c:v>373564198.69999999</c:v>
                </c:pt>
                <c:pt idx="33220">
                  <c:v>373575444.19999999</c:v>
                </c:pt>
                <c:pt idx="33221">
                  <c:v>373586689.69999999</c:v>
                </c:pt>
                <c:pt idx="33222">
                  <c:v>373597935.19999999</c:v>
                </c:pt>
                <c:pt idx="33223">
                  <c:v>373609180.69999999</c:v>
                </c:pt>
                <c:pt idx="33224">
                  <c:v>373620426.19999999</c:v>
                </c:pt>
                <c:pt idx="33225">
                  <c:v>373631671.69999999</c:v>
                </c:pt>
                <c:pt idx="33226">
                  <c:v>373642917.10000002</c:v>
                </c:pt>
                <c:pt idx="33227">
                  <c:v>373654162.60000002</c:v>
                </c:pt>
                <c:pt idx="33228">
                  <c:v>373665408.10000002</c:v>
                </c:pt>
                <c:pt idx="33229">
                  <c:v>373676653.60000002</c:v>
                </c:pt>
                <c:pt idx="33230">
                  <c:v>373687899.10000002</c:v>
                </c:pt>
                <c:pt idx="33231">
                  <c:v>373699144.60000002</c:v>
                </c:pt>
                <c:pt idx="33232">
                  <c:v>373710390.10000002</c:v>
                </c:pt>
                <c:pt idx="33233">
                  <c:v>373721635.60000002</c:v>
                </c:pt>
                <c:pt idx="33234">
                  <c:v>373732881.10000002</c:v>
                </c:pt>
                <c:pt idx="33235">
                  <c:v>373744126.60000002</c:v>
                </c:pt>
                <c:pt idx="33236">
                  <c:v>373755372.10000002</c:v>
                </c:pt>
                <c:pt idx="33237">
                  <c:v>373766617.60000002</c:v>
                </c:pt>
                <c:pt idx="33238">
                  <c:v>373777863.10000002</c:v>
                </c:pt>
                <c:pt idx="33239">
                  <c:v>373789108.60000002</c:v>
                </c:pt>
                <c:pt idx="33240">
                  <c:v>373800354.10000002</c:v>
                </c:pt>
                <c:pt idx="33241">
                  <c:v>373811599.60000002</c:v>
                </c:pt>
                <c:pt idx="33242">
                  <c:v>373822845.10000002</c:v>
                </c:pt>
                <c:pt idx="33243">
                  <c:v>373834090.60000002</c:v>
                </c:pt>
                <c:pt idx="33244">
                  <c:v>373845336.10000002</c:v>
                </c:pt>
                <c:pt idx="33245">
                  <c:v>373856581.60000002</c:v>
                </c:pt>
                <c:pt idx="33246">
                  <c:v>373867827.10000002</c:v>
                </c:pt>
                <c:pt idx="33247">
                  <c:v>373879072.60000002</c:v>
                </c:pt>
                <c:pt idx="33248">
                  <c:v>373890318.10000002</c:v>
                </c:pt>
                <c:pt idx="33249">
                  <c:v>373901563.60000002</c:v>
                </c:pt>
                <c:pt idx="33250">
                  <c:v>373912809.10000002</c:v>
                </c:pt>
                <c:pt idx="33251">
                  <c:v>373924054.60000002</c:v>
                </c:pt>
                <c:pt idx="33252">
                  <c:v>373935300.10000002</c:v>
                </c:pt>
                <c:pt idx="33253">
                  <c:v>373946545.60000002</c:v>
                </c:pt>
                <c:pt idx="33254">
                  <c:v>373957791.10000002</c:v>
                </c:pt>
                <c:pt idx="33255">
                  <c:v>373969036.60000002</c:v>
                </c:pt>
                <c:pt idx="33256">
                  <c:v>373980282.10000002</c:v>
                </c:pt>
                <c:pt idx="33257">
                  <c:v>373991527.60000002</c:v>
                </c:pt>
                <c:pt idx="33258">
                  <c:v>374002773.10000002</c:v>
                </c:pt>
                <c:pt idx="33259">
                  <c:v>374014018.60000002</c:v>
                </c:pt>
                <c:pt idx="33260">
                  <c:v>374025264.10000002</c:v>
                </c:pt>
                <c:pt idx="33261">
                  <c:v>374036509.60000002</c:v>
                </c:pt>
                <c:pt idx="33262">
                  <c:v>374047755.10000002</c:v>
                </c:pt>
                <c:pt idx="33263">
                  <c:v>374059000.60000002</c:v>
                </c:pt>
                <c:pt idx="33264">
                  <c:v>374070246.10000002</c:v>
                </c:pt>
                <c:pt idx="33265">
                  <c:v>374081491.60000002</c:v>
                </c:pt>
                <c:pt idx="33266">
                  <c:v>374092737.10000002</c:v>
                </c:pt>
                <c:pt idx="33267">
                  <c:v>374103982.60000002</c:v>
                </c:pt>
                <c:pt idx="33268">
                  <c:v>374115228.10000002</c:v>
                </c:pt>
                <c:pt idx="33269">
                  <c:v>374126473.60000002</c:v>
                </c:pt>
                <c:pt idx="33270">
                  <c:v>374137719.10000002</c:v>
                </c:pt>
                <c:pt idx="33271">
                  <c:v>374148964.60000002</c:v>
                </c:pt>
                <c:pt idx="33272">
                  <c:v>374160210.10000002</c:v>
                </c:pt>
                <c:pt idx="33273">
                  <c:v>374171455.60000002</c:v>
                </c:pt>
                <c:pt idx="33274">
                  <c:v>374182701.10000002</c:v>
                </c:pt>
                <c:pt idx="33275">
                  <c:v>374193946.60000002</c:v>
                </c:pt>
                <c:pt idx="33276">
                  <c:v>374205192.10000002</c:v>
                </c:pt>
                <c:pt idx="33277">
                  <c:v>374216437.5</c:v>
                </c:pt>
                <c:pt idx="33278">
                  <c:v>374227683</c:v>
                </c:pt>
                <c:pt idx="33279">
                  <c:v>374238928.5</c:v>
                </c:pt>
                <c:pt idx="33280">
                  <c:v>374250174</c:v>
                </c:pt>
                <c:pt idx="33281">
                  <c:v>374261419.5</c:v>
                </c:pt>
                <c:pt idx="33282">
                  <c:v>374272665</c:v>
                </c:pt>
                <c:pt idx="33283">
                  <c:v>374283910.5</c:v>
                </c:pt>
                <c:pt idx="33284">
                  <c:v>374295156</c:v>
                </c:pt>
                <c:pt idx="33285">
                  <c:v>374306401.5</c:v>
                </c:pt>
                <c:pt idx="33286">
                  <c:v>374317647</c:v>
                </c:pt>
                <c:pt idx="33287">
                  <c:v>374328892.5</c:v>
                </c:pt>
                <c:pt idx="33288">
                  <c:v>374340138</c:v>
                </c:pt>
                <c:pt idx="33289">
                  <c:v>374351383.5</c:v>
                </c:pt>
                <c:pt idx="33290">
                  <c:v>374362629</c:v>
                </c:pt>
                <c:pt idx="33291">
                  <c:v>374373874.5</c:v>
                </c:pt>
                <c:pt idx="33292">
                  <c:v>374385120</c:v>
                </c:pt>
                <c:pt idx="33293">
                  <c:v>374396365.5</c:v>
                </c:pt>
                <c:pt idx="33294">
                  <c:v>374407611</c:v>
                </c:pt>
                <c:pt idx="33295">
                  <c:v>374418856.5</c:v>
                </c:pt>
                <c:pt idx="33296">
                  <c:v>374430102</c:v>
                </c:pt>
                <c:pt idx="33297">
                  <c:v>374441347.5</c:v>
                </c:pt>
                <c:pt idx="33298">
                  <c:v>374452593</c:v>
                </c:pt>
                <c:pt idx="33299">
                  <c:v>374463838.5</c:v>
                </c:pt>
                <c:pt idx="33300">
                  <c:v>374475084</c:v>
                </c:pt>
                <c:pt idx="33301">
                  <c:v>374486329.5</c:v>
                </c:pt>
                <c:pt idx="33302">
                  <c:v>374497575</c:v>
                </c:pt>
                <c:pt idx="33303">
                  <c:v>374508820.5</c:v>
                </c:pt>
                <c:pt idx="33304">
                  <c:v>374520066</c:v>
                </c:pt>
                <c:pt idx="33305">
                  <c:v>374531311.5</c:v>
                </c:pt>
                <c:pt idx="33306">
                  <c:v>374542557</c:v>
                </c:pt>
                <c:pt idx="33307">
                  <c:v>374553802.5</c:v>
                </c:pt>
                <c:pt idx="33308">
                  <c:v>374565048</c:v>
                </c:pt>
                <c:pt idx="33309">
                  <c:v>374576293.5</c:v>
                </c:pt>
                <c:pt idx="33310">
                  <c:v>374587539</c:v>
                </c:pt>
                <c:pt idx="33311">
                  <c:v>374598784.5</c:v>
                </c:pt>
                <c:pt idx="33312">
                  <c:v>374610030</c:v>
                </c:pt>
                <c:pt idx="33313">
                  <c:v>374621275.5</c:v>
                </c:pt>
                <c:pt idx="33314">
                  <c:v>374632521</c:v>
                </c:pt>
                <c:pt idx="33315">
                  <c:v>374643766.5</c:v>
                </c:pt>
                <c:pt idx="33316">
                  <c:v>374655012</c:v>
                </c:pt>
                <c:pt idx="33317">
                  <c:v>374666257.5</c:v>
                </c:pt>
                <c:pt idx="33318">
                  <c:v>374677503</c:v>
                </c:pt>
                <c:pt idx="33319">
                  <c:v>374688748.5</c:v>
                </c:pt>
                <c:pt idx="33320">
                  <c:v>374699994</c:v>
                </c:pt>
                <c:pt idx="33321">
                  <c:v>374711239.5</c:v>
                </c:pt>
                <c:pt idx="33322">
                  <c:v>374722485</c:v>
                </c:pt>
                <c:pt idx="33323">
                  <c:v>374733730.5</c:v>
                </c:pt>
                <c:pt idx="33324">
                  <c:v>374744976</c:v>
                </c:pt>
                <c:pt idx="33325">
                  <c:v>374756221.5</c:v>
                </c:pt>
                <c:pt idx="33326">
                  <c:v>374767467</c:v>
                </c:pt>
                <c:pt idx="33327">
                  <c:v>374778712.39999998</c:v>
                </c:pt>
                <c:pt idx="33328">
                  <c:v>374789957.89999998</c:v>
                </c:pt>
                <c:pt idx="33329">
                  <c:v>374801203.39999998</c:v>
                </c:pt>
                <c:pt idx="33330">
                  <c:v>374812448.89999998</c:v>
                </c:pt>
                <c:pt idx="33331">
                  <c:v>374823694.39999998</c:v>
                </c:pt>
                <c:pt idx="33332">
                  <c:v>374834939.89999998</c:v>
                </c:pt>
                <c:pt idx="33333">
                  <c:v>374846185.39999998</c:v>
                </c:pt>
                <c:pt idx="33334">
                  <c:v>374857430.89999998</c:v>
                </c:pt>
                <c:pt idx="33335">
                  <c:v>374868676.39999998</c:v>
                </c:pt>
                <c:pt idx="33336">
                  <c:v>374879921.89999998</c:v>
                </c:pt>
                <c:pt idx="33337">
                  <c:v>374891167.39999998</c:v>
                </c:pt>
                <c:pt idx="33338">
                  <c:v>374902412.89999998</c:v>
                </c:pt>
                <c:pt idx="33339">
                  <c:v>374913658.39999998</c:v>
                </c:pt>
                <c:pt idx="33340">
                  <c:v>374924903.89999998</c:v>
                </c:pt>
                <c:pt idx="33341">
                  <c:v>374936149.39999998</c:v>
                </c:pt>
                <c:pt idx="33342">
                  <c:v>374947394.89999998</c:v>
                </c:pt>
                <c:pt idx="33343">
                  <c:v>374958640.39999998</c:v>
                </c:pt>
                <c:pt idx="33344">
                  <c:v>374969885.89999998</c:v>
                </c:pt>
                <c:pt idx="33345">
                  <c:v>374981131.39999998</c:v>
                </c:pt>
                <c:pt idx="33346">
                  <c:v>374992376.89999998</c:v>
                </c:pt>
                <c:pt idx="33347">
                  <c:v>375003622.39999998</c:v>
                </c:pt>
                <c:pt idx="33348">
                  <c:v>375014867.89999998</c:v>
                </c:pt>
                <c:pt idx="33349">
                  <c:v>375026113.39999998</c:v>
                </c:pt>
                <c:pt idx="33350">
                  <c:v>375037358.89999998</c:v>
                </c:pt>
                <c:pt idx="33351">
                  <c:v>375048604.39999998</c:v>
                </c:pt>
                <c:pt idx="33352">
                  <c:v>375059849.89999998</c:v>
                </c:pt>
                <c:pt idx="33353">
                  <c:v>375071095.39999998</c:v>
                </c:pt>
                <c:pt idx="33354">
                  <c:v>375082340.89999998</c:v>
                </c:pt>
                <c:pt idx="33355">
                  <c:v>375093586.39999998</c:v>
                </c:pt>
                <c:pt idx="33356">
                  <c:v>375104831.89999998</c:v>
                </c:pt>
                <c:pt idx="33357">
                  <c:v>375116077.39999998</c:v>
                </c:pt>
                <c:pt idx="33358">
                  <c:v>375127322.89999998</c:v>
                </c:pt>
                <c:pt idx="33359">
                  <c:v>375138568.39999998</c:v>
                </c:pt>
                <c:pt idx="33360">
                  <c:v>375149813.89999998</c:v>
                </c:pt>
                <c:pt idx="33361">
                  <c:v>375161059.39999998</c:v>
                </c:pt>
                <c:pt idx="33362">
                  <c:v>375172304.89999998</c:v>
                </c:pt>
                <c:pt idx="33363">
                  <c:v>375183550.39999998</c:v>
                </c:pt>
                <c:pt idx="33364">
                  <c:v>375194795.89999998</c:v>
                </c:pt>
                <c:pt idx="33365">
                  <c:v>375206041.39999998</c:v>
                </c:pt>
                <c:pt idx="33366">
                  <c:v>375217286.89999998</c:v>
                </c:pt>
                <c:pt idx="33367">
                  <c:v>375228532.39999998</c:v>
                </c:pt>
                <c:pt idx="33368">
                  <c:v>375239777.89999998</c:v>
                </c:pt>
                <c:pt idx="33369">
                  <c:v>375251023.39999998</c:v>
                </c:pt>
                <c:pt idx="33370">
                  <c:v>375262268.89999998</c:v>
                </c:pt>
                <c:pt idx="33371">
                  <c:v>375273514.39999998</c:v>
                </c:pt>
                <c:pt idx="33372">
                  <c:v>375284759.89999998</c:v>
                </c:pt>
                <c:pt idx="33373">
                  <c:v>375296005.39999998</c:v>
                </c:pt>
                <c:pt idx="33374">
                  <c:v>375307250.89999998</c:v>
                </c:pt>
                <c:pt idx="33375">
                  <c:v>375318496.39999998</c:v>
                </c:pt>
                <c:pt idx="33376">
                  <c:v>375329741.89999998</c:v>
                </c:pt>
                <c:pt idx="33377">
                  <c:v>375340987.39999998</c:v>
                </c:pt>
                <c:pt idx="33378">
                  <c:v>375352232.80000001</c:v>
                </c:pt>
                <c:pt idx="33379">
                  <c:v>375363478.30000001</c:v>
                </c:pt>
                <c:pt idx="33380">
                  <c:v>375374723.80000001</c:v>
                </c:pt>
                <c:pt idx="33381">
                  <c:v>375385969.30000001</c:v>
                </c:pt>
                <c:pt idx="33382">
                  <c:v>375397214.80000001</c:v>
                </c:pt>
                <c:pt idx="33383">
                  <c:v>375408460.30000001</c:v>
                </c:pt>
                <c:pt idx="33384">
                  <c:v>375419705.80000001</c:v>
                </c:pt>
                <c:pt idx="33385">
                  <c:v>375430951.30000001</c:v>
                </c:pt>
                <c:pt idx="33386">
                  <c:v>375442196.80000001</c:v>
                </c:pt>
                <c:pt idx="33387">
                  <c:v>375453442.30000001</c:v>
                </c:pt>
                <c:pt idx="33388">
                  <c:v>375464687.80000001</c:v>
                </c:pt>
                <c:pt idx="33389">
                  <c:v>375475933.30000001</c:v>
                </c:pt>
                <c:pt idx="33390">
                  <c:v>375487178.80000001</c:v>
                </c:pt>
                <c:pt idx="33391">
                  <c:v>375498424.30000001</c:v>
                </c:pt>
                <c:pt idx="33392">
                  <c:v>375509669.80000001</c:v>
                </c:pt>
                <c:pt idx="33393">
                  <c:v>375520915.30000001</c:v>
                </c:pt>
                <c:pt idx="33394">
                  <c:v>375532160.80000001</c:v>
                </c:pt>
                <c:pt idx="33395">
                  <c:v>375543406.30000001</c:v>
                </c:pt>
                <c:pt idx="33396">
                  <c:v>375554651.80000001</c:v>
                </c:pt>
                <c:pt idx="33397">
                  <c:v>375565897.30000001</c:v>
                </c:pt>
                <c:pt idx="33398">
                  <c:v>375577142.80000001</c:v>
                </c:pt>
                <c:pt idx="33399">
                  <c:v>375588388.30000001</c:v>
                </c:pt>
                <c:pt idx="33400">
                  <c:v>375599633.80000001</c:v>
                </c:pt>
                <c:pt idx="33401">
                  <c:v>375610879.30000001</c:v>
                </c:pt>
                <c:pt idx="33402">
                  <c:v>375622124.80000001</c:v>
                </c:pt>
                <c:pt idx="33403">
                  <c:v>375633370.30000001</c:v>
                </c:pt>
                <c:pt idx="33404">
                  <c:v>375644615.80000001</c:v>
                </c:pt>
                <c:pt idx="33405">
                  <c:v>375655861.30000001</c:v>
                </c:pt>
                <c:pt idx="33406">
                  <c:v>375667106.80000001</c:v>
                </c:pt>
                <c:pt idx="33407">
                  <c:v>375678352.30000001</c:v>
                </c:pt>
                <c:pt idx="33408">
                  <c:v>375689597.80000001</c:v>
                </c:pt>
                <c:pt idx="33409">
                  <c:v>375700843.30000001</c:v>
                </c:pt>
                <c:pt idx="33410">
                  <c:v>375712088.80000001</c:v>
                </c:pt>
                <c:pt idx="33411">
                  <c:v>375723334.30000001</c:v>
                </c:pt>
                <c:pt idx="33412">
                  <c:v>375734579.80000001</c:v>
                </c:pt>
                <c:pt idx="33413">
                  <c:v>375745825.30000001</c:v>
                </c:pt>
                <c:pt idx="33414">
                  <c:v>375757070.80000001</c:v>
                </c:pt>
                <c:pt idx="33415">
                  <c:v>375768316.30000001</c:v>
                </c:pt>
                <c:pt idx="33416">
                  <c:v>375779561.80000001</c:v>
                </c:pt>
                <c:pt idx="33417">
                  <c:v>375790807.30000001</c:v>
                </c:pt>
                <c:pt idx="33418">
                  <c:v>375802052.80000001</c:v>
                </c:pt>
                <c:pt idx="33419">
                  <c:v>375813298.30000001</c:v>
                </c:pt>
                <c:pt idx="33420">
                  <c:v>375824543.80000001</c:v>
                </c:pt>
                <c:pt idx="33421">
                  <c:v>375835789.30000001</c:v>
                </c:pt>
                <c:pt idx="33422">
                  <c:v>375847034.80000001</c:v>
                </c:pt>
                <c:pt idx="33423">
                  <c:v>375858280.30000001</c:v>
                </c:pt>
                <c:pt idx="33424">
                  <c:v>375869525.80000001</c:v>
                </c:pt>
                <c:pt idx="33425">
                  <c:v>375880771.30000001</c:v>
                </c:pt>
                <c:pt idx="33426">
                  <c:v>375892016.80000001</c:v>
                </c:pt>
                <c:pt idx="33427">
                  <c:v>375903262.30000001</c:v>
                </c:pt>
                <c:pt idx="33428">
                  <c:v>375914507.69999999</c:v>
                </c:pt>
                <c:pt idx="33429">
                  <c:v>375925753.19999999</c:v>
                </c:pt>
                <c:pt idx="33430">
                  <c:v>375936998.69999999</c:v>
                </c:pt>
                <c:pt idx="33431">
                  <c:v>375948244.19999999</c:v>
                </c:pt>
                <c:pt idx="33432">
                  <c:v>375959489.69999999</c:v>
                </c:pt>
                <c:pt idx="33433">
                  <c:v>375970735.19999999</c:v>
                </c:pt>
                <c:pt idx="33434">
                  <c:v>375981980.69999999</c:v>
                </c:pt>
                <c:pt idx="33435">
                  <c:v>375993226.19999999</c:v>
                </c:pt>
                <c:pt idx="33436">
                  <c:v>376004471.69999999</c:v>
                </c:pt>
                <c:pt idx="33437">
                  <c:v>376015717.19999999</c:v>
                </c:pt>
                <c:pt idx="33438">
                  <c:v>376026962.69999999</c:v>
                </c:pt>
                <c:pt idx="33439">
                  <c:v>376038208.19999999</c:v>
                </c:pt>
                <c:pt idx="33440">
                  <c:v>376049453.69999999</c:v>
                </c:pt>
                <c:pt idx="33441">
                  <c:v>376060699.19999999</c:v>
                </c:pt>
                <c:pt idx="33442">
                  <c:v>376071944.69999999</c:v>
                </c:pt>
                <c:pt idx="33443">
                  <c:v>376083190.19999999</c:v>
                </c:pt>
                <c:pt idx="33444">
                  <c:v>376094435.69999999</c:v>
                </c:pt>
                <c:pt idx="33445">
                  <c:v>376105681.19999999</c:v>
                </c:pt>
                <c:pt idx="33446">
                  <c:v>376116926.69999999</c:v>
                </c:pt>
                <c:pt idx="33447">
                  <c:v>376128172.19999999</c:v>
                </c:pt>
                <c:pt idx="33448">
                  <c:v>376139417.69999999</c:v>
                </c:pt>
                <c:pt idx="33449">
                  <c:v>376150663.19999999</c:v>
                </c:pt>
                <c:pt idx="33450">
                  <c:v>376161908.69999999</c:v>
                </c:pt>
                <c:pt idx="33451">
                  <c:v>376173154.19999999</c:v>
                </c:pt>
                <c:pt idx="33452">
                  <c:v>376184399.69999999</c:v>
                </c:pt>
                <c:pt idx="33453">
                  <c:v>376195645.19999999</c:v>
                </c:pt>
                <c:pt idx="33454">
                  <c:v>376206890.69999999</c:v>
                </c:pt>
                <c:pt idx="33455">
                  <c:v>376218136.19999999</c:v>
                </c:pt>
                <c:pt idx="33456">
                  <c:v>376229381.69999999</c:v>
                </c:pt>
                <c:pt idx="33457">
                  <c:v>376240627.19999999</c:v>
                </c:pt>
                <c:pt idx="33458">
                  <c:v>376251872.69999999</c:v>
                </c:pt>
                <c:pt idx="33459">
                  <c:v>376263118.19999999</c:v>
                </c:pt>
                <c:pt idx="33460">
                  <c:v>376274363.69999999</c:v>
                </c:pt>
                <c:pt idx="33461">
                  <c:v>376285609.19999999</c:v>
                </c:pt>
                <c:pt idx="33462">
                  <c:v>376296854.69999999</c:v>
                </c:pt>
                <c:pt idx="33463">
                  <c:v>376308100.19999999</c:v>
                </c:pt>
                <c:pt idx="33464">
                  <c:v>376319345.69999999</c:v>
                </c:pt>
                <c:pt idx="33465">
                  <c:v>376330591.19999999</c:v>
                </c:pt>
                <c:pt idx="33466">
                  <c:v>376341836.69999999</c:v>
                </c:pt>
                <c:pt idx="33467">
                  <c:v>376353082.19999999</c:v>
                </c:pt>
                <c:pt idx="33468">
                  <c:v>376364327.69999999</c:v>
                </c:pt>
                <c:pt idx="33469">
                  <c:v>376375573.19999999</c:v>
                </c:pt>
                <c:pt idx="33470">
                  <c:v>376386818.69999999</c:v>
                </c:pt>
                <c:pt idx="33471">
                  <c:v>376398064.19999999</c:v>
                </c:pt>
                <c:pt idx="33472">
                  <c:v>376409309.69999999</c:v>
                </c:pt>
                <c:pt idx="33473">
                  <c:v>376420555.19999999</c:v>
                </c:pt>
                <c:pt idx="33474">
                  <c:v>376431800.69999999</c:v>
                </c:pt>
                <c:pt idx="33475">
                  <c:v>376443046.19999999</c:v>
                </c:pt>
                <c:pt idx="33476">
                  <c:v>376454291.69999999</c:v>
                </c:pt>
                <c:pt idx="33477">
                  <c:v>376465537.19999999</c:v>
                </c:pt>
                <c:pt idx="33478">
                  <c:v>376476782.69999999</c:v>
                </c:pt>
                <c:pt idx="33479">
                  <c:v>376488028.10000002</c:v>
                </c:pt>
                <c:pt idx="33480">
                  <c:v>376499273.60000002</c:v>
                </c:pt>
                <c:pt idx="33481">
                  <c:v>376510519.10000002</c:v>
                </c:pt>
                <c:pt idx="33482">
                  <c:v>376521764.60000002</c:v>
                </c:pt>
                <c:pt idx="33483">
                  <c:v>376533010.10000002</c:v>
                </c:pt>
                <c:pt idx="33484">
                  <c:v>376544255.60000002</c:v>
                </c:pt>
                <c:pt idx="33485">
                  <c:v>376555501.10000002</c:v>
                </c:pt>
                <c:pt idx="33486">
                  <c:v>376566746.60000002</c:v>
                </c:pt>
                <c:pt idx="33487">
                  <c:v>376577992.10000002</c:v>
                </c:pt>
                <c:pt idx="33488">
                  <c:v>376589237.60000002</c:v>
                </c:pt>
                <c:pt idx="33489">
                  <c:v>376600483.10000002</c:v>
                </c:pt>
                <c:pt idx="33490">
                  <c:v>376611728.60000002</c:v>
                </c:pt>
                <c:pt idx="33491">
                  <c:v>376622974.10000002</c:v>
                </c:pt>
                <c:pt idx="33492">
                  <c:v>376634219.60000002</c:v>
                </c:pt>
                <c:pt idx="33493">
                  <c:v>376645465.10000002</c:v>
                </c:pt>
                <c:pt idx="33494">
                  <c:v>376656710.60000002</c:v>
                </c:pt>
                <c:pt idx="33495">
                  <c:v>376667956.10000002</c:v>
                </c:pt>
                <c:pt idx="33496">
                  <c:v>376679201.60000002</c:v>
                </c:pt>
                <c:pt idx="33497">
                  <c:v>376690447.10000002</c:v>
                </c:pt>
                <c:pt idx="33498">
                  <c:v>376701692.60000002</c:v>
                </c:pt>
                <c:pt idx="33499">
                  <c:v>376712938.10000002</c:v>
                </c:pt>
                <c:pt idx="33500">
                  <c:v>376724183.60000002</c:v>
                </c:pt>
                <c:pt idx="33501">
                  <c:v>376735429.10000002</c:v>
                </c:pt>
                <c:pt idx="33502">
                  <c:v>376746674.60000002</c:v>
                </c:pt>
                <c:pt idx="33503">
                  <c:v>376757920.10000002</c:v>
                </c:pt>
                <c:pt idx="33504">
                  <c:v>376769165.60000002</c:v>
                </c:pt>
                <c:pt idx="33505">
                  <c:v>376780411.10000002</c:v>
                </c:pt>
                <c:pt idx="33506">
                  <c:v>376791656.60000002</c:v>
                </c:pt>
                <c:pt idx="33507">
                  <c:v>376802902.10000002</c:v>
                </c:pt>
                <c:pt idx="33508">
                  <c:v>376814147.60000002</c:v>
                </c:pt>
                <c:pt idx="33509">
                  <c:v>376825393.10000002</c:v>
                </c:pt>
                <c:pt idx="33510">
                  <c:v>376836638.60000002</c:v>
                </c:pt>
                <c:pt idx="33511">
                  <c:v>376847884.10000002</c:v>
                </c:pt>
                <c:pt idx="33512">
                  <c:v>376859129.60000002</c:v>
                </c:pt>
                <c:pt idx="33513">
                  <c:v>376870375.10000002</c:v>
                </c:pt>
                <c:pt idx="33514">
                  <c:v>376881620.60000002</c:v>
                </c:pt>
                <c:pt idx="33515">
                  <c:v>376892866.10000002</c:v>
                </c:pt>
                <c:pt idx="33516">
                  <c:v>376904111.60000002</c:v>
                </c:pt>
                <c:pt idx="33517">
                  <c:v>376915357.10000002</c:v>
                </c:pt>
                <c:pt idx="33518">
                  <c:v>376926602.60000002</c:v>
                </c:pt>
                <c:pt idx="33519">
                  <c:v>376937848.10000002</c:v>
                </c:pt>
                <c:pt idx="33520">
                  <c:v>376949093.60000002</c:v>
                </c:pt>
                <c:pt idx="33521">
                  <c:v>376960339.10000002</c:v>
                </c:pt>
                <c:pt idx="33522">
                  <c:v>376971584.60000002</c:v>
                </c:pt>
                <c:pt idx="33523">
                  <c:v>376982830.10000002</c:v>
                </c:pt>
                <c:pt idx="33524">
                  <c:v>376994075.60000002</c:v>
                </c:pt>
                <c:pt idx="33525">
                  <c:v>377005321.10000002</c:v>
                </c:pt>
                <c:pt idx="33526">
                  <c:v>377016566.60000002</c:v>
                </c:pt>
                <c:pt idx="33527">
                  <c:v>377027812.10000002</c:v>
                </c:pt>
                <c:pt idx="33528">
                  <c:v>377039057.60000002</c:v>
                </c:pt>
                <c:pt idx="33529">
                  <c:v>377050303</c:v>
                </c:pt>
                <c:pt idx="33530">
                  <c:v>377061548.5</c:v>
                </c:pt>
                <c:pt idx="33531">
                  <c:v>377072794</c:v>
                </c:pt>
                <c:pt idx="33532">
                  <c:v>377084039.5</c:v>
                </c:pt>
                <c:pt idx="33533">
                  <c:v>377095285</c:v>
                </c:pt>
                <c:pt idx="33534">
                  <c:v>377106530.5</c:v>
                </c:pt>
                <c:pt idx="33535">
                  <c:v>377117776</c:v>
                </c:pt>
                <c:pt idx="33536">
                  <c:v>377129021.5</c:v>
                </c:pt>
                <c:pt idx="33537">
                  <c:v>377140267</c:v>
                </c:pt>
                <c:pt idx="33538">
                  <c:v>377151512.5</c:v>
                </c:pt>
                <c:pt idx="33539">
                  <c:v>377162758</c:v>
                </c:pt>
                <c:pt idx="33540">
                  <c:v>377174003.5</c:v>
                </c:pt>
                <c:pt idx="33541">
                  <c:v>377185249</c:v>
                </c:pt>
                <c:pt idx="33542">
                  <c:v>377196494.5</c:v>
                </c:pt>
                <c:pt idx="33543">
                  <c:v>377207740</c:v>
                </c:pt>
                <c:pt idx="33544">
                  <c:v>377218985.5</c:v>
                </c:pt>
                <c:pt idx="33545">
                  <c:v>377230231</c:v>
                </c:pt>
                <c:pt idx="33546">
                  <c:v>377241476.5</c:v>
                </c:pt>
                <c:pt idx="33547">
                  <c:v>377252722</c:v>
                </c:pt>
                <c:pt idx="33548">
                  <c:v>377263967.5</c:v>
                </c:pt>
                <c:pt idx="33549">
                  <c:v>377275213</c:v>
                </c:pt>
                <c:pt idx="33550">
                  <c:v>377286458.5</c:v>
                </c:pt>
                <c:pt idx="33551">
                  <c:v>377297704</c:v>
                </c:pt>
                <c:pt idx="33552">
                  <c:v>377308949.5</c:v>
                </c:pt>
                <c:pt idx="33553">
                  <c:v>377320195</c:v>
                </c:pt>
                <c:pt idx="33554">
                  <c:v>377331440.5</c:v>
                </c:pt>
                <c:pt idx="33555">
                  <c:v>377342686</c:v>
                </c:pt>
                <c:pt idx="33556">
                  <c:v>377353931.5</c:v>
                </c:pt>
                <c:pt idx="33557">
                  <c:v>377365177</c:v>
                </c:pt>
                <c:pt idx="33558">
                  <c:v>377376422.5</c:v>
                </c:pt>
                <c:pt idx="33559">
                  <c:v>377387668</c:v>
                </c:pt>
                <c:pt idx="33560">
                  <c:v>377398913.5</c:v>
                </c:pt>
                <c:pt idx="33561">
                  <c:v>377410159</c:v>
                </c:pt>
                <c:pt idx="33562">
                  <c:v>377421404.5</c:v>
                </c:pt>
                <c:pt idx="33563">
                  <c:v>377432650</c:v>
                </c:pt>
                <c:pt idx="33564">
                  <c:v>377443895.5</c:v>
                </c:pt>
                <c:pt idx="33565">
                  <c:v>377455141</c:v>
                </c:pt>
                <c:pt idx="33566">
                  <c:v>377466386.5</c:v>
                </c:pt>
                <c:pt idx="33567">
                  <c:v>377477632</c:v>
                </c:pt>
                <c:pt idx="33568">
                  <c:v>377488877.5</c:v>
                </c:pt>
                <c:pt idx="33569">
                  <c:v>377500123</c:v>
                </c:pt>
                <c:pt idx="33570">
                  <c:v>377511368.5</c:v>
                </c:pt>
                <c:pt idx="33571">
                  <c:v>377522614</c:v>
                </c:pt>
                <c:pt idx="33572">
                  <c:v>377533859.5</c:v>
                </c:pt>
                <c:pt idx="33573">
                  <c:v>377545105</c:v>
                </c:pt>
                <c:pt idx="33574">
                  <c:v>377556350.5</c:v>
                </c:pt>
                <c:pt idx="33575">
                  <c:v>377567596</c:v>
                </c:pt>
                <c:pt idx="33576">
                  <c:v>377578841.5</c:v>
                </c:pt>
                <c:pt idx="33577">
                  <c:v>377590087</c:v>
                </c:pt>
                <c:pt idx="33578">
                  <c:v>377601332.5</c:v>
                </c:pt>
                <c:pt idx="33579">
                  <c:v>377612578</c:v>
                </c:pt>
                <c:pt idx="33580">
                  <c:v>377623823.39999998</c:v>
                </c:pt>
                <c:pt idx="33581">
                  <c:v>377635068.89999998</c:v>
                </c:pt>
                <c:pt idx="33582">
                  <c:v>377646314.39999998</c:v>
                </c:pt>
                <c:pt idx="33583">
                  <c:v>377657559.89999998</c:v>
                </c:pt>
                <c:pt idx="33584">
                  <c:v>377668805.39999998</c:v>
                </c:pt>
                <c:pt idx="33585">
                  <c:v>377680050.89999998</c:v>
                </c:pt>
                <c:pt idx="33586">
                  <c:v>377691296.39999998</c:v>
                </c:pt>
                <c:pt idx="33587">
                  <c:v>377702541.89999998</c:v>
                </c:pt>
                <c:pt idx="33588">
                  <c:v>377713787.39999998</c:v>
                </c:pt>
                <c:pt idx="33589">
                  <c:v>377725032.89999998</c:v>
                </c:pt>
                <c:pt idx="33590">
                  <c:v>377736278.39999998</c:v>
                </c:pt>
                <c:pt idx="33591">
                  <c:v>377747523.89999998</c:v>
                </c:pt>
                <c:pt idx="33592">
                  <c:v>377758769.39999998</c:v>
                </c:pt>
                <c:pt idx="33593">
                  <c:v>377770014.89999998</c:v>
                </c:pt>
                <c:pt idx="33594">
                  <c:v>377781260.39999998</c:v>
                </c:pt>
                <c:pt idx="33595">
                  <c:v>377792505.89999998</c:v>
                </c:pt>
                <c:pt idx="33596">
                  <c:v>377803751.39999998</c:v>
                </c:pt>
                <c:pt idx="33597">
                  <c:v>377814996.89999998</c:v>
                </c:pt>
                <c:pt idx="33598">
                  <c:v>377826242.39999998</c:v>
                </c:pt>
                <c:pt idx="33599">
                  <c:v>377837487.89999998</c:v>
                </c:pt>
                <c:pt idx="33600">
                  <c:v>377848733.39999998</c:v>
                </c:pt>
                <c:pt idx="33601">
                  <c:v>377859978.89999998</c:v>
                </c:pt>
                <c:pt idx="33602">
                  <c:v>377871224.39999998</c:v>
                </c:pt>
                <c:pt idx="33603">
                  <c:v>377882469.89999998</c:v>
                </c:pt>
                <c:pt idx="33604">
                  <c:v>377893715.39999998</c:v>
                </c:pt>
                <c:pt idx="33605">
                  <c:v>377904960.89999998</c:v>
                </c:pt>
                <c:pt idx="33606">
                  <c:v>377916206.39999998</c:v>
                </c:pt>
                <c:pt idx="33607">
                  <c:v>377927451.89999998</c:v>
                </c:pt>
                <c:pt idx="33608">
                  <c:v>377938697.39999998</c:v>
                </c:pt>
                <c:pt idx="33609">
                  <c:v>377949942.89999998</c:v>
                </c:pt>
                <c:pt idx="33610">
                  <c:v>377961188.39999998</c:v>
                </c:pt>
                <c:pt idx="33611">
                  <c:v>377972433.89999998</c:v>
                </c:pt>
                <c:pt idx="33612">
                  <c:v>377983679.39999998</c:v>
                </c:pt>
                <c:pt idx="33613">
                  <c:v>377994924.89999998</c:v>
                </c:pt>
                <c:pt idx="33614">
                  <c:v>378006170.39999998</c:v>
                </c:pt>
                <c:pt idx="33615">
                  <c:v>378017415.89999998</c:v>
                </c:pt>
                <c:pt idx="33616">
                  <c:v>378028661.39999998</c:v>
                </c:pt>
                <c:pt idx="33617">
                  <c:v>378039906.89999998</c:v>
                </c:pt>
                <c:pt idx="33618">
                  <c:v>378051152.39999998</c:v>
                </c:pt>
                <c:pt idx="33619">
                  <c:v>378062397.89999998</c:v>
                </c:pt>
                <c:pt idx="33620">
                  <c:v>378073643.39999998</c:v>
                </c:pt>
                <c:pt idx="33621">
                  <c:v>378084888.89999998</c:v>
                </c:pt>
                <c:pt idx="33622">
                  <c:v>378096134.39999998</c:v>
                </c:pt>
                <c:pt idx="33623">
                  <c:v>378107379.89999998</c:v>
                </c:pt>
                <c:pt idx="33624">
                  <c:v>378118625.39999998</c:v>
                </c:pt>
                <c:pt idx="33625">
                  <c:v>378129870.89999998</c:v>
                </c:pt>
                <c:pt idx="33626">
                  <c:v>378141116.39999998</c:v>
                </c:pt>
                <c:pt idx="33627">
                  <c:v>378152361.89999998</c:v>
                </c:pt>
                <c:pt idx="33628">
                  <c:v>378163607.39999998</c:v>
                </c:pt>
                <c:pt idx="33629">
                  <c:v>378174852.89999998</c:v>
                </c:pt>
                <c:pt idx="33630">
                  <c:v>378186098.30000001</c:v>
                </c:pt>
                <c:pt idx="33631">
                  <c:v>378197343.80000001</c:v>
                </c:pt>
                <c:pt idx="33632">
                  <c:v>378208589.30000001</c:v>
                </c:pt>
                <c:pt idx="33633">
                  <c:v>378219834.80000001</c:v>
                </c:pt>
                <c:pt idx="33634">
                  <c:v>378231080.30000001</c:v>
                </c:pt>
                <c:pt idx="33635">
                  <c:v>378242325.80000001</c:v>
                </c:pt>
                <c:pt idx="33636">
                  <c:v>378253571.30000001</c:v>
                </c:pt>
                <c:pt idx="33637">
                  <c:v>378264816.80000001</c:v>
                </c:pt>
                <c:pt idx="33638">
                  <c:v>378276062.30000001</c:v>
                </c:pt>
                <c:pt idx="33639">
                  <c:v>378287307.80000001</c:v>
                </c:pt>
                <c:pt idx="33640">
                  <c:v>378298553.30000001</c:v>
                </c:pt>
                <c:pt idx="33641">
                  <c:v>378309798.80000001</c:v>
                </c:pt>
                <c:pt idx="33642">
                  <c:v>378321044.30000001</c:v>
                </c:pt>
                <c:pt idx="33643">
                  <c:v>378332289.80000001</c:v>
                </c:pt>
                <c:pt idx="33644">
                  <c:v>378343535.30000001</c:v>
                </c:pt>
                <c:pt idx="33645">
                  <c:v>378354780.80000001</c:v>
                </c:pt>
                <c:pt idx="33646">
                  <c:v>378366026.30000001</c:v>
                </c:pt>
                <c:pt idx="33647">
                  <c:v>378377271.80000001</c:v>
                </c:pt>
                <c:pt idx="33648">
                  <c:v>378388517.30000001</c:v>
                </c:pt>
                <c:pt idx="33649">
                  <c:v>378399762.80000001</c:v>
                </c:pt>
                <c:pt idx="33650">
                  <c:v>378411008.30000001</c:v>
                </c:pt>
                <c:pt idx="33651">
                  <c:v>378422253.80000001</c:v>
                </c:pt>
                <c:pt idx="33652">
                  <c:v>378433499.30000001</c:v>
                </c:pt>
                <c:pt idx="33653">
                  <c:v>378444744.80000001</c:v>
                </c:pt>
                <c:pt idx="33654">
                  <c:v>378455990.30000001</c:v>
                </c:pt>
                <c:pt idx="33655">
                  <c:v>378467235.80000001</c:v>
                </c:pt>
                <c:pt idx="33656">
                  <c:v>378478481.30000001</c:v>
                </c:pt>
                <c:pt idx="33657">
                  <c:v>378489726.80000001</c:v>
                </c:pt>
                <c:pt idx="33658">
                  <c:v>378500972.30000001</c:v>
                </c:pt>
                <c:pt idx="33659">
                  <c:v>378512217.80000001</c:v>
                </c:pt>
                <c:pt idx="33660">
                  <c:v>378523463.30000001</c:v>
                </c:pt>
                <c:pt idx="33661">
                  <c:v>378534708.80000001</c:v>
                </c:pt>
                <c:pt idx="33662">
                  <c:v>378545954.30000001</c:v>
                </c:pt>
                <c:pt idx="33663">
                  <c:v>378557199.80000001</c:v>
                </c:pt>
                <c:pt idx="33664">
                  <c:v>378568445.30000001</c:v>
                </c:pt>
                <c:pt idx="33665">
                  <c:v>378579690.80000001</c:v>
                </c:pt>
                <c:pt idx="33666">
                  <c:v>378590936.30000001</c:v>
                </c:pt>
                <c:pt idx="33667">
                  <c:v>378602181.80000001</c:v>
                </c:pt>
                <c:pt idx="33668">
                  <c:v>378613427.30000001</c:v>
                </c:pt>
                <c:pt idx="33669">
                  <c:v>378624672.80000001</c:v>
                </c:pt>
                <c:pt idx="33670">
                  <c:v>378635918.30000001</c:v>
                </c:pt>
                <c:pt idx="33671">
                  <c:v>378647163.80000001</c:v>
                </c:pt>
                <c:pt idx="33672">
                  <c:v>378658409.30000001</c:v>
                </c:pt>
                <c:pt idx="33673">
                  <c:v>378669654.80000001</c:v>
                </c:pt>
                <c:pt idx="33674">
                  <c:v>378680900.30000001</c:v>
                </c:pt>
                <c:pt idx="33675">
                  <c:v>378692145.80000001</c:v>
                </c:pt>
                <c:pt idx="33676">
                  <c:v>378703391.30000001</c:v>
                </c:pt>
                <c:pt idx="33677">
                  <c:v>378714636.80000001</c:v>
                </c:pt>
                <c:pt idx="33678">
                  <c:v>378725882.30000001</c:v>
                </c:pt>
                <c:pt idx="33679">
                  <c:v>378737127.80000001</c:v>
                </c:pt>
                <c:pt idx="33680">
                  <c:v>378748373.30000001</c:v>
                </c:pt>
                <c:pt idx="33681">
                  <c:v>378759618.69999999</c:v>
                </c:pt>
                <c:pt idx="33682">
                  <c:v>378770864.19999999</c:v>
                </c:pt>
                <c:pt idx="33683">
                  <c:v>378782109.69999999</c:v>
                </c:pt>
                <c:pt idx="33684">
                  <c:v>378793355.19999999</c:v>
                </c:pt>
                <c:pt idx="33685">
                  <c:v>378804600.69999999</c:v>
                </c:pt>
                <c:pt idx="33686">
                  <c:v>378815846.19999999</c:v>
                </c:pt>
                <c:pt idx="33687">
                  <c:v>378827091.69999999</c:v>
                </c:pt>
                <c:pt idx="33688">
                  <c:v>378838337.19999999</c:v>
                </c:pt>
                <c:pt idx="33689">
                  <c:v>378849582.69999999</c:v>
                </c:pt>
                <c:pt idx="33690">
                  <c:v>378860828.19999999</c:v>
                </c:pt>
                <c:pt idx="33691">
                  <c:v>378872073.69999999</c:v>
                </c:pt>
                <c:pt idx="33692">
                  <c:v>378883319.19999999</c:v>
                </c:pt>
                <c:pt idx="33693">
                  <c:v>378894564.69999999</c:v>
                </c:pt>
                <c:pt idx="33694">
                  <c:v>378905810.19999999</c:v>
                </c:pt>
                <c:pt idx="33695">
                  <c:v>378917055.69999999</c:v>
                </c:pt>
                <c:pt idx="33696">
                  <c:v>378928301.19999999</c:v>
                </c:pt>
                <c:pt idx="33697">
                  <c:v>378939546.69999999</c:v>
                </c:pt>
                <c:pt idx="33698">
                  <c:v>378950792.19999999</c:v>
                </c:pt>
                <c:pt idx="33699">
                  <c:v>378962037.69999999</c:v>
                </c:pt>
                <c:pt idx="33700">
                  <c:v>378973283.19999999</c:v>
                </c:pt>
                <c:pt idx="33701">
                  <c:v>378984528.69999999</c:v>
                </c:pt>
                <c:pt idx="33702">
                  <c:v>378995774.19999999</c:v>
                </c:pt>
                <c:pt idx="33703">
                  <c:v>379007019.69999999</c:v>
                </c:pt>
                <c:pt idx="33704">
                  <c:v>379018265.19999999</c:v>
                </c:pt>
                <c:pt idx="33705">
                  <c:v>379029510.69999999</c:v>
                </c:pt>
                <c:pt idx="33706">
                  <c:v>379040756.19999999</c:v>
                </c:pt>
                <c:pt idx="33707">
                  <c:v>379052001.69999999</c:v>
                </c:pt>
                <c:pt idx="33708">
                  <c:v>379063247.19999999</c:v>
                </c:pt>
                <c:pt idx="33709">
                  <c:v>379074492.69999999</c:v>
                </c:pt>
                <c:pt idx="33710">
                  <c:v>379085738.19999999</c:v>
                </c:pt>
                <c:pt idx="33711">
                  <c:v>379096983.69999999</c:v>
                </c:pt>
                <c:pt idx="33712">
                  <c:v>379108229.19999999</c:v>
                </c:pt>
                <c:pt idx="33713">
                  <c:v>379119474.69999999</c:v>
                </c:pt>
                <c:pt idx="33714">
                  <c:v>379130720.19999999</c:v>
                </c:pt>
                <c:pt idx="33715">
                  <c:v>379141965.69999999</c:v>
                </c:pt>
                <c:pt idx="33716">
                  <c:v>379153211.19999999</c:v>
                </c:pt>
                <c:pt idx="33717">
                  <c:v>379164456.69999999</c:v>
                </c:pt>
                <c:pt idx="33718">
                  <c:v>379175702.19999999</c:v>
                </c:pt>
                <c:pt idx="33719">
                  <c:v>379186947.69999999</c:v>
                </c:pt>
                <c:pt idx="33720">
                  <c:v>379198193.19999999</c:v>
                </c:pt>
                <c:pt idx="33721">
                  <c:v>379209438.69999999</c:v>
                </c:pt>
                <c:pt idx="33722">
                  <c:v>379220684.19999999</c:v>
                </c:pt>
                <c:pt idx="33723">
                  <c:v>379231929.69999999</c:v>
                </c:pt>
                <c:pt idx="33724">
                  <c:v>379243175.19999999</c:v>
                </c:pt>
                <c:pt idx="33725">
                  <c:v>379254420.69999999</c:v>
                </c:pt>
                <c:pt idx="33726">
                  <c:v>379265666.19999999</c:v>
                </c:pt>
                <c:pt idx="33727">
                  <c:v>379276911.69999999</c:v>
                </c:pt>
                <c:pt idx="33728">
                  <c:v>379288157.19999999</c:v>
                </c:pt>
                <c:pt idx="33729">
                  <c:v>379299402.69999999</c:v>
                </c:pt>
                <c:pt idx="33730">
                  <c:v>379310648.19999999</c:v>
                </c:pt>
                <c:pt idx="33731">
                  <c:v>379321893.60000002</c:v>
                </c:pt>
                <c:pt idx="33732">
                  <c:v>379333139.10000002</c:v>
                </c:pt>
                <c:pt idx="33733">
                  <c:v>379344384.60000002</c:v>
                </c:pt>
                <c:pt idx="33734">
                  <c:v>379355630.10000002</c:v>
                </c:pt>
                <c:pt idx="33735">
                  <c:v>379366875.60000002</c:v>
                </c:pt>
                <c:pt idx="33736">
                  <c:v>379378121.10000002</c:v>
                </c:pt>
                <c:pt idx="33737">
                  <c:v>379389366.60000002</c:v>
                </c:pt>
                <c:pt idx="33738">
                  <c:v>379400612.10000002</c:v>
                </c:pt>
                <c:pt idx="33739">
                  <c:v>379411857.60000002</c:v>
                </c:pt>
                <c:pt idx="33740">
                  <c:v>379423103.10000002</c:v>
                </c:pt>
                <c:pt idx="33741">
                  <c:v>379434348.60000002</c:v>
                </c:pt>
                <c:pt idx="33742">
                  <c:v>379445594.10000002</c:v>
                </c:pt>
                <c:pt idx="33743">
                  <c:v>379456839.60000002</c:v>
                </c:pt>
                <c:pt idx="33744">
                  <c:v>379468085.10000002</c:v>
                </c:pt>
                <c:pt idx="33745">
                  <c:v>379479330.60000002</c:v>
                </c:pt>
                <c:pt idx="33746">
                  <c:v>379490576.10000002</c:v>
                </c:pt>
                <c:pt idx="33747">
                  <c:v>379501821.60000002</c:v>
                </c:pt>
                <c:pt idx="33748">
                  <c:v>379513067.10000002</c:v>
                </c:pt>
                <c:pt idx="33749">
                  <c:v>379524312.60000002</c:v>
                </c:pt>
                <c:pt idx="33750">
                  <c:v>379535558.10000002</c:v>
                </c:pt>
                <c:pt idx="33751">
                  <c:v>379546803.60000002</c:v>
                </c:pt>
                <c:pt idx="33752">
                  <c:v>379558049.10000002</c:v>
                </c:pt>
                <c:pt idx="33753">
                  <c:v>379569294.60000002</c:v>
                </c:pt>
                <c:pt idx="33754">
                  <c:v>379580540.10000002</c:v>
                </c:pt>
                <c:pt idx="33755">
                  <c:v>379591785.60000002</c:v>
                </c:pt>
                <c:pt idx="33756">
                  <c:v>379603031.10000002</c:v>
                </c:pt>
                <c:pt idx="33757">
                  <c:v>379614276.60000002</c:v>
                </c:pt>
                <c:pt idx="33758">
                  <c:v>379625522.10000002</c:v>
                </c:pt>
                <c:pt idx="33759">
                  <c:v>379636767.60000002</c:v>
                </c:pt>
                <c:pt idx="33760">
                  <c:v>379648013.10000002</c:v>
                </c:pt>
                <c:pt idx="33761">
                  <c:v>379659258.60000002</c:v>
                </c:pt>
                <c:pt idx="33762">
                  <c:v>379670504.10000002</c:v>
                </c:pt>
                <c:pt idx="33763">
                  <c:v>379681749.60000002</c:v>
                </c:pt>
                <c:pt idx="33764">
                  <c:v>379692995.10000002</c:v>
                </c:pt>
                <c:pt idx="33765">
                  <c:v>379704240.60000002</c:v>
                </c:pt>
                <c:pt idx="33766">
                  <c:v>379715486.10000002</c:v>
                </c:pt>
                <c:pt idx="33767">
                  <c:v>379726731.60000002</c:v>
                </c:pt>
                <c:pt idx="33768">
                  <c:v>379737977.10000002</c:v>
                </c:pt>
                <c:pt idx="33769">
                  <c:v>379749222.60000002</c:v>
                </c:pt>
                <c:pt idx="33770">
                  <c:v>379760468.10000002</c:v>
                </c:pt>
                <c:pt idx="33771">
                  <c:v>379771713.60000002</c:v>
                </c:pt>
                <c:pt idx="33772">
                  <c:v>379782959.10000002</c:v>
                </c:pt>
                <c:pt idx="33773">
                  <c:v>379794204.60000002</c:v>
                </c:pt>
                <c:pt idx="33774">
                  <c:v>379805450.10000002</c:v>
                </c:pt>
                <c:pt idx="33775">
                  <c:v>379816695.60000002</c:v>
                </c:pt>
                <c:pt idx="33776">
                  <c:v>379827941.10000002</c:v>
                </c:pt>
                <c:pt idx="33777">
                  <c:v>379839186.60000002</c:v>
                </c:pt>
                <c:pt idx="33778">
                  <c:v>379850432.10000002</c:v>
                </c:pt>
                <c:pt idx="33779">
                  <c:v>379861677.60000002</c:v>
                </c:pt>
                <c:pt idx="33780">
                  <c:v>379872923.10000002</c:v>
                </c:pt>
                <c:pt idx="33781">
                  <c:v>379884168.5</c:v>
                </c:pt>
                <c:pt idx="33782">
                  <c:v>379895414</c:v>
                </c:pt>
                <c:pt idx="33783">
                  <c:v>379906659.5</c:v>
                </c:pt>
                <c:pt idx="33784">
                  <c:v>379917905</c:v>
                </c:pt>
                <c:pt idx="33785">
                  <c:v>379929150.5</c:v>
                </c:pt>
                <c:pt idx="33786">
                  <c:v>379940396</c:v>
                </c:pt>
                <c:pt idx="33787">
                  <c:v>379951641.5</c:v>
                </c:pt>
                <c:pt idx="33788">
                  <c:v>379962887</c:v>
                </c:pt>
                <c:pt idx="33789">
                  <c:v>379974132.5</c:v>
                </c:pt>
                <c:pt idx="33790">
                  <c:v>379985378</c:v>
                </c:pt>
                <c:pt idx="33791">
                  <c:v>379996623.5</c:v>
                </c:pt>
                <c:pt idx="33792">
                  <c:v>380007869</c:v>
                </c:pt>
                <c:pt idx="33793">
                  <c:v>380019114.5</c:v>
                </c:pt>
                <c:pt idx="33794">
                  <c:v>380030360</c:v>
                </c:pt>
                <c:pt idx="33795">
                  <c:v>380041605.5</c:v>
                </c:pt>
                <c:pt idx="33796">
                  <c:v>380052851</c:v>
                </c:pt>
                <c:pt idx="33797">
                  <c:v>380064096.5</c:v>
                </c:pt>
                <c:pt idx="33798">
                  <c:v>380075342</c:v>
                </c:pt>
                <c:pt idx="33799">
                  <c:v>380086587.5</c:v>
                </c:pt>
                <c:pt idx="33800">
                  <c:v>380097833</c:v>
                </c:pt>
                <c:pt idx="33801">
                  <c:v>380109078.5</c:v>
                </c:pt>
                <c:pt idx="33802">
                  <c:v>380120324</c:v>
                </c:pt>
                <c:pt idx="33803">
                  <c:v>380131569.5</c:v>
                </c:pt>
                <c:pt idx="33804">
                  <c:v>380142815</c:v>
                </c:pt>
                <c:pt idx="33805">
                  <c:v>380154060.5</c:v>
                </c:pt>
                <c:pt idx="33806">
                  <c:v>380165306</c:v>
                </c:pt>
                <c:pt idx="33807">
                  <c:v>380176551.5</c:v>
                </c:pt>
                <c:pt idx="33808">
                  <c:v>380187797</c:v>
                </c:pt>
                <c:pt idx="33809">
                  <c:v>380199042.5</c:v>
                </c:pt>
                <c:pt idx="33810">
                  <c:v>380210288</c:v>
                </c:pt>
                <c:pt idx="33811">
                  <c:v>380221533.5</c:v>
                </c:pt>
                <c:pt idx="33812">
                  <c:v>380232779</c:v>
                </c:pt>
                <c:pt idx="33813">
                  <c:v>380244024.5</c:v>
                </c:pt>
                <c:pt idx="33814">
                  <c:v>380255270</c:v>
                </c:pt>
                <c:pt idx="33815">
                  <c:v>380266515.5</c:v>
                </c:pt>
                <c:pt idx="33816">
                  <c:v>380277761</c:v>
                </c:pt>
                <c:pt idx="33817">
                  <c:v>380289006.5</c:v>
                </c:pt>
                <c:pt idx="33818">
                  <c:v>380300252</c:v>
                </c:pt>
                <c:pt idx="33819">
                  <c:v>380311497.5</c:v>
                </c:pt>
                <c:pt idx="33820">
                  <c:v>380322743</c:v>
                </c:pt>
                <c:pt idx="33821">
                  <c:v>380333988.5</c:v>
                </c:pt>
                <c:pt idx="33822">
                  <c:v>380345234</c:v>
                </c:pt>
                <c:pt idx="33823">
                  <c:v>380356479.5</c:v>
                </c:pt>
                <c:pt idx="33824">
                  <c:v>380367725</c:v>
                </c:pt>
                <c:pt idx="33825">
                  <c:v>380378970.5</c:v>
                </c:pt>
                <c:pt idx="33826">
                  <c:v>380390216</c:v>
                </c:pt>
                <c:pt idx="33827">
                  <c:v>380401461.5</c:v>
                </c:pt>
                <c:pt idx="33828">
                  <c:v>380412707</c:v>
                </c:pt>
                <c:pt idx="33829">
                  <c:v>380423952.5</c:v>
                </c:pt>
                <c:pt idx="33830">
                  <c:v>380435198</c:v>
                </c:pt>
                <c:pt idx="33831">
                  <c:v>380446443.5</c:v>
                </c:pt>
                <c:pt idx="33832">
                  <c:v>380457688.89999998</c:v>
                </c:pt>
                <c:pt idx="33833">
                  <c:v>380468934.39999998</c:v>
                </c:pt>
                <c:pt idx="33834">
                  <c:v>380480179.89999998</c:v>
                </c:pt>
                <c:pt idx="33835">
                  <c:v>380491425.39999998</c:v>
                </c:pt>
                <c:pt idx="33836">
                  <c:v>380502670.89999998</c:v>
                </c:pt>
                <c:pt idx="33837">
                  <c:v>380513916.39999998</c:v>
                </c:pt>
                <c:pt idx="33838">
                  <c:v>380525161.89999998</c:v>
                </c:pt>
                <c:pt idx="33839">
                  <c:v>380536407.39999998</c:v>
                </c:pt>
                <c:pt idx="33840">
                  <c:v>380547652.89999998</c:v>
                </c:pt>
                <c:pt idx="33841">
                  <c:v>380558898.39999998</c:v>
                </c:pt>
                <c:pt idx="33842">
                  <c:v>380570143.89999998</c:v>
                </c:pt>
                <c:pt idx="33843">
                  <c:v>380581389.39999998</c:v>
                </c:pt>
                <c:pt idx="33844">
                  <c:v>380592634.89999998</c:v>
                </c:pt>
                <c:pt idx="33845">
                  <c:v>380603880.39999998</c:v>
                </c:pt>
                <c:pt idx="33846">
                  <c:v>380615125.89999998</c:v>
                </c:pt>
                <c:pt idx="33847">
                  <c:v>380626371.39999998</c:v>
                </c:pt>
                <c:pt idx="33848">
                  <c:v>380637616.89999998</c:v>
                </c:pt>
                <c:pt idx="33849">
                  <c:v>380648862.39999998</c:v>
                </c:pt>
                <c:pt idx="33850">
                  <c:v>380660107.89999998</c:v>
                </c:pt>
                <c:pt idx="33851">
                  <c:v>380671353.39999998</c:v>
                </c:pt>
                <c:pt idx="33852">
                  <c:v>380682598.89999998</c:v>
                </c:pt>
                <c:pt idx="33853">
                  <c:v>380693844.39999998</c:v>
                </c:pt>
                <c:pt idx="33854">
                  <c:v>380705089.89999998</c:v>
                </c:pt>
                <c:pt idx="33855">
                  <c:v>380716335.39999998</c:v>
                </c:pt>
                <c:pt idx="33856">
                  <c:v>380727580.89999998</c:v>
                </c:pt>
                <c:pt idx="33857">
                  <c:v>380738826.39999998</c:v>
                </c:pt>
                <c:pt idx="33858">
                  <c:v>380750071.89999998</c:v>
                </c:pt>
                <c:pt idx="33859">
                  <c:v>380761317.39999998</c:v>
                </c:pt>
                <c:pt idx="33860">
                  <c:v>380772562.89999998</c:v>
                </c:pt>
                <c:pt idx="33861">
                  <c:v>380783808.39999998</c:v>
                </c:pt>
                <c:pt idx="33862">
                  <c:v>380795053.89999998</c:v>
                </c:pt>
                <c:pt idx="33863">
                  <c:v>380806299.39999998</c:v>
                </c:pt>
                <c:pt idx="33864">
                  <c:v>380817544.89999998</c:v>
                </c:pt>
                <c:pt idx="33865">
                  <c:v>380828790.39999998</c:v>
                </c:pt>
                <c:pt idx="33866">
                  <c:v>380840035.89999998</c:v>
                </c:pt>
                <c:pt idx="33867">
                  <c:v>380851281.39999998</c:v>
                </c:pt>
                <c:pt idx="33868">
                  <c:v>380862526.89999998</c:v>
                </c:pt>
                <c:pt idx="33869">
                  <c:v>380873772.39999998</c:v>
                </c:pt>
                <c:pt idx="33870">
                  <c:v>380885017.89999998</c:v>
                </c:pt>
                <c:pt idx="33871">
                  <c:v>380896263.39999998</c:v>
                </c:pt>
                <c:pt idx="33872">
                  <c:v>380907508.89999998</c:v>
                </c:pt>
                <c:pt idx="33873">
                  <c:v>380918754.39999998</c:v>
                </c:pt>
                <c:pt idx="33874">
                  <c:v>380929999.89999998</c:v>
                </c:pt>
                <c:pt idx="33875">
                  <c:v>380941245.39999998</c:v>
                </c:pt>
                <c:pt idx="33876">
                  <c:v>380952490.89999998</c:v>
                </c:pt>
                <c:pt idx="33877">
                  <c:v>380963736.39999998</c:v>
                </c:pt>
                <c:pt idx="33878">
                  <c:v>380974981.89999998</c:v>
                </c:pt>
                <c:pt idx="33879">
                  <c:v>380986227.39999998</c:v>
                </c:pt>
                <c:pt idx="33880">
                  <c:v>380997472.89999998</c:v>
                </c:pt>
                <c:pt idx="33881">
                  <c:v>381008718.39999998</c:v>
                </c:pt>
                <c:pt idx="33882">
                  <c:v>381019963.80000001</c:v>
                </c:pt>
                <c:pt idx="33883">
                  <c:v>381031209.30000001</c:v>
                </c:pt>
                <c:pt idx="33884">
                  <c:v>381042454.80000001</c:v>
                </c:pt>
                <c:pt idx="33885">
                  <c:v>381053700.30000001</c:v>
                </c:pt>
                <c:pt idx="33886">
                  <c:v>381064945.80000001</c:v>
                </c:pt>
                <c:pt idx="33887">
                  <c:v>381076191.30000001</c:v>
                </c:pt>
                <c:pt idx="33888">
                  <c:v>381087436.80000001</c:v>
                </c:pt>
                <c:pt idx="33889">
                  <c:v>381098682.30000001</c:v>
                </c:pt>
                <c:pt idx="33890">
                  <c:v>381109927.80000001</c:v>
                </c:pt>
                <c:pt idx="33891">
                  <c:v>381121173.30000001</c:v>
                </c:pt>
                <c:pt idx="33892">
                  <c:v>381132418.80000001</c:v>
                </c:pt>
                <c:pt idx="33893">
                  <c:v>381143664.30000001</c:v>
                </c:pt>
                <c:pt idx="33894">
                  <c:v>381154909.80000001</c:v>
                </c:pt>
                <c:pt idx="33895">
                  <c:v>381166155.30000001</c:v>
                </c:pt>
                <c:pt idx="33896">
                  <c:v>381177400.80000001</c:v>
                </c:pt>
                <c:pt idx="33897">
                  <c:v>381188646.30000001</c:v>
                </c:pt>
                <c:pt idx="33898">
                  <c:v>381199891.80000001</c:v>
                </c:pt>
                <c:pt idx="33899">
                  <c:v>381211137.30000001</c:v>
                </c:pt>
                <c:pt idx="33900">
                  <c:v>381222382.80000001</c:v>
                </c:pt>
                <c:pt idx="33901">
                  <c:v>381233628.30000001</c:v>
                </c:pt>
                <c:pt idx="33902">
                  <c:v>381244873.80000001</c:v>
                </c:pt>
                <c:pt idx="33903">
                  <c:v>381256119.30000001</c:v>
                </c:pt>
                <c:pt idx="33904">
                  <c:v>381267364.80000001</c:v>
                </c:pt>
                <c:pt idx="33905">
                  <c:v>381278610.30000001</c:v>
                </c:pt>
                <c:pt idx="33906">
                  <c:v>381289855.80000001</c:v>
                </c:pt>
                <c:pt idx="33907">
                  <c:v>381301101.30000001</c:v>
                </c:pt>
                <c:pt idx="33908">
                  <c:v>381312346.80000001</c:v>
                </c:pt>
                <c:pt idx="33909">
                  <c:v>381323592.30000001</c:v>
                </c:pt>
                <c:pt idx="33910">
                  <c:v>381334837.80000001</c:v>
                </c:pt>
                <c:pt idx="33911">
                  <c:v>381346083.30000001</c:v>
                </c:pt>
                <c:pt idx="33912">
                  <c:v>381357328.80000001</c:v>
                </c:pt>
                <c:pt idx="33913">
                  <c:v>381368574.30000001</c:v>
                </c:pt>
                <c:pt idx="33914">
                  <c:v>381379819.80000001</c:v>
                </c:pt>
                <c:pt idx="33915">
                  <c:v>381391065.30000001</c:v>
                </c:pt>
                <c:pt idx="33916">
                  <c:v>381402310.80000001</c:v>
                </c:pt>
                <c:pt idx="33917">
                  <c:v>381413556.30000001</c:v>
                </c:pt>
                <c:pt idx="33918">
                  <c:v>381424801.80000001</c:v>
                </c:pt>
                <c:pt idx="33919">
                  <c:v>381436047.30000001</c:v>
                </c:pt>
                <c:pt idx="33920">
                  <c:v>381447292.80000001</c:v>
                </c:pt>
                <c:pt idx="33921">
                  <c:v>381458538.30000001</c:v>
                </c:pt>
                <c:pt idx="33922">
                  <c:v>381469783.80000001</c:v>
                </c:pt>
                <c:pt idx="33923">
                  <c:v>381481029.30000001</c:v>
                </c:pt>
                <c:pt idx="33924">
                  <c:v>381492274.80000001</c:v>
                </c:pt>
                <c:pt idx="33925">
                  <c:v>381503520.30000001</c:v>
                </c:pt>
                <c:pt idx="33926">
                  <c:v>381514765.80000001</c:v>
                </c:pt>
                <c:pt idx="33927">
                  <c:v>381526011.30000001</c:v>
                </c:pt>
                <c:pt idx="33928">
                  <c:v>381537256.80000001</c:v>
                </c:pt>
                <c:pt idx="33929">
                  <c:v>381548502.30000001</c:v>
                </c:pt>
                <c:pt idx="33930">
                  <c:v>381559747.80000001</c:v>
                </c:pt>
                <c:pt idx="33931">
                  <c:v>381570993.30000001</c:v>
                </c:pt>
                <c:pt idx="33932">
                  <c:v>381582238.80000001</c:v>
                </c:pt>
                <c:pt idx="33933">
                  <c:v>381593484.19999999</c:v>
                </c:pt>
                <c:pt idx="33934">
                  <c:v>381604729.69999999</c:v>
                </c:pt>
                <c:pt idx="33935">
                  <c:v>381615975.19999999</c:v>
                </c:pt>
                <c:pt idx="33936">
                  <c:v>381627220.69999999</c:v>
                </c:pt>
                <c:pt idx="33937">
                  <c:v>381638466.19999999</c:v>
                </c:pt>
                <c:pt idx="33938">
                  <c:v>381649711.69999999</c:v>
                </c:pt>
                <c:pt idx="33939">
                  <c:v>381660957.19999999</c:v>
                </c:pt>
                <c:pt idx="33940">
                  <c:v>381672202.69999999</c:v>
                </c:pt>
                <c:pt idx="33941">
                  <c:v>381683448.19999999</c:v>
                </c:pt>
                <c:pt idx="33942">
                  <c:v>381694693.69999999</c:v>
                </c:pt>
                <c:pt idx="33943">
                  <c:v>381705939.19999999</c:v>
                </c:pt>
                <c:pt idx="33944">
                  <c:v>381717184.69999999</c:v>
                </c:pt>
                <c:pt idx="33945">
                  <c:v>381728430.19999999</c:v>
                </c:pt>
                <c:pt idx="33946">
                  <c:v>381739675.69999999</c:v>
                </c:pt>
                <c:pt idx="33947">
                  <c:v>381750921.19999999</c:v>
                </c:pt>
                <c:pt idx="33948">
                  <c:v>381762166.69999999</c:v>
                </c:pt>
                <c:pt idx="33949">
                  <c:v>381773412.19999999</c:v>
                </c:pt>
                <c:pt idx="33950">
                  <c:v>381784657.69999999</c:v>
                </c:pt>
                <c:pt idx="33951">
                  <c:v>381795903.19999999</c:v>
                </c:pt>
                <c:pt idx="33952">
                  <c:v>381807148.69999999</c:v>
                </c:pt>
                <c:pt idx="33953">
                  <c:v>381818394.19999999</c:v>
                </c:pt>
                <c:pt idx="33954">
                  <c:v>381829639.69999999</c:v>
                </c:pt>
                <c:pt idx="33955">
                  <c:v>381840885.19999999</c:v>
                </c:pt>
                <c:pt idx="33956">
                  <c:v>381852130.69999999</c:v>
                </c:pt>
                <c:pt idx="33957">
                  <c:v>381863376.19999999</c:v>
                </c:pt>
                <c:pt idx="33958">
                  <c:v>381874621.69999999</c:v>
                </c:pt>
                <c:pt idx="33959">
                  <c:v>381885867.19999999</c:v>
                </c:pt>
                <c:pt idx="33960">
                  <c:v>381897112.69999999</c:v>
                </c:pt>
                <c:pt idx="33961">
                  <c:v>381908358.19999999</c:v>
                </c:pt>
                <c:pt idx="33962">
                  <c:v>381919603.69999999</c:v>
                </c:pt>
                <c:pt idx="33963">
                  <c:v>381930849.19999999</c:v>
                </c:pt>
                <c:pt idx="33964">
                  <c:v>381942094.69999999</c:v>
                </c:pt>
                <c:pt idx="33965">
                  <c:v>381953340.19999999</c:v>
                </c:pt>
                <c:pt idx="33966">
                  <c:v>381964585.69999999</c:v>
                </c:pt>
                <c:pt idx="33967">
                  <c:v>381975831.19999999</c:v>
                </c:pt>
                <c:pt idx="33968">
                  <c:v>381987076.69999999</c:v>
                </c:pt>
                <c:pt idx="33969">
                  <c:v>381998322.19999999</c:v>
                </c:pt>
                <c:pt idx="33970">
                  <c:v>382009567.69999999</c:v>
                </c:pt>
                <c:pt idx="33971">
                  <c:v>382020813.19999999</c:v>
                </c:pt>
                <c:pt idx="33972">
                  <c:v>382032058.69999999</c:v>
                </c:pt>
                <c:pt idx="33973">
                  <c:v>382043304.19999999</c:v>
                </c:pt>
                <c:pt idx="33974">
                  <c:v>382054549.69999999</c:v>
                </c:pt>
                <c:pt idx="33975">
                  <c:v>382065795.19999999</c:v>
                </c:pt>
                <c:pt idx="33976">
                  <c:v>382077040.69999999</c:v>
                </c:pt>
                <c:pt idx="33977">
                  <c:v>382088286.19999999</c:v>
                </c:pt>
                <c:pt idx="33978">
                  <c:v>382099531.69999999</c:v>
                </c:pt>
                <c:pt idx="33979">
                  <c:v>382110777.19999999</c:v>
                </c:pt>
                <c:pt idx="33980">
                  <c:v>382122022.69999999</c:v>
                </c:pt>
                <c:pt idx="33981">
                  <c:v>382133268.19999999</c:v>
                </c:pt>
                <c:pt idx="33982">
                  <c:v>382144513.69999999</c:v>
                </c:pt>
                <c:pt idx="33983">
                  <c:v>382155759.10000002</c:v>
                </c:pt>
                <c:pt idx="33984">
                  <c:v>382167004.60000002</c:v>
                </c:pt>
                <c:pt idx="33985">
                  <c:v>382178250.10000002</c:v>
                </c:pt>
                <c:pt idx="33986">
                  <c:v>382189495.60000002</c:v>
                </c:pt>
                <c:pt idx="33987">
                  <c:v>382200741.10000002</c:v>
                </c:pt>
                <c:pt idx="33988">
                  <c:v>382211986.60000002</c:v>
                </c:pt>
                <c:pt idx="33989">
                  <c:v>382223232.10000002</c:v>
                </c:pt>
                <c:pt idx="33990">
                  <c:v>382234477.60000002</c:v>
                </c:pt>
                <c:pt idx="33991">
                  <c:v>382245723.10000002</c:v>
                </c:pt>
                <c:pt idx="33992">
                  <c:v>382256968.60000002</c:v>
                </c:pt>
                <c:pt idx="33993">
                  <c:v>382268214.10000002</c:v>
                </c:pt>
                <c:pt idx="33994">
                  <c:v>382279459.60000002</c:v>
                </c:pt>
                <c:pt idx="33995">
                  <c:v>382290705.10000002</c:v>
                </c:pt>
                <c:pt idx="33996">
                  <c:v>382301950.60000002</c:v>
                </c:pt>
                <c:pt idx="33997">
                  <c:v>382313196.10000002</c:v>
                </c:pt>
                <c:pt idx="33998">
                  <c:v>382324441.60000002</c:v>
                </c:pt>
                <c:pt idx="33999">
                  <c:v>382335687.10000002</c:v>
                </c:pt>
                <c:pt idx="34000">
                  <c:v>382346932.60000002</c:v>
                </c:pt>
                <c:pt idx="34001">
                  <c:v>382358178.10000002</c:v>
                </c:pt>
                <c:pt idx="34002">
                  <c:v>382369423.60000002</c:v>
                </c:pt>
                <c:pt idx="34003">
                  <c:v>382380669.10000002</c:v>
                </c:pt>
                <c:pt idx="34004">
                  <c:v>382391914.60000002</c:v>
                </c:pt>
                <c:pt idx="34005">
                  <c:v>382403160.10000002</c:v>
                </c:pt>
                <c:pt idx="34006">
                  <c:v>382414405.60000002</c:v>
                </c:pt>
                <c:pt idx="34007">
                  <c:v>382425651.10000002</c:v>
                </c:pt>
                <c:pt idx="34008">
                  <c:v>382436896.60000002</c:v>
                </c:pt>
                <c:pt idx="34009">
                  <c:v>382448142.10000002</c:v>
                </c:pt>
                <c:pt idx="34010">
                  <c:v>382459387.60000002</c:v>
                </c:pt>
                <c:pt idx="34011">
                  <c:v>382470633.10000002</c:v>
                </c:pt>
                <c:pt idx="34012">
                  <c:v>382481878.60000002</c:v>
                </c:pt>
                <c:pt idx="34013">
                  <c:v>382493124.10000002</c:v>
                </c:pt>
                <c:pt idx="34014">
                  <c:v>382504369.60000002</c:v>
                </c:pt>
                <c:pt idx="34015">
                  <c:v>382515615.10000002</c:v>
                </c:pt>
                <c:pt idx="34016">
                  <c:v>382526860.60000002</c:v>
                </c:pt>
                <c:pt idx="34017">
                  <c:v>382538106.10000002</c:v>
                </c:pt>
                <c:pt idx="34018">
                  <c:v>382549351.60000002</c:v>
                </c:pt>
                <c:pt idx="34019">
                  <c:v>382560597.10000002</c:v>
                </c:pt>
                <c:pt idx="34020">
                  <c:v>382571842.60000002</c:v>
                </c:pt>
                <c:pt idx="34021">
                  <c:v>382583088.10000002</c:v>
                </c:pt>
                <c:pt idx="34022">
                  <c:v>382594333.60000002</c:v>
                </c:pt>
                <c:pt idx="34023">
                  <c:v>382605579.10000002</c:v>
                </c:pt>
                <c:pt idx="34024">
                  <c:v>382616824.60000002</c:v>
                </c:pt>
                <c:pt idx="34025">
                  <c:v>382628070.10000002</c:v>
                </c:pt>
                <c:pt idx="34026">
                  <c:v>382639315.60000002</c:v>
                </c:pt>
                <c:pt idx="34027">
                  <c:v>382650561.10000002</c:v>
                </c:pt>
                <c:pt idx="34028">
                  <c:v>382661806.60000002</c:v>
                </c:pt>
                <c:pt idx="34029">
                  <c:v>382673052.10000002</c:v>
                </c:pt>
                <c:pt idx="34030">
                  <c:v>382684297.60000002</c:v>
                </c:pt>
                <c:pt idx="34031">
                  <c:v>382695543.10000002</c:v>
                </c:pt>
                <c:pt idx="34032">
                  <c:v>382706788.60000002</c:v>
                </c:pt>
                <c:pt idx="34033">
                  <c:v>382718034.10000002</c:v>
                </c:pt>
                <c:pt idx="34034">
                  <c:v>382729279.5</c:v>
                </c:pt>
                <c:pt idx="34035">
                  <c:v>382740525</c:v>
                </c:pt>
                <c:pt idx="34036">
                  <c:v>382751770.5</c:v>
                </c:pt>
                <c:pt idx="34037">
                  <c:v>382763016</c:v>
                </c:pt>
                <c:pt idx="34038">
                  <c:v>382774261.5</c:v>
                </c:pt>
                <c:pt idx="34039">
                  <c:v>382785507</c:v>
                </c:pt>
                <c:pt idx="34040">
                  <c:v>382796752.5</c:v>
                </c:pt>
                <c:pt idx="34041">
                  <c:v>382807998</c:v>
                </c:pt>
                <c:pt idx="34042">
                  <c:v>382819243.5</c:v>
                </c:pt>
                <c:pt idx="34043">
                  <c:v>382830489</c:v>
                </c:pt>
                <c:pt idx="34044">
                  <c:v>382841734.5</c:v>
                </c:pt>
                <c:pt idx="34045">
                  <c:v>382852980</c:v>
                </c:pt>
                <c:pt idx="34046">
                  <c:v>382864225.5</c:v>
                </c:pt>
                <c:pt idx="34047">
                  <c:v>382875471</c:v>
                </c:pt>
                <c:pt idx="34048">
                  <c:v>382886716.5</c:v>
                </c:pt>
                <c:pt idx="34049">
                  <c:v>382897962</c:v>
                </c:pt>
                <c:pt idx="34050">
                  <c:v>382909207.5</c:v>
                </c:pt>
                <c:pt idx="34051">
                  <c:v>382920453</c:v>
                </c:pt>
                <c:pt idx="34052">
                  <c:v>382931698.5</c:v>
                </c:pt>
                <c:pt idx="34053">
                  <c:v>382942944</c:v>
                </c:pt>
                <c:pt idx="34054">
                  <c:v>382954189.5</c:v>
                </c:pt>
                <c:pt idx="34055">
                  <c:v>382965435</c:v>
                </c:pt>
                <c:pt idx="34056">
                  <c:v>382976680.5</c:v>
                </c:pt>
                <c:pt idx="34057">
                  <c:v>382987926</c:v>
                </c:pt>
                <c:pt idx="34058">
                  <c:v>382999171.5</c:v>
                </c:pt>
                <c:pt idx="34059">
                  <c:v>383010417</c:v>
                </c:pt>
                <c:pt idx="34060">
                  <c:v>383021662.5</c:v>
                </c:pt>
                <c:pt idx="34061">
                  <c:v>383032908</c:v>
                </c:pt>
                <c:pt idx="34062">
                  <c:v>383044153.5</c:v>
                </c:pt>
                <c:pt idx="34063">
                  <c:v>383055399</c:v>
                </c:pt>
                <c:pt idx="34064">
                  <c:v>383066644.5</c:v>
                </c:pt>
                <c:pt idx="34065">
                  <c:v>383077890</c:v>
                </c:pt>
                <c:pt idx="34066">
                  <c:v>383089135.5</c:v>
                </c:pt>
                <c:pt idx="34067">
                  <c:v>383100381</c:v>
                </c:pt>
                <c:pt idx="34068">
                  <c:v>383111626.5</c:v>
                </c:pt>
                <c:pt idx="34069">
                  <c:v>383122872</c:v>
                </c:pt>
                <c:pt idx="34070">
                  <c:v>383134117.5</c:v>
                </c:pt>
                <c:pt idx="34071">
                  <c:v>383145363</c:v>
                </c:pt>
                <c:pt idx="34072">
                  <c:v>383156608.5</c:v>
                </c:pt>
                <c:pt idx="34073">
                  <c:v>383167854</c:v>
                </c:pt>
                <c:pt idx="34074">
                  <c:v>383179099.5</c:v>
                </c:pt>
                <c:pt idx="34075">
                  <c:v>383190345</c:v>
                </c:pt>
                <c:pt idx="34076">
                  <c:v>383201590.5</c:v>
                </c:pt>
                <c:pt idx="34077">
                  <c:v>383212836</c:v>
                </c:pt>
                <c:pt idx="34078">
                  <c:v>383224081.5</c:v>
                </c:pt>
                <c:pt idx="34079">
                  <c:v>383235327</c:v>
                </c:pt>
                <c:pt idx="34080">
                  <c:v>383246572.5</c:v>
                </c:pt>
                <c:pt idx="34081">
                  <c:v>383257818</c:v>
                </c:pt>
                <c:pt idx="34082">
                  <c:v>383269063.5</c:v>
                </c:pt>
                <c:pt idx="34083">
                  <c:v>383280309</c:v>
                </c:pt>
                <c:pt idx="34084">
                  <c:v>383291554.39999998</c:v>
                </c:pt>
                <c:pt idx="34085">
                  <c:v>383302799.89999998</c:v>
                </c:pt>
                <c:pt idx="34086">
                  <c:v>383314045.39999998</c:v>
                </c:pt>
                <c:pt idx="34087">
                  <c:v>383325290.89999998</c:v>
                </c:pt>
                <c:pt idx="34088">
                  <c:v>383336536.39999998</c:v>
                </c:pt>
                <c:pt idx="34089">
                  <c:v>383347781.89999998</c:v>
                </c:pt>
                <c:pt idx="34090">
                  <c:v>383359027.39999998</c:v>
                </c:pt>
                <c:pt idx="34091">
                  <c:v>383370272.89999998</c:v>
                </c:pt>
                <c:pt idx="34092">
                  <c:v>383381518.39999998</c:v>
                </c:pt>
                <c:pt idx="34093">
                  <c:v>383392763.89999998</c:v>
                </c:pt>
                <c:pt idx="34094">
                  <c:v>383404009.39999998</c:v>
                </c:pt>
                <c:pt idx="34095">
                  <c:v>383415254.89999998</c:v>
                </c:pt>
                <c:pt idx="34096">
                  <c:v>383426500.39999998</c:v>
                </c:pt>
                <c:pt idx="34097">
                  <c:v>383437745.89999998</c:v>
                </c:pt>
                <c:pt idx="34098">
                  <c:v>383448991.39999998</c:v>
                </c:pt>
                <c:pt idx="34099">
                  <c:v>383460236.89999998</c:v>
                </c:pt>
                <c:pt idx="34100">
                  <c:v>383471482.39999998</c:v>
                </c:pt>
                <c:pt idx="34101">
                  <c:v>383482727.89999998</c:v>
                </c:pt>
                <c:pt idx="34102">
                  <c:v>383493973.39999998</c:v>
                </c:pt>
                <c:pt idx="34103">
                  <c:v>383505218.89999998</c:v>
                </c:pt>
                <c:pt idx="34104">
                  <c:v>383516464.39999998</c:v>
                </c:pt>
                <c:pt idx="34105">
                  <c:v>383527709.89999998</c:v>
                </c:pt>
                <c:pt idx="34106">
                  <c:v>383538955.39999998</c:v>
                </c:pt>
                <c:pt idx="34107">
                  <c:v>383550200.89999998</c:v>
                </c:pt>
                <c:pt idx="34108">
                  <c:v>383561446.39999998</c:v>
                </c:pt>
                <c:pt idx="34109">
                  <c:v>383572691.89999998</c:v>
                </c:pt>
                <c:pt idx="34110">
                  <c:v>383583937.39999998</c:v>
                </c:pt>
                <c:pt idx="34111">
                  <c:v>383595182.89999998</c:v>
                </c:pt>
                <c:pt idx="34112">
                  <c:v>383606428.39999998</c:v>
                </c:pt>
                <c:pt idx="34113">
                  <c:v>383617673.89999998</c:v>
                </c:pt>
                <c:pt idx="34114">
                  <c:v>383628919.39999998</c:v>
                </c:pt>
                <c:pt idx="34115">
                  <c:v>383640164.89999998</c:v>
                </c:pt>
                <c:pt idx="34116">
                  <c:v>383651410.39999998</c:v>
                </c:pt>
                <c:pt idx="34117">
                  <c:v>383662655.89999998</c:v>
                </c:pt>
                <c:pt idx="34118">
                  <c:v>383673901.39999998</c:v>
                </c:pt>
                <c:pt idx="34119">
                  <c:v>383685146.89999998</c:v>
                </c:pt>
                <c:pt idx="34120">
                  <c:v>383696392.39999998</c:v>
                </c:pt>
                <c:pt idx="34121">
                  <c:v>383707637.89999998</c:v>
                </c:pt>
                <c:pt idx="34122">
                  <c:v>383718883.39999998</c:v>
                </c:pt>
                <c:pt idx="34123">
                  <c:v>383730128.89999998</c:v>
                </c:pt>
                <c:pt idx="34124">
                  <c:v>383741374.39999998</c:v>
                </c:pt>
                <c:pt idx="34125">
                  <c:v>383752619.89999998</c:v>
                </c:pt>
                <c:pt idx="34126">
                  <c:v>383763865.39999998</c:v>
                </c:pt>
                <c:pt idx="34127">
                  <c:v>383775110.89999998</c:v>
                </c:pt>
                <c:pt idx="34128">
                  <c:v>383786356.39999998</c:v>
                </c:pt>
                <c:pt idx="34129">
                  <c:v>383797601.89999998</c:v>
                </c:pt>
                <c:pt idx="34130">
                  <c:v>383808847.39999998</c:v>
                </c:pt>
                <c:pt idx="34131">
                  <c:v>383820092.89999998</c:v>
                </c:pt>
                <c:pt idx="34132">
                  <c:v>383831338.39999998</c:v>
                </c:pt>
                <c:pt idx="34133">
                  <c:v>383842583.89999998</c:v>
                </c:pt>
                <c:pt idx="34134">
                  <c:v>383853829.39999998</c:v>
                </c:pt>
                <c:pt idx="34135">
                  <c:v>383865074.80000001</c:v>
                </c:pt>
                <c:pt idx="34136">
                  <c:v>383876320.30000001</c:v>
                </c:pt>
                <c:pt idx="34137">
                  <c:v>383887565.80000001</c:v>
                </c:pt>
                <c:pt idx="34138">
                  <c:v>383898811.30000001</c:v>
                </c:pt>
                <c:pt idx="34139">
                  <c:v>383910056.80000001</c:v>
                </c:pt>
                <c:pt idx="34140">
                  <c:v>383921302.30000001</c:v>
                </c:pt>
                <c:pt idx="34141">
                  <c:v>383932547.80000001</c:v>
                </c:pt>
                <c:pt idx="34142">
                  <c:v>383943793.30000001</c:v>
                </c:pt>
                <c:pt idx="34143">
                  <c:v>383955038.80000001</c:v>
                </c:pt>
                <c:pt idx="34144">
                  <c:v>383966284.30000001</c:v>
                </c:pt>
                <c:pt idx="34145">
                  <c:v>383977529.80000001</c:v>
                </c:pt>
                <c:pt idx="34146">
                  <c:v>383988775.30000001</c:v>
                </c:pt>
                <c:pt idx="34147">
                  <c:v>384000020.80000001</c:v>
                </c:pt>
                <c:pt idx="34148">
                  <c:v>384011266.30000001</c:v>
                </c:pt>
                <c:pt idx="34149">
                  <c:v>384022511.80000001</c:v>
                </c:pt>
                <c:pt idx="34150">
                  <c:v>384033757.30000001</c:v>
                </c:pt>
                <c:pt idx="34151">
                  <c:v>384045002.80000001</c:v>
                </c:pt>
                <c:pt idx="34152">
                  <c:v>384056248.30000001</c:v>
                </c:pt>
                <c:pt idx="34153">
                  <c:v>384067493.80000001</c:v>
                </c:pt>
                <c:pt idx="34154">
                  <c:v>384078739.30000001</c:v>
                </c:pt>
                <c:pt idx="34155">
                  <c:v>384089984.80000001</c:v>
                </c:pt>
                <c:pt idx="34156">
                  <c:v>384101230.30000001</c:v>
                </c:pt>
                <c:pt idx="34157">
                  <c:v>384112475.80000001</c:v>
                </c:pt>
                <c:pt idx="34158">
                  <c:v>384123721.30000001</c:v>
                </c:pt>
                <c:pt idx="34159">
                  <c:v>384134966.80000001</c:v>
                </c:pt>
                <c:pt idx="34160">
                  <c:v>384146212.30000001</c:v>
                </c:pt>
                <c:pt idx="34161">
                  <c:v>384157457.80000001</c:v>
                </c:pt>
                <c:pt idx="34162">
                  <c:v>384168703.30000001</c:v>
                </c:pt>
                <c:pt idx="34163">
                  <c:v>384179948.80000001</c:v>
                </c:pt>
                <c:pt idx="34164">
                  <c:v>384191194.30000001</c:v>
                </c:pt>
                <c:pt idx="34165">
                  <c:v>384202439.80000001</c:v>
                </c:pt>
                <c:pt idx="34166">
                  <c:v>384213685.30000001</c:v>
                </c:pt>
                <c:pt idx="34167">
                  <c:v>384224930.80000001</c:v>
                </c:pt>
                <c:pt idx="34168">
                  <c:v>384236176.30000001</c:v>
                </c:pt>
                <c:pt idx="34169">
                  <c:v>384247421.80000001</c:v>
                </c:pt>
                <c:pt idx="34170">
                  <c:v>384258667.30000001</c:v>
                </c:pt>
                <c:pt idx="34171">
                  <c:v>384269912.80000001</c:v>
                </c:pt>
                <c:pt idx="34172">
                  <c:v>384281158.30000001</c:v>
                </c:pt>
                <c:pt idx="34173">
                  <c:v>384292403.80000001</c:v>
                </c:pt>
                <c:pt idx="34174">
                  <c:v>384303649.30000001</c:v>
                </c:pt>
                <c:pt idx="34175">
                  <c:v>384314894.80000001</c:v>
                </c:pt>
                <c:pt idx="34176">
                  <c:v>384326140.30000001</c:v>
                </c:pt>
                <c:pt idx="34177">
                  <c:v>384337385.80000001</c:v>
                </c:pt>
                <c:pt idx="34178">
                  <c:v>384348631.30000001</c:v>
                </c:pt>
                <c:pt idx="34179">
                  <c:v>384359876.80000001</c:v>
                </c:pt>
                <c:pt idx="34180">
                  <c:v>384371122.30000001</c:v>
                </c:pt>
                <c:pt idx="34181">
                  <c:v>384382367.80000001</c:v>
                </c:pt>
                <c:pt idx="34182">
                  <c:v>384393613.30000001</c:v>
                </c:pt>
                <c:pt idx="34183">
                  <c:v>384404858.80000001</c:v>
                </c:pt>
                <c:pt idx="34184">
                  <c:v>384416104.30000001</c:v>
                </c:pt>
                <c:pt idx="34185">
                  <c:v>384427349.69999999</c:v>
                </c:pt>
                <c:pt idx="34186">
                  <c:v>384438595.19999999</c:v>
                </c:pt>
                <c:pt idx="34187">
                  <c:v>384449840.69999999</c:v>
                </c:pt>
                <c:pt idx="34188">
                  <c:v>384461086.19999999</c:v>
                </c:pt>
                <c:pt idx="34189">
                  <c:v>384472331.69999999</c:v>
                </c:pt>
                <c:pt idx="34190">
                  <c:v>384483577.19999999</c:v>
                </c:pt>
                <c:pt idx="34191">
                  <c:v>384494822.69999999</c:v>
                </c:pt>
                <c:pt idx="34192">
                  <c:v>384506068.19999999</c:v>
                </c:pt>
                <c:pt idx="34193">
                  <c:v>384517313.69999999</c:v>
                </c:pt>
                <c:pt idx="34194">
                  <c:v>384528559.19999999</c:v>
                </c:pt>
                <c:pt idx="34195">
                  <c:v>384539804.69999999</c:v>
                </c:pt>
                <c:pt idx="34196">
                  <c:v>384551050.19999999</c:v>
                </c:pt>
                <c:pt idx="34197">
                  <c:v>384562295.69999999</c:v>
                </c:pt>
                <c:pt idx="34198">
                  <c:v>384573541.19999999</c:v>
                </c:pt>
                <c:pt idx="34199">
                  <c:v>384584786.69999999</c:v>
                </c:pt>
                <c:pt idx="34200">
                  <c:v>384596032.19999999</c:v>
                </c:pt>
                <c:pt idx="34201">
                  <c:v>384607277.69999999</c:v>
                </c:pt>
                <c:pt idx="34202">
                  <c:v>384618523.19999999</c:v>
                </c:pt>
                <c:pt idx="34203">
                  <c:v>384629768.69999999</c:v>
                </c:pt>
                <c:pt idx="34204">
                  <c:v>384641014.19999999</c:v>
                </c:pt>
                <c:pt idx="34205">
                  <c:v>384652259.69999999</c:v>
                </c:pt>
                <c:pt idx="34206">
                  <c:v>384663505.19999999</c:v>
                </c:pt>
                <c:pt idx="34207">
                  <c:v>384674750.69999999</c:v>
                </c:pt>
                <c:pt idx="34208">
                  <c:v>384685996.19999999</c:v>
                </c:pt>
                <c:pt idx="34209">
                  <c:v>384697241.69999999</c:v>
                </c:pt>
                <c:pt idx="34210">
                  <c:v>384708487.19999999</c:v>
                </c:pt>
                <c:pt idx="34211">
                  <c:v>384719732.69999999</c:v>
                </c:pt>
                <c:pt idx="34212">
                  <c:v>384730978.19999999</c:v>
                </c:pt>
                <c:pt idx="34213">
                  <c:v>384742223.69999999</c:v>
                </c:pt>
                <c:pt idx="34214">
                  <c:v>384753469.19999999</c:v>
                </c:pt>
                <c:pt idx="34215">
                  <c:v>384764714.69999999</c:v>
                </c:pt>
                <c:pt idx="34216">
                  <c:v>384775960.19999999</c:v>
                </c:pt>
                <c:pt idx="34217">
                  <c:v>384787205.69999999</c:v>
                </c:pt>
                <c:pt idx="34218">
                  <c:v>384798451.19999999</c:v>
                </c:pt>
                <c:pt idx="34219">
                  <c:v>384809696.69999999</c:v>
                </c:pt>
                <c:pt idx="34220">
                  <c:v>384820942.19999999</c:v>
                </c:pt>
                <c:pt idx="34221">
                  <c:v>384832187.69999999</c:v>
                </c:pt>
                <c:pt idx="34222">
                  <c:v>384843433.19999999</c:v>
                </c:pt>
                <c:pt idx="34223">
                  <c:v>384854678.69999999</c:v>
                </c:pt>
                <c:pt idx="34224">
                  <c:v>384865924.19999999</c:v>
                </c:pt>
                <c:pt idx="34225">
                  <c:v>384877169.69999999</c:v>
                </c:pt>
                <c:pt idx="34226">
                  <c:v>384888415.19999999</c:v>
                </c:pt>
                <c:pt idx="34227">
                  <c:v>384899660.69999999</c:v>
                </c:pt>
                <c:pt idx="34228">
                  <c:v>384910906.19999999</c:v>
                </c:pt>
                <c:pt idx="34229">
                  <c:v>384922151.69999999</c:v>
                </c:pt>
                <c:pt idx="34230">
                  <c:v>384933397.19999999</c:v>
                </c:pt>
                <c:pt idx="34231">
                  <c:v>384944642.69999999</c:v>
                </c:pt>
                <c:pt idx="34232">
                  <c:v>384955888.19999999</c:v>
                </c:pt>
                <c:pt idx="34233">
                  <c:v>384967133.69999999</c:v>
                </c:pt>
                <c:pt idx="34234">
                  <c:v>384978379.19999999</c:v>
                </c:pt>
                <c:pt idx="34235">
                  <c:v>384989624.69999999</c:v>
                </c:pt>
                <c:pt idx="34236">
                  <c:v>385000870.10000002</c:v>
                </c:pt>
                <c:pt idx="34237">
                  <c:v>385012115.60000002</c:v>
                </c:pt>
                <c:pt idx="34238">
                  <c:v>385023361.10000002</c:v>
                </c:pt>
                <c:pt idx="34239">
                  <c:v>385034606.60000002</c:v>
                </c:pt>
                <c:pt idx="34240">
                  <c:v>385045852.10000002</c:v>
                </c:pt>
                <c:pt idx="34241">
                  <c:v>385057097.60000002</c:v>
                </c:pt>
                <c:pt idx="34242">
                  <c:v>385068343.10000002</c:v>
                </c:pt>
                <c:pt idx="34243">
                  <c:v>385079588.60000002</c:v>
                </c:pt>
                <c:pt idx="34244">
                  <c:v>385090834.10000002</c:v>
                </c:pt>
                <c:pt idx="34245">
                  <c:v>385102079.60000002</c:v>
                </c:pt>
                <c:pt idx="34246">
                  <c:v>385113325.10000002</c:v>
                </c:pt>
                <c:pt idx="34247">
                  <c:v>385124570.60000002</c:v>
                </c:pt>
                <c:pt idx="34248">
                  <c:v>385135816.10000002</c:v>
                </c:pt>
                <c:pt idx="34249">
                  <c:v>385147061.60000002</c:v>
                </c:pt>
                <c:pt idx="34250">
                  <c:v>385158307.10000002</c:v>
                </c:pt>
                <c:pt idx="34251">
                  <c:v>385169552.60000002</c:v>
                </c:pt>
                <c:pt idx="34252">
                  <c:v>385180798.10000002</c:v>
                </c:pt>
                <c:pt idx="34253">
                  <c:v>385192043.60000002</c:v>
                </c:pt>
                <c:pt idx="34254">
                  <c:v>385203289.10000002</c:v>
                </c:pt>
                <c:pt idx="34255">
                  <c:v>385214534.60000002</c:v>
                </c:pt>
                <c:pt idx="34256">
                  <c:v>385225780.10000002</c:v>
                </c:pt>
                <c:pt idx="34257">
                  <c:v>385237025.60000002</c:v>
                </c:pt>
                <c:pt idx="34258">
                  <c:v>385248271.10000002</c:v>
                </c:pt>
                <c:pt idx="34259">
                  <c:v>385259516.60000002</c:v>
                </c:pt>
                <c:pt idx="34260">
                  <c:v>385270762.10000002</c:v>
                </c:pt>
                <c:pt idx="34261">
                  <c:v>385282007.60000002</c:v>
                </c:pt>
                <c:pt idx="34262">
                  <c:v>385293253.10000002</c:v>
                </c:pt>
                <c:pt idx="34263">
                  <c:v>385304498.60000002</c:v>
                </c:pt>
                <c:pt idx="34264">
                  <c:v>385315744.10000002</c:v>
                </c:pt>
                <c:pt idx="34265">
                  <c:v>385326989.60000002</c:v>
                </c:pt>
                <c:pt idx="34266">
                  <c:v>385338235.10000002</c:v>
                </c:pt>
                <c:pt idx="34267">
                  <c:v>385349480.60000002</c:v>
                </c:pt>
                <c:pt idx="34268">
                  <c:v>385360726.10000002</c:v>
                </c:pt>
                <c:pt idx="34269">
                  <c:v>385371971.60000002</c:v>
                </c:pt>
                <c:pt idx="34270">
                  <c:v>385383217.10000002</c:v>
                </c:pt>
                <c:pt idx="34271">
                  <c:v>385394462.60000002</c:v>
                </c:pt>
                <c:pt idx="34272">
                  <c:v>385405708.10000002</c:v>
                </c:pt>
                <c:pt idx="34273">
                  <c:v>385416953.60000002</c:v>
                </c:pt>
                <c:pt idx="34274">
                  <c:v>385428199.10000002</c:v>
                </c:pt>
                <c:pt idx="34275">
                  <c:v>385439444.60000002</c:v>
                </c:pt>
                <c:pt idx="34276">
                  <c:v>385450690.10000002</c:v>
                </c:pt>
                <c:pt idx="34277">
                  <c:v>385461935.60000002</c:v>
                </c:pt>
                <c:pt idx="34278">
                  <c:v>385473181.10000002</c:v>
                </c:pt>
                <c:pt idx="34279">
                  <c:v>385484426.60000002</c:v>
                </c:pt>
                <c:pt idx="34280">
                  <c:v>385495672.10000002</c:v>
                </c:pt>
                <c:pt idx="34281">
                  <c:v>385506917.60000002</c:v>
                </c:pt>
                <c:pt idx="34282">
                  <c:v>385518163.10000002</c:v>
                </c:pt>
                <c:pt idx="34283">
                  <c:v>385529408.60000002</c:v>
                </c:pt>
                <c:pt idx="34284">
                  <c:v>385540654.10000002</c:v>
                </c:pt>
                <c:pt idx="34285">
                  <c:v>385551899.60000002</c:v>
                </c:pt>
                <c:pt idx="34286">
                  <c:v>385563145</c:v>
                </c:pt>
                <c:pt idx="34287">
                  <c:v>385574390.5</c:v>
                </c:pt>
                <c:pt idx="34288">
                  <c:v>385585636</c:v>
                </c:pt>
                <c:pt idx="34289">
                  <c:v>385596881.5</c:v>
                </c:pt>
                <c:pt idx="34290">
                  <c:v>385608127</c:v>
                </c:pt>
                <c:pt idx="34291">
                  <c:v>385619372.5</c:v>
                </c:pt>
                <c:pt idx="34292">
                  <c:v>385630618</c:v>
                </c:pt>
                <c:pt idx="34293">
                  <c:v>385641863.5</c:v>
                </c:pt>
                <c:pt idx="34294">
                  <c:v>385653109</c:v>
                </c:pt>
                <c:pt idx="34295">
                  <c:v>385664354.5</c:v>
                </c:pt>
                <c:pt idx="34296">
                  <c:v>385675600</c:v>
                </c:pt>
                <c:pt idx="34297">
                  <c:v>385686845.5</c:v>
                </c:pt>
                <c:pt idx="34298">
                  <c:v>385698091</c:v>
                </c:pt>
                <c:pt idx="34299">
                  <c:v>385709336.5</c:v>
                </c:pt>
                <c:pt idx="34300">
                  <c:v>385720582</c:v>
                </c:pt>
                <c:pt idx="34301">
                  <c:v>385731827.5</c:v>
                </c:pt>
                <c:pt idx="34302">
                  <c:v>385743073</c:v>
                </c:pt>
                <c:pt idx="34303">
                  <c:v>385754318.5</c:v>
                </c:pt>
                <c:pt idx="34304">
                  <c:v>385765564</c:v>
                </c:pt>
                <c:pt idx="34305">
                  <c:v>385776809.5</c:v>
                </c:pt>
                <c:pt idx="34306">
                  <c:v>385788055</c:v>
                </c:pt>
                <c:pt idx="34307">
                  <c:v>385799300.5</c:v>
                </c:pt>
                <c:pt idx="34308">
                  <c:v>385810546</c:v>
                </c:pt>
                <c:pt idx="34309">
                  <c:v>385821791.5</c:v>
                </c:pt>
                <c:pt idx="34310">
                  <c:v>385833037</c:v>
                </c:pt>
                <c:pt idx="34311">
                  <c:v>385844282.5</c:v>
                </c:pt>
                <c:pt idx="34312">
                  <c:v>385855528</c:v>
                </c:pt>
                <c:pt idx="34313">
                  <c:v>385866773.5</c:v>
                </c:pt>
                <c:pt idx="34314">
                  <c:v>385878019</c:v>
                </c:pt>
                <c:pt idx="34315">
                  <c:v>385889264.5</c:v>
                </c:pt>
                <c:pt idx="34316">
                  <c:v>385900510</c:v>
                </c:pt>
                <c:pt idx="34317">
                  <c:v>385911755.5</c:v>
                </c:pt>
                <c:pt idx="34318">
                  <c:v>385923001</c:v>
                </c:pt>
                <c:pt idx="34319">
                  <c:v>385934246.5</c:v>
                </c:pt>
                <c:pt idx="34320">
                  <c:v>385945492</c:v>
                </c:pt>
                <c:pt idx="34321">
                  <c:v>385956737.5</c:v>
                </c:pt>
                <c:pt idx="34322">
                  <c:v>385967983</c:v>
                </c:pt>
                <c:pt idx="34323">
                  <c:v>385979228.5</c:v>
                </c:pt>
                <c:pt idx="34324">
                  <c:v>385990474</c:v>
                </c:pt>
                <c:pt idx="34325">
                  <c:v>386001719.5</c:v>
                </c:pt>
                <c:pt idx="34326">
                  <c:v>386012965</c:v>
                </c:pt>
                <c:pt idx="34327">
                  <c:v>386024210.5</c:v>
                </c:pt>
                <c:pt idx="34328">
                  <c:v>386035456</c:v>
                </c:pt>
                <c:pt idx="34329">
                  <c:v>386046701.5</c:v>
                </c:pt>
                <c:pt idx="34330">
                  <c:v>386057947</c:v>
                </c:pt>
                <c:pt idx="34331">
                  <c:v>386069192.5</c:v>
                </c:pt>
                <c:pt idx="34332">
                  <c:v>386080438</c:v>
                </c:pt>
                <c:pt idx="34333">
                  <c:v>386091683.5</c:v>
                </c:pt>
                <c:pt idx="34334">
                  <c:v>386102929</c:v>
                </c:pt>
                <c:pt idx="34335">
                  <c:v>386114174.5</c:v>
                </c:pt>
                <c:pt idx="34336">
                  <c:v>386125419.89999998</c:v>
                </c:pt>
                <c:pt idx="34337">
                  <c:v>386136665.39999998</c:v>
                </c:pt>
                <c:pt idx="34338">
                  <c:v>386147910.89999998</c:v>
                </c:pt>
                <c:pt idx="34339">
                  <c:v>386159156.39999998</c:v>
                </c:pt>
                <c:pt idx="34340">
                  <c:v>386170401.89999998</c:v>
                </c:pt>
                <c:pt idx="34341">
                  <c:v>386181647.39999998</c:v>
                </c:pt>
                <c:pt idx="34342">
                  <c:v>386192892.89999998</c:v>
                </c:pt>
                <c:pt idx="34343">
                  <c:v>386204138.39999998</c:v>
                </c:pt>
                <c:pt idx="34344">
                  <c:v>386215383.89999998</c:v>
                </c:pt>
                <c:pt idx="34345">
                  <c:v>386226629.39999998</c:v>
                </c:pt>
                <c:pt idx="34346">
                  <c:v>386237874.89999998</c:v>
                </c:pt>
                <c:pt idx="34347">
                  <c:v>386249120.39999998</c:v>
                </c:pt>
                <c:pt idx="34348">
                  <c:v>386260365.89999998</c:v>
                </c:pt>
                <c:pt idx="34349">
                  <c:v>386271611.39999998</c:v>
                </c:pt>
                <c:pt idx="34350">
                  <c:v>386282856.89999998</c:v>
                </c:pt>
                <c:pt idx="34351">
                  <c:v>386294102.39999998</c:v>
                </c:pt>
                <c:pt idx="34352">
                  <c:v>386305347.89999998</c:v>
                </c:pt>
                <c:pt idx="34353">
                  <c:v>386316593.39999998</c:v>
                </c:pt>
                <c:pt idx="34354">
                  <c:v>386327838.89999998</c:v>
                </c:pt>
                <c:pt idx="34355">
                  <c:v>386339084.39999998</c:v>
                </c:pt>
                <c:pt idx="34356">
                  <c:v>386350329.89999998</c:v>
                </c:pt>
                <c:pt idx="34357">
                  <c:v>386361575.39999998</c:v>
                </c:pt>
                <c:pt idx="34358">
                  <c:v>386372820.89999998</c:v>
                </c:pt>
                <c:pt idx="34359">
                  <c:v>386384066.39999998</c:v>
                </c:pt>
                <c:pt idx="34360">
                  <c:v>386395311.89999998</c:v>
                </c:pt>
                <c:pt idx="34361">
                  <c:v>386406557.39999998</c:v>
                </c:pt>
                <c:pt idx="34362">
                  <c:v>386417802.89999998</c:v>
                </c:pt>
                <c:pt idx="34363">
                  <c:v>386429048.39999998</c:v>
                </c:pt>
                <c:pt idx="34364">
                  <c:v>386440293.89999998</c:v>
                </c:pt>
                <c:pt idx="34365">
                  <c:v>386451539.39999998</c:v>
                </c:pt>
                <c:pt idx="34366">
                  <c:v>386462784.89999998</c:v>
                </c:pt>
                <c:pt idx="34367">
                  <c:v>386474030.39999998</c:v>
                </c:pt>
                <c:pt idx="34368">
                  <c:v>386485275.89999998</c:v>
                </c:pt>
                <c:pt idx="34369">
                  <c:v>386496521.39999998</c:v>
                </c:pt>
                <c:pt idx="34370">
                  <c:v>386507766.89999998</c:v>
                </c:pt>
                <c:pt idx="34371">
                  <c:v>386519012.39999998</c:v>
                </c:pt>
                <c:pt idx="34372">
                  <c:v>386530257.89999998</c:v>
                </c:pt>
                <c:pt idx="34373">
                  <c:v>386541503.39999998</c:v>
                </c:pt>
                <c:pt idx="34374">
                  <c:v>386552748.89999998</c:v>
                </c:pt>
                <c:pt idx="34375">
                  <c:v>386563994.39999998</c:v>
                </c:pt>
                <c:pt idx="34376">
                  <c:v>386575239.89999998</c:v>
                </c:pt>
                <c:pt idx="34377">
                  <c:v>386586485.39999998</c:v>
                </c:pt>
                <c:pt idx="34378">
                  <c:v>386597730.89999998</c:v>
                </c:pt>
                <c:pt idx="34379">
                  <c:v>386608976.39999998</c:v>
                </c:pt>
                <c:pt idx="34380">
                  <c:v>386620221.89999998</c:v>
                </c:pt>
                <c:pt idx="34381">
                  <c:v>386631467.39999998</c:v>
                </c:pt>
                <c:pt idx="34382">
                  <c:v>386642712.89999998</c:v>
                </c:pt>
                <c:pt idx="34383">
                  <c:v>386653958.39999998</c:v>
                </c:pt>
                <c:pt idx="34384">
                  <c:v>386665203.89999998</c:v>
                </c:pt>
                <c:pt idx="34385">
                  <c:v>386676449.39999998</c:v>
                </c:pt>
                <c:pt idx="34386">
                  <c:v>386687694.89999998</c:v>
                </c:pt>
                <c:pt idx="34387">
                  <c:v>386698940.30000001</c:v>
                </c:pt>
                <c:pt idx="34388">
                  <c:v>386710185.80000001</c:v>
                </c:pt>
                <c:pt idx="34389">
                  <c:v>386721431.30000001</c:v>
                </c:pt>
                <c:pt idx="34390">
                  <c:v>386732676.80000001</c:v>
                </c:pt>
                <c:pt idx="34391">
                  <c:v>386743922.30000001</c:v>
                </c:pt>
                <c:pt idx="34392">
                  <c:v>386755167.80000001</c:v>
                </c:pt>
                <c:pt idx="34393">
                  <c:v>386766413.30000001</c:v>
                </c:pt>
                <c:pt idx="34394">
                  <c:v>386777658.80000001</c:v>
                </c:pt>
                <c:pt idx="34395">
                  <c:v>386788904.30000001</c:v>
                </c:pt>
                <c:pt idx="34396">
                  <c:v>386800149.80000001</c:v>
                </c:pt>
                <c:pt idx="34397">
                  <c:v>386811395.30000001</c:v>
                </c:pt>
                <c:pt idx="34398">
                  <c:v>386822640.80000001</c:v>
                </c:pt>
                <c:pt idx="34399">
                  <c:v>386833886.30000001</c:v>
                </c:pt>
                <c:pt idx="34400">
                  <c:v>386845131.80000001</c:v>
                </c:pt>
                <c:pt idx="34401">
                  <c:v>386856377.30000001</c:v>
                </c:pt>
                <c:pt idx="34402">
                  <c:v>386867622.80000001</c:v>
                </c:pt>
                <c:pt idx="34403">
                  <c:v>386878868.30000001</c:v>
                </c:pt>
                <c:pt idx="34404">
                  <c:v>386890113.80000001</c:v>
                </c:pt>
                <c:pt idx="34405">
                  <c:v>386901359.30000001</c:v>
                </c:pt>
                <c:pt idx="34406">
                  <c:v>386912604.80000001</c:v>
                </c:pt>
                <c:pt idx="34407">
                  <c:v>386923850.30000001</c:v>
                </c:pt>
                <c:pt idx="34408">
                  <c:v>386935095.80000001</c:v>
                </c:pt>
                <c:pt idx="34409">
                  <c:v>386946341.30000001</c:v>
                </c:pt>
                <c:pt idx="34410">
                  <c:v>386957586.80000001</c:v>
                </c:pt>
                <c:pt idx="34411">
                  <c:v>386968832.30000001</c:v>
                </c:pt>
                <c:pt idx="34412">
                  <c:v>386980077.80000001</c:v>
                </c:pt>
                <c:pt idx="34413">
                  <c:v>386991323.30000001</c:v>
                </c:pt>
                <c:pt idx="34414">
                  <c:v>387002568.80000001</c:v>
                </c:pt>
                <c:pt idx="34415">
                  <c:v>387013814.30000001</c:v>
                </c:pt>
                <c:pt idx="34416">
                  <c:v>387025059.80000001</c:v>
                </c:pt>
                <c:pt idx="34417">
                  <c:v>387036305.30000001</c:v>
                </c:pt>
                <c:pt idx="34418">
                  <c:v>387047550.80000001</c:v>
                </c:pt>
                <c:pt idx="34419">
                  <c:v>387058796.30000001</c:v>
                </c:pt>
                <c:pt idx="34420">
                  <c:v>387070041.80000001</c:v>
                </c:pt>
                <c:pt idx="34421">
                  <c:v>387081287.30000001</c:v>
                </c:pt>
                <c:pt idx="34422">
                  <c:v>387092532.80000001</c:v>
                </c:pt>
                <c:pt idx="34423">
                  <c:v>387103778.30000001</c:v>
                </c:pt>
                <c:pt idx="34424">
                  <c:v>387115023.80000001</c:v>
                </c:pt>
                <c:pt idx="34425">
                  <c:v>387126269.30000001</c:v>
                </c:pt>
                <c:pt idx="34426">
                  <c:v>387137514.80000001</c:v>
                </c:pt>
                <c:pt idx="34427">
                  <c:v>387148760.30000001</c:v>
                </c:pt>
                <c:pt idx="34428">
                  <c:v>387160005.80000001</c:v>
                </c:pt>
                <c:pt idx="34429">
                  <c:v>387171251.30000001</c:v>
                </c:pt>
                <c:pt idx="34430">
                  <c:v>387182496.80000001</c:v>
                </c:pt>
                <c:pt idx="34431">
                  <c:v>387193742.30000001</c:v>
                </c:pt>
                <c:pt idx="34432">
                  <c:v>387204987.80000001</c:v>
                </c:pt>
                <c:pt idx="34433">
                  <c:v>387216233.30000001</c:v>
                </c:pt>
                <c:pt idx="34434">
                  <c:v>387227478.80000001</c:v>
                </c:pt>
                <c:pt idx="34435">
                  <c:v>387238724.30000001</c:v>
                </c:pt>
                <c:pt idx="34436">
                  <c:v>387249969.80000001</c:v>
                </c:pt>
                <c:pt idx="34437">
                  <c:v>387261215.19999999</c:v>
                </c:pt>
                <c:pt idx="34438">
                  <c:v>387272460.69999999</c:v>
                </c:pt>
                <c:pt idx="34439">
                  <c:v>387283706.19999999</c:v>
                </c:pt>
                <c:pt idx="34440">
                  <c:v>387294951.69999999</c:v>
                </c:pt>
                <c:pt idx="34441">
                  <c:v>387306197.19999999</c:v>
                </c:pt>
                <c:pt idx="34442">
                  <c:v>387317442.69999999</c:v>
                </c:pt>
                <c:pt idx="34443">
                  <c:v>387328688.19999999</c:v>
                </c:pt>
                <c:pt idx="34444">
                  <c:v>387339933.69999999</c:v>
                </c:pt>
                <c:pt idx="34445">
                  <c:v>387351179.19999999</c:v>
                </c:pt>
                <c:pt idx="34446">
                  <c:v>387362424.69999999</c:v>
                </c:pt>
                <c:pt idx="34447">
                  <c:v>387373670.19999999</c:v>
                </c:pt>
                <c:pt idx="34448">
                  <c:v>387384915.69999999</c:v>
                </c:pt>
                <c:pt idx="34449">
                  <c:v>387396161.19999999</c:v>
                </c:pt>
                <c:pt idx="34450">
                  <c:v>387407406.69999999</c:v>
                </c:pt>
                <c:pt idx="34451">
                  <c:v>387418652.19999999</c:v>
                </c:pt>
                <c:pt idx="34452">
                  <c:v>387429897.69999999</c:v>
                </c:pt>
                <c:pt idx="34453">
                  <c:v>387441143.19999999</c:v>
                </c:pt>
                <c:pt idx="34454">
                  <c:v>387452388.69999999</c:v>
                </c:pt>
                <c:pt idx="34455">
                  <c:v>387463634.19999999</c:v>
                </c:pt>
                <c:pt idx="34456">
                  <c:v>387474879.69999999</c:v>
                </c:pt>
                <c:pt idx="34457">
                  <c:v>387486125.19999999</c:v>
                </c:pt>
                <c:pt idx="34458">
                  <c:v>387497370.69999999</c:v>
                </c:pt>
                <c:pt idx="34459">
                  <c:v>387508616.19999999</c:v>
                </c:pt>
                <c:pt idx="34460">
                  <c:v>387519861.69999999</c:v>
                </c:pt>
                <c:pt idx="34461">
                  <c:v>387531107.19999999</c:v>
                </c:pt>
                <c:pt idx="34462">
                  <c:v>387542352.69999999</c:v>
                </c:pt>
                <c:pt idx="34463">
                  <c:v>387553598.19999999</c:v>
                </c:pt>
                <c:pt idx="34464">
                  <c:v>387564843.69999999</c:v>
                </c:pt>
                <c:pt idx="34465">
                  <c:v>387576089.19999999</c:v>
                </c:pt>
                <c:pt idx="34466">
                  <c:v>387587334.69999999</c:v>
                </c:pt>
                <c:pt idx="34467">
                  <c:v>387598580.19999999</c:v>
                </c:pt>
                <c:pt idx="34468">
                  <c:v>387609825.69999999</c:v>
                </c:pt>
                <c:pt idx="34469">
                  <c:v>387621071.19999999</c:v>
                </c:pt>
                <c:pt idx="34470">
                  <c:v>387632316.69999999</c:v>
                </c:pt>
                <c:pt idx="34471">
                  <c:v>387643562.19999999</c:v>
                </c:pt>
                <c:pt idx="34472">
                  <c:v>387654807.69999999</c:v>
                </c:pt>
                <c:pt idx="34473">
                  <c:v>387666053.19999999</c:v>
                </c:pt>
                <c:pt idx="34474">
                  <c:v>387677298.69999999</c:v>
                </c:pt>
                <c:pt idx="34475">
                  <c:v>387688544.19999999</c:v>
                </c:pt>
                <c:pt idx="34476">
                  <c:v>387699789.69999999</c:v>
                </c:pt>
                <c:pt idx="34477">
                  <c:v>387711035.19999999</c:v>
                </c:pt>
                <c:pt idx="34478">
                  <c:v>387722280.69999999</c:v>
                </c:pt>
                <c:pt idx="34479">
                  <c:v>387733526.19999999</c:v>
                </c:pt>
                <c:pt idx="34480">
                  <c:v>387744771.69999999</c:v>
                </c:pt>
                <c:pt idx="34481">
                  <c:v>387756017.19999999</c:v>
                </c:pt>
                <c:pt idx="34482">
                  <c:v>387767262.69999999</c:v>
                </c:pt>
                <c:pt idx="34483">
                  <c:v>387778508.19999999</c:v>
                </c:pt>
                <c:pt idx="34484">
                  <c:v>387789753.69999999</c:v>
                </c:pt>
                <c:pt idx="34485">
                  <c:v>387800999.19999999</c:v>
                </c:pt>
                <c:pt idx="34486">
                  <c:v>387812244.69999999</c:v>
                </c:pt>
                <c:pt idx="34487">
                  <c:v>387823490.19999999</c:v>
                </c:pt>
                <c:pt idx="34488">
                  <c:v>387834735.60000002</c:v>
                </c:pt>
                <c:pt idx="34489">
                  <c:v>387845981.10000002</c:v>
                </c:pt>
                <c:pt idx="34490">
                  <c:v>387857226.60000002</c:v>
                </c:pt>
                <c:pt idx="34491">
                  <c:v>387868472.10000002</c:v>
                </c:pt>
                <c:pt idx="34492">
                  <c:v>387879717.60000002</c:v>
                </c:pt>
                <c:pt idx="34493">
                  <c:v>387890963.10000002</c:v>
                </c:pt>
                <c:pt idx="34494">
                  <c:v>387902208.60000002</c:v>
                </c:pt>
                <c:pt idx="34495">
                  <c:v>387913454.10000002</c:v>
                </c:pt>
                <c:pt idx="34496">
                  <c:v>387924699.60000002</c:v>
                </c:pt>
                <c:pt idx="34497">
                  <c:v>387935945.10000002</c:v>
                </c:pt>
                <c:pt idx="34498">
                  <c:v>387947190.60000002</c:v>
                </c:pt>
                <c:pt idx="34499">
                  <c:v>387958436.10000002</c:v>
                </c:pt>
                <c:pt idx="34500">
                  <c:v>387969681.60000002</c:v>
                </c:pt>
                <c:pt idx="34501">
                  <c:v>387980927.10000002</c:v>
                </c:pt>
                <c:pt idx="34502">
                  <c:v>387992172.60000002</c:v>
                </c:pt>
                <c:pt idx="34503">
                  <c:v>388003418.10000002</c:v>
                </c:pt>
                <c:pt idx="34504">
                  <c:v>388014663.60000002</c:v>
                </c:pt>
                <c:pt idx="34505">
                  <c:v>388025909.10000002</c:v>
                </c:pt>
                <c:pt idx="34506">
                  <c:v>388037154.60000002</c:v>
                </c:pt>
                <c:pt idx="34507">
                  <c:v>388048400.10000002</c:v>
                </c:pt>
                <c:pt idx="34508">
                  <c:v>388059645.60000002</c:v>
                </c:pt>
                <c:pt idx="34509">
                  <c:v>388070891.10000002</c:v>
                </c:pt>
                <c:pt idx="34510">
                  <c:v>388082136.60000002</c:v>
                </c:pt>
                <c:pt idx="34511">
                  <c:v>388093382.10000002</c:v>
                </c:pt>
                <c:pt idx="34512">
                  <c:v>388104627.60000002</c:v>
                </c:pt>
                <c:pt idx="34513">
                  <c:v>388115873.10000002</c:v>
                </c:pt>
                <c:pt idx="34514">
                  <c:v>388127118.60000002</c:v>
                </c:pt>
                <c:pt idx="34515">
                  <c:v>388138364.10000002</c:v>
                </c:pt>
                <c:pt idx="34516">
                  <c:v>388149609.60000002</c:v>
                </c:pt>
                <c:pt idx="34517">
                  <c:v>388160855.10000002</c:v>
                </c:pt>
                <c:pt idx="34518">
                  <c:v>388172100.60000002</c:v>
                </c:pt>
                <c:pt idx="34519">
                  <c:v>388183346.10000002</c:v>
                </c:pt>
                <c:pt idx="34520">
                  <c:v>388194591.60000002</c:v>
                </c:pt>
                <c:pt idx="34521">
                  <c:v>388205837.10000002</c:v>
                </c:pt>
                <c:pt idx="34522">
                  <c:v>388217082.60000002</c:v>
                </c:pt>
                <c:pt idx="34523">
                  <c:v>388228328.10000002</c:v>
                </c:pt>
                <c:pt idx="34524">
                  <c:v>388239573.60000002</c:v>
                </c:pt>
                <c:pt idx="34525">
                  <c:v>388250819.10000002</c:v>
                </c:pt>
                <c:pt idx="34526">
                  <c:v>388262064.60000002</c:v>
                </c:pt>
                <c:pt idx="34527">
                  <c:v>388273310.10000002</c:v>
                </c:pt>
                <c:pt idx="34528">
                  <c:v>388284555.60000002</c:v>
                </c:pt>
                <c:pt idx="34529">
                  <c:v>388295801.10000002</c:v>
                </c:pt>
                <c:pt idx="34530">
                  <c:v>388307046.60000002</c:v>
                </c:pt>
                <c:pt idx="34531">
                  <c:v>388318292.10000002</c:v>
                </c:pt>
                <c:pt idx="34532">
                  <c:v>388329537.60000002</c:v>
                </c:pt>
                <c:pt idx="34533">
                  <c:v>388340783.10000002</c:v>
                </c:pt>
                <c:pt idx="34534">
                  <c:v>388352028.60000002</c:v>
                </c:pt>
                <c:pt idx="34535">
                  <c:v>388363274.10000002</c:v>
                </c:pt>
                <c:pt idx="34536">
                  <c:v>388374519.60000002</c:v>
                </c:pt>
                <c:pt idx="34537">
                  <c:v>388385765.10000002</c:v>
                </c:pt>
                <c:pt idx="34538">
                  <c:v>388397010.5</c:v>
                </c:pt>
                <c:pt idx="34539">
                  <c:v>388408256</c:v>
                </c:pt>
                <c:pt idx="34540">
                  <c:v>388419501.5</c:v>
                </c:pt>
                <c:pt idx="34541">
                  <c:v>388430747</c:v>
                </c:pt>
                <c:pt idx="34542">
                  <c:v>388441992.5</c:v>
                </c:pt>
                <c:pt idx="34543">
                  <c:v>388453238</c:v>
                </c:pt>
                <c:pt idx="34544">
                  <c:v>388464483.5</c:v>
                </c:pt>
                <c:pt idx="34545">
                  <c:v>388475729</c:v>
                </c:pt>
                <c:pt idx="34546">
                  <c:v>388486974.5</c:v>
                </c:pt>
                <c:pt idx="34547">
                  <c:v>388498220</c:v>
                </c:pt>
                <c:pt idx="34548">
                  <c:v>388509465.5</c:v>
                </c:pt>
                <c:pt idx="34549">
                  <c:v>388520711</c:v>
                </c:pt>
                <c:pt idx="34550">
                  <c:v>388531956.5</c:v>
                </c:pt>
                <c:pt idx="34551">
                  <c:v>388543202</c:v>
                </c:pt>
                <c:pt idx="34552">
                  <c:v>388554447.5</c:v>
                </c:pt>
                <c:pt idx="34553">
                  <c:v>388565693</c:v>
                </c:pt>
                <c:pt idx="34554">
                  <c:v>388576938.5</c:v>
                </c:pt>
                <c:pt idx="34555">
                  <c:v>388588184</c:v>
                </c:pt>
                <c:pt idx="34556">
                  <c:v>388599429.5</c:v>
                </c:pt>
                <c:pt idx="34557">
                  <c:v>388610675</c:v>
                </c:pt>
                <c:pt idx="34558">
                  <c:v>388621920.5</c:v>
                </c:pt>
                <c:pt idx="34559">
                  <c:v>388633166</c:v>
                </c:pt>
                <c:pt idx="34560">
                  <c:v>388644411.5</c:v>
                </c:pt>
                <c:pt idx="34561">
                  <c:v>388655657</c:v>
                </c:pt>
                <c:pt idx="34562">
                  <c:v>388666902.5</c:v>
                </c:pt>
                <c:pt idx="34563">
                  <c:v>388678148</c:v>
                </c:pt>
                <c:pt idx="34564">
                  <c:v>388689393.5</c:v>
                </c:pt>
                <c:pt idx="34565">
                  <c:v>388700639</c:v>
                </c:pt>
                <c:pt idx="34566">
                  <c:v>388711884.5</c:v>
                </c:pt>
                <c:pt idx="34567">
                  <c:v>388723130</c:v>
                </c:pt>
                <c:pt idx="34568">
                  <c:v>388734375.5</c:v>
                </c:pt>
                <c:pt idx="34569">
                  <c:v>388745621</c:v>
                </c:pt>
                <c:pt idx="34570">
                  <c:v>388756866.5</c:v>
                </c:pt>
                <c:pt idx="34571">
                  <c:v>388768112</c:v>
                </c:pt>
                <c:pt idx="34572">
                  <c:v>388779357.5</c:v>
                </c:pt>
                <c:pt idx="34573">
                  <c:v>388790603</c:v>
                </c:pt>
                <c:pt idx="34574">
                  <c:v>388801848.5</c:v>
                </c:pt>
                <c:pt idx="34575">
                  <c:v>388813094</c:v>
                </c:pt>
                <c:pt idx="34576">
                  <c:v>388824339.5</c:v>
                </c:pt>
                <c:pt idx="34577">
                  <c:v>388835585</c:v>
                </c:pt>
                <c:pt idx="34578">
                  <c:v>388846830.5</c:v>
                </c:pt>
                <c:pt idx="34579">
                  <c:v>388858076</c:v>
                </c:pt>
                <c:pt idx="34580">
                  <c:v>388869321.5</c:v>
                </c:pt>
                <c:pt idx="34581">
                  <c:v>388880567</c:v>
                </c:pt>
                <c:pt idx="34582">
                  <c:v>388891812.5</c:v>
                </c:pt>
                <c:pt idx="34583">
                  <c:v>388903058</c:v>
                </c:pt>
                <c:pt idx="34584">
                  <c:v>388914303.5</c:v>
                </c:pt>
                <c:pt idx="34585">
                  <c:v>388925549</c:v>
                </c:pt>
                <c:pt idx="34586">
                  <c:v>388936794.5</c:v>
                </c:pt>
                <c:pt idx="34587">
                  <c:v>388948040</c:v>
                </c:pt>
                <c:pt idx="34588">
                  <c:v>388959285.5</c:v>
                </c:pt>
                <c:pt idx="34589">
                  <c:v>388970530.89999998</c:v>
                </c:pt>
                <c:pt idx="34590">
                  <c:v>388981776.39999998</c:v>
                </c:pt>
                <c:pt idx="34591">
                  <c:v>388993021.89999998</c:v>
                </c:pt>
                <c:pt idx="34592">
                  <c:v>389004267.39999998</c:v>
                </c:pt>
                <c:pt idx="34593">
                  <c:v>389015512.89999998</c:v>
                </c:pt>
                <c:pt idx="34594">
                  <c:v>389026758.39999998</c:v>
                </c:pt>
                <c:pt idx="34595">
                  <c:v>389038003.89999998</c:v>
                </c:pt>
                <c:pt idx="34596">
                  <c:v>389049249.39999998</c:v>
                </c:pt>
                <c:pt idx="34597">
                  <c:v>389060494.89999998</c:v>
                </c:pt>
                <c:pt idx="34598">
                  <c:v>389071740.39999998</c:v>
                </c:pt>
                <c:pt idx="34599">
                  <c:v>389082985.89999998</c:v>
                </c:pt>
                <c:pt idx="34600">
                  <c:v>389094231.39999998</c:v>
                </c:pt>
                <c:pt idx="34601">
                  <c:v>389105476.89999998</c:v>
                </c:pt>
                <c:pt idx="34602">
                  <c:v>389116722.39999998</c:v>
                </c:pt>
                <c:pt idx="34603">
                  <c:v>389127967.89999998</c:v>
                </c:pt>
                <c:pt idx="34604">
                  <c:v>389139213.39999998</c:v>
                </c:pt>
                <c:pt idx="34605">
                  <c:v>389150458.89999998</c:v>
                </c:pt>
                <c:pt idx="34606">
                  <c:v>389161704.39999998</c:v>
                </c:pt>
                <c:pt idx="34607">
                  <c:v>389172949.89999998</c:v>
                </c:pt>
                <c:pt idx="34608">
                  <c:v>389184195.39999998</c:v>
                </c:pt>
                <c:pt idx="34609">
                  <c:v>389195440.89999998</c:v>
                </c:pt>
                <c:pt idx="34610">
                  <c:v>389206686.39999998</c:v>
                </c:pt>
                <c:pt idx="34611">
                  <c:v>389217931.89999998</c:v>
                </c:pt>
                <c:pt idx="34612">
                  <c:v>389229177.39999998</c:v>
                </c:pt>
                <c:pt idx="34613">
                  <c:v>389240422.89999998</c:v>
                </c:pt>
                <c:pt idx="34614">
                  <c:v>389251668.39999998</c:v>
                </c:pt>
                <c:pt idx="34615">
                  <c:v>389262913.89999998</c:v>
                </c:pt>
                <c:pt idx="34616">
                  <c:v>389274159.39999998</c:v>
                </c:pt>
                <c:pt idx="34617">
                  <c:v>389285404.89999998</c:v>
                </c:pt>
                <c:pt idx="34618">
                  <c:v>389296650.39999998</c:v>
                </c:pt>
                <c:pt idx="34619">
                  <c:v>389307895.89999998</c:v>
                </c:pt>
                <c:pt idx="34620">
                  <c:v>389319141.39999998</c:v>
                </c:pt>
                <c:pt idx="34621">
                  <c:v>389330386.89999998</c:v>
                </c:pt>
                <c:pt idx="34622">
                  <c:v>389341632.39999998</c:v>
                </c:pt>
                <c:pt idx="34623">
                  <c:v>389352877.89999998</c:v>
                </c:pt>
                <c:pt idx="34624">
                  <c:v>389364123.39999998</c:v>
                </c:pt>
                <c:pt idx="34625">
                  <c:v>389375368.89999998</c:v>
                </c:pt>
                <c:pt idx="34626">
                  <c:v>389386614.39999998</c:v>
                </c:pt>
                <c:pt idx="34627">
                  <c:v>389397859.89999998</c:v>
                </c:pt>
                <c:pt idx="34628">
                  <c:v>389409105.39999998</c:v>
                </c:pt>
                <c:pt idx="34629">
                  <c:v>389420350.89999998</c:v>
                </c:pt>
                <c:pt idx="34630">
                  <c:v>389431596.39999998</c:v>
                </c:pt>
                <c:pt idx="34631">
                  <c:v>389442841.89999998</c:v>
                </c:pt>
                <c:pt idx="34632">
                  <c:v>389454087.39999998</c:v>
                </c:pt>
                <c:pt idx="34633">
                  <c:v>389465332.89999998</c:v>
                </c:pt>
                <c:pt idx="34634">
                  <c:v>389476578.39999998</c:v>
                </c:pt>
                <c:pt idx="34635">
                  <c:v>389487823.89999998</c:v>
                </c:pt>
                <c:pt idx="34636">
                  <c:v>389499069.39999998</c:v>
                </c:pt>
                <c:pt idx="34637">
                  <c:v>389510314.89999998</c:v>
                </c:pt>
                <c:pt idx="34638">
                  <c:v>389521560.39999998</c:v>
                </c:pt>
                <c:pt idx="34639">
                  <c:v>389532805.80000001</c:v>
                </c:pt>
                <c:pt idx="34640">
                  <c:v>389544051.30000001</c:v>
                </c:pt>
                <c:pt idx="34641">
                  <c:v>389555296.80000001</c:v>
                </c:pt>
                <c:pt idx="34642">
                  <c:v>389566542.30000001</c:v>
                </c:pt>
                <c:pt idx="34643">
                  <c:v>389577787.80000001</c:v>
                </c:pt>
                <c:pt idx="34644">
                  <c:v>389589033.30000001</c:v>
                </c:pt>
                <c:pt idx="34645">
                  <c:v>389600278.80000001</c:v>
                </c:pt>
                <c:pt idx="34646">
                  <c:v>389611524.30000001</c:v>
                </c:pt>
                <c:pt idx="34647">
                  <c:v>389622769.80000001</c:v>
                </c:pt>
                <c:pt idx="34648">
                  <c:v>389634015.30000001</c:v>
                </c:pt>
                <c:pt idx="34649">
                  <c:v>389645260.80000001</c:v>
                </c:pt>
                <c:pt idx="34650">
                  <c:v>389656506.30000001</c:v>
                </c:pt>
                <c:pt idx="34651">
                  <c:v>389667751.80000001</c:v>
                </c:pt>
                <c:pt idx="34652">
                  <c:v>389678997.30000001</c:v>
                </c:pt>
                <c:pt idx="34653">
                  <c:v>389690242.80000001</c:v>
                </c:pt>
                <c:pt idx="34654">
                  <c:v>389701488.30000001</c:v>
                </c:pt>
                <c:pt idx="34655">
                  <c:v>389712733.80000001</c:v>
                </c:pt>
                <c:pt idx="34656">
                  <c:v>389723979.30000001</c:v>
                </c:pt>
                <c:pt idx="34657">
                  <c:v>389735224.80000001</c:v>
                </c:pt>
                <c:pt idx="34658">
                  <c:v>389746470.30000001</c:v>
                </c:pt>
                <c:pt idx="34659">
                  <c:v>389757715.80000001</c:v>
                </c:pt>
                <c:pt idx="34660">
                  <c:v>389768961.30000001</c:v>
                </c:pt>
                <c:pt idx="34661">
                  <c:v>389780206.80000001</c:v>
                </c:pt>
                <c:pt idx="34662">
                  <c:v>389791452.30000001</c:v>
                </c:pt>
                <c:pt idx="34663">
                  <c:v>389802697.80000001</c:v>
                </c:pt>
                <c:pt idx="34664">
                  <c:v>389813943.30000001</c:v>
                </c:pt>
                <c:pt idx="34665">
                  <c:v>389825188.80000001</c:v>
                </c:pt>
                <c:pt idx="34666">
                  <c:v>389836434.30000001</c:v>
                </c:pt>
                <c:pt idx="34667">
                  <c:v>389847679.80000001</c:v>
                </c:pt>
                <c:pt idx="34668">
                  <c:v>389858925.30000001</c:v>
                </c:pt>
                <c:pt idx="34669">
                  <c:v>389870170.80000001</c:v>
                </c:pt>
                <c:pt idx="34670">
                  <c:v>389881416.30000001</c:v>
                </c:pt>
                <c:pt idx="34671">
                  <c:v>389892661.80000001</c:v>
                </c:pt>
                <c:pt idx="34672">
                  <c:v>389903907.30000001</c:v>
                </c:pt>
                <c:pt idx="34673">
                  <c:v>389915152.80000001</c:v>
                </c:pt>
                <c:pt idx="34674">
                  <c:v>389926398.30000001</c:v>
                </c:pt>
                <c:pt idx="34675">
                  <c:v>389937643.80000001</c:v>
                </c:pt>
                <c:pt idx="34676">
                  <c:v>389948889.30000001</c:v>
                </c:pt>
                <c:pt idx="34677">
                  <c:v>389960134.80000001</c:v>
                </c:pt>
                <c:pt idx="34678">
                  <c:v>389971380.30000001</c:v>
                </c:pt>
                <c:pt idx="34679">
                  <c:v>389982625.80000001</c:v>
                </c:pt>
                <c:pt idx="34680">
                  <c:v>389993871.30000001</c:v>
                </c:pt>
                <c:pt idx="34681">
                  <c:v>390005116.80000001</c:v>
                </c:pt>
                <c:pt idx="34682">
                  <c:v>390016362.30000001</c:v>
                </c:pt>
                <c:pt idx="34683">
                  <c:v>390027607.80000001</c:v>
                </c:pt>
                <c:pt idx="34684">
                  <c:v>390038853.30000001</c:v>
                </c:pt>
                <c:pt idx="34685">
                  <c:v>390050098.80000001</c:v>
                </c:pt>
                <c:pt idx="34686">
                  <c:v>390061344.30000001</c:v>
                </c:pt>
                <c:pt idx="34687">
                  <c:v>390072589.80000001</c:v>
                </c:pt>
                <c:pt idx="34688">
                  <c:v>390083835.30000001</c:v>
                </c:pt>
                <c:pt idx="34689">
                  <c:v>390095080.80000001</c:v>
                </c:pt>
                <c:pt idx="34690">
                  <c:v>390106326.19999999</c:v>
                </c:pt>
                <c:pt idx="34691">
                  <c:v>390117571.69999999</c:v>
                </c:pt>
                <c:pt idx="34692">
                  <c:v>390128817.19999999</c:v>
                </c:pt>
                <c:pt idx="34693">
                  <c:v>390140062.69999999</c:v>
                </c:pt>
                <c:pt idx="34694">
                  <c:v>390151308.19999999</c:v>
                </c:pt>
                <c:pt idx="34695">
                  <c:v>390162553.69999999</c:v>
                </c:pt>
                <c:pt idx="34696">
                  <c:v>390173799.19999999</c:v>
                </c:pt>
                <c:pt idx="34697">
                  <c:v>390185044.69999999</c:v>
                </c:pt>
                <c:pt idx="34698">
                  <c:v>390196290.19999999</c:v>
                </c:pt>
                <c:pt idx="34699">
                  <c:v>390207535.69999999</c:v>
                </c:pt>
                <c:pt idx="34700">
                  <c:v>390218781.19999999</c:v>
                </c:pt>
                <c:pt idx="34701">
                  <c:v>390230026.69999999</c:v>
                </c:pt>
                <c:pt idx="34702">
                  <c:v>390241272.19999999</c:v>
                </c:pt>
                <c:pt idx="34703">
                  <c:v>390252517.69999999</c:v>
                </c:pt>
                <c:pt idx="34704">
                  <c:v>390263763.19999999</c:v>
                </c:pt>
                <c:pt idx="34705">
                  <c:v>390275008.69999999</c:v>
                </c:pt>
                <c:pt idx="34706">
                  <c:v>390286254.19999999</c:v>
                </c:pt>
                <c:pt idx="34707">
                  <c:v>390297499.69999999</c:v>
                </c:pt>
                <c:pt idx="34708">
                  <c:v>390308745.19999999</c:v>
                </c:pt>
                <c:pt idx="34709">
                  <c:v>390319990.69999999</c:v>
                </c:pt>
                <c:pt idx="34710">
                  <c:v>390331236.19999999</c:v>
                </c:pt>
                <c:pt idx="34711">
                  <c:v>390342481.69999999</c:v>
                </c:pt>
                <c:pt idx="34712">
                  <c:v>390353727.19999999</c:v>
                </c:pt>
                <c:pt idx="34713">
                  <c:v>390364972.69999999</c:v>
                </c:pt>
                <c:pt idx="34714">
                  <c:v>390376218.19999999</c:v>
                </c:pt>
                <c:pt idx="34715">
                  <c:v>390387463.69999999</c:v>
                </c:pt>
                <c:pt idx="34716">
                  <c:v>390398709.19999999</c:v>
                </c:pt>
                <c:pt idx="34717">
                  <c:v>390409954.69999999</c:v>
                </c:pt>
                <c:pt idx="34718">
                  <c:v>390421200.19999999</c:v>
                </c:pt>
                <c:pt idx="34719">
                  <c:v>390432445.69999999</c:v>
                </c:pt>
                <c:pt idx="34720">
                  <c:v>390443691.19999999</c:v>
                </c:pt>
                <c:pt idx="34721">
                  <c:v>390454936.69999999</c:v>
                </c:pt>
                <c:pt idx="34722">
                  <c:v>390466182.19999999</c:v>
                </c:pt>
                <c:pt idx="34723">
                  <c:v>390477427.69999999</c:v>
                </c:pt>
                <c:pt idx="34724">
                  <c:v>390488673.19999999</c:v>
                </c:pt>
                <c:pt idx="34725">
                  <c:v>390499918.69999999</c:v>
                </c:pt>
                <c:pt idx="34726">
                  <c:v>390511164.19999999</c:v>
                </c:pt>
                <c:pt idx="34727">
                  <c:v>390522409.69999999</c:v>
                </c:pt>
                <c:pt idx="34728">
                  <c:v>390533655.19999999</c:v>
                </c:pt>
                <c:pt idx="34729">
                  <c:v>390544900.69999999</c:v>
                </c:pt>
                <c:pt idx="34730">
                  <c:v>390556146.19999999</c:v>
                </c:pt>
                <c:pt idx="34731">
                  <c:v>390567391.69999999</c:v>
                </c:pt>
                <c:pt idx="34732">
                  <c:v>390578637.19999999</c:v>
                </c:pt>
                <c:pt idx="34733">
                  <c:v>390589882.69999999</c:v>
                </c:pt>
                <c:pt idx="34734">
                  <c:v>390601128.19999999</c:v>
                </c:pt>
                <c:pt idx="34735">
                  <c:v>390612373.69999999</c:v>
                </c:pt>
                <c:pt idx="34736">
                  <c:v>390623619.19999999</c:v>
                </c:pt>
                <c:pt idx="34737">
                  <c:v>390634864.69999999</c:v>
                </c:pt>
                <c:pt idx="34738">
                  <c:v>390646110.19999999</c:v>
                </c:pt>
                <c:pt idx="34739">
                  <c:v>390657355.69999999</c:v>
                </c:pt>
                <c:pt idx="34740">
                  <c:v>390668601.10000002</c:v>
                </c:pt>
                <c:pt idx="34741">
                  <c:v>390679846.60000002</c:v>
                </c:pt>
                <c:pt idx="34742">
                  <c:v>390691092.10000002</c:v>
                </c:pt>
                <c:pt idx="34743">
                  <c:v>390702337.60000002</c:v>
                </c:pt>
                <c:pt idx="34744">
                  <c:v>390713583.10000002</c:v>
                </c:pt>
                <c:pt idx="34745">
                  <c:v>390724828.60000002</c:v>
                </c:pt>
                <c:pt idx="34746">
                  <c:v>390736074.10000002</c:v>
                </c:pt>
                <c:pt idx="34747">
                  <c:v>390747319.60000002</c:v>
                </c:pt>
                <c:pt idx="34748">
                  <c:v>390758565.10000002</c:v>
                </c:pt>
                <c:pt idx="34749">
                  <c:v>390769810.60000002</c:v>
                </c:pt>
                <c:pt idx="34750">
                  <c:v>390781056.10000002</c:v>
                </c:pt>
                <c:pt idx="34751">
                  <c:v>390792301.60000002</c:v>
                </c:pt>
                <c:pt idx="34752">
                  <c:v>390803547.10000002</c:v>
                </c:pt>
                <c:pt idx="34753">
                  <c:v>390814792.60000002</c:v>
                </c:pt>
                <c:pt idx="34754">
                  <c:v>390826038.10000002</c:v>
                </c:pt>
                <c:pt idx="34755">
                  <c:v>390837283.60000002</c:v>
                </c:pt>
                <c:pt idx="34756">
                  <c:v>390848529.10000002</c:v>
                </c:pt>
                <c:pt idx="34757">
                  <c:v>390859774.60000002</c:v>
                </c:pt>
                <c:pt idx="34758">
                  <c:v>390871020.10000002</c:v>
                </c:pt>
                <c:pt idx="34759">
                  <c:v>390882265.60000002</c:v>
                </c:pt>
                <c:pt idx="34760">
                  <c:v>390893511.10000002</c:v>
                </c:pt>
                <c:pt idx="34761">
                  <c:v>390904756.60000002</c:v>
                </c:pt>
                <c:pt idx="34762">
                  <c:v>390916002.10000002</c:v>
                </c:pt>
                <c:pt idx="34763">
                  <c:v>390927247.60000002</c:v>
                </c:pt>
                <c:pt idx="34764">
                  <c:v>390938493.10000002</c:v>
                </c:pt>
                <c:pt idx="34765">
                  <c:v>390949738.60000002</c:v>
                </c:pt>
                <c:pt idx="34766">
                  <c:v>390960984.10000002</c:v>
                </c:pt>
                <c:pt idx="34767">
                  <c:v>390972229.60000002</c:v>
                </c:pt>
                <c:pt idx="34768">
                  <c:v>390983475.10000002</c:v>
                </c:pt>
                <c:pt idx="34769">
                  <c:v>390994720.60000002</c:v>
                </c:pt>
                <c:pt idx="34770">
                  <c:v>391005966.10000002</c:v>
                </c:pt>
                <c:pt idx="34771">
                  <c:v>391017211.60000002</c:v>
                </c:pt>
                <c:pt idx="34772">
                  <c:v>391028457.10000002</c:v>
                </c:pt>
                <c:pt idx="34773">
                  <c:v>391039702.60000002</c:v>
                </c:pt>
                <c:pt idx="34774">
                  <c:v>391050948.10000002</c:v>
                </c:pt>
                <c:pt idx="34775">
                  <c:v>391062193.60000002</c:v>
                </c:pt>
                <c:pt idx="34776">
                  <c:v>391073439.10000002</c:v>
                </c:pt>
                <c:pt idx="34777">
                  <c:v>391084684.60000002</c:v>
                </c:pt>
                <c:pt idx="34778">
                  <c:v>391095930.10000002</c:v>
                </c:pt>
                <c:pt idx="34779">
                  <c:v>391107175.60000002</c:v>
                </c:pt>
                <c:pt idx="34780">
                  <c:v>391118421.10000002</c:v>
                </c:pt>
                <c:pt idx="34781">
                  <c:v>391129666.60000002</c:v>
                </c:pt>
                <c:pt idx="34782">
                  <c:v>391140912.10000002</c:v>
                </c:pt>
                <c:pt idx="34783">
                  <c:v>391152157.60000002</c:v>
                </c:pt>
                <c:pt idx="34784">
                  <c:v>391163403.10000002</c:v>
                </c:pt>
                <c:pt idx="34785">
                  <c:v>391174648.60000002</c:v>
                </c:pt>
                <c:pt idx="34786">
                  <c:v>391185894.10000002</c:v>
                </c:pt>
                <c:pt idx="34787">
                  <c:v>391197139.60000002</c:v>
                </c:pt>
                <c:pt idx="34788">
                  <c:v>391208385.10000002</c:v>
                </c:pt>
                <c:pt idx="34789">
                  <c:v>391219630.60000002</c:v>
                </c:pt>
                <c:pt idx="34790">
                  <c:v>391230876.10000002</c:v>
                </c:pt>
                <c:pt idx="34791">
                  <c:v>391242121.5</c:v>
                </c:pt>
                <c:pt idx="34792">
                  <c:v>391253367</c:v>
                </c:pt>
                <c:pt idx="34793">
                  <c:v>391264612.5</c:v>
                </c:pt>
                <c:pt idx="34794">
                  <c:v>391275858</c:v>
                </c:pt>
                <c:pt idx="34795">
                  <c:v>391287103.5</c:v>
                </c:pt>
                <c:pt idx="34796">
                  <c:v>391298349</c:v>
                </c:pt>
                <c:pt idx="34797">
                  <c:v>391309594.5</c:v>
                </c:pt>
                <c:pt idx="34798">
                  <c:v>391320840</c:v>
                </c:pt>
                <c:pt idx="34799">
                  <c:v>391332085.5</c:v>
                </c:pt>
                <c:pt idx="34800">
                  <c:v>391343331</c:v>
                </c:pt>
                <c:pt idx="34801">
                  <c:v>391354576.5</c:v>
                </c:pt>
                <c:pt idx="34802">
                  <c:v>391365822</c:v>
                </c:pt>
                <c:pt idx="34803">
                  <c:v>391377067.5</c:v>
                </c:pt>
                <c:pt idx="34804">
                  <c:v>391388313</c:v>
                </c:pt>
                <c:pt idx="34805">
                  <c:v>391399558.5</c:v>
                </c:pt>
                <c:pt idx="34806">
                  <c:v>391410804</c:v>
                </c:pt>
                <c:pt idx="34807">
                  <c:v>391422049.5</c:v>
                </c:pt>
                <c:pt idx="34808">
                  <c:v>391433295</c:v>
                </c:pt>
                <c:pt idx="34809">
                  <c:v>391444540.5</c:v>
                </c:pt>
                <c:pt idx="34810">
                  <c:v>391455786</c:v>
                </c:pt>
                <c:pt idx="34811">
                  <c:v>391467031.5</c:v>
                </c:pt>
                <c:pt idx="34812">
                  <c:v>391478277</c:v>
                </c:pt>
                <c:pt idx="34813">
                  <c:v>391489522.5</c:v>
                </c:pt>
                <c:pt idx="34814">
                  <c:v>391500768</c:v>
                </c:pt>
                <c:pt idx="34815">
                  <c:v>391512013.5</c:v>
                </c:pt>
                <c:pt idx="34816">
                  <c:v>391523259</c:v>
                </c:pt>
                <c:pt idx="34817">
                  <c:v>391534504.5</c:v>
                </c:pt>
                <c:pt idx="34818">
                  <c:v>391545750</c:v>
                </c:pt>
                <c:pt idx="34819">
                  <c:v>391556995.5</c:v>
                </c:pt>
                <c:pt idx="34820">
                  <c:v>391568241</c:v>
                </c:pt>
                <c:pt idx="34821">
                  <c:v>391579486.5</c:v>
                </c:pt>
                <c:pt idx="34822">
                  <c:v>391590732</c:v>
                </c:pt>
                <c:pt idx="34823">
                  <c:v>391601977.5</c:v>
                </c:pt>
                <c:pt idx="34824">
                  <c:v>391613223</c:v>
                </c:pt>
                <c:pt idx="34825">
                  <c:v>391624468.5</c:v>
                </c:pt>
                <c:pt idx="34826">
                  <c:v>391635714</c:v>
                </c:pt>
                <c:pt idx="34827">
                  <c:v>391646959.5</c:v>
                </c:pt>
                <c:pt idx="34828">
                  <c:v>391658205</c:v>
                </c:pt>
                <c:pt idx="34829">
                  <c:v>391669450.5</c:v>
                </c:pt>
                <c:pt idx="34830">
                  <c:v>391680696</c:v>
                </c:pt>
                <c:pt idx="34831">
                  <c:v>391691941.5</c:v>
                </c:pt>
                <c:pt idx="34832">
                  <c:v>391703187</c:v>
                </c:pt>
                <c:pt idx="34833">
                  <c:v>391714432.5</c:v>
                </c:pt>
                <c:pt idx="34834">
                  <c:v>391725678</c:v>
                </c:pt>
                <c:pt idx="34835">
                  <c:v>391736923.5</c:v>
                </c:pt>
                <c:pt idx="34836">
                  <c:v>391748169</c:v>
                </c:pt>
                <c:pt idx="34837">
                  <c:v>391759414.5</c:v>
                </c:pt>
                <c:pt idx="34838">
                  <c:v>391770660</c:v>
                </c:pt>
                <c:pt idx="34839">
                  <c:v>391781905.5</c:v>
                </c:pt>
                <c:pt idx="34840">
                  <c:v>391793151</c:v>
                </c:pt>
                <c:pt idx="34841">
                  <c:v>391804396.39999998</c:v>
                </c:pt>
                <c:pt idx="34842">
                  <c:v>391815641.89999998</c:v>
                </c:pt>
                <c:pt idx="34843">
                  <c:v>391826887.39999998</c:v>
                </c:pt>
                <c:pt idx="34844">
                  <c:v>391838132.89999998</c:v>
                </c:pt>
                <c:pt idx="34845">
                  <c:v>391849378.39999998</c:v>
                </c:pt>
                <c:pt idx="34846">
                  <c:v>391860623.89999998</c:v>
                </c:pt>
                <c:pt idx="34847">
                  <c:v>391871869.39999998</c:v>
                </c:pt>
                <c:pt idx="34848">
                  <c:v>391883114.89999998</c:v>
                </c:pt>
                <c:pt idx="34849">
                  <c:v>391894360.39999998</c:v>
                </c:pt>
                <c:pt idx="34850">
                  <c:v>391905605.89999998</c:v>
                </c:pt>
                <c:pt idx="34851">
                  <c:v>391916851.39999998</c:v>
                </c:pt>
                <c:pt idx="34852">
                  <c:v>391928096.89999998</c:v>
                </c:pt>
                <c:pt idx="34853">
                  <c:v>391939342.39999998</c:v>
                </c:pt>
                <c:pt idx="34854">
                  <c:v>391950587.89999998</c:v>
                </c:pt>
                <c:pt idx="34855">
                  <c:v>391961833.39999998</c:v>
                </c:pt>
                <c:pt idx="34856">
                  <c:v>391973078.89999998</c:v>
                </c:pt>
                <c:pt idx="34857">
                  <c:v>391984324.39999998</c:v>
                </c:pt>
                <c:pt idx="34858">
                  <c:v>391995569.89999998</c:v>
                </c:pt>
                <c:pt idx="34859">
                  <c:v>392006815.39999998</c:v>
                </c:pt>
                <c:pt idx="34860">
                  <c:v>392018060.89999998</c:v>
                </c:pt>
                <c:pt idx="34861">
                  <c:v>392029306.39999998</c:v>
                </c:pt>
                <c:pt idx="34862">
                  <c:v>392040551.89999998</c:v>
                </c:pt>
                <c:pt idx="34863">
                  <c:v>392051797.39999998</c:v>
                </c:pt>
                <c:pt idx="34864">
                  <c:v>392063042.89999998</c:v>
                </c:pt>
                <c:pt idx="34865">
                  <c:v>392074288.39999998</c:v>
                </c:pt>
                <c:pt idx="34866">
                  <c:v>392085533.89999998</c:v>
                </c:pt>
                <c:pt idx="34867">
                  <c:v>392096779.39999998</c:v>
                </c:pt>
                <c:pt idx="34868">
                  <c:v>392108024.89999998</c:v>
                </c:pt>
                <c:pt idx="34869">
                  <c:v>392119270.39999998</c:v>
                </c:pt>
                <c:pt idx="34870">
                  <c:v>392130515.89999998</c:v>
                </c:pt>
                <c:pt idx="34871">
                  <c:v>392141761.39999998</c:v>
                </c:pt>
                <c:pt idx="34872">
                  <c:v>392153006.89999998</c:v>
                </c:pt>
                <c:pt idx="34873">
                  <c:v>392164252.39999998</c:v>
                </c:pt>
                <c:pt idx="34874">
                  <c:v>392175497.89999998</c:v>
                </c:pt>
                <c:pt idx="34875">
                  <c:v>392186743.39999998</c:v>
                </c:pt>
                <c:pt idx="34876">
                  <c:v>392197988.89999998</c:v>
                </c:pt>
                <c:pt idx="34877">
                  <c:v>392209234.39999998</c:v>
                </c:pt>
                <c:pt idx="34878">
                  <c:v>392220479.89999998</c:v>
                </c:pt>
                <c:pt idx="34879">
                  <c:v>392231725.39999998</c:v>
                </c:pt>
                <c:pt idx="34880">
                  <c:v>392242970.89999998</c:v>
                </c:pt>
                <c:pt idx="34881">
                  <c:v>392254216.39999998</c:v>
                </c:pt>
                <c:pt idx="34882">
                  <c:v>392265461.89999998</c:v>
                </c:pt>
                <c:pt idx="34883">
                  <c:v>392276707.39999998</c:v>
                </c:pt>
                <c:pt idx="34884">
                  <c:v>392287952.89999998</c:v>
                </c:pt>
                <c:pt idx="34885">
                  <c:v>392299198.39999998</c:v>
                </c:pt>
                <c:pt idx="34886">
                  <c:v>392310443.89999998</c:v>
                </c:pt>
                <c:pt idx="34887">
                  <c:v>392321689.39999998</c:v>
                </c:pt>
                <c:pt idx="34888">
                  <c:v>392332934.89999998</c:v>
                </c:pt>
                <c:pt idx="34889">
                  <c:v>392344180.39999998</c:v>
                </c:pt>
                <c:pt idx="34890">
                  <c:v>392355425.89999998</c:v>
                </c:pt>
                <c:pt idx="34891">
                  <c:v>392366671.30000001</c:v>
                </c:pt>
                <c:pt idx="34892">
                  <c:v>392377916.80000001</c:v>
                </c:pt>
                <c:pt idx="34893">
                  <c:v>392389162.30000001</c:v>
                </c:pt>
                <c:pt idx="34894">
                  <c:v>392400407.80000001</c:v>
                </c:pt>
                <c:pt idx="34895">
                  <c:v>392411653.30000001</c:v>
                </c:pt>
                <c:pt idx="34896">
                  <c:v>392422898.80000001</c:v>
                </c:pt>
                <c:pt idx="34897">
                  <c:v>392434144.30000001</c:v>
                </c:pt>
                <c:pt idx="34898">
                  <c:v>392445389.80000001</c:v>
                </c:pt>
                <c:pt idx="34899">
                  <c:v>392456635.30000001</c:v>
                </c:pt>
                <c:pt idx="34900">
                  <c:v>392467880.80000001</c:v>
                </c:pt>
                <c:pt idx="34901">
                  <c:v>392479126.30000001</c:v>
                </c:pt>
                <c:pt idx="34902">
                  <c:v>392490371.80000001</c:v>
                </c:pt>
                <c:pt idx="34903">
                  <c:v>392501617.30000001</c:v>
                </c:pt>
                <c:pt idx="34904">
                  <c:v>392512862.80000001</c:v>
                </c:pt>
                <c:pt idx="34905">
                  <c:v>392524108.30000001</c:v>
                </c:pt>
                <c:pt idx="34906">
                  <c:v>392535353.80000001</c:v>
                </c:pt>
                <c:pt idx="34907">
                  <c:v>392546599.30000001</c:v>
                </c:pt>
                <c:pt idx="34908">
                  <c:v>392557844.80000001</c:v>
                </c:pt>
                <c:pt idx="34909">
                  <c:v>392569090.30000001</c:v>
                </c:pt>
                <c:pt idx="34910">
                  <c:v>392580335.80000001</c:v>
                </c:pt>
                <c:pt idx="34911">
                  <c:v>392591581.30000001</c:v>
                </c:pt>
                <c:pt idx="34912">
                  <c:v>392602826.80000001</c:v>
                </c:pt>
                <c:pt idx="34913">
                  <c:v>392614072.30000001</c:v>
                </c:pt>
                <c:pt idx="34914">
                  <c:v>392625317.80000001</c:v>
                </c:pt>
                <c:pt idx="34915">
                  <c:v>392636563.30000001</c:v>
                </c:pt>
                <c:pt idx="34916">
                  <c:v>392647808.80000001</c:v>
                </c:pt>
                <c:pt idx="34917">
                  <c:v>392659054.30000001</c:v>
                </c:pt>
                <c:pt idx="34918">
                  <c:v>392670299.80000001</c:v>
                </c:pt>
                <c:pt idx="34919">
                  <c:v>392681545.30000001</c:v>
                </c:pt>
                <c:pt idx="34920">
                  <c:v>392692790.80000001</c:v>
                </c:pt>
                <c:pt idx="34921">
                  <c:v>392704036.30000001</c:v>
                </c:pt>
                <c:pt idx="34922">
                  <c:v>392715281.80000001</c:v>
                </c:pt>
                <c:pt idx="34923">
                  <c:v>392726527.30000001</c:v>
                </c:pt>
                <c:pt idx="34924">
                  <c:v>392737772.80000001</c:v>
                </c:pt>
                <c:pt idx="34925">
                  <c:v>392749018.30000001</c:v>
                </c:pt>
                <c:pt idx="34926">
                  <c:v>392760263.80000001</c:v>
                </c:pt>
                <c:pt idx="34927">
                  <c:v>392771509.30000001</c:v>
                </c:pt>
                <c:pt idx="34928">
                  <c:v>392782754.80000001</c:v>
                </c:pt>
                <c:pt idx="34929">
                  <c:v>392794000.30000001</c:v>
                </c:pt>
                <c:pt idx="34930">
                  <c:v>392805245.80000001</c:v>
                </c:pt>
                <c:pt idx="34931">
                  <c:v>392816491.30000001</c:v>
                </c:pt>
                <c:pt idx="34932">
                  <c:v>392827736.80000001</c:v>
                </c:pt>
                <c:pt idx="34933">
                  <c:v>392838982.30000001</c:v>
                </c:pt>
                <c:pt idx="34934">
                  <c:v>392850227.80000001</c:v>
                </c:pt>
                <c:pt idx="34935">
                  <c:v>392861473.30000001</c:v>
                </c:pt>
                <c:pt idx="34936">
                  <c:v>392872718.80000001</c:v>
                </c:pt>
                <c:pt idx="34937">
                  <c:v>392883964.30000001</c:v>
                </c:pt>
                <c:pt idx="34938">
                  <c:v>392895209.80000001</c:v>
                </c:pt>
                <c:pt idx="34939">
                  <c:v>392906455.30000001</c:v>
                </c:pt>
                <c:pt idx="34940">
                  <c:v>392917700.80000001</c:v>
                </c:pt>
                <c:pt idx="34941">
                  <c:v>392928946.30000001</c:v>
                </c:pt>
                <c:pt idx="34942">
                  <c:v>392940191.69999999</c:v>
                </c:pt>
                <c:pt idx="34943">
                  <c:v>392951437.19999999</c:v>
                </c:pt>
                <c:pt idx="34944">
                  <c:v>392962682.69999999</c:v>
                </c:pt>
                <c:pt idx="34945">
                  <c:v>392973928.19999999</c:v>
                </c:pt>
                <c:pt idx="34946">
                  <c:v>392985173.69999999</c:v>
                </c:pt>
                <c:pt idx="34947">
                  <c:v>392996419.19999999</c:v>
                </c:pt>
                <c:pt idx="34948">
                  <c:v>393007664.69999999</c:v>
                </c:pt>
                <c:pt idx="34949">
                  <c:v>393018910.19999999</c:v>
                </c:pt>
                <c:pt idx="34950">
                  <c:v>393030155.69999999</c:v>
                </c:pt>
                <c:pt idx="34951">
                  <c:v>393041401.19999999</c:v>
                </c:pt>
                <c:pt idx="34952">
                  <c:v>393052646.69999999</c:v>
                </c:pt>
                <c:pt idx="34953">
                  <c:v>393063892.19999999</c:v>
                </c:pt>
                <c:pt idx="34954">
                  <c:v>393075137.69999999</c:v>
                </c:pt>
                <c:pt idx="34955">
                  <c:v>393086383.19999999</c:v>
                </c:pt>
                <c:pt idx="34956">
                  <c:v>393097628.69999999</c:v>
                </c:pt>
                <c:pt idx="34957">
                  <c:v>393108874.19999999</c:v>
                </c:pt>
                <c:pt idx="34958">
                  <c:v>393120119.69999999</c:v>
                </c:pt>
                <c:pt idx="34959">
                  <c:v>393131365.19999999</c:v>
                </c:pt>
                <c:pt idx="34960">
                  <c:v>393142610.69999999</c:v>
                </c:pt>
                <c:pt idx="34961">
                  <c:v>393153856.19999999</c:v>
                </c:pt>
                <c:pt idx="34962">
                  <c:v>393165101.69999999</c:v>
                </c:pt>
                <c:pt idx="34963">
                  <c:v>393176347.19999999</c:v>
                </c:pt>
                <c:pt idx="34964">
                  <c:v>393187592.69999999</c:v>
                </c:pt>
                <c:pt idx="34965">
                  <c:v>393198838.19999999</c:v>
                </c:pt>
                <c:pt idx="34966">
                  <c:v>393210083.69999999</c:v>
                </c:pt>
                <c:pt idx="34967">
                  <c:v>393221329.19999999</c:v>
                </c:pt>
                <c:pt idx="34968">
                  <c:v>393232574.69999999</c:v>
                </c:pt>
                <c:pt idx="34969">
                  <c:v>393243820.19999999</c:v>
                </c:pt>
                <c:pt idx="34970">
                  <c:v>393255065.69999999</c:v>
                </c:pt>
                <c:pt idx="34971">
                  <c:v>393266311.19999999</c:v>
                </c:pt>
                <c:pt idx="34972">
                  <c:v>393277556.69999999</c:v>
                </c:pt>
                <c:pt idx="34973">
                  <c:v>393288802.19999999</c:v>
                </c:pt>
                <c:pt idx="34974">
                  <c:v>393300047.69999999</c:v>
                </c:pt>
                <c:pt idx="34975">
                  <c:v>393311293.19999999</c:v>
                </c:pt>
                <c:pt idx="34976">
                  <c:v>393322538.69999999</c:v>
                </c:pt>
                <c:pt idx="34977">
                  <c:v>393333784.19999999</c:v>
                </c:pt>
                <c:pt idx="34978">
                  <c:v>393345029.69999999</c:v>
                </c:pt>
                <c:pt idx="34979">
                  <c:v>393356275.19999999</c:v>
                </c:pt>
                <c:pt idx="34980">
                  <c:v>393367520.69999999</c:v>
                </c:pt>
                <c:pt idx="34981">
                  <c:v>393378766.19999999</c:v>
                </c:pt>
                <c:pt idx="34982">
                  <c:v>393390011.69999999</c:v>
                </c:pt>
                <c:pt idx="34983">
                  <c:v>393401257.19999999</c:v>
                </c:pt>
                <c:pt idx="34984">
                  <c:v>393412502.69999999</c:v>
                </c:pt>
                <c:pt idx="34985">
                  <c:v>393423748.19999999</c:v>
                </c:pt>
                <c:pt idx="34986">
                  <c:v>393434993.69999999</c:v>
                </c:pt>
                <c:pt idx="34987">
                  <c:v>393446239.19999999</c:v>
                </c:pt>
                <c:pt idx="34988">
                  <c:v>393457484.69999999</c:v>
                </c:pt>
                <c:pt idx="34989">
                  <c:v>393468730.19999999</c:v>
                </c:pt>
                <c:pt idx="34990">
                  <c:v>393479975.69999999</c:v>
                </c:pt>
                <c:pt idx="34991">
                  <c:v>393491221.19999999</c:v>
                </c:pt>
                <c:pt idx="34992">
                  <c:v>393502466.60000002</c:v>
                </c:pt>
                <c:pt idx="34993">
                  <c:v>393513712.10000002</c:v>
                </c:pt>
                <c:pt idx="34994">
                  <c:v>393524957.60000002</c:v>
                </c:pt>
                <c:pt idx="34995">
                  <c:v>393536203.10000002</c:v>
                </c:pt>
                <c:pt idx="34996">
                  <c:v>393547448.60000002</c:v>
                </c:pt>
                <c:pt idx="34997">
                  <c:v>393558694.10000002</c:v>
                </c:pt>
                <c:pt idx="34998">
                  <c:v>393569939.60000002</c:v>
                </c:pt>
                <c:pt idx="34999">
                  <c:v>393581185.10000002</c:v>
                </c:pt>
                <c:pt idx="35000">
                  <c:v>393592430.60000002</c:v>
                </c:pt>
                <c:pt idx="35001">
                  <c:v>393603676.10000002</c:v>
                </c:pt>
                <c:pt idx="35002">
                  <c:v>393614921.60000002</c:v>
                </c:pt>
                <c:pt idx="35003">
                  <c:v>393626167.10000002</c:v>
                </c:pt>
                <c:pt idx="35004">
                  <c:v>393637412.60000002</c:v>
                </c:pt>
                <c:pt idx="35005">
                  <c:v>393648658.10000002</c:v>
                </c:pt>
                <c:pt idx="35006">
                  <c:v>393659903.60000002</c:v>
                </c:pt>
                <c:pt idx="35007">
                  <c:v>393671149.10000002</c:v>
                </c:pt>
                <c:pt idx="35008">
                  <c:v>393682394.60000002</c:v>
                </c:pt>
                <c:pt idx="35009">
                  <c:v>393693640.10000002</c:v>
                </c:pt>
                <c:pt idx="35010">
                  <c:v>393704885.60000002</c:v>
                </c:pt>
                <c:pt idx="35011">
                  <c:v>393716131.10000002</c:v>
                </c:pt>
                <c:pt idx="35012">
                  <c:v>393727376.60000002</c:v>
                </c:pt>
                <c:pt idx="35013">
                  <c:v>393738622.10000002</c:v>
                </c:pt>
                <c:pt idx="35014">
                  <c:v>393749867.60000002</c:v>
                </c:pt>
                <c:pt idx="35015">
                  <c:v>393761113.10000002</c:v>
                </c:pt>
                <c:pt idx="35016">
                  <c:v>393772358.60000002</c:v>
                </c:pt>
                <c:pt idx="35017">
                  <c:v>393783604.10000002</c:v>
                </c:pt>
                <c:pt idx="35018">
                  <c:v>393794849.60000002</c:v>
                </c:pt>
                <c:pt idx="35019">
                  <c:v>393806095.10000002</c:v>
                </c:pt>
                <c:pt idx="35020">
                  <c:v>393817340.60000002</c:v>
                </c:pt>
                <c:pt idx="35021">
                  <c:v>393828586.10000002</c:v>
                </c:pt>
                <c:pt idx="35022">
                  <c:v>393839831.60000002</c:v>
                </c:pt>
                <c:pt idx="35023">
                  <c:v>393851077.10000002</c:v>
                </c:pt>
                <c:pt idx="35024">
                  <c:v>393862322.60000002</c:v>
                </c:pt>
                <c:pt idx="35025">
                  <c:v>393873568.10000002</c:v>
                </c:pt>
                <c:pt idx="35026">
                  <c:v>393884813.60000002</c:v>
                </c:pt>
                <c:pt idx="35027">
                  <c:v>393896059.10000002</c:v>
                </c:pt>
                <c:pt idx="35028">
                  <c:v>393907304.60000002</c:v>
                </c:pt>
                <c:pt idx="35029">
                  <c:v>393918550.10000002</c:v>
                </c:pt>
                <c:pt idx="35030">
                  <c:v>393929795.60000002</c:v>
                </c:pt>
                <c:pt idx="35031">
                  <c:v>393941041.10000002</c:v>
                </c:pt>
                <c:pt idx="35032">
                  <c:v>393952286.60000002</c:v>
                </c:pt>
                <c:pt idx="35033">
                  <c:v>393963532.10000002</c:v>
                </c:pt>
                <c:pt idx="35034">
                  <c:v>393974777.60000002</c:v>
                </c:pt>
                <c:pt idx="35035">
                  <c:v>393986023.10000002</c:v>
                </c:pt>
                <c:pt idx="35036">
                  <c:v>393997268.60000002</c:v>
                </c:pt>
                <c:pt idx="35037">
                  <c:v>394008514.10000002</c:v>
                </c:pt>
                <c:pt idx="35038">
                  <c:v>394019759.60000002</c:v>
                </c:pt>
                <c:pt idx="35039">
                  <c:v>394031005.10000002</c:v>
                </c:pt>
                <c:pt idx="35040">
                  <c:v>394042250.60000002</c:v>
                </c:pt>
                <c:pt idx="35041">
                  <c:v>394053496.10000002</c:v>
                </c:pt>
                <c:pt idx="35042">
                  <c:v>394064741.60000002</c:v>
                </c:pt>
                <c:pt idx="35043">
                  <c:v>394075987</c:v>
                </c:pt>
                <c:pt idx="35044">
                  <c:v>394087232.5</c:v>
                </c:pt>
                <c:pt idx="35045">
                  <c:v>394098478</c:v>
                </c:pt>
                <c:pt idx="35046">
                  <c:v>394109723.5</c:v>
                </c:pt>
                <c:pt idx="35047">
                  <c:v>394120969</c:v>
                </c:pt>
                <c:pt idx="35048">
                  <c:v>394132214.5</c:v>
                </c:pt>
                <c:pt idx="35049">
                  <c:v>394143460</c:v>
                </c:pt>
                <c:pt idx="35050">
                  <c:v>394154705.5</c:v>
                </c:pt>
                <c:pt idx="35051">
                  <c:v>394165951</c:v>
                </c:pt>
                <c:pt idx="35052">
                  <c:v>394177196.5</c:v>
                </c:pt>
                <c:pt idx="35053">
                  <c:v>394188442</c:v>
                </c:pt>
                <c:pt idx="35054">
                  <c:v>394199687.5</c:v>
                </c:pt>
                <c:pt idx="35055">
                  <c:v>394210933</c:v>
                </c:pt>
                <c:pt idx="35056">
                  <c:v>394222178.5</c:v>
                </c:pt>
                <c:pt idx="35057">
                  <c:v>394233424</c:v>
                </c:pt>
                <c:pt idx="35058">
                  <c:v>394244669.5</c:v>
                </c:pt>
                <c:pt idx="35059">
                  <c:v>394255915</c:v>
                </c:pt>
                <c:pt idx="35060">
                  <c:v>394267160.5</c:v>
                </c:pt>
                <c:pt idx="35061">
                  <c:v>394278406</c:v>
                </c:pt>
                <c:pt idx="35062">
                  <c:v>394289651.5</c:v>
                </c:pt>
                <c:pt idx="35063">
                  <c:v>394300897</c:v>
                </c:pt>
                <c:pt idx="35064">
                  <c:v>394312142.5</c:v>
                </c:pt>
                <c:pt idx="35065">
                  <c:v>394323388</c:v>
                </c:pt>
                <c:pt idx="35066">
                  <c:v>394334633.5</c:v>
                </c:pt>
                <c:pt idx="35067">
                  <c:v>394345879</c:v>
                </c:pt>
                <c:pt idx="35068">
                  <c:v>394357124.5</c:v>
                </c:pt>
                <c:pt idx="35069">
                  <c:v>394368370</c:v>
                </c:pt>
                <c:pt idx="35070">
                  <c:v>394379615.5</c:v>
                </c:pt>
                <c:pt idx="35071">
                  <c:v>394390861</c:v>
                </c:pt>
                <c:pt idx="35072">
                  <c:v>394402106.5</c:v>
                </c:pt>
                <c:pt idx="35073">
                  <c:v>394413352</c:v>
                </c:pt>
                <c:pt idx="35074">
                  <c:v>394424597.5</c:v>
                </c:pt>
                <c:pt idx="35075">
                  <c:v>394435843</c:v>
                </c:pt>
                <c:pt idx="35076">
                  <c:v>394447088.5</c:v>
                </c:pt>
                <c:pt idx="35077">
                  <c:v>394458334</c:v>
                </c:pt>
                <c:pt idx="35078">
                  <c:v>394469579.5</c:v>
                </c:pt>
                <c:pt idx="35079">
                  <c:v>394480825</c:v>
                </c:pt>
                <c:pt idx="35080">
                  <c:v>394492070.5</c:v>
                </c:pt>
                <c:pt idx="35081">
                  <c:v>394503316</c:v>
                </c:pt>
                <c:pt idx="35082">
                  <c:v>394514561.5</c:v>
                </c:pt>
                <c:pt idx="35083">
                  <c:v>394525807</c:v>
                </c:pt>
                <c:pt idx="35084">
                  <c:v>394537052.5</c:v>
                </c:pt>
                <c:pt idx="35085">
                  <c:v>394548298</c:v>
                </c:pt>
                <c:pt idx="35086">
                  <c:v>394559543.5</c:v>
                </c:pt>
                <c:pt idx="35087">
                  <c:v>394570789</c:v>
                </c:pt>
                <c:pt idx="35088">
                  <c:v>394582034.5</c:v>
                </c:pt>
                <c:pt idx="35089">
                  <c:v>394593280</c:v>
                </c:pt>
                <c:pt idx="35090">
                  <c:v>394604525.5</c:v>
                </c:pt>
                <c:pt idx="35091">
                  <c:v>394615771</c:v>
                </c:pt>
                <c:pt idx="35092">
                  <c:v>394627016.5</c:v>
                </c:pt>
                <c:pt idx="35093">
                  <c:v>394638261.89999998</c:v>
                </c:pt>
                <c:pt idx="35094">
                  <c:v>394649507.39999998</c:v>
                </c:pt>
                <c:pt idx="35095">
                  <c:v>394660752.89999998</c:v>
                </c:pt>
                <c:pt idx="35096">
                  <c:v>394671998.39999998</c:v>
                </c:pt>
                <c:pt idx="35097">
                  <c:v>394683243.89999998</c:v>
                </c:pt>
                <c:pt idx="35098">
                  <c:v>394694489.39999998</c:v>
                </c:pt>
                <c:pt idx="35099">
                  <c:v>394705734.89999998</c:v>
                </c:pt>
                <c:pt idx="35100">
                  <c:v>394716980.39999998</c:v>
                </c:pt>
                <c:pt idx="35101">
                  <c:v>394728225.89999998</c:v>
                </c:pt>
                <c:pt idx="35102">
                  <c:v>394739471.39999998</c:v>
                </c:pt>
                <c:pt idx="35103">
                  <c:v>394750716.89999998</c:v>
                </c:pt>
                <c:pt idx="35104">
                  <c:v>394761962.39999998</c:v>
                </c:pt>
                <c:pt idx="35105">
                  <c:v>394773207.89999998</c:v>
                </c:pt>
                <c:pt idx="35106">
                  <c:v>394784453.39999998</c:v>
                </c:pt>
                <c:pt idx="35107">
                  <c:v>394795698.89999998</c:v>
                </c:pt>
                <c:pt idx="35108">
                  <c:v>394806944.39999998</c:v>
                </c:pt>
                <c:pt idx="35109">
                  <c:v>394818189.89999998</c:v>
                </c:pt>
                <c:pt idx="35110">
                  <c:v>394829435.39999998</c:v>
                </c:pt>
                <c:pt idx="35111">
                  <c:v>394840680.89999998</c:v>
                </c:pt>
                <c:pt idx="35112">
                  <c:v>394851926.39999998</c:v>
                </c:pt>
                <c:pt idx="35113">
                  <c:v>394863171.89999998</c:v>
                </c:pt>
                <c:pt idx="35114">
                  <c:v>394874417.39999998</c:v>
                </c:pt>
                <c:pt idx="35115">
                  <c:v>394885662.89999998</c:v>
                </c:pt>
                <c:pt idx="35116">
                  <c:v>394896908.39999998</c:v>
                </c:pt>
                <c:pt idx="35117">
                  <c:v>394908153.89999998</c:v>
                </c:pt>
                <c:pt idx="35118">
                  <c:v>394919399.39999998</c:v>
                </c:pt>
                <c:pt idx="35119">
                  <c:v>394930644.89999998</c:v>
                </c:pt>
                <c:pt idx="35120">
                  <c:v>394941890.39999998</c:v>
                </c:pt>
                <c:pt idx="35121">
                  <c:v>394953135.89999998</c:v>
                </c:pt>
                <c:pt idx="35122">
                  <c:v>394964381.39999998</c:v>
                </c:pt>
                <c:pt idx="35123">
                  <c:v>394975626.89999998</c:v>
                </c:pt>
                <c:pt idx="35124">
                  <c:v>394986872.39999998</c:v>
                </c:pt>
                <c:pt idx="35125">
                  <c:v>394998117.89999998</c:v>
                </c:pt>
                <c:pt idx="35126">
                  <c:v>395009363.39999998</c:v>
                </c:pt>
                <c:pt idx="35127">
                  <c:v>395020608.89999998</c:v>
                </c:pt>
                <c:pt idx="35128">
                  <c:v>395031854.39999998</c:v>
                </c:pt>
                <c:pt idx="35129">
                  <c:v>395043099.89999998</c:v>
                </c:pt>
                <c:pt idx="35130">
                  <c:v>395054345.39999998</c:v>
                </c:pt>
                <c:pt idx="35131">
                  <c:v>395065590.89999998</c:v>
                </c:pt>
                <c:pt idx="35132">
                  <c:v>395076836.39999998</c:v>
                </c:pt>
                <c:pt idx="35133">
                  <c:v>395088081.89999998</c:v>
                </c:pt>
                <c:pt idx="35134">
                  <c:v>395099327.39999998</c:v>
                </c:pt>
                <c:pt idx="35135">
                  <c:v>395110572.89999998</c:v>
                </c:pt>
                <c:pt idx="35136">
                  <c:v>395121818.39999998</c:v>
                </c:pt>
                <c:pt idx="35137">
                  <c:v>395133063.89999998</c:v>
                </c:pt>
                <c:pt idx="35138">
                  <c:v>395144309.39999998</c:v>
                </c:pt>
                <c:pt idx="35139">
                  <c:v>395155554.89999998</c:v>
                </c:pt>
                <c:pt idx="35140">
                  <c:v>395166800.39999998</c:v>
                </c:pt>
                <c:pt idx="35141">
                  <c:v>395178045.89999998</c:v>
                </c:pt>
                <c:pt idx="35142">
                  <c:v>395189291.39999998</c:v>
                </c:pt>
                <c:pt idx="35143">
                  <c:v>395200536.89999998</c:v>
                </c:pt>
                <c:pt idx="35144">
                  <c:v>395211782.30000001</c:v>
                </c:pt>
                <c:pt idx="35145">
                  <c:v>395223027.80000001</c:v>
                </c:pt>
                <c:pt idx="35146">
                  <c:v>395234273.30000001</c:v>
                </c:pt>
                <c:pt idx="35147">
                  <c:v>395245518.80000001</c:v>
                </c:pt>
                <c:pt idx="35148">
                  <c:v>395256764.30000001</c:v>
                </c:pt>
                <c:pt idx="35149">
                  <c:v>395268009.80000001</c:v>
                </c:pt>
                <c:pt idx="35150">
                  <c:v>395279255.30000001</c:v>
                </c:pt>
                <c:pt idx="35151">
                  <c:v>395290500.80000001</c:v>
                </c:pt>
                <c:pt idx="35152">
                  <c:v>395301746.30000001</c:v>
                </c:pt>
                <c:pt idx="35153">
                  <c:v>395312991.80000001</c:v>
                </c:pt>
                <c:pt idx="35154">
                  <c:v>395324237.30000001</c:v>
                </c:pt>
                <c:pt idx="35155">
                  <c:v>395335482.80000001</c:v>
                </c:pt>
                <c:pt idx="35156">
                  <c:v>395346728.30000001</c:v>
                </c:pt>
                <c:pt idx="35157">
                  <c:v>395357973.80000001</c:v>
                </c:pt>
                <c:pt idx="35158">
                  <c:v>395369219.30000001</c:v>
                </c:pt>
                <c:pt idx="35159">
                  <c:v>395380464.80000001</c:v>
                </c:pt>
                <c:pt idx="35160">
                  <c:v>395391710.30000001</c:v>
                </c:pt>
                <c:pt idx="35161">
                  <c:v>395402955.80000001</c:v>
                </c:pt>
                <c:pt idx="35162">
                  <c:v>395414201.30000001</c:v>
                </c:pt>
                <c:pt idx="35163">
                  <c:v>395425446.80000001</c:v>
                </c:pt>
                <c:pt idx="35164">
                  <c:v>395436692.30000001</c:v>
                </c:pt>
                <c:pt idx="35165">
                  <c:v>395447937.80000001</c:v>
                </c:pt>
                <c:pt idx="35166">
                  <c:v>395459183.30000001</c:v>
                </c:pt>
                <c:pt idx="35167">
                  <c:v>395470428.80000001</c:v>
                </c:pt>
                <c:pt idx="35168">
                  <c:v>395481674.30000001</c:v>
                </c:pt>
                <c:pt idx="35169">
                  <c:v>395492919.80000001</c:v>
                </c:pt>
                <c:pt idx="35170">
                  <c:v>395504165.30000001</c:v>
                </c:pt>
                <c:pt idx="35171">
                  <c:v>395515410.80000001</c:v>
                </c:pt>
                <c:pt idx="35172">
                  <c:v>395526656.30000001</c:v>
                </c:pt>
                <c:pt idx="35173">
                  <c:v>395537901.80000001</c:v>
                </c:pt>
                <c:pt idx="35174">
                  <c:v>395549147.30000001</c:v>
                </c:pt>
                <c:pt idx="35175">
                  <c:v>395560392.80000001</c:v>
                </c:pt>
                <c:pt idx="35176">
                  <c:v>395571638.30000001</c:v>
                </c:pt>
                <c:pt idx="35177">
                  <c:v>395582883.80000001</c:v>
                </c:pt>
                <c:pt idx="35178">
                  <c:v>395594129.30000001</c:v>
                </c:pt>
                <c:pt idx="35179">
                  <c:v>395605374.80000001</c:v>
                </c:pt>
                <c:pt idx="35180">
                  <c:v>395616620.30000001</c:v>
                </c:pt>
                <c:pt idx="35181">
                  <c:v>395627865.80000001</c:v>
                </c:pt>
                <c:pt idx="35182">
                  <c:v>395639111.30000001</c:v>
                </c:pt>
                <c:pt idx="35183">
                  <c:v>395650356.80000001</c:v>
                </c:pt>
                <c:pt idx="35184">
                  <c:v>395661602.30000001</c:v>
                </c:pt>
                <c:pt idx="35185">
                  <c:v>395672847.80000001</c:v>
                </c:pt>
                <c:pt idx="35186">
                  <c:v>395684093.30000001</c:v>
                </c:pt>
                <c:pt idx="35187">
                  <c:v>395695338.80000001</c:v>
                </c:pt>
                <c:pt idx="35188">
                  <c:v>395706584.30000001</c:v>
                </c:pt>
                <c:pt idx="35189">
                  <c:v>395717829.80000001</c:v>
                </c:pt>
                <c:pt idx="35190">
                  <c:v>395729075.30000001</c:v>
                </c:pt>
                <c:pt idx="35191">
                  <c:v>395740320.80000001</c:v>
                </c:pt>
                <c:pt idx="35192">
                  <c:v>395751566.30000001</c:v>
                </c:pt>
                <c:pt idx="35193">
                  <c:v>395762811.80000001</c:v>
                </c:pt>
                <c:pt idx="35194">
                  <c:v>395774057.19999999</c:v>
                </c:pt>
                <c:pt idx="35195">
                  <c:v>395785302.69999999</c:v>
                </c:pt>
                <c:pt idx="35196">
                  <c:v>395796548.19999999</c:v>
                </c:pt>
                <c:pt idx="35197">
                  <c:v>395807793.69999999</c:v>
                </c:pt>
                <c:pt idx="35198">
                  <c:v>395819039.19999999</c:v>
                </c:pt>
                <c:pt idx="35199">
                  <c:v>395830284.69999999</c:v>
                </c:pt>
                <c:pt idx="35200">
                  <c:v>395841530.19999999</c:v>
                </c:pt>
                <c:pt idx="35201">
                  <c:v>395852775.69999999</c:v>
                </c:pt>
                <c:pt idx="35202">
                  <c:v>395864021.19999999</c:v>
                </c:pt>
                <c:pt idx="35203">
                  <c:v>395875266.69999999</c:v>
                </c:pt>
                <c:pt idx="35204">
                  <c:v>395886512.19999999</c:v>
                </c:pt>
                <c:pt idx="35205">
                  <c:v>395897757.69999999</c:v>
                </c:pt>
                <c:pt idx="35206">
                  <c:v>395909003.19999999</c:v>
                </c:pt>
                <c:pt idx="35207">
                  <c:v>395920248.69999999</c:v>
                </c:pt>
                <c:pt idx="35208">
                  <c:v>395931494.19999999</c:v>
                </c:pt>
                <c:pt idx="35209">
                  <c:v>395942739.69999999</c:v>
                </c:pt>
                <c:pt idx="35210">
                  <c:v>395953985.19999999</c:v>
                </c:pt>
                <c:pt idx="35211">
                  <c:v>395965230.69999999</c:v>
                </c:pt>
                <c:pt idx="35212">
                  <c:v>395976476.19999999</c:v>
                </c:pt>
                <c:pt idx="35213">
                  <c:v>395987721.69999999</c:v>
                </c:pt>
                <c:pt idx="35214">
                  <c:v>395998967.19999999</c:v>
                </c:pt>
                <c:pt idx="35215">
                  <c:v>396010212.69999999</c:v>
                </c:pt>
                <c:pt idx="35216">
                  <c:v>396021458.19999999</c:v>
                </c:pt>
                <c:pt idx="35217">
                  <c:v>396032703.69999999</c:v>
                </c:pt>
                <c:pt idx="35218">
                  <c:v>396043949.19999999</c:v>
                </c:pt>
                <c:pt idx="35219">
                  <c:v>396055194.69999999</c:v>
                </c:pt>
                <c:pt idx="35220">
                  <c:v>396066440.19999999</c:v>
                </c:pt>
                <c:pt idx="35221">
                  <c:v>396077685.69999999</c:v>
                </c:pt>
                <c:pt idx="35222">
                  <c:v>396088931.19999999</c:v>
                </c:pt>
                <c:pt idx="35223">
                  <c:v>396100176.69999999</c:v>
                </c:pt>
                <c:pt idx="35224">
                  <c:v>396111422.19999999</c:v>
                </c:pt>
                <c:pt idx="35225">
                  <c:v>396122667.69999999</c:v>
                </c:pt>
                <c:pt idx="35226">
                  <c:v>396133913.19999999</c:v>
                </c:pt>
                <c:pt idx="35227">
                  <c:v>396145158.69999999</c:v>
                </c:pt>
                <c:pt idx="35228">
                  <c:v>396156404.19999999</c:v>
                </c:pt>
                <c:pt idx="35229">
                  <c:v>396167649.69999999</c:v>
                </c:pt>
                <c:pt idx="35230">
                  <c:v>396178895.19999999</c:v>
                </c:pt>
                <c:pt idx="35231">
                  <c:v>396190140.69999999</c:v>
                </c:pt>
                <c:pt idx="35232">
                  <c:v>396201386.19999999</c:v>
                </c:pt>
                <c:pt idx="35233">
                  <c:v>396212631.69999999</c:v>
                </c:pt>
                <c:pt idx="35234">
                  <c:v>396223877.19999999</c:v>
                </c:pt>
                <c:pt idx="35235">
                  <c:v>396235122.69999999</c:v>
                </c:pt>
                <c:pt idx="35236">
                  <c:v>396246368.19999999</c:v>
                </c:pt>
                <c:pt idx="35237">
                  <c:v>396257613.69999999</c:v>
                </c:pt>
                <c:pt idx="35238">
                  <c:v>396268859.19999999</c:v>
                </c:pt>
                <c:pt idx="35239">
                  <c:v>396280104.69999999</c:v>
                </c:pt>
                <c:pt idx="35240">
                  <c:v>396291350.19999999</c:v>
                </c:pt>
                <c:pt idx="35241">
                  <c:v>396302595.69999999</c:v>
                </c:pt>
                <c:pt idx="35242">
                  <c:v>396313841.19999999</c:v>
                </c:pt>
                <c:pt idx="35243">
                  <c:v>396325086.69999999</c:v>
                </c:pt>
                <c:pt idx="35244">
                  <c:v>396336332.19999999</c:v>
                </c:pt>
                <c:pt idx="35245">
                  <c:v>396347577.60000002</c:v>
                </c:pt>
                <c:pt idx="35246">
                  <c:v>396358823.10000002</c:v>
                </c:pt>
                <c:pt idx="35247">
                  <c:v>396370068.60000002</c:v>
                </c:pt>
                <c:pt idx="35248">
                  <c:v>396381314.10000002</c:v>
                </c:pt>
                <c:pt idx="35249">
                  <c:v>396392559.60000002</c:v>
                </c:pt>
                <c:pt idx="35250">
                  <c:v>396403805.10000002</c:v>
                </c:pt>
                <c:pt idx="35251">
                  <c:v>396415050.60000002</c:v>
                </c:pt>
                <c:pt idx="35252">
                  <c:v>396426296.10000002</c:v>
                </c:pt>
                <c:pt idx="35253">
                  <c:v>396437541.60000002</c:v>
                </c:pt>
                <c:pt idx="35254">
                  <c:v>396448787.10000002</c:v>
                </c:pt>
                <c:pt idx="35255">
                  <c:v>396460032.60000002</c:v>
                </c:pt>
                <c:pt idx="35256">
                  <c:v>396471278.10000002</c:v>
                </c:pt>
                <c:pt idx="35257">
                  <c:v>396482523.60000002</c:v>
                </c:pt>
                <c:pt idx="35258">
                  <c:v>396493769.10000002</c:v>
                </c:pt>
                <c:pt idx="35259">
                  <c:v>396505014.60000002</c:v>
                </c:pt>
                <c:pt idx="35260">
                  <c:v>396516260.10000002</c:v>
                </c:pt>
                <c:pt idx="35261">
                  <c:v>396527505.60000002</c:v>
                </c:pt>
                <c:pt idx="35262">
                  <c:v>396538751.10000002</c:v>
                </c:pt>
                <c:pt idx="35263">
                  <c:v>396549996.60000002</c:v>
                </c:pt>
                <c:pt idx="35264">
                  <c:v>396561242.10000002</c:v>
                </c:pt>
                <c:pt idx="35265">
                  <c:v>396572487.60000002</c:v>
                </c:pt>
                <c:pt idx="35266">
                  <c:v>396583733.10000002</c:v>
                </c:pt>
                <c:pt idx="35267">
                  <c:v>396594978.60000002</c:v>
                </c:pt>
                <c:pt idx="35268">
                  <c:v>396606224.10000002</c:v>
                </c:pt>
                <c:pt idx="35269">
                  <c:v>396617469.60000002</c:v>
                </c:pt>
                <c:pt idx="35270">
                  <c:v>396628715.10000002</c:v>
                </c:pt>
                <c:pt idx="35271">
                  <c:v>396639960.60000002</c:v>
                </c:pt>
                <c:pt idx="35272">
                  <c:v>396651206.10000002</c:v>
                </c:pt>
                <c:pt idx="35273">
                  <c:v>396662451.60000002</c:v>
                </c:pt>
                <c:pt idx="35274">
                  <c:v>396673697.10000002</c:v>
                </c:pt>
                <c:pt idx="35275">
                  <c:v>396684942.60000002</c:v>
                </c:pt>
                <c:pt idx="35276">
                  <c:v>396696188.10000002</c:v>
                </c:pt>
                <c:pt idx="35277">
                  <c:v>396707433.60000002</c:v>
                </c:pt>
                <c:pt idx="35278">
                  <c:v>396718679.10000002</c:v>
                </c:pt>
                <c:pt idx="35279">
                  <c:v>396729924.60000002</c:v>
                </c:pt>
                <c:pt idx="35280">
                  <c:v>396741170.10000002</c:v>
                </c:pt>
                <c:pt idx="35281">
                  <c:v>396752415.60000002</c:v>
                </c:pt>
                <c:pt idx="35282">
                  <c:v>396763661.10000002</c:v>
                </c:pt>
                <c:pt idx="35283">
                  <c:v>396774906.60000002</c:v>
                </c:pt>
                <c:pt idx="35284">
                  <c:v>396786152.10000002</c:v>
                </c:pt>
                <c:pt idx="35285">
                  <c:v>396797397.60000002</c:v>
                </c:pt>
                <c:pt idx="35286">
                  <c:v>396808643.10000002</c:v>
                </c:pt>
                <c:pt idx="35287">
                  <c:v>396819888.60000002</c:v>
                </c:pt>
                <c:pt idx="35288">
                  <c:v>396831134.10000002</c:v>
                </c:pt>
                <c:pt idx="35289">
                  <c:v>396842379.60000002</c:v>
                </c:pt>
                <c:pt idx="35290">
                  <c:v>396853625.10000002</c:v>
                </c:pt>
                <c:pt idx="35291">
                  <c:v>396864870.60000002</c:v>
                </c:pt>
                <c:pt idx="35292">
                  <c:v>396876116.10000002</c:v>
                </c:pt>
                <c:pt idx="35293">
                  <c:v>396887361.60000002</c:v>
                </c:pt>
                <c:pt idx="35294">
                  <c:v>396898607.10000002</c:v>
                </c:pt>
                <c:pt idx="35295">
                  <c:v>396909852.5</c:v>
                </c:pt>
                <c:pt idx="35296">
                  <c:v>396921098</c:v>
                </c:pt>
                <c:pt idx="35297">
                  <c:v>396932343.5</c:v>
                </c:pt>
                <c:pt idx="35298">
                  <c:v>396943589</c:v>
                </c:pt>
                <c:pt idx="35299">
                  <c:v>396954834.5</c:v>
                </c:pt>
                <c:pt idx="35300">
                  <c:v>396966080</c:v>
                </c:pt>
                <c:pt idx="35301">
                  <c:v>396977325.5</c:v>
                </c:pt>
                <c:pt idx="35302">
                  <c:v>396988571</c:v>
                </c:pt>
                <c:pt idx="35303">
                  <c:v>396999816.5</c:v>
                </c:pt>
                <c:pt idx="35304">
                  <c:v>397011062</c:v>
                </c:pt>
                <c:pt idx="35305">
                  <c:v>397022307.5</c:v>
                </c:pt>
                <c:pt idx="35306">
                  <c:v>397033553</c:v>
                </c:pt>
                <c:pt idx="35307">
                  <c:v>397044798.5</c:v>
                </c:pt>
                <c:pt idx="35308">
                  <c:v>397056044</c:v>
                </c:pt>
                <c:pt idx="35309">
                  <c:v>397067289.5</c:v>
                </c:pt>
                <c:pt idx="35310">
                  <c:v>397078535</c:v>
                </c:pt>
                <c:pt idx="35311">
                  <c:v>397089780.5</c:v>
                </c:pt>
                <c:pt idx="35312">
                  <c:v>397101026</c:v>
                </c:pt>
                <c:pt idx="35313">
                  <c:v>397112271.5</c:v>
                </c:pt>
                <c:pt idx="35314">
                  <c:v>397123517</c:v>
                </c:pt>
                <c:pt idx="35315">
                  <c:v>397134762.5</c:v>
                </c:pt>
                <c:pt idx="35316">
                  <c:v>397146008</c:v>
                </c:pt>
                <c:pt idx="35317">
                  <c:v>397157253.5</c:v>
                </c:pt>
                <c:pt idx="35318">
                  <c:v>397168499</c:v>
                </c:pt>
                <c:pt idx="35319">
                  <c:v>397179744.5</c:v>
                </c:pt>
                <c:pt idx="35320">
                  <c:v>397190990</c:v>
                </c:pt>
                <c:pt idx="35321">
                  <c:v>397202235.5</c:v>
                </c:pt>
                <c:pt idx="35322">
                  <c:v>397213481</c:v>
                </c:pt>
                <c:pt idx="35323">
                  <c:v>397224726.5</c:v>
                </c:pt>
                <c:pt idx="35324">
                  <c:v>397235972</c:v>
                </c:pt>
                <c:pt idx="35325">
                  <c:v>397247217.5</c:v>
                </c:pt>
                <c:pt idx="35326">
                  <c:v>397258463</c:v>
                </c:pt>
                <c:pt idx="35327">
                  <c:v>397269708.5</c:v>
                </c:pt>
                <c:pt idx="35328">
                  <c:v>397280954</c:v>
                </c:pt>
                <c:pt idx="35329">
                  <c:v>397292199.5</c:v>
                </c:pt>
                <c:pt idx="35330">
                  <c:v>397303445</c:v>
                </c:pt>
                <c:pt idx="35331">
                  <c:v>397314690.5</c:v>
                </c:pt>
                <c:pt idx="35332">
                  <c:v>397325936</c:v>
                </c:pt>
                <c:pt idx="35333">
                  <c:v>397337181.5</c:v>
                </c:pt>
                <c:pt idx="35334">
                  <c:v>397348427</c:v>
                </c:pt>
                <c:pt idx="35335">
                  <c:v>397359672.5</c:v>
                </c:pt>
                <c:pt idx="35336">
                  <c:v>397370918</c:v>
                </c:pt>
                <c:pt idx="35337">
                  <c:v>397382163.5</c:v>
                </c:pt>
                <c:pt idx="35338">
                  <c:v>397393409</c:v>
                </c:pt>
                <c:pt idx="35339">
                  <c:v>397404654.5</c:v>
                </c:pt>
                <c:pt idx="35340">
                  <c:v>397415900</c:v>
                </c:pt>
                <c:pt idx="35341">
                  <c:v>397427145.5</c:v>
                </c:pt>
                <c:pt idx="35342">
                  <c:v>397438391</c:v>
                </c:pt>
                <c:pt idx="35343">
                  <c:v>397449636.5</c:v>
                </c:pt>
                <c:pt idx="35344">
                  <c:v>397460882</c:v>
                </c:pt>
                <c:pt idx="35345">
                  <c:v>397472127.5</c:v>
                </c:pt>
                <c:pt idx="35346">
                  <c:v>397483372.89999998</c:v>
                </c:pt>
                <c:pt idx="35347">
                  <c:v>397494618.39999998</c:v>
                </c:pt>
                <c:pt idx="35348">
                  <c:v>397505863.89999998</c:v>
                </c:pt>
                <c:pt idx="35349">
                  <c:v>397517109.39999998</c:v>
                </c:pt>
                <c:pt idx="35350">
                  <c:v>397528354.89999998</c:v>
                </c:pt>
                <c:pt idx="35351">
                  <c:v>397539600.39999998</c:v>
                </c:pt>
                <c:pt idx="35352">
                  <c:v>397550845.89999998</c:v>
                </c:pt>
                <c:pt idx="35353">
                  <c:v>397562091.39999998</c:v>
                </c:pt>
                <c:pt idx="35354">
                  <c:v>397573336.89999998</c:v>
                </c:pt>
                <c:pt idx="35355">
                  <c:v>397584582.39999998</c:v>
                </c:pt>
                <c:pt idx="35356">
                  <c:v>397595827.89999998</c:v>
                </c:pt>
                <c:pt idx="35357">
                  <c:v>397607073.39999998</c:v>
                </c:pt>
                <c:pt idx="35358">
                  <c:v>397618318.89999998</c:v>
                </c:pt>
                <c:pt idx="35359">
                  <c:v>397629564.39999998</c:v>
                </c:pt>
                <c:pt idx="35360">
                  <c:v>397640809.89999998</c:v>
                </c:pt>
                <c:pt idx="35361">
                  <c:v>397652055.39999998</c:v>
                </c:pt>
                <c:pt idx="35362">
                  <c:v>397663300.89999998</c:v>
                </c:pt>
                <c:pt idx="35363">
                  <c:v>397674546.39999998</c:v>
                </c:pt>
                <c:pt idx="35364">
                  <c:v>397685791.89999998</c:v>
                </c:pt>
                <c:pt idx="35365">
                  <c:v>397697037.39999998</c:v>
                </c:pt>
                <c:pt idx="35366">
                  <c:v>397708282.89999998</c:v>
                </c:pt>
                <c:pt idx="35367">
                  <c:v>397719528.39999998</c:v>
                </c:pt>
                <c:pt idx="35368">
                  <c:v>397730773.89999998</c:v>
                </c:pt>
                <c:pt idx="35369">
                  <c:v>397742019.39999998</c:v>
                </c:pt>
                <c:pt idx="35370">
                  <c:v>397753264.89999998</c:v>
                </c:pt>
                <c:pt idx="35371">
                  <c:v>397764510.39999998</c:v>
                </c:pt>
                <c:pt idx="35372">
                  <c:v>397775755.89999998</c:v>
                </c:pt>
                <c:pt idx="35373">
                  <c:v>397787001.39999998</c:v>
                </c:pt>
                <c:pt idx="35374">
                  <c:v>397798246.89999998</c:v>
                </c:pt>
                <c:pt idx="35375">
                  <c:v>397809492.39999998</c:v>
                </c:pt>
                <c:pt idx="35376">
                  <c:v>397820737.89999998</c:v>
                </c:pt>
                <c:pt idx="35377">
                  <c:v>397831983.39999998</c:v>
                </c:pt>
                <c:pt idx="35378">
                  <c:v>397843228.89999998</c:v>
                </c:pt>
                <c:pt idx="35379">
                  <c:v>397854474.39999998</c:v>
                </c:pt>
                <c:pt idx="35380">
                  <c:v>397865719.89999998</c:v>
                </c:pt>
                <c:pt idx="35381">
                  <c:v>397876965.39999998</c:v>
                </c:pt>
                <c:pt idx="35382">
                  <c:v>397888210.89999998</c:v>
                </c:pt>
                <c:pt idx="35383">
                  <c:v>397899456.39999998</c:v>
                </c:pt>
                <c:pt idx="35384">
                  <c:v>397910701.89999998</c:v>
                </c:pt>
                <c:pt idx="35385">
                  <c:v>397921947.39999998</c:v>
                </c:pt>
                <c:pt idx="35386">
                  <c:v>397933192.89999998</c:v>
                </c:pt>
                <c:pt idx="35387">
                  <c:v>397944438.39999998</c:v>
                </c:pt>
                <c:pt idx="35388">
                  <c:v>397955683.89999998</c:v>
                </c:pt>
                <c:pt idx="35389">
                  <c:v>397966929.39999998</c:v>
                </c:pt>
                <c:pt idx="35390">
                  <c:v>397978174.89999998</c:v>
                </c:pt>
                <c:pt idx="35391">
                  <c:v>397989420.39999998</c:v>
                </c:pt>
                <c:pt idx="35392">
                  <c:v>398000665.89999998</c:v>
                </c:pt>
                <c:pt idx="35393">
                  <c:v>398011911.39999998</c:v>
                </c:pt>
                <c:pt idx="35394">
                  <c:v>398023156.89999998</c:v>
                </c:pt>
                <c:pt idx="35395">
                  <c:v>398034402.39999998</c:v>
                </c:pt>
                <c:pt idx="35396">
                  <c:v>398045647.80000001</c:v>
                </c:pt>
                <c:pt idx="35397">
                  <c:v>398056893.30000001</c:v>
                </c:pt>
                <c:pt idx="35398">
                  <c:v>398068138.80000001</c:v>
                </c:pt>
                <c:pt idx="35399">
                  <c:v>398079384.30000001</c:v>
                </c:pt>
                <c:pt idx="35400">
                  <c:v>398090629.80000001</c:v>
                </c:pt>
                <c:pt idx="35401">
                  <c:v>398101875.30000001</c:v>
                </c:pt>
                <c:pt idx="35402">
                  <c:v>398113120.80000001</c:v>
                </c:pt>
                <c:pt idx="35403">
                  <c:v>398124366.30000001</c:v>
                </c:pt>
                <c:pt idx="35404">
                  <c:v>398135611.80000001</c:v>
                </c:pt>
                <c:pt idx="35405">
                  <c:v>398146857.30000001</c:v>
                </c:pt>
                <c:pt idx="35406">
                  <c:v>398158102.80000001</c:v>
                </c:pt>
                <c:pt idx="35407">
                  <c:v>398169348.30000001</c:v>
                </c:pt>
                <c:pt idx="35408">
                  <c:v>398180593.80000001</c:v>
                </c:pt>
                <c:pt idx="35409">
                  <c:v>398191839.30000001</c:v>
                </c:pt>
                <c:pt idx="35410">
                  <c:v>398203084.80000001</c:v>
                </c:pt>
                <c:pt idx="35411">
                  <c:v>398214330.30000001</c:v>
                </c:pt>
                <c:pt idx="35412">
                  <c:v>398225575.80000001</c:v>
                </c:pt>
                <c:pt idx="35413">
                  <c:v>398236821.30000001</c:v>
                </c:pt>
                <c:pt idx="35414">
                  <c:v>398248066.80000001</c:v>
                </c:pt>
                <c:pt idx="35415">
                  <c:v>398259312.30000001</c:v>
                </c:pt>
                <c:pt idx="35416">
                  <c:v>398270557.80000001</c:v>
                </c:pt>
                <c:pt idx="35417">
                  <c:v>398281803.30000001</c:v>
                </c:pt>
                <c:pt idx="35418">
                  <c:v>398293048.80000001</c:v>
                </c:pt>
                <c:pt idx="35419">
                  <c:v>398304294.30000001</c:v>
                </c:pt>
                <c:pt idx="35420">
                  <c:v>398315539.80000001</c:v>
                </c:pt>
                <c:pt idx="35421">
                  <c:v>398326785.30000001</c:v>
                </c:pt>
                <c:pt idx="35422">
                  <c:v>398338030.80000001</c:v>
                </c:pt>
                <c:pt idx="35423">
                  <c:v>398349276.30000001</c:v>
                </c:pt>
                <c:pt idx="35424">
                  <c:v>398360521.80000001</c:v>
                </c:pt>
                <c:pt idx="35425">
                  <c:v>398371767.30000001</c:v>
                </c:pt>
                <c:pt idx="35426">
                  <c:v>398383012.80000001</c:v>
                </c:pt>
                <c:pt idx="35427">
                  <c:v>398394258.30000001</c:v>
                </c:pt>
                <c:pt idx="35428">
                  <c:v>398405503.80000001</c:v>
                </c:pt>
                <c:pt idx="35429">
                  <c:v>398416749.30000001</c:v>
                </c:pt>
                <c:pt idx="35430">
                  <c:v>398427994.80000001</c:v>
                </c:pt>
                <c:pt idx="35431">
                  <c:v>398439240.30000001</c:v>
                </c:pt>
                <c:pt idx="35432">
                  <c:v>398450485.80000001</c:v>
                </c:pt>
                <c:pt idx="35433">
                  <c:v>398461731.30000001</c:v>
                </c:pt>
                <c:pt idx="35434">
                  <c:v>398472976.80000001</c:v>
                </c:pt>
                <c:pt idx="35435">
                  <c:v>398484222.30000001</c:v>
                </c:pt>
                <c:pt idx="35436">
                  <c:v>398495467.80000001</c:v>
                </c:pt>
                <c:pt idx="35437">
                  <c:v>398506713.30000001</c:v>
                </c:pt>
                <c:pt idx="35438">
                  <c:v>398517958.80000001</c:v>
                </c:pt>
                <c:pt idx="35439">
                  <c:v>398529204.30000001</c:v>
                </c:pt>
                <c:pt idx="35440">
                  <c:v>398540449.80000001</c:v>
                </c:pt>
                <c:pt idx="35441">
                  <c:v>398551695.30000001</c:v>
                </c:pt>
                <c:pt idx="35442">
                  <c:v>398562940.80000001</c:v>
                </c:pt>
                <c:pt idx="35443">
                  <c:v>398574186.30000001</c:v>
                </c:pt>
                <c:pt idx="35444">
                  <c:v>398585431.80000001</c:v>
                </c:pt>
                <c:pt idx="35445">
                  <c:v>398596677.30000001</c:v>
                </c:pt>
                <c:pt idx="35446">
                  <c:v>398607922.69999999</c:v>
                </c:pt>
                <c:pt idx="35447">
                  <c:v>398619168.19999999</c:v>
                </c:pt>
                <c:pt idx="35448">
                  <c:v>398630413.69999999</c:v>
                </c:pt>
                <c:pt idx="35449">
                  <c:v>398641659.19999999</c:v>
                </c:pt>
                <c:pt idx="35450">
                  <c:v>398652904.69999999</c:v>
                </c:pt>
                <c:pt idx="35451">
                  <c:v>398664150.19999999</c:v>
                </c:pt>
                <c:pt idx="35452">
                  <c:v>398675395.69999999</c:v>
                </c:pt>
                <c:pt idx="35453">
                  <c:v>398686641.19999999</c:v>
                </c:pt>
                <c:pt idx="35454">
                  <c:v>398697886.69999999</c:v>
                </c:pt>
                <c:pt idx="35455">
                  <c:v>398709132.19999999</c:v>
                </c:pt>
                <c:pt idx="35456">
                  <c:v>398720377.69999999</c:v>
                </c:pt>
                <c:pt idx="35457">
                  <c:v>398731623.19999999</c:v>
                </c:pt>
                <c:pt idx="35458">
                  <c:v>398742868.69999999</c:v>
                </c:pt>
                <c:pt idx="35459">
                  <c:v>398754114.19999999</c:v>
                </c:pt>
                <c:pt idx="35460">
                  <c:v>398765359.69999999</c:v>
                </c:pt>
                <c:pt idx="35461">
                  <c:v>398776605.19999999</c:v>
                </c:pt>
                <c:pt idx="35462">
                  <c:v>398787850.69999999</c:v>
                </c:pt>
                <c:pt idx="35463">
                  <c:v>398799096.19999999</c:v>
                </c:pt>
                <c:pt idx="35464">
                  <c:v>398810341.69999999</c:v>
                </c:pt>
                <c:pt idx="35465">
                  <c:v>398821587.19999999</c:v>
                </c:pt>
                <c:pt idx="35466">
                  <c:v>398832832.69999999</c:v>
                </c:pt>
                <c:pt idx="35467">
                  <c:v>398844078.19999999</c:v>
                </c:pt>
                <c:pt idx="35468">
                  <c:v>398855323.69999999</c:v>
                </c:pt>
                <c:pt idx="35469">
                  <c:v>398866569.19999999</c:v>
                </c:pt>
                <c:pt idx="35470">
                  <c:v>398877814.69999999</c:v>
                </c:pt>
                <c:pt idx="35471">
                  <c:v>398889060.19999999</c:v>
                </c:pt>
                <c:pt idx="35472">
                  <c:v>398900305.69999999</c:v>
                </c:pt>
                <c:pt idx="35473">
                  <c:v>398911551.19999999</c:v>
                </c:pt>
                <c:pt idx="35474">
                  <c:v>398922796.69999999</c:v>
                </c:pt>
                <c:pt idx="35475">
                  <c:v>398934042.19999999</c:v>
                </c:pt>
                <c:pt idx="35476">
                  <c:v>398945287.69999999</c:v>
                </c:pt>
                <c:pt idx="35477">
                  <c:v>398956533.19999999</c:v>
                </c:pt>
                <c:pt idx="35478">
                  <c:v>398967778.69999999</c:v>
                </c:pt>
                <c:pt idx="35479">
                  <c:v>398979024.19999999</c:v>
                </c:pt>
                <c:pt idx="35480">
                  <c:v>398990269.69999999</c:v>
                </c:pt>
                <c:pt idx="35481">
                  <c:v>399001515.19999999</c:v>
                </c:pt>
                <c:pt idx="35482">
                  <c:v>399012760.69999999</c:v>
                </c:pt>
                <c:pt idx="35483">
                  <c:v>399024006.19999999</c:v>
                </c:pt>
                <c:pt idx="35484">
                  <c:v>399035251.69999999</c:v>
                </c:pt>
                <c:pt idx="35485">
                  <c:v>399046497.19999999</c:v>
                </c:pt>
                <c:pt idx="35486">
                  <c:v>399057742.69999999</c:v>
                </c:pt>
                <c:pt idx="35487">
                  <c:v>399068988.19999999</c:v>
                </c:pt>
                <c:pt idx="35488">
                  <c:v>399080233.69999999</c:v>
                </c:pt>
                <c:pt idx="35489">
                  <c:v>399091479.19999999</c:v>
                </c:pt>
                <c:pt idx="35490">
                  <c:v>399102724.69999999</c:v>
                </c:pt>
                <c:pt idx="35491">
                  <c:v>399113970.19999999</c:v>
                </c:pt>
                <c:pt idx="35492">
                  <c:v>399125215.69999999</c:v>
                </c:pt>
                <c:pt idx="35493">
                  <c:v>399136461.19999999</c:v>
                </c:pt>
                <c:pt idx="35494">
                  <c:v>399147706.69999999</c:v>
                </c:pt>
                <c:pt idx="35495">
                  <c:v>399158952.19999999</c:v>
                </c:pt>
                <c:pt idx="35496">
                  <c:v>399170197.69999999</c:v>
                </c:pt>
                <c:pt idx="35497">
                  <c:v>399181443.10000002</c:v>
                </c:pt>
                <c:pt idx="35498">
                  <c:v>399192688.60000002</c:v>
                </c:pt>
                <c:pt idx="35499">
                  <c:v>399203934.10000002</c:v>
                </c:pt>
                <c:pt idx="35500">
                  <c:v>399215179.60000002</c:v>
                </c:pt>
                <c:pt idx="35501">
                  <c:v>399226425.10000002</c:v>
                </c:pt>
                <c:pt idx="35502">
                  <c:v>399237670.60000002</c:v>
                </c:pt>
                <c:pt idx="35503">
                  <c:v>399248916.10000002</c:v>
                </c:pt>
                <c:pt idx="35504">
                  <c:v>399260161.60000002</c:v>
                </c:pt>
                <c:pt idx="35505">
                  <c:v>399271407.10000002</c:v>
                </c:pt>
                <c:pt idx="35506">
                  <c:v>399282652.60000002</c:v>
                </c:pt>
                <c:pt idx="35507">
                  <c:v>399293898.10000002</c:v>
                </c:pt>
                <c:pt idx="35508">
                  <c:v>399305143.60000002</c:v>
                </c:pt>
                <c:pt idx="35509">
                  <c:v>399316389.10000002</c:v>
                </c:pt>
                <c:pt idx="35510">
                  <c:v>399327634.60000002</c:v>
                </c:pt>
                <c:pt idx="35511">
                  <c:v>399338880.10000002</c:v>
                </c:pt>
                <c:pt idx="35512">
                  <c:v>399350125.60000002</c:v>
                </c:pt>
                <c:pt idx="35513">
                  <c:v>399361371.10000002</c:v>
                </c:pt>
                <c:pt idx="35514">
                  <c:v>399372616.60000002</c:v>
                </c:pt>
                <c:pt idx="35515">
                  <c:v>399383862.10000002</c:v>
                </c:pt>
                <c:pt idx="35516">
                  <c:v>399395107.60000002</c:v>
                </c:pt>
                <c:pt idx="35517">
                  <c:v>399406353.10000002</c:v>
                </c:pt>
                <c:pt idx="35518">
                  <c:v>399417598.60000002</c:v>
                </c:pt>
                <c:pt idx="35519">
                  <c:v>399428844.10000002</c:v>
                </c:pt>
                <c:pt idx="35520">
                  <c:v>399440089.60000002</c:v>
                </c:pt>
                <c:pt idx="35521">
                  <c:v>399451335.10000002</c:v>
                </c:pt>
                <c:pt idx="35522">
                  <c:v>399462580.60000002</c:v>
                </c:pt>
                <c:pt idx="35523">
                  <c:v>399473826.10000002</c:v>
                </c:pt>
                <c:pt idx="35524">
                  <c:v>399485071.60000002</c:v>
                </c:pt>
                <c:pt idx="35525">
                  <c:v>399496317.10000002</c:v>
                </c:pt>
                <c:pt idx="35526">
                  <c:v>399507562.60000002</c:v>
                </c:pt>
                <c:pt idx="35527">
                  <c:v>399518808.10000002</c:v>
                </c:pt>
                <c:pt idx="35528">
                  <c:v>399530053.60000002</c:v>
                </c:pt>
                <c:pt idx="35529">
                  <c:v>399541299.10000002</c:v>
                </c:pt>
                <c:pt idx="35530">
                  <c:v>399552544.60000002</c:v>
                </c:pt>
                <c:pt idx="35531">
                  <c:v>399563790.10000002</c:v>
                </c:pt>
                <c:pt idx="35532">
                  <c:v>399575035.60000002</c:v>
                </c:pt>
                <c:pt idx="35533">
                  <c:v>399586281.10000002</c:v>
                </c:pt>
                <c:pt idx="35534">
                  <c:v>399597526.60000002</c:v>
                </c:pt>
                <c:pt idx="35535">
                  <c:v>399608772.10000002</c:v>
                </c:pt>
                <c:pt idx="35536">
                  <c:v>399620017.60000002</c:v>
                </c:pt>
                <c:pt idx="35537">
                  <c:v>399631263.10000002</c:v>
                </c:pt>
                <c:pt idx="35538">
                  <c:v>399642508.60000002</c:v>
                </c:pt>
                <c:pt idx="35539">
                  <c:v>399653754.10000002</c:v>
                </c:pt>
                <c:pt idx="35540">
                  <c:v>399664999.60000002</c:v>
                </c:pt>
                <c:pt idx="35541">
                  <c:v>399676245.10000002</c:v>
                </c:pt>
                <c:pt idx="35542">
                  <c:v>399687490.60000002</c:v>
                </c:pt>
                <c:pt idx="35543">
                  <c:v>399698736.10000002</c:v>
                </c:pt>
                <c:pt idx="35544">
                  <c:v>399709981.60000002</c:v>
                </c:pt>
                <c:pt idx="35545">
                  <c:v>399721227.10000002</c:v>
                </c:pt>
                <c:pt idx="35546">
                  <c:v>399732472.60000002</c:v>
                </c:pt>
                <c:pt idx="35547">
                  <c:v>399743718</c:v>
                </c:pt>
                <c:pt idx="35548">
                  <c:v>399754963.5</c:v>
                </c:pt>
                <c:pt idx="35549">
                  <c:v>399766209</c:v>
                </c:pt>
                <c:pt idx="35550">
                  <c:v>399777454.5</c:v>
                </c:pt>
                <c:pt idx="35551">
                  <c:v>399788700</c:v>
                </c:pt>
                <c:pt idx="35552">
                  <c:v>399799945.5</c:v>
                </c:pt>
                <c:pt idx="35553">
                  <c:v>399811191</c:v>
                </c:pt>
                <c:pt idx="35554">
                  <c:v>399822436.5</c:v>
                </c:pt>
                <c:pt idx="35555">
                  <c:v>399833682</c:v>
                </c:pt>
                <c:pt idx="35556">
                  <c:v>399844927.5</c:v>
                </c:pt>
                <c:pt idx="35557">
                  <c:v>399856173</c:v>
                </c:pt>
                <c:pt idx="35558">
                  <c:v>399867418.5</c:v>
                </c:pt>
                <c:pt idx="35559">
                  <c:v>399878664</c:v>
                </c:pt>
                <c:pt idx="35560">
                  <c:v>399889909.5</c:v>
                </c:pt>
                <c:pt idx="35561">
                  <c:v>399901155</c:v>
                </c:pt>
                <c:pt idx="35562">
                  <c:v>399912400.5</c:v>
                </c:pt>
                <c:pt idx="35563">
                  <c:v>399923646</c:v>
                </c:pt>
                <c:pt idx="35564">
                  <c:v>399934891.5</c:v>
                </c:pt>
                <c:pt idx="35565">
                  <c:v>399946137</c:v>
                </c:pt>
                <c:pt idx="35566">
                  <c:v>399957382.5</c:v>
                </c:pt>
                <c:pt idx="35567">
                  <c:v>399968628</c:v>
                </c:pt>
                <c:pt idx="35568">
                  <c:v>399979873.5</c:v>
                </c:pt>
                <c:pt idx="35569">
                  <c:v>399991119</c:v>
                </c:pt>
                <c:pt idx="35570">
                  <c:v>400002364.5</c:v>
                </c:pt>
                <c:pt idx="35571">
                  <c:v>400013610</c:v>
                </c:pt>
                <c:pt idx="35572">
                  <c:v>400024855.5</c:v>
                </c:pt>
                <c:pt idx="35573">
                  <c:v>400036101</c:v>
                </c:pt>
                <c:pt idx="35574">
                  <c:v>400047346.5</c:v>
                </c:pt>
                <c:pt idx="35575">
                  <c:v>400058592</c:v>
                </c:pt>
                <c:pt idx="35576">
                  <c:v>400069837.5</c:v>
                </c:pt>
                <c:pt idx="35577">
                  <c:v>400081083</c:v>
                </c:pt>
                <c:pt idx="35578">
                  <c:v>400092328.5</c:v>
                </c:pt>
                <c:pt idx="35579">
                  <c:v>400103574</c:v>
                </c:pt>
                <c:pt idx="35580">
                  <c:v>400114819.5</c:v>
                </c:pt>
                <c:pt idx="35581">
                  <c:v>400126065</c:v>
                </c:pt>
                <c:pt idx="35582">
                  <c:v>400137310.5</c:v>
                </c:pt>
                <c:pt idx="35583">
                  <c:v>400148556</c:v>
                </c:pt>
                <c:pt idx="35584">
                  <c:v>400159801.5</c:v>
                </c:pt>
                <c:pt idx="35585">
                  <c:v>400171047</c:v>
                </c:pt>
                <c:pt idx="35586">
                  <c:v>400182292.5</c:v>
                </c:pt>
                <c:pt idx="35587">
                  <c:v>400193538</c:v>
                </c:pt>
                <c:pt idx="35588">
                  <c:v>400204783.5</c:v>
                </c:pt>
                <c:pt idx="35589">
                  <c:v>400216029</c:v>
                </c:pt>
                <c:pt idx="35590">
                  <c:v>400227274.5</c:v>
                </c:pt>
                <c:pt idx="35591">
                  <c:v>400238520</c:v>
                </c:pt>
                <c:pt idx="35592">
                  <c:v>400249765.5</c:v>
                </c:pt>
                <c:pt idx="35593">
                  <c:v>400261011</c:v>
                </c:pt>
                <c:pt idx="35594">
                  <c:v>400272256.5</c:v>
                </c:pt>
                <c:pt idx="35595">
                  <c:v>400283502</c:v>
                </c:pt>
                <c:pt idx="35596">
                  <c:v>400294747.5</c:v>
                </c:pt>
                <c:pt idx="35597">
                  <c:v>400305993</c:v>
                </c:pt>
                <c:pt idx="35598">
                  <c:v>400317238.39999998</c:v>
                </c:pt>
                <c:pt idx="35599">
                  <c:v>400328483.89999998</c:v>
                </c:pt>
                <c:pt idx="35600">
                  <c:v>400339729.39999998</c:v>
                </c:pt>
                <c:pt idx="35601">
                  <c:v>400350974.89999998</c:v>
                </c:pt>
                <c:pt idx="35602">
                  <c:v>400362220.39999998</c:v>
                </c:pt>
                <c:pt idx="35603">
                  <c:v>400373465.89999998</c:v>
                </c:pt>
                <c:pt idx="35604">
                  <c:v>400384711.39999998</c:v>
                </c:pt>
                <c:pt idx="35605">
                  <c:v>400395956.89999998</c:v>
                </c:pt>
                <c:pt idx="35606">
                  <c:v>400407202.39999998</c:v>
                </c:pt>
                <c:pt idx="35607">
                  <c:v>400418447.89999998</c:v>
                </c:pt>
                <c:pt idx="35608">
                  <c:v>400429693.39999998</c:v>
                </c:pt>
                <c:pt idx="35609">
                  <c:v>400440938.89999998</c:v>
                </c:pt>
                <c:pt idx="35610">
                  <c:v>400452184.39999998</c:v>
                </c:pt>
                <c:pt idx="35611">
                  <c:v>400463429.89999998</c:v>
                </c:pt>
                <c:pt idx="35612">
                  <c:v>400474675.39999998</c:v>
                </c:pt>
                <c:pt idx="35613">
                  <c:v>400485920.89999998</c:v>
                </c:pt>
                <c:pt idx="35614">
                  <c:v>400497166.39999998</c:v>
                </c:pt>
                <c:pt idx="35615">
                  <c:v>400508411.89999998</c:v>
                </c:pt>
                <c:pt idx="35616">
                  <c:v>400519657.39999998</c:v>
                </c:pt>
                <c:pt idx="35617">
                  <c:v>400530902.89999998</c:v>
                </c:pt>
                <c:pt idx="35618">
                  <c:v>400542148.39999998</c:v>
                </c:pt>
                <c:pt idx="35619">
                  <c:v>400553393.89999998</c:v>
                </c:pt>
                <c:pt idx="35620">
                  <c:v>400564639.39999998</c:v>
                </c:pt>
                <c:pt idx="35621">
                  <c:v>400575884.89999998</c:v>
                </c:pt>
                <c:pt idx="35622">
                  <c:v>400587130.39999998</c:v>
                </c:pt>
                <c:pt idx="35623">
                  <c:v>400598375.89999998</c:v>
                </c:pt>
                <c:pt idx="35624">
                  <c:v>400609621.39999998</c:v>
                </c:pt>
                <c:pt idx="35625">
                  <c:v>400620866.89999998</c:v>
                </c:pt>
                <c:pt idx="35626">
                  <c:v>400632112.39999998</c:v>
                </c:pt>
                <c:pt idx="35627">
                  <c:v>400643357.89999998</c:v>
                </c:pt>
                <c:pt idx="35628">
                  <c:v>400654603.39999998</c:v>
                </c:pt>
                <c:pt idx="35629">
                  <c:v>400665848.89999998</c:v>
                </c:pt>
                <c:pt idx="35630">
                  <c:v>400677094.39999998</c:v>
                </c:pt>
                <c:pt idx="35631">
                  <c:v>400688339.89999998</c:v>
                </c:pt>
                <c:pt idx="35632">
                  <c:v>400699585.39999998</c:v>
                </c:pt>
                <c:pt idx="35633">
                  <c:v>400710830.89999998</c:v>
                </c:pt>
                <c:pt idx="35634">
                  <c:v>400722076.39999998</c:v>
                </c:pt>
                <c:pt idx="35635">
                  <c:v>400733321.89999998</c:v>
                </c:pt>
                <c:pt idx="35636">
                  <c:v>400744567.39999998</c:v>
                </c:pt>
                <c:pt idx="35637">
                  <c:v>400755812.89999998</c:v>
                </c:pt>
                <c:pt idx="35638">
                  <c:v>400767058.39999998</c:v>
                </c:pt>
                <c:pt idx="35639">
                  <c:v>400778303.89999998</c:v>
                </c:pt>
                <c:pt idx="35640">
                  <c:v>400789549.39999998</c:v>
                </c:pt>
                <c:pt idx="35641">
                  <c:v>400800794.89999998</c:v>
                </c:pt>
                <c:pt idx="35642">
                  <c:v>400812040.39999998</c:v>
                </c:pt>
                <c:pt idx="35643">
                  <c:v>400823285.89999998</c:v>
                </c:pt>
                <c:pt idx="35644">
                  <c:v>400834531.39999998</c:v>
                </c:pt>
                <c:pt idx="35645">
                  <c:v>400845776.89999998</c:v>
                </c:pt>
                <c:pt idx="35646">
                  <c:v>400857022.39999998</c:v>
                </c:pt>
                <c:pt idx="35647">
                  <c:v>400868267.89999998</c:v>
                </c:pt>
                <c:pt idx="35648">
                  <c:v>400879513.30000001</c:v>
                </c:pt>
                <c:pt idx="35649">
                  <c:v>400890758.80000001</c:v>
                </c:pt>
                <c:pt idx="35650">
                  <c:v>400902004.30000001</c:v>
                </c:pt>
                <c:pt idx="35651">
                  <c:v>400913249.80000001</c:v>
                </c:pt>
                <c:pt idx="35652">
                  <c:v>400924495.30000001</c:v>
                </c:pt>
                <c:pt idx="35653">
                  <c:v>400935740.80000001</c:v>
                </c:pt>
                <c:pt idx="35654">
                  <c:v>400946986.30000001</c:v>
                </c:pt>
                <c:pt idx="35655">
                  <c:v>400958231.80000001</c:v>
                </c:pt>
                <c:pt idx="35656">
                  <c:v>400969477.30000001</c:v>
                </c:pt>
                <c:pt idx="35657">
                  <c:v>400980722.80000001</c:v>
                </c:pt>
                <c:pt idx="35658">
                  <c:v>400991968.30000001</c:v>
                </c:pt>
                <c:pt idx="35659">
                  <c:v>401003213.80000001</c:v>
                </c:pt>
                <c:pt idx="35660">
                  <c:v>401014459.30000001</c:v>
                </c:pt>
                <c:pt idx="35661">
                  <c:v>401025704.80000001</c:v>
                </c:pt>
                <c:pt idx="35662">
                  <c:v>401036950.30000001</c:v>
                </c:pt>
                <c:pt idx="35663">
                  <c:v>401048195.80000001</c:v>
                </c:pt>
                <c:pt idx="35664">
                  <c:v>401059441.30000001</c:v>
                </c:pt>
                <c:pt idx="35665">
                  <c:v>401070686.80000001</c:v>
                </c:pt>
                <c:pt idx="35666">
                  <c:v>401081932.30000001</c:v>
                </c:pt>
                <c:pt idx="35667">
                  <c:v>401093177.80000001</c:v>
                </c:pt>
                <c:pt idx="35668">
                  <c:v>401104423.30000001</c:v>
                </c:pt>
                <c:pt idx="35669">
                  <c:v>401115668.80000001</c:v>
                </c:pt>
                <c:pt idx="35670">
                  <c:v>401126914.30000001</c:v>
                </c:pt>
                <c:pt idx="35671">
                  <c:v>401138159.80000001</c:v>
                </c:pt>
                <c:pt idx="35672">
                  <c:v>401149405.30000001</c:v>
                </c:pt>
                <c:pt idx="35673">
                  <c:v>401160650.80000001</c:v>
                </c:pt>
                <c:pt idx="35674">
                  <c:v>401171896.30000001</c:v>
                </c:pt>
                <c:pt idx="35675">
                  <c:v>401183141.80000001</c:v>
                </c:pt>
                <c:pt idx="35676">
                  <c:v>401194387.30000001</c:v>
                </c:pt>
                <c:pt idx="35677">
                  <c:v>401205632.80000001</c:v>
                </c:pt>
                <c:pt idx="35678">
                  <c:v>401216878.30000001</c:v>
                </c:pt>
                <c:pt idx="35679">
                  <c:v>401228123.80000001</c:v>
                </c:pt>
                <c:pt idx="35680">
                  <c:v>401239369.30000001</c:v>
                </c:pt>
                <c:pt idx="35681">
                  <c:v>401250614.80000001</c:v>
                </c:pt>
                <c:pt idx="35682">
                  <c:v>401261860.30000001</c:v>
                </c:pt>
                <c:pt idx="35683">
                  <c:v>401273105.80000001</c:v>
                </c:pt>
                <c:pt idx="35684">
                  <c:v>401284351.30000001</c:v>
                </c:pt>
                <c:pt idx="35685">
                  <c:v>401295596.80000001</c:v>
                </c:pt>
                <c:pt idx="35686">
                  <c:v>401306842.30000001</c:v>
                </c:pt>
                <c:pt idx="35687">
                  <c:v>401318087.80000001</c:v>
                </c:pt>
                <c:pt idx="35688">
                  <c:v>401329333.30000001</c:v>
                </c:pt>
                <c:pt idx="35689">
                  <c:v>401340578.80000001</c:v>
                </c:pt>
                <c:pt idx="35690">
                  <c:v>401351824.30000001</c:v>
                </c:pt>
                <c:pt idx="35691">
                  <c:v>401363069.80000001</c:v>
                </c:pt>
                <c:pt idx="35692">
                  <c:v>401374315.30000001</c:v>
                </c:pt>
                <c:pt idx="35693">
                  <c:v>401385560.80000001</c:v>
                </c:pt>
                <c:pt idx="35694">
                  <c:v>401396806.30000001</c:v>
                </c:pt>
                <c:pt idx="35695">
                  <c:v>401408051.80000001</c:v>
                </c:pt>
                <c:pt idx="35696">
                  <c:v>401419297.30000001</c:v>
                </c:pt>
                <c:pt idx="35697">
                  <c:v>401430542.80000001</c:v>
                </c:pt>
                <c:pt idx="35698">
                  <c:v>401441788.30000001</c:v>
                </c:pt>
                <c:pt idx="35699">
                  <c:v>401453033.69999999</c:v>
                </c:pt>
                <c:pt idx="35700">
                  <c:v>401464279.19999999</c:v>
                </c:pt>
                <c:pt idx="35701">
                  <c:v>401475524.69999999</c:v>
                </c:pt>
                <c:pt idx="35702">
                  <c:v>401486770.19999999</c:v>
                </c:pt>
                <c:pt idx="35703">
                  <c:v>401498015.69999999</c:v>
                </c:pt>
                <c:pt idx="35704">
                  <c:v>401509261.19999999</c:v>
                </c:pt>
                <c:pt idx="35705">
                  <c:v>401520506.69999999</c:v>
                </c:pt>
                <c:pt idx="35706">
                  <c:v>401531752.19999999</c:v>
                </c:pt>
                <c:pt idx="35707">
                  <c:v>401542997.69999999</c:v>
                </c:pt>
                <c:pt idx="35708">
                  <c:v>401554243.19999999</c:v>
                </c:pt>
                <c:pt idx="35709">
                  <c:v>401565488.69999999</c:v>
                </c:pt>
                <c:pt idx="35710">
                  <c:v>401576734.19999999</c:v>
                </c:pt>
                <c:pt idx="35711">
                  <c:v>401587979.69999999</c:v>
                </c:pt>
                <c:pt idx="35712">
                  <c:v>401599225.19999999</c:v>
                </c:pt>
                <c:pt idx="35713">
                  <c:v>401610470.69999999</c:v>
                </c:pt>
                <c:pt idx="35714">
                  <c:v>401621716.19999999</c:v>
                </c:pt>
                <c:pt idx="35715">
                  <c:v>401632961.69999999</c:v>
                </c:pt>
                <c:pt idx="35716">
                  <c:v>401644207.19999999</c:v>
                </c:pt>
                <c:pt idx="35717">
                  <c:v>401655452.69999999</c:v>
                </c:pt>
                <c:pt idx="35718">
                  <c:v>401666698.19999999</c:v>
                </c:pt>
                <c:pt idx="35719">
                  <c:v>401677943.69999999</c:v>
                </c:pt>
                <c:pt idx="35720">
                  <c:v>401689189.19999999</c:v>
                </c:pt>
                <c:pt idx="35721">
                  <c:v>401700434.69999999</c:v>
                </c:pt>
                <c:pt idx="35722">
                  <c:v>401711680.19999999</c:v>
                </c:pt>
                <c:pt idx="35723">
                  <c:v>401722925.69999999</c:v>
                </c:pt>
                <c:pt idx="35724">
                  <c:v>401734171.19999999</c:v>
                </c:pt>
                <c:pt idx="35725">
                  <c:v>401745416.69999999</c:v>
                </c:pt>
                <c:pt idx="35726">
                  <c:v>401756662.19999999</c:v>
                </c:pt>
                <c:pt idx="35727">
                  <c:v>401767907.69999999</c:v>
                </c:pt>
                <c:pt idx="35728">
                  <c:v>401779153.19999999</c:v>
                </c:pt>
                <c:pt idx="35729">
                  <c:v>401790398.69999999</c:v>
                </c:pt>
                <c:pt idx="35730">
                  <c:v>401801644.19999999</c:v>
                </c:pt>
                <c:pt idx="35731">
                  <c:v>401812889.69999999</c:v>
                </c:pt>
                <c:pt idx="35732">
                  <c:v>401824135.19999999</c:v>
                </c:pt>
                <c:pt idx="35733">
                  <c:v>401835380.69999999</c:v>
                </c:pt>
                <c:pt idx="35734">
                  <c:v>401846626.19999999</c:v>
                </c:pt>
                <c:pt idx="35735">
                  <c:v>401857871.69999999</c:v>
                </c:pt>
                <c:pt idx="35736">
                  <c:v>401869117.19999999</c:v>
                </c:pt>
                <c:pt idx="35737">
                  <c:v>401880362.69999999</c:v>
                </c:pt>
                <c:pt idx="35738">
                  <c:v>401891608.19999999</c:v>
                </c:pt>
                <c:pt idx="35739">
                  <c:v>401902853.69999999</c:v>
                </c:pt>
                <c:pt idx="35740">
                  <c:v>401914099.19999999</c:v>
                </c:pt>
                <c:pt idx="35741">
                  <c:v>401925344.69999999</c:v>
                </c:pt>
                <c:pt idx="35742">
                  <c:v>401936590.19999999</c:v>
                </c:pt>
                <c:pt idx="35743">
                  <c:v>401947835.69999999</c:v>
                </c:pt>
                <c:pt idx="35744">
                  <c:v>401959081.19999999</c:v>
                </c:pt>
                <c:pt idx="35745">
                  <c:v>401970326.69999999</c:v>
                </c:pt>
                <c:pt idx="35746">
                  <c:v>401981572.19999999</c:v>
                </c:pt>
                <c:pt idx="35747">
                  <c:v>401992817.69999999</c:v>
                </c:pt>
                <c:pt idx="35748">
                  <c:v>402004063.19999999</c:v>
                </c:pt>
                <c:pt idx="35749">
                  <c:v>402015308.60000002</c:v>
                </c:pt>
                <c:pt idx="35750">
                  <c:v>402026554.10000002</c:v>
                </c:pt>
                <c:pt idx="35751">
                  <c:v>402037799.60000002</c:v>
                </c:pt>
                <c:pt idx="35752">
                  <c:v>402049045.10000002</c:v>
                </c:pt>
                <c:pt idx="35753">
                  <c:v>402060290.60000002</c:v>
                </c:pt>
                <c:pt idx="35754">
                  <c:v>402071536.10000002</c:v>
                </c:pt>
                <c:pt idx="35755">
                  <c:v>402082781.60000002</c:v>
                </c:pt>
                <c:pt idx="35756">
                  <c:v>402094027.10000002</c:v>
                </c:pt>
                <c:pt idx="35757">
                  <c:v>402105272.60000002</c:v>
                </c:pt>
                <c:pt idx="35758">
                  <c:v>402116518.10000002</c:v>
                </c:pt>
                <c:pt idx="35759">
                  <c:v>402127763.60000002</c:v>
                </c:pt>
                <c:pt idx="35760">
                  <c:v>402139009.10000002</c:v>
                </c:pt>
                <c:pt idx="35761">
                  <c:v>402150254.60000002</c:v>
                </c:pt>
                <c:pt idx="35762">
                  <c:v>402161500.10000002</c:v>
                </c:pt>
                <c:pt idx="35763">
                  <c:v>402172745.60000002</c:v>
                </c:pt>
                <c:pt idx="35764">
                  <c:v>402183991.10000002</c:v>
                </c:pt>
                <c:pt idx="35765">
                  <c:v>402195236.60000002</c:v>
                </c:pt>
                <c:pt idx="35766">
                  <c:v>402206482.10000002</c:v>
                </c:pt>
                <c:pt idx="35767">
                  <c:v>402217727.60000002</c:v>
                </c:pt>
                <c:pt idx="35768">
                  <c:v>402228973.10000002</c:v>
                </c:pt>
                <c:pt idx="35769">
                  <c:v>402240218.60000002</c:v>
                </c:pt>
                <c:pt idx="35770">
                  <c:v>402251464.10000002</c:v>
                </c:pt>
                <c:pt idx="35771">
                  <c:v>402262709.60000002</c:v>
                </c:pt>
                <c:pt idx="35772">
                  <c:v>402273955.10000002</c:v>
                </c:pt>
                <c:pt idx="35773">
                  <c:v>402285200.60000002</c:v>
                </c:pt>
                <c:pt idx="35774">
                  <c:v>402296446.10000002</c:v>
                </c:pt>
                <c:pt idx="35775">
                  <c:v>402307691.60000002</c:v>
                </c:pt>
                <c:pt idx="35776">
                  <c:v>402318937.10000002</c:v>
                </c:pt>
                <c:pt idx="35777">
                  <c:v>402330182.60000002</c:v>
                </c:pt>
                <c:pt idx="35778">
                  <c:v>402341428.10000002</c:v>
                </c:pt>
                <c:pt idx="35779">
                  <c:v>402352673.60000002</c:v>
                </c:pt>
                <c:pt idx="35780">
                  <c:v>402363919.10000002</c:v>
                </c:pt>
                <c:pt idx="35781">
                  <c:v>402375164.60000002</c:v>
                </c:pt>
                <c:pt idx="35782">
                  <c:v>402386410.10000002</c:v>
                </c:pt>
                <c:pt idx="35783">
                  <c:v>402397655.60000002</c:v>
                </c:pt>
                <c:pt idx="35784">
                  <c:v>402408901.10000002</c:v>
                </c:pt>
                <c:pt idx="35785">
                  <c:v>402420146.60000002</c:v>
                </c:pt>
                <c:pt idx="35786">
                  <c:v>402431392.10000002</c:v>
                </c:pt>
                <c:pt idx="35787">
                  <c:v>402442637.60000002</c:v>
                </c:pt>
                <c:pt idx="35788">
                  <c:v>402453883.10000002</c:v>
                </c:pt>
                <c:pt idx="35789">
                  <c:v>402465128.60000002</c:v>
                </c:pt>
                <c:pt idx="35790">
                  <c:v>402476374.10000002</c:v>
                </c:pt>
                <c:pt idx="35791">
                  <c:v>402487619.60000002</c:v>
                </c:pt>
                <c:pt idx="35792">
                  <c:v>402498865.10000002</c:v>
                </c:pt>
                <c:pt idx="35793">
                  <c:v>402510110.60000002</c:v>
                </c:pt>
                <c:pt idx="35794">
                  <c:v>402521356.10000002</c:v>
                </c:pt>
                <c:pt idx="35795">
                  <c:v>402532601.60000002</c:v>
                </c:pt>
                <c:pt idx="35796">
                  <c:v>402543847.10000002</c:v>
                </c:pt>
                <c:pt idx="35797">
                  <c:v>402555092.60000002</c:v>
                </c:pt>
                <c:pt idx="35798">
                  <c:v>402566338.10000002</c:v>
                </c:pt>
                <c:pt idx="35799">
                  <c:v>402577583.60000002</c:v>
                </c:pt>
                <c:pt idx="35800">
                  <c:v>402588829</c:v>
                </c:pt>
                <c:pt idx="35801">
                  <c:v>402600074.5</c:v>
                </c:pt>
                <c:pt idx="35802">
                  <c:v>402611320</c:v>
                </c:pt>
                <c:pt idx="35803">
                  <c:v>402622565.5</c:v>
                </c:pt>
                <c:pt idx="35804">
                  <c:v>402633811</c:v>
                </c:pt>
                <c:pt idx="35805">
                  <c:v>402645056.5</c:v>
                </c:pt>
                <c:pt idx="35806">
                  <c:v>402656302</c:v>
                </c:pt>
                <c:pt idx="35807">
                  <c:v>402667547.5</c:v>
                </c:pt>
                <c:pt idx="35808">
                  <c:v>402678793</c:v>
                </c:pt>
                <c:pt idx="35809">
                  <c:v>402690038.5</c:v>
                </c:pt>
                <c:pt idx="35810">
                  <c:v>402701284</c:v>
                </c:pt>
                <c:pt idx="35811">
                  <c:v>402712529.5</c:v>
                </c:pt>
                <c:pt idx="35812">
                  <c:v>402723775</c:v>
                </c:pt>
                <c:pt idx="35813">
                  <c:v>402735020.5</c:v>
                </c:pt>
                <c:pt idx="35814">
                  <c:v>402746266</c:v>
                </c:pt>
                <c:pt idx="35815">
                  <c:v>402757511.5</c:v>
                </c:pt>
                <c:pt idx="35816">
                  <c:v>402768757</c:v>
                </c:pt>
                <c:pt idx="35817">
                  <c:v>402780002.5</c:v>
                </c:pt>
                <c:pt idx="35818">
                  <c:v>402791248</c:v>
                </c:pt>
                <c:pt idx="35819">
                  <c:v>402802493.5</c:v>
                </c:pt>
                <c:pt idx="35820">
                  <c:v>402813739</c:v>
                </c:pt>
                <c:pt idx="35821">
                  <c:v>402824984.5</c:v>
                </c:pt>
                <c:pt idx="35822">
                  <c:v>402836230</c:v>
                </c:pt>
                <c:pt idx="35823">
                  <c:v>402847475.5</c:v>
                </c:pt>
                <c:pt idx="35824">
                  <c:v>402858721</c:v>
                </c:pt>
                <c:pt idx="35825">
                  <c:v>402869966.5</c:v>
                </c:pt>
                <c:pt idx="35826">
                  <c:v>402881212</c:v>
                </c:pt>
                <c:pt idx="35827">
                  <c:v>402892457.5</c:v>
                </c:pt>
                <c:pt idx="35828">
                  <c:v>402903703</c:v>
                </c:pt>
                <c:pt idx="35829">
                  <c:v>402914948.5</c:v>
                </c:pt>
                <c:pt idx="35830">
                  <c:v>402926194</c:v>
                </c:pt>
                <c:pt idx="35831">
                  <c:v>402937439.5</c:v>
                </c:pt>
                <c:pt idx="35832">
                  <c:v>402948685</c:v>
                </c:pt>
                <c:pt idx="35833">
                  <c:v>402959930.5</c:v>
                </c:pt>
                <c:pt idx="35834">
                  <c:v>402971176</c:v>
                </c:pt>
                <c:pt idx="35835">
                  <c:v>402982421.5</c:v>
                </c:pt>
                <c:pt idx="35836">
                  <c:v>402993667</c:v>
                </c:pt>
                <c:pt idx="35837">
                  <c:v>403004912.5</c:v>
                </c:pt>
                <c:pt idx="35838">
                  <c:v>403016158</c:v>
                </c:pt>
                <c:pt idx="35839">
                  <c:v>403027403.5</c:v>
                </c:pt>
                <c:pt idx="35840">
                  <c:v>403038649</c:v>
                </c:pt>
                <c:pt idx="35841">
                  <c:v>403049894.5</c:v>
                </c:pt>
                <c:pt idx="35842">
                  <c:v>403061140</c:v>
                </c:pt>
                <c:pt idx="35843">
                  <c:v>403072385.5</c:v>
                </c:pt>
                <c:pt idx="35844">
                  <c:v>403083631</c:v>
                </c:pt>
                <c:pt idx="35845">
                  <c:v>403094876.5</c:v>
                </c:pt>
                <c:pt idx="35846">
                  <c:v>403106122</c:v>
                </c:pt>
                <c:pt idx="35847">
                  <c:v>403117367.5</c:v>
                </c:pt>
                <c:pt idx="35848">
                  <c:v>403128613</c:v>
                </c:pt>
                <c:pt idx="35849">
                  <c:v>403139858.5</c:v>
                </c:pt>
                <c:pt idx="35850">
                  <c:v>403151103.89999998</c:v>
                </c:pt>
                <c:pt idx="35851">
                  <c:v>403162349.39999998</c:v>
                </c:pt>
                <c:pt idx="35852">
                  <c:v>403173594.89999998</c:v>
                </c:pt>
                <c:pt idx="35853">
                  <c:v>403184840.39999998</c:v>
                </c:pt>
                <c:pt idx="35854">
                  <c:v>403196085.89999998</c:v>
                </c:pt>
                <c:pt idx="35855">
                  <c:v>403207331.39999998</c:v>
                </c:pt>
                <c:pt idx="35856">
                  <c:v>403218576.89999998</c:v>
                </c:pt>
                <c:pt idx="35857">
                  <c:v>403229822.39999998</c:v>
                </c:pt>
                <c:pt idx="35858">
                  <c:v>403241067.89999998</c:v>
                </c:pt>
                <c:pt idx="35859">
                  <c:v>403252313.39999998</c:v>
                </c:pt>
                <c:pt idx="35860">
                  <c:v>403263558.89999998</c:v>
                </c:pt>
                <c:pt idx="35861">
                  <c:v>403274804.39999998</c:v>
                </c:pt>
                <c:pt idx="35862">
                  <c:v>403286049.89999998</c:v>
                </c:pt>
                <c:pt idx="35863">
                  <c:v>403297295.39999998</c:v>
                </c:pt>
                <c:pt idx="35864">
                  <c:v>403308540.89999998</c:v>
                </c:pt>
                <c:pt idx="35865">
                  <c:v>403319786.39999998</c:v>
                </c:pt>
                <c:pt idx="35866">
                  <c:v>403331031.89999998</c:v>
                </c:pt>
                <c:pt idx="35867">
                  <c:v>403342277.39999998</c:v>
                </c:pt>
                <c:pt idx="35868">
                  <c:v>403353522.89999998</c:v>
                </c:pt>
                <c:pt idx="35869">
                  <c:v>403364768.39999998</c:v>
                </c:pt>
                <c:pt idx="35870">
                  <c:v>403376013.89999998</c:v>
                </c:pt>
                <c:pt idx="35871">
                  <c:v>403387259.39999998</c:v>
                </c:pt>
                <c:pt idx="35872">
                  <c:v>403398504.89999998</c:v>
                </c:pt>
                <c:pt idx="35873">
                  <c:v>403409750.39999998</c:v>
                </c:pt>
                <c:pt idx="35874">
                  <c:v>403420995.89999998</c:v>
                </c:pt>
                <c:pt idx="35875">
                  <c:v>403432241.39999998</c:v>
                </c:pt>
                <c:pt idx="35876">
                  <c:v>403443486.89999998</c:v>
                </c:pt>
                <c:pt idx="35877">
                  <c:v>403454732.39999998</c:v>
                </c:pt>
                <c:pt idx="35878">
                  <c:v>403465977.89999998</c:v>
                </c:pt>
                <c:pt idx="35879">
                  <c:v>403477223.39999998</c:v>
                </c:pt>
                <c:pt idx="35880">
                  <c:v>403488468.89999998</c:v>
                </c:pt>
                <c:pt idx="35881">
                  <c:v>403499714.39999998</c:v>
                </c:pt>
                <c:pt idx="35882">
                  <c:v>403510959.89999998</c:v>
                </c:pt>
                <c:pt idx="35883">
                  <c:v>403522205.39999998</c:v>
                </c:pt>
                <c:pt idx="35884">
                  <c:v>403533450.89999998</c:v>
                </c:pt>
                <c:pt idx="35885">
                  <c:v>403544696.39999998</c:v>
                </c:pt>
                <c:pt idx="35886">
                  <c:v>403555941.89999998</c:v>
                </c:pt>
                <c:pt idx="35887">
                  <c:v>403567187.39999998</c:v>
                </c:pt>
                <c:pt idx="35888">
                  <c:v>403578432.89999998</c:v>
                </c:pt>
                <c:pt idx="35889">
                  <c:v>403589678.39999998</c:v>
                </c:pt>
                <c:pt idx="35890">
                  <c:v>403600923.89999998</c:v>
                </c:pt>
                <c:pt idx="35891">
                  <c:v>403612169.39999998</c:v>
                </c:pt>
                <c:pt idx="35892">
                  <c:v>403623414.89999998</c:v>
                </c:pt>
                <c:pt idx="35893">
                  <c:v>403634660.39999998</c:v>
                </c:pt>
                <c:pt idx="35894">
                  <c:v>403645905.89999998</c:v>
                </c:pt>
                <c:pt idx="35895">
                  <c:v>403657151.39999998</c:v>
                </c:pt>
                <c:pt idx="35896">
                  <c:v>403668396.89999998</c:v>
                </c:pt>
                <c:pt idx="35897">
                  <c:v>403679642.39999998</c:v>
                </c:pt>
                <c:pt idx="35898">
                  <c:v>403690887.89999998</c:v>
                </c:pt>
                <c:pt idx="35899">
                  <c:v>403702133.39999998</c:v>
                </c:pt>
                <c:pt idx="35900">
                  <c:v>403713378.89999998</c:v>
                </c:pt>
                <c:pt idx="35901">
                  <c:v>403724624.30000001</c:v>
                </c:pt>
                <c:pt idx="35902">
                  <c:v>403735869.80000001</c:v>
                </c:pt>
                <c:pt idx="35903">
                  <c:v>403747115.30000001</c:v>
                </c:pt>
                <c:pt idx="35904">
                  <c:v>403758360.80000001</c:v>
                </c:pt>
                <c:pt idx="35905">
                  <c:v>403769606.30000001</c:v>
                </c:pt>
                <c:pt idx="35906">
                  <c:v>403780851.80000001</c:v>
                </c:pt>
                <c:pt idx="35907">
                  <c:v>403792097.30000001</c:v>
                </c:pt>
                <c:pt idx="35908">
                  <c:v>403803342.80000001</c:v>
                </c:pt>
                <c:pt idx="35909">
                  <c:v>403814588.30000001</c:v>
                </c:pt>
                <c:pt idx="35910">
                  <c:v>403825833.80000001</c:v>
                </c:pt>
                <c:pt idx="35911">
                  <c:v>403837079.30000001</c:v>
                </c:pt>
                <c:pt idx="35912">
                  <c:v>403848324.80000001</c:v>
                </c:pt>
                <c:pt idx="35913">
                  <c:v>403859570.30000001</c:v>
                </c:pt>
                <c:pt idx="35914">
                  <c:v>403870815.80000001</c:v>
                </c:pt>
                <c:pt idx="35915">
                  <c:v>403882061.30000001</c:v>
                </c:pt>
                <c:pt idx="35916">
                  <c:v>403893306.80000001</c:v>
                </c:pt>
                <c:pt idx="35917">
                  <c:v>403904552.30000001</c:v>
                </c:pt>
                <c:pt idx="35918">
                  <c:v>403915797.80000001</c:v>
                </c:pt>
                <c:pt idx="35919">
                  <c:v>403927043.30000001</c:v>
                </c:pt>
                <c:pt idx="35920">
                  <c:v>403938288.80000001</c:v>
                </c:pt>
                <c:pt idx="35921">
                  <c:v>403949534.30000001</c:v>
                </c:pt>
                <c:pt idx="35922">
                  <c:v>403960779.80000001</c:v>
                </c:pt>
                <c:pt idx="35923">
                  <c:v>403972025.30000001</c:v>
                </c:pt>
                <c:pt idx="35924">
                  <c:v>403983270.80000001</c:v>
                </c:pt>
                <c:pt idx="35925">
                  <c:v>403994516.30000001</c:v>
                </c:pt>
                <c:pt idx="35926">
                  <c:v>404005761.80000001</c:v>
                </c:pt>
                <c:pt idx="35927">
                  <c:v>404017007.30000001</c:v>
                </c:pt>
                <c:pt idx="35928">
                  <c:v>404028252.80000001</c:v>
                </c:pt>
                <c:pt idx="35929">
                  <c:v>404039498.30000001</c:v>
                </c:pt>
                <c:pt idx="35930">
                  <c:v>404050743.80000001</c:v>
                </c:pt>
                <c:pt idx="35931">
                  <c:v>404061989.30000001</c:v>
                </c:pt>
                <c:pt idx="35932">
                  <c:v>404073234.80000001</c:v>
                </c:pt>
                <c:pt idx="35933">
                  <c:v>404084480.30000001</c:v>
                </c:pt>
                <c:pt idx="35934">
                  <c:v>404095725.80000001</c:v>
                </c:pt>
                <c:pt idx="35935">
                  <c:v>404106971.30000001</c:v>
                </c:pt>
                <c:pt idx="35936">
                  <c:v>404118216.80000001</c:v>
                </c:pt>
                <c:pt idx="35937">
                  <c:v>404129462.30000001</c:v>
                </c:pt>
                <c:pt idx="35938">
                  <c:v>404140707.80000001</c:v>
                </c:pt>
                <c:pt idx="35939">
                  <c:v>404151953.30000001</c:v>
                </c:pt>
                <c:pt idx="35940">
                  <c:v>404163198.80000001</c:v>
                </c:pt>
                <c:pt idx="35941">
                  <c:v>404174444.30000001</c:v>
                </c:pt>
                <c:pt idx="35942">
                  <c:v>404185689.80000001</c:v>
                </c:pt>
                <c:pt idx="35943">
                  <c:v>404196935.30000001</c:v>
                </c:pt>
                <c:pt idx="35944">
                  <c:v>404208180.80000001</c:v>
                </c:pt>
                <c:pt idx="35945">
                  <c:v>404219426.30000001</c:v>
                </c:pt>
                <c:pt idx="35946">
                  <c:v>404230671.80000001</c:v>
                </c:pt>
                <c:pt idx="35947">
                  <c:v>404241917.30000001</c:v>
                </c:pt>
                <c:pt idx="35948">
                  <c:v>404253162.80000001</c:v>
                </c:pt>
                <c:pt idx="35949">
                  <c:v>404264408.30000001</c:v>
                </c:pt>
                <c:pt idx="35950">
                  <c:v>404275653.80000001</c:v>
                </c:pt>
                <c:pt idx="35951">
                  <c:v>404286899.19999999</c:v>
                </c:pt>
                <c:pt idx="35952">
                  <c:v>404298144.69999999</c:v>
                </c:pt>
                <c:pt idx="35953">
                  <c:v>404309390.19999999</c:v>
                </c:pt>
                <c:pt idx="35954">
                  <c:v>404320635.69999999</c:v>
                </c:pt>
                <c:pt idx="35955">
                  <c:v>404331881.19999999</c:v>
                </c:pt>
                <c:pt idx="35956">
                  <c:v>404343126.69999999</c:v>
                </c:pt>
                <c:pt idx="35957">
                  <c:v>404354372.19999999</c:v>
                </c:pt>
                <c:pt idx="35958">
                  <c:v>404365617.69999999</c:v>
                </c:pt>
                <c:pt idx="35959">
                  <c:v>404376863.19999999</c:v>
                </c:pt>
                <c:pt idx="35960">
                  <c:v>404388108.69999999</c:v>
                </c:pt>
                <c:pt idx="35961">
                  <c:v>404399354.19999999</c:v>
                </c:pt>
                <c:pt idx="35962">
                  <c:v>404410599.69999999</c:v>
                </c:pt>
                <c:pt idx="35963">
                  <c:v>404421845.19999999</c:v>
                </c:pt>
                <c:pt idx="35964">
                  <c:v>404433090.69999999</c:v>
                </c:pt>
                <c:pt idx="35965">
                  <c:v>404444336.19999999</c:v>
                </c:pt>
                <c:pt idx="35966">
                  <c:v>404455581.69999999</c:v>
                </c:pt>
                <c:pt idx="35967">
                  <c:v>404466827.19999999</c:v>
                </c:pt>
                <c:pt idx="35968">
                  <c:v>404478072.69999999</c:v>
                </c:pt>
                <c:pt idx="35969">
                  <c:v>404489318.19999999</c:v>
                </c:pt>
                <c:pt idx="35970">
                  <c:v>404500563.69999999</c:v>
                </c:pt>
                <c:pt idx="35971">
                  <c:v>404511809.19999999</c:v>
                </c:pt>
                <c:pt idx="35972">
                  <c:v>404523054.69999999</c:v>
                </c:pt>
                <c:pt idx="35973">
                  <c:v>404534300.19999999</c:v>
                </c:pt>
                <c:pt idx="35974">
                  <c:v>404545545.69999999</c:v>
                </c:pt>
                <c:pt idx="35975">
                  <c:v>404556791.19999999</c:v>
                </c:pt>
                <c:pt idx="35976">
                  <c:v>404568036.69999999</c:v>
                </c:pt>
                <c:pt idx="35977">
                  <c:v>404579282.19999999</c:v>
                </c:pt>
                <c:pt idx="35978">
                  <c:v>404590527.69999999</c:v>
                </c:pt>
                <c:pt idx="35979">
                  <c:v>404601773.19999999</c:v>
                </c:pt>
                <c:pt idx="35980">
                  <c:v>404613018.69999999</c:v>
                </c:pt>
                <c:pt idx="35981">
                  <c:v>404624264.19999999</c:v>
                </c:pt>
                <c:pt idx="35982">
                  <c:v>404635509.69999999</c:v>
                </c:pt>
                <c:pt idx="35983">
                  <c:v>404646755.19999999</c:v>
                </c:pt>
                <c:pt idx="35984">
                  <c:v>404658000.69999999</c:v>
                </c:pt>
                <c:pt idx="35985">
                  <c:v>404669246.19999999</c:v>
                </c:pt>
                <c:pt idx="35986">
                  <c:v>404680491.69999999</c:v>
                </c:pt>
                <c:pt idx="35987">
                  <c:v>404691737.19999999</c:v>
                </c:pt>
                <c:pt idx="35988">
                  <c:v>404702982.69999999</c:v>
                </c:pt>
                <c:pt idx="35989">
                  <c:v>404714228.19999999</c:v>
                </c:pt>
                <c:pt idx="35990">
                  <c:v>404725473.69999999</c:v>
                </c:pt>
                <c:pt idx="35991">
                  <c:v>404736719.19999999</c:v>
                </c:pt>
                <c:pt idx="35992">
                  <c:v>404747964.69999999</c:v>
                </c:pt>
                <c:pt idx="35993">
                  <c:v>404759210.19999999</c:v>
                </c:pt>
                <c:pt idx="35994">
                  <c:v>404770455.69999999</c:v>
                </c:pt>
                <c:pt idx="35995">
                  <c:v>404781701.19999999</c:v>
                </c:pt>
                <c:pt idx="35996">
                  <c:v>404792946.69999999</c:v>
                </c:pt>
                <c:pt idx="35997">
                  <c:v>404804192.19999999</c:v>
                </c:pt>
                <c:pt idx="35998">
                  <c:v>404815437.69999999</c:v>
                </c:pt>
                <c:pt idx="35999">
                  <c:v>404826683.19999999</c:v>
                </c:pt>
                <c:pt idx="36000">
                  <c:v>404837928.69999999</c:v>
                </c:pt>
                <c:pt idx="36001">
                  <c:v>404849174.19999999</c:v>
                </c:pt>
                <c:pt idx="36002">
                  <c:v>404860419.60000002</c:v>
                </c:pt>
                <c:pt idx="36003">
                  <c:v>404871665.10000002</c:v>
                </c:pt>
                <c:pt idx="36004">
                  <c:v>404882910.60000002</c:v>
                </c:pt>
                <c:pt idx="36005">
                  <c:v>404894156.10000002</c:v>
                </c:pt>
                <c:pt idx="36006">
                  <c:v>404905401.60000002</c:v>
                </c:pt>
                <c:pt idx="36007">
                  <c:v>404916647.10000002</c:v>
                </c:pt>
                <c:pt idx="36008">
                  <c:v>404927892.60000002</c:v>
                </c:pt>
                <c:pt idx="36009">
                  <c:v>404939138.10000002</c:v>
                </c:pt>
                <c:pt idx="36010">
                  <c:v>404950383.60000002</c:v>
                </c:pt>
                <c:pt idx="36011">
                  <c:v>404961629.10000002</c:v>
                </c:pt>
                <c:pt idx="36012">
                  <c:v>404972874.60000002</c:v>
                </c:pt>
                <c:pt idx="36013">
                  <c:v>404984120.10000002</c:v>
                </c:pt>
                <c:pt idx="36014">
                  <c:v>404995365.60000002</c:v>
                </c:pt>
                <c:pt idx="36015">
                  <c:v>405006611.10000002</c:v>
                </c:pt>
                <c:pt idx="36016">
                  <c:v>405017856.60000002</c:v>
                </c:pt>
                <c:pt idx="36017">
                  <c:v>405029102.10000002</c:v>
                </c:pt>
                <c:pt idx="36018">
                  <c:v>405040347.60000002</c:v>
                </c:pt>
                <c:pt idx="36019">
                  <c:v>405051593.10000002</c:v>
                </c:pt>
                <c:pt idx="36020">
                  <c:v>405062838.60000002</c:v>
                </c:pt>
                <c:pt idx="36021">
                  <c:v>405074084.10000002</c:v>
                </c:pt>
                <c:pt idx="36022">
                  <c:v>405085329.60000002</c:v>
                </c:pt>
                <c:pt idx="36023">
                  <c:v>405096575.10000002</c:v>
                </c:pt>
                <c:pt idx="36024">
                  <c:v>405107820.60000002</c:v>
                </c:pt>
                <c:pt idx="36025">
                  <c:v>405119066.10000002</c:v>
                </c:pt>
                <c:pt idx="36026">
                  <c:v>405130311.60000002</c:v>
                </c:pt>
                <c:pt idx="36027">
                  <c:v>405141557.10000002</c:v>
                </c:pt>
                <c:pt idx="36028">
                  <c:v>405152802.60000002</c:v>
                </c:pt>
                <c:pt idx="36029">
                  <c:v>405164048.10000002</c:v>
                </c:pt>
                <c:pt idx="36030">
                  <c:v>405175293.60000002</c:v>
                </c:pt>
                <c:pt idx="36031">
                  <c:v>405186539.10000002</c:v>
                </c:pt>
                <c:pt idx="36032">
                  <c:v>405197784.60000002</c:v>
                </c:pt>
                <c:pt idx="36033">
                  <c:v>405209030.10000002</c:v>
                </c:pt>
                <c:pt idx="36034">
                  <c:v>405220275.60000002</c:v>
                </c:pt>
                <c:pt idx="36035">
                  <c:v>405231521.10000002</c:v>
                </c:pt>
                <c:pt idx="36036">
                  <c:v>405242766.60000002</c:v>
                </c:pt>
                <c:pt idx="36037">
                  <c:v>405254012.10000002</c:v>
                </c:pt>
                <c:pt idx="36038">
                  <c:v>405265257.60000002</c:v>
                </c:pt>
                <c:pt idx="36039">
                  <c:v>405276503.10000002</c:v>
                </c:pt>
                <c:pt idx="36040">
                  <c:v>405287748.60000002</c:v>
                </c:pt>
                <c:pt idx="36041">
                  <c:v>405298994.10000002</c:v>
                </c:pt>
                <c:pt idx="36042">
                  <c:v>405310239.60000002</c:v>
                </c:pt>
                <c:pt idx="36043">
                  <c:v>405321485.10000002</c:v>
                </c:pt>
                <c:pt idx="36044">
                  <c:v>405332730.60000002</c:v>
                </c:pt>
                <c:pt idx="36045">
                  <c:v>405343976.10000002</c:v>
                </c:pt>
                <c:pt idx="36046">
                  <c:v>405355221.60000002</c:v>
                </c:pt>
                <c:pt idx="36047">
                  <c:v>405366467.10000002</c:v>
                </c:pt>
                <c:pt idx="36048">
                  <c:v>405377712.60000002</c:v>
                </c:pt>
                <c:pt idx="36049">
                  <c:v>405388958.10000002</c:v>
                </c:pt>
                <c:pt idx="36050">
                  <c:v>405400203.60000002</c:v>
                </c:pt>
                <c:pt idx="36051">
                  <c:v>405411449.10000002</c:v>
                </c:pt>
                <c:pt idx="36052">
                  <c:v>405422694.5</c:v>
                </c:pt>
                <c:pt idx="36053">
                  <c:v>405433940</c:v>
                </c:pt>
                <c:pt idx="36054">
                  <c:v>405445185.5</c:v>
                </c:pt>
                <c:pt idx="36055">
                  <c:v>405456431</c:v>
                </c:pt>
                <c:pt idx="36056">
                  <c:v>405467676.5</c:v>
                </c:pt>
                <c:pt idx="36057">
                  <c:v>405478922</c:v>
                </c:pt>
                <c:pt idx="36058">
                  <c:v>405490167.5</c:v>
                </c:pt>
                <c:pt idx="36059">
                  <c:v>405501413</c:v>
                </c:pt>
                <c:pt idx="36060">
                  <c:v>405512658.5</c:v>
                </c:pt>
                <c:pt idx="36061">
                  <c:v>405523904</c:v>
                </c:pt>
                <c:pt idx="36062">
                  <c:v>405535149.5</c:v>
                </c:pt>
                <c:pt idx="36063">
                  <c:v>405546395</c:v>
                </c:pt>
                <c:pt idx="36064">
                  <c:v>405557640.5</c:v>
                </c:pt>
                <c:pt idx="36065">
                  <c:v>405568886</c:v>
                </c:pt>
                <c:pt idx="36066">
                  <c:v>405580131.5</c:v>
                </c:pt>
                <c:pt idx="36067">
                  <c:v>405591377</c:v>
                </c:pt>
                <c:pt idx="36068">
                  <c:v>405602622.5</c:v>
                </c:pt>
                <c:pt idx="36069">
                  <c:v>405613868</c:v>
                </c:pt>
                <c:pt idx="36070">
                  <c:v>405625113.5</c:v>
                </c:pt>
                <c:pt idx="36071">
                  <c:v>405636359</c:v>
                </c:pt>
                <c:pt idx="36072">
                  <c:v>405647604.5</c:v>
                </c:pt>
                <c:pt idx="36073">
                  <c:v>405658850</c:v>
                </c:pt>
                <c:pt idx="36074">
                  <c:v>405670095.5</c:v>
                </c:pt>
                <c:pt idx="36075">
                  <c:v>405681341</c:v>
                </c:pt>
                <c:pt idx="36076">
                  <c:v>405692586.5</c:v>
                </c:pt>
                <c:pt idx="36077">
                  <c:v>405703832</c:v>
                </c:pt>
                <c:pt idx="36078">
                  <c:v>405715077.5</c:v>
                </c:pt>
                <c:pt idx="36079">
                  <c:v>405726323</c:v>
                </c:pt>
                <c:pt idx="36080">
                  <c:v>405737568.5</c:v>
                </c:pt>
                <c:pt idx="36081">
                  <c:v>405748814</c:v>
                </c:pt>
                <c:pt idx="36082">
                  <c:v>405760059.5</c:v>
                </c:pt>
                <c:pt idx="36083">
                  <c:v>405771305</c:v>
                </c:pt>
                <c:pt idx="36084">
                  <c:v>405782550.5</c:v>
                </c:pt>
                <c:pt idx="36085">
                  <c:v>405793796</c:v>
                </c:pt>
                <c:pt idx="36086">
                  <c:v>405805041.5</c:v>
                </c:pt>
                <c:pt idx="36087">
                  <c:v>405816287</c:v>
                </c:pt>
                <c:pt idx="36088">
                  <c:v>405827532.5</c:v>
                </c:pt>
                <c:pt idx="36089">
                  <c:v>405838778</c:v>
                </c:pt>
                <c:pt idx="36090">
                  <c:v>405850023.5</c:v>
                </c:pt>
                <c:pt idx="36091">
                  <c:v>405861269</c:v>
                </c:pt>
                <c:pt idx="36092">
                  <c:v>405872514.5</c:v>
                </c:pt>
                <c:pt idx="36093">
                  <c:v>405883760</c:v>
                </c:pt>
                <c:pt idx="36094">
                  <c:v>405895005.5</c:v>
                </c:pt>
                <c:pt idx="36095">
                  <c:v>405906251</c:v>
                </c:pt>
                <c:pt idx="36096">
                  <c:v>405917496.5</c:v>
                </c:pt>
                <c:pt idx="36097">
                  <c:v>405928742</c:v>
                </c:pt>
                <c:pt idx="36098">
                  <c:v>405939987.5</c:v>
                </c:pt>
                <c:pt idx="36099">
                  <c:v>405951233</c:v>
                </c:pt>
                <c:pt idx="36100">
                  <c:v>405962478.5</c:v>
                </c:pt>
                <c:pt idx="36101">
                  <c:v>405973724</c:v>
                </c:pt>
                <c:pt idx="36102">
                  <c:v>405984969.39999998</c:v>
                </c:pt>
                <c:pt idx="36103">
                  <c:v>405996214.89999998</c:v>
                </c:pt>
                <c:pt idx="36104">
                  <c:v>406007460.39999998</c:v>
                </c:pt>
                <c:pt idx="36105">
                  <c:v>406018705.89999998</c:v>
                </c:pt>
                <c:pt idx="36106">
                  <c:v>406029951.39999998</c:v>
                </c:pt>
                <c:pt idx="36107">
                  <c:v>406041196.89999998</c:v>
                </c:pt>
                <c:pt idx="36108">
                  <c:v>406052442.39999998</c:v>
                </c:pt>
                <c:pt idx="36109">
                  <c:v>406063687.89999998</c:v>
                </c:pt>
                <c:pt idx="36110">
                  <c:v>406074933.39999998</c:v>
                </c:pt>
                <c:pt idx="36111">
                  <c:v>406086178.89999998</c:v>
                </c:pt>
                <c:pt idx="36112">
                  <c:v>406097424.39999998</c:v>
                </c:pt>
                <c:pt idx="36113">
                  <c:v>406108669.89999998</c:v>
                </c:pt>
                <c:pt idx="36114">
                  <c:v>406119915.39999998</c:v>
                </c:pt>
                <c:pt idx="36115">
                  <c:v>406131160.89999998</c:v>
                </c:pt>
                <c:pt idx="36116">
                  <c:v>406142406.39999998</c:v>
                </c:pt>
                <c:pt idx="36117">
                  <c:v>406153651.89999998</c:v>
                </c:pt>
                <c:pt idx="36118">
                  <c:v>406164897.39999998</c:v>
                </c:pt>
                <c:pt idx="36119">
                  <c:v>406176142.89999998</c:v>
                </c:pt>
                <c:pt idx="36120">
                  <c:v>406187388.39999998</c:v>
                </c:pt>
                <c:pt idx="36121">
                  <c:v>406198633.89999998</c:v>
                </c:pt>
                <c:pt idx="36122">
                  <c:v>406209879.39999998</c:v>
                </c:pt>
                <c:pt idx="36123">
                  <c:v>406221124.89999998</c:v>
                </c:pt>
                <c:pt idx="36124">
                  <c:v>406232370.39999998</c:v>
                </c:pt>
                <c:pt idx="36125">
                  <c:v>406243615.89999998</c:v>
                </c:pt>
                <c:pt idx="36126">
                  <c:v>406254861.39999998</c:v>
                </c:pt>
                <c:pt idx="36127">
                  <c:v>406266106.89999998</c:v>
                </c:pt>
                <c:pt idx="36128">
                  <c:v>406277352.39999998</c:v>
                </c:pt>
                <c:pt idx="36129">
                  <c:v>406288597.89999998</c:v>
                </c:pt>
                <c:pt idx="36130">
                  <c:v>406299843.39999998</c:v>
                </c:pt>
                <c:pt idx="36131">
                  <c:v>406311088.89999998</c:v>
                </c:pt>
                <c:pt idx="36132">
                  <c:v>406322334.39999998</c:v>
                </c:pt>
                <c:pt idx="36133">
                  <c:v>406333579.89999998</c:v>
                </c:pt>
                <c:pt idx="36134">
                  <c:v>406344825.39999998</c:v>
                </c:pt>
                <c:pt idx="36135">
                  <c:v>406356070.89999998</c:v>
                </c:pt>
                <c:pt idx="36136">
                  <c:v>406367316.39999998</c:v>
                </c:pt>
                <c:pt idx="36137">
                  <c:v>406378561.89999998</c:v>
                </c:pt>
                <c:pt idx="36138">
                  <c:v>406389807.39999998</c:v>
                </c:pt>
                <c:pt idx="36139">
                  <c:v>406401052.89999998</c:v>
                </c:pt>
                <c:pt idx="36140">
                  <c:v>406412298.39999998</c:v>
                </c:pt>
                <c:pt idx="36141">
                  <c:v>406423543.89999998</c:v>
                </c:pt>
                <c:pt idx="36142">
                  <c:v>406434789.39999998</c:v>
                </c:pt>
                <c:pt idx="36143">
                  <c:v>406446034.89999998</c:v>
                </c:pt>
                <c:pt idx="36144">
                  <c:v>406457280.39999998</c:v>
                </c:pt>
                <c:pt idx="36145">
                  <c:v>406468525.89999998</c:v>
                </c:pt>
                <c:pt idx="36146">
                  <c:v>406479771.39999998</c:v>
                </c:pt>
                <c:pt idx="36147">
                  <c:v>406491016.89999998</c:v>
                </c:pt>
                <c:pt idx="36148">
                  <c:v>406502262.39999998</c:v>
                </c:pt>
                <c:pt idx="36149">
                  <c:v>406513507.89999998</c:v>
                </c:pt>
                <c:pt idx="36150">
                  <c:v>406524753.39999998</c:v>
                </c:pt>
                <c:pt idx="36151">
                  <c:v>406535998.89999998</c:v>
                </c:pt>
                <c:pt idx="36152">
                  <c:v>406547244.39999998</c:v>
                </c:pt>
                <c:pt idx="36153">
                  <c:v>406558489.80000001</c:v>
                </c:pt>
                <c:pt idx="36154">
                  <c:v>406569735.30000001</c:v>
                </c:pt>
                <c:pt idx="36155">
                  <c:v>406580980.80000001</c:v>
                </c:pt>
                <c:pt idx="36156">
                  <c:v>406592226.30000001</c:v>
                </c:pt>
                <c:pt idx="36157">
                  <c:v>406603471.80000001</c:v>
                </c:pt>
                <c:pt idx="36158">
                  <c:v>406614717.30000001</c:v>
                </c:pt>
                <c:pt idx="36159">
                  <c:v>406625962.80000001</c:v>
                </c:pt>
                <c:pt idx="36160">
                  <c:v>406637208.30000001</c:v>
                </c:pt>
                <c:pt idx="36161">
                  <c:v>406648453.80000001</c:v>
                </c:pt>
                <c:pt idx="36162">
                  <c:v>406659699.30000001</c:v>
                </c:pt>
                <c:pt idx="36163">
                  <c:v>406670944.80000001</c:v>
                </c:pt>
                <c:pt idx="36164">
                  <c:v>406682190.30000001</c:v>
                </c:pt>
                <c:pt idx="36165">
                  <c:v>406693435.80000001</c:v>
                </c:pt>
                <c:pt idx="36166">
                  <c:v>406704681.30000001</c:v>
                </c:pt>
                <c:pt idx="36167">
                  <c:v>406715926.80000001</c:v>
                </c:pt>
                <c:pt idx="36168">
                  <c:v>406727172.30000001</c:v>
                </c:pt>
                <c:pt idx="36169">
                  <c:v>406738417.80000001</c:v>
                </c:pt>
                <c:pt idx="36170">
                  <c:v>406749663.30000001</c:v>
                </c:pt>
                <c:pt idx="36171">
                  <c:v>406760908.80000001</c:v>
                </c:pt>
                <c:pt idx="36172">
                  <c:v>406772154.30000001</c:v>
                </c:pt>
                <c:pt idx="36173">
                  <c:v>406783399.80000001</c:v>
                </c:pt>
                <c:pt idx="36174">
                  <c:v>406794645.30000001</c:v>
                </c:pt>
                <c:pt idx="36175">
                  <c:v>406805890.80000001</c:v>
                </c:pt>
                <c:pt idx="36176">
                  <c:v>406817136.30000001</c:v>
                </c:pt>
                <c:pt idx="36177">
                  <c:v>406828381.80000001</c:v>
                </c:pt>
                <c:pt idx="36178">
                  <c:v>406839627.30000001</c:v>
                </c:pt>
                <c:pt idx="36179">
                  <c:v>406850872.80000001</c:v>
                </c:pt>
                <c:pt idx="36180">
                  <c:v>406862118.30000001</c:v>
                </c:pt>
                <c:pt idx="36181">
                  <c:v>406873363.80000001</c:v>
                </c:pt>
                <c:pt idx="36182">
                  <c:v>406884609.30000001</c:v>
                </c:pt>
                <c:pt idx="36183">
                  <c:v>406895854.80000001</c:v>
                </c:pt>
                <c:pt idx="36184">
                  <c:v>406907100.30000001</c:v>
                </c:pt>
                <c:pt idx="36185">
                  <c:v>406918345.80000001</c:v>
                </c:pt>
                <c:pt idx="36186">
                  <c:v>406929591.30000001</c:v>
                </c:pt>
                <c:pt idx="36187">
                  <c:v>406940836.80000001</c:v>
                </c:pt>
                <c:pt idx="36188">
                  <c:v>406952082.30000001</c:v>
                </c:pt>
                <c:pt idx="36189">
                  <c:v>406963327.80000001</c:v>
                </c:pt>
                <c:pt idx="36190">
                  <c:v>406974573.30000001</c:v>
                </c:pt>
                <c:pt idx="36191">
                  <c:v>406985818.80000001</c:v>
                </c:pt>
                <c:pt idx="36192">
                  <c:v>406997064.30000001</c:v>
                </c:pt>
                <c:pt idx="36193">
                  <c:v>407008309.80000001</c:v>
                </c:pt>
                <c:pt idx="36194">
                  <c:v>407019555.30000001</c:v>
                </c:pt>
                <c:pt idx="36195">
                  <c:v>407030800.80000001</c:v>
                </c:pt>
                <c:pt idx="36196">
                  <c:v>407042046.30000001</c:v>
                </c:pt>
                <c:pt idx="36197">
                  <c:v>407053291.80000001</c:v>
                </c:pt>
                <c:pt idx="36198">
                  <c:v>407064537.30000001</c:v>
                </c:pt>
                <c:pt idx="36199">
                  <c:v>407075782.80000001</c:v>
                </c:pt>
                <c:pt idx="36200">
                  <c:v>407087028.30000001</c:v>
                </c:pt>
                <c:pt idx="36201">
                  <c:v>407098273.80000001</c:v>
                </c:pt>
                <c:pt idx="36202">
                  <c:v>407109519.30000001</c:v>
                </c:pt>
                <c:pt idx="36203">
                  <c:v>407120764.69999999</c:v>
                </c:pt>
                <c:pt idx="36204">
                  <c:v>407132010.19999999</c:v>
                </c:pt>
                <c:pt idx="36205">
                  <c:v>407143255.69999999</c:v>
                </c:pt>
                <c:pt idx="36206">
                  <c:v>407154501.19999999</c:v>
                </c:pt>
                <c:pt idx="36207">
                  <c:v>407165746.69999999</c:v>
                </c:pt>
                <c:pt idx="36208">
                  <c:v>407176992.19999999</c:v>
                </c:pt>
                <c:pt idx="36209">
                  <c:v>407188237.69999999</c:v>
                </c:pt>
                <c:pt idx="36210">
                  <c:v>407199483.19999999</c:v>
                </c:pt>
                <c:pt idx="36211">
                  <c:v>407210728.69999999</c:v>
                </c:pt>
                <c:pt idx="36212">
                  <c:v>407221974.19999999</c:v>
                </c:pt>
                <c:pt idx="36213">
                  <c:v>407233219.69999999</c:v>
                </c:pt>
                <c:pt idx="36214">
                  <c:v>407244465.19999999</c:v>
                </c:pt>
                <c:pt idx="36215">
                  <c:v>407255710.69999999</c:v>
                </c:pt>
                <c:pt idx="36216">
                  <c:v>407266956.19999999</c:v>
                </c:pt>
                <c:pt idx="36217">
                  <c:v>407278201.69999999</c:v>
                </c:pt>
                <c:pt idx="36218">
                  <c:v>407289447.19999999</c:v>
                </c:pt>
                <c:pt idx="36219">
                  <c:v>407300692.69999999</c:v>
                </c:pt>
                <c:pt idx="36220">
                  <c:v>407311938.19999999</c:v>
                </c:pt>
                <c:pt idx="36221">
                  <c:v>407323183.69999999</c:v>
                </c:pt>
                <c:pt idx="36222">
                  <c:v>407334429.19999999</c:v>
                </c:pt>
                <c:pt idx="36223">
                  <c:v>407345674.69999999</c:v>
                </c:pt>
                <c:pt idx="36224">
                  <c:v>407356920.19999999</c:v>
                </c:pt>
                <c:pt idx="36225">
                  <c:v>407368165.69999999</c:v>
                </c:pt>
                <c:pt idx="36226">
                  <c:v>407379411.19999999</c:v>
                </c:pt>
                <c:pt idx="36227">
                  <c:v>407390656.69999999</c:v>
                </c:pt>
                <c:pt idx="36228">
                  <c:v>407401902.19999999</c:v>
                </c:pt>
                <c:pt idx="36229">
                  <c:v>407413147.69999999</c:v>
                </c:pt>
                <c:pt idx="36230">
                  <c:v>407424393.19999999</c:v>
                </c:pt>
                <c:pt idx="36231">
                  <c:v>407435638.69999999</c:v>
                </c:pt>
                <c:pt idx="36232">
                  <c:v>407446884.19999999</c:v>
                </c:pt>
                <c:pt idx="36233">
                  <c:v>407458129.69999999</c:v>
                </c:pt>
                <c:pt idx="36234">
                  <c:v>407469375.19999999</c:v>
                </c:pt>
                <c:pt idx="36235">
                  <c:v>407480620.69999999</c:v>
                </c:pt>
                <c:pt idx="36236">
                  <c:v>407491866.19999999</c:v>
                </c:pt>
                <c:pt idx="36237">
                  <c:v>407503111.69999999</c:v>
                </c:pt>
                <c:pt idx="36238">
                  <c:v>407514357.19999999</c:v>
                </c:pt>
                <c:pt idx="36239">
                  <c:v>407525602.69999999</c:v>
                </c:pt>
                <c:pt idx="36240">
                  <c:v>407536848.19999999</c:v>
                </c:pt>
                <c:pt idx="36241">
                  <c:v>407548093.69999999</c:v>
                </c:pt>
                <c:pt idx="36242">
                  <c:v>407559339.19999999</c:v>
                </c:pt>
                <c:pt idx="36243">
                  <c:v>407570584.69999999</c:v>
                </c:pt>
                <c:pt idx="36244">
                  <c:v>407581830.19999999</c:v>
                </c:pt>
                <c:pt idx="36245">
                  <c:v>407593075.69999999</c:v>
                </c:pt>
                <c:pt idx="36246">
                  <c:v>407604321.19999999</c:v>
                </c:pt>
                <c:pt idx="36247">
                  <c:v>407615566.69999999</c:v>
                </c:pt>
                <c:pt idx="36248">
                  <c:v>407626812.19999999</c:v>
                </c:pt>
                <c:pt idx="36249">
                  <c:v>407638057.69999999</c:v>
                </c:pt>
                <c:pt idx="36250">
                  <c:v>407649303.19999999</c:v>
                </c:pt>
                <c:pt idx="36251">
                  <c:v>407660548.69999999</c:v>
                </c:pt>
                <c:pt idx="36252">
                  <c:v>407671794.19999999</c:v>
                </c:pt>
                <c:pt idx="36253">
                  <c:v>407683039.69999999</c:v>
                </c:pt>
                <c:pt idx="36254">
                  <c:v>407694285.10000002</c:v>
                </c:pt>
                <c:pt idx="36255">
                  <c:v>407705530.60000002</c:v>
                </c:pt>
                <c:pt idx="36256">
                  <c:v>407716776.10000002</c:v>
                </c:pt>
                <c:pt idx="36257">
                  <c:v>407728021.60000002</c:v>
                </c:pt>
                <c:pt idx="36258">
                  <c:v>407739267.10000002</c:v>
                </c:pt>
                <c:pt idx="36259">
                  <c:v>407750512.60000002</c:v>
                </c:pt>
                <c:pt idx="36260">
                  <c:v>407761758.10000002</c:v>
                </c:pt>
                <c:pt idx="36261">
                  <c:v>407773003.60000002</c:v>
                </c:pt>
                <c:pt idx="36262">
                  <c:v>407784249.10000002</c:v>
                </c:pt>
                <c:pt idx="36263">
                  <c:v>407795494.60000002</c:v>
                </c:pt>
                <c:pt idx="36264">
                  <c:v>407806740.10000002</c:v>
                </c:pt>
                <c:pt idx="36265">
                  <c:v>407817985.60000002</c:v>
                </c:pt>
                <c:pt idx="36266">
                  <c:v>407829231.10000002</c:v>
                </c:pt>
                <c:pt idx="36267">
                  <c:v>407840476.60000002</c:v>
                </c:pt>
                <c:pt idx="36268">
                  <c:v>407851722.10000002</c:v>
                </c:pt>
                <c:pt idx="36269">
                  <c:v>407862967.60000002</c:v>
                </c:pt>
                <c:pt idx="36270">
                  <c:v>407874213.10000002</c:v>
                </c:pt>
                <c:pt idx="36271">
                  <c:v>407885458.60000002</c:v>
                </c:pt>
                <c:pt idx="36272">
                  <c:v>407896704.10000002</c:v>
                </c:pt>
                <c:pt idx="36273">
                  <c:v>407907949.60000002</c:v>
                </c:pt>
                <c:pt idx="36274">
                  <c:v>407919195.10000002</c:v>
                </c:pt>
                <c:pt idx="36275">
                  <c:v>407930440.60000002</c:v>
                </c:pt>
                <c:pt idx="36276">
                  <c:v>407941686.10000002</c:v>
                </c:pt>
                <c:pt idx="36277">
                  <c:v>407952931.60000002</c:v>
                </c:pt>
                <c:pt idx="36278">
                  <c:v>407964177.10000002</c:v>
                </c:pt>
                <c:pt idx="36279">
                  <c:v>407975422.60000002</c:v>
                </c:pt>
                <c:pt idx="36280">
                  <c:v>407986668.10000002</c:v>
                </c:pt>
                <c:pt idx="36281">
                  <c:v>407997913.60000002</c:v>
                </c:pt>
                <c:pt idx="36282">
                  <c:v>408009159.10000002</c:v>
                </c:pt>
                <c:pt idx="36283">
                  <c:v>408020404.60000002</c:v>
                </c:pt>
                <c:pt idx="36284">
                  <c:v>408031650.10000002</c:v>
                </c:pt>
                <c:pt idx="36285">
                  <c:v>408042895.60000002</c:v>
                </c:pt>
                <c:pt idx="36286">
                  <c:v>408054141.10000002</c:v>
                </c:pt>
                <c:pt idx="36287">
                  <c:v>408065386.60000002</c:v>
                </c:pt>
                <c:pt idx="36288">
                  <c:v>408076632.10000002</c:v>
                </c:pt>
                <c:pt idx="36289">
                  <c:v>408087877.60000002</c:v>
                </c:pt>
                <c:pt idx="36290">
                  <c:v>408099123.10000002</c:v>
                </c:pt>
                <c:pt idx="36291">
                  <c:v>408110368.60000002</c:v>
                </c:pt>
                <c:pt idx="36292">
                  <c:v>408121614.10000002</c:v>
                </c:pt>
                <c:pt idx="36293">
                  <c:v>408132859.60000002</c:v>
                </c:pt>
                <c:pt idx="36294">
                  <c:v>408144105.10000002</c:v>
                </c:pt>
                <c:pt idx="36295">
                  <c:v>408155350.60000002</c:v>
                </c:pt>
                <c:pt idx="36296">
                  <c:v>408166596.10000002</c:v>
                </c:pt>
                <c:pt idx="36297">
                  <c:v>408177841.60000002</c:v>
                </c:pt>
                <c:pt idx="36298">
                  <c:v>408189087.10000002</c:v>
                </c:pt>
                <c:pt idx="36299">
                  <c:v>408200332.60000002</c:v>
                </c:pt>
                <c:pt idx="36300">
                  <c:v>408211578.10000002</c:v>
                </c:pt>
                <c:pt idx="36301">
                  <c:v>408222823.60000002</c:v>
                </c:pt>
                <c:pt idx="36302">
                  <c:v>408234069.10000002</c:v>
                </c:pt>
                <c:pt idx="36303">
                  <c:v>408245314.60000002</c:v>
                </c:pt>
                <c:pt idx="36304">
                  <c:v>408256560</c:v>
                </c:pt>
                <c:pt idx="36305">
                  <c:v>408267805.5</c:v>
                </c:pt>
                <c:pt idx="36306">
                  <c:v>408279051</c:v>
                </c:pt>
                <c:pt idx="36307">
                  <c:v>408290296.5</c:v>
                </c:pt>
                <c:pt idx="36308">
                  <c:v>408301542</c:v>
                </c:pt>
                <c:pt idx="36309">
                  <c:v>408312787.5</c:v>
                </c:pt>
                <c:pt idx="36310">
                  <c:v>408324033</c:v>
                </c:pt>
                <c:pt idx="36311">
                  <c:v>408335278.5</c:v>
                </c:pt>
                <c:pt idx="36312">
                  <c:v>408346524</c:v>
                </c:pt>
                <c:pt idx="36313">
                  <c:v>408357769.5</c:v>
                </c:pt>
                <c:pt idx="36314">
                  <c:v>408369015</c:v>
                </c:pt>
                <c:pt idx="36315">
                  <c:v>408380260.5</c:v>
                </c:pt>
                <c:pt idx="36316">
                  <c:v>408391506</c:v>
                </c:pt>
                <c:pt idx="36317">
                  <c:v>408402751.5</c:v>
                </c:pt>
                <c:pt idx="36318">
                  <c:v>408413997</c:v>
                </c:pt>
                <c:pt idx="36319">
                  <c:v>408425242.5</c:v>
                </c:pt>
                <c:pt idx="36320">
                  <c:v>408436488</c:v>
                </c:pt>
                <c:pt idx="36321">
                  <c:v>408447733.5</c:v>
                </c:pt>
                <c:pt idx="36322">
                  <c:v>408458979</c:v>
                </c:pt>
                <c:pt idx="36323">
                  <c:v>408470224.5</c:v>
                </c:pt>
                <c:pt idx="36324">
                  <c:v>408481470</c:v>
                </c:pt>
                <c:pt idx="36325">
                  <c:v>408492715.5</c:v>
                </c:pt>
                <c:pt idx="36326">
                  <c:v>408503961</c:v>
                </c:pt>
                <c:pt idx="36327">
                  <c:v>408515206.5</c:v>
                </c:pt>
                <c:pt idx="36328">
                  <c:v>408526452</c:v>
                </c:pt>
                <c:pt idx="36329">
                  <c:v>408537697.5</c:v>
                </c:pt>
                <c:pt idx="36330">
                  <c:v>408548943</c:v>
                </c:pt>
                <c:pt idx="36331">
                  <c:v>408560188.5</c:v>
                </c:pt>
                <c:pt idx="36332">
                  <c:v>408571434</c:v>
                </c:pt>
                <c:pt idx="36333">
                  <c:v>408582679.5</c:v>
                </c:pt>
                <c:pt idx="36334">
                  <c:v>408593925</c:v>
                </c:pt>
                <c:pt idx="36335">
                  <c:v>408605170.5</c:v>
                </c:pt>
                <c:pt idx="36336">
                  <c:v>408616416</c:v>
                </c:pt>
                <c:pt idx="36337">
                  <c:v>408627661.5</c:v>
                </c:pt>
                <c:pt idx="36338">
                  <c:v>408638907</c:v>
                </c:pt>
                <c:pt idx="36339">
                  <c:v>408650152.5</c:v>
                </c:pt>
                <c:pt idx="36340">
                  <c:v>408661398</c:v>
                </c:pt>
                <c:pt idx="36341">
                  <c:v>408672643.5</c:v>
                </c:pt>
                <c:pt idx="36342">
                  <c:v>408683889</c:v>
                </c:pt>
                <c:pt idx="36343">
                  <c:v>408695134.5</c:v>
                </c:pt>
                <c:pt idx="36344">
                  <c:v>408706380</c:v>
                </c:pt>
                <c:pt idx="36345">
                  <c:v>408717625.5</c:v>
                </c:pt>
                <c:pt idx="36346">
                  <c:v>408728871</c:v>
                </c:pt>
                <c:pt idx="36347">
                  <c:v>408740116.5</c:v>
                </c:pt>
                <c:pt idx="36348">
                  <c:v>408751362</c:v>
                </c:pt>
                <c:pt idx="36349">
                  <c:v>408762607.5</c:v>
                </c:pt>
                <c:pt idx="36350">
                  <c:v>408773853</c:v>
                </c:pt>
                <c:pt idx="36351">
                  <c:v>408785098.5</c:v>
                </c:pt>
                <c:pt idx="36352">
                  <c:v>408796344</c:v>
                </c:pt>
                <c:pt idx="36353">
                  <c:v>408807589.5</c:v>
                </c:pt>
                <c:pt idx="36354">
                  <c:v>408818835</c:v>
                </c:pt>
                <c:pt idx="36355">
                  <c:v>408830080.39999998</c:v>
                </c:pt>
                <c:pt idx="36356">
                  <c:v>408841325.89999998</c:v>
                </c:pt>
                <c:pt idx="36357">
                  <c:v>408852571.39999998</c:v>
                </c:pt>
                <c:pt idx="36358">
                  <c:v>408863816.89999998</c:v>
                </c:pt>
                <c:pt idx="36359">
                  <c:v>408875062.39999998</c:v>
                </c:pt>
                <c:pt idx="36360">
                  <c:v>408886307.89999998</c:v>
                </c:pt>
                <c:pt idx="36361">
                  <c:v>408897553.39999998</c:v>
                </c:pt>
                <c:pt idx="36362">
                  <c:v>408908798.89999998</c:v>
                </c:pt>
                <c:pt idx="36363">
                  <c:v>408920044.39999998</c:v>
                </c:pt>
                <c:pt idx="36364">
                  <c:v>408931289.89999998</c:v>
                </c:pt>
                <c:pt idx="36365">
                  <c:v>408942535.39999998</c:v>
                </c:pt>
                <c:pt idx="36366">
                  <c:v>408953780.89999998</c:v>
                </c:pt>
                <c:pt idx="36367">
                  <c:v>408965026.39999998</c:v>
                </c:pt>
                <c:pt idx="36368">
                  <c:v>408976271.89999998</c:v>
                </c:pt>
                <c:pt idx="36369">
                  <c:v>408987517.39999998</c:v>
                </c:pt>
                <c:pt idx="36370">
                  <c:v>408998762.89999998</c:v>
                </c:pt>
                <c:pt idx="36371">
                  <c:v>409010008.39999998</c:v>
                </c:pt>
                <c:pt idx="36372">
                  <c:v>409021253.89999998</c:v>
                </c:pt>
                <c:pt idx="36373">
                  <c:v>409032499.39999998</c:v>
                </c:pt>
                <c:pt idx="36374">
                  <c:v>409043744.89999998</c:v>
                </c:pt>
                <c:pt idx="36375">
                  <c:v>409054990.39999998</c:v>
                </c:pt>
                <c:pt idx="36376">
                  <c:v>409066235.89999998</c:v>
                </c:pt>
                <c:pt idx="36377">
                  <c:v>409077481.39999998</c:v>
                </c:pt>
                <c:pt idx="36378">
                  <c:v>409088726.89999998</c:v>
                </c:pt>
                <c:pt idx="36379">
                  <c:v>409099972.39999998</c:v>
                </c:pt>
                <c:pt idx="36380">
                  <c:v>409111217.89999998</c:v>
                </c:pt>
                <c:pt idx="36381">
                  <c:v>409122463.39999998</c:v>
                </c:pt>
                <c:pt idx="36382">
                  <c:v>409133708.89999998</c:v>
                </c:pt>
                <c:pt idx="36383">
                  <c:v>409144954.39999998</c:v>
                </c:pt>
                <c:pt idx="36384">
                  <c:v>409156199.89999998</c:v>
                </c:pt>
                <c:pt idx="36385">
                  <c:v>409167445.39999998</c:v>
                </c:pt>
                <c:pt idx="36386">
                  <c:v>409178690.89999998</c:v>
                </c:pt>
                <c:pt idx="36387">
                  <c:v>409189936.39999998</c:v>
                </c:pt>
                <c:pt idx="36388">
                  <c:v>409201181.89999998</c:v>
                </c:pt>
                <c:pt idx="36389">
                  <c:v>409212427.39999998</c:v>
                </c:pt>
                <c:pt idx="36390">
                  <c:v>409223672.89999998</c:v>
                </c:pt>
                <c:pt idx="36391">
                  <c:v>409234918.39999998</c:v>
                </c:pt>
                <c:pt idx="36392">
                  <c:v>409246163.89999998</c:v>
                </c:pt>
                <c:pt idx="36393">
                  <c:v>409257409.39999998</c:v>
                </c:pt>
                <c:pt idx="36394">
                  <c:v>409268654.89999998</c:v>
                </c:pt>
                <c:pt idx="36395">
                  <c:v>409279900.39999998</c:v>
                </c:pt>
                <c:pt idx="36396">
                  <c:v>409291145.89999998</c:v>
                </c:pt>
                <c:pt idx="36397">
                  <c:v>409302391.39999998</c:v>
                </c:pt>
                <c:pt idx="36398">
                  <c:v>409313636.89999998</c:v>
                </c:pt>
                <c:pt idx="36399">
                  <c:v>409324882.39999998</c:v>
                </c:pt>
                <c:pt idx="36400">
                  <c:v>409336127.89999998</c:v>
                </c:pt>
                <c:pt idx="36401">
                  <c:v>409347373.39999998</c:v>
                </c:pt>
                <c:pt idx="36402">
                  <c:v>409358618.89999998</c:v>
                </c:pt>
                <c:pt idx="36403">
                  <c:v>409369864.39999998</c:v>
                </c:pt>
                <c:pt idx="36404">
                  <c:v>409381109.89999998</c:v>
                </c:pt>
                <c:pt idx="36405">
                  <c:v>409392355.30000001</c:v>
                </c:pt>
                <c:pt idx="36406">
                  <c:v>409403600.80000001</c:v>
                </c:pt>
                <c:pt idx="36407">
                  <c:v>409414846.30000001</c:v>
                </c:pt>
                <c:pt idx="36408">
                  <c:v>409426091.80000001</c:v>
                </c:pt>
                <c:pt idx="36409">
                  <c:v>409437337.30000001</c:v>
                </c:pt>
                <c:pt idx="36410">
                  <c:v>409448582.80000001</c:v>
                </c:pt>
                <c:pt idx="36411">
                  <c:v>409459828.30000001</c:v>
                </c:pt>
                <c:pt idx="36412">
                  <c:v>409471073.80000001</c:v>
                </c:pt>
                <c:pt idx="36413">
                  <c:v>409482319.30000001</c:v>
                </c:pt>
                <c:pt idx="36414">
                  <c:v>409493564.80000001</c:v>
                </c:pt>
                <c:pt idx="36415">
                  <c:v>409504810.30000001</c:v>
                </c:pt>
                <c:pt idx="36416">
                  <c:v>409516055.80000001</c:v>
                </c:pt>
                <c:pt idx="36417">
                  <c:v>409527301.30000001</c:v>
                </c:pt>
                <c:pt idx="36418">
                  <c:v>409538546.80000001</c:v>
                </c:pt>
                <c:pt idx="36419">
                  <c:v>409549792.30000001</c:v>
                </c:pt>
                <c:pt idx="36420">
                  <c:v>409561037.80000001</c:v>
                </c:pt>
                <c:pt idx="36421">
                  <c:v>409572283.30000001</c:v>
                </c:pt>
                <c:pt idx="36422">
                  <c:v>409583528.80000001</c:v>
                </c:pt>
                <c:pt idx="36423">
                  <c:v>409594774.30000001</c:v>
                </c:pt>
                <c:pt idx="36424">
                  <c:v>409606019.80000001</c:v>
                </c:pt>
                <c:pt idx="36425">
                  <c:v>409617265.30000001</c:v>
                </c:pt>
                <c:pt idx="36426">
                  <c:v>409628510.80000001</c:v>
                </c:pt>
                <c:pt idx="36427">
                  <c:v>409639756.30000001</c:v>
                </c:pt>
                <c:pt idx="36428">
                  <c:v>409651001.80000001</c:v>
                </c:pt>
                <c:pt idx="36429">
                  <c:v>409662247.30000001</c:v>
                </c:pt>
                <c:pt idx="36430">
                  <c:v>409673492.80000001</c:v>
                </c:pt>
                <c:pt idx="36431">
                  <c:v>409684738.30000001</c:v>
                </c:pt>
                <c:pt idx="36432">
                  <c:v>409695983.80000001</c:v>
                </c:pt>
                <c:pt idx="36433">
                  <c:v>409707229.30000001</c:v>
                </c:pt>
                <c:pt idx="36434">
                  <c:v>409718474.80000001</c:v>
                </c:pt>
                <c:pt idx="36435">
                  <c:v>409729720.30000001</c:v>
                </c:pt>
                <c:pt idx="36436">
                  <c:v>409740965.80000001</c:v>
                </c:pt>
                <c:pt idx="36437">
                  <c:v>409752211.30000001</c:v>
                </c:pt>
                <c:pt idx="36438">
                  <c:v>409763456.80000001</c:v>
                </c:pt>
                <c:pt idx="36439">
                  <c:v>409774702.30000001</c:v>
                </c:pt>
                <c:pt idx="36440">
                  <c:v>409785947.80000001</c:v>
                </c:pt>
                <c:pt idx="36441">
                  <c:v>409797193.30000001</c:v>
                </c:pt>
                <c:pt idx="36442">
                  <c:v>409808438.80000001</c:v>
                </c:pt>
                <c:pt idx="36443">
                  <c:v>409819684.30000001</c:v>
                </c:pt>
                <c:pt idx="36444">
                  <c:v>409830929.80000001</c:v>
                </c:pt>
                <c:pt idx="36445">
                  <c:v>409842175.30000001</c:v>
                </c:pt>
                <c:pt idx="36446">
                  <c:v>409853420.80000001</c:v>
                </c:pt>
                <c:pt idx="36447">
                  <c:v>409864666.30000001</c:v>
                </c:pt>
                <c:pt idx="36448">
                  <c:v>409875911.80000001</c:v>
                </c:pt>
                <c:pt idx="36449">
                  <c:v>409887157.30000001</c:v>
                </c:pt>
                <c:pt idx="36450">
                  <c:v>409898402.80000001</c:v>
                </c:pt>
                <c:pt idx="36451">
                  <c:v>409909648.30000001</c:v>
                </c:pt>
                <c:pt idx="36452">
                  <c:v>409920893.80000001</c:v>
                </c:pt>
                <c:pt idx="36453">
                  <c:v>409932139.30000001</c:v>
                </c:pt>
                <c:pt idx="36454">
                  <c:v>409943384.80000001</c:v>
                </c:pt>
                <c:pt idx="36455">
                  <c:v>409954630.30000001</c:v>
                </c:pt>
                <c:pt idx="36456">
                  <c:v>409965875.69999999</c:v>
                </c:pt>
                <c:pt idx="36457">
                  <c:v>409977121.19999999</c:v>
                </c:pt>
                <c:pt idx="36458">
                  <c:v>409988366.69999999</c:v>
                </c:pt>
                <c:pt idx="36459">
                  <c:v>409999612.19999999</c:v>
                </c:pt>
                <c:pt idx="36460">
                  <c:v>410010857.69999999</c:v>
                </c:pt>
                <c:pt idx="36461">
                  <c:v>410022103.19999999</c:v>
                </c:pt>
                <c:pt idx="36462">
                  <c:v>410033348.69999999</c:v>
                </c:pt>
                <c:pt idx="36463">
                  <c:v>410044594.19999999</c:v>
                </c:pt>
                <c:pt idx="36464">
                  <c:v>410055839.69999999</c:v>
                </c:pt>
                <c:pt idx="36465">
                  <c:v>410067085.19999999</c:v>
                </c:pt>
                <c:pt idx="36466">
                  <c:v>410078330.69999999</c:v>
                </c:pt>
                <c:pt idx="36467">
                  <c:v>410089576.19999999</c:v>
                </c:pt>
                <c:pt idx="36468">
                  <c:v>410100821.69999999</c:v>
                </c:pt>
                <c:pt idx="36469">
                  <c:v>410112067.19999999</c:v>
                </c:pt>
                <c:pt idx="36470">
                  <c:v>410123312.69999999</c:v>
                </c:pt>
                <c:pt idx="36471">
                  <c:v>410134558.19999999</c:v>
                </c:pt>
                <c:pt idx="36472">
                  <c:v>410145803.69999999</c:v>
                </c:pt>
                <c:pt idx="36473">
                  <c:v>410157049.19999999</c:v>
                </c:pt>
                <c:pt idx="36474">
                  <c:v>410168294.69999999</c:v>
                </c:pt>
                <c:pt idx="36475">
                  <c:v>410179540.19999999</c:v>
                </c:pt>
                <c:pt idx="36476">
                  <c:v>410190785.69999999</c:v>
                </c:pt>
                <c:pt idx="36477">
                  <c:v>410202031.19999999</c:v>
                </c:pt>
                <c:pt idx="36478">
                  <c:v>410213276.69999999</c:v>
                </c:pt>
                <c:pt idx="36479">
                  <c:v>410224522.19999999</c:v>
                </c:pt>
                <c:pt idx="36480">
                  <c:v>410235767.69999999</c:v>
                </c:pt>
                <c:pt idx="36481">
                  <c:v>410247013.19999999</c:v>
                </c:pt>
                <c:pt idx="36482">
                  <c:v>410258258.69999999</c:v>
                </c:pt>
                <c:pt idx="36483">
                  <c:v>410269504.19999999</c:v>
                </c:pt>
                <c:pt idx="36484">
                  <c:v>410280749.69999999</c:v>
                </c:pt>
                <c:pt idx="36485">
                  <c:v>410291995.19999999</c:v>
                </c:pt>
                <c:pt idx="36486">
                  <c:v>410303240.69999999</c:v>
                </c:pt>
                <c:pt idx="36487">
                  <c:v>410314486.19999999</c:v>
                </c:pt>
                <c:pt idx="36488">
                  <c:v>410325731.69999999</c:v>
                </c:pt>
                <c:pt idx="36489">
                  <c:v>410336977.19999999</c:v>
                </c:pt>
                <c:pt idx="36490">
                  <c:v>410348222.69999999</c:v>
                </c:pt>
                <c:pt idx="36491">
                  <c:v>410359468.19999999</c:v>
                </c:pt>
                <c:pt idx="36492">
                  <c:v>410370713.69999999</c:v>
                </c:pt>
                <c:pt idx="36493">
                  <c:v>410381959.19999999</c:v>
                </c:pt>
                <c:pt idx="36494">
                  <c:v>410393204.69999999</c:v>
                </c:pt>
                <c:pt idx="36495">
                  <c:v>410404450.19999999</c:v>
                </c:pt>
                <c:pt idx="36496">
                  <c:v>410415695.69999999</c:v>
                </c:pt>
                <c:pt idx="36497">
                  <c:v>410426941.19999999</c:v>
                </c:pt>
                <c:pt idx="36498">
                  <c:v>410438186.69999999</c:v>
                </c:pt>
                <c:pt idx="36499">
                  <c:v>410449432.19999999</c:v>
                </c:pt>
                <c:pt idx="36500">
                  <c:v>410460677.69999999</c:v>
                </c:pt>
                <c:pt idx="36501">
                  <c:v>410471923.19999999</c:v>
                </c:pt>
                <c:pt idx="36502">
                  <c:v>410483168.69999999</c:v>
                </c:pt>
                <c:pt idx="36503">
                  <c:v>410494414.19999999</c:v>
                </c:pt>
                <c:pt idx="36504">
                  <c:v>410505659.69999999</c:v>
                </c:pt>
                <c:pt idx="36505">
                  <c:v>410516905.19999999</c:v>
                </c:pt>
                <c:pt idx="36506">
                  <c:v>410528150.60000002</c:v>
                </c:pt>
                <c:pt idx="36507">
                  <c:v>410539396.10000002</c:v>
                </c:pt>
                <c:pt idx="36508">
                  <c:v>410550641.60000002</c:v>
                </c:pt>
                <c:pt idx="36509">
                  <c:v>410561887.10000002</c:v>
                </c:pt>
                <c:pt idx="36510">
                  <c:v>410573132.60000002</c:v>
                </c:pt>
                <c:pt idx="36511">
                  <c:v>410584378.10000002</c:v>
                </c:pt>
                <c:pt idx="36512">
                  <c:v>410595623.60000002</c:v>
                </c:pt>
                <c:pt idx="36513">
                  <c:v>410606869.10000002</c:v>
                </c:pt>
                <c:pt idx="36514">
                  <c:v>410618114.60000002</c:v>
                </c:pt>
                <c:pt idx="36515">
                  <c:v>410629360.10000002</c:v>
                </c:pt>
                <c:pt idx="36516">
                  <c:v>410640605.60000002</c:v>
                </c:pt>
                <c:pt idx="36517">
                  <c:v>410651851.10000002</c:v>
                </c:pt>
                <c:pt idx="36518">
                  <c:v>410663096.60000002</c:v>
                </c:pt>
                <c:pt idx="36519">
                  <c:v>410674342.10000002</c:v>
                </c:pt>
                <c:pt idx="36520">
                  <c:v>410685587.60000002</c:v>
                </c:pt>
                <c:pt idx="36521">
                  <c:v>410696833.10000002</c:v>
                </c:pt>
                <c:pt idx="36522">
                  <c:v>410708078.60000002</c:v>
                </c:pt>
                <c:pt idx="36523">
                  <c:v>410719324.10000002</c:v>
                </c:pt>
                <c:pt idx="36524">
                  <c:v>410730569.60000002</c:v>
                </c:pt>
                <c:pt idx="36525">
                  <c:v>410741815.10000002</c:v>
                </c:pt>
                <c:pt idx="36526">
                  <c:v>410753060.60000002</c:v>
                </c:pt>
                <c:pt idx="36527">
                  <c:v>410764306.10000002</c:v>
                </c:pt>
                <c:pt idx="36528">
                  <c:v>410775551.60000002</c:v>
                </c:pt>
                <c:pt idx="36529">
                  <c:v>410786797.10000002</c:v>
                </c:pt>
                <c:pt idx="36530">
                  <c:v>410798042.60000002</c:v>
                </c:pt>
                <c:pt idx="36531">
                  <c:v>410809288.10000002</c:v>
                </c:pt>
                <c:pt idx="36532">
                  <c:v>410820533.60000002</c:v>
                </c:pt>
                <c:pt idx="36533">
                  <c:v>410831779.10000002</c:v>
                </c:pt>
                <c:pt idx="36534">
                  <c:v>410843024.60000002</c:v>
                </c:pt>
                <c:pt idx="36535">
                  <c:v>410854270.10000002</c:v>
                </c:pt>
                <c:pt idx="36536">
                  <c:v>410865515.60000002</c:v>
                </c:pt>
                <c:pt idx="36537">
                  <c:v>410876761.10000002</c:v>
                </c:pt>
                <c:pt idx="36538">
                  <c:v>410888006.60000002</c:v>
                </c:pt>
                <c:pt idx="36539">
                  <c:v>410899252.10000002</c:v>
                </c:pt>
                <c:pt idx="36540">
                  <c:v>410910497.60000002</c:v>
                </c:pt>
                <c:pt idx="36541">
                  <c:v>410921743.10000002</c:v>
                </c:pt>
                <c:pt idx="36542">
                  <c:v>410932988.60000002</c:v>
                </c:pt>
                <c:pt idx="36543">
                  <c:v>410944234.10000002</c:v>
                </c:pt>
                <c:pt idx="36544">
                  <c:v>410955479.60000002</c:v>
                </c:pt>
                <c:pt idx="36545">
                  <c:v>410966725.10000002</c:v>
                </c:pt>
                <c:pt idx="36546">
                  <c:v>410977970.60000002</c:v>
                </c:pt>
                <c:pt idx="36547">
                  <c:v>410989216.10000002</c:v>
                </c:pt>
                <c:pt idx="36548">
                  <c:v>411000461.60000002</c:v>
                </c:pt>
                <c:pt idx="36549">
                  <c:v>411011707.10000002</c:v>
                </c:pt>
                <c:pt idx="36550">
                  <c:v>411022952.60000002</c:v>
                </c:pt>
                <c:pt idx="36551">
                  <c:v>411034198.10000002</c:v>
                </c:pt>
                <c:pt idx="36552">
                  <c:v>411045443.60000002</c:v>
                </c:pt>
                <c:pt idx="36553">
                  <c:v>411056689.10000002</c:v>
                </c:pt>
                <c:pt idx="36554">
                  <c:v>411067934.60000002</c:v>
                </c:pt>
                <c:pt idx="36555">
                  <c:v>411079180.10000002</c:v>
                </c:pt>
                <c:pt idx="36556">
                  <c:v>411090425.60000002</c:v>
                </c:pt>
                <c:pt idx="36557">
                  <c:v>411101671</c:v>
                </c:pt>
                <c:pt idx="36558">
                  <c:v>411112916.5</c:v>
                </c:pt>
                <c:pt idx="36559">
                  <c:v>411124162</c:v>
                </c:pt>
                <c:pt idx="36560">
                  <c:v>411135407.5</c:v>
                </c:pt>
                <c:pt idx="36561">
                  <c:v>411146653</c:v>
                </c:pt>
                <c:pt idx="36562">
                  <c:v>411157898.5</c:v>
                </c:pt>
                <c:pt idx="36563">
                  <c:v>411169144</c:v>
                </c:pt>
                <c:pt idx="36564">
                  <c:v>411180389.5</c:v>
                </c:pt>
                <c:pt idx="36565">
                  <c:v>411191635</c:v>
                </c:pt>
                <c:pt idx="36566">
                  <c:v>411202880.5</c:v>
                </c:pt>
                <c:pt idx="36567">
                  <c:v>411214126</c:v>
                </c:pt>
                <c:pt idx="36568">
                  <c:v>411225371.5</c:v>
                </c:pt>
                <c:pt idx="36569">
                  <c:v>411236617</c:v>
                </c:pt>
                <c:pt idx="36570">
                  <c:v>411247862.5</c:v>
                </c:pt>
                <c:pt idx="36571">
                  <c:v>411259108</c:v>
                </c:pt>
                <c:pt idx="36572">
                  <c:v>411270353.5</c:v>
                </c:pt>
                <c:pt idx="36573">
                  <c:v>411281599</c:v>
                </c:pt>
                <c:pt idx="36574">
                  <c:v>411292844.5</c:v>
                </c:pt>
                <c:pt idx="36575">
                  <c:v>411304090</c:v>
                </c:pt>
                <c:pt idx="36576">
                  <c:v>411315335.5</c:v>
                </c:pt>
                <c:pt idx="36577">
                  <c:v>411326581</c:v>
                </c:pt>
                <c:pt idx="36578">
                  <c:v>411337826.5</c:v>
                </c:pt>
                <c:pt idx="36579">
                  <c:v>411349072</c:v>
                </c:pt>
                <c:pt idx="36580">
                  <c:v>411360317.5</c:v>
                </c:pt>
                <c:pt idx="36581">
                  <c:v>411371563</c:v>
                </c:pt>
                <c:pt idx="36582">
                  <c:v>411382808.5</c:v>
                </c:pt>
                <c:pt idx="36583">
                  <c:v>411394054</c:v>
                </c:pt>
                <c:pt idx="36584">
                  <c:v>411405299.5</c:v>
                </c:pt>
                <c:pt idx="36585">
                  <c:v>411416545</c:v>
                </c:pt>
                <c:pt idx="36586">
                  <c:v>411427790.5</c:v>
                </c:pt>
                <c:pt idx="36587">
                  <c:v>411439036</c:v>
                </c:pt>
                <c:pt idx="36588">
                  <c:v>411450281.5</c:v>
                </c:pt>
                <c:pt idx="36589">
                  <c:v>411461527</c:v>
                </c:pt>
                <c:pt idx="36590">
                  <c:v>411472772.5</c:v>
                </c:pt>
                <c:pt idx="36591">
                  <c:v>411484018</c:v>
                </c:pt>
                <c:pt idx="36592">
                  <c:v>411495263.5</c:v>
                </c:pt>
                <c:pt idx="36593">
                  <c:v>411506509</c:v>
                </c:pt>
                <c:pt idx="36594">
                  <c:v>411517754.5</c:v>
                </c:pt>
                <c:pt idx="36595">
                  <c:v>411529000</c:v>
                </c:pt>
                <c:pt idx="36596">
                  <c:v>411540245.5</c:v>
                </c:pt>
                <c:pt idx="36597">
                  <c:v>411551491</c:v>
                </c:pt>
                <c:pt idx="36598">
                  <c:v>411562736.5</c:v>
                </c:pt>
                <c:pt idx="36599">
                  <c:v>411573982</c:v>
                </c:pt>
                <c:pt idx="36600">
                  <c:v>411585227.5</c:v>
                </c:pt>
                <c:pt idx="36601">
                  <c:v>411596473</c:v>
                </c:pt>
                <c:pt idx="36602">
                  <c:v>411607718.5</c:v>
                </c:pt>
                <c:pt idx="36603">
                  <c:v>411618964</c:v>
                </c:pt>
                <c:pt idx="36604">
                  <c:v>411630209.5</c:v>
                </c:pt>
                <c:pt idx="36605">
                  <c:v>411641455</c:v>
                </c:pt>
                <c:pt idx="36606">
                  <c:v>411652700.5</c:v>
                </c:pt>
                <c:pt idx="36607">
                  <c:v>411663945.89999998</c:v>
                </c:pt>
                <c:pt idx="36608">
                  <c:v>411675191.39999998</c:v>
                </c:pt>
                <c:pt idx="36609">
                  <c:v>411686436.89999998</c:v>
                </c:pt>
                <c:pt idx="36610">
                  <c:v>411697682.39999998</c:v>
                </c:pt>
                <c:pt idx="36611">
                  <c:v>411708927.89999998</c:v>
                </c:pt>
                <c:pt idx="36612">
                  <c:v>411720173.39999998</c:v>
                </c:pt>
                <c:pt idx="36613">
                  <c:v>411731418.89999998</c:v>
                </c:pt>
                <c:pt idx="36614">
                  <c:v>411742664.39999998</c:v>
                </c:pt>
                <c:pt idx="36615">
                  <c:v>411753909.89999998</c:v>
                </c:pt>
                <c:pt idx="36616">
                  <c:v>411765155.39999998</c:v>
                </c:pt>
                <c:pt idx="36617">
                  <c:v>411776400.89999998</c:v>
                </c:pt>
                <c:pt idx="36618">
                  <c:v>411787646.39999998</c:v>
                </c:pt>
                <c:pt idx="36619">
                  <c:v>411798891.89999998</c:v>
                </c:pt>
                <c:pt idx="36620">
                  <c:v>411810137.39999998</c:v>
                </c:pt>
                <c:pt idx="36621">
                  <c:v>411821382.89999998</c:v>
                </c:pt>
                <c:pt idx="36622">
                  <c:v>411832628.39999998</c:v>
                </c:pt>
                <c:pt idx="36623">
                  <c:v>411843873.89999998</c:v>
                </c:pt>
                <c:pt idx="36624">
                  <c:v>411855119.39999998</c:v>
                </c:pt>
                <c:pt idx="36625">
                  <c:v>411866364.89999998</c:v>
                </c:pt>
                <c:pt idx="36626">
                  <c:v>411877610.39999998</c:v>
                </c:pt>
                <c:pt idx="36627">
                  <c:v>411888855.89999998</c:v>
                </c:pt>
                <c:pt idx="36628">
                  <c:v>411900101.39999998</c:v>
                </c:pt>
                <c:pt idx="36629">
                  <c:v>411911346.89999998</c:v>
                </c:pt>
                <c:pt idx="36630">
                  <c:v>411922592.39999998</c:v>
                </c:pt>
                <c:pt idx="36631">
                  <c:v>411933837.89999998</c:v>
                </c:pt>
                <c:pt idx="36632">
                  <c:v>411945083.39999998</c:v>
                </c:pt>
                <c:pt idx="36633">
                  <c:v>411956328.89999998</c:v>
                </c:pt>
                <c:pt idx="36634">
                  <c:v>411967574.39999998</c:v>
                </c:pt>
                <c:pt idx="36635">
                  <c:v>411978819.89999998</c:v>
                </c:pt>
                <c:pt idx="36636">
                  <c:v>411990065.39999998</c:v>
                </c:pt>
                <c:pt idx="36637">
                  <c:v>412001310.89999998</c:v>
                </c:pt>
                <c:pt idx="36638">
                  <c:v>412012556.39999998</c:v>
                </c:pt>
                <c:pt idx="36639">
                  <c:v>412023801.89999998</c:v>
                </c:pt>
                <c:pt idx="36640">
                  <c:v>412035047.39999998</c:v>
                </c:pt>
                <c:pt idx="36641">
                  <c:v>412046292.89999998</c:v>
                </c:pt>
                <c:pt idx="36642">
                  <c:v>412057538.39999998</c:v>
                </c:pt>
                <c:pt idx="36643">
                  <c:v>412068783.89999998</c:v>
                </c:pt>
                <c:pt idx="36644">
                  <c:v>412080029.39999998</c:v>
                </c:pt>
                <c:pt idx="36645">
                  <c:v>412091274.89999998</c:v>
                </c:pt>
                <c:pt idx="36646">
                  <c:v>412102520.39999998</c:v>
                </c:pt>
                <c:pt idx="36647">
                  <c:v>412113765.89999998</c:v>
                </c:pt>
                <c:pt idx="36648">
                  <c:v>412125011.39999998</c:v>
                </c:pt>
                <c:pt idx="36649">
                  <c:v>412136256.89999998</c:v>
                </c:pt>
                <c:pt idx="36650">
                  <c:v>412147502.39999998</c:v>
                </c:pt>
                <c:pt idx="36651">
                  <c:v>412158747.89999998</c:v>
                </c:pt>
                <c:pt idx="36652">
                  <c:v>412169993.39999998</c:v>
                </c:pt>
                <c:pt idx="36653">
                  <c:v>412181238.89999998</c:v>
                </c:pt>
                <c:pt idx="36654">
                  <c:v>412192484.39999998</c:v>
                </c:pt>
                <c:pt idx="36655">
                  <c:v>412203729.89999998</c:v>
                </c:pt>
                <c:pt idx="36656">
                  <c:v>412214975.39999998</c:v>
                </c:pt>
                <c:pt idx="36657">
                  <c:v>412226220.80000001</c:v>
                </c:pt>
                <c:pt idx="36658">
                  <c:v>412237466.30000001</c:v>
                </c:pt>
                <c:pt idx="36659">
                  <c:v>412248711.80000001</c:v>
                </c:pt>
                <c:pt idx="36660">
                  <c:v>412259957.30000001</c:v>
                </c:pt>
                <c:pt idx="36661">
                  <c:v>412271202.80000001</c:v>
                </c:pt>
                <c:pt idx="36662">
                  <c:v>412282448.30000001</c:v>
                </c:pt>
                <c:pt idx="36663">
                  <c:v>412293693.80000001</c:v>
                </c:pt>
                <c:pt idx="36664">
                  <c:v>412304939.30000001</c:v>
                </c:pt>
                <c:pt idx="36665">
                  <c:v>412316184.80000001</c:v>
                </c:pt>
                <c:pt idx="36666">
                  <c:v>412327430.30000001</c:v>
                </c:pt>
                <c:pt idx="36667">
                  <c:v>412338675.80000001</c:v>
                </c:pt>
                <c:pt idx="36668">
                  <c:v>412349921.30000001</c:v>
                </c:pt>
                <c:pt idx="36669">
                  <c:v>412361166.80000001</c:v>
                </c:pt>
                <c:pt idx="36670">
                  <c:v>412372412.30000001</c:v>
                </c:pt>
                <c:pt idx="36671">
                  <c:v>412383657.80000001</c:v>
                </c:pt>
                <c:pt idx="36672">
                  <c:v>412394903.30000001</c:v>
                </c:pt>
                <c:pt idx="36673">
                  <c:v>412406148.80000001</c:v>
                </c:pt>
                <c:pt idx="36674">
                  <c:v>412417394.30000001</c:v>
                </c:pt>
                <c:pt idx="36675">
                  <c:v>412428639.80000001</c:v>
                </c:pt>
                <c:pt idx="36676">
                  <c:v>412439885.30000001</c:v>
                </c:pt>
                <c:pt idx="36677">
                  <c:v>412451130.80000001</c:v>
                </c:pt>
                <c:pt idx="36678">
                  <c:v>412462376.30000001</c:v>
                </c:pt>
                <c:pt idx="36679">
                  <c:v>412473621.80000001</c:v>
                </c:pt>
                <c:pt idx="36680">
                  <c:v>412484867.30000001</c:v>
                </c:pt>
                <c:pt idx="36681">
                  <c:v>412496112.80000001</c:v>
                </c:pt>
                <c:pt idx="36682">
                  <c:v>412507358.30000001</c:v>
                </c:pt>
                <c:pt idx="36683">
                  <c:v>412518603.80000001</c:v>
                </c:pt>
                <c:pt idx="36684">
                  <c:v>412529849.30000001</c:v>
                </c:pt>
                <c:pt idx="36685">
                  <c:v>412541094.80000001</c:v>
                </c:pt>
                <c:pt idx="36686">
                  <c:v>412552340.30000001</c:v>
                </c:pt>
                <c:pt idx="36687">
                  <c:v>412563585.80000001</c:v>
                </c:pt>
                <c:pt idx="36688">
                  <c:v>412574831.30000001</c:v>
                </c:pt>
                <c:pt idx="36689">
                  <c:v>412586076.80000001</c:v>
                </c:pt>
                <c:pt idx="36690">
                  <c:v>412597322.30000001</c:v>
                </c:pt>
                <c:pt idx="36691">
                  <c:v>412608567.80000001</c:v>
                </c:pt>
                <c:pt idx="36692">
                  <c:v>412619813.30000001</c:v>
                </c:pt>
                <c:pt idx="36693">
                  <c:v>412631058.80000001</c:v>
                </c:pt>
                <c:pt idx="36694">
                  <c:v>412642304.30000001</c:v>
                </c:pt>
                <c:pt idx="36695">
                  <c:v>412653549.80000001</c:v>
                </c:pt>
                <c:pt idx="36696">
                  <c:v>412664795.30000001</c:v>
                </c:pt>
                <c:pt idx="36697">
                  <c:v>412676040.80000001</c:v>
                </c:pt>
                <c:pt idx="36698">
                  <c:v>412687286.30000001</c:v>
                </c:pt>
                <c:pt idx="36699">
                  <c:v>412698531.80000001</c:v>
                </c:pt>
                <c:pt idx="36700">
                  <c:v>412709777.30000001</c:v>
                </c:pt>
                <c:pt idx="36701">
                  <c:v>412721022.80000001</c:v>
                </c:pt>
                <c:pt idx="36702">
                  <c:v>412732268.30000001</c:v>
                </c:pt>
                <c:pt idx="36703">
                  <c:v>412743513.80000001</c:v>
                </c:pt>
                <c:pt idx="36704">
                  <c:v>412754759.30000001</c:v>
                </c:pt>
                <c:pt idx="36705">
                  <c:v>412766004.80000001</c:v>
                </c:pt>
                <c:pt idx="36706">
                  <c:v>412777250.30000001</c:v>
                </c:pt>
                <c:pt idx="36707">
                  <c:v>412788495.80000001</c:v>
                </c:pt>
                <c:pt idx="36708">
                  <c:v>412799741.19999999</c:v>
                </c:pt>
                <c:pt idx="36709">
                  <c:v>412810986.69999999</c:v>
                </c:pt>
                <c:pt idx="36710">
                  <c:v>412822232.19999999</c:v>
                </c:pt>
                <c:pt idx="36711">
                  <c:v>412833477.69999999</c:v>
                </c:pt>
                <c:pt idx="36712">
                  <c:v>412844723.19999999</c:v>
                </c:pt>
                <c:pt idx="36713">
                  <c:v>412855968.69999999</c:v>
                </c:pt>
                <c:pt idx="36714">
                  <c:v>412867214.19999999</c:v>
                </c:pt>
                <c:pt idx="36715">
                  <c:v>412878459.69999999</c:v>
                </c:pt>
                <c:pt idx="36716">
                  <c:v>412889705.19999999</c:v>
                </c:pt>
                <c:pt idx="36717">
                  <c:v>412900950.69999999</c:v>
                </c:pt>
                <c:pt idx="36718">
                  <c:v>412912196.19999999</c:v>
                </c:pt>
                <c:pt idx="36719">
                  <c:v>412923441.69999999</c:v>
                </c:pt>
                <c:pt idx="36720">
                  <c:v>412934687.19999999</c:v>
                </c:pt>
                <c:pt idx="36721">
                  <c:v>412945932.69999999</c:v>
                </c:pt>
                <c:pt idx="36722">
                  <c:v>412957178.19999999</c:v>
                </c:pt>
                <c:pt idx="36723">
                  <c:v>412968423.69999999</c:v>
                </c:pt>
                <c:pt idx="36724">
                  <c:v>412979669.19999999</c:v>
                </c:pt>
                <c:pt idx="36725">
                  <c:v>412990914.69999999</c:v>
                </c:pt>
                <c:pt idx="36726">
                  <c:v>413002160.19999999</c:v>
                </c:pt>
                <c:pt idx="36727">
                  <c:v>413013405.69999999</c:v>
                </c:pt>
                <c:pt idx="36728">
                  <c:v>413024651.19999999</c:v>
                </c:pt>
                <c:pt idx="36729">
                  <c:v>413035896.69999999</c:v>
                </c:pt>
                <c:pt idx="36730">
                  <c:v>413047142.19999999</c:v>
                </c:pt>
                <c:pt idx="36731">
                  <c:v>413058387.69999999</c:v>
                </c:pt>
                <c:pt idx="36732">
                  <c:v>413069633.19999999</c:v>
                </c:pt>
                <c:pt idx="36733">
                  <c:v>413080878.69999999</c:v>
                </c:pt>
                <c:pt idx="36734">
                  <c:v>413092124.19999999</c:v>
                </c:pt>
                <c:pt idx="36735">
                  <c:v>413103369.69999999</c:v>
                </c:pt>
                <c:pt idx="36736">
                  <c:v>413114615.19999999</c:v>
                </c:pt>
                <c:pt idx="36737">
                  <c:v>413125860.69999999</c:v>
                </c:pt>
                <c:pt idx="36738">
                  <c:v>413137106.19999999</c:v>
                </c:pt>
                <c:pt idx="36739">
                  <c:v>413148351.69999999</c:v>
                </c:pt>
                <c:pt idx="36740">
                  <c:v>413159597.19999999</c:v>
                </c:pt>
                <c:pt idx="36741">
                  <c:v>413170842.69999999</c:v>
                </c:pt>
                <c:pt idx="36742">
                  <c:v>413182088.19999999</c:v>
                </c:pt>
                <c:pt idx="36743">
                  <c:v>413193333.69999999</c:v>
                </c:pt>
                <c:pt idx="36744">
                  <c:v>413204579.19999999</c:v>
                </c:pt>
                <c:pt idx="36745">
                  <c:v>413215824.69999999</c:v>
                </c:pt>
                <c:pt idx="36746">
                  <c:v>413227070.19999999</c:v>
                </c:pt>
                <c:pt idx="36747">
                  <c:v>413238315.69999999</c:v>
                </c:pt>
                <c:pt idx="36748">
                  <c:v>413249561.19999999</c:v>
                </c:pt>
                <c:pt idx="36749">
                  <c:v>413260806.69999999</c:v>
                </c:pt>
                <c:pt idx="36750">
                  <c:v>413272052.19999999</c:v>
                </c:pt>
                <c:pt idx="36751">
                  <c:v>413283297.69999999</c:v>
                </c:pt>
                <c:pt idx="36752">
                  <c:v>413294543.19999999</c:v>
                </c:pt>
                <c:pt idx="36753">
                  <c:v>413305788.69999999</c:v>
                </c:pt>
                <c:pt idx="36754">
                  <c:v>413317034.19999999</c:v>
                </c:pt>
                <c:pt idx="36755">
                  <c:v>413328279.69999999</c:v>
                </c:pt>
                <c:pt idx="36756">
                  <c:v>413339525.19999999</c:v>
                </c:pt>
                <c:pt idx="36757">
                  <c:v>413350770.69999999</c:v>
                </c:pt>
                <c:pt idx="36758">
                  <c:v>413362016.10000002</c:v>
                </c:pt>
                <c:pt idx="36759">
                  <c:v>413373261.60000002</c:v>
                </c:pt>
                <c:pt idx="36760">
                  <c:v>413384507.10000002</c:v>
                </c:pt>
                <c:pt idx="36761">
                  <c:v>413395752.60000002</c:v>
                </c:pt>
                <c:pt idx="36762">
                  <c:v>413406998.10000002</c:v>
                </c:pt>
                <c:pt idx="36763">
                  <c:v>413418243.60000002</c:v>
                </c:pt>
                <c:pt idx="36764">
                  <c:v>413429489.10000002</c:v>
                </c:pt>
                <c:pt idx="36765">
                  <c:v>413440734.60000002</c:v>
                </c:pt>
                <c:pt idx="36766">
                  <c:v>413451980.10000002</c:v>
                </c:pt>
                <c:pt idx="36767">
                  <c:v>413463225.60000002</c:v>
                </c:pt>
                <c:pt idx="36768">
                  <c:v>413474471.10000002</c:v>
                </c:pt>
                <c:pt idx="36769">
                  <c:v>413485716.60000002</c:v>
                </c:pt>
                <c:pt idx="36770">
                  <c:v>413496962.10000002</c:v>
                </c:pt>
                <c:pt idx="36771">
                  <c:v>413508207.60000002</c:v>
                </c:pt>
                <c:pt idx="36772">
                  <c:v>413519453.10000002</c:v>
                </c:pt>
                <c:pt idx="36773">
                  <c:v>413530698.60000002</c:v>
                </c:pt>
                <c:pt idx="36774">
                  <c:v>413541944.10000002</c:v>
                </c:pt>
                <c:pt idx="36775">
                  <c:v>413553189.60000002</c:v>
                </c:pt>
                <c:pt idx="36776">
                  <c:v>413564435.10000002</c:v>
                </c:pt>
                <c:pt idx="36777">
                  <c:v>413575680.60000002</c:v>
                </c:pt>
                <c:pt idx="36778">
                  <c:v>413586926.10000002</c:v>
                </c:pt>
                <c:pt idx="36779">
                  <c:v>413598171.60000002</c:v>
                </c:pt>
                <c:pt idx="36780">
                  <c:v>413609417.10000002</c:v>
                </c:pt>
                <c:pt idx="36781">
                  <c:v>413620662.60000002</c:v>
                </c:pt>
                <c:pt idx="36782">
                  <c:v>413631908.10000002</c:v>
                </c:pt>
                <c:pt idx="36783">
                  <c:v>413643153.60000002</c:v>
                </c:pt>
                <c:pt idx="36784">
                  <c:v>413654399.10000002</c:v>
                </c:pt>
                <c:pt idx="36785">
                  <c:v>413665644.60000002</c:v>
                </c:pt>
                <c:pt idx="36786">
                  <c:v>413676890.10000002</c:v>
                </c:pt>
                <c:pt idx="36787">
                  <c:v>413688135.60000002</c:v>
                </c:pt>
                <c:pt idx="36788">
                  <c:v>413699381.10000002</c:v>
                </c:pt>
                <c:pt idx="36789">
                  <c:v>413710626.60000002</c:v>
                </c:pt>
                <c:pt idx="36790">
                  <c:v>413721872.10000002</c:v>
                </c:pt>
                <c:pt idx="36791">
                  <c:v>413733117.60000002</c:v>
                </c:pt>
                <c:pt idx="36792">
                  <c:v>413744363.10000002</c:v>
                </c:pt>
                <c:pt idx="36793">
                  <c:v>413755608.60000002</c:v>
                </c:pt>
                <c:pt idx="36794">
                  <c:v>413766854.10000002</c:v>
                </c:pt>
                <c:pt idx="36795">
                  <c:v>413778099.60000002</c:v>
                </c:pt>
                <c:pt idx="36796">
                  <c:v>413789345.10000002</c:v>
                </c:pt>
                <c:pt idx="36797">
                  <c:v>413800590.60000002</c:v>
                </c:pt>
                <c:pt idx="36798">
                  <c:v>413811836.10000002</c:v>
                </c:pt>
                <c:pt idx="36799">
                  <c:v>413823081.60000002</c:v>
                </c:pt>
                <c:pt idx="36800">
                  <c:v>413834327.10000002</c:v>
                </c:pt>
                <c:pt idx="36801">
                  <c:v>413845572.60000002</c:v>
                </c:pt>
                <c:pt idx="36802">
                  <c:v>413856818.10000002</c:v>
                </c:pt>
                <c:pt idx="36803">
                  <c:v>413868063.60000002</c:v>
                </c:pt>
                <c:pt idx="36804">
                  <c:v>413879309.10000002</c:v>
                </c:pt>
                <c:pt idx="36805">
                  <c:v>413890554.60000002</c:v>
                </c:pt>
                <c:pt idx="36806">
                  <c:v>413901800.10000002</c:v>
                </c:pt>
                <c:pt idx="36807">
                  <c:v>413913045.60000002</c:v>
                </c:pt>
                <c:pt idx="36808">
                  <c:v>413924291.10000002</c:v>
                </c:pt>
                <c:pt idx="36809">
                  <c:v>413935536.5</c:v>
                </c:pt>
                <c:pt idx="36810">
                  <c:v>413946782</c:v>
                </c:pt>
                <c:pt idx="36811">
                  <c:v>413958027.5</c:v>
                </c:pt>
                <c:pt idx="36812">
                  <c:v>413969273</c:v>
                </c:pt>
                <c:pt idx="36813">
                  <c:v>413980518.5</c:v>
                </c:pt>
                <c:pt idx="36814">
                  <c:v>413991764</c:v>
                </c:pt>
                <c:pt idx="36815">
                  <c:v>414003009.5</c:v>
                </c:pt>
                <c:pt idx="36816">
                  <c:v>414014255</c:v>
                </c:pt>
                <c:pt idx="36817">
                  <c:v>414025500.5</c:v>
                </c:pt>
                <c:pt idx="36818">
                  <c:v>414036746</c:v>
                </c:pt>
                <c:pt idx="36819">
                  <c:v>414047991.5</c:v>
                </c:pt>
                <c:pt idx="36820">
                  <c:v>414059237</c:v>
                </c:pt>
                <c:pt idx="36821">
                  <c:v>414070482.5</c:v>
                </c:pt>
                <c:pt idx="36822">
                  <c:v>414081728</c:v>
                </c:pt>
                <c:pt idx="36823">
                  <c:v>414092973.5</c:v>
                </c:pt>
                <c:pt idx="36824">
                  <c:v>414104219</c:v>
                </c:pt>
                <c:pt idx="36825">
                  <c:v>414115464.5</c:v>
                </c:pt>
                <c:pt idx="36826">
                  <c:v>414126710</c:v>
                </c:pt>
                <c:pt idx="36827">
                  <c:v>414137955.5</c:v>
                </c:pt>
                <c:pt idx="36828">
                  <c:v>414149201</c:v>
                </c:pt>
                <c:pt idx="36829">
                  <c:v>414160446.5</c:v>
                </c:pt>
                <c:pt idx="36830">
                  <c:v>414171692</c:v>
                </c:pt>
                <c:pt idx="36831">
                  <c:v>414182937.5</c:v>
                </c:pt>
                <c:pt idx="36832">
                  <c:v>414194183</c:v>
                </c:pt>
                <c:pt idx="36833">
                  <c:v>414205428.5</c:v>
                </c:pt>
                <c:pt idx="36834">
                  <c:v>414216674</c:v>
                </c:pt>
                <c:pt idx="36835">
                  <c:v>414227919.5</c:v>
                </c:pt>
                <c:pt idx="36836">
                  <c:v>414239165</c:v>
                </c:pt>
                <c:pt idx="36837">
                  <c:v>414250410.5</c:v>
                </c:pt>
                <c:pt idx="36838">
                  <c:v>414261656</c:v>
                </c:pt>
                <c:pt idx="36839">
                  <c:v>414272901.5</c:v>
                </c:pt>
                <c:pt idx="36840">
                  <c:v>414284147</c:v>
                </c:pt>
                <c:pt idx="36841">
                  <c:v>414295392.5</c:v>
                </c:pt>
                <c:pt idx="36842">
                  <c:v>414306638</c:v>
                </c:pt>
                <c:pt idx="36843">
                  <c:v>414317883.5</c:v>
                </c:pt>
                <c:pt idx="36844">
                  <c:v>414329129</c:v>
                </c:pt>
                <c:pt idx="36845">
                  <c:v>414340374.5</c:v>
                </c:pt>
                <c:pt idx="36846">
                  <c:v>414351620</c:v>
                </c:pt>
                <c:pt idx="36847">
                  <c:v>414362865.5</c:v>
                </c:pt>
                <c:pt idx="36848">
                  <c:v>414374111</c:v>
                </c:pt>
                <c:pt idx="36849">
                  <c:v>414385356.5</c:v>
                </c:pt>
                <c:pt idx="36850">
                  <c:v>414396602</c:v>
                </c:pt>
                <c:pt idx="36851">
                  <c:v>414407847.5</c:v>
                </c:pt>
                <c:pt idx="36852">
                  <c:v>414419093</c:v>
                </c:pt>
                <c:pt idx="36853">
                  <c:v>414430338.5</c:v>
                </c:pt>
                <c:pt idx="36854">
                  <c:v>414441584</c:v>
                </c:pt>
                <c:pt idx="36855">
                  <c:v>414452829.5</c:v>
                </c:pt>
                <c:pt idx="36856">
                  <c:v>414464075</c:v>
                </c:pt>
                <c:pt idx="36857">
                  <c:v>414475320.5</c:v>
                </c:pt>
                <c:pt idx="36858">
                  <c:v>414486566</c:v>
                </c:pt>
                <c:pt idx="36859">
                  <c:v>414497811.39999998</c:v>
                </c:pt>
                <c:pt idx="36860">
                  <c:v>414509056.89999998</c:v>
                </c:pt>
                <c:pt idx="36861">
                  <c:v>414520302.39999998</c:v>
                </c:pt>
                <c:pt idx="36862">
                  <c:v>414531547.89999998</c:v>
                </c:pt>
                <c:pt idx="36863">
                  <c:v>414542793.39999998</c:v>
                </c:pt>
                <c:pt idx="36864">
                  <c:v>414554038.89999998</c:v>
                </c:pt>
                <c:pt idx="36865">
                  <c:v>414565284.39999998</c:v>
                </c:pt>
                <c:pt idx="36866">
                  <c:v>414576529.89999998</c:v>
                </c:pt>
                <c:pt idx="36867">
                  <c:v>414587775.39999998</c:v>
                </c:pt>
                <c:pt idx="36868">
                  <c:v>414599020.89999998</c:v>
                </c:pt>
                <c:pt idx="36869">
                  <c:v>414610266.39999998</c:v>
                </c:pt>
                <c:pt idx="36870">
                  <c:v>414621511.89999998</c:v>
                </c:pt>
                <c:pt idx="36871">
                  <c:v>414632757.39999998</c:v>
                </c:pt>
                <c:pt idx="36872">
                  <c:v>414644002.89999998</c:v>
                </c:pt>
                <c:pt idx="36873">
                  <c:v>414655248.39999998</c:v>
                </c:pt>
                <c:pt idx="36874">
                  <c:v>414666493.89999998</c:v>
                </c:pt>
                <c:pt idx="36875">
                  <c:v>414677739.39999998</c:v>
                </c:pt>
                <c:pt idx="36876">
                  <c:v>414688984.89999998</c:v>
                </c:pt>
                <c:pt idx="36877">
                  <c:v>414700230.39999998</c:v>
                </c:pt>
                <c:pt idx="36878">
                  <c:v>414711475.89999998</c:v>
                </c:pt>
                <c:pt idx="36879">
                  <c:v>414722721.39999998</c:v>
                </c:pt>
                <c:pt idx="36880">
                  <c:v>414733966.89999998</c:v>
                </c:pt>
                <c:pt idx="36881">
                  <c:v>414745212.39999998</c:v>
                </c:pt>
                <c:pt idx="36882">
                  <c:v>414756457.89999998</c:v>
                </c:pt>
                <c:pt idx="36883">
                  <c:v>414767703.39999998</c:v>
                </c:pt>
                <c:pt idx="36884">
                  <c:v>414778948.89999998</c:v>
                </c:pt>
                <c:pt idx="36885">
                  <c:v>414790194.39999998</c:v>
                </c:pt>
                <c:pt idx="36886">
                  <c:v>414801439.89999998</c:v>
                </c:pt>
                <c:pt idx="36887">
                  <c:v>414812685.39999998</c:v>
                </c:pt>
                <c:pt idx="36888">
                  <c:v>414823930.89999998</c:v>
                </c:pt>
                <c:pt idx="36889">
                  <c:v>414835176.39999998</c:v>
                </c:pt>
                <c:pt idx="36890">
                  <c:v>414846421.89999998</c:v>
                </c:pt>
                <c:pt idx="36891">
                  <c:v>414857667.39999998</c:v>
                </c:pt>
                <c:pt idx="36892">
                  <c:v>414868912.89999998</c:v>
                </c:pt>
                <c:pt idx="36893">
                  <c:v>414880158.39999998</c:v>
                </c:pt>
                <c:pt idx="36894">
                  <c:v>414891403.89999998</c:v>
                </c:pt>
                <c:pt idx="36895">
                  <c:v>414902649.39999998</c:v>
                </c:pt>
                <c:pt idx="36896">
                  <c:v>414913894.89999998</c:v>
                </c:pt>
                <c:pt idx="36897">
                  <c:v>414925140.39999998</c:v>
                </c:pt>
                <c:pt idx="36898">
                  <c:v>414936385.89999998</c:v>
                </c:pt>
                <c:pt idx="36899">
                  <c:v>414947631.39999998</c:v>
                </c:pt>
                <c:pt idx="36900">
                  <c:v>414958876.89999998</c:v>
                </c:pt>
                <c:pt idx="36901">
                  <c:v>414970122.39999998</c:v>
                </c:pt>
                <c:pt idx="36902">
                  <c:v>414981367.89999998</c:v>
                </c:pt>
                <c:pt idx="36903">
                  <c:v>414992613.39999998</c:v>
                </c:pt>
                <c:pt idx="36904">
                  <c:v>415003858.89999998</c:v>
                </c:pt>
                <c:pt idx="36905">
                  <c:v>415015104.39999998</c:v>
                </c:pt>
                <c:pt idx="36906">
                  <c:v>415026349.89999998</c:v>
                </c:pt>
                <c:pt idx="36907">
                  <c:v>415037595.39999998</c:v>
                </c:pt>
                <c:pt idx="36908">
                  <c:v>415048840.89999998</c:v>
                </c:pt>
                <c:pt idx="36909">
                  <c:v>415060086.39999998</c:v>
                </c:pt>
                <c:pt idx="36910">
                  <c:v>415071331.80000001</c:v>
                </c:pt>
                <c:pt idx="36911">
                  <c:v>415082577.30000001</c:v>
                </c:pt>
                <c:pt idx="36912">
                  <c:v>415093822.80000001</c:v>
                </c:pt>
                <c:pt idx="36913">
                  <c:v>415105068.30000001</c:v>
                </c:pt>
                <c:pt idx="36914">
                  <c:v>415116313.80000001</c:v>
                </c:pt>
                <c:pt idx="36915">
                  <c:v>415127559.30000001</c:v>
                </c:pt>
                <c:pt idx="36916">
                  <c:v>415138804.80000001</c:v>
                </c:pt>
                <c:pt idx="36917">
                  <c:v>415150050.30000001</c:v>
                </c:pt>
                <c:pt idx="36918">
                  <c:v>415161295.80000001</c:v>
                </c:pt>
                <c:pt idx="36919">
                  <c:v>415172541.30000001</c:v>
                </c:pt>
                <c:pt idx="36920">
                  <c:v>415183786.80000001</c:v>
                </c:pt>
                <c:pt idx="36921">
                  <c:v>415195032.30000001</c:v>
                </c:pt>
                <c:pt idx="36922">
                  <c:v>415206277.80000001</c:v>
                </c:pt>
                <c:pt idx="36923">
                  <c:v>415217523.30000001</c:v>
                </c:pt>
                <c:pt idx="36924">
                  <c:v>415228768.80000001</c:v>
                </c:pt>
                <c:pt idx="36925">
                  <c:v>415240014.30000001</c:v>
                </c:pt>
                <c:pt idx="36926">
                  <c:v>415251259.80000001</c:v>
                </c:pt>
                <c:pt idx="36927">
                  <c:v>415262505.30000001</c:v>
                </c:pt>
                <c:pt idx="36928">
                  <c:v>415273750.80000001</c:v>
                </c:pt>
                <c:pt idx="36929">
                  <c:v>415284996.30000001</c:v>
                </c:pt>
                <c:pt idx="36930">
                  <c:v>415296241.80000001</c:v>
                </c:pt>
                <c:pt idx="36931">
                  <c:v>415307487.30000001</c:v>
                </c:pt>
                <c:pt idx="36932">
                  <c:v>415318732.80000001</c:v>
                </c:pt>
                <c:pt idx="36933">
                  <c:v>415329978.30000001</c:v>
                </c:pt>
                <c:pt idx="36934">
                  <c:v>415341223.80000001</c:v>
                </c:pt>
                <c:pt idx="36935">
                  <c:v>415352469.30000001</c:v>
                </c:pt>
                <c:pt idx="36936">
                  <c:v>415363714.80000001</c:v>
                </c:pt>
                <c:pt idx="36937">
                  <c:v>415374960.30000001</c:v>
                </c:pt>
                <c:pt idx="36938">
                  <c:v>415386205.80000001</c:v>
                </c:pt>
                <c:pt idx="36939">
                  <c:v>415397451.30000001</c:v>
                </c:pt>
                <c:pt idx="36940">
                  <c:v>415408696.80000001</c:v>
                </c:pt>
                <c:pt idx="36941">
                  <c:v>415419942.30000001</c:v>
                </c:pt>
                <c:pt idx="36942">
                  <c:v>415431187.80000001</c:v>
                </c:pt>
                <c:pt idx="36943">
                  <c:v>415442433.30000001</c:v>
                </c:pt>
                <c:pt idx="36944">
                  <c:v>415453678.80000001</c:v>
                </c:pt>
                <c:pt idx="36945">
                  <c:v>415464924.30000001</c:v>
                </c:pt>
                <c:pt idx="36946">
                  <c:v>415476169.80000001</c:v>
                </c:pt>
                <c:pt idx="36947">
                  <c:v>415487415.30000001</c:v>
                </c:pt>
                <c:pt idx="36948">
                  <c:v>415498660.80000001</c:v>
                </c:pt>
                <c:pt idx="36949">
                  <c:v>415509906.30000001</c:v>
                </c:pt>
                <c:pt idx="36950">
                  <c:v>415521151.80000001</c:v>
                </c:pt>
                <c:pt idx="36951">
                  <c:v>415532397.30000001</c:v>
                </c:pt>
                <c:pt idx="36952">
                  <c:v>415543642.80000001</c:v>
                </c:pt>
                <c:pt idx="36953">
                  <c:v>415554888.30000001</c:v>
                </c:pt>
                <c:pt idx="36954">
                  <c:v>415566133.80000001</c:v>
                </c:pt>
                <c:pt idx="36955">
                  <c:v>415577379.30000001</c:v>
                </c:pt>
                <c:pt idx="36956">
                  <c:v>415588624.80000001</c:v>
                </c:pt>
                <c:pt idx="36957">
                  <c:v>415599870.30000001</c:v>
                </c:pt>
                <c:pt idx="36958">
                  <c:v>415611115.80000001</c:v>
                </c:pt>
                <c:pt idx="36959">
                  <c:v>415622361.30000001</c:v>
                </c:pt>
                <c:pt idx="36960">
                  <c:v>415633606.69999999</c:v>
                </c:pt>
                <c:pt idx="36961">
                  <c:v>415644852.19999999</c:v>
                </c:pt>
                <c:pt idx="36962">
                  <c:v>415656097.69999999</c:v>
                </c:pt>
                <c:pt idx="36963">
                  <c:v>415667343.19999999</c:v>
                </c:pt>
                <c:pt idx="36964">
                  <c:v>415678588.69999999</c:v>
                </c:pt>
                <c:pt idx="36965">
                  <c:v>415689834.19999999</c:v>
                </c:pt>
                <c:pt idx="36966">
                  <c:v>415701079.69999999</c:v>
                </c:pt>
                <c:pt idx="36967">
                  <c:v>415712325.19999999</c:v>
                </c:pt>
                <c:pt idx="36968">
                  <c:v>415723570.69999999</c:v>
                </c:pt>
                <c:pt idx="36969">
                  <c:v>415734816.19999999</c:v>
                </c:pt>
                <c:pt idx="36970">
                  <c:v>415746061.69999999</c:v>
                </c:pt>
                <c:pt idx="36971">
                  <c:v>415757307.19999999</c:v>
                </c:pt>
                <c:pt idx="36972">
                  <c:v>415768552.69999999</c:v>
                </c:pt>
                <c:pt idx="36973">
                  <c:v>415779798.19999999</c:v>
                </c:pt>
                <c:pt idx="36974">
                  <c:v>415791043.69999999</c:v>
                </c:pt>
                <c:pt idx="36975">
                  <c:v>415802289.19999999</c:v>
                </c:pt>
                <c:pt idx="36976">
                  <c:v>415813534.69999999</c:v>
                </c:pt>
                <c:pt idx="36977">
                  <c:v>415824780.19999999</c:v>
                </c:pt>
                <c:pt idx="36978">
                  <c:v>415836025.69999999</c:v>
                </c:pt>
                <c:pt idx="36979">
                  <c:v>415847271.19999999</c:v>
                </c:pt>
                <c:pt idx="36980">
                  <c:v>415858516.69999999</c:v>
                </c:pt>
                <c:pt idx="36981">
                  <c:v>415869762.19999999</c:v>
                </c:pt>
                <c:pt idx="36982">
                  <c:v>415881007.69999999</c:v>
                </c:pt>
                <c:pt idx="36983">
                  <c:v>415892253.19999999</c:v>
                </c:pt>
                <c:pt idx="36984">
                  <c:v>415903498.69999999</c:v>
                </c:pt>
                <c:pt idx="36985">
                  <c:v>415914744.19999999</c:v>
                </c:pt>
                <c:pt idx="36986">
                  <c:v>415925989.69999999</c:v>
                </c:pt>
                <c:pt idx="36987">
                  <c:v>415937235.19999999</c:v>
                </c:pt>
                <c:pt idx="36988">
                  <c:v>415948480.69999999</c:v>
                </c:pt>
                <c:pt idx="36989">
                  <c:v>415959726.19999999</c:v>
                </c:pt>
                <c:pt idx="36990">
                  <c:v>415970971.69999999</c:v>
                </c:pt>
                <c:pt idx="36991">
                  <c:v>415982217.19999999</c:v>
                </c:pt>
                <c:pt idx="36992">
                  <c:v>415993462.69999999</c:v>
                </c:pt>
                <c:pt idx="36993">
                  <c:v>416004708.19999999</c:v>
                </c:pt>
                <c:pt idx="36994">
                  <c:v>416015953.69999999</c:v>
                </c:pt>
                <c:pt idx="36995">
                  <c:v>416027199.19999999</c:v>
                </c:pt>
                <c:pt idx="36996">
                  <c:v>416038444.69999999</c:v>
                </c:pt>
                <c:pt idx="36997">
                  <c:v>416049690.19999999</c:v>
                </c:pt>
                <c:pt idx="36998">
                  <c:v>416060935.69999999</c:v>
                </c:pt>
                <c:pt idx="36999">
                  <c:v>416072181.19999999</c:v>
                </c:pt>
                <c:pt idx="37000">
                  <c:v>416083426.69999999</c:v>
                </c:pt>
                <c:pt idx="37001">
                  <c:v>416094672.19999999</c:v>
                </c:pt>
                <c:pt idx="37002">
                  <c:v>416105917.69999999</c:v>
                </c:pt>
                <c:pt idx="37003">
                  <c:v>416117163.19999999</c:v>
                </c:pt>
                <c:pt idx="37004">
                  <c:v>416128408.69999999</c:v>
                </c:pt>
                <c:pt idx="37005">
                  <c:v>416139654.19999999</c:v>
                </c:pt>
                <c:pt idx="37006">
                  <c:v>416150899.69999999</c:v>
                </c:pt>
                <c:pt idx="37007">
                  <c:v>416162145.19999999</c:v>
                </c:pt>
                <c:pt idx="37008">
                  <c:v>416173390.69999999</c:v>
                </c:pt>
                <c:pt idx="37009">
                  <c:v>416184636.19999999</c:v>
                </c:pt>
                <c:pt idx="37010">
                  <c:v>416195881.69999999</c:v>
                </c:pt>
                <c:pt idx="37011">
                  <c:v>416207127.10000002</c:v>
                </c:pt>
                <c:pt idx="37012">
                  <c:v>416218372.60000002</c:v>
                </c:pt>
                <c:pt idx="37013">
                  <c:v>416229618.10000002</c:v>
                </c:pt>
                <c:pt idx="37014">
                  <c:v>416240863.60000002</c:v>
                </c:pt>
                <c:pt idx="37015">
                  <c:v>416252109.10000002</c:v>
                </c:pt>
                <c:pt idx="37016">
                  <c:v>416263354.60000002</c:v>
                </c:pt>
                <c:pt idx="37017">
                  <c:v>416274600.10000002</c:v>
                </c:pt>
                <c:pt idx="37018">
                  <c:v>416285845.60000002</c:v>
                </c:pt>
                <c:pt idx="37019">
                  <c:v>416297091.10000002</c:v>
                </c:pt>
                <c:pt idx="37020">
                  <c:v>416308336.60000002</c:v>
                </c:pt>
                <c:pt idx="37021">
                  <c:v>416319582.10000002</c:v>
                </c:pt>
                <c:pt idx="37022">
                  <c:v>416330827.60000002</c:v>
                </c:pt>
                <c:pt idx="37023">
                  <c:v>416342073.10000002</c:v>
                </c:pt>
                <c:pt idx="37024">
                  <c:v>416353318.60000002</c:v>
                </c:pt>
                <c:pt idx="37025">
                  <c:v>416364564.10000002</c:v>
                </c:pt>
                <c:pt idx="37026">
                  <c:v>416375809.60000002</c:v>
                </c:pt>
                <c:pt idx="37027">
                  <c:v>416387055.10000002</c:v>
                </c:pt>
                <c:pt idx="37028">
                  <c:v>416398300.60000002</c:v>
                </c:pt>
                <c:pt idx="37029">
                  <c:v>416409546.10000002</c:v>
                </c:pt>
                <c:pt idx="37030">
                  <c:v>416420791.60000002</c:v>
                </c:pt>
                <c:pt idx="37031">
                  <c:v>416432037.10000002</c:v>
                </c:pt>
                <c:pt idx="37032">
                  <c:v>416443282.60000002</c:v>
                </c:pt>
                <c:pt idx="37033">
                  <c:v>416454528.10000002</c:v>
                </c:pt>
                <c:pt idx="37034">
                  <c:v>416465773.60000002</c:v>
                </c:pt>
                <c:pt idx="37035">
                  <c:v>416477019.10000002</c:v>
                </c:pt>
                <c:pt idx="37036">
                  <c:v>416488264.60000002</c:v>
                </c:pt>
                <c:pt idx="37037">
                  <c:v>416499510.10000002</c:v>
                </c:pt>
                <c:pt idx="37038">
                  <c:v>416510755.60000002</c:v>
                </c:pt>
                <c:pt idx="37039">
                  <c:v>416522001.10000002</c:v>
                </c:pt>
                <c:pt idx="37040">
                  <c:v>416533246.60000002</c:v>
                </c:pt>
                <c:pt idx="37041">
                  <c:v>416544492.10000002</c:v>
                </c:pt>
                <c:pt idx="37042">
                  <c:v>416555737.60000002</c:v>
                </c:pt>
                <c:pt idx="37043">
                  <c:v>416566983.10000002</c:v>
                </c:pt>
                <c:pt idx="37044">
                  <c:v>416578228.60000002</c:v>
                </c:pt>
                <c:pt idx="37045">
                  <c:v>416589474.10000002</c:v>
                </c:pt>
                <c:pt idx="37046">
                  <c:v>416600719.60000002</c:v>
                </c:pt>
                <c:pt idx="37047">
                  <c:v>416611965.10000002</c:v>
                </c:pt>
                <c:pt idx="37048">
                  <c:v>416623210.60000002</c:v>
                </c:pt>
                <c:pt idx="37049">
                  <c:v>416634456.10000002</c:v>
                </c:pt>
                <c:pt idx="37050">
                  <c:v>416645701.60000002</c:v>
                </c:pt>
                <c:pt idx="37051">
                  <c:v>416656947.10000002</c:v>
                </c:pt>
                <c:pt idx="37052">
                  <c:v>416668192.60000002</c:v>
                </c:pt>
                <c:pt idx="37053">
                  <c:v>416679438.10000002</c:v>
                </c:pt>
                <c:pt idx="37054">
                  <c:v>416690683.60000002</c:v>
                </c:pt>
                <c:pt idx="37055">
                  <c:v>416701929.10000002</c:v>
                </c:pt>
                <c:pt idx="37056">
                  <c:v>416713174.60000002</c:v>
                </c:pt>
                <c:pt idx="37057">
                  <c:v>416724420.10000002</c:v>
                </c:pt>
                <c:pt idx="37058">
                  <c:v>416735665.60000002</c:v>
                </c:pt>
                <c:pt idx="37059">
                  <c:v>416746911.10000002</c:v>
                </c:pt>
                <c:pt idx="37060">
                  <c:v>416758156.60000002</c:v>
                </c:pt>
                <c:pt idx="37061">
                  <c:v>416769402</c:v>
                </c:pt>
                <c:pt idx="37062">
                  <c:v>416780647.5</c:v>
                </c:pt>
                <c:pt idx="37063">
                  <c:v>416791893</c:v>
                </c:pt>
                <c:pt idx="37064">
                  <c:v>416803138.5</c:v>
                </c:pt>
                <c:pt idx="37065">
                  <c:v>416814384</c:v>
                </c:pt>
                <c:pt idx="37066">
                  <c:v>416825629.5</c:v>
                </c:pt>
                <c:pt idx="37067">
                  <c:v>416836875</c:v>
                </c:pt>
                <c:pt idx="37068">
                  <c:v>416848120.5</c:v>
                </c:pt>
                <c:pt idx="37069">
                  <c:v>416859366</c:v>
                </c:pt>
                <c:pt idx="37070">
                  <c:v>416870611.5</c:v>
                </c:pt>
                <c:pt idx="37071">
                  <c:v>416881857</c:v>
                </c:pt>
                <c:pt idx="37072">
                  <c:v>416893102.5</c:v>
                </c:pt>
                <c:pt idx="37073">
                  <c:v>416904348</c:v>
                </c:pt>
                <c:pt idx="37074">
                  <c:v>416915593.5</c:v>
                </c:pt>
                <c:pt idx="37075">
                  <c:v>416926839</c:v>
                </c:pt>
                <c:pt idx="37076">
                  <c:v>416938084.5</c:v>
                </c:pt>
                <c:pt idx="37077">
                  <c:v>416949330</c:v>
                </c:pt>
                <c:pt idx="37078">
                  <c:v>416960575.5</c:v>
                </c:pt>
                <c:pt idx="37079">
                  <c:v>416971821</c:v>
                </c:pt>
                <c:pt idx="37080">
                  <c:v>416983066.5</c:v>
                </c:pt>
                <c:pt idx="37081">
                  <c:v>416994312</c:v>
                </c:pt>
                <c:pt idx="37082">
                  <c:v>417005557.5</c:v>
                </c:pt>
                <c:pt idx="37083">
                  <c:v>417016803</c:v>
                </c:pt>
                <c:pt idx="37084">
                  <c:v>417028048.5</c:v>
                </c:pt>
                <c:pt idx="37085">
                  <c:v>417039294</c:v>
                </c:pt>
                <c:pt idx="37086">
                  <c:v>417050539.5</c:v>
                </c:pt>
                <c:pt idx="37087">
                  <c:v>417061785</c:v>
                </c:pt>
                <c:pt idx="37088">
                  <c:v>417073030.5</c:v>
                </c:pt>
                <c:pt idx="37089">
                  <c:v>417084276</c:v>
                </c:pt>
                <c:pt idx="37090">
                  <c:v>417095521.5</c:v>
                </c:pt>
                <c:pt idx="37091">
                  <c:v>417106767</c:v>
                </c:pt>
                <c:pt idx="37092">
                  <c:v>417118012.5</c:v>
                </c:pt>
                <c:pt idx="37093">
                  <c:v>417129258</c:v>
                </c:pt>
                <c:pt idx="37094">
                  <c:v>417140503.5</c:v>
                </c:pt>
                <c:pt idx="37095">
                  <c:v>417151749</c:v>
                </c:pt>
                <c:pt idx="37096">
                  <c:v>417162994.5</c:v>
                </c:pt>
                <c:pt idx="37097">
                  <c:v>417174240</c:v>
                </c:pt>
                <c:pt idx="37098">
                  <c:v>417185485.5</c:v>
                </c:pt>
                <c:pt idx="37099">
                  <c:v>417196731</c:v>
                </c:pt>
                <c:pt idx="37100">
                  <c:v>417207976.5</c:v>
                </c:pt>
                <c:pt idx="37101">
                  <c:v>417219222</c:v>
                </c:pt>
                <c:pt idx="37102">
                  <c:v>417230467.5</c:v>
                </c:pt>
                <c:pt idx="37103">
                  <c:v>417241713</c:v>
                </c:pt>
                <c:pt idx="37104">
                  <c:v>417252958.5</c:v>
                </c:pt>
                <c:pt idx="37105">
                  <c:v>417264204</c:v>
                </c:pt>
                <c:pt idx="37106">
                  <c:v>417275449.5</c:v>
                </c:pt>
                <c:pt idx="37107">
                  <c:v>417286695</c:v>
                </c:pt>
                <c:pt idx="37108">
                  <c:v>417297940.5</c:v>
                </c:pt>
                <c:pt idx="37109">
                  <c:v>417309186</c:v>
                </c:pt>
                <c:pt idx="37110">
                  <c:v>417320431.5</c:v>
                </c:pt>
                <c:pt idx="37111">
                  <c:v>417331677</c:v>
                </c:pt>
                <c:pt idx="37112">
                  <c:v>417342922.39999998</c:v>
                </c:pt>
                <c:pt idx="37113">
                  <c:v>417354167.89999998</c:v>
                </c:pt>
                <c:pt idx="37114">
                  <c:v>417365413.39999998</c:v>
                </c:pt>
                <c:pt idx="37115">
                  <c:v>417376658.89999998</c:v>
                </c:pt>
                <c:pt idx="37116">
                  <c:v>417387904.39999998</c:v>
                </c:pt>
                <c:pt idx="37117">
                  <c:v>417399149.89999998</c:v>
                </c:pt>
                <c:pt idx="37118">
                  <c:v>417410395.39999998</c:v>
                </c:pt>
                <c:pt idx="37119">
                  <c:v>417421640.89999998</c:v>
                </c:pt>
                <c:pt idx="37120">
                  <c:v>417432886.39999998</c:v>
                </c:pt>
                <c:pt idx="37121">
                  <c:v>417444131.89999998</c:v>
                </c:pt>
                <c:pt idx="37122">
                  <c:v>417455377.39999998</c:v>
                </c:pt>
                <c:pt idx="37123">
                  <c:v>417466622.89999998</c:v>
                </c:pt>
                <c:pt idx="37124">
                  <c:v>417477868.39999998</c:v>
                </c:pt>
                <c:pt idx="37125">
                  <c:v>417489113.89999998</c:v>
                </c:pt>
                <c:pt idx="37126">
                  <c:v>417500359.39999998</c:v>
                </c:pt>
                <c:pt idx="37127">
                  <c:v>417511604.89999998</c:v>
                </c:pt>
                <c:pt idx="37128">
                  <c:v>417522850.39999998</c:v>
                </c:pt>
                <c:pt idx="37129">
                  <c:v>417534095.89999998</c:v>
                </c:pt>
                <c:pt idx="37130">
                  <c:v>417545341.39999998</c:v>
                </c:pt>
                <c:pt idx="37131">
                  <c:v>417556586.89999998</c:v>
                </c:pt>
                <c:pt idx="37132">
                  <c:v>417567832.39999998</c:v>
                </c:pt>
                <c:pt idx="37133">
                  <c:v>417579077.89999998</c:v>
                </c:pt>
                <c:pt idx="37134">
                  <c:v>417590323.39999998</c:v>
                </c:pt>
                <c:pt idx="37135">
                  <c:v>417601568.89999998</c:v>
                </c:pt>
                <c:pt idx="37136">
                  <c:v>417612814.39999998</c:v>
                </c:pt>
                <c:pt idx="37137">
                  <c:v>417624059.89999998</c:v>
                </c:pt>
                <c:pt idx="37138">
                  <c:v>417635305.39999998</c:v>
                </c:pt>
                <c:pt idx="37139">
                  <c:v>417646550.89999998</c:v>
                </c:pt>
                <c:pt idx="37140">
                  <c:v>417657796.39999998</c:v>
                </c:pt>
                <c:pt idx="37141">
                  <c:v>417669041.89999998</c:v>
                </c:pt>
                <c:pt idx="37142">
                  <c:v>417680287.39999998</c:v>
                </c:pt>
                <c:pt idx="37143">
                  <c:v>417691532.89999998</c:v>
                </c:pt>
                <c:pt idx="37144">
                  <c:v>417702778.39999998</c:v>
                </c:pt>
                <c:pt idx="37145">
                  <c:v>417714023.89999998</c:v>
                </c:pt>
                <c:pt idx="37146">
                  <c:v>417725269.39999998</c:v>
                </c:pt>
                <c:pt idx="37147">
                  <c:v>417736514.89999998</c:v>
                </c:pt>
                <c:pt idx="37148">
                  <c:v>417747760.39999998</c:v>
                </c:pt>
                <c:pt idx="37149">
                  <c:v>417759005.89999998</c:v>
                </c:pt>
                <c:pt idx="37150">
                  <c:v>417770251.39999998</c:v>
                </c:pt>
                <c:pt idx="37151">
                  <c:v>417781496.89999998</c:v>
                </c:pt>
                <c:pt idx="37152">
                  <c:v>417792742.39999998</c:v>
                </c:pt>
                <c:pt idx="37153">
                  <c:v>417803987.89999998</c:v>
                </c:pt>
                <c:pt idx="37154">
                  <c:v>417815233.39999998</c:v>
                </c:pt>
                <c:pt idx="37155">
                  <c:v>417826478.89999998</c:v>
                </c:pt>
                <c:pt idx="37156">
                  <c:v>417837724.39999998</c:v>
                </c:pt>
                <c:pt idx="37157">
                  <c:v>417848969.89999998</c:v>
                </c:pt>
                <c:pt idx="37158">
                  <c:v>417860215.39999998</c:v>
                </c:pt>
                <c:pt idx="37159">
                  <c:v>417871460.89999998</c:v>
                </c:pt>
                <c:pt idx="37160">
                  <c:v>417882706.39999998</c:v>
                </c:pt>
                <c:pt idx="37161">
                  <c:v>417893951.89999998</c:v>
                </c:pt>
                <c:pt idx="37162">
                  <c:v>417905197.30000001</c:v>
                </c:pt>
                <c:pt idx="37163">
                  <c:v>417916442.80000001</c:v>
                </c:pt>
                <c:pt idx="37164">
                  <c:v>417927688.30000001</c:v>
                </c:pt>
                <c:pt idx="37165">
                  <c:v>417938933.80000001</c:v>
                </c:pt>
                <c:pt idx="37166">
                  <c:v>417950179.30000001</c:v>
                </c:pt>
                <c:pt idx="37167">
                  <c:v>417961424.80000001</c:v>
                </c:pt>
                <c:pt idx="37168">
                  <c:v>417972670.30000001</c:v>
                </c:pt>
                <c:pt idx="37169">
                  <c:v>417983915.80000001</c:v>
                </c:pt>
                <c:pt idx="37170">
                  <c:v>417995161.30000001</c:v>
                </c:pt>
                <c:pt idx="37171">
                  <c:v>418006406.80000001</c:v>
                </c:pt>
                <c:pt idx="37172">
                  <c:v>418017652.30000001</c:v>
                </c:pt>
                <c:pt idx="37173">
                  <c:v>418028897.80000001</c:v>
                </c:pt>
                <c:pt idx="37174">
                  <c:v>418040143.30000001</c:v>
                </c:pt>
                <c:pt idx="37175">
                  <c:v>418051388.80000001</c:v>
                </c:pt>
                <c:pt idx="37176">
                  <c:v>418062634.30000001</c:v>
                </c:pt>
                <c:pt idx="37177">
                  <c:v>418073879.80000001</c:v>
                </c:pt>
                <c:pt idx="37178">
                  <c:v>418085125.30000001</c:v>
                </c:pt>
                <c:pt idx="37179">
                  <c:v>418096370.80000001</c:v>
                </c:pt>
                <c:pt idx="37180">
                  <c:v>418107616.30000001</c:v>
                </c:pt>
                <c:pt idx="37181">
                  <c:v>418118861.80000001</c:v>
                </c:pt>
                <c:pt idx="37182">
                  <c:v>418130107.30000001</c:v>
                </c:pt>
                <c:pt idx="37183">
                  <c:v>418141352.80000001</c:v>
                </c:pt>
                <c:pt idx="37184">
                  <c:v>418152598.30000001</c:v>
                </c:pt>
                <c:pt idx="37185">
                  <c:v>418163843.80000001</c:v>
                </c:pt>
                <c:pt idx="37186">
                  <c:v>418175089.30000001</c:v>
                </c:pt>
                <c:pt idx="37187">
                  <c:v>418186334.80000001</c:v>
                </c:pt>
                <c:pt idx="37188">
                  <c:v>418197580.30000001</c:v>
                </c:pt>
                <c:pt idx="37189">
                  <c:v>418208825.80000001</c:v>
                </c:pt>
                <c:pt idx="37190">
                  <c:v>418220071.30000001</c:v>
                </c:pt>
                <c:pt idx="37191">
                  <c:v>418231316.80000001</c:v>
                </c:pt>
                <c:pt idx="37192">
                  <c:v>418242562.30000001</c:v>
                </c:pt>
                <c:pt idx="37193">
                  <c:v>418253807.80000001</c:v>
                </c:pt>
                <c:pt idx="37194">
                  <c:v>418265053.30000001</c:v>
                </c:pt>
                <c:pt idx="37195">
                  <c:v>418276298.80000001</c:v>
                </c:pt>
                <c:pt idx="37196">
                  <c:v>418287544.30000001</c:v>
                </c:pt>
                <c:pt idx="37197">
                  <c:v>418298789.80000001</c:v>
                </c:pt>
                <c:pt idx="37198">
                  <c:v>418310035.30000001</c:v>
                </c:pt>
                <c:pt idx="37199">
                  <c:v>418321280.80000001</c:v>
                </c:pt>
                <c:pt idx="37200">
                  <c:v>418332526.30000001</c:v>
                </c:pt>
                <c:pt idx="37201">
                  <c:v>418343771.80000001</c:v>
                </c:pt>
                <c:pt idx="37202">
                  <c:v>418355017.30000001</c:v>
                </c:pt>
                <c:pt idx="37203">
                  <c:v>418366262.80000001</c:v>
                </c:pt>
                <c:pt idx="37204">
                  <c:v>418377508.30000001</c:v>
                </c:pt>
                <c:pt idx="37205">
                  <c:v>418388753.80000001</c:v>
                </c:pt>
                <c:pt idx="37206">
                  <c:v>418399999.30000001</c:v>
                </c:pt>
                <c:pt idx="37207">
                  <c:v>418411244.80000001</c:v>
                </c:pt>
                <c:pt idx="37208">
                  <c:v>418422490.30000001</c:v>
                </c:pt>
                <c:pt idx="37209">
                  <c:v>418433735.80000001</c:v>
                </c:pt>
                <c:pt idx="37210">
                  <c:v>418444981.30000001</c:v>
                </c:pt>
                <c:pt idx="37211">
                  <c:v>418456226.80000001</c:v>
                </c:pt>
                <c:pt idx="37212">
                  <c:v>418467472.19999999</c:v>
                </c:pt>
                <c:pt idx="37213">
                  <c:v>418478717.69999999</c:v>
                </c:pt>
                <c:pt idx="37214">
                  <c:v>418489963.19999999</c:v>
                </c:pt>
                <c:pt idx="37215">
                  <c:v>418501208.69999999</c:v>
                </c:pt>
                <c:pt idx="37216">
                  <c:v>418512454.19999999</c:v>
                </c:pt>
                <c:pt idx="37217">
                  <c:v>418523699.69999999</c:v>
                </c:pt>
                <c:pt idx="37218">
                  <c:v>418534945.19999999</c:v>
                </c:pt>
                <c:pt idx="37219">
                  <c:v>418546190.69999999</c:v>
                </c:pt>
                <c:pt idx="37220">
                  <c:v>418557436.19999999</c:v>
                </c:pt>
                <c:pt idx="37221">
                  <c:v>418568681.69999999</c:v>
                </c:pt>
                <c:pt idx="37222">
                  <c:v>418579927.19999999</c:v>
                </c:pt>
                <c:pt idx="37223">
                  <c:v>418591172.69999999</c:v>
                </c:pt>
                <c:pt idx="37224">
                  <c:v>418602418.19999999</c:v>
                </c:pt>
                <c:pt idx="37225">
                  <c:v>418613663.69999999</c:v>
                </c:pt>
                <c:pt idx="37226">
                  <c:v>418624909.19999999</c:v>
                </c:pt>
                <c:pt idx="37227">
                  <c:v>418636154.69999999</c:v>
                </c:pt>
                <c:pt idx="37228">
                  <c:v>418647400.19999999</c:v>
                </c:pt>
                <c:pt idx="37229">
                  <c:v>418658645.69999999</c:v>
                </c:pt>
                <c:pt idx="37230">
                  <c:v>418669891.19999999</c:v>
                </c:pt>
                <c:pt idx="37231">
                  <c:v>418681136.69999999</c:v>
                </c:pt>
                <c:pt idx="37232">
                  <c:v>418692382.19999999</c:v>
                </c:pt>
                <c:pt idx="37233">
                  <c:v>418703627.69999999</c:v>
                </c:pt>
                <c:pt idx="37234">
                  <c:v>418714873.19999999</c:v>
                </c:pt>
                <c:pt idx="37235">
                  <c:v>418726118.69999999</c:v>
                </c:pt>
                <c:pt idx="37236">
                  <c:v>418737364.19999999</c:v>
                </c:pt>
                <c:pt idx="37237">
                  <c:v>418748609.69999999</c:v>
                </c:pt>
                <c:pt idx="37238">
                  <c:v>418759855.19999999</c:v>
                </c:pt>
                <c:pt idx="37239">
                  <c:v>418771100.69999999</c:v>
                </c:pt>
                <c:pt idx="37240">
                  <c:v>418782346.19999999</c:v>
                </c:pt>
                <c:pt idx="37241">
                  <c:v>418793591.69999999</c:v>
                </c:pt>
                <c:pt idx="37242">
                  <c:v>418804837.19999999</c:v>
                </c:pt>
                <c:pt idx="37243">
                  <c:v>418816082.69999999</c:v>
                </c:pt>
                <c:pt idx="37244">
                  <c:v>418827328.19999999</c:v>
                </c:pt>
                <c:pt idx="37245">
                  <c:v>418838573.69999999</c:v>
                </c:pt>
                <c:pt idx="37246">
                  <c:v>418849819.19999999</c:v>
                </c:pt>
                <c:pt idx="37247">
                  <c:v>418861064.69999999</c:v>
                </c:pt>
                <c:pt idx="37248">
                  <c:v>418872310.19999999</c:v>
                </c:pt>
                <c:pt idx="37249">
                  <c:v>418883555.69999999</c:v>
                </c:pt>
                <c:pt idx="37250">
                  <c:v>418894801.19999999</c:v>
                </c:pt>
                <c:pt idx="37251">
                  <c:v>418906046.69999999</c:v>
                </c:pt>
                <c:pt idx="37252">
                  <c:v>418917292.19999999</c:v>
                </c:pt>
                <c:pt idx="37253">
                  <c:v>418928537.69999999</c:v>
                </c:pt>
                <c:pt idx="37254">
                  <c:v>418939783.19999999</c:v>
                </c:pt>
                <c:pt idx="37255">
                  <c:v>418951028.69999999</c:v>
                </c:pt>
                <c:pt idx="37256">
                  <c:v>418962274.19999999</c:v>
                </c:pt>
                <c:pt idx="37257">
                  <c:v>418973519.69999999</c:v>
                </c:pt>
                <c:pt idx="37258">
                  <c:v>418984765.19999999</c:v>
                </c:pt>
                <c:pt idx="37259">
                  <c:v>418996010.69999999</c:v>
                </c:pt>
                <c:pt idx="37260">
                  <c:v>419007256.19999999</c:v>
                </c:pt>
                <c:pt idx="37261">
                  <c:v>419018501.69999999</c:v>
                </c:pt>
                <c:pt idx="37262">
                  <c:v>419029747.19999999</c:v>
                </c:pt>
                <c:pt idx="37263">
                  <c:v>419040992.60000002</c:v>
                </c:pt>
                <c:pt idx="37264">
                  <c:v>419052238.10000002</c:v>
                </c:pt>
                <c:pt idx="37265">
                  <c:v>419063483.60000002</c:v>
                </c:pt>
                <c:pt idx="37266">
                  <c:v>419074729.10000002</c:v>
                </c:pt>
                <c:pt idx="37267">
                  <c:v>419085974.60000002</c:v>
                </c:pt>
                <c:pt idx="37268">
                  <c:v>419097220.10000002</c:v>
                </c:pt>
                <c:pt idx="37269">
                  <c:v>419108465.60000002</c:v>
                </c:pt>
                <c:pt idx="37270">
                  <c:v>419119711.10000002</c:v>
                </c:pt>
                <c:pt idx="37271">
                  <c:v>419130956.60000002</c:v>
                </c:pt>
                <c:pt idx="37272">
                  <c:v>419142202.10000002</c:v>
                </c:pt>
                <c:pt idx="37273">
                  <c:v>419153447.60000002</c:v>
                </c:pt>
                <c:pt idx="37274">
                  <c:v>419164693.10000002</c:v>
                </c:pt>
                <c:pt idx="37275">
                  <c:v>419175938.60000002</c:v>
                </c:pt>
                <c:pt idx="37276">
                  <c:v>419187184.10000002</c:v>
                </c:pt>
                <c:pt idx="37277">
                  <c:v>419198429.60000002</c:v>
                </c:pt>
                <c:pt idx="37278">
                  <c:v>419209675.10000002</c:v>
                </c:pt>
                <c:pt idx="37279">
                  <c:v>419220920.60000002</c:v>
                </c:pt>
                <c:pt idx="37280">
                  <c:v>419232166.10000002</c:v>
                </c:pt>
                <c:pt idx="37281">
                  <c:v>419243411.60000002</c:v>
                </c:pt>
                <c:pt idx="37282">
                  <c:v>419254657.10000002</c:v>
                </c:pt>
                <c:pt idx="37283">
                  <c:v>419265902.60000002</c:v>
                </c:pt>
                <c:pt idx="37284">
                  <c:v>419277148.10000002</c:v>
                </c:pt>
                <c:pt idx="37285">
                  <c:v>419288393.60000002</c:v>
                </c:pt>
                <c:pt idx="37286">
                  <c:v>419299639.10000002</c:v>
                </c:pt>
                <c:pt idx="37287">
                  <c:v>419310884.60000002</c:v>
                </c:pt>
                <c:pt idx="37288">
                  <c:v>419322130.10000002</c:v>
                </c:pt>
                <c:pt idx="37289">
                  <c:v>419333375.60000002</c:v>
                </c:pt>
                <c:pt idx="37290">
                  <c:v>419344621.10000002</c:v>
                </c:pt>
                <c:pt idx="37291">
                  <c:v>419355866.60000002</c:v>
                </c:pt>
                <c:pt idx="37292">
                  <c:v>419367112.10000002</c:v>
                </c:pt>
                <c:pt idx="37293">
                  <c:v>419378357.60000002</c:v>
                </c:pt>
                <c:pt idx="37294">
                  <c:v>419389603.10000002</c:v>
                </c:pt>
                <c:pt idx="37295">
                  <c:v>419400848.60000002</c:v>
                </c:pt>
                <c:pt idx="37296">
                  <c:v>419412094.10000002</c:v>
                </c:pt>
                <c:pt idx="37297">
                  <c:v>419423339.60000002</c:v>
                </c:pt>
                <c:pt idx="37298">
                  <c:v>419434585.10000002</c:v>
                </c:pt>
                <c:pt idx="37299">
                  <c:v>419445830.60000002</c:v>
                </c:pt>
                <c:pt idx="37300">
                  <c:v>419457076.10000002</c:v>
                </c:pt>
                <c:pt idx="37301">
                  <c:v>419468321.60000002</c:v>
                </c:pt>
                <c:pt idx="37302">
                  <c:v>419479567.10000002</c:v>
                </c:pt>
                <c:pt idx="37303">
                  <c:v>419490812.60000002</c:v>
                </c:pt>
                <c:pt idx="37304">
                  <c:v>419502058.10000002</c:v>
                </c:pt>
                <c:pt idx="37305">
                  <c:v>419513303.60000002</c:v>
                </c:pt>
                <c:pt idx="37306">
                  <c:v>419524549.10000002</c:v>
                </c:pt>
                <c:pt idx="37307">
                  <c:v>419535794.60000002</c:v>
                </c:pt>
                <c:pt idx="37308">
                  <c:v>419547040.10000002</c:v>
                </c:pt>
                <c:pt idx="37309">
                  <c:v>419558285.60000002</c:v>
                </c:pt>
                <c:pt idx="37310">
                  <c:v>419569531.10000002</c:v>
                </c:pt>
                <c:pt idx="37311">
                  <c:v>419580776.60000002</c:v>
                </c:pt>
                <c:pt idx="37312">
                  <c:v>419592022.10000002</c:v>
                </c:pt>
                <c:pt idx="37313">
                  <c:v>419603267.5</c:v>
                </c:pt>
                <c:pt idx="37314">
                  <c:v>419614513</c:v>
                </c:pt>
                <c:pt idx="37315">
                  <c:v>419625758.5</c:v>
                </c:pt>
                <c:pt idx="37316">
                  <c:v>419637004</c:v>
                </c:pt>
                <c:pt idx="37317">
                  <c:v>419648249.5</c:v>
                </c:pt>
                <c:pt idx="37318">
                  <c:v>419659495</c:v>
                </c:pt>
                <c:pt idx="37319">
                  <c:v>419670740.5</c:v>
                </c:pt>
                <c:pt idx="37320">
                  <c:v>419681986</c:v>
                </c:pt>
                <c:pt idx="37321">
                  <c:v>419693231.5</c:v>
                </c:pt>
                <c:pt idx="37322">
                  <c:v>419704477</c:v>
                </c:pt>
                <c:pt idx="37323">
                  <c:v>419715722.5</c:v>
                </c:pt>
                <c:pt idx="37324">
                  <c:v>419726968</c:v>
                </c:pt>
                <c:pt idx="37325">
                  <c:v>419738213.5</c:v>
                </c:pt>
                <c:pt idx="37326">
                  <c:v>419749459</c:v>
                </c:pt>
                <c:pt idx="37327">
                  <c:v>419760704.5</c:v>
                </c:pt>
                <c:pt idx="37328">
                  <c:v>419771950</c:v>
                </c:pt>
                <c:pt idx="37329">
                  <c:v>419783195.5</c:v>
                </c:pt>
                <c:pt idx="37330">
                  <c:v>419794441</c:v>
                </c:pt>
                <c:pt idx="37331">
                  <c:v>419805686.5</c:v>
                </c:pt>
                <c:pt idx="37332">
                  <c:v>419816932</c:v>
                </c:pt>
                <c:pt idx="37333">
                  <c:v>419828177.5</c:v>
                </c:pt>
                <c:pt idx="37334">
                  <c:v>419839423</c:v>
                </c:pt>
                <c:pt idx="37335">
                  <c:v>419850668.5</c:v>
                </c:pt>
                <c:pt idx="37336">
                  <c:v>419861914</c:v>
                </c:pt>
                <c:pt idx="37337">
                  <c:v>419873159.5</c:v>
                </c:pt>
                <c:pt idx="37338">
                  <c:v>419884405</c:v>
                </c:pt>
                <c:pt idx="37339">
                  <c:v>419895650.5</c:v>
                </c:pt>
                <c:pt idx="37340">
                  <c:v>419906896</c:v>
                </c:pt>
                <c:pt idx="37341">
                  <c:v>419918141.5</c:v>
                </c:pt>
                <c:pt idx="37342">
                  <c:v>419929387</c:v>
                </c:pt>
                <c:pt idx="37343">
                  <c:v>419940632.5</c:v>
                </c:pt>
                <c:pt idx="37344">
                  <c:v>419951878</c:v>
                </c:pt>
                <c:pt idx="37345">
                  <c:v>419963123.5</c:v>
                </c:pt>
                <c:pt idx="37346">
                  <c:v>419974369</c:v>
                </c:pt>
                <c:pt idx="37347">
                  <c:v>419985614.5</c:v>
                </c:pt>
                <c:pt idx="37348">
                  <c:v>419996860</c:v>
                </c:pt>
                <c:pt idx="37349">
                  <c:v>420008105.5</c:v>
                </c:pt>
                <c:pt idx="37350">
                  <c:v>420019351</c:v>
                </c:pt>
                <c:pt idx="37351">
                  <c:v>420030596.5</c:v>
                </c:pt>
                <c:pt idx="37352">
                  <c:v>420041842</c:v>
                </c:pt>
                <c:pt idx="37353">
                  <c:v>420053087.5</c:v>
                </c:pt>
                <c:pt idx="37354">
                  <c:v>420064333</c:v>
                </c:pt>
                <c:pt idx="37355">
                  <c:v>420075578.5</c:v>
                </c:pt>
                <c:pt idx="37356">
                  <c:v>420086824</c:v>
                </c:pt>
                <c:pt idx="37357">
                  <c:v>420098069.5</c:v>
                </c:pt>
                <c:pt idx="37358">
                  <c:v>420109315</c:v>
                </c:pt>
                <c:pt idx="37359">
                  <c:v>420120560.5</c:v>
                </c:pt>
                <c:pt idx="37360">
                  <c:v>420131806</c:v>
                </c:pt>
                <c:pt idx="37361">
                  <c:v>420143051.5</c:v>
                </c:pt>
                <c:pt idx="37362">
                  <c:v>420154297</c:v>
                </c:pt>
                <c:pt idx="37363">
                  <c:v>420165542.5</c:v>
                </c:pt>
                <c:pt idx="37364">
                  <c:v>420176787.89999998</c:v>
                </c:pt>
                <c:pt idx="37365">
                  <c:v>420188033.39999998</c:v>
                </c:pt>
                <c:pt idx="37366">
                  <c:v>420199278.89999998</c:v>
                </c:pt>
                <c:pt idx="37367">
                  <c:v>420210524.39999998</c:v>
                </c:pt>
                <c:pt idx="37368">
                  <c:v>420221769.89999998</c:v>
                </c:pt>
                <c:pt idx="37369">
                  <c:v>420233015.39999998</c:v>
                </c:pt>
                <c:pt idx="37370">
                  <c:v>420244260.89999998</c:v>
                </c:pt>
                <c:pt idx="37371">
                  <c:v>420255506.39999998</c:v>
                </c:pt>
                <c:pt idx="37372">
                  <c:v>420266751.89999998</c:v>
                </c:pt>
                <c:pt idx="37373">
                  <c:v>420277997.39999998</c:v>
                </c:pt>
                <c:pt idx="37374">
                  <c:v>420289242.89999998</c:v>
                </c:pt>
                <c:pt idx="37375">
                  <c:v>420300488.39999998</c:v>
                </c:pt>
                <c:pt idx="37376">
                  <c:v>420311733.89999998</c:v>
                </c:pt>
                <c:pt idx="37377">
                  <c:v>420322979.39999998</c:v>
                </c:pt>
                <c:pt idx="37378">
                  <c:v>420334224.89999998</c:v>
                </c:pt>
                <c:pt idx="37379">
                  <c:v>420345470.39999998</c:v>
                </c:pt>
                <c:pt idx="37380">
                  <c:v>420356715.89999998</c:v>
                </c:pt>
                <c:pt idx="37381">
                  <c:v>420367961.39999998</c:v>
                </c:pt>
                <c:pt idx="37382">
                  <c:v>420379206.89999998</c:v>
                </c:pt>
                <c:pt idx="37383">
                  <c:v>420390452.39999998</c:v>
                </c:pt>
                <c:pt idx="37384">
                  <c:v>420401697.89999998</c:v>
                </c:pt>
                <c:pt idx="37385">
                  <c:v>420412943.39999998</c:v>
                </c:pt>
                <c:pt idx="37386">
                  <c:v>420424188.89999998</c:v>
                </c:pt>
                <c:pt idx="37387">
                  <c:v>420435434.39999998</c:v>
                </c:pt>
                <c:pt idx="37388">
                  <c:v>420446679.89999998</c:v>
                </c:pt>
                <c:pt idx="37389">
                  <c:v>420457925.39999998</c:v>
                </c:pt>
                <c:pt idx="37390">
                  <c:v>420469170.89999998</c:v>
                </c:pt>
                <c:pt idx="37391">
                  <c:v>420480416.39999998</c:v>
                </c:pt>
                <c:pt idx="37392">
                  <c:v>420491661.89999998</c:v>
                </c:pt>
                <c:pt idx="37393">
                  <c:v>420502907.39999998</c:v>
                </c:pt>
                <c:pt idx="37394">
                  <c:v>420514152.89999998</c:v>
                </c:pt>
                <c:pt idx="37395">
                  <c:v>420525398.39999998</c:v>
                </c:pt>
                <c:pt idx="37396">
                  <c:v>420536643.89999998</c:v>
                </c:pt>
                <c:pt idx="37397">
                  <c:v>420547889.39999998</c:v>
                </c:pt>
                <c:pt idx="37398">
                  <c:v>420559134.89999998</c:v>
                </c:pt>
                <c:pt idx="37399">
                  <c:v>420570380.39999998</c:v>
                </c:pt>
                <c:pt idx="37400">
                  <c:v>420581625.89999998</c:v>
                </c:pt>
                <c:pt idx="37401">
                  <c:v>420592871.39999998</c:v>
                </c:pt>
                <c:pt idx="37402">
                  <c:v>420604116.89999998</c:v>
                </c:pt>
                <c:pt idx="37403">
                  <c:v>420615362.39999998</c:v>
                </c:pt>
                <c:pt idx="37404">
                  <c:v>420626607.89999998</c:v>
                </c:pt>
                <c:pt idx="37405">
                  <c:v>420637853.39999998</c:v>
                </c:pt>
                <c:pt idx="37406">
                  <c:v>420649098.89999998</c:v>
                </c:pt>
                <c:pt idx="37407">
                  <c:v>420660344.39999998</c:v>
                </c:pt>
                <c:pt idx="37408">
                  <c:v>420671589.89999998</c:v>
                </c:pt>
                <c:pt idx="37409">
                  <c:v>420682835.39999998</c:v>
                </c:pt>
                <c:pt idx="37410">
                  <c:v>420694080.89999998</c:v>
                </c:pt>
                <c:pt idx="37411">
                  <c:v>420705326.39999998</c:v>
                </c:pt>
                <c:pt idx="37412">
                  <c:v>420716571.89999998</c:v>
                </c:pt>
                <c:pt idx="37413">
                  <c:v>420727817.39999998</c:v>
                </c:pt>
                <c:pt idx="37414">
                  <c:v>420739062.80000001</c:v>
                </c:pt>
                <c:pt idx="37415">
                  <c:v>420750308.30000001</c:v>
                </c:pt>
                <c:pt idx="37416">
                  <c:v>420761553.80000001</c:v>
                </c:pt>
                <c:pt idx="37417">
                  <c:v>420772799.30000001</c:v>
                </c:pt>
                <c:pt idx="37418">
                  <c:v>420784044.80000001</c:v>
                </c:pt>
                <c:pt idx="37419">
                  <c:v>420795290.30000001</c:v>
                </c:pt>
                <c:pt idx="37420">
                  <c:v>420806535.80000001</c:v>
                </c:pt>
                <c:pt idx="37421">
                  <c:v>420817781.30000001</c:v>
                </c:pt>
                <c:pt idx="37422">
                  <c:v>420829026.80000001</c:v>
                </c:pt>
                <c:pt idx="37423">
                  <c:v>420840272.30000001</c:v>
                </c:pt>
                <c:pt idx="37424">
                  <c:v>420851517.80000001</c:v>
                </c:pt>
                <c:pt idx="37425">
                  <c:v>420862763.30000001</c:v>
                </c:pt>
                <c:pt idx="37426">
                  <c:v>420874008.80000001</c:v>
                </c:pt>
                <c:pt idx="37427">
                  <c:v>420885254.30000001</c:v>
                </c:pt>
                <c:pt idx="37428">
                  <c:v>420896499.80000001</c:v>
                </c:pt>
                <c:pt idx="37429">
                  <c:v>420907745.30000001</c:v>
                </c:pt>
                <c:pt idx="37430">
                  <c:v>420918990.80000001</c:v>
                </c:pt>
                <c:pt idx="37431">
                  <c:v>420930236.30000001</c:v>
                </c:pt>
                <c:pt idx="37432">
                  <c:v>420941481.80000001</c:v>
                </c:pt>
                <c:pt idx="37433">
                  <c:v>420952727.30000001</c:v>
                </c:pt>
                <c:pt idx="37434">
                  <c:v>420963972.80000001</c:v>
                </c:pt>
                <c:pt idx="37435">
                  <c:v>420975218.30000001</c:v>
                </c:pt>
                <c:pt idx="37436">
                  <c:v>420986463.80000001</c:v>
                </c:pt>
                <c:pt idx="37437">
                  <c:v>420997709.30000001</c:v>
                </c:pt>
                <c:pt idx="37438">
                  <c:v>421008954.80000001</c:v>
                </c:pt>
                <c:pt idx="37439">
                  <c:v>421020200.30000001</c:v>
                </c:pt>
                <c:pt idx="37440">
                  <c:v>421031445.80000001</c:v>
                </c:pt>
                <c:pt idx="37441">
                  <c:v>421042691.30000001</c:v>
                </c:pt>
                <c:pt idx="37442">
                  <c:v>421053936.80000001</c:v>
                </c:pt>
                <c:pt idx="37443">
                  <c:v>421065182.30000001</c:v>
                </c:pt>
                <c:pt idx="37444">
                  <c:v>421076427.80000001</c:v>
                </c:pt>
                <c:pt idx="37445">
                  <c:v>421087673.30000001</c:v>
                </c:pt>
                <c:pt idx="37446">
                  <c:v>421098918.80000001</c:v>
                </c:pt>
                <c:pt idx="37447">
                  <c:v>421110164.30000001</c:v>
                </c:pt>
                <c:pt idx="37448">
                  <c:v>421121409.80000001</c:v>
                </c:pt>
                <c:pt idx="37449">
                  <c:v>421132655.30000001</c:v>
                </c:pt>
                <c:pt idx="37450">
                  <c:v>421143900.80000001</c:v>
                </c:pt>
                <c:pt idx="37451">
                  <c:v>421155146.30000001</c:v>
                </c:pt>
                <c:pt idx="37452">
                  <c:v>421166391.80000001</c:v>
                </c:pt>
                <c:pt idx="37453">
                  <c:v>421177637.30000001</c:v>
                </c:pt>
                <c:pt idx="37454">
                  <c:v>421188882.80000001</c:v>
                </c:pt>
                <c:pt idx="37455">
                  <c:v>421200128.30000001</c:v>
                </c:pt>
                <c:pt idx="37456">
                  <c:v>421211373.80000001</c:v>
                </c:pt>
                <c:pt idx="37457">
                  <c:v>421222619.30000001</c:v>
                </c:pt>
                <c:pt idx="37458">
                  <c:v>421233864.80000001</c:v>
                </c:pt>
                <c:pt idx="37459">
                  <c:v>421245110.30000001</c:v>
                </c:pt>
                <c:pt idx="37460">
                  <c:v>421256355.80000001</c:v>
                </c:pt>
                <c:pt idx="37461">
                  <c:v>421267601.30000001</c:v>
                </c:pt>
                <c:pt idx="37462">
                  <c:v>421278846.80000001</c:v>
                </c:pt>
                <c:pt idx="37463">
                  <c:v>421290092.30000001</c:v>
                </c:pt>
                <c:pt idx="37464">
                  <c:v>421301337.80000001</c:v>
                </c:pt>
                <c:pt idx="37465">
                  <c:v>421312583.19999999</c:v>
                </c:pt>
                <c:pt idx="37466">
                  <c:v>421323828.69999999</c:v>
                </c:pt>
                <c:pt idx="37467">
                  <c:v>421335074.19999999</c:v>
                </c:pt>
                <c:pt idx="37468">
                  <c:v>421346319.69999999</c:v>
                </c:pt>
                <c:pt idx="37469">
                  <c:v>421357565.19999999</c:v>
                </c:pt>
                <c:pt idx="37470">
                  <c:v>421368810.69999999</c:v>
                </c:pt>
                <c:pt idx="37471">
                  <c:v>421380056.19999999</c:v>
                </c:pt>
                <c:pt idx="37472">
                  <c:v>421391301.69999999</c:v>
                </c:pt>
                <c:pt idx="37473">
                  <c:v>421402547.19999999</c:v>
                </c:pt>
                <c:pt idx="37474">
                  <c:v>421413792.69999999</c:v>
                </c:pt>
                <c:pt idx="37475">
                  <c:v>421425038.19999999</c:v>
                </c:pt>
                <c:pt idx="37476">
                  <c:v>421436283.69999999</c:v>
                </c:pt>
                <c:pt idx="37477">
                  <c:v>421447529.19999999</c:v>
                </c:pt>
                <c:pt idx="37478">
                  <c:v>421458774.69999999</c:v>
                </c:pt>
                <c:pt idx="37479">
                  <c:v>421470020.19999999</c:v>
                </c:pt>
                <c:pt idx="37480">
                  <c:v>421481265.69999999</c:v>
                </c:pt>
                <c:pt idx="37481">
                  <c:v>421492511.19999999</c:v>
                </c:pt>
                <c:pt idx="37482">
                  <c:v>421503756.69999999</c:v>
                </c:pt>
                <c:pt idx="37483">
                  <c:v>421515002.19999999</c:v>
                </c:pt>
                <c:pt idx="37484">
                  <c:v>421526247.69999999</c:v>
                </c:pt>
                <c:pt idx="37485">
                  <c:v>421537493.19999999</c:v>
                </c:pt>
                <c:pt idx="37486">
                  <c:v>421548738.69999999</c:v>
                </c:pt>
                <c:pt idx="37487">
                  <c:v>421559984.19999999</c:v>
                </c:pt>
                <c:pt idx="37488">
                  <c:v>421571229.69999999</c:v>
                </c:pt>
                <c:pt idx="37489">
                  <c:v>421582475.19999999</c:v>
                </c:pt>
                <c:pt idx="37490">
                  <c:v>421593720.69999999</c:v>
                </c:pt>
                <c:pt idx="37491">
                  <c:v>421604966.19999999</c:v>
                </c:pt>
                <c:pt idx="37492">
                  <c:v>421616211.69999999</c:v>
                </c:pt>
                <c:pt idx="37493">
                  <c:v>421627457.19999999</c:v>
                </c:pt>
                <c:pt idx="37494">
                  <c:v>421638702.69999999</c:v>
                </c:pt>
                <c:pt idx="37495">
                  <c:v>421649948.19999999</c:v>
                </c:pt>
                <c:pt idx="37496">
                  <c:v>421661193.69999999</c:v>
                </c:pt>
                <c:pt idx="37497">
                  <c:v>421672439.19999999</c:v>
                </c:pt>
                <c:pt idx="37498">
                  <c:v>421683684.69999999</c:v>
                </c:pt>
                <c:pt idx="37499">
                  <c:v>421694930.19999999</c:v>
                </c:pt>
                <c:pt idx="37500">
                  <c:v>421706175.69999999</c:v>
                </c:pt>
                <c:pt idx="37501">
                  <c:v>421717421.19999999</c:v>
                </c:pt>
                <c:pt idx="37502">
                  <c:v>421728666.69999999</c:v>
                </c:pt>
                <c:pt idx="37503">
                  <c:v>421739912.19999999</c:v>
                </c:pt>
                <c:pt idx="37504">
                  <c:v>421751157.69999999</c:v>
                </c:pt>
                <c:pt idx="37505">
                  <c:v>421762403.19999999</c:v>
                </c:pt>
                <c:pt idx="37506">
                  <c:v>421773648.69999999</c:v>
                </c:pt>
                <c:pt idx="37507">
                  <c:v>421784894.19999999</c:v>
                </c:pt>
                <c:pt idx="37508">
                  <c:v>421796139.69999999</c:v>
                </c:pt>
                <c:pt idx="37509">
                  <c:v>421807385.19999999</c:v>
                </c:pt>
                <c:pt idx="37510">
                  <c:v>421818630.69999999</c:v>
                </c:pt>
                <c:pt idx="37511">
                  <c:v>421829876.19999999</c:v>
                </c:pt>
                <c:pt idx="37512">
                  <c:v>421841121.69999999</c:v>
                </c:pt>
                <c:pt idx="37513">
                  <c:v>421852367.19999999</c:v>
                </c:pt>
                <c:pt idx="37514">
                  <c:v>421863612.69999999</c:v>
                </c:pt>
                <c:pt idx="37515">
                  <c:v>421874858.10000002</c:v>
                </c:pt>
                <c:pt idx="37516">
                  <c:v>421886103.60000002</c:v>
                </c:pt>
                <c:pt idx="37517">
                  <c:v>421897349.10000002</c:v>
                </c:pt>
                <c:pt idx="37518">
                  <c:v>421908594.60000002</c:v>
                </c:pt>
                <c:pt idx="37519">
                  <c:v>421919840.10000002</c:v>
                </c:pt>
                <c:pt idx="37520">
                  <c:v>421931085.60000002</c:v>
                </c:pt>
                <c:pt idx="37521">
                  <c:v>421942331.10000002</c:v>
                </c:pt>
                <c:pt idx="37522">
                  <c:v>421953576.60000002</c:v>
                </c:pt>
                <c:pt idx="37523">
                  <c:v>421964822.10000002</c:v>
                </c:pt>
                <c:pt idx="37524">
                  <c:v>421976067.60000002</c:v>
                </c:pt>
                <c:pt idx="37525">
                  <c:v>421987313.10000002</c:v>
                </c:pt>
                <c:pt idx="37526">
                  <c:v>421998558.60000002</c:v>
                </c:pt>
                <c:pt idx="37527">
                  <c:v>422009804.10000002</c:v>
                </c:pt>
                <c:pt idx="37528">
                  <c:v>422021049.60000002</c:v>
                </c:pt>
                <c:pt idx="37529">
                  <c:v>422032295.10000002</c:v>
                </c:pt>
                <c:pt idx="37530">
                  <c:v>422043540.60000002</c:v>
                </c:pt>
                <c:pt idx="37531">
                  <c:v>422054786.10000002</c:v>
                </c:pt>
                <c:pt idx="37532">
                  <c:v>422066031.60000002</c:v>
                </c:pt>
                <c:pt idx="37533">
                  <c:v>422077277.10000002</c:v>
                </c:pt>
                <c:pt idx="37534">
                  <c:v>422088522.60000002</c:v>
                </c:pt>
                <c:pt idx="37535">
                  <c:v>422099768.10000002</c:v>
                </c:pt>
                <c:pt idx="37536">
                  <c:v>422111013.60000002</c:v>
                </c:pt>
                <c:pt idx="37537">
                  <c:v>422122259.10000002</c:v>
                </c:pt>
                <c:pt idx="37538">
                  <c:v>422133504.60000002</c:v>
                </c:pt>
                <c:pt idx="37539">
                  <c:v>422144750.10000002</c:v>
                </c:pt>
                <c:pt idx="37540">
                  <c:v>422155995.60000002</c:v>
                </c:pt>
                <c:pt idx="37541">
                  <c:v>422167241.10000002</c:v>
                </c:pt>
                <c:pt idx="37542">
                  <c:v>422178486.60000002</c:v>
                </c:pt>
                <c:pt idx="37543">
                  <c:v>422189732.10000002</c:v>
                </c:pt>
                <c:pt idx="37544">
                  <c:v>422200977.60000002</c:v>
                </c:pt>
                <c:pt idx="37545">
                  <c:v>422212223.10000002</c:v>
                </c:pt>
                <c:pt idx="37546">
                  <c:v>422223468.60000002</c:v>
                </c:pt>
                <c:pt idx="37547">
                  <c:v>422234714.10000002</c:v>
                </c:pt>
                <c:pt idx="37548">
                  <c:v>422245959.60000002</c:v>
                </c:pt>
                <c:pt idx="37549">
                  <c:v>422257205.10000002</c:v>
                </c:pt>
                <c:pt idx="37550">
                  <c:v>422268450.60000002</c:v>
                </c:pt>
                <c:pt idx="37551">
                  <c:v>422279696.10000002</c:v>
                </c:pt>
                <c:pt idx="37552">
                  <c:v>422290941.60000002</c:v>
                </c:pt>
                <c:pt idx="37553">
                  <c:v>422302187.10000002</c:v>
                </c:pt>
                <c:pt idx="37554">
                  <c:v>422313432.60000002</c:v>
                </c:pt>
                <c:pt idx="37555">
                  <c:v>422324678.10000002</c:v>
                </c:pt>
                <c:pt idx="37556">
                  <c:v>422335923.60000002</c:v>
                </c:pt>
                <c:pt idx="37557">
                  <c:v>422347169.10000002</c:v>
                </c:pt>
                <c:pt idx="37558">
                  <c:v>422358414.60000002</c:v>
                </c:pt>
                <c:pt idx="37559">
                  <c:v>422369660.10000002</c:v>
                </c:pt>
                <c:pt idx="37560">
                  <c:v>422380905.60000002</c:v>
                </c:pt>
                <c:pt idx="37561">
                  <c:v>422392151.10000002</c:v>
                </c:pt>
                <c:pt idx="37562">
                  <c:v>422403396.60000002</c:v>
                </c:pt>
                <c:pt idx="37563">
                  <c:v>422414642.10000002</c:v>
                </c:pt>
                <c:pt idx="37564">
                  <c:v>422425887.60000002</c:v>
                </c:pt>
                <c:pt idx="37565">
                  <c:v>422437133.10000002</c:v>
                </c:pt>
                <c:pt idx="37566">
                  <c:v>422448378.5</c:v>
                </c:pt>
                <c:pt idx="37567">
                  <c:v>422459624</c:v>
                </c:pt>
                <c:pt idx="37568">
                  <c:v>422470869.5</c:v>
                </c:pt>
                <c:pt idx="37569">
                  <c:v>422482115</c:v>
                </c:pt>
                <c:pt idx="37570">
                  <c:v>422493360.5</c:v>
                </c:pt>
                <c:pt idx="37571">
                  <c:v>422504606</c:v>
                </c:pt>
                <c:pt idx="37572">
                  <c:v>422515851.5</c:v>
                </c:pt>
                <c:pt idx="37573">
                  <c:v>422527097</c:v>
                </c:pt>
                <c:pt idx="37574">
                  <c:v>422538342.5</c:v>
                </c:pt>
                <c:pt idx="37575">
                  <c:v>422549588</c:v>
                </c:pt>
                <c:pt idx="37576">
                  <c:v>422560833.5</c:v>
                </c:pt>
                <c:pt idx="37577">
                  <c:v>422572079</c:v>
                </c:pt>
                <c:pt idx="37578">
                  <c:v>422583324.5</c:v>
                </c:pt>
                <c:pt idx="37579">
                  <c:v>422594570</c:v>
                </c:pt>
                <c:pt idx="37580">
                  <c:v>422605815.5</c:v>
                </c:pt>
                <c:pt idx="37581">
                  <c:v>422617061</c:v>
                </c:pt>
                <c:pt idx="37582">
                  <c:v>422628306.5</c:v>
                </c:pt>
                <c:pt idx="37583">
                  <c:v>422639552</c:v>
                </c:pt>
                <c:pt idx="37584">
                  <c:v>422650797.5</c:v>
                </c:pt>
                <c:pt idx="37585">
                  <c:v>422662043</c:v>
                </c:pt>
                <c:pt idx="37586">
                  <c:v>422673288.5</c:v>
                </c:pt>
                <c:pt idx="37587">
                  <c:v>422684534</c:v>
                </c:pt>
                <c:pt idx="37588">
                  <c:v>422695779.5</c:v>
                </c:pt>
                <c:pt idx="37589">
                  <c:v>422707025</c:v>
                </c:pt>
                <c:pt idx="37590">
                  <c:v>422718270.5</c:v>
                </c:pt>
                <c:pt idx="37591">
                  <c:v>422729516</c:v>
                </c:pt>
                <c:pt idx="37592">
                  <c:v>422740761.5</c:v>
                </c:pt>
                <c:pt idx="37593">
                  <c:v>422752007</c:v>
                </c:pt>
                <c:pt idx="37594">
                  <c:v>422763252.5</c:v>
                </c:pt>
                <c:pt idx="37595">
                  <c:v>422774498</c:v>
                </c:pt>
                <c:pt idx="37596">
                  <c:v>422785743.5</c:v>
                </c:pt>
                <c:pt idx="37597">
                  <c:v>422796989</c:v>
                </c:pt>
                <c:pt idx="37598">
                  <c:v>422808234.5</c:v>
                </c:pt>
                <c:pt idx="37599">
                  <c:v>422819480</c:v>
                </c:pt>
                <c:pt idx="37600">
                  <c:v>422830725.5</c:v>
                </c:pt>
                <c:pt idx="37601">
                  <c:v>422841971</c:v>
                </c:pt>
                <c:pt idx="37602">
                  <c:v>422853216.5</c:v>
                </c:pt>
                <c:pt idx="37603">
                  <c:v>422864462</c:v>
                </c:pt>
                <c:pt idx="37604">
                  <c:v>422875707.5</c:v>
                </c:pt>
                <c:pt idx="37605">
                  <c:v>422886953</c:v>
                </c:pt>
                <c:pt idx="37606">
                  <c:v>422898198.5</c:v>
                </c:pt>
                <c:pt idx="37607">
                  <c:v>422909444</c:v>
                </c:pt>
                <c:pt idx="37608">
                  <c:v>422920689.5</c:v>
                </c:pt>
                <c:pt idx="37609">
                  <c:v>422931935</c:v>
                </c:pt>
                <c:pt idx="37610">
                  <c:v>422943180.5</c:v>
                </c:pt>
                <c:pt idx="37611">
                  <c:v>422954426</c:v>
                </c:pt>
                <c:pt idx="37612">
                  <c:v>422965671.5</c:v>
                </c:pt>
                <c:pt idx="37613">
                  <c:v>422976917</c:v>
                </c:pt>
                <c:pt idx="37614">
                  <c:v>422988162.5</c:v>
                </c:pt>
                <c:pt idx="37615">
                  <c:v>422999408</c:v>
                </c:pt>
                <c:pt idx="37616">
                  <c:v>423010653.39999998</c:v>
                </c:pt>
                <c:pt idx="37617">
                  <c:v>423021898.89999998</c:v>
                </c:pt>
                <c:pt idx="37618">
                  <c:v>423033144.39999998</c:v>
                </c:pt>
                <c:pt idx="37619">
                  <c:v>423044389.89999998</c:v>
                </c:pt>
                <c:pt idx="37620">
                  <c:v>423055635.39999998</c:v>
                </c:pt>
                <c:pt idx="37621">
                  <c:v>423066880.89999998</c:v>
                </c:pt>
                <c:pt idx="37622">
                  <c:v>423078126.39999998</c:v>
                </c:pt>
                <c:pt idx="37623">
                  <c:v>423089371.89999998</c:v>
                </c:pt>
                <c:pt idx="37624">
                  <c:v>423100617.39999998</c:v>
                </c:pt>
                <c:pt idx="37625">
                  <c:v>423111862.89999998</c:v>
                </c:pt>
                <c:pt idx="37626">
                  <c:v>423123108.39999998</c:v>
                </c:pt>
                <c:pt idx="37627">
                  <c:v>423134353.89999998</c:v>
                </c:pt>
                <c:pt idx="37628">
                  <c:v>423145599.39999998</c:v>
                </c:pt>
                <c:pt idx="37629">
                  <c:v>423156844.89999998</c:v>
                </c:pt>
                <c:pt idx="37630">
                  <c:v>423168090.39999998</c:v>
                </c:pt>
                <c:pt idx="37631">
                  <c:v>423179335.89999998</c:v>
                </c:pt>
                <c:pt idx="37632">
                  <c:v>423190581.39999998</c:v>
                </c:pt>
                <c:pt idx="37633">
                  <c:v>423201826.89999998</c:v>
                </c:pt>
                <c:pt idx="37634">
                  <c:v>423213072.39999998</c:v>
                </c:pt>
                <c:pt idx="37635">
                  <c:v>423224317.89999998</c:v>
                </c:pt>
                <c:pt idx="37636">
                  <c:v>423235563.39999998</c:v>
                </c:pt>
                <c:pt idx="37637">
                  <c:v>423246808.89999998</c:v>
                </c:pt>
                <c:pt idx="37638">
                  <c:v>423258054.39999998</c:v>
                </c:pt>
                <c:pt idx="37639">
                  <c:v>423269299.89999998</c:v>
                </c:pt>
                <c:pt idx="37640">
                  <c:v>423280545.39999998</c:v>
                </c:pt>
                <c:pt idx="37641">
                  <c:v>423291790.89999998</c:v>
                </c:pt>
                <c:pt idx="37642">
                  <c:v>423303036.39999998</c:v>
                </c:pt>
                <c:pt idx="37643">
                  <c:v>423314281.89999998</c:v>
                </c:pt>
                <c:pt idx="37644">
                  <c:v>423325527.39999998</c:v>
                </c:pt>
                <c:pt idx="37645">
                  <c:v>423336772.89999998</c:v>
                </c:pt>
                <c:pt idx="37646">
                  <c:v>423348018.39999998</c:v>
                </c:pt>
                <c:pt idx="37647">
                  <c:v>423359263.89999998</c:v>
                </c:pt>
                <c:pt idx="37648">
                  <c:v>423370509.39999998</c:v>
                </c:pt>
                <c:pt idx="37649">
                  <c:v>423381754.89999998</c:v>
                </c:pt>
                <c:pt idx="37650">
                  <c:v>423393000.39999998</c:v>
                </c:pt>
                <c:pt idx="37651">
                  <c:v>423404245.89999998</c:v>
                </c:pt>
                <c:pt idx="37652">
                  <c:v>423415491.39999998</c:v>
                </c:pt>
                <c:pt idx="37653">
                  <c:v>423426736.89999998</c:v>
                </c:pt>
                <c:pt idx="37654">
                  <c:v>423437982.39999998</c:v>
                </c:pt>
                <c:pt idx="37655">
                  <c:v>423449227.89999998</c:v>
                </c:pt>
                <c:pt idx="37656">
                  <c:v>423460473.39999998</c:v>
                </c:pt>
                <c:pt idx="37657">
                  <c:v>423471718.89999998</c:v>
                </c:pt>
                <c:pt idx="37658">
                  <c:v>423482964.39999998</c:v>
                </c:pt>
                <c:pt idx="37659">
                  <c:v>423494209.89999998</c:v>
                </c:pt>
                <c:pt idx="37660">
                  <c:v>423505455.39999998</c:v>
                </c:pt>
                <c:pt idx="37661">
                  <c:v>423516700.89999998</c:v>
                </c:pt>
                <c:pt idx="37662">
                  <c:v>423527946.39999998</c:v>
                </c:pt>
                <c:pt idx="37663">
                  <c:v>423539191.89999998</c:v>
                </c:pt>
                <c:pt idx="37664">
                  <c:v>423550437.39999998</c:v>
                </c:pt>
                <c:pt idx="37665">
                  <c:v>423561682.89999998</c:v>
                </c:pt>
                <c:pt idx="37666">
                  <c:v>423572928.39999998</c:v>
                </c:pt>
                <c:pt idx="37667">
                  <c:v>423584173.80000001</c:v>
                </c:pt>
                <c:pt idx="37668">
                  <c:v>423595419.30000001</c:v>
                </c:pt>
                <c:pt idx="37669">
                  <c:v>423606664.80000001</c:v>
                </c:pt>
                <c:pt idx="37670">
                  <c:v>423617910.30000001</c:v>
                </c:pt>
                <c:pt idx="37671">
                  <c:v>423629155.80000001</c:v>
                </c:pt>
                <c:pt idx="37672">
                  <c:v>423640401.30000001</c:v>
                </c:pt>
                <c:pt idx="37673">
                  <c:v>423651646.80000001</c:v>
                </c:pt>
                <c:pt idx="37674">
                  <c:v>423662892.30000001</c:v>
                </c:pt>
                <c:pt idx="37675">
                  <c:v>423674137.80000001</c:v>
                </c:pt>
                <c:pt idx="37676">
                  <c:v>423685383.30000001</c:v>
                </c:pt>
                <c:pt idx="37677">
                  <c:v>423696628.80000001</c:v>
                </c:pt>
                <c:pt idx="37678">
                  <c:v>423707874.30000001</c:v>
                </c:pt>
                <c:pt idx="37679">
                  <c:v>423719119.80000001</c:v>
                </c:pt>
                <c:pt idx="37680">
                  <c:v>423730365.30000001</c:v>
                </c:pt>
                <c:pt idx="37681">
                  <c:v>423741610.80000001</c:v>
                </c:pt>
                <c:pt idx="37682">
                  <c:v>423752856.30000001</c:v>
                </c:pt>
                <c:pt idx="37683">
                  <c:v>423764101.80000001</c:v>
                </c:pt>
                <c:pt idx="37684">
                  <c:v>423775347.30000001</c:v>
                </c:pt>
                <c:pt idx="37685">
                  <c:v>423786592.80000001</c:v>
                </c:pt>
                <c:pt idx="37686">
                  <c:v>423797838.30000001</c:v>
                </c:pt>
                <c:pt idx="37687">
                  <c:v>423809083.80000001</c:v>
                </c:pt>
                <c:pt idx="37688">
                  <c:v>423820329.30000001</c:v>
                </c:pt>
                <c:pt idx="37689">
                  <c:v>423831574.80000001</c:v>
                </c:pt>
                <c:pt idx="37690">
                  <c:v>423842820.30000001</c:v>
                </c:pt>
                <c:pt idx="37691">
                  <c:v>423854065.80000001</c:v>
                </c:pt>
                <c:pt idx="37692">
                  <c:v>423865311.30000001</c:v>
                </c:pt>
                <c:pt idx="37693">
                  <c:v>423876556.80000001</c:v>
                </c:pt>
                <c:pt idx="37694">
                  <c:v>423887802.30000001</c:v>
                </c:pt>
                <c:pt idx="37695">
                  <c:v>423899047.80000001</c:v>
                </c:pt>
                <c:pt idx="37696">
                  <c:v>423910293.30000001</c:v>
                </c:pt>
                <c:pt idx="37697">
                  <c:v>423921538.80000001</c:v>
                </c:pt>
                <c:pt idx="37698">
                  <c:v>423932784.30000001</c:v>
                </c:pt>
                <c:pt idx="37699">
                  <c:v>423944029.80000001</c:v>
                </c:pt>
                <c:pt idx="37700">
                  <c:v>423955275.30000001</c:v>
                </c:pt>
                <c:pt idx="37701">
                  <c:v>423966520.80000001</c:v>
                </c:pt>
                <c:pt idx="37702">
                  <c:v>423977766.30000001</c:v>
                </c:pt>
                <c:pt idx="37703">
                  <c:v>423989011.80000001</c:v>
                </c:pt>
                <c:pt idx="37704">
                  <c:v>424000257.30000001</c:v>
                </c:pt>
                <c:pt idx="37705">
                  <c:v>424011502.80000001</c:v>
                </c:pt>
                <c:pt idx="37706">
                  <c:v>424022748.30000001</c:v>
                </c:pt>
                <c:pt idx="37707">
                  <c:v>424033993.80000001</c:v>
                </c:pt>
                <c:pt idx="37708">
                  <c:v>424045239.30000001</c:v>
                </c:pt>
                <c:pt idx="37709">
                  <c:v>424056484.80000001</c:v>
                </c:pt>
                <c:pt idx="37710">
                  <c:v>424067730.30000001</c:v>
                </c:pt>
                <c:pt idx="37711">
                  <c:v>424078975.80000001</c:v>
                </c:pt>
                <c:pt idx="37712">
                  <c:v>424090221.30000001</c:v>
                </c:pt>
                <c:pt idx="37713">
                  <c:v>424101466.80000001</c:v>
                </c:pt>
                <c:pt idx="37714">
                  <c:v>424112712.30000001</c:v>
                </c:pt>
                <c:pt idx="37715">
                  <c:v>424123957.80000001</c:v>
                </c:pt>
                <c:pt idx="37716">
                  <c:v>424135203.30000001</c:v>
                </c:pt>
                <c:pt idx="37717">
                  <c:v>424146448.69999999</c:v>
                </c:pt>
                <c:pt idx="37718">
                  <c:v>424157694.19999999</c:v>
                </c:pt>
                <c:pt idx="37719">
                  <c:v>424168939.69999999</c:v>
                </c:pt>
                <c:pt idx="37720">
                  <c:v>424180185.19999999</c:v>
                </c:pt>
                <c:pt idx="37721">
                  <c:v>424191430.69999999</c:v>
                </c:pt>
                <c:pt idx="37722">
                  <c:v>424202676.19999999</c:v>
                </c:pt>
                <c:pt idx="37723">
                  <c:v>424213921.69999999</c:v>
                </c:pt>
                <c:pt idx="37724">
                  <c:v>424225167.19999999</c:v>
                </c:pt>
                <c:pt idx="37725">
                  <c:v>424236412.69999999</c:v>
                </c:pt>
                <c:pt idx="37726">
                  <c:v>424247658.19999999</c:v>
                </c:pt>
                <c:pt idx="37727">
                  <c:v>424258903.69999999</c:v>
                </c:pt>
                <c:pt idx="37728">
                  <c:v>424270149.19999999</c:v>
                </c:pt>
                <c:pt idx="37729">
                  <c:v>424281394.69999999</c:v>
                </c:pt>
                <c:pt idx="37730">
                  <c:v>424292640.19999999</c:v>
                </c:pt>
                <c:pt idx="37731">
                  <c:v>424303885.69999999</c:v>
                </c:pt>
                <c:pt idx="37732">
                  <c:v>424315131.19999999</c:v>
                </c:pt>
                <c:pt idx="37733">
                  <c:v>424326376.69999999</c:v>
                </c:pt>
                <c:pt idx="37734">
                  <c:v>424337622.19999999</c:v>
                </c:pt>
                <c:pt idx="37735">
                  <c:v>424348867.69999999</c:v>
                </c:pt>
                <c:pt idx="37736">
                  <c:v>424360113.19999999</c:v>
                </c:pt>
                <c:pt idx="37737">
                  <c:v>424371358.69999999</c:v>
                </c:pt>
                <c:pt idx="37738">
                  <c:v>424382604.19999999</c:v>
                </c:pt>
                <c:pt idx="37739">
                  <c:v>424393849.69999999</c:v>
                </c:pt>
                <c:pt idx="37740">
                  <c:v>424405095.19999999</c:v>
                </c:pt>
                <c:pt idx="37741">
                  <c:v>424416340.69999999</c:v>
                </c:pt>
                <c:pt idx="37742">
                  <c:v>424427586.19999999</c:v>
                </c:pt>
                <c:pt idx="37743">
                  <c:v>424438831.69999999</c:v>
                </c:pt>
                <c:pt idx="37744">
                  <c:v>424450077.19999999</c:v>
                </c:pt>
                <c:pt idx="37745">
                  <c:v>424461322.69999999</c:v>
                </c:pt>
                <c:pt idx="37746">
                  <c:v>424472568.19999999</c:v>
                </c:pt>
                <c:pt idx="37747">
                  <c:v>424483813.69999999</c:v>
                </c:pt>
                <c:pt idx="37748">
                  <c:v>424495059.19999999</c:v>
                </c:pt>
                <c:pt idx="37749">
                  <c:v>424506304.69999999</c:v>
                </c:pt>
                <c:pt idx="37750">
                  <c:v>424517550.19999999</c:v>
                </c:pt>
                <c:pt idx="37751">
                  <c:v>424528795.69999999</c:v>
                </c:pt>
                <c:pt idx="37752">
                  <c:v>424540041.19999999</c:v>
                </c:pt>
                <c:pt idx="37753">
                  <c:v>424551286.69999999</c:v>
                </c:pt>
                <c:pt idx="37754">
                  <c:v>424562532.19999999</c:v>
                </c:pt>
                <c:pt idx="37755">
                  <c:v>424573777.69999999</c:v>
                </c:pt>
                <c:pt idx="37756">
                  <c:v>424585023.19999999</c:v>
                </c:pt>
                <c:pt idx="37757">
                  <c:v>424596268.69999999</c:v>
                </c:pt>
                <c:pt idx="37758">
                  <c:v>424607514.19999999</c:v>
                </c:pt>
                <c:pt idx="37759">
                  <c:v>424618759.69999999</c:v>
                </c:pt>
                <c:pt idx="37760">
                  <c:v>424630005.19999999</c:v>
                </c:pt>
                <c:pt idx="37761">
                  <c:v>424641250.69999999</c:v>
                </c:pt>
                <c:pt idx="37762">
                  <c:v>424652496.19999999</c:v>
                </c:pt>
                <c:pt idx="37763">
                  <c:v>424663741.69999999</c:v>
                </c:pt>
                <c:pt idx="37764">
                  <c:v>424674987.19999999</c:v>
                </c:pt>
                <c:pt idx="37765">
                  <c:v>424686232.69999999</c:v>
                </c:pt>
                <c:pt idx="37766">
                  <c:v>424697478.19999999</c:v>
                </c:pt>
                <c:pt idx="37767">
                  <c:v>424708723.69999999</c:v>
                </c:pt>
                <c:pt idx="37768">
                  <c:v>424719969.10000002</c:v>
                </c:pt>
                <c:pt idx="37769">
                  <c:v>424731214.60000002</c:v>
                </c:pt>
                <c:pt idx="37770">
                  <c:v>424742460.10000002</c:v>
                </c:pt>
                <c:pt idx="37771">
                  <c:v>424753705.60000002</c:v>
                </c:pt>
                <c:pt idx="37772">
                  <c:v>424764951.10000002</c:v>
                </c:pt>
                <c:pt idx="37773">
                  <c:v>424776196.60000002</c:v>
                </c:pt>
                <c:pt idx="37774">
                  <c:v>424787442.10000002</c:v>
                </c:pt>
                <c:pt idx="37775">
                  <c:v>424798687.60000002</c:v>
                </c:pt>
                <c:pt idx="37776">
                  <c:v>424809933.10000002</c:v>
                </c:pt>
                <c:pt idx="37777">
                  <c:v>424821178.60000002</c:v>
                </c:pt>
                <c:pt idx="37778">
                  <c:v>424832424.10000002</c:v>
                </c:pt>
                <c:pt idx="37779">
                  <c:v>424843669.60000002</c:v>
                </c:pt>
                <c:pt idx="37780">
                  <c:v>424854915.10000002</c:v>
                </c:pt>
                <c:pt idx="37781">
                  <c:v>424866160.60000002</c:v>
                </c:pt>
                <c:pt idx="37782">
                  <c:v>424877406.10000002</c:v>
                </c:pt>
                <c:pt idx="37783">
                  <c:v>424888651.60000002</c:v>
                </c:pt>
                <c:pt idx="37784">
                  <c:v>424899897.10000002</c:v>
                </c:pt>
                <c:pt idx="37785">
                  <c:v>424911142.60000002</c:v>
                </c:pt>
                <c:pt idx="37786">
                  <c:v>424922388.10000002</c:v>
                </c:pt>
                <c:pt idx="37787">
                  <c:v>424933633.60000002</c:v>
                </c:pt>
                <c:pt idx="37788">
                  <c:v>424944879.10000002</c:v>
                </c:pt>
                <c:pt idx="37789">
                  <c:v>424956124.60000002</c:v>
                </c:pt>
                <c:pt idx="37790">
                  <c:v>424967370.10000002</c:v>
                </c:pt>
                <c:pt idx="37791">
                  <c:v>424978615.60000002</c:v>
                </c:pt>
                <c:pt idx="37792">
                  <c:v>424989861.10000002</c:v>
                </c:pt>
                <c:pt idx="37793">
                  <c:v>425001106.60000002</c:v>
                </c:pt>
                <c:pt idx="37794">
                  <c:v>425012352.10000002</c:v>
                </c:pt>
                <c:pt idx="37795">
                  <c:v>425023597.60000002</c:v>
                </c:pt>
                <c:pt idx="37796">
                  <c:v>425034843.10000002</c:v>
                </c:pt>
                <c:pt idx="37797">
                  <c:v>425046088.60000002</c:v>
                </c:pt>
                <c:pt idx="37798">
                  <c:v>425057334.10000002</c:v>
                </c:pt>
                <c:pt idx="37799">
                  <c:v>425068579.60000002</c:v>
                </c:pt>
                <c:pt idx="37800">
                  <c:v>425079825.10000002</c:v>
                </c:pt>
                <c:pt idx="37801">
                  <c:v>425091070.60000002</c:v>
                </c:pt>
                <c:pt idx="37802">
                  <c:v>425102316.10000002</c:v>
                </c:pt>
                <c:pt idx="37803">
                  <c:v>425113561.60000002</c:v>
                </c:pt>
                <c:pt idx="37804">
                  <c:v>425124807.10000002</c:v>
                </c:pt>
                <c:pt idx="37805">
                  <c:v>425136052.60000002</c:v>
                </c:pt>
                <c:pt idx="37806">
                  <c:v>425147298.10000002</c:v>
                </c:pt>
                <c:pt idx="37807">
                  <c:v>425158543.60000002</c:v>
                </c:pt>
                <c:pt idx="37808">
                  <c:v>425169789.10000002</c:v>
                </c:pt>
                <c:pt idx="37809">
                  <c:v>425181034.60000002</c:v>
                </c:pt>
                <c:pt idx="37810">
                  <c:v>425192280.10000002</c:v>
                </c:pt>
                <c:pt idx="37811">
                  <c:v>425203525.60000002</c:v>
                </c:pt>
                <c:pt idx="37812">
                  <c:v>425214771.10000002</c:v>
                </c:pt>
                <c:pt idx="37813">
                  <c:v>425226016.60000002</c:v>
                </c:pt>
                <c:pt idx="37814">
                  <c:v>425237262.10000002</c:v>
                </c:pt>
                <c:pt idx="37815">
                  <c:v>425248507.60000002</c:v>
                </c:pt>
                <c:pt idx="37816">
                  <c:v>425259753.10000002</c:v>
                </c:pt>
                <c:pt idx="37817">
                  <c:v>425270998.60000002</c:v>
                </c:pt>
                <c:pt idx="37818">
                  <c:v>425282244</c:v>
                </c:pt>
                <c:pt idx="37819">
                  <c:v>425293489.5</c:v>
                </c:pt>
                <c:pt idx="37820">
                  <c:v>425304735</c:v>
                </c:pt>
                <c:pt idx="37821">
                  <c:v>425315980.5</c:v>
                </c:pt>
                <c:pt idx="37822">
                  <c:v>425327226</c:v>
                </c:pt>
                <c:pt idx="37823">
                  <c:v>425338471.5</c:v>
                </c:pt>
                <c:pt idx="37824">
                  <c:v>425349717</c:v>
                </c:pt>
                <c:pt idx="37825">
                  <c:v>425360962.5</c:v>
                </c:pt>
                <c:pt idx="37826">
                  <c:v>425372208</c:v>
                </c:pt>
                <c:pt idx="37827">
                  <c:v>425383453.5</c:v>
                </c:pt>
                <c:pt idx="37828">
                  <c:v>425394699</c:v>
                </c:pt>
                <c:pt idx="37829">
                  <c:v>425405944.5</c:v>
                </c:pt>
                <c:pt idx="37830">
                  <c:v>425417190</c:v>
                </c:pt>
                <c:pt idx="37831">
                  <c:v>425428435.5</c:v>
                </c:pt>
                <c:pt idx="37832">
                  <c:v>425439681</c:v>
                </c:pt>
                <c:pt idx="37833">
                  <c:v>425450926.5</c:v>
                </c:pt>
                <c:pt idx="37834">
                  <c:v>425462172</c:v>
                </c:pt>
                <c:pt idx="37835">
                  <c:v>425473417.5</c:v>
                </c:pt>
                <c:pt idx="37836">
                  <c:v>425484663</c:v>
                </c:pt>
                <c:pt idx="37837">
                  <c:v>425495908.5</c:v>
                </c:pt>
                <c:pt idx="37838">
                  <c:v>425507154</c:v>
                </c:pt>
                <c:pt idx="37839">
                  <c:v>425518399.5</c:v>
                </c:pt>
                <c:pt idx="37840">
                  <c:v>425529645</c:v>
                </c:pt>
                <c:pt idx="37841">
                  <c:v>425540890.5</c:v>
                </c:pt>
                <c:pt idx="37842">
                  <c:v>425552136</c:v>
                </c:pt>
                <c:pt idx="37843">
                  <c:v>425563381.5</c:v>
                </c:pt>
                <c:pt idx="37844">
                  <c:v>425574627</c:v>
                </c:pt>
                <c:pt idx="37845">
                  <c:v>425585872.5</c:v>
                </c:pt>
                <c:pt idx="37846">
                  <c:v>425597118</c:v>
                </c:pt>
                <c:pt idx="37847">
                  <c:v>425608363.5</c:v>
                </c:pt>
                <c:pt idx="37848">
                  <c:v>425619609</c:v>
                </c:pt>
                <c:pt idx="37849">
                  <c:v>425630854.5</c:v>
                </c:pt>
                <c:pt idx="37850">
                  <c:v>425642100</c:v>
                </c:pt>
                <c:pt idx="37851">
                  <c:v>425653345.5</c:v>
                </c:pt>
                <c:pt idx="37852">
                  <c:v>425664591</c:v>
                </c:pt>
                <c:pt idx="37853">
                  <c:v>425675836.5</c:v>
                </c:pt>
                <c:pt idx="37854">
                  <c:v>425687082</c:v>
                </c:pt>
                <c:pt idx="37855">
                  <c:v>425698327.5</c:v>
                </c:pt>
                <c:pt idx="37856">
                  <c:v>425709573</c:v>
                </c:pt>
                <c:pt idx="37857">
                  <c:v>425720818.5</c:v>
                </c:pt>
                <c:pt idx="37858">
                  <c:v>425732064</c:v>
                </c:pt>
                <c:pt idx="37859">
                  <c:v>425743309.5</c:v>
                </c:pt>
                <c:pt idx="37860">
                  <c:v>425754555</c:v>
                </c:pt>
                <c:pt idx="37861">
                  <c:v>425765800.5</c:v>
                </c:pt>
                <c:pt idx="37862">
                  <c:v>425777046</c:v>
                </c:pt>
                <c:pt idx="37863">
                  <c:v>425788291.5</c:v>
                </c:pt>
                <c:pt idx="37864">
                  <c:v>425799537</c:v>
                </c:pt>
                <c:pt idx="37865">
                  <c:v>425810782.5</c:v>
                </c:pt>
                <c:pt idx="37866">
                  <c:v>425822028</c:v>
                </c:pt>
                <c:pt idx="37867">
                  <c:v>425833273.5</c:v>
                </c:pt>
                <c:pt idx="37868">
                  <c:v>425844518.89999998</c:v>
                </c:pt>
                <c:pt idx="37869">
                  <c:v>425855764.39999998</c:v>
                </c:pt>
                <c:pt idx="37870">
                  <c:v>425867009.89999998</c:v>
                </c:pt>
                <c:pt idx="37871">
                  <c:v>425878255.39999998</c:v>
                </c:pt>
                <c:pt idx="37872">
                  <c:v>425889500.89999998</c:v>
                </c:pt>
                <c:pt idx="37873">
                  <c:v>425900746.39999998</c:v>
                </c:pt>
                <c:pt idx="37874">
                  <c:v>425911991.89999998</c:v>
                </c:pt>
                <c:pt idx="37875">
                  <c:v>425923237.39999998</c:v>
                </c:pt>
                <c:pt idx="37876">
                  <c:v>425934482.89999998</c:v>
                </c:pt>
                <c:pt idx="37877">
                  <c:v>425945728.39999998</c:v>
                </c:pt>
                <c:pt idx="37878">
                  <c:v>425956973.89999998</c:v>
                </c:pt>
                <c:pt idx="37879">
                  <c:v>425968219.39999998</c:v>
                </c:pt>
                <c:pt idx="37880">
                  <c:v>425979464.89999998</c:v>
                </c:pt>
                <c:pt idx="37881">
                  <c:v>425990710.39999998</c:v>
                </c:pt>
                <c:pt idx="37882">
                  <c:v>426001955.89999998</c:v>
                </c:pt>
                <c:pt idx="37883">
                  <c:v>426013201.39999998</c:v>
                </c:pt>
                <c:pt idx="37884">
                  <c:v>426024446.89999998</c:v>
                </c:pt>
                <c:pt idx="37885">
                  <c:v>426035692.39999998</c:v>
                </c:pt>
                <c:pt idx="37886">
                  <c:v>426046937.89999998</c:v>
                </c:pt>
                <c:pt idx="37887">
                  <c:v>426058183.39999998</c:v>
                </c:pt>
                <c:pt idx="37888">
                  <c:v>426069428.89999998</c:v>
                </c:pt>
                <c:pt idx="37889">
                  <c:v>426080674.39999998</c:v>
                </c:pt>
                <c:pt idx="37890">
                  <c:v>426091919.89999998</c:v>
                </c:pt>
                <c:pt idx="37891">
                  <c:v>426103165.39999998</c:v>
                </c:pt>
                <c:pt idx="37892">
                  <c:v>426114410.89999998</c:v>
                </c:pt>
                <c:pt idx="37893">
                  <c:v>426125656.39999998</c:v>
                </c:pt>
                <c:pt idx="37894">
                  <c:v>426136901.89999998</c:v>
                </c:pt>
                <c:pt idx="37895">
                  <c:v>426148147.39999998</c:v>
                </c:pt>
                <c:pt idx="37896">
                  <c:v>426159392.89999998</c:v>
                </c:pt>
                <c:pt idx="37897">
                  <c:v>426170638.39999998</c:v>
                </c:pt>
                <c:pt idx="37898">
                  <c:v>426181883.89999998</c:v>
                </c:pt>
                <c:pt idx="37899">
                  <c:v>426193129.39999998</c:v>
                </c:pt>
                <c:pt idx="37900">
                  <c:v>426204374.89999998</c:v>
                </c:pt>
                <c:pt idx="37901">
                  <c:v>426215620.39999998</c:v>
                </c:pt>
                <c:pt idx="37902">
                  <c:v>426226865.89999998</c:v>
                </c:pt>
                <c:pt idx="37903">
                  <c:v>426238111.39999998</c:v>
                </c:pt>
                <c:pt idx="37904">
                  <c:v>426249356.89999998</c:v>
                </c:pt>
                <c:pt idx="37905">
                  <c:v>426260602.39999998</c:v>
                </c:pt>
                <c:pt idx="37906">
                  <c:v>426271847.89999998</c:v>
                </c:pt>
                <c:pt idx="37907">
                  <c:v>426283093.39999998</c:v>
                </c:pt>
                <c:pt idx="37908">
                  <c:v>426294338.89999998</c:v>
                </c:pt>
                <c:pt idx="37909">
                  <c:v>426305584.39999998</c:v>
                </c:pt>
                <c:pt idx="37910">
                  <c:v>426316829.89999998</c:v>
                </c:pt>
                <c:pt idx="37911">
                  <c:v>426328075.39999998</c:v>
                </c:pt>
                <c:pt idx="37912">
                  <c:v>426339320.89999998</c:v>
                </c:pt>
                <c:pt idx="37913">
                  <c:v>426350566.39999998</c:v>
                </c:pt>
                <c:pt idx="37914">
                  <c:v>426361811.89999998</c:v>
                </c:pt>
                <c:pt idx="37915">
                  <c:v>426373057.39999998</c:v>
                </c:pt>
                <c:pt idx="37916">
                  <c:v>426384302.89999998</c:v>
                </c:pt>
                <c:pt idx="37917">
                  <c:v>426395548.39999998</c:v>
                </c:pt>
                <c:pt idx="37918">
                  <c:v>426406793.89999998</c:v>
                </c:pt>
                <c:pt idx="37919">
                  <c:v>426418039.30000001</c:v>
                </c:pt>
                <c:pt idx="37920">
                  <c:v>426429284.80000001</c:v>
                </c:pt>
                <c:pt idx="37921">
                  <c:v>426440530.30000001</c:v>
                </c:pt>
                <c:pt idx="37922">
                  <c:v>426451775.80000001</c:v>
                </c:pt>
                <c:pt idx="37923">
                  <c:v>426463021.30000001</c:v>
                </c:pt>
                <c:pt idx="37924">
                  <c:v>426474266.80000001</c:v>
                </c:pt>
                <c:pt idx="37925">
                  <c:v>426485512.30000001</c:v>
                </c:pt>
                <c:pt idx="37926">
                  <c:v>426496757.80000001</c:v>
                </c:pt>
                <c:pt idx="37927">
                  <c:v>426508003.30000001</c:v>
                </c:pt>
                <c:pt idx="37928">
                  <c:v>426519248.80000001</c:v>
                </c:pt>
                <c:pt idx="37929">
                  <c:v>426530494.30000001</c:v>
                </c:pt>
                <c:pt idx="37930">
                  <c:v>426541739.80000001</c:v>
                </c:pt>
                <c:pt idx="37931">
                  <c:v>426552985.30000001</c:v>
                </c:pt>
                <c:pt idx="37932">
                  <c:v>426564230.80000001</c:v>
                </c:pt>
                <c:pt idx="37933">
                  <c:v>426575476.30000001</c:v>
                </c:pt>
                <c:pt idx="37934">
                  <c:v>426586721.80000001</c:v>
                </c:pt>
                <c:pt idx="37935">
                  <c:v>426597967.30000001</c:v>
                </c:pt>
                <c:pt idx="37936">
                  <c:v>426609212.80000001</c:v>
                </c:pt>
                <c:pt idx="37937">
                  <c:v>426620458.30000001</c:v>
                </c:pt>
                <c:pt idx="37938">
                  <c:v>426631703.80000001</c:v>
                </c:pt>
                <c:pt idx="37939">
                  <c:v>426642949.30000001</c:v>
                </c:pt>
                <c:pt idx="37940">
                  <c:v>426654194.80000001</c:v>
                </c:pt>
                <c:pt idx="37941">
                  <c:v>426665440.30000001</c:v>
                </c:pt>
                <c:pt idx="37942">
                  <c:v>426676685.80000001</c:v>
                </c:pt>
                <c:pt idx="37943">
                  <c:v>426687931.30000001</c:v>
                </c:pt>
                <c:pt idx="37944">
                  <c:v>426699176.80000001</c:v>
                </c:pt>
                <c:pt idx="37945">
                  <c:v>426710422.30000001</c:v>
                </c:pt>
                <c:pt idx="37946">
                  <c:v>426721667.80000001</c:v>
                </c:pt>
                <c:pt idx="37947">
                  <c:v>426732913.30000001</c:v>
                </c:pt>
                <c:pt idx="37948">
                  <c:v>426744158.80000001</c:v>
                </c:pt>
                <c:pt idx="37949">
                  <c:v>426755404.30000001</c:v>
                </c:pt>
                <c:pt idx="37950">
                  <c:v>426766649.80000001</c:v>
                </c:pt>
                <c:pt idx="37951">
                  <c:v>426777895.30000001</c:v>
                </c:pt>
                <c:pt idx="37952">
                  <c:v>426789140.80000001</c:v>
                </c:pt>
                <c:pt idx="37953">
                  <c:v>426800386.30000001</c:v>
                </c:pt>
                <c:pt idx="37954">
                  <c:v>426811631.80000001</c:v>
                </c:pt>
                <c:pt idx="37955">
                  <c:v>426822877.30000001</c:v>
                </c:pt>
                <c:pt idx="37956">
                  <c:v>426834122.80000001</c:v>
                </c:pt>
                <c:pt idx="37957">
                  <c:v>426845368.30000001</c:v>
                </c:pt>
                <c:pt idx="37958">
                  <c:v>426856613.80000001</c:v>
                </c:pt>
                <c:pt idx="37959">
                  <c:v>426867859.30000001</c:v>
                </c:pt>
                <c:pt idx="37960">
                  <c:v>426879104.80000001</c:v>
                </c:pt>
                <c:pt idx="37961">
                  <c:v>426890350.30000001</c:v>
                </c:pt>
                <c:pt idx="37962">
                  <c:v>426901595.80000001</c:v>
                </c:pt>
                <c:pt idx="37963">
                  <c:v>426912841.30000001</c:v>
                </c:pt>
                <c:pt idx="37964">
                  <c:v>426924086.80000001</c:v>
                </c:pt>
                <c:pt idx="37965">
                  <c:v>426935332.30000001</c:v>
                </c:pt>
                <c:pt idx="37966">
                  <c:v>426946577.80000001</c:v>
                </c:pt>
                <c:pt idx="37967">
                  <c:v>426957823.30000001</c:v>
                </c:pt>
                <c:pt idx="37968">
                  <c:v>426969068.80000001</c:v>
                </c:pt>
                <c:pt idx="37969">
                  <c:v>426980314.19999999</c:v>
                </c:pt>
                <c:pt idx="37970">
                  <c:v>426991559.69999999</c:v>
                </c:pt>
                <c:pt idx="37971">
                  <c:v>427002805.19999999</c:v>
                </c:pt>
                <c:pt idx="37972">
                  <c:v>427014050.69999999</c:v>
                </c:pt>
                <c:pt idx="37973">
                  <c:v>427025296.19999999</c:v>
                </c:pt>
                <c:pt idx="37974">
                  <c:v>427036541.69999999</c:v>
                </c:pt>
                <c:pt idx="37975">
                  <c:v>427047787.19999999</c:v>
                </c:pt>
                <c:pt idx="37976">
                  <c:v>427059032.69999999</c:v>
                </c:pt>
                <c:pt idx="37977">
                  <c:v>427070278.19999999</c:v>
                </c:pt>
                <c:pt idx="37978">
                  <c:v>427081523.69999999</c:v>
                </c:pt>
                <c:pt idx="37979">
                  <c:v>427092769.19999999</c:v>
                </c:pt>
                <c:pt idx="37980">
                  <c:v>427104014.69999999</c:v>
                </c:pt>
                <c:pt idx="37981">
                  <c:v>427115260.19999999</c:v>
                </c:pt>
                <c:pt idx="37982">
                  <c:v>427126505.69999999</c:v>
                </c:pt>
                <c:pt idx="37983">
                  <c:v>427137751.19999999</c:v>
                </c:pt>
                <c:pt idx="37984">
                  <c:v>427148996.69999999</c:v>
                </c:pt>
                <c:pt idx="37985">
                  <c:v>427160242.19999999</c:v>
                </c:pt>
                <c:pt idx="37986">
                  <c:v>427171487.69999999</c:v>
                </c:pt>
                <c:pt idx="37987">
                  <c:v>427182733.19999999</c:v>
                </c:pt>
                <c:pt idx="37988">
                  <c:v>427193978.69999999</c:v>
                </c:pt>
                <c:pt idx="37989">
                  <c:v>427205224.19999999</c:v>
                </c:pt>
                <c:pt idx="37990">
                  <c:v>427216469.69999999</c:v>
                </c:pt>
                <c:pt idx="37991">
                  <c:v>427227715.19999999</c:v>
                </c:pt>
                <c:pt idx="37992">
                  <c:v>427238960.69999999</c:v>
                </c:pt>
                <c:pt idx="37993">
                  <c:v>427250206.19999999</c:v>
                </c:pt>
                <c:pt idx="37994">
                  <c:v>427261451.69999999</c:v>
                </c:pt>
                <c:pt idx="37995">
                  <c:v>427272697.19999999</c:v>
                </c:pt>
                <c:pt idx="37996">
                  <c:v>427283942.69999999</c:v>
                </c:pt>
                <c:pt idx="37997">
                  <c:v>427295188.19999999</c:v>
                </c:pt>
                <c:pt idx="37998">
                  <c:v>427306433.69999999</c:v>
                </c:pt>
                <c:pt idx="37999">
                  <c:v>427317679.19999999</c:v>
                </c:pt>
                <c:pt idx="38000">
                  <c:v>427328924.69999999</c:v>
                </c:pt>
                <c:pt idx="38001">
                  <c:v>427340170.19999999</c:v>
                </c:pt>
                <c:pt idx="38002">
                  <c:v>427351415.69999999</c:v>
                </c:pt>
                <c:pt idx="38003">
                  <c:v>427362661.19999999</c:v>
                </c:pt>
                <c:pt idx="38004">
                  <c:v>427373906.69999999</c:v>
                </c:pt>
                <c:pt idx="38005">
                  <c:v>427385152.19999999</c:v>
                </c:pt>
                <c:pt idx="38006">
                  <c:v>427396397.69999999</c:v>
                </c:pt>
                <c:pt idx="38007">
                  <c:v>427407643.19999999</c:v>
                </c:pt>
                <c:pt idx="38008">
                  <c:v>427418888.69999999</c:v>
                </c:pt>
                <c:pt idx="38009">
                  <c:v>427430134.19999999</c:v>
                </c:pt>
                <c:pt idx="38010">
                  <c:v>427441379.69999999</c:v>
                </c:pt>
                <c:pt idx="38011">
                  <c:v>427452625.19999999</c:v>
                </c:pt>
                <c:pt idx="38012">
                  <c:v>427463870.69999999</c:v>
                </c:pt>
                <c:pt idx="38013">
                  <c:v>427475116.19999999</c:v>
                </c:pt>
                <c:pt idx="38014">
                  <c:v>427486361.69999999</c:v>
                </c:pt>
                <c:pt idx="38015">
                  <c:v>427497607.19999999</c:v>
                </c:pt>
                <c:pt idx="38016">
                  <c:v>427508852.69999999</c:v>
                </c:pt>
                <c:pt idx="38017">
                  <c:v>427520098.19999999</c:v>
                </c:pt>
                <c:pt idx="38018">
                  <c:v>427531343.69999999</c:v>
                </c:pt>
                <c:pt idx="38019">
                  <c:v>427542589.19999999</c:v>
                </c:pt>
                <c:pt idx="38020">
                  <c:v>427553834.60000002</c:v>
                </c:pt>
                <c:pt idx="38021">
                  <c:v>427565080.10000002</c:v>
                </c:pt>
                <c:pt idx="38022">
                  <c:v>427576325.60000002</c:v>
                </c:pt>
                <c:pt idx="38023">
                  <c:v>427587571.10000002</c:v>
                </c:pt>
                <c:pt idx="38024">
                  <c:v>427598816.60000002</c:v>
                </c:pt>
                <c:pt idx="38025">
                  <c:v>427610062.10000002</c:v>
                </c:pt>
                <c:pt idx="38026">
                  <c:v>427621307.60000002</c:v>
                </c:pt>
                <c:pt idx="38027">
                  <c:v>427632553.10000002</c:v>
                </c:pt>
                <c:pt idx="38028">
                  <c:v>427643798.60000002</c:v>
                </c:pt>
                <c:pt idx="38029">
                  <c:v>427655044.10000002</c:v>
                </c:pt>
                <c:pt idx="38030">
                  <c:v>427666289.60000002</c:v>
                </c:pt>
                <c:pt idx="38031">
                  <c:v>427677535.10000002</c:v>
                </c:pt>
                <c:pt idx="38032">
                  <c:v>427688780.60000002</c:v>
                </c:pt>
                <c:pt idx="38033">
                  <c:v>427700026.10000002</c:v>
                </c:pt>
                <c:pt idx="38034">
                  <c:v>427711271.60000002</c:v>
                </c:pt>
                <c:pt idx="38035">
                  <c:v>427722517.10000002</c:v>
                </c:pt>
                <c:pt idx="38036">
                  <c:v>427733762.60000002</c:v>
                </c:pt>
                <c:pt idx="38037">
                  <c:v>427745008.10000002</c:v>
                </c:pt>
                <c:pt idx="38038">
                  <c:v>427756253.60000002</c:v>
                </c:pt>
                <c:pt idx="38039">
                  <c:v>427767499.10000002</c:v>
                </c:pt>
                <c:pt idx="38040">
                  <c:v>427778744.60000002</c:v>
                </c:pt>
                <c:pt idx="38041">
                  <c:v>427789990.10000002</c:v>
                </c:pt>
                <c:pt idx="38042">
                  <c:v>427801235.60000002</c:v>
                </c:pt>
                <c:pt idx="38043">
                  <c:v>427812481.10000002</c:v>
                </c:pt>
                <c:pt idx="38044">
                  <c:v>427823726.60000002</c:v>
                </c:pt>
                <c:pt idx="38045">
                  <c:v>427834972.10000002</c:v>
                </c:pt>
                <c:pt idx="38046">
                  <c:v>427846217.60000002</c:v>
                </c:pt>
                <c:pt idx="38047">
                  <c:v>427857463.10000002</c:v>
                </c:pt>
                <c:pt idx="38048">
                  <c:v>427868708.60000002</c:v>
                </c:pt>
                <c:pt idx="38049">
                  <c:v>427879954.10000002</c:v>
                </c:pt>
                <c:pt idx="38050">
                  <c:v>427891199.60000002</c:v>
                </c:pt>
                <c:pt idx="38051">
                  <c:v>427902445.10000002</c:v>
                </c:pt>
                <c:pt idx="38052">
                  <c:v>427913690.60000002</c:v>
                </c:pt>
                <c:pt idx="38053">
                  <c:v>427924936.10000002</c:v>
                </c:pt>
                <c:pt idx="38054">
                  <c:v>427936181.60000002</c:v>
                </c:pt>
                <c:pt idx="38055">
                  <c:v>427947427.10000002</c:v>
                </c:pt>
                <c:pt idx="38056">
                  <c:v>427958672.60000002</c:v>
                </c:pt>
                <c:pt idx="38057">
                  <c:v>427969918.10000002</c:v>
                </c:pt>
                <c:pt idx="38058">
                  <c:v>427981163.60000002</c:v>
                </c:pt>
                <c:pt idx="38059">
                  <c:v>427992409.10000002</c:v>
                </c:pt>
                <c:pt idx="38060">
                  <c:v>428003654.60000002</c:v>
                </c:pt>
                <c:pt idx="38061">
                  <c:v>428014900.10000002</c:v>
                </c:pt>
                <c:pt idx="38062">
                  <c:v>428026145.60000002</c:v>
                </c:pt>
                <c:pt idx="38063">
                  <c:v>428037391.10000002</c:v>
                </c:pt>
                <c:pt idx="38064">
                  <c:v>428048636.60000002</c:v>
                </c:pt>
                <c:pt idx="38065">
                  <c:v>428059882.10000002</c:v>
                </c:pt>
                <c:pt idx="38066">
                  <c:v>428071127.60000002</c:v>
                </c:pt>
                <c:pt idx="38067">
                  <c:v>428082373.10000002</c:v>
                </c:pt>
                <c:pt idx="38068">
                  <c:v>428093618.60000002</c:v>
                </c:pt>
                <c:pt idx="38069">
                  <c:v>428104864.10000002</c:v>
                </c:pt>
                <c:pt idx="38070">
                  <c:v>428116109.5</c:v>
                </c:pt>
                <c:pt idx="38071">
                  <c:v>428127355</c:v>
                </c:pt>
                <c:pt idx="38072">
                  <c:v>428138600.5</c:v>
                </c:pt>
                <c:pt idx="38073">
                  <c:v>428149846</c:v>
                </c:pt>
                <c:pt idx="38074">
                  <c:v>428161091.5</c:v>
                </c:pt>
                <c:pt idx="38075">
                  <c:v>428172337</c:v>
                </c:pt>
                <c:pt idx="38076">
                  <c:v>428183582.5</c:v>
                </c:pt>
                <c:pt idx="38077">
                  <c:v>428194828</c:v>
                </c:pt>
                <c:pt idx="38078">
                  <c:v>428206073.5</c:v>
                </c:pt>
                <c:pt idx="38079">
                  <c:v>428217319</c:v>
                </c:pt>
                <c:pt idx="38080">
                  <c:v>428228564.5</c:v>
                </c:pt>
                <c:pt idx="38081">
                  <c:v>428239810</c:v>
                </c:pt>
                <c:pt idx="38082">
                  <c:v>428251055.5</c:v>
                </c:pt>
                <c:pt idx="38083">
                  <c:v>428262301</c:v>
                </c:pt>
                <c:pt idx="38084">
                  <c:v>428273546.5</c:v>
                </c:pt>
                <c:pt idx="38085">
                  <c:v>428284792</c:v>
                </c:pt>
                <c:pt idx="38086">
                  <c:v>428296037.5</c:v>
                </c:pt>
                <c:pt idx="38087">
                  <c:v>428307283</c:v>
                </c:pt>
                <c:pt idx="38088">
                  <c:v>428318528.5</c:v>
                </c:pt>
                <c:pt idx="38089">
                  <c:v>428329774</c:v>
                </c:pt>
                <c:pt idx="38090">
                  <c:v>428341019.5</c:v>
                </c:pt>
                <c:pt idx="38091">
                  <c:v>428352265</c:v>
                </c:pt>
                <c:pt idx="38092">
                  <c:v>428363510.5</c:v>
                </c:pt>
                <c:pt idx="38093">
                  <c:v>428374756</c:v>
                </c:pt>
                <c:pt idx="38094">
                  <c:v>428386001.5</c:v>
                </c:pt>
                <c:pt idx="38095">
                  <c:v>428397247</c:v>
                </c:pt>
                <c:pt idx="38096">
                  <c:v>428408492.5</c:v>
                </c:pt>
                <c:pt idx="38097">
                  <c:v>428419738</c:v>
                </c:pt>
                <c:pt idx="38098">
                  <c:v>428430983.5</c:v>
                </c:pt>
                <c:pt idx="38099">
                  <c:v>428442229</c:v>
                </c:pt>
                <c:pt idx="38100">
                  <c:v>428453474.5</c:v>
                </c:pt>
                <c:pt idx="38101">
                  <c:v>428464720</c:v>
                </c:pt>
                <c:pt idx="38102">
                  <c:v>428475965.5</c:v>
                </c:pt>
                <c:pt idx="38103">
                  <c:v>428487211</c:v>
                </c:pt>
                <c:pt idx="38104">
                  <c:v>428498456.5</c:v>
                </c:pt>
                <c:pt idx="38105">
                  <c:v>428509702</c:v>
                </c:pt>
                <c:pt idx="38106">
                  <c:v>428520947.5</c:v>
                </c:pt>
                <c:pt idx="38107">
                  <c:v>428532193</c:v>
                </c:pt>
                <c:pt idx="38108">
                  <c:v>428543438.5</c:v>
                </c:pt>
                <c:pt idx="38109">
                  <c:v>428554684</c:v>
                </c:pt>
                <c:pt idx="38110">
                  <c:v>428565929.5</c:v>
                </c:pt>
                <c:pt idx="38111">
                  <c:v>428577175</c:v>
                </c:pt>
                <c:pt idx="38112">
                  <c:v>428588420.5</c:v>
                </c:pt>
                <c:pt idx="38113">
                  <c:v>428599666</c:v>
                </c:pt>
                <c:pt idx="38114">
                  <c:v>428610911.5</c:v>
                </c:pt>
                <c:pt idx="38115">
                  <c:v>428622157</c:v>
                </c:pt>
                <c:pt idx="38116">
                  <c:v>428633402.5</c:v>
                </c:pt>
                <c:pt idx="38117">
                  <c:v>428644648</c:v>
                </c:pt>
                <c:pt idx="38118">
                  <c:v>428655893.5</c:v>
                </c:pt>
                <c:pt idx="38119">
                  <c:v>428667139</c:v>
                </c:pt>
                <c:pt idx="38120">
                  <c:v>428678384.5</c:v>
                </c:pt>
                <c:pt idx="38121">
                  <c:v>428689629.89999998</c:v>
                </c:pt>
                <c:pt idx="38122">
                  <c:v>428700875.39999998</c:v>
                </c:pt>
                <c:pt idx="38123">
                  <c:v>428712120.89999998</c:v>
                </c:pt>
                <c:pt idx="38124">
                  <c:v>428723366.39999998</c:v>
                </c:pt>
                <c:pt idx="38125">
                  <c:v>428734611.89999998</c:v>
                </c:pt>
                <c:pt idx="38126">
                  <c:v>428745857.39999998</c:v>
                </c:pt>
                <c:pt idx="38127">
                  <c:v>428757102.89999998</c:v>
                </c:pt>
                <c:pt idx="38128">
                  <c:v>428768348.39999998</c:v>
                </c:pt>
                <c:pt idx="38129">
                  <c:v>428779593.89999998</c:v>
                </c:pt>
                <c:pt idx="38130">
                  <c:v>428790839.39999998</c:v>
                </c:pt>
                <c:pt idx="38131">
                  <c:v>428802084.89999998</c:v>
                </c:pt>
                <c:pt idx="38132">
                  <c:v>428813330.39999998</c:v>
                </c:pt>
                <c:pt idx="38133">
                  <c:v>428824575.89999998</c:v>
                </c:pt>
                <c:pt idx="38134">
                  <c:v>428835821.39999998</c:v>
                </c:pt>
                <c:pt idx="38135">
                  <c:v>428847066.89999998</c:v>
                </c:pt>
                <c:pt idx="38136">
                  <c:v>428858312.39999998</c:v>
                </c:pt>
                <c:pt idx="38137">
                  <c:v>428869557.89999998</c:v>
                </c:pt>
                <c:pt idx="38138">
                  <c:v>428880803.39999998</c:v>
                </c:pt>
                <c:pt idx="38139">
                  <c:v>428892048.89999998</c:v>
                </c:pt>
                <c:pt idx="38140">
                  <c:v>428903294.39999998</c:v>
                </c:pt>
                <c:pt idx="38141">
                  <c:v>428914539.89999998</c:v>
                </c:pt>
                <c:pt idx="38142">
                  <c:v>428925785.39999998</c:v>
                </c:pt>
                <c:pt idx="38143">
                  <c:v>428937030.89999998</c:v>
                </c:pt>
                <c:pt idx="38144">
                  <c:v>428948276.39999998</c:v>
                </c:pt>
                <c:pt idx="38145">
                  <c:v>428959521.89999998</c:v>
                </c:pt>
                <c:pt idx="38146">
                  <c:v>428970767.39999998</c:v>
                </c:pt>
                <c:pt idx="38147">
                  <c:v>428982012.89999998</c:v>
                </c:pt>
                <c:pt idx="38148">
                  <c:v>428993258.39999998</c:v>
                </c:pt>
                <c:pt idx="38149">
                  <c:v>429004503.89999998</c:v>
                </c:pt>
                <c:pt idx="38150">
                  <c:v>429015749.39999998</c:v>
                </c:pt>
                <c:pt idx="38151">
                  <c:v>429026994.89999998</c:v>
                </c:pt>
                <c:pt idx="38152">
                  <c:v>429038240.39999998</c:v>
                </c:pt>
                <c:pt idx="38153">
                  <c:v>429049485.89999998</c:v>
                </c:pt>
                <c:pt idx="38154">
                  <c:v>429060731.39999998</c:v>
                </c:pt>
                <c:pt idx="38155">
                  <c:v>429071976.89999998</c:v>
                </c:pt>
                <c:pt idx="38156">
                  <c:v>429083222.39999998</c:v>
                </c:pt>
                <c:pt idx="38157">
                  <c:v>429094467.89999998</c:v>
                </c:pt>
                <c:pt idx="38158">
                  <c:v>429105713.39999998</c:v>
                </c:pt>
                <c:pt idx="38159">
                  <c:v>429116958.89999998</c:v>
                </c:pt>
                <c:pt idx="38160">
                  <c:v>429128204.39999998</c:v>
                </c:pt>
                <c:pt idx="38161">
                  <c:v>429139449.89999998</c:v>
                </c:pt>
                <c:pt idx="38162">
                  <c:v>429150695.39999998</c:v>
                </c:pt>
                <c:pt idx="38163">
                  <c:v>429161940.89999998</c:v>
                </c:pt>
                <c:pt idx="38164">
                  <c:v>429173186.39999998</c:v>
                </c:pt>
                <c:pt idx="38165">
                  <c:v>429184431.89999998</c:v>
                </c:pt>
                <c:pt idx="38166">
                  <c:v>429195677.39999998</c:v>
                </c:pt>
                <c:pt idx="38167">
                  <c:v>429206922.89999998</c:v>
                </c:pt>
                <c:pt idx="38168">
                  <c:v>429218168.39999998</c:v>
                </c:pt>
                <c:pt idx="38169">
                  <c:v>429229413.89999998</c:v>
                </c:pt>
                <c:pt idx="38170">
                  <c:v>429240659.39999998</c:v>
                </c:pt>
                <c:pt idx="38171">
                  <c:v>429251904.80000001</c:v>
                </c:pt>
                <c:pt idx="38172">
                  <c:v>429263150.30000001</c:v>
                </c:pt>
                <c:pt idx="38173">
                  <c:v>429274395.80000001</c:v>
                </c:pt>
                <c:pt idx="38174">
                  <c:v>429285641.30000001</c:v>
                </c:pt>
                <c:pt idx="38175">
                  <c:v>429296886.80000001</c:v>
                </c:pt>
                <c:pt idx="38176">
                  <c:v>429308132.30000001</c:v>
                </c:pt>
                <c:pt idx="38177">
                  <c:v>429319377.80000001</c:v>
                </c:pt>
                <c:pt idx="38178">
                  <c:v>429330623.30000001</c:v>
                </c:pt>
                <c:pt idx="38179">
                  <c:v>429341868.80000001</c:v>
                </c:pt>
                <c:pt idx="38180">
                  <c:v>429353114.30000001</c:v>
                </c:pt>
                <c:pt idx="38181">
                  <c:v>429364359.80000001</c:v>
                </c:pt>
                <c:pt idx="38182">
                  <c:v>429375605.30000001</c:v>
                </c:pt>
                <c:pt idx="38183">
                  <c:v>429386850.80000001</c:v>
                </c:pt>
                <c:pt idx="38184">
                  <c:v>429398096.30000001</c:v>
                </c:pt>
                <c:pt idx="38185">
                  <c:v>429409341.80000001</c:v>
                </c:pt>
                <c:pt idx="38186">
                  <c:v>429420587.30000001</c:v>
                </c:pt>
                <c:pt idx="38187">
                  <c:v>429431832.80000001</c:v>
                </c:pt>
                <c:pt idx="38188">
                  <c:v>429443078.30000001</c:v>
                </c:pt>
                <c:pt idx="38189">
                  <c:v>429454323.80000001</c:v>
                </c:pt>
                <c:pt idx="38190">
                  <c:v>429465569.30000001</c:v>
                </c:pt>
                <c:pt idx="38191">
                  <c:v>429476814.80000001</c:v>
                </c:pt>
                <c:pt idx="38192">
                  <c:v>429488060.30000001</c:v>
                </c:pt>
                <c:pt idx="38193">
                  <c:v>429499305.80000001</c:v>
                </c:pt>
                <c:pt idx="38194">
                  <c:v>429510551.30000001</c:v>
                </c:pt>
                <c:pt idx="38195">
                  <c:v>429521796.80000001</c:v>
                </c:pt>
                <c:pt idx="38196">
                  <c:v>429533042.30000001</c:v>
                </c:pt>
                <c:pt idx="38197">
                  <c:v>429544287.80000001</c:v>
                </c:pt>
                <c:pt idx="38198">
                  <c:v>429555533.30000001</c:v>
                </c:pt>
                <c:pt idx="38199">
                  <c:v>429566778.80000001</c:v>
                </c:pt>
                <c:pt idx="38200">
                  <c:v>429578024.30000001</c:v>
                </c:pt>
                <c:pt idx="38201">
                  <c:v>429589269.80000001</c:v>
                </c:pt>
                <c:pt idx="38202">
                  <c:v>429600515.30000001</c:v>
                </c:pt>
                <c:pt idx="38203">
                  <c:v>429611760.80000001</c:v>
                </c:pt>
                <c:pt idx="38204">
                  <c:v>429623006.30000001</c:v>
                </c:pt>
                <c:pt idx="38205">
                  <c:v>429634251.80000001</c:v>
                </c:pt>
                <c:pt idx="38206">
                  <c:v>429645497.30000001</c:v>
                </c:pt>
                <c:pt idx="38207">
                  <c:v>429656742.80000001</c:v>
                </c:pt>
                <c:pt idx="38208">
                  <c:v>429667988.30000001</c:v>
                </c:pt>
                <c:pt idx="38209">
                  <c:v>429679233.80000001</c:v>
                </c:pt>
                <c:pt idx="38210">
                  <c:v>429690479.30000001</c:v>
                </c:pt>
                <c:pt idx="38211">
                  <c:v>429701724.80000001</c:v>
                </c:pt>
                <c:pt idx="38212">
                  <c:v>429712970.30000001</c:v>
                </c:pt>
                <c:pt idx="38213">
                  <c:v>429724215.80000001</c:v>
                </c:pt>
                <c:pt idx="38214">
                  <c:v>429735461.30000001</c:v>
                </c:pt>
                <c:pt idx="38215">
                  <c:v>429746706.80000001</c:v>
                </c:pt>
                <c:pt idx="38216">
                  <c:v>429757952.30000001</c:v>
                </c:pt>
                <c:pt idx="38217">
                  <c:v>429769197.80000001</c:v>
                </c:pt>
                <c:pt idx="38218">
                  <c:v>429780443.30000001</c:v>
                </c:pt>
                <c:pt idx="38219">
                  <c:v>429791688.80000001</c:v>
                </c:pt>
                <c:pt idx="38220">
                  <c:v>429802934.30000001</c:v>
                </c:pt>
                <c:pt idx="38221">
                  <c:v>429814179.80000001</c:v>
                </c:pt>
                <c:pt idx="38222">
                  <c:v>429825425.19999999</c:v>
                </c:pt>
                <c:pt idx="38223">
                  <c:v>429836670.69999999</c:v>
                </c:pt>
                <c:pt idx="38224">
                  <c:v>429847916.19999999</c:v>
                </c:pt>
                <c:pt idx="38225">
                  <c:v>429859161.69999999</c:v>
                </c:pt>
                <c:pt idx="38226">
                  <c:v>429870407.19999999</c:v>
                </c:pt>
                <c:pt idx="38227">
                  <c:v>429881652.69999999</c:v>
                </c:pt>
                <c:pt idx="38228">
                  <c:v>429892898.19999999</c:v>
                </c:pt>
                <c:pt idx="38229">
                  <c:v>429904143.69999999</c:v>
                </c:pt>
                <c:pt idx="38230">
                  <c:v>429915389.19999999</c:v>
                </c:pt>
                <c:pt idx="38231">
                  <c:v>429926634.69999999</c:v>
                </c:pt>
                <c:pt idx="38232">
                  <c:v>429937880.19999999</c:v>
                </c:pt>
                <c:pt idx="38233">
                  <c:v>429949125.69999999</c:v>
                </c:pt>
                <c:pt idx="38234">
                  <c:v>429960371.19999999</c:v>
                </c:pt>
                <c:pt idx="38235">
                  <c:v>429971616.69999999</c:v>
                </c:pt>
                <c:pt idx="38236">
                  <c:v>429982862.19999999</c:v>
                </c:pt>
                <c:pt idx="38237">
                  <c:v>429994107.69999999</c:v>
                </c:pt>
                <c:pt idx="38238">
                  <c:v>430005353.19999999</c:v>
                </c:pt>
                <c:pt idx="38239">
                  <c:v>430016598.69999999</c:v>
                </c:pt>
                <c:pt idx="38240">
                  <c:v>430027844.19999999</c:v>
                </c:pt>
                <c:pt idx="38241">
                  <c:v>430039089.69999999</c:v>
                </c:pt>
                <c:pt idx="38242">
                  <c:v>430050335.19999999</c:v>
                </c:pt>
                <c:pt idx="38243">
                  <c:v>430061580.69999999</c:v>
                </c:pt>
                <c:pt idx="38244">
                  <c:v>430072826.19999999</c:v>
                </c:pt>
                <c:pt idx="38245">
                  <c:v>430084071.69999999</c:v>
                </c:pt>
                <c:pt idx="38246">
                  <c:v>430095317.19999999</c:v>
                </c:pt>
                <c:pt idx="38247">
                  <c:v>430106562.69999999</c:v>
                </c:pt>
                <c:pt idx="38248">
                  <c:v>430117808.19999999</c:v>
                </c:pt>
                <c:pt idx="38249">
                  <c:v>430129053.69999999</c:v>
                </c:pt>
                <c:pt idx="38250">
                  <c:v>430140299.19999999</c:v>
                </c:pt>
                <c:pt idx="38251">
                  <c:v>430151544.69999999</c:v>
                </c:pt>
                <c:pt idx="38252">
                  <c:v>430162790.19999999</c:v>
                </c:pt>
                <c:pt idx="38253">
                  <c:v>430174035.69999999</c:v>
                </c:pt>
                <c:pt idx="38254">
                  <c:v>430185281.19999999</c:v>
                </c:pt>
                <c:pt idx="38255">
                  <c:v>430196526.69999999</c:v>
                </c:pt>
                <c:pt idx="38256">
                  <c:v>430207772.19999999</c:v>
                </c:pt>
                <c:pt idx="38257">
                  <c:v>430219017.69999999</c:v>
                </c:pt>
                <c:pt idx="38258">
                  <c:v>430230263.19999999</c:v>
                </c:pt>
                <c:pt idx="38259">
                  <c:v>430241508.69999999</c:v>
                </c:pt>
                <c:pt idx="38260">
                  <c:v>430252754.19999999</c:v>
                </c:pt>
                <c:pt idx="38261">
                  <c:v>430263999.69999999</c:v>
                </c:pt>
                <c:pt idx="38262">
                  <c:v>430275245.19999999</c:v>
                </c:pt>
                <c:pt idx="38263">
                  <c:v>430286490.69999999</c:v>
                </c:pt>
                <c:pt idx="38264">
                  <c:v>430297736.19999999</c:v>
                </c:pt>
                <c:pt idx="38265">
                  <c:v>430308981.69999999</c:v>
                </c:pt>
                <c:pt idx="38266">
                  <c:v>430320227.19999999</c:v>
                </c:pt>
                <c:pt idx="38267">
                  <c:v>430331472.69999999</c:v>
                </c:pt>
                <c:pt idx="38268">
                  <c:v>430342718.19999999</c:v>
                </c:pt>
                <c:pt idx="38269">
                  <c:v>430353963.69999999</c:v>
                </c:pt>
                <c:pt idx="38270">
                  <c:v>430365209.19999999</c:v>
                </c:pt>
                <c:pt idx="38271">
                  <c:v>430376454.69999999</c:v>
                </c:pt>
                <c:pt idx="38272">
                  <c:v>430387700.10000002</c:v>
                </c:pt>
                <c:pt idx="38273">
                  <c:v>430398945.60000002</c:v>
                </c:pt>
                <c:pt idx="38274">
                  <c:v>430410191.10000002</c:v>
                </c:pt>
                <c:pt idx="38275">
                  <c:v>430421436.60000002</c:v>
                </c:pt>
                <c:pt idx="38276">
                  <c:v>430432682.10000002</c:v>
                </c:pt>
                <c:pt idx="38277">
                  <c:v>430443927.60000002</c:v>
                </c:pt>
                <c:pt idx="38278">
                  <c:v>430455173.10000002</c:v>
                </c:pt>
                <c:pt idx="38279">
                  <c:v>430466418.60000002</c:v>
                </c:pt>
                <c:pt idx="38280">
                  <c:v>430477664.10000002</c:v>
                </c:pt>
                <c:pt idx="38281">
                  <c:v>430488909.60000002</c:v>
                </c:pt>
                <c:pt idx="38282">
                  <c:v>430500155.10000002</c:v>
                </c:pt>
                <c:pt idx="38283">
                  <c:v>430511400.60000002</c:v>
                </c:pt>
                <c:pt idx="38284">
                  <c:v>430522646.10000002</c:v>
                </c:pt>
                <c:pt idx="38285">
                  <c:v>430533891.60000002</c:v>
                </c:pt>
                <c:pt idx="38286">
                  <c:v>430545137.10000002</c:v>
                </c:pt>
                <c:pt idx="38287">
                  <c:v>430556382.60000002</c:v>
                </c:pt>
                <c:pt idx="38288">
                  <c:v>430567628.10000002</c:v>
                </c:pt>
                <c:pt idx="38289">
                  <c:v>430578873.60000002</c:v>
                </c:pt>
                <c:pt idx="38290">
                  <c:v>430590119.10000002</c:v>
                </c:pt>
                <c:pt idx="38291">
                  <c:v>430601364.60000002</c:v>
                </c:pt>
                <c:pt idx="38292">
                  <c:v>430612610.10000002</c:v>
                </c:pt>
                <c:pt idx="38293">
                  <c:v>430623855.60000002</c:v>
                </c:pt>
                <c:pt idx="38294">
                  <c:v>430635101.10000002</c:v>
                </c:pt>
                <c:pt idx="38295">
                  <c:v>430646346.60000002</c:v>
                </c:pt>
                <c:pt idx="38296">
                  <c:v>430657592.10000002</c:v>
                </c:pt>
                <c:pt idx="38297">
                  <c:v>430668837.60000002</c:v>
                </c:pt>
                <c:pt idx="38298">
                  <c:v>430680083.10000002</c:v>
                </c:pt>
                <c:pt idx="38299">
                  <c:v>430691328.60000002</c:v>
                </c:pt>
                <c:pt idx="38300">
                  <c:v>430702574.10000002</c:v>
                </c:pt>
                <c:pt idx="38301">
                  <c:v>430713819.60000002</c:v>
                </c:pt>
                <c:pt idx="38302">
                  <c:v>430725065.10000002</c:v>
                </c:pt>
                <c:pt idx="38303">
                  <c:v>430736310.60000002</c:v>
                </c:pt>
                <c:pt idx="38304">
                  <c:v>430747556.10000002</c:v>
                </c:pt>
                <c:pt idx="38305">
                  <c:v>430758801.60000002</c:v>
                </c:pt>
                <c:pt idx="38306">
                  <c:v>430770047.10000002</c:v>
                </c:pt>
                <c:pt idx="38307">
                  <c:v>430781292.60000002</c:v>
                </c:pt>
                <c:pt idx="38308">
                  <c:v>430792538.10000002</c:v>
                </c:pt>
                <c:pt idx="38309">
                  <c:v>430803783.60000002</c:v>
                </c:pt>
                <c:pt idx="38310">
                  <c:v>430815029.10000002</c:v>
                </c:pt>
                <c:pt idx="38311">
                  <c:v>430826274.60000002</c:v>
                </c:pt>
                <c:pt idx="38312">
                  <c:v>430837520.10000002</c:v>
                </c:pt>
                <c:pt idx="38313">
                  <c:v>430848765.60000002</c:v>
                </c:pt>
                <c:pt idx="38314">
                  <c:v>430860011.10000002</c:v>
                </c:pt>
                <c:pt idx="38315">
                  <c:v>430871256.60000002</c:v>
                </c:pt>
                <c:pt idx="38316">
                  <c:v>430882502.10000002</c:v>
                </c:pt>
                <c:pt idx="38317">
                  <c:v>430893747.60000002</c:v>
                </c:pt>
                <c:pt idx="38318">
                  <c:v>430904993.10000002</c:v>
                </c:pt>
                <c:pt idx="38319">
                  <c:v>430916238.60000002</c:v>
                </c:pt>
                <c:pt idx="38320">
                  <c:v>430927484.10000002</c:v>
                </c:pt>
                <c:pt idx="38321">
                  <c:v>430938729.60000002</c:v>
                </c:pt>
                <c:pt idx="38322">
                  <c:v>430949975.10000002</c:v>
                </c:pt>
                <c:pt idx="38323">
                  <c:v>430961220.5</c:v>
                </c:pt>
                <c:pt idx="38324">
                  <c:v>430972466</c:v>
                </c:pt>
                <c:pt idx="38325">
                  <c:v>430983711.5</c:v>
                </c:pt>
                <c:pt idx="38326">
                  <c:v>430994957</c:v>
                </c:pt>
                <c:pt idx="38327">
                  <c:v>431006202.5</c:v>
                </c:pt>
                <c:pt idx="38328">
                  <c:v>431017448</c:v>
                </c:pt>
                <c:pt idx="38329">
                  <c:v>431028693.5</c:v>
                </c:pt>
                <c:pt idx="38330">
                  <c:v>431039939</c:v>
                </c:pt>
                <c:pt idx="38331">
                  <c:v>431051184.5</c:v>
                </c:pt>
                <c:pt idx="38332">
                  <c:v>431062430</c:v>
                </c:pt>
                <c:pt idx="38333">
                  <c:v>431073675.5</c:v>
                </c:pt>
                <c:pt idx="38334">
                  <c:v>431084921</c:v>
                </c:pt>
                <c:pt idx="38335">
                  <c:v>431096166.5</c:v>
                </c:pt>
                <c:pt idx="38336">
                  <c:v>431107412</c:v>
                </c:pt>
                <c:pt idx="38337">
                  <c:v>431118657.5</c:v>
                </c:pt>
                <c:pt idx="38338">
                  <c:v>431129903</c:v>
                </c:pt>
                <c:pt idx="38339">
                  <c:v>431141148.5</c:v>
                </c:pt>
                <c:pt idx="38340">
                  <c:v>431152394</c:v>
                </c:pt>
                <c:pt idx="38341">
                  <c:v>431163639.5</c:v>
                </c:pt>
                <c:pt idx="38342">
                  <c:v>431174885</c:v>
                </c:pt>
                <c:pt idx="38343">
                  <c:v>431186130.5</c:v>
                </c:pt>
                <c:pt idx="38344">
                  <c:v>431197376</c:v>
                </c:pt>
                <c:pt idx="38345">
                  <c:v>431208621.5</c:v>
                </c:pt>
                <c:pt idx="38346">
                  <c:v>431219867</c:v>
                </c:pt>
                <c:pt idx="38347">
                  <c:v>431231112.5</c:v>
                </c:pt>
                <c:pt idx="38348">
                  <c:v>431242358</c:v>
                </c:pt>
                <c:pt idx="38349">
                  <c:v>431253603.5</c:v>
                </c:pt>
                <c:pt idx="38350">
                  <c:v>431264849</c:v>
                </c:pt>
                <c:pt idx="38351">
                  <c:v>431276094.5</c:v>
                </c:pt>
                <c:pt idx="38352">
                  <c:v>431287340</c:v>
                </c:pt>
                <c:pt idx="38353">
                  <c:v>431298585.5</c:v>
                </c:pt>
                <c:pt idx="38354">
                  <c:v>431309831</c:v>
                </c:pt>
                <c:pt idx="38355">
                  <c:v>431321076.5</c:v>
                </c:pt>
                <c:pt idx="38356">
                  <c:v>431332322</c:v>
                </c:pt>
                <c:pt idx="38357">
                  <c:v>431343567.5</c:v>
                </c:pt>
                <c:pt idx="38358">
                  <c:v>431354813</c:v>
                </c:pt>
                <c:pt idx="38359">
                  <c:v>431366058.5</c:v>
                </c:pt>
                <c:pt idx="38360">
                  <c:v>431377304</c:v>
                </c:pt>
                <c:pt idx="38361">
                  <c:v>431388549.5</c:v>
                </c:pt>
                <c:pt idx="38362">
                  <c:v>431399795</c:v>
                </c:pt>
                <c:pt idx="38363">
                  <c:v>431411040.5</c:v>
                </c:pt>
                <c:pt idx="38364">
                  <c:v>431422286</c:v>
                </c:pt>
                <c:pt idx="38365">
                  <c:v>431433531.5</c:v>
                </c:pt>
                <c:pt idx="38366">
                  <c:v>431444777</c:v>
                </c:pt>
                <c:pt idx="38367">
                  <c:v>431456022.5</c:v>
                </c:pt>
                <c:pt idx="38368">
                  <c:v>431467268</c:v>
                </c:pt>
                <c:pt idx="38369">
                  <c:v>431478513.5</c:v>
                </c:pt>
                <c:pt idx="38370">
                  <c:v>431489759</c:v>
                </c:pt>
                <c:pt idx="38371">
                  <c:v>431501004.5</c:v>
                </c:pt>
                <c:pt idx="38372">
                  <c:v>431512250</c:v>
                </c:pt>
                <c:pt idx="38373">
                  <c:v>431523495.39999998</c:v>
                </c:pt>
                <c:pt idx="38374">
                  <c:v>431534740.89999998</c:v>
                </c:pt>
                <c:pt idx="38375">
                  <c:v>431545986.39999998</c:v>
                </c:pt>
                <c:pt idx="38376">
                  <c:v>431557231.89999998</c:v>
                </c:pt>
                <c:pt idx="38377">
                  <c:v>431568477.39999998</c:v>
                </c:pt>
                <c:pt idx="38378">
                  <c:v>431579722.89999998</c:v>
                </c:pt>
                <c:pt idx="38379">
                  <c:v>431590968.39999998</c:v>
                </c:pt>
                <c:pt idx="38380">
                  <c:v>431602213.89999998</c:v>
                </c:pt>
                <c:pt idx="38381">
                  <c:v>431613459.39999998</c:v>
                </c:pt>
                <c:pt idx="38382">
                  <c:v>431624704.89999998</c:v>
                </c:pt>
                <c:pt idx="38383">
                  <c:v>431635950.39999998</c:v>
                </c:pt>
                <c:pt idx="38384">
                  <c:v>431647195.89999998</c:v>
                </c:pt>
                <c:pt idx="38385">
                  <c:v>431658441.39999998</c:v>
                </c:pt>
                <c:pt idx="38386">
                  <c:v>431669686.89999998</c:v>
                </c:pt>
                <c:pt idx="38387">
                  <c:v>431680932.39999998</c:v>
                </c:pt>
                <c:pt idx="38388">
                  <c:v>431692177.89999998</c:v>
                </c:pt>
                <c:pt idx="38389">
                  <c:v>431703423.39999998</c:v>
                </c:pt>
                <c:pt idx="38390">
                  <c:v>431714668.89999998</c:v>
                </c:pt>
                <c:pt idx="38391">
                  <c:v>431725914.39999998</c:v>
                </c:pt>
                <c:pt idx="38392">
                  <c:v>431737159.89999998</c:v>
                </c:pt>
                <c:pt idx="38393">
                  <c:v>431748405.39999998</c:v>
                </c:pt>
                <c:pt idx="38394">
                  <c:v>431759650.89999998</c:v>
                </c:pt>
                <c:pt idx="38395">
                  <c:v>431770896.39999998</c:v>
                </c:pt>
                <c:pt idx="38396">
                  <c:v>431782141.89999998</c:v>
                </c:pt>
                <c:pt idx="38397">
                  <c:v>431793387.39999998</c:v>
                </c:pt>
                <c:pt idx="38398">
                  <c:v>431804632.89999998</c:v>
                </c:pt>
                <c:pt idx="38399">
                  <c:v>431815878.39999998</c:v>
                </c:pt>
                <c:pt idx="38400">
                  <c:v>431827123.89999998</c:v>
                </c:pt>
                <c:pt idx="38401">
                  <c:v>431838369.39999998</c:v>
                </c:pt>
                <c:pt idx="38402">
                  <c:v>431849614.89999998</c:v>
                </c:pt>
                <c:pt idx="38403">
                  <c:v>431860860.39999998</c:v>
                </c:pt>
                <c:pt idx="38404">
                  <c:v>431872105.89999998</c:v>
                </c:pt>
                <c:pt idx="38405">
                  <c:v>431883351.39999998</c:v>
                </c:pt>
                <c:pt idx="38406">
                  <c:v>431894596.89999998</c:v>
                </c:pt>
                <c:pt idx="38407">
                  <c:v>431905842.39999998</c:v>
                </c:pt>
                <c:pt idx="38408">
                  <c:v>431917087.89999998</c:v>
                </c:pt>
                <c:pt idx="38409">
                  <c:v>431928333.39999998</c:v>
                </c:pt>
                <c:pt idx="38410">
                  <c:v>431939578.89999998</c:v>
                </c:pt>
                <c:pt idx="38411">
                  <c:v>431950824.39999998</c:v>
                </c:pt>
                <c:pt idx="38412">
                  <c:v>431962069.89999998</c:v>
                </c:pt>
                <c:pt idx="38413">
                  <c:v>431973315.39999998</c:v>
                </c:pt>
                <c:pt idx="38414">
                  <c:v>431984560.89999998</c:v>
                </c:pt>
                <c:pt idx="38415">
                  <c:v>431995806.39999998</c:v>
                </c:pt>
                <c:pt idx="38416">
                  <c:v>432007051.89999998</c:v>
                </c:pt>
                <c:pt idx="38417">
                  <c:v>432018297.39999998</c:v>
                </c:pt>
                <c:pt idx="38418">
                  <c:v>432029542.89999998</c:v>
                </c:pt>
                <c:pt idx="38419">
                  <c:v>432040788.39999998</c:v>
                </c:pt>
                <c:pt idx="38420">
                  <c:v>432052033.89999998</c:v>
                </c:pt>
                <c:pt idx="38421">
                  <c:v>432063279.39999998</c:v>
                </c:pt>
                <c:pt idx="38422">
                  <c:v>432074524.89999998</c:v>
                </c:pt>
                <c:pt idx="38423">
                  <c:v>432085770.30000001</c:v>
                </c:pt>
                <c:pt idx="38424">
                  <c:v>432097015.80000001</c:v>
                </c:pt>
                <c:pt idx="38425">
                  <c:v>432108261.30000001</c:v>
                </c:pt>
                <c:pt idx="38426">
                  <c:v>432119506.80000001</c:v>
                </c:pt>
                <c:pt idx="38427">
                  <c:v>432130752.30000001</c:v>
                </c:pt>
                <c:pt idx="38428">
                  <c:v>432141997.80000001</c:v>
                </c:pt>
                <c:pt idx="38429">
                  <c:v>432153243.30000001</c:v>
                </c:pt>
                <c:pt idx="38430">
                  <c:v>432164488.80000001</c:v>
                </c:pt>
                <c:pt idx="38431">
                  <c:v>432175734.30000001</c:v>
                </c:pt>
                <c:pt idx="38432">
                  <c:v>432186979.80000001</c:v>
                </c:pt>
                <c:pt idx="38433">
                  <c:v>432198225.30000001</c:v>
                </c:pt>
                <c:pt idx="38434">
                  <c:v>432209470.80000001</c:v>
                </c:pt>
                <c:pt idx="38435">
                  <c:v>432220716.30000001</c:v>
                </c:pt>
                <c:pt idx="38436">
                  <c:v>432231961.80000001</c:v>
                </c:pt>
                <c:pt idx="38437">
                  <c:v>432243207.30000001</c:v>
                </c:pt>
                <c:pt idx="38438">
                  <c:v>432254452.80000001</c:v>
                </c:pt>
                <c:pt idx="38439">
                  <c:v>432265698.30000001</c:v>
                </c:pt>
                <c:pt idx="38440">
                  <c:v>432276943.80000001</c:v>
                </c:pt>
                <c:pt idx="38441">
                  <c:v>432288189.30000001</c:v>
                </c:pt>
                <c:pt idx="38442">
                  <c:v>432299434.80000001</c:v>
                </c:pt>
                <c:pt idx="38443">
                  <c:v>432310680.30000001</c:v>
                </c:pt>
                <c:pt idx="38444">
                  <c:v>432321925.80000001</c:v>
                </c:pt>
                <c:pt idx="38445">
                  <c:v>432333171.30000001</c:v>
                </c:pt>
                <c:pt idx="38446">
                  <c:v>432344416.80000001</c:v>
                </c:pt>
                <c:pt idx="38447">
                  <c:v>432355662.30000001</c:v>
                </c:pt>
                <c:pt idx="38448">
                  <c:v>432366907.80000001</c:v>
                </c:pt>
                <c:pt idx="38449">
                  <c:v>432378153.30000001</c:v>
                </c:pt>
                <c:pt idx="38450">
                  <c:v>432389398.80000001</c:v>
                </c:pt>
                <c:pt idx="38451">
                  <c:v>432400644.30000001</c:v>
                </c:pt>
                <c:pt idx="38452">
                  <c:v>432411889.80000001</c:v>
                </c:pt>
                <c:pt idx="38453">
                  <c:v>432423135.30000001</c:v>
                </c:pt>
                <c:pt idx="38454">
                  <c:v>432434380.80000001</c:v>
                </c:pt>
                <c:pt idx="38455">
                  <c:v>432445626.30000001</c:v>
                </c:pt>
                <c:pt idx="38456">
                  <c:v>432456871.80000001</c:v>
                </c:pt>
                <c:pt idx="38457">
                  <c:v>432468117.30000001</c:v>
                </c:pt>
                <c:pt idx="38458">
                  <c:v>432479362.80000001</c:v>
                </c:pt>
                <c:pt idx="38459">
                  <c:v>432490608.30000001</c:v>
                </c:pt>
                <c:pt idx="38460">
                  <c:v>432501853.80000001</c:v>
                </c:pt>
                <c:pt idx="38461">
                  <c:v>432513099.30000001</c:v>
                </c:pt>
                <c:pt idx="38462">
                  <c:v>432524344.80000001</c:v>
                </c:pt>
                <c:pt idx="38463">
                  <c:v>432535590.30000001</c:v>
                </c:pt>
                <c:pt idx="38464">
                  <c:v>432546835.80000001</c:v>
                </c:pt>
                <c:pt idx="38465">
                  <c:v>432558081.30000001</c:v>
                </c:pt>
                <c:pt idx="38466">
                  <c:v>432569326.80000001</c:v>
                </c:pt>
                <c:pt idx="38467">
                  <c:v>432580572.30000001</c:v>
                </c:pt>
                <c:pt idx="38468">
                  <c:v>432591817.80000001</c:v>
                </c:pt>
                <c:pt idx="38469">
                  <c:v>432603063.30000001</c:v>
                </c:pt>
                <c:pt idx="38470">
                  <c:v>432614308.80000001</c:v>
                </c:pt>
                <c:pt idx="38471">
                  <c:v>432625554.30000001</c:v>
                </c:pt>
                <c:pt idx="38472">
                  <c:v>432636799.80000001</c:v>
                </c:pt>
                <c:pt idx="38473">
                  <c:v>432648045.30000001</c:v>
                </c:pt>
                <c:pt idx="38474">
                  <c:v>432659290.69999999</c:v>
                </c:pt>
                <c:pt idx="38475">
                  <c:v>432670536.19999999</c:v>
                </c:pt>
                <c:pt idx="38476">
                  <c:v>432681781.69999999</c:v>
                </c:pt>
                <c:pt idx="38477">
                  <c:v>432693027.19999999</c:v>
                </c:pt>
                <c:pt idx="38478">
                  <c:v>432704272.69999999</c:v>
                </c:pt>
                <c:pt idx="38479">
                  <c:v>432715518.19999999</c:v>
                </c:pt>
                <c:pt idx="38480">
                  <c:v>432726763.69999999</c:v>
                </c:pt>
                <c:pt idx="38481">
                  <c:v>432738009.19999999</c:v>
                </c:pt>
                <c:pt idx="38482">
                  <c:v>432749254.69999999</c:v>
                </c:pt>
                <c:pt idx="38483">
                  <c:v>432760500.19999999</c:v>
                </c:pt>
                <c:pt idx="38484">
                  <c:v>432771745.69999999</c:v>
                </c:pt>
                <c:pt idx="38485">
                  <c:v>432782991.19999999</c:v>
                </c:pt>
                <c:pt idx="38486">
                  <c:v>432794236.69999999</c:v>
                </c:pt>
                <c:pt idx="38487">
                  <c:v>432805482.19999999</c:v>
                </c:pt>
                <c:pt idx="38488">
                  <c:v>432816727.69999999</c:v>
                </c:pt>
                <c:pt idx="38489">
                  <c:v>432827973.19999999</c:v>
                </c:pt>
                <c:pt idx="38490">
                  <c:v>432839218.69999999</c:v>
                </c:pt>
                <c:pt idx="38491">
                  <c:v>432850464.19999999</c:v>
                </c:pt>
                <c:pt idx="38492">
                  <c:v>432861709.69999999</c:v>
                </c:pt>
                <c:pt idx="38493">
                  <c:v>432872955.19999999</c:v>
                </c:pt>
                <c:pt idx="38494">
                  <c:v>432884200.69999999</c:v>
                </c:pt>
                <c:pt idx="38495">
                  <c:v>432895446.19999999</c:v>
                </c:pt>
                <c:pt idx="38496">
                  <c:v>432906691.69999999</c:v>
                </c:pt>
                <c:pt idx="38497">
                  <c:v>432917937.19999999</c:v>
                </c:pt>
                <c:pt idx="38498">
                  <c:v>432929182.69999999</c:v>
                </c:pt>
                <c:pt idx="38499">
                  <c:v>432940428.19999999</c:v>
                </c:pt>
                <c:pt idx="38500">
                  <c:v>432951673.69999999</c:v>
                </c:pt>
                <c:pt idx="38501">
                  <c:v>432962919.19999999</c:v>
                </c:pt>
                <c:pt idx="38502">
                  <c:v>432974164.69999999</c:v>
                </c:pt>
                <c:pt idx="38503">
                  <c:v>432985410.19999999</c:v>
                </c:pt>
                <c:pt idx="38504">
                  <c:v>432996655.69999999</c:v>
                </c:pt>
                <c:pt idx="38505">
                  <c:v>433007901.19999999</c:v>
                </c:pt>
                <c:pt idx="38506">
                  <c:v>433019146.69999999</c:v>
                </c:pt>
                <c:pt idx="38507">
                  <c:v>433030392.19999999</c:v>
                </c:pt>
                <c:pt idx="38508">
                  <c:v>433041637.69999999</c:v>
                </c:pt>
                <c:pt idx="38509">
                  <c:v>433052883.19999999</c:v>
                </c:pt>
                <c:pt idx="38510">
                  <c:v>433064128.69999999</c:v>
                </c:pt>
                <c:pt idx="38511">
                  <c:v>433075374.19999999</c:v>
                </c:pt>
                <c:pt idx="38512">
                  <c:v>433086619.69999999</c:v>
                </c:pt>
                <c:pt idx="38513">
                  <c:v>433097865.19999999</c:v>
                </c:pt>
                <c:pt idx="38514">
                  <c:v>433109110.69999999</c:v>
                </c:pt>
                <c:pt idx="38515">
                  <c:v>433120356.19999999</c:v>
                </c:pt>
                <c:pt idx="38516">
                  <c:v>433131601.69999999</c:v>
                </c:pt>
                <c:pt idx="38517">
                  <c:v>433142847.19999999</c:v>
                </c:pt>
                <c:pt idx="38518">
                  <c:v>433154092.69999999</c:v>
                </c:pt>
                <c:pt idx="38519">
                  <c:v>433165338.19999999</c:v>
                </c:pt>
                <c:pt idx="38520">
                  <c:v>433176583.69999999</c:v>
                </c:pt>
                <c:pt idx="38521">
                  <c:v>433187829.19999999</c:v>
                </c:pt>
                <c:pt idx="38522">
                  <c:v>433199074.69999999</c:v>
                </c:pt>
                <c:pt idx="38523">
                  <c:v>433210320.19999999</c:v>
                </c:pt>
                <c:pt idx="38524">
                  <c:v>433221565.60000002</c:v>
                </c:pt>
                <c:pt idx="38525">
                  <c:v>433232811.10000002</c:v>
                </c:pt>
                <c:pt idx="38526">
                  <c:v>433244056.60000002</c:v>
                </c:pt>
                <c:pt idx="38527">
                  <c:v>433255302.10000002</c:v>
                </c:pt>
                <c:pt idx="38528">
                  <c:v>433266547.60000002</c:v>
                </c:pt>
                <c:pt idx="38529">
                  <c:v>433277793.10000002</c:v>
                </c:pt>
                <c:pt idx="38530">
                  <c:v>433289038.60000002</c:v>
                </c:pt>
                <c:pt idx="38531">
                  <c:v>433300284.10000002</c:v>
                </c:pt>
                <c:pt idx="38532">
                  <c:v>433311529.60000002</c:v>
                </c:pt>
                <c:pt idx="38533">
                  <c:v>433322775.10000002</c:v>
                </c:pt>
                <c:pt idx="38534">
                  <c:v>433334020.60000002</c:v>
                </c:pt>
                <c:pt idx="38535">
                  <c:v>433345266.10000002</c:v>
                </c:pt>
                <c:pt idx="38536">
                  <c:v>433356511.60000002</c:v>
                </c:pt>
                <c:pt idx="38537">
                  <c:v>433367757.10000002</c:v>
                </c:pt>
                <c:pt idx="38538">
                  <c:v>433379002.60000002</c:v>
                </c:pt>
                <c:pt idx="38539">
                  <c:v>433390248.10000002</c:v>
                </c:pt>
                <c:pt idx="38540">
                  <c:v>433401493.60000002</c:v>
                </c:pt>
                <c:pt idx="38541">
                  <c:v>433412739.10000002</c:v>
                </c:pt>
                <c:pt idx="38542">
                  <c:v>433423984.60000002</c:v>
                </c:pt>
                <c:pt idx="38543">
                  <c:v>433435230.10000002</c:v>
                </c:pt>
                <c:pt idx="38544">
                  <c:v>433446475.60000002</c:v>
                </c:pt>
                <c:pt idx="38545">
                  <c:v>433457721.10000002</c:v>
                </c:pt>
                <c:pt idx="38546">
                  <c:v>433468966.60000002</c:v>
                </c:pt>
                <c:pt idx="38547">
                  <c:v>433480212.10000002</c:v>
                </c:pt>
                <c:pt idx="38548">
                  <c:v>433491457.60000002</c:v>
                </c:pt>
                <c:pt idx="38549">
                  <c:v>433502703.10000002</c:v>
                </c:pt>
                <c:pt idx="38550">
                  <c:v>433513948.60000002</c:v>
                </c:pt>
                <c:pt idx="38551">
                  <c:v>433525194.10000002</c:v>
                </c:pt>
                <c:pt idx="38552">
                  <c:v>433536439.60000002</c:v>
                </c:pt>
                <c:pt idx="38553">
                  <c:v>433547685.10000002</c:v>
                </c:pt>
                <c:pt idx="38554">
                  <c:v>433558930.60000002</c:v>
                </c:pt>
                <c:pt idx="38555">
                  <c:v>433570176.10000002</c:v>
                </c:pt>
                <c:pt idx="38556">
                  <c:v>433581421.60000002</c:v>
                </c:pt>
                <c:pt idx="38557">
                  <c:v>433592667.10000002</c:v>
                </c:pt>
                <c:pt idx="38558">
                  <c:v>433603912.60000002</c:v>
                </c:pt>
                <c:pt idx="38559">
                  <c:v>433615158.10000002</c:v>
                </c:pt>
                <c:pt idx="38560">
                  <c:v>433626403.60000002</c:v>
                </c:pt>
                <c:pt idx="38561">
                  <c:v>433637649.10000002</c:v>
                </c:pt>
                <c:pt idx="38562">
                  <c:v>433648894.60000002</c:v>
                </c:pt>
                <c:pt idx="38563">
                  <c:v>433660140.10000002</c:v>
                </c:pt>
                <c:pt idx="38564">
                  <c:v>433671385.60000002</c:v>
                </c:pt>
                <c:pt idx="38565">
                  <c:v>433682631.10000002</c:v>
                </c:pt>
                <c:pt idx="38566">
                  <c:v>433693876.60000002</c:v>
                </c:pt>
                <c:pt idx="38567">
                  <c:v>433705122.10000002</c:v>
                </c:pt>
                <c:pt idx="38568">
                  <c:v>433716367.60000002</c:v>
                </c:pt>
                <c:pt idx="38569">
                  <c:v>433727613.10000002</c:v>
                </c:pt>
                <c:pt idx="38570">
                  <c:v>433738858.60000002</c:v>
                </c:pt>
                <c:pt idx="38571">
                  <c:v>433750104.10000002</c:v>
                </c:pt>
                <c:pt idx="38572">
                  <c:v>433761349.60000002</c:v>
                </c:pt>
                <c:pt idx="38573">
                  <c:v>433772595.10000002</c:v>
                </c:pt>
                <c:pt idx="38574">
                  <c:v>433783840.60000002</c:v>
                </c:pt>
                <c:pt idx="38575">
                  <c:v>433795086</c:v>
                </c:pt>
                <c:pt idx="38576">
                  <c:v>433806331.5</c:v>
                </c:pt>
                <c:pt idx="38577">
                  <c:v>433817577</c:v>
                </c:pt>
                <c:pt idx="38578">
                  <c:v>433828822.5</c:v>
                </c:pt>
                <c:pt idx="38579">
                  <c:v>433840068</c:v>
                </c:pt>
                <c:pt idx="38580">
                  <c:v>433851313.5</c:v>
                </c:pt>
                <c:pt idx="38581">
                  <c:v>433862559</c:v>
                </c:pt>
                <c:pt idx="38582">
                  <c:v>433873804.5</c:v>
                </c:pt>
                <c:pt idx="38583">
                  <c:v>433885050</c:v>
                </c:pt>
                <c:pt idx="38584">
                  <c:v>433896295.5</c:v>
                </c:pt>
                <c:pt idx="38585">
                  <c:v>433907541</c:v>
                </c:pt>
                <c:pt idx="38586">
                  <c:v>433918786.5</c:v>
                </c:pt>
                <c:pt idx="38587">
                  <c:v>433930032</c:v>
                </c:pt>
                <c:pt idx="38588">
                  <c:v>433941277.5</c:v>
                </c:pt>
                <c:pt idx="38589">
                  <c:v>433952523</c:v>
                </c:pt>
                <c:pt idx="38590">
                  <c:v>433963768.5</c:v>
                </c:pt>
                <c:pt idx="38591">
                  <c:v>433975014</c:v>
                </c:pt>
                <c:pt idx="38592">
                  <c:v>433986259.5</c:v>
                </c:pt>
                <c:pt idx="38593">
                  <c:v>433997505</c:v>
                </c:pt>
                <c:pt idx="38594">
                  <c:v>434008750.5</c:v>
                </c:pt>
                <c:pt idx="38595">
                  <c:v>434019996</c:v>
                </c:pt>
                <c:pt idx="38596">
                  <c:v>434031241.5</c:v>
                </c:pt>
                <c:pt idx="38597">
                  <c:v>434042487</c:v>
                </c:pt>
                <c:pt idx="38598">
                  <c:v>434053732.5</c:v>
                </c:pt>
                <c:pt idx="38599">
                  <c:v>434064978</c:v>
                </c:pt>
                <c:pt idx="38600">
                  <c:v>434076223.5</c:v>
                </c:pt>
                <c:pt idx="38601">
                  <c:v>434087469</c:v>
                </c:pt>
                <c:pt idx="38602">
                  <c:v>434098714.5</c:v>
                </c:pt>
                <c:pt idx="38603">
                  <c:v>434109960</c:v>
                </c:pt>
                <c:pt idx="38604">
                  <c:v>434121205.5</c:v>
                </c:pt>
                <c:pt idx="38605">
                  <c:v>434132451</c:v>
                </c:pt>
                <c:pt idx="38606">
                  <c:v>434143696.5</c:v>
                </c:pt>
                <c:pt idx="38607">
                  <c:v>434154942</c:v>
                </c:pt>
                <c:pt idx="38608">
                  <c:v>434166187.5</c:v>
                </c:pt>
                <c:pt idx="38609">
                  <c:v>434177433</c:v>
                </c:pt>
                <c:pt idx="38610">
                  <c:v>434188678.5</c:v>
                </c:pt>
                <c:pt idx="38611">
                  <c:v>434199924</c:v>
                </c:pt>
                <c:pt idx="38612">
                  <c:v>434211169.5</c:v>
                </c:pt>
                <c:pt idx="38613">
                  <c:v>434222415</c:v>
                </c:pt>
                <c:pt idx="38614">
                  <c:v>434233660.5</c:v>
                </c:pt>
                <c:pt idx="38615">
                  <c:v>434244906</c:v>
                </c:pt>
                <c:pt idx="38616">
                  <c:v>434256151.5</c:v>
                </c:pt>
                <c:pt idx="38617">
                  <c:v>434267397</c:v>
                </c:pt>
                <c:pt idx="38618">
                  <c:v>434278642.5</c:v>
                </c:pt>
                <c:pt idx="38619">
                  <c:v>434289888</c:v>
                </c:pt>
                <c:pt idx="38620">
                  <c:v>434301133.5</c:v>
                </c:pt>
                <c:pt idx="38621">
                  <c:v>434312379</c:v>
                </c:pt>
                <c:pt idx="38622">
                  <c:v>434323624.5</c:v>
                </c:pt>
                <c:pt idx="38623">
                  <c:v>434334870</c:v>
                </c:pt>
                <c:pt idx="38624">
                  <c:v>434346115.5</c:v>
                </c:pt>
                <c:pt idx="38625">
                  <c:v>434357360.89999998</c:v>
                </c:pt>
                <c:pt idx="38626">
                  <c:v>434368606.39999998</c:v>
                </c:pt>
                <c:pt idx="38627">
                  <c:v>434379851.89999998</c:v>
                </c:pt>
                <c:pt idx="38628">
                  <c:v>434391097.39999998</c:v>
                </c:pt>
                <c:pt idx="38629">
                  <c:v>434402342.89999998</c:v>
                </c:pt>
                <c:pt idx="38630">
                  <c:v>434413588.39999998</c:v>
                </c:pt>
                <c:pt idx="38631">
                  <c:v>434424833.89999998</c:v>
                </c:pt>
                <c:pt idx="38632">
                  <c:v>434436079.39999998</c:v>
                </c:pt>
                <c:pt idx="38633">
                  <c:v>434447324.89999998</c:v>
                </c:pt>
                <c:pt idx="38634">
                  <c:v>434458570.39999998</c:v>
                </c:pt>
                <c:pt idx="38635">
                  <c:v>434469815.89999998</c:v>
                </c:pt>
                <c:pt idx="38636">
                  <c:v>434481061.39999998</c:v>
                </c:pt>
                <c:pt idx="38637">
                  <c:v>434492306.89999998</c:v>
                </c:pt>
                <c:pt idx="38638">
                  <c:v>434503552.39999998</c:v>
                </c:pt>
                <c:pt idx="38639">
                  <c:v>434514797.89999998</c:v>
                </c:pt>
                <c:pt idx="38640">
                  <c:v>434526043.39999998</c:v>
                </c:pt>
                <c:pt idx="38641">
                  <c:v>434537288.89999998</c:v>
                </c:pt>
                <c:pt idx="38642">
                  <c:v>434548534.39999998</c:v>
                </c:pt>
                <c:pt idx="38643">
                  <c:v>434559779.89999998</c:v>
                </c:pt>
                <c:pt idx="38644">
                  <c:v>434571025.39999998</c:v>
                </c:pt>
                <c:pt idx="38645">
                  <c:v>434582270.89999998</c:v>
                </c:pt>
                <c:pt idx="38646">
                  <c:v>434593516.39999998</c:v>
                </c:pt>
                <c:pt idx="38647">
                  <c:v>434604761.89999998</c:v>
                </c:pt>
                <c:pt idx="38648">
                  <c:v>434616007.39999998</c:v>
                </c:pt>
                <c:pt idx="38649">
                  <c:v>434627252.89999998</c:v>
                </c:pt>
                <c:pt idx="38650">
                  <c:v>434638498.39999998</c:v>
                </c:pt>
                <c:pt idx="38651">
                  <c:v>434649743.89999998</c:v>
                </c:pt>
                <c:pt idx="38652">
                  <c:v>434660989.39999998</c:v>
                </c:pt>
                <c:pt idx="38653">
                  <c:v>434672234.89999998</c:v>
                </c:pt>
                <c:pt idx="38654">
                  <c:v>434683480.39999998</c:v>
                </c:pt>
                <c:pt idx="38655">
                  <c:v>434694725.89999998</c:v>
                </c:pt>
                <c:pt idx="38656">
                  <c:v>434705971.39999998</c:v>
                </c:pt>
                <c:pt idx="38657">
                  <c:v>434717216.89999998</c:v>
                </c:pt>
                <c:pt idx="38658">
                  <c:v>434728462.39999998</c:v>
                </c:pt>
                <c:pt idx="38659">
                  <c:v>434739707.89999998</c:v>
                </c:pt>
                <c:pt idx="38660">
                  <c:v>434750953.39999998</c:v>
                </c:pt>
                <c:pt idx="38661">
                  <c:v>434762198.89999998</c:v>
                </c:pt>
                <c:pt idx="38662">
                  <c:v>434773444.39999998</c:v>
                </c:pt>
                <c:pt idx="38663">
                  <c:v>434784689.89999998</c:v>
                </c:pt>
                <c:pt idx="38664">
                  <c:v>434795935.39999998</c:v>
                </c:pt>
                <c:pt idx="38665">
                  <c:v>434807180.89999998</c:v>
                </c:pt>
                <c:pt idx="38666">
                  <c:v>434818426.39999998</c:v>
                </c:pt>
                <c:pt idx="38667">
                  <c:v>434829671.89999998</c:v>
                </c:pt>
                <c:pt idx="38668">
                  <c:v>434840917.39999998</c:v>
                </c:pt>
                <c:pt idx="38669">
                  <c:v>434852162.89999998</c:v>
                </c:pt>
                <c:pt idx="38670">
                  <c:v>434863408.39999998</c:v>
                </c:pt>
                <c:pt idx="38671">
                  <c:v>434874653.89999998</c:v>
                </c:pt>
                <c:pt idx="38672">
                  <c:v>434885899.39999998</c:v>
                </c:pt>
                <c:pt idx="38673">
                  <c:v>434897144.89999998</c:v>
                </c:pt>
                <c:pt idx="38674">
                  <c:v>434908390.39999998</c:v>
                </c:pt>
                <c:pt idx="38675">
                  <c:v>434919635.89999998</c:v>
                </c:pt>
                <c:pt idx="38676">
                  <c:v>434930881.30000001</c:v>
                </c:pt>
                <c:pt idx="38677">
                  <c:v>434942126.80000001</c:v>
                </c:pt>
                <c:pt idx="38678">
                  <c:v>434953372.30000001</c:v>
                </c:pt>
                <c:pt idx="38679">
                  <c:v>434964617.80000001</c:v>
                </c:pt>
                <c:pt idx="38680">
                  <c:v>434975863.30000001</c:v>
                </c:pt>
                <c:pt idx="38681">
                  <c:v>434987108.80000001</c:v>
                </c:pt>
                <c:pt idx="38682">
                  <c:v>434998354.30000001</c:v>
                </c:pt>
                <c:pt idx="38683">
                  <c:v>435009599.80000001</c:v>
                </c:pt>
                <c:pt idx="38684">
                  <c:v>435020845.30000001</c:v>
                </c:pt>
                <c:pt idx="38685">
                  <c:v>435032090.80000001</c:v>
                </c:pt>
                <c:pt idx="38686">
                  <c:v>435043336.30000001</c:v>
                </c:pt>
                <c:pt idx="38687">
                  <c:v>435054581.80000001</c:v>
                </c:pt>
                <c:pt idx="38688">
                  <c:v>435065827.30000001</c:v>
                </c:pt>
                <c:pt idx="38689">
                  <c:v>435077072.80000001</c:v>
                </c:pt>
                <c:pt idx="38690">
                  <c:v>435088318.30000001</c:v>
                </c:pt>
                <c:pt idx="38691">
                  <c:v>435099563.80000001</c:v>
                </c:pt>
                <c:pt idx="38692">
                  <c:v>435110809.30000001</c:v>
                </c:pt>
                <c:pt idx="38693">
                  <c:v>435122054.80000001</c:v>
                </c:pt>
                <c:pt idx="38694">
                  <c:v>435133300.30000001</c:v>
                </c:pt>
                <c:pt idx="38695">
                  <c:v>435144545.80000001</c:v>
                </c:pt>
                <c:pt idx="38696">
                  <c:v>435155791.30000001</c:v>
                </c:pt>
                <c:pt idx="38697">
                  <c:v>435167036.80000001</c:v>
                </c:pt>
                <c:pt idx="38698">
                  <c:v>435178282.30000001</c:v>
                </c:pt>
                <c:pt idx="38699">
                  <c:v>435189527.80000001</c:v>
                </c:pt>
                <c:pt idx="38700">
                  <c:v>435200773.30000001</c:v>
                </c:pt>
                <c:pt idx="38701">
                  <c:v>435212018.80000001</c:v>
                </c:pt>
                <c:pt idx="38702">
                  <c:v>435223264.30000001</c:v>
                </c:pt>
                <c:pt idx="38703">
                  <c:v>435234509.80000001</c:v>
                </c:pt>
                <c:pt idx="38704">
                  <c:v>435245755.30000001</c:v>
                </c:pt>
                <c:pt idx="38705">
                  <c:v>435257000.80000001</c:v>
                </c:pt>
                <c:pt idx="38706">
                  <c:v>435268246.30000001</c:v>
                </c:pt>
                <c:pt idx="38707">
                  <c:v>435279491.80000001</c:v>
                </c:pt>
                <c:pt idx="38708">
                  <c:v>435290737.30000001</c:v>
                </c:pt>
                <c:pt idx="38709">
                  <c:v>435301982.80000001</c:v>
                </c:pt>
                <c:pt idx="38710">
                  <c:v>435313228.30000001</c:v>
                </c:pt>
                <c:pt idx="38711">
                  <c:v>435324473.80000001</c:v>
                </c:pt>
                <c:pt idx="38712">
                  <c:v>435335719.30000001</c:v>
                </c:pt>
                <c:pt idx="38713">
                  <c:v>435346964.80000001</c:v>
                </c:pt>
                <c:pt idx="38714">
                  <c:v>435358210.30000001</c:v>
                </c:pt>
                <c:pt idx="38715">
                  <c:v>435369455.80000001</c:v>
                </c:pt>
                <c:pt idx="38716">
                  <c:v>435380701.30000001</c:v>
                </c:pt>
                <c:pt idx="38717">
                  <c:v>435391946.80000001</c:v>
                </c:pt>
                <c:pt idx="38718">
                  <c:v>435403192.30000001</c:v>
                </c:pt>
                <c:pt idx="38719">
                  <c:v>435414437.80000001</c:v>
                </c:pt>
                <c:pt idx="38720">
                  <c:v>435425683.30000001</c:v>
                </c:pt>
                <c:pt idx="38721">
                  <c:v>435436928.80000001</c:v>
                </c:pt>
                <c:pt idx="38722">
                  <c:v>435448174.30000001</c:v>
                </c:pt>
                <c:pt idx="38723">
                  <c:v>435459419.80000001</c:v>
                </c:pt>
                <c:pt idx="38724">
                  <c:v>435470665.30000001</c:v>
                </c:pt>
                <c:pt idx="38725">
                  <c:v>435481910.80000001</c:v>
                </c:pt>
                <c:pt idx="38726">
                  <c:v>435493156.19999999</c:v>
                </c:pt>
                <c:pt idx="38727">
                  <c:v>435504401.69999999</c:v>
                </c:pt>
                <c:pt idx="38728">
                  <c:v>435515647.19999999</c:v>
                </c:pt>
                <c:pt idx="38729">
                  <c:v>435526892.69999999</c:v>
                </c:pt>
                <c:pt idx="38730">
                  <c:v>435538138.19999999</c:v>
                </c:pt>
                <c:pt idx="38731">
                  <c:v>435549383.69999999</c:v>
                </c:pt>
                <c:pt idx="38732">
                  <c:v>435560629.19999999</c:v>
                </c:pt>
                <c:pt idx="38733">
                  <c:v>435571874.69999999</c:v>
                </c:pt>
                <c:pt idx="38734">
                  <c:v>435583120.19999999</c:v>
                </c:pt>
                <c:pt idx="38735">
                  <c:v>435594365.69999999</c:v>
                </c:pt>
                <c:pt idx="38736">
                  <c:v>435605611.19999999</c:v>
                </c:pt>
                <c:pt idx="38737">
                  <c:v>435616856.69999999</c:v>
                </c:pt>
                <c:pt idx="38738">
                  <c:v>435628102.19999999</c:v>
                </c:pt>
                <c:pt idx="38739">
                  <c:v>435639347.69999999</c:v>
                </c:pt>
                <c:pt idx="38740">
                  <c:v>435650593.19999999</c:v>
                </c:pt>
                <c:pt idx="38741">
                  <c:v>435661838.69999999</c:v>
                </c:pt>
                <c:pt idx="38742">
                  <c:v>435673084.19999999</c:v>
                </c:pt>
                <c:pt idx="38743">
                  <c:v>435684329.69999999</c:v>
                </c:pt>
                <c:pt idx="38744">
                  <c:v>435695575.19999999</c:v>
                </c:pt>
                <c:pt idx="38745">
                  <c:v>435706820.69999999</c:v>
                </c:pt>
                <c:pt idx="38746">
                  <c:v>435718066.19999999</c:v>
                </c:pt>
                <c:pt idx="38747">
                  <c:v>435729311.69999999</c:v>
                </c:pt>
                <c:pt idx="38748">
                  <c:v>435740557.19999999</c:v>
                </c:pt>
                <c:pt idx="38749">
                  <c:v>435751802.69999999</c:v>
                </c:pt>
                <c:pt idx="38750">
                  <c:v>435763048.19999999</c:v>
                </c:pt>
                <c:pt idx="38751">
                  <c:v>435774293.69999999</c:v>
                </c:pt>
                <c:pt idx="38752">
                  <c:v>435785539.19999999</c:v>
                </c:pt>
                <c:pt idx="38753">
                  <c:v>435796784.69999999</c:v>
                </c:pt>
                <c:pt idx="38754">
                  <c:v>435808030.19999999</c:v>
                </c:pt>
                <c:pt idx="38755">
                  <c:v>435819275.69999999</c:v>
                </c:pt>
                <c:pt idx="38756">
                  <c:v>435830521.19999999</c:v>
                </c:pt>
                <c:pt idx="38757">
                  <c:v>435841766.69999999</c:v>
                </c:pt>
                <c:pt idx="38758">
                  <c:v>435853012.19999999</c:v>
                </c:pt>
                <c:pt idx="38759">
                  <c:v>435864257.69999999</c:v>
                </c:pt>
                <c:pt idx="38760">
                  <c:v>435875503.19999999</c:v>
                </c:pt>
                <c:pt idx="38761">
                  <c:v>435886748.69999999</c:v>
                </c:pt>
                <c:pt idx="38762">
                  <c:v>435897994.19999999</c:v>
                </c:pt>
                <c:pt idx="38763">
                  <c:v>435909239.69999999</c:v>
                </c:pt>
                <c:pt idx="38764">
                  <c:v>435920485.19999999</c:v>
                </c:pt>
                <c:pt idx="38765">
                  <c:v>435931730.69999999</c:v>
                </c:pt>
                <c:pt idx="38766">
                  <c:v>435942976.19999999</c:v>
                </c:pt>
                <c:pt idx="38767">
                  <c:v>435954221.69999999</c:v>
                </c:pt>
                <c:pt idx="38768">
                  <c:v>435965467.19999999</c:v>
                </c:pt>
                <c:pt idx="38769">
                  <c:v>435976712.69999999</c:v>
                </c:pt>
                <c:pt idx="38770">
                  <c:v>435987958.19999999</c:v>
                </c:pt>
                <c:pt idx="38771">
                  <c:v>435999203.69999999</c:v>
                </c:pt>
                <c:pt idx="38772">
                  <c:v>436010449.19999999</c:v>
                </c:pt>
                <c:pt idx="38773">
                  <c:v>436021694.69999999</c:v>
                </c:pt>
                <c:pt idx="38774">
                  <c:v>436032940.19999999</c:v>
                </c:pt>
                <c:pt idx="38775">
                  <c:v>436044185.69999999</c:v>
                </c:pt>
                <c:pt idx="38776">
                  <c:v>436055431.19999999</c:v>
                </c:pt>
                <c:pt idx="38777">
                  <c:v>436066676.60000002</c:v>
                </c:pt>
                <c:pt idx="38778">
                  <c:v>436077922.10000002</c:v>
                </c:pt>
                <c:pt idx="38779">
                  <c:v>436089167.60000002</c:v>
                </c:pt>
                <c:pt idx="38780">
                  <c:v>436100413.10000002</c:v>
                </c:pt>
                <c:pt idx="38781">
                  <c:v>436111658.60000002</c:v>
                </c:pt>
                <c:pt idx="38782">
                  <c:v>436122904.10000002</c:v>
                </c:pt>
                <c:pt idx="38783">
                  <c:v>436134149.60000002</c:v>
                </c:pt>
                <c:pt idx="38784">
                  <c:v>436145395.10000002</c:v>
                </c:pt>
                <c:pt idx="38785">
                  <c:v>436156640.60000002</c:v>
                </c:pt>
                <c:pt idx="38786">
                  <c:v>436167886.10000002</c:v>
                </c:pt>
                <c:pt idx="38787">
                  <c:v>436179131.60000002</c:v>
                </c:pt>
                <c:pt idx="38788">
                  <c:v>436190377.10000002</c:v>
                </c:pt>
                <c:pt idx="38789">
                  <c:v>436201622.60000002</c:v>
                </c:pt>
                <c:pt idx="38790">
                  <c:v>436212868.10000002</c:v>
                </c:pt>
                <c:pt idx="38791">
                  <c:v>436224113.60000002</c:v>
                </c:pt>
                <c:pt idx="38792">
                  <c:v>436235359.10000002</c:v>
                </c:pt>
                <c:pt idx="38793">
                  <c:v>436246604.60000002</c:v>
                </c:pt>
                <c:pt idx="38794">
                  <c:v>436257850.10000002</c:v>
                </c:pt>
                <c:pt idx="38795">
                  <c:v>436269095.60000002</c:v>
                </c:pt>
                <c:pt idx="38796">
                  <c:v>436280341.10000002</c:v>
                </c:pt>
                <c:pt idx="38797">
                  <c:v>436291586.60000002</c:v>
                </c:pt>
                <c:pt idx="38798">
                  <c:v>436302832.10000002</c:v>
                </c:pt>
                <c:pt idx="38799">
                  <c:v>436314077.60000002</c:v>
                </c:pt>
                <c:pt idx="38800">
                  <c:v>436325323.10000002</c:v>
                </c:pt>
                <c:pt idx="38801">
                  <c:v>436336568.60000002</c:v>
                </c:pt>
                <c:pt idx="38802">
                  <c:v>436347814.10000002</c:v>
                </c:pt>
                <c:pt idx="38803">
                  <c:v>436359059.60000002</c:v>
                </c:pt>
                <c:pt idx="38804">
                  <c:v>436370305.10000002</c:v>
                </c:pt>
                <c:pt idx="38805">
                  <c:v>436381550.60000002</c:v>
                </c:pt>
                <c:pt idx="38806">
                  <c:v>436392796.10000002</c:v>
                </c:pt>
                <c:pt idx="38807">
                  <c:v>436404041.60000002</c:v>
                </c:pt>
                <c:pt idx="38808">
                  <c:v>436415287.10000002</c:v>
                </c:pt>
                <c:pt idx="38809">
                  <c:v>436426532.60000002</c:v>
                </c:pt>
                <c:pt idx="38810">
                  <c:v>436437778.10000002</c:v>
                </c:pt>
                <c:pt idx="38811">
                  <c:v>436449023.60000002</c:v>
                </c:pt>
                <c:pt idx="38812">
                  <c:v>436460269.10000002</c:v>
                </c:pt>
                <c:pt idx="38813">
                  <c:v>436471514.60000002</c:v>
                </c:pt>
                <c:pt idx="38814">
                  <c:v>436482760.10000002</c:v>
                </c:pt>
                <c:pt idx="38815">
                  <c:v>436494005.60000002</c:v>
                </c:pt>
                <c:pt idx="38816">
                  <c:v>436505251.10000002</c:v>
                </c:pt>
                <c:pt idx="38817">
                  <c:v>436516496.60000002</c:v>
                </c:pt>
                <c:pt idx="38818">
                  <c:v>436527742.10000002</c:v>
                </c:pt>
                <c:pt idx="38819">
                  <c:v>436538987.60000002</c:v>
                </c:pt>
                <c:pt idx="38820">
                  <c:v>436550233.10000002</c:v>
                </c:pt>
                <c:pt idx="38821">
                  <c:v>436561478.60000002</c:v>
                </c:pt>
                <c:pt idx="38822">
                  <c:v>436572724.10000002</c:v>
                </c:pt>
                <c:pt idx="38823">
                  <c:v>436583969.60000002</c:v>
                </c:pt>
                <c:pt idx="38824">
                  <c:v>436595215.10000002</c:v>
                </c:pt>
                <c:pt idx="38825">
                  <c:v>436606460.60000002</c:v>
                </c:pt>
                <c:pt idx="38826">
                  <c:v>436617706.10000002</c:v>
                </c:pt>
                <c:pt idx="38827">
                  <c:v>436628951.5</c:v>
                </c:pt>
                <c:pt idx="38828">
                  <c:v>436640197</c:v>
                </c:pt>
                <c:pt idx="38829">
                  <c:v>436651442.5</c:v>
                </c:pt>
                <c:pt idx="38830">
                  <c:v>436662688</c:v>
                </c:pt>
                <c:pt idx="38831">
                  <c:v>436673933.5</c:v>
                </c:pt>
                <c:pt idx="38832">
                  <c:v>436685179</c:v>
                </c:pt>
                <c:pt idx="38833">
                  <c:v>436696424.5</c:v>
                </c:pt>
                <c:pt idx="38834">
                  <c:v>436707670</c:v>
                </c:pt>
                <c:pt idx="38835">
                  <c:v>436718915.5</c:v>
                </c:pt>
                <c:pt idx="38836">
                  <c:v>436730161</c:v>
                </c:pt>
                <c:pt idx="38837">
                  <c:v>436741406.5</c:v>
                </c:pt>
                <c:pt idx="38838">
                  <c:v>436752652</c:v>
                </c:pt>
                <c:pt idx="38839">
                  <c:v>436763897.5</c:v>
                </c:pt>
                <c:pt idx="38840">
                  <c:v>436775143</c:v>
                </c:pt>
                <c:pt idx="38841">
                  <c:v>436786388.5</c:v>
                </c:pt>
                <c:pt idx="38842">
                  <c:v>436797634</c:v>
                </c:pt>
                <c:pt idx="38843">
                  <c:v>436808879.5</c:v>
                </c:pt>
                <c:pt idx="38844">
                  <c:v>436820125</c:v>
                </c:pt>
                <c:pt idx="38845">
                  <c:v>436831370.5</c:v>
                </c:pt>
                <c:pt idx="38846">
                  <c:v>436842616</c:v>
                </c:pt>
                <c:pt idx="38847">
                  <c:v>436853861.5</c:v>
                </c:pt>
                <c:pt idx="38848">
                  <c:v>436865107</c:v>
                </c:pt>
                <c:pt idx="38849">
                  <c:v>436876352.5</c:v>
                </c:pt>
                <c:pt idx="38850">
                  <c:v>436887598</c:v>
                </c:pt>
                <c:pt idx="38851">
                  <c:v>436898843.5</c:v>
                </c:pt>
                <c:pt idx="38852">
                  <c:v>436910089</c:v>
                </c:pt>
                <c:pt idx="38853">
                  <c:v>436921334.5</c:v>
                </c:pt>
                <c:pt idx="38854">
                  <c:v>436932580</c:v>
                </c:pt>
                <c:pt idx="38855">
                  <c:v>436943825.5</c:v>
                </c:pt>
                <c:pt idx="38856">
                  <c:v>436955071</c:v>
                </c:pt>
                <c:pt idx="38857">
                  <c:v>436966316.5</c:v>
                </c:pt>
                <c:pt idx="38858">
                  <c:v>436977562</c:v>
                </c:pt>
                <c:pt idx="38859">
                  <c:v>436988807.5</c:v>
                </c:pt>
                <c:pt idx="38860">
                  <c:v>437000053</c:v>
                </c:pt>
                <c:pt idx="38861">
                  <c:v>437011298.5</c:v>
                </c:pt>
                <c:pt idx="38862">
                  <c:v>437022544</c:v>
                </c:pt>
                <c:pt idx="38863">
                  <c:v>437033789.5</c:v>
                </c:pt>
                <c:pt idx="38864">
                  <c:v>437045035</c:v>
                </c:pt>
                <c:pt idx="38865">
                  <c:v>437056280.5</c:v>
                </c:pt>
                <c:pt idx="38866">
                  <c:v>437067526</c:v>
                </c:pt>
                <c:pt idx="38867">
                  <c:v>437078771.5</c:v>
                </c:pt>
                <c:pt idx="38868">
                  <c:v>437090017</c:v>
                </c:pt>
                <c:pt idx="38869">
                  <c:v>437101262.5</c:v>
                </c:pt>
                <c:pt idx="38870">
                  <c:v>437112508</c:v>
                </c:pt>
                <c:pt idx="38871">
                  <c:v>437123753.5</c:v>
                </c:pt>
                <c:pt idx="38872">
                  <c:v>437134999</c:v>
                </c:pt>
                <c:pt idx="38873">
                  <c:v>437146244.5</c:v>
                </c:pt>
                <c:pt idx="38874">
                  <c:v>437157490</c:v>
                </c:pt>
                <c:pt idx="38875">
                  <c:v>437168735.5</c:v>
                </c:pt>
                <c:pt idx="38876">
                  <c:v>437179981</c:v>
                </c:pt>
                <c:pt idx="38877">
                  <c:v>437191226.5</c:v>
                </c:pt>
                <c:pt idx="38878">
                  <c:v>437202471.89999998</c:v>
                </c:pt>
                <c:pt idx="38879">
                  <c:v>437213717.39999998</c:v>
                </c:pt>
                <c:pt idx="38880">
                  <c:v>437224962.89999998</c:v>
                </c:pt>
                <c:pt idx="38881">
                  <c:v>437236208.39999998</c:v>
                </c:pt>
                <c:pt idx="38882">
                  <c:v>437247453.89999998</c:v>
                </c:pt>
                <c:pt idx="38883">
                  <c:v>437258699.39999998</c:v>
                </c:pt>
                <c:pt idx="38884">
                  <c:v>437269944.89999998</c:v>
                </c:pt>
                <c:pt idx="38885">
                  <c:v>437281190.39999998</c:v>
                </c:pt>
                <c:pt idx="38886">
                  <c:v>437292435.89999998</c:v>
                </c:pt>
                <c:pt idx="38887">
                  <c:v>437303681.39999998</c:v>
                </c:pt>
                <c:pt idx="38888">
                  <c:v>437314926.89999998</c:v>
                </c:pt>
                <c:pt idx="38889">
                  <c:v>437326172.39999998</c:v>
                </c:pt>
                <c:pt idx="38890">
                  <c:v>437337417.89999998</c:v>
                </c:pt>
                <c:pt idx="38891">
                  <c:v>437348663.39999998</c:v>
                </c:pt>
                <c:pt idx="38892">
                  <c:v>437359908.89999998</c:v>
                </c:pt>
                <c:pt idx="38893">
                  <c:v>437371154.39999998</c:v>
                </c:pt>
                <c:pt idx="38894">
                  <c:v>437382399.89999998</c:v>
                </c:pt>
                <c:pt idx="38895">
                  <c:v>437393645.39999998</c:v>
                </c:pt>
                <c:pt idx="38896">
                  <c:v>437404890.89999998</c:v>
                </c:pt>
                <c:pt idx="38897">
                  <c:v>437416136.39999998</c:v>
                </c:pt>
                <c:pt idx="38898">
                  <c:v>437427381.89999998</c:v>
                </c:pt>
                <c:pt idx="38899">
                  <c:v>437438627.39999998</c:v>
                </c:pt>
                <c:pt idx="38900">
                  <c:v>437449872.89999998</c:v>
                </c:pt>
                <c:pt idx="38901">
                  <c:v>437461118.39999998</c:v>
                </c:pt>
                <c:pt idx="38902">
                  <c:v>437472363.89999998</c:v>
                </c:pt>
                <c:pt idx="38903">
                  <c:v>437483609.39999998</c:v>
                </c:pt>
                <c:pt idx="38904">
                  <c:v>437494854.89999998</c:v>
                </c:pt>
                <c:pt idx="38905">
                  <c:v>437506100.39999998</c:v>
                </c:pt>
                <c:pt idx="38906">
                  <c:v>437517345.89999998</c:v>
                </c:pt>
                <c:pt idx="38907">
                  <c:v>437528591.39999998</c:v>
                </c:pt>
                <c:pt idx="38908">
                  <c:v>437539836.89999998</c:v>
                </c:pt>
                <c:pt idx="38909">
                  <c:v>437551082.39999998</c:v>
                </c:pt>
                <c:pt idx="38910">
                  <c:v>437562327.89999998</c:v>
                </c:pt>
                <c:pt idx="38911">
                  <c:v>437573573.39999998</c:v>
                </c:pt>
                <c:pt idx="38912">
                  <c:v>437584818.89999998</c:v>
                </c:pt>
                <c:pt idx="38913">
                  <c:v>437596064.39999998</c:v>
                </c:pt>
                <c:pt idx="38914">
                  <c:v>437607309.89999998</c:v>
                </c:pt>
                <c:pt idx="38915">
                  <c:v>437618555.39999998</c:v>
                </c:pt>
                <c:pt idx="38916">
                  <c:v>437629800.89999998</c:v>
                </c:pt>
                <c:pt idx="38917">
                  <c:v>437641046.39999998</c:v>
                </c:pt>
                <c:pt idx="38918">
                  <c:v>437652291.89999998</c:v>
                </c:pt>
                <c:pt idx="38919">
                  <c:v>437663537.39999998</c:v>
                </c:pt>
                <c:pt idx="38920">
                  <c:v>437674782.89999998</c:v>
                </c:pt>
                <c:pt idx="38921">
                  <c:v>437686028.39999998</c:v>
                </c:pt>
                <c:pt idx="38922">
                  <c:v>437697273.89999998</c:v>
                </c:pt>
                <c:pt idx="38923">
                  <c:v>437708519.39999998</c:v>
                </c:pt>
                <c:pt idx="38924">
                  <c:v>437719764.89999998</c:v>
                </c:pt>
                <c:pt idx="38925">
                  <c:v>437731010.39999998</c:v>
                </c:pt>
                <c:pt idx="38926">
                  <c:v>437742255.89999998</c:v>
                </c:pt>
                <c:pt idx="38927">
                  <c:v>437753501.39999998</c:v>
                </c:pt>
                <c:pt idx="38928">
                  <c:v>437764746.80000001</c:v>
                </c:pt>
                <c:pt idx="38929">
                  <c:v>437775992.30000001</c:v>
                </c:pt>
                <c:pt idx="38930">
                  <c:v>437787237.80000001</c:v>
                </c:pt>
                <c:pt idx="38931">
                  <c:v>437798483.30000001</c:v>
                </c:pt>
                <c:pt idx="38932">
                  <c:v>437809728.80000001</c:v>
                </c:pt>
                <c:pt idx="38933">
                  <c:v>437820974.30000001</c:v>
                </c:pt>
                <c:pt idx="38934">
                  <c:v>437832219.80000001</c:v>
                </c:pt>
                <c:pt idx="38935">
                  <c:v>437843465.30000001</c:v>
                </c:pt>
                <c:pt idx="38936">
                  <c:v>437854710.80000001</c:v>
                </c:pt>
                <c:pt idx="38937">
                  <c:v>437865956.30000001</c:v>
                </c:pt>
                <c:pt idx="38938">
                  <c:v>437877201.80000001</c:v>
                </c:pt>
                <c:pt idx="38939">
                  <c:v>437888447.30000001</c:v>
                </c:pt>
                <c:pt idx="38940">
                  <c:v>437899692.80000001</c:v>
                </c:pt>
                <c:pt idx="38941">
                  <c:v>437910938.30000001</c:v>
                </c:pt>
                <c:pt idx="38942">
                  <c:v>437922183.80000001</c:v>
                </c:pt>
                <c:pt idx="38943">
                  <c:v>437933429.30000001</c:v>
                </c:pt>
                <c:pt idx="38944">
                  <c:v>437944674.80000001</c:v>
                </c:pt>
                <c:pt idx="38945">
                  <c:v>437955920.30000001</c:v>
                </c:pt>
                <c:pt idx="38946">
                  <c:v>437967165.80000001</c:v>
                </c:pt>
                <c:pt idx="38947">
                  <c:v>437978411.30000001</c:v>
                </c:pt>
                <c:pt idx="38948">
                  <c:v>437989656.80000001</c:v>
                </c:pt>
                <c:pt idx="38949">
                  <c:v>438000902.30000001</c:v>
                </c:pt>
                <c:pt idx="38950">
                  <c:v>438012147.80000001</c:v>
                </c:pt>
                <c:pt idx="38951">
                  <c:v>438023393.30000001</c:v>
                </c:pt>
                <c:pt idx="38952">
                  <c:v>438034638.80000001</c:v>
                </c:pt>
                <c:pt idx="38953">
                  <c:v>438045884.30000001</c:v>
                </c:pt>
                <c:pt idx="38954">
                  <c:v>438057129.80000001</c:v>
                </c:pt>
                <c:pt idx="38955">
                  <c:v>438068375.30000001</c:v>
                </c:pt>
                <c:pt idx="38956">
                  <c:v>438079620.80000001</c:v>
                </c:pt>
                <c:pt idx="38957">
                  <c:v>438090866.30000001</c:v>
                </c:pt>
                <c:pt idx="38958">
                  <c:v>438102111.80000001</c:v>
                </c:pt>
                <c:pt idx="38959">
                  <c:v>438113357.30000001</c:v>
                </c:pt>
                <c:pt idx="38960">
                  <c:v>438124602.80000001</c:v>
                </c:pt>
                <c:pt idx="38961">
                  <c:v>438135848.30000001</c:v>
                </c:pt>
                <c:pt idx="38962">
                  <c:v>438147093.80000001</c:v>
                </c:pt>
                <c:pt idx="38963">
                  <c:v>438158339.30000001</c:v>
                </c:pt>
                <c:pt idx="38964">
                  <c:v>438169584.80000001</c:v>
                </c:pt>
                <c:pt idx="38965">
                  <c:v>438180830.30000001</c:v>
                </c:pt>
                <c:pt idx="38966">
                  <c:v>438192075.80000001</c:v>
                </c:pt>
                <c:pt idx="38967">
                  <c:v>438203321.30000001</c:v>
                </c:pt>
                <c:pt idx="38968">
                  <c:v>438214566.80000001</c:v>
                </c:pt>
                <c:pt idx="38969">
                  <c:v>438225812.30000001</c:v>
                </c:pt>
                <c:pt idx="38970">
                  <c:v>438237057.80000001</c:v>
                </c:pt>
                <c:pt idx="38971">
                  <c:v>438248303.30000001</c:v>
                </c:pt>
                <c:pt idx="38972">
                  <c:v>438259548.80000001</c:v>
                </c:pt>
                <c:pt idx="38973">
                  <c:v>438270794.30000001</c:v>
                </c:pt>
                <c:pt idx="38974">
                  <c:v>438282039.80000001</c:v>
                </c:pt>
                <c:pt idx="38975">
                  <c:v>438293285.30000001</c:v>
                </c:pt>
                <c:pt idx="38976">
                  <c:v>438304530.80000001</c:v>
                </c:pt>
                <c:pt idx="38977">
                  <c:v>438315776.30000001</c:v>
                </c:pt>
                <c:pt idx="38978">
                  <c:v>438327021.69999999</c:v>
                </c:pt>
                <c:pt idx="38979">
                  <c:v>438338267.19999999</c:v>
                </c:pt>
                <c:pt idx="38980">
                  <c:v>438349512.69999999</c:v>
                </c:pt>
                <c:pt idx="38981">
                  <c:v>438360758.19999999</c:v>
                </c:pt>
                <c:pt idx="38982">
                  <c:v>438372003.69999999</c:v>
                </c:pt>
                <c:pt idx="38983">
                  <c:v>438383249.19999999</c:v>
                </c:pt>
                <c:pt idx="38984">
                  <c:v>438394494.69999999</c:v>
                </c:pt>
                <c:pt idx="38985">
                  <c:v>438405740.19999999</c:v>
                </c:pt>
                <c:pt idx="38986">
                  <c:v>438416985.69999999</c:v>
                </c:pt>
                <c:pt idx="38987">
                  <c:v>438428231.19999999</c:v>
                </c:pt>
                <c:pt idx="38988">
                  <c:v>438439476.69999999</c:v>
                </c:pt>
                <c:pt idx="38989">
                  <c:v>438450722.19999999</c:v>
                </c:pt>
                <c:pt idx="38990">
                  <c:v>438461967.69999999</c:v>
                </c:pt>
                <c:pt idx="38991">
                  <c:v>438473213.19999999</c:v>
                </c:pt>
                <c:pt idx="38992">
                  <c:v>438484458.69999999</c:v>
                </c:pt>
                <c:pt idx="38993">
                  <c:v>438495704.19999999</c:v>
                </c:pt>
                <c:pt idx="38994">
                  <c:v>438506949.69999999</c:v>
                </c:pt>
                <c:pt idx="38995">
                  <c:v>438518195.19999999</c:v>
                </c:pt>
                <c:pt idx="38996">
                  <c:v>438529440.69999999</c:v>
                </c:pt>
                <c:pt idx="38997">
                  <c:v>438540686.19999999</c:v>
                </c:pt>
                <c:pt idx="38998">
                  <c:v>438551931.69999999</c:v>
                </c:pt>
                <c:pt idx="38999">
                  <c:v>438563177.19999999</c:v>
                </c:pt>
                <c:pt idx="39000">
                  <c:v>438574422.69999999</c:v>
                </c:pt>
                <c:pt idx="39001">
                  <c:v>438585668.19999999</c:v>
                </c:pt>
                <c:pt idx="39002">
                  <c:v>438596913.69999999</c:v>
                </c:pt>
                <c:pt idx="39003">
                  <c:v>438608159.19999999</c:v>
                </c:pt>
                <c:pt idx="39004">
                  <c:v>438619404.69999999</c:v>
                </c:pt>
                <c:pt idx="39005">
                  <c:v>438630650.19999999</c:v>
                </c:pt>
                <c:pt idx="39006">
                  <c:v>438641895.69999999</c:v>
                </c:pt>
                <c:pt idx="39007">
                  <c:v>438653141.19999999</c:v>
                </c:pt>
                <c:pt idx="39008">
                  <c:v>438664386.69999999</c:v>
                </c:pt>
                <c:pt idx="39009">
                  <c:v>438675632.19999999</c:v>
                </c:pt>
                <c:pt idx="39010">
                  <c:v>438686877.69999999</c:v>
                </c:pt>
                <c:pt idx="39011">
                  <c:v>438698123.19999999</c:v>
                </c:pt>
                <c:pt idx="39012">
                  <c:v>438709368.69999999</c:v>
                </c:pt>
                <c:pt idx="39013">
                  <c:v>438720614.19999999</c:v>
                </c:pt>
                <c:pt idx="39014">
                  <c:v>438731859.69999999</c:v>
                </c:pt>
                <c:pt idx="39015">
                  <c:v>438743105.19999999</c:v>
                </c:pt>
                <c:pt idx="39016">
                  <c:v>438754350.69999999</c:v>
                </c:pt>
                <c:pt idx="39017">
                  <c:v>438765596.19999999</c:v>
                </c:pt>
                <c:pt idx="39018">
                  <c:v>438776841.69999999</c:v>
                </c:pt>
                <c:pt idx="39019">
                  <c:v>438788087.19999999</c:v>
                </c:pt>
                <c:pt idx="39020">
                  <c:v>438799332.69999999</c:v>
                </c:pt>
                <c:pt idx="39021">
                  <c:v>438810578.19999999</c:v>
                </c:pt>
                <c:pt idx="39022">
                  <c:v>438821823.69999999</c:v>
                </c:pt>
                <c:pt idx="39023">
                  <c:v>438833069.19999999</c:v>
                </c:pt>
                <c:pt idx="39024">
                  <c:v>438844314.69999999</c:v>
                </c:pt>
                <c:pt idx="39025">
                  <c:v>438855560.19999999</c:v>
                </c:pt>
                <c:pt idx="39026">
                  <c:v>438866805.69999999</c:v>
                </c:pt>
                <c:pt idx="39027">
                  <c:v>438878051.19999999</c:v>
                </c:pt>
                <c:pt idx="39028">
                  <c:v>438889296.69999999</c:v>
                </c:pt>
                <c:pt idx="39029">
                  <c:v>438900542.10000002</c:v>
                </c:pt>
                <c:pt idx="39030">
                  <c:v>438911787.60000002</c:v>
                </c:pt>
                <c:pt idx="39031">
                  <c:v>438923033.10000002</c:v>
                </c:pt>
                <c:pt idx="39032">
                  <c:v>438934278.60000002</c:v>
                </c:pt>
                <c:pt idx="39033">
                  <c:v>438945524.10000002</c:v>
                </c:pt>
                <c:pt idx="39034">
                  <c:v>438956769.60000002</c:v>
                </c:pt>
                <c:pt idx="39035">
                  <c:v>438968015.10000002</c:v>
                </c:pt>
                <c:pt idx="39036">
                  <c:v>438979260.60000002</c:v>
                </c:pt>
                <c:pt idx="39037">
                  <c:v>438990506.10000002</c:v>
                </c:pt>
                <c:pt idx="39038">
                  <c:v>439001751.60000002</c:v>
                </c:pt>
                <c:pt idx="39039">
                  <c:v>439012997.10000002</c:v>
                </c:pt>
                <c:pt idx="39040">
                  <c:v>439024242.60000002</c:v>
                </c:pt>
                <c:pt idx="39041">
                  <c:v>439035488.10000002</c:v>
                </c:pt>
                <c:pt idx="39042">
                  <c:v>439046733.60000002</c:v>
                </c:pt>
                <c:pt idx="39043">
                  <c:v>439057979.10000002</c:v>
                </c:pt>
                <c:pt idx="39044">
                  <c:v>439069224.60000002</c:v>
                </c:pt>
                <c:pt idx="39045">
                  <c:v>439080470.10000002</c:v>
                </c:pt>
                <c:pt idx="39046">
                  <c:v>439091715.60000002</c:v>
                </c:pt>
                <c:pt idx="39047">
                  <c:v>439102961.10000002</c:v>
                </c:pt>
                <c:pt idx="39048">
                  <c:v>439114206.60000002</c:v>
                </c:pt>
                <c:pt idx="39049">
                  <c:v>439125452.10000002</c:v>
                </c:pt>
                <c:pt idx="39050">
                  <c:v>439136697.60000002</c:v>
                </c:pt>
                <c:pt idx="39051">
                  <c:v>439147943.10000002</c:v>
                </c:pt>
                <c:pt idx="39052">
                  <c:v>439159188.60000002</c:v>
                </c:pt>
                <c:pt idx="39053">
                  <c:v>439170434.10000002</c:v>
                </c:pt>
                <c:pt idx="39054">
                  <c:v>439181679.60000002</c:v>
                </c:pt>
                <c:pt idx="39055">
                  <c:v>439192925.10000002</c:v>
                </c:pt>
                <c:pt idx="39056">
                  <c:v>439204170.60000002</c:v>
                </c:pt>
                <c:pt idx="39057">
                  <c:v>439215416.10000002</c:v>
                </c:pt>
                <c:pt idx="39058">
                  <c:v>439226661.60000002</c:v>
                </c:pt>
                <c:pt idx="39059">
                  <c:v>439237907.10000002</c:v>
                </c:pt>
                <c:pt idx="39060">
                  <c:v>439249152.60000002</c:v>
                </c:pt>
                <c:pt idx="39061">
                  <c:v>439260398.10000002</c:v>
                </c:pt>
                <c:pt idx="39062">
                  <c:v>439271643.60000002</c:v>
                </c:pt>
                <c:pt idx="39063">
                  <c:v>439282889.10000002</c:v>
                </c:pt>
                <c:pt idx="39064">
                  <c:v>439294134.60000002</c:v>
                </c:pt>
                <c:pt idx="39065">
                  <c:v>439305380.10000002</c:v>
                </c:pt>
                <c:pt idx="39066">
                  <c:v>439316625.60000002</c:v>
                </c:pt>
                <c:pt idx="39067">
                  <c:v>439327871.10000002</c:v>
                </c:pt>
                <c:pt idx="39068">
                  <c:v>439339116.60000002</c:v>
                </c:pt>
                <c:pt idx="39069">
                  <c:v>439350362.10000002</c:v>
                </c:pt>
                <c:pt idx="39070">
                  <c:v>439361607.60000002</c:v>
                </c:pt>
                <c:pt idx="39071">
                  <c:v>439372853.10000002</c:v>
                </c:pt>
                <c:pt idx="39072">
                  <c:v>439384098.60000002</c:v>
                </c:pt>
                <c:pt idx="39073">
                  <c:v>439395344.10000002</c:v>
                </c:pt>
                <c:pt idx="39074">
                  <c:v>439406589.60000002</c:v>
                </c:pt>
                <c:pt idx="39075">
                  <c:v>439417835.10000002</c:v>
                </c:pt>
                <c:pt idx="39076">
                  <c:v>439429080.60000002</c:v>
                </c:pt>
                <c:pt idx="39077">
                  <c:v>439440326.10000002</c:v>
                </c:pt>
                <c:pt idx="39078">
                  <c:v>439451571.60000002</c:v>
                </c:pt>
                <c:pt idx="39079">
                  <c:v>439462817</c:v>
                </c:pt>
                <c:pt idx="39080">
                  <c:v>439474062.5</c:v>
                </c:pt>
                <c:pt idx="39081">
                  <c:v>439485308</c:v>
                </c:pt>
                <c:pt idx="39082">
                  <c:v>439496553.5</c:v>
                </c:pt>
                <c:pt idx="39083">
                  <c:v>439507799</c:v>
                </c:pt>
                <c:pt idx="39084">
                  <c:v>439519044.5</c:v>
                </c:pt>
                <c:pt idx="39085">
                  <c:v>439530290</c:v>
                </c:pt>
                <c:pt idx="39086">
                  <c:v>439541535.5</c:v>
                </c:pt>
                <c:pt idx="39087">
                  <c:v>439552781</c:v>
                </c:pt>
                <c:pt idx="39088">
                  <c:v>439564026.5</c:v>
                </c:pt>
                <c:pt idx="39089">
                  <c:v>439575272</c:v>
                </c:pt>
                <c:pt idx="39090">
                  <c:v>439586517.5</c:v>
                </c:pt>
                <c:pt idx="39091">
                  <c:v>439597763</c:v>
                </c:pt>
                <c:pt idx="39092">
                  <c:v>439609008.5</c:v>
                </c:pt>
                <c:pt idx="39093">
                  <c:v>439620254</c:v>
                </c:pt>
                <c:pt idx="39094">
                  <c:v>439631499.5</c:v>
                </c:pt>
                <c:pt idx="39095">
                  <c:v>439642745</c:v>
                </c:pt>
                <c:pt idx="39096">
                  <c:v>439653990.5</c:v>
                </c:pt>
                <c:pt idx="39097">
                  <c:v>439665236</c:v>
                </c:pt>
                <c:pt idx="39098">
                  <c:v>439676481.5</c:v>
                </c:pt>
                <c:pt idx="39099">
                  <c:v>439687727</c:v>
                </c:pt>
                <c:pt idx="39100">
                  <c:v>439698972.5</c:v>
                </c:pt>
                <c:pt idx="39101">
                  <c:v>439710218</c:v>
                </c:pt>
                <c:pt idx="39102">
                  <c:v>439721463.5</c:v>
                </c:pt>
                <c:pt idx="39103">
                  <c:v>439732709</c:v>
                </c:pt>
                <c:pt idx="39104">
                  <c:v>439743954.5</c:v>
                </c:pt>
                <c:pt idx="39105">
                  <c:v>439755200</c:v>
                </c:pt>
                <c:pt idx="39106">
                  <c:v>439766445.5</c:v>
                </c:pt>
                <c:pt idx="39107">
                  <c:v>439777691</c:v>
                </c:pt>
                <c:pt idx="39108">
                  <c:v>439788936.5</c:v>
                </c:pt>
                <c:pt idx="39109">
                  <c:v>439800182</c:v>
                </c:pt>
                <c:pt idx="39110">
                  <c:v>439811427.5</c:v>
                </c:pt>
                <c:pt idx="39111">
                  <c:v>439822673</c:v>
                </c:pt>
                <c:pt idx="39112">
                  <c:v>439833918.5</c:v>
                </c:pt>
                <c:pt idx="39113">
                  <c:v>439845164</c:v>
                </c:pt>
                <c:pt idx="39114">
                  <c:v>439856409.5</c:v>
                </c:pt>
                <c:pt idx="39115">
                  <c:v>439867655</c:v>
                </c:pt>
                <c:pt idx="39116">
                  <c:v>439878900.5</c:v>
                </c:pt>
                <c:pt idx="39117">
                  <c:v>439890146</c:v>
                </c:pt>
                <c:pt idx="39118">
                  <c:v>439901391.5</c:v>
                </c:pt>
                <c:pt idx="39119">
                  <c:v>439912637</c:v>
                </c:pt>
                <c:pt idx="39120">
                  <c:v>439923882.5</c:v>
                </c:pt>
                <c:pt idx="39121">
                  <c:v>439935128</c:v>
                </c:pt>
                <c:pt idx="39122">
                  <c:v>439946373.5</c:v>
                </c:pt>
                <c:pt idx="39123">
                  <c:v>439957619</c:v>
                </c:pt>
                <c:pt idx="39124">
                  <c:v>439968864.5</c:v>
                </c:pt>
                <c:pt idx="39125">
                  <c:v>439980110</c:v>
                </c:pt>
                <c:pt idx="39126">
                  <c:v>439991355.5</c:v>
                </c:pt>
                <c:pt idx="39127">
                  <c:v>440002601</c:v>
                </c:pt>
                <c:pt idx="39128">
                  <c:v>440013846.5</c:v>
                </c:pt>
                <c:pt idx="39129">
                  <c:v>440025092</c:v>
                </c:pt>
                <c:pt idx="39130">
                  <c:v>440036337.39999998</c:v>
                </c:pt>
                <c:pt idx="39131">
                  <c:v>440047582.89999998</c:v>
                </c:pt>
                <c:pt idx="39132">
                  <c:v>440058828.39999998</c:v>
                </c:pt>
                <c:pt idx="39133">
                  <c:v>440070073.89999998</c:v>
                </c:pt>
                <c:pt idx="39134">
                  <c:v>440081319.39999998</c:v>
                </c:pt>
                <c:pt idx="39135">
                  <c:v>440092564.89999998</c:v>
                </c:pt>
                <c:pt idx="39136">
                  <c:v>440103810.39999998</c:v>
                </c:pt>
                <c:pt idx="39137">
                  <c:v>440115055.89999998</c:v>
                </c:pt>
                <c:pt idx="39138">
                  <c:v>440126301.39999998</c:v>
                </c:pt>
                <c:pt idx="39139">
                  <c:v>440137546.89999998</c:v>
                </c:pt>
                <c:pt idx="39140">
                  <c:v>440148792.39999998</c:v>
                </c:pt>
                <c:pt idx="39141">
                  <c:v>440160037.89999998</c:v>
                </c:pt>
                <c:pt idx="39142">
                  <c:v>440171283.39999998</c:v>
                </c:pt>
                <c:pt idx="39143">
                  <c:v>440182528.89999998</c:v>
                </c:pt>
                <c:pt idx="39144">
                  <c:v>440193774.39999998</c:v>
                </c:pt>
                <c:pt idx="39145">
                  <c:v>440205019.89999998</c:v>
                </c:pt>
                <c:pt idx="39146">
                  <c:v>440216265.39999998</c:v>
                </c:pt>
                <c:pt idx="39147">
                  <c:v>440227510.89999998</c:v>
                </c:pt>
                <c:pt idx="39148">
                  <c:v>440238756.39999998</c:v>
                </c:pt>
                <c:pt idx="39149">
                  <c:v>440250001.89999998</c:v>
                </c:pt>
                <c:pt idx="39150">
                  <c:v>440261247.39999998</c:v>
                </c:pt>
                <c:pt idx="39151">
                  <c:v>440272492.89999998</c:v>
                </c:pt>
                <c:pt idx="39152">
                  <c:v>440283738.39999998</c:v>
                </c:pt>
                <c:pt idx="39153">
                  <c:v>440294983.89999998</c:v>
                </c:pt>
                <c:pt idx="39154">
                  <c:v>440306229.39999998</c:v>
                </c:pt>
                <c:pt idx="39155">
                  <c:v>440317474.89999998</c:v>
                </c:pt>
                <c:pt idx="39156">
                  <c:v>440328720.39999998</c:v>
                </c:pt>
                <c:pt idx="39157">
                  <c:v>440339965.89999998</c:v>
                </c:pt>
                <c:pt idx="39158">
                  <c:v>440351211.39999998</c:v>
                </c:pt>
                <c:pt idx="39159">
                  <c:v>440362456.89999998</c:v>
                </c:pt>
                <c:pt idx="39160">
                  <c:v>440373702.39999998</c:v>
                </c:pt>
                <c:pt idx="39161">
                  <c:v>440384947.89999998</c:v>
                </c:pt>
                <c:pt idx="39162">
                  <c:v>440396193.39999998</c:v>
                </c:pt>
                <c:pt idx="39163">
                  <c:v>440407438.89999998</c:v>
                </c:pt>
                <c:pt idx="39164">
                  <c:v>440418684.39999998</c:v>
                </c:pt>
                <c:pt idx="39165">
                  <c:v>440429929.89999998</c:v>
                </c:pt>
                <c:pt idx="39166">
                  <c:v>440441175.39999998</c:v>
                </c:pt>
                <c:pt idx="39167">
                  <c:v>440452420.89999998</c:v>
                </c:pt>
                <c:pt idx="39168">
                  <c:v>440463666.39999998</c:v>
                </c:pt>
                <c:pt idx="39169">
                  <c:v>440474911.89999998</c:v>
                </c:pt>
                <c:pt idx="39170">
                  <c:v>440486157.39999998</c:v>
                </c:pt>
                <c:pt idx="39171">
                  <c:v>440497402.89999998</c:v>
                </c:pt>
                <c:pt idx="39172">
                  <c:v>440508648.39999998</c:v>
                </c:pt>
                <c:pt idx="39173">
                  <c:v>440519893.89999998</c:v>
                </c:pt>
                <c:pt idx="39174">
                  <c:v>440531139.39999998</c:v>
                </c:pt>
                <c:pt idx="39175">
                  <c:v>440542384.89999998</c:v>
                </c:pt>
                <c:pt idx="39176">
                  <c:v>440553630.39999998</c:v>
                </c:pt>
                <c:pt idx="39177">
                  <c:v>440564875.89999998</c:v>
                </c:pt>
                <c:pt idx="39178">
                  <c:v>440576121.39999998</c:v>
                </c:pt>
                <c:pt idx="39179">
                  <c:v>440587366.89999998</c:v>
                </c:pt>
                <c:pt idx="39180">
                  <c:v>440598612.30000001</c:v>
                </c:pt>
                <c:pt idx="39181">
                  <c:v>440609857.80000001</c:v>
                </c:pt>
                <c:pt idx="39182">
                  <c:v>440621103.30000001</c:v>
                </c:pt>
                <c:pt idx="39183">
                  <c:v>440632348.80000001</c:v>
                </c:pt>
                <c:pt idx="39184">
                  <c:v>440643594.30000001</c:v>
                </c:pt>
                <c:pt idx="39185">
                  <c:v>440654839.80000001</c:v>
                </c:pt>
                <c:pt idx="39186">
                  <c:v>440666085.30000001</c:v>
                </c:pt>
                <c:pt idx="39187">
                  <c:v>440677330.80000001</c:v>
                </c:pt>
                <c:pt idx="39188">
                  <c:v>440688576.30000001</c:v>
                </c:pt>
                <c:pt idx="39189">
                  <c:v>440699821.80000001</c:v>
                </c:pt>
                <c:pt idx="39190">
                  <c:v>440711067.30000001</c:v>
                </c:pt>
                <c:pt idx="39191">
                  <c:v>440722312.80000001</c:v>
                </c:pt>
                <c:pt idx="39192">
                  <c:v>440733558.30000001</c:v>
                </c:pt>
                <c:pt idx="39193">
                  <c:v>440744803.80000001</c:v>
                </c:pt>
                <c:pt idx="39194">
                  <c:v>440756049.30000001</c:v>
                </c:pt>
                <c:pt idx="39195">
                  <c:v>440767294.80000001</c:v>
                </c:pt>
                <c:pt idx="39196">
                  <c:v>440778540.30000001</c:v>
                </c:pt>
                <c:pt idx="39197">
                  <c:v>440789785.80000001</c:v>
                </c:pt>
                <c:pt idx="39198">
                  <c:v>440801031.30000001</c:v>
                </c:pt>
                <c:pt idx="39199">
                  <c:v>440812276.80000001</c:v>
                </c:pt>
                <c:pt idx="39200">
                  <c:v>440823522.30000001</c:v>
                </c:pt>
                <c:pt idx="39201">
                  <c:v>440834767.80000001</c:v>
                </c:pt>
                <c:pt idx="39202">
                  <c:v>440846013.30000001</c:v>
                </c:pt>
                <c:pt idx="39203">
                  <c:v>440857258.80000001</c:v>
                </c:pt>
                <c:pt idx="39204">
                  <c:v>440868504.30000001</c:v>
                </c:pt>
                <c:pt idx="39205">
                  <c:v>440879749.80000001</c:v>
                </c:pt>
                <c:pt idx="39206">
                  <c:v>440890995.30000001</c:v>
                </c:pt>
                <c:pt idx="39207">
                  <c:v>440902240.80000001</c:v>
                </c:pt>
                <c:pt idx="39208">
                  <c:v>440913486.30000001</c:v>
                </c:pt>
                <c:pt idx="39209">
                  <c:v>440924731.80000001</c:v>
                </c:pt>
                <c:pt idx="39210">
                  <c:v>440935977.30000001</c:v>
                </c:pt>
                <c:pt idx="39211">
                  <c:v>440947222.80000001</c:v>
                </c:pt>
                <c:pt idx="39212">
                  <c:v>440958468.30000001</c:v>
                </c:pt>
                <c:pt idx="39213">
                  <c:v>440969713.80000001</c:v>
                </c:pt>
                <c:pt idx="39214">
                  <c:v>440980959.30000001</c:v>
                </c:pt>
                <c:pt idx="39215">
                  <c:v>440992204.80000001</c:v>
                </c:pt>
                <c:pt idx="39216">
                  <c:v>441003450.30000001</c:v>
                </c:pt>
                <c:pt idx="39217">
                  <c:v>441014695.80000001</c:v>
                </c:pt>
                <c:pt idx="39218">
                  <c:v>441025941.30000001</c:v>
                </c:pt>
                <c:pt idx="39219">
                  <c:v>441037186.80000001</c:v>
                </c:pt>
                <c:pt idx="39220">
                  <c:v>441048432.30000001</c:v>
                </c:pt>
                <c:pt idx="39221">
                  <c:v>441059677.80000001</c:v>
                </c:pt>
                <c:pt idx="39222">
                  <c:v>441070923.30000001</c:v>
                </c:pt>
                <c:pt idx="39223">
                  <c:v>441082168.80000001</c:v>
                </c:pt>
                <c:pt idx="39224">
                  <c:v>441093414.30000001</c:v>
                </c:pt>
                <c:pt idx="39225">
                  <c:v>441104659.80000001</c:v>
                </c:pt>
                <c:pt idx="39226">
                  <c:v>441115905.30000001</c:v>
                </c:pt>
                <c:pt idx="39227">
                  <c:v>441127150.80000001</c:v>
                </c:pt>
                <c:pt idx="39228">
                  <c:v>441138396.30000001</c:v>
                </c:pt>
                <c:pt idx="39229">
                  <c:v>441149641.80000001</c:v>
                </c:pt>
                <c:pt idx="39230">
                  <c:v>441160887.30000001</c:v>
                </c:pt>
                <c:pt idx="39231">
                  <c:v>441172132.69999999</c:v>
                </c:pt>
                <c:pt idx="39232">
                  <c:v>441183378.19999999</c:v>
                </c:pt>
                <c:pt idx="39233">
                  <c:v>441194623.69999999</c:v>
                </c:pt>
                <c:pt idx="39234">
                  <c:v>441205869.19999999</c:v>
                </c:pt>
                <c:pt idx="39235">
                  <c:v>441217114.69999999</c:v>
                </c:pt>
                <c:pt idx="39236">
                  <c:v>441228360.19999999</c:v>
                </c:pt>
                <c:pt idx="39237">
                  <c:v>441239605.69999999</c:v>
                </c:pt>
                <c:pt idx="39238">
                  <c:v>441250851.19999999</c:v>
                </c:pt>
                <c:pt idx="39239">
                  <c:v>441262096.69999999</c:v>
                </c:pt>
                <c:pt idx="39240">
                  <c:v>441273342.19999999</c:v>
                </c:pt>
                <c:pt idx="39241">
                  <c:v>441284587.69999999</c:v>
                </c:pt>
                <c:pt idx="39242">
                  <c:v>441295833.19999999</c:v>
                </c:pt>
                <c:pt idx="39243">
                  <c:v>441307078.69999999</c:v>
                </c:pt>
                <c:pt idx="39244">
                  <c:v>441318324.19999999</c:v>
                </c:pt>
                <c:pt idx="39245">
                  <c:v>441329569.69999999</c:v>
                </c:pt>
                <c:pt idx="39246">
                  <c:v>441340815.19999999</c:v>
                </c:pt>
                <c:pt idx="39247">
                  <c:v>441352060.69999999</c:v>
                </c:pt>
                <c:pt idx="39248">
                  <c:v>441363306.19999999</c:v>
                </c:pt>
                <c:pt idx="39249">
                  <c:v>441374551.69999999</c:v>
                </c:pt>
                <c:pt idx="39250">
                  <c:v>441385797.19999999</c:v>
                </c:pt>
                <c:pt idx="39251">
                  <c:v>441397042.69999999</c:v>
                </c:pt>
                <c:pt idx="39252">
                  <c:v>441408288.19999999</c:v>
                </c:pt>
                <c:pt idx="39253">
                  <c:v>441419533.69999999</c:v>
                </c:pt>
                <c:pt idx="39254">
                  <c:v>441430779.19999999</c:v>
                </c:pt>
                <c:pt idx="39255">
                  <c:v>441442024.69999999</c:v>
                </c:pt>
                <c:pt idx="39256">
                  <c:v>441453270.19999999</c:v>
                </c:pt>
                <c:pt idx="39257">
                  <c:v>441464515.69999999</c:v>
                </c:pt>
                <c:pt idx="39258">
                  <c:v>441475761.19999999</c:v>
                </c:pt>
                <c:pt idx="39259">
                  <c:v>441487006.69999999</c:v>
                </c:pt>
                <c:pt idx="39260">
                  <c:v>441498252.19999999</c:v>
                </c:pt>
                <c:pt idx="39261">
                  <c:v>441509497.69999999</c:v>
                </c:pt>
                <c:pt idx="39262">
                  <c:v>441520743.19999999</c:v>
                </c:pt>
                <c:pt idx="39263">
                  <c:v>441531988.69999999</c:v>
                </c:pt>
                <c:pt idx="39264">
                  <c:v>441543234.19999999</c:v>
                </c:pt>
                <c:pt idx="39265">
                  <c:v>441554479.69999999</c:v>
                </c:pt>
                <c:pt idx="39266">
                  <c:v>441565725.19999999</c:v>
                </c:pt>
                <c:pt idx="39267">
                  <c:v>441576970.69999999</c:v>
                </c:pt>
                <c:pt idx="39268">
                  <c:v>441588216.19999999</c:v>
                </c:pt>
                <c:pt idx="39269">
                  <c:v>441599461.69999999</c:v>
                </c:pt>
                <c:pt idx="39270">
                  <c:v>441610707.19999999</c:v>
                </c:pt>
                <c:pt idx="39271">
                  <c:v>441621952.69999999</c:v>
                </c:pt>
                <c:pt idx="39272">
                  <c:v>441633198.19999999</c:v>
                </c:pt>
                <c:pt idx="39273">
                  <c:v>441644443.69999999</c:v>
                </c:pt>
                <c:pt idx="39274">
                  <c:v>441655689.19999999</c:v>
                </c:pt>
                <c:pt idx="39275">
                  <c:v>441666934.69999999</c:v>
                </c:pt>
                <c:pt idx="39276">
                  <c:v>441678180.19999999</c:v>
                </c:pt>
                <c:pt idx="39277">
                  <c:v>441689425.69999999</c:v>
                </c:pt>
                <c:pt idx="39278">
                  <c:v>441700671.19999999</c:v>
                </c:pt>
                <c:pt idx="39279">
                  <c:v>441711916.69999999</c:v>
                </c:pt>
                <c:pt idx="39280">
                  <c:v>441723162.19999999</c:v>
                </c:pt>
                <c:pt idx="39281">
                  <c:v>441734407.60000002</c:v>
                </c:pt>
                <c:pt idx="39282">
                  <c:v>441745653.10000002</c:v>
                </c:pt>
                <c:pt idx="39283">
                  <c:v>441756898.60000002</c:v>
                </c:pt>
                <c:pt idx="39284">
                  <c:v>441768144.10000002</c:v>
                </c:pt>
                <c:pt idx="39285">
                  <c:v>441779389.60000002</c:v>
                </c:pt>
                <c:pt idx="39286">
                  <c:v>441790635.10000002</c:v>
                </c:pt>
                <c:pt idx="39287">
                  <c:v>441801880.60000002</c:v>
                </c:pt>
                <c:pt idx="39288">
                  <c:v>441813126.10000002</c:v>
                </c:pt>
                <c:pt idx="39289">
                  <c:v>441824371.60000002</c:v>
                </c:pt>
                <c:pt idx="39290">
                  <c:v>441835617.10000002</c:v>
                </c:pt>
                <c:pt idx="39291">
                  <c:v>441846862.60000002</c:v>
                </c:pt>
                <c:pt idx="39292">
                  <c:v>441858108.10000002</c:v>
                </c:pt>
                <c:pt idx="39293">
                  <c:v>441869353.60000002</c:v>
                </c:pt>
                <c:pt idx="39294">
                  <c:v>441880599.10000002</c:v>
                </c:pt>
                <c:pt idx="39295">
                  <c:v>441891844.60000002</c:v>
                </c:pt>
                <c:pt idx="39296">
                  <c:v>441903090.10000002</c:v>
                </c:pt>
                <c:pt idx="39297">
                  <c:v>441914335.60000002</c:v>
                </c:pt>
                <c:pt idx="39298">
                  <c:v>441925581.10000002</c:v>
                </c:pt>
                <c:pt idx="39299">
                  <c:v>441936826.60000002</c:v>
                </c:pt>
                <c:pt idx="39300">
                  <c:v>441948072.10000002</c:v>
                </c:pt>
                <c:pt idx="39301">
                  <c:v>441959317.60000002</c:v>
                </c:pt>
                <c:pt idx="39302">
                  <c:v>441970563.10000002</c:v>
                </c:pt>
                <c:pt idx="39303">
                  <c:v>441981808.60000002</c:v>
                </c:pt>
                <c:pt idx="39304">
                  <c:v>441993054.10000002</c:v>
                </c:pt>
                <c:pt idx="39305">
                  <c:v>442004299.60000002</c:v>
                </c:pt>
                <c:pt idx="39306">
                  <c:v>442015545.10000002</c:v>
                </c:pt>
                <c:pt idx="39307">
                  <c:v>442026790.60000002</c:v>
                </c:pt>
                <c:pt idx="39308">
                  <c:v>442038036.10000002</c:v>
                </c:pt>
                <c:pt idx="39309">
                  <c:v>442049281.60000002</c:v>
                </c:pt>
                <c:pt idx="39310">
                  <c:v>442060527.10000002</c:v>
                </c:pt>
                <c:pt idx="39311">
                  <c:v>442071772.60000002</c:v>
                </c:pt>
                <c:pt idx="39312">
                  <c:v>442083018.10000002</c:v>
                </c:pt>
                <c:pt idx="39313">
                  <c:v>442094263.60000002</c:v>
                </c:pt>
                <c:pt idx="39314">
                  <c:v>442105509.10000002</c:v>
                </c:pt>
                <c:pt idx="39315">
                  <c:v>442116754.60000002</c:v>
                </c:pt>
                <c:pt idx="39316">
                  <c:v>442128000.10000002</c:v>
                </c:pt>
                <c:pt idx="39317">
                  <c:v>442139245.60000002</c:v>
                </c:pt>
                <c:pt idx="39318">
                  <c:v>442150491.10000002</c:v>
                </c:pt>
                <c:pt idx="39319">
                  <c:v>442161736.60000002</c:v>
                </c:pt>
                <c:pt idx="39320">
                  <c:v>442172982.10000002</c:v>
                </c:pt>
                <c:pt idx="39321">
                  <c:v>442184227.60000002</c:v>
                </c:pt>
                <c:pt idx="39322">
                  <c:v>442195473.10000002</c:v>
                </c:pt>
                <c:pt idx="39323">
                  <c:v>442206718.60000002</c:v>
                </c:pt>
                <c:pt idx="39324">
                  <c:v>442217964.10000002</c:v>
                </c:pt>
                <c:pt idx="39325">
                  <c:v>442229209.60000002</c:v>
                </c:pt>
                <c:pt idx="39326">
                  <c:v>442240455.10000002</c:v>
                </c:pt>
                <c:pt idx="39327">
                  <c:v>442251700.60000002</c:v>
                </c:pt>
                <c:pt idx="39328">
                  <c:v>442262946.10000002</c:v>
                </c:pt>
                <c:pt idx="39329">
                  <c:v>442274191.60000002</c:v>
                </c:pt>
                <c:pt idx="39330">
                  <c:v>442285437.10000002</c:v>
                </c:pt>
                <c:pt idx="39331">
                  <c:v>442296682.60000002</c:v>
                </c:pt>
                <c:pt idx="39332">
                  <c:v>442307928</c:v>
                </c:pt>
                <c:pt idx="39333">
                  <c:v>442319173.5</c:v>
                </c:pt>
                <c:pt idx="39334">
                  <c:v>442330419</c:v>
                </c:pt>
                <c:pt idx="39335">
                  <c:v>442341664.5</c:v>
                </c:pt>
                <c:pt idx="39336">
                  <c:v>442352910</c:v>
                </c:pt>
                <c:pt idx="39337">
                  <c:v>442364155.5</c:v>
                </c:pt>
                <c:pt idx="39338">
                  <c:v>442375401</c:v>
                </c:pt>
                <c:pt idx="39339">
                  <c:v>442386646.5</c:v>
                </c:pt>
                <c:pt idx="39340">
                  <c:v>442397892</c:v>
                </c:pt>
                <c:pt idx="39341">
                  <c:v>442409137.5</c:v>
                </c:pt>
                <c:pt idx="39342">
                  <c:v>442420383</c:v>
                </c:pt>
                <c:pt idx="39343">
                  <c:v>442431628.5</c:v>
                </c:pt>
                <c:pt idx="39344">
                  <c:v>442442874</c:v>
                </c:pt>
                <c:pt idx="39345">
                  <c:v>442454119.5</c:v>
                </c:pt>
                <c:pt idx="39346">
                  <c:v>442465365</c:v>
                </c:pt>
                <c:pt idx="39347">
                  <c:v>442476610.5</c:v>
                </c:pt>
                <c:pt idx="39348">
                  <c:v>442487856</c:v>
                </c:pt>
                <c:pt idx="39349">
                  <c:v>442499101.5</c:v>
                </c:pt>
                <c:pt idx="39350">
                  <c:v>442510347</c:v>
                </c:pt>
                <c:pt idx="39351">
                  <c:v>442521592.5</c:v>
                </c:pt>
                <c:pt idx="39352">
                  <c:v>442532838</c:v>
                </c:pt>
                <c:pt idx="39353">
                  <c:v>442544083.5</c:v>
                </c:pt>
                <c:pt idx="39354">
                  <c:v>442555329</c:v>
                </c:pt>
                <c:pt idx="39355">
                  <c:v>442566574.5</c:v>
                </c:pt>
                <c:pt idx="39356">
                  <c:v>442577820</c:v>
                </c:pt>
                <c:pt idx="39357">
                  <c:v>442589065.5</c:v>
                </c:pt>
                <c:pt idx="39358">
                  <c:v>442600311</c:v>
                </c:pt>
                <c:pt idx="39359">
                  <c:v>442611556.5</c:v>
                </c:pt>
                <c:pt idx="39360">
                  <c:v>442622802</c:v>
                </c:pt>
                <c:pt idx="39361">
                  <c:v>442634047.5</c:v>
                </c:pt>
                <c:pt idx="39362">
                  <c:v>442645293</c:v>
                </c:pt>
                <c:pt idx="39363">
                  <c:v>442656538.5</c:v>
                </c:pt>
                <c:pt idx="39364">
                  <c:v>442667784</c:v>
                </c:pt>
                <c:pt idx="39365">
                  <c:v>442679029.5</c:v>
                </c:pt>
                <c:pt idx="39366">
                  <c:v>442690275</c:v>
                </c:pt>
                <c:pt idx="39367">
                  <c:v>442701520.5</c:v>
                </c:pt>
                <c:pt idx="39368">
                  <c:v>442712766</c:v>
                </c:pt>
                <c:pt idx="39369">
                  <c:v>442724011.5</c:v>
                </c:pt>
                <c:pt idx="39370">
                  <c:v>442735257</c:v>
                </c:pt>
                <c:pt idx="39371">
                  <c:v>442746502.5</c:v>
                </c:pt>
                <c:pt idx="39372">
                  <c:v>442757748</c:v>
                </c:pt>
                <c:pt idx="39373">
                  <c:v>442768993.5</c:v>
                </c:pt>
                <c:pt idx="39374">
                  <c:v>442780239</c:v>
                </c:pt>
                <c:pt idx="39375">
                  <c:v>442791484.5</c:v>
                </c:pt>
                <c:pt idx="39376">
                  <c:v>442802730</c:v>
                </c:pt>
                <c:pt idx="39377">
                  <c:v>442813975.5</c:v>
                </c:pt>
                <c:pt idx="39378">
                  <c:v>442825221</c:v>
                </c:pt>
                <c:pt idx="39379">
                  <c:v>442836466.5</c:v>
                </c:pt>
                <c:pt idx="39380">
                  <c:v>442847712</c:v>
                </c:pt>
                <c:pt idx="39381">
                  <c:v>442858957.5</c:v>
                </c:pt>
                <c:pt idx="39382">
                  <c:v>442870202.89999998</c:v>
                </c:pt>
                <c:pt idx="39383">
                  <c:v>442881448.39999998</c:v>
                </c:pt>
                <c:pt idx="39384">
                  <c:v>442892693.89999998</c:v>
                </c:pt>
                <c:pt idx="39385">
                  <c:v>442903939.39999998</c:v>
                </c:pt>
                <c:pt idx="39386">
                  <c:v>442915184.89999998</c:v>
                </c:pt>
                <c:pt idx="39387">
                  <c:v>442926430.39999998</c:v>
                </c:pt>
                <c:pt idx="39388">
                  <c:v>442937675.89999998</c:v>
                </c:pt>
                <c:pt idx="39389">
                  <c:v>442948921.39999998</c:v>
                </c:pt>
                <c:pt idx="39390">
                  <c:v>442960166.89999998</c:v>
                </c:pt>
                <c:pt idx="39391">
                  <c:v>442971412.39999998</c:v>
                </c:pt>
                <c:pt idx="39392">
                  <c:v>442982657.89999998</c:v>
                </c:pt>
                <c:pt idx="39393">
                  <c:v>442993903.39999998</c:v>
                </c:pt>
                <c:pt idx="39394">
                  <c:v>443005148.89999998</c:v>
                </c:pt>
                <c:pt idx="39395">
                  <c:v>443016394.39999998</c:v>
                </c:pt>
                <c:pt idx="39396">
                  <c:v>443027639.89999998</c:v>
                </c:pt>
                <c:pt idx="39397">
                  <c:v>443038885.39999998</c:v>
                </c:pt>
                <c:pt idx="39398">
                  <c:v>443050130.89999998</c:v>
                </c:pt>
                <c:pt idx="39399">
                  <c:v>443061376.39999998</c:v>
                </c:pt>
                <c:pt idx="39400">
                  <c:v>443072621.89999998</c:v>
                </c:pt>
                <c:pt idx="39401">
                  <c:v>443083867.39999998</c:v>
                </c:pt>
                <c:pt idx="39402">
                  <c:v>443095112.89999998</c:v>
                </c:pt>
                <c:pt idx="39403">
                  <c:v>443106358.39999998</c:v>
                </c:pt>
                <c:pt idx="39404">
                  <c:v>443117603.89999998</c:v>
                </c:pt>
                <c:pt idx="39405">
                  <c:v>443128849.39999998</c:v>
                </c:pt>
                <c:pt idx="39406">
                  <c:v>443140094.89999998</c:v>
                </c:pt>
                <c:pt idx="39407">
                  <c:v>443151340.39999998</c:v>
                </c:pt>
                <c:pt idx="39408">
                  <c:v>443162585.89999998</c:v>
                </c:pt>
                <c:pt idx="39409">
                  <c:v>443173831.39999998</c:v>
                </c:pt>
                <c:pt idx="39410">
                  <c:v>443185076.89999998</c:v>
                </c:pt>
                <c:pt idx="39411">
                  <c:v>443196322.39999998</c:v>
                </c:pt>
                <c:pt idx="39412">
                  <c:v>443207567.89999998</c:v>
                </c:pt>
                <c:pt idx="39413">
                  <c:v>443218813.39999998</c:v>
                </c:pt>
                <c:pt idx="39414">
                  <c:v>443230058.89999998</c:v>
                </c:pt>
                <c:pt idx="39415">
                  <c:v>443241304.39999998</c:v>
                </c:pt>
                <c:pt idx="39416">
                  <c:v>443252549.89999998</c:v>
                </c:pt>
                <c:pt idx="39417">
                  <c:v>443263795.39999998</c:v>
                </c:pt>
                <c:pt idx="39418">
                  <c:v>443275040.89999998</c:v>
                </c:pt>
                <c:pt idx="39419">
                  <c:v>443286286.39999998</c:v>
                </c:pt>
                <c:pt idx="39420">
                  <c:v>443297531.89999998</c:v>
                </c:pt>
                <c:pt idx="39421">
                  <c:v>443308777.39999998</c:v>
                </c:pt>
                <c:pt idx="39422">
                  <c:v>443320022.89999998</c:v>
                </c:pt>
                <c:pt idx="39423">
                  <c:v>443331268.39999998</c:v>
                </c:pt>
                <c:pt idx="39424">
                  <c:v>443342513.89999998</c:v>
                </c:pt>
                <c:pt idx="39425">
                  <c:v>443353759.39999998</c:v>
                </c:pt>
                <c:pt idx="39426">
                  <c:v>443365004.89999998</c:v>
                </c:pt>
                <c:pt idx="39427">
                  <c:v>443376250.39999998</c:v>
                </c:pt>
                <c:pt idx="39428">
                  <c:v>443387495.89999998</c:v>
                </c:pt>
                <c:pt idx="39429">
                  <c:v>443398741.39999998</c:v>
                </c:pt>
                <c:pt idx="39430">
                  <c:v>443409986.89999998</c:v>
                </c:pt>
                <c:pt idx="39431">
                  <c:v>443421232.39999998</c:v>
                </c:pt>
                <c:pt idx="39432">
                  <c:v>443432477.89999998</c:v>
                </c:pt>
                <c:pt idx="39433">
                  <c:v>443443723.30000001</c:v>
                </c:pt>
                <c:pt idx="39434">
                  <c:v>443454968.80000001</c:v>
                </c:pt>
                <c:pt idx="39435">
                  <c:v>443466214.30000001</c:v>
                </c:pt>
                <c:pt idx="39436">
                  <c:v>443477459.80000001</c:v>
                </c:pt>
                <c:pt idx="39437">
                  <c:v>443488705.30000001</c:v>
                </c:pt>
                <c:pt idx="39438">
                  <c:v>443499950.80000001</c:v>
                </c:pt>
                <c:pt idx="39439">
                  <c:v>443511196.30000001</c:v>
                </c:pt>
                <c:pt idx="39440">
                  <c:v>443522441.80000001</c:v>
                </c:pt>
                <c:pt idx="39441">
                  <c:v>443533687.30000001</c:v>
                </c:pt>
                <c:pt idx="39442">
                  <c:v>443544932.80000001</c:v>
                </c:pt>
                <c:pt idx="39443">
                  <c:v>443556178.30000001</c:v>
                </c:pt>
                <c:pt idx="39444">
                  <c:v>443567423.80000001</c:v>
                </c:pt>
                <c:pt idx="39445">
                  <c:v>443578669.30000001</c:v>
                </c:pt>
                <c:pt idx="39446">
                  <c:v>443589914.80000001</c:v>
                </c:pt>
                <c:pt idx="39447">
                  <c:v>443601160.30000001</c:v>
                </c:pt>
                <c:pt idx="39448">
                  <c:v>443612405.80000001</c:v>
                </c:pt>
                <c:pt idx="39449">
                  <c:v>443623651.30000001</c:v>
                </c:pt>
                <c:pt idx="39450">
                  <c:v>443634896.80000001</c:v>
                </c:pt>
                <c:pt idx="39451">
                  <c:v>443646142.30000001</c:v>
                </c:pt>
                <c:pt idx="39452">
                  <c:v>443657387.80000001</c:v>
                </c:pt>
                <c:pt idx="39453">
                  <c:v>443668633.30000001</c:v>
                </c:pt>
                <c:pt idx="39454">
                  <c:v>443679878.80000001</c:v>
                </c:pt>
                <c:pt idx="39455">
                  <c:v>443691124.30000001</c:v>
                </c:pt>
                <c:pt idx="39456">
                  <c:v>443702369.80000001</c:v>
                </c:pt>
                <c:pt idx="39457">
                  <c:v>443713615.30000001</c:v>
                </c:pt>
                <c:pt idx="39458">
                  <c:v>443724860.80000001</c:v>
                </c:pt>
                <c:pt idx="39459">
                  <c:v>443736106.30000001</c:v>
                </c:pt>
                <c:pt idx="39460">
                  <c:v>443747351.80000001</c:v>
                </c:pt>
                <c:pt idx="39461">
                  <c:v>443758597.30000001</c:v>
                </c:pt>
                <c:pt idx="39462">
                  <c:v>443769842.80000001</c:v>
                </c:pt>
                <c:pt idx="39463">
                  <c:v>443781088.30000001</c:v>
                </c:pt>
                <c:pt idx="39464">
                  <c:v>443792333.80000001</c:v>
                </c:pt>
                <c:pt idx="39465">
                  <c:v>443803579.30000001</c:v>
                </c:pt>
                <c:pt idx="39466">
                  <c:v>443814824.80000001</c:v>
                </c:pt>
                <c:pt idx="39467">
                  <c:v>443826070.30000001</c:v>
                </c:pt>
                <c:pt idx="39468">
                  <c:v>443837315.80000001</c:v>
                </c:pt>
                <c:pt idx="39469">
                  <c:v>443848561.30000001</c:v>
                </c:pt>
                <c:pt idx="39470">
                  <c:v>443859806.80000001</c:v>
                </c:pt>
                <c:pt idx="39471">
                  <c:v>443871052.30000001</c:v>
                </c:pt>
                <c:pt idx="39472">
                  <c:v>443882297.80000001</c:v>
                </c:pt>
                <c:pt idx="39473">
                  <c:v>443893543.30000001</c:v>
                </c:pt>
                <c:pt idx="39474">
                  <c:v>443904788.80000001</c:v>
                </c:pt>
                <c:pt idx="39475">
                  <c:v>443916034.30000001</c:v>
                </c:pt>
                <c:pt idx="39476">
                  <c:v>443927279.80000001</c:v>
                </c:pt>
                <c:pt idx="39477">
                  <c:v>443938525.30000001</c:v>
                </c:pt>
                <c:pt idx="39478">
                  <c:v>443949770.80000001</c:v>
                </c:pt>
                <c:pt idx="39479">
                  <c:v>443961016.30000001</c:v>
                </c:pt>
                <c:pt idx="39480">
                  <c:v>443972261.80000001</c:v>
                </c:pt>
                <c:pt idx="39481">
                  <c:v>443983507.30000001</c:v>
                </c:pt>
                <c:pt idx="39482">
                  <c:v>443994752.80000001</c:v>
                </c:pt>
                <c:pt idx="39483">
                  <c:v>444005998.19999999</c:v>
                </c:pt>
                <c:pt idx="39484">
                  <c:v>444017243.69999999</c:v>
                </c:pt>
                <c:pt idx="39485">
                  <c:v>444028489.19999999</c:v>
                </c:pt>
                <c:pt idx="39486">
                  <c:v>444039734.69999999</c:v>
                </c:pt>
                <c:pt idx="39487">
                  <c:v>444050980.19999999</c:v>
                </c:pt>
                <c:pt idx="39488">
                  <c:v>444062225.69999999</c:v>
                </c:pt>
                <c:pt idx="39489">
                  <c:v>444073471.19999999</c:v>
                </c:pt>
                <c:pt idx="39490">
                  <c:v>444084716.69999999</c:v>
                </c:pt>
                <c:pt idx="39491">
                  <c:v>444095962.19999999</c:v>
                </c:pt>
                <c:pt idx="39492">
                  <c:v>444107207.69999999</c:v>
                </c:pt>
                <c:pt idx="39493">
                  <c:v>444118453.19999999</c:v>
                </c:pt>
                <c:pt idx="39494">
                  <c:v>444129698.69999999</c:v>
                </c:pt>
                <c:pt idx="39495">
                  <c:v>444140944.19999999</c:v>
                </c:pt>
                <c:pt idx="39496">
                  <c:v>444152189.69999999</c:v>
                </c:pt>
                <c:pt idx="39497">
                  <c:v>444163435.19999999</c:v>
                </c:pt>
                <c:pt idx="39498">
                  <c:v>444174680.69999999</c:v>
                </c:pt>
                <c:pt idx="39499">
                  <c:v>444185926.19999999</c:v>
                </c:pt>
                <c:pt idx="39500">
                  <c:v>444197171.69999999</c:v>
                </c:pt>
                <c:pt idx="39501">
                  <c:v>444208417.19999999</c:v>
                </c:pt>
                <c:pt idx="39502">
                  <c:v>444219662.69999999</c:v>
                </c:pt>
                <c:pt idx="39503">
                  <c:v>444230908.19999999</c:v>
                </c:pt>
                <c:pt idx="39504">
                  <c:v>444242153.69999999</c:v>
                </c:pt>
                <c:pt idx="39505">
                  <c:v>444253399.19999999</c:v>
                </c:pt>
                <c:pt idx="39506">
                  <c:v>444264644.69999999</c:v>
                </c:pt>
                <c:pt idx="39507">
                  <c:v>444275890.19999999</c:v>
                </c:pt>
                <c:pt idx="39508">
                  <c:v>444287135.69999999</c:v>
                </c:pt>
                <c:pt idx="39509">
                  <c:v>444298381.19999999</c:v>
                </c:pt>
                <c:pt idx="39510">
                  <c:v>444309626.69999999</c:v>
                </c:pt>
                <c:pt idx="39511">
                  <c:v>444320872.19999999</c:v>
                </c:pt>
                <c:pt idx="39512">
                  <c:v>444332117.69999999</c:v>
                </c:pt>
                <c:pt idx="39513">
                  <c:v>444343363.19999999</c:v>
                </c:pt>
                <c:pt idx="39514">
                  <c:v>444354608.69999999</c:v>
                </c:pt>
                <c:pt idx="39515">
                  <c:v>444365854.19999999</c:v>
                </c:pt>
                <c:pt idx="39516">
                  <c:v>444377099.69999999</c:v>
                </c:pt>
                <c:pt idx="39517">
                  <c:v>444388345.19999999</c:v>
                </c:pt>
                <c:pt idx="39518">
                  <c:v>444399590.69999999</c:v>
                </c:pt>
                <c:pt idx="39519">
                  <c:v>444410836.19999999</c:v>
                </c:pt>
                <c:pt idx="39520">
                  <c:v>444422081.69999999</c:v>
                </c:pt>
                <c:pt idx="39521">
                  <c:v>444433327.19999999</c:v>
                </c:pt>
                <c:pt idx="39522">
                  <c:v>444444572.69999999</c:v>
                </c:pt>
                <c:pt idx="39523">
                  <c:v>444455818.19999999</c:v>
                </c:pt>
                <c:pt idx="39524">
                  <c:v>444467063.69999999</c:v>
                </c:pt>
                <c:pt idx="39525">
                  <c:v>444478309.19999999</c:v>
                </c:pt>
                <c:pt idx="39526">
                  <c:v>444489554.69999999</c:v>
                </c:pt>
                <c:pt idx="39527">
                  <c:v>444500800.19999999</c:v>
                </c:pt>
                <c:pt idx="39528">
                  <c:v>444512045.69999999</c:v>
                </c:pt>
                <c:pt idx="39529">
                  <c:v>444523291.19999999</c:v>
                </c:pt>
                <c:pt idx="39530">
                  <c:v>444534536.69999999</c:v>
                </c:pt>
                <c:pt idx="39531">
                  <c:v>444545782.19999999</c:v>
                </c:pt>
                <c:pt idx="39532">
                  <c:v>444557027.69999999</c:v>
                </c:pt>
                <c:pt idx="39533">
                  <c:v>444568273.19999999</c:v>
                </c:pt>
                <c:pt idx="39534">
                  <c:v>444579518.60000002</c:v>
                </c:pt>
                <c:pt idx="39535">
                  <c:v>444590764.10000002</c:v>
                </c:pt>
                <c:pt idx="39536">
                  <c:v>444602009.60000002</c:v>
                </c:pt>
                <c:pt idx="39537">
                  <c:v>444613255.10000002</c:v>
                </c:pt>
                <c:pt idx="39538">
                  <c:v>444624500.60000002</c:v>
                </c:pt>
                <c:pt idx="39539">
                  <c:v>444635746.10000002</c:v>
                </c:pt>
                <c:pt idx="39540">
                  <c:v>444646991.60000002</c:v>
                </c:pt>
                <c:pt idx="39541">
                  <c:v>444658237.10000002</c:v>
                </c:pt>
                <c:pt idx="39542">
                  <c:v>444669482.60000002</c:v>
                </c:pt>
                <c:pt idx="39543">
                  <c:v>444680728.10000002</c:v>
                </c:pt>
                <c:pt idx="39544">
                  <c:v>444691973.60000002</c:v>
                </c:pt>
                <c:pt idx="39545">
                  <c:v>444703219.10000002</c:v>
                </c:pt>
                <c:pt idx="39546">
                  <c:v>444714464.60000002</c:v>
                </c:pt>
                <c:pt idx="39547">
                  <c:v>444725710.10000002</c:v>
                </c:pt>
                <c:pt idx="39548">
                  <c:v>444736955.60000002</c:v>
                </c:pt>
                <c:pt idx="39549">
                  <c:v>444748201.10000002</c:v>
                </c:pt>
                <c:pt idx="39550">
                  <c:v>444759446.60000002</c:v>
                </c:pt>
                <c:pt idx="39551">
                  <c:v>444770692.10000002</c:v>
                </c:pt>
                <c:pt idx="39552">
                  <c:v>444781937.60000002</c:v>
                </c:pt>
                <c:pt idx="39553">
                  <c:v>444793183.10000002</c:v>
                </c:pt>
                <c:pt idx="39554">
                  <c:v>444804428.60000002</c:v>
                </c:pt>
                <c:pt idx="39555">
                  <c:v>444815674.10000002</c:v>
                </c:pt>
                <c:pt idx="39556">
                  <c:v>444826919.60000002</c:v>
                </c:pt>
                <c:pt idx="39557">
                  <c:v>444838165.10000002</c:v>
                </c:pt>
                <c:pt idx="39558">
                  <c:v>444849410.60000002</c:v>
                </c:pt>
                <c:pt idx="39559">
                  <c:v>444860656.10000002</c:v>
                </c:pt>
                <c:pt idx="39560">
                  <c:v>444871901.60000002</c:v>
                </c:pt>
                <c:pt idx="39561">
                  <c:v>444883147.10000002</c:v>
                </c:pt>
                <c:pt idx="39562">
                  <c:v>444894392.60000002</c:v>
                </c:pt>
                <c:pt idx="39563">
                  <c:v>444905638.10000002</c:v>
                </c:pt>
                <c:pt idx="39564">
                  <c:v>444916883.60000002</c:v>
                </c:pt>
                <c:pt idx="39565">
                  <c:v>444928129.10000002</c:v>
                </c:pt>
                <c:pt idx="39566">
                  <c:v>444939374.60000002</c:v>
                </c:pt>
                <c:pt idx="39567">
                  <c:v>444950620.10000002</c:v>
                </c:pt>
                <c:pt idx="39568">
                  <c:v>444961865.60000002</c:v>
                </c:pt>
                <c:pt idx="39569">
                  <c:v>444973111.10000002</c:v>
                </c:pt>
                <c:pt idx="39570">
                  <c:v>444984356.60000002</c:v>
                </c:pt>
                <c:pt idx="39571">
                  <c:v>444995602.10000002</c:v>
                </c:pt>
                <c:pt idx="39572">
                  <c:v>445006847.60000002</c:v>
                </c:pt>
                <c:pt idx="39573">
                  <c:v>445018093.10000002</c:v>
                </c:pt>
                <c:pt idx="39574">
                  <c:v>445029338.60000002</c:v>
                </c:pt>
                <c:pt idx="39575">
                  <c:v>445040584.10000002</c:v>
                </c:pt>
                <c:pt idx="39576">
                  <c:v>445051829.60000002</c:v>
                </c:pt>
                <c:pt idx="39577">
                  <c:v>445063075.10000002</c:v>
                </c:pt>
                <c:pt idx="39578">
                  <c:v>445074320.60000002</c:v>
                </c:pt>
                <c:pt idx="39579">
                  <c:v>445085566.10000002</c:v>
                </c:pt>
                <c:pt idx="39580">
                  <c:v>445096811.60000002</c:v>
                </c:pt>
                <c:pt idx="39581">
                  <c:v>445108057.10000002</c:v>
                </c:pt>
                <c:pt idx="39582">
                  <c:v>445119302.60000002</c:v>
                </c:pt>
                <c:pt idx="39583">
                  <c:v>445130548.10000002</c:v>
                </c:pt>
                <c:pt idx="39584">
                  <c:v>445141793.5</c:v>
                </c:pt>
                <c:pt idx="39585">
                  <c:v>445153039</c:v>
                </c:pt>
                <c:pt idx="39586">
                  <c:v>445164284.5</c:v>
                </c:pt>
                <c:pt idx="39587">
                  <c:v>445175530</c:v>
                </c:pt>
                <c:pt idx="39588">
                  <c:v>445186775.5</c:v>
                </c:pt>
                <c:pt idx="39589">
                  <c:v>445198021</c:v>
                </c:pt>
                <c:pt idx="39590">
                  <c:v>445209266.5</c:v>
                </c:pt>
                <c:pt idx="39591">
                  <c:v>445220512</c:v>
                </c:pt>
                <c:pt idx="39592">
                  <c:v>445231757.5</c:v>
                </c:pt>
                <c:pt idx="39593">
                  <c:v>445243003</c:v>
                </c:pt>
                <c:pt idx="39594">
                  <c:v>445254248.5</c:v>
                </c:pt>
                <c:pt idx="39595">
                  <c:v>445265494</c:v>
                </c:pt>
                <c:pt idx="39596">
                  <c:v>445276739.5</c:v>
                </c:pt>
                <c:pt idx="39597">
                  <c:v>445287985</c:v>
                </c:pt>
                <c:pt idx="39598">
                  <c:v>445299230.5</c:v>
                </c:pt>
                <c:pt idx="39599">
                  <c:v>445310476</c:v>
                </c:pt>
                <c:pt idx="39600">
                  <c:v>445321721.5</c:v>
                </c:pt>
                <c:pt idx="39601">
                  <c:v>445332967</c:v>
                </c:pt>
                <c:pt idx="39602">
                  <c:v>445344212.5</c:v>
                </c:pt>
                <c:pt idx="39603">
                  <c:v>445355458</c:v>
                </c:pt>
                <c:pt idx="39604">
                  <c:v>445366703.5</c:v>
                </c:pt>
                <c:pt idx="39605">
                  <c:v>445377949</c:v>
                </c:pt>
                <c:pt idx="39606">
                  <c:v>445389194.5</c:v>
                </c:pt>
                <c:pt idx="39607">
                  <c:v>445400440</c:v>
                </c:pt>
                <c:pt idx="39608">
                  <c:v>445411685.5</c:v>
                </c:pt>
                <c:pt idx="39609">
                  <c:v>445422931</c:v>
                </c:pt>
                <c:pt idx="39610">
                  <c:v>445434176.5</c:v>
                </c:pt>
                <c:pt idx="39611">
                  <c:v>445445422</c:v>
                </c:pt>
                <c:pt idx="39612">
                  <c:v>445456667.5</c:v>
                </c:pt>
                <c:pt idx="39613">
                  <c:v>445467913</c:v>
                </c:pt>
                <c:pt idx="39614">
                  <c:v>445479158.5</c:v>
                </c:pt>
                <c:pt idx="39615">
                  <c:v>445490404</c:v>
                </c:pt>
                <c:pt idx="39616">
                  <c:v>445501649.5</c:v>
                </c:pt>
                <c:pt idx="39617">
                  <c:v>445512895</c:v>
                </c:pt>
                <c:pt idx="39618">
                  <c:v>445524140.5</c:v>
                </c:pt>
                <c:pt idx="39619">
                  <c:v>445535386</c:v>
                </c:pt>
                <c:pt idx="39620">
                  <c:v>445546631.5</c:v>
                </c:pt>
                <c:pt idx="39621">
                  <c:v>445557877</c:v>
                </c:pt>
                <c:pt idx="39622">
                  <c:v>445569122.5</c:v>
                </c:pt>
                <c:pt idx="39623">
                  <c:v>445580368</c:v>
                </c:pt>
                <c:pt idx="39624">
                  <c:v>445591613.5</c:v>
                </c:pt>
                <c:pt idx="39625">
                  <c:v>445602859</c:v>
                </c:pt>
                <c:pt idx="39626">
                  <c:v>445614104.5</c:v>
                </c:pt>
                <c:pt idx="39627">
                  <c:v>445625350</c:v>
                </c:pt>
                <c:pt idx="39628">
                  <c:v>445636595.5</c:v>
                </c:pt>
                <c:pt idx="39629">
                  <c:v>445647841</c:v>
                </c:pt>
                <c:pt idx="39630">
                  <c:v>445659086.5</c:v>
                </c:pt>
                <c:pt idx="39631">
                  <c:v>445670332</c:v>
                </c:pt>
                <c:pt idx="39632">
                  <c:v>445681577.5</c:v>
                </c:pt>
                <c:pt idx="39633">
                  <c:v>445692823</c:v>
                </c:pt>
                <c:pt idx="39634">
                  <c:v>445704068.39999998</c:v>
                </c:pt>
                <c:pt idx="39635">
                  <c:v>445715313.89999998</c:v>
                </c:pt>
                <c:pt idx="39636">
                  <c:v>445726559.39999998</c:v>
                </c:pt>
                <c:pt idx="39637">
                  <c:v>445737804.89999998</c:v>
                </c:pt>
                <c:pt idx="39638">
                  <c:v>445749050.39999998</c:v>
                </c:pt>
                <c:pt idx="39639">
                  <c:v>445760295.89999998</c:v>
                </c:pt>
                <c:pt idx="39640">
                  <c:v>445771541.39999998</c:v>
                </c:pt>
                <c:pt idx="39641">
                  <c:v>445782786.89999998</c:v>
                </c:pt>
                <c:pt idx="39642">
                  <c:v>445794032.39999998</c:v>
                </c:pt>
                <c:pt idx="39643">
                  <c:v>445805277.89999998</c:v>
                </c:pt>
                <c:pt idx="39644">
                  <c:v>445816523.39999998</c:v>
                </c:pt>
                <c:pt idx="39645">
                  <c:v>445827768.89999998</c:v>
                </c:pt>
                <c:pt idx="39646">
                  <c:v>445839014.39999998</c:v>
                </c:pt>
                <c:pt idx="39647">
                  <c:v>445850259.89999998</c:v>
                </c:pt>
                <c:pt idx="39648">
                  <c:v>445861505.39999998</c:v>
                </c:pt>
                <c:pt idx="39649">
                  <c:v>445872750.89999998</c:v>
                </c:pt>
                <c:pt idx="39650">
                  <c:v>445883996.39999998</c:v>
                </c:pt>
                <c:pt idx="39651">
                  <c:v>445895241.89999998</c:v>
                </c:pt>
                <c:pt idx="39652">
                  <c:v>445906487.39999998</c:v>
                </c:pt>
                <c:pt idx="39653">
                  <c:v>445917732.89999998</c:v>
                </c:pt>
                <c:pt idx="39654">
                  <c:v>445928978.39999998</c:v>
                </c:pt>
                <c:pt idx="39655">
                  <c:v>445940223.89999998</c:v>
                </c:pt>
                <c:pt idx="39656">
                  <c:v>445951469.39999998</c:v>
                </c:pt>
                <c:pt idx="39657">
                  <c:v>445962714.89999998</c:v>
                </c:pt>
                <c:pt idx="39658">
                  <c:v>445973960.39999998</c:v>
                </c:pt>
                <c:pt idx="39659">
                  <c:v>445985205.89999998</c:v>
                </c:pt>
                <c:pt idx="39660">
                  <c:v>445996451.39999998</c:v>
                </c:pt>
                <c:pt idx="39661">
                  <c:v>446007696.89999998</c:v>
                </c:pt>
                <c:pt idx="39662">
                  <c:v>446018942.39999998</c:v>
                </c:pt>
                <c:pt idx="39663">
                  <c:v>446030187.89999998</c:v>
                </c:pt>
                <c:pt idx="39664">
                  <c:v>446041433.39999998</c:v>
                </c:pt>
                <c:pt idx="39665">
                  <c:v>446052678.89999998</c:v>
                </c:pt>
                <c:pt idx="39666">
                  <c:v>446063924.39999998</c:v>
                </c:pt>
                <c:pt idx="39667">
                  <c:v>446075169.89999998</c:v>
                </c:pt>
                <c:pt idx="39668">
                  <c:v>446086415.39999998</c:v>
                </c:pt>
                <c:pt idx="39669">
                  <c:v>446097660.89999998</c:v>
                </c:pt>
                <c:pt idx="39670">
                  <c:v>446108906.39999998</c:v>
                </c:pt>
                <c:pt idx="39671">
                  <c:v>446120151.89999998</c:v>
                </c:pt>
                <c:pt idx="39672">
                  <c:v>446131397.39999998</c:v>
                </c:pt>
                <c:pt idx="39673">
                  <c:v>446142642.89999998</c:v>
                </c:pt>
                <c:pt idx="39674">
                  <c:v>446153888.39999998</c:v>
                </c:pt>
                <c:pt idx="39675">
                  <c:v>446165133.89999998</c:v>
                </c:pt>
                <c:pt idx="39676">
                  <c:v>446176379.39999998</c:v>
                </c:pt>
                <c:pt idx="39677">
                  <c:v>446187624.89999998</c:v>
                </c:pt>
                <c:pt idx="39678">
                  <c:v>446198870.39999998</c:v>
                </c:pt>
                <c:pt idx="39679">
                  <c:v>446210115.89999998</c:v>
                </c:pt>
                <c:pt idx="39680">
                  <c:v>446221361.39999998</c:v>
                </c:pt>
                <c:pt idx="39681">
                  <c:v>446232606.89999998</c:v>
                </c:pt>
                <c:pt idx="39682">
                  <c:v>446243852.39999998</c:v>
                </c:pt>
                <c:pt idx="39683">
                  <c:v>446255097.89999998</c:v>
                </c:pt>
                <c:pt idx="39684">
                  <c:v>446266343.39999998</c:v>
                </c:pt>
                <c:pt idx="39685">
                  <c:v>446277588.80000001</c:v>
                </c:pt>
                <c:pt idx="39686">
                  <c:v>446288834.30000001</c:v>
                </c:pt>
                <c:pt idx="39687">
                  <c:v>446300079.80000001</c:v>
                </c:pt>
                <c:pt idx="39688">
                  <c:v>446311325.30000001</c:v>
                </c:pt>
                <c:pt idx="39689">
                  <c:v>446322570.80000001</c:v>
                </c:pt>
                <c:pt idx="39690">
                  <c:v>446333816.30000001</c:v>
                </c:pt>
                <c:pt idx="39691">
                  <c:v>446345061.80000001</c:v>
                </c:pt>
                <c:pt idx="39692">
                  <c:v>446356307.30000001</c:v>
                </c:pt>
                <c:pt idx="39693">
                  <c:v>446367552.80000001</c:v>
                </c:pt>
                <c:pt idx="39694">
                  <c:v>446378798.30000001</c:v>
                </c:pt>
                <c:pt idx="39695">
                  <c:v>446390043.80000001</c:v>
                </c:pt>
                <c:pt idx="39696">
                  <c:v>446401289.30000001</c:v>
                </c:pt>
                <c:pt idx="39697">
                  <c:v>446412534.80000001</c:v>
                </c:pt>
                <c:pt idx="39698">
                  <c:v>446423780.30000001</c:v>
                </c:pt>
                <c:pt idx="39699">
                  <c:v>446435025.80000001</c:v>
                </c:pt>
                <c:pt idx="39700">
                  <c:v>446446271.30000001</c:v>
                </c:pt>
                <c:pt idx="39701">
                  <c:v>446457516.80000001</c:v>
                </c:pt>
                <c:pt idx="39702">
                  <c:v>446468762.30000001</c:v>
                </c:pt>
                <c:pt idx="39703">
                  <c:v>446480007.80000001</c:v>
                </c:pt>
                <c:pt idx="39704">
                  <c:v>446491253.30000001</c:v>
                </c:pt>
                <c:pt idx="39705">
                  <c:v>446502498.80000001</c:v>
                </c:pt>
                <c:pt idx="39706">
                  <c:v>446513744.30000001</c:v>
                </c:pt>
                <c:pt idx="39707">
                  <c:v>446524989.80000001</c:v>
                </c:pt>
                <c:pt idx="39708">
                  <c:v>446536235.30000001</c:v>
                </c:pt>
                <c:pt idx="39709">
                  <c:v>446547480.80000001</c:v>
                </c:pt>
                <c:pt idx="39710">
                  <c:v>446558726.30000001</c:v>
                </c:pt>
                <c:pt idx="39711">
                  <c:v>446569971.80000001</c:v>
                </c:pt>
                <c:pt idx="39712">
                  <c:v>446581217.30000001</c:v>
                </c:pt>
                <c:pt idx="39713">
                  <c:v>446592462.80000001</c:v>
                </c:pt>
                <c:pt idx="39714">
                  <c:v>446603708.30000001</c:v>
                </c:pt>
                <c:pt idx="39715">
                  <c:v>446614953.80000001</c:v>
                </c:pt>
                <c:pt idx="39716">
                  <c:v>446626199.30000001</c:v>
                </c:pt>
                <c:pt idx="39717">
                  <c:v>446637444.80000001</c:v>
                </c:pt>
                <c:pt idx="39718">
                  <c:v>446648690.30000001</c:v>
                </c:pt>
                <c:pt idx="39719">
                  <c:v>446659935.80000001</c:v>
                </c:pt>
                <c:pt idx="39720">
                  <c:v>446671181.30000001</c:v>
                </c:pt>
                <c:pt idx="39721">
                  <c:v>446682426.80000001</c:v>
                </c:pt>
                <c:pt idx="39722">
                  <c:v>446693672.30000001</c:v>
                </c:pt>
                <c:pt idx="39723">
                  <c:v>446704917.80000001</c:v>
                </c:pt>
                <c:pt idx="39724">
                  <c:v>446716163.30000001</c:v>
                </c:pt>
                <c:pt idx="39725">
                  <c:v>446727408.80000001</c:v>
                </c:pt>
                <c:pt idx="39726">
                  <c:v>446738654.30000001</c:v>
                </c:pt>
                <c:pt idx="39727">
                  <c:v>446749899.80000001</c:v>
                </c:pt>
                <c:pt idx="39728">
                  <c:v>446761145.30000001</c:v>
                </c:pt>
                <c:pt idx="39729">
                  <c:v>446772390.80000001</c:v>
                </c:pt>
                <c:pt idx="39730">
                  <c:v>446783636.30000001</c:v>
                </c:pt>
                <c:pt idx="39731">
                  <c:v>446794881.80000001</c:v>
                </c:pt>
                <c:pt idx="39732">
                  <c:v>446806127.30000001</c:v>
                </c:pt>
                <c:pt idx="39733">
                  <c:v>446817372.80000001</c:v>
                </c:pt>
                <c:pt idx="39734">
                  <c:v>446828618.30000001</c:v>
                </c:pt>
                <c:pt idx="39735">
                  <c:v>446839863.69999999</c:v>
                </c:pt>
                <c:pt idx="39736">
                  <c:v>446851109.19999999</c:v>
                </c:pt>
                <c:pt idx="39737">
                  <c:v>446862354.69999999</c:v>
                </c:pt>
                <c:pt idx="39738">
                  <c:v>446873600.19999999</c:v>
                </c:pt>
                <c:pt idx="39739">
                  <c:v>446884845.69999999</c:v>
                </c:pt>
                <c:pt idx="39740">
                  <c:v>446896091.19999999</c:v>
                </c:pt>
                <c:pt idx="39741">
                  <c:v>446907336.69999999</c:v>
                </c:pt>
                <c:pt idx="39742">
                  <c:v>446918582.19999999</c:v>
                </c:pt>
                <c:pt idx="39743">
                  <c:v>446929827.69999999</c:v>
                </c:pt>
                <c:pt idx="39744">
                  <c:v>446941073.19999999</c:v>
                </c:pt>
                <c:pt idx="39745">
                  <c:v>446952318.69999999</c:v>
                </c:pt>
                <c:pt idx="39746">
                  <c:v>446963564.19999999</c:v>
                </c:pt>
                <c:pt idx="39747">
                  <c:v>446974809.69999999</c:v>
                </c:pt>
                <c:pt idx="39748">
                  <c:v>446986055.19999999</c:v>
                </c:pt>
                <c:pt idx="39749">
                  <c:v>446997300.69999999</c:v>
                </c:pt>
                <c:pt idx="39750">
                  <c:v>447008546.19999999</c:v>
                </c:pt>
                <c:pt idx="39751">
                  <c:v>447019791.69999999</c:v>
                </c:pt>
                <c:pt idx="39752">
                  <c:v>447031037.19999999</c:v>
                </c:pt>
                <c:pt idx="39753">
                  <c:v>447042282.69999999</c:v>
                </c:pt>
                <c:pt idx="39754">
                  <c:v>447053528.19999999</c:v>
                </c:pt>
                <c:pt idx="39755">
                  <c:v>447064773.69999999</c:v>
                </c:pt>
                <c:pt idx="39756">
                  <c:v>447076019.19999999</c:v>
                </c:pt>
                <c:pt idx="39757">
                  <c:v>447087264.69999999</c:v>
                </c:pt>
                <c:pt idx="39758">
                  <c:v>447098510.19999999</c:v>
                </c:pt>
                <c:pt idx="39759">
                  <c:v>447109755.69999999</c:v>
                </c:pt>
                <c:pt idx="39760">
                  <c:v>447121001.19999999</c:v>
                </c:pt>
                <c:pt idx="39761">
                  <c:v>447132246.69999999</c:v>
                </c:pt>
                <c:pt idx="39762">
                  <c:v>447143492.19999999</c:v>
                </c:pt>
                <c:pt idx="39763">
                  <c:v>447154737.69999999</c:v>
                </c:pt>
                <c:pt idx="39764">
                  <c:v>447165983.19999999</c:v>
                </c:pt>
                <c:pt idx="39765">
                  <c:v>447177228.69999999</c:v>
                </c:pt>
                <c:pt idx="39766">
                  <c:v>447188474.19999999</c:v>
                </c:pt>
                <c:pt idx="39767">
                  <c:v>447199719.69999999</c:v>
                </c:pt>
                <c:pt idx="39768">
                  <c:v>447210965.19999999</c:v>
                </c:pt>
                <c:pt idx="39769">
                  <c:v>447222210.69999999</c:v>
                </c:pt>
                <c:pt idx="39770">
                  <c:v>447233456.19999999</c:v>
                </c:pt>
                <c:pt idx="39771">
                  <c:v>447244701.69999999</c:v>
                </c:pt>
                <c:pt idx="39772">
                  <c:v>447255947.19999999</c:v>
                </c:pt>
                <c:pt idx="39773">
                  <c:v>447267192.69999999</c:v>
                </c:pt>
                <c:pt idx="39774">
                  <c:v>447278438.19999999</c:v>
                </c:pt>
                <c:pt idx="39775">
                  <c:v>447289683.69999999</c:v>
                </c:pt>
                <c:pt idx="39776">
                  <c:v>447300929.19999999</c:v>
                </c:pt>
                <c:pt idx="39777">
                  <c:v>447312174.69999999</c:v>
                </c:pt>
                <c:pt idx="39778">
                  <c:v>447323420.19999999</c:v>
                </c:pt>
                <c:pt idx="39779">
                  <c:v>447334665.69999999</c:v>
                </c:pt>
                <c:pt idx="39780">
                  <c:v>447345911.19999999</c:v>
                </c:pt>
                <c:pt idx="39781">
                  <c:v>447357156.69999999</c:v>
                </c:pt>
                <c:pt idx="39782">
                  <c:v>447368402.19999999</c:v>
                </c:pt>
                <c:pt idx="39783">
                  <c:v>447379647.69999999</c:v>
                </c:pt>
                <c:pt idx="39784">
                  <c:v>447390893.19999999</c:v>
                </c:pt>
                <c:pt idx="39785">
                  <c:v>447402138.69999999</c:v>
                </c:pt>
                <c:pt idx="39786">
                  <c:v>447413384.10000002</c:v>
                </c:pt>
                <c:pt idx="39787">
                  <c:v>447424629.60000002</c:v>
                </c:pt>
                <c:pt idx="39788">
                  <c:v>447435875.10000002</c:v>
                </c:pt>
                <c:pt idx="39789">
                  <c:v>447447120.60000002</c:v>
                </c:pt>
                <c:pt idx="39790">
                  <c:v>447458366.10000002</c:v>
                </c:pt>
                <c:pt idx="39791">
                  <c:v>447469611.60000002</c:v>
                </c:pt>
                <c:pt idx="39792">
                  <c:v>447480857.10000002</c:v>
                </c:pt>
                <c:pt idx="39793">
                  <c:v>447492102.60000002</c:v>
                </c:pt>
                <c:pt idx="39794">
                  <c:v>447503348.10000002</c:v>
                </c:pt>
                <c:pt idx="39795">
                  <c:v>447514593.60000002</c:v>
                </c:pt>
                <c:pt idx="39796">
                  <c:v>447525839.10000002</c:v>
                </c:pt>
                <c:pt idx="39797">
                  <c:v>447537084.60000002</c:v>
                </c:pt>
                <c:pt idx="39798">
                  <c:v>447548330.10000002</c:v>
                </c:pt>
                <c:pt idx="39799">
                  <c:v>447559575.60000002</c:v>
                </c:pt>
                <c:pt idx="39800">
                  <c:v>447570821.10000002</c:v>
                </c:pt>
                <c:pt idx="39801">
                  <c:v>447582066.60000002</c:v>
                </c:pt>
                <c:pt idx="39802">
                  <c:v>447593312.10000002</c:v>
                </c:pt>
                <c:pt idx="39803">
                  <c:v>447604557.60000002</c:v>
                </c:pt>
                <c:pt idx="39804">
                  <c:v>447615803.10000002</c:v>
                </c:pt>
                <c:pt idx="39805">
                  <c:v>447627048.60000002</c:v>
                </c:pt>
                <c:pt idx="39806">
                  <c:v>447638294.10000002</c:v>
                </c:pt>
                <c:pt idx="39807">
                  <c:v>447649539.60000002</c:v>
                </c:pt>
                <c:pt idx="39808">
                  <c:v>447660785.10000002</c:v>
                </c:pt>
                <c:pt idx="39809">
                  <c:v>447672030.60000002</c:v>
                </c:pt>
                <c:pt idx="39810">
                  <c:v>447683276.10000002</c:v>
                </c:pt>
                <c:pt idx="39811">
                  <c:v>447694521.60000002</c:v>
                </c:pt>
                <c:pt idx="39812">
                  <c:v>447705767.10000002</c:v>
                </c:pt>
                <c:pt idx="39813">
                  <c:v>447717012.60000002</c:v>
                </c:pt>
                <c:pt idx="39814">
                  <c:v>447728258.10000002</c:v>
                </c:pt>
                <c:pt idx="39815">
                  <c:v>447739503.60000002</c:v>
                </c:pt>
                <c:pt idx="39816">
                  <c:v>447750749.10000002</c:v>
                </c:pt>
                <c:pt idx="39817">
                  <c:v>447761994.60000002</c:v>
                </c:pt>
                <c:pt idx="39818">
                  <c:v>447773240.10000002</c:v>
                </c:pt>
                <c:pt idx="39819">
                  <c:v>447784485.60000002</c:v>
                </c:pt>
                <c:pt idx="39820">
                  <c:v>447795731.10000002</c:v>
                </c:pt>
                <c:pt idx="39821">
                  <c:v>447806976.60000002</c:v>
                </c:pt>
                <c:pt idx="39822">
                  <c:v>447818222.10000002</c:v>
                </c:pt>
                <c:pt idx="39823">
                  <c:v>447829467.60000002</c:v>
                </c:pt>
                <c:pt idx="39824">
                  <c:v>447840713.10000002</c:v>
                </c:pt>
                <c:pt idx="39825">
                  <c:v>447851958.60000002</c:v>
                </c:pt>
                <c:pt idx="39826">
                  <c:v>447863204.10000002</c:v>
                </c:pt>
                <c:pt idx="39827">
                  <c:v>447874449.60000002</c:v>
                </c:pt>
                <c:pt idx="39828">
                  <c:v>447885695.10000002</c:v>
                </c:pt>
                <c:pt idx="39829">
                  <c:v>447896940.60000002</c:v>
                </c:pt>
                <c:pt idx="39830">
                  <c:v>447908186.10000002</c:v>
                </c:pt>
                <c:pt idx="39831">
                  <c:v>447919431.60000002</c:v>
                </c:pt>
                <c:pt idx="39832">
                  <c:v>447930677.10000002</c:v>
                </c:pt>
                <c:pt idx="39833">
                  <c:v>447941922.60000002</c:v>
                </c:pt>
                <c:pt idx="39834">
                  <c:v>447953168.10000002</c:v>
                </c:pt>
                <c:pt idx="39835">
                  <c:v>447964413.60000002</c:v>
                </c:pt>
                <c:pt idx="39836">
                  <c:v>447975659</c:v>
                </c:pt>
                <c:pt idx="39837">
                  <c:v>447986904.5</c:v>
                </c:pt>
                <c:pt idx="39838">
                  <c:v>447998150</c:v>
                </c:pt>
                <c:pt idx="39839">
                  <c:v>448009395.5</c:v>
                </c:pt>
                <c:pt idx="39840">
                  <c:v>448020641</c:v>
                </c:pt>
                <c:pt idx="39841">
                  <c:v>448031886.5</c:v>
                </c:pt>
                <c:pt idx="39842">
                  <c:v>448043132</c:v>
                </c:pt>
                <c:pt idx="39843">
                  <c:v>448054377.5</c:v>
                </c:pt>
                <c:pt idx="39844">
                  <c:v>448065623</c:v>
                </c:pt>
                <c:pt idx="39845">
                  <c:v>448076868.5</c:v>
                </c:pt>
                <c:pt idx="39846">
                  <c:v>448088114</c:v>
                </c:pt>
                <c:pt idx="39847">
                  <c:v>448099359.5</c:v>
                </c:pt>
                <c:pt idx="39848">
                  <c:v>448110605</c:v>
                </c:pt>
                <c:pt idx="39849">
                  <c:v>448121850.5</c:v>
                </c:pt>
                <c:pt idx="39850">
                  <c:v>448133096</c:v>
                </c:pt>
                <c:pt idx="39851">
                  <c:v>448144341.5</c:v>
                </c:pt>
                <c:pt idx="39852">
                  <c:v>448155587</c:v>
                </c:pt>
                <c:pt idx="39853">
                  <c:v>448166832.5</c:v>
                </c:pt>
                <c:pt idx="39854">
                  <c:v>448178078</c:v>
                </c:pt>
                <c:pt idx="39855">
                  <c:v>448189323.5</c:v>
                </c:pt>
                <c:pt idx="39856">
                  <c:v>448200569</c:v>
                </c:pt>
                <c:pt idx="39857">
                  <c:v>448211814.5</c:v>
                </c:pt>
                <c:pt idx="39858">
                  <c:v>448223060</c:v>
                </c:pt>
                <c:pt idx="39859">
                  <c:v>448234305.5</c:v>
                </c:pt>
                <c:pt idx="39860">
                  <c:v>448245551</c:v>
                </c:pt>
                <c:pt idx="39861">
                  <c:v>448256796.5</c:v>
                </c:pt>
                <c:pt idx="39862">
                  <c:v>448268042</c:v>
                </c:pt>
                <c:pt idx="39863">
                  <c:v>448279287.5</c:v>
                </c:pt>
                <c:pt idx="39864">
                  <c:v>448290533</c:v>
                </c:pt>
                <c:pt idx="39865">
                  <c:v>448301778.5</c:v>
                </c:pt>
                <c:pt idx="39866">
                  <c:v>448313024</c:v>
                </c:pt>
                <c:pt idx="39867">
                  <c:v>448324269.5</c:v>
                </c:pt>
                <c:pt idx="39868">
                  <c:v>448335515</c:v>
                </c:pt>
                <c:pt idx="39869">
                  <c:v>448346760.5</c:v>
                </c:pt>
                <c:pt idx="39870">
                  <c:v>448358006</c:v>
                </c:pt>
                <c:pt idx="39871">
                  <c:v>448369251.5</c:v>
                </c:pt>
                <c:pt idx="39872">
                  <c:v>448380497</c:v>
                </c:pt>
                <c:pt idx="39873">
                  <c:v>448391742.5</c:v>
                </c:pt>
                <c:pt idx="39874">
                  <c:v>448402988</c:v>
                </c:pt>
                <c:pt idx="39875">
                  <c:v>448414233.5</c:v>
                </c:pt>
                <c:pt idx="39876">
                  <c:v>448425479</c:v>
                </c:pt>
                <c:pt idx="39877">
                  <c:v>448436724.5</c:v>
                </c:pt>
                <c:pt idx="39878">
                  <c:v>448447970</c:v>
                </c:pt>
                <c:pt idx="39879">
                  <c:v>448459215.5</c:v>
                </c:pt>
                <c:pt idx="39880">
                  <c:v>448470461</c:v>
                </c:pt>
                <c:pt idx="39881">
                  <c:v>448481706.5</c:v>
                </c:pt>
                <c:pt idx="39882">
                  <c:v>448492952</c:v>
                </c:pt>
                <c:pt idx="39883">
                  <c:v>448504197.5</c:v>
                </c:pt>
                <c:pt idx="39884">
                  <c:v>448515443</c:v>
                </c:pt>
                <c:pt idx="39885">
                  <c:v>448526688.5</c:v>
                </c:pt>
                <c:pt idx="39886">
                  <c:v>448537934</c:v>
                </c:pt>
                <c:pt idx="39887">
                  <c:v>448549179.39999998</c:v>
                </c:pt>
                <c:pt idx="39888">
                  <c:v>448560424.89999998</c:v>
                </c:pt>
                <c:pt idx="39889">
                  <c:v>448571670.39999998</c:v>
                </c:pt>
                <c:pt idx="39890">
                  <c:v>448582915.89999998</c:v>
                </c:pt>
                <c:pt idx="39891">
                  <c:v>448594161.39999998</c:v>
                </c:pt>
                <c:pt idx="39892">
                  <c:v>448605406.89999998</c:v>
                </c:pt>
                <c:pt idx="39893">
                  <c:v>448616652.39999998</c:v>
                </c:pt>
                <c:pt idx="39894">
                  <c:v>448627897.89999998</c:v>
                </c:pt>
                <c:pt idx="39895">
                  <c:v>448639143.39999998</c:v>
                </c:pt>
                <c:pt idx="39896">
                  <c:v>448650388.89999998</c:v>
                </c:pt>
                <c:pt idx="39897">
                  <c:v>448661634.39999998</c:v>
                </c:pt>
                <c:pt idx="39898">
                  <c:v>448672879.89999998</c:v>
                </c:pt>
                <c:pt idx="39899">
                  <c:v>448684125.39999998</c:v>
                </c:pt>
                <c:pt idx="39900">
                  <c:v>448695370.89999998</c:v>
                </c:pt>
                <c:pt idx="39901">
                  <c:v>448706616.39999998</c:v>
                </c:pt>
                <c:pt idx="39902">
                  <c:v>448717861.89999998</c:v>
                </c:pt>
                <c:pt idx="39903">
                  <c:v>448729107.39999998</c:v>
                </c:pt>
                <c:pt idx="39904">
                  <c:v>448740352.89999998</c:v>
                </c:pt>
                <c:pt idx="39905">
                  <c:v>448751598.39999998</c:v>
                </c:pt>
                <c:pt idx="39906">
                  <c:v>448762843.89999998</c:v>
                </c:pt>
                <c:pt idx="39907">
                  <c:v>448774089.39999998</c:v>
                </c:pt>
                <c:pt idx="39908">
                  <c:v>448785334.89999998</c:v>
                </c:pt>
                <c:pt idx="39909">
                  <c:v>448796580.39999998</c:v>
                </c:pt>
                <c:pt idx="39910">
                  <c:v>448807825.89999998</c:v>
                </c:pt>
                <c:pt idx="39911">
                  <c:v>448819071.39999998</c:v>
                </c:pt>
                <c:pt idx="39912">
                  <c:v>448830316.89999998</c:v>
                </c:pt>
                <c:pt idx="39913">
                  <c:v>448841562.39999998</c:v>
                </c:pt>
                <c:pt idx="39914">
                  <c:v>448852807.89999998</c:v>
                </c:pt>
                <c:pt idx="39915">
                  <c:v>448864053.39999998</c:v>
                </c:pt>
                <c:pt idx="39916">
                  <c:v>448875298.89999998</c:v>
                </c:pt>
                <c:pt idx="39917">
                  <c:v>448886544.39999998</c:v>
                </c:pt>
                <c:pt idx="39918">
                  <c:v>448897789.89999998</c:v>
                </c:pt>
                <c:pt idx="39919">
                  <c:v>448909035.39999998</c:v>
                </c:pt>
                <c:pt idx="39920">
                  <c:v>448920280.89999998</c:v>
                </c:pt>
                <c:pt idx="39921">
                  <c:v>448931526.39999998</c:v>
                </c:pt>
                <c:pt idx="39922">
                  <c:v>448942771.89999998</c:v>
                </c:pt>
                <c:pt idx="39923">
                  <c:v>448954017.39999998</c:v>
                </c:pt>
                <c:pt idx="39924">
                  <c:v>448965262.89999998</c:v>
                </c:pt>
                <c:pt idx="39925">
                  <c:v>448976508.39999998</c:v>
                </c:pt>
                <c:pt idx="39926">
                  <c:v>448987753.89999998</c:v>
                </c:pt>
                <c:pt idx="39927">
                  <c:v>448998999.39999998</c:v>
                </c:pt>
                <c:pt idx="39928">
                  <c:v>449010244.89999998</c:v>
                </c:pt>
                <c:pt idx="39929">
                  <c:v>449021490.39999998</c:v>
                </c:pt>
                <c:pt idx="39930">
                  <c:v>449032735.89999998</c:v>
                </c:pt>
                <c:pt idx="39931">
                  <c:v>449043981.39999998</c:v>
                </c:pt>
                <c:pt idx="39932">
                  <c:v>449055226.89999998</c:v>
                </c:pt>
                <c:pt idx="39933">
                  <c:v>449066472.39999998</c:v>
                </c:pt>
                <c:pt idx="39934">
                  <c:v>449077717.89999998</c:v>
                </c:pt>
                <c:pt idx="39935">
                  <c:v>449088963.39999998</c:v>
                </c:pt>
                <c:pt idx="39936">
                  <c:v>449100208.89999998</c:v>
                </c:pt>
                <c:pt idx="39937">
                  <c:v>449111454.30000001</c:v>
                </c:pt>
                <c:pt idx="39938">
                  <c:v>449122699.80000001</c:v>
                </c:pt>
                <c:pt idx="39939">
                  <c:v>449133945.30000001</c:v>
                </c:pt>
                <c:pt idx="39940">
                  <c:v>449145190.80000001</c:v>
                </c:pt>
                <c:pt idx="39941">
                  <c:v>449156436.30000001</c:v>
                </c:pt>
                <c:pt idx="39942">
                  <c:v>449167681.80000001</c:v>
                </c:pt>
                <c:pt idx="39943">
                  <c:v>449178927.30000001</c:v>
                </c:pt>
                <c:pt idx="39944">
                  <c:v>449190172.80000001</c:v>
                </c:pt>
                <c:pt idx="39945">
                  <c:v>449201418.30000001</c:v>
                </c:pt>
                <c:pt idx="39946">
                  <c:v>449212663.80000001</c:v>
                </c:pt>
                <c:pt idx="39947">
                  <c:v>449223909.30000001</c:v>
                </c:pt>
                <c:pt idx="39948">
                  <c:v>449235154.80000001</c:v>
                </c:pt>
                <c:pt idx="39949">
                  <c:v>449246400.30000001</c:v>
                </c:pt>
                <c:pt idx="39950">
                  <c:v>449257645.80000001</c:v>
                </c:pt>
                <c:pt idx="39951">
                  <c:v>449268891.30000001</c:v>
                </c:pt>
                <c:pt idx="39952">
                  <c:v>449280136.80000001</c:v>
                </c:pt>
                <c:pt idx="39953">
                  <c:v>449291382.30000001</c:v>
                </c:pt>
                <c:pt idx="39954">
                  <c:v>449302627.80000001</c:v>
                </c:pt>
                <c:pt idx="39955">
                  <c:v>449313873.30000001</c:v>
                </c:pt>
                <c:pt idx="39956">
                  <c:v>449325118.80000001</c:v>
                </c:pt>
                <c:pt idx="39957">
                  <c:v>449336364.30000001</c:v>
                </c:pt>
                <c:pt idx="39958">
                  <c:v>449347609.80000001</c:v>
                </c:pt>
                <c:pt idx="39959">
                  <c:v>449358855.30000001</c:v>
                </c:pt>
                <c:pt idx="39960">
                  <c:v>449370100.80000001</c:v>
                </c:pt>
                <c:pt idx="39961">
                  <c:v>449381346.30000001</c:v>
                </c:pt>
                <c:pt idx="39962">
                  <c:v>449392591.80000001</c:v>
                </c:pt>
                <c:pt idx="39963">
                  <c:v>449403837.30000001</c:v>
                </c:pt>
                <c:pt idx="39964">
                  <c:v>449415082.80000001</c:v>
                </c:pt>
                <c:pt idx="39965">
                  <c:v>449426328.30000001</c:v>
                </c:pt>
                <c:pt idx="39966">
                  <c:v>449437573.80000001</c:v>
                </c:pt>
                <c:pt idx="39967">
                  <c:v>449448819.30000001</c:v>
                </c:pt>
                <c:pt idx="39968">
                  <c:v>449460064.80000001</c:v>
                </c:pt>
                <c:pt idx="39969">
                  <c:v>449471310.30000001</c:v>
                </c:pt>
                <c:pt idx="39970">
                  <c:v>449482555.80000001</c:v>
                </c:pt>
                <c:pt idx="39971">
                  <c:v>449493801.30000001</c:v>
                </c:pt>
                <c:pt idx="39972">
                  <c:v>449505046.80000001</c:v>
                </c:pt>
                <c:pt idx="39973">
                  <c:v>449516292.30000001</c:v>
                </c:pt>
                <c:pt idx="39974">
                  <c:v>449527537.80000001</c:v>
                </c:pt>
                <c:pt idx="39975">
                  <c:v>449538783.30000001</c:v>
                </c:pt>
                <c:pt idx="39976">
                  <c:v>449550028.80000001</c:v>
                </c:pt>
                <c:pt idx="39977">
                  <c:v>449561274.30000001</c:v>
                </c:pt>
                <c:pt idx="39978">
                  <c:v>449572519.80000001</c:v>
                </c:pt>
                <c:pt idx="39979">
                  <c:v>449583765.30000001</c:v>
                </c:pt>
                <c:pt idx="39980">
                  <c:v>449595010.80000001</c:v>
                </c:pt>
                <c:pt idx="39981">
                  <c:v>449606256.30000001</c:v>
                </c:pt>
                <c:pt idx="39982">
                  <c:v>449617501.80000001</c:v>
                </c:pt>
                <c:pt idx="39983">
                  <c:v>449628747.30000001</c:v>
                </c:pt>
                <c:pt idx="39984">
                  <c:v>449639992.80000001</c:v>
                </c:pt>
                <c:pt idx="39985">
                  <c:v>449651238.30000001</c:v>
                </c:pt>
                <c:pt idx="39986">
                  <c:v>449662483.80000001</c:v>
                </c:pt>
                <c:pt idx="39987">
                  <c:v>449673729.30000001</c:v>
                </c:pt>
                <c:pt idx="39988">
                  <c:v>449684974.69999999</c:v>
                </c:pt>
                <c:pt idx="39989">
                  <c:v>449696220.19999999</c:v>
                </c:pt>
                <c:pt idx="39990">
                  <c:v>449707465.69999999</c:v>
                </c:pt>
                <c:pt idx="39991">
                  <c:v>449718711.19999999</c:v>
                </c:pt>
                <c:pt idx="39992">
                  <c:v>449729956.69999999</c:v>
                </c:pt>
                <c:pt idx="39993">
                  <c:v>449741202.19999999</c:v>
                </c:pt>
                <c:pt idx="39994">
                  <c:v>449752447.69999999</c:v>
                </c:pt>
                <c:pt idx="39995">
                  <c:v>449763693.19999999</c:v>
                </c:pt>
                <c:pt idx="39996">
                  <c:v>449774938.69999999</c:v>
                </c:pt>
                <c:pt idx="39997">
                  <c:v>449786184.19999999</c:v>
                </c:pt>
                <c:pt idx="39998">
                  <c:v>449797429.69999999</c:v>
                </c:pt>
                <c:pt idx="39999">
                  <c:v>449808675.19999999</c:v>
                </c:pt>
                <c:pt idx="40000">
                  <c:v>449819920.69999999</c:v>
                </c:pt>
                <c:pt idx="40001">
                  <c:v>449831166.19999999</c:v>
                </c:pt>
                <c:pt idx="40002">
                  <c:v>449842411.69999999</c:v>
                </c:pt>
                <c:pt idx="40003">
                  <c:v>449853657.19999999</c:v>
                </c:pt>
                <c:pt idx="40004">
                  <c:v>449864902.69999999</c:v>
                </c:pt>
                <c:pt idx="40005">
                  <c:v>449876148.19999999</c:v>
                </c:pt>
                <c:pt idx="40006">
                  <c:v>449887393.69999999</c:v>
                </c:pt>
                <c:pt idx="40007">
                  <c:v>449898639.19999999</c:v>
                </c:pt>
                <c:pt idx="40008">
                  <c:v>449909884.69999999</c:v>
                </c:pt>
                <c:pt idx="40009">
                  <c:v>449921130.19999999</c:v>
                </c:pt>
                <c:pt idx="40010">
                  <c:v>449932375.69999999</c:v>
                </c:pt>
                <c:pt idx="40011">
                  <c:v>449943621.19999999</c:v>
                </c:pt>
                <c:pt idx="40012">
                  <c:v>449954866.69999999</c:v>
                </c:pt>
                <c:pt idx="40013">
                  <c:v>449966112.19999999</c:v>
                </c:pt>
                <c:pt idx="40014">
                  <c:v>449977357.69999999</c:v>
                </c:pt>
                <c:pt idx="40015">
                  <c:v>449988603.19999999</c:v>
                </c:pt>
                <c:pt idx="40016">
                  <c:v>449999848.69999999</c:v>
                </c:pt>
                <c:pt idx="40017">
                  <c:v>450011094.19999999</c:v>
                </c:pt>
                <c:pt idx="40018">
                  <c:v>450022339.69999999</c:v>
                </c:pt>
                <c:pt idx="40019">
                  <c:v>450033585.19999999</c:v>
                </c:pt>
                <c:pt idx="40020">
                  <c:v>450044830.69999999</c:v>
                </c:pt>
                <c:pt idx="40021">
                  <c:v>450056076.19999999</c:v>
                </c:pt>
                <c:pt idx="40022">
                  <c:v>450067321.69999999</c:v>
                </c:pt>
                <c:pt idx="40023">
                  <c:v>450078567.19999999</c:v>
                </c:pt>
                <c:pt idx="40024">
                  <c:v>450089812.69999999</c:v>
                </c:pt>
                <c:pt idx="40025">
                  <c:v>450101058.19999999</c:v>
                </c:pt>
                <c:pt idx="40026">
                  <c:v>450112303.69999999</c:v>
                </c:pt>
                <c:pt idx="40027">
                  <c:v>450123549.19999999</c:v>
                </c:pt>
                <c:pt idx="40028">
                  <c:v>450134794.69999999</c:v>
                </c:pt>
                <c:pt idx="40029">
                  <c:v>450146040.19999999</c:v>
                </c:pt>
                <c:pt idx="40030">
                  <c:v>450157285.69999999</c:v>
                </c:pt>
                <c:pt idx="40031">
                  <c:v>450168531.19999999</c:v>
                </c:pt>
                <c:pt idx="40032">
                  <c:v>450179776.69999999</c:v>
                </c:pt>
                <c:pt idx="40033">
                  <c:v>450191022.19999999</c:v>
                </c:pt>
                <c:pt idx="40034">
                  <c:v>450202267.69999999</c:v>
                </c:pt>
                <c:pt idx="40035">
                  <c:v>450213513.19999999</c:v>
                </c:pt>
                <c:pt idx="40036">
                  <c:v>450224758.69999999</c:v>
                </c:pt>
                <c:pt idx="40037">
                  <c:v>450236004.19999999</c:v>
                </c:pt>
                <c:pt idx="40038">
                  <c:v>450247249.60000002</c:v>
                </c:pt>
                <c:pt idx="40039">
                  <c:v>450258495.10000002</c:v>
                </c:pt>
                <c:pt idx="40040">
                  <c:v>450269740.60000002</c:v>
                </c:pt>
                <c:pt idx="40041">
                  <c:v>450280986.10000002</c:v>
                </c:pt>
                <c:pt idx="40042">
                  <c:v>450292231.60000002</c:v>
                </c:pt>
                <c:pt idx="40043">
                  <c:v>450303477.10000002</c:v>
                </c:pt>
                <c:pt idx="40044">
                  <c:v>450314722.60000002</c:v>
                </c:pt>
                <c:pt idx="40045">
                  <c:v>450325968.10000002</c:v>
                </c:pt>
                <c:pt idx="40046">
                  <c:v>450337213.60000002</c:v>
                </c:pt>
                <c:pt idx="40047">
                  <c:v>450348459.10000002</c:v>
                </c:pt>
                <c:pt idx="40048">
                  <c:v>450359704.60000002</c:v>
                </c:pt>
                <c:pt idx="40049">
                  <c:v>450370950.10000002</c:v>
                </c:pt>
                <c:pt idx="40050">
                  <c:v>450382195.60000002</c:v>
                </c:pt>
                <c:pt idx="40051">
                  <c:v>450393441.10000002</c:v>
                </c:pt>
                <c:pt idx="40052">
                  <c:v>450404686.60000002</c:v>
                </c:pt>
                <c:pt idx="40053">
                  <c:v>450415932.10000002</c:v>
                </c:pt>
                <c:pt idx="40054">
                  <c:v>450427177.60000002</c:v>
                </c:pt>
                <c:pt idx="40055">
                  <c:v>450438423.10000002</c:v>
                </c:pt>
                <c:pt idx="40056">
                  <c:v>450449668.60000002</c:v>
                </c:pt>
                <c:pt idx="40057">
                  <c:v>450460914.10000002</c:v>
                </c:pt>
                <c:pt idx="40058">
                  <c:v>450472159.60000002</c:v>
                </c:pt>
                <c:pt idx="40059">
                  <c:v>450483405.10000002</c:v>
                </c:pt>
                <c:pt idx="40060">
                  <c:v>450494650.60000002</c:v>
                </c:pt>
                <c:pt idx="40061">
                  <c:v>450505896.10000002</c:v>
                </c:pt>
                <c:pt idx="40062">
                  <c:v>450517141.60000002</c:v>
                </c:pt>
                <c:pt idx="40063">
                  <c:v>450528387.10000002</c:v>
                </c:pt>
                <c:pt idx="40064">
                  <c:v>450539632.60000002</c:v>
                </c:pt>
                <c:pt idx="40065">
                  <c:v>450550878.10000002</c:v>
                </c:pt>
                <c:pt idx="40066">
                  <c:v>450562123.60000002</c:v>
                </c:pt>
                <c:pt idx="40067">
                  <c:v>450573369.10000002</c:v>
                </c:pt>
                <c:pt idx="40068">
                  <c:v>450584614.60000002</c:v>
                </c:pt>
                <c:pt idx="40069">
                  <c:v>450595860.10000002</c:v>
                </c:pt>
                <c:pt idx="40070">
                  <c:v>450607105.60000002</c:v>
                </c:pt>
                <c:pt idx="40071">
                  <c:v>450618351.10000002</c:v>
                </c:pt>
                <c:pt idx="40072">
                  <c:v>450629596.60000002</c:v>
                </c:pt>
                <c:pt idx="40073">
                  <c:v>450640842.10000002</c:v>
                </c:pt>
                <c:pt idx="40074">
                  <c:v>450652087.60000002</c:v>
                </c:pt>
                <c:pt idx="40075">
                  <c:v>450663333.10000002</c:v>
                </c:pt>
                <c:pt idx="40076">
                  <c:v>450674578.60000002</c:v>
                </c:pt>
                <c:pt idx="40077">
                  <c:v>450685824.10000002</c:v>
                </c:pt>
                <c:pt idx="40078">
                  <c:v>450697069.60000002</c:v>
                </c:pt>
                <c:pt idx="40079">
                  <c:v>450708315.10000002</c:v>
                </c:pt>
                <c:pt idx="40080">
                  <c:v>450719560.60000002</c:v>
                </c:pt>
                <c:pt idx="40081">
                  <c:v>450730806.10000002</c:v>
                </c:pt>
                <c:pt idx="40082">
                  <c:v>450742051.60000002</c:v>
                </c:pt>
                <c:pt idx="40083">
                  <c:v>450753297.10000002</c:v>
                </c:pt>
                <c:pt idx="40084">
                  <c:v>450764542.60000002</c:v>
                </c:pt>
                <c:pt idx="40085">
                  <c:v>450775788.10000002</c:v>
                </c:pt>
                <c:pt idx="40086">
                  <c:v>450787033.60000002</c:v>
                </c:pt>
                <c:pt idx="40087">
                  <c:v>450798279.10000002</c:v>
                </c:pt>
                <c:pt idx="40088">
                  <c:v>450809524.60000002</c:v>
                </c:pt>
                <c:pt idx="40089">
                  <c:v>450820770</c:v>
                </c:pt>
                <c:pt idx="40090">
                  <c:v>450832015.5</c:v>
                </c:pt>
                <c:pt idx="40091">
                  <c:v>450843261</c:v>
                </c:pt>
                <c:pt idx="40092">
                  <c:v>450854506.5</c:v>
                </c:pt>
                <c:pt idx="40093">
                  <c:v>450865752</c:v>
                </c:pt>
                <c:pt idx="40094">
                  <c:v>450876997.5</c:v>
                </c:pt>
                <c:pt idx="40095">
                  <c:v>450888243</c:v>
                </c:pt>
                <c:pt idx="40096">
                  <c:v>450899488.5</c:v>
                </c:pt>
                <c:pt idx="40097">
                  <c:v>450910734</c:v>
                </c:pt>
                <c:pt idx="40098">
                  <c:v>450921979.5</c:v>
                </c:pt>
                <c:pt idx="40099">
                  <c:v>450933225</c:v>
                </c:pt>
                <c:pt idx="40100">
                  <c:v>450944470.5</c:v>
                </c:pt>
                <c:pt idx="40101">
                  <c:v>450955716</c:v>
                </c:pt>
                <c:pt idx="40102">
                  <c:v>450966961.5</c:v>
                </c:pt>
                <c:pt idx="40103">
                  <c:v>450978207</c:v>
                </c:pt>
                <c:pt idx="40104">
                  <c:v>450989452.5</c:v>
                </c:pt>
                <c:pt idx="40105">
                  <c:v>451000698</c:v>
                </c:pt>
                <c:pt idx="40106">
                  <c:v>451011943.5</c:v>
                </c:pt>
                <c:pt idx="40107">
                  <c:v>451023189</c:v>
                </c:pt>
                <c:pt idx="40108">
                  <c:v>451034434.5</c:v>
                </c:pt>
                <c:pt idx="40109">
                  <c:v>451045680</c:v>
                </c:pt>
                <c:pt idx="40110">
                  <c:v>451056925.5</c:v>
                </c:pt>
                <c:pt idx="40111">
                  <c:v>451068171</c:v>
                </c:pt>
                <c:pt idx="40112">
                  <c:v>451079416.5</c:v>
                </c:pt>
                <c:pt idx="40113">
                  <c:v>451090662</c:v>
                </c:pt>
                <c:pt idx="40114">
                  <c:v>451101907.5</c:v>
                </c:pt>
                <c:pt idx="40115">
                  <c:v>451113153</c:v>
                </c:pt>
                <c:pt idx="40116">
                  <c:v>451124398.5</c:v>
                </c:pt>
                <c:pt idx="40117">
                  <c:v>451135644</c:v>
                </c:pt>
                <c:pt idx="40118">
                  <c:v>451146889.5</c:v>
                </c:pt>
                <c:pt idx="40119">
                  <c:v>451158135</c:v>
                </c:pt>
                <c:pt idx="40120">
                  <c:v>451169380.5</c:v>
                </c:pt>
                <c:pt idx="40121">
                  <c:v>451180626</c:v>
                </c:pt>
                <c:pt idx="40122">
                  <c:v>451191871.5</c:v>
                </c:pt>
                <c:pt idx="40123">
                  <c:v>451203117</c:v>
                </c:pt>
                <c:pt idx="40124">
                  <c:v>451214362.5</c:v>
                </c:pt>
                <c:pt idx="40125">
                  <c:v>451225608</c:v>
                </c:pt>
                <c:pt idx="40126">
                  <c:v>451236853.5</c:v>
                </c:pt>
                <c:pt idx="40127">
                  <c:v>451248099</c:v>
                </c:pt>
                <c:pt idx="40128">
                  <c:v>451259344.5</c:v>
                </c:pt>
                <c:pt idx="40129">
                  <c:v>451270590</c:v>
                </c:pt>
                <c:pt idx="40130">
                  <c:v>451281835.5</c:v>
                </c:pt>
                <c:pt idx="40131">
                  <c:v>451293081</c:v>
                </c:pt>
                <c:pt idx="40132">
                  <c:v>451304326.5</c:v>
                </c:pt>
                <c:pt idx="40133">
                  <c:v>451315572</c:v>
                </c:pt>
                <c:pt idx="40134">
                  <c:v>451326817.5</c:v>
                </c:pt>
                <c:pt idx="40135">
                  <c:v>451338063</c:v>
                </c:pt>
                <c:pt idx="40136">
                  <c:v>451349308.5</c:v>
                </c:pt>
                <c:pt idx="40137">
                  <c:v>451360554</c:v>
                </c:pt>
                <c:pt idx="40138">
                  <c:v>451371799.5</c:v>
                </c:pt>
                <c:pt idx="40139">
                  <c:v>451383044.89999998</c:v>
                </c:pt>
                <c:pt idx="40140">
                  <c:v>451394290.39999998</c:v>
                </c:pt>
                <c:pt idx="40141">
                  <c:v>451405535.89999998</c:v>
                </c:pt>
                <c:pt idx="40142">
                  <c:v>451416781.39999998</c:v>
                </c:pt>
                <c:pt idx="40143">
                  <c:v>451428026.89999998</c:v>
                </c:pt>
                <c:pt idx="40144">
                  <c:v>451439272.39999998</c:v>
                </c:pt>
                <c:pt idx="40145">
                  <c:v>451450517.89999998</c:v>
                </c:pt>
                <c:pt idx="40146">
                  <c:v>451461763.39999998</c:v>
                </c:pt>
                <c:pt idx="40147">
                  <c:v>451473008.89999998</c:v>
                </c:pt>
                <c:pt idx="40148">
                  <c:v>451484254.39999998</c:v>
                </c:pt>
                <c:pt idx="40149">
                  <c:v>451495499.89999998</c:v>
                </c:pt>
                <c:pt idx="40150">
                  <c:v>451506745.39999998</c:v>
                </c:pt>
                <c:pt idx="40151">
                  <c:v>451517990.89999998</c:v>
                </c:pt>
                <c:pt idx="40152">
                  <c:v>451529236.39999998</c:v>
                </c:pt>
                <c:pt idx="40153">
                  <c:v>451540481.89999998</c:v>
                </c:pt>
                <c:pt idx="40154">
                  <c:v>451551727.39999998</c:v>
                </c:pt>
                <c:pt idx="40155">
                  <c:v>451562972.89999998</c:v>
                </c:pt>
                <c:pt idx="40156">
                  <c:v>451574218.39999998</c:v>
                </c:pt>
                <c:pt idx="40157">
                  <c:v>451585463.89999998</c:v>
                </c:pt>
                <c:pt idx="40158">
                  <c:v>451596709.39999998</c:v>
                </c:pt>
                <c:pt idx="40159">
                  <c:v>451607954.89999998</c:v>
                </c:pt>
                <c:pt idx="40160">
                  <c:v>451619200.39999998</c:v>
                </c:pt>
                <c:pt idx="40161">
                  <c:v>451630445.89999998</c:v>
                </c:pt>
                <c:pt idx="40162">
                  <c:v>451641691.39999998</c:v>
                </c:pt>
                <c:pt idx="40163">
                  <c:v>451652936.89999998</c:v>
                </c:pt>
                <c:pt idx="40164">
                  <c:v>451664182.39999998</c:v>
                </c:pt>
                <c:pt idx="40165">
                  <c:v>451675427.89999998</c:v>
                </c:pt>
                <c:pt idx="40166">
                  <c:v>451686673.39999998</c:v>
                </c:pt>
                <c:pt idx="40167">
                  <c:v>451697918.89999998</c:v>
                </c:pt>
                <c:pt idx="40168">
                  <c:v>451709164.39999998</c:v>
                </c:pt>
                <c:pt idx="40169">
                  <c:v>451720409.89999998</c:v>
                </c:pt>
                <c:pt idx="40170">
                  <c:v>451731655.39999998</c:v>
                </c:pt>
                <c:pt idx="40171">
                  <c:v>451742900.89999998</c:v>
                </c:pt>
                <c:pt idx="40172">
                  <c:v>451754146.39999998</c:v>
                </c:pt>
                <c:pt idx="40173">
                  <c:v>451765391.89999998</c:v>
                </c:pt>
                <c:pt idx="40174">
                  <c:v>451776637.39999998</c:v>
                </c:pt>
                <c:pt idx="40175">
                  <c:v>451787882.89999998</c:v>
                </c:pt>
                <c:pt idx="40176">
                  <c:v>451799128.39999998</c:v>
                </c:pt>
                <c:pt idx="40177">
                  <c:v>451810373.89999998</c:v>
                </c:pt>
                <c:pt idx="40178">
                  <c:v>451821619.39999998</c:v>
                </c:pt>
                <c:pt idx="40179">
                  <c:v>451832864.89999998</c:v>
                </c:pt>
                <c:pt idx="40180">
                  <c:v>451844110.39999998</c:v>
                </c:pt>
                <c:pt idx="40181">
                  <c:v>451855355.89999998</c:v>
                </c:pt>
                <c:pt idx="40182">
                  <c:v>451866601.39999998</c:v>
                </c:pt>
                <c:pt idx="40183">
                  <c:v>451877846.89999998</c:v>
                </c:pt>
                <c:pt idx="40184">
                  <c:v>451889092.39999998</c:v>
                </c:pt>
                <c:pt idx="40185">
                  <c:v>451900337.89999998</c:v>
                </c:pt>
                <c:pt idx="40186">
                  <c:v>451911583.39999998</c:v>
                </c:pt>
                <c:pt idx="40187">
                  <c:v>451922828.89999998</c:v>
                </c:pt>
                <c:pt idx="40188">
                  <c:v>451934074.39999998</c:v>
                </c:pt>
                <c:pt idx="40189">
                  <c:v>451945319.80000001</c:v>
                </c:pt>
                <c:pt idx="40190">
                  <c:v>451956565.30000001</c:v>
                </c:pt>
                <c:pt idx="40191">
                  <c:v>451967810.80000001</c:v>
                </c:pt>
                <c:pt idx="40192">
                  <c:v>451979056.30000001</c:v>
                </c:pt>
                <c:pt idx="40193">
                  <c:v>451990301.80000001</c:v>
                </c:pt>
                <c:pt idx="40194">
                  <c:v>452001547.30000001</c:v>
                </c:pt>
                <c:pt idx="40195">
                  <c:v>452012792.80000001</c:v>
                </c:pt>
                <c:pt idx="40196">
                  <c:v>452024038.30000001</c:v>
                </c:pt>
                <c:pt idx="40197">
                  <c:v>452035283.80000001</c:v>
                </c:pt>
                <c:pt idx="40198">
                  <c:v>452046529.30000001</c:v>
                </c:pt>
                <c:pt idx="40199">
                  <c:v>452057774.80000001</c:v>
                </c:pt>
                <c:pt idx="40200">
                  <c:v>452069020.30000001</c:v>
                </c:pt>
                <c:pt idx="40201">
                  <c:v>452080265.80000001</c:v>
                </c:pt>
                <c:pt idx="40202">
                  <c:v>452091511.30000001</c:v>
                </c:pt>
                <c:pt idx="40203">
                  <c:v>452102756.80000001</c:v>
                </c:pt>
                <c:pt idx="40204">
                  <c:v>452114002.30000001</c:v>
                </c:pt>
                <c:pt idx="40205">
                  <c:v>452125247.80000001</c:v>
                </c:pt>
                <c:pt idx="40206">
                  <c:v>452136493.30000001</c:v>
                </c:pt>
                <c:pt idx="40207">
                  <c:v>452147738.80000001</c:v>
                </c:pt>
                <c:pt idx="40208">
                  <c:v>452158984.30000001</c:v>
                </c:pt>
                <c:pt idx="40209">
                  <c:v>452170229.80000001</c:v>
                </c:pt>
                <c:pt idx="40210">
                  <c:v>452181475.30000001</c:v>
                </c:pt>
                <c:pt idx="40211">
                  <c:v>452192720.80000001</c:v>
                </c:pt>
                <c:pt idx="40212">
                  <c:v>452203966.30000001</c:v>
                </c:pt>
                <c:pt idx="40213">
                  <c:v>452215211.80000001</c:v>
                </c:pt>
                <c:pt idx="40214">
                  <c:v>452226457.30000001</c:v>
                </c:pt>
                <c:pt idx="40215">
                  <c:v>452237702.80000001</c:v>
                </c:pt>
                <c:pt idx="40216">
                  <c:v>452248948.30000001</c:v>
                </c:pt>
                <c:pt idx="40217">
                  <c:v>452260193.80000001</c:v>
                </c:pt>
                <c:pt idx="40218">
                  <c:v>452271439.30000001</c:v>
                </c:pt>
                <c:pt idx="40219">
                  <c:v>452282684.80000001</c:v>
                </c:pt>
                <c:pt idx="40220">
                  <c:v>452293930.30000001</c:v>
                </c:pt>
                <c:pt idx="40221">
                  <c:v>452305175.80000001</c:v>
                </c:pt>
                <c:pt idx="40222">
                  <c:v>452316421.30000001</c:v>
                </c:pt>
                <c:pt idx="40223">
                  <c:v>452327666.80000001</c:v>
                </c:pt>
                <c:pt idx="40224">
                  <c:v>452338912.30000001</c:v>
                </c:pt>
                <c:pt idx="40225">
                  <c:v>452350157.80000001</c:v>
                </c:pt>
                <c:pt idx="40226">
                  <c:v>452361403.30000001</c:v>
                </c:pt>
                <c:pt idx="40227">
                  <c:v>452372648.80000001</c:v>
                </c:pt>
                <c:pt idx="40228">
                  <c:v>452383894.30000001</c:v>
                </c:pt>
                <c:pt idx="40229">
                  <c:v>452395139.80000001</c:v>
                </c:pt>
                <c:pt idx="40230">
                  <c:v>452406385.30000001</c:v>
                </c:pt>
                <c:pt idx="40231">
                  <c:v>452417630.80000001</c:v>
                </c:pt>
                <c:pt idx="40232">
                  <c:v>452428876.30000001</c:v>
                </c:pt>
                <c:pt idx="40233">
                  <c:v>452440121.80000001</c:v>
                </c:pt>
                <c:pt idx="40234">
                  <c:v>452451367.30000001</c:v>
                </c:pt>
                <c:pt idx="40235">
                  <c:v>452462612.80000001</c:v>
                </c:pt>
                <c:pt idx="40236">
                  <c:v>452473858.30000001</c:v>
                </c:pt>
                <c:pt idx="40237">
                  <c:v>452485103.80000001</c:v>
                </c:pt>
                <c:pt idx="40238">
                  <c:v>452496349.30000001</c:v>
                </c:pt>
                <c:pt idx="40239">
                  <c:v>452507594.80000001</c:v>
                </c:pt>
                <c:pt idx="40240">
                  <c:v>452518840.19999999</c:v>
                </c:pt>
                <c:pt idx="40241">
                  <c:v>452530085.69999999</c:v>
                </c:pt>
                <c:pt idx="40242">
                  <c:v>452541331.19999999</c:v>
                </c:pt>
                <c:pt idx="40243">
                  <c:v>452552576.69999999</c:v>
                </c:pt>
                <c:pt idx="40244">
                  <c:v>452563822.19999999</c:v>
                </c:pt>
                <c:pt idx="40245">
                  <c:v>452575067.69999999</c:v>
                </c:pt>
                <c:pt idx="40246">
                  <c:v>452586313.19999999</c:v>
                </c:pt>
                <c:pt idx="40247">
                  <c:v>452597558.69999999</c:v>
                </c:pt>
                <c:pt idx="40248">
                  <c:v>452608804.19999999</c:v>
                </c:pt>
                <c:pt idx="40249">
                  <c:v>452620049.69999999</c:v>
                </c:pt>
                <c:pt idx="40250">
                  <c:v>452631295.19999999</c:v>
                </c:pt>
                <c:pt idx="40251">
                  <c:v>452642540.69999999</c:v>
                </c:pt>
                <c:pt idx="40252">
                  <c:v>452653786.19999999</c:v>
                </c:pt>
                <c:pt idx="40253">
                  <c:v>452665031.69999999</c:v>
                </c:pt>
                <c:pt idx="40254">
                  <c:v>452676277.19999999</c:v>
                </c:pt>
                <c:pt idx="40255">
                  <c:v>452687522.69999999</c:v>
                </c:pt>
                <c:pt idx="40256">
                  <c:v>452698768.19999999</c:v>
                </c:pt>
                <c:pt idx="40257">
                  <c:v>452710013.69999999</c:v>
                </c:pt>
                <c:pt idx="40258">
                  <c:v>452721259.19999999</c:v>
                </c:pt>
                <c:pt idx="40259">
                  <c:v>452732504.69999999</c:v>
                </c:pt>
                <c:pt idx="40260">
                  <c:v>452743750.19999999</c:v>
                </c:pt>
                <c:pt idx="40261">
                  <c:v>452754995.69999999</c:v>
                </c:pt>
                <c:pt idx="40262">
                  <c:v>452766241.19999999</c:v>
                </c:pt>
                <c:pt idx="40263">
                  <c:v>452777486.69999999</c:v>
                </c:pt>
                <c:pt idx="40264">
                  <c:v>452788732.19999999</c:v>
                </c:pt>
                <c:pt idx="40265">
                  <c:v>452799977.69999999</c:v>
                </c:pt>
                <c:pt idx="40266">
                  <c:v>452811223.19999999</c:v>
                </c:pt>
                <c:pt idx="40267">
                  <c:v>452822468.69999999</c:v>
                </c:pt>
                <c:pt idx="40268">
                  <c:v>452833714.19999999</c:v>
                </c:pt>
                <c:pt idx="40269">
                  <c:v>452844959.69999999</c:v>
                </c:pt>
                <c:pt idx="40270">
                  <c:v>452856205.19999999</c:v>
                </c:pt>
                <c:pt idx="40271">
                  <c:v>452867450.69999999</c:v>
                </c:pt>
                <c:pt idx="40272">
                  <c:v>452878696.19999999</c:v>
                </c:pt>
                <c:pt idx="40273">
                  <c:v>452889941.69999999</c:v>
                </c:pt>
                <c:pt idx="40274">
                  <c:v>452901187.19999999</c:v>
                </c:pt>
                <c:pt idx="40275">
                  <c:v>452912432.69999999</c:v>
                </c:pt>
                <c:pt idx="40276">
                  <c:v>452923678.19999999</c:v>
                </c:pt>
                <c:pt idx="40277">
                  <c:v>452934923.69999999</c:v>
                </c:pt>
                <c:pt idx="40278">
                  <c:v>452946169.19999999</c:v>
                </c:pt>
                <c:pt idx="40279">
                  <c:v>452957414.69999999</c:v>
                </c:pt>
                <c:pt idx="40280">
                  <c:v>452968660.19999999</c:v>
                </c:pt>
                <c:pt idx="40281">
                  <c:v>452979905.69999999</c:v>
                </c:pt>
                <c:pt idx="40282">
                  <c:v>452991151.19999999</c:v>
                </c:pt>
                <c:pt idx="40283">
                  <c:v>453002396.69999999</c:v>
                </c:pt>
                <c:pt idx="40284">
                  <c:v>453013642.19999999</c:v>
                </c:pt>
                <c:pt idx="40285">
                  <c:v>453024887.69999999</c:v>
                </c:pt>
                <c:pt idx="40286">
                  <c:v>453036133.19999999</c:v>
                </c:pt>
                <c:pt idx="40287">
                  <c:v>453047378.69999999</c:v>
                </c:pt>
                <c:pt idx="40288">
                  <c:v>453058624.19999999</c:v>
                </c:pt>
                <c:pt idx="40289">
                  <c:v>453069869.69999999</c:v>
                </c:pt>
                <c:pt idx="40290">
                  <c:v>453081115.10000002</c:v>
                </c:pt>
                <c:pt idx="40291">
                  <c:v>453092360.60000002</c:v>
                </c:pt>
                <c:pt idx="40292">
                  <c:v>453103606.10000002</c:v>
                </c:pt>
                <c:pt idx="40293">
                  <c:v>453114851.60000002</c:v>
                </c:pt>
                <c:pt idx="40294">
                  <c:v>453126097.10000002</c:v>
                </c:pt>
                <c:pt idx="40295">
                  <c:v>453137342.60000002</c:v>
                </c:pt>
                <c:pt idx="40296">
                  <c:v>453148588.10000002</c:v>
                </c:pt>
                <c:pt idx="40297">
                  <c:v>453159833.60000002</c:v>
                </c:pt>
                <c:pt idx="40298">
                  <c:v>453171079.10000002</c:v>
                </c:pt>
                <c:pt idx="40299">
                  <c:v>453182324.60000002</c:v>
                </c:pt>
                <c:pt idx="40300">
                  <c:v>453193570.10000002</c:v>
                </c:pt>
                <c:pt idx="40301">
                  <c:v>453204815.60000002</c:v>
                </c:pt>
                <c:pt idx="40302">
                  <c:v>453216061.10000002</c:v>
                </c:pt>
                <c:pt idx="40303">
                  <c:v>453227306.60000002</c:v>
                </c:pt>
                <c:pt idx="40304">
                  <c:v>453238552.10000002</c:v>
                </c:pt>
                <c:pt idx="40305">
                  <c:v>453249797.60000002</c:v>
                </c:pt>
                <c:pt idx="40306">
                  <c:v>453261043.10000002</c:v>
                </c:pt>
                <c:pt idx="40307">
                  <c:v>453272288.60000002</c:v>
                </c:pt>
                <c:pt idx="40308">
                  <c:v>453283534.10000002</c:v>
                </c:pt>
                <c:pt idx="40309">
                  <c:v>453294779.60000002</c:v>
                </c:pt>
                <c:pt idx="40310">
                  <c:v>453306025.10000002</c:v>
                </c:pt>
                <c:pt idx="40311">
                  <c:v>453317270.60000002</c:v>
                </c:pt>
                <c:pt idx="40312">
                  <c:v>453328516.10000002</c:v>
                </c:pt>
                <c:pt idx="40313">
                  <c:v>453339761.60000002</c:v>
                </c:pt>
                <c:pt idx="40314">
                  <c:v>453351007.10000002</c:v>
                </c:pt>
                <c:pt idx="40315">
                  <c:v>453362252.60000002</c:v>
                </c:pt>
                <c:pt idx="40316">
                  <c:v>453373498.10000002</c:v>
                </c:pt>
                <c:pt idx="40317">
                  <c:v>453384743.60000002</c:v>
                </c:pt>
                <c:pt idx="40318">
                  <c:v>453395989.10000002</c:v>
                </c:pt>
                <c:pt idx="40319">
                  <c:v>453407234.60000002</c:v>
                </c:pt>
                <c:pt idx="40320">
                  <c:v>453418480.10000002</c:v>
                </c:pt>
                <c:pt idx="40321">
                  <c:v>453429725.60000002</c:v>
                </c:pt>
                <c:pt idx="40322">
                  <c:v>453440971.10000002</c:v>
                </c:pt>
                <c:pt idx="40323">
                  <c:v>453452216.60000002</c:v>
                </c:pt>
                <c:pt idx="40324">
                  <c:v>453463462.10000002</c:v>
                </c:pt>
                <c:pt idx="40325">
                  <c:v>453474707.60000002</c:v>
                </c:pt>
                <c:pt idx="40326">
                  <c:v>453485953.10000002</c:v>
                </c:pt>
                <c:pt idx="40327">
                  <c:v>453497198.60000002</c:v>
                </c:pt>
                <c:pt idx="40328">
                  <c:v>453508444.10000002</c:v>
                </c:pt>
                <c:pt idx="40329">
                  <c:v>453519689.60000002</c:v>
                </c:pt>
                <c:pt idx="40330">
                  <c:v>453530935.10000002</c:v>
                </c:pt>
                <c:pt idx="40331">
                  <c:v>453542180.60000002</c:v>
                </c:pt>
                <c:pt idx="40332">
                  <c:v>453553426.10000002</c:v>
                </c:pt>
                <c:pt idx="40333">
                  <c:v>453564671.60000002</c:v>
                </c:pt>
                <c:pt idx="40334">
                  <c:v>453575917.10000002</c:v>
                </c:pt>
                <c:pt idx="40335">
                  <c:v>453587162.60000002</c:v>
                </c:pt>
                <c:pt idx="40336">
                  <c:v>453598408.10000002</c:v>
                </c:pt>
                <c:pt idx="40337">
                  <c:v>453609653.60000002</c:v>
                </c:pt>
                <c:pt idx="40338">
                  <c:v>453620899.10000002</c:v>
                </c:pt>
                <c:pt idx="40339">
                  <c:v>453632144.60000002</c:v>
                </c:pt>
                <c:pt idx="40340">
                  <c:v>453643390.10000002</c:v>
                </c:pt>
                <c:pt idx="40341">
                  <c:v>453654635.5</c:v>
                </c:pt>
                <c:pt idx="40342">
                  <c:v>453665881</c:v>
                </c:pt>
                <c:pt idx="40343">
                  <c:v>453677126.5</c:v>
                </c:pt>
                <c:pt idx="40344">
                  <c:v>453688372</c:v>
                </c:pt>
                <c:pt idx="40345">
                  <c:v>453699617.5</c:v>
                </c:pt>
                <c:pt idx="40346">
                  <c:v>453710863</c:v>
                </c:pt>
                <c:pt idx="40347">
                  <c:v>453722108.5</c:v>
                </c:pt>
                <c:pt idx="40348">
                  <c:v>453733354</c:v>
                </c:pt>
                <c:pt idx="40349">
                  <c:v>453744599.5</c:v>
                </c:pt>
                <c:pt idx="40350">
                  <c:v>453755845</c:v>
                </c:pt>
                <c:pt idx="40351">
                  <c:v>453767090.5</c:v>
                </c:pt>
                <c:pt idx="40352">
                  <c:v>453778336</c:v>
                </c:pt>
                <c:pt idx="40353">
                  <c:v>453789581.5</c:v>
                </c:pt>
                <c:pt idx="40354">
                  <c:v>453800827</c:v>
                </c:pt>
                <c:pt idx="40355">
                  <c:v>453812072.5</c:v>
                </c:pt>
                <c:pt idx="40356">
                  <c:v>453823318</c:v>
                </c:pt>
                <c:pt idx="40357">
                  <c:v>453834563.5</c:v>
                </c:pt>
                <c:pt idx="40358">
                  <c:v>453845809</c:v>
                </c:pt>
                <c:pt idx="40359">
                  <c:v>453857054.5</c:v>
                </c:pt>
                <c:pt idx="40360">
                  <c:v>453868300</c:v>
                </c:pt>
                <c:pt idx="40361">
                  <c:v>453879545.5</c:v>
                </c:pt>
                <c:pt idx="40362">
                  <c:v>453890791</c:v>
                </c:pt>
                <c:pt idx="40363">
                  <c:v>453902036.5</c:v>
                </c:pt>
                <c:pt idx="40364">
                  <c:v>453913282</c:v>
                </c:pt>
                <c:pt idx="40365">
                  <c:v>453924527.5</c:v>
                </c:pt>
                <c:pt idx="40366">
                  <c:v>453935773</c:v>
                </c:pt>
                <c:pt idx="40367">
                  <c:v>453947018.5</c:v>
                </c:pt>
                <c:pt idx="40368">
                  <c:v>453958264</c:v>
                </c:pt>
                <c:pt idx="40369">
                  <c:v>453969509.5</c:v>
                </c:pt>
                <c:pt idx="40370">
                  <c:v>453980755</c:v>
                </c:pt>
                <c:pt idx="40371">
                  <c:v>453992000.5</c:v>
                </c:pt>
                <c:pt idx="40372">
                  <c:v>454003246</c:v>
                </c:pt>
                <c:pt idx="40373">
                  <c:v>454014491.5</c:v>
                </c:pt>
                <c:pt idx="40374">
                  <c:v>454025737</c:v>
                </c:pt>
                <c:pt idx="40375">
                  <c:v>454036982.5</c:v>
                </c:pt>
                <c:pt idx="40376">
                  <c:v>454048228</c:v>
                </c:pt>
                <c:pt idx="40377">
                  <c:v>454059473.5</c:v>
                </c:pt>
                <c:pt idx="40378">
                  <c:v>454070719</c:v>
                </c:pt>
                <c:pt idx="40379">
                  <c:v>454081964.5</c:v>
                </c:pt>
                <c:pt idx="40380">
                  <c:v>454093210</c:v>
                </c:pt>
                <c:pt idx="40381">
                  <c:v>454104455.5</c:v>
                </c:pt>
                <c:pt idx="40382">
                  <c:v>454115701</c:v>
                </c:pt>
                <c:pt idx="40383">
                  <c:v>454126946.5</c:v>
                </c:pt>
                <c:pt idx="40384">
                  <c:v>454138192</c:v>
                </c:pt>
                <c:pt idx="40385">
                  <c:v>454149437.5</c:v>
                </c:pt>
                <c:pt idx="40386">
                  <c:v>454160683</c:v>
                </c:pt>
                <c:pt idx="40387">
                  <c:v>454171928.5</c:v>
                </c:pt>
                <c:pt idx="40388">
                  <c:v>454183174</c:v>
                </c:pt>
                <c:pt idx="40389">
                  <c:v>454194419.5</c:v>
                </c:pt>
                <c:pt idx="40390">
                  <c:v>454205665</c:v>
                </c:pt>
                <c:pt idx="40391">
                  <c:v>454216910.39999998</c:v>
                </c:pt>
                <c:pt idx="40392">
                  <c:v>454228155.89999998</c:v>
                </c:pt>
                <c:pt idx="40393">
                  <c:v>454239401.39999998</c:v>
                </c:pt>
                <c:pt idx="40394">
                  <c:v>454250646.89999998</c:v>
                </c:pt>
                <c:pt idx="40395">
                  <c:v>454261892.39999998</c:v>
                </c:pt>
                <c:pt idx="40396">
                  <c:v>454273137.89999998</c:v>
                </c:pt>
                <c:pt idx="40397">
                  <c:v>454284383.39999998</c:v>
                </c:pt>
                <c:pt idx="40398">
                  <c:v>454295628.89999998</c:v>
                </c:pt>
                <c:pt idx="40399">
                  <c:v>454306874.39999998</c:v>
                </c:pt>
                <c:pt idx="40400">
                  <c:v>454318119.89999998</c:v>
                </c:pt>
                <c:pt idx="40401">
                  <c:v>454329365.39999998</c:v>
                </c:pt>
                <c:pt idx="40402">
                  <c:v>454340610.89999998</c:v>
                </c:pt>
                <c:pt idx="40403">
                  <c:v>454351856.39999998</c:v>
                </c:pt>
                <c:pt idx="40404">
                  <c:v>454363101.89999998</c:v>
                </c:pt>
                <c:pt idx="40405">
                  <c:v>454374347.39999998</c:v>
                </c:pt>
                <c:pt idx="40406">
                  <c:v>454385592.89999998</c:v>
                </c:pt>
                <c:pt idx="40407">
                  <c:v>454396838.39999998</c:v>
                </c:pt>
                <c:pt idx="40408">
                  <c:v>454408083.89999998</c:v>
                </c:pt>
                <c:pt idx="40409">
                  <c:v>454419329.39999998</c:v>
                </c:pt>
                <c:pt idx="40410">
                  <c:v>454430574.89999998</c:v>
                </c:pt>
                <c:pt idx="40411">
                  <c:v>454441820.39999998</c:v>
                </c:pt>
                <c:pt idx="40412">
                  <c:v>454453065.89999998</c:v>
                </c:pt>
                <c:pt idx="40413">
                  <c:v>454464311.39999998</c:v>
                </c:pt>
                <c:pt idx="40414">
                  <c:v>454475556.89999998</c:v>
                </c:pt>
                <c:pt idx="40415">
                  <c:v>454486802.39999998</c:v>
                </c:pt>
                <c:pt idx="40416">
                  <c:v>454498047.89999998</c:v>
                </c:pt>
                <c:pt idx="40417">
                  <c:v>454509293.39999998</c:v>
                </c:pt>
                <c:pt idx="40418">
                  <c:v>454520538.89999998</c:v>
                </c:pt>
                <c:pt idx="40419">
                  <c:v>454531784.39999998</c:v>
                </c:pt>
                <c:pt idx="40420">
                  <c:v>454543029.89999998</c:v>
                </c:pt>
                <c:pt idx="40421">
                  <c:v>454554275.39999998</c:v>
                </c:pt>
                <c:pt idx="40422">
                  <c:v>454565520.89999998</c:v>
                </c:pt>
                <c:pt idx="40423">
                  <c:v>454576766.39999998</c:v>
                </c:pt>
                <c:pt idx="40424">
                  <c:v>454588011.89999998</c:v>
                </c:pt>
                <c:pt idx="40425">
                  <c:v>454599257.39999998</c:v>
                </c:pt>
                <c:pt idx="40426">
                  <c:v>454610502.89999998</c:v>
                </c:pt>
                <c:pt idx="40427">
                  <c:v>454621748.39999998</c:v>
                </c:pt>
                <c:pt idx="40428">
                  <c:v>454632993.89999998</c:v>
                </c:pt>
                <c:pt idx="40429">
                  <c:v>454644239.39999998</c:v>
                </c:pt>
                <c:pt idx="40430">
                  <c:v>454655484.89999998</c:v>
                </c:pt>
                <c:pt idx="40431">
                  <c:v>454666730.39999998</c:v>
                </c:pt>
                <c:pt idx="40432">
                  <c:v>454677975.89999998</c:v>
                </c:pt>
                <c:pt idx="40433">
                  <c:v>454689221.39999998</c:v>
                </c:pt>
                <c:pt idx="40434">
                  <c:v>454700466.89999998</c:v>
                </c:pt>
                <c:pt idx="40435">
                  <c:v>454711712.39999998</c:v>
                </c:pt>
                <c:pt idx="40436">
                  <c:v>454722957.89999998</c:v>
                </c:pt>
                <c:pt idx="40437">
                  <c:v>454734203.39999998</c:v>
                </c:pt>
                <c:pt idx="40438">
                  <c:v>454745448.89999998</c:v>
                </c:pt>
                <c:pt idx="40439">
                  <c:v>454756694.39999998</c:v>
                </c:pt>
                <c:pt idx="40440">
                  <c:v>454767939.89999998</c:v>
                </c:pt>
                <c:pt idx="40441">
                  <c:v>454779185.39999998</c:v>
                </c:pt>
                <c:pt idx="40442">
                  <c:v>454790430.80000001</c:v>
                </c:pt>
                <c:pt idx="40443">
                  <c:v>454801676.30000001</c:v>
                </c:pt>
                <c:pt idx="40444">
                  <c:v>454812921.80000001</c:v>
                </c:pt>
                <c:pt idx="40445">
                  <c:v>454824167.30000001</c:v>
                </c:pt>
                <c:pt idx="40446">
                  <c:v>454835412.80000001</c:v>
                </c:pt>
                <c:pt idx="40447">
                  <c:v>454846658.30000001</c:v>
                </c:pt>
                <c:pt idx="40448">
                  <c:v>454857903.80000001</c:v>
                </c:pt>
                <c:pt idx="40449">
                  <c:v>454869149.30000001</c:v>
                </c:pt>
                <c:pt idx="40450">
                  <c:v>454880394.80000001</c:v>
                </c:pt>
                <c:pt idx="40451">
                  <c:v>454891640.30000001</c:v>
                </c:pt>
                <c:pt idx="40452">
                  <c:v>454902885.80000001</c:v>
                </c:pt>
                <c:pt idx="40453">
                  <c:v>454914131.30000001</c:v>
                </c:pt>
                <c:pt idx="40454">
                  <c:v>454925376.80000001</c:v>
                </c:pt>
                <c:pt idx="40455">
                  <c:v>454936622.30000001</c:v>
                </c:pt>
                <c:pt idx="40456">
                  <c:v>454947867.80000001</c:v>
                </c:pt>
                <c:pt idx="40457">
                  <c:v>454959113.30000001</c:v>
                </c:pt>
                <c:pt idx="40458">
                  <c:v>454970358.80000001</c:v>
                </c:pt>
                <c:pt idx="40459">
                  <c:v>454981604.30000001</c:v>
                </c:pt>
                <c:pt idx="40460">
                  <c:v>454992849.80000001</c:v>
                </c:pt>
                <c:pt idx="40461">
                  <c:v>455004095.30000001</c:v>
                </c:pt>
                <c:pt idx="40462">
                  <c:v>455015340.80000001</c:v>
                </c:pt>
                <c:pt idx="40463">
                  <c:v>455026586.30000001</c:v>
                </c:pt>
                <c:pt idx="40464">
                  <c:v>455037831.80000001</c:v>
                </c:pt>
                <c:pt idx="40465">
                  <c:v>455049077.30000001</c:v>
                </c:pt>
                <c:pt idx="40466">
                  <c:v>455060322.80000001</c:v>
                </c:pt>
                <c:pt idx="40467">
                  <c:v>455071568.30000001</c:v>
                </c:pt>
                <c:pt idx="40468">
                  <c:v>455082813.80000001</c:v>
                </c:pt>
                <c:pt idx="40469">
                  <c:v>455094059.30000001</c:v>
                </c:pt>
                <c:pt idx="40470">
                  <c:v>455105304.80000001</c:v>
                </c:pt>
                <c:pt idx="40471">
                  <c:v>455116550.30000001</c:v>
                </c:pt>
                <c:pt idx="40472">
                  <c:v>455127795.80000001</c:v>
                </c:pt>
                <c:pt idx="40473">
                  <c:v>455139041.30000001</c:v>
                </c:pt>
                <c:pt idx="40474">
                  <c:v>455150286.80000001</c:v>
                </c:pt>
                <c:pt idx="40475">
                  <c:v>455161532.30000001</c:v>
                </c:pt>
                <c:pt idx="40476">
                  <c:v>455172777.80000001</c:v>
                </c:pt>
                <c:pt idx="40477">
                  <c:v>455184023.30000001</c:v>
                </c:pt>
                <c:pt idx="40478">
                  <c:v>455195268.80000001</c:v>
                </c:pt>
                <c:pt idx="40479">
                  <c:v>455206514.30000001</c:v>
                </c:pt>
                <c:pt idx="40480">
                  <c:v>455217759.80000001</c:v>
                </c:pt>
                <c:pt idx="40481">
                  <c:v>455229005.30000001</c:v>
                </c:pt>
                <c:pt idx="40482">
                  <c:v>455240250.80000001</c:v>
                </c:pt>
                <c:pt idx="40483">
                  <c:v>455251496.30000001</c:v>
                </c:pt>
                <c:pt idx="40484">
                  <c:v>455262741.80000001</c:v>
                </c:pt>
                <c:pt idx="40485">
                  <c:v>455273987.30000001</c:v>
                </c:pt>
                <c:pt idx="40486">
                  <c:v>455285232.80000001</c:v>
                </c:pt>
                <c:pt idx="40487">
                  <c:v>455296478.30000001</c:v>
                </c:pt>
                <c:pt idx="40488">
                  <c:v>455307723.80000001</c:v>
                </c:pt>
                <c:pt idx="40489">
                  <c:v>455318969.30000001</c:v>
                </c:pt>
                <c:pt idx="40490">
                  <c:v>455330214.80000001</c:v>
                </c:pt>
                <c:pt idx="40491">
                  <c:v>455341460.30000001</c:v>
                </c:pt>
                <c:pt idx="40492">
                  <c:v>455352705.69999999</c:v>
                </c:pt>
                <c:pt idx="40493">
                  <c:v>455363951.19999999</c:v>
                </c:pt>
                <c:pt idx="40494">
                  <c:v>455375196.69999999</c:v>
                </c:pt>
                <c:pt idx="40495">
                  <c:v>455386442.19999999</c:v>
                </c:pt>
                <c:pt idx="40496">
                  <c:v>455397687.69999999</c:v>
                </c:pt>
                <c:pt idx="40497">
                  <c:v>455408933.19999999</c:v>
                </c:pt>
                <c:pt idx="40498">
                  <c:v>455420178.69999999</c:v>
                </c:pt>
                <c:pt idx="40499">
                  <c:v>455431424.19999999</c:v>
                </c:pt>
                <c:pt idx="40500">
                  <c:v>455442669.69999999</c:v>
                </c:pt>
                <c:pt idx="40501">
                  <c:v>455453915.19999999</c:v>
                </c:pt>
                <c:pt idx="40502">
                  <c:v>455465160.69999999</c:v>
                </c:pt>
                <c:pt idx="40503">
                  <c:v>455476406.19999999</c:v>
                </c:pt>
                <c:pt idx="40504">
                  <c:v>455487651.69999999</c:v>
                </c:pt>
                <c:pt idx="40505">
                  <c:v>455498897.19999999</c:v>
                </c:pt>
                <c:pt idx="40506">
                  <c:v>455510142.69999999</c:v>
                </c:pt>
                <c:pt idx="40507">
                  <c:v>455521388.19999999</c:v>
                </c:pt>
                <c:pt idx="40508">
                  <c:v>455532633.69999999</c:v>
                </c:pt>
                <c:pt idx="40509">
                  <c:v>455543879.19999999</c:v>
                </c:pt>
                <c:pt idx="40510">
                  <c:v>455555124.69999999</c:v>
                </c:pt>
                <c:pt idx="40511">
                  <c:v>455566370.19999999</c:v>
                </c:pt>
                <c:pt idx="40512">
                  <c:v>455577615.69999999</c:v>
                </c:pt>
                <c:pt idx="40513">
                  <c:v>455588861.19999999</c:v>
                </c:pt>
                <c:pt idx="40514">
                  <c:v>455600106.69999999</c:v>
                </c:pt>
                <c:pt idx="40515">
                  <c:v>455611352.19999999</c:v>
                </c:pt>
                <c:pt idx="40516">
                  <c:v>455622597.69999999</c:v>
                </c:pt>
                <c:pt idx="40517">
                  <c:v>455633843.19999999</c:v>
                </c:pt>
                <c:pt idx="40518">
                  <c:v>455645088.69999999</c:v>
                </c:pt>
                <c:pt idx="40519">
                  <c:v>455656334.19999999</c:v>
                </c:pt>
                <c:pt idx="40520">
                  <c:v>455667579.69999999</c:v>
                </c:pt>
                <c:pt idx="40521">
                  <c:v>455678825.19999999</c:v>
                </c:pt>
                <c:pt idx="40522">
                  <c:v>455690070.69999999</c:v>
                </c:pt>
                <c:pt idx="40523">
                  <c:v>455701316.19999999</c:v>
                </c:pt>
                <c:pt idx="40524">
                  <c:v>455712561.69999999</c:v>
                </c:pt>
                <c:pt idx="40525">
                  <c:v>455723807.19999999</c:v>
                </c:pt>
                <c:pt idx="40526">
                  <c:v>455735052.69999999</c:v>
                </c:pt>
                <c:pt idx="40527">
                  <c:v>455746298.19999999</c:v>
                </c:pt>
                <c:pt idx="40528">
                  <c:v>455757543.69999999</c:v>
                </c:pt>
                <c:pt idx="40529">
                  <c:v>455768789.19999999</c:v>
                </c:pt>
                <c:pt idx="40530">
                  <c:v>455780034.69999999</c:v>
                </c:pt>
                <c:pt idx="40531">
                  <c:v>455791280.19999999</c:v>
                </c:pt>
                <c:pt idx="40532">
                  <c:v>455802525.69999999</c:v>
                </c:pt>
                <c:pt idx="40533">
                  <c:v>455813771.19999999</c:v>
                </c:pt>
                <c:pt idx="40534">
                  <c:v>455825016.69999999</c:v>
                </c:pt>
                <c:pt idx="40535">
                  <c:v>455836262.19999999</c:v>
                </c:pt>
                <c:pt idx="40536">
                  <c:v>455847507.69999999</c:v>
                </c:pt>
                <c:pt idx="40537">
                  <c:v>455858753.19999999</c:v>
                </c:pt>
                <c:pt idx="40538">
                  <c:v>455869998.69999999</c:v>
                </c:pt>
                <c:pt idx="40539">
                  <c:v>455881244.19999999</c:v>
                </c:pt>
                <c:pt idx="40540">
                  <c:v>455892489.69999999</c:v>
                </c:pt>
                <c:pt idx="40541">
                  <c:v>455903735.19999999</c:v>
                </c:pt>
                <c:pt idx="40542">
                  <c:v>455914980.69999999</c:v>
                </c:pt>
                <c:pt idx="40543">
                  <c:v>455926226.10000002</c:v>
                </c:pt>
                <c:pt idx="40544">
                  <c:v>455937471.60000002</c:v>
                </c:pt>
                <c:pt idx="40545">
                  <c:v>455948717.10000002</c:v>
                </c:pt>
                <c:pt idx="40546">
                  <c:v>455959962.60000002</c:v>
                </c:pt>
                <c:pt idx="40547">
                  <c:v>455971208.10000002</c:v>
                </c:pt>
                <c:pt idx="40548">
                  <c:v>455982453.60000002</c:v>
                </c:pt>
                <c:pt idx="40549">
                  <c:v>455993699.10000002</c:v>
                </c:pt>
                <c:pt idx="40550">
                  <c:v>456004944.60000002</c:v>
                </c:pt>
                <c:pt idx="40551">
                  <c:v>456016190.10000002</c:v>
                </c:pt>
                <c:pt idx="40552">
                  <c:v>456027435.60000002</c:v>
                </c:pt>
                <c:pt idx="40553">
                  <c:v>456038681.10000002</c:v>
                </c:pt>
                <c:pt idx="40554">
                  <c:v>456049926.60000002</c:v>
                </c:pt>
                <c:pt idx="40555">
                  <c:v>456061172.10000002</c:v>
                </c:pt>
                <c:pt idx="40556">
                  <c:v>456072417.60000002</c:v>
                </c:pt>
                <c:pt idx="40557">
                  <c:v>456083663.10000002</c:v>
                </c:pt>
                <c:pt idx="40558">
                  <c:v>456094908.60000002</c:v>
                </c:pt>
                <c:pt idx="40559">
                  <c:v>456106154.10000002</c:v>
                </c:pt>
                <c:pt idx="40560">
                  <c:v>456117399.60000002</c:v>
                </c:pt>
                <c:pt idx="40561">
                  <c:v>456128645.10000002</c:v>
                </c:pt>
                <c:pt idx="40562">
                  <c:v>456139890.60000002</c:v>
                </c:pt>
                <c:pt idx="40563">
                  <c:v>456151136.10000002</c:v>
                </c:pt>
                <c:pt idx="40564">
                  <c:v>456162381.60000002</c:v>
                </c:pt>
                <c:pt idx="40565">
                  <c:v>456173627.10000002</c:v>
                </c:pt>
                <c:pt idx="40566">
                  <c:v>456184872.60000002</c:v>
                </c:pt>
                <c:pt idx="40567">
                  <c:v>456196118.10000002</c:v>
                </c:pt>
                <c:pt idx="40568">
                  <c:v>456207363.60000002</c:v>
                </c:pt>
                <c:pt idx="40569">
                  <c:v>456218609.10000002</c:v>
                </c:pt>
                <c:pt idx="40570">
                  <c:v>456229854.60000002</c:v>
                </c:pt>
                <c:pt idx="40571">
                  <c:v>456241100.10000002</c:v>
                </c:pt>
                <c:pt idx="40572">
                  <c:v>456252345.60000002</c:v>
                </c:pt>
                <c:pt idx="40573">
                  <c:v>456263591.10000002</c:v>
                </c:pt>
                <c:pt idx="40574">
                  <c:v>456274836.60000002</c:v>
                </c:pt>
                <c:pt idx="40575">
                  <c:v>456286082.10000002</c:v>
                </c:pt>
                <c:pt idx="40576">
                  <c:v>456297327.60000002</c:v>
                </c:pt>
                <c:pt idx="40577">
                  <c:v>456308573.10000002</c:v>
                </c:pt>
                <c:pt idx="40578">
                  <c:v>456319818.60000002</c:v>
                </c:pt>
                <c:pt idx="40579">
                  <c:v>456331064.10000002</c:v>
                </c:pt>
                <c:pt idx="40580">
                  <c:v>456342309.60000002</c:v>
                </c:pt>
                <c:pt idx="40581">
                  <c:v>456353555.10000002</c:v>
                </c:pt>
                <c:pt idx="40582">
                  <c:v>456364800.60000002</c:v>
                </c:pt>
                <c:pt idx="40583">
                  <c:v>456376046.10000002</c:v>
                </c:pt>
                <c:pt idx="40584">
                  <c:v>456387291.60000002</c:v>
                </c:pt>
                <c:pt idx="40585">
                  <c:v>456398537.10000002</c:v>
                </c:pt>
                <c:pt idx="40586">
                  <c:v>456409782.60000002</c:v>
                </c:pt>
                <c:pt idx="40587">
                  <c:v>456421028.10000002</c:v>
                </c:pt>
                <c:pt idx="40588">
                  <c:v>456432273.60000002</c:v>
                </c:pt>
                <c:pt idx="40589">
                  <c:v>456443519.10000002</c:v>
                </c:pt>
                <c:pt idx="40590">
                  <c:v>456454764.60000002</c:v>
                </c:pt>
                <c:pt idx="40591">
                  <c:v>456466010.10000002</c:v>
                </c:pt>
                <c:pt idx="40592">
                  <c:v>456477255.60000002</c:v>
                </c:pt>
                <c:pt idx="40593">
                  <c:v>456488501</c:v>
                </c:pt>
                <c:pt idx="40594">
                  <c:v>456499746.5</c:v>
                </c:pt>
                <c:pt idx="40595">
                  <c:v>456510992</c:v>
                </c:pt>
                <c:pt idx="40596">
                  <c:v>456522237.5</c:v>
                </c:pt>
                <c:pt idx="40597">
                  <c:v>456533483</c:v>
                </c:pt>
                <c:pt idx="40598">
                  <c:v>456544728.5</c:v>
                </c:pt>
                <c:pt idx="40599">
                  <c:v>456555974</c:v>
                </c:pt>
                <c:pt idx="40600">
                  <c:v>456567219.5</c:v>
                </c:pt>
                <c:pt idx="40601">
                  <c:v>456578465</c:v>
                </c:pt>
                <c:pt idx="40602">
                  <c:v>456589710.5</c:v>
                </c:pt>
                <c:pt idx="40603">
                  <c:v>456600956</c:v>
                </c:pt>
                <c:pt idx="40604">
                  <c:v>456612201.5</c:v>
                </c:pt>
                <c:pt idx="40605">
                  <c:v>456623447</c:v>
                </c:pt>
                <c:pt idx="40606">
                  <c:v>456634692.5</c:v>
                </c:pt>
                <c:pt idx="40607">
                  <c:v>456645938</c:v>
                </c:pt>
                <c:pt idx="40608">
                  <c:v>456657183.5</c:v>
                </c:pt>
                <c:pt idx="40609">
                  <c:v>456668429</c:v>
                </c:pt>
                <c:pt idx="40610">
                  <c:v>456679674.5</c:v>
                </c:pt>
                <c:pt idx="40611">
                  <c:v>456690920</c:v>
                </c:pt>
                <c:pt idx="40612">
                  <c:v>456702165.5</c:v>
                </c:pt>
                <c:pt idx="40613">
                  <c:v>456713411</c:v>
                </c:pt>
                <c:pt idx="40614">
                  <c:v>456724656.5</c:v>
                </c:pt>
                <c:pt idx="40615">
                  <c:v>456735902</c:v>
                </c:pt>
                <c:pt idx="40616">
                  <c:v>456747147.5</c:v>
                </c:pt>
                <c:pt idx="40617">
                  <c:v>456758393</c:v>
                </c:pt>
                <c:pt idx="40618">
                  <c:v>456769638.5</c:v>
                </c:pt>
                <c:pt idx="40619">
                  <c:v>456780884</c:v>
                </c:pt>
                <c:pt idx="40620">
                  <c:v>456792129.5</c:v>
                </c:pt>
                <c:pt idx="40621">
                  <c:v>456803375</c:v>
                </c:pt>
                <c:pt idx="40622">
                  <c:v>456814620.5</c:v>
                </c:pt>
                <c:pt idx="40623">
                  <c:v>456825866</c:v>
                </c:pt>
                <c:pt idx="40624">
                  <c:v>456837111.5</c:v>
                </c:pt>
                <c:pt idx="40625">
                  <c:v>456848357</c:v>
                </c:pt>
                <c:pt idx="40626">
                  <c:v>456859602.5</c:v>
                </c:pt>
                <c:pt idx="40627">
                  <c:v>456870848</c:v>
                </c:pt>
                <c:pt idx="40628">
                  <c:v>456882093.5</c:v>
                </c:pt>
                <c:pt idx="40629">
                  <c:v>456893339</c:v>
                </c:pt>
                <c:pt idx="40630">
                  <c:v>456904584.5</c:v>
                </c:pt>
                <c:pt idx="40631">
                  <c:v>456915830</c:v>
                </c:pt>
                <c:pt idx="40632">
                  <c:v>456927075.5</c:v>
                </c:pt>
                <c:pt idx="40633">
                  <c:v>456938321</c:v>
                </c:pt>
                <c:pt idx="40634">
                  <c:v>456949566.5</c:v>
                </c:pt>
                <c:pt idx="40635">
                  <c:v>456960812</c:v>
                </c:pt>
                <c:pt idx="40636">
                  <c:v>456972057.5</c:v>
                </c:pt>
                <c:pt idx="40637">
                  <c:v>456983303</c:v>
                </c:pt>
                <c:pt idx="40638">
                  <c:v>456994548.5</c:v>
                </c:pt>
                <c:pt idx="40639">
                  <c:v>457005794</c:v>
                </c:pt>
                <c:pt idx="40640">
                  <c:v>457017039.5</c:v>
                </c:pt>
                <c:pt idx="40641">
                  <c:v>457028285</c:v>
                </c:pt>
                <c:pt idx="40642">
                  <c:v>457039530.5</c:v>
                </c:pt>
                <c:pt idx="40643">
                  <c:v>457050776</c:v>
                </c:pt>
                <c:pt idx="40644">
                  <c:v>457062021.39999998</c:v>
                </c:pt>
                <c:pt idx="40645">
                  <c:v>457073266.89999998</c:v>
                </c:pt>
                <c:pt idx="40646">
                  <c:v>457084512.39999998</c:v>
                </c:pt>
                <c:pt idx="40647">
                  <c:v>457095757.89999998</c:v>
                </c:pt>
                <c:pt idx="40648">
                  <c:v>457107003.39999998</c:v>
                </c:pt>
                <c:pt idx="40649">
                  <c:v>457118248.89999998</c:v>
                </c:pt>
                <c:pt idx="40650">
                  <c:v>457129494.39999998</c:v>
                </c:pt>
                <c:pt idx="40651">
                  <c:v>457140739.89999998</c:v>
                </c:pt>
                <c:pt idx="40652">
                  <c:v>457151985.39999998</c:v>
                </c:pt>
                <c:pt idx="40653">
                  <c:v>457163230.89999998</c:v>
                </c:pt>
                <c:pt idx="40654">
                  <c:v>457174476.39999998</c:v>
                </c:pt>
                <c:pt idx="40655">
                  <c:v>457185721.89999998</c:v>
                </c:pt>
                <c:pt idx="40656">
                  <c:v>457196967.39999998</c:v>
                </c:pt>
                <c:pt idx="40657">
                  <c:v>457208212.89999998</c:v>
                </c:pt>
                <c:pt idx="40658">
                  <c:v>457219458.39999998</c:v>
                </c:pt>
                <c:pt idx="40659">
                  <c:v>457230703.89999998</c:v>
                </c:pt>
                <c:pt idx="40660">
                  <c:v>457241949.39999998</c:v>
                </c:pt>
                <c:pt idx="40661">
                  <c:v>457253194.89999998</c:v>
                </c:pt>
                <c:pt idx="40662">
                  <c:v>457264440.39999998</c:v>
                </c:pt>
                <c:pt idx="40663">
                  <c:v>457275685.89999998</c:v>
                </c:pt>
                <c:pt idx="40664">
                  <c:v>457286931.39999998</c:v>
                </c:pt>
                <c:pt idx="40665">
                  <c:v>457298176.89999998</c:v>
                </c:pt>
                <c:pt idx="40666">
                  <c:v>457309422.39999998</c:v>
                </c:pt>
                <c:pt idx="40667">
                  <c:v>457320667.89999998</c:v>
                </c:pt>
                <c:pt idx="40668">
                  <c:v>457331913.39999998</c:v>
                </c:pt>
                <c:pt idx="40669">
                  <c:v>457343158.89999998</c:v>
                </c:pt>
                <c:pt idx="40670">
                  <c:v>457354404.39999998</c:v>
                </c:pt>
                <c:pt idx="40671">
                  <c:v>457365649.89999998</c:v>
                </c:pt>
                <c:pt idx="40672">
                  <c:v>457376895.39999998</c:v>
                </c:pt>
                <c:pt idx="40673">
                  <c:v>457388140.89999998</c:v>
                </c:pt>
                <c:pt idx="40674">
                  <c:v>457399386.39999998</c:v>
                </c:pt>
                <c:pt idx="40675">
                  <c:v>457410631.89999998</c:v>
                </c:pt>
                <c:pt idx="40676">
                  <c:v>457421877.39999998</c:v>
                </c:pt>
                <c:pt idx="40677">
                  <c:v>457433122.89999998</c:v>
                </c:pt>
                <c:pt idx="40678">
                  <c:v>457444368.39999998</c:v>
                </c:pt>
                <c:pt idx="40679">
                  <c:v>457455613.89999998</c:v>
                </c:pt>
                <c:pt idx="40680">
                  <c:v>457466859.39999998</c:v>
                </c:pt>
                <c:pt idx="40681">
                  <c:v>457478104.89999998</c:v>
                </c:pt>
                <c:pt idx="40682">
                  <c:v>457489350.39999998</c:v>
                </c:pt>
                <c:pt idx="40683">
                  <c:v>457500595.89999998</c:v>
                </c:pt>
                <c:pt idx="40684">
                  <c:v>457511841.39999998</c:v>
                </c:pt>
                <c:pt idx="40685">
                  <c:v>457523086.89999998</c:v>
                </c:pt>
                <c:pt idx="40686">
                  <c:v>457534332.39999998</c:v>
                </c:pt>
                <c:pt idx="40687">
                  <c:v>457545577.89999998</c:v>
                </c:pt>
                <c:pt idx="40688">
                  <c:v>457556823.39999998</c:v>
                </c:pt>
                <c:pt idx="40689">
                  <c:v>457568068.89999998</c:v>
                </c:pt>
                <c:pt idx="40690">
                  <c:v>457579314.39999998</c:v>
                </c:pt>
                <c:pt idx="40691">
                  <c:v>457590559.89999998</c:v>
                </c:pt>
                <c:pt idx="40692">
                  <c:v>457601805.39999998</c:v>
                </c:pt>
                <c:pt idx="40693">
                  <c:v>457613050.89999998</c:v>
                </c:pt>
                <c:pt idx="40694">
                  <c:v>457624296.30000001</c:v>
                </c:pt>
                <c:pt idx="40695">
                  <c:v>457635541.80000001</c:v>
                </c:pt>
                <c:pt idx="40696">
                  <c:v>457646787.30000001</c:v>
                </c:pt>
                <c:pt idx="40697">
                  <c:v>457658032.80000001</c:v>
                </c:pt>
                <c:pt idx="40698">
                  <c:v>457669278.30000001</c:v>
                </c:pt>
                <c:pt idx="40699">
                  <c:v>457680523.80000001</c:v>
                </c:pt>
                <c:pt idx="40700">
                  <c:v>457691769.30000001</c:v>
                </c:pt>
                <c:pt idx="40701">
                  <c:v>457703014.80000001</c:v>
                </c:pt>
                <c:pt idx="40702">
                  <c:v>457714260.30000001</c:v>
                </c:pt>
                <c:pt idx="40703">
                  <c:v>457725505.80000001</c:v>
                </c:pt>
                <c:pt idx="40704">
                  <c:v>457736751.30000001</c:v>
                </c:pt>
                <c:pt idx="40705">
                  <c:v>457747996.80000001</c:v>
                </c:pt>
                <c:pt idx="40706">
                  <c:v>457759242.30000001</c:v>
                </c:pt>
                <c:pt idx="40707">
                  <c:v>457770487.80000001</c:v>
                </c:pt>
                <c:pt idx="40708">
                  <c:v>457781733.30000001</c:v>
                </c:pt>
                <c:pt idx="40709">
                  <c:v>457792978.80000001</c:v>
                </c:pt>
                <c:pt idx="40710">
                  <c:v>457804224.30000001</c:v>
                </c:pt>
                <c:pt idx="40711">
                  <c:v>457815469.80000001</c:v>
                </c:pt>
                <c:pt idx="40712">
                  <c:v>457826715.30000001</c:v>
                </c:pt>
                <c:pt idx="40713">
                  <c:v>457837960.80000001</c:v>
                </c:pt>
                <c:pt idx="40714">
                  <c:v>457849206.30000001</c:v>
                </c:pt>
                <c:pt idx="40715">
                  <c:v>457860451.80000001</c:v>
                </c:pt>
                <c:pt idx="40716">
                  <c:v>457871697.30000001</c:v>
                </c:pt>
                <c:pt idx="40717">
                  <c:v>457882942.80000001</c:v>
                </c:pt>
                <c:pt idx="40718">
                  <c:v>457894188.30000001</c:v>
                </c:pt>
                <c:pt idx="40719">
                  <c:v>457905433.80000001</c:v>
                </c:pt>
                <c:pt idx="40720">
                  <c:v>457916679.30000001</c:v>
                </c:pt>
                <c:pt idx="40721">
                  <c:v>457927924.80000001</c:v>
                </c:pt>
                <c:pt idx="40722">
                  <c:v>457939170.30000001</c:v>
                </c:pt>
                <c:pt idx="40723">
                  <c:v>457950415.80000001</c:v>
                </c:pt>
                <c:pt idx="40724">
                  <c:v>457961661.30000001</c:v>
                </c:pt>
                <c:pt idx="40725">
                  <c:v>457972906.80000001</c:v>
                </c:pt>
                <c:pt idx="40726">
                  <c:v>457984152.30000001</c:v>
                </c:pt>
                <c:pt idx="40727">
                  <c:v>457995397.80000001</c:v>
                </c:pt>
                <c:pt idx="40728">
                  <c:v>458006643.30000001</c:v>
                </c:pt>
                <c:pt idx="40729">
                  <c:v>458017888.80000001</c:v>
                </c:pt>
                <c:pt idx="40730">
                  <c:v>458029134.30000001</c:v>
                </c:pt>
                <c:pt idx="40731">
                  <c:v>458040379.80000001</c:v>
                </c:pt>
                <c:pt idx="40732">
                  <c:v>458051625.30000001</c:v>
                </c:pt>
                <c:pt idx="40733">
                  <c:v>458062870.80000001</c:v>
                </c:pt>
                <c:pt idx="40734">
                  <c:v>458074116.30000001</c:v>
                </c:pt>
                <c:pt idx="40735">
                  <c:v>458085361.80000001</c:v>
                </c:pt>
                <c:pt idx="40736">
                  <c:v>458096607.30000001</c:v>
                </c:pt>
                <c:pt idx="40737">
                  <c:v>458107852.80000001</c:v>
                </c:pt>
                <c:pt idx="40738">
                  <c:v>458119098.30000001</c:v>
                </c:pt>
                <c:pt idx="40739">
                  <c:v>458130343.80000001</c:v>
                </c:pt>
                <c:pt idx="40740">
                  <c:v>458141589.30000001</c:v>
                </c:pt>
                <c:pt idx="40741">
                  <c:v>458152834.80000001</c:v>
                </c:pt>
                <c:pt idx="40742">
                  <c:v>458164080.30000001</c:v>
                </c:pt>
                <c:pt idx="40743">
                  <c:v>458175325.80000001</c:v>
                </c:pt>
                <c:pt idx="40744">
                  <c:v>458186571.19999999</c:v>
                </c:pt>
                <c:pt idx="40745">
                  <c:v>458197816.69999999</c:v>
                </c:pt>
                <c:pt idx="40746">
                  <c:v>458209062.19999999</c:v>
                </c:pt>
                <c:pt idx="40747">
                  <c:v>458220307.69999999</c:v>
                </c:pt>
                <c:pt idx="40748">
                  <c:v>458231553.19999999</c:v>
                </c:pt>
                <c:pt idx="40749">
                  <c:v>458242798.69999999</c:v>
                </c:pt>
                <c:pt idx="40750">
                  <c:v>458254044.19999999</c:v>
                </c:pt>
                <c:pt idx="40751">
                  <c:v>458265289.69999999</c:v>
                </c:pt>
                <c:pt idx="40752">
                  <c:v>458276535.19999999</c:v>
                </c:pt>
                <c:pt idx="40753">
                  <c:v>458287780.69999999</c:v>
                </c:pt>
                <c:pt idx="40754">
                  <c:v>458299026.19999999</c:v>
                </c:pt>
                <c:pt idx="40755">
                  <c:v>458310271.69999999</c:v>
                </c:pt>
                <c:pt idx="40756">
                  <c:v>458321517.19999999</c:v>
                </c:pt>
                <c:pt idx="40757">
                  <c:v>458332762.69999999</c:v>
                </c:pt>
                <c:pt idx="40758">
                  <c:v>458344008.19999999</c:v>
                </c:pt>
                <c:pt idx="40759">
                  <c:v>458355253.69999999</c:v>
                </c:pt>
                <c:pt idx="40760">
                  <c:v>458366499.19999999</c:v>
                </c:pt>
                <c:pt idx="40761">
                  <c:v>458377744.69999999</c:v>
                </c:pt>
                <c:pt idx="40762">
                  <c:v>458388990.19999999</c:v>
                </c:pt>
                <c:pt idx="40763">
                  <c:v>458400235.69999999</c:v>
                </c:pt>
                <c:pt idx="40764">
                  <c:v>458411481.19999999</c:v>
                </c:pt>
                <c:pt idx="40765">
                  <c:v>458422726.69999999</c:v>
                </c:pt>
                <c:pt idx="40766">
                  <c:v>458433972.19999999</c:v>
                </c:pt>
                <c:pt idx="40767">
                  <c:v>458445217.69999999</c:v>
                </c:pt>
                <c:pt idx="40768">
                  <c:v>458456463.19999999</c:v>
                </c:pt>
                <c:pt idx="40769">
                  <c:v>458467708.69999999</c:v>
                </c:pt>
                <c:pt idx="40770">
                  <c:v>458478954.19999999</c:v>
                </c:pt>
                <c:pt idx="40771">
                  <c:v>458490199.69999999</c:v>
                </c:pt>
                <c:pt idx="40772">
                  <c:v>458501445.19999999</c:v>
                </c:pt>
                <c:pt idx="40773">
                  <c:v>458512690.69999999</c:v>
                </c:pt>
                <c:pt idx="40774">
                  <c:v>458523936.19999999</c:v>
                </c:pt>
                <c:pt idx="40775">
                  <c:v>458535181.69999999</c:v>
                </c:pt>
                <c:pt idx="40776">
                  <c:v>458546427.19999999</c:v>
                </c:pt>
                <c:pt idx="40777">
                  <c:v>458557672.69999999</c:v>
                </c:pt>
                <c:pt idx="40778">
                  <c:v>458568918.19999999</c:v>
                </c:pt>
                <c:pt idx="40779">
                  <c:v>458580163.69999999</c:v>
                </c:pt>
                <c:pt idx="40780">
                  <c:v>458591409.19999999</c:v>
                </c:pt>
                <c:pt idx="40781">
                  <c:v>458602654.69999999</c:v>
                </c:pt>
                <c:pt idx="40782">
                  <c:v>458613900.19999999</c:v>
                </c:pt>
                <c:pt idx="40783">
                  <c:v>458625145.69999999</c:v>
                </c:pt>
                <c:pt idx="40784">
                  <c:v>458636391.19999999</c:v>
                </c:pt>
                <c:pt idx="40785">
                  <c:v>458647636.69999999</c:v>
                </c:pt>
                <c:pt idx="40786">
                  <c:v>458658882.19999999</c:v>
                </c:pt>
                <c:pt idx="40787">
                  <c:v>458670127.69999999</c:v>
                </c:pt>
                <c:pt idx="40788">
                  <c:v>458681373.19999999</c:v>
                </c:pt>
                <c:pt idx="40789">
                  <c:v>458692618.69999999</c:v>
                </c:pt>
                <c:pt idx="40790">
                  <c:v>458703864.19999999</c:v>
                </c:pt>
                <c:pt idx="40791">
                  <c:v>458715109.69999999</c:v>
                </c:pt>
                <c:pt idx="40792">
                  <c:v>458726355.19999999</c:v>
                </c:pt>
                <c:pt idx="40793">
                  <c:v>458737600.69999999</c:v>
                </c:pt>
                <c:pt idx="40794">
                  <c:v>458748846.19999999</c:v>
                </c:pt>
                <c:pt idx="40795">
                  <c:v>458760091.60000002</c:v>
                </c:pt>
                <c:pt idx="40796">
                  <c:v>458771337.10000002</c:v>
                </c:pt>
                <c:pt idx="40797">
                  <c:v>458782582.60000002</c:v>
                </c:pt>
                <c:pt idx="40798">
                  <c:v>458793828.10000002</c:v>
                </c:pt>
                <c:pt idx="40799">
                  <c:v>458805073.60000002</c:v>
                </c:pt>
                <c:pt idx="40800">
                  <c:v>458816319.10000002</c:v>
                </c:pt>
                <c:pt idx="40801">
                  <c:v>458827564.60000002</c:v>
                </c:pt>
                <c:pt idx="40802">
                  <c:v>458838810.10000002</c:v>
                </c:pt>
                <c:pt idx="40803">
                  <c:v>458850055.60000002</c:v>
                </c:pt>
                <c:pt idx="40804">
                  <c:v>458861301.10000002</c:v>
                </c:pt>
                <c:pt idx="40805">
                  <c:v>458872546.60000002</c:v>
                </c:pt>
                <c:pt idx="40806">
                  <c:v>458883792.10000002</c:v>
                </c:pt>
                <c:pt idx="40807">
                  <c:v>458895037.60000002</c:v>
                </c:pt>
                <c:pt idx="40808">
                  <c:v>458906283.10000002</c:v>
                </c:pt>
                <c:pt idx="40809">
                  <c:v>458917528.60000002</c:v>
                </c:pt>
                <c:pt idx="40810">
                  <c:v>458928774.10000002</c:v>
                </c:pt>
                <c:pt idx="40811">
                  <c:v>458940019.60000002</c:v>
                </c:pt>
                <c:pt idx="40812">
                  <c:v>458951265.10000002</c:v>
                </c:pt>
                <c:pt idx="40813">
                  <c:v>458962510.60000002</c:v>
                </c:pt>
                <c:pt idx="40814">
                  <c:v>458973756.10000002</c:v>
                </c:pt>
                <c:pt idx="40815">
                  <c:v>458985001.60000002</c:v>
                </c:pt>
                <c:pt idx="40816">
                  <c:v>458996247.10000002</c:v>
                </c:pt>
                <c:pt idx="40817">
                  <c:v>459007492.60000002</c:v>
                </c:pt>
                <c:pt idx="40818">
                  <c:v>459018738.10000002</c:v>
                </c:pt>
                <c:pt idx="40819">
                  <c:v>459029983.60000002</c:v>
                </c:pt>
                <c:pt idx="40820">
                  <c:v>459041229.10000002</c:v>
                </c:pt>
                <c:pt idx="40821">
                  <c:v>459052474.60000002</c:v>
                </c:pt>
                <c:pt idx="40822">
                  <c:v>459063720.10000002</c:v>
                </c:pt>
                <c:pt idx="40823">
                  <c:v>459074965.60000002</c:v>
                </c:pt>
                <c:pt idx="40824">
                  <c:v>459086211.10000002</c:v>
                </c:pt>
                <c:pt idx="40825">
                  <c:v>459097456.60000002</c:v>
                </c:pt>
                <c:pt idx="40826">
                  <c:v>459108702.10000002</c:v>
                </c:pt>
                <c:pt idx="40827">
                  <c:v>459119947.60000002</c:v>
                </c:pt>
                <c:pt idx="40828">
                  <c:v>459131193.10000002</c:v>
                </c:pt>
                <c:pt idx="40829">
                  <c:v>459142438.60000002</c:v>
                </c:pt>
                <c:pt idx="40830">
                  <c:v>459153684.10000002</c:v>
                </c:pt>
                <c:pt idx="40831">
                  <c:v>459164929.60000002</c:v>
                </c:pt>
                <c:pt idx="40832">
                  <c:v>459176175.10000002</c:v>
                </c:pt>
                <c:pt idx="40833">
                  <c:v>459187420.60000002</c:v>
                </c:pt>
                <c:pt idx="40834">
                  <c:v>459198666.10000002</c:v>
                </c:pt>
                <c:pt idx="40835">
                  <c:v>459209911.60000002</c:v>
                </c:pt>
                <c:pt idx="40836">
                  <c:v>459221157.10000002</c:v>
                </c:pt>
                <c:pt idx="40837">
                  <c:v>459232402.60000002</c:v>
                </c:pt>
                <c:pt idx="40838">
                  <c:v>459243648.10000002</c:v>
                </c:pt>
                <c:pt idx="40839">
                  <c:v>459254893.60000002</c:v>
                </c:pt>
                <c:pt idx="40840">
                  <c:v>459266139.10000002</c:v>
                </c:pt>
                <c:pt idx="40841">
                  <c:v>459277384.60000002</c:v>
                </c:pt>
                <c:pt idx="40842">
                  <c:v>459288630.10000002</c:v>
                </c:pt>
                <c:pt idx="40843">
                  <c:v>459299875.60000002</c:v>
                </c:pt>
                <c:pt idx="40844">
                  <c:v>459311121.10000002</c:v>
                </c:pt>
                <c:pt idx="40845">
                  <c:v>459322366.5</c:v>
                </c:pt>
                <c:pt idx="40846">
                  <c:v>459333612</c:v>
                </c:pt>
                <c:pt idx="40847">
                  <c:v>459344857.5</c:v>
                </c:pt>
                <c:pt idx="40848">
                  <c:v>459356103</c:v>
                </c:pt>
                <c:pt idx="40849">
                  <c:v>459367348.5</c:v>
                </c:pt>
                <c:pt idx="40850">
                  <c:v>459378594</c:v>
                </c:pt>
                <c:pt idx="40851">
                  <c:v>459389839.5</c:v>
                </c:pt>
                <c:pt idx="40852">
                  <c:v>459401085</c:v>
                </c:pt>
                <c:pt idx="40853">
                  <c:v>459412330.5</c:v>
                </c:pt>
                <c:pt idx="40854">
                  <c:v>459423576</c:v>
                </c:pt>
                <c:pt idx="40855">
                  <c:v>459434821.5</c:v>
                </c:pt>
                <c:pt idx="40856">
                  <c:v>459446067</c:v>
                </c:pt>
                <c:pt idx="40857">
                  <c:v>459457312.5</c:v>
                </c:pt>
                <c:pt idx="40858">
                  <c:v>459468558</c:v>
                </c:pt>
                <c:pt idx="40859">
                  <c:v>459479803.5</c:v>
                </c:pt>
                <c:pt idx="40860">
                  <c:v>459491049</c:v>
                </c:pt>
                <c:pt idx="40861">
                  <c:v>459502294.5</c:v>
                </c:pt>
                <c:pt idx="40862">
                  <c:v>459513540</c:v>
                </c:pt>
                <c:pt idx="40863">
                  <c:v>459524785.5</c:v>
                </c:pt>
                <c:pt idx="40864">
                  <c:v>459536031</c:v>
                </c:pt>
                <c:pt idx="40865">
                  <c:v>459547276.5</c:v>
                </c:pt>
                <c:pt idx="40866">
                  <c:v>459558522</c:v>
                </c:pt>
                <c:pt idx="40867">
                  <c:v>459569767.5</c:v>
                </c:pt>
                <c:pt idx="40868">
                  <c:v>459581013</c:v>
                </c:pt>
                <c:pt idx="40869">
                  <c:v>459592258.5</c:v>
                </c:pt>
                <c:pt idx="40870">
                  <c:v>459603504</c:v>
                </c:pt>
                <c:pt idx="40871">
                  <c:v>459614749.5</c:v>
                </c:pt>
                <c:pt idx="40872">
                  <c:v>459625995</c:v>
                </c:pt>
                <c:pt idx="40873">
                  <c:v>459637240.5</c:v>
                </c:pt>
                <c:pt idx="40874">
                  <c:v>459648486</c:v>
                </c:pt>
                <c:pt idx="40875">
                  <c:v>459659731.5</c:v>
                </c:pt>
                <c:pt idx="40876">
                  <c:v>459670977</c:v>
                </c:pt>
                <c:pt idx="40877">
                  <c:v>459682222.5</c:v>
                </c:pt>
                <c:pt idx="40878">
                  <c:v>459693468</c:v>
                </c:pt>
                <c:pt idx="40879">
                  <c:v>459704713.5</c:v>
                </c:pt>
                <c:pt idx="40880">
                  <c:v>459715959</c:v>
                </c:pt>
                <c:pt idx="40881">
                  <c:v>459727204.5</c:v>
                </c:pt>
                <c:pt idx="40882">
                  <c:v>459738450</c:v>
                </c:pt>
                <c:pt idx="40883">
                  <c:v>459749695.5</c:v>
                </c:pt>
                <c:pt idx="40884">
                  <c:v>459760941</c:v>
                </c:pt>
                <c:pt idx="40885">
                  <c:v>459772186.5</c:v>
                </c:pt>
                <c:pt idx="40886">
                  <c:v>459783432</c:v>
                </c:pt>
                <c:pt idx="40887">
                  <c:v>459794677.5</c:v>
                </c:pt>
                <c:pt idx="40888">
                  <c:v>459805923</c:v>
                </c:pt>
                <c:pt idx="40889">
                  <c:v>459817168.5</c:v>
                </c:pt>
                <c:pt idx="40890">
                  <c:v>459828414</c:v>
                </c:pt>
                <c:pt idx="40891">
                  <c:v>459839659.5</c:v>
                </c:pt>
                <c:pt idx="40892">
                  <c:v>459850905</c:v>
                </c:pt>
                <c:pt idx="40893">
                  <c:v>459862150.5</c:v>
                </c:pt>
                <c:pt idx="40894">
                  <c:v>459873396</c:v>
                </c:pt>
                <c:pt idx="40895">
                  <c:v>459884641.5</c:v>
                </c:pt>
                <c:pt idx="40896">
                  <c:v>459895886.89999998</c:v>
                </c:pt>
                <c:pt idx="40897">
                  <c:v>459907132.39999998</c:v>
                </c:pt>
                <c:pt idx="40898">
                  <c:v>459918377.89999998</c:v>
                </c:pt>
                <c:pt idx="40899">
                  <c:v>459929623.39999998</c:v>
                </c:pt>
                <c:pt idx="40900">
                  <c:v>459940868.89999998</c:v>
                </c:pt>
                <c:pt idx="40901">
                  <c:v>459952114.39999998</c:v>
                </c:pt>
                <c:pt idx="40902">
                  <c:v>459963359.89999998</c:v>
                </c:pt>
                <c:pt idx="40903">
                  <c:v>459974605.39999998</c:v>
                </c:pt>
                <c:pt idx="40904">
                  <c:v>459985850.89999998</c:v>
                </c:pt>
                <c:pt idx="40905">
                  <c:v>459997096.39999998</c:v>
                </c:pt>
                <c:pt idx="40906">
                  <c:v>460008341.89999998</c:v>
                </c:pt>
                <c:pt idx="40907">
                  <c:v>460019587.39999998</c:v>
                </c:pt>
                <c:pt idx="40908">
                  <c:v>460030832.89999998</c:v>
                </c:pt>
                <c:pt idx="40909">
                  <c:v>460042078.39999998</c:v>
                </c:pt>
                <c:pt idx="40910">
                  <c:v>460053323.89999998</c:v>
                </c:pt>
                <c:pt idx="40911">
                  <c:v>460064569.39999998</c:v>
                </c:pt>
                <c:pt idx="40912">
                  <c:v>460075814.89999998</c:v>
                </c:pt>
                <c:pt idx="40913">
                  <c:v>460087060.39999998</c:v>
                </c:pt>
                <c:pt idx="40914">
                  <c:v>460098305.89999998</c:v>
                </c:pt>
                <c:pt idx="40915">
                  <c:v>460109551.39999998</c:v>
                </c:pt>
                <c:pt idx="40916">
                  <c:v>460120796.89999998</c:v>
                </c:pt>
                <c:pt idx="40917">
                  <c:v>460132042.39999998</c:v>
                </c:pt>
                <c:pt idx="40918">
                  <c:v>460143287.89999998</c:v>
                </c:pt>
                <c:pt idx="40919">
                  <c:v>460154533.39999998</c:v>
                </c:pt>
                <c:pt idx="40920">
                  <c:v>460165778.89999998</c:v>
                </c:pt>
                <c:pt idx="40921">
                  <c:v>460177024.39999998</c:v>
                </c:pt>
                <c:pt idx="40922">
                  <c:v>460188269.89999998</c:v>
                </c:pt>
                <c:pt idx="40923">
                  <c:v>460199515.39999998</c:v>
                </c:pt>
                <c:pt idx="40924">
                  <c:v>460210760.89999998</c:v>
                </c:pt>
                <c:pt idx="40925">
                  <c:v>460222006.39999998</c:v>
                </c:pt>
                <c:pt idx="40926">
                  <c:v>460233251.89999998</c:v>
                </c:pt>
                <c:pt idx="40927">
                  <c:v>460244497.39999998</c:v>
                </c:pt>
                <c:pt idx="40928">
                  <c:v>460255742.89999998</c:v>
                </c:pt>
                <c:pt idx="40929">
                  <c:v>460266988.39999998</c:v>
                </c:pt>
                <c:pt idx="40930">
                  <c:v>460278233.89999998</c:v>
                </c:pt>
                <c:pt idx="40931">
                  <c:v>460289479.39999998</c:v>
                </c:pt>
                <c:pt idx="40932">
                  <c:v>460300724.89999998</c:v>
                </c:pt>
                <c:pt idx="40933">
                  <c:v>460311970.39999998</c:v>
                </c:pt>
                <c:pt idx="40934">
                  <c:v>460323215.89999998</c:v>
                </c:pt>
                <c:pt idx="40935">
                  <c:v>460334461.39999998</c:v>
                </c:pt>
                <c:pt idx="40936">
                  <c:v>460345706.89999998</c:v>
                </c:pt>
                <c:pt idx="40937">
                  <c:v>460356952.39999998</c:v>
                </c:pt>
                <c:pt idx="40938">
                  <c:v>460368197.89999998</c:v>
                </c:pt>
                <c:pt idx="40939">
                  <c:v>460379443.39999998</c:v>
                </c:pt>
                <c:pt idx="40940">
                  <c:v>460390688.89999998</c:v>
                </c:pt>
                <c:pt idx="40941">
                  <c:v>460401934.39999998</c:v>
                </c:pt>
                <c:pt idx="40942">
                  <c:v>460413179.89999998</c:v>
                </c:pt>
                <c:pt idx="40943">
                  <c:v>460424425.39999998</c:v>
                </c:pt>
                <c:pt idx="40944">
                  <c:v>460435670.89999998</c:v>
                </c:pt>
                <c:pt idx="40945">
                  <c:v>460446916.39999998</c:v>
                </c:pt>
                <c:pt idx="40946">
                  <c:v>460458161.80000001</c:v>
                </c:pt>
                <c:pt idx="40947">
                  <c:v>460469407.30000001</c:v>
                </c:pt>
                <c:pt idx="40948">
                  <c:v>460480652.80000001</c:v>
                </c:pt>
                <c:pt idx="40949">
                  <c:v>460491898.30000001</c:v>
                </c:pt>
                <c:pt idx="40950">
                  <c:v>460503143.80000001</c:v>
                </c:pt>
                <c:pt idx="40951">
                  <c:v>460514389.30000001</c:v>
                </c:pt>
                <c:pt idx="40952">
                  <c:v>460525634.80000001</c:v>
                </c:pt>
                <c:pt idx="40953">
                  <c:v>460536880.30000001</c:v>
                </c:pt>
                <c:pt idx="40954">
                  <c:v>460548125.80000001</c:v>
                </c:pt>
                <c:pt idx="40955">
                  <c:v>460559371.30000001</c:v>
                </c:pt>
                <c:pt idx="40956">
                  <c:v>460570616.80000001</c:v>
                </c:pt>
                <c:pt idx="40957">
                  <c:v>460581862.30000001</c:v>
                </c:pt>
                <c:pt idx="40958">
                  <c:v>460593107.80000001</c:v>
                </c:pt>
                <c:pt idx="40959">
                  <c:v>460604353.30000001</c:v>
                </c:pt>
                <c:pt idx="40960">
                  <c:v>460615598.80000001</c:v>
                </c:pt>
                <c:pt idx="40961">
                  <c:v>460626844.30000001</c:v>
                </c:pt>
                <c:pt idx="40962">
                  <c:v>460638089.80000001</c:v>
                </c:pt>
                <c:pt idx="40963">
                  <c:v>460649335.30000001</c:v>
                </c:pt>
                <c:pt idx="40964">
                  <c:v>460660580.80000001</c:v>
                </c:pt>
                <c:pt idx="40965">
                  <c:v>460671826.30000001</c:v>
                </c:pt>
                <c:pt idx="40966">
                  <c:v>460683071.80000001</c:v>
                </c:pt>
                <c:pt idx="40967">
                  <c:v>460694317.30000001</c:v>
                </c:pt>
                <c:pt idx="40968">
                  <c:v>460705562.80000001</c:v>
                </c:pt>
                <c:pt idx="40969">
                  <c:v>460716808.30000001</c:v>
                </c:pt>
                <c:pt idx="40970">
                  <c:v>460728053.80000001</c:v>
                </c:pt>
                <c:pt idx="40971">
                  <c:v>460739299.30000001</c:v>
                </c:pt>
                <c:pt idx="40972">
                  <c:v>460750544.80000001</c:v>
                </c:pt>
                <c:pt idx="40973">
                  <c:v>460761790.30000001</c:v>
                </c:pt>
                <c:pt idx="40974">
                  <c:v>460773035.80000001</c:v>
                </c:pt>
                <c:pt idx="40975">
                  <c:v>460784281.30000001</c:v>
                </c:pt>
                <c:pt idx="40976">
                  <c:v>460795526.80000001</c:v>
                </c:pt>
                <c:pt idx="40977">
                  <c:v>460806772.30000001</c:v>
                </c:pt>
                <c:pt idx="40978">
                  <c:v>460818017.80000001</c:v>
                </c:pt>
                <c:pt idx="40979">
                  <c:v>460829263.30000001</c:v>
                </c:pt>
                <c:pt idx="40980">
                  <c:v>460840508.80000001</c:v>
                </c:pt>
                <c:pt idx="40981">
                  <c:v>460851754.30000001</c:v>
                </c:pt>
                <c:pt idx="40982">
                  <c:v>460862999.80000001</c:v>
                </c:pt>
                <c:pt idx="40983">
                  <c:v>460874245.30000001</c:v>
                </c:pt>
                <c:pt idx="40984">
                  <c:v>460885490.80000001</c:v>
                </c:pt>
                <c:pt idx="40985">
                  <c:v>460896736.30000001</c:v>
                </c:pt>
                <c:pt idx="40986">
                  <c:v>460907981.80000001</c:v>
                </c:pt>
                <c:pt idx="40987">
                  <c:v>460919227.30000001</c:v>
                </c:pt>
                <c:pt idx="40988">
                  <c:v>460930472.80000001</c:v>
                </c:pt>
                <c:pt idx="40989">
                  <c:v>460941718.30000001</c:v>
                </c:pt>
                <c:pt idx="40990">
                  <c:v>460952963.80000001</c:v>
                </c:pt>
                <c:pt idx="40991">
                  <c:v>460964209.30000001</c:v>
                </c:pt>
                <c:pt idx="40992">
                  <c:v>460975454.80000001</c:v>
                </c:pt>
                <c:pt idx="40993">
                  <c:v>460986700.30000001</c:v>
                </c:pt>
                <c:pt idx="40994">
                  <c:v>460997945.80000001</c:v>
                </c:pt>
                <c:pt idx="40995">
                  <c:v>461009191.30000001</c:v>
                </c:pt>
                <c:pt idx="40996">
                  <c:v>461020436.80000001</c:v>
                </c:pt>
                <c:pt idx="40997">
                  <c:v>461031682.19999999</c:v>
                </c:pt>
                <c:pt idx="40998">
                  <c:v>461042927.69999999</c:v>
                </c:pt>
                <c:pt idx="40999">
                  <c:v>461054173.19999999</c:v>
                </c:pt>
                <c:pt idx="41000">
                  <c:v>461065418.69999999</c:v>
                </c:pt>
                <c:pt idx="41001">
                  <c:v>461076664.19999999</c:v>
                </c:pt>
                <c:pt idx="41002">
                  <c:v>461087909.69999999</c:v>
                </c:pt>
                <c:pt idx="41003">
                  <c:v>461099155.19999999</c:v>
                </c:pt>
                <c:pt idx="41004">
                  <c:v>461110400.69999999</c:v>
                </c:pt>
                <c:pt idx="41005">
                  <c:v>461121646.19999999</c:v>
                </c:pt>
                <c:pt idx="41006">
                  <c:v>461132891.69999999</c:v>
                </c:pt>
                <c:pt idx="41007">
                  <c:v>461144137.19999999</c:v>
                </c:pt>
                <c:pt idx="41008">
                  <c:v>461155382.69999999</c:v>
                </c:pt>
                <c:pt idx="41009">
                  <c:v>461166628.19999999</c:v>
                </c:pt>
                <c:pt idx="41010">
                  <c:v>461177873.69999999</c:v>
                </c:pt>
                <c:pt idx="41011">
                  <c:v>461189119.19999999</c:v>
                </c:pt>
                <c:pt idx="41012">
                  <c:v>461200364.69999999</c:v>
                </c:pt>
                <c:pt idx="41013">
                  <c:v>461211610.19999999</c:v>
                </c:pt>
                <c:pt idx="41014">
                  <c:v>461222855.69999999</c:v>
                </c:pt>
                <c:pt idx="41015">
                  <c:v>461234101.19999999</c:v>
                </c:pt>
                <c:pt idx="41016">
                  <c:v>461245346.69999999</c:v>
                </c:pt>
                <c:pt idx="41017">
                  <c:v>461256592.19999999</c:v>
                </c:pt>
                <c:pt idx="41018">
                  <c:v>461267837.69999999</c:v>
                </c:pt>
                <c:pt idx="41019">
                  <c:v>461279083.19999999</c:v>
                </c:pt>
                <c:pt idx="41020">
                  <c:v>461290328.69999999</c:v>
                </c:pt>
                <c:pt idx="41021">
                  <c:v>461301574.19999999</c:v>
                </c:pt>
                <c:pt idx="41022">
                  <c:v>461312819.69999999</c:v>
                </c:pt>
                <c:pt idx="41023">
                  <c:v>461324065.19999999</c:v>
                </c:pt>
                <c:pt idx="41024">
                  <c:v>461335310.69999999</c:v>
                </c:pt>
                <c:pt idx="41025">
                  <c:v>461346556.19999999</c:v>
                </c:pt>
                <c:pt idx="41026">
                  <c:v>461357801.69999999</c:v>
                </c:pt>
                <c:pt idx="41027">
                  <c:v>461369047.19999999</c:v>
                </c:pt>
                <c:pt idx="41028">
                  <c:v>461380292.69999999</c:v>
                </c:pt>
                <c:pt idx="41029">
                  <c:v>461391538.19999999</c:v>
                </c:pt>
                <c:pt idx="41030">
                  <c:v>461402783.69999999</c:v>
                </c:pt>
                <c:pt idx="41031">
                  <c:v>461414029.19999999</c:v>
                </c:pt>
                <c:pt idx="41032">
                  <c:v>461425274.69999999</c:v>
                </c:pt>
                <c:pt idx="41033">
                  <c:v>461436520.19999999</c:v>
                </c:pt>
                <c:pt idx="41034">
                  <c:v>461447765.69999999</c:v>
                </c:pt>
                <c:pt idx="41035">
                  <c:v>461459011.19999999</c:v>
                </c:pt>
                <c:pt idx="41036">
                  <c:v>461470256.69999999</c:v>
                </c:pt>
                <c:pt idx="41037">
                  <c:v>461481502.19999999</c:v>
                </c:pt>
                <c:pt idx="41038">
                  <c:v>461492747.69999999</c:v>
                </c:pt>
                <c:pt idx="41039">
                  <c:v>461503993.19999999</c:v>
                </c:pt>
                <c:pt idx="41040">
                  <c:v>461515238.69999999</c:v>
                </c:pt>
                <c:pt idx="41041">
                  <c:v>461526484.19999999</c:v>
                </c:pt>
                <c:pt idx="41042">
                  <c:v>461537729.69999999</c:v>
                </c:pt>
                <c:pt idx="41043">
                  <c:v>461548975.19999999</c:v>
                </c:pt>
                <c:pt idx="41044">
                  <c:v>461560220.69999999</c:v>
                </c:pt>
                <c:pt idx="41045">
                  <c:v>461571466.19999999</c:v>
                </c:pt>
                <c:pt idx="41046">
                  <c:v>461582711.69999999</c:v>
                </c:pt>
                <c:pt idx="41047">
                  <c:v>461593957.10000002</c:v>
                </c:pt>
                <c:pt idx="41048">
                  <c:v>461605202.60000002</c:v>
                </c:pt>
                <c:pt idx="41049">
                  <c:v>461616448.10000002</c:v>
                </c:pt>
                <c:pt idx="41050">
                  <c:v>461627693.60000002</c:v>
                </c:pt>
                <c:pt idx="41051">
                  <c:v>461638939.10000002</c:v>
                </c:pt>
                <c:pt idx="41052">
                  <c:v>461650184.60000002</c:v>
                </c:pt>
                <c:pt idx="41053">
                  <c:v>461661430.10000002</c:v>
                </c:pt>
                <c:pt idx="41054">
                  <c:v>461672675.60000002</c:v>
                </c:pt>
                <c:pt idx="41055">
                  <c:v>461683921.10000002</c:v>
                </c:pt>
                <c:pt idx="41056">
                  <c:v>461695166.60000002</c:v>
                </c:pt>
                <c:pt idx="41057">
                  <c:v>461706412.10000002</c:v>
                </c:pt>
                <c:pt idx="41058">
                  <c:v>461717657.60000002</c:v>
                </c:pt>
                <c:pt idx="41059">
                  <c:v>461728903.10000002</c:v>
                </c:pt>
                <c:pt idx="41060">
                  <c:v>461740148.60000002</c:v>
                </c:pt>
                <c:pt idx="41061">
                  <c:v>461751394.10000002</c:v>
                </c:pt>
                <c:pt idx="41062">
                  <c:v>461762639.60000002</c:v>
                </c:pt>
                <c:pt idx="41063">
                  <c:v>461773885.10000002</c:v>
                </c:pt>
                <c:pt idx="41064">
                  <c:v>461785130.60000002</c:v>
                </c:pt>
                <c:pt idx="41065">
                  <c:v>461796376.10000002</c:v>
                </c:pt>
                <c:pt idx="41066">
                  <c:v>461807621.60000002</c:v>
                </c:pt>
                <c:pt idx="41067">
                  <c:v>461818867.10000002</c:v>
                </c:pt>
                <c:pt idx="41068">
                  <c:v>461830112.60000002</c:v>
                </c:pt>
                <c:pt idx="41069">
                  <c:v>461841358.10000002</c:v>
                </c:pt>
                <c:pt idx="41070">
                  <c:v>461852603.60000002</c:v>
                </c:pt>
                <c:pt idx="41071">
                  <c:v>461863849.10000002</c:v>
                </c:pt>
                <c:pt idx="41072">
                  <c:v>461875094.60000002</c:v>
                </c:pt>
                <c:pt idx="41073">
                  <c:v>461886340.10000002</c:v>
                </c:pt>
                <c:pt idx="41074">
                  <c:v>461897585.60000002</c:v>
                </c:pt>
                <c:pt idx="41075">
                  <c:v>461908831.10000002</c:v>
                </c:pt>
                <c:pt idx="41076">
                  <c:v>461920076.60000002</c:v>
                </c:pt>
                <c:pt idx="41077">
                  <c:v>461931322.10000002</c:v>
                </c:pt>
                <c:pt idx="41078">
                  <c:v>461942567.60000002</c:v>
                </c:pt>
                <c:pt idx="41079">
                  <c:v>461953813.10000002</c:v>
                </c:pt>
                <c:pt idx="41080">
                  <c:v>461965058.60000002</c:v>
                </c:pt>
                <c:pt idx="41081">
                  <c:v>461976304.10000002</c:v>
                </c:pt>
                <c:pt idx="41082">
                  <c:v>461987549.60000002</c:v>
                </c:pt>
                <c:pt idx="41083">
                  <c:v>461998795.10000002</c:v>
                </c:pt>
                <c:pt idx="41084">
                  <c:v>462010040.60000002</c:v>
                </c:pt>
                <c:pt idx="41085">
                  <c:v>462021286.10000002</c:v>
                </c:pt>
                <c:pt idx="41086">
                  <c:v>462032531.60000002</c:v>
                </c:pt>
                <c:pt idx="41087">
                  <c:v>462043777.10000002</c:v>
                </c:pt>
                <c:pt idx="41088">
                  <c:v>462055022.60000002</c:v>
                </c:pt>
                <c:pt idx="41089">
                  <c:v>462066268.10000002</c:v>
                </c:pt>
                <c:pt idx="41090">
                  <c:v>462077513.60000002</c:v>
                </c:pt>
                <c:pt idx="41091">
                  <c:v>462088759.10000002</c:v>
                </c:pt>
                <c:pt idx="41092">
                  <c:v>462100004.60000002</c:v>
                </c:pt>
                <c:pt idx="41093">
                  <c:v>462111250.10000002</c:v>
                </c:pt>
                <c:pt idx="41094">
                  <c:v>462122495.60000002</c:v>
                </c:pt>
                <c:pt idx="41095">
                  <c:v>462133741.10000002</c:v>
                </c:pt>
                <c:pt idx="41096">
                  <c:v>462144986.60000002</c:v>
                </c:pt>
                <c:pt idx="41097">
                  <c:v>462156232.10000002</c:v>
                </c:pt>
                <c:pt idx="41098">
                  <c:v>462167477.5</c:v>
                </c:pt>
                <c:pt idx="41099">
                  <c:v>462178723</c:v>
                </c:pt>
                <c:pt idx="41100">
                  <c:v>462189968.5</c:v>
                </c:pt>
                <c:pt idx="41101">
                  <c:v>462201214</c:v>
                </c:pt>
                <c:pt idx="41102">
                  <c:v>462212459.5</c:v>
                </c:pt>
                <c:pt idx="41103">
                  <c:v>462223705</c:v>
                </c:pt>
                <c:pt idx="41104">
                  <c:v>462234950.5</c:v>
                </c:pt>
                <c:pt idx="41105">
                  <c:v>462246196</c:v>
                </c:pt>
                <c:pt idx="41106">
                  <c:v>462257441.5</c:v>
                </c:pt>
                <c:pt idx="41107">
                  <c:v>462268687</c:v>
                </c:pt>
                <c:pt idx="41108">
                  <c:v>462279932.5</c:v>
                </c:pt>
                <c:pt idx="41109">
                  <c:v>462291178</c:v>
                </c:pt>
                <c:pt idx="41110">
                  <c:v>462302423.5</c:v>
                </c:pt>
                <c:pt idx="41111">
                  <c:v>462313669</c:v>
                </c:pt>
                <c:pt idx="41112">
                  <c:v>462324914.5</c:v>
                </c:pt>
                <c:pt idx="41113">
                  <c:v>462336160</c:v>
                </c:pt>
                <c:pt idx="41114">
                  <c:v>462347405.5</c:v>
                </c:pt>
                <c:pt idx="41115">
                  <c:v>462358651</c:v>
                </c:pt>
                <c:pt idx="41116">
                  <c:v>462369896.5</c:v>
                </c:pt>
                <c:pt idx="41117">
                  <c:v>462381142</c:v>
                </c:pt>
                <c:pt idx="41118">
                  <c:v>462392387.5</c:v>
                </c:pt>
                <c:pt idx="41119">
                  <c:v>462403633</c:v>
                </c:pt>
                <c:pt idx="41120">
                  <c:v>462414878.5</c:v>
                </c:pt>
                <c:pt idx="41121">
                  <c:v>462426124</c:v>
                </c:pt>
                <c:pt idx="41122">
                  <c:v>462437369.5</c:v>
                </c:pt>
                <c:pt idx="41123">
                  <c:v>462448615</c:v>
                </c:pt>
                <c:pt idx="41124">
                  <c:v>462459860.5</c:v>
                </c:pt>
                <c:pt idx="41125">
                  <c:v>462471106</c:v>
                </c:pt>
                <c:pt idx="41126">
                  <c:v>462482351.5</c:v>
                </c:pt>
                <c:pt idx="41127">
                  <c:v>462493597</c:v>
                </c:pt>
                <c:pt idx="41128">
                  <c:v>462504842.5</c:v>
                </c:pt>
                <c:pt idx="41129">
                  <c:v>462516088</c:v>
                </c:pt>
                <c:pt idx="41130">
                  <c:v>462527333.5</c:v>
                </c:pt>
                <c:pt idx="41131">
                  <c:v>462538579</c:v>
                </c:pt>
                <c:pt idx="41132">
                  <c:v>462549824.5</c:v>
                </c:pt>
                <c:pt idx="41133">
                  <c:v>462561070</c:v>
                </c:pt>
                <c:pt idx="41134">
                  <c:v>462572315.5</c:v>
                </c:pt>
                <c:pt idx="41135">
                  <c:v>462583561</c:v>
                </c:pt>
                <c:pt idx="41136">
                  <c:v>462594806.5</c:v>
                </c:pt>
                <c:pt idx="41137">
                  <c:v>462606052</c:v>
                </c:pt>
                <c:pt idx="41138">
                  <c:v>462617297.5</c:v>
                </c:pt>
                <c:pt idx="41139">
                  <c:v>462628543</c:v>
                </c:pt>
                <c:pt idx="41140">
                  <c:v>462639788.5</c:v>
                </c:pt>
                <c:pt idx="41141">
                  <c:v>462651034</c:v>
                </c:pt>
                <c:pt idx="41142">
                  <c:v>462662279.5</c:v>
                </c:pt>
                <c:pt idx="41143">
                  <c:v>462673525</c:v>
                </c:pt>
                <c:pt idx="41144">
                  <c:v>462684770.5</c:v>
                </c:pt>
                <c:pt idx="41145">
                  <c:v>462696016</c:v>
                </c:pt>
                <c:pt idx="41146">
                  <c:v>462707261.5</c:v>
                </c:pt>
                <c:pt idx="41147">
                  <c:v>462718507</c:v>
                </c:pt>
                <c:pt idx="41148">
                  <c:v>462729752.39999998</c:v>
                </c:pt>
                <c:pt idx="41149">
                  <c:v>462740997.89999998</c:v>
                </c:pt>
                <c:pt idx="41150">
                  <c:v>462752243.39999998</c:v>
                </c:pt>
                <c:pt idx="41151">
                  <c:v>462763488.89999998</c:v>
                </c:pt>
                <c:pt idx="41152">
                  <c:v>462774734.39999998</c:v>
                </c:pt>
                <c:pt idx="41153">
                  <c:v>462785979.89999998</c:v>
                </c:pt>
                <c:pt idx="41154">
                  <c:v>462797225.39999998</c:v>
                </c:pt>
                <c:pt idx="41155">
                  <c:v>462808470.89999998</c:v>
                </c:pt>
                <c:pt idx="41156">
                  <c:v>462819716.39999998</c:v>
                </c:pt>
                <c:pt idx="41157">
                  <c:v>462830961.89999998</c:v>
                </c:pt>
                <c:pt idx="41158">
                  <c:v>462842207.39999998</c:v>
                </c:pt>
                <c:pt idx="41159">
                  <c:v>462853452.89999998</c:v>
                </c:pt>
                <c:pt idx="41160">
                  <c:v>462864698.39999998</c:v>
                </c:pt>
                <c:pt idx="41161">
                  <c:v>462875943.89999998</c:v>
                </c:pt>
                <c:pt idx="41162">
                  <c:v>462887189.39999998</c:v>
                </c:pt>
                <c:pt idx="41163">
                  <c:v>462898434.89999998</c:v>
                </c:pt>
                <c:pt idx="41164">
                  <c:v>462909680.39999998</c:v>
                </c:pt>
                <c:pt idx="41165">
                  <c:v>462920925.89999998</c:v>
                </c:pt>
                <c:pt idx="41166">
                  <c:v>462932171.39999998</c:v>
                </c:pt>
                <c:pt idx="41167">
                  <c:v>462943416.89999998</c:v>
                </c:pt>
                <c:pt idx="41168">
                  <c:v>462954662.39999998</c:v>
                </c:pt>
                <c:pt idx="41169">
                  <c:v>462965907.89999998</c:v>
                </c:pt>
                <c:pt idx="41170">
                  <c:v>462977153.39999998</c:v>
                </c:pt>
                <c:pt idx="41171">
                  <c:v>462988398.89999998</c:v>
                </c:pt>
                <c:pt idx="41172">
                  <c:v>462999644.39999998</c:v>
                </c:pt>
                <c:pt idx="41173">
                  <c:v>463010889.89999998</c:v>
                </c:pt>
                <c:pt idx="41174">
                  <c:v>463022135.39999998</c:v>
                </c:pt>
                <c:pt idx="41175">
                  <c:v>463033380.89999998</c:v>
                </c:pt>
                <c:pt idx="41176">
                  <c:v>463044626.39999998</c:v>
                </c:pt>
                <c:pt idx="41177">
                  <c:v>463055871.89999998</c:v>
                </c:pt>
                <c:pt idx="41178">
                  <c:v>463067117.39999998</c:v>
                </c:pt>
                <c:pt idx="41179">
                  <c:v>463078362.89999998</c:v>
                </c:pt>
                <c:pt idx="41180">
                  <c:v>463089608.39999998</c:v>
                </c:pt>
                <c:pt idx="41181">
                  <c:v>463100853.89999998</c:v>
                </c:pt>
                <c:pt idx="41182">
                  <c:v>463112099.39999998</c:v>
                </c:pt>
                <c:pt idx="41183">
                  <c:v>463123344.89999998</c:v>
                </c:pt>
                <c:pt idx="41184">
                  <c:v>463134590.39999998</c:v>
                </c:pt>
                <c:pt idx="41185">
                  <c:v>463145835.89999998</c:v>
                </c:pt>
                <c:pt idx="41186">
                  <c:v>463157081.39999998</c:v>
                </c:pt>
                <c:pt idx="41187">
                  <c:v>463168326.89999998</c:v>
                </c:pt>
                <c:pt idx="41188">
                  <c:v>463179572.39999998</c:v>
                </c:pt>
                <c:pt idx="41189">
                  <c:v>463190817.89999998</c:v>
                </c:pt>
                <c:pt idx="41190">
                  <c:v>463202063.39999998</c:v>
                </c:pt>
                <c:pt idx="41191">
                  <c:v>463213308.89999998</c:v>
                </c:pt>
                <c:pt idx="41192">
                  <c:v>463224554.39999998</c:v>
                </c:pt>
                <c:pt idx="41193">
                  <c:v>463235799.89999998</c:v>
                </c:pt>
                <c:pt idx="41194">
                  <c:v>463247045.39999998</c:v>
                </c:pt>
                <c:pt idx="41195">
                  <c:v>463258290.89999998</c:v>
                </c:pt>
                <c:pt idx="41196">
                  <c:v>463269536.39999998</c:v>
                </c:pt>
                <c:pt idx="41197">
                  <c:v>463280781.89999998</c:v>
                </c:pt>
                <c:pt idx="41198">
                  <c:v>463292027.39999998</c:v>
                </c:pt>
                <c:pt idx="41199">
                  <c:v>463303272.80000001</c:v>
                </c:pt>
                <c:pt idx="41200">
                  <c:v>463314518.30000001</c:v>
                </c:pt>
                <c:pt idx="41201">
                  <c:v>463325763.80000001</c:v>
                </c:pt>
                <c:pt idx="41202">
                  <c:v>463337009.30000001</c:v>
                </c:pt>
                <c:pt idx="41203">
                  <c:v>463348254.80000001</c:v>
                </c:pt>
                <c:pt idx="41204">
                  <c:v>463359500.30000001</c:v>
                </c:pt>
                <c:pt idx="41205">
                  <c:v>463370745.80000001</c:v>
                </c:pt>
                <c:pt idx="41206">
                  <c:v>463381991.30000001</c:v>
                </c:pt>
                <c:pt idx="41207">
                  <c:v>463393236.80000001</c:v>
                </c:pt>
                <c:pt idx="41208">
                  <c:v>463404482.30000001</c:v>
                </c:pt>
                <c:pt idx="41209">
                  <c:v>463415727.80000001</c:v>
                </c:pt>
                <c:pt idx="41210">
                  <c:v>463426973.30000001</c:v>
                </c:pt>
                <c:pt idx="41211">
                  <c:v>463438218.80000001</c:v>
                </c:pt>
                <c:pt idx="41212">
                  <c:v>463449464.30000001</c:v>
                </c:pt>
                <c:pt idx="41213">
                  <c:v>463460709.80000001</c:v>
                </c:pt>
                <c:pt idx="41214">
                  <c:v>463471955.30000001</c:v>
                </c:pt>
                <c:pt idx="41215">
                  <c:v>463483200.80000001</c:v>
                </c:pt>
                <c:pt idx="41216">
                  <c:v>463494446.30000001</c:v>
                </c:pt>
                <c:pt idx="41217">
                  <c:v>463505691.80000001</c:v>
                </c:pt>
                <c:pt idx="41218">
                  <c:v>463516937.30000001</c:v>
                </c:pt>
                <c:pt idx="41219">
                  <c:v>463528182.80000001</c:v>
                </c:pt>
                <c:pt idx="41220">
                  <c:v>463539428.30000001</c:v>
                </c:pt>
                <c:pt idx="41221">
                  <c:v>463550673.80000001</c:v>
                </c:pt>
                <c:pt idx="41222">
                  <c:v>463561919.30000001</c:v>
                </c:pt>
                <c:pt idx="41223">
                  <c:v>463573164.80000001</c:v>
                </c:pt>
                <c:pt idx="41224">
                  <c:v>463584410.30000001</c:v>
                </c:pt>
                <c:pt idx="41225">
                  <c:v>463595655.80000001</c:v>
                </c:pt>
                <c:pt idx="41226">
                  <c:v>463606901.30000001</c:v>
                </c:pt>
                <c:pt idx="41227">
                  <c:v>463618146.80000001</c:v>
                </c:pt>
                <c:pt idx="41228">
                  <c:v>463629392.30000001</c:v>
                </c:pt>
                <c:pt idx="41229">
                  <c:v>463640637.80000001</c:v>
                </c:pt>
                <c:pt idx="41230">
                  <c:v>463651883.30000001</c:v>
                </c:pt>
                <c:pt idx="41231">
                  <c:v>463663128.80000001</c:v>
                </c:pt>
                <c:pt idx="41232">
                  <c:v>463674374.30000001</c:v>
                </c:pt>
                <c:pt idx="41233">
                  <c:v>463685619.80000001</c:v>
                </c:pt>
                <c:pt idx="41234">
                  <c:v>463696865.30000001</c:v>
                </c:pt>
                <c:pt idx="41235">
                  <c:v>463708110.80000001</c:v>
                </c:pt>
                <c:pt idx="41236">
                  <c:v>463719356.30000001</c:v>
                </c:pt>
                <c:pt idx="41237">
                  <c:v>463730601.80000001</c:v>
                </c:pt>
                <c:pt idx="41238">
                  <c:v>463741847.30000001</c:v>
                </c:pt>
                <c:pt idx="41239">
                  <c:v>463753092.80000001</c:v>
                </c:pt>
                <c:pt idx="41240">
                  <c:v>463764338.30000001</c:v>
                </c:pt>
                <c:pt idx="41241">
                  <c:v>463775583.80000001</c:v>
                </c:pt>
                <c:pt idx="41242">
                  <c:v>463786829.30000001</c:v>
                </c:pt>
                <c:pt idx="41243">
                  <c:v>463798074.80000001</c:v>
                </c:pt>
                <c:pt idx="41244">
                  <c:v>463809320.30000001</c:v>
                </c:pt>
                <c:pt idx="41245">
                  <c:v>463820565.80000001</c:v>
                </c:pt>
                <c:pt idx="41246">
                  <c:v>463831811.30000001</c:v>
                </c:pt>
                <c:pt idx="41247">
                  <c:v>463843056.80000001</c:v>
                </c:pt>
                <c:pt idx="41248">
                  <c:v>463854302.30000001</c:v>
                </c:pt>
                <c:pt idx="41249">
                  <c:v>463865547.69999999</c:v>
                </c:pt>
                <c:pt idx="41250">
                  <c:v>463876793.19999999</c:v>
                </c:pt>
                <c:pt idx="41251">
                  <c:v>463888038.69999999</c:v>
                </c:pt>
                <c:pt idx="41252">
                  <c:v>463899284.19999999</c:v>
                </c:pt>
                <c:pt idx="41253">
                  <c:v>463910529.69999999</c:v>
                </c:pt>
                <c:pt idx="41254">
                  <c:v>463921775.19999999</c:v>
                </c:pt>
                <c:pt idx="41255">
                  <c:v>463933020.69999999</c:v>
                </c:pt>
                <c:pt idx="41256">
                  <c:v>463944266.19999999</c:v>
                </c:pt>
                <c:pt idx="41257">
                  <c:v>463955511.69999999</c:v>
                </c:pt>
                <c:pt idx="41258">
                  <c:v>463966757.19999999</c:v>
                </c:pt>
                <c:pt idx="41259">
                  <c:v>463978002.69999999</c:v>
                </c:pt>
                <c:pt idx="41260">
                  <c:v>463989248.19999999</c:v>
                </c:pt>
                <c:pt idx="41261">
                  <c:v>464000493.69999999</c:v>
                </c:pt>
                <c:pt idx="41262">
                  <c:v>464011739.19999999</c:v>
                </c:pt>
                <c:pt idx="41263">
                  <c:v>464022984.69999999</c:v>
                </c:pt>
                <c:pt idx="41264">
                  <c:v>464034230.19999999</c:v>
                </c:pt>
                <c:pt idx="41265">
                  <c:v>464045475.69999999</c:v>
                </c:pt>
                <c:pt idx="41266">
                  <c:v>464056721.19999999</c:v>
                </c:pt>
                <c:pt idx="41267">
                  <c:v>464067966.69999999</c:v>
                </c:pt>
                <c:pt idx="41268">
                  <c:v>464079212.19999999</c:v>
                </c:pt>
                <c:pt idx="41269">
                  <c:v>464090457.69999999</c:v>
                </c:pt>
                <c:pt idx="41270">
                  <c:v>464101703.19999999</c:v>
                </c:pt>
                <c:pt idx="41271">
                  <c:v>464112948.69999999</c:v>
                </c:pt>
                <c:pt idx="41272">
                  <c:v>464124194.19999999</c:v>
                </c:pt>
                <c:pt idx="41273">
                  <c:v>464135439.69999999</c:v>
                </c:pt>
                <c:pt idx="41274">
                  <c:v>464146685.19999999</c:v>
                </c:pt>
                <c:pt idx="41275">
                  <c:v>464157930.69999999</c:v>
                </c:pt>
                <c:pt idx="41276">
                  <c:v>464169176.19999999</c:v>
                </c:pt>
                <c:pt idx="41277">
                  <c:v>464180421.69999999</c:v>
                </c:pt>
                <c:pt idx="41278">
                  <c:v>464191667.19999999</c:v>
                </c:pt>
                <c:pt idx="41279">
                  <c:v>464202912.69999999</c:v>
                </c:pt>
                <c:pt idx="41280">
                  <c:v>464214158.19999999</c:v>
                </c:pt>
                <c:pt idx="41281">
                  <c:v>464225403.69999999</c:v>
                </c:pt>
                <c:pt idx="41282">
                  <c:v>464236649.19999999</c:v>
                </c:pt>
                <c:pt idx="41283">
                  <c:v>464247894.69999999</c:v>
                </c:pt>
                <c:pt idx="41284">
                  <c:v>464259140.19999999</c:v>
                </c:pt>
                <c:pt idx="41285">
                  <c:v>464270385.69999999</c:v>
                </c:pt>
                <c:pt idx="41286">
                  <c:v>464281631.19999999</c:v>
                </c:pt>
                <c:pt idx="41287">
                  <c:v>464292876.69999999</c:v>
                </c:pt>
                <c:pt idx="41288">
                  <c:v>464304122.19999999</c:v>
                </c:pt>
                <c:pt idx="41289">
                  <c:v>464315367.69999999</c:v>
                </c:pt>
                <c:pt idx="41290">
                  <c:v>464326613.19999999</c:v>
                </c:pt>
                <c:pt idx="41291">
                  <c:v>464337858.69999999</c:v>
                </c:pt>
                <c:pt idx="41292">
                  <c:v>464349104.19999999</c:v>
                </c:pt>
                <c:pt idx="41293">
                  <c:v>464360349.69999999</c:v>
                </c:pt>
                <c:pt idx="41294">
                  <c:v>464371595.19999999</c:v>
                </c:pt>
                <c:pt idx="41295">
                  <c:v>464382840.69999999</c:v>
                </c:pt>
                <c:pt idx="41296">
                  <c:v>464394086.19999999</c:v>
                </c:pt>
                <c:pt idx="41297">
                  <c:v>464405331.69999999</c:v>
                </c:pt>
                <c:pt idx="41298">
                  <c:v>464416577.19999999</c:v>
                </c:pt>
                <c:pt idx="41299">
                  <c:v>464427822.69999999</c:v>
                </c:pt>
                <c:pt idx="41300">
                  <c:v>464439068.10000002</c:v>
                </c:pt>
                <c:pt idx="41301">
                  <c:v>464450313.60000002</c:v>
                </c:pt>
                <c:pt idx="41302">
                  <c:v>464461559.10000002</c:v>
                </c:pt>
                <c:pt idx="41303">
                  <c:v>464472804.60000002</c:v>
                </c:pt>
                <c:pt idx="41304">
                  <c:v>464484050.10000002</c:v>
                </c:pt>
                <c:pt idx="41305">
                  <c:v>464495295.60000002</c:v>
                </c:pt>
                <c:pt idx="41306">
                  <c:v>464506541.10000002</c:v>
                </c:pt>
                <c:pt idx="41307">
                  <c:v>464517786.60000002</c:v>
                </c:pt>
                <c:pt idx="41308">
                  <c:v>464529032.10000002</c:v>
                </c:pt>
                <c:pt idx="41309">
                  <c:v>464540277.60000002</c:v>
                </c:pt>
                <c:pt idx="41310">
                  <c:v>464551523.10000002</c:v>
                </c:pt>
                <c:pt idx="41311">
                  <c:v>464562768.60000002</c:v>
                </c:pt>
                <c:pt idx="41312">
                  <c:v>464574014.10000002</c:v>
                </c:pt>
                <c:pt idx="41313">
                  <c:v>464585259.60000002</c:v>
                </c:pt>
                <c:pt idx="41314">
                  <c:v>464596505.10000002</c:v>
                </c:pt>
                <c:pt idx="41315">
                  <c:v>464607750.60000002</c:v>
                </c:pt>
                <c:pt idx="41316">
                  <c:v>464618996.10000002</c:v>
                </c:pt>
                <c:pt idx="41317">
                  <c:v>464630241.60000002</c:v>
                </c:pt>
                <c:pt idx="41318">
                  <c:v>464641487.10000002</c:v>
                </c:pt>
                <c:pt idx="41319">
                  <c:v>464652732.60000002</c:v>
                </c:pt>
                <c:pt idx="41320">
                  <c:v>464663978.10000002</c:v>
                </c:pt>
                <c:pt idx="41321">
                  <c:v>464675223.60000002</c:v>
                </c:pt>
                <c:pt idx="41322">
                  <c:v>464686469.10000002</c:v>
                </c:pt>
                <c:pt idx="41323">
                  <c:v>464697714.60000002</c:v>
                </c:pt>
                <c:pt idx="41324">
                  <c:v>464708960.10000002</c:v>
                </c:pt>
                <c:pt idx="41325">
                  <c:v>464720205.60000002</c:v>
                </c:pt>
                <c:pt idx="41326">
                  <c:v>464731451.10000002</c:v>
                </c:pt>
                <c:pt idx="41327">
                  <c:v>464742696.60000002</c:v>
                </c:pt>
                <c:pt idx="41328">
                  <c:v>464753942.10000002</c:v>
                </c:pt>
                <c:pt idx="41329">
                  <c:v>464765187.60000002</c:v>
                </c:pt>
                <c:pt idx="41330">
                  <c:v>464776433.10000002</c:v>
                </c:pt>
                <c:pt idx="41331">
                  <c:v>464787678.60000002</c:v>
                </c:pt>
                <c:pt idx="41332">
                  <c:v>464798924.10000002</c:v>
                </c:pt>
                <c:pt idx="41333">
                  <c:v>464810169.60000002</c:v>
                </c:pt>
                <c:pt idx="41334">
                  <c:v>464821415.10000002</c:v>
                </c:pt>
                <c:pt idx="41335">
                  <c:v>464832660.60000002</c:v>
                </c:pt>
                <c:pt idx="41336">
                  <c:v>464843906.10000002</c:v>
                </c:pt>
                <c:pt idx="41337">
                  <c:v>464855151.60000002</c:v>
                </c:pt>
                <c:pt idx="41338">
                  <c:v>464866397.10000002</c:v>
                </c:pt>
                <c:pt idx="41339">
                  <c:v>464877642.60000002</c:v>
                </c:pt>
                <c:pt idx="41340">
                  <c:v>464888888.10000002</c:v>
                </c:pt>
                <c:pt idx="41341">
                  <c:v>464900133.60000002</c:v>
                </c:pt>
                <c:pt idx="41342">
                  <c:v>464911379.10000002</c:v>
                </c:pt>
                <c:pt idx="41343">
                  <c:v>464922624.60000002</c:v>
                </c:pt>
                <c:pt idx="41344">
                  <c:v>464933870.10000002</c:v>
                </c:pt>
                <c:pt idx="41345">
                  <c:v>464945115.60000002</c:v>
                </c:pt>
                <c:pt idx="41346">
                  <c:v>464956361.10000002</c:v>
                </c:pt>
                <c:pt idx="41347">
                  <c:v>464967606.60000002</c:v>
                </c:pt>
                <c:pt idx="41348">
                  <c:v>464978852.10000002</c:v>
                </c:pt>
                <c:pt idx="41349">
                  <c:v>464990097.60000002</c:v>
                </c:pt>
                <c:pt idx="41350">
                  <c:v>465001343</c:v>
                </c:pt>
                <c:pt idx="41351">
                  <c:v>465012588.5</c:v>
                </c:pt>
                <c:pt idx="41352">
                  <c:v>465023834</c:v>
                </c:pt>
                <c:pt idx="41353">
                  <c:v>465035079.5</c:v>
                </c:pt>
                <c:pt idx="41354">
                  <c:v>465046325</c:v>
                </c:pt>
                <c:pt idx="41355">
                  <c:v>465057570.5</c:v>
                </c:pt>
                <c:pt idx="41356">
                  <c:v>465068816</c:v>
                </c:pt>
                <c:pt idx="41357">
                  <c:v>465080061.5</c:v>
                </c:pt>
                <c:pt idx="41358">
                  <c:v>465091307</c:v>
                </c:pt>
                <c:pt idx="41359">
                  <c:v>465102552.5</c:v>
                </c:pt>
                <c:pt idx="41360">
                  <c:v>465113798</c:v>
                </c:pt>
                <c:pt idx="41361">
                  <c:v>465125043.5</c:v>
                </c:pt>
                <c:pt idx="41362">
                  <c:v>465136289</c:v>
                </c:pt>
                <c:pt idx="41363">
                  <c:v>465147534.5</c:v>
                </c:pt>
                <c:pt idx="41364">
                  <c:v>465158780</c:v>
                </c:pt>
                <c:pt idx="41365">
                  <c:v>465170025.5</c:v>
                </c:pt>
                <c:pt idx="41366">
                  <c:v>465181271</c:v>
                </c:pt>
                <c:pt idx="41367">
                  <c:v>465192516.5</c:v>
                </c:pt>
                <c:pt idx="41368">
                  <c:v>465203762</c:v>
                </c:pt>
                <c:pt idx="41369">
                  <c:v>465215007.5</c:v>
                </c:pt>
                <c:pt idx="41370">
                  <c:v>465226253</c:v>
                </c:pt>
                <c:pt idx="41371">
                  <c:v>465237498.5</c:v>
                </c:pt>
                <c:pt idx="41372">
                  <c:v>465248744</c:v>
                </c:pt>
                <c:pt idx="41373">
                  <c:v>465259989.5</c:v>
                </c:pt>
                <c:pt idx="41374">
                  <c:v>465271235</c:v>
                </c:pt>
                <c:pt idx="41375">
                  <c:v>465282480.5</c:v>
                </c:pt>
                <c:pt idx="41376">
                  <c:v>465293726</c:v>
                </c:pt>
                <c:pt idx="41377">
                  <c:v>465304971.5</c:v>
                </c:pt>
                <c:pt idx="41378">
                  <c:v>465316217</c:v>
                </c:pt>
                <c:pt idx="41379">
                  <c:v>465327462.5</c:v>
                </c:pt>
                <c:pt idx="41380">
                  <c:v>465338708</c:v>
                </c:pt>
                <c:pt idx="41381">
                  <c:v>465349953.5</c:v>
                </c:pt>
                <c:pt idx="41382">
                  <c:v>465361199</c:v>
                </c:pt>
                <c:pt idx="41383">
                  <c:v>465372444.5</c:v>
                </c:pt>
                <c:pt idx="41384">
                  <c:v>465383690</c:v>
                </c:pt>
                <c:pt idx="41385">
                  <c:v>465394935.5</c:v>
                </c:pt>
                <c:pt idx="41386">
                  <c:v>465406181</c:v>
                </c:pt>
                <c:pt idx="41387">
                  <c:v>465417426.5</c:v>
                </c:pt>
                <c:pt idx="41388">
                  <c:v>465428672</c:v>
                </c:pt>
                <c:pt idx="41389">
                  <c:v>465439917.5</c:v>
                </c:pt>
                <c:pt idx="41390">
                  <c:v>465451163</c:v>
                </c:pt>
                <c:pt idx="41391">
                  <c:v>465462408.5</c:v>
                </c:pt>
                <c:pt idx="41392">
                  <c:v>465473654</c:v>
                </c:pt>
                <c:pt idx="41393">
                  <c:v>465484899.5</c:v>
                </c:pt>
                <c:pt idx="41394">
                  <c:v>465496145</c:v>
                </c:pt>
                <c:pt idx="41395">
                  <c:v>465507390.5</c:v>
                </c:pt>
                <c:pt idx="41396">
                  <c:v>465518636</c:v>
                </c:pt>
                <c:pt idx="41397">
                  <c:v>465529881.5</c:v>
                </c:pt>
                <c:pt idx="41398">
                  <c:v>465541127</c:v>
                </c:pt>
                <c:pt idx="41399">
                  <c:v>465552372.5</c:v>
                </c:pt>
                <c:pt idx="41400">
                  <c:v>465563617.89999998</c:v>
                </c:pt>
                <c:pt idx="41401">
                  <c:v>465574863.39999998</c:v>
                </c:pt>
                <c:pt idx="41402">
                  <c:v>465586108.89999998</c:v>
                </c:pt>
                <c:pt idx="41403">
                  <c:v>465597354.39999998</c:v>
                </c:pt>
                <c:pt idx="41404">
                  <c:v>465608599.89999998</c:v>
                </c:pt>
                <c:pt idx="41405">
                  <c:v>465619845.39999998</c:v>
                </c:pt>
                <c:pt idx="41406">
                  <c:v>465631090.89999998</c:v>
                </c:pt>
                <c:pt idx="41407">
                  <c:v>465642336.39999998</c:v>
                </c:pt>
                <c:pt idx="41408">
                  <c:v>465653581.89999998</c:v>
                </c:pt>
                <c:pt idx="41409">
                  <c:v>465664827.39999998</c:v>
                </c:pt>
                <c:pt idx="41410">
                  <c:v>465676072.89999998</c:v>
                </c:pt>
                <c:pt idx="41411">
                  <c:v>465687318.39999998</c:v>
                </c:pt>
                <c:pt idx="41412">
                  <c:v>465698563.89999998</c:v>
                </c:pt>
                <c:pt idx="41413">
                  <c:v>465709809.39999998</c:v>
                </c:pt>
                <c:pt idx="41414">
                  <c:v>465721054.89999998</c:v>
                </c:pt>
                <c:pt idx="41415">
                  <c:v>465732300.39999998</c:v>
                </c:pt>
                <c:pt idx="41416">
                  <c:v>465743545.89999998</c:v>
                </c:pt>
                <c:pt idx="41417">
                  <c:v>465754791.39999998</c:v>
                </c:pt>
                <c:pt idx="41418">
                  <c:v>465766036.89999998</c:v>
                </c:pt>
                <c:pt idx="41419">
                  <c:v>465777282.39999998</c:v>
                </c:pt>
                <c:pt idx="41420">
                  <c:v>465788527.89999998</c:v>
                </c:pt>
                <c:pt idx="41421">
                  <c:v>465799773.39999998</c:v>
                </c:pt>
                <c:pt idx="41422">
                  <c:v>465811018.89999998</c:v>
                </c:pt>
                <c:pt idx="41423">
                  <c:v>465822264.39999998</c:v>
                </c:pt>
                <c:pt idx="41424">
                  <c:v>465833509.89999998</c:v>
                </c:pt>
                <c:pt idx="41425">
                  <c:v>465844755.39999998</c:v>
                </c:pt>
                <c:pt idx="41426">
                  <c:v>465856000.89999998</c:v>
                </c:pt>
                <c:pt idx="41427">
                  <c:v>465867246.39999998</c:v>
                </c:pt>
                <c:pt idx="41428">
                  <c:v>465878491.89999998</c:v>
                </c:pt>
                <c:pt idx="41429">
                  <c:v>465889737.39999998</c:v>
                </c:pt>
                <c:pt idx="41430">
                  <c:v>465900982.89999998</c:v>
                </c:pt>
                <c:pt idx="41431">
                  <c:v>465912228.39999998</c:v>
                </c:pt>
                <c:pt idx="41432">
                  <c:v>465923473.89999998</c:v>
                </c:pt>
                <c:pt idx="41433">
                  <c:v>465934719.39999998</c:v>
                </c:pt>
                <c:pt idx="41434">
                  <c:v>465945964.89999998</c:v>
                </c:pt>
                <c:pt idx="41435">
                  <c:v>465957210.39999998</c:v>
                </c:pt>
                <c:pt idx="41436">
                  <c:v>465968455.89999998</c:v>
                </c:pt>
                <c:pt idx="41437">
                  <c:v>465979701.39999998</c:v>
                </c:pt>
                <c:pt idx="41438">
                  <c:v>465990946.89999998</c:v>
                </c:pt>
                <c:pt idx="41439">
                  <c:v>466002192.39999998</c:v>
                </c:pt>
                <c:pt idx="41440">
                  <c:v>466013437.89999998</c:v>
                </c:pt>
                <c:pt idx="41441">
                  <c:v>466024683.39999998</c:v>
                </c:pt>
                <c:pt idx="41442">
                  <c:v>466035928.89999998</c:v>
                </c:pt>
                <c:pt idx="41443">
                  <c:v>466047174.39999998</c:v>
                </c:pt>
                <c:pt idx="41444">
                  <c:v>466058419.89999998</c:v>
                </c:pt>
                <c:pt idx="41445">
                  <c:v>466069665.39999998</c:v>
                </c:pt>
                <c:pt idx="41446">
                  <c:v>466080910.89999998</c:v>
                </c:pt>
                <c:pt idx="41447">
                  <c:v>466092156.39999998</c:v>
                </c:pt>
                <c:pt idx="41448">
                  <c:v>466103401.89999998</c:v>
                </c:pt>
                <c:pt idx="41449">
                  <c:v>466114647.39999998</c:v>
                </c:pt>
                <c:pt idx="41450">
                  <c:v>466125892.89999998</c:v>
                </c:pt>
                <c:pt idx="41451">
                  <c:v>466137138.30000001</c:v>
                </c:pt>
                <c:pt idx="41452">
                  <c:v>466148383.80000001</c:v>
                </c:pt>
                <c:pt idx="41453">
                  <c:v>466159629.30000001</c:v>
                </c:pt>
                <c:pt idx="41454">
                  <c:v>466170874.80000001</c:v>
                </c:pt>
                <c:pt idx="41455">
                  <c:v>466182120.30000001</c:v>
                </c:pt>
                <c:pt idx="41456">
                  <c:v>466193365.80000001</c:v>
                </c:pt>
                <c:pt idx="41457">
                  <c:v>466204611.30000001</c:v>
                </c:pt>
                <c:pt idx="41458">
                  <c:v>466215856.80000001</c:v>
                </c:pt>
                <c:pt idx="41459">
                  <c:v>466227102.30000001</c:v>
                </c:pt>
                <c:pt idx="41460">
                  <c:v>466238347.80000001</c:v>
                </c:pt>
                <c:pt idx="41461">
                  <c:v>466249593.30000001</c:v>
                </c:pt>
                <c:pt idx="41462">
                  <c:v>466260838.80000001</c:v>
                </c:pt>
                <c:pt idx="41463">
                  <c:v>466272084.30000001</c:v>
                </c:pt>
                <c:pt idx="41464">
                  <c:v>466283329.80000001</c:v>
                </c:pt>
                <c:pt idx="41465">
                  <c:v>466294575.30000001</c:v>
                </c:pt>
                <c:pt idx="41466">
                  <c:v>466305820.80000001</c:v>
                </c:pt>
                <c:pt idx="41467">
                  <c:v>466317066.30000001</c:v>
                </c:pt>
                <c:pt idx="41468">
                  <c:v>466328311.80000001</c:v>
                </c:pt>
                <c:pt idx="41469">
                  <c:v>466339557.30000001</c:v>
                </c:pt>
                <c:pt idx="41470">
                  <c:v>466350802.80000001</c:v>
                </c:pt>
                <c:pt idx="41471">
                  <c:v>466362048.30000001</c:v>
                </c:pt>
                <c:pt idx="41472">
                  <c:v>466373293.80000001</c:v>
                </c:pt>
                <c:pt idx="41473">
                  <c:v>466384539.30000001</c:v>
                </c:pt>
                <c:pt idx="41474">
                  <c:v>466395784.80000001</c:v>
                </c:pt>
                <c:pt idx="41475">
                  <c:v>466407030.30000001</c:v>
                </c:pt>
                <c:pt idx="41476">
                  <c:v>466418275.80000001</c:v>
                </c:pt>
                <c:pt idx="41477">
                  <c:v>466429521.30000001</c:v>
                </c:pt>
                <c:pt idx="41478">
                  <c:v>466440766.80000001</c:v>
                </c:pt>
                <c:pt idx="41479">
                  <c:v>466452012.30000001</c:v>
                </c:pt>
                <c:pt idx="41480">
                  <c:v>466463257.80000001</c:v>
                </c:pt>
                <c:pt idx="41481">
                  <c:v>466474503.30000001</c:v>
                </c:pt>
                <c:pt idx="41482">
                  <c:v>466485748.80000001</c:v>
                </c:pt>
                <c:pt idx="41483">
                  <c:v>466496994.30000001</c:v>
                </c:pt>
                <c:pt idx="41484">
                  <c:v>466508239.80000001</c:v>
                </c:pt>
                <c:pt idx="41485">
                  <c:v>466519485.30000001</c:v>
                </c:pt>
                <c:pt idx="41486">
                  <c:v>466530730.80000001</c:v>
                </c:pt>
                <c:pt idx="41487">
                  <c:v>466541976.30000001</c:v>
                </c:pt>
                <c:pt idx="41488">
                  <c:v>466553221.80000001</c:v>
                </c:pt>
                <c:pt idx="41489">
                  <c:v>466564467.30000001</c:v>
                </c:pt>
                <c:pt idx="41490">
                  <c:v>466575712.80000001</c:v>
                </c:pt>
                <c:pt idx="41491">
                  <c:v>466586958.30000001</c:v>
                </c:pt>
                <c:pt idx="41492">
                  <c:v>466598203.80000001</c:v>
                </c:pt>
                <c:pt idx="41493">
                  <c:v>466609449.30000001</c:v>
                </c:pt>
                <c:pt idx="41494">
                  <c:v>466620694.80000001</c:v>
                </c:pt>
                <c:pt idx="41495">
                  <c:v>466631940.30000001</c:v>
                </c:pt>
                <c:pt idx="41496">
                  <c:v>466643185.80000001</c:v>
                </c:pt>
                <c:pt idx="41497">
                  <c:v>466654431.30000001</c:v>
                </c:pt>
                <c:pt idx="41498">
                  <c:v>466665676.80000001</c:v>
                </c:pt>
                <c:pt idx="41499">
                  <c:v>466676922.30000001</c:v>
                </c:pt>
                <c:pt idx="41500">
                  <c:v>466688167.80000001</c:v>
                </c:pt>
                <c:pt idx="41501">
                  <c:v>466699413.19999999</c:v>
                </c:pt>
                <c:pt idx="41502">
                  <c:v>466710658.69999999</c:v>
                </c:pt>
                <c:pt idx="41503">
                  <c:v>466721904.19999999</c:v>
                </c:pt>
                <c:pt idx="41504">
                  <c:v>466733149.69999999</c:v>
                </c:pt>
                <c:pt idx="41505">
                  <c:v>466744395.19999999</c:v>
                </c:pt>
                <c:pt idx="41506">
                  <c:v>466755640.69999999</c:v>
                </c:pt>
                <c:pt idx="41507">
                  <c:v>466766886.19999999</c:v>
                </c:pt>
                <c:pt idx="41508">
                  <c:v>466778131.69999999</c:v>
                </c:pt>
                <c:pt idx="41509">
                  <c:v>466789377.19999999</c:v>
                </c:pt>
                <c:pt idx="41510">
                  <c:v>466800622.69999999</c:v>
                </c:pt>
                <c:pt idx="41511">
                  <c:v>466811868.19999999</c:v>
                </c:pt>
                <c:pt idx="41512">
                  <c:v>466823113.69999999</c:v>
                </c:pt>
                <c:pt idx="41513">
                  <c:v>466834359.19999999</c:v>
                </c:pt>
                <c:pt idx="41514">
                  <c:v>466845604.69999999</c:v>
                </c:pt>
                <c:pt idx="41515">
                  <c:v>466856850.19999999</c:v>
                </c:pt>
                <c:pt idx="41516">
                  <c:v>466868095.69999999</c:v>
                </c:pt>
                <c:pt idx="41517">
                  <c:v>466879341.19999999</c:v>
                </c:pt>
                <c:pt idx="41518">
                  <c:v>466890586.69999999</c:v>
                </c:pt>
                <c:pt idx="41519">
                  <c:v>466901832.19999999</c:v>
                </c:pt>
                <c:pt idx="41520">
                  <c:v>466913077.69999999</c:v>
                </c:pt>
                <c:pt idx="41521">
                  <c:v>466924323.19999999</c:v>
                </c:pt>
                <c:pt idx="41522">
                  <c:v>466935568.69999999</c:v>
                </c:pt>
                <c:pt idx="41523">
                  <c:v>466946814.19999999</c:v>
                </c:pt>
                <c:pt idx="41524">
                  <c:v>466958059.69999999</c:v>
                </c:pt>
                <c:pt idx="41525">
                  <c:v>466969305.19999999</c:v>
                </c:pt>
                <c:pt idx="41526">
                  <c:v>466980550.69999999</c:v>
                </c:pt>
                <c:pt idx="41527">
                  <c:v>466991796.19999999</c:v>
                </c:pt>
                <c:pt idx="41528">
                  <c:v>467003041.69999999</c:v>
                </c:pt>
                <c:pt idx="41529">
                  <c:v>467014287.19999999</c:v>
                </c:pt>
                <c:pt idx="41530">
                  <c:v>467025532.69999999</c:v>
                </c:pt>
                <c:pt idx="41531">
                  <c:v>467036778.19999999</c:v>
                </c:pt>
                <c:pt idx="41532">
                  <c:v>467048023.69999999</c:v>
                </c:pt>
                <c:pt idx="41533">
                  <c:v>467059269.19999999</c:v>
                </c:pt>
                <c:pt idx="41534">
                  <c:v>467070514.69999999</c:v>
                </c:pt>
                <c:pt idx="41535">
                  <c:v>467081760.19999999</c:v>
                </c:pt>
                <c:pt idx="41536">
                  <c:v>467093005.69999999</c:v>
                </c:pt>
                <c:pt idx="41537">
                  <c:v>467104251.19999999</c:v>
                </c:pt>
                <c:pt idx="41538">
                  <c:v>467115496.69999999</c:v>
                </c:pt>
                <c:pt idx="41539">
                  <c:v>467126742.19999999</c:v>
                </c:pt>
                <c:pt idx="41540">
                  <c:v>467137987.69999999</c:v>
                </c:pt>
                <c:pt idx="41541">
                  <c:v>467149233.19999999</c:v>
                </c:pt>
                <c:pt idx="41542">
                  <c:v>467160478.69999999</c:v>
                </c:pt>
                <c:pt idx="41543">
                  <c:v>467171724.19999999</c:v>
                </c:pt>
                <c:pt idx="41544">
                  <c:v>467182969.69999999</c:v>
                </c:pt>
                <c:pt idx="41545">
                  <c:v>467194215.19999999</c:v>
                </c:pt>
                <c:pt idx="41546">
                  <c:v>467205460.69999999</c:v>
                </c:pt>
                <c:pt idx="41547">
                  <c:v>467216706.19999999</c:v>
                </c:pt>
                <c:pt idx="41548">
                  <c:v>467227951.69999999</c:v>
                </c:pt>
                <c:pt idx="41549">
                  <c:v>467239197.19999999</c:v>
                </c:pt>
                <c:pt idx="41550">
                  <c:v>467250442.69999999</c:v>
                </c:pt>
                <c:pt idx="41551">
                  <c:v>467261688.19999999</c:v>
                </c:pt>
                <c:pt idx="41552">
                  <c:v>467272933.60000002</c:v>
                </c:pt>
                <c:pt idx="41553">
                  <c:v>467284179.10000002</c:v>
                </c:pt>
                <c:pt idx="41554">
                  <c:v>467295424.60000002</c:v>
                </c:pt>
                <c:pt idx="41555">
                  <c:v>467306670.10000002</c:v>
                </c:pt>
                <c:pt idx="41556">
                  <c:v>467317915.60000002</c:v>
                </c:pt>
                <c:pt idx="41557">
                  <c:v>467329161.10000002</c:v>
                </c:pt>
                <c:pt idx="41558">
                  <c:v>467340406.60000002</c:v>
                </c:pt>
                <c:pt idx="41559">
                  <c:v>467351652.10000002</c:v>
                </c:pt>
                <c:pt idx="41560">
                  <c:v>467362897.60000002</c:v>
                </c:pt>
                <c:pt idx="41561">
                  <c:v>467374143.10000002</c:v>
                </c:pt>
                <c:pt idx="41562">
                  <c:v>467385388.60000002</c:v>
                </c:pt>
                <c:pt idx="41563">
                  <c:v>467396634.10000002</c:v>
                </c:pt>
                <c:pt idx="41564">
                  <c:v>467407879.60000002</c:v>
                </c:pt>
                <c:pt idx="41565">
                  <c:v>467419125.10000002</c:v>
                </c:pt>
                <c:pt idx="41566">
                  <c:v>467430370.60000002</c:v>
                </c:pt>
                <c:pt idx="41567">
                  <c:v>467441616.10000002</c:v>
                </c:pt>
                <c:pt idx="41568">
                  <c:v>467452861.60000002</c:v>
                </c:pt>
                <c:pt idx="41569">
                  <c:v>467464107.10000002</c:v>
                </c:pt>
                <c:pt idx="41570">
                  <c:v>467475352.60000002</c:v>
                </c:pt>
                <c:pt idx="41571">
                  <c:v>467486598.10000002</c:v>
                </c:pt>
                <c:pt idx="41572">
                  <c:v>467497843.60000002</c:v>
                </c:pt>
                <c:pt idx="41573">
                  <c:v>467509089.10000002</c:v>
                </c:pt>
                <c:pt idx="41574">
                  <c:v>467520334.60000002</c:v>
                </c:pt>
                <c:pt idx="41575">
                  <c:v>467531580.10000002</c:v>
                </c:pt>
                <c:pt idx="41576">
                  <c:v>467542825.60000002</c:v>
                </c:pt>
                <c:pt idx="41577">
                  <c:v>467554071.10000002</c:v>
                </c:pt>
                <c:pt idx="41578">
                  <c:v>467565316.60000002</c:v>
                </c:pt>
                <c:pt idx="41579">
                  <c:v>467576562.10000002</c:v>
                </c:pt>
                <c:pt idx="41580">
                  <c:v>467587807.60000002</c:v>
                </c:pt>
                <c:pt idx="41581">
                  <c:v>467599053.10000002</c:v>
                </c:pt>
                <c:pt idx="41582">
                  <c:v>467610298.60000002</c:v>
                </c:pt>
                <c:pt idx="41583">
                  <c:v>467621544.10000002</c:v>
                </c:pt>
                <c:pt idx="41584">
                  <c:v>467632789.60000002</c:v>
                </c:pt>
                <c:pt idx="41585">
                  <c:v>467644035.10000002</c:v>
                </c:pt>
                <c:pt idx="41586">
                  <c:v>467655280.60000002</c:v>
                </c:pt>
                <c:pt idx="41587">
                  <c:v>467666526.10000002</c:v>
                </c:pt>
                <c:pt idx="41588">
                  <c:v>467677771.60000002</c:v>
                </c:pt>
                <c:pt idx="41589">
                  <c:v>467689017.10000002</c:v>
                </c:pt>
                <c:pt idx="41590">
                  <c:v>467700262.60000002</c:v>
                </c:pt>
                <c:pt idx="41591">
                  <c:v>467711508.10000002</c:v>
                </c:pt>
                <c:pt idx="41592">
                  <c:v>467722753.60000002</c:v>
                </c:pt>
                <c:pt idx="41593">
                  <c:v>467733999.10000002</c:v>
                </c:pt>
                <c:pt idx="41594">
                  <c:v>467745244.60000002</c:v>
                </c:pt>
                <c:pt idx="41595">
                  <c:v>467756490.10000002</c:v>
                </c:pt>
                <c:pt idx="41596">
                  <c:v>467767735.60000002</c:v>
                </c:pt>
                <c:pt idx="41597">
                  <c:v>467778981.10000002</c:v>
                </c:pt>
                <c:pt idx="41598">
                  <c:v>467790226.60000002</c:v>
                </c:pt>
                <c:pt idx="41599">
                  <c:v>467801472.10000002</c:v>
                </c:pt>
                <c:pt idx="41600">
                  <c:v>467812717.60000002</c:v>
                </c:pt>
                <c:pt idx="41601">
                  <c:v>467823963.10000002</c:v>
                </c:pt>
                <c:pt idx="41602">
                  <c:v>467835208.5</c:v>
                </c:pt>
                <c:pt idx="41603">
                  <c:v>467846454</c:v>
                </c:pt>
                <c:pt idx="41604">
                  <c:v>467857699.5</c:v>
                </c:pt>
                <c:pt idx="41605">
                  <c:v>467868945</c:v>
                </c:pt>
                <c:pt idx="41606">
                  <c:v>467880190.5</c:v>
                </c:pt>
                <c:pt idx="41607">
                  <c:v>467891436</c:v>
                </c:pt>
                <c:pt idx="41608">
                  <c:v>467902681.5</c:v>
                </c:pt>
                <c:pt idx="41609">
                  <c:v>467913927</c:v>
                </c:pt>
                <c:pt idx="41610">
                  <c:v>467925172.5</c:v>
                </c:pt>
                <c:pt idx="41611">
                  <c:v>467936418</c:v>
                </c:pt>
                <c:pt idx="41612">
                  <c:v>467947663.5</c:v>
                </c:pt>
                <c:pt idx="41613">
                  <c:v>467958909</c:v>
                </c:pt>
                <c:pt idx="41614">
                  <c:v>467970154.5</c:v>
                </c:pt>
                <c:pt idx="41615">
                  <c:v>467981400</c:v>
                </c:pt>
                <c:pt idx="41616">
                  <c:v>467992645.5</c:v>
                </c:pt>
                <c:pt idx="41617">
                  <c:v>468003891</c:v>
                </c:pt>
                <c:pt idx="41618">
                  <c:v>468015136.5</c:v>
                </c:pt>
                <c:pt idx="41619">
                  <c:v>468026382</c:v>
                </c:pt>
                <c:pt idx="41620">
                  <c:v>468037627.5</c:v>
                </c:pt>
                <c:pt idx="41621">
                  <c:v>468048873</c:v>
                </c:pt>
                <c:pt idx="41622">
                  <c:v>468060118.5</c:v>
                </c:pt>
                <c:pt idx="41623">
                  <c:v>468071364</c:v>
                </c:pt>
                <c:pt idx="41624">
                  <c:v>468082609.5</c:v>
                </c:pt>
                <c:pt idx="41625">
                  <c:v>468093855</c:v>
                </c:pt>
                <c:pt idx="41626">
                  <c:v>468105100.5</c:v>
                </c:pt>
                <c:pt idx="41627">
                  <c:v>468116346</c:v>
                </c:pt>
                <c:pt idx="41628">
                  <c:v>468127591.5</c:v>
                </c:pt>
                <c:pt idx="41629">
                  <c:v>468138837</c:v>
                </c:pt>
                <c:pt idx="41630">
                  <c:v>468150082.5</c:v>
                </c:pt>
                <c:pt idx="41631">
                  <c:v>468161328</c:v>
                </c:pt>
                <c:pt idx="41632">
                  <c:v>468172573.5</c:v>
                </c:pt>
                <c:pt idx="41633">
                  <c:v>468183819</c:v>
                </c:pt>
                <c:pt idx="41634">
                  <c:v>468195064.5</c:v>
                </c:pt>
                <c:pt idx="41635">
                  <c:v>468206310</c:v>
                </c:pt>
                <c:pt idx="41636">
                  <c:v>468217555.5</c:v>
                </c:pt>
                <c:pt idx="41637">
                  <c:v>468228801</c:v>
                </c:pt>
                <c:pt idx="41638">
                  <c:v>468240046.5</c:v>
                </c:pt>
                <c:pt idx="41639">
                  <c:v>468251292</c:v>
                </c:pt>
                <c:pt idx="41640">
                  <c:v>468262537.5</c:v>
                </c:pt>
                <c:pt idx="41641">
                  <c:v>468273783</c:v>
                </c:pt>
                <c:pt idx="41642">
                  <c:v>468285028.5</c:v>
                </c:pt>
                <c:pt idx="41643">
                  <c:v>468296274</c:v>
                </c:pt>
                <c:pt idx="41644">
                  <c:v>468307519.5</c:v>
                </c:pt>
                <c:pt idx="41645">
                  <c:v>468318765</c:v>
                </c:pt>
                <c:pt idx="41646">
                  <c:v>468330010.5</c:v>
                </c:pt>
                <c:pt idx="41647">
                  <c:v>468341256</c:v>
                </c:pt>
                <c:pt idx="41648">
                  <c:v>468352501.5</c:v>
                </c:pt>
                <c:pt idx="41649">
                  <c:v>468363747</c:v>
                </c:pt>
                <c:pt idx="41650">
                  <c:v>468374992.5</c:v>
                </c:pt>
                <c:pt idx="41651">
                  <c:v>468386238</c:v>
                </c:pt>
                <c:pt idx="41652">
                  <c:v>468397483.5</c:v>
                </c:pt>
                <c:pt idx="41653">
                  <c:v>468408728.89999998</c:v>
                </c:pt>
                <c:pt idx="41654">
                  <c:v>468419974.39999998</c:v>
                </c:pt>
                <c:pt idx="41655">
                  <c:v>468431219.89999998</c:v>
                </c:pt>
                <c:pt idx="41656">
                  <c:v>468442465.39999998</c:v>
                </c:pt>
                <c:pt idx="41657">
                  <c:v>468453710.89999998</c:v>
                </c:pt>
                <c:pt idx="41658">
                  <c:v>468464956.39999998</c:v>
                </c:pt>
                <c:pt idx="41659">
                  <c:v>468476201.89999998</c:v>
                </c:pt>
                <c:pt idx="41660">
                  <c:v>468487447.39999998</c:v>
                </c:pt>
                <c:pt idx="41661">
                  <c:v>468498692.89999998</c:v>
                </c:pt>
                <c:pt idx="41662">
                  <c:v>468509938.39999998</c:v>
                </c:pt>
                <c:pt idx="41663">
                  <c:v>468521183.89999998</c:v>
                </c:pt>
                <c:pt idx="41664">
                  <c:v>468532429.39999998</c:v>
                </c:pt>
                <c:pt idx="41665">
                  <c:v>468543674.89999998</c:v>
                </c:pt>
                <c:pt idx="41666">
                  <c:v>468554920.39999998</c:v>
                </c:pt>
                <c:pt idx="41667">
                  <c:v>468566165.89999998</c:v>
                </c:pt>
                <c:pt idx="41668">
                  <c:v>468577411.39999998</c:v>
                </c:pt>
                <c:pt idx="41669">
                  <c:v>468588656.89999998</c:v>
                </c:pt>
                <c:pt idx="41670">
                  <c:v>468599902.39999998</c:v>
                </c:pt>
                <c:pt idx="41671">
                  <c:v>468611147.89999998</c:v>
                </c:pt>
                <c:pt idx="41672">
                  <c:v>468622393.39999998</c:v>
                </c:pt>
                <c:pt idx="41673">
                  <c:v>468633638.89999998</c:v>
                </c:pt>
                <c:pt idx="41674">
                  <c:v>468644884.39999998</c:v>
                </c:pt>
                <c:pt idx="41675">
                  <c:v>468656129.89999998</c:v>
                </c:pt>
                <c:pt idx="41676">
                  <c:v>468667375.39999998</c:v>
                </c:pt>
                <c:pt idx="41677">
                  <c:v>468678620.89999998</c:v>
                </c:pt>
                <c:pt idx="41678">
                  <c:v>468689866.39999998</c:v>
                </c:pt>
                <c:pt idx="41679">
                  <c:v>468701111.89999998</c:v>
                </c:pt>
                <c:pt idx="41680">
                  <c:v>468712357.39999998</c:v>
                </c:pt>
                <c:pt idx="41681">
                  <c:v>468723602.89999998</c:v>
                </c:pt>
                <c:pt idx="41682">
                  <c:v>468734848.39999998</c:v>
                </c:pt>
                <c:pt idx="41683">
                  <c:v>468746093.89999998</c:v>
                </c:pt>
                <c:pt idx="41684">
                  <c:v>468757339.39999998</c:v>
                </c:pt>
                <c:pt idx="41685">
                  <c:v>468768584.89999998</c:v>
                </c:pt>
                <c:pt idx="41686">
                  <c:v>468779830.39999998</c:v>
                </c:pt>
                <c:pt idx="41687">
                  <c:v>468791075.89999998</c:v>
                </c:pt>
                <c:pt idx="41688">
                  <c:v>468802321.39999998</c:v>
                </c:pt>
                <c:pt idx="41689">
                  <c:v>468813566.89999998</c:v>
                </c:pt>
                <c:pt idx="41690">
                  <c:v>468824812.39999998</c:v>
                </c:pt>
                <c:pt idx="41691">
                  <c:v>468836057.89999998</c:v>
                </c:pt>
                <c:pt idx="41692">
                  <c:v>468847303.39999998</c:v>
                </c:pt>
                <c:pt idx="41693">
                  <c:v>468858548.89999998</c:v>
                </c:pt>
                <c:pt idx="41694">
                  <c:v>468869794.39999998</c:v>
                </c:pt>
                <c:pt idx="41695">
                  <c:v>468881039.89999998</c:v>
                </c:pt>
                <c:pt idx="41696">
                  <c:v>468892285.39999998</c:v>
                </c:pt>
                <c:pt idx="41697">
                  <c:v>468903530.89999998</c:v>
                </c:pt>
                <c:pt idx="41698">
                  <c:v>468914776.39999998</c:v>
                </c:pt>
                <c:pt idx="41699">
                  <c:v>468926021.89999998</c:v>
                </c:pt>
                <c:pt idx="41700">
                  <c:v>468937267.39999998</c:v>
                </c:pt>
                <c:pt idx="41701">
                  <c:v>468948512.89999998</c:v>
                </c:pt>
                <c:pt idx="41702">
                  <c:v>468959758.39999998</c:v>
                </c:pt>
                <c:pt idx="41703">
                  <c:v>468971003.80000001</c:v>
                </c:pt>
                <c:pt idx="41704">
                  <c:v>468982249.30000001</c:v>
                </c:pt>
                <c:pt idx="41705">
                  <c:v>468993494.80000001</c:v>
                </c:pt>
                <c:pt idx="41706">
                  <c:v>469004740.30000001</c:v>
                </c:pt>
                <c:pt idx="41707">
                  <c:v>469015985.80000001</c:v>
                </c:pt>
                <c:pt idx="41708">
                  <c:v>469027231.30000001</c:v>
                </c:pt>
                <c:pt idx="41709">
                  <c:v>469038476.80000001</c:v>
                </c:pt>
                <c:pt idx="41710">
                  <c:v>469049722.30000001</c:v>
                </c:pt>
                <c:pt idx="41711">
                  <c:v>469060967.80000001</c:v>
                </c:pt>
                <c:pt idx="41712">
                  <c:v>469072213.30000001</c:v>
                </c:pt>
                <c:pt idx="41713">
                  <c:v>469083458.80000001</c:v>
                </c:pt>
                <c:pt idx="41714">
                  <c:v>469094704.30000001</c:v>
                </c:pt>
                <c:pt idx="41715">
                  <c:v>469105949.80000001</c:v>
                </c:pt>
                <c:pt idx="41716">
                  <c:v>469117195.30000001</c:v>
                </c:pt>
                <c:pt idx="41717">
                  <c:v>469128440.80000001</c:v>
                </c:pt>
                <c:pt idx="41718">
                  <c:v>469139686.30000001</c:v>
                </c:pt>
                <c:pt idx="41719">
                  <c:v>469150931.80000001</c:v>
                </c:pt>
                <c:pt idx="41720">
                  <c:v>469162177.30000001</c:v>
                </c:pt>
                <c:pt idx="41721">
                  <c:v>469173422.80000001</c:v>
                </c:pt>
                <c:pt idx="41722">
                  <c:v>469184668.30000001</c:v>
                </c:pt>
                <c:pt idx="41723">
                  <c:v>469195913.80000001</c:v>
                </c:pt>
                <c:pt idx="41724">
                  <c:v>469207159.30000001</c:v>
                </c:pt>
                <c:pt idx="41725">
                  <c:v>469218404.80000001</c:v>
                </c:pt>
                <c:pt idx="41726">
                  <c:v>469229650.30000001</c:v>
                </c:pt>
                <c:pt idx="41727">
                  <c:v>469240895.80000001</c:v>
                </c:pt>
                <c:pt idx="41728">
                  <c:v>469252141.30000001</c:v>
                </c:pt>
                <c:pt idx="41729">
                  <c:v>469263386.80000001</c:v>
                </c:pt>
                <c:pt idx="41730">
                  <c:v>469274632.30000001</c:v>
                </c:pt>
                <c:pt idx="41731">
                  <c:v>469285877.80000001</c:v>
                </c:pt>
                <c:pt idx="41732">
                  <c:v>469297123.30000001</c:v>
                </c:pt>
                <c:pt idx="41733">
                  <c:v>469308368.80000001</c:v>
                </c:pt>
                <c:pt idx="41734">
                  <c:v>469319614.30000001</c:v>
                </c:pt>
                <c:pt idx="41735">
                  <c:v>469330859.80000001</c:v>
                </c:pt>
                <c:pt idx="41736">
                  <c:v>469342105.30000001</c:v>
                </c:pt>
                <c:pt idx="41737">
                  <c:v>469353350.80000001</c:v>
                </c:pt>
                <c:pt idx="41738">
                  <c:v>469364596.30000001</c:v>
                </c:pt>
                <c:pt idx="41739">
                  <c:v>469375841.80000001</c:v>
                </c:pt>
                <c:pt idx="41740">
                  <c:v>469387087.30000001</c:v>
                </c:pt>
                <c:pt idx="41741">
                  <c:v>469398332.80000001</c:v>
                </c:pt>
                <c:pt idx="41742">
                  <c:v>469409578.30000001</c:v>
                </c:pt>
                <c:pt idx="41743">
                  <c:v>469420823.80000001</c:v>
                </c:pt>
                <c:pt idx="41744">
                  <c:v>469432069.30000001</c:v>
                </c:pt>
                <c:pt idx="41745">
                  <c:v>469443314.80000001</c:v>
                </c:pt>
                <c:pt idx="41746">
                  <c:v>469454560.30000001</c:v>
                </c:pt>
                <c:pt idx="41747">
                  <c:v>469465805.80000001</c:v>
                </c:pt>
                <c:pt idx="41748">
                  <c:v>469477051.30000001</c:v>
                </c:pt>
                <c:pt idx="41749">
                  <c:v>469488296.80000001</c:v>
                </c:pt>
                <c:pt idx="41750">
                  <c:v>469499542.30000001</c:v>
                </c:pt>
                <c:pt idx="41751">
                  <c:v>469510787.80000001</c:v>
                </c:pt>
                <c:pt idx="41752">
                  <c:v>469522033.30000001</c:v>
                </c:pt>
                <c:pt idx="41753">
                  <c:v>469533278.80000001</c:v>
                </c:pt>
                <c:pt idx="41754">
                  <c:v>469544524.19999999</c:v>
                </c:pt>
                <c:pt idx="41755">
                  <c:v>469555769.69999999</c:v>
                </c:pt>
                <c:pt idx="41756">
                  <c:v>469567015.19999999</c:v>
                </c:pt>
                <c:pt idx="41757">
                  <c:v>469578260.69999999</c:v>
                </c:pt>
                <c:pt idx="41758">
                  <c:v>469589506.19999999</c:v>
                </c:pt>
                <c:pt idx="41759">
                  <c:v>469600751.69999999</c:v>
                </c:pt>
                <c:pt idx="41760">
                  <c:v>469611997.19999999</c:v>
                </c:pt>
                <c:pt idx="41761">
                  <c:v>469623242.69999999</c:v>
                </c:pt>
                <c:pt idx="41762">
                  <c:v>469634488.19999999</c:v>
                </c:pt>
                <c:pt idx="41763">
                  <c:v>469645733.69999999</c:v>
                </c:pt>
                <c:pt idx="41764">
                  <c:v>469656979.19999999</c:v>
                </c:pt>
                <c:pt idx="41765">
                  <c:v>469668224.69999999</c:v>
                </c:pt>
                <c:pt idx="41766">
                  <c:v>469679470.19999999</c:v>
                </c:pt>
                <c:pt idx="41767">
                  <c:v>469690715.69999999</c:v>
                </c:pt>
                <c:pt idx="41768">
                  <c:v>469701961.19999999</c:v>
                </c:pt>
                <c:pt idx="41769">
                  <c:v>469713206.69999999</c:v>
                </c:pt>
                <c:pt idx="41770">
                  <c:v>469724452.19999999</c:v>
                </c:pt>
                <c:pt idx="41771">
                  <c:v>469735697.69999999</c:v>
                </c:pt>
                <c:pt idx="41772">
                  <c:v>469746943.19999999</c:v>
                </c:pt>
                <c:pt idx="41773">
                  <c:v>469758188.69999999</c:v>
                </c:pt>
                <c:pt idx="41774">
                  <c:v>469769434.19999999</c:v>
                </c:pt>
                <c:pt idx="41775">
                  <c:v>469780679.69999999</c:v>
                </c:pt>
                <c:pt idx="41776">
                  <c:v>469791925.19999999</c:v>
                </c:pt>
                <c:pt idx="41777">
                  <c:v>469803170.69999999</c:v>
                </c:pt>
                <c:pt idx="41778">
                  <c:v>469814416.19999999</c:v>
                </c:pt>
                <c:pt idx="41779">
                  <c:v>469825661.69999999</c:v>
                </c:pt>
                <c:pt idx="41780">
                  <c:v>469836907.19999999</c:v>
                </c:pt>
                <c:pt idx="41781">
                  <c:v>469848152.69999999</c:v>
                </c:pt>
                <c:pt idx="41782">
                  <c:v>469859398.19999999</c:v>
                </c:pt>
                <c:pt idx="41783">
                  <c:v>469870643.69999999</c:v>
                </c:pt>
                <c:pt idx="41784">
                  <c:v>469881889.19999999</c:v>
                </c:pt>
                <c:pt idx="41785">
                  <c:v>469893134.69999999</c:v>
                </c:pt>
                <c:pt idx="41786">
                  <c:v>469904380.19999999</c:v>
                </c:pt>
                <c:pt idx="41787">
                  <c:v>469915625.69999999</c:v>
                </c:pt>
                <c:pt idx="41788">
                  <c:v>469926871.19999999</c:v>
                </c:pt>
                <c:pt idx="41789">
                  <c:v>469938116.69999999</c:v>
                </c:pt>
                <c:pt idx="41790">
                  <c:v>469949362.19999999</c:v>
                </c:pt>
                <c:pt idx="41791">
                  <c:v>469960607.69999999</c:v>
                </c:pt>
                <c:pt idx="41792">
                  <c:v>469971853.19999999</c:v>
                </c:pt>
                <c:pt idx="41793">
                  <c:v>469983098.69999999</c:v>
                </c:pt>
                <c:pt idx="41794">
                  <c:v>469994344.19999999</c:v>
                </c:pt>
                <c:pt idx="41795">
                  <c:v>470005589.69999999</c:v>
                </c:pt>
                <c:pt idx="41796">
                  <c:v>470016835.19999999</c:v>
                </c:pt>
                <c:pt idx="41797">
                  <c:v>470028080.69999999</c:v>
                </c:pt>
                <c:pt idx="41798">
                  <c:v>470039326.19999999</c:v>
                </c:pt>
                <c:pt idx="41799">
                  <c:v>470050571.69999999</c:v>
                </c:pt>
                <c:pt idx="41800">
                  <c:v>470061817.19999999</c:v>
                </c:pt>
                <c:pt idx="41801">
                  <c:v>470073062.69999999</c:v>
                </c:pt>
                <c:pt idx="41802">
                  <c:v>470084308.19999999</c:v>
                </c:pt>
                <c:pt idx="41803">
                  <c:v>470095553.69999999</c:v>
                </c:pt>
                <c:pt idx="41804">
                  <c:v>470106799.10000002</c:v>
                </c:pt>
                <c:pt idx="41805">
                  <c:v>470118044.60000002</c:v>
                </c:pt>
                <c:pt idx="41806">
                  <c:v>470129290.10000002</c:v>
                </c:pt>
                <c:pt idx="41807">
                  <c:v>470140535.60000002</c:v>
                </c:pt>
                <c:pt idx="41808">
                  <c:v>470151781.10000002</c:v>
                </c:pt>
                <c:pt idx="41809">
                  <c:v>470163026.60000002</c:v>
                </c:pt>
                <c:pt idx="41810">
                  <c:v>470174272.10000002</c:v>
                </c:pt>
                <c:pt idx="41811">
                  <c:v>470185517.60000002</c:v>
                </c:pt>
                <c:pt idx="41812">
                  <c:v>470196763.10000002</c:v>
                </c:pt>
                <c:pt idx="41813">
                  <c:v>470208008.60000002</c:v>
                </c:pt>
                <c:pt idx="41814">
                  <c:v>470219254.10000002</c:v>
                </c:pt>
                <c:pt idx="41815">
                  <c:v>470230499.60000002</c:v>
                </c:pt>
                <c:pt idx="41816">
                  <c:v>470241745.10000002</c:v>
                </c:pt>
                <c:pt idx="41817">
                  <c:v>470252990.60000002</c:v>
                </c:pt>
                <c:pt idx="41818">
                  <c:v>470264236.10000002</c:v>
                </c:pt>
                <c:pt idx="41819">
                  <c:v>470275481.60000002</c:v>
                </c:pt>
                <c:pt idx="41820">
                  <c:v>470286727.10000002</c:v>
                </c:pt>
                <c:pt idx="41821">
                  <c:v>470297972.60000002</c:v>
                </c:pt>
                <c:pt idx="41822">
                  <c:v>470309218.10000002</c:v>
                </c:pt>
                <c:pt idx="41823">
                  <c:v>470320463.60000002</c:v>
                </c:pt>
                <c:pt idx="41824">
                  <c:v>470331709.10000002</c:v>
                </c:pt>
                <c:pt idx="41825">
                  <c:v>470342954.60000002</c:v>
                </c:pt>
                <c:pt idx="41826">
                  <c:v>470354200.10000002</c:v>
                </c:pt>
                <c:pt idx="41827">
                  <c:v>470365445.60000002</c:v>
                </c:pt>
                <c:pt idx="41828">
                  <c:v>470376691.10000002</c:v>
                </c:pt>
                <c:pt idx="41829">
                  <c:v>470387936.60000002</c:v>
                </c:pt>
                <c:pt idx="41830">
                  <c:v>470399182.10000002</c:v>
                </c:pt>
                <c:pt idx="41831">
                  <c:v>470410427.60000002</c:v>
                </c:pt>
                <c:pt idx="41832">
                  <c:v>470421673.10000002</c:v>
                </c:pt>
                <c:pt idx="41833">
                  <c:v>470432918.60000002</c:v>
                </c:pt>
                <c:pt idx="41834">
                  <c:v>470444164.10000002</c:v>
                </c:pt>
                <c:pt idx="41835">
                  <c:v>470455409.60000002</c:v>
                </c:pt>
                <c:pt idx="41836">
                  <c:v>470466655.10000002</c:v>
                </c:pt>
                <c:pt idx="41837">
                  <c:v>470477900.60000002</c:v>
                </c:pt>
                <c:pt idx="41838">
                  <c:v>470489146.10000002</c:v>
                </c:pt>
                <c:pt idx="41839">
                  <c:v>470500391.60000002</c:v>
                </c:pt>
                <c:pt idx="41840">
                  <c:v>470511637.10000002</c:v>
                </c:pt>
                <c:pt idx="41841">
                  <c:v>470522882.60000002</c:v>
                </c:pt>
                <c:pt idx="41842">
                  <c:v>470534128.10000002</c:v>
                </c:pt>
                <c:pt idx="41843">
                  <c:v>470545373.60000002</c:v>
                </c:pt>
                <c:pt idx="41844">
                  <c:v>470556619.10000002</c:v>
                </c:pt>
                <c:pt idx="41845">
                  <c:v>470567864.60000002</c:v>
                </c:pt>
                <c:pt idx="41846">
                  <c:v>470579110.10000002</c:v>
                </c:pt>
                <c:pt idx="41847">
                  <c:v>470590355.60000002</c:v>
                </c:pt>
                <c:pt idx="41848">
                  <c:v>470601601.10000002</c:v>
                </c:pt>
                <c:pt idx="41849">
                  <c:v>470612846.60000002</c:v>
                </c:pt>
                <c:pt idx="41850">
                  <c:v>470624092.10000002</c:v>
                </c:pt>
                <c:pt idx="41851">
                  <c:v>470635337.60000002</c:v>
                </c:pt>
                <c:pt idx="41852">
                  <c:v>470646583.10000002</c:v>
                </c:pt>
                <c:pt idx="41853">
                  <c:v>470657828.60000002</c:v>
                </c:pt>
                <c:pt idx="41854">
                  <c:v>470669074.10000002</c:v>
                </c:pt>
                <c:pt idx="41855">
                  <c:v>470680319.5</c:v>
                </c:pt>
                <c:pt idx="41856">
                  <c:v>470691565</c:v>
                </c:pt>
                <c:pt idx="41857">
                  <c:v>470702810.5</c:v>
                </c:pt>
                <c:pt idx="41858">
                  <c:v>470714056</c:v>
                </c:pt>
                <c:pt idx="41859">
                  <c:v>470725301.5</c:v>
                </c:pt>
                <c:pt idx="41860">
                  <c:v>470736547</c:v>
                </c:pt>
                <c:pt idx="41861">
                  <c:v>470747792.5</c:v>
                </c:pt>
                <c:pt idx="41862">
                  <c:v>470759038</c:v>
                </c:pt>
                <c:pt idx="41863">
                  <c:v>470770283.5</c:v>
                </c:pt>
                <c:pt idx="41864">
                  <c:v>470781529</c:v>
                </c:pt>
                <c:pt idx="41865">
                  <c:v>470792774.5</c:v>
                </c:pt>
                <c:pt idx="41866">
                  <c:v>470804020</c:v>
                </c:pt>
                <c:pt idx="41867">
                  <c:v>470815265.5</c:v>
                </c:pt>
                <c:pt idx="41868">
                  <c:v>470826511</c:v>
                </c:pt>
                <c:pt idx="41869">
                  <c:v>470837756.5</c:v>
                </c:pt>
                <c:pt idx="41870">
                  <c:v>470849002</c:v>
                </c:pt>
                <c:pt idx="41871">
                  <c:v>470860247.5</c:v>
                </c:pt>
                <c:pt idx="41872">
                  <c:v>470871493</c:v>
                </c:pt>
                <c:pt idx="41873">
                  <c:v>470882738.5</c:v>
                </c:pt>
                <c:pt idx="41874">
                  <c:v>470893984</c:v>
                </c:pt>
                <c:pt idx="41875">
                  <c:v>470905229.5</c:v>
                </c:pt>
                <c:pt idx="41876">
                  <c:v>470916475</c:v>
                </c:pt>
                <c:pt idx="41877">
                  <c:v>470927720.5</c:v>
                </c:pt>
                <c:pt idx="41878">
                  <c:v>470938966</c:v>
                </c:pt>
                <c:pt idx="41879">
                  <c:v>470950211.5</c:v>
                </c:pt>
                <c:pt idx="41880">
                  <c:v>470961457</c:v>
                </c:pt>
                <c:pt idx="41881">
                  <c:v>470972702.5</c:v>
                </c:pt>
                <c:pt idx="41882">
                  <c:v>470983948</c:v>
                </c:pt>
                <c:pt idx="41883">
                  <c:v>470995193.5</c:v>
                </c:pt>
                <c:pt idx="41884">
                  <c:v>471006439</c:v>
                </c:pt>
                <c:pt idx="41885">
                  <c:v>471017684.5</c:v>
                </c:pt>
                <c:pt idx="41886">
                  <c:v>471028930</c:v>
                </c:pt>
                <c:pt idx="41887">
                  <c:v>471040175.5</c:v>
                </c:pt>
                <c:pt idx="41888">
                  <c:v>471051421</c:v>
                </c:pt>
                <c:pt idx="41889">
                  <c:v>471062666.5</c:v>
                </c:pt>
                <c:pt idx="41890">
                  <c:v>471073912</c:v>
                </c:pt>
                <c:pt idx="41891">
                  <c:v>471085157.5</c:v>
                </c:pt>
                <c:pt idx="41892">
                  <c:v>471096403</c:v>
                </c:pt>
                <c:pt idx="41893">
                  <c:v>471107648.5</c:v>
                </c:pt>
                <c:pt idx="41894">
                  <c:v>471118894</c:v>
                </c:pt>
                <c:pt idx="41895">
                  <c:v>471130139.5</c:v>
                </c:pt>
                <c:pt idx="41896">
                  <c:v>471141385</c:v>
                </c:pt>
                <c:pt idx="41897">
                  <c:v>471152630.5</c:v>
                </c:pt>
                <c:pt idx="41898">
                  <c:v>471163876</c:v>
                </c:pt>
                <c:pt idx="41899">
                  <c:v>471175121.5</c:v>
                </c:pt>
                <c:pt idx="41900">
                  <c:v>471186367</c:v>
                </c:pt>
                <c:pt idx="41901">
                  <c:v>471197612.5</c:v>
                </c:pt>
                <c:pt idx="41902">
                  <c:v>471208858</c:v>
                </c:pt>
                <c:pt idx="41903">
                  <c:v>471220103.5</c:v>
                </c:pt>
                <c:pt idx="41904">
                  <c:v>471231349</c:v>
                </c:pt>
                <c:pt idx="41905">
                  <c:v>471242594.39999998</c:v>
                </c:pt>
                <c:pt idx="41906">
                  <c:v>471253839.89999998</c:v>
                </c:pt>
                <c:pt idx="41907">
                  <c:v>471265085.39999998</c:v>
                </c:pt>
                <c:pt idx="41908">
                  <c:v>471276330.89999998</c:v>
                </c:pt>
                <c:pt idx="41909">
                  <c:v>471287576.39999998</c:v>
                </c:pt>
                <c:pt idx="41910">
                  <c:v>471298821.89999998</c:v>
                </c:pt>
                <c:pt idx="41911">
                  <c:v>471310067.39999998</c:v>
                </c:pt>
                <c:pt idx="41912">
                  <c:v>471321312.89999998</c:v>
                </c:pt>
                <c:pt idx="41913">
                  <c:v>471332558.39999998</c:v>
                </c:pt>
                <c:pt idx="41914">
                  <c:v>471343803.89999998</c:v>
                </c:pt>
                <c:pt idx="41915">
                  <c:v>471355049.39999998</c:v>
                </c:pt>
                <c:pt idx="41916">
                  <c:v>471366294.89999998</c:v>
                </c:pt>
                <c:pt idx="41917">
                  <c:v>471377540.39999998</c:v>
                </c:pt>
                <c:pt idx="41918">
                  <c:v>471388785.89999998</c:v>
                </c:pt>
                <c:pt idx="41919">
                  <c:v>471400031.39999998</c:v>
                </c:pt>
                <c:pt idx="41920">
                  <c:v>471411276.89999998</c:v>
                </c:pt>
                <c:pt idx="41921">
                  <c:v>471422522.39999998</c:v>
                </c:pt>
                <c:pt idx="41922">
                  <c:v>471433767.89999998</c:v>
                </c:pt>
                <c:pt idx="41923">
                  <c:v>471445013.39999998</c:v>
                </c:pt>
                <c:pt idx="41924">
                  <c:v>471456258.89999998</c:v>
                </c:pt>
                <c:pt idx="41925">
                  <c:v>471467504.39999998</c:v>
                </c:pt>
                <c:pt idx="41926">
                  <c:v>471478749.89999998</c:v>
                </c:pt>
                <c:pt idx="41927">
                  <c:v>471489995.39999998</c:v>
                </c:pt>
                <c:pt idx="41928">
                  <c:v>471501240.89999998</c:v>
                </c:pt>
                <c:pt idx="41929">
                  <c:v>471512486.39999998</c:v>
                </c:pt>
                <c:pt idx="41930">
                  <c:v>471523731.89999998</c:v>
                </c:pt>
                <c:pt idx="41931">
                  <c:v>471534977.39999998</c:v>
                </c:pt>
                <c:pt idx="41932">
                  <c:v>471546222.89999998</c:v>
                </c:pt>
                <c:pt idx="41933">
                  <c:v>471557468.39999998</c:v>
                </c:pt>
                <c:pt idx="41934">
                  <c:v>471568713.89999998</c:v>
                </c:pt>
                <c:pt idx="41935">
                  <c:v>471579959.39999998</c:v>
                </c:pt>
                <c:pt idx="41936">
                  <c:v>471591204.89999998</c:v>
                </c:pt>
                <c:pt idx="41937">
                  <c:v>471602450.39999998</c:v>
                </c:pt>
                <c:pt idx="41938">
                  <c:v>471613695.89999998</c:v>
                </c:pt>
                <c:pt idx="41939">
                  <c:v>471624941.39999998</c:v>
                </c:pt>
                <c:pt idx="41940">
                  <c:v>471636186.89999998</c:v>
                </c:pt>
                <c:pt idx="41941">
                  <c:v>471647432.39999998</c:v>
                </c:pt>
                <c:pt idx="41942">
                  <c:v>471658677.89999998</c:v>
                </c:pt>
                <c:pt idx="41943">
                  <c:v>471669923.39999998</c:v>
                </c:pt>
                <c:pt idx="41944">
                  <c:v>471681168.89999998</c:v>
                </c:pt>
                <c:pt idx="41945">
                  <c:v>471692414.39999998</c:v>
                </c:pt>
                <c:pt idx="41946">
                  <c:v>471703659.89999998</c:v>
                </c:pt>
                <c:pt idx="41947">
                  <c:v>471714905.39999998</c:v>
                </c:pt>
                <c:pt idx="41948">
                  <c:v>471726150.89999998</c:v>
                </c:pt>
                <c:pt idx="41949">
                  <c:v>471737396.39999998</c:v>
                </c:pt>
                <c:pt idx="41950">
                  <c:v>471748641.89999998</c:v>
                </c:pt>
                <c:pt idx="41951">
                  <c:v>471759887.39999998</c:v>
                </c:pt>
                <c:pt idx="41952">
                  <c:v>471771132.89999998</c:v>
                </c:pt>
                <c:pt idx="41953">
                  <c:v>471782378.39999998</c:v>
                </c:pt>
                <c:pt idx="41954">
                  <c:v>471793623.89999998</c:v>
                </c:pt>
                <c:pt idx="41955">
                  <c:v>471804869.30000001</c:v>
                </c:pt>
                <c:pt idx="41956">
                  <c:v>471816114.80000001</c:v>
                </c:pt>
                <c:pt idx="41957">
                  <c:v>471827360.30000001</c:v>
                </c:pt>
                <c:pt idx="41958">
                  <c:v>471838605.80000001</c:v>
                </c:pt>
                <c:pt idx="41959">
                  <c:v>471849851.30000001</c:v>
                </c:pt>
                <c:pt idx="41960">
                  <c:v>471861096.80000001</c:v>
                </c:pt>
                <c:pt idx="41961">
                  <c:v>471872342.30000001</c:v>
                </c:pt>
                <c:pt idx="41962">
                  <c:v>471883587.80000001</c:v>
                </c:pt>
                <c:pt idx="41963">
                  <c:v>471894833.30000001</c:v>
                </c:pt>
                <c:pt idx="41964">
                  <c:v>471906078.80000001</c:v>
                </c:pt>
                <c:pt idx="41965">
                  <c:v>471917324.30000001</c:v>
                </c:pt>
                <c:pt idx="41966">
                  <c:v>471928569.80000001</c:v>
                </c:pt>
                <c:pt idx="41967">
                  <c:v>471939815.30000001</c:v>
                </c:pt>
                <c:pt idx="41968">
                  <c:v>471951060.80000001</c:v>
                </c:pt>
                <c:pt idx="41969">
                  <c:v>471962306.30000001</c:v>
                </c:pt>
                <c:pt idx="41970">
                  <c:v>471973551.80000001</c:v>
                </c:pt>
                <c:pt idx="41971">
                  <c:v>471984797.30000001</c:v>
                </c:pt>
                <c:pt idx="41972">
                  <c:v>471996042.80000001</c:v>
                </c:pt>
                <c:pt idx="41973">
                  <c:v>472007288.30000001</c:v>
                </c:pt>
                <c:pt idx="41974">
                  <c:v>472018533.80000001</c:v>
                </c:pt>
                <c:pt idx="41975">
                  <c:v>472029779.30000001</c:v>
                </c:pt>
                <c:pt idx="41976">
                  <c:v>472041024.80000001</c:v>
                </c:pt>
                <c:pt idx="41977">
                  <c:v>472052270.30000001</c:v>
                </c:pt>
                <c:pt idx="41978">
                  <c:v>472063515.80000001</c:v>
                </c:pt>
                <c:pt idx="41979">
                  <c:v>472074761.30000001</c:v>
                </c:pt>
                <c:pt idx="41980">
                  <c:v>472086006.80000001</c:v>
                </c:pt>
                <c:pt idx="41981">
                  <c:v>472097252.30000001</c:v>
                </c:pt>
                <c:pt idx="41982">
                  <c:v>472108497.80000001</c:v>
                </c:pt>
                <c:pt idx="41983">
                  <c:v>472119743.30000001</c:v>
                </c:pt>
                <c:pt idx="41984">
                  <c:v>472130988.80000001</c:v>
                </c:pt>
                <c:pt idx="41985">
                  <c:v>472142234.30000001</c:v>
                </c:pt>
                <c:pt idx="41986">
                  <c:v>472153479.80000001</c:v>
                </c:pt>
                <c:pt idx="41987">
                  <c:v>472164725.30000001</c:v>
                </c:pt>
                <c:pt idx="41988">
                  <c:v>472175970.80000001</c:v>
                </c:pt>
                <c:pt idx="41989">
                  <c:v>472187216.30000001</c:v>
                </c:pt>
                <c:pt idx="41990">
                  <c:v>472198461.80000001</c:v>
                </c:pt>
                <c:pt idx="41991">
                  <c:v>472209707.30000001</c:v>
                </c:pt>
                <c:pt idx="41992">
                  <c:v>472220952.80000001</c:v>
                </c:pt>
                <c:pt idx="41993">
                  <c:v>472232198.30000001</c:v>
                </c:pt>
                <c:pt idx="41994">
                  <c:v>472243443.80000001</c:v>
                </c:pt>
                <c:pt idx="41995">
                  <c:v>472254689.30000001</c:v>
                </c:pt>
                <c:pt idx="41996">
                  <c:v>472265934.80000001</c:v>
                </c:pt>
                <c:pt idx="41997">
                  <c:v>472277180.30000001</c:v>
                </c:pt>
                <c:pt idx="41998">
                  <c:v>472288425.80000001</c:v>
                </c:pt>
                <c:pt idx="41999">
                  <c:v>472299671.30000001</c:v>
                </c:pt>
                <c:pt idx="42000">
                  <c:v>472310916.80000001</c:v>
                </c:pt>
                <c:pt idx="42001">
                  <c:v>472322162.30000001</c:v>
                </c:pt>
                <c:pt idx="42002">
                  <c:v>472333407.80000001</c:v>
                </c:pt>
                <c:pt idx="42003">
                  <c:v>472344653.30000001</c:v>
                </c:pt>
                <c:pt idx="42004">
                  <c:v>472355898.80000001</c:v>
                </c:pt>
                <c:pt idx="42005">
                  <c:v>472367144.30000001</c:v>
                </c:pt>
                <c:pt idx="42006">
                  <c:v>472378389.69999999</c:v>
                </c:pt>
                <c:pt idx="42007">
                  <c:v>472389635.19999999</c:v>
                </c:pt>
                <c:pt idx="42008">
                  <c:v>472400880.69999999</c:v>
                </c:pt>
                <c:pt idx="42009">
                  <c:v>472412126.19999999</c:v>
                </c:pt>
                <c:pt idx="42010">
                  <c:v>472423371.69999999</c:v>
                </c:pt>
                <c:pt idx="42011">
                  <c:v>472434617.19999999</c:v>
                </c:pt>
                <c:pt idx="42012">
                  <c:v>472445862.69999999</c:v>
                </c:pt>
                <c:pt idx="42013">
                  <c:v>472457108.19999999</c:v>
                </c:pt>
                <c:pt idx="42014">
                  <c:v>472468353.69999999</c:v>
                </c:pt>
                <c:pt idx="42015">
                  <c:v>472479599.19999999</c:v>
                </c:pt>
                <c:pt idx="42016">
                  <c:v>472490844.69999999</c:v>
                </c:pt>
                <c:pt idx="42017">
                  <c:v>472502090.19999999</c:v>
                </c:pt>
                <c:pt idx="42018">
                  <c:v>472513335.69999999</c:v>
                </c:pt>
                <c:pt idx="42019">
                  <c:v>472524581.19999999</c:v>
                </c:pt>
                <c:pt idx="42020">
                  <c:v>472535826.69999999</c:v>
                </c:pt>
                <c:pt idx="42021">
                  <c:v>472547072.19999999</c:v>
                </c:pt>
                <c:pt idx="42022">
                  <c:v>472558317.69999999</c:v>
                </c:pt>
                <c:pt idx="42023">
                  <c:v>472569563.19999999</c:v>
                </c:pt>
                <c:pt idx="42024">
                  <c:v>472580808.69999999</c:v>
                </c:pt>
                <c:pt idx="42025">
                  <c:v>472592054.19999999</c:v>
                </c:pt>
                <c:pt idx="42026">
                  <c:v>472603299.69999999</c:v>
                </c:pt>
                <c:pt idx="42027">
                  <c:v>472614545.19999999</c:v>
                </c:pt>
                <c:pt idx="42028">
                  <c:v>472625790.69999999</c:v>
                </c:pt>
                <c:pt idx="42029">
                  <c:v>472637036.19999999</c:v>
                </c:pt>
                <c:pt idx="42030">
                  <c:v>472648281.69999999</c:v>
                </c:pt>
                <c:pt idx="42031">
                  <c:v>472659527.19999999</c:v>
                </c:pt>
                <c:pt idx="42032">
                  <c:v>472670772.69999999</c:v>
                </c:pt>
                <c:pt idx="42033">
                  <c:v>472682018.19999999</c:v>
                </c:pt>
                <c:pt idx="42034">
                  <c:v>472693263.69999999</c:v>
                </c:pt>
                <c:pt idx="42035">
                  <c:v>472704509.19999999</c:v>
                </c:pt>
                <c:pt idx="42036">
                  <c:v>472715754.69999999</c:v>
                </c:pt>
                <c:pt idx="42037">
                  <c:v>472727000.19999999</c:v>
                </c:pt>
                <c:pt idx="42038">
                  <c:v>472738245.69999999</c:v>
                </c:pt>
                <c:pt idx="42039">
                  <c:v>472749491.19999999</c:v>
                </c:pt>
                <c:pt idx="42040">
                  <c:v>472760736.69999999</c:v>
                </c:pt>
                <c:pt idx="42041">
                  <c:v>472771982.19999999</c:v>
                </c:pt>
                <c:pt idx="42042">
                  <c:v>472783227.69999999</c:v>
                </c:pt>
                <c:pt idx="42043">
                  <c:v>472794473.19999999</c:v>
                </c:pt>
                <c:pt idx="42044">
                  <c:v>472805718.69999999</c:v>
                </c:pt>
                <c:pt idx="42045">
                  <c:v>472816964.19999999</c:v>
                </c:pt>
                <c:pt idx="42046">
                  <c:v>472828209.69999999</c:v>
                </c:pt>
                <c:pt idx="42047">
                  <c:v>472839455.19999999</c:v>
                </c:pt>
                <c:pt idx="42048">
                  <c:v>472850700.69999999</c:v>
                </c:pt>
                <c:pt idx="42049">
                  <c:v>472861946.19999999</c:v>
                </c:pt>
                <c:pt idx="42050">
                  <c:v>472873191.69999999</c:v>
                </c:pt>
                <c:pt idx="42051">
                  <c:v>472884437.19999999</c:v>
                </c:pt>
                <c:pt idx="42052">
                  <c:v>472895682.69999999</c:v>
                </c:pt>
                <c:pt idx="42053">
                  <c:v>472906928.19999999</c:v>
                </c:pt>
                <c:pt idx="42054">
                  <c:v>472918173.69999999</c:v>
                </c:pt>
                <c:pt idx="42055">
                  <c:v>472929419.19999999</c:v>
                </c:pt>
                <c:pt idx="42056">
                  <c:v>472940664.60000002</c:v>
                </c:pt>
                <c:pt idx="42057">
                  <c:v>472951910.10000002</c:v>
                </c:pt>
                <c:pt idx="42058">
                  <c:v>472963155.60000002</c:v>
                </c:pt>
                <c:pt idx="42059">
                  <c:v>472974401.10000002</c:v>
                </c:pt>
                <c:pt idx="42060">
                  <c:v>472985646.60000002</c:v>
                </c:pt>
                <c:pt idx="42061">
                  <c:v>472996892.10000002</c:v>
                </c:pt>
                <c:pt idx="42062">
                  <c:v>473008137.60000002</c:v>
                </c:pt>
                <c:pt idx="42063">
                  <c:v>473019383.10000002</c:v>
                </c:pt>
                <c:pt idx="42064">
                  <c:v>473030628.60000002</c:v>
                </c:pt>
                <c:pt idx="42065">
                  <c:v>473041874.10000002</c:v>
                </c:pt>
                <c:pt idx="42066">
                  <c:v>473053119.60000002</c:v>
                </c:pt>
                <c:pt idx="42067">
                  <c:v>473064365.10000002</c:v>
                </c:pt>
                <c:pt idx="42068">
                  <c:v>473075610.60000002</c:v>
                </c:pt>
                <c:pt idx="42069">
                  <c:v>473086856.10000002</c:v>
                </c:pt>
                <c:pt idx="42070">
                  <c:v>473098101.60000002</c:v>
                </c:pt>
                <c:pt idx="42071">
                  <c:v>473109347.10000002</c:v>
                </c:pt>
                <c:pt idx="42072">
                  <c:v>473120592.60000002</c:v>
                </c:pt>
                <c:pt idx="42073">
                  <c:v>473131838.10000002</c:v>
                </c:pt>
                <c:pt idx="42074">
                  <c:v>473143083.60000002</c:v>
                </c:pt>
                <c:pt idx="42075">
                  <c:v>473154329.10000002</c:v>
                </c:pt>
                <c:pt idx="42076">
                  <c:v>473165574.60000002</c:v>
                </c:pt>
                <c:pt idx="42077">
                  <c:v>473176820.10000002</c:v>
                </c:pt>
                <c:pt idx="42078">
                  <c:v>473188065.60000002</c:v>
                </c:pt>
                <c:pt idx="42079">
                  <c:v>473199311.10000002</c:v>
                </c:pt>
                <c:pt idx="42080">
                  <c:v>473210556.60000002</c:v>
                </c:pt>
                <c:pt idx="42081">
                  <c:v>473221802.10000002</c:v>
                </c:pt>
                <c:pt idx="42082">
                  <c:v>473233047.60000002</c:v>
                </c:pt>
                <c:pt idx="42083">
                  <c:v>473244293.10000002</c:v>
                </c:pt>
                <c:pt idx="42084">
                  <c:v>473255538.60000002</c:v>
                </c:pt>
                <c:pt idx="42085">
                  <c:v>473266784.10000002</c:v>
                </c:pt>
                <c:pt idx="42086">
                  <c:v>473278029.60000002</c:v>
                </c:pt>
                <c:pt idx="42087">
                  <c:v>473289275.10000002</c:v>
                </c:pt>
                <c:pt idx="42088">
                  <c:v>473300520.60000002</c:v>
                </c:pt>
                <c:pt idx="42089">
                  <c:v>473311766.10000002</c:v>
                </c:pt>
                <c:pt idx="42090">
                  <c:v>473323011.60000002</c:v>
                </c:pt>
                <c:pt idx="42091">
                  <c:v>473334257.10000002</c:v>
                </c:pt>
                <c:pt idx="42092">
                  <c:v>473345502.60000002</c:v>
                </c:pt>
                <c:pt idx="42093">
                  <c:v>473356748.10000002</c:v>
                </c:pt>
                <c:pt idx="42094">
                  <c:v>473367993.60000002</c:v>
                </c:pt>
                <c:pt idx="42095">
                  <c:v>473379239.10000002</c:v>
                </c:pt>
                <c:pt idx="42096">
                  <c:v>473390484.60000002</c:v>
                </c:pt>
                <c:pt idx="42097">
                  <c:v>473401730.10000002</c:v>
                </c:pt>
                <c:pt idx="42098">
                  <c:v>473412975.60000002</c:v>
                </c:pt>
                <c:pt idx="42099">
                  <c:v>473424221.10000002</c:v>
                </c:pt>
                <c:pt idx="42100">
                  <c:v>473435466.60000002</c:v>
                </c:pt>
                <c:pt idx="42101">
                  <c:v>473446712.10000002</c:v>
                </c:pt>
                <c:pt idx="42102">
                  <c:v>473457957.60000002</c:v>
                </c:pt>
                <c:pt idx="42103">
                  <c:v>473469203.10000002</c:v>
                </c:pt>
                <c:pt idx="42104">
                  <c:v>473480448.60000002</c:v>
                </c:pt>
                <c:pt idx="42105">
                  <c:v>473491694.10000002</c:v>
                </c:pt>
                <c:pt idx="42106">
                  <c:v>473502939.60000002</c:v>
                </c:pt>
                <c:pt idx="42107">
                  <c:v>473514185</c:v>
                </c:pt>
                <c:pt idx="42108">
                  <c:v>473525430.5</c:v>
                </c:pt>
                <c:pt idx="42109">
                  <c:v>473536676</c:v>
                </c:pt>
                <c:pt idx="42110">
                  <c:v>473547921.5</c:v>
                </c:pt>
                <c:pt idx="42111">
                  <c:v>473559167</c:v>
                </c:pt>
                <c:pt idx="42112">
                  <c:v>473570412.5</c:v>
                </c:pt>
                <c:pt idx="42113">
                  <c:v>473581658</c:v>
                </c:pt>
                <c:pt idx="42114">
                  <c:v>473592903.5</c:v>
                </c:pt>
                <c:pt idx="42115">
                  <c:v>473604149</c:v>
                </c:pt>
                <c:pt idx="42116">
                  <c:v>473615394.5</c:v>
                </c:pt>
                <c:pt idx="42117">
                  <c:v>473626640</c:v>
                </c:pt>
                <c:pt idx="42118">
                  <c:v>473637885.5</c:v>
                </c:pt>
                <c:pt idx="42119">
                  <c:v>473649131</c:v>
                </c:pt>
                <c:pt idx="42120">
                  <c:v>473660376.5</c:v>
                </c:pt>
                <c:pt idx="42121">
                  <c:v>473671622</c:v>
                </c:pt>
                <c:pt idx="42122">
                  <c:v>473682867.5</c:v>
                </c:pt>
                <c:pt idx="42123">
                  <c:v>473694113</c:v>
                </c:pt>
                <c:pt idx="42124">
                  <c:v>473705358.5</c:v>
                </c:pt>
                <c:pt idx="42125">
                  <c:v>473716604</c:v>
                </c:pt>
                <c:pt idx="42126">
                  <c:v>473727849.5</c:v>
                </c:pt>
                <c:pt idx="42127">
                  <c:v>473739095</c:v>
                </c:pt>
                <c:pt idx="42128">
                  <c:v>473750340.5</c:v>
                </c:pt>
                <c:pt idx="42129">
                  <c:v>473761586</c:v>
                </c:pt>
                <c:pt idx="42130">
                  <c:v>473772831.5</c:v>
                </c:pt>
                <c:pt idx="42131">
                  <c:v>473784077</c:v>
                </c:pt>
                <c:pt idx="42132">
                  <c:v>473795322.5</c:v>
                </c:pt>
                <c:pt idx="42133">
                  <c:v>473806568</c:v>
                </c:pt>
                <c:pt idx="42134">
                  <c:v>473817813.5</c:v>
                </c:pt>
                <c:pt idx="42135">
                  <c:v>473829059</c:v>
                </c:pt>
                <c:pt idx="42136">
                  <c:v>473840304.5</c:v>
                </c:pt>
                <c:pt idx="42137">
                  <c:v>473851550</c:v>
                </c:pt>
                <c:pt idx="42138">
                  <c:v>473862795.5</c:v>
                </c:pt>
                <c:pt idx="42139">
                  <c:v>473874041</c:v>
                </c:pt>
                <c:pt idx="42140">
                  <c:v>473885286.5</c:v>
                </c:pt>
                <c:pt idx="42141">
                  <c:v>473896532</c:v>
                </c:pt>
                <c:pt idx="42142">
                  <c:v>473907777.5</c:v>
                </c:pt>
                <c:pt idx="42143">
                  <c:v>473919023</c:v>
                </c:pt>
                <c:pt idx="42144">
                  <c:v>473930268.5</c:v>
                </c:pt>
                <c:pt idx="42145">
                  <c:v>473941514</c:v>
                </c:pt>
                <c:pt idx="42146">
                  <c:v>473952759.5</c:v>
                </c:pt>
                <c:pt idx="42147">
                  <c:v>473964005</c:v>
                </c:pt>
                <c:pt idx="42148">
                  <c:v>473975250.5</c:v>
                </c:pt>
                <c:pt idx="42149">
                  <c:v>473986496</c:v>
                </c:pt>
                <c:pt idx="42150">
                  <c:v>473997741.5</c:v>
                </c:pt>
                <c:pt idx="42151">
                  <c:v>474008987</c:v>
                </c:pt>
                <c:pt idx="42152">
                  <c:v>474020232.5</c:v>
                </c:pt>
                <c:pt idx="42153">
                  <c:v>474031478</c:v>
                </c:pt>
                <c:pt idx="42154">
                  <c:v>474042723.5</c:v>
                </c:pt>
                <c:pt idx="42155">
                  <c:v>474053969</c:v>
                </c:pt>
                <c:pt idx="42156">
                  <c:v>474065214.5</c:v>
                </c:pt>
                <c:pt idx="42157">
                  <c:v>474076459.89999998</c:v>
                </c:pt>
                <c:pt idx="42158">
                  <c:v>474087705.39999998</c:v>
                </c:pt>
                <c:pt idx="42159">
                  <c:v>474098950.89999998</c:v>
                </c:pt>
                <c:pt idx="42160">
                  <c:v>474110196.39999998</c:v>
                </c:pt>
                <c:pt idx="42161">
                  <c:v>474121441.89999998</c:v>
                </c:pt>
                <c:pt idx="42162">
                  <c:v>474132687.39999998</c:v>
                </c:pt>
                <c:pt idx="42163">
                  <c:v>474143932.89999998</c:v>
                </c:pt>
                <c:pt idx="42164">
                  <c:v>474155178.39999998</c:v>
                </c:pt>
                <c:pt idx="42165">
                  <c:v>474166423.89999998</c:v>
                </c:pt>
                <c:pt idx="42166">
                  <c:v>474177669.39999998</c:v>
                </c:pt>
                <c:pt idx="42167">
                  <c:v>474188914.89999998</c:v>
                </c:pt>
                <c:pt idx="42168">
                  <c:v>474200160.39999998</c:v>
                </c:pt>
                <c:pt idx="42169">
                  <c:v>474211405.89999998</c:v>
                </c:pt>
                <c:pt idx="42170">
                  <c:v>474222651.39999998</c:v>
                </c:pt>
                <c:pt idx="42171">
                  <c:v>474233896.89999998</c:v>
                </c:pt>
                <c:pt idx="42172">
                  <c:v>474245142.39999998</c:v>
                </c:pt>
                <c:pt idx="42173">
                  <c:v>474256387.89999998</c:v>
                </c:pt>
                <c:pt idx="42174">
                  <c:v>474267633.39999998</c:v>
                </c:pt>
                <c:pt idx="42175">
                  <c:v>474278878.89999998</c:v>
                </c:pt>
                <c:pt idx="42176">
                  <c:v>474290124.39999998</c:v>
                </c:pt>
                <c:pt idx="42177">
                  <c:v>474301369.89999998</c:v>
                </c:pt>
                <c:pt idx="42178">
                  <c:v>474312615.39999998</c:v>
                </c:pt>
                <c:pt idx="42179">
                  <c:v>474323860.89999998</c:v>
                </c:pt>
                <c:pt idx="42180">
                  <c:v>474335106.39999998</c:v>
                </c:pt>
                <c:pt idx="42181">
                  <c:v>474346351.89999998</c:v>
                </c:pt>
                <c:pt idx="42182">
                  <c:v>474357597.39999998</c:v>
                </c:pt>
                <c:pt idx="42183">
                  <c:v>474368842.89999998</c:v>
                </c:pt>
                <c:pt idx="42184">
                  <c:v>474380088.39999998</c:v>
                </c:pt>
                <c:pt idx="42185">
                  <c:v>474391333.89999998</c:v>
                </c:pt>
                <c:pt idx="42186">
                  <c:v>474402579.39999998</c:v>
                </c:pt>
                <c:pt idx="42187">
                  <c:v>474413824.89999998</c:v>
                </c:pt>
                <c:pt idx="42188">
                  <c:v>474425070.39999998</c:v>
                </c:pt>
                <c:pt idx="42189">
                  <c:v>474436315.89999998</c:v>
                </c:pt>
                <c:pt idx="42190">
                  <c:v>474447561.39999998</c:v>
                </c:pt>
                <c:pt idx="42191">
                  <c:v>474458806.89999998</c:v>
                </c:pt>
                <c:pt idx="42192">
                  <c:v>474470052.39999998</c:v>
                </c:pt>
                <c:pt idx="42193">
                  <c:v>474481297.89999998</c:v>
                </c:pt>
                <c:pt idx="42194">
                  <c:v>474492543.39999998</c:v>
                </c:pt>
                <c:pt idx="42195">
                  <c:v>474503788.89999998</c:v>
                </c:pt>
                <c:pt idx="42196">
                  <c:v>474515034.39999998</c:v>
                </c:pt>
                <c:pt idx="42197">
                  <c:v>474526279.89999998</c:v>
                </c:pt>
                <c:pt idx="42198">
                  <c:v>474537525.39999998</c:v>
                </c:pt>
                <c:pt idx="42199">
                  <c:v>474548770.89999998</c:v>
                </c:pt>
                <c:pt idx="42200">
                  <c:v>474560016.39999998</c:v>
                </c:pt>
                <c:pt idx="42201">
                  <c:v>474571261.89999998</c:v>
                </c:pt>
                <c:pt idx="42202">
                  <c:v>474582507.39999998</c:v>
                </c:pt>
                <c:pt idx="42203">
                  <c:v>474593752.89999998</c:v>
                </c:pt>
                <c:pt idx="42204">
                  <c:v>474604998.39999998</c:v>
                </c:pt>
                <c:pt idx="42205">
                  <c:v>474616243.89999998</c:v>
                </c:pt>
                <c:pt idx="42206">
                  <c:v>474627489.39999998</c:v>
                </c:pt>
                <c:pt idx="42207">
                  <c:v>474638734.89999998</c:v>
                </c:pt>
                <c:pt idx="42208">
                  <c:v>474649980.30000001</c:v>
                </c:pt>
                <c:pt idx="42209">
                  <c:v>474661225.80000001</c:v>
                </c:pt>
                <c:pt idx="42210">
                  <c:v>474672471.30000001</c:v>
                </c:pt>
                <c:pt idx="42211">
                  <c:v>474683716.80000001</c:v>
                </c:pt>
                <c:pt idx="42212">
                  <c:v>474694962.30000001</c:v>
                </c:pt>
                <c:pt idx="42213">
                  <c:v>474706207.80000001</c:v>
                </c:pt>
                <c:pt idx="42214">
                  <c:v>474717453.30000001</c:v>
                </c:pt>
                <c:pt idx="42215">
                  <c:v>474728698.80000001</c:v>
                </c:pt>
                <c:pt idx="42216">
                  <c:v>474739944.30000001</c:v>
                </c:pt>
                <c:pt idx="42217">
                  <c:v>474751189.80000001</c:v>
                </c:pt>
                <c:pt idx="42218">
                  <c:v>474762435.30000001</c:v>
                </c:pt>
                <c:pt idx="42219">
                  <c:v>474773680.80000001</c:v>
                </c:pt>
                <c:pt idx="42220">
                  <c:v>474784926.30000001</c:v>
                </c:pt>
                <c:pt idx="42221">
                  <c:v>474796171.80000001</c:v>
                </c:pt>
                <c:pt idx="42222">
                  <c:v>474807417.30000001</c:v>
                </c:pt>
                <c:pt idx="42223">
                  <c:v>474818662.80000001</c:v>
                </c:pt>
                <c:pt idx="42224">
                  <c:v>474829908.30000001</c:v>
                </c:pt>
                <c:pt idx="42225">
                  <c:v>474841153.80000001</c:v>
                </c:pt>
                <c:pt idx="42226">
                  <c:v>474852399.30000001</c:v>
                </c:pt>
                <c:pt idx="42227">
                  <c:v>474863644.80000001</c:v>
                </c:pt>
                <c:pt idx="42228">
                  <c:v>474874890.30000001</c:v>
                </c:pt>
                <c:pt idx="42229">
                  <c:v>474886135.80000001</c:v>
                </c:pt>
                <c:pt idx="42230">
                  <c:v>474897381.30000001</c:v>
                </c:pt>
                <c:pt idx="42231">
                  <c:v>474908626.80000001</c:v>
                </c:pt>
                <c:pt idx="42232">
                  <c:v>474919872.30000001</c:v>
                </c:pt>
                <c:pt idx="42233">
                  <c:v>474931117.80000001</c:v>
                </c:pt>
                <c:pt idx="42234">
                  <c:v>474942363.30000001</c:v>
                </c:pt>
                <c:pt idx="42235">
                  <c:v>474953608.80000001</c:v>
                </c:pt>
                <c:pt idx="42236">
                  <c:v>474964854.30000001</c:v>
                </c:pt>
                <c:pt idx="42237">
                  <c:v>474976099.80000001</c:v>
                </c:pt>
                <c:pt idx="42238">
                  <c:v>474987345.30000001</c:v>
                </c:pt>
                <c:pt idx="42239">
                  <c:v>474998590.80000001</c:v>
                </c:pt>
                <c:pt idx="42240">
                  <c:v>475009836.30000001</c:v>
                </c:pt>
                <c:pt idx="42241">
                  <c:v>475021081.80000001</c:v>
                </c:pt>
                <c:pt idx="42242">
                  <c:v>475032327.30000001</c:v>
                </c:pt>
                <c:pt idx="42243">
                  <c:v>475043572.80000001</c:v>
                </c:pt>
                <c:pt idx="42244">
                  <c:v>475054818.30000001</c:v>
                </c:pt>
                <c:pt idx="42245">
                  <c:v>475066063.80000001</c:v>
                </c:pt>
                <c:pt idx="42246">
                  <c:v>475077309.30000001</c:v>
                </c:pt>
                <c:pt idx="42247">
                  <c:v>475088554.80000001</c:v>
                </c:pt>
                <c:pt idx="42248">
                  <c:v>475099800.30000001</c:v>
                </c:pt>
                <c:pt idx="42249">
                  <c:v>475111045.80000001</c:v>
                </c:pt>
                <c:pt idx="42250">
                  <c:v>475122291.30000001</c:v>
                </c:pt>
                <c:pt idx="42251">
                  <c:v>475133536.80000001</c:v>
                </c:pt>
                <c:pt idx="42252">
                  <c:v>475144782.30000001</c:v>
                </c:pt>
                <c:pt idx="42253">
                  <c:v>475156027.80000001</c:v>
                </c:pt>
                <c:pt idx="42254">
                  <c:v>475167273.30000001</c:v>
                </c:pt>
                <c:pt idx="42255">
                  <c:v>475178518.80000001</c:v>
                </c:pt>
                <c:pt idx="42256">
                  <c:v>475189764.30000001</c:v>
                </c:pt>
                <c:pt idx="42257">
                  <c:v>475201009.80000001</c:v>
                </c:pt>
                <c:pt idx="42258">
                  <c:v>475212255.19999999</c:v>
                </c:pt>
                <c:pt idx="42259">
                  <c:v>475223500.69999999</c:v>
                </c:pt>
                <c:pt idx="42260">
                  <c:v>475234746.19999999</c:v>
                </c:pt>
                <c:pt idx="42261">
                  <c:v>475245991.69999999</c:v>
                </c:pt>
                <c:pt idx="42262">
                  <c:v>475257237.19999999</c:v>
                </c:pt>
                <c:pt idx="42263">
                  <c:v>475268482.69999999</c:v>
                </c:pt>
                <c:pt idx="42264">
                  <c:v>475279728.19999999</c:v>
                </c:pt>
                <c:pt idx="42265">
                  <c:v>475290973.69999999</c:v>
                </c:pt>
                <c:pt idx="42266">
                  <c:v>475302219.19999999</c:v>
                </c:pt>
                <c:pt idx="42267">
                  <c:v>475313464.69999999</c:v>
                </c:pt>
                <c:pt idx="42268">
                  <c:v>475324710.19999999</c:v>
                </c:pt>
                <c:pt idx="42269">
                  <c:v>475335955.69999999</c:v>
                </c:pt>
                <c:pt idx="42270">
                  <c:v>475347201.19999999</c:v>
                </c:pt>
                <c:pt idx="42271">
                  <c:v>475358446.69999999</c:v>
                </c:pt>
                <c:pt idx="42272">
                  <c:v>475369692.19999999</c:v>
                </c:pt>
                <c:pt idx="42273">
                  <c:v>475380937.69999999</c:v>
                </c:pt>
                <c:pt idx="42274">
                  <c:v>475392183.19999999</c:v>
                </c:pt>
                <c:pt idx="42275">
                  <c:v>475403428.69999999</c:v>
                </c:pt>
                <c:pt idx="42276">
                  <c:v>475414674.19999999</c:v>
                </c:pt>
                <c:pt idx="42277">
                  <c:v>475425919.69999999</c:v>
                </c:pt>
                <c:pt idx="42278">
                  <c:v>475437165.19999999</c:v>
                </c:pt>
                <c:pt idx="42279">
                  <c:v>475448410.69999999</c:v>
                </c:pt>
                <c:pt idx="42280">
                  <c:v>475459656.19999999</c:v>
                </c:pt>
                <c:pt idx="42281">
                  <c:v>475470901.69999999</c:v>
                </c:pt>
                <c:pt idx="42282">
                  <c:v>475482147.19999999</c:v>
                </c:pt>
                <c:pt idx="42283">
                  <c:v>475493392.69999999</c:v>
                </c:pt>
                <c:pt idx="42284">
                  <c:v>475504638.19999999</c:v>
                </c:pt>
                <c:pt idx="42285">
                  <c:v>475515883.69999999</c:v>
                </c:pt>
                <c:pt idx="42286">
                  <c:v>475527129.19999999</c:v>
                </c:pt>
                <c:pt idx="42287">
                  <c:v>475538374.69999999</c:v>
                </c:pt>
                <c:pt idx="42288">
                  <c:v>475549620.19999999</c:v>
                </c:pt>
                <c:pt idx="42289">
                  <c:v>475560865.69999999</c:v>
                </c:pt>
                <c:pt idx="42290">
                  <c:v>475572111.19999999</c:v>
                </c:pt>
                <c:pt idx="42291">
                  <c:v>475583356.69999999</c:v>
                </c:pt>
                <c:pt idx="42292">
                  <c:v>475594602.19999999</c:v>
                </c:pt>
                <c:pt idx="42293">
                  <c:v>475605847.69999999</c:v>
                </c:pt>
                <c:pt idx="42294">
                  <c:v>475617093.19999999</c:v>
                </c:pt>
                <c:pt idx="42295">
                  <c:v>475628338.69999999</c:v>
                </c:pt>
                <c:pt idx="42296">
                  <c:v>475639584.19999999</c:v>
                </c:pt>
                <c:pt idx="42297">
                  <c:v>475650829.69999999</c:v>
                </c:pt>
                <c:pt idx="42298">
                  <c:v>475662075.19999999</c:v>
                </c:pt>
                <c:pt idx="42299">
                  <c:v>475673320.69999999</c:v>
                </c:pt>
                <c:pt idx="42300">
                  <c:v>475684566.19999999</c:v>
                </c:pt>
                <c:pt idx="42301">
                  <c:v>475695811.69999999</c:v>
                </c:pt>
                <c:pt idx="42302">
                  <c:v>475707057.19999999</c:v>
                </c:pt>
                <c:pt idx="42303">
                  <c:v>475718302.69999999</c:v>
                </c:pt>
                <c:pt idx="42304">
                  <c:v>475729548.19999999</c:v>
                </c:pt>
                <c:pt idx="42305">
                  <c:v>475740793.69999999</c:v>
                </c:pt>
                <c:pt idx="42306">
                  <c:v>475752039.19999999</c:v>
                </c:pt>
                <c:pt idx="42307">
                  <c:v>475763284.69999999</c:v>
                </c:pt>
                <c:pt idx="42308">
                  <c:v>475774530.19999999</c:v>
                </c:pt>
                <c:pt idx="42309">
                  <c:v>475785775.60000002</c:v>
                </c:pt>
                <c:pt idx="42310">
                  <c:v>475797021.10000002</c:v>
                </c:pt>
                <c:pt idx="42311">
                  <c:v>475808266.60000002</c:v>
                </c:pt>
                <c:pt idx="42312">
                  <c:v>475819512.10000002</c:v>
                </c:pt>
                <c:pt idx="42313">
                  <c:v>475830757.60000002</c:v>
                </c:pt>
                <c:pt idx="42314">
                  <c:v>475842003.10000002</c:v>
                </c:pt>
                <c:pt idx="42315">
                  <c:v>475853248.60000002</c:v>
                </c:pt>
                <c:pt idx="42316">
                  <c:v>475864494.10000002</c:v>
                </c:pt>
                <c:pt idx="42317">
                  <c:v>475875739.60000002</c:v>
                </c:pt>
                <c:pt idx="42318">
                  <c:v>475886985.10000002</c:v>
                </c:pt>
                <c:pt idx="42319">
                  <c:v>475898230.60000002</c:v>
                </c:pt>
                <c:pt idx="42320">
                  <c:v>475909476.10000002</c:v>
                </c:pt>
                <c:pt idx="42321">
                  <c:v>475920721.60000002</c:v>
                </c:pt>
                <c:pt idx="42322">
                  <c:v>475931967.10000002</c:v>
                </c:pt>
                <c:pt idx="42323">
                  <c:v>475943212.60000002</c:v>
                </c:pt>
                <c:pt idx="42324">
                  <c:v>475954458.10000002</c:v>
                </c:pt>
                <c:pt idx="42325">
                  <c:v>475965703.60000002</c:v>
                </c:pt>
                <c:pt idx="42326">
                  <c:v>475976949.10000002</c:v>
                </c:pt>
                <c:pt idx="42327">
                  <c:v>475988194.60000002</c:v>
                </c:pt>
                <c:pt idx="42328">
                  <c:v>475999440.10000002</c:v>
                </c:pt>
                <c:pt idx="42329">
                  <c:v>476010685.60000002</c:v>
                </c:pt>
                <c:pt idx="42330">
                  <c:v>476021931.10000002</c:v>
                </c:pt>
                <c:pt idx="42331">
                  <c:v>476033176.60000002</c:v>
                </c:pt>
                <c:pt idx="42332">
                  <c:v>476044422.10000002</c:v>
                </c:pt>
                <c:pt idx="42333">
                  <c:v>476055667.60000002</c:v>
                </c:pt>
                <c:pt idx="42334">
                  <c:v>476066913.10000002</c:v>
                </c:pt>
                <c:pt idx="42335">
                  <c:v>476078158.60000002</c:v>
                </c:pt>
                <c:pt idx="42336">
                  <c:v>476089404.10000002</c:v>
                </c:pt>
                <c:pt idx="42337">
                  <c:v>476100649.60000002</c:v>
                </c:pt>
                <c:pt idx="42338">
                  <c:v>476111895.10000002</c:v>
                </c:pt>
                <c:pt idx="42339">
                  <c:v>476123140.60000002</c:v>
                </c:pt>
                <c:pt idx="42340">
                  <c:v>476134386.10000002</c:v>
                </c:pt>
                <c:pt idx="42341">
                  <c:v>476145631.60000002</c:v>
                </c:pt>
                <c:pt idx="42342">
                  <c:v>476156877.10000002</c:v>
                </c:pt>
                <c:pt idx="42343">
                  <c:v>476168122.60000002</c:v>
                </c:pt>
                <c:pt idx="42344">
                  <c:v>476179368.10000002</c:v>
                </c:pt>
                <c:pt idx="42345">
                  <c:v>476190613.60000002</c:v>
                </c:pt>
                <c:pt idx="42346">
                  <c:v>476201859.10000002</c:v>
                </c:pt>
                <c:pt idx="42347">
                  <c:v>476213104.60000002</c:v>
                </c:pt>
                <c:pt idx="42348">
                  <c:v>476224350.10000002</c:v>
                </c:pt>
                <c:pt idx="42349">
                  <c:v>476235595.60000002</c:v>
                </c:pt>
                <c:pt idx="42350">
                  <c:v>476246841.10000002</c:v>
                </c:pt>
                <c:pt idx="42351">
                  <c:v>476258086.60000002</c:v>
                </c:pt>
                <c:pt idx="42352">
                  <c:v>476269332.10000002</c:v>
                </c:pt>
                <c:pt idx="42353">
                  <c:v>476280577.60000002</c:v>
                </c:pt>
                <c:pt idx="42354">
                  <c:v>476291823.10000002</c:v>
                </c:pt>
                <c:pt idx="42355">
                  <c:v>476303068.60000002</c:v>
                </c:pt>
                <c:pt idx="42356">
                  <c:v>476314314.10000002</c:v>
                </c:pt>
                <c:pt idx="42357">
                  <c:v>476325559.60000002</c:v>
                </c:pt>
                <c:pt idx="42358">
                  <c:v>476336805.10000002</c:v>
                </c:pt>
                <c:pt idx="42359">
                  <c:v>476348050.5</c:v>
                </c:pt>
                <c:pt idx="42360">
                  <c:v>476359296</c:v>
                </c:pt>
                <c:pt idx="42361">
                  <c:v>476370541.5</c:v>
                </c:pt>
                <c:pt idx="42362">
                  <c:v>476381787</c:v>
                </c:pt>
                <c:pt idx="42363">
                  <c:v>476393032.5</c:v>
                </c:pt>
                <c:pt idx="42364">
                  <c:v>476404278</c:v>
                </c:pt>
                <c:pt idx="42365">
                  <c:v>476415523.5</c:v>
                </c:pt>
                <c:pt idx="42366">
                  <c:v>476426769</c:v>
                </c:pt>
                <c:pt idx="42367">
                  <c:v>476438014.5</c:v>
                </c:pt>
                <c:pt idx="42368">
                  <c:v>476449260</c:v>
                </c:pt>
                <c:pt idx="42369">
                  <c:v>476460505.5</c:v>
                </c:pt>
                <c:pt idx="42370">
                  <c:v>476471751</c:v>
                </c:pt>
                <c:pt idx="42371">
                  <c:v>476482996.5</c:v>
                </c:pt>
                <c:pt idx="42372">
                  <c:v>476494242</c:v>
                </c:pt>
                <c:pt idx="42373">
                  <c:v>476505487.5</c:v>
                </c:pt>
                <c:pt idx="42374">
                  <c:v>476516733</c:v>
                </c:pt>
                <c:pt idx="42375">
                  <c:v>476527978.5</c:v>
                </c:pt>
                <c:pt idx="42376">
                  <c:v>476539224</c:v>
                </c:pt>
                <c:pt idx="42377">
                  <c:v>476550469.5</c:v>
                </c:pt>
                <c:pt idx="42378">
                  <c:v>476561715</c:v>
                </c:pt>
                <c:pt idx="42379">
                  <c:v>476572960.5</c:v>
                </c:pt>
                <c:pt idx="42380">
                  <c:v>476584206</c:v>
                </c:pt>
                <c:pt idx="42381">
                  <c:v>476595451.5</c:v>
                </c:pt>
                <c:pt idx="42382">
                  <c:v>476606697</c:v>
                </c:pt>
                <c:pt idx="42383">
                  <c:v>476617942.5</c:v>
                </c:pt>
                <c:pt idx="42384">
                  <c:v>476629188</c:v>
                </c:pt>
                <c:pt idx="42385">
                  <c:v>476640433.5</c:v>
                </c:pt>
                <c:pt idx="42386">
                  <c:v>476651679</c:v>
                </c:pt>
                <c:pt idx="42387">
                  <c:v>476662924.5</c:v>
                </c:pt>
                <c:pt idx="42388">
                  <c:v>476674170</c:v>
                </c:pt>
                <c:pt idx="42389">
                  <c:v>476685415.5</c:v>
                </c:pt>
                <c:pt idx="42390">
                  <c:v>476696661</c:v>
                </c:pt>
                <c:pt idx="42391">
                  <c:v>476707906.5</c:v>
                </c:pt>
                <c:pt idx="42392">
                  <c:v>476719152</c:v>
                </c:pt>
                <c:pt idx="42393">
                  <c:v>476730397.5</c:v>
                </c:pt>
                <c:pt idx="42394">
                  <c:v>476741643</c:v>
                </c:pt>
                <c:pt idx="42395">
                  <c:v>476752888.5</c:v>
                </c:pt>
                <c:pt idx="42396">
                  <c:v>476764134</c:v>
                </c:pt>
                <c:pt idx="42397">
                  <c:v>476775379.5</c:v>
                </c:pt>
                <c:pt idx="42398">
                  <c:v>476786625</c:v>
                </c:pt>
                <c:pt idx="42399">
                  <c:v>476797870.5</c:v>
                </c:pt>
                <c:pt idx="42400">
                  <c:v>476809116</c:v>
                </c:pt>
                <c:pt idx="42401">
                  <c:v>476820361.5</c:v>
                </c:pt>
                <c:pt idx="42402">
                  <c:v>476831607</c:v>
                </c:pt>
                <c:pt idx="42403">
                  <c:v>476842852.5</c:v>
                </c:pt>
                <c:pt idx="42404">
                  <c:v>476854098</c:v>
                </c:pt>
                <c:pt idx="42405">
                  <c:v>476865343.5</c:v>
                </c:pt>
                <c:pt idx="42406">
                  <c:v>476876589</c:v>
                </c:pt>
                <c:pt idx="42407">
                  <c:v>476887834.5</c:v>
                </c:pt>
                <c:pt idx="42408">
                  <c:v>476899080</c:v>
                </c:pt>
                <c:pt idx="42409">
                  <c:v>476910325.5</c:v>
                </c:pt>
                <c:pt idx="42410">
                  <c:v>476921570.89999998</c:v>
                </c:pt>
                <c:pt idx="42411">
                  <c:v>476932816.39999998</c:v>
                </c:pt>
                <c:pt idx="42412">
                  <c:v>476944061.89999998</c:v>
                </c:pt>
                <c:pt idx="42413">
                  <c:v>476955307.39999998</c:v>
                </c:pt>
                <c:pt idx="42414">
                  <c:v>476966552.89999998</c:v>
                </c:pt>
                <c:pt idx="42415">
                  <c:v>476977798.39999998</c:v>
                </c:pt>
                <c:pt idx="42416">
                  <c:v>476989043.89999998</c:v>
                </c:pt>
                <c:pt idx="42417">
                  <c:v>477000289.39999998</c:v>
                </c:pt>
                <c:pt idx="42418">
                  <c:v>477011534.89999998</c:v>
                </c:pt>
                <c:pt idx="42419">
                  <c:v>477022780.39999998</c:v>
                </c:pt>
                <c:pt idx="42420">
                  <c:v>477034025.89999998</c:v>
                </c:pt>
                <c:pt idx="42421">
                  <c:v>477045271.39999998</c:v>
                </c:pt>
                <c:pt idx="42422">
                  <c:v>477056516.89999998</c:v>
                </c:pt>
                <c:pt idx="42423">
                  <c:v>477067762.39999998</c:v>
                </c:pt>
                <c:pt idx="42424">
                  <c:v>477079007.89999998</c:v>
                </c:pt>
                <c:pt idx="42425">
                  <c:v>477090253.39999998</c:v>
                </c:pt>
                <c:pt idx="42426">
                  <c:v>477101498.89999998</c:v>
                </c:pt>
                <c:pt idx="42427">
                  <c:v>477112744.39999998</c:v>
                </c:pt>
                <c:pt idx="42428">
                  <c:v>477123989.89999998</c:v>
                </c:pt>
                <c:pt idx="42429">
                  <c:v>477135235.39999998</c:v>
                </c:pt>
                <c:pt idx="42430">
                  <c:v>477146480.89999998</c:v>
                </c:pt>
                <c:pt idx="42431">
                  <c:v>477157726.39999998</c:v>
                </c:pt>
                <c:pt idx="42432">
                  <c:v>477168971.89999998</c:v>
                </c:pt>
                <c:pt idx="42433">
                  <c:v>477180217.39999998</c:v>
                </c:pt>
                <c:pt idx="42434">
                  <c:v>477191462.89999998</c:v>
                </c:pt>
                <c:pt idx="42435">
                  <c:v>477202708.39999998</c:v>
                </c:pt>
                <c:pt idx="42436">
                  <c:v>477213953.89999998</c:v>
                </c:pt>
                <c:pt idx="42437">
                  <c:v>477225199.39999998</c:v>
                </c:pt>
                <c:pt idx="42438">
                  <c:v>477236444.89999998</c:v>
                </c:pt>
                <c:pt idx="42439">
                  <c:v>477247690.39999998</c:v>
                </c:pt>
                <c:pt idx="42440">
                  <c:v>477258935.89999998</c:v>
                </c:pt>
                <c:pt idx="42441">
                  <c:v>477270181.39999998</c:v>
                </c:pt>
                <c:pt idx="42442">
                  <c:v>477281426.89999998</c:v>
                </c:pt>
                <c:pt idx="42443">
                  <c:v>477292672.39999998</c:v>
                </c:pt>
                <c:pt idx="42444">
                  <c:v>477303917.89999998</c:v>
                </c:pt>
                <c:pt idx="42445">
                  <c:v>477315163.39999998</c:v>
                </c:pt>
                <c:pt idx="42446">
                  <c:v>477326408.89999998</c:v>
                </c:pt>
                <c:pt idx="42447">
                  <c:v>477337654.39999998</c:v>
                </c:pt>
                <c:pt idx="42448">
                  <c:v>477348899.89999998</c:v>
                </c:pt>
                <c:pt idx="42449">
                  <c:v>477360145.39999998</c:v>
                </c:pt>
                <c:pt idx="42450">
                  <c:v>477371390.89999998</c:v>
                </c:pt>
                <c:pt idx="42451">
                  <c:v>477382636.39999998</c:v>
                </c:pt>
                <c:pt idx="42452">
                  <c:v>477393881.89999998</c:v>
                </c:pt>
                <c:pt idx="42453">
                  <c:v>477405127.39999998</c:v>
                </c:pt>
                <c:pt idx="42454">
                  <c:v>477416372.89999998</c:v>
                </c:pt>
                <c:pt idx="42455">
                  <c:v>477427618.39999998</c:v>
                </c:pt>
                <c:pt idx="42456">
                  <c:v>477438863.89999998</c:v>
                </c:pt>
                <c:pt idx="42457">
                  <c:v>477450109.39999998</c:v>
                </c:pt>
                <c:pt idx="42458">
                  <c:v>477461354.89999998</c:v>
                </c:pt>
                <c:pt idx="42459">
                  <c:v>477472600.39999998</c:v>
                </c:pt>
                <c:pt idx="42460">
                  <c:v>477483845.80000001</c:v>
                </c:pt>
                <c:pt idx="42461">
                  <c:v>477495091.30000001</c:v>
                </c:pt>
                <c:pt idx="42462">
                  <c:v>477506336.80000001</c:v>
                </c:pt>
                <c:pt idx="42463">
                  <c:v>477517582.30000001</c:v>
                </c:pt>
                <c:pt idx="42464">
                  <c:v>477528827.80000001</c:v>
                </c:pt>
                <c:pt idx="42465">
                  <c:v>477540073.30000001</c:v>
                </c:pt>
                <c:pt idx="42466">
                  <c:v>477551318.80000001</c:v>
                </c:pt>
                <c:pt idx="42467">
                  <c:v>477562564.30000001</c:v>
                </c:pt>
                <c:pt idx="42468">
                  <c:v>477573809.80000001</c:v>
                </c:pt>
                <c:pt idx="42469">
                  <c:v>477585055.30000001</c:v>
                </c:pt>
                <c:pt idx="42470">
                  <c:v>477596300.80000001</c:v>
                </c:pt>
                <c:pt idx="42471">
                  <c:v>477607546.30000001</c:v>
                </c:pt>
                <c:pt idx="42472">
                  <c:v>477618791.80000001</c:v>
                </c:pt>
                <c:pt idx="42473">
                  <c:v>477630037.30000001</c:v>
                </c:pt>
                <c:pt idx="42474">
                  <c:v>477641282.80000001</c:v>
                </c:pt>
                <c:pt idx="42475">
                  <c:v>477652528.30000001</c:v>
                </c:pt>
                <c:pt idx="42476">
                  <c:v>477663773.80000001</c:v>
                </c:pt>
                <c:pt idx="42477">
                  <c:v>477675019.30000001</c:v>
                </c:pt>
                <c:pt idx="42478">
                  <c:v>477686264.80000001</c:v>
                </c:pt>
                <c:pt idx="42479">
                  <c:v>477697510.30000001</c:v>
                </c:pt>
                <c:pt idx="42480">
                  <c:v>477708755.80000001</c:v>
                </c:pt>
                <c:pt idx="42481">
                  <c:v>477720001.30000001</c:v>
                </c:pt>
                <c:pt idx="42482">
                  <c:v>477731246.80000001</c:v>
                </c:pt>
                <c:pt idx="42483">
                  <c:v>477742492.30000001</c:v>
                </c:pt>
                <c:pt idx="42484">
                  <c:v>477753737.80000001</c:v>
                </c:pt>
                <c:pt idx="42485">
                  <c:v>477764983.30000001</c:v>
                </c:pt>
                <c:pt idx="42486">
                  <c:v>477776228.80000001</c:v>
                </c:pt>
                <c:pt idx="42487">
                  <c:v>477787474.30000001</c:v>
                </c:pt>
                <c:pt idx="42488">
                  <c:v>477798719.80000001</c:v>
                </c:pt>
                <c:pt idx="42489">
                  <c:v>477809965.30000001</c:v>
                </c:pt>
                <c:pt idx="42490">
                  <c:v>477821210.80000001</c:v>
                </c:pt>
                <c:pt idx="42491">
                  <c:v>477832456.30000001</c:v>
                </c:pt>
                <c:pt idx="42492">
                  <c:v>477843701.80000001</c:v>
                </c:pt>
                <c:pt idx="42493">
                  <c:v>477854947.30000001</c:v>
                </c:pt>
                <c:pt idx="42494">
                  <c:v>477866192.80000001</c:v>
                </c:pt>
                <c:pt idx="42495">
                  <c:v>477877438.30000001</c:v>
                </c:pt>
                <c:pt idx="42496">
                  <c:v>477888683.80000001</c:v>
                </c:pt>
                <c:pt idx="42497">
                  <c:v>477899929.30000001</c:v>
                </c:pt>
                <c:pt idx="42498">
                  <c:v>477911174.80000001</c:v>
                </c:pt>
                <c:pt idx="42499">
                  <c:v>477922420.30000001</c:v>
                </c:pt>
                <c:pt idx="42500">
                  <c:v>477933665.80000001</c:v>
                </c:pt>
                <c:pt idx="42501">
                  <c:v>477944911.30000001</c:v>
                </c:pt>
                <c:pt idx="42502">
                  <c:v>477956156.80000001</c:v>
                </c:pt>
                <c:pt idx="42503">
                  <c:v>477967402.30000001</c:v>
                </c:pt>
                <c:pt idx="42504">
                  <c:v>477978647.80000001</c:v>
                </c:pt>
                <c:pt idx="42505">
                  <c:v>477989893.30000001</c:v>
                </c:pt>
                <c:pt idx="42506">
                  <c:v>478001138.80000001</c:v>
                </c:pt>
                <c:pt idx="42507">
                  <c:v>478012384.30000001</c:v>
                </c:pt>
                <c:pt idx="42508">
                  <c:v>478023629.80000001</c:v>
                </c:pt>
                <c:pt idx="42509">
                  <c:v>478034875.30000001</c:v>
                </c:pt>
                <c:pt idx="42510">
                  <c:v>478046120.69999999</c:v>
                </c:pt>
                <c:pt idx="42511">
                  <c:v>478057366.19999999</c:v>
                </c:pt>
                <c:pt idx="42512">
                  <c:v>478068611.69999999</c:v>
                </c:pt>
                <c:pt idx="42513">
                  <c:v>478079857.19999999</c:v>
                </c:pt>
                <c:pt idx="42514">
                  <c:v>478091102.69999999</c:v>
                </c:pt>
                <c:pt idx="42515">
                  <c:v>478102348.19999999</c:v>
                </c:pt>
                <c:pt idx="42516">
                  <c:v>478113593.69999999</c:v>
                </c:pt>
                <c:pt idx="42517">
                  <c:v>478124839.19999999</c:v>
                </c:pt>
                <c:pt idx="42518">
                  <c:v>478136084.69999999</c:v>
                </c:pt>
                <c:pt idx="42519">
                  <c:v>478147330.19999999</c:v>
                </c:pt>
                <c:pt idx="42520">
                  <c:v>478158575.69999999</c:v>
                </c:pt>
                <c:pt idx="42521">
                  <c:v>478169821.19999999</c:v>
                </c:pt>
                <c:pt idx="42522">
                  <c:v>478181066.69999999</c:v>
                </c:pt>
                <c:pt idx="42523">
                  <c:v>478192312.19999999</c:v>
                </c:pt>
                <c:pt idx="42524">
                  <c:v>478203557.69999999</c:v>
                </c:pt>
                <c:pt idx="42525">
                  <c:v>478214803.19999999</c:v>
                </c:pt>
                <c:pt idx="42526">
                  <c:v>478226048.69999999</c:v>
                </c:pt>
                <c:pt idx="42527">
                  <c:v>478237294.19999999</c:v>
                </c:pt>
                <c:pt idx="42528">
                  <c:v>478248539.69999999</c:v>
                </c:pt>
                <c:pt idx="42529">
                  <c:v>478259785.19999999</c:v>
                </c:pt>
                <c:pt idx="42530">
                  <c:v>478271030.69999999</c:v>
                </c:pt>
                <c:pt idx="42531">
                  <c:v>478282276.19999999</c:v>
                </c:pt>
                <c:pt idx="42532">
                  <c:v>478293521.69999999</c:v>
                </c:pt>
                <c:pt idx="42533">
                  <c:v>478304767.19999999</c:v>
                </c:pt>
                <c:pt idx="42534">
                  <c:v>478316012.69999999</c:v>
                </c:pt>
                <c:pt idx="42535">
                  <c:v>478327258.19999999</c:v>
                </c:pt>
                <c:pt idx="42536">
                  <c:v>478338503.69999999</c:v>
                </c:pt>
                <c:pt idx="42537">
                  <c:v>478349749.19999999</c:v>
                </c:pt>
                <c:pt idx="42538">
                  <c:v>478360994.69999999</c:v>
                </c:pt>
                <c:pt idx="42539">
                  <c:v>478372240.19999999</c:v>
                </c:pt>
                <c:pt idx="42540">
                  <c:v>478383485.69999999</c:v>
                </c:pt>
                <c:pt idx="42541">
                  <c:v>478394731.19999999</c:v>
                </c:pt>
                <c:pt idx="42542">
                  <c:v>478405976.69999999</c:v>
                </c:pt>
                <c:pt idx="42543">
                  <c:v>478417222.19999999</c:v>
                </c:pt>
                <c:pt idx="42544">
                  <c:v>478428467.69999999</c:v>
                </c:pt>
                <c:pt idx="42545">
                  <c:v>478439713.19999999</c:v>
                </c:pt>
                <c:pt idx="42546">
                  <c:v>478450958.69999999</c:v>
                </c:pt>
                <c:pt idx="42547">
                  <c:v>478462204.19999999</c:v>
                </c:pt>
                <c:pt idx="42548">
                  <c:v>478473449.69999999</c:v>
                </c:pt>
                <c:pt idx="42549">
                  <c:v>478484695.19999999</c:v>
                </c:pt>
                <c:pt idx="42550">
                  <c:v>478495940.69999999</c:v>
                </c:pt>
                <c:pt idx="42551">
                  <c:v>478507186.19999999</c:v>
                </c:pt>
                <c:pt idx="42552">
                  <c:v>478518431.69999999</c:v>
                </c:pt>
                <c:pt idx="42553">
                  <c:v>478529677.19999999</c:v>
                </c:pt>
                <c:pt idx="42554">
                  <c:v>478540922.69999999</c:v>
                </c:pt>
                <c:pt idx="42555">
                  <c:v>478552168.19999999</c:v>
                </c:pt>
                <c:pt idx="42556">
                  <c:v>478563413.69999999</c:v>
                </c:pt>
                <c:pt idx="42557">
                  <c:v>478574659.19999999</c:v>
                </c:pt>
                <c:pt idx="42558">
                  <c:v>478585904.69999999</c:v>
                </c:pt>
                <c:pt idx="42559">
                  <c:v>478597150.19999999</c:v>
                </c:pt>
                <c:pt idx="42560">
                  <c:v>478608395.69999999</c:v>
                </c:pt>
                <c:pt idx="42561">
                  <c:v>478619641.10000002</c:v>
                </c:pt>
                <c:pt idx="42562">
                  <c:v>478630886.60000002</c:v>
                </c:pt>
                <c:pt idx="42563">
                  <c:v>478642132.10000002</c:v>
                </c:pt>
                <c:pt idx="42564">
                  <c:v>478653377.60000002</c:v>
                </c:pt>
                <c:pt idx="42565">
                  <c:v>478664623.10000002</c:v>
                </c:pt>
                <c:pt idx="42566">
                  <c:v>478675868.60000002</c:v>
                </c:pt>
                <c:pt idx="42567">
                  <c:v>478687114.10000002</c:v>
                </c:pt>
                <c:pt idx="42568">
                  <c:v>478698359.60000002</c:v>
                </c:pt>
                <c:pt idx="42569">
                  <c:v>478709605.10000002</c:v>
                </c:pt>
                <c:pt idx="42570">
                  <c:v>478720850.60000002</c:v>
                </c:pt>
                <c:pt idx="42571">
                  <c:v>478732096.10000002</c:v>
                </c:pt>
                <c:pt idx="42572">
                  <c:v>478743341.60000002</c:v>
                </c:pt>
                <c:pt idx="42573">
                  <c:v>478754587.10000002</c:v>
                </c:pt>
                <c:pt idx="42574">
                  <c:v>478765832.60000002</c:v>
                </c:pt>
                <c:pt idx="42575">
                  <c:v>478777078.10000002</c:v>
                </c:pt>
                <c:pt idx="42576">
                  <c:v>478788323.60000002</c:v>
                </c:pt>
                <c:pt idx="42577">
                  <c:v>478799569.10000002</c:v>
                </c:pt>
                <c:pt idx="42578">
                  <c:v>478810814.60000002</c:v>
                </c:pt>
                <c:pt idx="42579">
                  <c:v>478822060.10000002</c:v>
                </c:pt>
                <c:pt idx="42580">
                  <c:v>478833305.60000002</c:v>
                </c:pt>
                <c:pt idx="42581">
                  <c:v>478844551.10000002</c:v>
                </c:pt>
                <c:pt idx="42582">
                  <c:v>478855796.60000002</c:v>
                </c:pt>
                <c:pt idx="42583">
                  <c:v>478867042.10000002</c:v>
                </c:pt>
                <c:pt idx="42584">
                  <c:v>478878287.60000002</c:v>
                </c:pt>
                <c:pt idx="42585">
                  <c:v>478889533.10000002</c:v>
                </c:pt>
                <c:pt idx="42586">
                  <c:v>478900778.60000002</c:v>
                </c:pt>
                <c:pt idx="42587">
                  <c:v>478912024.10000002</c:v>
                </c:pt>
                <c:pt idx="42588">
                  <c:v>478923269.60000002</c:v>
                </c:pt>
                <c:pt idx="42589">
                  <c:v>478934515.10000002</c:v>
                </c:pt>
                <c:pt idx="42590">
                  <c:v>478945760.60000002</c:v>
                </c:pt>
                <c:pt idx="42591">
                  <c:v>478957006.10000002</c:v>
                </c:pt>
                <c:pt idx="42592">
                  <c:v>478968251.60000002</c:v>
                </c:pt>
                <c:pt idx="42593">
                  <c:v>478979497.10000002</c:v>
                </c:pt>
                <c:pt idx="42594">
                  <c:v>478990742.60000002</c:v>
                </c:pt>
                <c:pt idx="42595">
                  <c:v>479001988.10000002</c:v>
                </c:pt>
                <c:pt idx="42596">
                  <c:v>479013233.60000002</c:v>
                </c:pt>
                <c:pt idx="42597">
                  <c:v>479024479.10000002</c:v>
                </c:pt>
                <c:pt idx="42598">
                  <c:v>479035724.60000002</c:v>
                </c:pt>
                <c:pt idx="42599">
                  <c:v>479046970.10000002</c:v>
                </c:pt>
                <c:pt idx="42600">
                  <c:v>479058215.60000002</c:v>
                </c:pt>
                <c:pt idx="42601">
                  <c:v>479069461.10000002</c:v>
                </c:pt>
                <c:pt idx="42602">
                  <c:v>479080706.60000002</c:v>
                </c:pt>
                <c:pt idx="42603">
                  <c:v>479091952.10000002</c:v>
                </c:pt>
                <c:pt idx="42604">
                  <c:v>479103197.60000002</c:v>
                </c:pt>
                <c:pt idx="42605">
                  <c:v>479114443.10000002</c:v>
                </c:pt>
                <c:pt idx="42606">
                  <c:v>479125688.60000002</c:v>
                </c:pt>
                <c:pt idx="42607">
                  <c:v>479136934.10000002</c:v>
                </c:pt>
                <c:pt idx="42608">
                  <c:v>479148179.60000002</c:v>
                </c:pt>
                <c:pt idx="42609">
                  <c:v>479159425.10000002</c:v>
                </c:pt>
                <c:pt idx="42610">
                  <c:v>479170670.60000002</c:v>
                </c:pt>
                <c:pt idx="42611">
                  <c:v>479181916</c:v>
                </c:pt>
                <c:pt idx="42612">
                  <c:v>479193161.5</c:v>
                </c:pt>
                <c:pt idx="42613">
                  <c:v>479204407</c:v>
                </c:pt>
                <c:pt idx="42614">
                  <c:v>479215652.5</c:v>
                </c:pt>
                <c:pt idx="42615">
                  <c:v>479226898</c:v>
                </c:pt>
                <c:pt idx="42616">
                  <c:v>479238143.5</c:v>
                </c:pt>
                <c:pt idx="42617">
                  <c:v>479249389</c:v>
                </c:pt>
                <c:pt idx="42618">
                  <c:v>479260634.5</c:v>
                </c:pt>
                <c:pt idx="42619">
                  <c:v>479271880</c:v>
                </c:pt>
                <c:pt idx="42620">
                  <c:v>479283125.5</c:v>
                </c:pt>
                <c:pt idx="42621">
                  <c:v>479294371</c:v>
                </c:pt>
                <c:pt idx="42622">
                  <c:v>479305616.5</c:v>
                </c:pt>
                <c:pt idx="42623">
                  <c:v>479316862</c:v>
                </c:pt>
                <c:pt idx="42624">
                  <c:v>479328107.5</c:v>
                </c:pt>
                <c:pt idx="42625">
                  <c:v>479339353</c:v>
                </c:pt>
                <c:pt idx="42626">
                  <c:v>479350598.5</c:v>
                </c:pt>
                <c:pt idx="42627">
                  <c:v>479361844</c:v>
                </c:pt>
                <c:pt idx="42628">
                  <c:v>479373089.5</c:v>
                </c:pt>
                <c:pt idx="42629">
                  <c:v>479384335</c:v>
                </c:pt>
                <c:pt idx="42630">
                  <c:v>479395580.5</c:v>
                </c:pt>
                <c:pt idx="42631">
                  <c:v>479406826</c:v>
                </c:pt>
                <c:pt idx="42632">
                  <c:v>479418071.5</c:v>
                </c:pt>
                <c:pt idx="42633">
                  <c:v>479429317</c:v>
                </c:pt>
                <c:pt idx="42634">
                  <c:v>479440562.5</c:v>
                </c:pt>
                <c:pt idx="42635">
                  <c:v>479451808</c:v>
                </c:pt>
                <c:pt idx="42636">
                  <c:v>479463053.5</c:v>
                </c:pt>
                <c:pt idx="42637">
                  <c:v>479474299</c:v>
                </c:pt>
                <c:pt idx="42638">
                  <c:v>479485544.5</c:v>
                </c:pt>
                <c:pt idx="42639">
                  <c:v>479496790</c:v>
                </c:pt>
                <c:pt idx="42640">
                  <c:v>479508035.5</c:v>
                </c:pt>
                <c:pt idx="42641">
                  <c:v>479519281</c:v>
                </c:pt>
                <c:pt idx="42642">
                  <c:v>479530526.5</c:v>
                </c:pt>
                <c:pt idx="42643">
                  <c:v>479541772</c:v>
                </c:pt>
                <c:pt idx="42644">
                  <c:v>479553017.5</c:v>
                </c:pt>
                <c:pt idx="42645">
                  <c:v>479564263</c:v>
                </c:pt>
                <c:pt idx="42646">
                  <c:v>479575508.5</c:v>
                </c:pt>
                <c:pt idx="42647">
                  <c:v>479586754</c:v>
                </c:pt>
                <c:pt idx="42648">
                  <c:v>479597999.5</c:v>
                </c:pt>
                <c:pt idx="42649">
                  <c:v>479609245</c:v>
                </c:pt>
                <c:pt idx="42650">
                  <c:v>479620490.5</c:v>
                </c:pt>
                <c:pt idx="42651">
                  <c:v>479631736</c:v>
                </c:pt>
                <c:pt idx="42652">
                  <c:v>479642981.5</c:v>
                </c:pt>
                <c:pt idx="42653">
                  <c:v>479654227</c:v>
                </c:pt>
                <c:pt idx="42654">
                  <c:v>479665472.5</c:v>
                </c:pt>
                <c:pt idx="42655">
                  <c:v>479676718</c:v>
                </c:pt>
                <c:pt idx="42656">
                  <c:v>479687963.5</c:v>
                </c:pt>
                <c:pt idx="42657">
                  <c:v>479699209</c:v>
                </c:pt>
                <c:pt idx="42658">
                  <c:v>479710454.5</c:v>
                </c:pt>
                <c:pt idx="42659">
                  <c:v>479721700</c:v>
                </c:pt>
                <c:pt idx="42660">
                  <c:v>479732945.5</c:v>
                </c:pt>
                <c:pt idx="42661">
                  <c:v>479744191</c:v>
                </c:pt>
                <c:pt idx="42662">
                  <c:v>479755436.39999998</c:v>
                </c:pt>
                <c:pt idx="42663">
                  <c:v>479766681.89999998</c:v>
                </c:pt>
                <c:pt idx="42664">
                  <c:v>479777927.39999998</c:v>
                </c:pt>
                <c:pt idx="42665">
                  <c:v>479789172.89999998</c:v>
                </c:pt>
                <c:pt idx="42666">
                  <c:v>479800418.39999998</c:v>
                </c:pt>
                <c:pt idx="42667">
                  <c:v>479811663.89999998</c:v>
                </c:pt>
                <c:pt idx="42668">
                  <c:v>479822909.39999998</c:v>
                </c:pt>
                <c:pt idx="42669">
                  <c:v>479834154.89999998</c:v>
                </c:pt>
                <c:pt idx="42670">
                  <c:v>479845400.39999998</c:v>
                </c:pt>
                <c:pt idx="42671">
                  <c:v>479856645.89999998</c:v>
                </c:pt>
                <c:pt idx="42672">
                  <c:v>479867891.39999998</c:v>
                </c:pt>
                <c:pt idx="42673">
                  <c:v>479879136.89999998</c:v>
                </c:pt>
                <c:pt idx="42674">
                  <c:v>479890382.39999998</c:v>
                </c:pt>
                <c:pt idx="42675">
                  <c:v>479901627.89999998</c:v>
                </c:pt>
                <c:pt idx="42676">
                  <c:v>479912873.39999998</c:v>
                </c:pt>
                <c:pt idx="42677">
                  <c:v>479924118.89999998</c:v>
                </c:pt>
                <c:pt idx="42678">
                  <c:v>479935364.39999998</c:v>
                </c:pt>
                <c:pt idx="42679">
                  <c:v>479946609.89999998</c:v>
                </c:pt>
                <c:pt idx="42680">
                  <c:v>479957855.39999998</c:v>
                </c:pt>
                <c:pt idx="42681">
                  <c:v>479969100.89999998</c:v>
                </c:pt>
                <c:pt idx="42682">
                  <c:v>479980346.39999998</c:v>
                </c:pt>
                <c:pt idx="42683">
                  <c:v>479991591.89999998</c:v>
                </c:pt>
                <c:pt idx="42684">
                  <c:v>480002837.39999998</c:v>
                </c:pt>
                <c:pt idx="42685">
                  <c:v>480014082.89999998</c:v>
                </c:pt>
                <c:pt idx="42686">
                  <c:v>480025328.39999998</c:v>
                </c:pt>
                <c:pt idx="42687">
                  <c:v>480036573.89999998</c:v>
                </c:pt>
                <c:pt idx="42688">
                  <c:v>480047819.39999998</c:v>
                </c:pt>
                <c:pt idx="42689">
                  <c:v>480059064.89999998</c:v>
                </c:pt>
                <c:pt idx="42690">
                  <c:v>480070310.39999998</c:v>
                </c:pt>
                <c:pt idx="42691">
                  <c:v>480081555.89999998</c:v>
                </c:pt>
                <c:pt idx="42692">
                  <c:v>480092801.39999998</c:v>
                </c:pt>
                <c:pt idx="42693">
                  <c:v>480104046.89999998</c:v>
                </c:pt>
                <c:pt idx="42694">
                  <c:v>480115292.39999998</c:v>
                </c:pt>
                <c:pt idx="42695">
                  <c:v>480126537.89999998</c:v>
                </c:pt>
                <c:pt idx="42696">
                  <c:v>480137783.39999998</c:v>
                </c:pt>
                <c:pt idx="42697">
                  <c:v>480149028.89999998</c:v>
                </c:pt>
                <c:pt idx="42698">
                  <c:v>480160274.39999998</c:v>
                </c:pt>
                <c:pt idx="42699">
                  <c:v>480171519.89999998</c:v>
                </c:pt>
                <c:pt idx="42700">
                  <c:v>480182765.39999998</c:v>
                </c:pt>
                <c:pt idx="42701">
                  <c:v>480194010.89999998</c:v>
                </c:pt>
                <c:pt idx="42702">
                  <c:v>480205256.39999998</c:v>
                </c:pt>
                <c:pt idx="42703">
                  <c:v>480216501.89999998</c:v>
                </c:pt>
                <c:pt idx="42704">
                  <c:v>480227747.39999998</c:v>
                </c:pt>
                <c:pt idx="42705">
                  <c:v>480238992.89999998</c:v>
                </c:pt>
                <c:pt idx="42706">
                  <c:v>480250238.39999998</c:v>
                </c:pt>
                <c:pt idx="42707">
                  <c:v>480261483.89999998</c:v>
                </c:pt>
                <c:pt idx="42708">
                  <c:v>480272729.39999998</c:v>
                </c:pt>
                <c:pt idx="42709">
                  <c:v>480283974.89999998</c:v>
                </c:pt>
                <c:pt idx="42710">
                  <c:v>480295220.39999998</c:v>
                </c:pt>
                <c:pt idx="42711">
                  <c:v>480306465.89999998</c:v>
                </c:pt>
                <c:pt idx="42712">
                  <c:v>480317711.30000001</c:v>
                </c:pt>
                <c:pt idx="42713">
                  <c:v>480328956.80000001</c:v>
                </c:pt>
                <c:pt idx="42714">
                  <c:v>480340202.30000001</c:v>
                </c:pt>
                <c:pt idx="42715">
                  <c:v>480351447.80000001</c:v>
                </c:pt>
                <c:pt idx="42716">
                  <c:v>480362693.30000001</c:v>
                </c:pt>
                <c:pt idx="42717">
                  <c:v>480373938.80000001</c:v>
                </c:pt>
                <c:pt idx="42718">
                  <c:v>480385184.30000001</c:v>
                </c:pt>
                <c:pt idx="42719">
                  <c:v>480396429.80000001</c:v>
                </c:pt>
                <c:pt idx="42720">
                  <c:v>480407675.30000001</c:v>
                </c:pt>
                <c:pt idx="42721">
                  <c:v>480418920.80000001</c:v>
                </c:pt>
                <c:pt idx="42722">
                  <c:v>480430166.30000001</c:v>
                </c:pt>
                <c:pt idx="42723">
                  <c:v>480441411.80000001</c:v>
                </c:pt>
                <c:pt idx="42724">
                  <c:v>480452657.30000001</c:v>
                </c:pt>
                <c:pt idx="42725">
                  <c:v>480463902.80000001</c:v>
                </c:pt>
                <c:pt idx="42726">
                  <c:v>480475148.30000001</c:v>
                </c:pt>
                <c:pt idx="42727">
                  <c:v>480486393.80000001</c:v>
                </c:pt>
                <c:pt idx="42728">
                  <c:v>480497639.30000001</c:v>
                </c:pt>
                <c:pt idx="42729">
                  <c:v>480508884.80000001</c:v>
                </c:pt>
                <c:pt idx="42730">
                  <c:v>480520130.30000001</c:v>
                </c:pt>
                <c:pt idx="42731">
                  <c:v>480531375.80000001</c:v>
                </c:pt>
                <c:pt idx="42732">
                  <c:v>480542621.30000001</c:v>
                </c:pt>
                <c:pt idx="42733">
                  <c:v>480553866.80000001</c:v>
                </c:pt>
                <c:pt idx="42734">
                  <c:v>480565112.30000001</c:v>
                </c:pt>
                <c:pt idx="42735">
                  <c:v>480576357.80000001</c:v>
                </c:pt>
                <c:pt idx="42736">
                  <c:v>480587603.30000001</c:v>
                </c:pt>
                <c:pt idx="42737">
                  <c:v>480598848.80000001</c:v>
                </c:pt>
                <c:pt idx="42738">
                  <c:v>480610094.30000001</c:v>
                </c:pt>
                <c:pt idx="42739">
                  <c:v>480621339.80000001</c:v>
                </c:pt>
                <c:pt idx="42740">
                  <c:v>480632585.30000001</c:v>
                </c:pt>
                <c:pt idx="42741">
                  <c:v>480643830.80000001</c:v>
                </c:pt>
                <c:pt idx="42742">
                  <c:v>480655076.30000001</c:v>
                </c:pt>
                <c:pt idx="42743">
                  <c:v>480666321.80000001</c:v>
                </c:pt>
                <c:pt idx="42744">
                  <c:v>480677567.30000001</c:v>
                </c:pt>
                <c:pt idx="42745">
                  <c:v>480688812.80000001</c:v>
                </c:pt>
                <c:pt idx="42746">
                  <c:v>480700058.30000001</c:v>
                </c:pt>
                <c:pt idx="42747">
                  <c:v>480711303.80000001</c:v>
                </c:pt>
                <c:pt idx="42748">
                  <c:v>480722549.30000001</c:v>
                </c:pt>
                <c:pt idx="42749">
                  <c:v>480733794.80000001</c:v>
                </c:pt>
                <c:pt idx="42750">
                  <c:v>480745040.30000001</c:v>
                </c:pt>
                <c:pt idx="42751">
                  <c:v>480756285.80000001</c:v>
                </c:pt>
                <c:pt idx="42752">
                  <c:v>480767531.30000001</c:v>
                </c:pt>
                <c:pt idx="42753">
                  <c:v>480778776.80000001</c:v>
                </c:pt>
                <c:pt idx="42754">
                  <c:v>480790022.30000001</c:v>
                </c:pt>
                <c:pt idx="42755">
                  <c:v>480801267.80000001</c:v>
                </c:pt>
                <c:pt idx="42756">
                  <c:v>480812513.30000001</c:v>
                </c:pt>
                <c:pt idx="42757">
                  <c:v>480823758.80000001</c:v>
                </c:pt>
                <c:pt idx="42758">
                  <c:v>480835004.30000001</c:v>
                </c:pt>
                <c:pt idx="42759">
                  <c:v>480846249.80000001</c:v>
                </c:pt>
                <c:pt idx="42760">
                  <c:v>480857495.30000001</c:v>
                </c:pt>
                <c:pt idx="42761">
                  <c:v>480868740.80000001</c:v>
                </c:pt>
                <c:pt idx="42762">
                  <c:v>480879986.30000001</c:v>
                </c:pt>
                <c:pt idx="42763">
                  <c:v>480891231.69999999</c:v>
                </c:pt>
                <c:pt idx="42764">
                  <c:v>480902477.19999999</c:v>
                </c:pt>
                <c:pt idx="42765">
                  <c:v>480913722.69999999</c:v>
                </c:pt>
                <c:pt idx="42766">
                  <c:v>480924968.19999999</c:v>
                </c:pt>
                <c:pt idx="42767">
                  <c:v>480936213.69999999</c:v>
                </c:pt>
                <c:pt idx="42768">
                  <c:v>480947459.19999999</c:v>
                </c:pt>
                <c:pt idx="42769">
                  <c:v>480958704.69999999</c:v>
                </c:pt>
                <c:pt idx="42770">
                  <c:v>480969950.19999999</c:v>
                </c:pt>
                <c:pt idx="42771">
                  <c:v>480981195.69999999</c:v>
                </c:pt>
                <c:pt idx="42772">
                  <c:v>480992441.19999999</c:v>
                </c:pt>
                <c:pt idx="42773">
                  <c:v>481003686.69999999</c:v>
                </c:pt>
                <c:pt idx="42774">
                  <c:v>481014932.19999999</c:v>
                </c:pt>
                <c:pt idx="42775">
                  <c:v>481026177.69999999</c:v>
                </c:pt>
                <c:pt idx="42776">
                  <c:v>481037423.19999999</c:v>
                </c:pt>
                <c:pt idx="42777">
                  <c:v>481048668.69999999</c:v>
                </c:pt>
                <c:pt idx="42778">
                  <c:v>481059914.19999999</c:v>
                </c:pt>
                <c:pt idx="42779">
                  <c:v>481071159.69999999</c:v>
                </c:pt>
                <c:pt idx="42780">
                  <c:v>481082405.19999999</c:v>
                </c:pt>
                <c:pt idx="42781">
                  <c:v>481093650.69999999</c:v>
                </c:pt>
                <c:pt idx="42782">
                  <c:v>481104896.19999999</c:v>
                </c:pt>
                <c:pt idx="42783">
                  <c:v>481116141.69999999</c:v>
                </c:pt>
                <c:pt idx="42784">
                  <c:v>481127387.19999999</c:v>
                </c:pt>
                <c:pt idx="42785">
                  <c:v>481138632.69999999</c:v>
                </c:pt>
                <c:pt idx="42786">
                  <c:v>481149878.19999999</c:v>
                </c:pt>
                <c:pt idx="42787">
                  <c:v>481161123.69999999</c:v>
                </c:pt>
                <c:pt idx="42788">
                  <c:v>481172369.19999999</c:v>
                </c:pt>
                <c:pt idx="42789">
                  <c:v>481183614.69999999</c:v>
                </c:pt>
                <c:pt idx="42790">
                  <c:v>481194860.19999999</c:v>
                </c:pt>
                <c:pt idx="42791">
                  <c:v>481206105.69999999</c:v>
                </c:pt>
                <c:pt idx="42792">
                  <c:v>481217351.19999999</c:v>
                </c:pt>
                <c:pt idx="42793">
                  <c:v>481228596.69999999</c:v>
                </c:pt>
                <c:pt idx="42794">
                  <c:v>481239842.19999999</c:v>
                </c:pt>
                <c:pt idx="42795">
                  <c:v>481251087.69999999</c:v>
                </c:pt>
                <c:pt idx="42796">
                  <c:v>481262333.19999999</c:v>
                </c:pt>
                <c:pt idx="42797">
                  <c:v>481273578.69999999</c:v>
                </c:pt>
                <c:pt idx="42798">
                  <c:v>481284824.19999999</c:v>
                </c:pt>
                <c:pt idx="42799">
                  <c:v>481296069.69999999</c:v>
                </c:pt>
                <c:pt idx="42800">
                  <c:v>481307315.19999999</c:v>
                </c:pt>
                <c:pt idx="42801">
                  <c:v>481318560.69999999</c:v>
                </c:pt>
                <c:pt idx="42802">
                  <c:v>481329806.19999999</c:v>
                </c:pt>
                <c:pt idx="42803">
                  <c:v>481341051.69999999</c:v>
                </c:pt>
                <c:pt idx="42804">
                  <c:v>481352297.19999999</c:v>
                </c:pt>
                <c:pt idx="42805">
                  <c:v>481363542.69999999</c:v>
                </c:pt>
                <c:pt idx="42806">
                  <c:v>481374788.19999999</c:v>
                </c:pt>
                <c:pt idx="42807">
                  <c:v>481386033.69999999</c:v>
                </c:pt>
                <c:pt idx="42808">
                  <c:v>481397279.19999999</c:v>
                </c:pt>
                <c:pt idx="42809">
                  <c:v>481408524.69999999</c:v>
                </c:pt>
                <c:pt idx="42810">
                  <c:v>481419770.19999999</c:v>
                </c:pt>
                <c:pt idx="42811">
                  <c:v>481431015.69999999</c:v>
                </c:pt>
                <c:pt idx="42812">
                  <c:v>481442261.19999999</c:v>
                </c:pt>
                <c:pt idx="42813">
                  <c:v>481453506.60000002</c:v>
                </c:pt>
                <c:pt idx="42814">
                  <c:v>481464752.10000002</c:v>
                </c:pt>
                <c:pt idx="42815">
                  <c:v>481475997.60000002</c:v>
                </c:pt>
                <c:pt idx="42816">
                  <c:v>481487243.10000002</c:v>
                </c:pt>
                <c:pt idx="42817">
                  <c:v>481498488.60000002</c:v>
                </c:pt>
                <c:pt idx="42818">
                  <c:v>481509734.10000002</c:v>
                </c:pt>
                <c:pt idx="42819">
                  <c:v>481520979.60000002</c:v>
                </c:pt>
                <c:pt idx="42820">
                  <c:v>481532225.10000002</c:v>
                </c:pt>
                <c:pt idx="42821">
                  <c:v>481543470.60000002</c:v>
                </c:pt>
                <c:pt idx="42822">
                  <c:v>481554716.10000002</c:v>
                </c:pt>
                <c:pt idx="42823">
                  <c:v>481565961.60000002</c:v>
                </c:pt>
                <c:pt idx="42824">
                  <c:v>481577207.10000002</c:v>
                </c:pt>
                <c:pt idx="42825">
                  <c:v>481588452.60000002</c:v>
                </c:pt>
                <c:pt idx="42826">
                  <c:v>481599698.10000002</c:v>
                </c:pt>
                <c:pt idx="42827">
                  <c:v>481610943.60000002</c:v>
                </c:pt>
                <c:pt idx="42828">
                  <c:v>481622189.10000002</c:v>
                </c:pt>
                <c:pt idx="42829">
                  <c:v>481633434.60000002</c:v>
                </c:pt>
                <c:pt idx="42830">
                  <c:v>481644680.10000002</c:v>
                </c:pt>
                <c:pt idx="42831">
                  <c:v>481655925.60000002</c:v>
                </c:pt>
                <c:pt idx="42832">
                  <c:v>481667171.10000002</c:v>
                </c:pt>
                <c:pt idx="42833">
                  <c:v>481678416.60000002</c:v>
                </c:pt>
                <c:pt idx="42834">
                  <c:v>481689662.10000002</c:v>
                </c:pt>
                <c:pt idx="42835">
                  <c:v>481700907.60000002</c:v>
                </c:pt>
                <c:pt idx="42836">
                  <c:v>481712153.10000002</c:v>
                </c:pt>
                <c:pt idx="42837">
                  <c:v>481723398.60000002</c:v>
                </c:pt>
                <c:pt idx="42838">
                  <c:v>481734644.10000002</c:v>
                </c:pt>
                <c:pt idx="42839">
                  <c:v>481745889.60000002</c:v>
                </c:pt>
                <c:pt idx="42840">
                  <c:v>481757135.10000002</c:v>
                </c:pt>
                <c:pt idx="42841">
                  <c:v>481768380.60000002</c:v>
                </c:pt>
                <c:pt idx="42842">
                  <c:v>481779626.10000002</c:v>
                </c:pt>
                <c:pt idx="42843">
                  <c:v>481790871.60000002</c:v>
                </c:pt>
                <c:pt idx="42844">
                  <c:v>481802117.10000002</c:v>
                </c:pt>
                <c:pt idx="42845">
                  <c:v>481813362.60000002</c:v>
                </c:pt>
                <c:pt idx="42846">
                  <c:v>481824608.10000002</c:v>
                </c:pt>
                <c:pt idx="42847">
                  <c:v>481835853.60000002</c:v>
                </c:pt>
                <c:pt idx="42848">
                  <c:v>481847099.10000002</c:v>
                </c:pt>
                <c:pt idx="42849">
                  <c:v>481858344.60000002</c:v>
                </c:pt>
                <c:pt idx="42850">
                  <c:v>481869590.10000002</c:v>
                </c:pt>
                <c:pt idx="42851">
                  <c:v>481880835.60000002</c:v>
                </c:pt>
                <c:pt idx="42852">
                  <c:v>481892081.10000002</c:v>
                </c:pt>
                <c:pt idx="42853">
                  <c:v>481903326.60000002</c:v>
                </c:pt>
                <c:pt idx="42854">
                  <c:v>481914572.10000002</c:v>
                </c:pt>
                <c:pt idx="42855">
                  <c:v>481925817.60000002</c:v>
                </c:pt>
                <c:pt idx="42856">
                  <c:v>481937063.10000002</c:v>
                </c:pt>
                <c:pt idx="42857">
                  <c:v>481948308.60000002</c:v>
                </c:pt>
                <c:pt idx="42858">
                  <c:v>481959554.10000002</c:v>
                </c:pt>
                <c:pt idx="42859">
                  <c:v>481970799.60000002</c:v>
                </c:pt>
                <c:pt idx="42860">
                  <c:v>481982045.10000002</c:v>
                </c:pt>
                <c:pt idx="42861">
                  <c:v>481993290.60000002</c:v>
                </c:pt>
                <c:pt idx="42862">
                  <c:v>482004536.10000002</c:v>
                </c:pt>
                <c:pt idx="42863">
                  <c:v>482015781.60000002</c:v>
                </c:pt>
                <c:pt idx="42864">
                  <c:v>482027027</c:v>
                </c:pt>
                <c:pt idx="42865">
                  <c:v>482038272.5</c:v>
                </c:pt>
                <c:pt idx="42866">
                  <c:v>482049518</c:v>
                </c:pt>
                <c:pt idx="42867">
                  <c:v>482060763.5</c:v>
                </c:pt>
                <c:pt idx="42868">
                  <c:v>482072009</c:v>
                </c:pt>
                <c:pt idx="42869">
                  <c:v>482083254.5</c:v>
                </c:pt>
                <c:pt idx="42870">
                  <c:v>482094500</c:v>
                </c:pt>
                <c:pt idx="42871">
                  <c:v>482105745.5</c:v>
                </c:pt>
                <c:pt idx="42872">
                  <c:v>482116991</c:v>
                </c:pt>
                <c:pt idx="42873">
                  <c:v>482128236.5</c:v>
                </c:pt>
                <c:pt idx="42874">
                  <c:v>482139482</c:v>
                </c:pt>
                <c:pt idx="42875">
                  <c:v>482150727.5</c:v>
                </c:pt>
                <c:pt idx="42876">
                  <c:v>482161973</c:v>
                </c:pt>
                <c:pt idx="42877">
                  <c:v>482173218.5</c:v>
                </c:pt>
                <c:pt idx="42878">
                  <c:v>482184464</c:v>
                </c:pt>
                <c:pt idx="42879">
                  <c:v>482195709.5</c:v>
                </c:pt>
                <c:pt idx="42880">
                  <c:v>482206955</c:v>
                </c:pt>
                <c:pt idx="42881">
                  <c:v>482218200.5</c:v>
                </c:pt>
                <c:pt idx="42882">
                  <c:v>482229446</c:v>
                </c:pt>
                <c:pt idx="42883">
                  <c:v>482240691.5</c:v>
                </c:pt>
                <c:pt idx="42884">
                  <c:v>482251937</c:v>
                </c:pt>
                <c:pt idx="42885">
                  <c:v>482263182.5</c:v>
                </c:pt>
                <c:pt idx="42886">
                  <c:v>482274428</c:v>
                </c:pt>
                <c:pt idx="42887">
                  <c:v>482285673.5</c:v>
                </c:pt>
                <c:pt idx="42888">
                  <c:v>482296919</c:v>
                </c:pt>
                <c:pt idx="42889">
                  <c:v>482308164.5</c:v>
                </c:pt>
                <c:pt idx="42890">
                  <c:v>482319410</c:v>
                </c:pt>
                <c:pt idx="42891">
                  <c:v>482330655.5</c:v>
                </c:pt>
                <c:pt idx="42892">
                  <c:v>482341901</c:v>
                </c:pt>
                <c:pt idx="42893">
                  <c:v>482353146.5</c:v>
                </c:pt>
                <c:pt idx="42894">
                  <c:v>482364392</c:v>
                </c:pt>
                <c:pt idx="42895">
                  <c:v>482375637.5</c:v>
                </c:pt>
                <c:pt idx="42896">
                  <c:v>482386883</c:v>
                </c:pt>
                <c:pt idx="42897">
                  <c:v>482398128.5</c:v>
                </c:pt>
                <c:pt idx="42898">
                  <c:v>482409374</c:v>
                </c:pt>
                <c:pt idx="42899">
                  <c:v>482420619.5</c:v>
                </c:pt>
                <c:pt idx="42900">
                  <c:v>482431865</c:v>
                </c:pt>
                <c:pt idx="42901">
                  <c:v>482443110.5</c:v>
                </c:pt>
                <c:pt idx="42902">
                  <c:v>482454356</c:v>
                </c:pt>
                <c:pt idx="42903">
                  <c:v>482465601.5</c:v>
                </c:pt>
                <c:pt idx="42904">
                  <c:v>482476847</c:v>
                </c:pt>
                <c:pt idx="42905">
                  <c:v>482488092.5</c:v>
                </c:pt>
                <c:pt idx="42906">
                  <c:v>482499338</c:v>
                </c:pt>
                <c:pt idx="42907">
                  <c:v>482510583.5</c:v>
                </c:pt>
                <c:pt idx="42908">
                  <c:v>482521829</c:v>
                </c:pt>
                <c:pt idx="42909">
                  <c:v>482533074.5</c:v>
                </c:pt>
                <c:pt idx="42910">
                  <c:v>482544320</c:v>
                </c:pt>
                <c:pt idx="42911">
                  <c:v>482555565.5</c:v>
                </c:pt>
                <c:pt idx="42912">
                  <c:v>482566811</c:v>
                </c:pt>
                <c:pt idx="42913">
                  <c:v>482578056.5</c:v>
                </c:pt>
                <c:pt idx="42914">
                  <c:v>482589301.89999998</c:v>
                </c:pt>
                <c:pt idx="42915">
                  <c:v>482600547.39999998</c:v>
                </c:pt>
                <c:pt idx="42916">
                  <c:v>482611792.89999998</c:v>
                </c:pt>
                <c:pt idx="42917">
                  <c:v>482623038.39999998</c:v>
                </c:pt>
                <c:pt idx="42918">
                  <c:v>482634283.89999998</c:v>
                </c:pt>
                <c:pt idx="42919">
                  <c:v>482645529.39999998</c:v>
                </c:pt>
                <c:pt idx="42920">
                  <c:v>482656774.89999998</c:v>
                </c:pt>
                <c:pt idx="42921">
                  <c:v>482668020.39999998</c:v>
                </c:pt>
                <c:pt idx="42922">
                  <c:v>482679265.89999998</c:v>
                </c:pt>
                <c:pt idx="42923">
                  <c:v>482690511.39999998</c:v>
                </c:pt>
                <c:pt idx="42924">
                  <c:v>482701756.89999998</c:v>
                </c:pt>
                <c:pt idx="42925">
                  <c:v>482713002.39999998</c:v>
                </c:pt>
                <c:pt idx="42926">
                  <c:v>482724247.89999998</c:v>
                </c:pt>
                <c:pt idx="42927">
                  <c:v>482735493.39999998</c:v>
                </c:pt>
                <c:pt idx="42928">
                  <c:v>482746738.89999998</c:v>
                </c:pt>
                <c:pt idx="42929">
                  <c:v>482757984.39999998</c:v>
                </c:pt>
                <c:pt idx="42930">
                  <c:v>482769229.89999998</c:v>
                </c:pt>
                <c:pt idx="42931">
                  <c:v>482780475.39999998</c:v>
                </c:pt>
                <c:pt idx="42932">
                  <c:v>482791720.89999998</c:v>
                </c:pt>
                <c:pt idx="42933">
                  <c:v>482802966.39999998</c:v>
                </c:pt>
                <c:pt idx="42934">
                  <c:v>482814211.89999998</c:v>
                </c:pt>
                <c:pt idx="42935">
                  <c:v>482825457.39999998</c:v>
                </c:pt>
                <c:pt idx="42936">
                  <c:v>482836702.89999998</c:v>
                </c:pt>
                <c:pt idx="42937">
                  <c:v>482847948.39999998</c:v>
                </c:pt>
                <c:pt idx="42938">
                  <c:v>482859193.89999998</c:v>
                </c:pt>
                <c:pt idx="42939">
                  <c:v>482870439.39999998</c:v>
                </c:pt>
                <c:pt idx="42940">
                  <c:v>482881684.89999998</c:v>
                </c:pt>
                <c:pt idx="42941">
                  <c:v>482892930.39999998</c:v>
                </c:pt>
                <c:pt idx="42942">
                  <c:v>482904175.89999998</c:v>
                </c:pt>
                <c:pt idx="42943">
                  <c:v>482915421.39999998</c:v>
                </c:pt>
                <c:pt idx="42944">
                  <c:v>482926666.89999998</c:v>
                </c:pt>
                <c:pt idx="42945">
                  <c:v>482937912.39999998</c:v>
                </c:pt>
                <c:pt idx="42946">
                  <c:v>482949157.89999998</c:v>
                </c:pt>
                <c:pt idx="42947">
                  <c:v>482960403.39999998</c:v>
                </c:pt>
                <c:pt idx="42948">
                  <c:v>482971648.89999998</c:v>
                </c:pt>
                <c:pt idx="42949">
                  <c:v>482982894.39999998</c:v>
                </c:pt>
                <c:pt idx="42950">
                  <c:v>482994139.89999998</c:v>
                </c:pt>
                <c:pt idx="42951">
                  <c:v>483005385.39999998</c:v>
                </c:pt>
                <c:pt idx="42952">
                  <c:v>483016630.89999998</c:v>
                </c:pt>
                <c:pt idx="42953">
                  <c:v>483027876.39999998</c:v>
                </c:pt>
                <c:pt idx="42954">
                  <c:v>483039121.89999998</c:v>
                </c:pt>
                <c:pt idx="42955">
                  <c:v>483050367.39999998</c:v>
                </c:pt>
                <c:pt idx="42956">
                  <c:v>483061612.89999998</c:v>
                </c:pt>
                <c:pt idx="42957">
                  <c:v>483072858.39999998</c:v>
                </c:pt>
                <c:pt idx="42958">
                  <c:v>483084103.89999998</c:v>
                </c:pt>
                <c:pt idx="42959">
                  <c:v>483095349.39999998</c:v>
                </c:pt>
                <c:pt idx="42960">
                  <c:v>483106594.89999998</c:v>
                </c:pt>
                <c:pt idx="42961">
                  <c:v>483117840.39999998</c:v>
                </c:pt>
                <c:pt idx="42962">
                  <c:v>483129085.89999998</c:v>
                </c:pt>
                <c:pt idx="42963">
                  <c:v>483140331.39999998</c:v>
                </c:pt>
                <c:pt idx="42964">
                  <c:v>483151576.89999998</c:v>
                </c:pt>
                <c:pt idx="42965">
                  <c:v>483162822.30000001</c:v>
                </c:pt>
                <c:pt idx="42966">
                  <c:v>483174067.80000001</c:v>
                </c:pt>
                <c:pt idx="42967">
                  <c:v>483185313.30000001</c:v>
                </c:pt>
                <c:pt idx="42968">
                  <c:v>483196558.80000001</c:v>
                </c:pt>
                <c:pt idx="42969">
                  <c:v>483207804.30000001</c:v>
                </c:pt>
                <c:pt idx="42970">
                  <c:v>483219049.80000001</c:v>
                </c:pt>
                <c:pt idx="42971">
                  <c:v>483230295.30000001</c:v>
                </c:pt>
                <c:pt idx="42972">
                  <c:v>483241540.80000001</c:v>
                </c:pt>
                <c:pt idx="42973">
                  <c:v>483252786.30000001</c:v>
                </c:pt>
                <c:pt idx="42974">
                  <c:v>483264031.80000001</c:v>
                </c:pt>
                <c:pt idx="42975">
                  <c:v>483275277.30000001</c:v>
                </c:pt>
                <c:pt idx="42976">
                  <c:v>483286522.80000001</c:v>
                </c:pt>
                <c:pt idx="42977">
                  <c:v>483297768.30000001</c:v>
                </c:pt>
                <c:pt idx="42978">
                  <c:v>483309013.80000001</c:v>
                </c:pt>
                <c:pt idx="42979">
                  <c:v>483320259.30000001</c:v>
                </c:pt>
                <c:pt idx="42980">
                  <c:v>483331504.80000001</c:v>
                </c:pt>
                <c:pt idx="42981">
                  <c:v>483342750.30000001</c:v>
                </c:pt>
                <c:pt idx="42982">
                  <c:v>483353995.80000001</c:v>
                </c:pt>
                <c:pt idx="42983">
                  <c:v>483365241.30000001</c:v>
                </c:pt>
                <c:pt idx="42984">
                  <c:v>483376486.80000001</c:v>
                </c:pt>
                <c:pt idx="42985">
                  <c:v>483387732.30000001</c:v>
                </c:pt>
                <c:pt idx="42986">
                  <c:v>483398977.80000001</c:v>
                </c:pt>
                <c:pt idx="42987">
                  <c:v>483410223.30000001</c:v>
                </c:pt>
                <c:pt idx="42988">
                  <c:v>483421468.80000001</c:v>
                </c:pt>
                <c:pt idx="42989">
                  <c:v>483432714.30000001</c:v>
                </c:pt>
                <c:pt idx="42990">
                  <c:v>483443959.80000001</c:v>
                </c:pt>
                <c:pt idx="42991">
                  <c:v>483455205.30000001</c:v>
                </c:pt>
                <c:pt idx="42992">
                  <c:v>483466450.80000001</c:v>
                </c:pt>
                <c:pt idx="42993">
                  <c:v>483477696.30000001</c:v>
                </c:pt>
                <c:pt idx="42994">
                  <c:v>483488941.80000001</c:v>
                </c:pt>
                <c:pt idx="42995">
                  <c:v>483500187.30000001</c:v>
                </c:pt>
                <c:pt idx="42996">
                  <c:v>483511432.80000001</c:v>
                </c:pt>
                <c:pt idx="42997">
                  <c:v>483522678.30000001</c:v>
                </c:pt>
                <c:pt idx="42998">
                  <c:v>483533923.80000001</c:v>
                </c:pt>
                <c:pt idx="42999">
                  <c:v>483545169.30000001</c:v>
                </c:pt>
                <c:pt idx="43000">
                  <c:v>483556414.80000001</c:v>
                </c:pt>
                <c:pt idx="43001">
                  <c:v>483567660.30000001</c:v>
                </c:pt>
                <c:pt idx="43002">
                  <c:v>483578905.80000001</c:v>
                </c:pt>
                <c:pt idx="43003">
                  <c:v>483590151.30000001</c:v>
                </c:pt>
                <c:pt idx="43004">
                  <c:v>483601396.80000001</c:v>
                </c:pt>
                <c:pt idx="43005">
                  <c:v>483612642.30000001</c:v>
                </c:pt>
                <c:pt idx="43006">
                  <c:v>483623887.80000001</c:v>
                </c:pt>
                <c:pt idx="43007">
                  <c:v>483635133.30000001</c:v>
                </c:pt>
                <c:pt idx="43008">
                  <c:v>483646378.80000001</c:v>
                </c:pt>
                <c:pt idx="43009">
                  <c:v>483657624.30000001</c:v>
                </c:pt>
                <c:pt idx="43010">
                  <c:v>483668869.80000001</c:v>
                </c:pt>
                <c:pt idx="43011">
                  <c:v>483680115.30000001</c:v>
                </c:pt>
                <c:pt idx="43012">
                  <c:v>483691360.80000001</c:v>
                </c:pt>
                <c:pt idx="43013">
                  <c:v>483702606.30000001</c:v>
                </c:pt>
                <c:pt idx="43014">
                  <c:v>483713851.80000001</c:v>
                </c:pt>
                <c:pt idx="43015">
                  <c:v>483725097.19999999</c:v>
                </c:pt>
                <c:pt idx="43016">
                  <c:v>483736342.69999999</c:v>
                </c:pt>
                <c:pt idx="43017">
                  <c:v>483747588.19999999</c:v>
                </c:pt>
                <c:pt idx="43018">
                  <c:v>483758833.69999999</c:v>
                </c:pt>
                <c:pt idx="43019">
                  <c:v>483770079.19999999</c:v>
                </c:pt>
                <c:pt idx="43020">
                  <c:v>483781324.69999999</c:v>
                </c:pt>
                <c:pt idx="43021">
                  <c:v>483792570.19999999</c:v>
                </c:pt>
                <c:pt idx="43022">
                  <c:v>483803815.69999999</c:v>
                </c:pt>
                <c:pt idx="43023">
                  <c:v>483815061.19999999</c:v>
                </c:pt>
                <c:pt idx="43024">
                  <c:v>483826306.69999999</c:v>
                </c:pt>
                <c:pt idx="43025">
                  <c:v>483837552.19999999</c:v>
                </c:pt>
                <c:pt idx="43026">
                  <c:v>483848797.69999999</c:v>
                </c:pt>
                <c:pt idx="43027">
                  <c:v>483860043.19999999</c:v>
                </c:pt>
                <c:pt idx="43028">
                  <c:v>483871288.69999999</c:v>
                </c:pt>
                <c:pt idx="43029">
                  <c:v>483882534.19999999</c:v>
                </c:pt>
                <c:pt idx="43030">
                  <c:v>483893779.69999999</c:v>
                </c:pt>
                <c:pt idx="43031">
                  <c:v>483905025.19999999</c:v>
                </c:pt>
                <c:pt idx="43032">
                  <c:v>483916270.69999999</c:v>
                </c:pt>
                <c:pt idx="43033">
                  <c:v>483927516.19999999</c:v>
                </c:pt>
                <c:pt idx="43034">
                  <c:v>483938761.69999999</c:v>
                </c:pt>
                <c:pt idx="43035">
                  <c:v>483950007.19999999</c:v>
                </c:pt>
                <c:pt idx="43036">
                  <c:v>483961252.69999999</c:v>
                </c:pt>
                <c:pt idx="43037">
                  <c:v>483972498.19999999</c:v>
                </c:pt>
                <c:pt idx="43038">
                  <c:v>483983743.69999999</c:v>
                </c:pt>
                <c:pt idx="43039">
                  <c:v>483994989.19999999</c:v>
                </c:pt>
                <c:pt idx="43040">
                  <c:v>484006234.69999999</c:v>
                </c:pt>
                <c:pt idx="43041">
                  <c:v>484017480.19999999</c:v>
                </c:pt>
                <c:pt idx="43042">
                  <c:v>484028725.69999999</c:v>
                </c:pt>
                <c:pt idx="43043">
                  <c:v>484039971.19999999</c:v>
                </c:pt>
                <c:pt idx="43044">
                  <c:v>484051216.69999999</c:v>
                </c:pt>
                <c:pt idx="43045">
                  <c:v>484062462.19999999</c:v>
                </c:pt>
                <c:pt idx="43046">
                  <c:v>484073707.69999999</c:v>
                </c:pt>
                <c:pt idx="43047">
                  <c:v>484084953.19999999</c:v>
                </c:pt>
                <c:pt idx="43048">
                  <c:v>484096198.69999999</c:v>
                </c:pt>
                <c:pt idx="43049">
                  <c:v>484107444.19999999</c:v>
                </c:pt>
                <c:pt idx="43050">
                  <c:v>484118689.69999999</c:v>
                </c:pt>
                <c:pt idx="43051">
                  <c:v>484129935.19999999</c:v>
                </c:pt>
                <c:pt idx="43052">
                  <c:v>484141180.69999999</c:v>
                </c:pt>
                <c:pt idx="43053">
                  <c:v>484152426.19999999</c:v>
                </c:pt>
                <c:pt idx="43054">
                  <c:v>484163671.69999999</c:v>
                </c:pt>
                <c:pt idx="43055">
                  <c:v>484174917.19999999</c:v>
                </c:pt>
                <c:pt idx="43056">
                  <c:v>484186162.69999999</c:v>
                </c:pt>
                <c:pt idx="43057">
                  <c:v>484197408.19999999</c:v>
                </c:pt>
                <c:pt idx="43058">
                  <c:v>484208653.69999999</c:v>
                </c:pt>
                <c:pt idx="43059">
                  <c:v>484219899.19999999</c:v>
                </c:pt>
                <c:pt idx="43060">
                  <c:v>484231144.69999999</c:v>
                </c:pt>
                <c:pt idx="43061">
                  <c:v>484242390.19999999</c:v>
                </c:pt>
                <c:pt idx="43062">
                  <c:v>484253635.69999999</c:v>
                </c:pt>
                <c:pt idx="43063">
                  <c:v>484264881.19999999</c:v>
                </c:pt>
                <c:pt idx="43064">
                  <c:v>484276126.69999999</c:v>
                </c:pt>
                <c:pt idx="43065">
                  <c:v>484287372.10000002</c:v>
                </c:pt>
                <c:pt idx="43066">
                  <c:v>484298617.60000002</c:v>
                </c:pt>
                <c:pt idx="43067">
                  <c:v>484309863.10000002</c:v>
                </c:pt>
                <c:pt idx="43068">
                  <c:v>484321108.60000002</c:v>
                </c:pt>
                <c:pt idx="43069">
                  <c:v>484332354.10000002</c:v>
                </c:pt>
                <c:pt idx="43070">
                  <c:v>484343599.60000002</c:v>
                </c:pt>
                <c:pt idx="43071">
                  <c:v>484354845.10000002</c:v>
                </c:pt>
                <c:pt idx="43072">
                  <c:v>484366090.60000002</c:v>
                </c:pt>
                <c:pt idx="43073">
                  <c:v>484377336.10000002</c:v>
                </c:pt>
                <c:pt idx="43074">
                  <c:v>484388581.60000002</c:v>
                </c:pt>
                <c:pt idx="43075">
                  <c:v>484399827.10000002</c:v>
                </c:pt>
                <c:pt idx="43076">
                  <c:v>484411072.60000002</c:v>
                </c:pt>
                <c:pt idx="43077">
                  <c:v>484422318.10000002</c:v>
                </c:pt>
                <c:pt idx="43078">
                  <c:v>484433563.60000002</c:v>
                </c:pt>
                <c:pt idx="43079">
                  <c:v>484444809.10000002</c:v>
                </c:pt>
                <c:pt idx="43080">
                  <c:v>484456054.60000002</c:v>
                </c:pt>
                <c:pt idx="43081">
                  <c:v>484467300.10000002</c:v>
                </c:pt>
                <c:pt idx="43082">
                  <c:v>484478545.60000002</c:v>
                </c:pt>
                <c:pt idx="43083">
                  <c:v>484489791.10000002</c:v>
                </c:pt>
                <c:pt idx="43084">
                  <c:v>484501036.60000002</c:v>
                </c:pt>
                <c:pt idx="43085">
                  <c:v>484512282.10000002</c:v>
                </c:pt>
                <c:pt idx="43086">
                  <c:v>484523527.60000002</c:v>
                </c:pt>
                <c:pt idx="43087">
                  <c:v>484534773.10000002</c:v>
                </c:pt>
                <c:pt idx="43088">
                  <c:v>484546018.60000002</c:v>
                </c:pt>
                <c:pt idx="43089">
                  <c:v>484557264.10000002</c:v>
                </c:pt>
                <c:pt idx="43090">
                  <c:v>484568509.60000002</c:v>
                </c:pt>
                <c:pt idx="43091">
                  <c:v>484579755.10000002</c:v>
                </c:pt>
                <c:pt idx="43092">
                  <c:v>484591000.60000002</c:v>
                </c:pt>
                <c:pt idx="43093">
                  <c:v>484602246.10000002</c:v>
                </c:pt>
                <c:pt idx="43094">
                  <c:v>484613491.60000002</c:v>
                </c:pt>
                <c:pt idx="43095">
                  <c:v>484624737.10000002</c:v>
                </c:pt>
                <c:pt idx="43096">
                  <c:v>484635982.60000002</c:v>
                </c:pt>
                <c:pt idx="43097">
                  <c:v>484647228.10000002</c:v>
                </c:pt>
                <c:pt idx="43098">
                  <c:v>484658473.60000002</c:v>
                </c:pt>
                <c:pt idx="43099">
                  <c:v>484669719.10000002</c:v>
                </c:pt>
                <c:pt idx="43100">
                  <c:v>484680964.60000002</c:v>
                </c:pt>
                <c:pt idx="43101">
                  <c:v>484692210.10000002</c:v>
                </c:pt>
                <c:pt idx="43102">
                  <c:v>484703455.60000002</c:v>
                </c:pt>
                <c:pt idx="43103">
                  <c:v>484714701.10000002</c:v>
                </c:pt>
                <c:pt idx="43104">
                  <c:v>484725946.60000002</c:v>
                </c:pt>
                <c:pt idx="43105">
                  <c:v>484737192.10000002</c:v>
                </c:pt>
                <c:pt idx="43106">
                  <c:v>484748437.60000002</c:v>
                </c:pt>
                <c:pt idx="43107">
                  <c:v>484759683.10000002</c:v>
                </c:pt>
                <c:pt idx="43108">
                  <c:v>484770928.60000002</c:v>
                </c:pt>
                <c:pt idx="43109">
                  <c:v>484782174.10000002</c:v>
                </c:pt>
                <c:pt idx="43110">
                  <c:v>484793419.60000002</c:v>
                </c:pt>
                <c:pt idx="43111">
                  <c:v>484804665.10000002</c:v>
                </c:pt>
                <c:pt idx="43112">
                  <c:v>484815910.60000002</c:v>
                </c:pt>
                <c:pt idx="43113">
                  <c:v>484827156.10000002</c:v>
                </c:pt>
                <c:pt idx="43114">
                  <c:v>484838401.60000002</c:v>
                </c:pt>
                <c:pt idx="43115">
                  <c:v>484849647.10000002</c:v>
                </c:pt>
                <c:pt idx="43116">
                  <c:v>484860892.5</c:v>
                </c:pt>
                <c:pt idx="43117">
                  <c:v>484872138</c:v>
                </c:pt>
                <c:pt idx="43118">
                  <c:v>484883383.5</c:v>
                </c:pt>
                <c:pt idx="43119">
                  <c:v>484894629</c:v>
                </c:pt>
                <c:pt idx="43120">
                  <c:v>484905874.5</c:v>
                </c:pt>
                <c:pt idx="43121">
                  <c:v>484917120</c:v>
                </c:pt>
                <c:pt idx="43122">
                  <c:v>484928365.5</c:v>
                </c:pt>
                <c:pt idx="43123">
                  <c:v>484939611</c:v>
                </c:pt>
                <c:pt idx="43124">
                  <c:v>484950856.5</c:v>
                </c:pt>
                <c:pt idx="43125">
                  <c:v>484962102</c:v>
                </c:pt>
                <c:pt idx="43126">
                  <c:v>484973347.5</c:v>
                </c:pt>
                <c:pt idx="43127">
                  <c:v>484984593</c:v>
                </c:pt>
                <c:pt idx="43128">
                  <c:v>484995838.5</c:v>
                </c:pt>
                <c:pt idx="43129">
                  <c:v>485007084</c:v>
                </c:pt>
                <c:pt idx="43130">
                  <c:v>485018329.5</c:v>
                </c:pt>
                <c:pt idx="43131">
                  <c:v>485029575</c:v>
                </c:pt>
                <c:pt idx="43132">
                  <c:v>485040820.5</c:v>
                </c:pt>
                <c:pt idx="43133">
                  <c:v>485052066</c:v>
                </c:pt>
                <c:pt idx="43134">
                  <c:v>485063311.5</c:v>
                </c:pt>
                <c:pt idx="43135">
                  <c:v>485074557</c:v>
                </c:pt>
                <c:pt idx="43136">
                  <c:v>485085802.5</c:v>
                </c:pt>
                <c:pt idx="43137">
                  <c:v>485097048</c:v>
                </c:pt>
                <c:pt idx="43138">
                  <c:v>485108293.5</c:v>
                </c:pt>
                <c:pt idx="43139">
                  <c:v>485119539</c:v>
                </c:pt>
                <c:pt idx="43140">
                  <c:v>485130784.5</c:v>
                </c:pt>
                <c:pt idx="43141">
                  <c:v>485142030</c:v>
                </c:pt>
                <c:pt idx="43142">
                  <c:v>485153275.5</c:v>
                </c:pt>
                <c:pt idx="43143">
                  <c:v>485164521</c:v>
                </c:pt>
                <c:pt idx="43144">
                  <c:v>485175766.5</c:v>
                </c:pt>
                <c:pt idx="43145">
                  <c:v>485187012</c:v>
                </c:pt>
                <c:pt idx="43146">
                  <c:v>485198257.5</c:v>
                </c:pt>
                <c:pt idx="43147">
                  <c:v>485209503</c:v>
                </c:pt>
                <c:pt idx="43148">
                  <c:v>485220748.5</c:v>
                </c:pt>
                <c:pt idx="43149">
                  <c:v>485231994</c:v>
                </c:pt>
                <c:pt idx="43150">
                  <c:v>485243239.5</c:v>
                </c:pt>
                <c:pt idx="43151">
                  <c:v>485254485</c:v>
                </c:pt>
                <c:pt idx="43152">
                  <c:v>485265730.5</c:v>
                </c:pt>
                <c:pt idx="43153">
                  <c:v>485276976</c:v>
                </c:pt>
                <c:pt idx="43154">
                  <c:v>485288221.5</c:v>
                </c:pt>
                <c:pt idx="43155">
                  <c:v>485299467</c:v>
                </c:pt>
                <c:pt idx="43156">
                  <c:v>485310712.5</c:v>
                </c:pt>
                <c:pt idx="43157">
                  <c:v>485321958</c:v>
                </c:pt>
                <c:pt idx="43158">
                  <c:v>485333203.5</c:v>
                </c:pt>
                <c:pt idx="43159">
                  <c:v>485344449</c:v>
                </c:pt>
                <c:pt idx="43160">
                  <c:v>485355694.5</c:v>
                </c:pt>
                <c:pt idx="43161">
                  <c:v>485366940</c:v>
                </c:pt>
                <c:pt idx="43162">
                  <c:v>485378185.5</c:v>
                </c:pt>
                <c:pt idx="43163">
                  <c:v>485389431</c:v>
                </c:pt>
                <c:pt idx="43164">
                  <c:v>485400676.5</c:v>
                </c:pt>
                <c:pt idx="43165">
                  <c:v>485411922</c:v>
                </c:pt>
                <c:pt idx="43166">
                  <c:v>485423167.39999998</c:v>
                </c:pt>
                <c:pt idx="43167">
                  <c:v>485434412.89999998</c:v>
                </c:pt>
                <c:pt idx="43168">
                  <c:v>485445658.39999998</c:v>
                </c:pt>
                <c:pt idx="43169">
                  <c:v>485456903.89999998</c:v>
                </c:pt>
                <c:pt idx="43170">
                  <c:v>485468149.39999998</c:v>
                </c:pt>
                <c:pt idx="43171">
                  <c:v>485479394.89999998</c:v>
                </c:pt>
                <c:pt idx="43172">
                  <c:v>485490640.39999998</c:v>
                </c:pt>
                <c:pt idx="43173">
                  <c:v>485501885.89999998</c:v>
                </c:pt>
                <c:pt idx="43174">
                  <c:v>485513131.39999998</c:v>
                </c:pt>
                <c:pt idx="43175">
                  <c:v>485524376.89999998</c:v>
                </c:pt>
                <c:pt idx="43176">
                  <c:v>485535622.39999998</c:v>
                </c:pt>
                <c:pt idx="43177">
                  <c:v>485546867.89999998</c:v>
                </c:pt>
                <c:pt idx="43178">
                  <c:v>485558113.39999998</c:v>
                </c:pt>
                <c:pt idx="43179">
                  <c:v>485569358.89999998</c:v>
                </c:pt>
                <c:pt idx="43180">
                  <c:v>485580604.39999998</c:v>
                </c:pt>
                <c:pt idx="43181">
                  <c:v>485591849.89999998</c:v>
                </c:pt>
                <c:pt idx="43182">
                  <c:v>485603095.39999998</c:v>
                </c:pt>
                <c:pt idx="43183">
                  <c:v>485614340.89999998</c:v>
                </c:pt>
                <c:pt idx="43184">
                  <c:v>485625586.39999998</c:v>
                </c:pt>
                <c:pt idx="43185">
                  <c:v>485636831.89999998</c:v>
                </c:pt>
                <c:pt idx="43186">
                  <c:v>485648077.39999998</c:v>
                </c:pt>
                <c:pt idx="43187">
                  <c:v>485659322.89999998</c:v>
                </c:pt>
                <c:pt idx="43188">
                  <c:v>485670568.39999998</c:v>
                </c:pt>
                <c:pt idx="43189">
                  <c:v>485681813.89999998</c:v>
                </c:pt>
                <c:pt idx="43190">
                  <c:v>485693059.39999998</c:v>
                </c:pt>
                <c:pt idx="43191">
                  <c:v>485704304.89999998</c:v>
                </c:pt>
                <c:pt idx="43192">
                  <c:v>485715550.39999998</c:v>
                </c:pt>
                <c:pt idx="43193">
                  <c:v>485726795.89999998</c:v>
                </c:pt>
                <c:pt idx="43194">
                  <c:v>485738041.39999998</c:v>
                </c:pt>
                <c:pt idx="43195">
                  <c:v>485749286.89999998</c:v>
                </c:pt>
                <c:pt idx="43196">
                  <c:v>485760532.39999998</c:v>
                </c:pt>
                <c:pt idx="43197">
                  <c:v>485771777.89999998</c:v>
                </c:pt>
                <c:pt idx="43198">
                  <c:v>485783023.39999998</c:v>
                </c:pt>
                <c:pt idx="43199">
                  <c:v>485794268.89999998</c:v>
                </c:pt>
                <c:pt idx="43200">
                  <c:v>485805514.39999998</c:v>
                </c:pt>
                <c:pt idx="43201">
                  <c:v>485816759.89999998</c:v>
                </c:pt>
                <c:pt idx="43202">
                  <c:v>485828005.39999998</c:v>
                </c:pt>
                <c:pt idx="43203">
                  <c:v>485839250.89999998</c:v>
                </c:pt>
                <c:pt idx="43204">
                  <c:v>485850496.39999998</c:v>
                </c:pt>
                <c:pt idx="43205">
                  <c:v>485861741.89999998</c:v>
                </c:pt>
                <c:pt idx="43206">
                  <c:v>485872987.39999998</c:v>
                </c:pt>
                <c:pt idx="43207">
                  <c:v>485884232.89999998</c:v>
                </c:pt>
                <c:pt idx="43208">
                  <c:v>485895478.39999998</c:v>
                </c:pt>
                <c:pt idx="43209">
                  <c:v>485906723.89999998</c:v>
                </c:pt>
                <c:pt idx="43210">
                  <c:v>485917969.39999998</c:v>
                </c:pt>
                <c:pt idx="43211">
                  <c:v>485929214.89999998</c:v>
                </c:pt>
                <c:pt idx="43212">
                  <c:v>485940460.39999998</c:v>
                </c:pt>
                <c:pt idx="43213">
                  <c:v>485951705.89999998</c:v>
                </c:pt>
                <c:pt idx="43214">
                  <c:v>485962951.39999998</c:v>
                </c:pt>
                <c:pt idx="43215">
                  <c:v>485974196.89999998</c:v>
                </c:pt>
                <c:pt idx="43216">
                  <c:v>485985442.39999998</c:v>
                </c:pt>
                <c:pt idx="43217">
                  <c:v>485996687.80000001</c:v>
                </c:pt>
                <c:pt idx="43218">
                  <c:v>486007933.30000001</c:v>
                </c:pt>
                <c:pt idx="43219">
                  <c:v>486019178.80000001</c:v>
                </c:pt>
                <c:pt idx="43220">
                  <c:v>486030424.30000001</c:v>
                </c:pt>
                <c:pt idx="43221">
                  <c:v>486041669.80000001</c:v>
                </c:pt>
                <c:pt idx="43222">
                  <c:v>486052915.30000001</c:v>
                </c:pt>
                <c:pt idx="43223">
                  <c:v>486064160.80000001</c:v>
                </c:pt>
                <c:pt idx="43224">
                  <c:v>486075406.30000001</c:v>
                </c:pt>
                <c:pt idx="43225">
                  <c:v>486086651.80000001</c:v>
                </c:pt>
                <c:pt idx="43226">
                  <c:v>486097897.30000001</c:v>
                </c:pt>
                <c:pt idx="43227">
                  <c:v>486109142.80000001</c:v>
                </c:pt>
                <c:pt idx="43228">
                  <c:v>486120388.30000001</c:v>
                </c:pt>
                <c:pt idx="43229">
                  <c:v>486131633.80000001</c:v>
                </c:pt>
                <c:pt idx="43230">
                  <c:v>486142879.30000001</c:v>
                </c:pt>
                <c:pt idx="43231">
                  <c:v>486154124.80000001</c:v>
                </c:pt>
                <c:pt idx="43232">
                  <c:v>486165370.30000001</c:v>
                </c:pt>
                <c:pt idx="43233">
                  <c:v>486176615.80000001</c:v>
                </c:pt>
                <c:pt idx="43234">
                  <c:v>486187861.30000001</c:v>
                </c:pt>
                <c:pt idx="43235">
                  <c:v>486199106.80000001</c:v>
                </c:pt>
                <c:pt idx="43236">
                  <c:v>486210352.30000001</c:v>
                </c:pt>
                <c:pt idx="43237">
                  <c:v>486221597.80000001</c:v>
                </c:pt>
                <c:pt idx="43238">
                  <c:v>486232843.30000001</c:v>
                </c:pt>
                <c:pt idx="43239">
                  <c:v>486244088.80000001</c:v>
                </c:pt>
                <c:pt idx="43240">
                  <c:v>486255334.30000001</c:v>
                </c:pt>
                <c:pt idx="43241">
                  <c:v>486266579.80000001</c:v>
                </c:pt>
                <c:pt idx="43242">
                  <c:v>486277825.30000001</c:v>
                </c:pt>
                <c:pt idx="43243">
                  <c:v>486289070.80000001</c:v>
                </c:pt>
                <c:pt idx="43244">
                  <c:v>486300316.30000001</c:v>
                </c:pt>
                <c:pt idx="43245">
                  <c:v>486311561.80000001</c:v>
                </c:pt>
                <c:pt idx="43246">
                  <c:v>486322807.30000001</c:v>
                </c:pt>
                <c:pt idx="43247">
                  <c:v>486334052.80000001</c:v>
                </c:pt>
                <c:pt idx="43248">
                  <c:v>486345298.30000001</c:v>
                </c:pt>
                <c:pt idx="43249">
                  <c:v>486356543.80000001</c:v>
                </c:pt>
                <c:pt idx="43250">
                  <c:v>486367789.30000001</c:v>
                </c:pt>
                <c:pt idx="43251">
                  <c:v>486379034.80000001</c:v>
                </c:pt>
                <c:pt idx="43252">
                  <c:v>486390280.30000001</c:v>
                </c:pt>
                <c:pt idx="43253">
                  <c:v>486401525.80000001</c:v>
                </c:pt>
                <c:pt idx="43254">
                  <c:v>486412771.30000001</c:v>
                </c:pt>
                <c:pt idx="43255">
                  <c:v>486424016.80000001</c:v>
                </c:pt>
                <c:pt idx="43256">
                  <c:v>486435262.30000001</c:v>
                </c:pt>
                <c:pt idx="43257">
                  <c:v>486446507.80000001</c:v>
                </c:pt>
                <c:pt idx="43258">
                  <c:v>486457753.30000001</c:v>
                </c:pt>
                <c:pt idx="43259">
                  <c:v>486468998.80000001</c:v>
                </c:pt>
                <c:pt idx="43260">
                  <c:v>486480244.30000001</c:v>
                </c:pt>
                <c:pt idx="43261">
                  <c:v>486491489.80000001</c:v>
                </c:pt>
                <c:pt idx="43262">
                  <c:v>486502735.30000001</c:v>
                </c:pt>
                <c:pt idx="43263">
                  <c:v>486513980.80000001</c:v>
                </c:pt>
                <c:pt idx="43264">
                  <c:v>486525226.30000001</c:v>
                </c:pt>
                <c:pt idx="43265">
                  <c:v>486536471.80000001</c:v>
                </c:pt>
                <c:pt idx="43266">
                  <c:v>486547717.30000001</c:v>
                </c:pt>
                <c:pt idx="43267">
                  <c:v>486558962.69999999</c:v>
                </c:pt>
                <c:pt idx="43268">
                  <c:v>486570208.19999999</c:v>
                </c:pt>
                <c:pt idx="43269">
                  <c:v>486581453.69999999</c:v>
                </c:pt>
                <c:pt idx="43270">
                  <c:v>486592699.19999999</c:v>
                </c:pt>
                <c:pt idx="43271">
                  <c:v>486603944.69999999</c:v>
                </c:pt>
                <c:pt idx="43272">
                  <c:v>486615190.19999999</c:v>
                </c:pt>
                <c:pt idx="43273">
                  <c:v>486626435.69999999</c:v>
                </c:pt>
                <c:pt idx="43274">
                  <c:v>486637681.19999999</c:v>
                </c:pt>
                <c:pt idx="43275">
                  <c:v>486648926.69999999</c:v>
                </c:pt>
                <c:pt idx="43276">
                  <c:v>486660172.19999999</c:v>
                </c:pt>
                <c:pt idx="43277">
                  <c:v>486671417.69999999</c:v>
                </c:pt>
                <c:pt idx="43278">
                  <c:v>486682663.19999999</c:v>
                </c:pt>
                <c:pt idx="43279">
                  <c:v>486693908.69999999</c:v>
                </c:pt>
                <c:pt idx="43280">
                  <c:v>486705154.19999999</c:v>
                </c:pt>
                <c:pt idx="43281">
                  <c:v>486716399.69999999</c:v>
                </c:pt>
                <c:pt idx="43282">
                  <c:v>486727645.19999999</c:v>
                </c:pt>
                <c:pt idx="43283">
                  <c:v>486738890.69999999</c:v>
                </c:pt>
                <c:pt idx="43284">
                  <c:v>486750136.19999999</c:v>
                </c:pt>
                <c:pt idx="43285">
                  <c:v>486761381.69999999</c:v>
                </c:pt>
                <c:pt idx="43286">
                  <c:v>486772627.19999999</c:v>
                </c:pt>
                <c:pt idx="43287">
                  <c:v>486783872.69999999</c:v>
                </c:pt>
                <c:pt idx="43288">
                  <c:v>486795118.19999999</c:v>
                </c:pt>
                <c:pt idx="43289">
                  <c:v>486806363.69999999</c:v>
                </c:pt>
                <c:pt idx="43290">
                  <c:v>486817609.19999999</c:v>
                </c:pt>
                <c:pt idx="43291">
                  <c:v>486828854.69999999</c:v>
                </c:pt>
                <c:pt idx="43292">
                  <c:v>486840100.19999999</c:v>
                </c:pt>
                <c:pt idx="43293">
                  <c:v>486851345.69999999</c:v>
                </c:pt>
                <c:pt idx="43294">
                  <c:v>486862591.19999999</c:v>
                </c:pt>
                <c:pt idx="43295">
                  <c:v>486873836.69999999</c:v>
                </c:pt>
                <c:pt idx="43296">
                  <c:v>486885082.19999999</c:v>
                </c:pt>
                <c:pt idx="43297">
                  <c:v>486896327.69999999</c:v>
                </c:pt>
                <c:pt idx="43298">
                  <c:v>486907573.19999999</c:v>
                </c:pt>
                <c:pt idx="43299">
                  <c:v>486918818.69999999</c:v>
                </c:pt>
                <c:pt idx="43300">
                  <c:v>486930064.19999999</c:v>
                </c:pt>
                <c:pt idx="43301">
                  <c:v>486941309.69999999</c:v>
                </c:pt>
                <c:pt idx="43302">
                  <c:v>486952555.19999999</c:v>
                </c:pt>
                <c:pt idx="43303">
                  <c:v>486963800.69999999</c:v>
                </c:pt>
                <c:pt idx="43304">
                  <c:v>486975046.19999999</c:v>
                </c:pt>
                <c:pt idx="43305">
                  <c:v>486986291.69999999</c:v>
                </c:pt>
                <c:pt idx="43306">
                  <c:v>486997537.19999999</c:v>
                </c:pt>
                <c:pt idx="43307">
                  <c:v>487008782.69999999</c:v>
                </c:pt>
                <c:pt idx="43308">
                  <c:v>487020028.19999999</c:v>
                </c:pt>
                <c:pt idx="43309">
                  <c:v>487031273.69999999</c:v>
                </c:pt>
                <c:pt idx="43310">
                  <c:v>487042519.19999999</c:v>
                </c:pt>
                <c:pt idx="43311">
                  <c:v>487053764.69999999</c:v>
                </c:pt>
                <c:pt idx="43312">
                  <c:v>487065010.19999999</c:v>
                </c:pt>
                <c:pt idx="43313">
                  <c:v>487076255.69999999</c:v>
                </c:pt>
                <c:pt idx="43314">
                  <c:v>487087501.19999999</c:v>
                </c:pt>
                <c:pt idx="43315">
                  <c:v>487098746.69999999</c:v>
                </c:pt>
                <c:pt idx="43316">
                  <c:v>487109992.19999999</c:v>
                </c:pt>
                <c:pt idx="43317">
                  <c:v>487121237.69999999</c:v>
                </c:pt>
                <c:pt idx="43318">
                  <c:v>487132483.10000002</c:v>
                </c:pt>
                <c:pt idx="43319">
                  <c:v>487143728.60000002</c:v>
                </c:pt>
                <c:pt idx="43320">
                  <c:v>487154974.10000002</c:v>
                </c:pt>
                <c:pt idx="43321">
                  <c:v>487166219.60000002</c:v>
                </c:pt>
                <c:pt idx="43322">
                  <c:v>487177465.10000002</c:v>
                </c:pt>
                <c:pt idx="43323">
                  <c:v>487188710.60000002</c:v>
                </c:pt>
                <c:pt idx="43324">
                  <c:v>487199956.10000002</c:v>
                </c:pt>
                <c:pt idx="43325">
                  <c:v>487211201.60000002</c:v>
                </c:pt>
                <c:pt idx="43326">
                  <c:v>487222447.10000002</c:v>
                </c:pt>
                <c:pt idx="43327">
                  <c:v>487233692.60000002</c:v>
                </c:pt>
                <c:pt idx="43328">
                  <c:v>487244938.10000002</c:v>
                </c:pt>
                <c:pt idx="43329">
                  <c:v>487256183.60000002</c:v>
                </c:pt>
                <c:pt idx="43330">
                  <c:v>487267429.10000002</c:v>
                </c:pt>
                <c:pt idx="43331">
                  <c:v>487278674.60000002</c:v>
                </c:pt>
                <c:pt idx="43332">
                  <c:v>487289920.10000002</c:v>
                </c:pt>
                <c:pt idx="43333">
                  <c:v>487301165.60000002</c:v>
                </c:pt>
                <c:pt idx="43334">
                  <c:v>487312411.10000002</c:v>
                </c:pt>
                <c:pt idx="43335">
                  <c:v>487323656.60000002</c:v>
                </c:pt>
                <c:pt idx="43336">
                  <c:v>487334902.10000002</c:v>
                </c:pt>
                <c:pt idx="43337">
                  <c:v>487346147.60000002</c:v>
                </c:pt>
                <c:pt idx="43338">
                  <c:v>487357393.10000002</c:v>
                </c:pt>
                <c:pt idx="43339">
                  <c:v>487368638.60000002</c:v>
                </c:pt>
                <c:pt idx="43340">
                  <c:v>487379884.10000002</c:v>
                </c:pt>
                <c:pt idx="43341">
                  <c:v>487391129.60000002</c:v>
                </c:pt>
                <c:pt idx="43342">
                  <c:v>487402375.10000002</c:v>
                </c:pt>
                <c:pt idx="43343">
                  <c:v>487413620.60000002</c:v>
                </c:pt>
                <c:pt idx="43344">
                  <c:v>487424866.10000002</c:v>
                </c:pt>
                <c:pt idx="43345">
                  <c:v>487436111.60000002</c:v>
                </c:pt>
                <c:pt idx="43346">
                  <c:v>487447357.10000002</c:v>
                </c:pt>
                <c:pt idx="43347">
                  <c:v>487458602.60000002</c:v>
                </c:pt>
                <c:pt idx="43348">
                  <c:v>487469848.10000002</c:v>
                </c:pt>
                <c:pt idx="43349">
                  <c:v>487481093.60000002</c:v>
                </c:pt>
                <c:pt idx="43350">
                  <c:v>487492339.10000002</c:v>
                </c:pt>
                <c:pt idx="43351">
                  <c:v>487503584.60000002</c:v>
                </c:pt>
                <c:pt idx="43352">
                  <c:v>487514830.10000002</c:v>
                </c:pt>
                <c:pt idx="43353">
                  <c:v>487526075.60000002</c:v>
                </c:pt>
                <c:pt idx="43354">
                  <c:v>487537321.10000002</c:v>
                </c:pt>
                <c:pt idx="43355">
                  <c:v>487548566.60000002</c:v>
                </c:pt>
                <c:pt idx="43356">
                  <c:v>487559812.10000002</c:v>
                </c:pt>
                <c:pt idx="43357">
                  <c:v>487571057.60000002</c:v>
                </c:pt>
                <c:pt idx="43358">
                  <c:v>487582303.10000002</c:v>
                </c:pt>
                <c:pt idx="43359">
                  <c:v>487593548.60000002</c:v>
                </c:pt>
                <c:pt idx="43360">
                  <c:v>487604794.10000002</c:v>
                </c:pt>
                <c:pt idx="43361">
                  <c:v>487616039.60000002</c:v>
                </c:pt>
                <c:pt idx="43362">
                  <c:v>487627285.10000002</c:v>
                </c:pt>
                <c:pt idx="43363">
                  <c:v>487638530.60000002</c:v>
                </c:pt>
                <c:pt idx="43364">
                  <c:v>487649776.10000002</c:v>
                </c:pt>
                <c:pt idx="43365">
                  <c:v>487661021.60000002</c:v>
                </c:pt>
                <c:pt idx="43366">
                  <c:v>487672267.10000002</c:v>
                </c:pt>
                <c:pt idx="43367">
                  <c:v>487683512.60000002</c:v>
                </c:pt>
                <c:pt idx="43368">
                  <c:v>487694758</c:v>
                </c:pt>
                <c:pt idx="43369">
                  <c:v>487706003.5</c:v>
                </c:pt>
                <c:pt idx="43370">
                  <c:v>487717249</c:v>
                </c:pt>
                <c:pt idx="43371">
                  <c:v>487728494.5</c:v>
                </c:pt>
                <c:pt idx="43372">
                  <c:v>487739740</c:v>
                </c:pt>
                <c:pt idx="43373">
                  <c:v>487750985.5</c:v>
                </c:pt>
                <c:pt idx="43374">
                  <c:v>487762231</c:v>
                </c:pt>
                <c:pt idx="43375">
                  <c:v>487773476.5</c:v>
                </c:pt>
                <c:pt idx="43376">
                  <c:v>487784722</c:v>
                </c:pt>
                <c:pt idx="43377">
                  <c:v>487795967.5</c:v>
                </c:pt>
                <c:pt idx="43378">
                  <c:v>487807213</c:v>
                </c:pt>
                <c:pt idx="43379">
                  <c:v>487818458.5</c:v>
                </c:pt>
                <c:pt idx="43380">
                  <c:v>487829704</c:v>
                </c:pt>
                <c:pt idx="43381">
                  <c:v>487840949.5</c:v>
                </c:pt>
                <c:pt idx="43382">
                  <c:v>487852195</c:v>
                </c:pt>
                <c:pt idx="43383">
                  <c:v>487863440.5</c:v>
                </c:pt>
                <c:pt idx="43384">
                  <c:v>487874686</c:v>
                </c:pt>
                <c:pt idx="43385">
                  <c:v>487885931.5</c:v>
                </c:pt>
                <c:pt idx="43386">
                  <c:v>487897177</c:v>
                </c:pt>
                <c:pt idx="43387">
                  <c:v>487908422.5</c:v>
                </c:pt>
                <c:pt idx="43388">
                  <c:v>487919668</c:v>
                </c:pt>
                <c:pt idx="43389">
                  <c:v>487930913.5</c:v>
                </c:pt>
                <c:pt idx="43390">
                  <c:v>487942159</c:v>
                </c:pt>
                <c:pt idx="43391">
                  <c:v>487953404.5</c:v>
                </c:pt>
                <c:pt idx="43392">
                  <c:v>487964650</c:v>
                </c:pt>
                <c:pt idx="43393">
                  <c:v>487975895.5</c:v>
                </c:pt>
                <c:pt idx="43394">
                  <c:v>487987141</c:v>
                </c:pt>
                <c:pt idx="43395">
                  <c:v>487998386.5</c:v>
                </c:pt>
                <c:pt idx="43396">
                  <c:v>488009632</c:v>
                </c:pt>
                <c:pt idx="43397">
                  <c:v>488020877.5</c:v>
                </c:pt>
                <c:pt idx="43398">
                  <c:v>488032123</c:v>
                </c:pt>
                <c:pt idx="43399">
                  <c:v>488043368.5</c:v>
                </c:pt>
                <c:pt idx="43400">
                  <c:v>488054614</c:v>
                </c:pt>
                <c:pt idx="43401">
                  <c:v>488065859.5</c:v>
                </c:pt>
                <c:pt idx="43402">
                  <c:v>488077105</c:v>
                </c:pt>
                <c:pt idx="43403">
                  <c:v>488088350.5</c:v>
                </c:pt>
                <c:pt idx="43404">
                  <c:v>488099596</c:v>
                </c:pt>
                <c:pt idx="43405">
                  <c:v>488110841.5</c:v>
                </c:pt>
                <c:pt idx="43406">
                  <c:v>488122087</c:v>
                </c:pt>
                <c:pt idx="43407">
                  <c:v>488133332.5</c:v>
                </c:pt>
                <c:pt idx="43408">
                  <c:v>488144578</c:v>
                </c:pt>
                <c:pt idx="43409">
                  <c:v>488155823.5</c:v>
                </c:pt>
                <c:pt idx="43410">
                  <c:v>488167069</c:v>
                </c:pt>
                <c:pt idx="43411">
                  <c:v>488178314.5</c:v>
                </c:pt>
                <c:pt idx="43412">
                  <c:v>488189560</c:v>
                </c:pt>
                <c:pt idx="43413">
                  <c:v>488200805.5</c:v>
                </c:pt>
                <c:pt idx="43414">
                  <c:v>488212051</c:v>
                </c:pt>
                <c:pt idx="43415">
                  <c:v>488223296.5</c:v>
                </c:pt>
                <c:pt idx="43416">
                  <c:v>488234542</c:v>
                </c:pt>
                <c:pt idx="43417">
                  <c:v>488245787.5</c:v>
                </c:pt>
                <c:pt idx="43418">
                  <c:v>488257033</c:v>
                </c:pt>
                <c:pt idx="43419">
                  <c:v>488268278.39999998</c:v>
                </c:pt>
                <c:pt idx="43420">
                  <c:v>488279523.89999998</c:v>
                </c:pt>
                <c:pt idx="43421">
                  <c:v>488290769.39999998</c:v>
                </c:pt>
                <c:pt idx="43422">
                  <c:v>488302014.89999998</c:v>
                </c:pt>
                <c:pt idx="43423">
                  <c:v>488313260.39999998</c:v>
                </c:pt>
                <c:pt idx="43424">
                  <c:v>488324505.89999998</c:v>
                </c:pt>
                <c:pt idx="43425">
                  <c:v>488335751.39999998</c:v>
                </c:pt>
                <c:pt idx="43426">
                  <c:v>488346996.89999998</c:v>
                </c:pt>
                <c:pt idx="43427">
                  <c:v>488358242.39999998</c:v>
                </c:pt>
                <c:pt idx="43428">
                  <c:v>488369487.89999998</c:v>
                </c:pt>
                <c:pt idx="43429">
                  <c:v>488380733.39999998</c:v>
                </c:pt>
                <c:pt idx="43430">
                  <c:v>488391978.89999998</c:v>
                </c:pt>
                <c:pt idx="43431">
                  <c:v>488403224.39999998</c:v>
                </c:pt>
                <c:pt idx="43432">
                  <c:v>488414469.89999998</c:v>
                </c:pt>
                <c:pt idx="43433">
                  <c:v>488425715.39999998</c:v>
                </c:pt>
                <c:pt idx="43434">
                  <c:v>488436960.89999998</c:v>
                </c:pt>
                <c:pt idx="43435">
                  <c:v>488448206.39999998</c:v>
                </c:pt>
                <c:pt idx="43436">
                  <c:v>488459451.89999998</c:v>
                </c:pt>
                <c:pt idx="43437">
                  <c:v>488470697.39999998</c:v>
                </c:pt>
                <c:pt idx="43438">
                  <c:v>488481942.89999998</c:v>
                </c:pt>
                <c:pt idx="43439">
                  <c:v>488493188.39999998</c:v>
                </c:pt>
                <c:pt idx="43440">
                  <c:v>488504433.89999998</c:v>
                </c:pt>
                <c:pt idx="43441">
                  <c:v>488515679.39999998</c:v>
                </c:pt>
                <c:pt idx="43442">
                  <c:v>488526924.89999998</c:v>
                </c:pt>
                <c:pt idx="43443">
                  <c:v>488538170.39999998</c:v>
                </c:pt>
                <c:pt idx="43444">
                  <c:v>488549415.89999998</c:v>
                </c:pt>
                <c:pt idx="43445">
                  <c:v>488560661.39999998</c:v>
                </c:pt>
                <c:pt idx="43446">
                  <c:v>488571906.89999998</c:v>
                </c:pt>
                <c:pt idx="43447">
                  <c:v>488583152.39999998</c:v>
                </c:pt>
                <c:pt idx="43448">
                  <c:v>488594397.89999998</c:v>
                </c:pt>
                <c:pt idx="43449">
                  <c:v>488605643.39999998</c:v>
                </c:pt>
                <c:pt idx="43450">
                  <c:v>488616888.89999998</c:v>
                </c:pt>
                <c:pt idx="43451">
                  <c:v>488628134.39999998</c:v>
                </c:pt>
                <c:pt idx="43452">
                  <c:v>488639379.89999998</c:v>
                </c:pt>
                <c:pt idx="43453">
                  <c:v>488650625.39999998</c:v>
                </c:pt>
                <c:pt idx="43454">
                  <c:v>488661870.89999998</c:v>
                </c:pt>
                <c:pt idx="43455">
                  <c:v>488673116.39999998</c:v>
                </c:pt>
                <c:pt idx="43456">
                  <c:v>488684361.89999998</c:v>
                </c:pt>
                <c:pt idx="43457">
                  <c:v>488695607.39999998</c:v>
                </c:pt>
                <c:pt idx="43458">
                  <c:v>488706852.89999998</c:v>
                </c:pt>
                <c:pt idx="43459">
                  <c:v>488718098.39999998</c:v>
                </c:pt>
                <c:pt idx="43460">
                  <c:v>488729343.89999998</c:v>
                </c:pt>
                <c:pt idx="43461">
                  <c:v>488740589.39999998</c:v>
                </c:pt>
                <c:pt idx="43462">
                  <c:v>488751834.89999998</c:v>
                </c:pt>
                <c:pt idx="43463">
                  <c:v>488763080.39999998</c:v>
                </c:pt>
                <c:pt idx="43464">
                  <c:v>488774325.89999998</c:v>
                </c:pt>
                <c:pt idx="43465">
                  <c:v>488785571.39999998</c:v>
                </c:pt>
                <c:pt idx="43466">
                  <c:v>488796816.89999998</c:v>
                </c:pt>
                <c:pt idx="43467">
                  <c:v>488808062.39999998</c:v>
                </c:pt>
                <c:pt idx="43468">
                  <c:v>488819307.89999998</c:v>
                </c:pt>
                <c:pt idx="43469">
                  <c:v>488830553.30000001</c:v>
                </c:pt>
                <c:pt idx="43470">
                  <c:v>488841798.80000001</c:v>
                </c:pt>
                <c:pt idx="43471">
                  <c:v>488853044.30000001</c:v>
                </c:pt>
                <c:pt idx="43472">
                  <c:v>488864289.80000001</c:v>
                </c:pt>
                <c:pt idx="43473">
                  <c:v>488875535.30000001</c:v>
                </c:pt>
                <c:pt idx="43474">
                  <c:v>488886780.80000001</c:v>
                </c:pt>
                <c:pt idx="43475">
                  <c:v>488898026.30000001</c:v>
                </c:pt>
                <c:pt idx="43476">
                  <c:v>488909271.80000001</c:v>
                </c:pt>
                <c:pt idx="43477">
                  <c:v>488920517.30000001</c:v>
                </c:pt>
                <c:pt idx="43478">
                  <c:v>488931762.80000001</c:v>
                </c:pt>
                <c:pt idx="43479">
                  <c:v>488943008.30000001</c:v>
                </c:pt>
                <c:pt idx="43480">
                  <c:v>488954253.80000001</c:v>
                </c:pt>
                <c:pt idx="43481">
                  <c:v>488965499.30000001</c:v>
                </c:pt>
                <c:pt idx="43482">
                  <c:v>488976744.80000001</c:v>
                </c:pt>
                <c:pt idx="43483">
                  <c:v>488987990.30000001</c:v>
                </c:pt>
                <c:pt idx="43484">
                  <c:v>488999235.80000001</c:v>
                </c:pt>
                <c:pt idx="43485">
                  <c:v>489010481.30000001</c:v>
                </c:pt>
                <c:pt idx="43486">
                  <c:v>489021726.80000001</c:v>
                </c:pt>
                <c:pt idx="43487">
                  <c:v>489032972.30000001</c:v>
                </c:pt>
                <c:pt idx="43488">
                  <c:v>489044217.80000001</c:v>
                </c:pt>
                <c:pt idx="43489">
                  <c:v>489055463.30000001</c:v>
                </c:pt>
                <c:pt idx="43490">
                  <c:v>489066708.80000001</c:v>
                </c:pt>
                <c:pt idx="43491">
                  <c:v>489077954.30000001</c:v>
                </c:pt>
                <c:pt idx="43492">
                  <c:v>489089199.80000001</c:v>
                </c:pt>
                <c:pt idx="43493">
                  <c:v>489100445.30000001</c:v>
                </c:pt>
                <c:pt idx="43494">
                  <c:v>489111690.80000001</c:v>
                </c:pt>
                <c:pt idx="43495">
                  <c:v>489122936.30000001</c:v>
                </c:pt>
                <c:pt idx="43496">
                  <c:v>489134181.80000001</c:v>
                </c:pt>
                <c:pt idx="43497">
                  <c:v>489145427.30000001</c:v>
                </c:pt>
                <c:pt idx="43498">
                  <c:v>489156672.80000001</c:v>
                </c:pt>
                <c:pt idx="43499">
                  <c:v>489167918.30000001</c:v>
                </c:pt>
                <c:pt idx="43500">
                  <c:v>489179163.80000001</c:v>
                </c:pt>
                <c:pt idx="43501">
                  <c:v>489190409.30000001</c:v>
                </c:pt>
                <c:pt idx="43502">
                  <c:v>489201654.80000001</c:v>
                </c:pt>
                <c:pt idx="43503">
                  <c:v>489212900.30000001</c:v>
                </c:pt>
                <c:pt idx="43504">
                  <c:v>489224145.80000001</c:v>
                </c:pt>
                <c:pt idx="43505">
                  <c:v>489235391.30000001</c:v>
                </c:pt>
                <c:pt idx="43506">
                  <c:v>489246636.80000001</c:v>
                </c:pt>
                <c:pt idx="43507">
                  <c:v>489257882.30000001</c:v>
                </c:pt>
                <c:pt idx="43508">
                  <c:v>489269127.80000001</c:v>
                </c:pt>
                <c:pt idx="43509">
                  <c:v>489280373.30000001</c:v>
                </c:pt>
                <c:pt idx="43510">
                  <c:v>489291618.80000001</c:v>
                </c:pt>
                <c:pt idx="43511">
                  <c:v>489302864.30000001</c:v>
                </c:pt>
                <c:pt idx="43512">
                  <c:v>489314109.80000001</c:v>
                </c:pt>
                <c:pt idx="43513">
                  <c:v>489325355.30000001</c:v>
                </c:pt>
                <c:pt idx="43514">
                  <c:v>489336600.80000001</c:v>
                </c:pt>
                <c:pt idx="43515">
                  <c:v>489347846.30000001</c:v>
                </c:pt>
                <c:pt idx="43516">
                  <c:v>489359091.80000001</c:v>
                </c:pt>
                <c:pt idx="43517">
                  <c:v>489370337.30000001</c:v>
                </c:pt>
                <c:pt idx="43518">
                  <c:v>489381582.80000001</c:v>
                </c:pt>
                <c:pt idx="43519">
                  <c:v>489392828.30000001</c:v>
                </c:pt>
                <c:pt idx="43520">
                  <c:v>489404073.69999999</c:v>
                </c:pt>
                <c:pt idx="43521">
                  <c:v>489415319.19999999</c:v>
                </c:pt>
                <c:pt idx="43522">
                  <c:v>489426564.69999999</c:v>
                </c:pt>
                <c:pt idx="43523">
                  <c:v>489437810.19999999</c:v>
                </c:pt>
                <c:pt idx="43524">
                  <c:v>489449055.69999999</c:v>
                </c:pt>
                <c:pt idx="43525">
                  <c:v>489460301.19999999</c:v>
                </c:pt>
                <c:pt idx="43526">
                  <c:v>489471546.69999999</c:v>
                </c:pt>
                <c:pt idx="43527">
                  <c:v>489482792.19999999</c:v>
                </c:pt>
                <c:pt idx="43528">
                  <c:v>489494037.69999999</c:v>
                </c:pt>
                <c:pt idx="43529">
                  <c:v>489505283.19999999</c:v>
                </c:pt>
                <c:pt idx="43530">
                  <c:v>489516528.69999999</c:v>
                </c:pt>
                <c:pt idx="43531">
                  <c:v>489527774.19999999</c:v>
                </c:pt>
                <c:pt idx="43532">
                  <c:v>489539019.69999999</c:v>
                </c:pt>
                <c:pt idx="43533">
                  <c:v>489550265.19999999</c:v>
                </c:pt>
                <c:pt idx="43534">
                  <c:v>489561510.69999999</c:v>
                </c:pt>
                <c:pt idx="43535">
                  <c:v>489572756.19999999</c:v>
                </c:pt>
                <c:pt idx="43536">
                  <c:v>489584001.69999999</c:v>
                </c:pt>
                <c:pt idx="43537">
                  <c:v>489595247.19999999</c:v>
                </c:pt>
                <c:pt idx="43538">
                  <c:v>489606492.69999999</c:v>
                </c:pt>
                <c:pt idx="43539">
                  <c:v>489617738.19999999</c:v>
                </c:pt>
                <c:pt idx="43540">
                  <c:v>489628983.69999999</c:v>
                </c:pt>
                <c:pt idx="43541">
                  <c:v>489640229.19999999</c:v>
                </c:pt>
                <c:pt idx="43542">
                  <c:v>489651474.69999999</c:v>
                </c:pt>
                <c:pt idx="43543">
                  <c:v>489662720.19999999</c:v>
                </c:pt>
                <c:pt idx="43544">
                  <c:v>489673965.69999999</c:v>
                </c:pt>
                <c:pt idx="43545">
                  <c:v>489685211.19999999</c:v>
                </c:pt>
                <c:pt idx="43546">
                  <c:v>489696456.69999999</c:v>
                </c:pt>
                <c:pt idx="43547">
                  <c:v>489707702.19999999</c:v>
                </c:pt>
                <c:pt idx="43548">
                  <c:v>489718947.69999999</c:v>
                </c:pt>
                <c:pt idx="43549">
                  <c:v>489730193.19999999</c:v>
                </c:pt>
                <c:pt idx="43550">
                  <c:v>489741438.69999999</c:v>
                </c:pt>
                <c:pt idx="43551">
                  <c:v>489752684.19999999</c:v>
                </c:pt>
                <c:pt idx="43552">
                  <c:v>489763929.69999999</c:v>
                </c:pt>
                <c:pt idx="43553">
                  <c:v>489775175.19999999</c:v>
                </c:pt>
                <c:pt idx="43554">
                  <c:v>489786420.69999999</c:v>
                </c:pt>
                <c:pt idx="43555">
                  <c:v>489797666.19999999</c:v>
                </c:pt>
                <c:pt idx="43556">
                  <c:v>489808911.69999999</c:v>
                </c:pt>
                <c:pt idx="43557">
                  <c:v>489820157.19999999</c:v>
                </c:pt>
                <c:pt idx="43558">
                  <c:v>489831402.69999999</c:v>
                </c:pt>
                <c:pt idx="43559">
                  <c:v>489842648.19999999</c:v>
                </c:pt>
                <c:pt idx="43560">
                  <c:v>489853893.69999999</c:v>
                </c:pt>
                <c:pt idx="43561">
                  <c:v>489865139.19999999</c:v>
                </c:pt>
                <c:pt idx="43562">
                  <c:v>489876384.69999999</c:v>
                </c:pt>
                <c:pt idx="43563">
                  <c:v>489887630.19999999</c:v>
                </c:pt>
                <c:pt idx="43564">
                  <c:v>489898875.69999999</c:v>
                </c:pt>
                <c:pt idx="43565">
                  <c:v>489910121.19999999</c:v>
                </c:pt>
                <c:pt idx="43566">
                  <c:v>489921366.69999999</c:v>
                </c:pt>
                <c:pt idx="43567">
                  <c:v>489932612.19999999</c:v>
                </c:pt>
                <c:pt idx="43568">
                  <c:v>489943857.69999999</c:v>
                </c:pt>
                <c:pt idx="43569">
                  <c:v>489955103.19999999</c:v>
                </c:pt>
                <c:pt idx="43570">
                  <c:v>489966348.60000002</c:v>
                </c:pt>
                <c:pt idx="43571">
                  <c:v>489977594.10000002</c:v>
                </c:pt>
                <c:pt idx="43572">
                  <c:v>489988839.60000002</c:v>
                </c:pt>
                <c:pt idx="43573">
                  <c:v>490000085.10000002</c:v>
                </c:pt>
                <c:pt idx="43574">
                  <c:v>490011330.60000002</c:v>
                </c:pt>
                <c:pt idx="43575">
                  <c:v>490022576.10000002</c:v>
                </c:pt>
                <c:pt idx="43576">
                  <c:v>490033821.60000002</c:v>
                </c:pt>
                <c:pt idx="43577">
                  <c:v>490045067.10000002</c:v>
                </c:pt>
                <c:pt idx="43578">
                  <c:v>490056312.60000002</c:v>
                </c:pt>
                <c:pt idx="43579">
                  <c:v>490067558.10000002</c:v>
                </c:pt>
                <c:pt idx="43580">
                  <c:v>490078803.60000002</c:v>
                </c:pt>
                <c:pt idx="43581">
                  <c:v>490090049.10000002</c:v>
                </c:pt>
                <c:pt idx="43582">
                  <c:v>490101294.60000002</c:v>
                </c:pt>
                <c:pt idx="43583">
                  <c:v>490112540.10000002</c:v>
                </c:pt>
                <c:pt idx="43584">
                  <c:v>490123785.60000002</c:v>
                </c:pt>
                <c:pt idx="43585">
                  <c:v>490135031.10000002</c:v>
                </c:pt>
                <c:pt idx="43586">
                  <c:v>490146276.60000002</c:v>
                </c:pt>
                <c:pt idx="43587">
                  <c:v>490157522.10000002</c:v>
                </c:pt>
                <c:pt idx="43588">
                  <c:v>490168767.60000002</c:v>
                </c:pt>
                <c:pt idx="43589">
                  <c:v>490180013.10000002</c:v>
                </c:pt>
                <c:pt idx="43590">
                  <c:v>490191258.60000002</c:v>
                </c:pt>
                <c:pt idx="43591">
                  <c:v>490202504.10000002</c:v>
                </c:pt>
                <c:pt idx="43592">
                  <c:v>490213749.60000002</c:v>
                </c:pt>
                <c:pt idx="43593">
                  <c:v>490224995.10000002</c:v>
                </c:pt>
                <c:pt idx="43594">
                  <c:v>490236240.60000002</c:v>
                </c:pt>
                <c:pt idx="43595">
                  <c:v>490247486.10000002</c:v>
                </c:pt>
                <c:pt idx="43596">
                  <c:v>490258731.60000002</c:v>
                </c:pt>
                <c:pt idx="43597">
                  <c:v>490269977.10000002</c:v>
                </c:pt>
                <c:pt idx="43598">
                  <c:v>490281222.60000002</c:v>
                </c:pt>
                <c:pt idx="43599">
                  <c:v>490292468.10000002</c:v>
                </c:pt>
                <c:pt idx="43600">
                  <c:v>490303713.60000002</c:v>
                </c:pt>
                <c:pt idx="43601">
                  <c:v>490314959.10000002</c:v>
                </c:pt>
                <c:pt idx="43602">
                  <c:v>490326204.60000002</c:v>
                </c:pt>
                <c:pt idx="43603">
                  <c:v>490337450.10000002</c:v>
                </c:pt>
                <c:pt idx="43604">
                  <c:v>490348695.60000002</c:v>
                </c:pt>
                <c:pt idx="43605">
                  <c:v>490359941.10000002</c:v>
                </c:pt>
                <c:pt idx="43606">
                  <c:v>490371186.60000002</c:v>
                </c:pt>
                <c:pt idx="43607">
                  <c:v>490382432.10000002</c:v>
                </c:pt>
                <c:pt idx="43608">
                  <c:v>490393677.60000002</c:v>
                </c:pt>
                <c:pt idx="43609">
                  <c:v>490404923.10000002</c:v>
                </c:pt>
                <c:pt idx="43610">
                  <c:v>490416168.60000002</c:v>
                </c:pt>
                <c:pt idx="43611">
                  <c:v>490427414.10000002</c:v>
                </c:pt>
                <c:pt idx="43612">
                  <c:v>490438659.60000002</c:v>
                </c:pt>
                <c:pt idx="43613">
                  <c:v>490449905.10000002</c:v>
                </c:pt>
                <c:pt idx="43614">
                  <c:v>490461150.60000002</c:v>
                </c:pt>
                <c:pt idx="43615">
                  <c:v>490472396.10000002</c:v>
                </c:pt>
                <c:pt idx="43616">
                  <c:v>490483641.60000002</c:v>
                </c:pt>
                <c:pt idx="43617">
                  <c:v>490494887.10000002</c:v>
                </c:pt>
                <c:pt idx="43618">
                  <c:v>490506132.60000002</c:v>
                </c:pt>
                <c:pt idx="43619">
                  <c:v>490517378.10000002</c:v>
                </c:pt>
                <c:pt idx="43620">
                  <c:v>490528623.60000002</c:v>
                </c:pt>
                <c:pt idx="43621">
                  <c:v>490539869</c:v>
                </c:pt>
                <c:pt idx="43622">
                  <c:v>490551114.5</c:v>
                </c:pt>
                <c:pt idx="43623">
                  <c:v>490562360</c:v>
                </c:pt>
                <c:pt idx="43624">
                  <c:v>490573605.5</c:v>
                </c:pt>
                <c:pt idx="43625">
                  <c:v>490584851</c:v>
                </c:pt>
                <c:pt idx="43626">
                  <c:v>490596096.5</c:v>
                </c:pt>
                <c:pt idx="43627">
                  <c:v>490607342</c:v>
                </c:pt>
                <c:pt idx="43628">
                  <c:v>490618587.5</c:v>
                </c:pt>
                <c:pt idx="43629">
                  <c:v>490629833</c:v>
                </c:pt>
                <c:pt idx="43630">
                  <c:v>490641078.5</c:v>
                </c:pt>
                <c:pt idx="43631">
                  <c:v>490652324</c:v>
                </c:pt>
                <c:pt idx="43632">
                  <c:v>490663569.5</c:v>
                </c:pt>
                <c:pt idx="43633">
                  <c:v>490674815</c:v>
                </c:pt>
                <c:pt idx="43634">
                  <c:v>490686060.5</c:v>
                </c:pt>
                <c:pt idx="43635">
                  <c:v>490697306</c:v>
                </c:pt>
                <c:pt idx="43636">
                  <c:v>490708551.5</c:v>
                </c:pt>
                <c:pt idx="43637">
                  <c:v>490719797</c:v>
                </c:pt>
                <c:pt idx="43638">
                  <c:v>490731042.5</c:v>
                </c:pt>
                <c:pt idx="43639">
                  <c:v>490742288</c:v>
                </c:pt>
                <c:pt idx="43640">
                  <c:v>490753533.5</c:v>
                </c:pt>
                <c:pt idx="43641">
                  <c:v>490764779</c:v>
                </c:pt>
                <c:pt idx="43642">
                  <c:v>490776024.5</c:v>
                </c:pt>
                <c:pt idx="43643">
                  <c:v>490787270</c:v>
                </c:pt>
                <c:pt idx="43644">
                  <c:v>490798515.5</c:v>
                </c:pt>
                <c:pt idx="43645">
                  <c:v>490809761</c:v>
                </c:pt>
                <c:pt idx="43646">
                  <c:v>490821006.5</c:v>
                </c:pt>
                <c:pt idx="43647">
                  <c:v>490832252</c:v>
                </c:pt>
                <c:pt idx="43648">
                  <c:v>490843497.5</c:v>
                </c:pt>
                <c:pt idx="43649">
                  <c:v>490854743</c:v>
                </c:pt>
                <c:pt idx="43650">
                  <c:v>490865988.5</c:v>
                </c:pt>
                <c:pt idx="43651">
                  <c:v>490877234</c:v>
                </c:pt>
                <c:pt idx="43652">
                  <c:v>490888479.5</c:v>
                </c:pt>
                <c:pt idx="43653">
                  <c:v>490899725</c:v>
                </c:pt>
                <c:pt idx="43654">
                  <c:v>490910970.5</c:v>
                </c:pt>
                <c:pt idx="43655">
                  <c:v>490922216</c:v>
                </c:pt>
                <c:pt idx="43656">
                  <c:v>490933461.5</c:v>
                </c:pt>
                <c:pt idx="43657">
                  <c:v>490944707</c:v>
                </c:pt>
                <c:pt idx="43658">
                  <c:v>490955952.5</c:v>
                </c:pt>
                <c:pt idx="43659">
                  <c:v>490967198</c:v>
                </c:pt>
                <c:pt idx="43660">
                  <c:v>490978443.5</c:v>
                </c:pt>
                <c:pt idx="43661">
                  <c:v>490989689</c:v>
                </c:pt>
                <c:pt idx="43662">
                  <c:v>491000934.5</c:v>
                </c:pt>
                <c:pt idx="43663">
                  <c:v>491012180</c:v>
                </c:pt>
                <c:pt idx="43664">
                  <c:v>491023425.5</c:v>
                </c:pt>
                <c:pt idx="43665">
                  <c:v>491034671</c:v>
                </c:pt>
                <c:pt idx="43666">
                  <c:v>491045916.5</c:v>
                </c:pt>
                <c:pt idx="43667">
                  <c:v>491057162</c:v>
                </c:pt>
                <c:pt idx="43668">
                  <c:v>491068407.5</c:v>
                </c:pt>
                <c:pt idx="43669">
                  <c:v>491079653</c:v>
                </c:pt>
                <c:pt idx="43670">
                  <c:v>491090898.5</c:v>
                </c:pt>
                <c:pt idx="43671">
                  <c:v>491102143.89999998</c:v>
                </c:pt>
                <c:pt idx="43672">
                  <c:v>491113389.39999998</c:v>
                </c:pt>
                <c:pt idx="43673">
                  <c:v>491124634.89999998</c:v>
                </c:pt>
                <c:pt idx="43674">
                  <c:v>491135880.39999998</c:v>
                </c:pt>
                <c:pt idx="43675">
                  <c:v>491147125.89999998</c:v>
                </c:pt>
                <c:pt idx="43676">
                  <c:v>491158371.39999998</c:v>
                </c:pt>
                <c:pt idx="43677">
                  <c:v>491169616.89999998</c:v>
                </c:pt>
                <c:pt idx="43678">
                  <c:v>491180862.39999998</c:v>
                </c:pt>
                <c:pt idx="43679">
                  <c:v>491192107.89999998</c:v>
                </c:pt>
                <c:pt idx="43680">
                  <c:v>491203353.39999998</c:v>
                </c:pt>
                <c:pt idx="43681">
                  <c:v>491214598.89999998</c:v>
                </c:pt>
                <c:pt idx="43682">
                  <c:v>491225844.39999998</c:v>
                </c:pt>
                <c:pt idx="43683">
                  <c:v>491237089.89999998</c:v>
                </c:pt>
                <c:pt idx="43684">
                  <c:v>491248335.39999998</c:v>
                </c:pt>
                <c:pt idx="43685">
                  <c:v>491259580.89999998</c:v>
                </c:pt>
                <c:pt idx="43686">
                  <c:v>491270826.39999998</c:v>
                </c:pt>
                <c:pt idx="43687">
                  <c:v>491282071.89999998</c:v>
                </c:pt>
                <c:pt idx="43688">
                  <c:v>491293317.39999998</c:v>
                </c:pt>
                <c:pt idx="43689">
                  <c:v>491304562.89999998</c:v>
                </c:pt>
                <c:pt idx="43690">
                  <c:v>491315808.39999998</c:v>
                </c:pt>
                <c:pt idx="43691">
                  <c:v>491327053.89999998</c:v>
                </c:pt>
                <c:pt idx="43692">
                  <c:v>491338299.39999998</c:v>
                </c:pt>
                <c:pt idx="43693">
                  <c:v>491349544.89999998</c:v>
                </c:pt>
                <c:pt idx="43694">
                  <c:v>491360790.39999998</c:v>
                </c:pt>
                <c:pt idx="43695">
                  <c:v>491372035.89999998</c:v>
                </c:pt>
                <c:pt idx="43696">
                  <c:v>491383281.39999998</c:v>
                </c:pt>
                <c:pt idx="43697">
                  <c:v>491394526.89999998</c:v>
                </c:pt>
                <c:pt idx="43698">
                  <c:v>491405772.39999998</c:v>
                </c:pt>
                <c:pt idx="43699">
                  <c:v>491417017.89999998</c:v>
                </c:pt>
                <c:pt idx="43700">
                  <c:v>491428263.39999998</c:v>
                </c:pt>
                <c:pt idx="43701">
                  <c:v>491439508.89999998</c:v>
                </c:pt>
                <c:pt idx="43702">
                  <c:v>491450754.39999998</c:v>
                </c:pt>
                <c:pt idx="43703">
                  <c:v>491461999.89999998</c:v>
                </c:pt>
                <c:pt idx="43704">
                  <c:v>491473245.39999998</c:v>
                </c:pt>
                <c:pt idx="43705">
                  <c:v>491484490.89999998</c:v>
                </c:pt>
                <c:pt idx="43706">
                  <c:v>491495736.39999998</c:v>
                </c:pt>
                <c:pt idx="43707">
                  <c:v>491506981.89999998</c:v>
                </c:pt>
                <c:pt idx="43708">
                  <c:v>491518227.39999998</c:v>
                </c:pt>
                <c:pt idx="43709">
                  <c:v>491529472.89999998</c:v>
                </c:pt>
                <c:pt idx="43710">
                  <c:v>491540718.39999998</c:v>
                </c:pt>
                <c:pt idx="43711">
                  <c:v>491551963.89999998</c:v>
                </c:pt>
                <c:pt idx="43712">
                  <c:v>491563209.39999998</c:v>
                </c:pt>
                <c:pt idx="43713">
                  <c:v>491574454.89999998</c:v>
                </c:pt>
                <c:pt idx="43714">
                  <c:v>491585700.39999998</c:v>
                </c:pt>
                <c:pt idx="43715">
                  <c:v>491596945.89999998</c:v>
                </c:pt>
                <c:pt idx="43716">
                  <c:v>491608191.39999998</c:v>
                </c:pt>
                <c:pt idx="43717">
                  <c:v>491619436.89999998</c:v>
                </c:pt>
                <c:pt idx="43718">
                  <c:v>491630682.39999998</c:v>
                </c:pt>
                <c:pt idx="43719">
                  <c:v>491641927.89999998</c:v>
                </c:pt>
                <c:pt idx="43720">
                  <c:v>491653173.39999998</c:v>
                </c:pt>
                <c:pt idx="43721">
                  <c:v>491664418.80000001</c:v>
                </c:pt>
                <c:pt idx="43722">
                  <c:v>491675664.30000001</c:v>
                </c:pt>
                <c:pt idx="43723">
                  <c:v>491686909.80000001</c:v>
                </c:pt>
                <c:pt idx="43724">
                  <c:v>491698155.30000001</c:v>
                </c:pt>
                <c:pt idx="43725">
                  <c:v>491709400.80000001</c:v>
                </c:pt>
                <c:pt idx="43726">
                  <c:v>491720646.30000001</c:v>
                </c:pt>
                <c:pt idx="43727">
                  <c:v>491731891.80000001</c:v>
                </c:pt>
                <c:pt idx="43728">
                  <c:v>491743137.30000001</c:v>
                </c:pt>
                <c:pt idx="43729">
                  <c:v>491754382.80000001</c:v>
                </c:pt>
                <c:pt idx="43730">
                  <c:v>491765628.30000001</c:v>
                </c:pt>
                <c:pt idx="43731">
                  <c:v>491776873.80000001</c:v>
                </c:pt>
                <c:pt idx="43732">
                  <c:v>491788119.30000001</c:v>
                </c:pt>
                <c:pt idx="43733">
                  <c:v>491799364.80000001</c:v>
                </c:pt>
                <c:pt idx="43734">
                  <c:v>491810610.30000001</c:v>
                </c:pt>
                <c:pt idx="43735">
                  <c:v>491821855.80000001</c:v>
                </c:pt>
                <c:pt idx="43736">
                  <c:v>491833101.30000001</c:v>
                </c:pt>
                <c:pt idx="43737">
                  <c:v>491844346.80000001</c:v>
                </c:pt>
                <c:pt idx="43738">
                  <c:v>491855592.30000001</c:v>
                </c:pt>
                <c:pt idx="43739">
                  <c:v>491866837.80000001</c:v>
                </c:pt>
                <c:pt idx="43740">
                  <c:v>491878083.30000001</c:v>
                </c:pt>
                <c:pt idx="43741">
                  <c:v>491889328.80000001</c:v>
                </c:pt>
                <c:pt idx="43742">
                  <c:v>491900574.30000001</c:v>
                </c:pt>
                <c:pt idx="43743">
                  <c:v>491911819.80000001</c:v>
                </c:pt>
                <c:pt idx="43744">
                  <c:v>491923065.30000001</c:v>
                </c:pt>
                <c:pt idx="43745">
                  <c:v>491934310.80000001</c:v>
                </c:pt>
                <c:pt idx="43746">
                  <c:v>491945556.30000001</c:v>
                </c:pt>
                <c:pt idx="43747">
                  <c:v>491956801.80000001</c:v>
                </c:pt>
                <c:pt idx="43748">
                  <c:v>491968047.30000001</c:v>
                </c:pt>
                <c:pt idx="43749">
                  <c:v>491979292.80000001</c:v>
                </c:pt>
                <c:pt idx="43750">
                  <c:v>491990538.30000001</c:v>
                </c:pt>
                <c:pt idx="43751">
                  <c:v>492001783.80000001</c:v>
                </c:pt>
                <c:pt idx="43752">
                  <c:v>492013029.30000001</c:v>
                </c:pt>
                <c:pt idx="43753">
                  <c:v>492024274.80000001</c:v>
                </c:pt>
                <c:pt idx="43754">
                  <c:v>492035520.30000001</c:v>
                </c:pt>
                <c:pt idx="43755">
                  <c:v>492046765.80000001</c:v>
                </c:pt>
                <c:pt idx="43756">
                  <c:v>492058011.30000001</c:v>
                </c:pt>
                <c:pt idx="43757">
                  <c:v>492069256.80000001</c:v>
                </c:pt>
                <c:pt idx="43758">
                  <c:v>492080502.30000001</c:v>
                </c:pt>
                <c:pt idx="43759">
                  <c:v>492091747.80000001</c:v>
                </c:pt>
                <c:pt idx="43760">
                  <c:v>492102993.30000001</c:v>
                </c:pt>
                <c:pt idx="43761">
                  <c:v>492114238.80000001</c:v>
                </c:pt>
                <c:pt idx="43762">
                  <c:v>492125484.30000001</c:v>
                </c:pt>
                <c:pt idx="43763">
                  <c:v>492136729.80000001</c:v>
                </c:pt>
                <c:pt idx="43764">
                  <c:v>492147975.30000001</c:v>
                </c:pt>
                <c:pt idx="43765">
                  <c:v>492159220.80000001</c:v>
                </c:pt>
                <c:pt idx="43766">
                  <c:v>492170466.30000001</c:v>
                </c:pt>
                <c:pt idx="43767">
                  <c:v>492181711.80000001</c:v>
                </c:pt>
                <c:pt idx="43768">
                  <c:v>492192957.30000001</c:v>
                </c:pt>
                <c:pt idx="43769">
                  <c:v>492204202.80000001</c:v>
                </c:pt>
                <c:pt idx="43770">
                  <c:v>492215448.30000001</c:v>
                </c:pt>
                <c:pt idx="43771">
                  <c:v>492226693.80000001</c:v>
                </c:pt>
                <c:pt idx="43772">
                  <c:v>492237939.19999999</c:v>
                </c:pt>
                <c:pt idx="43773">
                  <c:v>492249184.69999999</c:v>
                </c:pt>
                <c:pt idx="43774">
                  <c:v>492260430.19999999</c:v>
                </c:pt>
                <c:pt idx="43775">
                  <c:v>492271675.69999999</c:v>
                </c:pt>
                <c:pt idx="43776">
                  <c:v>492282921.19999999</c:v>
                </c:pt>
                <c:pt idx="43777">
                  <c:v>492294166.69999999</c:v>
                </c:pt>
                <c:pt idx="43778">
                  <c:v>492305412.19999999</c:v>
                </c:pt>
                <c:pt idx="43779">
                  <c:v>492316657.69999999</c:v>
                </c:pt>
                <c:pt idx="43780">
                  <c:v>492327903.19999999</c:v>
                </c:pt>
                <c:pt idx="43781">
                  <c:v>492339148.69999999</c:v>
                </c:pt>
                <c:pt idx="43782">
                  <c:v>492350394.19999999</c:v>
                </c:pt>
                <c:pt idx="43783">
                  <c:v>492361639.69999999</c:v>
                </c:pt>
                <c:pt idx="43784">
                  <c:v>492372885.19999999</c:v>
                </c:pt>
                <c:pt idx="43785">
                  <c:v>492384130.69999999</c:v>
                </c:pt>
                <c:pt idx="43786">
                  <c:v>492395376.19999999</c:v>
                </c:pt>
                <c:pt idx="43787">
                  <c:v>492406621.69999999</c:v>
                </c:pt>
                <c:pt idx="43788">
                  <c:v>492417867.19999999</c:v>
                </c:pt>
                <c:pt idx="43789">
                  <c:v>492429112.69999999</c:v>
                </c:pt>
                <c:pt idx="43790">
                  <c:v>492440358.19999999</c:v>
                </c:pt>
                <c:pt idx="43791">
                  <c:v>492451603.69999999</c:v>
                </c:pt>
                <c:pt idx="43792">
                  <c:v>492462849.19999999</c:v>
                </c:pt>
                <c:pt idx="43793">
                  <c:v>492474094.69999999</c:v>
                </c:pt>
                <c:pt idx="43794">
                  <c:v>492485340.19999999</c:v>
                </c:pt>
                <c:pt idx="43795">
                  <c:v>492496585.69999999</c:v>
                </c:pt>
                <c:pt idx="43796">
                  <c:v>492507831.19999999</c:v>
                </c:pt>
                <c:pt idx="43797">
                  <c:v>492519076.69999999</c:v>
                </c:pt>
                <c:pt idx="43798">
                  <c:v>492530322.19999999</c:v>
                </c:pt>
                <c:pt idx="43799">
                  <c:v>492541567.69999999</c:v>
                </c:pt>
                <c:pt idx="43800">
                  <c:v>492552813.19999999</c:v>
                </c:pt>
                <c:pt idx="43801">
                  <c:v>492564058.69999999</c:v>
                </c:pt>
                <c:pt idx="43802">
                  <c:v>492575304.19999999</c:v>
                </c:pt>
                <c:pt idx="43803">
                  <c:v>492586549.69999999</c:v>
                </c:pt>
                <c:pt idx="43804">
                  <c:v>492597795.19999999</c:v>
                </c:pt>
                <c:pt idx="43805">
                  <c:v>492609040.69999999</c:v>
                </c:pt>
                <c:pt idx="43806">
                  <c:v>492620286.19999999</c:v>
                </c:pt>
                <c:pt idx="43807">
                  <c:v>492631531.69999999</c:v>
                </c:pt>
                <c:pt idx="43808">
                  <c:v>492642777.19999999</c:v>
                </c:pt>
                <c:pt idx="43809">
                  <c:v>492654022.69999999</c:v>
                </c:pt>
                <c:pt idx="43810">
                  <c:v>492665268.19999999</c:v>
                </c:pt>
                <c:pt idx="43811">
                  <c:v>492676513.69999999</c:v>
                </c:pt>
                <c:pt idx="43812">
                  <c:v>492687759.19999999</c:v>
                </c:pt>
                <c:pt idx="43813">
                  <c:v>492699004.69999999</c:v>
                </c:pt>
                <c:pt idx="43814">
                  <c:v>492710250.19999999</c:v>
                </c:pt>
                <c:pt idx="43815">
                  <c:v>492721495.69999999</c:v>
                </c:pt>
                <c:pt idx="43816">
                  <c:v>492732741.19999999</c:v>
                </c:pt>
                <c:pt idx="43817">
                  <c:v>492743986.69999999</c:v>
                </c:pt>
                <c:pt idx="43818">
                  <c:v>492755232.19999999</c:v>
                </c:pt>
                <c:pt idx="43819">
                  <c:v>492766477.69999999</c:v>
                </c:pt>
                <c:pt idx="43820">
                  <c:v>492777723.19999999</c:v>
                </c:pt>
                <c:pt idx="43821">
                  <c:v>492788968.69999999</c:v>
                </c:pt>
                <c:pt idx="43822">
                  <c:v>492800214.10000002</c:v>
                </c:pt>
                <c:pt idx="43823">
                  <c:v>492811459.60000002</c:v>
                </c:pt>
                <c:pt idx="43824">
                  <c:v>492822705.10000002</c:v>
                </c:pt>
                <c:pt idx="43825">
                  <c:v>492833950.60000002</c:v>
                </c:pt>
                <c:pt idx="43826">
                  <c:v>492845196.10000002</c:v>
                </c:pt>
                <c:pt idx="43827">
                  <c:v>492856441.60000002</c:v>
                </c:pt>
                <c:pt idx="43828">
                  <c:v>492867687.10000002</c:v>
                </c:pt>
                <c:pt idx="43829">
                  <c:v>492878932.60000002</c:v>
                </c:pt>
                <c:pt idx="43830">
                  <c:v>492890178.10000002</c:v>
                </c:pt>
                <c:pt idx="43831">
                  <c:v>492901423.60000002</c:v>
                </c:pt>
                <c:pt idx="43832">
                  <c:v>492912669.10000002</c:v>
                </c:pt>
                <c:pt idx="43833">
                  <c:v>492923914.60000002</c:v>
                </c:pt>
                <c:pt idx="43834">
                  <c:v>492935160.10000002</c:v>
                </c:pt>
                <c:pt idx="43835">
                  <c:v>492946405.60000002</c:v>
                </c:pt>
                <c:pt idx="43836">
                  <c:v>492957651.10000002</c:v>
                </c:pt>
                <c:pt idx="43837">
                  <c:v>492968896.60000002</c:v>
                </c:pt>
                <c:pt idx="43838">
                  <c:v>492980142.10000002</c:v>
                </c:pt>
                <c:pt idx="43839">
                  <c:v>492991387.60000002</c:v>
                </c:pt>
                <c:pt idx="43840">
                  <c:v>493002633.10000002</c:v>
                </c:pt>
                <c:pt idx="43841">
                  <c:v>493013878.60000002</c:v>
                </c:pt>
                <c:pt idx="43842">
                  <c:v>493025124.10000002</c:v>
                </c:pt>
                <c:pt idx="43843">
                  <c:v>493036369.60000002</c:v>
                </c:pt>
                <c:pt idx="43844">
                  <c:v>493047615.10000002</c:v>
                </c:pt>
                <c:pt idx="43845">
                  <c:v>493058860.60000002</c:v>
                </c:pt>
                <c:pt idx="43846">
                  <c:v>493070106.10000002</c:v>
                </c:pt>
                <c:pt idx="43847">
                  <c:v>493081351.60000002</c:v>
                </c:pt>
                <c:pt idx="43848">
                  <c:v>493092597.10000002</c:v>
                </c:pt>
                <c:pt idx="43849">
                  <c:v>493103842.60000002</c:v>
                </c:pt>
                <c:pt idx="43850">
                  <c:v>493115088.10000002</c:v>
                </c:pt>
                <c:pt idx="43851">
                  <c:v>493126333.60000002</c:v>
                </c:pt>
                <c:pt idx="43852">
                  <c:v>493137579.10000002</c:v>
                </c:pt>
                <c:pt idx="43853">
                  <c:v>493148824.60000002</c:v>
                </c:pt>
                <c:pt idx="43854">
                  <c:v>493160070.10000002</c:v>
                </c:pt>
                <c:pt idx="43855">
                  <c:v>493171315.60000002</c:v>
                </c:pt>
                <c:pt idx="43856">
                  <c:v>493182561.10000002</c:v>
                </c:pt>
                <c:pt idx="43857">
                  <c:v>493193806.60000002</c:v>
                </c:pt>
                <c:pt idx="43858">
                  <c:v>493205052.10000002</c:v>
                </c:pt>
                <c:pt idx="43859">
                  <c:v>493216297.60000002</c:v>
                </c:pt>
                <c:pt idx="43860">
                  <c:v>493227543.10000002</c:v>
                </c:pt>
                <c:pt idx="43861">
                  <c:v>493238788.60000002</c:v>
                </c:pt>
                <c:pt idx="43862">
                  <c:v>493250034.10000002</c:v>
                </c:pt>
                <c:pt idx="43863">
                  <c:v>493261279.60000002</c:v>
                </c:pt>
                <c:pt idx="43864">
                  <c:v>493272525.10000002</c:v>
                </c:pt>
                <c:pt idx="43865">
                  <c:v>493283770.60000002</c:v>
                </c:pt>
                <c:pt idx="43866">
                  <c:v>493295016.10000002</c:v>
                </c:pt>
                <c:pt idx="43867">
                  <c:v>493306261.60000002</c:v>
                </c:pt>
                <c:pt idx="43868">
                  <c:v>493317507.10000002</c:v>
                </c:pt>
                <c:pt idx="43869">
                  <c:v>493328752.60000002</c:v>
                </c:pt>
                <c:pt idx="43870">
                  <c:v>493339998.10000002</c:v>
                </c:pt>
                <c:pt idx="43871">
                  <c:v>493351243.60000002</c:v>
                </c:pt>
                <c:pt idx="43872">
                  <c:v>493362489.10000002</c:v>
                </c:pt>
                <c:pt idx="43873">
                  <c:v>493373734.5</c:v>
                </c:pt>
                <c:pt idx="43874">
                  <c:v>493384980</c:v>
                </c:pt>
                <c:pt idx="43875">
                  <c:v>493396225.5</c:v>
                </c:pt>
                <c:pt idx="43876">
                  <c:v>493407471</c:v>
                </c:pt>
                <c:pt idx="43877">
                  <c:v>493418716.5</c:v>
                </c:pt>
                <c:pt idx="43878">
                  <c:v>493429962</c:v>
                </c:pt>
                <c:pt idx="43879">
                  <c:v>493441207.5</c:v>
                </c:pt>
                <c:pt idx="43880">
                  <c:v>493452453</c:v>
                </c:pt>
                <c:pt idx="43881">
                  <c:v>493463698.5</c:v>
                </c:pt>
                <c:pt idx="43882">
                  <c:v>493474944</c:v>
                </c:pt>
                <c:pt idx="43883">
                  <c:v>493486189.5</c:v>
                </c:pt>
                <c:pt idx="43884">
                  <c:v>493497435</c:v>
                </c:pt>
                <c:pt idx="43885">
                  <c:v>493508680.5</c:v>
                </c:pt>
                <c:pt idx="43886">
                  <c:v>493519926</c:v>
                </c:pt>
                <c:pt idx="43887">
                  <c:v>493531171.5</c:v>
                </c:pt>
                <c:pt idx="43888">
                  <c:v>493542417</c:v>
                </c:pt>
                <c:pt idx="43889">
                  <c:v>493553662.5</c:v>
                </c:pt>
                <c:pt idx="43890">
                  <c:v>493564908</c:v>
                </c:pt>
                <c:pt idx="43891">
                  <c:v>493576153.5</c:v>
                </c:pt>
                <c:pt idx="43892">
                  <c:v>493587399</c:v>
                </c:pt>
                <c:pt idx="43893">
                  <c:v>493598644.5</c:v>
                </c:pt>
                <c:pt idx="43894">
                  <c:v>493609890</c:v>
                </c:pt>
                <c:pt idx="43895">
                  <c:v>493621135.5</c:v>
                </c:pt>
                <c:pt idx="43896">
                  <c:v>493632381</c:v>
                </c:pt>
                <c:pt idx="43897">
                  <c:v>493643626.5</c:v>
                </c:pt>
                <c:pt idx="43898">
                  <c:v>493654872</c:v>
                </c:pt>
                <c:pt idx="43899">
                  <c:v>493666117.5</c:v>
                </c:pt>
                <c:pt idx="43900">
                  <c:v>493677363</c:v>
                </c:pt>
                <c:pt idx="43901">
                  <c:v>493688608.5</c:v>
                </c:pt>
                <c:pt idx="43902">
                  <c:v>493699854</c:v>
                </c:pt>
                <c:pt idx="43903">
                  <c:v>493711099.5</c:v>
                </c:pt>
                <c:pt idx="43904">
                  <c:v>493722345</c:v>
                </c:pt>
                <c:pt idx="43905">
                  <c:v>493733590.5</c:v>
                </c:pt>
                <c:pt idx="43906">
                  <c:v>493744836</c:v>
                </c:pt>
                <c:pt idx="43907">
                  <c:v>493756081.5</c:v>
                </c:pt>
                <c:pt idx="43908">
                  <c:v>493767327</c:v>
                </c:pt>
                <c:pt idx="43909">
                  <c:v>493778572.5</c:v>
                </c:pt>
                <c:pt idx="43910">
                  <c:v>493789818</c:v>
                </c:pt>
                <c:pt idx="43911">
                  <c:v>493801063.5</c:v>
                </c:pt>
                <c:pt idx="43912">
                  <c:v>493812309</c:v>
                </c:pt>
                <c:pt idx="43913">
                  <c:v>493823554.5</c:v>
                </c:pt>
                <c:pt idx="43914">
                  <c:v>493834800</c:v>
                </c:pt>
                <c:pt idx="43915">
                  <c:v>493846045.5</c:v>
                </c:pt>
                <c:pt idx="43916">
                  <c:v>493857291</c:v>
                </c:pt>
                <c:pt idx="43917">
                  <c:v>493868536.5</c:v>
                </c:pt>
                <c:pt idx="43918">
                  <c:v>493879782</c:v>
                </c:pt>
                <c:pt idx="43919">
                  <c:v>493891027.5</c:v>
                </c:pt>
                <c:pt idx="43920">
                  <c:v>493902273</c:v>
                </c:pt>
                <c:pt idx="43921">
                  <c:v>493913518.5</c:v>
                </c:pt>
                <c:pt idx="43922">
                  <c:v>493924764</c:v>
                </c:pt>
                <c:pt idx="43923">
                  <c:v>493936009.39999998</c:v>
                </c:pt>
                <c:pt idx="43924">
                  <c:v>493947254.89999998</c:v>
                </c:pt>
                <c:pt idx="43925">
                  <c:v>493958500.39999998</c:v>
                </c:pt>
                <c:pt idx="43926">
                  <c:v>493969745.89999998</c:v>
                </c:pt>
                <c:pt idx="43927">
                  <c:v>493980991.39999998</c:v>
                </c:pt>
                <c:pt idx="43928">
                  <c:v>493992236.89999998</c:v>
                </c:pt>
                <c:pt idx="43929">
                  <c:v>494003482.39999998</c:v>
                </c:pt>
                <c:pt idx="43930">
                  <c:v>494014727.89999998</c:v>
                </c:pt>
                <c:pt idx="43931">
                  <c:v>494025973.39999998</c:v>
                </c:pt>
                <c:pt idx="43932">
                  <c:v>494037218.89999998</c:v>
                </c:pt>
                <c:pt idx="43933">
                  <c:v>494048464.39999998</c:v>
                </c:pt>
                <c:pt idx="43934">
                  <c:v>494059709.89999998</c:v>
                </c:pt>
                <c:pt idx="43935">
                  <c:v>494070955.39999998</c:v>
                </c:pt>
                <c:pt idx="43936">
                  <c:v>494082200.89999998</c:v>
                </c:pt>
                <c:pt idx="43937">
                  <c:v>494093446.39999998</c:v>
                </c:pt>
                <c:pt idx="43938">
                  <c:v>494104691.89999998</c:v>
                </c:pt>
                <c:pt idx="43939">
                  <c:v>494115937.39999998</c:v>
                </c:pt>
                <c:pt idx="43940">
                  <c:v>494127182.89999998</c:v>
                </c:pt>
                <c:pt idx="43941">
                  <c:v>494138428.39999998</c:v>
                </c:pt>
                <c:pt idx="43942">
                  <c:v>494149673.89999998</c:v>
                </c:pt>
                <c:pt idx="43943">
                  <c:v>494160919.39999998</c:v>
                </c:pt>
                <c:pt idx="43944">
                  <c:v>494172164.89999998</c:v>
                </c:pt>
                <c:pt idx="43945">
                  <c:v>494183410.39999998</c:v>
                </c:pt>
                <c:pt idx="43946">
                  <c:v>494194655.89999998</c:v>
                </c:pt>
                <c:pt idx="43947">
                  <c:v>494205901.39999998</c:v>
                </c:pt>
                <c:pt idx="43948">
                  <c:v>494217146.89999998</c:v>
                </c:pt>
                <c:pt idx="43949">
                  <c:v>494228392.39999998</c:v>
                </c:pt>
                <c:pt idx="43950">
                  <c:v>494239637.89999998</c:v>
                </c:pt>
                <c:pt idx="43951">
                  <c:v>494250883.39999998</c:v>
                </c:pt>
                <c:pt idx="43952">
                  <c:v>494262128.89999998</c:v>
                </c:pt>
                <c:pt idx="43953">
                  <c:v>494273374.39999998</c:v>
                </c:pt>
                <c:pt idx="43954">
                  <c:v>494284619.89999998</c:v>
                </c:pt>
                <c:pt idx="43955">
                  <c:v>494295865.39999998</c:v>
                </c:pt>
                <c:pt idx="43956">
                  <c:v>494307110.89999998</c:v>
                </c:pt>
                <c:pt idx="43957">
                  <c:v>494318356.39999998</c:v>
                </c:pt>
                <c:pt idx="43958">
                  <c:v>494329601.89999998</c:v>
                </c:pt>
                <c:pt idx="43959">
                  <c:v>494340847.39999998</c:v>
                </c:pt>
                <c:pt idx="43960">
                  <c:v>494352092.89999998</c:v>
                </c:pt>
                <c:pt idx="43961">
                  <c:v>494363338.39999998</c:v>
                </c:pt>
                <c:pt idx="43962">
                  <c:v>494374583.89999998</c:v>
                </c:pt>
                <c:pt idx="43963">
                  <c:v>494385829.39999998</c:v>
                </c:pt>
                <c:pt idx="43964">
                  <c:v>494397074.89999998</c:v>
                </c:pt>
                <c:pt idx="43965">
                  <c:v>494408320.39999998</c:v>
                </c:pt>
                <c:pt idx="43966">
                  <c:v>494419565.89999998</c:v>
                </c:pt>
                <c:pt idx="43967">
                  <c:v>494430811.39999998</c:v>
                </c:pt>
                <c:pt idx="43968">
                  <c:v>494442056.89999998</c:v>
                </c:pt>
                <c:pt idx="43969">
                  <c:v>494453302.39999998</c:v>
                </c:pt>
                <c:pt idx="43970">
                  <c:v>494464547.89999998</c:v>
                </c:pt>
                <c:pt idx="43971">
                  <c:v>494475793.39999998</c:v>
                </c:pt>
                <c:pt idx="43972">
                  <c:v>494487038.89999998</c:v>
                </c:pt>
                <c:pt idx="43973">
                  <c:v>494498284.39999998</c:v>
                </c:pt>
                <c:pt idx="43974">
                  <c:v>494509529.80000001</c:v>
                </c:pt>
                <c:pt idx="43975">
                  <c:v>494520775.30000001</c:v>
                </c:pt>
                <c:pt idx="43976">
                  <c:v>494532020.80000001</c:v>
                </c:pt>
                <c:pt idx="43977">
                  <c:v>494543266.30000001</c:v>
                </c:pt>
                <c:pt idx="43978">
                  <c:v>494554511.80000001</c:v>
                </c:pt>
                <c:pt idx="43979">
                  <c:v>494565757.30000001</c:v>
                </c:pt>
                <c:pt idx="43980">
                  <c:v>494577002.80000001</c:v>
                </c:pt>
                <c:pt idx="43981">
                  <c:v>494588248.30000001</c:v>
                </c:pt>
                <c:pt idx="43982">
                  <c:v>494599493.80000001</c:v>
                </c:pt>
                <c:pt idx="43983">
                  <c:v>494610739.30000001</c:v>
                </c:pt>
                <c:pt idx="43984">
                  <c:v>494621984.80000001</c:v>
                </c:pt>
                <c:pt idx="43985">
                  <c:v>494633230.30000001</c:v>
                </c:pt>
                <c:pt idx="43986">
                  <c:v>494644475.80000001</c:v>
                </c:pt>
                <c:pt idx="43987">
                  <c:v>494655721.30000001</c:v>
                </c:pt>
                <c:pt idx="43988">
                  <c:v>494666966.80000001</c:v>
                </c:pt>
                <c:pt idx="43989">
                  <c:v>494678212.30000001</c:v>
                </c:pt>
                <c:pt idx="43990">
                  <c:v>494689457.80000001</c:v>
                </c:pt>
                <c:pt idx="43991">
                  <c:v>494700703.30000001</c:v>
                </c:pt>
                <c:pt idx="43992">
                  <c:v>494711948.80000001</c:v>
                </c:pt>
                <c:pt idx="43993">
                  <c:v>494723194.30000001</c:v>
                </c:pt>
                <c:pt idx="43994">
                  <c:v>494734439.80000001</c:v>
                </c:pt>
                <c:pt idx="43995">
                  <c:v>494745685.30000001</c:v>
                </c:pt>
                <c:pt idx="43996">
                  <c:v>494756930.80000001</c:v>
                </c:pt>
                <c:pt idx="43997">
                  <c:v>494768176.30000001</c:v>
                </c:pt>
                <c:pt idx="43998">
                  <c:v>494779421.80000001</c:v>
                </c:pt>
                <c:pt idx="43999">
                  <c:v>494790667.30000001</c:v>
                </c:pt>
                <c:pt idx="44000">
                  <c:v>494801912.80000001</c:v>
                </c:pt>
                <c:pt idx="44001">
                  <c:v>494813158.30000001</c:v>
                </c:pt>
                <c:pt idx="44002">
                  <c:v>494824403.80000001</c:v>
                </c:pt>
                <c:pt idx="44003">
                  <c:v>494835649.30000001</c:v>
                </c:pt>
                <c:pt idx="44004">
                  <c:v>494846894.80000001</c:v>
                </c:pt>
                <c:pt idx="44005">
                  <c:v>494858140.30000001</c:v>
                </c:pt>
                <c:pt idx="44006">
                  <c:v>494869385.80000001</c:v>
                </c:pt>
                <c:pt idx="44007">
                  <c:v>494880631.30000001</c:v>
                </c:pt>
                <c:pt idx="44008">
                  <c:v>494891876.80000001</c:v>
                </c:pt>
                <c:pt idx="44009">
                  <c:v>494903122.30000001</c:v>
                </c:pt>
                <c:pt idx="44010">
                  <c:v>494914367.80000001</c:v>
                </c:pt>
                <c:pt idx="44011">
                  <c:v>494925613.30000001</c:v>
                </c:pt>
                <c:pt idx="44012">
                  <c:v>494936858.80000001</c:v>
                </c:pt>
                <c:pt idx="44013">
                  <c:v>494948104.30000001</c:v>
                </c:pt>
                <c:pt idx="44014">
                  <c:v>494959349.80000001</c:v>
                </c:pt>
                <c:pt idx="44015">
                  <c:v>494970595.30000001</c:v>
                </c:pt>
                <c:pt idx="44016">
                  <c:v>494981840.80000001</c:v>
                </c:pt>
                <c:pt idx="44017">
                  <c:v>494993086.30000001</c:v>
                </c:pt>
                <c:pt idx="44018">
                  <c:v>495004331.80000001</c:v>
                </c:pt>
                <c:pt idx="44019">
                  <c:v>495015577.30000001</c:v>
                </c:pt>
                <c:pt idx="44020">
                  <c:v>495026822.80000001</c:v>
                </c:pt>
                <c:pt idx="44021">
                  <c:v>495038068.30000001</c:v>
                </c:pt>
                <c:pt idx="44022">
                  <c:v>495049313.80000001</c:v>
                </c:pt>
                <c:pt idx="44023">
                  <c:v>495060559.30000001</c:v>
                </c:pt>
                <c:pt idx="44024">
                  <c:v>495071804.69999999</c:v>
                </c:pt>
                <c:pt idx="44025">
                  <c:v>495083050.19999999</c:v>
                </c:pt>
                <c:pt idx="44026">
                  <c:v>495094295.69999999</c:v>
                </c:pt>
                <c:pt idx="44027">
                  <c:v>495105541.19999999</c:v>
                </c:pt>
                <c:pt idx="44028">
                  <c:v>495116786.69999999</c:v>
                </c:pt>
                <c:pt idx="44029">
                  <c:v>495128032.19999999</c:v>
                </c:pt>
                <c:pt idx="44030">
                  <c:v>495139277.69999999</c:v>
                </c:pt>
                <c:pt idx="44031">
                  <c:v>495150523.19999999</c:v>
                </c:pt>
                <c:pt idx="44032">
                  <c:v>495161768.69999999</c:v>
                </c:pt>
                <c:pt idx="44033">
                  <c:v>495173014.19999999</c:v>
                </c:pt>
                <c:pt idx="44034">
                  <c:v>495184259.69999999</c:v>
                </c:pt>
                <c:pt idx="44035">
                  <c:v>495195505.19999999</c:v>
                </c:pt>
                <c:pt idx="44036">
                  <c:v>495206750.69999999</c:v>
                </c:pt>
                <c:pt idx="44037">
                  <c:v>495217996.19999999</c:v>
                </c:pt>
                <c:pt idx="44038">
                  <c:v>495229241.69999999</c:v>
                </c:pt>
                <c:pt idx="44039">
                  <c:v>495240487.19999999</c:v>
                </c:pt>
                <c:pt idx="44040">
                  <c:v>495251732.69999999</c:v>
                </c:pt>
                <c:pt idx="44041">
                  <c:v>495262978.19999999</c:v>
                </c:pt>
                <c:pt idx="44042">
                  <c:v>495274223.69999999</c:v>
                </c:pt>
                <c:pt idx="44043">
                  <c:v>495285469.19999999</c:v>
                </c:pt>
                <c:pt idx="44044">
                  <c:v>495296714.69999999</c:v>
                </c:pt>
                <c:pt idx="44045">
                  <c:v>495307960.19999999</c:v>
                </c:pt>
                <c:pt idx="44046">
                  <c:v>495319205.69999999</c:v>
                </c:pt>
                <c:pt idx="44047">
                  <c:v>495330451.19999999</c:v>
                </c:pt>
                <c:pt idx="44048">
                  <c:v>495341696.69999999</c:v>
                </c:pt>
                <c:pt idx="44049">
                  <c:v>495352942.19999999</c:v>
                </c:pt>
                <c:pt idx="44050">
                  <c:v>495364187.69999999</c:v>
                </c:pt>
                <c:pt idx="44051">
                  <c:v>495375433.19999999</c:v>
                </c:pt>
                <c:pt idx="44052">
                  <c:v>495386678.69999999</c:v>
                </c:pt>
                <c:pt idx="44053">
                  <c:v>495397924.19999999</c:v>
                </c:pt>
                <c:pt idx="44054">
                  <c:v>495409169.69999999</c:v>
                </c:pt>
                <c:pt idx="44055">
                  <c:v>495420415.19999999</c:v>
                </c:pt>
                <c:pt idx="44056">
                  <c:v>495431660.69999999</c:v>
                </c:pt>
                <c:pt idx="44057">
                  <c:v>495442906.19999999</c:v>
                </c:pt>
                <c:pt idx="44058">
                  <c:v>495454151.69999999</c:v>
                </c:pt>
                <c:pt idx="44059">
                  <c:v>495465397.19999999</c:v>
                </c:pt>
                <c:pt idx="44060">
                  <c:v>495476642.69999999</c:v>
                </c:pt>
                <c:pt idx="44061">
                  <c:v>495487888.19999999</c:v>
                </c:pt>
                <c:pt idx="44062">
                  <c:v>495499133.69999999</c:v>
                </c:pt>
                <c:pt idx="44063">
                  <c:v>495510379.19999999</c:v>
                </c:pt>
                <c:pt idx="44064">
                  <c:v>495521624.69999999</c:v>
                </c:pt>
                <c:pt idx="44065">
                  <c:v>495532870.19999999</c:v>
                </c:pt>
                <c:pt idx="44066">
                  <c:v>495544115.69999999</c:v>
                </c:pt>
                <c:pt idx="44067">
                  <c:v>495555361.19999999</c:v>
                </c:pt>
                <c:pt idx="44068">
                  <c:v>495566606.69999999</c:v>
                </c:pt>
                <c:pt idx="44069">
                  <c:v>495577852.19999999</c:v>
                </c:pt>
                <c:pt idx="44070">
                  <c:v>495589097.69999999</c:v>
                </c:pt>
                <c:pt idx="44071">
                  <c:v>495600343.19999999</c:v>
                </c:pt>
                <c:pt idx="44072">
                  <c:v>495611588.69999999</c:v>
                </c:pt>
                <c:pt idx="44073">
                  <c:v>495622834.19999999</c:v>
                </c:pt>
                <c:pt idx="44074">
                  <c:v>495634079.69999999</c:v>
                </c:pt>
                <c:pt idx="44075">
                  <c:v>495645325.10000002</c:v>
                </c:pt>
                <c:pt idx="44076">
                  <c:v>495656570.60000002</c:v>
                </c:pt>
                <c:pt idx="44077">
                  <c:v>495667816.10000002</c:v>
                </c:pt>
                <c:pt idx="44078">
                  <c:v>495679061.60000002</c:v>
                </c:pt>
                <c:pt idx="44079">
                  <c:v>495690307.10000002</c:v>
                </c:pt>
                <c:pt idx="44080">
                  <c:v>495701552.60000002</c:v>
                </c:pt>
                <c:pt idx="44081">
                  <c:v>495712798.10000002</c:v>
                </c:pt>
                <c:pt idx="44082">
                  <c:v>495724043.60000002</c:v>
                </c:pt>
                <c:pt idx="44083">
                  <c:v>495735289.10000002</c:v>
                </c:pt>
                <c:pt idx="44084">
                  <c:v>495746534.60000002</c:v>
                </c:pt>
                <c:pt idx="44085">
                  <c:v>495757780.10000002</c:v>
                </c:pt>
                <c:pt idx="44086">
                  <c:v>495769025.60000002</c:v>
                </c:pt>
                <c:pt idx="44087">
                  <c:v>495780271.10000002</c:v>
                </c:pt>
                <c:pt idx="44088">
                  <c:v>495791516.60000002</c:v>
                </c:pt>
                <c:pt idx="44089">
                  <c:v>495802762.10000002</c:v>
                </c:pt>
                <c:pt idx="44090">
                  <c:v>495814007.60000002</c:v>
                </c:pt>
                <c:pt idx="44091">
                  <c:v>495825253.10000002</c:v>
                </c:pt>
                <c:pt idx="44092">
                  <c:v>495836498.60000002</c:v>
                </c:pt>
                <c:pt idx="44093">
                  <c:v>495847744.10000002</c:v>
                </c:pt>
                <c:pt idx="44094">
                  <c:v>495858989.60000002</c:v>
                </c:pt>
                <c:pt idx="44095">
                  <c:v>495870235.10000002</c:v>
                </c:pt>
                <c:pt idx="44096">
                  <c:v>495881480.60000002</c:v>
                </c:pt>
                <c:pt idx="44097">
                  <c:v>495892726.10000002</c:v>
                </c:pt>
                <c:pt idx="44098">
                  <c:v>495903971.60000002</c:v>
                </c:pt>
                <c:pt idx="44099">
                  <c:v>495915217.10000002</c:v>
                </c:pt>
                <c:pt idx="44100">
                  <c:v>495926462.60000002</c:v>
                </c:pt>
                <c:pt idx="44101">
                  <c:v>495937708.10000002</c:v>
                </c:pt>
                <c:pt idx="44102">
                  <c:v>495948953.60000002</c:v>
                </c:pt>
                <c:pt idx="44103">
                  <c:v>495960199.10000002</c:v>
                </c:pt>
                <c:pt idx="44104">
                  <c:v>495971444.60000002</c:v>
                </c:pt>
                <c:pt idx="44105">
                  <c:v>495982690.10000002</c:v>
                </c:pt>
                <c:pt idx="44106">
                  <c:v>495993935.60000002</c:v>
                </c:pt>
                <c:pt idx="44107">
                  <c:v>496005181.10000002</c:v>
                </c:pt>
                <c:pt idx="44108">
                  <c:v>496016426.60000002</c:v>
                </c:pt>
                <c:pt idx="44109">
                  <c:v>496027672.10000002</c:v>
                </c:pt>
                <c:pt idx="44110">
                  <c:v>496038917.60000002</c:v>
                </c:pt>
                <c:pt idx="44111">
                  <c:v>496050163.10000002</c:v>
                </c:pt>
                <c:pt idx="44112">
                  <c:v>496061408.60000002</c:v>
                </c:pt>
                <c:pt idx="44113">
                  <c:v>496072654.10000002</c:v>
                </c:pt>
                <c:pt idx="44114">
                  <c:v>496083899.60000002</c:v>
                </c:pt>
                <c:pt idx="44115">
                  <c:v>496095145.10000002</c:v>
                </c:pt>
                <c:pt idx="44116">
                  <c:v>496106390.60000002</c:v>
                </c:pt>
                <c:pt idx="44117">
                  <c:v>496117636.10000002</c:v>
                </c:pt>
                <c:pt idx="44118">
                  <c:v>496128881.60000002</c:v>
                </c:pt>
                <c:pt idx="44119">
                  <c:v>496140127.10000002</c:v>
                </c:pt>
                <c:pt idx="44120">
                  <c:v>496151372.60000002</c:v>
                </c:pt>
                <c:pt idx="44121">
                  <c:v>496162618.10000002</c:v>
                </c:pt>
                <c:pt idx="44122">
                  <c:v>496173863.60000002</c:v>
                </c:pt>
                <c:pt idx="44123">
                  <c:v>496185109.10000002</c:v>
                </c:pt>
                <c:pt idx="44124">
                  <c:v>496196354.60000002</c:v>
                </c:pt>
                <c:pt idx="44125">
                  <c:v>496207600</c:v>
                </c:pt>
                <c:pt idx="44126">
                  <c:v>496218845.5</c:v>
                </c:pt>
                <c:pt idx="44127">
                  <c:v>496230091</c:v>
                </c:pt>
                <c:pt idx="44128">
                  <c:v>496241336.5</c:v>
                </c:pt>
                <c:pt idx="44129">
                  <c:v>496252582</c:v>
                </c:pt>
                <c:pt idx="44130">
                  <c:v>496263827.5</c:v>
                </c:pt>
                <c:pt idx="44131">
                  <c:v>496275073</c:v>
                </c:pt>
                <c:pt idx="44132">
                  <c:v>496286318.5</c:v>
                </c:pt>
                <c:pt idx="44133">
                  <c:v>496297564</c:v>
                </c:pt>
                <c:pt idx="44134">
                  <c:v>496308809.5</c:v>
                </c:pt>
                <c:pt idx="44135">
                  <c:v>496320055</c:v>
                </c:pt>
                <c:pt idx="44136">
                  <c:v>496331300.5</c:v>
                </c:pt>
                <c:pt idx="44137">
                  <c:v>496342546</c:v>
                </c:pt>
                <c:pt idx="44138">
                  <c:v>496353791.5</c:v>
                </c:pt>
                <c:pt idx="44139">
                  <c:v>496365037</c:v>
                </c:pt>
                <c:pt idx="44140">
                  <c:v>496376282.5</c:v>
                </c:pt>
                <c:pt idx="44141">
                  <c:v>496387528</c:v>
                </c:pt>
                <c:pt idx="44142">
                  <c:v>496398773.5</c:v>
                </c:pt>
                <c:pt idx="44143">
                  <c:v>496410019</c:v>
                </c:pt>
                <c:pt idx="44144">
                  <c:v>496421264.5</c:v>
                </c:pt>
                <c:pt idx="44145">
                  <c:v>496432510</c:v>
                </c:pt>
                <c:pt idx="44146">
                  <c:v>496443755.5</c:v>
                </c:pt>
                <c:pt idx="44147">
                  <c:v>496455001</c:v>
                </c:pt>
                <c:pt idx="44148">
                  <c:v>496466246.5</c:v>
                </c:pt>
                <c:pt idx="44149">
                  <c:v>496477492</c:v>
                </c:pt>
                <c:pt idx="44150">
                  <c:v>496488737.5</c:v>
                </c:pt>
                <c:pt idx="44151">
                  <c:v>496499983</c:v>
                </c:pt>
                <c:pt idx="44152">
                  <c:v>496511228.5</c:v>
                </c:pt>
                <c:pt idx="44153">
                  <c:v>496522474</c:v>
                </c:pt>
                <c:pt idx="44154">
                  <c:v>496533719.5</c:v>
                </c:pt>
                <c:pt idx="44155">
                  <c:v>496544965</c:v>
                </c:pt>
                <c:pt idx="44156">
                  <c:v>496556210.5</c:v>
                </c:pt>
                <c:pt idx="44157">
                  <c:v>496567456</c:v>
                </c:pt>
                <c:pt idx="44158">
                  <c:v>496578701.5</c:v>
                </c:pt>
                <c:pt idx="44159">
                  <c:v>496589947</c:v>
                </c:pt>
                <c:pt idx="44160">
                  <c:v>496601192.5</c:v>
                </c:pt>
                <c:pt idx="44161">
                  <c:v>496612438</c:v>
                </c:pt>
                <c:pt idx="44162">
                  <c:v>496623683.5</c:v>
                </c:pt>
                <c:pt idx="44163">
                  <c:v>496634929</c:v>
                </c:pt>
                <c:pt idx="44164">
                  <c:v>496646174.5</c:v>
                </c:pt>
                <c:pt idx="44165">
                  <c:v>496657420</c:v>
                </c:pt>
                <c:pt idx="44166">
                  <c:v>496668665.5</c:v>
                </c:pt>
                <c:pt idx="44167">
                  <c:v>496679911</c:v>
                </c:pt>
                <c:pt idx="44168">
                  <c:v>496691156.5</c:v>
                </c:pt>
                <c:pt idx="44169">
                  <c:v>496702402</c:v>
                </c:pt>
                <c:pt idx="44170">
                  <c:v>496713647.5</c:v>
                </c:pt>
                <c:pt idx="44171">
                  <c:v>496724893</c:v>
                </c:pt>
                <c:pt idx="44172">
                  <c:v>496736138.5</c:v>
                </c:pt>
                <c:pt idx="44173">
                  <c:v>496747384</c:v>
                </c:pt>
                <c:pt idx="44174">
                  <c:v>496758629.5</c:v>
                </c:pt>
                <c:pt idx="44175">
                  <c:v>496769875</c:v>
                </c:pt>
                <c:pt idx="44176">
                  <c:v>496781120.39999998</c:v>
                </c:pt>
                <c:pt idx="44177">
                  <c:v>496792365.89999998</c:v>
                </c:pt>
                <c:pt idx="44178">
                  <c:v>496803611.39999998</c:v>
                </c:pt>
                <c:pt idx="44179">
                  <c:v>496814856.89999998</c:v>
                </c:pt>
                <c:pt idx="44180">
                  <c:v>496826102.39999998</c:v>
                </c:pt>
                <c:pt idx="44181">
                  <c:v>496837347.89999998</c:v>
                </c:pt>
                <c:pt idx="44182">
                  <c:v>496848593.39999998</c:v>
                </c:pt>
                <c:pt idx="44183">
                  <c:v>496859838.89999998</c:v>
                </c:pt>
                <c:pt idx="44184">
                  <c:v>496871084.39999998</c:v>
                </c:pt>
                <c:pt idx="44185">
                  <c:v>496882329.89999998</c:v>
                </c:pt>
                <c:pt idx="44186">
                  <c:v>496893575.39999998</c:v>
                </c:pt>
                <c:pt idx="44187">
                  <c:v>496904820.89999998</c:v>
                </c:pt>
                <c:pt idx="44188">
                  <c:v>496916066.39999998</c:v>
                </c:pt>
                <c:pt idx="44189">
                  <c:v>496927311.89999998</c:v>
                </c:pt>
                <c:pt idx="44190">
                  <c:v>496938557.39999998</c:v>
                </c:pt>
                <c:pt idx="44191">
                  <c:v>496949802.89999998</c:v>
                </c:pt>
                <c:pt idx="44192">
                  <c:v>496961048.39999998</c:v>
                </c:pt>
                <c:pt idx="44193">
                  <c:v>496972293.89999998</c:v>
                </c:pt>
                <c:pt idx="44194">
                  <c:v>496983539.39999998</c:v>
                </c:pt>
                <c:pt idx="44195">
                  <c:v>496994784.89999998</c:v>
                </c:pt>
                <c:pt idx="44196">
                  <c:v>497006030.39999998</c:v>
                </c:pt>
                <c:pt idx="44197">
                  <c:v>497017275.89999998</c:v>
                </c:pt>
                <c:pt idx="44198">
                  <c:v>497028521.39999998</c:v>
                </c:pt>
                <c:pt idx="44199">
                  <c:v>497039766.89999998</c:v>
                </c:pt>
                <c:pt idx="44200">
                  <c:v>497051012.39999998</c:v>
                </c:pt>
                <c:pt idx="44201">
                  <c:v>497062257.89999998</c:v>
                </c:pt>
                <c:pt idx="44202">
                  <c:v>497073503.39999998</c:v>
                </c:pt>
                <c:pt idx="44203">
                  <c:v>497084748.89999998</c:v>
                </c:pt>
                <c:pt idx="44204">
                  <c:v>497095994.39999998</c:v>
                </c:pt>
                <c:pt idx="44205">
                  <c:v>497107239.89999998</c:v>
                </c:pt>
                <c:pt idx="44206">
                  <c:v>497118485.39999998</c:v>
                </c:pt>
                <c:pt idx="44207">
                  <c:v>497129730.89999998</c:v>
                </c:pt>
                <c:pt idx="44208">
                  <c:v>497140976.39999998</c:v>
                </c:pt>
                <c:pt idx="44209">
                  <c:v>497152221.89999998</c:v>
                </c:pt>
                <c:pt idx="44210">
                  <c:v>497163467.39999998</c:v>
                </c:pt>
                <c:pt idx="44211">
                  <c:v>497174712.89999998</c:v>
                </c:pt>
                <c:pt idx="44212">
                  <c:v>497185958.39999998</c:v>
                </c:pt>
                <c:pt idx="44213">
                  <c:v>497197203.89999998</c:v>
                </c:pt>
                <c:pt idx="44214">
                  <c:v>497208449.39999998</c:v>
                </c:pt>
                <c:pt idx="44215">
                  <c:v>497219694.89999998</c:v>
                </c:pt>
                <c:pt idx="44216">
                  <c:v>497230940.39999998</c:v>
                </c:pt>
                <c:pt idx="44217">
                  <c:v>497242185.89999998</c:v>
                </c:pt>
                <c:pt idx="44218">
                  <c:v>497253431.39999998</c:v>
                </c:pt>
                <c:pt idx="44219">
                  <c:v>497264676.89999998</c:v>
                </c:pt>
                <c:pt idx="44220">
                  <c:v>497275922.39999998</c:v>
                </c:pt>
                <c:pt idx="44221">
                  <c:v>497287167.89999998</c:v>
                </c:pt>
                <c:pt idx="44222">
                  <c:v>497298413.39999998</c:v>
                </c:pt>
                <c:pt idx="44223">
                  <c:v>497309658.89999998</c:v>
                </c:pt>
                <c:pt idx="44224">
                  <c:v>497320904.39999998</c:v>
                </c:pt>
                <c:pt idx="44225">
                  <c:v>497332149.89999998</c:v>
                </c:pt>
                <c:pt idx="44226">
                  <c:v>497343395.30000001</c:v>
                </c:pt>
                <c:pt idx="44227">
                  <c:v>497354640.80000001</c:v>
                </c:pt>
                <c:pt idx="44228">
                  <c:v>497365886.30000001</c:v>
                </c:pt>
                <c:pt idx="44229">
                  <c:v>497377131.80000001</c:v>
                </c:pt>
                <c:pt idx="44230">
                  <c:v>497388377.30000001</c:v>
                </c:pt>
                <c:pt idx="44231">
                  <c:v>497399622.80000001</c:v>
                </c:pt>
                <c:pt idx="44232">
                  <c:v>497410868.30000001</c:v>
                </c:pt>
                <c:pt idx="44233">
                  <c:v>497422113.80000001</c:v>
                </c:pt>
                <c:pt idx="44234">
                  <c:v>497433359.30000001</c:v>
                </c:pt>
                <c:pt idx="44235">
                  <c:v>497444604.80000001</c:v>
                </c:pt>
                <c:pt idx="44236">
                  <c:v>497455850.30000001</c:v>
                </c:pt>
                <c:pt idx="44237">
                  <c:v>497467095.80000001</c:v>
                </c:pt>
                <c:pt idx="44238">
                  <c:v>497478341.30000001</c:v>
                </c:pt>
                <c:pt idx="44239">
                  <c:v>497489586.80000001</c:v>
                </c:pt>
                <c:pt idx="44240">
                  <c:v>497500832.30000001</c:v>
                </c:pt>
                <c:pt idx="44241">
                  <c:v>497512077.80000001</c:v>
                </c:pt>
                <c:pt idx="44242">
                  <c:v>497523323.30000001</c:v>
                </c:pt>
                <c:pt idx="44243">
                  <c:v>497534568.80000001</c:v>
                </c:pt>
                <c:pt idx="44244">
                  <c:v>497545814.30000001</c:v>
                </c:pt>
                <c:pt idx="44245">
                  <c:v>497557059.80000001</c:v>
                </c:pt>
                <c:pt idx="44246">
                  <c:v>497568305.30000001</c:v>
                </c:pt>
                <c:pt idx="44247">
                  <c:v>497579550.80000001</c:v>
                </c:pt>
                <c:pt idx="44248">
                  <c:v>497590796.30000001</c:v>
                </c:pt>
                <c:pt idx="44249">
                  <c:v>497602041.80000001</c:v>
                </c:pt>
                <c:pt idx="44250">
                  <c:v>497613287.30000001</c:v>
                </c:pt>
                <c:pt idx="44251">
                  <c:v>497624532.80000001</c:v>
                </c:pt>
                <c:pt idx="44252">
                  <c:v>497635778.30000001</c:v>
                </c:pt>
                <c:pt idx="44253">
                  <c:v>497647023.80000001</c:v>
                </c:pt>
                <c:pt idx="44254">
                  <c:v>497658269.30000001</c:v>
                </c:pt>
                <c:pt idx="44255">
                  <c:v>497669514.80000001</c:v>
                </c:pt>
                <c:pt idx="44256">
                  <c:v>497680760.30000001</c:v>
                </c:pt>
                <c:pt idx="44257">
                  <c:v>497692005.80000001</c:v>
                </c:pt>
                <c:pt idx="44258">
                  <c:v>497703251.30000001</c:v>
                </c:pt>
                <c:pt idx="44259">
                  <c:v>497714496.80000001</c:v>
                </c:pt>
                <c:pt idx="44260">
                  <c:v>497725742.30000001</c:v>
                </c:pt>
                <c:pt idx="44261">
                  <c:v>497736987.80000001</c:v>
                </c:pt>
                <c:pt idx="44262">
                  <c:v>497748233.30000001</c:v>
                </c:pt>
                <c:pt idx="44263">
                  <c:v>497759478.80000001</c:v>
                </c:pt>
                <c:pt idx="44264">
                  <c:v>497770724.30000001</c:v>
                </c:pt>
                <c:pt idx="44265">
                  <c:v>497781969.80000001</c:v>
                </c:pt>
                <c:pt idx="44266">
                  <c:v>497793215.30000001</c:v>
                </c:pt>
                <c:pt idx="44267">
                  <c:v>497804460.80000001</c:v>
                </c:pt>
                <c:pt idx="44268">
                  <c:v>497815706.30000001</c:v>
                </c:pt>
                <c:pt idx="44269">
                  <c:v>497826951.80000001</c:v>
                </c:pt>
                <c:pt idx="44270">
                  <c:v>497838197.30000001</c:v>
                </c:pt>
                <c:pt idx="44271">
                  <c:v>497849442.80000001</c:v>
                </c:pt>
                <c:pt idx="44272">
                  <c:v>497860688.30000001</c:v>
                </c:pt>
                <c:pt idx="44273">
                  <c:v>497871933.80000001</c:v>
                </c:pt>
                <c:pt idx="44274">
                  <c:v>497883179.30000001</c:v>
                </c:pt>
                <c:pt idx="44275">
                  <c:v>497894424.80000001</c:v>
                </c:pt>
                <c:pt idx="44276">
                  <c:v>497905670.19999999</c:v>
                </c:pt>
                <c:pt idx="44277">
                  <c:v>497916915.69999999</c:v>
                </c:pt>
                <c:pt idx="44278">
                  <c:v>497928161.19999999</c:v>
                </c:pt>
                <c:pt idx="44279">
                  <c:v>497939406.69999999</c:v>
                </c:pt>
                <c:pt idx="44280">
                  <c:v>497950652.19999999</c:v>
                </c:pt>
                <c:pt idx="44281">
                  <c:v>497961897.69999999</c:v>
                </c:pt>
                <c:pt idx="44282">
                  <c:v>497973143.19999999</c:v>
                </c:pt>
                <c:pt idx="44283">
                  <c:v>497984388.69999999</c:v>
                </c:pt>
                <c:pt idx="44284">
                  <c:v>497995634.19999999</c:v>
                </c:pt>
                <c:pt idx="44285">
                  <c:v>498006879.69999999</c:v>
                </c:pt>
                <c:pt idx="44286">
                  <c:v>498018125.19999999</c:v>
                </c:pt>
                <c:pt idx="44287">
                  <c:v>498029370.69999999</c:v>
                </c:pt>
                <c:pt idx="44288">
                  <c:v>498040616.19999999</c:v>
                </c:pt>
                <c:pt idx="44289">
                  <c:v>498051861.69999999</c:v>
                </c:pt>
                <c:pt idx="44290">
                  <c:v>498063107.19999999</c:v>
                </c:pt>
                <c:pt idx="44291">
                  <c:v>498074352.69999999</c:v>
                </c:pt>
                <c:pt idx="44292">
                  <c:v>498085598.19999999</c:v>
                </c:pt>
                <c:pt idx="44293">
                  <c:v>498096843.69999999</c:v>
                </c:pt>
                <c:pt idx="44294">
                  <c:v>498108089.19999999</c:v>
                </c:pt>
                <c:pt idx="44295">
                  <c:v>498119334.69999999</c:v>
                </c:pt>
                <c:pt idx="44296">
                  <c:v>498130580.19999999</c:v>
                </c:pt>
                <c:pt idx="44297">
                  <c:v>498141825.69999999</c:v>
                </c:pt>
                <c:pt idx="44298">
                  <c:v>498153071.19999999</c:v>
                </c:pt>
                <c:pt idx="44299">
                  <c:v>498164316.69999999</c:v>
                </c:pt>
                <c:pt idx="44300">
                  <c:v>498175562.19999999</c:v>
                </c:pt>
                <c:pt idx="44301">
                  <c:v>498186807.69999999</c:v>
                </c:pt>
                <c:pt idx="44302">
                  <c:v>498198053.19999999</c:v>
                </c:pt>
                <c:pt idx="44303">
                  <c:v>498209298.69999999</c:v>
                </c:pt>
                <c:pt idx="44304">
                  <c:v>498220544.19999999</c:v>
                </c:pt>
                <c:pt idx="44305">
                  <c:v>498231789.69999999</c:v>
                </c:pt>
                <c:pt idx="44306">
                  <c:v>498243035.19999999</c:v>
                </c:pt>
                <c:pt idx="44307">
                  <c:v>498254280.69999999</c:v>
                </c:pt>
                <c:pt idx="44308">
                  <c:v>498265526.19999999</c:v>
                </c:pt>
                <c:pt idx="44309">
                  <c:v>498276771.69999999</c:v>
                </c:pt>
                <c:pt idx="44310">
                  <c:v>498288017.19999999</c:v>
                </c:pt>
                <c:pt idx="44311">
                  <c:v>498299262.69999999</c:v>
                </c:pt>
                <c:pt idx="44312">
                  <c:v>498310508.19999999</c:v>
                </c:pt>
                <c:pt idx="44313">
                  <c:v>498321753.69999999</c:v>
                </c:pt>
                <c:pt idx="44314">
                  <c:v>498332999.19999999</c:v>
                </c:pt>
                <c:pt idx="44315">
                  <c:v>498344244.69999999</c:v>
                </c:pt>
                <c:pt idx="44316">
                  <c:v>498355490.19999999</c:v>
                </c:pt>
                <c:pt idx="44317">
                  <c:v>498366735.69999999</c:v>
                </c:pt>
                <c:pt idx="44318">
                  <c:v>498377981.19999999</c:v>
                </c:pt>
                <c:pt idx="44319">
                  <c:v>498389226.69999999</c:v>
                </c:pt>
                <c:pt idx="44320">
                  <c:v>498400472.19999999</c:v>
                </c:pt>
                <c:pt idx="44321">
                  <c:v>498411717.69999999</c:v>
                </c:pt>
                <c:pt idx="44322">
                  <c:v>498422963.19999999</c:v>
                </c:pt>
                <c:pt idx="44323">
                  <c:v>498434208.69999999</c:v>
                </c:pt>
                <c:pt idx="44324">
                  <c:v>498445454.19999999</c:v>
                </c:pt>
                <c:pt idx="44325">
                  <c:v>498456699.69999999</c:v>
                </c:pt>
                <c:pt idx="44326">
                  <c:v>498467945.19999999</c:v>
                </c:pt>
                <c:pt idx="44327">
                  <c:v>498479190.60000002</c:v>
                </c:pt>
                <c:pt idx="44328">
                  <c:v>498490436.10000002</c:v>
                </c:pt>
                <c:pt idx="44329">
                  <c:v>498501681.60000002</c:v>
                </c:pt>
                <c:pt idx="44330">
                  <c:v>498512927.10000002</c:v>
                </c:pt>
                <c:pt idx="44331">
                  <c:v>498524172.60000002</c:v>
                </c:pt>
                <c:pt idx="44332">
                  <c:v>498535418.10000002</c:v>
                </c:pt>
                <c:pt idx="44333">
                  <c:v>498546663.60000002</c:v>
                </c:pt>
                <c:pt idx="44334">
                  <c:v>498557909.10000002</c:v>
                </c:pt>
                <c:pt idx="44335">
                  <c:v>498569154.60000002</c:v>
                </c:pt>
                <c:pt idx="44336">
                  <c:v>498580400.10000002</c:v>
                </c:pt>
                <c:pt idx="44337">
                  <c:v>498591645.60000002</c:v>
                </c:pt>
                <c:pt idx="44338">
                  <c:v>498602891.10000002</c:v>
                </c:pt>
                <c:pt idx="44339">
                  <c:v>498614136.60000002</c:v>
                </c:pt>
                <c:pt idx="44340">
                  <c:v>498625382.10000002</c:v>
                </c:pt>
                <c:pt idx="44341">
                  <c:v>498636627.60000002</c:v>
                </c:pt>
                <c:pt idx="44342">
                  <c:v>498647873.10000002</c:v>
                </c:pt>
                <c:pt idx="44343">
                  <c:v>498659118.60000002</c:v>
                </c:pt>
                <c:pt idx="44344">
                  <c:v>498670364.10000002</c:v>
                </c:pt>
                <c:pt idx="44345">
                  <c:v>498681609.60000002</c:v>
                </c:pt>
                <c:pt idx="44346">
                  <c:v>498692855.10000002</c:v>
                </c:pt>
                <c:pt idx="44347">
                  <c:v>498704100.60000002</c:v>
                </c:pt>
                <c:pt idx="44348">
                  <c:v>498715346.10000002</c:v>
                </c:pt>
                <c:pt idx="44349">
                  <c:v>498726591.60000002</c:v>
                </c:pt>
                <c:pt idx="44350">
                  <c:v>498737837.10000002</c:v>
                </c:pt>
                <c:pt idx="44351">
                  <c:v>498749082.60000002</c:v>
                </c:pt>
                <c:pt idx="44352">
                  <c:v>498760328.10000002</c:v>
                </c:pt>
                <c:pt idx="44353">
                  <c:v>498771573.60000002</c:v>
                </c:pt>
                <c:pt idx="44354">
                  <c:v>498782819.10000002</c:v>
                </c:pt>
                <c:pt idx="44355">
                  <c:v>498794064.60000002</c:v>
                </c:pt>
                <c:pt idx="44356">
                  <c:v>498805310.10000002</c:v>
                </c:pt>
                <c:pt idx="44357">
                  <c:v>498816555.60000002</c:v>
                </c:pt>
                <c:pt idx="44358">
                  <c:v>498827801.10000002</c:v>
                </c:pt>
                <c:pt idx="44359">
                  <c:v>498839046.60000002</c:v>
                </c:pt>
                <c:pt idx="44360">
                  <c:v>498850292.10000002</c:v>
                </c:pt>
                <c:pt idx="44361">
                  <c:v>498861537.60000002</c:v>
                </c:pt>
                <c:pt idx="44362">
                  <c:v>498872783.10000002</c:v>
                </c:pt>
                <c:pt idx="44363">
                  <c:v>498884028.60000002</c:v>
                </c:pt>
                <c:pt idx="44364">
                  <c:v>498895274.10000002</c:v>
                </c:pt>
                <c:pt idx="44365">
                  <c:v>498906519.60000002</c:v>
                </c:pt>
                <c:pt idx="44366">
                  <c:v>498917765.10000002</c:v>
                </c:pt>
                <c:pt idx="44367">
                  <c:v>498929010.60000002</c:v>
                </c:pt>
                <c:pt idx="44368">
                  <c:v>498940256.10000002</c:v>
                </c:pt>
                <c:pt idx="44369">
                  <c:v>498951501.60000002</c:v>
                </c:pt>
                <c:pt idx="44370">
                  <c:v>498962747.10000002</c:v>
                </c:pt>
                <c:pt idx="44371">
                  <c:v>498973992.60000002</c:v>
                </c:pt>
                <c:pt idx="44372">
                  <c:v>498985238.10000002</c:v>
                </c:pt>
                <c:pt idx="44373">
                  <c:v>498996483.60000002</c:v>
                </c:pt>
                <c:pt idx="44374">
                  <c:v>499007729.10000002</c:v>
                </c:pt>
                <c:pt idx="44375">
                  <c:v>499018974.60000002</c:v>
                </c:pt>
                <c:pt idx="44376">
                  <c:v>499030220.10000002</c:v>
                </c:pt>
                <c:pt idx="44377">
                  <c:v>499041465.5</c:v>
                </c:pt>
                <c:pt idx="44378">
                  <c:v>499052711</c:v>
                </c:pt>
                <c:pt idx="44379">
                  <c:v>499063956.5</c:v>
                </c:pt>
                <c:pt idx="44380">
                  <c:v>499075202</c:v>
                </c:pt>
                <c:pt idx="44381">
                  <c:v>499086447.5</c:v>
                </c:pt>
                <c:pt idx="44382">
                  <c:v>499097693</c:v>
                </c:pt>
                <c:pt idx="44383">
                  <c:v>499108938.5</c:v>
                </c:pt>
                <c:pt idx="44384">
                  <c:v>499120184</c:v>
                </c:pt>
                <c:pt idx="44385">
                  <c:v>499131429.5</c:v>
                </c:pt>
                <c:pt idx="44386">
                  <c:v>499142675</c:v>
                </c:pt>
                <c:pt idx="44387">
                  <c:v>499153920.5</c:v>
                </c:pt>
                <c:pt idx="44388">
                  <c:v>499165166</c:v>
                </c:pt>
                <c:pt idx="44389">
                  <c:v>499176411.5</c:v>
                </c:pt>
                <c:pt idx="44390">
                  <c:v>499187657</c:v>
                </c:pt>
                <c:pt idx="44391">
                  <c:v>499198902.5</c:v>
                </c:pt>
                <c:pt idx="44392">
                  <c:v>499210148</c:v>
                </c:pt>
                <c:pt idx="44393">
                  <c:v>499221393.5</c:v>
                </c:pt>
                <c:pt idx="44394">
                  <c:v>499232639</c:v>
                </c:pt>
                <c:pt idx="44395">
                  <c:v>499243884.5</c:v>
                </c:pt>
                <c:pt idx="44396">
                  <c:v>499255130</c:v>
                </c:pt>
                <c:pt idx="44397">
                  <c:v>499266375.5</c:v>
                </c:pt>
                <c:pt idx="44398">
                  <c:v>499277621</c:v>
                </c:pt>
                <c:pt idx="44399">
                  <c:v>499288866.5</c:v>
                </c:pt>
                <c:pt idx="44400">
                  <c:v>499300112</c:v>
                </c:pt>
                <c:pt idx="44401">
                  <c:v>499311357.5</c:v>
                </c:pt>
                <c:pt idx="44402">
                  <c:v>499322603</c:v>
                </c:pt>
                <c:pt idx="44403">
                  <c:v>499333848.5</c:v>
                </c:pt>
                <c:pt idx="44404">
                  <c:v>499345094</c:v>
                </c:pt>
                <c:pt idx="44405">
                  <c:v>499356339.5</c:v>
                </c:pt>
                <c:pt idx="44406">
                  <c:v>499367585</c:v>
                </c:pt>
                <c:pt idx="44407">
                  <c:v>499378830.5</c:v>
                </c:pt>
                <c:pt idx="44408">
                  <c:v>499390076</c:v>
                </c:pt>
                <c:pt idx="44409">
                  <c:v>499401321.5</c:v>
                </c:pt>
                <c:pt idx="44410">
                  <c:v>499412567</c:v>
                </c:pt>
                <c:pt idx="44411">
                  <c:v>499423812.5</c:v>
                </c:pt>
                <c:pt idx="44412">
                  <c:v>499435058</c:v>
                </c:pt>
                <c:pt idx="44413">
                  <c:v>499446303.5</c:v>
                </c:pt>
                <c:pt idx="44414">
                  <c:v>499457549</c:v>
                </c:pt>
                <c:pt idx="44415">
                  <c:v>499468794.5</c:v>
                </c:pt>
                <c:pt idx="44416">
                  <c:v>499480040</c:v>
                </c:pt>
                <c:pt idx="44417">
                  <c:v>499491285.5</c:v>
                </c:pt>
                <c:pt idx="44418">
                  <c:v>499502531</c:v>
                </c:pt>
                <c:pt idx="44419">
                  <c:v>499513776.5</c:v>
                </c:pt>
                <c:pt idx="44420">
                  <c:v>499525022</c:v>
                </c:pt>
                <c:pt idx="44421">
                  <c:v>499536267.5</c:v>
                </c:pt>
                <c:pt idx="44422">
                  <c:v>499547513</c:v>
                </c:pt>
                <c:pt idx="44423">
                  <c:v>499558758.5</c:v>
                </c:pt>
                <c:pt idx="44424">
                  <c:v>499570004</c:v>
                </c:pt>
                <c:pt idx="44425">
                  <c:v>499581249.5</c:v>
                </c:pt>
                <c:pt idx="44426">
                  <c:v>499592495</c:v>
                </c:pt>
                <c:pt idx="44427">
                  <c:v>499603740.5</c:v>
                </c:pt>
                <c:pt idx="44428">
                  <c:v>499614985.89999998</c:v>
                </c:pt>
                <c:pt idx="44429">
                  <c:v>499626231.39999998</c:v>
                </c:pt>
                <c:pt idx="44430">
                  <c:v>499637476.89999998</c:v>
                </c:pt>
                <c:pt idx="44431">
                  <c:v>499648722.39999998</c:v>
                </c:pt>
                <c:pt idx="44432">
                  <c:v>499659967.89999998</c:v>
                </c:pt>
                <c:pt idx="44433">
                  <c:v>499671213.39999998</c:v>
                </c:pt>
                <c:pt idx="44434">
                  <c:v>499682458.89999998</c:v>
                </c:pt>
                <c:pt idx="44435">
                  <c:v>499693704.39999998</c:v>
                </c:pt>
                <c:pt idx="44436">
                  <c:v>499704949.89999998</c:v>
                </c:pt>
                <c:pt idx="44437">
                  <c:v>499716195.39999998</c:v>
                </c:pt>
                <c:pt idx="44438">
                  <c:v>499727440.89999998</c:v>
                </c:pt>
                <c:pt idx="44439">
                  <c:v>499738686.39999998</c:v>
                </c:pt>
                <c:pt idx="44440">
                  <c:v>499749931.89999998</c:v>
                </c:pt>
                <c:pt idx="44441">
                  <c:v>499761177.39999998</c:v>
                </c:pt>
                <c:pt idx="44442">
                  <c:v>499772422.89999998</c:v>
                </c:pt>
                <c:pt idx="44443">
                  <c:v>499783668.39999998</c:v>
                </c:pt>
                <c:pt idx="44444">
                  <c:v>499794913.89999998</c:v>
                </c:pt>
                <c:pt idx="44445">
                  <c:v>499806159.39999998</c:v>
                </c:pt>
                <c:pt idx="44446">
                  <c:v>499817404.89999998</c:v>
                </c:pt>
                <c:pt idx="44447">
                  <c:v>499828650.39999998</c:v>
                </c:pt>
                <c:pt idx="44448">
                  <c:v>499839895.89999998</c:v>
                </c:pt>
                <c:pt idx="44449">
                  <c:v>499851141.39999998</c:v>
                </c:pt>
                <c:pt idx="44450">
                  <c:v>499862386.89999998</c:v>
                </c:pt>
                <c:pt idx="44451">
                  <c:v>499873632.39999998</c:v>
                </c:pt>
                <c:pt idx="44452">
                  <c:v>499884877.89999998</c:v>
                </c:pt>
                <c:pt idx="44453">
                  <c:v>499896123.39999998</c:v>
                </c:pt>
                <c:pt idx="44454">
                  <c:v>499907368.89999998</c:v>
                </c:pt>
                <c:pt idx="44455">
                  <c:v>499918614.39999998</c:v>
                </c:pt>
                <c:pt idx="44456">
                  <c:v>499929859.89999998</c:v>
                </c:pt>
                <c:pt idx="44457">
                  <c:v>499941105.39999998</c:v>
                </c:pt>
                <c:pt idx="44458">
                  <c:v>499952350.89999998</c:v>
                </c:pt>
                <c:pt idx="44459">
                  <c:v>499963596.39999998</c:v>
                </c:pt>
                <c:pt idx="44460">
                  <c:v>499974841.89999998</c:v>
                </c:pt>
                <c:pt idx="44461">
                  <c:v>499986087.39999998</c:v>
                </c:pt>
                <c:pt idx="44462">
                  <c:v>499997332.89999998</c:v>
                </c:pt>
                <c:pt idx="44463">
                  <c:v>500008578.39999998</c:v>
                </c:pt>
                <c:pt idx="44464">
                  <c:v>500019823.89999998</c:v>
                </c:pt>
                <c:pt idx="44465">
                  <c:v>500031069.39999998</c:v>
                </c:pt>
                <c:pt idx="44466">
                  <c:v>500042314.89999998</c:v>
                </c:pt>
                <c:pt idx="44467">
                  <c:v>500053560.39999998</c:v>
                </c:pt>
                <c:pt idx="44468">
                  <c:v>500064805.89999998</c:v>
                </c:pt>
                <c:pt idx="44469">
                  <c:v>500076051.39999998</c:v>
                </c:pt>
                <c:pt idx="44470">
                  <c:v>500087296.89999998</c:v>
                </c:pt>
                <c:pt idx="44471">
                  <c:v>500098542.39999998</c:v>
                </c:pt>
                <c:pt idx="44472">
                  <c:v>500109787.89999998</c:v>
                </c:pt>
                <c:pt idx="44473">
                  <c:v>500121033.39999998</c:v>
                </c:pt>
                <c:pt idx="44474">
                  <c:v>500132278.89999998</c:v>
                </c:pt>
                <c:pt idx="44475">
                  <c:v>500143524.39999998</c:v>
                </c:pt>
                <c:pt idx="44476">
                  <c:v>500154769.89999998</c:v>
                </c:pt>
                <c:pt idx="44477">
                  <c:v>500166015.39999998</c:v>
                </c:pt>
                <c:pt idx="44478">
                  <c:v>500177260.80000001</c:v>
                </c:pt>
                <c:pt idx="44479">
                  <c:v>500188506.30000001</c:v>
                </c:pt>
                <c:pt idx="44480">
                  <c:v>500199751.80000001</c:v>
                </c:pt>
                <c:pt idx="44481">
                  <c:v>500210997.30000001</c:v>
                </c:pt>
                <c:pt idx="44482">
                  <c:v>500222242.80000001</c:v>
                </c:pt>
                <c:pt idx="44483">
                  <c:v>500233488.30000001</c:v>
                </c:pt>
                <c:pt idx="44484">
                  <c:v>500244733.80000001</c:v>
                </c:pt>
                <c:pt idx="44485">
                  <c:v>500255979.30000001</c:v>
                </c:pt>
                <c:pt idx="44486">
                  <c:v>500267224.80000001</c:v>
                </c:pt>
                <c:pt idx="44487">
                  <c:v>500278470.30000001</c:v>
                </c:pt>
                <c:pt idx="44488">
                  <c:v>500289715.80000001</c:v>
                </c:pt>
                <c:pt idx="44489">
                  <c:v>500300961.30000001</c:v>
                </c:pt>
                <c:pt idx="44490">
                  <c:v>500312206.80000001</c:v>
                </c:pt>
                <c:pt idx="44491">
                  <c:v>500323452.30000001</c:v>
                </c:pt>
                <c:pt idx="44492">
                  <c:v>500334697.80000001</c:v>
                </c:pt>
                <c:pt idx="44493">
                  <c:v>500345943.30000001</c:v>
                </c:pt>
                <c:pt idx="44494">
                  <c:v>500357188.80000001</c:v>
                </c:pt>
                <c:pt idx="44495">
                  <c:v>500368434.30000001</c:v>
                </c:pt>
                <c:pt idx="44496">
                  <c:v>500379679.80000001</c:v>
                </c:pt>
                <c:pt idx="44497">
                  <c:v>500390925.30000001</c:v>
                </c:pt>
                <c:pt idx="44498">
                  <c:v>500402170.80000001</c:v>
                </c:pt>
                <c:pt idx="44499">
                  <c:v>500413416.30000001</c:v>
                </c:pt>
                <c:pt idx="44500">
                  <c:v>500424661.80000001</c:v>
                </c:pt>
                <c:pt idx="44501">
                  <c:v>500435907.30000001</c:v>
                </c:pt>
                <c:pt idx="44502">
                  <c:v>500447152.80000001</c:v>
                </c:pt>
                <c:pt idx="44503">
                  <c:v>500458398.30000001</c:v>
                </c:pt>
                <c:pt idx="44504">
                  <c:v>500469643.80000001</c:v>
                </c:pt>
                <c:pt idx="44505">
                  <c:v>500480889.30000001</c:v>
                </c:pt>
                <c:pt idx="44506">
                  <c:v>500492134.80000001</c:v>
                </c:pt>
                <c:pt idx="44507">
                  <c:v>500503380.30000001</c:v>
                </c:pt>
                <c:pt idx="44508">
                  <c:v>500514625.80000001</c:v>
                </c:pt>
                <c:pt idx="44509">
                  <c:v>500525871.30000001</c:v>
                </c:pt>
                <c:pt idx="44510">
                  <c:v>500537116.80000001</c:v>
                </c:pt>
                <c:pt idx="44511">
                  <c:v>500548362.30000001</c:v>
                </c:pt>
                <c:pt idx="44512">
                  <c:v>500559607.80000001</c:v>
                </c:pt>
                <c:pt idx="44513">
                  <c:v>500570853.30000001</c:v>
                </c:pt>
                <c:pt idx="44514">
                  <c:v>500582098.80000001</c:v>
                </c:pt>
                <c:pt idx="44515">
                  <c:v>500593344.30000001</c:v>
                </c:pt>
                <c:pt idx="44516">
                  <c:v>500604589.80000001</c:v>
                </c:pt>
                <c:pt idx="44517">
                  <c:v>500615835.30000001</c:v>
                </c:pt>
                <c:pt idx="44518">
                  <c:v>500627080.80000001</c:v>
                </c:pt>
                <c:pt idx="44519">
                  <c:v>500638326.30000001</c:v>
                </c:pt>
                <c:pt idx="44520">
                  <c:v>500649571.80000001</c:v>
                </c:pt>
                <c:pt idx="44521">
                  <c:v>500660817.30000001</c:v>
                </c:pt>
                <c:pt idx="44522">
                  <c:v>500672062.80000001</c:v>
                </c:pt>
                <c:pt idx="44523">
                  <c:v>500683308.30000001</c:v>
                </c:pt>
                <c:pt idx="44524">
                  <c:v>500694553.80000001</c:v>
                </c:pt>
                <c:pt idx="44525">
                  <c:v>500705799.30000001</c:v>
                </c:pt>
                <c:pt idx="44526">
                  <c:v>500717044.80000001</c:v>
                </c:pt>
                <c:pt idx="44527">
                  <c:v>500728290.30000001</c:v>
                </c:pt>
                <c:pt idx="44528">
                  <c:v>500739535.80000001</c:v>
                </c:pt>
                <c:pt idx="44529">
                  <c:v>500750781.19999999</c:v>
                </c:pt>
                <c:pt idx="44530">
                  <c:v>500762026.69999999</c:v>
                </c:pt>
                <c:pt idx="44531">
                  <c:v>500773272.19999999</c:v>
                </c:pt>
                <c:pt idx="44532">
                  <c:v>500784517.69999999</c:v>
                </c:pt>
                <c:pt idx="44533">
                  <c:v>500795763.19999999</c:v>
                </c:pt>
                <c:pt idx="44534">
                  <c:v>500807008.69999999</c:v>
                </c:pt>
                <c:pt idx="44535">
                  <c:v>500818254.19999999</c:v>
                </c:pt>
                <c:pt idx="44536">
                  <c:v>500829499.69999999</c:v>
                </c:pt>
                <c:pt idx="44537">
                  <c:v>500840745.19999999</c:v>
                </c:pt>
                <c:pt idx="44538">
                  <c:v>500851990.69999999</c:v>
                </c:pt>
                <c:pt idx="44539">
                  <c:v>500863236.19999999</c:v>
                </c:pt>
                <c:pt idx="44540">
                  <c:v>500874481.69999999</c:v>
                </c:pt>
                <c:pt idx="44541">
                  <c:v>500885727.19999999</c:v>
                </c:pt>
                <c:pt idx="44542">
                  <c:v>500896972.69999999</c:v>
                </c:pt>
                <c:pt idx="44543">
                  <c:v>500908218.19999999</c:v>
                </c:pt>
                <c:pt idx="44544">
                  <c:v>500919463.69999999</c:v>
                </c:pt>
                <c:pt idx="44545">
                  <c:v>500930709.19999999</c:v>
                </c:pt>
                <c:pt idx="44546">
                  <c:v>500941954.69999999</c:v>
                </c:pt>
                <c:pt idx="44547">
                  <c:v>500953200.19999999</c:v>
                </c:pt>
                <c:pt idx="44548">
                  <c:v>500964445.69999999</c:v>
                </c:pt>
                <c:pt idx="44549">
                  <c:v>500975691.19999999</c:v>
                </c:pt>
                <c:pt idx="44550">
                  <c:v>500986936.69999999</c:v>
                </c:pt>
                <c:pt idx="44551">
                  <c:v>500998182.19999999</c:v>
                </c:pt>
                <c:pt idx="44552">
                  <c:v>501009427.69999999</c:v>
                </c:pt>
                <c:pt idx="44553">
                  <c:v>501020673.19999999</c:v>
                </c:pt>
                <c:pt idx="44554">
                  <c:v>501031918.69999999</c:v>
                </c:pt>
                <c:pt idx="44555">
                  <c:v>501043164.19999999</c:v>
                </c:pt>
                <c:pt idx="44556">
                  <c:v>501054409.69999999</c:v>
                </c:pt>
                <c:pt idx="44557">
                  <c:v>501065655.19999999</c:v>
                </c:pt>
                <c:pt idx="44558">
                  <c:v>501076900.69999999</c:v>
                </c:pt>
                <c:pt idx="44559">
                  <c:v>501088146.19999999</c:v>
                </c:pt>
                <c:pt idx="44560">
                  <c:v>501099391.69999999</c:v>
                </c:pt>
                <c:pt idx="44561">
                  <c:v>501110637.19999999</c:v>
                </c:pt>
                <c:pt idx="44562">
                  <c:v>501121882.69999999</c:v>
                </c:pt>
                <c:pt idx="44563">
                  <c:v>501133128.19999999</c:v>
                </c:pt>
                <c:pt idx="44564">
                  <c:v>501144373.69999999</c:v>
                </c:pt>
                <c:pt idx="44565">
                  <c:v>501155619.19999999</c:v>
                </c:pt>
                <c:pt idx="44566">
                  <c:v>501166864.69999999</c:v>
                </c:pt>
                <c:pt idx="44567">
                  <c:v>501178110.19999999</c:v>
                </c:pt>
                <c:pt idx="44568">
                  <c:v>501189355.69999999</c:v>
                </c:pt>
                <c:pt idx="44569">
                  <c:v>501200601.19999999</c:v>
                </c:pt>
                <c:pt idx="44570">
                  <c:v>501211846.69999999</c:v>
                </c:pt>
                <c:pt idx="44571">
                  <c:v>501223092.19999999</c:v>
                </c:pt>
                <c:pt idx="44572">
                  <c:v>501234337.69999999</c:v>
                </c:pt>
                <c:pt idx="44573">
                  <c:v>501245583.19999999</c:v>
                </c:pt>
                <c:pt idx="44574">
                  <c:v>501256828.69999999</c:v>
                </c:pt>
                <c:pt idx="44575">
                  <c:v>501268074.19999999</c:v>
                </c:pt>
                <c:pt idx="44576">
                  <c:v>501279319.69999999</c:v>
                </c:pt>
                <c:pt idx="44577">
                  <c:v>501290565.19999999</c:v>
                </c:pt>
                <c:pt idx="44578">
                  <c:v>501301810.69999999</c:v>
                </c:pt>
                <c:pt idx="44579">
                  <c:v>501313056.10000002</c:v>
                </c:pt>
                <c:pt idx="44580">
                  <c:v>501324301.60000002</c:v>
                </c:pt>
                <c:pt idx="44581">
                  <c:v>501335547.10000002</c:v>
                </c:pt>
                <c:pt idx="44582">
                  <c:v>501346792.60000002</c:v>
                </c:pt>
                <c:pt idx="44583">
                  <c:v>501358038.10000002</c:v>
                </c:pt>
                <c:pt idx="44584">
                  <c:v>501369283.60000002</c:v>
                </c:pt>
                <c:pt idx="44585">
                  <c:v>501380529.10000002</c:v>
                </c:pt>
                <c:pt idx="44586">
                  <c:v>501391774.60000002</c:v>
                </c:pt>
                <c:pt idx="44587">
                  <c:v>501403020.10000002</c:v>
                </c:pt>
                <c:pt idx="44588">
                  <c:v>501414265.60000002</c:v>
                </c:pt>
                <c:pt idx="44589">
                  <c:v>501425511.10000002</c:v>
                </c:pt>
                <c:pt idx="44590">
                  <c:v>501436756.60000002</c:v>
                </c:pt>
                <c:pt idx="44591">
                  <c:v>501448002.10000002</c:v>
                </c:pt>
                <c:pt idx="44592">
                  <c:v>501459247.60000002</c:v>
                </c:pt>
                <c:pt idx="44593">
                  <c:v>501470493.10000002</c:v>
                </c:pt>
                <c:pt idx="44594">
                  <c:v>501481738.60000002</c:v>
                </c:pt>
                <c:pt idx="44595">
                  <c:v>501492984.10000002</c:v>
                </c:pt>
                <c:pt idx="44596">
                  <c:v>501504229.60000002</c:v>
                </c:pt>
                <c:pt idx="44597">
                  <c:v>501515475.10000002</c:v>
                </c:pt>
                <c:pt idx="44598">
                  <c:v>501526720.60000002</c:v>
                </c:pt>
                <c:pt idx="44599">
                  <c:v>501537966.10000002</c:v>
                </c:pt>
                <c:pt idx="44600">
                  <c:v>501549211.60000002</c:v>
                </c:pt>
                <c:pt idx="44601">
                  <c:v>501560457.10000002</c:v>
                </c:pt>
                <c:pt idx="44602">
                  <c:v>501571702.60000002</c:v>
                </c:pt>
                <c:pt idx="44603">
                  <c:v>501582948.10000002</c:v>
                </c:pt>
                <c:pt idx="44604">
                  <c:v>501594193.60000002</c:v>
                </c:pt>
                <c:pt idx="44605">
                  <c:v>501605439.10000002</c:v>
                </c:pt>
                <c:pt idx="44606">
                  <c:v>501616684.60000002</c:v>
                </c:pt>
                <c:pt idx="44607">
                  <c:v>501627930.10000002</c:v>
                </c:pt>
                <c:pt idx="44608">
                  <c:v>501639175.60000002</c:v>
                </c:pt>
                <c:pt idx="44609">
                  <c:v>501650421.10000002</c:v>
                </c:pt>
                <c:pt idx="44610">
                  <c:v>501661666.60000002</c:v>
                </c:pt>
                <c:pt idx="44611">
                  <c:v>501672912.10000002</c:v>
                </c:pt>
                <c:pt idx="44612">
                  <c:v>501684157.60000002</c:v>
                </c:pt>
                <c:pt idx="44613">
                  <c:v>501695403.10000002</c:v>
                </c:pt>
                <c:pt idx="44614">
                  <c:v>501706648.60000002</c:v>
                </c:pt>
                <c:pt idx="44615">
                  <c:v>501717894.10000002</c:v>
                </c:pt>
                <c:pt idx="44616">
                  <c:v>501729139.60000002</c:v>
                </c:pt>
                <c:pt idx="44617">
                  <c:v>501740385.10000002</c:v>
                </c:pt>
                <c:pt idx="44618">
                  <c:v>501751630.60000002</c:v>
                </c:pt>
                <c:pt idx="44619">
                  <c:v>501762876.10000002</c:v>
                </c:pt>
                <c:pt idx="44620">
                  <c:v>501774121.60000002</c:v>
                </c:pt>
                <c:pt idx="44621">
                  <c:v>501785367.10000002</c:v>
                </c:pt>
                <c:pt idx="44622">
                  <c:v>501796612.60000002</c:v>
                </c:pt>
                <c:pt idx="44623">
                  <c:v>501807858.10000002</c:v>
                </c:pt>
                <c:pt idx="44624">
                  <c:v>501819103.60000002</c:v>
                </c:pt>
                <c:pt idx="44625">
                  <c:v>501830349.10000002</c:v>
                </c:pt>
                <c:pt idx="44626">
                  <c:v>501841594.60000002</c:v>
                </c:pt>
                <c:pt idx="44627">
                  <c:v>501852840.10000002</c:v>
                </c:pt>
                <c:pt idx="44628">
                  <c:v>501864085.60000002</c:v>
                </c:pt>
                <c:pt idx="44629">
                  <c:v>501875331.10000002</c:v>
                </c:pt>
                <c:pt idx="44630">
                  <c:v>501886576.5</c:v>
                </c:pt>
                <c:pt idx="44631">
                  <c:v>501897822</c:v>
                </c:pt>
                <c:pt idx="44632">
                  <c:v>501909067.5</c:v>
                </c:pt>
                <c:pt idx="44633">
                  <c:v>501920313</c:v>
                </c:pt>
                <c:pt idx="44634">
                  <c:v>501931558.5</c:v>
                </c:pt>
                <c:pt idx="44635">
                  <c:v>501942804</c:v>
                </c:pt>
                <c:pt idx="44636">
                  <c:v>501954049.5</c:v>
                </c:pt>
                <c:pt idx="44637">
                  <c:v>501965295</c:v>
                </c:pt>
                <c:pt idx="44638">
                  <c:v>501976540.5</c:v>
                </c:pt>
                <c:pt idx="44639">
                  <c:v>501987786</c:v>
                </c:pt>
                <c:pt idx="44640">
                  <c:v>501999031.5</c:v>
                </c:pt>
                <c:pt idx="44641">
                  <c:v>502010277</c:v>
                </c:pt>
                <c:pt idx="44642">
                  <c:v>502021522.5</c:v>
                </c:pt>
                <c:pt idx="44643">
                  <c:v>502032768</c:v>
                </c:pt>
                <c:pt idx="44644">
                  <c:v>502044013.5</c:v>
                </c:pt>
                <c:pt idx="44645">
                  <c:v>502055259</c:v>
                </c:pt>
                <c:pt idx="44646">
                  <c:v>502066504.5</c:v>
                </c:pt>
                <c:pt idx="44647">
                  <c:v>502077750</c:v>
                </c:pt>
                <c:pt idx="44648">
                  <c:v>502088995.5</c:v>
                </c:pt>
                <c:pt idx="44649">
                  <c:v>502100241</c:v>
                </c:pt>
                <c:pt idx="44650">
                  <c:v>502111486.5</c:v>
                </c:pt>
                <c:pt idx="44651">
                  <c:v>502122732</c:v>
                </c:pt>
                <c:pt idx="44652">
                  <c:v>502133977.5</c:v>
                </c:pt>
                <c:pt idx="44653">
                  <c:v>502145223</c:v>
                </c:pt>
                <c:pt idx="44654">
                  <c:v>502156468.5</c:v>
                </c:pt>
                <c:pt idx="44655">
                  <c:v>502167714</c:v>
                </c:pt>
                <c:pt idx="44656">
                  <c:v>502178959.5</c:v>
                </c:pt>
                <c:pt idx="44657">
                  <c:v>502190205</c:v>
                </c:pt>
                <c:pt idx="44658">
                  <c:v>502201450.5</c:v>
                </c:pt>
                <c:pt idx="44659">
                  <c:v>502212696</c:v>
                </c:pt>
                <c:pt idx="44660">
                  <c:v>502223941.5</c:v>
                </c:pt>
                <c:pt idx="44661">
                  <c:v>502235187</c:v>
                </c:pt>
                <c:pt idx="44662">
                  <c:v>502246432.5</c:v>
                </c:pt>
                <c:pt idx="44663">
                  <c:v>502257678</c:v>
                </c:pt>
                <c:pt idx="44664">
                  <c:v>502268923.5</c:v>
                </c:pt>
                <c:pt idx="44665">
                  <c:v>502280169</c:v>
                </c:pt>
                <c:pt idx="44666">
                  <c:v>502291414.5</c:v>
                </c:pt>
                <c:pt idx="44667">
                  <c:v>502302660</c:v>
                </c:pt>
                <c:pt idx="44668">
                  <c:v>502313905.5</c:v>
                </c:pt>
                <c:pt idx="44669">
                  <c:v>502325151</c:v>
                </c:pt>
                <c:pt idx="44670">
                  <c:v>502336396.5</c:v>
                </c:pt>
                <c:pt idx="44671">
                  <c:v>502347642</c:v>
                </c:pt>
                <c:pt idx="44672">
                  <c:v>502358887.5</c:v>
                </c:pt>
                <c:pt idx="44673">
                  <c:v>502370133</c:v>
                </c:pt>
                <c:pt idx="44674">
                  <c:v>502381378.5</c:v>
                </c:pt>
                <c:pt idx="44675">
                  <c:v>502392624</c:v>
                </c:pt>
                <c:pt idx="44676">
                  <c:v>502403869.5</c:v>
                </c:pt>
                <c:pt idx="44677">
                  <c:v>502415115</c:v>
                </c:pt>
                <c:pt idx="44678">
                  <c:v>502426360.5</c:v>
                </c:pt>
                <c:pt idx="44679">
                  <c:v>502437606</c:v>
                </c:pt>
                <c:pt idx="44680">
                  <c:v>502448851.39999998</c:v>
                </c:pt>
                <c:pt idx="44681">
                  <c:v>502460096.89999998</c:v>
                </c:pt>
                <c:pt idx="44682">
                  <c:v>502471342.39999998</c:v>
                </c:pt>
                <c:pt idx="44683">
                  <c:v>502482587.89999998</c:v>
                </c:pt>
                <c:pt idx="44684">
                  <c:v>502493833.39999998</c:v>
                </c:pt>
                <c:pt idx="44685">
                  <c:v>502505078.89999998</c:v>
                </c:pt>
                <c:pt idx="44686">
                  <c:v>502516324.39999998</c:v>
                </c:pt>
                <c:pt idx="44687">
                  <c:v>502527569.89999998</c:v>
                </c:pt>
                <c:pt idx="44688">
                  <c:v>502538815.39999998</c:v>
                </c:pt>
                <c:pt idx="44689">
                  <c:v>502550060.89999998</c:v>
                </c:pt>
                <c:pt idx="44690">
                  <c:v>502561306.39999998</c:v>
                </c:pt>
                <c:pt idx="44691">
                  <c:v>502572551.89999998</c:v>
                </c:pt>
                <c:pt idx="44692">
                  <c:v>502583797.39999998</c:v>
                </c:pt>
                <c:pt idx="44693">
                  <c:v>502595042.89999998</c:v>
                </c:pt>
                <c:pt idx="44694">
                  <c:v>502606288.39999998</c:v>
                </c:pt>
                <c:pt idx="44695">
                  <c:v>502617533.89999998</c:v>
                </c:pt>
                <c:pt idx="44696">
                  <c:v>502628779.39999998</c:v>
                </c:pt>
                <c:pt idx="44697">
                  <c:v>502640024.89999998</c:v>
                </c:pt>
                <c:pt idx="44698">
                  <c:v>502651270.39999998</c:v>
                </c:pt>
                <c:pt idx="44699">
                  <c:v>502662515.89999998</c:v>
                </c:pt>
                <c:pt idx="44700">
                  <c:v>502673761.39999998</c:v>
                </c:pt>
                <c:pt idx="44701">
                  <c:v>502685006.89999998</c:v>
                </c:pt>
                <c:pt idx="44702">
                  <c:v>502696252.39999998</c:v>
                </c:pt>
                <c:pt idx="44703">
                  <c:v>502707497.89999998</c:v>
                </c:pt>
                <c:pt idx="44704">
                  <c:v>502718743.39999998</c:v>
                </c:pt>
                <c:pt idx="44705">
                  <c:v>502729988.89999998</c:v>
                </c:pt>
                <c:pt idx="44706">
                  <c:v>502741234.39999998</c:v>
                </c:pt>
                <c:pt idx="44707">
                  <c:v>502752479.89999998</c:v>
                </c:pt>
                <c:pt idx="44708">
                  <c:v>502763725.39999998</c:v>
                </c:pt>
                <c:pt idx="44709">
                  <c:v>502774970.89999998</c:v>
                </c:pt>
                <c:pt idx="44710">
                  <c:v>502786216.39999998</c:v>
                </c:pt>
                <c:pt idx="44711">
                  <c:v>502797461.89999998</c:v>
                </c:pt>
                <c:pt idx="44712">
                  <c:v>502808707.39999998</c:v>
                </c:pt>
                <c:pt idx="44713">
                  <c:v>502819952.89999998</c:v>
                </c:pt>
                <c:pt idx="44714">
                  <c:v>502831198.39999998</c:v>
                </c:pt>
                <c:pt idx="44715">
                  <c:v>502842443.89999998</c:v>
                </c:pt>
                <c:pt idx="44716">
                  <c:v>502853689.39999998</c:v>
                </c:pt>
                <c:pt idx="44717">
                  <c:v>502864934.89999998</c:v>
                </c:pt>
                <c:pt idx="44718">
                  <c:v>502876180.39999998</c:v>
                </c:pt>
                <c:pt idx="44719">
                  <c:v>502887425.89999998</c:v>
                </c:pt>
                <c:pt idx="44720">
                  <c:v>502898671.39999998</c:v>
                </c:pt>
                <c:pt idx="44721">
                  <c:v>502909916.89999998</c:v>
                </c:pt>
                <c:pt idx="44722">
                  <c:v>502921162.39999998</c:v>
                </c:pt>
                <c:pt idx="44723">
                  <c:v>502932407.89999998</c:v>
                </c:pt>
                <c:pt idx="44724">
                  <c:v>502943653.39999998</c:v>
                </c:pt>
                <c:pt idx="44725">
                  <c:v>502954898.89999998</c:v>
                </c:pt>
                <c:pt idx="44726">
                  <c:v>502966144.39999998</c:v>
                </c:pt>
                <c:pt idx="44727">
                  <c:v>502977389.89999998</c:v>
                </c:pt>
                <c:pt idx="44728">
                  <c:v>502988635.39999998</c:v>
                </c:pt>
                <c:pt idx="44729">
                  <c:v>502999880.89999998</c:v>
                </c:pt>
                <c:pt idx="44730">
                  <c:v>503011126.39999998</c:v>
                </c:pt>
                <c:pt idx="44731">
                  <c:v>503022371.80000001</c:v>
                </c:pt>
                <c:pt idx="44732">
                  <c:v>503033617.30000001</c:v>
                </c:pt>
                <c:pt idx="44733">
                  <c:v>503044862.80000001</c:v>
                </c:pt>
                <c:pt idx="44734">
                  <c:v>503056108.30000001</c:v>
                </c:pt>
                <c:pt idx="44735">
                  <c:v>503067353.80000001</c:v>
                </c:pt>
                <c:pt idx="44736">
                  <c:v>503078599.30000001</c:v>
                </c:pt>
                <c:pt idx="44737">
                  <c:v>503089844.80000001</c:v>
                </c:pt>
                <c:pt idx="44738">
                  <c:v>503101090.30000001</c:v>
                </c:pt>
                <c:pt idx="44739">
                  <c:v>503112335.80000001</c:v>
                </c:pt>
                <c:pt idx="44740">
                  <c:v>503123581.30000001</c:v>
                </c:pt>
                <c:pt idx="44741">
                  <c:v>503134826.80000001</c:v>
                </c:pt>
                <c:pt idx="44742">
                  <c:v>503146072.30000001</c:v>
                </c:pt>
                <c:pt idx="44743">
                  <c:v>503157317.80000001</c:v>
                </c:pt>
                <c:pt idx="44744">
                  <c:v>503168563.30000001</c:v>
                </c:pt>
                <c:pt idx="44745">
                  <c:v>503179808.80000001</c:v>
                </c:pt>
                <c:pt idx="44746">
                  <c:v>503191054.30000001</c:v>
                </c:pt>
                <c:pt idx="44747">
                  <c:v>503202299.80000001</c:v>
                </c:pt>
                <c:pt idx="44748">
                  <c:v>503213545.30000001</c:v>
                </c:pt>
                <c:pt idx="44749">
                  <c:v>503224790.80000001</c:v>
                </c:pt>
                <c:pt idx="44750">
                  <c:v>503236036.30000001</c:v>
                </c:pt>
                <c:pt idx="44751">
                  <c:v>503247281.80000001</c:v>
                </c:pt>
                <c:pt idx="44752">
                  <c:v>503258527.30000001</c:v>
                </c:pt>
                <c:pt idx="44753">
                  <c:v>503269772.80000001</c:v>
                </c:pt>
                <c:pt idx="44754">
                  <c:v>503281018.30000001</c:v>
                </c:pt>
                <c:pt idx="44755">
                  <c:v>503292263.80000001</c:v>
                </c:pt>
                <c:pt idx="44756">
                  <c:v>503303509.30000001</c:v>
                </c:pt>
                <c:pt idx="44757">
                  <c:v>503314754.80000001</c:v>
                </c:pt>
                <c:pt idx="44758">
                  <c:v>503326000.30000001</c:v>
                </c:pt>
                <c:pt idx="44759">
                  <c:v>503337245.80000001</c:v>
                </c:pt>
                <c:pt idx="44760">
                  <c:v>503348491.30000001</c:v>
                </c:pt>
                <c:pt idx="44761">
                  <c:v>503359736.80000001</c:v>
                </c:pt>
                <c:pt idx="44762">
                  <c:v>503370982.30000001</c:v>
                </c:pt>
                <c:pt idx="44763">
                  <c:v>503382227.80000001</c:v>
                </c:pt>
                <c:pt idx="44764">
                  <c:v>503393473.30000001</c:v>
                </c:pt>
                <c:pt idx="44765">
                  <c:v>503404718.80000001</c:v>
                </c:pt>
                <c:pt idx="44766">
                  <c:v>503415964.30000001</c:v>
                </c:pt>
                <c:pt idx="44767">
                  <c:v>503427209.80000001</c:v>
                </c:pt>
                <c:pt idx="44768">
                  <c:v>503438455.30000001</c:v>
                </c:pt>
                <c:pt idx="44769">
                  <c:v>503449700.80000001</c:v>
                </c:pt>
                <c:pt idx="44770">
                  <c:v>503460946.30000001</c:v>
                </c:pt>
                <c:pt idx="44771">
                  <c:v>503472191.80000001</c:v>
                </c:pt>
                <c:pt idx="44772">
                  <c:v>503483437.30000001</c:v>
                </c:pt>
                <c:pt idx="44773">
                  <c:v>503494682.80000001</c:v>
                </c:pt>
                <c:pt idx="44774">
                  <c:v>503505928.30000001</c:v>
                </c:pt>
                <c:pt idx="44775">
                  <c:v>503517173.80000001</c:v>
                </c:pt>
                <c:pt idx="44776">
                  <c:v>503528419.30000001</c:v>
                </c:pt>
                <c:pt idx="44777">
                  <c:v>503539664.80000001</c:v>
                </c:pt>
                <c:pt idx="44778">
                  <c:v>503550910.30000001</c:v>
                </c:pt>
                <c:pt idx="44779">
                  <c:v>503562155.80000001</c:v>
                </c:pt>
                <c:pt idx="44780">
                  <c:v>503573401.30000001</c:v>
                </c:pt>
                <c:pt idx="44781">
                  <c:v>503584646.69999999</c:v>
                </c:pt>
                <c:pt idx="44782">
                  <c:v>503595892.19999999</c:v>
                </c:pt>
                <c:pt idx="44783">
                  <c:v>503607137.69999999</c:v>
                </c:pt>
                <c:pt idx="44784">
                  <c:v>503618383.19999999</c:v>
                </c:pt>
                <c:pt idx="44785">
                  <c:v>503629628.69999999</c:v>
                </c:pt>
                <c:pt idx="44786">
                  <c:v>503640874.19999999</c:v>
                </c:pt>
                <c:pt idx="44787">
                  <c:v>503652119.69999999</c:v>
                </c:pt>
                <c:pt idx="44788">
                  <c:v>503663365.19999999</c:v>
                </c:pt>
                <c:pt idx="44789">
                  <c:v>503674610.69999999</c:v>
                </c:pt>
                <c:pt idx="44790">
                  <c:v>503685856.19999999</c:v>
                </c:pt>
                <c:pt idx="44791">
                  <c:v>503697101.69999999</c:v>
                </c:pt>
                <c:pt idx="44792">
                  <c:v>503708347.19999999</c:v>
                </c:pt>
                <c:pt idx="44793">
                  <c:v>503719592.69999999</c:v>
                </c:pt>
                <c:pt idx="44794">
                  <c:v>503730838.19999999</c:v>
                </c:pt>
                <c:pt idx="44795">
                  <c:v>503742083.69999999</c:v>
                </c:pt>
                <c:pt idx="44796">
                  <c:v>503753329.19999999</c:v>
                </c:pt>
                <c:pt idx="44797">
                  <c:v>503764574.69999999</c:v>
                </c:pt>
                <c:pt idx="44798">
                  <c:v>503775820.19999999</c:v>
                </c:pt>
                <c:pt idx="44799">
                  <c:v>503787065.69999999</c:v>
                </c:pt>
                <c:pt idx="44800">
                  <c:v>503798311.19999999</c:v>
                </c:pt>
                <c:pt idx="44801">
                  <c:v>503809556.69999999</c:v>
                </c:pt>
                <c:pt idx="44802">
                  <c:v>503820802.19999999</c:v>
                </c:pt>
                <c:pt idx="44803">
                  <c:v>503832047.69999999</c:v>
                </c:pt>
                <c:pt idx="44804">
                  <c:v>503843293.19999999</c:v>
                </c:pt>
                <c:pt idx="44805">
                  <c:v>503854538.69999999</c:v>
                </c:pt>
                <c:pt idx="44806">
                  <c:v>503865784.19999999</c:v>
                </c:pt>
                <c:pt idx="44807">
                  <c:v>503877029.69999999</c:v>
                </c:pt>
                <c:pt idx="44808">
                  <c:v>503888275.19999999</c:v>
                </c:pt>
                <c:pt idx="44809">
                  <c:v>503899520.69999999</c:v>
                </c:pt>
                <c:pt idx="44810">
                  <c:v>503910766.19999999</c:v>
                </c:pt>
                <c:pt idx="44811">
                  <c:v>503922011.69999999</c:v>
                </c:pt>
                <c:pt idx="44812">
                  <c:v>503933257.19999999</c:v>
                </c:pt>
                <c:pt idx="44813">
                  <c:v>503944502.69999999</c:v>
                </c:pt>
                <c:pt idx="44814">
                  <c:v>503955748.19999999</c:v>
                </c:pt>
                <c:pt idx="44815">
                  <c:v>503966993.69999999</c:v>
                </c:pt>
                <c:pt idx="44816">
                  <c:v>503978239.19999999</c:v>
                </c:pt>
                <c:pt idx="44817">
                  <c:v>503989484.69999999</c:v>
                </c:pt>
                <c:pt idx="44818">
                  <c:v>504000730.19999999</c:v>
                </c:pt>
                <c:pt idx="44819">
                  <c:v>504011975.69999999</c:v>
                </c:pt>
                <c:pt idx="44820">
                  <c:v>504023221.19999999</c:v>
                </c:pt>
                <c:pt idx="44821">
                  <c:v>504034466.69999999</c:v>
                </c:pt>
                <c:pt idx="44822">
                  <c:v>504045712.19999999</c:v>
                </c:pt>
                <c:pt idx="44823">
                  <c:v>504056957.69999999</c:v>
                </c:pt>
                <c:pt idx="44824">
                  <c:v>504068203.19999999</c:v>
                </c:pt>
                <c:pt idx="44825">
                  <c:v>504079448.69999999</c:v>
                </c:pt>
                <c:pt idx="44826">
                  <c:v>504090694.19999999</c:v>
                </c:pt>
                <c:pt idx="44827">
                  <c:v>504101939.69999999</c:v>
                </c:pt>
                <c:pt idx="44828">
                  <c:v>504113185.19999999</c:v>
                </c:pt>
                <c:pt idx="44829">
                  <c:v>504124430.69999999</c:v>
                </c:pt>
                <c:pt idx="44830">
                  <c:v>504135676.19999999</c:v>
                </c:pt>
                <c:pt idx="44831">
                  <c:v>504146921.60000002</c:v>
                </c:pt>
                <c:pt idx="44832">
                  <c:v>504158167.10000002</c:v>
                </c:pt>
                <c:pt idx="44833">
                  <c:v>504169412.60000002</c:v>
                </c:pt>
                <c:pt idx="44834">
                  <c:v>504180658.10000002</c:v>
                </c:pt>
                <c:pt idx="44835">
                  <c:v>504191903.60000002</c:v>
                </c:pt>
                <c:pt idx="44836">
                  <c:v>504203149.10000002</c:v>
                </c:pt>
                <c:pt idx="44837">
                  <c:v>504214394.60000002</c:v>
                </c:pt>
                <c:pt idx="44838">
                  <c:v>504225640.10000002</c:v>
                </c:pt>
                <c:pt idx="44839">
                  <c:v>504236885.60000002</c:v>
                </c:pt>
                <c:pt idx="44840">
                  <c:v>504248131.10000002</c:v>
                </c:pt>
                <c:pt idx="44841">
                  <c:v>504259376.60000002</c:v>
                </c:pt>
                <c:pt idx="44842">
                  <c:v>504270622.10000002</c:v>
                </c:pt>
                <c:pt idx="44843">
                  <c:v>504281867.60000002</c:v>
                </c:pt>
                <c:pt idx="44844">
                  <c:v>504293113.10000002</c:v>
                </c:pt>
                <c:pt idx="44845">
                  <c:v>504304358.60000002</c:v>
                </c:pt>
                <c:pt idx="44846">
                  <c:v>504315604.10000002</c:v>
                </c:pt>
                <c:pt idx="44847">
                  <c:v>504326849.60000002</c:v>
                </c:pt>
                <c:pt idx="44848">
                  <c:v>504338095.10000002</c:v>
                </c:pt>
                <c:pt idx="44849">
                  <c:v>504349340.60000002</c:v>
                </c:pt>
                <c:pt idx="44850">
                  <c:v>504360586.10000002</c:v>
                </c:pt>
                <c:pt idx="44851">
                  <c:v>504371831.60000002</c:v>
                </c:pt>
                <c:pt idx="44852">
                  <c:v>504383077.10000002</c:v>
                </c:pt>
                <c:pt idx="44853">
                  <c:v>504394322.60000002</c:v>
                </c:pt>
                <c:pt idx="44854">
                  <c:v>504405568.10000002</c:v>
                </c:pt>
                <c:pt idx="44855">
                  <c:v>504416813.60000002</c:v>
                </c:pt>
                <c:pt idx="44856">
                  <c:v>504428059.10000002</c:v>
                </c:pt>
                <c:pt idx="44857">
                  <c:v>504439304.60000002</c:v>
                </c:pt>
                <c:pt idx="44858">
                  <c:v>504450550.10000002</c:v>
                </c:pt>
                <c:pt idx="44859">
                  <c:v>504461795.60000002</c:v>
                </c:pt>
                <c:pt idx="44860">
                  <c:v>504473041.10000002</c:v>
                </c:pt>
                <c:pt idx="44861">
                  <c:v>504484286.60000002</c:v>
                </c:pt>
                <c:pt idx="44862">
                  <c:v>504495532.10000002</c:v>
                </c:pt>
                <c:pt idx="44863">
                  <c:v>504506777.60000002</c:v>
                </c:pt>
                <c:pt idx="44864">
                  <c:v>504518023.10000002</c:v>
                </c:pt>
                <c:pt idx="44865">
                  <c:v>504529268.60000002</c:v>
                </c:pt>
                <c:pt idx="44866">
                  <c:v>504540514.10000002</c:v>
                </c:pt>
                <c:pt idx="44867">
                  <c:v>504551759.60000002</c:v>
                </c:pt>
                <c:pt idx="44868">
                  <c:v>504563005.10000002</c:v>
                </c:pt>
                <c:pt idx="44869">
                  <c:v>504574250.60000002</c:v>
                </c:pt>
                <c:pt idx="44870">
                  <c:v>504585496.10000002</c:v>
                </c:pt>
                <c:pt idx="44871">
                  <c:v>504596741.60000002</c:v>
                </c:pt>
                <c:pt idx="44872">
                  <c:v>504607987.10000002</c:v>
                </c:pt>
                <c:pt idx="44873">
                  <c:v>504619232.60000002</c:v>
                </c:pt>
                <c:pt idx="44874">
                  <c:v>504630478.10000002</c:v>
                </c:pt>
                <c:pt idx="44875">
                  <c:v>504641723.60000002</c:v>
                </c:pt>
                <c:pt idx="44876">
                  <c:v>504652969.10000002</c:v>
                </c:pt>
                <c:pt idx="44877">
                  <c:v>504664214.60000002</c:v>
                </c:pt>
                <c:pt idx="44878">
                  <c:v>504675460.10000002</c:v>
                </c:pt>
                <c:pt idx="44879">
                  <c:v>504686705.60000002</c:v>
                </c:pt>
                <c:pt idx="44880">
                  <c:v>504697951.10000002</c:v>
                </c:pt>
                <c:pt idx="44881">
                  <c:v>504709196.60000002</c:v>
                </c:pt>
                <c:pt idx="44882">
                  <c:v>504720442</c:v>
                </c:pt>
                <c:pt idx="44883">
                  <c:v>504731687.5</c:v>
                </c:pt>
                <c:pt idx="44884">
                  <c:v>504742933</c:v>
                </c:pt>
                <c:pt idx="44885">
                  <c:v>504754178.5</c:v>
                </c:pt>
                <c:pt idx="44886">
                  <c:v>504765424</c:v>
                </c:pt>
                <c:pt idx="44887">
                  <c:v>504776669.5</c:v>
                </c:pt>
                <c:pt idx="44888">
                  <c:v>504787915</c:v>
                </c:pt>
                <c:pt idx="44889">
                  <c:v>504799160.5</c:v>
                </c:pt>
                <c:pt idx="44890">
                  <c:v>504810406</c:v>
                </c:pt>
                <c:pt idx="44891">
                  <c:v>504821651.5</c:v>
                </c:pt>
                <c:pt idx="44892">
                  <c:v>504832897</c:v>
                </c:pt>
                <c:pt idx="44893">
                  <c:v>504844142.5</c:v>
                </c:pt>
                <c:pt idx="44894">
                  <c:v>504855388</c:v>
                </c:pt>
                <c:pt idx="44895">
                  <c:v>504866633.5</c:v>
                </c:pt>
                <c:pt idx="44896">
                  <c:v>504877879</c:v>
                </c:pt>
                <c:pt idx="44897">
                  <c:v>504889124.5</c:v>
                </c:pt>
                <c:pt idx="44898">
                  <c:v>504900370</c:v>
                </c:pt>
                <c:pt idx="44899">
                  <c:v>504911615.5</c:v>
                </c:pt>
                <c:pt idx="44900">
                  <c:v>504922861</c:v>
                </c:pt>
                <c:pt idx="44901">
                  <c:v>504934106.5</c:v>
                </c:pt>
                <c:pt idx="44902">
                  <c:v>504945352</c:v>
                </c:pt>
                <c:pt idx="44903">
                  <c:v>504956597.5</c:v>
                </c:pt>
                <c:pt idx="44904">
                  <c:v>504967843</c:v>
                </c:pt>
                <c:pt idx="44905">
                  <c:v>504979088.5</c:v>
                </c:pt>
                <c:pt idx="44906">
                  <c:v>504990334</c:v>
                </c:pt>
                <c:pt idx="44907">
                  <c:v>505001579.5</c:v>
                </c:pt>
                <c:pt idx="44908">
                  <c:v>505012825</c:v>
                </c:pt>
                <c:pt idx="44909">
                  <c:v>505024070.5</c:v>
                </c:pt>
                <c:pt idx="44910">
                  <c:v>505035316</c:v>
                </c:pt>
                <c:pt idx="44911">
                  <c:v>505046561.5</c:v>
                </c:pt>
                <c:pt idx="44912">
                  <c:v>505057807</c:v>
                </c:pt>
                <c:pt idx="44913">
                  <c:v>505069052.5</c:v>
                </c:pt>
                <c:pt idx="44914">
                  <c:v>505080298</c:v>
                </c:pt>
                <c:pt idx="44915">
                  <c:v>505091543.5</c:v>
                </c:pt>
                <c:pt idx="44916">
                  <c:v>505102789</c:v>
                </c:pt>
                <c:pt idx="44917">
                  <c:v>505114034.5</c:v>
                </c:pt>
                <c:pt idx="44918">
                  <c:v>505125280</c:v>
                </c:pt>
                <c:pt idx="44919">
                  <c:v>505136525.5</c:v>
                </c:pt>
                <c:pt idx="44920">
                  <c:v>505147771</c:v>
                </c:pt>
                <c:pt idx="44921">
                  <c:v>505159016.5</c:v>
                </c:pt>
                <c:pt idx="44922">
                  <c:v>505170262</c:v>
                </c:pt>
                <c:pt idx="44923">
                  <c:v>505181507.5</c:v>
                </c:pt>
                <c:pt idx="44924">
                  <c:v>505192753</c:v>
                </c:pt>
                <c:pt idx="44925">
                  <c:v>505203998.5</c:v>
                </c:pt>
                <c:pt idx="44926">
                  <c:v>505215244</c:v>
                </c:pt>
                <c:pt idx="44927">
                  <c:v>505226489.5</c:v>
                </c:pt>
                <c:pt idx="44928">
                  <c:v>505237735</c:v>
                </c:pt>
                <c:pt idx="44929">
                  <c:v>505248980.5</c:v>
                </c:pt>
                <c:pt idx="44930">
                  <c:v>505260226</c:v>
                </c:pt>
                <c:pt idx="44931">
                  <c:v>505271471.5</c:v>
                </c:pt>
                <c:pt idx="44932">
                  <c:v>505282716.89999998</c:v>
                </c:pt>
                <c:pt idx="44933">
                  <c:v>505293962.39999998</c:v>
                </c:pt>
                <c:pt idx="44934">
                  <c:v>505305207.89999998</c:v>
                </c:pt>
                <c:pt idx="44935">
                  <c:v>505316453.39999998</c:v>
                </c:pt>
                <c:pt idx="44936">
                  <c:v>505327698.89999998</c:v>
                </c:pt>
                <c:pt idx="44937">
                  <c:v>505338944.39999998</c:v>
                </c:pt>
                <c:pt idx="44938">
                  <c:v>505350189.89999998</c:v>
                </c:pt>
                <c:pt idx="44939">
                  <c:v>505361435.39999998</c:v>
                </c:pt>
                <c:pt idx="44940">
                  <c:v>505372680.89999998</c:v>
                </c:pt>
                <c:pt idx="44941">
                  <c:v>505383926.39999998</c:v>
                </c:pt>
                <c:pt idx="44942">
                  <c:v>505395171.89999998</c:v>
                </c:pt>
                <c:pt idx="44943">
                  <c:v>505406417.39999998</c:v>
                </c:pt>
                <c:pt idx="44944">
                  <c:v>505417662.89999998</c:v>
                </c:pt>
                <c:pt idx="44945">
                  <c:v>505428908.39999998</c:v>
                </c:pt>
                <c:pt idx="44946">
                  <c:v>505440153.89999998</c:v>
                </c:pt>
                <c:pt idx="44947">
                  <c:v>505451399.39999998</c:v>
                </c:pt>
                <c:pt idx="44948">
                  <c:v>505462644.89999998</c:v>
                </c:pt>
                <c:pt idx="44949">
                  <c:v>505473890.39999998</c:v>
                </c:pt>
                <c:pt idx="44950">
                  <c:v>505485135.89999998</c:v>
                </c:pt>
                <c:pt idx="44951">
                  <c:v>505496381.39999998</c:v>
                </c:pt>
                <c:pt idx="44952">
                  <c:v>505507626.89999998</c:v>
                </c:pt>
                <c:pt idx="44953">
                  <c:v>505518872.39999998</c:v>
                </c:pt>
                <c:pt idx="44954">
                  <c:v>505530117.89999998</c:v>
                </c:pt>
                <c:pt idx="44955">
                  <c:v>505541363.39999998</c:v>
                </c:pt>
                <c:pt idx="44956">
                  <c:v>505552608.89999998</c:v>
                </c:pt>
                <c:pt idx="44957">
                  <c:v>505563854.39999998</c:v>
                </c:pt>
                <c:pt idx="44958">
                  <c:v>505575099.89999998</c:v>
                </c:pt>
                <c:pt idx="44959">
                  <c:v>505586345.39999998</c:v>
                </c:pt>
                <c:pt idx="44960">
                  <c:v>505597590.89999998</c:v>
                </c:pt>
                <c:pt idx="44961">
                  <c:v>505608836.39999998</c:v>
                </c:pt>
                <c:pt idx="44962">
                  <c:v>505620081.89999998</c:v>
                </c:pt>
                <c:pt idx="44963">
                  <c:v>505631327.39999998</c:v>
                </c:pt>
                <c:pt idx="44964">
                  <c:v>505642572.89999998</c:v>
                </c:pt>
                <c:pt idx="44965">
                  <c:v>505653818.39999998</c:v>
                </c:pt>
                <c:pt idx="44966">
                  <c:v>505665063.89999998</c:v>
                </c:pt>
                <c:pt idx="44967">
                  <c:v>505676309.39999998</c:v>
                </c:pt>
                <c:pt idx="44968">
                  <c:v>505687554.89999998</c:v>
                </c:pt>
                <c:pt idx="44969">
                  <c:v>505698800.39999998</c:v>
                </c:pt>
                <c:pt idx="44970">
                  <c:v>505710045.89999998</c:v>
                </c:pt>
                <c:pt idx="44971">
                  <c:v>505721291.39999998</c:v>
                </c:pt>
                <c:pt idx="44972">
                  <c:v>505732536.89999998</c:v>
                </c:pt>
                <c:pt idx="44973">
                  <c:v>505743782.39999998</c:v>
                </c:pt>
                <c:pt idx="44974">
                  <c:v>505755027.89999998</c:v>
                </c:pt>
                <c:pt idx="44975">
                  <c:v>505766273.39999998</c:v>
                </c:pt>
                <c:pt idx="44976">
                  <c:v>505777518.89999998</c:v>
                </c:pt>
                <c:pt idx="44977">
                  <c:v>505788764.39999998</c:v>
                </c:pt>
                <c:pt idx="44978">
                  <c:v>505800009.89999998</c:v>
                </c:pt>
                <c:pt idx="44979">
                  <c:v>505811255.39999998</c:v>
                </c:pt>
                <c:pt idx="44980">
                  <c:v>505822500.89999998</c:v>
                </c:pt>
                <c:pt idx="44981">
                  <c:v>505833746.39999998</c:v>
                </c:pt>
                <c:pt idx="44982">
                  <c:v>505844991.89999998</c:v>
                </c:pt>
                <c:pt idx="44983">
                  <c:v>505856237.30000001</c:v>
                </c:pt>
                <c:pt idx="44984">
                  <c:v>505867482.80000001</c:v>
                </c:pt>
                <c:pt idx="44985">
                  <c:v>505878728.30000001</c:v>
                </c:pt>
                <c:pt idx="44986">
                  <c:v>505889973.80000001</c:v>
                </c:pt>
                <c:pt idx="44987">
                  <c:v>505901219.30000001</c:v>
                </c:pt>
                <c:pt idx="44988">
                  <c:v>505912464.80000001</c:v>
                </c:pt>
                <c:pt idx="44989">
                  <c:v>505923710.30000001</c:v>
                </c:pt>
                <c:pt idx="44990">
                  <c:v>505934955.80000001</c:v>
                </c:pt>
                <c:pt idx="44991">
                  <c:v>505946201.30000001</c:v>
                </c:pt>
                <c:pt idx="44992">
                  <c:v>505957446.80000001</c:v>
                </c:pt>
                <c:pt idx="44993">
                  <c:v>505968692.30000001</c:v>
                </c:pt>
                <c:pt idx="44994">
                  <c:v>505979937.80000001</c:v>
                </c:pt>
                <c:pt idx="44995">
                  <c:v>505991183.30000001</c:v>
                </c:pt>
                <c:pt idx="44996">
                  <c:v>506002428.80000001</c:v>
                </c:pt>
                <c:pt idx="44997">
                  <c:v>506013674.30000001</c:v>
                </c:pt>
                <c:pt idx="44998">
                  <c:v>506024919.80000001</c:v>
                </c:pt>
                <c:pt idx="44999">
                  <c:v>506036165.30000001</c:v>
                </c:pt>
                <c:pt idx="45000">
                  <c:v>506047410.80000001</c:v>
                </c:pt>
                <c:pt idx="45001">
                  <c:v>506058656.30000001</c:v>
                </c:pt>
                <c:pt idx="45002">
                  <c:v>506069901.80000001</c:v>
                </c:pt>
                <c:pt idx="45003">
                  <c:v>506081147.30000001</c:v>
                </c:pt>
                <c:pt idx="45004">
                  <c:v>506092392.80000001</c:v>
                </c:pt>
                <c:pt idx="45005">
                  <c:v>506103638.30000001</c:v>
                </c:pt>
                <c:pt idx="45006">
                  <c:v>506114883.80000001</c:v>
                </c:pt>
                <c:pt idx="45007">
                  <c:v>506126129.30000001</c:v>
                </c:pt>
                <c:pt idx="45008">
                  <c:v>506137374.80000001</c:v>
                </c:pt>
                <c:pt idx="45009">
                  <c:v>506148620.30000001</c:v>
                </c:pt>
                <c:pt idx="45010">
                  <c:v>506159865.80000001</c:v>
                </c:pt>
                <c:pt idx="45011">
                  <c:v>506171111.30000001</c:v>
                </c:pt>
                <c:pt idx="45012">
                  <c:v>506182356.80000001</c:v>
                </c:pt>
                <c:pt idx="45013">
                  <c:v>506193602.30000001</c:v>
                </c:pt>
                <c:pt idx="45014">
                  <c:v>506204847.80000001</c:v>
                </c:pt>
                <c:pt idx="45015">
                  <c:v>506216093.30000001</c:v>
                </c:pt>
                <c:pt idx="45016">
                  <c:v>506227338.80000001</c:v>
                </c:pt>
                <c:pt idx="45017">
                  <c:v>506238584.30000001</c:v>
                </c:pt>
                <c:pt idx="45018">
                  <c:v>506249829.80000001</c:v>
                </c:pt>
                <c:pt idx="45019">
                  <c:v>506261075.30000001</c:v>
                </c:pt>
                <c:pt idx="45020">
                  <c:v>506272320.80000001</c:v>
                </c:pt>
                <c:pt idx="45021">
                  <c:v>506283566.30000001</c:v>
                </c:pt>
                <c:pt idx="45022">
                  <c:v>506294811.80000001</c:v>
                </c:pt>
                <c:pt idx="45023">
                  <c:v>506306057.30000001</c:v>
                </c:pt>
                <c:pt idx="45024">
                  <c:v>506317302.80000001</c:v>
                </c:pt>
                <c:pt idx="45025">
                  <c:v>506328548.30000001</c:v>
                </c:pt>
                <c:pt idx="45026">
                  <c:v>506339793.80000001</c:v>
                </c:pt>
                <c:pt idx="45027">
                  <c:v>506351039.30000001</c:v>
                </c:pt>
                <c:pt idx="45028">
                  <c:v>506362284.80000001</c:v>
                </c:pt>
                <c:pt idx="45029">
                  <c:v>506373530.30000001</c:v>
                </c:pt>
                <c:pt idx="45030">
                  <c:v>506384775.80000001</c:v>
                </c:pt>
                <c:pt idx="45031">
                  <c:v>506396021.30000001</c:v>
                </c:pt>
                <c:pt idx="45032">
                  <c:v>506407266.80000001</c:v>
                </c:pt>
                <c:pt idx="45033">
                  <c:v>506418512.19999999</c:v>
                </c:pt>
                <c:pt idx="45034">
                  <c:v>506429757.69999999</c:v>
                </c:pt>
                <c:pt idx="45035">
                  <c:v>506441003.19999999</c:v>
                </c:pt>
                <c:pt idx="45036">
                  <c:v>506452248.69999999</c:v>
                </c:pt>
                <c:pt idx="45037">
                  <c:v>506463494.19999999</c:v>
                </c:pt>
                <c:pt idx="45038">
                  <c:v>506474739.69999999</c:v>
                </c:pt>
                <c:pt idx="45039">
                  <c:v>506485985.19999999</c:v>
                </c:pt>
                <c:pt idx="45040">
                  <c:v>506497230.69999999</c:v>
                </c:pt>
                <c:pt idx="45041">
                  <c:v>506508476.19999999</c:v>
                </c:pt>
                <c:pt idx="45042">
                  <c:v>506519721.69999999</c:v>
                </c:pt>
                <c:pt idx="45043">
                  <c:v>506530967.19999999</c:v>
                </c:pt>
                <c:pt idx="45044">
                  <c:v>506542212.69999999</c:v>
                </c:pt>
                <c:pt idx="45045">
                  <c:v>506553458.19999999</c:v>
                </c:pt>
                <c:pt idx="45046">
                  <c:v>506564703.69999999</c:v>
                </c:pt>
                <c:pt idx="45047">
                  <c:v>506575949.19999999</c:v>
                </c:pt>
                <c:pt idx="45048">
                  <c:v>506587194.69999999</c:v>
                </c:pt>
                <c:pt idx="45049">
                  <c:v>506598440.19999999</c:v>
                </c:pt>
                <c:pt idx="45050">
                  <c:v>506609685.69999999</c:v>
                </c:pt>
                <c:pt idx="45051">
                  <c:v>506620931.19999999</c:v>
                </c:pt>
                <c:pt idx="45052">
                  <c:v>506632176.69999999</c:v>
                </c:pt>
                <c:pt idx="45053">
                  <c:v>506643422.19999999</c:v>
                </c:pt>
                <c:pt idx="45054">
                  <c:v>506654667.69999999</c:v>
                </c:pt>
                <c:pt idx="45055">
                  <c:v>506665913.19999999</c:v>
                </c:pt>
                <c:pt idx="45056">
                  <c:v>506677158.69999999</c:v>
                </c:pt>
                <c:pt idx="45057">
                  <c:v>506688404.19999999</c:v>
                </c:pt>
                <c:pt idx="45058">
                  <c:v>506699649.69999999</c:v>
                </c:pt>
                <c:pt idx="45059">
                  <c:v>506710895.19999999</c:v>
                </c:pt>
                <c:pt idx="45060">
                  <c:v>506722140.69999999</c:v>
                </c:pt>
                <c:pt idx="45061">
                  <c:v>506733386.19999999</c:v>
                </c:pt>
                <c:pt idx="45062">
                  <c:v>506744631.69999999</c:v>
                </c:pt>
                <c:pt idx="45063">
                  <c:v>506755877.19999999</c:v>
                </c:pt>
                <c:pt idx="45064">
                  <c:v>506767122.69999999</c:v>
                </c:pt>
                <c:pt idx="45065">
                  <c:v>506778368.19999999</c:v>
                </c:pt>
                <c:pt idx="45066">
                  <c:v>506789613.69999999</c:v>
                </c:pt>
                <c:pt idx="45067">
                  <c:v>506800859.19999999</c:v>
                </c:pt>
                <c:pt idx="45068">
                  <c:v>506812104.69999999</c:v>
                </c:pt>
                <c:pt idx="45069">
                  <c:v>506823350.19999999</c:v>
                </c:pt>
                <c:pt idx="45070">
                  <c:v>506834595.69999999</c:v>
                </c:pt>
                <c:pt idx="45071">
                  <c:v>506845841.19999999</c:v>
                </c:pt>
                <c:pt idx="45072">
                  <c:v>506857086.69999999</c:v>
                </c:pt>
                <c:pt idx="45073">
                  <c:v>506868332.19999999</c:v>
                </c:pt>
                <c:pt idx="45074">
                  <c:v>506879577.69999999</c:v>
                </c:pt>
                <c:pt idx="45075">
                  <c:v>506890823.19999999</c:v>
                </c:pt>
                <c:pt idx="45076">
                  <c:v>506902068.69999999</c:v>
                </c:pt>
                <c:pt idx="45077">
                  <c:v>506913314.19999999</c:v>
                </c:pt>
                <c:pt idx="45078">
                  <c:v>506924559.69999999</c:v>
                </c:pt>
                <c:pt idx="45079">
                  <c:v>506935805.19999999</c:v>
                </c:pt>
                <c:pt idx="45080">
                  <c:v>506947050.69999999</c:v>
                </c:pt>
                <c:pt idx="45081">
                  <c:v>506958296.19999999</c:v>
                </c:pt>
                <c:pt idx="45082">
                  <c:v>506969541.69999999</c:v>
                </c:pt>
                <c:pt idx="45083">
                  <c:v>506980787.19999999</c:v>
                </c:pt>
                <c:pt idx="45084">
                  <c:v>506992032.60000002</c:v>
                </c:pt>
                <c:pt idx="45085">
                  <c:v>507003278.10000002</c:v>
                </c:pt>
                <c:pt idx="45086">
                  <c:v>507014523.60000002</c:v>
                </c:pt>
                <c:pt idx="45087">
                  <c:v>507025769.10000002</c:v>
                </c:pt>
                <c:pt idx="45088">
                  <c:v>507037014.60000002</c:v>
                </c:pt>
                <c:pt idx="45089">
                  <c:v>507048260.10000002</c:v>
                </c:pt>
                <c:pt idx="45090">
                  <c:v>507059505.60000002</c:v>
                </c:pt>
                <c:pt idx="45091">
                  <c:v>507070751.10000002</c:v>
                </c:pt>
                <c:pt idx="45092">
                  <c:v>507081996.60000002</c:v>
                </c:pt>
                <c:pt idx="45093">
                  <c:v>507093242.10000002</c:v>
                </c:pt>
                <c:pt idx="45094">
                  <c:v>507104487.60000002</c:v>
                </c:pt>
                <c:pt idx="45095">
                  <c:v>507115733.10000002</c:v>
                </c:pt>
                <c:pt idx="45096">
                  <c:v>507126978.60000002</c:v>
                </c:pt>
                <c:pt idx="45097">
                  <c:v>507138224.10000002</c:v>
                </c:pt>
                <c:pt idx="45098">
                  <c:v>507149469.60000002</c:v>
                </c:pt>
                <c:pt idx="45099">
                  <c:v>507160715.10000002</c:v>
                </c:pt>
                <c:pt idx="45100">
                  <c:v>507171960.60000002</c:v>
                </c:pt>
                <c:pt idx="45101">
                  <c:v>507183206.10000002</c:v>
                </c:pt>
                <c:pt idx="45102">
                  <c:v>507194451.60000002</c:v>
                </c:pt>
                <c:pt idx="45103">
                  <c:v>507205697.10000002</c:v>
                </c:pt>
                <c:pt idx="45104">
                  <c:v>507216942.60000002</c:v>
                </c:pt>
                <c:pt idx="45105">
                  <c:v>507228188.10000002</c:v>
                </c:pt>
                <c:pt idx="45106">
                  <c:v>507239433.60000002</c:v>
                </c:pt>
                <c:pt idx="45107">
                  <c:v>507250679.10000002</c:v>
                </c:pt>
                <c:pt idx="45108">
                  <c:v>507261924.60000002</c:v>
                </c:pt>
                <c:pt idx="45109">
                  <c:v>507273170.10000002</c:v>
                </c:pt>
                <c:pt idx="45110">
                  <c:v>507284415.60000002</c:v>
                </c:pt>
                <c:pt idx="45111">
                  <c:v>507295661.10000002</c:v>
                </c:pt>
                <c:pt idx="45112">
                  <c:v>507306906.60000002</c:v>
                </c:pt>
                <c:pt idx="45113">
                  <c:v>507318152.10000002</c:v>
                </c:pt>
                <c:pt idx="45114">
                  <c:v>507329397.60000002</c:v>
                </c:pt>
                <c:pt idx="45115">
                  <c:v>507340643.10000002</c:v>
                </c:pt>
                <c:pt idx="45116">
                  <c:v>507351888.60000002</c:v>
                </c:pt>
                <c:pt idx="45117">
                  <c:v>507363134.10000002</c:v>
                </c:pt>
                <c:pt idx="45118">
                  <c:v>507374379.60000002</c:v>
                </c:pt>
                <c:pt idx="45119">
                  <c:v>507385625.10000002</c:v>
                </c:pt>
                <c:pt idx="45120">
                  <c:v>507396870.60000002</c:v>
                </c:pt>
                <c:pt idx="45121">
                  <c:v>507408116.10000002</c:v>
                </c:pt>
                <c:pt idx="45122">
                  <c:v>507419361.60000002</c:v>
                </c:pt>
                <c:pt idx="45123">
                  <c:v>507430607.10000002</c:v>
                </c:pt>
                <c:pt idx="45124">
                  <c:v>507441852.60000002</c:v>
                </c:pt>
                <c:pt idx="45125">
                  <c:v>507453098.10000002</c:v>
                </c:pt>
                <c:pt idx="45126">
                  <c:v>507464343.60000002</c:v>
                </c:pt>
                <c:pt idx="45127">
                  <c:v>507475589.10000002</c:v>
                </c:pt>
                <c:pt idx="45128">
                  <c:v>507486834.60000002</c:v>
                </c:pt>
                <c:pt idx="45129">
                  <c:v>507498080.10000002</c:v>
                </c:pt>
                <c:pt idx="45130">
                  <c:v>507509325.60000002</c:v>
                </c:pt>
                <c:pt idx="45131">
                  <c:v>507520571.10000002</c:v>
                </c:pt>
                <c:pt idx="45132">
                  <c:v>507531816.60000002</c:v>
                </c:pt>
                <c:pt idx="45133">
                  <c:v>507543062.10000002</c:v>
                </c:pt>
                <c:pt idx="45134">
                  <c:v>507554307.5</c:v>
                </c:pt>
                <c:pt idx="45135">
                  <c:v>507565553</c:v>
                </c:pt>
                <c:pt idx="45136">
                  <c:v>507576798.5</c:v>
                </c:pt>
                <c:pt idx="45137">
                  <c:v>507588044</c:v>
                </c:pt>
                <c:pt idx="45138">
                  <c:v>507599289.5</c:v>
                </c:pt>
                <c:pt idx="45139">
                  <c:v>507610535</c:v>
                </c:pt>
                <c:pt idx="45140">
                  <c:v>507621780.5</c:v>
                </c:pt>
                <c:pt idx="45141">
                  <c:v>507633026</c:v>
                </c:pt>
                <c:pt idx="45142">
                  <c:v>507644271.5</c:v>
                </c:pt>
                <c:pt idx="45143">
                  <c:v>507655517</c:v>
                </c:pt>
                <c:pt idx="45144">
                  <c:v>507666762.5</c:v>
                </c:pt>
                <c:pt idx="45145">
                  <c:v>507678008</c:v>
                </c:pt>
                <c:pt idx="45146">
                  <c:v>507689253.5</c:v>
                </c:pt>
                <c:pt idx="45147">
                  <c:v>507700499</c:v>
                </c:pt>
                <c:pt idx="45148">
                  <c:v>507711744.5</c:v>
                </c:pt>
                <c:pt idx="45149">
                  <c:v>507722990</c:v>
                </c:pt>
                <c:pt idx="45150">
                  <c:v>507734235.5</c:v>
                </c:pt>
                <c:pt idx="45151">
                  <c:v>507745481</c:v>
                </c:pt>
                <c:pt idx="45152">
                  <c:v>507756726.5</c:v>
                </c:pt>
                <c:pt idx="45153">
                  <c:v>507767972</c:v>
                </c:pt>
                <c:pt idx="45154">
                  <c:v>507779217.5</c:v>
                </c:pt>
                <c:pt idx="45155">
                  <c:v>507790463</c:v>
                </c:pt>
                <c:pt idx="45156">
                  <c:v>507801708.5</c:v>
                </c:pt>
                <c:pt idx="45157">
                  <c:v>507812954</c:v>
                </c:pt>
                <c:pt idx="45158">
                  <c:v>507824199.5</c:v>
                </c:pt>
                <c:pt idx="45159">
                  <c:v>507835445</c:v>
                </c:pt>
                <c:pt idx="45160">
                  <c:v>507846690.5</c:v>
                </c:pt>
                <c:pt idx="45161">
                  <c:v>507857936</c:v>
                </c:pt>
                <c:pt idx="45162">
                  <c:v>507869181.5</c:v>
                </c:pt>
                <c:pt idx="45163">
                  <c:v>507880427</c:v>
                </c:pt>
                <c:pt idx="45164">
                  <c:v>507891672.5</c:v>
                </c:pt>
                <c:pt idx="45165">
                  <c:v>507902918</c:v>
                </c:pt>
                <c:pt idx="45166">
                  <c:v>507914163.5</c:v>
                </c:pt>
                <c:pt idx="45167">
                  <c:v>507925409</c:v>
                </c:pt>
                <c:pt idx="45168">
                  <c:v>507936654.5</c:v>
                </c:pt>
                <c:pt idx="45169">
                  <c:v>507947900</c:v>
                </c:pt>
                <c:pt idx="45170">
                  <c:v>507959145.5</c:v>
                </c:pt>
                <c:pt idx="45171">
                  <c:v>507970391</c:v>
                </c:pt>
                <c:pt idx="45172">
                  <c:v>507981636.5</c:v>
                </c:pt>
                <c:pt idx="45173">
                  <c:v>507992882</c:v>
                </c:pt>
                <c:pt idx="45174">
                  <c:v>508004127.5</c:v>
                </c:pt>
                <c:pt idx="45175">
                  <c:v>508015373</c:v>
                </c:pt>
                <c:pt idx="45176">
                  <c:v>508026618.5</c:v>
                </c:pt>
                <c:pt idx="45177">
                  <c:v>508037864</c:v>
                </c:pt>
                <c:pt idx="45178">
                  <c:v>508049109.5</c:v>
                </c:pt>
                <c:pt idx="45179">
                  <c:v>508060355</c:v>
                </c:pt>
                <c:pt idx="45180">
                  <c:v>508071600.5</c:v>
                </c:pt>
                <c:pt idx="45181">
                  <c:v>508082846</c:v>
                </c:pt>
                <c:pt idx="45182">
                  <c:v>508094091.5</c:v>
                </c:pt>
                <c:pt idx="45183">
                  <c:v>508105337</c:v>
                </c:pt>
                <c:pt idx="45184">
                  <c:v>508116582.5</c:v>
                </c:pt>
                <c:pt idx="45185">
                  <c:v>508127827.89999998</c:v>
                </c:pt>
                <c:pt idx="45186">
                  <c:v>508139073.39999998</c:v>
                </c:pt>
                <c:pt idx="45187">
                  <c:v>508150318.89999998</c:v>
                </c:pt>
                <c:pt idx="45188">
                  <c:v>508161564.39999998</c:v>
                </c:pt>
                <c:pt idx="45189">
                  <c:v>508172809.89999998</c:v>
                </c:pt>
                <c:pt idx="45190">
                  <c:v>508184055.39999998</c:v>
                </c:pt>
                <c:pt idx="45191">
                  <c:v>508195300.89999998</c:v>
                </c:pt>
                <c:pt idx="45192">
                  <c:v>508206546.39999998</c:v>
                </c:pt>
                <c:pt idx="45193">
                  <c:v>508217791.89999998</c:v>
                </c:pt>
                <c:pt idx="45194">
                  <c:v>508229037.39999998</c:v>
                </c:pt>
                <c:pt idx="45195">
                  <c:v>508240282.89999998</c:v>
                </c:pt>
                <c:pt idx="45196">
                  <c:v>508251528.39999998</c:v>
                </c:pt>
                <c:pt idx="45197">
                  <c:v>508262773.89999998</c:v>
                </c:pt>
                <c:pt idx="45198">
                  <c:v>508274019.39999998</c:v>
                </c:pt>
                <c:pt idx="45199">
                  <c:v>508285264.89999998</c:v>
                </c:pt>
                <c:pt idx="45200">
                  <c:v>508296510.39999998</c:v>
                </c:pt>
                <c:pt idx="45201">
                  <c:v>508307755.89999998</c:v>
                </c:pt>
                <c:pt idx="45202">
                  <c:v>508319001.39999998</c:v>
                </c:pt>
                <c:pt idx="45203">
                  <c:v>508330246.89999998</c:v>
                </c:pt>
                <c:pt idx="45204">
                  <c:v>508341492.39999998</c:v>
                </c:pt>
                <c:pt idx="45205">
                  <c:v>508352737.89999998</c:v>
                </c:pt>
                <c:pt idx="45206">
                  <c:v>508363983.39999998</c:v>
                </c:pt>
                <c:pt idx="45207">
                  <c:v>508375228.89999998</c:v>
                </c:pt>
                <c:pt idx="45208">
                  <c:v>508386474.39999998</c:v>
                </c:pt>
                <c:pt idx="45209">
                  <c:v>508397719.89999998</c:v>
                </c:pt>
                <c:pt idx="45210">
                  <c:v>508408965.39999998</c:v>
                </c:pt>
                <c:pt idx="45211">
                  <c:v>508420210.89999998</c:v>
                </c:pt>
                <c:pt idx="45212">
                  <c:v>508431456.39999998</c:v>
                </c:pt>
                <c:pt idx="45213">
                  <c:v>508442701.89999998</c:v>
                </c:pt>
                <c:pt idx="45214">
                  <c:v>508453947.39999998</c:v>
                </c:pt>
                <c:pt idx="45215">
                  <c:v>508465192.89999998</c:v>
                </c:pt>
                <c:pt idx="45216">
                  <c:v>508476438.39999998</c:v>
                </c:pt>
                <c:pt idx="45217">
                  <c:v>508487683.89999998</c:v>
                </c:pt>
                <c:pt idx="45218">
                  <c:v>508498929.39999998</c:v>
                </c:pt>
                <c:pt idx="45219">
                  <c:v>508510174.89999998</c:v>
                </c:pt>
                <c:pt idx="45220">
                  <c:v>508521420.39999998</c:v>
                </c:pt>
                <c:pt idx="45221">
                  <c:v>508532665.89999998</c:v>
                </c:pt>
                <c:pt idx="45222">
                  <c:v>508543911.39999998</c:v>
                </c:pt>
                <c:pt idx="45223">
                  <c:v>508555156.89999998</c:v>
                </c:pt>
                <c:pt idx="45224">
                  <c:v>508566402.39999998</c:v>
                </c:pt>
                <c:pt idx="45225">
                  <c:v>508577647.89999998</c:v>
                </c:pt>
                <c:pt idx="45226">
                  <c:v>508588893.39999998</c:v>
                </c:pt>
                <c:pt idx="45227">
                  <c:v>508600138.89999998</c:v>
                </c:pt>
                <c:pt idx="45228">
                  <c:v>508611384.39999998</c:v>
                </c:pt>
                <c:pt idx="45229">
                  <c:v>508622629.89999998</c:v>
                </c:pt>
                <c:pt idx="45230">
                  <c:v>508633875.39999998</c:v>
                </c:pt>
                <c:pt idx="45231">
                  <c:v>508645120.89999998</c:v>
                </c:pt>
                <c:pt idx="45232">
                  <c:v>508656366.39999998</c:v>
                </c:pt>
                <c:pt idx="45233">
                  <c:v>508667611.89999998</c:v>
                </c:pt>
                <c:pt idx="45234">
                  <c:v>508678857.39999998</c:v>
                </c:pt>
                <c:pt idx="45235">
                  <c:v>508690102.80000001</c:v>
                </c:pt>
                <c:pt idx="45236">
                  <c:v>508701348.30000001</c:v>
                </c:pt>
                <c:pt idx="45237">
                  <c:v>508712593.80000001</c:v>
                </c:pt>
                <c:pt idx="45238">
                  <c:v>508723839.30000001</c:v>
                </c:pt>
                <c:pt idx="45239">
                  <c:v>508735084.80000001</c:v>
                </c:pt>
                <c:pt idx="45240">
                  <c:v>508746330.30000001</c:v>
                </c:pt>
                <c:pt idx="45241">
                  <c:v>508757575.80000001</c:v>
                </c:pt>
                <c:pt idx="45242">
                  <c:v>508768821.30000001</c:v>
                </c:pt>
                <c:pt idx="45243">
                  <c:v>508780066.80000001</c:v>
                </c:pt>
                <c:pt idx="45244">
                  <c:v>508791312.30000001</c:v>
                </c:pt>
                <c:pt idx="45245">
                  <c:v>508802557.80000001</c:v>
                </c:pt>
                <c:pt idx="45246">
                  <c:v>508813803.30000001</c:v>
                </c:pt>
                <c:pt idx="45247">
                  <c:v>508825048.80000001</c:v>
                </c:pt>
                <c:pt idx="45248">
                  <c:v>508836294.30000001</c:v>
                </c:pt>
                <c:pt idx="45249">
                  <c:v>508847539.80000001</c:v>
                </c:pt>
                <c:pt idx="45250">
                  <c:v>508858785.30000001</c:v>
                </c:pt>
                <c:pt idx="45251">
                  <c:v>508870030.80000001</c:v>
                </c:pt>
                <c:pt idx="45252">
                  <c:v>508881276.30000001</c:v>
                </c:pt>
                <c:pt idx="45253">
                  <c:v>508892521.80000001</c:v>
                </c:pt>
                <c:pt idx="45254">
                  <c:v>508903767.30000001</c:v>
                </c:pt>
                <c:pt idx="45255">
                  <c:v>508915012.80000001</c:v>
                </c:pt>
                <c:pt idx="45256">
                  <c:v>508926258.30000001</c:v>
                </c:pt>
                <c:pt idx="45257">
                  <c:v>508937503.80000001</c:v>
                </c:pt>
                <c:pt idx="45258">
                  <c:v>508948749.30000001</c:v>
                </c:pt>
                <c:pt idx="45259">
                  <c:v>508959994.80000001</c:v>
                </c:pt>
                <c:pt idx="45260">
                  <c:v>508971240.30000001</c:v>
                </c:pt>
                <c:pt idx="45261">
                  <c:v>508982485.80000001</c:v>
                </c:pt>
                <c:pt idx="45262">
                  <c:v>508993731.30000001</c:v>
                </c:pt>
                <c:pt idx="45263">
                  <c:v>509004976.80000001</c:v>
                </c:pt>
                <c:pt idx="45264">
                  <c:v>509016222.30000001</c:v>
                </c:pt>
                <c:pt idx="45265">
                  <c:v>509027467.80000001</c:v>
                </c:pt>
                <c:pt idx="45266">
                  <c:v>509038713.30000001</c:v>
                </c:pt>
                <c:pt idx="45267">
                  <c:v>509049958.80000001</c:v>
                </c:pt>
                <c:pt idx="45268">
                  <c:v>509061204.30000001</c:v>
                </c:pt>
                <c:pt idx="45269">
                  <c:v>509072449.80000001</c:v>
                </c:pt>
                <c:pt idx="45270">
                  <c:v>509083695.30000001</c:v>
                </c:pt>
                <c:pt idx="45271">
                  <c:v>509094940.80000001</c:v>
                </c:pt>
                <c:pt idx="45272">
                  <c:v>509106186.30000001</c:v>
                </c:pt>
                <c:pt idx="45273">
                  <c:v>509117431.80000001</c:v>
                </c:pt>
                <c:pt idx="45274">
                  <c:v>509128677.30000001</c:v>
                </c:pt>
                <c:pt idx="45275">
                  <c:v>509139922.80000001</c:v>
                </c:pt>
                <c:pt idx="45276">
                  <c:v>509151168.30000001</c:v>
                </c:pt>
                <c:pt idx="45277">
                  <c:v>509162413.80000001</c:v>
                </c:pt>
                <c:pt idx="45278">
                  <c:v>509173659.30000001</c:v>
                </c:pt>
                <c:pt idx="45279">
                  <c:v>509184904.80000001</c:v>
                </c:pt>
                <c:pt idx="45280">
                  <c:v>509196150.30000001</c:v>
                </c:pt>
                <c:pt idx="45281">
                  <c:v>509207395.80000001</c:v>
                </c:pt>
                <c:pt idx="45282">
                  <c:v>509218641.30000001</c:v>
                </c:pt>
                <c:pt idx="45283">
                  <c:v>509229886.80000001</c:v>
                </c:pt>
                <c:pt idx="45284">
                  <c:v>509241132.30000001</c:v>
                </c:pt>
                <c:pt idx="45285">
                  <c:v>509252377.80000001</c:v>
                </c:pt>
                <c:pt idx="45286">
                  <c:v>509263623.19999999</c:v>
                </c:pt>
                <c:pt idx="45287">
                  <c:v>509274868.69999999</c:v>
                </c:pt>
                <c:pt idx="45288">
                  <c:v>509286114.19999999</c:v>
                </c:pt>
                <c:pt idx="45289">
                  <c:v>509297359.69999999</c:v>
                </c:pt>
                <c:pt idx="45290">
                  <c:v>509308605.19999999</c:v>
                </c:pt>
                <c:pt idx="45291">
                  <c:v>509319850.69999999</c:v>
                </c:pt>
                <c:pt idx="45292">
                  <c:v>509331096.19999999</c:v>
                </c:pt>
                <c:pt idx="45293">
                  <c:v>509342341.69999999</c:v>
                </c:pt>
                <c:pt idx="45294">
                  <c:v>509353587.19999999</c:v>
                </c:pt>
                <c:pt idx="45295">
                  <c:v>509364832.69999999</c:v>
                </c:pt>
                <c:pt idx="45296">
                  <c:v>509376078.19999999</c:v>
                </c:pt>
                <c:pt idx="45297">
                  <c:v>509387323.69999999</c:v>
                </c:pt>
                <c:pt idx="45298">
                  <c:v>509398569.19999999</c:v>
                </c:pt>
                <c:pt idx="45299">
                  <c:v>509409814.69999999</c:v>
                </c:pt>
                <c:pt idx="45300">
                  <c:v>509421060.19999999</c:v>
                </c:pt>
                <c:pt idx="45301">
                  <c:v>509432305.69999999</c:v>
                </c:pt>
                <c:pt idx="45302">
                  <c:v>509443551.19999999</c:v>
                </c:pt>
                <c:pt idx="45303">
                  <c:v>509454796.69999999</c:v>
                </c:pt>
                <c:pt idx="45304">
                  <c:v>509466042.19999999</c:v>
                </c:pt>
                <c:pt idx="45305">
                  <c:v>509477287.69999999</c:v>
                </c:pt>
                <c:pt idx="45306">
                  <c:v>509488533.19999999</c:v>
                </c:pt>
                <c:pt idx="45307">
                  <c:v>509499778.69999999</c:v>
                </c:pt>
                <c:pt idx="45308">
                  <c:v>509511024.19999999</c:v>
                </c:pt>
                <c:pt idx="45309">
                  <c:v>509522269.69999999</c:v>
                </c:pt>
                <c:pt idx="45310">
                  <c:v>509533515.19999999</c:v>
                </c:pt>
                <c:pt idx="45311">
                  <c:v>509544760.69999999</c:v>
                </c:pt>
                <c:pt idx="45312">
                  <c:v>509556006.19999999</c:v>
                </c:pt>
                <c:pt idx="45313">
                  <c:v>509567251.69999999</c:v>
                </c:pt>
                <c:pt idx="45314">
                  <c:v>509578497.19999999</c:v>
                </c:pt>
                <c:pt idx="45315">
                  <c:v>509589742.69999999</c:v>
                </c:pt>
                <c:pt idx="45316">
                  <c:v>509600988.19999999</c:v>
                </c:pt>
                <c:pt idx="45317">
                  <c:v>509612233.69999999</c:v>
                </c:pt>
                <c:pt idx="45318">
                  <c:v>509623479.19999999</c:v>
                </c:pt>
                <c:pt idx="45319">
                  <c:v>509634724.69999999</c:v>
                </c:pt>
                <c:pt idx="45320">
                  <c:v>509645970.19999999</c:v>
                </c:pt>
                <c:pt idx="45321">
                  <c:v>509657215.69999999</c:v>
                </c:pt>
                <c:pt idx="45322">
                  <c:v>509668461.19999999</c:v>
                </c:pt>
                <c:pt idx="45323">
                  <c:v>509679706.69999999</c:v>
                </c:pt>
                <c:pt idx="45324">
                  <c:v>509690952.19999999</c:v>
                </c:pt>
                <c:pt idx="45325">
                  <c:v>509702197.69999999</c:v>
                </c:pt>
                <c:pt idx="45326">
                  <c:v>509713443.19999999</c:v>
                </c:pt>
                <c:pt idx="45327">
                  <c:v>509724688.69999999</c:v>
                </c:pt>
                <c:pt idx="45328">
                  <c:v>509735934.19999999</c:v>
                </c:pt>
                <c:pt idx="45329">
                  <c:v>509747179.69999999</c:v>
                </c:pt>
                <c:pt idx="45330">
                  <c:v>509758425.19999999</c:v>
                </c:pt>
                <c:pt idx="45331">
                  <c:v>509769670.69999999</c:v>
                </c:pt>
                <c:pt idx="45332">
                  <c:v>509780916.19999999</c:v>
                </c:pt>
                <c:pt idx="45333">
                  <c:v>509792161.69999999</c:v>
                </c:pt>
                <c:pt idx="45334">
                  <c:v>509803407.19999999</c:v>
                </c:pt>
                <c:pt idx="45335">
                  <c:v>509814652.69999999</c:v>
                </c:pt>
                <c:pt idx="45336">
                  <c:v>509825898.10000002</c:v>
                </c:pt>
                <c:pt idx="45337">
                  <c:v>509837143.60000002</c:v>
                </c:pt>
                <c:pt idx="45338">
                  <c:v>509848389.10000002</c:v>
                </c:pt>
                <c:pt idx="45339">
                  <c:v>509859634.60000002</c:v>
                </c:pt>
                <c:pt idx="45340">
                  <c:v>509870880.10000002</c:v>
                </c:pt>
                <c:pt idx="45341">
                  <c:v>509882125.60000002</c:v>
                </c:pt>
                <c:pt idx="45342">
                  <c:v>509893371.10000002</c:v>
                </c:pt>
                <c:pt idx="45343">
                  <c:v>509904616.60000002</c:v>
                </c:pt>
                <c:pt idx="45344">
                  <c:v>509915862.10000002</c:v>
                </c:pt>
                <c:pt idx="45345">
                  <c:v>509927107.60000002</c:v>
                </c:pt>
                <c:pt idx="45346">
                  <c:v>509938353.10000002</c:v>
                </c:pt>
                <c:pt idx="45347">
                  <c:v>509949598.60000002</c:v>
                </c:pt>
                <c:pt idx="45348">
                  <c:v>509960844.10000002</c:v>
                </c:pt>
                <c:pt idx="45349">
                  <c:v>509972089.60000002</c:v>
                </c:pt>
                <c:pt idx="45350">
                  <c:v>509983335.10000002</c:v>
                </c:pt>
                <c:pt idx="45351">
                  <c:v>509994580.60000002</c:v>
                </c:pt>
                <c:pt idx="45352">
                  <c:v>510005826.10000002</c:v>
                </c:pt>
                <c:pt idx="45353">
                  <c:v>510017071.60000002</c:v>
                </c:pt>
                <c:pt idx="45354">
                  <c:v>510028317.10000002</c:v>
                </c:pt>
                <c:pt idx="45355">
                  <c:v>510039562.60000002</c:v>
                </c:pt>
                <c:pt idx="45356">
                  <c:v>510050808.10000002</c:v>
                </c:pt>
                <c:pt idx="45357">
                  <c:v>510062053.60000002</c:v>
                </c:pt>
                <c:pt idx="45358">
                  <c:v>510073299.10000002</c:v>
                </c:pt>
                <c:pt idx="45359">
                  <c:v>510084544.60000002</c:v>
                </c:pt>
                <c:pt idx="45360">
                  <c:v>510095790.10000002</c:v>
                </c:pt>
                <c:pt idx="45361">
                  <c:v>510107035.60000002</c:v>
                </c:pt>
                <c:pt idx="45362">
                  <c:v>510118281.10000002</c:v>
                </c:pt>
                <c:pt idx="45363">
                  <c:v>510129526.60000002</c:v>
                </c:pt>
                <c:pt idx="45364">
                  <c:v>510140772.10000002</c:v>
                </c:pt>
                <c:pt idx="45365">
                  <c:v>510152017.60000002</c:v>
                </c:pt>
                <c:pt idx="45366">
                  <c:v>510163263.10000002</c:v>
                </c:pt>
                <c:pt idx="45367">
                  <c:v>510174508.60000002</c:v>
                </c:pt>
                <c:pt idx="45368">
                  <c:v>510185754.10000002</c:v>
                </c:pt>
                <c:pt idx="45369">
                  <c:v>510196999.60000002</c:v>
                </c:pt>
                <c:pt idx="45370">
                  <c:v>510208245.10000002</c:v>
                </c:pt>
                <c:pt idx="45371">
                  <c:v>510219490.60000002</c:v>
                </c:pt>
                <c:pt idx="45372">
                  <c:v>510230736.10000002</c:v>
                </c:pt>
                <c:pt idx="45373">
                  <c:v>510241981.60000002</c:v>
                </c:pt>
                <c:pt idx="45374">
                  <c:v>510253227.10000002</c:v>
                </c:pt>
                <c:pt idx="45375">
                  <c:v>510264472.60000002</c:v>
                </c:pt>
                <c:pt idx="45376">
                  <c:v>510275718.10000002</c:v>
                </c:pt>
                <c:pt idx="45377">
                  <c:v>510286963.60000002</c:v>
                </c:pt>
                <c:pt idx="45378">
                  <c:v>510298209.10000002</c:v>
                </c:pt>
                <c:pt idx="45379">
                  <c:v>510309454.60000002</c:v>
                </c:pt>
                <c:pt idx="45380">
                  <c:v>510320700.10000002</c:v>
                </c:pt>
                <c:pt idx="45381">
                  <c:v>510331945.60000002</c:v>
                </c:pt>
                <c:pt idx="45382">
                  <c:v>510343191.10000002</c:v>
                </c:pt>
                <c:pt idx="45383">
                  <c:v>510354436.60000002</c:v>
                </c:pt>
                <c:pt idx="45384">
                  <c:v>510365682.10000002</c:v>
                </c:pt>
                <c:pt idx="45385">
                  <c:v>510376927.60000002</c:v>
                </c:pt>
                <c:pt idx="45386">
                  <c:v>510388173.10000002</c:v>
                </c:pt>
                <c:pt idx="45387">
                  <c:v>510399418.5</c:v>
                </c:pt>
                <c:pt idx="45388">
                  <c:v>510410664</c:v>
                </c:pt>
                <c:pt idx="45389">
                  <c:v>510421909.5</c:v>
                </c:pt>
                <c:pt idx="45390">
                  <c:v>510433155</c:v>
                </c:pt>
                <c:pt idx="45391">
                  <c:v>510444400.5</c:v>
                </c:pt>
                <c:pt idx="45392">
                  <c:v>510455646</c:v>
                </c:pt>
                <c:pt idx="45393">
                  <c:v>510466891.5</c:v>
                </c:pt>
                <c:pt idx="45394">
                  <c:v>510478137</c:v>
                </c:pt>
                <c:pt idx="45395">
                  <c:v>510489382.5</c:v>
                </c:pt>
                <c:pt idx="45396">
                  <c:v>510500628</c:v>
                </c:pt>
                <c:pt idx="45397">
                  <c:v>510511873.5</c:v>
                </c:pt>
                <c:pt idx="45398">
                  <c:v>510523119</c:v>
                </c:pt>
                <c:pt idx="45399">
                  <c:v>510534364.5</c:v>
                </c:pt>
                <c:pt idx="45400">
                  <c:v>510545610</c:v>
                </c:pt>
                <c:pt idx="45401">
                  <c:v>510556855.5</c:v>
                </c:pt>
                <c:pt idx="45402">
                  <c:v>510568101</c:v>
                </c:pt>
                <c:pt idx="45403">
                  <c:v>510579346.5</c:v>
                </c:pt>
                <c:pt idx="45404">
                  <c:v>510590592</c:v>
                </c:pt>
                <c:pt idx="45405">
                  <c:v>510601837.5</c:v>
                </c:pt>
                <c:pt idx="45406">
                  <c:v>510613083</c:v>
                </c:pt>
                <c:pt idx="45407">
                  <c:v>510624328.5</c:v>
                </c:pt>
                <c:pt idx="45408">
                  <c:v>510635574</c:v>
                </c:pt>
                <c:pt idx="45409">
                  <c:v>510646819.5</c:v>
                </c:pt>
                <c:pt idx="45410">
                  <c:v>510658065</c:v>
                </c:pt>
                <c:pt idx="45411">
                  <c:v>510669310.5</c:v>
                </c:pt>
                <c:pt idx="45412">
                  <c:v>510680556</c:v>
                </c:pt>
                <c:pt idx="45413">
                  <c:v>510691801.5</c:v>
                </c:pt>
                <c:pt idx="45414">
                  <c:v>510703047</c:v>
                </c:pt>
                <c:pt idx="45415">
                  <c:v>510714292.5</c:v>
                </c:pt>
                <c:pt idx="45416">
                  <c:v>510725538</c:v>
                </c:pt>
                <c:pt idx="45417">
                  <c:v>510736783.5</c:v>
                </c:pt>
                <c:pt idx="45418">
                  <c:v>510748029</c:v>
                </c:pt>
                <c:pt idx="45419">
                  <c:v>510759274.5</c:v>
                </c:pt>
                <c:pt idx="45420">
                  <c:v>510770520</c:v>
                </c:pt>
                <c:pt idx="45421">
                  <c:v>510781765.5</c:v>
                </c:pt>
                <c:pt idx="45422">
                  <c:v>510793011</c:v>
                </c:pt>
                <c:pt idx="45423">
                  <c:v>510804256.5</c:v>
                </c:pt>
                <c:pt idx="45424">
                  <c:v>510815502</c:v>
                </c:pt>
                <c:pt idx="45425">
                  <c:v>510826747.5</c:v>
                </c:pt>
                <c:pt idx="45426">
                  <c:v>510837993</c:v>
                </c:pt>
                <c:pt idx="45427">
                  <c:v>510849238.5</c:v>
                </c:pt>
                <c:pt idx="45428">
                  <c:v>510860484</c:v>
                </c:pt>
                <c:pt idx="45429">
                  <c:v>510871729.5</c:v>
                </c:pt>
                <c:pt idx="45430">
                  <c:v>510882975</c:v>
                </c:pt>
                <c:pt idx="45431">
                  <c:v>510894220.5</c:v>
                </c:pt>
                <c:pt idx="45432">
                  <c:v>510905466</c:v>
                </c:pt>
                <c:pt idx="45433">
                  <c:v>510916711.5</c:v>
                </c:pt>
                <c:pt idx="45434">
                  <c:v>510927957</c:v>
                </c:pt>
                <c:pt idx="45435">
                  <c:v>510939202.5</c:v>
                </c:pt>
                <c:pt idx="45436">
                  <c:v>510950448</c:v>
                </c:pt>
                <c:pt idx="45437">
                  <c:v>510961693.39999998</c:v>
                </c:pt>
                <c:pt idx="45438">
                  <c:v>510972938.89999998</c:v>
                </c:pt>
                <c:pt idx="45439">
                  <c:v>510984184.39999998</c:v>
                </c:pt>
                <c:pt idx="45440">
                  <c:v>510995429.89999998</c:v>
                </c:pt>
                <c:pt idx="45441">
                  <c:v>511006675.39999998</c:v>
                </c:pt>
                <c:pt idx="45442">
                  <c:v>511017920.89999998</c:v>
                </c:pt>
                <c:pt idx="45443">
                  <c:v>511029166.39999998</c:v>
                </c:pt>
                <c:pt idx="45444">
                  <c:v>511040411.89999998</c:v>
                </c:pt>
                <c:pt idx="45445">
                  <c:v>511051657.39999998</c:v>
                </c:pt>
                <c:pt idx="45446">
                  <c:v>511062902.89999998</c:v>
                </c:pt>
                <c:pt idx="45447">
                  <c:v>511074148.39999998</c:v>
                </c:pt>
                <c:pt idx="45448">
                  <c:v>511085393.89999998</c:v>
                </c:pt>
                <c:pt idx="45449">
                  <c:v>511096639.39999998</c:v>
                </c:pt>
                <c:pt idx="45450">
                  <c:v>511107884.89999998</c:v>
                </c:pt>
                <c:pt idx="45451">
                  <c:v>511119130.39999998</c:v>
                </c:pt>
                <c:pt idx="45452">
                  <c:v>511130375.89999998</c:v>
                </c:pt>
                <c:pt idx="45453">
                  <c:v>511141621.39999998</c:v>
                </c:pt>
                <c:pt idx="45454">
                  <c:v>511152866.89999998</c:v>
                </c:pt>
                <c:pt idx="45455">
                  <c:v>511164112.39999998</c:v>
                </c:pt>
                <c:pt idx="45456">
                  <c:v>511175357.89999998</c:v>
                </c:pt>
                <c:pt idx="45457">
                  <c:v>511186603.39999998</c:v>
                </c:pt>
                <c:pt idx="45458">
                  <c:v>511197848.89999998</c:v>
                </c:pt>
                <c:pt idx="45459">
                  <c:v>511209094.39999998</c:v>
                </c:pt>
                <c:pt idx="45460">
                  <c:v>511220339.89999998</c:v>
                </c:pt>
                <c:pt idx="45461">
                  <c:v>511231585.39999998</c:v>
                </c:pt>
                <c:pt idx="45462">
                  <c:v>511242830.89999998</c:v>
                </c:pt>
                <c:pt idx="45463">
                  <c:v>511254076.39999998</c:v>
                </c:pt>
                <c:pt idx="45464">
                  <c:v>511265321.89999998</c:v>
                </c:pt>
                <c:pt idx="45465">
                  <c:v>511276567.39999998</c:v>
                </c:pt>
                <c:pt idx="45466">
                  <c:v>511287812.89999998</c:v>
                </c:pt>
                <c:pt idx="45467">
                  <c:v>511299058.39999998</c:v>
                </c:pt>
                <c:pt idx="45468">
                  <c:v>511310303.89999998</c:v>
                </c:pt>
                <c:pt idx="45469">
                  <c:v>511321549.39999998</c:v>
                </c:pt>
                <c:pt idx="45470">
                  <c:v>511332794.89999998</c:v>
                </c:pt>
                <c:pt idx="45471">
                  <c:v>511344040.39999998</c:v>
                </c:pt>
                <c:pt idx="45472">
                  <c:v>511355285.89999998</c:v>
                </c:pt>
                <c:pt idx="45473">
                  <c:v>511366531.39999998</c:v>
                </c:pt>
                <c:pt idx="45474">
                  <c:v>511377776.89999998</c:v>
                </c:pt>
                <c:pt idx="45475">
                  <c:v>511389022.39999998</c:v>
                </c:pt>
                <c:pt idx="45476">
                  <c:v>511400267.89999998</c:v>
                </c:pt>
                <c:pt idx="45477">
                  <c:v>511411513.39999998</c:v>
                </c:pt>
                <c:pt idx="45478">
                  <c:v>511422758.89999998</c:v>
                </c:pt>
                <c:pt idx="45479">
                  <c:v>511434004.39999998</c:v>
                </c:pt>
                <c:pt idx="45480">
                  <c:v>511445249.89999998</c:v>
                </c:pt>
                <c:pt idx="45481">
                  <c:v>511456495.39999998</c:v>
                </c:pt>
                <c:pt idx="45482">
                  <c:v>511467740.89999998</c:v>
                </c:pt>
                <c:pt idx="45483">
                  <c:v>511478986.39999998</c:v>
                </c:pt>
                <c:pt idx="45484">
                  <c:v>511490231.89999998</c:v>
                </c:pt>
                <c:pt idx="45485">
                  <c:v>511501477.39999998</c:v>
                </c:pt>
                <c:pt idx="45486">
                  <c:v>511512722.89999998</c:v>
                </c:pt>
                <c:pt idx="45487">
                  <c:v>511523968.30000001</c:v>
                </c:pt>
                <c:pt idx="45488">
                  <c:v>511535213.80000001</c:v>
                </c:pt>
                <c:pt idx="45489">
                  <c:v>511546459.30000001</c:v>
                </c:pt>
                <c:pt idx="45490">
                  <c:v>511557704.80000001</c:v>
                </c:pt>
                <c:pt idx="45491">
                  <c:v>511568950.30000001</c:v>
                </c:pt>
                <c:pt idx="45492">
                  <c:v>511580195.80000001</c:v>
                </c:pt>
                <c:pt idx="45493">
                  <c:v>511591441.30000001</c:v>
                </c:pt>
                <c:pt idx="45494">
                  <c:v>511602686.80000001</c:v>
                </c:pt>
                <c:pt idx="45495">
                  <c:v>511613932.30000001</c:v>
                </c:pt>
                <c:pt idx="45496">
                  <c:v>511625177.80000001</c:v>
                </c:pt>
                <c:pt idx="45497">
                  <c:v>511636423.30000001</c:v>
                </c:pt>
                <c:pt idx="45498">
                  <c:v>511647668.80000001</c:v>
                </c:pt>
                <c:pt idx="45499">
                  <c:v>511658914.30000001</c:v>
                </c:pt>
                <c:pt idx="45500">
                  <c:v>511670159.80000001</c:v>
                </c:pt>
                <c:pt idx="45501">
                  <c:v>511681405.30000001</c:v>
                </c:pt>
                <c:pt idx="45502">
                  <c:v>511692650.80000001</c:v>
                </c:pt>
                <c:pt idx="45503">
                  <c:v>511703896.30000001</c:v>
                </c:pt>
                <c:pt idx="45504">
                  <c:v>511715141.80000001</c:v>
                </c:pt>
                <c:pt idx="45505">
                  <c:v>511726387.30000001</c:v>
                </c:pt>
                <c:pt idx="45506">
                  <c:v>511737632.80000001</c:v>
                </c:pt>
                <c:pt idx="45507">
                  <c:v>511748878.30000001</c:v>
                </c:pt>
                <c:pt idx="45508">
                  <c:v>511760123.80000001</c:v>
                </c:pt>
                <c:pt idx="45509">
                  <c:v>511771369.30000001</c:v>
                </c:pt>
                <c:pt idx="45510">
                  <c:v>511782614.80000001</c:v>
                </c:pt>
                <c:pt idx="45511">
                  <c:v>511793860.30000001</c:v>
                </c:pt>
                <c:pt idx="45512">
                  <c:v>511805105.80000001</c:v>
                </c:pt>
                <c:pt idx="45513">
                  <c:v>511816351.30000001</c:v>
                </c:pt>
                <c:pt idx="45514">
                  <c:v>511827596.80000001</c:v>
                </c:pt>
                <c:pt idx="45515">
                  <c:v>511838842.30000001</c:v>
                </c:pt>
                <c:pt idx="45516">
                  <c:v>511850087.80000001</c:v>
                </c:pt>
                <c:pt idx="45517">
                  <c:v>511861333.30000001</c:v>
                </c:pt>
                <c:pt idx="45518">
                  <c:v>511872578.80000001</c:v>
                </c:pt>
                <c:pt idx="45519">
                  <c:v>511883824.30000001</c:v>
                </c:pt>
                <c:pt idx="45520">
                  <c:v>511895069.80000001</c:v>
                </c:pt>
                <c:pt idx="45521">
                  <c:v>511906315.30000001</c:v>
                </c:pt>
                <c:pt idx="45522">
                  <c:v>511917560.80000001</c:v>
                </c:pt>
                <c:pt idx="45523">
                  <c:v>511928806.30000001</c:v>
                </c:pt>
                <c:pt idx="45524">
                  <c:v>511940051.80000001</c:v>
                </c:pt>
                <c:pt idx="45525">
                  <c:v>511951297.30000001</c:v>
                </c:pt>
                <c:pt idx="45526">
                  <c:v>511962542.80000001</c:v>
                </c:pt>
                <c:pt idx="45527">
                  <c:v>511973788.30000001</c:v>
                </c:pt>
                <c:pt idx="45528">
                  <c:v>511985033.80000001</c:v>
                </c:pt>
                <c:pt idx="45529">
                  <c:v>511996279.30000001</c:v>
                </c:pt>
                <c:pt idx="45530">
                  <c:v>512007524.80000001</c:v>
                </c:pt>
                <c:pt idx="45531">
                  <c:v>512018770.30000001</c:v>
                </c:pt>
                <c:pt idx="45532">
                  <c:v>512030015.80000001</c:v>
                </c:pt>
                <c:pt idx="45533">
                  <c:v>512041261.30000001</c:v>
                </c:pt>
                <c:pt idx="45534">
                  <c:v>512052506.80000001</c:v>
                </c:pt>
                <c:pt idx="45535">
                  <c:v>512063752.30000001</c:v>
                </c:pt>
                <c:pt idx="45536">
                  <c:v>512074997.80000001</c:v>
                </c:pt>
                <c:pt idx="45537">
                  <c:v>512086243.30000001</c:v>
                </c:pt>
                <c:pt idx="45538">
                  <c:v>512097488.69999999</c:v>
                </c:pt>
                <c:pt idx="45539">
                  <c:v>512108734.19999999</c:v>
                </c:pt>
                <c:pt idx="45540">
                  <c:v>512119979.69999999</c:v>
                </c:pt>
                <c:pt idx="45541">
                  <c:v>512131225.19999999</c:v>
                </c:pt>
                <c:pt idx="45542">
                  <c:v>512142470.69999999</c:v>
                </c:pt>
                <c:pt idx="45543">
                  <c:v>512153716.19999999</c:v>
                </c:pt>
                <c:pt idx="45544">
                  <c:v>512164961.69999999</c:v>
                </c:pt>
                <c:pt idx="45545">
                  <c:v>512176207.19999999</c:v>
                </c:pt>
                <c:pt idx="45546">
                  <c:v>512187452.69999999</c:v>
                </c:pt>
                <c:pt idx="45547">
                  <c:v>512198698.19999999</c:v>
                </c:pt>
                <c:pt idx="45548">
                  <c:v>512209943.69999999</c:v>
                </c:pt>
                <c:pt idx="45549">
                  <c:v>512221189.19999999</c:v>
                </c:pt>
                <c:pt idx="45550">
                  <c:v>512232434.69999999</c:v>
                </c:pt>
                <c:pt idx="45551">
                  <c:v>512243680.19999999</c:v>
                </c:pt>
                <c:pt idx="45552">
                  <c:v>512254925.69999999</c:v>
                </c:pt>
                <c:pt idx="45553">
                  <c:v>512266171.19999999</c:v>
                </c:pt>
                <c:pt idx="45554">
                  <c:v>512277416.69999999</c:v>
                </c:pt>
                <c:pt idx="45555">
                  <c:v>512288662.19999999</c:v>
                </c:pt>
                <c:pt idx="45556">
                  <c:v>512299907.69999999</c:v>
                </c:pt>
                <c:pt idx="45557">
                  <c:v>512311153.19999999</c:v>
                </c:pt>
                <c:pt idx="45558">
                  <c:v>512322398.69999999</c:v>
                </c:pt>
                <c:pt idx="45559">
                  <c:v>512333644.19999999</c:v>
                </c:pt>
                <c:pt idx="45560">
                  <c:v>512344889.69999999</c:v>
                </c:pt>
                <c:pt idx="45561">
                  <c:v>512356135.19999999</c:v>
                </c:pt>
                <c:pt idx="45562">
                  <c:v>512367380.69999999</c:v>
                </c:pt>
                <c:pt idx="45563">
                  <c:v>512378626.19999999</c:v>
                </c:pt>
                <c:pt idx="45564">
                  <c:v>512389871.69999999</c:v>
                </c:pt>
                <c:pt idx="45565">
                  <c:v>512401117.19999999</c:v>
                </c:pt>
                <c:pt idx="45566">
                  <c:v>512412362.69999999</c:v>
                </c:pt>
                <c:pt idx="45567">
                  <c:v>512423608.19999999</c:v>
                </c:pt>
                <c:pt idx="45568">
                  <c:v>512434853.69999999</c:v>
                </c:pt>
                <c:pt idx="45569">
                  <c:v>512446099.19999999</c:v>
                </c:pt>
                <c:pt idx="45570">
                  <c:v>512457344.69999999</c:v>
                </c:pt>
                <c:pt idx="45571">
                  <c:v>512468590.19999999</c:v>
                </c:pt>
                <c:pt idx="45572">
                  <c:v>512479835.69999999</c:v>
                </c:pt>
                <c:pt idx="45573">
                  <c:v>512491081.19999999</c:v>
                </c:pt>
                <c:pt idx="45574">
                  <c:v>512502326.69999999</c:v>
                </c:pt>
                <c:pt idx="45575">
                  <c:v>512513572.19999999</c:v>
                </c:pt>
                <c:pt idx="45576">
                  <c:v>512524817.69999999</c:v>
                </c:pt>
                <c:pt idx="45577">
                  <c:v>512536063.19999999</c:v>
                </c:pt>
                <c:pt idx="45578">
                  <c:v>512547308.69999999</c:v>
                </c:pt>
                <c:pt idx="45579">
                  <c:v>512558554.19999999</c:v>
                </c:pt>
                <c:pt idx="45580">
                  <c:v>512569799.69999999</c:v>
                </c:pt>
                <c:pt idx="45581">
                  <c:v>512581045.19999999</c:v>
                </c:pt>
                <c:pt idx="45582">
                  <c:v>512592290.69999999</c:v>
                </c:pt>
                <c:pt idx="45583">
                  <c:v>512603536.19999999</c:v>
                </c:pt>
                <c:pt idx="45584">
                  <c:v>512614781.69999999</c:v>
                </c:pt>
                <c:pt idx="45585">
                  <c:v>512626027.19999999</c:v>
                </c:pt>
                <c:pt idx="45586">
                  <c:v>512637272.69999999</c:v>
                </c:pt>
                <c:pt idx="45587">
                  <c:v>512648518.19999999</c:v>
                </c:pt>
                <c:pt idx="45588">
                  <c:v>512659763.60000002</c:v>
                </c:pt>
                <c:pt idx="45589">
                  <c:v>512671009.10000002</c:v>
                </c:pt>
                <c:pt idx="45590">
                  <c:v>512682254.60000002</c:v>
                </c:pt>
                <c:pt idx="45591">
                  <c:v>512693500.10000002</c:v>
                </c:pt>
                <c:pt idx="45592">
                  <c:v>512704745.60000002</c:v>
                </c:pt>
                <c:pt idx="45593">
                  <c:v>512715991.10000002</c:v>
                </c:pt>
                <c:pt idx="45594">
                  <c:v>512727236.60000002</c:v>
                </c:pt>
                <c:pt idx="45595">
                  <c:v>512738482.10000002</c:v>
                </c:pt>
                <c:pt idx="45596">
                  <c:v>512749727.60000002</c:v>
                </c:pt>
                <c:pt idx="45597">
                  <c:v>512760973.10000002</c:v>
                </c:pt>
                <c:pt idx="45598">
                  <c:v>512772218.60000002</c:v>
                </c:pt>
                <c:pt idx="45599">
                  <c:v>512783464.10000002</c:v>
                </c:pt>
                <c:pt idx="45600">
                  <c:v>512794709.60000002</c:v>
                </c:pt>
                <c:pt idx="45601">
                  <c:v>512805955.10000002</c:v>
                </c:pt>
                <c:pt idx="45602">
                  <c:v>512817200.60000002</c:v>
                </c:pt>
                <c:pt idx="45603">
                  <c:v>512828446.10000002</c:v>
                </c:pt>
                <c:pt idx="45604">
                  <c:v>512839691.60000002</c:v>
                </c:pt>
                <c:pt idx="45605">
                  <c:v>512850937.10000002</c:v>
                </c:pt>
                <c:pt idx="45606">
                  <c:v>512862182.60000002</c:v>
                </c:pt>
                <c:pt idx="45607">
                  <c:v>512873428.10000002</c:v>
                </c:pt>
                <c:pt idx="45608">
                  <c:v>512884673.60000002</c:v>
                </c:pt>
                <c:pt idx="45609">
                  <c:v>512895919.10000002</c:v>
                </c:pt>
                <c:pt idx="45610">
                  <c:v>512907164.60000002</c:v>
                </c:pt>
                <c:pt idx="45611">
                  <c:v>512918410.10000002</c:v>
                </c:pt>
                <c:pt idx="45612">
                  <c:v>512929655.60000002</c:v>
                </c:pt>
                <c:pt idx="45613">
                  <c:v>512940901.10000002</c:v>
                </c:pt>
                <c:pt idx="45614">
                  <c:v>512952146.60000002</c:v>
                </c:pt>
                <c:pt idx="45615">
                  <c:v>512963392.10000002</c:v>
                </c:pt>
                <c:pt idx="45616">
                  <c:v>512974637.60000002</c:v>
                </c:pt>
                <c:pt idx="45617">
                  <c:v>512985883.10000002</c:v>
                </c:pt>
                <c:pt idx="45618">
                  <c:v>512997128.60000002</c:v>
                </c:pt>
                <c:pt idx="45619">
                  <c:v>513008374.10000002</c:v>
                </c:pt>
                <c:pt idx="45620">
                  <c:v>513019619.60000002</c:v>
                </c:pt>
                <c:pt idx="45621">
                  <c:v>513030865.10000002</c:v>
                </c:pt>
                <c:pt idx="45622">
                  <c:v>513042110.60000002</c:v>
                </c:pt>
                <c:pt idx="45623">
                  <c:v>513053356.10000002</c:v>
                </c:pt>
                <c:pt idx="45624">
                  <c:v>513064601.60000002</c:v>
                </c:pt>
                <c:pt idx="45625">
                  <c:v>513075847.10000002</c:v>
                </c:pt>
                <c:pt idx="45626">
                  <c:v>513087092.60000002</c:v>
                </c:pt>
                <c:pt idx="45627">
                  <c:v>513098338.10000002</c:v>
                </c:pt>
                <c:pt idx="45628">
                  <c:v>513109583.60000002</c:v>
                </c:pt>
                <c:pt idx="45629">
                  <c:v>513120829.10000002</c:v>
                </c:pt>
                <c:pt idx="45630">
                  <c:v>513132074.60000002</c:v>
                </c:pt>
                <c:pt idx="45631">
                  <c:v>513143320.10000002</c:v>
                </c:pt>
                <c:pt idx="45632">
                  <c:v>513154565.60000002</c:v>
                </c:pt>
                <c:pt idx="45633">
                  <c:v>513165811.10000002</c:v>
                </c:pt>
                <c:pt idx="45634">
                  <c:v>513177056.60000002</c:v>
                </c:pt>
                <c:pt idx="45635">
                  <c:v>513188302.10000002</c:v>
                </c:pt>
                <c:pt idx="45636">
                  <c:v>513199547.60000002</c:v>
                </c:pt>
                <c:pt idx="45637">
                  <c:v>513210793.10000002</c:v>
                </c:pt>
                <c:pt idx="45638">
                  <c:v>513222038.60000002</c:v>
                </c:pt>
                <c:pt idx="45639">
                  <c:v>513233284</c:v>
                </c:pt>
                <c:pt idx="45640">
                  <c:v>513244529.5</c:v>
                </c:pt>
                <c:pt idx="45641">
                  <c:v>513255775</c:v>
                </c:pt>
                <c:pt idx="45642">
                  <c:v>513267020.5</c:v>
                </c:pt>
                <c:pt idx="45643">
                  <c:v>513278266</c:v>
                </c:pt>
                <c:pt idx="45644">
                  <c:v>513289511.5</c:v>
                </c:pt>
                <c:pt idx="45645">
                  <c:v>513300757</c:v>
                </c:pt>
                <c:pt idx="45646">
                  <c:v>513312002.5</c:v>
                </c:pt>
                <c:pt idx="45647">
                  <c:v>513323248</c:v>
                </c:pt>
                <c:pt idx="45648">
                  <c:v>513334493.5</c:v>
                </c:pt>
                <c:pt idx="45649">
                  <c:v>513345739</c:v>
                </c:pt>
                <c:pt idx="45650">
                  <c:v>513356984.5</c:v>
                </c:pt>
                <c:pt idx="45651">
                  <c:v>513368230</c:v>
                </c:pt>
                <c:pt idx="45652">
                  <c:v>513379475.5</c:v>
                </c:pt>
                <c:pt idx="45653">
                  <c:v>513390721</c:v>
                </c:pt>
                <c:pt idx="45654">
                  <c:v>513401966.5</c:v>
                </c:pt>
                <c:pt idx="45655">
                  <c:v>513413212</c:v>
                </c:pt>
                <c:pt idx="45656">
                  <c:v>513424457.5</c:v>
                </c:pt>
                <c:pt idx="45657">
                  <c:v>513435703</c:v>
                </c:pt>
                <c:pt idx="45658">
                  <c:v>513446948.5</c:v>
                </c:pt>
                <c:pt idx="45659">
                  <c:v>513458194</c:v>
                </c:pt>
                <c:pt idx="45660">
                  <c:v>513469439.5</c:v>
                </c:pt>
                <c:pt idx="45661">
                  <c:v>513480685</c:v>
                </c:pt>
                <c:pt idx="45662">
                  <c:v>513491930.5</c:v>
                </c:pt>
                <c:pt idx="45663">
                  <c:v>513503176</c:v>
                </c:pt>
                <c:pt idx="45664">
                  <c:v>513514421.5</c:v>
                </c:pt>
                <c:pt idx="45665">
                  <c:v>513525667</c:v>
                </c:pt>
                <c:pt idx="45666">
                  <c:v>513536912.5</c:v>
                </c:pt>
                <c:pt idx="45667">
                  <c:v>513548158</c:v>
                </c:pt>
                <c:pt idx="45668">
                  <c:v>513559403.5</c:v>
                </c:pt>
                <c:pt idx="45669">
                  <c:v>513570649</c:v>
                </c:pt>
                <c:pt idx="45670">
                  <c:v>513581894.5</c:v>
                </c:pt>
                <c:pt idx="45671">
                  <c:v>513593140</c:v>
                </c:pt>
                <c:pt idx="45672">
                  <c:v>513604385.5</c:v>
                </c:pt>
                <c:pt idx="45673">
                  <c:v>513615631</c:v>
                </c:pt>
                <c:pt idx="45674">
                  <c:v>513626876.5</c:v>
                </c:pt>
                <c:pt idx="45675">
                  <c:v>513638122</c:v>
                </c:pt>
                <c:pt idx="45676">
                  <c:v>513649367.5</c:v>
                </c:pt>
                <c:pt idx="45677">
                  <c:v>513660613</c:v>
                </c:pt>
                <c:pt idx="45678">
                  <c:v>513671858.5</c:v>
                </c:pt>
                <c:pt idx="45679">
                  <c:v>513683104</c:v>
                </c:pt>
                <c:pt idx="45680">
                  <c:v>513694349.5</c:v>
                </c:pt>
                <c:pt idx="45681">
                  <c:v>513705595</c:v>
                </c:pt>
                <c:pt idx="45682">
                  <c:v>513716840.5</c:v>
                </c:pt>
                <c:pt idx="45683">
                  <c:v>513728086</c:v>
                </c:pt>
                <c:pt idx="45684">
                  <c:v>513739331.5</c:v>
                </c:pt>
                <c:pt idx="45685">
                  <c:v>513750577</c:v>
                </c:pt>
                <c:pt idx="45686">
                  <c:v>513761822.5</c:v>
                </c:pt>
                <c:pt idx="45687">
                  <c:v>513773068</c:v>
                </c:pt>
                <c:pt idx="45688">
                  <c:v>513784313.5</c:v>
                </c:pt>
                <c:pt idx="45689">
                  <c:v>513795558.89999998</c:v>
                </c:pt>
                <c:pt idx="45690">
                  <c:v>513806804.39999998</c:v>
                </c:pt>
                <c:pt idx="45691">
                  <c:v>513818049.89999998</c:v>
                </c:pt>
                <c:pt idx="45692">
                  <c:v>513829295.39999998</c:v>
                </c:pt>
                <c:pt idx="45693">
                  <c:v>513840540.89999998</c:v>
                </c:pt>
                <c:pt idx="45694">
                  <c:v>513851786.39999998</c:v>
                </c:pt>
                <c:pt idx="45695">
                  <c:v>513863031.89999998</c:v>
                </c:pt>
                <c:pt idx="45696">
                  <c:v>513874277.39999998</c:v>
                </c:pt>
                <c:pt idx="45697">
                  <c:v>513885522.89999998</c:v>
                </c:pt>
                <c:pt idx="45698">
                  <c:v>513896768.39999998</c:v>
                </c:pt>
                <c:pt idx="45699">
                  <c:v>513908013.89999998</c:v>
                </c:pt>
                <c:pt idx="45700">
                  <c:v>513919259.39999998</c:v>
                </c:pt>
                <c:pt idx="45701">
                  <c:v>513930504.89999998</c:v>
                </c:pt>
                <c:pt idx="45702">
                  <c:v>513941750.39999998</c:v>
                </c:pt>
                <c:pt idx="45703">
                  <c:v>513952995.89999998</c:v>
                </c:pt>
                <c:pt idx="45704">
                  <c:v>513964241.39999998</c:v>
                </c:pt>
                <c:pt idx="45705">
                  <c:v>513975486.89999998</c:v>
                </c:pt>
                <c:pt idx="45706">
                  <c:v>513986732.39999998</c:v>
                </c:pt>
                <c:pt idx="45707">
                  <c:v>513997977.89999998</c:v>
                </c:pt>
                <c:pt idx="45708">
                  <c:v>514009223.39999998</c:v>
                </c:pt>
                <c:pt idx="45709">
                  <c:v>514020468.89999998</c:v>
                </c:pt>
                <c:pt idx="45710">
                  <c:v>514031714.39999998</c:v>
                </c:pt>
                <c:pt idx="45711">
                  <c:v>514042959.89999998</c:v>
                </c:pt>
                <c:pt idx="45712">
                  <c:v>514054205.39999998</c:v>
                </c:pt>
                <c:pt idx="45713">
                  <c:v>514065450.89999998</c:v>
                </c:pt>
                <c:pt idx="45714">
                  <c:v>514076696.39999998</c:v>
                </c:pt>
                <c:pt idx="45715">
                  <c:v>514087941.89999998</c:v>
                </c:pt>
                <c:pt idx="45716">
                  <c:v>514099187.39999998</c:v>
                </c:pt>
                <c:pt idx="45717">
                  <c:v>514110432.89999998</c:v>
                </c:pt>
                <c:pt idx="45718">
                  <c:v>514121678.39999998</c:v>
                </c:pt>
                <c:pt idx="45719">
                  <c:v>514132923.89999998</c:v>
                </c:pt>
                <c:pt idx="45720">
                  <c:v>514144169.39999998</c:v>
                </c:pt>
                <c:pt idx="45721">
                  <c:v>514155414.89999998</c:v>
                </c:pt>
                <c:pt idx="45722">
                  <c:v>514166660.39999998</c:v>
                </c:pt>
                <c:pt idx="45723">
                  <c:v>514177905.89999998</c:v>
                </c:pt>
                <c:pt idx="45724">
                  <c:v>514189151.39999998</c:v>
                </c:pt>
                <c:pt idx="45725">
                  <c:v>514200396.89999998</c:v>
                </c:pt>
                <c:pt idx="45726">
                  <c:v>514211642.39999998</c:v>
                </c:pt>
                <c:pt idx="45727">
                  <c:v>514222887.89999998</c:v>
                </c:pt>
                <c:pt idx="45728">
                  <c:v>514234133.39999998</c:v>
                </c:pt>
                <c:pt idx="45729">
                  <c:v>514245378.89999998</c:v>
                </c:pt>
                <c:pt idx="45730">
                  <c:v>514256624.39999998</c:v>
                </c:pt>
                <c:pt idx="45731">
                  <c:v>514267869.89999998</c:v>
                </c:pt>
                <c:pt idx="45732">
                  <c:v>514279115.39999998</c:v>
                </c:pt>
                <c:pt idx="45733">
                  <c:v>514290360.89999998</c:v>
                </c:pt>
                <c:pt idx="45734">
                  <c:v>514301606.39999998</c:v>
                </c:pt>
                <c:pt idx="45735">
                  <c:v>514312851.89999998</c:v>
                </c:pt>
                <c:pt idx="45736">
                  <c:v>514324097.39999998</c:v>
                </c:pt>
                <c:pt idx="45737">
                  <c:v>514335342.89999998</c:v>
                </c:pt>
                <c:pt idx="45738">
                  <c:v>514346588.39999998</c:v>
                </c:pt>
                <c:pt idx="45739">
                  <c:v>514357833.89999998</c:v>
                </c:pt>
                <c:pt idx="45740">
                  <c:v>514369079.30000001</c:v>
                </c:pt>
                <c:pt idx="45741">
                  <c:v>514380324.80000001</c:v>
                </c:pt>
                <c:pt idx="45742">
                  <c:v>514391570.30000001</c:v>
                </c:pt>
                <c:pt idx="45743">
                  <c:v>514402815.80000001</c:v>
                </c:pt>
                <c:pt idx="45744">
                  <c:v>514414061.30000001</c:v>
                </c:pt>
                <c:pt idx="45745">
                  <c:v>514425306.80000001</c:v>
                </c:pt>
                <c:pt idx="45746">
                  <c:v>514436552.30000001</c:v>
                </c:pt>
                <c:pt idx="45747">
                  <c:v>514447797.80000001</c:v>
                </c:pt>
                <c:pt idx="45748">
                  <c:v>514459043.30000001</c:v>
                </c:pt>
                <c:pt idx="45749">
                  <c:v>514470288.80000001</c:v>
                </c:pt>
                <c:pt idx="45750">
                  <c:v>514481534.30000001</c:v>
                </c:pt>
                <c:pt idx="45751">
                  <c:v>514492779.80000001</c:v>
                </c:pt>
                <c:pt idx="45752">
                  <c:v>514504025.30000001</c:v>
                </c:pt>
                <c:pt idx="45753">
                  <c:v>514515270.80000001</c:v>
                </c:pt>
                <c:pt idx="45754">
                  <c:v>514526516.30000001</c:v>
                </c:pt>
                <c:pt idx="45755">
                  <c:v>514537761.80000001</c:v>
                </c:pt>
                <c:pt idx="45756">
                  <c:v>514549007.30000001</c:v>
                </c:pt>
                <c:pt idx="45757">
                  <c:v>514560252.80000001</c:v>
                </c:pt>
                <c:pt idx="45758">
                  <c:v>514571498.30000001</c:v>
                </c:pt>
                <c:pt idx="45759">
                  <c:v>514582743.80000001</c:v>
                </c:pt>
                <c:pt idx="45760">
                  <c:v>514593989.30000001</c:v>
                </c:pt>
                <c:pt idx="45761">
                  <c:v>514605234.80000001</c:v>
                </c:pt>
                <c:pt idx="45762">
                  <c:v>514616480.30000001</c:v>
                </c:pt>
                <c:pt idx="45763">
                  <c:v>514627725.80000001</c:v>
                </c:pt>
                <c:pt idx="45764">
                  <c:v>514638971.30000001</c:v>
                </c:pt>
                <c:pt idx="45765">
                  <c:v>514650216.80000001</c:v>
                </c:pt>
                <c:pt idx="45766">
                  <c:v>514661462.30000001</c:v>
                </c:pt>
                <c:pt idx="45767">
                  <c:v>514672707.80000001</c:v>
                </c:pt>
                <c:pt idx="45768">
                  <c:v>514683953.30000001</c:v>
                </c:pt>
                <c:pt idx="45769">
                  <c:v>514695198.80000001</c:v>
                </c:pt>
                <c:pt idx="45770">
                  <c:v>514706444.30000001</c:v>
                </c:pt>
                <c:pt idx="45771">
                  <c:v>514717689.80000001</c:v>
                </c:pt>
                <c:pt idx="45772">
                  <c:v>514728935.30000001</c:v>
                </c:pt>
                <c:pt idx="45773">
                  <c:v>514740180.80000001</c:v>
                </c:pt>
                <c:pt idx="45774">
                  <c:v>514751426.30000001</c:v>
                </c:pt>
                <c:pt idx="45775">
                  <c:v>514762671.80000001</c:v>
                </c:pt>
                <c:pt idx="45776">
                  <c:v>514773917.30000001</c:v>
                </c:pt>
                <c:pt idx="45777">
                  <c:v>514785162.80000001</c:v>
                </c:pt>
                <c:pt idx="45778">
                  <c:v>514796408.30000001</c:v>
                </c:pt>
                <c:pt idx="45779">
                  <c:v>514807653.80000001</c:v>
                </c:pt>
                <c:pt idx="45780">
                  <c:v>514818899.30000001</c:v>
                </c:pt>
                <c:pt idx="45781">
                  <c:v>514830144.80000001</c:v>
                </c:pt>
                <c:pt idx="45782">
                  <c:v>514841390.30000001</c:v>
                </c:pt>
                <c:pt idx="45783">
                  <c:v>514852635.80000001</c:v>
                </c:pt>
                <c:pt idx="45784">
                  <c:v>514863881.30000001</c:v>
                </c:pt>
                <c:pt idx="45785">
                  <c:v>514875126.80000001</c:v>
                </c:pt>
                <c:pt idx="45786">
                  <c:v>514886372.30000001</c:v>
                </c:pt>
                <c:pt idx="45787">
                  <c:v>514897617.80000001</c:v>
                </c:pt>
                <c:pt idx="45788">
                  <c:v>514908863.30000001</c:v>
                </c:pt>
                <c:pt idx="45789">
                  <c:v>514920108.80000001</c:v>
                </c:pt>
                <c:pt idx="45790">
                  <c:v>514931354.19999999</c:v>
                </c:pt>
                <c:pt idx="45791">
                  <c:v>514942599.69999999</c:v>
                </c:pt>
                <c:pt idx="45792">
                  <c:v>514953845.19999999</c:v>
                </c:pt>
                <c:pt idx="45793">
                  <c:v>514965090.69999999</c:v>
                </c:pt>
                <c:pt idx="45794">
                  <c:v>514976336.19999999</c:v>
                </c:pt>
                <c:pt idx="45795">
                  <c:v>514987581.69999999</c:v>
                </c:pt>
                <c:pt idx="45796">
                  <c:v>514998827.19999999</c:v>
                </c:pt>
                <c:pt idx="45797">
                  <c:v>515010072.69999999</c:v>
                </c:pt>
                <c:pt idx="45798">
                  <c:v>515021318.19999999</c:v>
                </c:pt>
                <c:pt idx="45799">
                  <c:v>515032563.69999999</c:v>
                </c:pt>
                <c:pt idx="45800">
                  <c:v>515043809.19999999</c:v>
                </c:pt>
                <c:pt idx="45801">
                  <c:v>515055054.69999999</c:v>
                </c:pt>
                <c:pt idx="45802">
                  <c:v>515066300.19999999</c:v>
                </c:pt>
                <c:pt idx="45803">
                  <c:v>515077545.69999999</c:v>
                </c:pt>
                <c:pt idx="45804">
                  <c:v>515088791.19999999</c:v>
                </c:pt>
                <c:pt idx="45805">
                  <c:v>515100036.69999999</c:v>
                </c:pt>
                <c:pt idx="45806">
                  <c:v>515111282.19999999</c:v>
                </c:pt>
                <c:pt idx="45807">
                  <c:v>515122527.69999999</c:v>
                </c:pt>
                <c:pt idx="45808">
                  <c:v>515133773.19999999</c:v>
                </c:pt>
                <c:pt idx="45809">
                  <c:v>515145018.69999999</c:v>
                </c:pt>
                <c:pt idx="45810">
                  <c:v>515156264.19999999</c:v>
                </c:pt>
                <c:pt idx="45811">
                  <c:v>515167509.69999999</c:v>
                </c:pt>
                <c:pt idx="45812">
                  <c:v>515178755.19999999</c:v>
                </c:pt>
                <c:pt idx="45813">
                  <c:v>515190000.69999999</c:v>
                </c:pt>
                <c:pt idx="45814">
                  <c:v>515201246.19999999</c:v>
                </c:pt>
                <c:pt idx="45815">
                  <c:v>515212491.69999999</c:v>
                </c:pt>
                <c:pt idx="45816">
                  <c:v>515223737.19999999</c:v>
                </c:pt>
                <c:pt idx="45817">
                  <c:v>515234982.69999999</c:v>
                </c:pt>
                <c:pt idx="45818">
                  <c:v>515246228.19999999</c:v>
                </c:pt>
                <c:pt idx="45819">
                  <c:v>515257473.69999999</c:v>
                </c:pt>
                <c:pt idx="45820">
                  <c:v>515268719.19999999</c:v>
                </c:pt>
                <c:pt idx="45821">
                  <c:v>515279964.69999999</c:v>
                </c:pt>
                <c:pt idx="45822">
                  <c:v>515291210.19999999</c:v>
                </c:pt>
                <c:pt idx="45823">
                  <c:v>515302455.69999999</c:v>
                </c:pt>
                <c:pt idx="45824">
                  <c:v>515313701.19999999</c:v>
                </c:pt>
                <c:pt idx="45825">
                  <c:v>515324946.69999999</c:v>
                </c:pt>
                <c:pt idx="45826">
                  <c:v>515336192.19999999</c:v>
                </c:pt>
                <c:pt idx="45827">
                  <c:v>515347437.69999999</c:v>
                </c:pt>
                <c:pt idx="45828">
                  <c:v>515358683.19999999</c:v>
                </c:pt>
                <c:pt idx="45829">
                  <c:v>515369928.69999999</c:v>
                </c:pt>
                <c:pt idx="45830">
                  <c:v>515381174.19999999</c:v>
                </c:pt>
                <c:pt idx="45831">
                  <c:v>515392419.69999999</c:v>
                </c:pt>
                <c:pt idx="45832">
                  <c:v>515403665.19999999</c:v>
                </c:pt>
                <c:pt idx="45833">
                  <c:v>515414910.69999999</c:v>
                </c:pt>
                <c:pt idx="45834">
                  <c:v>515426156.19999999</c:v>
                </c:pt>
                <c:pt idx="45835">
                  <c:v>515437401.69999999</c:v>
                </c:pt>
                <c:pt idx="45836">
                  <c:v>515448647.19999999</c:v>
                </c:pt>
                <c:pt idx="45837">
                  <c:v>515459892.69999999</c:v>
                </c:pt>
                <c:pt idx="45838">
                  <c:v>515471138.19999999</c:v>
                </c:pt>
                <c:pt idx="45839">
                  <c:v>515482383.69999999</c:v>
                </c:pt>
                <c:pt idx="45840">
                  <c:v>515493629.19999999</c:v>
                </c:pt>
                <c:pt idx="45841">
                  <c:v>515504874.60000002</c:v>
                </c:pt>
                <c:pt idx="45842">
                  <c:v>515516120.10000002</c:v>
                </c:pt>
                <c:pt idx="45843">
                  <c:v>515527365.60000002</c:v>
                </c:pt>
                <c:pt idx="45844">
                  <c:v>515538611.10000002</c:v>
                </c:pt>
                <c:pt idx="45845">
                  <c:v>515549856.60000002</c:v>
                </c:pt>
                <c:pt idx="45846">
                  <c:v>515561102.10000002</c:v>
                </c:pt>
                <c:pt idx="45847">
                  <c:v>515572347.60000002</c:v>
                </c:pt>
                <c:pt idx="45848">
                  <c:v>515583593.10000002</c:v>
                </c:pt>
                <c:pt idx="45849">
                  <c:v>515594838.60000002</c:v>
                </c:pt>
                <c:pt idx="45850">
                  <c:v>515606084.10000002</c:v>
                </c:pt>
                <c:pt idx="45851">
                  <c:v>515617329.60000002</c:v>
                </c:pt>
                <c:pt idx="45852">
                  <c:v>515628575.10000002</c:v>
                </c:pt>
                <c:pt idx="45853">
                  <c:v>515639820.60000002</c:v>
                </c:pt>
                <c:pt idx="45854">
                  <c:v>515651066.10000002</c:v>
                </c:pt>
                <c:pt idx="45855">
                  <c:v>515662311.60000002</c:v>
                </c:pt>
                <c:pt idx="45856">
                  <c:v>515673557.10000002</c:v>
                </c:pt>
                <c:pt idx="45857">
                  <c:v>515684802.60000002</c:v>
                </c:pt>
                <c:pt idx="45858">
                  <c:v>515696048.10000002</c:v>
                </c:pt>
                <c:pt idx="45859">
                  <c:v>515707293.60000002</c:v>
                </c:pt>
                <c:pt idx="45860">
                  <c:v>515718539.10000002</c:v>
                </c:pt>
                <c:pt idx="45861">
                  <c:v>515729784.60000002</c:v>
                </c:pt>
                <c:pt idx="45862">
                  <c:v>515741030.10000002</c:v>
                </c:pt>
                <c:pt idx="45863">
                  <c:v>515752275.60000002</c:v>
                </c:pt>
                <c:pt idx="45864">
                  <c:v>515763521.10000002</c:v>
                </c:pt>
                <c:pt idx="45865">
                  <c:v>515774766.60000002</c:v>
                </c:pt>
                <c:pt idx="45866">
                  <c:v>515786012.10000002</c:v>
                </c:pt>
                <c:pt idx="45867">
                  <c:v>515797257.60000002</c:v>
                </c:pt>
                <c:pt idx="45868">
                  <c:v>515808503.10000002</c:v>
                </c:pt>
                <c:pt idx="45869">
                  <c:v>515819748.60000002</c:v>
                </c:pt>
                <c:pt idx="45870">
                  <c:v>515830994.10000002</c:v>
                </c:pt>
                <c:pt idx="45871">
                  <c:v>515842239.60000002</c:v>
                </c:pt>
                <c:pt idx="45872">
                  <c:v>515853485.10000002</c:v>
                </c:pt>
                <c:pt idx="45873">
                  <c:v>515864730.60000002</c:v>
                </c:pt>
                <c:pt idx="45874">
                  <c:v>515875976.10000002</c:v>
                </c:pt>
                <c:pt idx="45875">
                  <c:v>515887221.60000002</c:v>
                </c:pt>
                <c:pt idx="45876">
                  <c:v>515898467.10000002</c:v>
                </c:pt>
                <c:pt idx="45877">
                  <c:v>515909712.60000002</c:v>
                </c:pt>
                <c:pt idx="45878">
                  <c:v>515920958.10000002</c:v>
                </c:pt>
                <c:pt idx="45879">
                  <c:v>515932203.60000002</c:v>
                </c:pt>
                <c:pt idx="45880">
                  <c:v>515943449.10000002</c:v>
                </c:pt>
                <c:pt idx="45881">
                  <c:v>515954694.60000002</c:v>
                </c:pt>
                <c:pt idx="45882">
                  <c:v>515965940.10000002</c:v>
                </c:pt>
                <c:pt idx="45883">
                  <c:v>515977185.60000002</c:v>
                </c:pt>
                <c:pt idx="45884">
                  <c:v>515988431.10000002</c:v>
                </c:pt>
                <c:pt idx="45885">
                  <c:v>515999676.60000002</c:v>
                </c:pt>
                <c:pt idx="45886">
                  <c:v>516010922.10000002</c:v>
                </c:pt>
                <c:pt idx="45887">
                  <c:v>516022167.60000002</c:v>
                </c:pt>
                <c:pt idx="45888">
                  <c:v>516033413.10000002</c:v>
                </c:pt>
                <c:pt idx="45889">
                  <c:v>516044658.60000002</c:v>
                </c:pt>
                <c:pt idx="45890">
                  <c:v>516055904.10000002</c:v>
                </c:pt>
                <c:pt idx="45891">
                  <c:v>516067149.5</c:v>
                </c:pt>
                <c:pt idx="45892">
                  <c:v>516078395</c:v>
                </c:pt>
                <c:pt idx="45893">
                  <c:v>516089640.5</c:v>
                </c:pt>
                <c:pt idx="45894">
                  <c:v>516100886</c:v>
                </c:pt>
                <c:pt idx="45895">
                  <c:v>516112131.5</c:v>
                </c:pt>
                <c:pt idx="45896">
                  <c:v>516123377</c:v>
                </c:pt>
                <c:pt idx="45897">
                  <c:v>516134622.5</c:v>
                </c:pt>
                <c:pt idx="45898">
                  <c:v>516145868</c:v>
                </c:pt>
                <c:pt idx="45899">
                  <c:v>516157113.5</c:v>
                </c:pt>
                <c:pt idx="45900">
                  <c:v>516168359</c:v>
                </c:pt>
                <c:pt idx="45901">
                  <c:v>516179604.5</c:v>
                </c:pt>
                <c:pt idx="45902">
                  <c:v>516190850</c:v>
                </c:pt>
                <c:pt idx="45903">
                  <c:v>516202095.5</c:v>
                </c:pt>
                <c:pt idx="45904">
                  <c:v>516213341</c:v>
                </c:pt>
                <c:pt idx="45905">
                  <c:v>516224586.5</c:v>
                </c:pt>
                <c:pt idx="45906">
                  <c:v>516235832</c:v>
                </c:pt>
                <c:pt idx="45907">
                  <c:v>516247077.5</c:v>
                </c:pt>
                <c:pt idx="45908">
                  <c:v>516258323</c:v>
                </c:pt>
                <c:pt idx="45909">
                  <c:v>516269568.5</c:v>
                </c:pt>
                <c:pt idx="45910">
                  <c:v>516280814</c:v>
                </c:pt>
                <c:pt idx="45911">
                  <c:v>516292059.5</c:v>
                </c:pt>
                <c:pt idx="45912">
                  <c:v>516303305</c:v>
                </c:pt>
                <c:pt idx="45913">
                  <c:v>516314550.5</c:v>
                </c:pt>
                <c:pt idx="45914">
                  <c:v>516325796</c:v>
                </c:pt>
                <c:pt idx="45915">
                  <c:v>516337041.5</c:v>
                </c:pt>
                <c:pt idx="45916">
                  <c:v>516348287</c:v>
                </c:pt>
                <c:pt idx="45917">
                  <c:v>516359532.5</c:v>
                </c:pt>
                <c:pt idx="45918">
                  <c:v>516370778</c:v>
                </c:pt>
                <c:pt idx="45919">
                  <c:v>516382023.5</c:v>
                </c:pt>
                <c:pt idx="45920">
                  <c:v>516393269</c:v>
                </c:pt>
                <c:pt idx="45921">
                  <c:v>516404514.5</c:v>
                </c:pt>
                <c:pt idx="45922">
                  <c:v>516415760</c:v>
                </c:pt>
                <c:pt idx="45923">
                  <c:v>516427005.5</c:v>
                </c:pt>
                <c:pt idx="45924">
                  <c:v>516438251</c:v>
                </c:pt>
                <c:pt idx="45925">
                  <c:v>516449496.5</c:v>
                </c:pt>
                <c:pt idx="45926">
                  <c:v>516460742</c:v>
                </c:pt>
                <c:pt idx="45927">
                  <c:v>516471987.5</c:v>
                </c:pt>
                <c:pt idx="45928">
                  <c:v>516483233</c:v>
                </c:pt>
                <c:pt idx="45929">
                  <c:v>516494478.5</c:v>
                </c:pt>
                <c:pt idx="45930">
                  <c:v>516505724</c:v>
                </c:pt>
                <c:pt idx="45931">
                  <c:v>516516969.5</c:v>
                </c:pt>
                <c:pt idx="45932">
                  <c:v>516528215</c:v>
                </c:pt>
                <c:pt idx="45933">
                  <c:v>516539460.5</c:v>
                </c:pt>
                <c:pt idx="45934">
                  <c:v>516550706</c:v>
                </c:pt>
                <c:pt idx="45935">
                  <c:v>516561951.5</c:v>
                </c:pt>
                <c:pt idx="45936">
                  <c:v>516573197</c:v>
                </c:pt>
                <c:pt idx="45937">
                  <c:v>516584442.5</c:v>
                </c:pt>
                <c:pt idx="45938">
                  <c:v>516595688</c:v>
                </c:pt>
                <c:pt idx="45939">
                  <c:v>516606933.5</c:v>
                </c:pt>
                <c:pt idx="45940">
                  <c:v>516618179</c:v>
                </c:pt>
                <c:pt idx="45941">
                  <c:v>516629424.5</c:v>
                </c:pt>
                <c:pt idx="45942">
                  <c:v>516640669.89999998</c:v>
                </c:pt>
                <c:pt idx="45943">
                  <c:v>516651915.39999998</c:v>
                </c:pt>
                <c:pt idx="45944">
                  <c:v>516663160.89999998</c:v>
                </c:pt>
                <c:pt idx="45945">
                  <c:v>516674406.39999998</c:v>
                </c:pt>
                <c:pt idx="45946">
                  <c:v>516685651.89999998</c:v>
                </c:pt>
                <c:pt idx="45947">
                  <c:v>516696897.39999998</c:v>
                </c:pt>
                <c:pt idx="45948">
                  <c:v>516708142.89999998</c:v>
                </c:pt>
                <c:pt idx="45949">
                  <c:v>516719388.39999998</c:v>
                </c:pt>
                <c:pt idx="45950">
                  <c:v>516730633.89999998</c:v>
                </c:pt>
                <c:pt idx="45951">
                  <c:v>516741879.39999998</c:v>
                </c:pt>
                <c:pt idx="45952">
                  <c:v>516753124.89999998</c:v>
                </c:pt>
                <c:pt idx="45953">
                  <c:v>516764370.39999998</c:v>
                </c:pt>
                <c:pt idx="45954">
                  <c:v>516775615.89999998</c:v>
                </c:pt>
                <c:pt idx="45955">
                  <c:v>516786861.39999998</c:v>
                </c:pt>
                <c:pt idx="45956">
                  <c:v>516798106.89999998</c:v>
                </c:pt>
                <c:pt idx="45957">
                  <c:v>516809352.39999998</c:v>
                </c:pt>
                <c:pt idx="45958">
                  <c:v>516820597.89999998</c:v>
                </c:pt>
                <c:pt idx="45959">
                  <c:v>516831843.39999998</c:v>
                </c:pt>
                <c:pt idx="45960">
                  <c:v>516843088.89999998</c:v>
                </c:pt>
                <c:pt idx="45961">
                  <c:v>516854334.39999998</c:v>
                </c:pt>
                <c:pt idx="45962">
                  <c:v>516865579.89999998</c:v>
                </c:pt>
                <c:pt idx="45963">
                  <c:v>516876825.39999998</c:v>
                </c:pt>
                <c:pt idx="45964">
                  <c:v>516888070.89999998</c:v>
                </c:pt>
                <c:pt idx="45965">
                  <c:v>516899316.39999998</c:v>
                </c:pt>
                <c:pt idx="45966">
                  <c:v>516910561.89999998</c:v>
                </c:pt>
                <c:pt idx="45967">
                  <c:v>516921807.39999998</c:v>
                </c:pt>
                <c:pt idx="45968">
                  <c:v>516933052.89999998</c:v>
                </c:pt>
                <c:pt idx="45969">
                  <c:v>516944298.39999998</c:v>
                </c:pt>
                <c:pt idx="45970">
                  <c:v>516955543.89999998</c:v>
                </c:pt>
                <c:pt idx="45971">
                  <c:v>516966789.39999998</c:v>
                </c:pt>
                <c:pt idx="45972">
                  <c:v>516978034.89999998</c:v>
                </c:pt>
                <c:pt idx="45973">
                  <c:v>516989280.39999998</c:v>
                </c:pt>
                <c:pt idx="45974">
                  <c:v>517000525.89999998</c:v>
                </c:pt>
                <c:pt idx="45975">
                  <c:v>517011771.39999998</c:v>
                </c:pt>
                <c:pt idx="45976">
                  <c:v>517023016.89999998</c:v>
                </c:pt>
                <c:pt idx="45977">
                  <c:v>517034262.39999998</c:v>
                </c:pt>
                <c:pt idx="45978">
                  <c:v>517045507.89999998</c:v>
                </c:pt>
                <c:pt idx="45979">
                  <c:v>517056753.39999998</c:v>
                </c:pt>
                <c:pt idx="45980">
                  <c:v>517067998.89999998</c:v>
                </c:pt>
                <c:pt idx="45981">
                  <c:v>517079244.39999998</c:v>
                </c:pt>
                <c:pt idx="45982">
                  <c:v>517090489.89999998</c:v>
                </c:pt>
                <c:pt idx="45983">
                  <c:v>517101735.39999998</c:v>
                </c:pt>
                <c:pt idx="45984">
                  <c:v>517112980.89999998</c:v>
                </c:pt>
                <c:pt idx="45985">
                  <c:v>517124226.39999998</c:v>
                </c:pt>
                <c:pt idx="45986">
                  <c:v>517135471.89999998</c:v>
                </c:pt>
                <c:pt idx="45987">
                  <c:v>517146717.39999998</c:v>
                </c:pt>
                <c:pt idx="45988">
                  <c:v>517157962.89999998</c:v>
                </c:pt>
                <c:pt idx="45989">
                  <c:v>517169208.39999998</c:v>
                </c:pt>
                <c:pt idx="45990">
                  <c:v>517180453.89999998</c:v>
                </c:pt>
                <c:pt idx="45991">
                  <c:v>517191699.39999998</c:v>
                </c:pt>
                <c:pt idx="45992">
                  <c:v>517202944.80000001</c:v>
                </c:pt>
                <c:pt idx="45993">
                  <c:v>517214190.30000001</c:v>
                </c:pt>
                <c:pt idx="45994">
                  <c:v>517225435.80000001</c:v>
                </c:pt>
                <c:pt idx="45995">
                  <c:v>517236681.30000001</c:v>
                </c:pt>
                <c:pt idx="45996">
                  <c:v>517247926.80000001</c:v>
                </c:pt>
                <c:pt idx="45997">
                  <c:v>517259172.30000001</c:v>
                </c:pt>
                <c:pt idx="45998">
                  <c:v>517270417.80000001</c:v>
                </c:pt>
                <c:pt idx="45999">
                  <c:v>517281663.30000001</c:v>
                </c:pt>
                <c:pt idx="46000">
                  <c:v>517292908.80000001</c:v>
                </c:pt>
                <c:pt idx="46001">
                  <c:v>517304154.30000001</c:v>
                </c:pt>
                <c:pt idx="46002">
                  <c:v>517315399.80000001</c:v>
                </c:pt>
                <c:pt idx="46003">
                  <c:v>517326645.30000001</c:v>
                </c:pt>
                <c:pt idx="46004">
                  <c:v>517337890.80000001</c:v>
                </c:pt>
                <c:pt idx="46005">
                  <c:v>517349136.30000001</c:v>
                </c:pt>
                <c:pt idx="46006">
                  <c:v>517360381.80000001</c:v>
                </c:pt>
                <c:pt idx="46007">
                  <c:v>517371627.30000001</c:v>
                </c:pt>
                <c:pt idx="46008">
                  <c:v>517382872.80000001</c:v>
                </c:pt>
                <c:pt idx="46009">
                  <c:v>517394118.30000001</c:v>
                </c:pt>
                <c:pt idx="46010">
                  <c:v>517405363.80000001</c:v>
                </c:pt>
                <c:pt idx="46011">
                  <c:v>517416609.30000001</c:v>
                </c:pt>
                <c:pt idx="46012">
                  <c:v>517427854.80000001</c:v>
                </c:pt>
                <c:pt idx="46013">
                  <c:v>517439100.30000001</c:v>
                </c:pt>
                <c:pt idx="46014">
                  <c:v>517450345.80000001</c:v>
                </c:pt>
                <c:pt idx="46015">
                  <c:v>517461591.30000001</c:v>
                </c:pt>
                <c:pt idx="46016">
                  <c:v>517472836.80000001</c:v>
                </c:pt>
                <c:pt idx="46017">
                  <c:v>517484082.30000001</c:v>
                </c:pt>
                <c:pt idx="46018">
                  <c:v>517495327.80000001</c:v>
                </c:pt>
                <c:pt idx="46019">
                  <c:v>517506573.30000001</c:v>
                </c:pt>
                <c:pt idx="46020">
                  <c:v>517517818.80000001</c:v>
                </c:pt>
                <c:pt idx="46021">
                  <c:v>517529064.30000001</c:v>
                </c:pt>
                <c:pt idx="46022">
                  <c:v>517540309.80000001</c:v>
                </c:pt>
                <c:pt idx="46023">
                  <c:v>517551555.30000001</c:v>
                </c:pt>
                <c:pt idx="46024">
                  <c:v>517562800.80000001</c:v>
                </c:pt>
                <c:pt idx="46025">
                  <c:v>517574046.30000001</c:v>
                </c:pt>
                <c:pt idx="46026">
                  <c:v>517585291.80000001</c:v>
                </c:pt>
                <c:pt idx="46027">
                  <c:v>517596537.30000001</c:v>
                </c:pt>
                <c:pt idx="46028">
                  <c:v>517607782.80000001</c:v>
                </c:pt>
                <c:pt idx="46029">
                  <c:v>517619028.30000001</c:v>
                </c:pt>
                <c:pt idx="46030">
                  <c:v>517630273.80000001</c:v>
                </c:pt>
                <c:pt idx="46031">
                  <c:v>517641519.30000001</c:v>
                </c:pt>
                <c:pt idx="46032">
                  <c:v>517652764.80000001</c:v>
                </c:pt>
                <c:pt idx="46033">
                  <c:v>517664010.30000001</c:v>
                </c:pt>
                <c:pt idx="46034">
                  <c:v>517675255.80000001</c:v>
                </c:pt>
                <c:pt idx="46035">
                  <c:v>517686501.30000001</c:v>
                </c:pt>
                <c:pt idx="46036">
                  <c:v>517697746.80000001</c:v>
                </c:pt>
                <c:pt idx="46037">
                  <c:v>517708992.30000001</c:v>
                </c:pt>
                <c:pt idx="46038">
                  <c:v>517720237.80000001</c:v>
                </c:pt>
                <c:pt idx="46039">
                  <c:v>517731483.30000001</c:v>
                </c:pt>
                <c:pt idx="46040">
                  <c:v>517742728.80000001</c:v>
                </c:pt>
                <c:pt idx="46041">
                  <c:v>517753974.30000001</c:v>
                </c:pt>
                <c:pt idx="46042">
                  <c:v>517765219.69999999</c:v>
                </c:pt>
                <c:pt idx="46043">
                  <c:v>517776465.19999999</c:v>
                </c:pt>
                <c:pt idx="46044">
                  <c:v>517787710.69999999</c:v>
                </c:pt>
                <c:pt idx="46045">
                  <c:v>517798956.19999999</c:v>
                </c:pt>
                <c:pt idx="46046">
                  <c:v>517810201.69999999</c:v>
                </c:pt>
                <c:pt idx="46047">
                  <c:v>517821447.19999999</c:v>
                </c:pt>
                <c:pt idx="46048">
                  <c:v>517832692.69999999</c:v>
                </c:pt>
                <c:pt idx="46049">
                  <c:v>517843938.19999999</c:v>
                </c:pt>
                <c:pt idx="46050">
                  <c:v>517855183.69999999</c:v>
                </c:pt>
                <c:pt idx="46051">
                  <c:v>517866429.19999999</c:v>
                </c:pt>
                <c:pt idx="46052">
                  <c:v>517877674.69999999</c:v>
                </c:pt>
                <c:pt idx="46053">
                  <c:v>517888920.19999999</c:v>
                </c:pt>
                <c:pt idx="46054">
                  <c:v>517900165.69999999</c:v>
                </c:pt>
                <c:pt idx="46055">
                  <c:v>517911411.19999999</c:v>
                </c:pt>
                <c:pt idx="46056">
                  <c:v>517922656.69999999</c:v>
                </c:pt>
                <c:pt idx="46057">
                  <c:v>517933902.19999999</c:v>
                </c:pt>
                <c:pt idx="46058">
                  <c:v>517945147.69999999</c:v>
                </c:pt>
                <c:pt idx="46059">
                  <c:v>517956393.19999999</c:v>
                </c:pt>
                <c:pt idx="46060">
                  <c:v>517967638.69999999</c:v>
                </c:pt>
                <c:pt idx="46061">
                  <c:v>517978884.19999999</c:v>
                </c:pt>
                <c:pt idx="46062">
                  <c:v>517990129.69999999</c:v>
                </c:pt>
                <c:pt idx="46063">
                  <c:v>518001375.19999999</c:v>
                </c:pt>
                <c:pt idx="46064">
                  <c:v>518012620.69999999</c:v>
                </c:pt>
                <c:pt idx="46065">
                  <c:v>518023866.19999999</c:v>
                </c:pt>
                <c:pt idx="46066">
                  <c:v>518035111.69999999</c:v>
                </c:pt>
                <c:pt idx="46067">
                  <c:v>518046357.19999999</c:v>
                </c:pt>
                <c:pt idx="46068">
                  <c:v>518057602.69999999</c:v>
                </c:pt>
                <c:pt idx="46069">
                  <c:v>518068848.19999999</c:v>
                </c:pt>
                <c:pt idx="46070">
                  <c:v>518080093.69999999</c:v>
                </c:pt>
                <c:pt idx="46071">
                  <c:v>518091339.19999999</c:v>
                </c:pt>
                <c:pt idx="46072">
                  <c:v>518102584.69999999</c:v>
                </c:pt>
                <c:pt idx="46073">
                  <c:v>518113830.19999999</c:v>
                </c:pt>
                <c:pt idx="46074">
                  <c:v>518125075.69999999</c:v>
                </c:pt>
                <c:pt idx="46075">
                  <c:v>518136321.19999999</c:v>
                </c:pt>
                <c:pt idx="46076">
                  <c:v>518147566.69999999</c:v>
                </c:pt>
                <c:pt idx="46077">
                  <c:v>518158812.19999999</c:v>
                </c:pt>
                <c:pt idx="46078">
                  <c:v>518170057.69999999</c:v>
                </c:pt>
                <c:pt idx="46079">
                  <c:v>518181303.19999999</c:v>
                </c:pt>
                <c:pt idx="46080">
                  <c:v>518192548.69999999</c:v>
                </c:pt>
                <c:pt idx="46081">
                  <c:v>518203794.19999999</c:v>
                </c:pt>
                <c:pt idx="46082">
                  <c:v>518215039.69999999</c:v>
                </c:pt>
                <c:pt idx="46083">
                  <c:v>518226285.19999999</c:v>
                </c:pt>
                <c:pt idx="46084">
                  <c:v>518237530.69999999</c:v>
                </c:pt>
                <c:pt idx="46085">
                  <c:v>518248776.19999999</c:v>
                </c:pt>
                <c:pt idx="46086">
                  <c:v>518260021.69999999</c:v>
                </c:pt>
                <c:pt idx="46087">
                  <c:v>518271267.19999999</c:v>
                </c:pt>
                <c:pt idx="46088">
                  <c:v>518282512.69999999</c:v>
                </c:pt>
                <c:pt idx="46089">
                  <c:v>518293758.19999999</c:v>
                </c:pt>
                <c:pt idx="46090">
                  <c:v>518305003.69999999</c:v>
                </c:pt>
                <c:pt idx="46091">
                  <c:v>518316249.19999999</c:v>
                </c:pt>
                <c:pt idx="46092">
                  <c:v>518327494.69999999</c:v>
                </c:pt>
                <c:pt idx="46093">
                  <c:v>518338740.10000002</c:v>
                </c:pt>
                <c:pt idx="46094">
                  <c:v>518349985.60000002</c:v>
                </c:pt>
                <c:pt idx="46095">
                  <c:v>518361231.10000002</c:v>
                </c:pt>
                <c:pt idx="46096">
                  <c:v>518372476.60000002</c:v>
                </c:pt>
                <c:pt idx="46097">
                  <c:v>518383722.10000002</c:v>
                </c:pt>
                <c:pt idx="46098">
                  <c:v>518394967.60000002</c:v>
                </c:pt>
                <c:pt idx="46099">
                  <c:v>518406213.10000002</c:v>
                </c:pt>
                <c:pt idx="46100">
                  <c:v>518417458.60000002</c:v>
                </c:pt>
                <c:pt idx="46101">
                  <c:v>518428704.10000002</c:v>
                </c:pt>
                <c:pt idx="46102">
                  <c:v>518439949.60000002</c:v>
                </c:pt>
                <c:pt idx="46103">
                  <c:v>518451195.10000002</c:v>
                </c:pt>
                <c:pt idx="46104">
                  <c:v>518462440.60000002</c:v>
                </c:pt>
                <c:pt idx="46105">
                  <c:v>518473686.10000002</c:v>
                </c:pt>
                <c:pt idx="46106">
                  <c:v>518484931.60000002</c:v>
                </c:pt>
                <c:pt idx="46107">
                  <c:v>518496177.10000002</c:v>
                </c:pt>
                <c:pt idx="46108">
                  <c:v>518507422.60000002</c:v>
                </c:pt>
                <c:pt idx="46109">
                  <c:v>518518668.10000002</c:v>
                </c:pt>
                <c:pt idx="46110">
                  <c:v>518529913.60000002</c:v>
                </c:pt>
                <c:pt idx="46111">
                  <c:v>518541159.10000002</c:v>
                </c:pt>
                <c:pt idx="46112">
                  <c:v>518552404.60000002</c:v>
                </c:pt>
                <c:pt idx="46113">
                  <c:v>518563650.10000002</c:v>
                </c:pt>
                <c:pt idx="46114">
                  <c:v>518574895.60000002</c:v>
                </c:pt>
                <c:pt idx="46115">
                  <c:v>518586141.10000002</c:v>
                </c:pt>
                <c:pt idx="46116">
                  <c:v>518597386.60000002</c:v>
                </c:pt>
                <c:pt idx="46117">
                  <c:v>518608632.10000002</c:v>
                </c:pt>
                <c:pt idx="46118">
                  <c:v>518619877.60000002</c:v>
                </c:pt>
                <c:pt idx="46119">
                  <c:v>518631123.10000002</c:v>
                </c:pt>
                <c:pt idx="46120">
                  <c:v>518642368.60000002</c:v>
                </c:pt>
                <c:pt idx="46121">
                  <c:v>518653614.10000002</c:v>
                </c:pt>
                <c:pt idx="46122">
                  <c:v>518664859.60000002</c:v>
                </c:pt>
                <c:pt idx="46123">
                  <c:v>518676105.10000002</c:v>
                </c:pt>
                <c:pt idx="46124">
                  <c:v>518687350.60000002</c:v>
                </c:pt>
                <c:pt idx="46125">
                  <c:v>518698596.10000002</c:v>
                </c:pt>
                <c:pt idx="46126">
                  <c:v>518709841.60000002</c:v>
                </c:pt>
                <c:pt idx="46127">
                  <c:v>518721087.10000002</c:v>
                </c:pt>
                <c:pt idx="46128">
                  <c:v>518732332.60000002</c:v>
                </c:pt>
                <c:pt idx="46129">
                  <c:v>518743578.10000002</c:v>
                </c:pt>
                <c:pt idx="46130">
                  <c:v>518754823.60000002</c:v>
                </c:pt>
                <c:pt idx="46131">
                  <c:v>518766069.10000002</c:v>
                </c:pt>
                <c:pt idx="46132">
                  <c:v>518777314.60000002</c:v>
                </c:pt>
                <c:pt idx="46133">
                  <c:v>518788560.10000002</c:v>
                </c:pt>
                <c:pt idx="46134">
                  <c:v>518799805.60000002</c:v>
                </c:pt>
                <c:pt idx="46135">
                  <c:v>518811051.10000002</c:v>
                </c:pt>
                <c:pt idx="46136">
                  <c:v>518822296.60000002</c:v>
                </c:pt>
                <c:pt idx="46137">
                  <c:v>518833542.10000002</c:v>
                </c:pt>
                <c:pt idx="46138">
                  <c:v>518844787.60000002</c:v>
                </c:pt>
                <c:pt idx="46139">
                  <c:v>518856033.10000002</c:v>
                </c:pt>
                <c:pt idx="46140">
                  <c:v>518867278.60000002</c:v>
                </c:pt>
                <c:pt idx="46141">
                  <c:v>518878524.10000002</c:v>
                </c:pt>
                <c:pt idx="46142">
                  <c:v>518889769.60000002</c:v>
                </c:pt>
                <c:pt idx="46143">
                  <c:v>518901015</c:v>
                </c:pt>
                <c:pt idx="46144">
                  <c:v>518912260.5</c:v>
                </c:pt>
                <c:pt idx="46145">
                  <c:v>518923506</c:v>
                </c:pt>
                <c:pt idx="46146">
                  <c:v>518934751.5</c:v>
                </c:pt>
                <c:pt idx="46147">
                  <c:v>518945997</c:v>
                </c:pt>
                <c:pt idx="46148">
                  <c:v>518957242.5</c:v>
                </c:pt>
                <c:pt idx="46149">
                  <c:v>518968488</c:v>
                </c:pt>
                <c:pt idx="46150">
                  <c:v>518979733.5</c:v>
                </c:pt>
                <c:pt idx="46151">
                  <c:v>518990979</c:v>
                </c:pt>
                <c:pt idx="46152">
                  <c:v>519002224.5</c:v>
                </c:pt>
                <c:pt idx="46153">
                  <c:v>519013470</c:v>
                </c:pt>
                <c:pt idx="46154">
                  <c:v>519024715.5</c:v>
                </c:pt>
                <c:pt idx="46155">
                  <c:v>519035961</c:v>
                </c:pt>
                <c:pt idx="46156">
                  <c:v>519047206.5</c:v>
                </c:pt>
                <c:pt idx="46157">
                  <c:v>519058452</c:v>
                </c:pt>
                <c:pt idx="46158">
                  <c:v>519069697.5</c:v>
                </c:pt>
                <c:pt idx="46159">
                  <c:v>519080943</c:v>
                </c:pt>
                <c:pt idx="46160">
                  <c:v>519092188.5</c:v>
                </c:pt>
                <c:pt idx="46161">
                  <c:v>519103434</c:v>
                </c:pt>
                <c:pt idx="46162">
                  <c:v>519114679.5</c:v>
                </c:pt>
                <c:pt idx="46163">
                  <c:v>519125925</c:v>
                </c:pt>
                <c:pt idx="46164">
                  <c:v>519137170.5</c:v>
                </c:pt>
                <c:pt idx="46165">
                  <c:v>519148416</c:v>
                </c:pt>
                <c:pt idx="46166">
                  <c:v>519159661.5</c:v>
                </c:pt>
                <c:pt idx="46167">
                  <c:v>519170907</c:v>
                </c:pt>
                <c:pt idx="46168">
                  <c:v>519182152.5</c:v>
                </c:pt>
                <c:pt idx="46169">
                  <c:v>519193398</c:v>
                </c:pt>
                <c:pt idx="46170">
                  <c:v>519204643.5</c:v>
                </c:pt>
                <c:pt idx="46171">
                  <c:v>519215889</c:v>
                </c:pt>
                <c:pt idx="46172">
                  <c:v>519227134.5</c:v>
                </c:pt>
                <c:pt idx="46173">
                  <c:v>519238380</c:v>
                </c:pt>
                <c:pt idx="46174">
                  <c:v>519249625.5</c:v>
                </c:pt>
                <c:pt idx="46175">
                  <c:v>519260871</c:v>
                </c:pt>
                <c:pt idx="46176">
                  <c:v>519272116.5</c:v>
                </c:pt>
                <c:pt idx="46177">
                  <c:v>519283362</c:v>
                </c:pt>
                <c:pt idx="46178">
                  <c:v>519294607.5</c:v>
                </c:pt>
                <c:pt idx="46179">
                  <c:v>519305853</c:v>
                </c:pt>
                <c:pt idx="46180">
                  <c:v>519317098.5</c:v>
                </c:pt>
                <c:pt idx="46181">
                  <c:v>519328344</c:v>
                </c:pt>
                <c:pt idx="46182">
                  <c:v>519339589.5</c:v>
                </c:pt>
                <c:pt idx="46183">
                  <c:v>519350835</c:v>
                </c:pt>
                <c:pt idx="46184">
                  <c:v>519362080.5</c:v>
                </c:pt>
                <c:pt idx="46185">
                  <c:v>519373326</c:v>
                </c:pt>
                <c:pt idx="46186">
                  <c:v>519384571.5</c:v>
                </c:pt>
                <c:pt idx="46187">
                  <c:v>519395817</c:v>
                </c:pt>
                <c:pt idx="46188">
                  <c:v>519407062.5</c:v>
                </c:pt>
                <c:pt idx="46189">
                  <c:v>519418308</c:v>
                </c:pt>
                <c:pt idx="46190">
                  <c:v>519429553.5</c:v>
                </c:pt>
                <c:pt idx="46191">
                  <c:v>519440799</c:v>
                </c:pt>
                <c:pt idx="46192">
                  <c:v>519452044.5</c:v>
                </c:pt>
                <c:pt idx="46193">
                  <c:v>519463290</c:v>
                </c:pt>
                <c:pt idx="46194">
                  <c:v>519474535.39999998</c:v>
                </c:pt>
                <c:pt idx="46195">
                  <c:v>519485780.89999998</c:v>
                </c:pt>
                <c:pt idx="46196">
                  <c:v>519497026.39999998</c:v>
                </c:pt>
                <c:pt idx="46197">
                  <c:v>519508271.89999998</c:v>
                </c:pt>
                <c:pt idx="46198">
                  <c:v>519519517.39999998</c:v>
                </c:pt>
                <c:pt idx="46199">
                  <c:v>519530762.89999998</c:v>
                </c:pt>
                <c:pt idx="46200">
                  <c:v>519542008.39999998</c:v>
                </c:pt>
                <c:pt idx="46201">
                  <c:v>519553253.89999998</c:v>
                </c:pt>
                <c:pt idx="46202">
                  <c:v>519564499.39999998</c:v>
                </c:pt>
                <c:pt idx="46203">
                  <c:v>519575744.89999998</c:v>
                </c:pt>
                <c:pt idx="46204">
                  <c:v>519586990.39999998</c:v>
                </c:pt>
                <c:pt idx="46205">
                  <c:v>519598235.89999998</c:v>
                </c:pt>
                <c:pt idx="46206">
                  <c:v>519609481.39999998</c:v>
                </c:pt>
                <c:pt idx="46207">
                  <c:v>519620726.89999998</c:v>
                </c:pt>
                <c:pt idx="46208">
                  <c:v>519631972.39999998</c:v>
                </c:pt>
                <c:pt idx="46209">
                  <c:v>519643217.89999998</c:v>
                </c:pt>
                <c:pt idx="46210">
                  <c:v>519654463.39999998</c:v>
                </c:pt>
                <c:pt idx="46211">
                  <c:v>519665708.89999998</c:v>
                </c:pt>
                <c:pt idx="46212">
                  <c:v>519676954.39999998</c:v>
                </c:pt>
                <c:pt idx="46213">
                  <c:v>519688199.89999998</c:v>
                </c:pt>
                <c:pt idx="46214">
                  <c:v>519699445.39999998</c:v>
                </c:pt>
                <c:pt idx="46215">
                  <c:v>519710690.89999998</c:v>
                </c:pt>
                <c:pt idx="46216">
                  <c:v>519721936.39999998</c:v>
                </c:pt>
                <c:pt idx="46217">
                  <c:v>519733181.89999998</c:v>
                </c:pt>
                <c:pt idx="46218">
                  <c:v>519744427.39999998</c:v>
                </c:pt>
                <c:pt idx="46219">
                  <c:v>519755672.89999998</c:v>
                </c:pt>
                <c:pt idx="46220">
                  <c:v>519766918.39999998</c:v>
                </c:pt>
                <c:pt idx="46221">
                  <c:v>519778163.89999998</c:v>
                </c:pt>
                <c:pt idx="46222">
                  <c:v>519789409.39999998</c:v>
                </c:pt>
                <c:pt idx="46223">
                  <c:v>519800654.89999998</c:v>
                </c:pt>
                <c:pt idx="46224">
                  <c:v>519811900.39999998</c:v>
                </c:pt>
                <c:pt idx="46225">
                  <c:v>519823145.89999998</c:v>
                </c:pt>
                <c:pt idx="46226">
                  <c:v>519834391.39999998</c:v>
                </c:pt>
                <c:pt idx="46227">
                  <c:v>519845636.89999998</c:v>
                </c:pt>
                <c:pt idx="46228">
                  <c:v>519856882.39999998</c:v>
                </c:pt>
                <c:pt idx="46229">
                  <c:v>519868127.89999998</c:v>
                </c:pt>
                <c:pt idx="46230">
                  <c:v>519879373.39999998</c:v>
                </c:pt>
                <c:pt idx="46231">
                  <c:v>519890618.89999998</c:v>
                </c:pt>
                <c:pt idx="46232">
                  <c:v>519901864.39999998</c:v>
                </c:pt>
                <c:pt idx="46233">
                  <c:v>519913109.89999998</c:v>
                </c:pt>
                <c:pt idx="46234">
                  <c:v>519924355.39999998</c:v>
                </c:pt>
                <c:pt idx="46235">
                  <c:v>519935600.89999998</c:v>
                </c:pt>
                <c:pt idx="46236">
                  <c:v>519946846.39999998</c:v>
                </c:pt>
                <c:pt idx="46237">
                  <c:v>519958091.89999998</c:v>
                </c:pt>
                <c:pt idx="46238">
                  <c:v>519969337.39999998</c:v>
                </c:pt>
                <c:pt idx="46239">
                  <c:v>519980582.89999998</c:v>
                </c:pt>
                <c:pt idx="46240">
                  <c:v>519991828.39999998</c:v>
                </c:pt>
                <c:pt idx="46241">
                  <c:v>520003073.89999998</c:v>
                </c:pt>
                <c:pt idx="46242">
                  <c:v>520014319.39999998</c:v>
                </c:pt>
                <c:pt idx="46243">
                  <c:v>520025564.89999998</c:v>
                </c:pt>
                <c:pt idx="46244">
                  <c:v>520036810.30000001</c:v>
                </c:pt>
                <c:pt idx="46245">
                  <c:v>520048055.80000001</c:v>
                </c:pt>
                <c:pt idx="46246">
                  <c:v>520059301.30000001</c:v>
                </c:pt>
                <c:pt idx="46247">
                  <c:v>520070546.80000001</c:v>
                </c:pt>
                <c:pt idx="46248">
                  <c:v>520081792.30000001</c:v>
                </c:pt>
                <c:pt idx="46249">
                  <c:v>520093037.80000001</c:v>
                </c:pt>
                <c:pt idx="46250">
                  <c:v>520104283.30000001</c:v>
                </c:pt>
                <c:pt idx="46251">
                  <c:v>520115528.80000001</c:v>
                </c:pt>
                <c:pt idx="46252">
                  <c:v>520126774.30000001</c:v>
                </c:pt>
                <c:pt idx="46253">
                  <c:v>520138019.80000001</c:v>
                </c:pt>
                <c:pt idx="46254">
                  <c:v>520149265.30000001</c:v>
                </c:pt>
                <c:pt idx="46255">
                  <c:v>520160510.80000001</c:v>
                </c:pt>
                <c:pt idx="46256">
                  <c:v>520171756.30000001</c:v>
                </c:pt>
                <c:pt idx="46257">
                  <c:v>520183001.80000001</c:v>
                </c:pt>
                <c:pt idx="46258">
                  <c:v>520194247.30000001</c:v>
                </c:pt>
                <c:pt idx="46259">
                  <c:v>520205492.80000001</c:v>
                </c:pt>
                <c:pt idx="46260">
                  <c:v>520216738.30000001</c:v>
                </c:pt>
                <c:pt idx="46261">
                  <c:v>520227983.80000001</c:v>
                </c:pt>
                <c:pt idx="46262">
                  <c:v>520239229.30000001</c:v>
                </c:pt>
                <c:pt idx="46263">
                  <c:v>520250474.80000001</c:v>
                </c:pt>
                <c:pt idx="46264">
                  <c:v>520261720.30000001</c:v>
                </c:pt>
                <c:pt idx="46265">
                  <c:v>520272965.80000001</c:v>
                </c:pt>
                <c:pt idx="46266">
                  <c:v>520284211.30000001</c:v>
                </c:pt>
                <c:pt idx="46267">
                  <c:v>520295456.80000001</c:v>
                </c:pt>
                <c:pt idx="46268">
                  <c:v>520306702.30000001</c:v>
                </c:pt>
                <c:pt idx="46269">
                  <c:v>520317947.80000001</c:v>
                </c:pt>
                <c:pt idx="46270">
                  <c:v>520329193.30000001</c:v>
                </c:pt>
                <c:pt idx="46271">
                  <c:v>520340438.80000001</c:v>
                </c:pt>
                <c:pt idx="46272">
                  <c:v>520351684.30000001</c:v>
                </c:pt>
                <c:pt idx="46273">
                  <c:v>520362929.80000001</c:v>
                </c:pt>
                <c:pt idx="46274">
                  <c:v>520374175.30000001</c:v>
                </c:pt>
                <c:pt idx="46275">
                  <c:v>520385420.80000001</c:v>
                </c:pt>
                <c:pt idx="46276">
                  <c:v>520396666.30000001</c:v>
                </c:pt>
                <c:pt idx="46277">
                  <c:v>520407911.80000001</c:v>
                </c:pt>
                <c:pt idx="46278">
                  <c:v>520419157.30000001</c:v>
                </c:pt>
                <c:pt idx="46279">
                  <c:v>520430402.80000001</c:v>
                </c:pt>
                <c:pt idx="46280">
                  <c:v>520441648.30000001</c:v>
                </c:pt>
                <c:pt idx="46281">
                  <c:v>520452893.80000001</c:v>
                </c:pt>
                <c:pt idx="46282">
                  <c:v>520464139.30000001</c:v>
                </c:pt>
                <c:pt idx="46283">
                  <c:v>520475384.80000001</c:v>
                </c:pt>
                <c:pt idx="46284">
                  <c:v>520486630.30000001</c:v>
                </c:pt>
                <c:pt idx="46285">
                  <c:v>520497875.80000001</c:v>
                </c:pt>
                <c:pt idx="46286">
                  <c:v>520509121.30000001</c:v>
                </c:pt>
                <c:pt idx="46287">
                  <c:v>520520366.80000001</c:v>
                </c:pt>
                <c:pt idx="46288">
                  <c:v>520531612.30000001</c:v>
                </c:pt>
                <c:pt idx="46289">
                  <c:v>520542857.80000001</c:v>
                </c:pt>
                <c:pt idx="46290">
                  <c:v>520554103.30000001</c:v>
                </c:pt>
                <c:pt idx="46291">
                  <c:v>520565348.80000001</c:v>
                </c:pt>
                <c:pt idx="46292">
                  <c:v>520576594.30000001</c:v>
                </c:pt>
                <c:pt idx="46293">
                  <c:v>520587839.80000001</c:v>
                </c:pt>
                <c:pt idx="46294">
                  <c:v>520599085.30000001</c:v>
                </c:pt>
                <c:pt idx="46295">
                  <c:v>520610330.69999999</c:v>
                </c:pt>
                <c:pt idx="46296">
                  <c:v>520621576.19999999</c:v>
                </c:pt>
                <c:pt idx="46297">
                  <c:v>520632821.69999999</c:v>
                </c:pt>
                <c:pt idx="46298">
                  <c:v>520644067.19999999</c:v>
                </c:pt>
                <c:pt idx="46299">
                  <c:v>520655312.69999999</c:v>
                </c:pt>
                <c:pt idx="46300">
                  <c:v>520666558.19999999</c:v>
                </c:pt>
                <c:pt idx="46301">
                  <c:v>520677803.69999999</c:v>
                </c:pt>
                <c:pt idx="46302">
                  <c:v>520689049.19999999</c:v>
                </c:pt>
                <c:pt idx="46303">
                  <c:v>520700294.69999999</c:v>
                </c:pt>
                <c:pt idx="46304">
                  <c:v>520711540.19999999</c:v>
                </c:pt>
                <c:pt idx="46305">
                  <c:v>520722785.69999999</c:v>
                </c:pt>
                <c:pt idx="46306">
                  <c:v>520734031.19999999</c:v>
                </c:pt>
                <c:pt idx="46307">
                  <c:v>520745276.69999999</c:v>
                </c:pt>
                <c:pt idx="46308">
                  <c:v>520756522.19999999</c:v>
                </c:pt>
                <c:pt idx="46309">
                  <c:v>520767767.69999999</c:v>
                </c:pt>
                <c:pt idx="46310">
                  <c:v>520779013.19999999</c:v>
                </c:pt>
                <c:pt idx="46311">
                  <c:v>520790258.69999999</c:v>
                </c:pt>
                <c:pt idx="46312">
                  <c:v>520801504.19999999</c:v>
                </c:pt>
                <c:pt idx="46313">
                  <c:v>520812749.69999999</c:v>
                </c:pt>
                <c:pt idx="46314">
                  <c:v>520823995.19999999</c:v>
                </c:pt>
                <c:pt idx="46315">
                  <c:v>520835240.69999999</c:v>
                </c:pt>
                <c:pt idx="46316">
                  <c:v>520846486.19999999</c:v>
                </c:pt>
                <c:pt idx="46317">
                  <c:v>520857731.69999999</c:v>
                </c:pt>
                <c:pt idx="46318">
                  <c:v>520868977.19999999</c:v>
                </c:pt>
                <c:pt idx="46319">
                  <c:v>520880222.69999999</c:v>
                </c:pt>
                <c:pt idx="46320">
                  <c:v>520891468.19999999</c:v>
                </c:pt>
                <c:pt idx="46321">
                  <c:v>520902713.69999999</c:v>
                </c:pt>
                <c:pt idx="46322">
                  <c:v>520913959.19999999</c:v>
                </c:pt>
                <c:pt idx="46323">
                  <c:v>520925204.69999999</c:v>
                </c:pt>
                <c:pt idx="46324">
                  <c:v>520936450.19999999</c:v>
                </c:pt>
                <c:pt idx="46325">
                  <c:v>520947695.69999999</c:v>
                </c:pt>
                <c:pt idx="46326">
                  <c:v>520958941.19999999</c:v>
                </c:pt>
                <c:pt idx="46327">
                  <c:v>520970186.69999999</c:v>
                </c:pt>
                <c:pt idx="46328">
                  <c:v>520981432.19999999</c:v>
                </c:pt>
                <c:pt idx="46329">
                  <c:v>520992677.69999999</c:v>
                </c:pt>
                <c:pt idx="46330">
                  <c:v>521003923.19999999</c:v>
                </c:pt>
                <c:pt idx="46331">
                  <c:v>521015168.69999999</c:v>
                </c:pt>
                <c:pt idx="46332">
                  <c:v>521026414.19999999</c:v>
                </c:pt>
                <c:pt idx="46333">
                  <c:v>521037659.69999999</c:v>
                </c:pt>
                <c:pt idx="46334">
                  <c:v>521048905.19999999</c:v>
                </c:pt>
                <c:pt idx="46335">
                  <c:v>521060150.69999999</c:v>
                </c:pt>
                <c:pt idx="46336">
                  <c:v>521071396.19999999</c:v>
                </c:pt>
                <c:pt idx="46337">
                  <c:v>521082641.69999999</c:v>
                </c:pt>
                <c:pt idx="46338">
                  <c:v>521093887.19999999</c:v>
                </c:pt>
                <c:pt idx="46339">
                  <c:v>521105132.69999999</c:v>
                </c:pt>
                <c:pt idx="46340">
                  <c:v>521116378.19999999</c:v>
                </c:pt>
                <c:pt idx="46341">
                  <c:v>521127623.69999999</c:v>
                </c:pt>
                <c:pt idx="46342">
                  <c:v>521138869.19999999</c:v>
                </c:pt>
                <c:pt idx="46343">
                  <c:v>521150114.69999999</c:v>
                </c:pt>
                <c:pt idx="46344">
                  <c:v>521161360.19999999</c:v>
                </c:pt>
                <c:pt idx="46345">
                  <c:v>521172605.60000002</c:v>
                </c:pt>
                <c:pt idx="46346">
                  <c:v>521183851.10000002</c:v>
                </c:pt>
                <c:pt idx="46347">
                  <c:v>521195096.60000002</c:v>
                </c:pt>
                <c:pt idx="46348">
                  <c:v>521206342.10000002</c:v>
                </c:pt>
                <c:pt idx="46349">
                  <c:v>521217587.60000002</c:v>
                </c:pt>
                <c:pt idx="46350">
                  <c:v>521228833.10000002</c:v>
                </c:pt>
                <c:pt idx="46351">
                  <c:v>521240078.60000002</c:v>
                </c:pt>
                <c:pt idx="46352">
                  <c:v>521251324.10000002</c:v>
                </c:pt>
                <c:pt idx="46353">
                  <c:v>521262569.60000002</c:v>
                </c:pt>
                <c:pt idx="46354">
                  <c:v>521273815.10000002</c:v>
                </c:pt>
                <c:pt idx="46355">
                  <c:v>521285060.60000002</c:v>
                </c:pt>
                <c:pt idx="46356">
                  <c:v>521296306.10000002</c:v>
                </c:pt>
                <c:pt idx="46357">
                  <c:v>521307551.60000002</c:v>
                </c:pt>
                <c:pt idx="46358">
                  <c:v>521318797.10000002</c:v>
                </c:pt>
                <c:pt idx="46359">
                  <c:v>521330042.60000002</c:v>
                </c:pt>
                <c:pt idx="46360">
                  <c:v>521341288.10000002</c:v>
                </c:pt>
                <c:pt idx="46361">
                  <c:v>521352533.60000002</c:v>
                </c:pt>
                <c:pt idx="46362">
                  <c:v>521363779.10000002</c:v>
                </c:pt>
                <c:pt idx="46363">
                  <c:v>521375024.60000002</c:v>
                </c:pt>
                <c:pt idx="46364">
                  <c:v>521386270.10000002</c:v>
                </c:pt>
                <c:pt idx="46365">
                  <c:v>521397515.60000002</c:v>
                </c:pt>
                <c:pt idx="46366">
                  <c:v>521408761.10000002</c:v>
                </c:pt>
                <c:pt idx="46367">
                  <c:v>521420006.60000002</c:v>
                </c:pt>
                <c:pt idx="46368">
                  <c:v>521431252.10000002</c:v>
                </c:pt>
                <c:pt idx="46369">
                  <c:v>521442497.60000002</c:v>
                </c:pt>
                <c:pt idx="46370">
                  <c:v>521453743.10000002</c:v>
                </c:pt>
                <c:pt idx="46371">
                  <c:v>521464988.60000002</c:v>
                </c:pt>
                <c:pt idx="46372">
                  <c:v>521476234.10000002</c:v>
                </c:pt>
                <c:pt idx="46373">
                  <c:v>521487479.60000002</c:v>
                </c:pt>
                <c:pt idx="46374">
                  <c:v>521498725.10000002</c:v>
                </c:pt>
                <c:pt idx="46375">
                  <c:v>521509970.60000002</c:v>
                </c:pt>
                <c:pt idx="46376">
                  <c:v>521521216.10000002</c:v>
                </c:pt>
                <c:pt idx="46377">
                  <c:v>521532461.60000002</c:v>
                </c:pt>
                <c:pt idx="46378">
                  <c:v>521543707.10000002</c:v>
                </c:pt>
                <c:pt idx="46379">
                  <c:v>521554952.60000002</c:v>
                </c:pt>
                <c:pt idx="46380">
                  <c:v>521566198.10000002</c:v>
                </c:pt>
                <c:pt idx="46381">
                  <c:v>521577443.60000002</c:v>
                </c:pt>
                <c:pt idx="46382">
                  <c:v>521588689.10000002</c:v>
                </c:pt>
                <c:pt idx="46383">
                  <c:v>521599934.60000002</c:v>
                </c:pt>
                <c:pt idx="46384">
                  <c:v>521611180.10000002</c:v>
                </c:pt>
                <c:pt idx="46385">
                  <c:v>521622425.60000002</c:v>
                </c:pt>
                <c:pt idx="46386">
                  <c:v>521633671.10000002</c:v>
                </c:pt>
                <c:pt idx="46387">
                  <c:v>521644916.60000002</c:v>
                </c:pt>
                <c:pt idx="46388">
                  <c:v>521656162.10000002</c:v>
                </c:pt>
                <c:pt idx="46389">
                  <c:v>521667407.60000002</c:v>
                </c:pt>
                <c:pt idx="46390">
                  <c:v>521678653.10000002</c:v>
                </c:pt>
                <c:pt idx="46391">
                  <c:v>521689898.60000002</c:v>
                </c:pt>
                <c:pt idx="46392">
                  <c:v>521701144.10000002</c:v>
                </c:pt>
                <c:pt idx="46393">
                  <c:v>521712389.60000002</c:v>
                </c:pt>
                <c:pt idx="46394">
                  <c:v>521723635.10000002</c:v>
                </c:pt>
                <c:pt idx="46395">
                  <c:v>521734880.60000002</c:v>
                </c:pt>
                <c:pt idx="46396">
                  <c:v>521746126</c:v>
                </c:pt>
                <c:pt idx="46397">
                  <c:v>521757371.5</c:v>
                </c:pt>
                <c:pt idx="46398">
                  <c:v>521768617</c:v>
                </c:pt>
                <c:pt idx="46399">
                  <c:v>521779862.5</c:v>
                </c:pt>
                <c:pt idx="46400">
                  <c:v>521791108</c:v>
                </c:pt>
                <c:pt idx="46401">
                  <c:v>521802353.5</c:v>
                </c:pt>
                <c:pt idx="46402">
                  <c:v>521813599</c:v>
                </c:pt>
                <c:pt idx="46403">
                  <c:v>521824844.5</c:v>
                </c:pt>
                <c:pt idx="46404">
                  <c:v>521836090</c:v>
                </c:pt>
                <c:pt idx="46405">
                  <c:v>521847335.5</c:v>
                </c:pt>
                <c:pt idx="46406">
                  <c:v>521858581</c:v>
                </c:pt>
                <c:pt idx="46407">
                  <c:v>521869826.5</c:v>
                </c:pt>
                <c:pt idx="46408">
                  <c:v>521881072</c:v>
                </c:pt>
                <c:pt idx="46409">
                  <c:v>521892317.5</c:v>
                </c:pt>
                <c:pt idx="46410">
                  <c:v>521903563</c:v>
                </c:pt>
                <c:pt idx="46411">
                  <c:v>521914808.5</c:v>
                </c:pt>
                <c:pt idx="46412">
                  <c:v>521926054</c:v>
                </c:pt>
                <c:pt idx="46413">
                  <c:v>521937299.5</c:v>
                </c:pt>
                <c:pt idx="46414">
                  <c:v>521948545</c:v>
                </c:pt>
                <c:pt idx="46415">
                  <c:v>521959790.5</c:v>
                </c:pt>
                <c:pt idx="46416">
                  <c:v>521971036</c:v>
                </c:pt>
                <c:pt idx="46417">
                  <c:v>521982281.5</c:v>
                </c:pt>
                <c:pt idx="46418">
                  <c:v>521993527</c:v>
                </c:pt>
                <c:pt idx="46419">
                  <c:v>522004772.5</c:v>
                </c:pt>
                <c:pt idx="46420">
                  <c:v>522016018</c:v>
                </c:pt>
                <c:pt idx="46421">
                  <c:v>522027263.5</c:v>
                </c:pt>
                <c:pt idx="46422">
                  <c:v>522038509</c:v>
                </c:pt>
                <c:pt idx="46423">
                  <c:v>522049754.5</c:v>
                </c:pt>
                <c:pt idx="46424">
                  <c:v>522061000</c:v>
                </c:pt>
                <c:pt idx="46425">
                  <c:v>522072245.5</c:v>
                </c:pt>
                <c:pt idx="46426">
                  <c:v>522083491</c:v>
                </c:pt>
                <c:pt idx="46427">
                  <c:v>522094736.5</c:v>
                </c:pt>
                <c:pt idx="46428">
                  <c:v>522105982</c:v>
                </c:pt>
                <c:pt idx="46429">
                  <c:v>522117227.5</c:v>
                </c:pt>
                <c:pt idx="46430">
                  <c:v>522128473</c:v>
                </c:pt>
                <c:pt idx="46431">
                  <c:v>522139718.5</c:v>
                </c:pt>
                <c:pt idx="46432">
                  <c:v>522150964</c:v>
                </c:pt>
                <c:pt idx="46433">
                  <c:v>522162209.5</c:v>
                </c:pt>
                <c:pt idx="46434">
                  <c:v>522173455</c:v>
                </c:pt>
                <c:pt idx="46435">
                  <c:v>522184700.5</c:v>
                </c:pt>
                <c:pt idx="46436">
                  <c:v>522195946</c:v>
                </c:pt>
                <c:pt idx="46437">
                  <c:v>522207191.5</c:v>
                </c:pt>
                <c:pt idx="46438">
                  <c:v>522218437</c:v>
                </c:pt>
                <c:pt idx="46439">
                  <c:v>522229682.5</c:v>
                </c:pt>
                <c:pt idx="46440">
                  <c:v>522240928</c:v>
                </c:pt>
                <c:pt idx="46441">
                  <c:v>522252173.5</c:v>
                </c:pt>
                <c:pt idx="46442">
                  <c:v>522263419</c:v>
                </c:pt>
                <c:pt idx="46443">
                  <c:v>522274664.5</c:v>
                </c:pt>
                <c:pt idx="46444">
                  <c:v>522285910</c:v>
                </c:pt>
                <c:pt idx="46445">
                  <c:v>522297155.5</c:v>
                </c:pt>
                <c:pt idx="46446">
                  <c:v>522308400.89999998</c:v>
                </c:pt>
                <c:pt idx="46447">
                  <c:v>522319646.39999998</c:v>
                </c:pt>
                <c:pt idx="46448">
                  <c:v>522330891.89999998</c:v>
                </c:pt>
                <c:pt idx="46449">
                  <c:v>522342137.39999998</c:v>
                </c:pt>
                <c:pt idx="46450">
                  <c:v>522353382.89999998</c:v>
                </c:pt>
                <c:pt idx="46451">
                  <c:v>522364628.39999998</c:v>
                </c:pt>
                <c:pt idx="46452">
                  <c:v>522375873.89999998</c:v>
                </c:pt>
                <c:pt idx="46453">
                  <c:v>522387119.39999998</c:v>
                </c:pt>
                <c:pt idx="46454">
                  <c:v>522398364.89999998</c:v>
                </c:pt>
                <c:pt idx="46455">
                  <c:v>522409610.39999998</c:v>
                </c:pt>
                <c:pt idx="46456">
                  <c:v>522420855.89999998</c:v>
                </c:pt>
                <c:pt idx="46457">
                  <c:v>522432101.39999998</c:v>
                </c:pt>
                <c:pt idx="46458">
                  <c:v>522443346.89999998</c:v>
                </c:pt>
                <c:pt idx="46459">
                  <c:v>522454592.39999998</c:v>
                </c:pt>
                <c:pt idx="46460">
                  <c:v>522465837.89999998</c:v>
                </c:pt>
                <c:pt idx="46461">
                  <c:v>522477083.39999998</c:v>
                </c:pt>
                <c:pt idx="46462">
                  <c:v>522488328.89999998</c:v>
                </c:pt>
                <c:pt idx="46463">
                  <c:v>522499574.39999998</c:v>
                </c:pt>
                <c:pt idx="46464">
                  <c:v>522510819.89999998</c:v>
                </c:pt>
                <c:pt idx="46465">
                  <c:v>522522065.39999998</c:v>
                </c:pt>
                <c:pt idx="46466">
                  <c:v>522533310.89999998</c:v>
                </c:pt>
                <c:pt idx="46467">
                  <c:v>522544556.39999998</c:v>
                </c:pt>
                <c:pt idx="46468">
                  <c:v>522555801.89999998</c:v>
                </c:pt>
                <c:pt idx="46469">
                  <c:v>522567047.39999998</c:v>
                </c:pt>
                <c:pt idx="46470">
                  <c:v>522578292.89999998</c:v>
                </c:pt>
                <c:pt idx="46471">
                  <c:v>522589538.39999998</c:v>
                </c:pt>
                <c:pt idx="46472">
                  <c:v>522600783.89999998</c:v>
                </c:pt>
                <c:pt idx="46473">
                  <c:v>522612029.39999998</c:v>
                </c:pt>
                <c:pt idx="46474">
                  <c:v>522623274.89999998</c:v>
                </c:pt>
                <c:pt idx="46475">
                  <c:v>522634520.39999998</c:v>
                </c:pt>
                <c:pt idx="46476">
                  <c:v>522645765.89999998</c:v>
                </c:pt>
                <c:pt idx="46477">
                  <c:v>522657011.39999998</c:v>
                </c:pt>
                <c:pt idx="46478">
                  <c:v>522668256.89999998</c:v>
                </c:pt>
                <c:pt idx="46479">
                  <c:v>522679502.39999998</c:v>
                </c:pt>
                <c:pt idx="46480">
                  <c:v>522690747.89999998</c:v>
                </c:pt>
                <c:pt idx="46481">
                  <c:v>522701993.39999998</c:v>
                </c:pt>
                <c:pt idx="46482">
                  <c:v>522713238.89999998</c:v>
                </c:pt>
                <c:pt idx="46483">
                  <c:v>522724484.39999998</c:v>
                </c:pt>
                <c:pt idx="46484">
                  <c:v>522735729.89999998</c:v>
                </c:pt>
                <c:pt idx="46485">
                  <c:v>522746975.39999998</c:v>
                </c:pt>
                <c:pt idx="46486">
                  <c:v>522758220.89999998</c:v>
                </c:pt>
                <c:pt idx="46487">
                  <c:v>522769466.39999998</c:v>
                </c:pt>
                <c:pt idx="46488">
                  <c:v>522780711.89999998</c:v>
                </c:pt>
                <c:pt idx="46489">
                  <c:v>522791957.39999998</c:v>
                </c:pt>
                <c:pt idx="46490">
                  <c:v>522803202.89999998</c:v>
                </c:pt>
                <c:pt idx="46491">
                  <c:v>522814448.39999998</c:v>
                </c:pt>
                <c:pt idx="46492">
                  <c:v>522825693.89999998</c:v>
                </c:pt>
                <c:pt idx="46493">
                  <c:v>522836939.39999998</c:v>
                </c:pt>
                <c:pt idx="46494">
                  <c:v>522848184.89999998</c:v>
                </c:pt>
                <c:pt idx="46495">
                  <c:v>522859430.39999998</c:v>
                </c:pt>
                <c:pt idx="46496">
                  <c:v>522870675.89999998</c:v>
                </c:pt>
                <c:pt idx="46497">
                  <c:v>522881921.30000001</c:v>
                </c:pt>
                <c:pt idx="46498">
                  <c:v>522893166.80000001</c:v>
                </c:pt>
                <c:pt idx="46499">
                  <c:v>522904412.30000001</c:v>
                </c:pt>
                <c:pt idx="46500">
                  <c:v>522915657.80000001</c:v>
                </c:pt>
                <c:pt idx="46501">
                  <c:v>522926903.30000001</c:v>
                </c:pt>
                <c:pt idx="46502">
                  <c:v>522938148.80000001</c:v>
                </c:pt>
                <c:pt idx="46503">
                  <c:v>522949394.30000001</c:v>
                </c:pt>
                <c:pt idx="46504">
                  <c:v>522960639.80000001</c:v>
                </c:pt>
                <c:pt idx="46505">
                  <c:v>522971885.30000001</c:v>
                </c:pt>
                <c:pt idx="46506">
                  <c:v>522983130.80000001</c:v>
                </c:pt>
                <c:pt idx="46507">
                  <c:v>522994376.30000001</c:v>
                </c:pt>
                <c:pt idx="46508">
                  <c:v>523005621.80000001</c:v>
                </c:pt>
                <c:pt idx="46509">
                  <c:v>523016867.30000001</c:v>
                </c:pt>
                <c:pt idx="46510">
                  <c:v>523028112.80000001</c:v>
                </c:pt>
                <c:pt idx="46511">
                  <c:v>523039358.30000001</c:v>
                </c:pt>
                <c:pt idx="46512">
                  <c:v>523050603.80000001</c:v>
                </c:pt>
                <c:pt idx="46513">
                  <c:v>523061849.30000001</c:v>
                </c:pt>
                <c:pt idx="46514">
                  <c:v>523073094.80000001</c:v>
                </c:pt>
                <c:pt idx="46515">
                  <c:v>523084340.30000001</c:v>
                </c:pt>
                <c:pt idx="46516">
                  <c:v>523095585.80000001</c:v>
                </c:pt>
                <c:pt idx="46517">
                  <c:v>523106831.30000001</c:v>
                </c:pt>
                <c:pt idx="46518">
                  <c:v>523118076.80000001</c:v>
                </c:pt>
                <c:pt idx="46519">
                  <c:v>523129322.30000001</c:v>
                </c:pt>
                <c:pt idx="46520">
                  <c:v>523140567.80000001</c:v>
                </c:pt>
                <c:pt idx="46521">
                  <c:v>523151813.30000001</c:v>
                </c:pt>
                <c:pt idx="46522">
                  <c:v>523163058.80000001</c:v>
                </c:pt>
                <c:pt idx="46523">
                  <c:v>523174304.30000001</c:v>
                </c:pt>
                <c:pt idx="46524">
                  <c:v>523185549.80000001</c:v>
                </c:pt>
                <c:pt idx="46525">
                  <c:v>523196795.30000001</c:v>
                </c:pt>
                <c:pt idx="46526">
                  <c:v>523208040.80000001</c:v>
                </c:pt>
                <c:pt idx="46527">
                  <c:v>523219286.30000001</c:v>
                </c:pt>
                <c:pt idx="46528">
                  <c:v>523230531.80000001</c:v>
                </c:pt>
                <c:pt idx="46529">
                  <c:v>523241777.30000001</c:v>
                </c:pt>
                <c:pt idx="46530">
                  <c:v>523253022.80000001</c:v>
                </c:pt>
                <c:pt idx="46531">
                  <c:v>523264268.30000001</c:v>
                </c:pt>
                <c:pt idx="46532">
                  <c:v>523275513.80000001</c:v>
                </c:pt>
                <c:pt idx="46533">
                  <c:v>523286759.30000001</c:v>
                </c:pt>
                <c:pt idx="46534">
                  <c:v>523298004.80000001</c:v>
                </c:pt>
                <c:pt idx="46535">
                  <c:v>523309250.30000001</c:v>
                </c:pt>
                <c:pt idx="46536">
                  <c:v>523320495.80000001</c:v>
                </c:pt>
                <c:pt idx="46537">
                  <c:v>523331741.30000001</c:v>
                </c:pt>
                <c:pt idx="46538">
                  <c:v>523342986.80000001</c:v>
                </c:pt>
                <c:pt idx="46539">
                  <c:v>523354232.30000001</c:v>
                </c:pt>
                <c:pt idx="46540">
                  <c:v>523365477.80000001</c:v>
                </c:pt>
                <c:pt idx="46541">
                  <c:v>523376723.30000001</c:v>
                </c:pt>
                <c:pt idx="46542">
                  <c:v>523387968.80000001</c:v>
                </c:pt>
                <c:pt idx="46543">
                  <c:v>523399214.30000001</c:v>
                </c:pt>
                <c:pt idx="46544">
                  <c:v>523410459.80000001</c:v>
                </c:pt>
                <c:pt idx="46545">
                  <c:v>523421705.30000001</c:v>
                </c:pt>
                <c:pt idx="46546">
                  <c:v>523432950.80000001</c:v>
                </c:pt>
                <c:pt idx="46547">
                  <c:v>523444196.19999999</c:v>
                </c:pt>
                <c:pt idx="46548">
                  <c:v>523455441.69999999</c:v>
                </c:pt>
                <c:pt idx="46549">
                  <c:v>523466687.19999999</c:v>
                </c:pt>
                <c:pt idx="46550">
                  <c:v>523477932.69999999</c:v>
                </c:pt>
                <c:pt idx="46551">
                  <c:v>523489178.19999999</c:v>
                </c:pt>
                <c:pt idx="46552">
                  <c:v>523500423.69999999</c:v>
                </c:pt>
                <c:pt idx="46553">
                  <c:v>523511669.19999999</c:v>
                </c:pt>
                <c:pt idx="46554">
                  <c:v>523522914.69999999</c:v>
                </c:pt>
                <c:pt idx="46555">
                  <c:v>523534160.19999999</c:v>
                </c:pt>
                <c:pt idx="46556">
                  <c:v>523545405.69999999</c:v>
                </c:pt>
                <c:pt idx="46557">
                  <c:v>523556651.19999999</c:v>
                </c:pt>
                <c:pt idx="46558">
                  <c:v>523567896.69999999</c:v>
                </c:pt>
                <c:pt idx="46559">
                  <c:v>523579142.19999999</c:v>
                </c:pt>
                <c:pt idx="46560">
                  <c:v>523590387.69999999</c:v>
                </c:pt>
                <c:pt idx="46561">
                  <c:v>523601633.19999999</c:v>
                </c:pt>
                <c:pt idx="46562">
                  <c:v>523612878.69999999</c:v>
                </c:pt>
                <c:pt idx="46563">
                  <c:v>523624124.19999999</c:v>
                </c:pt>
                <c:pt idx="46564">
                  <c:v>523635369.69999999</c:v>
                </c:pt>
                <c:pt idx="46565">
                  <c:v>523646615.19999999</c:v>
                </c:pt>
                <c:pt idx="46566">
                  <c:v>523657860.69999999</c:v>
                </c:pt>
                <c:pt idx="46567">
                  <c:v>523669106.19999999</c:v>
                </c:pt>
                <c:pt idx="46568">
                  <c:v>523680351.69999999</c:v>
                </c:pt>
                <c:pt idx="46569">
                  <c:v>523691597.19999999</c:v>
                </c:pt>
                <c:pt idx="46570">
                  <c:v>523702842.69999999</c:v>
                </c:pt>
                <c:pt idx="46571">
                  <c:v>523714088.19999999</c:v>
                </c:pt>
                <c:pt idx="46572">
                  <c:v>523725333.69999999</c:v>
                </c:pt>
                <c:pt idx="46573">
                  <c:v>523736579.19999999</c:v>
                </c:pt>
                <c:pt idx="46574">
                  <c:v>523747824.69999999</c:v>
                </c:pt>
                <c:pt idx="46575">
                  <c:v>523759070.19999999</c:v>
                </c:pt>
                <c:pt idx="46576">
                  <c:v>523770315.69999999</c:v>
                </c:pt>
                <c:pt idx="46577">
                  <c:v>523781561.19999999</c:v>
                </c:pt>
                <c:pt idx="46578">
                  <c:v>523792806.69999999</c:v>
                </c:pt>
                <c:pt idx="46579">
                  <c:v>523804052.19999999</c:v>
                </c:pt>
                <c:pt idx="46580">
                  <c:v>523815297.69999999</c:v>
                </c:pt>
                <c:pt idx="46581">
                  <c:v>523826543.19999999</c:v>
                </c:pt>
                <c:pt idx="46582">
                  <c:v>523837788.69999999</c:v>
                </c:pt>
                <c:pt idx="46583">
                  <c:v>523849034.19999999</c:v>
                </c:pt>
                <c:pt idx="46584">
                  <c:v>523860279.69999999</c:v>
                </c:pt>
                <c:pt idx="46585">
                  <c:v>523871525.19999999</c:v>
                </c:pt>
                <c:pt idx="46586">
                  <c:v>523882770.69999999</c:v>
                </c:pt>
                <c:pt idx="46587">
                  <c:v>523894016.19999999</c:v>
                </c:pt>
                <c:pt idx="46588">
                  <c:v>523905261.69999999</c:v>
                </c:pt>
                <c:pt idx="46589">
                  <c:v>523916507.19999999</c:v>
                </c:pt>
                <c:pt idx="46590">
                  <c:v>523927752.69999999</c:v>
                </c:pt>
                <c:pt idx="46591">
                  <c:v>523938998.19999999</c:v>
                </c:pt>
                <c:pt idx="46592">
                  <c:v>523950243.69999999</c:v>
                </c:pt>
                <c:pt idx="46593">
                  <c:v>523961489.19999999</c:v>
                </c:pt>
                <c:pt idx="46594">
                  <c:v>523972734.69999999</c:v>
                </c:pt>
                <c:pt idx="46595">
                  <c:v>523983980.19999999</c:v>
                </c:pt>
                <c:pt idx="46596">
                  <c:v>523995225.69999999</c:v>
                </c:pt>
                <c:pt idx="46597">
                  <c:v>524006471.10000002</c:v>
                </c:pt>
                <c:pt idx="46598">
                  <c:v>524017716.60000002</c:v>
                </c:pt>
                <c:pt idx="46599">
                  <c:v>524028962.10000002</c:v>
                </c:pt>
                <c:pt idx="46600">
                  <c:v>524040207.60000002</c:v>
                </c:pt>
                <c:pt idx="46601">
                  <c:v>524051453.10000002</c:v>
                </c:pt>
                <c:pt idx="46602">
                  <c:v>524062698.60000002</c:v>
                </c:pt>
                <c:pt idx="46603">
                  <c:v>524073944.10000002</c:v>
                </c:pt>
                <c:pt idx="46604">
                  <c:v>524085189.60000002</c:v>
                </c:pt>
                <c:pt idx="46605">
                  <c:v>524096435.10000002</c:v>
                </c:pt>
                <c:pt idx="46606">
                  <c:v>524107680.60000002</c:v>
                </c:pt>
                <c:pt idx="46607">
                  <c:v>524118926.10000002</c:v>
                </c:pt>
                <c:pt idx="46608">
                  <c:v>524130171.60000002</c:v>
                </c:pt>
                <c:pt idx="46609">
                  <c:v>524141417.10000002</c:v>
                </c:pt>
                <c:pt idx="46610">
                  <c:v>524152662.60000002</c:v>
                </c:pt>
                <c:pt idx="46611">
                  <c:v>524163908.10000002</c:v>
                </c:pt>
                <c:pt idx="46612">
                  <c:v>524175153.60000002</c:v>
                </c:pt>
                <c:pt idx="46613">
                  <c:v>524186399.10000002</c:v>
                </c:pt>
                <c:pt idx="46614">
                  <c:v>524197644.60000002</c:v>
                </c:pt>
                <c:pt idx="46615">
                  <c:v>524208890.10000002</c:v>
                </c:pt>
                <c:pt idx="46616">
                  <c:v>524220135.60000002</c:v>
                </c:pt>
                <c:pt idx="46617">
                  <c:v>524231381.10000002</c:v>
                </c:pt>
                <c:pt idx="46618">
                  <c:v>524242626.60000002</c:v>
                </c:pt>
                <c:pt idx="46619">
                  <c:v>524253872.10000002</c:v>
                </c:pt>
                <c:pt idx="46620">
                  <c:v>524265117.60000002</c:v>
                </c:pt>
                <c:pt idx="46621">
                  <c:v>524276363.10000002</c:v>
                </c:pt>
                <c:pt idx="46622">
                  <c:v>524287608.60000002</c:v>
                </c:pt>
                <c:pt idx="46623">
                  <c:v>524298854.10000002</c:v>
                </c:pt>
                <c:pt idx="46624">
                  <c:v>524310099.60000002</c:v>
                </c:pt>
                <c:pt idx="46625">
                  <c:v>524321345.10000002</c:v>
                </c:pt>
                <c:pt idx="46626">
                  <c:v>524332590.60000002</c:v>
                </c:pt>
                <c:pt idx="46627">
                  <c:v>524343836.10000002</c:v>
                </c:pt>
                <c:pt idx="46628">
                  <c:v>524355081.60000002</c:v>
                </c:pt>
                <c:pt idx="46629">
                  <c:v>524366327.10000002</c:v>
                </c:pt>
                <c:pt idx="46630">
                  <c:v>524377572.60000002</c:v>
                </c:pt>
                <c:pt idx="46631">
                  <c:v>524388818.10000002</c:v>
                </c:pt>
                <c:pt idx="46632">
                  <c:v>524400063.60000002</c:v>
                </c:pt>
                <c:pt idx="46633">
                  <c:v>524411309.10000002</c:v>
                </c:pt>
                <c:pt idx="46634">
                  <c:v>524422554.60000002</c:v>
                </c:pt>
                <c:pt idx="46635">
                  <c:v>524433800.10000002</c:v>
                </c:pt>
                <c:pt idx="46636">
                  <c:v>524445045.60000002</c:v>
                </c:pt>
                <c:pt idx="46637">
                  <c:v>524456291.10000002</c:v>
                </c:pt>
                <c:pt idx="46638">
                  <c:v>524467536.60000002</c:v>
                </c:pt>
                <c:pt idx="46639">
                  <c:v>524478782.10000002</c:v>
                </c:pt>
                <c:pt idx="46640">
                  <c:v>524490027.60000002</c:v>
                </c:pt>
                <c:pt idx="46641">
                  <c:v>524501273.10000002</c:v>
                </c:pt>
                <c:pt idx="46642">
                  <c:v>524512518.60000002</c:v>
                </c:pt>
                <c:pt idx="46643">
                  <c:v>524523764.10000002</c:v>
                </c:pt>
                <c:pt idx="46644">
                  <c:v>524535009.60000002</c:v>
                </c:pt>
                <c:pt idx="46645">
                  <c:v>524546255.10000002</c:v>
                </c:pt>
                <c:pt idx="46646">
                  <c:v>524557500.60000002</c:v>
                </c:pt>
                <c:pt idx="46647">
                  <c:v>524568746.10000002</c:v>
                </c:pt>
                <c:pt idx="46648">
                  <c:v>524579991.5</c:v>
                </c:pt>
                <c:pt idx="46649">
                  <c:v>524591237</c:v>
                </c:pt>
                <c:pt idx="46650">
                  <c:v>524602482.5</c:v>
                </c:pt>
                <c:pt idx="46651">
                  <c:v>524613728</c:v>
                </c:pt>
                <c:pt idx="46652">
                  <c:v>524624973.5</c:v>
                </c:pt>
                <c:pt idx="46653">
                  <c:v>524636219</c:v>
                </c:pt>
                <c:pt idx="46654">
                  <c:v>524647464.5</c:v>
                </c:pt>
                <c:pt idx="46655">
                  <c:v>524658710</c:v>
                </c:pt>
                <c:pt idx="46656">
                  <c:v>524669955.5</c:v>
                </c:pt>
                <c:pt idx="46657">
                  <c:v>524681201</c:v>
                </c:pt>
                <c:pt idx="46658">
                  <c:v>524692446.5</c:v>
                </c:pt>
                <c:pt idx="46659">
                  <c:v>524703692</c:v>
                </c:pt>
                <c:pt idx="46660">
                  <c:v>524714937.5</c:v>
                </c:pt>
                <c:pt idx="46661">
                  <c:v>524726183</c:v>
                </c:pt>
                <c:pt idx="46662">
                  <c:v>524737428.5</c:v>
                </c:pt>
                <c:pt idx="46663">
                  <c:v>524748674</c:v>
                </c:pt>
                <c:pt idx="46664">
                  <c:v>524759919.5</c:v>
                </c:pt>
                <c:pt idx="46665">
                  <c:v>524771165</c:v>
                </c:pt>
                <c:pt idx="46666">
                  <c:v>524782410.5</c:v>
                </c:pt>
                <c:pt idx="46667">
                  <c:v>524793656</c:v>
                </c:pt>
                <c:pt idx="46668">
                  <c:v>524804901.5</c:v>
                </c:pt>
                <c:pt idx="46669">
                  <c:v>524816147</c:v>
                </c:pt>
                <c:pt idx="46670">
                  <c:v>524827392.5</c:v>
                </c:pt>
                <c:pt idx="46671">
                  <c:v>524838638</c:v>
                </c:pt>
                <c:pt idx="46672">
                  <c:v>524849883.5</c:v>
                </c:pt>
                <c:pt idx="46673">
                  <c:v>524861129</c:v>
                </c:pt>
                <c:pt idx="46674">
                  <c:v>524872374.5</c:v>
                </c:pt>
                <c:pt idx="46675">
                  <c:v>524883620</c:v>
                </c:pt>
                <c:pt idx="46676">
                  <c:v>524894865.5</c:v>
                </c:pt>
                <c:pt idx="46677">
                  <c:v>524906111</c:v>
                </c:pt>
                <c:pt idx="46678">
                  <c:v>524917356.5</c:v>
                </c:pt>
                <c:pt idx="46679">
                  <c:v>524928602</c:v>
                </c:pt>
                <c:pt idx="46680">
                  <c:v>524939847.5</c:v>
                </c:pt>
                <c:pt idx="46681">
                  <c:v>524951093</c:v>
                </c:pt>
                <c:pt idx="46682">
                  <c:v>524962338.5</c:v>
                </c:pt>
                <c:pt idx="46683">
                  <c:v>524973584</c:v>
                </c:pt>
                <c:pt idx="46684">
                  <c:v>524984829.5</c:v>
                </c:pt>
                <c:pt idx="46685">
                  <c:v>524996075</c:v>
                </c:pt>
                <c:pt idx="46686">
                  <c:v>525007320.5</c:v>
                </c:pt>
                <c:pt idx="46687">
                  <c:v>525018566</c:v>
                </c:pt>
                <c:pt idx="46688">
                  <c:v>525029811.5</c:v>
                </c:pt>
                <c:pt idx="46689">
                  <c:v>525041057</c:v>
                </c:pt>
                <c:pt idx="46690">
                  <c:v>525052302.5</c:v>
                </c:pt>
                <c:pt idx="46691">
                  <c:v>525063548</c:v>
                </c:pt>
                <c:pt idx="46692">
                  <c:v>525074793.5</c:v>
                </c:pt>
                <c:pt idx="46693">
                  <c:v>525086039</c:v>
                </c:pt>
                <c:pt idx="46694">
                  <c:v>525097284.5</c:v>
                </c:pt>
                <c:pt idx="46695">
                  <c:v>525108530</c:v>
                </c:pt>
                <c:pt idx="46696">
                  <c:v>525119775.5</c:v>
                </c:pt>
                <c:pt idx="46697">
                  <c:v>525131021</c:v>
                </c:pt>
                <c:pt idx="46698">
                  <c:v>525142266.39999998</c:v>
                </c:pt>
                <c:pt idx="46699">
                  <c:v>525153511.89999998</c:v>
                </c:pt>
                <c:pt idx="46700">
                  <c:v>525164757.39999998</c:v>
                </c:pt>
                <c:pt idx="46701">
                  <c:v>525176002.89999998</c:v>
                </c:pt>
                <c:pt idx="46702">
                  <c:v>525187248.39999998</c:v>
                </c:pt>
                <c:pt idx="46703">
                  <c:v>525198493.89999998</c:v>
                </c:pt>
                <c:pt idx="46704">
                  <c:v>525209739.39999998</c:v>
                </c:pt>
                <c:pt idx="46705">
                  <c:v>525220984.89999998</c:v>
                </c:pt>
                <c:pt idx="46706">
                  <c:v>525232230.39999998</c:v>
                </c:pt>
                <c:pt idx="46707">
                  <c:v>525243475.89999998</c:v>
                </c:pt>
                <c:pt idx="46708">
                  <c:v>525254721.39999998</c:v>
                </c:pt>
                <c:pt idx="46709">
                  <c:v>525265966.89999998</c:v>
                </c:pt>
                <c:pt idx="46710">
                  <c:v>525277212.39999998</c:v>
                </c:pt>
                <c:pt idx="46711">
                  <c:v>525288457.89999998</c:v>
                </c:pt>
                <c:pt idx="46712">
                  <c:v>525299703.39999998</c:v>
                </c:pt>
                <c:pt idx="46713">
                  <c:v>525310948.89999998</c:v>
                </c:pt>
                <c:pt idx="46714">
                  <c:v>525322194.39999998</c:v>
                </c:pt>
                <c:pt idx="46715">
                  <c:v>525333439.89999998</c:v>
                </c:pt>
                <c:pt idx="46716">
                  <c:v>525344685.39999998</c:v>
                </c:pt>
                <c:pt idx="46717">
                  <c:v>525355930.89999998</c:v>
                </c:pt>
                <c:pt idx="46718">
                  <c:v>525367176.39999998</c:v>
                </c:pt>
                <c:pt idx="46719">
                  <c:v>525378421.89999998</c:v>
                </c:pt>
                <c:pt idx="46720">
                  <c:v>525389667.39999998</c:v>
                </c:pt>
                <c:pt idx="46721">
                  <c:v>525400912.89999998</c:v>
                </c:pt>
                <c:pt idx="46722">
                  <c:v>525412158.39999998</c:v>
                </c:pt>
                <c:pt idx="46723">
                  <c:v>525423403.89999998</c:v>
                </c:pt>
                <c:pt idx="46724">
                  <c:v>525434649.39999998</c:v>
                </c:pt>
                <c:pt idx="46725">
                  <c:v>525445894.89999998</c:v>
                </c:pt>
                <c:pt idx="46726">
                  <c:v>525457140.39999998</c:v>
                </c:pt>
                <c:pt idx="46727">
                  <c:v>525468385.89999998</c:v>
                </c:pt>
                <c:pt idx="46728">
                  <c:v>525479631.39999998</c:v>
                </c:pt>
                <c:pt idx="46729">
                  <c:v>525490876.89999998</c:v>
                </c:pt>
                <c:pt idx="46730">
                  <c:v>525502122.39999998</c:v>
                </c:pt>
                <c:pt idx="46731">
                  <c:v>525513367.89999998</c:v>
                </c:pt>
                <c:pt idx="46732">
                  <c:v>525524613.39999998</c:v>
                </c:pt>
                <c:pt idx="46733">
                  <c:v>525535858.89999998</c:v>
                </c:pt>
                <c:pt idx="46734">
                  <c:v>525547104.39999998</c:v>
                </c:pt>
                <c:pt idx="46735">
                  <c:v>525558349.89999998</c:v>
                </c:pt>
                <c:pt idx="46736">
                  <c:v>525569595.39999998</c:v>
                </c:pt>
                <c:pt idx="46737">
                  <c:v>525580840.89999998</c:v>
                </c:pt>
                <c:pt idx="46738">
                  <c:v>525592086.39999998</c:v>
                </c:pt>
                <c:pt idx="46739">
                  <c:v>525603331.89999998</c:v>
                </c:pt>
                <c:pt idx="46740">
                  <c:v>525614577.39999998</c:v>
                </c:pt>
                <c:pt idx="46741">
                  <c:v>525625822.89999998</c:v>
                </c:pt>
                <c:pt idx="46742">
                  <c:v>525637068.39999998</c:v>
                </c:pt>
                <c:pt idx="46743">
                  <c:v>525648313.89999998</c:v>
                </c:pt>
                <c:pt idx="46744">
                  <c:v>525659559.39999998</c:v>
                </c:pt>
                <c:pt idx="46745">
                  <c:v>525670804.89999998</c:v>
                </c:pt>
                <c:pt idx="46746">
                  <c:v>525682050.39999998</c:v>
                </c:pt>
                <c:pt idx="46747">
                  <c:v>525693295.89999998</c:v>
                </c:pt>
                <c:pt idx="46748">
                  <c:v>525704541.39999998</c:v>
                </c:pt>
                <c:pt idx="46749">
                  <c:v>525715786.80000001</c:v>
                </c:pt>
                <c:pt idx="46750">
                  <c:v>525727032.30000001</c:v>
                </c:pt>
                <c:pt idx="46751">
                  <c:v>525738277.80000001</c:v>
                </c:pt>
                <c:pt idx="46752">
                  <c:v>525749523.30000001</c:v>
                </c:pt>
                <c:pt idx="46753">
                  <c:v>525760768.80000001</c:v>
                </c:pt>
                <c:pt idx="46754">
                  <c:v>525772014.30000001</c:v>
                </c:pt>
                <c:pt idx="46755">
                  <c:v>525783259.80000001</c:v>
                </c:pt>
                <c:pt idx="46756">
                  <c:v>525794505.30000001</c:v>
                </c:pt>
                <c:pt idx="46757">
                  <c:v>525805750.80000001</c:v>
                </c:pt>
                <c:pt idx="46758">
                  <c:v>525816996.30000001</c:v>
                </c:pt>
                <c:pt idx="46759">
                  <c:v>525828241.80000001</c:v>
                </c:pt>
                <c:pt idx="46760">
                  <c:v>525839487.30000001</c:v>
                </c:pt>
                <c:pt idx="46761">
                  <c:v>525850732.80000001</c:v>
                </c:pt>
                <c:pt idx="46762">
                  <c:v>525861978.30000001</c:v>
                </c:pt>
                <c:pt idx="46763">
                  <c:v>525873223.80000001</c:v>
                </c:pt>
                <c:pt idx="46764">
                  <c:v>525884469.30000001</c:v>
                </c:pt>
                <c:pt idx="46765">
                  <c:v>525895714.80000001</c:v>
                </c:pt>
                <c:pt idx="46766">
                  <c:v>525906960.30000001</c:v>
                </c:pt>
                <c:pt idx="46767">
                  <c:v>525918205.80000001</c:v>
                </c:pt>
                <c:pt idx="46768">
                  <c:v>525929451.30000001</c:v>
                </c:pt>
                <c:pt idx="46769">
                  <c:v>525940696.80000001</c:v>
                </c:pt>
                <c:pt idx="46770">
                  <c:v>525951942.30000001</c:v>
                </c:pt>
                <c:pt idx="46771">
                  <c:v>525963187.80000001</c:v>
                </c:pt>
                <c:pt idx="46772">
                  <c:v>525974433.30000001</c:v>
                </c:pt>
                <c:pt idx="46773">
                  <c:v>525985678.80000001</c:v>
                </c:pt>
                <c:pt idx="46774">
                  <c:v>525996924.30000001</c:v>
                </c:pt>
                <c:pt idx="46775">
                  <c:v>526008169.80000001</c:v>
                </c:pt>
                <c:pt idx="46776">
                  <c:v>526019415.30000001</c:v>
                </c:pt>
                <c:pt idx="46777">
                  <c:v>526030660.80000001</c:v>
                </c:pt>
                <c:pt idx="46778">
                  <c:v>526041906.30000001</c:v>
                </c:pt>
                <c:pt idx="46779">
                  <c:v>526053151.80000001</c:v>
                </c:pt>
                <c:pt idx="46780">
                  <c:v>526064397.30000001</c:v>
                </c:pt>
                <c:pt idx="46781">
                  <c:v>526075642.80000001</c:v>
                </c:pt>
                <c:pt idx="46782">
                  <c:v>526086888.30000001</c:v>
                </c:pt>
                <c:pt idx="46783">
                  <c:v>526098133.80000001</c:v>
                </c:pt>
                <c:pt idx="46784">
                  <c:v>526109379.30000001</c:v>
                </c:pt>
                <c:pt idx="46785">
                  <c:v>526120624.80000001</c:v>
                </c:pt>
                <c:pt idx="46786">
                  <c:v>526131870.30000001</c:v>
                </c:pt>
                <c:pt idx="46787">
                  <c:v>526143115.80000001</c:v>
                </c:pt>
                <c:pt idx="46788">
                  <c:v>526154361.30000001</c:v>
                </c:pt>
                <c:pt idx="46789">
                  <c:v>526165606.80000001</c:v>
                </c:pt>
                <c:pt idx="46790">
                  <c:v>526176852.30000001</c:v>
                </c:pt>
                <c:pt idx="46791">
                  <c:v>526188097.80000001</c:v>
                </c:pt>
                <c:pt idx="46792">
                  <c:v>526199343.30000001</c:v>
                </c:pt>
                <c:pt idx="46793">
                  <c:v>526210588.80000001</c:v>
                </c:pt>
                <c:pt idx="46794">
                  <c:v>526221834.30000001</c:v>
                </c:pt>
                <c:pt idx="46795">
                  <c:v>526233079.80000001</c:v>
                </c:pt>
                <c:pt idx="46796">
                  <c:v>526244325.30000001</c:v>
                </c:pt>
                <c:pt idx="46797">
                  <c:v>526255570.80000001</c:v>
                </c:pt>
                <c:pt idx="46798">
                  <c:v>526266816.30000001</c:v>
                </c:pt>
                <c:pt idx="46799">
                  <c:v>526278061.69999999</c:v>
                </c:pt>
                <c:pt idx="46800">
                  <c:v>526289307.19999999</c:v>
                </c:pt>
                <c:pt idx="46801">
                  <c:v>526300552.69999999</c:v>
                </c:pt>
                <c:pt idx="46802">
                  <c:v>526311798.19999999</c:v>
                </c:pt>
                <c:pt idx="46803">
                  <c:v>526323043.69999999</c:v>
                </c:pt>
                <c:pt idx="46804">
                  <c:v>526334289.19999999</c:v>
                </c:pt>
                <c:pt idx="46805">
                  <c:v>526345534.69999999</c:v>
                </c:pt>
                <c:pt idx="46806">
                  <c:v>526356780.19999999</c:v>
                </c:pt>
                <c:pt idx="46807">
                  <c:v>526368025.69999999</c:v>
                </c:pt>
                <c:pt idx="46808">
                  <c:v>526379271.19999999</c:v>
                </c:pt>
                <c:pt idx="46809">
                  <c:v>526390516.69999999</c:v>
                </c:pt>
                <c:pt idx="46810">
                  <c:v>526401762.19999999</c:v>
                </c:pt>
                <c:pt idx="46811">
                  <c:v>526413007.69999999</c:v>
                </c:pt>
                <c:pt idx="46812">
                  <c:v>526424253.19999999</c:v>
                </c:pt>
                <c:pt idx="46813">
                  <c:v>526435498.69999999</c:v>
                </c:pt>
                <c:pt idx="46814">
                  <c:v>526446744.19999999</c:v>
                </c:pt>
                <c:pt idx="46815">
                  <c:v>526457989.69999999</c:v>
                </c:pt>
                <c:pt idx="46816">
                  <c:v>526469235.19999999</c:v>
                </c:pt>
                <c:pt idx="46817">
                  <c:v>526480480.69999999</c:v>
                </c:pt>
                <c:pt idx="46818">
                  <c:v>526491726.19999999</c:v>
                </c:pt>
                <c:pt idx="46819">
                  <c:v>526502971.69999999</c:v>
                </c:pt>
                <c:pt idx="46820">
                  <c:v>526514217.19999999</c:v>
                </c:pt>
                <c:pt idx="46821">
                  <c:v>526525462.69999999</c:v>
                </c:pt>
                <c:pt idx="46822">
                  <c:v>526536708.19999999</c:v>
                </c:pt>
                <c:pt idx="46823">
                  <c:v>526547953.69999999</c:v>
                </c:pt>
                <c:pt idx="46824">
                  <c:v>526559199.19999999</c:v>
                </c:pt>
                <c:pt idx="46825">
                  <c:v>526570444.69999999</c:v>
                </c:pt>
                <c:pt idx="46826">
                  <c:v>526581690.19999999</c:v>
                </c:pt>
                <c:pt idx="46827">
                  <c:v>526592935.69999999</c:v>
                </c:pt>
                <c:pt idx="46828">
                  <c:v>526604181.19999999</c:v>
                </c:pt>
                <c:pt idx="46829">
                  <c:v>526615426.69999999</c:v>
                </c:pt>
                <c:pt idx="46830">
                  <c:v>526626672.19999999</c:v>
                </c:pt>
                <c:pt idx="46831">
                  <c:v>526637917.69999999</c:v>
                </c:pt>
                <c:pt idx="46832">
                  <c:v>526649163.19999999</c:v>
                </c:pt>
                <c:pt idx="46833">
                  <c:v>526660408.69999999</c:v>
                </c:pt>
                <c:pt idx="46834">
                  <c:v>526671654.19999999</c:v>
                </c:pt>
                <c:pt idx="46835">
                  <c:v>526682899.69999999</c:v>
                </c:pt>
                <c:pt idx="46836">
                  <c:v>526694145.19999999</c:v>
                </c:pt>
                <c:pt idx="46837">
                  <c:v>526705390.69999999</c:v>
                </c:pt>
                <c:pt idx="46838">
                  <c:v>526716636.19999999</c:v>
                </c:pt>
                <c:pt idx="46839">
                  <c:v>526727881.69999999</c:v>
                </c:pt>
                <c:pt idx="46840">
                  <c:v>526739127.19999999</c:v>
                </c:pt>
                <c:pt idx="46841">
                  <c:v>526750372.69999999</c:v>
                </c:pt>
                <c:pt idx="46842">
                  <c:v>526761618.19999999</c:v>
                </c:pt>
                <c:pt idx="46843">
                  <c:v>526772863.69999999</c:v>
                </c:pt>
                <c:pt idx="46844">
                  <c:v>526784109.19999999</c:v>
                </c:pt>
                <c:pt idx="46845">
                  <c:v>526795354.69999999</c:v>
                </c:pt>
                <c:pt idx="46846">
                  <c:v>526806600.19999999</c:v>
                </c:pt>
                <c:pt idx="46847">
                  <c:v>526817845.69999999</c:v>
                </c:pt>
                <c:pt idx="46848">
                  <c:v>526829091.19999999</c:v>
                </c:pt>
                <c:pt idx="46849">
                  <c:v>526840336.69999999</c:v>
                </c:pt>
                <c:pt idx="46850">
                  <c:v>526851582.10000002</c:v>
                </c:pt>
                <c:pt idx="46851">
                  <c:v>526862827.60000002</c:v>
                </c:pt>
                <c:pt idx="46852">
                  <c:v>526874073.10000002</c:v>
                </c:pt>
                <c:pt idx="46853">
                  <c:v>526885318.60000002</c:v>
                </c:pt>
                <c:pt idx="46854">
                  <c:v>526896564.10000002</c:v>
                </c:pt>
                <c:pt idx="46855">
                  <c:v>526907809.60000002</c:v>
                </c:pt>
                <c:pt idx="46856">
                  <c:v>526919055.10000002</c:v>
                </c:pt>
                <c:pt idx="46857">
                  <c:v>526930300.60000002</c:v>
                </c:pt>
                <c:pt idx="46858">
                  <c:v>526941546.10000002</c:v>
                </c:pt>
                <c:pt idx="46859">
                  <c:v>526952791.60000002</c:v>
                </c:pt>
                <c:pt idx="46860">
                  <c:v>526964037.10000002</c:v>
                </c:pt>
                <c:pt idx="46861">
                  <c:v>526975282.60000002</c:v>
                </c:pt>
                <c:pt idx="46862">
                  <c:v>526986528.10000002</c:v>
                </c:pt>
                <c:pt idx="46863">
                  <c:v>526997773.60000002</c:v>
                </c:pt>
                <c:pt idx="46864">
                  <c:v>527009019.10000002</c:v>
                </c:pt>
                <c:pt idx="46865">
                  <c:v>527020264.60000002</c:v>
                </c:pt>
                <c:pt idx="46866">
                  <c:v>527031510.10000002</c:v>
                </c:pt>
                <c:pt idx="46867">
                  <c:v>527042755.60000002</c:v>
                </c:pt>
                <c:pt idx="46868">
                  <c:v>527054001.10000002</c:v>
                </c:pt>
                <c:pt idx="46869">
                  <c:v>527065246.60000002</c:v>
                </c:pt>
                <c:pt idx="46870">
                  <c:v>527076492.10000002</c:v>
                </c:pt>
                <c:pt idx="46871">
                  <c:v>527087737.60000002</c:v>
                </c:pt>
                <c:pt idx="46872">
                  <c:v>527098983.10000002</c:v>
                </c:pt>
                <c:pt idx="46873">
                  <c:v>527110228.60000002</c:v>
                </c:pt>
                <c:pt idx="46874">
                  <c:v>527121474.10000002</c:v>
                </c:pt>
                <c:pt idx="46875">
                  <c:v>527132719.60000002</c:v>
                </c:pt>
                <c:pt idx="46876">
                  <c:v>527143965.10000002</c:v>
                </c:pt>
                <c:pt idx="46877">
                  <c:v>527155210.60000002</c:v>
                </c:pt>
                <c:pt idx="46878">
                  <c:v>527166456.10000002</c:v>
                </c:pt>
                <c:pt idx="46879">
                  <c:v>527177701.60000002</c:v>
                </c:pt>
                <c:pt idx="46880">
                  <c:v>527188947.10000002</c:v>
                </c:pt>
                <c:pt idx="46881">
                  <c:v>527200192.60000002</c:v>
                </c:pt>
                <c:pt idx="46882">
                  <c:v>527211438.10000002</c:v>
                </c:pt>
                <c:pt idx="46883">
                  <c:v>527222683.60000002</c:v>
                </c:pt>
                <c:pt idx="46884">
                  <c:v>527233929.10000002</c:v>
                </c:pt>
                <c:pt idx="46885">
                  <c:v>527245174.60000002</c:v>
                </c:pt>
                <c:pt idx="46886">
                  <c:v>527256420.10000002</c:v>
                </c:pt>
                <c:pt idx="46887">
                  <c:v>527267665.60000002</c:v>
                </c:pt>
                <c:pt idx="46888">
                  <c:v>527278911.10000002</c:v>
                </c:pt>
                <c:pt idx="46889">
                  <c:v>527290156.60000002</c:v>
                </c:pt>
                <c:pt idx="46890">
                  <c:v>527301402.10000002</c:v>
                </c:pt>
                <c:pt idx="46891">
                  <c:v>527312647.60000002</c:v>
                </c:pt>
                <c:pt idx="46892">
                  <c:v>527323893.10000002</c:v>
                </c:pt>
                <c:pt idx="46893">
                  <c:v>527335138.60000002</c:v>
                </c:pt>
                <c:pt idx="46894">
                  <c:v>527346384.10000002</c:v>
                </c:pt>
                <c:pt idx="46895">
                  <c:v>527357629.60000002</c:v>
                </c:pt>
                <c:pt idx="46896">
                  <c:v>527368875.10000002</c:v>
                </c:pt>
                <c:pt idx="46897">
                  <c:v>527380120.60000002</c:v>
                </c:pt>
                <c:pt idx="46898">
                  <c:v>527391366.10000002</c:v>
                </c:pt>
                <c:pt idx="46899">
                  <c:v>527402611.60000002</c:v>
                </c:pt>
                <c:pt idx="46900">
                  <c:v>527413857</c:v>
                </c:pt>
                <c:pt idx="46901">
                  <c:v>527425102.5</c:v>
                </c:pt>
                <c:pt idx="46902">
                  <c:v>527436348</c:v>
                </c:pt>
                <c:pt idx="46903">
                  <c:v>527447593.5</c:v>
                </c:pt>
                <c:pt idx="46904">
                  <c:v>527458839</c:v>
                </c:pt>
                <c:pt idx="46905">
                  <c:v>527470084.5</c:v>
                </c:pt>
                <c:pt idx="46906">
                  <c:v>527481330</c:v>
                </c:pt>
                <c:pt idx="46907">
                  <c:v>527492575.5</c:v>
                </c:pt>
                <c:pt idx="46908">
                  <c:v>527503821</c:v>
                </c:pt>
                <c:pt idx="46909">
                  <c:v>527515066.5</c:v>
                </c:pt>
                <c:pt idx="46910">
                  <c:v>527526312</c:v>
                </c:pt>
                <c:pt idx="46911">
                  <c:v>527537557.5</c:v>
                </c:pt>
                <c:pt idx="46912">
                  <c:v>527548803</c:v>
                </c:pt>
                <c:pt idx="46913">
                  <c:v>527560048.5</c:v>
                </c:pt>
                <c:pt idx="46914">
                  <c:v>527571294</c:v>
                </c:pt>
                <c:pt idx="46915">
                  <c:v>527582539.5</c:v>
                </c:pt>
                <c:pt idx="46916">
                  <c:v>527593785</c:v>
                </c:pt>
                <c:pt idx="46917">
                  <c:v>527605030.5</c:v>
                </c:pt>
                <c:pt idx="46918">
                  <c:v>527616276</c:v>
                </c:pt>
                <c:pt idx="46919">
                  <c:v>527627521.5</c:v>
                </c:pt>
                <c:pt idx="46920">
                  <c:v>527638767</c:v>
                </c:pt>
                <c:pt idx="46921">
                  <c:v>527650012.5</c:v>
                </c:pt>
                <c:pt idx="46922">
                  <c:v>527661258</c:v>
                </c:pt>
                <c:pt idx="46923">
                  <c:v>527672503.5</c:v>
                </c:pt>
                <c:pt idx="46924">
                  <c:v>527683749</c:v>
                </c:pt>
                <c:pt idx="46925">
                  <c:v>527694994.5</c:v>
                </c:pt>
                <c:pt idx="46926">
                  <c:v>527706240</c:v>
                </c:pt>
                <c:pt idx="46927">
                  <c:v>527717485.5</c:v>
                </c:pt>
                <c:pt idx="46928">
                  <c:v>527728731</c:v>
                </c:pt>
                <c:pt idx="46929">
                  <c:v>527739976.5</c:v>
                </c:pt>
                <c:pt idx="46930">
                  <c:v>527751222</c:v>
                </c:pt>
                <c:pt idx="46931">
                  <c:v>527762467.5</c:v>
                </c:pt>
                <c:pt idx="46932">
                  <c:v>527773713</c:v>
                </c:pt>
                <c:pt idx="46933">
                  <c:v>527784958.5</c:v>
                </c:pt>
                <c:pt idx="46934">
                  <c:v>527796204</c:v>
                </c:pt>
                <c:pt idx="46935">
                  <c:v>527807449.5</c:v>
                </c:pt>
                <c:pt idx="46936">
                  <c:v>527818695</c:v>
                </c:pt>
                <c:pt idx="46937">
                  <c:v>527829940.5</c:v>
                </c:pt>
                <c:pt idx="46938">
                  <c:v>527841186</c:v>
                </c:pt>
                <c:pt idx="46939">
                  <c:v>527852431.5</c:v>
                </c:pt>
                <c:pt idx="46940">
                  <c:v>527863677</c:v>
                </c:pt>
                <c:pt idx="46941">
                  <c:v>527874922.5</c:v>
                </c:pt>
                <c:pt idx="46942">
                  <c:v>527886168</c:v>
                </c:pt>
                <c:pt idx="46943">
                  <c:v>527897413.5</c:v>
                </c:pt>
                <c:pt idx="46944">
                  <c:v>527908659</c:v>
                </c:pt>
                <c:pt idx="46945">
                  <c:v>527919904.5</c:v>
                </c:pt>
                <c:pt idx="46946">
                  <c:v>527931150</c:v>
                </c:pt>
                <c:pt idx="46947">
                  <c:v>527942395.5</c:v>
                </c:pt>
                <c:pt idx="46948">
                  <c:v>527953641</c:v>
                </c:pt>
                <c:pt idx="46949">
                  <c:v>527964886.5</c:v>
                </c:pt>
                <c:pt idx="46950">
                  <c:v>527976132</c:v>
                </c:pt>
                <c:pt idx="46951">
                  <c:v>527987377.39999998</c:v>
                </c:pt>
                <c:pt idx="46952">
                  <c:v>527998622.89999998</c:v>
                </c:pt>
                <c:pt idx="46953">
                  <c:v>528009868.39999998</c:v>
                </c:pt>
                <c:pt idx="46954">
                  <c:v>528021113.89999998</c:v>
                </c:pt>
                <c:pt idx="46955">
                  <c:v>528032359.39999998</c:v>
                </c:pt>
                <c:pt idx="46956">
                  <c:v>528043604.89999998</c:v>
                </c:pt>
                <c:pt idx="46957">
                  <c:v>528054850.39999998</c:v>
                </c:pt>
                <c:pt idx="46958">
                  <c:v>528066095.89999998</c:v>
                </c:pt>
                <c:pt idx="46959">
                  <c:v>528077341.39999998</c:v>
                </c:pt>
                <c:pt idx="46960">
                  <c:v>528088586.89999998</c:v>
                </c:pt>
                <c:pt idx="46961">
                  <c:v>528099832.39999998</c:v>
                </c:pt>
                <c:pt idx="46962">
                  <c:v>528111077.89999998</c:v>
                </c:pt>
                <c:pt idx="46963">
                  <c:v>528122323.39999998</c:v>
                </c:pt>
                <c:pt idx="46964">
                  <c:v>528133568.89999998</c:v>
                </c:pt>
                <c:pt idx="46965">
                  <c:v>528144814.39999998</c:v>
                </c:pt>
                <c:pt idx="46966">
                  <c:v>528156059.89999998</c:v>
                </c:pt>
                <c:pt idx="46967">
                  <c:v>528167305.39999998</c:v>
                </c:pt>
                <c:pt idx="46968">
                  <c:v>528178550.89999998</c:v>
                </c:pt>
                <c:pt idx="46969">
                  <c:v>528189796.39999998</c:v>
                </c:pt>
                <c:pt idx="46970">
                  <c:v>528201041.89999998</c:v>
                </c:pt>
                <c:pt idx="46971">
                  <c:v>528212287.39999998</c:v>
                </c:pt>
                <c:pt idx="46972">
                  <c:v>528223532.89999998</c:v>
                </c:pt>
                <c:pt idx="46973">
                  <c:v>528234778.39999998</c:v>
                </c:pt>
                <c:pt idx="46974">
                  <c:v>528246023.89999998</c:v>
                </c:pt>
                <c:pt idx="46975">
                  <c:v>528257269.39999998</c:v>
                </c:pt>
                <c:pt idx="46976">
                  <c:v>528268514.89999998</c:v>
                </c:pt>
                <c:pt idx="46977">
                  <c:v>528279760.39999998</c:v>
                </c:pt>
                <c:pt idx="46978">
                  <c:v>528291005.89999998</c:v>
                </c:pt>
                <c:pt idx="46979">
                  <c:v>528302251.39999998</c:v>
                </c:pt>
                <c:pt idx="46980">
                  <c:v>528313496.89999998</c:v>
                </c:pt>
                <c:pt idx="46981">
                  <c:v>528324742.39999998</c:v>
                </c:pt>
                <c:pt idx="46982">
                  <c:v>528335987.89999998</c:v>
                </c:pt>
                <c:pt idx="46983">
                  <c:v>528347233.39999998</c:v>
                </c:pt>
                <c:pt idx="46984">
                  <c:v>528358478.89999998</c:v>
                </c:pt>
                <c:pt idx="46985">
                  <c:v>528369724.39999998</c:v>
                </c:pt>
                <c:pt idx="46986">
                  <c:v>528380969.89999998</c:v>
                </c:pt>
                <c:pt idx="46987">
                  <c:v>528392215.39999998</c:v>
                </c:pt>
                <c:pt idx="46988">
                  <c:v>528403460.89999998</c:v>
                </c:pt>
                <c:pt idx="46989">
                  <c:v>528414706.39999998</c:v>
                </c:pt>
                <c:pt idx="46990">
                  <c:v>528425951.89999998</c:v>
                </c:pt>
                <c:pt idx="46991">
                  <c:v>528437197.39999998</c:v>
                </c:pt>
                <c:pt idx="46992">
                  <c:v>528448442.89999998</c:v>
                </c:pt>
                <c:pt idx="46993">
                  <c:v>528459688.39999998</c:v>
                </c:pt>
                <c:pt idx="46994">
                  <c:v>528470933.89999998</c:v>
                </c:pt>
                <c:pt idx="46995">
                  <c:v>528482179.39999998</c:v>
                </c:pt>
                <c:pt idx="46996">
                  <c:v>528493424.89999998</c:v>
                </c:pt>
                <c:pt idx="46997">
                  <c:v>528504670.39999998</c:v>
                </c:pt>
                <c:pt idx="46998">
                  <c:v>528515915.89999998</c:v>
                </c:pt>
                <c:pt idx="46999">
                  <c:v>528527161.39999998</c:v>
                </c:pt>
                <c:pt idx="47000">
                  <c:v>528538406.89999998</c:v>
                </c:pt>
                <c:pt idx="47001">
                  <c:v>528549652.30000001</c:v>
                </c:pt>
                <c:pt idx="47002">
                  <c:v>528560897.80000001</c:v>
                </c:pt>
                <c:pt idx="47003">
                  <c:v>528572143.30000001</c:v>
                </c:pt>
                <c:pt idx="47004">
                  <c:v>528583388.80000001</c:v>
                </c:pt>
                <c:pt idx="47005">
                  <c:v>528594634.30000001</c:v>
                </c:pt>
                <c:pt idx="47006">
                  <c:v>528605879.80000001</c:v>
                </c:pt>
                <c:pt idx="47007">
                  <c:v>528617125.30000001</c:v>
                </c:pt>
                <c:pt idx="47008">
                  <c:v>528628370.80000001</c:v>
                </c:pt>
                <c:pt idx="47009">
                  <c:v>528639616.30000001</c:v>
                </c:pt>
                <c:pt idx="47010">
                  <c:v>528650861.80000001</c:v>
                </c:pt>
                <c:pt idx="47011">
                  <c:v>528662107.30000001</c:v>
                </c:pt>
                <c:pt idx="47012">
                  <c:v>528673352.80000001</c:v>
                </c:pt>
                <c:pt idx="47013">
                  <c:v>528684598.30000001</c:v>
                </c:pt>
                <c:pt idx="47014">
                  <c:v>528695843.80000001</c:v>
                </c:pt>
                <c:pt idx="47015">
                  <c:v>528707089.30000001</c:v>
                </c:pt>
                <c:pt idx="47016">
                  <c:v>528718334.80000001</c:v>
                </c:pt>
                <c:pt idx="47017">
                  <c:v>528729580.30000001</c:v>
                </c:pt>
                <c:pt idx="47018">
                  <c:v>528740825.80000001</c:v>
                </c:pt>
                <c:pt idx="47019">
                  <c:v>528752071.30000001</c:v>
                </c:pt>
                <c:pt idx="47020">
                  <c:v>528763316.80000001</c:v>
                </c:pt>
                <c:pt idx="47021">
                  <c:v>528774562.30000001</c:v>
                </c:pt>
                <c:pt idx="47022">
                  <c:v>528785807.80000001</c:v>
                </c:pt>
                <c:pt idx="47023">
                  <c:v>528797053.30000001</c:v>
                </c:pt>
                <c:pt idx="47024">
                  <c:v>528808298.80000001</c:v>
                </c:pt>
                <c:pt idx="47025">
                  <c:v>528819544.30000001</c:v>
                </c:pt>
                <c:pt idx="47026">
                  <c:v>528830789.80000001</c:v>
                </c:pt>
                <c:pt idx="47027">
                  <c:v>528842035.30000001</c:v>
                </c:pt>
                <c:pt idx="47028">
                  <c:v>528853280.80000001</c:v>
                </c:pt>
                <c:pt idx="47029">
                  <c:v>528864526.30000001</c:v>
                </c:pt>
                <c:pt idx="47030">
                  <c:v>528875771.80000001</c:v>
                </c:pt>
                <c:pt idx="47031">
                  <c:v>528887017.30000001</c:v>
                </c:pt>
                <c:pt idx="47032">
                  <c:v>528898262.80000001</c:v>
                </c:pt>
                <c:pt idx="47033">
                  <c:v>528909508.30000001</c:v>
                </c:pt>
                <c:pt idx="47034">
                  <c:v>528920753.80000001</c:v>
                </c:pt>
                <c:pt idx="47035">
                  <c:v>528931999.30000001</c:v>
                </c:pt>
                <c:pt idx="47036">
                  <c:v>528943244.80000001</c:v>
                </c:pt>
                <c:pt idx="47037">
                  <c:v>528954490.30000001</c:v>
                </c:pt>
                <c:pt idx="47038">
                  <c:v>528965735.80000001</c:v>
                </c:pt>
                <c:pt idx="47039">
                  <c:v>528976981.30000001</c:v>
                </c:pt>
                <c:pt idx="47040">
                  <c:v>528988226.80000001</c:v>
                </c:pt>
                <c:pt idx="47041">
                  <c:v>528999472.30000001</c:v>
                </c:pt>
                <c:pt idx="47042">
                  <c:v>529010717.80000001</c:v>
                </c:pt>
                <c:pt idx="47043">
                  <c:v>529021963.30000001</c:v>
                </c:pt>
                <c:pt idx="47044">
                  <c:v>529033208.80000001</c:v>
                </c:pt>
                <c:pt idx="47045">
                  <c:v>529044454.30000001</c:v>
                </c:pt>
                <c:pt idx="47046">
                  <c:v>529055699.80000001</c:v>
                </c:pt>
                <c:pt idx="47047">
                  <c:v>529066945.30000001</c:v>
                </c:pt>
                <c:pt idx="47048">
                  <c:v>529078190.80000001</c:v>
                </c:pt>
                <c:pt idx="47049">
                  <c:v>529089436.30000001</c:v>
                </c:pt>
                <c:pt idx="47050">
                  <c:v>529100681.80000001</c:v>
                </c:pt>
                <c:pt idx="47051">
                  <c:v>529111927.30000001</c:v>
                </c:pt>
                <c:pt idx="47052">
                  <c:v>529123172.69999999</c:v>
                </c:pt>
                <c:pt idx="47053">
                  <c:v>529134418.19999999</c:v>
                </c:pt>
                <c:pt idx="47054">
                  <c:v>529145663.69999999</c:v>
                </c:pt>
                <c:pt idx="47055">
                  <c:v>529156909.19999999</c:v>
                </c:pt>
                <c:pt idx="47056">
                  <c:v>529168154.69999999</c:v>
                </c:pt>
                <c:pt idx="47057">
                  <c:v>529179400.19999999</c:v>
                </c:pt>
                <c:pt idx="47058">
                  <c:v>529190645.69999999</c:v>
                </c:pt>
                <c:pt idx="47059">
                  <c:v>529201891.19999999</c:v>
                </c:pt>
                <c:pt idx="47060">
                  <c:v>529213136.69999999</c:v>
                </c:pt>
                <c:pt idx="47061">
                  <c:v>529224382.19999999</c:v>
                </c:pt>
                <c:pt idx="47062">
                  <c:v>529235627.69999999</c:v>
                </c:pt>
                <c:pt idx="47063">
                  <c:v>529246873.19999999</c:v>
                </c:pt>
                <c:pt idx="47064">
                  <c:v>529258118.69999999</c:v>
                </c:pt>
                <c:pt idx="47065">
                  <c:v>529269364.19999999</c:v>
                </c:pt>
                <c:pt idx="47066">
                  <c:v>529280609.69999999</c:v>
                </c:pt>
                <c:pt idx="47067">
                  <c:v>529291855.19999999</c:v>
                </c:pt>
                <c:pt idx="47068">
                  <c:v>529303100.69999999</c:v>
                </c:pt>
                <c:pt idx="47069">
                  <c:v>529314346.19999999</c:v>
                </c:pt>
                <c:pt idx="47070">
                  <c:v>529325591.69999999</c:v>
                </c:pt>
                <c:pt idx="47071">
                  <c:v>529336837.19999999</c:v>
                </c:pt>
                <c:pt idx="47072">
                  <c:v>529348082.69999999</c:v>
                </c:pt>
                <c:pt idx="47073">
                  <c:v>529359328.19999999</c:v>
                </c:pt>
                <c:pt idx="47074">
                  <c:v>529370573.69999999</c:v>
                </c:pt>
                <c:pt idx="47075">
                  <c:v>529381819.19999999</c:v>
                </c:pt>
                <c:pt idx="47076">
                  <c:v>529393064.69999999</c:v>
                </c:pt>
                <c:pt idx="47077">
                  <c:v>529404310.19999999</c:v>
                </c:pt>
                <c:pt idx="47078">
                  <c:v>529415555.69999999</c:v>
                </c:pt>
                <c:pt idx="47079">
                  <c:v>529426801.19999999</c:v>
                </c:pt>
                <c:pt idx="47080">
                  <c:v>529438046.69999999</c:v>
                </c:pt>
                <c:pt idx="47081">
                  <c:v>529449292.19999999</c:v>
                </c:pt>
                <c:pt idx="47082">
                  <c:v>529460537.69999999</c:v>
                </c:pt>
                <c:pt idx="47083">
                  <c:v>529471783.19999999</c:v>
                </c:pt>
                <c:pt idx="47084">
                  <c:v>529483028.69999999</c:v>
                </c:pt>
                <c:pt idx="47085">
                  <c:v>529494274.19999999</c:v>
                </c:pt>
                <c:pt idx="47086">
                  <c:v>529505519.69999999</c:v>
                </c:pt>
                <c:pt idx="47087">
                  <c:v>529516765.19999999</c:v>
                </c:pt>
                <c:pt idx="47088">
                  <c:v>529528010.69999999</c:v>
                </c:pt>
                <c:pt idx="47089">
                  <c:v>529539256.19999999</c:v>
                </c:pt>
                <c:pt idx="47090">
                  <c:v>529550501.69999999</c:v>
                </c:pt>
                <c:pt idx="47091">
                  <c:v>529561747.19999999</c:v>
                </c:pt>
                <c:pt idx="47092">
                  <c:v>529572992.69999999</c:v>
                </c:pt>
                <c:pt idx="47093">
                  <c:v>529584238.19999999</c:v>
                </c:pt>
                <c:pt idx="47094">
                  <c:v>529595483.69999999</c:v>
                </c:pt>
                <c:pt idx="47095">
                  <c:v>529606729.19999999</c:v>
                </c:pt>
                <c:pt idx="47096">
                  <c:v>529617974.69999999</c:v>
                </c:pt>
                <c:pt idx="47097">
                  <c:v>529629220.19999999</c:v>
                </c:pt>
                <c:pt idx="47098">
                  <c:v>529640465.69999999</c:v>
                </c:pt>
                <c:pt idx="47099">
                  <c:v>529651711.19999999</c:v>
                </c:pt>
                <c:pt idx="47100">
                  <c:v>529662956.69999999</c:v>
                </c:pt>
                <c:pt idx="47101">
                  <c:v>529674202.19999999</c:v>
                </c:pt>
                <c:pt idx="47102">
                  <c:v>529685447.60000002</c:v>
                </c:pt>
                <c:pt idx="47103">
                  <c:v>529696693.10000002</c:v>
                </c:pt>
                <c:pt idx="47104">
                  <c:v>529707938.60000002</c:v>
                </c:pt>
                <c:pt idx="47105">
                  <c:v>529719184.10000002</c:v>
                </c:pt>
                <c:pt idx="47106">
                  <c:v>529730429.60000002</c:v>
                </c:pt>
                <c:pt idx="47107">
                  <c:v>529741675.10000002</c:v>
                </c:pt>
                <c:pt idx="47108">
                  <c:v>529752920.60000002</c:v>
                </c:pt>
                <c:pt idx="47109">
                  <c:v>529764166.10000002</c:v>
                </c:pt>
                <c:pt idx="47110">
                  <c:v>529775411.60000002</c:v>
                </c:pt>
                <c:pt idx="47111">
                  <c:v>529786657.10000002</c:v>
                </c:pt>
                <c:pt idx="47112">
                  <c:v>529797902.60000002</c:v>
                </c:pt>
                <c:pt idx="47113">
                  <c:v>529809148.10000002</c:v>
                </c:pt>
                <c:pt idx="47114">
                  <c:v>529820393.60000002</c:v>
                </c:pt>
                <c:pt idx="47115">
                  <c:v>529831639.10000002</c:v>
                </c:pt>
                <c:pt idx="47116">
                  <c:v>529842884.60000002</c:v>
                </c:pt>
                <c:pt idx="47117">
                  <c:v>529854130.10000002</c:v>
                </c:pt>
                <c:pt idx="47118">
                  <c:v>529865375.60000002</c:v>
                </c:pt>
                <c:pt idx="47119">
                  <c:v>529876621.10000002</c:v>
                </c:pt>
                <c:pt idx="47120">
                  <c:v>529887866.60000002</c:v>
                </c:pt>
                <c:pt idx="47121">
                  <c:v>529899112.10000002</c:v>
                </c:pt>
                <c:pt idx="47122">
                  <c:v>529910357.60000002</c:v>
                </c:pt>
                <c:pt idx="47123">
                  <c:v>529921603.10000002</c:v>
                </c:pt>
                <c:pt idx="47124">
                  <c:v>529932848.60000002</c:v>
                </c:pt>
                <c:pt idx="47125">
                  <c:v>529944094.10000002</c:v>
                </c:pt>
                <c:pt idx="47126">
                  <c:v>529955339.60000002</c:v>
                </c:pt>
                <c:pt idx="47127">
                  <c:v>529966585.10000002</c:v>
                </c:pt>
                <c:pt idx="47128">
                  <c:v>529977830.60000002</c:v>
                </c:pt>
                <c:pt idx="47129">
                  <c:v>529989076.10000002</c:v>
                </c:pt>
                <c:pt idx="47130">
                  <c:v>530000321.60000002</c:v>
                </c:pt>
                <c:pt idx="47131">
                  <c:v>530011567.10000002</c:v>
                </c:pt>
                <c:pt idx="47132">
                  <c:v>530022812.60000002</c:v>
                </c:pt>
                <c:pt idx="47133">
                  <c:v>530034058.10000002</c:v>
                </c:pt>
                <c:pt idx="47134">
                  <c:v>530045303.60000002</c:v>
                </c:pt>
                <c:pt idx="47135">
                  <c:v>530056549.10000002</c:v>
                </c:pt>
                <c:pt idx="47136">
                  <c:v>530067794.60000002</c:v>
                </c:pt>
                <c:pt idx="47137">
                  <c:v>530079040.10000002</c:v>
                </c:pt>
                <c:pt idx="47138">
                  <c:v>530090285.60000002</c:v>
                </c:pt>
                <c:pt idx="47139">
                  <c:v>530101531.10000002</c:v>
                </c:pt>
                <c:pt idx="47140">
                  <c:v>530112776.60000002</c:v>
                </c:pt>
                <c:pt idx="47141">
                  <c:v>530124022.10000002</c:v>
                </c:pt>
                <c:pt idx="47142">
                  <c:v>530135267.60000002</c:v>
                </c:pt>
                <c:pt idx="47143">
                  <c:v>530146513.10000002</c:v>
                </c:pt>
                <c:pt idx="47144">
                  <c:v>530157758.60000002</c:v>
                </c:pt>
                <c:pt idx="47145">
                  <c:v>530169004.10000002</c:v>
                </c:pt>
                <c:pt idx="47146">
                  <c:v>530180249.60000002</c:v>
                </c:pt>
                <c:pt idx="47147">
                  <c:v>530191495.10000002</c:v>
                </c:pt>
                <c:pt idx="47148">
                  <c:v>530202740.60000002</c:v>
                </c:pt>
                <c:pt idx="47149">
                  <c:v>530213986.10000002</c:v>
                </c:pt>
                <c:pt idx="47150">
                  <c:v>530225231.60000002</c:v>
                </c:pt>
                <c:pt idx="47151">
                  <c:v>530236477.10000002</c:v>
                </c:pt>
                <c:pt idx="47152">
                  <c:v>530247722.60000002</c:v>
                </c:pt>
                <c:pt idx="47153">
                  <c:v>530258968</c:v>
                </c:pt>
                <c:pt idx="47154">
                  <c:v>530270213.5</c:v>
                </c:pt>
                <c:pt idx="47155">
                  <c:v>530281459</c:v>
                </c:pt>
                <c:pt idx="47156">
                  <c:v>530292704.5</c:v>
                </c:pt>
                <c:pt idx="47157">
                  <c:v>530303950</c:v>
                </c:pt>
                <c:pt idx="47158">
                  <c:v>530315195.5</c:v>
                </c:pt>
                <c:pt idx="47159">
                  <c:v>530326441</c:v>
                </c:pt>
                <c:pt idx="47160">
                  <c:v>530337686.5</c:v>
                </c:pt>
                <c:pt idx="47161">
                  <c:v>530348932</c:v>
                </c:pt>
                <c:pt idx="47162">
                  <c:v>530360177.5</c:v>
                </c:pt>
                <c:pt idx="47163">
                  <c:v>530371423</c:v>
                </c:pt>
                <c:pt idx="47164">
                  <c:v>530382668.5</c:v>
                </c:pt>
                <c:pt idx="47165">
                  <c:v>530393914</c:v>
                </c:pt>
                <c:pt idx="47166">
                  <c:v>530405159.5</c:v>
                </c:pt>
                <c:pt idx="47167">
                  <c:v>530416405</c:v>
                </c:pt>
                <c:pt idx="47168">
                  <c:v>530427650.5</c:v>
                </c:pt>
                <c:pt idx="47169">
                  <c:v>530438896</c:v>
                </c:pt>
                <c:pt idx="47170">
                  <c:v>530450141.5</c:v>
                </c:pt>
                <c:pt idx="47171">
                  <c:v>530461387</c:v>
                </c:pt>
                <c:pt idx="47172">
                  <c:v>530472632.5</c:v>
                </c:pt>
                <c:pt idx="47173">
                  <c:v>530483878</c:v>
                </c:pt>
                <c:pt idx="47174">
                  <c:v>530495123.5</c:v>
                </c:pt>
                <c:pt idx="47175">
                  <c:v>530506369</c:v>
                </c:pt>
                <c:pt idx="47176">
                  <c:v>530517614.5</c:v>
                </c:pt>
                <c:pt idx="47177">
                  <c:v>530528860</c:v>
                </c:pt>
                <c:pt idx="47178">
                  <c:v>530540105.5</c:v>
                </c:pt>
                <c:pt idx="47179">
                  <c:v>530551351</c:v>
                </c:pt>
                <c:pt idx="47180">
                  <c:v>530562596.5</c:v>
                </c:pt>
                <c:pt idx="47181">
                  <c:v>530573842</c:v>
                </c:pt>
                <c:pt idx="47182">
                  <c:v>530585087.5</c:v>
                </c:pt>
                <c:pt idx="47183">
                  <c:v>530596333</c:v>
                </c:pt>
                <c:pt idx="47184">
                  <c:v>530607578.5</c:v>
                </c:pt>
                <c:pt idx="47185">
                  <c:v>530618824</c:v>
                </c:pt>
                <c:pt idx="47186">
                  <c:v>530630069.5</c:v>
                </c:pt>
                <c:pt idx="47187">
                  <c:v>530641315</c:v>
                </c:pt>
                <c:pt idx="47188">
                  <c:v>530652560.5</c:v>
                </c:pt>
                <c:pt idx="47189">
                  <c:v>530663806</c:v>
                </c:pt>
                <c:pt idx="47190">
                  <c:v>530675051.5</c:v>
                </c:pt>
                <c:pt idx="47191">
                  <c:v>530686297</c:v>
                </c:pt>
                <c:pt idx="47192">
                  <c:v>530697542.5</c:v>
                </c:pt>
                <c:pt idx="47193">
                  <c:v>530708788</c:v>
                </c:pt>
                <c:pt idx="47194">
                  <c:v>530720033.5</c:v>
                </c:pt>
                <c:pt idx="47195">
                  <c:v>530731279</c:v>
                </c:pt>
                <c:pt idx="47196">
                  <c:v>530742524.5</c:v>
                </c:pt>
                <c:pt idx="47197">
                  <c:v>530753770</c:v>
                </c:pt>
                <c:pt idx="47198">
                  <c:v>530765015.5</c:v>
                </c:pt>
                <c:pt idx="47199">
                  <c:v>530776261</c:v>
                </c:pt>
                <c:pt idx="47200">
                  <c:v>530787506.5</c:v>
                </c:pt>
                <c:pt idx="47201">
                  <c:v>530798752</c:v>
                </c:pt>
                <c:pt idx="47202">
                  <c:v>530809997.5</c:v>
                </c:pt>
                <c:pt idx="47203">
                  <c:v>530821242.89999998</c:v>
                </c:pt>
                <c:pt idx="47204">
                  <c:v>530832488.39999998</c:v>
                </c:pt>
                <c:pt idx="47205">
                  <c:v>530843733.89999998</c:v>
                </c:pt>
                <c:pt idx="47206">
                  <c:v>530854979.39999998</c:v>
                </c:pt>
                <c:pt idx="47207">
                  <c:v>530866224.89999998</c:v>
                </c:pt>
                <c:pt idx="47208">
                  <c:v>530877470.39999998</c:v>
                </c:pt>
                <c:pt idx="47209">
                  <c:v>530888715.89999998</c:v>
                </c:pt>
                <c:pt idx="47210">
                  <c:v>530899961.39999998</c:v>
                </c:pt>
                <c:pt idx="47211">
                  <c:v>530911206.89999998</c:v>
                </c:pt>
                <c:pt idx="47212">
                  <c:v>530922452.39999998</c:v>
                </c:pt>
                <c:pt idx="47213">
                  <c:v>530933697.89999998</c:v>
                </c:pt>
                <c:pt idx="47214">
                  <c:v>530944943.39999998</c:v>
                </c:pt>
                <c:pt idx="47215">
                  <c:v>530956188.89999998</c:v>
                </c:pt>
                <c:pt idx="47216">
                  <c:v>530967434.39999998</c:v>
                </c:pt>
                <c:pt idx="47217">
                  <c:v>530978679.89999998</c:v>
                </c:pt>
                <c:pt idx="47218">
                  <c:v>530989925.39999998</c:v>
                </c:pt>
                <c:pt idx="47219">
                  <c:v>531001170.89999998</c:v>
                </c:pt>
                <c:pt idx="47220">
                  <c:v>531012416.39999998</c:v>
                </c:pt>
                <c:pt idx="47221">
                  <c:v>531023661.89999998</c:v>
                </c:pt>
                <c:pt idx="47222">
                  <c:v>531034907.39999998</c:v>
                </c:pt>
                <c:pt idx="47223">
                  <c:v>531046152.89999998</c:v>
                </c:pt>
                <c:pt idx="47224">
                  <c:v>531057398.39999998</c:v>
                </c:pt>
                <c:pt idx="47225">
                  <c:v>531068643.89999998</c:v>
                </c:pt>
                <c:pt idx="47226">
                  <c:v>531079889.39999998</c:v>
                </c:pt>
                <c:pt idx="47227">
                  <c:v>531091134.89999998</c:v>
                </c:pt>
                <c:pt idx="47228">
                  <c:v>531102380.39999998</c:v>
                </c:pt>
                <c:pt idx="47229">
                  <c:v>531113625.89999998</c:v>
                </c:pt>
                <c:pt idx="47230">
                  <c:v>531124871.39999998</c:v>
                </c:pt>
                <c:pt idx="47231">
                  <c:v>531136116.89999998</c:v>
                </c:pt>
                <c:pt idx="47232">
                  <c:v>531147362.39999998</c:v>
                </c:pt>
                <c:pt idx="47233">
                  <c:v>531158607.89999998</c:v>
                </c:pt>
                <c:pt idx="47234">
                  <c:v>531169853.39999998</c:v>
                </c:pt>
                <c:pt idx="47235">
                  <c:v>531181098.89999998</c:v>
                </c:pt>
                <c:pt idx="47236">
                  <c:v>531192344.39999998</c:v>
                </c:pt>
                <c:pt idx="47237">
                  <c:v>531203589.89999998</c:v>
                </c:pt>
                <c:pt idx="47238">
                  <c:v>531214835.39999998</c:v>
                </c:pt>
                <c:pt idx="47239">
                  <c:v>531226080.89999998</c:v>
                </c:pt>
                <c:pt idx="47240">
                  <c:v>531237326.39999998</c:v>
                </c:pt>
                <c:pt idx="47241">
                  <c:v>531248571.89999998</c:v>
                </c:pt>
                <c:pt idx="47242">
                  <c:v>531259817.39999998</c:v>
                </c:pt>
                <c:pt idx="47243">
                  <c:v>531271062.89999998</c:v>
                </c:pt>
                <c:pt idx="47244">
                  <c:v>531282308.39999998</c:v>
                </c:pt>
                <c:pt idx="47245">
                  <c:v>531293553.89999998</c:v>
                </c:pt>
                <c:pt idx="47246">
                  <c:v>531304799.39999998</c:v>
                </c:pt>
                <c:pt idx="47247">
                  <c:v>531316044.89999998</c:v>
                </c:pt>
                <c:pt idx="47248">
                  <c:v>531327290.39999998</c:v>
                </c:pt>
                <c:pt idx="47249">
                  <c:v>531338535.89999998</c:v>
                </c:pt>
                <c:pt idx="47250">
                  <c:v>531349781.39999998</c:v>
                </c:pt>
                <c:pt idx="47251">
                  <c:v>531361026.89999998</c:v>
                </c:pt>
                <c:pt idx="47252">
                  <c:v>531372272.39999998</c:v>
                </c:pt>
                <c:pt idx="47253">
                  <c:v>531383517.80000001</c:v>
                </c:pt>
                <c:pt idx="47254">
                  <c:v>531394763.30000001</c:v>
                </c:pt>
                <c:pt idx="47255">
                  <c:v>531406008.80000001</c:v>
                </c:pt>
                <c:pt idx="47256">
                  <c:v>531417254.30000001</c:v>
                </c:pt>
                <c:pt idx="47257">
                  <c:v>531428499.80000001</c:v>
                </c:pt>
                <c:pt idx="47258">
                  <c:v>531439745.30000001</c:v>
                </c:pt>
                <c:pt idx="47259">
                  <c:v>531450990.80000001</c:v>
                </c:pt>
                <c:pt idx="47260">
                  <c:v>531462236.30000001</c:v>
                </c:pt>
                <c:pt idx="47261">
                  <c:v>531473481.80000001</c:v>
                </c:pt>
                <c:pt idx="47262">
                  <c:v>531484727.30000001</c:v>
                </c:pt>
                <c:pt idx="47263">
                  <c:v>531495972.80000001</c:v>
                </c:pt>
                <c:pt idx="47264">
                  <c:v>531507218.30000001</c:v>
                </c:pt>
                <c:pt idx="47265">
                  <c:v>531518463.80000001</c:v>
                </c:pt>
                <c:pt idx="47266">
                  <c:v>531529709.30000001</c:v>
                </c:pt>
                <c:pt idx="47267">
                  <c:v>531540954.80000001</c:v>
                </c:pt>
                <c:pt idx="47268">
                  <c:v>531552200.30000001</c:v>
                </c:pt>
                <c:pt idx="47269">
                  <c:v>531563445.80000001</c:v>
                </c:pt>
                <c:pt idx="47270">
                  <c:v>531574691.30000001</c:v>
                </c:pt>
                <c:pt idx="47271">
                  <c:v>531585936.80000001</c:v>
                </c:pt>
                <c:pt idx="47272">
                  <c:v>531597182.30000001</c:v>
                </c:pt>
                <c:pt idx="47273">
                  <c:v>531608427.80000001</c:v>
                </c:pt>
                <c:pt idx="47274">
                  <c:v>531619673.30000001</c:v>
                </c:pt>
                <c:pt idx="47275">
                  <c:v>531630918.80000001</c:v>
                </c:pt>
                <c:pt idx="47276">
                  <c:v>531642164.30000001</c:v>
                </c:pt>
                <c:pt idx="47277">
                  <c:v>531653409.80000001</c:v>
                </c:pt>
                <c:pt idx="47278">
                  <c:v>531664655.30000001</c:v>
                </c:pt>
                <c:pt idx="47279">
                  <c:v>531675900.80000001</c:v>
                </c:pt>
                <c:pt idx="47280">
                  <c:v>531687146.30000001</c:v>
                </c:pt>
                <c:pt idx="47281">
                  <c:v>531698391.80000001</c:v>
                </c:pt>
                <c:pt idx="47282">
                  <c:v>531709637.30000001</c:v>
                </c:pt>
                <c:pt idx="47283">
                  <c:v>531720882.80000001</c:v>
                </c:pt>
                <c:pt idx="47284">
                  <c:v>531732128.30000001</c:v>
                </c:pt>
                <c:pt idx="47285">
                  <c:v>531743373.80000001</c:v>
                </c:pt>
                <c:pt idx="47286">
                  <c:v>531754619.30000001</c:v>
                </c:pt>
                <c:pt idx="47287">
                  <c:v>531765864.80000001</c:v>
                </c:pt>
                <c:pt idx="47288">
                  <c:v>531777110.30000001</c:v>
                </c:pt>
                <c:pt idx="47289">
                  <c:v>531788355.80000001</c:v>
                </c:pt>
                <c:pt idx="47290">
                  <c:v>531799601.30000001</c:v>
                </c:pt>
                <c:pt idx="47291">
                  <c:v>531810846.80000001</c:v>
                </c:pt>
                <c:pt idx="47292">
                  <c:v>531822092.30000001</c:v>
                </c:pt>
                <c:pt idx="47293">
                  <c:v>531833337.80000001</c:v>
                </c:pt>
                <c:pt idx="47294">
                  <c:v>531844583.30000001</c:v>
                </c:pt>
                <c:pt idx="47295">
                  <c:v>531855828.80000001</c:v>
                </c:pt>
                <c:pt idx="47296">
                  <c:v>531867074.30000001</c:v>
                </c:pt>
                <c:pt idx="47297">
                  <c:v>531878319.80000001</c:v>
                </c:pt>
                <c:pt idx="47298">
                  <c:v>531889565.30000001</c:v>
                </c:pt>
                <c:pt idx="47299">
                  <c:v>531900810.80000001</c:v>
                </c:pt>
                <c:pt idx="47300">
                  <c:v>531912056.30000001</c:v>
                </c:pt>
                <c:pt idx="47301">
                  <c:v>531923301.80000001</c:v>
                </c:pt>
                <c:pt idx="47302">
                  <c:v>531934547.30000001</c:v>
                </c:pt>
                <c:pt idx="47303">
                  <c:v>531945792.80000001</c:v>
                </c:pt>
                <c:pt idx="47304">
                  <c:v>531957038.19999999</c:v>
                </c:pt>
                <c:pt idx="47305">
                  <c:v>531968283.69999999</c:v>
                </c:pt>
                <c:pt idx="47306">
                  <c:v>531979529.19999999</c:v>
                </c:pt>
                <c:pt idx="47307">
                  <c:v>531990774.69999999</c:v>
                </c:pt>
                <c:pt idx="47308">
                  <c:v>532002020.19999999</c:v>
                </c:pt>
                <c:pt idx="47309">
                  <c:v>532013265.69999999</c:v>
                </c:pt>
                <c:pt idx="47310">
                  <c:v>532024511.19999999</c:v>
                </c:pt>
                <c:pt idx="47311">
                  <c:v>532035756.69999999</c:v>
                </c:pt>
                <c:pt idx="47312">
                  <c:v>532047002.19999999</c:v>
                </c:pt>
                <c:pt idx="47313">
                  <c:v>532058247.69999999</c:v>
                </c:pt>
                <c:pt idx="47314">
                  <c:v>532069493.19999999</c:v>
                </c:pt>
                <c:pt idx="47315">
                  <c:v>532080738.69999999</c:v>
                </c:pt>
                <c:pt idx="47316">
                  <c:v>532091984.19999999</c:v>
                </c:pt>
                <c:pt idx="47317">
                  <c:v>532103229.69999999</c:v>
                </c:pt>
                <c:pt idx="47318">
                  <c:v>532114475.19999999</c:v>
                </c:pt>
                <c:pt idx="47319">
                  <c:v>532125720.69999999</c:v>
                </c:pt>
                <c:pt idx="47320">
                  <c:v>532136966.19999999</c:v>
                </c:pt>
                <c:pt idx="47321">
                  <c:v>532148211.69999999</c:v>
                </c:pt>
                <c:pt idx="47322">
                  <c:v>532159457.19999999</c:v>
                </c:pt>
                <c:pt idx="47323">
                  <c:v>532170702.69999999</c:v>
                </c:pt>
                <c:pt idx="47324">
                  <c:v>532181948.19999999</c:v>
                </c:pt>
                <c:pt idx="47325">
                  <c:v>532193193.69999999</c:v>
                </c:pt>
                <c:pt idx="47326">
                  <c:v>532204439.19999999</c:v>
                </c:pt>
                <c:pt idx="47327">
                  <c:v>532215684.69999999</c:v>
                </c:pt>
                <c:pt idx="47328">
                  <c:v>532226930.19999999</c:v>
                </c:pt>
                <c:pt idx="47329">
                  <c:v>532238175.69999999</c:v>
                </c:pt>
                <c:pt idx="47330">
                  <c:v>532249421.19999999</c:v>
                </c:pt>
                <c:pt idx="47331">
                  <c:v>532260666.69999999</c:v>
                </c:pt>
                <c:pt idx="47332">
                  <c:v>532271912.19999999</c:v>
                </c:pt>
                <c:pt idx="47333">
                  <c:v>532283157.69999999</c:v>
                </c:pt>
                <c:pt idx="47334">
                  <c:v>532294403.19999999</c:v>
                </c:pt>
                <c:pt idx="47335">
                  <c:v>532305648.69999999</c:v>
                </c:pt>
                <c:pt idx="47336">
                  <c:v>532316894.19999999</c:v>
                </c:pt>
                <c:pt idx="47337">
                  <c:v>532328139.69999999</c:v>
                </c:pt>
                <c:pt idx="47338">
                  <c:v>532339385.19999999</c:v>
                </c:pt>
                <c:pt idx="47339">
                  <c:v>532350630.69999999</c:v>
                </c:pt>
                <c:pt idx="47340">
                  <c:v>532361876.19999999</c:v>
                </c:pt>
                <c:pt idx="47341">
                  <c:v>532373121.69999999</c:v>
                </c:pt>
                <c:pt idx="47342">
                  <c:v>532384367.19999999</c:v>
                </c:pt>
                <c:pt idx="47343">
                  <c:v>532395612.69999999</c:v>
                </c:pt>
                <c:pt idx="47344">
                  <c:v>532406858.19999999</c:v>
                </c:pt>
                <c:pt idx="47345">
                  <c:v>532418103.69999999</c:v>
                </c:pt>
                <c:pt idx="47346">
                  <c:v>532429349.19999999</c:v>
                </c:pt>
                <c:pt idx="47347">
                  <c:v>532440594.69999999</c:v>
                </c:pt>
                <c:pt idx="47348">
                  <c:v>532451840.19999999</c:v>
                </c:pt>
                <c:pt idx="47349">
                  <c:v>532463085.69999999</c:v>
                </c:pt>
                <c:pt idx="47350">
                  <c:v>532474331.19999999</c:v>
                </c:pt>
                <c:pt idx="47351">
                  <c:v>532485576.69999999</c:v>
                </c:pt>
                <c:pt idx="47352">
                  <c:v>532496822.19999999</c:v>
                </c:pt>
                <c:pt idx="47353">
                  <c:v>532508067.69999999</c:v>
                </c:pt>
                <c:pt idx="47354">
                  <c:v>532519313.10000002</c:v>
                </c:pt>
                <c:pt idx="47355">
                  <c:v>532530558.60000002</c:v>
                </c:pt>
                <c:pt idx="47356">
                  <c:v>532541804.10000002</c:v>
                </c:pt>
                <c:pt idx="47357">
                  <c:v>532553049.60000002</c:v>
                </c:pt>
                <c:pt idx="47358">
                  <c:v>532564295.10000002</c:v>
                </c:pt>
                <c:pt idx="47359">
                  <c:v>532575540.60000002</c:v>
                </c:pt>
                <c:pt idx="47360">
                  <c:v>532586786.10000002</c:v>
                </c:pt>
                <c:pt idx="47361">
                  <c:v>532598031.60000002</c:v>
                </c:pt>
                <c:pt idx="47362">
                  <c:v>532609277.10000002</c:v>
                </c:pt>
                <c:pt idx="47363">
                  <c:v>532620522.60000002</c:v>
                </c:pt>
                <c:pt idx="47364">
                  <c:v>532631768.10000002</c:v>
                </c:pt>
                <c:pt idx="47365">
                  <c:v>532643013.60000002</c:v>
                </c:pt>
                <c:pt idx="47366">
                  <c:v>532654259.10000002</c:v>
                </c:pt>
                <c:pt idx="47367">
                  <c:v>532665504.60000002</c:v>
                </c:pt>
                <c:pt idx="47368">
                  <c:v>532676750.10000002</c:v>
                </c:pt>
                <c:pt idx="47369">
                  <c:v>532687995.60000002</c:v>
                </c:pt>
                <c:pt idx="47370">
                  <c:v>532699241.10000002</c:v>
                </c:pt>
                <c:pt idx="47371">
                  <c:v>532710486.60000002</c:v>
                </c:pt>
                <c:pt idx="47372">
                  <c:v>532721732.10000002</c:v>
                </c:pt>
                <c:pt idx="47373">
                  <c:v>532732977.60000002</c:v>
                </c:pt>
                <c:pt idx="47374">
                  <c:v>532744223.10000002</c:v>
                </c:pt>
                <c:pt idx="47375">
                  <c:v>532755468.60000002</c:v>
                </c:pt>
                <c:pt idx="47376">
                  <c:v>532766714.10000002</c:v>
                </c:pt>
                <c:pt idx="47377">
                  <c:v>532777959.60000002</c:v>
                </c:pt>
                <c:pt idx="47378">
                  <c:v>532789205.10000002</c:v>
                </c:pt>
                <c:pt idx="47379">
                  <c:v>532800450.60000002</c:v>
                </c:pt>
                <c:pt idx="47380">
                  <c:v>532811696.10000002</c:v>
                </c:pt>
                <c:pt idx="47381">
                  <c:v>532822941.60000002</c:v>
                </c:pt>
                <c:pt idx="47382">
                  <c:v>532834187.10000002</c:v>
                </c:pt>
                <c:pt idx="47383">
                  <c:v>532845432.60000002</c:v>
                </c:pt>
                <c:pt idx="47384">
                  <c:v>532856678.10000002</c:v>
                </c:pt>
                <c:pt idx="47385">
                  <c:v>532867923.60000002</c:v>
                </c:pt>
                <c:pt idx="47386">
                  <c:v>532879169.10000002</c:v>
                </c:pt>
                <c:pt idx="47387">
                  <c:v>532890414.60000002</c:v>
                </c:pt>
                <c:pt idx="47388">
                  <c:v>532901660.10000002</c:v>
                </c:pt>
                <c:pt idx="47389">
                  <c:v>532912905.60000002</c:v>
                </c:pt>
                <c:pt idx="47390">
                  <c:v>532924151.10000002</c:v>
                </c:pt>
                <c:pt idx="47391">
                  <c:v>532935396.60000002</c:v>
                </c:pt>
                <c:pt idx="47392">
                  <c:v>532946642.10000002</c:v>
                </c:pt>
                <c:pt idx="47393">
                  <c:v>532957887.60000002</c:v>
                </c:pt>
                <c:pt idx="47394">
                  <c:v>532969133.10000002</c:v>
                </c:pt>
                <c:pt idx="47395">
                  <c:v>532980378.60000002</c:v>
                </c:pt>
                <c:pt idx="47396">
                  <c:v>532991624.10000002</c:v>
                </c:pt>
                <c:pt idx="47397">
                  <c:v>533002869.60000002</c:v>
                </c:pt>
                <c:pt idx="47398">
                  <c:v>533014115.10000002</c:v>
                </c:pt>
                <c:pt idx="47399">
                  <c:v>533025360.60000002</c:v>
                </c:pt>
                <c:pt idx="47400">
                  <c:v>533036606.10000002</c:v>
                </c:pt>
                <c:pt idx="47401">
                  <c:v>533047851.60000002</c:v>
                </c:pt>
                <c:pt idx="47402">
                  <c:v>533059097.10000002</c:v>
                </c:pt>
                <c:pt idx="47403">
                  <c:v>533070342.60000002</c:v>
                </c:pt>
                <c:pt idx="47404">
                  <c:v>533081588.10000002</c:v>
                </c:pt>
                <c:pt idx="47405">
                  <c:v>533092833.5</c:v>
                </c:pt>
                <c:pt idx="47406">
                  <c:v>533104079</c:v>
                </c:pt>
                <c:pt idx="47407">
                  <c:v>533115324.5</c:v>
                </c:pt>
                <c:pt idx="47408">
                  <c:v>533126570</c:v>
                </c:pt>
                <c:pt idx="47409">
                  <c:v>533137815.5</c:v>
                </c:pt>
                <c:pt idx="47410">
                  <c:v>533149061</c:v>
                </c:pt>
                <c:pt idx="47411">
                  <c:v>533160306.5</c:v>
                </c:pt>
                <c:pt idx="47412">
                  <c:v>533171552</c:v>
                </c:pt>
                <c:pt idx="47413">
                  <c:v>533182797.5</c:v>
                </c:pt>
                <c:pt idx="47414">
                  <c:v>533194043</c:v>
                </c:pt>
                <c:pt idx="47415">
                  <c:v>533205288.5</c:v>
                </c:pt>
                <c:pt idx="47416">
                  <c:v>533216534</c:v>
                </c:pt>
                <c:pt idx="47417">
                  <c:v>533227779.5</c:v>
                </c:pt>
                <c:pt idx="47418">
                  <c:v>533239025</c:v>
                </c:pt>
                <c:pt idx="47419">
                  <c:v>533250270.5</c:v>
                </c:pt>
                <c:pt idx="47420">
                  <c:v>533261516</c:v>
                </c:pt>
                <c:pt idx="47421">
                  <c:v>533272761.5</c:v>
                </c:pt>
                <c:pt idx="47422">
                  <c:v>533284007</c:v>
                </c:pt>
                <c:pt idx="47423">
                  <c:v>533295252.5</c:v>
                </c:pt>
                <c:pt idx="47424">
                  <c:v>533306498</c:v>
                </c:pt>
                <c:pt idx="47425">
                  <c:v>533317743.5</c:v>
                </c:pt>
                <c:pt idx="47426">
                  <c:v>533328989</c:v>
                </c:pt>
                <c:pt idx="47427">
                  <c:v>533340234.5</c:v>
                </c:pt>
                <c:pt idx="47428">
                  <c:v>533351480</c:v>
                </c:pt>
                <c:pt idx="47429">
                  <c:v>533362725.5</c:v>
                </c:pt>
                <c:pt idx="47430">
                  <c:v>533373971</c:v>
                </c:pt>
                <c:pt idx="47431">
                  <c:v>533385216.5</c:v>
                </c:pt>
                <c:pt idx="47432">
                  <c:v>533396462</c:v>
                </c:pt>
                <c:pt idx="47433">
                  <c:v>533407707.5</c:v>
                </c:pt>
                <c:pt idx="47434">
                  <c:v>533418953</c:v>
                </c:pt>
                <c:pt idx="47435">
                  <c:v>533430198.5</c:v>
                </c:pt>
                <c:pt idx="47436">
                  <c:v>533441444</c:v>
                </c:pt>
                <c:pt idx="47437">
                  <c:v>533452689.5</c:v>
                </c:pt>
                <c:pt idx="47438">
                  <c:v>533463935</c:v>
                </c:pt>
                <c:pt idx="47439">
                  <c:v>533475180.5</c:v>
                </c:pt>
                <c:pt idx="47440">
                  <c:v>533486426</c:v>
                </c:pt>
                <c:pt idx="47441">
                  <c:v>533497671.5</c:v>
                </c:pt>
                <c:pt idx="47442">
                  <c:v>533508917</c:v>
                </c:pt>
                <c:pt idx="47443">
                  <c:v>533520162.5</c:v>
                </c:pt>
                <c:pt idx="47444">
                  <c:v>533531408</c:v>
                </c:pt>
                <c:pt idx="47445">
                  <c:v>533542653.5</c:v>
                </c:pt>
                <c:pt idx="47446">
                  <c:v>533553899</c:v>
                </c:pt>
                <c:pt idx="47447">
                  <c:v>533565144.5</c:v>
                </c:pt>
                <c:pt idx="47448">
                  <c:v>533576390</c:v>
                </c:pt>
                <c:pt idx="47449">
                  <c:v>533587635.5</c:v>
                </c:pt>
                <c:pt idx="47450">
                  <c:v>533598881</c:v>
                </c:pt>
                <c:pt idx="47451">
                  <c:v>533610126.5</c:v>
                </c:pt>
                <c:pt idx="47452">
                  <c:v>533621372</c:v>
                </c:pt>
                <c:pt idx="47453">
                  <c:v>533632617.5</c:v>
                </c:pt>
                <c:pt idx="47454">
                  <c:v>533643863</c:v>
                </c:pt>
                <c:pt idx="47455">
                  <c:v>533655108.39999998</c:v>
                </c:pt>
                <c:pt idx="47456">
                  <c:v>533666353.89999998</c:v>
                </c:pt>
                <c:pt idx="47457">
                  <c:v>533677599.39999998</c:v>
                </c:pt>
                <c:pt idx="47458">
                  <c:v>533688844.89999998</c:v>
                </c:pt>
                <c:pt idx="47459">
                  <c:v>533700090.39999998</c:v>
                </c:pt>
                <c:pt idx="47460">
                  <c:v>533711335.89999998</c:v>
                </c:pt>
                <c:pt idx="47461">
                  <c:v>533722581.39999998</c:v>
                </c:pt>
                <c:pt idx="47462">
                  <c:v>533733826.89999998</c:v>
                </c:pt>
                <c:pt idx="47463">
                  <c:v>533745072.39999998</c:v>
                </c:pt>
                <c:pt idx="47464">
                  <c:v>533756317.89999998</c:v>
                </c:pt>
                <c:pt idx="47465">
                  <c:v>533767563.39999998</c:v>
                </c:pt>
                <c:pt idx="47466">
                  <c:v>533778808.89999998</c:v>
                </c:pt>
                <c:pt idx="47467">
                  <c:v>533790054.39999998</c:v>
                </c:pt>
                <c:pt idx="47468">
                  <c:v>533801299.89999998</c:v>
                </c:pt>
                <c:pt idx="47469">
                  <c:v>533812545.39999998</c:v>
                </c:pt>
                <c:pt idx="47470">
                  <c:v>533823790.89999998</c:v>
                </c:pt>
                <c:pt idx="47471">
                  <c:v>533835036.39999998</c:v>
                </c:pt>
                <c:pt idx="47472">
                  <c:v>533846281.89999998</c:v>
                </c:pt>
                <c:pt idx="47473">
                  <c:v>533857527.39999998</c:v>
                </c:pt>
                <c:pt idx="47474">
                  <c:v>533868772.89999998</c:v>
                </c:pt>
                <c:pt idx="47475">
                  <c:v>533880018.39999998</c:v>
                </c:pt>
                <c:pt idx="47476">
                  <c:v>533891263.89999998</c:v>
                </c:pt>
                <c:pt idx="47477">
                  <c:v>533902509.39999998</c:v>
                </c:pt>
                <c:pt idx="47478">
                  <c:v>533913754.89999998</c:v>
                </c:pt>
                <c:pt idx="47479">
                  <c:v>533925000.39999998</c:v>
                </c:pt>
                <c:pt idx="47480">
                  <c:v>533936245.89999998</c:v>
                </c:pt>
                <c:pt idx="47481">
                  <c:v>533947491.39999998</c:v>
                </c:pt>
                <c:pt idx="47482">
                  <c:v>533958736.89999998</c:v>
                </c:pt>
                <c:pt idx="47483">
                  <c:v>533969982.39999998</c:v>
                </c:pt>
                <c:pt idx="47484">
                  <c:v>533981227.89999998</c:v>
                </c:pt>
                <c:pt idx="47485">
                  <c:v>533992473.39999998</c:v>
                </c:pt>
                <c:pt idx="47486">
                  <c:v>534003718.89999998</c:v>
                </c:pt>
                <c:pt idx="47487">
                  <c:v>534014964.39999998</c:v>
                </c:pt>
                <c:pt idx="47488">
                  <c:v>534026209.89999998</c:v>
                </c:pt>
                <c:pt idx="47489">
                  <c:v>534037455.39999998</c:v>
                </c:pt>
                <c:pt idx="47490">
                  <c:v>534048700.89999998</c:v>
                </c:pt>
                <c:pt idx="47491">
                  <c:v>534059946.39999998</c:v>
                </c:pt>
                <c:pt idx="47492">
                  <c:v>534071191.89999998</c:v>
                </c:pt>
                <c:pt idx="47493">
                  <c:v>534082437.39999998</c:v>
                </c:pt>
                <c:pt idx="47494">
                  <c:v>534093682.89999998</c:v>
                </c:pt>
                <c:pt idx="47495">
                  <c:v>534104928.39999998</c:v>
                </c:pt>
                <c:pt idx="47496">
                  <c:v>534116173.89999998</c:v>
                </c:pt>
                <c:pt idx="47497">
                  <c:v>534127419.39999998</c:v>
                </c:pt>
                <c:pt idx="47498">
                  <c:v>534138664.89999998</c:v>
                </c:pt>
                <c:pt idx="47499">
                  <c:v>534149910.39999998</c:v>
                </c:pt>
                <c:pt idx="47500">
                  <c:v>534161155.89999998</c:v>
                </c:pt>
                <c:pt idx="47501">
                  <c:v>534172401.39999998</c:v>
                </c:pt>
                <c:pt idx="47502">
                  <c:v>534183646.89999998</c:v>
                </c:pt>
                <c:pt idx="47503">
                  <c:v>534194892.39999998</c:v>
                </c:pt>
                <c:pt idx="47504">
                  <c:v>534206137.89999998</c:v>
                </c:pt>
                <c:pt idx="47505">
                  <c:v>534217383.39999998</c:v>
                </c:pt>
                <c:pt idx="47506">
                  <c:v>534228628.80000001</c:v>
                </c:pt>
                <c:pt idx="47507">
                  <c:v>534239874.30000001</c:v>
                </c:pt>
                <c:pt idx="47508">
                  <c:v>534251119.80000001</c:v>
                </c:pt>
                <c:pt idx="47509">
                  <c:v>534262365.30000001</c:v>
                </c:pt>
                <c:pt idx="47510">
                  <c:v>534273610.80000001</c:v>
                </c:pt>
                <c:pt idx="47511">
                  <c:v>534284856.30000001</c:v>
                </c:pt>
                <c:pt idx="47512">
                  <c:v>534296101.80000001</c:v>
                </c:pt>
                <c:pt idx="47513">
                  <c:v>534307347.30000001</c:v>
                </c:pt>
                <c:pt idx="47514">
                  <c:v>534318592.80000001</c:v>
                </c:pt>
                <c:pt idx="47515">
                  <c:v>534329838.30000001</c:v>
                </c:pt>
                <c:pt idx="47516">
                  <c:v>534341083.80000001</c:v>
                </c:pt>
                <c:pt idx="47517">
                  <c:v>534352329.30000001</c:v>
                </c:pt>
                <c:pt idx="47518">
                  <c:v>534363574.80000001</c:v>
                </c:pt>
                <c:pt idx="47519">
                  <c:v>534374820.30000001</c:v>
                </c:pt>
                <c:pt idx="47520">
                  <c:v>534386065.80000001</c:v>
                </c:pt>
                <c:pt idx="47521">
                  <c:v>534397311.30000001</c:v>
                </c:pt>
                <c:pt idx="47522">
                  <c:v>534408556.80000001</c:v>
                </c:pt>
                <c:pt idx="47523">
                  <c:v>534419802.30000001</c:v>
                </c:pt>
                <c:pt idx="47524">
                  <c:v>534431047.80000001</c:v>
                </c:pt>
                <c:pt idx="47525">
                  <c:v>534442293.30000001</c:v>
                </c:pt>
                <c:pt idx="47526">
                  <c:v>534453538.80000001</c:v>
                </c:pt>
                <c:pt idx="47527">
                  <c:v>534464784.30000001</c:v>
                </c:pt>
                <c:pt idx="47528">
                  <c:v>534476029.80000001</c:v>
                </c:pt>
                <c:pt idx="47529">
                  <c:v>534487275.30000001</c:v>
                </c:pt>
                <c:pt idx="47530">
                  <c:v>534498520.80000001</c:v>
                </c:pt>
                <c:pt idx="47531">
                  <c:v>534509766.30000001</c:v>
                </c:pt>
                <c:pt idx="47532">
                  <c:v>534521011.80000001</c:v>
                </c:pt>
                <c:pt idx="47533">
                  <c:v>534532257.30000001</c:v>
                </c:pt>
                <c:pt idx="47534">
                  <c:v>534543502.80000001</c:v>
                </c:pt>
                <c:pt idx="47535">
                  <c:v>534554748.30000001</c:v>
                </c:pt>
                <c:pt idx="47536">
                  <c:v>534565993.80000001</c:v>
                </c:pt>
                <c:pt idx="47537">
                  <c:v>534577239.30000001</c:v>
                </c:pt>
                <c:pt idx="47538">
                  <c:v>534588484.80000001</c:v>
                </c:pt>
                <c:pt idx="47539">
                  <c:v>534599730.30000001</c:v>
                </c:pt>
                <c:pt idx="47540">
                  <c:v>534610975.80000001</c:v>
                </c:pt>
                <c:pt idx="47541">
                  <c:v>534622221.30000001</c:v>
                </c:pt>
                <c:pt idx="47542">
                  <c:v>534633466.80000001</c:v>
                </c:pt>
                <c:pt idx="47543">
                  <c:v>534644712.30000001</c:v>
                </c:pt>
                <c:pt idx="47544">
                  <c:v>534655957.80000001</c:v>
                </c:pt>
                <c:pt idx="47545">
                  <c:v>534667203.30000001</c:v>
                </c:pt>
                <c:pt idx="47546">
                  <c:v>534678448.80000001</c:v>
                </c:pt>
                <c:pt idx="47547">
                  <c:v>534689694.30000001</c:v>
                </c:pt>
                <c:pt idx="47548">
                  <c:v>534700939.80000001</c:v>
                </c:pt>
                <c:pt idx="47549">
                  <c:v>534712185.30000001</c:v>
                </c:pt>
                <c:pt idx="47550">
                  <c:v>534723430.80000001</c:v>
                </c:pt>
                <c:pt idx="47551">
                  <c:v>534734676.30000001</c:v>
                </c:pt>
                <c:pt idx="47552">
                  <c:v>534745921.80000001</c:v>
                </c:pt>
                <c:pt idx="47553">
                  <c:v>534757167.30000001</c:v>
                </c:pt>
                <c:pt idx="47554">
                  <c:v>534768412.80000001</c:v>
                </c:pt>
                <c:pt idx="47555">
                  <c:v>534779658.30000001</c:v>
                </c:pt>
                <c:pt idx="47556">
                  <c:v>534790903.69999999</c:v>
                </c:pt>
                <c:pt idx="47557">
                  <c:v>534802149.19999999</c:v>
                </c:pt>
                <c:pt idx="47558">
                  <c:v>534813394.69999999</c:v>
                </c:pt>
                <c:pt idx="47559">
                  <c:v>534824640.19999999</c:v>
                </c:pt>
                <c:pt idx="47560">
                  <c:v>534835885.69999999</c:v>
                </c:pt>
                <c:pt idx="47561">
                  <c:v>534847131.19999999</c:v>
                </c:pt>
                <c:pt idx="47562">
                  <c:v>534858376.69999999</c:v>
                </c:pt>
                <c:pt idx="47563">
                  <c:v>534869622.19999999</c:v>
                </c:pt>
                <c:pt idx="47564">
                  <c:v>534880867.69999999</c:v>
                </c:pt>
                <c:pt idx="47565">
                  <c:v>534892113.19999999</c:v>
                </c:pt>
                <c:pt idx="47566">
                  <c:v>534903358.69999999</c:v>
                </c:pt>
                <c:pt idx="47567">
                  <c:v>534914604.19999999</c:v>
                </c:pt>
                <c:pt idx="47568">
                  <c:v>534925849.69999999</c:v>
                </c:pt>
                <c:pt idx="47569">
                  <c:v>534937095.19999999</c:v>
                </c:pt>
                <c:pt idx="47570">
                  <c:v>534948340.69999999</c:v>
                </c:pt>
                <c:pt idx="47571">
                  <c:v>534959586.19999999</c:v>
                </c:pt>
                <c:pt idx="47572">
                  <c:v>534970831.69999999</c:v>
                </c:pt>
                <c:pt idx="47573">
                  <c:v>534982077.19999999</c:v>
                </c:pt>
                <c:pt idx="47574">
                  <c:v>534993322.69999999</c:v>
                </c:pt>
                <c:pt idx="47575">
                  <c:v>535004568.19999999</c:v>
                </c:pt>
                <c:pt idx="47576">
                  <c:v>535015813.69999999</c:v>
                </c:pt>
                <c:pt idx="47577">
                  <c:v>535027059.19999999</c:v>
                </c:pt>
                <c:pt idx="47578">
                  <c:v>535038304.69999999</c:v>
                </c:pt>
                <c:pt idx="47579">
                  <c:v>535049550.19999999</c:v>
                </c:pt>
                <c:pt idx="47580">
                  <c:v>535060795.69999999</c:v>
                </c:pt>
                <c:pt idx="47581">
                  <c:v>535072041.19999999</c:v>
                </c:pt>
                <c:pt idx="47582">
                  <c:v>535083286.69999999</c:v>
                </c:pt>
                <c:pt idx="47583">
                  <c:v>535094532.19999999</c:v>
                </c:pt>
                <c:pt idx="47584">
                  <c:v>535105777.69999999</c:v>
                </c:pt>
                <c:pt idx="47585">
                  <c:v>535117023.19999999</c:v>
                </c:pt>
                <c:pt idx="47586">
                  <c:v>535128268.69999999</c:v>
                </c:pt>
                <c:pt idx="47587">
                  <c:v>535139514.19999999</c:v>
                </c:pt>
                <c:pt idx="47588">
                  <c:v>535150759.69999999</c:v>
                </c:pt>
                <c:pt idx="47589">
                  <c:v>535162005.19999999</c:v>
                </c:pt>
                <c:pt idx="47590">
                  <c:v>535173250.69999999</c:v>
                </c:pt>
                <c:pt idx="47591">
                  <c:v>535184496.19999999</c:v>
                </c:pt>
                <c:pt idx="47592">
                  <c:v>535195741.69999999</c:v>
                </c:pt>
                <c:pt idx="47593">
                  <c:v>535206987.19999999</c:v>
                </c:pt>
                <c:pt idx="47594">
                  <c:v>535218232.69999999</c:v>
                </c:pt>
                <c:pt idx="47595">
                  <c:v>535229478.19999999</c:v>
                </c:pt>
                <c:pt idx="47596">
                  <c:v>535240723.69999999</c:v>
                </c:pt>
                <c:pt idx="47597">
                  <c:v>535251969.19999999</c:v>
                </c:pt>
                <c:pt idx="47598">
                  <c:v>535263214.69999999</c:v>
                </c:pt>
                <c:pt idx="47599">
                  <c:v>535274460.19999999</c:v>
                </c:pt>
                <c:pt idx="47600">
                  <c:v>535285705.69999999</c:v>
                </c:pt>
                <c:pt idx="47601">
                  <c:v>535296951.19999999</c:v>
                </c:pt>
                <c:pt idx="47602">
                  <c:v>535308196.69999999</c:v>
                </c:pt>
                <c:pt idx="47603">
                  <c:v>535319442.19999999</c:v>
                </c:pt>
                <c:pt idx="47604">
                  <c:v>535330687.69999999</c:v>
                </c:pt>
                <c:pt idx="47605">
                  <c:v>535341933.19999999</c:v>
                </c:pt>
                <c:pt idx="47606">
                  <c:v>535353178.69999999</c:v>
                </c:pt>
                <c:pt idx="47607">
                  <c:v>535364424.10000002</c:v>
                </c:pt>
                <c:pt idx="47608">
                  <c:v>535375669.60000002</c:v>
                </c:pt>
                <c:pt idx="47609">
                  <c:v>535386915.10000002</c:v>
                </c:pt>
                <c:pt idx="47610">
                  <c:v>535398160.60000002</c:v>
                </c:pt>
                <c:pt idx="47611">
                  <c:v>535409406.10000002</c:v>
                </c:pt>
                <c:pt idx="47612">
                  <c:v>535420651.60000002</c:v>
                </c:pt>
                <c:pt idx="47613">
                  <c:v>535431897.10000002</c:v>
                </c:pt>
                <c:pt idx="47614">
                  <c:v>535443142.60000002</c:v>
                </c:pt>
                <c:pt idx="47615">
                  <c:v>535454388.10000002</c:v>
                </c:pt>
                <c:pt idx="47616">
                  <c:v>535465633.60000002</c:v>
                </c:pt>
                <c:pt idx="47617">
                  <c:v>535476879.10000002</c:v>
                </c:pt>
                <c:pt idx="47618">
                  <c:v>535488124.60000002</c:v>
                </c:pt>
                <c:pt idx="47619">
                  <c:v>535499370.10000002</c:v>
                </c:pt>
                <c:pt idx="47620">
                  <c:v>535510615.60000002</c:v>
                </c:pt>
                <c:pt idx="47621">
                  <c:v>535521861.10000002</c:v>
                </c:pt>
                <c:pt idx="47622">
                  <c:v>535533106.60000002</c:v>
                </c:pt>
                <c:pt idx="47623">
                  <c:v>535544352.10000002</c:v>
                </c:pt>
                <c:pt idx="47624">
                  <c:v>535555597.60000002</c:v>
                </c:pt>
                <c:pt idx="47625">
                  <c:v>535566843.10000002</c:v>
                </c:pt>
                <c:pt idx="47626">
                  <c:v>535578088.60000002</c:v>
                </c:pt>
                <c:pt idx="47627">
                  <c:v>535589334.10000002</c:v>
                </c:pt>
                <c:pt idx="47628">
                  <c:v>535600579.60000002</c:v>
                </c:pt>
                <c:pt idx="47629">
                  <c:v>535611825.10000002</c:v>
                </c:pt>
                <c:pt idx="47630">
                  <c:v>535623070.60000002</c:v>
                </c:pt>
                <c:pt idx="47631">
                  <c:v>535634316.10000002</c:v>
                </c:pt>
                <c:pt idx="47632">
                  <c:v>535645561.60000002</c:v>
                </c:pt>
                <c:pt idx="47633">
                  <c:v>535656807.10000002</c:v>
                </c:pt>
                <c:pt idx="47634">
                  <c:v>535668052.60000002</c:v>
                </c:pt>
                <c:pt idx="47635">
                  <c:v>535679298.10000002</c:v>
                </c:pt>
                <c:pt idx="47636">
                  <c:v>535690543.60000002</c:v>
                </c:pt>
                <c:pt idx="47637">
                  <c:v>535701789.10000002</c:v>
                </c:pt>
                <c:pt idx="47638">
                  <c:v>535713034.60000002</c:v>
                </c:pt>
                <c:pt idx="47639">
                  <c:v>535724280.10000002</c:v>
                </c:pt>
                <c:pt idx="47640">
                  <c:v>535735525.60000002</c:v>
                </c:pt>
                <c:pt idx="47641">
                  <c:v>535746771.10000002</c:v>
                </c:pt>
                <c:pt idx="47642">
                  <c:v>535758016.60000002</c:v>
                </c:pt>
                <c:pt idx="47643">
                  <c:v>535769262.10000002</c:v>
                </c:pt>
                <c:pt idx="47644">
                  <c:v>535780507.60000002</c:v>
                </c:pt>
                <c:pt idx="47645">
                  <c:v>535791753.10000002</c:v>
                </c:pt>
                <c:pt idx="47646">
                  <c:v>535802998.60000002</c:v>
                </c:pt>
                <c:pt idx="47647">
                  <c:v>535814244.10000002</c:v>
                </c:pt>
                <c:pt idx="47648">
                  <c:v>535825489.60000002</c:v>
                </c:pt>
                <c:pt idx="47649">
                  <c:v>535836735.10000002</c:v>
                </c:pt>
                <c:pt idx="47650">
                  <c:v>535847980.60000002</c:v>
                </c:pt>
                <c:pt idx="47651">
                  <c:v>535859226.10000002</c:v>
                </c:pt>
                <c:pt idx="47652">
                  <c:v>535870471.60000002</c:v>
                </c:pt>
                <c:pt idx="47653">
                  <c:v>535881717.10000002</c:v>
                </c:pt>
                <c:pt idx="47654">
                  <c:v>535892962.60000002</c:v>
                </c:pt>
                <c:pt idx="47655">
                  <c:v>535904208.10000002</c:v>
                </c:pt>
                <c:pt idx="47656">
                  <c:v>535915453.60000002</c:v>
                </c:pt>
                <c:pt idx="47657">
                  <c:v>535926699</c:v>
                </c:pt>
                <c:pt idx="47658">
                  <c:v>535937944.5</c:v>
                </c:pt>
                <c:pt idx="47659">
                  <c:v>535949190</c:v>
                </c:pt>
                <c:pt idx="47660">
                  <c:v>535960435.5</c:v>
                </c:pt>
                <c:pt idx="47661">
                  <c:v>535971681</c:v>
                </c:pt>
                <c:pt idx="47662">
                  <c:v>535982926.5</c:v>
                </c:pt>
                <c:pt idx="47663">
                  <c:v>535994172</c:v>
                </c:pt>
                <c:pt idx="47664">
                  <c:v>536005417.5</c:v>
                </c:pt>
                <c:pt idx="47665">
                  <c:v>536016663</c:v>
                </c:pt>
                <c:pt idx="47666">
                  <c:v>536027908.5</c:v>
                </c:pt>
                <c:pt idx="47667">
                  <c:v>536039154</c:v>
                </c:pt>
                <c:pt idx="47668">
                  <c:v>536050399.5</c:v>
                </c:pt>
                <c:pt idx="47669">
                  <c:v>536061645</c:v>
                </c:pt>
                <c:pt idx="47670">
                  <c:v>536072890.5</c:v>
                </c:pt>
                <c:pt idx="47671">
                  <c:v>536084136</c:v>
                </c:pt>
                <c:pt idx="47672">
                  <c:v>536095381.5</c:v>
                </c:pt>
                <c:pt idx="47673">
                  <c:v>536106627</c:v>
                </c:pt>
                <c:pt idx="47674">
                  <c:v>536117872.5</c:v>
                </c:pt>
                <c:pt idx="47675">
                  <c:v>536129118</c:v>
                </c:pt>
                <c:pt idx="47676">
                  <c:v>536140363.5</c:v>
                </c:pt>
                <c:pt idx="47677">
                  <c:v>536151609</c:v>
                </c:pt>
                <c:pt idx="47678">
                  <c:v>536162854.5</c:v>
                </c:pt>
                <c:pt idx="47679">
                  <c:v>536174100</c:v>
                </c:pt>
                <c:pt idx="47680">
                  <c:v>536185345.5</c:v>
                </c:pt>
                <c:pt idx="47681">
                  <c:v>536196591</c:v>
                </c:pt>
                <c:pt idx="47682">
                  <c:v>536207836.5</c:v>
                </c:pt>
                <c:pt idx="47683">
                  <c:v>536219082</c:v>
                </c:pt>
                <c:pt idx="47684">
                  <c:v>536230327.5</c:v>
                </c:pt>
                <c:pt idx="47685">
                  <c:v>536241573</c:v>
                </c:pt>
                <c:pt idx="47686">
                  <c:v>536252818.5</c:v>
                </c:pt>
                <c:pt idx="47687">
                  <c:v>536264064</c:v>
                </c:pt>
                <c:pt idx="47688">
                  <c:v>536275309.5</c:v>
                </c:pt>
                <c:pt idx="47689">
                  <c:v>536286555</c:v>
                </c:pt>
                <c:pt idx="47690">
                  <c:v>536297800.5</c:v>
                </c:pt>
                <c:pt idx="47691">
                  <c:v>536309046</c:v>
                </c:pt>
                <c:pt idx="47692">
                  <c:v>536320291.5</c:v>
                </c:pt>
                <c:pt idx="47693">
                  <c:v>536331537</c:v>
                </c:pt>
                <c:pt idx="47694">
                  <c:v>536342782.5</c:v>
                </c:pt>
                <c:pt idx="47695">
                  <c:v>536354028</c:v>
                </c:pt>
                <c:pt idx="47696">
                  <c:v>536365273.5</c:v>
                </c:pt>
                <c:pt idx="47697">
                  <c:v>536376519</c:v>
                </c:pt>
                <c:pt idx="47698">
                  <c:v>536387764.5</c:v>
                </c:pt>
                <c:pt idx="47699">
                  <c:v>536399010</c:v>
                </c:pt>
                <c:pt idx="47700">
                  <c:v>536410255.5</c:v>
                </c:pt>
                <c:pt idx="47701">
                  <c:v>536421501</c:v>
                </c:pt>
                <c:pt idx="47702">
                  <c:v>536432746.5</c:v>
                </c:pt>
                <c:pt idx="47703">
                  <c:v>536443992</c:v>
                </c:pt>
                <c:pt idx="47704">
                  <c:v>536455237.5</c:v>
                </c:pt>
                <c:pt idx="47705">
                  <c:v>536466483</c:v>
                </c:pt>
                <c:pt idx="47706">
                  <c:v>536477728.5</c:v>
                </c:pt>
                <c:pt idx="47707">
                  <c:v>536488974</c:v>
                </c:pt>
                <c:pt idx="47708">
                  <c:v>536500219.39999998</c:v>
                </c:pt>
                <c:pt idx="47709">
                  <c:v>536511464.89999998</c:v>
                </c:pt>
                <c:pt idx="47710">
                  <c:v>536522710.39999998</c:v>
                </c:pt>
                <c:pt idx="47711">
                  <c:v>536533955.89999998</c:v>
                </c:pt>
                <c:pt idx="47712">
                  <c:v>536545201.39999998</c:v>
                </c:pt>
                <c:pt idx="47713">
                  <c:v>536556446.89999998</c:v>
                </c:pt>
                <c:pt idx="47714">
                  <c:v>536567692.39999998</c:v>
                </c:pt>
                <c:pt idx="47715">
                  <c:v>536578937.89999998</c:v>
                </c:pt>
                <c:pt idx="47716">
                  <c:v>536590183.39999998</c:v>
                </c:pt>
                <c:pt idx="47717">
                  <c:v>536601428.89999998</c:v>
                </c:pt>
                <c:pt idx="47718">
                  <c:v>536612674.39999998</c:v>
                </c:pt>
                <c:pt idx="47719">
                  <c:v>536623919.89999998</c:v>
                </c:pt>
                <c:pt idx="47720">
                  <c:v>536635165.39999998</c:v>
                </c:pt>
                <c:pt idx="47721">
                  <c:v>536646410.89999998</c:v>
                </c:pt>
                <c:pt idx="47722">
                  <c:v>536657656.39999998</c:v>
                </c:pt>
                <c:pt idx="47723">
                  <c:v>536668901.89999998</c:v>
                </c:pt>
                <c:pt idx="47724">
                  <c:v>536680147.39999998</c:v>
                </c:pt>
                <c:pt idx="47725">
                  <c:v>536691392.89999998</c:v>
                </c:pt>
                <c:pt idx="47726">
                  <c:v>536702638.39999998</c:v>
                </c:pt>
                <c:pt idx="47727">
                  <c:v>536713883.89999998</c:v>
                </c:pt>
                <c:pt idx="47728">
                  <c:v>536725129.39999998</c:v>
                </c:pt>
                <c:pt idx="47729">
                  <c:v>536736374.89999998</c:v>
                </c:pt>
                <c:pt idx="47730">
                  <c:v>536747620.39999998</c:v>
                </c:pt>
                <c:pt idx="47731">
                  <c:v>536758865.89999998</c:v>
                </c:pt>
                <c:pt idx="47732">
                  <c:v>536770111.39999998</c:v>
                </c:pt>
                <c:pt idx="47733">
                  <c:v>536781356.89999998</c:v>
                </c:pt>
                <c:pt idx="47734">
                  <c:v>536792602.39999998</c:v>
                </c:pt>
                <c:pt idx="47735">
                  <c:v>536803847.89999998</c:v>
                </c:pt>
                <c:pt idx="47736">
                  <c:v>536815093.39999998</c:v>
                </c:pt>
                <c:pt idx="47737">
                  <c:v>536826338.89999998</c:v>
                </c:pt>
                <c:pt idx="47738">
                  <c:v>536837584.39999998</c:v>
                </c:pt>
                <c:pt idx="47739">
                  <c:v>536848829.89999998</c:v>
                </c:pt>
                <c:pt idx="47740">
                  <c:v>536860075.39999998</c:v>
                </c:pt>
                <c:pt idx="47741">
                  <c:v>536871320.89999998</c:v>
                </c:pt>
                <c:pt idx="47742">
                  <c:v>536882566.39999998</c:v>
                </c:pt>
                <c:pt idx="47743">
                  <c:v>536893811.89999998</c:v>
                </c:pt>
                <c:pt idx="47744">
                  <c:v>536905057.39999998</c:v>
                </c:pt>
                <c:pt idx="47745">
                  <c:v>536916302.89999998</c:v>
                </c:pt>
                <c:pt idx="47746">
                  <c:v>536927548.39999998</c:v>
                </c:pt>
                <c:pt idx="47747">
                  <c:v>536938793.89999998</c:v>
                </c:pt>
                <c:pt idx="47748">
                  <c:v>536950039.39999998</c:v>
                </c:pt>
                <c:pt idx="47749">
                  <c:v>536961284.89999998</c:v>
                </c:pt>
                <c:pt idx="47750">
                  <c:v>536972530.39999998</c:v>
                </c:pt>
                <c:pt idx="47751">
                  <c:v>536983775.89999998</c:v>
                </c:pt>
                <c:pt idx="47752">
                  <c:v>536995021.39999998</c:v>
                </c:pt>
                <c:pt idx="47753">
                  <c:v>537006266.89999998</c:v>
                </c:pt>
                <c:pt idx="47754">
                  <c:v>537017512.39999998</c:v>
                </c:pt>
                <c:pt idx="47755">
                  <c:v>537028757.89999998</c:v>
                </c:pt>
                <c:pt idx="47756">
                  <c:v>537040003.39999998</c:v>
                </c:pt>
                <c:pt idx="47757">
                  <c:v>537051248.89999998</c:v>
                </c:pt>
                <c:pt idx="47758">
                  <c:v>537062494.29999995</c:v>
                </c:pt>
                <c:pt idx="47759">
                  <c:v>537073739.79999995</c:v>
                </c:pt>
                <c:pt idx="47760">
                  <c:v>537084985.29999995</c:v>
                </c:pt>
                <c:pt idx="47761">
                  <c:v>537096230.79999995</c:v>
                </c:pt>
                <c:pt idx="47762">
                  <c:v>537107476.29999995</c:v>
                </c:pt>
                <c:pt idx="47763">
                  <c:v>537118721.79999995</c:v>
                </c:pt>
                <c:pt idx="47764">
                  <c:v>537129967.29999995</c:v>
                </c:pt>
                <c:pt idx="47765">
                  <c:v>537141212.79999995</c:v>
                </c:pt>
                <c:pt idx="47766">
                  <c:v>537152458.29999995</c:v>
                </c:pt>
                <c:pt idx="47767">
                  <c:v>537163703.79999995</c:v>
                </c:pt>
                <c:pt idx="47768">
                  <c:v>537174949.29999995</c:v>
                </c:pt>
                <c:pt idx="47769">
                  <c:v>537186194.79999995</c:v>
                </c:pt>
                <c:pt idx="47770">
                  <c:v>537197440.29999995</c:v>
                </c:pt>
                <c:pt idx="47771">
                  <c:v>537208685.79999995</c:v>
                </c:pt>
                <c:pt idx="47772">
                  <c:v>537219931.29999995</c:v>
                </c:pt>
                <c:pt idx="47773">
                  <c:v>537231176.79999995</c:v>
                </c:pt>
                <c:pt idx="47774">
                  <c:v>537242422.29999995</c:v>
                </c:pt>
                <c:pt idx="47775">
                  <c:v>537253667.79999995</c:v>
                </c:pt>
                <c:pt idx="47776">
                  <c:v>537264913.29999995</c:v>
                </c:pt>
                <c:pt idx="47777">
                  <c:v>537276158.79999995</c:v>
                </c:pt>
                <c:pt idx="47778">
                  <c:v>537287404.29999995</c:v>
                </c:pt>
                <c:pt idx="47779">
                  <c:v>537298649.79999995</c:v>
                </c:pt>
                <c:pt idx="47780">
                  <c:v>537309895.29999995</c:v>
                </c:pt>
                <c:pt idx="47781">
                  <c:v>537321140.79999995</c:v>
                </c:pt>
                <c:pt idx="47782">
                  <c:v>537332386.29999995</c:v>
                </c:pt>
                <c:pt idx="47783">
                  <c:v>537343631.79999995</c:v>
                </c:pt>
                <c:pt idx="47784">
                  <c:v>537354877.29999995</c:v>
                </c:pt>
                <c:pt idx="47785">
                  <c:v>537366122.79999995</c:v>
                </c:pt>
                <c:pt idx="47786">
                  <c:v>537377368.29999995</c:v>
                </c:pt>
                <c:pt idx="47787">
                  <c:v>537388613.79999995</c:v>
                </c:pt>
                <c:pt idx="47788">
                  <c:v>537399859.29999995</c:v>
                </c:pt>
                <c:pt idx="47789">
                  <c:v>537411104.79999995</c:v>
                </c:pt>
                <c:pt idx="47790">
                  <c:v>537422350.29999995</c:v>
                </c:pt>
                <c:pt idx="47791">
                  <c:v>537433595.79999995</c:v>
                </c:pt>
                <c:pt idx="47792">
                  <c:v>537444841.29999995</c:v>
                </c:pt>
                <c:pt idx="47793">
                  <c:v>537456086.79999995</c:v>
                </c:pt>
                <c:pt idx="47794">
                  <c:v>537467332.29999995</c:v>
                </c:pt>
                <c:pt idx="47795">
                  <c:v>537478577.79999995</c:v>
                </c:pt>
                <c:pt idx="47796">
                  <c:v>537489823.29999995</c:v>
                </c:pt>
                <c:pt idx="47797">
                  <c:v>537501068.79999995</c:v>
                </c:pt>
                <c:pt idx="47798">
                  <c:v>537512314.29999995</c:v>
                </c:pt>
                <c:pt idx="47799">
                  <c:v>537523559.79999995</c:v>
                </c:pt>
                <c:pt idx="47800">
                  <c:v>537534805.29999995</c:v>
                </c:pt>
                <c:pt idx="47801">
                  <c:v>537546050.79999995</c:v>
                </c:pt>
                <c:pt idx="47802">
                  <c:v>537557296.29999995</c:v>
                </c:pt>
                <c:pt idx="47803">
                  <c:v>537568541.79999995</c:v>
                </c:pt>
                <c:pt idx="47804">
                  <c:v>537579787.29999995</c:v>
                </c:pt>
                <c:pt idx="47805">
                  <c:v>537591032.79999995</c:v>
                </c:pt>
                <c:pt idx="47806">
                  <c:v>537602278.29999995</c:v>
                </c:pt>
                <c:pt idx="47807">
                  <c:v>537613523.79999995</c:v>
                </c:pt>
                <c:pt idx="47808">
                  <c:v>537624769.20000005</c:v>
                </c:pt>
                <c:pt idx="47809">
                  <c:v>537636014.70000005</c:v>
                </c:pt>
                <c:pt idx="47810">
                  <c:v>537647260.20000005</c:v>
                </c:pt>
                <c:pt idx="47811">
                  <c:v>537658505.70000005</c:v>
                </c:pt>
                <c:pt idx="47812">
                  <c:v>537669751.20000005</c:v>
                </c:pt>
                <c:pt idx="47813">
                  <c:v>537680996.70000005</c:v>
                </c:pt>
                <c:pt idx="47814">
                  <c:v>537692242.20000005</c:v>
                </c:pt>
                <c:pt idx="47815">
                  <c:v>537703487.70000005</c:v>
                </c:pt>
                <c:pt idx="47816">
                  <c:v>537714733.20000005</c:v>
                </c:pt>
                <c:pt idx="47817">
                  <c:v>537725978.70000005</c:v>
                </c:pt>
                <c:pt idx="47818">
                  <c:v>537737224.20000005</c:v>
                </c:pt>
                <c:pt idx="47819">
                  <c:v>537748469.70000005</c:v>
                </c:pt>
                <c:pt idx="47820">
                  <c:v>537759715.20000005</c:v>
                </c:pt>
                <c:pt idx="47821">
                  <c:v>537770960.70000005</c:v>
                </c:pt>
                <c:pt idx="47822">
                  <c:v>537782206.20000005</c:v>
                </c:pt>
                <c:pt idx="47823">
                  <c:v>537793451.70000005</c:v>
                </c:pt>
                <c:pt idx="47824">
                  <c:v>537804697.20000005</c:v>
                </c:pt>
                <c:pt idx="47825">
                  <c:v>537815942.70000005</c:v>
                </c:pt>
                <c:pt idx="47826">
                  <c:v>537827188.20000005</c:v>
                </c:pt>
                <c:pt idx="47827">
                  <c:v>537838433.70000005</c:v>
                </c:pt>
                <c:pt idx="47828">
                  <c:v>537849679.20000005</c:v>
                </c:pt>
                <c:pt idx="47829">
                  <c:v>537860924.70000005</c:v>
                </c:pt>
                <c:pt idx="47830">
                  <c:v>537872170.20000005</c:v>
                </c:pt>
                <c:pt idx="47831">
                  <c:v>537883415.70000005</c:v>
                </c:pt>
                <c:pt idx="47832">
                  <c:v>537894661.20000005</c:v>
                </c:pt>
                <c:pt idx="47833">
                  <c:v>537905906.70000005</c:v>
                </c:pt>
                <c:pt idx="47834">
                  <c:v>537917152.20000005</c:v>
                </c:pt>
                <c:pt idx="47835">
                  <c:v>537928397.70000005</c:v>
                </c:pt>
                <c:pt idx="47836">
                  <c:v>537939643.20000005</c:v>
                </c:pt>
                <c:pt idx="47837">
                  <c:v>537950888.70000005</c:v>
                </c:pt>
                <c:pt idx="47838">
                  <c:v>537962134.20000005</c:v>
                </c:pt>
                <c:pt idx="47839">
                  <c:v>537973379.70000005</c:v>
                </c:pt>
                <c:pt idx="47840">
                  <c:v>537984625.20000005</c:v>
                </c:pt>
                <c:pt idx="47841">
                  <c:v>537995870.70000005</c:v>
                </c:pt>
                <c:pt idx="47842">
                  <c:v>538007116.20000005</c:v>
                </c:pt>
                <c:pt idx="47843">
                  <c:v>538018361.70000005</c:v>
                </c:pt>
                <c:pt idx="47844">
                  <c:v>538029607.20000005</c:v>
                </c:pt>
                <c:pt idx="47845">
                  <c:v>538040852.70000005</c:v>
                </c:pt>
                <c:pt idx="47846">
                  <c:v>538052098.20000005</c:v>
                </c:pt>
                <c:pt idx="47847">
                  <c:v>538063343.70000005</c:v>
                </c:pt>
                <c:pt idx="47848">
                  <c:v>538074589.20000005</c:v>
                </c:pt>
                <c:pt idx="47849">
                  <c:v>538085834.70000005</c:v>
                </c:pt>
                <c:pt idx="47850">
                  <c:v>538097080.20000005</c:v>
                </c:pt>
                <c:pt idx="47851">
                  <c:v>538108325.70000005</c:v>
                </c:pt>
                <c:pt idx="47852">
                  <c:v>538119571.20000005</c:v>
                </c:pt>
                <c:pt idx="47853">
                  <c:v>538130816.70000005</c:v>
                </c:pt>
                <c:pt idx="47854">
                  <c:v>538142062.20000005</c:v>
                </c:pt>
                <c:pt idx="47855">
                  <c:v>538153307.70000005</c:v>
                </c:pt>
                <c:pt idx="47856">
                  <c:v>538164553.20000005</c:v>
                </c:pt>
                <c:pt idx="47857">
                  <c:v>538175798.70000005</c:v>
                </c:pt>
                <c:pt idx="47858">
                  <c:v>538187044.20000005</c:v>
                </c:pt>
                <c:pt idx="47859">
                  <c:v>538198289.60000002</c:v>
                </c:pt>
                <c:pt idx="47860">
                  <c:v>538209535.10000002</c:v>
                </c:pt>
                <c:pt idx="47861">
                  <c:v>538220780.60000002</c:v>
                </c:pt>
                <c:pt idx="47862">
                  <c:v>538232026.10000002</c:v>
                </c:pt>
                <c:pt idx="47863">
                  <c:v>538243271.60000002</c:v>
                </c:pt>
                <c:pt idx="47864">
                  <c:v>538254517.10000002</c:v>
                </c:pt>
                <c:pt idx="47865">
                  <c:v>538265762.60000002</c:v>
                </c:pt>
                <c:pt idx="47866">
                  <c:v>538277008.10000002</c:v>
                </c:pt>
                <c:pt idx="47867">
                  <c:v>538288253.60000002</c:v>
                </c:pt>
                <c:pt idx="47868">
                  <c:v>538299499.10000002</c:v>
                </c:pt>
                <c:pt idx="47869">
                  <c:v>538310744.60000002</c:v>
                </c:pt>
                <c:pt idx="47870">
                  <c:v>538321990.10000002</c:v>
                </c:pt>
                <c:pt idx="47871">
                  <c:v>538333235.60000002</c:v>
                </c:pt>
                <c:pt idx="47872">
                  <c:v>538344481.10000002</c:v>
                </c:pt>
                <c:pt idx="47873">
                  <c:v>538355726.60000002</c:v>
                </c:pt>
                <c:pt idx="47874">
                  <c:v>538366972.10000002</c:v>
                </c:pt>
                <c:pt idx="47875">
                  <c:v>538378217.60000002</c:v>
                </c:pt>
                <c:pt idx="47876">
                  <c:v>538389463.10000002</c:v>
                </c:pt>
                <c:pt idx="47877">
                  <c:v>538400708.60000002</c:v>
                </c:pt>
                <c:pt idx="47878">
                  <c:v>538411954.10000002</c:v>
                </c:pt>
                <c:pt idx="47879">
                  <c:v>538423199.60000002</c:v>
                </c:pt>
                <c:pt idx="47880">
                  <c:v>538434445.10000002</c:v>
                </c:pt>
                <c:pt idx="47881">
                  <c:v>538445690.60000002</c:v>
                </c:pt>
                <c:pt idx="47882">
                  <c:v>538456936.10000002</c:v>
                </c:pt>
                <c:pt idx="47883">
                  <c:v>538468181.60000002</c:v>
                </c:pt>
                <c:pt idx="47884">
                  <c:v>538479427.10000002</c:v>
                </c:pt>
                <c:pt idx="47885">
                  <c:v>538490672.60000002</c:v>
                </c:pt>
                <c:pt idx="47886">
                  <c:v>538501918.10000002</c:v>
                </c:pt>
                <c:pt idx="47887">
                  <c:v>538513163.60000002</c:v>
                </c:pt>
                <c:pt idx="47888">
                  <c:v>538524409.10000002</c:v>
                </c:pt>
                <c:pt idx="47889">
                  <c:v>538535654.60000002</c:v>
                </c:pt>
                <c:pt idx="47890">
                  <c:v>538546900.10000002</c:v>
                </c:pt>
                <c:pt idx="47891">
                  <c:v>538558145.60000002</c:v>
                </c:pt>
                <c:pt idx="47892">
                  <c:v>538569391.10000002</c:v>
                </c:pt>
                <c:pt idx="47893">
                  <c:v>538580636.60000002</c:v>
                </c:pt>
                <c:pt idx="47894">
                  <c:v>538591882.10000002</c:v>
                </c:pt>
                <c:pt idx="47895">
                  <c:v>538603127.60000002</c:v>
                </c:pt>
                <c:pt idx="47896">
                  <c:v>538614373.10000002</c:v>
                </c:pt>
                <c:pt idx="47897">
                  <c:v>538625618.60000002</c:v>
                </c:pt>
                <c:pt idx="47898">
                  <c:v>538636864.10000002</c:v>
                </c:pt>
                <c:pt idx="47899">
                  <c:v>538648109.60000002</c:v>
                </c:pt>
                <c:pt idx="47900">
                  <c:v>538659355.10000002</c:v>
                </c:pt>
                <c:pt idx="47901">
                  <c:v>538670600.60000002</c:v>
                </c:pt>
                <c:pt idx="47902">
                  <c:v>538681846.10000002</c:v>
                </c:pt>
                <c:pt idx="47903">
                  <c:v>538693091.60000002</c:v>
                </c:pt>
                <c:pt idx="47904">
                  <c:v>538704337.10000002</c:v>
                </c:pt>
                <c:pt idx="47905">
                  <c:v>538715582.60000002</c:v>
                </c:pt>
                <c:pt idx="47906">
                  <c:v>538726828.10000002</c:v>
                </c:pt>
                <c:pt idx="47907">
                  <c:v>538738073.60000002</c:v>
                </c:pt>
                <c:pt idx="47908">
                  <c:v>538749319.10000002</c:v>
                </c:pt>
                <c:pt idx="47909">
                  <c:v>538760564.5</c:v>
                </c:pt>
                <c:pt idx="47910">
                  <c:v>538771810</c:v>
                </c:pt>
                <c:pt idx="47911">
                  <c:v>538783055.5</c:v>
                </c:pt>
                <c:pt idx="47912">
                  <c:v>538794301</c:v>
                </c:pt>
                <c:pt idx="47913">
                  <c:v>538805546.5</c:v>
                </c:pt>
                <c:pt idx="47914">
                  <c:v>538816792</c:v>
                </c:pt>
                <c:pt idx="47915">
                  <c:v>538828037.5</c:v>
                </c:pt>
                <c:pt idx="47916">
                  <c:v>538839283</c:v>
                </c:pt>
                <c:pt idx="47917">
                  <c:v>538850528.5</c:v>
                </c:pt>
                <c:pt idx="47918">
                  <c:v>538861774</c:v>
                </c:pt>
                <c:pt idx="47919">
                  <c:v>538873019.5</c:v>
                </c:pt>
                <c:pt idx="47920">
                  <c:v>538884265</c:v>
                </c:pt>
                <c:pt idx="47921">
                  <c:v>538895510.5</c:v>
                </c:pt>
                <c:pt idx="47922">
                  <c:v>538906756</c:v>
                </c:pt>
                <c:pt idx="47923">
                  <c:v>538918001.5</c:v>
                </c:pt>
                <c:pt idx="47924">
                  <c:v>538929247</c:v>
                </c:pt>
                <c:pt idx="47925">
                  <c:v>538940492.5</c:v>
                </c:pt>
                <c:pt idx="47926">
                  <c:v>538951738</c:v>
                </c:pt>
                <c:pt idx="47927">
                  <c:v>538962983.5</c:v>
                </c:pt>
                <c:pt idx="47928">
                  <c:v>538974229</c:v>
                </c:pt>
                <c:pt idx="47929">
                  <c:v>538985474.5</c:v>
                </c:pt>
                <c:pt idx="47930">
                  <c:v>538996720</c:v>
                </c:pt>
                <c:pt idx="47931">
                  <c:v>539007965.5</c:v>
                </c:pt>
                <c:pt idx="47932">
                  <c:v>539019211</c:v>
                </c:pt>
                <c:pt idx="47933">
                  <c:v>539030456.5</c:v>
                </c:pt>
                <c:pt idx="47934">
                  <c:v>539041702</c:v>
                </c:pt>
                <c:pt idx="47935">
                  <c:v>539052947.5</c:v>
                </c:pt>
                <c:pt idx="47936">
                  <c:v>539064193</c:v>
                </c:pt>
                <c:pt idx="47937">
                  <c:v>539075438.5</c:v>
                </c:pt>
                <c:pt idx="47938">
                  <c:v>539086684</c:v>
                </c:pt>
                <c:pt idx="47939">
                  <c:v>539097929.5</c:v>
                </c:pt>
                <c:pt idx="47940">
                  <c:v>539109175</c:v>
                </c:pt>
                <c:pt idx="47941">
                  <c:v>539120420.5</c:v>
                </c:pt>
                <c:pt idx="47942">
                  <c:v>539131666</c:v>
                </c:pt>
                <c:pt idx="47943">
                  <c:v>539142911.5</c:v>
                </c:pt>
                <c:pt idx="47944">
                  <c:v>539154157</c:v>
                </c:pt>
                <c:pt idx="47945">
                  <c:v>539165402.5</c:v>
                </c:pt>
                <c:pt idx="47946">
                  <c:v>539176648</c:v>
                </c:pt>
                <c:pt idx="47947">
                  <c:v>539187893.5</c:v>
                </c:pt>
                <c:pt idx="47948">
                  <c:v>539199139</c:v>
                </c:pt>
                <c:pt idx="47949">
                  <c:v>539210384.5</c:v>
                </c:pt>
                <c:pt idx="47950">
                  <c:v>539221630</c:v>
                </c:pt>
                <c:pt idx="47951">
                  <c:v>539232875.5</c:v>
                </c:pt>
                <c:pt idx="47952">
                  <c:v>539244121</c:v>
                </c:pt>
                <c:pt idx="47953">
                  <c:v>539255366.5</c:v>
                </c:pt>
                <c:pt idx="47954">
                  <c:v>539266612</c:v>
                </c:pt>
                <c:pt idx="47955">
                  <c:v>539277857.5</c:v>
                </c:pt>
                <c:pt idx="47956">
                  <c:v>539289103</c:v>
                </c:pt>
                <c:pt idx="47957">
                  <c:v>539300348.5</c:v>
                </c:pt>
                <c:pt idx="47958">
                  <c:v>539311594</c:v>
                </c:pt>
                <c:pt idx="47959">
                  <c:v>539322839.5</c:v>
                </c:pt>
                <c:pt idx="47960">
                  <c:v>539334084.89999998</c:v>
                </c:pt>
                <c:pt idx="47961">
                  <c:v>539345330.39999998</c:v>
                </c:pt>
                <c:pt idx="47962">
                  <c:v>539356575.89999998</c:v>
                </c:pt>
                <c:pt idx="47963">
                  <c:v>539367821.39999998</c:v>
                </c:pt>
                <c:pt idx="47964">
                  <c:v>539379066.89999998</c:v>
                </c:pt>
                <c:pt idx="47965">
                  <c:v>539390312.39999998</c:v>
                </c:pt>
                <c:pt idx="47966">
                  <c:v>539401557.89999998</c:v>
                </c:pt>
                <c:pt idx="47967">
                  <c:v>539412803.39999998</c:v>
                </c:pt>
                <c:pt idx="47968">
                  <c:v>539424048.89999998</c:v>
                </c:pt>
                <c:pt idx="47969">
                  <c:v>539435294.39999998</c:v>
                </c:pt>
                <c:pt idx="47970">
                  <c:v>539446539.89999998</c:v>
                </c:pt>
                <c:pt idx="47971">
                  <c:v>539457785.39999998</c:v>
                </c:pt>
                <c:pt idx="47972">
                  <c:v>539469030.89999998</c:v>
                </c:pt>
                <c:pt idx="47973">
                  <c:v>539480276.39999998</c:v>
                </c:pt>
                <c:pt idx="47974">
                  <c:v>539491521.89999998</c:v>
                </c:pt>
                <c:pt idx="47975">
                  <c:v>539502767.39999998</c:v>
                </c:pt>
                <c:pt idx="47976">
                  <c:v>539514012.89999998</c:v>
                </c:pt>
                <c:pt idx="47977">
                  <c:v>539525258.39999998</c:v>
                </c:pt>
                <c:pt idx="47978">
                  <c:v>539536503.89999998</c:v>
                </c:pt>
                <c:pt idx="47979">
                  <c:v>539547749.39999998</c:v>
                </c:pt>
                <c:pt idx="47980">
                  <c:v>539558994.89999998</c:v>
                </c:pt>
                <c:pt idx="47981">
                  <c:v>539570240.39999998</c:v>
                </c:pt>
                <c:pt idx="47982">
                  <c:v>539581485.89999998</c:v>
                </c:pt>
                <c:pt idx="47983">
                  <c:v>539592731.39999998</c:v>
                </c:pt>
                <c:pt idx="47984">
                  <c:v>539603976.89999998</c:v>
                </c:pt>
                <c:pt idx="47985">
                  <c:v>539615222.39999998</c:v>
                </c:pt>
                <c:pt idx="47986">
                  <c:v>539626467.89999998</c:v>
                </c:pt>
                <c:pt idx="47987">
                  <c:v>539637713.39999998</c:v>
                </c:pt>
                <c:pt idx="47988">
                  <c:v>539648958.89999998</c:v>
                </c:pt>
                <c:pt idx="47989">
                  <c:v>539660204.39999998</c:v>
                </c:pt>
                <c:pt idx="47990">
                  <c:v>539671449.89999998</c:v>
                </c:pt>
                <c:pt idx="47991">
                  <c:v>539682695.39999998</c:v>
                </c:pt>
                <c:pt idx="47992">
                  <c:v>539693940.89999998</c:v>
                </c:pt>
                <c:pt idx="47993">
                  <c:v>539705186.39999998</c:v>
                </c:pt>
                <c:pt idx="47994">
                  <c:v>539716431.89999998</c:v>
                </c:pt>
                <c:pt idx="47995">
                  <c:v>539727677.39999998</c:v>
                </c:pt>
                <c:pt idx="47996">
                  <c:v>539738922.89999998</c:v>
                </c:pt>
                <c:pt idx="47997">
                  <c:v>539750168.39999998</c:v>
                </c:pt>
                <c:pt idx="47998">
                  <c:v>539761413.89999998</c:v>
                </c:pt>
                <c:pt idx="47999">
                  <c:v>539772659.39999998</c:v>
                </c:pt>
                <c:pt idx="48000">
                  <c:v>539783904.89999998</c:v>
                </c:pt>
                <c:pt idx="48001">
                  <c:v>539795150.39999998</c:v>
                </c:pt>
                <c:pt idx="48002">
                  <c:v>539806395.89999998</c:v>
                </c:pt>
                <c:pt idx="48003">
                  <c:v>539817641.39999998</c:v>
                </c:pt>
                <c:pt idx="48004">
                  <c:v>539828886.89999998</c:v>
                </c:pt>
                <c:pt idx="48005">
                  <c:v>539840132.39999998</c:v>
                </c:pt>
                <c:pt idx="48006">
                  <c:v>539851377.89999998</c:v>
                </c:pt>
                <c:pt idx="48007">
                  <c:v>539862623.39999998</c:v>
                </c:pt>
                <c:pt idx="48008">
                  <c:v>539873868.89999998</c:v>
                </c:pt>
                <c:pt idx="48009">
                  <c:v>539885114.39999998</c:v>
                </c:pt>
                <c:pt idx="48010">
                  <c:v>539896359.79999995</c:v>
                </c:pt>
                <c:pt idx="48011">
                  <c:v>539907605.29999995</c:v>
                </c:pt>
                <c:pt idx="48012">
                  <c:v>539918850.79999995</c:v>
                </c:pt>
                <c:pt idx="48013">
                  <c:v>539930096.29999995</c:v>
                </c:pt>
                <c:pt idx="48014">
                  <c:v>539941341.79999995</c:v>
                </c:pt>
                <c:pt idx="48015">
                  <c:v>539952587.29999995</c:v>
                </c:pt>
                <c:pt idx="48016">
                  <c:v>539963832.79999995</c:v>
                </c:pt>
                <c:pt idx="48017">
                  <c:v>539975078.29999995</c:v>
                </c:pt>
                <c:pt idx="48018">
                  <c:v>539986323.79999995</c:v>
                </c:pt>
                <c:pt idx="48019">
                  <c:v>539997569.29999995</c:v>
                </c:pt>
                <c:pt idx="48020">
                  <c:v>540008814.79999995</c:v>
                </c:pt>
                <c:pt idx="48021">
                  <c:v>540020060.29999995</c:v>
                </c:pt>
                <c:pt idx="48022">
                  <c:v>540031305.79999995</c:v>
                </c:pt>
                <c:pt idx="48023">
                  <c:v>540042551.29999995</c:v>
                </c:pt>
                <c:pt idx="48024">
                  <c:v>540053796.79999995</c:v>
                </c:pt>
                <c:pt idx="48025">
                  <c:v>540065042.29999995</c:v>
                </c:pt>
                <c:pt idx="48026">
                  <c:v>540076287.79999995</c:v>
                </c:pt>
                <c:pt idx="48027">
                  <c:v>540087533.29999995</c:v>
                </c:pt>
                <c:pt idx="48028">
                  <c:v>540098778.79999995</c:v>
                </c:pt>
                <c:pt idx="48029">
                  <c:v>540110024.29999995</c:v>
                </c:pt>
                <c:pt idx="48030">
                  <c:v>540121269.79999995</c:v>
                </c:pt>
                <c:pt idx="48031">
                  <c:v>540132515.29999995</c:v>
                </c:pt>
                <c:pt idx="48032">
                  <c:v>540143760.79999995</c:v>
                </c:pt>
                <c:pt idx="48033">
                  <c:v>540155006.29999995</c:v>
                </c:pt>
                <c:pt idx="48034">
                  <c:v>540166251.79999995</c:v>
                </c:pt>
                <c:pt idx="48035">
                  <c:v>540177497.29999995</c:v>
                </c:pt>
                <c:pt idx="48036">
                  <c:v>540188742.79999995</c:v>
                </c:pt>
                <c:pt idx="48037">
                  <c:v>540199988.29999995</c:v>
                </c:pt>
                <c:pt idx="48038">
                  <c:v>540211233.79999995</c:v>
                </c:pt>
                <c:pt idx="48039">
                  <c:v>540222479.29999995</c:v>
                </c:pt>
                <c:pt idx="48040">
                  <c:v>540233724.79999995</c:v>
                </c:pt>
                <c:pt idx="48041">
                  <c:v>540244970.29999995</c:v>
                </c:pt>
                <c:pt idx="48042">
                  <c:v>540256215.79999995</c:v>
                </c:pt>
                <c:pt idx="48043">
                  <c:v>540267461.29999995</c:v>
                </c:pt>
                <c:pt idx="48044">
                  <c:v>540278706.79999995</c:v>
                </c:pt>
                <c:pt idx="48045">
                  <c:v>540289952.29999995</c:v>
                </c:pt>
                <c:pt idx="48046">
                  <c:v>540301197.79999995</c:v>
                </c:pt>
                <c:pt idx="48047">
                  <c:v>540312443.29999995</c:v>
                </c:pt>
                <c:pt idx="48048">
                  <c:v>540323688.79999995</c:v>
                </c:pt>
                <c:pt idx="48049">
                  <c:v>540334934.29999995</c:v>
                </c:pt>
                <c:pt idx="48050">
                  <c:v>540346179.79999995</c:v>
                </c:pt>
                <c:pt idx="48051">
                  <c:v>540357425.29999995</c:v>
                </c:pt>
                <c:pt idx="48052">
                  <c:v>540368670.79999995</c:v>
                </c:pt>
                <c:pt idx="48053">
                  <c:v>540379916.29999995</c:v>
                </c:pt>
                <c:pt idx="48054">
                  <c:v>540391161.79999995</c:v>
                </c:pt>
                <c:pt idx="48055">
                  <c:v>540402407.29999995</c:v>
                </c:pt>
                <c:pt idx="48056">
                  <c:v>540413652.79999995</c:v>
                </c:pt>
                <c:pt idx="48057">
                  <c:v>540424898.29999995</c:v>
                </c:pt>
                <c:pt idx="48058">
                  <c:v>540436143.79999995</c:v>
                </c:pt>
                <c:pt idx="48059">
                  <c:v>540447389.29999995</c:v>
                </c:pt>
                <c:pt idx="48060">
                  <c:v>540458634.79999995</c:v>
                </c:pt>
                <c:pt idx="48061">
                  <c:v>540469880.20000005</c:v>
                </c:pt>
                <c:pt idx="48062">
                  <c:v>540481125.70000005</c:v>
                </c:pt>
                <c:pt idx="48063">
                  <c:v>540492371.20000005</c:v>
                </c:pt>
                <c:pt idx="48064">
                  <c:v>540503616.70000005</c:v>
                </c:pt>
                <c:pt idx="48065">
                  <c:v>540514862.20000005</c:v>
                </c:pt>
                <c:pt idx="48066">
                  <c:v>540526107.70000005</c:v>
                </c:pt>
                <c:pt idx="48067">
                  <c:v>540537353.20000005</c:v>
                </c:pt>
                <c:pt idx="48068">
                  <c:v>540548598.70000005</c:v>
                </c:pt>
                <c:pt idx="48069">
                  <c:v>540559844.20000005</c:v>
                </c:pt>
                <c:pt idx="48070">
                  <c:v>540571089.70000005</c:v>
                </c:pt>
                <c:pt idx="48071">
                  <c:v>540582335.20000005</c:v>
                </c:pt>
                <c:pt idx="48072">
                  <c:v>540593580.70000005</c:v>
                </c:pt>
                <c:pt idx="48073">
                  <c:v>540604826.20000005</c:v>
                </c:pt>
                <c:pt idx="48074">
                  <c:v>540616071.70000005</c:v>
                </c:pt>
                <c:pt idx="48075">
                  <c:v>540627317.20000005</c:v>
                </c:pt>
                <c:pt idx="48076">
                  <c:v>540638562.70000005</c:v>
                </c:pt>
                <c:pt idx="48077">
                  <c:v>540649808.20000005</c:v>
                </c:pt>
                <c:pt idx="48078">
                  <c:v>540661053.70000005</c:v>
                </c:pt>
                <c:pt idx="48079">
                  <c:v>540672299.20000005</c:v>
                </c:pt>
                <c:pt idx="48080">
                  <c:v>540683544.70000005</c:v>
                </c:pt>
                <c:pt idx="48081">
                  <c:v>540694790.20000005</c:v>
                </c:pt>
                <c:pt idx="48082">
                  <c:v>540706035.70000005</c:v>
                </c:pt>
                <c:pt idx="48083">
                  <c:v>540717281.20000005</c:v>
                </c:pt>
                <c:pt idx="48084">
                  <c:v>540728526.70000005</c:v>
                </c:pt>
                <c:pt idx="48085">
                  <c:v>540739772.20000005</c:v>
                </c:pt>
                <c:pt idx="48086">
                  <c:v>540751017.70000005</c:v>
                </c:pt>
                <c:pt idx="48087">
                  <c:v>540762263.20000005</c:v>
                </c:pt>
                <c:pt idx="48088">
                  <c:v>540773508.70000005</c:v>
                </c:pt>
                <c:pt idx="48089">
                  <c:v>540784754.20000005</c:v>
                </c:pt>
                <c:pt idx="48090">
                  <c:v>540795999.70000005</c:v>
                </c:pt>
                <c:pt idx="48091">
                  <c:v>540807245.20000005</c:v>
                </c:pt>
                <c:pt idx="48092">
                  <c:v>540818490.70000005</c:v>
                </c:pt>
                <c:pt idx="48093">
                  <c:v>540829736.20000005</c:v>
                </c:pt>
                <c:pt idx="48094">
                  <c:v>540840981.70000005</c:v>
                </c:pt>
                <c:pt idx="48095">
                  <c:v>540852227.20000005</c:v>
                </c:pt>
                <c:pt idx="48096">
                  <c:v>540863472.70000005</c:v>
                </c:pt>
                <c:pt idx="48097">
                  <c:v>540874718.20000005</c:v>
                </c:pt>
                <c:pt idx="48098">
                  <c:v>540885963.70000005</c:v>
                </c:pt>
                <c:pt idx="48099">
                  <c:v>540897209.20000005</c:v>
                </c:pt>
                <c:pt idx="48100">
                  <c:v>540908454.70000005</c:v>
                </c:pt>
                <c:pt idx="48101">
                  <c:v>540919700.20000005</c:v>
                </c:pt>
                <c:pt idx="48102">
                  <c:v>540930945.70000005</c:v>
                </c:pt>
                <c:pt idx="48103">
                  <c:v>540942191.20000005</c:v>
                </c:pt>
                <c:pt idx="48104">
                  <c:v>540953436.70000005</c:v>
                </c:pt>
                <c:pt idx="48105">
                  <c:v>540964682.20000005</c:v>
                </c:pt>
                <c:pt idx="48106">
                  <c:v>540975927.70000005</c:v>
                </c:pt>
                <c:pt idx="48107">
                  <c:v>540987173.20000005</c:v>
                </c:pt>
                <c:pt idx="48108">
                  <c:v>540998418.70000005</c:v>
                </c:pt>
                <c:pt idx="48109">
                  <c:v>541009664.20000005</c:v>
                </c:pt>
                <c:pt idx="48110">
                  <c:v>541020909.70000005</c:v>
                </c:pt>
                <c:pt idx="48111">
                  <c:v>541032155.10000002</c:v>
                </c:pt>
                <c:pt idx="48112">
                  <c:v>541043400.60000002</c:v>
                </c:pt>
                <c:pt idx="48113">
                  <c:v>541054646.10000002</c:v>
                </c:pt>
                <c:pt idx="48114">
                  <c:v>541065891.60000002</c:v>
                </c:pt>
                <c:pt idx="48115">
                  <c:v>541077137.10000002</c:v>
                </c:pt>
                <c:pt idx="48116">
                  <c:v>541088382.60000002</c:v>
                </c:pt>
                <c:pt idx="48117">
                  <c:v>541099628.10000002</c:v>
                </c:pt>
                <c:pt idx="48118">
                  <c:v>541110873.60000002</c:v>
                </c:pt>
                <c:pt idx="48119">
                  <c:v>541122119.10000002</c:v>
                </c:pt>
                <c:pt idx="48120">
                  <c:v>541133364.60000002</c:v>
                </c:pt>
                <c:pt idx="48121">
                  <c:v>541144610.10000002</c:v>
                </c:pt>
                <c:pt idx="48122">
                  <c:v>541155855.60000002</c:v>
                </c:pt>
                <c:pt idx="48123">
                  <c:v>541167101.10000002</c:v>
                </c:pt>
                <c:pt idx="48124">
                  <c:v>541178346.60000002</c:v>
                </c:pt>
                <c:pt idx="48125">
                  <c:v>541189592.10000002</c:v>
                </c:pt>
                <c:pt idx="48126">
                  <c:v>541200837.60000002</c:v>
                </c:pt>
                <c:pt idx="48127">
                  <c:v>541212083.10000002</c:v>
                </c:pt>
                <c:pt idx="48128">
                  <c:v>541223328.60000002</c:v>
                </c:pt>
                <c:pt idx="48129">
                  <c:v>541234574.10000002</c:v>
                </c:pt>
                <c:pt idx="48130">
                  <c:v>541245819.60000002</c:v>
                </c:pt>
                <c:pt idx="48131">
                  <c:v>541257065.10000002</c:v>
                </c:pt>
                <c:pt idx="48132">
                  <c:v>541268310.60000002</c:v>
                </c:pt>
                <c:pt idx="48133">
                  <c:v>541279556.10000002</c:v>
                </c:pt>
                <c:pt idx="48134">
                  <c:v>541290801.60000002</c:v>
                </c:pt>
                <c:pt idx="48135">
                  <c:v>541302047.10000002</c:v>
                </c:pt>
                <c:pt idx="48136">
                  <c:v>541313292.60000002</c:v>
                </c:pt>
                <c:pt idx="48137">
                  <c:v>541324538.10000002</c:v>
                </c:pt>
                <c:pt idx="48138">
                  <c:v>541335783.60000002</c:v>
                </c:pt>
                <c:pt idx="48139">
                  <c:v>541347029.10000002</c:v>
                </c:pt>
                <c:pt idx="48140">
                  <c:v>541358274.60000002</c:v>
                </c:pt>
                <c:pt idx="48141">
                  <c:v>541369520.10000002</c:v>
                </c:pt>
                <c:pt idx="48142">
                  <c:v>541380765.60000002</c:v>
                </c:pt>
                <c:pt idx="48143">
                  <c:v>541392011.10000002</c:v>
                </c:pt>
                <c:pt idx="48144">
                  <c:v>541403256.60000002</c:v>
                </c:pt>
                <c:pt idx="48145">
                  <c:v>541414502.10000002</c:v>
                </c:pt>
                <c:pt idx="48146">
                  <c:v>541425747.60000002</c:v>
                </c:pt>
                <c:pt idx="48147">
                  <c:v>541436993.10000002</c:v>
                </c:pt>
                <c:pt idx="48148">
                  <c:v>541448238.60000002</c:v>
                </c:pt>
                <c:pt idx="48149">
                  <c:v>541459484.10000002</c:v>
                </c:pt>
                <c:pt idx="48150">
                  <c:v>541470729.60000002</c:v>
                </c:pt>
                <c:pt idx="48151">
                  <c:v>541481975.10000002</c:v>
                </c:pt>
                <c:pt idx="48152">
                  <c:v>541493220.60000002</c:v>
                </c:pt>
                <c:pt idx="48153">
                  <c:v>541504466.10000002</c:v>
                </c:pt>
                <c:pt idx="48154">
                  <c:v>541515711.60000002</c:v>
                </c:pt>
                <c:pt idx="48155">
                  <c:v>541526957.10000002</c:v>
                </c:pt>
                <c:pt idx="48156">
                  <c:v>541538202.60000002</c:v>
                </c:pt>
                <c:pt idx="48157">
                  <c:v>541549448.10000002</c:v>
                </c:pt>
                <c:pt idx="48158">
                  <c:v>541560693.60000002</c:v>
                </c:pt>
                <c:pt idx="48159">
                  <c:v>541571939.10000002</c:v>
                </c:pt>
                <c:pt idx="48160">
                  <c:v>541583184.60000002</c:v>
                </c:pt>
                <c:pt idx="48161">
                  <c:v>541594430.10000002</c:v>
                </c:pt>
                <c:pt idx="48162">
                  <c:v>541605675.5</c:v>
                </c:pt>
                <c:pt idx="48163">
                  <c:v>541616921</c:v>
                </c:pt>
                <c:pt idx="48164">
                  <c:v>541628166.5</c:v>
                </c:pt>
                <c:pt idx="48165">
                  <c:v>541639412</c:v>
                </c:pt>
                <c:pt idx="48166">
                  <c:v>541650657.5</c:v>
                </c:pt>
                <c:pt idx="48167">
                  <c:v>541661903</c:v>
                </c:pt>
                <c:pt idx="48168">
                  <c:v>541673148.5</c:v>
                </c:pt>
                <c:pt idx="48169">
                  <c:v>541684394</c:v>
                </c:pt>
                <c:pt idx="48170">
                  <c:v>541695639.5</c:v>
                </c:pt>
                <c:pt idx="48171">
                  <c:v>541706885</c:v>
                </c:pt>
                <c:pt idx="48172">
                  <c:v>541718130.5</c:v>
                </c:pt>
                <c:pt idx="48173">
                  <c:v>541729376</c:v>
                </c:pt>
                <c:pt idx="48174">
                  <c:v>541740621.5</c:v>
                </c:pt>
                <c:pt idx="48175">
                  <c:v>541751867</c:v>
                </c:pt>
                <c:pt idx="48176">
                  <c:v>541763112.5</c:v>
                </c:pt>
                <c:pt idx="48177">
                  <c:v>541774358</c:v>
                </c:pt>
                <c:pt idx="48178">
                  <c:v>541785603.5</c:v>
                </c:pt>
                <c:pt idx="48179">
                  <c:v>541796849</c:v>
                </c:pt>
                <c:pt idx="48180">
                  <c:v>541808094.5</c:v>
                </c:pt>
                <c:pt idx="48181">
                  <c:v>541819340</c:v>
                </c:pt>
                <c:pt idx="48182">
                  <c:v>541830585.5</c:v>
                </c:pt>
                <c:pt idx="48183">
                  <c:v>541841831</c:v>
                </c:pt>
                <c:pt idx="48184">
                  <c:v>541853076.5</c:v>
                </c:pt>
                <c:pt idx="48185">
                  <c:v>541864322</c:v>
                </c:pt>
                <c:pt idx="48186">
                  <c:v>541875567.5</c:v>
                </c:pt>
                <c:pt idx="48187">
                  <c:v>541886813</c:v>
                </c:pt>
                <c:pt idx="48188">
                  <c:v>541898058.5</c:v>
                </c:pt>
                <c:pt idx="48189">
                  <c:v>541909304</c:v>
                </c:pt>
                <c:pt idx="48190">
                  <c:v>541920549.5</c:v>
                </c:pt>
                <c:pt idx="48191">
                  <c:v>541931795</c:v>
                </c:pt>
                <c:pt idx="48192">
                  <c:v>541943040.5</c:v>
                </c:pt>
                <c:pt idx="48193">
                  <c:v>541954286</c:v>
                </c:pt>
                <c:pt idx="48194">
                  <c:v>541965531.5</c:v>
                </c:pt>
                <c:pt idx="48195">
                  <c:v>541976777</c:v>
                </c:pt>
                <c:pt idx="48196">
                  <c:v>541988022.5</c:v>
                </c:pt>
                <c:pt idx="48197">
                  <c:v>541999268</c:v>
                </c:pt>
                <c:pt idx="48198">
                  <c:v>542010513.5</c:v>
                </c:pt>
                <c:pt idx="48199">
                  <c:v>542021759</c:v>
                </c:pt>
                <c:pt idx="48200">
                  <c:v>542033004.5</c:v>
                </c:pt>
                <c:pt idx="48201">
                  <c:v>542044250</c:v>
                </c:pt>
                <c:pt idx="48202">
                  <c:v>542055495.5</c:v>
                </c:pt>
                <c:pt idx="48203">
                  <c:v>542066741</c:v>
                </c:pt>
                <c:pt idx="48204">
                  <c:v>542077986.5</c:v>
                </c:pt>
                <c:pt idx="48205">
                  <c:v>542089232</c:v>
                </c:pt>
                <c:pt idx="48206">
                  <c:v>542100477.5</c:v>
                </c:pt>
                <c:pt idx="48207">
                  <c:v>542111723</c:v>
                </c:pt>
                <c:pt idx="48208">
                  <c:v>542122968.5</c:v>
                </c:pt>
                <c:pt idx="48209">
                  <c:v>542134214</c:v>
                </c:pt>
                <c:pt idx="48210">
                  <c:v>542145459.5</c:v>
                </c:pt>
                <c:pt idx="48211">
                  <c:v>542156705</c:v>
                </c:pt>
                <c:pt idx="48212">
                  <c:v>542167950.39999998</c:v>
                </c:pt>
                <c:pt idx="48213">
                  <c:v>542179195.89999998</c:v>
                </c:pt>
                <c:pt idx="48214">
                  <c:v>542190441.39999998</c:v>
                </c:pt>
                <c:pt idx="48215">
                  <c:v>542201686.89999998</c:v>
                </c:pt>
                <c:pt idx="48216">
                  <c:v>542212932.39999998</c:v>
                </c:pt>
                <c:pt idx="48217">
                  <c:v>542224177.89999998</c:v>
                </c:pt>
                <c:pt idx="48218">
                  <c:v>542235423.39999998</c:v>
                </c:pt>
                <c:pt idx="48219">
                  <c:v>542246668.89999998</c:v>
                </c:pt>
                <c:pt idx="48220">
                  <c:v>542257914.39999998</c:v>
                </c:pt>
                <c:pt idx="48221">
                  <c:v>542269159.89999998</c:v>
                </c:pt>
                <c:pt idx="48222">
                  <c:v>542280405.39999998</c:v>
                </c:pt>
                <c:pt idx="48223">
                  <c:v>542291650.89999998</c:v>
                </c:pt>
                <c:pt idx="48224">
                  <c:v>542302896.39999998</c:v>
                </c:pt>
                <c:pt idx="48225">
                  <c:v>542314141.89999998</c:v>
                </c:pt>
                <c:pt idx="48226">
                  <c:v>542325387.39999998</c:v>
                </c:pt>
                <c:pt idx="48227">
                  <c:v>542336632.89999998</c:v>
                </c:pt>
                <c:pt idx="48228">
                  <c:v>542347878.39999998</c:v>
                </c:pt>
                <c:pt idx="48229">
                  <c:v>542359123.89999998</c:v>
                </c:pt>
                <c:pt idx="48230">
                  <c:v>542370369.39999998</c:v>
                </c:pt>
                <c:pt idx="48231">
                  <c:v>542381614.89999998</c:v>
                </c:pt>
                <c:pt idx="48232">
                  <c:v>542392860.39999998</c:v>
                </c:pt>
                <c:pt idx="48233">
                  <c:v>542404105.89999998</c:v>
                </c:pt>
                <c:pt idx="48234">
                  <c:v>542415351.39999998</c:v>
                </c:pt>
                <c:pt idx="48235">
                  <c:v>542426596.89999998</c:v>
                </c:pt>
                <c:pt idx="48236">
                  <c:v>542437842.39999998</c:v>
                </c:pt>
                <c:pt idx="48237">
                  <c:v>542449087.89999998</c:v>
                </c:pt>
                <c:pt idx="48238">
                  <c:v>542460333.39999998</c:v>
                </c:pt>
                <c:pt idx="48239">
                  <c:v>542471578.89999998</c:v>
                </c:pt>
                <c:pt idx="48240">
                  <c:v>542482824.39999998</c:v>
                </c:pt>
                <c:pt idx="48241">
                  <c:v>542494069.89999998</c:v>
                </c:pt>
                <c:pt idx="48242">
                  <c:v>542505315.39999998</c:v>
                </c:pt>
                <c:pt idx="48243">
                  <c:v>542516560.89999998</c:v>
                </c:pt>
                <c:pt idx="48244">
                  <c:v>542527806.39999998</c:v>
                </c:pt>
                <c:pt idx="48245">
                  <c:v>542539051.89999998</c:v>
                </c:pt>
                <c:pt idx="48246">
                  <c:v>542550297.39999998</c:v>
                </c:pt>
                <c:pt idx="48247">
                  <c:v>542561542.89999998</c:v>
                </c:pt>
                <c:pt idx="48248">
                  <c:v>542572788.39999998</c:v>
                </c:pt>
                <c:pt idx="48249">
                  <c:v>542584033.89999998</c:v>
                </c:pt>
                <c:pt idx="48250">
                  <c:v>542595279.39999998</c:v>
                </c:pt>
                <c:pt idx="48251">
                  <c:v>542606524.89999998</c:v>
                </c:pt>
                <c:pt idx="48252">
                  <c:v>542617770.39999998</c:v>
                </c:pt>
                <c:pt idx="48253">
                  <c:v>542629015.89999998</c:v>
                </c:pt>
                <c:pt idx="48254">
                  <c:v>542640261.39999998</c:v>
                </c:pt>
                <c:pt idx="48255">
                  <c:v>542651506.89999998</c:v>
                </c:pt>
                <c:pt idx="48256">
                  <c:v>542662752.39999998</c:v>
                </c:pt>
                <c:pt idx="48257">
                  <c:v>542673997.89999998</c:v>
                </c:pt>
                <c:pt idx="48258">
                  <c:v>542685243.39999998</c:v>
                </c:pt>
                <c:pt idx="48259">
                  <c:v>542696488.89999998</c:v>
                </c:pt>
                <c:pt idx="48260">
                  <c:v>542707734.39999998</c:v>
                </c:pt>
                <c:pt idx="48261">
                  <c:v>542718979.89999998</c:v>
                </c:pt>
                <c:pt idx="48262">
                  <c:v>542730225.39999998</c:v>
                </c:pt>
                <c:pt idx="48263">
                  <c:v>542741470.79999995</c:v>
                </c:pt>
                <c:pt idx="48264">
                  <c:v>542752716.29999995</c:v>
                </c:pt>
                <c:pt idx="48265">
                  <c:v>542763961.79999995</c:v>
                </c:pt>
                <c:pt idx="48266">
                  <c:v>542775207.29999995</c:v>
                </c:pt>
                <c:pt idx="48267">
                  <c:v>542786452.79999995</c:v>
                </c:pt>
                <c:pt idx="48268">
                  <c:v>542797698.29999995</c:v>
                </c:pt>
                <c:pt idx="48269">
                  <c:v>542808943.79999995</c:v>
                </c:pt>
                <c:pt idx="48270">
                  <c:v>542820189.29999995</c:v>
                </c:pt>
                <c:pt idx="48271">
                  <c:v>542831434.79999995</c:v>
                </c:pt>
                <c:pt idx="48272">
                  <c:v>542842680.29999995</c:v>
                </c:pt>
                <c:pt idx="48273">
                  <c:v>542853925.79999995</c:v>
                </c:pt>
                <c:pt idx="48274">
                  <c:v>542865171.29999995</c:v>
                </c:pt>
                <c:pt idx="48275">
                  <c:v>542876416.79999995</c:v>
                </c:pt>
                <c:pt idx="48276">
                  <c:v>542887662.29999995</c:v>
                </c:pt>
                <c:pt idx="48277">
                  <c:v>542898907.79999995</c:v>
                </c:pt>
                <c:pt idx="48278">
                  <c:v>542910153.29999995</c:v>
                </c:pt>
                <c:pt idx="48279">
                  <c:v>542921398.79999995</c:v>
                </c:pt>
                <c:pt idx="48280">
                  <c:v>542932644.29999995</c:v>
                </c:pt>
                <c:pt idx="48281">
                  <c:v>542943889.79999995</c:v>
                </c:pt>
                <c:pt idx="48282">
                  <c:v>542955135.29999995</c:v>
                </c:pt>
                <c:pt idx="48283">
                  <c:v>542966380.79999995</c:v>
                </c:pt>
                <c:pt idx="48284">
                  <c:v>542977626.29999995</c:v>
                </c:pt>
                <c:pt idx="48285">
                  <c:v>542988871.79999995</c:v>
                </c:pt>
                <c:pt idx="48286">
                  <c:v>543000117.29999995</c:v>
                </c:pt>
                <c:pt idx="48287">
                  <c:v>543011362.79999995</c:v>
                </c:pt>
                <c:pt idx="48288">
                  <c:v>543022608.29999995</c:v>
                </c:pt>
                <c:pt idx="48289">
                  <c:v>543033853.79999995</c:v>
                </c:pt>
                <c:pt idx="48290">
                  <c:v>543045099.29999995</c:v>
                </c:pt>
                <c:pt idx="48291">
                  <c:v>543056344.79999995</c:v>
                </c:pt>
                <c:pt idx="48292">
                  <c:v>543067590.29999995</c:v>
                </c:pt>
                <c:pt idx="48293">
                  <c:v>543078835.79999995</c:v>
                </c:pt>
                <c:pt idx="48294">
                  <c:v>543090081.29999995</c:v>
                </c:pt>
                <c:pt idx="48295">
                  <c:v>543101326.79999995</c:v>
                </c:pt>
                <c:pt idx="48296">
                  <c:v>543112572.29999995</c:v>
                </c:pt>
                <c:pt idx="48297">
                  <c:v>543123817.79999995</c:v>
                </c:pt>
                <c:pt idx="48298">
                  <c:v>543135063.29999995</c:v>
                </c:pt>
                <c:pt idx="48299">
                  <c:v>543146308.79999995</c:v>
                </c:pt>
                <c:pt idx="48300">
                  <c:v>543157554.29999995</c:v>
                </c:pt>
                <c:pt idx="48301">
                  <c:v>543168799.79999995</c:v>
                </c:pt>
                <c:pt idx="48302">
                  <c:v>543180045.29999995</c:v>
                </c:pt>
                <c:pt idx="48303">
                  <c:v>543191290.79999995</c:v>
                </c:pt>
                <c:pt idx="48304">
                  <c:v>543202536.29999995</c:v>
                </c:pt>
                <c:pt idx="48305">
                  <c:v>543213781.79999995</c:v>
                </c:pt>
                <c:pt idx="48306">
                  <c:v>543225027.29999995</c:v>
                </c:pt>
                <c:pt idx="48307">
                  <c:v>543236272.79999995</c:v>
                </c:pt>
                <c:pt idx="48308">
                  <c:v>543247518.29999995</c:v>
                </c:pt>
                <c:pt idx="48309">
                  <c:v>543258763.79999995</c:v>
                </c:pt>
                <c:pt idx="48310">
                  <c:v>543270009.29999995</c:v>
                </c:pt>
                <c:pt idx="48311">
                  <c:v>543281254.79999995</c:v>
                </c:pt>
                <c:pt idx="48312">
                  <c:v>543292500.29999995</c:v>
                </c:pt>
                <c:pt idx="48313">
                  <c:v>543303745.70000005</c:v>
                </c:pt>
                <c:pt idx="48314">
                  <c:v>543314991.20000005</c:v>
                </c:pt>
                <c:pt idx="48315">
                  <c:v>543326236.70000005</c:v>
                </c:pt>
                <c:pt idx="48316">
                  <c:v>543337482.20000005</c:v>
                </c:pt>
                <c:pt idx="48317">
                  <c:v>543348727.70000005</c:v>
                </c:pt>
                <c:pt idx="48318">
                  <c:v>543359973.20000005</c:v>
                </c:pt>
                <c:pt idx="48319">
                  <c:v>543371218.70000005</c:v>
                </c:pt>
                <c:pt idx="48320">
                  <c:v>543382464.20000005</c:v>
                </c:pt>
                <c:pt idx="48321">
                  <c:v>543393709.70000005</c:v>
                </c:pt>
                <c:pt idx="48322">
                  <c:v>543404955.20000005</c:v>
                </c:pt>
                <c:pt idx="48323">
                  <c:v>543416200.70000005</c:v>
                </c:pt>
                <c:pt idx="48324">
                  <c:v>543427446.20000005</c:v>
                </c:pt>
                <c:pt idx="48325">
                  <c:v>543438691.70000005</c:v>
                </c:pt>
                <c:pt idx="48326">
                  <c:v>543449937.20000005</c:v>
                </c:pt>
                <c:pt idx="48327">
                  <c:v>543461182.70000005</c:v>
                </c:pt>
                <c:pt idx="48328">
                  <c:v>543472428.20000005</c:v>
                </c:pt>
                <c:pt idx="48329">
                  <c:v>543483673.70000005</c:v>
                </c:pt>
                <c:pt idx="48330">
                  <c:v>543494919.20000005</c:v>
                </c:pt>
                <c:pt idx="48331">
                  <c:v>543506164.70000005</c:v>
                </c:pt>
                <c:pt idx="48332">
                  <c:v>543517410.20000005</c:v>
                </c:pt>
                <c:pt idx="48333">
                  <c:v>543528655.70000005</c:v>
                </c:pt>
                <c:pt idx="48334">
                  <c:v>543539901.20000005</c:v>
                </c:pt>
                <c:pt idx="48335">
                  <c:v>543551146.70000005</c:v>
                </c:pt>
                <c:pt idx="48336">
                  <c:v>543562392.20000005</c:v>
                </c:pt>
                <c:pt idx="48337">
                  <c:v>543573637.70000005</c:v>
                </c:pt>
                <c:pt idx="48338">
                  <c:v>543584883.20000005</c:v>
                </c:pt>
                <c:pt idx="48339">
                  <c:v>543596128.70000005</c:v>
                </c:pt>
                <c:pt idx="48340">
                  <c:v>543607374.20000005</c:v>
                </c:pt>
                <c:pt idx="48341">
                  <c:v>543618619.70000005</c:v>
                </c:pt>
                <c:pt idx="48342">
                  <c:v>543629865.20000005</c:v>
                </c:pt>
                <c:pt idx="48343">
                  <c:v>543641110.70000005</c:v>
                </c:pt>
                <c:pt idx="48344">
                  <c:v>543652356.20000005</c:v>
                </c:pt>
                <c:pt idx="48345">
                  <c:v>543663601.70000005</c:v>
                </c:pt>
                <c:pt idx="48346">
                  <c:v>543674847.20000005</c:v>
                </c:pt>
                <c:pt idx="48347">
                  <c:v>543686092.70000005</c:v>
                </c:pt>
                <c:pt idx="48348">
                  <c:v>543697338.20000005</c:v>
                </c:pt>
                <c:pt idx="48349">
                  <c:v>543708583.70000005</c:v>
                </c:pt>
                <c:pt idx="48350">
                  <c:v>543719829.20000005</c:v>
                </c:pt>
                <c:pt idx="48351">
                  <c:v>543731074.70000005</c:v>
                </c:pt>
                <c:pt idx="48352">
                  <c:v>543742320.20000005</c:v>
                </c:pt>
                <c:pt idx="48353">
                  <c:v>543753565.70000005</c:v>
                </c:pt>
                <c:pt idx="48354">
                  <c:v>543764811.20000005</c:v>
                </c:pt>
                <c:pt idx="48355">
                  <c:v>543776056.70000005</c:v>
                </c:pt>
                <c:pt idx="48356">
                  <c:v>543787302.20000005</c:v>
                </c:pt>
                <c:pt idx="48357">
                  <c:v>543798547.70000005</c:v>
                </c:pt>
                <c:pt idx="48358">
                  <c:v>543809793.20000005</c:v>
                </c:pt>
                <c:pt idx="48359">
                  <c:v>543821038.70000005</c:v>
                </c:pt>
                <c:pt idx="48360">
                  <c:v>543832284.20000005</c:v>
                </c:pt>
                <c:pt idx="48361">
                  <c:v>543843529.70000005</c:v>
                </c:pt>
                <c:pt idx="48362">
                  <c:v>543854775.20000005</c:v>
                </c:pt>
                <c:pt idx="48363">
                  <c:v>543866020.60000002</c:v>
                </c:pt>
                <c:pt idx="48364">
                  <c:v>543877266.10000002</c:v>
                </c:pt>
                <c:pt idx="48365">
                  <c:v>543888511.60000002</c:v>
                </c:pt>
                <c:pt idx="48366">
                  <c:v>543899757.10000002</c:v>
                </c:pt>
                <c:pt idx="48367">
                  <c:v>543911002.60000002</c:v>
                </c:pt>
                <c:pt idx="48368">
                  <c:v>543922248.10000002</c:v>
                </c:pt>
                <c:pt idx="48369">
                  <c:v>543933493.60000002</c:v>
                </c:pt>
                <c:pt idx="48370">
                  <c:v>543944739.10000002</c:v>
                </c:pt>
                <c:pt idx="48371">
                  <c:v>543955984.60000002</c:v>
                </c:pt>
                <c:pt idx="48372">
                  <c:v>543967230.10000002</c:v>
                </c:pt>
                <c:pt idx="48373">
                  <c:v>543978475.60000002</c:v>
                </c:pt>
                <c:pt idx="48374">
                  <c:v>543989721.10000002</c:v>
                </c:pt>
                <c:pt idx="48375">
                  <c:v>544000966.60000002</c:v>
                </c:pt>
                <c:pt idx="48376">
                  <c:v>544012212.10000002</c:v>
                </c:pt>
                <c:pt idx="48377">
                  <c:v>544023457.60000002</c:v>
                </c:pt>
                <c:pt idx="48378">
                  <c:v>544034703.10000002</c:v>
                </c:pt>
                <c:pt idx="48379">
                  <c:v>544045948.60000002</c:v>
                </c:pt>
                <c:pt idx="48380">
                  <c:v>544057194.10000002</c:v>
                </c:pt>
                <c:pt idx="48381">
                  <c:v>544068439.60000002</c:v>
                </c:pt>
                <c:pt idx="48382">
                  <c:v>544079685.10000002</c:v>
                </c:pt>
                <c:pt idx="48383">
                  <c:v>544090930.60000002</c:v>
                </c:pt>
                <c:pt idx="48384">
                  <c:v>544102176.10000002</c:v>
                </c:pt>
                <c:pt idx="48385">
                  <c:v>544113421.60000002</c:v>
                </c:pt>
                <c:pt idx="48386">
                  <c:v>544124667.10000002</c:v>
                </c:pt>
                <c:pt idx="48387">
                  <c:v>544135912.60000002</c:v>
                </c:pt>
                <c:pt idx="48388">
                  <c:v>544147158.10000002</c:v>
                </c:pt>
                <c:pt idx="48389">
                  <c:v>544158403.60000002</c:v>
                </c:pt>
                <c:pt idx="48390">
                  <c:v>544169649.10000002</c:v>
                </c:pt>
                <c:pt idx="48391">
                  <c:v>544180894.60000002</c:v>
                </c:pt>
                <c:pt idx="48392">
                  <c:v>544192140.10000002</c:v>
                </c:pt>
                <c:pt idx="48393">
                  <c:v>544203385.60000002</c:v>
                </c:pt>
                <c:pt idx="48394">
                  <c:v>544214631.10000002</c:v>
                </c:pt>
                <c:pt idx="48395">
                  <c:v>544225876.60000002</c:v>
                </c:pt>
                <c:pt idx="48396">
                  <c:v>544237122.10000002</c:v>
                </c:pt>
                <c:pt idx="48397">
                  <c:v>544248367.60000002</c:v>
                </c:pt>
                <c:pt idx="48398">
                  <c:v>544259613.10000002</c:v>
                </c:pt>
                <c:pt idx="48399">
                  <c:v>544270858.60000002</c:v>
                </c:pt>
                <c:pt idx="48400">
                  <c:v>544282104.10000002</c:v>
                </c:pt>
                <c:pt idx="48401">
                  <c:v>544293349.60000002</c:v>
                </c:pt>
                <c:pt idx="48402">
                  <c:v>544304595.10000002</c:v>
                </c:pt>
                <c:pt idx="48403">
                  <c:v>544315840.60000002</c:v>
                </c:pt>
                <c:pt idx="48404">
                  <c:v>544327086.10000002</c:v>
                </c:pt>
                <c:pt idx="48405">
                  <c:v>544338331.60000002</c:v>
                </c:pt>
                <c:pt idx="48406">
                  <c:v>544349577.10000002</c:v>
                </c:pt>
                <c:pt idx="48407">
                  <c:v>544360822.60000002</c:v>
                </c:pt>
                <c:pt idx="48408">
                  <c:v>544372068.10000002</c:v>
                </c:pt>
                <c:pt idx="48409">
                  <c:v>544383313.60000002</c:v>
                </c:pt>
                <c:pt idx="48410">
                  <c:v>544394559.10000002</c:v>
                </c:pt>
                <c:pt idx="48411">
                  <c:v>544405804.60000002</c:v>
                </c:pt>
                <c:pt idx="48412">
                  <c:v>544417050.10000002</c:v>
                </c:pt>
                <c:pt idx="48413">
                  <c:v>544428295.60000002</c:v>
                </c:pt>
                <c:pt idx="48414">
                  <c:v>544439541</c:v>
                </c:pt>
                <c:pt idx="48415">
                  <c:v>544450786.5</c:v>
                </c:pt>
                <c:pt idx="48416">
                  <c:v>544462032</c:v>
                </c:pt>
                <c:pt idx="48417">
                  <c:v>544473277.5</c:v>
                </c:pt>
                <c:pt idx="48418">
                  <c:v>544484523</c:v>
                </c:pt>
                <c:pt idx="48419">
                  <c:v>544495768.5</c:v>
                </c:pt>
                <c:pt idx="48420">
                  <c:v>544507014</c:v>
                </c:pt>
                <c:pt idx="48421">
                  <c:v>544518259.5</c:v>
                </c:pt>
                <c:pt idx="48422">
                  <c:v>544529505</c:v>
                </c:pt>
                <c:pt idx="48423">
                  <c:v>544540750.5</c:v>
                </c:pt>
                <c:pt idx="48424">
                  <c:v>544551996</c:v>
                </c:pt>
                <c:pt idx="48425">
                  <c:v>544563241.5</c:v>
                </c:pt>
                <c:pt idx="48426">
                  <c:v>544574487</c:v>
                </c:pt>
                <c:pt idx="48427">
                  <c:v>544585732.5</c:v>
                </c:pt>
                <c:pt idx="48428">
                  <c:v>544596978</c:v>
                </c:pt>
                <c:pt idx="48429">
                  <c:v>544608223.5</c:v>
                </c:pt>
                <c:pt idx="48430">
                  <c:v>544619469</c:v>
                </c:pt>
                <c:pt idx="48431">
                  <c:v>544630714.5</c:v>
                </c:pt>
                <c:pt idx="48432">
                  <c:v>544641960</c:v>
                </c:pt>
                <c:pt idx="48433">
                  <c:v>544653205.5</c:v>
                </c:pt>
                <c:pt idx="48434">
                  <c:v>544664451</c:v>
                </c:pt>
                <c:pt idx="48435">
                  <c:v>544675696.5</c:v>
                </c:pt>
                <c:pt idx="48436">
                  <c:v>544686942</c:v>
                </c:pt>
                <c:pt idx="48437">
                  <c:v>544698187.5</c:v>
                </c:pt>
                <c:pt idx="48438">
                  <c:v>544709433</c:v>
                </c:pt>
                <c:pt idx="48439">
                  <c:v>544720678.5</c:v>
                </c:pt>
                <c:pt idx="48440">
                  <c:v>544731924</c:v>
                </c:pt>
                <c:pt idx="48441">
                  <c:v>544743169.5</c:v>
                </c:pt>
                <c:pt idx="48442">
                  <c:v>544754415</c:v>
                </c:pt>
                <c:pt idx="48443">
                  <c:v>544765660.5</c:v>
                </c:pt>
                <c:pt idx="48444">
                  <c:v>544776906</c:v>
                </c:pt>
                <c:pt idx="48445">
                  <c:v>544788151.5</c:v>
                </c:pt>
                <c:pt idx="48446">
                  <c:v>544799397</c:v>
                </c:pt>
                <c:pt idx="48447">
                  <c:v>544810642.5</c:v>
                </c:pt>
                <c:pt idx="48448">
                  <c:v>544821888</c:v>
                </c:pt>
                <c:pt idx="48449">
                  <c:v>544833133.5</c:v>
                </c:pt>
                <c:pt idx="48450">
                  <c:v>544844379</c:v>
                </c:pt>
                <c:pt idx="48451">
                  <c:v>544855624.5</c:v>
                </c:pt>
                <c:pt idx="48452">
                  <c:v>544866870</c:v>
                </c:pt>
                <c:pt idx="48453">
                  <c:v>544878115.5</c:v>
                </c:pt>
                <c:pt idx="48454">
                  <c:v>544889361</c:v>
                </c:pt>
                <c:pt idx="48455">
                  <c:v>544900606.5</c:v>
                </c:pt>
                <c:pt idx="48456">
                  <c:v>544911852</c:v>
                </c:pt>
                <c:pt idx="48457">
                  <c:v>544923097.5</c:v>
                </c:pt>
                <c:pt idx="48458">
                  <c:v>544934343</c:v>
                </c:pt>
                <c:pt idx="48459">
                  <c:v>544945588.5</c:v>
                </c:pt>
                <c:pt idx="48460">
                  <c:v>544956834</c:v>
                </c:pt>
                <c:pt idx="48461">
                  <c:v>544968079.5</c:v>
                </c:pt>
                <c:pt idx="48462">
                  <c:v>544979325</c:v>
                </c:pt>
                <c:pt idx="48463">
                  <c:v>544990570.5</c:v>
                </c:pt>
                <c:pt idx="48464">
                  <c:v>545001815.89999998</c:v>
                </c:pt>
                <c:pt idx="48465">
                  <c:v>545013061.39999998</c:v>
                </c:pt>
                <c:pt idx="48466">
                  <c:v>545024306.89999998</c:v>
                </c:pt>
                <c:pt idx="48467">
                  <c:v>545035552.39999998</c:v>
                </c:pt>
                <c:pt idx="48468">
                  <c:v>545046797.89999998</c:v>
                </c:pt>
                <c:pt idx="48469">
                  <c:v>545058043.39999998</c:v>
                </c:pt>
                <c:pt idx="48470">
                  <c:v>545069288.89999998</c:v>
                </c:pt>
                <c:pt idx="48471">
                  <c:v>545080534.39999998</c:v>
                </c:pt>
                <c:pt idx="48472">
                  <c:v>545091779.89999998</c:v>
                </c:pt>
                <c:pt idx="48473">
                  <c:v>545103025.39999998</c:v>
                </c:pt>
                <c:pt idx="48474">
                  <c:v>545114270.89999998</c:v>
                </c:pt>
                <c:pt idx="48475">
                  <c:v>545125516.39999998</c:v>
                </c:pt>
                <c:pt idx="48476">
                  <c:v>545136761.89999998</c:v>
                </c:pt>
                <c:pt idx="48477">
                  <c:v>545148007.39999998</c:v>
                </c:pt>
                <c:pt idx="48478">
                  <c:v>545159252.89999998</c:v>
                </c:pt>
                <c:pt idx="48479">
                  <c:v>545170498.39999998</c:v>
                </c:pt>
                <c:pt idx="48480">
                  <c:v>545181743.89999998</c:v>
                </c:pt>
                <c:pt idx="48481">
                  <c:v>545192989.39999998</c:v>
                </c:pt>
                <c:pt idx="48482">
                  <c:v>545204234.89999998</c:v>
                </c:pt>
                <c:pt idx="48483">
                  <c:v>545215480.39999998</c:v>
                </c:pt>
                <c:pt idx="48484">
                  <c:v>545226725.89999998</c:v>
                </c:pt>
                <c:pt idx="48485">
                  <c:v>545237971.39999998</c:v>
                </c:pt>
                <c:pt idx="48486">
                  <c:v>545249216.89999998</c:v>
                </c:pt>
                <c:pt idx="48487">
                  <c:v>545260462.39999998</c:v>
                </c:pt>
                <c:pt idx="48488">
                  <c:v>545271707.89999998</c:v>
                </c:pt>
                <c:pt idx="48489">
                  <c:v>545282953.39999998</c:v>
                </c:pt>
                <c:pt idx="48490">
                  <c:v>545294198.89999998</c:v>
                </c:pt>
                <c:pt idx="48491">
                  <c:v>545305444.39999998</c:v>
                </c:pt>
                <c:pt idx="48492">
                  <c:v>545316689.89999998</c:v>
                </c:pt>
                <c:pt idx="48493">
                  <c:v>545327935.39999998</c:v>
                </c:pt>
                <c:pt idx="48494">
                  <c:v>545339180.89999998</c:v>
                </c:pt>
                <c:pt idx="48495">
                  <c:v>545350426.39999998</c:v>
                </c:pt>
                <c:pt idx="48496">
                  <c:v>545361671.89999998</c:v>
                </c:pt>
                <c:pt idx="48497">
                  <c:v>545372917.39999998</c:v>
                </c:pt>
                <c:pt idx="48498">
                  <c:v>545384162.89999998</c:v>
                </c:pt>
                <c:pt idx="48499">
                  <c:v>545395408.39999998</c:v>
                </c:pt>
                <c:pt idx="48500">
                  <c:v>545406653.89999998</c:v>
                </c:pt>
                <c:pt idx="48501">
                  <c:v>545417899.39999998</c:v>
                </c:pt>
                <c:pt idx="48502">
                  <c:v>545429144.89999998</c:v>
                </c:pt>
                <c:pt idx="48503">
                  <c:v>545440390.39999998</c:v>
                </c:pt>
                <c:pt idx="48504">
                  <c:v>545451635.89999998</c:v>
                </c:pt>
                <c:pt idx="48505">
                  <c:v>545462881.39999998</c:v>
                </c:pt>
                <c:pt idx="48506">
                  <c:v>545474126.89999998</c:v>
                </c:pt>
                <c:pt idx="48507">
                  <c:v>545485372.39999998</c:v>
                </c:pt>
                <c:pt idx="48508">
                  <c:v>545496617.89999998</c:v>
                </c:pt>
                <c:pt idx="48509">
                  <c:v>545507863.39999998</c:v>
                </c:pt>
                <c:pt idx="48510">
                  <c:v>545519108.89999998</c:v>
                </c:pt>
                <c:pt idx="48511">
                  <c:v>545530354.39999998</c:v>
                </c:pt>
                <c:pt idx="48512">
                  <c:v>545541599.89999998</c:v>
                </c:pt>
                <c:pt idx="48513">
                  <c:v>545552845.39999998</c:v>
                </c:pt>
                <c:pt idx="48514">
                  <c:v>545564090.89999998</c:v>
                </c:pt>
                <c:pt idx="48515">
                  <c:v>545575336.29999995</c:v>
                </c:pt>
                <c:pt idx="48516">
                  <c:v>545586581.79999995</c:v>
                </c:pt>
                <c:pt idx="48517">
                  <c:v>545597827.29999995</c:v>
                </c:pt>
                <c:pt idx="48518">
                  <c:v>545609072.79999995</c:v>
                </c:pt>
                <c:pt idx="48519">
                  <c:v>545620318.29999995</c:v>
                </c:pt>
                <c:pt idx="48520">
                  <c:v>545631563.79999995</c:v>
                </c:pt>
                <c:pt idx="48521">
                  <c:v>545642809.29999995</c:v>
                </c:pt>
                <c:pt idx="48522">
                  <c:v>545654054.79999995</c:v>
                </c:pt>
                <c:pt idx="48523">
                  <c:v>545665300.29999995</c:v>
                </c:pt>
                <c:pt idx="48524">
                  <c:v>545676545.79999995</c:v>
                </c:pt>
                <c:pt idx="48525">
                  <c:v>545687791.29999995</c:v>
                </c:pt>
                <c:pt idx="48526">
                  <c:v>545699036.79999995</c:v>
                </c:pt>
                <c:pt idx="48527">
                  <c:v>545710282.29999995</c:v>
                </c:pt>
                <c:pt idx="48528">
                  <c:v>545721527.79999995</c:v>
                </c:pt>
                <c:pt idx="48529">
                  <c:v>545732773.29999995</c:v>
                </c:pt>
                <c:pt idx="48530">
                  <c:v>545744018.79999995</c:v>
                </c:pt>
                <c:pt idx="48531">
                  <c:v>545755264.29999995</c:v>
                </c:pt>
                <c:pt idx="48532">
                  <c:v>545766509.79999995</c:v>
                </c:pt>
                <c:pt idx="48533">
                  <c:v>545777755.29999995</c:v>
                </c:pt>
                <c:pt idx="48534">
                  <c:v>545789000.79999995</c:v>
                </c:pt>
                <c:pt idx="48535">
                  <c:v>545800246.29999995</c:v>
                </c:pt>
                <c:pt idx="48536">
                  <c:v>545811491.79999995</c:v>
                </c:pt>
                <c:pt idx="48537">
                  <c:v>545822737.29999995</c:v>
                </c:pt>
                <c:pt idx="48538">
                  <c:v>545833982.79999995</c:v>
                </c:pt>
                <c:pt idx="48539">
                  <c:v>545845228.29999995</c:v>
                </c:pt>
                <c:pt idx="48540">
                  <c:v>545856473.79999995</c:v>
                </c:pt>
                <c:pt idx="48541">
                  <c:v>545867719.29999995</c:v>
                </c:pt>
                <c:pt idx="48542">
                  <c:v>545878964.79999995</c:v>
                </c:pt>
                <c:pt idx="48543">
                  <c:v>545890210.29999995</c:v>
                </c:pt>
                <c:pt idx="48544">
                  <c:v>545901455.79999995</c:v>
                </c:pt>
                <c:pt idx="48545">
                  <c:v>545912701.29999995</c:v>
                </c:pt>
                <c:pt idx="48546">
                  <c:v>545923946.79999995</c:v>
                </c:pt>
                <c:pt idx="48547">
                  <c:v>545935192.29999995</c:v>
                </c:pt>
                <c:pt idx="48548">
                  <c:v>545946437.79999995</c:v>
                </c:pt>
                <c:pt idx="48549">
                  <c:v>545957683.29999995</c:v>
                </c:pt>
                <c:pt idx="48550">
                  <c:v>545968928.79999995</c:v>
                </c:pt>
                <c:pt idx="48551">
                  <c:v>545980174.29999995</c:v>
                </c:pt>
                <c:pt idx="48552">
                  <c:v>545991419.79999995</c:v>
                </c:pt>
                <c:pt idx="48553">
                  <c:v>546002665.29999995</c:v>
                </c:pt>
                <c:pt idx="48554">
                  <c:v>546013910.79999995</c:v>
                </c:pt>
                <c:pt idx="48555">
                  <c:v>546025156.29999995</c:v>
                </c:pt>
                <c:pt idx="48556">
                  <c:v>546036401.79999995</c:v>
                </c:pt>
                <c:pt idx="48557">
                  <c:v>546047647.29999995</c:v>
                </c:pt>
                <c:pt idx="48558">
                  <c:v>546058892.79999995</c:v>
                </c:pt>
                <c:pt idx="48559">
                  <c:v>546070138.29999995</c:v>
                </c:pt>
                <c:pt idx="48560">
                  <c:v>546081383.79999995</c:v>
                </c:pt>
                <c:pt idx="48561">
                  <c:v>546092629.29999995</c:v>
                </c:pt>
                <c:pt idx="48562">
                  <c:v>546103874.79999995</c:v>
                </c:pt>
                <c:pt idx="48563">
                  <c:v>546115120.29999995</c:v>
                </c:pt>
                <c:pt idx="48564">
                  <c:v>546126365.79999995</c:v>
                </c:pt>
                <c:pt idx="48565">
                  <c:v>546137611.20000005</c:v>
                </c:pt>
                <c:pt idx="48566">
                  <c:v>546148856.70000005</c:v>
                </c:pt>
                <c:pt idx="48567">
                  <c:v>546160102.20000005</c:v>
                </c:pt>
                <c:pt idx="48568">
                  <c:v>546171347.70000005</c:v>
                </c:pt>
                <c:pt idx="48569">
                  <c:v>546182593.20000005</c:v>
                </c:pt>
                <c:pt idx="48570">
                  <c:v>546193838.70000005</c:v>
                </c:pt>
                <c:pt idx="48571">
                  <c:v>546205084.20000005</c:v>
                </c:pt>
                <c:pt idx="48572">
                  <c:v>546216329.70000005</c:v>
                </c:pt>
                <c:pt idx="48573">
                  <c:v>546227575.20000005</c:v>
                </c:pt>
                <c:pt idx="48574">
                  <c:v>546238820.70000005</c:v>
                </c:pt>
                <c:pt idx="48575">
                  <c:v>546250066.20000005</c:v>
                </c:pt>
                <c:pt idx="48576">
                  <c:v>546261311.70000005</c:v>
                </c:pt>
                <c:pt idx="48577">
                  <c:v>546272557.20000005</c:v>
                </c:pt>
                <c:pt idx="48578">
                  <c:v>546283802.70000005</c:v>
                </c:pt>
                <c:pt idx="48579">
                  <c:v>546295048.20000005</c:v>
                </c:pt>
                <c:pt idx="48580">
                  <c:v>546306293.70000005</c:v>
                </c:pt>
                <c:pt idx="48581">
                  <c:v>546317539.20000005</c:v>
                </c:pt>
                <c:pt idx="48582">
                  <c:v>546328784.70000005</c:v>
                </c:pt>
                <c:pt idx="48583">
                  <c:v>546340030.20000005</c:v>
                </c:pt>
                <c:pt idx="48584">
                  <c:v>546351275.70000005</c:v>
                </c:pt>
                <c:pt idx="48585">
                  <c:v>546362521.20000005</c:v>
                </c:pt>
                <c:pt idx="48586">
                  <c:v>546373766.70000005</c:v>
                </c:pt>
                <c:pt idx="48587">
                  <c:v>546385012.20000005</c:v>
                </c:pt>
                <c:pt idx="48588">
                  <c:v>546396257.70000005</c:v>
                </c:pt>
                <c:pt idx="48589">
                  <c:v>546407503.20000005</c:v>
                </c:pt>
                <c:pt idx="48590">
                  <c:v>546418748.70000005</c:v>
                </c:pt>
                <c:pt idx="48591">
                  <c:v>546429994.20000005</c:v>
                </c:pt>
                <c:pt idx="48592">
                  <c:v>546441239.70000005</c:v>
                </c:pt>
                <c:pt idx="48593">
                  <c:v>546452485.20000005</c:v>
                </c:pt>
                <c:pt idx="48594">
                  <c:v>546463730.70000005</c:v>
                </c:pt>
                <c:pt idx="48595">
                  <c:v>546474976.20000005</c:v>
                </c:pt>
                <c:pt idx="48596">
                  <c:v>546486221.70000005</c:v>
                </c:pt>
                <c:pt idx="48597">
                  <c:v>546497467.20000005</c:v>
                </c:pt>
                <c:pt idx="48598">
                  <c:v>546508712.70000005</c:v>
                </c:pt>
                <c:pt idx="48599">
                  <c:v>546519958.20000005</c:v>
                </c:pt>
                <c:pt idx="48600">
                  <c:v>546531203.70000005</c:v>
                </c:pt>
                <c:pt idx="48601">
                  <c:v>546542449.20000005</c:v>
                </c:pt>
                <c:pt idx="48602">
                  <c:v>546553694.70000005</c:v>
                </c:pt>
                <c:pt idx="48603">
                  <c:v>546564940.20000005</c:v>
                </c:pt>
                <c:pt idx="48604">
                  <c:v>546576185.70000005</c:v>
                </c:pt>
                <c:pt idx="48605">
                  <c:v>546587431.20000005</c:v>
                </c:pt>
                <c:pt idx="48606">
                  <c:v>546598676.70000005</c:v>
                </c:pt>
                <c:pt idx="48607">
                  <c:v>546609922.20000005</c:v>
                </c:pt>
                <c:pt idx="48608">
                  <c:v>546621167.70000005</c:v>
                </c:pt>
                <c:pt idx="48609">
                  <c:v>546632413.20000005</c:v>
                </c:pt>
                <c:pt idx="48610">
                  <c:v>546643658.70000005</c:v>
                </c:pt>
                <c:pt idx="48611">
                  <c:v>546654904.20000005</c:v>
                </c:pt>
                <c:pt idx="48612">
                  <c:v>546666149.70000005</c:v>
                </c:pt>
                <c:pt idx="48613">
                  <c:v>546677395.20000005</c:v>
                </c:pt>
                <c:pt idx="48614">
                  <c:v>546688640.70000005</c:v>
                </c:pt>
                <c:pt idx="48615">
                  <c:v>546699886.20000005</c:v>
                </c:pt>
                <c:pt idx="48616">
                  <c:v>546711131.60000002</c:v>
                </c:pt>
                <c:pt idx="48617">
                  <c:v>546722377.10000002</c:v>
                </c:pt>
                <c:pt idx="48618">
                  <c:v>546733622.60000002</c:v>
                </c:pt>
                <c:pt idx="48619">
                  <c:v>546744868.10000002</c:v>
                </c:pt>
                <c:pt idx="48620">
                  <c:v>546756113.60000002</c:v>
                </c:pt>
                <c:pt idx="48621">
                  <c:v>546767359.10000002</c:v>
                </c:pt>
                <c:pt idx="48622">
                  <c:v>546778604.60000002</c:v>
                </c:pt>
                <c:pt idx="48623">
                  <c:v>546789850.10000002</c:v>
                </c:pt>
                <c:pt idx="48624">
                  <c:v>546801095.60000002</c:v>
                </c:pt>
                <c:pt idx="48625">
                  <c:v>546812341.10000002</c:v>
                </c:pt>
                <c:pt idx="48626">
                  <c:v>546823586.60000002</c:v>
                </c:pt>
                <c:pt idx="48627">
                  <c:v>546834832.10000002</c:v>
                </c:pt>
                <c:pt idx="48628">
                  <c:v>546846077.60000002</c:v>
                </c:pt>
                <c:pt idx="48629">
                  <c:v>546857323.10000002</c:v>
                </c:pt>
                <c:pt idx="48630">
                  <c:v>546868568.60000002</c:v>
                </c:pt>
                <c:pt idx="48631">
                  <c:v>546879814.10000002</c:v>
                </c:pt>
                <c:pt idx="48632">
                  <c:v>546891059.60000002</c:v>
                </c:pt>
                <c:pt idx="48633">
                  <c:v>546902305.10000002</c:v>
                </c:pt>
                <c:pt idx="48634">
                  <c:v>546913550.60000002</c:v>
                </c:pt>
                <c:pt idx="48635">
                  <c:v>546924796.10000002</c:v>
                </c:pt>
                <c:pt idx="48636">
                  <c:v>546936041.60000002</c:v>
                </c:pt>
                <c:pt idx="48637">
                  <c:v>546947287.10000002</c:v>
                </c:pt>
                <c:pt idx="48638">
                  <c:v>546958532.60000002</c:v>
                </c:pt>
                <c:pt idx="48639">
                  <c:v>546969778.10000002</c:v>
                </c:pt>
                <c:pt idx="48640">
                  <c:v>546981023.60000002</c:v>
                </c:pt>
                <c:pt idx="48641">
                  <c:v>546992269.10000002</c:v>
                </c:pt>
                <c:pt idx="48642">
                  <c:v>547003514.60000002</c:v>
                </c:pt>
                <c:pt idx="48643">
                  <c:v>547014760.10000002</c:v>
                </c:pt>
                <c:pt idx="48644">
                  <c:v>547026005.60000002</c:v>
                </c:pt>
                <c:pt idx="48645">
                  <c:v>547037251.10000002</c:v>
                </c:pt>
                <c:pt idx="48646">
                  <c:v>547048496.60000002</c:v>
                </c:pt>
                <c:pt idx="48647">
                  <c:v>547059742.10000002</c:v>
                </c:pt>
                <c:pt idx="48648">
                  <c:v>547070987.60000002</c:v>
                </c:pt>
                <c:pt idx="48649">
                  <c:v>547082233.10000002</c:v>
                </c:pt>
                <c:pt idx="48650">
                  <c:v>547093478.60000002</c:v>
                </c:pt>
                <c:pt idx="48651">
                  <c:v>547104724.10000002</c:v>
                </c:pt>
                <c:pt idx="48652">
                  <c:v>547115969.60000002</c:v>
                </c:pt>
                <c:pt idx="48653">
                  <c:v>547127215.10000002</c:v>
                </c:pt>
                <c:pt idx="48654">
                  <c:v>547138460.60000002</c:v>
                </c:pt>
                <c:pt idx="48655">
                  <c:v>547149706.10000002</c:v>
                </c:pt>
                <c:pt idx="48656">
                  <c:v>547160951.60000002</c:v>
                </c:pt>
                <c:pt idx="48657">
                  <c:v>547172197.10000002</c:v>
                </c:pt>
                <c:pt idx="48658">
                  <c:v>547183442.60000002</c:v>
                </c:pt>
                <c:pt idx="48659">
                  <c:v>547194688.10000002</c:v>
                </c:pt>
                <c:pt idx="48660">
                  <c:v>547205933.60000002</c:v>
                </c:pt>
                <c:pt idx="48661">
                  <c:v>547217179.10000002</c:v>
                </c:pt>
                <c:pt idx="48662">
                  <c:v>547228424.60000002</c:v>
                </c:pt>
                <c:pt idx="48663">
                  <c:v>547239670.10000002</c:v>
                </c:pt>
                <c:pt idx="48664">
                  <c:v>547250915.60000002</c:v>
                </c:pt>
                <c:pt idx="48665">
                  <c:v>547262161.10000002</c:v>
                </c:pt>
                <c:pt idx="48666">
                  <c:v>547273406.5</c:v>
                </c:pt>
                <c:pt idx="48667">
                  <c:v>547284652</c:v>
                </c:pt>
                <c:pt idx="48668">
                  <c:v>547295897.5</c:v>
                </c:pt>
                <c:pt idx="48669">
                  <c:v>547307143</c:v>
                </c:pt>
                <c:pt idx="48670">
                  <c:v>547318388.5</c:v>
                </c:pt>
                <c:pt idx="48671">
                  <c:v>547329634</c:v>
                </c:pt>
                <c:pt idx="48672">
                  <c:v>547340879.5</c:v>
                </c:pt>
                <c:pt idx="48673">
                  <c:v>547352125</c:v>
                </c:pt>
                <c:pt idx="48674">
                  <c:v>547363370.5</c:v>
                </c:pt>
                <c:pt idx="48675">
                  <c:v>547374616</c:v>
                </c:pt>
                <c:pt idx="48676">
                  <c:v>547385861.5</c:v>
                </c:pt>
                <c:pt idx="48677">
                  <c:v>547397107</c:v>
                </c:pt>
                <c:pt idx="48678">
                  <c:v>547408352.5</c:v>
                </c:pt>
                <c:pt idx="48679">
                  <c:v>547419598</c:v>
                </c:pt>
                <c:pt idx="48680">
                  <c:v>547430843.5</c:v>
                </c:pt>
                <c:pt idx="48681">
                  <c:v>547442089</c:v>
                </c:pt>
                <c:pt idx="48682">
                  <c:v>547453334.5</c:v>
                </c:pt>
                <c:pt idx="48683">
                  <c:v>547464580</c:v>
                </c:pt>
                <c:pt idx="48684">
                  <c:v>547475825.5</c:v>
                </c:pt>
                <c:pt idx="48685">
                  <c:v>547487071</c:v>
                </c:pt>
                <c:pt idx="48686">
                  <c:v>547498316.5</c:v>
                </c:pt>
                <c:pt idx="48687">
                  <c:v>547509562</c:v>
                </c:pt>
                <c:pt idx="48688">
                  <c:v>547520807.5</c:v>
                </c:pt>
                <c:pt idx="48689">
                  <c:v>547532053</c:v>
                </c:pt>
                <c:pt idx="48690">
                  <c:v>547543298.5</c:v>
                </c:pt>
                <c:pt idx="48691">
                  <c:v>547554544</c:v>
                </c:pt>
                <c:pt idx="48692">
                  <c:v>547565789.5</c:v>
                </c:pt>
                <c:pt idx="48693">
                  <c:v>547577035</c:v>
                </c:pt>
                <c:pt idx="48694">
                  <c:v>547588280.5</c:v>
                </c:pt>
                <c:pt idx="48695">
                  <c:v>547599526</c:v>
                </c:pt>
                <c:pt idx="48696">
                  <c:v>547610771.5</c:v>
                </c:pt>
                <c:pt idx="48697">
                  <c:v>547622017</c:v>
                </c:pt>
                <c:pt idx="48698">
                  <c:v>547633262.5</c:v>
                </c:pt>
                <c:pt idx="48699">
                  <c:v>547644508</c:v>
                </c:pt>
                <c:pt idx="48700">
                  <c:v>547655753.5</c:v>
                </c:pt>
                <c:pt idx="48701">
                  <c:v>547666999</c:v>
                </c:pt>
                <c:pt idx="48702">
                  <c:v>547678244.5</c:v>
                </c:pt>
                <c:pt idx="48703">
                  <c:v>547689490</c:v>
                </c:pt>
                <c:pt idx="48704">
                  <c:v>547700735.5</c:v>
                </c:pt>
                <c:pt idx="48705">
                  <c:v>547711981</c:v>
                </c:pt>
                <c:pt idx="48706">
                  <c:v>547723226.5</c:v>
                </c:pt>
                <c:pt idx="48707">
                  <c:v>547734472</c:v>
                </c:pt>
                <c:pt idx="48708">
                  <c:v>547745717.5</c:v>
                </c:pt>
                <c:pt idx="48709">
                  <c:v>547756963</c:v>
                </c:pt>
                <c:pt idx="48710">
                  <c:v>547768208.5</c:v>
                </c:pt>
                <c:pt idx="48711">
                  <c:v>547779454</c:v>
                </c:pt>
                <c:pt idx="48712">
                  <c:v>547790699.5</c:v>
                </c:pt>
                <c:pt idx="48713">
                  <c:v>547801945</c:v>
                </c:pt>
                <c:pt idx="48714">
                  <c:v>547813190.5</c:v>
                </c:pt>
                <c:pt idx="48715">
                  <c:v>547824436</c:v>
                </c:pt>
                <c:pt idx="48716">
                  <c:v>547835681.5</c:v>
                </c:pt>
                <c:pt idx="48717">
                  <c:v>547846926.89999998</c:v>
                </c:pt>
                <c:pt idx="48718">
                  <c:v>547858172.39999998</c:v>
                </c:pt>
                <c:pt idx="48719">
                  <c:v>547869417.89999998</c:v>
                </c:pt>
                <c:pt idx="48720">
                  <c:v>547880663.39999998</c:v>
                </c:pt>
                <c:pt idx="48721">
                  <c:v>547891908.89999998</c:v>
                </c:pt>
                <c:pt idx="48722">
                  <c:v>547903154.39999998</c:v>
                </c:pt>
                <c:pt idx="48723">
                  <c:v>547914399.89999998</c:v>
                </c:pt>
                <c:pt idx="48724">
                  <c:v>547925645.39999998</c:v>
                </c:pt>
                <c:pt idx="48725">
                  <c:v>547936890.89999998</c:v>
                </c:pt>
                <c:pt idx="48726">
                  <c:v>547948136.39999998</c:v>
                </c:pt>
                <c:pt idx="48727">
                  <c:v>547959381.89999998</c:v>
                </c:pt>
                <c:pt idx="48728">
                  <c:v>547970627.39999998</c:v>
                </c:pt>
                <c:pt idx="48729">
                  <c:v>547981872.89999998</c:v>
                </c:pt>
                <c:pt idx="48730">
                  <c:v>547993118.39999998</c:v>
                </c:pt>
                <c:pt idx="48731">
                  <c:v>548004363.89999998</c:v>
                </c:pt>
                <c:pt idx="48732">
                  <c:v>548015609.39999998</c:v>
                </c:pt>
                <c:pt idx="48733">
                  <c:v>548026854.89999998</c:v>
                </c:pt>
                <c:pt idx="48734">
                  <c:v>548038100.39999998</c:v>
                </c:pt>
                <c:pt idx="48735">
                  <c:v>548049345.89999998</c:v>
                </c:pt>
                <c:pt idx="48736">
                  <c:v>548060591.39999998</c:v>
                </c:pt>
                <c:pt idx="48737">
                  <c:v>548071836.89999998</c:v>
                </c:pt>
                <c:pt idx="48738">
                  <c:v>548083082.39999998</c:v>
                </c:pt>
                <c:pt idx="48739">
                  <c:v>548094327.89999998</c:v>
                </c:pt>
                <c:pt idx="48740">
                  <c:v>548105573.39999998</c:v>
                </c:pt>
                <c:pt idx="48741">
                  <c:v>548116818.89999998</c:v>
                </c:pt>
                <c:pt idx="48742">
                  <c:v>548128064.39999998</c:v>
                </c:pt>
                <c:pt idx="48743">
                  <c:v>548139309.89999998</c:v>
                </c:pt>
                <c:pt idx="48744">
                  <c:v>548150555.39999998</c:v>
                </c:pt>
                <c:pt idx="48745">
                  <c:v>548161800.89999998</c:v>
                </c:pt>
                <c:pt idx="48746">
                  <c:v>548173046.39999998</c:v>
                </c:pt>
                <c:pt idx="48747">
                  <c:v>548184291.89999998</c:v>
                </c:pt>
                <c:pt idx="48748">
                  <c:v>548195537.39999998</c:v>
                </c:pt>
                <c:pt idx="48749">
                  <c:v>548206782.89999998</c:v>
                </c:pt>
                <c:pt idx="48750">
                  <c:v>548218028.39999998</c:v>
                </c:pt>
                <c:pt idx="48751">
                  <c:v>548229273.89999998</c:v>
                </c:pt>
                <c:pt idx="48752">
                  <c:v>548240519.39999998</c:v>
                </c:pt>
                <c:pt idx="48753">
                  <c:v>548251764.89999998</c:v>
                </c:pt>
                <c:pt idx="48754">
                  <c:v>548263010.39999998</c:v>
                </c:pt>
                <c:pt idx="48755">
                  <c:v>548274255.89999998</c:v>
                </c:pt>
                <c:pt idx="48756">
                  <c:v>548285501.39999998</c:v>
                </c:pt>
                <c:pt idx="48757">
                  <c:v>548296746.89999998</c:v>
                </c:pt>
                <c:pt idx="48758">
                  <c:v>548307992.39999998</c:v>
                </c:pt>
                <c:pt idx="48759">
                  <c:v>548319237.89999998</c:v>
                </c:pt>
                <c:pt idx="48760">
                  <c:v>548330483.39999998</c:v>
                </c:pt>
                <c:pt idx="48761">
                  <c:v>548341728.89999998</c:v>
                </c:pt>
                <c:pt idx="48762">
                  <c:v>548352974.39999998</c:v>
                </c:pt>
                <c:pt idx="48763">
                  <c:v>548364219.89999998</c:v>
                </c:pt>
                <c:pt idx="48764">
                  <c:v>548375465.39999998</c:v>
                </c:pt>
                <c:pt idx="48765">
                  <c:v>548386710.89999998</c:v>
                </c:pt>
                <c:pt idx="48766">
                  <c:v>548397956.39999998</c:v>
                </c:pt>
                <c:pt idx="48767">
                  <c:v>548409201.79999995</c:v>
                </c:pt>
                <c:pt idx="48768">
                  <c:v>548420447.29999995</c:v>
                </c:pt>
                <c:pt idx="48769">
                  <c:v>548431692.79999995</c:v>
                </c:pt>
                <c:pt idx="48770">
                  <c:v>548442938.29999995</c:v>
                </c:pt>
                <c:pt idx="48771">
                  <c:v>548454183.79999995</c:v>
                </c:pt>
                <c:pt idx="48772">
                  <c:v>548465429.29999995</c:v>
                </c:pt>
                <c:pt idx="48773">
                  <c:v>548476674.79999995</c:v>
                </c:pt>
                <c:pt idx="48774">
                  <c:v>548487920.29999995</c:v>
                </c:pt>
                <c:pt idx="48775">
                  <c:v>548499165.79999995</c:v>
                </c:pt>
                <c:pt idx="48776">
                  <c:v>548510411.29999995</c:v>
                </c:pt>
                <c:pt idx="48777">
                  <c:v>548521656.79999995</c:v>
                </c:pt>
                <c:pt idx="48778">
                  <c:v>548532902.29999995</c:v>
                </c:pt>
                <c:pt idx="48779">
                  <c:v>548544147.79999995</c:v>
                </c:pt>
                <c:pt idx="48780">
                  <c:v>548555393.29999995</c:v>
                </c:pt>
                <c:pt idx="48781">
                  <c:v>548566638.79999995</c:v>
                </c:pt>
                <c:pt idx="48782">
                  <c:v>548577884.29999995</c:v>
                </c:pt>
                <c:pt idx="48783">
                  <c:v>548589129.79999995</c:v>
                </c:pt>
                <c:pt idx="48784">
                  <c:v>548600375.29999995</c:v>
                </c:pt>
                <c:pt idx="48785">
                  <c:v>548611620.79999995</c:v>
                </c:pt>
                <c:pt idx="48786">
                  <c:v>548622866.29999995</c:v>
                </c:pt>
                <c:pt idx="48787">
                  <c:v>548634111.79999995</c:v>
                </c:pt>
                <c:pt idx="48788">
                  <c:v>548645357.29999995</c:v>
                </c:pt>
                <c:pt idx="48789">
                  <c:v>548656602.79999995</c:v>
                </c:pt>
                <c:pt idx="48790">
                  <c:v>548667848.29999995</c:v>
                </c:pt>
                <c:pt idx="48791">
                  <c:v>548679093.79999995</c:v>
                </c:pt>
                <c:pt idx="48792">
                  <c:v>548690339.29999995</c:v>
                </c:pt>
                <c:pt idx="48793">
                  <c:v>548701584.79999995</c:v>
                </c:pt>
                <c:pt idx="48794">
                  <c:v>548712830.29999995</c:v>
                </c:pt>
                <c:pt idx="48795">
                  <c:v>548724075.79999995</c:v>
                </c:pt>
                <c:pt idx="48796">
                  <c:v>548735321.29999995</c:v>
                </c:pt>
                <c:pt idx="48797">
                  <c:v>548746566.79999995</c:v>
                </c:pt>
                <c:pt idx="48798">
                  <c:v>548757812.29999995</c:v>
                </c:pt>
                <c:pt idx="48799">
                  <c:v>548769057.79999995</c:v>
                </c:pt>
                <c:pt idx="48800">
                  <c:v>548780303.29999995</c:v>
                </c:pt>
                <c:pt idx="48801">
                  <c:v>548791548.79999995</c:v>
                </c:pt>
                <c:pt idx="48802">
                  <c:v>548802794.29999995</c:v>
                </c:pt>
                <c:pt idx="48803">
                  <c:v>548814039.79999995</c:v>
                </c:pt>
                <c:pt idx="48804">
                  <c:v>548825285.29999995</c:v>
                </c:pt>
                <c:pt idx="48805">
                  <c:v>548836530.79999995</c:v>
                </c:pt>
                <c:pt idx="48806">
                  <c:v>548847776.29999995</c:v>
                </c:pt>
                <c:pt idx="48807">
                  <c:v>548859021.79999995</c:v>
                </c:pt>
                <c:pt idx="48808">
                  <c:v>548870267.29999995</c:v>
                </c:pt>
                <c:pt idx="48809">
                  <c:v>548881512.79999995</c:v>
                </c:pt>
                <c:pt idx="48810">
                  <c:v>548892758.29999995</c:v>
                </c:pt>
                <c:pt idx="48811">
                  <c:v>548904003.79999995</c:v>
                </c:pt>
                <c:pt idx="48812">
                  <c:v>548915249.29999995</c:v>
                </c:pt>
                <c:pt idx="48813">
                  <c:v>548926494.79999995</c:v>
                </c:pt>
                <c:pt idx="48814">
                  <c:v>548937740.29999995</c:v>
                </c:pt>
                <c:pt idx="48815">
                  <c:v>548948985.79999995</c:v>
                </c:pt>
                <c:pt idx="48816">
                  <c:v>548960231.29999995</c:v>
                </c:pt>
                <c:pt idx="48817">
                  <c:v>548971476.79999995</c:v>
                </c:pt>
                <c:pt idx="48818">
                  <c:v>548982722.20000005</c:v>
                </c:pt>
                <c:pt idx="48819">
                  <c:v>548993967.70000005</c:v>
                </c:pt>
                <c:pt idx="48820">
                  <c:v>549005213.20000005</c:v>
                </c:pt>
                <c:pt idx="48821">
                  <c:v>549016458.70000005</c:v>
                </c:pt>
                <c:pt idx="48822">
                  <c:v>549027704.20000005</c:v>
                </c:pt>
                <c:pt idx="48823">
                  <c:v>549038949.70000005</c:v>
                </c:pt>
                <c:pt idx="48824">
                  <c:v>549050195.20000005</c:v>
                </c:pt>
                <c:pt idx="48825">
                  <c:v>549061440.70000005</c:v>
                </c:pt>
                <c:pt idx="48826">
                  <c:v>549072686.20000005</c:v>
                </c:pt>
                <c:pt idx="48827">
                  <c:v>549083931.70000005</c:v>
                </c:pt>
                <c:pt idx="48828">
                  <c:v>549095177.20000005</c:v>
                </c:pt>
                <c:pt idx="48829">
                  <c:v>549106422.70000005</c:v>
                </c:pt>
                <c:pt idx="48830">
                  <c:v>549117668.20000005</c:v>
                </c:pt>
                <c:pt idx="48831">
                  <c:v>549128913.70000005</c:v>
                </c:pt>
                <c:pt idx="48832">
                  <c:v>549140159.20000005</c:v>
                </c:pt>
                <c:pt idx="48833">
                  <c:v>549151404.70000005</c:v>
                </c:pt>
                <c:pt idx="48834">
                  <c:v>549162650.20000005</c:v>
                </c:pt>
                <c:pt idx="48835">
                  <c:v>549173895.70000005</c:v>
                </c:pt>
                <c:pt idx="48836">
                  <c:v>549185141.20000005</c:v>
                </c:pt>
                <c:pt idx="48837">
                  <c:v>549196386.70000005</c:v>
                </c:pt>
                <c:pt idx="48838">
                  <c:v>549207632.20000005</c:v>
                </c:pt>
                <c:pt idx="48839">
                  <c:v>549218877.70000005</c:v>
                </c:pt>
                <c:pt idx="48840">
                  <c:v>549230123.20000005</c:v>
                </c:pt>
                <c:pt idx="48841">
                  <c:v>549241368.70000005</c:v>
                </c:pt>
                <c:pt idx="48842">
                  <c:v>549252614.20000005</c:v>
                </c:pt>
                <c:pt idx="48843">
                  <c:v>549263859.70000005</c:v>
                </c:pt>
                <c:pt idx="48844">
                  <c:v>549275105.20000005</c:v>
                </c:pt>
                <c:pt idx="48845">
                  <c:v>549286350.70000005</c:v>
                </c:pt>
                <c:pt idx="48846">
                  <c:v>549297596.20000005</c:v>
                </c:pt>
                <c:pt idx="48847">
                  <c:v>549308841.70000005</c:v>
                </c:pt>
                <c:pt idx="48848">
                  <c:v>549320087.20000005</c:v>
                </c:pt>
                <c:pt idx="48849">
                  <c:v>549331332.70000005</c:v>
                </c:pt>
                <c:pt idx="48850">
                  <c:v>549342578.20000005</c:v>
                </c:pt>
                <c:pt idx="48851">
                  <c:v>549353823.70000005</c:v>
                </c:pt>
                <c:pt idx="48852">
                  <c:v>549365069.20000005</c:v>
                </c:pt>
                <c:pt idx="48853">
                  <c:v>549376314.70000005</c:v>
                </c:pt>
                <c:pt idx="48854">
                  <c:v>549387560.20000005</c:v>
                </c:pt>
                <c:pt idx="48855">
                  <c:v>549398805.70000005</c:v>
                </c:pt>
                <c:pt idx="48856">
                  <c:v>549410051.20000005</c:v>
                </c:pt>
                <c:pt idx="48857">
                  <c:v>549421296.70000005</c:v>
                </c:pt>
                <c:pt idx="48858">
                  <c:v>549432542.20000005</c:v>
                </c:pt>
                <c:pt idx="48859">
                  <c:v>549443787.70000005</c:v>
                </c:pt>
                <c:pt idx="48860">
                  <c:v>549455033.20000005</c:v>
                </c:pt>
                <c:pt idx="48861">
                  <c:v>549466278.70000005</c:v>
                </c:pt>
                <c:pt idx="48862">
                  <c:v>549477524.20000005</c:v>
                </c:pt>
                <c:pt idx="48863">
                  <c:v>549488769.70000005</c:v>
                </c:pt>
                <c:pt idx="48864">
                  <c:v>549500015.20000005</c:v>
                </c:pt>
                <c:pt idx="48865">
                  <c:v>549511260.70000005</c:v>
                </c:pt>
                <c:pt idx="48866">
                  <c:v>549522506.20000005</c:v>
                </c:pt>
                <c:pt idx="48867">
                  <c:v>549533751.70000005</c:v>
                </c:pt>
                <c:pt idx="48868">
                  <c:v>549544997.10000002</c:v>
                </c:pt>
                <c:pt idx="48869">
                  <c:v>549556242.60000002</c:v>
                </c:pt>
                <c:pt idx="48870">
                  <c:v>549567488.10000002</c:v>
                </c:pt>
                <c:pt idx="48871">
                  <c:v>549578733.60000002</c:v>
                </c:pt>
                <c:pt idx="48872">
                  <c:v>549589979.10000002</c:v>
                </c:pt>
                <c:pt idx="48873">
                  <c:v>549601224.60000002</c:v>
                </c:pt>
                <c:pt idx="48874">
                  <c:v>549612470.10000002</c:v>
                </c:pt>
                <c:pt idx="48875">
                  <c:v>549623715.60000002</c:v>
                </c:pt>
                <c:pt idx="48876">
                  <c:v>549634961.10000002</c:v>
                </c:pt>
                <c:pt idx="48877">
                  <c:v>549646206.60000002</c:v>
                </c:pt>
                <c:pt idx="48878">
                  <c:v>549657452.10000002</c:v>
                </c:pt>
                <c:pt idx="48879">
                  <c:v>549668697.60000002</c:v>
                </c:pt>
                <c:pt idx="48880">
                  <c:v>549679943.10000002</c:v>
                </c:pt>
                <c:pt idx="48881">
                  <c:v>549691188.60000002</c:v>
                </c:pt>
                <c:pt idx="48882">
                  <c:v>549702434.10000002</c:v>
                </c:pt>
                <c:pt idx="48883">
                  <c:v>549713679.60000002</c:v>
                </c:pt>
                <c:pt idx="48884">
                  <c:v>549724925.10000002</c:v>
                </c:pt>
                <c:pt idx="48885">
                  <c:v>549736170.60000002</c:v>
                </c:pt>
                <c:pt idx="48886">
                  <c:v>549747416.10000002</c:v>
                </c:pt>
                <c:pt idx="48887">
                  <c:v>549758661.60000002</c:v>
                </c:pt>
                <c:pt idx="48888">
                  <c:v>549769907.10000002</c:v>
                </c:pt>
                <c:pt idx="48889">
                  <c:v>549781152.60000002</c:v>
                </c:pt>
                <c:pt idx="48890">
                  <c:v>549792398.10000002</c:v>
                </c:pt>
                <c:pt idx="48891">
                  <c:v>549803643.60000002</c:v>
                </c:pt>
                <c:pt idx="48892">
                  <c:v>549814889.10000002</c:v>
                </c:pt>
                <c:pt idx="48893">
                  <c:v>549826134.60000002</c:v>
                </c:pt>
                <c:pt idx="48894">
                  <c:v>549837380.10000002</c:v>
                </c:pt>
                <c:pt idx="48895">
                  <c:v>549848625.60000002</c:v>
                </c:pt>
                <c:pt idx="48896">
                  <c:v>549859871.10000002</c:v>
                </c:pt>
                <c:pt idx="48897">
                  <c:v>549871116.60000002</c:v>
                </c:pt>
                <c:pt idx="48898">
                  <c:v>549882362.10000002</c:v>
                </c:pt>
                <c:pt idx="48899">
                  <c:v>549893607.60000002</c:v>
                </c:pt>
                <c:pt idx="48900">
                  <c:v>549904853.10000002</c:v>
                </c:pt>
                <c:pt idx="48901">
                  <c:v>549916098.60000002</c:v>
                </c:pt>
                <c:pt idx="48902">
                  <c:v>549927344.10000002</c:v>
                </c:pt>
                <c:pt idx="48903">
                  <c:v>549938589.60000002</c:v>
                </c:pt>
                <c:pt idx="48904">
                  <c:v>549949835.10000002</c:v>
                </c:pt>
                <c:pt idx="48905">
                  <c:v>549961080.60000002</c:v>
                </c:pt>
                <c:pt idx="48906">
                  <c:v>549972326.10000002</c:v>
                </c:pt>
                <c:pt idx="48907">
                  <c:v>549983571.60000002</c:v>
                </c:pt>
                <c:pt idx="48908">
                  <c:v>549994817.10000002</c:v>
                </c:pt>
                <c:pt idx="48909">
                  <c:v>550006062.60000002</c:v>
                </c:pt>
                <c:pt idx="48910">
                  <c:v>550017308.10000002</c:v>
                </c:pt>
                <c:pt idx="48911">
                  <c:v>550028553.60000002</c:v>
                </c:pt>
                <c:pt idx="48912">
                  <c:v>550039799.10000002</c:v>
                </c:pt>
                <c:pt idx="48913">
                  <c:v>550051044.60000002</c:v>
                </c:pt>
                <c:pt idx="48914">
                  <c:v>550062290.10000002</c:v>
                </c:pt>
                <c:pt idx="48915">
                  <c:v>550073535.60000002</c:v>
                </c:pt>
                <c:pt idx="48916">
                  <c:v>550084781.10000002</c:v>
                </c:pt>
                <c:pt idx="48917">
                  <c:v>550096026.60000002</c:v>
                </c:pt>
                <c:pt idx="48918">
                  <c:v>550107272.10000002</c:v>
                </c:pt>
                <c:pt idx="48919">
                  <c:v>550118517.5</c:v>
                </c:pt>
                <c:pt idx="48920">
                  <c:v>550129763</c:v>
                </c:pt>
                <c:pt idx="48921">
                  <c:v>550141008.5</c:v>
                </c:pt>
                <c:pt idx="48922">
                  <c:v>550152254</c:v>
                </c:pt>
                <c:pt idx="48923">
                  <c:v>550163499.5</c:v>
                </c:pt>
                <c:pt idx="48924">
                  <c:v>550174745</c:v>
                </c:pt>
                <c:pt idx="48925">
                  <c:v>550185990.5</c:v>
                </c:pt>
                <c:pt idx="48926">
                  <c:v>550197236</c:v>
                </c:pt>
                <c:pt idx="48927">
                  <c:v>550208481.5</c:v>
                </c:pt>
                <c:pt idx="48928">
                  <c:v>550219727</c:v>
                </c:pt>
                <c:pt idx="48929">
                  <c:v>550230972.5</c:v>
                </c:pt>
                <c:pt idx="48930">
                  <c:v>550242218</c:v>
                </c:pt>
                <c:pt idx="48931">
                  <c:v>550253463.5</c:v>
                </c:pt>
                <c:pt idx="48932">
                  <c:v>550264709</c:v>
                </c:pt>
                <c:pt idx="48933">
                  <c:v>550275954.5</c:v>
                </c:pt>
                <c:pt idx="48934">
                  <c:v>550287200</c:v>
                </c:pt>
                <c:pt idx="48935">
                  <c:v>550298445.5</c:v>
                </c:pt>
                <c:pt idx="48936">
                  <c:v>550309691</c:v>
                </c:pt>
                <c:pt idx="48937">
                  <c:v>550320936.5</c:v>
                </c:pt>
                <c:pt idx="48938">
                  <c:v>550332182</c:v>
                </c:pt>
                <c:pt idx="48939">
                  <c:v>550343427.5</c:v>
                </c:pt>
                <c:pt idx="48940">
                  <c:v>550354673</c:v>
                </c:pt>
                <c:pt idx="48941">
                  <c:v>550365918.5</c:v>
                </c:pt>
                <c:pt idx="48942">
                  <c:v>550377164</c:v>
                </c:pt>
                <c:pt idx="48943">
                  <c:v>550388409.5</c:v>
                </c:pt>
                <c:pt idx="48944">
                  <c:v>550399655</c:v>
                </c:pt>
                <c:pt idx="48945">
                  <c:v>550410900.5</c:v>
                </c:pt>
                <c:pt idx="48946">
                  <c:v>550422146</c:v>
                </c:pt>
                <c:pt idx="48947">
                  <c:v>550433391.5</c:v>
                </c:pt>
                <c:pt idx="48948">
                  <c:v>550444637</c:v>
                </c:pt>
                <c:pt idx="48949">
                  <c:v>550455882.5</c:v>
                </c:pt>
                <c:pt idx="48950">
                  <c:v>550467128</c:v>
                </c:pt>
                <c:pt idx="48951">
                  <c:v>550478373.5</c:v>
                </c:pt>
                <c:pt idx="48952">
                  <c:v>550489619</c:v>
                </c:pt>
                <c:pt idx="48953">
                  <c:v>550500864.5</c:v>
                </c:pt>
                <c:pt idx="48954">
                  <c:v>550512110</c:v>
                </c:pt>
                <c:pt idx="48955">
                  <c:v>550523355.5</c:v>
                </c:pt>
                <c:pt idx="48956">
                  <c:v>550534601</c:v>
                </c:pt>
                <c:pt idx="48957">
                  <c:v>550545846.5</c:v>
                </c:pt>
                <c:pt idx="48958">
                  <c:v>550557092</c:v>
                </c:pt>
                <c:pt idx="48959">
                  <c:v>550568337.5</c:v>
                </c:pt>
                <c:pt idx="48960">
                  <c:v>550579583</c:v>
                </c:pt>
                <c:pt idx="48961">
                  <c:v>550590828.5</c:v>
                </c:pt>
                <c:pt idx="48962">
                  <c:v>550602074</c:v>
                </c:pt>
                <c:pt idx="48963">
                  <c:v>550613319.5</c:v>
                </c:pt>
                <c:pt idx="48964">
                  <c:v>550624565</c:v>
                </c:pt>
                <c:pt idx="48965">
                  <c:v>550635810.5</c:v>
                </c:pt>
                <c:pt idx="48966">
                  <c:v>550647056</c:v>
                </c:pt>
                <c:pt idx="48967">
                  <c:v>550658301.5</c:v>
                </c:pt>
                <c:pt idx="48968">
                  <c:v>550669547</c:v>
                </c:pt>
                <c:pt idx="48969">
                  <c:v>550680792.39999998</c:v>
                </c:pt>
                <c:pt idx="48970">
                  <c:v>550692037.89999998</c:v>
                </c:pt>
                <c:pt idx="48971">
                  <c:v>550703283.39999998</c:v>
                </c:pt>
                <c:pt idx="48972">
                  <c:v>550714528.89999998</c:v>
                </c:pt>
                <c:pt idx="48973">
                  <c:v>550725774.39999998</c:v>
                </c:pt>
                <c:pt idx="48974">
                  <c:v>550737019.89999998</c:v>
                </c:pt>
                <c:pt idx="48975">
                  <c:v>550748265.39999998</c:v>
                </c:pt>
                <c:pt idx="48976">
                  <c:v>550759510.89999998</c:v>
                </c:pt>
                <c:pt idx="48977">
                  <c:v>550770756.39999998</c:v>
                </c:pt>
                <c:pt idx="48978">
                  <c:v>550782001.89999998</c:v>
                </c:pt>
                <c:pt idx="48979">
                  <c:v>550793247.39999998</c:v>
                </c:pt>
                <c:pt idx="48980">
                  <c:v>550804492.89999998</c:v>
                </c:pt>
                <c:pt idx="48981">
                  <c:v>550815738.39999998</c:v>
                </c:pt>
                <c:pt idx="48982">
                  <c:v>550826983.89999998</c:v>
                </c:pt>
                <c:pt idx="48983">
                  <c:v>550838229.39999998</c:v>
                </c:pt>
                <c:pt idx="48984">
                  <c:v>550849474.89999998</c:v>
                </c:pt>
                <c:pt idx="48985">
                  <c:v>550860720.39999998</c:v>
                </c:pt>
                <c:pt idx="48986">
                  <c:v>550871965.89999998</c:v>
                </c:pt>
                <c:pt idx="48987">
                  <c:v>550883211.39999998</c:v>
                </c:pt>
                <c:pt idx="48988">
                  <c:v>550894456.89999998</c:v>
                </c:pt>
                <c:pt idx="48989">
                  <c:v>550905702.39999998</c:v>
                </c:pt>
                <c:pt idx="48990">
                  <c:v>550916947.89999998</c:v>
                </c:pt>
                <c:pt idx="48991">
                  <c:v>550928193.39999998</c:v>
                </c:pt>
                <c:pt idx="48992">
                  <c:v>550939438.89999998</c:v>
                </c:pt>
                <c:pt idx="48993">
                  <c:v>550950684.39999998</c:v>
                </c:pt>
                <c:pt idx="48994">
                  <c:v>550961929.89999998</c:v>
                </c:pt>
                <c:pt idx="48995">
                  <c:v>550973175.39999998</c:v>
                </c:pt>
                <c:pt idx="48996">
                  <c:v>550984420.89999998</c:v>
                </c:pt>
                <c:pt idx="48997">
                  <c:v>550995666.39999998</c:v>
                </c:pt>
                <c:pt idx="48998">
                  <c:v>551006911.89999998</c:v>
                </c:pt>
                <c:pt idx="48999">
                  <c:v>551018157.39999998</c:v>
                </c:pt>
                <c:pt idx="49000">
                  <c:v>551029402.89999998</c:v>
                </c:pt>
                <c:pt idx="49001">
                  <c:v>551040648.39999998</c:v>
                </c:pt>
                <c:pt idx="49002">
                  <c:v>551051893.89999998</c:v>
                </c:pt>
                <c:pt idx="49003">
                  <c:v>551063139.39999998</c:v>
                </c:pt>
                <c:pt idx="49004">
                  <c:v>551074384.89999998</c:v>
                </c:pt>
                <c:pt idx="49005">
                  <c:v>551085630.39999998</c:v>
                </c:pt>
                <c:pt idx="49006">
                  <c:v>551096875.89999998</c:v>
                </c:pt>
                <c:pt idx="49007">
                  <c:v>551108121.39999998</c:v>
                </c:pt>
                <c:pt idx="49008">
                  <c:v>551119366.89999998</c:v>
                </c:pt>
                <c:pt idx="49009">
                  <c:v>551130612.39999998</c:v>
                </c:pt>
                <c:pt idx="49010">
                  <c:v>551141857.89999998</c:v>
                </c:pt>
                <c:pt idx="49011">
                  <c:v>551153103.39999998</c:v>
                </c:pt>
                <c:pt idx="49012">
                  <c:v>551164348.89999998</c:v>
                </c:pt>
                <c:pt idx="49013">
                  <c:v>551175594.39999998</c:v>
                </c:pt>
                <c:pt idx="49014">
                  <c:v>551186839.89999998</c:v>
                </c:pt>
                <c:pt idx="49015">
                  <c:v>551198085.39999998</c:v>
                </c:pt>
                <c:pt idx="49016">
                  <c:v>551209330.89999998</c:v>
                </c:pt>
                <c:pt idx="49017">
                  <c:v>551220576.39999998</c:v>
                </c:pt>
                <c:pt idx="49018">
                  <c:v>551231821.89999998</c:v>
                </c:pt>
                <c:pt idx="49019">
                  <c:v>551243067.29999995</c:v>
                </c:pt>
                <c:pt idx="49020">
                  <c:v>551254312.79999995</c:v>
                </c:pt>
                <c:pt idx="49021">
                  <c:v>551265558.29999995</c:v>
                </c:pt>
                <c:pt idx="49022">
                  <c:v>551276803.79999995</c:v>
                </c:pt>
                <c:pt idx="49023">
                  <c:v>551288049.29999995</c:v>
                </c:pt>
                <c:pt idx="49024">
                  <c:v>551299294.79999995</c:v>
                </c:pt>
                <c:pt idx="49025">
                  <c:v>551310540.29999995</c:v>
                </c:pt>
                <c:pt idx="49026">
                  <c:v>551321785.79999995</c:v>
                </c:pt>
                <c:pt idx="49027">
                  <c:v>551333031.29999995</c:v>
                </c:pt>
                <c:pt idx="49028">
                  <c:v>551344276.79999995</c:v>
                </c:pt>
                <c:pt idx="49029">
                  <c:v>551355522.29999995</c:v>
                </c:pt>
                <c:pt idx="49030">
                  <c:v>551366767.79999995</c:v>
                </c:pt>
                <c:pt idx="49031">
                  <c:v>551378013.29999995</c:v>
                </c:pt>
                <c:pt idx="49032">
                  <c:v>551389258.79999995</c:v>
                </c:pt>
                <c:pt idx="49033">
                  <c:v>551400504.29999995</c:v>
                </c:pt>
                <c:pt idx="49034">
                  <c:v>551411749.79999995</c:v>
                </c:pt>
                <c:pt idx="49035">
                  <c:v>551422995.29999995</c:v>
                </c:pt>
                <c:pt idx="49036">
                  <c:v>551434240.79999995</c:v>
                </c:pt>
                <c:pt idx="49037">
                  <c:v>551445486.29999995</c:v>
                </c:pt>
                <c:pt idx="49038">
                  <c:v>551456731.79999995</c:v>
                </c:pt>
                <c:pt idx="49039">
                  <c:v>551467977.29999995</c:v>
                </c:pt>
                <c:pt idx="49040">
                  <c:v>551479222.79999995</c:v>
                </c:pt>
                <c:pt idx="49041">
                  <c:v>551490468.29999995</c:v>
                </c:pt>
                <c:pt idx="49042">
                  <c:v>551501713.79999995</c:v>
                </c:pt>
                <c:pt idx="49043">
                  <c:v>551512959.29999995</c:v>
                </c:pt>
                <c:pt idx="49044">
                  <c:v>551524204.79999995</c:v>
                </c:pt>
                <c:pt idx="49045">
                  <c:v>551535450.29999995</c:v>
                </c:pt>
                <c:pt idx="49046">
                  <c:v>551546695.79999995</c:v>
                </c:pt>
                <c:pt idx="49047">
                  <c:v>551557941.29999995</c:v>
                </c:pt>
                <c:pt idx="49048">
                  <c:v>551569186.79999995</c:v>
                </c:pt>
                <c:pt idx="49049">
                  <c:v>551580432.29999995</c:v>
                </c:pt>
                <c:pt idx="49050">
                  <c:v>551591677.79999995</c:v>
                </c:pt>
                <c:pt idx="49051">
                  <c:v>551602923.29999995</c:v>
                </c:pt>
                <c:pt idx="49052">
                  <c:v>551614168.79999995</c:v>
                </c:pt>
                <c:pt idx="49053">
                  <c:v>551625414.29999995</c:v>
                </c:pt>
                <c:pt idx="49054">
                  <c:v>551636659.79999995</c:v>
                </c:pt>
                <c:pt idx="49055">
                  <c:v>551647905.29999995</c:v>
                </c:pt>
                <c:pt idx="49056">
                  <c:v>551659150.79999995</c:v>
                </c:pt>
                <c:pt idx="49057">
                  <c:v>551670396.29999995</c:v>
                </c:pt>
                <c:pt idx="49058">
                  <c:v>551681641.79999995</c:v>
                </c:pt>
                <c:pt idx="49059">
                  <c:v>551692887.29999995</c:v>
                </c:pt>
                <c:pt idx="49060">
                  <c:v>551704132.79999995</c:v>
                </c:pt>
                <c:pt idx="49061">
                  <c:v>551715378.29999995</c:v>
                </c:pt>
                <c:pt idx="49062">
                  <c:v>551726623.79999995</c:v>
                </c:pt>
                <c:pt idx="49063">
                  <c:v>551737869.29999995</c:v>
                </c:pt>
                <c:pt idx="49064">
                  <c:v>551749114.79999995</c:v>
                </c:pt>
                <c:pt idx="49065">
                  <c:v>551760360.29999995</c:v>
                </c:pt>
                <c:pt idx="49066">
                  <c:v>551771605.79999995</c:v>
                </c:pt>
                <c:pt idx="49067">
                  <c:v>551782851.29999995</c:v>
                </c:pt>
                <c:pt idx="49068">
                  <c:v>551794096.79999995</c:v>
                </c:pt>
                <c:pt idx="49069">
                  <c:v>551805342.29999995</c:v>
                </c:pt>
                <c:pt idx="49070">
                  <c:v>551816587.70000005</c:v>
                </c:pt>
                <c:pt idx="49071">
                  <c:v>551827833.20000005</c:v>
                </c:pt>
                <c:pt idx="49072">
                  <c:v>551839078.70000005</c:v>
                </c:pt>
                <c:pt idx="49073">
                  <c:v>551850324.20000005</c:v>
                </c:pt>
                <c:pt idx="49074">
                  <c:v>551861569.70000005</c:v>
                </c:pt>
                <c:pt idx="49075">
                  <c:v>551872815.20000005</c:v>
                </c:pt>
                <c:pt idx="49076">
                  <c:v>551884060.70000005</c:v>
                </c:pt>
                <c:pt idx="49077">
                  <c:v>551895306.20000005</c:v>
                </c:pt>
                <c:pt idx="49078">
                  <c:v>551906551.70000005</c:v>
                </c:pt>
                <c:pt idx="49079">
                  <c:v>551917797.20000005</c:v>
                </c:pt>
                <c:pt idx="49080">
                  <c:v>551929042.70000005</c:v>
                </c:pt>
                <c:pt idx="49081">
                  <c:v>551940288.20000005</c:v>
                </c:pt>
                <c:pt idx="49082">
                  <c:v>551951533.70000005</c:v>
                </c:pt>
                <c:pt idx="49083">
                  <c:v>551962779.20000005</c:v>
                </c:pt>
                <c:pt idx="49084">
                  <c:v>551974024.70000005</c:v>
                </c:pt>
                <c:pt idx="49085">
                  <c:v>551985270.20000005</c:v>
                </c:pt>
                <c:pt idx="49086">
                  <c:v>551996515.70000005</c:v>
                </c:pt>
                <c:pt idx="49087">
                  <c:v>552007761.20000005</c:v>
                </c:pt>
                <c:pt idx="49088">
                  <c:v>552019006.70000005</c:v>
                </c:pt>
                <c:pt idx="49089">
                  <c:v>552030252.20000005</c:v>
                </c:pt>
                <c:pt idx="49090">
                  <c:v>552041497.70000005</c:v>
                </c:pt>
                <c:pt idx="49091">
                  <c:v>552052743.20000005</c:v>
                </c:pt>
                <c:pt idx="49092">
                  <c:v>552063988.70000005</c:v>
                </c:pt>
                <c:pt idx="49093">
                  <c:v>552075234.20000005</c:v>
                </c:pt>
                <c:pt idx="49094">
                  <c:v>552086479.70000005</c:v>
                </c:pt>
                <c:pt idx="49095">
                  <c:v>552097725.20000005</c:v>
                </c:pt>
                <c:pt idx="49096">
                  <c:v>552108970.70000005</c:v>
                </c:pt>
                <c:pt idx="49097">
                  <c:v>552120216.20000005</c:v>
                </c:pt>
                <c:pt idx="49098">
                  <c:v>552131461.70000005</c:v>
                </c:pt>
                <c:pt idx="49099">
                  <c:v>552142707.20000005</c:v>
                </c:pt>
                <c:pt idx="49100">
                  <c:v>552153952.70000005</c:v>
                </c:pt>
                <c:pt idx="49101">
                  <c:v>552165198.20000005</c:v>
                </c:pt>
                <c:pt idx="49102">
                  <c:v>552176443.70000005</c:v>
                </c:pt>
                <c:pt idx="49103">
                  <c:v>552187689.20000005</c:v>
                </c:pt>
                <c:pt idx="49104">
                  <c:v>552198934.70000005</c:v>
                </c:pt>
                <c:pt idx="49105">
                  <c:v>552210180.20000005</c:v>
                </c:pt>
                <c:pt idx="49106">
                  <c:v>552221425.70000005</c:v>
                </c:pt>
                <c:pt idx="49107">
                  <c:v>552232671.20000005</c:v>
                </c:pt>
                <c:pt idx="49108">
                  <c:v>552243916.70000005</c:v>
                </c:pt>
                <c:pt idx="49109">
                  <c:v>552255162.20000005</c:v>
                </c:pt>
                <c:pt idx="49110">
                  <c:v>552266407.70000005</c:v>
                </c:pt>
                <c:pt idx="49111">
                  <c:v>552277653.20000005</c:v>
                </c:pt>
                <c:pt idx="49112">
                  <c:v>552288898.70000005</c:v>
                </c:pt>
                <c:pt idx="49113">
                  <c:v>552300144.20000005</c:v>
                </c:pt>
                <c:pt idx="49114">
                  <c:v>552311389.70000005</c:v>
                </c:pt>
                <c:pt idx="49115">
                  <c:v>552322635.20000005</c:v>
                </c:pt>
                <c:pt idx="49116">
                  <c:v>552333880.70000005</c:v>
                </c:pt>
                <c:pt idx="49117">
                  <c:v>552345126.20000005</c:v>
                </c:pt>
                <c:pt idx="49118">
                  <c:v>552356371.70000005</c:v>
                </c:pt>
                <c:pt idx="49119">
                  <c:v>552367617.20000005</c:v>
                </c:pt>
                <c:pt idx="49120">
                  <c:v>552378862.60000002</c:v>
                </c:pt>
                <c:pt idx="49121">
                  <c:v>552390108.10000002</c:v>
                </c:pt>
                <c:pt idx="49122">
                  <c:v>552401353.60000002</c:v>
                </c:pt>
                <c:pt idx="49123">
                  <c:v>552412599.10000002</c:v>
                </c:pt>
                <c:pt idx="49124">
                  <c:v>552423844.60000002</c:v>
                </c:pt>
                <c:pt idx="49125">
                  <c:v>552435090.10000002</c:v>
                </c:pt>
                <c:pt idx="49126">
                  <c:v>552446335.60000002</c:v>
                </c:pt>
                <c:pt idx="49127">
                  <c:v>552457581.10000002</c:v>
                </c:pt>
                <c:pt idx="49128">
                  <c:v>552468826.60000002</c:v>
                </c:pt>
                <c:pt idx="49129">
                  <c:v>552480072.10000002</c:v>
                </c:pt>
                <c:pt idx="49130">
                  <c:v>552491317.60000002</c:v>
                </c:pt>
                <c:pt idx="49131">
                  <c:v>552502563.10000002</c:v>
                </c:pt>
                <c:pt idx="49132">
                  <c:v>552513808.60000002</c:v>
                </c:pt>
                <c:pt idx="49133">
                  <c:v>552525054.10000002</c:v>
                </c:pt>
                <c:pt idx="49134">
                  <c:v>552536299.60000002</c:v>
                </c:pt>
                <c:pt idx="49135">
                  <c:v>552547545.10000002</c:v>
                </c:pt>
                <c:pt idx="49136">
                  <c:v>552558790.60000002</c:v>
                </c:pt>
                <c:pt idx="49137">
                  <c:v>552570036.10000002</c:v>
                </c:pt>
                <c:pt idx="49138">
                  <c:v>552581281.60000002</c:v>
                </c:pt>
                <c:pt idx="49139">
                  <c:v>552592527.10000002</c:v>
                </c:pt>
                <c:pt idx="49140">
                  <c:v>552603772.60000002</c:v>
                </c:pt>
                <c:pt idx="49141">
                  <c:v>552615018.10000002</c:v>
                </c:pt>
                <c:pt idx="49142">
                  <c:v>552626263.60000002</c:v>
                </c:pt>
                <c:pt idx="49143">
                  <c:v>552637509.10000002</c:v>
                </c:pt>
                <c:pt idx="49144">
                  <c:v>552648754.60000002</c:v>
                </c:pt>
                <c:pt idx="49145">
                  <c:v>552660000.10000002</c:v>
                </c:pt>
                <c:pt idx="49146">
                  <c:v>552671245.60000002</c:v>
                </c:pt>
                <c:pt idx="49147">
                  <c:v>552682491.10000002</c:v>
                </c:pt>
                <c:pt idx="49148">
                  <c:v>552693736.60000002</c:v>
                </c:pt>
                <c:pt idx="49149">
                  <c:v>552704982.10000002</c:v>
                </c:pt>
                <c:pt idx="49150">
                  <c:v>552716227.60000002</c:v>
                </c:pt>
                <c:pt idx="49151">
                  <c:v>552727473.10000002</c:v>
                </c:pt>
                <c:pt idx="49152">
                  <c:v>552738718.60000002</c:v>
                </c:pt>
                <c:pt idx="49153">
                  <c:v>552749964.10000002</c:v>
                </c:pt>
                <c:pt idx="49154">
                  <c:v>552761209.60000002</c:v>
                </c:pt>
                <c:pt idx="49155">
                  <c:v>552772455.10000002</c:v>
                </c:pt>
                <c:pt idx="49156">
                  <c:v>552783700.60000002</c:v>
                </c:pt>
                <c:pt idx="49157">
                  <c:v>552794946.10000002</c:v>
                </c:pt>
                <c:pt idx="49158">
                  <c:v>552806191.60000002</c:v>
                </c:pt>
                <c:pt idx="49159">
                  <c:v>552817437.10000002</c:v>
                </c:pt>
                <c:pt idx="49160">
                  <c:v>552828682.60000002</c:v>
                </c:pt>
                <c:pt idx="49161">
                  <c:v>552839928.10000002</c:v>
                </c:pt>
                <c:pt idx="49162">
                  <c:v>552851173.60000002</c:v>
                </c:pt>
                <c:pt idx="49163">
                  <c:v>552862419.10000002</c:v>
                </c:pt>
                <c:pt idx="49164">
                  <c:v>552873664.60000002</c:v>
                </c:pt>
                <c:pt idx="49165">
                  <c:v>552884910.10000002</c:v>
                </c:pt>
                <c:pt idx="49166">
                  <c:v>552896155.60000002</c:v>
                </c:pt>
                <c:pt idx="49167">
                  <c:v>552907401.10000002</c:v>
                </c:pt>
                <c:pt idx="49168">
                  <c:v>552918646.60000002</c:v>
                </c:pt>
                <c:pt idx="49169">
                  <c:v>552929892.10000002</c:v>
                </c:pt>
                <c:pt idx="49170">
                  <c:v>552941137.60000002</c:v>
                </c:pt>
                <c:pt idx="49171">
                  <c:v>552952383</c:v>
                </c:pt>
                <c:pt idx="49172">
                  <c:v>552963628.5</c:v>
                </c:pt>
                <c:pt idx="49173">
                  <c:v>552974874</c:v>
                </c:pt>
                <c:pt idx="49174">
                  <c:v>552986119.5</c:v>
                </c:pt>
                <c:pt idx="49175">
                  <c:v>552997365</c:v>
                </c:pt>
                <c:pt idx="49176">
                  <c:v>553008610.5</c:v>
                </c:pt>
                <c:pt idx="49177">
                  <c:v>553019856</c:v>
                </c:pt>
                <c:pt idx="49178">
                  <c:v>553031101.5</c:v>
                </c:pt>
                <c:pt idx="49179">
                  <c:v>553042347</c:v>
                </c:pt>
                <c:pt idx="49180">
                  <c:v>553053592.5</c:v>
                </c:pt>
                <c:pt idx="49181">
                  <c:v>553064838</c:v>
                </c:pt>
                <c:pt idx="49182">
                  <c:v>553076083.5</c:v>
                </c:pt>
                <c:pt idx="49183">
                  <c:v>553087329</c:v>
                </c:pt>
                <c:pt idx="49184">
                  <c:v>553098574.5</c:v>
                </c:pt>
                <c:pt idx="49185">
                  <c:v>553109820</c:v>
                </c:pt>
                <c:pt idx="49186">
                  <c:v>553121065.5</c:v>
                </c:pt>
                <c:pt idx="49187">
                  <c:v>553132311</c:v>
                </c:pt>
                <c:pt idx="49188">
                  <c:v>553143556.5</c:v>
                </c:pt>
                <c:pt idx="49189">
                  <c:v>553154802</c:v>
                </c:pt>
                <c:pt idx="49190">
                  <c:v>553166047.5</c:v>
                </c:pt>
                <c:pt idx="49191">
                  <c:v>553177293</c:v>
                </c:pt>
                <c:pt idx="49192">
                  <c:v>553188538.5</c:v>
                </c:pt>
                <c:pt idx="49193">
                  <c:v>553199784</c:v>
                </c:pt>
                <c:pt idx="49194">
                  <c:v>553211029.5</c:v>
                </c:pt>
                <c:pt idx="49195">
                  <c:v>553222275</c:v>
                </c:pt>
                <c:pt idx="49196">
                  <c:v>553233520.5</c:v>
                </c:pt>
                <c:pt idx="49197">
                  <c:v>553244766</c:v>
                </c:pt>
                <c:pt idx="49198">
                  <c:v>553256011.5</c:v>
                </c:pt>
                <c:pt idx="49199">
                  <c:v>553267257</c:v>
                </c:pt>
                <c:pt idx="49200">
                  <c:v>553278502.5</c:v>
                </c:pt>
                <c:pt idx="49201">
                  <c:v>553289748</c:v>
                </c:pt>
                <c:pt idx="49202">
                  <c:v>553300993.5</c:v>
                </c:pt>
                <c:pt idx="49203">
                  <c:v>553312239</c:v>
                </c:pt>
                <c:pt idx="49204">
                  <c:v>553323484.5</c:v>
                </c:pt>
                <c:pt idx="49205">
                  <c:v>553334730</c:v>
                </c:pt>
                <c:pt idx="49206">
                  <c:v>553345975.5</c:v>
                </c:pt>
                <c:pt idx="49207">
                  <c:v>553357221</c:v>
                </c:pt>
                <c:pt idx="49208">
                  <c:v>553368466.5</c:v>
                </c:pt>
                <c:pt idx="49209">
                  <c:v>553379712</c:v>
                </c:pt>
                <c:pt idx="49210">
                  <c:v>553390957.5</c:v>
                </c:pt>
                <c:pt idx="49211">
                  <c:v>553402203</c:v>
                </c:pt>
                <c:pt idx="49212">
                  <c:v>553413448.5</c:v>
                </c:pt>
                <c:pt idx="49213">
                  <c:v>553424694</c:v>
                </c:pt>
                <c:pt idx="49214">
                  <c:v>553435939.5</c:v>
                </c:pt>
                <c:pt idx="49215">
                  <c:v>553447185</c:v>
                </c:pt>
                <c:pt idx="49216">
                  <c:v>553458430.5</c:v>
                </c:pt>
                <c:pt idx="49217">
                  <c:v>553469676</c:v>
                </c:pt>
                <c:pt idx="49218">
                  <c:v>553480921.5</c:v>
                </c:pt>
                <c:pt idx="49219">
                  <c:v>553492167</c:v>
                </c:pt>
                <c:pt idx="49220">
                  <c:v>553503412.5</c:v>
                </c:pt>
                <c:pt idx="49221">
                  <c:v>553514657.89999998</c:v>
                </c:pt>
                <c:pt idx="49222">
                  <c:v>553525903.39999998</c:v>
                </c:pt>
                <c:pt idx="49223">
                  <c:v>553537148.89999998</c:v>
                </c:pt>
                <c:pt idx="49224">
                  <c:v>553548394.39999998</c:v>
                </c:pt>
                <c:pt idx="49225">
                  <c:v>553559639.89999998</c:v>
                </c:pt>
                <c:pt idx="49226">
                  <c:v>553570885.39999998</c:v>
                </c:pt>
                <c:pt idx="49227">
                  <c:v>553582130.89999998</c:v>
                </c:pt>
                <c:pt idx="49228">
                  <c:v>553593376.39999998</c:v>
                </c:pt>
                <c:pt idx="49229">
                  <c:v>553604621.89999998</c:v>
                </c:pt>
                <c:pt idx="49230">
                  <c:v>553615867.39999998</c:v>
                </c:pt>
                <c:pt idx="49231">
                  <c:v>553627112.89999998</c:v>
                </c:pt>
                <c:pt idx="49232">
                  <c:v>553638358.39999998</c:v>
                </c:pt>
                <c:pt idx="49233">
                  <c:v>553649603.89999998</c:v>
                </c:pt>
                <c:pt idx="49234">
                  <c:v>553660849.39999998</c:v>
                </c:pt>
                <c:pt idx="49235">
                  <c:v>553672094.89999998</c:v>
                </c:pt>
                <c:pt idx="49236">
                  <c:v>553683340.39999998</c:v>
                </c:pt>
                <c:pt idx="49237">
                  <c:v>553694585.89999998</c:v>
                </c:pt>
                <c:pt idx="49238">
                  <c:v>553705831.39999998</c:v>
                </c:pt>
                <c:pt idx="49239">
                  <c:v>553717076.89999998</c:v>
                </c:pt>
                <c:pt idx="49240">
                  <c:v>553728322.39999998</c:v>
                </c:pt>
                <c:pt idx="49241">
                  <c:v>553739567.89999998</c:v>
                </c:pt>
                <c:pt idx="49242">
                  <c:v>553750813.39999998</c:v>
                </c:pt>
                <c:pt idx="49243">
                  <c:v>553762058.89999998</c:v>
                </c:pt>
                <c:pt idx="49244">
                  <c:v>553773304.39999998</c:v>
                </c:pt>
                <c:pt idx="49245">
                  <c:v>553784549.89999998</c:v>
                </c:pt>
                <c:pt idx="49246">
                  <c:v>553795795.39999998</c:v>
                </c:pt>
                <c:pt idx="49247">
                  <c:v>553807040.89999998</c:v>
                </c:pt>
                <c:pt idx="49248">
                  <c:v>553818286.39999998</c:v>
                </c:pt>
                <c:pt idx="49249">
                  <c:v>553829531.89999998</c:v>
                </c:pt>
                <c:pt idx="49250">
                  <c:v>553840777.39999998</c:v>
                </c:pt>
                <c:pt idx="49251">
                  <c:v>553852022.89999998</c:v>
                </c:pt>
                <c:pt idx="49252">
                  <c:v>553863268.39999998</c:v>
                </c:pt>
                <c:pt idx="49253">
                  <c:v>553874513.89999998</c:v>
                </c:pt>
                <c:pt idx="49254">
                  <c:v>553885759.39999998</c:v>
                </c:pt>
                <c:pt idx="49255">
                  <c:v>553897004.89999998</c:v>
                </c:pt>
                <c:pt idx="49256">
                  <c:v>553908250.39999998</c:v>
                </c:pt>
                <c:pt idx="49257">
                  <c:v>553919495.89999998</c:v>
                </c:pt>
                <c:pt idx="49258">
                  <c:v>553930741.39999998</c:v>
                </c:pt>
                <c:pt idx="49259">
                  <c:v>553941986.89999998</c:v>
                </c:pt>
                <c:pt idx="49260">
                  <c:v>553953232.39999998</c:v>
                </c:pt>
                <c:pt idx="49261">
                  <c:v>553964477.89999998</c:v>
                </c:pt>
                <c:pt idx="49262">
                  <c:v>553975723.39999998</c:v>
                </c:pt>
                <c:pt idx="49263">
                  <c:v>553986968.89999998</c:v>
                </c:pt>
                <c:pt idx="49264">
                  <c:v>553998214.39999998</c:v>
                </c:pt>
                <c:pt idx="49265">
                  <c:v>554009459.89999998</c:v>
                </c:pt>
                <c:pt idx="49266">
                  <c:v>554020705.39999998</c:v>
                </c:pt>
                <c:pt idx="49267">
                  <c:v>554031950.89999998</c:v>
                </c:pt>
                <c:pt idx="49268">
                  <c:v>554043196.39999998</c:v>
                </c:pt>
                <c:pt idx="49269">
                  <c:v>554054441.89999998</c:v>
                </c:pt>
                <c:pt idx="49270">
                  <c:v>554065687.39999998</c:v>
                </c:pt>
                <c:pt idx="49271">
                  <c:v>554076932.89999998</c:v>
                </c:pt>
                <c:pt idx="49272">
                  <c:v>554088178.29999995</c:v>
                </c:pt>
                <c:pt idx="49273">
                  <c:v>554099423.79999995</c:v>
                </c:pt>
                <c:pt idx="49274">
                  <c:v>554110669.29999995</c:v>
                </c:pt>
                <c:pt idx="49275">
                  <c:v>554121914.79999995</c:v>
                </c:pt>
                <c:pt idx="49276">
                  <c:v>554133160.29999995</c:v>
                </c:pt>
                <c:pt idx="49277">
                  <c:v>554144405.79999995</c:v>
                </c:pt>
                <c:pt idx="49278">
                  <c:v>554155651.29999995</c:v>
                </c:pt>
                <c:pt idx="49279">
                  <c:v>554166896.79999995</c:v>
                </c:pt>
                <c:pt idx="49280">
                  <c:v>554178142.29999995</c:v>
                </c:pt>
                <c:pt idx="49281">
                  <c:v>554189387.79999995</c:v>
                </c:pt>
                <c:pt idx="49282">
                  <c:v>554200633.29999995</c:v>
                </c:pt>
                <c:pt idx="49283">
                  <c:v>554211878.79999995</c:v>
                </c:pt>
                <c:pt idx="49284">
                  <c:v>554223124.29999995</c:v>
                </c:pt>
                <c:pt idx="49285">
                  <c:v>554234369.79999995</c:v>
                </c:pt>
                <c:pt idx="49286">
                  <c:v>554245615.29999995</c:v>
                </c:pt>
                <c:pt idx="49287">
                  <c:v>554256860.79999995</c:v>
                </c:pt>
                <c:pt idx="49288">
                  <c:v>554268106.29999995</c:v>
                </c:pt>
                <c:pt idx="49289">
                  <c:v>554279351.79999995</c:v>
                </c:pt>
                <c:pt idx="49290">
                  <c:v>554290597.29999995</c:v>
                </c:pt>
                <c:pt idx="49291">
                  <c:v>554301842.79999995</c:v>
                </c:pt>
                <c:pt idx="49292">
                  <c:v>554313088.29999995</c:v>
                </c:pt>
                <c:pt idx="49293">
                  <c:v>554324333.79999995</c:v>
                </c:pt>
                <c:pt idx="49294">
                  <c:v>554335579.29999995</c:v>
                </c:pt>
                <c:pt idx="49295">
                  <c:v>554346824.79999995</c:v>
                </c:pt>
                <c:pt idx="49296">
                  <c:v>554358070.29999995</c:v>
                </c:pt>
                <c:pt idx="49297">
                  <c:v>554369315.79999995</c:v>
                </c:pt>
                <c:pt idx="49298">
                  <c:v>554380561.29999995</c:v>
                </c:pt>
                <c:pt idx="49299">
                  <c:v>554391806.79999995</c:v>
                </c:pt>
                <c:pt idx="49300">
                  <c:v>554403052.29999995</c:v>
                </c:pt>
                <c:pt idx="49301">
                  <c:v>554414297.79999995</c:v>
                </c:pt>
                <c:pt idx="49302">
                  <c:v>554425543.29999995</c:v>
                </c:pt>
                <c:pt idx="49303">
                  <c:v>554436788.79999995</c:v>
                </c:pt>
                <c:pt idx="49304">
                  <c:v>554448034.29999995</c:v>
                </c:pt>
                <c:pt idx="49305">
                  <c:v>554459279.79999995</c:v>
                </c:pt>
                <c:pt idx="49306">
                  <c:v>554470525.29999995</c:v>
                </c:pt>
                <c:pt idx="49307">
                  <c:v>554481770.79999995</c:v>
                </c:pt>
                <c:pt idx="49308">
                  <c:v>554493016.29999995</c:v>
                </c:pt>
                <c:pt idx="49309">
                  <c:v>554504261.79999995</c:v>
                </c:pt>
                <c:pt idx="49310">
                  <c:v>554515507.29999995</c:v>
                </c:pt>
                <c:pt idx="49311">
                  <c:v>554526752.79999995</c:v>
                </c:pt>
                <c:pt idx="49312">
                  <c:v>554537998.29999995</c:v>
                </c:pt>
                <c:pt idx="49313">
                  <c:v>554549243.79999995</c:v>
                </c:pt>
                <c:pt idx="49314">
                  <c:v>554560489.29999995</c:v>
                </c:pt>
                <c:pt idx="49315">
                  <c:v>554571734.79999995</c:v>
                </c:pt>
                <c:pt idx="49316">
                  <c:v>554582980.29999995</c:v>
                </c:pt>
                <c:pt idx="49317">
                  <c:v>554594225.79999995</c:v>
                </c:pt>
                <c:pt idx="49318">
                  <c:v>554605471.29999995</c:v>
                </c:pt>
                <c:pt idx="49319">
                  <c:v>554616716.79999995</c:v>
                </c:pt>
                <c:pt idx="49320">
                  <c:v>554627962.29999995</c:v>
                </c:pt>
                <c:pt idx="49321">
                  <c:v>554639207.79999995</c:v>
                </c:pt>
                <c:pt idx="49322">
                  <c:v>554650453.20000005</c:v>
                </c:pt>
                <c:pt idx="49323">
                  <c:v>554661698.70000005</c:v>
                </c:pt>
                <c:pt idx="49324">
                  <c:v>554672944.20000005</c:v>
                </c:pt>
                <c:pt idx="49325">
                  <c:v>554684189.70000005</c:v>
                </c:pt>
                <c:pt idx="49326">
                  <c:v>554695435.20000005</c:v>
                </c:pt>
                <c:pt idx="49327">
                  <c:v>554706680.70000005</c:v>
                </c:pt>
                <c:pt idx="49328">
                  <c:v>554717926.20000005</c:v>
                </c:pt>
                <c:pt idx="49329">
                  <c:v>554729171.70000005</c:v>
                </c:pt>
                <c:pt idx="49330">
                  <c:v>554740417.20000005</c:v>
                </c:pt>
                <c:pt idx="49331">
                  <c:v>554751662.70000005</c:v>
                </c:pt>
                <c:pt idx="49332">
                  <c:v>554762908.20000005</c:v>
                </c:pt>
                <c:pt idx="49333">
                  <c:v>554774153.70000005</c:v>
                </c:pt>
                <c:pt idx="49334">
                  <c:v>554785399.20000005</c:v>
                </c:pt>
                <c:pt idx="49335">
                  <c:v>554796644.70000005</c:v>
                </c:pt>
                <c:pt idx="49336">
                  <c:v>554807890.20000005</c:v>
                </c:pt>
                <c:pt idx="49337">
                  <c:v>554819135.70000005</c:v>
                </c:pt>
                <c:pt idx="49338">
                  <c:v>554830381.20000005</c:v>
                </c:pt>
                <c:pt idx="49339">
                  <c:v>554841626.70000005</c:v>
                </c:pt>
                <c:pt idx="49340">
                  <c:v>554852872.20000005</c:v>
                </c:pt>
                <c:pt idx="49341">
                  <c:v>554864117.70000005</c:v>
                </c:pt>
                <c:pt idx="49342">
                  <c:v>554875363.20000005</c:v>
                </c:pt>
                <c:pt idx="49343">
                  <c:v>554886608.70000005</c:v>
                </c:pt>
                <c:pt idx="49344">
                  <c:v>554897854.20000005</c:v>
                </c:pt>
                <c:pt idx="49345">
                  <c:v>554909099.70000005</c:v>
                </c:pt>
                <c:pt idx="49346">
                  <c:v>554920345.20000005</c:v>
                </c:pt>
                <c:pt idx="49347">
                  <c:v>554931590.70000005</c:v>
                </c:pt>
                <c:pt idx="49348">
                  <c:v>554942836.20000005</c:v>
                </c:pt>
                <c:pt idx="49349">
                  <c:v>554954081.70000005</c:v>
                </c:pt>
                <c:pt idx="49350">
                  <c:v>554965327.20000005</c:v>
                </c:pt>
                <c:pt idx="49351">
                  <c:v>554976572.70000005</c:v>
                </c:pt>
                <c:pt idx="49352">
                  <c:v>554987818.20000005</c:v>
                </c:pt>
                <c:pt idx="49353">
                  <c:v>554999063.70000005</c:v>
                </c:pt>
                <c:pt idx="49354">
                  <c:v>555010309.20000005</c:v>
                </c:pt>
                <c:pt idx="49355">
                  <c:v>555021554.70000005</c:v>
                </c:pt>
                <c:pt idx="49356">
                  <c:v>555032800.20000005</c:v>
                </c:pt>
                <c:pt idx="49357">
                  <c:v>555044045.70000005</c:v>
                </c:pt>
                <c:pt idx="49358">
                  <c:v>555055291.20000005</c:v>
                </c:pt>
                <c:pt idx="49359">
                  <c:v>555066536.70000005</c:v>
                </c:pt>
                <c:pt idx="49360">
                  <c:v>555077782.20000005</c:v>
                </c:pt>
                <c:pt idx="49361">
                  <c:v>555089027.70000005</c:v>
                </c:pt>
                <c:pt idx="49362">
                  <c:v>555100273.20000005</c:v>
                </c:pt>
                <c:pt idx="49363">
                  <c:v>555111518.70000005</c:v>
                </c:pt>
                <c:pt idx="49364">
                  <c:v>555122764.20000005</c:v>
                </c:pt>
                <c:pt idx="49365">
                  <c:v>555134009.70000005</c:v>
                </c:pt>
                <c:pt idx="49366">
                  <c:v>555145255.20000005</c:v>
                </c:pt>
                <c:pt idx="49367">
                  <c:v>555156500.70000005</c:v>
                </c:pt>
                <c:pt idx="49368">
                  <c:v>555167746.20000005</c:v>
                </c:pt>
                <c:pt idx="49369">
                  <c:v>555178991.70000005</c:v>
                </c:pt>
                <c:pt idx="49370">
                  <c:v>555190237.20000005</c:v>
                </c:pt>
                <c:pt idx="49371">
                  <c:v>555201482.70000005</c:v>
                </c:pt>
                <c:pt idx="49372">
                  <c:v>555212728.20000005</c:v>
                </c:pt>
                <c:pt idx="49373">
                  <c:v>555223973.60000002</c:v>
                </c:pt>
                <c:pt idx="49374">
                  <c:v>555235219.10000002</c:v>
                </c:pt>
                <c:pt idx="49375">
                  <c:v>555246464.60000002</c:v>
                </c:pt>
                <c:pt idx="49376">
                  <c:v>555257710.10000002</c:v>
                </c:pt>
                <c:pt idx="49377">
                  <c:v>555268955.60000002</c:v>
                </c:pt>
                <c:pt idx="49378">
                  <c:v>555280201.10000002</c:v>
                </c:pt>
                <c:pt idx="49379">
                  <c:v>555291446.60000002</c:v>
                </c:pt>
                <c:pt idx="49380">
                  <c:v>555302692.10000002</c:v>
                </c:pt>
                <c:pt idx="49381">
                  <c:v>555313937.60000002</c:v>
                </c:pt>
                <c:pt idx="49382">
                  <c:v>555325183.10000002</c:v>
                </c:pt>
                <c:pt idx="49383">
                  <c:v>555336428.60000002</c:v>
                </c:pt>
                <c:pt idx="49384">
                  <c:v>555347674.10000002</c:v>
                </c:pt>
                <c:pt idx="49385">
                  <c:v>555358919.60000002</c:v>
                </c:pt>
                <c:pt idx="49386">
                  <c:v>555370165.10000002</c:v>
                </c:pt>
                <c:pt idx="49387">
                  <c:v>555381410.60000002</c:v>
                </c:pt>
                <c:pt idx="49388">
                  <c:v>555392656.10000002</c:v>
                </c:pt>
                <c:pt idx="49389">
                  <c:v>555403901.60000002</c:v>
                </c:pt>
                <c:pt idx="49390">
                  <c:v>555415147.10000002</c:v>
                </c:pt>
                <c:pt idx="49391">
                  <c:v>555426392.60000002</c:v>
                </c:pt>
                <c:pt idx="49392">
                  <c:v>555437638.10000002</c:v>
                </c:pt>
                <c:pt idx="49393">
                  <c:v>555448883.60000002</c:v>
                </c:pt>
                <c:pt idx="49394">
                  <c:v>555460129.10000002</c:v>
                </c:pt>
                <c:pt idx="49395">
                  <c:v>555471374.60000002</c:v>
                </c:pt>
                <c:pt idx="49396">
                  <c:v>555482620.10000002</c:v>
                </c:pt>
                <c:pt idx="49397">
                  <c:v>555493865.60000002</c:v>
                </c:pt>
                <c:pt idx="49398">
                  <c:v>555505111.10000002</c:v>
                </c:pt>
                <c:pt idx="49399">
                  <c:v>555516356.60000002</c:v>
                </c:pt>
                <c:pt idx="49400">
                  <c:v>555527602.10000002</c:v>
                </c:pt>
                <c:pt idx="49401">
                  <c:v>555538847.60000002</c:v>
                </c:pt>
                <c:pt idx="49402">
                  <c:v>555550093.10000002</c:v>
                </c:pt>
                <c:pt idx="49403">
                  <c:v>555561338.60000002</c:v>
                </c:pt>
                <c:pt idx="49404">
                  <c:v>555572584.10000002</c:v>
                </c:pt>
                <c:pt idx="49405">
                  <c:v>555583829.60000002</c:v>
                </c:pt>
                <c:pt idx="49406">
                  <c:v>555595075.10000002</c:v>
                </c:pt>
                <c:pt idx="49407">
                  <c:v>555606320.60000002</c:v>
                </c:pt>
                <c:pt idx="49408">
                  <c:v>555617566.10000002</c:v>
                </c:pt>
                <c:pt idx="49409">
                  <c:v>555628811.60000002</c:v>
                </c:pt>
                <c:pt idx="49410">
                  <c:v>555640057.10000002</c:v>
                </c:pt>
                <c:pt idx="49411">
                  <c:v>555651302.60000002</c:v>
                </c:pt>
                <c:pt idx="49412">
                  <c:v>555662548.10000002</c:v>
                </c:pt>
                <c:pt idx="49413">
                  <c:v>555673793.60000002</c:v>
                </c:pt>
                <c:pt idx="49414">
                  <c:v>555685039.10000002</c:v>
                </c:pt>
                <c:pt idx="49415">
                  <c:v>555696284.60000002</c:v>
                </c:pt>
                <c:pt idx="49416">
                  <c:v>555707530.10000002</c:v>
                </c:pt>
                <c:pt idx="49417">
                  <c:v>555718775.60000002</c:v>
                </c:pt>
                <c:pt idx="49418">
                  <c:v>555730021.10000002</c:v>
                </c:pt>
                <c:pt idx="49419">
                  <c:v>555741266.60000002</c:v>
                </c:pt>
                <c:pt idx="49420">
                  <c:v>555752512.10000002</c:v>
                </c:pt>
                <c:pt idx="49421">
                  <c:v>555763757.60000002</c:v>
                </c:pt>
                <c:pt idx="49422">
                  <c:v>555775003.10000002</c:v>
                </c:pt>
                <c:pt idx="49423">
                  <c:v>555786248.5</c:v>
                </c:pt>
                <c:pt idx="49424">
                  <c:v>555797494</c:v>
                </c:pt>
                <c:pt idx="49425">
                  <c:v>555808739.5</c:v>
                </c:pt>
                <c:pt idx="49426">
                  <c:v>555819985</c:v>
                </c:pt>
                <c:pt idx="49427">
                  <c:v>555831230.5</c:v>
                </c:pt>
                <c:pt idx="49428">
                  <c:v>555842476</c:v>
                </c:pt>
                <c:pt idx="49429">
                  <c:v>555853721.5</c:v>
                </c:pt>
                <c:pt idx="49430">
                  <c:v>555864967</c:v>
                </c:pt>
                <c:pt idx="49431">
                  <c:v>555876212.5</c:v>
                </c:pt>
                <c:pt idx="49432">
                  <c:v>555887458</c:v>
                </c:pt>
                <c:pt idx="49433">
                  <c:v>555898703.5</c:v>
                </c:pt>
                <c:pt idx="49434">
                  <c:v>555909949</c:v>
                </c:pt>
                <c:pt idx="49435">
                  <c:v>555921194.5</c:v>
                </c:pt>
                <c:pt idx="49436">
                  <c:v>555932440</c:v>
                </c:pt>
                <c:pt idx="49437">
                  <c:v>555943685.5</c:v>
                </c:pt>
                <c:pt idx="49438">
                  <c:v>555954931</c:v>
                </c:pt>
                <c:pt idx="49439">
                  <c:v>555966176.5</c:v>
                </c:pt>
                <c:pt idx="49440">
                  <c:v>555977422</c:v>
                </c:pt>
                <c:pt idx="49441">
                  <c:v>555988667.5</c:v>
                </c:pt>
                <c:pt idx="49442">
                  <c:v>555999913</c:v>
                </c:pt>
                <c:pt idx="49443">
                  <c:v>556011158.5</c:v>
                </c:pt>
                <c:pt idx="49444">
                  <c:v>556022404</c:v>
                </c:pt>
                <c:pt idx="49445">
                  <c:v>556033649.5</c:v>
                </c:pt>
                <c:pt idx="49446">
                  <c:v>556044895</c:v>
                </c:pt>
                <c:pt idx="49447">
                  <c:v>556056140.5</c:v>
                </c:pt>
                <c:pt idx="49448">
                  <c:v>556067386</c:v>
                </c:pt>
                <c:pt idx="49449">
                  <c:v>556078631.5</c:v>
                </c:pt>
                <c:pt idx="49450">
                  <c:v>556089877</c:v>
                </c:pt>
                <c:pt idx="49451">
                  <c:v>556101122.5</c:v>
                </c:pt>
                <c:pt idx="49452">
                  <c:v>556112368</c:v>
                </c:pt>
                <c:pt idx="49453">
                  <c:v>556123613.5</c:v>
                </c:pt>
                <c:pt idx="49454">
                  <c:v>556134859</c:v>
                </c:pt>
                <c:pt idx="49455">
                  <c:v>556146104.5</c:v>
                </c:pt>
                <c:pt idx="49456">
                  <c:v>556157350</c:v>
                </c:pt>
                <c:pt idx="49457">
                  <c:v>556168595.5</c:v>
                </c:pt>
                <c:pt idx="49458">
                  <c:v>556179841</c:v>
                </c:pt>
                <c:pt idx="49459">
                  <c:v>556191086.5</c:v>
                </c:pt>
                <c:pt idx="49460">
                  <c:v>556202332</c:v>
                </c:pt>
                <c:pt idx="49461">
                  <c:v>556213577.5</c:v>
                </c:pt>
                <c:pt idx="49462">
                  <c:v>556224823</c:v>
                </c:pt>
                <c:pt idx="49463">
                  <c:v>556236068.5</c:v>
                </c:pt>
                <c:pt idx="49464">
                  <c:v>556247314</c:v>
                </c:pt>
                <c:pt idx="49465">
                  <c:v>556258559.5</c:v>
                </c:pt>
                <c:pt idx="49466">
                  <c:v>556269805</c:v>
                </c:pt>
                <c:pt idx="49467">
                  <c:v>556281050.5</c:v>
                </c:pt>
                <c:pt idx="49468">
                  <c:v>556292296</c:v>
                </c:pt>
                <c:pt idx="49469">
                  <c:v>556303541.5</c:v>
                </c:pt>
                <c:pt idx="49470">
                  <c:v>556314787</c:v>
                </c:pt>
                <c:pt idx="49471">
                  <c:v>556326032.5</c:v>
                </c:pt>
                <c:pt idx="49472">
                  <c:v>556337278</c:v>
                </c:pt>
                <c:pt idx="49473">
                  <c:v>556348523.5</c:v>
                </c:pt>
                <c:pt idx="49474">
                  <c:v>556359768.89999998</c:v>
                </c:pt>
                <c:pt idx="49475">
                  <c:v>556371014.39999998</c:v>
                </c:pt>
                <c:pt idx="49476">
                  <c:v>556382259.89999998</c:v>
                </c:pt>
                <c:pt idx="49477">
                  <c:v>556393505.39999998</c:v>
                </c:pt>
                <c:pt idx="49478">
                  <c:v>556404750.89999998</c:v>
                </c:pt>
                <c:pt idx="49479">
                  <c:v>556415996.39999998</c:v>
                </c:pt>
                <c:pt idx="49480">
                  <c:v>556427241.89999998</c:v>
                </c:pt>
                <c:pt idx="49481">
                  <c:v>556438487.39999998</c:v>
                </c:pt>
                <c:pt idx="49482">
                  <c:v>556449732.89999998</c:v>
                </c:pt>
                <c:pt idx="49483">
                  <c:v>556460978.39999998</c:v>
                </c:pt>
                <c:pt idx="49484">
                  <c:v>556472223.89999998</c:v>
                </c:pt>
                <c:pt idx="49485">
                  <c:v>556483469.39999998</c:v>
                </c:pt>
                <c:pt idx="49486">
                  <c:v>556494714.89999998</c:v>
                </c:pt>
                <c:pt idx="49487">
                  <c:v>556505960.39999998</c:v>
                </c:pt>
                <c:pt idx="49488">
                  <c:v>556517205.89999998</c:v>
                </c:pt>
                <c:pt idx="49489">
                  <c:v>556528451.39999998</c:v>
                </c:pt>
                <c:pt idx="49490">
                  <c:v>556539696.89999998</c:v>
                </c:pt>
                <c:pt idx="49491">
                  <c:v>556550942.39999998</c:v>
                </c:pt>
                <c:pt idx="49492">
                  <c:v>556562187.89999998</c:v>
                </c:pt>
                <c:pt idx="49493">
                  <c:v>556573433.39999998</c:v>
                </c:pt>
                <c:pt idx="49494">
                  <c:v>556584678.89999998</c:v>
                </c:pt>
                <c:pt idx="49495">
                  <c:v>556595924.39999998</c:v>
                </c:pt>
                <c:pt idx="49496">
                  <c:v>556607169.89999998</c:v>
                </c:pt>
                <c:pt idx="49497">
                  <c:v>556618415.39999998</c:v>
                </c:pt>
                <c:pt idx="49498">
                  <c:v>556629660.89999998</c:v>
                </c:pt>
                <c:pt idx="49499">
                  <c:v>556640906.39999998</c:v>
                </c:pt>
                <c:pt idx="49500">
                  <c:v>556652151.89999998</c:v>
                </c:pt>
                <c:pt idx="49501">
                  <c:v>556663397.39999998</c:v>
                </c:pt>
                <c:pt idx="49502">
                  <c:v>556674642.89999998</c:v>
                </c:pt>
                <c:pt idx="49503">
                  <c:v>556685888.39999998</c:v>
                </c:pt>
                <c:pt idx="49504">
                  <c:v>556697133.89999998</c:v>
                </c:pt>
                <c:pt idx="49505">
                  <c:v>556708379.39999998</c:v>
                </c:pt>
                <c:pt idx="49506">
                  <c:v>556719624.89999998</c:v>
                </c:pt>
                <c:pt idx="49507">
                  <c:v>556730870.39999998</c:v>
                </c:pt>
                <c:pt idx="49508">
                  <c:v>556742115.89999998</c:v>
                </c:pt>
                <c:pt idx="49509">
                  <c:v>556753361.39999998</c:v>
                </c:pt>
                <c:pt idx="49510">
                  <c:v>556764606.89999998</c:v>
                </c:pt>
                <c:pt idx="49511">
                  <c:v>556775852.39999998</c:v>
                </c:pt>
                <c:pt idx="49512">
                  <c:v>556787097.89999998</c:v>
                </c:pt>
                <c:pt idx="49513">
                  <c:v>556798343.39999998</c:v>
                </c:pt>
                <c:pt idx="49514">
                  <c:v>556809588.89999998</c:v>
                </c:pt>
                <c:pt idx="49515">
                  <c:v>556820834.39999998</c:v>
                </c:pt>
                <c:pt idx="49516">
                  <c:v>556832079.89999998</c:v>
                </c:pt>
                <c:pt idx="49517">
                  <c:v>556843325.39999998</c:v>
                </c:pt>
                <c:pt idx="49518">
                  <c:v>556854570.89999998</c:v>
                </c:pt>
                <c:pt idx="49519">
                  <c:v>556865816.39999998</c:v>
                </c:pt>
                <c:pt idx="49520">
                  <c:v>556877061.89999998</c:v>
                </c:pt>
                <c:pt idx="49521">
                  <c:v>556888307.39999998</c:v>
                </c:pt>
                <c:pt idx="49522">
                  <c:v>556899552.89999998</c:v>
                </c:pt>
                <c:pt idx="49523">
                  <c:v>556910798.39999998</c:v>
                </c:pt>
                <c:pt idx="49524">
                  <c:v>556922043.79999995</c:v>
                </c:pt>
                <c:pt idx="49525">
                  <c:v>556933289.29999995</c:v>
                </c:pt>
                <c:pt idx="49526">
                  <c:v>556944534.79999995</c:v>
                </c:pt>
                <c:pt idx="49527">
                  <c:v>556955780.29999995</c:v>
                </c:pt>
                <c:pt idx="49528">
                  <c:v>556967025.79999995</c:v>
                </c:pt>
                <c:pt idx="49529">
                  <c:v>556978271.29999995</c:v>
                </c:pt>
                <c:pt idx="49530">
                  <c:v>556989516.79999995</c:v>
                </c:pt>
                <c:pt idx="49531">
                  <c:v>557000762.29999995</c:v>
                </c:pt>
                <c:pt idx="49532">
                  <c:v>557012007.79999995</c:v>
                </c:pt>
                <c:pt idx="49533">
                  <c:v>557023253.29999995</c:v>
                </c:pt>
                <c:pt idx="49534">
                  <c:v>557034498.79999995</c:v>
                </c:pt>
                <c:pt idx="49535">
                  <c:v>557045744.29999995</c:v>
                </c:pt>
                <c:pt idx="49536">
                  <c:v>557056989.79999995</c:v>
                </c:pt>
                <c:pt idx="49537">
                  <c:v>557068235.29999995</c:v>
                </c:pt>
                <c:pt idx="49538">
                  <c:v>557079480.79999995</c:v>
                </c:pt>
                <c:pt idx="49539">
                  <c:v>557090726.29999995</c:v>
                </c:pt>
                <c:pt idx="49540">
                  <c:v>557101971.79999995</c:v>
                </c:pt>
                <c:pt idx="49541">
                  <c:v>557113217.29999995</c:v>
                </c:pt>
                <c:pt idx="49542">
                  <c:v>557124462.79999995</c:v>
                </c:pt>
                <c:pt idx="49543">
                  <c:v>557135708.29999995</c:v>
                </c:pt>
                <c:pt idx="49544">
                  <c:v>557146953.79999995</c:v>
                </c:pt>
                <c:pt idx="49545">
                  <c:v>557158199.29999995</c:v>
                </c:pt>
                <c:pt idx="49546">
                  <c:v>557169444.79999995</c:v>
                </c:pt>
                <c:pt idx="49547">
                  <c:v>557180690.29999995</c:v>
                </c:pt>
                <c:pt idx="49548">
                  <c:v>557191935.79999995</c:v>
                </c:pt>
                <c:pt idx="49549">
                  <c:v>557203181.29999995</c:v>
                </c:pt>
                <c:pt idx="49550">
                  <c:v>557214426.79999995</c:v>
                </c:pt>
                <c:pt idx="49551">
                  <c:v>557225672.29999995</c:v>
                </c:pt>
                <c:pt idx="49552">
                  <c:v>557236917.79999995</c:v>
                </c:pt>
                <c:pt idx="49553">
                  <c:v>557248163.29999995</c:v>
                </c:pt>
                <c:pt idx="49554">
                  <c:v>557259408.79999995</c:v>
                </c:pt>
                <c:pt idx="49555">
                  <c:v>557270654.29999995</c:v>
                </c:pt>
                <c:pt idx="49556">
                  <c:v>557281899.79999995</c:v>
                </c:pt>
                <c:pt idx="49557">
                  <c:v>557293145.29999995</c:v>
                </c:pt>
                <c:pt idx="49558">
                  <c:v>557304390.79999995</c:v>
                </c:pt>
                <c:pt idx="49559">
                  <c:v>557315636.29999995</c:v>
                </c:pt>
                <c:pt idx="49560">
                  <c:v>557326881.79999995</c:v>
                </c:pt>
                <c:pt idx="49561">
                  <c:v>557338127.29999995</c:v>
                </c:pt>
                <c:pt idx="49562">
                  <c:v>557349372.79999995</c:v>
                </c:pt>
                <c:pt idx="49563">
                  <c:v>557360618.29999995</c:v>
                </c:pt>
                <c:pt idx="49564">
                  <c:v>557371863.79999995</c:v>
                </c:pt>
                <c:pt idx="49565">
                  <c:v>557383109.29999995</c:v>
                </c:pt>
                <c:pt idx="49566">
                  <c:v>557394354.79999995</c:v>
                </c:pt>
                <c:pt idx="49567">
                  <c:v>557405600.29999995</c:v>
                </c:pt>
                <c:pt idx="49568">
                  <c:v>557416845.79999995</c:v>
                </c:pt>
                <c:pt idx="49569">
                  <c:v>557428091.29999995</c:v>
                </c:pt>
                <c:pt idx="49570">
                  <c:v>557439336.79999995</c:v>
                </c:pt>
                <c:pt idx="49571">
                  <c:v>557450582.29999995</c:v>
                </c:pt>
                <c:pt idx="49572">
                  <c:v>557461827.79999995</c:v>
                </c:pt>
                <c:pt idx="49573">
                  <c:v>557473073.29999995</c:v>
                </c:pt>
                <c:pt idx="49574">
                  <c:v>557484318.70000005</c:v>
                </c:pt>
                <c:pt idx="49575">
                  <c:v>557495564.20000005</c:v>
                </c:pt>
                <c:pt idx="49576">
                  <c:v>557506809.70000005</c:v>
                </c:pt>
                <c:pt idx="49577">
                  <c:v>557518055.20000005</c:v>
                </c:pt>
                <c:pt idx="49578">
                  <c:v>557529300.70000005</c:v>
                </c:pt>
                <c:pt idx="49579">
                  <c:v>557540546.20000005</c:v>
                </c:pt>
                <c:pt idx="49580">
                  <c:v>557551791.70000005</c:v>
                </c:pt>
                <c:pt idx="49581">
                  <c:v>557563037.20000005</c:v>
                </c:pt>
                <c:pt idx="49582">
                  <c:v>557574282.70000005</c:v>
                </c:pt>
                <c:pt idx="49583">
                  <c:v>557585528.20000005</c:v>
                </c:pt>
                <c:pt idx="49584">
                  <c:v>557596773.70000005</c:v>
                </c:pt>
                <c:pt idx="49585">
                  <c:v>557608019.20000005</c:v>
                </c:pt>
                <c:pt idx="49586">
                  <c:v>557619264.70000005</c:v>
                </c:pt>
                <c:pt idx="49587">
                  <c:v>557630510.20000005</c:v>
                </c:pt>
                <c:pt idx="49588">
                  <c:v>557641755.70000005</c:v>
                </c:pt>
                <c:pt idx="49589">
                  <c:v>557653001.20000005</c:v>
                </c:pt>
                <c:pt idx="49590">
                  <c:v>557664246.70000005</c:v>
                </c:pt>
                <c:pt idx="49591">
                  <c:v>557675492.20000005</c:v>
                </c:pt>
                <c:pt idx="49592">
                  <c:v>557686737.70000005</c:v>
                </c:pt>
                <c:pt idx="49593">
                  <c:v>557697983.20000005</c:v>
                </c:pt>
                <c:pt idx="49594">
                  <c:v>557709228.70000005</c:v>
                </c:pt>
                <c:pt idx="49595">
                  <c:v>557720474.20000005</c:v>
                </c:pt>
                <c:pt idx="49596">
                  <c:v>557731719.70000005</c:v>
                </c:pt>
                <c:pt idx="49597">
                  <c:v>557742965.20000005</c:v>
                </c:pt>
                <c:pt idx="49598">
                  <c:v>557754210.70000005</c:v>
                </c:pt>
                <c:pt idx="49599">
                  <c:v>557765456.20000005</c:v>
                </c:pt>
                <c:pt idx="49600">
                  <c:v>557776701.70000005</c:v>
                </c:pt>
                <c:pt idx="49601">
                  <c:v>557787947.20000005</c:v>
                </c:pt>
                <c:pt idx="49602">
                  <c:v>557799192.70000005</c:v>
                </c:pt>
                <c:pt idx="49603">
                  <c:v>557810438.20000005</c:v>
                </c:pt>
                <c:pt idx="49604">
                  <c:v>557821683.70000005</c:v>
                </c:pt>
                <c:pt idx="49605">
                  <c:v>557832929.20000005</c:v>
                </c:pt>
                <c:pt idx="49606">
                  <c:v>557844174.70000005</c:v>
                </c:pt>
                <c:pt idx="49607">
                  <c:v>557855420.20000005</c:v>
                </c:pt>
                <c:pt idx="49608">
                  <c:v>557866665.70000005</c:v>
                </c:pt>
                <c:pt idx="49609">
                  <c:v>557877911.20000005</c:v>
                </c:pt>
                <c:pt idx="49610">
                  <c:v>557889156.70000005</c:v>
                </c:pt>
                <c:pt idx="49611">
                  <c:v>557900402.20000005</c:v>
                </c:pt>
                <c:pt idx="49612">
                  <c:v>557911647.70000005</c:v>
                </c:pt>
                <c:pt idx="49613">
                  <c:v>557922893.20000005</c:v>
                </c:pt>
                <c:pt idx="49614">
                  <c:v>557934138.70000005</c:v>
                </c:pt>
                <c:pt idx="49615">
                  <c:v>557945384.20000005</c:v>
                </c:pt>
                <c:pt idx="49616">
                  <c:v>557956629.70000005</c:v>
                </c:pt>
                <c:pt idx="49617">
                  <c:v>557967875.20000005</c:v>
                </c:pt>
                <c:pt idx="49618">
                  <c:v>557979120.70000005</c:v>
                </c:pt>
                <c:pt idx="49619">
                  <c:v>557990366.20000005</c:v>
                </c:pt>
                <c:pt idx="49620">
                  <c:v>558001611.70000005</c:v>
                </c:pt>
                <c:pt idx="49621">
                  <c:v>558012857.20000005</c:v>
                </c:pt>
                <c:pt idx="49622">
                  <c:v>558024102.70000005</c:v>
                </c:pt>
                <c:pt idx="49623">
                  <c:v>558035348.20000005</c:v>
                </c:pt>
                <c:pt idx="49624">
                  <c:v>558046593.70000005</c:v>
                </c:pt>
                <c:pt idx="49625">
                  <c:v>558057839.10000002</c:v>
                </c:pt>
                <c:pt idx="49626">
                  <c:v>558069084.60000002</c:v>
                </c:pt>
                <c:pt idx="49627">
                  <c:v>558080330.10000002</c:v>
                </c:pt>
                <c:pt idx="49628">
                  <c:v>558091575.60000002</c:v>
                </c:pt>
                <c:pt idx="49629">
                  <c:v>558102821.10000002</c:v>
                </c:pt>
                <c:pt idx="49630">
                  <c:v>558114066.60000002</c:v>
                </c:pt>
                <c:pt idx="49631">
                  <c:v>558125312.10000002</c:v>
                </c:pt>
                <c:pt idx="49632">
                  <c:v>558136557.60000002</c:v>
                </c:pt>
                <c:pt idx="49633">
                  <c:v>558147803.10000002</c:v>
                </c:pt>
                <c:pt idx="49634">
                  <c:v>558159048.60000002</c:v>
                </c:pt>
                <c:pt idx="49635">
                  <c:v>558170294.10000002</c:v>
                </c:pt>
                <c:pt idx="49636">
                  <c:v>558181539.60000002</c:v>
                </c:pt>
                <c:pt idx="49637">
                  <c:v>558192785.10000002</c:v>
                </c:pt>
                <c:pt idx="49638">
                  <c:v>558204030.60000002</c:v>
                </c:pt>
                <c:pt idx="49639">
                  <c:v>558215276.10000002</c:v>
                </c:pt>
                <c:pt idx="49640">
                  <c:v>558226521.60000002</c:v>
                </c:pt>
                <c:pt idx="49641">
                  <c:v>558237767.10000002</c:v>
                </c:pt>
                <c:pt idx="49642">
                  <c:v>558249012.60000002</c:v>
                </c:pt>
                <c:pt idx="49643">
                  <c:v>558260258.10000002</c:v>
                </c:pt>
                <c:pt idx="49644">
                  <c:v>558271503.60000002</c:v>
                </c:pt>
                <c:pt idx="49645">
                  <c:v>558282749.10000002</c:v>
                </c:pt>
                <c:pt idx="49646">
                  <c:v>558293994.60000002</c:v>
                </c:pt>
                <c:pt idx="49647">
                  <c:v>558305240.10000002</c:v>
                </c:pt>
                <c:pt idx="49648">
                  <c:v>558316485.60000002</c:v>
                </c:pt>
                <c:pt idx="49649">
                  <c:v>558327731.10000002</c:v>
                </c:pt>
                <c:pt idx="49650">
                  <c:v>558338976.60000002</c:v>
                </c:pt>
                <c:pt idx="49651">
                  <c:v>558350222.10000002</c:v>
                </c:pt>
                <c:pt idx="49652">
                  <c:v>558361467.60000002</c:v>
                </c:pt>
                <c:pt idx="49653">
                  <c:v>558372713.10000002</c:v>
                </c:pt>
                <c:pt idx="49654">
                  <c:v>558383958.60000002</c:v>
                </c:pt>
                <c:pt idx="49655">
                  <c:v>558395204.10000002</c:v>
                </c:pt>
                <c:pt idx="49656">
                  <c:v>558406449.60000002</c:v>
                </c:pt>
                <c:pt idx="49657">
                  <c:v>558417695.10000002</c:v>
                </c:pt>
                <c:pt idx="49658">
                  <c:v>558428940.60000002</c:v>
                </c:pt>
                <c:pt idx="49659">
                  <c:v>558440186.10000002</c:v>
                </c:pt>
                <c:pt idx="49660">
                  <c:v>558451431.60000002</c:v>
                </c:pt>
                <c:pt idx="49661">
                  <c:v>558462677.10000002</c:v>
                </c:pt>
                <c:pt idx="49662">
                  <c:v>558473922.60000002</c:v>
                </c:pt>
                <c:pt idx="49663">
                  <c:v>558485168.10000002</c:v>
                </c:pt>
                <c:pt idx="49664">
                  <c:v>558496413.60000002</c:v>
                </c:pt>
                <c:pt idx="49665">
                  <c:v>558507659.10000002</c:v>
                </c:pt>
                <c:pt idx="49666">
                  <c:v>558518904.60000002</c:v>
                </c:pt>
                <c:pt idx="49667">
                  <c:v>558530150.10000002</c:v>
                </c:pt>
                <c:pt idx="49668">
                  <c:v>558541395.60000002</c:v>
                </c:pt>
                <c:pt idx="49669">
                  <c:v>558552641.10000002</c:v>
                </c:pt>
                <c:pt idx="49670">
                  <c:v>558563886.60000002</c:v>
                </c:pt>
                <c:pt idx="49671">
                  <c:v>558575132.10000002</c:v>
                </c:pt>
                <c:pt idx="49672">
                  <c:v>558586377.60000002</c:v>
                </c:pt>
                <c:pt idx="49673">
                  <c:v>558597623.10000002</c:v>
                </c:pt>
                <c:pt idx="49674">
                  <c:v>558608868.60000002</c:v>
                </c:pt>
                <c:pt idx="49675">
                  <c:v>558620114</c:v>
                </c:pt>
                <c:pt idx="49676">
                  <c:v>558631359.5</c:v>
                </c:pt>
                <c:pt idx="49677">
                  <c:v>558642605</c:v>
                </c:pt>
                <c:pt idx="49678">
                  <c:v>558653850.5</c:v>
                </c:pt>
                <c:pt idx="49679">
                  <c:v>558665096</c:v>
                </c:pt>
                <c:pt idx="49680">
                  <c:v>558676341.5</c:v>
                </c:pt>
                <c:pt idx="49681">
                  <c:v>558687587</c:v>
                </c:pt>
                <c:pt idx="49682">
                  <c:v>558698832.5</c:v>
                </c:pt>
                <c:pt idx="49683">
                  <c:v>558710078</c:v>
                </c:pt>
                <c:pt idx="49684">
                  <c:v>558721323.5</c:v>
                </c:pt>
                <c:pt idx="49685">
                  <c:v>558732569</c:v>
                </c:pt>
                <c:pt idx="49686">
                  <c:v>558743814.5</c:v>
                </c:pt>
                <c:pt idx="49687">
                  <c:v>558755060</c:v>
                </c:pt>
                <c:pt idx="49688">
                  <c:v>558766305.5</c:v>
                </c:pt>
                <c:pt idx="49689">
                  <c:v>558777551</c:v>
                </c:pt>
                <c:pt idx="49690">
                  <c:v>558788796.5</c:v>
                </c:pt>
                <c:pt idx="49691">
                  <c:v>558800042</c:v>
                </c:pt>
                <c:pt idx="49692">
                  <c:v>558811287.5</c:v>
                </c:pt>
                <c:pt idx="49693">
                  <c:v>558822533</c:v>
                </c:pt>
                <c:pt idx="49694">
                  <c:v>558833778.5</c:v>
                </c:pt>
                <c:pt idx="49695">
                  <c:v>558845024</c:v>
                </c:pt>
                <c:pt idx="49696">
                  <c:v>558856269.5</c:v>
                </c:pt>
                <c:pt idx="49697">
                  <c:v>558867515</c:v>
                </c:pt>
                <c:pt idx="49698">
                  <c:v>558878760.5</c:v>
                </c:pt>
                <c:pt idx="49699">
                  <c:v>558890006</c:v>
                </c:pt>
                <c:pt idx="49700">
                  <c:v>558901251.5</c:v>
                </c:pt>
                <c:pt idx="49701">
                  <c:v>558912497</c:v>
                </c:pt>
                <c:pt idx="49702">
                  <c:v>558923742.5</c:v>
                </c:pt>
                <c:pt idx="49703">
                  <c:v>558934988</c:v>
                </c:pt>
                <c:pt idx="49704">
                  <c:v>558946233.5</c:v>
                </c:pt>
                <c:pt idx="49705">
                  <c:v>558957479</c:v>
                </c:pt>
                <c:pt idx="49706">
                  <c:v>558968724.5</c:v>
                </c:pt>
                <c:pt idx="49707">
                  <c:v>558979970</c:v>
                </c:pt>
                <c:pt idx="49708">
                  <c:v>558991215.5</c:v>
                </c:pt>
                <c:pt idx="49709">
                  <c:v>559002461</c:v>
                </c:pt>
                <c:pt idx="49710">
                  <c:v>559013706.5</c:v>
                </c:pt>
                <c:pt idx="49711">
                  <c:v>559024952</c:v>
                </c:pt>
                <c:pt idx="49712">
                  <c:v>559036197.5</c:v>
                </c:pt>
                <c:pt idx="49713">
                  <c:v>559047443</c:v>
                </c:pt>
                <c:pt idx="49714">
                  <c:v>559058688.5</c:v>
                </c:pt>
                <c:pt idx="49715">
                  <c:v>559069934</c:v>
                </c:pt>
                <c:pt idx="49716">
                  <c:v>559081179.5</c:v>
                </c:pt>
                <c:pt idx="49717">
                  <c:v>559092425</c:v>
                </c:pt>
                <c:pt idx="49718">
                  <c:v>559103670.5</c:v>
                </c:pt>
                <c:pt idx="49719">
                  <c:v>559114916</c:v>
                </c:pt>
                <c:pt idx="49720">
                  <c:v>559126161.5</c:v>
                </c:pt>
                <c:pt idx="49721">
                  <c:v>559137407</c:v>
                </c:pt>
                <c:pt idx="49722">
                  <c:v>559148652.5</c:v>
                </c:pt>
                <c:pt idx="49723">
                  <c:v>559159898</c:v>
                </c:pt>
                <c:pt idx="49724">
                  <c:v>559171143.5</c:v>
                </c:pt>
                <c:pt idx="49725">
                  <c:v>559182389</c:v>
                </c:pt>
                <c:pt idx="49726">
                  <c:v>559193634.39999998</c:v>
                </c:pt>
                <c:pt idx="49727">
                  <c:v>559204879.89999998</c:v>
                </c:pt>
                <c:pt idx="49728">
                  <c:v>559216125.39999998</c:v>
                </c:pt>
                <c:pt idx="49729">
                  <c:v>559227370.89999998</c:v>
                </c:pt>
                <c:pt idx="49730">
                  <c:v>559238616.39999998</c:v>
                </c:pt>
                <c:pt idx="49731">
                  <c:v>559249861.89999998</c:v>
                </c:pt>
                <c:pt idx="49732">
                  <c:v>559261107.39999998</c:v>
                </c:pt>
                <c:pt idx="49733">
                  <c:v>559272352.89999998</c:v>
                </c:pt>
                <c:pt idx="49734">
                  <c:v>559283598.39999998</c:v>
                </c:pt>
                <c:pt idx="49735">
                  <c:v>559294843.89999998</c:v>
                </c:pt>
                <c:pt idx="49736">
                  <c:v>559306089.39999998</c:v>
                </c:pt>
                <c:pt idx="49737">
                  <c:v>559317334.89999998</c:v>
                </c:pt>
                <c:pt idx="49738">
                  <c:v>559328580.39999998</c:v>
                </c:pt>
                <c:pt idx="49739">
                  <c:v>559339825.89999998</c:v>
                </c:pt>
                <c:pt idx="49740">
                  <c:v>559351071.39999998</c:v>
                </c:pt>
                <c:pt idx="49741">
                  <c:v>559362316.89999998</c:v>
                </c:pt>
                <c:pt idx="49742">
                  <c:v>559373562.39999998</c:v>
                </c:pt>
                <c:pt idx="49743">
                  <c:v>559384807.89999998</c:v>
                </c:pt>
                <c:pt idx="49744">
                  <c:v>559396053.39999998</c:v>
                </c:pt>
                <c:pt idx="49745">
                  <c:v>559407298.89999998</c:v>
                </c:pt>
                <c:pt idx="49746">
                  <c:v>559418544.39999998</c:v>
                </c:pt>
                <c:pt idx="49747">
                  <c:v>559429789.89999998</c:v>
                </c:pt>
                <c:pt idx="49748">
                  <c:v>559441035.39999998</c:v>
                </c:pt>
                <c:pt idx="49749">
                  <c:v>559452280.89999998</c:v>
                </c:pt>
                <c:pt idx="49750">
                  <c:v>559463526.39999998</c:v>
                </c:pt>
                <c:pt idx="49751">
                  <c:v>559474771.89999998</c:v>
                </c:pt>
                <c:pt idx="49752">
                  <c:v>559486017.39999998</c:v>
                </c:pt>
                <c:pt idx="49753">
                  <c:v>559497262.89999998</c:v>
                </c:pt>
                <c:pt idx="49754">
                  <c:v>559508508.39999998</c:v>
                </c:pt>
                <c:pt idx="49755">
                  <c:v>559519753.89999998</c:v>
                </c:pt>
                <c:pt idx="49756">
                  <c:v>559530999.39999998</c:v>
                </c:pt>
                <c:pt idx="49757">
                  <c:v>559542244.89999998</c:v>
                </c:pt>
                <c:pt idx="49758">
                  <c:v>559553490.39999998</c:v>
                </c:pt>
                <c:pt idx="49759">
                  <c:v>559564735.89999998</c:v>
                </c:pt>
                <c:pt idx="49760">
                  <c:v>559575981.39999998</c:v>
                </c:pt>
                <c:pt idx="49761">
                  <c:v>559587226.89999998</c:v>
                </c:pt>
                <c:pt idx="49762">
                  <c:v>559598472.39999998</c:v>
                </c:pt>
                <c:pt idx="49763">
                  <c:v>559609717.89999998</c:v>
                </c:pt>
                <c:pt idx="49764">
                  <c:v>559620963.39999998</c:v>
                </c:pt>
                <c:pt idx="49765">
                  <c:v>559632208.89999998</c:v>
                </c:pt>
                <c:pt idx="49766">
                  <c:v>559643454.39999998</c:v>
                </c:pt>
                <c:pt idx="49767">
                  <c:v>559654699.89999998</c:v>
                </c:pt>
                <c:pt idx="49768">
                  <c:v>559665945.39999998</c:v>
                </c:pt>
                <c:pt idx="49769">
                  <c:v>559677190.89999998</c:v>
                </c:pt>
                <c:pt idx="49770">
                  <c:v>559688436.39999998</c:v>
                </c:pt>
                <c:pt idx="49771">
                  <c:v>559699681.89999998</c:v>
                </c:pt>
                <c:pt idx="49772">
                  <c:v>559710927.39999998</c:v>
                </c:pt>
                <c:pt idx="49773">
                  <c:v>559722172.89999998</c:v>
                </c:pt>
                <c:pt idx="49774">
                  <c:v>559733418.39999998</c:v>
                </c:pt>
                <c:pt idx="49775">
                  <c:v>559744663.89999998</c:v>
                </c:pt>
                <c:pt idx="49776">
                  <c:v>559755909.29999995</c:v>
                </c:pt>
                <c:pt idx="49777">
                  <c:v>559767154.79999995</c:v>
                </c:pt>
                <c:pt idx="49778">
                  <c:v>559778400.29999995</c:v>
                </c:pt>
                <c:pt idx="49779">
                  <c:v>559789645.79999995</c:v>
                </c:pt>
                <c:pt idx="49780">
                  <c:v>559800891.29999995</c:v>
                </c:pt>
                <c:pt idx="49781">
                  <c:v>559812136.79999995</c:v>
                </c:pt>
                <c:pt idx="49782">
                  <c:v>559823382.29999995</c:v>
                </c:pt>
                <c:pt idx="49783">
                  <c:v>559834627.79999995</c:v>
                </c:pt>
                <c:pt idx="49784">
                  <c:v>559845873.29999995</c:v>
                </c:pt>
                <c:pt idx="49785">
                  <c:v>559857118.79999995</c:v>
                </c:pt>
                <c:pt idx="49786">
                  <c:v>559868364.29999995</c:v>
                </c:pt>
                <c:pt idx="49787">
                  <c:v>559879609.79999995</c:v>
                </c:pt>
                <c:pt idx="49788">
                  <c:v>559890855.29999995</c:v>
                </c:pt>
                <c:pt idx="49789">
                  <c:v>559902100.79999995</c:v>
                </c:pt>
                <c:pt idx="49790">
                  <c:v>559913346.29999995</c:v>
                </c:pt>
                <c:pt idx="49791">
                  <c:v>559924591.79999995</c:v>
                </c:pt>
                <c:pt idx="49792">
                  <c:v>559935837.29999995</c:v>
                </c:pt>
                <c:pt idx="49793">
                  <c:v>559947082.79999995</c:v>
                </c:pt>
                <c:pt idx="49794">
                  <c:v>559958328.29999995</c:v>
                </c:pt>
                <c:pt idx="49795">
                  <c:v>559969573.79999995</c:v>
                </c:pt>
                <c:pt idx="49796">
                  <c:v>559980819.29999995</c:v>
                </c:pt>
                <c:pt idx="49797">
                  <c:v>559992064.79999995</c:v>
                </c:pt>
                <c:pt idx="49798">
                  <c:v>560003310.29999995</c:v>
                </c:pt>
                <c:pt idx="49799">
                  <c:v>560014555.79999995</c:v>
                </c:pt>
                <c:pt idx="49800">
                  <c:v>560025801.29999995</c:v>
                </c:pt>
                <c:pt idx="49801">
                  <c:v>560037046.79999995</c:v>
                </c:pt>
                <c:pt idx="49802">
                  <c:v>560048292.29999995</c:v>
                </c:pt>
                <c:pt idx="49803">
                  <c:v>560059537.79999995</c:v>
                </c:pt>
                <c:pt idx="49804">
                  <c:v>560070783.29999995</c:v>
                </c:pt>
                <c:pt idx="49805">
                  <c:v>560082028.79999995</c:v>
                </c:pt>
                <c:pt idx="49806">
                  <c:v>560093274.29999995</c:v>
                </c:pt>
                <c:pt idx="49807">
                  <c:v>560104519.79999995</c:v>
                </c:pt>
                <c:pt idx="49808">
                  <c:v>560115765.29999995</c:v>
                </c:pt>
                <c:pt idx="49809">
                  <c:v>560127010.79999995</c:v>
                </c:pt>
                <c:pt idx="49810">
                  <c:v>560138256.29999995</c:v>
                </c:pt>
                <c:pt idx="49811">
                  <c:v>560149501.79999995</c:v>
                </c:pt>
                <c:pt idx="49812">
                  <c:v>560160747.29999995</c:v>
                </c:pt>
                <c:pt idx="49813">
                  <c:v>560171992.79999995</c:v>
                </c:pt>
                <c:pt idx="49814">
                  <c:v>560183238.29999995</c:v>
                </c:pt>
                <c:pt idx="49815">
                  <c:v>560194483.79999995</c:v>
                </c:pt>
                <c:pt idx="49816">
                  <c:v>560205729.29999995</c:v>
                </c:pt>
                <c:pt idx="49817">
                  <c:v>560216974.79999995</c:v>
                </c:pt>
                <c:pt idx="49818">
                  <c:v>560228220.29999995</c:v>
                </c:pt>
                <c:pt idx="49819">
                  <c:v>560239465.79999995</c:v>
                </c:pt>
                <c:pt idx="49820">
                  <c:v>560250711.29999995</c:v>
                </c:pt>
                <c:pt idx="49821">
                  <c:v>560261956.79999995</c:v>
                </c:pt>
                <c:pt idx="49822">
                  <c:v>560273202.29999995</c:v>
                </c:pt>
                <c:pt idx="49823">
                  <c:v>560284447.79999995</c:v>
                </c:pt>
                <c:pt idx="49824">
                  <c:v>560295693.29999995</c:v>
                </c:pt>
                <c:pt idx="49825">
                  <c:v>560306938.79999995</c:v>
                </c:pt>
                <c:pt idx="49826">
                  <c:v>560318184.29999995</c:v>
                </c:pt>
                <c:pt idx="49827">
                  <c:v>560329429.70000005</c:v>
                </c:pt>
                <c:pt idx="49828">
                  <c:v>560340675.20000005</c:v>
                </c:pt>
                <c:pt idx="49829">
                  <c:v>560351920.70000005</c:v>
                </c:pt>
                <c:pt idx="49830">
                  <c:v>560363166.20000005</c:v>
                </c:pt>
                <c:pt idx="49831">
                  <c:v>560374411.70000005</c:v>
                </c:pt>
                <c:pt idx="49832">
                  <c:v>560385657.20000005</c:v>
                </c:pt>
                <c:pt idx="49833">
                  <c:v>560396902.70000005</c:v>
                </c:pt>
                <c:pt idx="49834">
                  <c:v>560408148.20000005</c:v>
                </c:pt>
                <c:pt idx="49835">
                  <c:v>560419393.70000005</c:v>
                </c:pt>
                <c:pt idx="49836">
                  <c:v>560430639.20000005</c:v>
                </c:pt>
                <c:pt idx="49837">
                  <c:v>560441884.70000005</c:v>
                </c:pt>
                <c:pt idx="49838">
                  <c:v>560453130.20000005</c:v>
                </c:pt>
                <c:pt idx="49839">
                  <c:v>560464375.70000005</c:v>
                </c:pt>
                <c:pt idx="49840">
                  <c:v>560475621.20000005</c:v>
                </c:pt>
                <c:pt idx="49841">
                  <c:v>560486866.70000005</c:v>
                </c:pt>
                <c:pt idx="49842">
                  <c:v>560498112.20000005</c:v>
                </c:pt>
                <c:pt idx="49843">
                  <c:v>560509357.70000005</c:v>
                </c:pt>
                <c:pt idx="49844">
                  <c:v>560520603.20000005</c:v>
                </c:pt>
                <c:pt idx="49845">
                  <c:v>560531848.70000005</c:v>
                </c:pt>
                <c:pt idx="49846">
                  <c:v>560543094.20000005</c:v>
                </c:pt>
                <c:pt idx="49847">
                  <c:v>560554339.70000005</c:v>
                </c:pt>
                <c:pt idx="49848">
                  <c:v>560565585.20000005</c:v>
                </c:pt>
                <c:pt idx="49849">
                  <c:v>560576830.70000005</c:v>
                </c:pt>
                <c:pt idx="49850">
                  <c:v>560588076.20000005</c:v>
                </c:pt>
                <c:pt idx="49851">
                  <c:v>560599321.70000005</c:v>
                </c:pt>
                <c:pt idx="49852">
                  <c:v>560610567.20000005</c:v>
                </c:pt>
                <c:pt idx="49853">
                  <c:v>560621812.70000005</c:v>
                </c:pt>
                <c:pt idx="49854">
                  <c:v>560633058.20000005</c:v>
                </c:pt>
                <c:pt idx="49855">
                  <c:v>560644303.70000005</c:v>
                </c:pt>
                <c:pt idx="49856">
                  <c:v>560655549.20000005</c:v>
                </c:pt>
                <c:pt idx="49857">
                  <c:v>560666794.70000005</c:v>
                </c:pt>
                <c:pt idx="49858">
                  <c:v>560678040.20000005</c:v>
                </c:pt>
                <c:pt idx="49859">
                  <c:v>560689285.70000005</c:v>
                </c:pt>
                <c:pt idx="49860">
                  <c:v>560700531.20000005</c:v>
                </c:pt>
                <c:pt idx="49861">
                  <c:v>560711776.70000005</c:v>
                </c:pt>
                <c:pt idx="49862">
                  <c:v>560723022.20000005</c:v>
                </c:pt>
                <c:pt idx="49863">
                  <c:v>560734267.70000005</c:v>
                </c:pt>
                <c:pt idx="49864">
                  <c:v>560745513.20000005</c:v>
                </c:pt>
                <c:pt idx="49865">
                  <c:v>560756758.70000005</c:v>
                </c:pt>
                <c:pt idx="49866">
                  <c:v>560768004.20000005</c:v>
                </c:pt>
                <c:pt idx="49867">
                  <c:v>560779249.70000005</c:v>
                </c:pt>
                <c:pt idx="49868">
                  <c:v>560790495.20000005</c:v>
                </c:pt>
                <c:pt idx="49869">
                  <c:v>560801740.70000005</c:v>
                </c:pt>
                <c:pt idx="49870">
                  <c:v>560812986.20000005</c:v>
                </c:pt>
                <c:pt idx="49871">
                  <c:v>560824231.70000005</c:v>
                </c:pt>
                <c:pt idx="49872">
                  <c:v>560835477.20000005</c:v>
                </c:pt>
                <c:pt idx="49873">
                  <c:v>560846722.70000005</c:v>
                </c:pt>
                <c:pt idx="49874">
                  <c:v>560857968.20000005</c:v>
                </c:pt>
                <c:pt idx="49875">
                  <c:v>560869213.70000005</c:v>
                </c:pt>
                <c:pt idx="49876">
                  <c:v>560880459.20000005</c:v>
                </c:pt>
                <c:pt idx="49877">
                  <c:v>560891704.60000002</c:v>
                </c:pt>
                <c:pt idx="49878">
                  <c:v>560902950.10000002</c:v>
                </c:pt>
                <c:pt idx="49879">
                  <c:v>560914195.60000002</c:v>
                </c:pt>
                <c:pt idx="49880">
                  <c:v>560925441.10000002</c:v>
                </c:pt>
                <c:pt idx="49881">
                  <c:v>560936686.60000002</c:v>
                </c:pt>
                <c:pt idx="49882">
                  <c:v>560947932.10000002</c:v>
                </c:pt>
                <c:pt idx="49883">
                  <c:v>560959177.60000002</c:v>
                </c:pt>
                <c:pt idx="49884">
                  <c:v>560970423.10000002</c:v>
                </c:pt>
                <c:pt idx="49885">
                  <c:v>560981668.60000002</c:v>
                </c:pt>
                <c:pt idx="49886">
                  <c:v>560992914.10000002</c:v>
                </c:pt>
                <c:pt idx="49887">
                  <c:v>561004159.60000002</c:v>
                </c:pt>
                <c:pt idx="49888">
                  <c:v>561015405.10000002</c:v>
                </c:pt>
                <c:pt idx="49889">
                  <c:v>561026650.60000002</c:v>
                </c:pt>
                <c:pt idx="49890">
                  <c:v>561037896.10000002</c:v>
                </c:pt>
                <c:pt idx="49891">
                  <c:v>561049141.60000002</c:v>
                </c:pt>
                <c:pt idx="49892">
                  <c:v>561060387.10000002</c:v>
                </c:pt>
                <c:pt idx="49893">
                  <c:v>561071632.60000002</c:v>
                </c:pt>
                <c:pt idx="49894">
                  <c:v>561082878.10000002</c:v>
                </c:pt>
                <c:pt idx="49895">
                  <c:v>561094123.60000002</c:v>
                </c:pt>
                <c:pt idx="49896">
                  <c:v>561105369.10000002</c:v>
                </c:pt>
                <c:pt idx="49897">
                  <c:v>561116614.60000002</c:v>
                </c:pt>
                <c:pt idx="49898">
                  <c:v>561127860.10000002</c:v>
                </c:pt>
                <c:pt idx="49899">
                  <c:v>561139105.60000002</c:v>
                </c:pt>
                <c:pt idx="49900">
                  <c:v>561150351.10000002</c:v>
                </c:pt>
                <c:pt idx="49901">
                  <c:v>561161596.60000002</c:v>
                </c:pt>
                <c:pt idx="49902">
                  <c:v>561172842.10000002</c:v>
                </c:pt>
                <c:pt idx="49903">
                  <c:v>561184087.60000002</c:v>
                </c:pt>
                <c:pt idx="49904">
                  <c:v>561195333.10000002</c:v>
                </c:pt>
                <c:pt idx="49905">
                  <c:v>561206578.60000002</c:v>
                </c:pt>
                <c:pt idx="49906">
                  <c:v>561217824.10000002</c:v>
                </c:pt>
                <c:pt idx="49907">
                  <c:v>561229069.60000002</c:v>
                </c:pt>
                <c:pt idx="49908">
                  <c:v>561240315.10000002</c:v>
                </c:pt>
                <c:pt idx="49909">
                  <c:v>561251560.60000002</c:v>
                </c:pt>
                <c:pt idx="49910">
                  <c:v>561262806.10000002</c:v>
                </c:pt>
                <c:pt idx="49911">
                  <c:v>561274051.60000002</c:v>
                </c:pt>
                <c:pt idx="49912">
                  <c:v>561285297.10000002</c:v>
                </c:pt>
                <c:pt idx="49913">
                  <c:v>561296542.60000002</c:v>
                </c:pt>
                <c:pt idx="49914">
                  <c:v>561307788.10000002</c:v>
                </c:pt>
                <c:pt idx="49915">
                  <c:v>561319033.60000002</c:v>
                </c:pt>
                <c:pt idx="49916">
                  <c:v>561330279.10000002</c:v>
                </c:pt>
                <c:pt idx="49917">
                  <c:v>561341524.60000002</c:v>
                </c:pt>
                <c:pt idx="49918">
                  <c:v>561352770.10000002</c:v>
                </c:pt>
                <c:pt idx="49919">
                  <c:v>561364015.60000002</c:v>
                </c:pt>
                <c:pt idx="49920">
                  <c:v>561375261.10000002</c:v>
                </c:pt>
                <c:pt idx="49921">
                  <c:v>561386506.60000002</c:v>
                </c:pt>
                <c:pt idx="49922">
                  <c:v>561397752.10000002</c:v>
                </c:pt>
                <c:pt idx="49923">
                  <c:v>561408997.60000002</c:v>
                </c:pt>
                <c:pt idx="49924">
                  <c:v>561420243.10000002</c:v>
                </c:pt>
                <c:pt idx="49925">
                  <c:v>561431488.60000002</c:v>
                </c:pt>
                <c:pt idx="49926">
                  <c:v>561442734.10000002</c:v>
                </c:pt>
                <c:pt idx="49927">
                  <c:v>561453979.60000002</c:v>
                </c:pt>
                <c:pt idx="49928">
                  <c:v>561465225</c:v>
                </c:pt>
                <c:pt idx="49929">
                  <c:v>561476470.5</c:v>
                </c:pt>
                <c:pt idx="49930">
                  <c:v>561487716</c:v>
                </c:pt>
                <c:pt idx="49931">
                  <c:v>561498961.5</c:v>
                </c:pt>
                <c:pt idx="49932">
                  <c:v>561510207</c:v>
                </c:pt>
                <c:pt idx="49933">
                  <c:v>561521452.5</c:v>
                </c:pt>
                <c:pt idx="49934">
                  <c:v>561532698</c:v>
                </c:pt>
                <c:pt idx="49935">
                  <c:v>561543943.5</c:v>
                </c:pt>
                <c:pt idx="49936">
                  <c:v>561555189</c:v>
                </c:pt>
                <c:pt idx="49937">
                  <c:v>561566434.5</c:v>
                </c:pt>
                <c:pt idx="49938">
                  <c:v>561577680</c:v>
                </c:pt>
                <c:pt idx="49939">
                  <c:v>561588925.5</c:v>
                </c:pt>
                <c:pt idx="49940">
                  <c:v>561600171</c:v>
                </c:pt>
                <c:pt idx="49941">
                  <c:v>561611416.5</c:v>
                </c:pt>
                <c:pt idx="49942">
                  <c:v>561622662</c:v>
                </c:pt>
                <c:pt idx="49943">
                  <c:v>561633907.5</c:v>
                </c:pt>
                <c:pt idx="49944">
                  <c:v>561645153</c:v>
                </c:pt>
                <c:pt idx="49945">
                  <c:v>561656398.5</c:v>
                </c:pt>
                <c:pt idx="49946">
                  <c:v>561667644</c:v>
                </c:pt>
                <c:pt idx="49947">
                  <c:v>561678889.5</c:v>
                </c:pt>
                <c:pt idx="49948">
                  <c:v>561690135</c:v>
                </c:pt>
                <c:pt idx="49949">
                  <c:v>561701380.5</c:v>
                </c:pt>
                <c:pt idx="49950">
                  <c:v>561712626</c:v>
                </c:pt>
                <c:pt idx="49951">
                  <c:v>561723871.5</c:v>
                </c:pt>
                <c:pt idx="49952">
                  <c:v>561735117</c:v>
                </c:pt>
                <c:pt idx="49953">
                  <c:v>561746362.5</c:v>
                </c:pt>
                <c:pt idx="49954">
                  <c:v>561757608</c:v>
                </c:pt>
                <c:pt idx="49955">
                  <c:v>561768853.5</c:v>
                </c:pt>
                <c:pt idx="49956">
                  <c:v>561780099</c:v>
                </c:pt>
                <c:pt idx="49957">
                  <c:v>561791344.5</c:v>
                </c:pt>
                <c:pt idx="49958">
                  <c:v>561802590</c:v>
                </c:pt>
                <c:pt idx="49959">
                  <c:v>561813835.5</c:v>
                </c:pt>
                <c:pt idx="49960">
                  <c:v>561825081</c:v>
                </c:pt>
                <c:pt idx="49961">
                  <c:v>561836326.5</c:v>
                </c:pt>
                <c:pt idx="49962">
                  <c:v>561847572</c:v>
                </c:pt>
                <c:pt idx="49963">
                  <c:v>561858817.5</c:v>
                </c:pt>
                <c:pt idx="49964">
                  <c:v>561870063</c:v>
                </c:pt>
                <c:pt idx="49965">
                  <c:v>561881308.5</c:v>
                </c:pt>
                <c:pt idx="49966">
                  <c:v>561892554</c:v>
                </c:pt>
                <c:pt idx="49967">
                  <c:v>561903799.5</c:v>
                </c:pt>
                <c:pt idx="49968">
                  <c:v>561915045</c:v>
                </c:pt>
                <c:pt idx="49969">
                  <c:v>561926290.5</c:v>
                </c:pt>
                <c:pt idx="49970">
                  <c:v>561937536</c:v>
                </c:pt>
                <c:pt idx="49971">
                  <c:v>561948781.5</c:v>
                </c:pt>
                <c:pt idx="49972">
                  <c:v>561960027</c:v>
                </c:pt>
                <c:pt idx="49973">
                  <c:v>561971272.5</c:v>
                </c:pt>
                <c:pt idx="49974">
                  <c:v>561982518</c:v>
                </c:pt>
                <c:pt idx="49975">
                  <c:v>561993763.5</c:v>
                </c:pt>
                <c:pt idx="49976">
                  <c:v>562005009</c:v>
                </c:pt>
                <c:pt idx="49977">
                  <c:v>562016254.5</c:v>
                </c:pt>
                <c:pt idx="49978">
                  <c:v>562027499.89999998</c:v>
                </c:pt>
                <c:pt idx="49979">
                  <c:v>562038745.39999998</c:v>
                </c:pt>
                <c:pt idx="49980">
                  <c:v>562049990.89999998</c:v>
                </c:pt>
                <c:pt idx="49981">
                  <c:v>562061236.39999998</c:v>
                </c:pt>
                <c:pt idx="49982">
                  <c:v>562072481.89999998</c:v>
                </c:pt>
                <c:pt idx="49983">
                  <c:v>562083727.39999998</c:v>
                </c:pt>
                <c:pt idx="49984">
                  <c:v>562094972.89999998</c:v>
                </c:pt>
                <c:pt idx="49985">
                  <c:v>562106218.39999998</c:v>
                </c:pt>
                <c:pt idx="49986">
                  <c:v>562117463.89999998</c:v>
                </c:pt>
                <c:pt idx="49987">
                  <c:v>562128709.39999998</c:v>
                </c:pt>
                <c:pt idx="49988">
                  <c:v>562139954.89999998</c:v>
                </c:pt>
                <c:pt idx="49989">
                  <c:v>562151200.39999998</c:v>
                </c:pt>
                <c:pt idx="49990">
                  <c:v>562162445.89999998</c:v>
                </c:pt>
                <c:pt idx="49991">
                  <c:v>562173691.39999998</c:v>
                </c:pt>
                <c:pt idx="49992">
                  <c:v>562184936.89999998</c:v>
                </c:pt>
                <c:pt idx="49993">
                  <c:v>562196182.39999998</c:v>
                </c:pt>
                <c:pt idx="49994">
                  <c:v>562207427.89999998</c:v>
                </c:pt>
                <c:pt idx="49995">
                  <c:v>562218673.39999998</c:v>
                </c:pt>
                <c:pt idx="49996">
                  <c:v>562229918.89999998</c:v>
                </c:pt>
                <c:pt idx="49997">
                  <c:v>562241164.39999998</c:v>
                </c:pt>
                <c:pt idx="49998">
                  <c:v>562252409.89999998</c:v>
                </c:pt>
                <c:pt idx="49999">
                  <c:v>562263655.39999998</c:v>
                </c:pt>
                <c:pt idx="50000">
                  <c:v>562274900.89999998</c:v>
                </c:pt>
                <c:pt idx="50001">
                  <c:v>562286146.39999998</c:v>
                </c:pt>
                <c:pt idx="50002">
                  <c:v>562297391.89999998</c:v>
                </c:pt>
                <c:pt idx="50003">
                  <c:v>562308637.39999998</c:v>
                </c:pt>
                <c:pt idx="50004">
                  <c:v>562319882.89999998</c:v>
                </c:pt>
                <c:pt idx="50005">
                  <c:v>562331128.39999998</c:v>
                </c:pt>
                <c:pt idx="50006">
                  <c:v>562342373.89999998</c:v>
                </c:pt>
                <c:pt idx="50007">
                  <c:v>562353619.39999998</c:v>
                </c:pt>
                <c:pt idx="50008">
                  <c:v>562364864.89999998</c:v>
                </c:pt>
                <c:pt idx="50009">
                  <c:v>562376110.39999998</c:v>
                </c:pt>
                <c:pt idx="50010">
                  <c:v>562387355.89999998</c:v>
                </c:pt>
                <c:pt idx="50011">
                  <c:v>562398601.39999998</c:v>
                </c:pt>
                <c:pt idx="50012">
                  <c:v>562409846.89999998</c:v>
                </c:pt>
                <c:pt idx="50013">
                  <c:v>562421092.39999998</c:v>
                </c:pt>
                <c:pt idx="50014">
                  <c:v>562432337.89999998</c:v>
                </c:pt>
                <c:pt idx="50015">
                  <c:v>562443583.39999998</c:v>
                </c:pt>
                <c:pt idx="50016">
                  <c:v>562454828.89999998</c:v>
                </c:pt>
                <c:pt idx="50017">
                  <c:v>562466074.39999998</c:v>
                </c:pt>
                <c:pt idx="50018">
                  <c:v>562477319.89999998</c:v>
                </c:pt>
                <c:pt idx="50019">
                  <c:v>562488565.39999998</c:v>
                </c:pt>
                <c:pt idx="50020">
                  <c:v>562499810.89999998</c:v>
                </c:pt>
                <c:pt idx="50021">
                  <c:v>562511056.39999998</c:v>
                </c:pt>
                <c:pt idx="50022">
                  <c:v>562522301.89999998</c:v>
                </c:pt>
                <c:pt idx="50023">
                  <c:v>562533547.39999998</c:v>
                </c:pt>
                <c:pt idx="50024">
                  <c:v>562544792.89999998</c:v>
                </c:pt>
                <c:pt idx="50025">
                  <c:v>562556038.39999998</c:v>
                </c:pt>
                <c:pt idx="50026">
                  <c:v>562567283.89999998</c:v>
                </c:pt>
                <c:pt idx="50027">
                  <c:v>562578529.39999998</c:v>
                </c:pt>
                <c:pt idx="50028">
                  <c:v>562589774.89999998</c:v>
                </c:pt>
                <c:pt idx="50029">
                  <c:v>562601020.29999995</c:v>
                </c:pt>
                <c:pt idx="50030">
                  <c:v>562612265.79999995</c:v>
                </c:pt>
                <c:pt idx="50031">
                  <c:v>562623511.29999995</c:v>
                </c:pt>
                <c:pt idx="50032">
                  <c:v>562634756.79999995</c:v>
                </c:pt>
                <c:pt idx="50033">
                  <c:v>562646002.29999995</c:v>
                </c:pt>
                <c:pt idx="50034">
                  <c:v>562657247.79999995</c:v>
                </c:pt>
                <c:pt idx="50035">
                  <c:v>562668493.29999995</c:v>
                </c:pt>
                <c:pt idx="50036">
                  <c:v>562679738.79999995</c:v>
                </c:pt>
                <c:pt idx="50037">
                  <c:v>562690984.29999995</c:v>
                </c:pt>
                <c:pt idx="50038">
                  <c:v>562702229.79999995</c:v>
                </c:pt>
                <c:pt idx="50039">
                  <c:v>562713475.29999995</c:v>
                </c:pt>
                <c:pt idx="50040">
                  <c:v>562724720.79999995</c:v>
                </c:pt>
                <c:pt idx="50041">
                  <c:v>562735966.29999995</c:v>
                </c:pt>
                <c:pt idx="50042">
                  <c:v>562747211.79999995</c:v>
                </c:pt>
                <c:pt idx="50043">
                  <c:v>562758457.29999995</c:v>
                </c:pt>
                <c:pt idx="50044">
                  <c:v>562769702.79999995</c:v>
                </c:pt>
                <c:pt idx="50045">
                  <c:v>562780948.29999995</c:v>
                </c:pt>
                <c:pt idx="50046">
                  <c:v>562792193.79999995</c:v>
                </c:pt>
                <c:pt idx="50047">
                  <c:v>562803439.29999995</c:v>
                </c:pt>
                <c:pt idx="50048">
                  <c:v>562814684.79999995</c:v>
                </c:pt>
                <c:pt idx="50049">
                  <c:v>562825930.29999995</c:v>
                </c:pt>
                <c:pt idx="50050">
                  <c:v>562837175.79999995</c:v>
                </c:pt>
                <c:pt idx="50051">
                  <c:v>562848421.29999995</c:v>
                </c:pt>
                <c:pt idx="50052">
                  <c:v>562859666.79999995</c:v>
                </c:pt>
                <c:pt idx="50053">
                  <c:v>562870912.29999995</c:v>
                </c:pt>
                <c:pt idx="50054">
                  <c:v>562882157.79999995</c:v>
                </c:pt>
                <c:pt idx="50055">
                  <c:v>562893403.29999995</c:v>
                </c:pt>
                <c:pt idx="50056">
                  <c:v>562904648.79999995</c:v>
                </c:pt>
                <c:pt idx="50057">
                  <c:v>562915894.29999995</c:v>
                </c:pt>
                <c:pt idx="50058">
                  <c:v>562927139.79999995</c:v>
                </c:pt>
                <c:pt idx="50059">
                  <c:v>562938385.29999995</c:v>
                </c:pt>
                <c:pt idx="50060">
                  <c:v>562949630.79999995</c:v>
                </c:pt>
                <c:pt idx="50061">
                  <c:v>562960876.29999995</c:v>
                </c:pt>
                <c:pt idx="50062">
                  <c:v>562972121.79999995</c:v>
                </c:pt>
                <c:pt idx="50063">
                  <c:v>562983367.29999995</c:v>
                </c:pt>
                <c:pt idx="50064">
                  <c:v>562994612.79999995</c:v>
                </c:pt>
                <c:pt idx="50065">
                  <c:v>563005858.29999995</c:v>
                </c:pt>
                <c:pt idx="50066">
                  <c:v>563017103.79999995</c:v>
                </c:pt>
                <c:pt idx="50067">
                  <c:v>563028349.29999995</c:v>
                </c:pt>
                <c:pt idx="50068">
                  <c:v>563039594.79999995</c:v>
                </c:pt>
                <c:pt idx="50069">
                  <c:v>563050840.29999995</c:v>
                </c:pt>
                <c:pt idx="50070">
                  <c:v>563062085.79999995</c:v>
                </c:pt>
                <c:pt idx="50071">
                  <c:v>563073331.29999995</c:v>
                </c:pt>
                <c:pt idx="50072">
                  <c:v>563084576.79999995</c:v>
                </c:pt>
                <c:pt idx="50073">
                  <c:v>563095822.29999995</c:v>
                </c:pt>
                <c:pt idx="50074">
                  <c:v>563107067.79999995</c:v>
                </c:pt>
                <c:pt idx="50075">
                  <c:v>563118313.29999995</c:v>
                </c:pt>
                <c:pt idx="50076">
                  <c:v>563129558.79999995</c:v>
                </c:pt>
                <c:pt idx="50077">
                  <c:v>563140804.29999995</c:v>
                </c:pt>
                <c:pt idx="50078">
                  <c:v>563152049.79999995</c:v>
                </c:pt>
                <c:pt idx="50079">
                  <c:v>563163295.20000005</c:v>
                </c:pt>
                <c:pt idx="50080">
                  <c:v>563174540.70000005</c:v>
                </c:pt>
                <c:pt idx="50081">
                  <c:v>563185786.20000005</c:v>
                </c:pt>
                <c:pt idx="50082">
                  <c:v>563197031.70000005</c:v>
                </c:pt>
                <c:pt idx="50083">
                  <c:v>563208277.20000005</c:v>
                </c:pt>
                <c:pt idx="50084">
                  <c:v>563219522.70000005</c:v>
                </c:pt>
                <c:pt idx="50085">
                  <c:v>563230768.20000005</c:v>
                </c:pt>
                <c:pt idx="50086">
                  <c:v>563242013.70000005</c:v>
                </c:pt>
                <c:pt idx="50087">
                  <c:v>563253259.20000005</c:v>
                </c:pt>
                <c:pt idx="50088">
                  <c:v>563264504.70000005</c:v>
                </c:pt>
                <c:pt idx="50089">
                  <c:v>563275750.20000005</c:v>
                </c:pt>
                <c:pt idx="50090">
                  <c:v>563286995.70000005</c:v>
                </c:pt>
                <c:pt idx="50091">
                  <c:v>563298241.20000005</c:v>
                </c:pt>
                <c:pt idx="50092">
                  <c:v>563309486.70000005</c:v>
                </c:pt>
                <c:pt idx="50093">
                  <c:v>563320732.20000005</c:v>
                </c:pt>
                <c:pt idx="50094">
                  <c:v>563331977.70000005</c:v>
                </c:pt>
                <c:pt idx="50095">
                  <c:v>563343223.20000005</c:v>
                </c:pt>
                <c:pt idx="50096">
                  <c:v>563354468.70000005</c:v>
                </c:pt>
                <c:pt idx="50097">
                  <c:v>563365714.20000005</c:v>
                </c:pt>
                <c:pt idx="50098">
                  <c:v>563376959.70000005</c:v>
                </c:pt>
                <c:pt idx="50099">
                  <c:v>563388205.20000005</c:v>
                </c:pt>
                <c:pt idx="50100">
                  <c:v>563399450.70000005</c:v>
                </c:pt>
                <c:pt idx="50101">
                  <c:v>563410696.20000005</c:v>
                </c:pt>
                <c:pt idx="50102">
                  <c:v>563421941.70000005</c:v>
                </c:pt>
                <c:pt idx="50103">
                  <c:v>563433187.20000005</c:v>
                </c:pt>
                <c:pt idx="50104">
                  <c:v>563444432.70000005</c:v>
                </c:pt>
                <c:pt idx="50105">
                  <c:v>563455678.20000005</c:v>
                </c:pt>
                <c:pt idx="50106">
                  <c:v>563466923.70000005</c:v>
                </c:pt>
                <c:pt idx="50107">
                  <c:v>563478169.20000005</c:v>
                </c:pt>
                <c:pt idx="50108">
                  <c:v>563489414.70000005</c:v>
                </c:pt>
                <c:pt idx="50109">
                  <c:v>563500660.20000005</c:v>
                </c:pt>
                <c:pt idx="50110">
                  <c:v>563511905.70000005</c:v>
                </c:pt>
                <c:pt idx="50111">
                  <c:v>563523151.20000005</c:v>
                </c:pt>
                <c:pt idx="50112">
                  <c:v>563534396.70000005</c:v>
                </c:pt>
                <c:pt idx="50113">
                  <c:v>563545642.20000005</c:v>
                </c:pt>
                <c:pt idx="50114">
                  <c:v>563556887.70000005</c:v>
                </c:pt>
                <c:pt idx="50115">
                  <c:v>563568133.20000005</c:v>
                </c:pt>
                <c:pt idx="50116">
                  <c:v>563579378.70000005</c:v>
                </c:pt>
                <c:pt idx="50117">
                  <c:v>563590624.20000005</c:v>
                </c:pt>
                <c:pt idx="50118">
                  <c:v>563601869.70000005</c:v>
                </c:pt>
                <c:pt idx="50119">
                  <c:v>563613115.20000005</c:v>
                </c:pt>
                <c:pt idx="50120">
                  <c:v>563624360.70000005</c:v>
                </c:pt>
                <c:pt idx="50121">
                  <c:v>563635606.20000005</c:v>
                </c:pt>
                <c:pt idx="50122">
                  <c:v>563646851.70000005</c:v>
                </c:pt>
                <c:pt idx="50123">
                  <c:v>563658097.20000005</c:v>
                </c:pt>
                <c:pt idx="50124">
                  <c:v>563669342.70000005</c:v>
                </c:pt>
                <c:pt idx="50125">
                  <c:v>563680588.20000005</c:v>
                </c:pt>
                <c:pt idx="50126">
                  <c:v>563691833.70000005</c:v>
                </c:pt>
                <c:pt idx="50127">
                  <c:v>563703079.20000005</c:v>
                </c:pt>
                <c:pt idx="50128">
                  <c:v>563714324.70000005</c:v>
                </c:pt>
                <c:pt idx="50129">
                  <c:v>563725570.10000002</c:v>
                </c:pt>
                <c:pt idx="50130">
                  <c:v>563736815.60000002</c:v>
                </c:pt>
                <c:pt idx="50131">
                  <c:v>563748061.10000002</c:v>
                </c:pt>
                <c:pt idx="50132">
                  <c:v>563759306.60000002</c:v>
                </c:pt>
                <c:pt idx="50133">
                  <c:v>563770552.10000002</c:v>
                </c:pt>
                <c:pt idx="50134">
                  <c:v>563781797.60000002</c:v>
                </c:pt>
                <c:pt idx="50135">
                  <c:v>563793043.10000002</c:v>
                </c:pt>
                <c:pt idx="50136">
                  <c:v>563804288.60000002</c:v>
                </c:pt>
                <c:pt idx="50137">
                  <c:v>563815534.10000002</c:v>
                </c:pt>
                <c:pt idx="50138">
                  <c:v>563826779.60000002</c:v>
                </c:pt>
                <c:pt idx="50139">
                  <c:v>563838025.10000002</c:v>
                </c:pt>
                <c:pt idx="50140">
                  <c:v>563849270.60000002</c:v>
                </c:pt>
                <c:pt idx="50141">
                  <c:v>563860516.10000002</c:v>
                </c:pt>
                <c:pt idx="50142">
                  <c:v>563871761.60000002</c:v>
                </c:pt>
                <c:pt idx="50143">
                  <c:v>563883007.10000002</c:v>
                </c:pt>
                <c:pt idx="50144">
                  <c:v>563894252.60000002</c:v>
                </c:pt>
                <c:pt idx="50145">
                  <c:v>563905498.10000002</c:v>
                </c:pt>
                <c:pt idx="50146">
                  <c:v>563916743.60000002</c:v>
                </c:pt>
                <c:pt idx="50147">
                  <c:v>563927989.10000002</c:v>
                </c:pt>
                <c:pt idx="50148">
                  <c:v>563939234.60000002</c:v>
                </c:pt>
                <c:pt idx="50149">
                  <c:v>563950480.10000002</c:v>
                </c:pt>
                <c:pt idx="50150">
                  <c:v>563961725.60000002</c:v>
                </c:pt>
                <c:pt idx="50151">
                  <c:v>563972971.10000002</c:v>
                </c:pt>
                <c:pt idx="50152">
                  <c:v>563984216.60000002</c:v>
                </c:pt>
                <c:pt idx="50153">
                  <c:v>563995462.10000002</c:v>
                </c:pt>
                <c:pt idx="50154">
                  <c:v>564006707.60000002</c:v>
                </c:pt>
                <c:pt idx="50155">
                  <c:v>564017953.10000002</c:v>
                </c:pt>
                <c:pt idx="50156">
                  <c:v>564029198.60000002</c:v>
                </c:pt>
                <c:pt idx="50157">
                  <c:v>564040444.10000002</c:v>
                </c:pt>
                <c:pt idx="50158">
                  <c:v>564051689.60000002</c:v>
                </c:pt>
                <c:pt idx="50159">
                  <c:v>564062935.10000002</c:v>
                </c:pt>
                <c:pt idx="50160">
                  <c:v>564074180.60000002</c:v>
                </c:pt>
                <c:pt idx="50161">
                  <c:v>564085426.10000002</c:v>
                </c:pt>
                <c:pt idx="50162">
                  <c:v>564096671.60000002</c:v>
                </c:pt>
                <c:pt idx="50163">
                  <c:v>564107917.10000002</c:v>
                </c:pt>
                <c:pt idx="50164">
                  <c:v>564119162.60000002</c:v>
                </c:pt>
                <c:pt idx="50165">
                  <c:v>564130408.10000002</c:v>
                </c:pt>
                <c:pt idx="50166">
                  <c:v>564141653.60000002</c:v>
                </c:pt>
                <c:pt idx="50167">
                  <c:v>564152899.10000002</c:v>
                </c:pt>
                <c:pt idx="50168">
                  <c:v>564164144.60000002</c:v>
                </c:pt>
                <c:pt idx="50169">
                  <c:v>564175390.10000002</c:v>
                </c:pt>
                <c:pt idx="50170">
                  <c:v>564186635.60000002</c:v>
                </c:pt>
                <c:pt idx="50171">
                  <c:v>564197881.10000002</c:v>
                </c:pt>
                <c:pt idx="50172">
                  <c:v>564209126.60000002</c:v>
                </c:pt>
                <c:pt idx="50173">
                  <c:v>564220372.10000002</c:v>
                </c:pt>
                <c:pt idx="50174">
                  <c:v>564231617.60000002</c:v>
                </c:pt>
                <c:pt idx="50175">
                  <c:v>564242863.10000002</c:v>
                </c:pt>
                <c:pt idx="50176">
                  <c:v>564254108.60000002</c:v>
                </c:pt>
                <c:pt idx="50177">
                  <c:v>564265354.10000002</c:v>
                </c:pt>
                <c:pt idx="50178">
                  <c:v>564276599.60000002</c:v>
                </c:pt>
                <c:pt idx="50179">
                  <c:v>564287845.10000002</c:v>
                </c:pt>
                <c:pt idx="50180">
                  <c:v>564299090.5</c:v>
                </c:pt>
                <c:pt idx="50181">
                  <c:v>564310336</c:v>
                </c:pt>
                <c:pt idx="50182">
                  <c:v>564321581.5</c:v>
                </c:pt>
                <c:pt idx="50183">
                  <c:v>564332827</c:v>
                </c:pt>
                <c:pt idx="50184">
                  <c:v>564344072.5</c:v>
                </c:pt>
                <c:pt idx="50185">
                  <c:v>564355318</c:v>
                </c:pt>
                <c:pt idx="50186">
                  <c:v>564366563.5</c:v>
                </c:pt>
                <c:pt idx="50187">
                  <c:v>564377809</c:v>
                </c:pt>
                <c:pt idx="50188">
                  <c:v>564389054.5</c:v>
                </c:pt>
                <c:pt idx="50189">
                  <c:v>564400300</c:v>
                </c:pt>
                <c:pt idx="50190">
                  <c:v>564411545.5</c:v>
                </c:pt>
                <c:pt idx="50191">
                  <c:v>564422791</c:v>
                </c:pt>
                <c:pt idx="50192">
                  <c:v>564434036.5</c:v>
                </c:pt>
                <c:pt idx="50193">
                  <c:v>564445282</c:v>
                </c:pt>
                <c:pt idx="50194">
                  <c:v>564456527.5</c:v>
                </c:pt>
                <c:pt idx="50195">
                  <c:v>564467773</c:v>
                </c:pt>
                <c:pt idx="50196">
                  <c:v>564479018.5</c:v>
                </c:pt>
                <c:pt idx="50197">
                  <c:v>564490264</c:v>
                </c:pt>
                <c:pt idx="50198">
                  <c:v>564501509.5</c:v>
                </c:pt>
                <c:pt idx="50199">
                  <c:v>564512755</c:v>
                </c:pt>
                <c:pt idx="50200">
                  <c:v>564524000.5</c:v>
                </c:pt>
                <c:pt idx="50201">
                  <c:v>564535246</c:v>
                </c:pt>
                <c:pt idx="50202">
                  <c:v>564546491.5</c:v>
                </c:pt>
                <c:pt idx="50203">
                  <c:v>564557737</c:v>
                </c:pt>
                <c:pt idx="50204">
                  <c:v>564568982.5</c:v>
                </c:pt>
                <c:pt idx="50205">
                  <c:v>564580228</c:v>
                </c:pt>
                <c:pt idx="50206">
                  <c:v>564591473.5</c:v>
                </c:pt>
                <c:pt idx="50207">
                  <c:v>564602719</c:v>
                </c:pt>
                <c:pt idx="50208">
                  <c:v>564613964.5</c:v>
                </c:pt>
                <c:pt idx="50209">
                  <c:v>564625210</c:v>
                </c:pt>
                <c:pt idx="50210">
                  <c:v>564636455.5</c:v>
                </c:pt>
                <c:pt idx="50211">
                  <c:v>564647701</c:v>
                </c:pt>
                <c:pt idx="50212">
                  <c:v>564658946.5</c:v>
                </c:pt>
                <c:pt idx="50213">
                  <c:v>564670192</c:v>
                </c:pt>
                <c:pt idx="50214">
                  <c:v>564681437.5</c:v>
                </c:pt>
                <c:pt idx="50215">
                  <c:v>564692683</c:v>
                </c:pt>
                <c:pt idx="50216">
                  <c:v>564703928.5</c:v>
                </c:pt>
                <c:pt idx="50217">
                  <c:v>564715174</c:v>
                </c:pt>
                <c:pt idx="50218">
                  <c:v>564726419.5</c:v>
                </c:pt>
                <c:pt idx="50219">
                  <c:v>564737665</c:v>
                </c:pt>
                <c:pt idx="50220">
                  <c:v>564748910.5</c:v>
                </c:pt>
                <c:pt idx="50221">
                  <c:v>564760156</c:v>
                </c:pt>
                <c:pt idx="50222">
                  <c:v>564771401.5</c:v>
                </c:pt>
                <c:pt idx="50223">
                  <c:v>564782647</c:v>
                </c:pt>
                <c:pt idx="50224">
                  <c:v>564793892.5</c:v>
                </c:pt>
                <c:pt idx="50225">
                  <c:v>564805138</c:v>
                </c:pt>
                <c:pt idx="50226">
                  <c:v>564816383.5</c:v>
                </c:pt>
                <c:pt idx="50227">
                  <c:v>564827629</c:v>
                </c:pt>
                <c:pt idx="50228">
                  <c:v>564838874.5</c:v>
                </c:pt>
                <c:pt idx="50229">
                  <c:v>564850120</c:v>
                </c:pt>
                <c:pt idx="50230">
                  <c:v>564861365.39999998</c:v>
                </c:pt>
                <c:pt idx="50231">
                  <c:v>564872610.89999998</c:v>
                </c:pt>
                <c:pt idx="50232">
                  <c:v>564883856.39999998</c:v>
                </c:pt>
                <c:pt idx="50233">
                  <c:v>564895101.89999998</c:v>
                </c:pt>
                <c:pt idx="50234">
                  <c:v>564906347.39999998</c:v>
                </c:pt>
                <c:pt idx="50235">
                  <c:v>564917592.89999998</c:v>
                </c:pt>
                <c:pt idx="50236">
                  <c:v>564928838.39999998</c:v>
                </c:pt>
                <c:pt idx="50237">
                  <c:v>564940083.89999998</c:v>
                </c:pt>
                <c:pt idx="50238">
                  <c:v>564951329.39999998</c:v>
                </c:pt>
                <c:pt idx="50239">
                  <c:v>564962574.89999998</c:v>
                </c:pt>
                <c:pt idx="50240">
                  <c:v>564973820.39999998</c:v>
                </c:pt>
                <c:pt idx="50241">
                  <c:v>564985065.89999998</c:v>
                </c:pt>
                <c:pt idx="50242">
                  <c:v>564996311.39999998</c:v>
                </c:pt>
                <c:pt idx="50243">
                  <c:v>565007556.89999998</c:v>
                </c:pt>
                <c:pt idx="50244">
                  <c:v>565018802.39999998</c:v>
                </c:pt>
                <c:pt idx="50245">
                  <c:v>565030047.89999998</c:v>
                </c:pt>
                <c:pt idx="50246">
                  <c:v>565041293.39999998</c:v>
                </c:pt>
                <c:pt idx="50247">
                  <c:v>565052538.89999998</c:v>
                </c:pt>
                <c:pt idx="50248">
                  <c:v>565063784.39999998</c:v>
                </c:pt>
                <c:pt idx="50249">
                  <c:v>565075029.89999998</c:v>
                </c:pt>
                <c:pt idx="50250">
                  <c:v>565086275.39999998</c:v>
                </c:pt>
                <c:pt idx="50251">
                  <c:v>565097520.89999998</c:v>
                </c:pt>
                <c:pt idx="50252">
                  <c:v>565108766.39999998</c:v>
                </c:pt>
                <c:pt idx="50253">
                  <c:v>565120011.89999998</c:v>
                </c:pt>
                <c:pt idx="50254">
                  <c:v>565131257.39999998</c:v>
                </c:pt>
                <c:pt idx="50255">
                  <c:v>565142502.89999998</c:v>
                </c:pt>
                <c:pt idx="50256">
                  <c:v>565153748.39999998</c:v>
                </c:pt>
                <c:pt idx="50257">
                  <c:v>565164993.89999998</c:v>
                </c:pt>
                <c:pt idx="50258">
                  <c:v>565176239.39999998</c:v>
                </c:pt>
                <c:pt idx="50259">
                  <c:v>565187484.89999998</c:v>
                </c:pt>
                <c:pt idx="50260">
                  <c:v>565198730.39999998</c:v>
                </c:pt>
                <c:pt idx="50261">
                  <c:v>565209975.89999998</c:v>
                </c:pt>
                <c:pt idx="50262">
                  <c:v>565221221.39999998</c:v>
                </c:pt>
                <c:pt idx="50263">
                  <c:v>565232466.89999998</c:v>
                </c:pt>
                <c:pt idx="50264">
                  <c:v>565243712.39999998</c:v>
                </c:pt>
                <c:pt idx="50265">
                  <c:v>565254957.89999998</c:v>
                </c:pt>
                <c:pt idx="50266">
                  <c:v>565266203.39999998</c:v>
                </c:pt>
                <c:pt idx="50267">
                  <c:v>565277448.89999998</c:v>
                </c:pt>
                <c:pt idx="50268">
                  <c:v>565288694.39999998</c:v>
                </c:pt>
                <c:pt idx="50269">
                  <c:v>565299939.89999998</c:v>
                </c:pt>
                <c:pt idx="50270">
                  <c:v>565311185.39999998</c:v>
                </c:pt>
                <c:pt idx="50271">
                  <c:v>565322430.89999998</c:v>
                </c:pt>
                <c:pt idx="50272">
                  <c:v>565333676.39999998</c:v>
                </c:pt>
                <c:pt idx="50273">
                  <c:v>565344921.89999998</c:v>
                </c:pt>
                <c:pt idx="50274">
                  <c:v>565356167.39999998</c:v>
                </c:pt>
                <c:pt idx="50275">
                  <c:v>565367412.89999998</c:v>
                </c:pt>
                <c:pt idx="50276">
                  <c:v>565378658.39999998</c:v>
                </c:pt>
                <c:pt idx="50277">
                  <c:v>565389903.89999998</c:v>
                </c:pt>
                <c:pt idx="50278">
                  <c:v>565401149.39999998</c:v>
                </c:pt>
                <c:pt idx="50279">
                  <c:v>565412394.89999998</c:v>
                </c:pt>
                <c:pt idx="50280">
                  <c:v>565423640.39999998</c:v>
                </c:pt>
                <c:pt idx="50281">
                  <c:v>565434885.79999995</c:v>
                </c:pt>
                <c:pt idx="50282">
                  <c:v>565446131.29999995</c:v>
                </c:pt>
                <c:pt idx="50283">
                  <c:v>565457376.79999995</c:v>
                </c:pt>
                <c:pt idx="50284">
                  <c:v>565468622.29999995</c:v>
                </c:pt>
                <c:pt idx="50285">
                  <c:v>565479867.79999995</c:v>
                </c:pt>
                <c:pt idx="50286">
                  <c:v>565491113.29999995</c:v>
                </c:pt>
                <c:pt idx="50287">
                  <c:v>565502358.79999995</c:v>
                </c:pt>
                <c:pt idx="50288">
                  <c:v>565513604.29999995</c:v>
                </c:pt>
                <c:pt idx="50289">
                  <c:v>565524849.79999995</c:v>
                </c:pt>
                <c:pt idx="50290">
                  <c:v>565536095.29999995</c:v>
                </c:pt>
                <c:pt idx="50291">
                  <c:v>565547340.79999995</c:v>
                </c:pt>
                <c:pt idx="50292">
                  <c:v>565558586.29999995</c:v>
                </c:pt>
                <c:pt idx="50293">
                  <c:v>565569831.79999995</c:v>
                </c:pt>
                <c:pt idx="50294">
                  <c:v>565581077.29999995</c:v>
                </c:pt>
                <c:pt idx="50295">
                  <c:v>565592322.79999995</c:v>
                </c:pt>
                <c:pt idx="50296">
                  <c:v>565603568.29999995</c:v>
                </c:pt>
                <c:pt idx="50297">
                  <c:v>565614813.79999995</c:v>
                </c:pt>
                <c:pt idx="50298">
                  <c:v>565626059.29999995</c:v>
                </c:pt>
                <c:pt idx="50299">
                  <c:v>565637304.79999995</c:v>
                </c:pt>
                <c:pt idx="50300">
                  <c:v>565648550.29999995</c:v>
                </c:pt>
                <c:pt idx="50301">
                  <c:v>565659795.79999995</c:v>
                </c:pt>
                <c:pt idx="50302">
                  <c:v>565671041.29999995</c:v>
                </c:pt>
                <c:pt idx="50303">
                  <c:v>565682286.79999995</c:v>
                </c:pt>
                <c:pt idx="50304">
                  <c:v>565693532.29999995</c:v>
                </c:pt>
                <c:pt idx="50305">
                  <c:v>565704777.79999995</c:v>
                </c:pt>
                <c:pt idx="50306">
                  <c:v>565716023.29999995</c:v>
                </c:pt>
                <c:pt idx="50307">
                  <c:v>565727268.79999995</c:v>
                </c:pt>
                <c:pt idx="50308">
                  <c:v>565738514.29999995</c:v>
                </c:pt>
                <c:pt idx="50309">
                  <c:v>565749759.79999995</c:v>
                </c:pt>
                <c:pt idx="50310">
                  <c:v>565761005.29999995</c:v>
                </c:pt>
                <c:pt idx="50311">
                  <c:v>565772250.79999995</c:v>
                </c:pt>
                <c:pt idx="50312">
                  <c:v>565783496.29999995</c:v>
                </c:pt>
                <c:pt idx="50313">
                  <c:v>565794741.79999995</c:v>
                </c:pt>
                <c:pt idx="50314">
                  <c:v>565805987.29999995</c:v>
                </c:pt>
                <c:pt idx="50315">
                  <c:v>565817232.79999995</c:v>
                </c:pt>
                <c:pt idx="50316">
                  <c:v>565828478.29999995</c:v>
                </c:pt>
                <c:pt idx="50317">
                  <c:v>565839723.79999995</c:v>
                </c:pt>
                <c:pt idx="50318">
                  <c:v>565850969.29999995</c:v>
                </c:pt>
                <c:pt idx="50319">
                  <c:v>565862214.79999995</c:v>
                </c:pt>
                <c:pt idx="50320">
                  <c:v>565873460.29999995</c:v>
                </c:pt>
                <c:pt idx="50321">
                  <c:v>565884705.79999995</c:v>
                </c:pt>
                <c:pt idx="50322">
                  <c:v>565895951.29999995</c:v>
                </c:pt>
                <c:pt idx="50323">
                  <c:v>565907196.79999995</c:v>
                </c:pt>
                <c:pt idx="50324">
                  <c:v>565918442.29999995</c:v>
                </c:pt>
                <c:pt idx="50325">
                  <c:v>565929687.79999995</c:v>
                </c:pt>
                <c:pt idx="50326">
                  <c:v>565940933.29999995</c:v>
                </c:pt>
                <c:pt idx="50327">
                  <c:v>565952178.79999995</c:v>
                </c:pt>
                <c:pt idx="50328">
                  <c:v>565963424.29999995</c:v>
                </c:pt>
                <c:pt idx="50329">
                  <c:v>565974669.79999995</c:v>
                </c:pt>
                <c:pt idx="50330">
                  <c:v>565985915.29999995</c:v>
                </c:pt>
                <c:pt idx="50331">
                  <c:v>565997160.70000005</c:v>
                </c:pt>
                <c:pt idx="50332">
                  <c:v>566008406.20000005</c:v>
                </c:pt>
                <c:pt idx="50333">
                  <c:v>566019651.70000005</c:v>
                </c:pt>
                <c:pt idx="50334">
                  <c:v>566030897.20000005</c:v>
                </c:pt>
                <c:pt idx="50335">
                  <c:v>566042142.70000005</c:v>
                </c:pt>
                <c:pt idx="50336">
                  <c:v>566053388.20000005</c:v>
                </c:pt>
                <c:pt idx="50337">
                  <c:v>566064633.70000005</c:v>
                </c:pt>
                <c:pt idx="50338">
                  <c:v>566075879.20000005</c:v>
                </c:pt>
                <c:pt idx="50339">
                  <c:v>566087124.70000005</c:v>
                </c:pt>
                <c:pt idx="50340">
                  <c:v>566098370.20000005</c:v>
                </c:pt>
                <c:pt idx="50341">
                  <c:v>566109615.70000005</c:v>
                </c:pt>
                <c:pt idx="50342">
                  <c:v>566120861.20000005</c:v>
                </c:pt>
                <c:pt idx="50343">
                  <c:v>566132106.70000005</c:v>
                </c:pt>
                <c:pt idx="50344">
                  <c:v>566143352.20000005</c:v>
                </c:pt>
                <c:pt idx="50345">
                  <c:v>566154597.70000005</c:v>
                </c:pt>
                <c:pt idx="50346">
                  <c:v>566165843.20000005</c:v>
                </c:pt>
                <c:pt idx="50347">
                  <c:v>566177088.70000005</c:v>
                </c:pt>
                <c:pt idx="50348">
                  <c:v>566188334.20000005</c:v>
                </c:pt>
                <c:pt idx="50349">
                  <c:v>566199579.70000005</c:v>
                </c:pt>
                <c:pt idx="50350">
                  <c:v>566210825.20000005</c:v>
                </c:pt>
                <c:pt idx="50351">
                  <c:v>566222070.70000005</c:v>
                </c:pt>
                <c:pt idx="50352">
                  <c:v>566233316.20000005</c:v>
                </c:pt>
                <c:pt idx="50353">
                  <c:v>566244561.70000005</c:v>
                </c:pt>
                <c:pt idx="50354">
                  <c:v>566255807.20000005</c:v>
                </c:pt>
                <c:pt idx="50355">
                  <c:v>566267052.70000005</c:v>
                </c:pt>
                <c:pt idx="50356">
                  <c:v>566278298.20000005</c:v>
                </c:pt>
                <c:pt idx="50357">
                  <c:v>566289543.70000005</c:v>
                </c:pt>
                <c:pt idx="50358">
                  <c:v>566300789.20000005</c:v>
                </c:pt>
                <c:pt idx="50359">
                  <c:v>566312034.70000005</c:v>
                </c:pt>
                <c:pt idx="50360">
                  <c:v>566323280.20000005</c:v>
                </c:pt>
                <c:pt idx="50361">
                  <c:v>566334525.70000005</c:v>
                </c:pt>
                <c:pt idx="50362">
                  <c:v>566345771.20000005</c:v>
                </c:pt>
                <c:pt idx="50363">
                  <c:v>566357016.70000005</c:v>
                </c:pt>
                <c:pt idx="50364">
                  <c:v>566368262.20000005</c:v>
                </c:pt>
                <c:pt idx="50365">
                  <c:v>566379507.70000005</c:v>
                </c:pt>
                <c:pt idx="50366">
                  <c:v>566390753.20000005</c:v>
                </c:pt>
                <c:pt idx="50367">
                  <c:v>566401998.70000005</c:v>
                </c:pt>
                <c:pt idx="50368">
                  <c:v>566413244.20000005</c:v>
                </c:pt>
                <c:pt idx="50369">
                  <c:v>566424489.70000005</c:v>
                </c:pt>
                <c:pt idx="50370">
                  <c:v>566435735.20000005</c:v>
                </c:pt>
                <c:pt idx="50371">
                  <c:v>566446980.70000005</c:v>
                </c:pt>
                <c:pt idx="50372">
                  <c:v>566458226.20000005</c:v>
                </c:pt>
                <c:pt idx="50373">
                  <c:v>566469471.70000005</c:v>
                </c:pt>
                <c:pt idx="50374">
                  <c:v>566480717.20000005</c:v>
                </c:pt>
                <c:pt idx="50375">
                  <c:v>566491962.70000005</c:v>
                </c:pt>
                <c:pt idx="50376">
                  <c:v>566503208.20000005</c:v>
                </c:pt>
                <c:pt idx="50377">
                  <c:v>566514453.70000005</c:v>
                </c:pt>
                <c:pt idx="50378">
                  <c:v>566525699.20000005</c:v>
                </c:pt>
                <c:pt idx="50379">
                  <c:v>566536944.70000005</c:v>
                </c:pt>
                <c:pt idx="50380">
                  <c:v>566548190.20000005</c:v>
                </c:pt>
                <c:pt idx="50381">
                  <c:v>566559435.70000005</c:v>
                </c:pt>
                <c:pt idx="50382">
                  <c:v>566570681.10000002</c:v>
                </c:pt>
                <c:pt idx="50383">
                  <c:v>566581926.60000002</c:v>
                </c:pt>
                <c:pt idx="50384">
                  <c:v>566593172.10000002</c:v>
                </c:pt>
                <c:pt idx="50385">
                  <c:v>566604417.60000002</c:v>
                </c:pt>
                <c:pt idx="50386">
                  <c:v>566615663.10000002</c:v>
                </c:pt>
                <c:pt idx="50387">
                  <c:v>566626908.60000002</c:v>
                </c:pt>
                <c:pt idx="50388">
                  <c:v>566638154.10000002</c:v>
                </c:pt>
                <c:pt idx="50389">
                  <c:v>566649399.60000002</c:v>
                </c:pt>
                <c:pt idx="50390">
                  <c:v>566660645.10000002</c:v>
                </c:pt>
                <c:pt idx="50391">
                  <c:v>566671890.60000002</c:v>
                </c:pt>
                <c:pt idx="50392">
                  <c:v>566683136.10000002</c:v>
                </c:pt>
                <c:pt idx="50393">
                  <c:v>566694381.60000002</c:v>
                </c:pt>
                <c:pt idx="50394">
                  <c:v>566705627.10000002</c:v>
                </c:pt>
                <c:pt idx="50395">
                  <c:v>566716872.60000002</c:v>
                </c:pt>
                <c:pt idx="50396">
                  <c:v>566728118.10000002</c:v>
                </c:pt>
                <c:pt idx="50397">
                  <c:v>566739363.60000002</c:v>
                </c:pt>
                <c:pt idx="50398">
                  <c:v>566750609.10000002</c:v>
                </c:pt>
                <c:pt idx="50399">
                  <c:v>566761854.60000002</c:v>
                </c:pt>
                <c:pt idx="50400">
                  <c:v>566773100.10000002</c:v>
                </c:pt>
                <c:pt idx="50401">
                  <c:v>566784345.60000002</c:v>
                </c:pt>
                <c:pt idx="50402">
                  <c:v>566795591.10000002</c:v>
                </c:pt>
                <c:pt idx="50403">
                  <c:v>566806836.60000002</c:v>
                </c:pt>
                <c:pt idx="50404">
                  <c:v>566818082.10000002</c:v>
                </c:pt>
                <c:pt idx="50405">
                  <c:v>566829327.60000002</c:v>
                </c:pt>
                <c:pt idx="50406">
                  <c:v>566840573.10000002</c:v>
                </c:pt>
                <c:pt idx="50407">
                  <c:v>566851818.60000002</c:v>
                </c:pt>
                <c:pt idx="50408">
                  <c:v>566863064.10000002</c:v>
                </c:pt>
                <c:pt idx="50409">
                  <c:v>566874309.60000002</c:v>
                </c:pt>
                <c:pt idx="50410">
                  <c:v>566885555.10000002</c:v>
                </c:pt>
                <c:pt idx="50411">
                  <c:v>566896800.60000002</c:v>
                </c:pt>
                <c:pt idx="50412">
                  <c:v>566908046.10000002</c:v>
                </c:pt>
                <c:pt idx="50413">
                  <c:v>566919291.60000002</c:v>
                </c:pt>
                <c:pt idx="50414">
                  <c:v>566930537.10000002</c:v>
                </c:pt>
                <c:pt idx="50415">
                  <c:v>566941782.60000002</c:v>
                </c:pt>
                <c:pt idx="50416">
                  <c:v>566953028.10000002</c:v>
                </c:pt>
                <c:pt idx="50417">
                  <c:v>566964273.60000002</c:v>
                </c:pt>
                <c:pt idx="50418">
                  <c:v>566975519.10000002</c:v>
                </c:pt>
                <c:pt idx="50419">
                  <c:v>566986764.60000002</c:v>
                </c:pt>
                <c:pt idx="50420">
                  <c:v>566998010.10000002</c:v>
                </c:pt>
                <c:pt idx="50421">
                  <c:v>567009255.60000002</c:v>
                </c:pt>
                <c:pt idx="50422">
                  <c:v>567020501.10000002</c:v>
                </c:pt>
                <c:pt idx="50423">
                  <c:v>567031746.60000002</c:v>
                </c:pt>
                <c:pt idx="50424">
                  <c:v>567042992.10000002</c:v>
                </c:pt>
                <c:pt idx="50425">
                  <c:v>567054237.60000002</c:v>
                </c:pt>
                <c:pt idx="50426">
                  <c:v>567065483.10000002</c:v>
                </c:pt>
                <c:pt idx="50427">
                  <c:v>567076728.60000002</c:v>
                </c:pt>
                <c:pt idx="50428">
                  <c:v>567087974.10000002</c:v>
                </c:pt>
                <c:pt idx="50429">
                  <c:v>567099219.60000002</c:v>
                </c:pt>
                <c:pt idx="50430">
                  <c:v>567110465.10000002</c:v>
                </c:pt>
                <c:pt idx="50431">
                  <c:v>567121710.60000002</c:v>
                </c:pt>
                <c:pt idx="50432">
                  <c:v>567132956</c:v>
                </c:pt>
                <c:pt idx="50433">
                  <c:v>567144201.5</c:v>
                </c:pt>
                <c:pt idx="50434">
                  <c:v>567155447</c:v>
                </c:pt>
                <c:pt idx="50435">
                  <c:v>567166692.5</c:v>
                </c:pt>
                <c:pt idx="50436">
                  <c:v>567177938</c:v>
                </c:pt>
                <c:pt idx="50437">
                  <c:v>567189183.5</c:v>
                </c:pt>
                <c:pt idx="50438">
                  <c:v>567200429</c:v>
                </c:pt>
                <c:pt idx="50439">
                  <c:v>567211674.5</c:v>
                </c:pt>
                <c:pt idx="50440">
                  <c:v>567222920</c:v>
                </c:pt>
                <c:pt idx="50441">
                  <c:v>567234165.5</c:v>
                </c:pt>
                <c:pt idx="50442">
                  <c:v>567245411</c:v>
                </c:pt>
                <c:pt idx="50443">
                  <c:v>567256656.5</c:v>
                </c:pt>
                <c:pt idx="50444">
                  <c:v>567267902</c:v>
                </c:pt>
                <c:pt idx="50445">
                  <c:v>567279147.5</c:v>
                </c:pt>
                <c:pt idx="50446">
                  <c:v>567290393</c:v>
                </c:pt>
                <c:pt idx="50447">
                  <c:v>567301638.5</c:v>
                </c:pt>
                <c:pt idx="50448">
                  <c:v>567312884</c:v>
                </c:pt>
                <c:pt idx="50449">
                  <c:v>567324129.5</c:v>
                </c:pt>
                <c:pt idx="50450">
                  <c:v>567335375</c:v>
                </c:pt>
                <c:pt idx="50451">
                  <c:v>567346620.5</c:v>
                </c:pt>
                <c:pt idx="50452">
                  <c:v>567357866</c:v>
                </c:pt>
                <c:pt idx="50453">
                  <c:v>567369111.5</c:v>
                </c:pt>
                <c:pt idx="50454">
                  <c:v>567380357</c:v>
                </c:pt>
                <c:pt idx="50455">
                  <c:v>567391602.5</c:v>
                </c:pt>
                <c:pt idx="50456">
                  <c:v>567402848</c:v>
                </c:pt>
                <c:pt idx="50457">
                  <c:v>567414093.5</c:v>
                </c:pt>
                <c:pt idx="50458">
                  <c:v>567425339</c:v>
                </c:pt>
                <c:pt idx="50459">
                  <c:v>567436584.5</c:v>
                </c:pt>
                <c:pt idx="50460">
                  <c:v>567447830</c:v>
                </c:pt>
                <c:pt idx="50461">
                  <c:v>567459075.5</c:v>
                </c:pt>
                <c:pt idx="50462">
                  <c:v>567470321</c:v>
                </c:pt>
                <c:pt idx="50463">
                  <c:v>567481566.5</c:v>
                </c:pt>
                <c:pt idx="50464">
                  <c:v>567492812</c:v>
                </c:pt>
                <c:pt idx="50465">
                  <c:v>567504057.5</c:v>
                </c:pt>
                <c:pt idx="50466">
                  <c:v>567515303</c:v>
                </c:pt>
                <c:pt idx="50467">
                  <c:v>567526548.5</c:v>
                </c:pt>
                <c:pt idx="50468">
                  <c:v>567537794</c:v>
                </c:pt>
                <c:pt idx="50469">
                  <c:v>567549039.5</c:v>
                </c:pt>
                <c:pt idx="50470">
                  <c:v>567560285</c:v>
                </c:pt>
                <c:pt idx="50471">
                  <c:v>567571530.5</c:v>
                </c:pt>
                <c:pt idx="50472">
                  <c:v>567582776</c:v>
                </c:pt>
                <c:pt idx="50473">
                  <c:v>567594021.5</c:v>
                </c:pt>
                <c:pt idx="50474">
                  <c:v>567605267</c:v>
                </c:pt>
                <c:pt idx="50475">
                  <c:v>567616512.5</c:v>
                </c:pt>
                <c:pt idx="50476">
                  <c:v>567627758</c:v>
                </c:pt>
                <c:pt idx="50477">
                  <c:v>567639003.5</c:v>
                </c:pt>
                <c:pt idx="50478">
                  <c:v>567650249</c:v>
                </c:pt>
                <c:pt idx="50479">
                  <c:v>567661494.5</c:v>
                </c:pt>
                <c:pt idx="50480">
                  <c:v>567672740</c:v>
                </c:pt>
                <c:pt idx="50481">
                  <c:v>567683985.5</c:v>
                </c:pt>
                <c:pt idx="50482">
                  <c:v>567695231</c:v>
                </c:pt>
                <c:pt idx="50483">
                  <c:v>567706476.39999998</c:v>
                </c:pt>
                <c:pt idx="50484">
                  <c:v>567717721.89999998</c:v>
                </c:pt>
                <c:pt idx="50485">
                  <c:v>567728967.39999998</c:v>
                </c:pt>
                <c:pt idx="50486">
                  <c:v>567740212.89999998</c:v>
                </c:pt>
                <c:pt idx="50487">
                  <c:v>567751458.39999998</c:v>
                </c:pt>
                <c:pt idx="50488">
                  <c:v>567762703.89999998</c:v>
                </c:pt>
                <c:pt idx="50489">
                  <c:v>567773949.39999998</c:v>
                </c:pt>
                <c:pt idx="50490">
                  <c:v>567785194.89999998</c:v>
                </c:pt>
                <c:pt idx="50491">
                  <c:v>567796440.39999998</c:v>
                </c:pt>
                <c:pt idx="50492">
                  <c:v>567807685.89999998</c:v>
                </c:pt>
                <c:pt idx="50493">
                  <c:v>567818931.39999998</c:v>
                </c:pt>
                <c:pt idx="50494">
                  <c:v>567830176.89999998</c:v>
                </c:pt>
                <c:pt idx="50495">
                  <c:v>567841422.39999998</c:v>
                </c:pt>
                <c:pt idx="50496">
                  <c:v>567852667.89999998</c:v>
                </c:pt>
                <c:pt idx="50497">
                  <c:v>567863913.39999998</c:v>
                </c:pt>
                <c:pt idx="50498">
                  <c:v>567875158.89999998</c:v>
                </c:pt>
                <c:pt idx="50499">
                  <c:v>567886404.39999998</c:v>
                </c:pt>
                <c:pt idx="50500">
                  <c:v>567897649.89999998</c:v>
                </c:pt>
                <c:pt idx="50501">
                  <c:v>567908895.39999998</c:v>
                </c:pt>
                <c:pt idx="50502">
                  <c:v>567920140.89999998</c:v>
                </c:pt>
                <c:pt idx="50503">
                  <c:v>567931386.39999998</c:v>
                </c:pt>
                <c:pt idx="50504">
                  <c:v>567942631.89999998</c:v>
                </c:pt>
                <c:pt idx="50505">
                  <c:v>567953877.39999998</c:v>
                </c:pt>
                <c:pt idx="50506">
                  <c:v>567965122.89999998</c:v>
                </c:pt>
                <c:pt idx="50507">
                  <c:v>567976368.39999998</c:v>
                </c:pt>
                <c:pt idx="50508">
                  <c:v>567987613.89999998</c:v>
                </c:pt>
                <c:pt idx="50509">
                  <c:v>567998859.39999998</c:v>
                </c:pt>
                <c:pt idx="50510">
                  <c:v>568010104.89999998</c:v>
                </c:pt>
                <c:pt idx="50511">
                  <c:v>568021350.39999998</c:v>
                </c:pt>
                <c:pt idx="50512">
                  <c:v>568032595.89999998</c:v>
                </c:pt>
                <c:pt idx="50513">
                  <c:v>568043841.39999998</c:v>
                </c:pt>
                <c:pt idx="50514">
                  <c:v>568055086.89999998</c:v>
                </c:pt>
                <c:pt idx="50515">
                  <c:v>568066332.39999998</c:v>
                </c:pt>
                <c:pt idx="50516">
                  <c:v>568077577.89999998</c:v>
                </c:pt>
                <c:pt idx="50517">
                  <c:v>568088823.39999998</c:v>
                </c:pt>
                <c:pt idx="50518">
                  <c:v>568100068.89999998</c:v>
                </c:pt>
                <c:pt idx="50519">
                  <c:v>568111314.39999998</c:v>
                </c:pt>
                <c:pt idx="50520">
                  <c:v>568122559.89999998</c:v>
                </c:pt>
                <c:pt idx="50521">
                  <c:v>568133805.39999998</c:v>
                </c:pt>
                <c:pt idx="50522">
                  <c:v>568145050.89999998</c:v>
                </c:pt>
                <c:pt idx="50523">
                  <c:v>568156296.39999998</c:v>
                </c:pt>
                <c:pt idx="50524">
                  <c:v>568167541.89999998</c:v>
                </c:pt>
                <c:pt idx="50525">
                  <c:v>568178787.39999998</c:v>
                </c:pt>
                <c:pt idx="50526">
                  <c:v>568190032.89999998</c:v>
                </c:pt>
                <c:pt idx="50527">
                  <c:v>568201278.39999998</c:v>
                </c:pt>
                <c:pt idx="50528">
                  <c:v>568212523.89999998</c:v>
                </c:pt>
                <c:pt idx="50529">
                  <c:v>568223769.39999998</c:v>
                </c:pt>
                <c:pt idx="50530">
                  <c:v>568235014.89999998</c:v>
                </c:pt>
                <c:pt idx="50531">
                  <c:v>568246260.39999998</c:v>
                </c:pt>
                <c:pt idx="50532">
                  <c:v>568257505.89999998</c:v>
                </c:pt>
                <c:pt idx="50533">
                  <c:v>568268751.29999995</c:v>
                </c:pt>
                <c:pt idx="50534">
                  <c:v>568279996.79999995</c:v>
                </c:pt>
                <c:pt idx="50535">
                  <c:v>568291242.29999995</c:v>
                </c:pt>
                <c:pt idx="50536">
                  <c:v>568302487.79999995</c:v>
                </c:pt>
                <c:pt idx="50537">
                  <c:v>568313733.29999995</c:v>
                </c:pt>
                <c:pt idx="50538">
                  <c:v>568324978.79999995</c:v>
                </c:pt>
                <c:pt idx="50539">
                  <c:v>568336224.29999995</c:v>
                </c:pt>
                <c:pt idx="50540">
                  <c:v>568347469.79999995</c:v>
                </c:pt>
                <c:pt idx="50541">
                  <c:v>568358715.29999995</c:v>
                </c:pt>
                <c:pt idx="50542">
                  <c:v>568369960.79999995</c:v>
                </c:pt>
                <c:pt idx="50543">
                  <c:v>568381206.29999995</c:v>
                </c:pt>
                <c:pt idx="50544">
                  <c:v>568392451.79999995</c:v>
                </c:pt>
                <c:pt idx="50545">
                  <c:v>568403697.29999995</c:v>
                </c:pt>
                <c:pt idx="50546">
                  <c:v>568414942.79999995</c:v>
                </c:pt>
                <c:pt idx="50547">
                  <c:v>568426188.29999995</c:v>
                </c:pt>
                <c:pt idx="50548">
                  <c:v>568437433.79999995</c:v>
                </c:pt>
                <c:pt idx="50549">
                  <c:v>568448679.29999995</c:v>
                </c:pt>
                <c:pt idx="50550">
                  <c:v>568459924.79999995</c:v>
                </c:pt>
                <c:pt idx="50551">
                  <c:v>568471170.29999995</c:v>
                </c:pt>
                <c:pt idx="50552">
                  <c:v>568482415.79999995</c:v>
                </c:pt>
                <c:pt idx="50553">
                  <c:v>568493661.29999995</c:v>
                </c:pt>
                <c:pt idx="50554">
                  <c:v>568504906.79999995</c:v>
                </c:pt>
                <c:pt idx="50555">
                  <c:v>568516152.29999995</c:v>
                </c:pt>
                <c:pt idx="50556">
                  <c:v>568527397.79999995</c:v>
                </c:pt>
                <c:pt idx="50557">
                  <c:v>568538643.29999995</c:v>
                </c:pt>
                <c:pt idx="50558">
                  <c:v>568549888.79999995</c:v>
                </c:pt>
                <c:pt idx="50559">
                  <c:v>568561134.29999995</c:v>
                </c:pt>
                <c:pt idx="50560">
                  <c:v>568572379.79999995</c:v>
                </c:pt>
                <c:pt idx="50561">
                  <c:v>568583625.29999995</c:v>
                </c:pt>
                <c:pt idx="50562">
                  <c:v>568594870.79999995</c:v>
                </c:pt>
                <c:pt idx="50563">
                  <c:v>568606116.29999995</c:v>
                </c:pt>
                <c:pt idx="50564">
                  <c:v>568617361.79999995</c:v>
                </c:pt>
                <c:pt idx="50565">
                  <c:v>568628607.29999995</c:v>
                </c:pt>
                <c:pt idx="50566">
                  <c:v>568639852.79999995</c:v>
                </c:pt>
                <c:pt idx="50567">
                  <c:v>568651098.29999995</c:v>
                </c:pt>
                <c:pt idx="50568">
                  <c:v>568662343.79999995</c:v>
                </c:pt>
                <c:pt idx="50569">
                  <c:v>568673589.29999995</c:v>
                </c:pt>
                <c:pt idx="50570">
                  <c:v>568684834.79999995</c:v>
                </c:pt>
                <c:pt idx="50571">
                  <c:v>568696080.29999995</c:v>
                </c:pt>
                <c:pt idx="50572">
                  <c:v>568707325.79999995</c:v>
                </c:pt>
                <c:pt idx="50573">
                  <c:v>568718571.29999995</c:v>
                </c:pt>
                <c:pt idx="50574">
                  <c:v>568729816.79999995</c:v>
                </c:pt>
                <c:pt idx="50575">
                  <c:v>568741062.29999995</c:v>
                </c:pt>
                <c:pt idx="50576">
                  <c:v>568752307.79999995</c:v>
                </c:pt>
                <c:pt idx="50577">
                  <c:v>568763553.29999995</c:v>
                </c:pt>
                <c:pt idx="50578">
                  <c:v>568774798.79999995</c:v>
                </c:pt>
                <c:pt idx="50579">
                  <c:v>568786044.29999995</c:v>
                </c:pt>
                <c:pt idx="50580">
                  <c:v>568797289.79999995</c:v>
                </c:pt>
                <c:pt idx="50581">
                  <c:v>568808535.29999995</c:v>
                </c:pt>
                <c:pt idx="50582">
                  <c:v>568819780.79999995</c:v>
                </c:pt>
                <c:pt idx="50583">
                  <c:v>568831026.29999995</c:v>
                </c:pt>
                <c:pt idx="50584">
                  <c:v>568842271.70000005</c:v>
                </c:pt>
                <c:pt idx="50585">
                  <c:v>568853517.20000005</c:v>
                </c:pt>
                <c:pt idx="50586">
                  <c:v>568864762.70000005</c:v>
                </c:pt>
                <c:pt idx="50587">
                  <c:v>568876008.20000005</c:v>
                </c:pt>
                <c:pt idx="50588">
                  <c:v>568887253.70000005</c:v>
                </c:pt>
                <c:pt idx="50589">
                  <c:v>568898499.20000005</c:v>
                </c:pt>
                <c:pt idx="50590">
                  <c:v>568909744.70000005</c:v>
                </c:pt>
                <c:pt idx="50591">
                  <c:v>568920990.20000005</c:v>
                </c:pt>
                <c:pt idx="50592">
                  <c:v>568932235.70000005</c:v>
                </c:pt>
                <c:pt idx="50593">
                  <c:v>568943481.20000005</c:v>
                </c:pt>
                <c:pt idx="50594">
                  <c:v>568954726.70000005</c:v>
                </c:pt>
                <c:pt idx="50595">
                  <c:v>568965972.20000005</c:v>
                </c:pt>
                <c:pt idx="50596">
                  <c:v>568977217.70000005</c:v>
                </c:pt>
                <c:pt idx="50597">
                  <c:v>568988463.20000005</c:v>
                </c:pt>
                <c:pt idx="50598">
                  <c:v>568999708.70000005</c:v>
                </c:pt>
                <c:pt idx="50599">
                  <c:v>569010954.20000005</c:v>
                </c:pt>
                <c:pt idx="50600">
                  <c:v>569022199.70000005</c:v>
                </c:pt>
                <c:pt idx="50601">
                  <c:v>569033445.20000005</c:v>
                </c:pt>
                <c:pt idx="50602">
                  <c:v>569044690.70000005</c:v>
                </c:pt>
                <c:pt idx="50603">
                  <c:v>569055936.20000005</c:v>
                </c:pt>
                <c:pt idx="50604">
                  <c:v>569067181.70000005</c:v>
                </c:pt>
                <c:pt idx="50605">
                  <c:v>569078427.20000005</c:v>
                </c:pt>
                <c:pt idx="50606">
                  <c:v>569089672.70000005</c:v>
                </c:pt>
                <c:pt idx="50607">
                  <c:v>569100918.20000005</c:v>
                </c:pt>
                <c:pt idx="50608">
                  <c:v>569112163.70000005</c:v>
                </c:pt>
                <c:pt idx="50609">
                  <c:v>569123409.20000005</c:v>
                </c:pt>
                <c:pt idx="50610">
                  <c:v>569134654.70000005</c:v>
                </c:pt>
                <c:pt idx="50611">
                  <c:v>569145900.20000005</c:v>
                </c:pt>
                <c:pt idx="50612">
                  <c:v>569157145.70000005</c:v>
                </c:pt>
                <c:pt idx="50613">
                  <c:v>569168391.20000005</c:v>
                </c:pt>
                <c:pt idx="50614">
                  <c:v>569179636.70000005</c:v>
                </c:pt>
                <c:pt idx="50615">
                  <c:v>569190882.20000005</c:v>
                </c:pt>
                <c:pt idx="50616">
                  <c:v>569202127.70000005</c:v>
                </c:pt>
                <c:pt idx="50617">
                  <c:v>569213373.20000005</c:v>
                </c:pt>
                <c:pt idx="50618">
                  <c:v>569224618.70000005</c:v>
                </c:pt>
                <c:pt idx="50619">
                  <c:v>569235864.20000005</c:v>
                </c:pt>
                <c:pt idx="50620">
                  <c:v>569247109.70000005</c:v>
                </c:pt>
                <c:pt idx="50621">
                  <c:v>569258355.20000005</c:v>
                </c:pt>
                <c:pt idx="50622">
                  <c:v>569269600.70000005</c:v>
                </c:pt>
                <c:pt idx="50623">
                  <c:v>569280846.20000005</c:v>
                </c:pt>
                <c:pt idx="50624">
                  <c:v>569292091.70000005</c:v>
                </c:pt>
                <c:pt idx="50625">
                  <c:v>569303337.20000005</c:v>
                </c:pt>
                <c:pt idx="50626">
                  <c:v>569314582.70000005</c:v>
                </c:pt>
                <c:pt idx="50627">
                  <c:v>569325828.20000005</c:v>
                </c:pt>
                <c:pt idx="50628">
                  <c:v>569337073.70000005</c:v>
                </c:pt>
                <c:pt idx="50629">
                  <c:v>569348319.20000005</c:v>
                </c:pt>
                <c:pt idx="50630">
                  <c:v>569359564.70000005</c:v>
                </c:pt>
                <c:pt idx="50631">
                  <c:v>569370810.20000005</c:v>
                </c:pt>
                <c:pt idx="50632">
                  <c:v>569382055.70000005</c:v>
                </c:pt>
                <c:pt idx="50633">
                  <c:v>569393301.20000005</c:v>
                </c:pt>
                <c:pt idx="50634">
                  <c:v>569404546.60000002</c:v>
                </c:pt>
                <c:pt idx="50635">
                  <c:v>569415792.10000002</c:v>
                </c:pt>
                <c:pt idx="50636">
                  <c:v>569427037.60000002</c:v>
                </c:pt>
                <c:pt idx="50637">
                  <c:v>569438283.10000002</c:v>
                </c:pt>
                <c:pt idx="50638">
                  <c:v>569449528.60000002</c:v>
                </c:pt>
                <c:pt idx="50639">
                  <c:v>569460774.10000002</c:v>
                </c:pt>
                <c:pt idx="50640">
                  <c:v>569472019.60000002</c:v>
                </c:pt>
                <c:pt idx="50641">
                  <c:v>569483265.10000002</c:v>
                </c:pt>
                <c:pt idx="50642">
                  <c:v>569494510.60000002</c:v>
                </c:pt>
                <c:pt idx="50643">
                  <c:v>569505756.10000002</c:v>
                </c:pt>
                <c:pt idx="50644">
                  <c:v>569517001.60000002</c:v>
                </c:pt>
                <c:pt idx="50645">
                  <c:v>569528247.10000002</c:v>
                </c:pt>
                <c:pt idx="50646">
                  <c:v>569539492.60000002</c:v>
                </c:pt>
                <c:pt idx="50647">
                  <c:v>569550738.10000002</c:v>
                </c:pt>
                <c:pt idx="50648">
                  <c:v>569561983.60000002</c:v>
                </c:pt>
                <c:pt idx="50649">
                  <c:v>569573229.10000002</c:v>
                </c:pt>
                <c:pt idx="50650">
                  <c:v>569584474.60000002</c:v>
                </c:pt>
                <c:pt idx="50651">
                  <c:v>569595720.10000002</c:v>
                </c:pt>
                <c:pt idx="50652">
                  <c:v>569606965.60000002</c:v>
                </c:pt>
                <c:pt idx="50653">
                  <c:v>569618211.10000002</c:v>
                </c:pt>
                <c:pt idx="50654">
                  <c:v>569629456.60000002</c:v>
                </c:pt>
                <c:pt idx="50655">
                  <c:v>569640702.10000002</c:v>
                </c:pt>
                <c:pt idx="50656">
                  <c:v>569651947.60000002</c:v>
                </c:pt>
                <c:pt idx="50657">
                  <c:v>569663193.10000002</c:v>
                </c:pt>
                <c:pt idx="50658">
                  <c:v>569674438.60000002</c:v>
                </c:pt>
                <c:pt idx="50659">
                  <c:v>569685684.10000002</c:v>
                </c:pt>
                <c:pt idx="50660">
                  <c:v>569696929.60000002</c:v>
                </c:pt>
                <c:pt idx="50661">
                  <c:v>569708175.10000002</c:v>
                </c:pt>
                <c:pt idx="50662">
                  <c:v>569719420.60000002</c:v>
                </c:pt>
                <c:pt idx="50663">
                  <c:v>569730666.10000002</c:v>
                </c:pt>
                <c:pt idx="50664">
                  <c:v>569741911.60000002</c:v>
                </c:pt>
                <c:pt idx="50665">
                  <c:v>569753157.10000002</c:v>
                </c:pt>
                <c:pt idx="50666">
                  <c:v>569764402.60000002</c:v>
                </c:pt>
                <c:pt idx="50667">
                  <c:v>569775648.10000002</c:v>
                </c:pt>
                <c:pt idx="50668">
                  <c:v>569786893.60000002</c:v>
                </c:pt>
                <c:pt idx="50669">
                  <c:v>569798139.10000002</c:v>
                </c:pt>
                <c:pt idx="50670">
                  <c:v>569809384.60000002</c:v>
                </c:pt>
                <c:pt idx="50671">
                  <c:v>569820630.10000002</c:v>
                </c:pt>
                <c:pt idx="50672">
                  <c:v>569831875.60000002</c:v>
                </c:pt>
                <c:pt idx="50673">
                  <c:v>569843121.10000002</c:v>
                </c:pt>
                <c:pt idx="50674">
                  <c:v>569854366.60000002</c:v>
                </c:pt>
                <c:pt idx="50675">
                  <c:v>569865612.10000002</c:v>
                </c:pt>
                <c:pt idx="50676">
                  <c:v>569876857.60000002</c:v>
                </c:pt>
                <c:pt idx="50677">
                  <c:v>569888103.10000002</c:v>
                </c:pt>
                <c:pt idx="50678">
                  <c:v>569899348.60000002</c:v>
                </c:pt>
                <c:pt idx="50679">
                  <c:v>569910594.10000002</c:v>
                </c:pt>
                <c:pt idx="50680">
                  <c:v>569921839.60000002</c:v>
                </c:pt>
                <c:pt idx="50681">
                  <c:v>569933085.10000002</c:v>
                </c:pt>
                <c:pt idx="50682">
                  <c:v>569944330.60000002</c:v>
                </c:pt>
                <c:pt idx="50683">
                  <c:v>569955576.10000002</c:v>
                </c:pt>
                <c:pt idx="50684">
                  <c:v>569966821.5</c:v>
                </c:pt>
                <c:pt idx="50685">
                  <c:v>569978067</c:v>
                </c:pt>
                <c:pt idx="50686">
                  <c:v>569989312.5</c:v>
                </c:pt>
                <c:pt idx="50687">
                  <c:v>570000558</c:v>
                </c:pt>
                <c:pt idx="50688">
                  <c:v>570011803.5</c:v>
                </c:pt>
                <c:pt idx="50689">
                  <c:v>570023049</c:v>
                </c:pt>
                <c:pt idx="50690">
                  <c:v>570034294.5</c:v>
                </c:pt>
                <c:pt idx="50691">
                  <c:v>570045540</c:v>
                </c:pt>
                <c:pt idx="50692">
                  <c:v>570056785.5</c:v>
                </c:pt>
                <c:pt idx="50693">
                  <c:v>570068031</c:v>
                </c:pt>
                <c:pt idx="50694">
                  <c:v>570079276.5</c:v>
                </c:pt>
                <c:pt idx="50695">
                  <c:v>570090522</c:v>
                </c:pt>
                <c:pt idx="50696">
                  <c:v>570101767.5</c:v>
                </c:pt>
                <c:pt idx="50697">
                  <c:v>570113013</c:v>
                </c:pt>
                <c:pt idx="50698">
                  <c:v>570124258.5</c:v>
                </c:pt>
                <c:pt idx="50699">
                  <c:v>570135504</c:v>
                </c:pt>
                <c:pt idx="50700">
                  <c:v>570146749.5</c:v>
                </c:pt>
                <c:pt idx="50701">
                  <c:v>570157995</c:v>
                </c:pt>
                <c:pt idx="50702">
                  <c:v>570169240.5</c:v>
                </c:pt>
                <c:pt idx="50703">
                  <c:v>570180486</c:v>
                </c:pt>
                <c:pt idx="50704">
                  <c:v>570191731.5</c:v>
                </c:pt>
                <c:pt idx="50705">
                  <c:v>570202977</c:v>
                </c:pt>
                <c:pt idx="50706">
                  <c:v>570214222.5</c:v>
                </c:pt>
                <c:pt idx="50707">
                  <c:v>570225468</c:v>
                </c:pt>
                <c:pt idx="50708">
                  <c:v>570236713.5</c:v>
                </c:pt>
                <c:pt idx="50709">
                  <c:v>570247959</c:v>
                </c:pt>
                <c:pt idx="50710">
                  <c:v>570259204.5</c:v>
                </c:pt>
                <c:pt idx="50711">
                  <c:v>570270450</c:v>
                </c:pt>
                <c:pt idx="50712">
                  <c:v>570281695.5</c:v>
                </c:pt>
                <c:pt idx="50713">
                  <c:v>570292941</c:v>
                </c:pt>
                <c:pt idx="50714">
                  <c:v>570304186.5</c:v>
                </c:pt>
                <c:pt idx="50715">
                  <c:v>570315432</c:v>
                </c:pt>
                <c:pt idx="50716">
                  <c:v>570326677.5</c:v>
                </c:pt>
                <c:pt idx="50717">
                  <c:v>570337923</c:v>
                </c:pt>
                <c:pt idx="50718">
                  <c:v>570349168.5</c:v>
                </c:pt>
                <c:pt idx="50719">
                  <c:v>570360414</c:v>
                </c:pt>
                <c:pt idx="50720">
                  <c:v>570371659.5</c:v>
                </c:pt>
                <c:pt idx="50721">
                  <c:v>570382905</c:v>
                </c:pt>
                <c:pt idx="50722">
                  <c:v>570394150.5</c:v>
                </c:pt>
                <c:pt idx="50723">
                  <c:v>570405396</c:v>
                </c:pt>
                <c:pt idx="50724">
                  <c:v>570416641.5</c:v>
                </c:pt>
                <c:pt idx="50725">
                  <c:v>570427887</c:v>
                </c:pt>
                <c:pt idx="50726">
                  <c:v>570439132.5</c:v>
                </c:pt>
                <c:pt idx="50727">
                  <c:v>570450378</c:v>
                </c:pt>
                <c:pt idx="50728">
                  <c:v>570461623.5</c:v>
                </c:pt>
                <c:pt idx="50729">
                  <c:v>570472869</c:v>
                </c:pt>
                <c:pt idx="50730">
                  <c:v>570484114.5</c:v>
                </c:pt>
                <c:pt idx="50731">
                  <c:v>570495360</c:v>
                </c:pt>
                <c:pt idx="50732">
                  <c:v>570506605.5</c:v>
                </c:pt>
                <c:pt idx="50733">
                  <c:v>570517851</c:v>
                </c:pt>
                <c:pt idx="50734">
                  <c:v>570529096.5</c:v>
                </c:pt>
                <c:pt idx="50735">
                  <c:v>570540341.89999998</c:v>
                </c:pt>
                <c:pt idx="50736">
                  <c:v>570551587.39999998</c:v>
                </c:pt>
                <c:pt idx="50737">
                  <c:v>570562832.89999998</c:v>
                </c:pt>
                <c:pt idx="50738">
                  <c:v>570574078.39999998</c:v>
                </c:pt>
                <c:pt idx="50739">
                  <c:v>570585323.89999998</c:v>
                </c:pt>
                <c:pt idx="50740">
                  <c:v>570596569.39999998</c:v>
                </c:pt>
                <c:pt idx="50741">
                  <c:v>570607814.89999998</c:v>
                </c:pt>
                <c:pt idx="50742">
                  <c:v>570619060.39999998</c:v>
                </c:pt>
                <c:pt idx="50743">
                  <c:v>570630305.89999998</c:v>
                </c:pt>
                <c:pt idx="50744">
                  <c:v>570641551.39999998</c:v>
                </c:pt>
                <c:pt idx="50745">
                  <c:v>570652796.89999998</c:v>
                </c:pt>
                <c:pt idx="50746">
                  <c:v>570664042.39999998</c:v>
                </c:pt>
                <c:pt idx="50747">
                  <c:v>570675287.89999998</c:v>
                </c:pt>
                <c:pt idx="50748">
                  <c:v>570686533.39999998</c:v>
                </c:pt>
                <c:pt idx="50749">
                  <c:v>570697778.89999998</c:v>
                </c:pt>
                <c:pt idx="50750">
                  <c:v>570709024.39999998</c:v>
                </c:pt>
                <c:pt idx="50751">
                  <c:v>570720269.89999998</c:v>
                </c:pt>
                <c:pt idx="50752">
                  <c:v>570731515.39999998</c:v>
                </c:pt>
                <c:pt idx="50753">
                  <c:v>570742760.89999998</c:v>
                </c:pt>
                <c:pt idx="50754">
                  <c:v>570754006.39999998</c:v>
                </c:pt>
                <c:pt idx="50755">
                  <c:v>570765251.89999998</c:v>
                </c:pt>
                <c:pt idx="50756">
                  <c:v>570776497.39999998</c:v>
                </c:pt>
                <c:pt idx="50757">
                  <c:v>570787742.89999998</c:v>
                </c:pt>
                <c:pt idx="50758">
                  <c:v>570798988.39999998</c:v>
                </c:pt>
                <c:pt idx="50759">
                  <c:v>570810233.89999998</c:v>
                </c:pt>
                <c:pt idx="50760">
                  <c:v>570821479.39999998</c:v>
                </c:pt>
                <c:pt idx="50761">
                  <c:v>570832724.89999998</c:v>
                </c:pt>
                <c:pt idx="50762">
                  <c:v>570843970.39999998</c:v>
                </c:pt>
                <c:pt idx="50763">
                  <c:v>570855215.89999998</c:v>
                </c:pt>
                <c:pt idx="50764">
                  <c:v>570866461.39999998</c:v>
                </c:pt>
                <c:pt idx="50765">
                  <c:v>570877706.89999998</c:v>
                </c:pt>
                <c:pt idx="50766">
                  <c:v>570888952.39999998</c:v>
                </c:pt>
                <c:pt idx="50767">
                  <c:v>570900197.89999998</c:v>
                </c:pt>
                <c:pt idx="50768">
                  <c:v>570911443.39999998</c:v>
                </c:pt>
                <c:pt idx="50769">
                  <c:v>570922688.89999998</c:v>
                </c:pt>
                <c:pt idx="50770">
                  <c:v>570933934.39999998</c:v>
                </c:pt>
                <c:pt idx="50771">
                  <c:v>570945179.89999998</c:v>
                </c:pt>
                <c:pt idx="50772">
                  <c:v>570956425.39999998</c:v>
                </c:pt>
                <c:pt idx="50773">
                  <c:v>570967670.89999998</c:v>
                </c:pt>
                <c:pt idx="50774">
                  <c:v>570978916.39999998</c:v>
                </c:pt>
                <c:pt idx="50775">
                  <c:v>570990161.89999998</c:v>
                </c:pt>
                <c:pt idx="50776">
                  <c:v>571001407.39999998</c:v>
                </c:pt>
                <c:pt idx="50777">
                  <c:v>571012652.89999998</c:v>
                </c:pt>
                <c:pt idx="50778">
                  <c:v>571023898.39999998</c:v>
                </c:pt>
                <c:pt idx="50779">
                  <c:v>571035143.89999998</c:v>
                </c:pt>
                <c:pt idx="50780">
                  <c:v>571046389.39999998</c:v>
                </c:pt>
                <c:pt idx="50781">
                  <c:v>571057634.89999998</c:v>
                </c:pt>
                <c:pt idx="50782">
                  <c:v>571068880.39999998</c:v>
                </c:pt>
                <c:pt idx="50783">
                  <c:v>571080125.89999998</c:v>
                </c:pt>
                <c:pt idx="50784">
                  <c:v>571091371.39999998</c:v>
                </c:pt>
                <c:pt idx="50785">
                  <c:v>571102616.79999995</c:v>
                </c:pt>
                <c:pt idx="50786">
                  <c:v>571113862.29999995</c:v>
                </c:pt>
                <c:pt idx="50787">
                  <c:v>571125107.79999995</c:v>
                </c:pt>
                <c:pt idx="50788">
                  <c:v>571136353.29999995</c:v>
                </c:pt>
                <c:pt idx="50789">
                  <c:v>571147598.79999995</c:v>
                </c:pt>
                <c:pt idx="50790">
                  <c:v>571158844.29999995</c:v>
                </c:pt>
                <c:pt idx="50791">
                  <c:v>571170089.79999995</c:v>
                </c:pt>
                <c:pt idx="50792">
                  <c:v>571181335.29999995</c:v>
                </c:pt>
                <c:pt idx="50793">
                  <c:v>571192580.79999995</c:v>
                </c:pt>
                <c:pt idx="50794">
                  <c:v>571203826.29999995</c:v>
                </c:pt>
                <c:pt idx="50795">
                  <c:v>571215071.79999995</c:v>
                </c:pt>
                <c:pt idx="50796">
                  <c:v>571226317.29999995</c:v>
                </c:pt>
                <c:pt idx="50797">
                  <c:v>571237562.79999995</c:v>
                </c:pt>
                <c:pt idx="50798">
                  <c:v>571248808.29999995</c:v>
                </c:pt>
                <c:pt idx="50799">
                  <c:v>571260053.79999995</c:v>
                </c:pt>
                <c:pt idx="50800">
                  <c:v>571271299.29999995</c:v>
                </c:pt>
                <c:pt idx="50801">
                  <c:v>571282544.79999995</c:v>
                </c:pt>
                <c:pt idx="50802">
                  <c:v>571293790.29999995</c:v>
                </c:pt>
                <c:pt idx="50803">
                  <c:v>571305035.79999995</c:v>
                </c:pt>
                <c:pt idx="50804">
                  <c:v>571316281.29999995</c:v>
                </c:pt>
                <c:pt idx="50805">
                  <c:v>571327526.79999995</c:v>
                </c:pt>
                <c:pt idx="50806">
                  <c:v>571338772.29999995</c:v>
                </c:pt>
                <c:pt idx="50807">
                  <c:v>571350017.79999995</c:v>
                </c:pt>
                <c:pt idx="50808">
                  <c:v>571361263.29999995</c:v>
                </c:pt>
                <c:pt idx="50809">
                  <c:v>571372508.79999995</c:v>
                </c:pt>
                <c:pt idx="50810">
                  <c:v>571383754.29999995</c:v>
                </c:pt>
                <c:pt idx="50811">
                  <c:v>571394999.79999995</c:v>
                </c:pt>
                <c:pt idx="50812">
                  <c:v>571406245.29999995</c:v>
                </c:pt>
                <c:pt idx="50813">
                  <c:v>571417490.79999995</c:v>
                </c:pt>
                <c:pt idx="50814">
                  <c:v>571428736.29999995</c:v>
                </c:pt>
                <c:pt idx="50815">
                  <c:v>571439981.79999995</c:v>
                </c:pt>
                <c:pt idx="50816">
                  <c:v>571451227.29999995</c:v>
                </c:pt>
                <c:pt idx="50817">
                  <c:v>571462472.79999995</c:v>
                </c:pt>
                <c:pt idx="50818">
                  <c:v>571473718.29999995</c:v>
                </c:pt>
                <c:pt idx="50819">
                  <c:v>571484963.79999995</c:v>
                </c:pt>
                <c:pt idx="50820">
                  <c:v>571496209.29999995</c:v>
                </c:pt>
                <c:pt idx="50821">
                  <c:v>571507454.79999995</c:v>
                </c:pt>
                <c:pt idx="50822">
                  <c:v>571518700.29999995</c:v>
                </c:pt>
                <c:pt idx="50823">
                  <c:v>571529945.79999995</c:v>
                </c:pt>
                <c:pt idx="50824">
                  <c:v>571541191.29999995</c:v>
                </c:pt>
                <c:pt idx="50825">
                  <c:v>571552436.79999995</c:v>
                </c:pt>
                <c:pt idx="50826">
                  <c:v>571563682.29999995</c:v>
                </c:pt>
                <c:pt idx="50827">
                  <c:v>571574927.79999995</c:v>
                </c:pt>
                <c:pt idx="50828">
                  <c:v>571586173.29999995</c:v>
                </c:pt>
                <c:pt idx="50829">
                  <c:v>571597418.79999995</c:v>
                </c:pt>
                <c:pt idx="50830">
                  <c:v>571608664.29999995</c:v>
                </c:pt>
                <c:pt idx="50831">
                  <c:v>571619909.79999995</c:v>
                </c:pt>
                <c:pt idx="50832">
                  <c:v>571631155.29999995</c:v>
                </c:pt>
                <c:pt idx="50833">
                  <c:v>571642400.79999995</c:v>
                </c:pt>
                <c:pt idx="50834">
                  <c:v>571653646.29999995</c:v>
                </c:pt>
                <c:pt idx="50835">
                  <c:v>571664891.79999995</c:v>
                </c:pt>
                <c:pt idx="50836">
                  <c:v>571676137.20000005</c:v>
                </c:pt>
                <c:pt idx="50837">
                  <c:v>571687382.70000005</c:v>
                </c:pt>
                <c:pt idx="50838">
                  <c:v>571698628.20000005</c:v>
                </c:pt>
                <c:pt idx="50839">
                  <c:v>571709873.70000005</c:v>
                </c:pt>
                <c:pt idx="50840">
                  <c:v>571721119.20000005</c:v>
                </c:pt>
                <c:pt idx="50841">
                  <c:v>571732364.70000005</c:v>
                </c:pt>
                <c:pt idx="50842">
                  <c:v>571743610.20000005</c:v>
                </c:pt>
                <c:pt idx="50843">
                  <c:v>571754855.70000005</c:v>
                </c:pt>
                <c:pt idx="50844">
                  <c:v>571766101.20000005</c:v>
                </c:pt>
                <c:pt idx="50845">
                  <c:v>571777346.70000005</c:v>
                </c:pt>
                <c:pt idx="50846">
                  <c:v>571788592.20000005</c:v>
                </c:pt>
                <c:pt idx="50847">
                  <c:v>571799837.70000005</c:v>
                </c:pt>
                <c:pt idx="50848">
                  <c:v>571811083.20000005</c:v>
                </c:pt>
                <c:pt idx="50849">
                  <c:v>571822328.70000005</c:v>
                </c:pt>
                <c:pt idx="50850">
                  <c:v>571833574.20000005</c:v>
                </c:pt>
                <c:pt idx="50851">
                  <c:v>571844819.70000005</c:v>
                </c:pt>
                <c:pt idx="50852">
                  <c:v>571856065.20000005</c:v>
                </c:pt>
                <c:pt idx="50853">
                  <c:v>571867310.70000005</c:v>
                </c:pt>
                <c:pt idx="50854">
                  <c:v>571878556.20000005</c:v>
                </c:pt>
                <c:pt idx="50855">
                  <c:v>571889801.70000005</c:v>
                </c:pt>
                <c:pt idx="50856">
                  <c:v>571901047.20000005</c:v>
                </c:pt>
                <c:pt idx="50857">
                  <c:v>571912292.70000005</c:v>
                </c:pt>
                <c:pt idx="50858">
                  <c:v>571923538.20000005</c:v>
                </c:pt>
                <c:pt idx="50859">
                  <c:v>571934783.70000005</c:v>
                </c:pt>
                <c:pt idx="50860">
                  <c:v>571946029.20000005</c:v>
                </c:pt>
                <c:pt idx="50861">
                  <c:v>571957274.70000005</c:v>
                </c:pt>
                <c:pt idx="50862">
                  <c:v>571968520.20000005</c:v>
                </c:pt>
                <c:pt idx="50863">
                  <c:v>571979765.70000005</c:v>
                </c:pt>
                <c:pt idx="50864">
                  <c:v>571991011.20000005</c:v>
                </c:pt>
                <c:pt idx="50865">
                  <c:v>572002256.70000005</c:v>
                </c:pt>
                <c:pt idx="50866">
                  <c:v>572013502.20000005</c:v>
                </c:pt>
                <c:pt idx="50867">
                  <c:v>572024747.70000005</c:v>
                </c:pt>
                <c:pt idx="50868">
                  <c:v>572035993.20000005</c:v>
                </c:pt>
                <c:pt idx="50869">
                  <c:v>572047238.70000005</c:v>
                </c:pt>
                <c:pt idx="50870">
                  <c:v>572058484.20000005</c:v>
                </c:pt>
                <c:pt idx="50871">
                  <c:v>572069729.70000005</c:v>
                </c:pt>
                <c:pt idx="50872">
                  <c:v>572080975.20000005</c:v>
                </c:pt>
                <c:pt idx="50873">
                  <c:v>572092220.70000005</c:v>
                </c:pt>
                <c:pt idx="50874">
                  <c:v>572103466.20000005</c:v>
                </c:pt>
                <c:pt idx="50875">
                  <c:v>572114711.70000005</c:v>
                </c:pt>
                <c:pt idx="50876">
                  <c:v>572125957.20000005</c:v>
                </c:pt>
                <c:pt idx="50877">
                  <c:v>572137202.70000005</c:v>
                </c:pt>
                <c:pt idx="50878">
                  <c:v>572148448.20000005</c:v>
                </c:pt>
                <c:pt idx="50879">
                  <c:v>572159693.70000005</c:v>
                </c:pt>
                <c:pt idx="50880">
                  <c:v>572170939.20000005</c:v>
                </c:pt>
                <c:pt idx="50881">
                  <c:v>572182184.70000005</c:v>
                </c:pt>
                <c:pt idx="50882">
                  <c:v>572193430.20000005</c:v>
                </c:pt>
                <c:pt idx="50883">
                  <c:v>572204675.70000005</c:v>
                </c:pt>
                <c:pt idx="50884">
                  <c:v>572215921.20000005</c:v>
                </c:pt>
                <c:pt idx="50885">
                  <c:v>572227166.70000005</c:v>
                </c:pt>
                <c:pt idx="50886">
                  <c:v>572238412.10000002</c:v>
                </c:pt>
                <c:pt idx="50887">
                  <c:v>572249657.60000002</c:v>
                </c:pt>
                <c:pt idx="50888">
                  <c:v>572260903.10000002</c:v>
                </c:pt>
                <c:pt idx="50889">
                  <c:v>572272148.60000002</c:v>
                </c:pt>
                <c:pt idx="50890">
                  <c:v>572283394.10000002</c:v>
                </c:pt>
                <c:pt idx="50891">
                  <c:v>572294639.60000002</c:v>
                </c:pt>
                <c:pt idx="50892">
                  <c:v>572305885.10000002</c:v>
                </c:pt>
                <c:pt idx="50893">
                  <c:v>572317130.60000002</c:v>
                </c:pt>
                <c:pt idx="50894">
                  <c:v>572328376.10000002</c:v>
                </c:pt>
                <c:pt idx="50895">
                  <c:v>572339621.60000002</c:v>
                </c:pt>
                <c:pt idx="50896">
                  <c:v>572350867.10000002</c:v>
                </c:pt>
                <c:pt idx="50897">
                  <c:v>572362112.60000002</c:v>
                </c:pt>
                <c:pt idx="50898">
                  <c:v>572373358.10000002</c:v>
                </c:pt>
                <c:pt idx="50899">
                  <c:v>572384603.60000002</c:v>
                </c:pt>
                <c:pt idx="50900">
                  <c:v>572395849.10000002</c:v>
                </c:pt>
                <c:pt idx="50901">
                  <c:v>572407094.60000002</c:v>
                </c:pt>
                <c:pt idx="50902">
                  <c:v>572418340.10000002</c:v>
                </c:pt>
                <c:pt idx="50903">
                  <c:v>572429585.60000002</c:v>
                </c:pt>
                <c:pt idx="50904">
                  <c:v>572440831.10000002</c:v>
                </c:pt>
                <c:pt idx="50905">
                  <c:v>572452076.60000002</c:v>
                </c:pt>
                <c:pt idx="50906">
                  <c:v>572463322.10000002</c:v>
                </c:pt>
                <c:pt idx="50907">
                  <c:v>572474567.60000002</c:v>
                </c:pt>
                <c:pt idx="50908">
                  <c:v>572485813.10000002</c:v>
                </c:pt>
                <c:pt idx="50909">
                  <c:v>572497058.60000002</c:v>
                </c:pt>
                <c:pt idx="50910">
                  <c:v>572508304.10000002</c:v>
                </c:pt>
                <c:pt idx="50911">
                  <c:v>572519549.60000002</c:v>
                </c:pt>
                <c:pt idx="50912">
                  <c:v>572530795.10000002</c:v>
                </c:pt>
                <c:pt idx="50913">
                  <c:v>572542040.60000002</c:v>
                </c:pt>
                <c:pt idx="50914">
                  <c:v>572553286.10000002</c:v>
                </c:pt>
                <c:pt idx="50915">
                  <c:v>572564531.60000002</c:v>
                </c:pt>
                <c:pt idx="50916">
                  <c:v>572575777.10000002</c:v>
                </c:pt>
                <c:pt idx="50917">
                  <c:v>572587022.60000002</c:v>
                </c:pt>
                <c:pt idx="50918">
                  <c:v>572598268.10000002</c:v>
                </c:pt>
                <c:pt idx="50919">
                  <c:v>572609513.60000002</c:v>
                </c:pt>
                <c:pt idx="50920">
                  <c:v>572620759.10000002</c:v>
                </c:pt>
                <c:pt idx="50921">
                  <c:v>572632004.60000002</c:v>
                </c:pt>
                <c:pt idx="50922">
                  <c:v>572643250.10000002</c:v>
                </c:pt>
                <c:pt idx="50923">
                  <c:v>572654495.60000002</c:v>
                </c:pt>
                <c:pt idx="50924">
                  <c:v>572665741.10000002</c:v>
                </c:pt>
                <c:pt idx="50925">
                  <c:v>572676986.60000002</c:v>
                </c:pt>
                <c:pt idx="50926">
                  <c:v>572688232.10000002</c:v>
                </c:pt>
                <c:pt idx="50927">
                  <c:v>572699477.60000002</c:v>
                </c:pt>
                <c:pt idx="50928">
                  <c:v>572710723.10000002</c:v>
                </c:pt>
                <c:pt idx="50929">
                  <c:v>572721968.60000002</c:v>
                </c:pt>
                <c:pt idx="50930">
                  <c:v>572733214.10000002</c:v>
                </c:pt>
                <c:pt idx="50931">
                  <c:v>572744459.60000002</c:v>
                </c:pt>
                <c:pt idx="50932">
                  <c:v>572755705.10000002</c:v>
                </c:pt>
                <c:pt idx="50933">
                  <c:v>572766950.60000002</c:v>
                </c:pt>
                <c:pt idx="50934">
                  <c:v>572778196.10000002</c:v>
                </c:pt>
                <c:pt idx="50935">
                  <c:v>572789441.60000002</c:v>
                </c:pt>
                <c:pt idx="50936">
                  <c:v>572800687.10000002</c:v>
                </c:pt>
                <c:pt idx="50937">
                  <c:v>572811932.5</c:v>
                </c:pt>
                <c:pt idx="50938">
                  <c:v>572823178</c:v>
                </c:pt>
                <c:pt idx="50939">
                  <c:v>572834423.5</c:v>
                </c:pt>
                <c:pt idx="50940">
                  <c:v>572845669</c:v>
                </c:pt>
                <c:pt idx="50941">
                  <c:v>572856914.5</c:v>
                </c:pt>
                <c:pt idx="50942">
                  <c:v>572868160</c:v>
                </c:pt>
                <c:pt idx="50943">
                  <c:v>572879405.5</c:v>
                </c:pt>
                <c:pt idx="50944">
                  <c:v>572890651</c:v>
                </c:pt>
                <c:pt idx="50945">
                  <c:v>572901896.5</c:v>
                </c:pt>
                <c:pt idx="50946">
                  <c:v>572913142</c:v>
                </c:pt>
                <c:pt idx="50947">
                  <c:v>572924387.5</c:v>
                </c:pt>
                <c:pt idx="50948">
                  <c:v>572935633</c:v>
                </c:pt>
                <c:pt idx="50949">
                  <c:v>572946878.5</c:v>
                </c:pt>
                <c:pt idx="50950">
                  <c:v>572958124</c:v>
                </c:pt>
                <c:pt idx="50951">
                  <c:v>572969369.5</c:v>
                </c:pt>
                <c:pt idx="50952">
                  <c:v>572980615</c:v>
                </c:pt>
                <c:pt idx="50953">
                  <c:v>572991860.5</c:v>
                </c:pt>
                <c:pt idx="50954">
                  <c:v>573003106</c:v>
                </c:pt>
                <c:pt idx="50955">
                  <c:v>573014351.5</c:v>
                </c:pt>
                <c:pt idx="50956">
                  <c:v>573025597</c:v>
                </c:pt>
                <c:pt idx="50957">
                  <c:v>573036842.5</c:v>
                </c:pt>
                <c:pt idx="50958">
                  <c:v>573048088</c:v>
                </c:pt>
                <c:pt idx="50959">
                  <c:v>573059333.5</c:v>
                </c:pt>
                <c:pt idx="50960">
                  <c:v>573070579</c:v>
                </c:pt>
                <c:pt idx="50961">
                  <c:v>573081824.5</c:v>
                </c:pt>
                <c:pt idx="50962">
                  <c:v>573093070</c:v>
                </c:pt>
                <c:pt idx="50963">
                  <c:v>573104315.5</c:v>
                </c:pt>
                <c:pt idx="50964">
                  <c:v>573115561</c:v>
                </c:pt>
                <c:pt idx="50965">
                  <c:v>573126806.5</c:v>
                </c:pt>
                <c:pt idx="50966">
                  <c:v>573138052</c:v>
                </c:pt>
                <c:pt idx="50967">
                  <c:v>573149297.5</c:v>
                </c:pt>
                <c:pt idx="50968">
                  <c:v>573160543</c:v>
                </c:pt>
                <c:pt idx="50969">
                  <c:v>573171788.5</c:v>
                </c:pt>
                <c:pt idx="50970">
                  <c:v>573183034</c:v>
                </c:pt>
                <c:pt idx="50971">
                  <c:v>573194279.5</c:v>
                </c:pt>
                <c:pt idx="50972">
                  <c:v>573205525</c:v>
                </c:pt>
                <c:pt idx="50973">
                  <c:v>573216770.5</c:v>
                </c:pt>
                <c:pt idx="50974">
                  <c:v>573228016</c:v>
                </c:pt>
                <c:pt idx="50975">
                  <c:v>573239261.5</c:v>
                </c:pt>
                <c:pt idx="50976">
                  <c:v>573250507</c:v>
                </c:pt>
                <c:pt idx="50977">
                  <c:v>573261752.5</c:v>
                </c:pt>
                <c:pt idx="50978">
                  <c:v>573272998</c:v>
                </c:pt>
                <c:pt idx="50979">
                  <c:v>573284243.5</c:v>
                </c:pt>
                <c:pt idx="50980">
                  <c:v>573295489</c:v>
                </c:pt>
                <c:pt idx="50981">
                  <c:v>573306734.5</c:v>
                </c:pt>
                <c:pt idx="50982">
                  <c:v>573317980</c:v>
                </c:pt>
                <c:pt idx="50983">
                  <c:v>573329225.5</c:v>
                </c:pt>
                <c:pt idx="50984">
                  <c:v>573340471</c:v>
                </c:pt>
                <c:pt idx="50985">
                  <c:v>573351716.5</c:v>
                </c:pt>
                <c:pt idx="50986">
                  <c:v>573362962</c:v>
                </c:pt>
                <c:pt idx="50987">
                  <c:v>573374207.39999998</c:v>
                </c:pt>
                <c:pt idx="50988">
                  <c:v>573385452.89999998</c:v>
                </c:pt>
                <c:pt idx="50989">
                  <c:v>573396698.39999998</c:v>
                </c:pt>
                <c:pt idx="50990">
                  <c:v>573407943.89999998</c:v>
                </c:pt>
                <c:pt idx="50991">
                  <c:v>573419189.39999998</c:v>
                </c:pt>
                <c:pt idx="50992">
                  <c:v>573430434.89999998</c:v>
                </c:pt>
                <c:pt idx="50993">
                  <c:v>573441680.39999998</c:v>
                </c:pt>
                <c:pt idx="50994">
                  <c:v>573452925.89999998</c:v>
                </c:pt>
                <c:pt idx="50995">
                  <c:v>573464171.39999998</c:v>
                </c:pt>
                <c:pt idx="50996">
                  <c:v>573475416.89999998</c:v>
                </c:pt>
                <c:pt idx="50997">
                  <c:v>573486662.39999998</c:v>
                </c:pt>
                <c:pt idx="50998">
                  <c:v>573497907.89999998</c:v>
                </c:pt>
                <c:pt idx="50999">
                  <c:v>573509153.39999998</c:v>
                </c:pt>
                <c:pt idx="51000">
                  <c:v>573520398.89999998</c:v>
                </c:pt>
                <c:pt idx="51001">
                  <c:v>573531644.39999998</c:v>
                </c:pt>
                <c:pt idx="51002">
                  <c:v>573542889.89999998</c:v>
                </c:pt>
                <c:pt idx="51003">
                  <c:v>573554135.39999998</c:v>
                </c:pt>
                <c:pt idx="51004">
                  <c:v>573565380.89999998</c:v>
                </c:pt>
                <c:pt idx="51005">
                  <c:v>573576626.39999998</c:v>
                </c:pt>
                <c:pt idx="51006">
                  <c:v>573587871.89999998</c:v>
                </c:pt>
                <c:pt idx="51007">
                  <c:v>573599117.39999998</c:v>
                </c:pt>
                <c:pt idx="51008">
                  <c:v>573610362.89999998</c:v>
                </c:pt>
                <c:pt idx="51009">
                  <c:v>573621608.39999998</c:v>
                </c:pt>
                <c:pt idx="51010">
                  <c:v>573632853.89999998</c:v>
                </c:pt>
                <c:pt idx="51011">
                  <c:v>573644099.39999998</c:v>
                </c:pt>
                <c:pt idx="51012">
                  <c:v>573655344.89999998</c:v>
                </c:pt>
                <c:pt idx="51013">
                  <c:v>573666590.39999998</c:v>
                </c:pt>
                <c:pt idx="51014">
                  <c:v>573677835.89999998</c:v>
                </c:pt>
                <c:pt idx="51015">
                  <c:v>573689081.39999998</c:v>
                </c:pt>
                <c:pt idx="51016">
                  <c:v>573700326.89999998</c:v>
                </c:pt>
                <c:pt idx="51017">
                  <c:v>573711572.39999998</c:v>
                </c:pt>
                <c:pt idx="51018">
                  <c:v>573722817.89999998</c:v>
                </c:pt>
                <c:pt idx="51019">
                  <c:v>573734063.39999998</c:v>
                </c:pt>
                <c:pt idx="51020">
                  <c:v>573745308.89999998</c:v>
                </c:pt>
                <c:pt idx="51021">
                  <c:v>573756554.39999998</c:v>
                </c:pt>
                <c:pt idx="51022">
                  <c:v>573767799.89999998</c:v>
                </c:pt>
                <c:pt idx="51023">
                  <c:v>573779045.39999998</c:v>
                </c:pt>
                <c:pt idx="51024">
                  <c:v>573790290.89999998</c:v>
                </c:pt>
                <c:pt idx="51025">
                  <c:v>573801536.39999998</c:v>
                </c:pt>
                <c:pt idx="51026">
                  <c:v>573812781.89999998</c:v>
                </c:pt>
                <c:pt idx="51027">
                  <c:v>573824027.39999998</c:v>
                </c:pt>
                <c:pt idx="51028">
                  <c:v>573835272.89999998</c:v>
                </c:pt>
                <c:pt idx="51029">
                  <c:v>573846518.39999998</c:v>
                </c:pt>
                <c:pt idx="51030">
                  <c:v>573857763.89999998</c:v>
                </c:pt>
                <c:pt idx="51031">
                  <c:v>573869009.39999998</c:v>
                </c:pt>
                <c:pt idx="51032">
                  <c:v>573880254.89999998</c:v>
                </c:pt>
                <c:pt idx="51033">
                  <c:v>573891500.39999998</c:v>
                </c:pt>
                <c:pt idx="51034">
                  <c:v>573902745.89999998</c:v>
                </c:pt>
                <c:pt idx="51035">
                  <c:v>573913991.39999998</c:v>
                </c:pt>
                <c:pt idx="51036">
                  <c:v>573925236.89999998</c:v>
                </c:pt>
                <c:pt idx="51037">
                  <c:v>573936482.39999998</c:v>
                </c:pt>
                <c:pt idx="51038">
                  <c:v>573947727.79999995</c:v>
                </c:pt>
                <c:pt idx="51039">
                  <c:v>573958973.29999995</c:v>
                </c:pt>
                <c:pt idx="51040">
                  <c:v>573970218.79999995</c:v>
                </c:pt>
                <c:pt idx="51041">
                  <c:v>573981464.29999995</c:v>
                </c:pt>
                <c:pt idx="51042">
                  <c:v>573992709.79999995</c:v>
                </c:pt>
                <c:pt idx="51043">
                  <c:v>574003955.29999995</c:v>
                </c:pt>
                <c:pt idx="51044">
                  <c:v>574015200.79999995</c:v>
                </c:pt>
                <c:pt idx="51045">
                  <c:v>574026446.29999995</c:v>
                </c:pt>
                <c:pt idx="51046">
                  <c:v>574037691.79999995</c:v>
                </c:pt>
                <c:pt idx="51047">
                  <c:v>574048937.29999995</c:v>
                </c:pt>
                <c:pt idx="51048">
                  <c:v>574060182.79999995</c:v>
                </c:pt>
                <c:pt idx="51049">
                  <c:v>574071428.29999995</c:v>
                </c:pt>
                <c:pt idx="51050">
                  <c:v>574082673.79999995</c:v>
                </c:pt>
                <c:pt idx="51051">
                  <c:v>574093919.29999995</c:v>
                </c:pt>
                <c:pt idx="51052">
                  <c:v>574105164.79999995</c:v>
                </c:pt>
                <c:pt idx="51053">
                  <c:v>574116410.29999995</c:v>
                </c:pt>
                <c:pt idx="51054">
                  <c:v>574127655.79999995</c:v>
                </c:pt>
                <c:pt idx="51055">
                  <c:v>574138901.29999995</c:v>
                </c:pt>
                <c:pt idx="51056">
                  <c:v>574150146.79999995</c:v>
                </c:pt>
                <c:pt idx="51057">
                  <c:v>574161392.29999995</c:v>
                </c:pt>
                <c:pt idx="51058">
                  <c:v>574172637.79999995</c:v>
                </c:pt>
                <c:pt idx="51059">
                  <c:v>574183883.29999995</c:v>
                </c:pt>
                <c:pt idx="51060">
                  <c:v>574195128.79999995</c:v>
                </c:pt>
                <c:pt idx="51061">
                  <c:v>574206374.29999995</c:v>
                </c:pt>
                <c:pt idx="51062">
                  <c:v>574217619.79999995</c:v>
                </c:pt>
                <c:pt idx="51063">
                  <c:v>574228865.29999995</c:v>
                </c:pt>
                <c:pt idx="51064">
                  <c:v>574240110.79999995</c:v>
                </c:pt>
                <c:pt idx="51065">
                  <c:v>574251356.29999995</c:v>
                </c:pt>
                <c:pt idx="51066">
                  <c:v>574262601.79999995</c:v>
                </c:pt>
                <c:pt idx="51067">
                  <c:v>574273847.29999995</c:v>
                </c:pt>
                <c:pt idx="51068">
                  <c:v>574285092.79999995</c:v>
                </c:pt>
                <c:pt idx="51069">
                  <c:v>574296338.29999995</c:v>
                </c:pt>
                <c:pt idx="51070">
                  <c:v>574307583.79999995</c:v>
                </c:pt>
                <c:pt idx="51071">
                  <c:v>574318829.29999995</c:v>
                </c:pt>
                <c:pt idx="51072">
                  <c:v>574330074.79999995</c:v>
                </c:pt>
                <c:pt idx="51073">
                  <c:v>574341320.29999995</c:v>
                </c:pt>
                <c:pt idx="51074">
                  <c:v>574352565.79999995</c:v>
                </c:pt>
                <c:pt idx="51075">
                  <c:v>574363811.29999995</c:v>
                </c:pt>
                <c:pt idx="51076">
                  <c:v>574375056.79999995</c:v>
                </c:pt>
                <c:pt idx="51077">
                  <c:v>574386302.29999995</c:v>
                </c:pt>
                <c:pt idx="51078">
                  <c:v>574397547.79999995</c:v>
                </c:pt>
                <c:pt idx="51079">
                  <c:v>574408793.29999995</c:v>
                </c:pt>
                <c:pt idx="51080">
                  <c:v>574420038.79999995</c:v>
                </c:pt>
                <c:pt idx="51081">
                  <c:v>574431284.29999995</c:v>
                </c:pt>
                <c:pt idx="51082">
                  <c:v>574442529.79999995</c:v>
                </c:pt>
                <c:pt idx="51083">
                  <c:v>574453775.29999995</c:v>
                </c:pt>
                <c:pt idx="51084">
                  <c:v>574465020.79999995</c:v>
                </c:pt>
                <c:pt idx="51085">
                  <c:v>574476266.29999995</c:v>
                </c:pt>
                <c:pt idx="51086">
                  <c:v>574487511.79999995</c:v>
                </c:pt>
                <c:pt idx="51087">
                  <c:v>574498757.29999995</c:v>
                </c:pt>
                <c:pt idx="51088">
                  <c:v>574510002.70000005</c:v>
                </c:pt>
                <c:pt idx="51089">
                  <c:v>574521248.20000005</c:v>
                </c:pt>
                <c:pt idx="51090">
                  <c:v>574532493.70000005</c:v>
                </c:pt>
                <c:pt idx="51091">
                  <c:v>574543739.20000005</c:v>
                </c:pt>
                <c:pt idx="51092">
                  <c:v>574554984.70000005</c:v>
                </c:pt>
                <c:pt idx="51093">
                  <c:v>574566230.20000005</c:v>
                </c:pt>
                <c:pt idx="51094">
                  <c:v>574577475.70000005</c:v>
                </c:pt>
                <c:pt idx="51095">
                  <c:v>574588721.20000005</c:v>
                </c:pt>
                <c:pt idx="51096">
                  <c:v>574599966.70000005</c:v>
                </c:pt>
                <c:pt idx="51097">
                  <c:v>574611212.20000005</c:v>
                </c:pt>
                <c:pt idx="51098">
                  <c:v>574622457.70000005</c:v>
                </c:pt>
                <c:pt idx="51099">
                  <c:v>574633703.20000005</c:v>
                </c:pt>
                <c:pt idx="51100">
                  <c:v>574644948.70000005</c:v>
                </c:pt>
                <c:pt idx="51101">
                  <c:v>574656194.20000005</c:v>
                </c:pt>
                <c:pt idx="51102">
                  <c:v>574667439.70000005</c:v>
                </c:pt>
                <c:pt idx="51103">
                  <c:v>574678685.20000005</c:v>
                </c:pt>
                <c:pt idx="51104">
                  <c:v>574689930.70000005</c:v>
                </c:pt>
                <c:pt idx="51105">
                  <c:v>574701176.20000005</c:v>
                </c:pt>
                <c:pt idx="51106">
                  <c:v>574712421.70000005</c:v>
                </c:pt>
                <c:pt idx="51107">
                  <c:v>574723667.20000005</c:v>
                </c:pt>
                <c:pt idx="51108">
                  <c:v>574734912.70000005</c:v>
                </c:pt>
                <c:pt idx="51109">
                  <c:v>574746158.20000005</c:v>
                </c:pt>
                <c:pt idx="51110">
                  <c:v>574757403.70000005</c:v>
                </c:pt>
                <c:pt idx="51111">
                  <c:v>574768649.20000005</c:v>
                </c:pt>
                <c:pt idx="51112">
                  <c:v>574779894.70000005</c:v>
                </c:pt>
                <c:pt idx="51113">
                  <c:v>574791140.20000005</c:v>
                </c:pt>
                <c:pt idx="51114">
                  <c:v>574802385.70000005</c:v>
                </c:pt>
                <c:pt idx="51115">
                  <c:v>574813631.20000005</c:v>
                </c:pt>
                <c:pt idx="51116">
                  <c:v>574824876.70000005</c:v>
                </c:pt>
                <c:pt idx="51117">
                  <c:v>574836122.20000005</c:v>
                </c:pt>
                <c:pt idx="51118">
                  <c:v>574847367.70000005</c:v>
                </c:pt>
                <c:pt idx="51119">
                  <c:v>574858613.20000005</c:v>
                </c:pt>
                <c:pt idx="51120">
                  <c:v>574869858.70000005</c:v>
                </c:pt>
                <c:pt idx="51121">
                  <c:v>574881104.20000005</c:v>
                </c:pt>
                <c:pt idx="51122">
                  <c:v>574892349.70000005</c:v>
                </c:pt>
                <c:pt idx="51123">
                  <c:v>574903595.20000005</c:v>
                </c:pt>
                <c:pt idx="51124">
                  <c:v>574914840.70000005</c:v>
                </c:pt>
                <c:pt idx="51125">
                  <c:v>574926086.20000005</c:v>
                </c:pt>
                <c:pt idx="51126">
                  <c:v>574937331.70000005</c:v>
                </c:pt>
                <c:pt idx="51127">
                  <c:v>574948577.20000005</c:v>
                </c:pt>
                <c:pt idx="51128">
                  <c:v>574959822.70000005</c:v>
                </c:pt>
                <c:pt idx="51129">
                  <c:v>574971068.20000005</c:v>
                </c:pt>
                <c:pt idx="51130">
                  <c:v>574982313.70000005</c:v>
                </c:pt>
                <c:pt idx="51131">
                  <c:v>574993559.20000005</c:v>
                </c:pt>
                <c:pt idx="51132">
                  <c:v>575004804.70000005</c:v>
                </c:pt>
                <c:pt idx="51133">
                  <c:v>575016050.20000005</c:v>
                </c:pt>
                <c:pt idx="51134">
                  <c:v>575027295.70000005</c:v>
                </c:pt>
                <c:pt idx="51135">
                  <c:v>575038541.20000005</c:v>
                </c:pt>
                <c:pt idx="51136">
                  <c:v>575049786.70000005</c:v>
                </c:pt>
                <c:pt idx="51137">
                  <c:v>575061032.20000005</c:v>
                </c:pt>
                <c:pt idx="51138">
                  <c:v>575072277.70000005</c:v>
                </c:pt>
                <c:pt idx="51139">
                  <c:v>575083523.10000002</c:v>
                </c:pt>
                <c:pt idx="51140">
                  <c:v>575094768.60000002</c:v>
                </c:pt>
                <c:pt idx="51141">
                  <c:v>575106014.10000002</c:v>
                </c:pt>
                <c:pt idx="51142">
                  <c:v>575117259.60000002</c:v>
                </c:pt>
                <c:pt idx="51143">
                  <c:v>575128505.10000002</c:v>
                </c:pt>
                <c:pt idx="51144">
                  <c:v>575139750.60000002</c:v>
                </c:pt>
                <c:pt idx="51145">
                  <c:v>575150996.10000002</c:v>
                </c:pt>
                <c:pt idx="51146">
                  <c:v>575162241.60000002</c:v>
                </c:pt>
                <c:pt idx="51147">
                  <c:v>575173487.10000002</c:v>
                </c:pt>
                <c:pt idx="51148">
                  <c:v>575184732.60000002</c:v>
                </c:pt>
                <c:pt idx="51149">
                  <c:v>575195978.10000002</c:v>
                </c:pt>
                <c:pt idx="51150">
                  <c:v>575207223.60000002</c:v>
                </c:pt>
                <c:pt idx="51151">
                  <c:v>575218469.10000002</c:v>
                </c:pt>
                <c:pt idx="51152">
                  <c:v>575229714.60000002</c:v>
                </c:pt>
                <c:pt idx="51153">
                  <c:v>575240960.10000002</c:v>
                </c:pt>
                <c:pt idx="51154">
                  <c:v>575252205.60000002</c:v>
                </c:pt>
                <c:pt idx="51155">
                  <c:v>575263451.10000002</c:v>
                </c:pt>
                <c:pt idx="51156">
                  <c:v>575274696.60000002</c:v>
                </c:pt>
                <c:pt idx="51157">
                  <c:v>575285942.10000002</c:v>
                </c:pt>
                <c:pt idx="51158">
                  <c:v>575297187.60000002</c:v>
                </c:pt>
                <c:pt idx="51159">
                  <c:v>575308433.10000002</c:v>
                </c:pt>
                <c:pt idx="51160">
                  <c:v>575319678.60000002</c:v>
                </c:pt>
                <c:pt idx="51161">
                  <c:v>575330924.10000002</c:v>
                </c:pt>
                <c:pt idx="51162">
                  <c:v>575342169.60000002</c:v>
                </c:pt>
                <c:pt idx="51163">
                  <c:v>575353415.10000002</c:v>
                </c:pt>
                <c:pt idx="51164">
                  <c:v>575364660.60000002</c:v>
                </c:pt>
                <c:pt idx="51165">
                  <c:v>575375906.10000002</c:v>
                </c:pt>
                <c:pt idx="51166">
                  <c:v>575387151.60000002</c:v>
                </c:pt>
                <c:pt idx="51167">
                  <c:v>575398397.10000002</c:v>
                </c:pt>
                <c:pt idx="51168">
                  <c:v>575409642.60000002</c:v>
                </c:pt>
                <c:pt idx="51169">
                  <c:v>575420888.10000002</c:v>
                </c:pt>
                <c:pt idx="51170">
                  <c:v>575432133.60000002</c:v>
                </c:pt>
                <c:pt idx="51171">
                  <c:v>575443379.10000002</c:v>
                </c:pt>
                <c:pt idx="51172">
                  <c:v>575454624.60000002</c:v>
                </c:pt>
                <c:pt idx="51173">
                  <c:v>575465870.10000002</c:v>
                </c:pt>
                <c:pt idx="51174">
                  <c:v>575477115.60000002</c:v>
                </c:pt>
                <c:pt idx="51175">
                  <c:v>575488361.10000002</c:v>
                </c:pt>
                <c:pt idx="51176">
                  <c:v>575499606.60000002</c:v>
                </c:pt>
                <c:pt idx="51177">
                  <c:v>575510852.10000002</c:v>
                </c:pt>
                <c:pt idx="51178">
                  <c:v>575522097.60000002</c:v>
                </c:pt>
                <c:pt idx="51179">
                  <c:v>575533343.10000002</c:v>
                </c:pt>
                <c:pt idx="51180">
                  <c:v>575544588.60000002</c:v>
                </c:pt>
                <c:pt idx="51181">
                  <c:v>575555834.10000002</c:v>
                </c:pt>
                <c:pt idx="51182">
                  <c:v>575567079.60000002</c:v>
                </c:pt>
                <c:pt idx="51183">
                  <c:v>575578325.10000002</c:v>
                </c:pt>
                <c:pt idx="51184">
                  <c:v>575589570.60000002</c:v>
                </c:pt>
                <c:pt idx="51185">
                  <c:v>575600816.10000002</c:v>
                </c:pt>
                <c:pt idx="51186">
                  <c:v>575612061.60000002</c:v>
                </c:pt>
                <c:pt idx="51187">
                  <c:v>575623307.10000002</c:v>
                </c:pt>
                <c:pt idx="51188">
                  <c:v>575634552.60000002</c:v>
                </c:pt>
                <c:pt idx="51189">
                  <c:v>575645798</c:v>
                </c:pt>
                <c:pt idx="51190">
                  <c:v>575657043.5</c:v>
                </c:pt>
                <c:pt idx="51191">
                  <c:v>575668289</c:v>
                </c:pt>
                <c:pt idx="51192">
                  <c:v>575679534.5</c:v>
                </c:pt>
                <c:pt idx="51193">
                  <c:v>575690780</c:v>
                </c:pt>
                <c:pt idx="51194">
                  <c:v>575702025.5</c:v>
                </c:pt>
                <c:pt idx="51195">
                  <c:v>575713271</c:v>
                </c:pt>
                <c:pt idx="51196">
                  <c:v>575724516.5</c:v>
                </c:pt>
                <c:pt idx="51197">
                  <c:v>575735762</c:v>
                </c:pt>
                <c:pt idx="51198">
                  <c:v>575747007.5</c:v>
                </c:pt>
                <c:pt idx="51199">
                  <c:v>575758253</c:v>
                </c:pt>
                <c:pt idx="51200">
                  <c:v>575769498.5</c:v>
                </c:pt>
                <c:pt idx="51201">
                  <c:v>575780744</c:v>
                </c:pt>
                <c:pt idx="51202">
                  <c:v>575791989.5</c:v>
                </c:pt>
                <c:pt idx="51203">
                  <c:v>575803235</c:v>
                </c:pt>
                <c:pt idx="51204">
                  <c:v>575814480.5</c:v>
                </c:pt>
                <c:pt idx="51205">
                  <c:v>575825726</c:v>
                </c:pt>
                <c:pt idx="51206">
                  <c:v>575836971.5</c:v>
                </c:pt>
                <c:pt idx="51207">
                  <c:v>575848217</c:v>
                </c:pt>
                <c:pt idx="51208">
                  <c:v>575859462.5</c:v>
                </c:pt>
                <c:pt idx="51209">
                  <c:v>575870708</c:v>
                </c:pt>
                <c:pt idx="51210">
                  <c:v>575881953.5</c:v>
                </c:pt>
                <c:pt idx="51211">
                  <c:v>575893199</c:v>
                </c:pt>
                <c:pt idx="51212">
                  <c:v>575904444.5</c:v>
                </c:pt>
                <c:pt idx="51213">
                  <c:v>575915690</c:v>
                </c:pt>
                <c:pt idx="51214">
                  <c:v>575926935.5</c:v>
                </c:pt>
                <c:pt idx="51215">
                  <c:v>575938181</c:v>
                </c:pt>
                <c:pt idx="51216">
                  <c:v>575949426.5</c:v>
                </c:pt>
                <c:pt idx="51217">
                  <c:v>575960672</c:v>
                </c:pt>
                <c:pt idx="51218">
                  <c:v>575971917.5</c:v>
                </c:pt>
                <c:pt idx="51219">
                  <c:v>575983163</c:v>
                </c:pt>
                <c:pt idx="51220">
                  <c:v>575994408.5</c:v>
                </c:pt>
                <c:pt idx="51221">
                  <c:v>576005654</c:v>
                </c:pt>
                <c:pt idx="51222">
                  <c:v>576016899.5</c:v>
                </c:pt>
                <c:pt idx="51223">
                  <c:v>576028145</c:v>
                </c:pt>
                <c:pt idx="51224">
                  <c:v>576039390.5</c:v>
                </c:pt>
                <c:pt idx="51225">
                  <c:v>576050636</c:v>
                </c:pt>
                <c:pt idx="51226">
                  <c:v>576061881.5</c:v>
                </c:pt>
                <c:pt idx="51227">
                  <c:v>576073127</c:v>
                </c:pt>
                <c:pt idx="51228">
                  <c:v>576084372.5</c:v>
                </c:pt>
                <c:pt idx="51229">
                  <c:v>576095618</c:v>
                </c:pt>
                <c:pt idx="51230">
                  <c:v>576106863.5</c:v>
                </c:pt>
                <c:pt idx="51231">
                  <c:v>576118109</c:v>
                </c:pt>
                <c:pt idx="51232">
                  <c:v>576129354.5</c:v>
                </c:pt>
                <c:pt idx="51233">
                  <c:v>576140600</c:v>
                </c:pt>
                <c:pt idx="51234">
                  <c:v>576151845.5</c:v>
                </c:pt>
                <c:pt idx="51235">
                  <c:v>576163091</c:v>
                </c:pt>
                <c:pt idx="51236">
                  <c:v>576174336.5</c:v>
                </c:pt>
                <c:pt idx="51237">
                  <c:v>576185582</c:v>
                </c:pt>
                <c:pt idx="51238">
                  <c:v>576196827.5</c:v>
                </c:pt>
                <c:pt idx="51239">
                  <c:v>576208073</c:v>
                </c:pt>
                <c:pt idx="51240">
                  <c:v>576219318.39999998</c:v>
                </c:pt>
                <c:pt idx="51241">
                  <c:v>576230563.89999998</c:v>
                </c:pt>
                <c:pt idx="51242">
                  <c:v>576241809.39999998</c:v>
                </c:pt>
                <c:pt idx="51243">
                  <c:v>576253054.89999998</c:v>
                </c:pt>
                <c:pt idx="51244">
                  <c:v>576264300.39999998</c:v>
                </c:pt>
                <c:pt idx="51245">
                  <c:v>576275545.89999998</c:v>
                </c:pt>
                <c:pt idx="51246">
                  <c:v>576286791.39999998</c:v>
                </c:pt>
                <c:pt idx="51247">
                  <c:v>576298036.89999998</c:v>
                </c:pt>
                <c:pt idx="51248">
                  <c:v>576309282.39999998</c:v>
                </c:pt>
                <c:pt idx="51249">
                  <c:v>576320527.89999998</c:v>
                </c:pt>
                <c:pt idx="51250">
                  <c:v>576331773.39999998</c:v>
                </c:pt>
                <c:pt idx="51251">
                  <c:v>576343018.89999998</c:v>
                </c:pt>
                <c:pt idx="51252">
                  <c:v>576354264.39999998</c:v>
                </c:pt>
                <c:pt idx="51253">
                  <c:v>576365509.89999998</c:v>
                </c:pt>
                <c:pt idx="51254">
                  <c:v>576376755.39999998</c:v>
                </c:pt>
                <c:pt idx="51255">
                  <c:v>576388000.89999998</c:v>
                </c:pt>
                <c:pt idx="51256">
                  <c:v>576399246.39999998</c:v>
                </c:pt>
                <c:pt idx="51257">
                  <c:v>576410491.89999998</c:v>
                </c:pt>
                <c:pt idx="51258">
                  <c:v>576421737.39999998</c:v>
                </c:pt>
                <c:pt idx="51259">
                  <c:v>576432982.89999998</c:v>
                </c:pt>
                <c:pt idx="51260">
                  <c:v>576444228.39999998</c:v>
                </c:pt>
                <c:pt idx="51261">
                  <c:v>576455473.89999998</c:v>
                </c:pt>
                <c:pt idx="51262">
                  <c:v>576466719.39999998</c:v>
                </c:pt>
                <c:pt idx="51263">
                  <c:v>576477964.89999998</c:v>
                </c:pt>
                <c:pt idx="51264">
                  <c:v>576489210.39999998</c:v>
                </c:pt>
                <c:pt idx="51265">
                  <c:v>576500455.89999998</c:v>
                </c:pt>
                <c:pt idx="51266">
                  <c:v>576511701.39999998</c:v>
                </c:pt>
                <c:pt idx="51267">
                  <c:v>576522946.89999998</c:v>
                </c:pt>
                <c:pt idx="51268">
                  <c:v>576534192.39999998</c:v>
                </c:pt>
                <c:pt idx="51269">
                  <c:v>576545437.89999998</c:v>
                </c:pt>
                <c:pt idx="51270">
                  <c:v>576556683.39999998</c:v>
                </c:pt>
                <c:pt idx="51271">
                  <c:v>576567928.89999998</c:v>
                </c:pt>
                <c:pt idx="51272">
                  <c:v>576579174.39999998</c:v>
                </c:pt>
                <c:pt idx="51273">
                  <c:v>576590419.89999998</c:v>
                </c:pt>
                <c:pt idx="51274">
                  <c:v>576601665.39999998</c:v>
                </c:pt>
                <c:pt idx="51275">
                  <c:v>576612910.89999998</c:v>
                </c:pt>
                <c:pt idx="51276">
                  <c:v>576624156.39999998</c:v>
                </c:pt>
                <c:pt idx="51277">
                  <c:v>576635401.89999998</c:v>
                </c:pt>
                <c:pt idx="51278">
                  <c:v>576646647.39999998</c:v>
                </c:pt>
                <c:pt idx="51279">
                  <c:v>576657892.89999998</c:v>
                </c:pt>
                <c:pt idx="51280">
                  <c:v>576669138.39999998</c:v>
                </c:pt>
                <c:pt idx="51281">
                  <c:v>576680383.89999998</c:v>
                </c:pt>
                <c:pt idx="51282">
                  <c:v>576691629.39999998</c:v>
                </c:pt>
                <c:pt idx="51283">
                  <c:v>576702874.89999998</c:v>
                </c:pt>
                <c:pt idx="51284">
                  <c:v>576714120.39999998</c:v>
                </c:pt>
                <c:pt idx="51285">
                  <c:v>576725365.89999998</c:v>
                </c:pt>
                <c:pt idx="51286">
                  <c:v>576736611.39999998</c:v>
                </c:pt>
                <c:pt idx="51287">
                  <c:v>576747856.89999998</c:v>
                </c:pt>
                <c:pt idx="51288">
                  <c:v>576759102.39999998</c:v>
                </c:pt>
                <c:pt idx="51289">
                  <c:v>576770347.89999998</c:v>
                </c:pt>
                <c:pt idx="51290">
                  <c:v>576781593.29999995</c:v>
                </c:pt>
                <c:pt idx="51291">
                  <c:v>576792838.79999995</c:v>
                </c:pt>
                <c:pt idx="51292">
                  <c:v>576804084.29999995</c:v>
                </c:pt>
                <c:pt idx="51293">
                  <c:v>576815329.79999995</c:v>
                </c:pt>
                <c:pt idx="51294">
                  <c:v>576826575.29999995</c:v>
                </c:pt>
                <c:pt idx="51295">
                  <c:v>576837820.79999995</c:v>
                </c:pt>
                <c:pt idx="51296">
                  <c:v>576849066.29999995</c:v>
                </c:pt>
                <c:pt idx="51297">
                  <c:v>576860311.79999995</c:v>
                </c:pt>
                <c:pt idx="51298">
                  <c:v>576871557.29999995</c:v>
                </c:pt>
                <c:pt idx="51299">
                  <c:v>576882802.79999995</c:v>
                </c:pt>
                <c:pt idx="51300">
                  <c:v>576894048.29999995</c:v>
                </c:pt>
                <c:pt idx="51301">
                  <c:v>576905293.79999995</c:v>
                </c:pt>
                <c:pt idx="51302">
                  <c:v>576916539.29999995</c:v>
                </c:pt>
                <c:pt idx="51303">
                  <c:v>576927784.79999995</c:v>
                </c:pt>
                <c:pt idx="51304">
                  <c:v>576939030.29999995</c:v>
                </c:pt>
                <c:pt idx="51305">
                  <c:v>576950275.79999995</c:v>
                </c:pt>
                <c:pt idx="51306">
                  <c:v>576961521.29999995</c:v>
                </c:pt>
                <c:pt idx="51307">
                  <c:v>576972766.79999995</c:v>
                </c:pt>
                <c:pt idx="51308">
                  <c:v>576984012.29999995</c:v>
                </c:pt>
                <c:pt idx="51309">
                  <c:v>576995257.79999995</c:v>
                </c:pt>
                <c:pt idx="51310">
                  <c:v>577006503.29999995</c:v>
                </c:pt>
                <c:pt idx="51311">
                  <c:v>577017748.79999995</c:v>
                </c:pt>
                <c:pt idx="51312">
                  <c:v>577028994.29999995</c:v>
                </c:pt>
                <c:pt idx="51313">
                  <c:v>577040239.79999995</c:v>
                </c:pt>
                <c:pt idx="51314">
                  <c:v>577051485.29999995</c:v>
                </c:pt>
                <c:pt idx="51315">
                  <c:v>577062730.79999995</c:v>
                </c:pt>
                <c:pt idx="51316">
                  <c:v>577073976.29999995</c:v>
                </c:pt>
                <c:pt idx="51317">
                  <c:v>577085221.79999995</c:v>
                </c:pt>
                <c:pt idx="51318">
                  <c:v>577096467.29999995</c:v>
                </c:pt>
                <c:pt idx="51319">
                  <c:v>577107712.79999995</c:v>
                </c:pt>
                <c:pt idx="51320">
                  <c:v>577118958.29999995</c:v>
                </c:pt>
                <c:pt idx="51321">
                  <c:v>577130203.79999995</c:v>
                </c:pt>
                <c:pt idx="51322">
                  <c:v>577141449.29999995</c:v>
                </c:pt>
                <c:pt idx="51323">
                  <c:v>577152694.79999995</c:v>
                </c:pt>
                <c:pt idx="51324">
                  <c:v>577163940.29999995</c:v>
                </c:pt>
                <c:pt idx="51325">
                  <c:v>577175185.79999995</c:v>
                </c:pt>
                <c:pt idx="51326">
                  <c:v>577186431.29999995</c:v>
                </c:pt>
                <c:pt idx="51327">
                  <c:v>577197676.79999995</c:v>
                </c:pt>
                <c:pt idx="51328">
                  <c:v>577208922.29999995</c:v>
                </c:pt>
                <c:pt idx="51329">
                  <c:v>577220167.79999995</c:v>
                </c:pt>
                <c:pt idx="51330">
                  <c:v>577231413.29999995</c:v>
                </c:pt>
                <c:pt idx="51331">
                  <c:v>577242658.79999995</c:v>
                </c:pt>
                <c:pt idx="51332">
                  <c:v>577253904.29999995</c:v>
                </c:pt>
                <c:pt idx="51333">
                  <c:v>577265149.79999995</c:v>
                </c:pt>
                <c:pt idx="51334">
                  <c:v>577276395.29999995</c:v>
                </c:pt>
                <c:pt idx="51335">
                  <c:v>577287640.79999995</c:v>
                </c:pt>
                <c:pt idx="51336">
                  <c:v>577298886.29999995</c:v>
                </c:pt>
                <c:pt idx="51337">
                  <c:v>577310131.79999995</c:v>
                </c:pt>
                <c:pt idx="51338">
                  <c:v>577321377.29999995</c:v>
                </c:pt>
                <c:pt idx="51339">
                  <c:v>577332622.79999995</c:v>
                </c:pt>
                <c:pt idx="51340">
                  <c:v>577343868.20000005</c:v>
                </c:pt>
                <c:pt idx="51341">
                  <c:v>577355113.70000005</c:v>
                </c:pt>
                <c:pt idx="51342">
                  <c:v>577366359.20000005</c:v>
                </c:pt>
                <c:pt idx="51343">
                  <c:v>577377604.70000005</c:v>
                </c:pt>
                <c:pt idx="51344">
                  <c:v>577388850.20000005</c:v>
                </c:pt>
                <c:pt idx="51345">
                  <c:v>577400095.70000005</c:v>
                </c:pt>
                <c:pt idx="51346">
                  <c:v>577411341.20000005</c:v>
                </c:pt>
                <c:pt idx="51347">
                  <c:v>577422586.70000005</c:v>
                </c:pt>
                <c:pt idx="51348">
                  <c:v>577433832.20000005</c:v>
                </c:pt>
                <c:pt idx="51349">
                  <c:v>577445077.70000005</c:v>
                </c:pt>
                <c:pt idx="51350">
                  <c:v>577456323.20000005</c:v>
                </c:pt>
                <c:pt idx="51351">
                  <c:v>577467568.70000005</c:v>
                </c:pt>
                <c:pt idx="51352">
                  <c:v>577478814.20000005</c:v>
                </c:pt>
                <c:pt idx="51353">
                  <c:v>577490059.70000005</c:v>
                </c:pt>
                <c:pt idx="51354">
                  <c:v>577501305.20000005</c:v>
                </c:pt>
                <c:pt idx="51355">
                  <c:v>577512550.70000005</c:v>
                </c:pt>
                <c:pt idx="51356">
                  <c:v>577523796.20000005</c:v>
                </c:pt>
                <c:pt idx="51357">
                  <c:v>577535041.70000005</c:v>
                </c:pt>
                <c:pt idx="51358">
                  <c:v>577546287.20000005</c:v>
                </c:pt>
                <c:pt idx="51359">
                  <c:v>577557532.70000005</c:v>
                </c:pt>
                <c:pt idx="51360">
                  <c:v>577568778.20000005</c:v>
                </c:pt>
                <c:pt idx="51361">
                  <c:v>577580023.70000005</c:v>
                </c:pt>
                <c:pt idx="51362">
                  <c:v>577591269.20000005</c:v>
                </c:pt>
                <c:pt idx="51363">
                  <c:v>577602514.70000005</c:v>
                </c:pt>
                <c:pt idx="51364">
                  <c:v>577613760.20000005</c:v>
                </c:pt>
                <c:pt idx="51365">
                  <c:v>577625005.70000005</c:v>
                </c:pt>
                <c:pt idx="51366">
                  <c:v>577636251.20000005</c:v>
                </c:pt>
                <c:pt idx="51367">
                  <c:v>577647496.70000005</c:v>
                </c:pt>
                <c:pt idx="51368">
                  <c:v>577658742.20000005</c:v>
                </c:pt>
                <c:pt idx="51369">
                  <c:v>577669987.70000005</c:v>
                </c:pt>
                <c:pt idx="51370">
                  <c:v>577681233.20000005</c:v>
                </c:pt>
                <c:pt idx="51371">
                  <c:v>577692478.70000005</c:v>
                </c:pt>
                <c:pt idx="51372">
                  <c:v>577703724.20000005</c:v>
                </c:pt>
                <c:pt idx="51373">
                  <c:v>577714969.70000005</c:v>
                </c:pt>
                <c:pt idx="51374">
                  <c:v>577726215.20000005</c:v>
                </c:pt>
                <c:pt idx="51375">
                  <c:v>577737460.70000005</c:v>
                </c:pt>
                <c:pt idx="51376">
                  <c:v>577748706.20000005</c:v>
                </c:pt>
                <c:pt idx="51377">
                  <c:v>577759951.70000005</c:v>
                </c:pt>
                <c:pt idx="51378">
                  <c:v>577771197.20000005</c:v>
                </c:pt>
                <c:pt idx="51379">
                  <c:v>577782442.70000005</c:v>
                </c:pt>
                <c:pt idx="51380">
                  <c:v>577793688.20000005</c:v>
                </c:pt>
                <c:pt idx="51381">
                  <c:v>577804933.70000005</c:v>
                </c:pt>
                <c:pt idx="51382">
                  <c:v>577816179.20000005</c:v>
                </c:pt>
                <c:pt idx="51383">
                  <c:v>577827424.70000005</c:v>
                </c:pt>
                <c:pt idx="51384">
                  <c:v>577838670.20000005</c:v>
                </c:pt>
                <c:pt idx="51385">
                  <c:v>577849915.70000005</c:v>
                </c:pt>
                <c:pt idx="51386">
                  <c:v>577861161.20000005</c:v>
                </c:pt>
                <c:pt idx="51387">
                  <c:v>577872406.70000005</c:v>
                </c:pt>
                <c:pt idx="51388">
                  <c:v>577883652.20000005</c:v>
                </c:pt>
                <c:pt idx="51389">
                  <c:v>577894897.70000005</c:v>
                </c:pt>
                <c:pt idx="51390">
                  <c:v>577906143.20000005</c:v>
                </c:pt>
                <c:pt idx="51391">
                  <c:v>577917388.60000002</c:v>
                </c:pt>
                <c:pt idx="51392">
                  <c:v>577928634.10000002</c:v>
                </c:pt>
                <c:pt idx="51393">
                  <c:v>577939879.60000002</c:v>
                </c:pt>
                <c:pt idx="51394">
                  <c:v>577951125.10000002</c:v>
                </c:pt>
                <c:pt idx="51395">
                  <c:v>577962370.60000002</c:v>
                </c:pt>
                <c:pt idx="51396">
                  <c:v>577973616.10000002</c:v>
                </c:pt>
                <c:pt idx="51397">
                  <c:v>577984861.60000002</c:v>
                </c:pt>
                <c:pt idx="51398">
                  <c:v>577996107.10000002</c:v>
                </c:pt>
                <c:pt idx="51399">
                  <c:v>578007352.60000002</c:v>
                </c:pt>
                <c:pt idx="51400">
                  <c:v>578018598.10000002</c:v>
                </c:pt>
                <c:pt idx="51401">
                  <c:v>578029843.60000002</c:v>
                </c:pt>
                <c:pt idx="51402">
                  <c:v>578041089.10000002</c:v>
                </c:pt>
                <c:pt idx="51403">
                  <c:v>578052334.60000002</c:v>
                </c:pt>
                <c:pt idx="51404">
                  <c:v>578063580.10000002</c:v>
                </c:pt>
                <c:pt idx="51405">
                  <c:v>578074825.60000002</c:v>
                </c:pt>
                <c:pt idx="51406">
                  <c:v>578086071.10000002</c:v>
                </c:pt>
                <c:pt idx="51407">
                  <c:v>578097316.60000002</c:v>
                </c:pt>
                <c:pt idx="51408">
                  <c:v>578108562.10000002</c:v>
                </c:pt>
                <c:pt idx="51409">
                  <c:v>578119807.60000002</c:v>
                </c:pt>
                <c:pt idx="51410">
                  <c:v>578131053.10000002</c:v>
                </c:pt>
                <c:pt idx="51411">
                  <c:v>578142298.60000002</c:v>
                </c:pt>
                <c:pt idx="51412">
                  <c:v>578153544.10000002</c:v>
                </c:pt>
                <c:pt idx="51413">
                  <c:v>578164789.60000002</c:v>
                </c:pt>
                <c:pt idx="51414">
                  <c:v>578176035.10000002</c:v>
                </c:pt>
                <c:pt idx="51415">
                  <c:v>578187280.60000002</c:v>
                </c:pt>
                <c:pt idx="51416">
                  <c:v>578198526.10000002</c:v>
                </c:pt>
                <c:pt idx="51417">
                  <c:v>578209771.60000002</c:v>
                </c:pt>
                <c:pt idx="51418">
                  <c:v>578221017.10000002</c:v>
                </c:pt>
                <c:pt idx="51419">
                  <c:v>578232262.60000002</c:v>
                </c:pt>
                <c:pt idx="51420">
                  <c:v>578243508.10000002</c:v>
                </c:pt>
                <c:pt idx="51421">
                  <c:v>578254753.60000002</c:v>
                </c:pt>
                <c:pt idx="51422">
                  <c:v>578265999.10000002</c:v>
                </c:pt>
                <c:pt idx="51423">
                  <c:v>578277244.60000002</c:v>
                </c:pt>
                <c:pt idx="51424">
                  <c:v>578288490.10000002</c:v>
                </c:pt>
                <c:pt idx="51425">
                  <c:v>578299735.60000002</c:v>
                </c:pt>
                <c:pt idx="51426">
                  <c:v>578310981.10000002</c:v>
                </c:pt>
                <c:pt idx="51427">
                  <c:v>578322226.60000002</c:v>
                </c:pt>
                <c:pt idx="51428">
                  <c:v>578333472.10000002</c:v>
                </c:pt>
                <c:pt idx="51429">
                  <c:v>578344717.60000002</c:v>
                </c:pt>
                <c:pt idx="51430">
                  <c:v>578355963.10000002</c:v>
                </c:pt>
                <c:pt idx="51431">
                  <c:v>578367208.60000002</c:v>
                </c:pt>
                <c:pt idx="51432">
                  <c:v>578378454.10000002</c:v>
                </c:pt>
                <c:pt idx="51433">
                  <c:v>578389699.60000002</c:v>
                </c:pt>
                <c:pt idx="51434">
                  <c:v>578400945.10000002</c:v>
                </c:pt>
                <c:pt idx="51435">
                  <c:v>578412190.60000002</c:v>
                </c:pt>
                <c:pt idx="51436">
                  <c:v>578423436.10000002</c:v>
                </c:pt>
                <c:pt idx="51437">
                  <c:v>578434681.60000002</c:v>
                </c:pt>
                <c:pt idx="51438">
                  <c:v>578445927.10000002</c:v>
                </c:pt>
                <c:pt idx="51439">
                  <c:v>578457172.60000002</c:v>
                </c:pt>
                <c:pt idx="51440">
                  <c:v>578468418.10000002</c:v>
                </c:pt>
                <c:pt idx="51441">
                  <c:v>578479663.5</c:v>
                </c:pt>
                <c:pt idx="51442">
                  <c:v>578490909</c:v>
                </c:pt>
                <c:pt idx="51443">
                  <c:v>578502154.5</c:v>
                </c:pt>
                <c:pt idx="51444">
                  <c:v>578513400</c:v>
                </c:pt>
                <c:pt idx="51445">
                  <c:v>578524645.5</c:v>
                </c:pt>
                <c:pt idx="51446">
                  <c:v>578535891</c:v>
                </c:pt>
                <c:pt idx="51447">
                  <c:v>578547136.5</c:v>
                </c:pt>
                <c:pt idx="51448">
                  <c:v>578558382</c:v>
                </c:pt>
                <c:pt idx="51449">
                  <c:v>578569627.5</c:v>
                </c:pt>
                <c:pt idx="51450">
                  <c:v>578580873</c:v>
                </c:pt>
                <c:pt idx="51451">
                  <c:v>578592118.5</c:v>
                </c:pt>
                <c:pt idx="51452">
                  <c:v>578603364</c:v>
                </c:pt>
                <c:pt idx="51453">
                  <c:v>578614609.5</c:v>
                </c:pt>
                <c:pt idx="51454">
                  <c:v>578625855</c:v>
                </c:pt>
                <c:pt idx="51455">
                  <c:v>578637100.5</c:v>
                </c:pt>
                <c:pt idx="51456">
                  <c:v>578648346</c:v>
                </c:pt>
                <c:pt idx="51457">
                  <c:v>578659591.5</c:v>
                </c:pt>
                <c:pt idx="51458">
                  <c:v>578670837</c:v>
                </c:pt>
                <c:pt idx="51459">
                  <c:v>578682082.5</c:v>
                </c:pt>
                <c:pt idx="51460">
                  <c:v>578693328</c:v>
                </c:pt>
                <c:pt idx="51461">
                  <c:v>578704573.5</c:v>
                </c:pt>
                <c:pt idx="51462">
                  <c:v>578715819</c:v>
                </c:pt>
                <c:pt idx="51463">
                  <c:v>578727064.5</c:v>
                </c:pt>
                <c:pt idx="51464">
                  <c:v>578738310</c:v>
                </c:pt>
                <c:pt idx="51465">
                  <c:v>578749555.5</c:v>
                </c:pt>
                <c:pt idx="51466">
                  <c:v>578760801</c:v>
                </c:pt>
                <c:pt idx="51467">
                  <c:v>578772046.5</c:v>
                </c:pt>
                <c:pt idx="51468">
                  <c:v>578783292</c:v>
                </c:pt>
                <c:pt idx="51469">
                  <c:v>578794537.5</c:v>
                </c:pt>
                <c:pt idx="51470">
                  <c:v>578805783</c:v>
                </c:pt>
                <c:pt idx="51471">
                  <c:v>578817028.5</c:v>
                </c:pt>
                <c:pt idx="51472">
                  <c:v>578828274</c:v>
                </c:pt>
                <c:pt idx="51473">
                  <c:v>578839519.5</c:v>
                </c:pt>
                <c:pt idx="51474">
                  <c:v>578850765</c:v>
                </c:pt>
                <c:pt idx="51475">
                  <c:v>578862010.5</c:v>
                </c:pt>
                <c:pt idx="51476">
                  <c:v>578873256</c:v>
                </c:pt>
                <c:pt idx="51477">
                  <c:v>578884501.5</c:v>
                </c:pt>
                <c:pt idx="51478">
                  <c:v>578895747</c:v>
                </c:pt>
                <c:pt idx="51479">
                  <c:v>578906992.5</c:v>
                </c:pt>
                <c:pt idx="51480">
                  <c:v>578918238</c:v>
                </c:pt>
                <c:pt idx="51481">
                  <c:v>578929483.5</c:v>
                </c:pt>
                <c:pt idx="51482">
                  <c:v>578940729</c:v>
                </c:pt>
                <c:pt idx="51483">
                  <c:v>578951974.5</c:v>
                </c:pt>
                <c:pt idx="51484">
                  <c:v>578963220</c:v>
                </c:pt>
                <c:pt idx="51485">
                  <c:v>578974465.5</c:v>
                </c:pt>
                <c:pt idx="51486">
                  <c:v>578985711</c:v>
                </c:pt>
                <c:pt idx="51487">
                  <c:v>578996956.5</c:v>
                </c:pt>
                <c:pt idx="51488">
                  <c:v>579008202</c:v>
                </c:pt>
                <c:pt idx="51489">
                  <c:v>579019447.5</c:v>
                </c:pt>
                <c:pt idx="51490">
                  <c:v>579030693</c:v>
                </c:pt>
                <c:pt idx="51491">
                  <c:v>579041938.5</c:v>
                </c:pt>
                <c:pt idx="51492">
                  <c:v>579053183.89999998</c:v>
                </c:pt>
                <c:pt idx="51493">
                  <c:v>579064429.39999998</c:v>
                </c:pt>
                <c:pt idx="51494">
                  <c:v>579075674.89999998</c:v>
                </c:pt>
                <c:pt idx="51495">
                  <c:v>579086920.39999998</c:v>
                </c:pt>
                <c:pt idx="51496">
                  <c:v>579098165.89999998</c:v>
                </c:pt>
                <c:pt idx="51497">
                  <c:v>579109411.39999998</c:v>
                </c:pt>
                <c:pt idx="51498">
                  <c:v>579120656.89999998</c:v>
                </c:pt>
                <c:pt idx="51499">
                  <c:v>579131902.39999998</c:v>
                </c:pt>
                <c:pt idx="51500">
                  <c:v>579143147.89999998</c:v>
                </c:pt>
                <c:pt idx="51501">
                  <c:v>579154393.39999998</c:v>
                </c:pt>
                <c:pt idx="51502">
                  <c:v>579165638.89999998</c:v>
                </c:pt>
                <c:pt idx="51503">
                  <c:v>579176884.39999998</c:v>
                </c:pt>
                <c:pt idx="51504">
                  <c:v>579188129.89999998</c:v>
                </c:pt>
                <c:pt idx="51505">
                  <c:v>579199375.39999998</c:v>
                </c:pt>
                <c:pt idx="51506">
                  <c:v>579210620.89999998</c:v>
                </c:pt>
                <c:pt idx="51507">
                  <c:v>579221866.39999998</c:v>
                </c:pt>
                <c:pt idx="51508">
                  <c:v>579233111.89999998</c:v>
                </c:pt>
                <c:pt idx="51509">
                  <c:v>579244357.39999998</c:v>
                </c:pt>
                <c:pt idx="51510">
                  <c:v>579255602.89999998</c:v>
                </c:pt>
                <c:pt idx="51511">
                  <c:v>579266848.39999998</c:v>
                </c:pt>
                <c:pt idx="51512">
                  <c:v>579278093.89999998</c:v>
                </c:pt>
                <c:pt idx="51513">
                  <c:v>579289339.39999998</c:v>
                </c:pt>
                <c:pt idx="51514">
                  <c:v>579300584.89999998</c:v>
                </c:pt>
                <c:pt idx="51515">
                  <c:v>579311830.39999998</c:v>
                </c:pt>
                <c:pt idx="51516">
                  <c:v>579323075.89999998</c:v>
                </c:pt>
                <c:pt idx="51517">
                  <c:v>579334321.39999998</c:v>
                </c:pt>
                <c:pt idx="51518">
                  <c:v>579345566.89999998</c:v>
                </c:pt>
                <c:pt idx="51519">
                  <c:v>579356812.39999998</c:v>
                </c:pt>
                <c:pt idx="51520">
                  <c:v>579368057.89999998</c:v>
                </c:pt>
                <c:pt idx="51521">
                  <c:v>579379303.39999998</c:v>
                </c:pt>
                <c:pt idx="51522">
                  <c:v>579390548.89999998</c:v>
                </c:pt>
                <c:pt idx="51523">
                  <c:v>579401794.39999998</c:v>
                </c:pt>
                <c:pt idx="51524">
                  <c:v>579413039.89999998</c:v>
                </c:pt>
                <c:pt idx="51525">
                  <c:v>579424285.39999998</c:v>
                </c:pt>
                <c:pt idx="51526">
                  <c:v>579435530.89999998</c:v>
                </c:pt>
                <c:pt idx="51527">
                  <c:v>579446776.39999998</c:v>
                </c:pt>
                <c:pt idx="51528">
                  <c:v>579458021.89999998</c:v>
                </c:pt>
                <c:pt idx="51529">
                  <c:v>579469267.39999998</c:v>
                </c:pt>
                <c:pt idx="51530">
                  <c:v>579480512.89999998</c:v>
                </c:pt>
                <c:pt idx="51531">
                  <c:v>579491758.39999998</c:v>
                </c:pt>
                <c:pt idx="51532">
                  <c:v>579503003.89999998</c:v>
                </c:pt>
                <c:pt idx="51533">
                  <c:v>579514249.39999998</c:v>
                </c:pt>
                <c:pt idx="51534">
                  <c:v>579525494.89999998</c:v>
                </c:pt>
                <c:pt idx="51535">
                  <c:v>579536740.39999998</c:v>
                </c:pt>
                <c:pt idx="51536">
                  <c:v>579547985.89999998</c:v>
                </c:pt>
                <c:pt idx="51537">
                  <c:v>579559231.39999998</c:v>
                </c:pt>
                <c:pt idx="51538">
                  <c:v>579570476.89999998</c:v>
                </c:pt>
                <c:pt idx="51539">
                  <c:v>579581722.39999998</c:v>
                </c:pt>
                <c:pt idx="51540">
                  <c:v>579592967.89999998</c:v>
                </c:pt>
                <c:pt idx="51541">
                  <c:v>579604213.39999998</c:v>
                </c:pt>
                <c:pt idx="51542">
                  <c:v>579615458.79999995</c:v>
                </c:pt>
                <c:pt idx="51543">
                  <c:v>579626704.29999995</c:v>
                </c:pt>
                <c:pt idx="51544">
                  <c:v>579637949.79999995</c:v>
                </c:pt>
                <c:pt idx="51545">
                  <c:v>579649195.29999995</c:v>
                </c:pt>
                <c:pt idx="51546">
                  <c:v>579660440.79999995</c:v>
                </c:pt>
                <c:pt idx="51547">
                  <c:v>579671686.29999995</c:v>
                </c:pt>
                <c:pt idx="51548">
                  <c:v>579682931.79999995</c:v>
                </c:pt>
                <c:pt idx="51549">
                  <c:v>579694177.29999995</c:v>
                </c:pt>
                <c:pt idx="51550">
                  <c:v>579705422.79999995</c:v>
                </c:pt>
                <c:pt idx="51551">
                  <c:v>579716668.29999995</c:v>
                </c:pt>
                <c:pt idx="51552">
                  <c:v>579727913.79999995</c:v>
                </c:pt>
                <c:pt idx="51553">
                  <c:v>579739159.29999995</c:v>
                </c:pt>
                <c:pt idx="51554">
                  <c:v>579750404.79999995</c:v>
                </c:pt>
                <c:pt idx="51555">
                  <c:v>579761650.29999995</c:v>
                </c:pt>
                <c:pt idx="51556">
                  <c:v>579772895.79999995</c:v>
                </c:pt>
                <c:pt idx="51557">
                  <c:v>579784141.29999995</c:v>
                </c:pt>
                <c:pt idx="51558">
                  <c:v>579795386.79999995</c:v>
                </c:pt>
                <c:pt idx="51559">
                  <c:v>579806632.29999995</c:v>
                </c:pt>
                <c:pt idx="51560">
                  <c:v>579817877.79999995</c:v>
                </c:pt>
                <c:pt idx="51561">
                  <c:v>579829123.29999995</c:v>
                </c:pt>
                <c:pt idx="51562">
                  <c:v>579840368.79999995</c:v>
                </c:pt>
                <c:pt idx="51563">
                  <c:v>579851614.29999995</c:v>
                </c:pt>
                <c:pt idx="51564">
                  <c:v>579862859.79999995</c:v>
                </c:pt>
                <c:pt idx="51565">
                  <c:v>579874105.29999995</c:v>
                </c:pt>
                <c:pt idx="51566">
                  <c:v>579885350.79999995</c:v>
                </c:pt>
                <c:pt idx="51567">
                  <c:v>579896596.29999995</c:v>
                </c:pt>
                <c:pt idx="51568">
                  <c:v>579907841.79999995</c:v>
                </c:pt>
                <c:pt idx="51569">
                  <c:v>579919087.29999995</c:v>
                </c:pt>
                <c:pt idx="51570">
                  <c:v>579930332.79999995</c:v>
                </c:pt>
                <c:pt idx="51571">
                  <c:v>579941578.29999995</c:v>
                </c:pt>
                <c:pt idx="51572">
                  <c:v>579952823.79999995</c:v>
                </c:pt>
                <c:pt idx="51573">
                  <c:v>579964069.29999995</c:v>
                </c:pt>
                <c:pt idx="51574">
                  <c:v>579975314.79999995</c:v>
                </c:pt>
                <c:pt idx="51575">
                  <c:v>579986560.29999995</c:v>
                </c:pt>
                <c:pt idx="51576">
                  <c:v>579997805.79999995</c:v>
                </c:pt>
                <c:pt idx="51577">
                  <c:v>580009051.29999995</c:v>
                </c:pt>
                <c:pt idx="51578">
                  <c:v>580020296.79999995</c:v>
                </c:pt>
                <c:pt idx="51579">
                  <c:v>580031542.29999995</c:v>
                </c:pt>
                <c:pt idx="51580">
                  <c:v>580042787.79999995</c:v>
                </c:pt>
                <c:pt idx="51581">
                  <c:v>580054033.29999995</c:v>
                </c:pt>
                <c:pt idx="51582">
                  <c:v>580065278.79999995</c:v>
                </c:pt>
                <c:pt idx="51583">
                  <c:v>580076524.29999995</c:v>
                </c:pt>
                <c:pt idx="51584">
                  <c:v>580087769.79999995</c:v>
                </c:pt>
                <c:pt idx="51585">
                  <c:v>580099015.29999995</c:v>
                </c:pt>
                <c:pt idx="51586">
                  <c:v>580110260.79999995</c:v>
                </c:pt>
                <c:pt idx="51587">
                  <c:v>580121506.29999995</c:v>
                </c:pt>
                <c:pt idx="51588">
                  <c:v>580132751.79999995</c:v>
                </c:pt>
                <c:pt idx="51589">
                  <c:v>580143997.29999995</c:v>
                </c:pt>
                <c:pt idx="51590">
                  <c:v>580155242.79999995</c:v>
                </c:pt>
                <c:pt idx="51591">
                  <c:v>580166488.29999995</c:v>
                </c:pt>
                <c:pt idx="51592">
                  <c:v>580177733.79999995</c:v>
                </c:pt>
                <c:pt idx="51593">
                  <c:v>580188979.20000005</c:v>
                </c:pt>
                <c:pt idx="51594">
                  <c:v>580200224.70000005</c:v>
                </c:pt>
                <c:pt idx="51595">
                  <c:v>580211470.20000005</c:v>
                </c:pt>
                <c:pt idx="51596">
                  <c:v>580222715.70000005</c:v>
                </c:pt>
                <c:pt idx="51597">
                  <c:v>580233961.20000005</c:v>
                </c:pt>
                <c:pt idx="51598">
                  <c:v>580245206.70000005</c:v>
                </c:pt>
                <c:pt idx="51599">
                  <c:v>580256452.20000005</c:v>
                </c:pt>
                <c:pt idx="51600">
                  <c:v>580267697.70000005</c:v>
                </c:pt>
                <c:pt idx="51601">
                  <c:v>580278943.20000005</c:v>
                </c:pt>
                <c:pt idx="51602">
                  <c:v>580290188.70000005</c:v>
                </c:pt>
                <c:pt idx="51603">
                  <c:v>580301434.20000005</c:v>
                </c:pt>
                <c:pt idx="51604">
                  <c:v>580312679.70000005</c:v>
                </c:pt>
                <c:pt idx="51605">
                  <c:v>580323925.20000005</c:v>
                </c:pt>
                <c:pt idx="51606">
                  <c:v>580335170.70000005</c:v>
                </c:pt>
                <c:pt idx="51607">
                  <c:v>580346416.20000005</c:v>
                </c:pt>
                <c:pt idx="51608">
                  <c:v>580357661.70000005</c:v>
                </c:pt>
                <c:pt idx="51609">
                  <c:v>580368907.20000005</c:v>
                </c:pt>
                <c:pt idx="51610">
                  <c:v>580380152.70000005</c:v>
                </c:pt>
                <c:pt idx="51611">
                  <c:v>580391398.20000005</c:v>
                </c:pt>
                <c:pt idx="51612">
                  <c:v>580402643.70000005</c:v>
                </c:pt>
                <c:pt idx="51613">
                  <c:v>580413889.20000005</c:v>
                </c:pt>
                <c:pt idx="51614">
                  <c:v>580425134.70000005</c:v>
                </c:pt>
                <c:pt idx="51615">
                  <c:v>580436380.20000005</c:v>
                </c:pt>
                <c:pt idx="51616">
                  <c:v>580447625.70000005</c:v>
                </c:pt>
                <c:pt idx="51617">
                  <c:v>580458871.20000005</c:v>
                </c:pt>
                <c:pt idx="51618">
                  <c:v>580470116.70000005</c:v>
                </c:pt>
                <c:pt idx="51619">
                  <c:v>580481362.20000005</c:v>
                </c:pt>
                <c:pt idx="51620">
                  <c:v>580492607.70000005</c:v>
                </c:pt>
                <c:pt idx="51621">
                  <c:v>580503853.20000005</c:v>
                </c:pt>
                <c:pt idx="51622">
                  <c:v>580515098.70000005</c:v>
                </c:pt>
                <c:pt idx="51623">
                  <c:v>580526344.20000005</c:v>
                </c:pt>
                <c:pt idx="51624">
                  <c:v>580537589.70000005</c:v>
                </c:pt>
                <c:pt idx="51625">
                  <c:v>580548835.20000005</c:v>
                </c:pt>
                <c:pt idx="51626">
                  <c:v>580560080.70000005</c:v>
                </c:pt>
                <c:pt idx="51627">
                  <c:v>580571326.20000005</c:v>
                </c:pt>
                <c:pt idx="51628">
                  <c:v>580582571.70000005</c:v>
                </c:pt>
                <c:pt idx="51629">
                  <c:v>580593817.20000005</c:v>
                </c:pt>
                <c:pt idx="51630">
                  <c:v>580605062.70000005</c:v>
                </c:pt>
                <c:pt idx="51631">
                  <c:v>580616308.20000005</c:v>
                </c:pt>
                <c:pt idx="51632">
                  <c:v>580627553.70000005</c:v>
                </c:pt>
                <c:pt idx="51633">
                  <c:v>580638799.20000005</c:v>
                </c:pt>
                <c:pt idx="51634">
                  <c:v>580650044.70000005</c:v>
                </c:pt>
                <c:pt idx="51635">
                  <c:v>580661290.20000005</c:v>
                </c:pt>
                <c:pt idx="51636">
                  <c:v>580672535.70000005</c:v>
                </c:pt>
                <c:pt idx="51637">
                  <c:v>580683781.20000005</c:v>
                </c:pt>
                <c:pt idx="51638">
                  <c:v>580695026.70000005</c:v>
                </c:pt>
                <c:pt idx="51639">
                  <c:v>580706272.20000005</c:v>
                </c:pt>
                <c:pt idx="51640">
                  <c:v>580717517.70000005</c:v>
                </c:pt>
                <c:pt idx="51641">
                  <c:v>580728763.20000005</c:v>
                </c:pt>
                <c:pt idx="51642">
                  <c:v>580740008.70000005</c:v>
                </c:pt>
                <c:pt idx="51643">
                  <c:v>580751254.10000002</c:v>
                </c:pt>
                <c:pt idx="51644">
                  <c:v>580762499.60000002</c:v>
                </c:pt>
                <c:pt idx="51645">
                  <c:v>580773745.10000002</c:v>
                </c:pt>
                <c:pt idx="51646">
                  <c:v>580784990.60000002</c:v>
                </c:pt>
                <c:pt idx="51647">
                  <c:v>580796236.10000002</c:v>
                </c:pt>
                <c:pt idx="51648">
                  <c:v>580807481.60000002</c:v>
                </c:pt>
                <c:pt idx="51649">
                  <c:v>580818727.10000002</c:v>
                </c:pt>
                <c:pt idx="51650">
                  <c:v>580829972.60000002</c:v>
                </c:pt>
                <c:pt idx="51651">
                  <c:v>580841218.10000002</c:v>
                </c:pt>
                <c:pt idx="51652">
                  <c:v>580852463.60000002</c:v>
                </c:pt>
                <c:pt idx="51653">
                  <c:v>580863709.10000002</c:v>
                </c:pt>
                <c:pt idx="51654">
                  <c:v>580874954.60000002</c:v>
                </c:pt>
                <c:pt idx="51655">
                  <c:v>580886200.10000002</c:v>
                </c:pt>
                <c:pt idx="51656">
                  <c:v>580897445.60000002</c:v>
                </c:pt>
                <c:pt idx="51657">
                  <c:v>580908691.10000002</c:v>
                </c:pt>
                <c:pt idx="51658">
                  <c:v>580919936.60000002</c:v>
                </c:pt>
                <c:pt idx="51659">
                  <c:v>580931182.10000002</c:v>
                </c:pt>
                <c:pt idx="51660">
                  <c:v>580942427.60000002</c:v>
                </c:pt>
                <c:pt idx="51661">
                  <c:v>580953673.10000002</c:v>
                </c:pt>
                <c:pt idx="51662">
                  <c:v>580964918.60000002</c:v>
                </c:pt>
                <c:pt idx="51663">
                  <c:v>580976164.10000002</c:v>
                </c:pt>
                <c:pt idx="51664">
                  <c:v>580987409.60000002</c:v>
                </c:pt>
                <c:pt idx="51665">
                  <c:v>580998655.10000002</c:v>
                </c:pt>
                <c:pt idx="51666">
                  <c:v>581009900.60000002</c:v>
                </c:pt>
                <c:pt idx="51667">
                  <c:v>581021146.10000002</c:v>
                </c:pt>
                <c:pt idx="51668">
                  <c:v>581032391.60000002</c:v>
                </c:pt>
                <c:pt idx="51669">
                  <c:v>581043637.10000002</c:v>
                </c:pt>
                <c:pt idx="51670">
                  <c:v>581054882.60000002</c:v>
                </c:pt>
                <c:pt idx="51671">
                  <c:v>581066128.10000002</c:v>
                </c:pt>
                <c:pt idx="51672">
                  <c:v>581077373.60000002</c:v>
                </c:pt>
                <c:pt idx="51673">
                  <c:v>581088619.10000002</c:v>
                </c:pt>
                <c:pt idx="51674">
                  <c:v>581099864.60000002</c:v>
                </c:pt>
                <c:pt idx="51675">
                  <c:v>581111110.10000002</c:v>
                </c:pt>
                <c:pt idx="51676">
                  <c:v>581122355.60000002</c:v>
                </c:pt>
                <c:pt idx="51677">
                  <c:v>581133601.10000002</c:v>
                </c:pt>
                <c:pt idx="51678">
                  <c:v>581144846.60000002</c:v>
                </c:pt>
                <c:pt idx="51679">
                  <c:v>581156092.10000002</c:v>
                </c:pt>
                <c:pt idx="51680">
                  <c:v>581167337.60000002</c:v>
                </c:pt>
                <c:pt idx="51681">
                  <c:v>581178583.10000002</c:v>
                </c:pt>
                <c:pt idx="51682">
                  <c:v>581189828.60000002</c:v>
                </c:pt>
                <c:pt idx="51683">
                  <c:v>581201074.10000002</c:v>
                </c:pt>
                <c:pt idx="51684">
                  <c:v>581212319.60000002</c:v>
                </c:pt>
                <c:pt idx="51685">
                  <c:v>581223565.10000002</c:v>
                </c:pt>
                <c:pt idx="51686">
                  <c:v>581234810.60000002</c:v>
                </c:pt>
                <c:pt idx="51687">
                  <c:v>581246056.10000002</c:v>
                </c:pt>
                <c:pt idx="51688">
                  <c:v>581257301.60000002</c:v>
                </c:pt>
                <c:pt idx="51689">
                  <c:v>581268547.10000002</c:v>
                </c:pt>
                <c:pt idx="51690">
                  <c:v>581279792.60000002</c:v>
                </c:pt>
                <c:pt idx="51691">
                  <c:v>581291038.10000002</c:v>
                </c:pt>
                <c:pt idx="51692">
                  <c:v>581302283.60000002</c:v>
                </c:pt>
                <c:pt idx="51693">
                  <c:v>581313529.10000002</c:v>
                </c:pt>
                <c:pt idx="51694">
                  <c:v>581324774.5</c:v>
                </c:pt>
                <c:pt idx="51695">
                  <c:v>581336020</c:v>
                </c:pt>
                <c:pt idx="51696">
                  <c:v>581347265.5</c:v>
                </c:pt>
                <c:pt idx="51697">
                  <c:v>581358511</c:v>
                </c:pt>
                <c:pt idx="51698">
                  <c:v>581369756.5</c:v>
                </c:pt>
                <c:pt idx="51699">
                  <c:v>581381002</c:v>
                </c:pt>
                <c:pt idx="51700">
                  <c:v>581392247.5</c:v>
                </c:pt>
                <c:pt idx="51701">
                  <c:v>581403493</c:v>
                </c:pt>
                <c:pt idx="51702">
                  <c:v>581414738.5</c:v>
                </c:pt>
                <c:pt idx="51703">
                  <c:v>581425984</c:v>
                </c:pt>
                <c:pt idx="51704">
                  <c:v>581437229.5</c:v>
                </c:pt>
                <c:pt idx="51705">
                  <c:v>581448475</c:v>
                </c:pt>
                <c:pt idx="51706">
                  <c:v>581459720.5</c:v>
                </c:pt>
                <c:pt idx="51707">
                  <c:v>581470966</c:v>
                </c:pt>
                <c:pt idx="51708">
                  <c:v>581482211.5</c:v>
                </c:pt>
                <c:pt idx="51709">
                  <c:v>581493457</c:v>
                </c:pt>
                <c:pt idx="51710">
                  <c:v>581504702.5</c:v>
                </c:pt>
                <c:pt idx="51711">
                  <c:v>581515948</c:v>
                </c:pt>
                <c:pt idx="51712">
                  <c:v>581527193.5</c:v>
                </c:pt>
                <c:pt idx="51713">
                  <c:v>581538439</c:v>
                </c:pt>
                <c:pt idx="51714">
                  <c:v>581549684.5</c:v>
                </c:pt>
                <c:pt idx="51715">
                  <c:v>581560930</c:v>
                </c:pt>
                <c:pt idx="51716">
                  <c:v>581572175.5</c:v>
                </c:pt>
                <c:pt idx="51717">
                  <c:v>581583421</c:v>
                </c:pt>
                <c:pt idx="51718">
                  <c:v>581594666.5</c:v>
                </c:pt>
                <c:pt idx="51719">
                  <c:v>581605912</c:v>
                </c:pt>
                <c:pt idx="51720">
                  <c:v>581617157.5</c:v>
                </c:pt>
                <c:pt idx="51721">
                  <c:v>581628403</c:v>
                </c:pt>
                <c:pt idx="51722">
                  <c:v>581639648.5</c:v>
                </c:pt>
                <c:pt idx="51723">
                  <c:v>581650894</c:v>
                </c:pt>
                <c:pt idx="51724">
                  <c:v>581662139.5</c:v>
                </c:pt>
                <c:pt idx="51725">
                  <c:v>581673385</c:v>
                </c:pt>
                <c:pt idx="51726">
                  <c:v>581684630.5</c:v>
                </c:pt>
                <c:pt idx="51727">
                  <c:v>581695876</c:v>
                </c:pt>
                <c:pt idx="51728">
                  <c:v>581707121.5</c:v>
                </c:pt>
                <c:pt idx="51729">
                  <c:v>581718367</c:v>
                </c:pt>
                <c:pt idx="51730">
                  <c:v>581729612.5</c:v>
                </c:pt>
                <c:pt idx="51731">
                  <c:v>581740858</c:v>
                </c:pt>
                <c:pt idx="51732">
                  <c:v>581752103.5</c:v>
                </c:pt>
                <c:pt idx="51733">
                  <c:v>581763349</c:v>
                </c:pt>
                <c:pt idx="51734">
                  <c:v>581774594.5</c:v>
                </c:pt>
                <c:pt idx="51735">
                  <c:v>581785840</c:v>
                </c:pt>
                <c:pt idx="51736">
                  <c:v>581797085.5</c:v>
                </c:pt>
                <c:pt idx="51737">
                  <c:v>581808331</c:v>
                </c:pt>
                <c:pt idx="51738">
                  <c:v>581819576.5</c:v>
                </c:pt>
                <c:pt idx="51739">
                  <c:v>581830822</c:v>
                </c:pt>
                <c:pt idx="51740">
                  <c:v>581842067.5</c:v>
                </c:pt>
                <c:pt idx="51741">
                  <c:v>581853313</c:v>
                </c:pt>
                <c:pt idx="51742">
                  <c:v>581864558.5</c:v>
                </c:pt>
                <c:pt idx="51743">
                  <c:v>581875804</c:v>
                </c:pt>
                <c:pt idx="51744">
                  <c:v>581887049.39999998</c:v>
                </c:pt>
                <c:pt idx="51745">
                  <c:v>581898294.89999998</c:v>
                </c:pt>
                <c:pt idx="51746">
                  <c:v>581909540.39999998</c:v>
                </c:pt>
                <c:pt idx="51747">
                  <c:v>581920785.89999998</c:v>
                </c:pt>
                <c:pt idx="51748">
                  <c:v>581932031.39999998</c:v>
                </c:pt>
                <c:pt idx="51749">
                  <c:v>581943276.89999998</c:v>
                </c:pt>
                <c:pt idx="51750">
                  <c:v>581954522.39999998</c:v>
                </c:pt>
                <c:pt idx="51751">
                  <c:v>581965767.89999998</c:v>
                </c:pt>
                <c:pt idx="51752">
                  <c:v>581977013.39999998</c:v>
                </c:pt>
                <c:pt idx="51753">
                  <c:v>581988258.89999998</c:v>
                </c:pt>
                <c:pt idx="51754">
                  <c:v>581999504.39999998</c:v>
                </c:pt>
                <c:pt idx="51755">
                  <c:v>582010749.89999998</c:v>
                </c:pt>
                <c:pt idx="51756">
                  <c:v>582021995.39999998</c:v>
                </c:pt>
                <c:pt idx="51757">
                  <c:v>582033240.89999998</c:v>
                </c:pt>
                <c:pt idx="51758">
                  <c:v>582044486.39999998</c:v>
                </c:pt>
                <c:pt idx="51759">
                  <c:v>582055731.89999998</c:v>
                </c:pt>
                <c:pt idx="51760">
                  <c:v>582066977.39999998</c:v>
                </c:pt>
                <c:pt idx="51761">
                  <c:v>582078222.89999998</c:v>
                </c:pt>
                <c:pt idx="51762">
                  <c:v>582089468.39999998</c:v>
                </c:pt>
                <c:pt idx="51763">
                  <c:v>582100713.89999998</c:v>
                </c:pt>
                <c:pt idx="51764">
                  <c:v>582111959.39999998</c:v>
                </c:pt>
                <c:pt idx="51765">
                  <c:v>582123204.89999998</c:v>
                </c:pt>
                <c:pt idx="51766">
                  <c:v>582134450.39999998</c:v>
                </c:pt>
                <c:pt idx="51767">
                  <c:v>582145695.89999998</c:v>
                </c:pt>
                <c:pt idx="51768">
                  <c:v>582156941.39999998</c:v>
                </c:pt>
                <c:pt idx="51769">
                  <c:v>582168186.89999998</c:v>
                </c:pt>
                <c:pt idx="51770">
                  <c:v>582179432.39999998</c:v>
                </c:pt>
                <c:pt idx="51771">
                  <c:v>582190677.89999998</c:v>
                </c:pt>
                <c:pt idx="51772">
                  <c:v>582201923.39999998</c:v>
                </c:pt>
                <c:pt idx="51773">
                  <c:v>582213168.89999998</c:v>
                </c:pt>
                <c:pt idx="51774">
                  <c:v>582224414.39999998</c:v>
                </c:pt>
                <c:pt idx="51775">
                  <c:v>582235659.89999998</c:v>
                </c:pt>
                <c:pt idx="51776">
                  <c:v>582246905.39999998</c:v>
                </c:pt>
                <c:pt idx="51777">
                  <c:v>582258150.89999998</c:v>
                </c:pt>
                <c:pt idx="51778">
                  <c:v>582269396.39999998</c:v>
                </c:pt>
                <c:pt idx="51779">
                  <c:v>582280641.89999998</c:v>
                </c:pt>
                <c:pt idx="51780">
                  <c:v>582291887.39999998</c:v>
                </c:pt>
                <c:pt idx="51781">
                  <c:v>582303132.89999998</c:v>
                </c:pt>
                <c:pt idx="51782">
                  <c:v>582314378.39999998</c:v>
                </c:pt>
                <c:pt idx="51783">
                  <c:v>582325623.89999998</c:v>
                </c:pt>
                <c:pt idx="51784">
                  <c:v>582336869.39999998</c:v>
                </c:pt>
                <c:pt idx="51785">
                  <c:v>582348114.89999998</c:v>
                </c:pt>
                <c:pt idx="51786">
                  <c:v>582359360.39999998</c:v>
                </c:pt>
                <c:pt idx="51787">
                  <c:v>582370605.89999998</c:v>
                </c:pt>
                <c:pt idx="51788">
                  <c:v>582381851.39999998</c:v>
                </c:pt>
                <c:pt idx="51789">
                  <c:v>582393096.89999998</c:v>
                </c:pt>
                <c:pt idx="51790">
                  <c:v>582404342.39999998</c:v>
                </c:pt>
                <c:pt idx="51791">
                  <c:v>582415587.89999998</c:v>
                </c:pt>
                <c:pt idx="51792">
                  <c:v>582426833.39999998</c:v>
                </c:pt>
                <c:pt idx="51793">
                  <c:v>582438078.89999998</c:v>
                </c:pt>
                <c:pt idx="51794">
                  <c:v>582449324.39999998</c:v>
                </c:pt>
                <c:pt idx="51795">
                  <c:v>582460569.79999995</c:v>
                </c:pt>
                <c:pt idx="51796">
                  <c:v>582471815.29999995</c:v>
                </c:pt>
                <c:pt idx="51797">
                  <c:v>582483060.79999995</c:v>
                </c:pt>
                <c:pt idx="51798">
                  <c:v>582494306.29999995</c:v>
                </c:pt>
                <c:pt idx="51799">
                  <c:v>582505551.79999995</c:v>
                </c:pt>
                <c:pt idx="51800">
                  <c:v>582516797.29999995</c:v>
                </c:pt>
                <c:pt idx="51801">
                  <c:v>582528042.79999995</c:v>
                </c:pt>
                <c:pt idx="51802">
                  <c:v>582539288.29999995</c:v>
                </c:pt>
                <c:pt idx="51803">
                  <c:v>582550533.79999995</c:v>
                </c:pt>
                <c:pt idx="51804">
                  <c:v>582561779.29999995</c:v>
                </c:pt>
                <c:pt idx="51805">
                  <c:v>582573024.79999995</c:v>
                </c:pt>
                <c:pt idx="51806">
                  <c:v>582584270.29999995</c:v>
                </c:pt>
                <c:pt idx="51807">
                  <c:v>582595515.79999995</c:v>
                </c:pt>
                <c:pt idx="51808">
                  <c:v>582606761.29999995</c:v>
                </c:pt>
                <c:pt idx="51809">
                  <c:v>582618006.79999995</c:v>
                </c:pt>
                <c:pt idx="51810">
                  <c:v>582629252.29999995</c:v>
                </c:pt>
                <c:pt idx="51811">
                  <c:v>582640497.79999995</c:v>
                </c:pt>
                <c:pt idx="51812">
                  <c:v>582651743.29999995</c:v>
                </c:pt>
                <c:pt idx="51813">
                  <c:v>582662988.79999995</c:v>
                </c:pt>
                <c:pt idx="51814">
                  <c:v>582674234.29999995</c:v>
                </c:pt>
                <c:pt idx="51815">
                  <c:v>582685479.79999995</c:v>
                </c:pt>
                <c:pt idx="51816">
                  <c:v>582696725.29999995</c:v>
                </c:pt>
                <c:pt idx="51817">
                  <c:v>582707970.79999995</c:v>
                </c:pt>
                <c:pt idx="51818">
                  <c:v>582719216.29999995</c:v>
                </c:pt>
                <c:pt idx="51819">
                  <c:v>582730461.79999995</c:v>
                </c:pt>
                <c:pt idx="51820">
                  <c:v>582741707.29999995</c:v>
                </c:pt>
                <c:pt idx="51821">
                  <c:v>582752952.79999995</c:v>
                </c:pt>
                <c:pt idx="51822">
                  <c:v>582764198.29999995</c:v>
                </c:pt>
                <c:pt idx="51823">
                  <c:v>582775443.79999995</c:v>
                </c:pt>
                <c:pt idx="51824">
                  <c:v>582786689.29999995</c:v>
                </c:pt>
                <c:pt idx="51825">
                  <c:v>582797934.79999995</c:v>
                </c:pt>
                <c:pt idx="51826">
                  <c:v>582809180.29999995</c:v>
                </c:pt>
                <c:pt idx="51827">
                  <c:v>582820425.79999995</c:v>
                </c:pt>
                <c:pt idx="51828">
                  <c:v>582831671.29999995</c:v>
                </c:pt>
                <c:pt idx="51829">
                  <c:v>582842916.79999995</c:v>
                </c:pt>
                <c:pt idx="51830">
                  <c:v>582854162.29999995</c:v>
                </c:pt>
                <c:pt idx="51831">
                  <c:v>582865407.79999995</c:v>
                </c:pt>
                <c:pt idx="51832">
                  <c:v>582876653.29999995</c:v>
                </c:pt>
                <c:pt idx="51833">
                  <c:v>582887898.79999995</c:v>
                </c:pt>
                <c:pt idx="51834">
                  <c:v>582899144.29999995</c:v>
                </c:pt>
                <c:pt idx="51835">
                  <c:v>582910389.79999995</c:v>
                </c:pt>
                <c:pt idx="51836">
                  <c:v>582921635.29999995</c:v>
                </c:pt>
                <c:pt idx="51837">
                  <c:v>582932880.79999995</c:v>
                </c:pt>
                <c:pt idx="51838">
                  <c:v>582944126.29999995</c:v>
                </c:pt>
                <c:pt idx="51839">
                  <c:v>582955371.79999995</c:v>
                </c:pt>
                <c:pt idx="51840">
                  <c:v>582966617.29999995</c:v>
                </c:pt>
                <c:pt idx="51841">
                  <c:v>582977862.79999995</c:v>
                </c:pt>
                <c:pt idx="51842">
                  <c:v>582989108.29999995</c:v>
                </c:pt>
                <c:pt idx="51843">
                  <c:v>583000353.79999995</c:v>
                </c:pt>
                <c:pt idx="51844">
                  <c:v>583011599.29999995</c:v>
                </c:pt>
                <c:pt idx="51845">
                  <c:v>583022844.70000005</c:v>
                </c:pt>
                <c:pt idx="51846">
                  <c:v>583034090.20000005</c:v>
                </c:pt>
                <c:pt idx="51847">
                  <c:v>583045335.70000005</c:v>
                </c:pt>
                <c:pt idx="51848">
                  <c:v>583056581.20000005</c:v>
                </c:pt>
                <c:pt idx="51849">
                  <c:v>583067826.70000005</c:v>
                </c:pt>
                <c:pt idx="51850">
                  <c:v>583079072.20000005</c:v>
                </c:pt>
                <c:pt idx="51851">
                  <c:v>583090317.70000005</c:v>
                </c:pt>
                <c:pt idx="51852">
                  <c:v>583101563.20000005</c:v>
                </c:pt>
                <c:pt idx="51853">
                  <c:v>583112808.70000005</c:v>
                </c:pt>
                <c:pt idx="51854">
                  <c:v>583124054.20000005</c:v>
                </c:pt>
                <c:pt idx="51855">
                  <c:v>583135299.70000005</c:v>
                </c:pt>
                <c:pt idx="51856">
                  <c:v>583146545.20000005</c:v>
                </c:pt>
                <c:pt idx="51857">
                  <c:v>583157790.70000005</c:v>
                </c:pt>
                <c:pt idx="51858">
                  <c:v>583169036.20000005</c:v>
                </c:pt>
                <c:pt idx="51859">
                  <c:v>583180281.70000005</c:v>
                </c:pt>
                <c:pt idx="51860">
                  <c:v>583191527.20000005</c:v>
                </c:pt>
                <c:pt idx="51861">
                  <c:v>583202772.70000005</c:v>
                </c:pt>
                <c:pt idx="51862">
                  <c:v>583214018.20000005</c:v>
                </c:pt>
                <c:pt idx="51863">
                  <c:v>583225263.70000005</c:v>
                </c:pt>
                <c:pt idx="51864">
                  <c:v>583236509.20000005</c:v>
                </c:pt>
                <c:pt idx="51865">
                  <c:v>583247754.70000005</c:v>
                </c:pt>
                <c:pt idx="51866">
                  <c:v>583259000.20000005</c:v>
                </c:pt>
                <c:pt idx="51867">
                  <c:v>583270245.70000005</c:v>
                </c:pt>
                <c:pt idx="51868">
                  <c:v>583281491.20000005</c:v>
                </c:pt>
                <c:pt idx="51869">
                  <c:v>583292736.70000005</c:v>
                </c:pt>
                <c:pt idx="51870">
                  <c:v>583303982.20000005</c:v>
                </c:pt>
                <c:pt idx="51871">
                  <c:v>583315227.70000005</c:v>
                </c:pt>
                <c:pt idx="51872">
                  <c:v>583326473.20000005</c:v>
                </c:pt>
                <c:pt idx="51873">
                  <c:v>583337718.70000005</c:v>
                </c:pt>
                <c:pt idx="51874">
                  <c:v>583348964.20000005</c:v>
                </c:pt>
                <c:pt idx="51875">
                  <c:v>583360209.70000005</c:v>
                </c:pt>
                <c:pt idx="51876">
                  <c:v>583371455.20000005</c:v>
                </c:pt>
                <c:pt idx="51877">
                  <c:v>583382700.70000005</c:v>
                </c:pt>
                <c:pt idx="51878">
                  <c:v>583393946.20000005</c:v>
                </c:pt>
                <c:pt idx="51879">
                  <c:v>583405191.70000005</c:v>
                </c:pt>
                <c:pt idx="51880">
                  <c:v>583416437.20000005</c:v>
                </c:pt>
                <c:pt idx="51881">
                  <c:v>583427682.70000005</c:v>
                </c:pt>
                <c:pt idx="51882">
                  <c:v>583438928.20000005</c:v>
                </c:pt>
                <c:pt idx="51883">
                  <c:v>583450173.70000005</c:v>
                </c:pt>
                <c:pt idx="51884">
                  <c:v>583461419.20000005</c:v>
                </c:pt>
                <c:pt idx="51885">
                  <c:v>583472664.70000005</c:v>
                </c:pt>
                <c:pt idx="51886">
                  <c:v>583483910.20000005</c:v>
                </c:pt>
                <c:pt idx="51887">
                  <c:v>583495155.70000005</c:v>
                </c:pt>
                <c:pt idx="51888">
                  <c:v>583506401.20000005</c:v>
                </c:pt>
                <c:pt idx="51889">
                  <c:v>583517646.70000005</c:v>
                </c:pt>
                <c:pt idx="51890">
                  <c:v>583528892.20000005</c:v>
                </c:pt>
                <c:pt idx="51891">
                  <c:v>583540137.70000005</c:v>
                </c:pt>
                <c:pt idx="51892">
                  <c:v>583551383.20000005</c:v>
                </c:pt>
                <c:pt idx="51893">
                  <c:v>583562628.70000005</c:v>
                </c:pt>
                <c:pt idx="51894">
                  <c:v>583573874.20000005</c:v>
                </c:pt>
                <c:pt idx="51895">
                  <c:v>583585119.60000002</c:v>
                </c:pt>
                <c:pt idx="51896">
                  <c:v>583596365.10000002</c:v>
                </c:pt>
                <c:pt idx="51897">
                  <c:v>583607610.60000002</c:v>
                </c:pt>
                <c:pt idx="51898">
                  <c:v>583618856.10000002</c:v>
                </c:pt>
                <c:pt idx="51899">
                  <c:v>583630101.60000002</c:v>
                </c:pt>
                <c:pt idx="51900">
                  <c:v>583641347.10000002</c:v>
                </c:pt>
                <c:pt idx="51901">
                  <c:v>583652592.60000002</c:v>
                </c:pt>
                <c:pt idx="51902">
                  <c:v>583663838.10000002</c:v>
                </c:pt>
                <c:pt idx="51903">
                  <c:v>583675083.60000002</c:v>
                </c:pt>
                <c:pt idx="51904">
                  <c:v>583686329.10000002</c:v>
                </c:pt>
                <c:pt idx="51905">
                  <c:v>583697574.60000002</c:v>
                </c:pt>
                <c:pt idx="51906">
                  <c:v>583708820.10000002</c:v>
                </c:pt>
                <c:pt idx="51907">
                  <c:v>583720065.60000002</c:v>
                </c:pt>
                <c:pt idx="51908">
                  <c:v>583731311.10000002</c:v>
                </c:pt>
                <c:pt idx="51909">
                  <c:v>583742556.60000002</c:v>
                </c:pt>
                <c:pt idx="51910">
                  <c:v>583753802.10000002</c:v>
                </c:pt>
                <c:pt idx="51911">
                  <c:v>583765047.60000002</c:v>
                </c:pt>
                <c:pt idx="51912">
                  <c:v>583776293.10000002</c:v>
                </c:pt>
                <c:pt idx="51913">
                  <c:v>583787538.60000002</c:v>
                </c:pt>
                <c:pt idx="51914">
                  <c:v>583798784.10000002</c:v>
                </c:pt>
                <c:pt idx="51915">
                  <c:v>583810029.60000002</c:v>
                </c:pt>
                <c:pt idx="51916">
                  <c:v>583821275.10000002</c:v>
                </c:pt>
                <c:pt idx="51917">
                  <c:v>583832520.60000002</c:v>
                </c:pt>
                <c:pt idx="51918">
                  <c:v>583843766.10000002</c:v>
                </c:pt>
                <c:pt idx="51919">
                  <c:v>583855011.60000002</c:v>
                </c:pt>
                <c:pt idx="51920">
                  <c:v>583866257.10000002</c:v>
                </c:pt>
                <c:pt idx="51921">
                  <c:v>583877502.60000002</c:v>
                </c:pt>
                <c:pt idx="51922">
                  <c:v>583888748.10000002</c:v>
                </c:pt>
                <c:pt idx="51923">
                  <c:v>583899993.60000002</c:v>
                </c:pt>
                <c:pt idx="51924">
                  <c:v>583911239.10000002</c:v>
                </c:pt>
                <c:pt idx="51925">
                  <c:v>583922484.60000002</c:v>
                </c:pt>
                <c:pt idx="51926">
                  <c:v>583933730.10000002</c:v>
                </c:pt>
                <c:pt idx="51927">
                  <c:v>583944975.60000002</c:v>
                </c:pt>
                <c:pt idx="51928">
                  <c:v>583956221.10000002</c:v>
                </c:pt>
                <c:pt idx="51929">
                  <c:v>583967466.60000002</c:v>
                </c:pt>
                <c:pt idx="51930">
                  <c:v>583978712.10000002</c:v>
                </c:pt>
                <c:pt idx="51931">
                  <c:v>583989957.60000002</c:v>
                </c:pt>
                <c:pt idx="51932">
                  <c:v>584001203.10000002</c:v>
                </c:pt>
                <c:pt idx="51933">
                  <c:v>584012448.60000002</c:v>
                </c:pt>
                <c:pt idx="51934">
                  <c:v>584023694.10000002</c:v>
                </c:pt>
                <c:pt idx="51935">
                  <c:v>584034939.60000002</c:v>
                </c:pt>
                <c:pt idx="51936">
                  <c:v>584046185.10000002</c:v>
                </c:pt>
                <c:pt idx="51937">
                  <c:v>584057430.60000002</c:v>
                </c:pt>
                <c:pt idx="51938">
                  <c:v>584068676.10000002</c:v>
                </c:pt>
                <c:pt idx="51939">
                  <c:v>584079921.60000002</c:v>
                </c:pt>
                <c:pt idx="51940">
                  <c:v>584091167.10000002</c:v>
                </c:pt>
                <c:pt idx="51941">
                  <c:v>584102412.60000002</c:v>
                </c:pt>
                <c:pt idx="51942">
                  <c:v>584113658.10000002</c:v>
                </c:pt>
                <c:pt idx="51943">
                  <c:v>584124903.60000002</c:v>
                </c:pt>
                <c:pt idx="51944">
                  <c:v>584136149.10000002</c:v>
                </c:pt>
                <c:pt idx="51945">
                  <c:v>584147394.60000002</c:v>
                </c:pt>
                <c:pt idx="51946">
                  <c:v>584158640</c:v>
                </c:pt>
                <c:pt idx="51947">
                  <c:v>584169885.5</c:v>
                </c:pt>
                <c:pt idx="51948">
                  <c:v>584181131</c:v>
                </c:pt>
                <c:pt idx="51949">
                  <c:v>584192376.5</c:v>
                </c:pt>
                <c:pt idx="51950">
                  <c:v>584203622</c:v>
                </c:pt>
                <c:pt idx="51951">
                  <c:v>584214867.5</c:v>
                </c:pt>
                <c:pt idx="51952">
                  <c:v>584226113</c:v>
                </c:pt>
                <c:pt idx="51953">
                  <c:v>584237358.5</c:v>
                </c:pt>
                <c:pt idx="51954">
                  <c:v>584248604</c:v>
                </c:pt>
                <c:pt idx="51955">
                  <c:v>584259849.5</c:v>
                </c:pt>
                <c:pt idx="51956">
                  <c:v>584271095</c:v>
                </c:pt>
                <c:pt idx="51957">
                  <c:v>584282340.5</c:v>
                </c:pt>
                <c:pt idx="51958">
                  <c:v>584293586</c:v>
                </c:pt>
                <c:pt idx="51959">
                  <c:v>584304831.5</c:v>
                </c:pt>
                <c:pt idx="51960">
                  <c:v>584316077</c:v>
                </c:pt>
                <c:pt idx="51961">
                  <c:v>584327322.5</c:v>
                </c:pt>
                <c:pt idx="51962">
                  <c:v>584338568</c:v>
                </c:pt>
                <c:pt idx="51963">
                  <c:v>584349813.5</c:v>
                </c:pt>
                <c:pt idx="51964">
                  <c:v>584361059</c:v>
                </c:pt>
                <c:pt idx="51965">
                  <c:v>584372304.5</c:v>
                </c:pt>
                <c:pt idx="51966">
                  <c:v>584383550</c:v>
                </c:pt>
                <c:pt idx="51967">
                  <c:v>584394795.5</c:v>
                </c:pt>
                <c:pt idx="51968">
                  <c:v>584406041</c:v>
                </c:pt>
                <c:pt idx="51969">
                  <c:v>584417286.5</c:v>
                </c:pt>
                <c:pt idx="51970">
                  <c:v>584428532</c:v>
                </c:pt>
                <c:pt idx="51971">
                  <c:v>584439777.5</c:v>
                </c:pt>
                <c:pt idx="51972">
                  <c:v>584451023</c:v>
                </c:pt>
                <c:pt idx="51973">
                  <c:v>584462268.5</c:v>
                </c:pt>
                <c:pt idx="51974">
                  <c:v>584473514</c:v>
                </c:pt>
                <c:pt idx="51975">
                  <c:v>584484759.5</c:v>
                </c:pt>
                <c:pt idx="51976">
                  <c:v>584496005</c:v>
                </c:pt>
                <c:pt idx="51977">
                  <c:v>584507250.5</c:v>
                </c:pt>
                <c:pt idx="51978">
                  <c:v>584518496</c:v>
                </c:pt>
                <c:pt idx="51979">
                  <c:v>584529741.5</c:v>
                </c:pt>
                <c:pt idx="51980">
                  <c:v>584540987</c:v>
                </c:pt>
                <c:pt idx="51981">
                  <c:v>584552232.5</c:v>
                </c:pt>
                <c:pt idx="51982">
                  <c:v>584563478</c:v>
                </c:pt>
                <c:pt idx="51983">
                  <c:v>584574723.5</c:v>
                </c:pt>
                <c:pt idx="51984">
                  <c:v>584585969</c:v>
                </c:pt>
                <c:pt idx="51985">
                  <c:v>584597214.5</c:v>
                </c:pt>
                <c:pt idx="51986">
                  <c:v>584608460</c:v>
                </c:pt>
                <c:pt idx="51987">
                  <c:v>584619705.5</c:v>
                </c:pt>
                <c:pt idx="51988">
                  <c:v>584630951</c:v>
                </c:pt>
                <c:pt idx="51989">
                  <c:v>584642196.5</c:v>
                </c:pt>
                <c:pt idx="51990">
                  <c:v>584653442</c:v>
                </c:pt>
                <c:pt idx="51991">
                  <c:v>584664687.5</c:v>
                </c:pt>
                <c:pt idx="51992">
                  <c:v>584675933</c:v>
                </c:pt>
                <c:pt idx="51993">
                  <c:v>584687178.5</c:v>
                </c:pt>
                <c:pt idx="51994">
                  <c:v>584698424</c:v>
                </c:pt>
                <c:pt idx="51995">
                  <c:v>584709669.5</c:v>
                </c:pt>
                <c:pt idx="51996">
                  <c:v>584720914.89999998</c:v>
                </c:pt>
                <c:pt idx="51997">
                  <c:v>584732160.39999998</c:v>
                </c:pt>
                <c:pt idx="51998">
                  <c:v>584743405.89999998</c:v>
                </c:pt>
                <c:pt idx="51999">
                  <c:v>584754651.39999998</c:v>
                </c:pt>
                <c:pt idx="52000">
                  <c:v>584765896.89999998</c:v>
                </c:pt>
                <c:pt idx="52001">
                  <c:v>584777142.39999998</c:v>
                </c:pt>
                <c:pt idx="52002">
                  <c:v>584788387.89999998</c:v>
                </c:pt>
                <c:pt idx="52003">
                  <c:v>584799633.39999998</c:v>
                </c:pt>
                <c:pt idx="52004">
                  <c:v>584810878.89999998</c:v>
                </c:pt>
                <c:pt idx="52005">
                  <c:v>584822124.39999998</c:v>
                </c:pt>
                <c:pt idx="52006">
                  <c:v>584833369.89999998</c:v>
                </c:pt>
                <c:pt idx="52007">
                  <c:v>584844615.39999998</c:v>
                </c:pt>
                <c:pt idx="52008">
                  <c:v>584855860.89999998</c:v>
                </c:pt>
                <c:pt idx="52009">
                  <c:v>584867106.39999998</c:v>
                </c:pt>
                <c:pt idx="52010">
                  <c:v>584878351.89999998</c:v>
                </c:pt>
                <c:pt idx="52011">
                  <c:v>584889597.39999998</c:v>
                </c:pt>
                <c:pt idx="52012">
                  <c:v>584900842.89999998</c:v>
                </c:pt>
                <c:pt idx="52013">
                  <c:v>584912088.39999998</c:v>
                </c:pt>
                <c:pt idx="52014">
                  <c:v>584923333.89999998</c:v>
                </c:pt>
                <c:pt idx="52015">
                  <c:v>584934579.39999998</c:v>
                </c:pt>
                <c:pt idx="52016">
                  <c:v>584945824.89999998</c:v>
                </c:pt>
                <c:pt idx="52017">
                  <c:v>584957070.39999998</c:v>
                </c:pt>
                <c:pt idx="52018">
                  <c:v>584968315.89999998</c:v>
                </c:pt>
                <c:pt idx="52019">
                  <c:v>584979561.39999998</c:v>
                </c:pt>
                <c:pt idx="52020">
                  <c:v>584990806.89999998</c:v>
                </c:pt>
                <c:pt idx="52021">
                  <c:v>585002052.39999998</c:v>
                </c:pt>
                <c:pt idx="52022">
                  <c:v>585013297.89999998</c:v>
                </c:pt>
                <c:pt idx="52023">
                  <c:v>585024543.39999998</c:v>
                </c:pt>
                <c:pt idx="52024">
                  <c:v>585035788.89999998</c:v>
                </c:pt>
                <c:pt idx="52025">
                  <c:v>585047034.39999998</c:v>
                </c:pt>
                <c:pt idx="52026">
                  <c:v>585058279.89999998</c:v>
                </c:pt>
                <c:pt idx="52027">
                  <c:v>585069525.39999998</c:v>
                </c:pt>
                <c:pt idx="52028">
                  <c:v>585080770.89999998</c:v>
                </c:pt>
                <c:pt idx="52029">
                  <c:v>585092016.39999998</c:v>
                </c:pt>
                <c:pt idx="52030">
                  <c:v>585103261.89999998</c:v>
                </c:pt>
                <c:pt idx="52031">
                  <c:v>585114507.39999998</c:v>
                </c:pt>
                <c:pt idx="52032">
                  <c:v>585125752.89999998</c:v>
                </c:pt>
                <c:pt idx="52033">
                  <c:v>585136998.39999998</c:v>
                </c:pt>
                <c:pt idx="52034">
                  <c:v>585148243.89999998</c:v>
                </c:pt>
                <c:pt idx="52035">
                  <c:v>585159489.39999998</c:v>
                </c:pt>
                <c:pt idx="52036">
                  <c:v>585170734.89999998</c:v>
                </c:pt>
                <c:pt idx="52037">
                  <c:v>585181980.39999998</c:v>
                </c:pt>
                <c:pt idx="52038">
                  <c:v>585193225.89999998</c:v>
                </c:pt>
                <c:pt idx="52039">
                  <c:v>585204471.39999998</c:v>
                </c:pt>
                <c:pt idx="52040">
                  <c:v>585215716.89999998</c:v>
                </c:pt>
                <c:pt idx="52041">
                  <c:v>585226962.39999998</c:v>
                </c:pt>
                <c:pt idx="52042">
                  <c:v>585238207.89999998</c:v>
                </c:pt>
                <c:pt idx="52043">
                  <c:v>585249453.39999998</c:v>
                </c:pt>
                <c:pt idx="52044">
                  <c:v>585260698.89999998</c:v>
                </c:pt>
                <c:pt idx="52045">
                  <c:v>585271944.39999998</c:v>
                </c:pt>
                <c:pt idx="52046">
                  <c:v>585283189.89999998</c:v>
                </c:pt>
                <c:pt idx="52047">
                  <c:v>585294435.29999995</c:v>
                </c:pt>
                <c:pt idx="52048">
                  <c:v>585305680.79999995</c:v>
                </c:pt>
                <c:pt idx="52049">
                  <c:v>585316926.29999995</c:v>
                </c:pt>
                <c:pt idx="52050">
                  <c:v>585328171.79999995</c:v>
                </c:pt>
                <c:pt idx="52051">
                  <c:v>585339417.29999995</c:v>
                </c:pt>
                <c:pt idx="52052">
                  <c:v>585350662.79999995</c:v>
                </c:pt>
                <c:pt idx="52053">
                  <c:v>585361908.29999995</c:v>
                </c:pt>
                <c:pt idx="52054">
                  <c:v>585373153.79999995</c:v>
                </c:pt>
                <c:pt idx="52055">
                  <c:v>585384399.29999995</c:v>
                </c:pt>
                <c:pt idx="52056">
                  <c:v>585395644.79999995</c:v>
                </c:pt>
                <c:pt idx="52057">
                  <c:v>585406890.29999995</c:v>
                </c:pt>
                <c:pt idx="52058">
                  <c:v>585418135.79999995</c:v>
                </c:pt>
                <c:pt idx="52059">
                  <c:v>585429381.29999995</c:v>
                </c:pt>
                <c:pt idx="52060">
                  <c:v>585440626.79999995</c:v>
                </c:pt>
                <c:pt idx="52061">
                  <c:v>585451872.29999995</c:v>
                </c:pt>
                <c:pt idx="52062">
                  <c:v>585463117.79999995</c:v>
                </c:pt>
                <c:pt idx="52063">
                  <c:v>585474363.29999995</c:v>
                </c:pt>
                <c:pt idx="52064">
                  <c:v>585485608.79999995</c:v>
                </c:pt>
                <c:pt idx="52065">
                  <c:v>585496854.29999995</c:v>
                </c:pt>
                <c:pt idx="52066">
                  <c:v>585508099.79999995</c:v>
                </c:pt>
                <c:pt idx="52067">
                  <c:v>585519345.29999995</c:v>
                </c:pt>
                <c:pt idx="52068">
                  <c:v>585530590.79999995</c:v>
                </c:pt>
                <c:pt idx="52069">
                  <c:v>585541836.29999995</c:v>
                </c:pt>
                <c:pt idx="52070">
                  <c:v>585553081.79999995</c:v>
                </c:pt>
                <c:pt idx="52071">
                  <c:v>585564327.29999995</c:v>
                </c:pt>
                <c:pt idx="52072">
                  <c:v>585575572.79999995</c:v>
                </c:pt>
                <c:pt idx="52073">
                  <c:v>585586818.29999995</c:v>
                </c:pt>
                <c:pt idx="52074">
                  <c:v>585598063.79999995</c:v>
                </c:pt>
                <c:pt idx="52075">
                  <c:v>585609309.29999995</c:v>
                </c:pt>
                <c:pt idx="52076">
                  <c:v>585620554.79999995</c:v>
                </c:pt>
                <c:pt idx="52077">
                  <c:v>585631800.29999995</c:v>
                </c:pt>
                <c:pt idx="52078">
                  <c:v>585643045.79999995</c:v>
                </c:pt>
                <c:pt idx="52079">
                  <c:v>585654291.29999995</c:v>
                </c:pt>
                <c:pt idx="52080">
                  <c:v>585665536.79999995</c:v>
                </c:pt>
                <c:pt idx="52081">
                  <c:v>585676782.29999995</c:v>
                </c:pt>
                <c:pt idx="52082">
                  <c:v>585688027.79999995</c:v>
                </c:pt>
                <c:pt idx="52083">
                  <c:v>585699273.29999995</c:v>
                </c:pt>
                <c:pt idx="52084">
                  <c:v>585710518.79999995</c:v>
                </c:pt>
                <c:pt idx="52085">
                  <c:v>585721764.29999995</c:v>
                </c:pt>
                <c:pt idx="52086">
                  <c:v>585733009.79999995</c:v>
                </c:pt>
                <c:pt idx="52087">
                  <c:v>585744255.29999995</c:v>
                </c:pt>
                <c:pt idx="52088">
                  <c:v>585755500.79999995</c:v>
                </c:pt>
                <c:pt idx="52089">
                  <c:v>585766746.29999995</c:v>
                </c:pt>
                <c:pt idx="52090">
                  <c:v>585777991.79999995</c:v>
                </c:pt>
                <c:pt idx="52091">
                  <c:v>585789237.29999995</c:v>
                </c:pt>
                <c:pt idx="52092">
                  <c:v>585800482.79999995</c:v>
                </c:pt>
                <c:pt idx="52093">
                  <c:v>585811728.29999995</c:v>
                </c:pt>
                <c:pt idx="52094">
                  <c:v>585822973.79999995</c:v>
                </c:pt>
                <c:pt idx="52095">
                  <c:v>585834219.29999995</c:v>
                </c:pt>
                <c:pt idx="52096">
                  <c:v>585845464.79999995</c:v>
                </c:pt>
                <c:pt idx="52097">
                  <c:v>585856710.20000005</c:v>
                </c:pt>
                <c:pt idx="52098">
                  <c:v>585867955.70000005</c:v>
                </c:pt>
                <c:pt idx="52099">
                  <c:v>585879201.20000005</c:v>
                </c:pt>
                <c:pt idx="52100">
                  <c:v>585890446.70000005</c:v>
                </c:pt>
                <c:pt idx="52101">
                  <c:v>585901692.20000005</c:v>
                </c:pt>
                <c:pt idx="52102">
                  <c:v>585912937.70000005</c:v>
                </c:pt>
                <c:pt idx="52103">
                  <c:v>585924183.20000005</c:v>
                </c:pt>
                <c:pt idx="52104">
                  <c:v>585935428.70000005</c:v>
                </c:pt>
                <c:pt idx="52105">
                  <c:v>585946674.20000005</c:v>
                </c:pt>
                <c:pt idx="52106">
                  <c:v>585957919.70000005</c:v>
                </c:pt>
                <c:pt idx="52107">
                  <c:v>585969165.20000005</c:v>
                </c:pt>
                <c:pt idx="52108">
                  <c:v>585980410.70000005</c:v>
                </c:pt>
                <c:pt idx="52109">
                  <c:v>585991656.20000005</c:v>
                </c:pt>
                <c:pt idx="52110">
                  <c:v>586002901.70000005</c:v>
                </c:pt>
                <c:pt idx="52111">
                  <c:v>586014147.20000005</c:v>
                </c:pt>
                <c:pt idx="52112">
                  <c:v>586025392.70000005</c:v>
                </c:pt>
                <c:pt idx="52113">
                  <c:v>586036638.20000005</c:v>
                </c:pt>
                <c:pt idx="52114">
                  <c:v>586047883.70000005</c:v>
                </c:pt>
                <c:pt idx="52115">
                  <c:v>586059129.20000005</c:v>
                </c:pt>
                <c:pt idx="52116">
                  <c:v>586070374.70000005</c:v>
                </c:pt>
                <c:pt idx="52117">
                  <c:v>586081620.20000005</c:v>
                </c:pt>
                <c:pt idx="52118">
                  <c:v>586092865.70000005</c:v>
                </c:pt>
                <c:pt idx="52119">
                  <c:v>586104111.20000005</c:v>
                </c:pt>
                <c:pt idx="52120">
                  <c:v>586115356.70000005</c:v>
                </c:pt>
                <c:pt idx="52121">
                  <c:v>586126602.20000005</c:v>
                </c:pt>
                <c:pt idx="52122">
                  <c:v>586137847.70000005</c:v>
                </c:pt>
                <c:pt idx="52123">
                  <c:v>586149093.20000005</c:v>
                </c:pt>
                <c:pt idx="52124">
                  <c:v>586160338.70000005</c:v>
                </c:pt>
                <c:pt idx="52125">
                  <c:v>586171584.20000005</c:v>
                </c:pt>
                <c:pt idx="52126">
                  <c:v>586182829.70000005</c:v>
                </c:pt>
                <c:pt idx="52127">
                  <c:v>586194075.20000005</c:v>
                </c:pt>
                <c:pt idx="52128">
                  <c:v>586205320.70000005</c:v>
                </c:pt>
                <c:pt idx="52129">
                  <c:v>586216566.20000005</c:v>
                </c:pt>
                <c:pt idx="52130">
                  <c:v>586227811.70000005</c:v>
                </c:pt>
                <c:pt idx="52131">
                  <c:v>586239057.20000005</c:v>
                </c:pt>
                <c:pt idx="52132">
                  <c:v>586250302.70000005</c:v>
                </c:pt>
                <c:pt idx="52133">
                  <c:v>586261548.20000005</c:v>
                </c:pt>
                <c:pt idx="52134">
                  <c:v>586272793.70000005</c:v>
                </c:pt>
                <c:pt idx="52135">
                  <c:v>586284039.20000005</c:v>
                </c:pt>
                <c:pt idx="52136">
                  <c:v>586295284.70000005</c:v>
                </c:pt>
                <c:pt idx="52137">
                  <c:v>586306530.20000005</c:v>
                </c:pt>
                <c:pt idx="52138">
                  <c:v>586317775.70000005</c:v>
                </c:pt>
                <c:pt idx="52139">
                  <c:v>586329021.20000005</c:v>
                </c:pt>
                <c:pt idx="52140">
                  <c:v>586340266.70000005</c:v>
                </c:pt>
                <c:pt idx="52141">
                  <c:v>586351512.20000005</c:v>
                </c:pt>
                <c:pt idx="52142">
                  <c:v>586362757.70000005</c:v>
                </c:pt>
                <c:pt idx="52143">
                  <c:v>586374003.20000005</c:v>
                </c:pt>
                <c:pt idx="52144">
                  <c:v>586385248.70000005</c:v>
                </c:pt>
                <c:pt idx="52145">
                  <c:v>586396494.20000005</c:v>
                </c:pt>
                <c:pt idx="52146">
                  <c:v>586407739.70000005</c:v>
                </c:pt>
                <c:pt idx="52147">
                  <c:v>586418985.20000005</c:v>
                </c:pt>
                <c:pt idx="52148">
                  <c:v>586430230.60000002</c:v>
                </c:pt>
                <c:pt idx="52149">
                  <c:v>586441476.10000002</c:v>
                </c:pt>
                <c:pt idx="52150">
                  <c:v>586452721.60000002</c:v>
                </c:pt>
                <c:pt idx="52151">
                  <c:v>586463967.10000002</c:v>
                </c:pt>
                <c:pt idx="52152">
                  <c:v>586475212.60000002</c:v>
                </c:pt>
                <c:pt idx="52153">
                  <c:v>586486458.10000002</c:v>
                </c:pt>
                <c:pt idx="52154">
                  <c:v>586497703.60000002</c:v>
                </c:pt>
                <c:pt idx="52155">
                  <c:v>586508949.10000002</c:v>
                </c:pt>
                <c:pt idx="52156">
                  <c:v>586520194.60000002</c:v>
                </c:pt>
                <c:pt idx="52157">
                  <c:v>586531440.10000002</c:v>
                </c:pt>
                <c:pt idx="52158">
                  <c:v>586542685.60000002</c:v>
                </c:pt>
                <c:pt idx="52159">
                  <c:v>586553931.10000002</c:v>
                </c:pt>
                <c:pt idx="52160">
                  <c:v>586565176.60000002</c:v>
                </c:pt>
                <c:pt idx="52161">
                  <c:v>586576422.10000002</c:v>
                </c:pt>
                <c:pt idx="52162">
                  <c:v>586587667.60000002</c:v>
                </c:pt>
                <c:pt idx="52163">
                  <c:v>586598913.10000002</c:v>
                </c:pt>
                <c:pt idx="52164">
                  <c:v>586610158.60000002</c:v>
                </c:pt>
                <c:pt idx="52165">
                  <c:v>586621404.10000002</c:v>
                </c:pt>
                <c:pt idx="52166">
                  <c:v>586632649.60000002</c:v>
                </c:pt>
                <c:pt idx="52167">
                  <c:v>586643895.10000002</c:v>
                </c:pt>
                <c:pt idx="52168">
                  <c:v>586655140.60000002</c:v>
                </c:pt>
                <c:pt idx="52169">
                  <c:v>586666386.10000002</c:v>
                </c:pt>
                <c:pt idx="52170">
                  <c:v>586677631.60000002</c:v>
                </c:pt>
                <c:pt idx="52171">
                  <c:v>586688877.10000002</c:v>
                </c:pt>
                <c:pt idx="52172">
                  <c:v>586700122.60000002</c:v>
                </c:pt>
                <c:pt idx="52173">
                  <c:v>586711368.10000002</c:v>
                </c:pt>
                <c:pt idx="52174">
                  <c:v>586722613.60000002</c:v>
                </c:pt>
                <c:pt idx="52175">
                  <c:v>586733859.10000002</c:v>
                </c:pt>
                <c:pt idx="52176">
                  <c:v>586745104.60000002</c:v>
                </c:pt>
                <c:pt idx="52177">
                  <c:v>586756350.10000002</c:v>
                </c:pt>
                <c:pt idx="52178">
                  <c:v>586767595.60000002</c:v>
                </c:pt>
                <c:pt idx="52179">
                  <c:v>586778841.10000002</c:v>
                </c:pt>
                <c:pt idx="52180">
                  <c:v>586790086.60000002</c:v>
                </c:pt>
                <c:pt idx="52181">
                  <c:v>586801332.10000002</c:v>
                </c:pt>
                <c:pt idx="52182">
                  <c:v>586812577.60000002</c:v>
                </c:pt>
                <c:pt idx="52183">
                  <c:v>586823823.10000002</c:v>
                </c:pt>
                <c:pt idx="52184">
                  <c:v>586835068.60000002</c:v>
                </c:pt>
                <c:pt idx="52185">
                  <c:v>586846314.10000002</c:v>
                </c:pt>
                <c:pt idx="52186">
                  <c:v>586857559.60000002</c:v>
                </c:pt>
                <c:pt idx="52187">
                  <c:v>586868805.10000002</c:v>
                </c:pt>
                <c:pt idx="52188">
                  <c:v>586880050.60000002</c:v>
                </c:pt>
                <c:pt idx="52189">
                  <c:v>586891296.10000002</c:v>
                </c:pt>
                <c:pt idx="52190">
                  <c:v>586902541.60000002</c:v>
                </c:pt>
                <c:pt idx="52191">
                  <c:v>586913787.10000002</c:v>
                </c:pt>
                <c:pt idx="52192">
                  <c:v>586925032.60000002</c:v>
                </c:pt>
                <c:pt idx="52193">
                  <c:v>586936278.10000002</c:v>
                </c:pt>
                <c:pt idx="52194">
                  <c:v>586947523.60000002</c:v>
                </c:pt>
                <c:pt idx="52195">
                  <c:v>586958769.10000002</c:v>
                </c:pt>
                <c:pt idx="52196">
                  <c:v>586970014.60000002</c:v>
                </c:pt>
                <c:pt idx="52197">
                  <c:v>586981260.10000002</c:v>
                </c:pt>
                <c:pt idx="52198">
                  <c:v>586992505.5</c:v>
                </c:pt>
                <c:pt idx="52199">
                  <c:v>587003751</c:v>
                </c:pt>
                <c:pt idx="52200">
                  <c:v>587014996.5</c:v>
                </c:pt>
                <c:pt idx="52201">
                  <c:v>587026242</c:v>
                </c:pt>
                <c:pt idx="52202">
                  <c:v>587037487.5</c:v>
                </c:pt>
                <c:pt idx="52203">
                  <c:v>587048733</c:v>
                </c:pt>
                <c:pt idx="52204">
                  <c:v>587059978.5</c:v>
                </c:pt>
                <c:pt idx="52205">
                  <c:v>587071224</c:v>
                </c:pt>
                <c:pt idx="52206">
                  <c:v>587082469.5</c:v>
                </c:pt>
                <c:pt idx="52207">
                  <c:v>587093715</c:v>
                </c:pt>
                <c:pt idx="52208">
                  <c:v>587104960.5</c:v>
                </c:pt>
                <c:pt idx="52209">
                  <c:v>587116206</c:v>
                </c:pt>
                <c:pt idx="52210">
                  <c:v>587127451.5</c:v>
                </c:pt>
                <c:pt idx="52211">
                  <c:v>587138697</c:v>
                </c:pt>
                <c:pt idx="52212">
                  <c:v>587149942.5</c:v>
                </c:pt>
                <c:pt idx="52213">
                  <c:v>587161188</c:v>
                </c:pt>
                <c:pt idx="52214">
                  <c:v>587172433.5</c:v>
                </c:pt>
                <c:pt idx="52215">
                  <c:v>587183679</c:v>
                </c:pt>
                <c:pt idx="52216">
                  <c:v>587194924.5</c:v>
                </c:pt>
                <c:pt idx="52217">
                  <c:v>587206170</c:v>
                </c:pt>
                <c:pt idx="52218">
                  <c:v>587217415.5</c:v>
                </c:pt>
                <c:pt idx="52219">
                  <c:v>587228661</c:v>
                </c:pt>
                <c:pt idx="52220">
                  <c:v>587239906.5</c:v>
                </c:pt>
                <c:pt idx="52221">
                  <c:v>587251152</c:v>
                </c:pt>
                <c:pt idx="52222">
                  <c:v>587262397.5</c:v>
                </c:pt>
                <c:pt idx="52223">
                  <c:v>587273643</c:v>
                </c:pt>
                <c:pt idx="52224">
                  <c:v>587284888.5</c:v>
                </c:pt>
                <c:pt idx="52225">
                  <c:v>587296134</c:v>
                </c:pt>
                <c:pt idx="52226">
                  <c:v>587307379.5</c:v>
                </c:pt>
                <c:pt idx="52227">
                  <c:v>587318625</c:v>
                </c:pt>
                <c:pt idx="52228">
                  <c:v>587329870.5</c:v>
                </c:pt>
                <c:pt idx="52229">
                  <c:v>587341116</c:v>
                </c:pt>
                <c:pt idx="52230">
                  <c:v>587352361.5</c:v>
                </c:pt>
                <c:pt idx="52231">
                  <c:v>587363607</c:v>
                </c:pt>
                <c:pt idx="52232">
                  <c:v>587374852.5</c:v>
                </c:pt>
                <c:pt idx="52233">
                  <c:v>587386098</c:v>
                </c:pt>
                <c:pt idx="52234">
                  <c:v>587397343.5</c:v>
                </c:pt>
                <c:pt idx="52235">
                  <c:v>587408589</c:v>
                </c:pt>
                <c:pt idx="52236">
                  <c:v>587419834.5</c:v>
                </c:pt>
                <c:pt idx="52237">
                  <c:v>587431080</c:v>
                </c:pt>
                <c:pt idx="52238">
                  <c:v>587442325.5</c:v>
                </c:pt>
                <c:pt idx="52239">
                  <c:v>587453571</c:v>
                </c:pt>
                <c:pt idx="52240">
                  <c:v>587464816.5</c:v>
                </c:pt>
                <c:pt idx="52241">
                  <c:v>587476062</c:v>
                </c:pt>
                <c:pt idx="52242">
                  <c:v>587487307.5</c:v>
                </c:pt>
                <c:pt idx="52243">
                  <c:v>587498553</c:v>
                </c:pt>
                <c:pt idx="52244">
                  <c:v>587509798.5</c:v>
                </c:pt>
                <c:pt idx="52245">
                  <c:v>587521044</c:v>
                </c:pt>
                <c:pt idx="52246">
                  <c:v>587532289.5</c:v>
                </c:pt>
                <c:pt idx="52247">
                  <c:v>587543535</c:v>
                </c:pt>
                <c:pt idx="52248">
                  <c:v>587554780.5</c:v>
                </c:pt>
                <c:pt idx="52249">
                  <c:v>587566025.89999998</c:v>
                </c:pt>
                <c:pt idx="52250">
                  <c:v>587577271.39999998</c:v>
                </c:pt>
                <c:pt idx="52251">
                  <c:v>587588516.89999998</c:v>
                </c:pt>
                <c:pt idx="52252">
                  <c:v>587599762.39999998</c:v>
                </c:pt>
                <c:pt idx="52253">
                  <c:v>587611007.89999998</c:v>
                </c:pt>
                <c:pt idx="52254">
                  <c:v>587622253.39999998</c:v>
                </c:pt>
                <c:pt idx="52255">
                  <c:v>587633498.89999998</c:v>
                </c:pt>
                <c:pt idx="52256">
                  <c:v>587644744.39999998</c:v>
                </c:pt>
                <c:pt idx="52257">
                  <c:v>587655989.89999998</c:v>
                </c:pt>
                <c:pt idx="52258">
                  <c:v>587667235.39999998</c:v>
                </c:pt>
                <c:pt idx="52259">
                  <c:v>587678480.89999998</c:v>
                </c:pt>
                <c:pt idx="52260">
                  <c:v>587689726.39999998</c:v>
                </c:pt>
                <c:pt idx="52261">
                  <c:v>587700971.89999998</c:v>
                </c:pt>
                <c:pt idx="52262">
                  <c:v>587712217.39999998</c:v>
                </c:pt>
                <c:pt idx="52263">
                  <c:v>587723462.89999998</c:v>
                </c:pt>
                <c:pt idx="52264">
                  <c:v>587734708.39999998</c:v>
                </c:pt>
                <c:pt idx="52265">
                  <c:v>587745953.89999998</c:v>
                </c:pt>
                <c:pt idx="52266">
                  <c:v>587757199.39999998</c:v>
                </c:pt>
                <c:pt idx="52267">
                  <c:v>587768444.89999998</c:v>
                </c:pt>
                <c:pt idx="52268">
                  <c:v>587779690.39999998</c:v>
                </c:pt>
                <c:pt idx="52269">
                  <c:v>587790935.89999998</c:v>
                </c:pt>
                <c:pt idx="52270">
                  <c:v>587802181.39999998</c:v>
                </c:pt>
                <c:pt idx="52271">
                  <c:v>587813426.89999998</c:v>
                </c:pt>
                <c:pt idx="52272">
                  <c:v>587824672.39999998</c:v>
                </c:pt>
                <c:pt idx="52273">
                  <c:v>587835917.89999998</c:v>
                </c:pt>
                <c:pt idx="52274">
                  <c:v>587847163.39999998</c:v>
                </c:pt>
                <c:pt idx="52275">
                  <c:v>587858408.89999998</c:v>
                </c:pt>
                <c:pt idx="52276">
                  <c:v>587869654.39999998</c:v>
                </c:pt>
                <c:pt idx="52277">
                  <c:v>587880899.89999998</c:v>
                </c:pt>
                <c:pt idx="52278">
                  <c:v>587892145.39999998</c:v>
                </c:pt>
                <c:pt idx="52279">
                  <c:v>587903390.89999998</c:v>
                </c:pt>
                <c:pt idx="52280">
                  <c:v>587914636.39999998</c:v>
                </c:pt>
                <c:pt idx="52281">
                  <c:v>587925881.89999998</c:v>
                </c:pt>
                <c:pt idx="52282">
                  <c:v>587937127.39999998</c:v>
                </c:pt>
                <c:pt idx="52283">
                  <c:v>587948372.89999998</c:v>
                </c:pt>
                <c:pt idx="52284">
                  <c:v>587959618.39999998</c:v>
                </c:pt>
                <c:pt idx="52285">
                  <c:v>587970863.89999998</c:v>
                </c:pt>
                <c:pt idx="52286">
                  <c:v>587982109.39999998</c:v>
                </c:pt>
                <c:pt idx="52287">
                  <c:v>587993354.89999998</c:v>
                </c:pt>
                <c:pt idx="52288">
                  <c:v>588004600.39999998</c:v>
                </c:pt>
                <c:pt idx="52289">
                  <c:v>588015845.89999998</c:v>
                </c:pt>
                <c:pt idx="52290">
                  <c:v>588027091.39999998</c:v>
                </c:pt>
                <c:pt idx="52291">
                  <c:v>588038336.89999998</c:v>
                </c:pt>
                <c:pt idx="52292">
                  <c:v>588049582.39999998</c:v>
                </c:pt>
                <c:pt idx="52293">
                  <c:v>588060827.89999998</c:v>
                </c:pt>
                <c:pt idx="52294">
                  <c:v>588072073.39999998</c:v>
                </c:pt>
                <c:pt idx="52295">
                  <c:v>588083318.89999998</c:v>
                </c:pt>
                <c:pt idx="52296">
                  <c:v>588094564.39999998</c:v>
                </c:pt>
                <c:pt idx="52297">
                  <c:v>588105809.89999998</c:v>
                </c:pt>
                <c:pt idx="52298">
                  <c:v>588117055.39999998</c:v>
                </c:pt>
                <c:pt idx="52299">
                  <c:v>588128300.79999995</c:v>
                </c:pt>
                <c:pt idx="52300">
                  <c:v>588139546.29999995</c:v>
                </c:pt>
                <c:pt idx="52301">
                  <c:v>588150791.79999995</c:v>
                </c:pt>
                <c:pt idx="52302">
                  <c:v>588162037.29999995</c:v>
                </c:pt>
                <c:pt idx="52303">
                  <c:v>588173282.79999995</c:v>
                </c:pt>
                <c:pt idx="52304">
                  <c:v>588184528.29999995</c:v>
                </c:pt>
                <c:pt idx="52305">
                  <c:v>588195773.79999995</c:v>
                </c:pt>
                <c:pt idx="52306">
                  <c:v>588207019.29999995</c:v>
                </c:pt>
                <c:pt idx="52307">
                  <c:v>588218264.79999995</c:v>
                </c:pt>
                <c:pt idx="52308">
                  <c:v>588229510.29999995</c:v>
                </c:pt>
                <c:pt idx="52309">
                  <c:v>588240755.79999995</c:v>
                </c:pt>
                <c:pt idx="52310">
                  <c:v>588252001.29999995</c:v>
                </c:pt>
                <c:pt idx="52311">
                  <c:v>588263246.79999995</c:v>
                </c:pt>
                <c:pt idx="52312">
                  <c:v>588274492.29999995</c:v>
                </c:pt>
                <c:pt idx="52313">
                  <c:v>588285737.79999995</c:v>
                </c:pt>
                <c:pt idx="52314">
                  <c:v>588296983.29999995</c:v>
                </c:pt>
                <c:pt idx="52315">
                  <c:v>588308228.79999995</c:v>
                </c:pt>
                <c:pt idx="52316">
                  <c:v>588319474.29999995</c:v>
                </c:pt>
                <c:pt idx="52317">
                  <c:v>588330719.79999995</c:v>
                </c:pt>
                <c:pt idx="52318">
                  <c:v>588341965.29999995</c:v>
                </c:pt>
                <c:pt idx="52319">
                  <c:v>588353210.79999995</c:v>
                </c:pt>
                <c:pt idx="52320">
                  <c:v>588364456.29999995</c:v>
                </c:pt>
                <c:pt idx="52321">
                  <c:v>588375701.79999995</c:v>
                </c:pt>
                <c:pt idx="52322">
                  <c:v>588386947.29999995</c:v>
                </c:pt>
                <c:pt idx="52323">
                  <c:v>588398192.79999995</c:v>
                </c:pt>
                <c:pt idx="52324">
                  <c:v>588409438.29999995</c:v>
                </c:pt>
                <c:pt idx="52325">
                  <c:v>588420683.79999995</c:v>
                </c:pt>
                <c:pt idx="52326">
                  <c:v>588431929.29999995</c:v>
                </c:pt>
                <c:pt idx="52327">
                  <c:v>588443174.79999995</c:v>
                </c:pt>
                <c:pt idx="52328">
                  <c:v>588454420.29999995</c:v>
                </c:pt>
                <c:pt idx="52329">
                  <c:v>588465665.79999995</c:v>
                </c:pt>
                <c:pt idx="52330">
                  <c:v>588476911.29999995</c:v>
                </c:pt>
                <c:pt idx="52331">
                  <c:v>588488156.79999995</c:v>
                </c:pt>
                <c:pt idx="52332">
                  <c:v>588499402.29999995</c:v>
                </c:pt>
                <c:pt idx="52333">
                  <c:v>588510647.79999995</c:v>
                </c:pt>
                <c:pt idx="52334">
                  <c:v>588521893.29999995</c:v>
                </c:pt>
                <c:pt idx="52335">
                  <c:v>588533138.79999995</c:v>
                </c:pt>
                <c:pt idx="52336">
                  <c:v>588544384.29999995</c:v>
                </c:pt>
                <c:pt idx="52337">
                  <c:v>588555629.79999995</c:v>
                </c:pt>
                <c:pt idx="52338">
                  <c:v>588566875.29999995</c:v>
                </c:pt>
                <c:pt idx="52339">
                  <c:v>588578120.79999995</c:v>
                </c:pt>
                <c:pt idx="52340">
                  <c:v>588589366.29999995</c:v>
                </c:pt>
                <c:pt idx="52341">
                  <c:v>588600611.79999995</c:v>
                </c:pt>
                <c:pt idx="52342">
                  <c:v>588611857.29999995</c:v>
                </c:pt>
                <c:pt idx="52343">
                  <c:v>588623102.79999995</c:v>
                </c:pt>
                <c:pt idx="52344">
                  <c:v>588634348.29999995</c:v>
                </c:pt>
                <c:pt idx="52345">
                  <c:v>588645593.79999995</c:v>
                </c:pt>
                <c:pt idx="52346">
                  <c:v>588656839.29999995</c:v>
                </c:pt>
                <c:pt idx="52347">
                  <c:v>588668084.79999995</c:v>
                </c:pt>
                <c:pt idx="52348">
                  <c:v>588679330.29999995</c:v>
                </c:pt>
                <c:pt idx="52349">
                  <c:v>588690575.79999995</c:v>
                </c:pt>
                <c:pt idx="52350">
                  <c:v>588701821.20000005</c:v>
                </c:pt>
                <c:pt idx="52351">
                  <c:v>588713066.70000005</c:v>
                </c:pt>
                <c:pt idx="52352">
                  <c:v>588724312.20000005</c:v>
                </c:pt>
                <c:pt idx="52353">
                  <c:v>588735557.70000005</c:v>
                </c:pt>
                <c:pt idx="52354">
                  <c:v>588746803.20000005</c:v>
                </c:pt>
                <c:pt idx="52355">
                  <c:v>588758048.70000005</c:v>
                </c:pt>
                <c:pt idx="52356">
                  <c:v>588769294.20000005</c:v>
                </c:pt>
                <c:pt idx="52357">
                  <c:v>588780539.70000005</c:v>
                </c:pt>
                <c:pt idx="52358">
                  <c:v>588791785.20000005</c:v>
                </c:pt>
                <c:pt idx="52359">
                  <c:v>588803030.70000005</c:v>
                </c:pt>
                <c:pt idx="52360">
                  <c:v>588814276.20000005</c:v>
                </c:pt>
                <c:pt idx="52361">
                  <c:v>588825521.70000005</c:v>
                </c:pt>
                <c:pt idx="52362">
                  <c:v>588836767.20000005</c:v>
                </c:pt>
                <c:pt idx="52363">
                  <c:v>588848012.70000005</c:v>
                </c:pt>
                <c:pt idx="52364">
                  <c:v>588859258.20000005</c:v>
                </c:pt>
                <c:pt idx="52365">
                  <c:v>588870503.70000005</c:v>
                </c:pt>
                <c:pt idx="52366">
                  <c:v>588881749.20000005</c:v>
                </c:pt>
                <c:pt idx="52367">
                  <c:v>588892994.70000005</c:v>
                </c:pt>
                <c:pt idx="52368">
                  <c:v>588904240.20000005</c:v>
                </c:pt>
                <c:pt idx="52369">
                  <c:v>588915485.70000005</c:v>
                </c:pt>
                <c:pt idx="52370">
                  <c:v>588926731.20000005</c:v>
                </c:pt>
                <c:pt idx="52371">
                  <c:v>588937976.70000005</c:v>
                </c:pt>
                <c:pt idx="52372">
                  <c:v>588949222.20000005</c:v>
                </c:pt>
                <c:pt idx="52373">
                  <c:v>588960467.70000005</c:v>
                </c:pt>
                <c:pt idx="52374">
                  <c:v>588971713.20000005</c:v>
                </c:pt>
                <c:pt idx="52375">
                  <c:v>588982958.70000005</c:v>
                </c:pt>
                <c:pt idx="52376">
                  <c:v>588994204.20000005</c:v>
                </c:pt>
                <c:pt idx="52377">
                  <c:v>589005449.70000005</c:v>
                </c:pt>
                <c:pt idx="52378">
                  <c:v>589016695.20000005</c:v>
                </c:pt>
                <c:pt idx="52379">
                  <c:v>589027940.70000005</c:v>
                </c:pt>
                <c:pt idx="52380">
                  <c:v>589039186.20000005</c:v>
                </c:pt>
                <c:pt idx="52381">
                  <c:v>589050431.70000005</c:v>
                </c:pt>
                <c:pt idx="52382">
                  <c:v>589061677.20000005</c:v>
                </c:pt>
                <c:pt idx="52383">
                  <c:v>589072922.70000005</c:v>
                </c:pt>
                <c:pt idx="52384">
                  <c:v>589084168.20000005</c:v>
                </c:pt>
                <c:pt idx="52385">
                  <c:v>589095413.70000005</c:v>
                </c:pt>
                <c:pt idx="52386">
                  <c:v>589106659.20000005</c:v>
                </c:pt>
                <c:pt idx="52387">
                  <c:v>589117904.70000005</c:v>
                </c:pt>
                <c:pt idx="52388">
                  <c:v>589129150.20000005</c:v>
                </c:pt>
                <c:pt idx="52389">
                  <c:v>589140395.70000005</c:v>
                </c:pt>
                <c:pt idx="52390">
                  <c:v>589151641.20000005</c:v>
                </c:pt>
                <c:pt idx="52391">
                  <c:v>589162886.70000005</c:v>
                </c:pt>
                <c:pt idx="52392">
                  <c:v>589174132.20000005</c:v>
                </c:pt>
                <c:pt idx="52393">
                  <c:v>589185377.70000005</c:v>
                </c:pt>
                <c:pt idx="52394">
                  <c:v>589196623.20000005</c:v>
                </c:pt>
                <c:pt idx="52395">
                  <c:v>589207868.70000005</c:v>
                </c:pt>
                <c:pt idx="52396">
                  <c:v>589219114.20000005</c:v>
                </c:pt>
                <c:pt idx="52397">
                  <c:v>589230359.70000005</c:v>
                </c:pt>
                <c:pt idx="52398">
                  <c:v>589241605.20000005</c:v>
                </c:pt>
                <c:pt idx="52399">
                  <c:v>589252850.70000005</c:v>
                </c:pt>
                <c:pt idx="52400">
                  <c:v>589264096.10000002</c:v>
                </c:pt>
                <c:pt idx="52401">
                  <c:v>589275341.60000002</c:v>
                </c:pt>
                <c:pt idx="52402">
                  <c:v>589286587.10000002</c:v>
                </c:pt>
                <c:pt idx="52403">
                  <c:v>589297832.60000002</c:v>
                </c:pt>
                <c:pt idx="52404">
                  <c:v>589309078.10000002</c:v>
                </c:pt>
                <c:pt idx="52405">
                  <c:v>589320323.60000002</c:v>
                </c:pt>
                <c:pt idx="52406">
                  <c:v>589331569.10000002</c:v>
                </c:pt>
                <c:pt idx="52407">
                  <c:v>589342814.60000002</c:v>
                </c:pt>
                <c:pt idx="52408">
                  <c:v>589354060.10000002</c:v>
                </c:pt>
                <c:pt idx="52409">
                  <c:v>589365305.60000002</c:v>
                </c:pt>
                <c:pt idx="52410">
                  <c:v>589376551.10000002</c:v>
                </c:pt>
                <c:pt idx="52411">
                  <c:v>589387796.60000002</c:v>
                </c:pt>
                <c:pt idx="52412">
                  <c:v>589399042.10000002</c:v>
                </c:pt>
                <c:pt idx="52413">
                  <c:v>589410287.60000002</c:v>
                </c:pt>
                <c:pt idx="52414">
                  <c:v>589421533.10000002</c:v>
                </c:pt>
                <c:pt idx="52415">
                  <c:v>589432778.60000002</c:v>
                </c:pt>
                <c:pt idx="52416">
                  <c:v>589444024.10000002</c:v>
                </c:pt>
                <c:pt idx="52417">
                  <c:v>589455269.60000002</c:v>
                </c:pt>
                <c:pt idx="52418">
                  <c:v>589466515.10000002</c:v>
                </c:pt>
                <c:pt idx="52419">
                  <c:v>589477760.60000002</c:v>
                </c:pt>
                <c:pt idx="52420">
                  <c:v>589489006.10000002</c:v>
                </c:pt>
                <c:pt idx="52421">
                  <c:v>589500251.60000002</c:v>
                </c:pt>
                <c:pt idx="52422">
                  <c:v>589511497.10000002</c:v>
                </c:pt>
                <c:pt idx="52423">
                  <c:v>589522742.60000002</c:v>
                </c:pt>
                <c:pt idx="52424">
                  <c:v>589533988.10000002</c:v>
                </c:pt>
                <c:pt idx="52425">
                  <c:v>589545233.60000002</c:v>
                </c:pt>
                <c:pt idx="52426">
                  <c:v>589556479.10000002</c:v>
                </c:pt>
                <c:pt idx="52427">
                  <c:v>589567724.60000002</c:v>
                </c:pt>
                <c:pt idx="52428">
                  <c:v>589578970.10000002</c:v>
                </c:pt>
                <c:pt idx="52429">
                  <c:v>589590215.60000002</c:v>
                </c:pt>
                <c:pt idx="52430">
                  <c:v>589601461.10000002</c:v>
                </c:pt>
                <c:pt idx="52431">
                  <c:v>589612706.60000002</c:v>
                </c:pt>
                <c:pt idx="52432">
                  <c:v>589623952.10000002</c:v>
                </c:pt>
                <c:pt idx="52433">
                  <c:v>589635197.60000002</c:v>
                </c:pt>
                <c:pt idx="52434">
                  <c:v>589646443.10000002</c:v>
                </c:pt>
                <c:pt idx="52435">
                  <c:v>589657688.60000002</c:v>
                </c:pt>
                <c:pt idx="52436">
                  <c:v>589668934.10000002</c:v>
                </c:pt>
                <c:pt idx="52437">
                  <c:v>589680179.60000002</c:v>
                </c:pt>
                <c:pt idx="52438">
                  <c:v>589691425.10000002</c:v>
                </c:pt>
                <c:pt idx="52439">
                  <c:v>589702670.60000002</c:v>
                </c:pt>
                <c:pt idx="52440">
                  <c:v>589713916.10000002</c:v>
                </c:pt>
                <c:pt idx="52441">
                  <c:v>589725161.60000002</c:v>
                </c:pt>
                <c:pt idx="52442">
                  <c:v>589736407.10000002</c:v>
                </c:pt>
                <c:pt idx="52443">
                  <c:v>589747652.60000002</c:v>
                </c:pt>
                <c:pt idx="52444">
                  <c:v>589758898.10000002</c:v>
                </c:pt>
                <c:pt idx="52445">
                  <c:v>589770143.60000002</c:v>
                </c:pt>
                <c:pt idx="52446">
                  <c:v>589781389.10000002</c:v>
                </c:pt>
                <c:pt idx="52447">
                  <c:v>589792634.60000002</c:v>
                </c:pt>
                <c:pt idx="52448">
                  <c:v>589803880.10000002</c:v>
                </c:pt>
                <c:pt idx="52449">
                  <c:v>589815125.60000002</c:v>
                </c:pt>
                <c:pt idx="52450">
                  <c:v>589826371</c:v>
                </c:pt>
                <c:pt idx="52451">
                  <c:v>589837616.5</c:v>
                </c:pt>
                <c:pt idx="52452">
                  <c:v>589848862</c:v>
                </c:pt>
                <c:pt idx="52453">
                  <c:v>589860107.5</c:v>
                </c:pt>
                <c:pt idx="52454">
                  <c:v>589871353</c:v>
                </c:pt>
                <c:pt idx="52455">
                  <c:v>589882598.5</c:v>
                </c:pt>
                <c:pt idx="52456">
                  <c:v>589893844</c:v>
                </c:pt>
                <c:pt idx="52457">
                  <c:v>589905089.5</c:v>
                </c:pt>
                <c:pt idx="52458">
                  <c:v>589916335</c:v>
                </c:pt>
                <c:pt idx="52459">
                  <c:v>589927580.5</c:v>
                </c:pt>
                <c:pt idx="52460">
                  <c:v>589938826</c:v>
                </c:pt>
                <c:pt idx="52461">
                  <c:v>589950071.5</c:v>
                </c:pt>
                <c:pt idx="52462">
                  <c:v>589961317</c:v>
                </c:pt>
                <c:pt idx="52463">
                  <c:v>589972562.5</c:v>
                </c:pt>
                <c:pt idx="52464">
                  <c:v>589983808</c:v>
                </c:pt>
                <c:pt idx="52465">
                  <c:v>589995053.5</c:v>
                </c:pt>
                <c:pt idx="52466">
                  <c:v>590006299</c:v>
                </c:pt>
                <c:pt idx="52467">
                  <c:v>590017544.5</c:v>
                </c:pt>
                <c:pt idx="52468">
                  <c:v>590028790</c:v>
                </c:pt>
                <c:pt idx="52469">
                  <c:v>590040035.5</c:v>
                </c:pt>
                <c:pt idx="52470">
                  <c:v>590051281</c:v>
                </c:pt>
                <c:pt idx="52471">
                  <c:v>590062526.5</c:v>
                </c:pt>
                <c:pt idx="52472">
                  <c:v>590073772</c:v>
                </c:pt>
                <c:pt idx="52473">
                  <c:v>590085017.5</c:v>
                </c:pt>
                <c:pt idx="52474">
                  <c:v>590096263</c:v>
                </c:pt>
                <c:pt idx="52475">
                  <c:v>590107508.5</c:v>
                </c:pt>
                <c:pt idx="52476">
                  <c:v>590118754</c:v>
                </c:pt>
                <c:pt idx="52477">
                  <c:v>590129999.5</c:v>
                </c:pt>
                <c:pt idx="52478">
                  <c:v>590141245</c:v>
                </c:pt>
                <c:pt idx="52479">
                  <c:v>590152490.5</c:v>
                </c:pt>
                <c:pt idx="52480">
                  <c:v>590163736</c:v>
                </c:pt>
                <c:pt idx="52481">
                  <c:v>590174981.5</c:v>
                </c:pt>
                <c:pt idx="52482">
                  <c:v>590186227</c:v>
                </c:pt>
                <c:pt idx="52483">
                  <c:v>590197472.5</c:v>
                </c:pt>
                <c:pt idx="52484">
                  <c:v>590208718</c:v>
                </c:pt>
                <c:pt idx="52485">
                  <c:v>590219963.5</c:v>
                </c:pt>
                <c:pt idx="52486">
                  <c:v>590231209</c:v>
                </c:pt>
                <c:pt idx="52487">
                  <c:v>590242454.5</c:v>
                </c:pt>
                <c:pt idx="52488">
                  <c:v>590253700</c:v>
                </c:pt>
                <c:pt idx="52489">
                  <c:v>590264945.5</c:v>
                </c:pt>
                <c:pt idx="52490">
                  <c:v>590276191</c:v>
                </c:pt>
                <c:pt idx="52491">
                  <c:v>590287436.5</c:v>
                </c:pt>
                <c:pt idx="52492">
                  <c:v>590298682</c:v>
                </c:pt>
                <c:pt idx="52493">
                  <c:v>590309927.5</c:v>
                </c:pt>
                <c:pt idx="52494">
                  <c:v>590321173</c:v>
                </c:pt>
                <c:pt idx="52495">
                  <c:v>590332418.5</c:v>
                </c:pt>
                <c:pt idx="52496">
                  <c:v>590343664</c:v>
                </c:pt>
                <c:pt idx="52497">
                  <c:v>590354909.5</c:v>
                </c:pt>
                <c:pt idx="52498">
                  <c:v>590366155</c:v>
                </c:pt>
                <c:pt idx="52499">
                  <c:v>590377400.5</c:v>
                </c:pt>
                <c:pt idx="52500">
                  <c:v>590388646</c:v>
                </c:pt>
                <c:pt idx="52501">
                  <c:v>590399891.39999998</c:v>
                </c:pt>
                <c:pt idx="52502">
                  <c:v>590411136.89999998</c:v>
                </c:pt>
                <c:pt idx="52503">
                  <c:v>590422382.39999998</c:v>
                </c:pt>
                <c:pt idx="52504">
                  <c:v>590433627.89999998</c:v>
                </c:pt>
                <c:pt idx="52505">
                  <c:v>590444873.39999998</c:v>
                </c:pt>
                <c:pt idx="52506">
                  <c:v>590456118.89999998</c:v>
                </c:pt>
                <c:pt idx="52507">
                  <c:v>590467364.39999998</c:v>
                </c:pt>
                <c:pt idx="52508">
                  <c:v>590478609.89999998</c:v>
                </c:pt>
                <c:pt idx="52509">
                  <c:v>590489855.39999998</c:v>
                </c:pt>
                <c:pt idx="52510">
                  <c:v>590501100.89999998</c:v>
                </c:pt>
                <c:pt idx="52511">
                  <c:v>590512346.39999998</c:v>
                </c:pt>
                <c:pt idx="52512">
                  <c:v>590523591.89999998</c:v>
                </c:pt>
                <c:pt idx="52513">
                  <c:v>590534837.39999998</c:v>
                </c:pt>
                <c:pt idx="52514">
                  <c:v>590546082.89999998</c:v>
                </c:pt>
                <c:pt idx="52515">
                  <c:v>590557328.39999998</c:v>
                </c:pt>
                <c:pt idx="52516">
                  <c:v>590568573.89999998</c:v>
                </c:pt>
                <c:pt idx="52517">
                  <c:v>590579819.39999998</c:v>
                </c:pt>
                <c:pt idx="52518">
                  <c:v>590591064.89999998</c:v>
                </c:pt>
                <c:pt idx="52519">
                  <c:v>590602310.39999998</c:v>
                </c:pt>
                <c:pt idx="52520">
                  <c:v>590613555.89999998</c:v>
                </c:pt>
                <c:pt idx="52521">
                  <c:v>590624801.39999998</c:v>
                </c:pt>
                <c:pt idx="52522">
                  <c:v>590636046.89999998</c:v>
                </c:pt>
                <c:pt idx="52523">
                  <c:v>590647292.39999998</c:v>
                </c:pt>
                <c:pt idx="52524">
                  <c:v>590658537.89999998</c:v>
                </c:pt>
                <c:pt idx="52525">
                  <c:v>590669783.39999998</c:v>
                </c:pt>
                <c:pt idx="52526">
                  <c:v>590681028.89999998</c:v>
                </c:pt>
                <c:pt idx="52527">
                  <c:v>590692274.39999998</c:v>
                </c:pt>
                <c:pt idx="52528">
                  <c:v>590703519.89999998</c:v>
                </c:pt>
                <c:pt idx="52529">
                  <c:v>590714765.39999998</c:v>
                </c:pt>
                <c:pt idx="52530">
                  <c:v>590726010.89999998</c:v>
                </c:pt>
                <c:pt idx="52531">
                  <c:v>590737256.39999998</c:v>
                </c:pt>
                <c:pt idx="52532">
                  <c:v>590748501.89999998</c:v>
                </c:pt>
                <c:pt idx="52533">
                  <c:v>590759747.39999998</c:v>
                </c:pt>
                <c:pt idx="52534">
                  <c:v>590770992.89999998</c:v>
                </c:pt>
                <c:pt idx="52535">
                  <c:v>590782238.39999998</c:v>
                </c:pt>
                <c:pt idx="52536">
                  <c:v>590793483.89999998</c:v>
                </c:pt>
                <c:pt idx="52537">
                  <c:v>590804729.39999998</c:v>
                </c:pt>
                <c:pt idx="52538">
                  <c:v>590815974.89999998</c:v>
                </c:pt>
                <c:pt idx="52539">
                  <c:v>590827220.39999998</c:v>
                </c:pt>
                <c:pt idx="52540">
                  <c:v>590838465.89999998</c:v>
                </c:pt>
                <c:pt idx="52541">
                  <c:v>590849711.39999998</c:v>
                </c:pt>
                <c:pt idx="52542">
                  <c:v>590860956.89999998</c:v>
                </c:pt>
                <c:pt idx="52543">
                  <c:v>590872202.39999998</c:v>
                </c:pt>
                <c:pt idx="52544">
                  <c:v>590883447.89999998</c:v>
                </c:pt>
                <c:pt idx="52545">
                  <c:v>590894693.39999998</c:v>
                </c:pt>
                <c:pt idx="52546">
                  <c:v>590905938.89999998</c:v>
                </c:pt>
                <c:pt idx="52547">
                  <c:v>590917184.39999998</c:v>
                </c:pt>
                <c:pt idx="52548">
                  <c:v>590928429.89999998</c:v>
                </c:pt>
                <c:pt idx="52549">
                  <c:v>590939675.39999998</c:v>
                </c:pt>
                <c:pt idx="52550">
                  <c:v>590950920.89999998</c:v>
                </c:pt>
                <c:pt idx="52551">
                  <c:v>590962166.29999995</c:v>
                </c:pt>
                <c:pt idx="52552">
                  <c:v>590973411.79999995</c:v>
                </c:pt>
                <c:pt idx="52553">
                  <c:v>590984657.29999995</c:v>
                </c:pt>
                <c:pt idx="52554">
                  <c:v>590995902.79999995</c:v>
                </c:pt>
                <c:pt idx="52555">
                  <c:v>591007148.29999995</c:v>
                </c:pt>
                <c:pt idx="52556">
                  <c:v>591018393.79999995</c:v>
                </c:pt>
                <c:pt idx="52557">
                  <c:v>591029639.29999995</c:v>
                </c:pt>
                <c:pt idx="52558">
                  <c:v>591040884.79999995</c:v>
                </c:pt>
                <c:pt idx="52559">
                  <c:v>591052130.29999995</c:v>
                </c:pt>
                <c:pt idx="52560">
                  <c:v>591063375.79999995</c:v>
                </c:pt>
                <c:pt idx="52561">
                  <c:v>591074621.29999995</c:v>
                </c:pt>
                <c:pt idx="52562">
                  <c:v>591085866.79999995</c:v>
                </c:pt>
                <c:pt idx="52563">
                  <c:v>591097112.29999995</c:v>
                </c:pt>
                <c:pt idx="52564">
                  <c:v>591108357.79999995</c:v>
                </c:pt>
                <c:pt idx="52565">
                  <c:v>591119603.29999995</c:v>
                </c:pt>
                <c:pt idx="52566">
                  <c:v>591130848.79999995</c:v>
                </c:pt>
                <c:pt idx="52567">
                  <c:v>591142094.29999995</c:v>
                </c:pt>
                <c:pt idx="52568">
                  <c:v>591153339.79999995</c:v>
                </c:pt>
                <c:pt idx="52569">
                  <c:v>591164585.29999995</c:v>
                </c:pt>
                <c:pt idx="52570">
                  <c:v>591175830.79999995</c:v>
                </c:pt>
                <c:pt idx="52571">
                  <c:v>591187076.29999995</c:v>
                </c:pt>
                <c:pt idx="52572">
                  <c:v>591198321.79999995</c:v>
                </c:pt>
                <c:pt idx="52573">
                  <c:v>591209567.29999995</c:v>
                </c:pt>
                <c:pt idx="52574">
                  <c:v>591220812.79999995</c:v>
                </c:pt>
                <c:pt idx="52575">
                  <c:v>591232058.29999995</c:v>
                </c:pt>
                <c:pt idx="52576">
                  <c:v>591243303.79999995</c:v>
                </c:pt>
                <c:pt idx="52577">
                  <c:v>591254549.29999995</c:v>
                </c:pt>
                <c:pt idx="52578">
                  <c:v>591265794.79999995</c:v>
                </c:pt>
                <c:pt idx="52579">
                  <c:v>591277040.29999995</c:v>
                </c:pt>
                <c:pt idx="52580">
                  <c:v>591288285.79999995</c:v>
                </c:pt>
                <c:pt idx="52581">
                  <c:v>591299531.29999995</c:v>
                </c:pt>
                <c:pt idx="52582">
                  <c:v>591310776.79999995</c:v>
                </c:pt>
                <c:pt idx="52583">
                  <c:v>591322022.29999995</c:v>
                </c:pt>
                <c:pt idx="52584">
                  <c:v>591333267.79999995</c:v>
                </c:pt>
                <c:pt idx="52585">
                  <c:v>591344513.29999995</c:v>
                </c:pt>
                <c:pt idx="52586">
                  <c:v>591355758.79999995</c:v>
                </c:pt>
                <c:pt idx="52587">
                  <c:v>591367004.29999995</c:v>
                </c:pt>
                <c:pt idx="52588">
                  <c:v>591378249.79999995</c:v>
                </c:pt>
                <c:pt idx="52589">
                  <c:v>591389495.29999995</c:v>
                </c:pt>
                <c:pt idx="52590">
                  <c:v>591400740.79999995</c:v>
                </c:pt>
                <c:pt idx="52591">
                  <c:v>591411986.29999995</c:v>
                </c:pt>
                <c:pt idx="52592">
                  <c:v>591423231.79999995</c:v>
                </c:pt>
                <c:pt idx="52593">
                  <c:v>591434477.29999995</c:v>
                </c:pt>
                <c:pt idx="52594">
                  <c:v>591445722.79999995</c:v>
                </c:pt>
                <c:pt idx="52595">
                  <c:v>591456968.29999995</c:v>
                </c:pt>
                <c:pt idx="52596">
                  <c:v>591468213.79999995</c:v>
                </c:pt>
                <c:pt idx="52597">
                  <c:v>591479459.29999995</c:v>
                </c:pt>
                <c:pt idx="52598">
                  <c:v>591490704.79999995</c:v>
                </c:pt>
                <c:pt idx="52599">
                  <c:v>591501950.29999995</c:v>
                </c:pt>
                <c:pt idx="52600">
                  <c:v>591513195.79999995</c:v>
                </c:pt>
                <c:pt idx="52601">
                  <c:v>591524441.29999995</c:v>
                </c:pt>
                <c:pt idx="52602">
                  <c:v>591535686.70000005</c:v>
                </c:pt>
                <c:pt idx="52603">
                  <c:v>591546932.20000005</c:v>
                </c:pt>
                <c:pt idx="52604">
                  <c:v>591558177.70000005</c:v>
                </c:pt>
                <c:pt idx="52605">
                  <c:v>591569423.20000005</c:v>
                </c:pt>
                <c:pt idx="52606">
                  <c:v>591580668.70000005</c:v>
                </c:pt>
                <c:pt idx="52607">
                  <c:v>591591914.20000005</c:v>
                </c:pt>
                <c:pt idx="52608">
                  <c:v>591603159.70000005</c:v>
                </c:pt>
                <c:pt idx="52609">
                  <c:v>591614405.20000005</c:v>
                </c:pt>
                <c:pt idx="52610">
                  <c:v>591625650.70000005</c:v>
                </c:pt>
                <c:pt idx="52611">
                  <c:v>591636896.20000005</c:v>
                </c:pt>
                <c:pt idx="52612">
                  <c:v>591648141.70000005</c:v>
                </c:pt>
                <c:pt idx="52613">
                  <c:v>591659387.20000005</c:v>
                </c:pt>
                <c:pt idx="52614">
                  <c:v>591670632.70000005</c:v>
                </c:pt>
                <c:pt idx="52615">
                  <c:v>591681878.20000005</c:v>
                </c:pt>
                <c:pt idx="52616">
                  <c:v>591693123.70000005</c:v>
                </c:pt>
                <c:pt idx="52617">
                  <c:v>591704369.20000005</c:v>
                </c:pt>
                <c:pt idx="52618">
                  <c:v>591715614.70000005</c:v>
                </c:pt>
                <c:pt idx="52619">
                  <c:v>591726860.20000005</c:v>
                </c:pt>
                <c:pt idx="52620">
                  <c:v>591738105.70000005</c:v>
                </c:pt>
                <c:pt idx="52621">
                  <c:v>591749351.20000005</c:v>
                </c:pt>
                <c:pt idx="52622">
                  <c:v>591760596.70000005</c:v>
                </c:pt>
                <c:pt idx="52623">
                  <c:v>591771842.20000005</c:v>
                </c:pt>
                <c:pt idx="52624">
                  <c:v>591783087.70000005</c:v>
                </c:pt>
                <c:pt idx="52625">
                  <c:v>591794333.20000005</c:v>
                </c:pt>
                <c:pt idx="52626">
                  <c:v>591805578.70000005</c:v>
                </c:pt>
                <c:pt idx="52627">
                  <c:v>591816824.20000005</c:v>
                </c:pt>
                <c:pt idx="52628">
                  <c:v>591828069.70000005</c:v>
                </c:pt>
                <c:pt idx="52629">
                  <c:v>591839315.20000005</c:v>
                </c:pt>
                <c:pt idx="52630">
                  <c:v>591850560.70000005</c:v>
                </c:pt>
                <c:pt idx="52631">
                  <c:v>591861806.20000005</c:v>
                </c:pt>
                <c:pt idx="52632">
                  <c:v>591873051.70000005</c:v>
                </c:pt>
                <c:pt idx="52633">
                  <c:v>591884297.20000005</c:v>
                </c:pt>
                <c:pt idx="52634">
                  <c:v>591895542.70000005</c:v>
                </c:pt>
                <c:pt idx="52635">
                  <c:v>591906788.20000005</c:v>
                </c:pt>
                <c:pt idx="52636">
                  <c:v>591918033.70000005</c:v>
                </c:pt>
                <c:pt idx="52637">
                  <c:v>591929279.20000005</c:v>
                </c:pt>
                <c:pt idx="52638">
                  <c:v>591940524.70000005</c:v>
                </c:pt>
                <c:pt idx="52639">
                  <c:v>591951770.20000005</c:v>
                </c:pt>
                <c:pt idx="52640">
                  <c:v>591963015.70000005</c:v>
                </c:pt>
                <c:pt idx="52641">
                  <c:v>591974261.20000005</c:v>
                </c:pt>
                <c:pt idx="52642">
                  <c:v>591985506.70000005</c:v>
                </c:pt>
                <c:pt idx="52643">
                  <c:v>591996752.20000005</c:v>
                </c:pt>
                <c:pt idx="52644">
                  <c:v>592007997.70000005</c:v>
                </c:pt>
                <c:pt idx="52645">
                  <c:v>592019243.20000005</c:v>
                </c:pt>
                <c:pt idx="52646">
                  <c:v>592030488.70000005</c:v>
                </c:pt>
                <c:pt idx="52647">
                  <c:v>592041734.20000005</c:v>
                </c:pt>
                <c:pt idx="52648">
                  <c:v>592052979.70000005</c:v>
                </c:pt>
                <c:pt idx="52649">
                  <c:v>592064225.20000005</c:v>
                </c:pt>
                <c:pt idx="52650">
                  <c:v>592075470.70000005</c:v>
                </c:pt>
                <c:pt idx="52651">
                  <c:v>592086716.20000005</c:v>
                </c:pt>
                <c:pt idx="52652">
                  <c:v>592097961.60000002</c:v>
                </c:pt>
                <c:pt idx="52653">
                  <c:v>592109207.10000002</c:v>
                </c:pt>
                <c:pt idx="52654">
                  <c:v>592120452.60000002</c:v>
                </c:pt>
                <c:pt idx="52655">
                  <c:v>592131698.10000002</c:v>
                </c:pt>
                <c:pt idx="52656">
                  <c:v>592142943.60000002</c:v>
                </c:pt>
                <c:pt idx="52657">
                  <c:v>592154189.10000002</c:v>
                </c:pt>
                <c:pt idx="52658">
                  <c:v>592165434.60000002</c:v>
                </c:pt>
                <c:pt idx="52659">
                  <c:v>592176680.10000002</c:v>
                </c:pt>
                <c:pt idx="52660">
                  <c:v>592187925.60000002</c:v>
                </c:pt>
                <c:pt idx="52661">
                  <c:v>592199171.10000002</c:v>
                </c:pt>
                <c:pt idx="52662">
                  <c:v>592210416.60000002</c:v>
                </c:pt>
                <c:pt idx="52663">
                  <c:v>592221662.10000002</c:v>
                </c:pt>
                <c:pt idx="52664">
                  <c:v>592232907.60000002</c:v>
                </c:pt>
                <c:pt idx="52665">
                  <c:v>592244153.10000002</c:v>
                </c:pt>
                <c:pt idx="52666">
                  <c:v>592255398.60000002</c:v>
                </c:pt>
                <c:pt idx="52667">
                  <c:v>592266644.10000002</c:v>
                </c:pt>
                <c:pt idx="52668">
                  <c:v>592277889.60000002</c:v>
                </c:pt>
                <c:pt idx="52669">
                  <c:v>592289135.10000002</c:v>
                </c:pt>
                <c:pt idx="52670">
                  <c:v>592300380.60000002</c:v>
                </c:pt>
                <c:pt idx="52671">
                  <c:v>592311626.10000002</c:v>
                </c:pt>
                <c:pt idx="52672">
                  <c:v>592322871.60000002</c:v>
                </c:pt>
                <c:pt idx="52673">
                  <c:v>592334117.10000002</c:v>
                </c:pt>
                <c:pt idx="52674">
                  <c:v>592345362.60000002</c:v>
                </c:pt>
                <c:pt idx="52675">
                  <c:v>592356608.10000002</c:v>
                </c:pt>
                <c:pt idx="52676">
                  <c:v>592367853.60000002</c:v>
                </c:pt>
                <c:pt idx="52677">
                  <c:v>592379099.10000002</c:v>
                </c:pt>
                <c:pt idx="52678">
                  <c:v>592390344.60000002</c:v>
                </c:pt>
                <c:pt idx="52679">
                  <c:v>592401590.10000002</c:v>
                </c:pt>
                <c:pt idx="52680">
                  <c:v>592412835.60000002</c:v>
                </c:pt>
                <c:pt idx="52681">
                  <c:v>592424081.10000002</c:v>
                </c:pt>
                <c:pt idx="52682">
                  <c:v>592435326.60000002</c:v>
                </c:pt>
                <c:pt idx="52683">
                  <c:v>592446572.10000002</c:v>
                </c:pt>
                <c:pt idx="52684">
                  <c:v>592457817.60000002</c:v>
                </c:pt>
                <c:pt idx="52685">
                  <c:v>592469063.10000002</c:v>
                </c:pt>
                <c:pt idx="52686">
                  <c:v>592480308.60000002</c:v>
                </c:pt>
                <c:pt idx="52687">
                  <c:v>592491554.10000002</c:v>
                </c:pt>
                <c:pt idx="52688">
                  <c:v>592502799.60000002</c:v>
                </c:pt>
                <c:pt idx="52689">
                  <c:v>592514045.10000002</c:v>
                </c:pt>
                <c:pt idx="52690">
                  <c:v>592525290.60000002</c:v>
                </c:pt>
                <c:pt idx="52691">
                  <c:v>592536536.10000002</c:v>
                </c:pt>
                <c:pt idx="52692">
                  <c:v>592547781.60000002</c:v>
                </c:pt>
                <c:pt idx="52693">
                  <c:v>592559027.10000002</c:v>
                </c:pt>
                <c:pt idx="52694">
                  <c:v>592570272.60000002</c:v>
                </c:pt>
                <c:pt idx="52695">
                  <c:v>592581518.10000002</c:v>
                </c:pt>
                <c:pt idx="52696">
                  <c:v>592592763.60000002</c:v>
                </c:pt>
                <c:pt idx="52697">
                  <c:v>592604009.10000002</c:v>
                </c:pt>
                <c:pt idx="52698">
                  <c:v>592615254.60000002</c:v>
                </c:pt>
                <c:pt idx="52699">
                  <c:v>592626500.10000002</c:v>
                </c:pt>
                <c:pt idx="52700">
                  <c:v>592637745.60000002</c:v>
                </c:pt>
                <c:pt idx="52701">
                  <c:v>592648991.10000002</c:v>
                </c:pt>
                <c:pt idx="52702">
                  <c:v>592660236.60000002</c:v>
                </c:pt>
                <c:pt idx="52703">
                  <c:v>592671482</c:v>
                </c:pt>
                <c:pt idx="52704">
                  <c:v>592682727.5</c:v>
                </c:pt>
                <c:pt idx="52705">
                  <c:v>592693973</c:v>
                </c:pt>
                <c:pt idx="52706">
                  <c:v>592705218.5</c:v>
                </c:pt>
                <c:pt idx="52707">
                  <c:v>592716464</c:v>
                </c:pt>
                <c:pt idx="52708">
                  <c:v>592727709.5</c:v>
                </c:pt>
                <c:pt idx="52709">
                  <c:v>592738955</c:v>
                </c:pt>
                <c:pt idx="52710">
                  <c:v>592750200.5</c:v>
                </c:pt>
                <c:pt idx="52711">
                  <c:v>592761446</c:v>
                </c:pt>
                <c:pt idx="52712">
                  <c:v>592772691.5</c:v>
                </c:pt>
                <c:pt idx="52713">
                  <c:v>592783937</c:v>
                </c:pt>
                <c:pt idx="52714">
                  <c:v>592795182.5</c:v>
                </c:pt>
                <c:pt idx="52715">
                  <c:v>592806428</c:v>
                </c:pt>
                <c:pt idx="52716">
                  <c:v>592817673.5</c:v>
                </c:pt>
                <c:pt idx="52717">
                  <c:v>592828919</c:v>
                </c:pt>
                <c:pt idx="52718">
                  <c:v>592840164.5</c:v>
                </c:pt>
                <c:pt idx="52719">
                  <c:v>592851410</c:v>
                </c:pt>
                <c:pt idx="52720">
                  <c:v>592862655.5</c:v>
                </c:pt>
                <c:pt idx="52721">
                  <c:v>592873901</c:v>
                </c:pt>
                <c:pt idx="52722">
                  <c:v>592885146.5</c:v>
                </c:pt>
                <c:pt idx="52723">
                  <c:v>592896392</c:v>
                </c:pt>
                <c:pt idx="52724">
                  <c:v>592907637.5</c:v>
                </c:pt>
                <c:pt idx="52725">
                  <c:v>592918883</c:v>
                </c:pt>
                <c:pt idx="52726">
                  <c:v>592930128.5</c:v>
                </c:pt>
                <c:pt idx="52727">
                  <c:v>592941374</c:v>
                </c:pt>
                <c:pt idx="52728">
                  <c:v>592952619.5</c:v>
                </c:pt>
                <c:pt idx="52729">
                  <c:v>592963865</c:v>
                </c:pt>
                <c:pt idx="52730">
                  <c:v>592975110.5</c:v>
                </c:pt>
                <c:pt idx="52731">
                  <c:v>592986356</c:v>
                </c:pt>
                <c:pt idx="52732">
                  <c:v>592997601.5</c:v>
                </c:pt>
                <c:pt idx="52733">
                  <c:v>593008847</c:v>
                </c:pt>
                <c:pt idx="52734">
                  <c:v>593020092.5</c:v>
                </c:pt>
                <c:pt idx="52735">
                  <c:v>593031338</c:v>
                </c:pt>
                <c:pt idx="52736">
                  <c:v>593042583.5</c:v>
                </c:pt>
                <c:pt idx="52737">
                  <c:v>593053829</c:v>
                </c:pt>
                <c:pt idx="52738">
                  <c:v>593065074.5</c:v>
                </c:pt>
                <c:pt idx="52739">
                  <c:v>593076320</c:v>
                </c:pt>
                <c:pt idx="52740">
                  <c:v>593087565.5</c:v>
                </c:pt>
                <c:pt idx="52741">
                  <c:v>593098811</c:v>
                </c:pt>
                <c:pt idx="52742">
                  <c:v>593110056.5</c:v>
                </c:pt>
                <c:pt idx="52743">
                  <c:v>593121302</c:v>
                </c:pt>
                <c:pt idx="52744">
                  <c:v>593132547.5</c:v>
                </c:pt>
                <c:pt idx="52745">
                  <c:v>593143793</c:v>
                </c:pt>
                <c:pt idx="52746">
                  <c:v>593155038.5</c:v>
                </c:pt>
                <c:pt idx="52747">
                  <c:v>593166284</c:v>
                </c:pt>
                <c:pt idx="52748">
                  <c:v>593177529.5</c:v>
                </c:pt>
                <c:pt idx="52749">
                  <c:v>593188775</c:v>
                </c:pt>
                <c:pt idx="52750">
                  <c:v>593200020.5</c:v>
                </c:pt>
                <c:pt idx="52751">
                  <c:v>593211266</c:v>
                </c:pt>
                <c:pt idx="52752">
                  <c:v>593222511.5</c:v>
                </c:pt>
                <c:pt idx="52753">
                  <c:v>593233756.89999998</c:v>
                </c:pt>
                <c:pt idx="52754">
                  <c:v>593245002.39999998</c:v>
                </c:pt>
                <c:pt idx="52755">
                  <c:v>593256247.89999998</c:v>
                </c:pt>
                <c:pt idx="52756">
                  <c:v>593267493.39999998</c:v>
                </c:pt>
                <c:pt idx="52757">
                  <c:v>593278738.89999998</c:v>
                </c:pt>
                <c:pt idx="52758">
                  <c:v>593289984.39999998</c:v>
                </c:pt>
                <c:pt idx="52759">
                  <c:v>593301229.89999998</c:v>
                </c:pt>
                <c:pt idx="52760">
                  <c:v>593312475.39999998</c:v>
                </c:pt>
                <c:pt idx="52761">
                  <c:v>593323720.89999998</c:v>
                </c:pt>
                <c:pt idx="52762">
                  <c:v>593334966.39999998</c:v>
                </c:pt>
                <c:pt idx="52763">
                  <c:v>593346211.89999998</c:v>
                </c:pt>
                <c:pt idx="52764">
                  <c:v>593357457.39999998</c:v>
                </c:pt>
                <c:pt idx="52765">
                  <c:v>593368702.89999998</c:v>
                </c:pt>
                <c:pt idx="52766">
                  <c:v>593379948.39999998</c:v>
                </c:pt>
                <c:pt idx="52767">
                  <c:v>593391193.89999998</c:v>
                </c:pt>
                <c:pt idx="52768">
                  <c:v>593402439.39999998</c:v>
                </c:pt>
                <c:pt idx="52769">
                  <c:v>593413684.89999998</c:v>
                </c:pt>
                <c:pt idx="52770">
                  <c:v>593424930.39999998</c:v>
                </c:pt>
                <c:pt idx="52771">
                  <c:v>593436175.89999998</c:v>
                </c:pt>
                <c:pt idx="52772">
                  <c:v>593447421.39999998</c:v>
                </c:pt>
                <c:pt idx="52773">
                  <c:v>593458666.89999998</c:v>
                </c:pt>
                <c:pt idx="52774">
                  <c:v>593469912.39999998</c:v>
                </c:pt>
                <c:pt idx="52775">
                  <c:v>593481157.89999998</c:v>
                </c:pt>
                <c:pt idx="52776">
                  <c:v>593492403.39999998</c:v>
                </c:pt>
                <c:pt idx="52777">
                  <c:v>593503648.89999998</c:v>
                </c:pt>
                <c:pt idx="52778">
                  <c:v>593514894.39999998</c:v>
                </c:pt>
                <c:pt idx="52779">
                  <c:v>593526139.89999998</c:v>
                </c:pt>
                <c:pt idx="52780">
                  <c:v>593537385.39999998</c:v>
                </c:pt>
                <c:pt idx="52781">
                  <c:v>593548630.89999998</c:v>
                </c:pt>
                <c:pt idx="52782">
                  <c:v>593559876.39999998</c:v>
                </c:pt>
                <c:pt idx="52783">
                  <c:v>593571121.89999998</c:v>
                </c:pt>
                <c:pt idx="52784">
                  <c:v>593582367.39999998</c:v>
                </c:pt>
                <c:pt idx="52785">
                  <c:v>593593612.89999998</c:v>
                </c:pt>
                <c:pt idx="52786">
                  <c:v>593604858.39999998</c:v>
                </c:pt>
                <c:pt idx="52787">
                  <c:v>593616103.89999998</c:v>
                </c:pt>
                <c:pt idx="52788">
                  <c:v>593627349.39999998</c:v>
                </c:pt>
                <c:pt idx="52789">
                  <c:v>593638594.89999998</c:v>
                </c:pt>
                <c:pt idx="52790">
                  <c:v>593649840.39999998</c:v>
                </c:pt>
                <c:pt idx="52791">
                  <c:v>593661085.89999998</c:v>
                </c:pt>
                <c:pt idx="52792">
                  <c:v>593672331.39999998</c:v>
                </c:pt>
                <c:pt idx="52793">
                  <c:v>593683576.89999998</c:v>
                </c:pt>
                <c:pt idx="52794">
                  <c:v>593694822.39999998</c:v>
                </c:pt>
                <c:pt idx="52795">
                  <c:v>593706067.89999998</c:v>
                </c:pt>
                <c:pt idx="52796">
                  <c:v>593717313.39999998</c:v>
                </c:pt>
                <c:pt idx="52797">
                  <c:v>593728558.89999998</c:v>
                </c:pt>
                <c:pt idx="52798">
                  <c:v>593739804.39999998</c:v>
                </c:pt>
                <c:pt idx="52799">
                  <c:v>593751049.89999998</c:v>
                </c:pt>
                <c:pt idx="52800">
                  <c:v>593762295.39999998</c:v>
                </c:pt>
                <c:pt idx="52801">
                  <c:v>593773540.89999998</c:v>
                </c:pt>
                <c:pt idx="52802">
                  <c:v>593784786.39999998</c:v>
                </c:pt>
                <c:pt idx="52803">
                  <c:v>593796031.89999998</c:v>
                </c:pt>
                <c:pt idx="52804">
                  <c:v>593807277.29999995</c:v>
                </c:pt>
                <c:pt idx="52805">
                  <c:v>593818522.79999995</c:v>
                </c:pt>
                <c:pt idx="52806">
                  <c:v>593829768.29999995</c:v>
                </c:pt>
                <c:pt idx="52807">
                  <c:v>593841013.79999995</c:v>
                </c:pt>
                <c:pt idx="52808">
                  <c:v>593852259.29999995</c:v>
                </c:pt>
                <c:pt idx="52809">
                  <c:v>593863504.79999995</c:v>
                </c:pt>
                <c:pt idx="52810">
                  <c:v>593874750.29999995</c:v>
                </c:pt>
                <c:pt idx="52811">
                  <c:v>593885995.79999995</c:v>
                </c:pt>
                <c:pt idx="52812">
                  <c:v>593897241.29999995</c:v>
                </c:pt>
                <c:pt idx="52813">
                  <c:v>593908486.79999995</c:v>
                </c:pt>
                <c:pt idx="52814">
                  <c:v>593919732.29999995</c:v>
                </c:pt>
                <c:pt idx="52815">
                  <c:v>593930977.79999995</c:v>
                </c:pt>
                <c:pt idx="52816">
                  <c:v>593942223.29999995</c:v>
                </c:pt>
                <c:pt idx="52817">
                  <c:v>593953468.79999995</c:v>
                </c:pt>
                <c:pt idx="52818">
                  <c:v>593964714.29999995</c:v>
                </c:pt>
                <c:pt idx="52819">
                  <c:v>593975959.79999995</c:v>
                </c:pt>
                <c:pt idx="52820">
                  <c:v>593987205.29999995</c:v>
                </c:pt>
                <c:pt idx="52821">
                  <c:v>593998450.79999995</c:v>
                </c:pt>
                <c:pt idx="52822">
                  <c:v>594009696.29999995</c:v>
                </c:pt>
                <c:pt idx="52823">
                  <c:v>594020941.79999995</c:v>
                </c:pt>
                <c:pt idx="52824">
                  <c:v>594032187.29999995</c:v>
                </c:pt>
                <c:pt idx="52825">
                  <c:v>594043432.79999995</c:v>
                </c:pt>
                <c:pt idx="52826">
                  <c:v>594054678.29999995</c:v>
                </c:pt>
                <c:pt idx="52827">
                  <c:v>594065923.79999995</c:v>
                </c:pt>
                <c:pt idx="52828">
                  <c:v>594077169.29999995</c:v>
                </c:pt>
                <c:pt idx="52829">
                  <c:v>594088414.79999995</c:v>
                </c:pt>
                <c:pt idx="52830">
                  <c:v>594099660.29999995</c:v>
                </c:pt>
                <c:pt idx="52831">
                  <c:v>594110905.79999995</c:v>
                </c:pt>
                <c:pt idx="52832">
                  <c:v>594122151.29999995</c:v>
                </c:pt>
                <c:pt idx="52833">
                  <c:v>594133396.79999995</c:v>
                </c:pt>
                <c:pt idx="52834">
                  <c:v>594144642.29999995</c:v>
                </c:pt>
                <c:pt idx="52835">
                  <c:v>594155887.79999995</c:v>
                </c:pt>
                <c:pt idx="52836">
                  <c:v>594167133.29999995</c:v>
                </c:pt>
                <c:pt idx="52837">
                  <c:v>594178378.79999995</c:v>
                </c:pt>
                <c:pt idx="52838">
                  <c:v>594189624.29999995</c:v>
                </c:pt>
                <c:pt idx="52839">
                  <c:v>594200869.79999995</c:v>
                </c:pt>
                <c:pt idx="52840">
                  <c:v>594212115.29999995</c:v>
                </c:pt>
                <c:pt idx="52841">
                  <c:v>594223360.79999995</c:v>
                </c:pt>
                <c:pt idx="52842">
                  <c:v>594234606.29999995</c:v>
                </c:pt>
                <c:pt idx="52843">
                  <c:v>594245851.79999995</c:v>
                </c:pt>
                <c:pt idx="52844">
                  <c:v>594257097.29999995</c:v>
                </c:pt>
                <c:pt idx="52845">
                  <c:v>594268342.79999995</c:v>
                </c:pt>
                <c:pt idx="52846">
                  <c:v>594279588.29999995</c:v>
                </c:pt>
                <c:pt idx="52847">
                  <c:v>594290833.79999995</c:v>
                </c:pt>
                <c:pt idx="52848">
                  <c:v>594302079.29999995</c:v>
                </c:pt>
                <c:pt idx="52849">
                  <c:v>594313324.79999995</c:v>
                </c:pt>
                <c:pt idx="52850">
                  <c:v>594324570.29999995</c:v>
                </c:pt>
                <c:pt idx="52851">
                  <c:v>594335815.79999995</c:v>
                </c:pt>
                <c:pt idx="52852">
                  <c:v>594347061.29999995</c:v>
                </c:pt>
                <c:pt idx="52853">
                  <c:v>594358306.79999995</c:v>
                </c:pt>
                <c:pt idx="52854">
                  <c:v>594369552.20000005</c:v>
                </c:pt>
                <c:pt idx="52855">
                  <c:v>594380797.70000005</c:v>
                </c:pt>
                <c:pt idx="52856">
                  <c:v>594392043.20000005</c:v>
                </c:pt>
                <c:pt idx="52857">
                  <c:v>594403288.70000005</c:v>
                </c:pt>
                <c:pt idx="52858">
                  <c:v>594414534.20000005</c:v>
                </c:pt>
                <c:pt idx="52859">
                  <c:v>594425779.70000005</c:v>
                </c:pt>
                <c:pt idx="52860">
                  <c:v>594437025.20000005</c:v>
                </c:pt>
                <c:pt idx="52861">
                  <c:v>594448270.70000005</c:v>
                </c:pt>
                <c:pt idx="52862">
                  <c:v>594459516.20000005</c:v>
                </c:pt>
                <c:pt idx="52863">
                  <c:v>594470761.70000005</c:v>
                </c:pt>
                <c:pt idx="52864">
                  <c:v>594482007.20000005</c:v>
                </c:pt>
                <c:pt idx="52865">
                  <c:v>594493252.70000005</c:v>
                </c:pt>
                <c:pt idx="52866">
                  <c:v>594504498.20000005</c:v>
                </c:pt>
                <c:pt idx="52867">
                  <c:v>594515743.70000005</c:v>
                </c:pt>
                <c:pt idx="52868">
                  <c:v>594526989.20000005</c:v>
                </c:pt>
                <c:pt idx="52869">
                  <c:v>594538234.70000005</c:v>
                </c:pt>
                <c:pt idx="52870">
                  <c:v>594549480.20000005</c:v>
                </c:pt>
                <c:pt idx="52871">
                  <c:v>594560725.70000005</c:v>
                </c:pt>
                <c:pt idx="52872">
                  <c:v>594571971.20000005</c:v>
                </c:pt>
                <c:pt idx="52873">
                  <c:v>594583216.70000005</c:v>
                </c:pt>
                <c:pt idx="52874">
                  <c:v>594594462.20000005</c:v>
                </c:pt>
                <c:pt idx="52875">
                  <c:v>594605707.70000005</c:v>
                </c:pt>
                <c:pt idx="52876">
                  <c:v>594616953.20000005</c:v>
                </c:pt>
                <c:pt idx="52877">
                  <c:v>594628198.70000005</c:v>
                </c:pt>
                <c:pt idx="52878">
                  <c:v>594639444.20000005</c:v>
                </c:pt>
                <c:pt idx="52879">
                  <c:v>594650689.70000005</c:v>
                </c:pt>
                <c:pt idx="52880">
                  <c:v>594661935.20000005</c:v>
                </c:pt>
                <c:pt idx="52881">
                  <c:v>594673180.70000005</c:v>
                </c:pt>
                <c:pt idx="52882">
                  <c:v>594684426.20000005</c:v>
                </c:pt>
                <c:pt idx="52883">
                  <c:v>594695671.70000005</c:v>
                </c:pt>
                <c:pt idx="52884">
                  <c:v>594706917.20000005</c:v>
                </c:pt>
                <c:pt idx="52885">
                  <c:v>594718162.70000005</c:v>
                </c:pt>
                <c:pt idx="52886">
                  <c:v>594729408.20000005</c:v>
                </c:pt>
                <c:pt idx="52887">
                  <c:v>594740653.70000005</c:v>
                </c:pt>
                <c:pt idx="52888">
                  <c:v>594751899.20000005</c:v>
                </c:pt>
                <c:pt idx="52889">
                  <c:v>594763144.70000005</c:v>
                </c:pt>
                <c:pt idx="52890">
                  <c:v>594774390.20000005</c:v>
                </c:pt>
                <c:pt idx="52891">
                  <c:v>594785635.70000005</c:v>
                </c:pt>
                <c:pt idx="52892">
                  <c:v>594796881.20000005</c:v>
                </c:pt>
                <c:pt idx="52893">
                  <c:v>594808126.70000005</c:v>
                </c:pt>
                <c:pt idx="52894">
                  <c:v>594819372.20000005</c:v>
                </c:pt>
                <c:pt idx="52895">
                  <c:v>594830617.70000005</c:v>
                </c:pt>
                <c:pt idx="52896">
                  <c:v>594841863.20000005</c:v>
                </c:pt>
                <c:pt idx="52897">
                  <c:v>594853108.70000005</c:v>
                </c:pt>
                <c:pt idx="52898">
                  <c:v>594864354.20000005</c:v>
                </c:pt>
                <c:pt idx="52899">
                  <c:v>594875599.70000005</c:v>
                </c:pt>
                <c:pt idx="52900">
                  <c:v>594886845.20000005</c:v>
                </c:pt>
                <c:pt idx="52901">
                  <c:v>594898090.70000005</c:v>
                </c:pt>
                <c:pt idx="52902">
                  <c:v>594909336.20000005</c:v>
                </c:pt>
                <c:pt idx="52903">
                  <c:v>594920581.70000005</c:v>
                </c:pt>
                <c:pt idx="52904">
                  <c:v>594931827.20000005</c:v>
                </c:pt>
                <c:pt idx="52905">
                  <c:v>594943072.60000002</c:v>
                </c:pt>
                <c:pt idx="52906">
                  <c:v>594954318.10000002</c:v>
                </c:pt>
                <c:pt idx="52907">
                  <c:v>594965563.60000002</c:v>
                </c:pt>
                <c:pt idx="52908">
                  <c:v>594976809.10000002</c:v>
                </c:pt>
                <c:pt idx="52909">
                  <c:v>594988054.60000002</c:v>
                </c:pt>
                <c:pt idx="52910">
                  <c:v>594999300.10000002</c:v>
                </c:pt>
                <c:pt idx="52911">
                  <c:v>595010545.60000002</c:v>
                </c:pt>
                <c:pt idx="52912">
                  <c:v>595021791.10000002</c:v>
                </c:pt>
                <c:pt idx="52913">
                  <c:v>595033036.60000002</c:v>
                </c:pt>
                <c:pt idx="52914">
                  <c:v>595044282.10000002</c:v>
                </c:pt>
                <c:pt idx="52915">
                  <c:v>595055527.60000002</c:v>
                </c:pt>
                <c:pt idx="52916">
                  <c:v>595066773.10000002</c:v>
                </c:pt>
                <c:pt idx="52917">
                  <c:v>595078018.60000002</c:v>
                </c:pt>
                <c:pt idx="52918">
                  <c:v>595089264.10000002</c:v>
                </c:pt>
                <c:pt idx="52919">
                  <c:v>595100509.60000002</c:v>
                </c:pt>
                <c:pt idx="52920">
                  <c:v>595111755.10000002</c:v>
                </c:pt>
                <c:pt idx="52921">
                  <c:v>595123000.60000002</c:v>
                </c:pt>
                <c:pt idx="52922">
                  <c:v>595134246.10000002</c:v>
                </c:pt>
                <c:pt idx="52923">
                  <c:v>595145491.60000002</c:v>
                </c:pt>
                <c:pt idx="52924">
                  <c:v>595156737.10000002</c:v>
                </c:pt>
                <c:pt idx="52925">
                  <c:v>595167982.60000002</c:v>
                </c:pt>
                <c:pt idx="52926">
                  <c:v>595179228.10000002</c:v>
                </c:pt>
                <c:pt idx="52927">
                  <c:v>595190473.60000002</c:v>
                </c:pt>
                <c:pt idx="52928">
                  <c:v>595201719.10000002</c:v>
                </c:pt>
                <c:pt idx="52929">
                  <c:v>595212964.60000002</c:v>
                </c:pt>
                <c:pt idx="52930">
                  <c:v>595224210.10000002</c:v>
                </c:pt>
                <c:pt idx="52931">
                  <c:v>595235455.60000002</c:v>
                </c:pt>
                <c:pt idx="52932">
                  <c:v>595246701.10000002</c:v>
                </c:pt>
                <c:pt idx="52933">
                  <c:v>595257946.60000002</c:v>
                </c:pt>
                <c:pt idx="52934">
                  <c:v>595269192.10000002</c:v>
                </c:pt>
                <c:pt idx="52935">
                  <c:v>595280437.60000002</c:v>
                </c:pt>
                <c:pt idx="52936">
                  <c:v>595291683.10000002</c:v>
                </c:pt>
                <c:pt idx="52937">
                  <c:v>595302928.60000002</c:v>
                </c:pt>
                <c:pt idx="52938">
                  <c:v>595314174.10000002</c:v>
                </c:pt>
                <c:pt idx="52939">
                  <c:v>595325419.60000002</c:v>
                </c:pt>
                <c:pt idx="52940">
                  <c:v>595336665.10000002</c:v>
                </c:pt>
                <c:pt idx="52941">
                  <c:v>595347910.60000002</c:v>
                </c:pt>
                <c:pt idx="52942">
                  <c:v>595359156.10000002</c:v>
                </c:pt>
                <c:pt idx="52943">
                  <c:v>595370401.60000002</c:v>
                </c:pt>
                <c:pt idx="52944">
                  <c:v>595381647.10000002</c:v>
                </c:pt>
                <c:pt idx="52945">
                  <c:v>595392892.60000002</c:v>
                </c:pt>
                <c:pt idx="52946">
                  <c:v>595404138.10000002</c:v>
                </c:pt>
                <c:pt idx="52947">
                  <c:v>595415383.60000002</c:v>
                </c:pt>
                <c:pt idx="52948">
                  <c:v>595426629.10000002</c:v>
                </c:pt>
                <c:pt idx="52949">
                  <c:v>595437874.60000002</c:v>
                </c:pt>
                <c:pt idx="52950">
                  <c:v>595449120.10000002</c:v>
                </c:pt>
                <c:pt idx="52951">
                  <c:v>595460365.60000002</c:v>
                </c:pt>
                <c:pt idx="52952">
                  <c:v>595471611.10000002</c:v>
                </c:pt>
                <c:pt idx="52953">
                  <c:v>595482856.60000002</c:v>
                </c:pt>
                <c:pt idx="52954">
                  <c:v>595494102.10000002</c:v>
                </c:pt>
                <c:pt idx="52955">
                  <c:v>595505347.5</c:v>
                </c:pt>
                <c:pt idx="52956">
                  <c:v>595516593</c:v>
                </c:pt>
                <c:pt idx="52957">
                  <c:v>595527838.5</c:v>
                </c:pt>
                <c:pt idx="52958">
                  <c:v>595539084</c:v>
                </c:pt>
                <c:pt idx="52959">
                  <c:v>595550329.5</c:v>
                </c:pt>
                <c:pt idx="52960">
                  <c:v>595561575</c:v>
                </c:pt>
                <c:pt idx="52961">
                  <c:v>595572820.5</c:v>
                </c:pt>
                <c:pt idx="52962">
                  <c:v>595584066</c:v>
                </c:pt>
                <c:pt idx="52963">
                  <c:v>595595311.5</c:v>
                </c:pt>
                <c:pt idx="52964">
                  <c:v>595606557</c:v>
                </c:pt>
                <c:pt idx="52965">
                  <c:v>595617802.5</c:v>
                </c:pt>
                <c:pt idx="52966">
                  <c:v>595629048</c:v>
                </c:pt>
                <c:pt idx="52967">
                  <c:v>595640293.5</c:v>
                </c:pt>
                <c:pt idx="52968">
                  <c:v>595651539</c:v>
                </c:pt>
                <c:pt idx="52969">
                  <c:v>595662784.5</c:v>
                </c:pt>
                <c:pt idx="52970">
                  <c:v>595674030</c:v>
                </c:pt>
                <c:pt idx="52971">
                  <c:v>595685275.5</c:v>
                </c:pt>
                <c:pt idx="52972">
                  <c:v>595696521</c:v>
                </c:pt>
                <c:pt idx="52973">
                  <c:v>595707766.5</c:v>
                </c:pt>
                <c:pt idx="52974">
                  <c:v>595719012</c:v>
                </c:pt>
                <c:pt idx="52975">
                  <c:v>595730257.5</c:v>
                </c:pt>
                <c:pt idx="52976">
                  <c:v>595741503</c:v>
                </c:pt>
                <c:pt idx="52977">
                  <c:v>595752748.5</c:v>
                </c:pt>
                <c:pt idx="52978">
                  <c:v>595763994</c:v>
                </c:pt>
                <c:pt idx="52979">
                  <c:v>595775239.5</c:v>
                </c:pt>
                <c:pt idx="52980">
                  <c:v>595786485</c:v>
                </c:pt>
                <c:pt idx="52981">
                  <c:v>595797730.5</c:v>
                </c:pt>
                <c:pt idx="52982">
                  <c:v>595808976</c:v>
                </c:pt>
                <c:pt idx="52983">
                  <c:v>595820221.5</c:v>
                </c:pt>
                <c:pt idx="52984">
                  <c:v>595831467</c:v>
                </c:pt>
                <c:pt idx="52985">
                  <c:v>595842712.5</c:v>
                </c:pt>
                <c:pt idx="52986">
                  <c:v>595853958</c:v>
                </c:pt>
                <c:pt idx="52987">
                  <c:v>595865203.5</c:v>
                </c:pt>
                <c:pt idx="52988">
                  <c:v>595876449</c:v>
                </c:pt>
                <c:pt idx="52989">
                  <c:v>595887694.5</c:v>
                </c:pt>
                <c:pt idx="52990">
                  <c:v>595898940</c:v>
                </c:pt>
                <c:pt idx="52991">
                  <c:v>595910185.5</c:v>
                </c:pt>
                <c:pt idx="52992">
                  <c:v>595921431</c:v>
                </c:pt>
                <c:pt idx="52993">
                  <c:v>595932676.5</c:v>
                </c:pt>
                <c:pt idx="52994">
                  <c:v>595943922</c:v>
                </c:pt>
                <c:pt idx="52995">
                  <c:v>595955167.5</c:v>
                </c:pt>
                <c:pt idx="52996">
                  <c:v>595966413</c:v>
                </c:pt>
                <c:pt idx="52997">
                  <c:v>595977658.5</c:v>
                </c:pt>
                <c:pt idx="52998">
                  <c:v>595988904</c:v>
                </c:pt>
                <c:pt idx="52999">
                  <c:v>596000149.5</c:v>
                </c:pt>
                <c:pt idx="53000">
                  <c:v>596011395</c:v>
                </c:pt>
                <c:pt idx="53001">
                  <c:v>596022640.5</c:v>
                </c:pt>
                <c:pt idx="53002">
                  <c:v>596033886</c:v>
                </c:pt>
                <c:pt idx="53003">
                  <c:v>596045131.5</c:v>
                </c:pt>
                <c:pt idx="53004">
                  <c:v>596056377</c:v>
                </c:pt>
                <c:pt idx="53005">
                  <c:v>596067622.5</c:v>
                </c:pt>
                <c:pt idx="53006">
                  <c:v>596078867.89999998</c:v>
                </c:pt>
                <c:pt idx="53007">
                  <c:v>596090113.39999998</c:v>
                </c:pt>
                <c:pt idx="53008">
                  <c:v>596101358.89999998</c:v>
                </c:pt>
                <c:pt idx="53009">
                  <c:v>596112604.39999998</c:v>
                </c:pt>
                <c:pt idx="53010">
                  <c:v>596123849.89999998</c:v>
                </c:pt>
                <c:pt idx="53011">
                  <c:v>596135095.39999998</c:v>
                </c:pt>
                <c:pt idx="53012">
                  <c:v>596146340.89999998</c:v>
                </c:pt>
                <c:pt idx="53013">
                  <c:v>596157586.39999998</c:v>
                </c:pt>
                <c:pt idx="53014">
                  <c:v>596168831.89999998</c:v>
                </c:pt>
                <c:pt idx="53015">
                  <c:v>596180077.39999998</c:v>
                </c:pt>
                <c:pt idx="53016">
                  <c:v>596191322.89999998</c:v>
                </c:pt>
                <c:pt idx="53017">
                  <c:v>596202568.39999998</c:v>
                </c:pt>
                <c:pt idx="53018">
                  <c:v>596213813.89999998</c:v>
                </c:pt>
                <c:pt idx="53019">
                  <c:v>596225059.39999998</c:v>
                </c:pt>
                <c:pt idx="53020">
                  <c:v>596236304.89999998</c:v>
                </c:pt>
                <c:pt idx="53021">
                  <c:v>596247550.39999998</c:v>
                </c:pt>
                <c:pt idx="53022">
                  <c:v>596258795.89999998</c:v>
                </c:pt>
                <c:pt idx="53023">
                  <c:v>596270041.39999998</c:v>
                </c:pt>
                <c:pt idx="53024">
                  <c:v>596281286.89999998</c:v>
                </c:pt>
                <c:pt idx="53025">
                  <c:v>596292532.39999998</c:v>
                </c:pt>
                <c:pt idx="53026">
                  <c:v>596303777.89999998</c:v>
                </c:pt>
                <c:pt idx="53027">
                  <c:v>596315023.39999998</c:v>
                </c:pt>
                <c:pt idx="53028">
                  <c:v>596326268.89999998</c:v>
                </c:pt>
                <c:pt idx="53029">
                  <c:v>596337514.39999998</c:v>
                </c:pt>
                <c:pt idx="53030">
                  <c:v>596348759.89999998</c:v>
                </c:pt>
                <c:pt idx="53031">
                  <c:v>596360005.39999998</c:v>
                </c:pt>
                <c:pt idx="53032">
                  <c:v>596371250.89999998</c:v>
                </c:pt>
                <c:pt idx="53033">
                  <c:v>596382496.39999998</c:v>
                </c:pt>
                <c:pt idx="53034">
                  <c:v>596393741.89999998</c:v>
                </c:pt>
                <c:pt idx="53035">
                  <c:v>596404987.39999998</c:v>
                </c:pt>
                <c:pt idx="53036">
                  <c:v>596416232.89999998</c:v>
                </c:pt>
                <c:pt idx="53037">
                  <c:v>596427478.39999998</c:v>
                </c:pt>
                <c:pt idx="53038">
                  <c:v>596438723.89999998</c:v>
                </c:pt>
                <c:pt idx="53039">
                  <c:v>596449969.39999998</c:v>
                </c:pt>
                <c:pt idx="53040">
                  <c:v>596461214.89999998</c:v>
                </c:pt>
                <c:pt idx="53041">
                  <c:v>596472460.39999998</c:v>
                </c:pt>
                <c:pt idx="53042">
                  <c:v>596483705.89999998</c:v>
                </c:pt>
                <c:pt idx="53043">
                  <c:v>596494951.39999998</c:v>
                </c:pt>
                <c:pt idx="53044">
                  <c:v>596506196.89999998</c:v>
                </c:pt>
                <c:pt idx="53045">
                  <c:v>596517442.39999998</c:v>
                </c:pt>
                <c:pt idx="53046">
                  <c:v>596528687.89999998</c:v>
                </c:pt>
                <c:pt idx="53047">
                  <c:v>596539933.39999998</c:v>
                </c:pt>
                <c:pt idx="53048">
                  <c:v>596551178.89999998</c:v>
                </c:pt>
                <c:pt idx="53049">
                  <c:v>596562424.39999998</c:v>
                </c:pt>
                <c:pt idx="53050">
                  <c:v>596573669.89999998</c:v>
                </c:pt>
                <c:pt idx="53051">
                  <c:v>596584915.39999998</c:v>
                </c:pt>
                <c:pt idx="53052">
                  <c:v>596596160.89999998</c:v>
                </c:pt>
                <c:pt idx="53053">
                  <c:v>596607406.39999998</c:v>
                </c:pt>
                <c:pt idx="53054">
                  <c:v>596618651.89999998</c:v>
                </c:pt>
                <c:pt idx="53055">
                  <c:v>596629897.39999998</c:v>
                </c:pt>
                <c:pt idx="53056">
                  <c:v>596641142.79999995</c:v>
                </c:pt>
                <c:pt idx="53057">
                  <c:v>596652388.29999995</c:v>
                </c:pt>
                <c:pt idx="53058">
                  <c:v>596663633.79999995</c:v>
                </c:pt>
                <c:pt idx="53059">
                  <c:v>596674879.29999995</c:v>
                </c:pt>
                <c:pt idx="53060">
                  <c:v>596686124.79999995</c:v>
                </c:pt>
                <c:pt idx="53061">
                  <c:v>596697370.29999995</c:v>
                </c:pt>
                <c:pt idx="53062">
                  <c:v>596708615.79999995</c:v>
                </c:pt>
                <c:pt idx="53063">
                  <c:v>596719861.29999995</c:v>
                </c:pt>
                <c:pt idx="53064">
                  <c:v>596731106.79999995</c:v>
                </c:pt>
                <c:pt idx="53065">
                  <c:v>596742352.29999995</c:v>
                </c:pt>
                <c:pt idx="53066">
                  <c:v>596753597.79999995</c:v>
                </c:pt>
                <c:pt idx="53067">
                  <c:v>596764843.29999995</c:v>
                </c:pt>
                <c:pt idx="53068">
                  <c:v>596776088.79999995</c:v>
                </c:pt>
                <c:pt idx="53069">
                  <c:v>596787334.29999995</c:v>
                </c:pt>
                <c:pt idx="53070">
                  <c:v>596798579.79999995</c:v>
                </c:pt>
                <c:pt idx="53071">
                  <c:v>596809825.29999995</c:v>
                </c:pt>
                <c:pt idx="53072">
                  <c:v>596821070.79999995</c:v>
                </c:pt>
                <c:pt idx="53073">
                  <c:v>596832316.29999995</c:v>
                </c:pt>
                <c:pt idx="53074">
                  <c:v>596843561.79999995</c:v>
                </c:pt>
                <c:pt idx="53075">
                  <c:v>596854807.29999995</c:v>
                </c:pt>
                <c:pt idx="53076">
                  <c:v>596866052.79999995</c:v>
                </c:pt>
                <c:pt idx="53077">
                  <c:v>596877298.29999995</c:v>
                </c:pt>
                <c:pt idx="53078">
                  <c:v>596888543.79999995</c:v>
                </c:pt>
                <c:pt idx="53079">
                  <c:v>596899789.29999995</c:v>
                </c:pt>
                <c:pt idx="53080">
                  <c:v>596911034.79999995</c:v>
                </c:pt>
                <c:pt idx="53081">
                  <c:v>596922280.29999995</c:v>
                </c:pt>
                <c:pt idx="53082">
                  <c:v>596933525.79999995</c:v>
                </c:pt>
                <c:pt idx="53083">
                  <c:v>596944771.29999995</c:v>
                </c:pt>
                <c:pt idx="53084">
                  <c:v>596956016.79999995</c:v>
                </c:pt>
                <c:pt idx="53085">
                  <c:v>596967262.29999995</c:v>
                </c:pt>
                <c:pt idx="53086">
                  <c:v>596978507.79999995</c:v>
                </c:pt>
                <c:pt idx="53087">
                  <c:v>596989753.29999995</c:v>
                </c:pt>
                <c:pt idx="53088">
                  <c:v>597000998.79999995</c:v>
                </c:pt>
                <c:pt idx="53089">
                  <c:v>597012244.29999995</c:v>
                </c:pt>
                <c:pt idx="53090">
                  <c:v>597023489.79999995</c:v>
                </c:pt>
                <c:pt idx="53091">
                  <c:v>597034735.29999995</c:v>
                </c:pt>
                <c:pt idx="53092">
                  <c:v>597045980.79999995</c:v>
                </c:pt>
                <c:pt idx="53093">
                  <c:v>597057226.29999995</c:v>
                </c:pt>
                <c:pt idx="53094">
                  <c:v>597068471.79999995</c:v>
                </c:pt>
                <c:pt idx="53095">
                  <c:v>597079717.29999995</c:v>
                </c:pt>
                <c:pt idx="53096">
                  <c:v>597090962.79999995</c:v>
                </c:pt>
                <c:pt idx="53097">
                  <c:v>597102208.29999995</c:v>
                </c:pt>
                <c:pt idx="53098">
                  <c:v>597113453.79999995</c:v>
                </c:pt>
                <c:pt idx="53099">
                  <c:v>597124699.29999995</c:v>
                </c:pt>
                <c:pt idx="53100">
                  <c:v>597135944.79999995</c:v>
                </c:pt>
                <c:pt idx="53101">
                  <c:v>597147190.29999995</c:v>
                </c:pt>
                <c:pt idx="53102">
                  <c:v>597158435.79999995</c:v>
                </c:pt>
                <c:pt idx="53103">
                  <c:v>597169681.29999995</c:v>
                </c:pt>
                <c:pt idx="53104">
                  <c:v>597180926.79999995</c:v>
                </c:pt>
                <c:pt idx="53105">
                  <c:v>597192172.29999995</c:v>
                </c:pt>
                <c:pt idx="53106">
                  <c:v>597203417.70000005</c:v>
                </c:pt>
                <c:pt idx="53107">
                  <c:v>597214663.20000005</c:v>
                </c:pt>
                <c:pt idx="53108">
                  <c:v>597225908.70000005</c:v>
                </c:pt>
                <c:pt idx="53109">
                  <c:v>597237154.20000005</c:v>
                </c:pt>
                <c:pt idx="53110">
                  <c:v>597248399.70000005</c:v>
                </c:pt>
                <c:pt idx="53111">
                  <c:v>597259645.20000005</c:v>
                </c:pt>
                <c:pt idx="53112">
                  <c:v>597270890.70000005</c:v>
                </c:pt>
                <c:pt idx="53113">
                  <c:v>597282136.20000005</c:v>
                </c:pt>
                <c:pt idx="53114">
                  <c:v>597293381.70000005</c:v>
                </c:pt>
                <c:pt idx="53115">
                  <c:v>597304627.20000005</c:v>
                </c:pt>
                <c:pt idx="53116">
                  <c:v>597315872.70000005</c:v>
                </c:pt>
                <c:pt idx="53117">
                  <c:v>597327118.20000005</c:v>
                </c:pt>
                <c:pt idx="53118">
                  <c:v>597338363.70000005</c:v>
                </c:pt>
                <c:pt idx="53119">
                  <c:v>597349609.20000005</c:v>
                </c:pt>
                <c:pt idx="53120">
                  <c:v>597360854.70000005</c:v>
                </c:pt>
                <c:pt idx="53121">
                  <c:v>597372100.20000005</c:v>
                </c:pt>
                <c:pt idx="53122">
                  <c:v>597383345.70000005</c:v>
                </c:pt>
                <c:pt idx="53123">
                  <c:v>597394591.20000005</c:v>
                </c:pt>
                <c:pt idx="53124">
                  <c:v>597405836.70000005</c:v>
                </c:pt>
                <c:pt idx="53125">
                  <c:v>597417082.20000005</c:v>
                </c:pt>
                <c:pt idx="53126">
                  <c:v>597428327.70000005</c:v>
                </c:pt>
                <c:pt idx="53127">
                  <c:v>597439573.20000005</c:v>
                </c:pt>
                <c:pt idx="53128">
                  <c:v>597450818.70000005</c:v>
                </c:pt>
                <c:pt idx="53129">
                  <c:v>597462064.20000005</c:v>
                </c:pt>
                <c:pt idx="53130">
                  <c:v>597473309.70000005</c:v>
                </c:pt>
                <c:pt idx="53131">
                  <c:v>597484555.20000005</c:v>
                </c:pt>
                <c:pt idx="53132">
                  <c:v>597495800.70000005</c:v>
                </c:pt>
                <c:pt idx="53133">
                  <c:v>597507046.20000005</c:v>
                </c:pt>
                <c:pt idx="53134">
                  <c:v>597518291.70000005</c:v>
                </c:pt>
                <c:pt idx="53135">
                  <c:v>597529537.20000005</c:v>
                </c:pt>
                <c:pt idx="53136">
                  <c:v>597540782.70000005</c:v>
                </c:pt>
                <c:pt idx="53137">
                  <c:v>597552028.20000005</c:v>
                </c:pt>
                <c:pt idx="53138">
                  <c:v>597563273.70000005</c:v>
                </c:pt>
                <c:pt idx="53139">
                  <c:v>597574519.20000005</c:v>
                </c:pt>
                <c:pt idx="53140">
                  <c:v>597585764.70000005</c:v>
                </c:pt>
                <c:pt idx="53141">
                  <c:v>597597010.20000005</c:v>
                </c:pt>
                <c:pt idx="53142">
                  <c:v>597608255.70000005</c:v>
                </c:pt>
                <c:pt idx="53143">
                  <c:v>597619501.20000005</c:v>
                </c:pt>
                <c:pt idx="53144">
                  <c:v>597630746.70000005</c:v>
                </c:pt>
                <c:pt idx="53145">
                  <c:v>597641992.20000005</c:v>
                </c:pt>
                <c:pt idx="53146">
                  <c:v>597653237.70000005</c:v>
                </c:pt>
                <c:pt idx="53147">
                  <c:v>597664483.20000005</c:v>
                </c:pt>
                <c:pt idx="53148">
                  <c:v>597675728.70000005</c:v>
                </c:pt>
                <c:pt idx="53149">
                  <c:v>597686974.20000005</c:v>
                </c:pt>
                <c:pt idx="53150">
                  <c:v>597698219.70000005</c:v>
                </c:pt>
                <c:pt idx="53151">
                  <c:v>597709465.20000005</c:v>
                </c:pt>
                <c:pt idx="53152">
                  <c:v>597720710.70000005</c:v>
                </c:pt>
                <c:pt idx="53153">
                  <c:v>597731956.20000005</c:v>
                </c:pt>
                <c:pt idx="53154">
                  <c:v>597743201.70000005</c:v>
                </c:pt>
                <c:pt idx="53155">
                  <c:v>597754447.20000005</c:v>
                </c:pt>
                <c:pt idx="53156">
                  <c:v>597765692.70000005</c:v>
                </c:pt>
                <c:pt idx="53157">
                  <c:v>597776938.10000002</c:v>
                </c:pt>
                <c:pt idx="53158">
                  <c:v>597788183.60000002</c:v>
                </c:pt>
                <c:pt idx="53159">
                  <c:v>597799429.10000002</c:v>
                </c:pt>
                <c:pt idx="53160">
                  <c:v>597810674.60000002</c:v>
                </c:pt>
                <c:pt idx="53161">
                  <c:v>597821920.10000002</c:v>
                </c:pt>
                <c:pt idx="53162">
                  <c:v>597833165.60000002</c:v>
                </c:pt>
                <c:pt idx="53163">
                  <c:v>597844411.10000002</c:v>
                </c:pt>
                <c:pt idx="53164">
                  <c:v>597855656.60000002</c:v>
                </c:pt>
                <c:pt idx="53165">
                  <c:v>597866902.10000002</c:v>
                </c:pt>
                <c:pt idx="53166">
                  <c:v>597878147.60000002</c:v>
                </c:pt>
                <c:pt idx="53167">
                  <c:v>597889393.10000002</c:v>
                </c:pt>
                <c:pt idx="53168">
                  <c:v>597900638.60000002</c:v>
                </c:pt>
                <c:pt idx="53169">
                  <c:v>597911884.10000002</c:v>
                </c:pt>
                <c:pt idx="53170">
                  <c:v>597923129.60000002</c:v>
                </c:pt>
                <c:pt idx="53171">
                  <c:v>597934375.10000002</c:v>
                </c:pt>
                <c:pt idx="53172">
                  <c:v>597945620.60000002</c:v>
                </c:pt>
                <c:pt idx="53173">
                  <c:v>597956866.10000002</c:v>
                </c:pt>
                <c:pt idx="53174">
                  <c:v>597968111.60000002</c:v>
                </c:pt>
                <c:pt idx="53175">
                  <c:v>597979357.10000002</c:v>
                </c:pt>
                <c:pt idx="53176">
                  <c:v>597990602.60000002</c:v>
                </c:pt>
                <c:pt idx="53177">
                  <c:v>598001848.10000002</c:v>
                </c:pt>
                <c:pt idx="53178">
                  <c:v>598013093.60000002</c:v>
                </c:pt>
                <c:pt idx="53179">
                  <c:v>598024339.10000002</c:v>
                </c:pt>
                <c:pt idx="53180">
                  <c:v>598035584.60000002</c:v>
                </c:pt>
                <c:pt idx="53181">
                  <c:v>598046830.10000002</c:v>
                </c:pt>
                <c:pt idx="53182">
                  <c:v>598058075.60000002</c:v>
                </c:pt>
                <c:pt idx="53183">
                  <c:v>598069321.10000002</c:v>
                </c:pt>
                <c:pt idx="53184">
                  <c:v>598080566.60000002</c:v>
                </c:pt>
                <c:pt idx="53185">
                  <c:v>598091812.10000002</c:v>
                </c:pt>
                <c:pt idx="53186">
                  <c:v>598103057.60000002</c:v>
                </c:pt>
                <c:pt idx="53187">
                  <c:v>598114303.10000002</c:v>
                </c:pt>
                <c:pt idx="53188">
                  <c:v>598125548.60000002</c:v>
                </c:pt>
                <c:pt idx="53189">
                  <c:v>598136794.10000002</c:v>
                </c:pt>
                <c:pt idx="53190">
                  <c:v>598148039.60000002</c:v>
                </c:pt>
                <c:pt idx="53191">
                  <c:v>598159285.10000002</c:v>
                </c:pt>
                <c:pt idx="53192">
                  <c:v>598170530.60000002</c:v>
                </c:pt>
                <c:pt idx="53193">
                  <c:v>598181776.10000002</c:v>
                </c:pt>
                <c:pt idx="53194">
                  <c:v>598193021.60000002</c:v>
                </c:pt>
                <c:pt idx="53195">
                  <c:v>598204267.10000002</c:v>
                </c:pt>
                <c:pt idx="53196">
                  <c:v>598215512.60000002</c:v>
                </c:pt>
                <c:pt idx="53197">
                  <c:v>598226758.10000002</c:v>
                </c:pt>
                <c:pt idx="53198">
                  <c:v>598238003.60000002</c:v>
                </c:pt>
                <c:pt idx="53199">
                  <c:v>598249249.10000002</c:v>
                </c:pt>
                <c:pt idx="53200">
                  <c:v>598260494.60000002</c:v>
                </c:pt>
                <c:pt idx="53201">
                  <c:v>598271740.10000002</c:v>
                </c:pt>
                <c:pt idx="53202">
                  <c:v>598282985.60000002</c:v>
                </c:pt>
                <c:pt idx="53203">
                  <c:v>598294231.10000002</c:v>
                </c:pt>
                <c:pt idx="53204">
                  <c:v>598305476.60000002</c:v>
                </c:pt>
                <c:pt idx="53205">
                  <c:v>598316722.10000002</c:v>
                </c:pt>
                <c:pt idx="53206">
                  <c:v>598327967.60000002</c:v>
                </c:pt>
                <c:pt idx="53207">
                  <c:v>598339213</c:v>
                </c:pt>
                <c:pt idx="53208">
                  <c:v>598350458.5</c:v>
                </c:pt>
                <c:pt idx="53209">
                  <c:v>598361704</c:v>
                </c:pt>
                <c:pt idx="53210">
                  <c:v>598372949.5</c:v>
                </c:pt>
                <c:pt idx="53211">
                  <c:v>598384195</c:v>
                </c:pt>
                <c:pt idx="53212">
                  <c:v>598395440.5</c:v>
                </c:pt>
                <c:pt idx="53213">
                  <c:v>598406686</c:v>
                </c:pt>
                <c:pt idx="53214">
                  <c:v>598417931.5</c:v>
                </c:pt>
                <c:pt idx="53215">
                  <c:v>598429177</c:v>
                </c:pt>
                <c:pt idx="53216">
                  <c:v>598440422.5</c:v>
                </c:pt>
                <c:pt idx="53217">
                  <c:v>598451668</c:v>
                </c:pt>
                <c:pt idx="53218">
                  <c:v>598462913.5</c:v>
                </c:pt>
                <c:pt idx="53219">
                  <c:v>598474159</c:v>
                </c:pt>
                <c:pt idx="53220">
                  <c:v>598485404.5</c:v>
                </c:pt>
                <c:pt idx="53221">
                  <c:v>598496650</c:v>
                </c:pt>
                <c:pt idx="53222">
                  <c:v>598507895.5</c:v>
                </c:pt>
                <c:pt idx="53223">
                  <c:v>598519141</c:v>
                </c:pt>
                <c:pt idx="53224">
                  <c:v>598530386.5</c:v>
                </c:pt>
                <c:pt idx="53225">
                  <c:v>598541632</c:v>
                </c:pt>
                <c:pt idx="53226">
                  <c:v>598552877.5</c:v>
                </c:pt>
                <c:pt idx="53227">
                  <c:v>598564123</c:v>
                </c:pt>
                <c:pt idx="53228">
                  <c:v>598575368.5</c:v>
                </c:pt>
                <c:pt idx="53229">
                  <c:v>598586614</c:v>
                </c:pt>
                <c:pt idx="53230">
                  <c:v>598597859.5</c:v>
                </c:pt>
                <c:pt idx="53231">
                  <c:v>598609105</c:v>
                </c:pt>
                <c:pt idx="53232">
                  <c:v>598620350.5</c:v>
                </c:pt>
                <c:pt idx="53233">
                  <c:v>598631596</c:v>
                </c:pt>
                <c:pt idx="53234">
                  <c:v>598642841.5</c:v>
                </c:pt>
                <c:pt idx="53235">
                  <c:v>598654087</c:v>
                </c:pt>
                <c:pt idx="53236">
                  <c:v>598665332.5</c:v>
                </c:pt>
                <c:pt idx="53237">
                  <c:v>598676578</c:v>
                </c:pt>
                <c:pt idx="53238">
                  <c:v>598687823.5</c:v>
                </c:pt>
                <c:pt idx="53239">
                  <c:v>598699069</c:v>
                </c:pt>
                <c:pt idx="53240">
                  <c:v>598710314.5</c:v>
                </c:pt>
                <c:pt idx="53241">
                  <c:v>598721560</c:v>
                </c:pt>
                <c:pt idx="53242">
                  <c:v>598732805.5</c:v>
                </c:pt>
                <c:pt idx="53243">
                  <c:v>598744051</c:v>
                </c:pt>
                <c:pt idx="53244">
                  <c:v>598755296.5</c:v>
                </c:pt>
                <c:pt idx="53245">
                  <c:v>598766542</c:v>
                </c:pt>
                <c:pt idx="53246">
                  <c:v>598777787.5</c:v>
                </c:pt>
                <c:pt idx="53247">
                  <c:v>598789033</c:v>
                </c:pt>
                <c:pt idx="53248">
                  <c:v>598800278.5</c:v>
                </c:pt>
                <c:pt idx="53249">
                  <c:v>598811524</c:v>
                </c:pt>
                <c:pt idx="53250">
                  <c:v>598822769.5</c:v>
                </c:pt>
                <c:pt idx="53251">
                  <c:v>598834015</c:v>
                </c:pt>
                <c:pt idx="53252">
                  <c:v>598845260.5</c:v>
                </c:pt>
                <c:pt idx="53253">
                  <c:v>598856506</c:v>
                </c:pt>
                <c:pt idx="53254">
                  <c:v>598867751.5</c:v>
                </c:pt>
                <c:pt idx="53255">
                  <c:v>598878997</c:v>
                </c:pt>
                <c:pt idx="53256">
                  <c:v>598890242.5</c:v>
                </c:pt>
                <c:pt idx="53257">
                  <c:v>598901488</c:v>
                </c:pt>
                <c:pt idx="53258">
                  <c:v>598912733.39999998</c:v>
                </c:pt>
                <c:pt idx="53259">
                  <c:v>598923978.89999998</c:v>
                </c:pt>
                <c:pt idx="53260">
                  <c:v>598935224.39999998</c:v>
                </c:pt>
                <c:pt idx="53261">
                  <c:v>598946469.89999998</c:v>
                </c:pt>
                <c:pt idx="53262">
                  <c:v>598957715.39999998</c:v>
                </c:pt>
                <c:pt idx="53263">
                  <c:v>598968960.89999998</c:v>
                </c:pt>
                <c:pt idx="53264">
                  <c:v>598980206.39999998</c:v>
                </c:pt>
                <c:pt idx="53265">
                  <c:v>598991451.89999998</c:v>
                </c:pt>
                <c:pt idx="53266">
                  <c:v>599002697.39999998</c:v>
                </c:pt>
                <c:pt idx="53267">
                  <c:v>599013942.89999998</c:v>
                </c:pt>
                <c:pt idx="53268">
                  <c:v>599025188.39999998</c:v>
                </c:pt>
                <c:pt idx="53269">
                  <c:v>599036433.89999998</c:v>
                </c:pt>
                <c:pt idx="53270">
                  <c:v>599047679.39999998</c:v>
                </c:pt>
                <c:pt idx="53271">
                  <c:v>599058924.89999998</c:v>
                </c:pt>
                <c:pt idx="53272">
                  <c:v>599070170.39999998</c:v>
                </c:pt>
                <c:pt idx="53273">
                  <c:v>599081415.89999998</c:v>
                </c:pt>
                <c:pt idx="53274">
                  <c:v>599092661.39999998</c:v>
                </c:pt>
                <c:pt idx="53275">
                  <c:v>599103906.89999998</c:v>
                </c:pt>
                <c:pt idx="53276">
                  <c:v>599115152.39999998</c:v>
                </c:pt>
                <c:pt idx="53277">
                  <c:v>599126397.89999998</c:v>
                </c:pt>
                <c:pt idx="53278">
                  <c:v>599137643.39999998</c:v>
                </c:pt>
                <c:pt idx="53279">
                  <c:v>599148888.89999998</c:v>
                </c:pt>
                <c:pt idx="53280">
                  <c:v>599160134.39999998</c:v>
                </c:pt>
                <c:pt idx="53281">
                  <c:v>599171379.89999998</c:v>
                </c:pt>
                <c:pt idx="53282">
                  <c:v>599182625.39999998</c:v>
                </c:pt>
                <c:pt idx="53283">
                  <c:v>599193870.89999998</c:v>
                </c:pt>
                <c:pt idx="53284">
                  <c:v>599205116.39999998</c:v>
                </c:pt>
                <c:pt idx="53285">
                  <c:v>599216361.89999998</c:v>
                </c:pt>
                <c:pt idx="53286">
                  <c:v>599227607.39999998</c:v>
                </c:pt>
                <c:pt idx="53287">
                  <c:v>599238852.89999998</c:v>
                </c:pt>
                <c:pt idx="53288">
                  <c:v>599250098.39999998</c:v>
                </c:pt>
                <c:pt idx="53289">
                  <c:v>599261343.89999998</c:v>
                </c:pt>
                <c:pt idx="53290">
                  <c:v>599272589.39999998</c:v>
                </c:pt>
                <c:pt idx="53291">
                  <c:v>599283834.89999998</c:v>
                </c:pt>
                <c:pt idx="53292">
                  <c:v>599295080.39999998</c:v>
                </c:pt>
                <c:pt idx="53293">
                  <c:v>599306325.89999998</c:v>
                </c:pt>
                <c:pt idx="53294">
                  <c:v>599317571.39999998</c:v>
                </c:pt>
                <c:pt idx="53295">
                  <c:v>599328816.89999998</c:v>
                </c:pt>
                <c:pt idx="53296">
                  <c:v>599340062.39999998</c:v>
                </c:pt>
                <c:pt idx="53297">
                  <c:v>599351307.89999998</c:v>
                </c:pt>
                <c:pt idx="53298">
                  <c:v>599362553.39999998</c:v>
                </c:pt>
                <c:pt idx="53299">
                  <c:v>599373798.89999998</c:v>
                </c:pt>
                <c:pt idx="53300">
                  <c:v>599385044.39999998</c:v>
                </c:pt>
                <c:pt idx="53301">
                  <c:v>599396289.89999998</c:v>
                </c:pt>
                <c:pt idx="53302">
                  <c:v>599407535.39999998</c:v>
                </c:pt>
                <c:pt idx="53303">
                  <c:v>599418780.89999998</c:v>
                </c:pt>
                <c:pt idx="53304">
                  <c:v>599430026.39999998</c:v>
                </c:pt>
                <c:pt idx="53305">
                  <c:v>599441271.89999998</c:v>
                </c:pt>
                <c:pt idx="53306">
                  <c:v>599452517.39999998</c:v>
                </c:pt>
                <c:pt idx="53307">
                  <c:v>599463762.89999998</c:v>
                </c:pt>
                <c:pt idx="53308">
                  <c:v>599475008.29999995</c:v>
                </c:pt>
                <c:pt idx="53309">
                  <c:v>599486253.79999995</c:v>
                </c:pt>
                <c:pt idx="53310">
                  <c:v>599497499.29999995</c:v>
                </c:pt>
                <c:pt idx="53311">
                  <c:v>599508744.79999995</c:v>
                </c:pt>
                <c:pt idx="53312">
                  <c:v>599519990.29999995</c:v>
                </c:pt>
                <c:pt idx="53313">
                  <c:v>599531235.79999995</c:v>
                </c:pt>
                <c:pt idx="53314">
                  <c:v>599542481.29999995</c:v>
                </c:pt>
                <c:pt idx="53315">
                  <c:v>599553726.79999995</c:v>
                </c:pt>
                <c:pt idx="53316">
                  <c:v>599564972.29999995</c:v>
                </c:pt>
                <c:pt idx="53317">
                  <c:v>599576217.79999995</c:v>
                </c:pt>
                <c:pt idx="53318">
                  <c:v>599587463.29999995</c:v>
                </c:pt>
                <c:pt idx="53319">
                  <c:v>599598708.79999995</c:v>
                </c:pt>
                <c:pt idx="53320">
                  <c:v>599609954.29999995</c:v>
                </c:pt>
                <c:pt idx="53321">
                  <c:v>599621199.79999995</c:v>
                </c:pt>
                <c:pt idx="53322">
                  <c:v>599632445.29999995</c:v>
                </c:pt>
                <c:pt idx="53323">
                  <c:v>599643690.79999995</c:v>
                </c:pt>
                <c:pt idx="53324">
                  <c:v>599654936.29999995</c:v>
                </c:pt>
                <c:pt idx="53325">
                  <c:v>599666181.79999995</c:v>
                </c:pt>
                <c:pt idx="53326">
                  <c:v>599677427.29999995</c:v>
                </c:pt>
                <c:pt idx="53327">
                  <c:v>599688672.79999995</c:v>
                </c:pt>
                <c:pt idx="53328">
                  <c:v>599699918.29999995</c:v>
                </c:pt>
                <c:pt idx="53329">
                  <c:v>599711163.79999995</c:v>
                </c:pt>
                <c:pt idx="53330">
                  <c:v>599722409.29999995</c:v>
                </c:pt>
                <c:pt idx="53331">
                  <c:v>599733654.79999995</c:v>
                </c:pt>
                <c:pt idx="53332">
                  <c:v>599744900.29999995</c:v>
                </c:pt>
                <c:pt idx="53333">
                  <c:v>599756145.79999995</c:v>
                </c:pt>
                <c:pt idx="53334">
                  <c:v>599767391.29999995</c:v>
                </c:pt>
                <c:pt idx="53335">
                  <c:v>599778636.79999995</c:v>
                </c:pt>
                <c:pt idx="53336">
                  <c:v>599789882.29999995</c:v>
                </c:pt>
                <c:pt idx="53337">
                  <c:v>599801127.79999995</c:v>
                </c:pt>
                <c:pt idx="53338">
                  <c:v>599812373.29999995</c:v>
                </c:pt>
                <c:pt idx="53339">
                  <c:v>599823618.79999995</c:v>
                </c:pt>
                <c:pt idx="53340">
                  <c:v>599834864.29999995</c:v>
                </c:pt>
                <c:pt idx="53341">
                  <c:v>599846109.79999995</c:v>
                </c:pt>
                <c:pt idx="53342">
                  <c:v>599857355.29999995</c:v>
                </c:pt>
                <c:pt idx="53343">
                  <c:v>599868600.79999995</c:v>
                </c:pt>
                <c:pt idx="53344">
                  <c:v>599879846.29999995</c:v>
                </c:pt>
                <c:pt idx="53345">
                  <c:v>599891091.79999995</c:v>
                </c:pt>
                <c:pt idx="53346">
                  <c:v>599902337.29999995</c:v>
                </c:pt>
                <c:pt idx="53347">
                  <c:v>599913582.79999995</c:v>
                </c:pt>
                <c:pt idx="53348">
                  <c:v>599924828.29999995</c:v>
                </c:pt>
                <c:pt idx="53349">
                  <c:v>599936073.79999995</c:v>
                </c:pt>
                <c:pt idx="53350">
                  <c:v>599947319.29999995</c:v>
                </c:pt>
                <c:pt idx="53351">
                  <c:v>599958564.79999995</c:v>
                </c:pt>
                <c:pt idx="53352">
                  <c:v>599969810.29999995</c:v>
                </c:pt>
                <c:pt idx="53353">
                  <c:v>599981055.79999995</c:v>
                </c:pt>
                <c:pt idx="53354">
                  <c:v>599992301.29999995</c:v>
                </c:pt>
                <c:pt idx="53355">
                  <c:v>600003546.79999995</c:v>
                </c:pt>
                <c:pt idx="53356">
                  <c:v>600014792.29999995</c:v>
                </c:pt>
                <c:pt idx="53357">
                  <c:v>600026037.79999995</c:v>
                </c:pt>
                <c:pt idx="53358">
                  <c:v>600037283.29999995</c:v>
                </c:pt>
                <c:pt idx="53359">
                  <c:v>600048528.70000005</c:v>
                </c:pt>
                <c:pt idx="53360">
                  <c:v>600059774.20000005</c:v>
                </c:pt>
                <c:pt idx="53361">
                  <c:v>600071019.70000005</c:v>
                </c:pt>
                <c:pt idx="53362">
                  <c:v>600082265.20000005</c:v>
                </c:pt>
                <c:pt idx="53363">
                  <c:v>600093510.70000005</c:v>
                </c:pt>
                <c:pt idx="53364">
                  <c:v>600104756.20000005</c:v>
                </c:pt>
                <c:pt idx="53365">
                  <c:v>600116001.70000005</c:v>
                </c:pt>
                <c:pt idx="53366">
                  <c:v>600127247.20000005</c:v>
                </c:pt>
                <c:pt idx="53367">
                  <c:v>600138492.70000005</c:v>
                </c:pt>
                <c:pt idx="53368">
                  <c:v>600149738.20000005</c:v>
                </c:pt>
                <c:pt idx="53369">
                  <c:v>600160983.70000005</c:v>
                </c:pt>
                <c:pt idx="53370">
                  <c:v>600172229.20000005</c:v>
                </c:pt>
                <c:pt idx="53371">
                  <c:v>600183474.70000005</c:v>
                </c:pt>
                <c:pt idx="53372">
                  <c:v>600194720.20000005</c:v>
                </c:pt>
                <c:pt idx="53373">
                  <c:v>600205965.70000005</c:v>
                </c:pt>
                <c:pt idx="53374">
                  <c:v>600217211.20000005</c:v>
                </c:pt>
                <c:pt idx="53375">
                  <c:v>600228456.70000005</c:v>
                </c:pt>
                <c:pt idx="53376">
                  <c:v>600239702.20000005</c:v>
                </c:pt>
                <c:pt idx="53377">
                  <c:v>600250947.70000005</c:v>
                </c:pt>
                <c:pt idx="53378">
                  <c:v>600262193.20000005</c:v>
                </c:pt>
                <c:pt idx="53379">
                  <c:v>600273438.70000005</c:v>
                </c:pt>
                <c:pt idx="53380">
                  <c:v>600284684.20000005</c:v>
                </c:pt>
                <c:pt idx="53381">
                  <c:v>600295929.70000005</c:v>
                </c:pt>
                <c:pt idx="53382">
                  <c:v>600307175.20000005</c:v>
                </c:pt>
                <c:pt idx="53383">
                  <c:v>600318420.70000005</c:v>
                </c:pt>
                <c:pt idx="53384">
                  <c:v>600329666.20000005</c:v>
                </c:pt>
                <c:pt idx="53385">
                  <c:v>600340911.70000005</c:v>
                </c:pt>
                <c:pt idx="53386">
                  <c:v>600352157.20000005</c:v>
                </c:pt>
                <c:pt idx="53387">
                  <c:v>600363402.70000005</c:v>
                </c:pt>
                <c:pt idx="53388">
                  <c:v>600374648.20000005</c:v>
                </c:pt>
                <c:pt idx="53389">
                  <c:v>600385893.70000005</c:v>
                </c:pt>
                <c:pt idx="53390">
                  <c:v>600397139.20000005</c:v>
                </c:pt>
                <c:pt idx="53391">
                  <c:v>600408384.70000005</c:v>
                </c:pt>
                <c:pt idx="53392">
                  <c:v>600419630.20000005</c:v>
                </c:pt>
                <c:pt idx="53393">
                  <c:v>600430875.70000005</c:v>
                </c:pt>
                <c:pt idx="53394">
                  <c:v>600442121.20000005</c:v>
                </c:pt>
                <c:pt idx="53395">
                  <c:v>600453366.70000005</c:v>
                </c:pt>
                <c:pt idx="53396">
                  <c:v>600464612.20000005</c:v>
                </c:pt>
                <c:pt idx="53397">
                  <c:v>600475857.70000005</c:v>
                </c:pt>
                <c:pt idx="53398">
                  <c:v>600487103.20000005</c:v>
                </c:pt>
                <c:pt idx="53399">
                  <c:v>600498348.70000005</c:v>
                </c:pt>
                <c:pt idx="53400">
                  <c:v>600509594.20000005</c:v>
                </c:pt>
                <c:pt idx="53401">
                  <c:v>600520839.70000005</c:v>
                </c:pt>
                <c:pt idx="53402">
                  <c:v>600532085.20000005</c:v>
                </c:pt>
                <c:pt idx="53403">
                  <c:v>600543330.70000005</c:v>
                </c:pt>
                <c:pt idx="53404">
                  <c:v>600554576.20000005</c:v>
                </c:pt>
                <c:pt idx="53405">
                  <c:v>600565821.70000005</c:v>
                </c:pt>
                <c:pt idx="53406">
                  <c:v>600577067.20000005</c:v>
                </c:pt>
                <c:pt idx="53407">
                  <c:v>600588312.70000005</c:v>
                </c:pt>
                <c:pt idx="53408">
                  <c:v>600599558.20000005</c:v>
                </c:pt>
                <c:pt idx="53409">
                  <c:v>600610803.60000002</c:v>
                </c:pt>
                <c:pt idx="53410">
                  <c:v>600622049.10000002</c:v>
                </c:pt>
                <c:pt idx="53411">
                  <c:v>600633294.60000002</c:v>
                </c:pt>
                <c:pt idx="53412">
                  <c:v>600644540.10000002</c:v>
                </c:pt>
                <c:pt idx="53413">
                  <c:v>600655785.60000002</c:v>
                </c:pt>
                <c:pt idx="53414">
                  <c:v>600667031.10000002</c:v>
                </c:pt>
                <c:pt idx="53415">
                  <c:v>600678276.60000002</c:v>
                </c:pt>
                <c:pt idx="53416">
                  <c:v>600689522.10000002</c:v>
                </c:pt>
                <c:pt idx="53417">
                  <c:v>600700767.60000002</c:v>
                </c:pt>
                <c:pt idx="53418">
                  <c:v>600712013.10000002</c:v>
                </c:pt>
                <c:pt idx="53419">
                  <c:v>600723258.60000002</c:v>
                </c:pt>
                <c:pt idx="53420">
                  <c:v>600734504.10000002</c:v>
                </c:pt>
                <c:pt idx="53421">
                  <c:v>600745749.60000002</c:v>
                </c:pt>
                <c:pt idx="53422">
                  <c:v>600756995.10000002</c:v>
                </c:pt>
                <c:pt idx="53423">
                  <c:v>600768240.60000002</c:v>
                </c:pt>
                <c:pt idx="53424">
                  <c:v>600779486.10000002</c:v>
                </c:pt>
                <c:pt idx="53425">
                  <c:v>600790731.60000002</c:v>
                </c:pt>
                <c:pt idx="53426">
                  <c:v>600801977.10000002</c:v>
                </c:pt>
                <c:pt idx="53427">
                  <c:v>600813222.60000002</c:v>
                </c:pt>
                <c:pt idx="53428">
                  <c:v>600824468.10000002</c:v>
                </c:pt>
                <c:pt idx="53429">
                  <c:v>600835713.60000002</c:v>
                </c:pt>
                <c:pt idx="53430">
                  <c:v>600846959.10000002</c:v>
                </c:pt>
                <c:pt idx="53431">
                  <c:v>600858204.60000002</c:v>
                </c:pt>
                <c:pt idx="53432">
                  <c:v>600869450.10000002</c:v>
                </c:pt>
                <c:pt idx="53433">
                  <c:v>600880695.60000002</c:v>
                </c:pt>
                <c:pt idx="53434">
                  <c:v>600891941.10000002</c:v>
                </c:pt>
                <c:pt idx="53435">
                  <c:v>600903186.60000002</c:v>
                </c:pt>
                <c:pt idx="53436">
                  <c:v>600914432.10000002</c:v>
                </c:pt>
                <c:pt idx="53437">
                  <c:v>600925677.60000002</c:v>
                </c:pt>
                <c:pt idx="53438">
                  <c:v>600936923.10000002</c:v>
                </c:pt>
                <c:pt idx="53439">
                  <c:v>600948168.60000002</c:v>
                </c:pt>
                <c:pt idx="53440">
                  <c:v>600959414.10000002</c:v>
                </c:pt>
                <c:pt idx="53441">
                  <c:v>600970659.60000002</c:v>
                </c:pt>
                <c:pt idx="53442">
                  <c:v>600981905.10000002</c:v>
                </c:pt>
                <c:pt idx="53443">
                  <c:v>600993150.60000002</c:v>
                </c:pt>
                <c:pt idx="53444">
                  <c:v>601004396.10000002</c:v>
                </c:pt>
                <c:pt idx="53445">
                  <c:v>601015641.60000002</c:v>
                </c:pt>
                <c:pt idx="53446">
                  <c:v>601026887.10000002</c:v>
                </c:pt>
                <c:pt idx="53447">
                  <c:v>601038132.60000002</c:v>
                </c:pt>
                <c:pt idx="53448">
                  <c:v>601049378.10000002</c:v>
                </c:pt>
                <c:pt idx="53449">
                  <c:v>601060623.60000002</c:v>
                </c:pt>
                <c:pt idx="53450">
                  <c:v>601071869.10000002</c:v>
                </c:pt>
                <c:pt idx="53451">
                  <c:v>601083114.60000002</c:v>
                </c:pt>
                <c:pt idx="53452">
                  <c:v>601094360.10000002</c:v>
                </c:pt>
                <c:pt idx="53453">
                  <c:v>601105605.60000002</c:v>
                </c:pt>
                <c:pt idx="53454">
                  <c:v>601116851.10000002</c:v>
                </c:pt>
                <c:pt idx="53455">
                  <c:v>601128096.60000002</c:v>
                </c:pt>
                <c:pt idx="53456">
                  <c:v>601139342.10000002</c:v>
                </c:pt>
                <c:pt idx="53457">
                  <c:v>601150587.60000002</c:v>
                </c:pt>
                <c:pt idx="53458">
                  <c:v>601161833.10000002</c:v>
                </c:pt>
                <c:pt idx="53459">
                  <c:v>601173078.60000002</c:v>
                </c:pt>
                <c:pt idx="53460">
                  <c:v>601184324</c:v>
                </c:pt>
                <c:pt idx="53461">
                  <c:v>601195569.5</c:v>
                </c:pt>
                <c:pt idx="53462">
                  <c:v>601206815</c:v>
                </c:pt>
                <c:pt idx="53463">
                  <c:v>601218060.5</c:v>
                </c:pt>
                <c:pt idx="53464">
                  <c:v>601229306</c:v>
                </c:pt>
                <c:pt idx="53465">
                  <c:v>601240551.5</c:v>
                </c:pt>
                <c:pt idx="53466">
                  <c:v>601251797</c:v>
                </c:pt>
                <c:pt idx="53467">
                  <c:v>601263042.5</c:v>
                </c:pt>
                <c:pt idx="53468">
                  <c:v>601274288</c:v>
                </c:pt>
                <c:pt idx="53469">
                  <c:v>601285533.5</c:v>
                </c:pt>
                <c:pt idx="53470">
                  <c:v>601296779</c:v>
                </c:pt>
                <c:pt idx="53471">
                  <c:v>601308024.5</c:v>
                </c:pt>
                <c:pt idx="53472">
                  <c:v>601319270</c:v>
                </c:pt>
                <c:pt idx="53473">
                  <c:v>601330515.5</c:v>
                </c:pt>
                <c:pt idx="53474">
                  <c:v>601341761</c:v>
                </c:pt>
                <c:pt idx="53475">
                  <c:v>601353006.5</c:v>
                </c:pt>
                <c:pt idx="53476">
                  <c:v>601364252</c:v>
                </c:pt>
                <c:pt idx="53477">
                  <c:v>601375497.5</c:v>
                </c:pt>
                <c:pt idx="53478">
                  <c:v>601386743</c:v>
                </c:pt>
                <c:pt idx="53479">
                  <c:v>601397988.5</c:v>
                </c:pt>
                <c:pt idx="53480">
                  <c:v>601409234</c:v>
                </c:pt>
                <c:pt idx="53481">
                  <c:v>601420479.5</c:v>
                </c:pt>
                <c:pt idx="53482">
                  <c:v>601431725</c:v>
                </c:pt>
                <c:pt idx="53483">
                  <c:v>601442970.5</c:v>
                </c:pt>
                <c:pt idx="53484">
                  <c:v>601454216</c:v>
                </c:pt>
                <c:pt idx="53485">
                  <c:v>601465461.5</c:v>
                </c:pt>
                <c:pt idx="53486">
                  <c:v>601476707</c:v>
                </c:pt>
                <c:pt idx="53487">
                  <c:v>601487952.5</c:v>
                </c:pt>
                <c:pt idx="53488">
                  <c:v>601499198</c:v>
                </c:pt>
                <c:pt idx="53489">
                  <c:v>601510443.5</c:v>
                </c:pt>
                <c:pt idx="53490">
                  <c:v>601521689</c:v>
                </c:pt>
                <c:pt idx="53491">
                  <c:v>601532934.5</c:v>
                </c:pt>
                <c:pt idx="53492">
                  <c:v>601544180</c:v>
                </c:pt>
                <c:pt idx="53493">
                  <c:v>601555425.5</c:v>
                </c:pt>
                <c:pt idx="53494">
                  <c:v>601566671</c:v>
                </c:pt>
                <c:pt idx="53495">
                  <c:v>601577916.5</c:v>
                </c:pt>
                <c:pt idx="53496">
                  <c:v>601589162</c:v>
                </c:pt>
                <c:pt idx="53497">
                  <c:v>601600407.5</c:v>
                </c:pt>
                <c:pt idx="53498">
                  <c:v>601611653</c:v>
                </c:pt>
                <c:pt idx="53499">
                  <c:v>601622898.5</c:v>
                </c:pt>
                <c:pt idx="53500">
                  <c:v>601634144</c:v>
                </c:pt>
                <c:pt idx="53501">
                  <c:v>601645389.5</c:v>
                </c:pt>
                <c:pt idx="53502">
                  <c:v>601656635</c:v>
                </c:pt>
                <c:pt idx="53503">
                  <c:v>601667880.5</c:v>
                </c:pt>
                <c:pt idx="53504">
                  <c:v>601679126</c:v>
                </c:pt>
                <c:pt idx="53505">
                  <c:v>601690371.5</c:v>
                </c:pt>
                <c:pt idx="53506">
                  <c:v>601701617</c:v>
                </c:pt>
                <c:pt idx="53507">
                  <c:v>601712862.5</c:v>
                </c:pt>
                <c:pt idx="53508">
                  <c:v>601724108</c:v>
                </c:pt>
                <c:pt idx="53509">
                  <c:v>601735353.5</c:v>
                </c:pt>
                <c:pt idx="53510">
                  <c:v>601746598.89999998</c:v>
                </c:pt>
                <c:pt idx="53511">
                  <c:v>601757844.39999998</c:v>
                </c:pt>
                <c:pt idx="53512">
                  <c:v>601769089.89999998</c:v>
                </c:pt>
                <c:pt idx="53513">
                  <c:v>601780335.39999998</c:v>
                </c:pt>
                <c:pt idx="53514">
                  <c:v>601791580.89999998</c:v>
                </c:pt>
                <c:pt idx="53515">
                  <c:v>601802826.39999998</c:v>
                </c:pt>
                <c:pt idx="53516">
                  <c:v>601814071.89999998</c:v>
                </c:pt>
                <c:pt idx="53517">
                  <c:v>601825317.39999998</c:v>
                </c:pt>
                <c:pt idx="53518">
                  <c:v>601836562.89999998</c:v>
                </c:pt>
                <c:pt idx="53519">
                  <c:v>601847808.39999998</c:v>
                </c:pt>
                <c:pt idx="53520">
                  <c:v>601859053.89999998</c:v>
                </c:pt>
                <c:pt idx="53521">
                  <c:v>601870299.39999998</c:v>
                </c:pt>
                <c:pt idx="53522">
                  <c:v>601881544.89999998</c:v>
                </c:pt>
                <c:pt idx="53523">
                  <c:v>601892790.39999998</c:v>
                </c:pt>
                <c:pt idx="53524">
                  <c:v>601904035.89999998</c:v>
                </c:pt>
                <c:pt idx="53525">
                  <c:v>601915281.39999998</c:v>
                </c:pt>
                <c:pt idx="53526">
                  <c:v>601926526.89999998</c:v>
                </c:pt>
                <c:pt idx="53527">
                  <c:v>601937772.39999998</c:v>
                </c:pt>
                <c:pt idx="53528">
                  <c:v>601949017.89999998</c:v>
                </c:pt>
                <c:pt idx="53529">
                  <c:v>601960263.39999998</c:v>
                </c:pt>
                <c:pt idx="53530">
                  <c:v>601971508.89999998</c:v>
                </c:pt>
                <c:pt idx="53531">
                  <c:v>601982754.39999998</c:v>
                </c:pt>
                <c:pt idx="53532">
                  <c:v>601993999.89999998</c:v>
                </c:pt>
                <c:pt idx="53533">
                  <c:v>602005245.39999998</c:v>
                </c:pt>
                <c:pt idx="53534">
                  <c:v>602016490.89999998</c:v>
                </c:pt>
                <c:pt idx="53535">
                  <c:v>602027736.39999998</c:v>
                </c:pt>
                <c:pt idx="53536">
                  <c:v>602038981.89999998</c:v>
                </c:pt>
                <c:pt idx="53537">
                  <c:v>602050227.39999998</c:v>
                </c:pt>
                <c:pt idx="53538">
                  <c:v>602061472.89999998</c:v>
                </c:pt>
                <c:pt idx="53539">
                  <c:v>602072718.39999998</c:v>
                </c:pt>
                <c:pt idx="53540">
                  <c:v>602083963.89999998</c:v>
                </c:pt>
                <c:pt idx="53541">
                  <c:v>602095209.39999998</c:v>
                </c:pt>
                <c:pt idx="53542">
                  <c:v>602106454.89999998</c:v>
                </c:pt>
                <c:pt idx="53543">
                  <c:v>602117700.39999998</c:v>
                </c:pt>
                <c:pt idx="53544">
                  <c:v>602128945.89999998</c:v>
                </c:pt>
                <c:pt idx="53545">
                  <c:v>602140191.39999998</c:v>
                </c:pt>
                <c:pt idx="53546">
                  <c:v>602151436.89999998</c:v>
                </c:pt>
                <c:pt idx="53547">
                  <c:v>602162682.39999998</c:v>
                </c:pt>
                <c:pt idx="53548">
                  <c:v>602173927.89999998</c:v>
                </c:pt>
                <c:pt idx="53549">
                  <c:v>602185173.39999998</c:v>
                </c:pt>
                <c:pt idx="53550">
                  <c:v>602196418.89999998</c:v>
                </c:pt>
                <c:pt idx="53551">
                  <c:v>602207664.39999998</c:v>
                </c:pt>
                <c:pt idx="53552">
                  <c:v>602218909.89999998</c:v>
                </c:pt>
                <c:pt idx="53553">
                  <c:v>602230155.39999998</c:v>
                </c:pt>
                <c:pt idx="53554">
                  <c:v>602241400.89999998</c:v>
                </c:pt>
                <c:pt idx="53555">
                  <c:v>602252646.39999998</c:v>
                </c:pt>
                <c:pt idx="53556">
                  <c:v>602263891.89999998</c:v>
                </c:pt>
                <c:pt idx="53557">
                  <c:v>602275137.39999998</c:v>
                </c:pt>
                <c:pt idx="53558">
                  <c:v>602286382.89999998</c:v>
                </c:pt>
                <c:pt idx="53559">
                  <c:v>602297628.39999998</c:v>
                </c:pt>
                <c:pt idx="53560">
                  <c:v>602308873.89999998</c:v>
                </c:pt>
                <c:pt idx="53561">
                  <c:v>602320119.29999995</c:v>
                </c:pt>
                <c:pt idx="53562">
                  <c:v>602331364.79999995</c:v>
                </c:pt>
                <c:pt idx="53563">
                  <c:v>602342610.29999995</c:v>
                </c:pt>
                <c:pt idx="53564">
                  <c:v>602353855.79999995</c:v>
                </c:pt>
                <c:pt idx="53565">
                  <c:v>602365101.29999995</c:v>
                </c:pt>
                <c:pt idx="53566">
                  <c:v>602376346.79999995</c:v>
                </c:pt>
                <c:pt idx="53567">
                  <c:v>602387592.29999995</c:v>
                </c:pt>
                <c:pt idx="53568">
                  <c:v>602398837.79999995</c:v>
                </c:pt>
                <c:pt idx="53569">
                  <c:v>602410083.29999995</c:v>
                </c:pt>
                <c:pt idx="53570">
                  <c:v>602421328.79999995</c:v>
                </c:pt>
                <c:pt idx="53571">
                  <c:v>602432574.29999995</c:v>
                </c:pt>
                <c:pt idx="53572">
                  <c:v>602443819.79999995</c:v>
                </c:pt>
                <c:pt idx="53573">
                  <c:v>602455065.29999995</c:v>
                </c:pt>
                <c:pt idx="53574">
                  <c:v>602466310.79999995</c:v>
                </c:pt>
                <c:pt idx="53575">
                  <c:v>602477556.29999995</c:v>
                </c:pt>
                <c:pt idx="53576">
                  <c:v>602488801.79999995</c:v>
                </c:pt>
                <c:pt idx="53577">
                  <c:v>602500047.29999995</c:v>
                </c:pt>
                <c:pt idx="53578">
                  <c:v>602511292.79999995</c:v>
                </c:pt>
                <c:pt idx="53579">
                  <c:v>602522538.29999995</c:v>
                </c:pt>
                <c:pt idx="53580">
                  <c:v>602533783.79999995</c:v>
                </c:pt>
                <c:pt idx="53581">
                  <c:v>602545029.29999995</c:v>
                </c:pt>
                <c:pt idx="53582">
                  <c:v>602556274.79999995</c:v>
                </c:pt>
                <c:pt idx="53583">
                  <c:v>602567520.29999995</c:v>
                </c:pt>
                <c:pt idx="53584">
                  <c:v>602578765.79999995</c:v>
                </c:pt>
                <c:pt idx="53585">
                  <c:v>602590011.29999995</c:v>
                </c:pt>
                <c:pt idx="53586">
                  <c:v>602601256.79999995</c:v>
                </c:pt>
                <c:pt idx="53587">
                  <c:v>602612502.29999995</c:v>
                </c:pt>
                <c:pt idx="53588">
                  <c:v>602623747.79999995</c:v>
                </c:pt>
                <c:pt idx="53589">
                  <c:v>602634993.29999995</c:v>
                </c:pt>
                <c:pt idx="53590">
                  <c:v>602646238.79999995</c:v>
                </c:pt>
                <c:pt idx="53591">
                  <c:v>602657484.29999995</c:v>
                </c:pt>
                <c:pt idx="53592">
                  <c:v>602668729.79999995</c:v>
                </c:pt>
                <c:pt idx="53593">
                  <c:v>602679975.29999995</c:v>
                </c:pt>
                <c:pt idx="53594">
                  <c:v>602691220.79999995</c:v>
                </c:pt>
                <c:pt idx="53595">
                  <c:v>602702466.29999995</c:v>
                </c:pt>
                <c:pt idx="53596">
                  <c:v>602713711.79999995</c:v>
                </c:pt>
                <c:pt idx="53597">
                  <c:v>602724957.29999995</c:v>
                </c:pt>
                <c:pt idx="53598">
                  <c:v>602736202.79999995</c:v>
                </c:pt>
                <c:pt idx="53599">
                  <c:v>602747448.29999995</c:v>
                </c:pt>
                <c:pt idx="53600">
                  <c:v>602758693.79999995</c:v>
                </c:pt>
                <c:pt idx="53601">
                  <c:v>602769939.29999995</c:v>
                </c:pt>
                <c:pt idx="53602">
                  <c:v>602781184.79999995</c:v>
                </c:pt>
                <c:pt idx="53603">
                  <c:v>602792430.29999995</c:v>
                </c:pt>
                <c:pt idx="53604">
                  <c:v>602803675.79999995</c:v>
                </c:pt>
                <c:pt idx="53605">
                  <c:v>602814921.29999995</c:v>
                </c:pt>
                <c:pt idx="53606">
                  <c:v>602826166.79999995</c:v>
                </c:pt>
                <c:pt idx="53607">
                  <c:v>602837412.29999995</c:v>
                </c:pt>
                <c:pt idx="53608">
                  <c:v>602848657.79999995</c:v>
                </c:pt>
                <c:pt idx="53609">
                  <c:v>602859903.29999995</c:v>
                </c:pt>
                <c:pt idx="53610">
                  <c:v>602871148.79999995</c:v>
                </c:pt>
                <c:pt idx="53611">
                  <c:v>602882394.20000005</c:v>
                </c:pt>
                <c:pt idx="53612">
                  <c:v>602893639.70000005</c:v>
                </c:pt>
                <c:pt idx="53613">
                  <c:v>602904885.20000005</c:v>
                </c:pt>
                <c:pt idx="53614">
                  <c:v>602916130.70000005</c:v>
                </c:pt>
                <c:pt idx="53615">
                  <c:v>602927376.20000005</c:v>
                </c:pt>
                <c:pt idx="53616">
                  <c:v>602938621.70000005</c:v>
                </c:pt>
                <c:pt idx="53617">
                  <c:v>602949867.20000005</c:v>
                </c:pt>
                <c:pt idx="53618">
                  <c:v>602961112.70000005</c:v>
                </c:pt>
                <c:pt idx="53619">
                  <c:v>602972358.20000005</c:v>
                </c:pt>
                <c:pt idx="53620">
                  <c:v>602983603.70000005</c:v>
                </c:pt>
                <c:pt idx="53621">
                  <c:v>602994849.20000005</c:v>
                </c:pt>
                <c:pt idx="53622">
                  <c:v>603006094.70000005</c:v>
                </c:pt>
                <c:pt idx="53623">
                  <c:v>603017340.20000005</c:v>
                </c:pt>
                <c:pt idx="53624">
                  <c:v>603028585.70000005</c:v>
                </c:pt>
                <c:pt idx="53625">
                  <c:v>603039831.20000005</c:v>
                </c:pt>
                <c:pt idx="53626">
                  <c:v>603051076.70000005</c:v>
                </c:pt>
                <c:pt idx="53627">
                  <c:v>603062322.20000005</c:v>
                </c:pt>
                <c:pt idx="53628">
                  <c:v>603073567.70000005</c:v>
                </c:pt>
                <c:pt idx="53629">
                  <c:v>603084813.20000005</c:v>
                </c:pt>
                <c:pt idx="53630">
                  <c:v>603096058.70000005</c:v>
                </c:pt>
                <c:pt idx="53631">
                  <c:v>603107304.20000005</c:v>
                </c:pt>
                <c:pt idx="53632">
                  <c:v>603118549.70000005</c:v>
                </c:pt>
                <c:pt idx="53633">
                  <c:v>603129795.20000005</c:v>
                </c:pt>
                <c:pt idx="53634">
                  <c:v>603141040.70000005</c:v>
                </c:pt>
                <c:pt idx="53635">
                  <c:v>603152286.20000005</c:v>
                </c:pt>
                <c:pt idx="53636">
                  <c:v>603163531.70000005</c:v>
                </c:pt>
                <c:pt idx="53637">
                  <c:v>603174777.20000005</c:v>
                </c:pt>
                <c:pt idx="53638">
                  <c:v>603186022.70000005</c:v>
                </c:pt>
                <c:pt idx="53639">
                  <c:v>603197268.20000005</c:v>
                </c:pt>
                <c:pt idx="53640">
                  <c:v>603208513.70000005</c:v>
                </c:pt>
                <c:pt idx="53641">
                  <c:v>603219759.20000005</c:v>
                </c:pt>
                <c:pt idx="53642">
                  <c:v>603231004.70000005</c:v>
                </c:pt>
                <c:pt idx="53643">
                  <c:v>603242250.20000005</c:v>
                </c:pt>
                <c:pt idx="53644">
                  <c:v>603253495.70000005</c:v>
                </c:pt>
                <c:pt idx="53645">
                  <c:v>603264741.20000005</c:v>
                </c:pt>
                <c:pt idx="53646">
                  <c:v>603275986.70000005</c:v>
                </c:pt>
                <c:pt idx="53647">
                  <c:v>603287232.20000005</c:v>
                </c:pt>
                <c:pt idx="53648">
                  <c:v>603298477.70000005</c:v>
                </c:pt>
                <c:pt idx="53649">
                  <c:v>603309723.20000005</c:v>
                </c:pt>
                <c:pt idx="53650">
                  <c:v>603320968.70000005</c:v>
                </c:pt>
                <c:pt idx="53651">
                  <c:v>603332214.20000005</c:v>
                </c:pt>
                <c:pt idx="53652">
                  <c:v>603343459.70000005</c:v>
                </c:pt>
                <c:pt idx="53653">
                  <c:v>603354705.20000005</c:v>
                </c:pt>
                <c:pt idx="53654">
                  <c:v>603365950.70000005</c:v>
                </c:pt>
                <c:pt idx="53655">
                  <c:v>603377196.20000005</c:v>
                </c:pt>
                <c:pt idx="53656">
                  <c:v>603388441.70000005</c:v>
                </c:pt>
                <c:pt idx="53657">
                  <c:v>603399687.20000005</c:v>
                </c:pt>
                <c:pt idx="53658">
                  <c:v>603410932.70000005</c:v>
                </c:pt>
                <c:pt idx="53659">
                  <c:v>603422178.20000005</c:v>
                </c:pt>
                <c:pt idx="53660">
                  <c:v>603433423.70000005</c:v>
                </c:pt>
                <c:pt idx="53661">
                  <c:v>603444669.10000002</c:v>
                </c:pt>
                <c:pt idx="53662">
                  <c:v>603455914.60000002</c:v>
                </c:pt>
                <c:pt idx="53663">
                  <c:v>603467160.10000002</c:v>
                </c:pt>
                <c:pt idx="53664">
                  <c:v>603478405.60000002</c:v>
                </c:pt>
                <c:pt idx="53665">
                  <c:v>603489651.10000002</c:v>
                </c:pt>
                <c:pt idx="53666">
                  <c:v>603500896.60000002</c:v>
                </c:pt>
                <c:pt idx="53667">
                  <c:v>603512142.10000002</c:v>
                </c:pt>
                <c:pt idx="53668">
                  <c:v>603523387.60000002</c:v>
                </c:pt>
                <c:pt idx="53669">
                  <c:v>603534633.10000002</c:v>
                </c:pt>
                <c:pt idx="53670">
                  <c:v>603545878.60000002</c:v>
                </c:pt>
                <c:pt idx="53671">
                  <c:v>603557124.10000002</c:v>
                </c:pt>
                <c:pt idx="53672">
                  <c:v>603568369.60000002</c:v>
                </c:pt>
                <c:pt idx="53673">
                  <c:v>603579615.10000002</c:v>
                </c:pt>
                <c:pt idx="53674">
                  <c:v>603590860.60000002</c:v>
                </c:pt>
                <c:pt idx="53675">
                  <c:v>603602106.10000002</c:v>
                </c:pt>
                <c:pt idx="53676">
                  <c:v>603613351.60000002</c:v>
                </c:pt>
                <c:pt idx="53677">
                  <c:v>603624597.10000002</c:v>
                </c:pt>
                <c:pt idx="53678">
                  <c:v>603635842.60000002</c:v>
                </c:pt>
                <c:pt idx="53679">
                  <c:v>603647088.10000002</c:v>
                </c:pt>
                <c:pt idx="53680">
                  <c:v>603658333.60000002</c:v>
                </c:pt>
                <c:pt idx="53681">
                  <c:v>603669579.10000002</c:v>
                </c:pt>
                <c:pt idx="53682">
                  <c:v>603680824.60000002</c:v>
                </c:pt>
                <c:pt idx="53683">
                  <c:v>603692070.10000002</c:v>
                </c:pt>
                <c:pt idx="53684">
                  <c:v>603703315.60000002</c:v>
                </c:pt>
                <c:pt idx="53685">
                  <c:v>603714561.10000002</c:v>
                </c:pt>
                <c:pt idx="53686">
                  <c:v>603725806.60000002</c:v>
                </c:pt>
                <c:pt idx="53687">
                  <c:v>603737052.10000002</c:v>
                </c:pt>
                <c:pt idx="53688">
                  <c:v>603748297.60000002</c:v>
                </c:pt>
                <c:pt idx="53689">
                  <c:v>603759543.10000002</c:v>
                </c:pt>
                <c:pt idx="53690">
                  <c:v>603770788.60000002</c:v>
                </c:pt>
                <c:pt idx="53691">
                  <c:v>603782034.10000002</c:v>
                </c:pt>
                <c:pt idx="53692">
                  <c:v>603793279.60000002</c:v>
                </c:pt>
                <c:pt idx="53693">
                  <c:v>603804525.10000002</c:v>
                </c:pt>
                <c:pt idx="53694">
                  <c:v>603815770.60000002</c:v>
                </c:pt>
                <c:pt idx="53695">
                  <c:v>603827016.10000002</c:v>
                </c:pt>
                <c:pt idx="53696">
                  <c:v>603838261.60000002</c:v>
                </c:pt>
                <c:pt idx="53697">
                  <c:v>603849507.10000002</c:v>
                </c:pt>
                <c:pt idx="53698">
                  <c:v>603860752.60000002</c:v>
                </c:pt>
                <c:pt idx="53699">
                  <c:v>603871998.10000002</c:v>
                </c:pt>
                <c:pt idx="53700">
                  <c:v>603883243.60000002</c:v>
                </c:pt>
                <c:pt idx="53701">
                  <c:v>603894489.10000002</c:v>
                </c:pt>
                <c:pt idx="53702">
                  <c:v>603905734.60000002</c:v>
                </c:pt>
                <c:pt idx="53703">
                  <c:v>603916980.10000002</c:v>
                </c:pt>
                <c:pt idx="53704">
                  <c:v>603928225.60000002</c:v>
                </c:pt>
                <c:pt idx="53705">
                  <c:v>603939471.10000002</c:v>
                </c:pt>
                <c:pt idx="53706">
                  <c:v>603950716.60000002</c:v>
                </c:pt>
                <c:pt idx="53707">
                  <c:v>603961962.10000002</c:v>
                </c:pt>
                <c:pt idx="53708">
                  <c:v>603973207.60000002</c:v>
                </c:pt>
                <c:pt idx="53709">
                  <c:v>603984453.10000002</c:v>
                </c:pt>
                <c:pt idx="53710">
                  <c:v>603995698.60000002</c:v>
                </c:pt>
                <c:pt idx="53711">
                  <c:v>604006944.10000002</c:v>
                </c:pt>
                <c:pt idx="53712">
                  <c:v>604018189.5</c:v>
                </c:pt>
                <c:pt idx="53713">
                  <c:v>604029435</c:v>
                </c:pt>
                <c:pt idx="53714">
                  <c:v>604040680.5</c:v>
                </c:pt>
                <c:pt idx="53715">
                  <c:v>604051926</c:v>
                </c:pt>
                <c:pt idx="53716">
                  <c:v>604063171.5</c:v>
                </c:pt>
                <c:pt idx="53717">
                  <c:v>604074417</c:v>
                </c:pt>
                <c:pt idx="53718">
                  <c:v>604085662.5</c:v>
                </c:pt>
                <c:pt idx="53719">
                  <c:v>604096908</c:v>
                </c:pt>
                <c:pt idx="53720">
                  <c:v>604108153.5</c:v>
                </c:pt>
                <c:pt idx="53721">
                  <c:v>604119399</c:v>
                </c:pt>
                <c:pt idx="53722">
                  <c:v>604130644.5</c:v>
                </c:pt>
                <c:pt idx="53723">
                  <c:v>604141890</c:v>
                </c:pt>
                <c:pt idx="53724">
                  <c:v>604153135.5</c:v>
                </c:pt>
                <c:pt idx="53725">
                  <c:v>604164381</c:v>
                </c:pt>
                <c:pt idx="53726">
                  <c:v>604175626.5</c:v>
                </c:pt>
                <c:pt idx="53727">
                  <c:v>604186872</c:v>
                </c:pt>
                <c:pt idx="53728">
                  <c:v>604198117.5</c:v>
                </c:pt>
                <c:pt idx="53729">
                  <c:v>604209363</c:v>
                </c:pt>
                <c:pt idx="53730">
                  <c:v>604220608.5</c:v>
                </c:pt>
                <c:pt idx="53731">
                  <c:v>604231854</c:v>
                </c:pt>
                <c:pt idx="53732">
                  <c:v>604243099.5</c:v>
                </c:pt>
                <c:pt idx="53733">
                  <c:v>604254345</c:v>
                </c:pt>
                <c:pt idx="53734">
                  <c:v>604265590.5</c:v>
                </c:pt>
                <c:pt idx="53735">
                  <c:v>604276836</c:v>
                </c:pt>
                <c:pt idx="53736">
                  <c:v>604288081.5</c:v>
                </c:pt>
                <c:pt idx="53737">
                  <c:v>604299327</c:v>
                </c:pt>
                <c:pt idx="53738">
                  <c:v>604310572.5</c:v>
                </c:pt>
                <c:pt idx="53739">
                  <c:v>604321818</c:v>
                </c:pt>
                <c:pt idx="53740">
                  <c:v>604333063.5</c:v>
                </c:pt>
                <c:pt idx="53741">
                  <c:v>604344309</c:v>
                </c:pt>
                <c:pt idx="53742">
                  <c:v>604355554.5</c:v>
                </c:pt>
                <c:pt idx="53743">
                  <c:v>604366800</c:v>
                </c:pt>
                <c:pt idx="53744">
                  <c:v>604378045.5</c:v>
                </c:pt>
                <c:pt idx="53745">
                  <c:v>604389291</c:v>
                </c:pt>
                <c:pt idx="53746">
                  <c:v>604400536.5</c:v>
                </c:pt>
                <c:pt idx="53747">
                  <c:v>604411782</c:v>
                </c:pt>
                <c:pt idx="53748">
                  <c:v>604423027.5</c:v>
                </c:pt>
                <c:pt idx="53749">
                  <c:v>604434273</c:v>
                </c:pt>
                <c:pt idx="53750">
                  <c:v>604445518.5</c:v>
                </c:pt>
                <c:pt idx="53751">
                  <c:v>604456764</c:v>
                </c:pt>
                <c:pt idx="53752">
                  <c:v>604468009.5</c:v>
                </c:pt>
                <c:pt idx="53753">
                  <c:v>604479255</c:v>
                </c:pt>
                <c:pt idx="53754">
                  <c:v>604490500.5</c:v>
                </c:pt>
                <c:pt idx="53755">
                  <c:v>604501746</c:v>
                </c:pt>
                <c:pt idx="53756">
                  <c:v>604512991.5</c:v>
                </c:pt>
                <c:pt idx="53757">
                  <c:v>604524237</c:v>
                </c:pt>
                <c:pt idx="53758">
                  <c:v>604535482.5</c:v>
                </c:pt>
                <c:pt idx="53759">
                  <c:v>604546728</c:v>
                </c:pt>
                <c:pt idx="53760">
                  <c:v>604557973.5</c:v>
                </c:pt>
                <c:pt idx="53761">
                  <c:v>604569219</c:v>
                </c:pt>
                <c:pt idx="53762">
                  <c:v>604580464.39999998</c:v>
                </c:pt>
                <c:pt idx="53763">
                  <c:v>604591709.89999998</c:v>
                </c:pt>
                <c:pt idx="53764">
                  <c:v>604602955.39999998</c:v>
                </c:pt>
                <c:pt idx="53765">
                  <c:v>604614200.89999998</c:v>
                </c:pt>
                <c:pt idx="53766">
                  <c:v>604625446.39999998</c:v>
                </c:pt>
                <c:pt idx="53767">
                  <c:v>604636691.89999998</c:v>
                </c:pt>
                <c:pt idx="53768">
                  <c:v>604647937.39999998</c:v>
                </c:pt>
                <c:pt idx="53769">
                  <c:v>604659182.89999998</c:v>
                </c:pt>
                <c:pt idx="53770">
                  <c:v>604670428.39999998</c:v>
                </c:pt>
                <c:pt idx="53771">
                  <c:v>604681673.89999998</c:v>
                </c:pt>
                <c:pt idx="53772">
                  <c:v>604692919.39999998</c:v>
                </c:pt>
                <c:pt idx="53773">
                  <c:v>604704164.89999998</c:v>
                </c:pt>
                <c:pt idx="53774">
                  <c:v>604715410.39999998</c:v>
                </c:pt>
                <c:pt idx="53775">
                  <c:v>604726655.89999998</c:v>
                </c:pt>
                <c:pt idx="53776">
                  <c:v>604737901.39999998</c:v>
                </c:pt>
                <c:pt idx="53777">
                  <c:v>604749146.89999998</c:v>
                </c:pt>
                <c:pt idx="53778">
                  <c:v>604760392.39999998</c:v>
                </c:pt>
                <c:pt idx="53779">
                  <c:v>604771637.89999998</c:v>
                </c:pt>
                <c:pt idx="53780">
                  <c:v>604782883.39999998</c:v>
                </c:pt>
                <c:pt idx="53781">
                  <c:v>604794128.89999998</c:v>
                </c:pt>
                <c:pt idx="53782">
                  <c:v>604805374.39999998</c:v>
                </c:pt>
                <c:pt idx="53783">
                  <c:v>604816619.89999998</c:v>
                </c:pt>
                <c:pt idx="53784">
                  <c:v>604827865.39999998</c:v>
                </c:pt>
                <c:pt idx="53785">
                  <c:v>604839110.89999998</c:v>
                </c:pt>
                <c:pt idx="53786">
                  <c:v>604850356.39999998</c:v>
                </c:pt>
                <c:pt idx="53787">
                  <c:v>604861601.89999998</c:v>
                </c:pt>
                <c:pt idx="53788">
                  <c:v>604872847.39999998</c:v>
                </c:pt>
                <c:pt idx="53789">
                  <c:v>604884092.89999998</c:v>
                </c:pt>
                <c:pt idx="53790">
                  <c:v>604895338.39999998</c:v>
                </c:pt>
                <c:pt idx="53791">
                  <c:v>604906583.89999998</c:v>
                </c:pt>
                <c:pt idx="53792">
                  <c:v>604917829.39999998</c:v>
                </c:pt>
                <c:pt idx="53793">
                  <c:v>604929074.89999998</c:v>
                </c:pt>
                <c:pt idx="53794">
                  <c:v>604940320.39999998</c:v>
                </c:pt>
                <c:pt idx="53795">
                  <c:v>604951565.89999998</c:v>
                </c:pt>
                <c:pt idx="53796">
                  <c:v>604962811.39999998</c:v>
                </c:pt>
                <c:pt idx="53797">
                  <c:v>604974056.89999998</c:v>
                </c:pt>
                <c:pt idx="53798">
                  <c:v>604985302.39999998</c:v>
                </c:pt>
                <c:pt idx="53799">
                  <c:v>604996547.89999998</c:v>
                </c:pt>
                <c:pt idx="53800">
                  <c:v>605007793.39999998</c:v>
                </c:pt>
                <c:pt idx="53801">
                  <c:v>605019038.89999998</c:v>
                </c:pt>
                <c:pt idx="53802">
                  <c:v>605030284.39999998</c:v>
                </c:pt>
                <c:pt idx="53803">
                  <c:v>605041529.89999998</c:v>
                </c:pt>
                <c:pt idx="53804">
                  <c:v>605052775.39999998</c:v>
                </c:pt>
                <c:pt idx="53805">
                  <c:v>605064020.89999998</c:v>
                </c:pt>
                <c:pt idx="53806">
                  <c:v>605075266.39999998</c:v>
                </c:pt>
                <c:pt idx="53807">
                  <c:v>605086511.89999998</c:v>
                </c:pt>
                <c:pt idx="53808">
                  <c:v>605097757.39999998</c:v>
                </c:pt>
                <c:pt idx="53809">
                  <c:v>605109002.89999998</c:v>
                </c:pt>
                <c:pt idx="53810">
                  <c:v>605120248.39999998</c:v>
                </c:pt>
                <c:pt idx="53811">
                  <c:v>605131493.89999998</c:v>
                </c:pt>
                <c:pt idx="53812">
                  <c:v>605142739.39999998</c:v>
                </c:pt>
                <c:pt idx="53813">
                  <c:v>605153984.79999995</c:v>
                </c:pt>
                <c:pt idx="53814">
                  <c:v>605165230.29999995</c:v>
                </c:pt>
                <c:pt idx="53815">
                  <c:v>605176475.79999995</c:v>
                </c:pt>
                <c:pt idx="53816">
                  <c:v>605187721.29999995</c:v>
                </c:pt>
                <c:pt idx="53817">
                  <c:v>605198966.79999995</c:v>
                </c:pt>
                <c:pt idx="53818">
                  <c:v>605210212.29999995</c:v>
                </c:pt>
                <c:pt idx="53819">
                  <c:v>605221457.79999995</c:v>
                </c:pt>
                <c:pt idx="53820">
                  <c:v>605232703.29999995</c:v>
                </c:pt>
                <c:pt idx="53821">
                  <c:v>605243948.79999995</c:v>
                </c:pt>
                <c:pt idx="53822">
                  <c:v>605255194.29999995</c:v>
                </c:pt>
                <c:pt idx="53823">
                  <c:v>605266439.79999995</c:v>
                </c:pt>
                <c:pt idx="53824">
                  <c:v>605277685.29999995</c:v>
                </c:pt>
                <c:pt idx="53825">
                  <c:v>605288930.79999995</c:v>
                </c:pt>
                <c:pt idx="53826">
                  <c:v>605300176.29999995</c:v>
                </c:pt>
                <c:pt idx="53827">
                  <c:v>605311421.79999995</c:v>
                </c:pt>
                <c:pt idx="53828">
                  <c:v>605322667.29999995</c:v>
                </c:pt>
                <c:pt idx="53829">
                  <c:v>605333912.79999995</c:v>
                </c:pt>
                <c:pt idx="53830">
                  <c:v>605345158.29999995</c:v>
                </c:pt>
                <c:pt idx="53831">
                  <c:v>605356403.79999995</c:v>
                </c:pt>
                <c:pt idx="53832">
                  <c:v>605367649.29999995</c:v>
                </c:pt>
                <c:pt idx="53833">
                  <c:v>605378894.79999995</c:v>
                </c:pt>
                <c:pt idx="53834">
                  <c:v>605390140.29999995</c:v>
                </c:pt>
                <c:pt idx="53835">
                  <c:v>605401385.79999995</c:v>
                </c:pt>
                <c:pt idx="53836">
                  <c:v>605412631.29999995</c:v>
                </c:pt>
                <c:pt idx="53837">
                  <c:v>605423876.79999995</c:v>
                </c:pt>
                <c:pt idx="53838">
                  <c:v>605435122.29999995</c:v>
                </c:pt>
                <c:pt idx="53839">
                  <c:v>605446367.79999995</c:v>
                </c:pt>
                <c:pt idx="53840">
                  <c:v>605457613.29999995</c:v>
                </c:pt>
                <c:pt idx="53841">
                  <c:v>605468858.79999995</c:v>
                </c:pt>
                <c:pt idx="53842">
                  <c:v>605480104.29999995</c:v>
                </c:pt>
                <c:pt idx="53843">
                  <c:v>605491349.79999995</c:v>
                </c:pt>
                <c:pt idx="53844">
                  <c:v>605502595.29999995</c:v>
                </c:pt>
                <c:pt idx="53845">
                  <c:v>605513840.79999995</c:v>
                </c:pt>
                <c:pt idx="53846">
                  <c:v>605525086.29999995</c:v>
                </c:pt>
                <c:pt idx="53847">
                  <c:v>605536331.79999995</c:v>
                </c:pt>
                <c:pt idx="53848">
                  <c:v>605547577.29999995</c:v>
                </c:pt>
                <c:pt idx="53849">
                  <c:v>605558822.79999995</c:v>
                </c:pt>
                <c:pt idx="53850">
                  <c:v>605570068.29999995</c:v>
                </c:pt>
                <c:pt idx="53851">
                  <c:v>605581313.79999995</c:v>
                </c:pt>
                <c:pt idx="53852">
                  <c:v>605592559.29999995</c:v>
                </c:pt>
                <c:pt idx="53853">
                  <c:v>605603804.79999995</c:v>
                </c:pt>
                <c:pt idx="53854">
                  <c:v>605615050.29999995</c:v>
                </c:pt>
                <c:pt idx="53855">
                  <c:v>605626295.79999995</c:v>
                </c:pt>
                <c:pt idx="53856">
                  <c:v>605637541.29999995</c:v>
                </c:pt>
                <c:pt idx="53857">
                  <c:v>605648786.79999995</c:v>
                </c:pt>
                <c:pt idx="53858">
                  <c:v>605660032.29999995</c:v>
                </c:pt>
                <c:pt idx="53859">
                  <c:v>605671277.79999995</c:v>
                </c:pt>
                <c:pt idx="53860">
                  <c:v>605682523.29999995</c:v>
                </c:pt>
                <c:pt idx="53861">
                  <c:v>605693768.79999995</c:v>
                </c:pt>
                <c:pt idx="53862">
                  <c:v>605705014.29999995</c:v>
                </c:pt>
                <c:pt idx="53863">
                  <c:v>605716259.70000005</c:v>
                </c:pt>
                <c:pt idx="53864">
                  <c:v>605727505.20000005</c:v>
                </c:pt>
                <c:pt idx="53865">
                  <c:v>605738750.70000005</c:v>
                </c:pt>
                <c:pt idx="53866">
                  <c:v>605749996.20000005</c:v>
                </c:pt>
                <c:pt idx="53867">
                  <c:v>605761241.70000005</c:v>
                </c:pt>
                <c:pt idx="53868">
                  <c:v>605772487.20000005</c:v>
                </c:pt>
                <c:pt idx="53869">
                  <c:v>605783732.70000005</c:v>
                </c:pt>
                <c:pt idx="53870">
                  <c:v>605794978.20000005</c:v>
                </c:pt>
                <c:pt idx="53871">
                  <c:v>605806223.70000005</c:v>
                </c:pt>
                <c:pt idx="53872">
                  <c:v>605817469.20000005</c:v>
                </c:pt>
                <c:pt idx="53873">
                  <c:v>605828714.70000005</c:v>
                </c:pt>
                <c:pt idx="53874">
                  <c:v>605839960.20000005</c:v>
                </c:pt>
                <c:pt idx="53875">
                  <c:v>605851205.70000005</c:v>
                </c:pt>
                <c:pt idx="53876">
                  <c:v>605862451.20000005</c:v>
                </c:pt>
                <c:pt idx="53877">
                  <c:v>605873696.70000005</c:v>
                </c:pt>
                <c:pt idx="53878">
                  <c:v>605884942.20000005</c:v>
                </c:pt>
                <c:pt idx="53879">
                  <c:v>605896187.70000005</c:v>
                </c:pt>
                <c:pt idx="53880">
                  <c:v>605907433.20000005</c:v>
                </c:pt>
                <c:pt idx="53881">
                  <c:v>605918678.70000005</c:v>
                </c:pt>
                <c:pt idx="53882">
                  <c:v>605929924.20000005</c:v>
                </c:pt>
                <c:pt idx="53883">
                  <c:v>605941169.70000005</c:v>
                </c:pt>
                <c:pt idx="53884">
                  <c:v>605952415.20000005</c:v>
                </c:pt>
                <c:pt idx="53885">
                  <c:v>605963660.70000005</c:v>
                </c:pt>
                <c:pt idx="53886">
                  <c:v>605974906.20000005</c:v>
                </c:pt>
                <c:pt idx="53887">
                  <c:v>605986151.70000005</c:v>
                </c:pt>
                <c:pt idx="53888">
                  <c:v>605997397.20000005</c:v>
                </c:pt>
                <c:pt idx="53889">
                  <c:v>606008642.70000005</c:v>
                </c:pt>
                <c:pt idx="53890">
                  <c:v>606019888.20000005</c:v>
                </c:pt>
                <c:pt idx="53891">
                  <c:v>606031133.70000005</c:v>
                </c:pt>
                <c:pt idx="53892">
                  <c:v>606042379.20000005</c:v>
                </c:pt>
                <c:pt idx="53893">
                  <c:v>606053624.70000005</c:v>
                </c:pt>
                <c:pt idx="53894">
                  <c:v>606064870.20000005</c:v>
                </c:pt>
                <c:pt idx="53895">
                  <c:v>606076115.70000005</c:v>
                </c:pt>
                <c:pt idx="53896">
                  <c:v>606087361.20000005</c:v>
                </c:pt>
                <c:pt idx="53897">
                  <c:v>606098606.70000005</c:v>
                </c:pt>
                <c:pt idx="53898">
                  <c:v>606109852.20000005</c:v>
                </c:pt>
                <c:pt idx="53899">
                  <c:v>606121097.70000005</c:v>
                </c:pt>
                <c:pt idx="53900">
                  <c:v>606132343.20000005</c:v>
                </c:pt>
                <c:pt idx="53901">
                  <c:v>606143588.70000005</c:v>
                </c:pt>
                <c:pt idx="53902">
                  <c:v>606154834.20000005</c:v>
                </c:pt>
                <c:pt idx="53903">
                  <c:v>606166079.70000005</c:v>
                </c:pt>
                <c:pt idx="53904">
                  <c:v>606177325.20000005</c:v>
                </c:pt>
                <c:pt idx="53905">
                  <c:v>606188570.70000005</c:v>
                </c:pt>
                <c:pt idx="53906">
                  <c:v>606199816.20000005</c:v>
                </c:pt>
                <c:pt idx="53907">
                  <c:v>606211061.70000005</c:v>
                </c:pt>
                <c:pt idx="53908">
                  <c:v>606222307.20000005</c:v>
                </c:pt>
                <c:pt idx="53909">
                  <c:v>606233552.70000005</c:v>
                </c:pt>
                <c:pt idx="53910">
                  <c:v>606244798.20000005</c:v>
                </c:pt>
                <c:pt idx="53911">
                  <c:v>606256043.70000005</c:v>
                </c:pt>
                <c:pt idx="53912">
                  <c:v>606267289.20000005</c:v>
                </c:pt>
                <c:pt idx="53913">
                  <c:v>606278534.70000005</c:v>
                </c:pt>
                <c:pt idx="53914">
                  <c:v>606289780.10000002</c:v>
                </c:pt>
                <c:pt idx="53915">
                  <c:v>606301025.60000002</c:v>
                </c:pt>
                <c:pt idx="53916">
                  <c:v>606312271.10000002</c:v>
                </c:pt>
                <c:pt idx="53917">
                  <c:v>606323516.60000002</c:v>
                </c:pt>
                <c:pt idx="53918">
                  <c:v>606334762.10000002</c:v>
                </c:pt>
                <c:pt idx="53919">
                  <c:v>606346007.60000002</c:v>
                </c:pt>
                <c:pt idx="53920">
                  <c:v>606357253.10000002</c:v>
                </c:pt>
                <c:pt idx="53921">
                  <c:v>606368498.60000002</c:v>
                </c:pt>
                <c:pt idx="53922">
                  <c:v>606379744.10000002</c:v>
                </c:pt>
                <c:pt idx="53923">
                  <c:v>606390989.60000002</c:v>
                </c:pt>
                <c:pt idx="53924">
                  <c:v>606402235.10000002</c:v>
                </c:pt>
                <c:pt idx="53925">
                  <c:v>606413480.60000002</c:v>
                </c:pt>
                <c:pt idx="53926">
                  <c:v>606424726.10000002</c:v>
                </c:pt>
                <c:pt idx="53927">
                  <c:v>606435971.60000002</c:v>
                </c:pt>
                <c:pt idx="53928">
                  <c:v>606447217.10000002</c:v>
                </c:pt>
                <c:pt idx="53929">
                  <c:v>606458462.60000002</c:v>
                </c:pt>
                <c:pt idx="53930">
                  <c:v>606469708.10000002</c:v>
                </c:pt>
                <c:pt idx="53931">
                  <c:v>606480953.60000002</c:v>
                </c:pt>
                <c:pt idx="53932">
                  <c:v>606492199.10000002</c:v>
                </c:pt>
                <c:pt idx="53933">
                  <c:v>606503444.60000002</c:v>
                </c:pt>
                <c:pt idx="53934">
                  <c:v>606514690.10000002</c:v>
                </c:pt>
                <c:pt idx="53935">
                  <c:v>606525935.60000002</c:v>
                </c:pt>
                <c:pt idx="53936">
                  <c:v>606537181.10000002</c:v>
                </c:pt>
                <c:pt idx="53937">
                  <c:v>606548426.60000002</c:v>
                </c:pt>
                <c:pt idx="53938">
                  <c:v>606559672.10000002</c:v>
                </c:pt>
                <c:pt idx="53939">
                  <c:v>606570917.60000002</c:v>
                </c:pt>
                <c:pt idx="53940">
                  <c:v>606582163.10000002</c:v>
                </c:pt>
                <c:pt idx="53941">
                  <c:v>606593408.60000002</c:v>
                </c:pt>
                <c:pt idx="53942">
                  <c:v>606604654.10000002</c:v>
                </c:pt>
                <c:pt idx="53943">
                  <c:v>606615899.60000002</c:v>
                </c:pt>
                <c:pt idx="53944">
                  <c:v>606627145.10000002</c:v>
                </c:pt>
                <c:pt idx="53945">
                  <c:v>606638390.60000002</c:v>
                </c:pt>
                <c:pt idx="53946">
                  <c:v>606649636.10000002</c:v>
                </c:pt>
                <c:pt idx="53947">
                  <c:v>606660881.60000002</c:v>
                </c:pt>
                <c:pt idx="53948">
                  <c:v>606672127.10000002</c:v>
                </c:pt>
                <c:pt idx="53949">
                  <c:v>606683372.60000002</c:v>
                </c:pt>
                <c:pt idx="53950">
                  <c:v>606694618.10000002</c:v>
                </c:pt>
                <c:pt idx="53951">
                  <c:v>606705863.60000002</c:v>
                </c:pt>
                <c:pt idx="53952">
                  <c:v>606717109.10000002</c:v>
                </c:pt>
                <c:pt idx="53953">
                  <c:v>606728354.60000002</c:v>
                </c:pt>
                <c:pt idx="53954">
                  <c:v>606739600.10000002</c:v>
                </c:pt>
                <c:pt idx="53955">
                  <c:v>606750845.60000002</c:v>
                </c:pt>
                <c:pt idx="53956">
                  <c:v>606762091.10000002</c:v>
                </c:pt>
                <c:pt idx="53957">
                  <c:v>606773336.60000002</c:v>
                </c:pt>
                <c:pt idx="53958">
                  <c:v>606784582.10000002</c:v>
                </c:pt>
                <c:pt idx="53959">
                  <c:v>606795827.60000002</c:v>
                </c:pt>
                <c:pt idx="53960">
                  <c:v>606807073.10000002</c:v>
                </c:pt>
                <c:pt idx="53961">
                  <c:v>606818318.60000002</c:v>
                </c:pt>
                <c:pt idx="53962">
                  <c:v>606829564.10000002</c:v>
                </c:pt>
                <c:pt idx="53963">
                  <c:v>606840809.60000002</c:v>
                </c:pt>
                <c:pt idx="53964">
                  <c:v>606852055</c:v>
                </c:pt>
                <c:pt idx="53965">
                  <c:v>606863300.5</c:v>
                </c:pt>
                <c:pt idx="53966">
                  <c:v>606874546</c:v>
                </c:pt>
                <c:pt idx="53967">
                  <c:v>606885791.5</c:v>
                </c:pt>
                <c:pt idx="53968">
                  <c:v>606897037</c:v>
                </c:pt>
                <c:pt idx="53969">
                  <c:v>606908282.5</c:v>
                </c:pt>
                <c:pt idx="53970">
                  <c:v>606919528</c:v>
                </c:pt>
                <c:pt idx="53971">
                  <c:v>606930773.5</c:v>
                </c:pt>
                <c:pt idx="53972">
                  <c:v>606942019</c:v>
                </c:pt>
                <c:pt idx="53973">
                  <c:v>606953264.5</c:v>
                </c:pt>
                <c:pt idx="53974">
                  <c:v>606964510</c:v>
                </c:pt>
                <c:pt idx="53975">
                  <c:v>606975755.5</c:v>
                </c:pt>
                <c:pt idx="53976">
                  <c:v>606987001</c:v>
                </c:pt>
                <c:pt idx="53977">
                  <c:v>606998246.5</c:v>
                </c:pt>
                <c:pt idx="53978">
                  <c:v>607009492</c:v>
                </c:pt>
                <c:pt idx="53979">
                  <c:v>607020737.5</c:v>
                </c:pt>
                <c:pt idx="53980">
                  <c:v>607031983</c:v>
                </c:pt>
                <c:pt idx="53981">
                  <c:v>607043228.5</c:v>
                </c:pt>
                <c:pt idx="53982">
                  <c:v>607054474</c:v>
                </c:pt>
                <c:pt idx="53983">
                  <c:v>607065719.5</c:v>
                </c:pt>
                <c:pt idx="53984">
                  <c:v>607076965</c:v>
                </c:pt>
                <c:pt idx="53985">
                  <c:v>607088210.5</c:v>
                </c:pt>
                <c:pt idx="53986">
                  <c:v>607099456</c:v>
                </c:pt>
                <c:pt idx="53987">
                  <c:v>607110701.5</c:v>
                </c:pt>
                <c:pt idx="53988">
                  <c:v>607121947</c:v>
                </c:pt>
                <c:pt idx="53989">
                  <c:v>607133192.5</c:v>
                </c:pt>
                <c:pt idx="53990">
                  <c:v>607144438</c:v>
                </c:pt>
                <c:pt idx="53991">
                  <c:v>607155683.5</c:v>
                </c:pt>
                <c:pt idx="53992">
                  <c:v>607166929</c:v>
                </c:pt>
                <c:pt idx="53993">
                  <c:v>607178174.5</c:v>
                </c:pt>
                <c:pt idx="53994">
                  <c:v>607189420</c:v>
                </c:pt>
                <c:pt idx="53995">
                  <c:v>607200665.5</c:v>
                </c:pt>
                <c:pt idx="53996">
                  <c:v>607211911</c:v>
                </c:pt>
                <c:pt idx="53997">
                  <c:v>607223156.5</c:v>
                </c:pt>
                <c:pt idx="53998">
                  <c:v>607234402</c:v>
                </c:pt>
                <c:pt idx="53999">
                  <c:v>607245647.5</c:v>
                </c:pt>
                <c:pt idx="54000">
                  <c:v>607256893</c:v>
                </c:pt>
                <c:pt idx="54001">
                  <c:v>607268138.5</c:v>
                </c:pt>
                <c:pt idx="54002">
                  <c:v>607279384</c:v>
                </c:pt>
                <c:pt idx="54003">
                  <c:v>607290629.5</c:v>
                </c:pt>
                <c:pt idx="54004">
                  <c:v>607301875</c:v>
                </c:pt>
                <c:pt idx="54005">
                  <c:v>607313120.5</c:v>
                </c:pt>
                <c:pt idx="54006">
                  <c:v>607324366</c:v>
                </c:pt>
                <c:pt idx="54007">
                  <c:v>607335611.5</c:v>
                </c:pt>
                <c:pt idx="54008">
                  <c:v>607346857</c:v>
                </c:pt>
                <c:pt idx="54009">
                  <c:v>607358102.5</c:v>
                </c:pt>
                <c:pt idx="54010">
                  <c:v>607369348</c:v>
                </c:pt>
                <c:pt idx="54011">
                  <c:v>607380593.5</c:v>
                </c:pt>
                <c:pt idx="54012">
                  <c:v>607391839</c:v>
                </c:pt>
                <c:pt idx="54013">
                  <c:v>607403084.5</c:v>
                </c:pt>
                <c:pt idx="54014">
                  <c:v>607414330</c:v>
                </c:pt>
                <c:pt idx="54015">
                  <c:v>607425575.39999998</c:v>
                </c:pt>
                <c:pt idx="54016">
                  <c:v>607436820.89999998</c:v>
                </c:pt>
                <c:pt idx="54017">
                  <c:v>607448066.39999998</c:v>
                </c:pt>
                <c:pt idx="54018">
                  <c:v>607459311.89999998</c:v>
                </c:pt>
                <c:pt idx="54019">
                  <c:v>607470557.39999998</c:v>
                </c:pt>
                <c:pt idx="54020">
                  <c:v>607481802.89999998</c:v>
                </c:pt>
                <c:pt idx="54021">
                  <c:v>607493048.39999998</c:v>
                </c:pt>
                <c:pt idx="54022">
                  <c:v>607504293.89999998</c:v>
                </c:pt>
                <c:pt idx="54023">
                  <c:v>607515539.39999998</c:v>
                </c:pt>
                <c:pt idx="54024">
                  <c:v>607526784.89999998</c:v>
                </c:pt>
                <c:pt idx="54025">
                  <c:v>607538030.39999998</c:v>
                </c:pt>
                <c:pt idx="54026">
                  <c:v>607549275.89999998</c:v>
                </c:pt>
                <c:pt idx="54027">
                  <c:v>607560521.39999998</c:v>
                </c:pt>
                <c:pt idx="54028">
                  <c:v>607571766.89999998</c:v>
                </c:pt>
                <c:pt idx="54029">
                  <c:v>607583012.39999998</c:v>
                </c:pt>
                <c:pt idx="54030">
                  <c:v>607594257.89999998</c:v>
                </c:pt>
                <c:pt idx="54031">
                  <c:v>607605503.39999998</c:v>
                </c:pt>
                <c:pt idx="54032">
                  <c:v>607616748.89999998</c:v>
                </c:pt>
                <c:pt idx="54033">
                  <c:v>607627994.39999998</c:v>
                </c:pt>
                <c:pt idx="54034">
                  <c:v>607639239.89999998</c:v>
                </c:pt>
                <c:pt idx="54035">
                  <c:v>607650485.39999998</c:v>
                </c:pt>
                <c:pt idx="54036">
                  <c:v>607661730.89999998</c:v>
                </c:pt>
                <c:pt idx="54037">
                  <c:v>607672976.39999998</c:v>
                </c:pt>
                <c:pt idx="54038">
                  <c:v>607684221.89999998</c:v>
                </c:pt>
                <c:pt idx="54039">
                  <c:v>607695467.39999998</c:v>
                </c:pt>
                <c:pt idx="54040">
                  <c:v>607706712.89999998</c:v>
                </c:pt>
                <c:pt idx="54041">
                  <c:v>607717958.39999998</c:v>
                </c:pt>
                <c:pt idx="54042">
                  <c:v>607729203.89999998</c:v>
                </c:pt>
                <c:pt idx="54043">
                  <c:v>607740449.39999998</c:v>
                </c:pt>
                <c:pt idx="54044">
                  <c:v>607751694.89999998</c:v>
                </c:pt>
                <c:pt idx="54045">
                  <c:v>607762940.39999998</c:v>
                </c:pt>
                <c:pt idx="54046">
                  <c:v>607774185.89999998</c:v>
                </c:pt>
                <c:pt idx="54047">
                  <c:v>607785431.39999998</c:v>
                </c:pt>
                <c:pt idx="54048">
                  <c:v>607796676.89999998</c:v>
                </c:pt>
                <c:pt idx="54049">
                  <c:v>607807922.39999998</c:v>
                </c:pt>
                <c:pt idx="54050">
                  <c:v>607819167.89999998</c:v>
                </c:pt>
                <c:pt idx="54051">
                  <c:v>607830413.39999998</c:v>
                </c:pt>
                <c:pt idx="54052">
                  <c:v>607841658.89999998</c:v>
                </c:pt>
                <c:pt idx="54053">
                  <c:v>607852904.39999998</c:v>
                </c:pt>
                <c:pt idx="54054">
                  <c:v>607864149.89999998</c:v>
                </c:pt>
                <c:pt idx="54055">
                  <c:v>607875395.39999998</c:v>
                </c:pt>
                <c:pt idx="54056">
                  <c:v>607886640.89999998</c:v>
                </c:pt>
                <c:pt idx="54057">
                  <c:v>607897886.39999998</c:v>
                </c:pt>
                <c:pt idx="54058">
                  <c:v>607909131.89999998</c:v>
                </c:pt>
                <c:pt idx="54059">
                  <c:v>607920377.39999998</c:v>
                </c:pt>
                <c:pt idx="54060">
                  <c:v>607931622.89999998</c:v>
                </c:pt>
                <c:pt idx="54061">
                  <c:v>607942868.39999998</c:v>
                </c:pt>
                <c:pt idx="54062">
                  <c:v>607954113.89999998</c:v>
                </c:pt>
                <c:pt idx="54063">
                  <c:v>607965359.39999998</c:v>
                </c:pt>
                <c:pt idx="54064">
                  <c:v>607976604.89999998</c:v>
                </c:pt>
                <c:pt idx="54065">
                  <c:v>607987850.29999995</c:v>
                </c:pt>
                <c:pt idx="54066">
                  <c:v>607999095.79999995</c:v>
                </c:pt>
                <c:pt idx="54067">
                  <c:v>608010341.29999995</c:v>
                </c:pt>
                <c:pt idx="54068">
                  <c:v>608021586.79999995</c:v>
                </c:pt>
                <c:pt idx="54069">
                  <c:v>608032832.29999995</c:v>
                </c:pt>
                <c:pt idx="54070">
                  <c:v>608044077.79999995</c:v>
                </c:pt>
                <c:pt idx="54071">
                  <c:v>608055323.29999995</c:v>
                </c:pt>
                <c:pt idx="54072">
                  <c:v>608066568.79999995</c:v>
                </c:pt>
                <c:pt idx="54073">
                  <c:v>608077814.29999995</c:v>
                </c:pt>
                <c:pt idx="54074">
                  <c:v>608089059.79999995</c:v>
                </c:pt>
                <c:pt idx="54075">
                  <c:v>608100305.29999995</c:v>
                </c:pt>
                <c:pt idx="54076">
                  <c:v>608111550.79999995</c:v>
                </c:pt>
                <c:pt idx="54077">
                  <c:v>608122796.29999995</c:v>
                </c:pt>
                <c:pt idx="54078">
                  <c:v>608134041.79999995</c:v>
                </c:pt>
                <c:pt idx="54079">
                  <c:v>608145287.29999995</c:v>
                </c:pt>
                <c:pt idx="54080">
                  <c:v>608156532.79999995</c:v>
                </c:pt>
                <c:pt idx="54081">
                  <c:v>608167778.29999995</c:v>
                </c:pt>
                <c:pt idx="54082">
                  <c:v>608179023.79999995</c:v>
                </c:pt>
                <c:pt idx="54083">
                  <c:v>608190269.29999995</c:v>
                </c:pt>
                <c:pt idx="54084">
                  <c:v>608201514.79999995</c:v>
                </c:pt>
                <c:pt idx="54085">
                  <c:v>608212760.29999995</c:v>
                </c:pt>
                <c:pt idx="54086">
                  <c:v>608224005.79999995</c:v>
                </c:pt>
                <c:pt idx="54087">
                  <c:v>608235251.29999995</c:v>
                </c:pt>
                <c:pt idx="54088">
                  <c:v>608246496.79999995</c:v>
                </c:pt>
                <c:pt idx="54089">
                  <c:v>608257742.29999995</c:v>
                </c:pt>
                <c:pt idx="54090">
                  <c:v>608268987.79999995</c:v>
                </c:pt>
                <c:pt idx="54091">
                  <c:v>608280233.29999995</c:v>
                </c:pt>
                <c:pt idx="54092">
                  <c:v>608291478.79999995</c:v>
                </c:pt>
                <c:pt idx="54093">
                  <c:v>608302724.29999995</c:v>
                </c:pt>
                <c:pt idx="54094">
                  <c:v>608313969.79999995</c:v>
                </c:pt>
                <c:pt idx="54095">
                  <c:v>608325215.29999995</c:v>
                </c:pt>
                <c:pt idx="54096">
                  <c:v>608336460.79999995</c:v>
                </c:pt>
                <c:pt idx="54097">
                  <c:v>608347706.29999995</c:v>
                </c:pt>
                <c:pt idx="54098">
                  <c:v>608358951.79999995</c:v>
                </c:pt>
                <c:pt idx="54099">
                  <c:v>608370197.29999995</c:v>
                </c:pt>
                <c:pt idx="54100">
                  <c:v>608381442.79999995</c:v>
                </c:pt>
                <c:pt idx="54101">
                  <c:v>608392688.29999995</c:v>
                </c:pt>
                <c:pt idx="54102">
                  <c:v>608403933.79999995</c:v>
                </c:pt>
                <c:pt idx="54103">
                  <c:v>608415179.29999995</c:v>
                </c:pt>
                <c:pt idx="54104">
                  <c:v>608426424.79999995</c:v>
                </c:pt>
                <c:pt idx="54105">
                  <c:v>608437670.29999995</c:v>
                </c:pt>
                <c:pt idx="54106">
                  <c:v>608448915.79999995</c:v>
                </c:pt>
                <c:pt idx="54107">
                  <c:v>608460161.29999995</c:v>
                </c:pt>
                <c:pt idx="54108">
                  <c:v>608471406.79999995</c:v>
                </c:pt>
                <c:pt idx="54109">
                  <c:v>608482652.29999995</c:v>
                </c:pt>
                <c:pt idx="54110">
                  <c:v>608493897.79999995</c:v>
                </c:pt>
                <c:pt idx="54111">
                  <c:v>608505143.29999995</c:v>
                </c:pt>
                <c:pt idx="54112">
                  <c:v>608516388.79999995</c:v>
                </c:pt>
                <c:pt idx="54113">
                  <c:v>608527634.29999995</c:v>
                </c:pt>
                <c:pt idx="54114">
                  <c:v>608538879.79999995</c:v>
                </c:pt>
                <c:pt idx="54115">
                  <c:v>608550125.29999995</c:v>
                </c:pt>
                <c:pt idx="54116">
                  <c:v>608561370.70000005</c:v>
                </c:pt>
                <c:pt idx="54117">
                  <c:v>608572616.20000005</c:v>
                </c:pt>
                <c:pt idx="54118">
                  <c:v>608583861.70000005</c:v>
                </c:pt>
                <c:pt idx="54119">
                  <c:v>608595107.20000005</c:v>
                </c:pt>
                <c:pt idx="54120">
                  <c:v>608606352.70000005</c:v>
                </c:pt>
                <c:pt idx="54121">
                  <c:v>608617598.20000005</c:v>
                </c:pt>
                <c:pt idx="54122">
                  <c:v>608628843.70000005</c:v>
                </c:pt>
                <c:pt idx="54123">
                  <c:v>608640089.20000005</c:v>
                </c:pt>
                <c:pt idx="54124">
                  <c:v>608651334.70000005</c:v>
                </c:pt>
                <c:pt idx="54125">
                  <c:v>608662580.20000005</c:v>
                </c:pt>
                <c:pt idx="54126">
                  <c:v>608673825.70000005</c:v>
                </c:pt>
                <c:pt idx="54127">
                  <c:v>608685071.20000005</c:v>
                </c:pt>
                <c:pt idx="54128">
                  <c:v>608696316.70000005</c:v>
                </c:pt>
                <c:pt idx="54129">
                  <c:v>608707562.20000005</c:v>
                </c:pt>
                <c:pt idx="54130">
                  <c:v>608718807.70000005</c:v>
                </c:pt>
                <c:pt idx="54131">
                  <c:v>608730053.20000005</c:v>
                </c:pt>
                <c:pt idx="54132">
                  <c:v>608741298.70000005</c:v>
                </c:pt>
                <c:pt idx="54133">
                  <c:v>608752544.20000005</c:v>
                </c:pt>
                <c:pt idx="54134">
                  <c:v>608763789.70000005</c:v>
                </c:pt>
                <c:pt idx="54135">
                  <c:v>608775035.20000005</c:v>
                </c:pt>
                <c:pt idx="54136">
                  <c:v>608786280.70000005</c:v>
                </c:pt>
                <c:pt idx="54137">
                  <c:v>608797526.20000005</c:v>
                </c:pt>
                <c:pt idx="54138">
                  <c:v>608808771.70000005</c:v>
                </c:pt>
                <c:pt idx="54139">
                  <c:v>608820017.20000005</c:v>
                </c:pt>
                <c:pt idx="54140">
                  <c:v>608831262.70000005</c:v>
                </c:pt>
                <c:pt idx="54141">
                  <c:v>608842508.20000005</c:v>
                </c:pt>
                <c:pt idx="54142">
                  <c:v>608853753.70000005</c:v>
                </c:pt>
                <c:pt idx="54143">
                  <c:v>608864999.20000005</c:v>
                </c:pt>
                <c:pt idx="54144">
                  <c:v>608876244.70000005</c:v>
                </c:pt>
                <c:pt idx="54145">
                  <c:v>608887490.20000005</c:v>
                </c:pt>
                <c:pt idx="54146">
                  <c:v>608898735.70000005</c:v>
                </c:pt>
                <c:pt idx="54147">
                  <c:v>608909981.20000005</c:v>
                </c:pt>
                <c:pt idx="54148">
                  <c:v>608921226.70000005</c:v>
                </c:pt>
                <c:pt idx="54149">
                  <c:v>608932472.20000005</c:v>
                </c:pt>
                <c:pt idx="54150">
                  <c:v>608943717.70000005</c:v>
                </c:pt>
                <c:pt idx="54151">
                  <c:v>608954963.20000005</c:v>
                </c:pt>
                <c:pt idx="54152">
                  <c:v>608966208.70000005</c:v>
                </c:pt>
                <c:pt idx="54153">
                  <c:v>608977454.20000005</c:v>
                </c:pt>
                <c:pt idx="54154">
                  <c:v>608988699.70000005</c:v>
                </c:pt>
                <c:pt idx="54155">
                  <c:v>608999945.20000005</c:v>
                </c:pt>
                <c:pt idx="54156">
                  <c:v>609011190.70000005</c:v>
                </c:pt>
                <c:pt idx="54157">
                  <c:v>609022436.20000005</c:v>
                </c:pt>
                <c:pt idx="54158">
                  <c:v>609033681.70000005</c:v>
                </c:pt>
                <c:pt idx="54159">
                  <c:v>609044927.20000005</c:v>
                </c:pt>
                <c:pt idx="54160">
                  <c:v>609056172.70000005</c:v>
                </c:pt>
                <c:pt idx="54161">
                  <c:v>609067418.20000005</c:v>
                </c:pt>
                <c:pt idx="54162">
                  <c:v>609078663.70000005</c:v>
                </c:pt>
                <c:pt idx="54163">
                  <c:v>609089909.20000005</c:v>
                </c:pt>
                <c:pt idx="54164">
                  <c:v>609101154.70000005</c:v>
                </c:pt>
                <c:pt idx="54165">
                  <c:v>609112400.20000005</c:v>
                </c:pt>
                <c:pt idx="54166">
                  <c:v>609123645.60000002</c:v>
                </c:pt>
                <c:pt idx="54167">
                  <c:v>609134891.10000002</c:v>
                </c:pt>
                <c:pt idx="54168">
                  <c:v>609146136.60000002</c:v>
                </c:pt>
                <c:pt idx="54169">
                  <c:v>609157382.10000002</c:v>
                </c:pt>
                <c:pt idx="54170">
                  <c:v>609168627.60000002</c:v>
                </c:pt>
                <c:pt idx="54171">
                  <c:v>609179873.10000002</c:v>
                </c:pt>
                <c:pt idx="54172">
                  <c:v>609191118.60000002</c:v>
                </c:pt>
                <c:pt idx="54173">
                  <c:v>609202364.10000002</c:v>
                </c:pt>
                <c:pt idx="54174">
                  <c:v>609213609.60000002</c:v>
                </c:pt>
                <c:pt idx="54175">
                  <c:v>609224855.10000002</c:v>
                </c:pt>
                <c:pt idx="54176">
                  <c:v>609236100.60000002</c:v>
                </c:pt>
                <c:pt idx="54177">
                  <c:v>609247346.10000002</c:v>
                </c:pt>
                <c:pt idx="54178">
                  <c:v>609258591.60000002</c:v>
                </c:pt>
                <c:pt idx="54179">
                  <c:v>609269837.10000002</c:v>
                </c:pt>
                <c:pt idx="54180">
                  <c:v>609281082.60000002</c:v>
                </c:pt>
                <c:pt idx="54181">
                  <c:v>609292328.10000002</c:v>
                </c:pt>
                <c:pt idx="54182">
                  <c:v>609303573.60000002</c:v>
                </c:pt>
                <c:pt idx="54183">
                  <c:v>609314819.10000002</c:v>
                </c:pt>
                <c:pt idx="54184">
                  <c:v>609326064.60000002</c:v>
                </c:pt>
                <c:pt idx="54185">
                  <c:v>609337310.10000002</c:v>
                </c:pt>
                <c:pt idx="54186">
                  <c:v>609348555.60000002</c:v>
                </c:pt>
                <c:pt idx="54187">
                  <c:v>609359801.10000002</c:v>
                </c:pt>
                <c:pt idx="54188">
                  <c:v>609371046.60000002</c:v>
                </c:pt>
                <c:pt idx="54189">
                  <c:v>609382292.10000002</c:v>
                </c:pt>
                <c:pt idx="54190">
                  <c:v>609393537.60000002</c:v>
                </c:pt>
                <c:pt idx="54191">
                  <c:v>609404783.10000002</c:v>
                </c:pt>
                <c:pt idx="54192">
                  <c:v>609416028.60000002</c:v>
                </c:pt>
                <c:pt idx="54193">
                  <c:v>609427274.10000002</c:v>
                </c:pt>
                <c:pt idx="54194">
                  <c:v>609438519.60000002</c:v>
                </c:pt>
                <c:pt idx="54195">
                  <c:v>609449765.10000002</c:v>
                </c:pt>
                <c:pt idx="54196">
                  <c:v>609461010.60000002</c:v>
                </c:pt>
                <c:pt idx="54197">
                  <c:v>609472256.10000002</c:v>
                </c:pt>
                <c:pt idx="54198">
                  <c:v>609483501.60000002</c:v>
                </c:pt>
                <c:pt idx="54199">
                  <c:v>609494747.10000002</c:v>
                </c:pt>
                <c:pt idx="54200">
                  <c:v>609505992.60000002</c:v>
                </c:pt>
                <c:pt idx="54201">
                  <c:v>609517238.10000002</c:v>
                </c:pt>
                <c:pt idx="54202">
                  <c:v>609528483.60000002</c:v>
                </c:pt>
                <c:pt idx="54203">
                  <c:v>609539729.10000002</c:v>
                </c:pt>
                <c:pt idx="54204">
                  <c:v>609550974.60000002</c:v>
                </c:pt>
                <c:pt idx="54205">
                  <c:v>609562220.10000002</c:v>
                </c:pt>
                <c:pt idx="54206">
                  <c:v>609573465.60000002</c:v>
                </c:pt>
                <c:pt idx="54207">
                  <c:v>609584711.10000002</c:v>
                </c:pt>
                <c:pt idx="54208">
                  <c:v>609595956.60000002</c:v>
                </c:pt>
                <c:pt idx="54209">
                  <c:v>609607202.10000002</c:v>
                </c:pt>
                <c:pt idx="54210">
                  <c:v>609618447.60000002</c:v>
                </c:pt>
                <c:pt idx="54211">
                  <c:v>609629693.10000002</c:v>
                </c:pt>
                <c:pt idx="54212">
                  <c:v>609640938.60000002</c:v>
                </c:pt>
                <c:pt idx="54213">
                  <c:v>609652184.10000002</c:v>
                </c:pt>
                <c:pt idx="54214">
                  <c:v>609663429.60000002</c:v>
                </c:pt>
                <c:pt idx="54215">
                  <c:v>609674675.10000002</c:v>
                </c:pt>
                <c:pt idx="54216">
                  <c:v>609685920.5</c:v>
                </c:pt>
                <c:pt idx="54217">
                  <c:v>609697166</c:v>
                </c:pt>
                <c:pt idx="54218">
                  <c:v>609708411.5</c:v>
                </c:pt>
                <c:pt idx="54219">
                  <c:v>609719657</c:v>
                </c:pt>
                <c:pt idx="54220">
                  <c:v>609730902.5</c:v>
                </c:pt>
                <c:pt idx="54221">
                  <c:v>609742148</c:v>
                </c:pt>
                <c:pt idx="54222">
                  <c:v>609753393.5</c:v>
                </c:pt>
                <c:pt idx="54223">
                  <c:v>609764639</c:v>
                </c:pt>
                <c:pt idx="54224">
                  <c:v>609775884.5</c:v>
                </c:pt>
                <c:pt idx="54225">
                  <c:v>609787130</c:v>
                </c:pt>
                <c:pt idx="54226">
                  <c:v>609798375.5</c:v>
                </c:pt>
                <c:pt idx="54227">
                  <c:v>609809621</c:v>
                </c:pt>
                <c:pt idx="54228">
                  <c:v>609820866.5</c:v>
                </c:pt>
                <c:pt idx="54229">
                  <c:v>609832112</c:v>
                </c:pt>
                <c:pt idx="54230">
                  <c:v>609843357.5</c:v>
                </c:pt>
                <c:pt idx="54231">
                  <c:v>609854603</c:v>
                </c:pt>
                <c:pt idx="54232">
                  <c:v>609865848.5</c:v>
                </c:pt>
                <c:pt idx="54233">
                  <c:v>609877094</c:v>
                </c:pt>
                <c:pt idx="54234">
                  <c:v>609888339.5</c:v>
                </c:pt>
                <c:pt idx="54235">
                  <c:v>609899585</c:v>
                </c:pt>
                <c:pt idx="54236">
                  <c:v>609910830.5</c:v>
                </c:pt>
                <c:pt idx="54237">
                  <c:v>609922076</c:v>
                </c:pt>
                <c:pt idx="54238">
                  <c:v>609933321.5</c:v>
                </c:pt>
                <c:pt idx="54239">
                  <c:v>609944567</c:v>
                </c:pt>
                <c:pt idx="54240">
                  <c:v>609955812.5</c:v>
                </c:pt>
                <c:pt idx="54241">
                  <c:v>609967058</c:v>
                </c:pt>
                <c:pt idx="54242">
                  <c:v>609978303.5</c:v>
                </c:pt>
                <c:pt idx="54243">
                  <c:v>609989549</c:v>
                </c:pt>
                <c:pt idx="54244">
                  <c:v>610000794.5</c:v>
                </c:pt>
                <c:pt idx="54245">
                  <c:v>610012040</c:v>
                </c:pt>
                <c:pt idx="54246">
                  <c:v>610023285.5</c:v>
                </c:pt>
                <c:pt idx="54247">
                  <c:v>610034531</c:v>
                </c:pt>
                <c:pt idx="54248">
                  <c:v>610045776.5</c:v>
                </c:pt>
                <c:pt idx="54249">
                  <c:v>610057022</c:v>
                </c:pt>
                <c:pt idx="54250">
                  <c:v>610068267.5</c:v>
                </c:pt>
                <c:pt idx="54251">
                  <c:v>610079513</c:v>
                </c:pt>
                <c:pt idx="54252">
                  <c:v>610090758.5</c:v>
                </c:pt>
                <c:pt idx="54253">
                  <c:v>610102004</c:v>
                </c:pt>
                <c:pt idx="54254">
                  <c:v>610113249.5</c:v>
                </c:pt>
                <c:pt idx="54255">
                  <c:v>610124495</c:v>
                </c:pt>
                <c:pt idx="54256">
                  <c:v>610135740.5</c:v>
                </c:pt>
                <c:pt idx="54257">
                  <c:v>610146986</c:v>
                </c:pt>
                <c:pt idx="54258">
                  <c:v>610158231.5</c:v>
                </c:pt>
                <c:pt idx="54259">
                  <c:v>610169477</c:v>
                </c:pt>
                <c:pt idx="54260">
                  <c:v>610180722.5</c:v>
                </c:pt>
                <c:pt idx="54261">
                  <c:v>610191968</c:v>
                </c:pt>
                <c:pt idx="54262">
                  <c:v>610203213.5</c:v>
                </c:pt>
                <c:pt idx="54263">
                  <c:v>610214459</c:v>
                </c:pt>
                <c:pt idx="54264">
                  <c:v>610225704.5</c:v>
                </c:pt>
                <c:pt idx="54265">
                  <c:v>610236950</c:v>
                </c:pt>
                <c:pt idx="54266">
                  <c:v>610248195.5</c:v>
                </c:pt>
                <c:pt idx="54267">
                  <c:v>610259440.89999998</c:v>
                </c:pt>
                <c:pt idx="54268">
                  <c:v>610270686.39999998</c:v>
                </c:pt>
                <c:pt idx="54269">
                  <c:v>610281931.89999998</c:v>
                </c:pt>
                <c:pt idx="54270">
                  <c:v>610293177.39999998</c:v>
                </c:pt>
                <c:pt idx="54271">
                  <c:v>610304422.89999998</c:v>
                </c:pt>
                <c:pt idx="54272">
                  <c:v>610315668.39999998</c:v>
                </c:pt>
                <c:pt idx="54273">
                  <c:v>610326913.89999998</c:v>
                </c:pt>
                <c:pt idx="54274">
                  <c:v>610338159.39999998</c:v>
                </c:pt>
                <c:pt idx="54275">
                  <c:v>610349404.89999998</c:v>
                </c:pt>
                <c:pt idx="54276">
                  <c:v>610360650.39999998</c:v>
                </c:pt>
                <c:pt idx="54277">
                  <c:v>610371895.89999998</c:v>
                </c:pt>
                <c:pt idx="54278">
                  <c:v>610383141.39999998</c:v>
                </c:pt>
                <c:pt idx="54279">
                  <c:v>610394386.89999998</c:v>
                </c:pt>
                <c:pt idx="54280">
                  <c:v>610405632.39999998</c:v>
                </c:pt>
                <c:pt idx="54281">
                  <c:v>610416877.89999998</c:v>
                </c:pt>
                <c:pt idx="54282">
                  <c:v>610428123.39999998</c:v>
                </c:pt>
                <c:pt idx="54283">
                  <c:v>610439368.89999998</c:v>
                </c:pt>
                <c:pt idx="54284">
                  <c:v>610450614.39999998</c:v>
                </c:pt>
                <c:pt idx="54285">
                  <c:v>610461859.89999998</c:v>
                </c:pt>
                <c:pt idx="54286">
                  <c:v>610473105.39999998</c:v>
                </c:pt>
                <c:pt idx="54287">
                  <c:v>610484350.89999998</c:v>
                </c:pt>
                <c:pt idx="54288">
                  <c:v>610495596.39999998</c:v>
                </c:pt>
                <c:pt idx="54289">
                  <c:v>610506841.89999998</c:v>
                </c:pt>
                <c:pt idx="54290">
                  <c:v>610518087.39999998</c:v>
                </c:pt>
                <c:pt idx="54291">
                  <c:v>610529332.89999998</c:v>
                </c:pt>
                <c:pt idx="54292">
                  <c:v>610540578.39999998</c:v>
                </c:pt>
                <c:pt idx="54293">
                  <c:v>610551823.89999998</c:v>
                </c:pt>
                <c:pt idx="54294">
                  <c:v>610563069.39999998</c:v>
                </c:pt>
                <c:pt idx="54295">
                  <c:v>610574314.89999998</c:v>
                </c:pt>
                <c:pt idx="54296">
                  <c:v>610585560.39999998</c:v>
                </c:pt>
                <c:pt idx="54297">
                  <c:v>610596805.89999998</c:v>
                </c:pt>
                <c:pt idx="54298">
                  <c:v>610608051.39999998</c:v>
                </c:pt>
                <c:pt idx="54299">
                  <c:v>610619296.89999998</c:v>
                </c:pt>
                <c:pt idx="54300">
                  <c:v>610630542.39999998</c:v>
                </c:pt>
                <c:pt idx="54301">
                  <c:v>610641787.89999998</c:v>
                </c:pt>
                <c:pt idx="54302">
                  <c:v>610653033.39999998</c:v>
                </c:pt>
                <c:pt idx="54303">
                  <c:v>610664278.89999998</c:v>
                </c:pt>
                <c:pt idx="54304">
                  <c:v>610675524.39999998</c:v>
                </c:pt>
                <c:pt idx="54305">
                  <c:v>610686769.89999998</c:v>
                </c:pt>
                <c:pt idx="54306">
                  <c:v>610698015.39999998</c:v>
                </c:pt>
                <c:pt idx="54307">
                  <c:v>610709260.89999998</c:v>
                </c:pt>
                <c:pt idx="54308">
                  <c:v>610720506.39999998</c:v>
                </c:pt>
                <c:pt idx="54309">
                  <c:v>610731751.89999998</c:v>
                </c:pt>
                <c:pt idx="54310">
                  <c:v>610742997.39999998</c:v>
                </c:pt>
                <c:pt idx="54311">
                  <c:v>610754242.89999998</c:v>
                </c:pt>
                <c:pt idx="54312">
                  <c:v>610765488.39999998</c:v>
                </c:pt>
                <c:pt idx="54313">
                  <c:v>610776733.89999998</c:v>
                </c:pt>
                <c:pt idx="54314">
                  <c:v>610787979.39999998</c:v>
                </c:pt>
                <c:pt idx="54315">
                  <c:v>610799224.89999998</c:v>
                </c:pt>
                <c:pt idx="54316">
                  <c:v>610810470.39999998</c:v>
                </c:pt>
                <c:pt idx="54317">
                  <c:v>610821715.79999995</c:v>
                </c:pt>
                <c:pt idx="54318">
                  <c:v>610832961.29999995</c:v>
                </c:pt>
                <c:pt idx="54319">
                  <c:v>610844206.79999995</c:v>
                </c:pt>
                <c:pt idx="54320">
                  <c:v>610855452.29999995</c:v>
                </c:pt>
                <c:pt idx="54321">
                  <c:v>610866697.79999995</c:v>
                </c:pt>
                <c:pt idx="54322">
                  <c:v>610877943.29999995</c:v>
                </c:pt>
                <c:pt idx="54323">
                  <c:v>610889188.79999995</c:v>
                </c:pt>
                <c:pt idx="54324">
                  <c:v>610900434.29999995</c:v>
                </c:pt>
                <c:pt idx="54325">
                  <c:v>610911679.79999995</c:v>
                </c:pt>
                <c:pt idx="54326">
                  <c:v>610922925.29999995</c:v>
                </c:pt>
                <c:pt idx="54327">
                  <c:v>610934170.79999995</c:v>
                </c:pt>
                <c:pt idx="54328">
                  <c:v>610945416.29999995</c:v>
                </c:pt>
                <c:pt idx="54329">
                  <c:v>610956661.79999995</c:v>
                </c:pt>
                <c:pt idx="54330">
                  <c:v>610967907.29999995</c:v>
                </c:pt>
                <c:pt idx="54331">
                  <c:v>610979152.79999995</c:v>
                </c:pt>
                <c:pt idx="54332">
                  <c:v>610990398.29999995</c:v>
                </c:pt>
                <c:pt idx="54333">
                  <c:v>611001643.79999995</c:v>
                </c:pt>
                <c:pt idx="54334">
                  <c:v>611012889.29999995</c:v>
                </c:pt>
                <c:pt idx="54335">
                  <c:v>611024134.79999995</c:v>
                </c:pt>
                <c:pt idx="54336">
                  <c:v>611035380.29999995</c:v>
                </c:pt>
                <c:pt idx="54337">
                  <c:v>611046625.79999995</c:v>
                </c:pt>
                <c:pt idx="54338">
                  <c:v>611057871.29999995</c:v>
                </c:pt>
                <c:pt idx="54339">
                  <c:v>611069116.79999995</c:v>
                </c:pt>
                <c:pt idx="54340">
                  <c:v>611080362.29999995</c:v>
                </c:pt>
                <c:pt idx="54341">
                  <c:v>611091607.79999995</c:v>
                </c:pt>
                <c:pt idx="54342">
                  <c:v>611102853.29999995</c:v>
                </c:pt>
                <c:pt idx="54343">
                  <c:v>611114098.79999995</c:v>
                </c:pt>
                <c:pt idx="54344">
                  <c:v>611125344.29999995</c:v>
                </c:pt>
                <c:pt idx="54345">
                  <c:v>611136589.79999995</c:v>
                </c:pt>
                <c:pt idx="54346">
                  <c:v>611147835.29999995</c:v>
                </c:pt>
                <c:pt idx="54347">
                  <c:v>611159080.79999995</c:v>
                </c:pt>
                <c:pt idx="54348">
                  <c:v>611170326.29999995</c:v>
                </c:pt>
                <c:pt idx="54349">
                  <c:v>611181571.79999995</c:v>
                </c:pt>
                <c:pt idx="54350">
                  <c:v>611192817.29999995</c:v>
                </c:pt>
                <c:pt idx="54351">
                  <c:v>611204062.79999995</c:v>
                </c:pt>
                <c:pt idx="54352">
                  <c:v>611215308.29999995</c:v>
                </c:pt>
                <c:pt idx="54353">
                  <c:v>611226553.79999995</c:v>
                </c:pt>
                <c:pt idx="54354">
                  <c:v>611237799.29999995</c:v>
                </c:pt>
                <c:pt idx="54355">
                  <c:v>611249044.79999995</c:v>
                </c:pt>
                <c:pt idx="54356">
                  <c:v>611260290.29999995</c:v>
                </c:pt>
                <c:pt idx="54357">
                  <c:v>611271535.79999995</c:v>
                </c:pt>
                <c:pt idx="54358">
                  <c:v>611282781.29999995</c:v>
                </c:pt>
                <c:pt idx="54359">
                  <c:v>611294026.79999995</c:v>
                </c:pt>
                <c:pt idx="54360">
                  <c:v>611305272.29999995</c:v>
                </c:pt>
                <c:pt idx="54361">
                  <c:v>611316517.79999995</c:v>
                </c:pt>
                <c:pt idx="54362">
                  <c:v>611327763.29999995</c:v>
                </c:pt>
                <c:pt idx="54363">
                  <c:v>611339008.79999995</c:v>
                </c:pt>
                <c:pt idx="54364">
                  <c:v>611350254.29999995</c:v>
                </c:pt>
                <c:pt idx="54365">
                  <c:v>611361499.79999995</c:v>
                </c:pt>
                <c:pt idx="54366">
                  <c:v>611372745.29999995</c:v>
                </c:pt>
                <c:pt idx="54367">
                  <c:v>611383990.79999995</c:v>
                </c:pt>
                <c:pt idx="54368">
                  <c:v>611395236.20000005</c:v>
                </c:pt>
                <c:pt idx="54369">
                  <c:v>611406481.70000005</c:v>
                </c:pt>
                <c:pt idx="54370">
                  <c:v>611417727.20000005</c:v>
                </c:pt>
                <c:pt idx="54371">
                  <c:v>611428972.70000005</c:v>
                </c:pt>
                <c:pt idx="54372">
                  <c:v>611440218.20000005</c:v>
                </c:pt>
                <c:pt idx="54373">
                  <c:v>611451463.70000005</c:v>
                </c:pt>
                <c:pt idx="54374">
                  <c:v>611462709.20000005</c:v>
                </c:pt>
                <c:pt idx="54375">
                  <c:v>611473954.70000005</c:v>
                </c:pt>
                <c:pt idx="54376">
                  <c:v>611485200.20000005</c:v>
                </c:pt>
                <c:pt idx="54377">
                  <c:v>611496445.70000005</c:v>
                </c:pt>
                <c:pt idx="54378">
                  <c:v>611507691.20000005</c:v>
                </c:pt>
                <c:pt idx="54379">
                  <c:v>611518936.70000005</c:v>
                </c:pt>
                <c:pt idx="54380">
                  <c:v>611530182.20000005</c:v>
                </c:pt>
                <c:pt idx="54381">
                  <c:v>611541427.70000005</c:v>
                </c:pt>
                <c:pt idx="54382">
                  <c:v>611552673.20000005</c:v>
                </c:pt>
                <c:pt idx="54383">
                  <c:v>611563918.70000005</c:v>
                </c:pt>
                <c:pt idx="54384">
                  <c:v>611575164.20000005</c:v>
                </c:pt>
                <c:pt idx="54385">
                  <c:v>611586409.70000005</c:v>
                </c:pt>
                <c:pt idx="54386">
                  <c:v>611597655.20000005</c:v>
                </c:pt>
                <c:pt idx="54387">
                  <c:v>611608900.70000005</c:v>
                </c:pt>
                <c:pt idx="54388">
                  <c:v>611620146.20000005</c:v>
                </c:pt>
                <c:pt idx="54389">
                  <c:v>611631391.70000005</c:v>
                </c:pt>
                <c:pt idx="54390">
                  <c:v>611642637.20000005</c:v>
                </c:pt>
                <c:pt idx="54391">
                  <c:v>611653882.70000005</c:v>
                </c:pt>
                <c:pt idx="54392">
                  <c:v>611665128.20000005</c:v>
                </c:pt>
                <c:pt idx="54393">
                  <c:v>611676373.70000005</c:v>
                </c:pt>
                <c:pt idx="54394">
                  <c:v>611687619.20000005</c:v>
                </c:pt>
                <c:pt idx="54395">
                  <c:v>611698864.70000005</c:v>
                </c:pt>
                <c:pt idx="54396">
                  <c:v>611710110.20000005</c:v>
                </c:pt>
                <c:pt idx="54397">
                  <c:v>611721355.70000005</c:v>
                </c:pt>
                <c:pt idx="54398">
                  <c:v>611732601.20000005</c:v>
                </c:pt>
                <c:pt idx="54399">
                  <c:v>611743846.70000005</c:v>
                </c:pt>
                <c:pt idx="54400">
                  <c:v>611755092.20000005</c:v>
                </c:pt>
                <c:pt idx="54401">
                  <c:v>611766337.70000005</c:v>
                </c:pt>
                <c:pt idx="54402">
                  <c:v>611777583.20000005</c:v>
                </c:pt>
                <c:pt idx="54403">
                  <c:v>611788828.70000005</c:v>
                </c:pt>
                <c:pt idx="54404">
                  <c:v>611800074.20000005</c:v>
                </c:pt>
                <c:pt idx="54405">
                  <c:v>611811319.70000005</c:v>
                </c:pt>
                <c:pt idx="54406">
                  <c:v>611822565.20000005</c:v>
                </c:pt>
                <c:pt idx="54407">
                  <c:v>611833810.70000005</c:v>
                </c:pt>
                <c:pt idx="54408">
                  <c:v>611845056.20000005</c:v>
                </c:pt>
                <c:pt idx="54409">
                  <c:v>611856301.70000005</c:v>
                </c:pt>
                <c:pt idx="54410">
                  <c:v>611867547.20000005</c:v>
                </c:pt>
                <c:pt idx="54411">
                  <c:v>611878792.70000005</c:v>
                </c:pt>
                <c:pt idx="54412">
                  <c:v>611890038.20000005</c:v>
                </c:pt>
                <c:pt idx="54413">
                  <c:v>611901283.70000005</c:v>
                </c:pt>
                <c:pt idx="54414">
                  <c:v>611912529.20000005</c:v>
                </c:pt>
                <c:pt idx="54415">
                  <c:v>611923774.70000005</c:v>
                </c:pt>
                <c:pt idx="54416">
                  <c:v>611935020.20000005</c:v>
                </c:pt>
                <c:pt idx="54417">
                  <c:v>611946265.70000005</c:v>
                </c:pt>
                <c:pt idx="54418">
                  <c:v>611957511.10000002</c:v>
                </c:pt>
                <c:pt idx="54419">
                  <c:v>611968756.60000002</c:v>
                </c:pt>
                <c:pt idx="54420">
                  <c:v>611980002.10000002</c:v>
                </c:pt>
                <c:pt idx="54421">
                  <c:v>611991247.60000002</c:v>
                </c:pt>
                <c:pt idx="54422">
                  <c:v>612002493.10000002</c:v>
                </c:pt>
                <c:pt idx="54423">
                  <c:v>612013738.60000002</c:v>
                </c:pt>
                <c:pt idx="54424">
                  <c:v>612024984.10000002</c:v>
                </c:pt>
                <c:pt idx="54425">
                  <c:v>612036229.60000002</c:v>
                </c:pt>
                <c:pt idx="54426">
                  <c:v>612047475.10000002</c:v>
                </c:pt>
                <c:pt idx="54427">
                  <c:v>612058720.60000002</c:v>
                </c:pt>
                <c:pt idx="54428">
                  <c:v>612069966.10000002</c:v>
                </c:pt>
                <c:pt idx="54429">
                  <c:v>612081211.60000002</c:v>
                </c:pt>
                <c:pt idx="54430">
                  <c:v>612092457.10000002</c:v>
                </c:pt>
                <c:pt idx="54431">
                  <c:v>612103702.60000002</c:v>
                </c:pt>
                <c:pt idx="54432">
                  <c:v>612114948.10000002</c:v>
                </c:pt>
                <c:pt idx="54433">
                  <c:v>612126193.60000002</c:v>
                </c:pt>
                <c:pt idx="54434">
                  <c:v>612137439.10000002</c:v>
                </c:pt>
                <c:pt idx="54435">
                  <c:v>612148684.60000002</c:v>
                </c:pt>
                <c:pt idx="54436">
                  <c:v>612159930.10000002</c:v>
                </c:pt>
                <c:pt idx="54437">
                  <c:v>612171175.60000002</c:v>
                </c:pt>
                <c:pt idx="54438">
                  <c:v>612182421.10000002</c:v>
                </c:pt>
                <c:pt idx="54439">
                  <c:v>612193666.60000002</c:v>
                </c:pt>
                <c:pt idx="54440">
                  <c:v>612204912.10000002</c:v>
                </c:pt>
                <c:pt idx="54441">
                  <c:v>612216157.60000002</c:v>
                </c:pt>
                <c:pt idx="54442">
                  <c:v>612227403.10000002</c:v>
                </c:pt>
                <c:pt idx="54443">
                  <c:v>612238648.60000002</c:v>
                </c:pt>
                <c:pt idx="54444">
                  <c:v>612249894.10000002</c:v>
                </c:pt>
                <c:pt idx="54445">
                  <c:v>612261139.60000002</c:v>
                </c:pt>
                <c:pt idx="54446">
                  <c:v>612272385.10000002</c:v>
                </c:pt>
                <c:pt idx="54447">
                  <c:v>612283630.60000002</c:v>
                </c:pt>
                <c:pt idx="54448">
                  <c:v>612294876.10000002</c:v>
                </c:pt>
                <c:pt idx="54449">
                  <c:v>612306121.60000002</c:v>
                </c:pt>
                <c:pt idx="54450">
                  <c:v>612317367.10000002</c:v>
                </c:pt>
                <c:pt idx="54451">
                  <c:v>612328612.60000002</c:v>
                </c:pt>
                <c:pt idx="54452">
                  <c:v>612339858.10000002</c:v>
                </c:pt>
                <c:pt idx="54453">
                  <c:v>612351103.60000002</c:v>
                </c:pt>
                <c:pt idx="54454">
                  <c:v>612362349.10000002</c:v>
                </c:pt>
                <c:pt idx="54455">
                  <c:v>612373594.60000002</c:v>
                </c:pt>
                <c:pt idx="54456">
                  <c:v>612384840.10000002</c:v>
                </c:pt>
                <c:pt idx="54457">
                  <c:v>612396085.60000002</c:v>
                </c:pt>
                <c:pt idx="54458">
                  <c:v>612407331.10000002</c:v>
                </c:pt>
                <c:pt idx="54459">
                  <c:v>612418576.60000002</c:v>
                </c:pt>
                <c:pt idx="54460">
                  <c:v>612429822.10000002</c:v>
                </c:pt>
                <c:pt idx="54461">
                  <c:v>612441067.60000002</c:v>
                </c:pt>
                <c:pt idx="54462">
                  <c:v>612452313.10000002</c:v>
                </c:pt>
                <c:pt idx="54463">
                  <c:v>612463558.60000002</c:v>
                </c:pt>
                <c:pt idx="54464">
                  <c:v>612474804.10000002</c:v>
                </c:pt>
                <c:pt idx="54465">
                  <c:v>612486049.60000002</c:v>
                </c:pt>
                <c:pt idx="54466">
                  <c:v>612497295.10000002</c:v>
                </c:pt>
                <c:pt idx="54467">
                  <c:v>612508540.60000002</c:v>
                </c:pt>
                <c:pt idx="54468">
                  <c:v>612519786.10000002</c:v>
                </c:pt>
                <c:pt idx="54469">
                  <c:v>612531031.5</c:v>
                </c:pt>
                <c:pt idx="54470">
                  <c:v>612542277</c:v>
                </c:pt>
                <c:pt idx="54471">
                  <c:v>612553522.5</c:v>
                </c:pt>
                <c:pt idx="54472">
                  <c:v>612564768</c:v>
                </c:pt>
                <c:pt idx="54473">
                  <c:v>612576013.5</c:v>
                </c:pt>
                <c:pt idx="54474">
                  <c:v>612587259</c:v>
                </c:pt>
                <c:pt idx="54475">
                  <c:v>612598504.5</c:v>
                </c:pt>
                <c:pt idx="54476">
                  <c:v>612609750</c:v>
                </c:pt>
                <c:pt idx="54477">
                  <c:v>612620995.5</c:v>
                </c:pt>
                <c:pt idx="54478">
                  <c:v>612632241</c:v>
                </c:pt>
                <c:pt idx="54479">
                  <c:v>612643486.5</c:v>
                </c:pt>
                <c:pt idx="54480">
                  <c:v>612654732</c:v>
                </c:pt>
                <c:pt idx="54481">
                  <c:v>612665977.5</c:v>
                </c:pt>
                <c:pt idx="54482">
                  <c:v>612677223</c:v>
                </c:pt>
                <c:pt idx="54483">
                  <c:v>612688468.5</c:v>
                </c:pt>
                <c:pt idx="54484">
                  <c:v>612699714</c:v>
                </c:pt>
                <c:pt idx="54485">
                  <c:v>612710959.5</c:v>
                </c:pt>
                <c:pt idx="54486">
                  <c:v>612722205</c:v>
                </c:pt>
                <c:pt idx="54487">
                  <c:v>612733450.5</c:v>
                </c:pt>
                <c:pt idx="54488">
                  <c:v>612744696</c:v>
                </c:pt>
                <c:pt idx="54489">
                  <c:v>612755941.5</c:v>
                </c:pt>
                <c:pt idx="54490">
                  <c:v>612767187</c:v>
                </c:pt>
                <c:pt idx="54491">
                  <c:v>612778432.5</c:v>
                </c:pt>
                <c:pt idx="54492">
                  <c:v>612789678</c:v>
                </c:pt>
                <c:pt idx="54493">
                  <c:v>612800923.5</c:v>
                </c:pt>
                <c:pt idx="54494">
                  <c:v>612812169</c:v>
                </c:pt>
                <c:pt idx="54495">
                  <c:v>612823414.5</c:v>
                </c:pt>
                <c:pt idx="54496">
                  <c:v>612834660</c:v>
                </c:pt>
                <c:pt idx="54497">
                  <c:v>612845905.5</c:v>
                </c:pt>
                <c:pt idx="54498">
                  <c:v>612857151</c:v>
                </c:pt>
                <c:pt idx="54499">
                  <c:v>612868396.5</c:v>
                </c:pt>
                <c:pt idx="54500">
                  <c:v>612879642</c:v>
                </c:pt>
                <c:pt idx="54501">
                  <c:v>612890887.5</c:v>
                </c:pt>
                <c:pt idx="54502">
                  <c:v>612902133</c:v>
                </c:pt>
                <c:pt idx="54503">
                  <c:v>612913378.5</c:v>
                </c:pt>
                <c:pt idx="54504">
                  <c:v>612924624</c:v>
                </c:pt>
                <c:pt idx="54505">
                  <c:v>612935869.5</c:v>
                </c:pt>
                <c:pt idx="54506">
                  <c:v>612947115</c:v>
                </c:pt>
                <c:pt idx="54507">
                  <c:v>612958360.5</c:v>
                </c:pt>
                <c:pt idx="54508">
                  <c:v>612969606</c:v>
                </c:pt>
                <c:pt idx="54509">
                  <c:v>612980851.5</c:v>
                </c:pt>
                <c:pt idx="54510">
                  <c:v>612992097</c:v>
                </c:pt>
                <c:pt idx="54511">
                  <c:v>613003342.5</c:v>
                </c:pt>
                <c:pt idx="54512">
                  <c:v>613014588</c:v>
                </c:pt>
                <c:pt idx="54513">
                  <c:v>613025833.5</c:v>
                </c:pt>
                <c:pt idx="54514">
                  <c:v>613037079</c:v>
                </c:pt>
                <c:pt idx="54515">
                  <c:v>613048324.5</c:v>
                </c:pt>
                <c:pt idx="54516">
                  <c:v>613059570</c:v>
                </c:pt>
                <c:pt idx="54517">
                  <c:v>613070815.5</c:v>
                </c:pt>
                <c:pt idx="54518">
                  <c:v>613082061</c:v>
                </c:pt>
                <c:pt idx="54519">
                  <c:v>613093306.39999998</c:v>
                </c:pt>
                <c:pt idx="54520">
                  <c:v>613104551.89999998</c:v>
                </c:pt>
                <c:pt idx="54521">
                  <c:v>613115797.39999998</c:v>
                </c:pt>
                <c:pt idx="54522">
                  <c:v>613127042.89999998</c:v>
                </c:pt>
                <c:pt idx="54523">
                  <c:v>613138288.39999998</c:v>
                </c:pt>
                <c:pt idx="54524">
                  <c:v>613149533.89999998</c:v>
                </c:pt>
                <c:pt idx="54525">
                  <c:v>613160779.39999998</c:v>
                </c:pt>
                <c:pt idx="54526">
                  <c:v>613172024.89999998</c:v>
                </c:pt>
                <c:pt idx="54527">
                  <c:v>613183270.39999998</c:v>
                </c:pt>
                <c:pt idx="54528">
                  <c:v>613194515.89999998</c:v>
                </c:pt>
                <c:pt idx="54529">
                  <c:v>613205761.39999998</c:v>
                </c:pt>
                <c:pt idx="54530">
                  <c:v>613217006.89999998</c:v>
                </c:pt>
                <c:pt idx="54531">
                  <c:v>613228252.39999998</c:v>
                </c:pt>
                <c:pt idx="54532">
                  <c:v>613239497.89999998</c:v>
                </c:pt>
                <c:pt idx="54533">
                  <c:v>613250743.39999998</c:v>
                </c:pt>
                <c:pt idx="54534">
                  <c:v>613261988.89999998</c:v>
                </c:pt>
                <c:pt idx="54535">
                  <c:v>613273234.39999998</c:v>
                </c:pt>
                <c:pt idx="54536">
                  <c:v>613284479.89999998</c:v>
                </c:pt>
                <c:pt idx="54537">
                  <c:v>613295725.39999998</c:v>
                </c:pt>
                <c:pt idx="54538">
                  <c:v>613306970.89999998</c:v>
                </c:pt>
                <c:pt idx="54539">
                  <c:v>613318216.39999998</c:v>
                </c:pt>
                <c:pt idx="54540">
                  <c:v>613329461.89999998</c:v>
                </c:pt>
                <c:pt idx="54541">
                  <c:v>613340707.39999998</c:v>
                </c:pt>
                <c:pt idx="54542">
                  <c:v>613351952.89999998</c:v>
                </c:pt>
                <c:pt idx="54543">
                  <c:v>613363198.39999998</c:v>
                </c:pt>
                <c:pt idx="54544">
                  <c:v>613374443.89999998</c:v>
                </c:pt>
                <c:pt idx="54545">
                  <c:v>613385689.39999998</c:v>
                </c:pt>
                <c:pt idx="54546">
                  <c:v>613396934.89999998</c:v>
                </c:pt>
                <c:pt idx="54547">
                  <c:v>613408180.39999998</c:v>
                </c:pt>
                <c:pt idx="54548">
                  <c:v>613419425.89999998</c:v>
                </c:pt>
                <c:pt idx="54549">
                  <c:v>613430671.39999998</c:v>
                </c:pt>
                <c:pt idx="54550">
                  <c:v>613441916.89999998</c:v>
                </c:pt>
                <c:pt idx="54551">
                  <c:v>613453162.39999998</c:v>
                </c:pt>
                <c:pt idx="54552">
                  <c:v>613464407.89999998</c:v>
                </c:pt>
                <c:pt idx="54553">
                  <c:v>613475653.39999998</c:v>
                </c:pt>
                <c:pt idx="54554">
                  <c:v>613486898.89999998</c:v>
                </c:pt>
                <c:pt idx="54555">
                  <c:v>613498144.39999998</c:v>
                </c:pt>
                <c:pt idx="54556">
                  <c:v>613509389.89999998</c:v>
                </c:pt>
                <c:pt idx="54557">
                  <c:v>613520635.39999998</c:v>
                </c:pt>
                <c:pt idx="54558">
                  <c:v>613531880.89999998</c:v>
                </c:pt>
                <c:pt idx="54559">
                  <c:v>613543126.39999998</c:v>
                </c:pt>
                <c:pt idx="54560">
                  <c:v>613554371.89999998</c:v>
                </c:pt>
                <c:pt idx="54561">
                  <c:v>613565617.39999998</c:v>
                </c:pt>
                <c:pt idx="54562">
                  <c:v>613576862.89999998</c:v>
                </c:pt>
                <c:pt idx="54563">
                  <c:v>613588108.39999998</c:v>
                </c:pt>
                <c:pt idx="54564">
                  <c:v>613599353.89999998</c:v>
                </c:pt>
                <c:pt idx="54565">
                  <c:v>613610599.39999998</c:v>
                </c:pt>
                <c:pt idx="54566">
                  <c:v>613621844.89999998</c:v>
                </c:pt>
                <c:pt idx="54567">
                  <c:v>613633090.39999998</c:v>
                </c:pt>
                <c:pt idx="54568">
                  <c:v>613644335.89999998</c:v>
                </c:pt>
                <c:pt idx="54569">
                  <c:v>613655581.39999998</c:v>
                </c:pt>
                <c:pt idx="54570">
                  <c:v>613666826.79999995</c:v>
                </c:pt>
                <c:pt idx="54571">
                  <c:v>613678072.29999995</c:v>
                </c:pt>
                <c:pt idx="54572">
                  <c:v>613689317.79999995</c:v>
                </c:pt>
                <c:pt idx="54573">
                  <c:v>613700563.29999995</c:v>
                </c:pt>
                <c:pt idx="54574">
                  <c:v>613711808.79999995</c:v>
                </c:pt>
                <c:pt idx="54575">
                  <c:v>613723054.29999995</c:v>
                </c:pt>
                <c:pt idx="54576">
                  <c:v>613734299.79999995</c:v>
                </c:pt>
                <c:pt idx="54577">
                  <c:v>613745545.29999995</c:v>
                </c:pt>
                <c:pt idx="54578">
                  <c:v>613756790.79999995</c:v>
                </c:pt>
                <c:pt idx="54579">
                  <c:v>613768036.29999995</c:v>
                </c:pt>
                <c:pt idx="54580">
                  <c:v>613779281.79999995</c:v>
                </c:pt>
                <c:pt idx="54581">
                  <c:v>613790527.29999995</c:v>
                </c:pt>
                <c:pt idx="54582">
                  <c:v>613801772.79999995</c:v>
                </c:pt>
                <c:pt idx="54583">
                  <c:v>613813018.29999995</c:v>
                </c:pt>
                <c:pt idx="54584">
                  <c:v>613824263.79999995</c:v>
                </c:pt>
                <c:pt idx="54585">
                  <c:v>613835509.29999995</c:v>
                </c:pt>
                <c:pt idx="54586">
                  <c:v>613846754.79999995</c:v>
                </c:pt>
                <c:pt idx="54587">
                  <c:v>613858000.29999995</c:v>
                </c:pt>
                <c:pt idx="54588">
                  <c:v>613869245.79999995</c:v>
                </c:pt>
                <c:pt idx="54589">
                  <c:v>613880491.29999995</c:v>
                </c:pt>
                <c:pt idx="54590">
                  <c:v>613891736.79999995</c:v>
                </c:pt>
                <c:pt idx="54591">
                  <c:v>613902982.29999995</c:v>
                </c:pt>
                <c:pt idx="54592">
                  <c:v>613914227.79999995</c:v>
                </c:pt>
                <c:pt idx="54593">
                  <c:v>613925473.29999995</c:v>
                </c:pt>
                <c:pt idx="54594">
                  <c:v>613936718.79999995</c:v>
                </c:pt>
                <c:pt idx="54595">
                  <c:v>613947964.29999995</c:v>
                </c:pt>
                <c:pt idx="54596">
                  <c:v>613959209.79999995</c:v>
                </c:pt>
                <c:pt idx="54597">
                  <c:v>613970455.29999995</c:v>
                </c:pt>
                <c:pt idx="54598">
                  <c:v>613981700.79999995</c:v>
                </c:pt>
                <c:pt idx="54599">
                  <c:v>613992946.29999995</c:v>
                </c:pt>
                <c:pt idx="54600">
                  <c:v>614004191.79999995</c:v>
                </c:pt>
                <c:pt idx="54601">
                  <c:v>614015437.29999995</c:v>
                </c:pt>
                <c:pt idx="54602">
                  <c:v>614026682.79999995</c:v>
                </c:pt>
                <c:pt idx="54603">
                  <c:v>614037928.29999995</c:v>
                </c:pt>
                <c:pt idx="54604">
                  <c:v>614049173.79999995</c:v>
                </c:pt>
                <c:pt idx="54605">
                  <c:v>614060419.29999995</c:v>
                </c:pt>
                <c:pt idx="54606">
                  <c:v>614071664.79999995</c:v>
                </c:pt>
                <c:pt idx="54607">
                  <c:v>614082910.29999995</c:v>
                </c:pt>
                <c:pt idx="54608">
                  <c:v>614094155.79999995</c:v>
                </c:pt>
                <c:pt idx="54609">
                  <c:v>614105401.29999995</c:v>
                </c:pt>
                <c:pt idx="54610">
                  <c:v>614116646.79999995</c:v>
                </c:pt>
                <c:pt idx="54611">
                  <c:v>614127892.29999995</c:v>
                </c:pt>
                <c:pt idx="54612">
                  <c:v>614139137.79999995</c:v>
                </c:pt>
                <c:pt idx="54613">
                  <c:v>614150383.29999995</c:v>
                </c:pt>
                <c:pt idx="54614">
                  <c:v>614161628.79999995</c:v>
                </c:pt>
                <c:pt idx="54615">
                  <c:v>614172874.29999995</c:v>
                </c:pt>
                <c:pt idx="54616">
                  <c:v>614184119.79999995</c:v>
                </c:pt>
                <c:pt idx="54617">
                  <c:v>614195365.29999995</c:v>
                </c:pt>
                <c:pt idx="54618">
                  <c:v>614206610.79999995</c:v>
                </c:pt>
                <c:pt idx="54619">
                  <c:v>614217856.29999995</c:v>
                </c:pt>
                <c:pt idx="54620">
                  <c:v>614229101.70000005</c:v>
                </c:pt>
                <c:pt idx="54621">
                  <c:v>614240347.20000005</c:v>
                </c:pt>
                <c:pt idx="54622">
                  <c:v>614251592.70000005</c:v>
                </c:pt>
                <c:pt idx="54623">
                  <c:v>614262838.20000005</c:v>
                </c:pt>
                <c:pt idx="54624">
                  <c:v>614274083.70000005</c:v>
                </c:pt>
                <c:pt idx="54625">
                  <c:v>614285329.20000005</c:v>
                </c:pt>
                <c:pt idx="54626">
                  <c:v>614296574.70000005</c:v>
                </c:pt>
                <c:pt idx="54627">
                  <c:v>614307820.20000005</c:v>
                </c:pt>
                <c:pt idx="54628">
                  <c:v>614319065.70000005</c:v>
                </c:pt>
                <c:pt idx="54629">
                  <c:v>614330311.20000005</c:v>
                </c:pt>
                <c:pt idx="54630">
                  <c:v>614341556.70000005</c:v>
                </c:pt>
                <c:pt idx="54631">
                  <c:v>614352802.20000005</c:v>
                </c:pt>
                <c:pt idx="54632">
                  <c:v>614364047.70000005</c:v>
                </c:pt>
                <c:pt idx="54633">
                  <c:v>614375293.20000005</c:v>
                </c:pt>
                <c:pt idx="54634">
                  <c:v>614386538.70000005</c:v>
                </c:pt>
                <c:pt idx="54635">
                  <c:v>614397784.20000005</c:v>
                </c:pt>
                <c:pt idx="54636">
                  <c:v>614409029.70000005</c:v>
                </c:pt>
                <c:pt idx="54637">
                  <c:v>614420275.20000005</c:v>
                </c:pt>
                <c:pt idx="54638">
                  <c:v>614431520.70000005</c:v>
                </c:pt>
                <c:pt idx="54639">
                  <c:v>614442766.20000005</c:v>
                </c:pt>
                <c:pt idx="54640">
                  <c:v>614454011.70000005</c:v>
                </c:pt>
                <c:pt idx="54641">
                  <c:v>614465257.20000005</c:v>
                </c:pt>
                <c:pt idx="54642">
                  <c:v>614476502.70000005</c:v>
                </c:pt>
                <c:pt idx="54643">
                  <c:v>614487748.20000005</c:v>
                </c:pt>
                <c:pt idx="54644">
                  <c:v>614498993.70000005</c:v>
                </c:pt>
                <c:pt idx="54645">
                  <c:v>614510239.20000005</c:v>
                </c:pt>
                <c:pt idx="54646">
                  <c:v>614521484.70000005</c:v>
                </c:pt>
                <c:pt idx="54647">
                  <c:v>614532730.20000005</c:v>
                </c:pt>
                <c:pt idx="54648">
                  <c:v>614543975.70000005</c:v>
                </c:pt>
                <c:pt idx="54649">
                  <c:v>614555221.20000005</c:v>
                </c:pt>
                <c:pt idx="54650">
                  <c:v>614566466.70000005</c:v>
                </c:pt>
                <c:pt idx="54651">
                  <c:v>614577712.20000005</c:v>
                </c:pt>
                <c:pt idx="54652">
                  <c:v>614588957.70000005</c:v>
                </c:pt>
                <c:pt idx="54653">
                  <c:v>614600203.20000005</c:v>
                </c:pt>
                <c:pt idx="54654">
                  <c:v>614611448.70000005</c:v>
                </c:pt>
                <c:pt idx="54655">
                  <c:v>614622694.20000005</c:v>
                </c:pt>
                <c:pt idx="54656">
                  <c:v>614633939.70000005</c:v>
                </c:pt>
                <c:pt idx="54657">
                  <c:v>614645185.20000005</c:v>
                </c:pt>
                <c:pt idx="54658">
                  <c:v>614656430.70000005</c:v>
                </c:pt>
                <c:pt idx="54659">
                  <c:v>614667676.20000005</c:v>
                </c:pt>
                <c:pt idx="54660">
                  <c:v>614678921.70000005</c:v>
                </c:pt>
                <c:pt idx="54661">
                  <c:v>614690167.20000005</c:v>
                </c:pt>
                <c:pt idx="54662">
                  <c:v>614701412.70000005</c:v>
                </c:pt>
                <c:pt idx="54663">
                  <c:v>614712658.20000005</c:v>
                </c:pt>
                <c:pt idx="54664">
                  <c:v>614723903.70000005</c:v>
                </c:pt>
                <c:pt idx="54665">
                  <c:v>614735149.20000005</c:v>
                </c:pt>
                <c:pt idx="54666">
                  <c:v>614746394.70000005</c:v>
                </c:pt>
                <c:pt idx="54667">
                  <c:v>614757640.20000005</c:v>
                </c:pt>
                <c:pt idx="54668">
                  <c:v>614768885.70000005</c:v>
                </c:pt>
                <c:pt idx="54669">
                  <c:v>614780131.20000005</c:v>
                </c:pt>
                <c:pt idx="54670">
                  <c:v>614791376.70000005</c:v>
                </c:pt>
                <c:pt idx="54671">
                  <c:v>614802622.10000002</c:v>
                </c:pt>
                <c:pt idx="54672">
                  <c:v>614813867.60000002</c:v>
                </c:pt>
                <c:pt idx="54673">
                  <c:v>614825113.10000002</c:v>
                </c:pt>
                <c:pt idx="54674">
                  <c:v>614836358.60000002</c:v>
                </c:pt>
                <c:pt idx="54675">
                  <c:v>614847604.10000002</c:v>
                </c:pt>
                <c:pt idx="54676">
                  <c:v>614858849.60000002</c:v>
                </c:pt>
                <c:pt idx="54677">
                  <c:v>614870095.10000002</c:v>
                </c:pt>
                <c:pt idx="54678">
                  <c:v>614881340.60000002</c:v>
                </c:pt>
                <c:pt idx="54679">
                  <c:v>614892586.10000002</c:v>
                </c:pt>
                <c:pt idx="54680">
                  <c:v>614903831.60000002</c:v>
                </c:pt>
                <c:pt idx="54681">
                  <c:v>614915077.10000002</c:v>
                </c:pt>
                <c:pt idx="54682">
                  <c:v>614926322.60000002</c:v>
                </c:pt>
                <c:pt idx="54683">
                  <c:v>614937568.10000002</c:v>
                </c:pt>
                <c:pt idx="54684">
                  <c:v>614948813.60000002</c:v>
                </c:pt>
                <c:pt idx="54685">
                  <c:v>614960059.10000002</c:v>
                </c:pt>
                <c:pt idx="54686">
                  <c:v>614971304.60000002</c:v>
                </c:pt>
                <c:pt idx="54687">
                  <c:v>614982550.10000002</c:v>
                </c:pt>
                <c:pt idx="54688">
                  <c:v>614993795.60000002</c:v>
                </c:pt>
                <c:pt idx="54689">
                  <c:v>615005041.10000002</c:v>
                </c:pt>
                <c:pt idx="54690">
                  <c:v>615016286.60000002</c:v>
                </c:pt>
                <c:pt idx="54691">
                  <c:v>615027532.10000002</c:v>
                </c:pt>
                <c:pt idx="54692">
                  <c:v>615038777.60000002</c:v>
                </c:pt>
                <c:pt idx="54693">
                  <c:v>615050023.10000002</c:v>
                </c:pt>
                <c:pt idx="54694">
                  <c:v>615061268.60000002</c:v>
                </c:pt>
                <c:pt idx="54695">
                  <c:v>615072514.10000002</c:v>
                </c:pt>
                <c:pt idx="54696">
                  <c:v>615083759.60000002</c:v>
                </c:pt>
                <c:pt idx="54697">
                  <c:v>615095005.10000002</c:v>
                </c:pt>
                <c:pt idx="54698">
                  <c:v>615106250.60000002</c:v>
                </c:pt>
                <c:pt idx="54699">
                  <c:v>615117496.10000002</c:v>
                </c:pt>
                <c:pt idx="54700">
                  <c:v>615128741.60000002</c:v>
                </c:pt>
                <c:pt idx="54701">
                  <c:v>615139987.10000002</c:v>
                </c:pt>
                <c:pt idx="54702">
                  <c:v>615151232.60000002</c:v>
                </c:pt>
                <c:pt idx="54703">
                  <c:v>615162478.10000002</c:v>
                </c:pt>
                <c:pt idx="54704">
                  <c:v>615173723.60000002</c:v>
                </c:pt>
                <c:pt idx="54705">
                  <c:v>615184969.10000002</c:v>
                </c:pt>
                <c:pt idx="54706">
                  <c:v>615196214.60000002</c:v>
                </c:pt>
                <c:pt idx="54707">
                  <c:v>615207460.10000002</c:v>
                </c:pt>
                <c:pt idx="54708">
                  <c:v>615218705.60000002</c:v>
                </c:pt>
                <c:pt idx="54709">
                  <c:v>615229951.10000002</c:v>
                </c:pt>
                <c:pt idx="54710">
                  <c:v>615241196.60000002</c:v>
                </c:pt>
                <c:pt idx="54711">
                  <c:v>615252442.10000002</c:v>
                </c:pt>
                <c:pt idx="54712">
                  <c:v>615263687.60000002</c:v>
                </c:pt>
                <c:pt idx="54713">
                  <c:v>615274933.10000002</c:v>
                </c:pt>
                <c:pt idx="54714">
                  <c:v>615286178.60000002</c:v>
                </c:pt>
                <c:pt idx="54715">
                  <c:v>615297424.10000002</c:v>
                </c:pt>
                <c:pt idx="54716">
                  <c:v>615308669.60000002</c:v>
                </c:pt>
                <c:pt idx="54717">
                  <c:v>615319915.10000002</c:v>
                </c:pt>
                <c:pt idx="54718">
                  <c:v>615331160.60000002</c:v>
                </c:pt>
                <c:pt idx="54719">
                  <c:v>615342406.10000002</c:v>
                </c:pt>
                <c:pt idx="54720">
                  <c:v>615353651.60000002</c:v>
                </c:pt>
                <c:pt idx="54721">
                  <c:v>615364897</c:v>
                </c:pt>
                <c:pt idx="54722">
                  <c:v>615376142.5</c:v>
                </c:pt>
                <c:pt idx="54723">
                  <c:v>615387388</c:v>
                </c:pt>
                <c:pt idx="54724">
                  <c:v>615398633.5</c:v>
                </c:pt>
                <c:pt idx="54725">
                  <c:v>615409879</c:v>
                </c:pt>
                <c:pt idx="54726">
                  <c:v>615421124.5</c:v>
                </c:pt>
                <c:pt idx="54727">
                  <c:v>615432370</c:v>
                </c:pt>
                <c:pt idx="54728">
                  <c:v>615443615.5</c:v>
                </c:pt>
                <c:pt idx="54729">
                  <c:v>615454861</c:v>
                </c:pt>
                <c:pt idx="54730">
                  <c:v>615466106.5</c:v>
                </c:pt>
                <c:pt idx="54731">
                  <c:v>615477352</c:v>
                </c:pt>
                <c:pt idx="54732">
                  <c:v>615488597.5</c:v>
                </c:pt>
                <c:pt idx="54733">
                  <c:v>615499843</c:v>
                </c:pt>
                <c:pt idx="54734">
                  <c:v>615511088.5</c:v>
                </c:pt>
                <c:pt idx="54735">
                  <c:v>615522334</c:v>
                </c:pt>
                <c:pt idx="54736">
                  <c:v>615533579.5</c:v>
                </c:pt>
                <c:pt idx="54737">
                  <c:v>615544825</c:v>
                </c:pt>
                <c:pt idx="54738">
                  <c:v>615556070.5</c:v>
                </c:pt>
                <c:pt idx="54739">
                  <c:v>615567316</c:v>
                </c:pt>
                <c:pt idx="54740">
                  <c:v>615578561.5</c:v>
                </c:pt>
                <c:pt idx="54741">
                  <c:v>615589807</c:v>
                </c:pt>
                <c:pt idx="54742">
                  <c:v>615601052.5</c:v>
                </c:pt>
                <c:pt idx="54743">
                  <c:v>615612298</c:v>
                </c:pt>
                <c:pt idx="54744">
                  <c:v>615623543.5</c:v>
                </c:pt>
                <c:pt idx="54745">
                  <c:v>615634789</c:v>
                </c:pt>
                <c:pt idx="54746">
                  <c:v>615646034.5</c:v>
                </c:pt>
                <c:pt idx="54747">
                  <c:v>615657280</c:v>
                </c:pt>
                <c:pt idx="54748">
                  <c:v>615668525.5</c:v>
                </c:pt>
                <c:pt idx="54749">
                  <c:v>615679771</c:v>
                </c:pt>
                <c:pt idx="54750">
                  <c:v>615691016.5</c:v>
                </c:pt>
                <c:pt idx="54751">
                  <c:v>615702262</c:v>
                </c:pt>
                <c:pt idx="54752">
                  <c:v>615713507.5</c:v>
                </c:pt>
                <c:pt idx="54753">
                  <c:v>615724753</c:v>
                </c:pt>
                <c:pt idx="54754">
                  <c:v>615735998.5</c:v>
                </c:pt>
                <c:pt idx="54755">
                  <c:v>615747244</c:v>
                </c:pt>
                <c:pt idx="54756">
                  <c:v>615758489.5</c:v>
                </c:pt>
                <c:pt idx="54757">
                  <c:v>615769735</c:v>
                </c:pt>
                <c:pt idx="54758">
                  <c:v>615780980.5</c:v>
                </c:pt>
                <c:pt idx="54759">
                  <c:v>615792226</c:v>
                </c:pt>
                <c:pt idx="54760">
                  <c:v>615803471.5</c:v>
                </c:pt>
                <c:pt idx="54761">
                  <c:v>615814717</c:v>
                </c:pt>
                <c:pt idx="54762">
                  <c:v>615825962.5</c:v>
                </c:pt>
                <c:pt idx="54763">
                  <c:v>615837208</c:v>
                </c:pt>
                <c:pt idx="54764">
                  <c:v>615848453.5</c:v>
                </c:pt>
                <c:pt idx="54765">
                  <c:v>615859699</c:v>
                </c:pt>
                <c:pt idx="54766">
                  <c:v>615870944.5</c:v>
                </c:pt>
                <c:pt idx="54767">
                  <c:v>615882190</c:v>
                </c:pt>
                <c:pt idx="54768">
                  <c:v>615893435.5</c:v>
                </c:pt>
                <c:pt idx="54769">
                  <c:v>615904681</c:v>
                </c:pt>
                <c:pt idx="54770">
                  <c:v>615915926.5</c:v>
                </c:pt>
                <c:pt idx="54771">
                  <c:v>615927172</c:v>
                </c:pt>
                <c:pt idx="54772">
                  <c:v>615938417.39999998</c:v>
                </c:pt>
                <c:pt idx="54773">
                  <c:v>615949662.89999998</c:v>
                </c:pt>
                <c:pt idx="54774">
                  <c:v>615960908.39999998</c:v>
                </c:pt>
                <c:pt idx="54775">
                  <c:v>615972153.89999998</c:v>
                </c:pt>
                <c:pt idx="54776">
                  <c:v>615983399.39999998</c:v>
                </c:pt>
                <c:pt idx="54777">
                  <c:v>615994644.89999998</c:v>
                </c:pt>
                <c:pt idx="54778">
                  <c:v>616005890.39999998</c:v>
                </c:pt>
                <c:pt idx="54779">
                  <c:v>616017135.89999998</c:v>
                </c:pt>
                <c:pt idx="54780">
                  <c:v>616028381.39999998</c:v>
                </c:pt>
                <c:pt idx="54781">
                  <c:v>616039626.89999998</c:v>
                </c:pt>
                <c:pt idx="54782">
                  <c:v>616050872.39999998</c:v>
                </c:pt>
                <c:pt idx="54783">
                  <c:v>616062117.89999998</c:v>
                </c:pt>
                <c:pt idx="54784">
                  <c:v>616073363.39999998</c:v>
                </c:pt>
                <c:pt idx="54785">
                  <c:v>616084608.89999998</c:v>
                </c:pt>
                <c:pt idx="54786">
                  <c:v>616095854.39999998</c:v>
                </c:pt>
                <c:pt idx="54787">
                  <c:v>616107099.89999998</c:v>
                </c:pt>
                <c:pt idx="54788">
                  <c:v>616118345.39999998</c:v>
                </c:pt>
                <c:pt idx="54789">
                  <c:v>616129590.89999998</c:v>
                </c:pt>
                <c:pt idx="54790">
                  <c:v>616140836.39999998</c:v>
                </c:pt>
                <c:pt idx="54791">
                  <c:v>616152081.89999998</c:v>
                </c:pt>
                <c:pt idx="54792">
                  <c:v>616163327.39999998</c:v>
                </c:pt>
                <c:pt idx="54793">
                  <c:v>616174572.89999998</c:v>
                </c:pt>
                <c:pt idx="54794">
                  <c:v>616185818.39999998</c:v>
                </c:pt>
                <c:pt idx="54795">
                  <c:v>616197063.89999998</c:v>
                </c:pt>
                <c:pt idx="54796">
                  <c:v>616208309.39999998</c:v>
                </c:pt>
                <c:pt idx="54797">
                  <c:v>616219554.89999998</c:v>
                </c:pt>
                <c:pt idx="54798">
                  <c:v>616230800.39999998</c:v>
                </c:pt>
                <c:pt idx="54799">
                  <c:v>616242045.89999998</c:v>
                </c:pt>
                <c:pt idx="54800">
                  <c:v>616253291.39999998</c:v>
                </c:pt>
                <c:pt idx="54801">
                  <c:v>616264536.89999998</c:v>
                </c:pt>
                <c:pt idx="54802">
                  <c:v>616275782.39999998</c:v>
                </c:pt>
                <c:pt idx="54803">
                  <c:v>616287027.89999998</c:v>
                </c:pt>
                <c:pt idx="54804">
                  <c:v>616298273.39999998</c:v>
                </c:pt>
                <c:pt idx="54805">
                  <c:v>616309518.89999998</c:v>
                </c:pt>
                <c:pt idx="54806">
                  <c:v>616320764.39999998</c:v>
                </c:pt>
                <c:pt idx="54807">
                  <c:v>616332009.89999998</c:v>
                </c:pt>
                <c:pt idx="54808">
                  <c:v>616343255.39999998</c:v>
                </c:pt>
                <c:pt idx="54809">
                  <c:v>616354500.89999998</c:v>
                </c:pt>
                <c:pt idx="54810">
                  <c:v>616365746.39999998</c:v>
                </c:pt>
                <c:pt idx="54811">
                  <c:v>616376991.89999998</c:v>
                </c:pt>
                <c:pt idx="54812">
                  <c:v>616388237.39999998</c:v>
                </c:pt>
                <c:pt idx="54813">
                  <c:v>616399482.89999998</c:v>
                </c:pt>
                <c:pt idx="54814">
                  <c:v>616410728.39999998</c:v>
                </c:pt>
                <c:pt idx="54815">
                  <c:v>616421973.89999998</c:v>
                </c:pt>
                <c:pt idx="54816">
                  <c:v>616433219.39999998</c:v>
                </c:pt>
                <c:pt idx="54817">
                  <c:v>616444464.89999998</c:v>
                </c:pt>
                <c:pt idx="54818">
                  <c:v>616455710.39999998</c:v>
                </c:pt>
                <c:pt idx="54819">
                  <c:v>616466955.89999998</c:v>
                </c:pt>
                <c:pt idx="54820">
                  <c:v>616478201.39999998</c:v>
                </c:pt>
                <c:pt idx="54821">
                  <c:v>616489446.89999998</c:v>
                </c:pt>
                <c:pt idx="54822">
                  <c:v>616500692.29999995</c:v>
                </c:pt>
                <c:pt idx="54823">
                  <c:v>616511937.79999995</c:v>
                </c:pt>
                <c:pt idx="54824">
                  <c:v>616523183.29999995</c:v>
                </c:pt>
                <c:pt idx="54825">
                  <c:v>616534428.79999995</c:v>
                </c:pt>
                <c:pt idx="54826">
                  <c:v>616545674.29999995</c:v>
                </c:pt>
                <c:pt idx="54827">
                  <c:v>616556919.79999995</c:v>
                </c:pt>
                <c:pt idx="54828">
                  <c:v>616568165.29999995</c:v>
                </c:pt>
                <c:pt idx="54829">
                  <c:v>616579410.79999995</c:v>
                </c:pt>
                <c:pt idx="54830">
                  <c:v>616590656.29999995</c:v>
                </c:pt>
                <c:pt idx="54831">
                  <c:v>616601901.79999995</c:v>
                </c:pt>
                <c:pt idx="54832">
                  <c:v>616613147.29999995</c:v>
                </c:pt>
                <c:pt idx="54833">
                  <c:v>616624392.79999995</c:v>
                </c:pt>
                <c:pt idx="54834">
                  <c:v>616635638.29999995</c:v>
                </c:pt>
                <c:pt idx="54835">
                  <c:v>616646883.79999995</c:v>
                </c:pt>
                <c:pt idx="54836">
                  <c:v>616658129.29999995</c:v>
                </c:pt>
                <c:pt idx="54837">
                  <c:v>616669374.79999995</c:v>
                </c:pt>
                <c:pt idx="54838">
                  <c:v>616680620.29999995</c:v>
                </c:pt>
                <c:pt idx="54839">
                  <c:v>616691865.79999995</c:v>
                </c:pt>
                <c:pt idx="54840">
                  <c:v>616703111.29999995</c:v>
                </c:pt>
                <c:pt idx="54841">
                  <c:v>616714356.79999995</c:v>
                </c:pt>
                <c:pt idx="54842">
                  <c:v>616725602.29999995</c:v>
                </c:pt>
                <c:pt idx="54843">
                  <c:v>616736847.79999995</c:v>
                </c:pt>
                <c:pt idx="54844">
                  <c:v>616748093.29999995</c:v>
                </c:pt>
                <c:pt idx="54845">
                  <c:v>616759338.79999995</c:v>
                </c:pt>
                <c:pt idx="54846">
                  <c:v>616770584.29999995</c:v>
                </c:pt>
                <c:pt idx="54847">
                  <c:v>616781829.79999995</c:v>
                </c:pt>
                <c:pt idx="54848">
                  <c:v>616793075.29999995</c:v>
                </c:pt>
                <c:pt idx="54849">
                  <c:v>616804320.79999995</c:v>
                </c:pt>
                <c:pt idx="54850">
                  <c:v>616815566.29999995</c:v>
                </c:pt>
                <c:pt idx="54851">
                  <c:v>616826811.79999995</c:v>
                </c:pt>
                <c:pt idx="54852">
                  <c:v>616838057.29999995</c:v>
                </c:pt>
                <c:pt idx="54853">
                  <c:v>616849302.79999995</c:v>
                </c:pt>
                <c:pt idx="54854">
                  <c:v>616860548.29999995</c:v>
                </c:pt>
                <c:pt idx="54855">
                  <c:v>616871793.79999995</c:v>
                </c:pt>
                <c:pt idx="54856">
                  <c:v>616883039.29999995</c:v>
                </c:pt>
                <c:pt idx="54857">
                  <c:v>616894284.79999995</c:v>
                </c:pt>
                <c:pt idx="54858">
                  <c:v>616905530.29999995</c:v>
                </c:pt>
                <c:pt idx="54859">
                  <c:v>616916775.79999995</c:v>
                </c:pt>
                <c:pt idx="54860">
                  <c:v>616928021.29999995</c:v>
                </c:pt>
                <c:pt idx="54861">
                  <c:v>616939266.79999995</c:v>
                </c:pt>
                <c:pt idx="54862">
                  <c:v>616950512.29999995</c:v>
                </c:pt>
                <c:pt idx="54863">
                  <c:v>616961757.79999995</c:v>
                </c:pt>
                <c:pt idx="54864">
                  <c:v>616973003.29999995</c:v>
                </c:pt>
                <c:pt idx="54865">
                  <c:v>616984248.79999995</c:v>
                </c:pt>
                <c:pt idx="54866">
                  <c:v>616995494.29999995</c:v>
                </c:pt>
                <c:pt idx="54867">
                  <c:v>617006739.79999995</c:v>
                </c:pt>
                <c:pt idx="54868">
                  <c:v>617017985.29999995</c:v>
                </c:pt>
                <c:pt idx="54869">
                  <c:v>617029230.79999995</c:v>
                </c:pt>
                <c:pt idx="54870">
                  <c:v>617040476.29999995</c:v>
                </c:pt>
                <c:pt idx="54871">
                  <c:v>617051721.79999995</c:v>
                </c:pt>
                <c:pt idx="54872">
                  <c:v>617062967.20000005</c:v>
                </c:pt>
                <c:pt idx="54873">
                  <c:v>617074212.70000005</c:v>
                </c:pt>
                <c:pt idx="54874">
                  <c:v>617085458.20000005</c:v>
                </c:pt>
                <c:pt idx="54875">
                  <c:v>617096703.70000005</c:v>
                </c:pt>
                <c:pt idx="54876">
                  <c:v>617107949.20000005</c:v>
                </c:pt>
                <c:pt idx="54877">
                  <c:v>617119194.70000005</c:v>
                </c:pt>
                <c:pt idx="54878">
                  <c:v>617130440.20000005</c:v>
                </c:pt>
                <c:pt idx="54879">
                  <c:v>617141685.70000005</c:v>
                </c:pt>
                <c:pt idx="54880">
                  <c:v>617152931.20000005</c:v>
                </c:pt>
                <c:pt idx="54881">
                  <c:v>617164176.70000005</c:v>
                </c:pt>
                <c:pt idx="54882">
                  <c:v>617175422.20000005</c:v>
                </c:pt>
                <c:pt idx="54883">
                  <c:v>617186667.70000005</c:v>
                </c:pt>
                <c:pt idx="54884">
                  <c:v>617197913.20000005</c:v>
                </c:pt>
                <c:pt idx="54885">
                  <c:v>617209158.70000005</c:v>
                </c:pt>
                <c:pt idx="54886">
                  <c:v>617220404.20000005</c:v>
                </c:pt>
                <c:pt idx="54887">
                  <c:v>617231649.70000005</c:v>
                </c:pt>
                <c:pt idx="54888">
                  <c:v>617242895.20000005</c:v>
                </c:pt>
                <c:pt idx="54889">
                  <c:v>617254140.70000005</c:v>
                </c:pt>
                <c:pt idx="54890">
                  <c:v>617265386.20000005</c:v>
                </c:pt>
                <c:pt idx="54891">
                  <c:v>617276631.70000005</c:v>
                </c:pt>
                <c:pt idx="54892">
                  <c:v>617287877.20000005</c:v>
                </c:pt>
                <c:pt idx="54893">
                  <c:v>617299122.70000005</c:v>
                </c:pt>
                <c:pt idx="54894">
                  <c:v>617310368.20000005</c:v>
                </c:pt>
                <c:pt idx="54895">
                  <c:v>617321613.70000005</c:v>
                </c:pt>
                <c:pt idx="54896">
                  <c:v>617332859.20000005</c:v>
                </c:pt>
                <c:pt idx="54897">
                  <c:v>617344104.70000005</c:v>
                </c:pt>
                <c:pt idx="54898">
                  <c:v>617355350.20000005</c:v>
                </c:pt>
                <c:pt idx="54899">
                  <c:v>617366595.70000005</c:v>
                </c:pt>
                <c:pt idx="54900">
                  <c:v>617377841.20000005</c:v>
                </c:pt>
                <c:pt idx="54901">
                  <c:v>617389086.70000005</c:v>
                </c:pt>
                <c:pt idx="54902">
                  <c:v>617400332.20000005</c:v>
                </c:pt>
                <c:pt idx="54903">
                  <c:v>617411577.70000005</c:v>
                </c:pt>
                <c:pt idx="54904">
                  <c:v>617422823.20000005</c:v>
                </c:pt>
                <c:pt idx="54905">
                  <c:v>617434068.70000005</c:v>
                </c:pt>
                <c:pt idx="54906">
                  <c:v>617445314.20000005</c:v>
                </c:pt>
                <c:pt idx="54907">
                  <c:v>617456559.70000005</c:v>
                </c:pt>
                <c:pt idx="54908">
                  <c:v>617467805.20000005</c:v>
                </c:pt>
                <c:pt idx="54909">
                  <c:v>617479050.70000005</c:v>
                </c:pt>
                <c:pt idx="54910">
                  <c:v>617490296.20000005</c:v>
                </c:pt>
                <c:pt idx="54911">
                  <c:v>617501541.70000005</c:v>
                </c:pt>
                <c:pt idx="54912">
                  <c:v>617512787.20000005</c:v>
                </c:pt>
                <c:pt idx="54913">
                  <c:v>617524032.70000005</c:v>
                </c:pt>
                <c:pt idx="54914">
                  <c:v>617535278.20000005</c:v>
                </c:pt>
                <c:pt idx="54915">
                  <c:v>617546523.70000005</c:v>
                </c:pt>
                <c:pt idx="54916">
                  <c:v>617557769.20000005</c:v>
                </c:pt>
                <c:pt idx="54917">
                  <c:v>617569014.70000005</c:v>
                </c:pt>
                <c:pt idx="54918">
                  <c:v>617580260.20000005</c:v>
                </c:pt>
                <c:pt idx="54919">
                  <c:v>617591505.70000005</c:v>
                </c:pt>
                <c:pt idx="54920">
                  <c:v>617602751.20000005</c:v>
                </c:pt>
                <c:pt idx="54921">
                  <c:v>617613996.70000005</c:v>
                </c:pt>
                <c:pt idx="54922">
                  <c:v>617625242.20000005</c:v>
                </c:pt>
                <c:pt idx="54923">
                  <c:v>617636487.60000002</c:v>
                </c:pt>
                <c:pt idx="54924">
                  <c:v>617647733.10000002</c:v>
                </c:pt>
                <c:pt idx="54925">
                  <c:v>617658978.60000002</c:v>
                </c:pt>
                <c:pt idx="54926">
                  <c:v>617670224.10000002</c:v>
                </c:pt>
                <c:pt idx="54927">
                  <c:v>617681469.60000002</c:v>
                </c:pt>
                <c:pt idx="54928">
                  <c:v>617692715.10000002</c:v>
                </c:pt>
                <c:pt idx="54929">
                  <c:v>617703960.60000002</c:v>
                </c:pt>
                <c:pt idx="54930">
                  <c:v>617715206.10000002</c:v>
                </c:pt>
                <c:pt idx="54931">
                  <c:v>617726451.60000002</c:v>
                </c:pt>
                <c:pt idx="54932">
                  <c:v>617737697.10000002</c:v>
                </c:pt>
                <c:pt idx="54933">
                  <c:v>617748942.60000002</c:v>
                </c:pt>
                <c:pt idx="54934">
                  <c:v>617760188.10000002</c:v>
                </c:pt>
                <c:pt idx="54935">
                  <c:v>617771433.60000002</c:v>
                </c:pt>
                <c:pt idx="54936">
                  <c:v>617782679.10000002</c:v>
                </c:pt>
                <c:pt idx="54937">
                  <c:v>617793924.60000002</c:v>
                </c:pt>
                <c:pt idx="54938">
                  <c:v>617805170.10000002</c:v>
                </c:pt>
                <c:pt idx="54939">
                  <c:v>617816415.60000002</c:v>
                </c:pt>
                <c:pt idx="54940">
                  <c:v>617827661.10000002</c:v>
                </c:pt>
                <c:pt idx="54941">
                  <c:v>617838906.60000002</c:v>
                </c:pt>
                <c:pt idx="54942">
                  <c:v>617850152.10000002</c:v>
                </c:pt>
                <c:pt idx="54943">
                  <c:v>617861397.60000002</c:v>
                </c:pt>
                <c:pt idx="54944">
                  <c:v>617872643.10000002</c:v>
                </c:pt>
                <c:pt idx="54945">
                  <c:v>617883888.60000002</c:v>
                </c:pt>
                <c:pt idx="54946">
                  <c:v>617895134.10000002</c:v>
                </c:pt>
                <c:pt idx="54947">
                  <c:v>617906379.60000002</c:v>
                </c:pt>
                <c:pt idx="54948">
                  <c:v>617917625.10000002</c:v>
                </c:pt>
                <c:pt idx="54949">
                  <c:v>617928870.60000002</c:v>
                </c:pt>
                <c:pt idx="54950">
                  <c:v>617940116.10000002</c:v>
                </c:pt>
                <c:pt idx="54951">
                  <c:v>617951361.60000002</c:v>
                </c:pt>
                <c:pt idx="54952">
                  <c:v>617962607.10000002</c:v>
                </c:pt>
                <c:pt idx="54953">
                  <c:v>617973852.60000002</c:v>
                </c:pt>
                <c:pt idx="54954">
                  <c:v>617985098.10000002</c:v>
                </c:pt>
                <c:pt idx="54955">
                  <c:v>617996343.60000002</c:v>
                </c:pt>
                <c:pt idx="54956">
                  <c:v>618007589.10000002</c:v>
                </c:pt>
                <c:pt idx="54957">
                  <c:v>618018834.60000002</c:v>
                </c:pt>
                <c:pt idx="54958">
                  <c:v>618030080.10000002</c:v>
                </c:pt>
                <c:pt idx="54959">
                  <c:v>618041325.60000002</c:v>
                </c:pt>
                <c:pt idx="54960">
                  <c:v>618052571.10000002</c:v>
                </c:pt>
                <c:pt idx="54961">
                  <c:v>618063816.60000002</c:v>
                </c:pt>
                <c:pt idx="54962">
                  <c:v>618075062.10000002</c:v>
                </c:pt>
                <c:pt idx="54963">
                  <c:v>618086307.60000002</c:v>
                </c:pt>
                <c:pt idx="54964">
                  <c:v>618097553.10000002</c:v>
                </c:pt>
                <c:pt idx="54965">
                  <c:v>618108798.60000002</c:v>
                </c:pt>
                <c:pt idx="54966">
                  <c:v>618120044.10000002</c:v>
                </c:pt>
                <c:pt idx="54967">
                  <c:v>618131289.60000002</c:v>
                </c:pt>
                <c:pt idx="54968">
                  <c:v>618142535.10000002</c:v>
                </c:pt>
                <c:pt idx="54969">
                  <c:v>618153780.60000002</c:v>
                </c:pt>
                <c:pt idx="54970">
                  <c:v>618165026.10000002</c:v>
                </c:pt>
                <c:pt idx="54971">
                  <c:v>618176271.60000002</c:v>
                </c:pt>
                <c:pt idx="54972">
                  <c:v>618187517.10000002</c:v>
                </c:pt>
                <c:pt idx="54973">
                  <c:v>618198762.5</c:v>
                </c:pt>
                <c:pt idx="54974">
                  <c:v>618210008</c:v>
                </c:pt>
                <c:pt idx="54975">
                  <c:v>618221253.5</c:v>
                </c:pt>
                <c:pt idx="54976">
                  <c:v>618232499</c:v>
                </c:pt>
                <c:pt idx="54977">
                  <c:v>618243744.5</c:v>
                </c:pt>
                <c:pt idx="54978">
                  <c:v>618254990</c:v>
                </c:pt>
                <c:pt idx="54979">
                  <c:v>618266235.5</c:v>
                </c:pt>
                <c:pt idx="54980">
                  <c:v>618277481</c:v>
                </c:pt>
                <c:pt idx="54981">
                  <c:v>618288726.5</c:v>
                </c:pt>
                <c:pt idx="54982">
                  <c:v>618299972</c:v>
                </c:pt>
                <c:pt idx="54983">
                  <c:v>618311217.5</c:v>
                </c:pt>
                <c:pt idx="54984">
                  <c:v>618322463</c:v>
                </c:pt>
                <c:pt idx="54985">
                  <c:v>618333708.5</c:v>
                </c:pt>
                <c:pt idx="54986">
                  <c:v>618344954</c:v>
                </c:pt>
                <c:pt idx="54987">
                  <c:v>618356199.5</c:v>
                </c:pt>
                <c:pt idx="54988">
                  <c:v>618367445</c:v>
                </c:pt>
                <c:pt idx="54989">
                  <c:v>618378690.5</c:v>
                </c:pt>
                <c:pt idx="54990">
                  <c:v>618389936</c:v>
                </c:pt>
                <c:pt idx="54991">
                  <c:v>618401181.5</c:v>
                </c:pt>
                <c:pt idx="54992">
                  <c:v>618412427</c:v>
                </c:pt>
                <c:pt idx="54993">
                  <c:v>618423672.5</c:v>
                </c:pt>
                <c:pt idx="54994">
                  <c:v>618434918</c:v>
                </c:pt>
                <c:pt idx="54995">
                  <c:v>618446163.5</c:v>
                </c:pt>
                <c:pt idx="54996">
                  <c:v>618457409</c:v>
                </c:pt>
                <c:pt idx="54997">
                  <c:v>618468654.5</c:v>
                </c:pt>
                <c:pt idx="54998">
                  <c:v>618479900</c:v>
                </c:pt>
                <c:pt idx="54999">
                  <c:v>618491145.5</c:v>
                </c:pt>
                <c:pt idx="55000">
                  <c:v>618502391</c:v>
                </c:pt>
                <c:pt idx="55001">
                  <c:v>618513636.5</c:v>
                </c:pt>
                <c:pt idx="55002">
                  <c:v>618524882</c:v>
                </c:pt>
                <c:pt idx="55003">
                  <c:v>618536127.5</c:v>
                </c:pt>
                <c:pt idx="55004">
                  <c:v>618547373</c:v>
                </c:pt>
                <c:pt idx="55005">
                  <c:v>618558618.5</c:v>
                </c:pt>
                <c:pt idx="55006">
                  <c:v>618569864</c:v>
                </c:pt>
                <c:pt idx="55007">
                  <c:v>618581109.5</c:v>
                </c:pt>
                <c:pt idx="55008">
                  <c:v>618592355</c:v>
                </c:pt>
                <c:pt idx="55009">
                  <c:v>618603600.5</c:v>
                </c:pt>
                <c:pt idx="55010">
                  <c:v>618614846</c:v>
                </c:pt>
                <c:pt idx="55011">
                  <c:v>618626091.5</c:v>
                </c:pt>
                <c:pt idx="55012">
                  <c:v>618637337</c:v>
                </c:pt>
                <c:pt idx="55013">
                  <c:v>618648582.5</c:v>
                </c:pt>
                <c:pt idx="55014">
                  <c:v>618659828</c:v>
                </c:pt>
                <c:pt idx="55015">
                  <c:v>618671073.5</c:v>
                </c:pt>
                <c:pt idx="55016">
                  <c:v>618682319</c:v>
                </c:pt>
                <c:pt idx="55017">
                  <c:v>618693564.5</c:v>
                </c:pt>
                <c:pt idx="55018">
                  <c:v>618704810</c:v>
                </c:pt>
                <c:pt idx="55019">
                  <c:v>618716055.5</c:v>
                </c:pt>
                <c:pt idx="55020">
                  <c:v>618727301</c:v>
                </c:pt>
                <c:pt idx="55021">
                  <c:v>618738546.5</c:v>
                </c:pt>
                <c:pt idx="55022">
                  <c:v>618749792</c:v>
                </c:pt>
                <c:pt idx="55023">
                  <c:v>618761037.5</c:v>
                </c:pt>
                <c:pt idx="55024">
                  <c:v>618772282.89999998</c:v>
                </c:pt>
                <c:pt idx="55025">
                  <c:v>618783528.39999998</c:v>
                </c:pt>
                <c:pt idx="55026">
                  <c:v>618794773.89999998</c:v>
                </c:pt>
                <c:pt idx="55027">
                  <c:v>618806019.39999998</c:v>
                </c:pt>
                <c:pt idx="55028">
                  <c:v>618817264.89999998</c:v>
                </c:pt>
                <c:pt idx="55029">
                  <c:v>618828510.39999998</c:v>
                </c:pt>
                <c:pt idx="55030">
                  <c:v>618839755.89999998</c:v>
                </c:pt>
                <c:pt idx="55031">
                  <c:v>618851001.39999998</c:v>
                </c:pt>
                <c:pt idx="55032">
                  <c:v>618862246.89999998</c:v>
                </c:pt>
                <c:pt idx="55033">
                  <c:v>618873492.39999998</c:v>
                </c:pt>
                <c:pt idx="55034">
                  <c:v>618884737.89999998</c:v>
                </c:pt>
                <c:pt idx="55035">
                  <c:v>618895983.39999998</c:v>
                </c:pt>
                <c:pt idx="55036">
                  <c:v>618907228.89999998</c:v>
                </c:pt>
                <c:pt idx="55037">
                  <c:v>618918474.39999998</c:v>
                </c:pt>
                <c:pt idx="55038">
                  <c:v>618929719.89999998</c:v>
                </c:pt>
                <c:pt idx="55039">
                  <c:v>618940965.39999998</c:v>
                </c:pt>
                <c:pt idx="55040">
                  <c:v>618952210.89999998</c:v>
                </c:pt>
                <c:pt idx="55041">
                  <c:v>618963456.39999998</c:v>
                </c:pt>
                <c:pt idx="55042">
                  <c:v>618974701.89999998</c:v>
                </c:pt>
                <c:pt idx="55043">
                  <c:v>618985947.39999998</c:v>
                </c:pt>
                <c:pt idx="55044">
                  <c:v>618997192.89999998</c:v>
                </c:pt>
                <c:pt idx="55045">
                  <c:v>619008438.39999998</c:v>
                </c:pt>
                <c:pt idx="55046">
                  <c:v>619019683.89999998</c:v>
                </c:pt>
                <c:pt idx="55047">
                  <c:v>619030929.39999998</c:v>
                </c:pt>
                <c:pt idx="55048">
                  <c:v>619042174.89999998</c:v>
                </c:pt>
                <c:pt idx="55049">
                  <c:v>619053420.39999998</c:v>
                </c:pt>
                <c:pt idx="55050">
                  <c:v>619064665.89999998</c:v>
                </c:pt>
                <c:pt idx="55051">
                  <c:v>619075911.39999998</c:v>
                </c:pt>
                <c:pt idx="55052">
                  <c:v>619087156.89999998</c:v>
                </c:pt>
                <c:pt idx="55053">
                  <c:v>619098402.39999998</c:v>
                </c:pt>
                <c:pt idx="55054">
                  <c:v>619109647.89999998</c:v>
                </c:pt>
                <c:pt idx="55055">
                  <c:v>619120893.39999998</c:v>
                </c:pt>
                <c:pt idx="55056">
                  <c:v>619132138.89999998</c:v>
                </c:pt>
                <c:pt idx="55057">
                  <c:v>619143384.39999998</c:v>
                </c:pt>
                <c:pt idx="55058">
                  <c:v>619154629.89999998</c:v>
                </c:pt>
                <c:pt idx="55059">
                  <c:v>619165875.39999998</c:v>
                </c:pt>
                <c:pt idx="55060">
                  <c:v>619177120.89999998</c:v>
                </c:pt>
                <c:pt idx="55061">
                  <c:v>619188366.39999998</c:v>
                </c:pt>
                <c:pt idx="55062">
                  <c:v>619199611.89999998</c:v>
                </c:pt>
                <c:pt idx="55063">
                  <c:v>619210857.39999998</c:v>
                </c:pt>
                <c:pt idx="55064">
                  <c:v>619222102.89999998</c:v>
                </c:pt>
                <c:pt idx="55065">
                  <c:v>619233348.39999998</c:v>
                </c:pt>
                <c:pt idx="55066">
                  <c:v>619244593.89999998</c:v>
                </c:pt>
                <c:pt idx="55067">
                  <c:v>619255839.39999998</c:v>
                </c:pt>
                <c:pt idx="55068">
                  <c:v>619267084.89999998</c:v>
                </c:pt>
                <c:pt idx="55069">
                  <c:v>619278330.39999998</c:v>
                </c:pt>
                <c:pt idx="55070">
                  <c:v>619289575.89999998</c:v>
                </c:pt>
                <c:pt idx="55071">
                  <c:v>619300821.39999998</c:v>
                </c:pt>
                <c:pt idx="55072">
                  <c:v>619312066.89999998</c:v>
                </c:pt>
                <c:pt idx="55073">
                  <c:v>619323312.39999998</c:v>
                </c:pt>
                <c:pt idx="55074">
                  <c:v>619334557.79999995</c:v>
                </c:pt>
                <c:pt idx="55075">
                  <c:v>619345803.29999995</c:v>
                </c:pt>
                <c:pt idx="55076">
                  <c:v>619357048.79999995</c:v>
                </c:pt>
                <c:pt idx="55077">
                  <c:v>619368294.29999995</c:v>
                </c:pt>
                <c:pt idx="55078">
                  <c:v>619379539.79999995</c:v>
                </c:pt>
                <c:pt idx="55079">
                  <c:v>619390785.29999995</c:v>
                </c:pt>
                <c:pt idx="55080">
                  <c:v>619402030.79999995</c:v>
                </c:pt>
                <c:pt idx="55081">
                  <c:v>619413276.29999995</c:v>
                </c:pt>
                <c:pt idx="55082">
                  <c:v>619424521.79999995</c:v>
                </c:pt>
                <c:pt idx="55083">
                  <c:v>619435767.29999995</c:v>
                </c:pt>
                <c:pt idx="55084">
                  <c:v>619447012.79999995</c:v>
                </c:pt>
                <c:pt idx="55085">
                  <c:v>619458258.29999995</c:v>
                </c:pt>
                <c:pt idx="55086">
                  <c:v>619469503.79999995</c:v>
                </c:pt>
                <c:pt idx="55087">
                  <c:v>619480749.29999995</c:v>
                </c:pt>
                <c:pt idx="55088">
                  <c:v>619491994.79999995</c:v>
                </c:pt>
                <c:pt idx="55089">
                  <c:v>619503240.29999995</c:v>
                </c:pt>
                <c:pt idx="55090">
                  <c:v>619514485.79999995</c:v>
                </c:pt>
                <c:pt idx="55091">
                  <c:v>619525731.29999995</c:v>
                </c:pt>
                <c:pt idx="55092">
                  <c:v>619536976.79999995</c:v>
                </c:pt>
                <c:pt idx="55093">
                  <c:v>619548222.29999995</c:v>
                </c:pt>
                <c:pt idx="55094">
                  <c:v>619559467.79999995</c:v>
                </c:pt>
                <c:pt idx="55095">
                  <c:v>619570713.29999995</c:v>
                </c:pt>
                <c:pt idx="55096">
                  <c:v>619581958.79999995</c:v>
                </c:pt>
                <c:pt idx="55097">
                  <c:v>619593204.29999995</c:v>
                </c:pt>
                <c:pt idx="55098">
                  <c:v>619604449.79999995</c:v>
                </c:pt>
                <c:pt idx="55099">
                  <c:v>619615695.29999995</c:v>
                </c:pt>
                <c:pt idx="55100">
                  <c:v>619626940.79999995</c:v>
                </c:pt>
                <c:pt idx="55101">
                  <c:v>619638186.29999995</c:v>
                </c:pt>
                <c:pt idx="55102">
                  <c:v>619649431.79999995</c:v>
                </c:pt>
                <c:pt idx="55103">
                  <c:v>619660677.29999995</c:v>
                </c:pt>
                <c:pt idx="55104">
                  <c:v>619671922.79999995</c:v>
                </c:pt>
                <c:pt idx="55105">
                  <c:v>619683168.29999995</c:v>
                </c:pt>
                <c:pt idx="55106">
                  <c:v>619694413.79999995</c:v>
                </c:pt>
                <c:pt idx="55107">
                  <c:v>619705659.29999995</c:v>
                </c:pt>
                <c:pt idx="55108">
                  <c:v>619716904.79999995</c:v>
                </c:pt>
                <c:pt idx="55109">
                  <c:v>619728150.29999995</c:v>
                </c:pt>
                <c:pt idx="55110">
                  <c:v>619739395.79999995</c:v>
                </c:pt>
                <c:pt idx="55111">
                  <c:v>619750641.29999995</c:v>
                </c:pt>
                <c:pt idx="55112">
                  <c:v>619761886.79999995</c:v>
                </c:pt>
                <c:pt idx="55113">
                  <c:v>619773132.29999995</c:v>
                </c:pt>
                <c:pt idx="55114">
                  <c:v>619784377.79999995</c:v>
                </c:pt>
                <c:pt idx="55115">
                  <c:v>619795623.29999995</c:v>
                </c:pt>
                <c:pt idx="55116">
                  <c:v>619806868.79999995</c:v>
                </c:pt>
                <c:pt idx="55117">
                  <c:v>619818114.29999995</c:v>
                </c:pt>
                <c:pt idx="55118">
                  <c:v>619829359.79999995</c:v>
                </c:pt>
                <c:pt idx="55119">
                  <c:v>619840605.29999995</c:v>
                </c:pt>
                <c:pt idx="55120">
                  <c:v>619851850.79999995</c:v>
                </c:pt>
                <c:pt idx="55121">
                  <c:v>619863096.29999995</c:v>
                </c:pt>
                <c:pt idx="55122">
                  <c:v>619874341.79999995</c:v>
                </c:pt>
                <c:pt idx="55123">
                  <c:v>619885587.29999995</c:v>
                </c:pt>
                <c:pt idx="55124">
                  <c:v>619896832.79999995</c:v>
                </c:pt>
                <c:pt idx="55125">
                  <c:v>619908078.20000005</c:v>
                </c:pt>
                <c:pt idx="55126">
                  <c:v>619919323.70000005</c:v>
                </c:pt>
                <c:pt idx="55127">
                  <c:v>619930569.20000005</c:v>
                </c:pt>
                <c:pt idx="55128">
                  <c:v>619941814.70000005</c:v>
                </c:pt>
                <c:pt idx="55129">
                  <c:v>619953060.20000005</c:v>
                </c:pt>
                <c:pt idx="55130">
                  <c:v>619964305.70000005</c:v>
                </c:pt>
                <c:pt idx="55131">
                  <c:v>619975551.20000005</c:v>
                </c:pt>
                <c:pt idx="55132">
                  <c:v>619986796.70000005</c:v>
                </c:pt>
                <c:pt idx="55133">
                  <c:v>619998042.20000005</c:v>
                </c:pt>
                <c:pt idx="55134">
                  <c:v>620009287.70000005</c:v>
                </c:pt>
                <c:pt idx="55135">
                  <c:v>620020533.20000005</c:v>
                </c:pt>
                <c:pt idx="55136">
                  <c:v>620031778.70000005</c:v>
                </c:pt>
                <c:pt idx="55137">
                  <c:v>620043024.20000005</c:v>
                </c:pt>
                <c:pt idx="55138">
                  <c:v>620054269.70000005</c:v>
                </c:pt>
                <c:pt idx="55139">
                  <c:v>620065515.20000005</c:v>
                </c:pt>
                <c:pt idx="55140">
                  <c:v>620076760.70000005</c:v>
                </c:pt>
                <c:pt idx="55141">
                  <c:v>620088006.20000005</c:v>
                </c:pt>
                <c:pt idx="55142">
                  <c:v>620099251.70000005</c:v>
                </c:pt>
                <c:pt idx="55143">
                  <c:v>620110497.20000005</c:v>
                </c:pt>
                <c:pt idx="55144">
                  <c:v>620121742.70000005</c:v>
                </c:pt>
                <c:pt idx="55145">
                  <c:v>620132988.20000005</c:v>
                </c:pt>
                <c:pt idx="55146">
                  <c:v>620144233.70000005</c:v>
                </c:pt>
                <c:pt idx="55147">
                  <c:v>620155479.20000005</c:v>
                </c:pt>
                <c:pt idx="55148">
                  <c:v>620166724.70000005</c:v>
                </c:pt>
                <c:pt idx="55149">
                  <c:v>620177970.20000005</c:v>
                </c:pt>
                <c:pt idx="55150">
                  <c:v>620189215.70000005</c:v>
                </c:pt>
                <c:pt idx="55151">
                  <c:v>620200461.20000005</c:v>
                </c:pt>
                <c:pt idx="55152">
                  <c:v>620211706.70000005</c:v>
                </c:pt>
                <c:pt idx="55153">
                  <c:v>620222952.20000005</c:v>
                </c:pt>
                <c:pt idx="55154">
                  <c:v>620234197.70000005</c:v>
                </c:pt>
                <c:pt idx="55155">
                  <c:v>620245443.20000005</c:v>
                </c:pt>
                <c:pt idx="55156">
                  <c:v>620256688.70000005</c:v>
                </c:pt>
                <c:pt idx="55157">
                  <c:v>620267934.20000005</c:v>
                </c:pt>
                <c:pt idx="55158">
                  <c:v>620279179.70000005</c:v>
                </c:pt>
                <c:pt idx="55159">
                  <c:v>620290425.20000005</c:v>
                </c:pt>
                <c:pt idx="55160">
                  <c:v>620301670.70000005</c:v>
                </c:pt>
                <c:pt idx="55161">
                  <c:v>620312916.20000005</c:v>
                </c:pt>
                <c:pt idx="55162">
                  <c:v>620324161.70000005</c:v>
                </c:pt>
                <c:pt idx="55163">
                  <c:v>620335407.20000005</c:v>
                </c:pt>
                <c:pt idx="55164">
                  <c:v>620346652.70000005</c:v>
                </c:pt>
                <c:pt idx="55165">
                  <c:v>620357898.20000005</c:v>
                </c:pt>
                <c:pt idx="55166">
                  <c:v>620369143.70000005</c:v>
                </c:pt>
                <c:pt idx="55167">
                  <c:v>620380389.20000005</c:v>
                </c:pt>
                <c:pt idx="55168">
                  <c:v>620391634.70000005</c:v>
                </c:pt>
                <c:pt idx="55169">
                  <c:v>620402880.20000005</c:v>
                </c:pt>
                <c:pt idx="55170">
                  <c:v>620414125.70000005</c:v>
                </c:pt>
                <c:pt idx="55171">
                  <c:v>620425371.20000005</c:v>
                </c:pt>
                <c:pt idx="55172">
                  <c:v>620436616.70000005</c:v>
                </c:pt>
                <c:pt idx="55173">
                  <c:v>620447862.20000005</c:v>
                </c:pt>
                <c:pt idx="55174">
                  <c:v>620459107.70000005</c:v>
                </c:pt>
                <c:pt idx="55175">
                  <c:v>620470353.10000002</c:v>
                </c:pt>
                <c:pt idx="55176">
                  <c:v>620481598.60000002</c:v>
                </c:pt>
                <c:pt idx="55177">
                  <c:v>620492844.10000002</c:v>
                </c:pt>
                <c:pt idx="55178">
                  <c:v>620504089.60000002</c:v>
                </c:pt>
                <c:pt idx="55179">
                  <c:v>620515335.10000002</c:v>
                </c:pt>
                <c:pt idx="55180">
                  <c:v>620526580.60000002</c:v>
                </c:pt>
                <c:pt idx="55181">
                  <c:v>620537826.10000002</c:v>
                </c:pt>
                <c:pt idx="55182">
                  <c:v>620549071.60000002</c:v>
                </c:pt>
                <c:pt idx="55183">
                  <c:v>620560317.10000002</c:v>
                </c:pt>
                <c:pt idx="55184">
                  <c:v>620571562.60000002</c:v>
                </c:pt>
                <c:pt idx="55185">
                  <c:v>620582808.10000002</c:v>
                </c:pt>
                <c:pt idx="55186">
                  <c:v>620594053.60000002</c:v>
                </c:pt>
                <c:pt idx="55187">
                  <c:v>620605299.10000002</c:v>
                </c:pt>
                <c:pt idx="55188">
                  <c:v>620616544.60000002</c:v>
                </c:pt>
                <c:pt idx="55189">
                  <c:v>620627790.10000002</c:v>
                </c:pt>
                <c:pt idx="55190">
                  <c:v>620639035.60000002</c:v>
                </c:pt>
                <c:pt idx="55191">
                  <c:v>620650281.10000002</c:v>
                </c:pt>
                <c:pt idx="55192">
                  <c:v>620661526.60000002</c:v>
                </c:pt>
                <c:pt idx="55193">
                  <c:v>620672772.10000002</c:v>
                </c:pt>
                <c:pt idx="55194">
                  <c:v>620684017.60000002</c:v>
                </c:pt>
                <c:pt idx="55195">
                  <c:v>620695263.10000002</c:v>
                </c:pt>
                <c:pt idx="55196">
                  <c:v>620706508.60000002</c:v>
                </c:pt>
                <c:pt idx="55197">
                  <c:v>620717754.10000002</c:v>
                </c:pt>
                <c:pt idx="55198">
                  <c:v>620728999.60000002</c:v>
                </c:pt>
                <c:pt idx="55199">
                  <c:v>620740245.10000002</c:v>
                </c:pt>
                <c:pt idx="55200">
                  <c:v>620751490.60000002</c:v>
                </c:pt>
                <c:pt idx="55201">
                  <c:v>620762736.10000002</c:v>
                </c:pt>
                <c:pt idx="55202">
                  <c:v>620773981.60000002</c:v>
                </c:pt>
                <c:pt idx="55203">
                  <c:v>620785227.10000002</c:v>
                </c:pt>
                <c:pt idx="55204">
                  <c:v>620796472.60000002</c:v>
                </c:pt>
                <c:pt idx="55205">
                  <c:v>620807718.10000002</c:v>
                </c:pt>
                <c:pt idx="55206">
                  <c:v>620818963.60000002</c:v>
                </c:pt>
                <c:pt idx="55207">
                  <c:v>620830209.10000002</c:v>
                </c:pt>
                <c:pt idx="55208">
                  <c:v>620841454.60000002</c:v>
                </c:pt>
                <c:pt idx="55209">
                  <c:v>620852700.10000002</c:v>
                </c:pt>
                <c:pt idx="55210">
                  <c:v>620863945.60000002</c:v>
                </c:pt>
                <c:pt idx="55211">
                  <c:v>620875191.10000002</c:v>
                </c:pt>
                <c:pt idx="55212">
                  <c:v>620886436.60000002</c:v>
                </c:pt>
                <c:pt idx="55213">
                  <c:v>620897682.10000002</c:v>
                </c:pt>
                <c:pt idx="55214">
                  <c:v>620908927.60000002</c:v>
                </c:pt>
                <c:pt idx="55215">
                  <c:v>620920173.10000002</c:v>
                </c:pt>
                <c:pt idx="55216">
                  <c:v>620931418.60000002</c:v>
                </c:pt>
                <c:pt idx="55217">
                  <c:v>620942664.10000002</c:v>
                </c:pt>
                <c:pt idx="55218">
                  <c:v>620953909.60000002</c:v>
                </c:pt>
                <c:pt idx="55219">
                  <c:v>620965155.10000002</c:v>
                </c:pt>
                <c:pt idx="55220">
                  <c:v>620976400.60000002</c:v>
                </c:pt>
                <c:pt idx="55221">
                  <c:v>620987646.10000002</c:v>
                </c:pt>
                <c:pt idx="55222">
                  <c:v>620998891.60000002</c:v>
                </c:pt>
                <c:pt idx="55223">
                  <c:v>621010137.10000002</c:v>
                </c:pt>
                <c:pt idx="55224">
                  <c:v>621021382.60000002</c:v>
                </c:pt>
                <c:pt idx="55225">
                  <c:v>621032628.10000002</c:v>
                </c:pt>
                <c:pt idx="55226">
                  <c:v>621043873.5</c:v>
                </c:pt>
                <c:pt idx="55227">
                  <c:v>621055119</c:v>
                </c:pt>
                <c:pt idx="55228">
                  <c:v>621066364.5</c:v>
                </c:pt>
                <c:pt idx="55229">
                  <c:v>621077610</c:v>
                </c:pt>
                <c:pt idx="55230">
                  <c:v>621088855.5</c:v>
                </c:pt>
                <c:pt idx="55231">
                  <c:v>621100101</c:v>
                </c:pt>
                <c:pt idx="55232">
                  <c:v>621111346.5</c:v>
                </c:pt>
                <c:pt idx="55233">
                  <c:v>621122592</c:v>
                </c:pt>
                <c:pt idx="55234">
                  <c:v>621133837.5</c:v>
                </c:pt>
                <c:pt idx="55235">
                  <c:v>621145083</c:v>
                </c:pt>
                <c:pt idx="55236">
                  <c:v>621156328.5</c:v>
                </c:pt>
                <c:pt idx="55237">
                  <c:v>621167574</c:v>
                </c:pt>
                <c:pt idx="55238">
                  <c:v>621178819.5</c:v>
                </c:pt>
                <c:pt idx="55239">
                  <c:v>621190065</c:v>
                </c:pt>
                <c:pt idx="55240">
                  <c:v>621201310.5</c:v>
                </c:pt>
                <c:pt idx="55241">
                  <c:v>621212556</c:v>
                </c:pt>
                <c:pt idx="55242">
                  <c:v>621223801.5</c:v>
                </c:pt>
                <c:pt idx="55243">
                  <c:v>621235047</c:v>
                </c:pt>
                <c:pt idx="55244">
                  <c:v>621246292.5</c:v>
                </c:pt>
                <c:pt idx="55245">
                  <c:v>621257538</c:v>
                </c:pt>
                <c:pt idx="55246">
                  <c:v>621268783.5</c:v>
                </c:pt>
                <c:pt idx="55247">
                  <c:v>621280029</c:v>
                </c:pt>
                <c:pt idx="55248">
                  <c:v>621291274.5</c:v>
                </c:pt>
                <c:pt idx="55249">
                  <c:v>621302520</c:v>
                </c:pt>
                <c:pt idx="55250">
                  <c:v>621313765.5</c:v>
                </c:pt>
                <c:pt idx="55251">
                  <c:v>621325011</c:v>
                </c:pt>
                <c:pt idx="55252">
                  <c:v>621336256.5</c:v>
                </c:pt>
                <c:pt idx="55253">
                  <c:v>621347502</c:v>
                </c:pt>
                <c:pt idx="55254">
                  <c:v>621358747.5</c:v>
                </c:pt>
                <c:pt idx="55255">
                  <c:v>621369993</c:v>
                </c:pt>
                <c:pt idx="55256">
                  <c:v>621381238.5</c:v>
                </c:pt>
                <c:pt idx="55257">
                  <c:v>621392484</c:v>
                </c:pt>
                <c:pt idx="55258">
                  <c:v>621403729.5</c:v>
                </c:pt>
                <c:pt idx="55259">
                  <c:v>621414975</c:v>
                </c:pt>
                <c:pt idx="55260">
                  <c:v>621426220.5</c:v>
                </c:pt>
                <c:pt idx="55261">
                  <c:v>621437466</c:v>
                </c:pt>
                <c:pt idx="55262">
                  <c:v>621448711.5</c:v>
                </c:pt>
                <c:pt idx="55263">
                  <c:v>621459957</c:v>
                </c:pt>
                <c:pt idx="55264">
                  <c:v>621471202.5</c:v>
                </c:pt>
                <c:pt idx="55265">
                  <c:v>621482448</c:v>
                </c:pt>
                <c:pt idx="55266">
                  <c:v>621493693.5</c:v>
                </c:pt>
                <c:pt idx="55267">
                  <c:v>621504939</c:v>
                </c:pt>
                <c:pt idx="55268">
                  <c:v>621516184.5</c:v>
                </c:pt>
                <c:pt idx="55269">
                  <c:v>621527430</c:v>
                </c:pt>
                <c:pt idx="55270">
                  <c:v>621538675.5</c:v>
                </c:pt>
                <c:pt idx="55271">
                  <c:v>621549921</c:v>
                </c:pt>
                <c:pt idx="55272">
                  <c:v>621561166.5</c:v>
                </c:pt>
                <c:pt idx="55273">
                  <c:v>621572412</c:v>
                </c:pt>
                <c:pt idx="55274">
                  <c:v>621583657.5</c:v>
                </c:pt>
                <c:pt idx="55275">
                  <c:v>621594903</c:v>
                </c:pt>
                <c:pt idx="55276">
                  <c:v>621606148.39999998</c:v>
                </c:pt>
                <c:pt idx="55277">
                  <c:v>621617393.89999998</c:v>
                </c:pt>
                <c:pt idx="55278">
                  <c:v>621628639.39999998</c:v>
                </c:pt>
                <c:pt idx="55279">
                  <c:v>621639884.89999998</c:v>
                </c:pt>
                <c:pt idx="55280">
                  <c:v>621651130.39999998</c:v>
                </c:pt>
                <c:pt idx="55281">
                  <c:v>621662375.89999998</c:v>
                </c:pt>
                <c:pt idx="55282">
                  <c:v>621673621.39999998</c:v>
                </c:pt>
                <c:pt idx="55283">
                  <c:v>621684866.89999998</c:v>
                </c:pt>
                <c:pt idx="55284">
                  <c:v>621696112.39999998</c:v>
                </c:pt>
                <c:pt idx="55285">
                  <c:v>621707357.89999998</c:v>
                </c:pt>
                <c:pt idx="55286">
                  <c:v>621718603.39999998</c:v>
                </c:pt>
                <c:pt idx="55287">
                  <c:v>621729848.89999998</c:v>
                </c:pt>
                <c:pt idx="55288">
                  <c:v>621741094.39999998</c:v>
                </c:pt>
                <c:pt idx="55289">
                  <c:v>621752339.89999998</c:v>
                </c:pt>
                <c:pt idx="55290">
                  <c:v>621763585.39999998</c:v>
                </c:pt>
                <c:pt idx="55291">
                  <c:v>621774830.89999998</c:v>
                </c:pt>
                <c:pt idx="55292">
                  <c:v>621786076.39999998</c:v>
                </c:pt>
                <c:pt idx="55293">
                  <c:v>621797321.89999998</c:v>
                </c:pt>
                <c:pt idx="55294">
                  <c:v>621808567.39999998</c:v>
                </c:pt>
                <c:pt idx="55295">
                  <c:v>621819812.89999998</c:v>
                </c:pt>
                <c:pt idx="55296">
                  <c:v>621831058.39999998</c:v>
                </c:pt>
                <c:pt idx="55297">
                  <c:v>621842303.89999998</c:v>
                </c:pt>
                <c:pt idx="55298">
                  <c:v>621853549.39999998</c:v>
                </c:pt>
                <c:pt idx="55299">
                  <c:v>621864794.89999998</c:v>
                </c:pt>
                <c:pt idx="55300">
                  <c:v>621876040.39999998</c:v>
                </c:pt>
                <c:pt idx="55301">
                  <c:v>621887285.89999998</c:v>
                </c:pt>
                <c:pt idx="55302">
                  <c:v>621898531.39999998</c:v>
                </c:pt>
                <c:pt idx="55303">
                  <c:v>621909776.89999998</c:v>
                </c:pt>
                <c:pt idx="55304">
                  <c:v>621921022.39999998</c:v>
                </c:pt>
                <c:pt idx="55305">
                  <c:v>621932267.89999998</c:v>
                </c:pt>
                <c:pt idx="55306">
                  <c:v>621943513.39999998</c:v>
                </c:pt>
                <c:pt idx="55307">
                  <c:v>621954758.89999998</c:v>
                </c:pt>
                <c:pt idx="55308">
                  <c:v>621966004.39999998</c:v>
                </c:pt>
                <c:pt idx="55309">
                  <c:v>621977249.89999998</c:v>
                </c:pt>
                <c:pt idx="55310">
                  <c:v>621988495.39999998</c:v>
                </c:pt>
                <c:pt idx="55311">
                  <c:v>621999740.89999998</c:v>
                </c:pt>
                <c:pt idx="55312">
                  <c:v>622010986.39999998</c:v>
                </c:pt>
                <c:pt idx="55313">
                  <c:v>622022231.89999998</c:v>
                </c:pt>
                <c:pt idx="55314">
                  <c:v>622033477.39999998</c:v>
                </c:pt>
                <c:pt idx="55315">
                  <c:v>622044722.89999998</c:v>
                </c:pt>
                <c:pt idx="55316">
                  <c:v>622055968.39999998</c:v>
                </c:pt>
                <c:pt idx="55317">
                  <c:v>622067213.89999998</c:v>
                </c:pt>
                <c:pt idx="55318">
                  <c:v>622078459.39999998</c:v>
                </c:pt>
                <c:pt idx="55319">
                  <c:v>622089704.89999998</c:v>
                </c:pt>
                <c:pt idx="55320">
                  <c:v>622100950.39999998</c:v>
                </c:pt>
                <c:pt idx="55321">
                  <c:v>622112195.89999998</c:v>
                </c:pt>
                <c:pt idx="55322">
                  <c:v>622123441.39999998</c:v>
                </c:pt>
                <c:pt idx="55323">
                  <c:v>622134686.89999998</c:v>
                </c:pt>
                <c:pt idx="55324">
                  <c:v>622145932.39999998</c:v>
                </c:pt>
                <c:pt idx="55325">
                  <c:v>622157177.89999998</c:v>
                </c:pt>
                <c:pt idx="55326">
                  <c:v>622168423.39999998</c:v>
                </c:pt>
                <c:pt idx="55327">
                  <c:v>622179668.79999995</c:v>
                </c:pt>
                <c:pt idx="55328">
                  <c:v>622190914.29999995</c:v>
                </c:pt>
                <c:pt idx="55329">
                  <c:v>622202159.79999995</c:v>
                </c:pt>
                <c:pt idx="55330">
                  <c:v>622213405.29999995</c:v>
                </c:pt>
                <c:pt idx="55331">
                  <c:v>622224650.79999995</c:v>
                </c:pt>
                <c:pt idx="55332">
                  <c:v>622235896.29999995</c:v>
                </c:pt>
                <c:pt idx="55333">
                  <c:v>622247141.79999995</c:v>
                </c:pt>
                <c:pt idx="55334">
                  <c:v>622258387.29999995</c:v>
                </c:pt>
                <c:pt idx="55335">
                  <c:v>622269632.79999995</c:v>
                </c:pt>
                <c:pt idx="55336">
                  <c:v>622280878.29999995</c:v>
                </c:pt>
                <c:pt idx="55337">
                  <c:v>622292123.79999995</c:v>
                </c:pt>
                <c:pt idx="55338">
                  <c:v>622303369.29999995</c:v>
                </c:pt>
                <c:pt idx="55339">
                  <c:v>622314614.79999995</c:v>
                </c:pt>
                <c:pt idx="55340">
                  <c:v>622325860.29999995</c:v>
                </c:pt>
                <c:pt idx="55341">
                  <c:v>622337105.79999995</c:v>
                </c:pt>
                <c:pt idx="55342">
                  <c:v>622348351.29999995</c:v>
                </c:pt>
                <c:pt idx="55343">
                  <c:v>622359596.79999995</c:v>
                </c:pt>
                <c:pt idx="55344">
                  <c:v>622370842.29999995</c:v>
                </c:pt>
                <c:pt idx="55345">
                  <c:v>622382087.79999995</c:v>
                </c:pt>
                <c:pt idx="55346">
                  <c:v>622393333.29999995</c:v>
                </c:pt>
                <c:pt idx="55347">
                  <c:v>622404578.79999995</c:v>
                </c:pt>
                <c:pt idx="55348">
                  <c:v>622415824.29999995</c:v>
                </c:pt>
                <c:pt idx="55349">
                  <c:v>622427069.79999995</c:v>
                </c:pt>
                <c:pt idx="55350">
                  <c:v>622438315.29999995</c:v>
                </c:pt>
                <c:pt idx="55351">
                  <c:v>622449560.79999995</c:v>
                </c:pt>
                <c:pt idx="55352">
                  <c:v>622460806.29999995</c:v>
                </c:pt>
                <c:pt idx="55353">
                  <c:v>622472051.79999995</c:v>
                </c:pt>
                <c:pt idx="55354">
                  <c:v>622483297.29999995</c:v>
                </c:pt>
                <c:pt idx="55355">
                  <c:v>622494542.79999995</c:v>
                </c:pt>
                <c:pt idx="55356">
                  <c:v>622505788.29999995</c:v>
                </c:pt>
                <c:pt idx="55357">
                  <c:v>622517033.79999995</c:v>
                </c:pt>
                <c:pt idx="55358">
                  <c:v>622528279.29999995</c:v>
                </c:pt>
                <c:pt idx="55359">
                  <c:v>622539524.79999995</c:v>
                </c:pt>
                <c:pt idx="55360">
                  <c:v>622550770.29999995</c:v>
                </c:pt>
                <c:pt idx="55361">
                  <c:v>622562015.79999995</c:v>
                </c:pt>
                <c:pt idx="55362">
                  <c:v>622573261.29999995</c:v>
                </c:pt>
                <c:pt idx="55363">
                  <c:v>622584506.79999995</c:v>
                </c:pt>
                <c:pt idx="55364">
                  <c:v>622595752.29999995</c:v>
                </c:pt>
                <c:pt idx="55365">
                  <c:v>622606997.79999995</c:v>
                </c:pt>
                <c:pt idx="55366">
                  <c:v>622618243.29999995</c:v>
                </c:pt>
                <c:pt idx="55367">
                  <c:v>622629488.79999995</c:v>
                </c:pt>
                <c:pt idx="55368">
                  <c:v>622640734.29999995</c:v>
                </c:pt>
                <c:pt idx="55369">
                  <c:v>622651979.79999995</c:v>
                </c:pt>
                <c:pt idx="55370">
                  <c:v>622663225.29999995</c:v>
                </c:pt>
                <c:pt idx="55371">
                  <c:v>622674470.79999995</c:v>
                </c:pt>
                <c:pt idx="55372">
                  <c:v>622685716.29999995</c:v>
                </c:pt>
                <c:pt idx="55373">
                  <c:v>622696961.79999995</c:v>
                </c:pt>
                <c:pt idx="55374">
                  <c:v>622708207.29999995</c:v>
                </c:pt>
                <c:pt idx="55375">
                  <c:v>622719452.79999995</c:v>
                </c:pt>
                <c:pt idx="55376">
                  <c:v>622730698.29999995</c:v>
                </c:pt>
                <c:pt idx="55377">
                  <c:v>622741943.70000005</c:v>
                </c:pt>
                <c:pt idx="55378">
                  <c:v>622753189.20000005</c:v>
                </c:pt>
                <c:pt idx="55379">
                  <c:v>622764434.70000005</c:v>
                </c:pt>
                <c:pt idx="55380">
                  <c:v>622775680.20000005</c:v>
                </c:pt>
                <c:pt idx="55381">
                  <c:v>622786925.70000005</c:v>
                </c:pt>
                <c:pt idx="55382">
                  <c:v>622798171.20000005</c:v>
                </c:pt>
                <c:pt idx="55383">
                  <c:v>622809416.70000005</c:v>
                </c:pt>
                <c:pt idx="55384">
                  <c:v>622820662.20000005</c:v>
                </c:pt>
                <c:pt idx="55385">
                  <c:v>622831907.70000005</c:v>
                </c:pt>
                <c:pt idx="55386">
                  <c:v>622843153.20000005</c:v>
                </c:pt>
                <c:pt idx="55387">
                  <c:v>622854398.70000005</c:v>
                </c:pt>
                <c:pt idx="55388">
                  <c:v>622865644.20000005</c:v>
                </c:pt>
                <c:pt idx="55389">
                  <c:v>622876889.70000005</c:v>
                </c:pt>
                <c:pt idx="55390">
                  <c:v>622888135.20000005</c:v>
                </c:pt>
                <c:pt idx="55391">
                  <c:v>622899380.70000005</c:v>
                </c:pt>
                <c:pt idx="55392">
                  <c:v>622910626.20000005</c:v>
                </c:pt>
                <c:pt idx="55393">
                  <c:v>622921871.70000005</c:v>
                </c:pt>
                <c:pt idx="55394">
                  <c:v>622933117.20000005</c:v>
                </c:pt>
                <c:pt idx="55395">
                  <c:v>622944362.70000005</c:v>
                </c:pt>
                <c:pt idx="55396">
                  <c:v>622955608.20000005</c:v>
                </c:pt>
                <c:pt idx="55397">
                  <c:v>622966853.70000005</c:v>
                </c:pt>
                <c:pt idx="55398">
                  <c:v>622978099.20000005</c:v>
                </c:pt>
                <c:pt idx="55399">
                  <c:v>622989344.70000005</c:v>
                </c:pt>
                <c:pt idx="55400">
                  <c:v>623000590.20000005</c:v>
                </c:pt>
                <c:pt idx="55401">
                  <c:v>623011835.70000005</c:v>
                </c:pt>
                <c:pt idx="55402">
                  <c:v>623023081.20000005</c:v>
                </c:pt>
                <c:pt idx="55403">
                  <c:v>623034326.70000005</c:v>
                </c:pt>
                <c:pt idx="55404">
                  <c:v>623045572.20000005</c:v>
                </c:pt>
                <c:pt idx="55405">
                  <c:v>623056817.70000005</c:v>
                </c:pt>
                <c:pt idx="55406">
                  <c:v>623068063.20000005</c:v>
                </c:pt>
                <c:pt idx="55407">
                  <c:v>623079308.70000005</c:v>
                </c:pt>
                <c:pt idx="55408">
                  <c:v>623090554.20000005</c:v>
                </c:pt>
                <c:pt idx="55409">
                  <c:v>623101799.70000005</c:v>
                </c:pt>
                <c:pt idx="55410">
                  <c:v>623113045.20000005</c:v>
                </c:pt>
                <c:pt idx="55411">
                  <c:v>623124290.70000005</c:v>
                </c:pt>
                <c:pt idx="55412">
                  <c:v>623135536.20000005</c:v>
                </c:pt>
                <c:pt idx="55413">
                  <c:v>623146781.70000005</c:v>
                </c:pt>
                <c:pt idx="55414">
                  <c:v>623158027.20000005</c:v>
                </c:pt>
                <c:pt idx="55415">
                  <c:v>623169272.70000005</c:v>
                </c:pt>
                <c:pt idx="55416">
                  <c:v>623180518.20000005</c:v>
                </c:pt>
                <c:pt idx="55417">
                  <c:v>623191763.70000005</c:v>
                </c:pt>
                <c:pt idx="55418">
                  <c:v>623203009.20000005</c:v>
                </c:pt>
                <c:pt idx="55419">
                  <c:v>623214254.70000005</c:v>
                </c:pt>
                <c:pt idx="55420">
                  <c:v>623225500.20000005</c:v>
                </c:pt>
                <c:pt idx="55421">
                  <c:v>623236745.70000005</c:v>
                </c:pt>
                <c:pt idx="55422">
                  <c:v>623247991.20000005</c:v>
                </c:pt>
                <c:pt idx="55423">
                  <c:v>623259236.70000005</c:v>
                </c:pt>
                <c:pt idx="55424">
                  <c:v>623270482.20000005</c:v>
                </c:pt>
                <c:pt idx="55425">
                  <c:v>623281727.70000005</c:v>
                </c:pt>
                <c:pt idx="55426">
                  <c:v>623292973.20000005</c:v>
                </c:pt>
                <c:pt idx="55427">
                  <c:v>623304218.60000002</c:v>
                </c:pt>
                <c:pt idx="55428">
                  <c:v>623315464.10000002</c:v>
                </c:pt>
                <c:pt idx="55429">
                  <c:v>623326709.60000002</c:v>
                </c:pt>
                <c:pt idx="55430">
                  <c:v>623337955.10000002</c:v>
                </c:pt>
                <c:pt idx="55431">
                  <c:v>623349200.60000002</c:v>
                </c:pt>
                <c:pt idx="55432">
                  <c:v>623360446.10000002</c:v>
                </c:pt>
                <c:pt idx="55433">
                  <c:v>623371691.60000002</c:v>
                </c:pt>
                <c:pt idx="55434">
                  <c:v>623382937.10000002</c:v>
                </c:pt>
                <c:pt idx="55435">
                  <c:v>623394182.60000002</c:v>
                </c:pt>
                <c:pt idx="55436">
                  <c:v>623405428.10000002</c:v>
                </c:pt>
                <c:pt idx="55437">
                  <c:v>623416673.60000002</c:v>
                </c:pt>
                <c:pt idx="55438">
                  <c:v>623427919.10000002</c:v>
                </c:pt>
                <c:pt idx="55439">
                  <c:v>623439164.60000002</c:v>
                </c:pt>
                <c:pt idx="55440">
                  <c:v>623450410.10000002</c:v>
                </c:pt>
                <c:pt idx="55441">
                  <c:v>623461655.60000002</c:v>
                </c:pt>
                <c:pt idx="55442">
                  <c:v>623472901.10000002</c:v>
                </c:pt>
                <c:pt idx="55443">
                  <c:v>623484146.60000002</c:v>
                </c:pt>
                <c:pt idx="55444">
                  <c:v>623495392.10000002</c:v>
                </c:pt>
                <c:pt idx="55445">
                  <c:v>623506637.60000002</c:v>
                </c:pt>
                <c:pt idx="55446">
                  <c:v>623517883.10000002</c:v>
                </c:pt>
                <c:pt idx="55447">
                  <c:v>623529128.60000002</c:v>
                </c:pt>
                <c:pt idx="55448">
                  <c:v>623540374.10000002</c:v>
                </c:pt>
                <c:pt idx="55449">
                  <c:v>623551619.60000002</c:v>
                </c:pt>
                <c:pt idx="55450">
                  <c:v>623562865.10000002</c:v>
                </c:pt>
                <c:pt idx="55451">
                  <c:v>623574110.60000002</c:v>
                </c:pt>
                <c:pt idx="55452">
                  <c:v>623585356.10000002</c:v>
                </c:pt>
                <c:pt idx="55453">
                  <c:v>623596601.60000002</c:v>
                </c:pt>
                <c:pt idx="55454">
                  <c:v>623607847.10000002</c:v>
                </c:pt>
                <c:pt idx="55455">
                  <c:v>623619092.60000002</c:v>
                </c:pt>
                <c:pt idx="55456">
                  <c:v>623630338.10000002</c:v>
                </c:pt>
                <c:pt idx="55457">
                  <c:v>623641583.60000002</c:v>
                </c:pt>
                <c:pt idx="55458">
                  <c:v>623652829.10000002</c:v>
                </c:pt>
                <c:pt idx="55459">
                  <c:v>623664074.60000002</c:v>
                </c:pt>
                <c:pt idx="55460">
                  <c:v>623675320.10000002</c:v>
                </c:pt>
                <c:pt idx="55461">
                  <c:v>623686565.60000002</c:v>
                </c:pt>
                <c:pt idx="55462">
                  <c:v>623697811.10000002</c:v>
                </c:pt>
                <c:pt idx="55463">
                  <c:v>623709056.60000002</c:v>
                </c:pt>
                <c:pt idx="55464">
                  <c:v>623720302.10000002</c:v>
                </c:pt>
                <c:pt idx="55465">
                  <c:v>623731547.60000002</c:v>
                </c:pt>
                <c:pt idx="55466">
                  <c:v>623742793.10000002</c:v>
                </c:pt>
                <c:pt idx="55467">
                  <c:v>623754038.60000002</c:v>
                </c:pt>
                <c:pt idx="55468">
                  <c:v>623765284.10000002</c:v>
                </c:pt>
                <c:pt idx="55469">
                  <c:v>623776529.60000002</c:v>
                </c:pt>
                <c:pt idx="55470">
                  <c:v>623787775.10000002</c:v>
                </c:pt>
                <c:pt idx="55471">
                  <c:v>623799020.60000002</c:v>
                </c:pt>
                <c:pt idx="55472">
                  <c:v>623810266.10000002</c:v>
                </c:pt>
                <c:pt idx="55473">
                  <c:v>623821511.60000002</c:v>
                </c:pt>
                <c:pt idx="55474">
                  <c:v>623832757.10000002</c:v>
                </c:pt>
                <c:pt idx="55475">
                  <c:v>623844002.60000002</c:v>
                </c:pt>
                <c:pt idx="55476">
                  <c:v>623855248.10000002</c:v>
                </c:pt>
                <c:pt idx="55477">
                  <c:v>623866493.60000002</c:v>
                </c:pt>
                <c:pt idx="55478">
                  <c:v>623877739</c:v>
                </c:pt>
                <c:pt idx="55479">
                  <c:v>623888984.5</c:v>
                </c:pt>
                <c:pt idx="55480">
                  <c:v>623900230</c:v>
                </c:pt>
                <c:pt idx="55481">
                  <c:v>623911475.5</c:v>
                </c:pt>
                <c:pt idx="55482">
                  <c:v>623922721</c:v>
                </c:pt>
                <c:pt idx="55483">
                  <c:v>623933966.5</c:v>
                </c:pt>
                <c:pt idx="55484">
                  <c:v>623945212</c:v>
                </c:pt>
                <c:pt idx="55485">
                  <c:v>623956457.5</c:v>
                </c:pt>
                <c:pt idx="55486">
                  <c:v>623967703</c:v>
                </c:pt>
                <c:pt idx="55487">
                  <c:v>623978948.5</c:v>
                </c:pt>
                <c:pt idx="55488">
                  <c:v>623990194</c:v>
                </c:pt>
                <c:pt idx="55489">
                  <c:v>624001439.5</c:v>
                </c:pt>
                <c:pt idx="55490">
                  <c:v>624012685</c:v>
                </c:pt>
                <c:pt idx="55491">
                  <c:v>624023930.5</c:v>
                </c:pt>
                <c:pt idx="55492">
                  <c:v>624035176</c:v>
                </c:pt>
                <c:pt idx="55493">
                  <c:v>624046421.5</c:v>
                </c:pt>
                <c:pt idx="55494">
                  <c:v>624057667</c:v>
                </c:pt>
                <c:pt idx="55495">
                  <c:v>624068912.5</c:v>
                </c:pt>
                <c:pt idx="55496">
                  <c:v>624080158</c:v>
                </c:pt>
                <c:pt idx="55497">
                  <c:v>624091403.5</c:v>
                </c:pt>
                <c:pt idx="55498">
                  <c:v>624102649</c:v>
                </c:pt>
                <c:pt idx="55499">
                  <c:v>624113894.5</c:v>
                </c:pt>
                <c:pt idx="55500">
                  <c:v>624125140</c:v>
                </c:pt>
                <c:pt idx="55501">
                  <c:v>624136385.5</c:v>
                </c:pt>
                <c:pt idx="55502">
                  <c:v>624147631</c:v>
                </c:pt>
                <c:pt idx="55503">
                  <c:v>624158876.5</c:v>
                </c:pt>
                <c:pt idx="55504">
                  <c:v>624170122</c:v>
                </c:pt>
                <c:pt idx="55505">
                  <c:v>624181367.5</c:v>
                </c:pt>
                <c:pt idx="55506">
                  <c:v>624192613</c:v>
                </c:pt>
                <c:pt idx="55507">
                  <c:v>624203858.5</c:v>
                </c:pt>
                <c:pt idx="55508">
                  <c:v>624215104</c:v>
                </c:pt>
                <c:pt idx="55509">
                  <c:v>624226349.5</c:v>
                </c:pt>
                <c:pt idx="55510">
                  <c:v>624237595</c:v>
                </c:pt>
                <c:pt idx="55511">
                  <c:v>624248840.5</c:v>
                </c:pt>
                <c:pt idx="55512">
                  <c:v>624260086</c:v>
                </c:pt>
                <c:pt idx="55513">
                  <c:v>624271331.5</c:v>
                </c:pt>
                <c:pt idx="55514">
                  <c:v>624282577</c:v>
                </c:pt>
                <c:pt idx="55515">
                  <c:v>624293822.5</c:v>
                </c:pt>
                <c:pt idx="55516">
                  <c:v>624305068</c:v>
                </c:pt>
                <c:pt idx="55517">
                  <c:v>624316313.5</c:v>
                </c:pt>
                <c:pt idx="55518">
                  <c:v>624327559</c:v>
                </c:pt>
                <c:pt idx="55519">
                  <c:v>624338804.5</c:v>
                </c:pt>
                <c:pt idx="55520">
                  <c:v>624350050</c:v>
                </c:pt>
                <c:pt idx="55521">
                  <c:v>624361295.5</c:v>
                </c:pt>
                <c:pt idx="55522">
                  <c:v>624372541</c:v>
                </c:pt>
                <c:pt idx="55523">
                  <c:v>624383786.5</c:v>
                </c:pt>
                <c:pt idx="55524">
                  <c:v>624395032</c:v>
                </c:pt>
                <c:pt idx="55525">
                  <c:v>624406277.5</c:v>
                </c:pt>
                <c:pt idx="55526">
                  <c:v>624417523</c:v>
                </c:pt>
                <c:pt idx="55527">
                  <c:v>624428768.5</c:v>
                </c:pt>
                <c:pt idx="55528">
                  <c:v>624440013.89999998</c:v>
                </c:pt>
                <c:pt idx="55529">
                  <c:v>624451259.39999998</c:v>
                </c:pt>
                <c:pt idx="55530">
                  <c:v>624462504.89999998</c:v>
                </c:pt>
                <c:pt idx="55531">
                  <c:v>624473750.39999998</c:v>
                </c:pt>
                <c:pt idx="55532">
                  <c:v>624484995.89999998</c:v>
                </c:pt>
                <c:pt idx="55533">
                  <c:v>624496241.39999998</c:v>
                </c:pt>
                <c:pt idx="55534">
                  <c:v>624507486.89999998</c:v>
                </c:pt>
                <c:pt idx="55535">
                  <c:v>624518732.39999998</c:v>
                </c:pt>
                <c:pt idx="55536">
                  <c:v>624529977.89999998</c:v>
                </c:pt>
                <c:pt idx="55537">
                  <c:v>624541223.39999998</c:v>
                </c:pt>
                <c:pt idx="55538">
                  <c:v>624552468.89999998</c:v>
                </c:pt>
                <c:pt idx="55539">
                  <c:v>624563714.39999998</c:v>
                </c:pt>
                <c:pt idx="55540">
                  <c:v>624574959.89999998</c:v>
                </c:pt>
                <c:pt idx="55541">
                  <c:v>624586205.39999998</c:v>
                </c:pt>
                <c:pt idx="55542">
                  <c:v>624597450.89999998</c:v>
                </c:pt>
                <c:pt idx="55543">
                  <c:v>624608696.39999998</c:v>
                </c:pt>
                <c:pt idx="55544">
                  <c:v>624619941.89999998</c:v>
                </c:pt>
                <c:pt idx="55545">
                  <c:v>624631187.39999998</c:v>
                </c:pt>
                <c:pt idx="55546">
                  <c:v>624642432.89999998</c:v>
                </c:pt>
                <c:pt idx="55547">
                  <c:v>624653678.39999998</c:v>
                </c:pt>
                <c:pt idx="55548">
                  <c:v>624664923.89999998</c:v>
                </c:pt>
                <c:pt idx="55549">
                  <c:v>624676169.39999998</c:v>
                </c:pt>
                <c:pt idx="55550">
                  <c:v>624687414.89999998</c:v>
                </c:pt>
                <c:pt idx="55551">
                  <c:v>624698660.39999998</c:v>
                </c:pt>
                <c:pt idx="55552">
                  <c:v>624709905.89999998</c:v>
                </c:pt>
                <c:pt idx="55553">
                  <c:v>624721151.39999998</c:v>
                </c:pt>
                <c:pt idx="55554">
                  <c:v>624732396.89999998</c:v>
                </c:pt>
                <c:pt idx="55555">
                  <c:v>624743642.39999998</c:v>
                </c:pt>
                <c:pt idx="55556">
                  <c:v>624754887.89999998</c:v>
                </c:pt>
                <c:pt idx="55557">
                  <c:v>624766133.39999998</c:v>
                </c:pt>
                <c:pt idx="55558">
                  <c:v>624777378.89999998</c:v>
                </c:pt>
                <c:pt idx="55559">
                  <c:v>624788624.39999998</c:v>
                </c:pt>
                <c:pt idx="55560">
                  <c:v>624799869.89999998</c:v>
                </c:pt>
                <c:pt idx="55561">
                  <c:v>624811115.39999998</c:v>
                </c:pt>
                <c:pt idx="55562">
                  <c:v>624822360.89999998</c:v>
                </c:pt>
                <c:pt idx="55563">
                  <c:v>624833606.39999998</c:v>
                </c:pt>
                <c:pt idx="55564">
                  <c:v>624844851.89999998</c:v>
                </c:pt>
                <c:pt idx="55565">
                  <c:v>624856097.39999998</c:v>
                </c:pt>
                <c:pt idx="55566">
                  <c:v>624867342.89999998</c:v>
                </c:pt>
                <c:pt idx="55567">
                  <c:v>624878588.39999998</c:v>
                </c:pt>
                <c:pt idx="55568">
                  <c:v>624889833.89999998</c:v>
                </c:pt>
                <c:pt idx="55569">
                  <c:v>624901079.39999998</c:v>
                </c:pt>
                <c:pt idx="55570">
                  <c:v>624912324.89999998</c:v>
                </c:pt>
                <c:pt idx="55571">
                  <c:v>624923570.39999998</c:v>
                </c:pt>
                <c:pt idx="55572">
                  <c:v>624934815.89999998</c:v>
                </c:pt>
                <c:pt idx="55573">
                  <c:v>624946061.39999998</c:v>
                </c:pt>
                <c:pt idx="55574">
                  <c:v>624957306.89999998</c:v>
                </c:pt>
                <c:pt idx="55575">
                  <c:v>624968552.39999998</c:v>
                </c:pt>
                <c:pt idx="55576">
                  <c:v>624979797.89999998</c:v>
                </c:pt>
                <c:pt idx="55577">
                  <c:v>624991043.39999998</c:v>
                </c:pt>
                <c:pt idx="55578">
                  <c:v>625002288.89999998</c:v>
                </c:pt>
                <c:pt idx="55579">
                  <c:v>625013534.29999995</c:v>
                </c:pt>
                <c:pt idx="55580">
                  <c:v>625024779.79999995</c:v>
                </c:pt>
                <c:pt idx="55581">
                  <c:v>625036025.29999995</c:v>
                </c:pt>
                <c:pt idx="55582">
                  <c:v>625047270.79999995</c:v>
                </c:pt>
                <c:pt idx="55583">
                  <c:v>625058516.29999995</c:v>
                </c:pt>
                <c:pt idx="55584">
                  <c:v>625069761.79999995</c:v>
                </c:pt>
                <c:pt idx="55585">
                  <c:v>625081007.29999995</c:v>
                </c:pt>
                <c:pt idx="55586">
                  <c:v>625092252.79999995</c:v>
                </c:pt>
                <c:pt idx="55587">
                  <c:v>625103498.29999995</c:v>
                </c:pt>
                <c:pt idx="55588">
                  <c:v>625114743.79999995</c:v>
                </c:pt>
                <c:pt idx="55589">
                  <c:v>625125989.29999995</c:v>
                </c:pt>
                <c:pt idx="55590">
                  <c:v>625137234.79999995</c:v>
                </c:pt>
                <c:pt idx="55591">
                  <c:v>625148480.29999995</c:v>
                </c:pt>
                <c:pt idx="55592">
                  <c:v>625159725.79999995</c:v>
                </c:pt>
                <c:pt idx="55593">
                  <c:v>625170971.29999995</c:v>
                </c:pt>
                <c:pt idx="55594">
                  <c:v>625182216.79999995</c:v>
                </c:pt>
                <c:pt idx="55595">
                  <c:v>625193462.29999995</c:v>
                </c:pt>
                <c:pt idx="55596">
                  <c:v>625204707.79999995</c:v>
                </c:pt>
                <c:pt idx="55597">
                  <c:v>625215953.29999995</c:v>
                </c:pt>
                <c:pt idx="55598">
                  <c:v>625227198.79999995</c:v>
                </c:pt>
                <c:pt idx="55599">
                  <c:v>625238444.29999995</c:v>
                </c:pt>
                <c:pt idx="55600">
                  <c:v>625249689.79999995</c:v>
                </c:pt>
                <c:pt idx="55601">
                  <c:v>625260935.29999995</c:v>
                </c:pt>
                <c:pt idx="55602">
                  <c:v>625272180.79999995</c:v>
                </c:pt>
                <c:pt idx="55603">
                  <c:v>625283426.29999995</c:v>
                </c:pt>
                <c:pt idx="55604">
                  <c:v>625294671.79999995</c:v>
                </c:pt>
                <c:pt idx="55605">
                  <c:v>625305917.29999995</c:v>
                </c:pt>
                <c:pt idx="55606">
                  <c:v>625317162.79999995</c:v>
                </c:pt>
                <c:pt idx="55607">
                  <c:v>625328408.29999995</c:v>
                </c:pt>
                <c:pt idx="55608">
                  <c:v>625339653.79999995</c:v>
                </c:pt>
                <c:pt idx="55609">
                  <c:v>625350899.29999995</c:v>
                </c:pt>
                <c:pt idx="55610">
                  <c:v>625362144.79999995</c:v>
                </c:pt>
                <c:pt idx="55611">
                  <c:v>625373390.29999995</c:v>
                </c:pt>
                <c:pt idx="55612">
                  <c:v>625384635.79999995</c:v>
                </c:pt>
                <c:pt idx="55613">
                  <c:v>625395881.29999995</c:v>
                </c:pt>
                <c:pt idx="55614">
                  <c:v>625407126.79999995</c:v>
                </c:pt>
                <c:pt idx="55615">
                  <c:v>625418372.29999995</c:v>
                </c:pt>
                <c:pt idx="55616">
                  <c:v>625429617.79999995</c:v>
                </c:pt>
                <c:pt idx="55617">
                  <c:v>625440863.29999995</c:v>
                </c:pt>
                <c:pt idx="55618">
                  <c:v>625452108.79999995</c:v>
                </c:pt>
                <c:pt idx="55619">
                  <c:v>625463354.29999995</c:v>
                </c:pt>
                <c:pt idx="55620">
                  <c:v>625474599.79999995</c:v>
                </c:pt>
                <c:pt idx="55621">
                  <c:v>625485845.29999995</c:v>
                </c:pt>
                <c:pt idx="55622">
                  <c:v>625497090.79999995</c:v>
                </c:pt>
                <c:pt idx="55623">
                  <c:v>625508336.29999995</c:v>
                </c:pt>
                <c:pt idx="55624">
                  <c:v>625519581.79999995</c:v>
                </c:pt>
                <c:pt idx="55625">
                  <c:v>625530827.29999995</c:v>
                </c:pt>
                <c:pt idx="55626">
                  <c:v>625542072.79999995</c:v>
                </c:pt>
                <c:pt idx="55627">
                  <c:v>625553318.29999995</c:v>
                </c:pt>
                <c:pt idx="55628">
                  <c:v>625564563.79999995</c:v>
                </c:pt>
                <c:pt idx="55629">
                  <c:v>625575809.20000005</c:v>
                </c:pt>
                <c:pt idx="55630">
                  <c:v>625587054.70000005</c:v>
                </c:pt>
                <c:pt idx="55631">
                  <c:v>625598300.20000005</c:v>
                </c:pt>
                <c:pt idx="55632">
                  <c:v>625609545.70000005</c:v>
                </c:pt>
                <c:pt idx="55633">
                  <c:v>625620791.20000005</c:v>
                </c:pt>
                <c:pt idx="55634">
                  <c:v>625632036.70000005</c:v>
                </c:pt>
                <c:pt idx="55635">
                  <c:v>625643282.20000005</c:v>
                </c:pt>
                <c:pt idx="55636">
                  <c:v>625654527.70000005</c:v>
                </c:pt>
                <c:pt idx="55637">
                  <c:v>625665773.20000005</c:v>
                </c:pt>
                <c:pt idx="55638">
                  <c:v>625677018.70000005</c:v>
                </c:pt>
                <c:pt idx="55639">
                  <c:v>625688264.20000005</c:v>
                </c:pt>
                <c:pt idx="55640">
                  <c:v>625699509.70000005</c:v>
                </c:pt>
                <c:pt idx="55641">
                  <c:v>625710755.20000005</c:v>
                </c:pt>
                <c:pt idx="55642">
                  <c:v>625722000.70000005</c:v>
                </c:pt>
                <c:pt idx="55643">
                  <c:v>625733246.20000005</c:v>
                </c:pt>
                <c:pt idx="55644">
                  <c:v>625744491.70000005</c:v>
                </c:pt>
                <c:pt idx="55645">
                  <c:v>625755737.20000005</c:v>
                </c:pt>
                <c:pt idx="55646">
                  <c:v>625766982.70000005</c:v>
                </c:pt>
                <c:pt idx="55647">
                  <c:v>625778228.20000005</c:v>
                </c:pt>
                <c:pt idx="55648">
                  <c:v>625789473.70000005</c:v>
                </c:pt>
                <c:pt idx="55649">
                  <c:v>625800719.20000005</c:v>
                </c:pt>
                <c:pt idx="55650">
                  <c:v>625811964.70000005</c:v>
                </c:pt>
                <c:pt idx="55651">
                  <c:v>625823210.20000005</c:v>
                </c:pt>
                <c:pt idx="55652">
                  <c:v>625834455.70000005</c:v>
                </c:pt>
                <c:pt idx="55653">
                  <c:v>625845701.20000005</c:v>
                </c:pt>
                <c:pt idx="55654">
                  <c:v>625856946.70000005</c:v>
                </c:pt>
                <c:pt idx="55655">
                  <c:v>625868192.20000005</c:v>
                </c:pt>
                <c:pt idx="55656">
                  <c:v>625879437.70000005</c:v>
                </c:pt>
                <c:pt idx="55657">
                  <c:v>625890683.20000005</c:v>
                </c:pt>
                <c:pt idx="55658">
                  <c:v>625901928.70000005</c:v>
                </c:pt>
                <c:pt idx="55659">
                  <c:v>625913174.20000005</c:v>
                </c:pt>
                <c:pt idx="55660">
                  <c:v>625924419.70000005</c:v>
                </c:pt>
                <c:pt idx="55661">
                  <c:v>625935665.20000005</c:v>
                </c:pt>
                <c:pt idx="55662">
                  <c:v>625946910.70000005</c:v>
                </c:pt>
                <c:pt idx="55663">
                  <c:v>625958156.20000005</c:v>
                </c:pt>
                <c:pt idx="55664">
                  <c:v>625969401.70000005</c:v>
                </c:pt>
                <c:pt idx="55665">
                  <c:v>625980647.20000005</c:v>
                </c:pt>
                <c:pt idx="55666">
                  <c:v>625991892.70000005</c:v>
                </c:pt>
                <c:pt idx="55667">
                  <c:v>626003138.20000005</c:v>
                </c:pt>
                <c:pt idx="55668">
                  <c:v>626014383.70000005</c:v>
                </c:pt>
                <c:pt idx="55669">
                  <c:v>626025629.20000005</c:v>
                </c:pt>
                <c:pt idx="55670">
                  <c:v>626036874.70000005</c:v>
                </c:pt>
                <c:pt idx="55671">
                  <c:v>626048120.20000005</c:v>
                </c:pt>
                <c:pt idx="55672">
                  <c:v>626059365.70000005</c:v>
                </c:pt>
                <c:pt idx="55673">
                  <c:v>626070611.20000005</c:v>
                </c:pt>
                <c:pt idx="55674">
                  <c:v>626081856.70000005</c:v>
                </c:pt>
                <c:pt idx="55675">
                  <c:v>626093102.20000005</c:v>
                </c:pt>
                <c:pt idx="55676">
                  <c:v>626104347.70000005</c:v>
                </c:pt>
                <c:pt idx="55677">
                  <c:v>626115593.20000005</c:v>
                </c:pt>
                <c:pt idx="55678">
                  <c:v>626126838.70000005</c:v>
                </c:pt>
                <c:pt idx="55679">
                  <c:v>626138084.20000005</c:v>
                </c:pt>
                <c:pt idx="55680">
                  <c:v>626149329.60000002</c:v>
                </c:pt>
                <c:pt idx="55681">
                  <c:v>626160575.10000002</c:v>
                </c:pt>
                <c:pt idx="55682">
                  <c:v>626171820.60000002</c:v>
                </c:pt>
                <c:pt idx="55683">
                  <c:v>626183066.10000002</c:v>
                </c:pt>
                <c:pt idx="55684">
                  <c:v>626194311.60000002</c:v>
                </c:pt>
                <c:pt idx="55685">
                  <c:v>626205557.10000002</c:v>
                </c:pt>
                <c:pt idx="55686">
                  <c:v>626216802.60000002</c:v>
                </c:pt>
                <c:pt idx="55687">
                  <c:v>626228048.10000002</c:v>
                </c:pt>
                <c:pt idx="55688">
                  <c:v>626239293.60000002</c:v>
                </c:pt>
                <c:pt idx="55689">
                  <c:v>626250539.10000002</c:v>
                </c:pt>
                <c:pt idx="55690">
                  <c:v>626261784.60000002</c:v>
                </c:pt>
                <c:pt idx="55691">
                  <c:v>626273030.10000002</c:v>
                </c:pt>
                <c:pt idx="55692">
                  <c:v>626284275.60000002</c:v>
                </c:pt>
                <c:pt idx="55693">
                  <c:v>626295521.10000002</c:v>
                </c:pt>
                <c:pt idx="55694">
                  <c:v>626306766.60000002</c:v>
                </c:pt>
                <c:pt idx="55695">
                  <c:v>626318012.10000002</c:v>
                </c:pt>
                <c:pt idx="55696">
                  <c:v>626329257.60000002</c:v>
                </c:pt>
                <c:pt idx="55697">
                  <c:v>626340503.10000002</c:v>
                </c:pt>
                <c:pt idx="55698">
                  <c:v>626351748.60000002</c:v>
                </c:pt>
                <c:pt idx="55699">
                  <c:v>626362994.10000002</c:v>
                </c:pt>
                <c:pt idx="55700">
                  <c:v>626374239.60000002</c:v>
                </c:pt>
                <c:pt idx="55701">
                  <c:v>626385485.10000002</c:v>
                </c:pt>
                <c:pt idx="55702">
                  <c:v>626396730.60000002</c:v>
                </c:pt>
                <c:pt idx="55703">
                  <c:v>626407976.10000002</c:v>
                </c:pt>
                <c:pt idx="55704">
                  <c:v>626419221.60000002</c:v>
                </c:pt>
                <c:pt idx="55705">
                  <c:v>626430467.10000002</c:v>
                </c:pt>
                <c:pt idx="55706">
                  <c:v>626441712.60000002</c:v>
                </c:pt>
                <c:pt idx="55707">
                  <c:v>626452958.10000002</c:v>
                </c:pt>
                <c:pt idx="55708">
                  <c:v>626464203.60000002</c:v>
                </c:pt>
                <c:pt idx="55709">
                  <c:v>626475449.10000002</c:v>
                </c:pt>
                <c:pt idx="55710">
                  <c:v>626486694.60000002</c:v>
                </c:pt>
                <c:pt idx="55711">
                  <c:v>626497940.10000002</c:v>
                </c:pt>
                <c:pt idx="55712">
                  <c:v>626509185.60000002</c:v>
                </c:pt>
                <c:pt idx="55713">
                  <c:v>626520431.10000002</c:v>
                </c:pt>
                <c:pt idx="55714">
                  <c:v>626531676.60000002</c:v>
                </c:pt>
                <c:pt idx="55715">
                  <c:v>626542922.10000002</c:v>
                </c:pt>
                <c:pt idx="55716">
                  <c:v>626554167.60000002</c:v>
                </c:pt>
                <c:pt idx="55717">
                  <c:v>626565413.10000002</c:v>
                </c:pt>
                <c:pt idx="55718">
                  <c:v>626576658.60000002</c:v>
                </c:pt>
                <c:pt idx="55719">
                  <c:v>626587904.10000002</c:v>
                </c:pt>
                <c:pt idx="55720">
                  <c:v>626599149.60000002</c:v>
                </c:pt>
                <c:pt idx="55721">
                  <c:v>626610395.10000002</c:v>
                </c:pt>
                <c:pt idx="55722">
                  <c:v>626621640.60000002</c:v>
                </c:pt>
                <c:pt idx="55723">
                  <c:v>626632886.10000002</c:v>
                </c:pt>
                <c:pt idx="55724">
                  <c:v>626644131.60000002</c:v>
                </c:pt>
                <c:pt idx="55725">
                  <c:v>626655377.10000002</c:v>
                </c:pt>
                <c:pt idx="55726">
                  <c:v>626666622.60000002</c:v>
                </c:pt>
                <c:pt idx="55727">
                  <c:v>626677868.10000002</c:v>
                </c:pt>
                <c:pt idx="55728">
                  <c:v>626689113.60000002</c:v>
                </c:pt>
                <c:pt idx="55729">
                  <c:v>626700359.10000002</c:v>
                </c:pt>
                <c:pt idx="55730">
                  <c:v>626711604.5</c:v>
                </c:pt>
                <c:pt idx="55731">
                  <c:v>626722850</c:v>
                </c:pt>
                <c:pt idx="55732">
                  <c:v>626734095.5</c:v>
                </c:pt>
                <c:pt idx="55733">
                  <c:v>626745341</c:v>
                </c:pt>
                <c:pt idx="55734">
                  <c:v>626756586.5</c:v>
                </c:pt>
                <c:pt idx="55735">
                  <c:v>626767832</c:v>
                </c:pt>
                <c:pt idx="55736">
                  <c:v>626779077.5</c:v>
                </c:pt>
                <c:pt idx="55737">
                  <c:v>626790323</c:v>
                </c:pt>
                <c:pt idx="55738">
                  <c:v>626801568.5</c:v>
                </c:pt>
                <c:pt idx="55739">
                  <c:v>626812814</c:v>
                </c:pt>
                <c:pt idx="55740">
                  <c:v>626824059.5</c:v>
                </c:pt>
                <c:pt idx="55741">
                  <c:v>626835305</c:v>
                </c:pt>
                <c:pt idx="55742">
                  <c:v>626846550.5</c:v>
                </c:pt>
                <c:pt idx="55743">
                  <c:v>626857796</c:v>
                </c:pt>
                <c:pt idx="55744">
                  <c:v>626869041.5</c:v>
                </c:pt>
                <c:pt idx="55745">
                  <c:v>626880287</c:v>
                </c:pt>
                <c:pt idx="55746">
                  <c:v>626891532.5</c:v>
                </c:pt>
                <c:pt idx="55747">
                  <c:v>626902778</c:v>
                </c:pt>
                <c:pt idx="55748">
                  <c:v>626914023.5</c:v>
                </c:pt>
                <c:pt idx="55749">
                  <c:v>626925269</c:v>
                </c:pt>
                <c:pt idx="55750">
                  <c:v>626936514.5</c:v>
                </c:pt>
                <c:pt idx="55751">
                  <c:v>626947760</c:v>
                </c:pt>
                <c:pt idx="55752">
                  <c:v>626959005.5</c:v>
                </c:pt>
                <c:pt idx="55753">
                  <c:v>626970251</c:v>
                </c:pt>
                <c:pt idx="55754">
                  <c:v>626981496.5</c:v>
                </c:pt>
                <c:pt idx="55755">
                  <c:v>626992742</c:v>
                </c:pt>
                <c:pt idx="55756">
                  <c:v>627003987.5</c:v>
                </c:pt>
                <c:pt idx="55757">
                  <c:v>627015233</c:v>
                </c:pt>
                <c:pt idx="55758">
                  <c:v>627026478.5</c:v>
                </c:pt>
                <c:pt idx="55759">
                  <c:v>627037724</c:v>
                </c:pt>
                <c:pt idx="55760">
                  <c:v>627048969.5</c:v>
                </c:pt>
                <c:pt idx="55761">
                  <c:v>627060215</c:v>
                </c:pt>
                <c:pt idx="55762">
                  <c:v>627071460.5</c:v>
                </c:pt>
                <c:pt idx="55763">
                  <c:v>627082706</c:v>
                </c:pt>
                <c:pt idx="55764">
                  <c:v>627093951.5</c:v>
                </c:pt>
                <c:pt idx="55765">
                  <c:v>627105197</c:v>
                </c:pt>
                <c:pt idx="55766">
                  <c:v>627116442.5</c:v>
                </c:pt>
                <c:pt idx="55767">
                  <c:v>627127688</c:v>
                </c:pt>
                <c:pt idx="55768">
                  <c:v>627138933.5</c:v>
                </c:pt>
                <c:pt idx="55769">
                  <c:v>627150179</c:v>
                </c:pt>
                <c:pt idx="55770">
                  <c:v>627161424.5</c:v>
                </c:pt>
                <c:pt idx="55771">
                  <c:v>627172670</c:v>
                </c:pt>
                <c:pt idx="55772">
                  <c:v>627183915.5</c:v>
                </c:pt>
                <c:pt idx="55773">
                  <c:v>627195161</c:v>
                </c:pt>
                <c:pt idx="55774">
                  <c:v>627206406.5</c:v>
                </c:pt>
                <c:pt idx="55775">
                  <c:v>627217652</c:v>
                </c:pt>
                <c:pt idx="55776">
                  <c:v>627228897.5</c:v>
                </c:pt>
                <c:pt idx="55777">
                  <c:v>627240143</c:v>
                </c:pt>
                <c:pt idx="55778">
                  <c:v>627251388.5</c:v>
                </c:pt>
                <c:pt idx="55779">
                  <c:v>627262634</c:v>
                </c:pt>
                <c:pt idx="55780">
                  <c:v>627273879.5</c:v>
                </c:pt>
                <c:pt idx="55781">
                  <c:v>627285124.89999998</c:v>
                </c:pt>
                <c:pt idx="55782">
                  <c:v>627296370.39999998</c:v>
                </c:pt>
                <c:pt idx="55783">
                  <c:v>627307615.89999998</c:v>
                </c:pt>
                <c:pt idx="55784">
                  <c:v>627318861.39999998</c:v>
                </c:pt>
                <c:pt idx="55785">
                  <c:v>627330106.89999998</c:v>
                </c:pt>
                <c:pt idx="55786">
                  <c:v>627341352.39999998</c:v>
                </c:pt>
                <c:pt idx="55787">
                  <c:v>627352597.89999998</c:v>
                </c:pt>
                <c:pt idx="55788">
                  <c:v>627363843.39999998</c:v>
                </c:pt>
                <c:pt idx="55789">
                  <c:v>627375088.89999998</c:v>
                </c:pt>
                <c:pt idx="55790">
                  <c:v>627386334.39999998</c:v>
                </c:pt>
                <c:pt idx="55791">
                  <c:v>627397579.89999998</c:v>
                </c:pt>
                <c:pt idx="55792">
                  <c:v>627408825.39999998</c:v>
                </c:pt>
                <c:pt idx="55793">
                  <c:v>627420070.89999998</c:v>
                </c:pt>
                <c:pt idx="55794">
                  <c:v>627431316.39999998</c:v>
                </c:pt>
                <c:pt idx="55795">
                  <c:v>627442561.89999998</c:v>
                </c:pt>
                <c:pt idx="55796">
                  <c:v>627453807.39999998</c:v>
                </c:pt>
                <c:pt idx="55797">
                  <c:v>627465052.89999998</c:v>
                </c:pt>
                <c:pt idx="55798">
                  <c:v>627476298.39999998</c:v>
                </c:pt>
                <c:pt idx="55799">
                  <c:v>627487543.89999998</c:v>
                </c:pt>
                <c:pt idx="55800">
                  <c:v>627498789.39999998</c:v>
                </c:pt>
                <c:pt idx="55801">
                  <c:v>627510034.89999998</c:v>
                </c:pt>
                <c:pt idx="55802">
                  <c:v>627521280.39999998</c:v>
                </c:pt>
                <c:pt idx="55803">
                  <c:v>627532525.89999998</c:v>
                </c:pt>
                <c:pt idx="55804">
                  <c:v>627543771.39999998</c:v>
                </c:pt>
                <c:pt idx="55805">
                  <c:v>627555016.89999998</c:v>
                </c:pt>
                <c:pt idx="55806">
                  <c:v>627566262.39999998</c:v>
                </c:pt>
                <c:pt idx="55807">
                  <c:v>627577507.89999998</c:v>
                </c:pt>
                <c:pt idx="55808">
                  <c:v>627588753.39999998</c:v>
                </c:pt>
                <c:pt idx="55809">
                  <c:v>627599998.89999998</c:v>
                </c:pt>
                <c:pt idx="55810">
                  <c:v>627611244.39999998</c:v>
                </c:pt>
                <c:pt idx="55811">
                  <c:v>627622489.89999998</c:v>
                </c:pt>
                <c:pt idx="55812">
                  <c:v>627633735.39999998</c:v>
                </c:pt>
                <c:pt idx="55813">
                  <c:v>627644980.89999998</c:v>
                </c:pt>
                <c:pt idx="55814">
                  <c:v>627656226.39999998</c:v>
                </c:pt>
                <c:pt idx="55815">
                  <c:v>627667471.89999998</c:v>
                </c:pt>
                <c:pt idx="55816">
                  <c:v>627678717.39999998</c:v>
                </c:pt>
                <c:pt idx="55817">
                  <c:v>627689962.89999998</c:v>
                </c:pt>
                <c:pt idx="55818">
                  <c:v>627701208.39999998</c:v>
                </c:pt>
                <c:pt idx="55819">
                  <c:v>627712453.89999998</c:v>
                </c:pt>
                <c:pt idx="55820">
                  <c:v>627723699.39999998</c:v>
                </c:pt>
                <c:pt idx="55821">
                  <c:v>627734944.89999998</c:v>
                </c:pt>
                <c:pt idx="55822">
                  <c:v>627746190.39999998</c:v>
                </c:pt>
                <c:pt idx="55823">
                  <c:v>627757435.89999998</c:v>
                </c:pt>
                <c:pt idx="55824">
                  <c:v>627768681.39999998</c:v>
                </c:pt>
                <c:pt idx="55825">
                  <c:v>627779926.89999998</c:v>
                </c:pt>
                <c:pt idx="55826">
                  <c:v>627791172.39999998</c:v>
                </c:pt>
                <c:pt idx="55827">
                  <c:v>627802417.89999998</c:v>
                </c:pt>
                <c:pt idx="55828">
                  <c:v>627813663.39999998</c:v>
                </c:pt>
                <c:pt idx="55829">
                  <c:v>627824908.89999998</c:v>
                </c:pt>
                <c:pt idx="55830">
                  <c:v>627836154.39999998</c:v>
                </c:pt>
                <c:pt idx="55831">
                  <c:v>627847399.79999995</c:v>
                </c:pt>
                <c:pt idx="55832">
                  <c:v>627858645.29999995</c:v>
                </c:pt>
                <c:pt idx="55833">
                  <c:v>627869890.79999995</c:v>
                </c:pt>
                <c:pt idx="55834">
                  <c:v>627881136.29999995</c:v>
                </c:pt>
                <c:pt idx="55835">
                  <c:v>627892381.79999995</c:v>
                </c:pt>
                <c:pt idx="55836">
                  <c:v>627903627.29999995</c:v>
                </c:pt>
                <c:pt idx="55837">
                  <c:v>627914872.79999995</c:v>
                </c:pt>
                <c:pt idx="55838">
                  <c:v>627926118.29999995</c:v>
                </c:pt>
                <c:pt idx="55839">
                  <c:v>627937363.79999995</c:v>
                </c:pt>
                <c:pt idx="55840">
                  <c:v>627948609.29999995</c:v>
                </c:pt>
                <c:pt idx="55841">
                  <c:v>627959854.79999995</c:v>
                </c:pt>
                <c:pt idx="55842">
                  <c:v>627971100.29999995</c:v>
                </c:pt>
                <c:pt idx="55843">
                  <c:v>627982345.79999995</c:v>
                </c:pt>
                <c:pt idx="55844">
                  <c:v>627993591.29999995</c:v>
                </c:pt>
                <c:pt idx="55845">
                  <c:v>628004836.79999995</c:v>
                </c:pt>
                <c:pt idx="55846">
                  <c:v>628016082.29999995</c:v>
                </c:pt>
                <c:pt idx="55847">
                  <c:v>628027327.79999995</c:v>
                </c:pt>
                <c:pt idx="55848">
                  <c:v>628038573.29999995</c:v>
                </c:pt>
                <c:pt idx="55849">
                  <c:v>628049818.79999995</c:v>
                </c:pt>
                <c:pt idx="55850">
                  <c:v>628061064.29999995</c:v>
                </c:pt>
                <c:pt idx="55851">
                  <c:v>628072309.79999995</c:v>
                </c:pt>
                <c:pt idx="55852">
                  <c:v>628083555.29999995</c:v>
                </c:pt>
                <c:pt idx="55853">
                  <c:v>628094800.79999995</c:v>
                </c:pt>
                <c:pt idx="55854">
                  <c:v>628106046.29999995</c:v>
                </c:pt>
                <c:pt idx="55855">
                  <c:v>628117291.79999995</c:v>
                </c:pt>
                <c:pt idx="55856">
                  <c:v>628128537.29999995</c:v>
                </c:pt>
                <c:pt idx="55857">
                  <c:v>628139782.79999995</c:v>
                </c:pt>
                <c:pt idx="55858">
                  <c:v>628151028.29999995</c:v>
                </c:pt>
                <c:pt idx="55859">
                  <c:v>628162273.79999995</c:v>
                </c:pt>
                <c:pt idx="55860">
                  <c:v>628173519.29999995</c:v>
                </c:pt>
                <c:pt idx="55861">
                  <c:v>628184764.79999995</c:v>
                </c:pt>
                <c:pt idx="55862">
                  <c:v>628196010.29999995</c:v>
                </c:pt>
                <c:pt idx="55863">
                  <c:v>628207255.79999995</c:v>
                </c:pt>
                <c:pt idx="55864">
                  <c:v>628218501.29999995</c:v>
                </c:pt>
                <c:pt idx="55865">
                  <c:v>628229746.79999995</c:v>
                </c:pt>
                <c:pt idx="55866">
                  <c:v>628240992.29999995</c:v>
                </c:pt>
                <c:pt idx="55867">
                  <c:v>628252237.79999995</c:v>
                </c:pt>
                <c:pt idx="55868">
                  <c:v>628263483.29999995</c:v>
                </c:pt>
                <c:pt idx="55869">
                  <c:v>628274728.79999995</c:v>
                </c:pt>
                <c:pt idx="55870">
                  <c:v>628285974.29999995</c:v>
                </c:pt>
                <c:pt idx="55871">
                  <c:v>628297219.79999995</c:v>
                </c:pt>
                <c:pt idx="55872">
                  <c:v>628308465.29999995</c:v>
                </c:pt>
                <c:pt idx="55873">
                  <c:v>628319710.79999995</c:v>
                </c:pt>
                <c:pt idx="55874">
                  <c:v>628330956.29999995</c:v>
                </c:pt>
                <c:pt idx="55875">
                  <c:v>628342201.79999995</c:v>
                </c:pt>
                <c:pt idx="55876">
                  <c:v>628353447.29999995</c:v>
                </c:pt>
                <c:pt idx="55877">
                  <c:v>628364692.79999995</c:v>
                </c:pt>
                <c:pt idx="55878">
                  <c:v>628375938.29999995</c:v>
                </c:pt>
                <c:pt idx="55879">
                  <c:v>628387183.79999995</c:v>
                </c:pt>
                <c:pt idx="55880">
                  <c:v>628398429.29999995</c:v>
                </c:pt>
                <c:pt idx="55881">
                  <c:v>628409674.79999995</c:v>
                </c:pt>
                <c:pt idx="55882">
                  <c:v>628420920.20000005</c:v>
                </c:pt>
                <c:pt idx="55883">
                  <c:v>628432165.70000005</c:v>
                </c:pt>
                <c:pt idx="55884">
                  <c:v>628443411.20000005</c:v>
                </c:pt>
                <c:pt idx="55885">
                  <c:v>628454656.70000005</c:v>
                </c:pt>
                <c:pt idx="55886">
                  <c:v>628465902.20000005</c:v>
                </c:pt>
                <c:pt idx="55887">
                  <c:v>628477147.70000005</c:v>
                </c:pt>
                <c:pt idx="55888">
                  <c:v>628488393.20000005</c:v>
                </c:pt>
                <c:pt idx="55889">
                  <c:v>628499638.70000005</c:v>
                </c:pt>
                <c:pt idx="55890">
                  <c:v>628510884.20000005</c:v>
                </c:pt>
                <c:pt idx="55891">
                  <c:v>628522129.70000005</c:v>
                </c:pt>
                <c:pt idx="55892">
                  <c:v>628533375.20000005</c:v>
                </c:pt>
                <c:pt idx="55893">
                  <c:v>628544620.70000005</c:v>
                </c:pt>
                <c:pt idx="55894">
                  <c:v>628555866.20000005</c:v>
                </c:pt>
                <c:pt idx="55895">
                  <c:v>628567111.70000005</c:v>
                </c:pt>
                <c:pt idx="55896">
                  <c:v>628578357.20000005</c:v>
                </c:pt>
                <c:pt idx="55897">
                  <c:v>628589602.70000005</c:v>
                </c:pt>
                <c:pt idx="55898">
                  <c:v>628600848.20000005</c:v>
                </c:pt>
                <c:pt idx="55899">
                  <c:v>628612093.70000005</c:v>
                </c:pt>
                <c:pt idx="55900">
                  <c:v>628623339.20000005</c:v>
                </c:pt>
                <c:pt idx="55901">
                  <c:v>628634584.70000005</c:v>
                </c:pt>
                <c:pt idx="55902">
                  <c:v>628645830.20000005</c:v>
                </c:pt>
                <c:pt idx="55903">
                  <c:v>628657075.70000005</c:v>
                </c:pt>
                <c:pt idx="55904">
                  <c:v>628668321.20000005</c:v>
                </c:pt>
                <c:pt idx="55905">
                  <c:v>628679566.70000005</c:v>
                </c:pt>
                <c:pt idx="55906">
                  <c:v>628690812.20000005</c:v>
                </c:pt>
                <c:pt idx="55907">
                  <c:v>628702057.70000005</c:v>
                </c:pt>
                <c:pt idx="55908">
                  <c:v>628713303.20000005</c:v>
                </c:pt>
                <c:pt idx="55909">
                  <c:v>628724548.70000005</c:v>
                </c:pt>
                <c:pt idx="55910">
                  <c:v>628735794.20000005</c:v>
                </c:pt>
                <c:pt idx="55911">
                  <c:v>628747039.70000005</c:v>
                </c:pt>
                <c:pt idx="55912">
                  <c:v>628758285.20000005</c:v>
                </c:pt>
                <c:pt idx="55913">
                  <c:v>628769530.70000005</c:v>
                </c:pt>
                <c:pt idx="55914">
                  <c:v>628780776.20000005</c:v>
                </c:pt>
                <c:pt idx="55915">
                  <c:v>628792021.70000005</c:v>
                </c:pt>
                <c:pt idx="55916">
                  <c:v>628803267.20000005</c:v>
                </c:pt>
                <c:pt idx="55917">
                  <c:v>628814512.70000005</c:v>
                </c:pt>
                <c:pt idx="55918">
                  <c:v>628825758.20000005</c:v>
                </c:pt>
                <c:pt idx="55919">
                  <c:v>628837003.70000005</c:v>
                </c:pt>
                <c:pt idx="55920">
                  <c:v>628848249.20000005</c:v>
                </c:pt>
                <c:pt idx="55921">
                  <c:v>628859494.70000005</c:v>
                </c:pt>
                <c:pt idx="55922">
                  <c:v>628870740.20000005</c:v>
                </c:pt>
                <c:pt idx="55923">
                  <c:v>628881985.70000005</c:v>
                </c:pt>
                <c:pt idx="55924">
                  <c:v>628893231.20000005</c:v>
                </c:pt>
                <c:pt idx="55925">
                  <c:v>628904476.70000005</c:v>
                </c:pt>
                <c:pt idx="55926">
                  <c:v>628915722.20000005</c:v>
                </c:pt>
                <c:pt idx="55927">
                  <c:v>628926967.70000005</c:v>
                </c:pt>
                <c:pt idx="55928">
                  <c:v>628938213.20000005</c:v>
                </c:pt>
                <c:pt idx="55929">
                  <c:v>628949458.70000005</c:v>
                </c:pt>
                <c:pt idx="55930">
                  <c:v>628960704.20000005</c:v>
                </c:pt>
                <c:pt idx="55931">
                  <c:v>628971949.70000005</c:v>
                </c:pt>
                <c:pt idx="55932">
                  <c:v>628983195.10000002</c:v>
                </c:pt>
                <c:pt idx="55933">
                  <c:v>628994440.60000002</c:v>
                </c:pt>
                <c:pt idx="55934">
                  <c:v>629005686.10000002</c:v>
                </c:pt>
                <c:pt idx="55935">
                  <c:v>629016931.60000002</c:v>
                </c:pt>
                <c:pt idx="55936">
                  <c:v>629028177.10000002</c:v>
                </c:pt>
                <c:pt idx="55937">
                  <c:v>629039422.60000002</c:v>
                </c:pt>
                <c:pt idx="55938">
                  <c:v>629050668.10000002</c:v>
                </c:pt>
                <c:pt idx="55939">
                  <c:v>629061913.60000002</c:v>
                </c:pt>
                <c:pt idx="55940">
                  <c:v>629073159.10000002</c:v>
                </c:pt>
                <c:pt idx="55941">
                  <c:v>629084404.60000002</c:v>
                </c:pt>
                <c:pt idx="55942">
                  <c:v>629095650.10000002</c:v>
                </c:pt>
                <c:pt idx="55943">
                  <c:v>629106895.60000002</c:v>
                </c:pt>
                <c:pt idx="55944">
                  <c:v>629118141.10000002</c:v>
                </c:pt>
                <c:pt idx="55945">
                  <c:v>629129386.60000002</c:v>
                </c:pt>
                <c:pt idx="55946">
                  <c:v>629140632.10000002</c:v>
                </c:pt>
                <c:pt idx="55947">
                  <c:v>629151877.60000002</c:v>
                </c:pt>
                <c:pt idx="55948">
                  <c:v>629163123.10000002</c:v>
                </c:pt>
                <c:pt idx="55949">
                  <c:v>629174368.60000002</c:v>
                </c:pt>
                <c:pt idx="55950">
                  <c:v>629185614.10000002</c:v>
                </c:pt>
                <c:pt idx="55951">
                  <c:v>629196859.60000002</c:v>
                </c:pt>
                <c:pt idx="55952">
                  <c:v>629208105.10000002</c:v>
                </c:pt>
                <c:pt idx="55953">
                  <c:v>629219350.60000002</c:v>
                </c:pt>
                <c:pt idx="55954">
                  <c:v>629230596.10000002</c:v>
                </c:pt>
                <c:pt idx="55955">
                  <c:v>629241841.60000002</c:v>
                </c:pt>
                <c:pt idx="55956">
                  <c:v>629253087.10000002</c:v>
                </c:pt>
                <c:pt idx="55957">
                  <c:v>629264332.60000002</c:v>
                </c:pt>
                <c:pt idx="55958">
                  <c:v>629275578.10000002</c:v>
                </c:pt>
                <c:pt idx="55959">
                  <c:v>629286823.60000002</c:v>
                </c:pt>
                <c:pt idx="55960">
                  <c:v>629298069.10000002</c:v>
                </c:pt>
                <c:pt idx="55961">
                  <c:v>629309314.60000002</c:v>
                </c:pt>
                <c:pt idx="55962">
                  <c:v>629320560.10000002</c:v>
                </c:pt>
                <c:pt idx="55963">
                  <c:v>629331805.60000002</c:v>
                </c:pt>
                <c:pt idx="55964">
                  <c:v>629343051.10000002</c:v>
                </c:pt>
                <c:pt idx="55965">
                  <c:v>629354296.60000002</c:v>
                </c:pt>
                <c:pt idx="55966">
                  <c:v>629365542.10000002</c:v>
                </c:pt>
                <c:pt idx="55967">
                  <c:v>629376787.60000002</c:v>
                </c:pt>
                <c:pt idx="55968">
                  <c:v>629388033.10000002</c:v>
                </c:pt>
                <c:pt idx="55969">
                  <c:v>629399278.60000002</c:v>
                </c:pt>
                <c:pt idx="55970">
                  <c:v>629410524.10000002</c:v>
                </c:pt>
                <c:pt idx="55971">
                  <c:v>629421769.60000002</c:v>
                </c:pt>
                <c:pt idx="55972">
                  <c:v>629433015.10000002</c:v>
                </c:pt>
                <c:pt idx="55973">
                  <c:v>629444260.60000002</c:v>
                </c:pt>
                <c:pt idx="55974">
                  <c:v>629455506.10000002</c:v>
                </c:pt>
                <c:pt idx="55975">
                  <c:v>629466751.60000002</c:v>
                </c:pt>
                <c:pt idx="55976">
                  <c:v>629477997.10000002</c:v>
                </c:pt>
                <c:pt idx="55977">
                  <c:v>629489242.60000002</c:v>
                </c:pt>
                <c:pt idx="55978">
                  <c:v>629500488.10000002</c:v>
                </c:pt>
                <c:pt idx="55979">
                  <c:v>629511733.60000002</c:v>
                </c:pt>
                <c:pt idx="55980">
                  <c:v>629522979.10000002</c:v>
                </c:pt>
                <c:pt idx="55981">
                  <c:v>629534224.60000002</c:v>
                </c:pt>
                <c:pt idx="55982">
                  <c:v>629545470</c:v>
                </c:pt>
                <c:pt idx="55983">
                  <c:v>629556715.5</c:v>
                </c:pt>
                <c:pt idx="55984">
                  <c:v>629567961</c:v>
                </c:pt>
                <c:pt idx="55985">
                  <c:v>629579206.5</c:v>
                </c:pt>
                <c:pt idx="55986">
                  <c:v>629590452</c:v>
                </c:pt>
                <c:pt idx="55987">
                  <c:v>629601697.5</c:v>
                </c:pt>
                <c:pt idx="55988">
                  <c:v>629612943</c:v>
                </c:pt>
                <c:pt idx="55989">
                  <c:v>629624188.5</c:v>
                </c:pt>
                <c:pt idx="55990">
                  <c:v>629635434</c:v>
                </c:pt>
                <c:pt idx="55991">
                  <c:v>629646679.5</c:v>
                </c:pt>
                <c:pt idx="55992">
                  <c:v>629657925</c:v>
                </c:pt>
                <c:pt idx="55993">
                  <c:v>629669170.5</c:v>
                </c:pt>
                <c:pt idx="55994">
                  <c:v>629680416</c:v>
                </c:pt>
                <c:pt idx="55995">
                  <c:v>629691661.5</c:v>
                </c:pt>
                <c:pt idx="55996">
                  <c:v>629702907</c:v>
                </c:pt>
                <c:pt idx="55997">
                  <c:v>629714152.5</c:v>
                </c:pt>
                <c:pt idx="55998">
                  <c:v>629725398</c:v>
                </c:pt>
                <c:pt idx="55999">
                  <c:v>629736643.5</c:v>
                </c:pt>
                <c:pt idx="56000">
                  <c:v>629747889</c:v>
                </c:pt>
                <c:pt idx="56001">
                  <c:v>629759134.5</c:v>
                </c:pt>
                <c:pt idx="56002">
                  <c:v>629770380</c:v>
                </c:pt>
                <c:pt idx="56003">
                  <c:v>629781625.5</c:v>
                </c:pt>
                <c:pt idx="56004">
                  <c:v>629792871</c:v>
                </c:pt>
                <c:pt idx="56005">
                  <c:v>629804116.5</c:v>
                </c:pt>
                <c:pt idx="56006">
                  <c:v>629815362</c:v>
                </c:pt>
                <c:pt idx="56007">
                  <c:v>629826607.5</c:v>
                </c:pt>
                <c:pt idx="56008">
                  <c:v>629837853</c:v>
                </c:pt>
                <c:pt idx="56009">
                  <c:v>629849098.5</c:v>
                </c:pt>
                <c:pt idx="56010">
                  <c:v>629860344</c:v>
                </c:pt>
                <c:pt idx="56011">
                  <c:v>629871589.5</c:v>
                </c:pt>
                <c:pt idx="56012">
                  <c:v>629882835</c:v>
                </c:pt>
                <c:pt idx="56013">
                  <c:v>629894080.5</c:v>
                </c:pt>
                <c:pt idx="56014">
                  <c:v>629905326</c:v>
                </c:pt>
                <c:pt idx="56015">
                  <c:v>629916571.5</c:v>
                </c:pt>
                <c:pt idx="56016">
                  <c:v>629927817</c:v>
                </c:pt>
                <c:pt idx="56017">
                  <c:v>629939062.5</c:v>
                </c:pt>
                <c:pt idx="56018">
                  <c:v>629950308</c:v>
                </c:pt>
                <c:pt idx="56019">
                  <c:v>629961553.5</c:v>
                </c:pt>
                <c:pt idx="56020">
                  <c:v>629972799</c:v>
                </c:pt>
                <c:pt idx="56021">
                  <c:v>629984044.5</c:v>
                </c:pt>
                <c:pt idx="56022">
                  <c:v>629995290</c:v>
                </c:pt>
                <c:pt idx="56023">
                  <c:v>630006535.5</c:v>
                </c:pt>
                <c:pt idx="56024">
                  <c:v>630017781</c:v>
                </c:pt>
                <c:pt idx="56025">
                  <c:v>630029026.5</c:v>
                </c:pt>
                <c:pt idx="56026">
                  <c:v>630040272</c:v>
                </c:pt>
                <c:pt idx="56027">
                  <c:v>630051517.5</c:v>
                </c:pt>
                <c:pt idx="56028">
                  <c:v>630062763</c:v>
                </c:pt>
                <c:pt idx="56029">
                  <c:v>630074008.5</c:v>
                </c:pt>
                <c:pt idx="56030">
                  <c:v>630085254</c:v>
                </c:pt>
                <c:pt idx="56031">
                  <c:v>630096499.5</c:v>
                </c:pt>
                <c:pt idx="56032">
                  <c:v>630107745</c:v>
                </c:pt>
                <c:pt idx="56033">
                  <c:v>630118990.39999998</c:v>
                </c:pt>
                <c:pt idx="56034">
                  <c:v>630130235.89999998</c:v>
                </c:pt>
                <c:pt idx="56035">
                  <c:v>630141481.39999998</c:v>
                </c:pt>
                <c:pt idx="56036">
                  <c:v>630152726.89999998</c:v>
                </c:pt>
                <c:pt idx="56037">
                  <c:v>630163972.39999998</c:v>
                </c:pt>
                <c:pt idx="56038">
                  <c:v>630175217.89999998</c:v>
                </c:pt>
                <c:pt idx="56039">
                  <c:v>630186463.39999998</c:v>
                </c:pt>
                <c:pt idx="56040">
                  <c:v>630197708.89999998</c:v>
                </c:pt>
                <c:pt idx="56041">
                  <c:v>630208954.39999998</c:v>
                </c:pt>
                <c:pt idx="56042">
                  <c:v>630220199.89999998</c:v>
                </c:pt>
                <c:pt idx="56043">
                  <c:v>630231445.39999998</c:v>
                </c:pt>
                <c:pt idx="56044">
                  <c:v>630242690.89999998</c:v>
                </c:pt>
                <c:pt idx="56045">
                  <c:v>630253936.39999998</c:v>
                </c:pt>
                <c:pt idx="56046">
                  <c:v>630265181.89999998</c:v>
                </c:pt>
                <c:pt idx="56047">
                  <c:v>630276427.39999998</c:v>
                </c:pt>
                <c:pt idx="56048">
                  <c:v>630287672.89999998</c:v>
                </c:pt>
                <c:pt idx="56049">
                  <c:v>630298918.39999998</c:v>
                </c:pt>
                <c:pt idx="56050">
                  <c:v>630310163.89999998</c:v>
                </c:pt>
                <c:pt idx="56051">
                  <c:v>630321409.39999998</c:v>
                </c:pt>
                <c:pt idx="56052">
                  <c:v>630332654.89999998</c:v>
                </c:pt>
                <c:pt idx="56053">
                  <c:v>630343900.39999998</c:v>
                </c:pt>
                <c:pt idx="56054">
                  <c:v>630355145.89999998</c:v>
                </c:pt>
                <c:pt idx="56055">
                  <c:v>630366391.39999998</c:v>
                </c:pt>
                <c:pt idx="56056">
                  <c:v>630377636.89999998</c:v>
                </c:pt>
                <c:pt idx="56057">
                  <c:v>630388882.39999998</c:v>
                </c:pt>
                <c:pt idx="56058">
                  <c:v>630400127.89999998</c:v>
                </c:pt>
                <c:pt idx="56059">
                  <c:v>630411373.39999998</c:v>
                </c:pt>
                <c:pt idx="56060">
                  <c:v>630422618.89999998</c:v>
                </c:pt>
                <c:pt idx="56061">
                  <c:v>630433864.39999998</c:v>
                </c:pt>
                <c:pt idx="56062">
                  <c:v>630445109.89999998</c:v>
                </c:pt>
                <c:pt idx="56063">
                  <c:v>630456355.39999998</c:v>
                </c:pt>
                <c:pt idx="56064">
                  <c:v>630467600.89999998</c:v>
                </c:pt>
                <c:pt idx="56065">
                  <c:v>630478846.39999998</c:v>
                </c:pt>
                <c:pt idx="56066">
                  <c:v>630490091.89999998</c:v>
                </c:pt>
                <c:pt idx="56067">
                  <c:v>630501337.39999998</c:v>
                </c:pt>
                <c:pt idx="56068">
                  <c:v>630512582.89999998</c:v>
                </c:pt>
                <c:pt idx="56069">
                  <c:v>630523828.39999998</c:v>
                </c:pt>
                <c:pt idx="56070">
                  <c:v>630535073.89999998</c:v>
                </c:pt>
                <c:pt idx="56071">
                  <c:v>630546319.39999998</c:v>
                </c:pt>
                <c:pt idx="56072">
                  <c:v>630557564.89999998</c:v>
                </c:pt>
                <c:pt idx="56073">
                  <c:v>630568810.39999998</c:v>
                </c:pt>
                <c:pt idx="56074">
                  <c:v>630580055.89999998</c:v>
                </c:pt>
                <c:pt idx="56075">
                  <c:v>630591301.39999998</c:v>
                </c:pt>
                <c:pt idx="56076">
                  <c:v>630602546.89999998</c:v>
                </c:pt>
                <c:pt idx="56077">
                  <c:v>630613792.39999998</c:v>
                </c:pt>
                <c:pt idx="56078">
                  <c:v>630625037.89999998</c:v>
                </c:pt>
                <c:pt idx="56079">
                  <c:v>630636283.39999998</c:v>
                </c:pt>
                <c:pt idx="56080">
                  <c:v>630647528.89999998</c:v>
                </c:pt>
                <c:pt idx="56081">
                  <c:v>630658774.39999998</c:v>
                </c:pt>
                <c:pt idx="56082">
                  <c:v>630670019.89999998</c:v>
                </c:pt>
                <c:pt idx="56083">
                  <c:v>630681265.29999995</c:v>
                </c:pt>
                <c:pt idx="56084">
                  <c:v>630692510.79999995</c:v>
                </c:pt>
                <c:pt idx="56085">
                  <c:v>630703756.29999995</c:v>
                </c:pt>
                <c:pt idx="56086">
                  <c:v>630715001.79999995</c:v>
                </c:pt>
                <c:pt idx="56087">
                  <c:v>630726247.29999995</c:v>
                </c:pt>
                <c:pt idx="56088">
                  <c:v>630737492.79999995</c:v>
                </c:pt>
                <c:pt idx="56089">
                  <c:v>630748738.29999995</c:v>
                </c:pt>
                <c:pt idx="56090">
                  <c:v>630759983.79999995</c:v>
                </c:pt>
                <c:pt idx="56091">
                  <c:v>630771229.29999995</c:v>
                </c:pt>
                <c:pt idx="56092">
                  <c:v>630782474.79999995</c:v>
                </c:pt>
                <c:pt idx="56093">
                  <c:v>630793720.29999995</c:v>
                </c:pt>
                <c:pt idx="56094">
                  <c:v>630804965.79999995</c:v>
                </c:pt>
                <c:pt idx="56095">
                  <c:v>630816211.29999995</c:v>
                </c:pt>
                <c:pt idx="56096">
                  <c:v>630827456.79999995</c:v>
                </c:pt>
                <c:pt idx="56097">
                  <c:v>630838702.29999995</c:v>
                </c:pt>
                <c:pt idx="56098">
                  <c:v>630849947.79999995</c:v>
                </c:pt>
                <c:pt idx="56099">
                  <c:v>630861193.29999995</c:v>
                </c:pt>
                <c:pt idx="56100">
                  <c:v>630872438.79999995</c:v>
                </c:pt>
                <c:pt idx="56101">
                  <c:v>630883684.29999995</c:v>
                </c:pt>
                <c:pt idx="56102">
                  <c:v>630894929.79999995</c:v>
                </c:pt>
                <c:pt idx="56103">
                  <c:v>630906175.29999995</c:v>
                </c:pt>
                <c:pt idx="56104">
                  <c:v>630917420.79999995</c:v>
                </c:pt>
                <c:pt idx="56105">
                  <c:v>630928666.29999995</c:v>
                </c:pt>
                <c:pt idx="56106">
                  <c:v>630939911.79999995</c:v>
                </c:pt>
                <c:pt idx="56107">
                  <c:v>630951157.29999995</c:v>
                </c:pt>
                <c:pt idx="56108">
                  <c:v>630962402.79999995</c:v>
                </c:pt>
                <c:pt idx="56109">
                  <c:v>630973648.29999995</c:v>
                </c:pt>
                <c:pt idx="56110">
                  <c:v>630984893.79999995</c:v>
                </c:pt>
                <c:pt idx="56111">
                  <c:v>630996139.29999995</c:v>
                </c:pt>
                <c:pt idx="56112">
                  <c:v>631007384.79999995</c:v>
                </c:pt>
                <c:pt idx="56113">
                  <c:v>631018630.29999995</c:v>
                </c:pt>
                <c:pt idx="56114">
                  <c:v>631029875.79999995</c:v>
                </c:pt>
                <c:pt idx="56115">
                  <c:v>631041121.29999995</c:v>
                </c:pt>
                <c:pt idx="56116">
                  <c:v>631052366.79999995</c:v>
                </c:pt>
                <c:pt idx="56117">
                  <c:v>631063612.29999995</c:v>
                </c:pt>
                <c:pt idx="56118">
                  <c:v>631074857.79999995</c:v>
                </c:pt>
                <c:pt idx="56119">
                  <c:v>631086103.29999995</c:v>
                </c:pt>
                <c:pt idx="56120">
                  <c:v>631097348.79999995</c:v>
                </c:pt>
                <c:pt idx="56121">
                  <c:v>631108594.29999995</c:v>
                </c:pt>
                <c:pt idx="56122">
                  <c:v>631119839.79999995</c:v>
                </c:pt>
                <c:pt idx="56123">
                  <c:v>631131085.29999995</c:v>
                </c:pt>
                <c:pt idx="56124">
                  <c:v>631142330.79999995</c:v>
                </c:pt>
                <c:pt idx="56125">
                  <c:v>631153576.29999995</c:v>
                </c:pt>
                <c:pt idx="56126">
                  <c:v>631164821.79999995</c:v>
                </c:pt>
                <c:pt idx="56127">
                  <c:v>631176067.29999995</c:v>
                </c:pt>
                <c:pt idx="56128">
                  <c:v>631187312.79999995</c:v>
                </c:pt>
                <c:pt idx="56129">
                  <c:v>631198558.29999995</c:v>
                </c:pt>
                <c:pt idx="56130">
                  <c:v>631209803.79999995</c:v>
                </c:pt>
                <c:pt idx="56131">
                  <c:v>631221049.29999995</c:v>
                </c:pt>
                <c:pt idx="56132">
                  <c:v>631232294.79999995</c:v>
                </c:pt>
                <c:pt idx="56133">
                  <c:v>631243540.29999995</c:v>
                </c:pt>
                <c:pt idx="56134">
                  <c:v>631254785.70000005</c:v>
                </c:pt>
                <c:pt idx="56135">
                  <c:v>631266031.20000005</c:v>
                </c:pt>
                <c:pt idx="56136">
                  <c:v>631277276.70000005</c:v>
                </c:pt>
                <c:pt idx="56137">
                  <c:v>631288522.20000005</c:v>
                </c:pt>
                <c:pt idx="56138">
                  <c:v>631299767.70000005</c:v>
                </c:pt>
                <c:pt idx="56139">
                  <c:v>631311013.20000005</c:v>
                </c:pt>
                <c:pt idx="56140">
                  <c:v>631322258.70000005</c:v>
                </c:pt>
                <c:pt idx="56141">
                  <c:v>631333504.20000005</c:v>
                </c:pt>
                <c:pt idx="56142">
                  <c:v>631344749.70000005</c:v>
                </c:pt>
                <c:pt idx="56143">
                  <c:v>631355995.20000005</c:v>
                </c:pt>
                <c:pt idx="56144">
                  <c:v>631367240.70000005</c:v>
                </c:pt>
                <c:pt idx="56145">
                  <c:v>631378486.20000005</c:v>
                </c:pt>
                <c:pt idx="56146">
                  <c:v>631389731.70000005</c:v>
                </c:pt>
                <c:pt idx="56147">
                  <c:v>631400977.20000005</c:v>
                </c:pt>
                <c:pt idx="56148">
                  <c:v>631412222.70000005</c:v>
                </c:pt>
                <c:pt idx="56149">
                  <c:v>631423468.20000005</c:v>
                </c:pt>
                <c:pt idx="56150">
                  <c:v>631434713.70000005</c:v>
                </c:pt>
                <c:pt idx="56151">
                  <c:v>631445959.20000005</c:v>
                </c:pt>
                <c:pt idx="56152">
                  <c:v>631457204.70000005</c:v>
                </c:pt>
                <c:pt idx="56153">
                  <c:v>631468450.20000005</c:v>
                </c:pt>
                <c:pt idx="56154">
                  <c:v>631479695.70000005</c:v>
                </c:pt>
                <c:pt idx="56155">
                  <c:v>631490941.20000005</c:v>
                </c:pt>
                <c:pt idx="56156">
                  <c:v>631502186.70000005</c:v>
                </c:pt>
                <c:pt idx="56157">
                  <c:v>631513432.20000005</c:v>
                </c:pt>
                <c:pt idx="56158">
                  <c:v>631524677.70000005</c:v>
                </c:pt>
                <c:pt idx="56159">
                  <c:v>631535923.20000005</c:v>
                </c:pt>
                <c:pt idx="56160">
                  <c:v>631547168.70000005</c:v>
                </c:pt>
                <c:pt idx="56161">
                  <c:v>631558414.20000005</c:v>
                </c:pt>
                <c:pt idx="56162">
                  <c:v>631569659.70000005</c:v>
                </c:pt>
                <c:pt idx="56163">
                  <c:v>631580905.20000005</c:v>
                </c:pt>
                <c:pt idx="56164">
                  <c:v>631592150.70000005</c:v>
                </c:pt>
                <c:pt idx="56165">
                  <c:v>631603396.20000005</c:v>
                </c:pt>
                <c:pt idx="56166">
                  <c:v>631614641.70000005</c:v>
                </c:pt>
                <c:pt idx="56167">
                  <c:v>631625887.20000005</c:v>
                </c:pt>
                <c:pt idx="56168">
                  <c:v>631637132.70000005</c:v>
                </c:pt>
                <c:pt idx="56169">
                  <c:v>631648378.20000005</c:v>
                </c:pt>
                <c:pt idx="56170">
                  <c:v>631659623.70000005</c:v>
                </c:pt>
                <c:pt idx="56171">
                  <c:v>631670869.20000005</c:v>
                </c:pt>
                <c:pt idx="56172">
                  <c:v>631682114.70000005</c:v>
                </c:pt>
                <c:pt idx="56173">
                  <c:v>631693360.20000005</c:v>
                </c:pt>
                <c:pt idx="56174">
                  <c:v>631704605.70000005</c:v>
                </c:pt>
                <c:pt idx="56175">
                  <c:v>631715851.20000005</c:v>
                </c:pt>
                <c:pt idx="56176">
                  <c:v>631727096.70000005</c:v>
                </c:pt>
                <c:pt idx="56177">
                  <c:v>631738342.20000005</c:v>
                </c:pt>
                <c:pt idx="56178">
                  <c:v>631749587.70000005</c:v>
                </c:pt>
                <c:pt idx="56179">
                  <c:v>631760833.20000005</c:v>
                </c:pt>
                <c:pt idx="56180">
                  <c:v>631772078.70000005</c:v>
                </c:pt>
                <c:pt idx="56181">
                  <c:v>631783324.20000005</c:v>
                </c:pt>
                <c:pt idx="56182">
                  <c:v>631794569.70000005</c:v>
                </c:pt>
                <c:pt idx="56183">
                  <c:v>631805815.20000005</c:v>
                </c:pt>
                <c:pt idx="56184">
                  <c:v>631817060.60000002</c:v>
                </c:pt>
                <c:pt idx="56185">
                  <c:v>631828306.10000002</c:v>
                </c:pt>
                <c:pt idx="56186">
                  <c:v>631839551.60000002</c:v>
                </c:pt>
                <c:pt idx="56187">
                  <c:v>631850797.10000002</c:v>
                </c:pt>
                <c:pt idx="56188">
                  <c:v>631862042.60000002</c:v>
                </c:pt>
                <c:pt idx="56189">
                  <c:v>631873288.10000002</c:v>
                </c:pt>
                <c:pt idx="56190">
                  <c:v>631884533.60000002</c:v>
                </c:pt>
                <c:pt idx="56191">
                  <c:v>631895779.10000002</c:v>
                </c:pt>
                <c:pt idx="56192">
                  <c:v>631907024.60000002</c:v>
                </c:pt>
                <c:pt idx="56193">
                  <c:v>631918270.10000002</c:v>
                </c:pt>
                <c:pt idx="56194">
                  <c:v>631929515.60000002</c:v>
                </c:pt>
                <c:pt idx="56195">
                  <c:v>631940761.10000002</c:v>
                </c:pt>
                <c:pt idx="56196">
                  <c:v>631952006.60000002</c:v>
                </c:pt>
                <c:pt idx="56197">
                  <c:v>631963252.10000002</c:v>
                </c:pt>
                <c:pt idx="56198">
                  <c:v>631974497.60000002</c:v>
                </c:pt>
                <c:pt idx="56199">
                  <c:v>631985743.10000002</c:v>
                </c:pt>
                <c:pt idx="56200">
                  <c:v>631996988.60000002</c:v>
                </c:pt>
                <c:pt idx="56201">
                  <c:v>632008234.10000002</c:v>
                </c:pt>
                <c:pt idx="56202">
                  <c:v>632019479.60000002</c:v>
                </c:pt>
                <c:pt idx="56203">
                  <c:v>632030725.10000002</c:v>
                </c:pt>
                <c:pt idx="56204">
                  <c:v>632041970.60000002</c:v>
                </c:pt>
                <c:pt idx="56205">
                  <c:v>632053216.10000002</c:v>
                </c:pt>
                <c:pt idx="56206">
                  <c:v>632064461.60000002</c:v>
                </c:pt>
                <c:pt idx="56207">
                  <c:v>632075707.10000002</c:v>
                </c:pt>
                <c:pt idx="56208">
                  <c:v>632086952.60000002</c:v>
                </c:pt>
                <c:pt idx="56209">
                  <c:v>632098198.10000002</c:v>
                </c:pt>
                <c:pt idx="56210">
                  <c:v>632109443.60000002</c:v>
                </c:pt>
                <c:pt idx="56211">
                  <c:v>632120689.10000002</c:v>
                </c:pt>
                <c:pt idx="56212">
                  <c:v>632131934.60000002</c:v>
                </c:pt>
                <c:pt idx="56213">
                  <c:v>632143180.10000002</c:v>
                </c:pt>
                <c:pt idx="56214">
                  <c:v>632154425.60000002</c:v>
                </c:pt>
                <c:pt idx="56215">
                  <c:v>632165671.10000002</c:v>
                </c:pt>
                <c:pt idx="56216">
                  <c:v>632176916.60000002</c:v>
                </c:pt>
                <c:pt idx="56217">
                  <c:v>632188162.10000002</c:v>
                </c:pt>
                <c:pt idx="56218">
                  <c:v>632199407.60000002</c:v>
                </c:pt>
                <c:pt idx="56219">
                  <c:v>632210653.10000002</c:v>
                </c:pt>
                <c:pt idx="56220">
                  <c:v>632221898.60000002</c:v>
                </c:pt>
                <c:pt idx="56221">
                  <c:v>632233144.10000002</c:v>
                </c:pt>
                <c:pt idx="56222">
                  <c:v>632244389.60000002</c:v>
                </c:pt>
                <c:pt idx="56223">
                  <c:v>632255635.10000002</c:v>
                </c:pt>
                <c:pt idx="56224">
                  <c:v>632266880.60000002</c:v>
                </c:pt>
                <c:pt idx="56225">
                  <c:v>632278126.10000002</c:v>
                </c:pt>
                <c:pt idx="56226">
                  <c:v>632289371.60000002</c:v>
                </c:pt>
                <c:pt idx="56227">
                  <c:v>632300617.10000002</c:v>
                </c:pt>
                <c:pt idx="56228">
                  <c:v>632311862.60000002</c:v>
                </c:pt>
                <c:pt idx="56229">
                  <c:v>632323108.10000002</c:v>
                </c:pt>
                <c:pt idx="56230">
                  <c:v>632334353.60000002</c:v>
                </c:pt>
                <c:pt idx="56231">
                  <c:v>632345599.10000002</c:v>
                </c:pt>
                <c:pt idx="56232">
                  <c:v>632356844.60000002</c:v>
                </c:pt>
                <c:pt idx="56233">
                  <c:v>632368090.10000002</c:v>
                </c:pt>
                <c:pt idx="56234">
                  <c:v>632379335.60000002</c:v>
                </c:pt>
                <c:pt idx="56235">
                  <c:v>632390581</c:v>
                </c:pt>
                <c:pt idx="56236">
                  <c:v>632401826.5</c:v>
                </c:pt>
                <c:pt idx="56237">
                  <c:v>632413072</c:v>
                </c:pt>
                <c:pt idx="56238">
                  <c:v>632424317.5</c:v>
                </c:pt>
                <c:pt idx="56239">
                  <c:v>632435563</c:v>
                </c:pt>
                <c:pt idx="56240">
                  <c:v>632446808.5</c:v>
                </c:pt>
                <c:pt idx="56241">
                  <c:v>632458054</c:v>
                </c:pt>
                <c:pt idx="56242">
                  <c:v>632469299.5</c:v>
                </c:pt>
                <c:pt idx="56243">
                  <c:v>632480545</c:v>
                </c:pt>
                <c:pt idx="56244">
                  <c:v>632491790.5</c:v>
                </c:pt>
                <c:pt idx="56245">
                  <c:v>632503036</c:v>
                </c:pt>
                <c:pt idx="56246">
                  <c:v>632514281.5</c:v>
                </c:pt>
                <c:pt idx="56247">
                  <c:v>632525527</c:v>
                </c:pt>
                <c:pt idx="56248">
                  <c:v>632536772.5</c:v>
                </c:pt>
                <c:pt idx="56249">
                  <c:v>632548018</c:v>
                </c:pt>
                <c:pt idx="56250">
                  <c:v>632559263.5</c:v>
                </c:pt>
                <c:pt idx="56251">
                  <c:v>632570509</c:v>
                </c:pt>
                <c:pt idx="56252">
                  <c:v>632581754.5</c:v>
                </c:pt>
                <c:pt idx="56253">
                  <c:v>632593000</c:v>
                </c:pt>
                <c:pt idx="56254">
                  <c:v>632604245.5</c:v>
                </c:pt>
                <c:pt idx="56255">
                  <c:v>632615491</c:v>
                </c:pt>
                <c:pt idx="56256">
                  <c:v>632626736.5</c:v>
                </c:pt>
                <c:pt idx="56257">
                  <c:v>632637982</c:v>
                </c:pt>
                <c:pt idx="56258">
                  <c:v>632649227.5</c:v>
                </c:pt>
                <c:pt idx="56259">
                  <c:v>632660473</c:v>
                </c:pt>
                <c:pt idx="56260">
                  <c:v>632671718.5</c:v>
                </c:pt>
                <c:pt idx="56261">
                  <c:v>632682964</c:v>
                </c:pt>
                <c:pt idx="56262">
                  <c:v>632694209.5</c:v>
                </c:pt>
                <c:pt idx="56263">
                  <c:v>632705455</c:v>
                </c:pt>
                <c:pt idx="56264">
                  <c:v>632716700.5</c:v>
                </c:pt>
                <c:pt idx="56265">
                  <c:v>632727946</c:v>
                </c:pt>
                <c:pt idx="56266">
                  <c:v>632739191.5</c:v>
                </c:pt>
                <c:pt idx="56267">
                  <c:v>632750437</c:v>
                </c:pt>
                <c:pt idx="56268">
                  <c:v>632761682.5</c:v>
                </c:pt>
                <c:pt idx="56269">
                  <c:v>632772928</c:v>
                </c:pt>
                <c:pt idx="56270">
                  <c:v>632784173.5</c:v>
                </c:pt>
                <c:pt idx="56271">
                  <c:v>632795419</c:v>
                </c:pt>
                <c:pt idx="56272">
                  <c:v>632806664.5</c:v>
                </c:pt>
                <c:pt idx="56273">
                  <c:v>632817910</c:v>
                </c:pt>
                <c:pt idx="56274">
                  <c:v>632829155.5</c:v>
                </c:pt>
                <c:pt idx="56275">
                  <c:v>632840401</c:v>
                </c:pt>
                <c:pt idx="56276">
                  <c:v>632851646.5</c:v>
                </c:pt>
                <c:pt idx="56277">
                  <c:v>632862892</c:v>
                </c:pt>
                <c:pt idx="56278">
                  <c:v>632874137.5</c:v>
                </c:pt>
                <c:pt idx="56279">
                  <c:v>632885383</c:v>
                </c:pt>
                <c:pt idx="56280">
                  <c:v>632896628.5</c:v>
                </c:pt>
                <c:pt idx="56281">
                  <c:v>632907874</c:v>
                </c:pt>
                <c:pt idx="56282">
                  <c:v>632919119.5</c:v>
                </c:pt>
                <c:pt idx="56283">
                  <c:v>632930365</c:v>
                </c:pt>
                <c:pt idx="56284">
                  <c:v>632941610.5</c:v>
                </c:pt>
                <c:pt idx="56285">
                  <c:v>632952855.89999998</c:v>
                </c:pt>
                <c:pt idx="56286">
                  <c:v>632964101.39999998</c:v>
                </c:pt>
                <c:pt idx="56287">
                  <c:v>632975346.89999998</c:v>
                </c:pt>
                <c:pt idx="56288">
                  <c:v>632986592.39999998</c:v>
                </c:pt>
                <c:pt idx="56289">
                  <c:v>632997837.89999998</c:v>
                </c:pt>
                <c:pt idx="56290">
                  <c:v>633009083.39999998</c:v>
                </c:pt>
                <c:pt idx="56291">
                  <c:v>633020328.89999998</c:v>
                </c:pt>
                <c:pt idx="56292">
                  <c:v>633031574.39999998</c:v>
                </c:pt>
                <c:pt idx="56293">
                  <c:v>633042819.89999998</c:v>
                </c:pt>
                <c:pt idx="56294">
                  <c:v>633054065.39999998</c:v>
                </c:pt>
                <c:pt idx="56295">
                  <c:v>633065310.89999998</c:v>
                </c:pt>
                <c:pt idx="56296">
                  <c:v>633076556.39999998</c:v>
                </c:pt>
                <c:pt idx="56297">
                  <c:v>633087801.89999998</c:v>
                </c:pt>
                <c:pt idx="56298">
                  <c:v>633099047.39999998</c:v>
                </c:pt>
                <c:pt idx="56299">
                  <c:v>633110292.89999998</c:v>
                </c:pt>
                <c:pt idx="56300">
                  <c:v>633121538.39999998</c:v>
                </c:pt>
                <c:pt idx="56301">
                  <c:v>633132783.89999998</c:v>
                </c:pt>
                <c:pt idx="56302">
                  <c:v>633144029.39999998</c:v>
                </c:pt>
                <c:pt idx="56303">
                  <c:v>633155274.89999998</c:v>
                </c:pt>
                <c:pt idx="56304">
                  <c:v>633166520.39999998</c:v>
                </c:pt>
                <c:pt idx="56305">
                  <c:v>633177765.89999998</c:v>
                </c:pt>
                <c:pt idx="56306">
                  <c:v>633189011.39999998</c:v>
                </c:pt>
                <c:pt idx="56307">
                  <c:v>633200256.89999998</c:v>
                </c:pt>
                <c:pt idx="56308">
                  <c:v>633211502.39999998</c:v>
                </c:pt>
                <c:pt idx="56309">
                  <c:v>633222747.89999998</c:v>
                </c:pt>
                <c:pt idx="56310">
                  <c:v>633233993.39999998</c:v>
                </c:pt>
                <c:pt idx="56311">
                  <c:v>633245238.89999998</c:v>
                </c:pt>
                <c:pt idx="56312">
                  <c:v>633256484.39999998</c:v>
                </c:pt>
                <c:pt idx="56313">
                  <c:v>633267729.89999998</c:v>
                </c:pt>
                <c:pt idx="56314">
                  <c:v>633278975.39999998</c:v>
                </c:pt>
                <c:pt idx="56315">
                  <c:v>633290220.89999998</c:v>
                </c:pt>
                <c:pt idx="56316">
                  <c:v>633301466.39999998</c:v>
                </c:pt>
                <c:pt idx="56317">
                  <c:v>633312711.89999998</c:v>
                </c:pt>
                <c:pt idx="56318">
                  <c:v>633323957.39999998</c:v>
                </c:pt>
                <c:pt idx="56319">
                  <c:v>633335202.89999998</c:v>
                </c:pt>
                <c:pt idx="56320">
                  <c:v>633346448.39999998</c:v>
                </c:pt>
                <c:pt idx="56321">
                  <c:v>633357693.89999998</c:v>
                </c:pt>
                <c:pt idx="56322">
                  <c:v>633368939.39999998</c:v>
                </c:pt>
                <c:pt idx="56323">
                  <c:v>633380184.89999998</c:v>
                </c:pt>
                <c:pt idx="56324">
                  <c:v>633391430.39999998</c:v>
                </c:pt>
                <c:pt idx="56325">
                  <c:v>633402675.89999998</c:v>
                </c:pt>
                <c:pt idx="56326">
                  <c:v>633413921.39999998</c:v>
                </c:pt>
                <c:pt idx="56327">
                  <c:v>633425166.89999998</c:v>
                </c:pt>
                <c:pt idx="56328">
                  <c:v>633436412.39999998</c:v>
                </c:pt>
                <c:pt idx="56329">
                  <c:v>633447657.89999998</c:v>
                </c:pt>
                <c:pt idx="56330">
                  <c:v>633458903.39999998</c:v>
                </c:pt>
                <c:pt idx="56331">
                  <c:v>633470148.89999998</c:v>
                </c:pt>
                <c:pt idx="56332">
                  <c:v>633481394.39999998</c:v>
                </c:pt>
                <c:pt idx="56333">
                  <c:v>633492639.89999998</c:v>
                </c:pt>
                <c:pt idx="56334">
                  <c:v>633503885.39999998</c:v>
                </c:pt>
                <c:pt idx="56335">
                  <c:v>633515130.89999998</c:v>
                </c:pt>
                <c:pt idx="56336">
                  <c:v>633526376.29999995</c:v>
                </c:pt>
                <c:pt idx="56337">
                  <c:v>633537621.79999995</c:v>
                </c:pt>
                <c:pt idx="56338">
                  <c:v>633548867.29999995</c:v>
                </c:pt>
                <c:pt idx="56339">
                  <c:v>633560112.79999995</c:v>
                </c:pt>
                <c:pt idx="56340">
                  <c:v>633571358.29999995</c:v>
                </c:pt>
                <c:pt idx="56341">
                  <c:v>633582603.79999995</c:v>
                </c:pt>
                <c:pt idx="56342">
                  <c:v>633593849.29999995</c:v>
                </c:pt>
                <c:pt idx="56343">
                  <c:v>633605094.79999995</c:v>
                </c:pt>
                <c:pt idx="56344">
                  <c:v>633616340.29999995</c:v>
                </c:pt>
                <c:pt idx="56345">
                  <c:v>633627585.79999995</c:v>
                </c:pt>
                <c:pt idx="56346">
                  <c:v>633638831.29999995</c:v>
                </c:pt>
                <c:pt idx="56347">
                  <c:v>633650076.79999995</c:v>
                </c:pt>
                <c:pt idx="56348">
                  <c:v>633661322.29999995</c:v>
                </c:pt>
                <c:pt idx="56349">
                  <c:v>633672567.79999995</c:v>
                </c:pt>
                <c:pt idx="56350">
                  <c:v>633683813.29999995</c:v>
                </c:pt>
                <c:pt idx="56351">
                  <c:v>633695058.79999995</c:v>
                </c:pt>
                <c:pt idx="56352">
                  <c:v>633706304.29999995</c:v>
                </c:pt>
                <c:pt idx="56353">
                  <c:v>633717549.79999995</c:v>
                </c:pt>
                <c:pt idx="56354">
                  <c:v>633728795.29999995</c:v>
                </c:pt>
                <c:pt idx="56355">
                  <c:v>633740040.79999995</c:v>
                </c:pt>
                <c:pt idx="56356">
                  <c:v>633751286.29999995</c:v>
                </c:pt>
                <c:pt idx="56357">
                  <c:v>633762531.79999995</c:v>
                </c:pt>
                <c:pt idx="56358">
                  <c:v>633773777.29999995</c:v>
                </c:pt>
                <c:pt idx="56359">
                  <c:v>633785022.79999995</c:v>
                </c:pt>
                <c:pt idx="56360">
                  <c:v>633796268.29999995</c:v>
                </c:pt>
                <c:pt idx="56361">
                  <c:v>633807513.79999995</c:v>
                </c:pt>
                <c:pt idx="56362">
                  <c:v>633818759.29999995</c:v>
                </c:pt>
                <c:pt idx="56363">
                  <c:v>633830004.79999995</c:v>
                </c:pt>
                <c:pt idx="56364">
                  <c:v>633841250.29999995</c:v>
                </c:pt>
                <c:pt idx="56365">
                  <c:v>633852495.79999995</c:v>
                </c:pt>
                <c:pt idx="56366">
                  <c:v>633863741.29999995</c:v>
                </c:pt>
                <c:pt idx="56367">
                  <c:v>633874986.79999995</c:v>
                </c:pt>
                <c:pt idx="56368">
                  <c:v>633886232.29999995</c:v>
                </c:pt>
                <c:pt idx="56369">
                  <c:v>633897477.79999995</c:v>
                </c:pt>
                <c:pt idx="56370">
                  <c:v>633908723.29999995</c:v>
                </c:pt>
                <c:pt idx="56371">
                  <c:v>633919968.79999995</c:v>
                </c:pt>
                <c:pt idx="56372">
                  <c:v>633931214.29999995</c:v>
                </c:pt>
                <c:pt idx="56373">
                  <c:v>633942459.79999995</c:v>
                </c:pt>
                <c:pt idx="56374">
                  <c:v>633953705.29999995</c:v>
                </c:pt>
                <c:pt idx="56375">
                  <c:v>633964950.79999995</c:v>
                </c:pt>
                <c:pt idx="56376">
                  <c:v>633976196.29999995</c:v>
                </c:pt>
                <c:pt idx="56377">
                  <c:v>633987441.79999995</c:v>
                </c:pt>
                <c:pt idx="56378">
                  <c:v>633998687.29999995</c:v>
                </c:pt>
                <c:pt idx="56379">
                  <c:v>634009932.79999995</c:v>
                </c:pt>
                <c:pt idx="56380">
                  <c:v>634021178.29999995</c:v>
                </c:pt>
                <c:pt idx="56381">
                  <c:v>634032423.79999995</c:v>
                </c:pt>
                <c:pt idx="56382">
                  <c:v>634043669.29999995</c:v>
                </c:pt>
                <c:pt idx="56383">
                  <c:v>634054914.79999995</c:v>
                </c:pt>
                <c:pt idx="56384">
                  <c:v>634066160.29999995</c:v>
                </c:pt>
                <c:pt idx="56385">
                  <c:v>634077405.79999995</c:v>
                </c:pt>
                <c:pt idx="56386">
                  <c:v>634088651.20000005</c:v>
                </c:pt>
                <c:pt idx="56387">
                  <c:v>634099896.70000005</c:v>
                </c:pt>
                <c:pt idx="56388">
                  <c:v>634111142.20000005</c:v>
                </c:pt>
                <c:pt idx="56389">
                  <c:v>634122387.70000005</c:v>
                </c:pt>
                <c:pt idx="56390">
                  <c:v>634133633.20000005</c:v>
                </c:pt>
                <c:pt idx="56391">
                  <c:v>634144878.70000005</c:v>
                </c:pt>
                <c:pt idx="56392">
                  <c:v>634156124.20000005</c:v>
                </c:pt>
                <c:pt idx="56393">
                  <c:v>634167369.70000005</c:v>
                </c:pt>
                <c:pt idx="56394">
                  <c:v>634178615.20000005</c:v>
                </c:pt>
                <c:pt idx="56395">
                  <c:v>634189860.70000005</c:v>
                </c:pt>
                <c:pt idx="56396">
                  <c:v>634201106.20000005</c:v>
                </c:pt>
                <c:pt idx="56397">
                  <c:v>634212351.70000005</c:v>
                </c:pt>
                <c:pt idx="56398">
                  <c:v>634223597.20000005</c:v>
                </c:pt>
                <c:pt idx="56399">
                  <c:v>634234842.70000005</c:v>
                </c:pt>
                <c:pt idx="56400">
                  <c:v>634246088.20000005</c:v>
                </c:pt>
                <c:pt idx="56401">
                  <c:v>634257333.70000005</c:v>
                </c:pt>
                <c:pt idx="56402">
                  <c:v>634268579.20000005</c:v>
                </c:pt>
                <c:pt idx="56403">
                  <c:v>634279824.70000005</c:v>
                </c:pt>
                <c:pt idx="56404">
                  <c:v>634291070.20000005</c:v>
                </c:pt>
                <c:pt idx="56405">
                  <c:v>634302315.70000005</c:v>
                </c:pt>
                <c:pt idx="56406">
                  <c:v>634313561.20000005</c:v>
                </c:pt>
                <c:pt idx="56407">
                  <c:v>634324806.70000005</c:v>
                </c:pt>
                <c:pt idx="56408">
                  <c:v>634336052.20000005</c:v>
                </c:pt>
                <c:pt idx="56409">
                  <c:v>634347297.70000005</c:v>
                </c:pt>
                <c:pt idx="56410">
                  <c:v>634358543.20000005</c:v>
                </c:pt>
                <c:pt idx="56411">
                  <c:v>634369788.70000005</c:v>
                </c:pt>
                <c:pt idx="56412">
                  <c:v>634381034.20000005</c:v>
                </c:pt>
                <c:pt idx="56413">
                  <c:v>634392279.70000005</c:v>
                </c:pt>
                <c:pt idx="56414">
                  <c:v>634403525.20000005</c:v>
                </c:pt>
                <c:pt idx="56415">
                  <c:v>634414770.70000005</c:v>
                </c:pt>
                <c:pt idx="56416">
                  <c:v>634426016.20000005</c:v>
                </c:pt>
                <c:pt idx="56417">
                  <c:v>634437261.70000005</c:v>
                </c:pt>
                <c:pt idx="56418">
                  <c:v>634448507.20000005</c:v>
                </c:pt>
                <c:pt idx="56419">
                  <c:v>634459752.70000005</c:v>
                </c:pt>
                <c:pt idx="56420">
                  <c:v>634470998.20000005</c:v>
                </c:pt>
                <c:pt idx="56421">
                  <c:v>634482243.70000005</c:v>
                </c:pt>
                <c:pt idx="56422">
                  <c:v>634493489.20000005</c:v>
                </c:pt>
                <c:pt idx="56423">
                  <c:v>634504734.70000005</c:v>
                </c:pt>
                <c:pt idx="56424">
                  <c:v>634515980.20000005</c:v>
                </c:pt>
                <c:pt idx="56425">
                  <c:v>634527225.70000005</c:v>
                </c:pt>
                <c:pt idx="56426">
                  <c:v>634538471.20000005</c:v>
                </c:pt>
                <c:pt idx="56427">
                  <c:v>634549716.70000005</c:v>
                </c:pt>
                <c:pt idx="56428">
                  <c:v>634560962.20000005</c:v>
                </c:pt>
                <c:pt idx="56429">
                  <c:v>634572207.70000005</c:v>
                </c:pt>
                <c:pt idx="56430">
                  <c:v>634583453.20000005</c:v>
                </c:pt>
                <c:pt idx="56431">
                  <c:v>634594698.70000005</c:v>
                </c:pt>
                <c:pt idx="56432">
                  <c:v>634605944.20000005</c:v>
                </c:pt>
                <c:pt idx="56433">
                  <c:v>634617189.70000005</c:v>
                </c:pt>
                <c:pt idx="56434">
                  <c:v>634628435.20000005</c:v>
                </c:pt>
                <c:pt idx="56435">
                  <c:v>634639680.70000005</c:v>
                </c:pt>
                <c:pt idx="56436">
                  <c:v>634650926.20000005</c:v>
                </c:pt>
                <c:pt idx="56437">
                  <c:v>634662171.60000002</c:v>
                </c:pt>
                <c:pt idx="56438">
                  <c:v>634673417.10000002</c:v>
                </c:pt>
                <c:pt idx="56439">
                  <c:v>634684662.60000002</c:v>
                </c:pt>
                <c:pt idx="56440">
                  <c:v>634695908.10000002</c:v>
                </c:pt>
                <c:pt idx="56441">
                  <c:v>634707153.60000002</c:v>
                </c:pt>
                <c:pt idx="56442">
                  <c:v>634718399.10000002</c:v>
                </c:pt>
                <c:pt idx="56443">
                  <c:v>634729644.60000002</c:v>
                </c:pt>
                <c:pt idx="56444">
                  <c:v>634740890.10000002</c:v>
                </c:pt>
                <c:pt idx="56445">
                  <c:v>634752135.60000002</c:v>
                </c:pt>
                <c:pt idx="56446">
                  <c:v>634763381.10000002</c:v>
                </c:pt>
                <c:pt idx="56447">
                  <c:v>634774626.60000002</c:v>
                </c:pt>
                <c:pt idx="56448">
                  <c:v>634785872.10000002</c:v>
                </c:pt>
                <c:pt idx="56449">
                  <c:v>634797117.60000002</c:v>
                </c:pt>
                <c:pt idx="56450">
                  <c:v>634808363.10000002</c:v>
                </c:pt>
                <c:pt idx="56451">
                  <c:v>634819608.60000002</c:v>
                </c:pt>
                <c:pt idx="56452">
                  <c:v>634830854.10000002</c:v>
                </c:pt>
                <c:pt idx="56453">
                  <c:v>634842099.60000002</c:v>
                </c:pt>
                <c:pt idx="56454">
                  <c:v>634853345.10000002</c:v>
                </c:pt>
                <c:pt idx="56455">
                  <c:v>634864590.60000002</c:v>
                </c:pt>
                <c:pt idx="56456">
                  <c:v>634875836.10000002</c:v>
                </c:pt>
                <c:pt idx="56457">
                  <c:v>634887081.60000002</c:v>
                </c:pt>
                <c:pt idx="56458">
                  <c:v>634898327.10000002</c:v>
                </c:pt>
                <c:pt idx="56459">
                  <c:v>634909572.60000002</c:v>
                </c:pt>
                <c:pt idx="56460">
                  <c:v>634920818.10000002</c:v>
                </c:pt>
                <c:pt idx="56461">
                  <c:v>634932063.60000002</c:v>
                </c:pt>
                <c:pt idx="56462">
                  <c:v>634943309.10000002</c:v>
                </c:pt>
                <c:pt idx="56463">
                  <c:v>634954554.60000002</c:v>
                </c:pt>
                <c:pt idx="56464">
                  <c:v>634965800.10000002</c:v>
                </c:pt>
                <c:pt idx="56465">
                  <c:v>634977045.60000002</c:v>
                </c:pt>
                <c:pt idx="56466">
                  <c:v>634988291.10000002</c:v>
                </c:pt>
                <c:pt idx="56467">
                  <c:v>634999536.60000002</c:v>
                </c:pt>
                <c:pt idx="56468">
                  <c:v>635010782.10000002</c:v>
                </c:pt>
                <c:pt idx="56469">
                  <c:v>635022027.60000002</c:v>
                </c:pt>
                <c:pt idx="56470">
                  <c:v>635033273.10000002</c:v>
                </c:pt>
                <c:pt idx="56471">
                  <c:v>635044518.60000002</c:v>
                </c:pt>
                <c:pt idx="56472">
                  <c:v>635055764.10000002</c:v>
                </c:pt>
                <c:pt idx="56473">
                  <c:v>635067009.60000002</c:v>
                </c:pt>
                <c:pt idx="56474">
                  <c:v>635078255.10000002</c:v>
                </c:pt>
                <c:pt idx="56475">
                  <c:v>635089500.60000002</c:v>
                </c:pt>
                <c:pt idx="56476">
                  <c:v>635100746.10000002</c:v>
                </c:pt>
                <c:pt idx="56477">
                  <c:v>635111991.60000002</c:v>
                </c:pt>
                <c:pt idx="56478">
                  <c:v>635123237.10000002</c:v>
                </c:pt>
                <c:pt idx="56479">
                  <c:v>635134482.60000002</c:v>
                </c:pt>
                <c:pt idx="56480">
                  <c:v>635145728.10000002</c:v>
                </c:pt>
                <c:pt idx="56481">
                  <c:v>635156973.60000002</c:v>
                </c:pt>
                <c:pt idx="56482">
                  <c:v>635168219.10000002</c:v>
                </c:pt>
                <c:pt idx="56483">
                  <c:v>635179464.60000002</c:v>
                </c:pt>
                <c:pt idx="56484">
                  <c:v>635190710.10000002</c:v>
                </c:pt>
                <c:pt idx="56485">
                  <c:v>635201955.60000002</c:v>
                </c:pt>
                <c:pt idx="56486">
                  <c:v>635213201.10000002</c:v>
                </c:pt>
                <c:pt idx="56487">
                  <c:v>635224446.5</c:v>
                </c:pt>
                <c:pt idx="56488">
                  <c:v>635235692</c:v>
                </c:pt>
                <c:pt idx="56489">
                  <c:v>635246937.5</c:v>
                </c:pt>
                <c:pt idx="56490">
                  <c:v>635258183</c:v>
                </c:pt>
                <c:pt idx="56491">
                  <c:v>635269428.5</c:v>
                </c:pt>
                <c:pt idx="56492">
                  <c:v>635280674</c:v>
                </c:pt>
                <c:pt idx="56493">
                  <c:v>635291919.5</c:v>
                </c:pt>
                <c:pt idx="56494">
                  <c:v>635303165</c:v>
                </c:pt>
                <c:pt idx="56495">
                  <c:v>635314410.5</c:v>
                </c:pt>
                <c:pt idx="56496">
                  <c:v>635325656</c:v>
                </c:pt>
                <c:pt idx="56497">
                  <c:v>635336901.5</c:v>
                </c:pt>
                <c:pt idx="56498">
                  <c:v>635348147</c:v>
                </c:pt>
                <c:pt idx="56499">
                  <c:v>635359392.5</c:v>
                </c:pt>
                <c:pt idx="56500">
                  <c:v>635370638</c:v>
                </c:pt>
                <c:pt idx="56501">
                  <c:v>635381883.5</c:v>
                </c:pt>
                <c:pt idx="56502">
                  <c:v>635393129</c:v>
                </c:pt>
                <c:pt idx="56503">
                  <c:v>635404374.5</c:v>
                </c:pt>
                <c:pt idx="56504">
                  <c:v>635415620</c:v>
                </c:pt>
                <c:pt idx="56505">
                  <c:v>635426865.5</c:v>
                </c:pt>
                <c:pt idx="56506">
                  <c:v>635438111</c:v>
                </c:pt>
                <c:pt idx="56507">
                  <c:v>635449356.5</c:v>
                </c:pt>
                <c:pt idx="56508">
                  <c:v>635460602</c:v>
                </c:pt>
                <c:pt idx="56509">
                  <c:v>635471847.5</c:v>
                </c:pt>
                <c:pt idx="56510">
                  <c:v>635483093</c:v>
                </c:pt>
                <c:pt idx="56511">
                  <c:v>635494338.5</c:v>
                </c:pt>
                <c:pt idx="56512">
                  <c:v>635505584</c:v>
                </c:pt>
                <c:pt idx="56513">
                  <c:v>635516829.5</c:v>
                </c:pt>
                <c:pt idx="56514">
                  <c:v>635528075</c:v>
                </c:pt>
                <c:pt idx="56515">
                  <c:v>635539320.5</c:v>
                </c:pt>
                <c:pt idx="56516">
                  <c:v>635550566</c:v>
                </c:pt>
                <c:pt idx="56517">
                  <c:v>635561811.5</c:v>
                </c:pt>
                <c:pt idx="56518">
                  <c:v>635573057</c:v>
                </c:pt>
                <c:pt idx="56519">
                  <c:v>635584302.5</c:v>
                </c:pt>
                <c:pt idx="56520">
                  <c:v>635595548</c:v>
                </c:pt>
                <c:pt idx="56521">
                  <c:v>635606793.5</c:v>
                </c:pt>
                <c:pt idx="56522">
                  <c:v>635618039</c:v>
                </c:pt>
                <c:pt idx="56523">
                  <c:v>635629284.5</c:v>
                </c:pt>
                <c:pt idx="56524">
                  <c:v>635640530</c:v>
                </c:pt>
                <c:pt idx="56525">
                  <c:v>635651775.5</c:v>
                </c:pt>
                <c:pt idx="56526">
                  <c:v>635663021</c:v>
                </c:pt>
                <c:pt idx="56527">
                  <c:v>635674266.5</c:v>
                </c:pt>
                <c:pt idx="56528">
                  <c:v>635685512</c:v>
                </c:pt>
                <c:pt idx="56529">
                  <c:v>635696757.5</c:v>
                </c:pt>
                <c:pt idx="56530">
                  <c:v>635708003</c:v>
                </c:pt>
                <c:pt idx="56531">
                  <c:v>635719248.5</c:v>
                </c:pt>
                <c:pt idx="56532">
                  <c:v>635730494</c:v>
                </c:pt>
                <c:pt idx="56533">
                  <c:v>635741739.5</c:v>
                </c:pt>
                <c:pt idx="56534">
                  <c:v>635752985</c:v>
                </c:pt>
                <c:pt idx="56535">
                  <c:v>635764230.5</c:v>
                </c:pt>
                <c:pt idx="56536">
                  <c:v>635775476</c:v>
                </c:pt>
                <c:pt idx="56537">
                  <c:v>635786721.39999998</c:v>
                </c:pt>
                <c:pt idx="56538">
                  <c:v>635797966.89999998</c:v>
                </c:pt>
                <c:pt idx="56539">
                  <c:v>635809212.39999998</c:v>
                </c:pt>
                <c:pt idx="56540">
                  <c:v>635820457.89999998</c:v>
                </c:pt>
                <c:pt idx="56541">
                  <c:v>635831703.39999998</c:v>
                </c:pt>
                <c:pt idx="56542">
                  <c:v>635842948.89999998</c:v>
                </c:pt>
                <c:pt idx="56543">
                  <c:v>635854194.39999998</c:v>
                </c:pt>
                <c:pt idx="56544">
                  <c:v>635865439.89999998</c:v>
                </c:pt>
                <c:pt idx="56545">
                  <c:v>635876685.39999998</c:v>
                </c:pt>
                <c:pt idx="56546">
                  <c:v>635887930.89999998</c:v>
                </c:pt>
                <c:pt idx="56547">
                  <c:v>635899176.39999998</c:v>
                </c:pt>
                <c:pt idx="56548">
                  <c:v>635910421.89999998</c:v>
                </c:pt>
                <c:pt idx="56549">
                  <c:v>635921667.39999998</c:v>
                </c:pt>
                <c:pt idx="56550">
                  <c:v>635932912.89999998</c:v>
                </c:pt>
                <c:pt idx="56551">
                  <c:v>635944158.39999998</c:v>
                </c:pt>
                <c:pt idx="56552">
                  <c:v>635955403.89999998</c:v>
                </c:pt>
                <c:pt idx="56553">
                  <c:v>635966649.39999998</c:v>
                </c:pt>
                <c:pt idx="56554">
                  <c:v>635977894.89999998</c:v>
                </c:pt>
                <c:pt idx="56555">
                  <c:v>635989140.39999998</c:v>
                </c:pt>
                <c:pt idx="56556">
                  <c:v>636000385.89999998</c:v>
                </c:pt>
                <c:pt idx="56557">
                  <c:v>636011631.39999998</c:v>
                </c:pt>
                <c:pt idx="56558">
                  <c:v>636022876.89999998</c:v>
                </c:pt>
                <c:pt idx="56559">
                  <c:v>636034122.39999998</c:v>
                </c:pt>
                <c:pt idx="56560">
                  <c:v>636045367.89999998</c:v>
                </c:pt>
                <c:pt idx="56561">
                  <c:v>636056613.39999998</c:v>
                </c:pt>
                <c:pt idx="56562">
                  <c:v>636067858.89999998</c:v>
                </c:pt>
                <c:pt idx="56563">
                  <c:v>636079104.39999998</c:v>
                </c:pt>
                <c:pt idx="56564">
                  <c:v>636090349.89999998</c:v>
                </c:pt>
                <c:pt idx="56565">
                  <c:v>636101595.39999998</c:v>
                </c:pt>
                <c:pt idx="56566">
                  <c:v>636112840.89999998</c:v>
                </c:pt>
                <c:pt idx="56567">
                  <c:v>636124086.39999998</c:v>
                </c:pt>
                <c:pt idx="56568">
                  <c:v>636135331.89999998</c:v>
                </c:pt>
                <c:pt idx="56569">
                  <c:v>636146577.39999998</c:v>
                </c:pt>
                <c:pt idx="56570">
                  <c:v>636157822.89999998</c:v>
                </c:pt>
                <c:pt idx="56571">
                  <c:v>636169068.39999998</c:v>
                </c:pt>
                <c:pt idx="56572">
                  <c:v>636180313.89999998</c:v>
                </c:pt>
                <c:pt idx="56573">
                  <c:v>636191559.39999998</c:v>
                </c:pt>
                <c:pt idx="56574">
                  <c:v>636202804.89999998</c:v>
                </c:pt>
                <c:pt idx="56575">
                  <c:v>636214050.39999998</c:v>
                </c:pt>
                <c:pt idx="56576">
                  <c:v>636225295.89999998</c:v>
                </c:pt>
                <c:pt idx="56577">
                  <c:v>636236541.39999998</c:v>
                </c:pt>
                <c:pt idx="56578">
                  <c:v>636247786.89999998</c:v>
                </c:pt>
                <c:pt idx="56579">
                  <c:v>636259032.39999998</c:v>
                </c:pt>
                <c:pt idx="56580">
                  <c:v>636270277.89999998</c:v>
                </c:pt>
                <c:pt idx="56581">
                  <c:v>636281523.39999998</c:v>
                </c:pt>
                <c:pt idx="56582">
                  <c:v>636292768.89999998</c:v>
                </c:pt>
                <c:pt idx="56583">
                  <c:v>636304014.39999998</c:v>
                </c:pt>
                <c:pt idx="56584">
                  <c:v>636315259.89999998</c:v>
                </c:pt>
                <c:pt idx="56585">
                  <c:v>636326505.39999998</c:v>
                </c:pt>
                <c:pt idx="56586">
                  <c:v>636337750.89999998</c:v>
                </c:pt>
                <c:pt idx="56587">
                  <c:v>636348996.39999998</c:v>
                </c:pt>
                <c:pt idx="56588">
                  <c:v>636360241.79999995</c:v>
                </c:pt>
                <c:pt idx="56589">
                  <c:v>636371487.29999995</c:v>
                </c:pt>
                <c:pt idx="56590">
                  <c:v>636382732.79999995</c:v>
                </c:pt>
                <c:pt idx="56591">
                  <c:v>636393978.29999995</c:v>
                </c:pt>
                <c:pt idx="56592">
                  <c:v>636405223.79999995</c:v>
                </c:pt>
                <c:pt idx="56593">
                  <c:v>636416469.29999995</c:v>
                </c:pt>
                <c:pt idx="56594">
                  <c:v>636427714.79999995</c:v>
                </c:pt>
                <c:pt idx="56595">
                  <c:v>636438960.29999995</c:v>
                </c:pt>
                <c:pt idx="56596">
                  <c:v>636450205.79999995</c:v>
                </c:pt>
                <c:pt idx="56597">
                  <c:v>636461451.29999995</c:v>
                </c:pt>
                <c:pt idx="56598">
                  <c:v>636472696.79999995</c:v>
                </c:pt>
                <c:pt idx="56599">
                  <c:v>636483942.29999995</c:v>
                </c:pt>
                <c:pt idx="56600">
                  <c:v>636495187.79999995</c:v>
                </c:pt>
                <c:pt idx="56601">
                  <c:v>636506433.29999995</c:v>
                </c:pt>
                <c:pt idx="56602">
                  <c:v>636517678.79999995</c:v>
                </c:pt>
                <c:pt idx="56603">
                  <c:v>636528924.29999995</c:v>
                </c:pt>
                <c:pt idx="56604">
                  <c:v>636540169.79999995</c:v>
                </c:pt>
                <c:pt idx="56605">
                  <c:v>636551415.29999995</c:v>
                </c:pt>
                <c:pt idx="56606">
                  <c:v>636562660.79999995</c:v>
                </c:pt>
                <c:pt idx="56607">
                  <c:v>636573906.29999995</c:v>
                </c:pt>
                <c:pt idx="56608">
                  <c:v>636585151.79999995</c:v>
                </c:pt>
                <c:pt idx="56609">
                  <c:v>636596397.29999995</c:v>
                </c:pt>
                <c:pt idx="56610">
                  <c:v>636607642.79999995</c:v>
                </c:pt>
                <c:pt idx="56611">
                  <c:v>636618888.29999995</c:v>
                </c:pt>
                <c:pt idx="56612">
                  <c:v>636630133.79999995</c:v>
                </c:pt>
                <c:pt idx="56613">
                  <c:v>636641379.29999995</c:v>
                </c:pt>
                <c:pt idx="56614">
                  <c:v>636652624.79999995</c:v>
                </c:pt>
                <c:pt idx="56615">
                  <c:v>636663870.29999995</c:v>
                </c:pt>
                <c:pt idx="56616">
                  <c:v>636675115.79999995</c:v>
                </c:pt>
                <c:pt idx="56617">
                  <c:v>636686361.29999995</c:v>
                </c:pt>
                <c:pt idx="56618">
                  <c:v>636697606.79999995</c:v>
                </c:pt>
                <c:pt idx="56619">
                  <c:v>636708852.29999995</c:v>
                </c:pt>
                <c:pt idx="56620">
                  <c:v>636720097.79999995</c:v>
                </c:pt>
                <c:pt idx="56621">
                  <c:v>636731343.29999995</c:v>
                </c:pt>
                <c:pt idx="56622">
                  <c:v>636742588.79999995</c:v>
                </c:pt>
                <c:pt idx="56623">
                  <c:v>636753834.29999995</c:v>
                </c:pt>
                <c:pt idx="56624">
                  <c:v>636765079.79999995</c:v>
                </c:pt>
                <c:pt idx="56625">
                  <c:v>636776325.29999995</c:v>
                </c:pt>
                <c:pt idx="56626">
                  <c:v>636787570.79999995</c:v>
                </c:pt>
                <c:pt idx="56627">
                  <c:v>636798816.29999995</c:v>
                </c:pt>
                <c:pt idx="56628">
                  <c:v>636810061.79999995</c:v>
                </c:pt>
                <c:pt idx="56629">
                  <c:v>636821307.29999995</c:v>
                </c:pt>
                <c:pt idx="56630">
                  <c:v>636832552.79999995</c:v>
                </c:pt>
                <c:pt idx="56631">
                  <c:v>636843798.29999995</c:v>
                </c:pt>
                <c:pt idx="56632">
                  <c:v>636855043.79999995</c:v>
                </c:pt>
                <c:pt idx="56633">
                  <c:v>636866289.29999995</c:v>
                </c:pt>
                <c:pt idx="56634">
                  <c:v>636877534.79999995</c:v>
                </c:pt>
                <c:pt idx="56635">
                  <c:v>636888780.29999995</c:v>
                </c:pt>
                <c:pt idx="56636">
                  <c:v>636900025.79999995</c:v>
                </c:pt>
                <c:pt idx="56637">
                  <c:v>636911271.29999995</c:v>
                </c:pt>
                <c:pt idx="56638">
                  <c:v>636922516.70000005</c:v>
                </c:pt>
                <c:pt idx="56639">
                  <c:v>636933762.20000005</c:v>
                </c:pt>
                <c:pt idx="56640">
                  <c:v>636945007.70000005</c:v>
                </c:pt>
                <c:pt idx="56641">
                  <c:v>636956253.20000005</c:v>
                </c:pt>
                <c:pt idx="56642">
                  <c:v>636967498.70000005</c:v>
                </c:pt>
                <c:pt idx="56643">
                  <c:v>636978744.20000005</c:v>
                </c:pt>
                <c:pt idx="56644">
                  <c:v>636989989.70000005</c:v>
                </c:pt>
                <c:pt idx="56645">
                  <c:v>637001235.20000005</c:v>
                </c:pt>
                <c:pt idx="56646">
                  <c:v>637012480.70000005</c:v>
                </c:pt>
                <c:pt idx="56647">
                  <c:v>637023726.20000005</c:v>
                </c:pt>
                <c:pt idx="56648">
                  <c:v>637034971.70000005</c:v>
                </c:pt>
                <c:pt idx="56649">
                  <c:v>637046217.20000005</c:v>
                </c:pt>
                <c:pt idx="56650">
                  <c:v>637057462.70000005</c:v>
                </c:pt>
                <c:pt idx="56651">
                  <c:v>637068708.20000005</c:v>
                </c:pt>
                <c:pt idx="56652">
                  <c:v>637079953.70000005</c:v>
                </c:pt>
                <c:pt idx="56653">
                  <c:v>637091199.20000005</c:v>
                </c:pt>
                <c:pt idx="56654">
                  <c:v>637102444.70000005</c:v>
                </c:pt>
                <c:pt idx="56655">
                  <c:v>637113690.20000005</c:v>
                </c:pt>
                <c:pt idx="56656">
                  <c:v>637124935.70000005</c:v>
                </c:pt>
                <c:pt idx="56657">
                  <c:v>637136181.20000005</c:v>
                </c:pt>
                <c:pt idx="56658">
                  <c:v>637147426.70000005</c:v>
                </c:pt>
                <c:pt idx="56659">
                  <c:v>637158672.20000005</c:v>
                </c:pt>
                <c:pt idx="56660">
                  <c:v>637169917.70000005</c:v>
                </c:pt>
                <c:pt idx="56661">
                  <c:v>637181163.20000005</c:v>
                </c:pt>
                <c:pt idx="56662">
                  <c:v>637192408.70000005</c:v>
                </c:pt>
                <c:pt idx="56663">
                  <c:v>637203654.20000005</c:v>
                </c:pt>
                <c:pt idx="56664">
                  <c:v>637214899.70000005</c:v>
                </c:pt>
                <c:pt idx="56665">
                  <c:v>637226145.20000005</c:v>
                </c:pt>
                <c:pt idx="56666">
                  <c:v>637237390.70000005</c:v>
                </c:pt>
                <c:pt idx="56667">
                  <c:v>637248636.20000005</c:v>
                </c:pt>
                <c:pt idx="56668">
                  <c:v>637259881.70000005</c:v>
                </c:pt>
                <c:pt idx="56669">
                  <c:v>637271127.20000005</c:v>
                </c:pt>
                <c:pt idx="56670">
                  <c:v>637282372.70000005</c:v>
                </c:pt>
                <c:pt idx="56671">
                  <c:v>637293618.20000005</c:v>
                </c:pt>
                <c:pt idx="56672">
                  <c:v>637304863.70000005</c:v>
                </c:pt>
                <c:pt idx="56673">
                  <c:v>637316109.20000005</c:v>
                </c:pt>
                <c:pt idx="56674">
                  <c:v>637327354.70000005</c:v>
                </c:pt>
                <c:pt idx="56675">
                  <c:v>637338600.20000005</c:v>
                </c:pt>
                <c:pt idx="56676">
                  <c:v>637349845.70000005</c:v>
                </c:pt>
                <c:pt idx="56677">
                  <c:v>637361091.20000005</c:v>
                </c:pt>
                <c:pt idx="56678">
                  <c:v>637372336.70000005</c:v>
                </c:pt>
                <c:pt idx="56679">
                  <c:v>637383582.20000005</c:v>
                </c:pt>
                <c:pt idx="56680">
                  <c:v>637394827.70000005</c:v>
                </c:pt>
                <c:pt idx="56681">
                  <c:v>637406073.20000005</c:v>
                </c:pt>
                <c:pt idx="56682">
                  <c:v>637417318.70000005</c:v>
                </c:pt>
                <c:pt idx="56683">
                  <c:v>637428564.20000005</c:v>
                </c:pt>
                <c:pt idx="56684">
                  <c:v>637439809.70000005</c:v>
                </c:pt>
                <c:pt idx="56685">
                  <c:v>637451055.20000005</c:v>
                </c:pt>
                <c:pt idx="56686">
                  <c:v>637462300.70000005</c:v>
                </c:pt>
                <c:pt idx="56687">
                  <c:v>637473546.20000005</c:v>
                </c:pt>
                <c:pt idx="56688">
                  <c:v>637484791.70000005</c:v>
                </c:pt>
                <c:pt idx="56689">
                  <c:v>637496037.10000002</c:v>
                </c:pt>
                <c:pt idx="56690">
                  <c:v>637507282.60000002</c:v>
                </c:pt>
                <c:pt idx="56691">
                  <c:v>637518528.10000002</c:v>
                </c:pt>
                <c:pt idx="56692">
                  <c:v>637529773.60000002</c:v>
                </c:pt>
                <c:pt idx="56693">
                  <c:v>637541019.10000002</c:v>
                </c:pt>
                <c:pt idx="56694">
                  <c:v>637552264.60000002</c:v>
                </c:pt>
                <c:pt idx="56695">
                  <c:v>637563510.10000002</c:v>
                </c:pt>
                <c:pt idx="56696">
                  <c:v>637574755.60000002</c:v>
                </c:pt>
                <c:pt idx="56697">
                  <c:v>637586001.10000002</c:v>
                </c:pt>
                <c:pt idx="56698">
                  <c:v>637597246.60000002</c:v>
                </c:pt>
                <c:pt idx="56699">
                  <c:v>637608492.10000002</c:v>
                </c:pt>
                <c:pt idx="56700">
                  <c:v>637619737.60000002</c:v>
                </c:pt>
                <c:pt idx="56701">
                  <c:v>637630983.10000002</c:v>
                </c:pt>
                <c:pt idx="56702">
                  <c:v>637642228.60000002</c:v>
                </c:pt>
                <c:pt idx="56703">
                  <c:v>637653474.10000002</c:v>
                </c:pt>
                <c:pt idx="56704">
                  <c:v>637664719.60000002</c:v>
                </c:pt>
                <c:pt idx="56705">
                  <c:v>637675965.10000002</c:v>
                </c:pt>
                <c:pt idx="56706">
                  <c:v>637687210.60000002</c:v>
                </c:pt>
                <c:pt idx="56707">
                  <c:v>637698456.10000002</c:v>
                </c:pt>
                <c:pt idx="56708">
                  <c:v>637709701.60000002</c:v>
                </c:pt>
                <c:pt idx="56709">
                  <c:v>637720947.10000002</c:v>
                </c:pt>
                <c:pt idx="56710">
                  <c:v>637732192.60000002</c:v>
                </c:pt>
                <c:pt idx="56711">
                  <c:v>637743438.10000002</c:v>
                </c:pt>
                <c:pt idx="56712">
                  <c:v>637754683.60000002</c:v>
                </c:pt>
                <c:pt idx="56713">
                  <c:v>637765929.10000002</c:v>
                </c:pt>
                <c:pt idx="56714">
                  <c:v>637777174.60000002</c:v>
                </c:pt>
                <c:pt idx="56715">
                  <c:v>637788420.10000002</c:v>
                </c:pt>
                <c:pt idx="56716">
                  <c:v>637799665.60000002</c:v>
                </c:pt>
                <c:pt idx="56717">
                  <c:v>637810911.10000002</c:v>
                </c:pt>
                <c:pt idx="56718">
                  <c:v>637822156.60000002</c:v>
                </c:pt>
                <c:pt idx="56719">
                  <c:v>637833402.10000002</c:v>
                </c:pt>
                <c:pt idx="56720">
                  <c:v>637844647.60000002</c:v>
                </c:pt>
                <c:pt idx="56721">
                  <c:v>637855893.10000002</c:v>
                </c:pt>
                <c:pt idx="56722">
                  <c:v>637867138.60000002</c:v>
                </c:pt>
                <c:pt idx="56723">
                  <c:v>637878384.10000002</c:v>
                </c:pt>
                <c:pt idx="56724">
                  <c:v>637889629.60000002</c:v>
                </c:pt>
                <c:pt idx="56725">
                  <c:v>637900875.10000002</c:v>
                </c:pt>
                <c:pt idx="56726">
                  <c:v>637912120.60000002</c:v>
                </c:pt>
                <c:pt idx="56727">
                  <c:v>637923366.10000002</c:v>
                </c:pt>
                <c:pt idx="56728">
                  <c:v>637934611.60000002</c:v>
                </c:pt>
                <c:pt idx="56729">
                  <c:v>637945857.10000002</c:v>
                </c:pt>
                <c:pt idx="56730">
                  <c:v>637957102.60000002</c:v>
                </c:pt>
                <c:pt idx="56731">
                  <c:v>637968348.10000002</c:v>
                </c:pt>
                <c:pt idx="56732">
                  <c:v>637979593.60000002</c:v>
                </c:pt>
                <c:pt idx="56733">
                  <c:v>637990839.10000002</c:v>
                </c:pt>
                <c:pt idx="56734">
                  <c:v>638002084.60000002</c:v>
                </c:pt>
                <c:pt idx="56735">
                  <c:v>638013330.10000002</c:v>
                </c:pt>
                <c:pt idx="56736">
                  <c:v>638024575.60000002</c:v>
                </c:pt>
                <c:pt idx="56737">
                  <c:v>638035821.10000002</c:v>
                </c:pt>
                <c:pt idx="56738">
                  <c:v>638047066.60000002</c:v>
                </c:pt>
                <c:pt idx="56739">
                  <c:v>638058312</c:v>
                </c:pt>
                <c:pt idx="56740">
                  <c:v>638069557.5</c:v>
                </c:pt>
                <c:pt idx="56741">
                  <c:v>638080803</c:v>
                </c:pt>
                <c:pt idx="56742">
                  <c:v>638092048.5</c:v>
                </c:pt>
                <c:pt idx="56743">
                  <c:v>638103294</c:v>
                </c:pt>
                <c:pt idx="56744">
                  <c:v>638114539.5</c:v>
                </c:pt>
                <c:pt idx="56745">
                  <c:v>638125785</c:v>
                </c:pt>
                <c:pt idx="56746">
                  <c:v>638137030.5</c:v>
                </c:pt>
                <c:pt idx="56747">
                  <c:v>638148276</c:v>
                </c:pt>
                <c:pt idx="56748">
                  <c:v>638159521.5</c:v>
                </c:pt>
                <c:pt idx="56749">
                  <c:v>638170767</c:v>
                </c:pt>
                <c:pt idx="56750">
                  <c:v>638182012.5</c:v>
                </c:pt>
                <c:pt idx="56751">
                  <c:v>638193258</c:v>
                </c:pt>
                <c:pt idx="56752">
                  <c:v>638204503.5</c:v>
                </c:pt>
                <c:pt idx="56753">
                  <c:v>638215749</c:v>
                </c:pt>
                <c:pt idx="56754">
                  <c:v>638226994.5</c:v>
                </c:pt>
                <c:pt idx="56755">
                  <c:v>638238240</c:v>
                </c:pt>
                <c:pt idx="56756">
                  <c:v>638249485.5</c:v>
                </c:pt>
                <c:pt idx="56757">
                  <c:v>638260731</c:v>
                </c:pt>
                <c:pt idx="56758">
                  <c:v>638271976.5</c:v>
                </c:pt>
                <c:pt idx="56759">
                  <c:v>638283222</c:v>
                </c:pt>
                <c:pt idx="56760">
                  <c:v>638294467.5</c:v>
                </c:pt>
                <c:pt idx="56761">
                  <c:v>638305713</c:v>
                </c:pt>
                <c:pt idx="56762">
                  <c:v>638316958.5</c:v>
                </c:pt>
                <c:pt idx="56763">
                  <c:v>638328204</c:v>
                </c:pt>
                <c:pt idx="56764">
                  <c:v>638339449.5</c:v>
                </c:pt>
                <c:pt idx="56765">
                  <c:v>638350695</c:v>
                </c:pt>
                <c:pt idx="56766">
                  <c:v>638361940.5</c:v>
                </c:pt>
                <c:pt idx="56767">
                  <c:v>638373186</c:v>
                </c:pt>
                <c:pt idx="56768">
                  <c:v>638384431.5</c:v>
                </c:pt>
                <c:pt idx="56769">
                  <c:v>638395677</c:v>
                </c:pt>
                <c:pt idx="56770">
                  <c:v>638406922.5</c:v>
                </c:pt>
                <c:pt idx="56771">
                  <c:v>638418168</c:v>
                </c:pt>
                <c:pt idx="56772">
                  <c:v>638429413.5</c:v>
                </c:pt>
                <c:pt idx="56773">
                  <c:v>638440659</c:v>
                </c:pt>
                <c:pt idx="56774">
                  <c:v>638451904.5</c:v>
                </c:pt>
                <c:pt idx="56775">
                  <c:v>638463150</c:v>
                </c:pt>
                <c:pt idx="56776">
                  <c:v>638474395.5</c:v>
                </c:pt>
                <c:pt idx="56777">
                  <c:v>638485641</c:v>
                </c:pt>
                <c:pt idx="56778">
                  <c:v>638496886.5</c:v>
                </c:pt>
                <c:pt idx="56779">
                  <c:v>638508132</c:v>
                </c:pt>
                <c:pt idx="56780">
                  <c:v>638519377.5</c:v>
                </c:pt>
                <c:pt idx="56781">
                  <c:v>638530623</c:v>
                </c:pt>
                <c:pt idx="56782">
                  <c:v>638541868.5</c:v>
                </c:pt>
                <c:pt idx="56783">
                  <c:v>638553114</c:v>
                </c:pt>
                <c:pt idx="56784">
                  <c:v>638564359.5</c:v>
                </c:pt>
                <c:pt idx="56785">
                  <c:v>638575605</c:v>
                </c:pt>
                <c:pt idx="56786">
                  <c:v>638586850.5</c:v>
                </c:pt>
                <c:pt idx="56787">
                  <c:v>638598096</c:v>
                </c:pt>
                <c:pt idx="56788">
                  <c:v>638609341.5</c:v>
                </c:pt>
                <c:pt idx="56789">
                  <c:v>638620587</c:v>
                </c:pt>
                <c:pt idx="56790">
                  <c:v>638631832.39999998</c:v>
                </c:pt>
                <c:pt idx="56791">
                  <c:v>638643077.89999998</c:v>
                </c:pt>
                <c:pt idx="56792">
                  <c:v>638654323.39999998</c:v>
                </c:pt>
                <c:pt idx="56793">
                  <c:v>638665568.89999998</c:v>
                </c:pt>
                <c:pt idx="56794">
                  <c:v>638676814.39999998</c:v>
                </c:pt>
                <c:pt idx="56795">
                  <c:v>638688059.89999998</c:v>
                </c:pt>
                <c:pt idx="56796">
                  <c:v>638699305.39999998</c:v>
                </c:pt>
                <c:pt idx="56797">
                  <c:v>638710550.89999998</c:v>
                </c:pt>
                <c:pt idx="56798">
                  <c:v>638721796.39999998</c:v>
                </c:pt>
                <c:pt idx="56799">
                  <c:v>638733041.89999998</c:v>
                </c:pt>
                <c:pt idx="56800">
                  <c:v>638744287.39999998</c:v>
                </c:pt>
                <c:pt idx="56801">
                  <c:v>638755532.89999998</c:v>
                </c:pt>
                <c:pt idx="56802">
                  <c:v>638766778.39999998</c:v>
                </c:pt>
                <c:pt idx="56803">
                  <c:v>638778023.89999998</c:v>
                </c:pt>
                <c:pt idx="56804">
                  <c:v>638789269.39999998</c:v>
                </c:pt>
                <c:pt idx="56805">
                  <c:v>638800514.89999998</c:v>
                </c:pt>
                <c:pt idx="56806">
                  <c:v>638811760.39999998</c:v>
                </c:pt>
                <c:pt idx="56807">
                  <c:v>638823005.89999998</c:v>
                </c:pt>
                <c:pt idx="56808">
                  <c:v>638834251.39999998</c:v>
                </c:pt>
                <c:pt idx="56809">
                  <c:v>638845496.89999998</c:v>
                </c:pt>
                <c:pt idx="56810">
                  <c:v>638856742.39999998</c:v>
                </c:pt>
                <c:pt idx="56811">
                  <c:v>638867987.89999998</c:v>
                </c:pt>
                <c:pt idx="56812">
                  <c:v>638879233.39999998</c:v>
                </c:pt>
                <c:pt idx="56813">
                  <c:v>638890478.89999998</c:v>
                </c:pt>
                <c:pt idx="56814">
                  <c:v>638901724.39999998</c:v>
                </c:pt>
                <c:pt idx="56815">
                  <c:v>638912969.89999998</c:v>
                </c:pt>
                <c:pt idx="56816">
                  <c:v>638924215.39999998</c:v>
                </c:pt>
                <c:pt idx="56817">
                  <c:v>638935460.89999998</c:v>
                </c:pt>
                <c:pt idx="56818">
                  <c:v>638946706.39999998</c:v>
                </c:pt>
                <c:pt idx="56819">
                  <c:v>638957951.89999998</c:v>
                </c:pt>
                <c:pt idx="56820">
                  <c:v>638969197.39999998</c:v>
                </c:pt>
                <c:pt idx="56821">
                  <c:v>638980442.89999998</c:v>
                </c:pt>
                <c:pt idx="56822">
                  <c:v>638991688.39999998</c:v>
                </c:pt>
                <c:pt idx="56823">
                  <c:v>639002933.89999998</c:v>
                </c:pt>
                <c:pt idx="56824">
                  <c:v>639014179.39999998</c:v>
                </c:pt>
                <c:pt idx="56825">
                  <c:v>639025424.89999998</c:v>
                </c:pt>
                <c:pt idx="56826">
                  <c:v>639036670.39999998</c:v>
                </c:pt>
                <c:pt idx="56827">
                  <c:v>639047915.89999998</c:v>
                </c:pt>
                <c:pt idx="56828">
                  <c:v>639059161.39999998</c:v>
                </c:pt>
                <c:pt idx="56829">
                  <c:v>639070406.89999998</c:v>
                </c:pt>
                <c:pt idx="56830">
                  <c:v>639081652.39999998</c:v>
                </c:pt>
                <c:pt idx="56831">
                  <c:v>639092897.89999998</c:v>
                </c:pt>
                <c:pt idx="56832">
                  <c:v>639104143.39999998</c:v>
                </c:pt>
                <c:pt idx="56833">
                  <c:v>639115388.89999998</c:v>
                </c:pt>
                <c:pt idx="56834">
                  <c:v>639126634.39999998</c:v>
                </c:pt>
                <c:pt idx="56835">
                  <c:v>639137879.89999998</c:v>
                </c:pt>
                <c:pt idx="56836">
                  <c:v>639149125.39999998</c:v>
                </c:pt>
                <c:pt idx="56837">
                  <c:v>639160370.89999998</c:v>
                </c:pt>
                <c:pt idx="56838">
                  <c:v>639171616.39999998</c:v>
                </c:pt>
                <c:pt idx="56839">
                  <c:v>639182861.89999998</c:v>
                </c:pt>
                <c:pt idx="56840">
                  <c:v>639194107.29999995</c:v>
                </c:pt>
                <c:pt idx="56841">
                  <c:v>639205352.79999995</c:v>
                </c:pt>
                <c:pt idx="56842">
                  <c:v>639216598.29999995</c:v>
                </c:pt>
                <c:pt idx="56843">
                  <c:v>639227843.79999995</c:v>
                </c:pt>
                <c:pt idx="56844">
                  <c:v>639239089.29999995</c:v>
                </c:pt>
                <c:pt idx="56845">
                  <c:v>639250334.79999995</c:v>
                </c:pt>
                <c:pt idx="56846">
                  <c:v>639261580.29999995</c:v>
                </c:pt>
                <c:pt idx="56847">
                  <c:v>639272825.79999995</c:v>
                </c:pt>
                <c:pt idx="56848">
                  <c:v>639284071.29999995</c:v>
                </c:pt>
                <c:pt idx="56849">
                  <c:v>639295316.79999995</c:v>
                </c:pt>
                <c:pt idx="56850">
                  <c:v>639306562.29999995</c:v>
                </c:pt>
                <c:pt idx="56851">
                  <c:v>639317807.79999995</c:v>
                </c:pt>
                <c:pt idx="56852">
                  <c:v>639329053.29999995</c:v>
                </c:pt>
                <c:pt idx="56853">
                  <c:v>639340298.79999995</c:v>
                </c:pt>
                <c:pt idx="56854">
                  <c:v>639351544.29999995</c:v>
                </c:pt>
                <c:pt idx="56855">
                  <c:v>639362789.79999995</c:v>
                </c:pt>
                <c:pt idx="56856">
                  <c:v>639374035.29999995</c:v>
                </c:pt>
                <c:pt idx="56857">
                  <c:v>639385280.79999995</c:v>
                </c:pt>
                <c:pt idx="56858">
                  <c:v>639396526.29999995</c:v>
                </c:pt>
                <c:pt idx="56859">
                  <c:v>639407771.79999995</c:v>
                </c:pt>
                <c:pt idx="56860">
                  <c:v>639419017.29999995</c:v>
                </c:pt>
                <c:pt idx="56861">
                  <c:v>639430262.79999995</c:v>
                </c:pt>
                <c:pt idx="56862">
                  <c:v>639441508.29999995</c:v>
                </c:pt>
                <c:pt idx="56863">
                  <c:v>639452753.79999995</c:v>
                </c:pt>
                <c:pt idx="56864">
                  <c:v>639463999.29999995</c:v>
                </c:pt>
                <c:pt idx="56865">
                  <c:v>639475244.79999995</c:v>
                </c:pt>
                <c:pt idx="56866">
                  <c:v>639486490.29999995</c:v>
                </c:pt>
                <c:pt idx="56867">
                  <c:v>639497735.79999995</c:v>
                </c:pt>
                <c:pt idx="56868">
                  <c:v>639508981.29999995</c:v>
                </c:pt>
                <c:pt idx="56869">
                  <c:v>639520226.79999995</c:v>
                </c:pt>
                <c:pt idx="56870">
                  <c:v>639531472.29999995</c:v>
                </c:pt>
                <c:pt idx="56871">
                  <c:v>639542717.79999995</c:v>
                </c:pt>
                <c:pt idx="56872">
                  <c:v>639553963.29999995</c:v>
                </c:pt>
                <c:pt idx="56873">
                  <c:v>639565208.79999995</c:v>
                </c:pt>
                <c:pt idx="56874">
                  <c:v>639576454.29999995</c:v>
                </c:pt>
                <c:pt idx="56875">
                  <c:v>639587699.79999995</c:v>
                </c:pt>
                <c:pt idx="56876">
                  <c:v>639598945.29999995</c:v>
                </c:pt>
                <c:pt idx="56877">
                  <c:v>639610190.79999995</c:v>
                </c:pt>
                <c:pt idx="56878">
                  <c:v>639621436.29999995</c:v>
                </c:pt>
                <c:pt idx="56879">
                  <c:v>639632681.79999995</c:v>
                </c:pt>
                <c:pt idx="56880">
                  <c:v>639643927.29999995</c:v>
                </c:pt>
                <c:pt idx="56881">
                  <c:v>639655172.79999995</c:v>
                </c:pt>
                <c:pt idx="56882">
                  <c:v>639666418.29999995</c:v>
                </c:pt>
                <c:pt idx="56883">
                  <c:v>639677663.79999995</c:v>
                </c:pt>
                <c:pt idx="56884">
                  <c:v>639688909.29999995</c:v>
                </c:pt>
                <c:pt idx="56885">
                  <c:v>639700154.79999995</c:v>
                </c:pt>
                <c:pt idx="56886">
                  <c:v>639711400.29999995</c:v>
                </c:pt>
                <c:pt idx="56887">
                  <c:v>639722645.79999995</c:v>
                </c:pt>
                <c:pt idx="56888">
                  <c:v>639733891.29999995</c:v>
                </c:pt>
                <c:pt idx="56889">
                  <c:v>639745136.79999995</c:v>
                </c:pt>
                <c:pt idx="56890">
                  <c:v>639756382.29999995</c:v>
                </c:pt>
                <c:pt idx="56891">
                  <c:v>639767627.70000005</c:v>
                </c:pt>
                <c:pt idx="56892">
                  <c:v>639778873.20000005</c:v>
                </c:pt>
                <c:pt idx="56893">
                  <c:v>639790118.70000005</c:v>
                </c:pt>
                <c:pt idx="56894">
                  <c:v>639801364.20000005</c:v>
                </c:pt>
                <c:pt idx="56895">
                  <c:v>639812609.70000005</c:v>
                </c:pt>
                <c:pt idx="56896">
                  <c:v>639823855.20000005</c:v>
                </c:pt>
                <c:pt idx="56897">
                  <c:v>639835100.70000005</c:v>
                </c:pt>
                <c:pt idx="56898">
                  <c:v>639846346.20000005</c:v>
                </c:pt>
                <c:pt idx="56899">
                  <c:v>639857591.70000005</c:v>
                </c:pt>
                <c:pt idx="56900">
                  <c:v>639868837.20000005</c:v>
                </c:pt>
                <c:pt idx="56901">
                  <c:v>639880082.70000005</c:v>
                </c:pt>
                <c:pt idx="56902">
                  <c:v>639891328.20000005</c:v>
                </c:pt>
                <c:pt idx="56903">
                  <c:v>639902573.70000005</c:v>
                </c:pt>
                <c:pt idx="56904">
                  <c:v>639913819.20000005</c:v>
                </c:pt>
                <c:pt idx="56905">
                  <c:v>639925064.70000005</c:v>
                </c:pt>
                <c:pt idx="56906">
                  <c:v>639936310.20000005</c:v>
                </c:pt>
                <c:pt idx="56907">
                  <c:v>639947555.70000005</c:v>
                </c:pt>
                <c:pt idx="56908">
                  <c:v>639958801.20000005</c:v>
                </c:pt>
                <c:pt idx="56909">
                  <c:v>639970046.70000005</c:v>
                </c:pt>
                <c:pt idx="56910">
                  <c:v>639981292.20000005</c:v>
                </c:pt>
                <c:pt idx="56911">
                  <c:v>639992537.70000005</c:v>
                </c:pt>
                <c:pt idx="56912">
                  <c:v>640003783.20000005</c:v>
                </c:pt>
                <c:pt idx="56913">
                  <c:v>640015028.70000005</c:v>
                </c:pt>
                <c:pt idx="56914">
                  <c:v>640026274.20000005</c:v>
                </c:pt>
                <c:pt idx="56915">
                  <c:v>640037519.70000005</c:v>
                </c:pt>
                <c:pt idx="56916">
                  <c:v>640048765.20000005</c:v>
                </c:pt>
                <c:pt idx="56917">
                  <c:v>640060010.70000005</c:v>
                </c:pt>
                <c:pt idx="56918">
                  <c:v>640071256.20000005</c:v>
                </c:pt>
                <c:pt idx="56919">
                  <c:v>640082501.70000005</c:v>
                </c:pt>
                <c:pt idx="56920">
                  <c:v>640093747.20000005</c:v>
                </c:pt>
                <c:pt idx="56921">
                  <c:v>640104992.70000005</c:v>
                </c:pt>
                <c:pt idx="56922">
                  <c:v>640116238.20000005</c:v>
                </c:pt>
                <c:pt idx="56923">
                  <c:v>640127483.70000005</c:v>
                </c:pt>
                <c:pt idx="56924">
                  <c:v>640138729.20000005</c:v>
                </c:pt>
                <c:pt idx="56925">
                  <c:v>640149974.70000005</c:v>
                </c:pt>
                <c:pt idx="56926">
                  <c:v>640161220.20000005</c:v>
                </c:pt>
                <c:pt idx="56927">
                  <c:v>640172465.70000005</c:v>
                </c:pt>
                <c:pt idx="56928">
                  <c:v>640183711.20000005</c:v>
                </c:pt>
                <c:pt idx="56929">
                  <c:v>640194956.70000005</c:v>
                </c:pt>
                <c:pt idx="56930">
                  <c:v>640206202.20000005</c:v>
                </c:pt>
                <c:pt idx="56931">
                  <c:v>640217447.70000005</c:v>
                </c:pt>
                <c:pt idx="56932">
                  <c:v>640228693.20000005</c:v>
                </c:pt>
                <c:pt idx="56933">
                  <c:v>640239938.70000005</c:v>
                </c:pt>
                <c:pt idx="56934">
                  <c:v>640251184.20000005</c:v>
                </c:pt>
                <c:pt idx="56935">
                  <c:v>640262429.70000005</c:v>
                </c:pt>
                <c:pt idx="56936">
                  <c:v>640273675.20000005</c:v>
                </c:pt>
                <c:pt idx="56937">
                  <c:v>640284920.70000005</c:v>
                </c:pt>
                <c:pt idx="56938">
                  <c:v>640296166.20000005</c:v>
                </c:pt>
                <c:pt idx="56939">
                  <c:v>640307411.70000005</c:v>
                </c:pt>
                <c:pt idx="56940">
                  <c:v>640318657.20000005</c:v>
                </c:pt>
                <c:pt idx="56941">
                  <c:v>640329902.60000002</c:v>
                </c:pt>
                <c:pt idx="56942">
                  <c:v>640341148.10000002</c:v>
                </c:pt>
                <c:pt idx="56943">
                  <c:v>640352393.60000002</c:v>
                </c:pt>
                <c:pt idx="56944">
                  <c:v>640363639.10000002</c:v>
                </c:pt>
                <c:pt idx="56945">
                  <c:v>640374884.60000002</c:v>
                </c:pt>
                <c:pt idx="56946">
                  <c:v>640386130.10000002</c:v>
                </c:pt>
                <c:pt idx="56947">
                  <c:v>640397375.60000002</c:v>
                </c:pt>
                <c:pt idx="56948">
                  <c:v>640408621.10000002</c:v>
                </c:pt>
                <c:pt idx="56949">
                  <c:v>640419866.60000002</c:v>
                </c:pt>
                <c:pt idx="56950">
                  <c:v>640431112.10000002</c:v>
                </c:pt>
                <c:pt idx="56951">
                  <c:v>640442357.60000002</c:v>
                </c:pt>
                <c:pt idx="56952">
                  <c:v>640453603.10000002</c:v>
                </c:pt>
                <c:pt idx="56953">
                  <c:v>640464848.60000002</c:v>
                </c:pt>
                <c:pt idx="56954">
                  <c:v>640476094.10000002</c:v>
                </c:pt>
                <c:pt idx="56955">
                  <c:v>640487339.60000002</c:v>
                </c:pt>
                <c:pt idx="56956">
                  <c:v>640498585.10000002</c:v>
                </c:pt>
                <c:pt idx="56957">
                  <c:v>640509830.60000002</c:v>
                </c:pt>
                <c:pt idx="56958">
                  <c:v>640521076.10000002</c:v>
                </c:pt>
                <c:pt idx="56959">
                  <c:v>640532321.60000002</c:v>
                </c:pt>
                <c:pt idx="56960">
                  <c:v>640543567.10000002</c:v>
                </c:pt>
                <c:pt idx="56961">
                  <c:v>640554812.60000002</c:v>
                </c:pt>
                <c:pt idx="56962">
                  <c:v>640566058.10000002</c:v>
                </c:pt>
                <c:pt idx="56963">
                  <c:v>640577303.60000002</c:v>
                </c:pt>
                <c:pt idx="56964">
                  <c:v>640588549.10000002</c:v>
                </c:pt>
                <c:pt idx="56965">
                  <c:v>640599794.60000002</c:v>
                </c:pt>
                <c:pt idx="56966">
                  <c:v>640611040.10000002</c:v>
                </c:pt>
                <c:pt idx="56967">
                  <c:v>640622285.60000002</c:v>
                </c:pt>
                <c:pt idx="56968">
                  <c:v>640633531.10000002</c:v>
                </c:pt>
                <c:pt idx="56969">
                  <c:v>640644776.60000002</c:v>
                </c:pt>
                <c:pt idx="56970">
                  <c:v>640656022.10000002</c:v>
                </c:pt>
                <c:pt idx="56971">
                  <c:v>640667267.60000002</c:v>
                </c:pt>
                <c:pt idx="56972">
                  <c:v>640678513.10000002</c:v>
                </c:pt>
                <c:pt idx="56973">
                  <c:v>640689758.60000002</c:v>
                </c:pt>
                <c:pt idx="56974">
                  <c:v>640701004.10000002</c:v>
                </c:pt>
                <c:pt idx="56975">
                  <c:v>640712249.60000002</c:v>
                </c:pt>
                <c:pt idx="56976">
                  <c:v>640723495.10000002</c:v>
                </c:pt>
                <c:pt idx="56977">
                  <c:v>640734740.60000002</c:v>
                </c:pt>
                <c:pt idx="56978">
                  <c:v>640745986.10000002</c:v>
                </c:pt>
                <c:pt idx="56979">
                  <c:v>640757231.60000002</c:v>
                </c:pt>
                <c:pt idx="56980">
                  <c:v>640768477.10000002</c:v>
                </c:pt>
                <c:pt idx="56981">
                  <c:v>640779722.60000002</c:v>
                </c:pt>
                <c:pt idx="56982">
                  <c:v>640790968.10000002</c:v>
                </c:pt>
                <c:pt idx="56983">
                  <c:v>640802213.60000002</c:v>
                </c:pt>
                <c:pt idx="56984">
                  <c:v>640813459.10000002</c:v>
                </c:pt>
                <c:pt idx="56985">
                  <c:v>640824704.60000002</c:v>
                </c:pt>
                <c:pt idx="56986">
                  <c:v>640835950.10000002</c:v>
                </c:pt>
                <c:pt idx="56987">
                  <c:v>640847195.60000002</c:v>
                </c:pt>
                <c:pt idx="56988">
                  <c:v>640858441.10000002</c:v>
                </c:pt>
                <c:pt idx="56989">
                  <c:v>640869686.60000002</c:v>
                </c:pt>
                <c:pt idx="56990">
                  <c:v>640880932.10000002</c:v>
                </c:pt>
                <c:pt idx="56991">
                  <c:v>640892177.60000002</c:v>
                </c:pt>
                <c:pt idx="56992">
                  <c:v>640903423</c:v>
                </c:pt>
                <c:pt idx="56993">
                  <c:v>640914668.5</c:v>
                </c:pt>
                <c:pt idx="56994">
                  <c:v>640925914</c:v>
                </c:pt>
                <c:pt idx="56995">
                  <c:v>640937159.5</c:v>
                </c:pt>
                <c:pt idx="56996">
                  <c:v>640948405</c:v>
                </c:pt>
                <c:pt idx="56997">
                  <c:v>640959650.5</c:v>
                </c:pt>
                <c:pt idx="56998">
                  <c:v>640970896</c:v>
                </c:pt>
                <c:pt idx="56999">
                  <c:v>640982141.5</c:v>
                </c:pt>
                <c:pt idx="57000">
                  <c:v>640993387</c:v>
                </c:pt>
                <c:pt idx="57001">
                  <c:v>641004632.5</c:v>
                </c:pt>
                <c:pt idx="57002">
                  <c:v>641015878</c:v>
                </c:pt>
                <c:pt idx="57003">
                  <c:v>641027123.5</c:v>
                </c:pt>
                <c:pt idx="57004">
                  <c:v>641038369</c:v>
                </c:pt>
                <c:pt idx="57005">
                  <c:v>641049614.5</c:v>
                </c:pt>
                <c:pt idx="57006">
                  <c:v>641060860</c:v>
                </c:pt>
                <c:pt idx="57007">
                  <c:v>641072105.5</c:v>
                </c:pt>
                <c:pt idx="57008">
                  <c:v>641083351</c:v>
                </c:pt>
                <c:pt idx="57009">
                  <c:v>641094596.5</c:v>
                </c:pt>
                <c:pt idx="57010">
                  <c:v>641105842</c:v>
                </c:pt>
                <c:pt idx="57011">
                  <c:v>641117087.5</c:v>
                </c:pt>
                <c:pt idx="57012">
                  <c:v>641128333</c:v>
                </c:pt>
                <c:pt idx="57013">
                  <c:v>641139578.5</c:v>
                </c:pt>
                <c:pt idx="57014">
                  <c:v>641150824</c:v>
                </c:pt>
                <c:pt idx="57015">
                  <c:v>641162069.5</c:v>
                </c:pt>
                <c:pt idx="57016">
                  <c:v>641173315</c:v>
                </c:pt>
                <c:pt idx="57017">
                  <c:v>641184560.5</c:v>
                </c:pt>
                <c:pt idx="57018">
                  <c:v>641195806</c:v>
                </c:pt>
                <c:pt idx="57019">
                  <c:v>641207051.5</c:v>
                </c:pt>
                <c:pt idx="57020">
                  <c:v>641218297</c:v>
                </c:pt>
                <c:pt idx="57021">
                  <c:v>641229542.5</c:v>
                </c:pt>
                <c:pt idx="57022">
                  <c:v>641240788</c:v>
                </c:pt>
                <c:pt idx="57023">
                  <c:v>641252033.5</c:v>
                </c:pt>
                <c:pt idx="57024">
                  <c:v>641263279</c:v>
                </c:pt>
                <c:pt idx="57025">
                  <c:v>641274524.5</c:v>
                </c:pt>
                <c:pt idx="57026">
                  <c:v>641285770</c:v>
                </c:pt>
                <c:pt idx="57027">
                  <c:v>641297015.5</c:v>
                </c:pt>
                <c:pt idx="57028">
                  <c:v>641308261</c:v>
                </c:pt>
                <c:pt idx="57029">
                  <c:v>641319506.5</c:v>
                </c:pt>
                <c:pt idx="57030">
                  <c:v>641330752</c:v>
                </c:pt>
                <c:pt idx="57031">
                  <c:v>641341997.5</c:v>
                </c:pt>
                <c:pt idx="57032">
                  <c:v>641353243</c:v>
                </c:pt>
                <c:pt idx="57033">
                  <c:v>641364488.5</c:v>
                </c:pt>
                <c:pt idx="57034">
                  <c:v>641375734</c:v>
                </c:pt>
                <c:pt idx="57035">
                  <c:v>641386979.5</c:v>
                </c:pt>
                <c:pt idx="57036">
                  <c:v>641398225</c:v>
                </c:pt>
                <c:pt idx="57037">
                  <c:v>641409470.5</c:v>
                </c:pt>
                <c:pt idx="57038">
                  <c:v>641420716</c:v>
                </c:pt>
                <c:pt idx="57039">
                  <c:v>641431961.5</c:v>
                </c:pt>
                <c:pt idx="57040">
                  <c:v>641443207</c:v>
                </c:pt>
                <c:pt idx="57041">
                  <c:v>641454452.5</c:v>
                </c:pt>
                <c:pt idx="57042">
                  <c:v>641465697.89999998</c:v>
                </c:pt>
                <c:pt idx="57043">
                  <c:v>641476943.39999998</c:v>
                </c:pt>
                <c:pt idx="57044">
                  <c:v>641488188.89999998</c:v>
                </c:pt>
                <c:pt idx="57045">
                  <c:v>641499434.39999998</c:v>
                </c:pt>
                <c:pt idx="57046">
                  <c:v>641510679.89999998</c:v>
                </c:pt>
                <c:pt idx="57047">
                  <c:v>641521925.39999998</c:v>
                </c:pt>
                <c:pt idx="57048">
                  <c:v>641533170.89999998</c:v>
                </c:pt>
                <c:pt idx="57049">
                  <c:v>641544416.39999998</c:v>
                </c:pt>
                <c:pt idx="57050">
                  <c:v>641555661.89999998</c:v>
                </c:pt>
                <c:pt idx="57051">
                  <c:v>641566907.39999998</c:v>
                </c:pt>
                <c:pt idx="57052">
                  <c:v>641578152.89999998</c:v>
                </c:pt>
                <c:pt idx="57053">
                  <c:v>641589398.39999998</c:v>
                </c:pt>
                <c:pt idx="57054">
                  <c:v>641600643.89999998</c:v>
                </c:pt>
                <c:pt idx="57055">
                  <c:v>641611889.39999998</c:v>
                </c:pt>
                <c:pt idx="57056">
                  <c:v>641623134.89999998</c:v>
                </c:pt>
                <c:pt idx="57057">
                  <c:v>641634380.39999998</c:v>
                </c:pt>
                <c:pt idx="57058">
                  <c:v>641645625.89999998</c:v>
                </c:pt>
                <c:pt idx="57059">
                  <c:v>641656871.39999998</c:v>
                </c:pt>
                <c:pt idx="57060">
                  <c:v>641668116.89999998</c:v>
                </c:pt>
                <c:pt idx="57061">
                  <c:v>641679362.39999998</c:v>
                </c:pt>
                <c:pt idx="57062">
                  <c:v>641690607.89999998</c:v>
                </c:pt>
                <c:pt idx="57063">
                  <c:v>641701853.39999998</c:v>
                </c:pt>
                <c:pt idx="57064">
                  <c:v>641713098.89999998</c:v>
                </c:pt>
                <c:pt idx="57065">
                  <c:v>641724344.39999998</c:v>
                </c:pt>
                <c:pt idx="57066">
                  <c:v>641735589.89999998</c:v>
                </c:pt>
                <c:pt idx="57067">
                  <c:v>641746835.39999998</c:v>
                </c:pt>
                <c:pt idx="57068">
                  <c:v>641758080.89999998</c:v>
                </c:pt>
                <c:pt idx="57069">
                  <c:v>641769326.39999998</c:v>
                </c:pt>
                <c:pt idx="57070">
                  <c:v>641780571.89999998</c:v>
                </c:pt>
                <c:pt idx="57071">
                  <c:v>641791817.39999998</c:v>
                </c:pt>
                <c:pt idx="57072">
                  <c:v>641803062.89999998</c:v>
                </c:pt>
                <c:pt idx="57073">
                  <c:v>641814308.39999998</c:v>
                </c:pt>
                <c:pt idx="57074">
                  <c:v>641825553.89999998</c:v>
                </c:pt>
                <c:pt idx="57075">
                  <c:v>641836799.39999998</c:v>
                </c:pt>
                <c:pt idx="57076">
                  <c:v>641848044.89999998</c:v>
                </c:pt>
                <c:pt idx="57077">
                  <c:v>641859290.39999998</c:v>
                </c:pt>
                <c:pt idx="57078">
                  <c:v>641870535.89999998</c:v>
                </c:pt>
                <c:pt idx="57079">
                  <c:v>641881781.39999998</c:v>
                </c:pt>
                <c:pt idx="57080">
                  <c:v>641893026.89999998</c:v>
                </c:pt>
                <c:pt idx="57081">
                  <c:v>641904272.39999998</c:v>
                </c:pt>
                <c:pt idx="57082">
                  <c:v>641915517.89999998</c:v>
                </c:pt>
                <c:pt idx="57083">
                  <c:v>641926763.39999998</c:v>
                </c:pt>
                <c:pt idx="57084">
                  <c:v>641938008.89999998</c:v>
                </c:pt>
                <c:pt idx="57085">
                  <c:v>641949254.39999998</c:v>
                </c:pt>
                <c:pt idx="57086">
                  <c:v>641960499.89999998</c:v>
                </c:pt>
                <c:pt idx="57087">
                  <c:v>641971745.39999998</c:v>
                </c:pt>
                <c:pt idx="57088">
                  <c:v>641982990.89999998</c:v>
                </c:pt>
                <c:pt idx="57089">
                  <c:v>641994236.39999998</c:v>
                </c:pt>
                <c:pt idx="57090">
                  <c:v>642005481.89999998</c:v>
                </c:pt>
                <c:pt idx="57091">
                  <c:v>642016727.39999998</c:v>
                </c:pt>
                <c:pt idx="57092">
                  <c:v>642027972.89999998</c:v>
                </c:pt>
                <c:pt idx="57093">
                  <c:v>642039218.29999995</c:v>
                </c:pt>
                <c:pt idx="57094">
                  <c:v>642050463.79999995</c:v>
                </c:pt>
                <c:pt idx="57095">
                  <c:v>642061709.29999995</c:v>
                </c:pt>
                <c:pt idx="57096">
                  <c:v>642072954.79999995</c:v>
                </c:pt>
                <c:pt idx="57097">
                  <c:v>642084200.29999995</c:v>
                </c:pt>
                <c:pt idx="57098">
                  <c:v>642095445.79999995</c:v>
                </c:pt>
                <c:pt idx="57099">
                  <c:v>642106691.29999995</c:v>
                </c:pt>
                <c:pt idx="57100">
                  <c:v>642117936.79999995</c:v>
                </c:pt>
                <c:pt idx="57101">
                  <c:v>642129182.29999995</c:v>
                </c:pt>
                <c:pt idx="57102">
                  <c:v>642140427.79999995</c:v>
                </c:pt>
                <c:pt idx="57103">
                  <c:v>642151673.29999995</c:v>
                </c:pt>
                <c:pt idx="57104">
                  <c:v>642162918.79999995</c:v>
                </c:pt>
                <c:pt idx="57105">
                  <c:v>642174164.29999995</c:v>
                </c:pt>
                <c:pt idx="57106">
                  <c:v>642185409.79999995</c:v>
                </c:pt>
                <c:pt idx="57107">
                  <c:v>642196655.29999995</c:v>
                </c:pt>
                <c:pt idx="57108">
                  <c:v>642207900.79999995</c:v>
                </c:pt>
                <c:pt idx="57109">
                  <c:v>642219146.29999995</c:v>
                </c:pt>
                <c:pt idx="57110">
                  <c:v>642230391.79999995</c:v>
                </c:pt>
                <c:pt idx="57111">
                  <c:v>642241637.29999995</c:v>
                </c:pt>
                <c:pt idx="57112">
                  <c:v>642252882.79999995</c:v>
                </c:pt>
                <c:pt idx="57113">
                  <c:v>642264128.29999995</c:v>
                </c:pt>
                <c:pt idx="57114">
                  <c:v>642275373.79999995</c:v>
                </c:pt>
                <c:pt idx="57115">
                  <c:v>642286619.29999995</c:v>
                </c:pt>
                <c:pt idx="57116">
                  <c:v>642297864.79999995</c:v>
                </c:pt>
                <c:pt idx="57117">
                  <c:v>642309110.29999995</c:v>
                </c:pt>
                <c:pt idx="57118">
                  <c:v>642320355.79999995</c:v>
                </c:pt>
                <c:pt idx="57119">
                  <c:v>642331601.29999995</c:v>
                </c:pt>
                <c:pt idx="57120">
                  <c:v>642342846.79999995</c:v>
                </c:pt>
                <c:pt idx="57121">
                  <c:v>642354092.29999995</c:v>
                </c:pt>
                <c:pt idx="57122">
                  <c:v>642365337.79999995</c:v>
                </c:pt>
                <c:pt idx="57123">
                  <c:v>642376583.29999995</c:v>
                </c:pt>
                <c:pt idx="57124">
                  <c:v>642387828.79999995</c:v>
                </c:pt>
                <c:pt idx="57125">
                  <c:v>642399074.29999995</c:v>
                </c:pt>
                <c:pt idx="57126">
                  <c:v>642410319.79999995</c:v>
                </c:pt>
                <c:pt idx="57127">
                  <c:v>642421565.29999995</c:v>
                </c:pt>
                <c:pt idx="57128">
                  <c:v>642432810.79999995</c:v>
                </c:pt>
                <c:pt idx="57129">
                  <c:v>642444056.29999995</c:v>
                </c:pt>
                <c:pt idx="57130">
                  <c:v>642455301.79999995</c:v>
                </c:pt>
                <c:pt idx="57131">
                  <c:v>642466547.29999995</c:v>
                </c:pt>
                <c:pt idx="57132">
                  <c:v>642477792.79999995</c:v>
                </c:pt>
                <c:pt idx="57133">
                  <c:v>642489038.29999995</c:v>
                </c:pt>
                <c:pt idx="57134">
                  <c:v>642500283.79999995</c:v>
                </c:pt>
                <c:pt idx="57135">
                  <c:v>642511529.29999995</c:v>
                </c:pt>
                <c:pt idx="57136">
                  <c:v>642522774.79999995</c:v>
                </c:pt>
                <c:pt idx="57137">
                  <c:v>642534020.29999995</c:v>
                </c:pt>
                <c:pt idx="57138">
                  <c:v>642545265.79999995</c:v>
                </c:pt>
                <c:pt idx="57139">
                  <c:v>642556511.29999995</c:v>
                </c:pt>
                <c:pt idx="57140">
                  <c:v>642567756.79999995</c:v>
                </c:pt>
                <c:pt idx="57141">
                  <c:v>642579002.29999995</c:v>
                </c:pt>
                <c:pt idx="57142">
                  <c:v>642590247.79999995</c:v>
                </c:pt>
                <c:pt idx="57143">
                  <c:v>642601493.20000005</c:v>
                </c:pt>
                <c:pt idx="57144">
                  <c:v>642612738.70000005</c:v>
                </c:pt>
                <c:pt idx="57145">
                  <c:v>642623984.20000005</c:v>
                </c:pt>
                <c:pt idx="57146">
                  <c:v>642635229.70000005</c:v>
                </c:pt>
                <c:pt idx="57147">
                  <c:v>642646475.20000005</c:v>
                </c:pt>
                <c:pt idx="57148">
                  <c:v>642657720.70000005</c:v>
                </c:pt>
                <c:pt idx="57149">
                  <c:v>642668966.20000005</c:v>
                </c:pt>
                <c:pt idx="57150">
                  <c:v>642680211.70000005</c:v>
                </c:pt>
                <c:pt idx="57151">
                  <c:v>642691457.20000005</c:v>
                </c:pt>
                <c:pt idx="57152">
                  <c:v>642702702.70000005</c:v>
                </c:pt>
                <c:pt idx="57153">
                  <c:v>642713948.20000005</c:v>
                </c:pt>
                <c:pt idx="57154">
                  <c:v>642725193.70000005</c:v>
                </c:pt>
                <c:pt idx="57155">
                  <c:v>642736439.20000005</c:v>
                </c:pt>
                <c:pt idx="57156">
                  <c:v>642747684.70000005</c:v>
                </c:pt>
                <c:pt idx="57157">
                  <c:v>642758930.20000005</c:v>
                </c:pt>
                <c:pt idx="57158">
                  <c:v>642770175.70000005</c:v>
                </c:pt>
                <c:pt idx="57159">
                  <c:v>642781421.20000005</c:v>
                </c:pt>
                <c:pt idx="57160">
                  <c:v>642792666.70000005</c:v>
                </c:pt>
                <c:pt idx="57161">
                  <c:v>642803912.20000005</c:v>
                </c:pt>
                <c:pt idx="57162">
                  <c:v>642815157.70000005</c:v>
                </c:pt>
                <c:pt idx="57163">
                  <c:v>642826403.20000005</c:v>
                </c:pt>
                <c:pt idx="57164">
                  <c:v>642837648.70000005</c:v>
                </c:pt>
                <c:pt idx="57165">
                  <c:v>642848894.20000005</c:v>
                </c:pt>
                <c:pt idx="57166">
                  <c:v>642860139.70000005</c:v>
                </c:pt>
                <c:pt idx="57167">
                  <c:v>642871385.20000005</c:v>
                </c:pt>
                <c:pt idx="57168">
                  <c:v>642882630.70000005</c:v>
                </c:pt>
                <c:pt idx="57169">
                  <c:v>642893876.20000005</c:v>
                </c:pt>
                <c:pt idx="57170">
                  <c:v>642905121.70000005</c:v>
                </c:pt>
                <c:pt idx="57171">
                  <c:v>642916367.20000005</c:v>
                </c:pt>
                <c:pt idx="57172">
                  <c:v>642927612.70000005</c:v>
                </c:pt>
                <c:pt idx="57173">
                  <c:v>642938858.20000005</c:v>
                </c:pt>
                <c:pt idx="57174">
                  <c:v>642950103.70000005</c:v>
                </c:pt>
                <c:pt idx="57175">
                  <c:v>642961349.20000005</c:v>
                </c:pt>
                <c:pt idx="57176">
                  <c:v>642972594.70000005</c:v>
                </c:pt>
                <c:pt idx="57177">
                  <c:v>642983840.20000005</c:v>
                </c:pt>
                <c:pt idx="57178">
                  <c:v>642995085.70000005</c:v>
                </c:pt>
                <c:pt idx="57179">
                  <c:v>643006331.20000005</c:v>
                </c:pt>
                <c:pt idx="57180">
                  <c:v>643017576.70000005</c:v>
                </c:pt>
                <c:pt idx="57181">
                  <c:v>643028822.20000005</c:v>
                </c:pt>
                <c:pt idx="57182">
                  <c:v>643040067.70000005</c:v>
                </c:pt>
                <c:pt idx="57183">
                  <c:v>643051313.20000005</c:v>
                </c:pt>
                <c:pt idx="57184">
                  <c:v>643062558.70000005</c:v>
                </c:pt>
                <c:pt idx="57185">
                  <c:v>643073804.20000005</c:v>
                </c:pt>
                <c:pt idx="57186">
                  <c:v>643085049.70000005</c:v>
                </c:pt>
                <c:pt idx="57187">
                  <c:v>643096295.20000005</c:v>
                </c:pt>
                <c:pt idx="57188">
                  <c:v>643107540.70000005</c:v>
                </c:pt>
                <c:pt idx="57189">
                  <c:v>643118786.20000005</c:v>
                </c:pt>
                <c:pt idx="57190">
                  <c:v>643130031.70000005</c:v>
                </c:pt>
                <c:pt idx="57191">
                  <c:v>643141277.20000005</c:v>
                </c:pt>
                <c:pt idx="57192">
                  <c:v>643152522.70000005</c:v>
                </c:pt>
                <c:pt idx="57193">
                  <c:v>643163768.10000002</c:v>
                </c:pt>
                <c:pt idx="57194">
                  <c:v>643175013.60000002</c:v>
                </c:pt>
                <c:pt idx="57195">
                  <c:v>643186259.10000002</c:v>
                </c:pt>
                <c:pt idx="57196">
                  <c:v>643197504.60000002</c:v>
                </c:pt>
                <c:pt idx="57197">
                  <c:v>643208750.10000002</c:v>
                </c:pt>
                <c:pt idx="57198">
                  <c:v>643219995.60000002</c:v>
                </c:pt>
                <c:pt idx="57199">
                  <c:v>643231241.10000002</c:v>
                </c:pt>
                <c:pt idx="57200">
                  <c:v>643242486.60000002</c:v>
                </c:pt>
                <c:pt idx="57201">
                  <c:v>643253732.10000002</c:v>
                </c:pt>
                <c:pt idx="57202">
                  <c:v>643264977.60000002</c:v>
                </c:pt>
                <c:pt idx="57203">
                  <c:v>643276223.10000002</c:v>
                </c:pt>
                <c:pt idx="57204">
                  <c:v>643287468.60000002</c:v>
                </c:pt>
                <c:pt idx="57205">
                  <c:v>643298714.10000002</c:v>
                </c:pt>
                <c:pt idx="57206">
                  <c:v>643309959.60000002</c:v>
                </c:pt>
                <c:pt idx="57207">
                  <c:v>643321205.10000002</c:v>
                </c:pt>
                <c:pt idx="57208">
                  <c:v>643332450.60000002</c:v>
                </c:pt>
                <c:pt idx="57209">
                  <c:v>643343696.10000002</c:v>
                </c:pt>
                <c:pt idx="57210">
                  <c:v>643354941.60000002</c:v>
                </c:pt>
                <c:pt idx="57211">
                  <c:v>643366187.10000002</c:v>
                </c:pt>
                <c:pt idx="57212">
                  <c:v>643377432.60000002</c:v>
                </c:pt>
                <c:pt idx="57213">
                  <c:v>643388678.10000002</c:v>
                </c:pt>
                <c:pt idx="57214">
                  <c:v>643399923.60000002</c:v>
                </c:pt>
                <c:pt idx="57215">
                  <c:v>643411169.10000002</c:v>
                </c:pt>
                <c:pt idx="57216">
                  <c:v>643422414.60000002</c:v>
                </c:pt>
                <c:pt idx="57217">
                  <c:v>643433660.10000002</c:v>
                </c:pt>
                <c:pt idx="57218">
                  <c:v>643444905.60000002</c:v>
                </c:pt>
                <c:pt idx="57219">
                  <c:v>643456151.10000002</c:v>
                </c:pt>
                <c:pt idx="57220">
                  <c:v>643467396.60000002</c:v>
                </c:pt>
                <c:pt idx="57221">
                  <c:v>643478642.10000002</c:v>
                </c:pt>
                <c:pt idx="57222">
                  <c:v>643489887.60000002</c:v>
                </c:pt>
                <c:pt idx="57223">
                  <c:v>643501133.10000002</c:v>
                </c:pt>
                <c:pt idx="57224">
                  <c:v>643512378.60000002</c:v>
                </c:pt>
                <c:pt idx="57225">
                  <c:v>643523624.10000002</c:v>
                </c:pt>
                <c:pt idx="57226">
                  <c:v>643534869.60000002</c:v>
                </c:pt>
                <c:pt idx="57227">
                  <c:v>643546115.10000002</c:v>
                </c:pt>
                <c:pt idx="57228">
                  <c:v>643557360.60000002</c:v>
                </c:pt>
                <c:pt idx="57229">
                  <c:v>643568606.10000002</c:v>
                </c:pt>
                <c:pt idx="57230">
                  <c:v>643579851.60000002</c:v>
                </c:pt>
                <c:pt idx="57231">
                  <c:v>643591097.10000002</c:v>
                </c:pt>
                <c:pt idx="57232">
                  <c:v>643602342.60000002</c:v>
                </c:pt>
                <c:pt idx="57233">
                  <c:v>643613588.10000002</c:v>
                </c:pt>
                <c:pt idx="57234">
                  <c:v>643624833.60000002</c:v>
                </c:pt>
                <c:pt idx="57235">
                  <c:v>643636079.10000002</c:v>
                </c:pt>
                <c:pt idx="57236">
                  <c:v>643647324.60000002</c:v>
                </c:pt>
                <c:pt idx="57237">
                  <c:v>643658570.10000002</c:v>
                </c:pt>
                <c:pt idx="57238">
                  <c:v>643669815.60000002</c:v>
                </c:pt>
                <c:pt idx="57239">
                  <c:v>643681061.10000002</c:v>
                </c:pt>
                <c:pt idx="57240">
                  <c:v>643692306.60000002</c:v>
                </c:pt>
                <c:pt idx="57241">
                  <c:v>643703552.10000002</c:v>
                </c:pt>
                <c:pt idx="57242">
                  <c:v>643714797.60000002</c:v>
                </c:pt>
                <c:pt idx="57243">
                  <c:v>643726043.10000002</c:v>
                </c:pt>
                <c:pt idx="57244">
                  <c:v>643737288.5</c:v>
                </c:pt>
                <c:pt idx="57245">
                  <c:v>643748534</c:v>
                </c:pt>
                <c:pt idx="57246">
                  <c:v>643759779.5</c:v>
                </c:pt>
                <c:pt idx="57247">
                  <c:v>643771025</c:v>
                </c:pt>
                <c:pt idx="57248">
                  <c:v>643782270.5</c:v>
                </c:pt>
                <c:pt idx="57249">
                  <c:v>643793516</c:v>
                </c:pt>
                <c:pt idx="57250">
                  <c:v>643804761.5</c:v>
                </c:pt>
                <c:pt idx="57251">
                  <c:v>643816007</c:v>
                </c:pt>
                <c:pt idx="57252">
                  <c:v>643827252.5</c:v>
                </c:pt>
                <c:pt idx="57253">
                  <c:v>643838498</c:v>
                </c:pt>
                <c:pt idx="57254">
                  <c:v>643849743.5</c:v>
                </c:pt>
                <c:pt idx="57255">
                  <c:v>643860989</c:v>
                </c:pt>
                <c:pt idx="57256">
                  <c:v>643872234.5</c:v>
                </c:pt>
                <c:pt idx="57257">
                  <c:v>643883480</c:v>
                </c:pt>
                <c:pt idx="57258">
                  <c:v>643894725.5</c:v>
                </c:pt>
                <c:pt idx="57259">
                  <c:v>643905971</c:v>
                </c:pt>
                <c:pt idx="57260">
                  <c:v>643917216.5</c:v>
                </c:pt>
                <c:pt idx="57261">
                  <c:v>643928462</c:v>
                </c:pt>
                <c:pt idx="57262">
                  <c:v>643939707.5</c:v>
                </c:pt>
                <c:pt idx="57263">
                  <c:v>643950953</c:v>
                </c:pt>
                <c:pt idx="57264">
                  <c:v>643962198.5</c:v>
                </c:pt>
                <c:pt idx="57265">
                  <c:v>643973444</c:v>
                </c:pt>
                <c:pt idx="57266">
                  <c:v>643984689.5</c:v>
                </c:pt>
                <c:pt idx="57267">
                  <c:v>643995935</c:v>
                </c:pt>
                <c:pt idx="57268">
                  <c:v>644007180.5</c:v>
                </c:pt>
                <c:pt idx="57269">
                  <c:v>644018426</c:v>
                </c:pt>
                <c:pt idx="57270">
                  <c:v>644029671.5</c:v>
                </c:pt>
                <c:pt idx="57271">
                  <c:v>644040917</c:v>
                </c:pt>
                <c:pt idx="57272">
                  <c:v>644052162.5</c:v>
                </c:pt>
                <c:pt idx="57273">
                  <c:v>644063408</c:v>
                </c:pt>
                <c:pt idx="57274">
                  <c:v>644074653.5</c:v>
                </c:pt>
                <c:pt idx="57275">
                  <c:v>644085899</c:v>
                </c:pt>
                <c:pt idx="57276">
                  <c:v>644097144.5</c:v>
                </c:pt>
                <c:pt idx="57277">
                  <c:v>644108390</c:v>
                </c:pt>
                <c:pt idx="57278">
                  <c:v>644119635.5</c:v>
                </c:pt>
                <c:pt idx="57279">
                  <c:v>644130881</c:v>
                </c:pt>
                <c:pt idx="57280">
                  <c:v>644142126.5</c:v>
                </c:pt>
                <c:pt idx="57281">
                  <c:v>644153372</c:v>
                </c:pt>
                <c:pt idx="57282">
                  <c:v>644164617.5</c:v>
                </c:pt>
                <c:pt idx="57283">
                  <c:v>644175863</c:v>
                </c:pt>
                <c:pt idx="57284">
                  <c:v>644187108.5</c:v>
                </c:pt>
                <c:pt idx="57285">
                  <c:v>644198354</c:v>
                </c:pt>
                <c:pt idx="57286">
                  <c:v>644209599.5</c:v>
                </c:pt>
                <c:pt idx="57287">
                  <c:v>644220845</c:v>
                </c:pt>
                <c:pt idx="57288">
                  <c:v>644232090.5</c:v>
                </c:pt>
                <c:pt idx="57289">
                  <c:v>644243336</c:v>
                </c:pt>
                <c:pt idx="57290">
                  <c:v>644254581.5</c:v>
                </c:pt>
                <c:pt idx="57291">
                  <c:v>644265827</c:v>
                </c:pt>
                <c:pt idx="57292">
                  <c:v>644277072.5</c:v>
                </c:pt>
                <c:pt idx="57293">
                  <c:v>644288318</c:v>
                </c:pt>
                <c:pt idx="57294">
                  <c:v>644299563.39999998</c:v>
                </c:pt>
                <c:pt idx="57295">
                  <c:v>644310808.89999998</c:v>
                </c:pt>
                <c:pt idx="57296">
                  <c:v>644322054.39999998</c:v>
                </c:pt>
                <c:pt idx="57297">
                  <c:v>644333299.89999998</c:v>
                </c:pt>
                <c:pt idx="57298">
                  <c:v>644344545.39999998</c:v>
                </c:pt>
                <c:pt idx="57299">
                  <c:v>644355790.89999998</c:v>
                </c:pt>
                <c:pt idx="57300">
                  <c:v>644367036.39999998</c:v>
                </c:pt>
                <c:pt idx="57301">
                  <c:v>644378281.89999998</c:v>
                </c:pt>
                <c:pt idx="57302">
                  <c:v>644389527.39999998</c:v>
                </c:pt>
                <c:pt idx="57303">
                  <c:v>644400772.89999998</c:v>
                </c:pt>
                <c:pt idx="57304">
                  <c:v>644412018.39999998</c:v>
                </c:pt>
                <c:pt idx="57305">
                  <c:v>644423263.89999998</c:v>
                </c:pt>
                <c:pt idx="57306">
                  <c:v>644434509.39999998</c:v>
                </c:pt>
                <c:pt idx="57307">
                  <c:v>644445754.89999998</c:v>
                </c:pt>
                <c:pt idx="57308">
                  <c:v>644457000.39999998</c:v>
                </c:pt>
                <c:pt idx="57309">
                  <c:v>644468245.89999998</c:v>
                </c:pt>
                <c:pt idx="57310">
                  <c:v>644479491.39999998</c:v>
                </c:pt>
                <c:pt idx="57311">
                  <c:v>644490736.89999998</c:v>
                </c:pt>
                <c:pt idx="57312">
                  <c:v>644501982.39999998</c:v>
                </c:pt>
                <c:pt idx="57313">
                  <c:v>644513227.89999998</c:v>
                </c:pt>
                <c:pt idx="57314">
                  <c:v>644524473.39999998</c:v>
                </c:pt>
                <c:pt idx="57315">
                  <c:v>644535718.89999998</c:v>
                </c:pt>
                <c:pt idx="57316">
                  <c:v>644546964.39999998</c:v>
                </c:pt>
                <c:pt idx="57317">
                  <c:v>644558209.89999998</c:v>
                </c:pt>
                <c:pt idx="57318">
                  <c:v>644569455.39999998</c:v>
                </c:pt>
                <c:pt idx="57319">
                  <c:v>644580700.89999998</c:v>
                </c:pt>
                <c:pt idx="57320">
                  <c:v>644591946.39999998</c:v>
                </c:pt>
                <c:pt idx="57321">
                  <c:v>644603191.89999998</c:v>
                </c:pt>
                <c:pt idx="57322">
                  <c:v>644614437.39999998</c:v>
                </c:pt>
                <c:pt idx="57323">
                  <c:v>644625682.89999998</c:v>
                </c:pt>
                <c:pt idx="57324">
                  <c:v>644636928.39999998</c:v>
                </c:pt>
                <c:pt idx="57325">
                  <c:v>644648173.89999998</c:v>
                </c:pt>
                <c:pt idx="57326">
                  <c:v>644659419.39999998</c:v>
                </c:pt>
                <c:pt idx="57327">
                  <c:v>644670664.89999998</c:v>
                </c:pt>
                <c:pt idx="57328">
                  <c:v>644681910.39999998</c:v>
                </c:pt>
                <c:pt idx="57329">
                  <c:v>644693155.89999998</c:v>
                </c:pt>
                <c:pt idx="57330">
                  <c:v>644704401.39999998</c:v>
                </c:pt>
                <c:pt idx="57331">
                  <c:v>644715646.89999998</c:v>
                </c:pt>
                <c:pt idx="57332">
                  <c:v>644726892.39999998</c:v>
                </c:pt>
                <c:pt idx="57333">
                  <c:v>644738137.89999998</c:v>
                </c:pt>
                <c:pt idx="57334">
                  <c:v>644749383.39999998</c:v>
                </c:pt>
                <c:pt idx="57335">
                  <c:v>644760628.89999998</c:v>
                </c:pt>
                <c:pt idx="57336">
                  <c:v>644771874.39999998</c:v>
                </c:pt>
                <c:pt idx="57337">
                  <c:v>644783119.89999998</c:v>
                </c:pt>
                <c:pt idx="57338">
                  <c:v>644794365.39999998</c:v>
                </c:pt>
                <c:pt idx="57339">
                  <c:v>644805610.89999998</c:v>
                </c:pt>
                <c:pt idx="57340">
                  <c:v>644816856.39999998</c:v>
                </c:pt>
                <c:pt idx="57341">
                  <c:v>644828101.89999998</c:v>
                </c:pt>
                <c:pt idx="57342">
                  <c:v>644839347.39999998</c:v>
                </c:pt>
                <c:pt idx="57343">
                  <c:v>644850592.89999998</c:v>
                </c:pt>
                <c:pt idx="57344">
                  <c:v>644861838.39999998</c:v>
                </c:pt>
                <c:pt idx="57345">
                  <c:v>644873083.79999995</c:v>
                </c:pt>
                <c:pt idx="57346">
                  <c:v>644884329.29999995</c:v>
                </c:pt>
                <c:pt idx="57347">
                  <c:v>644895574.79999995</c:v>
                </c:pt>
                <c:pt idx="57348">
                  <c:v>644906820.29999995</c:v>
                </c:pt>
                <c:pt idx="57349">
                  <c:v>644918065.79999995</c:v>
                </c:pt>
                <c:pt idx="57350">
                  <c:v>644929311.29999995</c:v>
                </c:pt>
                <c:pt idx="57351">
                  <c:v>644940556.79999995</c:v>
                </c:pt>
                <c:pt idx="57352">
                  <c:v>644951802.29999995</c:v>
                </c:pt>
                <c:pt idx="57353">
                  <c:v>644963047.79999995</c:v>
                </c:pt>
                <c:pt idx="57354">
                  <c:v>644974293.29999995</c:v>
                </c:pt>
                <c:pt idx="57355">
                  <c:v>644985538.79999995</c:v>
                </c:pt>
                <c:pt idx="57356">
                  <c:v>644996784.29999995</c:v>
                </c:pt>
                <c:pt idx="57357">
                  <c:v>645008029.79999995</c:v>
                </c:pt>
                <c:pt idx="57358">
                  <c:v>645019275.29999995</c:v>
                </c:pt>
                <c:pt idx="57359">
                  <c:v>645030520.79999995</c:v>
                </c:pt>
                <c:pt idx="57360">
                  <c:v>645041766.29999995</c:v>
                </c:pt>
                <c:pt idx="57361">
                  <c:v>645053011.79999995</c:v>
                </c:pt>
                <c:pt idx="57362">
                  <c:v>645064257.29999995</c:v>
                </c:pt>
                <c:pt idx="57363">
                  <c:v>645075502.79999995</c:v>
                </c:pt>
                <c:pt idx="57364">
                  <c:v>645086748.29999995</c:v>
                </c:pt>
                <c:pt idx="57365">
                  <c:v>645097993.79999995</c:v>
                </c:pt>
                <c:pt idx="57366">
                  <c:v>645109239.29999995</c:v>
                </c:pt>
                <c:pt idx="57367">
                  <c:v>645120484.79999995</c:v>
                </c:pt>
                <c:pt idx="57368">
                  <c:v>645131730.29999995</c:v>
                </c:pt>
                <c:pt idx="57369">
                  <c:v>645142975.79999995</c:v>
                </c:pt>
                <c:pt idx="57370">
                  <c:v>645154221.29999995</c:v>
                </c:pt>
                <c:pt idx="57371">
                  <c:v>645165466.79999995</c:v>
                </c:pt>
                <c:pt idx="57372">
                  <c:v>645176712.29999995</c:v>
                </c:pt>
                <c:pt idx="57373">
                  <c:v>645187957.79999995</c:v>
                </c:pt>
                <c:pt idx="57374">
                  <c:v>645199203.29999995</c:v>
                </c:pt>
                <c:pt idx="57375">
                  <c:v>645210448.79999995</c:v>
                </c:pt>
                <c:pt idx="57376">
                  <c:v>645221694.29999995</c:v>
                </c:pt>
                <c:pt idx="57377">
                  <c:v>645232939.79999995</c:v>
                </c:pt>
                <c:pt idx="57378">
                  <c:v>645244185.29999995</c:v>
                </c:pt>
                <c:pt idx="57379">
                  <c:v>645255430.79999995</c:v>
                </c:pt>
                <c:pt idx="57380">
                  <c:v>645266676.29999995</c:v>
                </c:pt>
                <c:pt idx="57381">
                  <c:v>645277921.79999995</c:v>
                </c:pt>
                <c:pt idx="57382">
                  <c:v>645289167.29999995</c:v>
                </c:pt>
                <c:pt idx="57383">
                  <c:v>645300412.79999995</c:v>
                </c:pt>
                <c:pt idx="57384">
                  <c:v>645311658.29999995</c:v>
                </c:pt>
                <c:pt idx="57385">
                  <c:v>645322903.79999995</c:v>
                </c:pt>
                <c:pt idx="57386">
                  <c:v>645334149.29999995</c:v>
                </c:pt>
                <c:pt idx="57387">
                  <c:v>645345394.79999995</c:v>
                </c:pt>
                <c:pt idx="57388">
                  <c:v>645356640.29999995</c:v>
                </c:pt>
                <c:pt idx="57389">
                  <c:v>645367885.79999995</c:v>
                </c:pt>
                <c:pt idx="57390">
                  <c:v>645379131.29999995</c:v>
                </c:pt>
                <c:pt idx="57391">
                  <c:v>645390376.79999995</c:v>
                </c:pt>
                <c:pt idx="57392">
                  <c:v>645401622.29999995</c:v>
                </c:pt>
                <c:pt idx="57393">
                  <c:v>645412867.79999995</c:v>
                </c:pt>
                <c:pt idx="57394">
                  <c:v>645424113.29999995</c:v>
                </c:pt>
                <c:pt idx="57395">
                  <c:v>645435358.70000005</c:v>
                </c:pt>
                <c:pt idx="57396">
                  <c:v>645446604.20000005</c:v>
                </c:pt>
                <c:pt idx="57397">
                  <c:v>645457849.70000005</c:v>
                </c:pt>
                <c:pt idx="57398">
                  <c:v>645469095.20000005</c:v>
                </c:pt>
                <c:pt idx="57399">
                  <c:v>645480340.70000005</c:v>
                </c:pt>
                <c:pt idx="57400">
                  <c:v>645491586.20000005</c:v>
                </c:pt>
                <c:pt idx="57401">
                  <c:v>645502831.70000005</c:v>
                </c:pt>
                <c:pt idx="57402">
                  <c:v>645514077.20000005</c:v>
                </c:pt>
                <c:pt idx="57403">
                  <c:v>645525322.70000005</c:v>
                </c:pt>
                <c:pt idx="57404">
                  <c:v>645536568.20000005</c:v>
                </c:pt>
                <c:pt idx="57405">
                  <c:v>645547813.70000005</c:v>
                </c:pt>
                <c:pt idx="57406">
                  <c:v>645559059.20000005</c:v>
                </c:pt>
                <c:pt idx="57407">
                  <c:v>645570304.70000005</c:v>
                </c:pt>
                <c:pt idx="57408">
                  <c:v>645581550.20000005</c:v>
                </c:pt>
                <c:pt idx="57409">
                  <c:v>645592795.70000005</c:v>
                </c:pt>
                <c:pt idx="57410">
                  <c:v>645604041.20000005</c:v>
                </c:pt>
                <c:pt idx="57411">
                  <c:v>645615286.70000005</c:v>
                </c:pt>
                <c:pt idx="57412">
                  <c:v>645626532.20000005</c:v>
                </c:pt>
                <c:pt idx="57413">
                  <c:v>645637777.70000005</c:v>
                </c:pt>
                <c:pt idx="57414">
                  <c:v>645649023.20000005</c:v>
                </c:pt>
                <c:pt idx="57415">
                  <c:v>645660268.70000005</c:v>
                </c:pt>
                <c:pt idx="57416">
                  <c:v>645671514.20000005</c:v>
                </c:pt>
                <c:pt idx="57417">
                  <c:v>645682759.70000005</c:v>
                </c:pt>
                <c:pt idx="57418">
                  <c:v>645694005.20000005</c:v>
                </c:pt>
                <c:pt idx="57419">
                  <c:v>645705250.70000005</c:v>
                </c:pt>
                <c:pt idx="57420">
                  <c:v>645716496.20000005</c:v>
                </c:pt>
                <c:pt idx="57421">
                  <c:v>645727741.70000005</c:v>
                </c:pt>
                <c:pt idx="57422">
                  <c:v>645738987.20000005</c:v>
                </c:pt>
                <c:pt idx="57423">
                  <c:v>645750232.70000005</c:v>
                </c:pt>
                <c:pt idx="57424">
                  <c:v>645761478.20000005</c:v>
                </c:pt>
                <c:pt idx="57425">
                  <c:v>645772723.70000005</c:v>
                </c:pt>
                <c:pt idx="57426">
                  <c:v>645783969.20000005</c:v>
                </c:pt>
                <c:pt idx="57427">
                  <c:v>645795214.70000005</c:v>
                </c:pt>
                <c:pt idx="57428">
                  <c:v>645806460.20000005</c:v>
                </c:pt>
                <c:pt idx="57429">
                  <c:v>645817705.70000005</c:v>
                </c:pt>
                <c:pt idx="57430">
                  <c:v>645828951.20000005</c:v>
                </c:pt>
                <c:pt idx="57431">
                  <c:v>645840196.70000005</c:v>
                </c:pt>
                <c:pt idx="57432">
                  <c:v>645851442.20000005</c:v>
                </c:pt>
                <c:pt idx="57433">
                  <c:v>645862687.70000005</c:v>
                </c:pt>
                <c:pt idx="57434">
                  <c:v>645873933.20000005</c:v>
                </c:pt>
                <c:pt idx="57435">
                  <c:v>645885178.70000005</c:v>
                </c:pt>
                <c:pt idx="57436">
                  <c:v>645896424.20000005</c:v>
                </c:pt>
                <c:pt idx="57437">
                  <c:v>645907669.70000005</c:v>
                </c:pt>
                <c:pt idx="57438">
                  <c:v>645918915.20000005</c:v>
                </c:pt>
                <c:pt idx="57439">
                  <c:v>645930160.70000005</c:v>
                </c:pt>
                <c:pt idx="57440">
                  <c:v>645941406.20000005</c:v>
                </c:pt>
                <c:pt idx="57441">
                  <c:v>645952651.70000005</c:v>
                </c:pt>
                <c:pt idx="57442">
                  <c:v>645963897.20000005</c:v>
                </c:pt>
                <c:pt idx="57443">
                  <c:v>645975142.70000005</c:v>
                </c:pt>
                <c:pt idx="57444">
                  <c:v>645986388.20000005</c:v>
                </c:pt>
                <c:pt idx="57445">
                  <c:v>645997633.70000005</c:v>
                </c:pt>
                <c:pt idx="57446">
                  <c:v>646008879.10000002</c:v>
                </c:pt>
                <c:pt idx="57447">
                  <c:v>646020124.60000002</c:v>
                </c:pt>
                <c:pt idx="57448">
                  <c:v>646031370.10000002</c:v>
                </c:pt>
                <c:pt idx="57449">
                  <c:v>646042615.60000002</c:v>
                </c:pt>
                <c:pt idx="57450">
                  <c:v>646053861.10000002</c:v>
                </c:pt>
                <c:pt idx="57451">
                  <c:v>646065106.60000002</c:v>
                </c:pt>
                <c:pt idx="57452">
                  <c:v>646076352.10000002</c:v>
                </c:pt>
                <c:pt idx="57453">
                  <c:v>646087597.60000002</c:v>
                </c:pt>
                <c:pt idx="57454">
                  <c:v>646098843.10000002</c:v>
                </c:pt>
                <c:pt idx="57455">
                  <c:v>646110088.60000002</c:v>
                </c:pt>
                <c:pt idx="57456">
                  <c:v>646121334.10000002</c:v>
                </c:pt>
                <c:pt idx="57457">
                  <c:v>646132579.60000002</c:v>
                </c:pt>
                <c:pt idx="57458">
                  <c:v>646143825.10000002</c:v>
                </c:pt>
                <c:pt idx="57459">
                  <c:v>646155070.60000002</c:v>
                </c:pt>
                <c:pt idx="57460">
                  <c:v>646166316.10000002</c:v>
                </c:pt>
                <c:pt idx="57461">
                  <c:v>646177561.60000002</c:v>
                </c:pt>
                <c:pt idx="57462">
                  <c:v>646188807.10000002</c:v>
                </c:pt>
                <c:pt idx="57463">
                  <c:v>646200052.60000002</c:v>
                </c:pt>
                <c:pt idx="57464">
                  <c:v>646211298.10000002</c:v>
                </c:pt>
                <c:pt idx="57465">
                  <c:v>646222543.60000002</c:v>
                </c:pt>
                <c:pt idx="57466">
                  <c:v>646233789.10000002</c:v>
                </c:pt>
                <c:pt idx="57467">
                  <c:v>646245034.60000002</c:v>
                </c:pt>
                <c:pt idx="57468">
                  <c:v>646256280.10000002</c:v>
                </c:pt>
                <c:pt idx="57469">
                  <c:v>646267525.60000002</c:v>
                </c:pt>
                <c:pt idx="57470">
                  <c:v>646278771.10000002</c:v>
                </c:pt>
                <c:pt idx="57471">
                  <c:v>646290016.60000002</c:v>
                </c:pt>
                <c:pt idx="57472">
                  <c:v>646301262.10000002</c:v>
                </c:pt>
                <c:pt idx="57473">
                  <c:v>646312507.60000002</c:v>
                </c:pt>
                <c:pt idx="57474">
                  <c:v>646323753.10000002</c:v>
                </c:pt>
                <c:pt idx="57475">
                  <c:v>646334998.60000002</c:v>
                </c:pt>
                <c:pt idx="57476">
                  <c:v>646346244.10000002</c:v>
                </c:pt>
                <c:pt idx="57477">
                  <c:v>646357489.60000002</c:v>
                </c:pt>
                <c:pt idx="57478">
                  <c:v>646368735.10000002</c:v>
                </c:pt>
                <c:pt idx="57479">
                  <c:v>646379980.60000002</c:v>
                </c:pt>
                <c:pt idx="57480">
                  <c:v>646391226.10000002</c:v>
                </c:pt>
                <c:pt idx="57481">
                  <c:v>646402471.60000002</c:v>
                </c:pt>
                <c:pt idx="57482">
                  <c:v>646413717.10000002</c:v>
                </c:pt>
                <c:pt idx="57483">
                  <c:v>646424962.60000002</c:v>
                </c:pt>
                <c:pt idx="57484">
                  <c:v>646436208.10000002</c:v>
                </c:pt>
                <c:pt idx="57485">
                  <c:v>646447453.60000002</c:v>
                </c:pt>
                <c:pt idx="57486">
                  <c:v>646458699.10000002</c:v>
                </c:pt>
                <c:pt idx="57487">
                  <c:v>646469944.60000002</c:v>
                </c:pt>
                <c:pt idx="57488">
                  <c:v>646481190.10000002</c:v>
                </c:pt>
                <c:pt idx="57489">
                  <c:v>646492435.60000002</c:v>
                </c:pt>
                <c:pt idx="57490">
                  <c:v>646503681.10000002</c:v>
                </c:pt>
                <c:pt idx="57491">
                  <c:v>646514926.60000002</c:v>
                </c:pt>
                <c:pt idx="57492">
                  <c:v>646526172.10000002</c:v>
                </c:pt>
                <c:pt idx="57493">
                  <c:v>646537417.60000002</c:v>
                </c:pt>
                <c:pt idx="57494">
                  <c:v>646548663.10000002</c:v>
                </c:pt>
                <c:pt idx="57495">
                  <c:v>646559908.60000002</c:v>
                </c:pt>
                <c:pt idx="57496">
                  <c:v>646571154</c:v>
                </c:pt>
                <c:pt idx="57497">
                  <c:v>646582399.5</c:v>
                </c:pt>
                <c:pt idx="57498">
                  <c:v>646593645</c:v>
                </c:pt>
                <c:pt idx="57499">
                  <c:v>646604890.5</c:v>
                </c:pt>
                <c:pt idx="57500">
                  <c:v>646616136</c:v>
                </c:pt>
                <c:pt idx="57501">
                  <c:v>646627381.5</c:v>
                </c:pt>
                <c:pt idx="57502">
                  <c:v>646638627</c:v>
                </c:pt>
                <c:pt idx="57503">
                  <c:v>646649872.5</c:v>
                </c:pt>
                <c:pt idx="57504">
                  <c:v>646661118</c:v>
                </c:pt>
                <c:pt idx="57505">
                  <c:v>646672363.5</c:v>
                </c:pt>
                <c:pt idx="57506">
                  <c:v>646683609</c:v>
                </c:pt>
                <c:pt idx="57507">
                  <c:v>646694854.5</c:v>
                </c:pt>
                <c:pt idx="57508">
                  <c:v>646706100</c:v>
                </c:pt>
                <c:pt idx="57509">
                  <c:v>646717345.5</c:v>
                </c:pt>
                <c:pt idx="57510">
                  <c:v>646728591</c:v>
                </c:pt>
                <c:pt idx="57511">
                  <c:v>646739836.5</c:v>
                </c:pt>
                <c:pt idx="57512">
                  <c:v>646751082</c:v>
                </c:pt>
                <c:pt idx="57513">
                  <c:v>646762327.5</c:v>
                </c:pt>
                <c:pt idx="57514">
                  <c:v>646773573</c:v>
                </c:pt>
                <c:pt idx="57515">
                  <c:v>646784818.5</c:v>
                </c:pt>
                <c:pt idx="57516">
                  <c:v>646796064</c:v>
                </c:pt>
                <c:pt idx="57517">
                  <c:v>646807309.5</c:v>
                </c:pt>
                <c:pt idx="57518">
                  <c:v>646818555</c:v>
                </c:pt>
                <c:pt idx="57519">
                  <c:v>646829800.5</c:v>
                </c:pt>
                <c:pt idx="57520">
                  <c:v>646841046</c:v>
                </c:pt>
                <c:pt idx="57521">
                  <c:v>646852291.5</c:v>
                </c:pt>
                <c:pt idx="57522">
                  <c:v>646863537</c:v>
                </c:pt>
                <c:pt idx="57523">
                  <c:v>646874782.5</c:v>
                </c:pt>
                <c:pt idx="57524">
                  <c:v>646886028</c:v>
                </c:pt>
                <c:pt idx="57525">
                  <c:v>646897273.5</c:v>
                </c:pt>
                <c:pt idx="57526">
                  <c:v>646908519</c:v>
                </c:pt>
                <c:pt idx="57527">
                  <c:v>646919764.5</c:v>
                </c:pt>
                <c:pt idx="57528">
                  <c:v>646931010</c:v>
                </c:pt>
                <c:pt idx="57529">
                  <c:v>646942255.5</c:v>
                </c:pt>
                <c:pt idx="57530">
                  <c:v>646953501</c:v>
                </c:pt>
                <c:pt idx="57531">
                  <c:v>646964746.5</c:v>
                </c:pt>
                <c:pt idx="57532">
                  <c:v>646975992</c:v>
                </c:pt>
                <c:pt idx="57533">
                  <c:v>646987237.5</c:v>
                </c:pt>
                <c:pt idx="57534">
                  <c:v>646998483</c:v>
                </c:pt>
                <c:pt idx="57535">
                  <c:v>647009728.5</c:v>
                </c:pt>
                <c:pt idx="57536">
                  <c:v>647020974</c:v>
                </c:pt>
                <c:pt idx="57537">
                  <c:v>647032219.5</c:v>
                </c:pt>
                <c:pt idx="57538">
                  <c:v>647043465</c:v>
                </c:pt>
                <c:pt idx="57539">
                  <c:v>647054710.5</c:v>
                </c:pt>
                <c:pt idx="57540">
                  <c:v>647065956</c:v>
                </c:pt>
                <c:pt idx="57541">
                  <c:v>647077201.5</c:v>
                </c:pt>
                <c:pt idx="57542">
                  <c:v>647088447</c:v>
                </c:pt>
                <c:pt idx="57543">
                  <c:v>647099692.5</c:v>
                </c:pt>
                <c:pt idx="57544">
                  <c:v>647110938</c:v>
                </c:pt>
                <c:pt idx="57545">
                  <c:v>647122183.5</c:v>
                </c:pt>
                <c:pt idx="57546">
                  <c:v>647133429</c:v>
                </c:pt>
                <c:pt idx="57547">
                  <c:v>647144674.39999998</c:v>
                </c:pt>
                <c:pt idx="57548">
                  <c:v>647155919.89999998</c:v>
                </c:pt>
                <c:pt idx="57549">
                  <c:v>647167165.39999998</c:v>
                </c:pt>
                <c:pt idx="57550">
                  <c:v>647178410.89999998</c:v>
                </c:pt>
                <c:pt idx="57551">
                  <c:v>647189656.39999998</c:v>
                </c:pt>
                <c:pt idx="57552">
                  <c:v>647200901.89999998</c:v>
                </c:pt>
                <c:pt idx="57553">
                  <c:v>647212147.39999998</c:v>
                </c:pt>
                <c:pt idx="57554">
                  <c:v>647223392.89999998</c:v>
                </c:pt>
                <c:pt idx="57555">
                  <c:v>647234638.39999998</c:v>
                </c:pt>
                <c:pt idx="57556">
                  <c:v>647245883.89999998</c:v>
                </c:pt>
                <c:pt idx="57557">
                  <c:v>647257129.39999998</c:v>
                </c:pt>
                <c:pt idx="57558">
                  <c:v>647268374.89999998</c:v>
                </c:pt>
                <c:pt idx="57559">
                  <c:v>647279620.39999998</c:v>
                </c:pt>
                <c:pt idx="57560">
                  <c:v>647290865.89999998</c:v>
                </c:pt>
                <c:pt idx="57561">
                  <c:v>647302111.39999998</c:v>
                </c:pt>
                <c:pt idx="57562">
                  <c:v>647313356.89999998</c:v>
                </c:pt>
                <c:pt idx="57563">
                  <c:v>647324602.39999998</c:v>
                </c:pt>
                <c:pt idx="57564">
                  <c:v>647335847.89999998</c:v>
                </c:pt>
                <c:pt idx="57565">
                  <c:v>647347093.39999998</c:v>
                </c:pt>
                <c:pt idx="57566">
                  <c:v>647358338.89999998</c:v>
                </c:pt>
                <c:pt idx="57567">
                  <c:v>647369584.39999998</c:v>
                </c:pt>
                <c:pt idx="57568">
                  <c:v>647380829.89999998</c:v>
                </c:pt>
                <c:pt idx="57569">
                  <c:v>647392075.39999998</c:v>
                </c:pt>
                <c:pt idx="57570">
                  <c:v>647403320.89999998</c:v>
                </c:pt>
                <c:pt idx="57571">
                  <c:v>647414566.39999998</c:v>
                </c:pt>
                <c:pt idx="57572">
                  <c:v>647425811.89999998</c:v>
                </c:pt>
                <c:pt idx="57573">
                  <c:v>647437057.39999998</c:v>
                </c:pt>
                <c:pt idx="57574">
                  <c:v>647448302.89999998</c:v>
                </c:pt>
                <c:pt idx="57575">
                  <c:v>647459548.39999998</c:v>
                </c:pt>
                <c:pt idx="57576">
                  <c:v>647470793.89999998</c:v>
                </c:pt>
                <c:pt idx="57577">
                  <c:v>647482039.39999998</c:v>
                </c:pt>
                <c:pt idx="57578">
                  <c:v>647493284.89999998</c:v>
                </c:pt>
                <c:pt idx="57579">
                  <c:v>647504530.39999998</c:v>
                </c:pt>
                <c:pt idx="57580">
                  <c:v>647515775.89999998</c:v>
                </c:pt>
                <c:pt idx="57581">
                  <c:v>647527021.39999998</c:v>
                </c:pt>
                <c:pt idx="57582">
                  <c:v>647538266.89999998</c:v>
                </c:pt>
                <c:pt idx="57583">
                  <c:v>647549512.39999998</c:v>
                </c:pt>
                <c:pt idx="57584">
                  <c:v>647560757.89999998</c:v>
                </c:pt>
                <c:pt idx="57585">
                  <c:v>647572003.39999998</c:v>
                </c:pt>
                <c:pt idx="57586">
                  <c:v>647583248.89999998</c:v>
                </c:pt>
                <c:pt idx="57587">
                  <c:v>647594494.39999998</c:v>
                </c:pt>
                <c:pt idx="57588">
                  <c:v>647605739.89999998</c:v>
                </c:pt>
                <c:pt idx="57589">
                  <c:v>647616985.39999998</c:v>
                </c:pt>
                <c:pt idx="57590">
                  <c:v>647628230.89999998</c:v>
                </c:pt>
                <c:pt idx="57591">
                  <c:v>647639476.39999998</c:v>
                </c:pt>
                <c:pt idx="57592">
                  <c:v>647650721.89999998</c:v>
                </c:pt>
                <c:pt idx="57593">
                  <c:v>647661967.39999998</c:v>
                </c:pt>
                <c:pt idx="57594">
                  <c:v>647673212.89999998</c:v>
                </c:pt>
                <c:pt idx="57595">
                  <c:v>647684458.39999998</c:v>
                </c:pt>
                <c:pt idx="57596">
                  <c:v>647695703.89999998</c:v>
                </c:pt>
                <c:pt idx="57597">
                  <c:v>647706949.29999995</c:v>
                </c:pt>
                <c:pt idx="57598">
                  <c:v>647718194.79999995</c:v>
                </c:pt>
                <c:pt idx="57599">
                  <c:v>647729440.29999995</c:v>
                </c:pt>
                <c:pt idx="57600">
                  <c:v>647740685.79999995</c:v>
                </c:pt>
                <c:pt idx="57601">
                  <c:v>647751931.29999995</c:v>
                </c:pt>
                <c:pt idx="57602">
                  <c:v>647763176.79999995</c:v>
                </c:pt>
                <c:pt idx="57603">
                  <c:v>647774422.29999995</c:v>
                </c:pt>
                <c:pt idx="57604">
                  <c:v>647785667.79999995</c:v>
                </c:pt>
                <c:pt idx="57605">
                  <c:v>647796913.29999995</c:v>
                </c:pt>
                <c:pt idx="57606">
                  <c:v>647808158.79999995</c:v>
                </c:pt>
                <c:pt idx="57607">
                  <c:v>647819404.29999995</c:v>
                </c:pt>
                <c:pt idx="57608">
                  <c:v>647830649.79999995</c:v>
                </c:pt>
                <c:pt idx="57609">
                  <c:v>647841895.29999995</c:v>
                </c:pt>
                <c:pt idx="57610">
                  <c:v>647853140.79999995</c:v>
                </c:pt>
                <c:pt idx="57611">
                  <c:v>647864386.29999995</c:v>
                </c:pt>
                <c:pt idx="57612">
                  <c:v>647875631.79999995</c:v>
                </c:pt>
                <c:pt idx="57613">
                  <c:v>647886877.29999995</c:v>
                </c:pt>
                <c:pt idx="57614">
                  <c:v>647898122.79999995</c:v>
                </c:pt>
                <c:pt idx="57615">
                  <c:v>647909368.29999995</c:v>
                </c:pt>
                <c:pt idx="57616">
                  <c:v>647920613.79999995</c:v>
                </c:pt>
                <c:pt idx="57617">
                  <c:v>647931859.29999995</c:v>
                </c:pt>
                <c:pt idx="57618">
                  <c:v>647943104.79999995</c:v>
                </c:pt>
                <c:pt idx="57619">
                  <c:v>647954350.29999995</c:v>
                </c:pt>
                <c:pt idx="57620">
                  <c:v>647965595.79999995</c:v>
                </c:pt>
                <c:pt idx="57621">
                  <c:v>647976841.29999995</c:v>
                </c:pt>
                <c:pt idx="57622">
                  <c:v>647988086.79999995</c:v>
                </c:pt>
                <c:pt idx="57623">
                  <c:v>647999332.29999995</c:v>
                </c:pt>
                <c:pt idx="57624">
                  <c:v>648010577.79999995</c:v>
                </c:pt>
                <c:pt idx="57625">
                  <c:v>648021823.29999995</c:v>
                </c:pt>
                <c:pt idx="57626">
                  <c:v>648033068.79999995</c:v>
                </c:pt>
                <c:pt idx="57627">
                  <c:v>648044314.29999995</c:v>
                </c:pt>
                <c:pt idx="57628">
                  <c:v>648055559.79999995</c:v>
                </c:pt>
                <c:pt idx="57629">
                  <c:v>648066805.29999995</c:v>
                </c:pt>
                <c:pt idx="57630">
                  <c:v>648078050.79999995</c:v>
                </c:pt>
                <c:pt idx="57631">
                  <c:v>648089296.29999995</c:v>
                </c:pt>
                <c:pt idx="57632">
                  <c:v>648100541.79999995</c:v>
                </c:pt>
                <c:pt idx="57633">
                  <c:v>648111787.29999995</c:v>
                </c:pt>
                <c:pt idx="57634">
                  <c:v>648123032.79999995</c:v>
                </c:pt>
                <c:pt idx="57635">
                  <c:v>648134278.29999995</c:v>
                </c:pt>
                <c:pt idx="57636">
                  <c:v>648145523.79999995</c:v>
                </c:pt>
                <c:pt idx="57637">
                  <c:v>648156769.29999995</c:v>
                </c:pt>
                <c:pt idx="57638">
                  <c:v>648168014.79999995</c:v>
                </c:pt>
                <c:pt idx="57639">
                  <c:v>648179260.29999995</c:v>
                </c:pt>
                <c:pt idx="57640">
                  <c:v>648190505.79999995</c:v>
                </c:pt>
                <c:pt idx="57641">
                  <c:v>648201751.29999995</c:v>
                </c:pt>
                <c:pt idx="57642">
                  <c:v>648212996.79999995</c:v>
                </c:pt>
                <c:pt idx="57643">
                  <c:v>648224242.29999995</c:v>
                </c:pt>
                <c:pt idx="57644">
                  <c:v>648235487.79999995</c:v>
                </c:pt>
                <c:pt idx="57645">
                  <c:v>648246733.29999995</c:v>
                </c:pt>
                <c:pt idx="57646">
                  <c:v>648257978.79999995</c:v>
                </c:pt>
                <c:pt idx="57647">
                  <c:v>648269224.29999995</c:v>
                </c:pt>
                <c:pt idx="57648">
                  <c:v>648280469.70000005</c:v>
                </c:pt>
                <c:pt idx="57649">
                  <c:v>648291715.20000005</c:v>
                </c:pt>
                <c:pt idx="57650">
                  <c:v>648302960.70000005</c:v>
                </c:pt>
                <c:pt idx="57651">
                  <c:v>648314206.20000005</c:v>
                </c:pt>
                <c:pt idx="57652">
                  <c:v>648325451.70000005</c:v>
                </c:pt>
                <c:pt idx="57653">
                  <c:v>648336697.20000005</c:v>
                </c:pt>
                <c:pt idx="57654">
                  <c:v>648347942.70000005</c:v>
                </c:pt>
                <c:pt idx="57655">
                  <c:v>648359188.20000005</c:v>
                </c:pt>
                <c:pt idx="57656">
                  <c:v>648370433.70000005</c:v>
                </c:pt>
                <c:pt idx="57657">
                  <c:v>648381679.20000005</c:v>
                </c:pt>
                <c:pt idx="57658">
                  <c:v>648392924.70000005</c:v>
                </c:pt>
                <c:pt idx="57659">
                  <c:v>648404170.20000005</c:v>
                </c:pt>
                <c:pt idx="57660">
                  <c:v>648415415.70000005</c:v>
                </c:pt>
                <c:pt idx="57661">
                  <c:v>648426661.20000005</c:v>
                </c:pt>
                <c:pt idx="57662">
                  <c:v>648437906.70000005</c:v>
                </c:pt>
                <c:pt idx="57663">
                  <c:v>648449152.20000005</c:v>
                </c:pt>
                <c:pt idx="57664">
                  <c:v>648460397.70000005</c:v>
                </c:pt>
                <c:pt idx="57665">
                  <c:v>648471643.20000005</c:v>
                </c:pt>
                <c:pt idx="57666">
                  <c:v>648482888.70000005</c:v>
                </c:pt>
                <c:pt idx="57667">
                  <c:v>648494134.20000005</c:v>
                </c:pt>
                <c:pt idx="57668">
                  <c:v>648505379.70000005</c:v>
                </c:pt>
                <c:pt idx="57669">
                  <c:v>648516625.20000005</c:v>
                </c:pt>
                <c:pt idx="57670">
                  <c:v>648527870.70000005</c:v>
                </c:pt>
                <c:pt idx="57671">
                  <c:v>648539116.20000005</c:v>
                </c:pt>
                <c:pt idx="57672">
                  <c:v>648550361.70000005</c:v>
                </c:pt>
                <c:pt idx="57673">
                  <c:v>648561607.20000005</c:v>
                </c:pt>
                <c:pt idx="57674">
                  <c:v>648572852.70000005</c:v>
                </c:pt>
                <c:pt idx="57675">
                  <c:v>648584098.20000005</c:v>
                </c:pt>
                <c:pt idx="57676">
                  <c:v>648595343.70000005</c:v>
                </c:pt>
                <c:pt idx="57677">
                  <c:v>648606589.20000005</c:v>
                </c:pt>
                <c:pt idx="57678">
                  <c:v>648617834.70000005</c:v>
                </c:pt>
                <c:pt idx="57679">
                  <c:v>648629080.20000005</c:v>
                </c:pt>
                <c:pt idx="57680">
                  <c:v>648640325.70000005</c:v>
                </c:pt>
                <c:pt idx="57681">
                  <c:v>648651571.20000005</c:v>
                </c:pt>
                <c:pt idx="57682">
                  <c:v>648662816.70000005</c:v>
                </c:pt>
                <c:pt idx="57683">
                  <c:v>648674062.20000005</c:v>
                </c:pt>
                <c:pt idx="57684">
                  <c:v>648685307.70000005</c:v>
                </c:pt>
                <c:pt idx="57685">
                  <c:v>648696553.20000005</c:v>
                </c:pt>
                <c:pt idx="57686">
                  <c:v>648707798.70000005</c:v>
                </c:pt>
                <c:pt idx="57687">
                  <c:v>648719044.20000005</c:v>
                </c:pt>
                <c:pt idx="57688">
                  <c:v>648730289.70000005</c:v>
                </c:pt>
                <c:pt idx="57689">
                  <c:v>648741535.20000005</c:v>
                </c:pt>
                <c:pt idx="57690">
                  <c:v>648752780.70000005</c:v>
                </c:pt>
                <c:pt idx="57691">
                  <c:v>648764026.20000005</c:v>
                </c:pt>
                <c:pt idx="57692">
                  <c:v>648775271.70000005</c:v>
                </c:pt>
                <c:pt idx="57693">
                  <c:v>648786517.20000005</c:v>
                </c:pt>
                <c:pt idx="57694">
                  <c:v>648797762.70000005</c:v>
                </c:pt>
                <c:pt idx="57695">
                  <c:v>648809008.20000005</c:v>
                </c:pt>
                <c:pt idx="57696">
                  <c:v>648820253.70000005</c:v>
                </c:pt>
                <c:pt idx="57697">
                  <c:v>648831499.20000005</c:v>
                </c:pt>
                <c:pt idx="57698">
                  <c:v>648842744.60000002</c:v>
                </c:pt>
                <c:pt idx="57699">
                  <c:v>648853990.10000002</c:v>
                </c:pt>
                <c:pt idx="57700">
                  <c:v>648865235.60000002</c:v>
                </c:pt>
                <c:pt idx="57701">
                  <c:v>648876481.10000002</c:v>
                </c:pt>
                <c:pt idx="57702">
                  <c:v>648887726.60000002</c:v>
                </c:pt>
                <c:pt idx="57703">
                  <c:v>648898972.10000002</c:v>
                </c:pt>
                <c:pt idx="57704">
                  <c:v>648910217.60000002</c:v>
                </c:pt>
                <c:pt idx="57705">
                  <c:v>648921463.10000002</c:v>
                </c:pt>
                <c:pt idx="57706">
                  <c:v>648932708.60000002</c:v>
                </c:pt>
                <c:pt idx="57707">
                  <c:v>648943954.10000002</c:v>
                </c:pt>
                <c:pt idx="57708">
                  <c:v>648955199.60000002</c:v>
                </c:pt>
                <c:pt idx="57709">
                  <c:v>648966445.10000002</c:v>
                </c:pt>
                <c:pt idx="57710">
                  <c:v>648977690.60000002</c:v>
                </c:pt>
                <c:pt idx="57711">
                  <c:v>648988936.10000002</c:v>
                </c:pt>
                <c:pt idx="57712">
                  <c:v>649000181.60000002</c:v>
                </c:pt>
                <c:pt idx="57713">
                  <c:v>649011427.10000002</c:v>
                </c:pt>
                <c:pt idx="57714">
                  <c:v>649022672.60000002</c:v>
                </c:pt>
                <c:pt idx="57715">
                  <c:v>649033918.10000002</c:v>
                </c:pt>
                <c:pt idx="57716">
                  <c:v>649045163.60000002</c:v>
                </c:pt>
                <c:pt idx="57717">
                  <c:v>649056409.10000002</c:v>
                </c:pt>
                <c:pt idx="57718">
                  <c:v>649067654.60000002</c:v>
                </c:pt>
                <c:pt idx="57719">
                  <c:v>649078900.10000002</c:v>
                </c:pt>
                <c:pt idx="57720">
                  <c:v>649090145.60000002</c:v>
                </c:pt>
                <c:pt idx="57721">
                  <c:v>649101391.10000002</c:v>
                </c:pt>
                <c:pt idx="57722">
                  <c:v>649112636.60000002</c:v>
                </c:pt>
                <c:pt idx="57723">
                  <c:v>649123882.10000002</c:v>
                </c:pt>
                <c:pt idx="57724">
                  <c:v>649135127.60000002</c:v>
                </c:pt>
                <c:pt idx="57725">
                  <c:v>649146373.10000002</c:v>
                </c:pt>
                <c:pt idx="57726">
                  <c:v>649157618.60000002</c:v>
                </c:pt>
                <c:pt idx="57727">
                  <c:v>649168864.10000002</c:v>
                </c:pt>
                <c:pt idx="57728">
                  <c:v>649180109.60000002</c:v>
                </c:pt>
                <c:pt idx="57729">
                  <c:v>649191355.10000002</c:v>
                </c:pt>
                <c:pt idx="57730">
                  <c:v>649202600.60000002</c:v>
                </c:pt>
                <c:pt idx="57731">
                  <c:v>649213846.10000002</c:v>
                </c:pt>
                <c:pt idx="57732">
                  <c:v>649225091.60000002</c:v>
                </c:pt>
                <c:pt idx="57733">
                  <c:v>649236337.10000002</c:v>
                </c:pt>
                <c:pt idx="57734">
                  <c:v>649247582.60000002</c:v>
                </c:pt>
                <c:pt idx="57735">
                  <c:v>649258828.10000002</c:v>
                </c:pt>
                <c:pt idx="57736">
                  <c:v>649270073.60000002</c:v>
                </c:pt>
                <c:pt idx="57737">
                  <c:v>649281319.10000002</c:v>
                </c:pt>
                <c:pt idx="57738">
                  <c:v>649292564.60000002</c:v>
                </c:pt>
                <c:pt idx="57739">
                  <c:v>649303810.10000002</c:v>
                </c:pt>
                <c:pt idx="57740">
                  <c:v>649315055.60000002</c:v>
                </c:pt>
                <c:pt idx="57741">
                  <c:v>649326301.10000002</c:v>
                </c:pt>
                <c:pt idx="57742">
                  <c:v>649337546.60000002</c:v>
                </c:pt>
                <c:pt idx="57743">
                  <c:v>649348792.10000002</c:v>
                </c:pt>
                <c:pt idx="57744">
                  <c:v>649360037.60000002</c:v>
                </c:pt>
                <c:pt idx="57745">
                  <c:v>649371283.10000002</c:v>
                </c:pt>
                <c:pt idx="57746">
                  <c:v>649382528.60000002</c:v>
                </c:pt>
                <c:pt idx="57747">
                  <c:v>649393774.10000002</c:v>
                </c:pt>
                <c:pt idx="57748">
                  <c:v>649405019.5</c:v>
                </c:pt>
                <c:pt idx="57749">
                  <c:v>649416265</c:v>
                </c:pt>
                <c:pt idx="57750">
                  <c:v>649427510.5</c:v>
                </c:pt>
                <c:pt idx="57751">
                  <c:v>649438756</c:v>
                </c:pt>
                <c:pt idx="57752">
                  <c:v>649450001.5</c:v>
                </c:pt>
                <c:pt idx="57753">
                  <c:v>649461247</c:v>
                </c:pt>
                <c:pt idx="57754">
                  <c:v>649472492.5</c:v>
                </c:pt>
                <c:pt idx="57755">
                  <c:v>649483738</c:v>
                </c:pt>
                <c:pt idx="57756">
                  <c:v>649494983.5</c:v>
                </c:pt>
                <c:pt idx="57757">
                  <c:v>649506229</c:v>
                </c:pt>
                <c:pt idx="57758">
                  <c:v>649517474.5</c:v>
                </c:pt>
                <c:pt idx="57759">
                  <c:v>649528720</c:v>
                </c:pt>
                <c:pt idx="57760">
                  <c:v>649539965.5</c:v>
                </c:pt>
                <c:pt idx="57761">
                  <c:v>649551211</c:v>
                </c:pt>
                <c:pt idx="57762">
                  <c:v>649562456.5</c:v>
                </c:pt>
                <c:pt idx="57763">
                  <c:v>649573702</c:v>
                </c:pt>
                <c:pt idx="57764">
                  <c:v>649584947.5</c:v>
                </c:pt>
                <c:pt idx="57765">
                  <c:v>649596193</c:v>
                </c:pt>
                <c:pt idx="57766">
                  <c:v>649607438.5</c:v>
                </c:pt>
                <c:pt idx="57767">
                  <c:v>649618684</c:v>
                </c:pt>
                <c:pt idx="57768">
                  <c:v>649629929.5</c:v>
                </c:pt>
                <c:pt idx="57769">
                  <c:v>649641175</c:v>
                </c:pt>
                <c:pt idx="57770">
                  <c:v>649652420.5</c:v>
                </c:pt>
                <c:pt idx="57771">
                  <c:v>649663666</c:v>
                </c:pt>
                <c:pt idx="57772">
                  <c:v>649674911.5</c:v>
                </c:pt>
                <c:pt idx="57773">
                  <c:v>649686157</c:v>
                </c:pt>
                <c:pt idx="57774">
                  <c:v>649697402.5</c:v>
                </c:pt>
                <c:pt idx="57775">
                  <c:v>649708648</c:v>
                </c:pt>
                <c:pt idx="57776">
                  <c:v>649719893.5</c:v>
                </c:pt>
                <c:pt idx="57777">
                  <c:v>649731139</c:v>
                </c:pt>
                <c:pt idx="57778">
                  <c:v>649742384.5</c:v>
                </c:pt>
                <c:pt idx="57779">
                  <c:v>649753630</c:v>
                </c:pt>
                <c:pt idx="57780">
                  <c:v>649764875.5</c:v>
                </c:pt>
                <c:pt idx="57781">
                  <c:v>649776121</c:v>
                </c:pt>
                <c:pt idx="57782">
                  <c:v>649787366.5</c:v>
                </c:pt>
                <c:pt idx="57783">
                  <c:v>649798612</c:v>
                </c:pt>
                <c:pt idx="57784">
                  <c:v>649809857.5</c:v>
                </c:pt>
                <c:pt idx="57785">
                  <c:v>649821103</c:v>
                </c:pt>
                <c:pt idx="57786">
                  <c:v>649832348.5</c:v>
                </c:pt>
                <c:pt idx="57787">
                  <c:v>649843594</c:v>
                </c:pt>
                <c:pt idx="57788">
                  <c:v>649854839.5</c:v>
                </c:pt>
                <c:pt idx="57789">
                  <c:v>649866085</c:v>
                </c:pt>
                <c:pt idx="57790">
                  <c:v>649877330.5</c:v>
                </c:pt>
                <c:pt idx="57791">
                  <c:v>649888576</c:v>
                </c:pt>
                <c:pt idx="57792">
                  <c:v>649899821.5</c:v>
                </c:pt>
                <c:pt idx="57793">
                  <c:v>649911067</c:v>
                </c:pt>
                <c:pt idx="57794">
                  <c:v>649922312.5</c:v>
                </c:pt>
                <c:pt idx="57795">
                  <c:v>649933558</c:v>
                </c:pt>
                <c:pt idx="57796">
                  <c:v>649944803.5</c:v>
                </c:pt>
                <c:pt idx="57797">
                  <c:v>649956049</c:v>
                </c:pt>
                <c:pt idx="57798">
                  <c:v>649967294.5</c:v>
                </c:pt>
                <c:pt idx="57799">
                  <c:v>649978539.89999998</c:v>
                </c:pt>
                <c:pt idx="57800">
                  <c:v>649989785.39999998</c:v>
                </c:pt>
                <c:pt idx="57801">
                  <c:v>650001030.89999998</c:v>
                </c:pt>
                <c:pt idx="57802">
                  <c:v>650012276.39999998</c:v>
                </c:pt>
                <c:pt idx="57803">
                  <c:v>650023521.89999998</c:v>
                </c:pt>
                <c:pt idx="57804">
                  <c:v>650034767.39999998</c:v>
                </c:pt>
                <c:pt idx="57805">
                  <c:v>650046012.89999998</c:v>
                </c:pt>
                <c:pt idx="57806">
                  <c:v>650057258.39999998</c:v>
                </c:pt>
                <c:pt idx="57807">
                  <c:v>650068503.89999998</c:v>
                </c:pt>
                <c:pt idx="57808">
                  <c:v>650079749.39999998</c:v>
                </c:pt>
                <c:pt idx="57809">
                  <c:v>650090994.89999998</c:v>
                </c:pt>
                <c:pt idx="57810">
                  <c:v>650102240.39999998</c:v>
                </c:pt>
                <c:pt idx="57811">
                  <c:v>650113485.89999998</c:v>
                </c:pt>
                <c:pt idx="57812">
                  <c:v>650124731.39999998</c:v>
                </c:pt>
                <c:pt idx="57813">
                  <c:v>650135976.89999998</c:v>
                </c:pt>
                <c:pt idx="57814">
                  <c:v>650147222.39999998</c:v>
                </c:pt>
                <c:pt idx="57815">
                  <c:v>650158467.89999998</c:v>
                </c:pt>
                <c:pt idx="57816">
                  <c:v>650169713.39999998</c:v>
                </c:pt>
                <c:pt idx="57817">
                  <c:v>650180958.89999998</c:v>
                </c:pt>
                <c:pt idx="57818">
                  <c:v>650192204.39999998</c:v>
                </c:pt>
                <c:pt idx="57819">
                  <c:v>650203449.89999998</c:v>
                </c:pt>
                <c:pt idx="57820">
                  <c:v>650214695.39999998</c:v>
                </c:pt>
                <c:pt idx="57821">
                  <c:v>650225940.89999998</c:v>
                </c:pt>
                <c:pt idx="57822">
                  <c:v>650237186.39999998</c:v>
                </c:pt>
                <c:pt idx="57823">
                  <c:v>650248431.89999998</c:v>
                </c:pt>
                <c:pt idx="57824">
                  <c:v>650259677.39999998</c:v>
                </c:pt>
                <c:pt idx="57825">
                  <c:v>650270922.89999998</c:v>
                </c:pt>
                <c:pt idx="57826">
                  <c:v>650282168.39999998</c:v>
                </c:pt>
                <c:pt idx="57827">
                  <c:v>650293413.89999998</c:v>
                </c:pt>
                <c:pt idx="57828">
                  <c:v>650304659.39999998</c:v>
                </c:pt>
                <c:pt idx="57829">
                  <c:v>650315904.89999998</c:v>
                </c:pt>
                <c:pt idx="57830">
                  <c:v>650327150.39999998</c:v>
                </c:pt>
                <c:pt idx="57831">
                  <c:v>650338395.89999998</c:v>
                </c:pt>
                <c:pt idx="57832">
                  <c:v>650349641.39999998</c:v>
                </c:pt>
                <c:pt idx="57833">
                  <c:v>650360886.89999998</c:v>
                </c:pt>
                <c:pt idx="57834">
                  <c:v>650372132.39999998</c:v>
                </c:pt>
                <c:pt idx="57835">
                  <c:v>650383377.89999998</c:v>
                </c:pt>
                <c:pt idx="57836">
                  <c:v>650394623.39999998</c:v>
                </c:pt>
                <c:pt idx="57837">
                  <c:v>650405868.89999998</c:v>
                </c:pt>
                <c:pt idx="57838">
                  <c:v>650417114.39999998</c:v>
                </c:pt>
                <c:pt idx="57839">
                  <c:v>650428359.89999998</c:v>
                </c:pt>
                <c:pt idx="57840">
                  <c:v>650439605.39999998</c:v>
                </c:pt>
                <c:pt idx="57841">
                  <c:v>650450850.89999998</c:v>
                </c:pt>
                <c:pt idx="57842">
                  <c:v>650462096.39999998</c:v>
                </c:pt>
                <c:pt idx="57843">
                  <c:v>650473341.89999998</c:v>
                </c:pt>
                <c:pt idx="57844">
                  <c:v>650484587.39999998</c:v>
                </c:pt>
                <c:pt idx="57845">
                  <c:v>650495832.89999998</c:v>
                </c:pt>
                <c:pt idx="57846">
                  <c:v>650507078.39999998</c:v>
                </c:pt>
                <c:pt idx="57847">
                  <c:v>650518323.89999998</c:v>
                </c:pt>
                <c:pt idx="57848">
                  <c:v>650529569.39999998</c:v>
                </c:pt>
                <c:pt idx="57849">
                  <c:v>650540814.79999995</c:v>
                </c:pt>
                <c:pt idx="57850">
                  <c:v>650552060.29999995</c:v>
                </c:pt>
                <c:pt idx="57851">
                  <c:v>650563305.79999995</c:v>
                </c:pt>
                <c:pt idx="57852">
                  <c:v>650574551.29999995</c:v>
                </c:pt>
                <c:pt idx="57853">
                  <c:v>650585796.79999995</c:v>
                </c:pt>
                <c:pt idx="57854">
                  <c:v>650597042.29999995</c:v>
                </c:pt>
                <c:pt idx="57855">
                  <c:v>650608287.79999995</c:v>
                </c:pt>
                <c:pt idx="57856">
                  <c:v>650619533.29999995</c:v>
                </c:pt>
                <c:pt idx="57857">
                  <c:v>650630778.79999995</c:v>
                </c:pt>
                <c:pt idx="57858">
                  <c:v>650642024.29999995</c:v>
                </c:pt>
                <c:pt idx="57859">
                  <c:v>650653269.79999995</c:v>
                </c:pt>
                <c:pt idx="57860">
                  <c:v>650664515.29999995</c:v>
                </c:pt>
                <c:pt idx="57861">
                  <c:v>650675760.79999995</c:v>
                </c:pt>
                <c:pt idx="57862">
                  <c:v>650687006.29999995</c:v>
                </c:pt>
                <c:pt idx="57863">
                  <c:v>650698251.79999995</c:v>
                </c:pt>
                <c:pt idx="57864">
                  <c:v>650709497.29999995</c:v>
                </c:pt>
                <c:pt idx="57865">
                  <c:v>650720742.79999995</c:v>
                </c:pt>
                <c:pt idx="57866">
                  <c:v>650731988.29999995</c:v>
                </c:pt>
                <c:pt idx="57867">
                  <c:v>650743233.79999995</c:v>
                </c:pt>
                <c:pt idx="57868">
                  <c:v>650754479.29999995</c:v>
                </c:pt>
                <c:pt idx="57869">
                  <c:v>650765724.79999995</c:v>
                </c:pt>
                <c:pt idx="57870">
                  <c:v>650776970.29999995</c:v>
                </c:pt>
                <c:pt idx="57871">
                  <c:v>650788215.79999995</c:v>
                </c:pt>
                <c:pt idx="57872">
                  <c:v>650799461.29999995</c:v>
                </c:pt>
                <c:pt idx="57873">
                  <c:v>650810706.79999995</c:v>
                </c:pt>
                <c:pt idx="57874">
                  <c:v>650821952.29999995</c:v>
                </c:pt>
                <c:pt idx="57875">
                  <c:v>650833197.79999995</c:v>
                </c:pt>
                <c:pt idx="57876">
                  <c:v>650844443.29999995</c:v>
                </c:pt>
                <c:pt idx="57877">
                  <c:v>650855688.79999995</c:v>
                </c:pt>
                <c:pt idx="57878">
                  <c:v>650866934.29999995</c:v>
                </c:pt>
                <c:pt idx="57879">
                  <c:v>650878179.79999995</c:v>
                </c:pt>
                <c:pt idx="57880">
                  <c:v>650889425.29999995</c:v>
                </c:pt>
                <c:pt idx="57881">
                  <c:v>650900670.79999995</c:v>
                </c:pt>
                <c:pt idx="57882">
                  <c:v>650911916.29999995</c:v>
                </c:pt>
                <c:pt idx="57883">
                  <c:v>650923161.79999995</c:v>
                </c:pt>
                <c:pt idx="57884">
                  <c:v>650934407.29999995</c:v>
                </c:pt>
                <c:pt idx="57885">
                  <c:v>650945652.79999995</c:v>
                </c:pt>
                <c:pt idx="57886">
                  <c:v>650956898.29999995</c:v>
                </c:pt>
                <c:pt idx="57887">
                  <c:v>650968143.79999995</c:v>
                </c:pt>
                <c:pt idx="57888">
                  <c:v>650979389.29999995</c:v>
                </c:pt>
                <c:pt idx="57889">
                  <c:v>650990634.79999995</c:v>
                </c:pt>
                <c:pt idx="57890">
                  <c:v>651001880.29999995</c:v>
                </c:pt>
                <c:pt idx="57891">
                  <c:v>651013125.79999995</c:v>
                </c:pt>
                <c:pt idx="57892">
                  <c:v>651024371.29999995</c:v>
                </c:pt>
                <c:pt idx="57893">
                  <c:v>651035616.79999995</c:v>
                </c:pt>
                <c:pt idx="57894">
                  <c:v>651046862.29999995</c:v>
                </c:pt>
                <c:pt idx="57895">
                  <c:v>651058107.79999995</c:v>
                </c:pt>
                <c:pt idx="57896">
                  <c:v>651069353.29999995</c:v>
                </c:pt>
                <c:pt idx="57897">
                  <c:v>651080598.79999995</c:v>
                </c:pt>
                <c:pt idx="57898">
                  <c:v>651091844.29999995</c:v>
                </c:pt>
                <c:pt idx="57899">
                  <c:v>651103089.79999995</c:v>
                </c:pt>
                <c:pt idx="57900">
                  <c:v>651114335.20000005</c:v>
                </c:pt>
                <c:pt idx="57901">
                  <c:v>651125580.70000005</c:v>
                </c:pt>
                <c:pt idx="57902">
                  <c:v>651136826.20000005</c:v>
                </c:pt>
                <c:pt idx="57903">
                  <c:v>651148071.70000005</c:v>
                </c:pt>
                <c:pt idx="57904">
                  <c:v>651159317.20000005</c:v>
                </c:pt>
                <c:pt idx="57905">
                  <c:v>651170562.70000005</c:v>
                </c:pt>
                <c:pt idx="57906">
                  <c:v>651181808.20000005</c:v>
                </c:pt>
                <c:pt idx="57907">
                  <c:v>651193053.70000005</c:v>
                </c:pt>
                <c:pt idx="57908">
                  <c:v>651204299.20000005</c:v>
                </c:pt>
                <c:pt idx="57909">
                  <c:v>651215544.70000005</c:v>
                </c:pt>
                <c:pt idx="57910">
                  <c:v>651226790.20000005</c:v>
                </c:pt>
                <c:pt idx="57911">
                  <c:v>651238035.70000005</c:v>
                </c:pt>
                <c:pt idx="57912">
                  <c:v>651249281.20000005</c:v>
                </c:pt>
                <c:pt idx="57913">
                  <c:v>651260526.70000005</c:v>
                </c:pt>
                <c:pt idx="57914">
                  <c:v>651271772.20000005</c:v>
                </c:pt>
                <c:pt idx="57915">
                  <c:v>651283017.70000005</c:v>
                </c:pt>
                <c:pt idx="57916">
                  <c:v>651294263.20000005</c:v>
                </c:pt>
                <c:pt idx="57917">
                  <c:v>651305508.70000005</c:v>
                </c:pt>
                <c:pt idx="57918">
                  <c:v>651316754.20000005</c:v>
                </c:pt>
                <c:pt idx="57919">
                  <c:v>651327999.70000005</c:v>
                </c:pt>
                <c:pt idx="57920">
                  <c:v>651339245.20000005</c:v>
                </c:pt>
                <c:pt idx="57921">
                  <c:v>651350490.70000005</c:v>
                </c:pt>
                <c:pt idx="57922">
                  <c:v>651361736.20000005</c:v>
                </c:pt>
                <c:pt idx="57923">
                  <c:v>651372981.70000005</c:v>
                </c:pt>
                <c:pt idx="57924">
                  <c:v>651384227.20000005</c:v>
                </c:pt>
                <c:pt idx="57925">
                  <c:v>651395472.70000005</c:v>
                </c:pt>
                <c:pt idx="57926">
                  <c:v>651406718.20000005</c:v>
                </c:pt>
                <c:pt idx="57927">
                  <c:v>651417963.70000005</c:v>
                </c:pt>
                <c:pt idx="57928">
                  <c:v>651429209.20000005</c:v>
                </c:pt>
                <c:pt idx="57929">
                  <c:v>651440454.70000005</c:v>
                </c:pt>
                <c:pt idx="57930">
                  <c:v>651451700.20000005</c:v>
                </c:pt>
                <c:pt idx="57931">
                  <c:v>651462945.70000005</c:v>
                </c:pt>
                <c:pt idx="57932">
                  <c:v>651474191.20000005</c:v>
                </c:pt>
                <c:pt idx="57933">
                  <c:v>651485436.70000005</c:v>
                </c:pt>
                <c:pt idx="57934">
                  <c:v>651496682.20000005</c:v>
                </c:pt>
                <c:pt idx="57935">
                  <c:v>651507927.70000005</c:v>
                </c:pt>
                <c:pt idx="57936">
                  <c:v>651519173.20000005</c:v>
                </c:pt>
                <c:pt idx="57937">
                  <c:v>651530418.70000005</c:v>
                </c:pt>
                <c:pt idx="57938">
                  <c:v>651541664.20000005</c:v>
                </c:pt>
                <c:pt idx="57939">
                  <c:v>651552909.70000005</c:v>
                </c:pt>
                <c:pt idx="57940">
                  <c:v>651564155.20000005</c:v>
                </c:pt>
                <c:pt idx="57941">
                  <c:v>651575400.70000005</c:v>
                </c:pt>
                <c:pt idx="57942">
                  <c:v>651586646.20000005</c:v>
                </c:pt>
                <c:pt idx="57943">
                  <c:v>651597891.70000005</c:v>
                </c:pt>
                <c:pt idx="57944">
                  <c:v>651609137.20000005</c:v>
                </c:pt>
                <c:pt idx="57945">
                  <c:v>651620382.70000005</c:v>
                </c:pt>
                <c:pt idx="57946">
                  <c:v>651631628.20000005</c:v>
                </c:pt>
                <c:pt idx="57947">
                  <c:v>651642873.70000005</c:v>
                </c:pt>
                <c:pt idx="57948">
                  <c:v>651654119.20000005</c:v>
                </c:pt>
                <c:pt idx="57949">
                  <c:v>651665364.70000005</c:v>
                </c:pt>
                <c:pt idx="57950">
                  <c:v>651676610.10000002</c:v>
                </c:pt>
                <c:pt idx="57951">
                  <c:v>651687855.60000002</c:v>
                </c:pt>
                <c:pt idx="57952">
                  <c:v>651699101.10000002</c:v>
                </c:pt>
                <c:pt idx="57953">
                  <c:v>651710346.60000002</c:v>
                </c:pt>
                <c:pt idx="57954">
                  <c:v>651721592.10000002</c:v>
                </c:pt>
                <c:pt idx="57955">
                  <c:v>651732837.60000002</c:v>
                </c:pt>
                <c:pt idx="57956">
                  <c:v>651744083.10000002</c:v>
                </c:pt>
                <c:pt idx="57957">
                  <c:v>651755328.60000002</c:v>
                </c:pt>
                <c:pt idx="57958">
                  <c:v>651766574.10000002</c:v>
                </c:pt>
                <c:pt idx="57959">
                  <c:v>651777819.60000002</c:v>
                </c:pt>
                <c:pt idx="57960">
                  <c:v>651789065.10000002</c:v>
                </c:pt>
                <c:pt idx="57961">
                  <c:v>651800310.60000002</c:v>
                </c:pt>
                <c:pt idx="57962">
                  <c:v>651811556.10000002</c:v>
                </c:pt>
                <c:pt idx="57963">
                  <c:v>651822801.60000002</c:v>
                </c:pt>
                <c:pt idx="57964">
                  <c:v>651834047.10000002</c:v>
                </c:pt>
                <c:pt idx="57965">
                  <c:v>651845292.60000002</c:v>
                </c:pt>
                <c:pt idx="57966">
                  <c:v>651856538.10000002</c:v>
                </c:pt>
                <c:pt idx="57967">
                  <c:v>651867783.60000002</c:v>
                </c:pt>
                <c:pt idx="57968">
                  <c:v>651879029.10000002</c:v>
                </c:pt>
                <c:pt idx="57969">
                  <c:v>651890274.60000002</c:v>
                </c:pt>
                <c:pt idx="57970">
                  <c:v>651901520.10000002</c:v>
                </c:pt>
                <c:pt idx="57971">
                  <c:v>651912765.60000002</c:v>
                </c:pt>
                <c:pt idx="57972">
                  <c:v>651924011.10000002</c:v>
                </c:pt>
                <c:pt idx="57973">
                  <c:v>651935256.60000002</c:v>
                </c:pt>
                <c:pt idx="57974">
                  <c:v>651946502.10000002</c:v>
                </c:pt>
                <c:pt idx="57975">
                  <c:v>651957747.60000002</c:v>
                </c:pt>
                <c:pt idx="57976">
                  <c:v>651968993.10000002</c:v>
                </c:pt>
                <c:pt idx="57977">
                  <c:v>651980238.60000002</c:v>
                </c:pt>
                <c:pt idx="57978">
                  <c:v>651991484.10000002</c:v>
                </c:pt>
                <c:pt idx="57979">
                  <c:v>652002729.60000002</c:v>
                </c:pt>
                <c:pt idx="57980">
                  <c:v>652013975.10000002</c:v>
                </c:pt>
                <c:pt idx="57981">
                  <c:v>652025220.60000002</c:v>
                </c:pt>
                <c:pt idx="57982">
                  <c:v>652036466.10000002</c:v>
                </c:pt>
                <c:pt idx="57983">
                  <c:v>652047711.60000002</c:v>
                </c:pt>
                <c:pt idx="57984">
                  <c:v>652058957.10000002</c:v>
                </c:pt>
                <c:pt idx="57985">
                  <c:v>652070202.60000002</c:v>
                </c:pt>
                <c:pt idx="57986">
                  <c:v>652081448.10000002</c:v>
                </c:pt>
                <c:pt idx="57987">
                  <c:v>652092693.60000002</c:v>
                </c:pt>
                <c:pt idx="57988">
                  <c:v>652103939.10000002</c:v>
                </c:pt>
                <c:pt idx="57989">
                  <c:v>652115184.60000002</c:v>
                </c:pt>
                <c:pt idx="57990">
                  <c:v>652126430.10000002</c:v>
                </c:pt>
                <c:pt idx="57991">
                  <c:v>652137675.60000002</c:v>
                </c:pt>
                <c:pt idx="57992">
                  <c:v>652148921.10000002</c:v>
                </c:pt>
                <c:pt idx="57993">
                  <c:v>652160166.60000002</c:v>
                </c:pt>
                <c:pt idx="57994">
                  <c:v>652171412.10000002</c:v>
                </c:pt>
                <c:pt idx="57995">
                  <c:v>652182657.60000002</c:v>
                </c:pt>
                <c:pt idx="57996">
                  <c:v>652193903.10000002</c:v>
                </c:pt>
                <c:pt idx="57997">
                  <c:v>652205148.60000002</c:v>
                </c:pt>
                <c:pt idx="57998">
                  <c:v>652216394.10000002</c:v>
                </c:pt>
                <c:pt idx="57999">
                  <c:v>652227639.60000002</c:v>
                </c:pt>
                <c:pt idx="58000">
                  <c:v>652238885.10000002</c:v>
                </c:pt>
                <c:pt idx="58001">
                  <c:v>652250130.5</c:v>
                </c:pt>
                <c:pt idx="58002">
                  <c:v>652261376</c:v>
                </c:pt>
                <c:pt idx="58003">
                  <c:v>652272621.5</c:v>
                </c:pt>
                <c:pt idx="58004">
                  <c:v>652283867</c:v>
                </c:pt>
                <c:pt idx="58005">
                  <c:v>652295112.5</c:v>
                </c:pt>
                <c:pt idx="58006">
                  <c:v>652306358</c:v>
                </c:pt>
                <c:pt idx="58007">
                  <c:v>652317603.5</c:v>
                </c:pt>
                <c:pt idx="58008">
                  <c:v>652328849</c:v>
                </c:pt>
                <c:pt idx="58009">
                  <c:v>652340094.5</c:v>
                </c:pt>
                <c:pt idx="58010">
                  <c:v>652351340</c:v>
                </c:pt>
                <c:pt idx="58011">
                  <c:v>652362585.5</c:v>
                </c:pt>
                <c:pt idx="58012">
                  <c:v>652373831</c:v>
                </c:pt>
                <c:pt idx="58013">
                  <c:v>652385076.5</c:v>
                </c:pt>
                <c:pt idx="58014">
                  <c:v>652396322</c:v>
                </c:pt>
                <c:pt idx="58015">
                  <c:v>652407567.5</c:v>
                </c:pt>
                <c:pt idx="58016">
                  <c:v>652418813</c:v>
                </c:pt>
                <c:pt idx="58017">
                  <c:v>652430058.5</c:v>
                </c:pt>
                <c:pt idx="58018">
                  <c:v>652441304</c:v>
                </c:pt>
                <c:pt idx="58019">
                  <c:v>652452549.5</c:v>
                </c:pt>
                <c:pt idx="58020">
                  <c:v>652463795</c:v>
                </c:pt>
                <c:pt idx="58021">
                  <c:v>652475040.5</c:v>
                </c:pt>
                <c:pt idx="58022">
                  <c:v>652486286</c:v>
                </c:pt>
                <c:pt idx="58023">
                  <c:v>652497531.5</c:v>
                </c:pt>
                <c:pt idx="58024">
                  <c:v>652508777</c:v>
                </c:pt>
                <c:pt idx="58025">
                  <c:v>652520022.5</c:v>
                </c:pt>
                <c:pt idx="58026">
                  <c:v>652531268</c:v>
                </c:pt>
                <c:pt idx="58027">
                  <c:v>652542513.5</c:v>
                </c:pt>
                <c:pt idx="58028">
                  <c:v>652553759</c:v>
                </c:pt>
                <c:pt idx="58029">
                  <c:v>652565004.5</c:v>
                </c:pt>
                <c:pt idx="58030">
                  <c:v>652576250</c:v>
                </c:pt>
                <c:pt idx="58031">
                  <c:v>652587495.5</c:v>
                </c:pt>
                <c:pt idx="58032">
                  <c:v>652598741</c:v>
                </c:pt>
                <c:pt idx="58033">
                  <c:v>652609986.5</c:v>
                </c:pt>
                <c:pt idx="58034">
                  <c:v>652621232</c:v>
                </c:pt>
                <c:pt idx="58035">
                  <c:v>652632477.5</c:v>
                </c:pt>
                <c:pt idx="58036">
                  <c:v>652643723</c:v>
                </c:pt>
                <c:pt idx="58037">
                  <c:v>652654968.5</c:v>
                </c:pt>
                <c:pt idx="58038">
                  <c:v>652666214</c:v>
                </c:pt>
                <c:pt idx="58039">
                  <c:v>652677459.5</c:v>
                </c:pt>
                <c:pt idx="58040">
                  <c:v>652688705</c:v>
                </c:pt>
                <c:pt idx="58041">
                  <c:v>652699950.5</c:v>
                </c:pt>
                <c:pt idx="58042">
                  <c:v>652711196</c:v>
                </c:pt>
                <c:pt idx="58043">
                  <c:v>652722441.5</c:v>
                </c:pt>
                <c:pt idx="58044">
                  <c:v>652733687</c:v>
                </c:pt>
                <c:pt idx="58045">
                  <c:v>652744932.5</c:v>
                </c:pt>
                <c:pt idx="58046">
                  <c:v>652756178</c:v>
                </c:pt>
                <c:pt idx="58047">
                  <c:v>652767423.5</c:v>
                </c:pt>
                <c:pt idx="58048">
                  <c:v>652778669</c:v>
                </c:pt>
                <c:pt idx="58049">
                  <c:v>652789914.5</c:v>
                </c:pt>
                <c:pt idx="58050">
                  <c:v>652801160</c:v>
                </c:pt>
                <c:pt idx="58051">
                  <c:v>652812405.39999998</c:v>
                </c:pt>
                <c:pt idx="58052">
                  <c:v>652823650.89999998</c:v>
                </c:pt>
                <c:pt idx="58053">
                  <c:v>652834896.39999998</c:v>
                </c:pt>
                <c:pt idx="58054">
                  <c:v>652846141.89999998</c:v>
                </c:pt>
                <c:pt idx="58055">
                  <c:v>652857387.39999998</c:v>
                </c:pt>
                <c:pt idx="58056">
                  <c:v>652868632.89999998</c:v>
                </c:pt>
                <c:pt idx="58057">
                  <c:v>652879878.39999998</c:v>
                </c:pt>
                <c:pt idx="58058">
                  <c:v>652891123.89999998</c:v>
                </c:pt>
                <c:pt idx="58059">
                  <c:v>652902369.39999998</c:v>
                </c:pt>
                <c:pt idx="58060">
                  <c:v>652913614.89999998</c:v>
                </c:pt>
                <c:pt idx="58061">
                  <c:v>652924860.39999998</c:v>
                </c:pt>
                <c:pt idx="58062">
                  <c:v>652936105.89999998</c:v>
                </c:pt>
                <c:pt idx="58063">
                  <c:v>652947351.39999998</c:v>
                </c:pt>
                <c:pt idx="58064">
                  <c:v>652958596.89999998</c:v>
                </c:pt>
                <c:pt idx="58065">
                  <c:v>652969842.39999998</c:v>
                </c:pt>
                <c:pt idx="58066">
                  <c:v>652981087.89999998</c:v>
                </c:pt>
                <c:pt idx="58067">
                  <c:v>652992333.39999998</c:v>
                </c:pt>
                <c:pt idx="58068">
                  <c:v>653003578.89999998</c:v>
                </c:pt>
                <c:pt idx="58069">
                  <c:v>653014824.39999998</c:v>
                </c:pt>
                <c:pt idx="58070">
                  <c:v>653026069.89999998</c:v>
                </c:pt>
                <c:pt idx="58071">
                  <c:v>653037315.39999998</c:v>
                </c:pt>
                <c:pt idx="58072">
                  <c:v>653048560.89999998</c:v>
                </c:pt>
                <c:pt idx="58073">
                  <c:v>653059806.39999998</c:v>
                </c:pt>
                <c:pt idx="58074">
                  <c:v>653071051.89999998</c:v>
                </c:pt>
                <c:pt idx="58075">
                  <c:v>653082297.39999998</c:v>
                </c:pt>
                <c:pt idx="58076">
                  <c:v>653093542.89999998</c:v>
                </c:pt>
                <c:pt idx="58077">
                  <c:v>653104788.39999998</c:v>
                </c:pt>
                <c:pt idx="58078">
                  <c:v>653116033.89999998</c:v>
                </c:pt>
                <c:pt idx="58079">
                  <c:v>653127279.39999998</c:v>
                </c:pt>
                <c:pt idx="58080">
                  <c:v>653138524.89999998</c:v>
                </c:pt>
                <c:pt idx="58081">
                  <c:v>653149770.39999998</c:v>
                </c:pt>
                <c:pt idx="58082">
                  <c:v>653161015.89999998</c:v>
                </c:pt>
                <c:pt idx="58083">
                  <c:v>653172261.39999998</c:v>
                </c:pt>
                <c:pt idx="58084">
                  <c:v>653183506.89999998</c:v>
                </c:pt>
                <c:pt idx="58085">
                  <c:v>653194752.39999998</c:v>
                </c:pt>
                <c:pt idx="58086">
                  <c:v>653205997.89999998</c:v>
                </c:pt>
                <c:pt idx="58087">
                  <c:v>653217243.39999998</c:v>
                </c:pt>
                <c:pt idx="58088">
                  <c:v>653228488.89999998</c:v>
                </c:pt>
                <c:pt idx="58089">
                  <c:v>653239734.39999998</c:v>
                </c:pt>
                <c:pt idx="58090">
                  <c:v>653250979.89999998</c:v>
                </c:pt>
                <c:pt idx="58091">
                  <c:v>653262225.39999998</c:v>
                </c:pt>
                <c:pt idx="58092">
                  <c:v>653273470.89999998</c:v>
                </c:pt>
                <c:pt idx="58093">
                  <c:v>653284716.39999998</c:v>
                </c:pt>
                <c:pt idx="58094">
                  <c:v>653295961.89999998</c:v>
                </c:pt>
                <c:pt idx="58095">
                  <c:v>653307207.39999998</c:v>
                </c:pt>
                <c:pt idx="58096">
                  <c:v>653318452.89999998</c:v>
                </c:pt>
                <c:pt idx="58097">
                  <c:v>653329698.39999998</c:v>
                </c:pt>
                <c:pt idx="58098">
                  <c:v>653340943.89999998</c:v>
                </c:pt>
                <c:pt idx="58099">
                  <c:v>653352189.39999998</c:v>
                </c:pt>
                <c:pt idx="58100">
                  <c:v>653363434.89999998</c:v>
                </c:pt>
                <c:pt idx="58101">
                  <c:v>653374680.39999998</c:v>
                </c:pt>
                <c:pt idx="58102">
                  <c:v>653385925.79999995</c:v>
                </c:pt>
                <c:pt idx="58103">
                  <c:v>653397171.29999995</c:v>
                </c:pt>
                <c:pt idx="58104">
                  <c:v>653408416.79999995</c:v>
                </c:pt>
                <c:pt idx="58105">
                  <c:v>653419662.29999995</c:v>
                </c:pt>
                <c:pt idx="58106">
                  <c:v>653430907.79999995</c:v>
                </c:pt>
                <c:pt idx="58107">
                  <c:v>653442153.29999995</c:v>
                </c:pt>
                <c:pt idx="58108">
                  <c:v>653453398.79999995</c:v>
                </c:pt>
                <c:pt idx="58109">
                  <c:v>653464644.29999995</c:v>
                </c:pt>
                <c:pt idx="58110">
                  <c:v>653475889.79999995</c:v>
                </c:pt>
                <c:pt idx="58111">
                  <c:v>653487135.29999995</c:v>
                </c:pt>
                <c:pt idx="58112">
                  <c:v>653498380.79999995</c:v>
                </c:pt>
                <c:pt idx="58113">
                  <c:v>653509626.29999995</c:v>
                </c:pt>
                <c:pt idx="58114">
                  <c:v>653520871.79999995</c:v>
                </c:pt>
                <c:pt idx="58115">
                  <c:v>653532117.29999995</c:v>
                </c:pt>
                <c:pt idx="58116">
                  <c:v>653543362.79999995</c:v>
                </c:pt>
                <c:pt idx="58117">
                  <c:v>653554608.29999995</c:v>
                </c:pt>
                <c:pt idx="58118">
                  <c:v>653565853.79999995</c:v>
                </c:pt>
                <c:pt idx="58119">
                  <c:v>653577099.29999995</c:v>
                </c:pt>
                <c:pt idx="58120">
                  <c:v>653588344.79999995</c:v>
                </c:pt>
                <c:pt idx="58121">
                  <c:v>653599590.29999995</c:v>
                </c:pt>
                <c:pt idx="58122">
                  <c:v>653610835.79999995</c:v>
                </c:pt>
                <c:pt idx="58123">
                  <c:v>653622081.29999995</c:v>
                </c:pt>
                <c:pt idx="58124">
                  <c:v>653633326.79999995</c:v>
                </c:pt>
                <c:pt idx="58125">
                  <c:v>653644572.29999995</c:v>
                </c:pt>
                <c:pt idx="58126">
                  <c:v>653655817.79999995</c:v>
                </c:pt>
                <c:pt idx="58127">
                  <c:v>653667063.29999995</c:v>
                </c:pt>
                <c:pt idx="58128">
                  <c:v>653678308.79999995</c:v>
                </c:pt>
                <c:pt idx="58129">
                  <c:v>653689554.29999995</c:v>
                </c:pt>
                <c:pt idx="58130">
                  <c:v>653700799.79999995</c:v>
                </c:pt>
                <c:pt idx="58131">
                  <c:v>653712045.29999995</c:v>
                </c:pt>
                <c:pt idx="58132">
                  <c:v>653723290.79999995</c:v>
                </c:pt>
                <c:pt idx="58133">
                  <c:v>653734536.29999995</c:v>
                </c:pt>
                <c:pt idx="58134">
                  <c:v>653745781.79999995</c:v>
                </c:pt>
                <c:pt idx="58135">
                  <c:v>653757027.29999995</c:v>
                </c:pt>
                <c:pt idx="58136">
                  <c:v>653768272.79999995</c:v>
                </c:pt>
                <c:pt idx="58137">
                  <c:v>653779518.29999995</c:v>
                </c:pt>
                <c:pt idx="58138">
                  <c:v>653790763.79999995</c:v>
                </c:pt>
                <c:pt idx="58139">
                  <c:v>653802009.29999995</c:v>
                </c:pt>
                <c:pt idx="58140">
                  <c:v>653813254.79999995</c:v>
                </c:pt>
                <c:pt idx="58141">
                  <c:v>653824500.29999995</c:v>
                </c:pt>
                <c:pt idx="58142">
                  <c:v>653835745.79999995</c:v>
                </c:pt>
                <c:pt idx="58143">
                  <c:v>653846991.29999995</c:v>
                </c:pt>
                <c:pt idx="58144">
                  <c:v>653858236.79999995</c:v>
                </c:pt>
                <c:pt idx="58145">
                  <c:v>653869482.29999995</c:v>
                </c:pt>
                <c:pt idx="58146">
                  <c:v>653880727.79999995</c:v>
                </c:pt>
                <c:pt idx="58147">
                  <c:v>653891973.29999995</c:v>
                </c:pt>
                <c:pt idx="58148">
                  <c:v>653903218.79999995</c:v>
                </c:pt>
                <c:pt idx="58149">
                  <c:v>653914464.29999995</c:v>
                </c:pt>
                <c:pt idx="58150">
                  <c:v>653925709.79999995</c:v>
                </c:pt>
                <c:pt idx="58151">
                  <c:v>653936955.29999995</c:v>
                </c:pt>
                <c:pt idx="58152">
                  <c:v>653948200.70000005</c:v>
                </c:pt>
                <c:pt idx="58153">
                  <c:v>653959446.20000005</c:v>
                </c:pt>
                <c:pt idx="58154">
                  <c:v>653970691.70000005</c:v>
                </c:pt>
                <c:pt idx="58155">
                  <c:v>653981937.20000005</c:v>
                </c:pt>
                <c:pt idx="58156">
                  <c:v>653993182.70000005</c:v>
                </c:pt>
                <c:pt idx="58157">
                  <c:v>654004428.20000005</c:v>
                </c:pt>
                <c:pt idx="58158">
                  <c:v>654015673.70000005</c:v>
                </c:pt>
                <c:pt idx="58159">
                  <c:v>654026919.20000005</c:v>
                </c:pt>
                <c:pt idx="58160">
                  <c:v>654038164.70000005</c:v>
                </c:pt>
                <c:pt idx="58161">
                  <c:v>654049410.20000005</c:v>
                </c:pt>
                <c:pt idx="58162">
                  <c:v>654060655.70000005</c:v>
                </c:pt>
                <c:pt idx="58163">
                  <c:v>654071901.20000005</c:v>
                </c:pt>
                <c:pt idx="58164">
                  <c:v>654083146.70000005</c:v>
                </c:pt>
                <c:pt idx="58165">
                  <c:v>654094392.20000005</c:v>
                </c:pt>
                <c:pt idx="58166">
                  <c:v>654105637.70000005</c:v>
                </c:pt>
                <c:pt idx="58167">
                  <c:v>654116883.20000005</c:v>
                </c:pt>
                <c:pt idx="58168">
                  <c:v>654128128.70000005</c:v>
                </c:pt>
                <c:pt idx="58169">
                  <c:v>654139374.20000005</c:v>
                </c:pt>
                <c:pt idx="58170">
                  <c:v>654150619.70000005</c:v>
                </c:pt>
                <c:pt idx="58171">
                  <c:v>654161865.20000005</c:v>
                </c:pt>
                <c:pt idx="58172">
                  <c:v>654173110.70000005</c:v>
                </c:pt>
                <c:pt idx="58173">
                  <c:v>654184356.20000005</c:v>
                </c:pt>
                <c:pt idx="58174">
                  <c:v>654195601.70000005</c:v>
                </c:pt>
                <c:pt idx="58175">
                  <c:v>654206847.20000005</c:v>
                </c:pt>
                <c:pt idx="58176">
                  <c:v>654218092.70000005</c:v>
                </c:pt>
                <c:pt idx="58177">
                  <c:v>654229338.20000005</c:v>
                </c:pt>
                <c:pt idx="58178">
                  <c:v>654240583.70000005</c:v>
                </c:pt>
                <c:pt idx="58179">
                  <c:v>654251829.20000005</c:v>
                </c:pt>
                <c:pt idx="58180">
                  <c:v>654263074.70000005</c:v>
                </c:pt>
                <c:pt idx="58181">
                  <c:v>654274320.20000005</c:v>
                </c:pt>
                <c:pt idx="58182">
                  <c:v>654285565.70000005</c:v>
                </c:pt>
                <c:pt idx="58183">
                  <c:v>654296811.20000005</c:v>
                </c:pt>
                <c:pt idx="58184">
                  <c:v>654308056.70000005</c:v>
                </c:pt>
                <c:pt idx="58185">
                  <c:v>654319302.20000005</c:v>
                </c:pt>
                <c:pt idx="58186">
                  <c:v>654330547.70000005</c:v>
                </c:pt>
                <c:pt idx="58187">
                  <c:v>654341793.20000005</c:v>
                </c:pt>
                <c:pt idx="58188">
                  <c:v>654353038.70000005</c:v>
                </c:pt>
                <c:pt idx="58189">
                  <c:v>654364284.20000005</c:v>
                </c:pt>
                <c:pt idx="58190">
                  <c:v>654375529.70000005</c:v>
                </c:pt>
                <c:pt idx="58191">
                  <c:v>654386775.20000005</c:v>
                </c:pt>
                <c:pt idx="58192">
                  <c:v>654398020.70000005</c:v>
                </c:pt>
                <c:pt idx="58193">
                  <c:v>654409266.20000005</c:v>
                </c:pt>
                <c:pt idx="58194">
                  <c:v>654420511.70000005</c:v>
                </c:pt>
                <c:pt idx="58195">
                  <c:v>654431757.20000005</c:v>
                </c:pt>
                <c:pt idx="58196">
                  <c:v>654443002.70000005</c:v>
                </c:pt>
                <c:pt idx="58197">
                  <c:v>654454248.20000005</c:v>
                </c:pt>
                <c:pt idx="58198">
                  <c:v>654465493.70000005</c:v>
                </c:pt>
                <c:pt idx="58199">
                  <c:v>654476739.20000005</c:v>
                </c:pt>
                <c:pt idx="58200">
                  <c:v>654487984.70000005</c:v>
                </c:pt>
                <c:pt idx="58201">
                  <c:v>654499230.20000005</c:v>
                </c:pt>
                <c:pt idx="58202">
                  <c:v>654510475.70000005</c:v>
                </c:pt>
                <c:pt idx="58203">
                  <c:v>654521721.10000002</c:v>
                </c:pt>
                <c:pt idx="58204">
                  <c:v>654532966.60000002</c:v>
                </c:pt>
                <c:pt idx="58205">
                  <c:v>654544212.10000002</c:v>
                </c:pt>
                <c:pt idx="58206">
                  <c:v>654555457.60000002</c:v>
                </c:pt>
                <c:pt idx="58207">
                  <c:v>654566703.10000002</c:v>
                </c:pt>
                <c:pt idx="58208">
                  <c:v>654577948.60000002</c:v>
                </c:pt>
                <c:pt idx="58209">
                  <c:v>654589194.10000002</c:v>
                </c:pt>
                <c:pt idx="58210">
                  <c:v>654600439.60000002</c:v>
                </c:pt>
                <c:pt idx="58211">
                  <c:v>654611685.10000002</c:v>
                </c:pt>
                <c:pt idx="58212">
                  <c:v>654622930.60000002</c:v>
                </c:pt>
                <c:pt idx="58213">
                  <c:v>654634176.10000002</c:v>
                </c:pt>
                <c:pt idx="58214">
                  <c:v>654645421.60000002</c:v>
                </c:pt>
                <c:pt idx="58215">
                  <c:v>654656667.10000002</c:v>
                </c:pt>
                <c:pt idx="58216">
                  <c:v>654667912.60000002</c:v>
                </c:pt>
                <c:pt idx="58217">
                  <c:v>654679158.10000002</c:v>
                </c:pt>
                <c:pt idx="58218">
                  <c:v>654690403.60000002</c:v>
                </c:pt>
                <c:pt idx="58219">
                  <c:v>654701649.10000002</c:v>
                </c:pt>
                <c:pt idx="58220">
                  <c:v>654712894.60000002</c:v>
                </c:pt>
                <c:pt idx="58221">
                  <c:v>654724140.10000002</c:v>
                </c:pt>
                <c:pt idx="58222">
                  <c:v>654735385.60000002</c:v>
                </c:pt>
                <c:pt idx="58223">
                  <c:v>654746631.10000002</c:v>
                </c:pt>
                <c:pt idx="58224">
                  <c:v>654757876.60000002</c:v>
                </c:pt>
                <c:pt idx="58225">
                  <c:v>654769122.10000002</c:v>
                </c:pt>
                <c:pt idx="58226">
                  <c:v>654780367.60000002</c:v>
                </c:pt>
                <c:pt idx="58227">
                  <c:v>654791613.10000002</c:v>
                </c:pt>
                <c:pt idx="58228">
                  <c:v>654802858.60000002</c:v>
                </c:pt>
                <c:pt idx="58229">
                  <c:v>654814104.10000002</c:v>
                </c:pt>
                <c:pt idx="58230">
                  <c:v>654825349.60000002</c:v>
                </c:pt>
                <c:pt idx="58231">
                  <c:v>654836595.10000002</c:v>
                </c:pt>
                <c:pt idx="58232">
                  <c:v>654847840.60000002</c:v>
                </c:pt>
                <c:pt idx="58233">
                  <c:v>654859086.10000002</c:v>
                </c:pt>
                <c:pt idx="58234">
                  <c:v>654870331.60000002</c:v>
                </c:pt>
                <c:pt idx="58235">
                  <c:v>654881577.10000002</c:v>
                </c:pt>
                <c:pt idx="58236">
                  <c:v>654892822.60000002</c:v>
                </c:pt>
                <c:pt idx="58237">
                  <c:v>654904068.10000002</c:v>
                </c:pt>
                <c:pt idx="58238">
                  <c:v>654915313.60000002</c:v>
                </c:pt>
                <c:pt idx="58239">
                  <c:v>654926559.10000002</c:v>
                </c:pt>
                <c:pt idx="58240">
                  <c:v>654937804.60000002</c:v>
                </c:pt>
                <c:pt idx="58241">
                  <c:v>654949050.10000002</c:v>
                </c:pt>
                <c:pt idx="58242">
                  <c:v>654960295.60000002</c:v>
                </c:pt>
                <c:pt idx="58243">
                  <c:v>654971541.10000002</c:v>
                </c:pt>
                <c:pt idx="58244">
                  <c:v>654982786.60000002</c:v>
                </c:pt>
                <c:pt idx="58245">
                  <c:v>654994032.10000002</c:v>
                </c:pt>
                <c:pt idx="58246">
                  <c:v>655005277.60000002</c:v>
                </c:pt>
                <c:pt idx="58247">
                  <c:v>655016523.10000002</c:v>
                </c:pt>
                <c:pt idx="58248">
                  <c:v>655027768.60000002</c:v>
                </c:pt>
                <c:pt idx="58249">
                  <c:v>655039014.10000002</c:v>
                </c:pt>
                <c:pt idx="58250">
                  <c:v>655050259.60000002</c:v>
                </c:pt>
                <c:pt idx="58251">
                  <c:v>655061505.10000002</c:v>
                </c:pt>
                <c:pt idx="58252">
                  <c:v>655072750.60000002</c:v>
                </c:pt>
                <c:pt idx="58253">
                  <c:v>655083996</c:v>
                </c:pt>
                <c:pt idx="58254">
                  <c:v>655095241.5</c:v>
                </c:pt>
                <c:pt idx="58255">
                  <c:v>655106487</c:v>
                </c:pt>
                <c:pt idx="58256">
                  <c:v>655117732.5</c:v>
                </c:pt>
                <c:pt idx="58257">
                  <c:v>655128978</c:v>
                </c:pt>
                <c:pt idx="58258">
                  <c:v>655140223.5</c:v>
                </c:pt>
                <c:pt idx="58259">
                  <c:v>655151469</c:v>
                </c:pt>
                <c:pt idx="58260">
                  <c:v>655162714.5</c:v>
                </c:pt>
                <c:pt idx="58261">
                  <c:v>655173960</c:v>
                </c:pt>
                <c:pt idx="58262">
                  <c:v>655185205.5</c:v>
                </c:pt>
                <c:pt idx="58263">
                  <c:v>655196451</c:v>
                </c:pt>
                <c:pt idx="58264">
                  <c:v>655207696.5</c:v>
                </c:pt>
                <c:pt idx="58265">
                  <c:v>655218942</c:v>
                </c:pt>
                <c:pt idx="58266">
                  <c:v>655230187.5</c:v>
                </c:pt>
                <c:pt idx="58267">
                  <c:v>655241433</c:v>
                </c:pt>
                <c:pt idx="58268">
                  <c:v>655252678.5</c:v>
                </c:pt>
                <c:pt idx="58269">
                  <c:v>655263924</c:v>
                </c:pt>
                <c:pt idx="58270">
                  <c:v>655275169.5</c:v>
                </c:pt>
                <c:pt idx="58271">
                  <c:v>655286415</c:v>
                </c:pt>
                <c:pt idx="58272">
                  <c:v>655297660.5</c:v>
                </c:pt>
                <c:pt idx="58273">
                  <c:v>655308906</c:v>
                </c:pt>
                <c:pt idx="58274">
                  <c:v>655320151.5</c:v>
                </c:pt>
                <c:pt idx="58275">
                  <c:v>655331397</c:v>
                </c:pt>
                <c:pt idx="58276">
                  <c:v>655342642.5</c:v>
                </c:pt>
                <c:pt idx="58277">
                  <c:v>655353888</c:v>
                </c:pt>
                <c:pt idx="58278">
                  <c:v>655365133.5</c:v>
                </c:pt>
                <c:pt idx="58279">
                  <c:v>655376379</c:v>
                </c:pt>
                <c:pt idx="58280">
                  <c:v>655387624.5</c:v>
                </c:pt>
                <c:pt idx="58281">
                  <c:v>655398870</c:v>
                </c:pt>
                <c:pt idx="58282">
                  <c:v>655410115.5</c:v>
                </c:pt>
                <c:pt idx="58283">
                  <c:v>655421361</c:v>
                </c:pt>
                <c:pt idx="58284">
                  <c:v>655432606.5</c:v>
                </c:pt>
                <c:pt idx="58285">
                  <c:v>655443852</c:v>
                </c:pt>
                <c:pt idx="58286">
                  <c:v>655455097.5</c:v>
                </c:pt>
                <c:pt idx="58287">
                  <c:v>655466343</c:v>
                </c:pt>
                <c:pt idx="58288">
                  <c:v>655477588.5</c:v>
                </c:pt>
                <c:pt idx="58289">
                  <c:v>655488834</c:v>
                </c:pt>
                <c:pt idx="58290">
                  <c:v>655500079.5</c:v>
                </c:pt>
                <c:pt idx="58291">
                  <c:v>655511325</c:v>
                </c:pt>
                <c:pt idx="58292">
                  <c:v>655522570.5</c:v>
                </c:pt>
                <c:pt idx="58293">
                  <c:v>655533816</c:v>
                </c:pt>
                <c:pt idx="58294">
                  <c:v>655545061.5</c:v>
                </c:pt>
                <c:pt idx="58295">
                  <c:v>655556307</c:v>
                </c:pt>
                <c:pt idx="58296">
                  <c:v>655567552.5</c:v>
                </c:pt>
                <c:pt idx="58297">
                  <c:v>655578798</c:v>
                </c:pt>
                <c:pt idx="58298">
                  <c:v>655590043.5</c:v>
                </c:pt>
                <c:pt idx="58299">
                  <c:v>655601289</c:v>
                </c:pt>
                <c:pt idx="58300">
                  <c:v>655612534.5</c:v>
                </c:pt>
                <c:pt idx="58301">
                  <c:v>655623780</c:v>
                </c:pt>
                <c:pt idx="58302">
                  <c:v>655635025.5</c:v>
                </c:pt>
                <c:pt idx="58303">
                  <c:v>655646270.89999998</c:v>
                </c:pt>
                <c:pt idx="58304">
                  <c:v>655657516.39999998</c:v>
                </c:pt>
                <c:pt idx="58305">
                  <c:v>655668761.89999998</c:v>
                </c:pt>
                <c:pt idx="58306">
                  <c:v>655680007.39999998</c:v>
                </c:pt>
                <c:pt idx="58307">
                  <c:v>655691252.89999998</c:v>
                </c:pt>
                <c:pt idx="58308">
                  <c:v>655702498.39999998</c:v>
                </c:pt>
                <c:pt idx="58309">
                  <c:v>655713743.89999998</c:v>
                </c:pt>
                <c:pt idx="58310">
                  <c:v>655724989.39999998</c:v>
                </c:pt>
                <c:pt idx="58311">
                  <c:v>655736234.89999998</c:v>
                </c:pt>
                <c:pt idx="58312">
                  <c:v>655747480.39999998</c:v>
                </c:pt>
                <c:pt idx="58313">
                  <c:v>655758725.89999998</c:v>
                </c:pt>
                <c:pt idx="58314">
                  <c:v>655769971.39999998</c:v>
                </c:pt>
                <c:pt idx="58315">
                  <c:v>655781216.89999998</c:v>
                </c:pt>
                <c:pt idx="58316">
                  <c:v>655792462.39999998</c:v>
                </c:pt>
                <c:pt idx="58317">
                  <c:v>655803707.89999998</c:v>
                </c:pt>
                <c:pt idx="58318">
                  <c:v>655814953.39999998</c:v>
                </c:pt>
                <c:pt idx="58319">
                  <c:v>655826198.89999998</c:v>
                </c:pt>
                <c:pt idx="58320">
                  <c:v>655837444.39999998</c:v>
                </c:pt>
                <c:pt idx="58321">
                  <c:v>655848689.89999998</c:v>
                </c:pt>
                <c:pt idx="58322">
                  <c:v>655859935.39999998</c:v>
                </c:pt>
                <c:pt idx="58323">
                  <c:v>655871180.89999998</c:v>
                </c:pt>
                <c:pt idx="58324">
                  <c:v>655882426.39999998</c:v>
                </c:pt>
                <c:pt idx="58325">
                  <c:v>655893671.89999998</c:v>
                </c:pt>
                <c:pt idx="58326">
                  <c:v>655904917.39999998</c:v>
                </c:pt>
                <c:pt idx="58327">
                  <c:v>655916162.89999998</c:v>
                </c:pt>
                <c:pt idx="58328">
                  <c:v>655927408.39999998</c:v>
                </c:pt>
                <c:pt idx="58329">
                  <c:v>655938653.89999998</c:v>
                </c:pt>
                <c:pt idx="58330">
                  <c:v>655949899.39999998</c:v>
                </c:pt>
                <c:pt idx="58331">
                  <c:v>655961144.89999998</c:v>
                </c:pt>
                <c:pt idx="58332">
                  <c:v>655972390.39999998</c:v>
                </c:pt>
                <c:pt idx="58333">
                  <c:v>655983635.89999998</c:v>
                </c:pt>
                <c:pt idx="58334">
                  <c:v>655994881.39999998</c:v>
                </c:pt>
                <c:pt idx="58335">
                  <c:v>656006126.89999998</c:v>
                </c:pt>
                <c:pt idx="58336">
                  <c:v>656017372.39999998</c:v>
                </c:pt>
                <c:pt idx="58337">
                  <c:v>656028617.89999998</c:v>
                </c:pt>
                <c:pt idx="58338">
                  <c:v>656039863.39999998</c:v>
                </c:pt>
                <c:pt idx="58339">
                  <c:v>656051108.89999998</c:v>
                </c:pt>
                <c:pt idx="58340">
                  <c:v>656062354.39999998</c:v>
                </c:pt>
                <c:pt idx="58341">
                  <c:v>656073599.89999998</c:v>
                </c:pt>
                <c:pt idx="58342">
                  <c:v>656084845.39999998</c:v>
                </c:pt>
                <c:pt idx="58343">
                  <c:v>656096090.89999998</c:v>
                </c:pt>
                <c:pt idx="58344">
                  <c:v>656107336.39999998</c:v>
                </c:pt>
                <c:pt idx="58345">
                  <c:v>656118581.89999998</c:v>
                </c:pt>
                <c:pt idx="58346">
                  <c:v>656129827.39999998</c:v>
                </c:pt>
                <c:pt idx="58347">
                  <c:v>656141072.89999998</c:v>
                </c:pt>
                <c:pt idx="58348">
                  <c:v>656152318.39999998</c:v>
                </c:pt>
                <c:pt idx="58349">
                  <c:v>656163563.89999998</c:v>
                </c:pt>
                <c:pt idx="58350">
                  <c:v>656174809.39999998</c:v>
                </c:pt>
                <c:pt idx="58351">
                  <c:v>656186054.89999998</c:v>
                </c:pt>
                <c:pt idx="58352">
                  <c:v>656197300.39999998</c:v>
                </c:pt>
                <c:pt idx="58353">
                  <c:v>656208545.89999998</c:v>
                </c:pt>
                <c:pt idx="58354">
                  <c:v>656219791.29999995</c:v>
                </c:pt>
                <c:pt idx="58355">
                  <c:v>656231036.79999995</c:v>
                </c:pt>
                <c:pt idx="58356">
                  <c:v>656242282.29999995</c:v>
                </c:pt>
                <c:pt idx="58357">
                  <c:v>656253527.79999995</c:v>
                </c:pt>
                <c:pt idx="58358">
                  <c:v>656264773.29999995</c:v>
                </c:pt>
                <c:pt idx="58359">
                  <c:v>656276018.79999995</c:v>
                </c:pt>
                <c:pt idx="58360">
                  <c:v>656287264.29999995</c:v>
                </c:pt>
                <c:pt idx="58361">
                  <c:v>656298509.79999995</c:v>
                </c:pt>
                <c:pt idx="58362">
                  <c:v>656309755.29999995</c:v>
                </c:pt>
                <c:pt idx="58363">
                  <c:v>656321000.79999995</c:v>
                </c:pt>
                <c:pt idx="58364">
                  <c:v>656332246.29999995</c:v>
                </c:pt>
                <c:pt idx="58365">
                  <c:v>656343491.79999995</c:v>
                </c:pt>
                <c:pt idx="58366">
                  <c:v>656354737.29999995</c:v>
                </c:pt>
                <c:pt idx="58367">
                  <c:v>656365982.79999995</c:v>
                </c:pt>
                <c:pt idx="58368">
                  <c:v>656377228.29999995</c:v>
                </c:pt>
                <c:pt idx="58369">
                  <c:v>656388473.79999995</c:v>
                </c:pt>
                <c:pt idx="58370">
                  <c:v>656399719.29999995</c:v>
                </c:pt>
                <c:pt idx="58371">
                  <c:v>656410964.79999995</c:v>
                </c:pt>
                <c:pt idx="58372">
                  <c:v>656422210.29999995</c:v>
                </c:pt>
                <c:pt idx="58373">
                  <c:v>656433455.79999995</c:v>
                </c:pt>
                <c:pt idx="58374">
                  <c:v>656444701.29999995</c:v>
                </c:pt>
                <c:pt idx="58375">
                  <c:v>656455946.79999995</c:v>
                </c:pt>
                <c:pt idx="58376">
                  <c:v>656467192.29999995</c:v>
                </c:pt>
                <c:pt idx="58377">
                  <c:v>656478437.79999995</c:v>
                </c:pt>
                <c:pt idx="58378">
                  <c:v>656489683.29999995</c:v>
                </c:pt>
                <c:pt idx="58379">
                  <c:v>656500928.79999995</c:v>
                </c:pt>
                <c:pt idx="58380">
                  <c:v>656512174.29999995</c:v>
                </c:pt>
                <c:pt idx="58381">
                  <c:v>656523419.79999995</c:v>
                </c:pt>
                <c:pt idx="58382">
                  <c:v>656534665.29999995</c:v>
                </c:pt>
                <c:pt idx="58383">
                  <c:v>656545910.79999995</c:v>
                </c:pt>
                <c:pt idx="58384">
                  <c:v>656557156.29999995</c:v>
                </c:pt>
                <c:pt idx="58385">
                  <c:v>656568401.79999995</c:v>
                </c:pt>
                <c:pt idx="58386">
                  <c:v>656579647.29999995</c:v>
                </c:pt>
                <c:pt idx="58387">
                  <c:v>656590892.79999995</c:v>
                </c:pt>
                <c:pt idx="58388">
                  <c:v>656602138.29999995</c:v>
                </c:pt>
                <c:pt idx="58389">
                  <c:v>656613383.79999995</c:v>
                </c:pt>
                <c:pt idx="58390">
                  <c:v>656624629.29999995</c:v>
                </c:pt>
                <c:pt idx="58391">
                  <c:v>656635874.79999995</c:v>
                </c:pt>
                <c:pt idx="58392">
                  <c:v>656647120.29999995</c:v>
                </c:pt>
                <c:pt idx="58393">
                  <c:v>656658365.79999995</c:v>
                </c:pt>
                <c:pt idx="58394">
                  <c:v>656669611.29999995</c:v>
                </c:pt>
                <c:pt idx="58395">
                  <c:v>656680856.79999995</c:v>
                </c:pt>
                <c:pt idx="58396">
                  <c:v>656692102.29999995</c:v>
                </c:pt>
                <c:pt idx="58397">
                  <c:v>656703347.79999995</c:v>
                </c:pt>
                <c:pt idx="58398">
                  <c:v>656714593.29999995</c:v>
                </c:pt>
                <c:pt idx="58399">
                  <c:v>656725838.79999995</c:v>
                </c:pt>
                <c:pt idx="58400">
                  <c:v>656737084.29999995</c:v>
                </c:pt>
                <c:pt idx="58401">
                  <c:v>656748329.79999995</c:v>
                </c:pt>
                <c:pt idx="58402">
                  <c:v>656759575.29999995</c:v>
                </c:pt>
                <c:pt idx="58403">
                  <c:v>656770820.79999995</c:v>
                </c:pt>
                <c:pt idx="58404">
                  <c:v>656782066.20000005</c:v>
                </c:pt>
                <c:pt idx="58405">
                  <c:v>656793311.70000005</c:v>
                </c:pt>
                <c:pt idx="58406">
                  <c:v>656804557.20000005</c:v>
                </c:pt>
                <c:pt idx="58407">
                  <c:v>656815802.70000005</c:v>
                </c:pt>
                <c:pt idx="58408">
                  <c:v>656827048.20000005</c:v>
                </c:pt>
                <c:pt idx="58409">
                  <c:v>656838293.70000005</c:v>
                </c:pt>
                <c:pt idx="58410">
                  <c:v>656849539.20000005</c:v>
                </c:pt>
                <c:pt idx="58411">
                  <c:v>656860784.70000005</c:v>
                </c:pt>
                <c:pt idx="58412">
                  <c:v>656872030.20000005</c:v>
                </c:pt>
                <c:pt idx="58413">
                  <c:v>656883275.70000005</c:v>
                </c:pt>
                <c:pt idx="58414">
                  <c:v>656894521.20000005</c:v>
                </c:pt>
                <c:pt idx="58415">
                  <c:v>656905766.70000005</c:v>
                </c:pt>
                <c:pt idx="58416">
                  <c:v>656917012.20000005</c:v>
                </c:pt>
                <c:pt idx="58417">
                  <c:v>656928257.70000005</c:v>
                </c:pt>
                <c:pt idx="58418">
                  <c:v>656939503.20000005</c:v>
                </c:pt>
                <c:pt idx="58419">
                  <c:v>656950748.70000005</c:v>
                </c:pt>
                <c:pt idx="58420">
                  <c:v>656961994.20000005</c:v>
                </c:pt>
                <c:pt idx="58421">
                  <c:v>656973239.70000005</c:v>
                </c:pt>
                <c:pt idx="58422">
                  <c:v>656984485.20000005</c:v>
                </c:pt>
                <c:pt idx="58423">
                  <c:v>656995730.70000005</c:v>
                </c:pt>
                <c:pt idx="58424">
                  <c:v>657006976.20000005</c:v>
                </c:pt>
                <c:pt idx="58425">
                  <c:v>657018221.70000005</c:v>
                </c:pt>
                <c:pt idx="58426">
                  <c:v>657029467.20000005</c:v>
                </c:pt>
                <c:pt idx="58427">
                  <c:v>657040712.70000005</c:v>
                </c:pt>
                <c:pt idx="58428">
                  <c:v>657051958.20000005</c:v>
                </c:pt>
                <c:pt idx="58429">
                  <c:v>657063203.70000005</c:v>
                </c:pt>
                <c:pt idx="58430">
                  <c:v>657074449.20000005</c:v>
                </c:pt>
                <c:pt idx="58431">
                  <c:v>657085694.70000005</c:v>
                </c:pt>
                <c:pt idx="58432">
                  <c:v>657096940.20000005</c:v>
                </c:pt>
                <c:pt idx="58433">
                  <c:v>657108185.70000005</c:v>
                </c:pt>
                <c:pt idx="58434">
                  <c:v>657119431.20000005</c:v>
                </c:pt>
                <c:pt idx="58435">
                  <c:v>657130676.70000005</c:v>
                </c:pt>
                <c:pt idx="58436">
                  <c:v>657141922.20000005</c:v>
                </c:pt>
                <c:pt idx="58437">
                  <c:v>657153167.70000005</c:v>
                </c:pt>
                <c:pt idx="58438">
                  <c:v>657164413.20000005</c:v>
                </c:pt>
                <c:pt idx="58439">
                  <c:v>657175658.70000005</c:v>
                </c:pt>
                <c:pt idx="58440">
                  <c:v>657186904.20000005</c:v>
                </c:pt>
                <c:pt idx="58441">
                  <c:v>657198149.70000005</c:v>
                </c:pt>
                <c:pt idx="58442">
                  <c:v>657209395.20000005</c:v>
                </c:pt>
                <c:pt idx="58443">
                  <c:v>657220640.70000005</c:v>
                </c:pt>
                <c:pt idx="58444">
                  <c:v>657231886.20000005</c:v>
                </c:pt>
                <c:pt idx="58445">
                  <c:v>657243131.70000005</c:v>
                </c:pt>
                <c:pt idx="58446">
                  <c:v>657254377.20000005</c:v>
                </c:pt>
                <c:pt idx="58447">
                  <c:v>657265622.70000005</c:v>
                </c:pt>
                <c:pt idx="58448">
                  <c:v>657276868.20000005</c:v>
                </c:pt>
                <c:pt idx="58449">
                  <c:v>657288113.70000005</c:v>
                </c:pt>
                <c:pt idx="58450">
                  <c:v>657299359.20000005</c:v>
                </c:pt>
                <c:pt idx="58451">
                  <c:v>657310604.70000005</c:v>
                </c:pt>
                <c:pt idx="58452">
                  <c:v>657321850.20000005</c:v>
                </c:pt>
                <c:pt idx="58453">
                  <c:v>657333095.70000005</c:v>
                </c:pt>
                <c:pt idx="58454">
                  <c:v>657344341.20000005</c:v>
                </c:pt>
                <c:pt idx="58455">
                  <c:v>657355586.60000002</c:v>
                </c:pt>
                <c:pt idx="58456">
                  <c:v>657366832.10000002</c:v>
                </c:pt>
                <c:pt idx="58457">
                  <c:v>657378077.60000002</c:v>
                </c:pt>
                <c:pt idx="58458">
                  <c:v>657389323.10000002</c:v>
                </c:pt>
                <c:pt idx="58459">
                  <c:v>657400568.60000002</c:v>
                </c:pt>
                <c:pt idx="58460">
                  <c:v>657411814.10000002</c:v>
                </c:pt>
                <c:pt idx="58461">
                  <c:v>657423059.60000002</c:v>
                </c:pt>
                <c:pt idx="58462">
                  <c:v>657434305.10000002</c:v>
                </c:pt>
                <c:pt idx="58463">
                  <c:v>657445550.60000002</c:v>
                </c:pt>
                <c:pt idx="58464">
                  <c:v>657456796.10000002</c:v>
                </c:pt>
                <c:pt idx="58465">
                  <c:v>657468041.60000002</c:v>
                </c:pt>
                <c:pt idx="58466">
                  <c:v>657479287.10000002</c:v>
                </c:pt>
                <c:pt idx="58467">
                  <c:v>657490532.60000002</c:v>
                </c:pt>
                <c:pt idx="58468">
                  <c:v>657501778.10000002</c:v>
                </c:pt>
                <c:pt idx="58469">
                  <c:v>657513023.60000002</c:v>
                </c:pt>
                <c:pt idx="58470">
                  <c:v>657524269.10000002</c:v>
                </c:pt>
                <c:pt idx="58471">
                  <c:v>657535514.60000002</c:v>
                </c:pt>
                <c:pt idx="58472">
                  <c:v>657546760.10000002</c:v>
                </c:pt>
                <c:pt idx="58473">
                  <c:v>657558005.60000002</c:v>
                </c:pt>
                <c:pt idx="58474">
                  <c:v>657569251.10000002</c:v>
                </c:pt>
                <c:pt idx="58475">
                  <c:v>657580496.60000002</c:v>
                </c:pt>
                <c:pt idx="58476">
                  <c:v>657591742.10000002</c:v>
                </c:pt>
                <c:pt idx="58477">
                  <c:v>657602987.60000002</c:v>
                </c:pt>
                <c:pt idx="58478">
                  <c:v>657614233.10000002</c:v>
                </c:pt>
                <c:pt idx="58479">
                  <c:v>657625478.60000002</c:v>
                </c:pt>
                <c:pt idx="58480">
                  <c:v>657636724.10000002</c:v>
                </c:pt>
                <c:pt idx="58481">
                  <c:v>657647969.60000002</c:v>
                </c:pt>
                <c:pt idx="58482">
                  <c:v>657659215.10000002</c:v>
                </c:pt>
                <c:pt idx="58483">
                  <c:v>657670460.60000002</c:v>
                </c:pt>
                <c:pt idx="58484">
                  <c:v>657681706.10000002</c:v>
                </c:pt>
                <c:pt idx="58485">
                  <c:v>657692951.60000002</c:v>
                </c:pt>
                <c:pt idx="58486">
                  <c:v>657704197.10000002</c:v>
                </c:pt>
                <c:pt idx="58487">
                  <c:v>657715442.60000002</c:v>
                </c:pt>
                <c:pt idx="58488">
                  <c:v>657726688.10000002</c:v>
                </c:pt>
                <c:pt idx="58489">
                  <c:v>657737933.60000002</c:v>
                </c:pt>
                <c:pt idx="58490">
                  <c:v>657749179.10000002</c:v>
                </c:pt>
                <c:pt idx="58491">
                  <c:v>657760424.60000002</c:v>
                </c:pt>
                <c:pt idx="58492">
                  <c:v>657771670.10000002</c:v>
                </c:pt>
                <c:pt idx="58493">
                  <c:v>657782915.60000002</c:v>
                </c:pt>
                <c:pt idx="58494">
                  <c:v>657794161.10000002</c:v>
                </c:pt>
                <c:pt idx="58495">
                  <c:v>657805406.60000002</c:v>
                </c:pt>
                <c:pt idx="58496">
                  <c:v>657816652.10000002</c:v>
                </c:pt>
                <c:pt idx="58497">
                  <c:v>657827897.60000002</c:v>
                </c:pt>
                <c:pt idx="58498">
                  <c:v>657839143.10000002</c:v>
                </c:pt>
                <c:pt idx="58499">
                  <c:v>657850388.60000002</c:v>
                </c:pt>
                <c:pt idx="58500">
                  <c:v>657861634.10000002</c:v>
                </c:pt>
                <c:pt idx="58501">
                  <c:v>657872879.60000002</c:v>
                </c:pt>
                <c:pt idx="58502">
                  <c:v>657884125.10000002</c:v>
                </c:pt>
                <c:pt idx="58503">
                  <c:v>657895370.60000002</c:v>
                </c:pt>
                <c:pt idx="58504">
                  <c:v>657906616.10000002</c:v>
                </c:pt>
                <c:pt idx="58505">
                  <c:v>657917861.5</c:v>
                </c:pt>
                <c:pt idx="58506">
                  <c:v>657929107</c:v>
                </c:pt>
                <c:pt idx="58507">
                  <c:v>657940352.5</c:v>
                </c:pt>
                <c:pt idx="58508">
                  <c:v>657951598</c:v>
                </c:pt>
                <c:pt idx="58509">
                  <c:v>657962843.5</c:v>
                </c:pt>
                <c:pt idx="58510">
                  <c:v>657974089</c:v>
                </c:pt>
                <c:pt idx="58511">
                  <c:v>657985334.5</c:v>
                </c:pt>
                <c:pt idx="58512">
                  <c:v>657996580</c:v>
                </c:pt>
                <c:pt idx="58513">
                  <c:v>658007825.5</c:v>
                </c:pt>
                <c:pt idx="58514">
                  <c:v>658019071</c:v>
                </c:pt>
                <c:pt idx="58515">
                  <c:v>658030316.5</c:v>
                </c:pt>
                <c:pt idx="58516">
                  <c:v>658041562</c:v>
                </c:pt>
                <c:pt idx="58517">
                  <c:v>658052807.5</c:v>
                </c:pt>
                <c:pt idx="58518">
                  <c:v>658064053</c:v>
                </c:pt>
                <c:pt idx="58519">
                  <c:v>658075298.5</c:v>
                </c:pt>
                <c:pt idx="58520">
                  <c:v>658086544</c:v>
                </c:pt>
                <c:pt idx="58521">
                  <c:v>658097789.5</c:v>
                </c:pt>
                <c:pt idx="58522">
                  <c:v>658109035</c:v>
                </c:pt>
                <c:pt idx="58523">
                  <c:v>658120280.5</c:v>
                </c:pt>
                <c:pt idx="58524">
                  <c:v>658131526</c:v>
                </c:pt>
                <c:pt idx="58525">
                  <c:v>658142771.5</c:v>
                </c:pt>
                <c:pt idx="58526">
                  <c:v>658154017</c:v>
                </c:pt>
                <c:pt idx="58527">
                  <c:v>658165262.5</c:v>
                </c:pt>
                <c:pt idx="58528">
                  <c:v>658176508</c:v>
                </c:pt>
                <c:pt idx="58529">
                  <c:v>658187753.5</c:v>
                </c:pt>
                <c:pt idx="58530">
                  <c:v>658198999</c:v>
                </c:pt>
                <c:pt idx="58531">
                  <c:v>658210244.5</c:v>
                </c:pt>
                <c:pt idx="58532">
                  <c:v>658221490</c:v>
                </c:pt>
                <c:pt idx="58533">
                  <c:v>658232735.5</c:v>
                </c:pt>
                <c:pt idx="58534">
                  <c:v>658243981</c:v>
                </c:pt>
                <c:pt idx="58535">
                  <c:v>658255226.5</c:v>
                </c:pt>
                <c:pt idx="58536">
                  <c:v>658266472</c:v>
                </c:pt>
                <c:pt idx="58537">
                  <c:v>658277717.5</c:v>
                </c:pt>
                <c:pt idx="58538">
                  <c:v>658288963</c:v>
                </c:pt>
                <c:pt idx="58539">
                  <c:v>658300208.5</c:v>
                </c:pt>
                <c:pt idx="58540">
                  <c:v>658311454</c:v>
                </c:pt>
                <c:pt idx="58541">
                  <c:v>658322699.5</c:v>
                </c:pt>
                <c:pt idx="58542">
                  <c:v>658333945</c:v>
                </c:pt>
                <c:pt idx="58543">
                  <c:v>658345190.5</c:v>
                </c:pt>
                <c:pt idx="58544">
                  <c:v>658356436</c:v>
                </c:pt>
                <c:pt idx="58545">
                  <c:v>658367681.5</c:v>
                </c:pt>
                <c:pt idx="58546">
                  <c:v>658378927</c:v>
                </c:pt>
                <c:pt idx="58547">
                  <c:v>658390172.5</c:v>
                </c:pt>
                <c:pt idx="58548">
                  <c:v>658401418</c:v>
                </c:pt>
                <c:pt idx="58549">
                  <c:v>658412663.5</c:v>
                </c:pt>
                <c:pt idx="58550">
                  <c:v>658423909</c:v>
                </c:pt>
                <c:pt idx="58551">
                  <c:v>658435154.5</c:v>
                </c:pt>
                <c:pt idx="58552">
                  <c:v>658446400</c:v>
                </c:pt>
                <c:pt idx="58553">
                  <c:v>658457645.5</c:v>
                </c:pt>
                <c:pt idx="58554">
                  <c:v>658468891</c:v>
                </c:pt>
                <c:pt idx="58555">
                  <c:v>658480136.5</c:v>
                </c:pt>
                <c:pt idx="58556">
                  <c:v>658491381.89999998</c:v>
                </c:pt>
                <c:pt idx="58557">
                  <c:v>658502627.39999998</c:v>
                </c:pt>
                <c:pt idx="58558">
                  <c:v>658513872.89999998</c:v>
                </c:pt>
                <c:pt idx="58559">
                  <c:v>658525118.39999998</c:v>
                </c:pt>
                <c:pt idx="58560">
                  <c:v>658536363.89999998</c:v>
                </c:pt>
                <c:pt idx="58561">
                  <c:v>658547609.39999998</c:v>
                </c:pt>
                <c:pt idx="58562">
                  <c:v>658558854.89999998</c:v>
                </c:pt>
                <c:pt idx="58563">
                  <c:v>658570100.39999998</c:v>
                </c:pt>
                <c:pt idx="58564">
                  <c:v>658581345.89999998</c:v>
                </c:pt>
                <c:pt idx="58565">
                  <c:v>658592591.39999998</c:v>
                </c:pt>
                <c:pt idx="58566">
                  <c:v>658603836.89999998</c:v>
                </c:pt>
                <c:pt idx="58567">
                  <c:v>658615082.39999998</c:v>
                </c:pt>
                <c:pt idx="58568">
                  <c:v>658626327.89999998</c:v>
                </c:pt>
                <c:pt idx="58569">
                  <c:v>658637573.39999998</c:v>
                </c:pt>
                <c:pt idx="58570">
                  <c:v>658648818.89999998</c:v>
                </c:pt>
                <c:pt idx="58571">
                  <c:v>658660064.39999998</c:v>
                </c:pt>
                <c:pt idx="58572">
                  <c:v>658671309.89999998</c:v>
                </c:pt>
                <c:pt idx="58573">
                  <c:v>658682555.39999998</c:v>
                </c:pt>
                <c:pt idx="58574">
                  <c:v>658693800.89999998</c:v>
                </c:pt>
                <c:pt idx="58575">
                  <c:v>658705046.39999998</c:v>
                </c:pt>
                <c:pt idx="58576">
                  <c:v>658716291.89999998</c:v>
                </c:pt>
                <c:pt idx="58577">
                  <c:v>658727537.39999998</c:v>
                </c:pt>
                <c:pt idx="58578">
                  <c:v>658738782.89999998</c:v>
                </c:pt>
                <c:pt idx="58579">
                  <c:v>658750028.39999998</c:v>
                </c:pt>
                <c:pt idx="58580">
                  <c:v>658761273.89999998</c:v>
                </c:pt>
                <c:pt idx="58581">
                  <c:v>658772519.39999998</c:v>
                </c:pt>
                <c:pt idx="58582">
                  <c:v>658783764.89999998</c:v>
                </c:pt>
                <c:pt idx="58583">
                  <c:v>658795010.39999998</c:v>
                </c:pt>
                <c:pt idx="58584">
                  <c:v>658806255.89999998</c:v>
                </c:pt>
                <c:pt idx="58585">
                  <c:v>658817501.39999998</c:v>
                </c:pt>
                <c:pt idx="58586">
                  <c:v>658828746.89999998</c:v>
                </c:pt>
                <c:pt idx="58587">
                  <c:v>658839992.39999998</c:v>
                </c:pt>
                <c:pt idx="58588">
                  <c:v>658851237.89999998</c:v>
                </c:pt>
                <c:pt idx="58589">
                  <c:v>658862483.39999998</c:v>
                </c:pt>
                <c:pt idx="58590">
                  <c:v>658873728.89999998</c:v>
                </c:pt>
                <c:pt idx="58591">
                  <c:v>658884974.39999998</c:v>
                </c:pt>
                <c:pt idx="58592">
                  <c:v>658896219.89999998</c:v>
                </c:pt>
                <c:pt idx="58593">
                  <c:v>658907465.39999998</c:v>
                </c:pt>
                <c:pt idx="58594">
                  <c:v>658918710.89999998</c:v>
                </c:pt>
                <c:pt idx="58595">
                  <c:v>658929956.39999998</c:v>
                </c:pt>
                <c:pt idx="58596">
                  <c:v>658941201.89999998</c:v>
                </c:pt>
                <c:pt idx="58597">
                  <c:v>658952447.39999998</c:v>
                </c:pt>
                <c:pt idx="58598">
                  <c:v>658963692.89999998</c:v>
                </c:pt>
                <c:pt idx="58599">
                  <c:v>658974938.39999998</c:v>
                </c:pt>
                <c:pt idx="58600">
                  <c:v>658986183.89999998</c:v>
                </c:pt>
                <c:pt idx="58601">
                  <c:v>658997429.39999998</c:v>
                </c:pt>
                <c:pt idx="58602">
                  <c:v>659008674.89999998</c:v>
                </c:pt>
                <c:pt idx="58603">
                  <c:v>659019920.39999998</c:v>
                </c:pt>
                <c:pt idx="58604">
                  <c:v>659031165.89999998</c:v>
                </c:pt>
                <c:pt idx="58605">
                  <c:v>659042411.39999998</c:v>
                </c:pt>
                <c:pt idx="58606">
                  <c:v>659053656.79999995</c:v>
                </c:pt>
                <c:pt idx="58607">
                  <c:v>659064902.29999995</c:v>
                </c:pt>
                <c:pt idx="58608">
                  <c:v>659076147.79999995</c:v>
                </c:pt>
                <c:pt idx="58609">
                  <c:v>659087393.29999995</c:v>
                </c:pt>
                <c:pt idx="58610">
                  <c:v>659098638.79999995</c:v>
                </c:pt>
                <c:pt idx="58611">
                  <c:v>659109884.29999995</c:v>
                </c:pt>
                <c:pt idx="58612">
                  <c:v>659121129.79999995</c:v>
                </c:pt>
                <c:pt idx="58613">
                  <c:v>659132375.29999995</c:v>
                </c:pt>
                <c:pt idx="58614">
                  <c:v>659143620.79999995</c:v>
                </c:pt>
                <c:pt idx="58615">
                  <c:v>659154866.29999995</c:v>
                </c:pt>
                <c:pt idx="58616">
                  <c:v>659166111.79999995</c:v>
                </c:pt>
                <c:pt idx="58617">
                  <c:v>659177357.29999995</c:v>
                </c:pt>
                <c:pt idx="58618">
                  <c:v>659188602.79999995</c:v>
                </c:pt>
                <c:pt idx="58619">
                  <c:v>659199848.29999995</c:v>
                </c:pt>
                <c:pt idx="58620">
                  <c:v>659211093.79999995</c:v>
                </c:pt>
                <c:pt idx="58621">
                  <c:v>659222339.29999995</c:v>
                </c:pt>
                <c:pt idx="58622">
                  <c:v>659233584.79999995</c:v>
                </c:pt>
                <c:pt idx="58623">
                  <c:v>659244830.29999995</c:v>
                </c:pt>
                <c:pt idx="58624">
                  <c:v>659256075.79999995</c:v>
                </c:pt>
                <c:pt idx="58625">
                  <c:v>659267321.29999995</c:v>
                </c:pt>
                <c:pt idx="58626">
                  <c:v>659278566.79999995</c:v>
                </c:pt>
                <c:pt idx="58627">
                  <c:v>659289812.29999995</c:v>
                </c:pt>
                <c:pt idx="58628">
                  <c:v>659301057.79999995</c:v>
                </c:pt>
                <c:pt idx="58629">
                  <c:v>659312303.29999995</c:v>
                </c:pt>
                <c:pt idx="58630">
                  <c:v>659323548.79999995</c:v>
                </c:pt>
                <c:pt idx="58631">
                  <c:v>659334794.29999995</c:v>
                </c:pt>
                <c:pt idx="58632">
                  <c:v>659346039.79999995</c:v>
                </c:pt>
                <c:pt idx="58633">
                  <c:v>659357285.29999995</c:v>
                </c:pt>
                <c:pt idx="58634">
                  <c:v>659368530.79999995</c:v>
                </c:pt>
                <c:pt idx="58635">
                  <c:v>659379776.29999995</c:v>
                </c:pt>
                <c:pt idx="58636">
                  <c:v>659391021.79999995</c:v>
                </c:pt>
                <c:pt idx="58637">
                  <c:v>659402267.29999995</c:v>
                </c:pt>
                <c:pt idx="58638">
                  <c:v>659413512.79999995</c:v>
                </c:pt>
                <c:pt idx="58639">
                  <c:v>659424758.29999995</c:v>
                </c:pt>
                <c:pt idx="58640">
                  <c:v>659436003.79999995</c:v>
                </c:pt>
                <c:pt idx="58641">
                  <c:v>659447249.29999995</c:v>
                </c:pt>
                <c:pt idx="58642">
                  <c:v>659458494.79999995</c:v>
                </c:pt>
                <c:pt idx="58643">
                  <c:v>659469740.29999995</c:v>
                </c:pt>
                <c:pt idx="58644">
                  <c:v>659480985.79999995</c:v>
                </c:pt>
                <c:pt idx="58645">
                  <c:v>659492231.29999995</c:v>
                </c:pt>
                <c:pt idx="58646">
                  <c:v>659503476.79999995</c:v>
                </c:pt>
                <c:pt idx="58647">
                  <c:v>659514722.29999995</c:v>
                </c:pt>
                <c:pt idx="58648">
                  <c:v>659525967.79999995</c:v>
                </c:pt>
                <c:pt idx="58649">
                  <c:v>659537213.29999995</c:v>
                </c:pt>
                <c:pt idx="58650">
                  <c:v>659548458.79999995</c:v>
                </c:pt>
                <c:pt idx="58651">
                  <c:v>659559704.29999995</c:v>
                </c:pt>
                <c:pt idx="58652">
                  <c:v>659570949.79999995</c:v>
                </c:pt>
                <c:pt idx="58653">
                  <c:v>659582195.29999995</c:v>
                </c:pt>
                <c:pt idx="58654">
                  <c:v>659593440.79999995</c:v>
                </c:pt>
                <c:pt idx="58655">
                  <c:v>659604686.29999995</c:v>
                </c:pt>
                <c:pt idx="58656">
                  <c:v>659615931.79999995</c:v>
                </c:pt>
                <c:pt idx="58657">
                  <c:v>659627177.20000005</c:v>
                </c:pt>
                <c:pt idx="58658">
                  <c:v>659638422.70000005</c:v>
                </c:pt>
                <c:pt idx="58659">
                  <c:v>659649668.20000005</c:v>
                </c:pt>
                <c:pt idx="58660">
                  <c:v>659660913.70000005</c:v>
                </c:pt>
                <c:pt idx="58661">
                  <c:v>659672159.20000005</c:v>
                </c:pt>
                <c:pt idx="58662">
                  <c:v>659683404.70000005</c:v>
                </c:pt>
                <c:pt idx="58663">
                  <c:v>659694650.20000005</c:v>
                </c:pt>
                <c:pt idx="58664">
                  <c:v>659705895.70000005</c:v>
                </c:pt>
                <c:pt idx="58665">
                  <c:v>659717141.20000005</c:v>
                </c:pt>
                <c:pt idx="58666">
                  <c:v>659728386.70000005</c:v>
                </c:pt>
                <c:pt idx="58667">
                  <c:v>659739632.20000005</c:v>
                </c:pt>
                <c:pt idx="58668">
                  <c:v>659750877.70000005</c:v>
                </c:pt>
                <c:pt idx="58669">
                  <c:v>659762123.20000005</c:v>
                </c:pt>
                <c:pt idx="58670">
                  <c:v>659773368.70000005</c:v>
                </c:pt>
                <c:pt idx="58671">
                  <c:v>659784614.20000005</c:v>
                </c:pt>
                <c:pt idx="58672">
                  <c:v>659795859.70000005</c:v>
                </c:pt>
                <c:pt idx="58673">
                  <c:v>659807105.20000005</c:v>
                </c:pt>
                <c:pt idx="58674">
                  <c:v>659818350.70000005</c:v>
                </c:pt>
                <c:pt idx="58675">
                  <c:v>659829596.20000005</c:v>
                </c:pt>
                <c:pt idx="58676">
                  <c:v>659840841.70000005</c:v>
                </c:pt>
                <c:pt idx="58677">
                  <c:v>659852087.20000005</c:v>
                </c:pt>
                <c:pt idx="58678">
                  <c:v>659863332.70000005</c:v>
                </c:pt>
                <c:pt idx="58679">
                  <c:v>659874578.20000005</c:v>
                </c:pt>
                <c:pt idx="58680">
                  <c:v>659885823.70000005</c:v>
                </c:pt>
                <c:pt idx="58681">
                  <c:v>659897069.20000005</c:v>
                </c:pt>
                <c:pt idx="58682">
                  <c:v>659908314.70000005</c:v>
                </c:pt>
                <c:pt idx="58683">
                  <c:v>659919560.20000005</c:v>
                </c:pt>
                <c:pt idx="58684">
                  <c:v>659930805.70000005</c:v>
                </c:pt>
                <c:pt idx="58685">
                  <c:v>659942051.20000005</c:v>
                </c:pt>
                <c:pt idx="58686">
                  <c:v>659953296.70000005</c:v>
                </c:pt>
                <c:pt idx="58687">
                  <c:v>659964542.20000005</c:v>
                </c:pt>
                <c:pt idx="58688">
                  <c:v>659975787.70000005</c:v>
                </c:pt>
                <c:pt idx="58689">
                  <c:v>659987033.20000005</c:v>
                </c:pt>
                <c:pt idx="58690">
                  <c:v>659998278.70000005</c:v>
                </c:pt>
                <c:pt idx="58691">
                  <c:v>660009524.20000005</c:v>
                </c:pt>
                <c:pt idx="58692">
                  <c:v>660020769.70000005</c:v>
                </c:pt>
                <c:pt idx="58693">
                  <c:v>660032015.20000005</c:v>
                </c:pt>
                <c:pt idx="58694">
                  <c:v>660043260.70000005</c:v>
                </c:pt>
                <c:pt idx="58695">
                  <c:v>660054506.20000005</c:v>
                </c:pt>
                <c:pt idx="58696">
                  <c:v>660065751.70000005</c:v>
                </c:pt>
                <c:pt idx="58697">
                  <c:v>660076997.20000005</c:v>
                </c:pt>
                <c:pt idx="58698">
                  <c:v>660088242.70000005</c:v>
                </c:pt>
                <c:pt idx="58699">
                  <c:v>660099488.20000005</c:v>
                </c:pt>
                <c:pt idx="58700">
                  <c:v>660110733.70000005</c:v>
                </c:pt>
                <c:pt idx="58701">
                  <c:v>660121979.20000005</c:v>
                </c:pt>
                <c:pt idx="58702">
                  <c:v>660133224.70000005</c:v>
                </c:pt>
                <c:pt idx="58703">
                  <c:v>660144470.20000005</c:v>
                </c:pt>
                <c:pt idx="58704">
                  <c:v>660155715.70000005</c:v>
                </c:pt>
                <c:pt idx="58705">
                  <c:v>660166961.20000005</c:v>
                </c:pt>
                <c:pt idx="58706">
                  <c:v>660178206.70000005</c:v>
                </c:pt>
                <c:pt idx="58707">
                  <c:v>660189452.10000002</c:v>
                </c:pt>
                <c:pt idx="58708">
                  <c:v>660200697.60000002</c:v>
                </c:pt>
                <c:pt idx="58709">
                  <c:v>660211943.10000002</c:v>
                </c:pt>
                <c:pt idx="58710">
                  <c:v>660223188.60000002</c:v>
                </c:pt>
                <c:pt idx="58711">
                  <c:v>660234434.10000002</c:v>
                </c:pt>
                <c:pt idx="58712">
                  <c:v>660245679.60000002</c:v>
                </c:pt>
                <c:pt idx="58713">
                  <c:v>660256925.10000002</c:v>
                </c:pt>
                <c:pt idx="58714">
                  <c:v>660268170.60000002</c:v>
                </c:pt>
                <c:pt idx="58715">
                  <c:v>660279416.10000002</c:v>
                </c:pt>
                <c:pt idx="58716">
                  <c:v>660290661.60000002</c:v>
                </c:pt>
                <c:pt idx="58717">
                  <c:v>660301907.10000002</c:v>
                </c:pt>
                <c:pt idx="58718">
                  <c:v>660313152.60000002</c:v>
                </c:pt>
                <c:pt idx="58719">
                  <c:v>660324398.10000002</c:v>
                </c:pt>
                <c:pt idx="58720">
                  <c:v>660335643.60000002</c:v>
                </c:pt>
                <c:pt idx="58721">
                  <c:v>660346889.10000002</c:v>
                </c:pt>
                <c:pt idx="58722">
                  <c:v>660358134.60000002</c:v>
                </c:pt>
                <c:pt idx="58723">
                  <c:v>660369380.10000002</c:v>
                </c:pt>
                <c:pt idx="58724">
                  <c:v>660380625.60000002</c:v>
                </c:pt>
                <c:pt idx="58725">
                  <c:v>660391871.10000002</c:v>
                </c:pt>
                <c:pt idx="58726">
                  <c:v>660403116.60000002</c:v>
                </c:pt>
                <c:pt idx="58727">
                  <c:v>660414362.10000002</c:v>
                </c:pt>
                <c:pt idx="58728">
                  <c:v>660425607.60000002</c:v>
                </c:pt>
                <c:pt idx="58729">
                  <c:v>660436853.10000002</c:v>
                </c:pt>
                <c:pt idx="58730">
                  <c:v>660448098.60000002</c:v>
                </c:pt>
                <c:pt idx="58731">
                  <c:v>660459344.10000002</c:v>
                </c:pt>
                <c:pt idx="58732">
                  <c:v>660470589.60000002</c:v>
                </c:pt>
                <c:pt idx="58733">
                  <c:v>660481835.10000002</c:v>
                </c:pt>
                <c:pt idx="58734">
                  <c:v>660493080.60000002</c:v>
                </c:pt>
                <c:pt idx="58735">
                  <c:v>660504326.10000002</c:v>
                </c:pt>
                <c:pt idx="58736">
                  <c:v>660515571.60000002</c:v>
                </c:pt>
                <c:pt idx="58737">
                  <c:v>660526817.10000002</c:v>
                </c:pt>
                <c:pt idx="58738">
                  <c:v>660538062.60000002</c:v>
                </c:pt>
                <c:pt idx="58739">
                  <c:v>660549308.10000002</c:v>
                </c:pt>
                <c:pt idx="58740">
                  <c:v>660560553.60000002</c:v>
                </c:pt>
                <c:pt idx="58741">
                  <c:v>660571799.10000002</c:v>
                </c:pt>
                <c:pt idx="58742">
                  <c:v>660583044.60000002</c:v>
                </c:pt>
                <c:pt idx="58743">
                  <c:v>660594290.10000002</c:v>
                </c:pt>
                <c:pt idx="58744">
                  <c:v>660605535.60000002</c:v>
                </c:pt>
                <c:pt idx="58745">
                  <c:v>660616781.10000002</c:v>
                </c:pt>
                <c:pt idx="58746">
                  <c:v>660628026.60000002</c:v>
                </c:pt>
                <c:pt idx="58747">
                  <c:v>660639272.10000002</c:v>
                </c:pt>
                <c:pt idx="58748">
                  <c:v>660650517.60000002</c:v>
                </c:pt>
                <c:pt idx="58749">
                  <c:v>660661763.10000002</c:v>
                </c:pt>
                <c:pt idx="58750">
                  <c:v>660673008.60000002</c:v>
                </c:pt>
                <c:pt idx="58751">
                  <c:v>660684254.10000002</c:v>
                </c:pt>
                <c:pt idx="58752">
                  <c:v>660695499.60000002</c:v>
                </c:pt>
                <c:pt idx="58753">
                  <c:v>660706745.10000002</c:v>
                </c:pt>
                <c:pt idx="58754">
                  <c:v>660717990.60000002</c:v>
                </c:pt>
                <c:pt idx="58755">
                  <c:v>660729236.10000002</c:v>
                </c:pt>
                <c:pt idx="58756">
                  <c:v>660740481.60000002</c:v>
                </c:pt>
                <c:pt idx="58757">
                  <c:v>660751727.10000002</c:v>
                </c:pt>
                <c:pt idx="58758">
                  <c:v>660762972.5</c:v>
                </c:pt>
                <c:pt idx="58759">
                  <c:v>660774218</c:v>
                </c:pt>
                <c:pt idx="58760">
                  <c:v>660785463.5</c:v>
                </c:pt>
                <c:pt idx="58761">
                  <c:v>660796709</c:v>
                </c:pt>
                <c:pt idx="58762">
                  <c:v>660807954.5</c:v>
                </c:pt>
                <c:pt idx="58763">
                  <c:v>660819200</c:v>
                </c:pt>
                <c:pt idx="58764">
                  <c:v>660830445.5</c:v>
                </c:pt>
                <c:pt idx="58765">
                  <c:v>660841691</c:v>
                </c:pt>
                <c:pt idx="58766">
                  <c:v>660852936.5</c:v>
                </c:pt>
                <c:pt idx="58767">
                  <c:v>660864182</c:v>
                </c:pt>
                <c:pt idx="58768">
                  <c:v>660875427.5</c:v>
                </c:pt>
                <c:pt idx="58769">
                  <c:v>660886673</c:v>
                </c:pt>
                <c:pt idx="58770">
                  <c:v>660897918.5</c:v>
                </c:pt>
                <c:pt idx="58771">
                  <c:v>660909164</c:v>
                </c:pt>
                <c:pt idx="58772">
                  <c:v>660920409.5</c:v>
                </c:pt>
                <c:pt idx="58773">
                  <c:v>660931655</c:v>
                </c:pt>
                <c:pt idx="58774">
                  <c:v>660942900.5</c:v>
                </c:pt>
                <c:pt idx="58775">
                  <c:v>660954146</c:v>
                </c:pt>
                <c:pt idx="58776">
                  <c:v>660965391.5</c:v>
                </c:pt>
                <c:pt idx="58777">
                  <c:v>660976637</c:v>
                </c:pt>
                <c:pt idx="58778">
                  <c:v>660987882.5</c:v>
                </c:pt>
                <c:pt idx="58779">
                  <c:v>660999128</c:v>
                </c:pt>
                <c:pt idx="58780">
                  <c:v>661010373.5</c:v>
                </c:pt>
                <c:pt idx="58781">
                  <c:v>661021619</c:v>
                </c:pt>
                <c:pt idx="58782">
                  <c:v>661032864.5</c:v>
                </c:pt>
                <c:pt idx="58783">
                  <c:v>661044110</c:v>
                </c:pt>
                <c:pt idx="58784">
                  <c:v>661055355.5</c:v>
                </c:pt>
                <c:pt idx="58785">
                  <c:v>661066601</c:v>
                </c:pt>
                <c:pt idx="58786">
                  <c:v>661077846.5</c:v>
                </c:pt>
                <c:pt idx="58787">
                  <c:v>661089092</c:v>
                </c:pt>
                <c:pt idx="58788">
                  <c:v>661100337.5</c:v>
                </c:pt>
                <c:pt idx="58789">
                  <c:v>661111583</c:v>
                </c:pt>
                <c:pt idx="58790">
                  <c:v>661122828.5</c:v>
                </c:pt>
                <c:pt idx="58791">
                  <c:v>661134074</c:v>
                </c:pt>
                <c:pt idx="58792">
                  <c:v>661145319.5</c:v>
                </c:pt>
                <c:pt idx="58793">
                  <c:v>661156565</c:v>
                </c:pt>
                <c:pt idx="58794">
                  <c:v>661167810.5</c:v>
                </c:pt>
                <c:pt idx="58795">
                  <c:v>661179056</c:v>
                </c:pt>
                <c:pt idx="58796">
                  <c:v>661190301.5</c:v>
                </c:pt>
                <c:pt idx="58797">
                  <c:v>661201547</c:v>
                </c:pt>
                <c:pt idx="58798">
                  <c:v>661212792.5</c:v>
                </c:pt>
                <c:pt idx="58799">
                  <c:v>661224038</c:v>
                </c:pt>
                <c:pt idx="58800">
                  <c:v>661235283.5</c:v>
                </c:pt>
                <c:pt idx="58801">
                  <c:v>661246529</c:v>
                </c:pt>
                <c:pt idx="58802">
                  <c:v>661257774.5</c:v>
                </c:pt>
                <c:pt idx="58803">
                  <c:v>661269020</c:v>
                </c:pt>
                <c:pt idx="58804">
                  <c:v>661280265.5</c:v>
                </c:pt>
                <c:pt idx="58805">
                  <c:v>661291511</c:v>
                </c:pt>
                <c:pt idx="58806">
                  <c:v>661302756.5</c:v>
                </c:pt>
                <c:pt idx="58807">
                  <c:v>661314002</c:v>
                </c:pt>
                <c:pt idx="58808">
                  <c:v>661325247.39999998</c:v>
                </c:pt>
                <c:pt idx="58809">
                  <c:v>661336492.89999998</c:v>
                </c:pt>
                <c:pt idx="58810">
                  <c:v>661347738.39999998</c:v>
                </c:pt>
                <c:pt idx="58811">
                  <c:v>661358983.89999998</c:v>
                </c:pt>
                <c:pt idx="58812">
                  <c:v>661370229.39999998</c:v>
                </c:pt>
                <c:pt idx="58813">
                  <c:v>661381474.89999998</c:v>
                </c:pt>
                <c:pt idx="58814">
                  <c:v>661392720.39999998</c:v>
                </c:pt>
                <c:pt idx="58815">
                  <c:v>661403965.89999998</c:v>
                </c:pt>
                <c:pt idx="58816">
                  <c:v>661415211.39999998</c:v>
                </c:pt>
                <c:pt idx="58817">
                  <c:v>661426456.89999998</c:v>
                </c:pt>
                <c:pt idx="58818">
                  <c:v>661437702.39999998</c:v>
                </c:pt>
                <c:pt idx="58819">
                  <c:v>661448947.89999998</c:v>
                </c:pt>
                <c:pt idx="58820">
                  <c:v>661460193.39999998</c:v>
                </c:pt>
                <c:pt idx="58821">
                  <c:v>661471438.89999998</c:v>
                </c:pt>
                <c:pt idx="58822">
                  <c:v>661482684.39999998</c:v>
                </c:pt>
                <c:pt idx="58823">
                  <c:v>661493929.89999998</c:v>
                </c:pt>
                <c:pt idx="58824">
                  <c:v>661505175.39999998</c:v>
                </c:pt>
                <c:pt idx="58825">
                  <c:v>661516420.89999998</c:v>
                </c:pt>
                <c:pt idx="58826">
                  <c:v>661527666.39999998</c:v>
                </c:pt>
                <c:pt idx="58827">
                  <c:v>661538911.89999998</c:v>
                </c:pt>
                <c:pt idx="58828">
                  <c:v>661550157.39999998</c:v>
                </c:pt>
                <c:pt idx="58829">
                  <c:v>661561402.89999998</c:v>
                </c:pt>
                <c:pt idx="58830">
                  <c:v>661572648.39999998</c:v>
                </c:pt>
                <c:pt idx="58831">
                  <c:v>661583893.89999998</c:v>
                </c:pt>
                <c:pt idx="58832">
                  <c:v>661595139.39999998</c:v>
                </c:pt>
                <c:pt idx="58833">
                  <c:v>661606384.89999998</c:v>
                </c:pt>
                <c:pt idx="58834">
                  <c:v>661617630.39999998</c:v>
                </c:pt>
                <c:pt idx="58835">
                  <c:v>661628875.89999998</c:v>
                </c:pt>
                <c:pt idx="58836">
                  <c:v>661640121.39999998</c:v>
                </c:pt>
                <c:pt idx="58837">
                  <c:v>661651366.89999998</c:v>
                </c:pt>
                <c:pt idx="58838">
                  <c:v>661662612.39999998</c:v>
                </c:pt>
                <c:pt idx="58839">
                  <c:v>661673857.89999998</c:v>
                </c:pt>
                <c:pt idx="58840">
                  <c:v>661685103.39999998</c:v>
                </c:pt>
                <c:pt idx="58841">
                  <c:v>661696348.89999998</c:v>
                </c:pt>
                <c:pt idx="58842">
                  <c:v>661707594.39999998</c:v>
                </c:pt>
                <c:pt idx="58843">
                  <c:v>661718839.89999998</c:v>
                </c:pt>
                <c:pt idx="58844">
                  <c:v>661730085.39999998</c:v>
                </c:pt>
                <c:pt idx="58845">
                  <c:v>661741330.89999998</c:v>
                </c:pt>
                <c:pt idx="58846">
                  <c:v>661752576.39999998</c:v>
                </c:pt>
                <c:pt idx="58847">
                  <c:v>661763821.89999998</c:v>
                </c:pt>
                <c:pt idx="58848">
                  <c:v>661775067.39999998</c:v>
                </c:pt>
                <c:pt idx="58849">
                  <c:v>661786312.89999998</c:v>
                </c:pt>
                <c:pt idx="58850">
                  <c:v>661797558.39999998</c:v>
                </c:pt>
                <c:pt idx="58851">
                  <c:v>661808803.89999998</c:v>
                </c:pt>
                <c:pt idx="58852">
                  <c:v>661820049.39999998</c:v>
                </c:pt>
                <c:pt idx="58853">
                  <c:v>661831294.89999998</c:v>
                </c:pt>
                <c:pt idx="58854">
                  <c:v>661842540.39999998</c:v>
                </c:pt>
                <c:pt idx="58855">
                  <c:v>661853785.89999998</c:v>
                </c:pt>
                <c:pt idx="58856">
                  <c:v>661865031.39999998</c:v>
                </c:pt>
                <c:pt idx="58857">
                  <c:v>661876276.89999998</c:v>
                </c:pt>
                <c:pt idx="58858">
                  <c:v>661887522.39999998</c:v>
                </c:pt>
                <c:pt idx="58859">
                  <c:v>661898767.79999995</c:v>
                </c:pt>
                <c:pt idx="58860">
                  <c:v>661910013.29999995</c:v>
                </c:pt>
                <c:pt idx="58861">
                  <c:v>661921258.79999995</c:v>
                </c:pt>
                <c:pt idx="58862">
                  <c:v>661932504.29999995</c:v>
                </c:pt>
                <c:pt idx="58863">
                  <c:v>661943749.79999995</c:v>
                </c:pt>
                <c:pt idx="58864">
                  <c:v>661954995.29999995</c:v>
                </c:pt>
                <c:pt idx="58865">
                  <c:v>661966240.79999995</c:v>
                </c:pt>
                <c:pt idx="58866">
                  <c:v>661977486.29999995</c:v>
                </c:pt>
                <c:pt idx="58867">
                  <c:v>661988731.79999995</c:v>
                </c:pt>
                <c:pt idx="58868">
                  <c:v>661999977.29999995</c:v>
                </c:pt>
                <c:pt idx="58869">
                  <c:v>662011222.79999995</c:v>
                </c:pt>
                <c:pt idx="58870">
                  <c:v>662022468.29999995</c:v>
                </c:pt>
                <c:pt idx="58871">
                  <c:v>662033713.79999995</c:v>
                </c:pt>
                <c:pt idx="58872">
                  <c:v>662044959.29999995</c:v>
                </c:pt>
                <c:pt idx="58873">
                  <c:v>662056204.79999995</c:v>
                </c:pt>
                <c:pt idx="58874">
                  <c:v>662067450.29999995</c:v>
                </c:pt>
                <c:pt idx="58875">
                  <c:v>662078695.79999995</c:v>
                </c:pt>
                <c:pt idx="58876">
                  <c:v>662089941.29999995</c:v>
                </c:pt>
                <c:pt idx="58877">
                  <c:v>662101186.79999995</c:v>
                </c:pt>
                <c:pt idx="58878">
                  <c:v>662112432.29999995</c:v>
                </c:pt>
                <c:pt idx="58879">
                  <c:v>662123677.79999995</c:v>
                </c:pt>
                <c:pt idx="58880">
                  <c:v>662134923.29999995</c:v>
                </c:pt>
                <c:pt idx="58881">
                  <c:v>662146168.79999995</c:v>
                </c:pt>
                <c:pt idx="58882">
                  <c:v>662157414.29999995</c:v>
                </c:pt>
                <c:pt idx="58883">
                  <c:v>662168659.79999995</c:v>
                </c:pt>
                <c:pt idx="58884">
                  <c:v>662179905.29999995</c:v>
                </c:pt>
                <c:pt idx="58885">
                  <c:v>662191150.79999995</c:v>
                </c:pt>
                <c:pt idx="58886">
                  <c:v>662202396.29999995</c:v>
                </c:pt>
                <c:pt idx="58887">
                  <c:v>662213641.79999995</c:v>
                </c:pt>
                <c:pt idx="58888">
                  <c:v>662224887.29999995</c:v>
                </c:pt>
                <c:pt idx="58889">
                  <c:v>662236132.79999995</c:v>
                </c:pt>
                <c:pt idx="58890">
                  <c:v>662247378.29999995</c:v>
                </c:pt>
                <c:pt idx="58891">
                  <c:v>662258623.79999995</c:v>
                </c:pt>
                <c:pt idx="58892">
                  <c:v>662269869.29999995</c:v>
                </c:pt>
                <c:pt idx="58893">
                  <c:v>662281114.79999995</c:v>
                </c:pt>
                <c:pt idx="58894">
                  <c:v>662292360.29999995</c:v>
                </c:pt>
                <c:pt idx="58895">
                  <c:v>662303605.79999995</c:v>
                </c:pt>
                <c:pt idx="58896">
                  <c:v>662314851.29999995</c:v>
                </c:pt>
                <c:pt idx="58897">
                  <c:v>662326096.79999995</c:v>
                </c:pt>
                <c:pt idx="58898">
                  <c:v>662337342.29999995</c:v>
                </c:pt>
                <c:pt idx="58899">
                  <c:v>662348587.79999995</c:v>
                </c:pt>
                <c:pt idx="58900">
                  <c:v>662359833.29999995</c:v>
                </c:pt>
                <c:pt idx="58901">
                  <c:v>662371078.79999995</c:v>
                </c:pt>
                <c:pt idx="58902">
                  <c:v>662382324.29999995</c:v>
                </c:pt>
                <c:pt idx="58903">
                  <c:v>662393569.79999995</c:v>
                </c:pt>
                <c:pt idx="58904">
                  <c:v>662404815.29999995</c:v>
                </c:pt>
                <c:pt idx="58905">
                  <c:v>662416060.79999995</c:v>
                </c:pt>
                <c:pt idx="58906">
                  <c:v>662427306.29999995</c:v>
                </c:pt>
                <c:pt idx="58907">
                  <c:v>662438551.79999995</c:v>
                </c:pt>
                <c:pt idx="58908">
                  <c:v>662449797.29999995</c:v>
                </c:pt>
                <c:pt idx="58909">
                  <c:v>662461042.70000005</c:v>
                </c:pt>
                <c:pt idx="58910">
                  <c:v>662472288.20000005</c:v>
                </c:pt>
                <c:pt idx="58911">
                  <c:v>662483533.70000005</c:v>
                </c:pt>
                <c:pt idx="58912">
                  <c:v>662494779.20000005</c:v>
                </c:pt>
                <c:pt idx="58913">
                  <c:v>662506024.70000005</c:v>
                </c:pt>
                <c:pt idx="58914">
                  <c:v>662517270.20000005</c:v>
                </c:pt>
                <c:pt idx="58915">
                  <c:v>662528515.70000005</c:v>
                </c:pt>
                <c:pt idx="58916">
                  <c:v>662539761.20000005</c:v>
                </c:pt>
                <c:pt idx="58917">
                  <c:v>662551006.70000005</c:v>
                </c:pt>
                <c:pt idx="58918">
                  <c:v>662562252.20000005</c:v>
                </c:pt>
                <c:pt idx="58919">
                  <c:v>662573497.70000005</c:v>
                </c:pt>
                <c:pt idx="58920">
                  <c:v>662584743.20000005</c:v>
                </c:pt>
                <c:pt idx="58921">
                  <c:v>662595988.70000005</c:v>
                </c:pt>
                <c:pt idx="58922">
                  <c:v>662607234.20000005</c:v>
                </c:pt>
                <c:pt idx="58923">
                  <c:v>662618479.70000005</c:v>
                </c:pt>
                <c:pt idx="58924">
                  <c:v>662629725.20000005</c:v>
                </c:pt>
                <c:pt idx="58925">
                  <c:v>662640970.70000005</c:v>
                </c:pt>
                <c:pt idx="58926">
                  <c:v>662652216.20000005</c:v>
                </c:pt>
                <c:pt idx="58927">
                  <c:v>662663461.70000005</c:v>
                </c:pt>
                <c:pt idx="58928">
                  <c:v>662674707.20000005</c:v>
                </c:pt>
                <c:pt idx="58929">
                  <c:v>662685952.70000005</c:v>
                </c:pt>
                <c:pt idx="58930">
                  <c:v>662697198.20000005</c:v>
                </c:pt>
                <c:pt idx="58931">
                  <c:v>662708443.70000005</c:v>
                </c:pt>
                <c:pt idx="58932">
                  <c:v>662719689.20000005</c:v>
                </c:pt>
                <c:pt idx="58933">
                  <c:v>662730934.70000005</c:v>
                </c:pt>
                <c:pt idx="58934">
                  <c:v>662742180.20000005</c:v>
                </c:pt>
                <c:pt idx="58935">
                  <c:v>662753425.70000005</c:v>
                </c:pt>
                <c:pt idx="58936">
                  <c:v>662764671.20000005</c:v>
                </c:pt>
                <c:pt idx="58937">
                  <c:v>662775916.70000005</c:v>
                </c:pt>
                <c:pt idx="58938">
                  <c:v>662787162.20000005</c:v>
                </c:pt>
                <c:pt idx="58939">
                  <c:v>662798407.70000005</c:v>
                </c:pt>
                <c:pt idx="58940">
                  <c:v>662809653.20000005</c:v>
                </c:pt>
                <c:pt idx="58941">
                  <c:v>662820898.70000005</c:v>
                </c:pt>
                <c:pt idx="58942">
                  <c:v>662832144.20000005</c:v>
                </c:pt>
                <c:pt idx="58943">
                  <c:v>662843389.70000005</c:v>
                </c:pt>
                <c:pt idx="58944">
                  <c:v>662854635.20000005</c:v>
                </c:pt>
                <c:pt idx="58945">
                  <c:v>662865880.70000005</c:v>
                </c:pt>
                <c:pt idx="58946">
                  <c:v>662877126.20000005</c:v>
                </c:pt>
                <c:pt idx="58947">
                  <c:v>662888371.70000005</c:v>
                </c:pt>
                <c:pt idx="58948">
                  <c:v>662899617.20000005</c:v>
                </c:pt>
                <c:pt idx="58949">
                  <c:v>662910862.70000005</c:v>
                </c:pt>
                <c:pt idx="58950">
                  <c:v>662922108.20000005</c:v>
                </c:pt>
                <c:pt idx="58951">
                  <c:v>662933353.70000005</c:v>
                </c:pt>
                <c:pt idx="58952">
                  <c:v>662944599.20000005</c:v>
                </c:pt>
                <c:pt idx="58953">
                  <c:v>662955844.70000005</c:v>
                </c:pt>
                <c:pt idx="58954">
                  <c:v>662967090.20000005</c:v>
                </c:pt>
                <c:pt idx="58955">
                  <c:v>662978335.70000005</c:v>
                </c:pt>
                <c:pt idx="58956">
                  <c:v>662989581.20000005</c:v>
                </c:pt>
                <c:pt idx="58957">
                  <c:v>663000826.70000005</c:v>
                </c:pt>
                <c:pt idx="58958">
                  <c:v>663012072.20000005</c:v>
                </c:pt>
                <c:pt idx="58959">
                  <c:v>663023317.60000002</c:v>
                </c:pt>
                <c:pt idx="58960">
                  <c:v>663034563.10000002</c:v>
                </c:pt>
                <c:pt idx="58961">
                  <c:v>663045808.60000002</c:v>
                </c:pt>
                <c:pt idx="58962">
                  <c:v>663057054.10000002</c:v>
                </c:pt>
                <c:pt idx="58963">
                  <c:v>663068299.60000002</c:v>
                </c:pt>
                <c:pt idx="58964">
                  <c:v>663079545.10000002</c:v>
                </c:pt>
                <c:pt idx="58965">
                  <c:v>663090790.60000002</c:v>
                </c:pt>
                <c:pt idx="58966">
                  <c:v>663102036.10000002</c:v>
                </c:pt>
                <c:pt idx="58967">
                  <c:v>663113281.60000002</c:v>
                </c:pt>
                <c:pt idx="58968">
                  <c:v>663124527.10000002</c:v>
                </c:pt>
                <c:pt idx="58969">
                  <c:v>663135772.60000002</c:v>
                </c:pt>
                <c:pt idx="58970">
                  <c:v>663147018.10000002</c:v>
                </c:pt>
                <c:pt idx="58971">
                  <c:v>663158263.60000002</c:v>
                </c:pt>
                <c:pt idx="58972">
                  <c:v>663169509.10000002</c:v>
                </c:pt>
                <c:pt idx="58973">
                  <c:v>663180754.60000002</c:v>
                </c:pt>
                <c:pt idx="58974">
                  <c:v>663192000.10000002</c:v>
                </c:pt>
                <c:pt idx="58975">
                  <c:v>663203245.60000002</c:v>
                </c:pt>
                <c:pt idx="58976">
                  <c:v>663214491.10000002</c:v>
                </c:pt>
                <c:pt idx="58977">
                  <c:v>663225736.60000002</c:v>
                </c:pt>
                <c:pt idx="58978">
                  <c:v>663236982.10000002</c:v>
                </c:pt>
                <c:pt idx="58979">
                  <c:v>663248227.60000002</c:v>
                </c:pt>
                <c:pt idx="58980">
                  <c:v>663259473.10000002</c:v>
                </c:pt>
                <c:pt idx="58981">
                  <c:v>663270718.60000002</c:v>
                </c:pt>
                <c:pt idx="58982">
                  <c:v>663281964.10000002</c:v>
                </c:pt>
                <c:pt idx="58983">
                  <c:v>663293209.60000002</c:v>
                </c:pt>
                <c:pt idx="58984">
                  <c:v>663304455.10000002</c:v>
                </c:pt>
                <c:pt idx="58985">
                  <c:v>663315700.60000002</c:v>
                </c:pt>
                <c:pt idx="58986">
                  <c:v>663326946.10000002</c:v>
                </c:pt>
                <c:pt idx="58987">
                  <c:v>663338191.60000002</c:v>
                </c:pt>
                <c:pt idx="58988">
                  <c:v>663349437.10000002</c:v>
                </c:pt>
                <c:pt idx="58989">
                  <c:v>663360682.60000002</c:v>
                </c:pt>
                <c:pt idx="58990">
                  <c:v>663371928.10000002</c:v>
                </c:pt>
                <c:pt idx="58991">
                  <c:v>663383173.60000002</c:v>
                </c:pt>
                <c:pt idx="58992">
                  <c:v>663394419.10000002</c:v>
                </c:pt>
                <c:pt idx="58993">
                  <c:v>663405664.60000002</c:v>
                </c:pt>
                <c:pt idx="58994">
                  <c:v>663416910.10000002</c:v>
                </c:pt>
                <c:pt idx="58995">
                  <c:v>663428155.60000002</c:v>
                </c:pt>
                <c:pt idx="58996">
                  <c:v>663439401.10000002</c:v>
                </c:pt>
                <c:pt idx="58997">
                  <c:v>663450646.60000002</c:v>
                </c:pt>
                <c:pt idx="58998">
                  <c:v>663461892.10000002</c:v>
                </c:pt>
                <c:pt idx="58999">
                  <c:v>663473137.60000002</c:v>
                </c:pt>
                <c:pt idx="59000">
                  <c:v>663484383.10000002</c:v>
                </c:pt>
                <c:pt idx="59001">
                  <c:v>663495628.60000002</c:v>
                </c:pt>
                <c:pt idx="59002">
                  <c:v>663506874.10000002</c:v>
                </c:pt>
                <c:pt idx="59003">
                  <c:v>663518119.60000002</c:v>
                </c:pt>
                <c:pt idx="59004">
                  <c:v>663529365.10000002</c:v>
                </c:pt>
                <c:pt idx="59005">
                  <c:v>663540610.60000002</c:v>
                </c:pt>
                <c:pt idx="59006">
                  <c:v>663551856.10000002</c:v>
                </c:pt>
                <c:pt idx="59007">
                  <c:v>663563101.60000002</c:v>
                </c:pt>
                <c:pt idx="59008">
                  <c:v>663574347.10000002</c:v>
                </c:pt>
                <c:pt idx="59009">
                  <c:v>663585592.60000002</c:v>
                </c:pt>
                <c:pt idx="59010">
                  <c:v>663596838</c:v>
                </c:pt>
                <c:pt idx="59011">
                  <c:v>663608083.5</c:v>
                </c:pt>
                <c:pt idx="59012">
                  <c:v>663619329</c:v>
                </c:pt>
                <c:pt idx="59013">
                  <c:v>663630574.5</c:v>
                </c:pt>
                <c:pt idx="59014">
                  <c:v>663641820</c:v>
                </c:pt>
                <c:pt idx="59015">
                  <c:v>663653065.5</c:v>
                </c:pt>
                <c:pt idx="59016">
                  <c:v>663664311</c:v>
                </c:pt>
                <c:pt idx="59017">
                  <c:v>663675556.5</c:v>
                </c:pt>
                <c:pt idx="59018">
                  <c:v>663686802</c:v>
                </c:pt>
                <c:pt idx="59019">
                  <c:v>663698047.5</c:v>
                </c:pt>
                <c:pt idx="59020">
                  <c:v>663709293</c:v>
                </c:pt>
                <c:pt idx="59021">
                  <c:v>663720538.5</c:v>
                </c:pt>
                <c:pt idx="59022">
                  <c:v>663731784</c:v>
                </c:pt>
                <c:pt idx="59023">
                  <c:v>663743029.5</c:v>
                </c:pt>
                <c:pt idx="59024">
                  <c:v>663754275</c:v>
                </c:pt>
                <c:pt idx="59025">
                  <c:v>663765520.5</c:v>
                </c:pt>
                <c:pt idx="59026">
                  <c:v>663776766</c:v>
                </c:pt>
                <c:pt idx="59027">
                  <c:v>663788011.5</c:v>
                </c:pt>
                <c:pt idx="59028">
                  <c:v>663799257</c:v>
                </c:pt>
                <c:pt idx="59029">
                  <c:v>663810502.5</c:v>
                </c:pt>
                <c:pt idx="59030">
                  <c:v>663821748</c:v>
                </c:pt>
                <c:pt idx="59031">
                  <c:v>663832993.5</c:v>
                </c:pt>
                <c:pt idx="59032">
                  <c:v>663844239</c:v>
                </c:pt>
                <c:pt idx="59033">
                  <c:v>663855484.5</c:v>
                </c:pt>
                <c:pt idx="59034">
                  <c:v>663866730</c:v>
                </c:pt>
                <c:pt idx="59035">
                  <c:v>663877975.5</c:v>
                </c:pt>
                <c:pt idx="59036">
                  <c:v>663889221</c:v>
                </c:pt>
                <c:pt idx="59037">
                  <c:v>663900466.5</c:v>
                </c:pt>
                <c:pt idx="59038">
                  <c:v>663911712</c:v>
                </c:pt>
                <c:pt idx="59039">
                  <c:v>663922957.5</c:v>
                </c:pt>
                <c:pt idx="59040">
                  <c:v>663934203</c:v>
                </c:pt>
                <c:pt idx="59041">
                  <c:v>663945448.5</c:v>
                </c:pt>
                <c:pt idx="59042">
                  <c:v>663956694</c:v>
                </c:pt>
                <c:pt idx="59043">
                  <c:v>663967939.5</c:v>
                </c:pt>
                <c:pt idx="59044">
                  <c:v>663979185</c:v>
                </c:pt>
                <c:pt idx="59045">
                  <c:v>663990430.5</c:v>
                </c:pt>
                <c:pt idx="59046">
                  <c:v>664001676</c:v>
                </c:pt>
                <c:pt idx="59047">
                  <c:v>664012921.5</c:v>
                </c:pt>
                <c:pt idx="59048">
                  <c:v>664024167</c:v>
                </c:pt>
                <c:pt idx="59049">
                  <c:v>664035412.5</c:v>
                </c:pt>
                <c:pt idx="59050">
                  <c:v>664046658</c:v>
                </c:pt>
                <c:pt idx="59051">
                  <c:v>664057903.5</c:v>
                </c:pt>
                <c:pt idx="59052">
                  <c:v>664069149</c:v>
                </c:pt>
                <c:pt idx="59053">
                  <c:v>664080394.5</c:v>
                </c:pt>
                <c:pt idx="59054">
                  <c:v>664091640</c:v>
                </c:pt>
                <c:pt idx="59055">
                  <c:v>664102885.5</c:v>
                </c:pt>
                <c:pt idx="59056">
                  <c:v>664114131</c:v>
                </c:pt>
                <c:pt idx="59057">
                  <c:v>664125376.5</c:v>
                </c:pt>
                <c:pt idx="59058">
                  <c:v>664136622</c:v>
                </c:pt>
                <c:pt idx="59059">
                  <c:v>664147867.5</c:v>
                </c:pt>
                <c:pt idx="59060">
                  <c:v>664159112.89999998</c:v>
                </c:pt>
                <c:pt idx="59061">
                  <c:v>664170358.39999998</c:v>
                </c:pt>
                <c:pt idx="59062">
                  <c:v>664181603.89999998</c:v>
                </c:pt>
                <c:pt idx="59063">
                  <c:v>664192849.39999998</c:v>
                </c:pt>
                <c:pt idx="59064">
                  <c:v>664204094.89999998</c:v>
                </c:pt>
                <c:pt idx="59065">
                  <c:v>664215340.39999998</c:v>
                </c:pt>
                <c:pt idx="59066">
                  <c:v>664226585.89999998</c:v>
                </c:pt>
                <c:pt idx="59067">
                  <c:v>664237831.39999998</c:v>
                </c:pt>
                <c:pt idx="59068">
                  <c:v>664249076.89999998</c:v>
                </c:pt>
                <c:pt idx="59069">
                  <c:v>664260322.39999998</c:v>
                </c:pt>
                <c:pt idx="59070">
                  <c:v>664271567.89999998</c:v>
                </c:pt>
                <c:pt idx="59071">
                  <c:v>664282813.39999998</c:v>
                </c:pt>
                <c:pt idx="59072">
                  <c:v>664294058.89999998</c:v>
                </c:pt>
                <c:pt idx="59073">
                  <c:v>664305304.39999998</c:v>
                </c:pt>
                <c:pt idx="59074">
                  <c:v>664316549.89999998</c:v>
                </c:pt>
                <c:pt idx="59075">
                  <c:v>664327795.39999998</c:v>
                </c:pt>
                <c:pt idx="59076">
                  <c:v>664339040.89999998</c:v>
                </c:pt>
                <c:pt idx="59077">
                  <c:v>664350286.39999998</c:v>
                </c:pt>
                <c:pt idx="59078">
                  <c:v>664361531.89999998</c:v>
                </c:pt>
                <c:pt idx="59079">
                  <c:v>664372777.39999998</c:v>
                </c:pt>
                <c:pt idx="59080">
                  <c:v>664384022.89999998</c:v>
                </c:pt>
                <c:pt idx="59081">
                  <c:v>664395268.39999998</c:v>
                </c:pt>
                <c:pt idx="59082">
                  <c:v>664406513.89999998</c:v>
                </c:pt>
                <c:pt idx="59083">
                  <c:v>664417759.39999998</c:v>
                </c:pt>
                <c:pt idx="59084">
                  <c:v>664429004.89999998</c:v>
                </c:pt>
                <c:pt idx="59085">
                  <c:v>664440250.39999998</c:v>
                </c:pt>
                <c:pt idx="59086">
                  <c:v>664451495.89999998</c:v>
                </c:pt>
                <c:pt idx="59087">
                  <c:v>664462741.39999998</c:v>
                </c:pt>
                <c:pt idx="59088">
                  <c:v>664473986.89999998</c:v>
                </c:pt>
                <c:pt idx="59089">
                  <c:v>664485232.39999998</c:v>
                </c:pt>
                <c:pt idx="59090">
                  <c:v>664496477.89999998</c:v>
                </c:pt>
                <c:pt idx="59091">
                  <c:v>664507723.39999998</c:v>
                </c:pt>
                <c:pt idx="59092">
                  <c:v>664518968.89999998</c:v>
                </c:pt>
                <c:pt idx="59093">
                  <c:v>664530214.39999998</c:v>
                </c:pt>
                <c:pt idx="59094">
                  <c:v>664541459.89999998</c:v>
                </c:pt>
                <c:pt idx="59095">
                  <c:v>664552705.39999998</c:v>
                </c:pt>
                <c:pt idx="59096">
                  <c:v>664563950.89999998</c:v>
                </c:pt>
                <c:pt idx="59097">
                  <c:v>664575196.39999998</c:v>
                </c:pt>
                <c:pt idx="59098">
                  <c:v>664586441.89999998</c:v>
                </c:pt>
                <c:pt idx="59099">
                  <c:v>664597687.39999998</c:v>
                </c:pt>
                <c:pt idx="59100">
                  <c:v>664608932.89999998</c:v>
                </c:pt>
                <c:pt idx="59101">
                  <c:v>664620178.39999998</c:v>
                </c:pt>
                <c:pt idx="59102">
                  <c:v>664631423.89999998</c:v>
                </c:pt>
                <c:pt idx="59103">
                  <c:v>664642669.39999998</c:v>
                </c:pt>
                <c:pt idx="59104">
                  <c:v>664653914.89999998</c:v>
                </c:pt>
                <c:pt idx="59105">
                  <c:v>664665160.39999998</c:v>
                </c:pt>
                <c:pt idx="59106">
                  <c:v>664676405.89999998</c:v>
                </c:pt>
                <c:pt idx="59107">
                  <c:v>664687651.39999998</c:v>
                </c:pt>
                <c:pt idx="59108">
                  <c:v>664698896.89999998</c:v>
                </c:pt>
                <c:pt idx="59109">
                  <c:v>664710142.39999998</c:v>
                </c:pt>
                <c:pt idx="59110">
                  <c:v>664721387.89999998</c:v>
                </c:pt>
                <c:pt idx="59111">
                  <c:v>664732633.29999995</c:v>
                </c:pt>
                <c:pt idx="59112">
                  <c:v>664743878.79999995</c:v>
                </c:pt>
                <c:pt idx="59113">
                  <c:v>664755124.29999995</c:v>
                </c:pt>
                <c:pt idx="59114">
                  <c:v>664766369.79999995</c:v>
                </c:pt>
                <c:pt idx="59115">
                  <c:v>664777615.29999995</c:v>
                </c:pt>
                <c:pt idx="59116">
                  <c:v>664788860.79999995</c:v>
                </c:pt>
                <c:pt idx="59117">
                  <c:v>664800106.29999995</c:v>
                </c:pt>
                <c:pt idx="59118">
                  <c:v>664811351.79999995</c:v>
                </c:pt>
                <c:pt idx="59119">
                  <c:v>664822597.29999995</c:v>
                </c:pt>
                <c:pt idx="59120">
                  <c:v>664833842.79999995</c:v>
                </c:pt>
                <c:pt idx="59121">
                  <c:v>664845088.29999995</c:v>
                </c:pt>
                <c:pt idx="59122">
                  <c:v>664856333.79999995</c:v>
                </c:pt>
                <c:pt idx="59123">
                  <c:v>664867579.29999995</c:v>
                </c:pt>
                <c:pt idx="59124">
                  <c:v>664878824.79999995</c:v>
                </c:pt>
                <c:pt idx="59125">
                  <c:v>664890070.29999995</c:v>
                </c:pt>
                <c:pt idx="59126">
                  <c:v>664901315.79999995</c:v>
                </c:pt>
                <c:pt idx="59127">
                  <c:v>664912561.29999995</c:v>
                </c:pt>
                <c:pt idx="59128">
                  <c:v>664923806.79999995</c:v>
                </c:pt>
                <c:pt idx="59129">
                  <c:v>664935052.29999995</c:v>
                </c:pt>
                <c:pt idx="59130">
                  <c:v>664946297.79999995</c:v>
                </c:pt>
                <c:pt idx="59131">
                  <c:v>664957543.29999995</c:v>
                </c:pt>
                <c:pt idx="59132">
                  <c:v>664968788.79999995</c:v>
                </c:pt>
                <c:pt idx="59133">
                  <c:v>664980034.29999995</c:v>
                </c:pt>
                <c:pt idx="59134">
                  <c:v>664991279.79999995</c:v>
                </c:pt>
                <c:pt idx="59135">
                  <c:v>665002525.29999995</c:v>
                </c:pt>
                <c:pt idx="59136">
                  <c:v>665013770.79999995</c:v>
                </c:pt>
                <c:pt idx="59137">
                  <c:v>665025016.29999995</c:v>
                </c:pt>
                <c:pt idx="59138">
                  <c:v>665036261.79999995</c:v>
                </c:pt>
                <c:pt idx="59139">
                  <c:v>665047507.29999995</c:v>
                </c:pt>
                <c:pt idx="59140">
                  <c:v>665058752.79999995</c:v>
                </c:pt>
                <c:pt idx="59141">
                  <c:v>665069998.29999995</c:v>
                </c:pt>
                <c:pt idx="59142">
                  <c:v>665081243.79999995</c:v>
                </c:pt>
                <c:pt idx="59143">
                  <c:v>665092489.29999995</c:v>
                </c:pt>
                <c:pt idx="59144">
                  <c:v>665103734.79999995</c:v>
                </c:pt>
                <c:pt idx="59145">
                  <c:v>665114980.29999995</c:v>
                </c:pt>
                <c:pt idx="59146">
                  <c:v>665126225.79999995</c:v>
                </c:pt>
                <c:pt idx="59147">
                  <c:v>665137471.29999995</c:v>
                </c:pt>
                <c:pt idx="59148">
                  <c:v>665148716.79999995</c:v>
                </c:pt>
                <c:pt idx="59149">
                  <c:v>665159962.29999995</c:v>
                </c:pt>
                <c:pt idx="59150">
                  <c:v>665171207.79999995</c:v>
                </c:pt>
                <c:pt idx="59151">
                  <c:v>665182453.29999995</c:v>
                </c:pt>
                <c:pt idx="59152">
                  <c:v>665193698.79999995</c:v>
                </c:pt>
                <c:pt idx="59153">
                  <c:v>665204944.29999995</c:v>
                </c:pt>
                <c:pt idx="59154">
                  <c:v>665216189.79999995</c:v>
                </c:pt>
                <c:pt idx="59155">
                  <c:v>665227435.29999995</c:v>
                </c:pt>
                <c:pt idx="59156">
                  <c:v>665238680.79999995</c:v>
                </c:pt>
                <c:pt idx="59157">
                  <c:v>665249926.29999995</c:v>
                </c:pt>
                <c:pt idx="59158">
                  <c:v>665261171.79999995</c:v>
                </c:pt>
                <c:pt idx="59159">
                  <c:v>665272417.29999995</c:v>
                </c:pt>
                <c:pt idx="59160">
                  <c:v>665283662.79999995</c:v>
                </c:pt>
                <c:pt idx="59161">
                  <c:v>665294908.20000005</c:v>
                </c:pt>
                <c:pt idx="59162">
                  <c:v>665306153.70000005</c:v>
                </c:pt>
                <c:pt idx="59163">
                  <c:v>665317399.20000005</c:v>
                </c:pt>
                <c:pt idx="59164">
                  <c:v>665328644.70000005</c:v>
                </c:pt>
                <c:pt idx="59165">
                  <c:v>665339890.20000005</c:v>
                </c:pt>
                <c:pt idx="59166">
                  <c:v>665351135.70000005</c:v>
                </c:pt>
                <c:pt idx="59167">
                  <c:v>665362381.20000005</c:v>
                </c:pt>
                <c:pt idx="59168">
                  <c:v>665373626.70000005</c:v>
                </c:pt>
                <c:pt idx="59169">
                  <c:v>665384872.20000005</c:v>
                </c:pt>
                <c:pt idx="59170">
                  <c:v>665396117.70000005</c:v>
                </c:pt>
                <c:pt idx="59171">
                  <c:v>665407363.20000005</c:v>
                </c:pt>
                <c:pt idx="59172">
                  <c:v>665418608.70000005</c:v>
                </c:pt>
                <c:pt idx="59173">
                  <c:v>665429854.20000005</c:v>
                </c:pt>
                <c:pt idx="59174">
                  <c:v>665441099.70000005</c:v>
                </c:pt>
                <c:pt idx="59175">
                  <c:v>665452345.20000005</c:v>
                </c:pt>
                <c:pt idx="59176">
                  <c:v>665463590.70000005</c:v>
                </c:pt>
                <c:pt idx="59177">
                  <c:v>665474836.20000005</c:v>
                </c:pt>
                <c:pt idx="59178">
                  <c:v>665486081.70000005</c:v>
                </c:pt>
                <c:pt idx="59179">
                  <c:v>665497327.20000005</c:v>
                </c:pt>
                <c:pt idx="59180">
                  <c:v>665508572.70000005</c:v>
                </c:pt>
                <c:pt idx="59181">
                  <c:v>665519818.20000005</c:v>
                </c:pt>
                <c:pt idx="59182">
                  <c:v>665531063.70000005</c:v>
                </c:pt>
                <c:pt idx="59183">
                  <c:v>665542309.20000005</c:v>
                </c:pt>
                <c:pt idx="59184">
                  <c:v>665553554.70000005</c:v>
                </c:pt>
                <c:pt idx="59185">
                  <c:v>665564800.20000005</c:v>
                </c:pt>
                <c:pt idx="59186">
                  <c:v>665576045.70000005</c:v>
                </c:pt>
                <c:pt idx="59187">
                  <c:v>665587291.20000005</c:v>
                </c:pt>
                <c:pt idx="59188">
                  <c:v>665598536.70000005</c:v>
                </c:pt>
                <c:pt idx="59189">
                  <c:v>665609782.20000005</c:v>
                </c:pt>
                <c:pt idx="59190">
                  <c:v>665621027.70000005</c:v>
                </c:pt>
                <c:pt idx="59191">
                  <c:v>665632273.20000005</c:v>
                </c:pt>
                <c:pt idx="59192">
                  <c:v>665643518.70000005</c:v>
                </c:pt>
                <c:pt idx="59193">
                  <c:v>665654764.20000005</c:v>
                </c:pt>
                <c:pt idx="59194">
                  <c:v>665666009.70000005</c:v>
                </c:pt>
                <c:pt idx="59195">
                  <c:v>665677255.20000005</c:v>
                </c:pt>
                <c:pt idx="59196">
                  <c:v>665688500.70000005</c:v>
                </c:pt>
                <c:pt idx="59197">
                  <c:v>665699746.20000005</c:v>
                </c:pt>
                <c:pt idx="59198">
                  <c:v>665710991.70000005</c:v>
                </c:pt>
                <c:pt idx="59199">
                  <c:v>665722237.20000005</c:v>
                </c:pt>
                <c:pt idx="59200">
                  <c:v>665733482.70000005</c:v>
                </c:pt>
                <c:pt idx="59201">
                  <c:v>665744728.20000005</c:v>
                </c:pt>
                <c:pt idx="59202">
                  <c:v>665755973.70000005</c:v>
                </c:pt>
                <c:pt idx="59203">
                  <c:v>665767219.20000005</c:v>
                </c:pt>
                <c:pt idx="59204">
                  <c:v>665778464.70000005</c:v>
                </c:pt>
                <c:pt idx="59205">
                  <c:v>665789710.20000005</c:v>
                </c:pt>
                <c:pt idx="59206">
                  <c:v>665800955.70000005</c:v>
                </c:pt>
                <c:pt idx="59207">
                  <c:v>665812201.20000005</c:v>
                </c:pt>
                <c:pt idx="59208">
                  <c:v>665823446.70000005</c:v>
                </c:pt>
                <c:pt idx="59209">
                  <c:v>665834692.20000005</c:v>
                </c:pt>
                <c:pt idx="59210">
                  <c:v>665845937.70000005</c:v>
                </c:pt>
                <c:pt idx="59211">
                  <c:v>665857183.20000005</c:v>
                </c:pt>
                <c:pt idx="59212">
                  <c:v>665868428.60000002</c:v>
                </c:pt>
                <c:pt idx="59213">
                  <c:v>665879674.10000002</c:v>
                </c:pt>
                <c:pt idx="59214">
                  <c:v>665890919.60000002</c:v>
                </c:pt>
                <c:pt idx="59215">
                  <c:v>665902165.10000002</c:v>
                </c:pt>
                <c:pt idx="59216">
                  <c:v>665913410.60000002</c:v>
                </c:pt>
                <c:pt idx="59217">
                  <c:v>665924656.10000002</c:v>
                </c:pt>
                <c:pt idx="59218">
                  <c:v>665935901.60000002</c:v>
                </c:pt>
                <c:pt idx="59219">
                  <c:v>665947147.10000002</c:v>
                </c:pt>
                <c:pt idx="59220">
                  <c:v>665958392.60000002</c:v>
                </c:pt>
                <c:pt idx="59221">
                  <c:v>665969638.10000002</c:v>
                </c:pt>
                <c:pt idx="59222">
                  <c:v>665980883.60000002</c:v>
                </c:pt>
                <c:pt idx="59223">
                  <c:v>665992129.10000002</c:v>
                </c:pt>
                <c:pt idx="59224">
                  <c:v>666003374.60000002</c:v>
                </c:pt>
                <c:pt idx="59225">
                  <c:v>666014620.10000002</c:v>
                </c:pt>
                <c:pt idx="59226">
                  <c:v>666025865.60000002</c:v>
                </c:pt>
                <c:pt idx="59227">
                  <c:v>666037111.10000002</c:v>
                </c:pt>
                <c:pt idx="59228">
                  <c:v>666048356.60000002</c:v>
                </c:pt>
                <c:pt idx="59229">
                  <c:v>666059602.10000002</c:v>
                </c:pt>
                <c:pt idx="59230">
                  <c:v>666070847.60000002</c:v>
                </c:pt>
                <c:pt idx="59231">
                  <c:v>666082093.10000002</c:v>
                </c:pt>
                <c:pt idx="59232">
                  <c:v>666093338.60000002</c:v>
                </c:pt>
                <c:pt idx="59233">
                  <c:v>666104584.10000002</c:v>
                </c:pt>
                <c:pt idx="59234">
                  <c:v>666115829.60000002</c:v>
                </c:pt>
                <c:pt idx="59235">
                  <c:v>666127075.10000002</c:v>
                </c:pt>
                <c:pt idx="59236">
                  <c:v>666138320.60000002</c:v>
                </c:pt>
                <c:pt idx="59237">
                  <c:v>666149566.10000002</c:v>
                </c:pt>
                <c:pt idx="59238">
                  <c:v>666160811.60000002</c:v>
                </c:pt>
                <c:pt idx="59239">
                  <c:v>666172057.10000002</c:v>
                </c:pt>
                <c:pt idx="59240">
                  <c:v>666183302.60000002</c:v>
                </c:pt>
                <c:pt idx="59241">
                  <c:v>666194548.10000002</c:v>
                </c:pt>
                <c:pt idx="59242">
                  <c:v>666205793.60000002</c:v>
                </c:pt>
                <c:pt idx="59243">
                  <c:v>666217039.10000002</c:v>
                </c:pt>
                <c:pt idx="59244">
                  <c:v>666228284.60000002</c:v>
                </c:pt>
                <c:pt idx="59245">
                  <c:v>666239530.10000002</c:v>
                </c:pt>
                <c:pt idx="59246">
                  <c:v>666250775.60000002</c:v>
                </c:pt>
                <c:pt idx="59247">
                  <c:v>666262021.10000002</c:v>
                </c:pt>
                <c:pt idx="59248">
                  <c:v>666273266.60000002</c:v>
                </c:pt>
                <c:pt idx="59249">
                  <c:v>666284512.10000002</c:v>
                </c:pt>
                <c:pt idx="59250">
                  <c:v>666295757.60000002</c:v>
                </c:pt>
                <c:pt idx="59251">
                  <c:v>666307003.10000002</c:v>
                </c:pt>
                <c:pt idx="59252">
                  <c:v>666318248.60000002</c:v>
                </c:pt>
                <c:pt idx="59253">
                  <c:v>666329494.10000002</c:v>
                </c:pt>
                <c:pt idx="59254">
                  <c:v>666340739.60000002</c:v>
                </c:pt>
                <c:pt idx="59255">
                  <c:v>666351985.10000002</c:v>
                </c:pt>
                <c:pt idx="59256">
                  <c:v>666363230.60000002</c:v>
                </c:pt>
                <c:pt idx="59257">
                  <c:v>666374476.10000002</c:v>
                </c:pt>
                <c:pt idx="59258">
                  <c:v>666385721.60000002</c:v>
                </c:pt>
                <c:pt idx="59259">
                  <c:v>666396967.10000002</c:v>
                </c:pt>
                <c:pt idx="59260">
                  <c:v>666408212.60000002</c:v>
                </c:pt>
                <c:pt idx="59261">
                  <c:v>666419458.10000002</c:v>
                </c:pt>
                <c:pt idx="59262">
                  <c:v>666430703.5</c:v>
                </c:pt>
                <c:pt idx="59263">
                  <c:v>666441949</c:v>
                </c:pt>
                <c:pt idx="59264">
                  <c:v>666453194.5</c:v>
                </c:pt>
                <c:pt idx="59265">
                  <c:v>666464440</c:v>
                </c:pt>
                <c:pt idx="59266">
                  <c:v>666475685.5</c:v>
                </c:pt>
                <c:pt idx="59267">
                  <c:v>666486931</c:v>
                </c:pt>
                <c:pt idx="59268">
                  <c:v>666498176.5</c:v>
                </c:pt>
                <c:pt idx="59269">
                  <c:v>666509422</c:v>
                </c:pt>
                <c:pt idx="59270">
                  <c:v>666520667.5</c:v>
                </c:pt>
                <c:pt idx="59271">
                  <c:v>666531913</c:v>
                </c:pt>
                <c:pt idx="59272">
                  <c:v>666543158.5</c:v>
                </c:pt>
                <c:pt idx="59273">
                  <c:v>666554404</c:v>
                </c:pt>
                <c:pt idx="59274">
                  <c:v>666565649.5</c:v>
                </c:pt>
                <c:pt idx="59275">
                  <c:v>666576895</c:v>
                </c:pt>
                <c:pt idx="59276">
                  <c:v>666588140.5</c:v>
                </c:pt>
                <c:pt idx="59277">
                  <c:v>666599386</c:v>
                </c:pt>
                <c:pt idx="59278">
                  <c:v>666610631.5</c:v>
                </c:pt>
                <c:pt idx="59279">
                  <c:v>666621877</c:v>
                </c:pt>
                <c:pt idx="59280">
                  <c:v>666633122.5</c:v>
                </c:pt>
                <c:pt idx="59281">
                  <c:v>666644368</c:v>
                </c:pt>
                <c:pt idx="59282">
                  <c:v>666655613.5</c:v>
                </c:pt>
                <c:pt idx="59283">
                  <c:v>666666859</c:v>
                </c:pt>
                <c:pt idx="59284">
                  <c:v>666678104.5</c:v>
                </c:pt>
                <c:pt idx="59285">
                  <c:v>666689350</c:v>
                </c:pt>
                <c:pt idx="59286">
                  <c:v>666700595.5</c:v>
                </c:pt>
                <c:pt idx="59287">
                  <c:v>666711841</c:v>
                </c:pt>
                <c:pt idx="59288">
                  <c:v>666723086.5</c:v>
                </c:pt>
                <c:pt idx="59289">
                  <c:v>666734332</c:v>
                </c:pt>
                <c:pt idx="59290">
                  <c:v>666745577.5</c:v>
                </c:pt>
                <c:pt idx="59291">
                  <c:v>666756823</c:v>
                </c:pt>
                <c:pt idx="59292">
                  <c:v>666768068.5</c:v>
                </c:pt>
                <c:pt idx="59293">
                  <c:v>666779314</c:v>
                </c:pt>
                <c:pt idx="59294">
                  <c:v>666790559.5</c:v>
                </c:pt>
                <c:pt idx="59295">
                  <c:v>666801805</c:v>
                </c:pt>
                <c:pt idx="59296">
                  <c:v>666813050.5</c:v>
                </c:pt>
                <c:pt idx="59297">
                  <c:v>666824296</c:v>
                </c:pt>
                <c:pt idx="59298">
                  <c:v>666835541.5</c:v>
                </c:pt>
                <c:pt idx="59299">
                  <c:v>666846787</c:v>
                </c:pt>
                <c:pt idx="59300">
                  <c:v>666858032.5</c:v>
                </c:pt>
                <c:pt idx="59301">
                  <c:v>666869278</c:v>
                </c:pt>
                <c:pt idx="59302">
                  <c:v>666880523.5</c:v>
                </c:pt>
                <c:pt idx="59303">
                  <c:v>666891769</c:v>
                </c:pt>
                <c:pt idx="59304">
                  <c:v>666903014.5</c:v>
                </c:pt>
                <c:pt idx="59305">
                  <c:v>666914260</c:v>
                </c:pt>
                <c:pt idx="59306">
                  <c:v>666925505.5</c:v>
                </c:pt>
                <c:pt idx="59307">
                  <c:v>666936751</c:v>
                </c:pt>
                <c:pt idx="59308">
                  <c:v>666947996.5</c:v>
                </c:pt>
                <c:pt idx="59309">
                  <c:v>666959242</c:v>
                </c:pt>
                <c:pt idx="59310">
                  <c:v>666970487.5</c:v>
                </c:pt>
                <c:pt idx="59311">
                  <c:v>666981733</c:v>
                </c:pt>
                <c:pt idx="59312">
                  <c:v>666992978.5</c:v>
                </c:pt>
                <c:pt idx="59313">
                  <c:v>667004223.89999998</c:v>
                </c:pt>
                <c:pt idx="59314">
                  <c:v>667015469.39999998</c:v>
                </c:pt>
                <c:pt idx="59315">
                  <c:v>667026714.89999998</c:v>
                </c:pt>
                <c:pt idx="59316">
                  <c:v>667037960.39999998</c:v>
                </c:pt>
                <c:pt idx="59317">
                  <c:v>667049205.89999998</c:v>
                </c:pt>
                <c:pt idx="59318">
                  <c:v>667060451.39999998</c:v>
                </c:pt>
                <c:pt idx="59319">
                  <c:v>667071696.89999998</c:v>
                </c:pt>
                <c:pt idx="59320">
                  <c:v>667082942.39999998</c:v>
                </c:pt>
                <c:pt idx="59321">
                  <c:v>667094187.89999998</c:v>
                </c:pt>
                <c:pt idx="59322">
                  <c:v>667105433.39999998</c:v>
                </c:pt>
                <c:pt idx="59323">
                  <c:v>667116678.89999998</c:v>
                </c:pt>
                <c:pt idx="59324">
                  <c:v>667127924.39999998</c:v>
                </c:pt>
                <c:pt idx="59325">
                  <c:v>667139169.89999998</c:v>
                </c:pt>
                <c:pt idx="59326">
                  <c:v>667150415.39999998</c:v>
                </c:pt>
                <c:pt idx="59327">
                  <c:v>667161660.89999998</c:v>
                </c:pt>
                <c:pt idx="59328">
                  <c:v>667172906.39999998</c:v>
                </c:pt>
                <c:pt idx="59329">
                  <c:v>667184151.89999998</c:v>
                </c:pt>
                <c:pt idx="59330">
                  <c:v>667195397.39999998</c:v>
                </c:pt>
                <c:pt idx="59331">
                  <c:v>667206642.89999998</c:v>
                </c:pt>
                <c:pt idx="59332">
                  <c:v>667217888.39999998</c:v>
                </c:pt>
                <c:pt idx="59333">
                  <c:v>667229133.89999998</c:v>
                </c:pt>
                <c:pt idx="59334">
                  <c:v>667240379.39999998</c:v>
                </c:pt>
                <c:pt idx="59335">
                  <c:v>667251624.89999998</c:v>
                </c:pt>
                <c:pt idx="59336">
                  <c:v>667262870.39999998</c:v>
                </c:pt>
                <c:pt idx="59337">
                  <c:v>667274115.89999998</c:v>
                </c:pt>
                <c:pt idx="59338">
                  <c:v>667285361.39999998</c:v>
                </c:pt>
                <c:pt idx="59339">
                  <c:v>667296606.89999998</c:v>
                </c:pt>
                <c:pt idx="59340">
                  <c:v>667307852.39999998</c:v>
                </c:pt>
                <c:pt idx="59341">
                  <c:v>667319097.89999998</c:v>
                </c:pt>
                <c:pt idx="59342">
                  <c:v>667330343.39999998</c:v>
                </c:pt>
                <c:pt idx="59343">
                  <c:v>667341588.89999998</c:v>
                </c:pt>
                <c:pt idx="59344">
                  <c:v>667352834.39999998</c:v>
                </c:pt>
                <c:pt idx="59345">
                  <c:v>667364079.89999998</c:v>
                </c:pt>
                <c:pt idx="59346">
                  <c:v>667375325.39999998</c:v>
                </c:pt>
                <c:pt idx="59347">
                  <c:v>667386570.89999998</c:v>
                </c:pt>
                <c:pt idx="59348">
                  <c:v>667397816.39999998</c:v>
                </c:pt>
                <c:pt idx="59349">
                  <c:v>667409061.89999998</c:v>
                </c:pt>
                <c:pt idx="59350">
                  <c:v>667420307.39999998</c:v>
                </c:pt>
                <c:pt idx="59351">
                  <c:v>667431552.89999998</c:v>
                </c:pt>
                <c:pt idx="59352">
                  <c:v>667442798.39999998</c:v>
                </c:pt>
                <c:pt idx="59353">
                  <c:v>667454043.89999998</c:v>
                </c:pt>
                <c:pt idx="59354">
                  <c:v>667465289.39999998</c:v>
                </c:pt>
                <c:pt idx="59355">
                  <c:v>667476534.89999998</c:v>
                </c:pt>
                <c:pt idx="59356">
                  <c:v>667487780.39999998</c:v>
                </c:pt>
                <c:pt idx="59357">
                  <c:v>667499025.89999998</c:v>
                </c:pt>
                <c:pt idx="59358">
                  <c:v>667510271.39999998</c:v>
                </c:pt>
                <c:pt idx="59359">
                  <c:v>667521516.89999998</c:v>
                </c:pt>
                <c:pt idx="59360">
                  <c:v>667532762.39999998</c:v>
                </c:pt>
                <c:pt idx="59361">
                  <c:v>667544007.89999998</c:v>
                </c:pt>
                <c:pt idx="59362">
                  <c:v>667555253.39999998</c:v>
                </c:pt>
                <c:pt idx="59363">
                  <c:v>667566498.79999995</c:v>
                </c:pt>
                <c:pt idx="59364">
                  <c:v>667577744.29999995</c:v>
                </c:pt>
                <c:pt idx="59365">
                  <c:v>667588989.79999995</c:v>
                </c:pt>
                <c:pt idx="59366">
                  <c:v>667600235.29999995</c:v>
                </c:pt>
                <c:pt idx="59367">
                  <c:v>667611480.79999995</c:v>
                </c:pt>
                <c:pt idx="59368">
                  <c:v>667622726.29999995</c:v>
                </c:pt>
                <c:pt idx="59369">
                  <c:v>667633971.79999995</c:v>
                </c:pt>
                <c:pt idx="59370">
                  <c:v>667645217.29999995</c:v>
                </c:pt>
                <c:pt idx="59371">
                  <c:v>667656462.79999995</c:v>
                </c:pt>
                <c:pt idx="59372">
                  <c:v>667667708.29999995</c:v>
                </c:pt>
                <c:pt idx="59373">
                  <c:v>667678953.79999995</c:v>
                </c:pt>
                <c:pt idx="59374">
                  <c:v>667690199.29999995</c:v>
                </c:pt>
                <c:pt idx="59375">
                  <c:v>667701444.79999995</c:v>
                </c:pt>
                <c:pt idx="59376">
                  <c:v>667712690.29999995</c:v>
                </c:pt>
                <c:pt idx="59377">
                  <c:v>667723935.79999995</c:v>
                </c:pt>
                <c:pt idx="59378">
                  <c:v>667735181.29999995</c:v>
                </c:pt>
                <c:pt idx="59379">
                  <c:v>667746426.79999995</c:v>
                </c:pt>
                <c:pt idx="59380">
                  <c:v>667757672.29999995</c:v>
                </c:pt>
                <c:pt idx="59381">
                  <c:v>667768917.79999995</c:v>
                </c:pt>
                <c:pt idx="59382">
                  <c:v>667780163.29999995</c:v>
                </c:pt>
                <c:pt idx="59383">
                  <c:v>667791408.79999995</c:v>
                </c:pt>
                <c:pt idx="59384">
                  <c:v>667802654.29999995</c:v>
                </c:pt>
                <c:pt idx="59385">
                  <c:v>667813899.79999995</c:v>
                </c:pt>
                <c:pt idx="59386">
                  <c:v>667825145.29999995</c:v>
                </c:pt>
                <c:pt idx="59387">
                  <c:v>667836390.79999995</c:v>
                </c:pt>
                <c:pt idx="59388">
                  <c:v>667847636.29999995</c:v>
                </c:pt>
                <c:pt idx="59389">
                  <c:v>667858881.79999995</c:v>
                </c:pt>
                <c:pt idx="59390">
                  <c:v>667870127.29999995</c:v>
                </c:pt>
                <c:pt idx="59391">
                  <c:v>667881372.79999995</c:v>
                </c:pt>
                <c:pt idx="59392">
                  <c:v>667892618.29999995</c:v>
                </c:pt>
                <c:pt idx="59393">
                  <c:v>667903863.79999995</c:v>
                </c:pt>
                <c:pt idx="59394">
                  <c:v>667915109.29999995</c:v>
                </c:pt>
                <c:pt idx="59395">
                  <c:v>667926354.79999995</c:v>
                </c:pt>
                <c:pt idx="59396">
                  <c:v>667937600.29999995</c:v>
                </c:pt>
                <c:pt idx="59397">
                  <c:v>667948845.79999995</c:v>
                </c:pt>
                <c:pt idx="59398">
                  <c:v>667960091.29999995</c:v>
                </c:pt>
                <c:pt idx="59399">
                  <c:v>667971336.79999995</c:v>
                </c:pt>
                <c:pt idx="59400">
                  <c:v>667982582.29999995</c:v>
                </c:pt>
                <c:pt idx="59401">
                  <c:v>667993827.79999995</c:v>
                </c:pt>
                <c:pt idx="59402">
                  <c:v>668005073.29999995</c:v>
                </c:pt>
                <c:pt idx="59403">
                  <c:v>668016318.79999995</c:v>
                </c:pt>
                <c:pt idx="59404">
                  <c:v>668027564.29999995</c:v>
                </c:pt>
                <c:pt idx="59405">
                  <c:v>668038809.79999995</c:v>
                </c:pt>
                <c:pt idx="59406">
                  <c:v>668050055.29999995</c:v>
                </c:pt>
                <c:pt idx="59407">
                  <c:v>668061300.79999995</c:v>
                </c:pt>
                <c:pt idx="59408">
                  <c:v>668072546.29999995</c:v>
                </c:pt>
                <c:pt idx="59409">
                  <c:v>668083791.79999995</c:v>
                </c:pt>
                <c:pt idx="59410">
                  <c:v>668095037.29999995</c:v>
                </c:pt>
                <c:pt idx="59411">
                  <c:v>668106282.79999995</c:v>
                </c:pt>
                <c:pt idx="59412">
                  <c:v>668117528.29999995</c:v>
                </c:pt>
                <c:pt idx="59413">
                  <c:v>668128773.79999995</c:v>
                </c:pt>
                <c:pt idx="59414">
                  <c:v>668140019.20000005</c:v>
                </c:pt>
                <c:pt idx="59415">
                  <c:v>668151264.70000005</c:v>
                </c:pt>
                <c:pt idx="59416">
                  <c:v>668162510.20000005</c:v>
                </c:pt>
                <c:pt idx="59417">
                  <c:v>668173755.70000005</c:v>
                </c:pt>
                <c:pt idx="59418">
                  <c:v>668185001.20000005</c:v>
                </c:pt>
                <c:pt idx="59419">
                  <c:v>668196246.70000005</c:v>
                </c:pt>
                <c:pt idx="59420">
                  <c:v>668207492.20000005</c:v>
                </c:pt>
                <c:pt idx="59421">
                  <c:v>668218737.70000005</c:v>
                </c:pt>
                <c:pt idx="59422">
                  <c:v>668229983.20000005</c:v>
                </c:pt>
                <c:pt idx="59423">
                  <c:v>668241228.70000005</c:v>
                </c:pt>
                <c:pt idx="59424">
                  <c:v>668252474.20000005</c:v>
                </c:pt>
                <c:pt idx="59425">
                  <c:v>668263719.70000005</c:v>
                </c:pt>
                <c:pt idx="59426">
                  <c:v>668274965.20000005</c:v>
                </c:pt>
                <c:pt idx="59427">
                  <c:v>668286210.70000005</c:v>
                </c:pt>
                <c:pt idx="59428">
                  <c:v>668297456.20000005</c:v>
                </c:pt>
                <c:pt idx="59429">
                  <c:v>668308701.70000005</c:v>
                </c:pt>
                <c:pt idx="59430">
                  <c:v>668319947.20000005</c:v>
                </c:pt>
                <c:pt idx="59431">
                  <c:v>668331192.70000005</c:v>
                </c:pt>
                <c:pt idx="59432">
                  <c:v>668342438.20000005</c:v>
                </c:pt>
                <c:pt idx="59433">
                  <c:v>668353683.70000005</c:v>
                </c:pt>
                <c:pt idx="59434">
                  <c:v>668364929.20000005</c:v>
                </c:pt>
                <c:pt idx="59435">
                  <c:v>668376174.70000005</c:v>
                </c:pt>
                <c:pt idx="59436">
                  <c:v>668387420.20000005</c:v>
                </c:pt>
                <c:pt idx="59437">
                  <c:v>668398665.70000005</c:v>
                </c:pt>
                <c:pt idx="59438">
                  <c:v>668409911.20000005</c:v>
                </c:pt>
                <c:pt idx="59439">
                  <c:v>668421156.70000005</c:v>
                </c:pt>
                <c:pt idx="59440">
                  <c:v>668432402.20000005</c:v>
                </c:pt>
                <c:pt idx="59441">
                  <c:v>668443647.70000005</c:v>
                </c:pt>
                <c:pt idx="59442">
                  <c:v>668454893.20000005</c:v>
                </c:pt>
                <c:pt idx="59443">
                  <c:v>668466138.70000005</c:v>
                </c:pt>
                <c:pt idx="59444">
                  <c:v>668477384.20000005</c:v>
                </c:pt>
                <c:pt idx="59445">
                  <c:v>668488629.70000005</c:v>
                </c:pt>
                <c:pt idx="59446">
                  <c:v>668499875.20000005</c:v>
                </c:pt>
                <c:pt idx="59447">
                  <c:v>668511120.70000005</c:v>
                </c:pt>
                <c:pt idx="59448">
                  <c:v>668522366.20000005</c:v>
                </c:pt>
                <c:pt idx="59449">
                  <c:v>668533611.70000005</c:v>
                </c:pt>
                <c:pt idx="59450">
                  <c:v>668544857.20000005</c:v>
                </c:pt>
                <c:pt idx="59451">
                  <c:v>668556102.70000005</c:v>
                </c:pt>
                <c:pt idx="59452">
                  <c:v>668567348.20000005</c:v>
                </c:pt>
                <c:pt idx="59453">
                  <c:v>668578593.70000005</c:v>
                </c:pt>
                <c:pt idx="59454">
                  <c:v>668589839.20000005</c:v>
                </c:pt>
                <c:pt idx="59455">
                  <c:v>668601084.70000005</c:v>
                </c:pt>
                <c:pt idx="59456">
                  <c:v>668612330.20000005</c:v>
                </c:pt>
                <c:pt idx="59457">
                  <c:v>668623575.70000005</c:v>
                </c:pt>
                <c:pt idx="59458">
                  <c:v>668634821.20000005</c:v>
                </c:pt>
                <c:pt idx="59459">
                  <c:v>668646066.70000005</c:v>
                </c:pt>
                <c:pt idx="59460">
                  <c:v>668657312.20000005</c:v>
                </c:pt>
                <c:pt idx="59461">
                  <c:v>668668557.70000005</c:v>
                </c:pt>
                <c:pt idx="59462">
                  <c:v>668679803.20000005</c:v>
                </c:pt>
                <c:pt idx="59463">
                  <c:v>668691048.70000005</c:v>
                </c:pt>
                <c:pt idx="59464">
                  <c:v>668702294.10000002</c:v>
                </c:pt>
                <c:pt idx="59465">
                  <c:v>668713539.60000002</c:v>
                </c:pt>
                <c:pt idx="59466">
                  <c:v>668724785.10000002</c:v>
                </c:pt>
                <c:pt idx="59467">
                  <c:v>668736030.60000002</c:v>
                </c:pt>
                <c:pt idx="59468">
                  <c:v>668747276.10000002</c:v>
                </c:pt>
                <c:pt idx="59469">
                  <c:v>668758521.60000002</c:v>
                </c:pt>
                <c:pt idx="59470">
                  <c:v>668769767.10000002</c:v>
                </c:pt>
                <c:pt idx="59471">
                  <c:v>668781012.60000002</c:v>
                </c:pt>
                <c:pt idx="59472">
                  <c:v>668792258.10000002</c:v>
                </c:pt>
                <c:pt idx="59473">
                  <c:v>668803503.60000002</c:v>
                </c:pt>
                <c:pt idx="59474">
                  <c:v>668814749.10000002</c:v>
                </c:pt>
                <c:pt idx="59475">
                  <c:v>668825994.60000002</c:v>
                </c:pt>
                <c:pt idx="59476">
                  <c:v>668837240.10000002</c:v>
                </c:pt>
                <c:pt idx="59477">
                  <c:v>668848485.60000002</c:v>
                </c:pt>
                <c:pt idx="59478">
                  <c:v>668859731.10000002</c:v>
                </c:pt>
                <c:pt idx="59479">
                  <c:v>668870976.60000002</c:v>
                </c:pt>
                <c:pt idx="59480">
                  <c:v>668882222.10000002</c:v>
                </c:pt>
                <c:pt idx="59481">
                  <c:v>668893467.60000002</c:v>
                </c:pt>
                <c:pt idx="59482">
                  <c:v>668904713.10000002</c:v>
                </c:pt>
                <c:pt idx="59483">
                  <c:v>668915958.60000002</c:v>
                </c:pt>
                <c:pt idx="59484">
                  <c:v>668927204.10000002</c:v>
                </c:pt>
                <c:pt idx="59485">
                  <c:v>668938449.60000002</c:v>
                </c:pt>
                <c:pt idx="59486">
                  <c:v>668949695.10000002</c:v>
                </c:pt>
                <c:pt idx="59487">
                  <c:v>668960940.60000002</c:v>
                </c:pt>
                <c:pt idx="59488">
                  <c:v>668972186.10000002</c:v>
                </c:pt>
                <c:pt idx="59489">
                  <c:v>668983431.60000002</c:v>
                </c:pt>
                <c:pt idx="59490">
                  <c:v>668994677.10000002</c:v>
                </c:pt>
                <c:pt idx="59491">
                  <c:v>669005922.60000002</c:v>
                </c:pt>
                <c:pt idx="59492">
                  <c:v>669017168.10000002</c:v>
                </c:pt>
                <c:pt idx="59493">
                  <c:v>669028413.60000002</c:v>
                </c:pt>
                <c:pt idx="59494">
                  <c:v>669039659.10000002</c:v>
                </c:pt>
                <c:pt idx="59495">
                  <c:v>669050904.60000002</c:v>
                </c:pt>
                <c:pt idx="59496">
                  <c:v>669062150.10000002</c:v>
                </c:pt>
                <c:pt idx="59497">
                  <c:v>669073395.60000002</c:v>
                </c:pt>
                <c:pt idx="59498">
                  <c:v>669084641.10000002</c:v>
                </c:pt>
                <c:pt idx="59499">
                  <c:v>669095886.60000002</c:v>
                </c:pt>
                <c:pt idx="59500">
                  <c:v>669107132.10000002</c:v>
                </c:pt>
                <c:pt idx="59501">
                  <c:v>669118377.60000002</c:v>
                </c:pt>
                <c:pt idx="59502">
                  <c:v>669129623.10000002</c:v>
                </c:pt>
                <c:pt idx="59503">
                  <c:v>669140868.60000002</c:v>
                </c:pt>
                <c:pt idx="59504">
                  <c:v>669152114.10000002</c:v>
                </c:pt>
                <c:pt idx="59505">
                  <c:v>669163359.60000002</c:v>
                </c:pt>
                <c:pt idx="59506">
                  <c:v>669174605.10000002</c:v>
                </c:pt>
                <c:pt idx="59507">
                  <c:v>669185850.60000002</c:v>
                </c:pt>
                <c:pt idx="59508">
                  <c:v>669197096.10000002</c:v>
                </c:pt>
                <c:pt idx="59509">
                  <c:v>669208341.60000002</c:v>
                </c:pt>
                <c:pt idx="59510">
                  <c:v>669219587.10000002</c:v>
                </c:pt>
                <c:pt idx="59511">
                  <c:v>669230832.60000002</c:v>
                </c:pt>
                <c:pt idx="59512">
                  <c:v>669242078.10000002</c:v>
                </c:pt>
                <c:pt idx="59513">
                  <c:v>669253323.60000002</c:v>
                </c:pt>
                <c:pt idx="59514">
                  <c:v>669264569</c:v>
                </c:pt>
                <c:pt idx="59515">
                  <c:v>669275814.5</c:v>
                </c:pt>
                <c:pt idx="59516">
                  <c:v>669287060</c:v>
                </c:pt>
                <c:pt idx="59517">
                  <c:v>669298305.5</c:v>
                </c:pt>
                <c:pt idx="59518">
                  <c:v>669309551</c:v>
                </c:pt>
                <c:pt idx="59519">
                  <c:v>669320796.5</c:v>
                </c:pt>
                <c:pt idx="59520">
                  <c:v>669332042</c:v>
                </c:pt>
                <c:pt idx="59521">
                  <c:v>669343287.5</c:v>
                </c:pt>
                <c:pt idx="59522">
                  <c:v>669354533</c:v>
                </c:pt>
                <c:pt idx="59523">
                  <c:v>669365778.5</c:v>
                </c:pt>
                <c:pt idx="59524">
                  <c:v>669377024</c:v>
                </c:pt>
                <c:pt idx="59525">
                  <c:v>669388269.5</c:v>
                </c:pt>
                <c:pt idx="59526">
                  <c:v>669399515</c:v>
                </c:pt>
                <c:pt idx="59527">
                  <c:v>669410760.5</c:v>
                </c:pt>
                <c:pt idx="59528">
                  <c:v>669422006</c:v>
                </c:pt>
                <c:pt idx="59529">
                  <c:v>669433251.5</c:v>
                </c:pt>
                <c:pt idx="59530">
                  <c:v>669444497</c:v>
                </c:pt>
                <c:pt idx="59531">
                  <c:v>669455742.5</c:v>
                </c:pt>
                <c:pt idx="59532">
                  <c:v>669466988</c:v>
                </c:pt>
                <c:pt idx="59533">
                  <c:v>669478233.5</c:v>
                </c:pt>
                <c:pt idx="59534">
                  <c:v>669489479</c:v>
                </c:pt>
                <c:pt idx="59535">
                  <c:v>669500724.5</c:v>
                </c:pt>
                <c:pt idx="59536">
                  <c:v>669511970</c:v>
                </c:pt>
                <c:pt idx="59537">
                  <c:v>669523215.5</c:v>
                </c:pt>
                <c:pt idx="59538">
                  <c:v>669534461</c:v>
                </c:pt>
                <c:pt idx="59539">
                  <c:v>669545706.5</c:v>
                </c:pt>
                <c:pt idx="59540">
                  <c:v>669556952</c:v>
                </c:pt>
                <c:pt idx="59541">
                  <c:v>669568197.5</c:v>
                </c:pt>
                <c:pt idx="59542">
                  <c:v>669579443</c:v>
                </c:pt>
                <c:pt idx="59543">
                  <c:v>669590688.5</c:v>
                </c:pt>
                <c:pt idx="59544">
                  <c:v>669601934</c:v>
                </c:pt>
                <c:pt idx="59545">
                  <c:v>669613179.5</c:v>
                </c:pt>
                <c:pt idx="59546">
                  <c:v>669624425</c:v>
                </c:pt>
                <c:pt idx="59547">
                  <c:v>669635670.5</c:v>
                </c:pt>
                <c:pt idx="59548">
                  <c:v>669646916</c:v>
                </c:pt>
                <c:pt idx="59549">
                  <c:v>669658161.5</c:v>
                </c:pt>
                <c:pt idx="59550">
                  <c:v>669669407</c:v>
                </c:pt>
                <c:pt idx="59551">
                  <c:v>669680652.5</c:v>
                </c:pt>
                <c:pt idx="59552">
                  <c:v>669691898</c:v>
                </c:pt>
                <c:pt idx="59553">
                  <c:v>669703143.5</c:v>
                </c:pt>
                <c:pt idx="59554">
                  <c:v>669714389</c:v>
                </c:pt>
                <c:pt idx="59555">
                  <c:v>669725634.5</c:v>
                </c:pt>
                <c:pt idx="59556">
                  <c:v>669736880</c:v>
                </c:pt>
                <c:pt idx="59557">
                  <c:v>669748125.5</c:v>
                </c:pt>
                <c:pt idx="59558">
                  <c:v>669759371</c:v>
                </c:pt>
                <c:pt idx="59559">
                  <c:v>669770616.5</c:v>
                </c:pt>
                <c:pt idx="59560">
                  <c:v>669781862</c:v>
                </c:pt>
                <c:pt idx="59561">
                  <c:v>669793107.5</c:v>
                </c:pt>
                <c:pt idx="59562">
                  <c:v>669804353</c:v>
                </c:pt>
                <c:pt idx="59563">
                  <c:v>669815598.5</c:v>
                </c:pt>
                <c:pt idx="59564">
                  <c:v>669826844</c:v>
                </c:pt>
                <c:pt idx="59565">
                  <c:v>669838089.39999998</c:v>
                </c:pt>
                <c:pt idx="59566">
                  <c:v>669849334.89999998</c:v>
                </c:pt>
                <c:pt idx="59567">
                  <c:v>669860580.39999998</c:v>
                </c:pt>
                <c:pt idx="59568">
                  <c:v>669871825.89999998</c:v>
                </c:pt>
                <c:pt idx="59569">
                  <c:v>669883071.39999998</c:v>
                </c:pt>
                <c:pt idx="59570">
                  <c:v>669894316.89999998</c:v>
                </c:pt>
                <c:pt idx="59571">
                  <c:v>669905562.39999998</c:v>
                </c:pt>
                <c:pt idx="59572">
                  <c:v>669916807.89999998</c:v>
                </c:pt>
                <c:pt idx="59573">
                  <c:v>669928053.39999998</c:v>
                </c:pt>
                <c:pt idx="59574">
                  <c:v>669939298.89999998</c:v>
                </c:pt>
                <c:pt idx="59575">
                  <c:v>669950544.39999998</c:v>
                </c:pt>
                <c:pt idx="59576">
                  <c:v>669961789.89999998</c:v>
                </c:pt>
                <c:pt idx="59577">
                  <c:v>669973035.39999998</c:v>
                </c:pt>
                <c:pt idx="59578">
                  <c:v>669984280.89999998</c:v>
                </c:pt>
                <c:pt idx="59579">
                  <c:v>669995526.39999998</c:v>
                </c:pt>
                <c:pt idx="59580">
                  <c:v>670006771.89999998</c:v>
                </c:pt>
                <c:pt idx="59581">
                  <c:v>670018017.39999998</c:v>
                </c:pt>
                <c:pt idx="59582">
                  <c:v>670029262.89999998</c:v>
                </c:pt>
                <c:pt idx="59583">
                  <c:v>670040508.39999998</c:v>
                </c:pt>
                <c:pt idx="59584">
                  <c:v>670051753.89999998</c:v>
                </c:pt>
                <c:pt idx="59585">
                  <c:v>670062999.39999998</c:v>
                </c:pt>
                <c:pt idx="59586">
                  <c:v>670074244.89999998</c:v>
                </c:pt>
                <c:pt idx="59587">
                  <c:v>670085490.39999998</c:v>
                </c:pt>
                <c:pt idx="59588">
                  <c:v>670096735.89999998</c:v>
                </c:pt>
                <c:pt idx="59589">
                  <c:v>670107981.39999998</c:v>
                </c:pt>
                <c:pt idx="59590">
                  <c:v>670119226.89999998</c:v>
                </c:pt>
                <c:pt idx="59591">
                  <c:v>670130472.39999998</c:v>
                </c:pt>
                <c:pt idx="59592">
                  <c:v>670141717.89999998</c:v>
                </c:pt>
                <c:pt idx="59593">
                  <c:v>670152963.39999998</c:v>
                </c:pt>
                <c:pt idx="59594">
                  <c:v>670164208.89999998</c:v>
                </c:pt>
                <c:pt idx="59595">
                  <c:v>670175454.39999998</c:v>
                </c:pt>
                <c:pt idx="59596">
                  <c:v>670186699.89999998</c:v>
                </c:pt>
                <c:pt idx="59597">
                  <c:v>670197945.39999998</c:v>
                </c:pt>
                <c:pt idx="59598">
                  <c:v>670209190.89999998</c:v>
                </c:pt>
                <c:pt idx="59599">
                  <c:v>670220436.39999998</c:v>
                </c:pt>
                <c:pt idx="59600">
                  <c:v>670231681.89999998</c:v>
                </c:pt>
                <c:pt idx="59601">
                  <c:v>670242927.39999998</c:v>
                </c:pt>
                <c:pt idx="59602">
                  <c:v>670254172.89999998</c:v>
                </c:pt>
                <c:pt idx="59603">
                  <c:v>670265418.39999998</c:v>
                </c:pt>
                <c:pt idx="59604">
                  <c:v>670276663.89999998</c:v>
                </c:pt>
                <c:pt idx="59605">
                  <c:v>670287909.39999998</c:v>
                </c:pt>
                <c:pt idx="59606">
                  <c:v>670299154.89999998</c:v>
                </c:pt>
                <c:pt idx="59607">
                  <c:v>670310400.39999998</c:v>
                </c:pt>
                <c:pt idx="59608">
                  <c:v>670321645.89999998</c:v>
                </c:pt>
                <c:pt idx="59609">
                  <c:v>670332891.39999998</c:v>
                </c:pt>
                <c:pt idx="59610">
                  <c:v>670344136.89999998</c:v>
                </c:pt>
                <c:pt idx="59611">
                  <c:v>670355382.39999998</c:v>
                </c:pt>
                <c:pt idx="59612">
                  <c:v>670366627.89999998</c:v>
                </c:pt>
                <c:pt idx="59613">
                  <c:v>670377873.39999998</c:v>
                </c:pt>
                <c:pt idx="59614">
                  <c:v>670389118.89999998</c:v>
                </c:pt>
                <c:pt idx="59615">
                  <c:v>670400364.29999995</c:v>
                </c:pt>
                <c:pt idx="59616">
                  <c:v>670411609.79999995</c:v>
                </c:pt>
                <c:pt idx="59617">
                  <c:v>670422855.29999995</c:v>
                </c:pt>
                <c:pt idx="59618">
                  <c:v>670434100.79999995</c:v>
                </c:pt>
                <c:pt idx="59619">
                  <c:v>670445346.29999995</c:v>
                </c:pt>
                <c:pt idx="59620">
                  <c:v>670456591.79999995</c:v>
                </c:pt>
                <c:pt idx="59621">
                  <c:v>670467837.29999995</c:v>
                </c:pt>
                <c:pt idx="59622">
                  <c:v>670479082.79999995</c:v>
                </c:pt>
                <c:pt idx="59623">
                  <c:v>670490328.29999995</c:v>
                </c:pt>
                <c:pt idx="59624">
                  <c:v>670501573.79999995</c:v>
                </c:pt>
                <c:pt idx="59625">
                  <c:v>670512819.29999995</c:v>
                </c:pt>
                <c:pt idx="59626">
                  <c:v>670524064.79999995</c:v>
                </c:pt>
                <c:pt idx="59627">
                  <c:v>670535310.29999995</c:v>
                </c:pt>
                <c:pt idx="59628">
                  <c:v>670546555.79999995</c:v>
                </c:pt>
                <c:pt idx="59629">
                  <c:v>670557801.29999995</c:v>
                </c:pt>
                <c:pt idx="59630">
                  <c:v>670569046.79999995</c:v>
                </c:pt>
                <c:pt idx="59631">
                  <c:v>670580292.29999995</c:v>
                </c:pt>
                <c:pt idx="59632">
                  <c:v>670591537.79999995</c:v>
                </c:pt>
                <c:pt idx="59633">
                  <c:v>670602783.29999995</c:v>
                </c:pt>
                <c:pt idx="59634">
                  <c:v>670614028.79999995</c:v>
                </c:pt>
                <c:pt idx="59635">
                  <c:v>670625274.29999995</c:v>
                </c:pt>
                <c:pt idx="59636">
                  <c:v>670636519.79999995</c:v>
                </c:pt>
                <c:pt idx="59637">
                  <c:v>670647765.29999995</c:v>
                </c:pt>
                <c:pt idx="59638">
                  <c:v>670659010.79999995</c:v>
                </c:pt>
                <c:pt idx="59639">
                  <c:v>670670256.29999995</c:v>
                </c:pt>
                <c:pt idx="59640">
                  <c:v>670681501.79999995</c:v>
                </c:pt>
                <c:pt idx="59641">
                  <c:v>670692747.29999995</c:v>
                </c:pt>
                <c:pt idx="59642">
                  <c:v>670703992.79999995</c:v>
                </c:pt>
                <c:pt idx="59643">
                  <c:v>670715238.29999995</c:v>
                </c:pt>
                <c:pt idx="59644">
                  <c:v>670726483.79999995</c:v>
                </c:pt>
                <c:pt idx="59645">
                  <c:v>670737729.29999995</c:v>
                </c:pt>
                <c:pt idx="59646">
                  <c:v>670748974.79999995</c:v>
                </c:pt>
                <c:pt idx="59647">
                  <c:v>670760220.29999995</c:v>
                </c:pt>
                <c:pt idx="59648">
                  <c:v>670771465.79999995</c:v>
                </c:pt>
                <c:pt idx="59649">
                  <c:v>670782711.29999995</c:v>
                </c:pt>
                <c:pt idx="59650">
                  <c:v>670793956.79999995</c:v>
                </c:pt>
                <c:pt idx="59651">
                  <c:v>670805202.29999995</c:v>
                </c:pt>
                <c:pt idx="59652">
                  <c:v>670816447.79999995</c:v>
                </c:pt>
                <c:pt idx="59653">
                  <c:v>670827693.29999995</c:v>
                </c:pt>
                <c:pt idx="59654">
                  <c:v>670838938.79999995</c:v>
                </c:pt>
                <c:pt idx="59655">
                  <c:v>670850184.29999995</c:v>
                </c:pt>
                <c:pt idx="59656">
                  <c:v>670861429.79999995</c:v>
                </c:pt>
                <c:pt idx="59657">
                  <c:v>670872675.29999995</c:v>
                </c:pt>
                <c:pt idx="59658">
                  <c:v>670883920.79999995</c:v>
                </c:pt>
                <c:pt idx="59659">
                  <c:v>670895166.29999995</c:v>
                </c:pt>
                <c:pt idx="59660">
                  <c:v>670906411.79999995</c:v>
                </c:pt>
                <c:pt idx="59661">
                  <c:v>670917657.29999995</c:v>
                </c:pt>
                <c:pt idx="59662">
                  <c:v>670928902.79999995</c:v>
                </c:pt>
                <c:pt idx="59663">
                  <c:v>670940148.29999995</c:v>
                </c:pt>
                <c:pt idx="59664">
                  <c:v>670951393.79999995</c:v>
                </c:pt>
                <c:pt idx="59665">
                  <c:v>670962639.29999995</c:v>
                </c:pt>
                <c:pt idx="59666">
                  <c:v>670973884.70000005</c:v>
                </c:pt>
                <c:pt idx="59667">
                  <c:v>670985130.20000005</c:v>
                </c:pt>
                <c:pt idx="59668">
                  <c:v>670996375.70000005</c:v>
                </c:pt>
                <c:pt idx="59669">
                  <c:v>671007621.20000005</c:v>
                </c:pt>
                <c:pt idx="59670">
                  <c:v>671018866.70000005</c:v>
                </c:pt>
                <c:pt idx="59671">
                  <c:v>671030112.20000005</c:v>
                </c:pt>
                <c:pt idx="59672">
                  <c:v>671041357.70000005</c:v>
                </c:pt>
                <c:pt idx="59673">
                  <c:v>671052603.20000005</c:v>
                </c:pt>
                <c:pt idx="59674">
                  <c:v>671063848.70000005</c:v>
                </c:pt>
                <c:pt idx="59675">
                  <c:v>671075094.20000005</c:v>
                </c:pt>
                <c:pt idx="59676">
                  <c:v>671086339.70000005</c:v>
                </c:pt>
                <c:pt idx="59677">
                  <c:v>671097585.20000005</c:v>
                </c:pt>
                <c:pt idx="59678">
                  <c:v>671108830.70000005</c:v>
                </c:pt>
                <c:pt idx="59679">
                  <c:v>671120076.20000005</c:v>
                </c:pt>
                <c:pt idx="59680">
                  <c:v>671131321.70000005</c:v>
                </c:pt>
                <c:pt idx="59681">
                  <c:v>671142567.20000005</c:v>
                </c:pt>
                <c:pt idx="59682">
                  <c:v>671153812.70000005</c:v>
                </c:pt>
                <c:pt idx="59683">
                  <c:v>671165058.20000005</c:v>
                </c:pt>
                <c:pt idx="59684">
                  <c:v>671176303.70000005</c:v>
                </c:pt>
                <c:pt idx="59685">
                  <c:v>671187549.20000005</c:v>
                </c:pt>
                <c:pt idx="59686">
                  <c:v>671198794.70000005</c:v>
                </c:pt>
                <c:pt idx="59687">
                  <c:v>671210040.20000005</c:v>
                </c:pt>
                <c:pt idx="59688">
                  <c:v>671221285.70000005</c:v>
                </c:pt>
                <c:pt idx="59689">
                  <c:v>671232531.20000005</c:v>
                </c:pt>
                <c:pt idx="59690">
                  <c:v>671243776.70000005</c:v>
                </c:pt>
                <c:pt idx="59691">
                  <c:v>671255022.20000005</c:v>
                </c:pt>
                <c:pt idx="59692">
                  <c:v>671266267.70000005</c:v>
                </c:pt>
                <c:pt idx="59693">
                  <c:v>671277513.20000005</c:v>
                </c:pt>
                <c:pt idx="59694">
                  <c:v>671288758.70000005</c:v>
                </c:pt>
                <c:pt idx="59695">
                  <c:v>671300004.20000005</c:v>
                </c:pt>
                <c:pt idx="59696">
                  <c:v>671311249.70000005</c:v>
                </c:pt>
                <c:pt idx="59697">
                  <c:v>671322495.20000005</c:v>
                </c:pt>
                <c:pt idx="59698">
                  <c:v>671333740.70000005</c:v>
                </c:pt>
                <c:pt idx="59699">
                  <c:v>671344986.20000005</c:v>
                </c:pt>
                <c:pt idx="59700">
                  <c:v>671356231.70000005</c:v>
                </c:pt>
                <c:pt idx="59701">
                  <c:v>671367477.20000005</c:v>
                </c:pt>
                <c:pt idx="59702">
                  <c:v>671378722.70000005</c:v>
                </c:pt>
                <c:pt idx="59703">
                  <c:v>671389968.20000005</c:v>
                </c:pt>
                <c:pt idx="59704">
                  <c:v>671401213.70000005</c:v>
                </c:pt>
                <c:pt idx="59705">
                  <c:v>671412459.20000005</c:v>
                </c:pt>
                <c:pt idx="59706">
                  <c:v>671423704.70000005</c:v>
                </c:pt>
                <c:pt idx="59707">
                  <c:v>671434950.20000005</c:v>
                </c:pt>
                <c:pt idx="59708">
                  <c:v>671446195.70000005</c:v>
                </c:pt>
                <c:pt idx="59709">
                  <c:v>671457441.20000005</c:v>
                </c:pt>
                <c:pt idx="59710">
                  <c:v>671468686.70000005</c:v>
                </c:pt>
                <c:pt idx="59711">
                  <c:v>671479932.20000005</c:v>
                </c:pt>
                <c:pt idx="59712">
                  <c:v>671491177.70000005</c:v>
                </c:pt>
                <c:pt idx="59713">
                  <c:v>671502423.20000005</c:v>
                </c:pt>
                <c:pt idx="59714">
                  <c:v>671513668.70000005</c:v>
                </c:pt>
                <c:pt idx="59715">
                  <c:v>671524914.20000005</c:v>
                </c:pt>
                <c:pt idx="59716">
                  <c:v>671536159.60000002</c:v>
                </c:pt>
                <c:pt idx="59717">
                  <c:v>671547405.10000002</c:v>
                </c:pt>
                <c:pt idx="59718">
                  <c:v>671558650.60000002</c:v>
                </c:pt>
                <c:pt idx="59719">
                  <c:v>671569896.10000002</c:v>
                </c:pt>
                <c:pt idx="59720">
                  <c:v>671581141.60000002</c:v>
                </c:pt>
                <c:pt idx="59721">
                  <c:v>671592387.10000002</c:v>
                </c:pt>
                <c:pt idx="59722">
                  <c:v>671603632.60000002</c:v>
                </c:pt>
                <c:pt idx="59723">
                  <c:v>671614878.10000002</c:v>
                </c:pt>
                <c:pt idx="59724">
                  <c:v>671626123.60000002</c:v>
                </c:pt>
                <c:pt idx="59725">
                  <c:v>671637369.10000002</c:v>
                </c:pt>
                <c:pt idx="59726">
                  <c:v>671648614.60000002</c:v>
                </c:pt>
                <c:pt idx="59727">
                  <c:v>671659860.10000002</c:v>
                </c:pt>
                <c:pt idx="59728">
                  <c:v>671671105.60000002</c:v>
                </c:pt>
                <c:pt idx="59729">
                  <c:v>671682351.10000002</c:v>
                </c:pt>
                <c:pt idx="59730">
                  <c:v>671693596.60000002</c:v>
                </c:pt>
                <c:pt idx="59731">
                  <c:v>671704842.10000002</c:v>
                </c:pt>
                <c:pt idx="59732">
                  <c:v>671716087.60000002</c:v>
                </c:pt>
                <c:pt idx="59733">
                  <c:v>671727333.10000002</c:v>
                </c:pt>
                <c:pt idx="59734">
                  <c:v>671738578.60000002</c:v>
                </c:pt>
                <c:pt idx="59735">
                  <c:v>671749824.10000002</c:v>
                </c:pt>
                <c:pt idx="59736">
                  <c:v>671761069.60000002</c:v>
                </c:pt>
                <c:pt idx="59737">
                  <c:v>671772315.10000002</c:v>
                </c:pt>
                <c:pt idx="59738">
                  <c:v>671783560.60000002</c:v>
                </c:pt>
                <c:pt idx="59739">
                  <c:v>671794806.10000002</c:v>
                </c:pt>
                <c:pt idx="59740">
                  <c:v>671806051.60000002</c:v>
                </c:pt>
                <c:pt idx="59741">
                  <c:v>671817297.10000002</c:v>
                </c:pt>
                <c:pt idx="59742">
                  <c:v>671828542.60000002</c:v>
                </c:pt>
                <c:pt idx="59743">
                  <c:v>671839788.10000002</c:v>
                </c:pt>
                <c:pt idx="59744">
                  <c:v>671851033.60000002</c:v>
                </c:pt>
                <c:pt idx="59745">
                  <c:v>671862279.10000002</c:v>
                </c:pt>
                <c:pt idx="59746">
                  <c:v>671873524.60000002</c:v>
                </c:pt>
                <c:pt idx="59747">
                  <c:v>671884770.10000002</c:v>
                </c:pt>
                <c:pt idx="59748">
                  <c:v>671896015.60000002</c:v>
                </c:pt>
                <c:pt idx="59749">
                  <c:v>671907261.10000002</c:v>
                </c:pt>
                <c:pt idx="59750">
                  <c:v>671918506.60000002</c:v>
                </c:pt>
                <c:pt idx="59751">
                  <c:v>671929752.10000002</c:v>
                </c:pt>
                <c:pt idx="59752">
                  <c:v>671940997.60000002</c:v>
                </c:pt>
                <c:pt idx="59753">
                  <c:v>671952243.10000002</c:v>
                </c:pt>
                <c:pt idx="59754">
                  <c:v>671963488.60000002</c:v>
                </c:pt>
                <c:pt idx="59755">
                  <c:v>671974734.10000002</c:v>
                </c:pt>
                <c:pt idx="59756">
                  <c:v>671985979.60000002</c:v>
                </c:pt>
                <c:pt idx="59757">
                  <c:v>671997225.10000002</c:v>
                </c:pt>
                <c:pt idx="59758">
                  <c:v>672008470.60000002</c:v>
                </c:pt>
                <c:pt idx="59759">
                  <c:v>672019716.10000002</c:v>
                </c:pt>
                <c:pt idx="59760">
                  <c:v>672030961.60000002</c:v>
                </c:pt>
                <c:pt idx="59761">
                  <c:v>672042207.10000002</c:v>
                </c:pt>
                <c:pt idx="59762">
                  <c:v>672053452.60000002</c:v>
                </c:pt>
                <c:pt idx="59763">
                  <c:v>672064698.10000002</c:v>
                </c:pt>
                <c:pt idx="59764">
                  <c:v>672075943.60000002</c:v>
                </c:pt>
                <c:pt idx="59765">
                  <c:v>672087189.10000002</c:v>
                </c:pt>
                <c:pt idx="59766">
                  <c:v>672098434.60000002</c:v>
                </c:pt>
                <c:pt idx="59767">
                  <c:v>672109680</c:v>
                </c:pt>
                <c:pt idx="59768">
                  <c:v>672120925.5</c:v>
                </c:pt>
                <c:pt idx="59769">
                  <c:v>672132171</c:v>
                </c:pt>
                <c:pt idx="59770">
                  <c:v>672143416.5</c:v>
                </c:pt>
                <c:pt idx="59771">
                  <c:v>672154662</c:v>
                </c:pt>
                <c:pt idx="59772">
                  <c:v>672165907.5</c:v>
                </c:pt>
                <c:pt idx="59773">
                  <c:v>672177153</c:v>
                </c:pt>
                <c:pt idx="59774">
                  <c:v>672188398.5</c:v>
                </c:pt>
                <c:pt idx="59775">
                  <c:v>672199644</c:v>
                </c:pt>
                <c:pt idx="59776">
                  <c:v>672210889.5</c:v>
                </c:pt>
                <c:pt idx="59777">
                  <c:v>672222135</c:v>
                </c:pt>
                <c:pt idx="59778">
                  <c:v>672233380.5</c:v>
                </c:pt>
                <c:pt idx="59779">
                  <c:v>672244626</c:v>
                </c:pt>
                <c:pt idx="59780">
                  <c:v>672255871.5</c:v>
                </c:pt>
                <c:pt idx="59781">
                  <c:v>672267117</c:v>
                </c:pt>
                <c:pt idx="59782">
                  <c:v>672278362.5</c:v>
                </c:pt>
                <c:pt idx="59783">
                  <c:v>672289608</c:v>
                </c:pt>
                <c:pt idx="59784">
                  <c:v>672300853.5</c:v>
                </c:pt>
                <c:pt idx="59785">
                  <c:v>672312099</c:v>
                </c:pt>
                <c:pt idx="59786">
                  <c:v>672323344.5</c:v>
                </c:pt>
                <c:pt idx="59787">
                  <c:v>672334590</c:v>
                </c:pt>
                <c:pt idx="59788">
                  <c:v>672345835.5</c:v>
                </c:pt>
                <c:pt idx="59789">
                  <c:v>672357081</c:v>
                </c:pt>
                <c:pt idx="59790">
                  <c:v>672368326.5</c:v>
                </c:pt>
                <c:pt idx="59791">
                  <c:v>672379572</c:v>
                </c:pt>
                <c:pt idx="59792">
                  <c:v>672390817.5</c:v>
                </c:pt>
                <c:pt idx="59793">
                  <c:v>672402063</c:v>
                </c:pt>
                <c:pt idx="59794">
                  <c:v>672413308.5</c:v>
                </c:pt>
                <c:pt idx="59795">
                  <c:v>672424554</c:v>
                </c:pt>
                <c:pt idx="59796">
                  <c:v>672435799.5</c:v>
                </c:pt>
                <c:pt idx="59797">
                  <c:v>672447045</c:v>
                </c:pt>
                <c:pt idx="59798">
                  <c:v>672458290.5</c:v>
                </c:pt>
                <c:pt idx="59799">
                  <c:v>672469536</c:v>
                </c:pt>
                <c:pt idx="59800">
                  <c:v>672480781.5</c:v>
                </c:pt>
                <c:pt idx="59801">
                  <c:v>672492027</c:v>
                </c:pt>
                <c:pt idx="59802">
                  <c:v>672503272.5</c:v>
                </c:pt>
                <c:pt idx="59803">
                  <c:v>672514518</c:v>
                </c:pt>
                <c:pt idx="59804">
                  <c:v>672525763.5</c:v>
                </c:pt>
                <c:pt idx="59805">
                  <c:v>672537009</c:v>
                </c:pt>
                <c:pt idx="59806">
                  <c:v>672548254.5</c:v>
                </c:pt>
                <c:pt idx="59807">
                  <c:v>672559500</c:v>
                </c:pt>
                <c:pt idx="59808">
                  <c:v>672570745.5</c:v>
                </c:pt>
                <c:pt idx="59809">
                  <c:v>672581991</c:v>
                </c:pt>
                <c:pt idx="59810">
                  <c:v>672593236.5</c:v>
                </c:pt>
                <c:pt idx="59811">
                  <c:v>672604482</c:v>
                </c:pt>
                <c:pt idx="59812">
                  <c:v>672615727.5</c:v>
                </c:pt>
                <c:pt idx="59813">
                  <c:v>672626973</c:v>
                </c:pt>
                <c:pt idx="59814">
                  <c:v>672638218.5</c:v>
                </c:pt>
                <c:pt idx="59815">
                  <c:v>672649464</c:v>
                </c:pt>
                <c:pt idx="59816">
                  <c:v>672660709.5</c:v>
                </c:pt>
                <c:pt idx="59817">
                  <c:v>672671954.89999998</c:v>
                </c:pt>
                <c:pt idx="59818">
                  <c:v>672683200.39999998</c:v>
                </c:pt>
                <c:pt idx="59819">
                  <c:v>672694445.89999998</c:v>
                </c:pt>
                <c:pt idx="59820">
                  <c:v>672705691.39999998</c:v>
                </c:pt>
                <c:pt idx="59821">
                  <c:v>672716936.89999998</c:v>
                </c:pt>
                <c:pt idx="59822">
                  <c:v>672728182.39999998</c:v>
                </c:pt>
                <c:pt idx="59823">
                  <c:v>672739427.89999998</c:v>
                </c:pt>
                <c:pt idx="59824">
                  <c:v>672750673.39999998</c:v>
                </c:pt>
                <c:pt idx="59825">
                  <c:v>672761918.89999998</c:v>
                </c:pt>
                <c:pt idx="59826">
                  <c:v>672773164.39999998</c:v>
                </c:pt>
                <c:pt idx="59827">
                  <c:v>672784409.89999998</c:v>
                </c:pt>
                <c:pt idx="59828">
                  <c:v>672795655.39999998</c:v>
                </c:pt>
                <c:pt idx="59829">
                  <c:v>672806900.89999998</c:v>
                </c:pt>
                <c:pt idx="59830">
                  <c:v>672818146.39999998</c:v>
                </c:pt>
                <c:pt idx="59831">
                  <c:v>672829391.89999998</c:v>
                </c:pt>
                <c:pt idx="59832">
                  <c:v>672840637.39999998</c:v>
                </c:pt>
                <c:pt idx="59833">
                  <c:v>672851882.89999998</c:v>
                </c:pt>
                <c:pt idx="59834">
                  <c:v>672863128.39999998</c:v>
                </c:pt>
                <c:pt idx="59835">
                  <c:v>672874373.89999998</c:v>
                </c:pt>
                <c:pt idx="59836">
                  <c:v>672885619.39999998</c:v>
                </c:pt>
                <c:pt idx="59837">
                  <c:v>672896864.89999998</c:v>
                </c:pt>
                <c:pt idx="59838">
                  <c:v>672908110.39999998</c:v>
                </c:pt>
                <c:pt idx="59839">
                  <c:v>672919355.89999998</c:v>
                </c:pt>
                <c:pt idx="59840">
                  <c:v>672930601.39999998</c:v>
                </c:pt>
                <c:pt idx="59841">
                  <c:v>672941846.89999998</c:v>
                </c:pt>
                <c:pt idx="59842">
                  <c:v>672953092.39999998</c:v>
                </c:pt>
                <c:pt idx="59843">
                  <c:v>672964337.89999998</c:v>
                </c:pt>
                <c:pt idx="59844">
                  <c:v>672975583.39999998</c:v>
                </c:pt>
                <c:pt idx="59845">
                  <c:v>672986828.89999998</c:v>
                </c:pt>
                <c:pt idx="59846">
                  <c:v>672998074.39999998</c:v>
                </c:pt>
                <c:pt idx="59847">
                  <c:v>673009319.89999998</c:v>
                </c:pt>
                <c:pt idx="59848">
                  <c:v>673020565.39999998</c:v>
                </c:pt>
                <c:pt idx="59849">
                  <c:v>673031810.89999998</c:v>
                </c:pt>
                <c:pt idx="59850">
                  <c:v>673043056.39999998</c:v>
                </c:pt>
                <c:pt idx="59851">
                  <c:v>673054301.89999998</c:v>
                </c:pt>
                <c:pt idx="59852">
                  <c:v>673065547.39999998</c:v>
                </c:pt>
                <c:pt idx="59853">
                  <c:v>673076792.89999998</c:v>
                </c:pt>
                <c:pt idx="59854">
                  <c:v>673088038.39999998</c:v>
                </c:pt>
                <c:pt idx="59855">
                  <c:v>673099283.89999998</c:v>
                </c:pt>
                <c:pt idx="59856">
                  <c:v>673110529.39999998</c:v>
                </c:pt>
                <c:pt idx="59857">
                  <c:v>673121774.89999998</c:v>
                </c:pt>
                <c:pt idx="59858">
                  <c:v>673133020.39999998</c:v>
                </c:pt>
                <c:pt idx="59859">
                  <c:v>673144265.89999998</c:v>
                </c:pt>
                <c:pt idx="59860">
                  <c:v>673155511.39999998</c:v>
                </c:pt>
                <c:pt idx="59861">
                  <c:v>673166756.89999998</c:v>
                </c:pt>
                <c:pt idx="59862">
                  <c:v>673178002.39999998</c:v>
                </c:pt>
                <c:pt idx="59863">
                  <c:v>673189247.89999998</c:v>
                </c:pt>
                <c:pt idx="59864">
                  <c:v>673200493.39999998</c:v>
                </c:pt>
                <c:pt idx="59865">
                  <c:v>673211738.89999998</c:v>
                </c:pt>
                <c:pt idx="59866">
                  <c:v>673222984.39999998</c:v>
                </c:pt>
                <c:pt idx="59867">
                  <c:v>673234229.89999998</c:v>
                </c:pt>
                <c:pt idx="59868">
                  <c:v>673245475.29999995</c:v>
                </c:pt>
                <c:pt idx="59869">
                  <c:v>673256720.79999995</c:v>
                </c:pt>
                <c:pt idx="59870">
                  <c:v>673267966.29999995</c:v>
                </c:pt>
                <c:pt idx="59871">
                  <c:v>673279211.79999995</c:v>
                </c:pt>
                <c:pt idx="59872">
                  <c:v>673290457.29999995</c:v>
                </c:pt>
                <c:pt idx="59873">
                  <c:v>673301702.79999995</c:v>
                </c:pt>
                <c:pt idx="59874">
                  <c:v>673312948.29999995</c:v>
                </c:pt>
                <c:pt idx="59875">
                  <c:v>673324193.79999995</c:v>
                </c:pt>
                <c:pt idx="59876">
                  <c:v>673335439.29999995</c:v>
                </c:pt>
                <c:pt idx="59877">
                  <c:v>673346684.79999995</c:v>
                </c:pt>
                <c:pt idx="59878">
                  <c:v>673357930.29999995</c:v>
                </c:pt>
                <c:pt idx="59879">
                  <c:v>673369175.79999995</c:v>
                </c:pt>
                <c:pt idx="59880">
                  <c:v>673380421.29999995</c:v>
                </c:pt>
                <c:pt idx="59881">
                  <c:v>673391666.79999995</c:v>
                </c:pt>
                <c:pt idx="59882">
                  <c:v>673402912.29999995</c:v>
                </c:pt>
                <c:pt idx="59883">
                  <c:v>673414157.79999995</c:v>
                </c:pt>
                <c:pt idx="59884">
                  <c:v>673425403.29999995</c:v>
                </c:pt>
                <c:pt idx="59885">
                  <c:v>673436648.79999995</c:v>
                </c:pt>
                <c:pt idx="59886">
                  <c:v>673447894.29999995</c:v>
                </c:pt>
                <c:pt idx="59887">
                  <c:v>673459139.79999995</c:v>
                </c:pt>
                <c:pt idx="59888">
                  <c:v>673470385.29999995</c:v>
                </c:pt>
                <c:pt idx="59889">
                  <c:v>673481630.79999995</c:v>
                </c:pt>
                <c:pt idx="59890">
                  <c:v>673492876.29999995</c:v>
                </c:pt>
                <c:pt idx="59891">
                  <c:v>673504121.79999995</c:v>
                </c:pt>
                <c:pt idx="59892">
                  <c:v>673515367.29999995</c:v>
                </c:pt>
                <c:pt idx="59893">
                  <c:v>673526612.79999995</c:v>
                </c:pt>
                <c:pt idx="59894">
                  <c:v>673537858.29999995</c:v>
                </c:pt>
                <c:pt idx="59895">
                  <c:v>673549103.79999995</c:v>
                </c:pt>
                <c:pt idx="59896">
                  <c:v>673560349.29999995</c:v>
                </c:pt>
                <c:pt idx="59897">
                  <c:v>673571594.79999995</c:v>
                </c:pt>
                <c:pt idx="59898">
                  <c:v>673582840.29999995</c:v>
                </c:pt>
                <c:pt idx="59899">
                  <c:v>673594085.79999995</c:v>
                </c:pt>
                <c:pt idx="59900">
                  <c:v>673605331.29999995</c:v>
                </c:pt>
                <c:pt idx="59901">
                  <c:v>673616576.79999995</c:v>
                </c:pt>
                <c:pt idx="59902">
                  <c:v>673627822.29999995</c:v>
                </c:pt>
                <c:pt idx="59903">
                  <c:v>673639067.79999995</c:v>
                </c:pt>
                <c:pt idx="59904">
                  <c:v>673650313.29999995</c:v>
                </c:pt>
                <c:pt idx="59905">
                  <c:v>673661558.79999995</c:v>
                </c:pt>
                <c:pt idx="59906">
                  <c:v>673672804.29999995</c:v>
                </c:pt>
                <c:pt idx="59907">
                  <c:v>673684049.79999995</c:v>
                </c:pt>
                <c:pt idx="59908">
                  <c:v>673695295.29999995</c:v>
                </c:pt>
                <c:pt idx="59909">
                  <c:v>673706540.79999995</c:v>
                </c:pt>
                <c:pt idx="59910">
                  <c:v>673717786.29999995</c:v>
                </c:pt>
                <c:pt idx="59911">
                  <c:v>673729031.79999995</c:v>
                </c:pt>
                <c:pt idx="59912">
                  <c:v>673740277.29999995</c:v>
                </c:pt>
                <c:pt idx="59913">
                  <c:v>673751522.79999995</c:v>
                </c:pt>
                <c:pt idx="59914">
                  <c:v>673762768.29999995</c:v>
                </c:pt>
                <c:pt idx="59915">
                  <c:v>673774013.79999995</c:v>
                </c:pt>
                <c:pt idx="59916">
                  <c:v>673785259.29999995</c:v>
                </c:pt>
                <c:pt idx="59917">
                  <c:v>673796504.79999995</c:v>
                </c:pt>
                <c:pt idx="59918">
                  <c:v>673807750.20000005</c:v>
                </c:pt>
                <c:pt idx="59919">
                  <c:v>673818995.70000005</c:v>
                </c:pt>
                <c:pt idx="59920">
                  <c:v>673830241.20000005</c:v>
                </c:pt>
                <c:pt idx="59921">
                  <c:v>673841486.70000005</c:v>
                </c:pt>
                <c:pt idx="59922">
                  <c:v>673852732.20000005</c:v>
                </c:pt>
                <c:pt idx="59923">
                  <c:v>673863977.70000005</c:v>
                </c:pt>
                <c:pt idx="59924">
                  <c:v>673875223.20000005</c:v>
                </c:pt>
                <c:pt idx="59925">
                  <c:v>673886468.70000005</c:v>
                </c:pt>
                <c:pt idx="59926">
                  <c:v>673897714.20000005</c:v>
                </c:pt>
                <c:pt idx="59927">
                  <c:v>673908959.70000005</c:v>
                </c:pt>
                <c:pt idx="59928">
                  <c:v>673920205.20000005</c:v>
                </c:pt>
                <c:pt idx="59929">
                  <c:v>673931450.70000005</c:v>
                </c:pt>
                <c:pt idx="59930">
                  <c:v>673942696.20000005</c:v>
                </c:pt>
                <c:pt idx="59931">
                  <c:v>673953941.70000005</c:v>
                </c:pt>
                <c:pt idx="59932">
                  <c:v>673965187.20000005</c:v>
                </c:pt>
                <c:pt idx="59933">
                  <c:v>673976432.70000005</c:v>
                </c:pt>
                <c:pt idx="59934">
                  <c:v>673987678.20000005</c:v>
                </c:pt>
                <c:pt idx="59935">
                  <c:v>673998923.70000005</c:v>
                </c:pt>
                <c:pt idx="59936">
                  <c:v>674010169.20000005</c:v>
                </c:pt>
                <c:pt idx="59937">
                  <c:v>674021414.70000005</c:v>
                </c:pt>
                <c:pt idx="59938">
                  <c:v>674032660.20000005</c:v>
                </c:pt>
                <c:pt idx="59939">
                  <c:v>674043905.70000005</c:v>
                </c:pt>
                <c:pt idx="59940">
                  <c:v>674055151.20000005</c:v>
                </c:pt>
                <c:pt idx="59941">
                  <c:v>674066396.70000005</c:v>
                </c:pt>
                <c:pt idx="59942">
                  <c:v>674077642.20000005</c:v>
                </c:pt>
                <c:pt idx="59943">
                  <c:v>674088887.70000005</c:v>
                </c:pt>
                <c:pt idx="59944">
                  <c:v>674100133.20000005</c:v>
                </c:pt>
                <c:pt idx="59945">
                  <c:v>674111378.70000005</c:v>
                </c:pt>
                <c:pt idx="59946">
                  <c:v>674122624.20000005</c:v>
                </c:pt>
                <c:pt idx="59947">
                  <c:v>674133869.70000005</c:v>
                </c:pt>
                <c:pt idx="59948">
                  <c:v>674145115.20000005</c:v>
                </c:pt>
                <c:pt idx="59949">
                  <c:v>674156360.70000005</c:v>
                </c:pt>
                <c:pt idx="59950">
                  <c:v>674167606.20000005</c:v>
                </c:pt>
                <c:pt idx="59951">
                  <c:v>674178851.70000005</c:v>
                </c:pt>
                <c:pt idx="59952">
                  <c:v>674190097.20000005</c:v>
                </c:pt>
                <c:pt idx="59953">
                  <c:v>674201342.70000005</c:v>
                </c:pt>
                <c:pt idx="59954">
                  <c:v>674212588.20000005</c:v>
                </c:pt>
                <c:pt idx="59955">
                  <c:v>674223833.70000005</c:v>
                </c:pt>
                <c:pt idx="59956">
                  <c:v>674235079.20000005</c:v>
                </c:pt>
                <c:pt idx="59957">
                  <c:v>674246324.70000005</c:v>
                </c:pt>
                <c:pt idx="59958">
                  <c:v>674257570.20000005</c:v>
                </c:pt>
                <c:pt idx="59959">
                  <c:v>674268815.70000005</c:v>
                </c:pt>
                <c:pt idx="59960">
                  <c:v>674280061.20000005</c:v>
                </c:pt>
                <c:pt idx="59961">
                  <c:v>674291306.70000005</c:v>
                </c:pt>
                <c:pt idx="59962">
                  <c:v>674302552.20000005</c:v>
                </c:pt>
                <c:pt idx="59963">
                  <c:v>674313797.70000005</c:v>
                </c:pt>
                <c:pt idx="59964">
                  <c:v>674325043.20000005</c:v>
                </c:pt>
                <c:pt idx="59965">
                  <c:v>674336288.70000005</c:v>
                </c:pt>
                <c:pt idx="59966">
                  <c:v>674347534.20000005</c:v>
                </c:pt>
                <c:pt idx="59967">
                  <c:v>674358779.70000005</c:v>
                </c:pt>
                <c:pt idx="59968">
                  <c:v>674370025.20000005</c:v>
                </c:pt>
                <c:pt idx="59969">
                  <c:v>674381270.60000002</c:v>
                </c:pt>
                <c:pt idx="59970">
                  <c:v>674392516.10000002</c:v>
                </c:pt>
                <c:pt idx="59971">
                  <c:v>674403761.60000002</c:v>
                </c:pt>
                <c:pt idx="59972">
                  <c:v>674415007.10000002</c:v>
                </c:pt>
                <c:pt idx="59973">
                  <c:v>674426252.60000002</c:v>
                </c:pt>
                <c:pt idx="59974">
                  <c:v>674437498.10000002</c:v>
                </c:pt>
                <c:pt idx="59975">
                  <c:v>674448743.60000002</c:v>
                </c:pt>
                <c:pt idx="59976">
                  <c:v>674459989.10000002</c:v>
                </c:pt>
                <c:pt idx="59977">
                  <c:v>674471234.60000002</c:v>
                </c:pt>
                <c:pt idx="59978">
                  <c:v>674482480.10000002</c:v>
                </c:pt>
                <c:pt idx="59979">
                  <c:v>674493725.60000002</c:v>
                </c:pt>
                <c:pt idx="59980">
                  <c:v>674504971.10000002</c:v>
                </c:pt>
                <c:pt idx="59981">
                  <c:v>674516216.60000002</c:v>
                </c:pt>
                <c:pt idx="59982">
                  <c:v>674527462.10000002</c:v>
                </c:pt>
                <c:pt idx="59983">
                  <c:v>674538707.60000002</c:v>
                </c:pt>
                <c:pt idx="59984">
                  <c:v>674549953.10000002</c:v>
                </c:pt>
                <c:pt idx="59985">
                  <c:v>674561198.60000002</c:v>
                </c:pt>
                <c:pt idx="59986">
                  <c:v>674572444.10000002</c:v>
                </c:pt>
                <c:pt idx="59987">
                  <c:v>674583689.60000002</c:v>
                </c:pt>
                <c:pt idx="59988">
                  <c:v>674594935.10000002</c:v>
                </c:pt>
                <c:pt idx="59989">
                  <c:v>674606180.60000002</c:v>
                </c:pt>
                <c:pt idx="59990">
                  <c:v>674617426.10000002</c:v>
                </c:pt>
                <c:pt idx="59991">
                  <c:v>674628671.60000002</c:v>
                </c:pt>
                <c:pt idx="59992">
                  <c:v>674639917.10000002</c:v>
                </c:pt>
                <c:pt idx="59993">
                  <c:v>674651162.60000002</c:v>
                </c:pt>
                <c:pt idx="59994">
                  <c:v>674662408.10000002</c:v>
                </c:pt>
                <c:pt idx="59995">
                  <c:v>674673653.60000002</c:v>
                </c:pt>
                <c:pt idx="59996">
                  <c:v>674684899.10000002</c:v>
                </c:pt>
                <c:pt idx="59997">
                  <c:v>674696144.60000002</c:v>
                </c:pt>
                <c:pt idx="59998">
                  <c:v>674707390.10000002</c:v>
                </c:pt>
                <c:pt idx="59999">
                  <c:v>674718635.60000002</c:v>
                </c:pt>
                <c:pt idx="60000">
                  <c:v>674729881.10000002</c:v>
                </c:pt>
                <c:pt idx="60001">
                  <c:v>674741126.60000002</c:v>
                </c:pt>
                <c:pt idx="60002">
                  <c:v>674752372.10000002</c:v>
                </c:pt>
                <c:pt idx="60003">
                  <c:v>674763617.60000002</c:v>
                </c:pt>
                <c:pt idx="60004">
                  <c:v>674774863.10000002</c:v>
                </c:pt>
                <c:pt idx="60005">
                  <c:v>674786108.60000002</c:v>
                </c:pt>
                <c:pt idx="60006">
                  <c:v>674797354.10000002</c:v>
                </c:pt>
                <c:pt idx="60007">
                  <c:v>674808599.60000002</c:v>
                </c:pt>
                <c:pt idx="60008">
                  <c:v>674819845.10000002</c:v>
                </c:pt>
                <c:pt idx="60009">
                  <c:v>674831090.60000002</c:v>
                </c:pt>
                <c:pt idx="60010">
                  <c:v>674842336.10000002</c:v>
                </c:pt>
                <c:pt idx="60011">
                  <c:v>674853581.60000002</c:v>
                </c:pt>
                <c:pt idx="60012">
                  <c:v>674864827.10000002</c:v>
                </c:pt>
                <c:pt idx="60013">
                  <c:v>674876072.60000002</c:v>
                </c:pt>
                <c:pt idx="60014">
                  <c:v>674887318.10000002</c:v>
                </c:pt>
                <c:pt idx="60015">
                  <c:v>674898563.60000002</c:v>
                </c:pt>
                <c:pt idx="60016">
                  <c:v>674909809.10000002</c:v>
                </c:pt>
                <c:pt idx="60017">
                  <c:v>674921054.60000002</c:v>
                </c:pt>
                <c:pt idx="60018">
                  <c:v>674932300.10000002</c:v>
                </c:pt>
                <c:pt idx="60019">
                  <c:v>674943545.5</c:v>
                </c:pt>
                <c:pt idx="60020">
                  <c:v>674954791</c:v>
                </c:pt>
                <c:pt idx="60021">
                  <c:v>674966036.5</c:v>
                </c:pt>
                <c:pt idx="60022">
                  <c:v>674977282</c:v>
                </c:pt>
                <c:pt idx="60023">
                  <c:v>674988527.5</c:v>
                </c:pt>
                <c:pt idx="60024">
                  <c:v>674999773</c:v>
                </c:pt>
                <c:pt idx="60025">
                  <c:v>675011018.5</c:v>
                </c:pt>
                <c:pt idx="60026">
                  <c:v>675022264</c:v>
                </c:pt>
                <c:pt idx="60027">
                  <c:v>675033509.5</c:v>
                </c:pt>
                <c:pt idx="60028">
                  <c:v>675044755</c:v>
                </c:pt>
                <c:pt idx="60029">
                  <c:v>675056000.5</c:v>
                </c:pt>
                <c:pt idx="60030">
                  <c:v>675067246</c:v>
                </c:pt>
                <c:pt idx="60031">
                  <c:v>675078491.5</c:v>
                </c:pt>
                <c:pt idx="60032">
                  <c:v>675089737</c:v>
                </c:pt>
                <c:pt idx="60033">
                  <c:v>675100982.5</c:v>
                </c:pt>
                <c:pt idx="60034">
                  <c:v>675112228</c:v>
                </c:pt>
                <c:pt idx="60035">
                  <c:v>675123473.5</c:v>
                </c:pt>
                <c:pt idx="60036">
                  <c:v>675134719</c:v>
                </c:pt>
                <c:pt idx="60037">
                  <c:v>675145964.5</c:v>
                </c:pt>
                <c:pt idx="60038">
                  <c:v>675157210</c:v>
                </c:pt>
                <c:pt idx="60039">
                  <c:v>675168455.5</c:v>
                </c:pt>
                <c:pt idx="60040">
                  <c:v>675179701</c:v>
                </c:pt>
                <c:pt idx="60041">
                  <c:v>675190946.5</c:v>
                </c:pt>
                <c:pt idx="60042">
                  <c:v>675202192</c:v>
                </c:pt>
                <c:pt idx="60043">
                  <c:v>675213437.5</c:v>
                </c:pt>
                <c:pt idx="60044">
                  <c:v>675224683</c:v>
                </c:pt>
                <c:pt idx="60045">
                  <c:v>675235928.5</c:v>
                </c:pt>
                <c:pt idx="60046">
                  <c:v>675247174</c:v>
                </c:pt>
                <c:pt idx="60047">
                  <c:v>675258419.5</c:v>
                </c:pt>
                <c:pt idx="60048">
                  <c:v>675269665</c:v>
                </c:pt>
                <c:pt idx="60049">
                  <c:v>675280910.5</c:v>
                </c:pt>
                <c:pt idx="60050">
                  <c:v>675292156</c:v>
                </c:pt>
                <c:pt idx="60051">
                  <c:v>675303401.5</c:v>
                </c:pt>
                <c:pt idx="60052">
                  <c:v>675314647</c:v>
                </c:pt>
                <c:pt idx="60053">
                  <c:v>675325892.5</c:v>
                </c:pt>
                <c:pt idx="60054">
                  <c:v>675337138</c:v>
                </c:pt>
                <c:pt idx="60055">
                  <c:v>675348383.5</c:v>
                </c:pt>
                <c:pt idx="60056">
                  <c:v>675359629</c:v>
                </c:pt>
                <c:pt idx="60057">
                  <c:v>675370874.5</c:v>
                </c:pt>
                <c:pt idx="60058">
                  <c:v>675382120</c:v>
                </c:pt>
                <c:pt idx="60059">
                  <c:v>675393365.5</c:v>
                </c:pt>
                <c:pt idx="60060">
                  <c:v>675404611</c:v>
                </c:pt>
                <c:pt idx="60061">
                  <c:v>675415856.5</c:v>
                </c:pt>
                <c:pt idx="60062">
                  <c:v>675427102</c:v>
                </c:pt>
                <c:pt idx="60063">
                  <c:v>675438347.5</c:v>
                </c:pt>
                <c:pt idx="60064">
                  <c:v>675449593</c:v>
                </c:pt>
                <c:pt idx="60065">
                  <c:v>675460838.5</c:v>
                </c:pt>
                <c:pt idx="60066">
                  <c:v>675472084</c:v>
                </c:pt>
                <c:pt idx="60067">
                  <c:v>675483329.5</c:v>
                </c:pt>
                <c:pt idx="60068">
                  <c:v>675494575</c:v>
                </c:pt>
                <c:pt idx="60069">
                  <c:v>675505820.39999998</c:v>
                </c:pt>
                <c:pt idx="60070">
                  <c:v>675517065.89999998</c:v>
                </c:pt>
                <c:pt idx="60071">
                  <c:v>675528311.39999998</c:v>
                </c:pt>
                <c:pt idx="60072">
                  <c:v>675539556.89999998</c:v>
                </c:pt>
                <c:pt idx="60073">
                  <c:v>675550802.39999998</c:v>
                </c:pt>
                <c:pt idx="60074">
                  <c:v>675562047.89999998</c:v>
                </c:pt>
                <c:pt idx="60075">
                  <c:v>675573293.39999998</c:v>
                </c:pt>
                <c:pt idx="60076">
                  <c:v>675584538.89999998</c:v>
                </c:pt>
                <c:pt idx="60077">
                  <c:v>675595784.39999998</c:v>
                </c:pt>
                <c:pt idx="60078">
                  <c:v>675607029.89999998</c:v>
                </c:pt>
                <c:pt idx="60079">
                  <c:v>675618275.39999998</c:v>
                </c:pt>
                <c:pt idx="60080">
                  <c:v>675629520.89999998</c:v>
                </c:pt>
                <c:pt idx="60081">
                  <c:v>675640766.39999998</c:v>
                </c:pt>
                <c:pt idx="60082">
                  <c:v>675652011.89999998</c:v>
                </c:pt>
                <c:pt idx="60083">
                  <c:v>675663257.39999998</c:v>
                </c:pt>
                <c:pt idx="60084">
                  <c:v>675674502.89999998</c:v>
                </c:pt>
                <c:pt idx="60085">
                  <c:v>675685748.39999998</c:v>
                </c:pt>
                <c:pt idx="60086">
                  <c:v>675696993.89999998</c:v>
                </c:pt>
                <c:pt idx="60087">
                  <c:v>675708239.39999998</c:v>
                </c:pt>
                <c:pt idx="60088">
                  <c:v>675719484.89999998</c:v>
                </c:pt>
                <c:pt idx="60089">
                  <c:v>675730730.39999998</c:v>
                </c:pt>
                <c:pt idx="60090">
                  <c:v>675741975.89999998</c:v>
                </c:pt>
                <c:pt idx="60091">
                  <c:v>675753221.39999998</c:v>
                </c:pt>
                <c:pt idx="60092">
                  <c:v>675764466.89999998</c:v>
                </c:pt>
                <c:pt idx="60093">
                  <c:v>675775712.39999998</c:v>
                </c:pt>
                <c:pt idx="60094">
                  <c:v>675786957.89999998</c:v>
                </c:pt>
                <c:pt idx="60095">
                  <c:v>675798203.39999998</c:v>
                </c:pt>
                <c:pt idx="60096">
                  <c:v>675809448.89999998</c:v>
                </c:pt>
                <c:pt idx="60097">
                  <c:v>675820694.39999998</c:v>
                </c:pt>
                <c:pt idx="60098">
                  <c:v>675831939.89999998</c:v>
                </c:pt>
                <c:pt idx="60099">
                  <c:v>675843185.39999998</c:v>
                </c:pt>
                <c:pt idx="60100">
                  <c:v>675854430.89999998</c:v>
                </c:pt>
                <c:pt idx="60101">
                  <c:v>675865676.39999998</c:v>
                </c:pt>
                <c:pt idx="60102">
                  <c:v>675876921.89999998</c:v>
                </c:pt>
                <c:pt idx="60103">
                  <c:v>675888167.39999998</c:v>
                </c:pt>
                <c:pt idx="60104">
                  <c:v>675899412.89999998</c:v>
                </c:pt>
                <c:pt idx="60105">
                  <c:v>675910658.39999998</c:v>
                </c:pt>
                <c:pt idx="60106">
                  <c:v>675921903.89999998</c:v>
                </c:pt>
                <c:pt idx="60107">
                  <c:v>675933149.39999998</c:v>
                </c:pt>
                <c:pt idx="60108">
                  <c:v>675944394.89999998</c:v>
                </c:pt>
                <c:pt idx="60109">
                  <c:v>675955640.39999998</c:v>
                </c:pt>
                <c:pt idx="60110">
                  <c:v>675966885.89999998</c:v>
                </c:pt>
                <c:pt idx="60111">
                  <c:v>675978131.39999998</c:v>
                </c:pt>
                <c:pt idx="60112">
                  <c:v>675989376.89999998</c:v>
                </c:pt>
                <c:pt idx="60113">
                  <c:v>676000622.39999998</c:v>
                </c:pt>
                <c:pt idx="60114">
                  <c:v>676011867.89999998</c:v>
                </c:pt>
                <c:pt idx="60115">
                  <c:v>676023113.39999998</c:v>
                </c:pt>
                <c:pt idx="60116">
                  <c:v>676034358.89999998</c:v>
                </c:pt>
                <c:pt idx="60117">
                  <c:v>676045604.39999998</c:v>
                </c:pt>
                <c:pt idx="60118">
                  <c:v>676056849.89999998</c:v>
                </c:pt>
                <c:pt idx="60119">
                  <c:v>676068095.39999998</c:v>
                </c:pt>
                <c:pt idx="60120">
                  <c:v>676079340.79999995</c:v>
                </c:pt>
                <c:pt idx="60121">
                  <c:v>676090586.29999995</c:v>
                </c:pt>
                <c:pt idx="60122">
                  <c:v>676101831.79999995</c:v>
                </c:pt>
                <c:pt idx="60123">
                  <c:v>676113077.29999995</c:v>
                </c:pt>
                <c:pt idx="60124">
                  <c:v>676124322.79999995</c:v>
                </c:pt>
                <c:pt idx="60125">
                  <c:v>676135568.29999995</c:v>
                </c:pt>
                <c:pt idx="60126">
                  <c:v>676146813.79999995</c:v>
                </c:pt>
                <c:pt idx="60127">
                  <c:v>676158059.29999995</c:v>
                </c:pt>
                <c:pt idx="60128">
                  <c:v>676169304.79999995</c:v>
                </c:pt>
                <c:pt idx="60129">
                  <c:v>676180550.29999995</c:v>
                </c:pt>
                <c:pt idx="60130">
                  <c:v>676191795.79999995</c:v>
                </c:pt>
                <c:pt idx="60131">
                  <c:v>676203041.29999995</c:v>
                </c:pt>
                <c:pt idx="60132">
                  <c:v>676214286.79999995</c:v>
                </c:pt>
                <c:pt idx="60133">
                  <c:v>676225532.29999995</c:v>
                </c:pt>
                <c:pt idx="60134">
                  <c:v>676236777.79999995</c:v>
                </c:pt>
                <c:pt idx="60135">
                  <c:v>676248023.29999995</c:v>
                </c:pt>
                <c:pt idx="60136">
                  <c:v>676259268.79999995</c:v>
                </c:pt>
                <c:pt idx="60137">
                  <c:v>676270514.29999995</c:v>
                </c:pt>
                <c:pt idx="60138">
                  <c:v>676281759.79999995</c:v>
                </c:pt>
                <c:pt idx="60139">
                  <c:v>676293005.29999995</c:v>
                </c:pt>
                <c:pt idx="60140">
                  <c:v>676304250.79999995</c:v>
                </c:pt>
                <c:pt idx="60141">
                  <c:v>676315496.29999995</c:v>
                </c:pt>
                <c:pt idx="60142">
                  <c:v>676326741.79999995</c:v>
                </c:pt>
                <c:pt idx="60143">
                  <c:v>676337987.29999995</c:v>
                </c:pt>
                <c:pt idx="60144">
                  <c:v>676349232.79999995</c:v>
                </c:pt>
                <c:pt idx="60145">
                  <c:v>676360478.29999995</c:v>
                </c:pt>
                <c:pt idx="60146">
                  <c:v>676371723.79999995</c:v>
                </c:pt>
                <c:pt idx="60147">
                  <c:v>676382969.29999995</c:v>
                </c:pt>
                <c:pt idx="60148">
                  <c:v>676394214.79999995</c:v>
                </c:pt>
                <c:pt idx="60149">
                  <c:v>676405460.29999995</c:v>
                </c:pt>
                <c:pt idx="60150">
                  <c:v>676416705.79999995</c:v>
                </c:pt>
                <c:pt idx="60151">
                  <c:v>676427951.29999995</c:v>
                </c:pt>
                <c:pt idx="60152">
                  <c:v>676439196.79999995</c:v>
                </c:pt>
                <c:pt idx="60153">
                  <c:v>676450442.29999995</c:v>
                </c:pt>
                <c:pt idx="60154">
                  <c:v>676461687.79999995</c:v>
                </c:pt>
                <c:pt idx="60155">
                  <c:v>676472933.29999995</c:v>
                </c:pt>
                <c:pt idx="60156">
                  <c:v>676484178.79999995</c:v>
                </c:pt>
                <c:pt idx="60157">
                  <c:v>676495424.29999995</c:v>
                </c:pt>
                <c:pt idx="60158">
                  <c:v>676506669.79999995</c:v>
                </c:pt>
                <c:pt idx="60159">
                  <c:v>676517915.29999995</c:v>
                </c:pt>
                <c:pt idx="60160">
                  <c:v>676529160.79999995</c:v>
                </c:pt>
                <c:pt idx="60161">
                  <c:v>676540406.29999995</c:v>
                </c:pt>
                <c:pt idx="60162">
                  <c:v>676551651.79999995</c:v>
                </c:pt>
                <c:pt idx="60163">
                  <c:v>676562897.29999995</c:v>
                </c:pt>
                <c:pt idx="60164">
                  <c:v>676574142.79999995</c:v>
                </c:pt>
                <c:pt idx="60165">
                  <c:v>676585388.29999995</c:v>
                </c:pt>
                <c:pt idx="60166">
                  <c:v>676596633.79999995</c:v>
                </c:pt>
                <c:pt idx="60167">
                  <c:v>676607879.29999995</c:v>
                </c:pt>
                <c:pt idx="60168">
                  <c:v>676619124.79999995</c:v>
                </c:pt>
                <c:pt idx="60169">
                  <c:v>676630370.29999995</c:v>
                </c:pt>
                <c:pt idx="60170">
                  <c:v>676641615.70000005</c:v>
                </c:pt>
                <c:pt idx="60171">
                  <c:v>676652861.20000005</c:v>
                </c:pt>
                <c:pt idx="60172">
                  <c:v>676664106.70000005</c:v>
                </c:pt>
                <c:pt idx="60173">
                  <c:v>676675352.20000005</c:v>
                </c:pt>
                <c:pt idx="60174">
                  <c:v>676686597.70000005</c:v>
                </c:pt>
                <c:pt idx="60175">
                  <c:v>676697843.20000005</c:v>
                </c:pt>
                <c:pt idx="60176">
                  <c:v>676709088.70000005</c:v>
                </c:pt>
                <c:pt idx="60177">
                  <c:v>676720334.20000005</c:v>
                </c:pt>
                <c:pt idx="60178">
                  <c:v>676731579.70000005</c:v>
                </c:pt>
                <c:pt idx="60179">
                  <c:v>676742825.20000005</c:v>
                </c:pt>
                <c:pt idx="60180">
                  <c:v>676754070.70000005</c:v>
                </c:pt>
                <c:pt idx="60181">
                  <c:v>676765316.20000005</c:v>
                </c:pt>
                <c:pt idx="60182">
                  <c:v>676776561.70000005</c:v>
                </c:pt>
                <c:pt idx="60183">
                  <c:v>676787807.20000005</c:v>
                </c:pt>
                <c:pt idx="60184">
                  <c:v>676799052.70000005</c:v>
                </c:pt>
                <c:pt idx="60185">
                  <c:v>676810298.20000005</c:v>
                </c:pt>
                <c:pt idx="60186">
                  <c:v>676821543.70000005</c:v>
                </c:pt>
                <c:pt idx="60187">
                  <c:v>676832789.20000005</c:v>
                </c:pt>
                <c:pt idx="60188">
                  <c:v>676844034.70000005</c:v>
                </c:pt>
                <c:pt idx="60189">
                  <c:v>676855280.20000005</c:v>
                </c:pt>
                <c:pt idx="60190">
                  <c:v>676866525.70000005</c:v>
                </c:pt>
                <c:pt idx="60191">
                  <c:v>676877771.20000005</c:v>
                </c:pt>
                <c:pt idx="60192">
                  <c:v>676889016.70000005</c:v>
                </c:pt>
                <c:pt idx="60193">
                  <c:v>676900262.20000005</c:v>
                </c:pt>
                <c:pt idx="60194">
                  <c:v>676911507.70000005</c:v>
                </c:pt>
                <c:pt idx="60195">
                  <c:v>676922753.20000005</c:v>
                </c:pt>
                <c:pt idx="60196">
                  <c:v>676933998.70000005</c:v>
                </c:pt>
                <c:pt idx="60197">
                  <c:v>676945244.20000005</c:v>
                </c:pt>
                <c:pt idx="60198">
                  <c:v>676956489.70000005</c:v>
                </c:pt>
                <c:pt idx="60199">
                  <c:v>676967735.20000005</c:v>
                </c:pt>
                <c:pt idx="60200">
                  <c:v>676978980.70000005</c:v>
                </c:pt>
                <c:pt idx="60201">
                  <c:v>676990226.20000005</c:v>
                </c:pt>
                <c:pt idx="60202">
                  <c:v>677001471.70000005</c:v>
                </c:pt>
                <c:pt idx="60203">
                  <c:v>677012717.20000005</c:v>
                </c:pt>
                <c:pt idx="60204">
                  <c:v>677023962.70000005</c:v>
                </c:pt>
                <c:pt idx="60205">
                  <c:v>677035208.20000005</c:v>
                </c:pt>
                <c:pt idx="60206">
                  <c:v>677046453.70000005</c:v>
                </c:pt>
                <c:pt idx="60207">
                  <c:v>677057699.20000005</c:v>
                </c:pt>
                <c:pt idx="60208">
                  <c:v>677068944.70000005</c:v>
                </c:pt>
                <c:pt idx="60209">
                  <c:v>677080190.20000005</c:v>
                </c:pt>
                <c:pt idx="60210">
                  <c:v>677091435.70000005</c:v>
                </c:pt>
                <c:pt idx="60211">
                  <c:v>677102681.20000005</c:v>
                </c:pt>
                <c:pt idx="60212">
                  <c:v>677113926.70000005</c:v>
                </c:pt>
                <c:pt idx="60213">
                  <c:v>677125172.20000005</c:v>
                </c:pt>
                <c:pt idx="60214">
                  <c:v>677136417.70000005</c:v>
                </c:pt>
                <c:pt idx="60215">
                  <c:v>677147663.20000005</c:v>
                </c:pt>
                <c:pt idx="60216">
                  <c:v>677158908.70000005</c:v>
                </c:pt>
                <c:pt idx="60217">
                  <c:v>677170154.20000005</c:v>
                </c:pt>
                <c:pt idx="60218">
                  <c:v>677181399.70000005</c:v>
                </c:pt>
                <c:pt idx="60219">
                  <c:v>677192645.20000005</c:v>
                </c:pt>
                <c:pt idx="60220">
                  <c:v>677203890.70000005</c:v>
                </c:pt>
                <c:pt idx="60221">
                  <c:v>677215136.10000002</c:v>
                </c:pt>
                <c:pt idx="60222">
                  <c:v>677226381.60000002</c:v>
                </c:pt>
                <c:pt idx="60223">
                  <c:v>677237627.10000002</c:v>
                </c:pt>
                <c:pt idx="60224">
                  <c:v>677248872.60000002</c:v>
                </c:pt>
                <c:pt idx="60225">
                  <c:v>677260118.10000002</c:v>
                </c:pt>
                <c:pt idx="60226">
                  <c:v>677271363.60000002</c:v>
                </c:pt>
                <c:pt idx="60227">
                  <c:v>677282609.10000002</c:v>
                </c:pt>
                <c:pt idx="60228">
                  <c:v>677293854.60000002</c:v>
                </c:pt>
                <c:pt idx="60229">
                  <c:v>677305100.10000002</c:v>
                </c:pt>
                <c:pt idx="60230">
                  <c:v>677316345.60000002</c:v>
                </c:pt>
                <c:pt idx="60231">
                  <c:v>677327591.10000002</c:v>
                </c:pt>
                <c:pt idx="60232">
                  <c:v>677338836.60000002</c:v>
                </c:pt>
                <c:pt idx="60233">
                  <c:v>677350082.10000002</c:v>
                </c:pt>
                <c:pt idx="60234">
                  <c:v>677361327.60000002</c:v>
                </c:pt>
                <c:pt idx="60235">
                  <c:v>677372573.10000002</c:v>
                </c:pt>
                <c:pt idx="60236">
                  <c:v>677383818.60000002</c:v>
                </c:pt>
                <c:pt idx="60237">
                  <c:v>677395064.10000002</c:v>
                </c:pt>
                <c:pt idx="60238">
                  <c:v>677406309.60000002</c:v>
                </c:pt>
                <c:pt idx="60239">
                  <c:v>677417555.10000002</c:v>
                </c:pt>
                <c:pt idx="60240">
                  <c:v>677428800.60000002</c:v>
                </c:pt>
                <c:pt idx="60241">
                  <c:v>677440046.10000002</c:v>
                </c:pt>
                <c:pt idx="60242">
                  <c:v>677451291.60000002</c:v>
                </c:pt>
                <c:pt idx="60243">
                  <c:v>677462537.10000002</c:v>
                </c:pt>
                <c:pt idx="60244">
                  <c:v>677473782.60000002</c:v>
                </c:pt>
                <c:pt idx="60245">
                  <c:v>677485028.10000002</c:v>
                </c:pt>
                <c:pt idx="60246">
                  <c:v>677496273.60000002</c:v>
                </c:pt>
                <c:pt idx="60247">
                  <c:v>677507519.10000002</c:v>
                </c:pt>
                <c:pt idx="60248">
                  <c:v>677518764.60000002</c:v>
                </c:pt>
                <c:pt idx="60249">
                  <c:v>677530010.10000002</c:v>
                </c:pt>
                <c:pt idx="60250">
                  <c:v>677541255.60000002</c:v>
                </c:pt>
                <c:pt idx="60251">
                  <c:v>677552501.10000002</c:v>
                </c:pt>
                <c:pt idx="60252">
                  <c:v>677563746.60000002</c:v>
                </c:pt>
                <c:pt idx="60253">
                  <c:v>677574992.10000002</c:v>
                </c:pt>
                <c:pt idx="60254">
                  <c:v>677586237.60000002</c:v>
                </c:pt>
                <c:pt idx="60255">
                  <c:v>677597483.10000002</c:v>
                </c:pt>
                <c:pt idx="60256">
                  <c:v>677608728.60000002</c:v>
                </c:pt>
                <c:pt idx="60257">
                  <c:v>677619974.10000002</c:v>
                </c:pt>
                <c:pt idx="60258">
                  <c:v>677631219.60000002</c:v>
                </c:pt>
                <c:pt idx="60259">
                  <c:v>677642465.10000002</c:v>
                </c:pt>
                <c:pt idx="60260">
                  <c:v>677653710.60000002</c:v>
                </c:pt>
                <c:pt idx="60261">
                  <c:v>677664956.10000002</c:v>
                </c:pt>
                <c:pt idx="60262">
                  <c:v>677676201.60000002</c:v>
                </c:pt>
                <c:pt idx="60263">
                  <c:v>677687447.10000002</c:v>
                </c:pt>
                <c:pt idx="60264">
                  <c:v>677698692.60000002</c:v>
                </c:pt>
                <c:pt idx="60265">
                  <c:v>677709938.10000002</c:v>
                </c:pt>
                <c:pt idx="60266">
                  <c:v>677721183.60000002</c:v>
                </c:pt>
                <c:pt idx="60267">
                  <c:v>677732429.10000002</c:v>
                </c:pt>
                <c:pt idx="60268">
                  <c:v>677743674.60000002</c:v>
                </c:pt>
                <c:pt idx="60269">
                  <c:v>677754920.10000002</c:v>
                </c:pt>
                <c:pt idx="60270">
                  <c:v>677766165.60000002</c:v>
                </c:pt>
                <c:pt idx="60271">
                  <c:v>677777411</c:v>
                </c:pt>
                <c:pt idx="60272">
                  <c:v>677788656.5</c:v>
                </c:pt>
                <c:pt idx="60273">
                  <c:v>677799902</c:v>
                </c:pt>
                <c:pt idx="60274">
                  <c:v>677811147.5</c:v>
                </c:pt>
                <c:pt idx="60275">
                  <c:v>677822393</c:v>
                </c:pt>
                <c:pt idx="60276">
                  <c:v>677833638.5</c:v>
                </c:pt>
                <c:pt idx="60277">
                  <c:v>677844884</c:v>
                </c:pt>
                <c:pt idx="60278">
                  <c:v>677856129.5</c:v>
                </c:pt>
                <c:pt idx="60279">
                  <c:v>677867375</c:v>
                </c:pt>
                <c:pt idx="60280">
                  <c:v>677878620.5</c:v>
                </c:pt>
                <c:pt idx="60281">
                  <c:v>677889866</c:v>
                </c:pt>
                <c:pt idx="60282">
                  <c:v>677901111.5</c:v>
                </c:pt>
                <c:pt idx="60283">
                  <c:v>677912357</c:v>
                </c:pt>
                <c:pt idx="60284">
                  <c:v>677923602.5</c:v>
                </c:pt>
                <c:pt idx="60285">
                  <c:v>677934848</c:v>
                </c:pt>
                <c:pt idx="60286">
                  <c:v>677946093.5</c:v>
                </c:pt>
                <c:pt idx="60287">
                  <c:v>677957339</c:v>
                </c:pt>
                <c:pt idx="60288">
                  <c:v>677968584.5</c:v>
                </c:pt>
                <c:pt idx="60289">
                  <c:v>677979830</c:v>
                </c:pt>
                <c:pt idx="60290">
                  <c:v>677991075.5</c:v>
                </c:pt>
                <c:pt idx="60291">
                  <c:v>678002321</c:v>
                </c:pt>
                <c:pt idx="60292">
                  <c:v>678013566.5</c:v>
                </c:pt>
                <c:pt idx="60293">
                  <c:v>678024812</c:v>
                </c:pt>
                <c:pt idx="60294">
                  <c:v>678036057.5</c:v>
                </c:pt>
                <c:pt idx="60295">
                  <c:v>678047303</c:v>
                </c:pt>
                <c:pt idx="60296">
                  <c:v>678058548.5</c:v>
                </c:pt>
                <c:pt idx="60297">
                  <c:v>678069794</c:v>
                </c:pt>
                <c:pt idx="60298">
                  <c:v>678081039.5</c:v>
                </c:pt>
                <c:pt idx="60299">
                  <c:v>678092285</c:v>
                </c:pt>
                <c:pt idx="60300">
                  <c:v>678103530.5</c:v>
                </c:pt>
                <c:pt idx="60301">
                  <c:v>678114776</c:v>
                </c:pt>
                <c:pt idx="60302">
                  <c:v>678126021.5</c:v>
                </c:pt>
                <c:pt idx="60303">
                  <c:v>678137267</c:v>
                </c:pt>
                <c:pt idx="60304">
                  <c:v>678148512.5</c:v>
                </c:pt>
                <c:pt idx="60305">
                  <c:v>678159758</c:v>
                </c:pt>
                <c:pt idx="60306">
                  <c:v>678171003.5</c:v>
                </c:pt>
                <c:pt idx="60307">
                  <c:v>678182249</c:v>
                </c:pt>
                <c:pt idx="60308">
                  <c:v>678193494.5</c:v>
                </c:pt>
                <c:pt idx="60309">
                  <c:v>678204740</c:v>
                </c:pt>
                <c:pt idx="60310">
                  <c:v>678215985.5</c:v>
                </c:pt>
                <c:pt idx="60311">
                  <c:v>678227231</c:v>
                </c:pt>
                <c:pt idx="60312">
                  <c:v>678238476.5</c:v>
                </c:pt>
                <c:pt idx="60313">
                  <c:v>678249722</c:v>
                </c:pt>
                <c:pt idx="60314">
                  <c:v>678260967.5</c:v>
                </c:pt>
                <c:pt idx="60315">
                  <c:v>678272213</c:v>
                </c:pt>
                <c:pt idx="60316">
                  <c:v>678283458.5</c:v>
                </c:pt>
                <c:pt idx="60317">
                  <c:v>678294704</c:v>
                </c:pt>
                <c:pt idx="60318">
                  <c:v>678305949.5</c:v>
                </c:pt>
                <c:pt idx="60319">
                  <c:v>678317195</c:v>
                </c:pt>
                <c:pt idx="60320">
                  <c:v>678328440.5</c:v>
                </c:pt>
                <c:pt idx="60321">
                  <c:v>678339686</c:v>
                </c:pt>
                <c:pt idx="60322">
                  <c:v>678350931.39999998</c:v>
                </c:pt>
                <c:pt idx="60323">
                  <c:v>678362176.89999998</c:v>
                </c:pt>
                <c:pt idx="60324">
                  <c:v>678373422.39999998</c:v>
                </c:pt>
                <c:pt idx="60325">
                  <c:v>678384667.89999998</c:v>
                </c:pt>
                <c:pt idx="60326">
                  <c:v>678395913.39999998</c:v>
                </c:pt>
                <c:pt idx="60327">
                  <c:v>678407158.89999998</c:v>
                </c:pt>
                <c:pt idx="60328">
                  <c:v>678418404.39999998</c:v>
                </c:pt>
                <c:pt idx="60329">
                  <c:v>678429649.89999998</c:v>
                </c:pt>
                <c:pt idx="60330">
                  <c:v>678440895.39999998</c:v>
                </c:pt>
                <c:pt idx="60331">
                  <c:v>678452140.89999998</c:v>
                </c:pt>
                <c:pt idx="60332">
                  <c:v>678463386.39999998</c:v>
                </c:pt>
                <c:pt idx="60333">
                  <c:v>678474631.89999998</c:v>
                </c:pt>
                <c:pt idx="60334">
                  <c:v>678485877.39999998</c:v>
                </c:pt>
                <c:pt idx="60335">
                  <c:v>678497122.89999998</c:v>
                </c:pt>
                <c:pt idx="60336">
                  <c:v>678508368.39999998</c:v>
                </c:pt>
                <c:pt idx="60337">
                  <c:v>678519613.89999998</c:v>
                </c:pt>
                <c:pt idx="60338">
                  <c:v>678530859.39999998</c:v>
                </c:pt>
                <c:pt idx="60339">
                  <c:v>678542104.89999998</c:v>
                </c:pt>
                <c:pt idx="60340">
                  <c:v>678553350.39999998</c:v>
                </c:pt>
                <c:pt idx="60341">
                  <c:v>678564595.89999998</c:v>
                </c:pt>
                <c:pt idx="60342">
                  <c:v>678575841.39999998</c:v>
                </c:pt>
                <c:pt idx="60343">
                  <c:v>678587086.89999998</c:v>
                </c:pt>
                <c:pt idx="60344">
                  <c:v>678598332.39999998</c:v>
                </c:pt>
                <c:pt idx="60345">
                  <c:v>678609577.89999998</c:v>
                </c:pt>
                <c:pt idx="60346">
                  <c:v>678620823.39999998</c:v>
                </c:pt>
                <c:pt idx="60347">
                  <c:v>678632068.89999998</c:v>
                </c:pt>
                <c:pt idx="60348">
                  <c:v>678643314.39999998</c:v>
                </c:pt>
                <c:pt idx="60349">
                  <c:v>678654559.89999998</c:v>
                </c:pt>
                <c:pt idx="60350">
                  <c:v>678665805.39999998</c:v>
                </c:pt>
                <c:pt idx="60351">
                  <c:v>678677050.89999998</c:v>
                </c:pt>
                <c:pt idx="60352">
                  <c:v>678688296.39999998</c:v>
                </c:pt>
                <c:pt idx="60353">
                  <c:v>678699541.89999998</c:v>
                </c:pt>
                <c:pt idx="60354">
                  <c:v>678710787.39999998</c:v>
                </c:pt>
                <c:pt idx="60355">
                  <c:v>678722032.89999998</c:v>
                </c:pt>
                <c:pt idx="60356">
                  <c:v>678733278.39999998</c:v>
                </c:pt>
                <c:pt idx="60357">
                  <c:v>678744523.89999998</c:v>
                </c:pt>
                <c:pt idx="60358">
                  <c:v>678755769.39999998</c:v>
                </c:pt>
                <c:pt idx="60359">
                  <c:v>678767014.89999998</c:v>
                </c:pt>
                <c:pt idx="60360">
                  <c:v>678778260.39999998</c:v>
                </c:pt>
                <c:pt idx="60361">
                  <c:v>678789505.89999998</c:v>
                </c:pt>
                <c:pt idx="60362">
                  <c:v>678800751.39999998</c:v>
                </c:pt>
                <c:pt idx="60363">
                  <c:v>678811996.89999998</c:v>
                </c:pt>
                <c:pt idx="60364">
                  <c:v>678823242.39999998</c:v>
                </c:pt>
                <c:pt idx="60365">
                  <c:v>678834487.89999998</c:v>
                </c:pt>
                <c:pt idx="60366">
                  <c:v>678845733.39999998</c:v>
                </c:pt>
                <c:pt idx="60367">
                  <c:v>678856978.89999998</c:v>
                </c:pt>
                <c:pt idx="60368">
                  <c:v>678868224.39999998</c:v>
                </c:pt>
                <c:pt idx="60369">
                  <c:v>678879469.89999998</c:v>
                </c:pt>
                <c:pt idx="60370">
                  <c:v>678890715.39999998</c:v>
                </c:pt>
                <c:pt idx="60371">
                  <c:v>678901960.89999998</c:v>
                </c:pt>
                <c:pt idx="60372">
                  <c:v>678913206.29999995</c:v>
                </c:pt>
                <c:pt idx="60373">
                  <c:v>678924451.79999995</c:v>
                </c:pt>
                <c:pt idx="60374">
                  <c:v>678935697.29999995</c:v>
                </c:pt>
                <c:pt idx="60375">
                  <c:v>678946942.79999995</c:v>
                </c:pt>
                <c:pt idx="60376">
                  <c:v>678958188.29999995</c:v>
                </c:pt>
                <c:pt idx="60377">
                  <c:v>678969433.79999995</c:v>
                </c:pt>
                <c:pt idx="60378">
                  <c:v>678980679.29999995</c:v>
                </c:pt>
                <c:pt idx="60379">
                  <c:v>678991924.79999995</c:v>
                </c:pt>
                <c:pt idx="60380">
                  <c:v>679003170.29999995</c:v>
                </c:pt>
                <c:pt idx="60381">
                  <c:v>679014415.79999995</c:v>
                </c:pt>
                <c:pt idx="60382">
                  <c:v>679025661.29999995</c:v>
                </c:pt>
                <c:pt idx="60383">
                  <c:v>679036906.79999995</c:v>
                </c:pt>
                <c:pt idx="60384">
                  <c:v>679048152.29999995</c:v>
                </c:pt>
                <c:pt idx="60385">
                  <c:v>679059397.79999995</c:v>
                </c:pt>
                <c:pt idx="60386">
                  <c:v>679070643.29999995</c:v>
                </c:pt>
                <c:pt idx="60387">
                  <c:v>679081888.79999995</c:v>
                </c:pt>
                <c:pt idx="60388">
                  <c:v>679093134.29999995</c:v>
                </c:pt>
                <c:pt idx="60389">
                  <c:v>679104379.79999995</c:v>
                </c:pt>
                <c:pt idx="60390">
                  <c:v>679115625.29999995</c:v>
                </c:pt>
                <c:pt idx="60391">
                  <c:v>679126870.79999995</c:v>
                </c:pt>
                <c:pt idx="60392">
                  <c:v>679138116.29999995</c:v>
                </c:pt>
                <c:pt idx="60393">
                  <c:v>679149361.79999995</c:v>
                </c:pt>
                <c:pt idx="60394">
                  <c:v>679160607.29999995</c:v>
                </c:pt>
                <c:pt idx="60395">
                  <c:v>679171852.79999995</c:v>
                </c:pt>
                <c:pt idx="60396">
                  <c:v>679183098.29999995</c:v>
                </c:pt>
                <c:pt idx="60397">
                  <c:v>679194343.79999995</c:v>
                </c:pt>
                <c:pt idx="60398">
                  <c:v>679205589.29999995</c:v>
                </c:pt>
                <c:pt idx="60399">
                  <c:v>679216834.79999995</c:v>
                </c:pt>
                <c:pt idx="60400">
                  <c:v>679228080.29999995</c:v>
                </c:pt>
                <c:pt idx="60401">
                  <c:v>679239325.79999995</c:v>
                </c:pt>
                <c:pt idx="60402">
                  <c:v>679250571.29999995</c:v>
                </c:pt>
                <c:pt idx="60403">
                  <c:v>679261816.79999995</c:v>
                </c:pt>
                <c:pt idx="60404">
                  <c:v>679273062.29999995</c:v>
                </c:pt>
                <c:pt idx="60405">
                  <c:v>679284307.79999995</c:v>
                </c:pt>
                <c:pt idx="60406">
                  <c:v>679295553.29999995</c:v>
                </c:pt>
                <c:pt idx="60407">
                  <c:v>679306798.79999995</c:v>
                </c:pt>
                <c:pt idx="60408">
                  <c:v>679318044.29999995</c:v>
                </c:pt>
                <c:pt idx="60409">
                  <c:v>679329289.79999995</c:v>
                </c:pt>
                <c:pt idx="60410">
                  <c:v>679340535.29999995</c:v>
                </c:pt>
                <c:pt idx="60411">
                  <c:v>679351780.79999995</c:v>
                </c:pt>
                <c:pt idx="60412">
                  <c:v>679363026.29999995</c:v>
                </c:pt>
                <c:pt idx="60413">
                  <c:v>679374271.79999995</c:v>
                </c:pt>
                <c:pt idx="60414">
                  <c:v>679385517.29999995</c:v>
                </c:pt>
                <c:pt idx="60415">
                  <c:v>679396762.79999995</c:v>
                </c:pt>
                <c:pt idx="60416">
                  <c:v>679408008.29999995</c:v>
                </c:pt>
                <c:pt idx="60417">
                  <c:v>679419253.79999995</c:v>
                </c:pt>
                <c:pt idx="60418">
                  <c:v>679430499.29999995</c:v>
                </c:pt>
                <c:pt idx="60419">
                  <c:v>679441744.79999995</c:v>
                </c:pt>
                <c:pt idx="60420">
                  <c:v>679452990.29999995</c:v>
                </c:pt>
                <c:pt idx="60421">
                  <c:v>679464235.79999995</c:v>
                </c:pt>
                <c:pt idx="60422">
                  <c:v>679475481.29999995</c:v>
                </c:pt>
                <c:pt idx="60423">
                  <c:v>679486726.70000005</c:v>
                </c:pt>
                <c:pt idx="60424">
                  <c:v>679497972.20000005</c:v>
                </c:pt>
                <c:pt idx="60425">
                  <c:v>679509217.70000005</c:v>
                </c:pt>
                <c:pt idx="60426">
                  <c:v>679520463.20000005</c:v>
                </c:pt>
                <c:pt idx="60427">
                  <c:v>679531708.70000005</c:v>
                </c:pt>
                <c:pt idx="60428">
                  <c:v>679542954.20000005</c:v>
                </c:pt>
                <c:pt idx="60429">
                  <c:v>679554199.70000005</c:v>
                </c:pt>
                <c:pt idx="60430">
                  <c:v>679565445.20000005</c:v>
                </c:pt>
                <c:pt idx="60431">
                  <c:v>679576690.70000005</c:v>
                </c:pt>
                <c:pt idx="60432">
                  <c:v>679587936.20000005</c:v>
                </c:pt>
                <c:pt idx="60433">
                  <c:v>679599181.70000005</c:v>
                </c:pt>
                <c:pt idx="60434">
                  <c:v>679610427.20000005</c:v>
                </c:pt>
                <c:pt idx="60435">
                  <c:v>679621672.70000005</c:v>
                </c:pt>
                <c:pt idx="60436">
                  <c:v>679632918.20000005</c:v>
                </c:pt>
                <c:pt idx="60437">
                  <c:v>679644163.70000005</c:v>
                </c:pt>
                <c:pt idx="60438">
                  <c:v>679655409.20000005</c:v>
                </c:pt>
                <c:pt idx="60439">
                  <c:v>679666654.70000005</c:v>
                </c:pt>
                <c:pt idx="60440">
                  <c:v>679677900.20000005</c:v>
                </c:pt>
                <c:pt idx="60441">
                  <c:v>679689145.70000005</c:v>
                </c:pt>
                <c:pt idx="60442">
                  <c:v>679700391.20000005</c:v>
                </c:pt>
                <c:pt idx="60443">
                  <c:v>679711636.70000005</c:v>
                </c:pt>
                <c:pt idx="60444">
                  <c:v>679722882.20000005</c:v>
                </c:pt>
                <c:pt idx="60445">
                  <c:v>679734127.70000005</c:v>
                </c:pt>
                <c:pt idx="60446">
                  <c:v>679745373.20000005</c:v>
                </c:pt>
                <c:pt idx="60447">
                  <c:v>679756618.70000005</c:v>
                </c:pt>
                <c:pt idx="60448">
                  <c:v>679767864.20000005</c:v>
                </c:pt>
                <c:pt idx="60449">
                  <c:v>679779109.70000005</c:v>
                </c:pt>
                <c:pt idx="60450">
                  <c:v>679790355.20000005</c:v>
                </c:pt>
                <c:pt idx="60451">
                  <c:v>679801600.70000005</c:v>
                </c:pt>
                <c:pt idx="60452">
                  <c:v>679812846.20000005</c:v>
                </c:pt>
                <c:pt idx="60453">
                  <c:v>679824091.70000005</c:v>
                </c:pt>
                <c:pt idx="60454">
                  <c:v>679835337.20000005</c:v>
                </c:pt>
                <c:pt idx="60455">
                  <c:v>679846582.70000005</c:v>
                </c:pt>
                <c:pt idx="60456">
                  <c:v>679857828.20000005</c:v>
                </c:pt>
                <c:pt idx="60457">
                  <c:v>679869073.70000005</c:v>
                </c:pt>
                <c:pt idx="60458">
                  <c:v>679880319.20000005</c:v>
                </c:pt>
                <c:pt idx="60459">
                  <c:v>679891564.70000005</c:v>
                </c:pt>
                <c:pt idx="60460">
                  <c:v>679902810.20000005</c:v>
                </c:pt>
                <c:pt idx="60461">
                  <c:v>679914055.70000005</c:v>
                </c:pt>
                <c:pt idx="60462">
                  <c:v>679925301.20000005</c:v>
                </c:pt>
                <c:pt idx="60463">
                  <c:v>679936546.70000005</c:v>
                </c:pt>
                <c:pt idx="60464">
                  <c:v>679947792.20000005</c:v>
                </c:pt>
                <c:pt idx="60465">
                  <c:v>679959037.70000005</c:v>
                </c:pt>
                <c:pt idx="60466">
                  <c:v>679970283.20000005</c:v>
                </c:pt>
                <c:pt idx="60467">
                  <c:v>679981528.70000005</c:v>
                </c:pt>
                <c:pt idx="60468">
                  <c:v>679992774.20000005</c:v>
                </c:pt>
                <c:pt idx="60469">
                  <c:v>680004019.70000005</c:v>
                </c:pt>
                <c:pt idx="60470">
                  <c:v>680015265.20000005</c:v>
                </c:pt>
                <c:pt idx="60471">
                  <c:v>680026510.70000005</c:v>
                </c:pt>
                <c:pt idx="60472">
                  <c:v>680037756.20000005</c:v>
                </c:pt>
                <c:pt idx="60473">
                  <c:v>680049001.60000002</c:v>
                </c:pt>
                <c:pt idx="60474">
                  <c:v>680060247.10000002</c:v>
                </c:pt>
                <c:pt idx="60475">
                  <c:v>680071492.60000002</c:v>
                </c:pt>
                <c:pt idx="60476">
                  <c:v>680082738.10000002</c:v>
                </c:pt>
                <c:pt idx="60477">
                  <c:v>680093983.60000002</c:v>
                </c:pt>
                <c:pt idx="60478">
                  <c:v>680105229.10000002</c:v>
                </c:pt>
                <c:pt idx="60479">
                  <c:v>680116474.60000002</c:v>
                </c:pt>
                <c:pt idx="60480">
                  <c:v>680127720.10000002</c:v>
                </c:pt>
                <c:pt idx="60481">
                  <c:v>680138965.60000002</c:v>
                </c:pt>
                <c:pt idx="60482">
                  <c:v>680150211.10000002</c:v>
                </c:pt>
                <c:pt idx="60483">
                  <c:v>680161456.60000002</c:v>
                </c:pt>
                <c:pt idx="60484">
                  <c:v>680172702.10000002</c:v>
                </c:pt>
                <c:pt idx="60485">
                  <c:v>680183947.60000002</c:v>
                </c:pt>
                <c:pt idx="60486">
                  <c:v>680195193.10000002</c:v>
                </c:pt>
                <c:pt idx="60487">
                  <c:v>680206438.60000002</c:v>
                </c:pt>
                <c:pt idx="60488">
                  <c:v>680217684.10000002</c:v>
                </c:pt>
                <c:pt idx="60489">
                  <c:v>680228929.60000002</c:v>
                </c:pt>
                <c:pt idx="60490">
                  <c:v>680240175.10000002</c:v>
                </c:pt>
                <c:pt idx="60491">
                  <c:v>680251420.60000002</c:v>
                </c:pt>
                <c:pt idx="60492">
                  <c:v>680262666.10000002</c:v>
                </c:pt>
                <c:pt idx="60493">
                  <c:v>680273911.60000002</c:v>
                </c:pt>
                <c:pt idx="60494">
                  <c:v>680285157.10000002</c:v>
                </c:pt>
                <c:pt idx="60495">
                  <c:v>680296402.60000002</c:v>
                </c:pt>
                <c:pt idx="60496">
                  <c:v>680307648.10000002</c:v>
                </c:pt>
                <c:pt idx="60497">
                  <c:v>680318893.60000002</c:v>
                </c:pt>
                <c:pt idx="60498">
                  <c:v>680330139.10000002</c:v>
                </c:pt>
                <c:pt idx="60499">
                  <c:v>680341384.60000002</c:v>
                </c:pt>
                <c:pt idx="60500">
                  <c:v>680352630.10000002</c:v>
                </c:pt>
                <c:pt idx="60501">
                  <c:v>680363875.60000002</c:v>
                </c:pt>
                <c:pt idx="60502">
                  <c:v>680375121.10000002</c:v>
                </c:pt>
                <c:pt idx="60503">
                  <c:v>680386366.60000002</c:v>
                </c:pt>
                <c:pt idx="60504">
                  <c:v>680397612.10000002</c:v>
                </c:pt>
                <c:pt idx="60505">
                  <c:v>680408857.60000002</c:v>
                </c:pt>
                <c:pt idx="60506">
                  <c:v>680420103.10000002</c:v>
                </c:pt>
                <c:pt idx="60507">
                  <c:v>680431348.60000002</c:v>
                </c:pt>
                <c:pt idx="60508">
                  <c:v>680442594.10000002</c:v>
                </c:pt>
                <c:pt idx="60509">
                  <c:v>680453839.60000002</c:v>
                </c:pt>
                <c:pt idx="60510">
                  <c:v>680465085.10000002</c:v>
                </c:pt>
                <c:pt idx="60511">
                  <c:v>680476330.60000002</c:v>
                </c:pt>
                <c:pt idx="60512">
                  <c:v>680487576.10000002</c:v>
                </c:pt>
                <c:pt idx="60513">
                  <c:v>680498821.60000002</c:v>
                </c:pt>
                <c:pt idx="60514">
                  <c:v>680510067.10000002</c:v>
                </c:pt>
                <c:pt idx="60515">
                  <c:v>680521312.60000002</c:v>
                </c:pt>
                <c:pt idx="60516">
                  <c:v>680532558.10000002</c:v>
                </c:pt>
                <c:pt idx="60517">
                  <c:v>680543803.60000002</c:v>
                </c:pt>
                <c:pt idx="60518">
                  <c:v>680555049.10000002</c:v>
                </c:pt>
                <c:pt idx="60519">
                  <c:v>680566294.60000002</c:v>
                </c:pt>
                <c:pt idx="60520">
                  <c:v>680577540.10000002</c:v>
                </c:pt>
                <c:pt idx="60521">
                  <c:v>680588785.60000002</c:v>
                </c:pt>
                <c:pt idx="60522">
                  <c:v>680600031.10000002</c:v>
                </c:pt>
                <c:pt idx="60523">
                  <c:v>680611276.60000002</c:v>
                </c:pt>
                <c:pt idx="60524">
                  <c:v>680622522</c:v>
                </c:pt>
                <c:pt idx="60525">
                  <c:v>680633767.5</c:v>
                </c:pt>
                <c:pt idx="60526">
                  <c:v>680645013</c:v>
                </c:pt>
                <c:pt idx="60527">
                  <c:v>680656258.5</c:v>
                </c:pt>
                <c:pt idx="60528">
                  <c:v>680667504</c:v>
                </c:pt>
                <c:pt idx="60529">
                  <c:v>680678749.5</c:v>
                </c:pt>
                <c:pt idx="60530">
                  <c:v>680689995</c:v>
                </c:pt>
                <c:pt idx="60531">
                  <c:v>680701240.5</c:v>
                </c:pt>
                <c:pt idx="60532">
                  <c:v>680712486</c:v>
                </c:pt>
                <c:pt idx="60533">
                  <c:v>680723731.5</c:v>
                </c:pt>
                <c:pt idx="60534">
                  <c:v>680734977</c:v>
                </c:pt>
                <c:pt idx="60535">
                  <c:v>680746222.5</c:v>
                </c:pt>
                <c:pt idx="60536">
                  <c:v>680757468</c:v>
                </c:pt>
                <c:pt idx="60537">
                  <c:v>680768713.5</c:v>
                </c:pt>
                <c:pt idx="60538">
                  <c:v>680779959</c:v>
                </c:pt>
                <c:pt idx="60539">
                  <c:v>680791204.5</c:v>
                </c:pt>
                <c:pt idx="60540">
                  <c:v>680802450</c:v>
                </c:pt>
                <c:pt idx="60541">
                  <c:v>680813695.5</c:v>
                </c:pt>
                <c:pt idx="60542">
                  <c:v>680824941</c:v>
                </c:pt>
                <c:pt idx="60543">
                  <c:v>680836186.5</c:v>
                </c:pt>
                <c:pt idx="60544">
                  <c:v>680847432</c:v>
                </c:pt>
                <c:pt idx="60545">
                  <c:v>680858677.5</c:v>
                </c:pt>
                <c:pt idx="60546">
                  <c:v>680869923</c:v>
                </c:pt>
                <c:pt idx="60547">
                  <c:v>680881168.5</c:v>
                </c:pt>
                <c:pt idx="60548">
                  <c:v>680892414</c:v>
                </c:pt>
                <c:pt idx="60549">
                  <c:v>680903659.5</c:v>
                </c:pt>
                <c:pt idx="60550">
                  <c:v>680914905</c:v>
                </c:pt>
                <c:pt idx="60551">
                  <c:v>680926150.5</c:v>
                </c:pt>
                <c:pt idx="60552">
                  <c:v>680937396</c:v>
                </c:pt>
                <c:pt idx="60553">
                  <c:v>680948641.5</c:v>
                </c:pt>
                <c:pt idx="60554">
                  <c:v>680959887</c:v>
                </c:pt>
                <c:pt idx="60555">
                  <c:v>680971132.5</c:v>
                </c:pt>
                <c:pt idx="60556">
                  <c:v>680982378</c:v>
                </c:pt>
                <c:pt idx="60557">
                  <c:v>680993623.5</c:v>
                </c:pt>
                <c:pt idx="60558">
                  <c:v>681004869</c:v>
                </c:pt>
                <c:pt idx="60559">
                  <c:v>681016114.5</c:v>
                </c:pt>
                <c:pt idx="60560">
                  <c:v>681027360</c:v>
                </c:pt>
                <c:pt idx="60561">
                  <c:v>681038605.5</c:v>
                </c:pt>
                <c:pt idx="60562">
                  <c:v>681049851</c:v>
                </c:pt>
                <c:pt idx="60563">
                  <c:v>681061096.5</c:v>
                </c:pt>
                <c:pt idx="60564">
                  <c:v>681072342</c:v>
                </c:pt>
                <c:pt idx="60565">
                  <c:v>681083587.5</c:v>
                </c:pt>
                <c:pt idx="60566">
                  <c:v>681094833</c:v>
                </c:pt>
                <c:pt idx="60567">
                  <c:v>681106078.5</c:v>
                </c:pt>
                <c:pt idx="60568">
                  <c:v>681117324</c:v>
                </c:pt>
                <c:pt idx="60569">
                  <c:v>681128569.5</c:v>
                </c:pt>
                <c:pt idx="60570">
                  <c:v>681139815</c:v>
                </c:pt>
                <c:pt idx="60571">
                  <c:v>681151060.5</c:v>
                </c:pt>
                <c:pt idx="60572">
                  <c:v>681162306</c:v>
                </c:pt>
                <c:pt idx="60573">
                  <c:v>681173551.5</c:v>
                </c:pt>
                <c:pt idx="60574">
                  <c:v>681184796.89999998</c:v>
                </c:pt>
                <c:pt idx="60575">
                  <c:v>681196042.39999998</c:v>
                </c:pt>
                <c:pt idx="60576">
                  <c:v>681207287.89999998</c:v>
                </c:pt>
                <c:pt idx="60577">
                  <c:v>681218533.39999998</c:v>
                </c:pt>
                <c:pt idx="60578">
                  <c:v>681229778.89999998</c:v>
                </c:pt>
                <c:pt idx="60579">
                  <c:v>681241024.39999998</c:v>
                </c:pt>
                <c:pt idx="60580">
                  <c:v>681252269.89999998</c:v>
                </c:pt>
                <c:pt idx="60581">
                  <c:v>681263515.39999998</c:v>
                </c:pt>
                <c:pt idx="60582">
                  <c:v>681274760.89999998</c:v>
                </c:pt>
                <c:pt idx="60583">
                  <c:v>681286006.39999998</c:v>
                </c:pt>
                <c:pt idx="60584">
                  <c:v>681297251.89999998</c:v>
                </c:pt>
                <c:pt idx="60585">
                  <c:v>681308497.39999998</c:v>
                </c:pt>
                <c:pt idx="60586">
                  <c:v>681319742.89999998</c:v>
                </c:pt>
                <c:pt idx="60587">
                  <c:v>681330988.39999998</c:v>
                </c:pt>
                <c:pt idx="60588">
                  <c:v>681342233.89999998</c:v>
                </c:pt>
                <c:pt idx="60589">
                  <c:v>681353479.39999998</c:v>
                </c:pt>
                <c:pt idx="60590">
                  <c:v>681364724.89999998</c:v>
                </c:pt>
                <c:pt idx="60591">
                  <c:v>681375970.39999998</c:v>
                </c:pt>
                <c:pt idx="60592">
                  <c:v>681387215.89999998</c:v>
                </c:pt>
                <c:pt idx="60593">
                  <c:v>681398461.39999998</c:v>
                </c:pt>
                <c:pt idx="60594">
                  <c:v>681409706.89999998</c:v>
                </c:pt>
                <c:pt idx="60595">
                  <c:v>681420952.39999998</c:v>
                </c:pt>
                <c:pt idx="60596">
                  <c:v>681432197.89999998</c:v>
                </c:pt>
                <c:pt idx="60597">
                  <c:v>681443443.39999998</c:v>
                </c:pt>
                <c:pt idx="60598">
                  <c:v>681454688.89999998</c:v>
                </c:pt>
                <c:pt idx="60599">
                  <c:v>681465934.39999998</c:v>
                </c:pt>
                <c:pt idx="60600">
                  <c:v>681477179.89999998</c:v>
                </c:pt>
                <c:pt idx="60601">
                  <c:v>681488425.39999998</c:v>
                </c:pt>
                <c:pt idx="60602">
                  <c:v>681499670.89999998</c:v>
                </c:pt>
                <c:pt idx="60603">
                  <c:v>681510916.39999998</c:v>
                </c:pt>
                <c:pt idx="60604">
                  <c:v>681522161.89999998</c:v>
                </c:pt>
                <c:pt idx="60605">
                  <c:v>681533407.39999998</c:v>
                </c:pt>
                <c:pt idx="60606">
                  <c:v>681544652.89999998</c:v>
                </c:pt>
                <c:pt idx="60607">
                  <c:v>681555898.39999998</c:v>
                </c:pt>
                <c:pt idx="60608">
                  <c:v>681567143.89999998</c:v>
                </c:pt>
                <c:pt idx="60609">
                  <c:v>681578389.39999998</c:v>
                </c:pt>
                <c:pt idx="60610">
                  <c:v>681589634.89999998</c:v>
                </c:pt>
                <c:pt idx="60611">
                  <c:v>681600880.39999998</c:v>
                </c:pt>
                <c:pt idx="60612">
                  <c:v>681612125.89999998</c:v>
                </c:pt>
                <c:pt idx="60613">
                  <c:v>681623371.39999998</c:v>
                </c:pt>
                <c:pt idx="60614">
                  <c:v>681634616.89999998</c:v>
                </c:pt>
                <c:pt idx="60615">
                  <c:v>681645862.39999998</c:v>
                </c:pt>
                <c:pt idx="60616">
                  <c:v>681657107.89999998</c:v>
                </c:pt>
                <c:pt idx="60617">
                  <c:v>681668353.39999998</c:v>
                </c:pt>
                <c:pt idx="60618">
                  <c:v>681679598.89999998</c:v>
                </c:pt>
                <c:pt idx="60619">
                  <c:v>681690844.39999998</c:v>
                </c:pt>
                <c:pt idx="60620">
                  <c:v>681702089.89999998</c:v>
                </c:pt>
                <c:pt idx="60621">
                  <c:v>681713335.39999998</c:v>
                </c:pt>
                <c:pt idx="60622">
                  <c:v>681724580.89999998</c:v>
                </c:pt>
                <c:pt idx="60623">
                  <c:v>681735826.39999998</c:v>
                </c:pt>
                <c:pt idx="60624">
                  <c:v>681747071.89999998</c:v>
                </c:pt>
                <c:pt idx="60625">
                  <c:v>681758317.29999995</c:v>
                </c:pt>
                <c:pt idx="60626">
                  <c:v>681769562.79999995</c:v>
                </c:pt>
                <c:pt idx="60627">
                  <c:v>681780808.29999995</c:v>
                </c:pt>
                <c:pt idx="60628">
                  <c:v>681792053.79999995</c:v>
                </c:pt>
                <c:pt idx="60629">
                  <c:v>681803299.29999995</c:v>
                </c:pt>
                <c:pt idx="60630">
                  <c:v>681814544.79999995</c:v>
                </c:pt>
                <c:pt idx="60631">
                  <c:v>681825790.29999995</c:v>
                </c:pt>
                <c:pt idx="60632">
                  <c:v>681837035.79999995</c:v>
                </c:pt>
                <c:pt idx="60633">
                  <c:v>681848281.29999995</c:v>
                </c:pt>
                <c:pt idx="60634">
                  <c:v>681859526.79999995</c:v>
                </c:pt>
                <c:pt idx="60635">
                  <c:v>681870772.29999995</c:v>
                </c:pt>
                <c:pt idx="60636">
                  <c:v>681882017.79999995</c:v>
                </c:pt>
                <c:pt idx="60637">
                  <c:v>681893263.29999995</c:v>
                </c:pt>
                <c:pt idx="60638">
                  <c:v>681904508.79999995</c:v>
                </c:pt>
                <c:pt idx="60639">
                  <c:v>681915754.29999995</c:v>
                </c:pt>
                <c:pt idx="60640">
                  <c:v>681926999.79999995</c:v>
                </c:pt>
                <c:pt idx="60641">
                  <c:v>681938245.29999995</c:v>
                </c:pt>
                <c:pt idx="60642">
                  <c:v>681949490.79999995</c:v>
                </c:pt>
                <c:pt idx="60643">
                  <c:v>681960736.29999995</c:v>
                </c:pt>
                <c:pt idx="60644">
                  <c:v>681971981.79999995</c:v>
                </c:pt>
                <c:pt idx="60645">
                  <c:v>681983227.29999995</c:v>
                </c:pt>
                <c:pt idx="60646">
                  <c:v>681994472.79999995</c:v>
                </c:pt>
                <c:pt idx="60647">
                  <c:v>682005718.29999995</c:v>
                </c:pt>
                <c:pt idx="60648">
                  <c:v>682016963.79999995</c:v>
                </c:pt>
                <c:pt idx="60649">
                  <c:v>682028209.29999995</c:v>
                </c:pt>
                <c:pt idx="60650">
                  <c:v>682039454.79999995</c:v>
                </c:pt>
                <c:pt idx="60651">
                  <c:v>682050700.29999995</c:v>
                </c:pt>
                <c:pt idx="60652">
                  <c:v>682061945.79999995</c:v>
                </c:pt>
                <c:pt idx="60653">
                  <c:v>682073191.29999995</c:v>
                </c:pt>
                <c:pt idx="60654">
                  <c:v>682084436.79999995</c:v>
                </c:pt>
                <c:pt idx="60655">
                  <c:v>682095682.29999995</c:v>
                </c:pt>
                <c:pt idx="60656">
                  <c:v>682106927.79999995</c:v>
                </c:pt>
                <c:pt idx="60657">
                  <c:v>682118173.29999995</c:v>
                </c:pt>
                <c:pt idx="60658">
                  <c:v>682129418.79999995</c:v>
                </c:pt>
                <c:pt idx="60659">
                  <c:v>682140664.29999995</c:v>
                </c:pt>
                <c:pt idx="60660">
                  <c:v>682151909.79999995</c:v>
                </c:pt>
                <c:pt idx="60661">
                  <c:v>682163155.29999995</c:v>
                </c:pt>
                <c:pt idx="60662">
                  <c:v>682174400.79999995</c:v>
                </c:pt>
                <c:pt idx="60663">
                  <c:v>682185646.29999995</c:v>
                </c:pt>
                <c:pt idx="60664">
                  <c:v>682196891.79999995</c:v>
                </c:pt>
                <c:pt idx="60665">
                  <c:v>682208137.29999995</c:v>
                </c:pt>
                <c:pt idx="60666">
                  <c:v>682219382.79999995</c:v>
                </c:pt>
                <c:pt idx="60667">
                  <c:v>682230628.29999995</c:v>
                </c:pt>
                <c:pt idx="60668">
                  <c:v>682241873.79999995</c:v>
                </c:pt>
                <c:pt idx="60669">
                  <c:v>682253119.29999995</c:v>
                </c:pt>
                <c:pt idx="60670">
                  <c:v>682264364.79999995</c:v>
                </c:pt>
                <c:pt idx="60671">
                  <c:v>682275610.29999995</c:v>
                </c:pt>
                <c:pt idx="60672">
                  <c:v>682286855.79999995</c:v>
                </c:pt>
                <c:pt idx="60673">
                  <c:v>682298101.29999995</c:v>
                </c:pt>
                <c:pt idx="60674">
                  <c:v>682309346.79999995</c:v>
                </c:pt>
                <c:pt idx="60675">
                  <c:v>682320592.20000005</c:v>
                </c:pt>
                <c:pt idx="60676">
                  <c:v>682331837.70000005</c:v>
                </c:pt>
                <c:pt idx="60677">
                  <c:v>682343083.20000005</c:v>
                </c:pt>
                <c:pt idx="60678">
                  <c:v>682354328.70000005</c:v>
                </c:pt>
                <c:pt idx="60679">
                  <c:v>682365574.20000005</c:v>
                </c:pt>
                <c:pt idx="60680">
                  <c:v>682376819.70000005</c:v>
                </c:pt>
                <c:pt idx="60681">
                  <c:v>682388065.20000005</c:v>
                </c:pt>
                <c:pt idx="60682">
                  <c:v>682399310.70000005</c:v>
                </c:pt>
                <c:pt idx="60683">
                  <c:v>682410556.20000005</c:v>
                </c:pt>
                <c:pt idx="60684">
                  <c:v>682421801.70000005</c:v>
                </c:pt>
                <c:pt idx="60685">
                  <c:v>682433047.20000005</c:v>
                </c:pt>
                <c:pt idx="60686">
                  <c:v>682444292.70000005</c:v>
                </c:pt>
                <c:pt idx="60687">
                  <c:v>682455538.20000005</c:v>
                </c:pt>
                <c:pt idx="60688">
                  <c:v>682466783.70000005</c:v>
                </c:pt>
                <c:pt idx="60689">
                  <c:v>682478029.20000005</c:v>
                </c:pt>
                <c:pt idx="60690">
                  <c:v>682489274.70000005</c:v>
                </c:pt>
                <c:pt idx="60691">
                  <c:v>682500520.20000005</c:v>
                </c:pt>
                <c:pt idx="60692">
                  <c:v>682511765.70000005</c:v>
                </c:pt>
                <c:pt idx="60693">
                  <c:v>682523011.20000005</c:v>
                </c:pt>
                <c:pt idx="60694">
                  <c:v>682534256.70000005</c:v>
                </c:pt>
                <c:pt idx="60695">
                  <c:v>682545502.20000005</c:v>
                </c:pt>
                <c:pt idx="60696">
                  <c:v>682556747.70000005</c:v>
                </c:pt>
                <c:pt idx="60697">
                  <c:v>682567993.20000005</c:v>
                </c:pt>
                <c:pt idx="60698">
                  <c:v>682579238.70000005</c:v>
                </c:pt>
                <c:pt idx="60699">
                  <c:v>682590484.20000005</c:v>
                </c:pt>
                <c:pt idx="60700">
                  <c:v>682601729.70000005</c:v>
                </c:pt>
                <c:pt idx="60701">
                  <c:v>682612975.20000005</c:v>
                </c:pt>
                <c:pt idx="60702">
                  <c:v>682624220.70000005</c:v>
                </c:pt>
                <c:pt idx="60703">
                  <c:v>682635466.20000005</c:v>
                </c:pt>
                <c:pt idx="60704">
                  <c:v>682646711.70000005</c:v>
                </c:pt>
                <c:pt idx="60705">
                  <c:v>682657957.20000005</c:v>
                </c:pt>
                <c:pt idx="60706">
                  <c:v>682669202.70000005</c:v>
                </c:pt>
                <c:pt idx="60707">
                  <c:v>682680448.20000005</c:v>
                </c:pt>
                <c:pt idx="60708">
                  <c:v>682691693.70000005</c:v>
                </c:pt>
                <c:pt idx="60709">
                  <c:v>682702939.20000005</c:v>
                </c:pt>
                <c:pt idx="60710">
                  <c:v>682714184.70000005</c:v>
                </c:pt>
                <c:pt idx="60711">
                  <c:v>682725430.20000005</c:v>
                </c:pt>
                <c:pt idx="60712">
                  <c:v>682736675.70000005</c:v>
                </c:pt>
                <c:pt idx="60713">
                  <c:v>682747921.20000005</c:v>
                </c:pt>
                <c:pt idx="60714">
                  <c:v>682759166.70000005</c:v>
                </c:pt>
                <c:pt idx="60715">
                  <c:v>682770412.20000005</c:v>
                </c:pt>
                <c:pt idx="60716">
                  <c:v>682781657.70000005</c:v>
                </c:pt>
                <c:pt idx="60717">
                  <c:v>682792903.20000005</c:v>
                </c:pt>
                <c:pt idx="60718">
                  <c:v>682804148.70000005</c:v>
                </c:pt>
                <c:pt idx="60719">
                  <c:v>682815394.20000005</c:v>
                </c:pt>
                <c:pt idx="60720">
                  <c:v>682826639.70000005</c:v>
                </c:pt>
                <c:pt idx="60721">
                  <c:v>682837885.20000005</c:v>
                </c:pt>
                <c:pt idx="60722">
                  <c:v>682849130.70000005</c:v>
                </c:pt>
                <c:pt idx="60723">
                  <c:v>682860376.20000005</c:v>
                </c:pt>
                <c:pt idx="60724">
                  <c:v>682871621.70000005</c:v>
                </c:pt>
                <c:pt idx="60725">
                  <c:v>682882867.10000002</c:v>
                </c:pt>
                <c:pt idx="60726">
                  <c:v>682894112.60000002</c:v>
                </c:pt>
                <c:pt idx="60727">
                  <c:v>682905358.10000002</c:v>
                </c:pt>
                <c:pt idx="60728">
                  <c:v>682916603.60000002</c:v>
                </c:pt>
                <c:pt idx="60729">
                  <c:v>682927849.10000002</c:v>
                </c:pt>
                <c:pt idx="60730">
                  <c:v>682939094.60000002</c:v>
                </c:pt>
                <c:pt idx="60731">
                  <c:v>682950340.10000002</c:v>
                </c:pt>
                <c:pt idx="60732">
                  <c:v>682961585.60000002</c:v>
                </c:pt>
                <c:pt idx="60733">
                  <c:v>682972831.10000002</c:v>
                </c:pt>
                <c:pt idx="60734">
                  <c:v>682984076.60000002</c:v>
                </c:pt>
                <c:pt idx="60735">
                  <c:v>682995322.10000002</c:v>
                </c:pt>
                <c:pt idx="60736">
                  <c:v>683006567.60000002</c:v>
                </c:pt>
                <c:pt idx="60737">
                  <c:v>683017813.10000002</c:v>
                </c:pt>
                <c:pt idx="60738">
                  <c:v>683029058.60000002</c:v>
                </c:pt>
                <c:pt idx="60739">
                  <c:v>683040304.10000002</c:v>
                </c:pt>
                <c:pt idx="60740">
                  <c:v>683051549.60000002</c:v>
                </c:pt>
                <c:pt idx="60741">
                  <c:v>683062795.10000002</c:v>
                </c:pt>
                <c:pt idx="60742">
                  <c:v>683074040.60000002</c:v>
                </c:pt>
                <c:pt idx="60743">
                  <c:v>683085286.10000002</c:v>
                </c:pt>
                <c:pt idx="60744">
                  <c:v>683096531.60000002</c:v>
                </c:pt>
                <c:pt idx="60745">
                  <c:v>683107777.10000002</c:v>
                </c:pt>
                <c:pt idx="60746">
                  <c:v>683119022.60000002</c:v>
                </c:pt>
                <c:pt idx="60747">
                  <c:v>683130268.10000002</c:v>
                </c:pt>
                <c:pt idx="60748">
                  <c:v>683141513.60000002</c:v>
                </c:pt>
                <c:pt idx="60749">
                  <c:v>683152759.10000002</c:v>
                </c:pt>
                <c:pt idx="60750">
                  <c:v>683164004.60000002</c:v>
                </c:pt>
                <c:pt idx="60751">
                  <c:v>683175250.10000002</c:v>
                </c:pt>
                <c:pt idx="60752">
                  <c:v>683186495.60000002</c:v>
                </c:pt>
                <c:pt idx="60753">
                  <c:v>683197741.10000002</c:v>
                </c:pt>
                <c:pt idx="60754">
                  <c:v>683208986.60000002</c:v>
                </c:pt>
                <c:pt idx="60755">
                  <c:v>683220232.10000002</c:v>
                </c:pt>
                <c:pt idx="60756">
                  <c:v>683231477.60000002</c:v>
                </c:pt>
                <c:pt idx="60757">
                  <c:v>683242723.10000002</c:v>
                </c:pt>
                <c:pt idx="60758">
                  <c:v>683253968.60000002</c:v>
                </c:pt>
                <c:pt idx="60759">
                  <c:v>683265214.10000002</c:v>
                </c:pt>
                <c:pt idx="60760">
                  <c:v>683276459.60000002</c:v>
                </c:pt>
                <c:pt idx="60761">
                  <c:v>683287705.10000002</c:v>
                </c:pt>
                <c:pt idx="60762">
                  <c:v>683298950.60000002</c:v>
                </c:pt>
                <c:pt idx="60763">
                  <c:v>683310196.10000002</c:v>
                </c:pt>
                <c:pt idx="60764">
                  <c:v>683321441.60000002</c:v>
                </c:pt>
                <c:pt idx="60765">
                  <c:v>683332687.10000002</c:v>
                </c:pt>
                <c:pt idx="60766">
                  <c:v>683343932.60000002</c:v>
                </c:pt>
                <c:pt idx="60767">
                  <c:v>683355178.10000002</c:v>
                </c:pt>
                <c:pt idx="60768">
                  <c:v>683366423.60000002</c:v>
                </c:pt>
                <c:pt idx="60769">
                  <c:v>683377669.10000002</c:v>
                </c:pt>
                <c:pt idx="60770">
                  <c:v>683388914.60000002</c:v>
                </c:pt>
                <c:pt idx="60771">
                  <c:v>683400160.10000002</c:v>
                </c:pt>
                <c:pt idx="60772">
                  <c:v>683411405.60000002</c:v>
                </c:pt>
                <c:pt idx="60773">
                  <c:v>683422651.10000002</c:v>
                </c:pt>
                <c:pt idx="60774">
                  <c:v>683433896.60000002</c:v>
                </c:pt>
                <c:pt idx="60775">
                  <c:v>683445142.10000002</c:v>
                </c:pt>
                <c:pt idx="60776">
                  <c:v>683456387.5</c:v>
                </c:pt>
                <c:pt idx="60777">
                  <c:v>683467633</c:v>
                </c:pt>
                <c:pt idx="60778">
                  <c:v>683478878.5</c:v>
                </c:pt>
                <c:pt idx="60779">
                  <c:v>683490124</c:v>
                </c:pt>
                <c:pt idx="60780">
                  <c:v>683501369.5</c:v>
                </c:pt>
                <c:pt idx="60781">
                  <c:v>683512615</c:v>
                </c:pt>
                <c:pt idx="60782">
                  <c:v>683523860.5</c:v>
                </c:pt>
                <c:pt idx="60783">
                  <c:v>683535106</c:v>
                </c:pt>
                <c:pt idx="60784">
                  <c:v>683546351.5</c:v>
                </c:pt>
                <c:pt idx="60785">
                  <c:v>683557597</c:v>
                </c:pt>
                <c:pt idx="60786">
                  <c:v>683568842.5</c:v>
                </c:pt>
                <c:pt idx="60787">
                  <c:v>683580088</c:v>
                </c:pt>
                <c:pt idx="60788">
                  <c:v>683591333.5</c:v>
                </c:pt>
                <c:pt idx="60789">
                  <c:v>683602579</c:v>
                </c:pt>
                <c:pt idx="60790">
                  <c:v>683613824.5</c:v>
                </c:pt>
                <c:pt idx="60791">
                  <c:v>683625070</c:v>
                </c:pt>
                <c:pt idx="60792">
                  <c:v>683636315.5</c:v>
                </c:pt>
                <c:pt idx="60793">
                  <c:v>683647561</c:v>
                </c:pt>
                <c:pt idx="60794">
                  <c:v>683658806.5</c:v>
                </c:pt>
                <c:pt idx="60795">
                  <c:v>683670052</c:v>
                </c:pt>
                <c:pt idx="60796">
                  <c:v>683681297.5</c:v>
                </c:pt>
                <c:pt idx="60797">
                  <c:v>683692543</c:v>
                </c:pt>
                <c:pt idx="60798">
                  <c:v>683703788.5</c:v>
                </c:pt>
                <c:pt idx="60799">
                  <c:v>683715034</c:v>
                </c:pt>
                <c:pt idx="60800">
                  <c:v>683726279.5</c:v>
                </c:pt>
                <c:pt idx="60801">
                  <c:v>683737525</c:v>
                </c:pt>
                <c:pt idx="60802">
                  <c:v>683748770.5</c:v>
                </c:pt>
                <c:pt idx="60803">
                  <c:v>683760016</c:v>
                </c:pt>
                <c:pt idx="60804">
                  <c:v>683771261.5</c:v>
                </c:pt>
                <c:pt idx="60805">
                  <c:v>683782507</c:v>
                </c:pt>
                <c:pt idx="60806">
                  <c:v>683793752.5</c:v>
                </c:pt>
                <c:pt idx="60807">
                  <c:v>683804998</c:v>
                </c:pt>
                <c:pt idx="60808">
                  <c:v>683816243.5</c:v>
                </c:pt>
                <c:pt idx="60809">
                  <c:v>683827489</c:v>
                </c:pt>
                <c:pt idx="60810">
                  <c:v>683838734.5</c:v>
                </c:pt>
                <c:pt idx="60811">
                  <c:v>683849980</c:v>
                </c:pt>
                <c:pt idx="60812">
                  <c:v>683861225.5</c:v>
                </c:pt>
                <c:pt idx="60813">
                  <c:v>683872471</c:v>
                </c:pt>
                <c:pt idx="60814">
                  <c:v>683883716.5</c:v>
                </c:pt>
                <c:pt idx="60815">
                  <c:v>683894962</c:v>
                </c:pt>
                <c:pt idx="60816">
                  <c:v>683906207.5</c:v>
                </c:pt>
                <c:pt idx="60817">
                  <c:v>683917453</c:v>
                </c:pt>
                <c:pt idx="60818">
                  <c:v>683928698.5</c:v>
                </c:pt>
                <c:pt idx="60819">
                  <c:v>683939944</c:v>
                </c:pt>
                <c:pt idx="60820">
                  <c:v>683951189.5</c:v>
                </c:pt>
                <c:pt idx="60821">
                  <c:v>683962435</c:v>
                </c:pt>
                <c:pt idx="60822">
                  <c:v>683973680.5</c:v>
                </c:pt>
                <c:pt idx="60823">
                  <c:v>683984926</c:v>
                </c:pt>
                <c:pt idx="60824">
                  <c:v>683996171.5</c:v>
                </c:pt>
                <c:pt idx="60825">
                  <c:v>684007417</c:v>
                </c:pt>
                <c:pt idx="60826">
                  <c:v>684018662.39999998</c:v>
                </c:pt>
                <c:pt idx="60827">
                  <c:v>684029907.89999998</c:v>
                </c:pt>
                <c:pt idx="60828">
                  <c:v>684041153.39999998</c:v>
                </c:pt>
                <c:pt idx="60829">
                  <c:v>684052398.89999998</c:v>
                </c:pt>
                <c:pt idx="60830">
                  <c:v>684063644.39999998</c:v>
                </c:pt>
                <c:pt idx="60831">
                  <c:v>684074889.89999998</c:v>
                </c:pt>
                <c:pt idx="60832">
                  <c:v>684086135.39999998</c:v>
                </c:pt>
                <c:pt idx="60833">
                  <c:v>684097380.89999998</c:v>
                </c:pt>
                <c:pt idx="60834">
                  <c:v>684108626.39999998</c:v>
                </c:pt>
                <c:pt idx="60835">
                  <c:v>684119871.89999998</c:v>
                </c:pt>
                <c:pt idx="60836">
                  <c:v>684131117.39999998</c:v>
                </c:pt>
                <c:pt idx="60837">
                  <c:v>684142362.89999998</c:v>
                </c:pt>
                <c:pt idx="60838">
                  <c:v>684153608.39999998</c:v>
                </c:pt>
                <c:pt idx="60839">
                  <c:v>684164853.89999998</c:v>
                </c:pt>
                <c:pt idx="60840">
                  <c:v>684176099.39999998</c:v>
                </c:pt>
                <c:pt idx="60841">
                  <c:v>684187344.89999998</c:v>
                </c:pt>
                <c:pt idx="60842">
                  <c:v>684198590.39999998</c:v>
                </c:pt>
                <c:pt idx="60843">
                  <c:v>684209835.89999998</c:v>
                </c:pt>
                <c:pt idx="60844">
                  <c:v>684221081.39999998</c:v>
                </c:pt>
                <c:pt idx="60845">
                  <c:v>684232326.89999998</c:v>
                </c:pt>
                <c:pt idx="60846">
                  <c:v>684243572.39999998</c:v>
                </c:pt>
                <c:pt idx="60847">
                  <c:v>684254817.89999998</c:v>
                </c:pt>
                <c:pt idx="60848">
                  <c:v>684266063.39999998</c:v>
                </c:pt>
                <c:pt idx="60849">
                  <c:v>684277308.89999998</c:v>
                </c:pt>
                <c:pt idx="60850">
                  <c:v>684288554.39999998</c:v>
                </c:pt>
                <c:pt idx="60851">
                  <c:v>684299799.89999998</c:v>
                </c:pt>
                <c:pt idx="60852">
                  <c:v>684311045.39999998</c:v>
                </c:pt>
                <c:pt idx="60853">
                  <c:v>684322290.89999998</c:v>
                </c:pt>
                <c:pt idx="60854">
                  <c:v>684333536.39999998</c:v>
                </c:pt>
                <c:pt idx="60855">
                  <c:v>684344781.89999998</c:v>
                </c:pt>
                <c:pt idx="60856">
                  <c:v>684356027.39999998</c:v>
                </c:pt>
                <c:pt idx="60857">
                  <c:v>684367272.89999998</c:v>
                </c:pt>
                <c:pt idx="60858">
                  <c:v>684378518.39999998</c:v>
                </c:pt>
                <c:pt idx="60859">
                  <c:v>684389763.89999998</c:v>
                </c:pt>
                <c:pt idx="60860">
                  <c:v>684401009.39999998</c:v>
                </c:pt>
                <c:pt idx="60861">
                  <c:v>684412254.89999998</c:v>
                </c:pt>
                <c:pt idx="60862">
                  <c:v>684423500.39999998</c:v>
                </c:pt>
                <c:pt idx="60863">
                  <c:v>684434745.89999998</c:v>
                </c:pt>
                <c:pt idx="60864">
                  <c:v>684445991.39999998</c:v>
                </c:pt>
                <c:pt idx="60865">
                  <c:v>684457236.89999998</c:v>
                </c:pt>
                <c:pt idx="60866">
                  <c:v>684468482.39999998</c:v>
                </c:pt>
                <c:pt idx="60867">
                  <c:v>684479727.89999998</c:v>
                </c:pt>
                <c:pt idx="60868">
                  <c:v>684490973.39999998</c:v>
                </c:pt>
                <c:pt idx="60869">
                  <c:v>684502218.89999998</c:v>
                </c:pt>
                <c:pt idx="60870">
                  <c:v>684513464.39999998</c:v>
                </c:pt>
                <c:pt idx="60871">
                  <c:v>684524709.89999998</c:v>
                </c:pt>
                <c:pt idx="60872">
                  <c:v>684535955.39999998</c:v>
                </c:pt>
                <c:pt idx="60873">
                  <c:v>684547200.89999998</c:v>
                </c:pt>
                <c:pt idx="60874">
                  <c:v>684558446.39999998</c:v>
                </c:pt>
                <c:pt idx="60875">
                  <c:v>684569691.89999998</c:v>
                </c:pt>
                <c:pt idx="60876">
                  <c:v>684580937.39999998</c:v>
                </c:pt>
                <c:pt idx="60877">
                  <c:v>684592182.79999995</c:v>
                </c:pt>
                <c:pt idx="60878">
                  <c:v>684603428.29999995</c:v>
                </c:pt>
                <c:pt idx="60879">
                  <c:v>684614673.79999995</c:v>
                </c:pt>
                <c:pt idx="60880">
                  <c:v>684625919.29999995</c:v>
                </c:pt>
                <c:pt idx="60881">
                  <c:v>684637164.79999995</c:v>
                </c:pt>
                <c:pt idx="60882">
                  <c:v>684648410.29999995</c:v>
                </c:pt>
                <c:pt idx="60883">
                  <c:v>684659655.79999995</c:v>
                </c:pt>
                <c:pt idx="60884">
                  <c:v>684670901.29999995</c:v>
                </c:pt>
                <c:pt idx="60885">
                  <c:v>684682146.79999995</c:v>
                </c:pt>
                <c:pt idx="60886">
                  <c:v>684693392.29999995</c:v>
                </c:pt>
                <c:pt idx="60887">
                  <c:v>684704637.79999995</c:v>
                </c:pt>
                <c:pt idx="60888">
                  <c:v>684715883.29999995</c:v>
                </c:pt>
                <c:pt idx="60889">
                  <c:v>684727128.79999995</c:v>
                </c:pt>
                <c:pt idx="60890">
                  <c:v>684738374.29999995</c:v>
                </c:pt>
                <c:pt idx="60891">
                  <c:v>684749619.79999995</c:v>
                </c:pt>
                <c:pt idx="60892">
                  <c:v>684760865.29999995</c:v>
                </c:pt>
                <c:pt idx="60893">
                  <c:v>684772110.79999995</c:v>
                </c:pt>
                <c:pt idx="60894">
                  <c:v>684783356.29999995</c:v>
                </c:pt>
                <c:pt idx="60895">
                  <c:v>684794601.79999995</c:v>
                </c:pt>
                <c:pt idx="60896">
                  <c:v>684805847.29999995</c:v>
                </c:pt>
                <c:pt idx="60897">
                  <c:v>684817092.79999995</c:v>
                </c:pt>
                <c:pt idx="60898">
                  <c:v>684828338.29999995</c:v>
                </c:pt>
                <c:pt idx="60899">
                  <c:v>684839583.79999995</c:v>
                </c:pt>
                <c:pt idx="60900">
                  <c:v>684850829.29999995</c:v>
                </c:pt>
                <c:pt idx="60901">
                  <c:v>684862074.79999995</c:v>
                </c:pt>
                <c:pt idx="60902">
                  <c:v>684873320.29999995</c:v>
                </c:pt>
                <c:pt idx="60903">
                  <c:v>684884565.79999995</c:v>
                </c:pt>
                <c:pt idx="60904">
                  <c:v>684895811.29999995</c:v>
                </c:pt>
                <c:pt idx="60905">
                  <c:v>684907056.79999995</c:v>
                </c:pt>
                <c:pt idx="60906">
                  <c:v>684918302.29999995</c:v>
                </c:pt>
                <c:pt idx="60907">
                  <c:v>684929547.79999995</c:v>
                </c:pt>
                <c:pt idx="60908">
                  <c:v>684940793.29999995</c:v>
                </c:pt>
                <c:pt idx="60909">
                  <c:v>684952038.79999995</c:v>
                </c:pt>
                <c:pt idx="60910">
                  <c:v>684963284.29999995</c:v>
                </c:pt>
                <c:pt idx="60911">
                  <c:v>684974529.79999995</c:v>
                </c:pt>
                <c:pt idx="60912">
                  <c:v>684985775.29999995</c:v>
                </c:pt>
                <c:pt idx="60913">
                  <c:v>684997020.79999995</c:v>
                </c:pt>
                <c:pt idx="60914">
                  <c:v>685008266.29999995</c:v>
                </c:pt>
                <c:pt idx="60915">
                  <c:v>685019511.79999995</c:v>
                </c:pt>
                <c:pt idx="60916">
                  <c:v>685030757.29999995</c:v>
                </c:pt>
                <c:pt idx="60917">
                  <c:v>685042002.79999995</c:v>
                </c:pt>
                <c:pt idx="60918">
                  <c:v>685053248.29999995</c:v>
                </c:pt>
                <c:pt idx="60919">
                  <c:v>685064493.79999995</c:v>
                </c:pt>
                <c:pt idx="60920">
                  <c:v>685075739.29999995</c:v>
                </c:pt>
                <c:pt idx="60921">
                  <c:v>685086984.79999995</c:v>
                </c:pt>
                <c:pt idx="60922">
                  <c:v>685098230.29999995</c:v>
                </c:pt>
                <c:pt idx="60923">
                  <c:v>685109475.79999995</c:v>
                </c:pt>
                <c:pt idx="60924">
                  <c:v>685120721.29999995</c:v>
                </c:pt>
                <c:pt idx="60925">
                  <c:v>685131966.79999995</c:v>
                </c:pt>
                <c:pt idx="60926">
                  <c:v>685143212.29999995</c:v>
                </c:pt>
                <c:pt idx="60927">
                  <c:v>685154457.70000005</c:v>
                </c:pt>
                <c:pt idx="60928">
                  <c:v>685165703.20000005</c:v>
                </c:pt>
                <c:pt idx="60929">
                  <c:v>685176948.70000005</c:v>
                </c:pt>
                <c:pt idx="60930">
                  <c:v>685188194.20000005</c:v>
                </c:pt>
                <c:pt idx="60931">
                  <c:v>685199439.70000005</c:v>
                </c:pt>
                <c:pt idx="60932">
                  <c:v>685210685.20000005</c:v>
                </c:pt>
                <c:pt idx="60933">
                  <c:v>685221930.70000005</c:v>
                </c:pt>
                <c:pt idx="60934">
                  <c:v>685233176.20000005</c:v>
                </c:pt>
                <c:pt idx="60935">
                  <c:v>685244421.70000005</c:v>
                </c:pt>
                <c:pt idx="60936">
                  <c:v>685255667.20000005</c:v>
                </c:pt>
                <c:pt idx="60937">
                  <c:v>685266912.70000005</c:v>
                </c:pt>
                <c:pt idx="60938">
                  <c:v>685278158.20000005</c:v>
                </c:pt>
                <c:pt idx="60939">
                  <c:v>685289403.70000005</c:v>
                </c:pt>
                <c:pt idx="60940">
                  <c:v>685300649.20000005</c:v>
                </c:pt>
                <c:pt idx="60941">
                  <c:v>685311894.70000005</c:v>
                </c:pt>
                <c:pt idx="60942">
                  <c:v>685323140.20000005</c:v>
                </c:pt>
                <c:pt idx="60943">
                  <c:v>685334385.70000005</c:v>
                </c:pt>
                <c:pt idx="60944">
                  <c:v>685345631.20000005</c:v>
                </c:pt>
                <c:pt idx="60945">
                  <c:v>685356876.70000005</c:v>
                </c:pt>
                <c:pt idx="60946">
                  <c:v>685368122.20000005</c:v>
                </c:pt>
                <c:pt idx="60947">
                  <c:v>685379367.70000005</c:v>
                </c:pt>
                <c:pt idx="60948">
                  <c:v>685390613.20000005</c:v>
                </c:pt>
                <c:pt idx="60949">
                  <c:v>685401858.70000005</c:v>
                </c:pt>
                <c:pt idx="60950">
                  <c:v>685413104.20000005</c:v>
                </c:pt>
                <c:pt idx="60951">
                  <c:v>685424349.70000005</c:v>
                </c:pt>
                <c:pt idx="60952">
                  <c:v>685435595.20000005</c:v>
                </c:pt>
                <c:pt idx="60953">
                  <c:v>685446840.70000005</c:v>
                </c:pt>
                <c:pt idx="60954">
                  <c:v>685458086.20000005</c:v>
                </c:pt>
                <c:pt idx="60955">
                  <c:v>685469331.70000005</c:v>
                </c:pt>
                <c:pt idx="60956">
                  <c:v>685480577.20000005</c:v>
                </c:pt>
                <c:pt idx="60957">
                  <c:v>685491822.70000005</c:v>
                </c:pt>
                <c:pt idx="60958">
                  <c:v>685503068.20000005</c:v>
                </c:pt>
                <c:pt idx="60959">
                  <c:v>685514313.70000005</c:v>
                </c:pt>
                <c:pt idx="60960">
                  <c:v>685525559.20000005</c:v>
                </c:pt>
                <c:pt idx="60961">
                  <c:v>685536804.70000005</c:v>
                </c:pt>
                <c:pt idx="60962">
                  <c:v>685548050.20000005</c:v>
                </c:pt>
                <c:pt idx="60963">
                  <c:v>685559295.70000005</c:v>
                </c:pt>
                <c:pt idx="60964">
                  <c:v>685570541.20000005</c:v>
                </c:pt>
                <c:pt idx="60965">
                  <c:v>685581786.70000005</c:v>
                </c:pt>
                <c:pt idx="60966">
                  <c:v>685593032.20000005</c:v>
                </c:pt>
                <c:pt idx="60967">
                  <c:v>685604277.70000005</c:v>
                </c:pt>
                <c:pt idx="60968">
                  <c:v>685615523.20000005</c:v>
                </c:pt>
                <c:pt idx="60969">
                  <c:v>685626768.70000005</c:v>
                </c:pt>
                <c:pt idx="60970">
                  <c:v>685638014.20000005</c:v>
                </c:pt>
                <c:pt idx="60971">
                  <c:v>685649259.70000005</c:v>
                </c:pt>
                <c:pt idx="60972">
                  <c:v>685660505.20000005</c:v>
                </c:pt>
                <c:pt idx="60973">
                  <c:v>685671750.70000005</c:v>
                </c:pt>
                <c:pt idx="60974">
                  <c:v>685682996.20000005</c:v>
                </c:pt>
                <c:pt idx="60975">
                  <c:v>685694241.70000005</c:v>
                </c:pt>
                <c:pt idx="60976">
                  <c:v>685705487.20000005</c:v>
                </c:pt>
                <c:pt idx="60977">
                  <c:v>685716732.70000005</c:v>
                </c:pt>
                <c:pt idx="60978">
                  <c:v>685727978.10000002</c:v>
                </c:pt>
                <c:pt idx="60979">
                  <c:v>685739223.60000002</c:v>
                </c:pt>
                <c:pt idx="60980">
                  <c:v>685750469.10000002</c:v>
                </c:pt>
                <c:pt idx="60981">
                  <c:v>685761714.60000002</c:v>
                </c:pt>
                <c:pt idx="60982">
                  <c:v>685772960.10000002</c:v>
                </c:pt>
                <c:pt idx="60983">
                  <c:v>685784205.60000002</c:v>
                </c:pt>
                <c:pt idx="60984">
                  <c:v>685795451.10000002</c:v>
                </c:pt>
                <c:pt idx="60985">
                  <c:v>685806696.60000002</c:v>
                </c:pt>
                <c:pt idx="60986">
                  <c:v>685817942.10000002</c:v>
                </c:pt>
                <c:pt idx="60987">
                  <c:v>685829187.60000002</c:v>
                </c:pt>
                <c:pt idx="60988">
                  <c:v>685840433.10000002</c:v>
                </c:pt>
                <c:pt idx="60989">
                  <c:v>685851678.60000002</c:v>
                </c:pt>
                <c:pt idx="60990">
                  <c:v>685862924.10000002</c:v>
                </c:pt>
                <c:pt idx="60991">
                  <c:v>685874169.60000002</c:v>
                </c:pt>
                <c:pt idx="60992">
                  <c:v>685885415.10000002</c:v>
                </c:pt>
                <c:pt idx="60993">
                  <c:v>685896660.60000002</c:v>
                </c:pt>
                <c:pt idx="60994">
                  <c:v>685907906.10000002</c:v>
                </c:pt>
                <c:pt idx="60995">
                  <c:v>685919151.60000002</c:v>
                </c:pt>
                <c:pt idx="60996">
                  <c:v>685930397.10000002</c:v>
                </c:pt>
                <c:pt idx="60997">
                  <c:v>685941642.60000002</c:v>
                </c:pt>
                <c:pt idx="60998">
                  <c:v>685952888.10000002</c:v>
                </c:pt>
                <c:pt idx="60999">
                  <c:v>685964133.60000002</c:v>
                </c:pt>
                <c:pt idx="61000">
                  <c:v>685975379.10000002</c:v>
                </c:pt>
                <c:pt idx="61001">
                  <c:v>685986624.60000002</c:v>
                </c:pt>
                <c:pt idx="61002">
                  <c:v>685997870.10000002</c:v>
                </c:pt>
                <c:pt idx="61003">
                  <c:v>686009115.60000002</c:v>
                </c:pt>
                <c:pt idx="61004">
                  <c:v>686020361.10000002</c:v>
                </c:pt>
                <c:pt idx="61005">
                  <c:v>686031606.60000002</c:v>
                </c:pt>
                <c:pt idx="61006">
                  <c:v>686042852.10000002</c:v>
                </c:pt>
                <c:pt idx="61007">
                  <c:v>686054097.60000002</c:v>
                </c:pt>
                <c:pt idx="61008">
                  <c:v>686065343.10000002</c:v>
                </c:pt>
                <c:pt idx="61009">
                  <c:v>686076588.60000002</c:v>
                </c:pt>
                <c:pt idx="61010">
                  <c:v>686087834.10000002</c:v>
                </c:pt>
                <c:pt idx="61011">
                  <c:v>686099079.60000002</c:v>
                </c:pt>
                <c:pt idx="61012">
                  <c:v>686110325.10000002</c:v>
                </c:pt>
                <c:pt idx="61013">
                  <c:v>686121570.60000002</c:v>
                </c:pt>
                <c:pt idx="61014">
                  <c:v>686132816.10000002</c:v>
                </c:pt>
                <c:pt idx="61015">
                  <c:v>686144061.60000002</c:v>
                </c:pt>
                <c:pt idx="61016">
                  <c:v>686155307.10000002</c:v>
                </c:pt>
                <c:pt idx="61017">
                  <c:v>686166552.60000002</c:v>
                </c:pt>
                <c:pt idx="61018">
                  <c:v>686177798.10000002</c:v>
                </c:pt>
                <c:pt idx="61019">
                  <c:v>686189043.60000002</c:v>
                </c:pt>
                <c:pt idx="61020">
                  <c:v>686200289.10000002</c:v>
                </c:pt>
                <c:pt idx="61021">
                  <c:v>686211534.60000002</c:v>
                </c:pt>
                <c:pt idx="61022">
                  <c:v>686222780.10000002</c:v>
                </c:pt>
                <c:pt idx="61023">
                  <c:v>686234025.60000002</c:v>
                </c:pt>
                <c:pt idx="61024">
                  <c:v>686245271.10000002</c:v>
                </c:pt>
                <c:pt idx="61025">
                  <c:v>686256516.60000002</c:v>
                </c:pt>
                <c:pt idx="61026">
                  <c:v>686267762.10000002</c:v>
                </c:pt>
                <c:pt idx="61027">
                  <c:v>686279007.60000002</c:v>
                </c:pt>
                <c:pt idx="61028">
                  <c:v>686290253</c:v>
                </c:pt>
                <c:pt idx="61029">
                  <c:v>686301498.5</c:v>
                </c:pt>
                <c:pt idx="61030">
                  <c:v>686312744</c:v>
                </c:pt>
                <c:pt idx="61031">
                  <c:v>686323989.5</c:v>
                </c:pt>
                <c:pt idx="61032">
                  <c:v>686335235</c:v>
                </c:pt>
                <c:pt idx="61033">
                  <c:v>686346480.5</c:v>
                </c:pt>
                <c:pt idx="61034">
                  <c:v>686357726</c:v>
                </c:pt>
                <c:pt idx="61035">
                  <c:v>686368971.5</c:v>
                </c:pt>
                <c:pt idx="61036">
                  <c:v>686380217</c:v>
                </c:pt>
                <c:pt idx="61037">
                  <c:v>686391462.5</c:v>
                </c:pt>
                <c:pt idx="61038">
                  <c:v>686402708</c:v>
                </c:pt>
                <c:pt idx="61039">
                  <c:v>686413953.5</c:v>
                </c:pt>
                <c:pt idx="61040">
                  <c:v>686425199</c:v>
                </c:pt>
                <c:pt idx="61041">
                  <c:v>686436444.5</c:v>
                </c:pt>
                <c:pt idx="61042">
                  <c:v>686447690</c:v>
                </c:pt>
                <c:pt idx="61043">
                  <c:v>686458935.5</c:v>
                </c:pt>
                <c:pt idx="61044">
                  <c:v>686470181</c:v>
                </c:pt>
                <c:pt idx="61045">
                  <c:v>686481426.5</c:v>
                </c:pt>
                <c:pt idx="61046">
                  <c:v>686492672</c:v>
                </c:pt>
                <c:pt idx="61047">
                  <c:v>686503917.5</c:v>
                </c:pt>
                <c:pt idx="61048">
                  <c:v>686515163</c:v>
                </c:pt>
                <c:pt idx="61049">
                  <c:v>686526408.5</c:v>
                </c:pt>
                <c:pt idx="61050">
                  <c:v>686537654</c:v>
                </c:pt>
                <c:pt idx="61051">
                  <c:v>686548899.5</c:v>
                </c:pt>
                <c:pt idx="61052">
                  <c:v>686560145</c:v>
                </c:pt>
                <c:pt idx="61053">
                  <c:v>686571390.5</c:v>
                </c:pt>
                <c:pt idx="61054">
                  <c:v>686582636</c:v>
                </c:pt>
                <c:pt idx="61055">
                  <c:v>686593881.5</c:v>
                </c:pt>
                <c:pt idx="61056">
                  <c:v>686605127</c:v>
                </c:pt>
                <c:pt idx="61057">
                  <c:v>686616372.5</c:v>
                </c:pt>
                <c:pt idx="61058">
                  <c:v>686627618</c:v>
                </c:pt>
                <c:pt idx="61059">
                  <c:v>686638863.5</c:v>
                </c:pt>
                <c:pt idx="61060">
                  <c:v>686650109</c:v>
                </c:pt>
                <c:pt idx="61061">
                  <c:v>686661354.5</c:v>
                </c:pt>
                <c:pt idx="61062">
                  <c:v>686672600</c:v>
                </c:pt>
                <c:pt idx="61063">
                  <c:v>686683845.5</c:v>
                </c:pt>
                <c:pt idx="61064">
                  <c:v>686695091</c:v>
                </c:pt>
                <c:pt idx="61065">
                  <c:v>686706336.5</c:v>
                </c:pt>
                <c:pt idx="61066">
                  <c:v>686717582</c:v>
                </c:pt>
                <c:pt idx="61067">
                  <c:v>686728827.5</c:v>
                </c:pt>
                <c:pt idx="61068">
                  <c:v>686740073</c:v>
                </c:pt>
                <c:pt idx="61069">
                  <c:v>686751318.5</c:v>
                </c:pt>
                <c:pt idx="61070">
                  <c:v>686762564</c:v>
                </c:pt>
                <c:pt idx="61071">
                  <c:v>686773809.5</c:v>
                </c:pt>
                <c:pt idx="61072">
                  <c:v>686785055</c:v>
                </c:pt>
                <c:pt idx="61073">
                  <c:v>686796300.5</c:v>
                </c:pt>
                <c:pt idx="61074">
                  <c:v>686807546</c:v>
                </c:pt>
                <c:pt idx="61075">
                  <c:v>686818791.5</c:v>
                </c:pt>
                <c:pt idx="61076">
                  <c:v>686830037</c:v>
                </c:pt>
                <c:pt idx="61077">
                  <c:v>686841282.5</c:v>
                </c:pt>
                <c:pt idx="61078">
                  <c:v>686852528</c:v>
                </c:pt>
                <c:pt idx="61079">
                  <c:v>686863773.39999998</c:v>
                </c:pt>
                <c:pt idx="61080">
                  <c:v>686875018.89999998</c:v>
                </c:pt>
                <c:pt idx="61081">
                  <c:v>686886264.39999998</c:v>
                </c:pt>
                <c:pt idx="61082">
                  <c:v>686897509.89999998</c:v>
                </c:pt>
                <c:pt idx="61083">
                  <c:v>686908755.39999998</c:v>
                </c:pt>
                <c:pt idx="61084">
                  <c:v>686920000.89999998</c:v>
                </c:pt>
                <c:pt idx="61085">
                  <c:v>686931246.39999998</c:v>
                </c:pt>
                <c:pt idx="61086">
                  <c:v>686942491.89999998</c:v>
                </c:pt>
                <c:pt idx="61087">
                  <c:v>686953737.39999998</c:v>
                </c:pt>
                <c:pt idx="61088">
                  <c:v>686964982.89999998</c:v>
                </c:pt>
                <c:pt idx="61089">
                  <c:v>686976228.39999998</c:v>
                </c:pt>
                <c:pt idx="61090">
                  <c:v>686987473.89999998</c:v>
                </c:pt>
                <c:pt idx="61091">
                  <c:v>686998719.39999998</c:v>
                </c:pt>
                <c:pt idx="61092">
                  <c:v>687009964.89999998</c:v>
                </c:pt>
                <c:pt idx="61093">
                  <c:v>687021210.39999998</c:v>
                </c:pt>
                <c:pt idx="61094">
                  <c:v>687032455.89999998</c:v>
                </c:pt>
                <c:pt idx="61095">
                  <c:v>687043701.39999998</c:v>
                </c:pt>
                <c:pt idx="61096">
                  <c:v>687054946.89999998</c:v>
                </c:pt>
                <c:pt idx="61097">
                  <c:v>687066192.39999998</c:v>
                </c:pt>
                <c:pt idx="61098">
                  <c:v>687077437.89999998</c:v>
                </c:pt>
                <c:pt idx="61099">
                  <c:v>687088683.39999998</c:v>
                </c:pt>
                <c:pt idx="61100">
                  <c:v>687099928.89999998</c:v>
                </c:pt>
                <c:pt idx="61101">
                  <c:v>687111174.39999998</c:v>
                </c:pt>
                <c:pt idx="61102">
                  <c:v>687122419.89999998</c:v>
                </c:pt>
                <c:pt idx="61103">
                  <c:v>687133665.39999998</c:v>
                </c:pt>
                <c:pt idx="61104">
                  <c:v>687144910.89999998</c:v>
                </c:pt>
                <c:pt idx="61105">
                  <c:v>687156156.39999998</c:v>
                </c:pt>
                <c:pt idx="61106">
                  <c:v>687167401.89999998</c:v>
                </c:pt>
                <c:pt idx="61107">
                  <c:v>687178647.39999998</c:v>
                </c:pt>
                <c:pt idx="61108">
                  <c:v>687189892.89999998</c:v>
                </c:pt>
                <c:pt idx="61109">
                  <c:v>687201138.39999998</c:v>
                </c:pt>
                <c:pt idx="61110">
                  <c:v>687212383.89999998</c:v>
                </c:pt>
                <c:pt idx="61111">
                  <c:v>687223629.39999998</c:v>
                </c:pt>
                <c:pt idx="61112">
                  <c:v>687234874.89999998</c:v>
                </c:pt>
                <c:pt idx="61113">
                  <c:v>687246120.39999998</c:v>
                </c:pt>
                <c:pt idx="61114">
                  <c:v>687257365.89999998</c:v>
                </c:pt>
                <c:pt idx="61115">
                  <c:v>687268611.39999998</c:v>
                </c:pt>
                <c:pt idx="61116">
                  <c:v>687279856.89999998</c:v>
                </c:pt>
                <c:pt idx="61117">
                  <c:v>687291102.39999998</c:v>
                </c:pt>
                <c:pt idx="61118">
                  <c:v>687302347.89999998</c:v>
                </c:pt>
                <c:pt idx="61119">
                  <c:v>687313593.39999998</c:v>
                </c:pt>
                <c:pt idx="61120">
                  <c:v>687324838.89999998</c:v>
                </c:pt>
                <c:pt idx="61121">
                  <c:v>687336084.39999998</c:v>
                </c:pt>
                <c:pt idx="61122">
                  <c:v>687347329.89999998</c:v>
                </c:pt>
                <c:pt idx="61123">
                  <c:v>687358575.39999998</c:v>
                </c:pt>
                <c:pt idx="61124">
                  <c:v>687369820.89999998</c:v>
                </c:pt>
                <c:pt idx="61125">
                  <c:v>687381066.39999998</c:v>
                </c:pt>
                <c:pt idx="61126">
                  <c:v>687392311.89999998</c:v>
                </c:pt>
                <c:pt idx="61127">
                  <c:v>687403557.39999998</c:v>
                </c:pt>
                <c:pt idx="61128">
                  <c:v>687414802.89999998</c:v>
                </c:pt>
                <c:pt idx="61129">
                  <c:v>687426048.29999995</c:v>
                </c:pt>
                <c:pt idx="61130">
                  <c:v>687437293.79999995</c:v>
                </c:pt>
                <c:pt idx="61131">
                  <c:v>687448539.29999995</c:v>
                </c:pt>
                <c:pt idx="61132">
                  <c:v>687459784.79999995</c:v>
                </c:pt>
                <c:pt idx="61133">
                  <c:v>687471030.29999995</c:v>
                </c:pt>
                <c:pt idx="61134">
                  <c:v>687482275.79999995</c:v>
                </c:pt>
                <c:pt idx="61135">
                  <c:v>687493521.29999995</c:v>
                </c:pt>
                <c:pt idx="61136">
                  <c:v>687504766.79999995</c:v>
                </c:pt>
                <c:pt idx="61137">
                  <c:v>687516012.29999995</c:v>
                </c:pt>
                <c:pt idx="61138">
                  <c:v>687527257.79999995</c:v>
                </c:pt>
                <c:pt idx="61139">
                  <c:v>687538503.29999995</c:v>
                </c:pt>
                <c:pt idx="61140">
                  <c:v>687549748.79999995</c:v>
                </c:pt>
                <c:pt idx="61141">
                  <c:v>687560994.29999995</c:v>
                </c:pt>
                <c:pt idx="61142">
                  <c:v>687572239.79999995</c:v>
                </c:pt>
                <c:pt idx="61143">
                  <c:v>687583485.29999995</c:v>
                </c:pt>
                <c:pt idx="61144">
                  <c:v>687594730.79999995</c:v>
                </c:pt>
                <c:pt idx="61145">
                  <c:v>687605976.29999995</c:v>
                </c:pt>
                <c:pt idx="61146">
                  <c:v>687617221.79999995</c:v>
                </c:pt>
                <c:pt idx="61147">
                  <c:v>687628467.29999995</c:v>
                </c:pt>
                <c:pt idx="61148">
                  <c:v>687639712.79999995</c:v>
                </c:pt>
                <c:pt idx="61149">
                  <c:v>687650958.29999995</c:v>
                </c:pt>
                <c:pt idx="61150">
                  <c:v>687662203.79999995</c:v>
                </c:pt>
                <c:pt idx="61151">
                  <c:v>687673449.29999995</c:v>
                </c:pt>
                <c:pt idx="61152">
                  <c:v>687684694.79999995</c:v>
                </c:pt>
                <c:pt idx="61153">
                  <c:v>687695940.29999995</c:v>
                </c:pt>
                <c:pt idx="61154">
                  <c:v>687707185.79999995</c:v>
                </c:pt>
                <c:pt idx="61155">
                  <c:v>687718431.29999995</c:v>
                </c:pt>
                <c:pt idx="61156">
                  <c:v>687729676.79999995</c:v>
                </c:pt>
                <c:pt idx="61157">
                  <c:v>687740922.29999995</c:v>
                </c:pt>
                <c:pt idx="61158">
                  <c:v>687752167.79999995</c:v>
                </c:pt>
                <c:pt idx="61159">
                  <c:v>687763413.29999995</c:v>
                </c:pt>
                <c:pt idx="61160">
                  <c:v>687774658.79999995</c:v>
                </c:pt>
                <c:pt idx="61161">
                  <c:v>687785904.29999995</c:v>
                </c:pt>
                <c:pt idx="61162">
                  <c:v>687797149.79999995</c:v>
                </c:pt>
                <c:pt idx="61163">
                  <c:v>687808395.29999995</c:v>
                </c:pt>
                <c:pt idx="61164">
                  <c:v>687819640.79999995</c:v>
                </c:pt>
                <c:pt idx="61165">
                  <c:v>687830886.29999995</c:v>
                </c:pt>
                <c:pt idx="61166">
                  <c:v>687842131.79999995</c:v>
                </c:pt>
                <c:pt idx="61167">
                  <c:v>687853377.29999995</c:v>
                </c:pt>
                <c:pt idx="61168">
                  <c:v>687864622.79999995</c:v>
                </c:pt>
                <c:pt idx="61169">
                  <c:v>687875868.29999995</c:v>
                </c:pt>
                <c:pt idx="61170">
                  <c:v>687887113.79999995</c:v>
                </c:pt>
                <c:pt idx="61171">
                  <c:v>687898359.29999995</c:v>
                </c:pt>
                <c:pt idx="61172">
                  <c:v>687909604.79999995</c:v>
                </c:pt>
                <c:pt idx="61173">
                  <c:v>687920850.29999995</c:v>
                </c:pt>
                <c:pt idx="61174">
                  <c:v>687932095.79999995</c:v>
                </c:pt>
                <c:pt idx="61175">
                  <c:v>687943341.29999995</c:v>
                </c:pt>
                <c:pt idx="61176">
                  <c:v>687954586.79999995</c:v>
                </c:pt>
                <c:pt idx="61177">
                  <c:v>687965832.29999995</c:v>
                </c:pt>
                <c:pt idx="61178">
                  <c:v>687977077.79999995</c:v>
                </c:pt>
                <c:pt idx="61179">
                  <c:v>687988323.29999995</c:v>
                </c:pt>
                <c:pt idx="61180">
                  <c:v>687999568.70000005</c:v>
                </c:pt>
                <c:pt idx="61181">
                  <c:v>688010814.20000005</c:v>
                </c:pt>
                <c:pt idx="61182">
                  <c:v>688022059.70000005</c:v>
                </c:pt>
                <c:pt idx="61183">
                  <c:v>688033305.20000005</c:v>
                </c:pt>
                <c:pt idx="61184">
                  <c:v>688044550.70000005</c:v>
                </c:pt>
                <c:pt idx="61185">
                  <c:v>688055796.20000005</c:v>
                </c:pt>
                <c:pt idx="61186">
                  <c:v>688067041.70000005</c:v>
                </c:pt>
                <c:pt idx="61187">
                  <c:v>688078287.20000005</c:v>
                </c:pt>
                <c:pt idx="61188">
                  <c:v>688089532.70000005</c:v>
                </c:pt>
                <c:pt idx="61189">
                  <c:v>688100778.20000005</c:v>
                </c:pt>
                <c:pt idx="61190">
                  <c:v>688112023.70000005</c:v>
                </c:pt>
                <c:pt idx="61191">
                  <c:v>688123269.20000005</c:v>
                </c:pt>
                <c:pt idx="61192">
                  <c:v>688134514.70000005</c:v>
                </c:pt>
                <c:pt idx="61193">
                  <c:v>688145760.20000005</c:v>
                </c:pt>
                <c:pt idx="61194">
                  <c:v>688157005.70000005</c:v>
                </c:pt>
                <c:pt idx="61195">
                  <c:v>688168251.20000005</c:v>
                </c:pt>
                <c:pt idx="61196">
                  <c:v>688179496.70000005</c:v>
                </c:pt>
                <c:pt idx="61197">
                  <c:v>688190742.20000005</c:v>
                </c:pt>
                <c:pt idx="61198">
                  <c:v>688201987.70000005</c:v>
                </c:pt>
                <c:pt idx="61199">
                  <c:v>688213233.20000005</c:v>
                </c:pt>
                <c:pt idx="61200">
                  <c:v>688224478.70000005</c:v>
                </c:pt>
                <c:pt idx="61201">
                  <c:v>688235724.20000005</c:v>
                </c:pt>
                <c:pt idx="61202">
                  <c:v>688246969.70000005</c:v>
                </c:pt>
                <c:pt idx="61203">
                  <c:v>688258215.20000005</c:v>
                </c:pt>
                <c:pt idx="61204">
                  <c:v>688269460.70000005</c:v>
                </c:pt>
                <c:pt idx="61205">
                  <c:v>688280706.20000005</c:v>
                </c:pt>
                <c:pt idx="61206">
                  <c:v>688291951.70000005</c:v>
                </c:pt>
                <c:pt idx="61207">
                  <c:v>688303197.20000005</c:v>
                </c:pt>
                <c:pt idx="61208">
                  <c:v>688314442.70000005</c:v>
                </c:pt>
                <c:pt idx="61209">
                  <c:v>688325688.20000005</c:v>
                </c:pt>
                <c:pt idx="61210">
                  <c:v>688336933.70000005</c:v>
                </c:pt>
                <c:pt idx="61211">
                  <c:v>688348179.20000005</c:v>
                </c:pt>
                <c:pt idx="61212">
                  <c:v>688359424.70000005</c:v>
                </c:pt>
                <c:pt idx="61213">
                  <c:v>688370670.20000005</c:v>
                </c:pt>
                <c:pt idx="61214">
                  <c:v>688381915.70000005</c:v>
                </c:pt>
                <c:pt idx="61215">
                  <c:v>688393161.20000005</c:v>
                </c:pt>
                <c:pt idx="61216">
                  <c:v>688404406.70000005</c:v>
                </c:pt>
                <c:pt idx="61217">
                  <c:v>688415652.20000005</c:v>
                </c:pt>
                <c:pt idx="61218">
                  <c:v>688426897.70000005</c:v>
                </c:pt>
                <c:pt idx="61219">
                  <c:v>688438143.20000005</c:v>
                </c:pt>
                <c:pt idx="61220">
                  <c:v>688449388.70000005</c:v>
                </c:pt>
                <c:pt idx="61221">
                  <c:v>688460634.20000005</c:v>
                </c:pt>
                <c:pt idx="61222">
                  <c:v>688471879.70000005</c:v>
                </c:pt>
                <c:pt idx="61223">
                  <c:v>688483125.20000005</c:v>
                </c:pt>
                <c:pt idx="61224">
                  <c:v>688494370.70000005</c:v>
                </c:pt>
                <c:pt idx="61225">
                  <c:v>688505616.20000005</c:v>
                </c:pt>
                <c:pt idx="61226">
                  <c:v>688516861.70000005</c:v>
                </c:pt>
                <c:pt idx="61227">
                  <c:v>688528107.20000005</c:v>
                </c:pt>
                <c:pt idx="61228">
                  <c:v>688539352.70000005</c:v>
                </c:pt>
                <c:pt idx="61229">
                  <c:v>688550598.20000005</c:v>
                </c:pt>
                <c:pt idx="61230">
                  <c:v>688561843.60000002</c:v>
                </c:pt>
                <c:pt idx="61231">
                  <c:v>688573089.10000002</c:v>
                </c:pt>
                <c:pt idx="61232">
                  <c:v>688584334.60000002</c:v>
                </c:pt>
                <c:pt idx="61233">
                  <c:v>688595580.10000002</c:v>
                </c:pt>
                <c:pt idx="61234">
                  <c:v>688606825.60000002</c:v>
                </c:pt>
                <c:pt idx="61235">
                  <c:v>688618071.10000002</c:v>
                </c:pt>
                <c:pt idx="61236">
                  <c:v>688629316.60000002</c:v>
                </c:pt>
                <c:pt idx="61237">
                  <c:v>688640562.10000002</c:v>
                </c:pt>
                <c:pt idx="61238">
                  <c:v>688651807.60000002</c:v>
                </c:pt>
                <c:pt idx="61239">
                  <c:v>688663053.10000002</c:v>
                </c:pt>
                <c:pt idx="61240">
                  <c:v>688674298.60000002</c:v>
                </c:pt>
                <c:pt idx="61241">
                  <c:v>688685544.10000002</c:v>
                </c:pt>
                <c:pt idx="61242">
                  <c:v>688696789.60000002</c:v>
                </c:pt>
                <c:pt idx="61243">
                  <c:v>688708035.10000002</c:v>
                </c:pt>
                <c:pt idx="61244">
                  <c:v>688719280.60000002</c:v>
                </c:pt>
                <c:pt idx="61245">
                  <c:v>688730526.10000002</c:v>
                </c:pt>
                <c:pt idx="61246">
                  <c:v>688741771.60000002</c:v>
                </c:pt>
                <c:pt idx="61247">
                  <c:v>688753017.10000002</c:v>
                </c:pt>
                <c:pt idx="61248">
                  <c:v>688764262.60000002</c:v>
                </c:pt>
                <c:pt idx="61249">
                  <c:v>688775508.10000002</c:v>
                </c:pt>
                <c:pt idx="61250">
                  <c:v>688786753.60000002</c:v>
                </c:pt>
                <c:pt idx="61251">
                  <c:v>688797999.10000002</c:v>
                </c:pt>
                <c:pt idx="61252">
                  <c:v>688809244.60000002</c:v>
                </c:pt>
                <c:pt idx="61253">
                  <c:v>688820490.10000002</c:v>
                </c:pt>
                <c:pt idx="61254">
                  <c:v>688831735.60000002</c:v>
                </c:pt>
                <c:pt idx="61255">
                  <c:v>688842981.10000002</c:v>
                </c:pt>
                <c:pt idx="61256">
                  <c:v>688854226.60000002</c:v>
                </c:pt>
                <c:pt idx="61257">
                  <c:v>688865472.10000002</c:v>
                </c:pt>
                <c:pt idx="61258">
                  <c:v>688876717.60000002</c:v>
                </c:pt>
                <c:pt idx="61259">
                  <c:v>688887963.10000002</c:v>
                </c:pt>
                <c:pt idx="61260">
                  <c:v>688899208.60000002</c:v>
                </c:pt>
                <c:pt idx="61261">
                  <c:v>688910454.10000002</c:v>
                </c:pt>
                <c:pt idx="61262">
                  <c:v>688921699.60000002</c:v>
                </c:pt>
                <c:pt idx="61263">
                  <c:v>688932945.10000002</c:v>
                </c:pt>
                <c:pt idx="61264">
                  <c:v>688944190.60000002</c:v>
                </c:pt>
                <c:pt idx="61265">
                  <c:v>688955436.10000002</c:v>
                </c:pt>
                <c:pt idx="61266">
                  <c:v>688966681.60000002</c:v>
                </c:pt>
                <c:pt idx="61267">
                  <c:v>688977927.10000002</c:v>
                </c:pt>
                <c:pt idx="61268">
                  <c:v>688989172.60000002</c:v>
                </c:pt>
                <c:pt idx="61269">
                  <c:v>689000418.10000002</c:v>
                </c:pt>
                <c:pt idx="61270">
                  <c:v>689011663.60000002</c:v>
                </c:pt>
                <c:pt idx="61271">
                  <c:v>689022909.10000002</c:v>
                </c:pt>
                <c:pt idx="61272">
                  <c:v>689034154.60000002</c:v>
                </c:pt>
                <c:pt idx="61273">
                  <c:v>689045400.10000002</c:v>
                </c:pt>
                <c:pt idx="61274">
                  <c:v>689056645.60000002</c:v>
                </c:pt>
                <c:pt idx="61275">
                  <c:v>689067891.10000002</c:v>
                </c:pt>
                <c:pt idx="61276">
                  <c:v>689079136.60000002</c:v>
                </c:pt>
                <c:pt idx="61277">
                  <c:v>689090382.10000002</c:v>
                </c:pt>
                <c:pt idx="61278">
                  <c:v>689101627.60000002</c:v>
                </c:pt>
                <c:pt idx="61279">
                  <c:v>689112873.10000002</c:v>
                </c:pt>
                <c:pt idx="61280">
                  <c:v>689124118.5</c:v>
                </c:pt>
                <c:pt idx="61281">
                  <c:v>689135364</c:v>
                </c:pt>
                <c:pt idx="61282">
                  <c:v>689146609.5</c:v>
                </c:pt>
                <c:pt idx="61283">
                  <c:v>689157855</c:v>
                </c:pt>
                <c:pt idx="61284">
                  <c:v>689169100.5</c:v>
                </c:pt>
                <c:pt idx="61285">
                  <c:v>689180346</c:v>
                </c:pt>
                <c:pt idx="61286">
                  <c:v>689191591.5</c:v>
                </c:pt>
                <c:pt idx="61287">
                  <c:v>689202837</c:v>
                </c:pt>
                <c:pt idx="61288">
                  <c:v>689214082.5</c:v>
                </c:pt>
                <c:pt idx="61289">
                  <c:v>689225328</c:v>
                </c:pt>
                <c:pt idx="61290">
                  <c:v>689236573.5</c:v>
                </c:pt>
                <c:pt idx="61291">
                  <c:v>689247819</c:v>
                </c:pt>
                <c:pt idx="61292">
                  <c:v>689259064.5</c:v>
                </c:pt>
                <c:pt idx="61293">
                  <c:v>689270310</c:v>
                </c:pt>
                <c:pt idx="61294">
                  <c:v>689281555.5</c:v>
                </c:pt>
                <c:pt idx="61295">
                  <c:v>689292801</c:v>
                </c:pt>
                <c:pt idx="61296">
                  <c:v>689304046.5</c:v>
                </c:pt>
                <c:pt idx="61297">
                  <c:v>689315292</c:v>
                </c:pt>
                <c:pt idx="61298">
                  <c:v>689326537.5</c:v>
                </c:pt>
                <c:pt idx="61299">
                  <c:v>689337783</c:v>
                </c:pt>
                <c:pt idx="61300">
                  <c:v>689349028.5</c:v>
                </c:pt>
                <c:pt idx="61301">
                  <c:v>689360274</c:v>
                </c:pt>
                <c:pt idx="61302">
                  <c:v>689371519.5</c:v>
                </c:pt>
                <c:pt idx="61303">
                  <c:v>689382765</c:v>
                </c:pt>
                <c:pt idx="61304">
                  <c:v>689394010.5</c:v>
                </c:pt>
                <c:pt idx="61305">
                  <c:v>689405256</c:v>
                </c:pt>
                <c:pt idx="61306">
                  <c:v>689416501.5</c:v>
                </c:pt>
                <c:pt idx="61307">
                  <c:v>689427747</c:v>
                </c:pt>
                <c:pt idx="61308">
                  <c:v>689438992.5</c:v>
                </c:pt>
                <c:pt idx="61309">
                  <c:v>689450238</c:v>
                </c:pt>
                <c:pt idx="61310">
                  <c:v>689461483.5</c:v>
                </c:pt>
                <c:pt idx="61311">
                  <c:v>689472729</c:v>
                </c:pt>
                <c:pt idx="61312">
                  <c:v>689483974.5</c:v>
                </c:pt>
                <c:pt idx="61313">
                  <c:v>689495220</c:v>
                </c:pt>
                <c:pt idx="61314">
                  <c:v>689506465.5</c:v>
                </c:pt>
                <c:pt idx="61315">
                  <c:v>689517711</c:v>
                </c:pt>
                <c:pt idx="61316">
                  <c:v>689528956.5</c:v>
                </c:pt>
                <c:pt idx="61317">
                  <c:v>689540202</c:v>
                </c:pt>
                <c:pt idx="61318">
                  <c:v>689551447.5</c:v>
                </c:pt>
                <c:pt idx="61319">
                  <c:v>689562693</c:v>
                </c:pt>
                <c:pt idx="61320">
                  <c:v>689573938.5</c:v>
                </c:pt>
                <c:pt idx="61321">
                  <c:v>689585184</c:v>
                </c:pt>
                <c:pt idx="61322">
                  <c:v>689596429.5</c:v>
                </c:pt>
                <c:pt idx="61323">
                  <c:v>689607675</c:v>
                </c:pt>
                <c:pt idx="61324">
                  <c:v>689618920.5</c:v>
                </c:pt>
                <c:pt idx="61325">
                  <c:v>689630166</c:v>
                </c:pt>
                <c:pt idx="61326">
                  <c:v>689641411.5</c:v>
                </c:pt>
                <c:pt idx="61327">
                  <c:v>689652657</c:v>
                </c:pt>
                <c:pt idx="61328">
                  <c:v>689663902.5</c:v>
                </c:pt>
                <c:pt idx="61329">
                  <c:v>689675148</c:v>
                </c:pt>
                <c:pt idx="61330">
                  <c:v>689686393.5</c:v>
                </c:pt>
                <c:pt idx="61331">
                  <c:v>689697638.89999998</c:v>
                </c:pt>
                <c:pt idx="61332">
                  <c:v>689708884.39999998</c:v>
                </c:pt>
                <c:pt idx="61333">
                  <c:v>689720129.89999998</c:v>
                </c:pt>
                <c:pt idx="61334">
                  <c:v>689731375.39999998</c:v>
                </c:pt>
                <c:pt idx="61335">
                  <c:v>689742620.89999998</c:v>
                </c:pt>
                <c:pt idx="61336">
                  <c:v>689753866.39999998</c:v>
                </c:pt>
                <c:pt idx="61337">
                  <c:v>689765111.89999998</c:v>
                </c:pt>
                <c:pt idx="61338">
                  <c:v>689776357.39999998</c:v>
                </c:pt>
                <c:pt idx="61339">
                  <c:v>689787602.89999998</c:v>
                </c:pt>
                <c:pt idx="61340">
                  <c:v>689798848.39999998</c:v>
                </c:pt>
                <c:pt idx="61341">
                  <c:v>689810093.89999998</c:v>
                </c:pt>
                <c:pt idx="61342">
                  <c:v>689821339.39999998</c:v>
                </c:pt>
                <c:pt idx="61343">
                  <c:v>689832584.89999998</c:v>
                </c:pt>
                <c:pt idx="61344">
                  <c:v>689843830.39999998</c:v>
                </c:pt>
                <c:pt idx="61345">
                  <c:v>689855075.89999998</c:v>
                </c:pt>
                <c:pt idx="61346">
                  <c:v>689866321.39999998</c:v>
                </c:pt>
                <c:pt idx="61347">
                  <c:v>689877566.89999998</c:v>
                </c:pt>
                <c:pt idx="61348">
                  <c:v>689888812.39999998</c:v>
                </c:pt>
                <c:pt idx="61349">
                  <c:v>689900057.89999998</c:v>
                </c:pt>
                <c:pt idx="61350">
                  <c:v>689911303.39999998</c:v>
                </c:pt>
                <c:pt idx="61351">
                  <c:v>689922548.89999998</c:v>
                </c:pt>
                <c:pt idx="61352">
                  <c:v>689933794.39999998</c:v>
                </c:pt>
                <c:pt idx="61353">
                  <c:v>689945039.89999998</c:v>
                </c:pt>
                <c:pt idx="61354">
                  <c:v>689956285.39999998</c:v>
                </c:pt>
                <c:pt idx="61355">
                  <c:v>689967530.89999998</c:v>
                </c:pt>
                <c:pt idx="61356">
                  <c:v>689978776.39999998</c:v>
                </c:pt>
                <c:pt idx="61357">
                  <c:v>689990021.89999998</c:v>
                </c:pt>
                <c:pt idx="61358">
                  <c:v>690001267.39999998</c:v>
                </c:pt>
                <c:pt idx="61359">
                  <c:v>690012512.89999998</c:v>
                </c:pt>
                <c:pt idx="61360">
                  <c:v>690023758.39999998</c:v>
                </c:pt>
                <c:pt idx="61361">
                  <c:v>690035003.89999998</c:v>
                </c:pt>
                <c:pt idx="61362">
                  <c:v>690046249.39999998</c:v>
                </c:pt>
                <c:pt idx="61363">
                  <c:v>690057494.89999998</c:v>
                </c:pt>
                <c:pt idx="61364">
                  <c:v>690068740.39999998</c:v>
                </c:pt>
                <c:pt idx="61365">
                  <c:v>690079985.89999998</c:v>
                </c:pt>
                <c:pt idx="61366">
                  <c:v>690091231.39999998</c:v>
                </c:pt>
                <c:pt idx="61367">
                  <c:v>690102476.89999998</c:v>
                </c:pt>
                <c:pt idx="61368">
                  <c:v>690113722.39999998</c:v>
                </c:pt>
                <c:pt idx="61369">
                  <c:v>690124967.89999998</c:v>
                </c:pt>
                <c:pt idx="61370">
                  <c:v>690136213.39999998</c:v>
                </c:pt>
                <c:pt idx="61371">
                  <c:v>690147458.89999998</c:v>
                </c:pt>
                <c:pt idx="61372">
                  <c:v>690158704.39999998</c:v>
                </c:pt>
                <c:pt idx="61373">
                  <c:v>690169949.89999998</c:v>
                </c:pt>
                <c:pt idx="61374">
                  <c:v>690181195.39999998</c:v>
                </c:pt>
                <c:pt idx="61375">
                  <c:v>690192440.89999998</c:v>
                </c:pt>
                <c:pt idx="61376">
                  <c:v>690203686.39999998</c:v>
                </c:pt>
                <c:pt idx="61377">
                  <c:v>690214931.89999998</c:v>
                </c:pt>
                <c:pt idx="61378">
                  <c:v>690226177.39999998</c:v>
                </c:pt>
                <c:pt idx="61379">
                  <c:v>690237422.89999998</c:v>
                </c:pt>
                <c:pt idx="61380">
                  <c:v>690248668.39999998</c:v>
                </c:pt>
                <c:pt idx="61381">
                  <c:v>690259913.79999995</c:v>
                </c:pt>
                <c:pt idx="61382">
                  <c:v>690271159.29999995</c:v>
                </c:pt>
                <c:pt idx="61383">
                  <c:v>690282404.79999995</c:v>
                </c:pt>
                <c:pt idx="61384">
                  <c:v>690293650.29999995</c:v>
                </c:pt>
                <c:pt idx="61385">
                  <c:v>690304895.79999995</c:v>
                </c:pt>
                <c:pt idx="61386">
                  <c:v>690316141.29999995</c:v>
                </c:pt>
                <c:pt idx="61387">
                  <c:v>690327386.79999995</c:v>
                </c:pt>
                <c:pt idx="61388">
                  <c:v>690338632.29999995</c:v>
                </c:pt>
                <c:pt idx="61389">
                  <c:v>690349877.79999995</c:v>
                </c:pt>
                <c:pt idx="61390">
                  <c:v>690361123.29999995</c:v>
                </c:pt>
                <c:pt idx="61391">
                  <c:v>690372368.79999995</c:v>
                </c:pt>
                <c:pt idx="61392">
                  <c:v>690383614.29999995</c:v>
                </c:pt>
                <c:pt idx="61393">
                  <c:v>690394859.79999995</c:v>
                </c:pt>
                <c:pt idx="61394">
                  <c:v>690406105.29999995</c:v>
                </c:pt>
                <c:pt idx="61395">
                  <c:v>690417350.79999995</c:v>
                </c:pt>
                <c:pt idx="61396">
                  <c:v>690428596.29999995</c:v>
                </c:pt>
                <c:pt idx="61397">
                  <c:v>690439841.79999995</c:v>
                </c:pt>
                <c:pt idx="61398">
                  <c:v>690451087.29999995</c:v>
                </c:pt>
                <c:pt idx="61399">
                  <c:v>690462332.79999995</c:v>
                </c:pt>
                <c:pt idx="61400">
                  <c:v>690473578.29999995</c:v>
                </c:pt>
                <c:pt idx="61401">
                  <c:v>690484823.79999995</c:v>
                </c:pt>
                <c:pt idx="61402">
                  <c:v>690496069.29999995</c:v>
                </c:pt>
                <c:pt idx="61403">
                  <c:v>690507314.79999995</c:v>
                </c:pt>
                <c:pt idx="61404">
                  <c:v>690518560.29999995</c:v>
                </c:pt>
                <c:pt idx="61405">
                  <c:v>690529805.79999995</c:v>
                </c:pt>
                <c:pt idx="61406">
                  <c:v>690541051.29999995</c:v>
                </c:pt>
                <c:pt idx="61407">
                  <c:v>690552296.79999995</c:v>
                </c:pt>
                <c:pt idx="61408">
                  <c:v>690563542.29999995</c:v>
                </c:pt>
                <c:pt idx="61409">
                  <c:v>690574787.79999995</c:v>
                </c:pt>
                <c:pt idx="61410">
                  <c:v>690586033.29999995</c:v>
                </c:pt>
                <c:pt idx="61411">
                  <c:v>690597278.79999995</c:v>
                </c:pt>
                <c:pt idx="61412">
                  <c:v>690608524.29999995</c:v>
                </c:pt>
                <c:pt idx="61413">
                  <c:v>690619769.79999995</c:v>
                </c:pt>
                <c:pt idx="61414">
                  <c:v>690631015.29999995</c:v>
                </c:pt>
                <c:pt idx="61415">
                  <c:v>690642260.79999995</c:v>
                </c:pt>
                <c:pt idx="61416">
                  <c:v>690653506.29999995</c:v>
                </c:pt>
                <c:pt idx="61417">
                  <c:v>690664751.79999995</c:v>
                </c:pt>
                <c:pt idx="61418">
                  <c:v>690675997.29999995</c:v>
                </c:pt>
                <c:pt idx="61419">
                  <c:v>690687242.79999995</c:v>
                </c:pt>
                <c:pt idx="61420">
                  <c:v>690698488.29999995</c:v>
                </c:pt>
                <c:pt idx="61421">
                  <c:v>690709733.79999995</c:v>
                </c:pt>
                <c:pt idx="61422">
                  <c:v>690720979.29999995</c:v>
                </c:pt>
                <c:pt idx="61423">
                  <c:v>690732224.79999995</c:v>
                </c:pt>
                <c:pt idx="61424">
                  <c:v>690743470.29999995</c:v>
                </c:pt>
                <c:pt idx="61425">
                  <c:v>690754715.79999995</c:v>
                </c:pt>
                <c:pt idx="61426">
                  <c:v>690765961.29999995</c:v>
                </c:pt>
                <c:pt idx="61427">
                  <c:v>690777206.79999995</c:v>
                </c:pt>
                <c:pt idx="61428">
                  <c:v>690788452.29999995</c:v>
                </c:pt>
                <c:pt idx="61429">
                  <c:v>690799697.79999995</c:v>
                </c:pt>
                <c:pt idx="61430">
                  <c:v>690810943.29999995</c:v>
                </c:pt>
                <c:pt idx="61431">
                  <c:v>690822188.79999995</c:v>
                </c:pt>
                <c:pt idx="61432">
                  <c:v>690833434.20000005</c:v>
                </c:pt>
                <c:pt idx="61433">
                  <c:v>690844679.70000005</c:v>
                </c:pt>
                <c:pt idx="61434">
                  <c:v>690855925.20000005</c:v>
                </c:pt>
                <c:pt idx="61435">
                  <c:v>690867170.70000005</c:v>
                </c:pt>
                <c:pt idx="61436">
                  <c:v>690878416.20000005</c:v>
                </c:pt>
                <c:pt idx="61437">
                  <c:v>690889661.70000005</c:v>
                </c:pt>
                <c:pt idx="61438">
                  <c:v>690900907.20000005</c:v>
                </c:pt>
                <c:pt idx="61439">
                  <c:v>690912152.70000005</c:v>
                </c:pt>
                <c:pt idx="61440">
                  <c:v>690923398.20000005</c:v>
                </c:pt>
                <c:pt idx="61441">
                  <c:v>690934643.70000005</c:v>
                </c:pt>
                <c:pt idx="61442">
                  <c:v>690945889.20000005</c:v>
                </c:pt>
                <c:pt idx="61443">
                  <c:v>690957134.70000005</c:v>
                </c:pt>
                <c:pt idx="61444">
                  <c:v>690968380.20000005</c:v>
                </c:pt>
                <c:pt idx="61445">
                  <c:v>690979625.70000005</c:v>
                </c:pt>
                <c:pt idx="61446">
                  <c:v>690990871.20000005</c:v>
                </c:pt>
                <c:pt idx="61447">
                  <c:v>691002116.70000005</c:v>
                </c:pt>
                <c:pt idx="61448">
                  <c:v>691013362.20000005</c:v>
                </c:pt>
                <c:pt idx="61449">
                  <c:v>691024607.70000005</c:v>
                </c:pt>
                <c:pt idx="61450">
                  <c:v>691035853.20000005</c:v>
                </c:pt>
                <c:pt idx="61451">
                  <c:v>691047098.70000005</c:v>
                </c:pt>
                <c:pt idx="61452">
                  <c:v>691058344.20000005</c:v>
                </c:pt>
                <c:pt idx="61453">
                  <c:v>691069589.70000005</c:v>
                </c:pt>
                <c:pt idx="61454">
                  <c:v>691080835.20000005</c:v>
                </c:pt>
                <c:pt idx="61455">
                  <c:v>691092080.70000005</c:v>
                </c:pt>
                <c:pt idx="61456">
                  <c:v>691103326.20000005</c:v>
                </c:pt>
                <c:pt idx="61457">
                  <c:v>691114571.70000005</c:v>
                </c:pt>
                <c:pt idx="61458">
                  <c:v>691125817.20000005</c:v>
                </c:pt>
                <c:pt idx="61459">
                  <c:v>691137062.70000005</c:v>
                </c:pt>
                <c:pt idx="61460">
                  <c:v>691148308.20000005</c:v>
                </c:pt>
                <c:pt idx="61461">
                  <c:v>691159553.70000005</c:v>
                </c:pt>
                <c:pt idx="61462">
                  <c:v>691170799.20000005</c:v>
                </c:pt>
                <c:pt idx="61463">
                  <c:v>691182044.70000005</c:v>
                </c:pt>
                <c:pt idx="61464">
                  <c:v>691193290.20000005</c:v>
                </c:pt>
                <c:pt idx="61465">
                  <c:v>691204535.70000005</c:v>
                </c:pt>
                <c:pt idx="61466">
                  <c:v>691215781.20000005</c:v>
                </c:pt>
                <c:pt idx="61467">
                  <c:v>691227026.70000005</c:v>
                </c:pt>
                <c:pt idx="61468">
                  <c:v>691238272.20000005</c:v>
                </c:pt>
                <c:pt idx="61469">
                  <c:v>691249517.70000005</c:v>
                </c:pt>
                <c:pt idx="61470">
                  <c:v>691260763.20000005</c:v>
                </c:pt>
                <c:pt idx="61471">
                  <c:v>691272008.70000005</c:v>
                </c:pt>
                <c:pt idx="61472">
                  <c:v>691283254.20000005</c:v>
                </c:pt>
                <c:pt idx="61473">
                  <c:v>691294499.70000005</c:v>
                </c:pt>
                <c:pt idx="61474">
                  <c:v>691305745.20000005</c:v>
                </c:pt>
                <c:pt idx="61475">
                  <c:v>691316990.70000005</c:v>
                </c:pt>
                <c:pt idx="61476">
                  <c:v>691328236.20000005</c:v>
                </c:pt>
                <c:pt idx="61477">
                  <c:v>691339481.70000005</c:v>
                </c:pt>
                <c:pt idx="61478">
                  <c:v>691350727.20000005</c:v>
                </c:pt>
                <c:pt idx="61479">
                  <c:v>691361972.70000005</c:v>
                </c:pt>
                <c:pt idx="61480">
                  <c:v>691373218.20000005</c:v>
                </c:pt>
                <c:pt idx="61481">
                  <c:v>691384463.70000005</c:v>
                </c:pt>
                <c:pt idx="61482">
                  <c:v>691395709.10000002</c:v>
                </c:pt>
                <c:pt idx="61483">
                  <c:v>691406954.60000002</c:v>
                </c:pt>
                <c:pt idx="61484">
                  <c:v>691418200.10000002</c:v>
                </c:pt>
                <c:pt idx="61485">
                  <c:v>691429445.60000002</c:v>
                </c:pt>
                <c:pt idx="61486">
                  <c:v>691440691.10000002</c:v>
                </c:pt>
                <c:pt idx="61487">
                  <c:v>691451936.60000002</c:v>
                </c:pt>
                <c:pt idx="61488">
                  <c:v>691463182.10000002</c:v>
                </c:pt>
                <c:pt idx="61489">
                  <c:v>691474427.60000002</c:v>
                </c:pt>
                <c:pt idx="61490">
                  <c:v>691485673.10000002</c:v>
                </c:pt>
                <c:pt idx="61491">
                  <c:v>691496918.60000002</c:v>
                </c:pt>
                <c:pt idx="61492">
                  <c:v>691508164.10000002</c:v>
                </c:pt>
                <c:pt idx="61493">
                  <c:v>691519409.60000002</c:v>
                </c:pt>
                <c:pt idx="61494">
                  <c:v>691530655.10000002</c:v>
                </c:pt>
                <c:pt idx="61495">
                  <c:v>691541900.60000002</c:v>
                </c:pt>
                <c:pt idx="61496">
                  <c:v>691553146.10000002</c:v>
                </c:pt>
                <c:pt idx="61497">
                  <c:v>691564391.60000002</c:v>
                </c:pt>
                <c:pt idx="61498">
                  <c:v>691575637.10000002</c:v>
                </c:pt>
                <c:pt idx="61499">
                  <c:v>691586882.60000002</c:v>
                </c:pt>
                <c:pt idx="61500">
                  <c:v>691598128.10000002</c:v>
                </c:pt>
                <c:pt idx="61501">
                  <c:v>691609373.60000002</c:v>
                </c:pt>
                <c:pt idx="61502">
                  <c:v>691620619.10000002</c:v>
                </c:pt>
                <c:pt idx="61503">
                  <c:v>691631864.60000002</c:v>
                </c:pt>
                <c:pt idx="61504">
                  <c:v>691643110.10000002</c:v>
                </c:pt>
                <c:pt idx="61505">
                  <c:v>691654355.60000002</c:v>
                </c:pt>
                <c:pt idx="61506">
                  <c:v>691665601.10000002</c:v>
                </c:pt>
                <c:pt idx="61507">
                  <c:v>691676846.60000002</c:v>
                </c:pt>
                <c:pt idx="61508">
                  <c:v>691688092.10000002</c:v>
                </c:pt>
                <c:pt idx="61509">
                  <c:v>691699337.60000002</c:v>
                </c:pt>
                <c:pt idx="61510">
                  <c:v>691710583.10000002</c:v>
                </c:pt>
                <c:pt idx="61511">
                  <c:v>691721828.60000002</c:v>
                </c:pt>
                <c:pt idx="61512">
                  <c:v>691733074.10000002</c:v>
                </c:pt>
                <c:pt idx="61513">
                  <c:v>691744319.60000002</c:v>
                </c:pt>
                <c:pt idx="61514">
                  <c:v>691755565.10000002</c:v>
                </c:pt>
                <c:pt idx="61515">
                  <c:v>691766810.60000002</c:v>
                </c:pt>
                <c:pt idx="61516">
                  <c:v>691778056.10000002</c:v>
                </c:pt>
                <c:pt idx="61517">
                  <c:v>691789301.60000002</c:v>
                </c:pt>
                <c:pt idx="61518">
                  <c:v>691800547.10000002</c:v>
                </c:pt>
                <c:pt idx="61519">
                  <c:v>691811792.60000002</c:v>
                </c:pt>
                <c:pt idx="61520">
                  <c:v>691823038.10000002</c:v>
                </c:pt>
                <c:pt idx="61521">
                  <c:v>691834283.60000002</c:v>
                </c:pt>
                <c:pt idx="61522">
                  <c:v>691845529.10000002</c:v>
                </c:pt>
                <c:pt idx="61523">
                  <c:v>691856774.60000002</c:v>
                </c:pt>
                <c:pt idx="61524">
                  <c:v>691868020.10000002</c:v>
                </c:pt>
                <c:pt idx="61525">
                  <c:v>691879265.60000002</c:v>
                </c:pt>
                <c:pt idx="61526">
                  <c:v>691890511.10000002</c:v>
                </c:pt>
                <c:pt idx="61527">
                  <c:v>691901756.60000002</c:v>
                </c:pt>
                <c:pt idx="61528">
                  <c:v>691913002.10000002</c:v>
                </c:pt>
                <c:pt idx="61529">
                  <c:v>691924247.60000002</c:v>
                </c:pt>
                <c:pt idx="61530">
                  <c:v>691935493.10000002</c:v>
                </c:pt>
                <c:pt idx="61531">
                  <c:v>691946738.60000002</c:v>
                </c:pt>
                <c:pt idx="61532">
                  <c:v>691957984.10000002</c:v>
                </c:pt>
                <c:pt idx="61533">
                  <c:v>691969229.5</c:v>
                </c:pt>
                <c:pt idx="61534">
                  <c:v>691980475</c:v>
                </c:pt>
                <c:pt idx="61535">
                  <c:v>691991720.5</c:v>
                </c:pt>
                <c:pt idx="61536">
                  <c:v>692002966</c:v>
                </c:pt>
                <c:pt idx="61537">
                  <c:v>692014211.5</c:v>
                </c:pt>
                <c:pt idx="61538">
                  <c:v>692025457</c:v>
                </c:pt>
                <c:pt idx="61539">
                  <c:v>692036702.5</c:v>
                </c:pt>
                <c:pt idx="61540">
                  <c:v>692047948</c:v>
                </c:pt>
                <c:pt idx="61541">
                  <c:v>692059193.5</c:v>
                </c:pt>
                <c:pt idx="61542">
                  <c:v>692070439</c:v>
                </c:pt>
                <c:pt idx="61543">
                  <c:v>692081684.5</c:v>
                </c:pt>
                <c:pt idx="61544">
                  <c:v>692092930</c:v>
                </c:pt>
                <c:pt idx="61545">
                  <c:v>692104175.5</c:v>
                </c:pt>
                <c:pt idx="61546">
                  <c:v>692115421</c:v>
                </c:pt>
                <c:pt idx="61547">
                  <c:v>692126666.5</c:v>
                </c:pt>
                <c:pt idx="61548">
                  <c:v>692137912</c:v>
                </c:pt>
                <c:pt idx="61549">
                  <c:v>692149157.5</c:v>
                </c:pt>
                <c:pt idx="61550">
                  <c:v>692160403</c:v>
                </c:pt>
                <c:pt idx="61551">
                  <c:v>692171648.5</c:v>
                </c:pt>
                <c:pt idx="61552">
                  <c:v>692182894</c:v>
                </c:pt>
                <c:pt idx="61553">
                  <c:v>692194139.5</c:v>
                </c:pt>
                <c:pt idx="61554">
                  <c:v>692205385</c:v>
                </c:pt>
                <c:pt idx="61555">
                  <c:v>692216630.5</c:v>
                </c:pt>
                <c:pt idx="61556">
                  <c:v>692227876</c:v>
                </c:pt>
                <c:pt idx="61557">
                  <c:v>692239121.5</c:v>
                </c:pt>
                <c:pt idx="61558">
                  <c:v>692250367</c:v>
                </c:pt>
                <c:pt idx="61559">
                  <c:v>692261612.5</c:v>
                </c:pt>
                <c:pt idx="61560">
                  <c:v>692272858</c:v>
                </c:pt>
                <c:pt idx="61561">
                  <c:v>692284103.5</c:v>
                </c:pt>
                <c:pt idx="61562">
                  <c:v>692295349</c:v>
                </c:pt>
                <c:pt idx="61563">
                  <c:v>692306594.5</c:v>
                </c:pt>
                <c:pt idx="61564">
                  <c:v>692317840</c:v>
                </c:pt>
                <c:pt idx="61565">
                  <c:v>692329085.5</c:v>
                </c:pt>
                <c:pt idx="61566">
                  <c:v>692340331</c:v>
                </c:pt>
                <c:pt idx="61567">
                  <c:v>692351576.5</c:v>
                </c:pt>
                <c:pt idx="61568">
                  <c:v>692362822</c:v>
                </c:pt>
                <c:pt idx="61569">
                  <c:v>692374067.5</c:v>
                </c:pt>
                <c:pt idx="61570">
                  <c:v>692385313</c:v>
                </c:pt>
                <c:pt idx="61571">
                  <c:v>692396558.5</c:v>
                </c:pt>
                <c:pt idx="61572">
                  <c:v>692407804</c:v>
                </c:pt>
                <c:pt idx="61573">
                  <c:v>692419049.5</c:v>
                </c:pt>
                <c:pt idx="61574">
                  <c:v>692430295</c:v>
                </c:pt>
                <c:pt idx="61575">
                  <c:v>692441540.5</c:v>
                </c:pt>
                <c:pt idx="61576">
                  <c:v>692452786</c:v>
                </c:pt>
                <c:pt idx="61577">
                  <c:v>692464031.5</c:v>
                </c:pt>
                <c:pt idx="61578">
                  <c:v>692475277</c:v>
                </c:pt>
                <c:pt idx="61579">
                  <c:v>692486522.5</c:v>
                </c:pt>
                <c:pt idx="61580">
                  <c:v>692497768</c:v>
                </c:pt>
                <c:pt idx="61581">
                  <c:v>692509013.5</c:v>
                </c:pt>
                <c:pt idx="61582">
                  <c:v>692520259</c:v>
                </c:pt>
                <c:pt idx="61583">
                  <c:v>692531504.39999998</c:v>
                </c:pt>
                <c:pt idx="61584">
                  <c:v>692542749.89999998</c:v>
                </c:pt>
                <c:pt idx="61585">
                  <c:v>692553995.39999998</c:v>
                </c:pt>
                <c:pt idx="61586">
                  <c:v>692565240.89999998</c:v>
                </c:pt>
                <c:pt idx="61587">
                  <c:v>692576486.39999998</c:v>
                </c:pt>
                <c:pt idx="61588">
                  <c:v>692587731.89999998</c:v>
                </c:pt>
                <c:pt idx="61589">
                  <c:v>692598977.39999998</c:v>
                </c:pt>
                <c:pt idx="61590">
                  <c:v>692610222.89999998</c:v>
                </c:pt>
                <c:pt idx="61591">
                  <c:v>692621468.39999998</c:v>
                </c:pt>
                <c:pt idx="61592">
                  <c:v>692632713.89999998</c:v>
                </c:pt>
                <c:pt idx="61593">
                  <c:v>692643959.39999998</c:v>
                </c:pt>
                <c:pt idx="61594">
                  <c:v>692655204.89999998</c:v>
                </c:pt>
                <c:pt idx="61595">
                  <c:v>692666450.39999998</c:v>
                </c:pt>
                <c:pt idx="61596">
                  <c:v>692677695.89999998</c:v>
                </c:pt>
                <c:pt idx="61597">
                  <c:v>692688941.39999998</c:v>
                </c:pt>
                <c:pt idx="61598">
                  <c:v>692700186.89999998</c:v>
                </c:pt>
                <c:pt idx="61599">
                  <c:v>692711432.39999998</c:v>
                </c:pt>
                <c:pt idx="61600">
                  <c:v>692722677.89999998</c:v>
                </c:pt>
                <c:pt idx="61601">
                  <c:v>692733923.39999998</c:v>
                </c:pt>
                <c:pt idx="61602">
                  <c:v>692745168.89999998</c:v>
                </c:pt>
                <c:pt idx="61603">
                  <c:v>692756414.39999998</c:v>
                </c:pt>
                <c:pt idx="61604">
                  <c:v>692767659.89999998</c:v>
                </c:pt>
                <c:pt idx="61605">
                  <c:v>692778905.39999998</c:v>
                </c:pt>
                <c:pt idx="61606">
                  <c:v>692790150.89999998</c:v>
                </c:pt>
                <c:pt idx="61607">
                  <c:v>692801396.39999998</c:v>
                </c:pt>
                <c:pt idx="61608">
                  <c:v>692812641.89999998</c:v>
                </c:pt>
                <c:pt idx="61609">
                  <c:v>692823887.39999998</c:v>
                </c:pt>
                <c:pt idx="61610">
                  <c:v>692835132.89999998</c:v>
                </c:pt>
                <c:pt idx="61611">
                  <c:v>692846378.39999998</c:v>
                </c:pt>
                <c:pt idx="61612">
                  <c:v>692857623.89999998</c:v>
                </c:pt>
                <c:pt idx="61613">
                  <c:v>692868869.39999998</c:v>
                </c:pt>
                <c:pt idx="61614">
                  <c:v>692880114.89999998</c:v>
                </c:pt>
                <c:pt idx="61615">
                  <c:v>692891360.39999998</c:v>
                </c:pt>
                <c:pt idx="61616">
                  <c:v>692902605.89999998</c:v>
                </c:pt>
                <c:pt idx="61617">
                  <c:v>692913851.39999998</c:v>
                </c:pt>
                <c:pt idx="61618">
                  <c:v>692925096.89999998</c:v>
                </c:pt>
                <c:pt idx="61619">
                  <c:v>692936342.39999998</c:v>
                </c:pt>
                <c:pt idx="61620">
                  <c:v>692947587.89999998</c:v>
                </c:pt>
                <c:pt idx="61621">
                  <c:v>692958833.39999998</c:v>
                </c:pt>
                <c:pt idx="61622">
                  <c:v>692970078.89999998</c:v>
                </c:pt>
                <c:pt idx="61623">
                  <c:v>692981324.39999998</c:v>
                </c:pt>
                <c:pt idx="61624">
                  <c:v>692992569.89999998</c:v>
                </c:pt>
                <c:pt idx="61625">
                  <c:v>693003815.39999998</c:v>
                </c:pt>
                <c:pt idx="61626">
                  <c:v>693015060.89999998</c:v>
                </c:pt>
                <c:pt idx="61627">
                  <c:v>693026306.39999998</c:v>
                </c:pt>
                <c:pt idx="61628">
                  <c:v>693037551.89999998</c:v>
                </c:pt>
                <c:pt idx="61629">
                  <c:v>693048797.39999998</c:v>
                </c:pt>
                <c:pt idx="61630">
                  <c:v>693060042.89999998</c:v>
                </c:pt>
                <c:pt idx="61631">
                  <c:v>693071288.39999998</c:v>
                </c:pt>
                <c:pt idx="61632">
                  <c:v>693082533.89999998</c:v>
                </c:pt>
                <c:pt idx="61633">
                  <c:v>693093779.39999998</c:v>
                </c:pt>
                <c:pt idx="61634">
                  <c:v>693105024.79999995</c:v>
                </c:pt>
                <c:pt idx="61635">
                  <c:v>693116270.29999995</c:v>
                </c:pt>
                <c:pt idx="61636">
                  <c:v>693127515.79999995</c:v>
                </c:pt>
                <c:pt idx="61637">
                  <c:v>693138761.29999995</c:v>
                </c:pt>
                <c:pt idx="61638">
                  <c:v>693150006.79999995</c:v>
                </c:pt>
                <c:pt idx="61639">
                  <c:v>693161252.29999995</c:v>
                </c:pt>
                <c:pt idx="61640">
                  <c:v>693172497.79999995</c:v>
                </c:pt>
                <c:pt idx="61641">
                  <c:v>693183743.29999995</c:v>
                </c:pt>
                <c:pt idx="61642">
                  <c:v>693194988.79999995</c:v>
                </c:pt>
                <c:pt idx="61643">
                  <c:v>693206234.29999995</c:v>
                </c:pt>
                <c:pt idx="61644">
                  <c:v>693217479.79999995</c:v>
                </c:pt>
                <c:pt idx="61645">
                  <c:v>693228725.29999995</c:v>
                </c:pt>
                <c:pt idx="61646">
                  <c:v>693239970.79999995</c:v>
                </c:pt>
                <c:pt idx="61647">
                  <c:v>693251216.29999995</c:v>
                </c:pt>
                <c:pt idx="61648">
                  <c:v>693262461.79999995</c:v>
                </c:pt>
                <c:pt idx="61649">
                  <c:v>693273707.29999995</c:v>
                </c:pt>
                <c:pt idx="61650">
                  <c:v>693284952.79999995</c:v>
                </c:pt>
                <c:pt idx="61651">
                  <c:v>693296198.29999995</c:v>
                </c:pt>
                <c:pt idx="61652">
                  <c:v>693307443.79999995</c:v>
                </c:pt>
                <c:pt idx="61653">
                  <c:v>693318689.29999995</c:v>
                </c:pt>
                <c:pt idx="61654">
                  <c:v>693329934.79999995</c:v>
                </c:pt>
                <c:pt idx="61655">
                  <c:v>693341180.29999995</c:v>
                </c:pt>
                <c:pt idx="61656">
                  <c:v>693352425.79999995</c:v>
                </c:pt>
                <c:pt idx="61657">
                  <c:v>693363671.29999995</c:v>
                </c:pt>
                <c:pt idx="61658">
                  <c:v>693374916.79999995</c:v>
                </c:pt>
                <c:pt idx="61659">
                  <c:v>693386162.29999995</c:v>
                </c:pt>
                <c:pt idx="61660">
                  <c:v>693397407.79999995</c:v>
                </c:pt>
                <c:pt idx="61661">
                  <c:v>693408653.29999995</c:v>
                </c:pt>
                <c:pt idx="61662">
                  <c:v>693419898.79999995</c:v>
                </c:pt>
                <c:pt idx="61663">
                  <c:v>693431144.29999995</c:v>
                </c:pt>
                <c:pt idx="61664">
                  <c:v>693442389.79999995</c:v>
                </c:pt>
                <c:pt idx="61665">
                  <c:v>693453635.29999995</c:v>
                </c:pt>
                <c:pt idx="61666">
                  <c:v>693464880.79999995</c:v>
                </c:pt>
                <c:pt idx="61667">
                  <c:v>693476126.29999995</c:v>
                </c:pt>
                <c:pt idx="61668">
                  <c:v>693487371.79999995</c:v>
                </c:pt>
                <c:pt idx="61669">
                  <c:v>693498617.29999995</c:v>
                </c:pt>
                <c:pt idx="61670">
                  <c:v>693509862.79999995</c:v>
                </c:pt>
                <c:pt idx="61671">
                  <c:v>693521108.29999995</c:v>
                </c:pt>
                <c:pt idx="61672">
                  <c:v>693532353.79999995</c:v>
                </c:pt>
                <c:pt idx="61673">
                  <c:v>693543599.29999995</c:v>
                </c:pt>
                <c:pt idx="61674">
                  <c:v>693554844.79999995</c:v>
                </c:pt>
                <c:pt idx="61675">
                  <c:v>693566090.29999995</c:v>
                </c:pt>
                <c:pt idx="61676">
                  <c:v>693577335.79999995</c:v>
                </c:pt>
                <c:pt idx="61677">
                  <c:v>693588581.29999995</c:v>
                </c:pt>
                <c:pt idx="61678">
                  <c:v>693599826.79999995</c:v>
                </c:pt>
                <c:pt idx="61679">
                  <c:v>693611072.29999995</c:v>
                </c:pt>
                <c:pt idx="61680">
                  <c:v>693622317.79999995</c:v>
                </c:pt>
                <c:pt idx="61681">
                  <c:v>693633563.29999995</c:v>
                </c:pt>
                <c:pt idx="61682">
                  <c:v>693644808.79999995</c:v>
                </c:pt>
                <c:pt idx="61683">
                  <c:v>693656054.29999995</c:v>
                </c:pt>
                <c:pt idx="61684">
                  <c:v>693667299.70000005</c:v>
                </c:pt>
                <c:pt idx="61685">
                  <c:v>693678545.20000005</c:v>
                </c:pt>
                <c:pt idx="61686">
                  <c:v>693689790.70000005</c:v>
                </c:pt>
                <c:pt idx="61687">
                  <c:v>693701036.20000005</c:v>
                </c:pt>
                <c:pt idx="61688">
                  <c:v>693712281.70000005</c:v>
                </c:pt>
                <c:pt idx="61689">
                  <c:v>693723527.20000005</c:v>
                </c:pt>
                <c:pt idx="61690">
                  <c:v>693734772.70000005</c:v>
                </c:pt>
                <c:pt idx="61691">
                  <c:v>693746018.20000005</c:v>
                </c:pt>
                <c:pt idx="61692">
                  <c:v>693757263.70000005</c:v>
                </c:pt>
                <c:pt idx="61693">
                  <c:v>693768509.20000005</c:v>
                </c:pt>
                <c:pt idx="61694">
                  <c:v>693779754.70000005</c:v>
                </c:pt>
                <c:pt idx="61695">
                  <c:v>693791000.20000005</c:v>
                </c:pt>
                <c:pt idx="61696">
                  <c:v>693802245.70000005</c:v>
                </c:pt>
                <c:pt idx="61697">
                  <c:v>693813491.20000005</c:v>
                </c:pt>
                <c:pt idx="61698">
                  <c:v>693824736.70000005</c:v>
                </c:pt>
                <c:pt idx="61699">
                  <c:v>693835982.20000005</c:v>
                </c:pt>
                <c:pt idx="61700">
                  <c:v>693847227.70000005</c:v>
                </c:pt>
                <c:pt idx="61701">
                  <c:v>693858473.20000005</c:v>
                </c:pt>
                <c:pt idx="61702">
                  <c:v>693869718.70000005</c:v>
                </c:pt>
                <c:pt idx="61703">
                  <c:v>693880964.20000005</c:v>
                </c:pt>
                <c:pt idx="61704">
                  <c:v>693892209.70000005</c:v>
                </c:pt>
                <c:pt idx="61705">
                  <c:v>693903455.20000005</c:v>
                </c:pt>
                <c:pt idx="61706">
                  <c:v>693914700.70000005</c:v>
                </c:pt>
                <c:pt idx="61707">
                  <c:v>693925946.20000005</c:v>
                </c:pt>
                <c:pt idx="61708">
                  <c:v>693937191.70000005</c:v>
                </c:pt>
                <c:pt idx="61709">
                  <c:v>693948437.20000005</c:v>
                </c:pt>
                <c:pt idx="61710">
                  <c:v>693959682.70000005</c:v>
                </c:pt>
                <c:pt idx="61711">
                  <c:v>693970928.20000005</c:v>
                </c:pt>
                <c:pt idx="61712">
                  <c:v>693982173.70000005</c:v>
                </c:pt>
                <c:pt idx="61713">
                  <c:v>693993419.20000005</c:v>
                </c:pt>
                <c:pt idx="61714">
                  <c:v>694004664.70000005</c:v>
                </c:pt>
                <c:pt idx="61715">
                  <c:v>694015910.20000005</c:v>
                </c:pt>
                <c:pt idx="61716">
                  <c:v>694027155.70000005</c:v>
                </c:pt>
                <c:pt idx="61717">
                  <c:v>694038401.20000005</c:v>
                </c:pt>
                <c:pt idx="61718">
                  <c:v>694049646.70000005</c:v>
                </c:pt>
                <c:pt idx="61719">
                  <c:v>694060892.20000005</c:v>
                </c:pt>
                <c:pt idx="61720">
                  <c:v>694072137.70000005</c:v>
                </c:pt>
                <c:pt idx="61721">
                  <c:v>694083383.20000005</c:v>
                </c:pt>
                <c:pt idx="61722">
                  <c:v>694094628.70000005</c:v>
                </c:pt>
                <c:pt idx="61723">
                  <c:v>694105874.20000005</c:v>
                </c:pt>
                <c:pt idx="61724">
                  <c:v>694117119.70000005</c:v>
                </c:pt>
                <c:pt idx="61725">
                  <c:v>694128365.20000005</c:v>
                </c:pt>
                <c:pt idx="61726">
                  <c:v>694139610.70000005</c:v>
                </c:pt>
                <c:pt idx="61727">
                  <c:v>694150856.20000005</c:v>
                </c:pt>
                <c:pt idx="61728">
                  <c:v>694162101.70000005</c:v>
                </c:pt>
                <c:pt idx="61729">
                  <c:v>694173347.20000005</c:v>
                </c:pt>
                <c:pt idx="61730">
                  <c:v>694184592.70000005</c:v>
                </c:pt>
                <c:pt idx="61731">
                  <c:v>694195838.20000005</c:v>
                </c:pt>
                <c:pt idx="61732">
                  <c:v>694207083.70000005</c:v>
                </c:pt>
                <c:pt idx="61733">
                  <c:v>694218329.20000005</c:v>
                </c:pt>
                <c:pt idx="61734">
                  <c:v>694229574.70000005</c:v>
                </c:pt>
                <c:pt idx="61735">
                  <c:v>694240820.10000002</c:v>
                </c:pt>
                <c:pt idx="61736">
                  <c:v>694252065.60000002</c:v>
                </c:pt>
                <c:pt idx="61737">
                  <c:v>694263311.10000002</c:v>
                </c:pt>
                <c:pt idx="61738">
                  <c:v>694274556.60000002</c:v>
                </c:pt>
                <c:pt idx="61739">
                  <c:v>694285802.10000002</c:v>
                </c:pt>
                <c:pt idx="61740">
                  <c:v>694297047.60000002</c:v>
                </c:pt>
                <c:pt idx="61741">
                  <c:v>694308293.10000002</c:v>
                </c:pt>
                <c:pt idx="61742">
                  <c:v>694319538.60000002</c:v>
                </c:pt>
                <c:pt idx="61743">
                  <c:v>694330784.10000002</c:v>
                </c:pt>
                <c:pt idx="61744">
                  <c:v>694342029.60000002</c:v>
                </c:pt>
                <c:pt idx="61745">
                  <c:v>694353275.10000002</c:v>
                </c:pt>
                <c:pt idx="61746">
                  <c:v>694364520.60000002</c:v>
                </c:pt>
                <c:pt idx="61747">
                  <c:v>694375766.10000002</c:v>
                </c:pt>
                <c:pt idx="61748">
                  <c:v>694387011.60000002</c:v>
                </c:pt>
                <c:pt idx="61749">
                  <c:v>694398257.10000002</c:v>
                </c:pt>
                <c:pt idx="61750">
                  <c:v>694409502.60000002</c:v>
                </c:pt>
                <c:pt idx="61751">
                  <c:v>694420748.10000002</c:v>
                </c:pt>
                <c:pt idx="61752">
                  <c:v>694431993.60000002</c:v>
                </c:pt>
                <c:pt idx="61753">
                  <c:v>694443239.10000002</c:v>
                </c:pt>
                <c:pt idx="61754">
                  <c:v>694454484.60000002</c:v>
                </c:pt>
                <c:pt idx="61755">
                  <c:v>694465730.10000002</c:v>
                </c:pt>
                <c:pt idx="61756">
                  <c:v>694476975.60000002</c:v>
                </c:pt>
                <c:pt idx="61757">
                  <c:v>694488221.10000002</c:v>
                </c:pt>
                <c:pt idx="61758">
                  <c:v>694499466.60000002</c:v>
                </c:pt>
                <c:pt idx="61759">
                  <c:v>694510712.10000002</c:v>
                </c:pt>
                <c:pt idx="61760">
                  <c:v>694521957.60000002</c:v>
                </c:pt>
                <c:pt idx="61761">
                  <c:v>694533203.10000002</c:v>
                </c:pt>
                <c:pt idx="61762">
                  <c:v>694544448.60000002</c:v>
                </c:pt>
                <c:pt idx="61763">
                  <c:v>694555694.10000002</c:v>
                </c:pt>
                <c:pt idx="61764">
                  <c:v>694566939.60000002</c:v>
                </c:pt>
                <c:pt idx="61765">
                  <c:v>694578185.10000002</c:v>
                </c:pt>
                <c:pt idx="61766">
                  <c:v>694589430.60000002</c:v>
                </c:pt>
                <c:pt idx="61767">
                  <c:v>694600676.10000002</c:v>
                </c:pt>
                <c:pt idx="61768">
                  <c:v>694611921.60000002</c:v>
                </c:pt>
                <c:pt idx="61769">
                  <c:v>694623167.10000002</c:v>
                </c:pt>
                <c:pt idx="61770">
                  <c:v>694634412.60000002</c:v>
                </c:pt>
                <c:pt idx="61771">
                  <c:v>694645658.10000002</c:v>
                </c:pt>
                <c:pt idx="61772">
                  <c:v>694656903.60000002</c:v>
                </c:pt>
                <c:pt idx="61773">
                  <c:v>694668149.10000002</c:v>
                </c:pt>
                <c:pt idx="61774">
                  <c:v>694679394.60000002</c:v>
                </c:pt>
                <c:pt idx="61775">
                  <c:v>694690640.10000002</c:v>
                </c:pt>
                <c:pt idx="61776">
                  <c:v>694701885.60000002</c:v>
                </c:pt>
                <c:pt idx="61777">
                  <c:v>694713131.10000002</c:v>
                </c:pt>
                <c:pt idx="61778">
                  <c:v>694724376.60000002</c:v>
                </c:pt>
                <c:pt idx="61779">
                  <c:v>694735622.10000002</c:v>
                </c:pt>
                <c:pt idx="61780">
                  <c:v>694746867.60000002</c:v>
                </c:pt>
                <c:pt idx="61781">
                  <c:v>694758113.10000002</c:v>
                </c:pt>
                <c:pt idx="61782">
                  <c:v>694769358.60000002</c:v>
                </c:pt>
                <c:pt idx="61783">
                  <c:v>694780604.10000002</c:v>
                </c:pt>
                <c:pt idx="61784">
                  <c:v>694791849.60000002</c:v>
                </c:pt>
                <c:pt idx="61785">
                  <c:v>694803095</c:v>
                </c:pt>
                <c:pt idx="61786">
                  <c:v>694814340.5</c:v>
                </c:pt>
                <c:pt idx="61787">
                  <c:v>694825586</c:v>
                </c:pt>
                <c:pt idx="61788">
                  <c:v>694836831.5</c:v>
                </c:pt>
                <c:pt idx="61789">
                  <c:v>694848077</c:v>
                </c:pt>
                <c:pt idx="61790">
                  <c:v>694859322.5</c:v>
                </c:pt>
                <c:pt idx="61791">
                  <c:v>694870568</c:v>
                </c:pt>
                <c:pt idx="61792">
                  <c:v>694881813.5</c:v>
                </c:pt>
                <c:pt idx="61793">
                  <c:v>694893059</c:v>
                </c:pt>
                <c:pt idx="61794">
                  <c:v>694904304.5</c:v>
                </c:pt>
                <c:pt idx="61795">
                  <c:v>694915550</c:v>
                </c:pt>
                <c:pt idx="61796">
                  <c:v>694926795.5</c:v>
                </c:pt>
                <c:pt idx="61797">
                  <c:v>694938041</c:v>
                </c:pt>
                <c:pt idx="61798">
                  <c:v>694949286.5</c:v>
                </c:pt>
                <c:pt idx="61799">
                  <c:v>694960532</c:v>
                </c:pt>
                <c:pt idx="61800">
                  <c:v>694971777.5</c:v>
                </c:pt>
                <c:pt idx="61801">
                  <c:v>694983023</c:v>
                </c:pt>
                <c:pt idx="61802">
                  <c:v>694994268.5</c:v>
                </c:pt>
                <c:pt idx="61803">
                  <c:v>695005514</c:v>
                </c:pt>
                <c:pt idx="61804">
                  <c:v>695016759.5</c:v>
                </c:pt>
                <c:pt idx="61805">
                  <c:v>695028005</c:v>
                </c:pt>
                <c:pt idx="61806">
                  <c:v>695039250.5</c:v>
                </c:pt>
                <c:pt idx="61807">
                  <c:v>695050496</c:v>
                </c:pt>
                <c:pt idx="61808">
                  <c:v>695061741.5</c:v>
                </c:pt>
                <c:pt idx="61809">
                  <c:v>695072987</c:v>
                </c:pt>
                <c:pt idx="61810">
                  <c:v>695084232.5</c:v>
                </c:pt>
                <c:pt idx="61811">
                  <c:v>695095478</c:v>
                </c:pt>
                <c:pt idx="61812">
                  <c:v>695106723.5</c:v>
                </c:pt>
                <c:pt idx="61813">
                  <c:v>695117969</c:v>
                </c:pt>
                <c:pt idx="61814">
                  <c:v>695129214.5</c:v>
                </c:pt>
                <c:pt idx="61815">
                  <c:v>695140460</c:v>
                </c:pt>
                <c:pt idx="61816">
                  <c:v>695151705.5</c:v>
                </c:pt>
                <c:pt idx="61817">
                  <c:v>695162951</c:v>
                </c:pt>
                <c:pt idx="61818">
                  <c:v>695174196.5</c:v>
                </c:pt>
                <c:pt idx="61819">
                  <c:v>695185442</c:v>
                </c:pt>
                <c:pt idx="61820">
                  <c:v>695196687.5</c:v>
                </c:pt>
                <c:pt idx="61821">
                  <c:v>695207933</c:v>
                </c:pt>
                <c:pt idx="61822">
                  <c:v>695219178.5</c:v>
                </c:pt>
                <c:pt idx="61823">
                  <c:v>695230424</c:v>
                </c:pt>
                <c:pt idx="61824">
                  <c:v>695241669.5</c:v>
                </c:pt>
                <c:pt idx="61825">
                  <c:v>695252915</c:v>
                </c:pt>
                <c:pt idx="61826">
                  <c:v>695264160.5</c:v>
                </c:pt>
                <c:pt idx="61827">
                  <c:v>695275406</c:v>
                </c:pt>
                <c:pt idx="61828">
                  <c:v>695286651.5</c:v>
                </c:pt>
                <c:pt idx="61829">
                  <c:v>695297897</c:v>
                </c:pt>
                <c:pt idx="61830">
                  <c:v>695309142.5</c:v>
                </c:pt>
                <c:pt idx="61831">
                  <c:v>695320388</c:v>
                </c:pt>
                <c:pt idx="61832">
                  <c:v>695331633.5</c:v>
                </c:pt>
                <c:pt idx="61833">
                  <c:v>695342879</c:v>
                </c:pt>
                <c:pt idx="61834">
                  <c:v>695354124.5</c:v>
                </c:pt>
                <c:pt idx="61835">
                  <c:v>695365369.89999998</c:v>
                </c:pt>
                <c:pt idx="61836">
                  <c:v>695376615.39999998</c:v>
                </c:pt>
                <c:pt idx="61837">
                  <c:v>695387860.89999998</c:v>
                </c:pt>
                <c:pt idx="61838">
                  <c:v>695399106.39999998</c:v>
                </c:pt>
                <c:pt idx="61839">
                  <c:v>695410351.89999998</c:v>
                </c:pt>
                <c:pt idx="61840">
                  <c:v>695421597.39999998</c:v>
                </c:pt>
                <c:pt idx="61841">
                  <c:v>695432842.89999998</c:v>
                </c:pt>
                <c:pt idx="61842">
                  <c:v>695444088.39999998</c:v>
                </c:pt>
                <c:pt idx="61843">
                  <c:v>695455333.89999998</c:v>
                </c:pt>
                <c:pt idx="61844">
                  <c:v>695466579.39999998</c:v>
                </c:pt>
                <c:pt idx="61845">
                  <c:v>695477824.89999998</c:v>
                </c:pt>
                <c:pt idx="61846">
                  <c:v>695489070.39999998</c:v>
                </c:pt>
                <c:pt idx="61847">
                  <c:v>695500315.89999998</c:v>
                </c:pt>
                <c:pt idx="61848">
                  <c:v>695511561.39999998</c:v>
                </c:pt>
                <c:pt idx="61849">
                  <c:v>695522806.89999998</c:v>
                </c:pt>
                <c:pt idx="61850">
                  <c:v>695534052.39999998</c:v>
                </c:pt>
                <c:pt idx="61851">
                  <c:v>695545297.89999998</c:v>
                </c:pt>
                <c:pt idx="61852">
                  <c:v>695556543.39999998</c:v>
                </c:pt>
                <c:pt idx="61853">
                  <c:v>695567788.89999998</c:v>
                </c:pt>
                <c:pt idx="61854">
                  <c:v>695579034.39999998</c:v>
                </c:pt>
                <c:pt idx="61855">
                  <c:v>695590279.89999998</c:v>
                </c:pt>
                <c:pt idx="61856">
                  <c:v>695601525.39999998</c:v>
                </c:pt>
                <c:pt idx="61857">
                  <c:v>695612770.89999998</c:v>
                </c:pt>
                <c:pt idx="61858">
                  <c:v>695624016.39999998</c:v>
                </c:pt>
                <c:pt idx="61859">
                  <c:v>695635261.89999998</c:v>
                </c:pt>
                <c:pt idx="61860">
                  <c:v>695646507.39999998</c:v>
                </c:pt>
                <c:pt idx="61861">
                  <c:v>695657752.89999998</c:v>
                </c:pt>
                <c:pt idx="61862">
                  <c:v>695668998.39999998</c:v>
                </c:pt>
                <c:pt idx="61863">
                  <c:v>695680243.89999998</c:v>
                </c:pt>
                <c:pt idx="61864">
                  <c:v>695691489.39999998</c:v>
                </c:pt>
                <c:pt idx="61865">
                  <c:v>695702734.89999998</c:v>
                </c:pt>
                <c:pt idx="61866">
                  <c:v>695713980.39999998</c:v>
                </c:pt>
                <c:pt idx="61867">
                  <c:v>695725225.89999998</c:v>
                </c:pt>
                <c:pt idx="61868">
                  <c:v>695736471.39999998</c:v>
                </c:pt>
                <c:pt idx="61869">
                  <c:v>695747716.89999998</c:v>
                </c:pt>
                <c:pt idx="61870">
                  <c:v>695758962.39999998</c:v>
                </c:pt>
                <c:pt idx="61871">
                  <c:v>695770207.89999998</c:v>
                </c:pt>
                <c:pt idx="61872">
                  <c:v>695781453.39999998</c:v>
                </c:pt>
                <c:pt idx="61873">
                  <c:v>695792698.89999998</c:v>
                </c:pt>
                <c:pt idx="61874">
                  <c:v>695803944.39999998</c:v>
                </c:pt>
                <c:pt idx="61875">
                  <c:v>695815189.89999998</c:v>
                </c:pt>
                <c:pt idx="61876">
                  <c:v>695826435.39999998</c:v>
                </c:pt>
                <c:pt idx="61877">
                  <c:v>695837680.89999998</c:v>
                </c:pt>
                <c:pt idx="61878">
                  <c:v>695848926.39999998</c:v>
                </c:pt>
                <c:pt idx="61879">
                  <c:v>695860171.89999998</c:v>
                </c:pt>
                <c:pt idx="61880">
                  <c:v>695871417.39999998</c:v>
                </c:pt>
                <c:pt idx="61881">
                  <c:v>695882662.89999998</c:v>
                </c:pt>
                <c:pt idx="61882">
                  <c:v>695893908.39999998</c:v>
                </c:pt>
                <c:pt idx="61883">
                  <c:v>695905153.89999998</c:v>
                </c:pt>
                <c:pt idx="61884">
                  <c:v>695916399.39999998</c:v>
                </c:pt>
                <c:pt idx="61885">
                  <c:v>695927644.89999998</c:v>
                </c:pt>
                <c:pt idx="61886">
                  <c:v>695938890.29999995</c:v>
                </c:pt>
                <c:pt idx="61887">
                  <c:v>695950135.79999995</c:v>
                </c:pt>
                <c:pt idx="61888">
                  <c:v>695961381.29999995</c:v>
                </c:pt>
                <c:pt idx="61889">
                  <c:v>695972626.79999995</c:v>
                </c:pt>
                <c:pt idx="61890">
                  <c:v>695983872.29999995</c:v>
                </c:pt>
                <c:pt idx="61891">
                  <c:v>695995117.79999995</c:v>
                </c:pt>
                <c:pt idx="61892">
                  <c:v>696006363.29999995</c:v>
                </c:pt>
                <c:pt idx="61893">
                  <c:v>696017608.79999995</c:v>
                </c:pt>
                <c:pt idx="61894">
                  <c:v>696028854.29999995</c:v>
                </c:pt>
                <c:pt idx="61895">
                  <c:v>696040099.79999995</c:v>
                </c:pt>
                <c:pt idx="61896">
                  <c:v>696051345.29999995</c:v>
                </c:pt>
                <c:pt idx="61897">
                  <c:v>696062590.79999995</c:v>
                </c:pt>
                <c:pt idx="61898">
                  <c:v>696073836.29999995</c:v>
                </c:pt>
                <c:pt idx="61899">
                  <c:v>696085081.79999995</c:v>
                </c:pt>
                <c:pt idx="61900">
                  <c:v>696096327.29999995</c:v>
                </c:pt>
                <c:pt idx="61901">
                  <c:v>696107572.79999995</c:v>
                </c:pt>
                <c:pt idx="61902">
                  <c:v>696118818.29999995</c:v>
                </c:pt>
                <c:pt idx="61903">
                  <c:v>696130063.79999995</c:v>
                </c:pt>
                <c:pt idx="61904">
                  <c:v>696141309.29999995</c:v>
                </c:pt>
                <c:pt idx="61905">
                  <c:v>696152554.79999995</c:v>
                </c:pt>
                <c:pt idx="61906">
                  <c:v>696163800.29999995</c:v>
                </c:pt>
                <c:pt idx="61907">
                  <c:v>696175045.79999995</c:v>
                </c:pt>
                <c:pt idx="61908">
                  <c:v>696186291.29999995</c:v>
                </c:pt>
                <c:pt idx="61909">
                  <c:v>696197536.79999995</c:v>
                </c:pt>
                <c:pt idx="61910">
                  <c:v>696208782.29999995</c:v>
                </c:pt>
                <c:pt idx="61911">
                  <c:v>696220027.79999995</c:v>
                </c:pt>
                <c:pt idx="61912">
                  <c:v>696231273.29999995</c:v>
                </c:pt>
                <c:pt idx="61913">
                  <c:v>696242518.79999995</c:v>
                </c:pt>
                <c:pt idx="61914">
                  <c:v>696253764.29999995</c:v>
                </c:pt>
                <c:pt idx="61915">
                  <c:v>696265009.79999995</c:v>
                </c:pt>
                <c:pt idx="61916">
                  <c:v>696276255.29999995</c:v>
                </c:pt>
                <c:pt idx="61917">
                  <c:v>696287500.79999995</c:v>
                </c:pt>
                <c:pt idx="61918">
                  <c:v>696298746.29999995</c:v>
                </c:pt>
                <c:pt idx="61919">
                  <c:v>696309991.79999995</c:v>
                </c:pt>
                <c:pt idx="61920">
                  <c:v>696321237.29999995</c:v>
                </c:pt>
                <c:pt idx="61921">
                  <c:v>696332482.79999995</c:v>
                </c:pt>
                <c:pt idx="61922">
                  <c:v>696343728.29999995</c:v>
                </c:pt>
                <c:pt idx="61923">
                  <c:v>696354973.79999995</c:v>
                </c:pt>
                <c:pt idx="61924">
                  <c:v>696366219.29999995</c:v>
                </c:pt>
                <c:pt idx="61925">
                  <c:v>696377464.79999995</c:v>
                </c:pt>
                <c:pt idx="61926">
                  <c:v>696388710.29999995</c:v>
                </c:pt>
                <c:pt idx="61927">
                  <c:v>696399955.79999995</c:v>
                </c:pt>
                <c:pt idx="61928">
                  <c:v>696411201.29999995</c:v>
                </c:pt>
                <c:pt idx="61929">
                  <c:v>696422446.79999995</c:v>
                </c:pt>
                <c:pt idx="61930">
                  <c:v>696433692.29999995</c:v>
                </c:pt>
                <c:pt idx="61931">
                  <c:v>696444937.79999995</c:v>
                </c:pt>
                <c:pt idx="61932">
                  <c:v>696456183.29999995</c:v>
                </c:pt>
                <c:pt idx="61933">
                  <c:v>696467428.79999995</c:v>
                </c:pt>
                <c:pt idx="61934">
                  <c:v>696478674.29999995</c:v>
                </c:pt>
                <c:pt idx="61935">
                  <c:v>696489919.79999995</c:v>
                </c:pt>
                <c:pt idx="61936">
                  <c:v>696501165.20000005</c:v>
                </c:pt>
                <c:pt idx="61937">
                  <c:v>696512410.70000005</c:v>
                </c:pt>
                <c:pt idx="61938">
                  <c:v>696523656.20000005</c:v>
                </c:pt>
                <c:pt idx="61939">
                  <c:v>696534901.70000005</c:v>
                </c:pt>
                <c:pt idx="61940">
                  <c:v>696546147.20000005</c:v>
                </c:pt>
                <c:pt idx="61941">
                  <c:v>696557392.70000005</c:v>
                </c:pt>
                <c:pt idx="61942">
                  <c:v>696568638.20000005</c:v>
                </c:pt>
                <c:pt idx="61943">
                  <c:v>696579883.70000005</c:v>
                </c:pt>
                <c:pt idx="61944">
                  <c:v>696591129.20000005</c:v>
                </c:pt>
                <c:pt idx="61945">
                  <c:v>696602374.70000005</c:v>
                </c:pt>
                <c:pt idx="61946">
                  <c:v>696613620.20000005</c:v>
                </c:pt>
                <c:pt idx="61947">
                  <c:v>696624865.70000005</c:v>
                </c:pt>
                <c:pt idx="61948">
                  <c:v>696636111.20000005</c:v>
                </c:pt>
                <c:pt idx="61949">
                  <c:v>696647356.70000005</c:v>
                </c:pt>
                <c:pt idx="61950">
                  <c:v>696658602.20000005</c:v>
                </c:pt>
                <c:pt idx="61951">
                  <c:v>696669847.70000005</c:v>
                </c:pt>
                <c:pt idx="61952">
                  <c:v>696681093.20000005</c:v>
                </c:pt>
                <c:pt idx="61953">
                  <c:v>696692338.70000005</c:v>
                </c:pt>
                <c:pt idx="61954">
                  <c:v>696703584.20000005</c:v>
                </c:pt>
                <c:pt idx="61955">
                  <c:v>696714829.70000005</c:v>
                </c:pt>
                <c:pt idx="61956">
                  <c:v>696726075.20000005</c:v>
                </c:pt>
                <c:pt idx="61957">
                  <c:v>696737320.70000005</c:v>
                </c:pt>
                <c:pt idx="61958">
                  <c:v>696748566.20000005</c:v>
                </c:pt>
                <c:pt idx="61959">
                  <c:v>696759811.70000005</c:v>
                </c:pt>
                <c:pt idx="61960">
                  <c:v>696771057.20000005</c:v>
                </c:pt>
                <c:pt idx="61961">
                  <c:v>696782302.70000005</c:v>
                </c:pt>
                <c:pt idx="61962">
                  <c:v>696793548.20000005</c:v>
                </c:pt>
                <c:pt idx="61963">
                  <c:v>696804793.70000005</c:v>
                </c:pt>
                <c:pt idx="61964">
                  <c:v>696816039.20000005</c:v>
                </c:pt>
                <c:pt idx="61965">
                  <c:v>696827284.70000005</c:v>
                </c:pt>
                <c:pt idx="61966">
                  <c:v>696838530.20000005</c:v>
                </c:pt>
                <c:pt idx="61967">
                  <c:v>696849775.70000005</c:v>
                </c:pt>
                <c:pt idx="61968">
                  <c:v>696861021.20000005</c:v>
                </c:pt>
                <c:pt idx="61969">
                  <c:v>696872266.70000005</c:v>
                </c:pt>
                <c:pt idx="61970">
                  <c:v>696883512.20000005</c:v>
                </c:pt>
                <c:pt idx="61971">
                  <c:v>696894757.70000005</c:v>
                </c:pt>
                <c:pt idx="61972">
                  <c:v>696906003.20000005</c:v>
                </c:pt>
                <c:pt idx="61973">
                  <c:v>696917248.70000005</c:v>
                </c:pt>
                <c:pt idx="61974">
                  <c:v>696928494.20000005</c:v>
                </c:pt>
                <c:pt idx="61975">
                  <c:v>696939739.70000005</c:v>
                </c:pt>
                <c:pt idx="61976">
                  <c:v>696950985.20000005</c:v>
                </c:pt>
                <c:pt idx="61977">
                  <c:v>696962230.70000005</c:v>
                </c:pt>
                <c:pt idx="61978">
                  <c:v>696973476.20000005</c:v>
                </c:pt>
                <c:pt idx="61979">
                  <c:v>696984721.70000005</c:v>
                </c:pt>
                <c:pt idx="61980">
                  <c:v>696995967.20000005</c:v>
                </c:pt>
                <c:pt idx="61981">
                  <c:v>697007212.70000005</c:v>
                </c:pt>
                <c:pt idx="61982">
                  <c:v>697018458.20000005</c:v>
                </c:pt>
                <c:pt idx="61983">
                  <c:v>697029703.70000005</c:v>
                </c:pt>
                <c:pt idx="61984">
                  <c:v>697040949.20000005</c:v>
                </c:pt>
                <c:pt idx="61985">
                  <c:v>697052194.70000005</c:v>
                </c:pt>
                <c:pt idx="61986">
                  <c:v>697063440.20000005</c:v>
                </c:pt>
                <c:pt idx="61987">
                  <c:v>697074685.60000002</c:v>
                </c:pt>
                <c:pt idx="61988">
                  <c:v>697085931.10000002</c:v>
                </c:pt>
                <c:pt idx="61989">
                  <c:v>697097176.60000002</c:v>
                </c:pt>
                <c:pt idx="61990">
                  <c:v>697108422.10000002</c:v>
                </c:pt>
                <c:pt idx="61991">
                  <c:v>697119667.60000002</c:v>
                </c:pt>
                <c:pt idx="61992">
                  <c:v>697130913.10000002</c:v>
                </c:pt>
                <c:pt idx="61993">
                  <c:v>697142158.60000002</c:v>
                </c:pt>
                <c:pt idx="61994">
                  <c:v>697153404.10000002</c:v>
                </c:pt>
                <c:pt idx="61995">
                  <c:v>697164649.60000002</c:v>
                </c:pt>
                <c:pt idx="61996">
                  <c:v>697175895.10000002</c:v>
                </c:pt>
                <c:pt idx="61997">
                  <c:v>697187140.60000002</c:v>
                </c:pt>
                <c:pt idx="61998">
                  <c:v>697198386.10000002</c:v>
                </c:pt>
                <c:pt idx="61999">
                  <c:v>697209631.60000002</c:v>
                </c:pt>
                <c:pt idx="62000">
                  <c:v>697220877.10000002</c:v>
                </c:pt>
                <c:pt idx="62001">
                  <c:v>697232122.60000002</c:v>
                </c:pt>
                <c:pt idx="62002">
                  <c:v>697243368.10000002</c:v>
                </c:pt>
                <c:pt idx="62003">
                  <c:v>697254613.60000002</c:v>
                </c:pt>
                <c:pt idx="62004">
                  <c:v>697265859.10000002</c:v>
                </c:pt>
                <c:pt idx="62005">
                  <c:v>697277104.60000002</c:v>
                </c:pt>
                <c:pt idx="62006">
                  <c:v>697288350.10000002</c:v>
                </c:pt>
                <c:pt idx="62007">
                  <c:v>697299595.60000002</c:v>
                </c:pt>
                <c:pt idx="62008">
                  <c:v>697310841.10000002</c:v>
                </c:pt>
                <c:pt idx="62009">
                  <c:v>697322086.60000002</c:v>
                </c:pt>
                <c:pt idx="62010">
                  <c:v>697333332.10000002</c:v>
                </c:pt>
                <c:pt idx="62011">
                  <c:v>697344577.60000002</c:v>
                </c:pt>
                <c:pt idx="62012">
                  <c:v>697355823.10000002</c:v>
                </c:pt>
                <c:pt idx="62013">
                  <c:v>697367068.60000002</c:v>
                </c:pt>
                <c:pt idx="62014">
                  <c:v>697378314.10000002</c:v>
                </c:pt>
                <c:pt idx="62015">
                  <c:v>697389559.60000002</c:v>
                </c:pt>
                <c:pt idx="62016">
                  <c:v>697400805.10000002</c:v>
                </c:pt>
                <c:pt idx="62017">
                  <c:v>697412050.60000002</c:v>
                </c:pt>
                <c:pt idx="62018">
                  <c:v>697423296.10000002</c:v>
                </c:pt>
                <c:pt idx="62019">
                  <c:v>697434541.60000002</c:v>
                </c:pt>
                <c:pt idx="62020">
                  <c:v>697445787.10000002</c:v>
                </c:pt>
                <c:pt idx="62021">
                  <c:v>697457032.60000002</c:v>
                </c:pt>
                <c:pt idx="62022">
                  <c:v>697468278.10000002</c:v>
                </c:pt>
                <c:pt idx="62023">
                  <c:v>697479523.60000002</c:v>
                </c:pt>
                <c:pt idx="62024">
                  <c:v>697490769.10000002</c:v>
                </c:pt>
                <c:pt idx="62025">
                  <c:v>697502014.60000002</c:v>
                </c:pt>
                <c:pt idx="62026">
                  <c:v>697513260.10000002</c:v>
                </c:pt>
                <c:pt idx="62027">
                  <c:v>697524505.60000002</c:v>
                </c:pt>
                <c:pt idx="62028">
                  <c:v>697535751.10000002</c:v>
                </c:pt>
                <c:pt idx="62029">
                  <c:v>697546996.60000002</c:v>
                </c:pt>
                <c:pt idx="62030">
                  <c:v>697558242.10000002</c:v>
                </c:pt>
                <c:pt idx="62031">
                  <c:v>697569487.60000002</c:v>
                </c:pt>
                <c:pt idx="62032">
                  <c:v>697580733.10000002</c:v>
                </c:pt>
                <c:pt idx="62033">
                  <c:v>697591978.60000002</c:v>
                </c:pt>
                <c:pt idx="62034">
                  <c:v>697603224.10000002</c:v>
                </c:pt>
                <c:pt idx="62035">
                  <c:v>697614469.60000002</c:v>
                </c:pt>
                <c:pt idx="62036">
                  <c:v>697625715.10000002</c:v>
                </c:pt>
                <c:pt idx="62037">
                  <c:v>697636960.5</c:v>
                </c:pt>
                <c:pt idx="62038">
                  <c:v>697648206</c:v>
                </c:pt>
                <c:pt idx="62039">
                  <c:v>697659451.5</c:v>
                </c:pt>
                <c:pt idx="62040">
                  <c:v>697670697</c:v>
                </c:pt>
                <c:pt idx="62041">
                  <c:v>697681942.5</c:v>
                </c:pt>
                <c:pt idx="62042">
                  <c:v>697693188</c:v>
                </c:pt>
                <c:pt idx="62043">
                  <c:v>697704433.5</c:v>
                </c:pt>
                <c:pt idx="62044">
                  <c:v>697715679</c:v>
                </c:pt>
                <c:pt idx="62045">
                  <c:v>697726924.5</c:v>
                </c:pt>
                <c:pt idx="62046">
                  <c:v>697738170</c:v>
                </c:pt>
                <c:pt idx="62047">
                  <c:v>697749415.5</c:v>
                </c:pt>
                <c:pt idx="62048">
                  <c:v>697760661</c:v>
                </c:pt>
                <c:pt idx="62049">
                  <c:v>697771906.5</c:v>
                </c:pt>
                <c:pt idx="62050">
                  <c:v>697783152</c:v>
                </c:pt>
                <c:pt idx="62051">
                  <c:v>697794397.5</c:v>
                </c:pt>
                <c:pt idx="62052">
                  <c:v>697805643</c:v>
                </c:pt>
                <c:pt idx="62053">
                  <c:v>697816888.5</c:v>
                </c:pt>
                <c:pt idx="62054">
                  <c:v>697828134</c:v>
                </c:pt>
                <c:pt idx="62055">
                  <c:v>697839379.5</c:v>
                </c:pt>
                <c:pt idx="62056">
                  <c:v>697850625</c:v>
                </c:pt>
                <c:pt idx="62057">
                  <c:v>697861870.5</c:v>
                </c:pt>
                <c:pt idx="62058">
                  <c:v>697873116</c:v>
                </c:pt>
                <c:pt idx="62059">
                  <c:v>697884361.5</c:v>
                </c:pt>
                <c:pt idx="62060">
                  <c:v>697895607</c:v>
                </c:pt>
                <c:pt idx="62061">
                  <c:v>697906852.5</c:v>
                </c:pt>
                <c:pt idx="62062">
                  <c:v>697918098</c:v>
                </c:pt>
                <c:pt idx="62063">
                  <c:v>697929343.5</c:v>
                </c:pt>
                <c:pt idx="62064">
                  <c:v>697940589</c:v>
                </c:pt>
                <c:pt idx="62065">
                  <c:v>697951834.5</c:v>
                </c:pt>
                <c:pt idx="62066">
                  <c:v>697963080</c:v>
                </c:pt>
                <c:pt idx="62067">
                  <c:v>697974325.5</c:v>
                </c:pt>
                <c:pt idx="62068">
                  <c:v>697985571</c:v>
                </c:pt>
                <c:pt idx="62069">
                  <c:v>697996816.5</c:v>
                </c:pt>
                <c:pt idx="62070">
                  <c:v>698008062</c:v>
                </c:pt>
                <c:pt idx="62071">
                  <c:v>698019307.5</c:v>
                </c:pt>
                <c:pt idx="62072">
                  <c:v>698030553</c:v>
                </c:pt>
                <c:pt idx="62073">
                  <c:v>698041798.5</c:v>
                </c:pt>
                <c:pt idx="62074">
                  <c:v>698053044</c:v>
                </c:pt>
                <c:pt idx="62075">
                  <c:v>698064289.5</c:v>
                </c:pt>
                <c:pt idx="62076">
                  <c:v>698075535</c:v>
                </c:pt>
                <c:pt idx="62077">
                  <c:v>698086780.5</c:v>
                </c:pt>
                <c:pt idx="62078">
                  <c:v>698098026</c:v>
                </c:pt>
                <c:pt idx="62079">
                  <c:v>698109271.5</c:v>
                </c:pt>
                <c:pt idx="62080">
                  <c:v>698120517</c:v>
                </c:pt>
                <c:pt idx="62081">
                  <c:v>698131762.5</c:v>
                </c:pt>
                <c:pt idx="62082">
                  <c:v>698143008</c:v>
                </c:pt>
                <c:pt idx="62083">
                  <c:v>698154253.5</c:v>
                </c:pt>
                <c:pt idx="62084">
                  <c:v>698165499</c:v>
                </c:pt>
                <c:pt idx="62085">
                  <c:v>698176744.5</c:v>
                </c:pt>
                <c:pt idx="62086">
                  <c:v>698187990</c:v>
                </c:pt>
                <c:pt idx="62087">
                  <c:v>698199235.5</c:v>
                </c:pt>
                <c:pt idx="62088">
                  <c:v>698210480.89999998</c:v>
                </c:pt>
                <c:pt idx="62089">
                  <c:v>698221726.39999998</c:v>
                </c:pt>
                <c:pt idx="62090">
                  <c:v>698232971.89999998</c:v>
                </c:pt>
                <c:pt idx="62091">
                  <c:v>698244217.39999998</c:v>
                </c:pt>
                <c:pt idx="62092">
                  <c:v>698255462.89999998</c:v>
                </c:pt>
                <c:pt idx="62093">
                  <c:v>698266708.39999998</c:v>
                </c:pt>
                <c:pt idx="62094">
                  <c:v>698277953.89999998</c:v>
                </c:pt>
                <c:pt idx="62095">
                  <c:v>698289199.39999998</c:v>
                </c:pt>
                <c:pt idx="62096">
                  <c:v>698300444.89999998</c:v>
                </c:pt>
                <c:pt idx="62097">
                  <c:v>698311690.39999998</c:v>
                </c:pt>
                <c:pt idx="62098">
                  <c:v>698322935.89999998</c:v>
                </c:pt>
                <c:pt idx="62099">
                  <c:v>698334181.39999998</c:v>
                </c:pt>
                <c:pt idx="62100">
                  <c:v>698345426.89999998</c:v>
                </c:pt>
                <c:pt idx="62101">
                  <c:v>698356672.39999998</c:v>
                </c:pt>
                <c:pt idx="62102">
                  <c:v>698367917.89999998</c:v>
                </c:pt>
                <c:pt idx="62103">
                  <c:v>698379163.39999998</c:v>
                </c:pt>
                <c:pt idx="62104">
                  <c:v>698390408.89999998</c:v>
                </c:pt>
                <c:pt idx="62105">
                  <c:v>698401654.39999998</c:v>
                </c:pt>
                <c:pt idx="62106">
                  <c:v>698412899.89999998</c:v>
                </c:pt>
                <c:pt idx="62107">
                  <c:v>698424145.39999998</c:v>
                </c:pt>
                <c:pt idx="62108">
                  <c:v>698435390.89999998</c:v>
                </c:pt>
                <c:pt idx="62109">
                  <c:v>698446636.39999998</c:v>
                </c:pt>
                <c:pt idx="62110">
                  <c:v>698457881.89999998</c:v>
                </c:pt>
                <c:pt idx="62111">
                  <c:v>698469127.39999998</c:v>
                </c:pt>
                <c:pt idx="62112">
                  <c:v>698480372.89999998</c:v>
                </c:pt>
                <c:pt idx="62113">
                  <c:v>698491618.39999998</c:v>
                </c:pt>
                <c:pt idx="62114">
                  <c:v>698502863.89999998</c:v>
                </c:pt>
                <c:pt idx="62115">
                  <c:v>698514109.39999998</c:v>
                </c:pt>
                <c:pt idx="62116">
                  <c:v>698525354.89999998</c:v>
                </c:pt>
                <c:pt idx="62117">
                  <c:v>698536600.39999998</c:v>
                </c:pt>
                <c:pt idx="62118">
                  <c:v>698547845.89999998</c:v>
                </c:pt>
                <c:pt idx="62119">
                  <c:v>698559091.39999998</c:v>
                </c:pt>
                <c:pt idx="62120">
                  <c:v>698570336.89999998</c:v>
                </c:pt>
                <c:pt idx="62121">
                  <c:v>698581582.39999998</c:v>
                </c:pt>
                <c:pt idx="62122">
                  <c:v>698592827.89999998</c:v>
                </c:pt>
                <c:pt idx="62123">
                  <c:v>698604073.39999998</c:v>
                </c:pt>
                <c:pt idx="62124">
                  <c:v>698615318.89999998</c:v>
                </c:pt>
                <c:pt idx="62125">
                  <c:v>698626564.39999998</c:v>
                </c:pt>
                <c:pt idx="62126">
                  <c:v>698637809.89999998</c:v>
                </c:pt>
                <c:pt idx="62127">
                  <c:v>698649055.39999998</c:v>
                </c:pt>
                <c:pt idx="62128">
                  <c:v>698660300.89999998</c:v>
                </c:pt>
                <c:pt idx="62129">
                  <c:v>698671546.39999998</c:v>
                </c:pt>
                <c:pt idx="62130">
                  <c:v>698682791.89999998</c:v>
                </c:pt>
                <c:pt idx="62131">
                  <c:v>698694037.39999998</c:v>
                </c:pt>
                <c:pt idx="62132">
                  <c:v>698705282.89999998</c:v>
                </c:pt>
                <c:pt idx="62133">
                  <c:v>698716528.39999998</c:v>
                </c:pt>
                <c:pt idx="62134">
                  <c:v>698727773.89999998</c:v>
                </c:pt>
                <c:pt idx="62135">
                  <c:v>698739019.39999998</c:v>
                </c:pt>
                <c:pt idx="62136">
                  <c:v>698750264.89999998</c:v>
                </c:pt>
                <c:pt idx="62137">
                  <c:v>698761510.39999998</c:v>
                </c:pt>
                <c:pt idx="62138">
                  <c:v>698772755.79999995</c:v>
                </c:pt>
                <c:pt idx="62139">
                  <c:v>698784001.29999995</c:v>
                </c:pt>
                <c:pt idx="62140">
                  <c:v>698795246.79999995</c:v>
                </c:pt>
                <c:pt idx="62141">
                  <c:v>698806492.29999995</c:v>
                </c:pt>
                <c:pt idx="62142">
                  <c:v>698817737.79999995</c:v>
                </c:pt>
                <c:pt idx="62143">
                  <c:v>698828983.29999995</c:v>
                </c:pt>
                <c:pt idx="62144">
                  <c:v>698840228.79999995</c:v>
                </c:pt>
                <c:pt idx="62145">
                  <c:v>698851474.29999995</c:v>
                </c:pt>
                <c:pt idx="62146">
                  <c:v>698862719.79999995</c:v>
                </c:pt>
                <c:pt idx="62147">
                  <c:v>698873965.29999995</c:v>
                </c:pt>
                <c:pt idx="62148">
                  <c:v>698885210.79999995</c:v>
                </c:pt>
                <c:pt idx="62149">
                  <c:v>698896456.29999995</c:v>
                </c:pt>
                <c:pt idx="62150">
                  <c:v>698907701.79999995</c:v>
                </c:pt>
                <c:pt idx="62151">
                  <c:v>698918947.29999995</c:v>
                </c:pt>
                <c:pt idx="62152">
                  <c:v>698930192.79999995</c:v>
                </c:pt>
                <c:pt idx="62153">
                  <c:v>698941438.29999995</c:v>
                </c:pt>
                <c:pt idx="62154">
                  <c:v>698952683.79999995</c:v>
                </c:pt>
                <c:pt idx="62155">
                  <c:v>698963929.29999995</c:v>
                </c:pt>
                <c:pt idx="62156">
                  <c:v>698975174.79999995</c:v>
                </c:pt>
                <c:pt idx="62157">
                  <c:v>698986420.29999995</c:v>
                </c:pt>
                <c:pt idx="62158">
                  <c:v>698997665.79999995</c:v>
                </c:pt>
                <c:pt idx="62159">
                  <c:v>699008911.29999995</c:v>
                </c:pt>
                <c:pt idx="62160">
                  <c:v>699020156.79999995</c:v>
                </c:pt>
                <c:pt idx="62161">
                  <c:v>699031402.29999995</c:v>
                </c:pt>
                <c:pt idx="62162">
                  <c:v>699042647.79999995</c:v>
                </c:pt>
                <c:pt idx="62163">
                  <c:v>699053893.29999995</c:v>
                </c:pt>
                <c:pt idx="62164">
                  <c:v>699065138.79999995</c:v>
                </c:pt>
                <c:pt idx="62165">
                  <c:v>699076384.29999995</c:v>
                </c:pt>
                <c:pt idx="62166">
                  <c:v>699087629.79999995</c:v>
                </c:pt>
                <c:pt idx="62167">
                  <c:v>699098875.29999995</c:v>
                </c:pt>
                <c:pt idx="62168">
                  <c:v>699110120.79999995</c:v>
                </c:pt>
                <c:pt idx="62169">
                  <c:v>699121366.29999995</c:v>
                </c:pt>
                <c:pt idx="62170">
                  <c:v>699132611.79999995</c:v>
                </c:pt>
                <c:pt idx="62171">
                  <c:v>699143857.29999995</c:v>
                </c:pt>
                <c:pt idx="62172">
                  <c:v>699155102.79999995</c:v>
                </c:pt>
                <c:pt idx="62173">
                  <c:v>699166348.29999995</c:v>
                </c:pt>
                <c:pt idx="62174">
                  <c:v>699177593.79999995</c:v>
                </c:pt>
                <c:pt idx="62175">
                  <c:v>699188839.29999995</c:v>
                </c:pt>
                <c:pt idx="62176">
                  <c:v>699200084.79999995</c:v>
                </c:pt>
                <c:pt idx="62177">
                  <c:v>699211330.29999995</c:v>
                </c:pt>
                <c:pt idx="62178">
                  <c:v>699222575.79999995</c:v>
                </c:pt>
                <c:pt idx="62179">
                  <c:v>699233821.29999995</c:v>
                </c:pt>
                <c:pt idx="62180">
                  <c:v>699245066.79999995</c:v>
                </c:pt>
                <c:pt idx="62181">
                  <c:v>699256312.29999995</c:v>
                </c:pt>
                <c:pt idx="62182">
                  <c:v>699267557.79999995</c:v>
                </c:pt>
                <c:pt idx="62183">
                  <c:v>699278803.29999995</c:v>
                </c:pt>
                <c:pt idx="62184">
                  <c:v>699290048.79999995</c:v>
                </c:pt>
                <c:pt idx="62185">
                  <c:v>699301294.29999995</c:v>
                </c:pt>
                <c:pt idx="62186">
                  <c:v>699312539.79999995</c:v>
                </c:pt>
                <c:pt idx="62187">
                  <c:v>699323785.29999995</c:v>
                </c:pt>
                <c:pt idx="62188">
                  <c:v>699335030.79999995</c:v>
                </c:pt>
                <c:pt idx="62189">
                  <c:v>699346276.20000005</c:v>
                </c:pt>
                <c:pt idx="62190">
                  <c:v>699357521.70000005</c:v>
                </c:pt>
                <c:pt idx="62191">
                  <c:v>699368767.20000005</c:v>
                </c:pt>
                <c:pt idx="62192">
                  <c:v>699380012.70000005</c:v>
                </c:pt>
                <c:pt idx="62193">
                  <c:v>699391258.20000005</c:v>
                </c:pt>
                <c:pt idx="62194">
                  <c:v>699402503.70000005</c:v>
                </c:pt>
                <c:pt idx="62195">
                  <c:v>699413749.20000005</c:v>
                </c:pt>
                <c:pt idx="62196">
                  <c:v>699424994.70000005</c:v>
                </c:pt>
                <c:pt idx="62197">
                  <c:v>699436240.20000005</c:v>
                </c:pt>
                <c:pt idx="62198">
                  <c:v>699447485.70000005</c:v>
                </c:pt>
                <c:pt idx="62199">
                  <c:v>699458731.20000005</c:v>
                </c:pt>
                <c:pt idx="62200">
                  <c:v>699469976.70000005</c:v>
                </c:pt>
                <c:pt idx="62201">
                  <c:v>699481222.20000005</c:v>
                </c:pt>
                <c:pt idx="62202">
                  <c:v>699492467.70000005</c:v>
                </c:pt>
                <c:pt idx="62203">
                  <c:v>699503713.20000005</c:v>
                </c:pt>
                <c:pt idx="62204">
                  <c:v>699514958.70000005</c:v>
                </c:pt>
                <c:pt idx="62205">
                  <c:v>699526204.20000005</c:v>
                </c:pt>
                <c:pt idx="62206">
                  <c:v>699537449.70000005</c:v>
                </c:pt>
                <c:pt idx="62207">
                  <c:v>699548695.20000005</c:v>
                </c:pt>
                <c:pt idx="62208">
                  <c:v>699559940.70000005</c:v>
                </c:pt>
                <c:pt idx="62209">
                  <c:v>699571186.20000005</c:v>
                </c:pt>
                <c:pt idx="62210">
                  <c:v>699582431.70000005</c:v>
                </c:pt>
                <c:pt idx="62211">
                  <c:v>699593677.20000005</c:v>
                </c:pt>
                <c:pt idx="62212">
                  <c:v>699604922.70000005</c:v>
                </c:pt>
                <c:pt idx="62213">
                  <c:v>699616168.20000005</c:v>
                </c:pt>
                <c:pt idx="62214">
                  <c:v>699627413.70000005</c:v>
                </c:pt>
                <c:pt idx="62215">
                  <c:v>699638659.20000005</c:v>
                </c:pt>
                <c:pt idx="62216">
                  <c:v>699649904.70000005</c:v>
                </c:pt>
                <c:pt idx="62217">
                  <c:v>699661150.20000005</c:v>
                </c:pt>
                <c:pt idx="62218">
                  <c:v>699672395.70000005</c:v>
                </c:pt>
                <c:pt idx="62219">
                  <c:v>699683641.20000005</c:v>
                </c:pt>
                <c:pt idx="62220">
                  <c:v>699694886.70000005</c:v>
                </c:pt>
                <c:pt idx="62221">
                  <c:v>699706132.20000005</c:v>
                </c:pt>
                <c:pt idx="62222">
                  <c:v>699717377.70000005</c:v>
                </c:pt>
                <c:pt idx="62223">
                  <c:v>699728623.20000005</c:v>
                </c:pt>
                <c:pt idx="62224">
                  <c:v>699739868.70000005</c:v>
                </c:pt>
                <c:pt idx="62225">
                  <c:v>699751114.20000005</c:v>
                </c:pt>
                <c:pt idx="62226">
                  <c:v>699762359.70000005</c:v>
                </c:pt>
                <c:pt idx="62227">
                  <c:v>699773605.20000005</c:v>
                </c:pt>
                <c:pt idx="62228">
                  <c:v>699784850.70000005</c:v>
                </c:pt>
                <c:pt idx="62229">
                  <c:v>699796096.20000005</c:v>
                </c:pt>
                <c:pt idx="62230">
                  <c:v>699807341.70000005</c:v>
                </c:pt>
                <c:pt idx="62231">
                  <c:v>699818587.20000005</c:v>
                </c:pt>
                <c:pt idx="62232">
                  <c:v>699829832.70000005</c:v>
                </c:pt>
                <c:pt idx="62233">
                  <c:v>699841078.20000005</c:v>
                </c:pt>
                <c:pt idx="62234">
                  <c:v>699852323.70000005</c:v>
                </c:pt>
                <c:pt idx="62235">
                  <c:v>699863569.20000005</c:v>
                </c:pt>
                <c:pt idx="62236">
                  <c:v>699874814.70000005</c:v>
                </c:pt>
                <c:pt idx="62237">
                  <c:v>699886060.20000005</c:v>
                </c:pt>
                <c:pt idx="62238">
                  <c:v>699897305.70000005</c:v>
                </c:pt>
                <c:pt idx="62239">
                  <c:v>699908551.10000002</c:v>
                </c:pt>
                <c:pt idx="62240">
                  <c:v>699919796.60000002</c:v>
                </c:pt>
                <c:pt idx="62241">
                  <c:v>699931042.10000002</c:v>
                </c:pt>
                <c:pt idx="62242">
                  <c:v>699942287.60000002</c:v>
                </c:pt>
                <c:pt idx="62243">
                  <c:v>699953533.10000002</c:v>
                </c:pt>
                <c:pt idx="62244">
                  <c:v>699964778.60000002</c:v>
                </c:pt>
                <c:pt idx="62245">
                  <c:v>699976024.10000002</c:v>
                </c:pt>
                <c:pt idx="62246">
                  <c:v>699987269.60000002</c:v>
                </c:pt>
                <c:pt idx="62247">
                  <c:v>699998515.10000002</c:v>
                </c:pt>
                <c:pt idx="62248">
                  <c:v>700009760.60000002</c:v>
                </c:pt>
                <c:pt idx="62249">
                  <c:v>700021006.10000002</c:v>
                </c:pt>
                <c:pt idx="62250">
                  <c:v>700032251.60000002</c:v>
                </c:pt>
                <c:pt idx="62251">
                  <c:v>700043497.10000002</c:v>
                </c:pt>
                <c:pt idx="62252">
                  <c:v>700054742.60000002</c:v>
                </c:pt>
                <c:pt idx="62253">
                  <c:v>700065988.10000002</c:v>
                </c:pt>
                <c:pt idx="62254">
                  <c:v>700077233.60000002</c:v>
                </c:pt>
                <c:pt idx="62255">
                  <c:v>700088479.10000002</c:v>
                </c:pt>
                <c:pt idx="62256">
                  <c:v>700099724.60000002</c:v>
                </c:pt>
                <c:pt idx="62257">
                  <c:v>700110970.10000002</c:v>
                </c:pt>
                <c:pt idx="62258">
                  <c:v>700122215.60000002</c:v>
                </c:pt>
                <c:pt idx="62259">
                  <c:v>700133461.10000002</c:v>
                </c:pt>
                <c:pt idx="62260">
                  <c:v>700144706.60000002</c:v>
                </c:pt>
                <c:pt idx="62261">
                  <c:v>700155952.10000002</c:v>
                </c:pt>
                <c:pt idx="62262">
                  <c:v>700167197.60000002</c:v>
                </c:pt>
                <c:pt idx="62263">
                  <c:v>700178443.10000002</c:v>
                </c:pt>
                <c:pt idx="62264">
                  <c:v>700189688.60000002</c:v>
                </c:pt>
                <c:pt idx="62265">
                  <c:v>700200934.10000002</c:v>
                </c:pt>
                <c:pt idx="62266">
                  <c:v>700212179.60000002</c:v>
                </c:pt>
                <c:pt idx="62267">
                  <c:v>700223425.10000002</c:v>
                </c:pt>
                <c:pt idx="62268">
                  <c:v>700234670.60000002</c:v>
                </c:pt>
                <c:pt idx="62269">
                  <c:v>700245916.10000002</c:v>
                </c:pt>
                <c:pt idx="62270">
                  <c:v>700257161.60000002</c:v>
                </c:pt>
                <c:pt idx="62271">
                  <c:v>700268407.10000002</c:v>
                </c:pt>
                <c:pt idx="62272">
                  <c:v>700279652.60000002</c:v>
                </c:pt>
                <c:pt idx="62273">
                  <c:v>700290898.10000002</c:v>
                </c:pt>
                <c:pt idx="62274">
                  <c:v>700302143.60000002</c:v>
                </c:pt>
                <c:pt idx="62275">
                  <c:v>700313389.10000002</c:v>
                </c:pt>
                <c:pt idx="62276">
                  <c:v>700324634.60000002</c:v>
                </c:pt>
                <c:pt idx="62277">
                  <c:v>700335880.10000002</c:v>
                </c:pt>
                <c:pt idx="62278">
                  <c:v>700347125.60000002</c:v>
                </c:pt>
                <c:pt idx="62279">
                  <c:v>700358371.10000002</c:v>
                </c:pt>
                <c:pt idx="62280">
                  <c:v>700369616.60000002</c:v>
                </c:pt>
                <c:pt idx="62281">
                  <c:v>700380862.10000002</c:v>
                </c:pt>
                <c:pt idx="62282">
                  <c:v>700392107.60000002</c:v>
                </c:pt>
                <c:pt idx="62283">
                  <c:v>700403353.10000002</c:v>
                </c:pt>
                <c:pt idx="62284">
                  <c:v>700414598.60000002</c:v>
                </c:pt>
                <c:pt idx="62285">
                  <c:v>700425844.10000002</c:v>
                </c:pt>
                <c:pt idx="62286">
                  <c:v>700437089.60000002</c:v>
                </c:pt>
                <c:pt idx="62287">
                  <c:v>700448335.10000002</c:v>
                </c:pt>
                <c:pt idx="62288">
                  <c:v>700459580.60000002</c:v>
                </c:pt>
                <c:pt idx="62289">
                  <c:v>700470826.10000002</c:v>
                </c:pt>
                <c:pt idx="62290">
                  <c:v>700482071.5</c:v>
                </c:pt>
                <c:pt idx="62291">
                  <c:v>700493317</c:v>
                </c:pt>
                <c:pt idx="62292">
                  <c:v>700504562.5</c:v>
                </c:pt>
                <c:pt idx="62293">
                  <c:v>700515808</c:v>
                </c:pt>
                <c:pt idx="62294">
                  <c:v>700527053.5</c:v>
                </c:pt>
                <c:pt idx="62295">
                  <c:v>700538299</c:v>
                </c:pt>
                <c:pt idx="62296">
                  <c:v>700549544.5</c:v>
                </c:pt>
                <c:pt idx="62297">
                  <c:v>700560790</c:v>
                </c:pt>
                <c:pt idx="62298">
                  <c:v>700572035.5</c:v>
                </c:pt>
                <c:pt idx="62299">
                  <c:v>700583281</c:v>
                </c:pt>
                <c:pt idx="62300">
                  <c:v>700594526.5</c:v>
                </c:pt>
                <c:pt idx="62301">
                  <c:v>700605772</c:v>
                </c:pt>
                <c:pt idx="62302">
                  <c:v>700617017.5</c:v>
                </c:pt>
                <c:pt idx="62303">
                  <c:v>700628263</c:v>
                </c:pt>
                <c:pt idx="62304">
                  <c:v>700639508.5</c:v>
                </c:pt>
                <c:pt idx="62305">
                  <c:v>700650754</c:v>
                </c:pt>
                <c:pt idx="62306">
                  <c:v>700661999.5</c:v>
                </c:pt>
                <c:pt idx="62307">
                  <c:v>700673245</c:v>
                </c:pt>
                <c:pt idx="62308">
                  <c:v>700684490.5</c:v>
                </c:pt>
                <c:pt idx="62309">
                  <c:v>700695736</c:v>
                </c:pt>
                <c:pt idx="62310">
                  <c:v>700706981.5</c:v>
                </c:pt>
                <c:pt idx="62311">
                  <c:v>700718227</c:v>
                </c:pt>
                <c:pt idx="62312">
                  <c:v>700729472.5</c:v>
                </c:pt>
                <c:pt idx="62313">
                  <c:v>700740718</c:v>
                </c:pt>
                <c:pt idx="62314">
                  <c:v>700751963.5</c:v>
                </c:pt>
                <c:pt idx="62315">
                  <c:v>700763209</c:v>
                </c:pt>
                <c:pt idx="62316">
                  <c:v>700774454.5</c:v>
                </c:pt>
                <c:pt idx="62317">
                  <c:v>700785700</c:v>
                </c:pt>
                <c:pt idx="62318">
                  <c:v>700796945.5</c:v>
                </c:pt>
                <c:pt idx="62319">
                  <c:v>700808191</c:v>
                </c:pt>
                <c:pt idx="62320">
                  <c:v>700819436.5</c:v>
                </c:pt>
                <c:pt idx="62321">
                  <c:v>700830682</c:v>
                </c:pt>
                <c:pt idx="62322">
                  <c:v>700841927.5</c:v>
                </c:pt>
                <c:pt idx="62323">
                  <c:v>700853173</c:v>
                </c:pt>
                <c:pt idx="62324">
                  <c:v>700864418.5</c:v>
                </c:pt>
                <c:pt idx="62325">
                  <c:v>700875664</c:v>
                </c:pt>
                <c:pt idx="62326">
                  <c:v>700886909.5</c:v>
                </c:pt>
                <c:pt idx="62327">
                  <c:v>700898155</c:v>
                </c:pt>
                <c:pt idx="62328">
                  <c:v>700909400.5</c:v>
                </c:pt>
                <c:pt idx="62329">
                  <c:v>700920646</c:v>
                </c:pt>
                <c:pt idx="62330">
                  <c:v>700931891.5</c:v>
                </c:pt>
                <c:pt idx="62331">
                  <c:v>700943137</c:v>
                </c:pt>
                <c:pt idx="62332">
                  <c:v>700954382.5</c:v>
                </c:pt>
                <c:pt idx="62333">
                  <c:v>700965628</c:v>
                </c:pt>
                <c:pt idx="62334">
                  <c:v>700976873.5</c:v>
                </c:pt>
                <c:pt idx="62335">
                  <c:v>700988119</c:v>
                </c:pt>
                <c:pt idx="62336">
                  <c:v>700999364.5</c:v>
                </c:pt>
                <c:pt idx="62337">
                  <c:v>701010610</c:v>
                </c:pt>
                <c:pt idx="62338">
                  <c:v>701021855.5</c:v>
                </c:pt>
                <c:pt idx="62339">
                  <c:v>701033101</c:v>
                </c:pt>
                <c:pt idx="62340">
                  <c:v>701044346.39999998</c:v>
                </c:pt>
                <c:pt idx="62341">
                  <c:v>701055591.89999998</c:v>
                </c:pt>
                <c:pt idx="62342">
                  <c:v>701066837.39999998</c:v>
                </c:pt>
                <c:pt idx="62343">
                  <c:v>701078082.89999998</c:v>
                </c:pt>
                <c:pt idx="62344">
                  <c:v>701089328.39999998</c:v>
                </c:pt>
                <c:pt idx="62345">
                  <c:v>701100573.89999998</c:v>
                </c:pt>
                <c:pt idx="62346">
                  <c:v>701111819.39999998</c:v>
                </c:pt>
                <c:pt idx="62347">
                  <c:v>701123064.89999998</c:v>
                </c:pt>
                <c:pt idx="62348">
                  <c:v>701134310.39999998</c:v>
                </c:pt>
                <c:pt idx="62349">
                  <c:v>701145555.89999998</c:v>
                </c:pt>
                <c:pt idx="62350">
                  <c:v>701156801.39999998</c:v>
                </c:pt>
                <c:pt idx="62351">
                  <c:v>701168046.89999998</c:v>
                </c:pt>
                <c:pt idx="62352">
                  <c:v>701179292.39999998</c:v>
                </c:pt>
                <c:pt idx="62353">
                  <c:v>701190537.89999998</c:v>
                </c:pt>
                <c:pt idx="62354">
                  <c:v>701201783.39999998</c:v>
                </c:pt>
                <c:pt idx="62355">
                  <c:v>701213028.89999998</c:v>
                </c:pt>
                <c:pt idx="62356">
                  <c:v>701224274.39999998</c:v>
                </c:pt>
                <c:pt idx="62357">
                  <c:v>701235519.89999998</c:v>
                </c:pt>
                <c:pt idx="62358">
                  <c:v>701246765.39999998</c:v>
                </c:pt>
                <c:pt idx="62359">
                  <c:v>701258010.89999998</c:v>
                </c:pt>
                <c:pt idx="62360">
                  <c:v>701269256.39999998</c:v>
                </c:pt>
                <c:pt idx="62361">
                  <c:v>701280501.89999998</c:v>
                </c:pt>
                <c:pt idx="62362">
                  <c:v>701291747.39999998</c:v>
                </c:pt>
                <c:pt idx="62363">
                  <c:v>701302992.89999998</c:v>
                </c:pt>
                <c:pt idx="62364">
                  <c:v>701314238.39999998</c:v>
                </c:pt>
                <c:pt idx="62365">
                  <c:v>701325483.89999998</c:v>
                </c:pt>
                <c:pt idx="62366">
                  <c:v>701336729.39999998</c:v>
                </c:pt>
                <c:pt idx="62367">
                  <c:v>701347974.89999998</c:v>
                </c:pt>
                <c:pt idx="62368">
                  <c:v>701359220.39999998</c:v>
                </c:pt>
                <c:pt idx="62369">
                  <c:v>701370465.89999998</c:v>
                </c:pt>
                <c:pt idx="62370">
                  <c:v>701381711.39999998</c:v>
                </c:pt>
                <c:pt idx="62371">
                  <c:v>701392956.89999998</c:v>
                </c:pt>
                <c:pt idx="62372">
                  <c:v>701404202.39999998</c:v>
                </c:pt>
                <c:pt idx="62373">
                  <c:v>701415447.89999998</c:v>
                </c:pt>
                <c:pt idx="62374">
                  <c:v>701426693.39999998</c:v>
                </c:pt>
                <c:pt idx="62375">
                  <c:v>701437938.89999998</c:v>
                </c:pt>
                <c:pt idx="62376">
                  <c:v>701449184.39999998</c:v>
                </c:pt>
                <c:pt idx="62377">
                  <c:v>701460429.89999998</c:v>
                </c:pt>
                <c:pt idx="62378">
                  <c:v>701471675.39999998</c:v>
                </c:pt>
                <c:pt idx="62379">
                  <c:v>701482920.89999998</c:v>
                </c:pt>
                <c:pt idx="62380">
                  <c:v>701494166.39999998</c:v>
                </c:pt>
                <c:pt idx="62381">
                  <c:v>701505411.89999998</c:v>
                </c:pt>
                <c:pt idx="62382">
                  <c:v>701516657.39999998</c:v>
                </c:pt>
                <c:pt idx="62383">
                  <c:v>701527902.89999998</c:v>
                </c:pt>
                <c:pt idx="62384">
                  <c:v>701539148.39999998</c:v>
                </c:pt>
                <c:pt idx="62385">
                  <c:v>701550393.89999998</c:v>
                </c:pt>
                <c:pt idx="62386">
                  <c:v>701561639.39999998</c:v>
                </c:pt>
                <c:pt idx="62387">
                  <c:v>701572884.89999998</c:v>
                </c:pt>
                <c:pt idx="62388">
                  <c:v>701584130.39999998</c:v>
                </c:pt>
                <c:pt idx="62389">
                  <c:v>701595375.89999998</c:v>
                </c:pt>
                <c:pt idx="62390">
                  <c:v>701606621.39999998</c:v>
                </c:pt>
                <c:pt idx="62391">
                  <c:v>701617866.79999995</c:v>
                </c:pt>
                <c:pt idx="62392">
                  <c:v>701629112.29999995</c:v>
                </c:pt>
                <c:pt idx="62393">
                  <c:v>701640357.79999995</c:v>
                </c:pt>
                <c:pt idx="62394">
                  <c:v>701651603.29999995</c:v>
                </c:pt>
                <c:pt idx="62395">
                  <c:v>701662848.79999995</c:v>
                </c:pt>
                <c:pt idx="62396">
                  <c:v>701674094.29999995</c:v>
                </c:pt>
                <c:pt idx="62397">
                  <c:v>701685339.79999995</c:v>
                </c:pt>
                <c:pt idx="62398">
                  <c:v>701696585.29999995</c:v>
                </c:pt>
                <c:pt idx="62399">
                  <c:v>701707830.79999995</c:v>
                </c:pt>
                <c:pt idx="62400">
                  <c:v>701719076.29999995</c:v>
                </c:pt>
                <c:pt idx="62401">
                  <c:v>701730321.79999995</c:v>
                </c:pt>
                <c:pt idx="62402">
                  <c:v>701741567.29999995</c:v>
                </c:pt>
                <c:pt idx="62403">
                  <c:v>701752812.79999995</c:v>
                </c:pt>
                <c:pt idx="62404">
                  <c:v>701764058.29999995</c:v>
                </c:pt>
                <c:pt idx="62405">
                  <c:v>701775303.79999995</c:v>
                </c:pt>
                <c:pt idx="62406">
                  <c:v>701786549.29999995</c:v>
                </c:pt>
                <c:pt idx="62407">
                  <c:v>701797794.79999995</c:v>
                </c:pt>
                <c:pt idx="62408">
                  <c:v>701809040.29999995</c:v>
                </c:pt>
                <c:pt idx="62409">
                  <c:v>701820285.79999995</c:v>
                </c:pt>
                <c:pt idx="62410">
                  <c:v>701831531.29999995</c:v>
                </c:pt>
                <c:pt idx="62411">
                  <c:v>701842776.79999995</c:v>
                </c:pt>
                <c:pt idx="62412">
                  <c:v>701854022.29999995</c:v>
                </c:pt>
                <c:pt idx="62413">
                  <c:v>701865267.79999995</c:v>
                </c:pt>
                <c:pt idx="62414">
                  <c:v>701876513.29999995</c:v>
                </c:pt>
                <c:pt idx="62415">
                  <c:v>701887758.79999995</c:v>
                </c:pt>
                <c:pt idx="62416">
                  <c:v>701899004.29999995</c:v>
                </c:pt>
                <c:pt idx="62417">
                  <c:v>701910249.79999995</c:v>
                </c:pt>
                <c:pt idx="62418">
                  <c:v>701921495.29999995</c:v>
                </c:pt>
                <c:pt idx="62419">
                  <c:v>701932740.79999995</c:v>
                </c:pt>
                <c:pt idx="62420">
                  <c:v>701943986.29999995</c:v>
                </c:pt>
                <c:pt idx="62421">
                  <c:v>701955231.79999995</c:v>
                </c:pt>
                <c:pt idx="62422">
                  <c:v>701966477.29999995</c:v>
                </c:pt>
                <c:pt idx="62423">
                  <c:v>701977722.79999995</c:v>
                </c:pt>
                <c:pt idx="62424">
                  <c:v>701988968.29999995</c:v>
                </c:pt>
                <c:pt idx="62425">
                  <c:v>702000213.79999995</c:v>
                </c:pt>
                <c:pt idx="62426">
                  <c:v>702011459.29999995</c:v>
                </c:pt>
                <c:pt idx="62427">
                  <c:v>702022704.79999995</c:v>
                </c:pt>
                <c:pt idx="62428">
                  <c:v>702033950.29999995</c:v>
                </c:pt>
                <c:pt idx="62429">
                  <c:v>702045195.79999995</c:v>
                </c:pt>
                <c:pt idx="62430">
                  <c:v>702056441.29999995</c:v>
                </c:pt>
                <c:pt idx="62431">
                  <c:v>702067686.79999995</c:v>
                </c:pt>
                <c:pt idx="62432">
                  <c:v>702078932.29999995</c:v>
                </c:pt>
                <c:pt idx="62433">
                  <c:v>702090177.79999995</c:v>
                </c:pt>
                <c:pt idx="62434">
                  <c:v>702101423.29999995</c:v>
                </c:pt>
                <c:pt idx="62435">
                  <c:v>702112668.79999995</c:v>
                </c:pt>
                <c:pt idx="62436">
                  <c:v>702123914.29999995</c:v>
                </c:pt>
                <c:pt idx="62437">
                  <c:v>702135159.79999995</c:v>
                </c:pt>
                <c:pt idx="62438">
                  <c:v>702146405.29999995</c:v>
                </c:pt>
                <c:pt idx="62439">
                  <c:v>702157650.79999995</c:v>
                </c:pt>
                <c:pt idx="62440">
                  <c:v>702168896.29999995</c:v>
                </c:pt>
                <c:pt idx="62441">
                  <c:v>702180141.70000005</c:v>
                </c:pt>
                <c:pt idx="62442">
                  <c:v>702191387.20000005</c:v>
                </c:pt>
                <c:pt idx="62443">
                  <c:v>702202632.70000005</c:v>
                </c:pt>
                <c:pt idx="62444">
                  <c:v>702213878.20000005</c:v>
                </c:pt>
                <c:pt idx="62445">
                  <c:v>702225123.70000005</c:v>
                </c:pt>
                <c:pt idx="62446">
                  <c:v>702236369.20000005</c:v>
                </c:pt>
                <c:pt idx="62447">
                  <c:v>702247614.70000005</c:v>
                </c:pt>
                <c:pt idx="62448">
                  <c:v>702258860.20000005</c:v>
                </c:pt>
                <c:pt idx="62449">
                  <c:v>702270105.70000005</c:v>
                </c:pt>
                <c:pt idx="62450">
                  <c:v>702281351.20000005</c:v>
                </c:pt>
                <c:pt idx="62451">
                  <c:v>702292596.70000005</c:v>
                </c:pt>
                <c:pt idx="62452">
                  <c:v>702303842.20000005</c:v>
                </c:pt>
                <c:pt idx="62453">
                  <c:v>702315087.70000005</c:v>
                </c:pt>
                <c:pt idx="62454">
                  <c:v>702326333.20000005</c:v>
                </c:pt>
                <c:pt idx="62455">
                  <c:v>702337578.70000005</c:v>
                </c:pt>
                <c:pt idx="62456">
                  <c:v>702348824.20000005</c:v>
                </c:pt>
                <c:pt idx="62457">
                  <c:v>702360069.70000005</c:v>
                </c:pt>
                <c:pt idx="62458">
                  <c:v>702371315.20000005</c:v>
                </c:pt>
                <c:pt idx="62459">
                  <c:v>702382560.70000005</c:v>
                </c:pt>
                <c:pt idx="62460">
                  <c:v>702393806.20000005</c:v>
                </c:pt>
                <c:pt idx="62461">
                  <c:v>702405051.70000005</c:v>
                </c:pt>
                <c:pt idx="62462">
                  <c:v>702416297.20000005</c:v>
                </c:pt>
                <c:pt idx="62463">
                  <c:v>702427542.70000005</c:v>
                </c:pt>
                <c:pt idx="62464">
                  <c:v>702438788.20000005</c:v>
                </c:pt>
                <c:pt idx="62465">
                  <c:v>702450033.70000005</c:v>
                </c:pt>
                <c:pt idx="62466">
                  <c:v>702461279.20000005</c:v>
                </c:pt>
                <c:pt idx="62467">
                  <c:v>702472524.70000005</c:v>
                </c:pt>
                <c:pt idx="62468">
                  <c:v>702483770.20000005</c:v>
                </c:pt>
                <c:pt idx="62469">
                  <c:v>702495015.70000005</c:v>
                </c:pt>
                <c:pt idx="62470">
                  <c:v>702506261.20000005</c:v>
                </c:pt>
                <c:pt idx="62471">
                  <c:v>702517506.70000005</c:v>
                </c:pt>
                <c:pt idx="62472">
                  <c:v>702528752.20000005</c:v>
                </c:pt>
                <c:pt idx="62473">
                  <c:v>702539997.70000005</c:v>
                </c:pt>
                <c:pt idx="62474">
                  <c:v>702551243.20000005</c:v>
                </c:pt>
                <c:pt idx="62475">
                  <c:v>702562488.70000005</c:v>
                </c:pt>
                <c:pt idx="62476">
                  <c:v>702573734.20000005</c:v>
                </c:pt>
                <c:pt idx="62477">
                  <c:v>702584979.70000005</c:v>
                </c:pt>
                <c:pt idx="62478">
                  <c:v>702596225.20000005</c:v>
                </c:pt>
                <c:pt idx="62479">
                  <c:v>702607470.70000005</c:v>
                </c:pt>
                <c:pt idx="62480">
                  <c:v>702618716.20000005</c:v>
                </c:pt>
                <c:pt idx="62481">
                  <c:v>702629961.70000005</c:v>
                </c:pt>
                <c:pt idx="62482">
                  <c:v>702641207.20000005</c:v>
                </c:pt>
                <c:pt idx="62483">
                  <c:v>702652452.70000005</c:v>
                </c:pt>
                <c:pt idx="62484">
                  <c:v>702663698.20000005</c:v>
                </c:pt>
                <c:pt idx="62485">
                  <c:v>702674943.70000005</c:v>
                </c:pt>
                <c:pt idx="62486">
                  <c:v>702686189.20000005</c:v>
                </c:pt>
                <c:pt idx="62487">
                  <c:v>702697434.70000005</c:v>
                </c:pt>
                <c:pt idx="62488">
                  <c:v>702708680.20000005</c:v>
                </c:pt>
                <c:pt idx="62489">
                  <c:v>702719925.70000005</c:v>
                </c:pt>
                <c:pt idx="62490">
                  <c:v>702731171.20000005</c:v>
                </c:pt>
                <c:pt idx="62491">
                  <c:v>702742416.60000002</c:v>
                </c:pt>
                <c:pt idx="62492">
                  <c:v>702753662.10000002</c:v>
                </c:pt>
                <c:pt idx="62493">
                  <c:v>702764907.60000002</c:v>
                </c:pt>
                <c:pt idx="62494">
                  <c:v>702776153.10000002</c:v>
                </c:pt>
                <c:pt idx="62495">
                  <c:v>702787398.60000002</c:v>
                </c:pt>
                <c:pt idx="62496">
                  <c:v>702798644.10000002</c:v>
                </c:pt>
                <c:pt idx="62497">
                  <c:v>702809889.60000002</c:v>
                </c:pt>
                <c:pt idx="62498">
                  <c:v>702821135.10000002</c:v>
                </c:pt>
                <c:pt idx="62499">
                  <c:v>702832380.60000002</c:v>
                </c:pt>
                <c:pt idx="62500">
                  <c:v>702843626.10000002</c:v>
                </c:pt>
                <c:pt idx="62501">
                  <c:v>702854871.60000002</c:v>
                </c:pt>
                <c:pt idx="62502">
                  <c:v>702866117.10000002</c:v>
                </c:pt>
                <c:pt idx="62503">
                  <c:v>702877362.60000002</c:v>
                </c:pt>
                <c:pt idx="62504">
                  <c:v>702888608.10000002</c:v>
                </c:pt>
                <c:pt idx="62505">
                  <c:v>702899853.60000002</c:v>
                </c:pt>
                <c:pt idx="62506">
                  <c:v>702911099.10000002</c:v>
                </c:pt>
                <c:pt idx="62507">
                  <c:v>702922344.60000002</c:v>
                </c:pt>
                <c:pt idx="62508">
                  <c:v>702933590.10000002</c:v>
                </c:pt>
                <c:pt idx="62509">
                  <c:v>702944835.60000002</c:v>
                </c:pt>
                <c:pt idx="62510">
                  <c:v>702956081.10000002</c:v>
                </c:pt>
                <c:pt idx="62511">
                  <c:v>702967326.60000002</c:v>
                </c:pt>
                <c:pt idx="62512">
                  <c:v>702978572.10000002</c:v>
                </c:pt>
                <c:pt idx="62513">
                  <c:v>702989817.60000002</c:v>
                </c:pt>
                <c:pt idx="62514">
                  <c:v>703001063.10000002</c:v>
                </c:pt>
                <c:pt idx="62515">
                  <c:v>703012308.60000002</c:v>
                </c:pt>
                <c:pt idx="62516">
                  <c:v>703023554.10000002</c:v>
                </c:pt>
                <c:pt idx="62517">
                  <c:v>703034799.60000002</c:v>
                </c:pt>
                <c:pt idx="62518">
                  <c:v>703046045.10000002</c:v>
                </c:pt>
                <c:pt idx="62519">
                  <c:v>703057290.60000002</c:v>
                </c:pt>
                <c:pt idx="62520">
                  <c:v>703068536.10000002</c:v>
                </c:pt>
                <c:pt idx="62521">
                  <c:v>703079781.60000002</c:v>
                </c:pt>
                <c:pt idx="62522">
                  <c:v>703091027.10000002</c:v>
                </c:pt>
                <c:pt idx="62523">
                  <c:v>703102272.60000002</c:v>
                </c:pt>
                <c:pt idx="62524">
                  <c:v>703113518.10000002</c:v>
                </c:pt>
                <c:pt idx="62525">
                  <c:v>703124763.60000002</c:v>
                </c:pt>
                <c:pt idx="62526">
                  <c:v>703136009.10000002</c:v>
                </c:pt>
                <c:pt idx="62527">
                  <c:v>703147254.60000002</c:v>
                </c:pt>
                <c:pt idx="62528">
                  <c:v>703158500.10000002</c:v>
                </c:pt>
                <c:pt idx="62529">
                  <c:v>703169745.60000002</c:v>
                </c:pt>
                <c:pt idx="62530">
                  <c:v>703180991.10000002</c:v>
                </c:pt>
                <c:pt idx="62531">
                  <c:v>703192236.60000002</c:v>
                </c:pt>
                <c:pt idx="62532">
                  <c:v>703203482.10000002</c:v>
                </c:pt>
                <c:pt idx="62533">
                  <c:v>703214727.60000002</c:v>
                </c:pt>
                <c:pt idx="62534">
                  <c:v>703225973.10000002</c:v>
                </c:pt>
                <c:pt idx="62535">
                  <c:v>703237218.60000002</c:v>
                </c:pt>
                <c:pt idx="62536">
                  <c:v>703248464.10000002</c:v>
                </c:pt>
                <c:pt idx="62537">
                  <c:v>703259709.60000002</c:v>
                </c:pt>
                <c:pt idx="62538">
                  <c:v>703270955.10000002</c:v>
                </c:pt>
                <c:pt idx="62539">
                  <c:v>703282200.60000002</c:v>
                </c:pt>
                <c:pt idx="62540">
                  <c:v>703293446.10000002</c:v>
                </c:pt>
                <c:pt idx="62541">
                  <c:v>703304691.60000002</c:v>
                </c:pt>
                <c:pt idx="62542">
                  <c:v>703315937</c:v>
                </c:pt>
                <c:pt idx="62543">
                  <c:v>703327182.5</c:v>
                </c:pt>
                <c:pt idx="62544">
                  <c:v>703338428</c:v>
                </c:pt>
                <c:pt idx="62545">
                  <c:v>703349673.5</c:v>
                </c:pt>
                <c:pt idx="62546">
                  <c:v>703360919</c:v>
                </c:pt>
                <c:pt idx="62547">
                  <c:v>703372164.5</c:v>
                </c:pt>
                <c:pt idx="62548">
                  <c:v>703383410</c:v>
                </c:pt>
                <c:pt idx="62549">
                  <c:v>703394655.5</c:v>
                </c:pt>
                <c:pt idx="62550">
                  <c:v>703405901</c:v>
                </c:pt>
                <c:pt idx="62551">
                  <c:v>703417146.5</c:v>
                </c:pt>
                <c:pt idx="62552">
                  <c:v>703428392</c:v>
                </c:pt>
                <c:pt idx="62553">
                  <c:v>703439637.5</c:v>
                </c:pt>
                <c:pt idx="62554">
                  <c:v>703450883</c:v>
                </c:pt>
                <c:pt idx="62555">
                  <c:v>703462128.5</c:v>
                </c:pt>
                <c:pt idx="62556">
                  <c:v>703473374</c:v>
                </c:pt>
                <c:pt idx="62557">
                  <c:v>703484619.5</c:v>
                </c:pt>
                <c:pt idx="62558">
                  <c:v>703495865</c:v>
                </c:pt>
                <c:pt idx="62559">
                  <c:v>703507110.5</c:v>
                </c:pt>
                <c:pt idx="62560">
                  <c:v>703518356</c:v>
                </c:pt>
                <c:pt idx="62561">
                  <c:v>703529601.5</c:v>
                </c:pt>
                <c:pt idx="62562">
                  <c:v>703540847</c:v>
                </c:pt>
                <c:pt idx="62563">
                  <c:v>703552092.5</c:v>
                </c:pt>
                <c:pt idx="62564">
                  <c:v>703563338</c:v>
                </c:pt>
                <c:pt idx="62565">
                  <c:v>703574583.5</c:v>
                </c:pt>
                <c:pt idx="62566">
                  <c:v>703585829</c:v>
                </c:pt>
                <c:pt idx="62567">
                  <c:v>703597074.5</c:v>
                </c:pt>
                <c:pt idx="62568">
                  <c:v>703608320</c:v>
                </c:pt>
                <c:pt idx="62569">
                  <c:v>703619565.5</c:v>
                </c:pt>
                <c:pt idx="62570">
                  <c:v>703630811</c:v>
                </c:pt>
                <c:pt idx="62571">
                  <c:v>703642056.5</c:v>
                </c:pt>
                <c:pt idx="62572">
                  <c:v>703653302</c:v>
                </c:pt>
                <c:pt idx="62573">
                  <c:v>703664547.5</c:v>
                </c:pt>
                <c:pt idx="62574">
                  <c:v>703675793</c:v>
                </c:pt>
                <c:pt idx="62575">
                  <c:v>703687038.5</c:v>
                </c:pt>
                <c:pt idx="62576">
                  <c:v>703698284</c:v>
                </c:pt>
                <c:pt idx="62577">
                  <c:v>703709529.5</c:v>
                </c:pt>
                <c:pt idx="62578">
                  <c:v>703720775</c:v>
                </c:pt>
                <c:pt idx="62579">
                  <c:v>703732020.5</c:v>
                </c:pt>
                <c:pt idx="62580">
                  <c:v>703743266</c:v>
                </c:pt>
                <c:pt idx="62581">
                  <c:v>703754511.5</c:v>
                </c:pt>
                <c:pt idx="62582">
                  <c:v>703765757</c:v>
                </c:pt>
                <c:pt idx="62583">
                  <c:v>703777002.5</c:v>
                </c:pt>
                <c:pt idx="62584">
                  <c:v>703788248</c:v>
                </c:pt>
                <c:pt idx="62585">
                  <c:v>703799493.5</c:v>
                </c:pt>
                <c:pt idx="62586">
                  <c:v>703810739</c:v>
                </c:pt>
                <c:pt idx="62587">
                  <c:v>703821984.5</c:v>
                </c:pt>
                <c:pt idx="62588">
                  <c:v>703833230</c:v>
                </c:pt>
                <c:pt idx="62589">
                  <c:v>703844475.5</c:v>
                </c:pt>
                <c:pt idx="62590">
                  <c:v>703855721</c:v>
                </c:pt>
                <c:pt idx="62591">
                  <c:v>703866966.5</c:v>
                </c:pt>
                <c:pt idx="62592">
                  <c:v>703878211.89999998</c:v>
                </c:pt>
                <c:pt idx="62593">
                  <c:v>703889457.39999998</c:v>
                </c:pt>
                <c:pt idx="62594">
                  <c:v>703900702.89999998</c:v>
                </c:pt>
                <c:pt idx="62595">
                  <c:v>703911948.39999998</c:v>
                </c:pt>
                <c:pt idx="62596">
                  <c:v>703923193.89999998</c:v>
                </c:pt>
                <c:pt idx="62597">
                  <c:v>703934439.39999998</c:v>
                </c:pt>
                <c:pt idx="62598">
                  <c:v>703945684.89999998</c:v>
                </c:pt>
                <c:pt idx="62599">
                  <c:v>703956930.39999998</c:v>
                </c:pt>
                <c:pt idx="62600">
                  <c:v>703968175.89999998</c:v>
                </c:pt>
                <c:pt idx="62601">
                  <c:v>703979421.39999998</c:v>
                </c:pt>
                <c:pt idx="62602">
                  <c:v>703990666.89999998</c:v>
                </c:pt>
                <c:pt idx="62603">
                  <c:v>704001912.39999998</c:v>
                </c:pt>
                <c:pt idx="62604">
                  <c:v>704013157.89999998</c:v>
                </c:pt>
                <c:pt idx="62605">
                  <c:v>704024403.39999998</c:v>
                </c:pt>
                <c:pt idx="62606">
                  <c:v>704035648.89999998</c:v>
                </c:pt>
                <c:pt idx="62607">
                  <c:v>704046894.39999998</c:v>
                </c:pt>
                <c:pt idx="62608">
                  <c:v>704058139.89999998</c:v>
                </c:pt>
                <c:pt idx="62609">
                  <c:v>704069385.39999998</c:v>
                </c:pt>
                <c:pt idx="62610">
                  <c:v>704080630.89999998</c:v>
                </c:pt>
                <c:pt idx="62611">
                  <c:v>704091876.39999998</c:v>
                </c:pt>
                <c:pt idx="62612">
                  <c:v>704103121.89999998</c:v>
                </c:pt>
                <c:pt idx="62613">
                  <c:v>704114367.39999998</c:v>
                </c:pt>
                <c:pt idx="62614">
                  <c:v>704125612.89999998</c:v>
                </c:pt>
                <c:pt idx="62615">
                  <c:v>704136858.39999998</c:v>
                </c:pt>
                <c:pt idx="62616">
                  <c:v>704148103.89999998</c:v>
                </c:pt>
                <c:pt idx="62617">
                  <c:v>704159349.39999998</c:v>
                </c:pt>
                <c:pt idx="62618">
                  <c:v>704170594.89999998</c:v>
                </c:pt>
                <c:pt idx="62619">
                  <c:v>704181840.39999998</c:v>
                </c:pt>
                <c:pt idx="62620">
                  <c:v>704193085.89999998</c:v>
                </c:pt>
                <c:pt idx="62621">
                  <c:v>704204331.39999998</c:v>
                </c:pt>
                <c:pt idx="62622">
                  <c:v>704215576.89999998</c:v>
                </c:pt>
                <c:pt idx="62623">
                  <c:v>704226822.39999998</c:v>
                </c:pt>
                <c:pt idx="62624">
                  <c:v>704238067.89999998</c:v>
                </c:pt>
                <c:pt idx="62625">
                  <c:v>704249313.39999998</c:v>
                </c:pt>
                <c:pt idx="62626">
                  <c:v>704260558.89999998</c:v>
                </c:pt>
                <c:pt idx="62627">
                  <c:v>704271804.39999998</c:v>
                </c:pt>
                <c:pt idx="62628">
                  <c:v>704283049.89999998</c:v>
                </c:pt>
                <c:pt idx="62629">
                  <c:v>704294295.39999998</c:v>
                </c:pt>
                <c:pt idx="62630">
                  <c:v>704305540.89999998</c:v>
                </c:pt>
                <c:pt idx="62631">
                  <c:v>704316786.39999998</c:v>
                </c:pt>
                <c:pt idx="62632">
                  <c:v>704328031.89999998</c:v>
                </c:pt>
                <c:pt idx="62633">
                  <c:v>704339277.39999998</c:v>
                </c:pt>
                <c:pt idx="62634">
                  <c:v>704350522.89999998</c:v>
                </c:pt>
                <c:pt idx="62635">
                  <c:v>704361768.39999998</c:v>
                </c:pt>
                <c:pt idx="62636">
                  <c:v>704373013.89999998</c:v>
                </c:pt>
                <c:pt idx="62637">
                  <c:v>704384259.39999998</c:v>
                </c:pt>
                <c:pt idx="62638">
                  <c:v>704395504.89999998</c:v>
                </c:pt>
                <c:pt idx="62639">
                  <c:v>704406750.39999998</c:v>
                </c:pt>
                <c:pt idx="62640">
                  <c:v>704417995.89999998</c:v>
                </c:pt>
                <c:pt idx="62641">
                  <c:v>704429241.39999998</c:v>
                </c:pt>
                <c:pt idx="62642">
                  <c:v>704440486.89999998</c:v>
                </c:pt>
                <c:pt idx="62643">
                  <c:v>704451732.29999995</c:v>
                </c:pt>
                <c:pt idx="62644">
                  <c:v>704462977.79999995</c:v>
                </c:pt>
                <c:pt idx="62645">
                  <c:v>704474223.29999995</c:v>
                </c:pt>
                <c:pt idx="62646">
                  <c:v>704485468.79999995</c:v>
                </c:pt>
                <c:pt idx="62647">
                  <c:v>704496714.29999995</c:v>
                </c:pt>
                <c:pt idx="62648">
                  <c:v>704507959.79999995</c:v>
                </c:pt>
                <c:pt idx="62649">
                  <c:v>704519205.29999995</c:v>
                </c:pt>
                <c:pt idx="62650">
                  <c:v>704530450.79999995</c:v>
                </c:pt>
                <c:pt idx="62651">
                  <c:v>704541696.29999995</c:v>
                </c:pt>
                <c:pt idx="62652">
                  <c:v>704552941.79999995</c:v>
                </c:pt>
                <c:pt idx="62653">
                  <c:v>704564187.29999995</c:v>
                </c:pt>
                <c:pt idx="62654">
                  <c:v>704575432.79999995</c:v>
                </c:pt>
                <c:pt idx="62655">
                  <c:v>704586678.29999995</c:v>
                </c:pt>
                <c:pt idx="62656">
                  <c:v>704597923.79999995</c:v>
                </c:pt>
                <c:pt idx="62657">
                  <c:v>704609169.29999995</c:v>
                </c:pt>
                <c:pt idx="62658">
                  <c:v>704620414.79999995</c:v>
                </c:pt>
                <c:pt idx="62659">
                  <c:v>704631660.29999995</c:v>
                </c:pt>
                <c:pt idx="62660">
                  <c:v>704642905.79999995</c:v>
                </c:pt>
                <c:pt idx="62661">
                  <c:v>704654151.29999995</c:v>
                </c:pt>
                <c:pt idx="62662">
                  <c:v>704665396.79999995</c:v>
                </c:pt>
                <c:pt idx="62663">
                  <c:v>704676642.29999995</c:v>
                </c:pt>
                <c:pt idx="62664">
                  <c:v>704687887.79999995</c:v>
                </c:pt>
                <c:pt idx="62665">
                  <c:v>704699133.29999995</c:v>
                </c:pt>
                <c:pt idx="62666">
                  <c:v>704710378.79999995</c:v>
                </c:pt>
                <c:pt idx="62667">
                  <c:v>704721624.29999995</c:v>
                </c:pt>
                <c:pt idx="62668">
                  <c:v>704732869.79999995</c:v>
                </c:pt>
                <c:pt idx="62669">
                  <c:v>704744115.29999995</c:v>
                </c:pt>
                <c:pt idx="62670">
                  <c:v>704755360.79999995</c:v>
                </c:pt>
                <c:pt idx="62671">
                  <c:v>704766606.29999995</c:v>
                </c:pt>
                <c:pt idx="62672">
                  <c:v>704777851.79999995</c:v>
                </c:pt>
                <c:pt idx="62673">
                  <c:v>704789097.29999995</c:v>
                </c:pt>
                <c:pt idx="62674">
                  <c:v>704800342.79999995</c:v>
                </c:pt>
                <c:pt idx="62675">
                  <c:v>704811588.29999995</c:v>
                </c:pt>
                <c:pt idx="62676">
                  <c:v>704822833.79999995</c:v>
                </c:pt>
                <c:pt idx="62677">
                  <c:v>704834079.29999995</c:v>
                </c:pt>
                <c:pt idx="62678">
                  <c:v>704845324.79999995</c:v>
                </c:pt>
                <c:pt idx="62679">
                  <c:v>704856570.29999995</c:v>
                </c:pt>
                <c:pt idx="62680">
                  <c:v>704867815.79999995</c:v>
                </c:pt>
                <c:pt idx="62681">
                  <c:v>704879061.29999995</c:v>
                </c:pt>
                <c:pt idx="62682">
                  <c:v>704890306.79999995</c:v>
                </c:pt>
                <c:pt idx="62683">
                  <c:v>704901552.29999995</c:v>
                </c:pt>
                <c:pt idx="62684">
                  <c:v>704912797.79999995</c:v>
                </c:pt>
                <c:pt idx="62685">
                  <c:v>704924043.29999995</c:v>
                </c:pt>
                <c:pt idx="62686">
                  <c:v>704935288.79999995</c:v>
                </c:pt>
                <c:pt idx="62687">
                  <c:v>704946534.29999995</c:v>
                </c:pt>
                <c:pt idx="62688">
                  <c:v>704957779.79999995</c:v>
                </c:pt>
                <c:pt idx="62689">
                  <c:v>704969025.29999995</c:v>
                </c:pt>
                <c:pt idx="62690">
                  <c:v>704980270.79999995</c:v>
                </c:pt>
                <c:pt idx="62691">
                  <c:v>704991516.29999995</c:v>
                </c:pt>
                <c:pt idx="62692">
                  <c:v>705002761.79999995</c:v>
                </c:pt>
                <c:pt idx="62693">
                  <c:v>705014007.20000005</c:v>
                </c:pt>
                <c:pt idx="62694">
                  <c:v>705025252.70000005</c:v>
                </c:pt>
                <c:pt idx="62695">
                  <c:v>705036498.20000005</c:v>
                </c:pt>
                <c:pt idx="62696">
                  <c:v>705047743.70000005</c:v>
                </c:pt>
                <c:pt idx="62697">
                  <c:v>705058989.20000005</c:v>
                </c:pt>
                <c:pt idx="62698">
                  <c:v>705070234.70000005</c:v>
                </c:pt>
                <c:pt idx="62699">
                  <c:v>705081480.20000005</c:v>
                </c:pt>
                <c:pt idx="62700">
                  <c:v>705092725.70000005</c:v>
                </c:pt>
                <c:pt idx="62701">
                  <c:v>705103971.20000005</c:v>
                </c:pt>
                <c:pt idx="62702">
                  <c:v>705115216.70000005</c:v>
                </c:pt>
                <c:pt idx="62703">
                  <c:v>705126462.20000005</c:v>
                </c:pt>
                <c:pt idx="62704">
                  <c:v>705137707.70000005</c:v>
                </c:pt>
                <c:pt idx="62705">
                  <c:v>705148953.20000005</c:v>
                </c:pt>
                <c:pt idx="62706">
                  <c:v>705160198.70000005</c:v>
                </c:pt>
                <c:pt idx="62707">
                  <c:v>705171444.20000005</c:v>
                </c:pt>
                <c:pt idx="62708">
                  <c:v>705182689.70000005</c:v>
                </c:pt>
                <c:pt idx="62709">
                  <c:v>705193935.20000005</c:v>
                </c:pt>
                <c:pt idx="62710">
                  <c:v>705205180.70000005</c:v>
                </c:pt>
                <c:pt idx="62711">
                  <c:v>705216426.20000005</c:v>
                </c:pt>
                <c:pt idx="62712">
                  <c:v>705227671.70000005</c:v>
                </c:pt>
                <c:pt idx="62713">
                  <c:v>705238917.20000005</c:v>
                </c:pt>
                <c:pt idx="62714">
                  <c:v>705250162.70000005</c:v>
                </c:pt>
                <c:pt idx="62715">
                  <c:v>705261408.20000005</c:v>
                </c:pt>
                <c:pt idx="62716">
                  <c:v>705272653.70000005</c:v>
                </c:pt>
                <c:pt idx="62717">
                  <c:v>705283899.20000005</c:v>
                </c:pt>
                <c:pt idx="62718">
                  <c:v>705295144.70000005</c:v>
                </c:pt>
                <c:pt idx="62719">
                  <c:v>705306390.20000005</c:v>
                </c:pt>
                <c:pt idx="62720">
                  <c:v>705317635.70000005</c:v>
                </c:pt>
                <c:pt idx="62721">
                  <c:v>705328881.20000005</c:v>
                </c:pt>
                <c:pt idx="62722">
                  <c:v>705340126.70000005</c:v>
                </c:pt>
                <c:pt idx="62723">
                  <c:v>705351372.20000005</c:v>
                </c:pt>
                <c:pt idx="62724">
                  <c:v>705362617.70000005</c:v>
                </c:pt>
                <c:pt idx="62725">
                  <c:v>705373863.20000005</c:v>
                </c:pt>
                <c:pt idx="62726">
                  <c:v>705385108.70000005</c:v>
                </c:pt>
                <c:pt idx="62727">
                  <c:v>705396354.20000005</c:v>
                </c:pt>
                <c:pt idx="62728">
                  <c:v>705407599.70000005</c:v>
                </c:pt>
                <c:pt idx="62729">
                  <c:v>705418845.20000005</c:v>
                </c:pt>
                <c:pt idx="62730">
                  <c:v>705430090.70000005</c:v>
                </c:pt>
                <c:pt idx="62731">
                  <c:v>705441336.20000005</c:v>
                </c:pt>
                <c:pt idx="62732">
                  <c:v>705452581.70000005</c:v>
                </c:pt>
                <c:pt idx="62733">
                  <c:v>705463827.20000005</c:v>
                </c:pt>
                <c:pt idx="62734">
                  <c:v>705475072.70000005</c:v>
                </c:pt>
                <c:pt idx="62735">
                  <c:v>705486318.20000005</c:v>
                </c:pt>
                <c:pt idx="62736">
                  <c:v>705497563.70000005</c:v>
                </c:pt>
                <c:pt idx="62737">
                  <c:v>705508809.20000005</c:v>
                </c:pt>
                <c:pt idx="62738">
                  <c:v>705520054.70000005</c:v>
                </c:pt>
                <c:pt idx="62739">
                  <c:v>705531300.20000005</c:v>
                </c:pt>
                <c:pt idx="62740">
                  <c:v>705542545.70000005</c:v>
                </c:pt>
                <c:pt idx="62741">
                  <c:v>705553791.20000005</c:v>
                </c:pt>
                <c:pt idx="62742">
                  <c:v>705565036.70000005</c:v>
                </c:pt>
                <c:pt idx="62743">
                  <c:v>705576282.20000005</c:v>
                </c:pt>
                <c:pt idx="62744">
                  <c:v>705587527.60000002</c:v>
                </c:pt>
                <c:pt idx="62745">
                  <c:v>705598773.10000002</c:v>
                </c:pt>
                <c:pt idx="62746">
                  <c:v>705610018.60000002</c:v>
                </c:pt>
                <c:pt idx="62747">
                  <c:v>705621264.10000002</c:v>
                </c:pt>
                <c:pt idx="62748">
                  <c:v>705632509.60000002</c:v>
                </c:pt>
                <c:pt idx="62749">
                  <c:v>705643755.10000002</c:v>
                </c:pt>
                <c:pt idx="62750">
                  <c:v>705655000.60000002</c:v>
                </c:pt>
                <c:pt idx="62751">
                  <c:v>705666246.10000002</c:v>
                </c:pt>
                <c:pt idx="62752">
                  <c:v>705677491.60000002</c:v>
                </c:pt>
                <c:pt idx="62753">
                  <c:v>705688737.10000002</c:v>
                </c:pt>
                <c:pt idx="62754">
                  <c:v>705699982.60000002</c:v>
                </c:pt>
                <c:pt idx="62755">
                  <c:v>705711228.10000002</c:v>
                </c:pt>
                <c:pt idx="62756">
                  <c:v>705722473.60000002</c:v>
                </c:pt>
                <c:pt idx="62757">
                  <c:v>705733719.10000002</c:v>
                </c:pt>
                <c:pt idx="62758">
                  <c:v>705744964.60000002</c:v>
                </c:pt>
                <c:pt idx="62759">
                  <c:v>705756210.10000002</c:v>
                </c:pt>
                <c:pt idx="62760">
                  <c:v>705767455.60000002</c:v>
                </c:pt>
                <c:pt idx="62761">
                  <c:v>705778701.10000002</c:v>
                </c:pt>
                <c:pt idx="62762">
                  <c:v>705789946.60000002</c:v>
                </c:pt>
                <c:pt idx="62763">
                  <c:v>705801192.10000002</c:v>
                </c:pt>
                <c:pt idx="62764">
                  <c:v>705812437.60000002</c:v>
                </c:pt>
                <c:pt idx="62765">
                  <c:v>705823683.10000002</c:v>
                </c:pt>
                <c:pt idx="62766">
                  <c:v>705834928.60000002</c:v>
                </c:pt>
                <c:pt idx="62767">
                  <c:v>705846174.10000002</c:v>
                </c:pt>
                <c:pt idx="62768">
                  <c:v>705857419.60000002</c:v>
                </c:pt>
                <c:pt idx="62769">
                  <c:v>705868665.10000002</c:v>
                </c:pt>
                <c:pt idx="62770">
                  <c:v>705879910.60000002</c:v>
                </c:pt>
                <c:pt idx="62771">
                  <c:v>705891156.10000002</c:v>
                </c:pt>
                <c:pt idx="62772">
                  <c:v>705902401.60000002</c:v>
                </c:pt>
                <c:pt idx="62773">
                  <c:v>705913647.10000002</c:v>
                </c:pt>
                <c:pt idx="62774">
                  <c:v>705924892.60000002</c:v>
                </c:pt>
                <c:pt idx="62775">
                  <c:v>705936138.10000002</c:v>
                </c:pt>
                <c:pt idx="62776">
                  <c:v>705947383.60000002</c:v>
                </c:pt>
                <c:pt idx="62777">
                  <c:v>705958629.10000002</c:v>
                </c:pt>
                <c:pt idx="62778">
                  <c:v>705969874.60000002</c:v>
                </c:pt>
                <c:pt idx="62779">
                  <c:v>705981120.10000002</c:v>
                </c:pt>
                <c:pt idx="62780">
                  <c:v>705992365.60000002</c:v>
                </c:pt>
                <c:pt idx="62781">
                  <c:v>706003611.10000002</c:v>
                </c:pt>
                <c:pt idx="62782">
                  <c:v>706014856.60000002</c:v>
                </c:pt>
                <c:pt idx="62783">
                  <c:v>706026102.10000002</c:v>
                </c:pt>
                <c:pt idx="62784">
                  <c:v>706037347.60000002</c:v>
                </c:pt>
                <c:pt idx="62785">
                  <c:v>706048593.10000002</c:v>
                </c:pt>
                <c:pt idx="62786">
                  <c:v>706059838.60000002</c:v>
                </c:pt>
                <c:pt idx="62787">
                  <c:v>706071084.10000002</c:v>
                </c:pt>
                <c:pt idx="62788">
                  <c:v>706082329.60000002</c:v>
                </c:pt>
                <c:pt idx="62789">
                  <c:v>706093575.10000002</c:v>
                </c:pt>
                <c:pt idx="62790">
                  <c:v>706104820.60000002</c:v>
                </c:pt>
                <c:pt idx="62791">
                  <c:v>706116066.10000002</c:v>
                </c:pt>
                <c:pt idx="62792">
                  <c:v>706127311.60000002</c:v>
                </c:pt>
                <c:pt idx="62793">
                  <c:v>706138557.10000002</c:v>
                </c:pt>
                <c:pt idx="62794">
                  <c:v>706149802.5</c:v>
                </c:pt>
                <c:pt idx="62795">
                  <c:v>706161048</c:v>
                </c:pt>
                <c:pt idx="62796">
                  <c:v>706172293.5</c:v>
                </c:pt>
                <c:pt idx="62797">
                  <c:v>706183539</c:v>
                </c:pt>
                <c:pt idx="62798">
                  <c:v>706194784.5</c:v>
                </c:pt>
                <c:pt idx="62799">
                  <c:v>706206030</c:v>
                </c:pt>
                <c:pt idx="62800">
                  <c:v>706217275.5</c:v>
                </c:pt>
                <c:pt idx="62801">
                  <c:v>706228521</c:v>
                </c:pt>
                <c:pt idx="62802">
                  <c:v>706239766.5</c:v>
                </c:pt>
                <c:pt idx="62803">
                  <c:v>706251012</c:v>
                </c:pt>
                <c:pt idx="62804">
                  <c:v>706262257.5</c:v>
                </c:pt>
                <c:pt idx="62805">
                  <c:v>706273503</c:v>
                </c:pt>
                <c:pt idx="62806">
                  <c:v>706284748.5</c:v>
                </c:pt>
                <c:pt idx="62807">
                  <c:v>706295994</c:v>
                </c:pt>
                <c:pt idx="62808">
                  <c:v>706307239.5</c:v>
                </c:pt>
                <c:pt idx="62809">
                  <c:v>706318485</c:v>
                </c:pt>
                <c:pt idx="62810">
                  <c:v>706329730.5</c:v>
                </c:pt>
                <c:pt idx="62811">
                  <c:v>706340976</c:v>
                </c:pt>
                <c:pt idx="62812">
                  <c:v>706352221.5</c:v>
                </c:pt>
                <c:pt idx="62813">
                  <c:v>706363467</c:v>
                </c:pt>
                <c:pt idx="62814">
                  <c:v>706374712.5</c:v>
                </c:pt>
                <c:pt idx="62815">
                  <c:v>706385958</c:v>
                </c:pt>
                <c:pt idx="62816">
                  <c:v>706397203.5</c:v>
                </c:pt>
                <c:pt idx="62817">
                  <c:v>706408449</c:v>
                </c:pt>
                <c:pt idx="62818">
                  <c:v>706419694.5</c:v>
                </c:pt>
                <c:pt idx="62819">
                  <c:v>706430940</c:v>
                </c:pt>
                <c:pt idx="62820">
                  <c:v>706442185.5</c:v>
                </c:pt>
                <c:pt idx="62821">
                  <c:v>706453431</c:v>
                </c:pt>
                <c:pt idx="62822">
                  <c:v>706464676.5</c:v>
                </c:pt>
                <c:pt idx="62823">
                  <c:v>706475922</c:v>
                </c:pt>
                <c:pt idx="62824">
                  <c:v>706487167.5</c:v>
                </c:pt>
                <c:pt idx="62825">
                  <c:v>706498413</c:v>
                </c:pt>
                <c:pt idx="62826">
                  <c:v>706509658.5</c:v>
                </c:pt>
                <c:pt idx="62827">
                  <c:v>706520904</c:v>
                </c:pt>
                <c:pt idx="62828">
                  <c:v>706532149.5</c:v>
                </c:pt>
                <c:pt idx="62829">
                  <c:v>706543395</c:v>
                </c:pt>
                <c:pt idx="62830">
                  <c:v>706554640.5</c:v>
                </c:pt>
                <c:pt idx="62831">
                  <c:v>706565886</c:v>
                </c:pt>
                <c:pt idx="62832">
                  <c:v>706577131.5</c:v>
                </c:pt>
                <c:pt idx="62833">
                  <c:v>706588377</c:v>
                </c:pt>
                <c:pt idx="62834">
                  <c:v>706599622.5</c:v>
                </c:pt>
                <c:pt idx="62835">
                  <c:v>706610868</c:v>
                </c:pt>
                <c:pt idx="62836">
                  <c:v>706622113.5</c:v>
                </c:pt>
                <c:pt idx="62837">
                  <c:v>706633359</c:v>
                </c:pt>
                <c:pt idx="62838">
                  <c:v>706644604.5</c:v>
                </c:pt>
                <c:pt idx="62839">
                  <c:v>706655850</c:v>
                </c:pt>
                <c:pt idx="62840">
                  <c:v>706667095.5</c:v>
                </c:pt>
                <c:pt idx="62841">
                  <c:v>706678341</c:v>
                </c:pt>
                <c:pt idx="62842">
                  <c:v>706689586.5</c:v>
                </c:pt>
                <c:pt idx="62843">
                  <c:v>706700832</c:v>
                </c:pt>
                <c:pt idx="62844">
                  <c:v>706712077.5</c:v>
                </c:pt>
                <c:pt idx="62845">
                  <c:v>706723322.89999998</c:v>
                </c:pt>
                <c:pt idx="62846">
                  <c:v>706734568.39999998</c:v>
                </c:pt>
                <c:pt idx="62847">
                  <c:v>706745813.89999998</c:v>
                </c:pt>
                <c:pt idx="62848">
                  <c:v>706757059.39999998</c:v>
                </c:pt>
                <c:pt idx="62849">
                  <c:v>706768304.89999998</c:v>
                </c:pt>
                <c:pt idx="62850">
                  <c:v>706779550.39999998</c:v>
                </c:pt>
                <c:pt idx="62851">
                  <c:v>706790795.89999998</c:v>
                </c:pt>
                <c:pt idx="62852">
                  <c:v>706802041.39999998</c:v>
                </c:pt>
                <c:pt idx="62853">
                  <c:v>706813286.89999998</c:v>
                </c:pt>
                <c:pt idx="62854">
                  <c:v>706824532.39999998</c:v>
                </c:pt>
                <c:pt idx="62855">
                  <c:v>706835777.89999998</c:v>
                </c:pt>
                <c:pt idx="62856">
                  <c:v>706847023.39999998</c:v>
                </c:pt>
                <c:pt idx="62857">
                  <c:v>706858268.89999998</c:v>
                </c:pt>
                <c:pt idx="62858">
                  <c:v>706869514.39999998</c:v>
                </c:pt>
                <c:pt idx="62859">
                  <c:v>706880759.89999998</c:v>
                </c:pt>
                <c:pt idx="62860">
                  <c:v>706892005.39999998</c:v>
                </c:pt>
                <c:pt idx="62861">
                  <c:v>706903250.89999998</c:v>
                </c:pt>
                <c:pt idx="62862">
                  <c:v>706914496.39999998</c:v>
                </c:pt>
                <c:pt idx="62863">
                  <c:v>706925741.89999998</c:v>
                </c:pt>
                <c:pt idx="62864">
                  <c:v>706936987.39999998</c:v>
                </c:pt>
                <c:pt idx="62865">
                  <c:v>706948232.89999998</c:v>
                </c:pt>
                <c:pt idx="62866">
                  <c:v>706959478.39999998</c:v>
                </c:pt>
                <c:pt idx="62867">
                  <c:v>706970723.89999998</c:v>
                </c:pt>
                <c:pt idx="62868">
                  <c:v>706981969.39999998</c:v>
                </c:pt>
                <c:pt idx="62869">
                  <c:v>706993214.89999998</c:v>
                </c:pt>
                <c:pt idx="62870">
                  <c:v>707004460.39999998</c:v>
                </c:pt>
                <c:pt idx="62871">
                  <c:v>707015705.89999998</c:v>
                </c:pt>
                <c:pt idx="62872">
                  <c:v>707026951.39999998</c:v>
                </c:pt>
                <c:pt idx="62873">
                  <c:v>707038196.89999998</c:v>
                </c:pt>
                <c:pt idx="62874">
                  <c:v>707049442.39999998</c:v>
                </c:pt>
                <c:pt idx="62875">
                  <c:v>707060687.89999998</c:v>
                </c:pt>
                <c:pt idx="62876">
                  <c:v>707071933.39999998</c:v>
                </c:pt>
                <c:pt idx="62877">
                  <c:v>707083178.89999998</c:v>
                </c:pt>
                <c:pt idx="62878">
                  <c:v>707094424.39999998</c:v>
                </c:pt>
                <c:pt idx="62879">
                  <c:v>707105669.89999998</c:v>
                </c:pt>
                <c:pt idx="62880">
                  <c:v>707116915.39999998</c:v>
                </c:pt>
                <c:pt idx="62881">
                  <c:v>707128160.89999998</c:v>
                </c:pt>
                <c:pt idx="62882">
                  <c:v>707139406.39999998</c:v>
                </c:pt>
                <c:pt idx="62883">
                  <c:v>707150651.89999998</c:v>
                </c:pt>
                <c:pt idx="62884">
                  <c:v>707161897.39999998</c:v>
                </c:pt>
                <c:pt idx="62885">
                  <c:v>707173142.89999998</c:v>
                </c:pt>
                <c:pt idx="62886">
                  <c:v>707184388.39999998</c:v>
                </c:pt>
                <c:pt idx="62887">
                  <c:v>707195633.89999998</c:v>
                </c:pt>
                <c:pt idx="62888">
                  <c:v>707206879.39999998</c:v>
                </c:pt>
                <c:pt idx="62889">
                  <c:v>707218124.89999998</c:v>
                </c:pt>
                <c:pt idx="62890">
                  <c:v>707229370.39999998</c:v>
                </c:pt>
                <c:pt idx="62891">
                  <c:v>707240615.89999998</c:v>
                </c:pt>
                <c:pt idx="62892">
                  <c:v>707251861.39999998</c:v>
                </c:pt>
                <c:pt idx="62893">
                  <c:v>707263106.89999998</c:v>
                </c:pt>
                <c:pt idx="62894">
                  <c:v>707274352.39999998</c:v>
                </c:pt>
                <c:pt idx="62895">
                  <c:v>707285597.79999995</c:v>
                </c:pt>
                <c:pt idx="62896">
                  <c:v>707296843.29999995</c:v>
                </c:pt>
                <c:pt idx="62897">
                  <c:v>707308088.79999995</c:v>
                </c:pt>
                <c:pt idx="62898">
                  <c:v>707319334.29999995</c:v>
                </c:pt>
                <c:pt idx="62899">
                  <c:v>707330579.79999995</c:v>
                </c:pt>
                <c:pt idx="62900">
                  <c:v>707341825.29999995</c:v>
                </c:pt>
                <c:pt idx="62901">
                  <c:v>707353070.79999995</c:v>
                </c:pt>
                <c:pt idx="62902">
                  <c:v>707364316.29999995</c:v>
                </c:pt>
                <c:pt idx="62903">
                  <c:v>707375561.79999995</c:v>
                </c:pt>
                <c:pt idx="62904">
                  <c:v>707386807.29999995</c:v>
                </c:pt>
                <c:pt idx="62905">
                  <c:v>707398052.79999995</c:v>
                </c:pt>
                <c:pt idx="62906">
                  <c:v>707409298.29999995</c:v>
                </c:pt>
                <c:pt idx="62907">
                  <c:v>707420543.79999995</c:v>
                </c:pt>
                <c:pt idx="62908">
                  <c:v>707431789.29999995</c:v>
                </c:pt>
                <c:pt idx="62909">
                  <c:v>707443034.79999995</c:v>
                </c:pt>
                <c:pt idx="62910">
                  <c:v>707454280.29999995</c:v>
                </c:pt>
                <c:pt idx="62911">
                  <c:v>707465525.79999995</c:v>
                </c:pt>
                <c:pt idx="62912">
                  <c:v>707476771.29999995</c:v>
                </c:pt>
                <c:pt idx="62913">
                  <c:v>707488016.79999995</c:v>
                </c:pt>
                <c:pt idx="62914">
                  <c:v>707499262.29999995</c:v>
                </c:pt>
                <c:pt idx="62915">
                  <c:v>707510507.79999995</c:v>
                </c:pt>
                <c:pt idx="62916">
                  <c:v>707521753.29999995</c:v>
                </c:pt>
                <c:pt idx="62917">
                  <c:v>707532998.79999995</c:v>
                </c:pt>
                <c:pt idx="62918">
                  <c:v>707544244.29999995</c:v>
                </c:pt>
                <c:pt idx="62919">
                  <c:v>707555489.79999995</c:v>
                </c:pt>
                <c:pt idx="62920">
                  <c:v>707566735.29999995</c:v>
                </c:pt>
                <c:pt idx="62921">
                  <c:v>707577980.79999995</c:v>
                </c:pt>
                <c:pt idx="62922">
                  <c:v>707589226.29999995</c:v>
                </c:pt>
                <c:pt idx="62923">
                  <c:v>707600471.79999995</c:v>
                </c:pt>
                <c:pt idx="62924">
                  <c:v>707611717.29999995</c:v>
                </c:pt>
                <c:pt idx="62925">
                  <c:v>707622962.79999995</c:v>
                </c:pt>
                <c:pt idx="62926">
                  <c:v>707634208.29999995</c:v>
                </c:pt>
                <c:pt idx="62927">
                  <c:v>707645453.79999995</c:v>
                </c:pt>
                <c:pt idx="62928">
                  <c:v>707656699.29999995</c:v>
                </c:pt>
                <c:pt idx="62929">
                  <c:v>707667944.79999995</c:v>
                </c:pt>
                <c:pt idx="62930">
                  <c:v>707679190.29999995</c:v>
                </c:pt>
                <c:pt idx="62931">
                  <c:v>707690435.79999995</c:v>
                </c:pt>
                <c:pt idx="62932">
                  <c:v>707701681.29999995</c:v>
                </c:pt>
                <c:pt idx="62933">
                  <c:v>707712926.79999995</c:v>
                </c:pt>
                <c:pt idx="62934">
                  <c:v>707724172.29999995</c:v>
                </c:pt>
                <c:pt idx="62935">
                  <c:v>707735417.79999995</c:v>
                </c:pt>
                <c:pt idx="62936">
                  <c:v>707746663.29999995</c:v>
                </c:pt>
                <c:pt idx="62937">
                  <c:v>707757908.79999995</c:v>
                </c:pt>
                <c:pt idx="62938">
                  <c:v>707769154.29999995</c:v>
                </c:pt>
                <c:pt idx="62939">
                  <c:v>707780399.79999995</c:v>
                </c:pt>
                <c:pt idx="62940">
                  <c:v>707791645.29999995</c:v>
                </c:pt>
                <c:pt idx="62941">
                  <c:v>707802890.79999995</c:v>
                </c:pt>
                <c:pt idx="62942">
                  <c:v>707814136.29999995</c:v>
                </c:pt>
                <c:pt idx="62943">
                  <c:v>707825381.79999995</c:v>
                </c:pt>
                <c:pt idx="62944">
                  <c:v>707836627.29999995</c:v>
                </c:pt>
                <c:pt idx="62945">
                  <c:v>707847872.79999995</c:v>
                </c:pt>
                <c:pt idx="62946">
                  <c:v>707859118.20000005</c:v>
                </c:pt>
                <c:pt idx="62947">
                  <c:v>707870363.70000005</c:v>
                </c:pt>
                <c:pt idx="62948">
                  <c:v>707881609.20000005</c:v>
                </c:pt>
                <c:pt idx="62949">
                  <c:v>707892854.70000005</c:v>
                </c:pt>
                <c:pt idx="62950">
                  <c:v>707904100.20000005</c:v>
                </c:pt>
                <c:pt idx="62951">
                  <c:v>707915345.70000005</c:v>
                </c:pt>
                <c:pt idx="62952">
                  <c:v>707926591.20000005</c:v>
                </c:pt>
                <c:pt idx="62953">
                  <c:v>707937836.70000005</c:v>
                </c:pt>
                <c:pt idx="62954">
                  <c:v>707949082.20000005</c:v>
                </c:pt>
                <c:pt idx="62955">
                  <c:v>707960327.70000005</c:v>
                </c:pt>
                <c:pt idx="62956">
                  <c:v>707971573.20000005</c:v>
                </c:pt>
                <c:pt idx="62957">
                  <c:v>707982818.70000005</c:v>
                </c:pt>
                <c:pt idx="62958">
                  <c:v>707994064.20000005</c:v>
                </c:pt>
                <c:pt idx="62959">
                  <c:v>708005309.70000005</c:v>
                </c:pt>
                <c:pt idx="62960">
                  <c:v>708016555.20000005</c:v>
                </c:pt>
                <c:pt idx="62961">
                  <c:v>708027800.70000005</c:v>
                </c:pt>
                <c:pt idx="62962">
                  <c:v>708039046.20000005</c:v>
                </c:pt>
                <c:pt idx="62963">
                  <c:v>708050291.70000005</c:v>
                </c:pt>
                <c:pt idx="62964">
                  <c:v>708061537.20000005</c:v>
                </c:pt>
                <c:pt idx="62965">
                  <c:v>708072782.70000005</c:v>
                </c:pt>
                <c:pt idx="62966">
                  <c:v>708084028.20000005</c:v>
                </c:pt>
                <c:pt idx="62967">
                  <c:v>708095273.70000005</c:v>
                </c:pt>
                <c:pt idx="62968">
                  <c:v>708106519.20000005</c:v>
                </c:pt>
                <c:pt idx="62969">
                  <c:v>708117764.70000005</c:v>
                </c:pt>
                <c:pt idx="62970">
                  <c:v>708129010.20000005</c:v>
                </c:pt>
                <c:pt idx="62971">
                  <c:v>708140255.70000005</c:v>
                </c:pt>
                <c:pt idx="62972">
                  <c:v>708151501.20000005</c:v>
                </c:pt>
                <c:pt idx="62973">
                  <c:v>708162746.70000005</c:v>
                </c:pt>
                <c:pt idx="62974">
                  <c:v>708173992.20000005</c:v>
                </c:pt>
                <c:pt idx="62975">
                  <c:v>708185237.70000005</c:v>
                </c:pt>
                <c:pt idx="62976">
                  <c:v>708196483.20000005</c:v>
                </c:pt>
                <c:pt idx="62977">
                  <c:v>708207728.70000005</c:v>
                </c:pt>
                <c:pt idx="62978">
                  <c:v>708218974.20000005</c:v>
                </c:pt>
                <c:pt idx="62979">
                  <c:v>708230219.70000005</c:v>
                </c:pt>
                <c:pt idx="62980">
                  <c:v>708241465.20000005</c:v>
                </c:pt>
                <c:pt idx="62981">
                  <c:v>708252710.70000005</c:v>
                </c:pt>
                <c:pt idx="62982">
                  <c:v>708263956.20000005</c:v>
                </c:pt>
                <c:pt idx="62983">
                  <c:v>708275201.70000005</c:v>
                </c:pt>
                <c:pt idx="62984">
                  <c:v>708286447.20000005</c:v>
                </c:pt>
                <c:pt idx="62985">
                  <c:v>708297692.70000005</c:v>
                </c:pt>
                <c:pt idx="62986">
                  <c:v>708308938.20000005</c:v>
                </c:pt>
                <c:pt idx="62987">
                  <c:v>708320183.70000005</c:v>
                </c:pt>
                <c:pt idx="62988">
                  <c:v>708331429.20000005</c:v>
                </c:pt>
                <c:pt idx="62989">
                  <c:v>708342674.70000005</c:v>
                </c:pt>
                <c:pt idx="62990">
                  <c:v>708353920.20000005</c:v>
                </c:pt>
                <c:pt idx="62991">
                  <c:v>708365165.70000005</c:v>
                </c:pt>
                <c:pt idx="62992">
                  <c:v>708376411.20000005</c:v>
                </c:pt>
                <c:pt idx="62993">
                  <c:v>708387656.70000005</c:v>
                </c:pt>
                <c:pt idx="62994">
                  <c:v>708398902.20000005</c:v>
                </c:pt>
                <c:pt idx="62995">
                  <c:v>708410147.70000005</c:v>
                </c:pt>
                <c:pt idx="62996">
                  <c:v>708421393.10000002</c:v>
                </c:pt>
                <c:pt idx="62997">
                  <c:v>708432638.60000002</c:v>
                </c:pt>
                <c:pt idx="62998">
                  <c:v>708443884.10000002</c:v>
                </c:pt>
                <c:pt idx="62999">
                  <c:v>708455129.60000002</c:v>
                </c:pt>
                <c:pt idx="63000">
                  <c:v>708466375.10000002</c:v>
                </c:pt>
                <c:pt idx="63001">
                  <c:v>708477620.60000002</c:v>
                </c:pt>
                <c:pt idx="63002">
                  <c:v>708488866.10000002</c:v>
                </c:pt>
                <c:pt idx="63003">
                  <c:v>708500111.60000002</c:v>
                </c:pt>
                <c:pt idx="63004">
                  <c:v>708511357.10000002</c:v>
                </c:pt>
                <c:pt idx="63005">
                  <c:v>708522602.60000002</c:v>
                </c:pt>
                <c:pt idx="63006">
                  <c:v>708533848.10000002</c:v>
                </c:pt>
                <c:pt idx="63007">
                  <c:v>708545093.60000002</c:v>
                </c:pt>
                <c:pt idx="63008">
                  <c:v>708556339.10000002</c:v>
                </c:pt>
                <c:pt idx="63009">
                  <c:v>708567584.60000002</c:v>
                </c:pt>
                <c:pt idx="63010">
                  <c:v>708578830.10000002</c:v>
                </c:pt>
                <c:pt idx="63011">
                  <c:v>708590075.60000002</c:v>
                </c:pt>
                <c:pt idx="63012">
                  <c:v>708601321.10000002</c:v>
                </c:pt>
                <c:pt idx="63013">
                  <c:v>708612566.60000002</c:v>
                </c:pt>
                <c:pt idx="63014">
                  <c:v>708623812.10000002</c:v>
                </c:pt>
                <c:pt idx="63015">
                  <c:v>708635057.60000002</c:v>
                </c:pt>
                <c:pt idx="63016">
                  <c:v>708646303.10000002</c:v>
                </c:pt>
                <c:pt idx="63017">
                  <c:v>708657548.60000002</c:v>
                </c:pt>
                <c:pt idx="63018">
                  <c:v>708668794.10000002</c:v>
                </c:pt>
                <c:pt idx="63019">
                  <c:v>708680039.60000002</c:v>
                </c:pt>
                <c:pt idx="63020">
                  <c:v>708691285.10000002</c:v>
                </c:pt>
                <c:pt idx="63021">
                  <c:v>708702530.60000002</c:v>
                </c:pt>
                <c:pt idx="63022">
                  <c:v>708713776.10000002</c:v>
                </c:pt>
                <c:pt idx="63023">
                  <c:v>708725021.60000002</c:v>
                </c:pt>
                <c:pt idx="63024">
                  <c:v>708736267.10000002</c:v>
                </c:pt>
                <c:pt idx="63025">
                  <c:v>708747512.60000002</c:v>
                </c:pt>
                <c:pt idx="63026">
                  <c:v>708758758.10000002</c:v>
                </c:pt>
                <c:pt idx="63027">
                  <c:v>708770003.60000002</c:v>
                </c:pt>
                <c:pt idx="63028">
                  <c:v>708781249.10000002</c:v>
                </c:pt>
                <c:pt idx="63029">
                  <c:v>708792494.60000002</c:v>
                </c:pt>
                <c:pt idx="63030">
                  <c:v>708803740.10000002</c:v>
                </c:pt>
                <c:pt idx="63031">
                  <c:v>708814985.60000002</c:v>
                </c:pt>
                <c:pt idx="63032">
                  <c:v>708826231.10000002</c:v>
                </c:pt>
                <c:pt idx="63033">
                  <c:v>708837476.60000002</c:v>
                </c:pt>
                <c:pt idx="63034">
                  <c:v>708848722.10000002</c:v>
                </c:pt>
                <c:pt idx="63035">
                  <c:v>708859967.60000002</c:v>
                </c:pt>
                <c:pt idx="63036">
                  <c:v>708871213.10000002</c:v>
                </c:pt>
                <c:pt idx="63037">
                  <c:v>708882458.60000002</c:v>
                </c:pt>
                <c:pt idx="63038">
                  <c:v>708893704.10000002</c:v>
                </c:pt>
                <c:pt idx="63039">
                  <c:v>708904949.60000002</c:v>
                </c:pt>
                <c:pt idx="63040">
                  <c:v>708916195.10000002</c:v>
                </c:pt>
                <c:pt idx="63041">
                  <c:v>708927440.60000002</c:v>
                </c:pt>
                <c:pt idx="63042">
                  <c:v>708938686.10000002</c:v>
                </c:pt>
                <c:pt idx="63043">
                  <c:v>708949931.60000002</c:v>
                </c:pt>
                <c:pt idx="63044">
                  <c:v>708961177.10000002</c:v>
                </c:pt>
                <c:pt idx="63045">
                  <c:v>708972422.60000002</c:v>
                </c:pt>
                <c:pt idx="63046">
                  <c:v>708983668</c:v>
                </c:pt>
                <c:pt idx="63047">
                  <c:v>708994913.5</c:v>
                </c:pt>
                <c:pt idx="63048">
                  <c:v>709006159</c:v>
                </c:pt>
                <c:pt idx="63049">
                  <c:v>709017404.5</c:v>
                </c:pt>
                <c:pt idx="63050">
                  <c:v>709028650</c:v>
                </c:pt>
                <c:pt idx="63051">
                  <c:v>709039895.5</c:v>
                </c:pt>
                <c:pt idx="63052">
                  <c:v>709051141</c:v>
                </c:pt>
                <c:pt idx="63053">
                  <c:v>709062386.5</c:v>
                </c:pt>
                <c:pt idx="63054">
                  <c:v>709073632</c:v>
                </c:pt>
                <c:pt idx="63055">
                  <c:v>709084877.5</c:v>
                </c:pt>
                <c:pt idx="63056">
                  <c:v>709096123</c:v>
                </c:pt>
                <c:pt idx="63057">
                  <c:v>709107368.5</c:v>
                </c:pt>
                <c:pt idx="63058">
                  <c:v>709118614</c:v>
                </c:pt>
                <c:pt idx="63059">
                  <c:v>709129859.5</c:v>
                </c:pt>
                <c:pt idx="63060">
                  <c:v>709141105</c:v>
                </c:pt>
                <c:pt idx="63061">
                  <c:v>709152350.5</c:v>
                </c:pt>
                <c:pt idx="63062">
                  <c:v>709163596</c:v>
                </c:pt>
                <c:pt idx="63063">
                  <c:v>709174841.5</c:v>
                </c:pt>
                <c:pt idx="63064">
                  <c:v>709186087</c:v>
                </c:pt>
                <c:pt idx="63065">
                  <c:v>709197332.5</c:v>
                </c:pt>
                <c:pt idx="63066">
                  <c:v>709208578</c:v>
                </c:pt>
                <c:pt idx="63067">
                  <c:v>709219823.5</c:v>
                </c:pt>
                <c:pt idx="63068">
                  <c:v>709231069</c:v>
                </c:pt>
                <c:pt idx="63069">
                  <c:v>709242314.5</c:v>
                </c:pt>
                <c:pt idx="63070">
                  <c:v>709253560</c:v>
                </c:pt>
                <c:pt idx="63071">
                  <c:v>709264805.5</c:v>
                </c:pt>
                <c:pt idx="63072">
                  <c:v>709276051</c:v>
                </c:pt>
                <c:pt idx="63073">
                  <c:v>709287296.5</c:v>
                </c:pt>
                <c:pt idx="63074">
                  <c:v>709298542</c:v>
                </c:pt>
                <c:pt idx="63075">
                  <c:v>709309787.5</c:v>
                </c:pt>
                <c:pt idx="63076">
                  <c:v>709321033</c:v>
                </c:pt>
                <c:pt idx="63077">
                  <c:v>709332278.5</c:v>
                </c:pt>
                <c:pt idx="63078">
                  <c:v>709343524</c:v>
                </c:pt>
                <c:pt idx="63079">
                  <c:v>709354769.5</c:v>
                </c:pt>
                <c:pt idx="63080">
                  <c:v>709366015</c:v>
                </c:pt>
                <c:pt idx="63081">
                  <c:v>709377260.5</c:v>
                </c:pt>
                <c:pt idx="63082">
                  <c:v>709388506</c:v>
                </c:pt>
                <c:pt idx="63083">
                  <c:v>709399751.5</c:v>
                </c:pt>
                <c:pt idx="63084">
                  <c:v>709410997</c:v>
                </c:pt>
                <c:pt idx="63085">
                  <c:v>709422242.5</c:v>
                </c:pt>
                <c:pt idx="63086">
                  <c:v>709433488</c:v>
                </c:pt>
                <c:pt idx="63087">
                  <c:v>709444733.5</c:v>
                </c:pt>
                <c:pt idx="63088">
                  <c:v>709455979</c:v>
                </c:pt>
                <c:pt idx="63089">
                  <c:v>709467224.5</c:v>
                </c:pt>
                <c:pt idx="63090">
                  <c:v>709478470</c:v>
                </c:pt>
                <c:pt idx="63091">
                  <c:v>709489715.5</c:v>
                </c:pt>
                <c:pt idx="63092">
                  <c:v>709500961</c:v>
                </c:pt>
                <c:pt idx="63093">
                  <c:v>709512206.5</c:v>
                </c:pt>
                <c:pt idx="63094">
                  <c:v>709523452</c:v>
                </c:pt>
                <c:pt idx="63095">
                  <c:v>709534697.5</c:v>
                </c:pt>
                <c:pt idx="63096">
                  <c:v>709545943</c:v>
                </c:pt>
                <c:pt idx="63097">
                  <c:v>709557188.39999998</c:v>
                </c:pt>
                <c:pt idx="63098">
                  <c:v>709568433.89999998</c:v>
                </c:pt>
                <c:pt idx="63099">
                  <c:v>709579679.39999998</c:v>
                </c:pt>
                <c:pt idx="63100">
                  <c:v>709590924.89999998</c:v>
                </c:pt>
                <c:pt idx="63101">
                  <c:v>709602170.39999998</c:v>
                </c:pt>
                <c:pt idx="63102">
                  <c:v>709613415.89999998</c:v>
                </c:pt>
                <c:pt idx="63103">
                  <c:v>709624661.39999998</c:v>
                </c:pt>
                <c:pt idx="63104">
                  <c:v>709635906.89999998</c:v>
                </c:pt>
                <c:pt idx="63105">
                  <c:v>709647152.39999998</c:v>
                </c:pt>
                <c:pt idx="63106">
                  <c:v>709658397.89999998</c:v>
                </c:pt>
                <c:pt idx="63107">
                  <c:v>709669643.39999998</c:v>
                </c:pt>
                <c:pt idx="63108">
                  <c:v>709680888.89999998</c:v>
                </c:pt>
                <c:pt idx="63109">
                  <c:v>709692134.39999998</c:v>
                </c:pt>
                <c:pt idx="63110">
                  <c:v>709703379.89999998</c:v>
                </c:pt>
                <c:pt idx="63111">
                  <c:v>709714625.39999998</c:v>
                </c:pt>
                <c:pt idx="63112">
                  <c:v>709725870.89999998</c:v>
                </c:pt>
                <c:pt idx="63113">
                  <c:v>709737116.39999998</c:v>
                </c:pt>
                <c:pt idx="63114">
                  <c:v>709748361.89999998</c:v>
                </c:pt>
                <c:pt idx="63115">
                  <c:v>709759607.39999998</c:v>
                </c:pt>
                <c:pt idx="63116">
                  <c:v>709770852.89999998</c:v>
                </c:pt>
                <c:pt idx="63117">
                  <c:v>709782098.39999998</c:v>
                </c:pt>
                <c:pt idx="63118">
                  <c:v>709793343.89999998</c:v>
                </c:pt>
                <c:pt idx="63119">
                  <c:v>709804589.39999998</c:v>
                </c:pt>
                <c:pt idx="63120">
                  <c:v>709815834.89999998</c:v>
                </c:pt>
                <c:pt idx="63121">
                  <c:v>709827080.39999998</c:v>
                </c:pt>
                <c:pt idx="63122">
                  <c:v>709838325.89999998</c:v>
                </c:pt>
                <c:pt idx="63123">
                  <c:v>709849571.39999998</c:v>
                </c:pt>
                <c:pt idx="63124">
                  <c:v>709860816.89999998</c:v>
                </c:pt>
                <c:pt idx="63125">
                  <c:v>709872062.39999998</c:v>
                </c:pt>
                <c:pt idx="63126">
                  <c:v>709883307.89999998</c:v>
                </c:pt>
                <c:pt idx="63127">
                  <c:v>709894553.39999998</c:v>
                </c:pt>
                <c:pt idx="63128">
                  <c:v>709905798.89999998</c:v>
                </c:pt>
                <c:pt idx="63129">
                  <c:v>709917044.39999998</c:v>
                </c:pt>
                <c:pt idx="63130">
                  <c:v>709928289.89999998</c:v>
                </c:pt>
                <c:pt idx="63131">
                  <c:v>709939535.39999998</c:v>
                </c:pt>
                <c:pt idx="63132">
                  <c:v>709950780.89999998</c:v>
                </c:pt>
                <c:pt idx="63133">
                  <c:v>709962026.39999998</c:v>
                </c:pt>
                <c:pt idx="63134">
                  <c:v>709973271.89999998</c:v>
                </c:pt>
                <c:pt idx="63135">
                  <c:v>709984517.39999998</c:v>
                </c:pt>
                <c:pt idx="63136">
                  <c:v>709995762.89999998</c:v>
                </c:pt>
                <c:pt idx="63137">
                  <c:v>710007008.39999998</c:v>
                </c:pt>
                <c:pt idx="63138">
                  <c:v>710018253.89999998</c:v>
                </c:pt>
                <c:pt idx="63139">
                  <c:v>710029499.39999998</c:v>
                </c:pt>
                <c:pt idx="63140">
                  <c:v>710040744.89999998</c:v>
                </c:pt>
                <c:pt idx="63141">
                  <c:v>710051990.39999998</c:v>
                </c:pt>
                <c:pt idx="63142">
                  <c:v>710063235.89999998</c:v>
                </c:pt>
                <c:pt idx="63143">
                  <c:v>710074481.39999998</c:v>
                </c:pt>
                <c:pt idx="63144">
                  <c:v>710085726.89999998</c:v>
                </c:pt>
                <c:pt idx="63145">
                  <c:v>710096972.39999998</c:v>
                </c:pt>
                <c:pt idx="63146">
                  <c:v>710108217.89999998</c:v>
                </c:pt>
                <c:pt idx="63147">
                  <c:v>710119463.29999995</c:v>
                </c:pt>
                <c:pt idx="63148">
                  <c:v>710130708.79999995</c:v>
                </c:pt>
                <c:pt idx="63149">
                  <c:v>710141954.29999995</c:v>
                </c:pt>
                <c:pt idx="63150">
                  <c:v>710153199.79999995</c:v>
                </c:pt>
                <c:pt idx="63151">
                  <c:v>710164445.29999995</c:v>
                </c:pt>
                <c:pt idx="63152">
                  <c:v>710175690.79999995</c:v>
                </c:pt>
                <c:pt idx="63153">
                  <c:v>710186936.29999995</c:v>
                </c:pt>
                <c:pt idx="63154">
                  <c:v>710198181.79999995</c:v>
                </c:pt>
                <c:pt idx="63155">
                  <c:v>710209427.29999995</c:v>
                </c:pt>
                <c:pt idx="63156">
                  <c:v>710220672.79999995</c:v>
                </c:pt>
                <c:pt idx="63157">
                  <c:v>710231918.29999995</c:v>
                </c:pt>
                <c:pt idx="63158">
                  <c:v>710243163.79999995</c:v>
                </c:pt>
                <c:pt idx="63159">
                  <c:v>710254409.29999995</c:v>
                </c:pt>
                <c:pt idx="63160">
                  <c:v>710265654.79999995</c:v>
                </c:pt>
                <c:pt idx="63161">
                  <c:v>710276900.29999995</c:v>
                </c:pt>
                <c:pt idx="63162">
                  <c:v>710288145.79999995</c:v>
                </c:pt>
                <c:pt idx="63163">
                  <c:v>710299391.29999995</c:v>
                </c:pt>
                <c:pt idx="63164">
                  <c:v>710310636.79999995</c:v>
                </c:pt>
                <c:pt idx="63165">
                  <c:v>710321882.29999995</c:v>
                </c:pt>
                <c:pt idx="63166">
                  <c:v>710333127.79999995</c:v>
                </c:pt>
                <c:pt idx="63167">
                  <c:v>710344373.29999995</c:v>
                </c:pt>
                <c:pt idx="63168">
                  <c:v>710355618.79999995</c:v>
                </c:pt>
                <c:pt idx="63169">
                  <c:v>710366864.29999995</c:v>
                </c:pt>
                <c:pt idx="63170">
                  <c:v>710378109.79999995</c:v>
                </c:pt>
                <c:pt idx="63171">
                  <c:v>710389355.29999995</c:v>
                </c:pt>
                <c:pt idx="63172">
                  <c:v>710400600.79999995</c:v>
                </c:pt>
                <c:pt idx="63173">
                  <c:v>710411846.29999995</c:v>
                </c:pt>
                <c:pt idx="63174">
                  <c:v>710423091.79999995</c:v>
                </c:pt>
                <c:pt idx="63175">
                  <c:v>710434337.29999995</c:v>
                </c:pt>
                <c:pt idx="63176">
                  <c:v>710445582.79999995</c:v>
                </c:pt>
                <c:pt idx="63177">
                  <c:v>710456828.29999995</c:v>
                </c:pt>
                <c:pt idx="63178">
                  <c:v>710468073.79999995</c:v>
                </c:pt>
                <c:pt idx="63179">
                  <c:v>710479319.29999995</c:v>
                </c:pt>
                <c:pt idx="63180">
                  <c:v>710490564.79999995</c:v>
                </c:pt>
                <c:pt idx="63181">
                  <c:v>710501810.29999995</c:v>
                </c:pt>
                <c:pt idx="63182">
                  <c:v>710513055.79999995</c:v>
                </c:pt>
                <c:pt idx="63183">
                  <c:v>710524301.29999995</c:v>
                </c:pt>
                <c:pt idx="63184">
                  <c:v>710535546.79999995</c:v>
                </c:pt>
                <c:pt idx="63185">
                  <c:v>710546792.29999995</c:v>
                </c:pt>
                <c:pt idx="63186">
                  <c:v>710558037.79999995</c:v>
                </c:pt>
                <c:pt idx="63187">
                  <c:v>710569283.29999995</c:v>
                </c:pt>
                <c:pt idx="63188">
                  <c:v>710580528.79999995</c:v>
                </c:pt>
                <c:pt idx="63189">
                  <c:v>710591774.29999995</c:v>
                </c:pt>
                <c:pt idx="63190">
                  <c:v>710603019.79999995</c:v>
                </c:pt>
                <c:pt idx="63191">
                  <c:v>710614265.29999995</c:v>
                </c:pt>
                <c:pt idx="63192">
                  <c:v>710625510.79999995</c:v>
                </c:pt>
                <c:pt idx="63193">
                  <c:v>710636756.29999995</c:v>
                </c:pt>
                <c:pt idx="63194">
                  <c:v>710648001.79999995</c:v>
                </c:pt>
                <c:pt idx="63195">
                  <c:v>710659247.29999995</c:v>
                </c:pt>
                <c:pt idx="63196">
                  <c:v>710670492.79999995</c:v>
                </c:pt>
                <c:pt idx="63197">
                  <c:v>710681738.29999995</c:v>
                </c:pt>
                <c:pt idx="63198">
                  <c:v>710692983.70000005</c:v>
                </c:pt>
                <c:pt idx="63199">
                  <c:v>710704229.20000005</c:v>
                </c:pt>
                <c:pt idx="63200">
                  <c:v>710715474.70000005</c:v>
                </c:pt>
                <c:pt idx="63201">
                  <c:v>710726720.20000005</c:v>
                </c:pt>
                <c:pt idx="63202">
                  <c:v>710737965.70000005</c:v>
                </c:pt>
                <c:pt idx="63203">
                  <c:v>710749211.20000005</c:v>
                </c:pt>
                <c:pt idx="63204">
                  <c:v>710760456.70000005</c:v>
                </c:pt>
                <c:pt idx="63205">
                  <c:v>710771702.20000005</c:v>
                </c:pt>
                <c:pt idx="63206">
                  <c:v>710782947.70000005</c:v>
                </c:pt>
                <c:pt idx="63207">
                  <c:v>710794193.20000005</c:v>
                </c:pt>
                <c:pt idx="63208">
                  <c:v>710805438.70000005</c:v>
                </c:pt>
                <c:pt idx="63209">
                  <c:v>710816684.20000005</c:v>
                </c:pt>
                <c:pt idx="63210">
                  <c:v>710827929.70000005</c:v>
                </c:pt>
                <c:pt idx="63211">
                  <c:v>710839175.20000005</c:v>
                </c:pt>
                <c:pt idx="63212">
                  <c:v>710850420.70000005</c:v>
                </c:pt>
                <c:pt idx="63213">
                  <c:v>710861666.20000005</c:v>
                </c:pt>
                <c:pt idx="63214">
                  <c:v>710872911.70000005</c:v>
                </c:pt>
                <c:pt idx="63215">
                  <c:v>710884157.20000005</c:v>
                </c:pt>
                <c:pt idx="63216">
                  <c:v>710895402.70000005</c:v>
                </c:pt>
                <c:pt idx="63217">
                  <c:v>710906648.20000005</c:v>
                </c:pt>
                <c:pt idx="63218">
                  <c:v>710917893.70000005</c:v>
                </c:pt>
                <c:pt idx="63219">
                  <c:v>710929139.20000005</c:v>
                </c:pt>
                <c:pt idx="63220">
                  <c:v>710940384.70000005</c:v>
                </c:pt>
                <c:pt idx="63221">
                  <c:v>710951630.20000005</c:v>
                </c:pt>
                <c:pt idx="63222">
                  <c:v>710962875.70000005</c:v>
                </c:pt>
                <c:pt idx="63223">
                  <c:v>710974121.20000005</c:v>
                </c:pt>
                <c:pt idx="63224">
                  <c:v>710985366.70000005</c:v>
                </c:pt>
                <c:pt idx="63225">
                  <c:v>710996612.20000005</c:v>
                </c:pt>
                <c:pt idx="63226">
                  <c:v>711007857.70000005</c:v>
                </c:pt>
                <c:pt idx="63227">
                  <c:v>711019103.20000005</c:v>
                </c:pt>
                <c:pt idx="63228">
                  <c:v>711030348.70000005</c:v>
                </c:pt>
                <c:pt idx="63229">
                  <c:v>711041594.20000005</c:v>
                </c:pt>
                <c:pt idx="63230">
                  <c:v>711052839.70000005</c:v>
                </c:pt>
                <c:pt idx="63231">
                  <c:v>711064085.20000005</c:v>
                </c:pt>
                <c:pt idx="63232">
                  <c:v>711075330.70000005</c:v>
                </c:pt>
                <c:pt idx="63233">
                  <c:v>711086576.20000005</c:v>
                </c:pt>
                <c:pt idx="63234">
                  <c:v>711097821.70000005</c:v>
                </c:pt>
                <c:pt idx="63235">
                  <c:v>711109067.20000005</c:v>
                </c:pt>
                <c:pt idx="63236">
                  <c:v>711120312.70000005</c:v>
                </c:pt>
                <c:pt idx="63237">
                  <c:v>711131558.20000005</c:v>
                </c:pt>
                <c:pt idx="63238">
                  <c:v>711142803.70000005</c:v>
                </c:pt>
                <c:pt idx="63239">
                  <c:v>711154049.20000005</c:v>
                </c:pt>
                <c:pt idx="63240">
                  <c:v>711165294.70000005</c:v>
                </c:pt>
                <c:pt idx="63241">
                  <c:v>711176540.20000005</c:v>
                </c:pt>
                <c:pt idx="63242">
                  <c:v>711187785.70000005</c:v>
                </c:pt>
                <c:pt idx="63243">
                  <c:v>711199031.20000005</c:v>
                </c:pt>
                <c:pt idx="63244">
                  <c:v>711210276.70000005</c:v>
                </c:pt>
                <c:pt idx="63245">
                  <c:v>711221522.20000005</c:v>
                </c:pt>
                <c:pt idx="63246">
                  <c:v>711232767.70000005</c:v>
                </c:pt>
                <c:pt idx="63247">
                  <c:v>711244013.20000005</c:v>
                </c:pt>
                <c:pt idx="63248">
                  <c:v>711255258.60000002</c:v>
                </c:pt>
                <c:pt idx="63249">
                  <c:v>711266504.10000002</c:v>
                </c:pt>
                <c:pt idx="63250">
                  <c:v>711277749.60000002</c:v>
                </c:pt>
                <c:pt idx="63251">
                  <c:v>711288995.10000002</c:v>
                </c:pt>
                <c:pt idx="63252">
                  <c:v>711300240.60000002</c:v>
                </c:pt>
                <c:pt idx="63253">
                  <c:v>711311486.10000002</c:v>
                </c:pt>
                <c:pt idx="63254">
                  <c:v>711322731.60000002</c:v>
                </c:pt>
                <c:pt idx="63255">
                  <c:v>711333977.10000002</c:v>
                </c:pt>
                <c:pt idx="63256">
                  <c:v>711345222.60000002</c:v>
                </c:pt>
                <c:pt idx="63257">
                  <c:v>711356468.10000002</c:v>
                </c:pt>
                <c:pt idx="63258">
                  <c:v>711367713.60000002</c:v>
                </c:pt>
                <c:pt idx="63259">
                  <c:v>711378959.10000002</c:v>
                </c:pt>
                <c:pt idx="63260">
                  <c:v>711390204.60000002</c:v>
                </c:pt>
                <c:pt idx="63261">
                  <c:v>711401450.10000002</c:v>
                </c:pt>
                <c:pt idx="63262">
                  <c:v>711412695.60000002</c:v>
                </c:pt>
                <c:pt idx="63263">
                  <c:v>711423941.10000002</c:v>
                </c:pt>
                <c:pt idx="63264">
                  <c:v>711435186.60000002</c:v>
                </c:pt>
                <c:pt idx="63265">
                  <c:v>711446432.10000002</c:v>
                </c:pt>
                <c:pt idx="63266">
                  <c:v>711457677.60000002</c:v>
                </c:pt>
                <c:pt idx="63267">
                  <c:v>711468923.10000002</c:v>
                </c:pt>
                <c:pt idx="63268">
                  <c:v>711480168.60000002</c:v>
                </c:pt>
                <c:pt idx="63269">
                  <c:v>711491414.10000002</c:v>
                </c:pt>
                <c:pt idx="63270">
                  <c:v>711502659.60000002</c:v>
                </c:pt>
                <c:pt idx="63271">
                  <c:v>711513905.10000002</c:v>
                </c:pt>
                <c:pt idx="63272">
                  <c:v>711525150.60000002</c:v>
                </c:pt>
                <c:pt idx="63273">
                  <c:v>711536396.10000002</c:v>
                </c:pt>
                <c:pt idx="63274">
                  <c:v>711547641.60000002</c:v>
                </c:pt>
                <c:pt idx="63275">
                  <c:v>711558887.10000002</c:v>
                </c:pt>
                <c:pt idx="63276">
                  <c:v>711570132.60000002</c:v>
                </c:pt>
                <c:pt idx="63277">
                  <c:v>711581378.10000002</c:v>
                </c:pt>
                <c:pt idx="63278">
                  <c:v>711592623.60000002</c:v>
                </c:pt>
                <c:pt idx="63279">
                  <c:v>711603869.10000002</c:v>
                </c:pt>
                <c:pt idx="63280">
                  <c:v>711615114.60000002</c:v>
                </c:pt>
                <c:pt idx="63281">
                  <c:v>711626360.10000002</c:v>
                </c:pt>
                <c:pt idx="63282">
                  <c:v>711637605.60000002</c:v>
                </c:pt>
                <c:pt idx="63283">
                  <c:v>711648851.10000002</c:v>
                </c:pt>
                <c:pt idx="63284">
                  <c:v>711660096.60000002</c:v>
                </c:pt>
                <c:pt idx="63285">
                  <c:v>711671342.10000002</c:v>
                </c:pt>
                <c:pt idx="63286">
                  <c:v>711682587.60000002</c:v>
                </c:pt>
                <c:pt idx="63287">
                  <c:v>711693833.10000002</c:v>
                </c:pt>
                <c:pt idx="63288">
                  <c:v>711705078.60000002</c:v>
                </c:pt>
                <c:pt idx="63289">
                  <c:v>711716324.10000002</c:v>
                </c:pt>
                <c:pt idx="63290">
                  <c:v>711727569.60000002</c:v>
                </c:pt>
                <c:pt idx="63291">
                  <c:v>711738815.10000002</c:v>
                </c:pt>
                <c:pt idx="63292">
                  <c:v>711750060.60000002</c:v>
                </c:pt>
                <c:pt idx="63293">
                  <c:v>711761306.10000002</c:v>
                </c:pt>
                <c:pt idx="63294">
                  <c:v>711772551.60000002</c:v>
                </c:pt>
                <c:pt idx="63295">
                  <c:v>711783797.10000002</c:v>
                </c:pt>
                <c:pt idx="63296">
                  <c:v>711795042.60000002</c:v>
                </c:pt>
                <c:pt idx="63297">
                  <c:v>711806288.10000002</c:v>
                </c:pt>
                <c:pt idx="63298">
                  <c:v>711817533.60000002</c:v>
                </c:pt>
                <c:pt idx="63299">
                  <c:v>711828779</c:v>
                </c:pt>
                <c:pt idx="63300">
                  <c:v>711840024.5</c:v>
                </c:pt>
                <c:pt idx="63301">
                  <c:v>711851270</c:v>
                </c:pt>
                <c:pt idx="63302">
                  <c:v>711862515.5</c:v>
                </c:pt>
                <c:pt idx="63303">
                  <c:v>711873761</c:v>
                </c:pt>
                <c:pt idx="63304">
                  <c:v>711885006.5</c:v>
                </c:pt>
                <c:pt idx="63305">
                  <c:v>711896252</c:v>
                </c:pt>
                <c:pt idx="63306">
                  <c:v>711907497.5</c:v>
                </c:pt>
                <c:pt idx="63307">
                  <c:v>711918743</c:v>
                </c:pt>
                <c:pt idx="63308">
                  <c:v>711929988.5</c:v>
                </c:pt>
                <c:pt idx="63309">
                  <c:v>711941234</c:v>
                </c:pt>
                <c:pt idx="63310">
                  <c:v>711952479.5</c:v>
                </c:pt>
                <c:pt idx="63311">
                  <c:v>711963725</c:v>
                </c:pt>
                <c:pt idx="63312">
                  <c:v>711974970.5</c:v>
                </c:pt>
                <c:pt idx="63313">
                  <c:v>711986216</c:v>
                </c:pt>
                <c:pt idx="63314">
                  <c:v>711997461.5</c:v>
                </c:pt>
                <c:pt idx="63315">
                  <c:v>712008707</c:v>
                </c:pt>
                <c:pt idx="63316">
                  <c:v>712019952.5</c:v>
                </c:pt>
                <c:pt idx="63317">
                  <c:v>712031198</c:v>
                </c:pt>
                <c:pt idx="63318">
                  <c:v>712042443.5</c:v>
                </c:pt>
                <c:pt idx="63319">
                  <c:v>712053689</c:v>
                </c:pt>
                <c:pt idx="63320">
                  <c:v>712064934.5</c:v>
                </c:pt>
                <c:pt idx="63321">
                  <c:v>712076180</c:v>
                </c:pt>
                <c:pt idx="63322">
                  <c:v>712087425.5</c:v>
                </c:pt>
                <c:pt idx="63323">
                  <c:v>712098671</c:v>
                </c:pt>
                <c:pt idx="63324">
                  <c:v>712109916.5</c:v>
                </c:pt>
                <c:pt idx="63325">
                  <c:v>712121162</c:v>
                </c:pt>
                <c:pt idx="63326">
                  <c:v>712132407.5</c:v>
                </c:pt>
                <c:pt idx="63327">
                  <c:v>712143653</c:v>
                </c:pt>
                <c:pt idx="63328">
                  <c:v>712154898.5</c:v>
                </c:pt>
                <c:pt idx="63329">
                  <c:v>712166144</c:v>
                </c:pt>
                <c:pt idx="63330">
                  <c:v>712177389.5</c:v>
                </c:pt>
                <c:pt idx="63331">
                  <c:v>712188635</c:v>
                </c:pt>
                <c:pt idx="63332">
                  <c:v>712199880.5</c:v>
                </c:pt>
                <c:pt idx="63333">
                  <c:v>712211126</c:v>
                </c:pt>
                <c:pt idx="63334">
                  <c:v>712222371.5</c:v>
                </c:pt>
                <c:pt idx="63335">
                  <c:v>712233617</c:v>
                </c:pt>
                <c:pt idx="63336">
                  <c:v>712244862.5</c:v>
                </c:pt>
                <c:pt idx="63337">
                  <c:v>712256108</c:v>
                </c:pt>
                <c:pt idx="63338">
                  <c:v>712267353.5</c:v>
                </c:pt>
                <c:pt idx="63339">
                  <c:v>712278599</c:v>
                </c:pt>
                <c:pt idx="63340">
                  <c:v>712289844.5</c:v>
                </c:pt>
                <c:pt idx="63341">
                  <c:v>712301090</c:v>
                </c:pt>
                <c:pt idx="63342">
                  <c:v>712312335.5</c:v>
                </c:pt>
                <c:pt idx="63343">
                  <c:v>712323581</c:v>
                </c:pt>
                <c:pt idx="63344">
                  <c:v>712334826.5</c:v>
                </c:pt>
                <c:pt idx="63345">
                  <c:v>712346072</c:v>
                </c:pt>
                <c:pt idx="63346">
                  <c:v>712357317.5</c:v>
                </c:pt>
                <c:pt idx="63347">
                  <c:v>712368563</c:v>
                </c:pt>
                <c:pt idx="63348">
                  <c:v>712379808.5</c:v>
                </c:pt>
                <c:pt idx="63349">
                  <c:v>712391053.89999998</c:v>
                </c:pt>
                <c:pt idx="63350">
                  <c:v>712402299.39999998</c:v>
                </c:pt>
                <c:pt idx="63351">
                  <c:v>712413544.89999998</c:v>
                </c:pt>
                <c:pt idx="63352">
                  <c:v>712424790.39999998</c:v>
                </c:pt>
                <c:pt idx="63353">
                  <c:v>712436035.89999998</c:v>
                </c:pt>
                <c:pt idx="63354">
                  <c:v>712447281.39999998</c:v>
                </c:pt>
                <c:pt idx="63355">
                  <c:v>712458526.89999998</c:v>
                </c:pt>
                <c:pt idx="63356">
                  <c:v>712469772.39999998</c:v>
                </c:pt>
                <c:pt idx="63357">
                  <c:v>712481017.89999998</c:v>
                </c:pt>
                <c:pt idx="63358">
                  <c:v>712492263.39999998</c:v>
                </c:pt>
                <c:pt idx="63359">
                  <c:v>712503508.89999998</c:v>
                </c:pt>
                <c:pt idx="63360">
                  <c:v>712514754.39999998</c:v>
                </c:pt>
                <c:pt idx="63361">
                  <c:v>712525999.89999998</c:v>
                </c:pt>
                <c:pt idx="63362">
                  <c:v>712537245.39999998</c:v>
                </c:pt>
                <c:pt idx="63363">
                  <c:v>712548490.89999998</c:v>
                </c:pt>
                <c:pt idx="63364">
                  <c:v>712559736.39999998</c:v>
                </c:pt>
                <c:pt idx="63365">
                  <c:v>712570981.89999998</c:v>
                </c:pt>
                <c:pt idx="63366">
                  <c:v>712582227.39999998</c:v>
                </c:pt>
                <c:pt idx="63367">
                  <c:v>712593472.89999998</c:v>
                </c:pt>
                <c:pt idx="63368">
                  <c:v>712604718.39999998</c:v>
                </c:pt>
                <c:pt idx="63369">
                  <c:v>712615963.89999998</c:v>
                </c:pt>
                <c:pt idx="63370">
                  <c:v>712627209.39999998</c:v>
                </c:pt>
                <c:pt idx="63371">
                  <c:v>712638454.89999998</c:v>
                </c:pt>
                <c:pt idx="63372">
                  <c:v>712649700.39999998</c:v>
                </c:pt>
                <c:pt idx="63373">
                  <c:v>712660945.89999998</c:v>
                </c:pt>
                <c:pt idx="63374">
                  <c:v>712672191.39999998</c:v>
                </c:pt>
                <c:pt idx="63375">
                  <c:v>712683436.89999998</c:v>
                </c:pt>
                <c:pt idx="63376">
                  <c:v>712694682.39999998</c:v>
                </c:pt>
                <c:pt idx="63377">
                  <c:v>712705927.89999998</c:v>
                </c:pt>
                <c:pt idx="63378">
                  <c:v>712717173.39999998</c:v>
                </c:pt>
                <c:pt idx="63379">
                  <c:v>712728418.89999998</c:v>
                </c:pt>
                <c:pt idx="63380">
                  <c:v>712739664.39999998</c:v>
                </c:pt>
                <c:pt idx="63381">
                  <c:v>712750909.89999998</c:v>
                </c:pt>
                <c:pt idx="63382">
                  <c:v>712762155.39999998</c:v>
                </c:pt>
                <c:pt idx="63383">
                  <c:v>712773400.89999998</c:v>
                </c:pt>
                <c:pt idx="63384">
                  <c:v>712784646.39999998</c:v>
                </c:pt>
                <c:pt idx="63385">
                  <c:v>712795891.89999998</c:v>
                </c:pt>
                <c:pt idx="63386">
                  <c:v>712807137.39999998</c:v>
                </c:pt>
                <c:pt idx="63387">
                  <c:v>712818382.89999998</c:v>
                </c:pt>
                <c:pt idx="63388">
                  <c:v>712829628.39999998</c:v>
                </c:pt>
                <c:pt idx="63389">
                  <c:v>712840873.89999998</c:v>
                </c:pt>
                <c:pt idx="63390">
                  <c:v>712852119.39999998</c:v>
                </c:pt>
                <c:pt idx="63391">
                  <c:v>712863364.89999998</c:v>
                </c:pt>
                <c:pt idx="63392">
                  <c:v>712874610.39999998</c:v>
                </c:pt>
                <c:pt idx="63393">
                  <c:v>712885855.89999998</c:v>
                </c:pt>
                <c:pt idx="63394">
                  <c:v>712897101.39999998</c:v>
                </c:pt>
                <c:pt idx="63395">
                  <c:v>712908346.89999998</c:v>
                </c:pt>
                <c:pt idx="63396">
                  <c:v>712919592.39999998</c:v>
                </c:pt>
                <c:pt idx="63397">
                  <c:v>712930837.89999998</c:v>
                </c:pt>
                <c:pt idx="63398">
                  <c:v>712942083.39999998</c:v>
                </c:pt>
                <c:pt idx="63399">
                  <c:v>712953328.89999998</c:v>
                </c:pt>
                <c:pt idx="63400">
                  <c:v>712964574.29999995</c:v>
                </c:pt>
                <c:pt idx="63401">
                  <c:v>712975819.79999995</c:v>
                </c:pt>
                <c:pt idx="63402">
                  <c:v>712987065.29999995</c:v>
                </c:pt>
                <c:pt idx="63403">
                  <c:v>712998310.79999995</c:v>
                </c:pt>
                <c:pt idx="63404">
                  <c:v>713009556.29999995</c:v>
                </c:pt>
                <c:pt idx="63405">
                  <c:v>713020801.79999995</c:v>
                </c:pt>
                <c:pt idx="63406">
                  <c:v>713032047.29999995</c:v>
                </c:pt>
                <c:pt idx="63407">
                  <c:v>713043292.79999995</c:v>
                </c:pt>
                <c:pt idx="63408">
                  <c:v>713054538.29999995</c:v>
                </c:pt>
                <c:pt idx="63409">
                  <c:v>713065783.79999995</c:v>
                </c:pt>
                <c:pt idx="63410">
                  <c:v>713077029.29999995</c:v>
                </c:pt>
                <c:pt idx="63411">
                  <c:v>713088274.79999995</c:v>
                </c:pt>
                <c:pt idx="63412">
                  <c:v>713099520.29999995</c:v>
                </c:pt>
                <c:pt idx="63413">
                  <c:v>713110765.79999995</c:v>
                </c:pt>
                <c:pt idx="63414">
                  <c:v>713122011.29999995</c:v>
                </c:pt>
                <c:pt idx="63415">
                  <c:v>713133256.79999995</c:v>
                </c:pt>
                <c:pt idx="63416">
                  <c:v>713144502.29999995</c:v>
                </c:pt>
                <c:pt idx="63417">
                  <c:v>713155747.79999995</c:v>
                </c:pt>
                <c:pt idx="63418">
                  <c:v>713166993.29999995</c:v>
                </c:pt>
                <c:pt idx="63419">
                  <c:v>713178238.79999995</c:v>
                </c:pt>
                <c:pt idx="63420">
                  <c:v>713189484.29999995</c:v>
                </c:pt>
                <c:pt idx="63421">
                  <c:v>713200729.79999995</c:v>
                </c:pt>
                <c:pt idx="63422">
                  <c:v>713211975.29999995</c:v>
                </c:pt>
                <c:pt idx="63423">
                  <c:v>713223220.79999995</c:v>
                </c:pt>
                <c:pt idx="63424">
                  <c:v>713234466.29999995</c:v>
                </c:pt>
                <c:pt idx="63425">
                  <c:v>713245711.79999995</c:v>
                </c:pt>
                <c:pt idx="63426">
                  <c:v>713256957.29999995</c:v>
                </c:pt>
                <c:pt idx="63427">
                  <c:v>713268202.79999995</c:v>
                </c:pt>
                <c:pt idx="63428">
                  <c:v>713279448.29999995</c:v>
                </c:pt>
                <c:pt idx="63429">
                  <c:v>713290693.79999995</c:v>
                </c:pt>
                <c:pt idx="63430">
                  <c:v>713301939.29999995</c:v>
                </c:pt>
                <c:pt idx="63431">
                  <c:v>713313184.79999995</c:v>
                </c:pt>
                <c:pt idx="63432">
                  <c:v>713324430.29999995</c:v>
                </c:pt>
                <c:pt idx="63433">
                  <c:v>713335675.79999995</c:v>
                </c:pt>
                <c:pt idx="63434">
                  <c:v>713346921.29999995</c:v>
                </c:pt>
                <c:pt idx="63435">
                  <c:v>713358166.79999995</c:v>
                </c:pt>
                <c:pt idx="63436">
                  <c:v>713369412.29999995</c:v>
                </c:pt>
                <c:pt idx="63437">
                  <c:v>713380657.79999995</c:v>
                </c:pt>
                <c:pt idx="63438">
                  <c:v>713391903.29999995</c:v>
                </c:pt>
                <c:pt idx="63439">
                  <c:v>713403148.79999995</c:v>
                </c:pt>
                <c:pt idx="63440">
                  <c:v>713414394.29999995</c:v>
                </c:pt>
                <c:pt idx="63441">
                  <c:v>713425639.79999995</c:v>
                </c:pt>
                <c:pt idx="63442">
                  <c:v>713436885.29999995</c:v>
                </c:pt>
                <c:pt idx="63443">
                  <c:v>713448130.79999995</c:v>
                </c:pt>
                <c:pt idx="63444">
                  <c:v>713459376.29999995</c:v>
                </c:pt>
                <c:pt idx="63445">
                  <c:v>713470621.79999995</c:v>
                </c:pt>
                <c:pt idx="63446">
                  <c:v>713481867.29999995</c:v>
                </c:pt>
                <c:pt idx="63447">
                  <c:v>713493112.79999995</c:v>
                </c:pt>
                <c:pt idx="63448">
                  <c:v>713504358.29999995</c:v>
                </c:pt>
                <c:pt idx="63449">
                  <c:v>713515603.79999995</c:v>
                </c:pt>
                <c:pt idx="63450">
                  <c:v>713526849.20000005</c:v>
                </c:pt>
                <c:pt idx="63451">
                  <c:v>713538094.70000005</c:v>
                </c:pt>
                <c:pt idx="63452">
                  <c:v>713549340.20000005</c:v>
                </c:pt>
                <c:pt idx="63453">
                  <c:v>713560585.70000005</c:v>
                </c:pt>
                <c:pt idx="63454">
                  <c:v>713571831.20000005</c:v>
                </c:pt>
                <c:pt idx="63455">
                  <c:v>713583076.70000005</c:v>
                </c:pt>
                <c:pt idx="63456">
                  <c:v>713594322.20000005</c:v>
                </c:pt>
                <c:pt idx="63457">
                  <c:v>713605567.70000005</c:v>
                </c:pt>
                <c:pt idx="63458">
                  <c:v>713616813.20000005</c:v>
                </c:pt>
                <c:pt idx="63459">
                  <c:v>713628058.70000005</c:v>
                </c:pt>
                <c:pt idx="63460">
                  <c:v>713639304.20000005</c:v>
                </c:pt>
                <c:pt idx="63461">
                  <c:v>713650549.70000005</c:v>
                </c:pt>
                <c:pt idx="63462">
                  <c:v>713661795.20000005</c:v>
                </c:pt>
                <c:pt idx="63463">
                  <c:v>713673040.70000005</c:v>
                </c:pt>
                <c:pt idx="63464">
                  <c:v>713684286.20000005</c:v>
                </c:pt>
                <c:pt idx="63465">
                  <c:v>713695531.70000005</c:v>
                </c:pt>
                <c:pt idx="63466">
                  <c:v>713706777.20000005</c:v>
                </c:pt>
                <c:pt idx="63467">
                  <c:v>713718022.70000005</c:v>
                </c:pt>
                <c:pt idx="63468">
                  <c:v>713729268.20000005</c:v>
                </c:pt>
                <c:pt idx="63469">
                  <c:v>713740513.70000005</c:v>
                </c:pt>
                <c:pt idx="63470">
                  <c:v>713751759.20000005</c:v>
                </c:pt>
                <c:pt idx="63471">
                  <c:v>713763004.70000005</c:v>
                </c:pt>
                <c:pt idx="63472">
                  <c:v>713774250.20000005</c:v>
                </c:pt>
                <c:pt idx="63473">
                  <c:v>713785495.70000005</c:v>
                </c:pt>
                <c:pt idx="63474">
                  <c:v>713796741.20000005</c:v>
                </c:pt>
                <c:pt idx="63475">
                  <c:v>713807986.70000005</c:v>
                </c:pt>
                <c:pt idx="63476">
                  <c:v>713819232.20000005</c:v>
                </c:pt>
                <c:pt idx="63477">
                  <c:v>713830477.70000005</c:v>
                </c:pt>
                <c:pt idx="63478">
                  <c:v>713841723.20000005</c:v>
                </c:pt>
                <c:pt idx="63479">
                  <c:v>713852968.70000005</c:v>
                </c:pt>
                <c:pt idx="63480">
                  <c:v>713864214.20000005</c:v>
                </c:pt>
                <c:pt idx="63481">
                  <c:v>713875459.70000005</c:v>
                </c:pt>
                <c:pt idx="63482">
                  <c:v>713886705.20000005</c:v>
                </c:pt>
                <c:pt idx="63483">
                  <c:v>713897950.70000005</c:v>
                </c:pt>
                <c:pt idx="63484">
                  <c:v>713909196.20000005</c:v>
                </c:pt>
                <c:pt idx="63485">
                  <c:v>713920441.70000005</c:v>
                </c:pt>
                <c:pt idx="63486">
                  <c:v>713931687.20000005</c:v>
                </c:pt>
                <c:pt idx="63487">
                  <c:v>713942932.70000005</c:v>
                </c:pt>
                <c:pt idx="63488">
                  <c:v>713954178.20000005</c:v>
                </c:pt>
                <c:pt idx="63489">
                  <c:v>713965423.70000005</c:v>
                </c:pt>
                <c:pt idx="63490">
                  <c:v>713976669.20000005</c:v>
                </c:pt>
                <c:pt idx="63491">
                  <c:v>713987914.70000005</c:v>
                </c:pt>
                <c:pt idx="63492">
                  <c:v>713999160.20000005</c:v>
                </c:pt>
                <c:pt idx="63493">
                  <c:v>714010405.70000005</c:v>
                </c:pt>
                <c:pt idx="63494">
                  <c:v>714021651.20000005</c:v>
                </c:pt>
                <c:pt idx="63495">
                  <c:v>714032896.70000005</c:v>
                </c:pt>
                <c:pt idx="63496">
                  <c:v>714044142.20000005</c:v>
                </c:pt>
                <c:pt idx="63497">
                  <c:v>714055387.70000005</c:v>
                </c:pt>
                <c:pt idx="63498">
                  <c:v>714066633.20000005</c:v>
                </c:pt>
                <c:pt idx="63499">
                  <c:v>714077878.70000005</c:v>
                </c:pt>
                <c:pt idx="63500">
                  <c:v>714089124.20000005</c:v>
                </c:pt>
                <c:pt idx="63501">
                  <c:v>714100369.60000002</c:v>
                </c:pt>
                <c:pt idx="63502">
                  <c:v>714111615.10000002</c:v>
                </c:pt>
                <c:pt idx="63503">
                  <c:v>714122860.60000002</c:v>
                </c:pt>
                <c:pt idx="63504">
                  <c:v>714134106.10000002</c:v>
                </c:pt>
                <c:pt idx="63505">
                  <c:v>714145351.60000002</c:v>
                </c:pt>
                <c:pt idx="63506">
                  <c:v>714156597.10000002</c:v>
                </c:pt>
                <c:pt idx="63507">
                  <c:v>714167842.60000002</c:v>
                </c:pt>
                <c:pt idx="63508">
                  <c:v>714179088.10000002</c:v>
                </c:pt>
                <c:pt idx="63509">
                  <c:v>714190333.60000002</c:v>
                </c:pt>
                <c:pt idx="63510">
                  <c:v>714201579.10000002</c:v>
                </c:pt>
                <c:pt idx="63511">
                  <c:v>714212824.60000002</c:v>
                </c:pt>
                <c:pt idx="63512">
                  <c:v>714224070.10000002</c:v>
                </c:pt>
                <c:pt idx="63513">
                  <c:v>714235315.60000002</c:v>
                </c:pt>
                <c:pt idx="63514">
                  <c:v>714246561.10000002</c:v>
                </c:pt>
                <c:pt idx="63515">
                  <c:v>714257806.60000002</c:v>
                </c:pt>
                <c:pt idx="63516">
                  <c:v>714269052.10000002</c:v>
                </c:pt>
                <c:pt idx="63517">
                  <c:v>714280297.60000002</c:v>
                </c:pt>
                <c:pt idx="63518">
                  <c:v>714291543.10000002</c:v>
                </c:pt>
                <c:pt idx="63519">
                  <c:v>714302788.60000002</c:v>
                </c:pt>
                <c:pt idx="63520">
                  <c:v>714314034.10000002</c:v>
                </c:pt>
                <c:pt idx="63521">
                  <c:v>714325279.60000002</c:v>
                </c:pt>
                <c:pt idx="63522">
                  <c:v>714336525.10000002</c:v>
                </c:pt>
                <c:pt idx="63523">
                  <c:v>714347770.60000002</c:v>
                </c:pt>
                <c:pt idx="63524">
                  <c:v>714359016.10000002</c:v>
                </c:pt>
                <c:pt idx="63525">
                  <c:v>714370261.60000002</c:v>
                </c:pt>
                <c:pt idx="63526">
                  <c:v>714381507.10000002</c:v>
                </c:pt>
                <c:pt idx="63527">
                  <c:v>714392752.60000002</c:v>
                </c:pt>
                <c:pt idx="63528">
                  <c:v>714403998.10000002</c:v>
                </c:pt>
                <c:pt idx="63529">
                  <c:v>714415243.60000002</c:v>
                </c:pt>
                <c:pt idx="63530">
                  <c:v>714426489.10000002</c:v>
                </c:pt>
                <c:pt idx="63531">
                  <c:v>714437734.60000002</c:v>
                </c:pt>
                <c:pt idx="63532">
                  <c:v>714448980.10000002</c:v>
                </c:pt>
                <c:pt idx="63533">
                  <c:v>714460225.60000002</c:v>
                </c:pt>
                <c:pt idx="63534">
                  <c:v>714471471.10000002</c:v>
                </c:pt>
                <c:pt idx="63535">
                  <c:v>714482716.60000002</c:v>
                </c:pt>
                <c:pt idx="63536">
                  <c:v>714493962.10000002</c:v>
                </c:pt>
                <c:pt idx="63537">
                  <c:v>714505207.60000002</c:v>
                </c:pt>
                <c:pt idx="63538">
                  <c:v>714516453.10000002</c:v>
                </c:pt>
                <c:pt idx="63539">
                  <c:v>714527698.60000002</c:v>
                </c:pt>
                <c:pt idx="63540">
                  <c:v>714538944.10000002</c:v>
                </c:pt>
                <c:pt idx="63541">
                  <c:v>714550189.60000002</c:v>
                </c:pt>
                <c:pt idx="63542">
                  <c:v>714561435.10000002</c:v>
                </c:pt>
                <c:pt idx="63543">
                  <c:v>714572680.60000002</c:v>
                </c:pt>
                <c:pt idx="63544">
                  <c:v>714583926.10000002</c:v>
                </c:pt>
                <c:pt idx="63545">
                  <c:v>714595171.60000002</c:v>
                </c:pt>
                <c:pt idx="63546">
                  <c:v>714606417.10000002</c:v>
                </c:pt>
                <c:pt idx="63547">
                  <c:v>714617662.60000002</c:v>
                </c:pt>
                <c:pt idx="63548">
                  <c:v>714628908.10000002</c:v>
                </c:pt>
                <c:pt idx="63549">
                  <c:v>714640153.60000002</c:v>
                </c:pt>
                <c:pt idx="63550">
                  <c:v>714651399.10000002</c:v>
                </c:pt>
                <c:pt idx="63551">
                  <c:v>714662644.5</c:v>
                </c:pt>
                <c:pt idx="63552">
                  <c:v>714673890</c:v>
                </c:pt>
                <c:pt idx="63553">
                  <c:v>714685135.5</c:v>
                </c:pt>
                <c:pt idx="63554">
                  <c:v>714696381</c:v>
                </c:pt>
                <c:pt idx="63555">
                  <c:v>714707626.5</c:v>
                </c:pt>
                <c:pt idx="63556">
                  <c:v>714718872</c:v>
                </c:pt>
                <c:pt idx="63557">
                  <c:v>714730117.5</c:v>
                </c:pt>
                <c:pt idx="63558">
                  <c:v>714741363</c:v>
                </c:pt>
                <c:pt idx="63559">
                  <c:v>714752608.5</c:v>
                </c:pt>
                <c:pt idx="63560">
                  <c:v>714763854</c:v>
                </c:pt>
                <c:pt idx="63561">
                  <c:v>714775099.5</c:v>
                </c:pt>
                <c:pt idx="63562">
                  <c:v>714786345</c:v>
                </c:pt>
                <c:pt idx="63563">
                  <c:v>714797590.5</c:v>
                </c:pt>
                <c:pt idx="63564">
                  <c:v>714808836</c:v>
                </c:pt>
                <c:pt idx="63565">
                  <c:v>714820081.5</c:v>
                </c:pt>
                <c:pt idx="63566">
                  <c:v>714831327</c:v>
                </c:pt>
                <c:pt idx="63567">
                  <c:v>714842572.5</c:v>
                </c:pt>
                <c:pt idx="63568">
                  <c:v>714853818</c:v>
                </c:pt>
                <c:pt idx="63569">
                  <c:v>714865063.5</c:v>
                </c:pt>
                <c:pt idx="63570">
                  <c:v>714876309</c:v>
                </c:pt>
                <c:pt idx="63571">
                  <c:v>714887554.5</c:v>
                </c:pt>
                <c:pt idx="63572">
                  <c:v>714898800</c:v>
                </c:pt>
                <c:pt idx="63573">
                  <c:v>714910045.5</c:v>
                </c:pt>
                <c:pt idx="63574">
                  <c:v>714921291</c:v>
                </c:pt>
                <c:pt idx="63575">
                  <c:v>714932536.5</c:v>
                </c:pt>
                <c:pt idx="63576">
                  <c:v>714943782</c:v>
                </c:pt>
                <c:pt idx="63577">
                  <c:v>714955027.5</c:v>
                </c:pt>
                <c:pt idx="63578">
                  <c:v>714966273</c:v>
                </c:pt>
                <c:pt idx="63579">
                  <c:v>714977518.5</c:v>
                </c:pt>
                <c:pt idx="63580">
                  <c:v>714988764</c:v>
                </c:pt>
                <c:pt idx="63581">
                  <c:v>715000009.5</c:v>
                </c:pt>
                <c:pt idx="63582">
                  <c:v>715011255</c:v>
                </c:pt>
                <c:pt idx="63583">
                  <c:v>715022500.5</c:v>
                </c:pt>
                <c:pt idx="63584">
                  <c:v>715033746</c:v>
                </c:pt>
                <c:pt idx="63585">
                  <c:v>715044991.5</c:v>
                </c:pt>
                <c:pt idx="63586">
                  <c:v>715056237</c:v>
                </c:pt>
                <c:pt idx="63587">
                  <c:v>715067482.5</c:v>
                </c:pt>
                <c:pt idx="63588">
                  <c:v>715078728</c:v>
                </c:pt>
                <c:pt idx="63589">
                  <c:v>715089973.5</c:v>
                </c:pt>
                <c:pt idx="63590">
                  <c:v>715101219</c:v>
                </c:pt>
                <c:pt idx="63591">
                  <c:v>715112464.5</c:v>
                </c:pt>
                <c:pt idx="63592">
                  <c:v>715123710</c:v>
                </c:pt>
                <c:pt idx="63593">
                  <c:v>715134955.5</c:v>
                </c:pt>
                <c:pt idx="63594">
                  <c:v>715146201</c:v>
                </c:pt>
                <c:pt idx="63595">
                  <c:v>715157446.5</c:v>
                </c:pt>
                <c:pt idx="63596">
                  <c:v>715168692</c:v>
                </c:pt>
                <c:pt idx="63597">
                  <c:v>715179937.5</c:v>
                </c:pt>
                <c:pt idx="63598">
                  <c:v>715191183</c:v>
                </c:pt>
                <c:pt idx="63599">
                  <c:v>715202428.5</c:v>
                </c:pt>
                <c:pt idx="63600">
                  <c:v>715213674</c:v>
                </c:pt>
                <c:pt idx="63601">
                  <c:v>715224919.39999998</c:v>
                </c:pt>
                <c:pt idx="63602">
                  <c:v>715236164.89999998</c:v>
                </c:pt>
                <c:pt idx="63603">
                  <c:v>715247410.39999998</c:v>
                </c:pt>
                <c:pt idx="63604">
                  <c:v>715258655.89999998</c:v>
                </c:pt>
                <c:pt idx="63605">
                  <c:v>715269901.39999998</c:v>
                </c:pt>
                <c:pt idx="63606">
                  <c:v>715281146.89999998</c:v>
                </c:pt>
                <c:pt idx="63607">
                  <c:v>715292392.39999998</c:v>
                </c:pt>
                <c:pt idx="63608">
                  <c:v>715303637.89999998</c:v>
                </c:pt>
                <c:pt idx="63609">
                  <c:v>715314883.39999998</c:v>
                </c:pt>
                <c:pt idx="63610">
                  <c:v>715326128.89999998</c:v>
                </c:pt>
                <c:pt idx="63611">
                  <c:v>715337374.39999998</c:v>
                </c:pt>
                <c:pt idx="63612">
                  <c:v>715348619.89999998</c:v>
                </c:pt>
                <c:pt idx="63613">
                  <c:v>715359865.39999998</c:v>
                </c:pt>
                <c:pt idx="63614">
                  <c:v>715371110.89999998</c:v>
                </c:pt>
                <c:pt idx="63615">
                  <c:v>715382356.39999998</c:v>
                </c:pt>
                <c:pt idx="63616">
                  <c:v>715393601.89999998</c:v>
                </c:pt>
                <c:pt idx="63617">
                  <c:v>715404847.39999998</c:v>
                </c:pt>
                <c:pt idx="63618">
                  <c:v>715416092.89999998</c:v>
                </c:pt>
                <c:pt idx="63619">
                  <c:v>715427338.39999998</c:v>
                </c:pt>
                <c:pt idx="63620">
                  <c:v>715438583.89999998</c:v>
                </c:pt>
                <c:pt idx="63621">
                  <c:v>715449829.39999998</c:v>
                </c:pt>
                <c:pt idx="63622">
                  <c:v>715461074.89999998</c:v>
                </c:pt>
                <c:pt idx="63623">
                  <c:v>715472320.39999998</c:v>
                </c:pt>
                <c:pt idx="63624">
                  <c:v>715483565.89999998</c:v>
                </c:pt>
                <c:pt idx="63625">
                  <c:v>715494811.39999998</c:v>
                </c:pt>
                <c:pt idx="63626">
                  <c:v>715506056.89999998</c:v>
                </c:pt>
                <c:pt idx="63627">
                  <c:v>715517302.39999998</c:v>
                </c:pt>
                <c:pt idx="63628">
                  <c:v>715528547.89999998</c:v>
                </c:pt>
                <c:pt idx="63629">
                  <c:v>715539793.39999998</c:v>
                </c:pt>
                <c:pt idx="63630">
                  <c:v>715551038.89999998</c:v>
                </c:pt>
                <c:pt idx="63631">
                  <c:v>715562284.39999998</c:v>
                </c:pt>
                <c:pt idx="63632">
                  <c:v>715573529.89999998</c:v>
                </c:pt>
                <c:pt idx="63633">
                  <c:v>715584775.39999998</c:v>
                </c:pt>
                <c:pt idx="63634">
                  <c:v>715596020.89999998</c:v>
                </c:pt>
                <c:pt idx="63635">
                  <c:v>715607266.39999998</c:v>
                </c:pt>
                <c:pt idx="63636">
                  <c:v>715618511.89999998</c:v>
                </c:pt>
                <c:pt idx="63637">
                  <c:v>715629757.39999998</c:v>
                </c:pt>
                <c:pt idx="63638">
                  <c:v>715641002.89999998</c:v>
                </c:pt>
                <c:pt idx="63639">
                  <c:v>715652248.39999998</c:v>
                </c:pt>
                <c:pt idx="63640">
                  <c:v>715663493.89999998</c:v>
                </c:pt>
                <c:pt idx="63641">
                  <c:v>715674739.39999998</c:v>
                </c:pt>
                <c:pt idx="63642">
                  <c:v>715685984.89999998</c:v>
                </c:pt>
                <c:pt idx="63643">
                  <c:v>715697230.39999998</c:v>
                </c:pt>
                <c:pt idx="63644">
                  <c:v>715708475.89999998</c:v>
                </c:pt>
                <c:pt idx="63645">
                  <c:v>715719721.39999998</c:v>
                </c:pt>
                <c:pt idx="63646">
                  <c:v>715730966.89999998</c:v>
                </c:pt>
                <c:pt idx="63647">
                  <c:v>715742212.39999998</c:v>
                </c:pt>
                <c:pt idx="63648">
                  <c:v>715753457.89999998</c:v>
                </c:pt>
                <c:pt idx="63649">
                  <c:v>715764703.39999998</c:v>
                </c:pt>
                <c:pt idx="63650">
                  <c:v>715775948.89999998</c:v>
                </c:pt>
                <c:pt idx="63651">
                  <c:v>715787194.39999998</c:v>
                </c:pt>
                <c:pt idx="63652">
                  <c:v>715798439.79999995</c:v>
                </c:pt>
                <c:pt idx="63653">
                  <c:v>715809685.29999995</c:v>
                </c:pt>
                <c:pt idx="63654">
                  <c:v>715820930.79999995</c:v>
                </c:pt>
                <c:pt idx="63655">
                  <c:v>715832176.29999995</c:v>
                </c:pt>
                <c:pt idx="63656">
                  <c:v>715843421.79999995</c:v>
                </c:pt>
                <c:pt idx="63657">
                  <c:v>715854667.29999995</c:v>
                </c:pt>
                <c:pt idx="63658">
                  <c:v>715865912.79999995</c:v>
                </c:pt>
                <c:pt idx="63659">
                  <c:v>715877158.29999995</c:v>
                </c:pt>
                <c:pt idx="63660">
                  <c:v>715888403.79999995</c:v>
                </c:pt>
                <c:pt idx="63661">
                  <c:v>715899649.29999995</c:v>
                </c:pt>
                <c:pt idx="63662">
                  <c:v>715910894.79999995</c:v>
                </c:pt>
                <c:pt idx="63663">
                  <c:v>715922140.29999995</c:v>
                </c:pt>
                <c:pt idx="63664">
                  <c:v>715933385.79999995</c:v>
                </c:pt>
                <c:pt idx="63665">
                  <c:v>715944631.29999995</c:v>
                </c:pt>
                <c:pt idx="63666">
                  <c:v>715955876.79999995</c:v>
                </c:pt>
                <c:pt idx="63667">
                  <c:v>715967122.29999995</c:v>
                </c:pt>
                <c:pt idx="63668">
                  <c:v>715978367.79999995</c:v>
                </c:pt>
                <c:pt idx="63669">
                  <c:v>715989613.29999995</c:v>
                </c:pt>
                <c:pt idx="63670">
                  <c:v>716000858.79999995</c:v>
                </c:pt>
                <c:pt idx="63671">
                  <c:v>716012104.29999995</c:v>
                </c:pt>
                <c:pt idx="63672">
                  <c:v>716023349.79999995</c:v>
                </c:pt>
                <c:pt idx="63673">
                  <c:v>716034595.29999995</c:v>
                </c:pt>
                <c:pt idx="63674">
                  <c:v>716045840.79999995</c:v>
                </c:pt>
                <c:pt idx="63675">
                  <c:v>716057086.29999995</c:v>
                </c:pt>
                <c:pt idx="63676">
                  <c:v>716068331.79999995</c:v>
                </c:pt>
                <c:pt idx="63677">
                  <c:v>716079577.29999995</c:v>
                </c:pt>
                <c:pt idx="63678">
                  <c:v>716090822.79999995</c:v>
                </c:pt>
                <c:pt idx="63679">
                  <c:v>716102068.29999995</c:v>
                </c:pt>
                <c:pt idx="63680">
                  <c:v>716113313.79999995</c:v>
                </c:pt>
                <c:pt idx="63681">
                  <c:v>716124559.29999995</c:v>
                </c:pt>
                <c:pt idx="63682">
                  <c:v>716135804.79999995</c:v>
                </c:pt>
                <c:pt idx="63683">
                  <c:v>716147050.29999995</c:v>
                </c:pt>
                <c:pt idx="63684">
                  <c:v>716158295.79999995</c:v>
                </c:pt>
                <c:pt idx="63685">
                  <c:v>716169541.29999995</c:v>
                </c:pt>
                <c:pt idx="63686">
                  <c:v>716180786.79999995</c:v>
                </c:pt>
                <c:pt idx="63687">
                  <c:v>716192032.29999995</c:v>
                </c:pt>
                <c:pt idx="63688">
                  <c:v>716203277.79999995</c:v>
                </c:pt>
                <c:pt idx="63689">
                  <c:v>716214523.29999995</c:v>
                </c:pt>
                <c:pt idx="63690">
                  <c:v>716225768.79999995</c:v>
                </c:pt>
                <c:pt idx="63691">
                  <c:v>716237014.29999995</c:v>
                </c:pt>
                <c:pt idx="63692">
                  <c:v>716248259.79999995</c:v>
                </c:pt>
                <c:pt idx="63693">
                  <c:v>716259505.29999995</c:v>
                </c:pt>
                <c:pt idx="63694">
                  <c:v>716270750.79999995</c:v>
                </c:pt>
                <c:pt idx="63695">
                  <c:v>716281996.29999995</c:v>
                </c:pt>
                <c:pt idx="63696">
                  <c:v>716293241.79999995</c:v>
                </c:pt>
                <c:pt idx="63697">
                  <c:v>716304487.29999995</c:v>
                </c:pt>
                <c:pt idx="63698">
                  <c:v>716315732.79999995</c:v>
                </c:pt>
                <c:pt idx="63699">
                  <c:v>716326978.29999995</c:v>
                </c:pt>
                <c:pt idx="63700">
                  <c:v>716338223.79999995</c:v>
                </c:pt>
                <c:pt idx="63701">
                  <c:v>716349469.29999995</c:v>
                </c:pt>
                <c:pt idx="63702">
                  <c:v>716360714.70000005</c:v>
                </c:pt>
                <c:pt idx="63703">
                  <c:v>716371960.20000005</c:v>
                </c:pt>
                <c:pt idx="63704">
                  <c:v>716383205.70000005</c:v>
                </c:pt>
                <c:pt idx="63705">
                  <c:v>716394451.20000005</c:v>
                </c:pt>
                <c:pt idx="63706">
                  <c:v>716405696.70000005</c:v>
                </c:pt>
                <c:pt idx="63707">
                  <c:v>716416942.20000005</c:v>
                </c:pt>
                <c:pt idx="63708">
                  <c:v>716428187.70000005</c:v>
                </c:pt>
                <c:pt idx="63709">
                  <c:v>716439433.20000005</c:v>
                </c:pt>
                <c:pt idx="63710">
                  <c:v>716450678.70000005</c:v>
                </c:pt>
                <c:pt idx="63711">
                  <c:v>716461924.20000005</c:v>
                </c:pt>
                <c:pt idx="63712">
                  <c:v>716473169.70000005</c:v>
                </c:pt>
                <c:pt idx="63713">
                  <c:v>716484415.20000005</c:v>
                </c:pt>
                <c:pt idx="63714">
                  <c:v>716495660.70000005</c:v>
                </c:pt>
                <c:pt idx="63715">
                  <c:v>716506906.20000005</c:v>
                </c:pt>
                <c:pt idx="63716">
                  <c:v>716518151.70000005</c:v>
                </c:pt>
                <c:pt idx="63717">
                  <c:v>716529397.20000005</c:v>
                </c:pt>
                <c:pt idx="63718">
                  <c:v>716540642.70000005</c:v>
                </c:pt>
                <c:pt idx="63719">
                  <c:v>716551888.20000005</c:v>
                </c:pt>
                <c:pt idx="63720">
                  <c:v>716563133.70000005</c:v>
                </c:pt>
                <c:pt idx="63721">
                  <c:v>716574379.20000005</c:v>
                </c:pt>
                <c:pt idx="63722">
                  <c:v>716585624.70000005</c:v>
                </c:pt>
                <c:pt idx="63723">
                  <c:v>716596870.20000005</c:v>
                </c:pt>
                <c:pt idx="63724">
                  <c:v>716608115.70000005</c:v>
                </c:pt>
                <c:pt idx="63725">
                  <c:v>716619361.20000005</c:v>
                </c:pt>
                <c:pt idx="63726">
                  <c:v>716630606.70000005</c:v>
                </c:pt>
                <c:pt idx="63727">
                  <c:v>716641852.20000005</c:v>
                </c:pt>
                <c:pt idx="63728">
                  <c:v>716653097.70000005</c:v>
                </c:pt>
                <c:pt idx="63729">
                  <c:v>716664343.20000005</c:v>
                </c:pt>
                <c:pt idx="63730">
                  <c:v>716675588.70000005</c:v>
                </c:pt>
                <c:pt idx="63731">
                  <c:v>716686834.20000005</c:v>
                </c:pt>
                <c:pt idx="63732">
                  <c:v>716698079.70000005</c:v>
                </c:pt>
                <c:pt idx="63733">
                  <c:v>716709325.20000005</c:v>
                </c:pt>
                <c:pt idx="63734">
                  <c:v>716720570.70000005</c:v>
                </c:pt>
                <c:pt idx="63735">
                  <c:v>716731816.20000005</c:v>
                </c:pt>
                <c:pt idx="63736">
                  <c:v>716743061.70000005</c:v>
                </c:pt>
                <c:pt idx="63737">
                  <c:v>716754307.20000005</c:v>
                </c:pt>
                <c:pt idx="63738">
                  <c:v>716765552.70000005</c:v>
                </c:pt>
                <c:pt idx="63739">
                  <c:v>716776798.20000005</c:v>
                </c:pt>
                <c:pt idx="63740">
                  <c:v>716788043.70000005</c:v>
                </c:pt>
                <c:pt idx="63741">
                  <c:v>716799289.20000005</c:v>
                </c:pt>
                <c:pt idx="63742">
                  <c:v>716810534.70000005</c:v>
                </c:pt>
                <c:pt idx="63743">
                  <c:v>716821780.20000005</c:v>
                </c:pt>
                <c:pt idx="63744">
                  <c:v>716833025.70000005</c:v>
                </c:pt>
                <c:pt idx="63745">
                  <c:v>716844271.20000005</c:v>
                </c:pt>
                <c:pt idx="63746">
                  <c:v>716855516.70000005</c:v>
                </c:pt>
                <c:pt idx="63747">
                  <c:v>716866762.20000005</c:v>
                </c:pt>
                <c:pt idx="63748">
                  <c:v>716878007.70000005</c:v>
                </c:pt>
                <c:pt idx="63749">
                  <c:v>716889253.20000005</c:v>
                </c:pt>
                <c:pt idx="63750">
                  <c:v>716900498.70000005</c:v>
                </c:pt>
                <c:pt idx="63751">
                  <c:v>716911744.20000005</c:v>
                </c:pt>
                <c:pt idx="63752">
                  <c:v>716922989.70000005</c:v>
                </c:pt>
                <c:pt idx="63753">
                  <c:v>716934235.10000002</c:v>
                </c:pt>
                <c:pt idx="63754">
                  <c:v>716945480.60000002</c:v>
                </c:pt>
                <c:pt idx="63755">
                  <c:v>716956726.10000002</c:v>
                </c:pt>
                <c:pt idx="63756">
                  <c:v>716967971.60000002</c:v>
                </c:pt>
                <c:pt idx="63757">
                  <c:v>716979217.10000002</c:v>
                </c:pt>
                <c:pt idx="63758">
                  <c:v>716990462.60000002</c:v>
                </c:pt>
                <c:pt idx="63759">
                  <c:v>717001708.10000002</c:v>
                </c:pt>
                <c:pt idx="63760">
                  <c:v>717012953.60000002</c:v>
                </c:pt>
                <c:pt idx="63761">
                  <c:v>717024199.10000002</c:v>
                </c:pt>
                <c:pt idx="63762">
                  <c:v>717035444.60000002</c:v>
                </c:pt>
                <c:pt idx="63763">
                  <c:v>717046690.10000002</c:v>
                </c:pt>
                <c:pt idx="63764">
                  <c:v>717057935.60000002</c:v>
                </c:pt>
                <c:pt idx="63765">
                  <c:v>717069181.10000002</c:v>
                </c:pt>
                <c:pt idx="63766">
                  <c:v>717080426.60000002</c:v>
                </c:pt>
                <c:pt idx="63767">
                  <c:v>717091672.10000002</c:v>
                </c:pt>
                <c:pt idx="63768">
                  <c:v>717102917.60000002</c:v>
                </c:pt>
                <c:pt idx="63769">
                  <c:v>717114163.10000002</c:v>
                </c:pt>
                <c:pt idx="63770">
                  <c:v>717125408.60000002</c:v>
                </c:pt>
                <c:pt idx="63771">
                  <c:v>717136654.10000002</c:v>
                </c:pt>
                <c:pt idx="63772">
                  <c:v>717147899.60000002</c:v>
                </c:pt>
                <c:pt idx="63773">
                  <c:v>717159145.10000002</c:v>
                </c:pt>
                <c:pt idx="63774">
                  <c:v>717170390.60000002</c:v>
                </c:pt>
                <c:pt idx="63775">
                  <c:v>717181636.10000002</c:v>
                </c:pt>
                <c:pt idx="63776">
                  <c:v>717192881.60000002</c:v>
                </c:pt>
                <c:pt idx="63777">
                  <c:v>717204127.10000002</c:v>
                </c:pt>
                <c:pt idx="63778">
                  <c:v>717215372.60000002</c:v>
                </c:pt>
                <c:pt idx="63779">
                  <c:v>717226618.10000002</c:v>
                </c:pt>
                <c:pt idx="63780">
                  <c:v>717237863.60000002</c:v>
                </c:pt>
                <c:pt idx="63781">
                  <c:v>717249109.10000002</c:v>
                </c:pt>
                <c:pt idx="63782">
                  <c:v>717260354.60000002</c:v>
                </c:pt>
                <c:pt idx="63783">
                  <c:v>717271600.10000002</c:v>
                </c:pt>
                <c:pt idx="63784">
                  <c:v>717282845.60000002</c:v>
                </c:pt>
                <c:pt idx="63785">
                  <c:v>717294091.10000002</c:v>
                </c:pt>
                <c:pt idx="63786">
                  <c:v>717305336.60000002</c:v>
                </c:pt>
                <c:pt idx="63787">
                  <c:v>717316582.10000002</c:v>
                </c:pt>
                <c:pt idx="63788">
                  <c:v>717327827.60000002</c:v>
                </c:pt>
                <c:pt idx="63789">
                  <c:v>717339073.10000002</c:v>
                </c:pt>
                <c:pt idx="63790">
                  <c:v>717350318.60000002</c:v>
                </c:pt>
                <c:pt idx="63791">
                  <c:v>717361564.10000002</c:v>
                </c:pt>
                <c:pt idx="63792">
                  <c:v>717372809.60000002</c:v>
                </c:pt>
                <c:pt idx="63793">
                  <c:v>717384055.10000002</c:v>
                </c:pt>
                <c:pt idx="63794">
                  <c:v>717395300.60000002</c:v>
                </c:pt>
                <c:pt idx="63795">
                  <c:v>717406546.10000002</c:v>
                </c:pt>
                <c:pt idx="63796">
                  <c:v>717417791.60000002</c:v>
                </c:pt>
                <c:pt idx="63797">
                  <c:v>717429037.10000002</c:v>
                </c:pt>
                <c:pt idx="63798">
                  <c:v>717440282.60000002</c:v>
                </c:pt>
                <c:pt idx="63799">
                  <c:v>717451528.10000002</c:v>
                </c:pt>
                <c:pt idx="63800">
                  <c:v>717462773.60000002</c:v>
                </c:pt>
                <c:pt idx="63801">
                  <c:v>717474019.10000002</c:v>
                </c:pt>
                <c:pt idx="63802">
                  <c:v>717485264.60000002</c:v>
                </c:pt>
                <c:pt idx="63803">
                  <c:v>717496510</c:v>
                </c:pt>
                <c:pt idx="63804">
                  <c:v>717507755.5</c:v>
                </c:pt>
                <c:pt idx="63805">
                  <c:v>717519001</c:v>
                </c:pt>
                <c:pt idx="63806">
                  <c:v>717530246.5</c:v>
                </c:pt>
                <c:pt idx="63807">
                  <c:v>717541492</c:v>
                </c:pt>
                <c:pt idx="63808">
                  <c:v>717552737.5</c:v>
                </c:pt>
                <c:pt idx="63809">
                  <c:v>717563983</c:v>
                </c:pt>
                <c:pt idx="63810">
                  <c:v>717575228.5</c:v>
                </c:pt>
                <c:pt idx="63811">
                  <c:v>717586474</c:v>
                </c:pt>
                <c:pt idx="63812">
                  <c:v>717597719.5</c:v>
                </c:pt>
                <c:pt idx="63813">
                  <c:v>717608965</c:v>
                </c:pt>
                <c:pt idx="63814">
                  <c:v>717620210.5</c:v>
                </c:pt>
                <c:pt idx="63815">
                  <c:v>717631456</c:v>
                </c:pt>
                <c:pt idx="63816">
                  <c:v>717642701.5</c:v>
                </c:pt>
                <c:pt idx="63817">
                  <c:v>717653947</c:v>
                </c:pt>
                <c:pt idx="63818">
                  <c:v>717665192.5</c:v>
                </c:pt>
                <c:pt idx="63819">
                  <c:v>717676438</c:v>
                </c:pt>
                <c:pt idx="63820">
                  <c:v>717687683.5</c:v>
                </c:pt>
                <c:pt idx="63821">
                  <c:v>717698929</c:v>
                </c:pt>
                <c:pt idx="63822">
                  <c:v>717710174.5</c:v>
                </c:pt>
                <c:pt idx="63823">
                  <c:v>717721420</c:v>
                </c:pt>
                <c:pt idx="63824">
                  <c:v>717732665.5</c:v>
                </c:pt>
                <c:pt idx="63825">
                  <c:v>717743911</c:v>
                </c:pt>
                <c:pt idx="63826">
                  <c:v>717755156.5</c:v>
                </c:pt>
                <c:pt idx="63827">
                  <c:v>717766402</c:v>
                </c:pt>
                <c:pt idx="63828">
                  <c:v>717777647.5</c:v>
                </c:pt>
                <c:pt idx="63829">
                  <c:v>717788893</c:v>
                </c:pt>
                <c:pt idx="63830">
                  <c:v>717800138.5</c:v>
                </c:pt>
                <c:pt idx="63831">
                  <c:v>717811384</c:v>
                </c:pt>
                <c:pt idx="63832">
                  <c:v>717822629.5</c:v>
                </c:pt>
                <c:pt idx="63833">
                  <c:v>717833875</c:v>
                </c:pt>
                <c:pt idx="63834">
                  <c:v>717845120.5</c:v>
                </c:pt>
                <c:pt idx="63835">
                  <c:v>717856366</c:v>
                </c:pt>
                <c:pt idx="63836">
                  <c:v>717867611.5</c:v>
                </c:pt>
                <c:pt idx="63837">
                  <c:v>717878857</c:v>
                </c:pt>
                <c:pt idx="63838">
                  <c:v>717890102.5</c:v>
                </c:pt>
                <c:pt idx="63839">
                  <c:v>717901348</c:v>
                </c:pt>
                <c:pt idx="63840">
                  <c:v>717912593.5</c:v>
                </c:pt>
                <c:pt idx="63841">
                  <c:v>717923839</c:v>
                </c:pt>
                <c:pt idx="63842">
                  <c:v>717935084.5</c:v>
                </c:pt>
                <c:pt idx="63843">
                  <c:v>717946330</c:v>
                </c:pt>
                <c:pt idx="63844">
                  <c:v>717957575.5</c:v>
                </c:pt>
                <c:pt idx="63845">
                  <c:v>717968821</c:v>
                </c:pt>
                <c:pt idx="63846">
                  <c:v>717980066.5</c:v>
                </c:pt>
                <c:pt idx="63847">
                  <c:v>717991312</c:v>
                </c:pt>
                <c:pt idx="63848">
                  <c:v>718002557.5</c:v>
                </c:pt>
                <c:pt idx="63849">
                  <c:v>718013803</c:v>
                </c:pt>
                <c:pt idx="63850">
                  <c:v>718025048.5</c:v>
                </c:pt>
                <c:pt idx="63851">
                  <c:v>718036294</c:v>
                </c:pt>
                <c:pt idx="63852">
                  <c:v>718047539.5</c:v>
                </c:pt>
                <c:pt idx="63853">
                  <c:v>718058785</c:v>
                </c:pt>
                <c:pt idx="63854">
                  <c:v>718070030.39999998</c:v>
                </c:pt>
                <c:pt idx="63855">
                  <c:v>718081275.89999998</c:v>
                </c:pt>
                <c:pt idx="63856">
                  <c:v>718092521.39999998</c:v>
                </c:pt>
                <c:pt idx="63857">
                  <c:v>718103766.89999998</c:v>
                </c:pt>
                <c:pt idx="63858">
                  <c:v>718115012.39999998</c:v>
                </c:pt>
                <c:pt idx="63859">
                  <c:v>718126257.89999998</c:v>
                </c:pt>
                <c:pt idx="63860">
                  <c:v>718137503.39999998</c:v>
                </c:pt>
                <c:pt idx="63861">
                  <c:v>718148748.89999998</c:v>
                </c:pt>
                <c:pt idx="63862">
                  <c:v>718159994.39999998</c:v>
                </c:pt>
                <c:pt idx="63863">
                  <c:v>718171239.89999998</c:v>
                </c:pt>
                <c:pt idx="63864">
                  <c:v>718182485.39999998</c:v>
                </c:pt>
                <c:pt idx="63865">
                  <c:v>718193730.89999998</c:v>
                </c:pt>
                <c:pt idx="63866">
                  <c:v>718204976.39999998</c:v>
                </c:pt>
                <c:pt idx="63867">
                  <c:v>718216221.89999998</c:v>
                </c:pt>
                <c:pt idx="63868">
                  <c:v>718227467.39999998</c:v>
                </c:pt>
                <c:pt idx="63869">
                  <c:v>718238712.89999998</c:v>
                </c:pt>
                <c:pt idx="63870">
                  <c:v>718249958.39999998</c:v>
                </c:pt>
                <c:pt idx="63871">
                  <c:v>718261203.89999998</c:v>
                </c:pt>
                <c:pt idx="63872">
                  <c:v>718272449.39999998</c:v>
                </c:pt>
                <c:pt idx="63873">
                  <c:v>718283694.89999998</c:v>
                </c:pt>
                <c:pt idx="63874">
                  <c:v>718294940.39999998</c:v>
                </c:pt>
                <c:pt idx="63875">
                  <c:v>718306185.89999998</c:v>
                </c:pt>
                <c:pt idx="63876">
                  <c:v>718317431.39999998</c:v>
                </c:pt>
                <c:pt idx="63877">
                  <c:v>718328676.89999998</c:v>
                </c:pt>
                <c:pt idx="63878">
                  <c:v>718339922.39999998</c:v>
                </c:pt>
                <c:pt idx="63879">
                  <c:v>718351167.89999998</c:v>
                </c:pt>
                <c:pt idx="63880">
                  <c:v>718362413.39999998</c:v>
                </c:pt>
                <c:pt idx="63881">
                  <c:v>718373658.89999998</c:v>
                </c:pt>
                <c:pt idx="63882">
                  <c:v>718384904.39999998</c:v>
                </c:pt>
                <c:pt idx="63883">
                  <c:v>718396149.89999998</c:v>
                </c:pt>
                <c:pt idx="63884">
                  <c:v>718407395.39999998</c:v>
                </c:pt>
                <c:pt idx="63885">
                  <c:v>718418640.89999998</c:v>
                </c:pt>
                <c:pt idx="63886">
                  <c:v>718429886.39999998</c:v>
                </c:pt>
                <c:pt idx="63887">
                  <c:v>718441131.89999998</c:v>
                </c:pt>
                <c:pt idx="63888">
                  <c:v>718452377.39999998</c:v>
                </c:pt>
                <c:pt idx="63889">
                  <c:v>718463622.89999998</c:v>
                </c:pt>
                <c:pt idx="63890">
                  <c:v>718474868.39999998</c:v>
                </c:pt>
                <c:pt idx="63891">
                  <c:v>718486113.89999998</c:v>
                </c:pt>
                <c:pt idx="63892">
                  <c:v>718497359.39999998</c:v>
                </c:pt>
                <c:pt idx="63893">
                  <c:v>718508604.89999998</c:v>
                </c:pt>
                <c:pt idx="63894">
                  <c:v>718519850.39999998</c:v>
                </c:pt>
                <c:pt idx="63895">
                  <c:v>718531095.89999998</c:v>
                </c:pt>
                <c:pt idx="63896">
                  <c:v>718542341.39999998</c:v>
                </c:pt>
                <c:pt idx="63897">
                  <c:v>718553586.89999998</c:v>
                </c:pt>
                <c:pt idx="63898">
                  <c:v>718564832.39999998</c:v>
                </c:pt>
                <c:pt idx="63899">
                  <c:v>718576077.89999998</c:v>
                </c:pt>
                <c:pt idx="63900">
                  <c:v>718587323.39999998</c:v>
                </c:pt>
                <c:pt idx="63901">
                  <c:v>718598568.89999998</c:v>
                </c:pt>
                <c:pt idx="63902">
                  <c:v>718609814.39999998</c:v>
                </c:pt>
                <c:pt idx="63903">
                  <c:v>718621059.89999998</c:v>
                </c:pt>
                <c:pt idx="63904">
                  <c:v>718632305.29999995</c:v>
                </c:pt>
                <c:pt idx="63905">
                  <c:v>718643550.79999995</c:v>
                </c:pt>
                <c:pt idx="63906">
                  <c:v>718654796.29999995</c:v>
                </c:pt>
                <c:pt idx="63907">
                  <c:v>718666041.79999995</c:v>
                </c:pt>
                <c:pt idx="63908">
                  <c:v>718677287.29999995</c:v>
                </c:pt>
                <c:pt idx="63909">
                  <c:v>718688532.79999995</c:v>
                </c:pt>
                <c:pt idx="63910">
                  <c:v>718699778.29999995</c:v>
                </c:pt>
                <c:pt idx="63911">
                  <c:v>718711023.79999995</c:v>
                </c:pt>
                <c:pt idx="63912">
                  <c:v>718722269.29999995</c:v>
                </c:pt>
                <c:pt idx="63913">
                  <c:v>718733514.79999995</c:v>
                </c:pt>
                <c:pt idx="63914">
                  <c:v>718744760.29999995</c:v>
                </c:pt>
                <c:pt idx="63915">
                  <c:v>718756005.79999995</c:v>
                </c:pt>
                <c:pt idx="63916">
                  <c:v>718767251.29999995</c:v>
                </c:pt>
                <c:pt idx="63917">
                  <c:v>718778496.79999995</c:v>
                </c:pt>
                <c:pt idx="63918">
                  <c:v>718789742.29999995</c:v>
                </c:pt>
                <c:pt idx="63919">
                  <c:v>718800987.79999995</c:v>
                </c:pt>
                <c:pt idx="63920">
                  <c:v>718812233.29999995</c:v>
                </c:pt>
                <c:pt idx="63921">
                  <c:v>718823478.79999995</c:v>
                </c:pt>
                <c:pt idx="63922">
                  <c:v>718834724.29999995</c:v>
                </c:pt>
                <c:pt idx="63923">
                  <c:v>718845969.79999995</c:v>
                </c:pt>
                <c:pt idx="63924">
                  <c:v>718857215.29999995</c:v>
                </c:pt>
                <c:pt idx="63925">
                  <c:v>718868460.79999995</c:v>
                </c:pt>
                <c:pt idx="63926">
                  <c:v>718879706.29999995</c:v>
                </c:pt>
                <c:pt idx="63927">
                  <c:v>718890951.79999995</c:v>
                </c:pt>
                <c:pt idx="63928">
                  <c:v>718902197.29999995</c:v>
                </c:pt>
                <c:pt idx="63929">
                  <c:v>718913442.79999995</c:v>
                </c:pt>
                <c:pt idx="63930">
                  <c:v>718924688.29999995</c:v>
                </c:pt>
                <c:pt idx="63931">
                  <c:v>718935933.79999995</c:v>
                </c:pt>
                <c:pt idx="63932">
                  <c:v>718947179.29999995</c:v>
                </c:pt>
                <c:pt idx="63933">
                  <c:v>718958424.79999995</c:v>
                </c:pt>
                <c:pt idx="63934">
                  <c:v>718969670.29999995</c:v>
                </c:pt>
                <c:pt idx="63935">
                  <c:v>718980915.79999995</c:v>
                </c:pt>
                <c:pt idx="63936">
                  <c:v>718992161.29999995</c:v>
                </c:pt>
                <c:pt idx="63937">
                  <c:v>719003406.79999995</c:v>
                </c:pt>
                <c:pt idx="63938">
                  <c:v>719014652.29999995</c:v>
                </c:pt>
                <c:pt idx="63939">
                  <c:v>719025897.79999995</c:v>
                </c:pt>
                <c:pt idx="63940">
                  <c:v>719037143.29999995</c:v>
                </c:pt>
                <c:pt idx="63941">
                  <c:v>719048388.79999995</c:v>
                </c:pt>
                <c:pt idx="63942">
                  <c:v>719059634.29999995</c:v>
                </c:pt>
                <c:pt idx="63943">
                  <c:v>719070879.79999995</c:v>
                </c:pt>
                <c:pt idx="63944">
                  <c:v>719082125.29999995</c:v>
                </c:pt>
                <c:pt idx="63945">
                  <c:v>719093370.79999995</c:v>
                </c:pt>
                <c:pt idx="63946">
                  <c:v>719104616.29999995</c:v>
                </c:pt>
                <c:pt idx="63947">
                  <c:v>719115861.79999995</c:v>
                </c:pt>
                <c:pt idx="63948">
                  <c:v>719127107.29999995</c:v>
                </c:pt>
                <c:pt idx="63949">
                  <c:v>719138352.79999995</c:v>
                </c:pt>
                <c:pt idx="63950">
                  <c:v>719149598.29999995</c:v>
                </c:pt>
                <c:pt idx="63951">
                  <c:v>719160843.79999995</c:v>
                </c:pt>
                <c:pt idx="63952">
                  <c:v>719172089.29999995</c:v>
                </c:pt>
                <c:pt idx="63953">
                  <c:v>719183334.79999995</c:v>
                </c:pt>
                <c:pt idx="63954">
                  <c:v>719194580.29999995</c:v>
                </c:pt>
                <c:pt idx="63955">
                  <c:v>719205825.70000005</c:v>
                </c:pt>
                <c:pt idx="63956">
                  <c:v>719217071.20000005</c:v>
                </c:pt>
                <c:pt idx="63957">
                  <c:v>719228316.70000005</c:v>
                </c:pt>
                <c:pt idx="63958">
                  <c:v>719239562.20000005</c:v>
                </c:pt>
                <c:pt idx="63959">
                  <c:v>719250807.70000005</c:v>
                </c:pt>
                <c:pt idx="63960">
                  <c:v>719262053.20000005</c:v>
                </c:pt>
                <c:pt idx="63961">
                  <c:v>719273298.70000005</c:v>
                </c:pt>
                <c:pt idx="63962">
                  <c:v>719284544.20000005</c:v>
                </c:pt>
                <c:pt idx="63963">
                  <c:v>719295789.70000005</c:v>
                </c:pt>
                <c:pt idx="63964">
                  <c:v>719307035.20000005</c:v>
                </c:pt>
                <c:pt idx="63965">
                  <c:v>719318280.70000005</c:v>
                </c:pt>
                <c:pt idx="63966">
                  <c:v>719329526.20000005</c:v>
                </c:pt>
                <c:pt idx="63967">
                  <c:v>719340771.70000005</c:v>
                </c:pt>
                <c:pt idx="63968">
                  <c:v>719352017.20000005</c:v>
                </c:pt>
                <c:pt idx="63969">
                  <c:v>719363262.70000005</c:v>
                </c:pt>
                <c:pt idx="63970">
                  <c:v>719374508.20000005</c:v>
                </c:pt>
                <c:pt idx="63971">
                  <c:v>719385753.70000005</c:v>
                </c:pt>
                <c:pt idx="63972">
                  <c:v>719396999.20000005</c:v>
                </c:pt>
                <c:pt idx="63973">
                  <c:v>719408244.70000005</c:v>
                </c:pt>
                <c:pt idx="63974">
                  <c:v>719419490.20000005</c:v>
                </c:pt>
                <c:pt idx="63975">
                  <c:v>719430735.70000005</c:v>
                </c:pt>
                <c:pt idx="63976">
                  <c:v>719441981.20000005</c:v>
                </c:pt>
                <c:pt idx="63977">
                  <c:v>719453226.70000005</c:v>
                </c:pt>
                <c:pt idx="63978">
                  <c:v>719464472.20000005</c:v>
                </c:pt>
                <c:pt idx="63979">
                  <c:v>719475717.70000005</c:v>
                </c:pt>
                <c:pt idx="63980">
                  <c:v>719486963.20000005</c:v>
                </c:pt>
                <c:pt idx="63981">
                  <c:v>719498208.70000005</c:v>
                </c:pt>
                <c:pt idx="63982">
                  <c:v>719509454.20000005</c:v>
                </c:pt>
                <c:pt idx="63983">
                  <c:v>719520699.70000005</c:v>
                </c:pt>
                <c:pt idx="63984">
                  <c:v>719531945.20000005</c:v>
                </c:pt>
                <c:pt idx="63985">
                  <c:v>719543190.70000005</c:v>
                </c:pt>
                <c:pt idx="63986">
                  <c:v>719554436.20000005</c:v>
                </c:pt>
                <c:pt idx="63987">
                  <c:v>719565681.70000005</c:v>
                </c:pt>
                <c:pt idx="63988">
                  <c:v>719576927.20000005</c:v>
                </c:pt>
                <c:pt idx="63989">
                  <c:v>719588172.70000005</c:v>
                </c:pt>
                <c:pt idx="63990">
                  <c:v>719599418.20000005</c:v>
                </c:pt>
                <c:pt idx="63991">
                  <c:v>719610663.70000005</c:v>
                </c:pt>
                <c:pt idx="63992">
                  <c:v>719621909.20000005</c:v>
                </c:pt>
                <c:pt idx="63993">
                  <c:v>719633154.70000005</c:v>
                </c:pt>
                <c:pt idx="63994">
                  <c:v>719644400.20000005</c:v>
                </c:pt>
                <c:pt idx="63995">
                  <c:v>719655645.70000005</c:v>
                </c:pt>
                <c:pt idx="63996">
                  <c:v>719666891.20000005</c:v>
                </c:pt>
                <c:pt idx="63997">
                  <c:v>719678136.70000005</c:v>
                </c:pt>
                <c:pt idx="63998">
                  <c:v>719689382.20000005</c:v>
                </c:pt>
                <c:pt idx="63999">
                  <c:v>719700627.70000005</c:v>
                </c:pt>
                <c:pt idx="64000">
                  <c:v>719711873.20000005</c:v>
                </c:pt>
                <c:pt idx="64001">
                  <c:v>719723118.70000005</c:v>
                </c:pt>
                <c:pt idx="64002">
                  <c:v>719734364.20000005</c:v>
                </c:pt>
                <c:pt idx="64003">
                  <c:v>719745609.70000005</c:v>
                </c:pt>
                <c:pt idx="64004">
                  <c:v>719756855.20000005</c:v>
                </c:pt>
                <c:pt idx="64005">
                  <c:v>719768100.60000002</c:v>
                </c:pt>
                <c:pt idx="64006">
                  <c:v>719779346.10000002</c:v>
                </c:pt>
                <c:pt idx="64007">
                  <c:v>719790591.60000002</c:v>
                </c:pt>
                <c:pt idx="64008">
                  <c:v>719801837.10000002</c:v>
                </c:pt>
                <c:pt idx="64009">
                  <c:v>719813082.60000002</c:v>
                </c:pt>
                <c:pt idx="64010">
                  <c:v>719824328.10000002</c:v>
                </c:pt>
                <c:pt idx="64011">
                  <c:v>719835573.60000002</c:v>
                </c:pt>
                <c:pt idx="64012">
                  <c:v>719846819.10000002</c:v>
                </c:pt>
                <c:pt idx="64013">
                  <c:v>719858064.60000002</c:v>
                </c:pt>
                <c:pt idx="64014">
                  <c:v>719869310.10000002</c:v>
                </c:pt>
                <c:pt idx="64015">
                  <c:v>719880555.60000002</c:v>
                </c:pt>
                <c:pt idx="64016">
                  <c:v>719891801.10000002</c:v>
                </c:pt>
                <c:pt idx="64017">
                  <c:v>719903046.60000002</c:v>
                </c:pt>
                <c:pt idx="64018">
                  <c:v>719914292.10000002</c:v>
                </c:pt>
                <c:pt idx="64019">
                  <c:v>719925537.60000002</c:v>
                </c:pt>
                <c:pt idx="64020">
                  <c:v>719936783.10000002</c:v>
                </c:pt>
                <c:pt idx="64021">
                  <c:v>719948028.60000002</c:v>
                </c:pt>
                <c:pt idx="64022">
                  <c:v>719959274.10000002</c:v>
                </c:pt>
                <c:pt idx="64023">
                  <c:v>719970519.60000002</c:v>
                </c:pt>
                <c:pt idx="64024">
                  <c:v>719981765.10000002</c:v>
                </c:pt>
                <c:pt idx="64025">
                  <c:v>719993010.60000002</c:v>
                </c:pt>
                <c:pt idx="64026">
                  <c:v>720004256.10000002</c:v>
                </c:pt>
                <c:pt idx="64027">
                  <c:v>720015501.60000002</c:v>
                </c:pt>
                <c:pt idx="64028">
                  <c:v>720026747.10000002</c:v>
                </c:pt>
                <c:pt idx="64029">
                  <c:v>720037992.60000002</c:v>
                </c:pt>
                <c:pt idx="64030">
                  <c:v>720049238.10000002</c:v>
                </c:pt>
                <c:pt idx="64031">
                  <c:v>720060483.60000002</c:v>
                </c:pt>
                <c:pt idx="64032">
                  <c:v>720071729.10000002</c:v>
                </c:pt>
                <c:pt idx="64033">
                  <c:v>720082974.60000002</c:v>
                </c:pt>
                <c:pt idx="64034">
                  <c:v>720094220.10000002</c:v>
                </c:pt>
                <c:pt idx="64035">
                  <c:v>720105465.60000002</c:v>
                </c:pt>
                <c:pt idx="64036">
                  <c:v>720116711.10000002</c:v>
                </c:pt>
                <c:pt idx="64037">
                  <c:v>720127956.60000002</c:v>
                </c:pt>
                <c:pt idx="64038">
                  <c:v>720139202.10000002</c:v>
                </c:pt>
                <c:pt idx="64039">
                  <c:v>720150447.60000002</c:v>
                </c:pt>
                <c:pt idx="64040">
                  <c:v>720161693.10000002</c:v>
                </c:pt>
                <c:pt idx="64041">
                  <c:v>720172938.60000002</c:v>
                </c:pt>
                <c:pt idx="64042">
                  <c:v>720184184.10000002</c:v>
                </c:pt>
                <c:pt idx="64043">
                  <c:v>720195429.60000002</c:v>
                </c:pt>
                <c:pt idx="64044">
                  <c:v>720206675.10000002</c:v>
                </c:pt>
                <c:pt idx="64045">
                  <c:v>720217920.60000002</c:v>
                </c:pt>
                <c:pt idx="64046">
                  <c:v>720229166.10000002</c:v>
                </c:pt>
                <c:pt idx="64047">
                  <c:v>720240411.60000002</c:v>
                </c:pt>
                <c:pt idx="64048">
                  <c:v>720251657.10000002</c:v>
                </c:pt>
                <c:pt idx="64049">
                  <c:v>720262902.60000002</c:v>
                </c:pt>
                <c:pt idx="64050">
                  <c:v>720274148.10000002</c:v>
                </c:pt>
                <c:pt idx="64051">
                  <c:v>720285393.60000002</c:v>
                </c:pt>
                <c:pt idx="64052">
                  <c:v>720296639.10000002</c:v>
                </c:pt>
                <c:pt idx="64053">
                  <c:v>720307884.60000002</c:v>
                </c:pt>
                <c:pt idx="64054">
                  <c:v>720319130.10000002</c:v>
                </c:pt>
                <c:pt idx="64055">
                  <c:v>720330375.60000002</c:v>
                </c:pt>
                <c:pt idx="64056">
                  <c:v>720341621</c:v>
                </c:pt>
                <c:pt idx="64057">
                  <c:v>720352866.5</c:v>
                </c:pt>
                <c:pt idx="64058">
                  <c:v>720364112</c:v>
                </c:pt>
                <c:pt idx="64059">
                  <c:v>720375357.5</c:v>
                </c:pt>
                <c:pt idx="64060">
                  <c:v>720386603</c:v>
                </c:pt>
                <c:pt idx="64061">
                  <c:v>720397848.5</c:v>
                </c:pt>
                <c:pt idx="64062">
                  <c:v>720409094</c:v>
                </c:pt>
                <c:pt idx="64063">
                  <c:v>720420339.5</c:v>
                </c:pt>
                <c:pt idx="64064">
                  <c:v>720431585</c:v>
                </c:pt>
                <c:pt idx="64065">
                  <c:v>720442830.5</c:v>
                </c:pt>
                <c:pt idx="64066">
                  <c:v>720454076</c:v>
                </c:pt>
                <c:pt idx="64067">
                  <c:v>720465321.5</c:v>
                </c:pt>
                <c:pt idx="64068">
                  <c:v>720476567</c:v>
                </c:pt>
                <c:pt idx="64069">
                  <c:v>720487812.5</c:v>
                </c:pt>
                <c:pt idx="64070">
                  <c:v>720499058</c:v>
                </c:pt>
                <c:pt idx="64071">
                  <c:v>720510303.5</c:v>
                </c:pt>
                <c:pt idx="64072">
                  <c:v>720521549</c:v>
                </c:pt>
                <c:pt idx="64073">
                  <c:v>720532794.5</c:v>
                </c:pt>
                <c:pt idx="64074">
                  <c:v>720544040</c:v>
                </c:pt>
                <c:pt idx="64075">
                  <c:v>720555285.5</c:v>
                </c:pt>
                <c:pt idx="64076">
                  <c:v>720566531</c:v>
                </c:pt>
                <c:pt idx="64077">
                  <c:v>720577776.5</c:v>
                </c:pt>
                <c:pt idx="64078">
                  <c:v>720589022</c:v>
                </c:pt>
                <c:pt idx="64079">
                  <c:v>720600267.5</c:v>
                </c:pt>
                <c:pt idx="64080">
                  <c:v>720611513</c:v>
                </c:pt>
                <c:pt idx="64081">
                  <c:v>720622758.5</c:v>
                </c:pt>
                <c:pt idx="64082">
                  <c:v>720634004</c:v>
                </c:pt>
                <c:pt idx="64083">
                  <c:v>720645249.5</c:v>
                </c:pt>
                <c:pt idx="64084">
                  <c:v>720656495</c:v>
                </c:pt>
                <c:pt idx="64085">
                  <c:v>720667740.5</c:v>
                </c:pt>
                <c:pt idx="64086">
                  <c:v>720678986</c:v>
                </c:pt>
                <c:pt idx="64087">
                  <c:v>720690231.5</c:v>
                </c:pt>
                <c:pt idx="64088">
                  <c:v>720701477</c:v>
                </c:pt>
                <c:pt idx="64089">
                  <c:v>720712722.5</c:v>
                </c:pt>
                <c:pt idx="64090">
                  <c:v>720723968</c:v>
                </c:pt>
                <c:pt idx="64091">
                  <c:v>720735213.5</c:v>
                </c:pt>
                <c:pt idx="64092">
                  <c:v>720746459</c:v>
                </c:pt>
                <c:pt idx="64093">
                  <c:v>720757704.5</c:v>
                </c:pt>
                <c:pt idx="64094">
                  <c:v>720768950</c:v>
                </c:pt>
                <c:pt idx="64095">
                  <c:v>720780195.5</c:v>
                </c:pt>
                <c:pt idx="64096">
                  <c:v>720791441</c:v>
                </c:pt>
                <c:pt idx="64097">
                  <c:v>720802686.5</c:v>
                </c:pt>
                <c:pt idx="64098">
                  <c:v>720813932</c:v>
                </c:pt>
                <c:pt idx="64099">
                  <c:v>720825177.5</c:v>
                </c:pt>
                <c:pt idx="64100">
                  <c:v>720836423</c:v>
                </c:pt>
                <c:pt idx="64101">
                  <c:v>720847668.5</c:v>
                </c:pt>
                <c:pt idx="64102">
                  <c:v>720858914</c:v>
                </c:pt>
                <c:pt idx="64103">
                  <c:v>720870159.5</c:v>
                </c:pt>
                <c:pt idx="64104">
                  <c:v>720881405</c:v>
                </c:pt>
                <c:pt idx="64105">
                  <c:v>720892650.5</c:v>
                </c:pt>
                <c:pt idx="64106">
                  <c:v>720903895.89999998</c:v>
                </c:pt>
                <c:pt idx="64107">
                  <c:v>720915141.39999998</c:v>
                </c:pt>
                <c:pt idx="64108">
                  <c:v>720926386.89999998</c:v>
                </c:pt>
                <c:pt idx="64109">
                  <c:v>720937632.39999998</c:v>
                </c:pt>
                <c:pt idx="64110">
                  <c:v>720948877.89999998</c:v>
                </c:pt>
                <c:pt idx="64111">
                  <c:v>720960123.39999998</c:v>
                </c:pt>
                <c:pt idx="64112">
                  <c:v>720971368.89999998</c:v>
                </c:pt>
                <c:pt idx="64113">
                  <c:v>720982614.39999998</c:v>
                </c:pt>
                <c:pt idx="64114">
                  <c:v>720993859.89999998</c:v>
                </c:pt>
                <c:pt idx="64115">
                  <c:v>721005105.39999998</c:v>
                </c:pt>
                <c:pt idx="64116">
                  <c:v>721016350.89999998</c:v>
                </c:pt>
                <c:pt idx="64117">
                  <c:v>721027596.39999998</c:v>
                </c:pt>
                <c:pt idx="64118">
                  <c:v>721038841.89999998</c:v>
                </c:pt>
                <c:pt idx="64119">
                  <c:v>721050087.39999998</c:v>
                </c:pt>
                <c:pt idx="64120">
                  <c:v>721061332.89999998</c:v>
                </c:pt>
                <c:pt idx="64121">
                  <c:v>721072578.39999998</c:v>
                </c:pt>
                <c:pt idx="64122">
                  <c:v>721083823.89999998</c:v>
                </c:pt>
                <c:pt idx="64123">
                  <c:v>721095069.39999998</c:v>
                </c:pt>
                <c:pt idx="64124">
                  <c:v>721106314.89999998</c:v>
                </c:pt>
                <c:pt idx="64125">
                  <c:v>721117560.39999998</c:v>
                </c:pt>
                <c:pt idx="64126">
                  <c:v>721128805.89999998</c:v>
                </c:pt>
                <c:pt idx="64127">
                  <c:v>721140051.39999998</c:v>
                </c:pt>
                <c:pt idx="64128">
                  <c:v>721151296.89999998</c:v>
                </c:pt>
                <c:pt idx="64129">
                  <c:v>721162542.39999998</c:v>
                </c:pt>
                <c:pt idx="64130">
                  <c:v>721173787.89999998</c:v>
                </c:pt>
                <c:pt idx="64131">
                  <c:v>721185033.39999998</c:v>
                </c:pt>
                <c:pt idx="64132">
                  <c:v>721196278.89999998</c:v>
                </c:pt>
                <c:pt idx="64133">
                  <c:v>721207524.39999998</c:v>
                </c:pt>
                <c:pt idx="64134">
                  <c:v>721218769.89999998</c:v>
                </c:pt>
                <c:pt idx="64135">
                  <c:v>721230015.39999998</c:v>
                </c:pt>
                <c:pt idx="64136">
                  <c:v>721241260.89999998</c:v>
                </c:pt>
                <c:pt idx="64137">
                  <c:v>721252506.39999998</c:v>
                </c:pt>
                <c:pt idx="64138">
                  <c:v>721263751.89999998</c:v>
                </c:pt>
                <c:pt idx="64139">
                  <c:v>721274997.39999998</c:v>
                </c:pt>
                <c:pt idx="64140">
                  <c:v>721286242.89999998</c:v>
                </c:pt>
                <c:pt idx="64141">
                  <c:v>721297488.39999998</c:v>
                </c:pt>
                <c:pt idx="64142">
                  <c:v>721308733.89999998</c:v>
                </c:pt>
                <c:pt idx="64143">
                  <c:v>721319979.39999998</c:v>
                </c:pt>
                <c:pt idx="64144">
                  <c:v>721331224.89999998</c:v>
                </c:pt>
                <c:pt idx="64145">
                  <c:v>721342470.39999998</c:v>
                </c:pt>
                <c:pt idx="64146">
                  <c:v>721353715.89999998</c:v>
                </c:pt>
                <c:pt idx="64147">
                  <c:v>721364961.39999998</c:v>
                </c:pt>
                <c:pt idx="64148">
                  <c:v>721376206.89999998</c:v>
                </c:pt>
                <c:pt idx="64149">
                  <c:v>721387452.39999998</c:v>
                </c:pt>
                <c:pt idx="64150">
                  <c:v>721398697.89999998</c:v>
                </c:pt>
                <c:pt idx="64151">
                  <c:v>721409943.39999998</c:v>
                </c:pt>
                <c:pt idx="64152">
                  <c:v>721421188.89999998</c:v>
                </c:pt>
                <c:pt idx="64153">
                  <c:v>721432434.39999998</c:v>
                </c:pt>
                <c:pt idx="64154">
                  <c:v>721443679.89999998</c:v>
                </c:pt>
                <c:pt idx="64155">
                  <c:v>721454925.39999998</c:v>
                </c:pt>
                <c:pt idx="64156">
                  <c:v>721466170.79999995</c:v>
                </c:pt>
                <c:pt idx="64157">
                  <c:v>721477416.29999995</c:v>
                </c:pt>
                <c:pt idx="64158">
                  <c:v>721488661.79999995</c:v>
                </c:pt>
                <c:pt idx="64159">
                  <c:v>721499907.29999995</c:v>
                </c:pt>
                <c:pt idx="64160">
                  <c:v>721511152.79999995</c:v>
                </c:pt>
                <c:pt idx="64161">
                  <c:v>721522398.29999995</c:v>
                </c:pt>
                <c:pt idx="64162">
                  <c:v>721533643.79999995</c:v>
                </c:pt>
                <c:pt idx="64163">
                  <c:v>721544889.29999995</c:v>
                </c:pt>
                <c:pt idx="64164">
                  <c:v>721556134.79999995</c:v>
                </c:pt>
                <c:pt idx="64165">
                  <c:v>721567380.29999995</c:v>
                </c:pt>
                <c:pt idx="64166">
                  <c:v>721578625.79999995</c:v>
                </c:pt>
                <c:pt idx="64167">
                  <c:v>721589871.29999995</c:v>
                </c:pt>
                <c:pt idx="64168">
                  <c:v>721601116.79999995</c:v>
                </c:pt>
                <c:pt idx="64169">
                  <c:v>721612362.29999995</c:v>
                </c:pt>
                <c:pt idx="64170">
                  <c:v>721623607.79999995</c:v>
                </c:pt>
                <c:pt idx="64171">
                  <c:v>721634853.29999995</c:v>
                </c:pt>
                <c:pt idx="64172">
                  <c:v>721646098.79999995</c:v>
                </c:pt>
                <c:pt idx="64173">
                  <c:v>721657344.29999995</c:v>
                </c:pt>
                <c:pt idx="64174">
                  <c:v>721668589.79999995</c:v>
                </c:pt>
                <c:pt idx="64175">
                  <c:v>721679835.29999995</c:v>
                </c:pt>
                <c:pt idx="64176">
                  <c:v>721691080.79999995</c:v>
                </c:pt>
                <c:pt idx="64177">
                  <c:v>721702326.29999995</c:v>
                </c:pt>
                <c:pt idx="64178">
                  <c:v>721713571.79999995</c:v>
                </c:pt>
                <c:pt idx="64179">
                  <c:v>721724817.29999995</c:v>
                </c:pt>
                <c:pt idx="64180">
                  <c:v>721736062.79999995</c:v>
                </c:pt>
                <c:pt idx="64181">
                  <c:v>721747308.29999995</c:v>
                </c:pt>
                <c:pt idx="64182">
                  <c:v>721758553.79999995</c:v>
                </c:pt>
                <c:pt idx="64183">
                  <c:v>721769799.29999995</c:v>
                </c:pt>
                <c:pt idx="64184">
                  <c:v>721781044.79999995</c:v>
                </c:pt>
                <c:pt idx="64185">
                  <c:v>721792290.29999995</c:v>
                </c:pt>
                <c:pt idx="64186">
                  <c:v>721803535.79999995</c:v>
                </c:pt>
                <c:pt idx="64187">
                  <c:v>721814781.29999995</c:v>
                </c:pt>
                <c:pt idx="64188">
                  <c:v>721826026.79999995</c:v>
                </c:pt>
                <c:pt idx="64189">
                  <c:v>721837272.29999995</c:v>
                </c:pt>
                <c:pt idx="64190">
                  <c:v>721848517.79999995</c:v>
                </c:pt>
                <c:pt idx="64191">
                  <c:v>721859763.29999995</c:v>
                </c:pt>
                <c:pt idx="64192">
                  <c:v>721871008.79999995</c:v>
                </c:pt>
                <c:pt idx="64193">
                  <c:v>721882254.29999995</c:v>
                </c:pt>
                <c:pt idx="64194">
                  <c:v>721893499.79999995</c:v>
                </c:pt>
                <c:pt idx="64195">
                  <c:v>721904745.29999995</c:v>
                </c:pt>
                <c:pt idx="64196">
                  <c:v>721915990.79999995</c:v>
                </c:pt>
                <c:pt idx="64197">
                  <c:v>721927236.29999995</c:v>
                </c:pt>
                <c:pt idx="64198">
                  <c:v>721938481.79999995</c:v>
                </c:pt>
                <c:pt idx="64199">
                  <c:v>721949727.29999995</c:v>
                </c:pt>
                <c:pt idx="64200">
                  <c:v>721960972.79999995</c:v>
                </c:pt>
                <c:pt idx="64201">
                  <c:v>721972218.29999995</c:v>
                </c:pt>
                <c:pt idx="64202">
                  <c:v>721983463.79999995</c:v>
                </c:pt>
                <c:pt idx="64203">
                  <c:v>721994709.29999995</c:v>
                </c:pt>
                <c:pt idx="64204">
                  <c:v>722005954.79999995</c:v>
                </c:pt>
                <c:pt idx="64205">
                  <c:v>722017200.29999995</c:v>
                </c:pt>
                <c:pt idx="64206">
                  <c:v>722028445.79999995</c:v>
                </c:pt>
                <c:pt idx="64207">
                  <c:v>722039691.20000005</c:v>
                </c:pt>
                <c:pt idx="64208">
                  <c:v>722050936.70000005</c:v>
                </c:pt>
                <c:pt idx="64209">
                  <c:v>722062182.20000005</c:v>
                </c:pt>
                <c:pt idx="64210">
                  <c:v>722073427.70000005</c:v>
                </c:pt>
                <c:pt idx="64211">
                  <c:v>722084673.20000005</c:v>
                </c:pt>
                <c:pt idx="64212">
                  <c:v>722095918.70000005</c:v>
                </c:pt>
                <c:pt idx="64213">
                  <c:v>722107164.20000005</c:v>
                </c:pt>
                <c:pt idx="64214">
                  <c:v>722118409.70000005</c:v>
                </c:pt>
                <c:pt idx="64215">
                  <c:v>722129655.20000005</c:v>
                </c:pt>
                <c:pt idx="64216">
                  <c:v>722140900.70000005</c:v>
                </c:pt>
                <c:pt idx="64217">
                  <c:v>722152146.20000005</c:v>
                </c:pt>
                <c:pt idx="64218">
                  <c:v>722163391.70000005</c:v>
                </c:pt>
                <c:pt idx="64219">
                  <c:v>722174637.20000005</c:v>
                </c:pt>
                <c:pt idx="64220">
                  <c:v>722185882.70000005</c:v>
                </c:pt>
                <c:pt idx="64221">
                  <c:v>722197128.20000005</c:v>
                </c:pt>
                <c:pt idx="64222">
                  <c:v>722208373.70000005</c:v>
                </c:pt>
                <c:pt idx="64223">
                  <c:v>722219619.20000005</c:v>
                </c:pt>
                <c:pt idx="64224">
                  <c:v>722230864.70000005</c:v>
                </c:pt>
                <c:pt idx="64225">
                  <c:v>722242110.20000005</c:v>
                </c:pt>
                <c:pt idx="64226">
                  <c:v>722253355.70000005</c:v>
                </c:pt>
                <c:pt idx="64227">
                  <c:v>722264601.20000005</c:v>
                </c:pt>
                <c:pt idx="64228">
                  <c:v>722275846.70000005</c:v>
                </c:pt>
                <c:pt idx="64229">
                  <c:v>722287092.20000005</c:v>
                </c:pt>
                <c:pt idx="64230">
                  <c:v>722298337.70000005</c:v>
                </c:pt>
                <c:pt idx="64231">
                  <c:v>722309583.20000005</c:v>
                </c:pt>
                <c:pt idx="64232">
                  <c:v>722320828.70000005</c:v>
                </c:pt>
                <c:pt idx="64233">
                  <c:v>722332074.20000005</c:v>
                </c:pt>
                <c:pt idx="64234">
                  <c:v>722343319.70000005</c:v>
                </c:pt>
                <c:pt idx="64235">
                  <c:v>722354565.20000005</c:v>
                </c:pt>
                <c:pt idx="64236">
                  <c:v>722365810.70000005</c:v>
                </c:pt>
                <c:pt idx="64237">
                  <c:v>722377056.20000005</c:v>
                </c:pt>
                <c:pt idx="64238">
                  <c:v>722388301.70000005</c:v>
                </c:pt>
                <c:pt idx="64239">
                  <c:v>722399547.20000005</c:v>
                </c:pt>
                <c:pt idx="64240">
                  <c:v>722410792.70000005</c:v>
                </c:pt>
                <c:pt idx="64241">
                  <c:v>722422038.20000005</c:v>
                </c:pt>
                <c:pt idx="64242">
                  <c:v>722433283.70000005</c:v>
                </c:pt>
                <c:pt idx="64243">
                  <c:v>722444529.20000005</c:v>
                </c:pt>
                <c:pt idx="64244">
                  <c:v>722455774.70000005</c:v>
                </c:pt>
                <c:pt idx="64245">
                  <c:v>722467020.20000005</c:v>
                </c:pt>
                <c:pt idx="64246">
                  <c:v>722478265.70000005</c:v>
                </c:pt>
                <c:pt idx="64247">
                  <c:v>722489511.20000005</c:v>
                </c:pt>
                <c:pt idx="64248">
                  <c:v>722500756.70000005</c:v>
                </c:pt>
                <c:pt idx="64249">
                  <c:v>722512002.20000005</c:v>
                </c:pt>
                <c:pt idx="64250">
                  <c:v>722523247.70000005</c:v>
                </c:pt>
                <c:pt idx="64251">
                  <c:v>722534493.20000005</c:v>
                </c:pt>
                <c:pt idx="64252">
                  <c:v>722545738.70000005</c:v>
                </c:pt>
                <c:pt idx="64253">
                  <c:v>722556984.20000005</c:v>
                </c:pt>
                <c:pt idx="64254">
                  <c:v>722568229.70000005</c:v>
                </c:pt>
                <c:pt idx="64255">
                  <c:v>722579475.20000005</c:v>
                </c:pt>
                <c:pt idx="64256">
                  <c:v>722590720.70000005</c:v>
                </c:pt>
                <c:pt idx="64257">
                  <c:v>722601966.10000002</c:v>
                </c:pt>
                <c:pt idx="64258">
                  <c:v>722613211.60000002</c:v>
                </c:pt>
                <c:pt idx="64259">
                  <c:v>722624457.10000002</c:v>
                </c:pt>
                <c:pt idx="64260">
                  <c:v>722635702.60000002</c:v>
                </c:pt>
                <c:pt idx="64261">
                  <c:v>722646948.10000002</c:v>
                </c:pt>
                <c:pt idx="64262">
                  <c:v>722658193.60000002</c:v>
                </c:pt>
                <c:pt idx="64263">
                  <c:v>722669439.10000002</c:v>
                </c:pt>
                <c:pt idx="64264">
                  <c:v>722680684.60000002</c:v>
                </c:pt>
                <c:pt idx="64265">
                  <c:v>722691930.10000002</c:v>
                </c:pt>
                <c:pt idx="64266">
                  <c:v>722703175.60000002</c:v>
                </c:pt>
                <c:pt idx="64267">
                  <c:v>722714421.10000002</c:v>
                </c:pt>
                <c:pt idx="64268">
                  <c:v>722725666.60000002</c:v>
                </c:pt>
                <c:pt idx="64269">
                  <c:v>722736912.10000002</c:v>
                </c:pt>
                <c:pt idx="64270">
                  <c:v>722748157.60000002</c:v>
                </c:pt>
                <c:pt idx="64271">
                  <c:v>722759403.10000002</c:v>
                </c:pt>
                <c:pt idx="64272">
                  <c:v>722770648.60000002</c:v>
                </c:pt>
                <c:pt idx="64273">
                  <c:v>722781894.10000002</c:v>
                </c:pt>
                <c:pt idx="64274">
                  <c:v>722793139.60000002</c:v>
                </c:pt>
                <c:pt idx="64275">
                  <c:v>722804385.10000002</c:v>
                </c:pt>
                <c:pt idx="64276">
                  <c:v>722815630.60000002</c:v>
                </c:pt>
                <c:pt idx="64277">
                  <c:v>722826876.10000002</c:v>
                </c:pt>
                <c:pt idx="64278">
                  <c:v>722838121.60000002</c:v>
                </c:pt>
                <c:pt idx="64279">
                  <c:v>722849367.10000002</c:v>
                </c:pt>
                <c:pt idx="64280">
                  <c:v>722860612.60000002</c:v>
                </c:pt>
                <c:pt idx="64281">
                  <c:v>722871858.10000002</c:v>
                </c:pt>
                <c:pt idx="64282">
                  <c:v>722883103.60000002</c:v>
                </c:pt>
                <c:pt idx="64283">
                  <c:v>722894349.10000002</c:v>
                </c:pt>
                <c:pt idx="64284">
                  <c:v>722905594.60000002</c:v>
                </c:pt>
                <c:pt idx="64285">
                  <c:v>722916840.10000002</c:v>
                </c:pt>
                <c:pt idx="64286">
                  <c:v>722928085.60000002</c:v>
                </c:pt>
                <c:pt idx="64287">
                  <c:v>722939331.10000002</c:v>
                </c:pt>
                <c:pt idx="64288">
                  <c:v>722950576.60000002</c:v>
                </c:pt>
                <c:pt idx="64289">
                  <c:v>722961822.10000002</c:v>
                </c:pt>
                <c:pt idx="64290">
                  <c:v>722973067.60000002</c:v>
                </c:pt>
                <c:pt idx="64291">
                  <c:v>722984313.10000002</c:v>
                </c:pt>
                <c:pt idx="64292">
                  <c:v>722995558.60000002</c:v>
                </c:pt>
                <c:pt idx="64293">
                  <c:v>723006804.10000002</c:v>
                </c:pt>
                <c:pt idx="64294">
                  <c:v>723018049.60000002</c:v>
                </c:pt>
                <c:pt idx="64295">
                  <c:v>723029295.10000002</c:v>
                </c:pt>
                <c:pt idx="64296">
                  <c:v>723040540.60000002</c:v>
                </c:pt>
                <c:pt idx="64297">
                  <c:v>723051786.10000002</c:v>
                </c:pt>
                <c:pt idx="64298">
                  <c:v>723063031.60000002</c:v>
                </c:pt>
                <c:pt idx="64299">
                  <c:v>723074277.10000002</c:v>
                </c:pt>
                <c:pt idx="64300">
                  <c:v>723085522.60000002</c:v>
                </c:pt>
                <c:pt idx="64301">
                  <c:v>723096768.10000002</c:v>
                </c:pt>
                <c:pt idx="64302">
                  <c:v>723108013.60000002</c:v>
                </c:pt>
                <c:pt idx="64303">
                  <c:v>723119259.10000002</c:v>
                </c:pt>
                <c:pt idx="64304">
                  <c:v>723130504.60000002</c:v>
                </c:pt>
                <c:pt idx="64305">
                  <c:v>723141750.10000002</c:v>
                </c:pt>
                <c:pt idx="64306">
                  <c:v>723152995.60000002</c:v>
                </c:pt>
                <c:pt idx="64307">
                  <c:v>723164241.10000002</c:v>
                </c:pt>
                <c:pt idx="64308">
                  <c:v>723175486.5</c:v>
                </c:pt>
                <c:pt idx="64309">
                  <c:v>723186732</c:v>
                </c:pt>
                <c:pt idx="64310">
                  <c:v>723197977.5</c:v>
                </c:pt>
                <c:pt idx="64311">
                  <c:v>723209223</c:v>
                </c:pt>
                <c:pt idx="64312">
                  <c:v>723220468.5</c:v>
                </c:pt>
                <c:pt idx="64313">
                  <c:v>723231714</c:v>
                </c:pt>
                <c:pt idx="64314">
                  <c:v>723242959.5</c:v>
                </c:pt>
                <c:pt idx="64315">
                  <c:v>723254205</c:v>
                </c:pt>
                <c:pt idx="64316">
                  <c:v>723265450.5</c:v>
                </c:pt>
                <c:pt idx="64317">
                  <c:v>723276696</c:v>
                </c:pt>
                <c:pt idx="64318">
                  <c:v>723287941.5</c:v>
                </c:pt>
                <c:pt idx="64319">
                  <c:v>723299187</c:v>
                </c:pt>
                <c:pt idx="64320">
                  <c:v>723310432.5</c:v>
                </c:pt>
                <c:pt idx="64321">
                  <c:v>723321678</c:v>
                </c:pt>
                <c:pt idx="64322">
                  <c:v>723332923.5</c:v>
                </c:pt>
                <c:pt idx="64323">
                  <c:v>723344169</c:v>
                </c:pt>
                <c:pt idx="64324">
                  <c:v>723355414.5</c:v>
                </c:pt>
                <c:pt idx="64325">
                  <c:v>723366660</c:v>
                </c:pt>
                <c:pt idx="64326">
                  <c:v>723377905.5</c:v>
                </c:pt>
                <c:pt idx="64327">
                  <c:v>723389151</c:v>
                </c:pt>
                <c:pt idx="64328">
                  <c:v>723400396.5</c:v>
                </c:pt>
                <c:pt idx="64329">
                  <c:v>723411642</c:v>
                </c:pt>
                <c:pt idx="64330">
                  <c:v>723422887.5</c:v>
                </c:pt>
                <c:pt idx="64331">
                  <c:v>723434133</c:v>
                </c:pt>
                <c:pt idx="64332">
                  <c:v>723445378.5</c:v>
                </c:pt>
                <c:pt idx="64333">
                  <c:v>723456624</c:v>
                </c:pt>
                <c:pt idx="64334">
                  <c:v>723467869.5</c:v>
                </c:pt>
                <c:pt idx="64335">
                  <c:v>723479115</c:v>
                </c:pt>
                <c:pt idx="64336">
                  <c:v>723490360.5</c:v>
                </c:pt>
                <c:pt idx="64337">
                  <c:v>723501606</c:v>
                </c:pt>
                <c:pt idx="64338">
                  <c:v>723512851.5</c:v>
                </c:pt>
                <c:pt idx="64339">
                  <c:v>723524097</c:v>
                </c:pt>
                <c:pt idx="64340">
                  <c:v>723535342.5</c:v>
                </c:pt>
                <c:pt idx="64341">
                  <c:v>723546588</c:v>
                </c:pt>
                <c:pt idx="64342">
                  <c:v>723557833.5</c:v>
                </c:pt>
                <c:pt idx="64343">
                  <c:v>723569079</c:v>
                </c:pt>
                <c:pt idx="64344">
                  <c:v>723580324.5</c:v>
                </c:pt>
                <c:pt idx="64345">
                  <c:v>723591570</c:v>
                </c:pt>
                <c:pt idx="64346">
                  <c:v>723602815.5</c:v>
                </c:pt>
                <c:pt idx="64347">
                  <c:v>723614061</c:v>
                </c:pt>
                <c:pt idx="64348">
                  <c:v>723625306.5</c:v>
                </c:pt>
                <c:pt idx="64349">
                  <c:v>723636552</c:v>
                </c:pt>
                <c:pt idx="64350">
                  <c:v>723647797.5</c:v>
                </c:pt>
                <c:pt idx="64351">
                  <c:v>723659043</c:v>
                </c:pt>
                <c:pt idx="64352">
                  <c:v>723670288.5</c:v>
                </c:pt>
                <c:pt idx="64353">
                  <c:v>723681534</c:v>
                </c:pt>
                <c:pt idx="64354">
                  <c:v>723692779.5</c:v>
                </c:pt>
                <c:pt idx="64355">
                  <c:v>723704025</c:v>
                </c:pt>
                <c:pt idx="64356">
                  <c:v>723715270.5</c:v>
                </c:pt>
                <c:pt idx="64357">
                  <c:v>723726516</c:v>
                </c:pt>
                <c:pt idx="64358">
                  <c:v>723737761.39999998</c:v>
                </c:pt>
                <c:pt idx="64359">
                  <c:v>723749006.89999998</c:v>
                </c:pt>
                <c:pt idx="64360">
                  <c:v>723760252.39999998</c:v>
                </c:pt>
                <c:pt idx="64361">
                  <c:v>723771497.89999998</c:v>
                </c:pt>
                <c:pt idx="64362">
                  <c:v>723782743.39999998</c:v>
                </c:pt>
                <c:pt idx="64363">
                  <c:v>723793988.89999998</c:v>
                </c:pt>
                <c:pt idx="64364">
                  <c:v>723805234.39999998</c:v>
                </c:pt>
                <c:pt idx="64365">
                  <c:v>723816479.89999998</c:v>
                </c:pt>
                <c:pt idx="64366">
                  <c:v>723827725.39999998</c:v>
                </c:pt>
                <c:pt idx="64367">
                  <c:v>723838970.89999998</c:v>
                </c:pt>
                <c:pt idx="64368">
                  <c:v>723850216.39999998</c:v>
                </c:pt>
                <c:pt idx="64369">
                  <c:v>723861461.89999998</c:v>
                </c:pt>
                <c:pt idx="64370">
                  <c:v>723872707.39999998</c:v>
                </c:pt>
                <c:pt idx="64371">
                  <c:v>723883952.89999998</c:v>
                </c:pt>
                <c:pt idx="64372">
                  <c:v>723895198.39999998</c:v>
                </c:pt>
                <c:pt idx="64373">
                  <c:v>723906443.89999998</c:v>
                </c:pt>
                <c:pt idx="64374">
                  <c:v>723917689.39999998</c:v>
                </c:pt>
                <c:pt idx="64375">
                  <c:v>723928934.89999998</c:v>
                </c:pt>
                <c:pt idx="64376">
                  <c:v>723940180.39999998</c:v>
                </c:pt>
                <c:pt idx="64377">
                  <c:v>723951425.89999998</c:v>
                </c:pt>
                <c:pt idx="64378">
                  <c:v>723962671.39999998</c:v>
                </c:pt>
                <c:pt idx="64379">
                  <c:v>723973916.89999998</c:v>
                </c:pt>
                <c:pt idx="64380">
                  <c:v>723985162.39999998</c:v>
                </c:pt>
                <c:pt idx="64381">
                  <c:v>723996407.89999998</c:v>
                </c:pt>
                <c:pt idx="64382">
                  <c:v>724007653.39999998</c:v>
                </c:pt>
                <c:pt idx="64383">
                  <c:v>724018898.89999998</c:v>
                </c:pt>
                <c:pt idx="64384">
                  <c:v>724030144.39999998</c:v>
                </c:pt>
                <c:pt idx="64385">
                  <c:v>724041389.89999998</c:v>
                </c:pt>
                <c:pt idx="64386">
                  <c:v>724052635.39999998</c:v>
                </c:pt>
                <c:pt idx="64387">
                  <c:v>724063880.89999998</c:v>
                </c:pt>
                <c:pt idx="64388">
                  <c:v>724075126.39999998</c:v>
                </c:pt>
                <c:pt idx="64389">
                  <c:v>724086371.89999998</c:v>
                </c:pt>
                <c:pt idx="64390">
                  <c:v>724097617.39999998</c:v>
                </c:pt>
                <c:pt idx="64391">
                  <c:v>724108862.89999998</c:v>
                </c:pt>
                <c:pt idx="64392">
                  <c:v>724120108.39999998</c:v>
                </c:pt>
                <c:pt idx="64393">
                  <c:v>724131353.89999998</c:v>
                </c:pt>
                <c:pt idx="64394">
                  <c:v>724142599.39999998</c:v>
                </c:pt>
                <c:pt idx="64395">
                  <c:v>724153844.89999998</c:v>
                </c:pt>
                <c:pt idx="64396">
                  <c:v>724165090.39999998</c:v>
                </c:pt>
                <c:pt idx="64397">
                  <c:v>724176335.89999998</c:v>
                </c:pt>
                <c:pt idx="64398">
                  <c:v>724187581.39999998</c:v>
                </c:pt>
                <c:pt idx="64399">
                  <c:v>724198826.89999998</c:v>
                </c:pt>
                <c:pt idx="64400">
                  <c:v>724210072.39999998</c:v>
                </c:pt>
                <c:pt idx="64401">
                  <c:v>724221317.89999998</c:v>
                </c:pt>
                <c:pt idx="64402">
                  <c:v>724232563.39999998</c:v>
                </c:pt>
                <c:pt idx="64403">
                  <c:v>724243808.89999998</c:v>
                </c:pt>
                <c:pt idx="64404">
                  <c:v>724255054.39999998</c:v>
                </c:pt>
                <c:pt idx="64405">
                  <c:v>724266299.89999998</c:v>
                </c:pt>
                <c:pt idx="64406">
                  <c:v>724277545.39999998</c:v>
                </c:pt>
                <c:pt idx="64407">
                  <c:v>724288790.89999998</c:v>
                </c:pt>
                <c:pt idx="64408">
                  <c:v>724300036.39999998</c:v>
                </c:pt>
                <c:pt idx="64409">
                  <c:v>724311281.79999995</c:v>
                </c:pt>
                <c:pt idx="64410">
                  <c:v>724322527.29999995</c:v>
                </c:pt>
                <c:pt idx="64411">
                  <c:v>724333772.79999995</c:v>
                </c:pt>
                <c:pt idx="64412">
                  <c:v>724345018.29999995</c:v>
                </c:pt>
                <c:pt idx="64413">
                  <c:v>724356263.79999995</c:v>
                </c:pt>
                <c:pt idx="64414">
                  <c:v>724367509.29999995</c:v>
                </c:pt>
                <c:pt idx="64415">
                  <c:v>724378754.79999995</c:v>
                </c:pt>
                <c:pt idx="64416">
                  <c:v>724390000.29999995</c:v>
                </c:pt>
                <c:pt idx="64417">
                  <c:v>724401245.79999995</c:v>
                </c:pt>
                <c:pt idx="64418">
                  <c:v>724412491.29999995</c:v>
                </c:pt>
                <c:pt idx="64419">
                  <c:v>724423736.79999995</c:v>
                </c:pt>
                <c:pt idx="64420">
                  <c:v>724434982.29999995</c:v>
                </c:pt>
                <c:pt idx="64421">
                  <c:v>724446227.79999995</c:v>
                </c:pt>
                <c:pt idx="64422">
                  <c:v>724457473.29999995</c:v>
                </c:pt>
                <c:pt idx="64423">
                  <c:v>724468718.79999995</c:v>
                </c:pt>
                <c:pt idx="64424">
                  <c:v>724479964.29999995</c:v>
                </c:pt>
                <c:pt idx="64425">
                  <c:v>724491209.79999995</c:v>
                </c:pt>
                <c:pt idx="64426">
                  <c:v>724502455.29999995</c:v>
                </c:pt>
                <c:pt idx="64427">
                  <c:v>724513700.79999995</c:v>
                </c:pt>
                <c:pt idx="64428">
                  <c:v>724524946.29999995</c:v>
                </c:pt>
                <c:pt idx="64429">
                  <c:v>724536191.79999995</c:v>
                </c:pt>
                <c:pt idx="64430">
                  <c:v>724547437.29999995</c:v>
                </c:pt>
                <c:pt idx="64431">
                  <c:v>724558682.79999995</c:v>
                </c:pt>
                <c:pt idx="64432">
                  <c:v>724569928.29999995</c:v>
                </c:pt>
                <c:pt idx="64433">
                  <c:v>724581173.79999995</c:v>
                </c:pt>
                <c:pt idx="64434">
                  <c:v>724592419.29999995</c:v>
                </c:pt>
                <c:pt idx="64435">
                  <c:v>724603664.79999995</c:v>
                </c:pt>
                <c:pt idx="64436">
                  <c:v>724614910.29999995</c:v>
                </c:pt>
                <c:pt idx="64437">
                  <c:v>724626155.79999995</c:v>
                </c:pt>
                <c:pt idx="64438">
                  <c:v>724637401.29999995</c:v>
                </c:pt>
                <c:pt idx="64439">
                  <c:v>724648646.79999995</c:v>
                </c:pt>
                <c:pt idx="64440">
                  <c:v>724659892.29999995</c:v>
                </c:pt>
                <c:pt idx="64441">
                  <c:v>724671137.79999995</c:v>
                </c:pt>
                <c:pt idx="64442">
                  <c:v>724682383.29999995</c:v>
                </c:pt>
                <c:pt idx="64443">
                  <c:v>724693628.79999995</c:v>
                </c:pt>
                <c:pt idx="64444">
                  <c:v>724704874.29999995</c:v>
                </c:pt>
                <c:pt idx="64445">
                  <c:v>724716119.79999995</c:v>
                </c:pt>
                <c:pt idx="64446">
                  <c:v>724727365.29999995</c:v>
                </c:pt>
                <c:pt idx="64447">
                  <c:v>724738610.79999995</c:v>
                </c:pt>
                <c:pt idx="64448">
                  <c:v>724749856.29999995</c:v>
                </c:pt>
                <c:pt idx="64449">
                  <c:v>724761101.79999995</c:v>
                </c:pt>
                <c:pt idx="64450">
                  <c:v>724772347.29999995</c:v>
                </c:pt>
                <c:pt idx="64451">
                  <c:v>724783592.79999995</c:v>
                </c:pt>
                <c:pt idx="64452">
                  <c:v>724794838.29999995</c:v>
                </c:pt>
                <c:pt idx="64453">
                  <c:v>724806083.79999995</c:v>
                </c:pt>
                <c:pt idx="64454">
                  <c:v>724817329.29999995</c:v>
                </c:pt>
                <c:pt idx="64455">
                  <c:v>724828574.79999995</c:v>
                </c:pt>
                <c:pt idx="64456">
                  <c:v>724839820.29999995</c:v>
                </c:pt>
                <c:pt idx="64457">
                  <c:v>724851065.79999995</c:v>
                </c:pt>
                <c:pt idx="64458">
                  <c:v>724862311.29999995</c:v>
                </c:pt>
                <c:pt idx="64459">
                  <c:v>724873556.70000005</c:v>
                </c:pt>
                <c:pt idx="64460">
                  <c:v>724884802.20000005</c:v>
                </c:pt>
                <c:pt idx="64461">
                  <c:v>724896047.70000005</c:v>
                </c:pt>
                <c:pt idx="64462">
                  <c:v>724907293.20000005</c:v>
                </c:pt>
                <c:pt idx="64463">
                  <c:v>724918538.70000005</c:v>
                </c:pt>
                <c:pt idx="64464">
                  <c:v>724929784.20000005</c:v>
                </c:pt>
                <c:pt idx="64465">
                  <c:v>724941029.70000005</c:v>
                </c:pt>
                <c:pt idx="64466">
                  <c:v>724952275.20000005</c:v>
                </c:pt>
                <c:pt idx="64467">
                  <c:v>724963520.70000005</c:v>
                </c:pt>
                <c:pt idx="64468">
                  <c:v>724974766.20000005</c:v>
                </c:pt>
                <c:pt idx="64469">
                  <c:v>724986011.70000005</c:v>
                </c:pt>
                <c:pt idx="64470">
                  <c:v>724997257.20000005</c:v>
                </c:pt>
                <c:pt idx="64471">
                  <c:v>725008502.70000005</c:v>
                </c:pt>
                <c:pt idx="64472">
                  <c:v>725019748.20000005</c:v>
                </c:pt>
                <c:pt idx="64473">
                  <c:v>725030993.70000005</c:v>
                </c:pt>
                <c:pt idx="64474">
                  <c:v>725042239.20000005</c:v>
                </c:pt>
                <c:pt idx="64475">
                  <c:v>725053484.70000005</c:v>
                </c:pt>
                <c:pt idx="64476">
                  <c:v>725064730.20000005</c:v>
                </c:pt>
                <c:pt idx="64477">
                  <c:v>725075975.70000005</c:v>
                </c:pt>
                <c:pt idx="64478">
                  <c:v>725087221.20000005</c:v>
                </c:pt>
                <c:pt idx="64479">
                  <c:v>725098466.70000005</c:v>
                </c:pt>
                <c:pt idx="64480">
                  <c:v>725109712.20000005</c:v>
                </c:pt>
                <c:pt idx="64481">
                  <c:v>725120957.70000005</c:v>
                </c:pt>
                <c:pt idx="64482">
                  <c:v>725132203.20000005</c:v>
                </c:pt>
                <c:pt idx="64483">
                  <c:v>725143448.70000005</c:v>
                </c:pt>
                <c:pt idx="64484">
                  <c:v>725154694.20000005</c:v>
                </c:pt>
                <c:pt idx="64485">
                  <c:v>725165939.70000005</c:v>
                </c:pt>
                <c:pt idx="64486">
                  <c:v>725177185.20000005</c:v>
                </c:pt>
                <c:pt idx="64487">
                  <c:v>725188430.70000005</c:v>
                </c:pt>
                <c:pt idx="64488">
                  <c:v>725199676.20000005</c:v>
                </c:pt>
                <c:pt idx="64489">
                  <c:v>725210921.70000005</c:v>
                </c:pt>
                <c:pt idx="64490">
                  <c:v>725222167.20000005</c:v>
                </c:pt>
                <c:pt idx="64491">
                  <c:v>725233412.70000005</c:v>
                </c:pt>
                <c:pt idx="64492">
                  <c:v>725244658.20000005</c:v>
                </c:pt>
                <c:pt idx="64493">
                  <c:v>725255903.70000005</c:v>
                </c:pt>
                <c:pt idx="64494">
                  <c:v>725267149.20000005</c:v>
                </c:pt>
                <c:pt idx="64495">
                  <c:v>725278394.70000005</c:v>
                </c:pt>
                <c:pt idx="64496">
                  <c:v>725289640.20000005</c:v>
                </c:pt>
                <c:pt idx="64497">
                  <c:v>725300885.70000005</c:v>
                </c:pt>
                <c:pt idx="64498">
                  <c:v>725312131.20000005</c:v>
                </c:pt>
                <c:pt idx="64499">
                  <c:v>725323376.70000005</c:v>
                </c:pt>
                <c:pt idx="64500">
                  <c:v>725334622.20000005</c:v>
                </c:pt>
                <c:pt idx="64501">
                  <c:v>725345867.70000005</c:v>
                </c:pt>
                <c:pt idx="64502">
                  <c:v>725357113.20000005</c:v>
                </c:pt>
                <c:pt idx="64503">
                  <c:v>725368358.70000005</c:v>
                </c:pt>
                <c:pt idx="64504">
                  <c:v>725379604.20000005</c:v>
                </c:pt>
                <c:pt idx="64505">
                  <c:v>725390849.70000005</c:v>
                </c:pt>
                <c:pt idx="64506">
                  <c:v>725402095.20000005</c:v>
                </c:pt>
                <c:pt idx="64507">
                  <c:v>725413340.70000005</c:v>
                </c:pt>
                <c:pt idx="64508">
                  <c:v>725424586.20000005</c:v>
                </c:pt>
                <c:pt idx="64509">
                  <c:v>725435831.70000005</c:v>
                </c:pt>
                <c:pt idx="64510">
                  <c:v>725447077.10000002</c:v>
                </c:pt>
                <c:pt idx="64511">
                  <c:v>725458322.60000002</c:v>
                </c:pt>
                <c:pt idx="64512">
                  <c:v>725469568.10000002</c:v>
                </c:pt>
                <c:pt idx="64513">
                  <c:v>725480813.60000002</c:v>
                </c:pt>
                <c:pt idx="64514">
                  <c:v>725492059.10000002</c:v>
                </c:pt>
                <c:pt idx="64515">
                  <c:v>725503304.60000002</c:v>
                </c:pt>
                <c:pt idx="64516">
                  <c:v>725514550.10000002</c:v>
                </c:pt>
                <c:pt idx="64517">
                  <c:v>725525795.60000002</c:v>
                </c:pt>
                <c:pt idx="64518">
                  <c:v>725537041.10000002</c:v>
                </c:pt>
                <c:pt idx="64519">
                  <c:v>725548286.60000002</c:v>
                </c:pt>
                <c:pt idx="64520">
                  <c:v>725559532.10000002</c:v>
                </c:pt>
                <c:pt idx="64521">
                  <c:v>725570777.60000002</c:v>
                </c:pt>
                <c:pt idx="64522">
                  <c:v>725582023.10000002</c:v>
                </c:pt>
                <c:pt idx="64523">
                  <c:v>725593268.60000002</c:v>
                </c:pt>
                <c:pt idx="64524">
                  <c:v>725604514.10000002</c:v>
                </c:pt>
                <c:pt idx="64525">
                  <c:v>725615759.60000002</c:v>
                </c:pt>
                <c:pt idx="64526">
                  <c:v>725627005.10000002</c:v>
                </c:pt>
                <c:pt idx="64527">
                  <c:v>725638250.60000002</c:v>
                </c:pt>
                <c:pt idx="64528">
                  <c:v>725649496.10000002</c:v>
                </c:pt>
                <c:pt idx="64529">
                  <c:v>725660741.60000002</c:v>
                </c:pt>
                <c:pt idx="64530">
                  <c:v>725671987.10000002</c:v>
                </c:pt>
                <c:pt idx="64531">
                  <c:v>725683232.60000002</c:v>
                </c:pt>
                <c:pt idx="64532">
                  <c:v>725694478.10000002</c:v>
                </c:pt>
                <c:pt idx="64533">
                  <c:v>725705723.60000002</c:v>
                </c:pt>
                <c:pt idx="64534">
                  <c:v>725716969.10000002</c:v>
                </c:pt>
                <c:pt idx="64535">
                  <c:v>725728214.60000002</c:v>
                </c:pt>
                <c:pt idx="64536">
                  <c:v>725739460.10000002</c:v>
                </c:pt>
                <c:pt idx="64537">
                  <c:v>725750705.60000002</c:v>
                </c:pt>
                <c:pt idx="64538">
                  <c:v>725761951.10000002</c:v>
                </c:pt>
                <c:pt idx="64539">
                  <c:v>725773196.60000002</c:v>
                </c:pt>
                <c:pt idx="64540">
                  <c:v>725784442.10000002</c:v>
                </c:pt>
                <c:pt idx="64541">
                  <c:v>725795687.60000002</c:v>
                </c:pt>
                <c:pt idx="64542">
                  <c:v>725806933.10000002</c:v>
                </c:pt>
                <c:pt idx="64543">
                  <c:v>725818178.60000002</c:v>
                </c:pt>
                <c:pt idx="64544">
                  <c:v>725829424.10000002</c:v>
                </c:pt>
                <c:pt idx="64545">
                  <c:v>725840669.60000002</c:v>
                </c:pt>
                <c:pt idx="64546">
                  <c:v>725851915.10000002</c:v>
                </c:pt>
                <c:pt idx="64547">
                  <c:v>725863160.60000002</c:v>
                </c:pt>
                <c:pt idx="64548">
                  <c:v>725874406.10000002</c:v>
                </c:pt>
                <c:pt idx="64549">
                  <c:v>725885651.60000002</c:v>
                </c:pt>
                <c:pt idx="64550">
                  <c:v>725896897.10000002</c:v>
                </c:pt>
                <c:pt idx="64551">
                  <c:v>725908142.60000002</c:v>
                </c:pt>
                <c:pt idx="64552">
                  <c:v>725919388.10000002</c:v>
                </c:pt>
                <c:pt idx="64553">
                  <c:v>725930633.60000002</c:v>
                </c:pt>
                <c:pt idx="64554">
                  <c:v>725941879.10000002</c:v>
                </c:pt>
                <c:pt idx="64555">
                  <c:v>725953124.60000002</c:v>
                </c:pt>
                <c:pt idx="64556">
                  <c:v>725964370.10000002</c:v>
                </c:pt>
                <c:pt idx="64557">
                  <c:v>725975615.60000002</c:v>
                </c:pt>
                <c:pt idx="64558">
                  <c:v>725986861.10000002</c:v>
                </c:pt>
                <c:pt idx="64559">
                  <c:v>725998106.60000002</c:v>
                </c:pt>
                <c:pt idx="64560">
                  <c:v>726009352</c:v>
                </c:pt>
                <c:pt idx="64561">
                  <c:v>726020597.5</c:v>
                </c:pt>
                <c:pt idx="64562">
                  <c:v>726031843</c:v>
                </c:pt>
                <c:pt idx="64563">
                  <c:v>726043088.5</c:v>
                </c:pt>
                <c:pt idx="64564">
                  <c:v>726054334</c:v>
                </c:pt>
                <c:pt idx="64565">
                  <c:v>726065579.5</c:v>
                </c:pt>
                <c:pt idx="64566">
                  <c:v>726076825</c:v>
                </c:pt>
                <c:pt idx="64567">
                  <c:v>726088070.5</c:v>
                </c:pt>
                <c:pt idx="64568">
                  <c:v>726099316</c:v>
                </c:pt>
                <c:pt idx="64569">
                  <c:v>726110561.5</c:v>
                </c:pt>
                <c:pt idx="64570">
                  <c:v>726121807</c:v>
                </c:pt>
                <c:pt idx="64571">
                  <c:v>726133052.5</c:v>
                </c:pt>
                <c:pt idx="64572">
                  <c:v>726144298</c:v>
                </c:pt>
                <c:pt idx="64573">
                  <c:v>726155543.5</c:v>
                </c:pt>
                <c:pt idx="64574">
                  <c:v>726166789</c:v>
                </c:pt>
                <c:pt idx="64575">
                  <c:v>726178034.5</c:v>
                </c:pt>
                <c:pt idx="64576">
                  <c:v>726189280</c:v>
                </c:pt>
                <c:pt idx="64577">
                  <c:v>726200525.5</c:v>
                </c:pt>
                <c:pt idx="64578">
                  <c:v>726211771</c:v>
                </c:pt>
                <c:pt idx="64579">
                  <c:v>726223016.5</c:v>
                </c:pt>
                <c:pt idx="64580">
                  <c:v>726234262</c:v>
                </c:pt>
                <c:pt idx="64581">
                  <c:v>726245507.5</c:v>
                </c:pt>
                <c:pt idx="64582">
                  <c:v>726256753</c:v>
                </c:pt>
                <c:pt idx="64583">
                  <c:v>726267998.5</c:v>
                </c:pt>
                <c:pt idx="64584">
                  <c:v>726279244</c:v>
                </c:pt>
                <c:pt idx="64585">
                  <c:v>726290489.5</c:v>
                </c:pt>
                <c:pt idx="64586">
                  <c:v>726301735</c:v>
                </c:pt>
                <c:pt idx="64587">
                  <c:v>726312980.5</c:v>
                </c:pt>
                <c:pt idx="64588">
                  <c:v>726324226</c:v>
                </c:pt>
                <c:pt idx="64589">
                  <c:v>726335471.5</c:v>
                </c:pt>
                <c:pt idx="64590">
                  <c:v>726346717</c:v>
                </c:pt>
                <c:pt idx="64591">
                  <c:v>726357962.5</c:v>
                </c:pt>
                <c:pt idx="64592">
                  <c:v>726369208</c:v>
                </c:pt>
                <c:pt idx="64593">
                  <c:v>726380453.5</c:v>
                </c:pt>
                <c:pt idx="64594">
                  <c:v>726391699</c:v>
                </c:pt>
                <c:pt idx="64595">
                  <c:v>726402944.5</c:v>
                </c:pt>
                <c:pt idx="64596">
                  <c:v>726414190</c:v>
                </c:pt>
                <c:pt idx="64597">
                  <c:v>726425435.5</c:v>
                </c:pt>
                <c:pt idx="64598">
                  <c:v>726436681</c:v>
                </c:pt>
                <c:pt idx="64599">
                  <c:v>726447926.5</c:v>
                </c:pt>
                <c:pt idx="64600">
                  <c:v>726459172</c:v>
                </c:pt>
                <c:pt idx="64601">
                  <c:v>726470417.5</c:v>
                </c:pt>
                <c:pt idx="64602">
                  <c:v>726481663</c:v>
                </c:pt>
                <c:pt idx="64603">
                  <c:v>726492908.5</c:v>
                </c:pt>
                <c:pt idx="64604">
                  <c:v>726504154</c:v>
                </c:pt>
                <c:pt idx="64605">
                  <c:v>726515399.5</c:v>
                </c:pt>
                <c:pt idx="64606">
                  <c:v>726526645</c:v>
                </c:pt>
                <c:pt idx="64607">
                  <c:v>726537890.5</c:v>
                </c:pt>
                <c:pt idx="64608">
                  <c:v>726549136</c:v>
                </c:pt>
                <c:pt idx="64609">
                  <c:v>726560381.5</c:v>
                </c:pt>
                <c:pt idx="64610">
                  <c:v>726571627</c:v>
                </c:pt>
                <c:pt idx="64611">
                  <c:v>726582872.39999998</c:v>
                </c:pt>
                <c:pt idx="64612">
                  <c:v>726594117.89999998</c:v>
                </c:pt>
                <c:pt idx="64613">
                  <c:v>726605363.39999998</c:v>
                </c:pt>
                <c:pt idx="64614">
                  <c:v>726616608.89999998</c:v>
                </c:pt>
                <c:pt idx="64615">
                  <c:v>726627854.39999998</c:v>
                </c:pt>
                <c:pt idx="64616">
                  <c:v>726639099.89999998</c:v>
                </c:pt>
                <c:pt idx="64617">
                  <c:v>726650345.39999998</c:v>
                </c:pt>
                <c:pt idx="64618">
                  <c:v>726661590.89999998</c:v>
                </c:pt>
                <c:pt idx="64619">
                  <c:v>726672836.39999998</c:v>
                </c:pt>
                <c:pt idx="64620">
                  <c:v>726684081.89999998</c:v>
                </c:pt>
                <c:pt idx="64621">
                  <c:v>726695327.39999998</c:v>
                </c:pt>
                <c:pt idx="64622">
                  <c:v>726706572.89999998</c:v>
                </c:pt>
                <c:pt idx="64623">
                  <c:v>726717818.39999998</c:v>
                </c:pt>
                <c:pt idx="64624">
                  <c:v>726729063.89999998</c:v>
                </c:pt>
                <c:pt idx="64625">
                  <c:v>726740309.39999998</c:v>
                </c:pt>
                <c:pt idx="64626">
                  <c:v>726751554.89999998</c:v>
                </c:pt>
                <c:pt idx="64627">
                  <c:v>726762800.39999998</c:v>
                </c:pt>
                <c:pt idx="64628">
                  <c:v>726774045.89999998</c:v>
                </c:pt>
                <c:pt idx="64629">
                  <c:v>726785291.39999998</c:v>
                </c:pt>
                <c:pt idx="64630">
                  <c:v>726796536.89999998</c:v>
                </c:pt>
                <c:pt idx="64631">
                  <c:v>726807782.39999998</c:v>
                </c:pt>
                <c:pt idx="64632">
                  <c:v>726819027.89999998</c:v>
                </c:pt>
                <c:pt idx="64633">
                  <c:v>726830273.39999998</c:v>
                </c:pt>
                <c:pt idx="64634">
                  <c:v>726841518.89999998</c:v>
                </c:pt>
                <c:pt idx="64635">
                  <c:v>726852764.39999998</c:v>
                </c:pt>
                <c:pt idx="64636">
                  <c:v>726864009.89999998</c:v>
                </c:pt>
                <c:pt idx="64637">
                  <c:v>726875255.39999998</c:v>
                </c:pt>
                <c:pt idx="64638">
                  <c:v>726886500.89999998</c:v>
                </c:pt>
                <c:pt idx="64639">
                  <c:v>726897746.39999998</c:v>
                </c:pt>
                <c:pt idx="64640">
                  <c:v>726908991.89999998</c:v>
                </c:pt>
                <c:pt idx="64641">
                  <c:v>726920237.39999998</c:v>
                </c:pt>
                <c:pt idx="64642">
                  <c:v>726931482.89999998</c:v>
                </c:pt>
                <c:pt idx="64643">
                  <c:v>726942728.39999998</c:v>
                </c:pt>
                <c:pt idx="64644">
                  <c:v>726953973.89999998</c:v>
                </c:pt>
                <c:pt idx="64645">
                  <c:v>726965219.39999998</c:v>
                </c:pt>
                <c:pt idx="64646">
                  <c:v>726976464.89999998</c:v>
                </c:pt>
                <c:pt idx="64647">
                  <c:v>726987710.39999998</c:v>
                </c:pt>
                <c:pt idx="64648">
                  <c:v>726998955.89999998</c:v>
                </c:pt>
                <c:pt idx="64649">
                  <c:v>727010201.39999998</c:v>
                </c:pt>
                <c:pt idx="64650">
                  <c:v>727021446.89999998</c:v>
                </c:pt>
                <c:pt idx="64651">
                  <c:v>727032692.39999998</c:v>
                </c:pt>
                <c:pt idx="64652">
                  <c:v>727043937.89999998</c:v>
                </c:pt>
                <c:pt idx="64653">
                  <c:v>727055183.39999998</c:v>
                </c:pt>
                <c:pt idx="64654">
                  <c:v>727066428.89999998</c:v>
                </c:pt>
                <c:pt idx="64655">
                  <c:v>727077674.39999998</c:v>
                </c:pt>
                <c:pt idx="64656">
                  <c:v>727088919.89999998</c:v>
                </c:pt>
                <c:pt idx="64657">
                  <c:v>727100165.39999998</c:v>
                </c:pt>
                <c:pt idx="64658">
                  <c:v>727111410.89999998</c:v>
                </c:pt>
                <c:pt idx="64659">
                  <c:v>727122656.39999998</c:v>
                </c:pt>
                <c:pt idx="64660">
                  <c:v>727133901.89999998</c:v>
                </c:pt>
                <c:pt idx="64661">
                  <c:v>727145147.29999995</c:v>
                </c:pt>
                <c:pt idx="64662">
                  <c:v>727156392.79999995</c:v>
                </c:pt>
                <c:pt idx="64663">
                  <c:v>727167638.29999995</c:v>
                </c:pt>
                <c:pt idx="64664">
                  <c:v>727178883.79999995</c:v>
                </c:pt>
                <c:pt idx="64665">
                  <c:v>727190129.29999995</c:v>
                </c:pt>
                <c:pt idx="64666">
                  <c:v>727201374.79999995</c:v>
                </c:pt>
                <c:pt idx="64667">
                  <c:v>727212620.29999995</c:v>
                </c:pt>
                <c:pt idx="64668">
                  <c:v>727223865.79999995</c:v>
                </c:pt>
                <c:pt idx="64669">
                  <c:v>727235111.29999995</c:v>
                </c:pt>
                <c:pt idx="64670">
                  <c:v>727246356.79999995</c:v>
                </c:pt>
                <c:pt idx="64671">
                  <c:v>727257602.29999995</c:v>
                </c:pt>
                <c:pt idx="64672">
                  <c:v>727268847.79999995</c:v>
                </c:pt>
                <c:pt idx="64673">
                  <c:v>727280093.29999995</c:v>
                </c:pt>
                <c:pt idx="64674">
                  <c:v>727291338.79999995</c:v>
                </c:pt>
                <c:pt idx="64675">
                  <c:v>727302584.29999995</c:v>
                </c:pt>
                <c:pt idx="64676">
                  <c:v>727313829.79999995</c:v>
                </c:pt>
                <c:pt idx="64677">
                  <c:v>727325075.29999995</c:v>
                </c:pt>
                <c:pt idx="64678">
                  <c:v>727336320.79999995</c:v>
                </c:pt>
                <c:pt idx="64679">
                  <c:v>727347566.29999995</c:v>
                </c:pt>
                <c:pt idx="64680">
                  <c:v>727358811.79999995</c:v>
                </c:pt>
                <c:pt idx="64681">
                  <c:v>727370057.29999995</c:v>
                </c:pt>
                <c:pt idx="64682">
                  <c:v>727381302.79999995</c:v>
                </c:pt>
                <c:pt idx="64683">
                  <c:v>727392548.29999995</c:v>
                </c:pt>
                <c:pt idx="64684">
                  <c:v>727403793.79999995</c:v>
                </c:pt>
                <c:pt idx="64685">
                  <c:v>727415039.29999995</c:v>
                </c:pt>
                <c:pt idx="64686">
                  <c:v>727426284.79999995</c:v>
                </c:pt>
                <c:pt idx="64687">
                  <c:v>727437530.29999995</c:v>
                </c:pt>
                <c:pt idx="64688">
                  <c:v>727448775.79999995</c:v>
                </c:pt>
                <c:pt idx="64689">
                  <c:v>727460021.29999995</c:v>
                </c:pt>
                <c:pt idx="64690">
                  <c:v>727471266.79999995</c:v>
                </c:pt>
                <c:pt idx="64691">
                  <c:v>727482512.29999995</c:v>
                </c:pt>
                <c:pt idx="64692">
                  <c:v>727493757.79999995</c:v>
                </c:pt>
                <c:pt idx="64693">
                  <c:v>727505003.29999995</c:v>
                </c:pt>
                <c:pt idx="64694">
                  <c:v>727516248.79999995</c:v>
                </c:pt>
                <c:pt idx="64695">
                  <c:v>727527494.29999995</c:v>
                </c:pt>
                <c:pt idx="64696">
                  <c:v>727538739.79999995</c:v>
                </c:pt>
                <c:pt idx="64697">
                  <c:v>727549985.29999995</c:v>
                </c:pt>
                <c:pt idx="64698">
                  <c:v>727561230.79999995</c:v>
                </c:pt>
                <c:pt idx="64699">
                  <c:v>727572476.29999995</c:v>
                </c:pt>
                <c:pt idx="64700">
                  <c:v>727583721.79999995</c:v>
                </c:pt>
                <c:pt idx="64701">
                  <c:v>727594967.29999995</c:v>
                </c:pt>
                <c:pt idx="64702">
                  <c:v>727606212.79999995</c:v>
                </c:pt>
                <c:pt idx="64703">
                  <c:v>727617458.29999995</c:v>
                </c:pt>
                <c:pt idx="64704">
                  <c:v>727628703.79999995</c:v>
                </c:pt>
                <c:pt idx="64705">
                  <c:v>727639949.29999995</c:v>
                </c:pt>
                <c:pt idx="64706">
                  <c:v>727651194.79999995</c:v>
                </c:pt>
                <c:pt idx="64707">
                  <c:v>727662440.29999995</c:v>
                </c:pt>
                <c:pt idx="64708">
                  <c:v>727673685.79999995</c:v>
                </c:pt>
                <c:pt idx="64709">
                  <c:v>727684931.29999995</c:v>
                </c:pt>
                <c:pt idx="64710">
                  <c:v>727696176.79999995</c:v>
                </c:pt>
                <c:pt idx="64711">
                  <c:v>727707422.29999995</c:v>
                </c:pt>
                <c:pt idx="64712">
                  <c:v>727718667.70000005</c:v>
                </c:pt>
                <c:pt idx="64713">
                  <c:v>727729913.20000005</c:v>
                </c:pt>
                <c:pt idx="64714">
                  <c:v>727741158.70000005</c:v>
                </c:pt>
                <c:pt idx="64715">
                  <c:v>727752404.20000005</c:v>
                </c:pt>
                <c:pt idx="64716">
                  <c:v>727763649.70000005</c:v>
                </c:pt>
                <c:pt idx="64717">
                  <c:v>727774895.20000005</c:v>
                </c:pt>
                <c:pt idx="64718">
                  <c:v>727786140.70000005</c:v>
                </c:pt>
                <c:pt idx="64719">
                  <c:v>727797386.20000005</c:v>
                </c:pt>
                <c:pt idx="64720">
                  <c:v>727808631.70000005</c:v>
                </c:pt>
                <c:pt idx="64721">
                  <c:v>727819877.20000005</c:v>
                </c:pt>
                <c:pt idx="64722">
                  <c:v>727831122.70000005</c:v>
                </c:pt>
                <c:pt idx="64723">
                  <c:v>727842368.20000005</c:v>
                </c:pt>
                <c:pt idx="64724">
                  <c:v>727853613.70000005</c:v>
                </c:pt>
                <c:pt idx="64725">
                  <c:v>727864859.20000005</c:v>
                </c:pt>
                <c:pt idx="64726">
                  <c:v>727876104.70000005</c:v>
                </c:pt>
                <c:pt idx="64727">
                  <c:v>727887350.20000005</c:v>
                </c:pt>
                <c:pt idx="64728">
                  <c:v>727898595.70000005</c:v>
                </c:pt>
                <c:pt idx="64729">
                  <c:v>727909841.20000005</c:v>
                </c:pt>
                <c:pt idx="64730">
                  <c:v>727921086.70000005</c:v>
                </c:pt>
                <c:pt idx="64731">
                  <c:v>727932332.20000005</c:v>
                </c:pt>
                <c:pt idx="64732">
                  <c:v>727943577.70000005</c:v>
                </c:pt>
                <c:pt idx="64733">
                  <c:v>727954823.20000005</c:v>
                </c:pt>
                <c:pt idx="64734">
                  <c:v>727966068.70000005</c:v>
                </c:pt>
                <c:pt idx="64735">
                  <c:v>727977314.20000005</c:v>
                </c:pt>
                <c:pt idx="64736">
                  <c:v>727988559.70000005</c:v>
                </c:pt>
                <c:pt idx="64737">
                  <c:v>727999805.20000005</c:v>
                </c:pt>
                <c:pt idx="64738">
                  <c:v>728011050.70000005</c:v>
                </c:pt>
                <c:pt idx="64739">
                  <c:v>728022296.20000005</c:v>
                </c:pt>
                <c:pt idx="64740">
                  <c:v>728033541.70000005</c:v>
                </c:pt>
                <c:pt idx="64741">
                  <c:v>728044787.20000005</c:v>
                </c:pt>
                <c:pt idx="64742">
                  <c:v>728056032.70000005</c:v>
                </c:pt>
                <c:pt idx="64743">
                  <c:v>728067278.20000005</c:v>
                </c:pt>
                <c:pt idx="64744">
                  <c:v>728078523.70000005</c:v>
                </c:pt>
                <c:pt idx="64745">
                  <c:v>728089769.20000005</c:v>
                </c:pt>
                <c:pt idx="64746">
                  <c:v>728101014.70000005</c:v>
                </c:pt>
                <c:pt idx="64747">
                  <c:v>728112260.20000005</c:v>
                </c:pt>
                <c:pt idx="64748">
                  <c:v>728123505.70000005</c:v>
                </c:pt>
                <c:pt idx="64749">
                  <c:v>728134751.20000005</c:v>
                </c:pt>
                <c:pt idx="64750">
                  <c:v>728145996.70000005</c:v>
                </c:pt>
                <c:pt idx="64751">
                  <c:v>728157242.20000005</c:v>
                </c:pt>
                <c:pt idx="64752">
                  <c:v>728168487.70000005</c:v>
                </c:pt>
                <c:pt idx="64753">
                  <c:v>728179733.20000005</c:v>
                </c:pt>
                <c:pt idx="64754">
                  <c:v>728190978.70000005</c:v>
                </c:pt>
                <c:pt idx="64755">
                  <c:v>728202224.20000005</c:v>
                </c:pt>
                <c:pt idx="64756">
                  <c:v>728213469.70000005</c:v>
                </c:pt>
                <c:pt idx="64757">
                  <c:v>728224715.20000005</c:v>
                </c:pt>
                <c:pt idx="64758">
                  <c:v>728235960.70000005</c:v>
                </c:pt>
                <c:pt idx="64759">
                  <c:v>728247206.20000005</c:v>
                </c:pt>
                <c:pt idx="64760">
                  <c:v>728258451.70000005</c:v>
                </c:pt>
                <c:pt idx="64761">
                  <c:v>728269697.20000005</c:v>
                </c:pt>
                <c:pt idx="64762">
                  <c:v>728280942.60000002</c:v>
                </c:pt>
                <c:pt idx="64763">
                  <c:v>728292188.10000002</c:v>
                </c:pt>
                <c:pt idx="64764">
                  <c:v>728303433.60000002</c:v>
                </c:pt>
                <c:pt idx="64765">
                  <c:v>728314679.10000002</c:v>
                </c:pt>
                <c:pt idx="64766">
                  <c:v>728325924.60000002</c:v>
                </c:pt>
                <c:pt idx="64767">
                  <c:v>728337170.10000002</c:v>
                </c:pt>
                <c:pt idx="64768">
                  <c:v>728348415.60000002</c:v>
                </c:pt>
                <c:pt idx="64769">
                  <c:v>728359661.10000002</c:v>
                </c:pt>
                <c:pt idx="64770">
                  <c:v>728370906.60000002</c:v>
                </c:pt>
                <c:pt idx="64771">
                  <c:v>728382152.10000002</c:v>
                </c:pt>
                <c:pt idx="64772">
                  <c:v>728393397.60000002</c:v>
                </c:pt>
                <c:pt idx="64773">
                  <c:v>728404643.10000002</c:v>
                </c:pt>
                <c:pt idx="64774">
                  <c:v>728415888.60000002</c:v>
                </c:pt>
                <c:pt idx="64775">
                  <c:v>728427134.10000002</c:v>
                </c:pt>
                <c:pt idx="64776">
                  <c:v>728438379.60000002</c:v>
                </c:pt>
                <c:pt idx="64777">
                  <c:v>728449625.10000002</c:v>
                </c:pt>
                <c:pt idx="64778">
                  <c:v>728460870.60000002</c:v>
                </c:pt>
                <c:pt idx="64779">
                  <c:v>728472116.10000002</c:v>
                </c:pt>
                <c:pt idx="64780">
                  <c:v>728483361.60000002</c:v>
                </c:pt>
                <c:pt idx="64781">
                  <c:v>728494607.10000002</c:v>
                </c:pt>
                <c:pt idx="64782">
                  <c:v>728505852.60000002</c:v>
                </c:pt>
                <c:pt idx="64783">
                  <c:v>728517098.10000002</c:v>
                </c:pt>
                <c:pt idx="64784">
                  <c:v>728528343.60000002</c:v>
                </c:pt>
                <c:pt idx="64785">
                  <c:v>728539589.10000002</c:v>
                </c:pt>
                <c:pt idx="64786">
                  <c:v>728550834.60000002</c:v>
                </c:pt>
                <c:pt idx="64787">
                  <c:v>728562080.10000002</c:v>
                </c:pt>
                <c:pt idx="64788">
                  <c:v>728573325.60000002</c:v>
                </c:pt>
                <c:pt idx="64789">
                  <c:v>728584571.10000002</c:v>
                </c:pt>
                <c:pt idx="64790">
                  <c:v>728595816.60000002</c:v>
                </c:pt>
                <c:pt idx="64791">
                  <c:v>728607062.10000002</c:v>
                </c:pt>
                <c:pt idx="64792">
                  <c:v>728618307.60000002</c:v>
                </c:pt>
                <c:pt idx="64793">
                  <c:v>728629553.10000002</c:v>
                </c:pt>
                <c:pt idx="64794">
                  <c:v>728640798.60000002</c:v>
                </c:pt>
                <c:pt idx="64795">
                  <c:v>728652044.10000002</c:v>
                </c:pt>
                <c:pt idx="64796">
                  <c:v>728663289.60000002</c:v>
                </c:pt>
                <c:pt idx="64797">
                  <c:v>728674535.10000002</c:v>
                </c:pt>
                <c:pt idx="64798">
                  <c:v>728685780.60000002</c:v>
                </c:pt>
                <c:pt idx="64799">
                  <c:v>728697026.10000002</c:v>
                </c:pt>
                <c:pt idx="64800">
                  <c:v>728708271.60000002</c:v>
                </c:pt>
                <c:pt idx="64801">
                  <c:v>728719517.10000002</c:v>
                </c:pt>
                <c:pt idx="64802">
                  <c:v>728730762.60000002</c:v>
                </c:pt>
                <c:pt idx="64803">
                  <c:v>728742008.10000002</c:v>
                </c:pt>
                <c:pt idx="64804">
                  <c:v>728753253.60000002</c:v>
                </c:pt>
                <c:pt idx="64805">
                  <c:v>728764499.10000002</c:v>
                </c:pt>
                <c:pt idx="64806">
                  <c:v>728775744.60000002</c:v>
                </c:pt>
                <c:pt idx="64807">
                  <c:v>728786990.10000002</c:v>
                </c:pt>
                <c:pt idx="64808">
                  <c:v>728798235.60000002</c:v>
                </c:pt>
                <c:pt idx="64809">
                  <c:v>728809481.10000002</c:v>
                </c:pt>
                <c:pt idx="64810">
                  <c:v>728820726.60000002</c:v>
                </c:pt>
                <c:pt idx="64811">
                  <c:v>728831972.10000002</c:v>
                </c:pt>
                <c:pt idx="64812">
                  <c:v>728843217.5</c:v>
                </c:pt>
                <c:pt idx="64813">
                  <c:v>728854463</c:v>
                </c:pt>
                <c:pt idx="64814">
                  <c:v>728865708.5</c:v>
                </c:pt>
                <c:pt idx="64815">
                  <c:v>728876954</c:v>
                </c:pt>
                <c:pt idx="64816">
                  <c:v>728888199.5</c:v>
                </c:pt>
                <c:pt idx="64817">
                  <c:v>728899445</c:v>
                </c:pt>
                <c:pt idx="64818">
                  <c:v>728910690.5</c:v>
                </c:pt>
                <c:pt idx="64819">
                  <c:v>728921936</c:v>
                </c:pt>
                <c:pt idx="64820">
                  <c:v>728933181.5</c:v>
                </c:pt>
                <c:pt idx="64821">
                  <c:v>728944427</c:v>
                </c:pt>
                <c:pt idx="64822">
                  <c:v>728955672.5</c:v>
                </c:pt>
                <c:pt idx="64823">
                  <c:v>728966918</c:v>
                </c:pt>
                <c:pt idx="64824">
                  <c:v>728978163.5</c:v>
                </c:pt>
                <c:pt idx="64825">
                  <c:v>728989409</c:v>
                </c:pt>
                <c:pt idx="64826">
                  <c:v>729000654.5</c:v>
                </c:pt>
                <c:pt idx="64827">
                  <c:v>729011900</c:v>
                </c:pt>
                <c:pt idx="64828">
                  <c:v>729023145.5</c:v>
                </c:pt>
                <c:pt idx="64829">
                  <c:v>729034391</c:v>
                </c:pt>
                <c:pt idx="64830">
                  <c:v>729045636.5</c:v>
                </c:pt>
                <c:pt idx="64831">
                  <c:v>729056882</c:v>
                </c:pt>
                <c:pt idx="64832">
                  <c:v>729068127.5</c:v>
                </c:pt>
                <c:pt idx="64833">
                  <c:v>729079373</c:v>
                </c:pt>
                <c:pt idx="64834">
                  <c:v>729090618.5</c:v>
                </c:pt>
                <c:pt idx="64835">
                  <c:v>729101864</c:v>
                </c:pt>
                <c:pt idx="64836">
                  <c:v>729113109.5</c:v>
                </c:pt>
                <c:pt idx="64837">
                  <c:v>729124355</c:v>
                </c:pt>
                <c:pt idx="64838">
                  <c:v>729135600.5</c:v>
                </c:pt>
                <c:pt idx="64839">
                  <c:v>729146846</c:v>
                </c:pt>
                <c:pt idx="64840">
                  <c:v>729158091.5</c:v>
                </c:pt>
                <c:pt idx="64841">
                  <c:v>729169337</c:v>
                </c:pt>
                <c:pt idx="64842">
                  <c:v>729180582.5</c:v>
                </c:pt>
                <c:pt idx="64843">
                  <c:v>729191828</c:v>
                </c:pt>
                <c:pt idx="64844">
                  <c:v>729203073.5</c:v>
                </c:pt>
                <c:pt idx="64845">
                  <c:v>729214319</c:v>
                </c:pt>
                <c:pt idx="64846">
                  <c:v>729225564.5</c:v>
                </c:pt>
                <c:pt idx="64847">
                  <c:v>729236810</c:v>
                </c:pt>
                <c:pt idx="64848">
                  <c:v>729248055.5</c:v>
                </c:pt>
                <c:pt idx="64849">
                  <c:v>729259301</c:v>
                </c:pt>
                <c:pt idx="64850">
                  <c:v>729270546.5</c:v>
                </c:pt>
                <c:pt idx="64851">
                  <c:v>729281792</c:v>
                </c:pt>
                <c:pt idx="64852">
                  <c:v>729293037.5</c:v>
                </c:pt>
                <c:pt idx="64853">
                  <c:v>729304283</c:v>
                </c:pt>
                <c:pt idx="64854">
                  <c:v>729315528.5</c:v>
                </c:pt>
                <c:pt idx="64855">
                  <c:v>729326774</c:v>
                </c:pt>
                <c:pt idx="64856">
                  <c:v>729338019.5</c:v>
                </c:pt>
                <c:pt idx="64857">
                  <c:v>729349265</c:v>
                </c:pt>
                <c:pt idx="64858">
                  <c:v>729360510.5</c:v>
                </c:pt>
                <c:pt idx="64859">
                  <c:v>729371756</c:v>
                </c:pt>
                <c:pt idx="64860">
                  <c:v>729383001.5</c:v>
                </c:pt>
                <c:pt idx="64861">
                  <c:v>729394247</c:v>
                </c:pt>
                <c:pt idx="64862">
                  <c:v>729405492.5</c:v>
                </c:pt>
                <c:pt idx="64863">
                  <c:v>729416737.89999998</c:v>
                </c:pt>
                <c:pt idx="64864">
                  <c:v>729427983.39999998</c:v>
                </c:pt>
                <c:pt idx="64865">
                  <c:v>729439228.89999998</c:v>
                </c:pt>
                <c:pt idx="64866">
                  <c:v>729450474.39999998</c:v>
                </c:pt>
                <c:pt idx="64867">
                  <c:v>729461719.89999998</c:v>
                </c:pt>
                <c:pt idx="64868">
                  <c:v>729472965.39999998</c:v>
                </c:pt>
                <c:pt idx="64869">
                  <c:v>729484210.89999998</c:v>
                </c:pt>
                <c:pt idx="64870">
                  <c:v>729495456.39999998</c:v>
                </c:pt>
                <c:pt idx="64871">
                  <c:v>729506701.89999998</c:v>
                </c:pt>
                <c:pt idx="64872">
                  <c:v>729517947.39999998</c:v>
                </c:pt>
                <c:pt idx="64873">
                  <c:v>729529192.89999998</c:v>
                </c:pt>
                <c:pt idx="64874">
                  <c:v>729540438.39999998</c:v>
                </c:pt>
                <c:pt idx="64875">
                  <c:v>729551683.89999998</c:v>
                </c:pt>
                <c:pt idx="64876">
                  <c:v>729562929.39999998</c:v>
                </c:pt>
                <c:pt idx="64877">
                  <c:v>729574174.89999998</c:v>
                </c:pt>
                <c:pt idx="64878">
                  <c:v>729585420.39999998</c:v>
                </c:pt>
                <c:pt idx="64879">
                  <c:v>729596665.89999998</c:v>
                </c:pt>
                <c:pt idx="64880">
                  <c:v>729607911.39999998</c:v>
                </c:pt>
                <c:pt idx="64881">
                  <c:v>729619156.89999998</c:v>
                </c:pt>
                <c:pt idx="64882">
                  <c:v>729630402.39999998</c:v>
                </c:pt>
                <c:pt idx="64883">
                  <c:v>729641647.89999998</c:v>
                </c:pt>
                <c:pt idx="64884">
                  <c:v>729652893.39999998</c:v>
                </c:pt>
                <c:pt idx="64885">
                  <c:v>729664138.89999998</c:v>
                </c:pt>
                <c:pt idx="64886">
                  <c:v>729675384.39999998</c:v>
                </c:pt>
                <c:pt idx="64887">
                  <c:v>729686629.89999998</c:v>
                </c:pt>
                <c:pt idx="64888">
                  <c:v>729697875.39999998</c:v>
                </c:pt>
                <c:pt idx="64889">
                  <c:v>729709120.89999998</c:v>
                </c:pt>
                <c:pt idx="64890">
                  <c:v>729720366.39999998</c:v>
                </c:pt>
                <c:pt idx="64891">
                  <c:v>729731611.89999998</c:v>
                </c:pt>
                <c:pt idx="64892">
                  <c:v>729742857.39999998</c:v>
                </c:pt>
                <c:pt idx="64893">
                  <c:v>729754102.89999998</c:v>
                </c:pt>
                <c:pt idx="64894">
                  <c:v>729765348.39999998</c:v>
                </c:pt>
                <c:pt idx="64895">
                  <c:v>729776593.89999998</c:v>
                </c:pt>
                <c:pt idx="64896">
                  <c:v>729787839.39999998</c:v>
                </c:pt>
                <c:pt idx="64897">
                  <c:v>729799084.89999998</c:v>
                </c:pt>
                <c:pt idx="64898">
                  <c:v>729810330.39999998</c:v>
                </c:pt>
                <c:pt idx="64899">
                  <c:v>729821575.89999998</c:v>
                </c:pt>
                <c:pt idx="64900">
                  <c:v>729832821.39999998</c:v>
                </c:pt>
                <c:pt idx="64901">
                  <c:v>729844066.89999998</c:v>
                </c:pt>
                <c:pt idx="64902">
                  <c:v>729855312.39999998</c:v>
                </c:pt>
                <c:pt idx="64903">
                  <c:v>729866557.89999998</c:v>
                </c:pt>
                <c:pt idx="64904">
                  <c:v>729877803.39999998</c:v>
                </c:pt>
                <c:pt idx="64905">
                  <c:v>729889048.89999998</c:v>
                </c:pt>
                <c:pt idx="64906">
                  <c:v>729900294.39999998</c:v>
                </c:pt>
                <c:pt idx="64907">
                  <c:v>729911539.89999998</c:v>
                </c:pt>
                <c:pt idx="64908">
                  <c:v>729922785.39999998</c:v>
                </c:pt>
                <c:pt idx="64909">
                  <c:v>729934030.89999998</c:v>
                </c:pt>
                <c:pt idx="64910">
                  <c:v>729945276.39999998</c:v>
                </c:pt>
                <c:pt idx="64911">
                  <c:v>729956521.89999998</c:v>
                </c:pt>
                <c:pt idx="64912">
                  <c:v>729967767.39999998</c:v>
                </c:pt>
                <c:pt idx="64913">
                  <c:v>729979012.79999995</c:v>
                </c:pt>
                <c:pt idx="64914">
                  <c:v>729990258.29999995</c:v>
                </c:pt>
                <c:pt idx="64915">
                  <c:v>730001503.79999995</c:v>
                </c:pt>
                <c:pt idx="64916">
                  <c:v>730012749.29999995</c:v>
                </c:pt>
                <c:pt idx="64917">
                  <c:v>730023994.79999995</c:v>
                </c:pt>
                <c:pt idx="64918">
                  <c:v>730035240.29999995</c:v>
                </c:pt>
                <c:pt idx="64919">
                  <c:v>730046485.79999995</c:v>
                </c:pt>
                <c:pt idx="64920">
                  <c:v>730057731.29999995</c:v>
                </c:pt>
                <c:pt idx="64921">
                  <c:v>730068976.79999995</c:v>
                </c:pt>
                <c:pt idx="64922">
                  <c:v>730080222.29999995</c:v>
                </c:pt>
                <c:pt idx="64923">
                  <c:v>730091467.79999995</c:v>
                </c:pt>
                <c:pt idx="64924">
                  <c:v>730102713.29999995</c:v>
                </c:pt>
                <c:pt idx="64925">
                  <c:v>730113958.79999995</c:v>
                </c:pt>
                <c:pt idx="64926">
                  <c:v>730125204.29999995</c:v>
                </c:pt>
                <c:pt idx="64927">
                  <c:v>730136449.79999995</c:v>
                </c:pt>
                <c:pt idx="64928">
                  <c:v>730147695.29999995</c:v>
                </c:pt>
                <c:pt idx="64929">
                  <c:v>730158940.79999995</c:v>
                </c:pt>
                <c:pt idx="64930">
                  <c:v>730170186.29999995</c:v>
                </c:pt>
                <c:pt idx="64931">
                  <c:v>730181431.79999995</c:v>
                </c:pt>
                <c:pt idx="64932">
                  <c:v>730192677.29999995</c:v>
                </c:pt>
                <c:pt idx="64933">
                  <c:v>730203922.79999995</c:v>
                </c:pt>
                <c:pt idx="64934">
                  <c:v>730215168.29999995</c:v>
                </c:pt>
                <c:pt idx="64935">
                  <c:v>730226413.79999995</c:v>
                </c:pt>
                <c:pt idx="64936">
                  <c:v>730237659.29999995</c:v>
                </c:pt>
                <c:pt idx="64937">
                  <c:v>730248904.79999995</c:v>
                </c:pt>
                <c:pt idx="64938">
                  <c:v>730260150.29999995</c:v>
                </c:pt>
                <c:pt idx="64939">
                  <c:v>730271395.79999995</c:v>
                </c:pt>
                <c:pt idx="64940">
                  <c:v>730282641.29999995</c:v>
                </c:pt>
                <c:pt idx="64941">
                  <c:v>730293886.79999995</c:v>
                </c:pt>
                <c:pt idx="64942">
                  <c:v>730305132.29999995</c:v>
                </c:pt>
                <c:pt idx="64943">
                  <c:v>730316377.79999995</c:v>
                </c:pt>
                <c:pt idx="64944">
                  <c:v>730327623.29999995</c:v>
                </c:pt>
                <c:pt idx="64945">
                  <c:v>730338868.79999995</c:v>
                </c:pt>
                <c:pt idx="64946">
                  <c:v>730350114.29999995</c:v>
                </c:pt>
                <c:pt idx="64947">
                  <c:v>730361359.79999995</c:v>
                </c:pt>
                <c:pt idx="64948">
                  <c:v>730372605.29999995</c:v>
                </c:pt>
                <c:pt idx="64949">
                  <c:v>730383850.79999995</c:v>
                </c:pt>
                <c:pt idx="64950">
                  <c:v>730395096.29999995</c:v>
                </c:pt>
                <c:pt idx="64951">
                  <c:v>730406341.79999995</c:v>
                </c:pt>
                <c:pt idx="64952">
                  <c:v>730417587.29999995</c:v>
                </c:pt>
                <c:pt idx="64953">
                  <c:v>730428832.79999995</c:v>
                </c:pt>
                <c:pt idx="64954">
                  <c:v>730440078.29999995</c:v>
                </c:pt>
                <c:pt idx="64955">
                  <c:v>730451323.79999995</c:v>
                </c:pt>
                <c:pt idx="64956">
                  <c:v>730462569.29999995</c:v>
                </c:pt>
                <c:pt idx="64957">
                  <c:v>730473814.79999995</c:v>
                </c:pt>
                <c:pt idx="64958">
                  <c:v>730485060.29999995</c:v>
                </c:pt>
                <c:pt idx="64959">
                  <c:v>730496305.79999995</c:v>
                </c:pt>
                <c:pt idx="64960">
                  <c:v>730507551.29999995</c:v>
                </c:pt>
                <c:pt idx="64961">
                  <c:v>730518796.79999995</c:v>
                </c:pt>
                <c:pt idx="64962">
                  <c:v>730530042.29999995</c:v>
                </c:pt>
                <c:pt idx="64963">
                  <c:v>730541287.79999995</c:v>
                </c:pt>
                <c:pt idx="64964">
                  <c:v>730552533.20000005</c:v>
                </c:pt>
                <c:pt idx="64965">
                  <c:v>730563778.70000005</c:v>
                </c:pt>
                <c:pt idx="64966">
                  <c:v>730575024.20000005</c:v>
                </c:pt>
                <c:pt idx="64967">
                  <c:v>730586269.70000005</c:v>
                </c:pt>
                <c:pt idx="64968">
                  <c:v>730597515.20000005</c:v>
                </c:pt>
                <c:pt idx="64969">
                  <c:v>730608760.70000005</c:v>
                </c:pt>
                <c:pt idx="64970">
                  <c:v>730620006.20000005</c:v>
                </c:pt>
                <c:pt idx="64971">
                  <c:v>730631251.70000005</c:v>
                </c:pt>
                <c:pt idx="64972">
                  <c:v>730642497.20000005</c:v>
                </c:pt>
                <c:pt idx="64973">
                  <c:v>730653742.70000005</c:v>
                </c:pt>
                <c:pt idx="64974">
                  <c:v>730664988.20000005</c:v>
                </c:pt>
                <c:pt idx="64975">
                  <c:v>730676233.70000005</c:v>
                </c:pt>
                <c:pt idx="64976">
                  <c:v>730687479.20000005</c:v>
                </c:pt>
                <c:pt idx="64977">
                  <c:v>730698724.70000005</c:v>
                </c:pt>
                <c:pt idx="64978">
                  <c:v>730709970.20000005</c:v>
                </c:pt>
                <c:pt idx="64979">
                  <c:v>730721215.70000005</c:v>
                </c:pt>
                <c:pt idx="64980">
                  <c:v>730732461.20000005</c:v>
                </c:pt>
                <c:pt idx="64981">
                  <c:v>730743706.70000005</c:v>
                </c:pt>
                <c:pt idx="64982">
                  <c:v>730754952.20000005</c:v>
                </c:pt>
                <c:pt idx="64983">
                  <c:v>730766197.70000005</c:v>
                </c:pt>
                <c:pt idx="64984">
                  <c:v>730777443.20000005</c:v>
                </c:pt>
                <c:pt idx="64985">
                  <c:v>730788688.70000005</c:v>
                </c:pt>
                <c:pt idx="64986">
                  <c:v>730799934.20000005</c:v>
                </c:pt>
                <c:pt idx="64987">
                  <c:v>730811179.70000005</c:v>
                </c:pt>
                <c:pt idx="64988">
                  <c:v>730822425.20000005</c:v>
                </c:pt>
                <c:pt idx="64989">
                  <c:v>730833670.70000005</c:v>
                </c:pt>
                <c:pt idx="64990">
                  <c:v>730844916.20000005</c:v>
                </c:pt>
                <c:pt idx="64991">
                  <c:v>730856161.70000005</c:v>
                </c:pt>
                <c:pt idx="64992">
                  <c:v>730867407.20000005</c:v>
                </c:pt>
                <c:pt idx="64993">
                  <c:v>730878652.70000005</c:v>
                </c:pt>
                <c:pt idx="64994">
                  <c:v>730889898.20000005</c:v>
                </c:pt>
                <c:pt idx="64995">
                  <c:v>730901143.70000005</c:v>
                </c:pt>
                <c:pt idx="64996">
                  <c:v>730912389.20000005</c:v>
                </c:pt>
                <c:pt idx="64997">
                  <c:v>730923634.70000005</c:v>
                </c:pt>
                <c:pt idx="64998">
                  <c:v>730934880.20000005</c:v>
                </c:pt>
                <c:pt idx="64999">
                  <c:v>730946125.70000005</c:v>
                </c:pt>
                <c:pt idx="65000">
                  <c:v>730957371.20000005</c:v>
                </c:pt>
                <c:pt idx="65001">
                  <c:v>730968616.70000005</c:v>
                </c:pt>
                <c:pt idx="65002">
                  <c:v>730979862.20000005</c:v>
                </c:pt>
                <c:pt idx="65003">
                  <c:v>730991107.70000005</c:v>
                </c:pt>
                <c:pt idx="65004">
                  <c:v>731002353.20000005</c:v>
                </c:pt>
                <c:pt idx="65005">
                  <c:v>731013598.70000005</c:v>
                </c:pt>
                <c:pt idx="65006">
                  <c:v>731024844.20000005</c:v>
                </c:pt>
                <c:pt idx="65007">
                  <c:v>731036089.70000005</c:v>
                </c:pt>
                <c:pt idx="65008">
                  <c:v>731047335.20000005</c:v>
                </c:pt>
                <c:pt idx="65009">
                  <c:v>731058580.70000005</c:v>
                </c:pt>
                <c:pt idx="65010">
                  <c:v>731069826.20000005</c:v>
                </c:pt>
                <c:pt idx="65011">
                  <c:v>731081071.70000005</c:v>
                </c:pt>
                <c:pt idx="65012">
                  <c:v>731092317.20000005</c:v>
                </c:pt>
                <c:pt idx="65013">
                  <c:v>731103562.70000005</c:v>
                </c:pt>
                <c:pt idx="65014">
                  <c:v>731114808.10000002</c:v>
                </c:pt>
                <c:pt idx="65015">
                  <c:v>731126053.60000002</c:v>
                </c:pt>
                <c:pt idx="65016">
                  <c:v>731137299.10000002</c:v>
                </c:pt>
                <c:pt idx="65017">
                  <c:v>731148544.60000002</c:v>
                </c:pt>
                <c:pt idx="65018">
                  <c:v>731159790.10000002</c:v>
                </c:pt>
                <c:pt idx="65019">
                  <c:v>731171035.60000002</c:v>
                </c:pt>
                <c:pt idx="65020">
                  <c:v>731182281.10000002</c:v>
                </c:pt>
                <c:pt idx="65021">
                  <c:v>731193526.60000002</c:v>
                </c:pt>
                <c:pt idx="65022">
                  <c:v>731204772.10000002</c:v>
                </c:pt>
                <c:pt idx="65023">
                  <c:v>731216017.60000002</c:v>
                </c:pt>
                <c:pt idx="65024">
                  <c:v>731227263.10000002</c:v>
                </c:pt>
                <c:pt idx="65025">
                  <c:v>731238508.60000002</c:v>
                </c:pt>
                <c:pt idx="65026">
                  <c:v>731249754.10000002</c:v>
                </c:pt>
                <c:pt idx="65027">
                  <c:v>731260999.60000002</c:v>
                </c:pt>
                <c:pt idx="65028">
                  <c:v>731272245.10000002</c:v>
                </c:pt>
                <c:pt idx="65029">
                  <c:v>731283490.60000002</c:v>
                </c:pt>
                <c:pt idx="65030">
                  <c:v>731294736.10000002</c:v>
                </c:pt>
                <c:pt idx="65031">
                  <c:v>731305981.60000002</c:v>
                </c:pt>
                <c:pt idx="65032">
                  <c:v>731317227.10000002</c:v>
                </c:pt>
                <c:pt idx="65033">
                  <c:v>731328472.60000002</c:v>
                </c:pt>
                <c:pt idx="65034">
                  <c:v>731339718.10000002</c:v>
                </c:pt>
                <c:pt idx="65035">
                  <c:v>731350963.60000002</c:v>
                </c:pt>
                <c:pt idx="65036">
                  <c:v>731362209.10000002</c:v>
                </c:pt>
                <c:pt idx="65037">
                  <c:v>731373454.60000002</c:v>
                </c:pt>
                <c:pt idx="65038">
                  <c:v>731384700.10000002</c:v>
                </c:pt>
                <c:pt idx="65039">
                  <c:v>731395945.60000002</c:v>
                </c:pt>
                <c:pt idx="65040">
                  <c:v>731407191.10000002</c:v>
                </c:pt>
                <c:pt idx="65041">
                  <c:v>731418436.60000002</c:v>
                </c:pt>
                <c:pt idx="65042">
                  <c:v>731429682.10000002</c:v>
                </c:pt>
                <c:pt idx="65043">
                  <c:v>731440927.60000002</c:v>
                </c:pt>
                <c:pt idx="65044">
                  <c:v>731452173.10000002</c:v>
                </c:pt>
                <c:pt idx="65045">
                  <c:v>731463418.60000002</c:v>
                </c:pt>
                <c:pt idx="65046">
                  <c:v>731474664.10000002</c:v>
                </c:pt>
                <c:pt idx="65047">
                  <c:v>731485909.60000002</c:v>
                </c:pt>
                <c:pt idx="65048">
                  <c:v>731497155.10000002</c:v>
                </c:pt>
                <c:pt idx="65049">
                  <c:v>731508400.60000002</c:v>
                </c:pt>
                <c:pt idx="65050">
                  <c:v>731519646.10000002</c:v>
                </c:pt>
                <c:pt idx="65051">
                  <c:v>731530891.60000002</c:v>
                </c:pt>
                <c:pt idx="65052">
                  <c:v>731542137.10000002</c:v>
                </c:pt>
                <c:pt idx="65053">
                  <c:v>731553382.60000002</c:v>
                </c:pt>
                <c:pt idx="65054">
                  <c:v>731564628.10000002</c:v>
                </c:pt>
                <c:pt idx="65055">
                  <c:v>731575873.60000002</c:v>
                </c:pt>
                <c:pt idx="65056">
                  <c:v>731587119.10000002</c:v>
                </c:pt>
                <c:pt idx="65057">
                  <c:v>731598364.60000002</c:v>
                </c:pt>
                <c:pt idx="65058">
                  <c:v>731609610.10000002</c:v>
                </c:pt>
                <c:pt idx="65059">
                  <c:v>731620855.60000002</c:v>
                </c:pt>
                <c:pt idx="65060">
                  <c:v>731632101.10000002</c:v>
                </c:pt>
                <c:pt idx="65061">
                  <c:v>731643346.60000002</c:v>
                </c:pt>
                <c:pt idx="65062">
                  <c:v>731654592.10000002</c:v>
                </c:pt>
                <c:pt idx="65063">
                  <c:v>731665837.60000002</c:v>
                </c:pt>
                <c:pt idx="65064">
                  <c:v>731677083.10000002</c:v>
                </c:pt>
                <c:pt idx="65065">
                  <c:v>731688328.5</c:v>
                </c:pt>
                <c:pt idx="65066">
                  <c:v>731699574</c:v>
                </c:pt>
                <c:pt idx="65067">
                  <c:v>731710819.5</c:v>
                </c:pt>
                <c:pt idx="65068">
                  <c:v>731722065</c:v>
                </c:pt>
                <c:pt idx="65069">
                  <c:v>731733310.5</c:v>
                </c:pt>
                <c:pt idx="65070">
                  <c:v>731744556</c:v>
                </c:pt>
                <c:pt idx="65071">
                  <c:v>731755801.5</c:v>
                </c:pt>
                <c:pt idx="65072">
                  <c:v>731767047</c:v>
                </c:pt>
                <c:pt idx="65073">
                  <c:v>731778292.5</c:v>
                </c:pt>
                <c:pt idx="65074">
                  <c:v>731789538</c:v>
                </c:pt>
                <c:pt idx="65075">
                  <c:v>731800783.5</c:v>
                </c:pt>
                <c:pt idx="65076">
                  <c:v>731812029</c:v>
                </c:pt>
                <c:pt idx="65077">
                  <c:v>731823274.5</c:v>
                </c:pt>
                <c:pt idx="65078">
                  <c:v>731834520</c:v>
                </c:pt>
                <c:pt idx="65079">
                  <c:v>731845765.5</c:v>
                </c:pt>
                <c:pt idx="65080">
                  <c:v>731857011</c:v>
                </c:pt>
                <c:pt idx="65081">
                  <c:v>731868256.5</c:v>
                </c:pt>
                <c:pt idx="65082">
                  <c:v>731879502</c:v>
                </c:pt>
                <c:pt idx="65083">
                  <c:v>731890747.5</c:v>
                </c:pt>
                <c:pt idx="65084">
                  <c:v>731901993</c:v>
                </c:pt>
                <c:pt idx="65085">
                  <c:v>731913238.5</c:v>
                </c:pt>
                <c:pt idx="65086">
                  <c:v>731924484</c:v>
                </c:pt>
                <c:pt idx="65087">
                  <c:v>731935729.5</c:v>
                </c:pt>
                <c:pt idx="65088">
                  <c:v>731946975</c:v>
                </c:pt>
                <c:pt idx="65089">
                  <c:v>731958220.5</c:v>
                </c:pt>
                <c:pt idx="65090">
                  <c:v>731969466</c:v>
                </c:pt>
                <c:pt idx="65091">
                  <c:v>731980711.5</c:v>
                </c:pt>
                <c:pt idx="65092">
                  <c:v>731991957</c:v>
                </c:pt>
                <c:pt idx="65093">
                  <c:v>732003202.5</c:v>
                </c:pt>
                <c:pt idx="65094">
                  <c:v>732014448</c:v>
                </c:pt>
                <c:pt idx="65095">
                  <c:v>732025693.5</c:v>
                </c:pt>
                <c:pt idx="65096">
                  <c:v>732036939</c:v>
                </c:pt>
                <c:pt idx="65097">
                  <c:v>732048184.5</c:v>
                </c:pt>
                <c:pt idx="65098">
                  <c:v>732059430</c:v>
                </c:pt>
                <c:pt idx="65099">
                  <c:v>732070675.5</c:v>
                </c:pt>
                <c:pt idx="65100">
                  <c:v>732081921</c:v>
                </c:pt>
                <c:pt idx="65101">
                  <c:v>732093166.5</c:v>
                </c:pt>
                <c:pt idx="65102">
                  <c:v>732104412</c:v>
                </c:pt>
                <c:pt idx="65103">
                  <c:v>732115657.5</c:v>
                </c:pt>
                <c:pt idx="65104">
                  <c:v>732126903</c:v>
                </c:pt>
                <c:pt idx="65105">
                  <c:v>732138148.5</c:v>
                </c:pt>
                <c:pt idx="65106">
                  <c:v>732149394</c:v>
                </c:pt>
                <c:pt idx="65107">
                  <c:v>732160639.5</c:v>
                </c:pt>
                <c:pt idx="65108">
                  <c:v>732171885</c:v>
                </c:pt>
                <c:pt idx="65109">
                  <c:v>732183130.5</c:v>
                </c:pt>
                <c:pt idx="65110">
                  <c:v>732194376</c:v>
                </c:pt>
                <c:pt idx="65111">
                  <c:v>732205621.5</c:v>
                </c:pt>
                <c:pt idx="65112">
                  <c:v>732216867</c:v>
                </c:pt>
                <c:pt idx="65113">
                  <c:v>732228112.5</c:v>
                </c:pt>
                <c:pt idx="65114">
                  <c:v>732239358</c:v>
                </c:pt>
                <c:pt idx="65115">
                  <c:v>732250603.39999998</c:v>
                </c:pt>
                <c:pt idx="65116">
                  <c:v>732261848.89999998</c:v>
                </c:pt>
                <c:pt idx="65117">
                  <c:v>732273094.39999998</c:v>
                </c:pt>
                <c:pt idx="65118">
                  <c:v>732284339.89999998</c:v>
                </c:pt>
                <c:pt idx="65119">
                  <c:v>732295585.39999998</c:v>
                </c:pt>
                <c:pt idx="65120">
                  <c:v>732306830.89999998</c:v>
                </c:pt>
                <c:pt idx="65121">
                  <c:v>732318076.39999998</c:v>
                </c:pt>
                <c:pt idx="65122">
                  <c:v>732329321.89999998</c:v>
                </c:pt>
                <c:pt idx="65123">
                  <c:v>732340567.39999998</c:v>
                </c:pt>
                <c:pt idx="65124">
                  <c:v>732351812.89999998</c:v>
                </c:pt>
                <c:pt idx="65125">
                  <c:v>732363058.39999998</c:v>
                </c:pt>
                <c:pt idx="65126">
                  <c:v>732374303.89999998</c:v>
                </c:pt>
                <c:pt idx="65127">
                  <c:v>732385549.39999998</c:v>
                </c:pt>
                <c:pt idx="65128">
                  <c:v>732396794.89999998</c:v>
                </c:pt>
                <c:pt idx="65129">
                  <c:v>732408040.39999998</c:v>
                </c:pt>
                <c:pt idx="65130">
                  <c:v>732419285.89999998</c:v>
                </c:pt>
                <c:pt idx="65131">
                  <c:v>732430531.39999998</c:v>
                </c:pt>
                <c:pt idx="65132">
                  <c:v>732441776.89999998</c:v>
                </c:pt>
                <c:pt idx="65133">
                  <c:v>732453022.39999998</c:v>
                </c:pt>
                <c:pt idx="65134">
                  <c:v>732464267.89999998</c:v>
                </c:pt>
                <c:pt idx="65135">
                  <c:v>732475513.39999998</c:v>
                </c:pt>
                <c:pt idx="65136">
                  <c:v>732486758.89999998</c:v>
                </c:pt>
                <c:pt idx="65137">
                  <c:v>732498004.39999998</c:v>
                </c:pt>
                <c:pt idx="65138">
                  <c:v>732509249.89999998</c:v>
                </c:pt>
                <c:pt idx="65139">
                  <c:v>732520495.39999998</c:v>
                </c:pt>
                <c:pt idx="65140">
                  <c:v>732531740.89999998</c:v>
                </c:pt>
                <c:pt idx="65141">
                  <c:v>732542986.39999998</c:v>
                </c:pt>
                <c:pt idx="65142">
                  <c:v>732554231.89999998</c:v>
                </c:pt>
                <c:pt idx="65143">
                  <c:v>732565477.39999998</c:v>
                </c:pt>
                <c:pt idx="65144">
                  <c:v>732576722.89999998</c:v>
                </c:pt>
                <c:pt idx="65145">
                  <c:v>732587968.39999998</c:v>
                </c:pt>
                <c:pt idx="65146">
                  <c:v>732599213.89999998</c:v>
                </c:pt>
                <c:pt idx="65147">
                  <c:v>732610459.39999998</c:v>
                </c:pt>
                <c:pt idx="65148">
                  <c:v>732621704.89999998</c:v>
                </c:pt>
                <c:pt idx="65149">
                  <c:v>732632950.39999998</c:v>
                </c:pt>
                <c:pt idx="65150">
                  <c:v>732644195.89999998</c:v>
                </c:pt>
                <c:pt idx="65151">
                  <c:v>732655441.39999998</c:v>
                </c:pt>
                <c:pt idx="65152">
                  <c:v>732666686.89999998</c:v>
                </c:pt>
                <c:pt idx="65153">
                  <c:v>732677932.39999998</c:v>
                </c:pt>
                <c:pt idx="65154">
                  <c:v>732689177.89999998</c:v>
                </c:pt>
                <c:pt idx="65155">
                  <c:v>732700423.39999998</c:v>
                </c:pt>
                <c:pt idx="65156">
                  <c:v>732711668.89999998</c:v>
                </c:pt>
                <c:pt idx="65157">
                  <c:v>732722914.39999998</c:v>
                </c:pt>
                <c:pt idx="65158">
                  <c:v>732734159.89999998</c:v>
                </c:pt>
                <c:pt idx="65159">
                  <c:v>732745405.39999998</c:v>
                </c:pt>
                <c:pt idx="65160">
                  <c:v>732756650.89999998</c:v>
                </c:pt>
                <c:pt idx="65161">
                  <c:v>732767896.39999998</c:v>
                </c:pt>
                <c:pt idx="65162">
                  <c:v>732779141.89999998</c:v>
                </c:pt>
                <c:pt idx="65163">
                  <c:v>732790387.39999998</c:v>
                </c:pt>
                <c:pt idx="65164">
                  <c:v>732801632.89999998</c:v>
                </c:pt>
                <c:pt idx="65165">
                  <c:v>732812878.39999998</c:v>
                </c:pt>
                <c:pt idx="65166">
                  <c:v>732824123.79999995</c:v>
                </c:pt>
                <c:pt idx="65167">
                  <c:v>732835369.29999995</c:v>
                </c:pt>
                <c:pt idx="65168">
                  <c:v>732846614.79999995</c:v>
                </c:pt>
                <c:pt idx="65169">
                  <c:v>732857860.29999995</c:v>
                </c:pt>
                <c:pt idx="65170">
                  <c:v>732869105.79999995</c:v>
                </c:pt>
                <c:pt idx="65171">
                  <c:v>732880351.29999995</c:v>
                </c:pt>
                <c:pt idx="65172">
                  <c:v>732891596.79999995</c:v>
                </c:pt>
                <c:pt idx="65173">
                  <c:v>732902842.29999995</c:v>
                </c:pt>
                <c:pt idx="65174">
                  <c:v>732914087.79999995</c:v>
                </c:pt>
                <c:pt idx="65175">
                  <c:v>732925333.29999995</c:v>
                </c:pt>
                <c:pt idx="65176">
                  <c:v>732936578.79999995</c:v>
                </c:pt>
                <c:pt idx="65177">
                  <c:v>732947824.29999995</c:v>
                </c:pt>
                <c:pt idx="65178">
                  <c:v>732959069.79999995</c:v>
                </c:pt>
                <c:pt idx="65179">
                  <c:v>732970315.29999995</c:v>
                </c:pt>
                <c:pt idx="65180">
                  <c:v>732981560.79999995</c:v>
                </c:pt>
                <c:pt idx="65181">
                  <c:v>732992806.29999995</c:v>
                </c:pt>
                <c:pt idx="65182">
                  <c:v>733004051.79999995</c:v>
                </c:pt>
                <c:pt idx="65183">
                  <c:v>733015297.29999995</c:v>
                </c:pt>
                <c:pt idx="65184">
                  <c:v>733026542.79999995</c:v>
                </c:pt>
                <c:pt idx="65185">
                  <c:v>733037788.29999995</c:v>
                </c:pt>
                <c:pt idx="65186">
                  <c:v>733049033.79999995</c:v>
                </c:pt>
                <c:pt idx="65187">
                  <c:v>733060279.29999995</c:v>
                </c:pt>
                <c:pt idx="65188">
                  <c:v>733071524.79999995</c:v>
                </c:pt>
                <c:pt idx="65189">
                  <c:v>733082770.29999995</c:v>
                </c:pt>
                <c:pt idx="65190">
                  <c:v>733094015.79999995</c:v>
                </c:pt>
                <c:pt idx="65191">
                  <c:v>733105261.29999995</c:v>
                </c:pt>
                <c:pt idx="65192">
                  <c:v>733116506.79999995</c:v>
                </c:pt>
                <c:pt idx="65193">
                  <c:v>733127752.29999995</c:v>
                </c:pt>
                <c:pt idx="65194">
                  <c:v>733138997.79999995</c:v>
                </c:pt>
                <c:pt idx="65195">
                  <c:v>733150243.29999995</c:v>
                </c:pt>
                <c:pt idx="65196">
                  <c:v>733161488.79999995</c:v>
                </c:pt>
                <c:pt idx="65197">
                  <c:v>733172734.29999995</c:v>
                </c:pt>
                <c:pt idx="65198">
                  <c:v>733183979.79999995</c:v>
                </c:pt>
                <c:pt idx="65199">
                  <c:v>733195225.29999995</c:v>
                </c:pt>
                <c:pt idx="65200">
                  <c:v>733206470.79999995</c:v>
                </c:pt>
                <c:pt idx="65201">
                  <c:v>733217716.29999995</c:v>
                </c:pt>
                <c:pt idx="65202">
                  <c:v>733228961.79999995</c:v>
                </c:pt>
                <c:pt idx="65203">
                  <c:v>733240207.29999995</c:v>
                </c:pt>
                <c:pt idx="65204">
                  <c:v>733251452.79999995</c:v>
                </c:pt>
                <c:pt idx="65205">
                  <c:v>733262698.29999995</c:v>
                </c:pt>
                <c:pt idx="65206">
                  <c:v>733273943.79999995</c:v>
                </c:pt>
                <c:pt idx="65207">
                  <c:v>733285189.29999995</c:v>
                </c:pt>
                <c:pt idx="65208">
                  <c:v>733296434.79999995</c:v>
                </c:pt>
                <c:pt idx="65209">
                  <c:v>733307680.29999995</c:v>
                </c:pt>
                <c:pt idx="65210">
                  <c:v>733318925.79999995</c:v>
                </c:pt>
                <c:pt idx="65211">
                  <c:v>733330171.29999995</c:v>
                </c:pt>
                <c:pt idx="65212">
                  <c:v>733341416.79999995</c:v>
                </c:pt>
                <c:pt idx="65213">
                  <c:v>733352662.29999995</c:v>
                </c:pt>
                <c:pt idx="65214">
                  <c:v>733363907.79999995</c:v>
                </c:pt>
                <c:pt idx="65215">
                  <c:v>733375153.29999995</c:v>
                </c:pt>
                <c:pt idx="65216">
                  <c:v>733386398.70000005</c:v>
                </c:pt>
                <c:pt idx="65217">
                  <c:v>733397644.20000005</c:v>
                </c:pt>
                <c:pt idx="65218">
                  <c:v>733408889.70000005</c:v>
                </c:pt>
                <c:pt idx="65219">
                  <c:v>733420135.20000005</c:v>
                </c:pt>
                <c:pt idx="65220">
                  <c:v>733431380.70000005</c:v>
                </c:pt>
                <c:pt idx="65221">
                  <c:v>733442626.20000005</c:v>
                </c:pt>
                <c:pt idx="65222">
                  <c:v>733453871.70000005</c:v>
                </c:pt>
                <c:pt idx="65223">
                  <c:v>733465117.20000005</c:v>
                </c:pt>
                <c:pt idx="65224">
                  <c:v>733476362.70000005</c:v>
                </c:pt>
                <c:pt idx="65225">
                  <c:v>733487608.20000005</c:v>
                </c:pt>
                <c:pt idx="65226">
                  <c:v>733498853.70000005</c:v>
                </c:pt>
                <c:pt idx="65227">
                  <c:v>733510099.20000005</c:v>
                </c:pt>
                <c:pt idx="65228">
                  <c:v>733521344.70000005</c:v>
                </c:pt>
                <c:pt idx="65229">
                  <c:v>733532590.20000005</c:v>
                </c:pt>
                <c:pt idx="65230">
                  <c:v>733543835.70000005</c:v>
                </c:pt>
                <c:pt idx="65231">
                  <c:v>733555081.20000005</c:v>
                </c:pt>
                <c:pt idx="65232">
                  <c:v>733566326.70000005</c:v>
                </c:pt>
                <c:pt idx="65233">
                  <c:v>733577572.20000005</c:v>
                </c:pt>
                <c:pt idx="65234">
                  <c:v>733588817.70000005</c:v>
                </c:pt>
                <c:pt idx="65235">
                  <c:v>733600063.20000005</c:v>
                </c:pt>
                <c:pt idx="65236">
                  <c:v>733611308.70000005</c:v>
                </c:pt>
                <c:pt idx="65237">
                  <c:v>733622554.20000005</c:v>
                </c:pt>
                <c:pt idx="65238">
                  <c:v>733633799.70000005</c:v>
                </c:pt>
                <c:pt idx="65239">
                  <c:v>733645045.20000005</c:v>
                </c:pt>
                <c:pt idx="65240">
                  <c:v>733656290.70000005</c:v>
                </c:pt>
                <c:pt idx="65241">
                  <c:v>733667536.20000005</c:v>
                </c:pt>
                <c:pt idx="65242">
                  <c:v>733678781.70000005</c:v>
                </c:pt>
                <c:pt idx="65243">
                  <c:v>733690027.20000005</c:v>
                </c:pt>
                <c:pt idx="65244">
                  <c:v>733701272.70000005</c:v>
                </c:pt>
                <c:pt idx="65245">
                  <c:v>733712518.20000005</c:v>
                </c:pt>
                <c:pt idx="65246">
                  <c:v>733723763.70000005</c:v>
                </c:pt>
                <c:pt idx="65247">
                  <c:v>733735009.20000005</c:v>
                </c:pt>
                <c:pt idx="65248">
                  <c:v>733746254.70000005</c:v>
                </c:pt>
                <c:pt idx="65249">
                  <c:v>733757500.20000005</c:v>
                </c:pt>
                <c:pt idx="65250">
                  <c:v>733768745.70000005</c:v>
                </c:pt>
                <c:pt idx="65251">
                  <c:v>733779991.20000005</c:v>
                </c:pt>
                <c:pt idx="65252">
                  <c:v>733791236.70000005</c:v>
                </c:pt>
                <c:pt idx="65253">
                  <c:v>733802482.20000005</c:v>
                </c:pt>
                <c:pt idx="65254">
                  <c:v>733813727.70000005</c:v>
                </c:pt>
                <c:pt idx="65255">
                  <c:v>733824973.20000005</c:v>
                </c:pt>
                <c:pt idx="65256">
                  <c:v>733836218.70000005</c:v>
                </c:pt>
                <c:pt idx="65257">
                  <c:v>733847464.20000005</c:v>
                </c:pt>
                <c:pt idx="65258">
                  <c:v>733858709.70000005</c:v>
                </c:pt>
                <c:pt idx="65259">
                  <c:v>733869955.20000005</c:v>
                </c:pt>
                <c:pt idx="65260">
                  <c:v>733881200.70000005</c:v>
                </c:pt>
                <c:pt idx="65261">
                  <c:v>733892446.20000005</c:v>
                </c:pt>
                <c:pt idx="65262">
                  <c:v>733903691.70000005</c:v>
                </c:pt>
                <c:pt idx="65263">
                  <c:v>733914937.20000005</c:v>
                </c:pt>
                <c:pt idx="65264">
                  <c:v>733926182.70000005</c:v>
                </c:pt>
                <c:pt idx="65265">
                  <c:v>733937428.20000005</c:v>
                </c:pt>
                <c:pt idx="65266">
                  <c:v>733948673.70000005</c:v>
                </c:pt>
                <c:pt idx="65267">
                  <c:v>733959919.10000002</c:v>
                </c:pt>
                <c:pt idx="65268">
                  <c:v>733971164.60000002</c:v>
                </c:pt>
                <c:pt idx="65269">
                  <c:v>733982410.10000002</c:v>
                </c:pt>
                <c:pt idx="65270">
                  <c:v>733993655.60000002</c:v>
                </c:pt>
                <c:pt idx="65271">
                  <c:v>734004901.10000002</c:v>
                </c:pt>
                <c:pt idx="65272">
                  <c:v>734016146.60000002</c:v>
                </c:pt>
                <c:pt idx="65273">
                  <c:v>734027392.10000002</c:v>
                </c:pt>
                <c:pt idx="65274">
                  <c:v>734038637.60000002</c:v>
                </c:pt>
                <c:pt idx="65275">
                  <c:v>734049883.10000002</c:v>
                </c:pt>
                <c:pt idx="65276">
                  <c:v>734061128.60000002</c:v>
                </c:pt>
                <c:pt idx="65277">
                  <c:v>734072374.10000002</c:v>
                </c:pt>
                <c:pt idx="65278">
                  <c:v>734083619.60000002</c:v>
                </c:pt>
                <c:pt idx="65279">
                  <c:v>734094865.10000002</c:v>
                </c:pt>
                <c:pt idx="65280">
                  <c:v>734106110.60000002</c:v>
                </c:pt>
                <c:pt idx="65281">
                  <c:v>734117356.10000002</c:v>
                </c:pt>
                <c:pt idx="65282">
                  <c:v>734128601.60000002</c:v>
                </c:pt>
                <c:pt idx="65283">
                  <c:v>734139847.10000002</c:v>
                </c:pt>
                <c:pt idx="65284">
                  <c:v>734151092.60000002</c:v>
                </c:pt>
                <c:pt idx="65285">
                  <c:v>734162338.10000002</c:v>
                </c:pt>
                <c:pt idx="65286">
                  <c:v>734173583.60000002</c:v>
                </c:pt>
                <c:pt idx="65287">
                  <c:v>734184829.10000002</c:v>
                </c:pt>
                <c:pt idx="65288">
                  <c:v>734196074.60000002</c:v>
                </c:pt>
                <c:pt idx="65289">
                  <c:v>734207320.10000002</c:v>
                </c:pt>
                <c:pt idx="65290">
                  <c:v>734218565.60000002</c:v>
                </c:pt>
                <c:pt idx="65291">
                  <c:v>734229811.10000002</c:v>
                </c:pt>
                <c:pt idx="65292">
                  <c:v>734241056.60000002</c:v>
                </c:pt>
                <c:pt idx="65293">
                  <c:v>734252302.10000002</c:v>
                </c:pt>
                <c:pt idx="65294">
                  <c:v>734263547.60000002</c:v>
                </c:pt>
                <c:pt idx="65295">
                  <c:v>734274793.10000002</c:v>
                </c:pt>
                <c:pt idx="65296">
                  <c:v>734286038.60000002</c:v>
                </c:pt>
                <c:pt idx="65297">
                  <c:v>734297284.10000002</c:v>
                </c:pt>
                <c:pt idx="65298">
                  <c:v>734308529.60000002</c:v>
                </c:pt>
                <c:pt idx="65299">
                  <c:v>734319775.10000002</c:v>
                </c:pt>
                <c:pt idx="65300">
                  <c:v>734331020.60000002</c:v>
                </c:pt>
                <c:pt idx="65301">
                  <c:v>734342266.10000002</c:v>
                </c:pt>
                <c:pt idx="65302">
                  <c:v>734353511.60000002</c:v>
                </c:pt>
                <c:pt idx="65303">
                  <c:v>734364757.10000002</c:v>
                </c:pt>
                <c:pt idx="65304">
                  <c:v>734376002.60000002</c:v>
                </c:pt>
                <c:pt idx="65305">
                  <c:v>734387248.10000002</c:v>
                </c:pt>
                <c:pt idx="65306">
                  <c:v>734398493.60000002</c:v>
                </c:pt>
                <c:pt idx="65307">
                  <c:v>734409739.10000002</c:v>
                </c:pt>
                <c:pt idx="65308">
                  <c:v>734420984.60000002</c:v>
                </c:pt>
                <c:pt idx="65309">
                  <c:v>734432230.10000002</c:v>
                </c:pt>
                <c:pt idx="65310">
                  <c:v>734443475.60000002</c:v>
                </c:pt>
                <c:pt idx="65311">
                  <c:v>734454721.10000002</c:v>
                </c:pt>
                <c:pt idx="65312">
                  <c:v>734465966.60000002</c:v>
                </c:pt>
                <c:pt idx="65313">
                  <c:v>734477212.10000002</c:v>
                </c:pt>
                <c:pt idx="65314">
                  <c:v>734488457.60000002</c:v>
                </c:pt>
                <c:pt idx="65315">
                  <c:v>734499703.10000002</c:v>
                </c:pt>
                <c:pt idx="65316">
                  <c:v>734510948.60000002</c:v>
                </c:pt>
                <c:pt idx="65317">
                  <c:v>734522194</c:v>
                </c:pt>
                <c:pt idx="65318">
                  <c:v>734533439.5</c:v>
                </c:pt>
                <c:pt idx="65319">
                  <c:v>734544685</c:v>
                </c:pt>
                <c:pt idx="65320">
                  <c:v>734555930.5</c:v>
                </c:pt>
                <c:pt idx="65321">
                  <c:v>734567176</c:v>
                </c:pt>
                <c:pt idx="65322">
                  <c:v>734578421.5</c:v>
                </c:pt>
                <c:pt idx="65323">
                  <c:v>734589667</c:v>
                </c:pt>
                <c:pt idx="65324">
                  <c:v>734600912.5</c:v>
                </c:pt>
                <c:pt idx="65325">
                  <c:v>734612158</c:v>
                </c:pt>
                <c:pt idx="65326">
                  <c:v>734623403.5</c:v>
                </c:pt>
                <c:pt idx="65327">
                  <c:v>734634649</c:v>
                </c:pt>
                <c:pt idx="65328">
                  <c:v>734645894.5</c:v>
                </c:pt>
                <c:pt idx="65329">
                  <c:v>734657140</c:v>
                </c:pt>
                <c:pt idx="65330">
                  <c:v>734668385.5</c:v>
                </c:pt>
                <c:pt idx="65331">
                  <c:v>734679631</c:v>
                </c:pt>
                <c:pt idx="65332">
                  <c:v>734690876.5</c:v>
                </c:pt>
                <c:pt idx="65333">
                  <c:v>734702122</c:v>
                </c:pt>
                <c:pt idx="65334">
                  <c:v>734713367.5</c:v>
                </c:pt>
                <c:pt idx="65335">
                  <c:v>734724613</c:v>
                </c:pt>
                <c:pt idx="65336">
                  <c:v>734735858.5</c:v>
                </c:pt>
                <c:pt idx="65337">
                  <c:v>734747104</c:v>
                </c:pt>
                <c:pt idx="65338">
                  <c:v>734758349.5</c:v>
                </c:pt>
                <c:pt idx="65339">
                  <c:v>734769595</c:v>
                </c:pt>
                <c:pt idx="65340">
                  <c:v>734780840.5</c:v>
                </c:pt>
                <c:pt idx="65341">
                  <c:v>734792086</c:v>
                </c:pt>
                <c:pt idx="65342">
                  <c:v>734803331.5</c:v>
                </c:pt>
                <c:pt idx="65343">
                  <c:v>734814577</c:v>
                </c:pt>
                <c:pt idx="65344">
                  <c:v>734825822.5</c:v>
                </c:pt>
                <c:pt idx="65345">
                  <c:v>734837068</c:v>
                </c:pt>
                <c:pt idx="65346">
                  <c:v>734848313.5</c:v>
                </c:pt>
                <c:pt idx="65347">
                  <c:v>734859559</c:v>
                </c:pt>
                <c:pt idx="65348">
                  <c:v>734870804.5</c:v>
                </c:pt>
                <c:pt idx="65349">
                  <c:v>734882050</c:v>
                </c:pt>
                <c:pt idx="65350">
                  <c:v>734893295.5</c:v>
                </c:pt>
                <c:pt idx="65351">
                  <c:v>734904541</c:v>
                </c:pt>
                <c:pt idx="65352">
                  <c:v>734915786.5</c:v>
                </c:pt>
                <c:pt idx="65353">
                  <c:v>734927032</c:v>
                </c:pt>
                <c:pt idx="65354">
                  <c:v>734938277.5</c:v>
                </c:pt>
                <c:pt idx="65355">
                  <c:v>734949523</c:v>
                </c:pt>
                <c:pt idx="65356">
                  <c:v>734960768.5</c:v>
                </c:pt>
                <c:pt idx="65357">
                  <c:v>734972014</c:v>
                </c:pt>
                <c:pt idx="65358">
                  <c:v>734983259.5</c:v>
                </c:pt>
                <c:pt idx="65359">
                  <c:v>734994505</c:v>
                </c:pt>
                <c:pt idx="65360">
                  <c:v>735005750.5</c:v>
                </c:pt>
                <c:pt idx="65361">
                  <c:v>735016996</c:v>
                </c:pt>
                <c:pt idx="65362">
                  <c:v>735028241.5</c:v>
                </c:pt>
                <c:pt idx="65363">
                  <c:v>735039487</c:v>
                </c:pt>
                <c:pt idx="65364">
                  <c:v>735050732.5</c:v>
                </c:pt>
                <c:pt idx="65365">
                  <c:v>735061978</c:v>
                </c:pt>
                <c:pt idx="65366">
                  <c:v>735073223.5</c:v>
                </c:pt>
                <c:pt idx="65367">
                  <c:v>735084468.89999998</c:v>
                </c:pt>
                <c:pt idx="65368">
                  <c:v>735095714.39999998</c:v>
                </c:pt>
                <c:pt idx="65369">
                  <c:v>735106959.89999998</c:v>
                </c:pt>
                <c:pt idx="65370">
                  <c:v>735118205.39999998</c:v>
                </c:pt>
                <c:pt idx="65371">
                  <c:v>735129450.89999998</c:v>
                </c:pt>
                <c:pt idx="65372">
                  <c:v>735140696.39999998</c:v>
                </c:pt>
                <c:pt idx="65373">
                  <c:v>735151941.89999998</c:v>
                </c:pt>
                <c:pt idx="65374">
                  <c:v>735163187.39999998</c:v>
                </c:pt>
                <c:pt idx="65375">
                  <c:v>735174432.89999998</c:v>
                </c:pt>
                <c:pt idx="65376">
                  <c:v>735185678.39999998</c:v>
                </c:pt>
                <c:pt idx="65377">
                  <c:v>735196923.89999998</c:v>
                </c:pt>
                <c:pt idx="65378">
                  <c:v>735208169.39999998</c:v>
                </c:pt>
                <c:pt idx="65379">
                  <c:v>735219414.89999998</c:v>
                </c:pt>
                <c:pt idx="65380">
                  <c:v>735230660.39999998</c:v>
                </c:pt>
                <c:pt idx="65381">
                  <c:v>735241905.89999998</c:v>
                </c:pt>
                <c:pt idx="65382">
                  <c:v>735253151.39999998</c:v>
                </c:pt>
                <c:pt idx="65383">
                  <c:v>735264396.89999998</c:v>
                </c:pt>
                <c:pt idx="65384">
                  <c:v>735275642.39999998</c:v>
                </c:pt>
                <c:pt idx="65385">
                  <c:v>735286887.89999998</c:v>
                </c:pt>
                <c:pt idx="65386">
                  <c:v>735298133.39999998</c:v>
                </c:pt>
                <c:pt idx="65387">
                  <c:v>735309378.89999998</c:v>
                </c:pt>
                <c:pt idx="65388">
                  <c:v>735320624.39999998</c:v>
                </c:pt>
                <c:pt idx="65389">
                  <c:v>735331869.89999998</c:v>
                </c:pt>
                <c:pt idx="65390">
                  <c:v>735343115.39999998</c:v>
                </c:pt>
                <c:pt idx="65391">
                  <c:v>735354360.89999998</c:v>
                </c:pt>
                <c:pt idx="65392">
                  <c:v>735365606.39999998</c:v>
                </c:pt>
                <c:pt idx="65393">
                  <c:v>735376851.89999998</c:v>
                </c:pt>
                <c:pt idx="65394">
                  <c:v>735388097.39999998</c:v>
                </c:pt>
                <c:pt idx="65395">
                  <c:v>735399342.89999998</c:v>
                </c:pt>
                <c:pt idx="65396">
                  <c:v>735410588.39999998</c:v>
                </c:pt>
                <c:pt idx="65397">
                  <c:v>735421833.89999998</c:v>
                </c:pt>
                <c:pt idx="65398">
                  <c:v>735433079.39999998</c:v>
                </c:pt>
                <c:pt idx="65399">
                  <c:v>735444324.89999998</c:v>
                </c:pt>
                <c:pt idx="65400">
                  <c:v>735455570.39999998</c:v>
                </c:pt>
                <c:pt idx="65401">
                  <c:v>735466815.89999998</c:v>
                </c:pt>
                <c:pt idx="65402">
                  <c:v>735478061.39999998</c:v>
                </c:pt>
                <c:pt idx="65403">
                  <c:v>735489306.89999998</c:v>
                </c:pt>
                <c:pt idx="65404">
                  <c:v>735500552.39999998</c:v>
                </c:pt>
                <c:pt idx="65405">
                  <c:v>735511797.89999998</c:v>
                </c:pt>
                <c:pt idx="65406">
                  <c:v>735523043.39999998</c:v>
                </c:pt>
                <c:pt idx="65407">
                  <c:v>735534288.89999998</c:v>
                </c:pt>
                <c:pt idx="65408">
                  <c:v>735545534.39999998</c:v>
                </c:pt>
                <c:pt idx="65409">
                  <c:v>735556779.89999998</c:v>
                </c:pt>
                <c:pt idx="65410">
                  <c:v>735568025.39999998</c:v>
                </c:pt>
                <c:pt idx="65411">
                  <c:v>735579270.89999998</c:v>
                </c:pt>
                <c:pt idx="65412">
                  <c:v>735590516.39999998</c:v>
                </c:pt>
                <c:pt idx="65413">
                  <c:v>735601761.89999998</c:v>
                </c:pt>
                <c:pt idx="65414">
                  <c:v>735613007.39999998</c:v>
                </c:pt>
                <c:pt idx="65415">
                  <c:v>735624252.89999998</c:v>
                </c:pt>
                <c:pt idx="65416">
                  <c:v>735635498.39999998</c:v>
                </c:pt>
                <c:pt idx="65417">
                  <c:v>735646743.89999998</c:v>
                </c:pt>
                <c:pt idx="65418">
                  <c:v>735657989.29999995</c:v>
                </c:pt>
                <c:pt idx="65419">
                  <c:v>735669234.79999995</c:v>
                </c:pt>
                <c:pt idx="65420">
                  <c:v>735680480.29999995</c:v>
                </c:pt>
                <c:pt idx="65421">
                  <c:v>735691725.79999995</c:v>
                </c:pt>
                <c:pt idx="65422">
                  <c:v>735702971.29999995</c:v>
                </c:pt>
                <c:pt idx="65423">
                  <c:v>735714216.79999995</c:v>
                </c:pt>
                <c:pt idx="65424">
                  <c:v>735725462.29999995</c:v>
                </c:pt>
                <c:pt idx="65425">
                  <c:v>735736707.79999995</c:v>
                </c:pt>
                <c:pt idx="65426">
                  <c:v>735747953.29999995</c:v>
                </c:pt>
                <c:pt idx="65427">
                  <c:v>735759198.79999995</c:v>
                </c:pt>
                <c:pt idx="65428">
                  <c:v>735770444.29999995</c:v>
                </c:pt>
                <c:pt idx="65429">
                  <c:v>735781689.79999995</c:v>
                </c:pt>
                <c:pt idx="65430">
                  <c:v>735792935.29999995</c:v>
                </c:pt>
                <c:pt idx="65431">
                  <c:v>735804180.79999995</c:v>
                </c:pt>
                <c:pt idx="65432">
                  <c:v>735815426.29999995</c:v>
                </c:pt>
                <c:pt idx="65433">
                  <c:v>735826671.79999995</c:v>
                </c:pt>
                <c:pt idx="65434">
                  <c:v>735837917.29999995</c:v>
                </c:pt>
                <c:pt idx="65435">
                  <c:v>735849162.79999995</c:v>
                </c:pt>
                <c:pt idx="65436">
                  <c:v>735860408.29999995</c:v>
                </c:pt>
                <c:pt idx="65437">
                  <c:v>735871653.79999995</c:v>
                </c:pt>
                <c:pt idx="65438">
                  <c:v>735882899.29999995</c:v>
                </c:pt>
                <c:pt idx="65439">
                  <c:v>735894144.79999995</c:v>
                </c:pt>
                <c:pt idx="65440">
                  <c:v>735905390.29999995</c:v>
                </c:pt>
                <c:pt idx="65441">
                  <c:v>735916635.79999995</c:v>
                </c:pt>
                <c:pt idx="65442">
                  <c:v>735927881.29999995</c:v>
                </c:pt>
                <c:pt idx="65443">
                  <c:v>735939126.79999995</c:v>
                </c:pt>
                <c:pt idx="65444">
                  <c:v>735950372.29999995</c:v>
                </c:pt>
                <c:pt idx="65445">
                  <c:v>735961617.79999995</c:v>
                </c:pt>
                <c:pt idx="65446">
                  <c:v>735972863.29999995</c:v>
                </c:pt>
                <c:pt idx="65447">
                  <c:v>735984108.79999995</c:v>
                </c:pt>
                <c:pt idx="65448">
                  <c:v>735995354.29999995</c:v>
                </c:pt>
                <c:pt idx="65449">
                  <c:v>736006599.79999995</c:v>
                </c:pt>
                <c:pt idx="65450">
                  <c:v>736017845.29999995</c:v>
                </c:pt>
                <c:pt idx="65451">
                  <c:v>736029090.79999995</c:v>
                </c:pt>
                <c:pt idx="65452">
                  <c:v>736040336.29999995</c:v>
                </c:pt>
                <c:pt idx="65453">
                  <c:v>736051581.79999995</c:v>
                </c:pt>
                <c:pt idx="65454">
                  <c:v>736062827.29999995</c:v>
                </c:pt>
                <c:pt idx="65455">
                  <c:v>736074072.79999995</c:v>
                </c:pt>
                <c:pt idx="65456">
                  <c:v>736085318.29999995</c:v>
                </c:pt>
                <c:pt idx="65457">
                  <c:v>736096563.79999995</c:v>
                </c:pt>
                <c:pt idx="65458">
                  <c:v>736107809.29999995</c:v>
                </c:pt>
                <c:pt idx="65459">
                  <c:v>736119054.79999995</c:v>
                </c:pt>
                <c:pt idx="65460">
                  <c:v>736130300.29999995</c:v>
                </c:pt>
                <c:pt idx="65461">
                  <c:v>736141545.79999995</c:v>
                </c:pt>
                <c:pt idx="65462">
                  <c:v>736152791.29999995</c:v>
                </c:pt>
                <c:pt idx="65463">
                  <c:v>736164036.79999995</c:v>
                </c:pt>
                <c:pt idx="65464">
                  <c:v>736175282.29999995</c:v>
                </c:pt>
                <c:pt idx="65465">
                  <c:v>736186527.79999995</c:v>
                </c:pt>
                <c:pt idx="65466">
                  <c:v>736197773.29999995</c:v>
                </c:pt>
                <c:pt idx="65467">
                  <c:v>736209018.79999995</c:v>
                </c:pt>
                <c:pt idx="65468">
                  <c:v>736220264.20000005</c:v>
                </c:pt>
                <c:pt idx="65469">
                  <c:v>736231509.70000005</c:v>
                </c:pt>
                <c:pt idx="65470">
                  <c:v>736242755.20000005</c:v>
                </c:pt>
                <c:pt idx="65471">
                  <c:v>736254000.70000005</c:v>
                </c:pt>
                <c:pt idx="65472">
                  <c:v>736265246.20000005</c:v>
                </c:pt>
                <c:pt idx="65473">
                  <c:v>736276491.70000005</c:v>
                </c:pt>
                <c:pt idx="65474">
                  <c:v>736287737.20000005</c:v>
                </c:pt>
                <c:pt idx="65475">
                  <c:v>736298982.70000005</c:v>
                </c:pt>
                <c:pt idx="65476">
                  <c:v>736310228.20000005</c:v>
                </c:pt>
                <c:pt idx="65477">
                  <c:v>736321473.70000005</c:v>
                </c:pt>
                <c:pt idx="65478">
                  <c:v>736332719.20000005</c:v>
                </c:pt>
                <c:pt idx="65479">
                  <c:v>736343964.70000005</c:v>
                </c:pt>
                <c:pt idx="65480">
                  <c:v>736355210.20000005</c:v>
                </c:pt>
                <c:pt idx="65481">
                  <c:v>736366455.70000005</c:v>
                </c:pt>
                <c:pt idx="65482">
                  <c:v>736377701.20000005</c:v>
                </c:pt>
                <c:pt idx="65483">
                  <c:v>736388946.70000005</c:v>
                </c:pt>
                <c:pt idx="65484">
                  <c:v>736400192.20000005</c:v>
                </c:pt>
                <c:pt idx="65485">
                  <c:v>736411437.70000005</c:v>
                </c:pt>
                <c:pt idx="65486">
                  <c:v>736422683.20000005</c:v>
                </c:pt>
                <c:pt idx="65487">
                  <c:v>736433928.70000005</c:v>
                </c:pt>
                <c:pt idx="65488">
                  <c:v>736445174.20000005</c:v>
                </c:pt>
                <c:pt idx="65489">
                  <c:v>736456419.70000005</c:v>
                </c:pt>
                <c:pt idx="65490">
                  <c:v>736467665.20000005</c:v>
                </c:pt>
                <c:pt idx="65491">
                  <c:v>736478910.70000005</c:v>
                </c:pt>
                <c:pt idx="65492">
                  <c:v>736490156.20000005</c:v>
                </c:pt>
                <c:pt idx="65493">
                  <c:v>736501401.70000005</c:v>
                </c:pt>
                <c:pt idx="65494">
                  <c:v>736512647.20000005</c:v>
                </c:pt>
                <c:pt idx="65495">
                  <c:v>736523892.70000005</c:v>
                </c:pt>
                <c:pt idx="65496">
                  <c:v>736535138.20000005</c:v>
                </c:pt>
                <c:pt idx="65497">
                  <c:v>736546383.70000005</c:v>
                </c:pt>
                <c:pt idx="65498">
                  <c:v>736557629.20000005</c:v>
                </c:pt>
                <c:pt idx="65499">
                  <c:v>736568874.70000005</c:v>
                </c:pt>
                <c:pt idx="65500">
                  <c:v>736580120.20000005</c:v>
                </c:pt>
                <c:pt idx="65501">
                  <c:v>736591365.70000005</c:v>
                </c:pt>
                <c:pt idx="65502">
                  <c:v>736602611.20000005</c:v>
                </c:pt>
                <c:pt idx="65503">
                  <c:v>736613856.70000005</c:v>
                </c:pt>
                <c:pt idx="65504">
                  <c:v>736625102.20000005</c:v>
                </c:pt>
                <c:pt idx="65505">
                  <c:v>736636347.70000005</c:v>
                </c:pt>
                <c:pt idx="65506">
                  <c:v>736647593.20000005</c:v>
                </c:pt>
                <c:pt idx="65507">
                  <c:v>736658838.70000005</c:v>
                </c:pt>
                <c:pt idx="65508">
                  <c:v>736670084.20000005</c:v>
                </c:pt>
                <c:pt idx="65509">
                  <c:v>736681329.70000005</c:v>
                </c:pt>
                <c:pt idx="65510">
                  <c:v>736692575.20000005</c:v>
                </c:pt>
                <c:pt idx="65511">
                  <c:v>736703820.70000005</c:v>
                </c:pt>
                <c:pt idx="65512">
                  <c:v>736715066.20000005</c:v>
                </c:pt>
                <c:pt idx="65513">
                  <c:v>736726311.70000005</c:v>
                </c:pt>
                <c:pt idx="65514">
                  <c:v>736737557.20000005</c:v>
                </c:pt>
                <c:pt idx="65515">
                  <c:v>736748802.70000005</c:v>
                </c:pt>
                <c:pt idx="65516">
                  <c:v>736760048.20000005</c:v>
                </c:pt>
                <c:pt idx="65517">
                  <c:v>736771293.70000005</c:v>
                </c:pt>
                <c:pt idx="65518">
                  <c:v>736782539.20000005</c:v>
                </c:pt>
                <c:pt idx="65519">
                  <c:v>736793784.60000002</c:v>
                </c:pt>
                <c:pt idx="65520">
                  <c:v>736805030.10000002</c:v>
                </c:pt>
                <c:pt idx="65521">
                  <c:v>736816275.60000002</c:v>
                </c:pt>
                <c:pt idx="65522">
                  <c:v>736827521.10000002</c:v>
                </c:pt>
                <c:pt idx="65523">
                  <c:v>736838766.60000002</c:v>
                </c:pt>
                <c:pt idx="65524">
                  <c:v>736850012.10000002</c:v>
                </c:pt>
                <c:pt idx="65525">
                  <c:v>736861257.60000002</c:v>
                </c:pt>
                <c:pt idx="65526">
                  <c:v>736872503.10000002</c:v>
                </c:pt>
                <c:pt idx="65527">
                  <c:v>736883748.60000002</c:v>
                </c:pt>
                <c:pt idx="65528">
                  <c:v>736894994.10000002</c:v>
                </c:pt>
                <c:pt idx="65529">
                  <c:v>736906239.60000002</c:v>
                </c:pt>
                <c:pt idx="65530">
                  <c:v>736917485.10000002</c:v>
                </c:pt>
                <c:pt idx="65531">
                  <c:v>736928730.60000002</c:v>
                </c:pt>
                <c:pt idx="65532">
                  <c:v>736939976.10000002</c:v>
                </c:pt>
                <c:pt idx="65533">
                  <c:v>736951221.60000002</c:v>
                </c:pt>
                <c:pt idx="65534">
                  <c:v>736962467.10000002</c:v>
                </c:pt>
                <c:pt idx="65535">
                  <c:v>736973712.60000002</c:v>
                </c:pt>
                <c:pt idx="65536">
                  <c:v>736984958.10000002</c:v>
                </c:pt>
                <c:pt idx="65537">
                  <c:v>736996203.60000002</c:v>
                </c:pt>
                <c:pt idx="65538">
                  <c:v>737007449.10000002</c:v>
                </c:pt>
                <c:pt idx="65539">
                  <c:v>737018694.60000002</c:v>
                </c:pt>
                <c:pt idx="65540">
                  <c:v>737029940.10000002</c:v>
                </c:pt>
                <c:pt idx="65541">
                  <c:v>737041185.60000002</c:v>
                </c:pt>
                <c:pt idx="65542">
                  <c:v>737052431.10000002</c:v>
                </c:pt>
                <c:pt idx="65543">
                  <c:v>737063676.60000002</c:v>
                </c:pt>
                <c:pt idx="65544">
                  <c:v>737074922.10000002</c:v>
                </c:pt>
                <c:pt idx="65545">
                  <c:v>737086167.60000002</c:v>
                </c:pt>
                <c:pt idx="65546">
                  <c:v>737097413.10000002</c:v>
                </c:pt>
                <c:pt idx="65547">
                  <c:v>737108658.60000002</c:v>
                </c:pt>
                <c:pt idx="65548">
                  <c:v>737119904.10000002</c:v>
                </c:pt>
                <c:pt idx="65549">
                  <c:v>737131149.60000002</c:v>
                </c:pt>
                <c:pt idx="65550">
                  <c:v>737142395.10000002</c:v>
                </c:pt>
                <c:pt idx="65551">
                  <c:v>737153640.60000002</c:v>
                </c:pt>
                <c:pt idx="65552">
                  <c:v>737164886.10000002</c:v>
                </c:pt>
                <c:pt idx="65553">
                  <c:v>737176131.60000002</c:v>
                </c:pt>
                <c:pt idx="65554">
                  <c:v>737187377.10000002</c:v>
                </c:pt>
                <c:pt idx="65555">
                  <c:v>737198622.60000002</c:v>
                </c:pt>
                <c:pt idx="65556">
                  <c:v>737209868.10000002</c:v>
                </c:pt>
                <c:pt idx="65557">
                  <c:v>737221113.60000002</c:v>
                </c:pt>
                <c:pt idx="65558">
                  <c:v>737232359.10000002</c:v>
                </c:pt>
                <c:pt idx="65559">
                  <c:v>737243604.60000002</c:v>
                </c:pt>
                <c:pt idx="65560">
                  <c:v>737254850.10000002</c:v>
                </c:pt>
                <c:pt idx="65561">
                  <c:v>737266095.60000002</c:v>
                </c:pt>
                <c:pt idx="65562">
                  <c:v>737277341.10000002</c:v>
                </c:pt>
                <c:pt idx="65563">
                  <c:v>737288586.60000002</c:v>
                </c:pt>
                <c:pt idx="65564">
                  <c:v>737299832.10000002</c:v>
                </c:pt>
                <c:pt idx="65565">
                  <c:v>737311077.60000002</c:v>
                </c:pt>
                <c:pt idx="65566">
                  <c:v>737322323.10000002</c:v>
                </c:pt>
                <c:pt idx="65567">
                  <c:v>737333568.60000002</c:v>
                </c:pt>
                <c:pt idx="65568">
                  <c:v>737344814.10000002</c:v>
                </c:pt>
                <c:pt idx="65569">
                  <c:v>737356059.5</c:v>
                </c:pt>
                <c:pt idx="65570">
                  <c:v>737367305</c:v>
                </c:pt>
                <c:pt idx="65571">
                  <c:v>737378550.5</c:v>
                </c:pt>
                <c:pt idx="65572">
                  <c:v>737389796</c:v>
                </c:pt>
                <c:pt idx="65573">
                  <c:v>737401041.5</c:v>
                </c:pt>
                <c:pt idx="65574">
                  <c:v>737412287</c:v>
                </c:pt>
                <c:pt idx="65575">
                  <c:v>737423532.5</c:v>
                </c:pt>
                <c:pt idx="65576">
                  <c:v>737434778</c:v>
                </c:pt>
                <c:pt idx="65577">
                  <c:v>737446023.5</c:v>
                </c:pt>
                <c:pt idx="65578">
                  <c:v>737457269</c:v>
                </c:pt>
                <c:pt idx="65579">
                  <c:v>737468514.5</c:v>
                </c:pt>
                <c:pt idx="65580">
                  <c:v>737479760</c:v>
                </c:pt>
                <c:pt idx="65581">
                  <c:v>737491005.5</c:v>
                </c:pt>
                <c:pt idx="65582">
                  <c:v>737502251</c:v>
                </c:pt>
                <c:pt idx="65583">
                  <c:v>737513496.5</c:v>
                </c:pt>
                <c:pt idx="65584">
                  <c:v>737524742</c:v>
                </c:pt>
                <c:pt idx="65585">
                  <c:v>737535987.5</c:v>
                </c:pt>
                <c:pt idx="65586">
                  <c:v>737547233</c:v>
                </c:pt>
                <c:pt idx="65587">
                  <c:v>737558478.5</c:v>
                </c:pt>
                <c:pt idx="65588">
                  <c:v>737569724</c:v>
                </c:pt>
                <c:pt idx="65589">
                  <c:v>737580969.5</c:v>
                </c:pt>
                <c:pt idx="65590">
                  <c:v>737592215</c:v>
                </c:pt>
                <c:pt idx="65591">
                  <c:v>737603460.5</c:v>
                </c:pt>
                <c:pt idx="65592">
                  <c:v>737614706</c:v>
                </c:pt>
                <c:pt idx="65593">
                  <c:v>737625951.5</c:v>
                </c:pt>
                <c:pt idx="65594">
                  <c:v>737637197</c:v>
                </c:pt>
                <c:pt idx="65595">
                  <c:v>737648442.5</c:v>
                </c:pt>
                <c:pt idx="65596">
                  <c:v>737659688</c:v>
                </c:pt>
                <c:pt idx="65597">
                  <c:v>737670933.5</c:v>
                </c:pt>
                <c:pt idx="65598">
                  <c:v>737682179</c:v>
                </c:pt>
                <c:pt idx="65599">
                  <c:v>737693424.5</c:v>
                </c:pt>
                <c:pt idx="65600">
                  <c:v>737704670</c:v>
                </c:pt>
                <c:pt idx="65601">
                  <c:v>737715915.5</c:v>
                </c:pt>
                <c:pt idx="65602">
                  <c:v>737727161</c:v>
                </c:pt>
                <c:pt idx="65603">
                  <c:v>737738406.5</c:v>
                </c:pt>
                <c:pt idx="65604">
                  <c:v>737749652</c:v>
                </c:pt>
                <c:pt idx="65605">
                  <c:v>737760897.5</c:v>
                </c:pt>
                <c:pt idx="65606">
                  <c:v>737772143</c:v>
                </c:pt>
                <c:pt idx="65607">
                  <c:v>737783388.5</c:v>
                </c:pt>
                <c:pt idx="65608">
                  <c:v>737794634</c:v>
                </c:pt>
                <c:pt idx="65609">
                  <c:v>737805879.5</c:v>
                </c:pt>
                <c:pt idx="65610">
                  <c:v>737817125</c:v>
                </c:pt>
                <c:pt idx="65611">
                  <c:v>737828370.5</c:v>
                </c:pt>
                <c:pt idx="65612">
                  <c:v>737839616</c:v>
                </c:pt>
                <c:pt idx="65613">
                  <c:v>737850861.5</c:v>
                </c:pt>
                <c:pt idx="65614">
                  <c:v>737862107</c:v>
                </c:pt>
                <c:pt idx="65615">
                  <c:v>737873352.5</c:v>
                </c:pt>
                <c:pt idx="65616">
                  <c:v>737884598</c:v>
                </c:pt>
                <c:pt idx="65617">
                  <c:v>737895843.5</c:v>
                </c:pt>
                <c:pt idx="65618">
                  <c:v>737907089</c:v>
                </c:pt>
                <c:pt idx="65619">
                  <c:v>737918334.5</c:v>
                </c:pt>
                <c:pt idx="65620">
                  <c:v>737929579.89999998</c:v>
                </c:pt>
                <c:pt idx="65621">
                  <c:v>737940825.39999998</c:v>
                </c:pt>
                <c:pt idx="65622">
                  <c:v>737952070.89999998</c:v>
                </c:pt>
                <c:pt idx="65623">
                  <c:v>737963316.39999998</c:v>
                </c:pt>
                <c:pt idx="65624">
                  <c:v>737974561.89999998</c:v>
                </c:pt>
                <c:pt idx="65625">
                  <c:v>737985807.39999998</c:v>
                </c:pt>
                <c:pt idx="65626">
                  <c:v>737997052.89999998</c:v>
                </c:pt>
                <c:pt idx="65627">
                  <c:v>738008298.39999998</c:v>
                </c:pt>
                <c:pt idx="65628">
                  <c:v>738019543.89999998</c:v>
                </c:pt>
                <c:pt idx="65629">
                  <c:v>738030789.39999998</c:v>
                </c:pt>
                <c:pt idx="65630">
                  <c:v>738042034.89999998</c:v>
                </c:pt>
                <c:pt idx="65631">
                  <c:v>738053280.39999998</c:v>
                </c:pt>
                <c:pt idx="65632">
                  <c:v>738064525.89999998</c:v>
                </c:pt>
                <c:pt idx="65633">
                  <c:v>738075771.39999998</c:v>
                </c:pt>
                <c:pt idx="65634">
                  <c:v>738087016.89999998</c:v>
                </c:pt>
                <c:pt idx="65635">
                  <c:v>738098262.39999998</c:v>
                </c:pt>
                <c:pt idx="65636">
                  <c:v>738109507.89999998</c:v>
                </c:pt>
                <c:pt idx="65637">
                  <c:v>738120753.39999998</c:v>
                </c:pt>
                <c:pt idx="65638">
                  <c:v>738131998.89999998</c:v>
                </c:pt>
                <c:pt idx="65639">
                  <c:v>738143244.39999998</c:v>
                </c:pt>
                <c:pt idx="65640">
                  <c:v>738154489.89999998</c:v>
                </c:pt>
                <c:pt idx="65641">
                  <c:v>738165735.39999998</c:v>
                </c:pt>
                <c:pt idx="65642">
                  <c:v>738176980.89999998</c:v>
                </c:pt>
                <c:pt idx="65643">
                  <c:v>738188226.39999998</c:v>
                </c:pt>
                <c:pt idx="65644">
                  <c:v>738199471.89999998</c:v>
                </c:pt>
                <c:pt idx="65645">
                  <c:v>738210717.39999998</c:v>
                </c:pt>
                <c:pt idx="65646">
                  <c:v>738221962.89999998</c:v>
                </c:pt>
                <c:pt idx="65647">
                  <c:v>738233208.39999998</c:v>
                </c:pt>
                <c:pt idx="65648">
                  <c:v>738244453.89999998</c:v>
                </c:pt>
                <c:pt idx="65649">
                  <c:v>738255699.39999998</c:v>
                </c:pt>
                <c:pt idx="65650">
                  <c:v>738266944.89999998</c:v>
                </c:pt>
                <c:pt idx="65651">
                  <c:v>738278190.39999998</c:v>
                </c:pt>
                <c:pt idx="65652">
                  <c:v>738289435.89999998</c:v>
                </c:pt>
                <c:pt idx="65653">
                  <c:v>738300681.39999998</c:v>
                </c:pt>
                <c:pt idx="65654">
                  <c:v>738311926.89999998</c:v>
                </c:pt>
                <c:pt idx="65655">
                  <c:v>738323172.39999998</c:v>
                </c:pt>
                <c:pt idx="65656">
                  <c:v>738334417.89999998</c:v>
                </c:pt>
                <c:pt idx="65657">
                  <c:v>738345663.39999998</c:v>
                </c:pt>
                <c:pt idx="65658">
                  <c:v>738356908.89999998</c:v>
                </c:pt>
                <c:pt idx="65659">
                  <c:v>738368154.39999998</c:v>
                </c:pt>
                <c:pt idx="65660">
                  <c:v>738379399.89999998</c:v>
                </c:pt>
                <c:pt idx="65661">
                  <c:v>738390645.39999998</c:v>
                </c:pt>
                <c:pt idx="65662">
                  <c:v>738401890.89999998</c:v>
                </c:pt>
                <c:pt idx="65663">
                  <c:v>738413136.39999998</c:v>
                </c:pt>
                <c:pt idx="65664">
                  <c:v>738424381.89999998</c:v>
                </c:pt>
                <c:pt idx="65665">
                  <c:v>738435627.39999998</c:v>
                </c:pt>
                <c:pt idx="65666">
                  <c:v>738446872.89999998</c:v>
                </c:pt>
                <c:pt idx="65667">
                  <c:v>738458118.39999998</c:v>
                </c:pt>
                <c:pt idx="65668">
                  <c:v>738469363.89999998</c:v>
                </c:pt>
                <c:pt idx="65669">
                  <c:v>738480609.39999998</c:v>
                </c:pt>
                <c:pt idx="65670">
                  <c:v>738491854.79999995</c:v>
                </c:pt>
                <c:pt idx="65671">
                  <c:v>738503100.29999995</c:v>
                </c:pt>
                <c:pt idx="65672">
                  <c:v>738514345.79999995</c:v>
                </c:pt>
                <c:pt idx="65673">
                  <c:v>738525591.29999995</c:v>
                </c:pt>
                <c:pt idx="65674">
                  <c:v>738536836.79999995</c:v>
                </c:pt>
                <c:pt idx="65675">
                  <c:v>738548082.29999995</c:v>
                </c:pt>
                <c:pt idx="65676">
                  <c:v>738559327.79999995</c:v>
                </c:pt>
                <c:pt idx="65677">
                  <c:v>738570573.29999995</c:v>
                </c:pt>
                <c:pt idx="65678">
                  <c:v>738581818.79999995</c:v>
                </c:pt>
                <c:pt idx="65679">
                  <c:v>738593064.29999995</c:v>
                </c:pt>
                <c:pt idx="65680">
                  <c:v>738604309.79999995</c:v>
                </c:pt>
                <c:pt idx="65681">
                  <c:v>738615555.29999995</c:v>
                </c:pt>
                <c:pt idx="65682">
                  <c:v>738626800.79999995</c:v>
                </c:pt>
                <c:pt idx="65683">
                  <c:v>738638046.29999995</c:v>
                </c:pt>
                <c:pt idx="65684">
                  <c:v>738649291.79999995</c:v>
                </c:pt>
                <c:pt idx="65685">
                  <c:v>738660537.29999995</c:v>
                </c:pt>
                <c:pt idx="65686">
                  <c:v>738671782.79999995</c:v>
                </c:pt>
                <c:pt idx="65687">
                  <c:v>738683028.29999995</c:v>
                </c:pt>
                <c:pt idx="65688">
                  <c:v>738694273.79999995</c:v>
                </c:pt>
                <c:pt idx="65689">
                  <c:v>738705519.29999995</c:v>
                </c:pt>
                <c:pt idx="65690">
                  <c:v>738716764.79999995</c:v>
                </c:pt>
                <c:pt idx="65691">
                  <c:v>738728010.29999995</c:v>
                </c:pt>
                <c:pt idx="65692">
                  <c:v>738739255.79999995</c:v>
                </c:pt>
                <c:pt idx="65693">
                  <c:v>738750501.29999995</c:v>
                </c:pt>
                <c:pt idx="65694">
                  <c:v>738761746.79999995</c:v>
                </c:pt>
                <c:pt idx="65695">
                  <c:v>738772992.29999995</c:v>
                </c:pt>
                <c:pt idx="65696">
                  <c:v>738784237.79999995</c:v>
                </c:pt>
                <c:pt idx="65697">
                  <c:v>738795483.29999995</c:v>
                </c:pt>
                <c:pt idx="65698">
                  <c:v>738806728.79999995</c:v>
                </c:pt>
                <c:pt idx="65699">
                  <c:v>738817974.29999995</c:v>
                </c:pt>
                <c:pt idx="65700">
                  <c:v>738829219.79999995</c:v>
                </c:pt>
                <c:pt idx="65701">
                  <c:v>738840465.29999995</c:v>
                </c:pt>
                <c:pt idx="65702">
                  <c:v>738851710.79999995</c:v>
                </c:pt>
                <c:pt idx="65703">
                  <c:v>738862956.29999995</c:v>
                </c:pt>
                <c:pt idx="65704">
                  <c:v>738874201.79999995</c:v>
                </c:pt>
                <c:pt idx="65705">
                  <c:v>738885447.29999995</c:v>
                </c:pt>
                <c:pt idx="65706">
                  <c:v>738896692.79999995</c:v>
                </c:pt>
                <c:pt idx="65707">
                  <c:v>738907938.29999995</c:v>
                </c:pt>
                <c:pt idx="65708">
                  <c:v>738919183.79999995</c:v>
                </c:pt>
                <c:pt idx="65709">
                  <c:v>738930429.29999995</c:v>
                </c:pt>
                <c:pt idx="65710">
                  <c:v>738941674.79999995</c:v>
                </c:pt>
                <c:pt idx="65711">
                  <c:v>738952920.29999995</c:v>
                </c:pt>
                <c:pt idx="65712">
                  <c:v>738964165.79999995</c:v>
                </c:pt>
                <c:pt idx="65713">
                  <c:v>738975411.29999995</c:v>
                </c:pt>
                <c:pt idx="65714">
                  <c:v>738986656.79999995</c:v>
                </c:pt>
                <c:pt idx="65715">
                  <c:v>738997902.29999995</c:v>
                </c:pt>
                <c:pt idx="65716">
                  <c:v>739009147.79999995</c:v>
                </c:pt>
                <c:pt idx="65717">
                  <c:v>739020393.29999995</c:v>
                </c:pt>
                <c:pt idx="65718">
                  <c:v>739031638.79999995</c:v>
                </c:pt>
                <c:pt idx="65719">
                  <c:v>739042884.29999995</c:v>
                </c:pt>
                <c:pt idx="65720">
                  <c:v>739054129.79999995</c:v>
                </c:pt>
                <c:pt idx="65721">
                  <c:v>739065375.20000005</c:v>
                </c:pt>
                <c:pt idx="65722">
                  <c:v>739076620.70000005</c:v>
                </c:pt>
                <c:pt idx="65723">
                  <c:v>739087866.20000005</c:v>
                </c:pt>
                <c:pt idx="65724">
                  <c:v>739099111.70000005</c:v>
                </c:pt>
                <c:pt idx="65725">
                  <c:v>739110357.20000005</c:v>
                </c:pt>
                <c:pt idx="65726">
                  <c:v>739121602.70000005</c:v>
                </c:pt>
                <c:pt idx="65727">
                  <c:v>739132848.20000005</c:v>
                </c:pt>
                <c:pt idx="65728">
                  <c:v>739144093.70000005</c:v>
                </c:pt>
                <c:pt idx="65729">
                  <c:v>739155339.20000005</c:v>
                </c:pt>
                <c:pt idx="65730">
                  <c:v>739166584.70000005</c:v>
                </c:pt>
                <c:pt idx="65731">
                  <c:v>739177830.20000005</c:v>
                </c:pt>
                <c:pt idx="65732">
                  <c:v>739189075.70000005</c:v>
                </c:pt>
                <c:pt idx="65733">
                  <c:v>739200321.20000005</c:v>
                </c:pt>
                <c:pt idx="65734">
                  <c:v>739211566.70000005</c:v>
                </c:pt>
                <c:pt idx="65735">
                  <c:v>739222812.20000005</c:v>
                </c:pt>
                <c:pt idx="65736">
                  <c:v>739234057.70000005</c:v>
                </c:pt>
                <c:pt idx="65737">
                  <c:v>739245303.20000005</c:v>
                </c:pt>
                <c:pt idx="65738">
                  <c:v>739256548.70000005</c:v>
                </c:pt>
                <c:pt idx="65739">
                  <c:v>739267794.20000005</c:v>
                </c:pt>
                <c:pt idx="65740">
                  <c:v>739279039.70000005</c:v>
                </c:pt>
                <c:pt idx="65741">
                  <c:v>739290285.20000005</c:v>
                </c:pt>
                <c:pt idx="65742">
                  <c:v>739301530.70000005</c:v>
                </c:pt>
                <c:pt idx="65743">
                  <c:v>739312776.20000005</c:v>
                </c:pt>
                <c:pt idx="65744">
                  <c:v>739324021.70000005</c:v>
                </c:pt>
                <c:pt idx="65745">
                  <c:v>739335267.20000005</c:v>
                </c:pt>
                <c:pt idx="65746">
                  <c:v>739346512.70000005</c:v>
                </c:pt>
                <c:pt idx="65747">
                  <c:v>739357758.20000005</c:v>
                </c:pt>
                <c:pt idx="65748">
                  <c:v>739369003.70000005</c:v>
                </c:pt>
                <c:pt idx="65749">
                  <c:v>739380249.20000005</c:v>
                </c:pt>
                <c:pt idx="65750">
                  <c:v>739391494.70000005</c:v>
                </c:pt>
                <c:pt idx="65751">
                  <c:v>739402740.20000005</c:v>
                </c:pt>
                <c:pt idx="65752">
                  <c:v>739413985.70000005</c:v>
                </c:pt>
                <c:pt idx="65753">
                  <c:v>739425231.20000005</c:v>
                </c:pt>
                <c:pt idx="65754">
                  <c:v>739436476.70000005</c:v>
                </c:pt>
                <c:pt idx="65755">
                  <c:v>739447722.20000005</c:v>
                </c:pt>
                <c:pt idx="65756">
                  <c:v>739458967.70000005</c:v>
                </c:pt>
                <c:pt idx="65757">
                  <c:v>739470213.20000005</c:v>
                </c:pt>
                <c:pt idx="65758">
                  <c:v>739481458.70000005</c:v>
                </c:pt>
                <c:pt idx="65759">
                  <c:v>739492704.20000005</c:v>
                </c:pt>
                <c:pt idx="65760">
                  <c:v>739503949.70000005</c:v>
                </c:pt>
                <c:pt idx="65761">
                  <c:v>739515195.20000005</c:v>
                </c:pt>
                <c:pt idx="65762">
                  <c:v>739526440.70000005</c:v>
                </c:pt>
                <c:pt idx="65763">
                  <c:v>739537686.20000005</c:v>
                </c:pt>
                <c:pt idx="65764">
                  <c:v>739548931.70000005</c:v>
                </c:pt>
                <c:pt idx="65765">
                  <c:v>739560177.20000005</c:v>
                </c:pt>
                <c:pt idx="65766">
                  <c:v>739571422.70000005</c:v>
                </c:pt>
                <c:pt idx="65767">
                  <c:v>739582668.20000005</c:v>
                </c:pt>
                <c:pt idx="65768">
                  <c:v>739593913.70000005</c:v>
                </c:pt>
                <c:pt idx="65769">
                  <c:v>739605159.20000005</c:v>
                </c:pt>
                <c:pt idx="65770">
                  <c:v>739616404.70000005</c:v>
                </c:pt>
                <c:pt idx="65771">
                  <c:v>739627650.10000002</c:v>
                </c:pt>
                <c:pt idx="65772">
                  <c:v>739638895.60000002</c:v>
                </c:pt>
                <c:pt idx="65773">
                  <c:v>739650141.10000002</c:v>
                </c:pt>
                <c:pt idx="65774">
                  <c:v>739661386.60000002</c:v>
                </c:pt>
                <c:pt idx="65775">
                  <c:v>739672632.10000002</c:v>
                </c:pt>
                <c:pt idx="65776">
                  <c:v>739683877.60000002</c:v>
                </c:pt>
                <c:pt idx="65777">
                  <c:v>739695123.10000002</c:v>
                </c:pt>
                <c:pt idx="65778">
                  <c:v>739706368.60000002</c:v>
                </c:pt>
                <c:pt idx="65779">
                  <c:v>739717614.10000002</c:v>
                </c:pt>
                <c:pt idx="65780">
                  <c:v>739728859.60000002</c:v>
                </c:pt>
                <c:pt idx="65781">
                  <c:v>739740105.10000002</c:v>
                </c:pt>
                <c:pt idx="65782">
                  <c:v>739751350.60000002</c:v>
                </c:pt>
                <c:pt idx="65783">
                  <c:v>739762596.10000002</c:v>
                </c:pt>
                <c:pt idx="65784">
                  <c:v>739773841.60000002</c:v>
                </c:pt>
                <c:pt idx="65785">
                  <c:v>739785087.10000002</c:v>
                </c:pt>
                <c:pt idx="65786">
                  <c:v>739796332.60000002</c:v>
                </c:pt>
                <c:pt idx="65787">
                  <c:v>739807578.10000002</c:v>
                </c:pt>
                <c:pt idx="65788">
                  <c:v>739818823.60000002</c:v>
                </c:pt>
                <c:pt idx="65789">
                  <c:v>739830069.10000002</c:v>
                </c:pt>
                <c:pt idx="65790">
                  <c:v>739841314.60000002</c:v>
                </c:pt>
                <c:pt idx="65791">
                  <c:v>739852560.10000002</c:v>
                </c:pt>
                <c:pt idx="65792">
                  <c:v>739863805.60000002</c:v>
                </c:pt>
                <c:pt idx="65793">
                  <c:v>739875051.10000002</c:v>
                </c:pt>
                <c:pt idx="65794">
                  <c:v>739886296.60000002</c:v>
                </c:pt>
                <c:pt idx="65795">
                  <c:v>739897542.10000002</c:v>
                </c:pt>
                <c:pt idx="65796">
                  <c:v>739908787.60000002</c:v>
                </c:pt>
                <c:pt idx="65797">
                  <c:v>739920033.10000002</c:v>
                </c:pt>
                <c:pt idx="65798">
                  <c:v>739931278.60000002</c:v>
                </c:pt>
                <c:pt idx="65799">
                  <c:v>739942524.10000002</c:v>
                </c:pt>
                <c:pt idx="65800">
                  <c:v>739953769.60000002</c:v>
                </c:pt>
                <c:pt idx="65801">
                  <c:v>739965015.10000002</c:v>
                </c:pt>
                <c:pt idx="65802">
                  <c:v>739976260.60000002</c:v>
                </c:pt>
                <c:pt idx="65803">
                  <c:v>739987506.10000002</c:v>
                </c:pt>
                <c:pt idx="65804">
                  <c:v>739998751.60000002</c:v>
                </c:pt>
                <c:pt idx="65805">
                  <c:v>740009997.10000002</c:v>
                </c:pt>
                <c:pt idx="65806">
                  <c:v>740021242.60000002</c:v>
                </c:pt>
                <c:pt idx="65807">
                  <c:v>740032488.10000002</c:v>
                </c:pt>
                <c:pt idx="65808">
                  <c:v>740043733.60000002</c:v>
                </c:pt>
                <c:pt idx="65809">
                  <c:v>740054979.10000002</c:v>
                </c:pt>
                <c:pt idx="65810">
                  <c:v>740066224.60000002</c:v>
                </c:pt>
                <c:pt idx="65811">
                  <c:v>740077470.10000002</c:v>
                </c:pt>
                <c:pt idx="65812">
                  <c:v>740088715.60000002</c:v>
                </c:pt>
                <c:pt idx="65813">
                  <c:v>740099961.10000002</c:v>
                </c:pt>
                <c:pt idx="65814">
                  <c:v>740111206.60000002</c:v>
                </c:pt>
                <c:pt idx="65815">
                  <c:v>740122452.10000002</c:v>
                </c:pt>
                <c:pt idx="65816">
                  <c:v>740133697.60000002</c:v>
                </c:pt>
                <c:pt idx="65817">
                  <c:v>740144943.10000002</c:v>
                </c:pt>
                <c:pt idx="65818">
                  <c:v>740156188.60000002</c:v>
                </c:pt>
                <c:pt idx="65819">
                  <c:v>740167434.10000002</c:v>
                </c:pt>
                <c:pt idx="65820">
                  <c:v>740178679.60000002</c:v>
                </c:pt>
                <c:pt idx="65821">
                  <c:v>740189925.10000002</c:v>
                </c:pt>
                <c:pt idx="65822">
                  <c:v>740201170.5</c:v>
                </c:pt>
                <c:pt idx="65823">
                  <c:v>740212416</c:v>
                </c:pt>
                <c:pt idx="65824">
                  <c:v>740223661.5</c:v>
                </c:pt>
                <c:pt idx="65825">
                  <c:v>740234907</c:v>
                </c:pt>
                <c:pt idx="65826">
                  <c:v>740246152.5</c:v>
                </c:pt>
                <c:pt idx="65827">
                  <c:v>740257398</c:v>
                </c:pt>
                <c:pt idx="65828">
                  <c:v>740268643.5</c:v>
                </c:pt>
                <c:pt idx="65829">
                  <c:v>740279889</c:v>
                </c:pt>
                <c:pt idx="65830">
                  <c:v>740291134.5</c:v>
                </c:pt>
                <c:pt idx="65831">
                  <c:v>740302380</c:v>
                </c:pt>
                <c:pt idx="65832">
                  <c:v>740313625.5</c:v>
                </c:pt>
                <c:pt idx="65833">
                  <c:v>740324871</c:v>
                </c:pt>
                <c:pt idx="65834">
                  <c:v>740336116.5</c:v>
                </c:pt>
                <c:pt idx="65835">
                  <c:v>740347362</c:v>
                </c:pt>
                <c:pt idx="65836">
                  <c:v>740358607.5</c:v>
                </c:pt>
                <c:pt idx="65837">
                  <c:v>740369853</c:v>
                </c:pt>
                <c:pt idx="65838">
                  <c:v>740381098.5</c:v>
                </c:pt>
                <c:pt idx="65839">
                  <c:v>740392344</c:v>
                </c:pt>
                <c:pt idx="65840">
                  <c:v>740403589.5</c:v>
                </c:pt>
                <c:pt idx="65841">
                  <c:v>740414835</c:v>
                </c:pt>
                <c:pt idx="65842">
                  <c:v>740426080.5</c:v>
                </c:pt>
                <c:pt idx="65843">
                  <c:v>740437326</c:v>
                </c:pt>
                <c:pt idx="65844">
                  <c:v>740448571.5</c:v>
                </c:pt>
                <c:pt idx="65845">
                  <c:v>740459817</c:v>
                </c:pt>
                <c:pt idx="65846">
                  <c:v>740471062.5</c:v>
                </c:pt>
                <c:pt idx="65847">
                  <c:v>740482308</c:v>
                </c:pt>
                <c:pt idx="65848">
                  <c:v>740493553.5</c:v>
                </c:pt>
                <c:pt idx="65849">
                  <c:v>740504799</c:v>
                </c:pt>
                <c:pt idx="65850">
                  <c:v>740516044.5</c:v>
                </c:pt>
                <c:pt idx="65851">
                  <c:v>740527290</c:v>
                </c:pt>
                <c:pt idx="65852">
                  <c:v>740538535.5</c:v>
                </c:pt>
                <c:pt idx="65853">
                  <c:v>740549781</c:v>
                </c:pt>
                <c:pt idx="65854">
                  <c:v>740561026.5</c:v>
                </c:pt>
                <c:pt idx="65855">
                  <c:v>740572272</c:v>
                </c:pt>
                <c:pt idx="65856">
                  <c:v>740583517.5</c:v>
                </c:pt>
                <c:pt idx="65857">
                  <c:v>740594763</c:v>
                </c:pt>
                <c:pt idx="65858">
                  <c:v>740606008.5</c:v>
                </c:pt>
                <c:pt idx="65859">
                  <c:v>740617254</c:v>
                </c:pt>
                <c:pt idx="65860">
                  <c:v>740628499.5</c:v>
                </c:pt>
                <c:pt idx="65861">
                  <c:v>740639745</c:v>
                </c:pt>
                <c:pt idx="65862">
                  <c:v>740650990.5</c:v>
                </c:pt>
                <c:pt idx="65863">
                  <c:v>740662236</c:v>
                </c:pt>
                <c:pt idx="65864">
                  <c:v>740673481.5</c:v>
                </c:pt>
                <c:pt idx="65865">
                  <c:v>740684727</c:v>
                </c:pt>
                <c:pt idx="65866">
                  <c:v>740695972.5</c:v>
                </c:pt>
                <c:pt idx="65867">
                  <c:v>740707218</c:v>
                </c:pt>
                <c:pt idx="65868">
                  <c:v>740718463.5</c:v>
                </c:pt>
                <c:pt idx="65869">
                  <c:v>740729709</c:v>
                </c:pt>
                <c:pt idx="65870">
                  <c:v>740740954.5</c:v>
                </c:pt>
                <c:pt idx="65871">
                  <c:v>740752200</c:v>
                </c:pt>
                <c:pt idx="65872">
                  <c:v>740763445.39999998</c:v>
                </c:pt>
                <c:pt idx="65873">
                  <c:v>740774690.89999998</c:v>
                </c:pt>
                <c:pt idx="65874">
                  <c:v>740785936.39999998</c:v>
                </c:pt>
                <c:pt idx="65875">
                  <c:v>740797181.89999998</c:v>
                </c:pt>
                <c:pt idx="65876">
                  <c:v>740808427.39999998</c:v>
                </c:pt>
                <c:pt idx="65877">
                  <c:v>740819672.89999998</c:v>
                </c:pt>
                <c:pt idx="65878">
                  <c:v>740830918.39999998</c:v>
                </c:pt>
                <c:pt idx="65879">
                  <c:v>740842163.89999998</c:v>
                </c:pt>
                <c:pt idx="65880">
                  <c:v>740853409.39999998</c:v>
                </c:pt>
                <c:pt idx="65881">
                  <c:v>740864654.89999998</c:v>
                </c:pt>
                <c:pt idx="65882">
                  <c:v>740875900.39999998</c:v>
                </c:pt>
                <c:pt idx="65883">
                  <c:v>740887145.89999998</c:v>
                </c:pt>
                <c:pt idx="65884">
                  <c:v>740898391.39999998</c:v>
                </c:pt>
                <c:pt idx="65885">
                  <c:v>740909636.89999998</c:v>
                </c:pt>
                <c:pt idx="65886">
                  <c:v>740920882.39999998</c:v>
                </c:pt>
                <c:pt idx="65887">
                  <c:v>740932127.89999998</c:v>
                </c:pt>
                <c:pt idx="65888">
                  <c:v>740943373.39999998</c:v>
                </c:pt>
                <c:pt idx="65889">
                  <c:v>740954618.89999998</c:v>
                </c:pt>
                <c:pt idx="65890">
                  <c:v>740965864.39999998</c:v>
                </c:pt>
                <c:pt idx="65891">
                  <c:v>740977109.89999998</c:v>
                </c:pt>
                <c:pt idx="65892">
                  <c:v>740988355.39999998</c:v>
                </c:pt>
                <c:pt idx="65893">
                  <c:v>740999600.89999998</c:v>
                </c:pt>
                <c:pt idx="65894">
                  <c:v>741010846.39999998</c:v>
                </c:pt>
                <c:pt idx="65895">
                  <c:v>741022091.89999998</c:v>
                </c:pt>
                <c:pt idx="65896">
                  <c:v>741033337.39999998</c:v>
                </c:pt>
                <c:pt idx="65897">
                  <c:v>741044582.89999998</c:v>
                </c:pt>
                <c:pt idx="65898">
                  <c:v>741055828.39999998</c:v>
                </c:pt>
                <c:pt idx="65899">
                  <c:v>741067073.89999998</c:v>
                </c:pt>
                <c:pt idx="65900">
                  <c:v>741078319.39999998</c:v>
                </c:pt>
                <c:pt idx="65901">
                  <c:v>741089564.89999998</c:v>
                </c:pt>
                <c:pt idx="65902">
                  <c:v>741100810.39999998</c:v>
                </c:pt>
                <c:pt idx="65903">
                  <c:v>741112055.89999998</c:v>
                </c:pt>
                <c:pt idx="65904">
                  <c:v>741123301.39999998</c:v>
                </c:pt>
                <c:pt idx="65905">
                  <c:v>741134546.89999998</c:v>
                </c:pt>
                <c:pt idx="65906">
                  <c:v>741145792.39999998</c:v>
                </c:pt>
                <c:pt idx="65907">
                  <c:v>741157037.89999998</c:v>
                </c:pt>
                <c:pt idx="65908">
                  <c:v>741168283.39999998</c:v>
                </c:pt>
                <c:pt idx="65909">
                  <c:v>741179528.89999998</c:v>
                </c:pt>
                <c:pt idx="65910">
                  <c:v>741190774.39999998</c:v>
                </c:pt>
                <c:pt idx="65911">
                  <c:v>741202019.89999998</c:v>
                </c:pt>
                <c:pt idx="65912">
                  <c:v>741213265.39999998</c:v>
                </c:pt>
                <c:pt idx="65913">
                  <c:v>741224510.89999998</c:v>
                </c:pt>
                <c:pt idx="65914">
                  <c:v>741235756.39999998</c:v>
                </c:pt>
                <c:pt idx="65915">
                  <c:v>741247001.89999998</c:v>
                </c:pt>
                <c:pt idx="65916">
                  <c:v>741258247.39999998</c:v>
                </c:pt>
                <c:pt idx="65917">
                  <c:v>741269492.89999998</c:v>
                </c:pt>
                <c:pt idx="65918">
                  <c:v>741280738.39999998</c:v>
                </c:pt>
                <c:pt idx="65919">
                  <c:v>741291983.89999998</c:v>
                </c:pt>
                <c:pt idx="65920">
                  <c:v>741303229.39999998</c:v>
                </c:pt>
                <c:pt idx="65921">
                  <c:v>741314474.89999998</c:v>
                </c:pt>
                <c:pt idx="65922">
                  <c:v>741325720.29999995</c:v>
                </c:pt>
                <c:pt idx="65923">
                  <c:v>741336965.79999995</c:v>
                </c:pt>
                <c:pt idx="65924">
                  <c:v>741348211.29999995</c:v>
                </c:pt>
                <c:pt idx="65925">
                  <c:v>741359456.79999995</c:v>
                </c:pt>
                <c:pt idx="65926">
                  <c:v>741370702.29999995</c:v>
                </c:pt>
                <c:pt idx="65927">
                  <c:v>741381947.79999995</c:v>
                </c:pt>
                <c:pt idx="65928">
                  <c:v>741393193.29999995</c:v>
                </c:pt>
                <c:pt idx="65929">
                  <c:v>741404438.79999995</c:v>
                </c:pt>
                <c:pt idx="65930">
                  <c:v>741415684.29999995</c:v>
                </c:pt>
                <c:pt idx="65931">
                  <c:v>741426929.79999995</c:v>
                </c:pt>
                <c:pt idx="65932">
                  <c:v>741438175.29999995</c:v>
                </c:pt>
                <c:pt idx="65933">
                  <c:v>741449420.79999995</c:v>
                </c:pt>
                <c:pt idx="65934">
                  <c:v>741460666.29999995</c:v>
                </c:pt>
                <c:pt idx="65935">
                  <c:v>741471911.79999995</c:v>
                </c:pt>
                <c:pt idx="65936">
                  <c:v>741483157.29999995</c:v>
                </c:pt>
                <c:pt idx="65937">
                  <c:v>741494402.79999995</c:v>
                </c:pt>
                <c:pt idx="65938">
                  <c:v>741505648.29999995</c:v>
                </c:pt>
                <c:pt idx="65939">
                  <c:v>741516893.79999995</c:v>
                </c:pt>
                <c:pt idx="65940">
                  <c:v>741528139.29999995</c:v>
                </c:pt>
                <c:pt idx="65941">
                  <c:v>741539384.79999995</c:v>
                </c:pt>
                <c:pt idx="65942">
                  <c:v>741550630.29999995</c:v>
                </c:pt>
                <c:pt idx="65943">
                  <c:v>741561875.79999995</c:v>
                </c:pt>
                <c:pt idx="65944">
                  <c:v>741573121.29999995</c:v>
                </c:pt>
                <c:pt idx="65945">
                  <c:v>741584366.79999995</c:v>
                </c:pt>
                <c:pt idx="65946">
                  <c:v>741595612.29999995</c:v>
                </c:pt>
                <c:pt idx="65947">
                  <c:v>741606857.79999995</c:v>
                </c:pt>
                <c:pt idx="65948">
                  <c:v>741618103.29999995</c:v>
                </c:pt>
                <c:pt idx="65949">
                  <c:v>741629348.79999995</c:v>
                </c:pt>
                <c:pt idx="65950">
                  <c:v>741640594.29999995</c:v>
                </c:pt>
                <c:pt idx="65951">
                  <c:v>741651839.79999995</c:v>
                </c:pt>
                <c:pt idx="65952">
                  <c:v>741663085.29999995</c:v>
                </c:pt>
                <c:pt idx="65953">
                  <c:v>741674330.79999995</c:v>
                </c:pt>
                <c:pt idx="65954">
                  <c:v>741685576.29999995</c:v>
                </c:pt>
                <c:pt idx="65955">
                  <c:v>741696821.79999995</c:v>
                </c:pt>
                <c:pt idx="65956">
                  <c:v>741708067.29999995</c:v>
                </c:pt>
                <c:pt idx="65957">
                  <c:v>741719312.79999995</c:v>
                </c:pt>
                <c:pt idx="65958">
                  <c:v>741730558.29999995</c:v>
                </c:pt>
                <c:pt idx="65959">
                  <c:v>741741803.79999995</c:v>
                </c:pt>
                <c:pt idx="65960">
                  <c:v>741753049.29999995</c:v>
                </c:pt>
                <c:pt idx="65961">
                  <c:v>741764294.79999995</c:v>
                </c:pt>
                <c:pt idx="65962">
                  <c:v>741775540.29999995</c:v>
                </c:pt>
                <c:pt idx="65963">
                  <c:v>741786785.79999995</c:v>
                </c:pt>
                <c:pt idx="65964">
                  <c:v>741798031.29999995</c:v>
                </c:pt>
                <c:pt idx="65965">
                  <c:v>741809276.79999995</c:v>
                </c:pt>
                <c:pt idx="65966">
                  <c:v>741820522.29999995</c:v>
                </c:pt>
                <c:pt idx="65967">
                  <c:v>741831767.79999995</c:v>
                </c:pt>
                <c:pt idx="65968">
                  <c:v>741843013.29999995</c:v>
                </c:pt>
                <c:pt idx="65969">
                  <c:v>741854258.79999995</c:v>
                </c:pt>
                <c:pt idx="65970">
                  <c:v>741865504.29999995</c:v>
                </c:pt>
                <c:pt idx="65971">
                  <c:v>741876749.79999995</c:v>
                </c:pt>
                <c:pt idx="65972">
                  <c:v>741887995.29999995</c:v>
                </c:pt>
                <c:pt idx="65973">
                  <c:v>741899240.70000005</c:v>
                </c:pt>
                <c:pt idx="65974">
                  <c:v>741910486.20000005</c:v>
                </c:pt>
                <c:pt idx="65975">
                  <c:v>741921731.70000005</c:v>
                </c:pt>
                <c:pt idx="65976">
                  <c:v>741932977.20000005</c:v>
                </c:pt>
                <c:pt idx="65977">
                  <c:v>741944222.70000005</c:v>
                </c:pt>
                <c:pt idx="65978">
                  <c:v>741955468.20000005</c:v>
                </c:pt>
                <c:pt idx="65979">
                  <c:v>741966713.70000005</c:v>
                </c:pt>
                <c:pt idx="65980">
                  <c:v>741977959.20000005</c:v>
                </c:pt>
                <c:pt idx="65981">
                  <c:v>741989204.70000005</c:v>
                </c:pt>
                <c:pt idx="65982">
                  <c:v>742000450.20000005</c:v>
                </c:pt>
                <c:pt idx="65983">
                  <c:v>742011695.70000005</c:v>
                </c:pt>
                <c:pt idx="65984">
                  <c:v>742022941.20000005</c:v>
                </c:pt>
                <c:pt idx="65985">
                  <c:v>742034186.70000005</c:v>
                </c:pt>
                <c:pt idx="65986">
                  <c:v>742045432.20000005</c:v>
                </c:pt>
                <c:pt idx="65987">
                  <c:v>742056677.70000005</c:v>
                </c:pt>
                <c:pt idx="65988">
                  <c:v>742067923.20000005</c:v>
                </c:pt>
                <c:pt idx="65989">
                  <c:v>742079168.70000005</c:v>
                </c:pt>
                <c:pt idx="65990">
                  <c:v>742090414.20000005</c:v>
                </c:pt>
                <c:pt idx="65991">
                  <c:v>742101659.70000005</c:v>
                </c:pt>
                <c:pt idx="65992">
                  <c:v>742112905.20000005</c:v>
                </c:pt>
                <c:pt idx="65993">
                  <c:v>742124150.70000005</c:v>
                </c:pt>
                <c:pt idx="65994">
                  <c:v>742135396.20000005</c:v>
                </c:pt>
                <c:pt idx="65995">
                  <c:v>742146641.70000005</c:v>
                </c:pt>
                <c:pt idx="65996">
                  <c:v>742157887.20000005</c:v>
                </c:pt>
                <c:pt idx="65997">
                  <c:v>742169132.70000005</c:v>
                </c:pt>
                <c:pt idx="65998">
                  <c:v>742180378.20000005</c:v>
                </c:pt>
                <c:pt idx="65999">
                  <c:v>742191623.70000005</c:v>
                </c:pt>
                <c:pt idx="66000">
                  <c:v>742202869.20000005</c:v>
                </c:pt>
                <c:pt idx="66001">
                  <c:v>742214114.70000005</c:v>
                </c:pt>
                <c:pt idx="66002">
                  <c:v>742225360.20000005</c:v>
                </c:pt>
                <c:pt idx="66003">
                  <c:v>742236605.70000005</c:v>
                </c:pt>
                <c:pt idx="66004">
                  <c:v>742247851.20000005</c:v>
                </c:pt>
                <c:pt idx="66005">
                  <c:v>742259096.70000005</c:v>
                </c:pt>
                <c:pt idx="66006">
                  <c:v>742270342.20000005</c:v>
                </c:pt>
                <c:pt idx="66007">
                  <c:v>742281587.70000005</c:v>
                </c:pt>
                <c:pt idx="66008">
                  <c:v>742292833.20000005</c:v>
                </c:pt>
                <c:pt idx="66009">
                  <c:v>742304078.70000005</c:v>
                </c:pt>
                <c:pt idx="66010">
                  <c:v>742315324.20000005</c:v>
                </c:pt>
                <c:pt idx="66011">
                  <c:v>742326569.70000005</c:v>
                </c:pt>
                <c:pt idx="66012">
                  <c:v>742337815.20000005</c:v>
                </c:pt>
                <c:pt idx="66013">
                  <c:v>742349060.70000005</c:v>
                </c:pt>
                <c:pt idx="66014">
                  <c:v>742360306.20000005</c:v>
                </c:pt>
                <c:pt idx="66015">
                  <c:v>742371551.70000005</c:v>
                </c:pt>
                <c:pt idx="66016">
                  <c:v>742382797.20000005</c:v>
                </c:pt>
                <c:pt idx="66017">
                  <c:v>742394042.70000005</c:v>
                </c:pt>
                <c:pt idx="66018">
                  <c:v>742405288.20000005</c:v>
                </c:pt>
                <c:pt idx="66019">
                  <c:v>742416533.70000005</c:v>
                </c:pt>
                <c:pt idx="66020">
                  <c:v>742427779.20000005</c:v>
                </c:pt>
                <c:pt idx="66021">
                  <c:v>742439024.70000005</c:v>
                </c:pt>
                <c:pt idx="66022">
                  <c:v>742450270.20000005</c:v>
                </c:pt>
                <c:pt idx="66023">
                  <c:v>742461515.60000002</c:v>
                </c:pt>
                <c:pt idx="66024">
                  <c:v>742472761.10000002</c:v>
                </c:pt>
                <c:pt idx="66025">
                  <c:v>742484006.60000002</c:v>
                </c:pt>
                <c:pt idx="66026">
                  <c:v>742495252.10000002</c:v>
                </c:pt>
                <c:pt idx="66027">
                  <c:v>742506497.60000002</c:v>
                </c:pt>
                <c:pt idx="66028">
                  <c:v>742517743.10000002</c:v>
                </c:pt>
                <c:pt idx="66029">
                  <c:v>742528988.60000002</c:v>
                </c:pt>
                <c:pt idx="66030">
                  <c:v>742540234.10000002</c:v>
                </c:pt>
                <c:pt idx="66031">
                  <c:v>742551479.60000002</c:v>
                </c:pt>
                <c:pt idx="66032">
                  <c:v>742562725.10000002</c:v>
                </c:pt>
                <c:pt idx="66033">
                  <c:v>742573970.60000002</c:v>
                </c:pt>
                <c:pt idx="66034">
                  <c:v>742585216.10000002</c:v>
                </c:pt>
                <c:pt idx="66035">
                  <c:v>742596461.60000002</c:v>
                </c:pt>
                <c:pt idx="66036">
                  <c:v>742607707.10000002</c:v>
                </c:pt>
                <c:pt idx="66037">
                  <c:v>742618952.60000002</c:v>
                </c:pt>
                <c:pt idx="66038">
                  <c:v>742630198.10000002</c:v>
                </c:pt>
                <c:pt idx="66039">
                  <c:v>742641443.60000002</c:v>
                </c:pt>
                <c:pt idx="66040">
                  <c:v>742652689.10000002</c:v>
                </c:pt>
                <c:pt idx="66041">
                  <c:v>742663934.60000002</c:v>
                </c:pt>
                <c:pt idx="66042">
                  <c:v>742675180.10000002</c:v>
                </c:pt>
                <c:pt idx="66043">
                  <c:v>742686425.60000002</c:v>
                </c:pt>
                <c:pt idx="66044">
                  <c:v>742697671.10000002</c:v>
                </c:pt>
                <c:pt idx="66045">
                  <c:v>742708916.60000002</c:v>
                </c:pt>
                <c:pt idx="66046">
                  <c:v>742720162.10000002</c:v>
                </c:pt>
                <c:pt idx="66047">
                  <c:v>742731407.60000002</c:v>
                </c:pt>
                <c:pt idx="66048">
                  <c:v>742742653.10000002</c:v>
                </c:pt>
                <c:pt idx="66049">
                  <c:v>742753898.60000002</c:v>
                </c:pt>
                <c:pt idx="66050">
                  <c:v>742765144.10000002</c:v>
                </c:pt>
                <c:pt idx="66051">
                  <c:v>742776389.60000002</c:v>
                </c:pt>
                <c:pt idx="66052">
                  <c:v>742787635.10000002</c:v>
                </c:pt>
                <c:pt idx="66053">
                  <c:v>742798880.60000002</c:v>
                </c:pt>
                <c:pt idx="66054">
                  <c:v>742810126.10000002</c:v>
                </c:pt>
                <c:pt idx="66055">
                  <c:v>742821371.60000002</c:v>
                </c:pt>
                <c:pt idx="66056">
                  <c:v>742832617.10000002</c:v>
                </c:pt>
                <c:pt idx="66057">
                  <c:v>742843862.60000002</c:v>
                </c:pt>
                <c:pt idx="66058">
                  <c:v>742855108.10000002</c:v>
                </c:pt>
                <c:pt idx="66059">
                  <c:v>742866353.60000002</c:v>
                </c:pt>
                <c:pt idx="66060">
                  <c:v>742877599.10000002</c:v>
                </c:pt>
                <c:pt idx="66061">
                  <c:v>742888844.60000002</c:v>
                </c:pt>
                <c:pt idx="66062">
                  <c:v>742900090.10000002</c:v>
                </c:pt>
                <c:pt idx="66063">
                  <c:v>742911335.60000002</c:v>
                </c:pt>
                <c:pt idx="66064">
                  <c:v>742922581.10000002</c:v>
                </c:pt>
                <c:pt idx="66065">
                  <c:v>742933826.60000002</c:v>
                </c:pt>
                <c:pt idx="66066">
                  <c:v>742945072.10000002</c:v>
                </c:pt>
                <c:pt idx="66067">
                  <c:v>742956317.60000002</c:v>
                </c:pt>
                <c:pt idx="66068">
                  <c:v>742967563.10000002</c:v>
                </c:pt>
                <c:pt idx="66069">
                  <c:v>742978808.60000002</c:v>
                </c:pt>
                <c:pt idx="66070">
                  <c:v>742990054.10000002</c:v>
                </c:pt>
                <c:pt idx="66071">
                  <c:v>743001299.60000002</c:v>
                </c:pt>
                <c:pt idx="66072">
                  <c:v>743012545.10000002</c:v>
                </c:pt>
                <c:pt idx="66073">
                  <c:v>743023790.60000002</c:v>
                </c:pt>
                <c:pt idx="66074">
                  <c:v>743035036</c:v>
                </c:pt>
                <c:pt idx="66075">
                  <c:v>743046281.5</c:v>
                </c:pt>
                <c:pt idx="66076">
                  <c:v>743057527</c:v>
                </c:pt>
                <c:pt idx="66077">
                  <c:v>743068772.5</c:v>
                </c:pt>
                <c:pt idx="66078">
                  <c:v>743080018</c:v>
                </c:pt>
                <c:pt idx="66079">
                  <c:v>743091263.5</c:v>
                </c:pt>
                <c:pt idx="66080">
                  <c:v>743102509</c:v>
                </c:pt>
                <c:pt idx="66081">
                  <c:v>743113754.5</c:v>
                </c:pt>
                <c:pt idx="66082">
                  <c:v>743125000</c:v>
                </c:pt>
                <c:pt idx="66083">
                  <c:v>743136245.5</c:v>
                </c:pt>
                <c:pt idx="66084">
                  <c:v>743147491</c:v>
                </c:pt>
                <c:pt idx="66085">
                  <c:v>743158736.5</c:v>
                </c:pt>
                <c:pt idx="66086">
                  <c:v>743169982</c:v>
                </c:pt>
                <c:pt idx="66087">
                  <c:v>743181227.5</c:v>
                </c:pt>
                <c:pt idx="66088">
                  <c:v>743192473</c:v>
                </c:pt>
                <c:pt idx="66089">
                  <c:v>743203718.5</c:v>
                </c:pt>
                <c:pt idx="66090">
                  <c:v>743214964</c:v>
                </c:pt>
                <c:pt idx="66091">
                  <c:v>743226209.5</c:v>
                </c:pt>
                <c:pt idx="66092">
                  <c:v>743237455</c:v>
                </c:pt>
                <c:pt idx="66093">
                  <c:v>743248700.5</c:v>
                </c:pt>
                <c:pt idx="66094">
                  <c:v>743259946</c:v>
                </c:pt>
                <c:pt idx="66095">
                  <c:v>743271191.5</c:v>
                </c:pt>
                <c:pt idx="66096">
                  <c:v>743282437</c:v>
                </c:pt>
                <c:pt idx="66097">
                  <c:v>743293682.5</c:v>
                </c:pt>
                <c:pt idx="66098">
                  <c:v>743304928</c:v>
                </c:pt>
                <c:pt idx="66099">
                  <c:v>743316173.5</c:v>
                </c:pt>
                <c:pt idx="66100">
                  <c:v>743327419</c:v>
                </c:pt>
                <c:pt idx="66101">
                  <c:v>743338664.5</c:v>
                </c:pt>
                <c:pt idx="66102">
                  <c:v>743349910</c:v>
                </c:pt>
                <c:pt idx="66103">
                  <c:v>743361155.5</c:v>
                </c:pt>
                <c:pt idx="66104">
                  <c:v>743372401</c:v>
                </c:pt>
                <c:pt idx="66105">
                  <c:v>743383646.5</c:v>
                </c:pt>
                <c:pt idx="66106">
                  <c:v>743394892</c:v>
                </c:pt>
                <c:pt idx="66107">
                  <c:v>743406137.5</c:v>
                </c:pt>
                <c:pt idx="66108">
                  <c:v>743417383</c:v>
                </c:pt>
                <c:pt idx="66109">
                  <c:v>743428628.5</c:v>
                </c:pt>
                <c:pt idx="66110">
                  <c:v>743439874</c:v>
                </c:pt>
                <c:pt idx="66111">
                  <c:v>743451119.5</c:v>
                </c:pt>
                <c:pt idx="66112">
                  <c:v>743462365</c:v>
                </c:pt>
                <c:pt idx="66113">
                  <c:v>743473610.5</c:v>
                </c:pt>
                <c:pt idx="66114">
                  <c:v>743484856</c:v>
                </c:pt>
                <c:pt idx="66115">
                  <c:v>743496101.5</c:v>
                </c:pt>
                <c:pt idx="66116">
                  <c:v>743507347</c:v>
                </c:pt>
                <c:pt idx="66117">
                  <c:v>743518592.5</c:v>
                </c:pt>
                <c:pt idx="66118">
                  <c:v>743529838</c:v>
                </c:pt>
                <c:pt idx="66119">
                  <c:v>743541083.5</c:v>
                </c:pt>
                <c:pt idx="66120">
                  <c:v>743552329</c:v>
                </c:pt>
                <c:pt idx="66121">
                  <c:v>743563574.5</c:v>
                </c:pt>
                <c:pt idx="66122">
                  <c:v>743574820</c:v>
                </c:pt>
                <c:pt idx="66123">
                  <c:v>743586065.5</c:v>
                </c:pt>
                <c:pt idx="66124">
                  <c:v>743597310.89999998</c:v>
                </c:pt>
                <c:pt idx="66125">
                  <c:v>743608556.39999998</c:v>
                </c:pt>
                <c:pt idx="66126">
                  <c:v>743619801.89999998</c:v>
                </c:pt>
                <c:pt idx="66127">
                  <c:v>743631047.39999998</c:v>
                </c:pt>
                <c:pt idx="66128">
                  <c:v>743642292.89999998</c:v>
                </c:pt>
                <c:pt idx="66129">
                  <c:v>743653538.39999998</c:v>
                </c:pt>
                <c:pt idx="66130">
                  <c:v>743664783.89999998</c:v>
                </c:pt>
                <c:pt idx="66131">
                  <c:v>743676029.39999998</c:v>
                </c:pt>
                <c:pt idx="66132">
                  <c:v>743687274.89999998</c:v>
                </c:pt>
                <c:pt idx="66133">
                  <c:v>743698520.39999998</c:v>
                </c:pt>
                <c:pt idx="66134">
                  <c:v>743709765.89999998</c:v>
                </c:pt>
                <c:pt idx="66135">
                  <c:v>743721011.39999998</c:v>
                </c:pt>
                <c:pt idx="66136">
                  <c:v>743732256.89999998</c:v>
                </c:pt>
                <c:pt idx="66137">
                  <c:v>743743502.39999998</c:v>
                </c:pt>
                <c:pt idx="66138">
                  <c:v>743754747.89999998</c:v>
                </c:pt>
                <c:pt idx="66139">
                  <c:v>743765993.39999998</c:v>
                </c:pt>
                <c:pt idx="66140">
                  <c:v>743777238.89999998</c:v>
                </c:pt>
                <c:pt idx="66141">
                  <c:v>743788484.39999998</c:v>
                </c:pt>
                <c:pt idx="66142">
                  <c:v>743799729.89999998</c:v>
                </c:pt>
                <c:pt idx="66143">
                  <c:v>743810975.39999998</c:v>
                </c:pt>
                <c:pt idx="66144">
                  <c:v>743822220.89999998</c:v>
                </c:pt>
                <c:pt idx="66145">
                  <c:v>743833466.39999998</c:v>
                </c:pt>
                <c:pt idx="66146">
                  <c:v>743844711.89999998</c:v>
                </c:pt>
                <c:pt idx="66147">
                  <c:v>743855957.39999998</c:v>
                </c:pt>
                <c:pt idx="66148">
                  <c:v>743867202.89999998</c:v>
                </c:pt>
                <c:pt idx="66149">
                  <c:v>743878448.39999998</c:v>
                </c:pt>
                <c:pt idx="66150">
                  <c:v>743889693.89999998</c:v>
                </c:pt>
                <c:pt idx="66151">
                  <c:v>743900939.39999998</c:v>
                </c:pt>
                <c:pt idx="66152">
                  <c:v>743912184.89999998</c:v>
                </c:pt>
                <c:pt idx="66153">
                  <c:v>743923430.39999998</c:v>
                </c:pt>
                <c:pt idx="66154">
                  <c:v>743934675.89999998</c:v>
                </c:pt>
                <c:pt idx="66155">
                  <c:v>743945921.39999998</c:v>
                </c:pt>
                <c:pt idx="66156">
                  <c:v>743957166.89999998</c:v>
                </c:pt>
                <c:pt idx="66157">
                  <c:v>743968412.39999998</c:v>
                </c:pt>
                <c:pt idx="66158">
                  <c:v>743979657.89999998</c:v>
                </c:pt>
                <c:pt idx="66159">
                  <c:v>743990903.39999998</c:v>
                </c:pt>
                <c:pt idx="66160">
                  <c:v>744002148.89999998</c:v>
                </c:pt>
                <c:pt idx="66161">
                  <c:v>744013394.39999998</c:v>
                </c:pt>
                <c:pt idx="66162">
                  <c:v>744024639.89999998</c:v>
                </c:pt>
                <c:pt idx="66163">
                  <c:v>744035885.39999998</c:v>
                </c:pt>
                <c:pt idx="66164">
                  <c:v>744047130.89999998</c:v>
                </c:pt>
                <c:pt idx="66165">
                  <c:v>744058376.39999998</c:v>
                </c:pt>
                <c:pt idx="66166">
                  <c:v>744069621.89999998</c:v>
                </c:pt>
                <c:pt idx="66167">
                  <c:v>744080867.39999998</c:v>
                </c:pt>
                <c:pt idx="66168">
                  <c:v>744092112.89999998</c:v>
                </c:pt>
                <c:pt idx="66169">
                  <c:v>744103358.39999998</c:v>
                </c:pt>
                <c:pt idx="66170">
                  <c:v>744114603.89999998</c:v>
                </c:pt>
                <c:pt idx="66171">
                  <c:v>744125849.39999998</c:v>
                </c:pt>
                <c:pt idx="66172">
                  <c:v>744137094.89999998</c:v>
                </c:pt>
                <c:pt idx="66173">
                  <c:v>744148340.39999998</c:v>
                </c:pt>
                <c:pt idx="66174">
                  <c:v>744159585.89999998</c:v>
                </c:pt>
                <c:pt idx="66175">
                  <c:v>744170831.29999995</c:v>
                </c:pt>
                <c:pt idx="66176">
                  <c:v>744182076.79999995</c:v>
                </c:pt>
                <c:pt idx="66177">
                  <c:v>744193322.29999995</c:v>
                </c:pt>
                <c:pt idx="66178">
                  <c:v>744204567.79999995</c:v>
                </c:pt>
                <c:pt idx="66179">
                  <c:v>744215813.29999995</c:v>
                </c:pt>
                <c:pt idx="66180">
                  <c:v>744227058.79999995</c:v>
                </c:pt>
                <c:pt idx="66181">
                  <c:v>744238304.29999995</c:v>
                </c:pt>
                <c:pt idx="66182">
                  <c:v>744249549.79999995</c:v>
                </c:pt>
                <c:pt idx="66183">
                  <c:v>744260795.29999995</c:v>
                </c:pt>
                <c:pt idx="66184">
                  <c:v>744272040.79999995</c:v>
                </c:pt>
                <c:pt idx="66185">
                  <c:v>744283286.29999995</c:v>
                </c:pt>
                <c:pt idx="66186">
                  <c:v>744294531.79999995</c:v>
                </c:pt>
                <c:pt idx="66187">
                  <c:v>744305777.29999995</c:v>
                </c:pt>
                <c:pt idx="66188">
                  <c:v>744317022.79999995</c:v>
                </c:pt>
                <c:pt idx="66189">
                  <c:v>744328268.29999995</c:v>
                </c:pt>
                <c:pt idx="66190">
                  <c:v>744339513.79999995</c:v>
                </c:pt>
                <c:pt idx="66191">
                  <c:v>744350759.29999995</c:v>
                </c:pt>
                <c:pt idx="66192">
                  <c:v>744362004.79999995</c:v>
                </c:pt>
                <c:pt idx="66193">
                  <c:v>744373250.29999995</c:v>
                </c:pt>
                <c:pt idx="66194">
                  <c:v>744384495.79999995</c:v>
                </c:pt>
                <c:pt idx="66195">
                  <c:v>744395741.29999995</c:v>
                </c:pt>
                <c:pt idx="66196">
                  <c:v>744406986.79999995</c:v>
                </c:pt>
                <c:pt idx="66197">
                  <c:v>744418232.29999995</c:v>
                </c:pt>
                <c:pt idx="66198">
                  <c:v>744429477.79999995</c:v>
                </c:pt>
                <c:pt idx="66199">
                  <c:v>744440723.29999995</c:v>
                </c:pt>
                <c:pt idx="66200">
                  <c:v>744451968.79999995</c:v>
                </c:pt>
                <c:pt idx="66201">
                  <c:v>744463214.29999995</c:v>
                </c:pt>
                <c:pt idx="66202">
                  <c:v>744474459.79999995</c:v>
                </c:pt>
                <c:pt idx="66203">
                  <c:v>744485705.29999995</c:v>
                </c:pt>
                <c:pt idx="66204">
                  <c:v>744496950.79999995</c:v>
                </c:pt>
                <c:pt idx="66205">
                  <c:v>744508196.29999995</c:v>
                </c:pt>
                <c:pt idx="66206">
                  <c:v>744519441.79999995</c:v>
                </c:pt>
                <c:pt idx="66207">
                  <c:v>744530687.29999995</c:v>
                </c:pt>
                <c:pt idx="66208">
                  <c:v>744541932.79999995</c:v>
                </c:pt>
                <c:pt idx="66209">
                  <c:v>744553178.29999995</c:v>
                </c:pt>
                <c:pt idx="66210">
                  <c:v>744564423.79999995</c:v>
                </c:pt>
                <c:pt idx="66211">
                  <c:v>744575669.29999995</c:v>
                </c:pt>
                <c:pt idx="66212">
                  <c:v>744586914.79999995</c:v>
                </c:pt>
                <c:pt idx="66213">
                  <c:v>744598160.29999995</c:v>
                </c:pt>
                <c:pt idx="66214">
                  <c:v>744609405.79999995</c:v>
                </c:pt>
                <c:pt idx="66215">
                  <c:v>744620651.29999995</c:v>
                </c:pt>
                <c:pt idx="66216">
                  <c:v>744631896.79999995</c:v>
                </c:pt>
                <c:pt idx="66217">
                  <c:v>744643142.29999995</c:v>
                </c:pt>
                <c:pt idx="66218">
                  <c:v>744654387.79999995</c:v>
                </c:pt>
                <c:pt idx="66219">
                  <c:v>744665633.29999995</c:v>
                </c:pt>
                <c:pt idx="66220">
                  <c:v>744676878.79999995</c:v>
                </c:pt>
                <c:pt idx="66221">
                  <c:v>744688124.29999995</c:v>
                </c:pt>
                <c:pt idx="66222">
                  <c:v>744699369.79999995</c:v>
                </c:pt>
                <c:pt idx="66223">
                  <c:v>744710615.29999995</c:v>
                </c:pt>
                <c:pt idx="66224">
                  <c:v>744721860.79999995</c:v>
                </c:pt>
                <c:pt idx="66225">
                  <c:v>744733106.20000005</c:v>
                </c:pt>
                <c:pt idx="66226">
                  <c:v>744744351.70000005</c:v>
                </c:pt>
                <c:pt idx="66227">
                  <c:v>744755597.20000005</c:v>
                </c:pt>
                <c:pt idx="66228">
                  <c:v>744766842.70000005</c:v>
                </c:pt>
                <c:pt idx="66229">
                  <c:v>744778088.20000005</c:v>
                </c:pt>
                <c:pt idx="66230">
                  <c:v>744789333.70000005</c:v>
                </c:pt>
                <c:pt idx="66231">
                  <c:v>744800579.20000005</c:v>
                </c:pt>
                <c:pt idx="66232">
                  <c:v>744811824.70000005</c:v>
                </c:pt>
                <c:pt idx="66233">
                  <c:v>744823070.20000005</c:v>
                </c:pt>
                <c:pt idx="66234">
                  <c:v>744834315.70000005</c:v>
                </c:pt>
                <c:pt idx="66235">
                  <c:v>744845561.20000005</c:v>
                </c:pt>
                <c:pt idx="66236">
                  <c:v>744856806.70000005</c:v>
                </c:pt>
                <c:pt idx="66237">
                  <c:v>744868052.20000005</c:v>
                </c:pt>
                <c:pt idx="66238">
                  <c:v>744879297.70000005</c:v>
                </c:pt>
                <c:pt idx="66239">
                  <c:v>744890543.20000005</c:v>
                </c:pt>
                <c:pt idx="66240">
                  <c:v>744901788.70000005</c:v>
                </c:pt>
                <c:pt idx="66241">
                  <c:v>744913034.20000005</c:v>
                </c:pt>
                <c:pt idx="66242">
                  <c:v>744924279.70000005</c:v>
                </c:pt>
                <c:pt idx="66243">
                  <c:v>744935525.20000005</c:v>
                </c:pt>
                <c:pt idx="66244">
                  <c:v>744946770.70000005</c:v>
                </c:pt>
                <c:pt idx="66245">
                  <c:v>744958016.20000005</c:v>
                </c:pt>
                <c:pt idx="66246">
                  <c:v>744969261.70000005</c:v>
                </c:pt>
                <c:pt idx="66247">
                  <c:v>744980507.20000005</c:v>
                </c:pt>
                <c:pt idx="66248">
                  <c:v>744991752.70000005</c:v>
                </c:pt>
                <c:pt idx="66249">
                  <c:v>745002998.20000005</c:v>
                </c:pt>
                <c:pt idx="66250">
                  <c:v>745014243.70000005</c:v>
                </c:pt>
                <c:pt idx="66251">
                  <c:v>745025489.20000005</c:v>
                </c:pt>
                <c:pt idx="66252">
                  <c:v>745036734.70000005</c:v>
                </c:pt>
                <c:pt idx="66253">
                  <c:v>745047980.20000005</c:v>
                </c:pt>
                <c:pt idx="66254">
                  <c:v>745059225.70000005</c:v>
                </c:pt>
                <c:pt idx="66255">
                  <c:v>745070471.20000005</c:v>
                </c:pt>
                <c:pt idx="66256">
                  <c:v>745081716.70000005</c:v>
                </c:pt>
                <c:pt idx="66257">
                  <c:v>745092962.20000005</c:v>
                </c:pt>
                <c:pt idx="66258">
                  <c:v>745104207.70000005</c:v>
                </c:pt>
                <c:pt idx="66259">
                  <c:v>745115453.20000005</c:v>
                </c:pt>
                <c:pt idx="66260">
                  <c:v>745126698.70000005</c:v>
                </c:pt>
                <c:pt idx="66261">
                  <c:v>745137944.20000005</c:v>
                </c:pt>
                <c:pt idx="66262">
                  <c:v>745149189.70000005</c:v>
                </c:pt>
                <c:pt idx="66263">
                  <c:v>745160435.20000005</c:v>
                </c:pt>
                <c:pt idx="66264">
                  <c:v>745171680.70000005</c:v>
                </c:pt>
                <c:pt idx="66265">
                  <c:v>745182926.20000005</c:v>
                </c:pt>
                <c:pt idx="66266">
                  <c:v>745194171.70000005</c:v>
                </c:pt>
                <c:pt idx="66267">
                  <c:v>745205417.20000005</c:v>
                </c:pt>
                <c:pt idx="66268">
                  <c:v>745216662.70000005</c:v>
                </c:pt>
                <c:pt idx="66269">
                  <c:v>745227908.20000005</c:v>
                </c:pt>
                <c:pt idx="66270">
                  <c:v>745239153.70000005</c:v>
                </c:pt>
                <c:pt idx="66271">
                  <c:v>745250399.20000005</c:v>
                </c:pt>
                <c:pt idx="66272">
                  <c:v>745261644.70000005</c:v>
                </c:pt>
                <c:pt idx="66273">
                  <c:v>745272890.20000005</c:v>
                </c:pt>
                <c:pt idx="66274">
                  <c:v>745284135.70000005</c:v>
                </c:pt>
                <c:pt idx="66275">
                  <c:v>745295381.20000005</c:v>
                </c:pt>
                <c:pt idx="66276">
                  <c:v>745306626.60000002</c:v>
                </c:pt>
                <c:pt idx="66277">
                  <c:v>745317872.10000002</c:v>
                </c:pt>
                <c:pt idx="66278">
                  <c:v>745329117.60000002</c:v>
                </c:pt>
                <c:pt idx="66279">
                  <c:v>745340363.10000002</c:v>
                </c:pt>
                <c:pt idx="66280">
                  <c:v>745351608.60000002</c:v>
                </c:pt>
                <c:pt idx="66281">
                  <c:v>745362854.10000002</c:v>
                </c:pt>
                <c:pt idx="66282">
                  <c:v>745374099.60000002</c:v>
                </c:pt>
                <c:pt idx="66283">
                  <c:v>745385345.10000002</c:v>
                </c:pt>
                <c:pt idx="66284">
                  <c:v>745396590.60000002</c:v>
                </c:pt>
                <c:pt idx="66285">
                  <c:v>745407836.10000002</c:v>
                </c:pt>
                <c:pt idx="66286">
                  <c:v>745419081.60000002</c:v>
                </c:pt>
                <c:pt idx="66287">
                  <c:v>745430327.10000002</c:v>
                </c:pt>
                <c:pt idx="66288">
                  <c:v>745441572.60000002</c:v>
                </c:pt>
                <c:pt idx="66289">
                  <c:v>745452818.10000002</c:v>
                </c:pt>
                <c:pt idx="66290">
                  <c:v>745464063.60000002</c:v>
                </c:pt>
                <c:pt idx="66291">
                  <c:v>745475309.10000002</c:v>
                </c:pt>
                <c:pt idx="66292">
                  <c:v>745486554.60000002</c:v>
                </c:pt>
                <c:pt idx="66293">
                  <c:v>745497800.10000002</c:v>
                </c:pt>
                <c:pt idx="66294">
                  <c:v>745509045.60000002</c:v>
                </c:pt>
                <c:pt idx="66295">
                  <c:v>745520291.10000002</c:v>
                </c:pt>
                <c:pt idx="66296">
                  <c:v>745531536.60000002</c:v>
                </c:pt>
                <c:pt idx="66297">
                  <c:v>745542782.10000002</c:v>
                </c:pt>
                <c:pt idx="66298">
                  <c:v>745554027.60000002</c:v>
                </c:pt>
                <c:pt idx="66299">
                  <c:v>745565273.10000002</c:v>
                </c:pt>
                <c:pt idx="66300">
                  <c:v>745576518.60000002</c:v>
                </c:pt>
                <c:pt idx="66301">
                  <c:v>745587764.10000002</c:v>
                </c:pt>
                <c:pt idx="66302">
                  <c:v>745599009.60000002</c:v>
                </c:pt>
                <c:pt idx="66303">
                  <c:v>745610255.10000002</c:v>
                </c:pt>
                <c:pt idx="66304">
                  <c:v>745621500.60000002</c:v>
                </c:pt>
                <c:pt idx="66305">
                  <c:v>745632746.10000002</c:v>
                </c:pt>
                <c:pt idx="66306">
                  <c:v>745643991.60000002</c:v>
                </c:pt>
                <c:pt idx="66307">
                  <c:v>745655237.10000002</c:v>
                </c:pt>
                <c:pt idx="66308">
                  <c:v>745666482.60000002</c:v>
                </c:pt>
                <c:pt idx="66309">
                  <c:v>745677728.10000002</c:v>
                </c:pt>
                <c:pt idx="66310">
                  <c:v>745688973.60000002</c:v>
                </c:pt>
                <c:pt idx="66311">
                  <c:v>745700219.10000002</c:v>
                </c:pt>
                <c:pt idx="66312">
                  <c:v>745711464.60000002</c:v>
                </c:pt>
                <c:pt idx="66313">
                  <c:v>745722710.10000002</c:v>
                </c:pt>
                <c:pt idx="66314">
                  <c:v>745733955.60000002</c:v>
                </c:pt>
                <c:pt idx="66315">
                  <c:v>745745201.10000002</c:v>
                </c:pt>
                <c:pt idx="66316">
                  <c:v>745756446.60000002</c:v>
                </c:pt>
                <c:pt idx="66317">
                  <c:v>745767692.10000002</c:v>
                </c:pt>
                <c:pt idx="66318">
                  <c:v>745778937.60000002</c:v>
                </c:pt>
                <c:pt idx="66319">
                  <c:v>745790183.10000002</c:v>
                </c:pt>
                <c:pt idx="66320">
                  <c:v>745801428.60000002</c:v>
                </c:pt>
                <c:pt idx="66321">
                  <c:v>745812674.10000002</c:v>
                </c:pt>
                <c:pt idx="66322">
                  <c:v>745823919.60000002</c:v>
                </c:pt>
                <c:pt idx="66323">
                  <c:v>745835165.10000002</c:v>
                </c:pt>
                <c:pt idx="66324">
                  <c:v>745846410.60000002</c:v>
                </c:pt>
                <c:pt idx="66325">
                  <c:v>745857656.10000002</c:v>
                </c:pt>
                <c:pt idx="66326">
                  <c:v>745868901.5</c:v>
                </c:pt>
                <c:pt idx="66327">
                  <c:v>745880147</c:v>
                </c:pt>
                <c:pt idx="66328">
                  <c:v>745891392.5</c:v>
                </c:pt>
                <c:pt idx="66329">
                  <c:v>745902638</c:v>
                </c:pt>
                <c:pt idx="66330">
                  <c:v>745913883.5</c:v>
                </c:pt>
                <c:pt idx="66331">
                  <c:v>745925129</c:v>
                </c:pt>
                <c:pt idx="66332">
                  <c:v>745936374.5</c:v>
                </c:pt>
                <c:pt idx="66333">
                  <c:v>745947620</c:v>
                </c:pt>
                <c:pt idx="66334">
                  <c:v>745958865.5</c:v>
                </c:pt>
                <c:pt idx="66335">
                  <c:v>745970111</c:v>
                </c:pt>
                <c:pt idx="66336">
                  <c:v>745981356.5</c:v>
                </c:pt>
                <c:pt idx="66337">
                  <c:v>745992602</c:v>
                </c:pt>
                <c:pt idx="66338">
                  <c:v>746003847.5</c:v>
                </c:pt>
                <c:pt idx="66339">
                  <c:v>746015093</c:v>
                </c:pt>
                <c:pt idx="66340">
                  <c:v>746026338.5</c:v>
                </c:pt>
                <c:pt idx="66341">
                  <c:v>746037584</c:v>
                </c:pt>
                <c:pt idx="66342">
                  <c:v>746048829.5</c:v>
                </c:pt>
                <c:pt idx="66343">
                  <c:v>746060075</c:v>
                </c:pt>
                <c:pt idx="66344">
                  <c:v>746071320.5</c:v>
                </c:pt>
                <c:pt idx="66345">
                  <c:v>746082566</c:v>
                </c:pt>
                <c:pt idx="66346">
                  <c:v>746093811.5</c:v>
                </c:pt>
                <c:pt idx="66347">
                  <c:v>746105057</c:v>
                </c:pt>
                <c:pt idx="66348">
                  <c:v>746116302.5</c:v>
                </c:pt>
                <c:pt idx="66349">
                  <c:v>746127548</c:v>
                </c:pt>
                <c:pt idx="66350">
                  <c:v>746138793.5</c:v>
                </c:pt>
                <c:pt idx="66351">
                  <c:v>746150039</c:v>
                </c:pt>
                <c:pt idx="66352">
                  <c:v>746161284.5</c:v>
                </c:pt>
                <c:pt idx="66353">
                  <c:v>746172530</c:v>
                </c:pt>
                <c:pt idx="66354">
                  <c:v>746183775.5</c:v>
                </c:pt>
                <c:pt idx="66355">
                  <c:v>746195021</c:v>
                </c:pt>
                <c:pt idx="66356">
                  <c:v>746206266.5</c:v>
                </c:pt>
                <c:pt idx="66357">
                  <c:v>746217512</c:v>
                </c:pt>
                <c:pt idx="66358">
                  <c:v>746228757.5</c:v>
                </c:pt>
                <c:pt idx="66359">
                  <c:v>746240003</c:v>
                </c:pt>
                <c:pt idx="66360">
                  <c:v>746251248.5</c:v>
                </c:pt>
                <c:pt idx="66361">
                  <c:v>746262494</c:v>
                </c:pt>
                <c:pt idx="66362">
                  <c:v>746273739.5</c:v>
                </c:pt>
                <c:pt idx="66363">
                  <c:v>746284985</c:v>
                </c:pt>
                <c:pt idx="66364">
                  <c:v>746296230.5</c:v>
                </c:pt>
                <c:pt idx="66365">
                  <c:v>746307476</c:v>
                </c:pt>
                <c:pt idx="66366">
                  <c:v>746318721.5</c:v>
                </c:pt>
                <c:pt idx="66367">
                  <c:v>746329967</c:v>
                </c:pt>
                <c:pt idx="66368">
                  <c:v>746341212.5</c:v>
                </c:pt>
                <c:pt idx="66369">
                  <c:v>746352458</c:v>
                </c:pt>
                <c:pt idx="66370">
                  <c:v>746363703.5</c:v>
                </c:pt>
                <c:pt idx="66371">
                  <c:v>746374949</c:v>
                </c:pt>
                <c:pt idx="66372">
                  <c:v>746386194.5</c:v>
                </c:pt>
                <c:pt idx="66373">
                  <c:v>746397440</c:v>
                </c:pt>
                <c:pt idx="66374">
                  <c:v>746408685.5</c:v>
                </c:pt>
                <c:pt idx="66375">
                  <c:v>746419931</c:v>
                </c:pt>
                <c:pt idx="66376">
                  <c:v>746431176.5</c:v>
                </c:pt>
                <c:pt idx="66377">
                  <c:v>746442421.89999998</c:v>
                </c:pt>
                <c:pt idx="66378">
                  <c:v>746453667.39999998</c:v>
                </c:pt>
                <c:pt idx="66379">
                  <c:v>746464912.89999998</c:v>
                </c:pt>
                <c:pt idx="66380">
                  <c:v>746476158.39999998</c:v>
                </c:pt>
                <c:pt idx="66381">
                  <c:v>746487403.89999998</c:v>
                </c:pt>
                <c:pt idx="66382">
                  <c:v>746498649.39999998</c:v>
                </c:pt>
                <c:pt idx="66383">
                  <c:v>746509894.89999998</c:v>
                </c:pt>
                <c:pt idx="66384">
                  <c:v>746521140.39999998</c:v>
                </c:pt>
                <c:pt idx="66385">
                  <c:v>746532385.89999998</c:v>
                </c:pt>
                <c:pt idx="66386">
                  <c:v>746543631.39999998</c:v>
                </c:pt>
                <c:pt idx="66387">
                  <c:v>746554876.89999998</c:v>
                </c:pt>
                <c:pt idx="66388">
                  <c:v>746566122.39999998</c:v>
                </c:pt>
                <c:pt idx="66389">
                  <c:v>746577367.89999998</c:v>
                </c:pt>
                <c:pt idx="66390">
                  <c:v>746588613.39999998</c:v>
                </c:pt>
                <c:pt idx="66391">
                  <c:v>746599858.89999998</c:v>
                </c:pt>
                <c:pt idx="66392">
                  <c:v>746611104.39999998</c:v>
                </c:pt>
                <c:pt idx="66393">
                  <c:v>746622349.89999998</c:v>
                </c:pt>
                <c:pt idx="66394">
                  <c:v>746633595.39999998</c:v>
                </c:pt>
                <c:pt idx="66395">
                  <c:v>746644840.89999998</c:v>
                </c:pt>
                <c:pt idx="66396">
                  <c:v>746656086.39999998</c:v>
                </c:pt>
                <c:pt idx="66397">
                  <c:v>746667331.89999998</c:v>
                </c:pt>
                <c:pt idx="66398">
                  <c:v>746678577.39999998</c:v>
                </c:pt>
                <c:pt idx="66399">
                  <c:v>746689822.89999998</c:v>
                </c:pt>
                <c:pt idx="66400">
                  <c:v>746701068.39999998</c:v>
                </c:pt>
                <c:pt idx="66401">
                  <c:v>746712313.89999998</c:v>
                </c:pt>
                <c:pt idx="66402">
                  <c:v>746723559.39999998</c:v>
                </c:pt>
                <c:pt idx="66403">
                  <c:v>746734804.89999998</c:v>
                </c:pt>
                <c:pt idx="66404">
                  <c:v>746746050.39999998</c:v>
                </c:pt>
                <c:pt idx="66405">
                  <c:v>746757295.89999998</c:v>
                </c:pt>
                <c:pt idx="66406">
                  <c:v>746768541.39999998</c:v>
                </c:pt>
                <c:pt idx="66407">
                  <c:v>746779786.89999998</c:v>
                </c:pt>
                <c:pt idx="66408">
                  <c:v>746791032.39999998</c:v>
                </c:pt>
                <c:pt idx="66409">
                  <c:v>746802277.89999998</c:v>
                </c:pt>
                <c:pt idx="66410">
                  <c:v>746813523.39999998</c:v>
                </c:pt>
                <c:pt idx="66411">
                  <c:v>746824768.89999998</c:v>
                </c:pt>
                <c:pt idx="66412">
                  <c:v>746836014.39999998</c:v>
                </c:pt>
                <c:pt idx="66413">
                  <c:v>746847259.89999998</c:v>
                </c:pt>
                <c:pt idx="66414">
                  <c:v>746858505.39999998</c:v>
                </c:pt>
                <c:pt idx="66415">
                  <c:v>746869750.89999998</c:v>
                </c:pt>
                <c:pt idx="66416">
                  <c:v>746880996.39999998</c:v>
                </c:pt>
                <c:pt idx="66417">
                  <c:v>746892241.89999998</c:v>
                </c:pt>
                <c:pt idx="66418">
                  <c:v>746903487.39999998</c:v>
                </c:pt>
                <c:pt idx="66419">
                  <c:v>746914732.89999998</c:v>
                </c:pt>
                <c:pt idx="66420">
                  <c:v>746925978.39999998</c:v>
                </c:pt>
                <c:pt idx="66421">
                  <c:v>746937223.89999998</c:v>
                </c:pt>
                <c:pt idx="66422">
                  <c:v>746948469.39999998</c:v>
                </c:pt>
                <c:pt idx="66423">
                  <c:v>746959714.89999998</c:v>
                </c:pt>
                <c:pt idx="66424">
                  <c:v>746970960.39999998</c:v>
                </c:pt>
                <c:pt idx="66425">
                  <c:v>746982205.89999998</c:v>
                </c:pt>
                <c:pt idx="66426">
                  <c:v>746993451.39999998</c:v>
                </c:pt>
                <c:pt idx="66427">
                  <c:v>747004696.79999995</c:v>
                </c:pt>
                <c:pt idx="66428">
                  <c:v>747015942.29999995</c:v>
                </c:pt>
                <c:pt idx="66429">
                  <c:v>747027187.79999995</c:v>
                </c:pt>
                <c:pt idx="66430">
                  <c:v>747038433.29999995</c:v>
                </c:pt>
                <c:pt idx="66431">
                  <c:v>747049678.79999995</c:v>
                </c:pt>
                <c:pt idx="66432">
                  <c:v>747060924.29999995</c:v>
                </c:pt>
                <c:pt idx="66433">
                  <c:v>747072169.79999995</c:v>
                </c:pt>
                <c:pt idx="66434">
                  <c:v>747083415.29999995</c:v>
                </c:pt>
                <c:pt idx="66435">
                  <c:v>747094660.79999995</c:v>
                </c:pt>
                <c:pt idx="66436">
                  <c:v>747105906.29999995</c:v>
                </c:pt>
                <c:pt idx="66437">
                  <c:v>747117151.79999995</c:v>
                </c:pt>
                <c:pt idx="66438">
                  <c:v>747128397.29999995</c:v>
                </c:pt>
                <c:pt idx="66439">
                  <c:v>747139642.79999995</c:v>
                </c:pt>
                <c:pt idx="66440">
                  <c:v>747150888.29999995</c:v>
                </c:pt>
                <c:pt idx="66441">
                  <c:v>747162133.79999995</c:v>
                </c:pt>
                <c:pt idx="66442">
                  <c:v>747173379.29999995</c:v>
                </c:pt>
                <c:pt idx="66443">
                  <c:v>747184624.79999995</c:v>
                </c:pt>
                <c:pt idx="66444">
                  <c:v>747195870.29999995</c:v>
                </c:pt>
                <c:pt idx="66445">
                  <c:v>747207115.79999995</c:v>
                </c:pt>
                <c:pt idx="66446">
                  <c:v>747218361.29999995</c:v>
                </c:pt>
                <c:pt idx="66447">
                  <c:v>747229606.79999995</c:v>
                </c:pt>
                <c:pt idx="66448">
                  <c:v>747240852.29999995</c:v>
                </c:pt>
                <c:pt idx="66449">
                  <c:v>747252097.79999995</c:v>
                </c:pt>
                <c:pt idx="66450">
                  <c:v>747263343.29999995</c:v>
                </c:pt>
                <c:pt idx="66451">
                  <c:v>747274588.79999995</c:v>
                </c:pt>
                <c:pt idx="66452">
                  <c:v>747285834.29999995</c:v>
                </c:pt>
                <c:pt idx="66453">
                  <c:v>747297079.79999995</c:v>
                </c:pt>
                <c:pt idx="66454">
                  <c:v>747308325.29999995</c:v>
                </c:pt>
                <c:pt idx="66455">
                  <c:v>747319570.79999995</c:v>
                </c:pt>
                <c:pt idx="66456">
                  <c:v>747330816.29999995</c:v>
                </c:pt>
                <c:pt idx="66457">
                  <c:v>747342061.79999995</c:v>
                </c:pt>
                <c:pt idx="66458">
                  <c:v>747353307.29999995</c:v>
                </c:pt>
                <c:pt idx="66459">
                  <c:v>747364552.79999995</c:v>
                </c:pt>
                <c:pt idx="66460">
                  <c:v>747375798.29999995</c:v>
                </c:pt>
                <c:pt idx="66461">
                  <c:v>747387043.79999995</c:v>
                </c:pt>
                <c:pt idx="66462">
                  <c:v>747398289.29999995</c:v>
                </c:pt>
                <c:pt idx="66463">
                  <c:v>747409534.79999995</c:v>
                </c:pt>
                <c:pt idx="66464">
                  <c:v>747420780.29999995</c:v>
                </c:pt>
                <c:pt idx="66465">
                  <c:v>747432025.79999995</c:v>
                </c:pt>
                <c:pt idx="66466">
                  <c:v>747443271.29999995</c:v>
                </c:pt>
                <c:pt idx="66467">
                  <c:v>747454516.79999995</c:v>
                </c:pt>
                <c:pt idx="66468">
                  <c:v>747465762.29999995</c:v>
                </c:pt>
                <c:pt idx="66469">
                  <c:v>747477007.79999995</c:v>
                </c:pt>
                <c:pt idx="66470">
                  <c:v>747488253.29999995</c:v>
                </c:pt>
                <c:pt idx="66471">
                  <c:v>747499498.79999995</c:v>
                </c:pt>
                <c:pt idx="66472">
                  <c:v>747510744.29999995</c:v>
                </c:pt>
                <c:pt idx="66473">
                  <c:v>747521989.79999995</c:v>
                </c:pt>
                <c:pt idx="66474">
                  <c:v>747533235.29999995</c:v>
                </c:pt>
                <c:pt idx="66475">
                  <c:v>747544480.79999995</c:v>
                </c:pt>
                <c:pt idx="66476">
                  <c:v>747555726.29999995</c:v>
                </c:pt>
                <c:pt idx="66477">
                  <c:v>747566971.79999995</c:v>
                </c:pt>
                <c:pt idx="66478">
                  <c:v>747578217.20000005</c:v>
                </c:pt>
                <c:pt idx="66479">
                  <c:v>747589462.70000005</c:v>
                </c:pt>
                <c:pt idx="66480">
                  <c:v>747600708.20000005</c:v>
                </c:pt>
                <c:pt idx="66481">
                  <c:v>747611953.70000005</c:v>
                </c:pt>
                <c:pt idx="66482">
                  <c:v>747623199.20000005</c:v>
                </c:pt>
                <c:pt idx="66483">
                  <c:v>747634444.70000005</c:v>
                </c:pt>
                <c:pt idx="66484">
                  <c:v>747645690.20000005</c:v>
                </c:pt>
                <c:pt idx="66485">
                  <c:v>747656935.70000005</c:v>
                </c:pt>
                <c:pt idx="66486">
                  <c:v>747668181.20000005</c:v>
                </c:pt>
                <c:pt idx="66487">
                  <c:v>747679426.70000005</c:v>
                </c:pt>
                <c:pt idx="66488">
                  <c:v>747690672.20000005</c:v>
                </c:pt>
                <c:pt idx="66489">
                  <c:v>747701917.70000005</c:v>
                </c:pt>
                <c:pt idx="66490">
                  <c:v>747713163.20000005</c:v>
                </c:pt>
                <c:pt idx="66491">
                  <c:v>747724408.70000005</c:v>
                </c:pt>
                <c:pt idx="66492">
                  <c:v>747735654.20000005</c:v>
                </c:pt>
                <c:pt idx="66493">
                  <c:v>747746899.70000005</c:v>
                </c:pt>
                <c:pt idx="66494">
                  <c:v>747758145.20000005</c:v>
                </c:pt>
                <c:pt idx="66495">
                  <c:v>747769390.70000005</c:v>
                </c:pt>
                <c:pt idx="66496">
                  <c:v>747780636.20000005</c:v>
                </c:pt>
                <c:pt idx="66497">
                  <c:v>747791881.70000005</c:v>
                </c:pt>
                <c:pt idx="66498">
                  <c:v>747803127.20000005</c:v>
                </c:pt>
                <c:pt idx="66499">
                  <c:v>747814372.70000005</c:v>
                </c:pt>
                <c:pt idx="66500">
                  <c:v>747825618.20000005</c:v>
                </c:pt>
                <c:pt idx="66501">
                  <c:v>747836863.70000005</c:v>
                </c:pt>
                <c:pt idx="66502">
                  <c:v>747848109.20000005</c:v>
                </c:pt>
                <c:pt idx="66503">
                  <c:v>747859354.70000005</c:v>
                </c:pt>
                <c:pt idx="66504">
                  <c:v>747870600.20000005</c:v>
                </c:pt>
                <c:pt idx="66505">
                  <c:v>747881845.70000005</c:v>
                </c:pt>
                <c:pt idx="66506">
                  <c:v>747893091.20000005</c:v>
                </c:pt>
                <c:pt idx="66507">
                  <c:v>747904336.70000005</c:v>
                </c:pt>
                <c:pt idx="66508">
                  <c:v>747915582.20000005</c:v>
                </c:pt>
                <c:pt idx="66509">
                  <c:v>747926827.70000005</c:v>
                </c:pt>
                <c:pt idx="66510">
                  <c:v>747938073.20000005</c:v>
                </c:pt>
                <c:pt idx="66511">
                  <c:v>747949318.70000005</c:v>
                </c:pt>
                <c:pt idx="66512">
                  <c:v>747960564.20000005</c:v>
                </c:pt>
                <c:pt idx="66513">
                  <c:v>747971809.70000005</c:v>
                </c:pt>
                <c:pt idx="66514">
                  <c:v>747983055.20000005</c:v>
                </c:pt>
                <c:pt idx="66515">
                  <c:v>747994300.70000005</c:v>
                </c:pt>
                <c:pt idx="66516">
                  <c:v>748005546.20000005</c:v>
                </c:pt>
                <c:pt idx="66517">
                  <c:v>748016791.70000005</c:v>
                </c:pt>
                <c:pt idx="66518">
                  <c:v>748028037.20000005</c:v>
                </c:pt>
                <c:pt idx="66519">
                  <c:v>748039282.70000005</c:v>
                </c:pt>
                <c:pt idx="66520">
                  <c:v>748050528.20000005</c:v>
                </c:pt>
                <c:pt idx="66521">
                  <c:v>748061773.70000005</c:v>
                </c:pt>
                <c:pt idx="66522">
                  <c:v>748073019.20000005</c:v>
                </c:pt>
                <c:pt idx="66523">
                  <c:v>748084264.70000005</c:v>
                </c:pt>
                <c:pt idx="66524">
                  <c:v>748095510.20000005</c:v>
                </c:pt>
                <c:pt idx="66525">
                  <c:v>748106755.70000005</c:v>
                </c:pt>
                <c:pt idx="66526">
                  <c:v>748118001.20000005</c:v>
                </c:pt>
                <c:pt idx="66527">
                  <c:v>748129246.70000005</c:v>
                </c:pt>
                <c:pt idx="66528">
                  <c:v>748140492.10000002</c:v>
                </c:pt>
                <c:pt idx="66529">
                  <c:v>748151737.60000002</c:v>
                </c:pt>
                <c:pt idx="66530">
                  <c:v>748162983.10000002</c:v>
                </c:pt>
                <c:pt idx="66531">
                  <c:v>748174228.60000002</c:v>
                </c:pt>
                <c:pt idx="66532">
                  <c:v>748185474.10000002</c:v>
                </c:pt>
                <c:pt idx="66533">
                  <c:v>748196719.60000002</c:v>
                </c:pt>
                <c:pt idx="66534">
                  <c:v>748207965.10000002</c:v>
                </c:pt>
                <c:pt idx="66535">
                  <c:v>748219210.60000002</c:v>
                </c:pt>
                <c:pt idx="66536">
                  <c:v>748230456.10000002</c:v>
                </c:pt>
                <c:pt idx="66537">
                  <c:v>748241701.60000002</c:v>
                </c:pt>
                <c:pt idx="66538">
                  <c:v>748252947.10000002</c:v>
                </c:pt>
                <c:pt idx="66539">
                  <c:v>748264192.60000002</c:v>
                </c:pt>
                <c:pt idx="66540">
                  <c:v>748275438.10000002</c:v>
                </c:pt>
                <c:pt idx="66541">
                  <c:v>748286683.60000002</c:v>
                </c:pt>
                <c:pt idx="66542">
                  <c:v>748297929.10000002</c:v>
                </c:pt>
                <c:pt idx="66543">
                  <c:v>748309174.60000002</c:v>
                </c:pt>
                <c:pt idx="66544">
                  <c:v>748320420.10000002</c:v>
                </c:pt>
                <c:pt idx="66545">
                  <c:v>748331665.60000002</c:v>
                </c:pt>
                <c:pt idx="66546">
                  <c:v>748342911.10000002</c:v>
                </c:pt>
                <c:pt idx="66547">
                  <c:v>748354156.60000002</c:v>
                </c:pt>
                <c:pt idx="66548">
                  <c:v>748365402.10000002</c:v>
                </c:pt>
                <c:pt idx="66549">
                  <c:v>748376647.60000002</c:v>
                </c:pt>
                <c:pt idx="66550">
                  <c:v>748387893.10000002</c:v>
                </c:pt>
                <c:pt idx="66551">
                  <c:v>748399138.60000002</c:v>
                </c:pt>
                <c:pt idx="66552">
                  <c:v>748410384.10000002</c:v>
                </c:pt>
                <c:pt idx="66553">
                  <c:v>748421629.60000002</c:v>
                </c:pt>
                <c:pt idx="66554">
                  <c:v>748432875.10000002</c:v>
                </c:pt>
                <c:pt idx="66555">
                  <c:v>748444120.60000002</c:v>
                </c:pt>
                <c:pt idx="66556">
                  <c:v>748455366.10000002</c:v>
                </c:pt>
                <c:pt idx="66557">
                  <c:v>748466611.60000002</c:v>
                </c:pt>
                <c:pt idx="66558">
                  <c:v>748477857.10000002</c:v>
                </c:pt>
                <c:pt idx="66559">
                  <c:v>748489102.60000002</c:v>
                </c:pt>
                <c:pt idx="66560">
                  <c:v>748500348.10000002</c:v>
                </c:pt>
                <c:pt idx="66561">
                  <c:v>748511593.60000002</c:v>
                </c:pt>
                <c:pt idx="66562">
                  <c:v>748522839.10000002</c:v>
                </c:pt>
                <c:pt idx="66563">
                  <c:v>748534084.60000002</c:v>
                </c:pt>
                <c:pt idx="66564">
                  <c:v>748545330.10000002</c:v>
                </c:pt>
                <c:pt idx="66565">
                  <c:v>748556575.60000002</c:v>
                </c:pt>
                <c:pt idx="66566">
                  <c:v>748567821.10000002</c:v>
                </c:pt>
                <c:pt idx="66567">
                  <c:v>748579066.60000002</c:v>
                </c:pt>
                <c:pt idx="66568">
                  <c:v>748590312.10000002</c:v>
                </c:pt>
                <c:pt idx="66569">
                  <c:v>748601557.60000002</c:v>
                </c:pt>
                <c:pt idx="66570">
                  <c:v>748612803.10000002</c:v>
                </c:pt>
                <c:pt idx="66571">
                  <c:v>748624048.60000002</c:v>
                </c:pt>
                <c:pt idx="66572">
                  <c:v>748635294.10000002</c:v>
                </c:pt>
                <c:pt idx="66573">
                  <c:v>748646539.60000002</c:v>
                </c:pt>
                <c:pt idx="66574">
                  <c:v>748657785.10000002</c:v>
                </c:pt>
                <c:pt idx="66575">
                  <c:v>748669030.60000002</c:v>
                </c:pt>
                <c:pt idx="66576">
                  <c:v>748680276.10000002</c:v>
                </c:pt>
                <c:pt idx="66577">
                  <c:v>748691521.60000002</c:v>
                </c:pt>
                <c:pt idx="66578">
                  <c:v>748702767</c:v>
                </c:pt>
                <c:pt idx="66579">
                  <c:v>748714012.5</c:v>
                </c:pt>
                <c:pt idx="66580">
                  <c:v>748725258</c:v>
                </c:pt>
                <c:pt idx="66581">
                  <c:v>748736503.5</c:v>
                </c:pt>
                <c:pt idx="66582">
                  <c:v>748747749</c:v>
                </c:pt>
                <c:pt idx="66583">
                  <c:v>748758994.5</c:v>
                </c:pt>
                <c:pt idx="66584">
                  <c:v>748770240</c:v>
                </c:pt>
                <c:pt idx="66585">
                  <c:v>748781485.5</c:v>
                </c:pt>
                <c:pt idx="66586">
                  <c:v>748792731</c:v>
                </c:pt>
                <c:pt idx="66587">
                  <c:v>748803976.5</c:v>
                </c:pt>
                <c:pt idx="66588">
                  <c:v>748815222</c:v>
                </c:pt>
                <c:pt idx="66589">
                  <c:v>748826467.5</c:v>
                </c:pt>
                <c:pt idx="66590">
                  <c:v>748837713</c:v>
                </c:pt>
                <c:pt idx="66591">
                  <c:v>748848958.5</c:v>
                </c:pt>
                <c:pt idx="66592">
                  <c:v>748860204</c:v>
                </c:pt>
                <c:pt idx="66593">
                  <c:v>748871449.5</c:v>
                </c:pt>
                <c:pt idx="66594">
                  <c:v>748882695</c:v>
                </c:pt>
                <c:pt idx="66595">
                  <c:v>748893940.5</c:v>
                </c:pt>
                <c:pt idx="66596">
                  <c:v>748905186</c:v>
                </c:pt>
                <c:pt idx="66597">
                  <c:v>748916431.5</c:v>
                </c:pt>
                <c:pt idx="66598">
                  <c:v>748927677</c:v>
                </c:pt>
                <c:pt idx="66599">
                  <c:v>748938922.5</c:v>
                </c:pt>
                <c:pt idx="66600">
                  <c:v>748950168</c:v>
                </c:pt>
                <c:pt idx="66601">
                  <c:v>748961413.5</c:v>
                </c:pt>
                <c:pt idx="66602">
                  <c:v>748972659</c:v>
                </c:pt>
                <c:pt idx="66603">
                  <c:v>748983904.5</c:v>
                </c:pt>
                <c:pt idx="66604">
                  <c:v>748995150</c:v>
                </c:pt>
                <c:pt idx="66605">
                  <c:v>749006395.5</c:v>
                </c:pt>
                <c:pt idx="66606">
                  <c:v>749017641</c:v>
                </c:pt>
                <c:pt idx="66607">
                  <c:v>749028886.5</c:v>
                </c:pt>
                <c:pt idx="66608">
                  <c:v>749040132</c:v>
                </c:pt>
                <c:pt idx="66609">
                  <c:v>749051377.5</c:v>
                </c:pt>
                <c:pt idx="66610">
                  <c:v>749062623</c:v>
                </c:pt>
                <c:pt idx="66611">
                  <c:v>749073868.5</c:v>
                </c:pt>
                <c:pt idx="66612">
                  <c:v>749085114</c:v>
                </c:pt>
                <c:pt idx="66613">
                  <c:v>749096359.5</c:v>
                </c:pt>
                <c:pt idx="66614">
                  <c:v>749107605</c:v>
                </c:pt>
                <c:pt idx="66615">
                  <c:v>749118850.5</c:v>
                </c:pt>
                <c:pt idx="66616">
                  <c:v>749130096</c:v>
                </c:pt>
                <c:pt idx="66617">
                  <c:v>749141341.5</c:v>
                </c:pt>
                <c:pt idx="66618">
                  <c:v>749152587</c:v>
                </c:pt>
                <c:pt idx="66619">
                  <c:v>749163832.5</c:v>
                </c:pt>
                <c:pt idx="66620">
                  <c:v>749175078</c:v>
                </c:pt>
                <c:pt idx="66621">
                  <c:v>749186323.5</c:v>
                </c:pt>
                <c:pt idx="66622">
                  <c:v>749197569</c:v>
                </c:pt>
                <c:pt idx="66623">
                  <c:v>749208814.5</c:v>
                </c:pt>
                <c:pt idx="66624">
                  <c:v>749220060</c:v>
                </c:pt>
                <c:pt idx="66625">
                  <c:v>749231305.5</c:v>
                </c:pt>
                <c:pt idx="66626">
                  <c:v>749242551</c:v>
                </c:pt>
                <c:pt idx="66627">
                  <c:v>749253796.5</c:v>
                </c:pt>
                <c:pt idx="66628">
                  <c:v>749265042</c:v>
                </c:pt>
                <c:pt idx="66629">
                  <c:v>749276287.39999998</c:v>
                </c:pt>
                <c:pt idx="66630">
                  <c:v>749287532.89999998</c:v>
                </c:pt>
                <c:pt idx="66631">
                  <c:v>749298778.39999998</c:v>
                </c:pt>
                <c:pt idx="66632">
                  <c:v>749310023.89999998</c:v>
                </c:pt>
                <c:pt idx="66633">
                  <c:v>749321269.39999998</c:v>
                </c:pt>
                <c:pt idx="66634">
                  <c:v>749332514.89999998</c:v>
                </c:pt>
                <c:pt idx="66635">
                  <c:v>749343760.39999998</c:v>
                </c:pt>
                <c:pt idx="66636">
                  <c:v>749355005.89999998</c:v>
                </c:pt>
                <c:pt idx="66637">
                  <c:v>749366251.39999998</c:v>
                </c:pt>
                <c:pt idx="66638">
                  <c:v>749377496.89999998</c:v>
                </c:pt>
                <c:pt idx="66639">
                  <c:v>749388742.39999998</c:v>
                </c:pt>
                <c:pt idx="66640">
                  <c:v>749399987.89999998</c:v>
                </c:pt>
                <c:pt idx="66641">
                  <c:v>749411233.39999998</c:v>
                </c:pt>
                <c:pt idx="66642">
                  <c:v>749422478.89999998</c:v>
                </c:pt>
                <c:pt idx="66643">
                  <c:v>749433724.39999998</c:v>
                </c:pt>
                <c:pt idx="66644">
                  <c:v>749444969.89999998</c:v>
                </c:pt>
                <c:pt idx="66645">
                  <c:v>749456215.39999998</c:v>
                </c:pt>
                <c:pt idx="66646">
                  <c:v>749467460.89999998</c:v>
                </c:pt>
                <c:pt idx="66647">
                  <c:v>749478706.39999998</c:v>
                </c:pt>
                <c:pt idx="66648">
                  <c:v>749489951.89999998</c:v>
                </c:pt>
                <c:pt idx="66649">
                  <c:v>749501197.39999998</c:v>
                </c:pt>
                <c:pt idx="66650">
                  <c:v>749512442.89999998</c:v>
                </c:pt>
                <c:pt idx="66651">
                  <c:v>749523688.39999998</c:v>
                </c:pt>
                <c:pt idx="66652">
                  <c:v>749534933.89999998</c:v>
                </c:pt>
                <c:pt idx="66653">
                  <c:v>749546179.39999998</c:v>
                </c:pt>
                <c:pt idx="66654">
                  <c:v>749557424.89999998</c:v>
                </c:pt>
                <c:pt idx="66655">
                  <c:v>749568670.39999998</c:v>
                </c:pt>
                <c:pt idx="66656">
                  <c:v>749579915.89999998</c:v>
                </c:pt>
                <c:pt idx="66657">
                  <c:v>749591161.39999998</c:v>
                </c:pt>
                <c:pt idx="66658">
                  <c:v>749602406.89999998</c:v>
                </c:pt>
                <c:pt idx="66659">
                  <c:v>749613652.39999998</c:v>
                </c:pt>
                <c:pt idx="66660">
                  <c:v>749624897.89999998</c:v>
                </c:pt>
                <c:pt idx="66661">
                  <c:v>749636143.39999998</c:v>
                </c:pt>
                <c:pt idx="66662">
                  <c:v>749647388.89999998</c:v>
                </c:pt>
                <c:pt idx="66663">
                  <c:v>749658634.39999998</c:v>
                </c:pt>
                <c:pt idx="66664">
                  <c:v>749669879.89999998</c:v>
                </c:pt>
                <c:pt idx="66665">
                  <c:v>749681125.39999998</c:v>
                </c:pt>
                <c:pt idx="66666">
                  <c:v>749692370.89999998</c:v>
                </c:pt>
                <c:pt idx="66667">
                  <c:v>749703616.39999998</c:v>
                </c:pt>
                <c:pt idx="66668">
                  <c:v>749714861.89999998</c:v>
                </c:pt>
                <c:pt idx="66669">
                  <c:v>749726107.39999998</c:v>
                </c:pt>
                <c:pt idx="66670">
                  <c:v>749737352.89999998</c:v>
                </c:pt>
                <c:pt idx="66671">
                  <c:v>749748598.39999998</c:v>
                </c:pt>
                <c:pt idx="66672">
                  <c:v>749759843.89999998</c:v>
                </c:pt>
                <c:pt idx="66673">
                  <c:v>749771089.39999998</c:v>
                </c:pt>
                <c:pt idx="66674">
                  <c:v>749782334.89999998</c:v>
                </c:pt>
                <c:pt idx="66675">
                  <c:v>749793580.39999998</c:v>
                </c:pt>
                <c:pt idx="66676">
                  <c:v>749804825.89999998</c:v>
                </c:pt>
                <c:pt idx="66677">
                  <c:v>749816071.39999998</c:v>
                </c:pt>
                <c:pt idx="66678">
                  <c:v>749827316.89999998</c:v>
                </c:pt>
                <c:pt idx="66679">
                  <c:v>749838562.29999995</c:v>
                </c:pt>
                <c:pt idx="66680">
                  <c:v>749849807.79999995</c:v>
                </c:pt>
                <c:pt idx="66681">
                  <c:v>749861053.29999995</c:v>
                </c:pt>
                <c:pt idx="66682">
                  <c:v>749872298.79999995</c:v>
                </c:pt>
                <c:pt idx="66683">
                  <c:v>749883544.29999995</c:v>
                </c:pt>
                <c:pt idx="66684">
                  <c:v>749894789.79999995</c:v>
                </c:pt>
                <c:pt idx="66685">
                  <c:v>749906035.29999995</c:v>
                </c:pt>
                <c:pt idx="66686">
                  <c:v>749917280.79999995</c:v>
                </c:pt>
                <c:pt idx="66687">
                  <c:v>749928526.29999995</c:v>
                </c:pt>
                <c:pt idx="66688">
                  <c:v>749939771.79999995</c:v>
                </c:pt>
                <c:pt idx="66689">
                  <c:v>749951017.29999995</c:v>
                </c:pt>
                <c:pt idx="66690">
                  <c:v>749962262.79999995</c:v>
                </c:pt>
                <c:pt idx="66691">
                  <c:v>749973508.29999995</c:v>
                </c:pt>
                <c:pt idx="66692">
                  <c:v>749984753.79999995</c:v>
                </c:pt>
                <c:pt idx="66693">
                  <c:v>749995999.29999995</c:v>
                </c:pt>
                <c:pt idx="66694">
                  <c:v>750007244.79999995</c:v>
                </c:pt>
                <c:pt idx="66695">
                  <c:v>750018490.29999995</c:v>
                </c:pt>
                <c:pt idx="66696">
                  <c:v>750029735.79999995</c:v>
                </c:pt>
                <c:pt idx="66697">
                  <c:v>750040981.29999995</c:v>
                </c:pt>
                <c:pt idx="66698">
                  <c:v>750052226.79999995</c:v>
                </c:pt>
                <c:pt idx="66699">
                  <c:v>750063472.29999995</c:v>
                </c:pt>
                <c:pt idx="66700">
                  <c:v>750074717.79999995</c:v>
                </c:pt>
                <c:pt idx="66701">
                  <c:v>750085963.29999995</c:v>
                </c:pt>
                <c:pt idx="66702">
                  <c:v>750097208.79999995</c:v>
                </c:pt>
                <c:pt idx="66703">
                  <c:v>750108454.29999995</c:v>
                </c:pt>
                <c:pt idx="66704">
                  <c:v>750119699.79999995</c:v>
                </c:pt>
                <c:pt idx="66705">
                  <c:v>750130945.29999995</c:v>
                </c:pt>
                <c:pt idx="66706">
                  <c:v>750142190.79999995</c:v>
                </c:pt>
                <c:pt idx="66707">
                  <c:v>750153436.29999995</c:v>
                </c:pt>
                <c:pt idx="66708">
                  <c:v>750164681.79999995</c:v>
                </c:pt>
                <c:pt idx="66709">
                  <c:v>750175927.29999995</c:v>
                </c:pt>
                <c:pt idx="66710">
                  <c:v>750187172.79999995</c:v>
                </c:pt>
                <c:pt idx="66711">
                  <c:v>750198418.29999995</c:v>
                </c:pt>
                <c:pt idx="66712">
                  <c:v>750209663.79999995</c:v>
                </c:pt>
                <c:pt idx="66713">
                  <c:v>750220909.29999995</c:v>
                </c:pt>
                <c:pt idx="66714">
                  <c:v>750232154.79999995</c:v>
                </c:pt>
                <c:pt idx="66715">
                  <c:v>750243400.29999995</c:v>
                </c:pt>
                <c:pt idx="66716">
                  <c:v>750254645.79999995</c:v>
                </c:pt>
                <c:pt idx="66717">
                  <c:v>750265891.29999995</c:v>
                </c:pt>
                <c:pt idx="66718">
                  <c:v>750277136.79999995</c:v>
                </c:pt>
                <c:pt idx="66719">
                  <c:v>750288382.29999995</c:v>
                </c:pt>
                <c:pt idx="66720">
                  <c:v>750299627.79999995</c:v>
                </c:pt>
                <c:pt idx="66721">
                  <c:v>750310873.29999995</c:v>
                </c:pt>
                <c:pt idx="66722">
                  <c:v>750322118.79999995</c:v>
                </c:pt>
                <c:pt idx="66723">
                  <c:v>750333364.29999995</c:v>
                </c:pt>
                <c:pt idx="66724">
                  <c:v>750344609.79999995</c:v>
                </c:pt>
                <c:pt idx="66725">
                  <c:v>750355855.29999995</c:v>
                </c:pt>
                <c:pt idx="66726">
                  <c:v>750367100.79999995</c:v>
                </c:pt>
                <c:pt idx="66727">
                  <c:v>750378346.29999995</c:v>
                </c:pt>
                <c:pt idx="66728">
                  <c:v>750389591.79999995</c:v>
                </c:pt>
                <c:pt idx="66729">
                  <c:v>750400837.29999995</c:v>
                </c:pt>
                <c:pt idx="66730">
                  <c:v>750412082.70000005</c:v>
                </c:pt>
                <c:pt idx="66731">
                  <c:v>750423328.20000005</c:v>
                </c:pt>
                <c:pt idx="66732">
                  <c:v>750434573.70000005</c:v>
                </c:pt>
                <c:pt idx="66733">
                  <c:v>750445819.20000005</c:v>
                </c:pt>
                <c:pt idx="66734">
                  <c:v>750457064.70000005</c:v>
                </c:pt>
                <c:pt idx="66735">
                  <c:v>750468310.20000005</c:v>
                </c:pt>
                <c:pt idx="66736">
                  <c:v>750479555.70000005</c:v>
                </c:pt>
                <c:pt idx="66737">
                  <c:v>750490801.20000005</c:v>
                </c:pt>
                <c:pt idx="66738">
                  <c:v>750502046.70000005</c:v>
                </c:pt>
                <c:pt idx="66739">
                  <c:v>750513292.20000005</c:v>
                </c:pt>
                <c:pt idx="66740">
                  <c:v>750524537.70000005</c:v>
                </c:pt>
                <c:pt idx="66741">
                  <c:v>750535783.20000005</c:v>
                </c:pt>
                <c:pt idx="66742">
                  <c:v>750547028.70000005</c:v>
                </c:pt>
                <c:pt idx="66743">
                  <c:v>750558274.20000005</c:v>
                </c:pt>
                <c:pt idx="66744">
                  <c:v>750569519.70000005</c:v>
                </c:pt>
                <c:pt idx="66745">
                  <c:v>750580765.20000005</c:v>
                </c:pt>
                <c:pt idx="66746">
                  <c:v>750592010.70000005</c:v>
                </c:pt>
                <c:pt idx="66747">
                  <c:v>750603256.20000005</c:v>
                </c:pt>
                <c:pt idx="66748">
                  <c:v>750614501.70000005</c:v>
                </c:pt>
                <c:pt idx="66749">
                  <c:v>750625747.20000005</c:v>
                </c:pt>
                <c:pt idx="66750">
                  <c:v>750636992.70000005</c:v>
                </c:pt>
                <c:pt idx="66751">
                  <c:v>750648238.20000005</c:v>
                </c:pt>
                <c:pt idx="66752">
                  <c:v>750659483.70000005</c:v>
                </c:pt>
                <c:pt idx="66753">
                  <c:v>750670729.20000005</c:v>
                </c:pt>
                <c:pt idx="66754">
                  <c:v>750681974.70000005</c:v>
                </c:pt>
                <c:pt idx="66755">
                  <c:v>750693220.20000005</c:v>
                </c:pt>
                <c:pt idx="66756">
                  <c:v>750704465.70000005</c:v>
                </c:pt>
                <c:pt idx="66757">
                  <c:v>750715711.20000005</c:v>
                </c:pt>
                <c:pt idx="66758">
                  <c:v>750726956.70000005</c:v>
                </c:pt>
                <c:pt idx="66759">
                  <c:v>750738202.20000005</c:v>
                </c:pt>
                <c:pt idx="66760">
                  <c:v>750749447.70000005</c:v>
                </c:pt>
                <c:pt idx="66761">
                  <c:v>750760693.20000005</c:v>
                </c:pt>
                <c:pt idx="66762">
                  <c:v>750771938.70000005</c:v>
                </c:pt>
                <c:pt idx="66763">
                  <c:v>750783184.20000005</c:v>
                </c:pt>
                <c:pt idx="66764">
                  <c:v>750794429.70000005</c:v>
                </c:pt>
                <c:pt idx="66765">
                  <c:v>750805675.20000005</c:v>
                </c:pt>
                <c:pt idx="66766">
                  <c:v>750816920.70000005</c:v>
                </c:pt>
                <c:pt idx="66767">
                  <c:v>750828166.20000005</c:v>
                </c:pt>
                <c:pt idx="66768">
                  <c:v>750839411.70000005</c:v>
                </c:pt>
                <c:pt idx="66769">
                  <c:v>750850657.20000005</c:v>
                </c:pt>
                <c:pt idx="66770">
                  <c:v>750861902.70000005</c:v>
                </c:pt>
                <c:pt idx="66771">
                  <c:v>750873148.20000005</c:v>
                </c:pt>
                <c:pt idx="66772">
                  <c:v>750884393.70000005</c:v>
                </c:pt>
                <c:pt idx="66773">
                  <c:v>750895639.20000005</c:v>
                </c:pt>
                <c:pt idx="66774">
                  <c:v>750906884.70000005</c:v>
                </c:pt>
                <c:pt idx="66775">
                  <c:v>750918130.20000005</c:v>
                </c:pt>
                <c:pt idx="66776">
                  <c:v>750929375.70000005</c:v>
                </c:pt>
                <c:pt idx="66777">
                  <c:v>750940621.20000005</c:v>
                </c:pt>
                <c:pt idx="66778">
                  <c:v>750951866.70000005</c:v>
                </c:pt>
                <c:pt idx="66779">
                  <c:v>750963112.20000005</c:v>
                </c:pt>
                <c:pt idx="66780">
                  <c:v>750974357.60000002</c:v>
                </c:pt>
                <c:pt idx="66781">
                  <c:v>750985603.10000002</c:v>
                </c:pt>
                <c:pt idx="66782">
                  <c:v>750996848.60000002</c:v>
                </c:pt>
                <c:pt idx="66783">
                  <c:v>751008094.10000002</c:v>
                </c:pt>
                <c:pt idx="66784">
                  <c:v>751019339.60000002</c:v>
                </c:pt>
                <c:pt idx="66785">
                  <c:v>751030585.10000002</c:v>
                </c:pt>
                <c:pt idx="66786">
                  <c:v>751041830.60000002</c:v>
                </c:pt>
                <c:pt idx="66787">
                  <c:v>751053076.10000002</c:v>
                </c:pt>
                <c:pt idx="66788">
                  <c:v>751064321.60000002</c:v>
                </c:pt>
                <c:pt idx="66789">
                  <c:v>751075567.10000002</c:v>
                </c:pt>
                <c:pt idx="66790">
                  <c:v>751086812.60000002</c:v>
                </c:pt>
                <c:pt idx="66791">
                  <c:v>751098058.10000002</c:v>
                </c:pt>
                <c:pt idx="66792">
                  <c:v>751109303.60000002</c:v>
                </c:pt>
                <c:pt idx="66793">
                  <c:v>751120549.10000002</c:v>
                </c:pt>
                <c:pt idx="66794">
                  <c:v>751131794.60000002</c:v>
                </c:pt>
                <c:pt idx="66795">
                  <c:v>751143040.10000002</c:v>
                </c:pt>
                <c:pt idx="66796">
                  <c:v>751154285.60000002</c:v>
                </c:pt>
                <c:pt idx="66797">
                  <c:v>751165531.10000002</c:v>
                </c:pt>
                <c:pt idx="66798">
                  <c:v>751176776.60000002</c:v>
                </c:pt>
                <c:pt idx="66799">
                  <c:v>751188022.10000002</c:v>
                </c:pt>
                <c:pt idx="66800">
                  <c:v>751199267.60000002</c:v>
                </c:pt>
                <c:pt idx="66801">
                  <c:v>751210513.10000002</c:v>
                </c:pt>
                <c:pt idx="66802">
                  <c:v>751221758.60000002</c:v>
                </c:pt>
                <c:pt idx="66803">
                  <c:v>751233004.10000002</c:v>
                </c:pt>
                <c:pt idx="66804">
                  <c:v>751244249.60000002</c:v>
                </c:pt>
                <c:pt idx="66805">
                  <c:v>751255495.10000002</c:v>
                </c:pt>
                <c:pt idx="66806">
                  <c:v>751266740.60000002</c:v>
                </c:pt>
                <c:pt idx="66807">
                  <c:v>751277986.10000002</c:v>
                </c:pt>
                <c:pt idx="66808">
                  <c:v>751289231.60000002</c:v>
                </c:pt>
                <c:pt idx="66809">
                  <c:v>751300477.10000002</c:v>
                </c:pt>
                <c:pt idx="66810">
                  <c:v>751311722.60000002</c:v>
                </c:pt>
                <c:pt idx="66811">
                  <c:v>751322968.10000002</c:v>
                </c:pt>
                <c:pt idx="66812">
                  <c:v>751334213.60000002</c:v>
                </c:pt>
                <c:pt idx="66813">
                  <c:v>751345459.10000002</c:v>
                </c:pt>
                <c:pt idx="66814">
                  <c:v>751356704.60000002</c:v>
                </c:pt>
                <c:pt idx="66815">
                  <c:v>751367950.10000002</c:v>
                </c:pt>
                <c:pt idx="66816">
                  <c:v>751379195.60000002</c:v>
                </c:pt>
                <c:pt idx="66817">
                  <c:v>751390441.10000002</c:v>
                </c:pt>
                <c:pt idx="66818">
                  <c:v>751401686.60000002</c:v>
                </c:pt>
                <c:pt idx="66819">
                  <c:v>751412932.10000002</c:v>
                </c:pt>
                <c:pt idx="66820">
                  <c:v>751424177.60000002</c:v>
                </c:pt>
                <c:pt idx="66821">
                  <c:v>751435423.10000002</c:v>
                </c:pt>
                <c:pt idx="66822">
                  <c:v>751446668.60000002</c:v>
                </c:pt>
                <c:pt idx="66823">
                  <c:v>751457914.10000002</c:v>
                </c:pt>
                <c:pt idx="66824">
                  <c:v>751469159.60000002</c:v>
                </c:pt>
                <c:pt idx="66825">
                  <c:v>751480405.10000002</c:v>
                </c:pt>
                <c:pt idx="66826">
                  <c:v>751491650.60000002</c:v>
                </c:pt>
                <c:pt idx="66827">
                  <c:v>751502896.10000002</c:v>
                </c:pt>
                <c:pt idx="66828">
                  <c:v>751514141.60000002</c:v>
                </c:pt>
                <c:pt idx="66829">
                  <c:v>751525387.10000002</c:v>
                </c:pt>
                <c:pt idx="66830">
                  <c:v>751536632.60000002</c:v>
                </c:pt>
                <c:pt idx="66831">
                  <c:v>751547878</c:v>
                </c:pt>
                <c:pt idx="66832">
                  <c:v>751559123.5</c:v>
                </c:pt>
                <c:pt idx="66833">
                  <c:v>751570369</c:v>
                </c:pt>
                <c:pt idx="66834">
                  <c:v>751581614.5</c:v>
                </c:pt>
                <c:pt idx="66835">
                  <c:v>751592860</c:v>
                </c:pt>
                <c:pt idx="66836">
                  <c:v>751604105.5</c:v>
                </c:pt>
                <c:pt idx="66837">
                  <c:v>751615351</c:v>
                </c:pt>
                <c:pt idx="66838">
                  <c:v>751626596.5</c:v>
                </c:pt>
                <c:pt idx="66839">
                  <c:v>751637842</c:v>
                </c:pt>
                <c:pt idx="66840">
                  <c:v>751649087.5</c:v>
                </c:pt>
                <c:pt idx="66841">
                  <c:v>751660333</c:v>
                </c:pt>
                <c:pt idx="66842">
                  <c:v>751671578.5</c:v>
                </c:pt>
                <c:pt idx="66843">
                  <c:v>751682824</c:v>
                </c:pt>
                <c:pt idx="66844">
                  <c:v>751694069.5</c:v>
                </c:pt>
                <c:pt idx="66845">
                  <c:v>751705315</c:v>
                </c:pt>
                <c:pt idx="66846">
                  <c:v>751716560.5</c:v>
                </c:pt>
                <c:pt idx="66847">
                  <c:v>751727806</c:v>
                </c:pt>
                <c:pt idx="66848">
                  <c:v>751739051.5</c:v>
                </c:pt>
                <c:pt idx="66849">
                  <c:v>751750297</c:v>
                </c:pt>
                <c:pt idx="66850">
                  <c:v>751761542.5</c:v>
                </c:pt>
                <c:pt idx="66851">
                  <c:v>751772788</c:v>
                </c:pt>
                <c:pt idx="66852">
                  <c:v>751784033.5</c:v>
                </c:pt>
                <c:pt idx="66853">
                  <c:v>751795279</c:v>
                </c:pt>
                <c:pt idx="66854">
                  <c:v>751806524.5</c:v>
                </c:pt>
                <c:pt idx="66855">
                  <c:v>751817770</c:v>
                </c:pt>
                <c:pt idx="66856">
                  <c:v>751829015.5</c:v>
                </c:pt>
                <c:pt idx="66857">
                  <c:v>751840261</c:v>
                </c:pt>
                <c:pt idx="66858">
                  <c:v>751851506.5</c:v>
                </c:pt>
                <c:pt idx="66859">
                  <c:v>751862752</c:v>
                </c:pt>
                <c:pt idx="66860">
                  <c:v>751873997.5</c:v>
                </c:pt>
                <c:pt idx="66861">
                  <c:v>751885243</c:v>
                </c:pt>
                <c:pt idx="66862">
                  <c:v>751896488.5</c:v>
                </c:pt>
                <c:pt idx="66863">
                  <c:v>751907734</c:v>
                </c:pt>
                <c:pt idx="66864">
                  <c:v>751918979.5</c:v>
                </c:pt>
                <c:pt idx="66865">
                  <c:v>751930225</c:v>
                </c:pt>
                <c:pt idx="66866">
                  <c:v>751941470.5</c:v>
                </c:pt>
                <c:pt idx="66867">
                  <c:v>751952716</c:v>
                </c:pt>
                <c:pt idx="66868">
                  <c:v>751963961.5</c:v>
                </c:pt>
                <c:pt idx="66869">
                  <c:v>751975207</c:v>
                </c:pt>
                <c:pt idx="66870">
                  <c:v>751986452.5</c:v>
                </c:pt>
                <c:pt idx="66871">
                  <c:v>751997698</c:v>
                </c:pt>
                <c:pt idx="66872">
                  <c:v>752008943.5</c:v>
                </c:pt>
                <c:pt idx="66873">
                  <c:v>752020189</c:v>
                </c:pt>
                <c:pt idx="66874">
                  <c:v>752031434.5</c:v>
                </c:pt>
                <c:pt idx="66875">
                  <c:v>752042680</c:v>
                </c:pt>
                <c:pt idx="66876">
                  <c:v>752053925.5</c:v>
                </c:pt>
                <c:pt idx="66877">
                  <c:v>752065171</c:v>
                </c:pt>
                <c:pt idx="66878">
                  <c:v>752076416.5</c:v>
                </c:pt>
                <c:pt idx="66879">
                  <c:v>752087662</c:v>
                </c:pt>
                <c:pt idx="66880">
                  <c:v>752098907.5</c:v>
                </c:pt>
                <c:pt idx="66881">
                  <c:v>752110152.89999998</c:v>
                </c:pt>
                <c:pt idx="66882">
                  <c:v>752121398.39999998</c:v>
                </c:pt>
                <c:pt idx="66883">
                  <c:v>752132643.89999998</c:v>
                </c:pt>
                <c:pt idx="66884">
                  <c:v>752143889.39999998</c:v>
                </c:pt>
                <c:pt idx="66885">
                  <c:v>752155134.89999998</c:v>
                </c:pt>
                <c:pt idx="66886">
                  <c:v>752166380.39999998</c:v>
                </c:pt>
                <c:pt idx="66887">
                  <c:v>752177625.89999998</c:v>
                </c:pt>
                <c:pt idx="66888">
                  <c:v>752188871.39999998</c:v>
                </c:pt>
                <c:pt idx="66889">
                  <c:v>752200116.89999998</c:v>
                </c:pt>
                <c:pt idx="66890">
                  <c:v>752211362.39999998</c:v>
                </c:pt>
                <c:pt idx="66891">
                  <c:v>752222607.89999998</c:v>
                </c:pt>
                <c:pt idx="66892">
                  <c:v>752233853.39999998</c:v>
                </c:pt>
                <c:pt idx="66893">
                  <c:v>752245098.89999998</c:v>
                </c:pt>
                <c:pt idx="66894">
                  <c:v>752256344.39999998</c:v>
                </c:pt>
                <c:pt idx="66895">
                  <c:v>752267589.89999998</c:v>
                </c:pt>
                <c:pt idx="66896">
                  <c:v>752278835.39999998</c:v>
                </c:pt>
                <c:pt idx="66897">
                  <c:v>752290080.89999998</c:v>
                </c:pt>
                <c:pt idx="66898">
                  <c:v>752301326.39999998</c:v>
                </c:pt>
                <c:pt idx="66899">
                  <c:v>752312571.89999998</c:v>
                </c:pt>
                <c:pt idx="66900">
                  <c:v>752323817.39999998</c:v>
                </c:pt>
                <c:pt idx="66901">
                  <c:v>752335062.89999998</c:v>
                </c:pt>
                <c:pt idx="66902">
                  <c:v>752346308.39999998</c:v>
                </c:pt>
                <c:pt idx="66903">
                  <c:v>752357553.89999998</c:v>
                </c:pt>
                <c:pt idx="66904">
                  <c:v>752368799.39999998</c:v>
                </c:pt>
                <c:pt idx="66905">
                  <c:v>752380044.89999998</c:v>
                </c:pt>
                <c:pt idx="66906">
                  <c:v>752391290.39999998</c:v>
                </c:pt>
                <c:pt idx="66907">
                  <c:v>752402535.89999998</c:v>
                </c:pt>
                <c:pt idx="66908">
                  <c:v>752413781.39999998</c:v>
                </c:pt>
                <c:pt idx="66909">
                  <c:v>752425026.89999998</c:v>
                </c:pt>
                <c:pt idx="66910">
                  <c:v>752436272.39999998</c:v>
                </c:pt>
                <c:pt idx="66911">
                  <c:v>752447517.89999998</c:v>
                </c:pt>
                <c:pt idx="66912">
                  <c:v>752458763.39999998</c:v>
                </c:pt>
                <c:pt idx="66913">
                  <c:v>752470008.89999998</c:v>
                </c:pt>
                <c:pt idx="66914">
                  <c:v>752481254.39999998</c:v>
                </c:pt>
                <c:pt idx="66915">
                  <c:v>752492499.89999998</c:v>
                </c:pt>
                <c:pt idx="66916">
                  <c:v>752503745.39999998</c:v>
                </c:pt>
                <c:pt idx="66917">
                  <c:v>752514990.89999998</c:v>
                </c:pt>
                <c:pt idx="66918">
                  <c:v>752526236.39999998</c:v>
                </c:pt>
                <c:pt idx="66919">
                  <c:v>752537481.89999998</c:v>
                </c:pt>
                <c:pt idx="66920">
                  <c:v>752548727.39999998</c:v>
                </c:pt>
                <c:pt idx="66921">
                  <c:v>752559972.89999998</c:v>
                </c:pt>
                <c:pt idx="66922">
                  <c:v>752571218.39999998</c:v>
                </c:pt>
                <c:pt idx="66923">
                  <c:v>752582463.89999998</c:v>
                </c:pt>
                <c:pt idx="66924">
                  <c:v>752593709.39999998</c:v>
                </c:pt>
                <c:pt idx="66925">
                  <c:v>752604954.89999998</c:v>
                </c:pt>
                <c:pt idx="66926">
                  <c:v>752616200.39999998</c:v>
                </c:pt>
                <c:pt idx="66927">
                  <c:v>752627445.89999998</c:v>
                </c:pt>
                <c:pt idx="66928">
                  <c:v>752638691.39999998</c:v>
                </c:pt>
                <c:pt idx="66929">
                  <c:v>752649936.89999998</c:v>
                </c:pt>
                <c:pt idx="66930">
                  <c:v>752661182.39999998</c:v>
                </c:pt>
                <c:pt idx="66931">
                  <c:v>752672427.89999998</c:v>
                </c:pt>
                <c:pt idx="66932">
                  <c:v>752683673.29999995</c:v>
                </c:pt>
                <c:pt idx="66933">
                  <c:v>752694918.79999995</c:v>
                </c:pt>
                <c:pt idx="66934">
                  <c:v>752706164.29999995</c:v>
                </c:pt>
                <c:pt idx="66935">
                  <c:v>752717409.79999995</c:v>
                </c:pt>
                <c:pt idx="66936">
                  <c:v>752728655.29999995</c:v>
                </c:pt>
                <c:pt idx="66937">
                  <c:v>752739900.79999995</c:v>
                </c:pt>
                <c:pt idx="66938">
                  <c:v>752751146.29999995</c:v>
                </c:pt>
                <c:pt idx="66939">
                  <c:v>752762391.79999995</c:v>
                </c:pt>
                <c:pt idx="66940">
                  <c:v>752773637.29999995</c:v>
                </c:pt>
                <c:pt idx="66941">
                  <c:v>752784882.79999995</c:v>
                </c:pt>
                <c:pt idx="66942">
                  <c:v>752796128.29999995</c:v>
                </c:pt>
                <c:pt idx="66943">
                  <c:v>752807373.79999995</c:v>
                </c:pt>
                <c:pt idx="66944">
                  <c:v>752818619.29999995</c:v>
                </c:pt>
                <c:pt idx="66945">
                  <c:v>752829864.79999995</c:v>
                </c:pt>
                <c:pt idx="66946">
                  <c:v>752841110.29999995</c:v>
                </c:pt>
                <c:pt idx="66947">
                  <c:v>752852355.79999995</c:v>
                </c:pt>
                <c:pt idx="66948">
                  <c:v>752863601.29999995</c:v>
                </c:pt>
                <c:pt idx="66949">
                  <c:v>752874846.79999995</c:v>
                </c:pt>
                <c:pt idx="66950">
                  <c:v>752886092.29999995</c:v>
                </c:pt>
                <c:pt idx="66951">
                  <c:v>752897337.79999995</c:v>
                </c:pt>
                <c:pt idx="66952">
                  <c:v>752908583.29999995</c:v>
                </c:pt>
                <c:pt idx="66953">
                  <c:v>752919828.79999995</c:v>
                </c:pt>
                <c:pt idx="66954">
                  <c:v>752931074.29999995</c:v>
                </c:pt>
                <c:pt idx="66955">
                  <c:v>752942319.79999995</c:v>
                </c:pt>
                <c:pt idx="66956">
                  <c:v>752953565.29999995</c:v>
                </c:pt>
                <c:pt idx="66957">
                  <c:v>752964810.79999995</c:v>
                </c:pt>
                <c:pt idx="66958">
                  <c:v>752976056.29999995</c:v>
                </c:pt>
                <c:pt idx="66959">
                  <c:v>752987301.79999995</c:v>
                </c:pt>
                <c:pt idx="66960">
                  <c:v>752998547.29999995</c:v>
                </c:pt>
                <c:pt idx="66961">
                  <c:v>753009792.79999995</c:v>
                </c:pt>
                <c:pt idx="66962">
                  <c:v>753021038.29999995</c:v>
                </c:pt>
                <c:pt idx="66963">
                  <c:v>753032283.79999995</c:v>
                </c:pt>
                <c:pt idx="66964">
                  <c:v>753043529.29999995</c:v>
                </c:pt>
                <c:pt idx="66965">
                  <c:v>753054774.79999995</c:v>
                </c:pt>
                <c:pt idx="66966">
                  <c:v>753066020.29999995</c:v>
                </c:pt>
                <c:pt idx="66967">
                  <c:v>753077265.79999995</c:v>
                </c:pt>
                <c:pt idx="66968">
                  <c:v>753088511.29999995</c:v>
                </c:pt>
                <c:pt idx="66969">
                  <c:v>753099756.79999995</c:v>
                </c:pt>
                <c:pt idx="66970">
                  <c:v>753111002.29999995</c:v>
                </c:pt>
                <c:pt idx="66971">
                  <c:v>753122247.79999995</c:v>
                </c:pt>
                <c:pt idx="66972">
                  <c:v>753133493.29999995</c:v>
                </c:pt>
                <c:pt idx="66973">
                  <c:v>753144738.79999995</c:v>
                </c:pt>
                <c:pt idx="66974">
                  <c:v>753155984.29999995</c:v>
                </c:pt>
                <c:pt idx="66975">
                  <c:v>753167229.79999995</c:v>
                </c:pt>
                <c:pt idx="66976">
                  <c:v>753178475.29999995</c:v>
                </c:pt>
                <c:pt idx="66977">
                  <c:v>753189720.79999995</c:v>
                </c:pt>
                <c:pt idx="66978">
                  <c:v>753200966.29999995</c:v>
                </c:pt>
                <c:pt idx="66979">
                  <c:v>753212211.79999995</c:v>
                </c:pt>
                <c:pt idx="66980">
                  <c:v>753223457.29999995</c:v>
                </c:pt>
                <c:pt idx="66981">
                  <c:v>753234702.79999995</c:v>
                </c:pt>
                <c:pt idx="66982">
                  <c:v>753245948.20000005</c:v>
                </c:pt>
                <c:pt idx="66983">
                  <c:v>753257193.70000005</c:v>
                </c:pt>
                <c:pt idx="66984">
                  <c:v>753268439.20000005</c:v>
                </c:pt>
                <c:pt idx="66985">
                  <c:v>753279684.70000005</c:v>
                </c:pt>
                <c:pt idx="66986">
                  <c:v>753290930.20000005</c:v>
                </c:pt>
                <c:pt idx="66987">
                  <c:v>753302175.70000005</c:v>
                </c:pt>
                <c:pt idx="66988">
                  <c:v>753313421.20000005</c:v>
                </c:pt>
                <c:pt idx="66989">
                  <c:v>753324666.70000005</c:v>
                </c:pt>
                <c:pt idx="66990">
                  <c:v>753335912.20000005</c:v>
                </c:pt>
                <c:pt idx="66991">
                  <c:v>753347157.70000005</c:v>
                </c:pt>
                <c:pt idx="66992">
                  <c:v>753358403.20000005</c:v>
                </c:pt>
                <c:pt idx="66993">
                  <c:v>753369648.70000005</c:v>
                </c:pt>
                <c:pt idx="66994">
                  <c:v>753380894.20000005</c:v>
                </c:pt>
                <c:pt idx="66995">
                  <c:v>753392139.70000005</c:v>
                </c:pt>
                <c:pt idx="66996">
                  <c:v>753403385.20000005</c:v>
                </c:pt>
                <c:pt idx="66997">
                  <c:v>753414630.70000005</c:v>
                </c:pt>
                <c:pt idx="66998">
                  <c:v>753425876.20000005</c:v>
                </c:pt>
                <c:pt idx="66999">
                  <c:v>753437121.70000005</c:v>
                </c:pt>
                <c:pt idx="67000">
                  <c:v>753448367.20000005</c:v>
                </c:pt>
                <c:pt idx="67001">
                  <c:v>753459612.70000005</c:v>
                </c:pt>
                <c:pt idx="67002">
                  <c:v>753470858.20000005</c:v>
                </c:pt>
                <c:pt idx="67003">
                  <c:v>753482103.70000005</c:v>
                </c:pt>
                <c:pt idx="67004">
                  <c:v>753493349.20000005</c:v>
                </c:pt>
                <c:pt idx="67005">
                  <c:v>753504594.70000005</c:v>
                </c:pt>
                <c:pt idx="67006">
                  <c:v>753515840.20000005</c:v>
                </c:pt>
                <c:pt idx="67007">
                  <c:v>753527085.70000005</c:v>
                </c:pt>
                <c:pt idx="67008">
                  <c:v>753538331.20000005</c:v>
                </c:pt>
                <c:pt idx="67009">
                  <c:v>753549576.70000005</c:v>
                </c:pt>
                <c:pt idx="67010">
                  <c:v>753560822.20000005</c:v>
                </c:pt>
                <c:pt idx="67011">
                  <c:v>753572067.70000005</c:v>
                </c:pt>
                <c:pt idx="67012">
                  <c:v>753583313.20000005</c:v>
                </c:pt>
                <c:pt idx="67013">
                  <c:v>753594558.70000005</c:v>
                </c:pt>
                <c:pt idx="67014">
                  <c:v>753605804.20000005</c:v>
                </c:pt>
                <c:pt idx="67015">
                  <c:v>753617049.70000005</c:v>
                </c:pt>
                <c:pt idx="67016">
                  <c:v>753628295.20000005</c:v>
                </c:pt>
                <c:pt idx="67017">
                  <c:v>753639540.70000005</c:v>
                </c:pt>
                <c:pt idx="67018">
                  <c:v>753650786.20000005</c:v>
                </c:pt>
                <c:pt idx="67019">
                  <c:v>753662031.70000005</c:v>
                </c:pt>
                <c:pt idx="67020">
                  <c:v>753673277.20000005</c:v>
                </c:pt>
                <c:pt idx="67021">
                  <c:v>753684522.70000005</c:v>
                </c:pt>
                <c:pt idx="67022">
                  <c:v>753695768.20000005</c:v>
                </c:pt>
                <c:pt idx="67023">
                  <c:v>753707013.70000005</c:v>
                </c:pt>
                <c:pt idx="67024">
                  <c:v>753718259.20000005</c:v>
                </c:pt>
                <c:pt idx="67025">
                  <c:v>753729504.70000005</c:v>
                </c:pt>
                <c:pt idx="67026">
                  <c:v>753740750.20000005</c:v>
                </c:pt>
                <c:pt idx="67027">
                  <c:v>753751995.70000005</c:v>
                </c:pt>
                <c:pt idx="67028">
                  <c:v>753763241.20000005</c:v>
                </c:pt>
                <c:pt idx="67029">
                  <c:v>753774486.70000005</c:v>
                </c:pt>
                <c:pt idx="67030">
                  <c:v>753785732.20000005</c:v>
                </c:pt>
                <c:pt idx="67031">
                  <c:v>753796977.70000005</c:v>
                </c:pt>
                <c:pt idx="67032">
                  <c:v>753808223.20000005</c:v>
                </c:pt>
                <c:pt idx="67033">
                  <c:v>753819468.60000002</c:v>
                </c:pt>
                <c:pt idx="67034">
                  <c:v>753830714.10000002</c:v>
                </c:pt>
                <c:pt idx="67035">
                  <c:v>753841959.60000002</c:v>
                </c:pt>
                <c:pt idx="67036">
                  <c:v>753853205.10000002</c:v>
                </c:pt>
                <c:pt idx="67037">
                  <c:v>753864450.60000002</c:v>
                </c:pt>
                <c:pt idx="67038">
                  <c:v>753875696.10000002</c:v>
                </c:pt>
                <c:pt idx="67039">
                  <c:v>753886941.60000002</c:v>
                </c:pt>
                <c:pt idx="67040">
                  <c:v>753898187.10000002</c:v>
                </c:pt>
                <c:pt idx="67041">
                  <c:v>753909432.60000002</c:v>
                </c:pt>
                <c:pt idx="67042">
                  <c:v>753920678.10000002</c:v>
                </c:pt>
                <c:pt idx="67043">
                  <c:v>753931923.60000002</c:v>
                </c:pt>
                <c:pt idx="67044">
                  <c:v>753943169.10000002</c:v>
                </c:pt>
                <c:pt idx="67045">
                  <c:v>753954414.60000002</c:v>
                </c:pt>
                <c:pt idx="67046">
                  <c:v>753965660.10000002</c:v>
                </c:pt>
                <c:pt idx="67047">
                  <c:v>753976905.60000002</c:v>
                </c:pt>
                <c:pt idx="67048">
                  <c:v>753988151.10000002</c:v>
                </c:pt>
                <c:pt idx="67049">
                  <c:v>753999396.60000002</c:v>
                </c:pt>
                <c:pt idx="67050">
                  <c:v>754010642.10000002</c:v>
                </c:pt>
                <c:pt idx="67051">
                  <c:v>754021887.60000002</c:v>
                </c:pt>
                <c:pt idx="67052">
                  <c:v>754033133.10000002</c:v>
                </c:pt>
                <c:pt idx="67053">
                  <c:v>754044378.60000002</c:v>
                </c:pt>
                <c:pt idx="67054">
                  <c:v>754055624.10000002</c:v>
                </c:pt>
                <c:pt idx="67055">
                  <c:v>754066869.60000002</c:v>
                </c:pt>
                <c:pt idx="67056">
                  <c:v>754078115.10000002</c:v>
                </c:pt>
                <c:pt idx="67057">
                  <c:v>754089360.60000002</c:v>
                </c:pt>
                <c:pt idx="67058">
                  <c:v>754100606.10000002</c:v>
                </c:pt>
                <c:pt idx="67059">
                  <c:v>754111851.60000002</c:v>
                </c:pt>
                <c:pt idx="67060">
                  <c:v>754123097.10000002</c:v>
                </c:pt>
                <c:pt idx="67061">
                  <c:v>754134342.60000002</c:v>
                </c:pt>
                <c:pt idx="67062">
                  <c:v>754145588.10000002</c:v>
                </c:pt>
                <c:pt idx="67063">
                  <c:v>754156833.60000002</c:v>
                </c:pt>
                <c:pt idx="67064">
                  <c:v>754168079.10000002</c:v>
                </c:pt>
                <c:pt idx="67065">
                  <c:v>754179324.60000002</c:v>
                </c:pt>
                <c:pt idx="67066">
                  <c:v>754190570.10000002</c:v>
                </c:pt>
                <c:pt idx="67067">
                  <c:v>754201815.60000002</c:v>
                </c:pt>
                <c:pt idx="67068">
                  <c:v>754213061.10000002</c:v>
                </c:pt>
                <c:pt idx="67069">
                  <c:v>754224306.60000002</c:v>
                </c:pt>
                <c:pt idx="67070">
                  <c:v>754235552.10000002</c:v>
                </c:pt>
                <c:pt idx="67071">
                  <c:v>754246797.60000002</c:v>
                </c:pt>
                <c:pt idx="67072">
                  <c:v>754258043.10000002</c:v>
                </c:pt>
                <c:pt idx="67073">
                  <c:v>754269288.60000002</c:v>
                </c:pt>
                <c:pt idx="67074">
                  <c:v>754280534.10000002</c:v>
                </c:pt>
                <c:pt idx="67075">
                  <c:v>754291779.60000002</c:v>
                </c:pt>
                <c:pt idx="67076">
                  <c:v>754303025.10000002</c:v>
                </c:pt>
                <c:pt idx="67077">
                  <c:v>754314270.60000002</c:v>
                </c:pt>
                <c:pt idx="67078">
                  <c:v>754325516.10000002</c:v>
                </c:pt>
                <c:pt idx="67079">
                  <c:v>754336761.60000002</c:v>
                </c:pt>
                <c:pt idx="67080">
                  <c:v>754348007.10000002</c:v>
                </c:pt>
                <c:pt idx="67081">
                  <c:v>754359252.60000002</c:v>
                </c:pt>
                <c:pt idx="67082">
                  <c:v>754370498.10000002</c:v>
                </c:pt>
                <c:pt idx="67083">
                  <c:v>754381743.5</c:v>
                </c:pt>
                <c:pt idx="67084">
                  <c:v>754392989</c:v>
                </c:pt>
                <c:pt idx="67085">
                  <c:v>754404234.5</c:v>
                </c:pt>
                <c:pt idx="67086">
                  <c:v>754415480</c:v>
                </c:pt>
                <c:pt idx="67087">
                  <c:v>754426725.5</c:v>
                </c:pt>
                <c:pt idx="67088">
                  <c:v>754437971</c:v>
                </c:pt>
                <c:pt idx="67089">
                  <c:v>754449216.5</c:v>
                </c:pt>
                <c:pt idx="67090">
                  <c:v>754460462</c:v>
                </c:pt>
                <c:pt idx="67091">
                  <c:v>754471707.5</c:v>
                </c:pt>
                <c:pt idx="67092">
                  <c:v>754482953</c:v>
                </c:pt>
                <c:pt idx="67093">
                  <c:v>754494198.5</c:v>
                </c:pt>
                <c:pt idx="67094">
                  <c:v>754505444</c:v>
                </c:pt>
                <c:pt idx="67095">
                  <c:v>754516689.5</c:v>
                </c:pt>
                <c:pt idx="67096">
                  <c:v>754527935</c:v>
                </c:pt>
                <c:pt idx="67097">
                  <c:v>754539180.5</c:v>
                </c:pt>
                <c:pt idx="67098">
                  <c:v>754550426</c:v>
                </c:pt>
                <c:pt idx="67099">
                  <c:v>754561671.5</c:v>
                </c:pt>
                <c:pt idx="67100">
                  <c:v>754572917</c:v>
                </c:pt>
                <c:pt idx="67101">
                  <c:v>754584162.5</c:v>
                </c:pt>
                <c:pt idx="67102">
                  <c:v>754595408</c:v>
                </c:pt>
                <c:pt idx="67103">
                  <c:v>754606653.5</c:v>
                </c:pt>
                <c:pt idx="67104">
                  <c:v>754617899</c:v>
                </c:pt>
                <c:pt idx="67105">
                  <c:v>754629144.5</c:v>
                </c:pt>
                <c:pt idx="67106">
                  <c:v>754640390</c:v>
                </c:pt>
                <c:pt idx="67107">
                  <c:v>754651635.5</c:v>
                </c:pt>
                <c:pt idx="67108">
                  <c:v>754662881</c:v>
                </c:pt>
                <c:pt idx="67109">
                  <c:v>754674126.5</c:v>
                </c:pt>
                <c:pt idx="67110">
                  <c:v>754685372</c:v>
                </c:pt>
                <c:pt idx="67111">
                  <c:v>754696617.5</c:v>
                </c:pt>
                <c:pt idx="67112">
                  <c:v>754707863</c:v>
                </c:pt>
                <c:pt idx="67113">
                  <c:v>754719108.5</c:v>
                </c:pt>
                <c:pt idx="67114">
                  <c:v>754730354</c:v>
                </c:pt>
                <c:pt idx="67115">
                  <c:v>754741599.5</c:v>
                </c:pt>
                <c:pt idx="67116">
                  <c:v>754752845</c:v>
                </c:pt>
                <c:pt idx="67117">
                  <c:v>754764090.5</c:v>
                </c:pt>
                <c:pt idx="67118">
                  <c:v>754775336</c:v>
                </c:pt>
                <c:pt idx="67119">
                  <c:v>754786581.5</c:v>
                </c:pt>
                <c:pt idx="67120">
                  <c:v>754797827</c:v>
                </c:pt>
                <c:pt idx="67121">
                  <c:v>754809072.5</c:v>
                </c:pt>
                <c:pt idx="67122">
                  <c:v>754820318</c:v>
                </c:pt>
                <c:pt idx="67123">
                  <c:v>754831563.5</c:v>
                </c:pt>
                <c:pt idx="67124">
                  <c:v>754842809</c:v>
                </c:pt>
                <c:pt idx="67125">
                  <c:v>754854054.5</c:v>
                </c:pt>
                <c:pt idx="67126">
                  <c:v>754865300</c:v>
                </c:pt>
                <c:pt idx="67127">
                  <c:v>754876545.5</c:v>
                </c:pt>
                <c:pt idx="67128">
                  <c:v>754887791</c:v>
                </c:pt>
                <c:pt idx="67129">
                  <c:v>754899036.5</c:v>
                </c:pt>
                <c:pt idx="67130">
                  <c:v>754910282</c:v>
                </c:pt>
                <c:pt idx="67131">
                  <c:v>754921527.5</c:v>
                </c:pt>
                <c:pt idx="67132">
                  <c:v>754932773</c:v>
                </c:pt>
                <c:pt idx="67133">
                  <c:v>754944018.39999998</c:v>
                </c:pt>
                <c:pt idx="67134">
                  <c:v>754955263.89999998</c:v>
                </c:pt>
                <c:pt idx="67135">
                  <c:v>754966509.39999998</c:v>
                </c:pt>
                <c:pt idx="67136">
                  <c:v>754977754.89999998</c:v>
                </c:pt>
                <c:pt idx="67137">
                  <c:v>754989000.39999998</c:v>
                </c:pt>
                <c:pt idx="67138">
                  <c:v>755000245.89999998</c:v>
                </c:pt>
                <c:pt idx="67139">
                  <c:v>755011491.39999998</c:v>
                </c:pt>
                <c:pt idx="67140">
                  <c:v>755022736.89999998</c:v>
                </c:pt>
                <c:pt idx="67141">
                  <c:v>755033982.39999998</c:v>
                </c:pt>
                <c:pt idx="67142">
                  <c:v>755045227.89999998</c:v>
                </c:pt>
                <c:pt idx="67143">
                  <c:v>755056473.39999998</c:v>
                </c:pt>
                <c:pt idx="67144">
                  <c:v>755067718.89999998</c:v>
                </c:pt>
                <c:pt idx="67145">
                  <c:v>755078964.39999998</c:v>
                </c:pt>
                <c:pt idx="67146">
                  <c:v>755090209.89999998</c:v>
                </c:pt>
                <c:pt idx="67147">
                  <c:v>755101455.39999998</c:v>
                </c:pt>
                <c:pt idx="67148">
                  <c:v>755112700.89999998</c:v>
                </c:pt>
                <c:pt idx="67149">
                  <c:v>755123946.39999998</c:v>
                </c:pt>
                <c:pt idx="67150">
                  <c:v>755135191.89999998</c:v>
                </c:pt>
                <c:pt idx="67151">
                  <c:v>755146437.39999998</c:v>
                </c:pt>
                <c:pt idx="67152">
                  <c:v>755157682.89999998</c:v>
                </c:pt>
                <c:pt idx="67153">
                  <c:v>755168928.39999998</c:v>
                </c:pt>
                <c:pt idx="67154">
                  <c:v>755180173.89999998</c:v>
                </c:pt>
                <c:pt idx="67155">
                  <c:v>755191419.39999998</c:v>
                </c:pt>
                <c:pt idx="67156">
                  <c:v>755202664.89999998</c:v>
                </c:pt>
                <c:pt idx="67157">
                  <c:v>755213910.39999998</c:v>
                </c:pt>
                <c:pt idx="67158">
                  <c:v>755225155.89999998</c:v>
                </c:pt>
                <c:pt idx="67159">
                  <c:v>755236401.39999998</c:v>
                </c:pt>
                <c:pt idx="67160">
                  <c:v>755247646.89999998</c:v>
                </c:pt>
                <c:pt idx="67161">
                  <c:v>755258892.39999998</c:v>
                </c:pt>
                <c:pt idx="67162">
                  <c:v>755270137.89999998</c:v>
                </c:pt>
                <c:pt idx="67163">
                  <c:v>755281383.39999998</c:v>
                </c:pt>
                <c:pt idx="67164">
                  <c:v>755292628.89999998</c:v>
                </c:pt>
                <c:pt idx="67165">
                  <c:v>755303874.39999998</c:v>
                </c:pt>
                <c:pt idx="67166">
                  <c:v>755315119.89999998</c:v>
                </c:pt>
                <c:pt idx="67167">
                  <c:v>755326365.39999998</c:v>
                </c:pt>
                <c:pt idx="67168">
                  <c:v>755337610.89999998</c:v>
                </c:pt>
                <c:pt idx="67169">
                  <c:v>755348856.39999998</c:v>
                </c:pt>
                <c:pt idx="67170">
                  <c:v>755360101.89999998</c:v>
                </c:pt>
                <c:pt idx="67171">
                  <c:v>755371347.39999998</c:v>
                </c:pt>
                <c:pt idx="67172">
                  <c:v>755382592.89999998</c:v>
                </c:pt>
                <c:pt idx="67173">
                  <c:v>755393838.39999998</c:v>
                </c:pt>
                <c:pt idx="67174">
                  <c:v>755405083.89999998</c:v>
                </c:pt>
                <c:pt idx="67175">
                  <c:v>755416329.39999998</c:v>
                </c:pt>
                <c:pt idx="67176">
                  <c:v>755427574.89999998</c:v>
                </c:pt>
                <c:pt idx="67177">
                  <c:v>755438820.39999998</c:v>
                </c:pt>
                <c:pt idx="67178">
                  <c:v>755450065.89999998</c:v>
                </c:pt>
                <c:pt idx="67179">
                  <c:v>755461311.39999998</c:v>
                </c:pt>
                <c:pt idx="67180">
                  <c:v>755472556.89999998</c:v>
                </c:pt>
                <c:pt idx="67181">
                  <c:v>755483802.39999998</c:v>
                </c:pt>
                <c:pt idx="67182">
                  <c:v>755495047.89999998</c:v>
                </c:pt>
                <c:pt idx="67183">
                  <c:v>755506293.39999998</c:v>
                </c:pt>
                <c:pt idx="67184">
                  <c:v>755517538.79999995</c:v>
                </c:pt>
                <c:pt idx="67185">
                  <c:v>755528784.29999995</c:v>
                </c:pt>
                <c:pt idx="67186">
                  <c:v>755540029.79999995</c:v>
                </c:pt>
                <c:pt idx="67187">
                  <c:v>755551275.29999995</c:v>
                </c:pt>
                <c:pt idx="67188">
                  <c:v>755562520.79999995</c:v>
                </c:pt>
                <c:pt idx="67189">
                  <c:v>755573766.29999995</c:v>
                </c:pt>
                <c:pt idx="67190">
                  <c:v>755585011.79999995</c:v>
                </c:pt>
                <c:pt idx="67191">
                  <c:v>755596257.29999995</c:v>
                </c:pt>
                <c:pt idx="67192">
                  <c:v>755607502.79999995</c:v>
                </c:pt>
                <c:pt idx="67193">
                  <c:v>755618748.29999995</c:v>
                </c:pt>
                <c:pt idx="67194">
                  <c:v>755629993.79999995</c:v>
                </c:pt>
                <c:pt idx="67195">
                  <c:v>755641239.29999995</c:v>
                </c:pt>
                <c:pt idx="67196">
                  <c:v>755652484.79999995</c:v>
                </c:pt>
                <c:pt idx="67197">
                  <c:v>755663730.29999995</c:v>
                </c:pt>
                <c:pt idx="67198">
                  <c:v>755674975.79999995</c:v>
                </c:pt>
                <c:pt idx="67199">
                  <c:v>755686221.29999995</c:v>
                </c:pt>
                <c:pt idx="67200">
                  <c:v>755697466.79999995</c:v>
                </c:pt>
                <c:pt idx="67201">
                  <c:v>755708712.29999995</c:v>
                </c:pt>
                <c:pt idx="67202">
                  <c:v>755719957.79999995</c:v>
                </c:pt>
                <c:pt idx="67203">
                  <c:v>755731203.29999995</c:v>
                </c:pt>
                <c:pt idx="67204">
                  <c:v>755742448.79999995</c:v>
                </c:pt>
                <c:pt idx="67205">
                  <c:v>755753694.29999995</c:v>
                </c:pt>
                <c:pt idx="67206">
                  <c:v>755764939.79999995</c:v>
                </c:pt>
                <c:pt idx="67207">
                  <c:v>755776185.29999995</c:v>
                </c:pt>
                <c:pt idx="67208">
                  <c:v>755787430.79999995</c:v>
                </c:pt>
                <c:pt idx="67209">
                  <c:v>755798676.29999995</c:v>
                </c:pt>
                <c:pt idx="67210">
                  <c:v>755809921.79999995</c:v>
                </c:pt>
                <c:pt idx="67211">
                  <c:v>755821167.29999995</c:v>
                </c:pt>
                <c:pt idx="67212">
                  <c:v>755832412.79999995</c:v>
                </c:pt>
                <c:pt idx="67213">
                  <c:v>755843658.29999995</c:v>
                </c:pt>
                <c:pt idx="67214">
                  <c:v>755854903.79999995</c:v>
                </c:pt>
                <c:pt idx="67215">
                  <c:v>755866149.29999995</c:v>
                </c:pt>
                <c:pt idx="67216">
                  <c:v>755877394.79999995</c:v>
                </c:pt>
                <c:pt idx="67217">
                  <c:v>755888640.29999995</c:v>
                </c:pt>
                <c:pt idx="67218">
                  <c:v>755899885.79999995</c:v>
                </c:pt>
                <c:pt idx="67219">
                  <c:v>755911131.29999995</c:v>
                </c:pt>
                <c:pt idx="67220">
                  <c:v>755922376.79999995</c:v>
                </c:pt>
                <c:pt idx="67221">
                  <c:v>755933622.29999995</c:v>
                </c:pt>
                <c:pt idx="67222">
                  <c:v>755944867.79999995</c:v>
                </c:pt>
                <c:pt idx="67223">
                  <c:v>755956113.29999995</c:v>
                </c:pt>
                <c:pt idx="67224">
                  <c:v>755967358.79999995</c:v>
                </c:pt>
                <c:pt idx="67225">
                  <c:v>755978604.29999995</c:v>
                </c:pt>
                <c:pt idx="67226">
                  <c:v>755989849.79999995</c:v>
                </c:pt>
                <c:pt idx="67227">
                  <c:v>756001095.29999995</c:v>
                </c:pt>
                <c:pt idx="67228">
                  <c:v>756012340.79999995</c:v>
                </c:pt>
                <c:pt idx="67229">
                  <c:v>756023586.29999995</c:v>
                </c:pt>
                <c:pt idx="67230">
                  <c:v>756034831.79999995</c:v>
                </c:pt>
                <c:pt idx="67231">
                  <c:v>756046077.29999995</c:v>
                </c:pt>
                <c:pt idx="67232">
                  <c:v>756057322.79999995</c:v>
                </c:pt>
                <c:pt idx="67233">
                  <c:v>756068568.29999995</c:v>
                </c:pt>
                <c:pt idx="67234">
                  <c:v>756079813.70000005</c:v>
                </c:pt>
                <c:pt idx="67235">
                  <c:v>756091059.20000005</c:v>
                </c:pt>
                <c:pt idx="67236">
                  <c:v>756102304.70000005</c:v>
                </c:pt>
                <c:pt idx="67237">
                  <c:v>756113550.20000005</c:v>
                </c:pt>
                <c:pt idx="67238">
                  <c:v>756124795.70000005</c:v>
                </c:pt>
                <c:pt idx="67239">
                  <c:v>756136041.20000005</c:v>
                </c:pt>
                <c:pt idx="67240">
                  <c:v>756147286.70000005</c:v>
                </c:pt>
                <c:pt idx="67241">
                  <c:v>756158532.20000005</c:v>
                </c:pt>
                <c:pt idx="67242">
                  <c:v>756169777.70000005</c:v>
                </c:pt>
                <c:pt idx="67243">
                  <c:v>756181023.20000005</c:v>
                </c:pt>
                <c:pt idx="67244">
                  <c:v>756192268.70000005</c:v>
                </c:pt>
                <c:pt idx="67245">
                  <c:v>756203514.20000005</c:v>
                </c:pt>
                <c:pt idx="67246">
                  <c:v>756214759.70000005</c:v>
                </c:pt>
                <c:pt idx="67247">
                  <c:v>756226005.20000005</c:v>
                </c:pt>
                <c:pt idx="67248">
                  <c:v>756237250.70000005</c:v>
                </c:pt>
                <c:pt idx="67249">
                  <c:v>756248496.20000005</c:v>
                </c:pt>
                <c:pt idx="67250">
                  <c:v>756259741.70000005</c:v>
                </c:pt>
                <c:pt idx="67251">
                  <c:v>756270987.20000005</c:v>
                </c:pt>
                <c:pt idx="67252">
                  <c:v>756282232.70000005</c:v>
                </c:pt>
                <c:pt idx="67253">
                  <c:v>756293478.20000005</c:v>
                </c:pt>
                <c:pt idx="67254">
                  <c:v>756304723.70000005</c:v>
                </c:pt>
                <c:pt idx="67255">
                  <c:v>756315969.20000005</c:v>
                </c:pt>
                <c:pt idx="67256">
                  <c:v>756327214.70000005</c:v>
                </c:pt>
                <c:pt idx="67257">
                  <c:v>756338460.20000005</c:v>
                </c:pt>
                <c:pt idx="67258">
                  <c:v>756349705.70000005</c:v>
                </c:pt>
                <c:pt idx="67259">
                  <c:v>756360951.20000005</c:v>
                </c:pt>
                <c:pt idx="67260">
                  <c:v>756372196.70000005</c:v>
                </c:pt>
                <c:pt idx="67261">
                  <c:v>756383442.20000005</c:v>
                </c:pt>
                <c:pt idx="67262">
                  <c:v>756394687.70000005</c:v>
                </c:pt>
                <c:pt idx="67263">
                  <c:v>756405933.20000005</c:v>
                </c:pt>
                <c:pt idx="67264">
                  <c:v>756417178.70000005</c:v>
                </c:pt>
                <c:pt idx="67265">
                  <c:v>756428424.20000005</c:v>
                </c:pt>
                <c:pt idx="67266">
                  <c:v>756439669.70000005</c:v>
                </c:pt>
                <c:pt idx="67267">
                  <c:v>756450915.20000005</c:v>
                </c:pt>
                <c:pt idx="67268">
                  <c:v>756462160.70000005</c:v>
                </c:pt>
                <c:pt idx="67269">
                  <c:v>756473406.20000005</c:v>
                </c:pt>
                <c:pt idx="67270">
                  <c:v>756484651.70000005</c:v>
                </c:pt>
                <c:pt idx="67271">
                  <c:v>756495897.20000005</c:v>
                </c:pt>
                <c:pt idx="67272">
                  <c:v>756507142.70000005</c:v>
                </c:pt>
                <c:pt idx="67273">
                  <c:v>756518388.20000005</c:v>
                </c:pt>
                <c:pt idx="67274">
                  <c:v>756529633.70000005</c:v>
                </c:pt>
                <c:pt idx="67275">
                  <c:v>756540879.20000005</c:v>
                </c:pt>
                <c:pt idx="67276">
                  <c:v>756552124.70000005</c:v>
                </c:pt>
                <c:pt idx="67277">
                  <c:v>756563370.20000005</c:v>
                </c:pt>
                <c:pt idx="67278">
                  <c:v>756574615.70000005</c:v>
                </c:pt>
                <c:pt idx="67279">
                  <c:v>756585861.20000005</c:v>
                </c:pt>
                <c:pt idx="67280">
                  <c:v>756597106.70000005</c:v>
                </c:pt>
                <c:pt idx="67281">
                  <c:v>756608352.20000005</c:v>
                </c:pt>
                <c:pt idx="67282">
                  <c:v>756619597.70000005</c:v>
                </c:pt>
                <c:pt idx="67283">
                  <c:v>756630843.20000005</c:v>
                </c:pt>
                <c:pt idx="67284">
                  <c:v>756642088.70000005</c:v>
                </c:pt>
                <c:pt idx="67285">
                  <c:v>756653334.10000002</c:v>
                </c:pt>
                <c:pt idx="67286">
                  <c:v>756664579.60000002</c:v>
                </c:pt>
                <c:pt idx="67287">
                  <c:v>756675825.10000002</c:v>
                </c:pt>
                <c:pt idx="67288">
                  <c:v>756687070.60000002</c:v>
                </c:pt>
                <c:pt idx="67289">
                  <c:v>756698316.10000002</c:v>
                </c:pt>
                <c:pt idx="67290">
                  <c:v>756709561.60000002</c:v>
                </c:pt>
                <c:pt idx="67291">
                  <c:v>756720807.10000002</c:v>
                </c:pt>
                <c:pt idx="67292">
                  <c:v>756732052.60000002</c:v>
                </c:pt>
                <c:pt idx="67293">
                  <c:v>756743298.10000002</c:v>
                </c:pt>
                <c:pt idx="67294">
                  <c:v>756754543.60000002</c:v>
                </c:pt>
                <c:pt idx="67295">
                  <c:v>756765789.10000002</c:v>
                </c:pt>
                <c:pt idx="67296">
                  <c:v>756777034.60000002</c:v>
                </c:pt>
                <c:pt idx="67297">
                  <c:v>756788280.10000002</c:v>
                </c:pt>
                <c:pt idx="67298">
                  <c:v>756799525.60000002</c:v>
                </c:pt>
                <c:pt idx="67299">
                  <c:v>756810771.10000002</c:v>
                </c:pt>
                <c:pt idx="67300">
                  <c:v>756822016.60000002</c:v>
                </c:pt>
                <c:pt idx="67301">
                  <c:v>756833262.10000002</c:v>
                </c:pt>
                <c:pt idx="67302">
                  <c:v>756844507.60000002</c:v>
                </c:pt>
                <c:pt idx="67303">
                  <c:v>756855753.10000002</c:v>
                </c:pt>
                <c:pt idx="67304">
                  <c:v>756866998.60000002</c:v>
                </c:pt>
                <c:pt idx="67305">
                  <c:v>756878244.10000002</c:v>
                </c:pt>
                <c:pt idx="67306">
                  <c:v>756889489.60000002</c:v>
                </c:pt>
                <c:pt idx="67307">
                  <c:v>756900735.10000002</c:v>
                </c:pt>
                <c:pt idx="67308">
                  <c:v>756911980.60000002</c:v>
                </c:pt>
                <c:pt idx="67309">
                  <c:v>756923226.10000002</c:v>
                </c:pt>
                <c:pt idx="67310">
                  <c:v>756934471.60000002</c:v>
                </c:pt>
                <c:pt idx="67311">
                  <c:v>756945717.10000002</c:v>
                </c:pt>
                <c:pt idx="67312">
                  <c:v>756956962.60000002</c:v>
                </c:pt>
                <c:pt idx="67313">
                  <c:v>756968208.10000002</c:v>
                </c:pt>
                <c:pt idx="67314">
                  <c:v>756979453.60000002</c:v>
                </c:pt>
                <c:pt idx="67315">
                  <c:v>756990699.10000002</c:v>
                </c:pt>
                <c:pt idx="67316">
                  <c:v>757001944.60000002</c:v>
                </c:pt>
                <c:pt idx="67317">
                  <c:v>757013190.10000002</c:v>
                </c:pt>
                <c:pt idx="67318">
                  <c:v>757024435.60000002</c:v>
                </c:pt>
                <c:pt idx="67319">
                  <c:v>757035681.10000002</c:v>
                </c:pt>
                <c:pt idx="67320">
                  <c:v>757046926.60000002</c:v>
                </c:pt>
                <c:pt idx="67321">
                  <c:v>757058172.10000002</c:v>
                </c:pt>
                <c:pt idx="67322">
                  <c:v>757069417.60000002</c:v>
                </c:pt>
                <c:pt idx="67323">
                  <c:v>757080663.10000002</c:v>
                </c:pt>
                <c:pt idx="67324">
                  <c:v>757091908.60000002</c:v>
                </c:pt>
                <c:pt idx="67325">
                  <c:v>757103154.10000002</c:v>
                </c:pt>
                <c:pt idx="67326">
                  <c:v>757114399.60000002</c:v>
                </c:pt>
                <c:pt idx="67327">
                  <c:v>757125645.10000002</c:v>
                </c:pt>
                <c:pt idx="67328">
                  <c:v>757136890.60000002</c:v>
                </c:pt>
                <c:pt idx="67329">
                  <c:v>757148136.10000002</c:v>
                </c:pt>
                <c:pt idx="67330">
                  <c:v>757159381.60000002</c:v>
                </c:pt>
                <c:pt idx="67331">
                  <c:v>757170627.10000002</c:v>
                </c:pt>
                <c:pt idx="67332">
                  <c:v>757181872.60000002</c:v>
                </c:pt>
                <c:pt idx="67333">
                  <c:v>757193118.10000002</c:v>
                </c:pt>
                <c:pt idx="67334">
                  <c:v>757204363.60000002</c:v>
                </c:pt>
                <c:pt idx="67335">
                  <c:v>757215609</c:v>
                </c:pt>
                <c:pt idx="67336">
                  <c:v>757226854.5</c:v>
                </c:pt>
                <c:pt idx="67337">
                  <c:v>757238100</c:v>
                </c:pt>
                <c:pt idx="67338">
                  <c:v>757249345.5</c:v>
                </c:pt>
                <c:pt idx="67339">
                  <c:v>757260591</c:v>
                </c:pt>
                <c:pt idx="67340">
                  <c:v>757271836.5</c:v>
                </c:pt>
                <c:pt idx="67341">
                  <c:v>757283082</c:v>
                </c:pt>
                <c:pt idx="67342">
                  <c:v>757294327.5</c:v>
                </c:pt>
                <c:pt idx="67343">
                  <c:v>757305573</c:v>
                </c:pt>
                <c:pt idx="67344">
                  <c:v>757316818.5</c:v>
                </c:pt>
                <c:pt idx="67345">
                  <c:v>757328064</c:v>
                </c:pt>
                <c:pt idx="67346">
                  <c:v>757339309.5</c:v>
                </c:pt>
                <c:pt idx="67347">
                  <c:v>757350555</c:v>
                </c:pt>
                <c:pt idx="67348">
                  <c:v>757361800.5</c:v>
                </c:pt>
                <c:pt idx="67349">
                  <c:v>757373046</c:v>
                </c:pt>
                <c:pt idx="67350">
                  <c:v>757384291.5</c:v>
                </c:pt>
                <c:pt idx="67351">
                  <c:v>757395537</c:v>
                </c:pt>
                <c:pt idx="67352">
                  <c:v>757406782.5</c:v>
                </c:pt>
                <c:pt idx="67353">
                  <c:v>757418028</c:v>
                </c:pt>
                <c:pt idx="67354">
                  <c:v>757429273.5</c:v>
                </c:pt>
                <c:pt idx="67355">
                  <c:v>757440519</c:v>
                </c:pt>
                <c:pt idx="67356">
                  <c:v>757451764.5</c:v>
                </c:pt>
                <c:pt idx="67357">
                  <c:v>757463010</c:v>
                </c:pt>
                <c:pt idx="67358">
                  <c:v>757474255.5</c:v>
                </c:pt>
                <c:pt idx="67359">
                  <c:v>757485501</c:v>
                </c:pt>
                <c:pt idx="67360">
                  <c:v>757496746.5</c:v>
                </c:pt>
                <c:pt idx="67361">
                  <c:v>757507992</c:v>
                </c:pt>
                <c:pt idx="67362">
                  <c:v>757519237.5</c:v>
                </c:pt>
                <c:pt idx="67363">
                  <c:v>757530483</c:v>
                </c:pt>
                <c:pt idx="67364">
                  <c:v>757541728.5</c:v>
                </c:pt>
                <c:pt idx="67365">
                  <c:v>757552974</c:v>
                </c:pt>
                <c:pt idx="67366">
                  <c:v>757564219.5</c:v>
                </c:pt>
                <c:pt idx="67367">
                  <c:v>757575465</c:v>
                </c:pt>
                <c:pt idx="67368">
                  <c:v>757586710.5</c:v>
                </c:pt>
                <c:pt idx="67369">
                  <c:v>757597956</c:v>
                </c:pt>
                <c:pt idx="67370">
                  <c:v>757609201.5</c:v>
                </c:pt>
                <c:pt idx="67371">
                  <c:v>757620447</c:v>
                </c:pt>
                <c:pt idx="67372">
                  <c:v>757631692.5</c:v>
                </c:pt>
                <c:pt idx="67373">
                  <c:v>757642938</c:v>
                </c:pt>
                <c:pt idx="67374">
                  <c:v>757654183.5</c:v>
                </c:pt>
                <c:pt idx="67375">
                  <c:v>757665429</c:v>
                </c:pt>
                <c:pt idx="67376">
                  <c:v>757676674.5</c:v>
                </c:pt>
                <c:pt idx="67377">
                  <c:v>757687920</c:v>
                </c:pt>
                <c:pt idx="67378">
                  <c:v>757699165.5</c:v>
                </c:pt>
                <c:pt idx="67379">
                  <c:v>757710411</c:v>
                </c:pt>
                <c:pt idx="67380">
                  <c:v>757721656.5</c:v>
                </c:pt>
                <c:pt idx="67381">
                  <c:v>757732902</c:v>
                </c:pt>
                <c:pt idx="67382">
                  <c:v>757744147.5</c:v>
                </c:pt>
                <c:pt idx="67383">
                  <c:v>757755393</c:v>
                </c:pt>
                <c:pt idx="67384">
                  <c:v>757766638.5</c:v>
                </c:pt>
                <c:pt idx="67385">
                  <c:v>757777884</c:v>
                </c:pt>
                <c:pt idx="67386">
                  <c:v>757789129.39999998</c:v>
                </c:pt>
                <c:pt idx="67387">
                  <c:v>757800374.89999998</c:v>
                </c:pt>
                <c:pt idx="67388">
                  <c:v>757811620.39999998</c:v>
                </c:pt>
                <c:pt idx="67389">
                  <c:v>757822865.89999998</c:v>
                </c:pt>
                <c:pt idx="67390">
                  <c:v>757834111.39999998</c:v>
                </c:pt>
                <c:pt idx="67391">
                  <c:v>757845356.89999998</c:v>
                </c:pt>
                <c:pt idx="67392">
                  <c:v>757856602.39999998</c:v>
                </c:pt>
                <c:pt idx="67393">
                  <c:v>757867847.89999998</c:v>
                </c:pt>
                <c:pt idx="67394">
                  <c:v>757879093.39999998</c:v>
                </c:pt>
                <c:pt idx="67395">
                  <c:v>757890338.89999998</c:v>
                </c:pt>
                <c:pt idx="67396">
                  <c:v>757901584.39999998</c:v>
                </c:pt>
                <c:pt idx="67397">
                  <c:v>757912829.89999998</c:v>
                </c:pt>
                <c:pt idx="67398">
                  <c:v>757924075.39999998</c:v>
                </c:pt>
                <c:pt idx="67399">
                  <c:v>757935320.89999998</c:v>
                </c:pt>
                <c:pt idx="67400">
                  <c:v>757946566.39999998</c:v>
                </c:pt>
                <c:pt idx="67401">
                  <c:v>757957811.89999998</c:v>
                </c:pt>
                <c:pt idx="67402">
                  <c:v>757969057.39999998</c:v>
                </c:pt>
                <c:pt idx="67403">
                  <c:v>757980302.89999998</c:v>
                </c:pt>
                <c:pt idx="67404">
                  <c:v>757991548.39999998</c:v>
                </c:pt>
                <c:pt idx="67405">
                  <c:v>758002793.89999998</c:v>
                </c:pt>
                <c:pt idx="67406">
                  <c:v>758014039.39999998</c:v>
                </c:pt>
                <c:pt idx="67407">
                  <c:v>758025284.89999998</c:v>
                </c:pt>
                <c:pt idx="67408">
                  <c:v>758036530.39999998</c:v>
                </c:pt>
                <c:pt idx="67409">
                  <c:v>758047775.89999998</c:v>
                </c:pt>
                <c:pt idx="67410">
                  <c:v>758059021.39999998</c:v>
                </c:pt>
                <c:pt idx="67411">
                  <c:v>758070266.89999998</c:v>
                </c:pt>
                <c:pt idx="67412">
                  <c:v>758081512.39999998</c:v>
                </c:pt>
                <c:pt idx="67413">
                  <c:v>758092757.89999998</c:v>
                </c:pt>
                <c:pt idx="67414">
                  <c:v>758104003.39999998</c:v>
                </c:pt>
                <c:pt idx="67415">
                  <c:v>758115248.89999998</c:v>
                </c:pt>
                <c:pt idx="67416">
                  <c:v>758126494.39999998</c:v>
                </c:pt>
                <c:pt idx="67417">
                  <c:v>758137739.89999998</c:v>
                </c:pt>
                <c:pt idx="67418">
                  <c:v>758148985.39999998</c:v>
                </c:pt>
                <c:pt idx="67419">
                  <c:v>758160230.89999998</c:v>
                </c:pt>
                <c:pt idx="67420">
                  <c:v>758171476.39999998</c:v>
                </c:pt>
                <c:pt idx="67421">
                  <c:v>758182721.89999998</c:v>
                </c:pt>
                <c:pt idx="67422">
                  <c:v>758193967.39999998</c:v>
                </c:pt>
                <c:pt idx="67423">
                  <c:v>758205212.89999998</c:v>
                </c:pt>
                <c:pt idx="67424">
                  <c:v>758216458.39999998</c:v>
                </c:pt>
                <c:pt idx="67425">
                  <c:v>758227703.89999998</c:v>
                </c:pt>
                <c:pt idx="67426">
                  <c:v>758238949.39999998</c:v>
                </c:pt>
                <c:pt idx="67427">
                  <c:v>758250194.89999998</c:v>
                </c:pt>
                <c:pt idx="67428">
                  <c:v>758261440.39999998</c:v>
                </c:pt>
                <c:pt idx="67429">
                  <c:v>758272685.89999998</c:v>
                </c:pt>
                <c:pt idx="67430">
                  <c:v>758283931.39999998</c:v>
                </c:pt>
                <c:pt idx="67431">
                  <c:v>758295176.89999998</c:v>
                </c:pt>
                <c:pt idx="67432">
                  <c:v>758306422.39999998</c:v>
                </c:pt>
                <c:pt idx="67433">
                  <c:v>758317667.89999998</c:v>
                </c:pt>
                <c:pt idx="67434">
                  <c:v>758328913.39999998</c:v>
                </c:pt>
                <c:pt idx="67435">
                  <c:v>758340158.89999998</c:v>
                </c:pt>
                <c:pt idx="67436">
                  <c:v>758351404.29999995</c:v>
                </c:pt>
                <c:pt idx="67437">
                  <c:v>758362649.79999995</c:v>
                </c:pt>
                <c:pt idx="67438">
                  <c:v>758373895.29999995</c:v>
                </c:pt>
                <c:pt idx="67439">
                  <c:v>758385140.79999995</c:v>
                </c:pt>
                <c:pt idx="67440">
                  <c:v>758396386.29999995</c:v>
                </c:pt>
                <c:pt idx="67441">
                  <c:v>758407631.79999995</c:v>
                </c:pt>
                <c:pt idx="67442">
                  <c:v>758418877.29999995</c:v>
                </c:pt>
                <c:pt idx="67443">
                  <c:v>758430122.79999995</c:v>
                </c:pt>
                <c:pt idx="67444">
                  <c:v>758441368.29999995</c:v>
                </c:pt>
                <c:pt idx="67445">
                  <c:v>758452613.79999995</c:v>
                </c:pt>
                <c:pt idx="67446">
                  <c:v>758463859.29999995</c:v>
                </c:pt>
                <c:pt idx="67447">
                  <c:v>758475104.79999995</c:v>
                </c:pt>
                <c:pt idx="67448">
                  <c:v>758486350.29999995</c:v>
                </c:pt>
                <c:pt idx="67449">
                  <c:v>758497595.79999995</c:v>
                </c:pt>
                <c:pt idx="67450">
                  <c:v>758508841.29999995</c:v>
                </c:pt>
                <c:pt idx="67451">
                  <c:v>758520086.79999995</c:v>
                </c:pt>
                <c:pt idx="67452">
                  <c:v>758531332.29999995</c:v>
                </c:pt>
                <c:pt idx="67453">
                  <c:v>758542577.79999995</c:v>
                </c:pt>
                <c:pt idx="67454">
                  <c:v>758553823.29999995</c:v>
                </c:pt>
                <c:pt idx="67455">
                  <c:v>758565068.79999995</c:v>
                </c:pt>
                <c:pt idx="67456">
                  <c:v>758576314.29999995</c:v>
                </c:pt>
                <c:pt idx="67457">
                  <c:v>758587559.79999995</c:v>
                </c:pt>
                <c:pt idx="67458">
                  <c:v>758598805.29999995</c:v>
                </c:pt>
                <c:pt idx="67459">
                  <c:v>758610050.79999995</c:v>
                </c:pt>
                <c:pt idx="67460">
                  <c:v>758621296.29999995</c:v>
                </c:pt>
                <c:pt idx="67461">
                  <c:v>758632541.79999995</c:v>
                </c:pt>
                <c:pt idx="67462">
                  <c:v>758643787.29999995</c:v>
                </c:pt>
                <c:pt idx="67463">
                  <c:v>758655032.79999995</c:v>
                </c:pt>
                <c:pt idx="67464">
                  <c:v>758666278.29999995</c:v>
                </c:pt>
                <c:pt idx="67465">
                  <c:v>758677523.79999995</c:v>
                </c:pt>
                <c:pt idx="67466">
                  <c:v>758688769.29999995</c:v>
                </c:pt>
                <c:pt idx="67467">
                  <c:v>758700014.79999995</c:v>
                </c:pt>
                <c:pt idx="67468">
                  <c:v>758711260.29999995</c:v>
                </c:pt>
                <c:pt idx="67469">
                  <c:v>758722505.79999995</c:v>
                </c:pt>
                <c:pt idx="67470">
                  <c:v>758733751.29999995</c:v>
                </c:pt>
                <c:pt idx="67471">
                  <c:v>758744996.79999995</c:v>
                </c:pt>
                <c:pt idx="67472">
                  <c:v>758756242.29999995</c:v>
                </c:pt>
                <c:pt idx="67473">
                  <c:v>758767487.79999995</c:v>
                </c:pt>
                <c:pt idx="67474">
                  <c:v>758778733.29999995</c:v>
                </c:pt>
                <c:pt idx="67475">
                  <c:v>758789978.79999995</c:v>
                </c:pt>
                <c:pt idx="67476">
                  <c:v>758801224.29999995</c:v>
                </c:pt>
                <c:pt idx="67477">
                  <c:v>758812469.79999995</c:v>
                </c:pt>
                <c:pt idx="67478">
                  <c:v>758823715.29999995</c:v>
                </c:pt>
                <c:pt idx="67479">
                  <c:v>758834960.79999995</c:v>
                </c:pt>
                <c:pt idx="67480">
                  <c:v>758846206.29999995</c:v>
                </c:pt>
                <c:pt idx="67481">
                  <c:v>758857451.79999995</c:v>
                </c:pt>
                <c:pt idx="67482">
                  <c:v>758868697.29999995</c:v>
                </c:pt>
                <c:pt idx="67483">
                  <c:v>758879942.79999995</c:v>
                </c:pt>
                <c:pt idx="67484">
                  <c:v>758891188.29999995</c:v>
                </c:pt>
                <c:pt idx="67485">
                  <c:v>758902433.79999995</c:v>
                </c:pt>
                <c:pt idx="67486">
                  <c:v>758913679.29999995</c:v>
                </c:pt>
                <c:pt idx="67487">
                  <c:v>758924924.70000005</c:v>
                </c:pt>
                <c:pt idx="67488">
                  <c:v>758936170.20000005</c:v>
                </c:pt>
                <c:pt idx="67489">
                  <c:v>758947415.70000005</c:v>
                </c:pt>
                <c:pt idx="67490">
                  <c:v>758958661.20000005</c:v>
                </c:pt>
                <c:pt idx="67491">
                  <c:v>758969906.70000005</c:v>
                </c:pt>
                <c:pt idx="67492">
                  <c:v>758981152.20000005</c:v>
                </c:pt>
                <c:pt idx="67493">
                  <c:v>758992397.70000005</c:v>
                </c:pt>
                <c:pt idx="67494">
                  <c:v>759003643.20000005</c:v>
                </c:pt>
                <c:pt idx="67495">
                  <c:v>759014888.70000005</c:v>
                </c:pt>
                <c:pt idx="67496">
                  <c:v>759026134.20000005</c:v>
                </c:pt>
                <c:pt idx="67497">
                  <c:v>759037379.70000005</c:v>
                </c:pt>
                <c:pt idx="67498">
                  <c:v>759048625.20000005</c:v>
                </c:pt>
                <c:pt idx="67499">
                  <c:v>759059870.70000005</c:v>
                </c:pt>
                <c:pt idx="67500">
                  <c:v>759071116.20000005</c:v>
                </c:pt>
                <c:pt idx="67501">
                  <c:v>759082361.70000005</c:v>
                </c:pt>
                <c:pt idx="67502">
                  <c:v>759093607.20000005</c:v>
                </c:pt>
                <c:pt idx="67503">
                  <c:v>759104852.70000005</c:v>
                </c:pt>
                <c:pt idx="67504">
                  <c:v>759116098.20000005</c:v>
                </c:pt>
                <c:pt idx="67505">
                  <c:v>759127343.70000005</c:v>
                </c:pt>
                <c:pt idx="67506">
                  <c:v>759138589.20000005</c:v>
                </c:pt>
                <c:pt idx="67507">
                  <c:v>759149834.70000005</c:v>
                </c:pt>
                <c:pt idx="67508">
                  <c:v>759161080.20000005</c:v>
                </c:pt>
                <c:pt idx="67509">
                  <c:v>759172325.70000005</c:v>
                </c:pt>
                <c:pt idx="67510">
                  <c:v>759183571.20000005</c:v>
                </c:pt>
                <c:pt idx="67511">
                  <c:v>759194816.70000005</c:v>
                </c:pt>
                <c:pt idx="67512">
                  <c:v>759206062.20000005</c:v>
                </c:pt>
                <c:pt idx="67513">
                  <c:v>759217307.70000005</c:v>
                </c:pt>
                <c:pt idx="67514">
                  <c:v>759228553.20000005</c:v>
                </c:pt>
                <c:pt idx="67515">
                  <c:v>759239798.70000005</c:v>
                </c:pt>
                <c:pt idx="67516">
                  <c:v>759251044.20000005</c:v>
                </c:pt>
                <c:pt idx="67517">
                  <c:v>759262289.70000005</c:v>
                </c:pt>
                <c:pt idx="67518">
                  <c:v>759273535.20000005</c:v>
                </c:pt>
                <c:pt idx="67519">
                  <c:v>759284780.70000005</c:v>
                </c:pt>
                <c:pt idx="67520">
                  <c:v>759296026.20000005</c:v>
                </c:pt>
                <c:pt idx="67521">
                  <c:v>759307271.70000005</c:v>
                </c:pt>
                <c:pt idx="67522">
                  <c:v>759318517.20000005</c:v>
                </c:pt>
                <c:pt idx="67523">
                  <c:v>759329762.70000005</c:v>
                </c:pt>
                <c:pt idx="67524">
                  <c:v>759341008.20000005</c:v>
                </c:pt>
                <c:pt idx="67525">
                  <c:v>759352253.70000005</c:v>
                </c:pt>
                <c:pt idx="67526">
                  <c:v>759363499.20000005</c:v>
                </c:pt>
                <c:pt idx="67527">
                  <c:v>759374744.70000005</c:v>
                </c:pt>
                <c:pt idx="67528">
                  <c:v>759385990.20000005</c:v>
                </c:pt>
                <c:pt idx="67529">
                  <c:v>759397235.70000005</c:v>
                </c:pt>
                <c:pt idx="67530">
                  <c:v>759408481.20000005</c:v>
                </c:pt>
                <c:pt idx="67531">
                  <c:v>759419726.70000005</c:v>
                </c:pt>
                <c:pt idx="67532">
                  <c:v>759430972.20000005</c:v>
                </c:pt>
                <c:pt idx="67533">
                  <c:v>759442217.70000005</c:v>
                </c:pt>
                <c:pt idx="67534">
                  <c:v>759453463.20000005</c:v>
                </c:pt>
                <c:pt idx="67535">
                  <c:v>759464708.70000005</c:v>
                </c:pt>
                <c:pt idx="67536">
                  <c:v>759475954.20000005</c:v>
                </c:pt>
                <c:pt idx="67537">
                  <c:v>759487199.60000002</c:v>
                </c:pt>
                <c:pt idx="67538">
                  <c:v>759498445.10000002</c:v>
                </c:pt>
                <c:pt idx="67539">
                  <c:v>759509690.60000002</c:v>
                </c:pt>
                <c:pt idx="67540">
                  <c:v>759520936.10000002</c:v>
                </c:pt>
                <c:pt idx="67541">
                  <c:v>759532181.60000002</c:v>
                </c:pt>
                <c:pt idx="67542">
                  <c:v>759543427.10000002</c:v>
                </c:pt>
                <c:pt idx="67543">
                  <c:v>759554672.60000002</c:v>
                </c:pt>
                <c:pt idx="67544">
                  <c:v>759565918.10000002</c:v>
                </c:pt>
                <c:pt idx="67545">
                  <c:v>759577163.60000002</c:v>
                </c:pt>
                <c:pt idx="67546">
                  <c:v>759588409.10000002</c:v>
                </c:pt>
                <c:pt idx="67547">
                  <c:v>759599654.60000002</c:v>
                </c:pt>
                <c:pt idx="67548">
                  <c:v>759610900.10000002</c:v>
                </c:pt>
                <c:pt idx="67549">
                  <c:v>759622145.60000002</c:v>
                </c:pt>
                <c:pt idx="67550">
                  <c:v>759633391.10000002</c:v>
                </c:pt>
                <c:pt idx="67551">
                  <c:v>759644636.60000002</c:v>
                </c:pt>
                <c:pt idx="67552">
                  <c:v>759655882.10000002</c:v>
                </c:pt>
                <c:pt idx="67553">
                  <c:v>759667127.60000002</c:v>
                </c:pt>
                <c:pt idx="67554">
                  <c:v>759678373.10000002</c:v>
                </c:pt>
                <c:pt idx="67555">
                  <c:v>759689618.60000002</c:v>
                </c:pt>
                <c:pt idx="67556">
                  <c:v>759700864.10000002</c:v>
                </c:pt>
                <c:pt idx="67557">
                  <c:v>759712109.60000002</c:v>
                </c:pt>
                <c:pt idx="67558">
                  <c:v>759723355.10000002</c:v>
                </c:pt>
                <c:pt idx="67559">
                  <c:v>759734600.60000002</c:v>
                </c:pt>
                <c:pt idx="67560">
                  <c:v>759745846.10000002</c:v>
                </c:pt>
                <c:pt idx="67561">
                  <c:v>759757091.60000002</c:v>
                </c:pt>
                <c:pt idx="67562">
                  <c:v>759768337.10000002</c:v>
                </c:pt>
                <c:pt idx="67563">
                  <c:v>759779582.60000002</c:v>
                </c:pt>
                <c:pt idx="67564">
                  <c:v>759790828.10000002</c:v>
                </c:pt>
                <c:pt idx="67565">
                  <c:v>759802073.60000002</c:v>
                </c:pt>
                <c:pt idx="67566">
                  <c:v>759813319.10000002</c:v>
                </c:pt>
                <c:pt idx="67567">
                  <c:v>759824564.60000002</c:v>
                </c:pt>
                <c:pt idx="67568">
                  <c:v>759835810.10000002</c:v>
                </c:pt>
                <c:pt idx="67569">
                  <c:v>759847055.60000002</c:v>
                </c:pt>
                <c:pt idx="67570">
                  <c:v>759858301.10000002</c:v>
                </c:pt>
                <c:pt idx="67571">
                  <c:v>759869546.60000002</c:v>
                </c:pt>
                <c:pt idx="67572">
                  <c:v>759880792.10000002</c:v>
                </c:pt>
                <c:pt idx="67573">
                  <c:v>759892037.60000002</c:v>
                </c:pt>
                <c:pt idx="67574">
                  <c:v>759903283.10000002</c:v>
                </c:pt>
                <c:pt idx="67575">
                  <c:v>759914528.60000002</c:v>
                </c:pt>
                <c:pt idx="67576">
                  <c:v>759925774.10000002</c:v>
                </c:pt>
                <c:pt idx="67577">
                  <c:v>759937019.60000002</c:v>
                </c:pt>
                <c:pt idx="67578">
                  <c:v>759948265.10000002</c:v>
                </c:pt>
                <c:pt idx="67579">
                  <c:v>759959510.60000002</c:v>
                </c:pt>
                <c:pt idx="67580">
                  <c:v>759970756.10000002</c:v>
                </c:pt>
                <c:pt idx="67581">
                  <c:v>759982001.60000002</c:v>
                </c:pt>
                <c:pt idx="67582">
                  <c:v>759993247.10000002</c:v>
                </c:pt>
                <c:pt idx="67583">
                  <c:v>760004492.60000002</c:v>
                </c:pt>
                <c:pt idx="67584">
                  <c:v>760015738.10000002</c:v>
                </c:pt>
                <c:pt idx="67585">
                  <c:v>760026983.60000002</c:v>
                </c:pt>
                <c:pt idx="67586">
                  <c:v>760038229.10000002</c:v>
                </c:pt>
                <c:pt idx="67587">
                  <c:v>760049474.60000002</c:v>
                </c:pt>
                <c:pt idx="67588">
                  <c:v>760060720</c:v>
                </c:pt>
                <c:pt idx="67589">
                  <c:v>760071965.5</c:v>
                </c:pt>
                <c:pt idx="67590">
                  <c:v>760083211</c:v>
                </c:pt>
                <c:pt idx="67591">
                  <c:v>760094456.5</c:v>
                </c:pt>
                <c:pt idx="67592">
                  <c:v>760105702</c:v>
                </c:pt>
                <c:pt idx="67593">
                  <c:v>760116947.5</c:v>
                </c:pt>
                <c:pt idx="67594">
                  <c:v>760128193</c:v>
                </c:pt>
                <c:pt idx="67595">
                  <c:v>760139438.5</c:v>
                </c:pt>
                <c:pt idx="67596">
                  <c:v>760150684</c:v>
                </c:pt>
                <c:pt idx="67597">
                  <c:v>760161929.5</c:v>
                </c:pt>
                <c:pt idx="67598">
                  <c:v>760173175</c:v>
                </c:pt>
                <c:pt idx="67599">
                  <c:v>760184420.5</c:v>
                </c:pt>
                <c:pt idx="67600">
                  <c:v>760195666</c:v>
                </c:pt>
                <c:pt idx="67601">
                  <c:v>760206911.5</c:v>
                </c:pt>
                <c:pt idx="67602">
                  <c:v>760218157</c:v>
                </c:pt>
                <c:pt idx="67603">
                  <c:v>760229402.5</c:v>
                </c:pt>
                <c:pt idx="67604">
                  <c:v>760240648</c:v>
                </c:pt>
                <c:pt idx="67605">
                  <c:v>760251893.5</c:v>
                </c:pt>
                <c:pt idx="67606">
                  <c:v>760263139</c:v>
                </c:pt>
                <c:pt idx="67607">
                  <c:v>760274384.5</c:v>
                </c:pt>
                <c:pt idx="67608">
                  <c:v>760285630</c:v>
                </c:pt>
                <c:pt idx="67609">
                  <c:v>760296875.5</c:v>
                </c:pt>
                <c:pt idx="67610">
                  <c:v>760308121</c:v>
                </c:pt>
                <c:pt idx="67611">
                  <c:v>760319366.5</c:v>
                </c:pt>
                <c:pt idx="67612">
                  <c:v>760330612</c:v>
                </c:pt>
                <c:pt idx="67613">
                  <c:v>760341857.5</c:v>
                </c:pt>
                <c:pt idx="67614">
                  <c:v>760353103</c:v>
                </c:pt>
                <c:pt idx="67615">
                  <c:v>760364348.5</c:v>
                </c:pt>
                <c:pt idx="67616">
                  <c:v>760375594</c:v>
                </c:pt>
                <c:pt idx="67617">
                  <c:v>760386839.5</c:v>
                </c:pt>
                <c:pt idx="67618">
                  <c:v>760398085</c:v>
                </c:pt>
                <c:pt idx="67619">
                  <c:v>760409330.5</c:v>
                </c:pt>
                <c:pt idx="67620">
                  <c:v>760420576</c:v>
                </c:pt>
                <c:pt idx="67621">
                  <c:v>760431821.5</c:v>
                </c:pt>
                <c:pt idx="67622">
                  <c:v>760443067</c:v>
                </c:pt>
                <c:pt idx="67623">
                  <c:v>760454312.5</c:v>
                </c:pt>
                <c:pt idx="67624">
                  <c:v>760465558</c:v>
                </c:pt>
                <c:pt idx="67625">
                  <c:v>760476803.5</c:v>
                </c:pt>
                <c:pt idx="67626">
                  <c:v>760488049</c:v>
                </c:pt>
                <c:pt idx="67627">
                  <c:v>760499294.5</c:v>
                </c:pt>
                <c:pt idx="67628">
                  <c:v>760510540</c:v>
                </c:pt>
                <c:pt idx="67629">
                  <c:v>760521785.5</c:v>
                </c:pt>
                <c:pt idx="67630">
                  <c:v>760533031</c:v>
                </c:pt>
                <c:pt idx="67631">
                  <c:v>760544276.5</c:v>
                </c:pt>
                <c:pt idx="67632">
                  <c:v>760555522</c:v>
                </c:pt>
                <c:pt idx="67633">
                  <c:v>760566767.5</c:v>
                </c:pt>
                <c:pt idx="67634">
                  <c:v>760578013</c:v>
                </c:pt>
                <c:pt idx="67635">
                  <c:v>760589258.5</c:v>
                </c:pt>
                <c:pt idx="67636">
                  <c:v>760600504</c:v>
                </c:pt>
                <c:pt idx="67637">
                  <c:v>760611749.5</c:v>
                </c:pt>
                <c:pt idx="67638">
                  <c:v>760622994.89999998</c:v>
                </c:pt>
                <c:pt idx="67639">
                  <c:v>760634240.39999998</c:v>
                </c:pt>
                <c:pt idx="67640">
                  <c:v>760645485.89999998</c:v>
                </c:pt>
                <c:pt idx="67641">
                  <c:v>760656731.39999998</c:v>
                </c:pt>
                <c:pt idx="67642">
                  <c:v>760667976.89999998</c:v>
                </c:pt>
                <c:pt idx="67643">
                  <c:v>760679222.39999998</c:v>
                </c:pt>
                <c:pt idx="67644">
                  <c:v>760690467.89999998</c:v>
                </c:pt>
                <c:pt idx="67645">
                  <c:v>760701713.39999998</c:v>
                </c:pt>
                <c:pt idx="67646">
                  <c:v>760712958.89999998</c:v>
                </c:pt>
                <c:pt idx="67647">
                  <c:v>760724204.39999998</c:v>
                </c:pt>
                <c:pt idx="67648">
                  <c:v>760735449.89999998</c:v>
                </c:pt>
                <c:pt idx="67649">
                  <c:v>760746695.39999998</c:v>
                </c:pt>
                <c:pt idx="67650">
                  <c:v>760757940.89999998</c:v>
                </c:pt>
                <c:pt idx="67651">
                  <c:v>760769186.39999998</c:v>
                </c:pt>
                <c:pt idx="67652">
                  <c:v>760780431.89999998</c:v>
                </c:pt>
                <c:pt idx="67653">
                  <c:v>760791677.39999998</c:v>
                </c:pt>
                <c:pt idx="67654">
                  <c:v>760802922.89999998</c:v>
                </c:pt>
                <c:pt idx="67655">
                  <c:v>760814168.39999998</c:v>
                </c:pt>
                <c:pt idx="67656">
                  <c:v>760825413.89999998</c:v>
                </c:pt>
                <c:pt idx="67657">
                  <c:v>760836659.39999998</c:v>
                </c:pt>
                <c:pt idx="67658">
                  <c:v>760847904.89999998</c:v>
                </c:pt>
                <c:pt idx="67659">
                  <c:v>760859150.39999998</c:v>
                </c:pt>
                <c:pt idx="67660">
                  <c:v>760870395.89999998</c:v>
                </c:pt>
                <c:pt idx="67661">
                  <c:v>760881641.39999998</c:v>
                </c:pt>
                <c:pt idx="67662">
                  <c:v>760892886.89999998</c:v>
                </c:pt>
                <c:pt idx="67663">
                  <c:v>760904132.39999998</c:v>
                </c:pt>
                <c:pt idx="67664">
                  <c:v>760915377.89999998</c:v>
                </c:pt>
                <c:pt idx="67665">
                  <c:v>760926623.39999998</c:v>
                </c:pt>
                <c:pt idx="67666">
                  <c:v>760937868.89999998</c:v>
                </c:pt>
                <c:pt idx="67667">
                  <c:v>760949114.39999998</c:v>
                </c:pt>
                <c:pt idx="67668">
                  <c:v>760960359.89999998</c:v>
                </c:pt>
                <c:pt idx="67669">
                  <c:v>760971605.39999998</c:v>
                </c:pt>
                <c:pt idx="67670">
                  <c:v>760982850.89999998</c:v>
                </c:pt>
                <c:pt idx="67671">
                  <c:v>760994096.39999998</c:v>
                </c:pt>
                <c:pt idx="67672">
                  <c:v>761005341.89999998</c:v>
                </c:pt>
                <c:pt idx="67673">
                  <c:v>761016587.39999998</c:v>
                </c:pt>
                <c:pt idx="67674">
                  <c:v>761027832.89999998</c:v>
                </c:pt>
                <c:pt idx="67675">
                  <c:v>761039078.39999998</c:v>
                </c:pt>
                <c:pt idx="67676">
                  <c:v>761050323.89999998</c:v>
                </c:pt>
                <c:pt idx="67677">
                  <c:v>761061569.39999998</c:v>
                </c:pt>
                <c:pt idx="67678">
                  <c:v>761072814.89999998</c:v>
                </c:pt>
                <c:pt idx="67679">
                  <c:v>761084060.39999998</c:v>
                </c:pt>
                <c:pt idx="67680">
                  <c:v>761095305.89999998</c:v>
                </c:pt>
                <c:pt idx="67681">
                  <c:v>761106551.39999998</c:v>
                </c:pt>
                <c:pt idx="67682">
                  <c:v>761117796.89999998</c:v>
                </c:pt>
                <c:pt idx="67683">
                  <c:v>761129042.39999998</c:v>
                </c:pt>
                <c:pt idx="67684">
                  <c:v>761140287.89999998</c:v>
                </c:pt>
                <c:pt idx="67685">
                  <c:v>761151533.39999998</c:v>
                </c:pt>
                <c:pt idx="67686">
                  <c:v>761162778.89999998</c:v>
                </c:pt>
                <c:pt idx="67687">
                  <c:v>761174024.39999998</c:v>
                </c:pt>
                <c:pt idx="67688">
                  <c:v>761185269.79999995</c:v>
                </c:pt>
                <c:pt idx="67689">
                  <c:v>761196515.29999995</c:v>
                </c:pt>
                <c:pt idx="67690">
                  <c:v>761207760.79999995</c:v>
                </c:pt>
                <c:pt idx="67691">
                  <c:v>761219006.29999995</c:v>
                </c:pt>
                <c:pt idx="67692">
                  <c:v>761230251.79999995</c:v>
                </c:pt>
                <c:pt idx="67693">
                  <c:v>761241497.29999995</c:v>
                </c:pt>
                <c:pt idx="67694">
                  <c:v>761252742.79999995</c:v>
                </c:pt>
                <c:pt idx="67695">
                  <c:v>761263988.29999995</c:v>
                </c:pt>
                <c:pt idx="67696">
                  <c:v>761275233.79999995</c:v>
                </c:pt>
                <c:pt idx="67697">
                  <c:v>761286479.29999995</c:v>
                </c:pt>
                <c:pt idx="67698">
                  <c:v>761297724.79999995</c:v>
                </c:pt>
                <c:pt idx="67699">
                  <c:v>761308970.29999995</c:v>
                </c:pt>
                <c:pt idx="67700">
                  <c:v>761320215.79999995</c:v>
                </c:pt>
                <c:pt idx="67701">
                  <c:v>761331461.29999995</c:v>
                </c:pt>
                <c:pt idx="67702">
                  <c:v>761342706.79999995</c:v>
                </c:pt>
                <c:pt idx="67703">
                  <c:v>761353952.29999995</c:v>
                </c:pt>
                <c:pt idx="67704">
                  <c:v>761365197.79999995</c:v>
                </c:pt>
                <c:pt idx="67705">
                  <c:v>761376443.29999995</c:v>
                </c:pt>
                <c:pt idx="67706">
                  <c:v>761387688.79999995</c:v>
                </c:pt>
                <c:pt idx="67707">
                  <c:v>761398934.29999995</c:v>
                </c:pt>
                <c:pt idx="67708">
                  <c:v>761410179.79999995</c:v>
                </c:pt>
                <c:pt idx="67709">
                  <c:v>761421425.29999995</c:v>
                </c:pt>
                <c:pt idx="67710">
                  <c:v>761432670.79999995</c:v>
                </c:pt>
                <c:pt idx="67711">
                  <c:v>761443916.29999995</c:v>
                </c:pt>
                <c:pt idx="67712">
                  <c:v>761455161.79999995</c:v>
                </c:pt>
                <c:pt idx="67713">
                  <c:v>761466407.29999995</c:v>
                </c:pt>
                <c:pt idx="67714">
                  <c:v>761477652.79999995</c:v>
                </c:pt>
                <c:pt idx="67715">
                  <c:v>761488898.29999995</c:v>
                </c:pt>
                <c:pt idx="67716">
                  <c:v>761500143.79999995</c:v>
                </c:pt>
                <c:pt idx="67717">
                  <c:v>761511389.29999995</c:v>
                </c:pt>
                <c:pt idx="67718">
                  <c:v>761522634.79999995</c:v>
                </c:pt>
                <c:pt idx="67719">
                  <c:v>761533880.29999995</c:v>
                </c:pt>
                <c:pt idx="67720">
                  <c:v>761545125.79999995</c:v>
                </c:pt>
                <c:pt idx="67721">
                  <c:v>761556371.29999995</c:v>
                </c:pt>
                <c:pt idx="67722">
                  <c:v>761567616.79999995</c:v>
                </c:pt>
                <c:pt idx="67723">
                  <c:v>761578862.29999995</c:v>
                </c:pt>
                <c:pt idx="67724">
                  <c:v>761590107.79999995</c:v>
                </c:pt>
                <c:pt idx="67725">
                  <c:v>761601353.29999995</c:v>
                </c:pt>
                <c:pt idx="67726">
                  <c:v>761612598.79999995</c:v>
                </c:pt>
                <c:pt idx="67727">
                  <c:v>761623844.29999995</c:v>
                </c:pt>
                <c:pt idx="67728">
                  <c:v>761635089.79999995</c:v>
                </c:pt>
                <c:pt idx="67729">
                  <c:v>761646335.29999995</c:v>
                </c:pt>
                <c:pt idx="67730">
                  <c:v>761657580.79999995</c:v>
                </c:pt>
                <c:pt idx="67731">
                  <c:v>761668826.29999995</c:v>
                </c:pt>
                <c:pt idx="67732">
                  <c:v>761680071.79999995</c:v>
                </c:pt>
                <c:pt idx="67733">
                  <c:v>761691317.29999995</c:v>
                </c:pt>
                <c:pt idx="67734">
                  <c:v>761702562.79999995</c:v>
                </c:pt>
                <c:pt idx="67735">
                  <c:v>761713808.29999995</c:v>
                </c:pt>
                <c:pt idx="67736">
                  <c:v>761725053.79999995</c:v>
                </c:pt>
                <c:pt idx="67737">
                  <c:v>761736299.29999995</c:v>
                </c:pt>
                <c:pt idx="67738">
                  <c:v>761747544.79999995</c:v>
                </c:pt>
                <c:pt idx="67739">
                  <c:v>761758790.20000005</c:v>
                </c:pt>
                <c:pt idx="67740">
                  <c:v>761770035.70000005</c:v>
                </c:pt>
                <c:pt idx="67741">
                  <c:v>761781281.20000005</c:v>
                </c:pt>
                <c:pt idx="67742">
                  <c:v>761792526.70000005</c:v>
                </c:pt>
                <c:pt idx="67743">
                  <c:v>761803772.20000005</c:v>
                </c:pt>
                <c:pt idx="67744">
                  <c:v>761815017.70000005</c:v>
                </c:pt>
                <c:pt idx="67745">
                  <c:v>761826263.20000005</c:v>
                </c:pt>
                <c:pt idx="67746">
                  <c:v>761837508.70000005</c:v>
                </c:pt>
                <c:pt idx="67747">
                  <c:v>761848754.20000005</c:v>
                </c:pt>
                <c:pt idx="67748">
                  <c:v>761859999.70000005</c:v>
                </c:pt>
                <c:pt idx="67749">
                  <c:v>761871245.20000005</c:v>
                </c:pt>
                <c:pt idx="67750">
                  <c:v>761882490.70000005</c:v>
                </c:pt>
                <c:pt idx="67751">
                  <c:v>761893736.20000005</c:v>
                </c:pt>
                <c:pt idx="67752">
                  <c:v>761904981.70000005</c:v>
                </c:pt>
                <c:pt idx="67753">
                  <c:v>761916227.20000005</c:v>
                </c:pt>
                <c:pt idx="67754">
                  <c:v>761927472.70000005</c:v>
                </c:pt>
                <c:pt idx="67755">
                  <c:v>761938718.20000005</c:v>
                </c:pt>
                <c:pt idx="67756">
                  <c:v>761949963.70000005</c:v>
                </c:pt>
                <c:pt idx="67757">
                  <c:v>761961209.20000005</c:v>
                </c:pt>
                <c:pt idx="67758">
                  <c:v>761972454.70000005</c:v>
                </c:pt>
                <c:pt idx="67759">
                  <c:v>761983700.20000005</c:v>
                </c:pt>
                <c:pt idx="67760">
                  <c:v>761994945.70000005</c:v>
                </c:pt>
                <c:pt idx="67761">
                  <c:v>762006191.20000005</c:v>
                </c:pt>
                <c:pt idx="67762">
                  <c:v>762017436.70000005</c:v>
                </c:pt>
                <c:pt idx="67763">
                  <c:v>762028682.20000005</c:v>
                </c:pt>
                <c:pt idx="67764">
                  <c:v>762039927.70000005</c:v>
                </c:pt>
                <c:pt idx="67765">
                  <c:v>762051173.20000005</c:v>
                </c:pt>
                <c:pt idx="67766">
                  <c:v>762062418.70000005</c:v>
                </c:pt>
                <c:pt idx="67767">
                  <c:v>762073664.20000005</c:v>
                </c:pt>
                <c:pt idx="67768">
                  <c:v>762084909.70000005</c:v>
                </c:pt>
                <c:pt idx="67769">
                  <c:v>762096155.20000005</c:v>
                </c:pt>
                <c:pt idx="67770">
                  <c:v>762107400.70000005</c:v>
                </c:pt>
                <c:pt idx="67771">
                  <c:v>762118646.20000005</c:v>
                </c:pt>
                <c:pt idx="67772">
                  <c:v>762129891.70000005</c:v>
                </c:pt>
                <c:pt idx="67773">
                  <c:v>762141137.20000005</c:v>
                </c:pt>
                <c:pt idx="67774">
                  <c:v>762152382.70000005</c:v>
                </c:pt>
                <c:pt idx="67775">
                  <c:v>762163628.20000005</c:v>
                </c:pt>
                <c:pt idx="67776">
                  <c:v>762174873.70000005</c:v>
                </c:pt>
                <c:pt idx="67777">
                  <c:v>762186119.20000005</c:v>
                </c:pt>
                <c:pt idx="67778">
                  <c:v>762197364.70000005</c:v>
                </c:pt>
                <c:pt idx="67779">
                  <c:v>762208610.20000005</c:v>
                </c:pt>
                <c:pt idx="67780">
                  <c:v>762219855.70000005</c:v>
                </c:pt>
                <c:pt idx="67781">
                  <c:v>762231101.20000005</c:v>
                </c:pt>
                <c:pt idx="67782">
                  <c:v>762242346.70000005</c:v>
                </c:pt>
                <c:pt idx="67783">
                  <c:v>762253592.20000005</c:v>
                </c:pt>
                <c:pt idx="67784">
                  <c:v>762264837.70000005</c:v>
                </c:pt>
                <c:pt idx="67785">
                  <c:v>762276083.20000005</c:v>
                </c:pt>
                <c:pt idx="67786">
                  <c:v>762287328.70000005</c:v>
                </c:pt>
                <c:pt idx="67787">
                  <c:v>762298574.20000005</c:v>
                </c:pt>
                <c:pt idx="67788">
                  <c:v>762309819.70000005</c:v>
                </c:pt>
                <c:pt idx="67789">
                  <c:v>762321065.10000002</c:v>
                </c:pt>
                <c:pt idx="67790">
                  <c:v>762332310.60000002</c:v>
                </c:pt>
                <c:pt idx="67791">
                  <c:v>762343556.10000002</c:v>
                </c:pt>
                <c:pt idx="67792">
                  <c:v>762354801.60000002</c:v>
                </c:pt>
                <c:pt idx="67793">
                  <c:v>762366047.10000002</c:v>
                </c:pt>
                <c:pt idx="67794">
                  <c:v>762377292.60000002</c:v>
                </c:pt>
                <c:pt idx="67795">
                  <c:v>762388538.10000002</c:v>
                </c:pt>
                <c:pt idx="67796">
                  <c:v>762399783.60000002</c:v>
                </c:pt>
                <c:pt idx="67797">
                  <c:v>762411029.10000002</c:v>
                </c:pt>
                <c:pt idx="67798">
                  <c:v>762422274.60000002</c:v>
                </c:pt>
                <c:pt idx="67799">
                  <c:v>762433520.10000002</c:v>
                </c:pt>
                <c:pt idx="67800">
                  <c:v>762444765.60000002</c:v>
                </c:pt>
                <c:pt idx="67801">
                  <c:v>762456011.10000002</c:v>
                </c:pt>
                <c:pt idx="67802">
                  <c:v>762467256.60000002</c:v>
                </c:pt>
                <c:pt idx="67803">
                  <c:v>762478502.10000002</c:v>
                </c:pt>
                <c:pt idx="67804">
                  <c:v>762489747.60000002</c:v>
                </c:pt>
                <c:pt idx="67805">
                  <c:v>762500993.10000002</c:v>
                </c:pt>
                <c:pt idx="67806">
                  <c:v>762512238.60000002</c:v>
                </c:pt>
                <c:pt idx="67807">
                  <c:v>762523484.10000002</c:v>
                </c:pt>
                <c:pt idx="67808">
                  <c:v>762534729.60000002</c:v>
                </c:pt>
                <c:pt idx="67809">
                  <c:v>762545975.10000002</c:v>
                </c:pt>
                <c:pt idx="67810">
                  <c:v>762557220.60000002</c:v>
                </c:pt>
                <c:pt idx="67811">
                  <c:v>762568466.10000002</c:v>
                </c:pt>
                <c:pt idx="67812">
                  <c:v>762579711.60000002</c:v>
                </c:pt>
                <c:pt idx="67813">
                  <c:v>762590957.10000002</c:v>
                </c:pt>
                <c:pt idx="67814">
                  <c:v>762602202.60000002</c:v>
                </c:pt>
                <c:pt idx="67815">
                  <c:v>762613448.10000002</c:v>
                </c:pt>
                <c:pt idx="67816">
                  <c:v>762624693.60000002</c:v>
                </c:pt>
                <c:pt idx="67817">
                  <c:v>762635939.10000002</c:v>
                </c:pt>
                <c:pt idx="67818">
                  <c:v>762647184.60000002</c:v>
                </c:pt>
                <c:pt idx="67819">
                  <c:v>762658430.10000002</c:v>
                </c:pt>
                <c:pt idx="67820">
                  <c:v>762669675.60000002</c:v>
                </c:pt>
                <c:pt idx="67821">
                  <c:v>762680921.10000002</c:v>
                </c:pt>
                <c:pt idx="67822">
                  <c:v>762692166.60000002</c:v>
                </c:pt>
                <c:pt idx="67823">
                  <c:v>762703412.10000002</c:v>
                </c:pt>
                <c:pt idx="67824">
                  <c:v>762714657.60000002</c:v>
                </c:pt>
                <c:pt idx="67825">
                  <c:v>762725903.10000002</c:v>
                </c:pt>
                <c:pt idx="67826">
                  <c:v>762737148.60000002</c:v>
                </c:pt>
                <c:pt idx="67827">
                  <c:v>762748394.10000002</c:v>
                </c:pt>
                <c:pt idx="67828">
                  <c:v>762759639.60000002</c:v>
                </c:pt>
                <c:pt idx="67829">
                  <c:v>762770885.10000002</c:v>
                </c:pt>
                <c:pt idx="67830">
                  <c:v>762782130.60000002</c:v>
                </c:pt>
                <c:pt idx="67831">
                  <c:v>762793376.10000002</c:v>
                </c:pt>
                <c:pt idx="67832">
                  <c:v>762804621.60000002</c:v>
                </c:pt>
                <c:pt idx="67833">
                  <c:v>762815867.10000002</c:v>
                </c:pt>
                <c:pt idx="67834">
                  <c:v>762827112.60000002</c:v>
                </c:pt>
                <c:pt idx="67835">
                  <c:v>762838358.10000002</c:v>
                </c:pt>
                <c:pt idx="67836">
                  <c:v>762849603.60000002</c:v>
                </c:pt>
                <c:pt idx="67837">
                  <c:v>762860849.10000002</c:v>
                </c:pt>
                <c:pt idx="67838">
                  <c:v>762872094.60000002</c:v>
                </c:pt>
                <c:pt idx="67839">
                  <c:v>762883340.10000002</c:v>
                </c:pt>
                <c:pt idx="67840">
                  <c:v>762894585.5</c:v>
                </c:pt>
                <c:pt idx="67841">
                  <c:v>762905831</c:v>
                </c:pt>
                <c:pt idx="67842">
                  <c:v>762917076.5</c:v>
                </c:pt>
                <c:pt idx="67843">
                  <c:v>762928322</c:v>
                </c:pt>
                <c:pt idx="67844">
                  <c:v>762939567.5</c:v>
                </c:pt>
                <c:pt idx="67845">
                  <c:v>762950813</c:v>
                </c:pt>
                <c:pt idx="67846">
                  <c:v>762962058.5</c:v>
                </c:pt>
                <c:pt idx="67847">
                  <c:v>762973304</c:v>
                </c:pt>
                <c:pt idx="67848">
                  <c:v>762984549.5</c:v>
                </c:pt>
                <c:pt idx="67849">
                  <c:v>762995795</c:v>
                </c:pt>
                <c:pt idx="67850">
                  <c:v>763007040.5</c:v>
                </c:pt>
                <c:pt idx="67851">
                  <c:v>763018286</c:v>
                </c:pt>
                <c:pt idx="67852">
                  <c:v>763029531.5</c:v>
                </c:pt>
                <c:pt idx="67853">
                  <c:v>763040777</c:v>
                </c:pt>
                <c:pt idx="67854">
                  <c:v>763052022.5</c:v>
                </c:pt>
                <c:pt idx="67855">
                  <c:v>763063268</c:v>
                </c:pt>
                <c:pt idx="67856">
                  <c:v>763074513.5</c:v>
                </c:pt>
                <c:pt idx="67857">
                  <c:v>763085759</c:v>
                </c:pt>
                <c:pt idx="67858">
                  <c:v>763097004.5</c:v>
                </c:pt>
                <c:pt idx="67859">
                  <c:v>763108250</c:v>
                </c:pt>
                <c:pt idx="67860">
                  <c:v>763119495.5</c:v>
                </c:pt>
                <c:pt idx="67861">
                  <c:v>763130741</c:v>
                </c:pt>
                <c:pt idx="67862">
                  <c:v>763141986.5</c:v>
                </c:pt>
                <c:pt idx="67863">
                  <c:v>763153232</c:v>
                </c:pt>
                <c:pt idx="67864">
                  <c:v>763164477.5</c:v>
                </c:pt>
                <c:pt idx="67865">
                  <c:v>763175723</c:v>
                </c:pt>
                <c:pt idx="67866">
                  <c:v>763186968.5</c:v>
                </c:pt>
                <c:pt idx="67867">
                  <c:v>763198214</c:v>
                </c:pt>
                <c:pt idx="67868">
                  <c:v>763209459.5</c:v>
                </c:pt>
                <c:pt idx="67869">
                  <c:v>763220705</c:v>
                </c:pt>
                <c:pt idx="67870">
                  <c:v>763231950.5</c:v>
                </c:pt>
                <c:pt idx="67871">
                  <c:v>763243196</c:v>
                </c:pt>
                <c:pt idx="67872">
                  <c:v>763254441.5</c:v>
                </c:pt>
                <c:pt idx="67873">
                  <c:v>763265687</c:v>
                </c:pt>
                <c:pt idx="67874">
                  <c:v>763276932.5</c:v>
                </c:pt>
                <c:pt idx="67875">
                  <c:v>763288178</c:v>
                </c:pt>
                <c:pt idx="67876">
                  <c:v>763299423.5</c:v>
                </c:pt>
                <c:pt idx="67877">
                  <c:v>763310669</c:v>
                </c:pt>
                <c:pt idx="67878">
                  <c:v>763321914.5</c:v>
                </c:pt>
                <c:pt idx="67879">
                  <c:v>763333160</c:v>
                </c:pt>
                <c:pt idx="67880">
                  <c:v>763344405.5</c:v>
                </c:pt>
                <c:pt idx="67881">
                  <c:v>763355651</c:v>
                </c:pt>
                <c:pt idx="67882">
                  <c:v>763366896.5</c:v>
                </c:pt>
                <c:pt idx="67883">
                  <c:v>763378142</c:v>
                </c:pt>
                <c:pt idx="67884">
                  <c:v>763389387.5</c:v>
                </c:pt>
                <c:pt idx="67885">
                  <c:v>763400633</c:v>
                </c:pt>
                <c:pt idx="67886">
                  <c:v>763411878.5</c:v>
                </c:pt>
                <c:pt idx="67887">
                  <c:v>763423124</c:v>
                </c:pt>
                <c:pt idx="67888">
                  <c:v>763434369.5</c:v>
                </c:pt>
                <c:pt idx="67889">
                  <c:v>763445615</c:v>
                </c:pt>
                <c:pt idx="67890">
                  <c:v>763456860.39999998</c:v>
                </c:pt>
                <c:pt idx="67891">
                  <c:v>763468105.89999998</c:v>
                </c:pt>
                <c:pt idx="67892">
                  <c:v>763479351.39999998</c:v>
                </c:pt>
                <c:pt idx="67893">
                  <c:v>763490596.89999998</c:v>
                </c:pt>
                <c:pt idx="67894">
                  <c:v>763501842.39999998</c:v>
                </c:pt>
                <c:pt idx="67895">
                  <c:v>763513087.89999998</c:v>
                </c:pt>
                <c:pt idx="67896">
                  <c:v>763524333.39999998</c:v>
                </c:pt>
                <c:pt idx="67897">
                  <c:v>763535578.89999998</c:v>
                </c:pt>
                <c:pt idx="67898">
                  <c:v>763546824.39999998</c:v>
                </c:pt>
                <c:pt idx="67899">
                  <c:v>763558069.89999998</c:v>
                </c:pt>
                <c:pt idx="67900">
                  <c:v>763569315.39999998</c:v>
                </c:pt>
                <c:pt idx="67901">
                  <c:v>763580560.89999998</c:v>
                </c:pt>
                <c:pt idx="67902">
                  <c:v>763591806.39999998</c:v>
                </c:pt>
                <c:pt idx="67903">
                  <c:v>763603051.89999998</c:v>
                </c:pt>
                <c:pt idx="67904">
                  <c:v>763614297.39999998</c:v>
                </c:pt>
                <c:pt idx="67905">
                  <c:v>763625542.89999998</c:v>
                </c:pt>
                <c:pt idx="67906">
                  <c:v>763636788.39999998</c:v>
                </c:pt>
                <c:pt idx="67907">
                  <c:v>763648033.89999998</c:v>
                </c:pt>
                <c:pt idx="67908">
                  <c:v>763659279.39999998</c:v>
                </c:pt>
                <c:pt idx="67909">
                  <c:v>763670524.89999998</c:v>
                </c:pt>
                <c:pt idx="67910">
                  <c:v>763681770.39999998</c:v>
                </c:pt>
                <c:pt idx="67911">
                  <c:v>763693015.89999998</c:v>
                </c:pt>
                <c:pt idx="67912">
                  <c:v>763704261.39999998</c:v>
                </c:pt>
                <c:pt idx="67913">
                  <c:v>763715506.89999998</c:v>
                </c:pt>
                <c:pt idx="67914">
                  <c:v>763726752.39999998</c:v>
                </c:pt>
                <c:pt idx="67915">
                  <c:v>763737997.89999998</c:v>
                </c:pt>
                <c:pt idx="67916">
                  <c:v>763749243.39999998</c:v>
                </c:pt>
                <c:pt idx="67917">
                  <c:v>763760488.89999998</c:v>
                </c:pt>
                <c:pt idx="67918">
                  <c:v>763771734.39999998</c:v>
                </c:pt>
                <c:pt idx="67919">
                  <c:v>763782979.89999998</c:v>
                </c:pt>
                <c:pt idx="67920">
                  <c:v>763794225.39999998</c:v>
                </c:pt>
                <c:pt idx="67921">
                  <c:v>763805470.89999998</c:v>
                </c:pt>
                <c:pt idx="67922">
                  <c:v>763816716.39999998</c:v>
                </c:pt>
                <c:pt idx="67923">
                  <c:v>763827961.89999998</c:v>
                </c:pt>
                <c:pt idx="67924">
                  <c:v>763839207.39999998</c:v>
                </c:pt>
                <c:pt idx="67925">
                  <c:v>763850452.89999998</c:v>
                </c:pt>
                <c:pt idx="67926">
                  <c:v>763861698.39999998</c:v>
                </c:pt>
                <c:pt idx="67927">
                  <c:v>763872943.89999998</c:v>
                </c:pt>
                <c:pt idx="67928">
                  <c:v>763884189.39999998</c:v>
                </c:pt>
                <c:pt idx="67929">
                  <c:v>763895434.89999998</c:v>
                </c:pt>
                <c:pt idx="67930">
                  <c:v>763906680.39999998</c:v>
                </c:pt>
                <c:pt idx="67931">
                  <c:v>763917925.89999998</c:v>
                </c:pt>
                <c:pt idx="67932">
                  <c:v>763929171.39999998</c:v>
                </c:pt>
                <c:pt idx="67933">
                  <c:v>763940416.89999998</c:v>
                </c:pt>
                <c:pt idx="67934">
                  <c:v>763951662.39999998</c:v>
                </c:pt>
                <c:pt idx="67935">
                  <c:v>763962907.89999998</c:v>
                </c:pt>
                <c:pt idx="67936">
                  <c:v>763974153.39999998</c:v>
                </c:pt>
                <c:pt idx="67937">
                  <c:v>763985398.89999998</c:v>
                </c:pt>
                <c:pt idx="67938">
                  <c:v>763996644.39999998</c:v>
                </c:pt>
                <c:pt idx="67939">
                  <c:v>764007889.89999998</c:v>
                </c:pt>
                <c:pt idx="67940">
                  <c:v>764019135.39999998</c:v>
                </c:pt>
                <c:pt idx="67941">
                  <c:v>764030380.79999995</c:v>
                </c:pt>
                <c:pt idx="67942">
                  <c:v>764041626.29999995</c:v>
                </c:pt>
                <c:pt idx="67943">
                  <c:v>764052871.79999995</c:v>
                </c:pt>
                <c:pt idx="67944">
                  <c:v>764064117.29999995</c:v>
                </c:pt>
                <c:pt idx="67945">
                  <c:v>764075362.79999995</c:v>
                </c:pt>
                <c:pt idx="67946">
                  <c:v>764086608.29999995</c:v>
                </c:pt>
                <c:pt idx="67947">
                  <c:v>764097853.79999995</c:v>
                </c:pt>
                <c:pt idx="67948">
                  <c:v>764109099.29999995</c:v>
                </c:pt>
                <c:pt idx="67949">
                  <c:v>764120344.79999995</c:v>
                </c:pt>
                <c:pt idx="67950">
                  <c:v>764131590.29999995</c:v>
                </c:pt>
                <c:pt idx="67951">
                  <c:v>764142835.79999995</c:v>
                </c:pt>
                <c:pt idx="67952">
                  <c:v>764154081.29999995</c:v>
                </c:pt>
                <c:pt idx="67953">
                  <c:v>764165326.79999995</c:v>
                </c:pt>
                <c:pt idx="67954">
                  <c:v>764176572.29999995</c:v>
                </c:pt>
                <c:pt idx="67955">
                  <c:v>764187817.79999995</c:v>
                </c:pt>
                <c:pt idx="67956">
                  <c:v>764199063.29999995</c:v>
                </c:pt>
                <c:pt idx="67957">
                  <c:v>764210308.79999995</c:v>
                </c:pt>
                <c:pt idx="67958">
                  <c:v>764221554.29999995</c:v>
                </c:pt>
                <c:pt idx="67959">
                  <c:v>764232799.79999995</c:v>
                </c:pt>
                <c:pt idx="67960">
                  <c:v>764244045.29999995</c:v>
                </c:pt>
                <c:pt idx="67961">
                  <c:v>764255290.79999995</c:v>
                </c:pt>
                <c:pt idx="67962">
                  <c:v>764266536.29999995</c:v>
                </c:pt>
                <c:pt idx="67963">
                  <c:v>764277781.79999995</c:v>
                </c:pt>
                <c:pt idx="67964">
                  <c:v>764289027.29999995</c:v>
                </c:pt>
                <c:pt idx="67965">
                  <c:v>764300272.79999995</c:v>
                </c:pt>
                <c:pt idx="67966">
                  <c:v>764311518.29999995</c:v>
                </c:pt>
                <c:pt idx="67967">
                  <c:v>764322763.79999995</c:v>
                </c:pt>
                <c:pt idx="67968">
                  <c:v>764334009.29999995</c:v>
                </c:pt>
                <c:pt idx="67969">
                  <c:v>764345254.79999995</c:v>
                </c:pt>
                <c:pt idx="67970">
                  <c:v>764356500.29999995</c:v>
                </c:pt>
                <c:pt idx="67971">
                  <c:v>764367745.79999995</c:v>
                </c:pt>
                <c:pt idx="67972">
                  <c:v>764378991.29999995</c:v>
                </c:pt>
                <c:pt idx="67973">
                  <c:v>764390236.79999995</c:v>
                </c:pt>
                <c:pt idx="67974">
                  <c:v>764401482.29999995</c:v>
                </c:pt>
                <c:pt idx="67975">
                  <c:v>764412727.79999995</c:v>
                </c:pt>
                <c:pt idx="67976">
                  <c:v>764423973.29999995</c:v>
                </c:pt>
                <c:pt idx="67977">
                  <c:v>764435218.79999995</c:v>
                </c:pt>
                <c:pt idx="67978">
                  <c:v>764446464.29999995</c:v>
                </c:pt>
                <c:pt idx="67979">
                  <c:v>764457709.79999995</c:v>
                </c:pt>
                <c:pt idx="67980">
                  <c:v>764468955.29999995</c:v>
                </c:pt>
                <c:pt idx="67981">
                  <c:v>764480200.79999995</c:v>
                </c:pt>
                <c:pt idx="67982">
                  <c:v>764491446.29999995</c:v>
                </c:pt>
                <c:pt idx="67983">
                  <c:v>764502691.79999995</c:v>
                </c:pt>
                <c:pt idx="67984">
                  <c:v>764513937.29999995</c:v>
                </c:pt>
                <c:pt idx="67985">
                  <c:v>764525182.79999995</c:v>
                </c:pt>
                <c:pt idx="67986">
                  <c:v>764536428.29999995</c:v>
                </c:pt>
                <c:pt idx="67987">
                  <c:v>764547673.79999995</c:v>
                </c:pt>
                <c:pt idx="67988">
                  <c:v>764558919.29999995</c:v>
                </c:pt>
                <c:pt idx="67989">
                  <c:v>764570164.79999995</c:v>
                </c:pt>
                <c:pt idx="67990">
                  <c:v>764581410.29999995</c:v>
                </c:pt>
                <c:pt idx="67991">
                  <c:v>764592655.70000005</c:v>
                </c:pt>
                <c:pt idx="67992">
                  <c:v>764603901.20000005</c:v>
                </c:pt>
                <c:pt idx="67993">
                  <c:v>764615146.70000005</c:v>
                </c:pt>
                <c:pt idx="67994">
                  <c:v>764626392.20000005</c:v>
                </c:pt>
                <c:pt idx="67995">
                  <c:v>764637637.70000005</c:v>
                </c:pt>
                <c:pt idx="67996">
                  <c:v>764648883.20000005</c:v>
                </c:pt>
                <c:pt idx="67997">
                  <c:v>764660128.70000005</c:v>
                </c:pt>
                <c:pt idx="67998">
                  <c:v>764671374.20000005</c:v>
                </c:pt>
                <c:pt idx="67999">
                  <c:v>764682619.70000005</c:v>
                </c:pt>
                <c:pt idx="68000">
                  <c:v>764693865.20000005</c:v>
                </c:pt>
                <c:pt idx="68001">
                  <c:v>764705110.70000005</c:v>
                </c:pt>
                <c:pt idx="68002">
                  <c:v>764716356.20000005</c:v>
                </c:pt>
                <c:pt idx="68003">
                  <c:v>764727601.70000005</c:v>
                </c:pt>
                <c:pt idx="68004">
                  <c:v>764738847.20000005</c:v>
                </c:pt>
                <c:pt idx="68005">
                  <c:v>764750092.70000005</c:v>
                </c:pt>
                <c:pt idx="68006">
                  <c:v>764761338.20000005</c:v>
                </c:pt>
                <c:pt idx="68007">
                  <c:v>764772583.70000005</c:v>
                </c:pt>
                <c:pt idx="68008">
                  <c:v>764783829.20000005</c:v>
                </c:pt>
                <c:pt idx="68009">
                  <c:v>764795074.70000005</c:v>
                </c:pt>
                <c:pt idx="68010">
                  <c:v>764806320.20000005</c:v>
                </c:pt>
                <c:pt idx="68011">
                  <c:v>764817565.70000005</c:v>
                </c:pt>
                <c:pt idx="68012">
                  <c:v>764828811.20000005</c:v>
                </c:pt>
                <c:pt idx="68013">
                  <c:v>764840056.70000005</c:v>
                </c:pt>
                <c:pt idx="68014">
                  <c:v>764851302.20000005</c:v>
                </c:pt>
                <c:pt idx="68015">
                  <c:v>764862547.70000005</c:v>
                </c:pt>
                <c:pt idx="68016">
                  <c:v>764873793.20000005</c:v>
                </c:pt>
                <c:pt idx="68017">
                  <c:v>764885038.70000005</c:v>
                </c:pt>
                <c:pt idx="68018">
                  <c:v>764896284.20000005</c:v>
                </c:pt>
                <c:pt idx="68019">
                  <c:v>764907529.70000005</c:v>
                </c:pt>
                <c:pt idx="68020">
                  <c:v>764918775.20000005</c:v>
                </c:pt>
                <c:pt idx="68021">
                  <c:v>764930020.70000005</c:v>
                </c:pt>
                <c:pt idx="68022">
                  <c:v>764941266.20000005</c:v>
                </c:pt>
                <c:pt idx="68023">
                  <c:v>764952511.70000005</c:v>
                </c:pt>
                <c:pt idx="68024">
                  <c:v>764963757.20000005</c:v>
                </c:pt>
                <c:pt idx="68025">
                  <c:v>764975002.70000005</c:v>
                </c:pt>
                <c:pt idx="68026">
                  <c:v>764986248.20000005</c:v>
                </c:pt>
                <c:pt idx="68027">
                  <c:v>764997493.70000005</c:v>
                </c:pt>
                <c:pt idx="68028">
                  <c:v>765008739.20000005</c:v>
                </c:pt>
                <c:pt idx="68029">
                  <c:v>765019984.70000005</c:v>
                </c:pt>
                <c:pt idx="68030">
                  <c:v>765031230.20000005</c:v>
                </c:pt>
                <c:pt idx="68031">
                  <c:v>765042475.70000005</c:v>
                </c:pt>
                <c:pt idx="68032">
                  <c:v>765053721.20000005</c:v>
                </c:pt>
                <c:pt idx="68033">
                  <c:v>765064966.70000005</c:v>
                </c:pt>
                <c:pt idx="68034">
                  <c:v>765076212.20000005</c:v>
                </c:pt>
                <c:pt idx="68035">
                  <c:v>765087457.70000005</c:v>
                </c:pt>
                <c:pt idx="68036">
                  <c:v>765098703.20000005</c:v>
                </c:pt>
                <c:pt idx="68037">
                  <c:v>765109948.70000005</c:v>
                </c:pt>
                <c:pt idx="68038">
                  <c:v>765121194.20000005</c:v>
                </c:pt>
                <c:pt idx="68039">
                  <c:v>765132439.70000005</c:v>
                </c:pt>
                <c:pt idx="68040">
                  <c:v>765143685.20000005</c:v>
                </c:pt>
                <c:pt idx="68041">
                  <c:v>765154930.70000005</c:v>
                </c:pt>
                <c:pt idx="68042">
                  <c:v>765166176.10000002</c:v>
                </c:pt>
                <c:pt idx="68043">
                  <c:v>765177421.60000002</c:v>
                </c:pt>
                <c:pt idx="68044">
                  <c:v>765188667.10000002</c:v>
                </c:pt>
                <c:pt idx="68045">
                  <c:v>765199912.60000002</c:v>
                </c:pt>
                <c:pt idx="68046">
                  <c:v>765211158.10000002</c:v>
                </c:pt>
                <c:pt idx="68047">
                  <c:v>765222403.60000002</c:v>
                </c:pt>
                <c:pt idx="68048">
                  <c:v>765233649.10000002</c:v>
                </c:pt>
                <c:pt idx="68049">
                  <c:v>765244894.60000002</c:v>
                </c:pt>
                <c:pt idx="68050">
                  <c:v>765256140.10000002</c:v>
                </c:pt>
                <c:pt idx="68051">
                  <c:v>765267385.60000002</c:v>
                </c:pt>
                <c:pt idx="68052">
                  <c:v>765278631.10000002</c:v>
                </c:pt>
                <c:pt idx="68053">
                  <c:v>765289876.60000002</c:v>
                </c:pt>
                <c:pt idx="68054">
                  <c:v>765301122.10000002</c:v>
                </c:pt>
                <c:pt idx="68055">
                  <c:v>765312367.60000002</c:v>
                </c:pt>
                <c:pt idx="68056">
                  <c:v>765323613.10000002</c:v>
                </c:pt>
                <c:pt idx="68057">
                  <c:v>765334858.60000002</c:v>
                </c:pt>
                <c:pt idx="68058">
                  <c:v>765346104.10000002</c:v>
                </c:pt>
                <c:pt idx="68059">
                  <c:v>765357349.60000002</c:v>
                </c:pt>
                <c:pt idx="68060">
                  <c:v>765368595.10000002</c:v>
                </c:pt>
                <c:pt idx="68061">
                  <c:v>765379840.60000002</c:v>
                </c:pt>
                <c:pt idx="68062">
                  <c:v>765391086.10000002</c:v>
                </c:pt>
                <c:pt idx="68063">
                  <c:v>765402331.60000002</c:v>
                </c:pt>
                <c:pt idx="68064">
                  <c:v>765413577.10000002</c:v>
                </c:pt>
                <c:pt idx="68065">
                  <c:v>765424822.60000002</c:v>
                </c:pt>
                <c:pt idx="68066">
                  <c:v>765436068.10000002</c:v>
                </c:pt>
                <c:pt idx="68067">
                  <c:v>765447313.60000002</c:v>
                </c:pt>
                <c:pt idx="68068">
                  <c:v>765458559.10000002</c:v>
                </c:pt>
                <c:pt idx="68069">
                  <c:v>765469804.60000002</c:v>
                </c:pt>
                <c:pt idx="68070">
                  <c:v>765481050.10000002</c:v>
                </c:pt>
                <c:pt idx="68071">
                  <c:v>765492295.60000002</c:v>
                </c:pt>
                <c:pt idx="68072">
                  <c:v>765503541.10000002</c:v>
                </c:pt>
                <c:pt idx="68073">
                  <c:v>765514786.60000002</c:v>
                </c:pt>
                <c:pt idx="68074">
                  <c:v>765526032.10000002</c:v>
                </c:pt>
                <c:pt idx="68075">
                  <c:v>765537277.60000002</c:v>
                </c:pt>
                <c:pt idx="68076">
                  <c:v>765548523.10000002</c:v>
                </c:pt>
                <c:pt idx="68077">
                  <c:v>765559768.60000002</c:v>
                </c:pt>
                <c:pt idx="68078">
                  <c:v>765571014.10000002</c:v>
                </c:pt>
                <c:pt idx="68079">
                  <c:v>765582259.60000002</c:v>
                </c:pt>
                <c:pt idx="68080">
                  <c:v>765593505.10000002</c:v>
                </c:pt>
                <c:pt idx="68081">
                  <c:v>765604750.60000002</c:v>
                </c:pt>
                <c:pt idx="68082">
                  <c:v>765615996.10000002</c:v>
                </c:pt>
                <c:pt idx="68083">
                  <c:v>765627241.60000002</c:v>
                </c:pt>
                <c:pt idx="68084">
                  <c:v>765638487.10000002</c:v>
                </c:pt>
                <c:pt idx="68085">
                  <c:v>765649732.60000002</c:v>
                </c:pt>
                <c:pt idx="68086">
                  <c:v>765660978.10000002</c:v>
                </c:pt>
                <c:pt idx="68087">
                  <c:v>765672223.60000002</c:v>
                </c:pt>
                <c:pt idx="68088">
                  <c:v>765683469.10000002</c:v>
                </c:pt>
                <c:pt idx="68089">
                  <c:v>765694714.60000002</c:v>
                </c:pt>
                <c:pt idx="68090">
                  <c:v>765705960.10000002</c:v>
                </c:pt>
                <c:pt idx="68091">
                  <c:v>765717205.60000002</c:v>
                </c:pt>
                <c:pt idx="68092">
                  <c:v>765728451</c:v>
                </c:pt>
                <c:pt idx="68093">
                  <c:v>765739696.5</c:v>
                </c:pt>
                <c:pt idx="68094">
                  <c:v>765750942</c:v>
                </c:pt>
                <c:pt idx="68095">
                  <c:v>765762187.5</c:v>
                </c:pt>
                <c:pt idx="68096">
                  <c:v>765773433</c:v>
                </c:pt>
                <c:pt idx="68097">
                  <c:v>765784678.5</c:v>
                </c:pt>
                <c:pt idx="68098">
                  <c:v>765795924</c:v>
                </c:pt>
                <c:pt idx="68099">
                  <c:v>765807169.5</c:v>
                </c:pt>
                <c:pt idx="68100">
                  <c:v>765818415</c:v>
                </c:pt>
                <c:pt idx="68101">
                  <c:v>765829660.5</c:v>
                </c:pt>
                <c:pt idx="68102">
                  <c:v>765840906</c:v>
                </c:pt>
                <c:pt idx="68103">
                  <c:v>765852151.5</c:v>
                </c:pt>
                <c:pt idx="68104">
                  <c:v>765863397</c:v>
                </c:pt>
                <c:pt idx="68105">
                  <c:v>765874642.5</c:v>
                </c:pt>
                <c:pt idx="68106">
                  <c:v>765885888</c:v>
                </c:pt>
                <c:pt idx="68107">
                  <c:v>765897133.5</c:v>
                </c:pt>
                <c:pt idx="68108">
                  <c:v>765908379</c:v>
                </c:pt>
                <c:pt idx="68109">
                  <c:v>765919624.5</c:v>
                </c:pt>
                <c:pt idx="68110">
                  <c:v>765930870</c:v>
                </c:pt>
                <c:pt idx="68111">
                  <c:v>765942115.5</c:v>
                </c:pt>
                <c:pt idx="68112">
                  <c:v>765953361</c:v>
                </c:pt>
                <c:pt idx="68113">
                  <c:v>765964606.5</c:v>
                </c:pt>
                <c:pt idx="68114">
                  <c:v>765975852</c:v>
                </c:pt>
                <c:pt idx="68115">
                  <c:v>765987097.5</c:v>
                </c:pt>
                <c:pt idx="68116">
                  <c:v>765998343</c:v>
                </c:pt>
                <c:pt idx="68117">
                  <c:v>766009588.5</c:v>
                </c:pt>
                <c:pt idx="68118">
                  <c:v>766020834</c:v>
                </c:pt>
                <c:pt idx="68119">
                  <c:v>766032079.5</c:v>
                </c:pt>
                <c:pt idx="68120">
                  <c:v>766043325</c:v>
                </c:pt>
                <c:pt idx="68121">
                  <c:v>766054570.5</c:v>
                </c:pt>
                <c:pt idx="68122">
                  <c:v>766065816</c:v>
                </c:pt>
                <c:pt idx="68123">
                  <c:v>766077061.5</c:v>
                </c:pt>
                <c:pt idx="68124">
                  <c:v>766088307</c:v>
                </c:pt>
                <c:pt idx="68125">
                  <c:v>766099552.5</c:v>
                </c:pt>
                <c:pt idx="68126">
                  <c:v>766110798</c:v>
                </c:pt>
                <c:pt idx="68127">
                  <c:v>766122043.5</c:v>
                </c:pt>
                <c:pt idx="68128">
                  <c:v>766133289</c:v>
                </c:pt>
                <c:pt idx="68129">
                  <c:v>766144534.5</c:v>
                </c:pt>
                <c:pt idx="68130">
                  <c:v>766155780</c:v>
                </c:pt>
                <c:pt idx="68131">
                  <c:v>766167025.5</c:v>
                </c:pt>
                <c:pt idx="68132">
                  <c:v>766178271</c:v>
                </c:pt>
                <c:pt idx="68133">
                  <c:v>766189516.5</c:v>
                </c:pt>
                <c:pt idx="68134">
                  <c:v>766200762</c:v>
                </c:pt>
                <c:pt idx="68135">
                  <c:v>766212007.5</c:v>
                </c:pt>
                <c:pt idx="68136">
                  <c:v>766223253</c:v>
                </c:pt>
                <c:pt idx="68137">
                  <c:v>766234498.5</c:v>
                </c:pt>
                <c:pt idx="68138">
                  <c:v>766245744</c:v>
                </c:pt>
                <c:pt idx="68139">
                  <c:v>766256989.5</c:v>
                </c:pt>
                <c:pt idx="68140">
                  <c:v>766268235</c:v>
                </c:pt>
                <c:pt idx="68141">
                  <c:v>766279480.5</c:v>
                </c:pt>
                <c:pt idx="68142">
                  <c:v>766290726</c:v>
                </c:pt>
                <c:pt idx="68143">
                  <c:v>766301971.39999998</c:v>
                </c:pt>
                <c:pt idx="68144">
                  <c:v>766313216.89999998</c:v>
                </c:pt>
                <c:pt idx="68145">
                  <c:v>766324462.39999998</c:v>
                </c:pt>
                <c:pt idx="68146">
                  <c:v>766335707.89999998</c:v>
                </c:pt>
                <c:pt idx="68147">
                  <c:v>766346953.39999998</c:v>
                </c:pt>
                <c:pt idx="68148">
                  <c:v>766358198.89999998</c:v>
                </c:pt>
                <c:pt idx="68149">
                  <c:v>766369444.39999998</c:v>
                </c:pt>
                <c:pt idx="68150">
                  <c:v>766380689.89999998</c:v>
                </c:pt>
                <c:pt idx="68151">
                  <c:v>766391935.39999998</c:v>
                </c:pt>
                <c:pt idx="68152">
                  <c:v>766403180.89999998</c:v>
                </c:pt>
                <c:pt idx="68153">
                  <c:v>766414426.39999998</c:v>
                </c:pt>
                <c:pt idx="68154">
                  <c:v>766425671.89999998</c:v>
                </c:pt>
                <c:pt idx="68155">
                  <c:v>766436917.39999998</c:v>
                </c:pt>
                <c:pt idx="68156">
                  <c:v>766448162.89999998</c:v>
                </c:pt>
                <c:pt idx="68157">
                  <c:v>766459408.39999998</c:v>
                </c:pt>
                <c:pt idx="68158">
                  <c:v>766470653.89999998</c:v>
                </c:pt>
                <c:pt idx="68159">
                  <c:v>766481899.39999998</c:v>
                </c:pt>
                <c:pt idx="68160">
                  <c:v>766493144.89999998</c:v>
                </c:pt>
                <c:pt idx="68161">
                  <c:v>766504390.39999998</c:v>
                </c:pt>
                <c:pt idx="68162">
                  <c:v>766515635.89999998</c:v>
                </c:pt>
                <c:pt idx="68163">
                  <c:v>766526881.39999998</c:v>
                </c:pt>
                <c:pt idx="68164">
                  <c:v>766538126.89999998</c:v>
                </c:pt>
                <c:pt idx="68165">
                  <c:v>766549372.39999998</c:v>
                </c:pt>
                <c:pt idx="68166">
                  <c:v>766560617.89999998</c:v>
                </c:pt>
                <c:pt idx="68167">
                  <c:v>766571863.39999998</c:v>
                </c:pt>
                <c:pt idx="68168">
                  <c:v>766583108.89999998</c:v>
                </c:pt>
                <c:pt idx="68169">
                  <c:v>766594354.39999998</c:v>
                </c:pt>
                <c:pt idx="68170">
                  <c:v>766605599.89999998</c:v>
                </c:pt>
                <c:pt idx="68171">
                  <c:v>766616845.39999998</c:v>
                </c:pt>
                <c:pt idx="68172">
                  <c:v>766628090.89999998</c:v>
                </c:pt>
                <c:pt idx="68173">
                  <c:v>766639336.39999998</c:v>
                </c:pt>
                <c:pt idx="68174">
                  <c:v>766650581.89999998</c:v>
                </c:pt>
                <c:pt idx="68175">
                  <c:v>766661827.39999998</c:v>
                </c:pt>
                <c:pt idx="68176">
                  <c:v>766673072.89999998</c:v>
                </c:pt>
                <c:pt idx="68177">
                  <c:v>766684318.39999998</c:v>
                </c:pt>
                <c:pt idx="68178">
                  <c:v>766695563.89999998</c:v>
                </c:pt>
                <c:pt idx="68179">
                  <c:v>766706809.39999998</c:v>
                </c:pt>
                <c:pt idx="68180">
                  <c:v>766718054.89999998</c:v>
                </c:pt>
                <c:pt idx="68181">
                  <c:v>766729300.39999998</c:v>
                </c:pt>
                <c:pt idx="68182">
                  <c:v>766740545.89999998</c:v>
                </c:pt>
                <c:pt idx="68183">
                  <c:v>766751791.39999998</c:v>
                </c:pt>
                <c:pt idx="68184">
                  <c:v>766763036.89999998</c:v>
                </c:pt>
                <c:pt idx="68185">
                  <c:v>766774282.39999998</c:v>
                </c:pt>
                <c:pt idx="68186">
                  <c:v>766785527.89999998</c:v>
                </c:pt>
                <c:pt idx="68187">
                  <c:v>766796773.39999998</c:v>
                </c:pt>
                <c:pt idx="68188">
                  <c:v>766808018.89999998</c:v>
                </c:pt>
                <c:pt idx="68189">
                  <c:v>766819264.39999998</c:v>
                </c:pt>
                <c:pt idx="68190">
                  <c:v>766830509.89999998</c:v>
                </c:pt>
                <c:pt idx="68191">
                  <c:v>766841755.39999998</c:v>
                </c:pt>
                <c:pt idx="68192">
                  <c:v>766853000.89999998</c:v>
                </c:pt>
                <c:pt idx="68193">
                  <c:v>766864246.29999995</c:v>
                </c:pt>
                <c:pt idx="68194">
                  <c:v>766875491.79999995</c:v>
                </c:pt>
                <c:pt idx="68195">
                  <c:v>766886737.29999995</c:v>
                </c:pt>
                <c:pt idx="68196">
                  <c:v>766897982.79999995</c:v>
                </c:pt>
                <c:pt idx="68197">
                  <c:v>766909228.29999995</c:v>
                </c:pt>
                <c:pt idx="68198">
                  <c:v>766920473.79999995</c:v>
                </c:pt>
                <c:pt idx="68199">
                  <c:v>766931719.29999995</c:v>
                </c:pt>
                <c:pt idx="68200">
                  <c:v>766942964.79999995</c:v>
                </c:pt>
                <c:pt idx="68201">
                  <c:v>766954210.29999995</c:v>
                </c:pt>
                <c:pt idx="68202">
                  <c:v>766965455.79999995</c:v>
                </c:pt>
                <c:pt idx="68203">
                  <c:v>766976701.29999995</c:v>
                </c:pt>
                <c:pt idx="68204">
                  <c:v>766987946.79999995</c:v>
                </c:pt>
                <c:pt idx="68205">
                  <c:v>766999192.29999995</c:v>
                </c:pt>
                <c:pt idx="68206">
                  <c:v>767010437.79999995</c:v>
                </c:pt>
                <c:pt idx="68207">
                  <c:v>767021683.29999995</c:v>
                </c:pt>
                <c:pt idx="68208">
                  <c:v>767032928.79999995</c:v>
                </c:pt>
                <c:pt idx="68209">
                  <c:v>767044174.29999995</c:v>
                </c:pt>
                <c:pt idx="68210">
                  <c:v>767055419.79999995</c:v>
                </c:pt>
                <c:pt idx="68211">
                  <c:v>767066665.29999995</c:v>
                </c:pt>
                <c:pt idx="68212">
                  <c:v>767077910.79999995</c:v>
                </c:pt>
                <c:pt idx="68213">
                  <c:v>767089156.29999995</c:v>
                </c:pt>
                <c:pt idx="68214">
                  <c:v>767100401.79999995</c:v>
                </c:pt>
                <c:pt idx="68215">
                  <c:v>767111647.29999995</c:v>
                </c:pt>
                <c:pt idx="68216">
                  <c:v>767122892.79999995</c:v>
                </c:pt>
                <c:pt idx="68217">
                  <c:v>767134138.29999995</c:v>
                </c:pt>
                <c:pt idx="68218">
                  <c:v>767145383.79999995</c:v>
                </c:pt>
                <c:pt idx="68219">
                  <c:v>767156629.29999995</c:v>
                </c:pt>
                <c:pt idx="68220">
                  <c:v>767167874.79999995</c:v>
                </c:pt>
                <c:pt idx="68221">
                  <c:v>767179120.29999995</c:v>
                </c:pt>
                <c:pt idx="68222">
                  <c:v>767190365.79999995</c:v>
                </c:pt>
                <c:pt idx="68223">
                  <c:v>767201611.29999995</c:v>
                </c:pt>
                <c:pt idx="68224">
                  <c:v>767212856.79999995</c:v>
                </c:pt>
                <c:pt idx="68225">
                  <c:v>767224102.29999995</c:v>
                </c:pt>
                <c:pt idx="68226">
                  <c:v>767235347.79999995</c:v>
                </c:pt>
                <c:pt idx="68227">
                  <c:v>767246593.29999995</c:v>
                </c:pt>
                <c:pt idx="68228">
                  <c:v>767257838.79999995</c:v>
                </c:pt>
                <c:pt idx="68229">
                  <c:v>767269084.29999995</c:v>
                </c:pt>
                <c:pt idx="68230">
                  <c:v>767280329.79999995</c:v>
                </c:pt>
                <c:pt idx="68231">
                  <c:v>767291575.29999995</c:v>
                </c:pt>
                <c:pt idx="68232">
                  <c:v>767302820.79999995</c:v>
                </c:pt>
                <c:pt idx="68233">
                  <c:v>767314066.29999995</c:v>
                </c:pt>
                <c:pt idx="68234">
                  <c:v>767325311.79999995</c:v>
                </c:pt>
                <c:pt idx="68235">
                  <c:v>767336557.29999995</c:v>
                </c:pt>
                <c:pt idx="68236">
                  <c:v>767347802.79999995</c:v>
                </c:pt>
                <c:pt idx="68237">
                  <c:v>767359048.29999995</c:v>
                </c:pt>
                <c:pt idx="68238">
                  <c:v>767370293.79999995</c:v>
                </c:pt>
                <c:pt idx="68239">
                  <c:v>767381539.29999995</c:v>
                </c:pt>
                <c:pt idx="68240">
                  <c:v>767392784.79999995</c:v>
                </c:pt>
                <c:pt idx="68241">
                  <c:v>767404030.29999995</c:v>
                </c:pt>
                <c:pt idx="68242">
                  <c:v>767415275.79999995</c:v>
                </c:pt>
                <c:pt idx="68243">
                  <c:v>767426521.29999995</c:v>
                </c:pt>
                <c:pt idx="68244">
                  <c:v>767437766.70000005</c:v>
                </c:pt>
                <c:pt idx="68245">
                  <c:v>767449012.20000005</c:v>
                </c:pt>
                <c:pt idx="68246">
                  <c:v>767460257.70000005</c:v>
                </c:pt>
                <c:pt idx="68247">
                  <c:v>767471503.20000005</c:v>
                </c:pt>
                <c:pt idx="68248">
                  <c:v>767482748.70000005</c:v>
                </c:pt>
                <c:pt idx="68249">
                  <c:v>767493994.20000005</c:v>
                </c:pt>
                <c:pt idx="68250">
                  <c:v>767505239.70000005</c:v>
                </c:pt>
                <c:pt idx="68251">
                  <c:v>767516485.20000005</c:v>
                </c:pt>
                <c:pt idx="68252">
                  <c:v>767527730.70000005</c:v>
                </c:pt>
                <c:pt idx="68253">
                  <c:v>767538976.20000005</c:v>
                </c:pt>
                <c:pt idx="68254">
                  <c:v>767550221.70000005</c:v>
                </c:pt>
                <c:pt idx="68255">
                  <c:v>767561467.20000005</c:v>
                </c:pt>
                <c:pt idx="68256">
                  <c:v>767572712.70000005</c:v>
                </c:pt>
                <c:pt idx="68257">
                  <c:v>767583958.20000005</c:v>
                </c:pt>
                <c:pt idx="68258">
                  <c:v>767595203.70000005</c:v>
                </c:pt>
                <c:pt idx="68259">
                  <c:v>767606449.20000005</c:v>
                </c:pt>
                <c:pt idx="68260">
                  <c:v>767617694.70000005</c:v>
                </c:pt>
                <c:pt idx="68261">
                  <c:v>767628940.20000005</c:v>
                </c:pt>
                <c:pt idx="68262">
                  <c:v>767640185.70000005</c:v>
                </c:pt>
                <c:pt idx="68263">
                  <c:v>767651431.20000005</c:v>
                </c:pt>
                <c:pt idx="68264">
                  <c:v>767662676.70000005</c:v>
                </c:pt>
                <c:pt idx="68265">
                  <c:v>767673922.20000005</c:v>
                </c:pt>
                <c:pt idx="68266">
                  <c:v>767685167.70000005</c:v>
                </c:pt>
                <c:pt idx="68267">
                  <c:v>767696413.20000005</c:v>
                </c:pt>
                <c:pt idx="68268">
                  <c:v>767707658.70000005</c:v>
                </c:pt>
                <c:pt idx="68269">
                  <c:v>767718904.20000005</c:v>
                </c:pt>
                <c:pt idx="68270">
                  <c:v>767730149.70000005</c:v>
                </c:pt>
                <c:pt idx="68271">
                  <c:v>767741395.20000005</c:v>
                </c:pt>
                <c:pt idx="68272">
                  <c:v>767752640.70000005</c:v>
                </c:pt>
                <c:pt idx="68273">
                  <c:v>767763886.20000005</c:v>
                </c:pt>
                <c:pt idx="68274">
                  <c:v>767775131.70000005</c:v>
                </c:pt>
                <c:pt idx="68275">
                  <c:v>767786377.20000005</c:v>
                </c:pt>
                <c:pt idx="68276">
                  <c:v>767797622.70000005</c:v>
                </c:pt>
                <c:pt idx="68277">
                  <c:v>767808868.20000005</c:v>
                </c:pt>
                <c:pt idx="68278">
                  <c:v>767820113.70000005</c:v>
                </c:pt>
                <c:pt idx="68279">
                  <c:v>767831359.20000005</c:v>
                </c:pt>
                <c:pt idx="68280">
                  <c:v>767842604.70000005</c:v>
                </c:pt>
                <c:pt idx="68281">
                  <c:v>767853850.20000005</c:v>
                </c:pt>
                <c:pt idx="68282">
                  <c:v>767865095.70000005</c:v>
                </c:pt>
                <c:pt idx="68283">
                  <c:v>767876341.20000005</c:v>
                </c:pt>
                <c:pt idx="68284">
                  <c:v>767887586.70000005</c:v>
                </c:pt>
                <c:pt idx="68285">
                  <c:v>767898832.20000005</c:v>
                </c:pt>
                <c:pt idx="68286">
                  <c:v>767910077.70000005</c:v>
                </c:pt>
                <c:pt idx="68287">
                  <c:v>767921323.20000005</c:v>
                </c:pt>
                <c:pt idx="68288">
                  <c:v>767932568.70000005</c:v>
                </c:pt>
                <c:pt idx="68289">
                  <c:v>767943814.20000005</c:v>
                </c:pt>
                <c:pt idx="68290">
                  <c:v>767955059.70000005</c:v>
                </c:pt>
                <c:pt idx="68291">
                  <c:v>767966305.20000005</c:v>
                </c:pt>
                <c:pt idx="68292">
                  <c:v>767977550.70000005</c:v>
                </c:pt>
                <c:pt idx="68293">
                  <c:v>767988796.20000005</c:v>
                </c:pt>
                <c:pt idx="68294">
                  <c:v>768000041.60000002</c:v>
                </c:pt>
                <c:pt idx="68295">
                  <c:v>768011287.10000002</c:v>
                </c:pt>
                <c:pt idx="68296">
                  <c:v>768022532.60000002</c:v>
                </c:pt>
                <c:pt idx="68297">
                  <c:v>768033778.10000002</c:v>
                </c:pt>
                <c:pt idx="68298">
                  <c:v>768045023.60000002</c:v>
                </c:pt>
                <c:pt idx="68299">
                  <c:v>768056269.10000002</c:v>
                </c:pt>
                <c:pt idx="68300">
                  <c:v>768067514.60000002</c:v>
                </c:pt>
                <c:pt idx="68301">
                  <c:v>768078760.10000002</c:v>
                </c:pt>
                <c:pt idx="68302">
                  <c:v>768090005.60000002</c:v>
                </c:pt>
                <c:pt idx="68303">
                  <c:v>768101251.10000002</c:v>
                </c:pt>
                <c:pt idx="68304">
                  <c:v>768112496.60000002</c:v>
                </c:pt>
                <c:pt idx="68305">
                  <c:v>768123742.10000002</c:v>
                </c:pt>
                <c:pt idx="68306">
                  <c:v>768134987.60000002</c:v>
                </c:pt>
                <c:pt idx="68307">
                  <c:v>768146233.10000002</c:v>
                </c:pt>
                <c:pt idx="68308">
                  <c:v>768157478.60000002</c:v>
                </c:pt>
                <c:pt idx="68309">
                  <c:v>768168724.10000002</c:v>
                </c:pt>
                <c:pt idx="68310">
                  <c:v>768179969.60000002</c:v>
                </c:pt>
                <c:pt idx="68311">
                  <c:v>768191215.10000002</c:v>
                </c:pt>
                <c:pt idx="68312">
                  <c:v>768202460.60000002</c:v>
                </c:pt>
                <c:pt idx="68313">
                  <c:v>768213706.10000002</c:v>
                </c:pt>
                <c:pt idx="68314">
                  <c:v>768224951.60000002</c:v>
                </c:pt>
                <c:pt idx="68315">
                  <c:v>768236197.10000002</c:v>
                </c:pt>
                <c:pt idx="68316">
                  <c:v>768247442.60000002</c:v>
                </c:pt>
                <c:pt idx="68317">
                  <c:v>768258688.10000002</c:v>
                </c:pt>
                <c:pt idx="68318">
                  <c:v>768269933.60000002</c:v>
                </c:pt>
                <c:pt idx="68319">
                  <c:v>768281179.10000002</c:v>
                </c:pt>
                <c:pt idx="68320">
                  <c:v>768292424.60000002</c:v>
                </c:pt>
                <c:pt idx="68321">
                  <c:v>768303670.10000002</c:v>
                </c:pt>
                <c:pt idx="68322">
                  <c:v>768314915.60000002</c:v>
                </c:pt>
                <c:pt idx="68323">
                  <c:v>768326161.10000002</c:v>
                </c:pt>
                <c:pt idx="68324">
                  <c:v>768337406.60000002</c:v>
                </c:pt>
                <c:pt idx="68325">
                  <c:v>768348652.10000002</c:v>
                </c:pt>
                <c:pt idx="68326">
                  <c:v>768359897.60000002</c:v>
                </c:pt>
                <c:pt idx="68327">
                  <c:v>768371143.10000002</c:v>
                </c:pt>
                <c:pt idx="68328">
                  <c:v>768382388.60000002</c:v>
                </c:pt>
                <c:pt idx="68329">
                  <c:v>768393634.10000002</c:v>
                </c:pt>
                <c:pt idx="68330">
                  <c:v>768404879.60000002</c:v>
                </c:pt>
                <c:pt idx="68331">
                  <c:v>768416125.10000002</c:v>
                </c:pt>
                <c:pt idx="68332">
                  <c:v>768427370.60000002</c:v>
                </c:pt>
                <c:pt idx="68333">
                  <c:v>768438616.10000002</c:v>
                </c:pt>
                <c:pt idx="68334">
                  <c:v>768449861.60000002</c:v>
                </c:pt>
                <c:pt idx="68335">
                  <c:v>768461107.10000002</c:v>
                </c:pt>
                <c:pt idx="68336">
                  <c:v>768472352.60000002</c:v>
                </c:pt>
                <c:pt idx="68337">
                  <c:v>768483598.10000002</c:v>
                </c:pt>
                <c:pt idx="68338">
                  <c:v>768494843.60000002</c:v>
                </c:pt>
                <c:pt idx="68339">
                  <c:v>768506089.10000002</c:v>
                </c:pt>
                <c:pt idx="68340">
                  <c:v>768517334.60000002</c:v>
                </c:pt>
                <c:pt idx="68341">
                  <c:v>768528580.10000002</c:v>
                </c:pt>
                <c:pt idx="68342">
                  <c:v>768539825.60000002</c:v>
                </c:pt>
                <c:pt idx="68343">
                  <c:v>768551071.10000002</c:v>
                </c:pt>
                <c:pt idx="68344">
                  <c:v>768562316.5</c:v>
                </c:pt>
                <c:pt idx="68345">
                  <c:v>768573562</c:v>
                </c:pt>
                <c:pt idx="68346">
                  <c:v>768584807.5</c:v>
                </c:pt>
                <c:pt idx="68347">
                  <c:v>768596053</c:v>
                </c:pt>
                <c:pt idx="68348">
                  <c:v>768607298.5</c:v>
                </c:pt>
                <c:pt idx="68349">
                  <c:v>768618544</c:v>
                </c:pt>
                <c:pt idx="68350">
                  <c:v>768629789.5</c:v>
                </c:pt>
                <c:pt idx="68351">
                  <c:v>768641035</c:v>
                </c:pt>
                <c:pt idx="68352">
                  <c:v>768652280.5</c:v>
                </c:pt>
                <c:pt idx="68353">
                  <c:v>768663526</c:v>
                </c:pt>
                <c:pt idx="68354">
                  <c:v>768674771.5</c:v>
                </c:pt>
                <c:pt idx="68355">
                  <c:v>768686017</c:v>
                </c:pt>
                <c:pt idx="68356">
                  <c:v>768697262.5</c:v>
                </c:pt>
                <c:pt idx="68357">
                  <c:v>768708508</c:v>
                </c:pt>
                <c:pt idx="68358">
                  <c:v>768719753.5</c:v>
                </c:pt>
                <c:pt idx="68359">
                  <c:v>768730999</c:v>
                </c:pt>
                <c:pt idx="68360">
                  <c:v>768742244.5</c:v>
                </c:pt>
                <c:pt idx="68361">
                  <c:v>768753490</c:v>
                </c:pt>
                <c:pt idx="68362">
                  <c:v>768764735.5</c:v>
                </c:pt>
                <c:pt idx="68363">
                  <c:v>768775981</c:v>
                </c:pt>
                <c:pt idx="68364">
                  <c:v>768787226.5</c:v>
                </c:pt>
                <c:pt idx="68365">
                  <c:v>768798472</c:v>
                </c:pt>
                <c:pt idx="68366">
                  <c:v>768809717.5</c:v>
                </c:pt>
                <c:pt idx="68367">
                  <c:v>768820963</c:v>
                </c:pt>
                <c:pt idx="68368">
                  <c:v>768832208.5</c:v>
                </c:pt>
                <c:pt idx="68369">
                  <c:v>768843454</c:v>
                </c:pt>
                <c:pt idx="68370">
                  <c:v>768854699.5</c:v>
                </c:pt>
                <c:pt idx="68371">
                  <c:v>768865945</c:v>
                </c:pt>
                <c:pt idx="68372">
                  <c:v>768877190.5</c:v>
                </c:pt>
                <c:pt idx="68373">
                  <c:v>768888436</c:v>
                </c:pt>
                <c:pt idx="68374">
                  <c:v>768899681.5</c:v>
                </c:pt>
                <c:pt idx="68375">
                  <c:v>768910927</c:v>
                </c:pt>
                <c:pt idx="68376">
                  <c:v>768922172.5</c:v>
                </c:pt>
                <c:pt idx="68377">
                  <c:v>768933418</c:v>
                </c:pt>
                <c:pt idx="68378">
                  <c:v>768944663.5</c:v>
                </c:pt>
                <c:pt idx="68379">
                  <c:v>768955909</c:v>
                </c:pt>
                <c:pt idx="68380">
                  <c:v>768967154.5</c:v>
                </c:pt>
                <c:pt idx="68381">
                  <c:v>768978400</c:v>
                </c:pt>
                <c:pt idx="68382">
                  <c:v>768989645.5</c:v>
                </c:pt>
                <c:pt idx="68383">
                  <c:v>769000891</c:v>
                </c:pt>
                <c:pt idx="68384">
                  <c:v>769012136.5</c:v>
                </c:pt>
                <c:pt idx="68385">
                  <c:v>769023382</c:v>
                </c:pt>
                <c:pt idx="68386">
                  <c:v>769034627.5</c:v>
                </c:pt>
                <c:pt idx="68387">
                  <c:v>769045873</c:v>
                </c:pt>
                <c:pt idx="68388">
                  <c:v>769057118.5</c:v>
                </c:pt>
                <c:pt idx="68389">
                  <c:v>769068364</c:v>
                </c:pt>
                <c:pt idx="68390">
                  <c:v>769079609.5</c:v>
                </c:pt>
                <c:pt idx="68391">
                  <c:v>769090855</c:v>
                </c:pt>
                <c:pt idx="68392">
                  <c:v>769102100.5</c:v>
                </c:pt>
                <c:pt idx="68393">
                  <c:v>769113346</c:v>
                </c:pt>
                <c:pt idx="68394">
                  <c:v>769124591.5</c:v>
                </c:pt>
                <c:pt idx="68395">
                  <c:v>769135836.89999998</c:v>
                </c:pt>
                <c:pt idx="68396">
                  <c:v>769147082.39999998</c:v>
                </c:pt>
                <c:pt idx="68397">
                  <c:v>769158327.89999998</c:v>
                </c:pt>
                <c:pt idx="68398">
                  <c:v>769169573.39999998</c:v>
                </c:pt>
                <c:pt idx="68399">
                  <c:v>769180818.89999998</c:v>
                </c:pt>
                <c:pt idx="68400">
                  <c:v>769192064.39999998</c:v>
                </c:pt>
                <c:pt idx="68401">
                  <c:v>769203309.89999998</c:v>
                </c:pt>
                <c:pt idx="68402">
                  <c:v>769214555.39999998</c:v>
                </c:pt>
                <c:pt idx="68403">
                  <c:v>769225800.89999998</c:v>
                </c:pt>
                <c:pt idx="68404">
                  <c:v>769237046.39999998</c:v>
                </c:pt>
                <c:pt idx="68405">
                  <c:v>769248291.89999998</c:v>
                </c:pt>
                <c:pt idx="68406">
                  <c:v>769259537.39999998</c:v>
                </c:pt>
                <c:pt idx="68407">
                  <c:v>769270782.89999998</c:v>
                </c:pt>
                <c:pt idx="68408">
                  <c:v>769282028.39999998</c:v>
                </c:pt>
                <c:pt idx="68409">
                  <c:v>769293273.89999998</c:v>
                </c:pt>
                <c:pt idx="68410">
                  <c:v>769304519.39999998</c:v>
                </c:pt>
                <c:pt idx="68411">
                  <c:v>769315764.89999998</c:v>
                </c:pt>
                <c:pt idx="68412">
                  <c:v>769327010.39999998</c:v>
                </c:pt>
                <c:pt idx="68413">
                  <c:v>769338255.89999998</c:v>
                </c:pt>
                <c:pt idx="68414">
                  <c:v>769349501.39999998</c:v>
                </c:pt>
                <c:pt idx="68415">
                  <c:v>769360746.89999998</c:v>
                </c:pt>
                <c:pt idx="68416">
                  <c:v>769371992.39999998</c:v>
                </c:pt>
                <c:pt idx="68417">
                  <c:v>769383237.89999998</c:v>
                </c:pt>
                <c:pt idx="68418">
                  <c:v>769394483.39999998</c:v>
                </c:pt>
                <c:pt idx="68419">
                  <c:v>769405728.89999998</c:v>
                </c:pt>
                <c:pt idx="68420">
                  <c:v>769416974.39999998</c:v>
                </c:pt>
                <c:pt idx="68421">
                  <c:v>769428219.89999998</c:v>
                </c:pt>
                <c:pt idx="68422">
                  <c:v>769439465.39999998</c:v>
                </c:pt>
                <c:pt idx="68423">
                  <c:v>769450710.89999998</c:v>
                </c:pt>
                <c:pt idx="68424">
                  <c:v>769461956.39999998</c:v>
                </c:pt>
                <c:pt idx="68425">
                  <c:v>769473201.89999998</c:v>
                </c:pt>
                <c:pt idx="68426">
                  <c:v>769484447.39999998</c:v>
                </c:pt>
                <c:pt idx="68427">
                  <c:v>769495692.89999998</c:v>
                </c:pt>
                <c:pt idx="68428">
                  <c:v>769506938.39999998</c:v>
                </c:pt>
                <c:pt idx="68429">
                  <c:v>769518183.89999998</c:v>
                </c:pt>
                <c:pt idx="68430">
                  <c:v>769529429.39999998</c:v>
                </c:pt>
                <c:pt idx="68431">
                  <c:v>769540674.89999998</c:v>
                </c:pt>
                <c:pt idx="68432">
                  <c:v>769551920.39999998</c:v>
                </c:pt>
                <c:pt idx="68433">
                  <c:v>769563165.89999998</c:v>
                </c:pt>
                <c:pt idx="68434">
                  <c:v>769574411.39999998</c:v>
                </c:pt>
                <c:pt idx="68435">
                  <c:v>769585656.89999998</c:v>
                </c:pt>
                <c:pt idx="68436">
                  <c:v>769596902.39999998</c:v>
                </c:pt>
                <c:pt idx="68437">
                  <c:v>769608147.89999998</c:v>
                </c:pt>
                <c:pt idx="68438">
                  <c:v>769619393.39999998</c:v>
                </c:pt>
                <c:pt idx="68439">
                  <c:v>769630638.89999998</c:v>
                </c:pt>
                <c:pt idx="68440">
                  <c:v>769641884.39999998</c:v>
                </c:pt>
                <c:pt idx="68441">
                  <c:v>769653129.89999998</c:v>
                </c:pt>
                <c:pt idx="68442">
                  <c:v>769664375.39999998</c:v>
                </c:pt>
                <c:pt idx="68443">
                  <c:v>769675620.89999998</c:v>
                </c:pt>
                <c:pt idx="68444">
                  <c:v>769686866.39999998</c:v>
                </c:pt>
                <c:pt idx="68445">
                  <c:v>769698111.79999995</c:v>
                </c:pt>
                <c:pt idx="68446">
                  <c:v>769709357.29999995</c:v>
                </c:pt>
                <c:pt idx="68447">
                  <c:v>769720602.79999995</c:v>
                </c:pt>
                <c:pt idx="68448">
                  <c:v>769731848.29999995</c:v>
                </c:pt>
                <c:pt idx="68449">
                  <c:v>769743093.79999995</c:v>
                </c:pt>
                <c:pt idx="68450">
                  <c:v>769754339.29999995</c:v>
                </c:pt>
                <c:pt idx="68451">
                  <c:v>769765584.79999995</c:v>
                </c:pt>
                <c:pt idx="68452">
                  <c:v>769776830.29999995</c:v>
                </c:pt>
                <c:pt idx="68453">
                  <c:v>769788075.79999995</c:v>
                </c:pt>
                <c:pt idx="68454">
                  <c:v>769799321.29999995</c:v>
                </c:pt>
                <c:pt idx="68455">
                  <c:v>769810566.79999995</c:v>
                </c:pt>
                <c:pt idx="68456">
                  <c:v>769821812.29999995</c:v>
                </c:pt>
                <c:pt idx="68457">
                  <c:v>769833057.79999995</c:v>
                </c:pt>
                <c:pt idx="68458">
                  <c:v>769844303.29999995</c:v>
                </c:pt>
                <c:pt idx="68459">
                  <c:v>769855548.79999995</c:v>
                </c:pt>
                <c:pt idx="68460">
                  <c:v>769866794.29999995</c:v>
                </c:pt>
                <c:pt idx="68461">
                  <c:v>769878039.79999995</c:v>
                </c:pt>
                <c:pt idx="68462">
                  <c:v>769889285.29999995</c:v>
                </c:pt>
                <c:pt idx="68463">
                  <c:v>769900530.79999995</c:v>
                </c:pt>
                <c:pt idx="68464">
                  <c:v>769911776.29999995</c:v>
                </c:pt>
                <c:pt idx="68465">
                  <c:v>769923021.79999995</c:v>
                </c:pt>
                <c:pt idx="68466">
                  <c:v>769934267.29999995</c:v>
                </c:pt>
                <c:pt idx="68467">
                  <c:v>769945512.79999995</c:v>
                </c:pt>
                <c:pt idx="68468">
                  <c:v>769956758.29999995</c:v>
                </c:pt>
                <c:pt idx="68469">
                  <c:v>769968003.79999995</c:v>
                </c:pt>
                <c:pt idx="68470">
                  <c:v>769979249.29999995</c:v>
                </c:pt>
                <c:pt idx="68471">
                  <c:v>769990494.79999995</c:v>
                </c:pt>
                <c:pt idx="68472">
                  <c:v>770001740.29999995</c:v>
                </c:pt>
                <c:pt idx="68473">
                  <c:v>770012985.79999995</c:v>
                </c:pt>
                <c:pt idx="68474">
                  <c:v>770024231.29999995</c:v>
                </c:pt>
                <c:pt idx="68475">
                  <c:v>770035476.79999995</c:v>
                </c:pt>
                <c:pt idx="68476">
                  <c:v>770046722.29999995</c:v>
                </c:pt>
                <c:pt idx="68477">
                  <c:v>770057967.79999995</c:v>
                </c:pt>
                <c:pt idx="68478">
                  <c:v>770069213.29999995</c:v>
                </c:pt>
                <c:pt idx="68479">
                  <c:v>770080458.79999995</c:v>
                </c:pt>
                <c:pt idx="68480">
                  <c:v>770091704.29999995</c:v>
                </c:pt>
                <c:pt idx="68481">
                  <c:v>770102949.79999995</c:v>
                </c:pt>
                <c:pt idx="68482">
                  <c:v>770114195.29999995</c:v>
                </c:pt>
                <c:pt idx="68483">
                  <c:v>770125440.79999995</c:v>
                </c:pt>
                <c:pt idx="68484">
                  <c:v>770136686.29999995</c:v>
                </c:pt>
                <c:pt idx="68485">
                  <c:v>770147931.79999995</c:v>
                </c:pt>
                <c:pt idx="68486">
                  <c:v>770159177.29999995</c:v>
                </c:pt>
                <c:pt idx="68487">
                  <c:v>770170422.79999995</c:v>
                </c:pt>
                <c:pt idx="68488">
                  <c:v>770181668.29999995</c:v>
                </c:pt>
                <c:pt idx="68489">
                  <c:v>770192913.79999995</c:v>
                </c:pt>
                <c:pt idx="68490">
                  <c:v>770204159.29999995</c:v>
                </c:pt>
                <c:pt idx="68491">
                  <c:v>770215404.79999995</c:v>
                </c:pt>
                <c:pt idx="68492">
                  <c:v>770226650.29999995</c:v>
                </c:pt>
                <c:pt idx="68493">
                  <c:v>770237895.79999995</c:v>
                </c:pt>
                <c:pt idx="68494">
                  <c:v>770249141.29999995</c:v>
                </c:pt>
                <c:pt idx="68495">
                  <c:v>770260386.79999995</c:v>
                </c:pt>
                <c:pt idx="68496">
                  <c:v>770271632.20000005</c:v>
                </c:pt>
                <c:pt idx="68497">
                  <c:v>770282877.70000005</c:v>
                </c:pt>
                <c:pt idx="68498">
                  <c:v>770294123.20000005</c:v>
                </c:pt>
                <c:pt idx="68499">
                  <c:v>770305368.70000005</c:v>
                </c:pt>
                <c:pt idx="68500">
                  <c:v>770316614.20000005</c:v>
                </c:pt>
                <c:pt idx="68501">
                  <c:v>770327859.70000005</c:v>
                </c:pt>
                <c:pt idx="68502">
                  <c:v>770339105.20000005</c:v>
                </c:pt>
                <c:pt idx="68503">
                  <c:v>770350350.70000005</c:v>
                </c:pt>
                <c:pt idx="68504">
                  <c:v>770361596.20000005</c:v>
                </c:pt>
                <c:pt idx="68505">
                  <c:v>770372841.70000005</c:v>
                </c:pt>
                <c:pt idx="68506">
                  <c:v>770384087.20000005</c:v>
                </c:pt>
                <c:pt idx="68507">
                  <c:v>770395332.70000005</c:v>
                </c:pt>
                <c:pt idx="68508">
                  <c:v>770406578.20000005</c:v>
                </c:pt>
                <c:pt idx="68509">
                  <c:v>770417823.70000005</c:v>
                </c:pt>
                <c:pt idx="68510">
                  <c:v>770429069.20000005</c:v>
                </c:pt>
                <c:pt idx="68511">
                  <c:v>770440314.70000005</c:v>
                </c:pt>
                <c:pt idx="68512">
                  <c:v>770451560.20000005</c:v>
                </c:pt>
                <c:pt idx="68513">
                  <c:v>770462805.70000005</c:v>
                </c:pt>
                <c:pt idx="68514">
                  <c:v>770474051.20000005</c:v>
                </c:pt>
                <c:pt idx="68515">
                  <c:v>770485296.70000005</c:v>
                </c:pt>
                <c:pt idx="68516">
                  <c:v>770496542.20000005</c:v>
                </c:pt>
                <c:pt idx="68517">
                  <c:v>770507787.70000005</c:v>
                </c:pt>
                <c:pt idx="68518">
                  <c:v>770519033.20000005</c:v>
                </c:pt>
                <c:pt idx="68519">
                  <c:v>770530278.70000005</c:v>
                </c:pt>
                <c:pt idx="68520">
                  <c:v>770541524.20000005</c:v>
                </c:pt>
                <c:pt idx="68521">
                  <c:v>770552769.70000005</c:v>
                </c:pt>
                <c:pt idx="68522">
                  <c:v>770564015.20000005</c:v>
                </c:pt>
                <c:pt idx="68523">
                  <c:v>770575260.70000005</c:v>
                </c:pt>
                <c:pt idx="68524">
                  <c:v>770586506.20000005</c:v>
                </c:pt>
                <c:pt idx="68525">
                  <c:v>770597751.70000005</c:v>
                </c:pt>
                <c:pt idx="68526">
                  <c:v>770608997.20000005</c:v>
                </c:pt>
                <c:pt idx="68527">
                  <c:v>770620242.70000005</c:v>
                </c:pt>
                <c:pt idx="68528">
                  <c:v>770631488.20000005</c:v>
                </c:pt>
                <c:pt idx="68529">
                  <c:v>770642733.70000005</c:v>
                </c:pt>
                <c:pt idx="68530">
                  <c:v>770653979.20000005</c:v>
                </c:pt>
                <c:pt idx="68531">
                  <c:v>770665224.70000005</c:v>
                </c:pt>
                <c:pt idx="68532">
                  <c:v>770676470.20000005</c:v>
                </c:pt>
                <c:pt idx="68533">
                  <c:v>770687715.70000005</c:v>
                </c:pt>
                <c:pt idx="68534">
                  <c:v>770698961.20000005</c:v>
                </c:pt>
                <c:pt idx="68535">
                  <c:v>770710206.70000005</c:v>
                </c:pt>
                <c:pt idx="68536">
                  <c:v>770721452.20000005</c:v>
                </c:pt>
                <c:pt idx="68537">
                  <c:v>770732697.70000005</c:v>
                </c:pt>
                <c:pt idx="68538">
                  <c:v>770743943.20000005</c:v>
                </c:pt>
                <c:pt idx="68539">
                  <c:v>770755188.70000005</c:v>
                </c:pt>
                <c:pt idx="68540">
                  <c:v>770766434.20000005</c:v>
                </c:pt>
                <c:pt idx="68541">
                  <c:v>770777679.70000005</c:v>
                </c:pt>
                <c:pt idx="68542">
                  <c:v>770788925.20000005</c:v>
                </c:pt>
                <c:pt idx="68543">
                  <c:v>770800170.70000005</c:v>
                </c:pt>
                <c:pt idx="68544">
                  <c:v>770811416.20000005</c:v>
                </c:pt>
                <c:pt idx="68545">
                  <c:v>770822661.70000005</c:v>
                </c:pt>
                <c:pt idx="68546">
                  <c:v>770833907.10000002</c:v>
                </c:pt>
                <c:pt idx="68547">
                  <c:v>770845152.60000002</c:v>
                </c:pt>
                <c:pt idx="68548">
                  <c:v>770856398.10000002</c:v>
                </c:pt>
                <c:pt idx="68549">
                  <c:v>770867643.60000002</c:v>
                </c:pt>
                <c:pt idx="68550">
                  <c:v>770878889.10000002</c:v>
                </c:pt>
                <c:pt idx="68551">
                  <c:v>770890134.60000002</c:v>
                </c:pt>
                <c:pt idx="68552">
                  <c:v>770901380.10000002</c:v>
                </c:pt>
                <c:pt idx="68553">
                  <c:v>770912625.60000002</c:v>
                </c:pt>
                <c:pt idx="68554">
                  <c:v>770923871.10000002</c:v>
                </c:pt>
                <c:pt idx="68555">
                  <c:v>770935116.60000002</c:v>
                </c:pt>
                <c:pt idx="68556">
                  <c:v>770946362.10000002</c:v>
                </c:pt>
                <c:pt idx="68557">
                  <c:v>770957607.60000002</c:v>
                </c:pt>
                <c:pt idx="68558">
                  <c:v>770968853.10000002</c:v>
                </c:pt>
                <c:pt idx="68559">
                  <c:v>770980098.60000002</c:v>
                </c:pt>
                <c:pt idx="68560">
                  <c:v>770991344.10000002</c:v>
                </c:pt>
                <c:pt idx="68561">
                  <c:v>771002589.60000002</c:v>
                </c:pt>
                <c:pt idx="68562">
                  <c:v>771013835.10000002</c:v>
                </c:pt>
                <c:pt idx="68563">
                  <c:v>771025080.60000002</c:v>
                </c:pt>
                <c:pt idx="68564">
                  <c:v>771036326.10000002</c:v>
                </c:pt>
                <c:pt idx="68565">
                  <c:v>771047571.60000002</c:v>
                </c:pt>
                <c:pt idx="68566">
                  <c:v>771058817.10000002</c:v>
                </c:pt>
                <c:pt idx="68567">
                  <c:v>771070062.60000002</c:v>
                </c:pt>
                <c:pt idx="68568">
                  <c:v>771081308.10000002</c:v>
                </c:pt>
                <c:pt idx="68569">
                  <c:v>771092553.60000002</c:v>
                </c:pt>
                <c:pt idx="68570">
                  <c:v>771103799.10000002</c:v>
                </c:pt>
                <c:pt idx="68571">
                  <c:v>771115044.60000002</c:v>
                </c:pt>
                <c:pt idx="68572">
                  <c:v>771126290.10000002</c:v>
                </c:pt>
                <c:pt idx="68573">
                  <c:v>771137535.60000002</c:v>
                </c:pt>
                <c:pt idx="68574">
                  <c:v>771148781.10000002</c:v>
                </c:pt>
                <c:pt idx="68575">
                  <c:v>771160026.60000002</c:v>
                </c:pt>
                <c:pt idx="68576">
                  <c:v>771171272.10000002</c:v>
                </c:pt>
                <c:pt idx="68577">
                  <c:v>771182517.60000002</c:v>
                </c:pt>
                <c:pt idx="68578">
                  <c:v>771193763.10000002</c:v>
                </c:pt>
                <c:pt idx="68579">
                  <c:v>771205008.60000002</c:v>
                </c:pt>
                <c:pt idx="68580">
                  <c:v>771216254.10000002</c:v>
                </c:pt>
                <c:pt idx="68581">
                  <c:v>771227499.60000002</c:v>
                </c:pt>
                <c:pt idx="68582">
                  <c:v>771238745.10000002</c:v>
                </c:pt>
                <c:pt idx="68583">
                  <c:v>771249990.60000002</c:v>
                </c:pt>
                <c:pt idx="68584">
                  <c:v>771261236.10000002</c:v>
                </c:pt>
                <c:pt idx="68585">
                  <c:v>771272481.60000002</c:v>
                </c:pt>
                <c:pt idx="68586">
                  <c:v>771283727.10000002</c:v>
                </c:pt>
                <c:pt idx="68587">
                  <c:v>771294972.60000002</c:v>
                </c:pt>
                <c:pt idx="68588">
                  <c:v>771306218.10000002</c:v>
                </c:pt>
                <c:pt idx="68589">
                  <c:v>771317463.60000002</c:v>
                </c:pt>
                <c:pt idx="68590">
                  <c:v>771328709.10000002</c:v>
                </c:pt>
                <c:pt idx="68591">
                  <c:v>771339954.60000002</c:v>
                </c:pt>
                <c:pt idx="68592">
                  <c:v>771351200.10000002</c:v>
                </c:pt>
                <c:pt idx="68593">
                  <c:v>771362445.60000002</c:v>
                </c:pt>
                <c:pt idx="68594">
                  <c:v>771373691.10000002</c:v>
                </c:pt>
                <c:pt idx="68595">
                  <c:v>771384936.60000002</c:v>
                </c:pt>
                <c:pt idx="68596">
                  <c:v>771396182.10000002</c:v>
                </c:pt>
                <c:pt idx="68597">
                  <c:v>771407427.5</c:v>
                </c:pt>
                <c:pt idx="68598">
                  <c:v>771418673</c:v>
                </c:pt>
                <c:pt idx="68599">
                  <c:v>771429918.5</c:v>
                </c:pt>
                <c:pt idx="68600">
                  <c:v>771441164</c:v>
                </c:pt>
                <c:pt idx="68601">
                  <c:v>771452409.5</c:v>
                </c:pt>
                <c:pt idx="68602">
                  <c:v>771463655</c:v>
                </c:pt>
                <c:pt idx="68603">
                  <c:v>771474900.5</c:v>
                </c:pt>
                <c:pt idx="68604">
                  <c:v>771486146</c:v>
                </c:pt>
                <c:pt idx="68605">
                  <c:v>771497391.5</c:v>
                </c:pt>
                <c:pt idx="68606">
                  <c:v>771508637</c:v>
                </c:pt>
                <c:pt idx="68607">
                  <c:v>771519882.5</c:v>
                </c:pt>
                <c:pt idx="68608">
                  <c:v>771531128</c:v>
                </c:pt>
                <c:pt idx="68609">
                  <c:v>771542373.5</c:v>
                </c:pt>
                <c:pt idx="68610">
                  <c:v>771553619</c:v>
                </c:pt>
                <c:pt idx="68611">
                  <c:v>771564864.5</c:v>
                </c:pt>
                <c:pt idx="68612">
                  <c:v>771576110</c:v>
                </c:pt>
                <c:pt idx="68613">
                  <c:v>771587355.5</c:v>
                </c:pt>
                <c:pt idx="68614">
                  <c:v>771598601</c:v>
                </c:pt>
                <c:pt idx="68615">
                  <c:v>771609846.5</c:v>
                </c:pt>
                <c:pt idx="68616">
                  <c:v>771621092</c:v>
                </c:pt>
                <c:pt idx="68617">
                  <c:v>771632337.5</c:v>
                </c:pt>
                <c:pt idx="68618">
                  <c:v>771643583</c:v>
                </c:pt>
                <c:pt idx="68619">
                  <c:v>771654828.5</c:v>
                </c:pt>
                <c:pt idx="68620">
                  <c:v>771666074</c:v>
                </c:pt>
                <c:pt idx="68621">
                  <c:v>771677319.5</c:v>
                </c:pt>
                <c:pt idx="68622">
                  <c:v>771688565</c:v>
                </c:pt>
                <c:pt idx="68623">
                  <c:v>771699810.5</c:v>
                </c:pt>
                <c:pt idx="68624">
                  <c:v>771711056</c:v>
                </c:pt>
                <c:pt idx="68625">
                  <c:v>771722301.5</c:v>
                </c:pt>
                <c:pt idx="68626">
                  <c:v>771733547</c:v>
                </c:pt>
                <c:pt idx="68627">
                  <c:v>771744792.5</c:v>
                </c:pt>
                <c:pt idx="68628">
                  <c:v>771756038</c:v>
                </c:pt>
                <c:pt idx="68629">
                  <c:v>771767283.5</c:v>
                </c:pt>
                <c:pt idx="68630">
                  <c:v>771778529</c:v>
                </c:pt>
                <c:pt idx="68631">
                  <c:v>771789774.5</c:v>
                </c:pt>
                <c:pt idx="68632">
                  <c:v>771801020</c:v>
                </c:pt>
                <c:pt idx="68633">
                  <c:v>771812265.5</c:v>
                </c:pt>
                <c:pt idx="68634">
                  <c:v>771823511</c:v>
                </c:pt>
                <c:pt idx="68635">
                  <c:v>771834756.5</c:v>
                </c:pt>
                <c:pt idx="68636">
                  <c:v>771846002</c:v>
                </c:pt>
                <c:pt idx="68637">
                  <c:v>771857247.5</c:v>
                </c:pt>
                <c:pt idx="68638">
                  <c:v>771868493</c:v>
                </c:pt>
                <c:pt idx="68639">
                  <c:v>771879738.5</c:v>
                </c:pt>
                <c:pt idx="68640">
                  <c:v>771890984</c:v>
                </c:pt>
                <c:pt idx="68641">
                  <c:v>771902229.5</c:v>
                </c:pt>
                <c:pt idx="68642">
                  <c:v>771913475</c:v>
                </c:pt>
                <c:pt idx="68643">
                  <c:v>771924720.5</c:v>
                </c:pt>
                <c:pt idx="68644">
                  <c:v>771935966</c:v>
                </c:pt>
                <c:pt idx="68645">
                  <c:v>771947211.5</c:v>
                </c:pt>
                <c:pt idx="68646">
                  <c:v>771958457</c:v>
                </c:pt>
                <c:pt idx="68647">
                  <c:v>771969702.39999998</c:v>
                </c:pt>
                <c:pt idx="68648">
                  <c:v>771980947.89999998</c:v>
                </c:pt>
                <c:pt idx="68649">
                  <c:v>771992193.39999998</c:v>
                </c:pt>
                <c:pt idx="68650">
                  <c:v>772003438.89999998</c:v>
                </c:pt>
                <c:pt idx="68651">
                  <c:v>772014684.39999998</c:v>
                </c:pt>
                <c:pt idx="68652">
                  <c:v>772025929.89999998</c:v>
                </c:pt>
                <c:pt idx="68653">
                  <c:v>772037175.39999998</c:v>
                </c:pt>
                <c:pt idx="68654">
                  <c:v>772048420.89999998</c:v>
                </c:pt>
                <c:pt idx="68655">
                  <c:v>772059666.39999998</c:v>
                </c:pt>
                <c:pt idx="68656">
                  <c:v>772070911.89999998</c:v>
                </c:pt>
                <c:pt idx="68657">
                  <c:v>772082157.39999998</c:v>
                </c:pt>
                <c:pt idx="68658">
                  <c:v>772093402.89999998</c:v>
                </c:pt>
                <c:pt idx="68659">
                  <c:v>772104648.39999998</c:v>
                </c:pt>
                <c:pt idx="68660">
                  <c:v>772115893.89999998</c:v>
                </c:pt>
                <c:pt idx="68661">
                  <c:v>772127139.39999998</c:v>
                </c:pt>
                <c:pt idx="68662">
                  <c:v>772138384.89999998</c:v>
                </c:pt>
                <c:pt idx="68663">
                  <c:v>772149630.39999998</c:v>
                </c:pt>
                <c:pt idx="68664">
                  <c:v>772160875.89999998</c:v>
                </c:pt>
                <c:pt idx="68665">
                  <c:v>772172121.39999998</c:v>
                </c:pt>
                <c:pt idx="68666">
                  <c:v>772183366.89999998</c:v>
                </c:pt>
                <c:pt idx="68667">
                  <c:v>772194612.39999998</c:v>
                </c:pt>
                <c:pt idx="68668">
                  <c:v>772205857.89999998</c:v>
                </c:pt>
                <c:pt idx="68669">
                  <c:v>772217103.39999998</c:v>
                </c:pt>
                <c:pt idx="68670">
                  <c:v>772228348.89999998</c:v>
                </c:pt>
                <c:pt idx="68671">
                  <c:v>772239594.39999998</c:v>
                </c:pt>
                <c:pt idx="68672">
                  <c:v>772250839.89999998</c:v>
                </c:pt>
                <c:pt idx="68673">
                  <c:v>772262085.39999998</c:v>
                </c:pt>
                <c:pt idx="68674">
                  <c:v>772273330.89999998</c:v>
                </c:pt>
                <c:pt idx="68675">
                  <c:v>772284576.39999998</c:v>
                </c:pt>
                <c:pt idx="68676">
                  <c:v>772295821.89999998</c:v>
                </c:pt>
                <c:pt idx="68677">
                  <c:v>772307067.39999998</c:v>
                </c:pt>
                <c:pt idx="68678">
                  <c:v>772318312.89999998</c:v>
                </c:pt>
                <c:pt idx="68679">
                  <c:v>772329558.39999998</c:v>
                </c:pt>
                <c:pt idx="68680">
                  <c:v>772340803.89999998</c:v>
                </c:pt>
                <c:pt idx="68681">
                  <c:v>772352049.39999998</c:v>
                </c:pt>
                <c:pt idx="68682">
                  <c:v>772363294.89999998</c:v>
                </c:pt>
                <c:pt idx="68683">
                  <c:v>772374540.39999998</c:v>
                </c:pt>
                <c:pt idx="68684">
                  <c:v>772385785.89999998</c:v>
                </c:pt>
                <c:pt idx="68685">
                  <c:v>772397031.39999998</c:v>
                </c:pt>
                <c:pt idx="68686">
                  <c:v>772408276.89999998</c:v>
                </c:pt>
                <c:pt idx="68687">
                  <c:v>772419522.39999998</c:v>
                </c:pt>
                <c:pt idx="68688">
                  <c:v>772430767.89999998</c:v>
                </c:pt>
                <c:pt idx="68689">
                  <c:v>772442013.39999998</c:v>
                </c:pt>
                <c:pt idx="68690">
                  <c:v>772453258.89999998</c:v>
                </c:pt>
                <c:pt idx="68691">
                  <c:v>772464504.39999998</c:v>
                </c:pt>
                <c:pt idx="68692">
                  <c:v>772475749.89999998</c:v>
                </c:pt>
                <c:pt idx="68693">
                  <c:v>772486995.39999998</c:v>
                </c:pt>
                <c:pt idx="68694">
                  <c:v>772498240.89999998</c:v>
                </c:pt>
                <c:pt idx="68695">
                  <c:v>772509486.39999998</c:v>
                </c:pt>
                <c:pt idx="68696">
                  <c:v>772520731.89999998</c:v>
                </c:pt>
                <c:pt idx="68697">
                  <c:v>772531977.39999998</c:v>
                </c:pt>
                <c:pt idx="68698">
                  <c:v>772543222.79999995</c:v>
                </c:pt>
                <c:pt idx="68699">
                  <c:v>772554468.29999995</c:v>
                </c:pt>
                <c:pt idx="68700">
                  <c:v>772565713.79999995</c:v>
                </c:pt>
                <c:pt idx="68701">
                  <c:v>772576959.29999995</c:v>
                </c:pt>
                <c:pt idx="68702">
                  <c:v>772588204.79999995</c:v>
                </c:pt>
                <c:pt idx="68703">
                  <c:v>772599450.29999995</c:v>
                </c:pt>
                <c:pt idx="68704">
                  <c:v>772610695.79999995</c:v>
                </c:pt>
                <c:pt idx="68705">
                  <c:v>772621941.29999995</c:v>
                </c:pt>
                <c:pt idx="68706">
                  <c:v>772633186.79999995</c:v>
                </c:pt>
                <c:pt idx="68707">
                  <c:v>772644432.29999995</c:v>
                </c:pt>
                <c:pt idx="68708">
                  <c:v>772655677.79999995</c:v>
                </c:pt>
                <c:pt idx="68709">
                  <c:v>772666923.29999995</c:v>
                </c:pt>
                <c:pt idx="68710">
                  <c:v>772678168.79999995</c:v>
                </c:pt>
                <c:pt idx="68711">
                  <c:v>772689414.29999995</c:v>
                </c:pt>
                <c:pt idx="68712">
                  <c:v>772700659.79999995</c:v>
                </c:pt>
                <c:pt idx="68713">
                  <c:v>772711905.29999995</c:v>
                </c:pt>
                <c:pt idx="68714">
                  <c:v>772723150.79999995</c:v>
                </c:pt>
                <c:pt idx="68715">
                  <c:v>772734396.29999995</c:v>
                </c:pt>
                <c:pt idx="68716">
                  <c:v>772745641.79999995</c:v>
                </c:pt>
                <c:pt idx="68717">
                  <c:v>772756887.29999995</c:v>
                </c:pt>
                <c:pt idx="68718">
                  <c:v>772768132.79999995</c:v>
                </c:pt>
                <c:pt idx="68719">
                  <c:v>772779378.29999995</c:v>
                </c:pt>
                <c:pt idx="68720">
                  <c:v>772790623.79999995</c:v>
                </c:pt>
                <c:pt idx="68721">
                  <c:v>772801869.29999995</c:v>
                </c:pt>
                <c:pt idx="68722">
                  <c:v>772813114.79999995</c:v>
                </c:pt>
                <c:pt idx="68723">
                  <c:v>772824360.29999995</c:v>
                </c:pt>
                <c:pt idx="68724">
                  <c:v>772835605.79999995</c:v>
                </c:pt>
                <c:pt idx="68725">
                  <c:v>772846851.29999995</c:v>
                </c:pt>
                <c:pt idx="68726">
                  <c:v>772858096.79999995</c:v>
                </c:pt>
                <c:pt idx="68727">
                  <c:v>772869342.29999995</c:v>
                </c:pt>
                <c:pt idx="68728">
                  <c:v>772880587.79999995</c:v>
                </c:pt>
                <c:pt idx="68729">
                  <c:v>772891833.29999995</c:v>
                </c:pt>
                <c:pt idx="68730">
                  <c:v>772903078.79999995</c:v>
                </c:pt>
                <c:pt idx="68731">
                  <c:v>772914324.29999995</c:v>
                </c:pt>
                <c:pt idx="68732">
                  <c:v>772925569.79999995</c:v>
                </c:pt>
                <c:pt idx="68733">
                  <c:v>772936815.29999995</c:v>
                </c:pt>
                <c:pt idx="68734">
                  <c:v>772948060.79999995</c:v>
                </c:pt>
                <c:pt idx="68735">
                  <c:v>772959306.29999995</c:v>
                </c:pt>
                <c:pt idx="68736">
                  <c:v>772970551.79999995</c:v>
                </c:pt>
                <c:pt idx="68737">
                  <c:v>772981797.29999995</c:v>
                </c:pt>
                <c:pt idx="68738">
                  <c:v>772993042.79999995</c:v>
                </c:pt>
                <c:pt idx="68739">
                  <c:v>773004288.29999995</c:v>
                </c:pt>
                <c:pt idx="68740">
                  <c:v>773015533.79999995</c:v>
                </c:pt>
                <c:pt idx="68741">
                  <c:v>773026779.29999995</c:v>
                </c:pt>
                <c:pt idx="68742">
                  <c:v>773038024.79999995</c:v>
                </c:pt>
                <c:pt idx="68743">
                  <c:v>773049270.29999995</c:v>
                </c:pt>
                <c:pt idx="68744">
                  <c:v>773060515.79999995</c:v>
                </c:pt>
                <c:pt idx="68745">
                  <c:v>773071761.29999995</c:v>
                </c:pt>
                <c:pt idx="68746">
                  <c:v>773083006.79999995</c:v>
                </c:pt>
                <c:pt idx="68747">
                  <c:v>773094252.29999995</c:v>
                </c:pt>
                <c:pt idx="68748">
                  <c:v>773105497.70000005</c:v>
                </c:pt>
                <c:pt idx="68749">
                  <c:v>773116743.20000005</c:v>
                </c:pt>
                <c:pt idx="68750">
                  <c:v>773127988.70000005</c:v>
                </c:pt>
                <c:pt idx="68751">
                  <c:v>773139234.20000005</c:v>
                </c:pt>
                <c:pt idx="68752">
                  <c:v>773150479.70000005</c:v>
                </c:pt>
                <c:pt idx="68753">
                  <c:v>773161725.20000005</c:v>
                </c:pt>
                <c:pt idx="68754">
                  <c:v>773172970.70000005</c:v>
                </c:pt>
                <c:pt idx="68755">
                  <c:v>773184216.20000005</c:v>
                </c:pt>
                <c:pt idx="68756">
                  <c:v>773195461.70000005</c:v>
                </c:pt>
                <c:pt idx="68757">
                  <c:v>773206707.20000005</c:v>
                </c:pt>
                <c:pt idx="68758">
                  <c:v>773217952.70000005</c:v>
                </c:pt>
                <c:pt idx="68759">
                  <c:v>773229198.20000005</c:v>
                </c:pt>
                <c:pt idx="68760">
                  <c:v>773240443.70000005</c:v>
                </c:pt>
                <c:pt idx="68761">
                  <c:v>773251689.20000005</c:v>
                </c:pt>
                <c:pt idx="68762">
                  <c:v>773262934.70000005</c:v>
                </c:pt>
                <c:pt idx="68763">
                  <c:v>773274180.20000005</c:v>
                </c:pt>
                <c:pt idx="68764">
                  <c:v>773285425.70000005</c:v>
                </c:pt>
                <c:pt idx="68765">
                  <c:v>773296671.20000005</c:v>
                </c:pt>
                <c:pt idx="68766">
                  <c:v>773307916.70000005</c:v>
                </c:pt>
                <c:pt idx="68767">
                  <c:v>773319162.20000005</c:v>
                </c:pt>
                <c:pt idx="68768">
                  <c:v>773330407.70000005</c:v>
                </c:pt>
                <c:pt idx="68769">
                  <c:v>773341653.20000005</c:v>
                </c:pt>
                <c:pt idx="68770">
                  <c:v>773352898.70000005</c:v>
                </c:pt>
                <c:pt idx="68771">
                  <c:v>773364144.20000005</c:v>
                </c:pt>
                <c:pt idx="68772">
                  <c:v>773375389.70000005</c:v>
                </c:pt>
                <c:pt idx="68773">
                  <c:v>773386635.20000005</c:v>
                </c:pt>
                <c:pt idx="68774">
                  <c:v>773397880.70000005</c:v>
                </c:pt>
                <c:pt idx="68775">
                  <c:v>773409126.20000005</c:v>
                </c:pt>
                <c:pt idx="68776">
                  <c:v>773420371.70000005</c:v>
                </c:pt>
                <c:pt idx="68777">
                  <c:v>773431617.20000005</c:v>
                </c:pt>
                <c:pt idx="68778">
                  <c:v>773442862.70000005</c:v>
                </c:pt>
                <c:pt idx="68779">
                  <c:v>773454108.20000005</c:v>
                </c:pt>
                <c:pt idx="68780">
                  <c:v>773465353.70000005</c:v>
                </c:pt>
                <c:pt idx="68781">
                  <c:v>773476599.20000005</c:v>
                </c:pt>
                <c:pt idx="68782">
                  <c:v>773487844.70000005</c:v>
                </c:pt>
                <c:pt idx="68783">
                  <c:v>773499090.20000005</c:v>
                </c:pt>
                <c:pt idx="68784">
                  <c:v>773510335.70000005</c:v>
                </c:pt>
                <c:pt idx="68785">
                  <c:v>773521581.20000005</c:v>
                </c:pt>
                <c:pt idx="68786">
                  <c:v>773532826.70000005</c:v>
                </c:pt>
                <c:pt idx="68787">
                  <c:v>773544072.20000005</c:v>
                </c:pt>
                <c:pt idx="68788">
                  <c:v>773555317.70000005</c:v>
                </c:pt>
                <c:pt idx="68789">
                  <c:v>773566563.20000005</c:v>
                </c:pt>
                <c:pt idx="68790">
                  <c:v>773577808.70000005</c:v>
                </c:pt>
                <c:pt idx="68791">
                  <c:v>773589054.20000005</c:v>
                </c:pt>
                <c:pt idx="68792">
                  <c:v>773600299.70000005</c:v>
                </c:pt>
                <c:pt idx="68793">
                  <c:v>773611545.20000005</c:v>
                </c:pt>
                <c:pt idx="68794">
                  <c:v>773622790.70000005</c:v>
                </c:pt>
                <c:pt idx="68795">
                  <c:v>773634036.20000005</c:v>
                </c:pt>
                <c:pt idx="68796">
                  <c:v>773645281.70000005</c:v>
                </c:pt>
                <c:pt idx="68797">
                  <c:v>773656527.20000005</c:v>
                </c:pt>
                <c:pt idx="68798">
                  <c:v>773667772.70000005</c:v>
                </c:pt>
                <c:pt idx="68799">
                  <c:v>773679018.10000002</c:v>
                </c:pt>
                <c:pt idx="68800">
                  <c:v>773690263.60000002</c:v>
                </c:pt>
                <c:pt idx="68801">
                  <c:v>773701509.10000002</c:v>
                </c:pt>
                <c:pt idx="68802">
                  <c:v>773712754.60000002</c:v>
                </c:pt>
                <c:pt idx="68803">
                  <c:v>773724000.10000002</c:v>
                </c:pt>
                <c:pt idx="68804">
                  <c:v>773735245.60000002</c:v>
                </c:pt>
                <c:pt idx="68805">
                  <c:v>773746491.10000002</c:v>
                </c:pt>
                <c:pt idx="68806">
                  <c:v>773757736.60000002</c:v>
                </c:pt>
                <c:pt idx="68807">
                  <c:v>773768982.10000002</c:v>
                </c:pt>
                <c:pt idx="68808">
                  <c:v>773780227.60000002</c:v>
                </c:pt>
                <c:pt idx="68809">
                  <c:v>773791473.10000002</c:v>
                </c:pt>
                <c:pt idx="68810">
                  <c:v>773802718.60000002</c:v>
                </c:pt>
                <c:pt idx="68811">
                  <c:v>773813964.10000002</c:v>
                </c:pt>
                <c:pt idx="68812">
                  <c:v>773825209.60000002</c:v>
                </c:pt>
                <c:pt idx="68813">
                  <c:v>773836455.10000002</c:v>
                </c:pt>
                <c:pt idx="68814">
                  <c:v>773847700.60000002</c:v>
                </c:pt>
                <c:pt idx="68815">
                  <c:v>773858946.10000002</c:v>
                </c:pt>
                <c:pt idx="68816">
                  <c:v>773870191.60000002</c:v>
                </c:pt>
                <c:pt idx="68817">
                  <c:v>773881437.10000002</c:v>
                </c:pt>
                <c:pt idx="68818">
                  <c:v>773892682.60000002</c:v>
                </c:pt>
                <c:pt idx="68819">
                  <c:v>773903928.10000002</c:v>
                </c:pt>
                <c:pt idx="68820">
                  <c:v>773915173.60000002</c:v>
                </c:pt>
                <c:pt idx="68821">
                  <c:v>773926419.10000002</c:v>
                </c:pt>
                <c:pt idx="68822">
                  <c:v>773937664.60000002</c:v>
                </c:pt>
                <c:pt idx="68823">
                  <c:v>773948910.10000002</c:v>
                </c:pt>
                <c:pt idx="68824">
                  <c:v>773960155.60000002</c:v>
                </c:pt>
                <c:pt idx="68825">
                  <c:v>773971401.10000002</c:v>
                </c:pt>
                <c:pt idx="68826">
                  <c:v>773982646.60000002</c:v>
                </c:pt>
                <c:pt idx="68827">
                  <c:v>773993892.10000002</c:v>
                </c:pt>
                <c:pt idx="68828">
                  <c:v>774005137.60000002</c:v>
                </c:pt>
                <c:pt idx="68829">
                  <c:v>774016383.10000002</c:v>
                </c:pt>
                <c:pt idx="68830">
                  <c:v>774027628.60000002</c:v>
                </c:pt>
                <c:pt idx="68831">
                  <c:v>774038874.10000002</c:v>
                </c:pt>
                <c:pt idx="68832">
                  <c:v>774050119.60000002</c:v>
                </c:pt>
                <c:pt idx="68833">
                  <c:v>774061365.10000002</c:v>
                </c:pt>
                <c:pt idx="68834">
                  <c:v>774072610.60000002</c:v>
                </c:pt>
                <c:pt idx="68835">
                  <c:v>774083856.10000002</c:v>
                </c:pt>
                <c:pt idx="68836">
                  <c:v>774095101.60000002</c:v>
                </c:pt>
                <c:pt idx="68837">
                  <c:v>774106347.10000002</c:v>
                </c:pt>
                <c:pt idx="68838">
                  <c:v>774117592.60000002</c:v>
                </c:pt>
                <c:pt idx="68839">
                  <c:v>774128838.10000002</c:v>
                </c:pt>
                <c:pt idx="68840">
                  <c:v>774140083.60000002</c:v>
                </c:pt>
                <c:pt idx="68841">
                  <c:v>774151329.10000002</c:v>
                </c:pt>
                <c:pt idx="68842">
                  <c:v>774162574.60000002</c:v>
                </c:pt>
                <c:pt idx="68843">
                  <c:v>774173820.10000002</c:v>
                </c:pt>
                <c:pt idx="68844">
                  <c:v>774185065.60000002</c:v>
                </c:pt>
                <c:pt idx="68845">
                  <c:v>774196311.10000002</c:v>
                </c:pt>
                <c:pt idx="68846">
                  <c:v>774207556.60000002</c:v>
                </c:pt>
                <c:pt idx="68847">
                  <c:v>774218802.10000002</c:v>
                </c:pt>
                <c:pt idx="68848">
                  <c:v>774230047.60000002</c:v>
                </c:pt>
                <c:pt idx="68849">
                  <c:v>774241293</c:v>
                </c:pt>
                <c:pt idx="68850">
                  <c:v>774252538.5</c:v>
                </c:pt>
                <c:pt idx="68851">
                  <c:v>774263784</c:v>
                </c:pt>
                <c:pt idx="68852">
                  <c:v>774275029.5</c:v>
                </c:pt>
                <c:pt idx="68853">
                  <c:v>774286275</c:v>
                </c:pt>
                <c:pt idx="68854">
                  <c:v>774297520.5</c:v>
                </c:pt>
                <c:pt idx="68855">
                  <c:v>774308766</c:v>
                </c:pt>
                <c:pt idx="68856">
                  <c:v>774320011.5</c:v>
                </c:pt>
                <c:pt idx="68857">
                  <c:v>774331257</c:v>
                </c:pt>
                <c:pt idx="68858">
                  <c:v>774342502.5</c:v>
                </c:pt>
                <c:pt idx="68859">
                  <c:v>774353748</c:v>
                </c:pt>
                <c:pt idx="68860">
                  <c:v>774364993.5</c:v>
                </c:pt>
                <c:pt idx="68861">
                  <c:v>774376239</c:v>
                </c:pt>
                <c:pt idx="68862">
                  <c:v>774387484.5</c:v>
                </c:pt>
                <c:pt idx="68863">
                  <c:v>774398730</c:v>
                </c:pt>
                <c:pt idx="68864">
                  <c:v>774409975.5</c:v>
                </c:pt>
                <c:pt idx="68865">
                  <c:v>774421221</c:v>
                </c:pt>
                <c:pt idx="68866">
                  <c:v>774432466.5</c:v>
                </c:pt>
                <c:pt idx="68867">
                  <c:v>774443712</c:v>
                </c:pt>
                <c:pt idx="68868">
                  <c:v>774454957.5</c:v>
                </c:pt>
                <c:pt idx="68869">
                  <c:v>774466203</c:v>
                </c:pt>
                <c:pt idx="68870">
                  <c:v>774477448.5</c:v>
                </c:pt>
                <c:pt idx="68871">
                  <c:v>774488694</c:v>
                </c:pt>
                <c:pt idx="68872">
                  <c:v>774499939.5</c:v>
                </c:pt>
                <c:pt idx="68873">
                  <c:v>774511185</c:v>
                </c:pt>
                <c:pt idx="68874">
                  <c:v>774522430.5</c:v>
                </c:pt>
                <c:pt idx="68875">
                  <c:v>774533676</c:v>
                </c:pt>
                <c:pt idx="68876">
                  <c:v>774544921.5</c:v>
                </c:pt>
                <c:pt idx="68877">
                  <c:v>774556167</c:v>
                </c:pt>
                <c:pt idx="68878">
                  <c:v>774567412.5</c:v>
                </c:pt>
                <c:pt idx="68879">
                  <c:v>774578658</c:v>
                </c:pt>
                <c:pt idx="68880">
                  <c:v>774589903.5</c:v>
                </c:pt>
                <c:pt idx="68881">
                  <c:v>774601149</c:v>
                </c:pt>
                <c:pt idx="68882">
                  <c:v>774612394.5</c:v>
                </c:pt>
                <c:pt idx="68883">
                  <c:v>774623640</c:v>
                </c:pt>
                <c:pt idx="68884">
                  <c:v>774634885.5</c:v>
                </c:pt>
                <c:pt idx="68885">
                  <c:v>774646131</c:v>
                </c:pt>
                <c:pt idx="68886">
                  <c:v>774657376.5</c:v>
                </c:pt>
                <c:pt idx="68887">
                  <c:v>774668622</c:v>
                </c:pt>
                <c:pt idx="68888">
                  <c:v>774679867.5</c:v>
                </c:pt>
                <c:pt idx="68889">
                  <c:v>774691113</c:v>
                </c:pt>
                <c:pt idx="68890">
                  <c:v>774702358.5</c:v>
                </c:pt>
                <c:pt idx="68891">
                  <c:v>774713604</c:v>
                </c:pt>
                <c:pt idx="68892">
                  <c:v>774724849.5</c:v>
                </c:pt>
                <c:pt idx="68893">
                  <c:v>774736095</c:v>
                </c:pt>
                <c:pt idx="68894">
                  <c:v>774747340.5</c:v>
                </c:pt>
                <c:pt idx="68895">
                  <c:v>774758586</c:v>
                </c:pt>
                <c:pt idx="68896">
                  <c:v>774769831.5</c:v>
                </c:pt>
                <c:pt idx="68897">
                  <c:v>774781077</c:v>
                </c:pt>
                <c:pt idx="68898">
                  <c:v>774792322.5</c:v>
                </c:pt>
                <c:pt idx="68899">
                  <c:v>774803567.89999998</c:v>
                </c:pt>
                <c:pt idx="68900">
                  <c:v>774814813.39999998</c:v>
                </c:pt>
                <c:pt idx="68901">
                  <c:v>774826058.89999998</c:v>
                </c:pt>
                <c:pt idx="68902">
                  <c:v>774837304.39999998</c:v>
                </c:pt>
                <c:pt idx="68903">
                  <c:v>774848549.89999998</c:v>
                </c:pt>
                <c:pt idx="68904">
                  <c:v>774859795.39999998</c:v>
                </c:pt>
                <c:pt idx="68905">
                  <c:v>774871040.89999998</c:v>
                </c:pt>
                <c:pt idx="68906">
                  <c:v>774882286.39999998</c:v>
                </c:pt>
                <c:pt idx="68907">
                  <c:v>774893531.89999998</c:v>
                </c:pt>
                <c:pt idx="68908">
                  <c:v>774904777.39999998</c:v>
                </c:pt>
                <c:pt idx="68909">
                  <c:v>774916022.89999998</c:v>
                </c:pt>
                <c:pt idx="68910">
                  <c:v>774927268.39999998</c:v>
                </c:pt>
                <c:pt idx="68911">
                  <c:v>774938513.89999998</c:v>
                </c:pt>
                <c:pt idx="68912">
                  <c:v>774949759.39999998</c:v>
                </c:pt>
                <c:pt idx="68913">
                  <c:v>774961004.89999998</c:v>
                </c:pt>
                <c:pt idx="68914">
                  <c:v>774972250.39999998</c:v>
                </c:pt>
                <c:pt idx="68915">
                  <c:v>774983495.89999998</c:v>
                </c:pt>
                <c:pt idx="68916">
                  <c:v>774994741.39999998</c:v>
                </c:pt>
                <c:pt idx="68917">
                  <c:v>775005986.89999998</c:v>
                </c:pt>
                <c:pt idx="68918">
                  <c:v>775017232.39999998</c:v>
                </c:pt>
                <c:pt idx="68919">
                  <c:v>775028477.89999998</c:v>
                </c:pt>
                <c:pt idx="68920">
                  <c:v>775039723.39999998</c:v>
                </c:pt>
                <c:pt idx="68921">
                  <c:v>775050968.89999998</c:v>
                </c:pt>
                <c:pt idx="68922">
                  <c:v>775062214.39999998</c:v>
                </c:pt>
                <c:pt idx="68923">
                  <c:v>775073459.89999998</c:v>
                </c:pt>
                <c:pt idx="68924">
                  <c:v>775084705.39999998</c:v>
                </c:pt>
                <c:pt idx="68925">
                  <c:v>775095950.89999998</c:v>
                </c:pt>
                <c:pt idx="68926">
                  <c:v>775107196.39999998</c:v>
                </c:pt>
                <c:pt idx="68927">
                  <c:v>775118441.89999998</c:v>
                </c:pt>
                <c:pt idx="68928">
                  <c:v>775129687.39999998</c:v>
                </c:pt>
                <c:pt idx="68929">
                  <c:v>775140932.89999998</c:v>
                </c:pt>
                <c:pt idx="68930">
                  <c:v>775152178.39999998</c:v>
                </c:pt>
                <c:pt idx="68931">
                  <c:v>775163423.89999998</c:v>
                </c:pt>
                <c:pt idx="68932">
                  <c:v>775174669.39999998</c:v>
                </c:pt>
                <c:pt idx="68933">
                  <c:v>775185914.89999998</c:v>
                </c:pt>
                <c:pt idx="68934">
                  <c:v>775197160.39999998</c:v>
                </c:pt>
                <c:pt idx="68935">
                  <c:v>775208405.89999998</c:v>
                </c:pt>
                <c:pt idx="68936">
                  <c:v>775219651.39999998</c:v>
                </c:pt>
                <c:pt idx="68937">
                  <c:v>775230896.89999998</c:v>
                </c:pt>
                <c:pt idx="68938">
                  <c:v>775242142.39999998</c:v>
                </c:pt>
                <c:pt idx="68939">
                  <c:v>775253387.89999998</c:v>
                </c:pt>
                <c:pt idx="68940">
                  <c:v>775264633.39999998</c:v>
                </c:pt>
                <c:pt idx="68941">
                  <c:v>775275878.89999998</c:v>
                </c:pt>
                <c:pt idx="68942">
                  <c:v>775287124.39999998</c:v>
                </c:pt>
                <c:pt idx="68943">
                  <c:v>775298369.89999998</c:v>
                </c:pt>
                <c:pt idx="68944">
                  <c:v>775309615.39999998</c:v>
                </c:pt>
                <c:pt idx="68945">
                  <c:v>775320860.89999998</c:v>
                </c:pt>
                <c:pt idx="68946">
                  <c:v>775332106.39999998</c:v>
                </c:pt>
                <c:pt idx="68947">
                  <c:v>775343351.89999998</c:v>
                </c:pt>
                <c:pt idx="68948">
                  <c:v>775354597.39999998</c:v>
                </c:pt>
                <c:pt idx="68949">
                  <c:v>775365842.89999998</c:v>
                </c:pt>
                <c:pt idx="68950">
                  <c:v>775377088.29999995</c:v>
                </c:pt>
                <c:pt idx="68951">
                  <c:v>775388333.79999995</c:v>
                </c:pt>
                <c:pt idx="68952">
                  <c:v>775399579.29999995</c:v>
                </c:pt>
                <c:pt idx="68953">
                  <c:v>775410824.79999995</c:v>
                </c:pt>
                <c:pt idx="68954">
                  <c:v>775422070.29999995</c:v>
                </c:pt>
                <c:pt idx="68955">
                  <c:v>775433315.79999995</c:v>
                </c:pt>
                <c:pt idx="68956">
                  <c:v>775444561.29999995</c:v>
                </c:pt>
                <c:pt idx="68957">
                  <c:v>775455806.79999995</c:v>
                </c:pt>
                <c:pt idx="68958">
                  <c:v>775467052.29999995</c:v>
                </c:pt>
                <c:pt idx="68959">
                  <c:v>775478297.79999995</c:v>
                </c:pt>
                <c:pt idx="68960">
                  <c:v>775489543.29999995</c:v>
                </c:pt>
                <c:pt idx="68961">
                  <c:v>775500788.79999995</c:v>
                </c:pt>
                <c:pt idx="68962">
                  <c:v>775512034.29999995</c:v>
                </c:pt>
                <c:pt idx="68963">
                  <c:v>775523279.79999995</c:v>
                </c:pt>
                <c:pt idx="68964">
                  <c:v>775534525.29999995</c:v>
                </c:pt>
                <c:pt idx="68965">
                  <c:v>775545770.79999995</c:v>
                </c:pt>
                <c:pt idx="68966">
                  <c:v>775557016.29999995</c:v>
                </c:pt>
                <c:pt idx="68967">
                  <c:v>775568261.79999995</c:v>
                </c:pt>
                <c:pt idx="68968">
                  <c:v>775579507.29999995</c:v>
                </c:pt>
                <c:pt idx="68969">
                  <c:v>775590752.79999995</c:v>
                </c:pt>
                <c:pt idx="68970">
                  <c:v>775601998.29999995</c:v>
                </c:pt>
                <c:pt idx="68971">
                  <c:v>775613243.79999995</c:v>
                </c:pt>
                <c:pt idx="68972">
                  <c:v>775624489.29999995</c:v>
                </c:pt>
                <c:pt idx="68973">
                  <c:v>775635734.79999995</c:v>
                </c:pt>
                <c:pt idx="68974">
                  <c:v>775646980.29999995</c:v>
                </c:pt>
                <c:pt idx="68975">
                  <c:v>775658225.79999995</c:v>
                </c:pt>
                <c:pt idx="68976">
                  <c:v>775669471.29999995</c:v>
                </c:pt>
                <c:pt idx="68977">
                  <c:v>775680716.79999995</c:v>
                </c:pt>
                <c:pt idx="68978">
                  <c:v>775691962.29999995</c:v>
                </c:pt>
                <c:pt idx="68979">
                  <c:v>775703207.79999995</c:v>
                </c:pt>
                <c:pt idx="68980">
                  <c:v>775714453.29999995</c:v>
                </c:pt>
                <c:pt idx="68981">
                  <c:v>775725698.79999995</c:v>
                </c:pt>
                <c:pt idx="68982">
                  <c:v>775736944.29999995</c:v>
                </c:pt>
                <c:pt idx="68983">
                  <c:v>775748189.79999995</c:v>
                </c:pt>
                <c:pt idx="68984">
                  <c:v>775759435.29999995</c:v>
                </c:pt>
                <c:pt idx="68985">
                  <c:v>775770680.79999995</c:v>
                </c:pt>
                <c:pt idx="68986">
                  <c:v>775781926.29999995</c:v>
                </c:pt>
                <c:pt idx="68987">
                  <c:v>775793171.79999995</c:v>
                </c:pt>
                <c:pt idx="68988">
                  <c:v>775804417.29999995</c:v>
                </c:pt>
                <c:pt idx="68989">
                  <c:v>775815662.79999995</c:v>
                </c:pt>
                <c:pt idx="68990">
                  <c:v>775826908.29999995</c:v>
                </c:pt>
                <c:pt idx="68991">
                  <c:v>775838153.79999995</c:v>
                </c:pt>
                <c:pt idx="68992">
                  <c:v>775849399.29999995</c:v>
                </c:pt>
                <c:pt idx="68993">
                  <c:v>775860644.79999995</c:v>
                </c:pt>
                <c:pt idx="68994">
                  <c:v>775871890.29999995</c:v>
                </c:pt>
                <c:pt idx="68995">
                  <c:v>775883135.79999995</c:v>
                </c:pt>
                <c:pt idx="68996">
                  <c:v>775894381.29999995</c:v>
                </c:pt>
                <c:pt idx="68997">
                  <c:v>775905626.79999995</c:v>
                </c:pt>
                <c:pt idx="68998">
                  <c:v>775916872.29999995</c:v>
                </c:pt>
                <c:pt idx="68999">
                  <c:v>775928117.79999995</c:v>
                </c:pt>
                <c:pt idx="69000">
                  <c:v>775939363.20000005</c:v>
                </c:pt>
                <c:pt idx="69001">
                  <c:v>775950608.70000005</c:v>
                </c:pt>
                <c:pt idx="69002">
                  <c:v>775961854.20000005</c:v>
                </c:pt>
                <c:pt idx="69003">
                  <c:v>775973099.70000005</c:v>
                </c:pt>
                <c:pt idx="69004">
                  <c:v>775984345.20000005</c:v>
                </c:pt>
                <c:pt idx="69005">
                  <c:v>775995590.70000005</c:v>
                </c:pt>
                <c:pt idx="69006">
                  <c:v>776006836.20000005</c:v>
                </c:pt>
                <c:pt idx="69007">
                  <c:v>776018081.70000005</c:v>
                </c:pt>
                <c:pt idx="69008">
                  <c:v>776029327.20000005</c:v>
                </c:pt>
                <c:pt idx="69009">
                  <c:v>776040572.70000005</c:v>
                </c:pt>
                <c:pt idx="69010">
                  <c:v>776051818.20000005</c:v>
                </c:pt>
                <c:pt idx="69011">
                  <c:v>776063063.70000005</c:v>
                </c:pt>
                <c:pt idx="69012">
                  <c:v>776074309.20000005</c:v>
                </c:pt>
                <c:pt idx="69013">
                  <c:v>776085554.70000005</c:v>
                </c:pt>
                <c:pt idx="69014">
                  <c:v>776096800.20000005</c:v>
                </c:pt>
                <c:pt idx="69015">
                  <c:v>776108045.70000005</c:v>
                </c:pt>
                <c:pt idx="69016">
                  <c:v>776119291.20000005</c:v>
                </c:pt>
                <c:pt idx="69017">
                  <c:v>776130536.70000005</c:v>
                </c:pt>
                <c:pt idx="69018">
                  <c:v>776141782.20000005</c:v>
                </c:pt>
                <c:pt idx="69019">
                  <c:v>776153027.70000005</c:v>
                </c:pt>
                <c:pt idx="69020">
                  <c:v>776164273.20000005</c:v>
                </c:pt>
                <c:pt idx="69021">
                  <c:v>776175518.70000005</c:v>
                </c:pt>
                <c:pt idx="69022">
                  <c:v>776186764.20000005</c:v>
                </c:pt>
                <c:pt idx="69023">
                  <c:v>776198009.70000005</c:v>
                </c:pt>
                <c:pt idx="69024">
                  <c:v>776209255.20000005</c:v>
                </c:pt>
                <c:pt idx="69025">
                  <c:v>776220500.70000005</c:v>
                </c:pt>
                <c:pt idx="69026">
                  <c:v>776231746.20000005</c:v>
                </c:pt>
                <c:pt idx="69027">
                  <c:v>776242991.70000005</c:v>
                </c:pt>
                <c:pt idx="69028">
                  <c:v>776254237.20000005</c:v>
                </c:pt>
                <c:pt idx="69029">
                  <c:v>776265482.70000005</c:v>
                </c:pt>
                <c:pt idx="69030">
                  <c:v>776276728.20000005</c:v>
                </c:pt>
                <c:pt idx="69031">
                  <c:v>776287973.70000005</c:v>
                </c:pt>
                <c:pt idx="69032">
                  <c:v>776299219.20000005</c:v>
                </c:pt>
                <c:pt idx="69033">
                  <c:v>776310464.70000005</c:v>
                </c:pt>
                <c:pt idx="69034">
                  <c:v>776321710.20000005</c:v>
                </c:pt>
                <c:pt idx="69035">
                  <c:v>776332955.70000005</c:v>
                </c:pt>
                <c:pt idx="69036">
                  <c:v>776344201.20000005</c:v>
                </c:pt>
                <c:pt idx="69037">
                  <c:v>776355446.70000005</c:v>
                </c:pt>
                <c:pt idx="69038">
                  <c:v>776366692.20000005</c:v>
                </c:pt>
                <c:pt idx="69039">
                  <c:v>776377937.70000005</c:v>
                </c:pt>
                <c:pt idx="69040">
                  <c:v>776389183.20000005</c:v>
                </c:pt>
                <c:pt idx="69041">
                  <c:v>776400428.70000005</c:v>
                </c:pt>
                <c:pt idx="69042">
                  <c:v>776411674.20000005</c:v>
                </c:pt>
                <c:pt idx="69043">
                  <c:v>776422919.70000005</c:v>
                </c:pt>
                <c:pt idx="69044">
                  <c:v>776434165.20000005</c:v>
                </c:pt>
                <c:pt idx="69045">
                  <c:v>776445410.70000005</c:v>
                </c:pt>
                <c:pt idx="69046">
                  <c:v>776456656.20000005</c:v>
                </c:pt>
                <c:pt idx="69047">
                  <c:v>776467901.70000005</c:v>
                </c:pt>
                <c:pt idx="69048">
                  <c:v>776479147.20000005</c:v>
                </c:pt>
                <c:pt idx="69049">
                  <c:v>776490392.70000005</c:v>
                </c:pt>
                <c:pt idx="69050">
                  <c:v>776501638.20000005</c:v>
                </c:pt>
                <c:pt idx="69051">
                  <c:v>776512883.60000002</c:v>
                </c:pt>
                <c:pt idx="69052">
                  <c:v>776524129.10000002</c:v>
                </c:pt>
                <c:pt idx="69053">
                  <c:v>776535374.60000002</c:v>
                </c:pt>
                <c:pt idx="69054">
                  <c:v>776546620.10000002</c:v>
                </c:pt>
                <c:pt idx="69055">
                  <c:v>776557865.60000002</c:v>
                </c:pt>
                <c:pt idx="69056">
                  <c:v>776569111.10000002</c:v>
                </c:pt>
                <c:pt idx="69057">
                  <c:v>776580356.60000002</c:v>
                </c:pt>
                <c:pt idx="69058">
                  <c:v>776591602.10000002</c:v>
                </c:pt>
                <c:pt idx="69059">
                  <c:v>776602847.60000002</c:v>
                </c:pt>
                <c:pt idx="69060">
                  <c:v>776614093.10000002</c:v>
                </c:pt>
                <c:pt idx="69061">
                  <c:v>776625338.60000002</c:v>
                </c:pt>
                <c:pt idx="69062">
                  <c:v>776636584.10000002</c:v>
                </c:pt>
                <c:pt idx="69063">
                  <c:v>776647829.60000002</c:v>
                </c:pt>
                <c:pt idx="69064">
                  <c:v>776659075.10000002</c:v>
                </c:pt>
                <c:pt idx="69065">
                  <c:v>776670320.60000002</c:v>
                </c:pt>
                <c:pt idx="69066">
                  <c:v>776681566.10000002</c:v>
                </c:pt>
                <c:pt idx="69067">
                  <c:v>776692811.60000002</c:v>
                </c:pt>
                <c:pt idx="69068">
                  <c:v>776704057.10000002</c:v>
                </c:pt>
                <c:pt idx="69069">
                  <c:v>776715302.60000002</c:v>
                </c:pt>
                <c:pt idx="69070">
                  <c:v>776726548.10000002</c:v>
                </c:pt>
                <c:pt idx="69071">
                  <c:v>776737793.60000002</c:v>
                </c:pt>
                <c:pt idx="69072">
                  <c:v>776749039.10000002</c:v>
                </c:pt>
                <c:pt idx="69073">
                  <c:v>776760284.60000002</c:v>
                </c:pt>
                <c:pt idx="69074">
                  <c:v>776771530.10000002</c:v>
                </c:pt>
                <c:pt idx="69075">
                  <c:v>776782775.60000002</c:v>
                </c:pt>
                <c:pt idx="69076">
                  <c:v>776794021.10000002</c:v>
                </c:pt>
                <c:pt idx="69077">
                  <c:v>776805266.60000002</c:v>
                </c:pt>
                <c:pt idx="69078">
                  <c:v>776816512.10000002</c:v>
                </c:pt>
                <c:pt idx="69079">
                  <c:v>776827757.60000002</c:v>
                </c:pt>
                <c:pt idx="69080">
                  <c:v>776839003.10000002</c:v>
                </c:pt>
                <c:pt idx="69081">
                  <c:v>776850248.60000002</c:v>
                </c:pt>
                <c:pt idx="69082">
                  <c:v>776861494.10000002</c:v>
                </c:pt>
                <c:pt idx="69083">
                  <c:v>776872739.60000002</c:v>
                </c:pt>
                <c:pt idx="69084">
                  <c:v>776883985.10000002</c:v>
                </c:pt>
                <c:pt idx="69085">
                  <c:v>776895230.60000002</c:v>
                </c:pt>
                <c:pt idx="69086">
                  <c:v>776906476.10000002</c:v>
                </c:pt>
                <c:pt idx="69087">
                  <c:v>776917721.60000002</c:v>
                </c:pt>
                <c:pt idx="69088">
                  <c:v>776928967.10000002</c:v>
                </c:pt>
                <c:pt idx="69089">
                  <c:v>776940212.60000002</c:v>
                </c:pt>
                <c:pt idx="69090">
                  <c:v>776951458.10000002</c:v>
                </c:pt>
                <c:pt idx="69091">
                  <c:v>776962703.60000002</c:v>
                </c:pt>
                <c:pt idx="69092">
                  <c:v>776973949.10000002</c:v>
                </c:pt>
                <c:pt idx="69093">
                  <c:v>776985194.60000002</c:v>
                </c:pt>
                <c:pt idx="69094">
                  <c:v>776996440.10000002</c:v>
                </c:pt>
                <c:pt idx="69095">
                  <c:v>777007685.60000002</c:v>
                </c:pt>
                <c:pt idx="69096">
                  <c:v>777018931.10000002</c:v>
                </c:pt>
                <c:pt idx="69097">
                  <c:v>777030176.60000002</c:v>
                </c:pt>
                <c:pt idx="69098">
                  <c:v>777041422.10000002</c:v>
                </c:pt>
                <c:pt idx="69099">
                  <c:v>777052667.60000002</c:v>
                </c:pt>
                <c:pt idx="69100">
                  <c:v>777063913.10000002</c:v>
                </c:pt>
                <c:pt idx="69101">
                  <c:v>777075158.5</c:v>
                </c:pt>
                <c:pt idx="69102">
                  <c:v>777086404</c:v>
                </c:pt>
                <c:pt idx="69103">
                  <c:v>777097649.5</c:v>
                </c:pt>
                <c:pt idx="69104">
                  <c:v>777108895</c:v>
                </c:pt>
                <c:pt idx="69105">
                  <c:v>777120140.5</c:v>
                </c:pt>
                <c:pt idx="69106">
                  <c:v>777131386</c:v>
                </c:pt>
                <c:pt idx="69107">
                  <c:v>777142631.5</c:v>
                </c:pt>
                <c:pt idx="69108">
                  <c:v>777153877</c:v>
                </c:pt>
                <c:pt idx="69109">
                  <c:v>777165122.5</c:v>
                </c:pt>
                <c:pt idx="69110">
                  <c:v>777176368</c:v>
                </c:pt>
                <c:pt idx="69111">
                  <c:v>777187613.5</c:v>
                </c:pt>
                <c:pt idx="69112">
                  <c:v>777198859</c:v>
                </c:pt>
                <c:pt idx="69113">
                  <c:v>777210104.5</c:v>
                </c:pt>
                <c:pt idx="69114">
                  <c:v>777221350</c:v>
                </c:pt>
                <c:pt idx="69115">
                  <c:v>777232595.5</c:v>
                </c:pt>
                <c:pt idx="69116">
                  <c:v>777243841</c:v>
                </c:pt>
                <c:pt idx="69117">
                  <c:v>777255086.5</c:v>
                </c:pt>
                <c:pt idx="69118">
                  <c:v>777266332</c:v>
                </c:pt>
                <c:pt idx="69119">
                  <c:v>777277577.5</c:v>
                </c:pt>
                <c:pt idx="69120">
                  <c:v>777288823</c:v>
                </c:pt>
                <c:pt idx="69121">
                  <c:v>777300068.5</c:v>
                </c:pt>
                <c:pt idx="69122">
                  <c:v>777311314</c:v>
                </c:pt>
                <c:pt idx="69123">
                  <c:v>777322559.5</c:v>
                </c:pt>
                <c:pt idx="69124">
                  <c:v>777333805</c:v>
                </c:pt>
                <c:pt idx="69125">
                  <c:v>777345050.5</c:v>
                </c:pt>
                <c:pt idx="69126">
                  <c:v>777356296</c:v>
                </c:pt>
                <c:pt idx="69127">
                  <c:v>777367541.5</c:v>
                </c:pt>
                <c:pt idx="69128">
                  <c:v>777378787</c:v>
                </c:pt>
                <c:pt idx="69129">
                  <c:v>777390032.5</c:v>
                </c:pt>
                <c:pt idx="69130">
                  <c:v>777401278</c:v>
                </c:pt>
                <c:pt idx="69131">
                  <c:v>777412523.5</c:v>
                </c:pt>
                <c:pt idx="69132">
                  <c:v>777423769</c:v>
                </c:pt>
                <c:pt idx="69133">
                  <c:v>777435014.5</c:v>
                </c:pt>
                <c:pt idx="69134">
                  <c:v>777446260</c:v>
                </c:pt>
                <c:pt idx="69135">
                  <c:v>777457505.5</c:v>
                </c:pt>
                <c:pt idx="69136">
                  <c:v>777468751</c:v>
                </c:pt>
                <c:pt idx="69137">
                  <c:v>777479996.5</c:v>
                </c:pt>
                <c:pt idx="69138">
                  <c:v>777491242</c:v>
                </c:pt>
                <c:pt idx="69139">
                  <c:v>777502487.5</c:v>
                </c:pt>
                <c:pt idx="69140">
                  <c:v>777513733</c:v>
                </c:pt>
                <c:pt idx="69141">
                  <c:v>777524978.5</c:v>
                </c:pt>
                <c:pt idx="69142">
                  <c:v>777536224</c:v>
                </c:pt>
                <c:pt idx="69143">
                  <c:v>777547469.5</c:v>
                </c:pt>
                <c:pt idx="69144">
                  <c:v>777558715</c:v>
                </c:pt>
                <c:pt idx="69145">
                  <c:v>777569960.5</c:v>
                </c:pt>
                <c:pt idx="69146">
                  <c:v>777581206</c:v>
                </c:pt>
                <c:pt idx="69147">
                  <c:v>777592451.5</c:v>
                </c:pt>
                <c:pt idx="69148">
                  <c:v>777603697</c:v>
                </c:pt>
                <c:pt idx="69149">
                  <c:v>777614942.5</c:v>
                </c:pt>
                <c:pt idx="69150">
                  <c:v>777626188</c:v>
                </c:pt>
                <c:pt idx="69151">
                  <c:v>777637433.5</c:v>
                </c:pt>
                <c:pt idx="69152">
                  <c:v>777648678.89999998</c:v>
                </c:pt>
                <c:pt idx="69153">
                  <c:v>777659924.39999998</c:v>
                </c:pt>
                <c:pt idx="69154">
                  <c:v>777671169.89999998</c:v>
                </c:pt>
                <c:pt idx="69155">
                  <c:v>777682415.39999998</c:v>
                </c:pt>
                <c:pt idx="69156">
                  <c:v>777693660.89999998</c:v>
                </c:pt>
                <c:pt idx="69157">
                  <c:v>777704906.39999998</c:v>
                </c:pt>
                <c:pt idx="69158">
                  <c:v>777716151.89999998</c:v>
                </c:pt>
                <c:pt idx="69159">
                  <c:v>777727397.39999998</c:v>
                </c:pt>
                <c:pt idx="69160">
                  <c:v>777738642.89999998</c:v>
                </c:pt>
                <c:pt idx="69161">
                  <c:v>777749888.39999998</c:v>
                </c:pt>
                <c:pt idx="69162">
                  <c:v>777761133.89999998</c:v>
                </c:pt>
                <c:pt idx="69163">
                  <c:v>777772379.39999998</c:v>
                </c:pt>
                <c:pt idx="69164">
                  <c:v>777783624.89999998</c:v>
                </c:pt>
                <c:pt idx="69165">
                  <c:v>777794870.39999998</c:v>
                </c:pt>
                <c:pt idx="69166">
                  <c:v>777806115.89999998</c:v>
                </c:pt>
                <c:pt idx="69167">
                  <c:v>777817361.39999998</c:v>
                </c:pt>
                <c:pt idx="69168">
                  <c:v>777828606.89999998</c:v>
                </c:pt>
                <c:pt idx="69169">
                  <c:v>777839852.39999998</c:v>
                </c:pt>
                <c:pt idx="69170">
                  <c:v>777851097.89999998</c:v>
                </c:pt>
                <c:pt idx="69171">
                  <c:v>777862343.39999998</c:v>
                </c:pt>
                <c:pt idx="69172">
                  <c:v>777873588.89999998</c:v>
                </c:pt>
                <c:pt idx="69173">
                  <c:v>777884834.39999998</c:v>
                </c:pt>
                <c:pt idx="69174">
                  <c:v>777896079.89999998</c:v>
                </c:pt>
                <c:pt idx="69175">
                  <c:v>777907325.39999998</c:v>
                </c:pt>
                <c:pt idx="69176">
                  <c:v>777918570.89999998</c:v>
                </c:pt>
                <c:pt idx="69177">
                  <c:v>777929816.39999998</c:v>
                </c:pt>
                <c:pt idx="69178">
                  <c:v>777941061.89999998</c:v>
                </c:pt>
                <c:pt idx="69179">
                  <c:v>777952307.39999998</c:v>
                </c:pt>
                <c:pt idx="69180">
                  <c:v>777963552.89999998</c:v>
                </c:pt>
                <c:pt idx="69181">
                  <c:v>777974798.39999998</c:v>
                </c:pt>
                <c:pt idx="69182">
                  <c:v>777986043.89999998</c:v>
                </c:pt>
                <c:pt idx="69183">
                  <c:v>777997289.39999998</c:v>
                </c:pt>
                <c:pt idx="69184">
                  <c:v>778008534.89999998</c:v>
                </c:pt>
                <c:pt idx="69185">
                  <c:v>778019780.39999998</c:v>
                </c:pt>
                <c:pt idx="69186">
                  <c:v>778031025.89999998</c:v>
                </c:pt>
                <c:pt idx="69187">
                  <c:v>778042271.39999998</c:v>
                </c:pt>
                <c:pt idx="69188">
                  <c:v>778053516.89999998</c:v>
                </c:pt>
                <c:pt idx="69189">
                  <c:v>778064762.39999998</c:v>
                </c:pt>
                <c:pt idx="69190">
                  <c:v>778076007.89999998</c:v>
                </c:pt>
                <c:pt idx="69191">
                  <c:v>778087253.39999998</c:v>
                </c:pt>
                <c:pt idx="69192">
                  <c:v>778098498.89999998</c:v>
                </c:pt>
                <c:pt idx="69193">
                  <c:v>778109744.39999998</c:v>
                </c:pt>
                <c:pt idx="69194">
                  <c:v>778120989.89999998</c:v>
                </c:pt>
                <c:pt idx="69195">
                  <c:v>778132235.39999998</c:v>
                </c:pt>
                <c:pt idx="69196">
                  <c:v>778143480.89999998</c:v>
                </c:pt>
                <c:pt idx="69197">
                  <c:v>778154726.39999998</c:v>
                </c:pt>
                <c:pt idx="69198">
                  <c:v>778165971.89999998</c:v>
                </c:pt>
                <c:pt idx="69199">
                  <c:v>778177217.39999998</c:v>
                </c:pt>
                <c:pt idx="69200">
                  <c:v>778188462.89999998</c:v>
                </c:pt>
                <c:pt idx="69201">
                  <c:v>778199708.39999998</c:v>
                </c:pt>
                <c:pt idx="69202">
                  <c:v>778210953.79999995</c:v>
                </c:pt>
                <c:pt idx="69203">
                  <c:v>778222199.29999995</c:v>
                </c:pt>
                <c:pt idx="69204">
                  <c:v>778233444.79999995</c:v>
                </c:pt>
                <c:pt idx="69205">
                  <c:v>778244690.29999995</c:v>
                </c:pt>
                <c:pt idx="69206">
                  <c:v>778255935.79999995</c:v>
                </c:pt>
                <c:pt idx="69207">
                  <c:v>778267181.29999995</c:v>
                </c:pt>
                <c:pt idx="69208">
                  <c:v>778278426.79999995</c:v>
                </c:pt>
                <c:pt idx="69209">
                  <c:v>778289672.29999995</c:v>
                </c:pt>
                <c:pt idx="69210">
                  <c:v>778300917.79999995</c:v>
                </c:pt>
                <c:pt idx="69211">
                  <c:v>778312163.29999995</c:v>
                </c:pt>
                <c:pt idx="69212">
                  <c:v>778323408.79999995</c:v>
                </c:pt>
                <c:pt idx="69213">
                  <c:v>778334654.29999995</c:v>
                </c:pt>
                <c:pt idx="69214">
                  <c:v>778345899.79999995</c:v>
                </c:pt>
                <c:pt idx="69215">
                  <c:v>778357145.29999995</c:v>
                </c:pt>
                <c:pt idx="69216">
                  <c:v>778368390.79999995</c:v>
                </c:pt>
                <c:pt idx="69217">
                  <c:v>778379636.29999995</c:v>
                </c:pt>
                <c:pt idx="69218">
                  <c:v>778390881.79999995</c:v>
                </c:pt>
                <c:pt idx="69219">
                  <c:v>778402127.29999995</c:v>
                </c:pt>
                <c:pt idx="69220">
                  <c:v>778413372.79999995</c:v>
                </c:pt>
                <c:pt idx="69221">
                  <c:v>778424618.29999995</c:v>
                </c:pt>
                <c:pt idx="69222">
                  <c:v>778435863.79999995</c:v>
                </c:pt>
                <c:pt idx="69223">
                  <c:v>778447109.29999995</c:v>
                </c:pt>
                <c:pt idx="69224">
                  <c:v>778458354.79999995</c:v>
                </c:pt>
                <c:pt idx="69225">
                  <c:v>778469600.29999995</c:v>
                </c:pt>
                <c:pt idx="69226">
                  <c:v>778480845.79999995</c:v>
                </c:pt>
                <c:pt idx="69227">
                  <c:v>778492091.29999995</c:v>
                </c:pt>
                <c:pt idx="69228">
                  <c:v>778503336.79999995</c:v>
                </c:pt>
                <c:pt idx="69229">
                  <c:v>778514582.29999995</c:v>
                </c:pt>
                <c:pt idx="69230">
                  <c:v>778525827.79999995</c:v>
                </c:pt>
                <c:pt idx="69231">
                  <c:v>778537073.29999995</c:v>
                </c:pt>
                <c:pt idx="69232">
                  <c:v>778548318.79999995</c:v>
                </c:pt>
                <c:pt idx="69233">
                  <c:v>778559564.29999995</c:v>
                </c:pt>
                <c:pt idx="69234">
                  <c:v>778570809.79999995</c:v>
                </c:pt>
                <c:pt idx="69235">
                  <c:v>778582055.29999995</c:v>
                </c:pt>
                <c:pt idx="69236">
                  <c:v>778593300.79999995</c:v>
                </c:pt>
                <c:pt idx="69237">
                  <c:v>778604546.29999995</c:v>
                </c:pt>
                <c:pt idx="69238">
                  <c:v>778615791.79999995</c:v>
                </c:pt>
                <c:pt idx="69239">
                  <c:v>778627037.29999995</c:v>
                </c:pt>
                <c:pt idx="69240">
                  <c:v>778638282.79999995</c:v>
                </c:pt>
                <c:pt idx="69241">
                  <c:v>778649528.29999995</c:v>
                </c:pt>
                <c:pt idx="69242">
                  <c:v>778660773.79999995</c:v>
                </c:pt>
                <c:pt idx="69243">
                  <c:v>778672019.29999995</c:v>
                </c:pt>
                <c:pt idx="69244">
                  <c:v>778683264.79999995</c:v>
                </c:pt>
                <c:pt idx="69245">
                  <c:v>778694510.29999995</c:v>
                </c:pt>
                <c:pt idx="69246">
                  <c:v>778705755.79999995</c:v>
                </c:pt>
                <c:pt idx="69247">
                  <c:v>778717001.29999995</c:v>
                </c:pt>
                <c:pt idx="69248">
                  <c:v>778728246.79999995</c:v>
                </c:pt>
                <c:pt idx="69249">
                  <c:v>778739492.29999995</c:v>
                </c:pt>
                <c:pt idx="69250">
                  <c:v>778750737.79999995</c:v>
                </c:pt>
                <c:pt idx="69251">
                  <c:v>778761983.29999995</c:v>
                </c:pt>
                <c:pt idx="69252">
                  <c:v>778773228.79999995</c:v>
                </c:pt>
                <c:pt idx="69253">
                  <c:v>778784474.20000005</c:v>
                </c:pt>
                <c:pt idx="69254">
                  <c:v>778795719.70000005</c:v>
                </c:pt>
                <c:pt idx="69255">
                  <c:v>778806965.20000005</c:v>
                </c:pt>
                <c:pt idx="69256">
                  <c:v>778818210.70000005</c:v>
                </c:pt>
                <c:pt idx="69257">
                  <c:v>778829456.20000005</c:v>
                </c:pt>
                <c:pt idx="69258">
                  <c:v>778840701.70000005</c:v>
                </c:pt>
                <c:pt idx="69259">
                  <c:v>778851947.20000005</c:v>
                </c:pt>
                <c:pt idx="69260">
                  <c:v>778863192.70000005</c:v>
                </c:pt>
                <c:pt idx="69261">
                  <c:v>778874438.20000005</c:v>
                </c:pt>
                <c:pt idx="69262">
                  <c:v>778885683.70000005</c:v>
                </c:pt>
                <c:pt idx="69263">
                  <c:v>778896929.20000005</c:v>
                </c:pt>
                <c:pt idx="69264">
                  <c:v>778908174.70000005</c:v>
                </c:pt>
                <c:pt idx="69265">
                  <c:v>778919420.20000005</c:v>
                </c:pt>
                <c:pt idx="69266">
                  <c:v>778930665.70000005</c:v>
                </c:pt>
                <c:pt idx="69267">
                  <c:v>778941911.20000005</c:v>
                </c:pt>
                <c:pt idx="69268">
                  <c:v>778953156.70000005</c:v>
                </c:pt>
                <c:pt idx="69269">
                  <c:v>778964402.20000005</c:v>
                </c:pt>
                <c:pt idx="69270">
                  <c:v>778975647.70000005</c:v>
                </c:pt>
                <c:pt idx="69271">
                  <c:v>778986893.20000005</c:v>
                </c:pt>
                <c:pt idx="69272">
                  <c:v>778998138.70000005</c:v>
                </c:pt>
                <c:pt idx="69273">
                  <c:v>779009384.20000005</c:v>
                </c:pt>
                <c:pt idx="69274">
                  <c:v>779020629.70000005</c:v>
                </c:pt>
                <c:pt idx="69275">
                  <c:v>779031875.20000005</c:v>
                </c:pt>
                <c:pt idx="69276">
                  <c:v>779043120.70000005</c:v>
                </c:pt>
                <c:pt idx="69277">
                  <c:v>779054366.20000005</c:v>
                </c:pt>
                <c:pt idx="69278">
                  <c:v>779065611.70000005</c:v>
                </c:pt>
                <c:pt idx="69279">
                  <c:v>779076857.20000005</c:v>
                </c:pt>
                <c:pt idx="69280">
                  <c:v>779088102.70000005</c:v>
                </c:pt>
                <c:pt idx="69281">
                  <c:v>779099348.20000005</c:v>
                </c:pt>
                <c:pt idx="69282">
                  <c:v>779110593.70000005</c:v>
                </c:pt>
                <c:pt idx="69283">
                  <c:v>779121839.20000005</c:v>
                </c:pt>
                <c:pt idx="69284">
                  <c:v>779133084.70000005</c:v>
                </c:pt>
                <c:pt idx="69285">
                  <c:v>779144330.20000005</c:v>
                </c:pt>
                <c:pt idx="69286">
                  <c:v>779155575.70000005</c:v>
                </c:pt>
                <c:pt idx="69287">
                  <c:v>779166821.20000005</c:v>
                </c:pt>
                <c:pt idx="69288">
                  <c:v>779178066.70000005</c:v>
                </c:pt>
                <c:pt idx="69289">
                  <c:v>779189312.20000005</c:v>
                </c:pt>
                <c:pt idx="69290">
                  <c:v>779200557.70000005</c:v>
                </c:pt>
                <c:pt idx="69291">
                  <c:v>779211803.20000005</c:v>
                </c:pt>
                <c:pt idx="69292">
                  <c:v>779223048.70000005</c:v>
                </c:pt>
                <c:pt idx="69293">
                  <c:v>779234294.20000005</c:v>
                </c:pt>
                <c:pt idx="69294">
                  <c:v>779245539.70000005</c:v>
                </c:pt>
                <c:pt idx="69295">
                  <c:v>779256785.20000005</c:v>
                </c:pt>
                <c:pt idx="69296">
                  <c:v>779268030.70000005</c:v>
                </c:pt>
                <c:pt idx="69297">
                  <c:v>779279276.20000005</c:v>
                </c:pt>
                <c:pt idx="69298">
                  <c:v>779290521.70000005</c:v>
                </c:pt>
                <c:pt idx="69299">
                  <c:v>779301767.20000005</c:v>
                </c:pt>
                <c:pt idx="69300">
                  <c:v>779313012.70000005</c:v>
                </c:pt>
                <c:pt idx="69301">
                  <c:v>779324258.20000005</c:v>
                </c:pt>
                <c:pt idx="69302">
                  <c:v>779335503.70000005</c:v>
                </c:pt>
                <c:pt idx="69303">
                  <c:v>779346749.10000002</c:v>
                </c:pt>
                <c:pt idx="69304">
                  <c:v>779357994.60000002</c:v>
                </c:pt>
                <c:pt idx="69305">
                  <c:v>779369240.10000002</c:v>
                </c:pt>
                <c:pt idx="69306">
                  <c:v>779380485.60000002</c:v>
                </c:pt>
                <c:pt idx="69307">
                  <c:v>779391731.10000002</c:v>
                </c:pt>
                <c:pt idx="69308">
                  <c:v>779402976.60000002</c:v>
                </c:pt>
                <c:pt idx="69309">
                  <c:v>779414222.10000002</c:v>
                </c:pt>
                <c:pt idx="69310">
                  <c:v>779425467.60000002</c:v>
                </c:pt>
                <c:pt idx="69311">
                  <c:v>779436713.10000002</c:v>
                </c:pt>
                <c:pt idx="69312">
                  <c:v>779447958.60000002</c:v>
                </c:pt>
                <c:pt idx="69313">
                  <c:v>779459204.10000002</c:v>
                </c:pt>
                <c:pt idx="69314">
                  <c:v>779470449.60000002</c:v>
                </c:pt>
                <c:pt idx="69315">
                  <c:v>779481695.10000002</c:v>
                </c:pt>
                <c:pt idx="69316">
                  <c:v>779492940.60000002</c:v>
                </c:pt>
                <c:pt idx="69317">
                  <c:v>779504186.10000002</c:v>
                </c:pt>
                <c:pt idx="69318">
                  <c:v>779515431.60000002</c:v>
                </c:pt>
                <c:pt idx="69319">
                  <c:v>779526677.10000002</c:v>
                </c:pt>
                <c:pt idx="69320">
                  <c:v>779537922.60000002</c:v>
                </c:pt>
                <c:pt idx="69321">
                  <c:v>779549168.10000002</c:v>
                </c:pt>
                <c:pt idx="69322">
                  <c:v>779560413.60000002</c:v>
                </c:pt>
                <c:pt idx="69323">
                  <c:v>779571659.10000002</c:v>
                </c:pt>
                <c:pt idx="69324">
                  <c:v>779582904.60000002</c:v>
                </c:pt>
                <c:pt idx="69325">
                  <c:v>779594150.10000002</c:v>
                </c:pt>
                <c:pt idx="69326">
                  <c:v>779605395.60000002</c:v>
                </c:pt>
                <c:pt idx="69327">
                  <c:v>779616641.10000002</c:v>
                </c:pt>
                <c:pt idx="69328">
                  <c:v>779627886.60000002</c:v>
                </c:pt>
                <c:pt idx="69329">
                  <c:v>779639132.10000002</c:v>
                </c:pt>
                <c:pt idx="69330">
                  <c:v>779650377.60000002</c:v>
                </c:pt>
                <c:pt idx="69331">
                  <c:v>779661623.10000002</c:v>
                </c:pt>
                <c:pt idx="69332">
                  <c:v>779672868.60000002</c:v>
                </c:pt>
                <c:pt idx="69333">
                  <c:v>779684114.10000002</c:v>
                </c:pt>
                <c:pt idx="69334">
                  <c:v>779695359.60000002</c:v>
                </c:pt>
                <c:pt idx="69335">
                  <c:v>779706605.10000002</c:v>
                </c:pt>
                <c:pt idx="69336">
                  <c:v>779717850.60000002</c:v>
                </c:pt>
                <c:pt idx="69337">
                  <c:v>779729096.10000002</c:v>
                </c:pt>
                <c:pt idx="69338">
                  <c:v>779740341.60000002</c:v>
                </c:pt>
                <c:pt idx="69339">
                  <c:v>779751587.10000002</c:v>
                </c:pt>
                <c:pt idx="69340">
                  <c:v>779762832.60000002</c:v>
                </c:pt>
                <c:pt idx="69341">
                  <c:v>779774078.10000002</c:v>
                </c:pt>
                <c:pt idx="69342">
                  <c:v>779785323.60000002</c:v>
                </c:pt>
                <c:pt idx="69343">
                  <c:v>779796569.10000002</c:v>
                </c:pt>
                <c:pt idx="69344">
                  <c:v>779807814.60000002</c:v>
                </c:pt>
                <c:pt idx="69345">
                  <c:v>779819060.10000002</c:v>
                </c:pt>
                <c:pt idx="69346">
                  <c:v>779830305.60000002</c:v>
                </c:pt>
                <c:pt idx="69347">
                  <c:v>779841551.10000002</c:v>
                </c:pt>
                <c:pt idx="69348">
                  <c:v>779852796.60000002</c:v>
                </c:pt>
                <c:pt idx="69349">
                  <c:v>779864042.10000002</c:v>
                </c:pt>
                <c:pt idx="69350">
                  <c:v>779875287.60000002</c:v>
                </c:pt>
                <c:pt idx="69351">
                  <c:v>779886533.10000002</c:v>
                </c:pt>
                <c:pt idx="69352">
                  <c:v>779897778.60000002</c:v>
                </c:pt>
                <c:pt idx="69353">
                  <c:v>779909024.10000002</c:v>
                </c:pt>
                <c:pt idx="69354">
                  <c:v>779920269.5</c:v>
                </c:pt>
                <c:pt idx="69355">
                  <c:v>779931515</c:v>
                </c:pt>
                <c:pt idx="69356">
                  <c:v>779942760.5</c:v>
                </c:pt>
                <c:pt idx="69357">
                  <c:v>779954006</c:v>
                </c:pt>
                <c:pt idx="69358">
                  <c:v>779965251.5</c:v>
                </c:pt>
                <c:pt idx="69359">
                  <c:v>779976497</c:v>
                </c:pt>
                <c:pt idx="69360">
                  <c:v>779987742.5</c:v>
                </c:pt>
                <c:pt idx="69361">
                  <c:v>779998988</c:v>
                </c:pt>
                <c:pt idx="69362">
                  <c:v>780010233.5</c:v>
                </c:pt>
                <c:pt idx="69363">
                  <c:v>780021479</c:v>
                </c:pt>
                <c:pt idx="69364">
                  <c:v>780032724.5</c:v>
                </c:pt>
                <c:pt idx="69365">
                  <c:v>780043970</c:v>
                </c:pt>
                <c:pt idx="69366">
                  <c:v>780055215.5</c:v>
                </c:pt>
                <c:pt idx="69367">
                  <c:v>780066461</c:v>
                </c:pt>
                <c:pt idx="69368">
                  <c:v>780077706.5</c:v>
                </c:pt>
                <c:pt idx="69369">
                  <c:v>780088952</c:v>
                </c:pt>
                <c:pt idx="69370">
                  <c:v>780100197.5</c:v>
                </c:pt>
                <c:pt idx="69371">
                  <c:v>780111443</c:v>
                </c:pt>
                <c:pt idx="69372">
                  <c:v>780122688.5</c:v>
                </c:pt>
                <c:pt idx="69373">
                  <c:v>780133934</c:v>
                </c:pt>
                <c:pt idx="69374">
                  <c:v>780145179.5</c:v>
                </c:pt>
                <c:pt idx="69375">
                  <c:v>780156425</c:v>
                </c:pt>
                <c:pt idx="69376">
                  <c:v>780167670.5</c:v>
                </c:pt>
                <c:pt idx="69377">
                  <c:v>780178916</c:v>
                </c:pt>
                <c:pt idx="69378">
                  <c:v>780190161.5</c:v>
                </c:pt>
                <c:pt idx="69379">
                  <c:v>780201407</c:v>
                </c:pt>
                <c:pt idx="69380">
                  <c:v>780212652.5</c:v>
                </c:pt>
                <c:pt idx="69381">
                  <c:v>780223898</c:v>
                </c:pt>
                <c:pt idx="69382">
                  <c:v>780235143.5</c:v>
                </c:pt>
                <c:pt idx="69383">
                  <c:v>780246389</c:v>
                </c:pt>
                <c:pt idx="69384">
                  <c:v>780257634.5</c:v>
                </c:pt>
                <c:pt idx="69385">
                  <c:v>780268880</c:v>
                </c:pt>
                <c:pt idx="69386">
                  <c:v>780280125.5</c:v>
                </c:pt>
                <c:pt idx="69387">
                  <c:v>780291371</c:v>
                </c:pt>
                <c:pt idx="69388">
                  <c:v>780302616.5</c:v>
                </c:pt>
                <c:pt idx="69389">
                  <c:v>780313862</c:v>
                </c:pt>
                <c:pt idx="69390">
                  <c:v>780325107.5</c:v>
                </c:pt>
                <c:pt idx="69391">
                  <c:v>780336353</c:v>
                </c:pt>
                <c:pt idx="69392">
                  <c:v>780347598.5</c:v>
                </c:pt>
                <c:pt idx="69393">
                  <c:v>780358844</c:v>
                </c:pt>
                <c:pt idx="69394">
                  <c:v>780370089.5</c:v>
                </c:pt>
                <c:pt idx="69395">
                  <c:v>780381335</c:v>
                </c:pt>
                <c:pt idx="69396">
                  <c:v>780392580.5</c:v>
                </c:pt>
                <c:pt idx="69397">
                  <c:v>780403826</c:v>
                </c:pt>
                <c:pt idx="69398">
                  <c:v>780415071.5</c:v>
                </c:pt>
                <c:pt idx="69399">
                  <c:v>780426317</c:v>
                </c:pt>
                <c:pt idx="69400">
                  <c:v>780437562.5</c:v>
                </c:pt>
                <c:pt idx="69401">
                  <c:v>780448808</c:v>
                </c:pt>
                <c:pt idx="69402">
                  <c:v>780460053.5</c:v>
                </c:pt>
                <c:pt idx="69403">
                  <c:v>780471299</c:v>
                </c:pt>
                <c:pt idx="69404">
                  <c:v>780482544.39999998</c:v>
                </c:pt>
                <c:pt idx="69405">
                  <c:v>780493789.89999998</c:v>
                </c:pt>
                <c:pt idx="69406">
                  <c:v>780505035.39999998</c:v>
                </c:pt>
                <c:pt idx="69407">
                  <c:v>780516280.89999998</c:v>
                </c:pt>
                <c:pt idx="69408">
                  <c:v>780527526.39999998</c:v>
                </c:pt>
                <c:pt idx="69409">
                  <c:v>780538771.89999998</c:v>
                </c:pt>
                <c:pt idx="69410">
                  <c:v>780550017.39999998</c:v>
                </c:pt>
                <c:pt idx="69411">
                  <c:v>780561262.89999998</c:v>
                </c:pt>
                <c:pt idx="69412">
                  <c:v>780572508.39999998</c:v>
                </c:pt>
                <c:pt idx="69413">
                  <c:v>780583753.89999998</c:v>
                </c:pt>
                <c:pt idx="69414">
                  <c:v>780594999.39999998</c:v>
                </c:pt>
                <c:pt idx="69415">
                  <c:v>780606244.89999998</c:v>
                </c:pt>
                <c:pt idx="69416">
                  <c:v>780617490.39999998</c:v>
                </c:pt>
                <c:pt idx="69417">
                  <c:v>780628735.89999998</c:v>
                </c:pt>
                <c:pt idx="69418">
                  <c:v>780639981.39999998</c:v>
                </c:pt>
                <c:pt idx="69419">
                  <c:v>780651226.89999998</c:v>
                </c:pt>
                <c:pt idx="69420">
                  <c:v>780662472.39999998</c:v>
                </c:pt>
                <c:pt idx="69421">
                  <c:v>780673717.89999998</c:v>
                </c:pt>
                <c:pt idx="69422">
                  <c:v>780684963.39999998</c:v>
                </c:pt>
                <c:pt idx="69423">
                  <c:v>780696208.89999998</c:v>
                </c:pt>
                <c:pt idx="69424">
                  <c:v>780707454.39999998</c:v>
                </c:pt>
                <c:pt idx="69425">
                  <c:v>780718699.89999998</c:v>
                </c:pt>
                <c:pt idx="69426">
                  <c:v>780729945.39999998</c:v>
                </c:pt>
                <c:pt idx="69427">
                  <c:v>780741190.89999998</c:v>
                </c:pt>
                <c:pt idx="69428">
                  <c:v>780752436.39999998</c:v>
                </c:pt>
                <c:pt idx="69429">
                  <c:v>780763681.89999998</c:v>
                </c:pt>
                <c:pt idx="69430">
                  <c:v>780774927.39999998</c:v>
                </c:pt>
                <c:pt idx="69431">
                  <c:v>780786172.89999998</c:v>
                </c:pt>
                <c:pt idx="69432">
                  <c:v>780797418.39999998</c:v>
                </c:pt>
                <c:pt idx="69433">
                  <c:v>780808663.89999998</c:v>
                </c:pt>
                <c:pt idx="69434">
                  <c:v>780819909.39999998</c:v>
                </c:pt>
                <c:pt idx="69435">
                  <c:v>780831154.89999998</c:v>
                </c:pt>
                <c:pt idx="69436">
                  <c:v>780842400.39999998</c:v>
                </c:pt>
                <c:pt idx="69437">
                  <c:v>780853645.89999998</c:v>
                </c:pt>
                <c:pt idx="69438">
                  <c:v>780864891.39999998</c:v>
                </c:pt>
                <c:pt idx="69439">
                  <c:v>780876136.89999998</c:v>
                </c:pt>
                <c:pt idx="69440">
                  <c:v>780887382.39999998</c:v>
                </c:pt>
                <c:pt idx="69441">
                  <c:v>780898627.89999998</c:v>
                </c:pt>
                <c:pt idx="69442">
                  <c:v>780909873.39999998</c:v>
                </c:pt>
                <c:pt idx="69443">
                  <c:v>780921118.89999998</c:v>
                </c:pt>
                <c:pt idx="69444">
                  <c:v>780932364.39999998</c:v>
                </c:pt>
                <c:pt idx="69445">
                  <c:v>780943609.89999998</c:v>
                </c:pt>
                <c:pt idx="69446">
                  <c:v>780954855.39999998</c:v>
                </c:pt>
                <c:pt idx="69447">
                  <c:v>780966100.89999998</c:v>
                </c:pt>
                <c:pt idx="69448">
                  <c:v>780977346.39999998</c:v>
                </c:pt>
                <c:pt idx="69449">
                  <c:v>780988591.89999998</c:v>
                </c:pt>
                <c:pt idx="69450">
                  <c:v>780999837.39999998</c:v>
                </c:pt>
                <c:pt idx="69451">
                  <c:v>781011082.89999998</c:v>
                </c:pt>
                <c:pt idx="69452">
                  <c:v>781022328.39999998</c:v>
                </c:pt>
                <c:pt idx="69453">
                  <c:v>781033573.89999998</c:v>
                </c:pt>
                <c:pt idx="69454">
                  <c:v>781044819.29999995</c:v>
                </c:pt>
                <c:pt idx="69455">
                  <c:v>781056064.79999995</c:v>
                </c:pt>
                <c:pt idx="69456">
                  <c:v>781067310.29999995</c:v>
                </c:pt>
                <c:pt idx="69457">
                  <c:v>781078555.79999995</c:v>
                </c:pt>
                <c:pt idx="69458">
                  <c:v>781089801.29999995</c:v>
                </c:pt>
                <c:pt idx="69459">
                  <c:v>781101046.79999995</c:v>
                </c:pt>
                <c:pt idx="69460">
                  <c:v>781112292.29999995</c:v>
                </c:pt>
                <c:pt idx="69461">
                  <c:v>781123537.79999995</c:v>
                </c:pt>
                <c:pt idx="69462">
                  <c:v>781134783.29999995</c:v>
                </c:pt>
                <c:pt idx="69463">
                  <c:v>781146028.79999995</c:v>
                </c:pt>
                <c:pt idx="69464">
                  <c:v>781157274.29999995</c:v>
                </c:pt>
                <c:pt idx="69465">
                  <c:v>781168519.79999995</c:v>
                </c:pt>
                <c:pt idx="69466">
                  <c:v>781179765.29999995</c:v>
                </c:pt>
                <c:pt idx="69467">
                  <c:v>781191010.79999995</c:v>
                </c:pt>
                <c:pt idx="69468">
                  <c:v>781202256.29999995</c:v>
                </c:pt>
                <c:pt idx="69469">
                  <c:v>781213501.79999995</c:v>
                </c:pt>
                <c:pt idx="69470">
                  <c:v>781224747.29999995</c:v>
                </c:pt>
                <c:pt idx="69471">
                  <c:v>781235992.79999995</c:v>
                </c:pt>
                <c:pt idx="69472">
                  <c:v>781247238.29999995</c:v>
                </c:pt>
                <c:pt idx="69473">
                  <c:v>781258483.79999995</c:v>
                </c:pt>
                <c:pt idx="69474">
                  <c:v>781269729.29999995</c:v>
                </c:pt>
                <c:pt idx="69475">
                  <c:v>781280974.79999995</c:v>
                </c:pt>
                <c:pt idx="69476">
                  <c:v>781292220.29999995</c:v>
                </c:pt>
                <c:pt idx="69477">
                  <c:v>781303465.79999995</c:v>
                </c:pt>
                <c:pt idx="69478">
                  <c:v>781314711.29999995</c:v>
                </c:pt>
                <c:pt idx="69479">
                  <c:v>781325956.79999995</c:v>
                </c:pt>
                <c:pt idx="69480">
                  <c:v>781337202.29999995</c:v>
                </c:pt>
                <c:pt idx="69481">
                  <c:v>781348447.79999995</c:v>
                </c:pt>
                <c:pt idx="69482">
                  <c:v>781359693.29999995</c:v>
                </c:pt>
                <c:pt idx="69483">
                  <c:v>781370938.79999995</c:v>
                </c:pt>
                <c:pt idx="69484">
                  <c:v>781382184.29999995</c:v>
                </c:pt>
                <c:pt idx="69485">
                  <c:v>781393429.79999995</c:v>
                </c:pt>
                <c:pt idx="69486">
                  <c:v>781404675.29999995</c:v>
                </c:pt>
                <c:pt idx="69487">
                  <c:v>781415920.79999995</c:v>
                </c:pt>
                <c:pt idx="69488">
                  <c:v>781427166.29999995</c:v>
                </c:pt>
                <c:pt idx="69489">
                  <c:v>781438411.79999995</c:v>
                </c:pt>
                <c:pt idx="69490">
                  <c:v>781449657.29999995</c:v>
                </c:pt>
                <c:pt idx="69491">
                  <c:v>781460902.79999995</c:v>
                </c:pt>
                <c:pt idx="69492">
                  <c:v>781472148.29999995</c:v>
                </c:pt>
                <c:pt idx="69493">
                  <c:v>781483393.79999995</c:v>
                </c:pt>
                <c:pt idx="69494">
                  <c:v>781494639.29999995</c:v>
                </c:pt>
                <c:pt idx="69495">
                  <c:v>781505884.79999995</c:v>
                </c:pt>
                <c:pt idx="69496">
                  <c:v>781517130.29999995</c:v>
                </c:pt>
                <c:pt idx="69497">
                  <c:v>781528375.79999995</c:v>
                </c:pt>
                <c:pt idx="69498">
                  <c:v>781539621.29999995</c:v>
                </c:pt>
                <c:pt idx="69499">
                  <c:v>781550866.79999995</c:v>
                </c:pt>
                <c:pt idx="69500">
                  <c:v>781562112.29999995</c:v>
                </c:pt>
                <c:pt idx="69501">
                  <c:v>781573357.79999995</c:v>
                </c:pt>
                <c:pt idx="69502">
                  <c:v>781584603.29999995</c:v>
                </c:pt>
                <c:pt idx="69503">
                  <c:v>781595848.79999995</c:v>
                </c:pt>
                <c:pt idx="69504">
                  <c:v>781607094.29999995</c:v>
                </c:pt>
                <c:pt idx="69505">
                  <c:v>781618339.70000005</c:v>
                </c:pt>
                <c:pt idx="69506">
                  <c:v>781629585.20000005</c:v>
                </c:pt>
                <c:pt idx="69507">
                  <c:v>781640830.70000005</c:v>
                </c:pt>
                <c:pt idx="69508">
                  <c:v>781652076.20000005</c:v>
                </c:pt>
                <c:pt idx="69509">
                  <c:v>781663321.70000005</c:v>
                </c:pt>
                <c:pt idx="69510">
                  <c:v>781674567.20000005</c:v>
                </c:pt>
                <c:pt idx="69511">
                  <c:v>781685812.70000005</c:v>
                </c:pt>
                <c:pt idx="69512">
                  <c:v>781697058.20000005</c:v>
                </c:pt>
                <c:pt idx="69513">
                  <c:v>781708303.70000005</c:v>
                </c:pt>
                <c:pt idx="69514">
                  <c:v>781719549.20000005</c:v>
                </c:pt>
                <c:pt idx="69515">
                  <c:v>781730794.70000005</c:v>
                </c:pt>
                <c:pt idx="69516">
                  <c:v>781742040.20000005</c:v>
                </c:pt>
                <c:pt idx="69517">
                  <c:v>781753285.70000005</c:v>
                </c:pt>
                <c:pt idx="69518">
                  <c:v>781764531.20000005</c:v>
                </c:pt>
                <c:pt idx="69519">
                  <c:v>781775776.70000005</c:v>
                </c:pt>
                <c:pt idx="69520">
                  <c:v>781787022.20000005</c:v>
                </c:pt>
                <c:pt idx="69521">
                  <c:v>781798267.70000005</c:v>
                </c:pt>
                <c:pt idx="69522">
                  <c:v>781809513.20000005</c:v>
                </c:pt>
                <c:pt idx="69523">
                  <c:v>781820758.70000005</c:v>
                </c:pt>
                <c:pt idx="69524">
                  <c:v>781832004.20000005</c:v>
                </c:pt>
                <c:pt idx="69525">
                  <c:v>781843249.70000005</c:v>
                </c:pt>
                <c:pt idx="69526">
                  <c:v>781854495.20000005</c:v>
                </c:pt>
                <c:pt idx="69527">
                  <c:v>781865740.70000005</c:v>
                </c:pt>
                <c:pt idx="69528">
                  <c:v>781876986.20000005</c:v>
                </c:pt>
                <c:pt idx="69529">
                  <c:v>781888231.70000005</c:v>
                </c:pt>
                <c:pt idx="69530">
                  <c:v>781899477.20000005</c:v>
                </c:pt>
                <c:pt idx="69531">
                  <c:v>781910722.70000005</c:v>
                </c:pt>
                <c:pt idx="69532">
                  <c:v>781921968.20000005</c:v>
                </c:pt>
                <c:pt idx="69533">
                  <c:v>781933213.70000005</c:v>
                </c:pt>
                <c:pt idx="69534">
                  <c:v>781944459.20000005</c:v>
                </c:pt>
                <c:pt idx="69535">
                  <c:v>781955704.70000005</c:v>
                </c:pt>
                <c:pt idx="69536">
                  <c:v>781966950.20000005</c:v>
                </c:pt>
                <c:pt idx="69537">
                  <c:v>781978195.70000005</c:v>
                </c:pt>
                <c:pt idx="69538">
                  <c:v>781989441.20000005</c:v>
                </c:pt>
                <c:pt idx="69539">
                  <c:v>782000686.70000005</c:v>
                </c:pt>
                <c:pt idx="69540">
                  <c:v>782011932.20000005</c:v>
                </c:pt>
                <c:pt idx="69541">
                  <c:v>782023177.70000005</c:v>
                </c:pt>
                <c:pt idx="69542">
                  <c:v>782034423.20000005</c:v>
                </c:pt>
                <c:pt idx="69543">
                  <c:v>782045668.70000005</c:v>
                </c:pt>
                <c:pt idx="69544">
                  <c:v>782056914.20000005</c:v>
                </c:pt>
                <c:pt idx="69545">
                  <c:v>782068159.70000005</c:v>
                </c:pt>
                <c:pt idx="69546">
                  <c:v>782079405.20000005</c:v>
                </c:pt>
                <c:pt idx="69547">
                  <c:v>782090650.70000005</c:v>
                </c:pt>
                <c:pt idx="69548">
                  <c:v>782101896.20000005</c:v>
                </c:pt>
                <c:pt idx="69549">
                  <c:v>782113141.70000005</c:v>
                </c:pt>
                <c:pt idx="69550">
                  <c:v>782124387.20000005</c:v>
                </c:pt>
                <c:pt idx="69551">
                  <c:v>782135632.70000005</c:v>
                </c:pt>
                <c:pt idx="69552">
                  <c:v>782146878.20000005</c:v>
                </c:pt>
                <c:pt idx="69553">
                  <c:v>782158123.70000005</c:v>
                </c:pt>
                <c:pt idx="69554">
                  <c:v>782169369.20000005</c:v>
                </c:pt>
                <c:pt idx="69555">
                  <c:v>782180614.60000002</c:v>
                </c:pt>
                <c:pt idx="69556">
                  <c:v>782191860.10000002</c:v>
                </c:pt>
                <c:pt idx="69557">
                  <c:v>782203105.60000002</c:v>
                </c:pt>
                <c:pt idx="69558">
                  <c:v>782214351.10000002</c:v>
                </c:pt>
                <c:pt idx="69559">
                  <c:v>782225596.60000002</c:v>
                </c:pt>
                <c:pt idx="69560">
                  <c:v>782236842.10000002</c:v>
                </c:pt>
                <c:pt idx="69561">
                  <c:v>782248087.60000002</c:v>
                </c:pt>
                <c:pt idx="69562">
                  <c:v>782259333.10000002</c:v>
                </c:pt>
                <c:pt idx="69563">
                  <c:v>782270578.60000002</c:v>
                </c:pt>
                <c:pt idx="69564">
                  <c:v>782281824.10000002</c:v>
                </c:pt>
                <c:pt idx="69565">
                  <c:v>782293069.60000002</c:v>
                </c:pt>
                <c:pt idx="69566">
                  <c:v>782304315.10000002</c:v>
                </c:pt>
                <c:pt idx="69567">
                  <c:v>782315560.60000002</c:v>
                </c:pt>
                <c:pt idx="69568">
                  <c:v>782326806.10000002</c:v>
                </c:pt>
                <c:pt idx="69569">
                  <c:v>782338051.60000002</c:v>
                </c:pt>
                <c:pt idx="69570">
                  <c:v>782349297.10000002</c:v>
                </c:pt>
                <c:pt idx="69571">
                  <c:v>782360542.60000002</c:v>
                </c:pt>
                <c:pt idx="69572">
                  <c:v>782371788.10000002</c:v>
                </c:pt>
                <c:pt idx="69573">
                  <c:v>782383033.60000002</c:v>
                </c:pt>
                <c:pt idx="69574">
                  <c:v>782394279.10000002</c:v>
                </c:pt>
                <c:pt idx="69575">
                  <c:v>782405524.60000002</c:v>
                </c:pt>
                <c:pt idx="69576">
                  <c:v>782416770.10000002</c:v>
                </c:pt>
                <c:pt idx="69577">
                  <c:v>782428015.60000002</c:v>
                </c:pt>
                <c:pt idx="69578">
                  <c:v>782439261.10000002</c:v>
                </c:pt>
                <c:pt idx="69579">
                  <c:v>782450506.60000002</c:v>
                </c:pt>
                <c:pt idx="69580">
                  <c:v>782461752.10000002</c:v>
                </c:pt>
                <c:pt idx="69581">
                  <c:v>782472997.60000002</c:v>
                </c:pt>
                <c:pt idx="69582">
                  <c:v>782484243.10000002</c:v>
                </c:pt>
                <c:pt idx="69583">
                  <c:v>782495488.60000002</c:v>
                </c:pt>
                <c:pt idx="69584">
                  <c:v>782506734.10000002</c:v>
                </c:pt>
                <c:pt idx="69585">
                  <c:v>782517979.60000002</c:v>
                </c:pt>
                <c:pt idx="69586">
                  <c:v>782529225.10000002</c:v>
                </c:pt>
                <c:pt idx="69587">
                  <c:v>782540470.60000002</c:v>
                </c:pt>
                <c:pt idx="69588">
                  <c:v>782551716.10000002</c:v>
                </c:pt>
                <c:pt idx="69589">
                  <c:v>782562961.60000002</c:v>
                </c:pt>
                <c:pt idx="69590">
                  <c:v>782574207.10000002</c:v>
                </c:pt>
                <c:pt idx="69591">
                  <c:v>782585452.60000002</c:v>
                </c:pt>
                <c:pt idx="69592">
                  <c:v>782596698.10000002</c:v>
                </c:pt>
                <c:pt idx="69593">
                  <c:v>782607943.60000002</c:v>
                </c:pt>
                <c:pt idx="69594">
                  <c:v>782619189.10000002</c:v>
                </c:pt>
                <c:pt idx="69595">
                  <c:v>782630434.60000002</c:v>
                </c:pt>
                <c:pt idx="69596">
                  <c:v>782641680.10000002</c:v>
                </c:pt>
                <c:pt idx="69597">
                  <c:v>782652925.60000002</c:v>
                </c:pt>
                <c:pt idx="69598">
                  <c:v>782664171.10000002</c:v>
                </c:pt>
                <c:pt idx="69599">
                  <c:v>782675416.60000002</c:v>
                </c:pt>
                <c:pt idx="69600">
                  <c:v>782686662.10000002</c:v>
                </c:pt>
                <c:pt idx="69601">
                  <c:v>782697907.60000002</c:v>
                </c:pt>
                <c:pt idx="69602">
                  <c:v>782709153.10000002</c:v>
                </c:pt>
                <c:pt idx="69603">
                  <c:v>782720398.60000002</c:v>
                </c:pt>
                <c:pt idx="69604">
                  <c:v>782731644.10000002</c:v>
                </c:pt>
                <c:pt idx="69605">
                  <c:v>782742889.60000002</c:v>
                </c:pt>
                <c:pt idx="69606">
                  <c:v>782754135</c:v>
                </c:pt>
                <c:pt idx="69607">
                  <c:v>782765380.5</c:v>
                </c:pt>
                <c:pt idx="69608">
                  <c:v>782776626</c:v>
                </c:pt>
                <c:pt idx="69609">
                  <c:v>782787871.5</c:v>
                </c:pt>
                <c:pt idx="69610">
                  <c:v>782799117</c:v>
                </c:pt>
                <c:pt idx="69611">
                  <c:v>782810362.5</c:v>
                </c:pt>
                <c:pt idx="69612">
                  <c:v>782821608</c:v>
                </c:pt>
                <c:pt idx="69613">
                  <c:v>782832853.5</c:v>
                </c:pt>
                <c:pt idx="69614">
                  <c:v>782844099</c:v>
                </c:pt>
                <c:pt idx="69615">
                  <c:v>782855344.5</c:v>
                </c:pt>
                <c:pt idx="69616">
                  <c:v>782866590</c:v>
                </c:pt>
                <c:pt idx="69617">
                  <c:v>782877835.5</c:v>
                </c:pt>
                <c:pt idx="69618">
                  <c:v>782889081</c:v>
                </c:pt>
                <c:pt idx="69619">
                  <c:v>782900326.5</c:v>
                </c:pt>
                <c:pt idx="69620">
                  <c:v>782911572</c:v>
                </c:pt>
                <c:pt idx="69621">
                  <c:v>782922817.5</c:v>
                </c:pt>
                <c:pt idx="69622">
                  <c:v>782934063</c:v>
                </c:pt>
                <c:pt idx="69623">
                  <c:v>782945308.5</c:v>
                </c:pt>
                <c:pt idx="69624">
                  <c:v>782956554</c:v>
                </c:pt>
                <c:pt idx="69625">
                  <c:v>782967799.5</c:v>
                </c:pt>
                <c:pt idx="69626">
                  <c:v>782979045</c:v>
                </c:pt>
                <c:pt idx="69627">
                  <c:v>782990290.5</c:v>
                </c:pt>
                <c:pt idx="69628">
                  <c:v>783001536</c:v>
                </c:pt>
                <c:pt idx="69629">
                  <c:v>783012781.5</c:v>
                </c:pt>
                <c:pt idx="69630">
                  <c:v>783024027</c:v>
                </c:pt>
                <c:pt idx="69631">
                  <c:v>783035272.5</c:v>
                </c:pt>
                <c:pt idx="69632">
                  <c:v>783046518</c:v>
                </c:pt>
                <c:pt idx="69633">
                  <c:v>783057763.5</c:v>
                </c:pt>
                <c:pt idx="69634">
                  <c:v>783069009</c:v>
                </c:pt>
                <c:pt idx="69635">
                  <c:v>783080254.5</c:v>
                </c:pt>
                <c:pt idx="69636">
                  <c:v>783091500</c:v>
                </c:pt>
                <c:pt idx="69637">
                  <c:v>783102745.5</c:v>
                </c:pt>
                <c:pt idx="69638">
                  <c:v>783113991</c:v>
                </c:pt>
                <c:pt idx="69639">
                  <c:v>783125236.5</c:v>
                </c:pt>
                <c:pt idx="69640">
                  <c:v>783136482</c:v>
                </c:pt>
                <c:pt idx="69641">
                  <c:v>783147727.5</c:v>
                </c:pt>
                <c:pt idx="69642">
                  <c:v>783158973</c:v>
                </c:pt>
                <c:pt idx="69643">
                  <c:v>783170218.5</c:v>
                </c:pt>
                <c:pt idx="69644">
                  <c:v>783181464</c:v>
                </c:pt>
                <c:pt idx="69645">
                  <c:v>783192709.5</c:v>
                </c:pt>
                <c:pt idx="69646">
                  <c:v>783203955</c:v>
                </c:pt>
                <c:pt idx="69647">
                  <c:v>783215200.5</c:v>
                </c:pt>
                <c:pt idx="69648">
                  <c:v>783226446</c:v>
                </c:pt>
                <c:pt idx="69649">
                  <c:v>783237691.5</c:v>
                </c:pt>
                <c:pt idx="69650">
                  <c:v>783248937</c:v>
                </c:pt>
                <c:pt idx="69651">
                  <c:v>783260182.5</c:v>
                </c:pt>
                <c:pt idx="69652">
                  <c:v>783271428</c:v>
                </c:pt>
                <c:pt idx="69653">
                  <c:v>783282673.5</c:v>
                </c:pt>
                <c:pt idx="69654">
                  <c:v>783293919</c:v>
                </c:pt>
                <c:pt idx="69655">
                  <c:v>783305164.5</c:v>
                </c:pt>
                <c:pt idx="69656">
                  <c:v>783316409.89999998</c:v>
                </c:pt>
                <c:pt idx="69657">
                  <c:v>783327655.39999998</c:v>
                </c:pt>
                <c:pt idx="69658">
                  <c:v>783338900.89999998</c:v>
                </c:pt>
                <c:pt idx="69659">
                  <c:v>783350146.39999998</c:v>
                </c:pt>
                <c:pt idx="69660">
                  <c:v>783361391.89999998</c:v>
                </c:pt>
                <c:pt idx="69661">
                  <c:v>783372637.39999998</c:v>
                </c:pt>
                <c:pt idx="69662">
                  <c:v>783383882.89999998</c:v>
                </c:pt>
                <c:pt idx="69663">
                  <c:v>783395128.39999998</c:v>
                </c:pt>
                <c:pt idx="69664">
                  <c:v>783406373.89999998</c:v>
                </c:pt>
                <c:pt idx="69665">
                  <c:v>783417619.39999998</c:v>
                </c:pt>
                <c:pt idx="69666">
                  <c:v>783428864.89999998</c:v>
                </c:pt>
                <c:pt idx="69667">
                  <c:v>783440110.39999998</c:v>
                </c:pt>
                <c:pt idx="69668">
                  <c:v>783451355.89999998</c:v>
                </c:pt>
                <c:pt idx="69669">
                  <c:v>783462601.39999998</c:v>
                </c:pt>
                <c:pt idx="69670">
                  <c:v>783473846.89999998</c:v>
                </c:pt>
                <c:pt idx="69671">
                  <c:v>783485092.39999998</c:v>
                </c:pt>
                <c:pt idx="69672">
                  <c:v>783496337.89999998</c:v>
                </c:pt>
                <c:pt idx="69673">
                  <c:v>783507583.39999998</c:v>
                </c:pt>
                <c:pt idx="69674">
                  <c:v>783518828.89999998</c:v>
                </c:pt>
                <c:pt idx="69675">
                  <c:v>783530074.39999998</c:v>
                </c:pt>
                <c:pt idx="69676">
                  <c:v>783541319.89999998</c:v>
                </c:pt>
                <c:pt idx="69677">
                  <c:v>783552565.39999998</c:v>
                </c:pt>
                <c:pt idx="69678">
                  <c:v>783563810.89999998</c:v>
                </c:pt>
                <c:pt idx="69679">
                  <c:v>783575056.39999998</c:v>
                </c:pt>
                <c:pt idx="69680">
                  <c:v>783586301.89999998</c:v>
                </c:pt>
                <c:pt idx="69681">
                  <c:v>783597547.39999998</c:v>
                </c:pt>
                <c:pt idx="69682">
                  <c:v>783608792.89999998</c:v>
                </c:pt>
                <c:pt idx="69683">
                  <c:v>783620038.39999998</c:v>
                </c:pt>
                <c:pt idx="69684">
                  <c:v>783631283.89999998</c:v>
                </c:pt>
                <c:pt idx="69685">
                  <c:v>783642529.39999998</c:v>
                </c:pt>
                <c:pt idx="69686">
                  <c:v>783653774.89999998</c:v>
                </c:pt>
                <c:pt idx="69687">
                  <c:v>783665020.39999998</c:v>
                </c:pt>
                <c:pt idx="69688">
                  <c:v>783676265.89999998</c:v>
                </c:pt>
                <c:pt idx="69689">
                  <c:v>783687511.39999998</c:v>
                </c:pt>
                <c:pt idx="69690">
                  <c:v>783698756.89999998</c:v>
                </c:pt>
                <c:pt idx="69691">
                  <c:v>783710002.39999998</c:v>
                </c:pt>
                <c:pt idx="69692">
                  <c:v>783721247.89999998</c:v>
                </c:pt>
                <c:pt idx="69693">
                  <c:v>783732493.39999998</c:v>
                </c:pt>
                <c:pt idx="69694">
                  <c:v>783743738.89999998</c:v>
                </c:pt>
                <c:pt idx="69695">
                  <c:v>783754984.39999998</c:v>
                </c:pt>
                <c:pt idx="69696">
                  <c:v>783766229.89999998</c:v>
                </c:pt>
                <c:pt idx="69697">
                  <c:v>783777475.39999998</c:v>
                </c:pt>
                <c:pt idx="69698">
                  <c:v>783788720.89999998</c:v>
                </c:pt>
                <c:pt idx="69699">
                  <c:v>783799966.39999998</c:v>
                </c:pt>
                <c:pt idx="69700">
                  <c:v>783811211.89999998</c:v>
                </c:pt>
                <c:pt idx="69701">
                  <c:v>783822457.39999998</c:v>
                </c:pt>
                <c:pt idx="69702">
                  <c:v>783833702.89999998</c:v>
                </c:pt>
                <c:pt idx="69703">
                  <c:v>783844948.39999998</c:v>
                </c:pt>
                <c:pt idx="69704">
                  <c:v>783856193.89999998</c:v>
                </c:pt>
                <c:pt idx="69705">
                  <c:v>783867439.39999998</c:v>
                </c:pt>
                <c:pt idx="69706">
                  <c:v>783878684.89999998</c:v>
                </c:pt>
                <c:pt idx="69707">
                  <c:v>783889930.29999995</c:v>
                </c:pt>
                <c:pt idx="69708">
                  <c:v>783901175.79999995</c:v>
                </c:pt>
                <c:pt idx="69709">
                  <c:v>783912421.29999995</c:v>
                </c:pt>
                <c:pt idx="69710">
                  <c:v>783923666.79999995</c:v>
                </c:pt>
                <c:pt idx="69711">
                  <c:v>783934912.29999995</c:v>
                </c:pt>
                <c:pt idx="69712">
                  <c:v>783946157.79999995</c:v>
                </c:pt>
                <c:pt idx="69713">
                  <c:v>783957403.29999995</c:v>
                </c:pt>
                <c:pt idx="69714">
                  <c:v>783968648.79999995</c:v>
                </c:pt>
                <c:pt idx="69715">
                  <c:v>783979894.29999995</c:v>
                </c:pt>
                <c:pt idx="69716">
                  <c:v>783991139.79999995</c:v>
                </c:pt>
                <c:pt idx="69717">
                  <c:v>784002385.29999995</c:v>
                </c:pt>
                <c:pt idx="69718">
                  <c:v>784013630.79999995</c:v>
                </c:pt>
                <c:pt idx="69719">
                  <c:v>784024876.29999995</c:v>
                </c:pt>
                <c:pt idx="69720">
                  <c:v>784036121.79999995</c:v>
                </c:pt>
                <c:pt idx="69721">
                  <c:v>784047367.29999995</c:v>
                </c:pt>
                <c:pt idx="69722">
                  <c:v>784058612.79999995</c:v>
                </c:pt>
                <c:pt idx="69723">
                  <c:v>784069858.29999995</c:v>
                </c:pt>
                <c:pt idx="69724">
                  <c:v>784081103.79999995</c:v>
                </c:pt>
                <c:pt idx="69725">
                  <c:v>784092349.29999995</c:v>
                </c:pt>
                <c:pt idx="69726">
                  <c:v>784103594.79999995</c:v>
                </c:pt>
                <c:pt idx="69727">
                  <c:v>784114840.29999995</c:v>
                </c:pt>
                <c:pt idx="69728">
                  <c:v>784126085.79999995</c:v>
                </c:pt>
                <c:pt idx="69729">
                  <c:v>784137331.29999995</c:v>
                </c:pt>
                <c:pt idx="69730">
                  <c:v>784148576.79999995</c:v>
                </c:pt>
                <c:pt idx="69731">
                  <c:v>784159822.29999995</c:v>
                </c:pt>
                <c:pt idx="69732">
                  <c:v>784171067.79999995</c:v>
                </c:pt>
                <c:pt idx="69733">
                  <c:v>784182313.29999995</c:v>
                </c:pt>
                <c:pt idx="69734">
                  <c:v>784193558.79999995</c:v>
                </c:pt>
                <c:pt idx="69735">
                  <c:v>784204804.29999995</c:v>
                </c:pt>
                <c:pt idx="69736">
                  <c:v>784216049.79999995</c:v>
                </c:pt>
                <c:pt idx="69737">
                  <c:v>784227295.29999995</c:v>
                </c:pt>
                <c:pt idx="69738">
                  <c:v>784238540.79999995</c:v>
                </c:pt>
                <c:pt idx="69739">
                  <c:v>784249786.29999995</c:v>
                </c:pt>
                <c:pt idx="69740">
                  <c:v>784261031.79999995</c:v>
                </c:pt>
                <c:pt idx="69741">
                  <c:v>784272277.29999995</c:v>
                </c:pt>
                <c:pt idx="69742">
                  <c:v>784283522.79999995</c:v>
                </c:pt>
                <c:pt idx="69743">
                  <c:v>784294768.29999995</c:v>
                </c:pt>
                <c:pt idx="69744">
                  <c:v>784306013.79999995</c:v>
                </c:pt>
                <c:pt idx="69745">
                  <c:v>784317259.29999995</c:v>
                </c:pt>
                <c:pt idx="69746">
                  <c:v>784328504.79999995</c:v>
                </c:pt>
                <c:pt idx="69747">
                  <c:v>784339750.29999995</c:v>
                </c:pt>
                <c:pt idx="69748">
                  <c:v>784350995.79999995</c:v>
                </c:pt>
                <c:pt idx="69749">
                  <c:v>784362241.29999995</c:v>
                </c:pt>
                <c:pt idx="69750">
                  <c:v>784373486.79999995</c:v>
                </c:pt>
                <c:pt idx="69751">
                  <c:v>784384732.29999995</c:v>
                </c:pt>
                <c:pt idx="69752">
                  <c:v>784395977.79999995</c:v>
                </c:pt>
                <c:pt idx="69753">
                  <c:v>784407223.29999995</c:v>
                </c:pt>
                <c:pt idx="69754">
                  <c:v>784418468.79999995</c:v>
                </c:pt>
                <c:pt idx="69755">
                  <c:v>784429714.29999995</c:v>
                </c:pt>
                <c:pt idx="69756">
                  <c:v>784440959.79999995</c:v>
                </c:pt>
                <c:pt idx="69757">
                  <c:v>784452205.20000005</c:v>
                </c:pt>
                <c:pt idx="69758">
                  <c:v>784463450.70000005</c:v>
                </c:pt>
                <c:pt idx="69759">
                  <c:v>784474696.20000005</c:v>
                </c:pt>
                <c:pt idx="69760">
                  <c:v>784485941.70000005</c:v>
                </c:pt>
                <c:pt idx="69761">
                  <c:v>784497187.20000005</c:v>
                </c:pt>
                <c:pt idx="69762">
                  <c:v>784508432.70000005</c:v>
                </c:pt>
                <c:pt idx="69763">
                  <c:v>784519678.20000005</c:v>
                </c:pt>
                <c:pt idx="69764">
                  <c:v>784530923.70000005</c:v>
                </c:pt>
                <c:pt idx="69765">
                  <c:v>784542169.20000005</c:v>
                </c:pt>
                <c:pt idx="69766">
                  <c:v>784553414.70000005</c:v>
                </c:pt>
                <c:pt idx="69767">
                  <c:v>784564660.20000005</c:v>
                </c:pt>
                <c:pt idx="69768">
                  <c:v>784575905.70000005</c:v>
                </c:pt>
                <c:pt idx="69769">
                  <c:v>784587151.20000005</c:v>
                </c:pt>
                <c:pt idx="69770">
                  <c:v>784598396.70000005</c:v>
                </c:pt>
                <c:pt idx="69771">
                  <c:v>784609642.20000005</c:v>
                </c:pt>
                <c:pt idx="69772">
                  <c:v>784620887.70000005</c:v>
                </c:pt>
                <c:pt idx="69773">
                  <c:v>784632133.20000005</c:v>
                </c:pt>
                <c:pt idx="69774">
                  <c:v>784643378.70000005</c:v>
                </c:pt>
                <c:pt idx="69775">
                  <c:v>784654624.20000005</c:v>
                </c:pt>
                <c:pt idx="69776">
                  <c:v>784665869.70000005</c:v>
                </c:pt>
                <c:pt idx="69777">
                  <c:v>784677115.20000005</c:v>
                </c:pt>
                <c:pt idx="69778">
                  <c:v>784688360.70000005</c:v>
                </c:pt>
                <c:pt idx="69779">
                  <c:v>784699606.20000005</c:v>
                </c:pt>
                <c:pt idx="69780">
                  <c:v>784710851.70000005</c:v>
                </c:pt>
                <c:pt idx="69781">
                  <c:v>784722097.20000005</c:v>
                </c:pt>
                <c:pt idx="69782">
                  <c:v>784733342.70000005</c:v>
                </c:pt>
                <c:pt idx="69783">
                  <c:v>784744588.20000005</c:v>
                </c:pt>
                <c:pt idx="69784">
                  <c:v>784755833.70000005</c:v>
                </c:pt>
                <c:pt idx="69785">
                  <c:v>784767079.20000005</c:v>
                </c:pt>
                <c:pt idx="69786">
                  <c:v>784778324.70000005</c:v>
                </c:pt>
                <c:pt idx="69787">
                  <c:v>784789570.20000005</c:v>
                </c:pt>
                <c:pt idx="69788">
                  <c:v>784800815.70000005</c:v>
                </c:pt>
                <c:pt idx="69789">
                  <c:v>784812061.20000005</c:v>
                </c:pt>
                <c:pt idx="69790">
                  <c:v>784823306.70000005</c:v>
                </c:pt>
                <c:pt idx="69791">
                  <c:v>784834552.20000005</c:v>
                </c:pt>
                <c:pt idx="69792">
                  <c:v>784845797.70000005</c:v>
                </c:pt>
                <c:pt idx="69793">
                  <c:v>784857043.20000005</c:v>
                </c:pt>
                <c:pt idx="69794">
                  <c:v>784868288.70000005</c:v>
                </c:pt>
                <c:pt idx="69795">
                  <c:v>784879534.20000005</c:v>
                </c:pt>
                <c:pt idx="69796">
                  <c:v>784890779.70000005</c:v>
                </c:pt>
                <c:pt idx="69797">
                  <c:v>784902025.20000005</c:v>
                </c:pt>
                <c:pt idx="69798">
                  <c:v>784913270.70000005</c:v>
                </c:pt>
                <c:pt idx="69799">
                  <c:v>784924516.20000005</c:v>
                </c:pt>
                <c:pt idx="69800">
                  <c:v>784935761.70000005</c:v>
                </c:pt>
                <c:pt idx="69801">
                  <c:v>784947007.20000005</c:v>
                </c:pt>
                <c:pt idx="69802">
                  <c:v>784958252.70000005</c:v>
                </c:pt>
                <c:pt idx="69803">
                  <c:v>784969498.20000005</c:v>
                </c:pt>
                <c:pt idx="69804">
                  <c:v>784980743.70000005</c:v>
                </c:pt>
                <c:pt idx="69805">
                  <c:v>784991989.20000005</c:v>
                </c:pt>
                <c:pt idx="69806">
                  <c:v>785003234.70000005</c:v>
                </c:pt>
                <c:pt idx="69807">
                  <c:v>785014480.20000005</c:v>
                </c:pt>
                <c:pt idx="69808">
                  <c:v>785025725.60000002</c:v>
                </c:pt>
                <c:pt idx="69809">
                  <c:v>785036971.10000002</c:v>
                </c:pt>
                <c:pt idx="69810">
                  <c:v>785048216.60000002</c:v>
                </c:pt>
                <c:pt idx="69811">
                  <c:v>785059462.10000002</c:v>
                </c:pt>
                <c:pt idx="69812">
                  <c:v>785070707.60000002</c:v>
                </c:pt>
                <c:pt idx="69813">
                  <c:v>785081953.10000002</c:v>
                </c:pt>
                <c:pt idx="69814">
                  <c:v>785093198.60000002</c:v>
                </c:pt>
                <c:pt idx="69815">
                  <c:v>785104444.10000002</c:v>
                </c:pt>
                <c:pt idx="69816">
                  <c:v>785115689.60000002</c:v>
                </c:pt>
                <c:pt idx="69817">
                  <c:v>785126935.10000002</c:v>
                </c:pt>
                <c:pt idx="69818">
                  <c:v>785138180.60000002</c:v>
                </c:pt>
                <c:pt idx="69819">
                  <c:v>785149426.10000002</c:v>
                </c:pt>
                <c:pt idx="69820">
                  <c:v>785160671.60000002</c:v>
                </c:pt>
                <c:pt idx="69821">
                  <c:v>785171917.10000002</c:v>
                </c:pt>
                <c:pt idx="69822">
                  <c:v>785183162.60000002</c:v>
                </c:pt>
                <c:pt idx="69823">
                  <c:v>785194408.10000002</c:v>
                </c:pt>
                <c:pt idx="69824">
                  <c:v>785205653.60000002</c:v>
                </c:pt>
                <c:pt idx="69825">
                  <c:v>785216899.10000002</c:v>
                </c:pt>
                <c:pt idx="69826">
                  <c:v>785228144.60000002</c:v>
                </c:pt>
                <c:pt idx="69827">
                  <c:v>785239390.10000002</c:v>
                </c:pt>
                <c:pt idx="69828">
                  <c:v>785250635.60000002</c:v>
                </c:pt>
                <c:pt idx="69829">
                  <c:v>785261881.10000002</c:v>
                </c:pt>
                <c:pt idx="69830">
                  <c:v>785273126.60000002</c:v>
                </c:pt>
                <c:pt idx="69831">
                  <c:v>785284372.10000002</c:v>
                </c:pt>
                <c:pt idx="69832">
                  <c:v>785295617.60000002</c:v>
                </c:pt>
                <c:pt idx="69833">
                  <c:v>785306863.10000002</c:v>
                </c:pt>
                <c:pt idx="69834">
                  <c:v>785318108.60000002</c:v>
                </c:pt>
                <c:pt idx="69835">
                  <c:v>785329354.10000002</c:v>
                </c:pt>
                <c:pt idx="69836">
                  <c:v>785340599.60000002</c:v>
                </c:pt>
                <c:pt idx="69837">
                  <c:v>785351845.10000002</c:v>
                </c:pt>
                <c:pt idx="69838">
                  <c:v>785363090.60000002</c:v>
                </c:pt>
                <c:pt idx="69839">
                  <c:v>785374336.10000002</c:v>
                </c:pt>
                <c:pt idx="69840">
                  <c:v>785385581.60000002</c:v>
                </c:pt>
                <c:pt idx="69841">
                  <c:v>785396827.10000002</c:v>
                </c:pt>
                <c:pt idx="69842">
                  <c:v>785408072.60000002</c:v>
                </c:pt>
                <c:pt idx="69843">
                  <c:v>785419318.10000002</c:v>
                </c:pt>
                <c:pt idx="69844">
                  <c:v>785430563.60000002</c:v>
                </c:pt>
                <c:pt idx="69845">
                  <c:v>785441809.10000002</c:v>
                </c:pt>
                <c:pt idx="69846">
                  <c:v>785453054.60000002</c:v>
                </c:pt>
                <c:pt idx="69847">
                  <c:v>785464300.10000002</c:v>
                </c:pt>
                <c:pt idx="69848">
                  <c:v>785475545.60000002</c:v>
                </c:pt>
                <c:pt idx="69849">
                  <c:v>785486791.10000002</c:v>
                </c:pt>
                <c:pt idx="69850">
                  <c:v>785498036.60000002</c:v>
                </c:pt>
                <c:pt idx="69851">
                  <c:v>785509282.10000002</c:v>
                </c:pt>
                <c:pt idx="69852">
                  <c:v>785520527.60000002</c:v>
                </c:pt>
                <c:pt idx="69853">
                  <c:v>785531773.10000002</c:v>
                </c:pt>
                <c:pt idx="69854">
                  <c:v>785543018.60000002</c:v>
                </c:pt>
                <c:pt idx="69855">
                  <c:v>785554264.10000002</c:v>
                </c:pt>
                <c:pt idx="69856">
                  <c:v>785565509.60000002</c:v>
                </c:pt>
                <c:pt idx="69857">
                  <c:v>785576755.10000002</c:v>
                </c:pt>
                <c:pt idx="69858">
                  <c:v>785588000.5</c:v>
                </c:pt>
                <c:pt idx="69859">
                  <c:v>785599246</c:v>
                </c:pt>
                <c:pt idx="69860">
                  <c:v>785610491.5</c:v>
                </c:pt>
                <c:pt idx="69861">
                  <c:v>785621737</c:v>
                </c:pt>
                <c:pt idx="69862">
                  <c:v>785632982.5</c:v>
                </c:pt>
                <c:pt idx="69863">
                  <c:v>785644228</c:v>
                </c:pt>
                <c:pt idx="69864">
                  <c:v>785655473.5</c:v>
                </c:pt>
                <c:pt idx="69865">
                  <c:v>785666719</c:v>
                </c:pt>
                <c:pt idx="69866">
                  <c:v>785677964.5</c:v>
                </c:pt>
                <c:pt idx="69867">
                  <c:v>785689210</c:v>
                </c:pt>
                <c:pt idx="69868">
                  <c:v>785700455.5</c:v>
                </c:pt>
                <c:pt idx="69869">
                  <c:v>785711701</c:v>
                </c:pt>
                <c:pt idx="69870">
                  <c:v>785722946.5</c:v>
                </c:pt>
                <c:pt idx="69871">
                  <c:v>785734192</c:v>
                </c:pt>
                <c:pt idx="69872">
                  <c:v>785745437.5</c:v>
                </c:pt>
                <c:pt idx="69873">
                  <c:v>785756683</c:v>
                </c:pt>
                <c:pt idx="69874">
                  <c:v>785767928.5</c:v>
                </c:pt>
                <c:pt idx="69875">
                  <c:v>785779174</c:v>
                </c:pt>
                <c:pt idx="69876">
                  <c:v>785790419.5</c:v>
                </c:pt>
                <c:pt idx="69877">
                  <c:v>785801665</c:v>
                </c:pt>
                <c:pt idx="69878">
                  <c:v>785812910.5</c:v>
                </c:pt>
                <c:pt idx="69879">
                  <c:v>785824156</c:v>
                </c:pt>
                <c:pt idx="69880">
                  <c:v>785835401.5</c:v>
                </c:pt>
                <c:pt idx="69881">
                  <c:v>785846647</c:v>
                </c:pt>
                <c:pt idx="69882">
                  <c:v>785857892.5</c:v>
                </c:pt>
                <c:pt idx="69883">
                  <c:v>785869138</c:v>
                </c:pt>
                <c:pt idx="69884">
                  <c:v>785880383.5</c:v>
                </c:pt>
                <c:pt idx="69885">
                  <c:v>785891629</c:v>
                </c:pt>
                <c:pt idx="69886">
                  <c:v>785902874.5</c:v>
                </c:pt>
                <c:pt idx="69887">
                  <c:v>785914120</c:v>
                </c:pt>
                <c:pt idx="69888">
                  <c:v>785925365.5</c:v>
                </c:pt>
                <c:pt idx="69889">
                  <c:v>785936611</c:v>
                </c:pt>
                <c:pt idx="69890">
                  <c:v>785947856.5</c:v>
                </c:pt>
                <c:pt idx="69891">
                  <c:v>785959102</c:v>
                </c:pt>
                <c:pt idx="69892">
                  <c:v>785970347.5</c:v>
                </c:pt>
                <c:pt idx="69893">
                  <c:v>785981593</c:v>
                </c:pt>
                <c:pt idx="69894">
                  <c:v>785992838.5</c:v>
                </c:pt>
                <c:pt idx="69895">
                  <c:v>786004084</c:v>
                </c:pt>
                <c:pt idx="69896">
                  <c:v>786015329.5</c:v>
                </c:pt>
                <c:pt idx="69897">
                  <c:v>786026575</c:v>
                </c:pt>
                <c:pt idx="69898">
                  <c:v>786037820.5</c:v>
                </c:pt>
                <c:pt idx="69899">
                  <c:v>786049066</c:v>
                </c:pt>
                <c:pt idx="69900">
                  <c:v>786060311.5</c:v>
                </c:pt>
                <c:pt idx="69901">
                  <c:v>786071557</c:v>
                </c:pt>
                <c:pt idx="69902">
                  <c:v>786082802.5</c:v>
                </c:pt>
                <c:pt idx="69903">
                  <c:v>786094048</c:v>
                </c:pt>
                <c:pt idx="69904">
                  <c:v>786105293.5</c:v>
                </c:pt>
                <c:pt idx="69905">
                  <c:v>786116539</c:v>
                </c:pt>
                <c:pt idx="69906">
                  <c:v>786127784.5</c:v>
                </c:pt>
                <c:pt idx="69907">
                  <c:v>786139030</c:v>
                </c:pt>
                <c:pt idx="69908">
                  <c:v>786150275.5</c:v>
                </c:pt>
                <c:pt idx="69909">
                  <c:v>786161520.89999998</c:v>
                </c:pt>
                <c:pt idx="69910">
                  <c:v>786172766.39999998</c:v>
                </c:pt>
                <c:pt idx="69911">
                  <c:v>786184011.89999998</c:v>
                </c:pt>
                <c:pt idx="69912">
                  <c:v>786195257.39999998</c:v>
                </c:pt>
                <c:pt idx="69913">
                  <c:v>786206502.89999998</c:v>
                </c:pt>
                <c:pt idx="69914">
                  <c:v>786217748.39999998</c:v>
                </c:pt>
                <c:pt idx="69915">
                  <c:v>786228993.89999998</c:v>
                </c:pt>
                <c:pt idx="69916">
                  <c:v>786240239.39999998</c:v>
                </c:pt>
                <c:pt idx="69917">
                  <c:v>786251484.89999998</c:v>
                </c:pt>
                <c:pt idx="69918">
                  <c:v>786262730.39999998</c:v>
                </c:pt>
                <c:pt idx="69919">
                  <c:v>786273975.89999998</c:v>
                </c:pt>
                <c:pt idx="69920">
                  <c:v>786285221.39999998</c:v>
                </c:pt>
                <c:pt idx="69921">
                  <c:v>786296466.89999998</c:v>
                </c:pt>
                <c:pt idx="69922">
                  <c:v>786307712.39999998</c:v>
                </c:pt>
                <c:pt idx="69923">
                  <c:v>786318957.89999998</c:v>
                </c:pt>
                <c:pt idx="69924">
                  <c:v>786330203.39999998</c:v>
                </c:pt>
                <c:pt idx="69925">
                  <c:v>786341448.89999998</c:v>
                </c:pt>
                <c:pt idx="69926">
                  <c:v>786352694.39999998</c:v>
                </c:pt>
                <c:pt idx="69927">
                  <c:v>786363939.89999998</c:v>
                </c:pt>
                <c:pt idx="69928">
                  <c:v>786375185.39999998</c:v>
                </c:pt>
                <c:pt idx="69929">
                  <c:v>786386430.89999998</c:v>
                </c:pt>
                <c:pt idx="69930">
                  <c:v>786397676.39999998</c:v>
                </c:pt>
                <c:pt idx="69931">
                  <c:v>786408921.89999998</c:v>
                </c:pt>
                <c:pt idx="69932">
                  <c:v>786420167.39999998</c:v>
                </c:pt>
                <c:pt idx="69933">
                  <c:v>786431412.89999998</c:v>
                </c:pt>
                <c:pt idx="69934">
                  <c:v>786442658.39999998</c:v>
                </c:pt>
                <c:pt idx="69935">
                  <c:v>786453903.89999998</c:v>
                </c:pt>
                <c:pt idx="69936">
                  <c:v>786465149.39999998</c:v>
                </c:pt>
                <c:pt idx="69937">
                  <c:v>786476394.89999998</c:v>
                </c:pt>
                <c:pt idx="69938">
                  <c:v>786487640.39999998</c:v>
                </c:pt>
                <c:pt idx="69939">
                  <c:v>786498885.89999998</c:v>
                </c:pt>
                <c:pt idx="69940">
                  <c:v>786510131.39999998</c:v>
                </c:pt>
                <c:pt idx="69941">
                  <c:v>786521376.89999998</c:v>
                </c:pt>
                <c:pt idx="69942">
                  <c:v>786532622.39999998</c:v>
                </c:pt>
                <c:pt idx="69943">
                  <c:v>786543867.89999998</c:v>
                </c:pt>
                <c:pt idx="69944">
                  <c:v>786555113.39999998</c:v>
                </c:pt>
                <c:pt idx="69945">
                  <c:v>786566358.89999998</c:v>
                </c:pt>
                <c:pt idx="69946">
                  <c:v>786577604.39999998</c:v>
                </c:pt>
                <c:pt idx="69947">
                  <c:v>786588849.89999998</c:v>
                </c:pt>
                <c:pt idx="69948">
                  <c:v>786600095.39999998</c:v>
                </c:pt>
                <c:pt idx="69949">
                  <c:v>786611340.89999998</c:v>
                </c:pt>
                <c:pt idx="69950">
                  <c:v>786622586.39999998</c:v>
                </c:pt>
                <c:pt idx="69951">
                  <c:v>786633831.89999998</c:v>
                </c:pt>
                <c:pt idx="69952">
                  <c:v>786645077.39999998</c:v>
                </c:pt>
                <c:pt idx="69953">
                  <c:v>786656322.89999998</c:v>
                </c:pt>
                <c:pt idx="69954">
                  <c:v>786667568.39999998</c:v>
                </c:pt>
                <c:pt idx="69955">
                  <c:v>786678813.89999998</c:v>
                </c:pt>
                <c:pt idx="69956">
                  <c:v>786690059.39999998</c:v>
                </c:pt>
                <c:pt idx="69957">
                  <c:v>786701304.89999998</c:v>
                </c:pt>
                <c:pt idx="69958">
                  <c:v>786712550.39999998</c:v>
                </c:pt>
                <c:pt idx="69959">
                  <c:v>786723795.79999995</c:v>
                </c:pt>
                <c:pt idx="69960">
                  <c:v>786735041.29999995</c:v>
                </c:pt>
                <c:pt idx="69961">
                  <c:v>786746286.79999995</c:v>
                </c:pt>
                <c:pt idx="69962">
                  <c:v>786757532.29999995</c:v>
                </c:pt>
                <c:pt idx="69963">
                  <c:v>786768777.79999995</c:v>
                </c:pt>
                <c:pt idx="69964">
                  <c:v>786780023.29999995</c:v>
                </c:pt>
                <c:pt idx="69965">
                  <c:v>786791268.79999995</c:v>
                </c:pt>
                <c:pt idx="69966">
                  <c:v>786802514.29999995</c:v>
                </c:pt>
                <c:pt idx="69967">
                  <c:v>786813759.79999995</c:v>
                </c:pt>
                <c:pt idx="69968">
                  <c:v>786825005.29999995</c:v>
                </c:pt>
                <c:pt idx="69969">
                  <c:v>786836250.79999995</c:v>
                </c:pt>
                <c:pt idx="69970">
                  <c:v>786847496.29999995</c:v>
                </c:pt>
                <c:pt idx="69971">
                  <c:v>786858741.79999995</c:v>
                </c:pt>
                <c:pt idx="69972">
                  <c:v>786869987.29999995</c:v>
                </c:pt>
                <c:pt idx="69973">
                  <c:v>786881232.79999995</c:v>
                </c:pt>
                <c:pt idx="69974">
                  <c:v>786892478.29999995</c:v>
                </c:pt>
                <c:pt idx="69975">
                  <c:v>786903723.79999995</c:v>
                </c:pt>
                <c:pt idx="69976">
                  <c:v>786914969.29999995</c:v>
                </c:pt>
                <c:pt idx="69977">
                  <c:v>786926214.79999995</c:v>
                </c:pt>
                <c:pt idx="69978">
                  <c:v>786937460.29999995</c:v>
                </c:pt>
                <c:pt idx="69979">
                  <c:v>786948705.79999995</c:v>
                </c:pt>
                <c:pt idx="69980">
                  <c:v>786959951.29999995</c:v>
                </c:pt>
                <c:pt idx="69981">
                  <c:v>786971196.79999995</c:v>
                </c:pt>
                <c:pt idx="69982">
                  <c:v>786982442.29999995</c:v>
                </c:pt>
                <c:pt idx="69983">
                  <c:v>786993687.79999995</c:v>
                </c:pt>
                <c:pt idx="69984">
                  <c:v>787004933.29999995</c:v>
                </c:pt>
                <c:pt idx="69985">
                  <c:v>787016178.79999995</c:v>
                </c:pt>
                <c:pt idx="69986">
                  <c:v>787027424.29999995</c:v>
                </c:pt>
                <c:pt idx="69987">
                  <c:v>787038669.79999995</c:v>
                </c:pt>
                <c:pt idx="69988">
                  <c:v>787049915.29999995</c:v>
                </c:pt>
                <c:pt idx="69989">
                  <c:v>787061160.79999995</c:v>
                </c:pt>
                <c:pt idx="69990">
                  <c:v>787072406.29999995</c:v>
                </c:pt>
                <c:pt idx="69991">
                  <c:v>787083651.79999995</c:v>
                </c:pt>
                <c:pt idx="69992">
                  <c:v>787094897.29999995</c:v>
                </c:pt>
                <c:pt idx="69993">
                  <c:v>787106142.79999995</c:v>
                </c:pt>
                <c:pt idx="69994">
                  <c:v>787117388.29999995</c:v>
                </c:pt>
                <c:pt idx="69995">
                  <c:v>787128633.79999995</c:v>
                </c:pt>
                <c:pt idx="69996">
                  <c:v>787139879.29999995</c:v>
                </c:pt>
                <c:pt idx="69997">
                  <c:v>787151124.79999995</c:v>
                </c:pt>
                <c:pt idx="69998">
                  <c:v>787162370.29999995</c:v>
                </c:pt>
                <c:pt idx="69999">
                  <c:v>787173615.79999995</c:v>
                </c:pt>
                <c:pt idx="70000">
                  <c:v>787184861.29999995</c:v>
                </c:pt>
                <c:pt idx="70001">
                  <c:v>787196106.79999995</c:v>
                </c:pt>
                <c:pt idx="70002">
                  <c:v>787207352.29999995</c:v>
                </c:pt>
                <c:pt idx="70003">
                  <c:v>787218597.79999995</c:v>
                </c:pt>
                <c:pt idx="70004">
                  <c:v>787229843.29999995</c:v>
                </c:pt>
                <c:pt idx="70005">
                  <c:v>787241088.79999995</c:v>
                </c:pt>
                <c:pt idx="70006">
                  <c:v>787252334.29999995</c:v>
                </c:pt>
                <c:pt idx="70007">
                  <c:v>787263579.79999995</c:v>
                </c:pt>
                <c:pt idx="70008">
                  <c:v>787274825.29999995</c:v>
                </c:pt>
                <c:pt idx="70009">
                  <c:v>787286070.79999995</c:v>
                </c:pt>
                <c:pt idx="70010">
                  <c:v>787297316.20000005</c:v>
                </c:pt>
                <c:pt idx="70011">
                  <c:v>787308561.70000005</c:v>
                </c:pt>
                <c:pt idx="70012">
                  <c:v>787319807.20000005</c:v>
                </c:pt>
                <c:pt idx="70013">
                  <c:v>787331052.70000005</c:v>
                </c:pt>
                <c:pt idx="70014">
                  <c:v>787342298.20000005</c:v>
                </c:pt>
                <c:pt idx="70015">
                  <c:v>787353543.70000005</c:v>
                </c:pt>
                <c:pt idx="70016">
                  <c:v>787364789.20000005</c:v>
                </c:pt>
                <c:pt idx="70017">
                  <c:v>787376034.70000005</c:v>
                </c:pt>
                <c:pt idx="70018">
                  <c:v>787387280.20000005</c:v>
                </c:pt>
                <c:pt idx="70019">
                  <c:v>787398525.70000005</c:v>
                </c:pt>
                <c:pt idx="70020">
                  <c:v>787409771.20000005</c:v>
                </c:pt>
                <c:pt idx="70021">
                  <c:v>787421016.70000005</c:v>
                </c:pt>
                <c:pt idx="70022">
                  <c:v>787432262.20000005</c:v>
                </c:pt>
                <c:pt idx="70023">
                  <c:v>787443507.70000005</c:v>
                </c:pt>
                <c:pt idx="70024">
                  <c:v>787454753.20000005</c:v>
                </c:pt>
                <c:pt idx="70025">
                  <c:v>787465998.70000005</c:v>
                </c:pt>
                <c:pt idx="70026">
                  <c:v>787477244.20000005</c:v>
                </c:pt>
                <c:pt idx="70027">
                  <c:v>787488489.70000005</c:v>
                </c:pt>
                <c:pt idx="70028">
                  <c:v>787499735.20000005</c:v>
                </c:pt>
                <c:pt idx="70029">
                  <c:v>787510980.70000005</c:v>
                </c:pt>
                <c:pt idx="70030">
                  <c:v>787522226.20000005</c:v>
                </c:pt>
                <c:pt idx="70031">
                  <c:v>787533471.70000005</c:v>
                </c:pt>
                <c:pt idx="70032">
                  <c:v>787544717.20000005</c:v>
                </c:pt>
                <c:pt idx="70033">
                  <c:v>787555962.70000005</c:v>
                </c:pt>
                <c:pt idx="70034">
                  <c:v>787567208.20000005</c:v>
                </c:pt>
                <c:pt idx="70035">
                  <c:v>787578453.70000005</c:v>
                </c:pt>
                <c:pt idx="70036">
                  <c:v>787589699.20000005</c:v>
                </c:pt>
                <c:pt idx="70037">
                  <c:v>787600944.70000005</c:v>
                </c:pt>
                <c:pt idx="70038">
                  <c:v>787612190.20000005</c:v>
                </c:pt>
                <c:pt idx="70039">
                  <c:v>787623435.70000005</c:v>
                </c:pt>
                <c:pt idx="70040">
                  <c:v>787634681.20000005</c:v>
                </c:pt>
                <c:pt idx="70041">
                  <c:v>787645926.70000005</c:v>
                </c:pt>
                <c:pt idx="70042">
                  <c:v>787657172.20000005</c:v>
                </c:pt>
                <c:pt idx="70043">
                  <c:v>787668417.70000005</c:v>
                </c:pt>
                <c:pt idx="70044">
                  <c:v>787679663.20000005</c:v>
                </c:pt>
                <c:pt idx="70045">
                  <c:v>787690908.70000005</c:v>
                </c:pt>
                <c:pt idx="70046">
                  <c:v>787702154.20000005</c:v>
                </c:pt>
                <c:pt idx="70047">
                  <c:v>787713399.70000005</c:v>
                </c:pt>
                <c:pt idx="70048">
                  <c:v>787724645.20000005</c:v>
                </c:pt>
                <c:pt idx="70049">
                  <c:v>787735890.70000005</c:v>
                </c:pt>
                <c:pt idx="70050">
                  <c:v>787747136.20000005</c:v>
                </c:pt>
                <c:pt idx="70051">
                  <c:v>787758381.70000005</c:v>
                </c:pt>
                <c:pt idx="70052">
                  <c:v>787769627.20000005</c:v>
                </c:pt>
                <c:pt idx="70053">
                  <c:v>787780872.70000005</c:v>
                </c:pt>
                <c:pt idx="70054">
                  <c:v>787792118.20000005</c:v>
                </c:pt>
                <c:pt idx="70055">
                  <c:v>787803363.70000005</c:v>
                </c:pt>
                <c:pt idx="70056">
                  <c:v>787814609.20000005</c:v>
                </c:pt>
                <c:pt idx="70057">
                  <c:v>787825854.70000005</c:v>
                </c:pt>
                <c:pt idx="70058">
                  <c:v>787837100.20000005</c:v>
                </c:pt>
                <c:pt idx="70059">
                  <c:v>787848345.70000005</c:v>
                </c:pt>
                <c:pt idx="70060">
                  <c:v>787859591.10000002</c:v>
                </c:pt>
                <c:pt idx="70061">
                  <c:v>787870836.60000002</c:v>
                </c:pt>
                <c:pt idx="70062">
                  <c:v>787882082.10000002</c:v>
                </c:pt>
                <c:pt idx="70063">
                  <c:v>787893327.60000002</c:v>
                </c:pt>
                <c:pt idx="70064">
                  <c:v>787904573.10000002</c:v>
                </c:pt>
                <c:pt idx="70065">
                  <c:v>787915818.60000002</c:v>
                </c:pt>
                <c:pt idx="70066">
                  <c:v>787927064.10000002</c:v>
                </c:pt>
                <c:pt idx="70067">
                  <c:v>787938309.60000002</c:v>
                </c:pt>
                <c:pt idx="70068">
                  <c:v>787949555.10000002</c:v>
                </c:pt>
                <c:pt idx="70069">
                  <c:v>787960800.60000002</c:v>
                </c:pt>
                <c:pt idx="70070">
                  <c:v>787972046.10000002</c:v>
                </c:pt>
                <c:pt idx="70071">
                  <c:v>787983291.60000002</c:v>
                </c:pt>
                <c:pt idx="70072">
                  <c:v>787994537.10000002</c:v>
                </c:pt>
                <c:pt idx="70073">
                  <c:v>788005782.60000002</c:v>
                </c:pt>
                <c:pt idx="70074">
                  <c:v>788017028.10000002</c:v>
                </c:pt>
                <c:pt idx="70075">
                  <c:v>788028273.60000002</c:v>
                </c:pt>
                <c:pt idx="70076">
                  <c:v>788039519.10000002</c:v>
                </c:pt>
                <c:pt idx="70077">
                  <c:v>788050764.60000002</c:v>
                </c:pt>
                <c:pt idx="70078">
                  <c:v>788062010.10000002</c:v>
                </c:pt>
                <c:pt idx="70079">
                  <c:v>788073255.60000002</c:v>
                </c:pt>
                <c:pt idx="70080">
                  <c:v>788084501.10000002</c:v>
                </c:pt>
                <c:pt idx="70081">
                  <c:v>788095746.60000002</c:v>
                </c:pt>
                <c:pt idx="70082">
                  <c:v>788106992.10000002</c:v>
                </c:pt>
                <c:pt idx="70083">
                  <c:v>788118237.60000002</c:v>
                </c:pt>
                <c:pt idx="70084">
                  <c:v>788129483.10000002</c:v>
                </c:pt>
                <c:pt idx="70085">
                  <c:v>788140728.60000002</c:v>
                </c:pt>
                <c:pt idx="70086">
                  <c:v>788151974.10000002</c:v>
                </c:pt>
                <c:pt idx="70087">
                  <c:v>788163219.60000002</c:v>
                </c:pt>
                <c:pt idx="70088">
                  <c:v>788174465.10000002</c:v>
                </c:pt>
                <c:pt idx="70089">
                  <c:v>788185710.60000002</c:v>
                </c:pt>
                <c:pt idx="70090">
                  <c:v>788196956.10000002</c:v>
                </c:pt>
                <c:pt idx="70091">
                  <c:v>788208201.60000002</c:v>
                </c:pt>
                <c:pt idx="70092">
                  <c:v>788219447.10000002</c:v>
                </c:pt>
                <c:pt idx="70093">
                  <c:v>788230692.60000002</c:v>
                </c:pt>
                <c:pt idx="70094">
                  <c:v>788241938.10000002</c:v>
                </c:pt>
                <c:pt idx="70095">
                  <c:v>788253183.60000002</c:v>
                </c:pt>
                <c:pt idx="70096">
                  <c:v>788264429.10000002</c:v>
                </c:pt>
                <c:pt idx="70097">
                  <c:v>788275674.60000002</c:v>
                </c:pt>
                <c:pt idx="70098">
                  <c:v>788286920.10000002</c:v>
                </c:pt>
                <c:pt idx="70099">
                  <c:v>788298165.60000002</c:v>
                </c:pt>
                <c:pt idx="70100">
                  <c:v>788309411.10000002</c:v>
                </c:pt>
                <c:pt idx="70101">
                  <c:v>788320656.60000002</c:v>
                </c:pt>
                <c:pt idx="70102">
                  <c:v>788331902.10000002</c:v>
                </c:pt>
                <c:pt idx="70103">
                  <c:v>788343147.60000002</c:v>
                </c:pt>
                <c:pt idx="70104">
                  <c:v>788354393.10000002</c:v>
                </c:pt>
                <c:pt idx="70105">
                  <c:v>788365638.60000002</c:v>
                </c:pt>
                <c:pt idx="70106">
                  <c:v>788376884.10000002</c:v>
                </c:pt>
                <c:pt idx="70107">
                  <c:v>788388129.60000002</c:v>
                </c:pt>
                <c:pt idx="70108">
                  <c:v>788399375.10000002</c:v>
                </c:pt>
                <c:pt idx="70109">
                  <c:v>788410620.60000002</c:v>
                </c:pt>
                <c:pt idx="70110">
                  <c:v>788421866</c:v>
                </c:pt>
                <c:pt idx="70111">
                  <c:v>788433111.5</c:v>
                </c:pt>
                <c:pt idx="70112">
                  <c:v>788444357</c:v>
                </c:pt>
                <c:pt idx="70113">
                  <c:v>788455602.5</c:v>
                </c:pt>
                <c:pt idx="70114">
                  <c:v>788466848</c:v>
                </c:pt>
                <c:pt idx="70115">
                  <c:v>788478093.5</c:v>
                </c:pt>
                <c:pt idx="70116">
                  <c:v>788489339</c:v>
                </c:pt>
                <c:pt idx="70117">
                  <c:v>788500584.5</c:v>
                </c:pt>
                <c:pt idx="70118">
                  <c:v>788511830</c:v>
                </c:pt>
                <c:pt idx="70119">
                  <c:v>788523075.5</c:v>
                </c:pt>
                <c:pt idx="70120">
                  <c:v>788534321</c:v>
                </c:pt>
                <c:pt idx="70121">
                  <c:v>788545566.5</c:v>
                </c:pt>
                <c:pt idx="70122">
                  <c:v>788556812</c:v>
                </c:pt>
                <c:pt idx="70123">
                  <c:v>788568057.5</c:v>
                </c:pt>
                <c:pt idx="70124">
                  <c:v>788579303</c:v>
                </c:pt>
                <c:pt idx="70125">
                  <c:v>788590548.5</c:v>
                </c:pt>
                <c:pt idx="70126">
                  <c:v>788601794</c:v>
                </c:pt>
                <c:pt idx="70127">
                  <c:v>788613039.5</c:v>
                </c:pt>
                <c:pt idx="70128">
                  <c:v>788624285</c:v>
                </c:pt>
                <c:pt idx="70129">
                  <c:v>788635530.5</c:v>
                </c:pt>
                <c:pt idx="70130">
                  <c:v>788646776</c:v>
                </c:pt>
                <c:pt idx="70131">
                  <c:v>788658021.5</c:v>
                </c:pt>
                <c:pt idx="70132">
                  <c:v>788669267</c:v>
                </c:pt>
                <c:pt idx="70133">
                  <c:v>788680512.5</c:v>
                </c:pt>
                <c:pt idx="70134">
                  <c:v>788691758</c:v>
                </c:pt>
                <c:pt idx="70135">
                  <c:v>788703003.5</c:v>
                </c:pt>
                <c:pt idx="70136">
                  <c:v>788714249</c:v>
                </c:pt>
                <c:pt idx="70137">
                  <c:v>788725494.5</c:v>
                </c:pt>
                <c:pt idx="70138">
                  <c:v>788736740</c:v>
                </c:pt>
                <c:pt idx="70139">
                  <c:v>788747985.5</c:v>
                </c:pt>
                <c:pt idx="70140">
                  <c:v>788759231</c:v>
                </c:pt>
                <c:pt idx="70141">
                  <c:v>788770476.5</c:v>
                </c:pt>
                <c:pt idx="70142">
                  <c:v>788781722</c:v>
                </c:pt>
                <c:pt idx="70143">
                  <c:v>788792967.5</c:v>
                </c:pt>
                <c:pt idx="70144">
                  <c:v>788804213</c:v>
                </c:pt>
                <c:pt idx="70145">
                  <c:v>788815458.5</c:v>
                </c:pt>
                <c:pt idx="70146">
                  <c:v>788826704</c:v>
                </c:pt>
                <c:pt idx="70147">
                  <c:v>788837949.5</c:v>
                </c:pt>
                <c:pt idx="70148">
                  <c:v>788849195</c:v>
                </c:pt>
                <c:pt idx="70149">
                  <c:v>788860440.5</c:v>
                </c:pt>
                <c:pt idx="70150">
                  <c:v>788871686</c:v>
                </c:pt>
                <c:pt idx="70151">
                  <c:v>788882931.5</c:v>
                </c:pt>
                <c:pt idx="70152">
                  <c:v>788894177</c:v>
                </c:pt>
                <c:pt idx="70153">
                  <c:v>788905422.5</c:v>
                </c:pt>
                <c:pt idx="70154">
                  <c:v>788916668</c:v>
                </c:pt>
                <c:pt idx="70155">
                  <c:v>788927913.5</c:v>
                </c:pt>
                <c:pt idx="70156">
                  <c:v>788939159</c:v>
                </c:pt>
                <c:pt idx="70157">
                  <c:v>788950404.5</c:v>
                </c:pt>
                <c:pt idx="70158">
                  <c:v>788961650</c:v>
                </c:pt>
                <c:pt idx="70159">
                  <c:v>788972895.5</c:v>
                </c:pt>
                <c:pt idx="70160">
                  <c:v>788984141</c:v>
                </c:pt>
                <c:pt idx="70161">
                  <c:v>788995386.39999998</c:v>
                </c:pt>
                <c:pt idx="70162">
                  <c:v>789006631.89999998</c:v>
                </c:pt>
                <c:pt idx="70163">
                  <c:v>789017877.39999998</c:v>
                </c:pt>
                <c:pt idx="70164">
                  <c:v>789029122.89999998</c:v>
                </c:pt>
                <c:pt idx="70165">
                  <c:v>789040368.39999998</c:v>
                </c:pt>
                <c:pt idx="70166">
                  <c:v>789051613.89999998</c:v>
                </c:pt>
                <c:pt idx="70167">
                  <c:v>789062859.39999998</c:v>
                </c:pt>
                <c:pt idx="70168">
                  <c:v>789074104.89999998</c:v>
                </c:pt>
                <c:pt idx="70169">
                  <c:v>789085350.39999998</c:v>
                </c:pt>
                <c:pt idx="70170">
                  <c:v>789096595.89999998</c:v>
                </c:pt>
                <c:pt idx="70171">
                  <c:v>789107841.39999998</c:v>
                </c:pt>
                <c:pt idx="70172">
                  <c:v>789119086.89999998</c:v>
                </c:pt>
                <c:pt idx="70173">
                  <c:v>789130332.39999998</c:v>
                </c:pt>
                <c:pt idx="70174">
                  <c:v>789141577.89999998</c:v>
                </c:pt>
                <c:pt idx="70175">
                  <c:v>789152823.39999998</c:v>
                </c:pt>
                <c:pt idx="70176">
                  <c:v>789164068.89999998</c:v>
                </c:pt>
                <c:pt idx="70177">
                  <c:v>789175314.39999998</c:v>
                </c:pt>
                <c:pt idx="70178">
                  <c:v>789186559.89999998</c:v>
                </c:pt>
                <c:pt idx="70179">
                  <c:v>789197805.39999998</c:v>
                </c:pt>
                <c:pt idx="70180">
                  <c:v>789209050.89999998</c:v>
                </c:pt>
                <c:pt idx="70181">
                  <c:v>789220296.39999998</c:v>
                </c:pt>
                <c:pt idx="70182">
                  <c:v>789231541.89999998</c:v>
                </c:pt>
                <c:pt idx="70183">
                  <c:v>789242787.39999998</c:v>
                </c:pt>
                <c:pt idx="70184">
                  <c:v>789254032.89999998</c:v>
                </c:pt>
                <c:pt idx="70185">
                  <c:v>789265278.39999998</c:v>
                </c:pt>
                <c:pt idx="70186">
                  <c:v>789276523.89999998</c:v>
                </c:pt>
                <c:pt idx="70187">
                  <c:v>789287769.39999998</c:v>
                </c:pt>
                <c:pt idx="70188">
                  <c:v>789299014.89999998</c:v>
                </c:pt>
                <c:pt idx="70189">
                  <c:v>789310260.39999998</c:v>
                </c:pt>
                <c:pt idx="70190">
                  <c:v>789321505.89999998</c:v>
                </c:pt>
                <c:pt idx="70191">
                  <c:v>789332751.39999998</c:v>
                </c:pt>
                <c:pt idx="70192">
                  <c:v>789343996.89999998</c:v>
                </c:pt>
                <c:pt idx="70193">
                  <c:v>789355242.39999998</c:v>
                </c:pt>
                <c:pt idx="70194">
                  <c:v>789366487.89999998</c:v>
                </c:pt>
                <c:pt idx="70195">
                  <c:v>789377733.39999998</c:v>
                </c:pt>
                <c:pt idx="70196">
                  <c:v>789388978.89999998</c:v>
                </c:pt>
                <c:pt idx="70197">
                  <c:v>789400224.39999998</c:v>
                </c:pt>
                <c:pt idx="70198">
                  <c:v>789411469.89999998</c:v>
                </c:pt>
                <c:pt idx="70199">
                  <c:v>789422715.39999998</c:v>
                </c:pt>
                <c:pt idx="70200">
                  <c:v>789433960.89999998</c:v>
                </c:pt>
                <c:pt idx="70201">
                  <c:v>789445206.39999998</c:v>
                </c:pt>
                <c:pt idx="70202">
                  <c:v>789456451.89999998</c:v>
                </c:pt>
                <c:pt idx="70203">
                  <c:v>789467697.39999998</c:v>
                </c:pt>
                <c:pt idx="70204">
                  <c:v>789478942.89999998</c:v>
                </c:pt>
                <c:pt idx="70205">
                  <c:v>789490188.39999998</c:v>
                </c:pt>
                <c:pt idx="70206">
                  <c:v>789501433.89999998</c:v>
                </c:pt>
                <c:pt idx="70207">
                  <c:v>789512679.39999998</c:v>
                </c:pt>
                <c:pt idx="70208">
                  <c:v>789523924.89999998</c:v>
                </c:pt>
                <c:pt idx="70209">
                  <c:v>789535170.39999998</c:v>
                </c:pt>
                <c:pt idx="70210">
                  <c:v>789546415.89999998</c:v>
                </c:pt>
                <c:pt idx="70211">
                  <c:v>789557661.29999995</c:v>
                </c:pt>
                <c:pt idx="70212">
                  <c:v>789568906.79999995</c:v>
                </c:pt>
                <c:pt idx="70213">
                  <c:v>789580152.29999995</c:v>
                </c:pt>
                <c:pt idx="70214">
                  <c:v>789591397.79999995</c:v>
                </c:pt>
                <c:pt idx="70215">
                  <c:v>789602643.29999995</c:v>
                </c:pt>
                <c:pt idx="70216">
                  <c:v>789613888.79999995</c:v>
                </c:pt>
                <c:pt idx="70217">
                  <c:v>789625134.29999995</c:v>
                </c:pt>
                <c:pt idx="70218">
                  <c:v>789636379.79999995</c:v>
                </c:pt>
                <c:pt idx="70219">
                  <c:v>789647625.29999995</c:v>
                </c:pt>
                <c:pt idx="70220">
                  <c:v>789658870.79999995</c:v>
                </c:pt>
                <c:pt idx="70221">
                  <c:v>789670116.29999995</c:v>
                </c:pt>
                <c:pt idx="70222">
                  <c:v>789681361.79999995</c:v>
                </c:pt>
                <c:pt idx="70223">
                  <c:v>789692607.29999995</c:v>
                </c:pt>
                <c:pt idx="70224">
                  <c:v>789703852.79999995</c:v>
                </c:pt>
                <c:pt idx="70225">
                  <c:v>789715098.29999995</c:v>
                </c:pt>
                <c:pt idx="70226">
                  <c:v>789726343.79999995</c:v>
                </c:pt>
                <c:pt idx="70227">
                  <c:v>789737589.29999995</c:v>
                </c:pt>
                <c:pt idx="70228">
                  <c:v>789748834.79999995</c:v>
                </c:pt>
                <c:pt idx="70229">
                  <c:v>789760080.29999995</c:v>
                </c:pt>
                <c:pt idx="70230">
                  <c:v>789771325.79999995</c:v>
                </c:pt>
                <c:pt idx="70231">
                  <c:v>789782571.29999995</c:v>
                </c:pt>
                <c:pt idx="70232">
                  <c:v>789793816.79999995</c:v>
                </c:pt>
                <c:pt idx="70233">
                  <c:v>789805062.29999995</c:v>
                </c:pt>
                <c:pt idx="70234">
                  <c:v>789816307.79999995</c:v>
                </c:pt>
                <c:pt idx="70235">
                  <c:v>789827553.29999995</c:v>
                </c:pt>
                <c:pt idx="70236">
                  <c:v>789838798.79999995</c:v>
                </c:pt>
                <c:pt idx="70237">
                  <c:v>789850044.29999995</c:v>
                </c:pt>
                <c:pt idx="70238">
                  <c:v>789861289.79999995</c:v>
                </c:pt>
                <c:pt idx="70239">
                  <c:v>789872535.29999995</c:v>
                </c:pt>
                <c:pt idx="70240">
                  <c:v>789883780.79999995</c:v>
                </c:pt>
                <c:pt idx="70241">
                  <c:v>789895026.29999995</c:v>
                </c:pt>
                <c:pt idx="70242">
                  <c:v>789906271.79999995</c:v>
                </c:pt>
                <c:pt idx="70243">
                  <c:v>789917517.29999995</c:v>
                </c:pt>
                <c:pt idx="70244">
                  <c:v>789928762.79999995</c:v>
                </c:pt>
                <c:pt idx="70245">
                  <c:v>789940008.29999995</c:v>
                </c:pt>
                <c:pt idx="70246">
                  <c:v>789951253.79999995</c:v>
                </c:pt>
                <c:pt idx="70247">
                  <c:v>789962499.29999995</c:v>
                </c:pt>
                <c:pt idx="70248">
                  <c:v>789973744.79999995</c:v>
                </c:pt>
                <c:pt idx="70249">
                  <c:v>789984990.29999995</c:v>
                </c:pt>
                <c:pt idx="70250">
                  <c:v>789996235.79999995</c:v>
                </c:pt>
                <c:pt idx="70251">
                  <c:v>790007481.29999995</c:v>
                </c:pt>
                <c:pt idx="70252">
                  <c:v>790018726.79999995</c:v>
                </c:pt>
                <c:pt idx="70253">
                  <c:v>790029972.29999995</c:v>
                </c:pt>
                <c:pt idx="70254">
                  <c:v>790041217.79999995</c:v>
                </c:pt>
                <c:pt idx="70255">
                  <c:v>790052463.29999995</c:v>
                </c:pt>
                <c:pt idx="70256">
                  <c:v>790063708.79999995</c:v>
                </c:pt>
                <c:pt idx="70257">
                  <c:v>790074954.29999995</c:v>
                </c:pt>
                <c:pt idx="70258">
                  <c:v>790086199.79999995</c:v>
                </c:pt>
                <c:pt idx="70259">
                  <c:v>790097445.29999995</c:v>
                </c:pt>
                <c:pt idx="70260">
                  <c:v>790108690.79999995</c:v>
                </c:pt>
                <c:pt idx="70261">
                  <c:v>790119936.29999995</c:v>
                </c:pt>
                <c:pt idx="70262">
                  <c:v>790131181.70000005</c:v>
                </c:pt>
                <c:pt idx="70263">
                  <c:v>790142427.20000005</c:v>
                </c:pt>
                <c:pt idx="70264">
                  <c:v>790153672.70000005</c:v>
                </c:pt>
                <c:pt idx="70265">
                  <c:v>790164918.20000005</c:v>
                </c:pt>
                <c:pt idx="70266">
                  <c:v>790176163.70000005</c:v>
                </c:pt>
                <c:pt idx="70267">
                  <c:v>790187409.20000005</c:v>
                </c:pt>
                <c:pt idx="70268">
                  <c:v>790198654.70000005</c:v>
                </c:pt>
                <c:pt idx="70269">
                  <c:v>790209900.20000005</c:v>
                </c:pt>
                <c:pt idx="70270">
                  <c:v>790221145.70000005</c:v>
                </c:pt>
                <c:pt idx="70271">
                  <c:v>790232391.20000005</c:v>
                </c:pt>
                <c:pt idx="70272">
                  <c:v>790243636.70000005</c:v>
                </c:pt>
                <c:pt idx="70273">
                  <c:v>790254882.20000005</c:v>
                </c:pt>
                <c:pt idx="70274">
                  <c:v>790266127.70000005</c:v>
                </c:pt>
                <c:pt idx="70275">
                  <c:v>790277373.20000005</c:v>
                </c:pt>
                <c:pt idx="70276">
                  <c:v>790288618.70000005</c:v>
                </c:pt>
                <c:pt idx="70277">
                  <c:v>790299864.20000005</c:v>
                </c:pt>
                <c:pt idx="70278">
                  <c:v>790311109.70000005</c:v>
                </c:pt>
                <c:pt idx="70279">
                  <c:v>790322355.20000005</c:v>
                </c:pt>
                <c:pt idx="70280">
                  <c:v>790333600.70000005</c:v>
                </c:pt>
                <c:pt idx="70281">
                  <c:v>790344846.20000005</c:v>
                </c:pt>
                <c:pt idx="70282">
                  <c:v>790356091.70000005</c:v>
                </c:pt>
                <c:pt idx="70283">
                  <c:v>790367337.20000005</c:v>
                </c:pt>
                <c:pt idx="70284">
                  <c:v>790378582.70000005</c:v>
                </c:pt>
                <c:pt idx="70285">
                  <c:v>790389828.20000005</c:v>
                </c:pt>
                <c:pt idx="70286">
                  <c:v>790401073.70000005</c:v>
                </c:pt>
                <c:pt idx="70287">
                  <c:v>790412319.20000005</c:v>
                </c:pt>
                <c:pt idx="70288">
                  <c:v>790423564.70000005</c:v>
                </c:pt>
                <c:pt idx="70289">
                  <c:v>790434810.20000005</c:v>
                </c:pt>
                <c:pt idx="70290">
                  <c:v>790446055.70000005</c:v>
                </c:pt>
                <c:pt idx="70291">
                  <c:v>790457301.20000005</c:v>
                </c:pt>
                <c:pt idx="70292">
                  <c:v>790468546.70000005</c:v>
                </c:pt>
                <c:pt idx="70293">
                  <c:v>790479792.20000005</c:v>
                </c:pt>
                <c:pt idx="70294">
                  <c:v>790491037.70000005</c:v>
                </c:pt>
                <c:pt idx="70295">
                  <c:v>790502283.20000005</c:v>
                </c:pt>
                <c:pt idx="70296">
                  <c:v>790513528.70000005</c:v>
                </c:pt>
                <c:pt idx="70297">
                  <c:v>790524774.20000005</c:v>
                </c:pt>
                <c:pt idx="70298">
                  <c:v>790536019.70000005</c:v>
                </c:pt>
                <c:pt idx="70299">
                  <c:v>790547265.20000005</c:v>
                </c:pt>
                <c:pt idx="70300">
                  <c:v>790558510.70000005</c:v>
                </c:pt>
                <c:pt idx="70301">
                  <c:v>790569756.20000005</c:v>
                </c:pt>
                <c:pt idx="70302">
                  <c:v>790581001.70000005</c:v>
                </c:pt>
                <c:pt idx="70303">
                  <c:v>790592247.20000005</c:v>
                </c:pt>
                <c:pt idx="70304">
                  <c:v>790603492.70000005</c:v>
                </c:pt>
                <c:pt idx="70305">
                  <c:v>790614738.20000005</c:v>
                </c:pt>
                <c:pt idx="70306">
                  <c:v>790625983.70000005</c:v>
                </c:pt>
                <c:pt idx="70307">
                  <c:v>790637229.20000005</c:v>
                </c:pt>
                <c:pt idx="70308">
                  <c:v>790648474.70000005</c:v>
                </c:pt>
                <c:pt idx="70309">
                  <c:v>790659720.20000005</c:v>
                </c:pt>
                <c:pt idx="70310">
                  <c:v>790670965.70000005</c:v>
                </c:pt>
                <c:pt idx="70311">
                  <c:v>790682211.20000005</c:v>
                </c:pt>
                <c:pt idx="70312">
                  <c:v>790693456.60000002</c:v>
                </c:pt>
                <c:pt idx="70313">
                  <c:v>790704702.10000002</c:v>
                </c:pt>
                <c:pt idx="70314">
                  <c:v>790715947.60000002</c:v>
                </c:pt>
                <c:pt idx="70315">
                  <c:v>790727193.10000002</c:v>
                </c:pt>
                <c:pt idx="70316">
                  <c:v>790738438.60000002</c:v>
                </c:pt>
                <c:pt idx="70317">
                  <c:v>790749684.10000002</c:v>
                </c:pt>
                <c:pt idx="70318">
                  <c:v>790760929.60000002</c:v>
                </c:pt>
                <c:pt idx="70319">
                  <c:v>790772175.10000002</c:v>
                </c:pt>
                <c:pt idx="70320">
                  <c:v>790783420.60000002</c:v>
                </c:pt>
                <c:pt idx="70321">
                  <c:v>790794666.10000002</c:v>
                </c:pt>
                <c:pt idx="70322">
                  <c:v>790805911.60000002</c:v>
                </c:pt>
                <c:pt idx="70323">
                  <c:v>790817157.10000002</c:v>
                </c:pt>
                <c:pt idx="70324">
                  <c:v>790828402.60000002</c:v>
                </c:pt>
                <c:pt idx="70325">
                  <c:v>790839648.10000002</c:v>
                </c:pt>
                <c:pt idx="70326">
                  <c:v>790850893.60000002</c:v>
                </c:pt>
                <c:pt idx="70327">
                  <c:v>790862139.10000002</c:v>
                </c:pt>
                <c:pt idx="70328">
                  <c:v>790873384.60000002</c:v>
                </c:pt>
                <c:pt idx="70329">
                  <c:v>790884630.10000002</c:v>
                </c:pt>
                <c:pt idx="70330">
                  <c:v>790895875.60000002</c:v>
                </c:pt>
                <c:pt idx="70331">
                  <c:v>790907121.10000002</c:v>
                </c:pt>
                <c:pt idx="70332">
                  <c:v>790918366.60000002</c:v>
                </c:pt>
                <c:pt idx="70333">
                  <c:v>790929612.10000002</c:v>
                </c:pt>
                <c:pt idx="70334">
                  <c:v>790940857.60000002</c:v>
                </c:pt>
                <c:pt idx="70335">
                  <c:v>790952103.10000002</c:v>
                </c:pt>
                <c:pt idx="70336">
                  <c:v>790963348.60000002</c:v>
                </c:pt>
                <c:pt idx="70337">
                  <c:v>790974594.10000002</c:v>
                </c:pt>
                <c:pt idx="70338">
                  <c:v>790985839.60000002</c:v>
                </c:pt>
                <c:pt idx="70339">
                  <c:v>790997085.10000002</c:v>
                </c:pt>
                <c:pt idx="70340">
                  <c:v>791008330.60000002</c:v>
                </c:pt>
                <c:pt idx="70341">
                  <c:v>791019576.10000002</c:v>
                </c:pt>
                <c:pt idx="70342">
                  <c:v>791030821.60000002</c:v>
                </c:pt>
                <c:pt idx="70343">
                  <c:v>791042067.10000002</c:v>
                </c:pt>
                <c:pt idx="70344">
                  <c:v>791053312.60000002</c:v>
                </c:pt>
                <c:pt idx="70345">
                  <c:v>791064558.10000002</c:v>
                </c:pt>
                <c:pt idx="70346">
                  <c:v>791075803.60000002</c:v>
                </c:pt>
                <c:pt idx="70347">
                  <c:v>791087049.10000002</c:v>
                </c:pt>
                <c:pt idx="70348">
                  <c:v>791098294.60000002</c:v>
                </c:pt>
                <c:pt idx="70349">
                  <c:v>791109540.10000002</c:v>
                </c:pt>
                <c:pt idx="70350">
                  <c:v>791120785.60000002</c:v>
                </c:pt>
                <c:pt idx="70351">
                  <c:v>791132031.10000002</c:v>
                </c:pt>
                <c:pt idx="70352">
                  <c:v>791143276.60000002</c:v>
                </c:pt>
                <c:pt idx="70353">
                  <c:v>791154522.10000002</c:v>
                </c:pt>
                <c:pt idx="70354">
                  <c:v>791165767.60000002</c:v>
                </c:pt>
                <c:pt idx="70355">
                  <c:v>791177013.10000002</c:v>
                </c:pt>
                <c:pt idx="70356">
                  <c:v>791188258.60000002</c:v>
                </c:pt>
                <c:pt idx="70357">
                  <c:v>791199504.10000002</c:v>
                </c:pt>
                <c:pt idx="70358">
                  <c:v>791210749.60000002</c:v>
                </c:pt>
                <c:pt idx="70359">
                  <c:v>791221995.10000002</c:v>
                </c:pt>
                <c:pt idx="70360">
                  <c:v>791233240.60000002</c:v>
                </c:pt>
                <c:pt idx="70361">
                  <c:v>791244486.10000002</c:v>
                </c:pt>
                <c:pt idx="70362">
                  <c:v>791255731.60000002</c:v>
                </c:pt>
                <c:pt idx="70363">
                  <c:v>791266977</c:v>
                </c:pt>
                <c:pt idx="70364">
                  <c:v>791278222.5</c:v>
                </c:pt>
                <c:pt idx="70365">
                  <c:v>791289468</c:v>
                </c:pt>
                <c:pt idx="70366">
                  <c:v>791300713.5</c:v>
                </c:pt>
                <c:pt idx="70367">
                  <c:v>791311959</c:v>
                </c:pt>
                <c:pt idx="70368">
                  <c:v>791323204.5</c:v>
                </c:pt>
                <c:pt idx="70369">
                  <c:v>791334450</c:v>
                </c:pt>
                <c:pt idx="70370">
                  <c:v>791345695.5</c:v>
                </c:pt>
                <c:pt idx="70371">
                  <c:v>791356941</c:v>
                </c:pt>
                <c:pt idx="70372">
                  <c:v>791368186.5</c:v>
                </c:pt>
                <c:pt idx="70373">
                  <c:v>791379432</c:v>
                </c:pt>
                <c:pt idx="70374">
                  <c:v>791390677.5</c:v>
                </c:pt>
                <c:pt idx="70375">
                  <c:v>791401923</c:v>
                </c:pt>
                <c:pt idx="70376">
                  <c:v>791413168.5</c:v>
                </c:pt>
                <c:pt idx="70377">
                  <c:v>791424414</c:v>
                </c:pt>
                <c:pt idx="70378">
                  <c:v>791435659.5</c:v>
                </c:pt>
                <c:pt idx="70379">
                  <c:v>791446905</c:v>
                </c:pt>
                <c:pt idx="70380">
                  <c:v>791458150.5</c:v>
                </c:pt>
                <c:pt idx="70381">
                  <c:v>791469396</c:v>
                </c:pt>
                <c:pt idx="70382">
                  <c:v>791480641.5</c:v>
                </c:pt>
                <c:pt idx="70383">
                  <c:v>791491887</c:v>
                </c:pt>
                <c:pt idx="70384">
                  <c:v>791503132.5</c:v>
                </c:pt>
                <c:pt idx="70385">
                  <c:v>791514378</c:v>
                </c:pt>
                <c:pt idx="70386">
                  <c:v>791525623.5</c:v>
                </c:pt>
                <c:pt idx="70387">
                  <c:v>791536869</c:v>
                </c:pt>
                <c:pt idx="70388">
                  <c:v>791548114.5</c:v>
                </c:pt>
                <c:pt idx="70389">
                  <c:v>791559360</c:v>
                </c:pt>
                <c:pt idx="70390">
                  <c:v>791570605.5</c:v>
                </c:pt>
                <c:pt idx="70391">
                  <c:v>791581851</c:v>
                </c:pt>
                <c:pt idx="70392">
                  <c:v>791593096.5</c:v>
                </c:pt>
                <c:pt idx="70393">
                  <c:v>791604342</c:v>
                </c:pt>
                <c:pt idx="70394">
                  <c:v>791615587.5</c:v>
                </c:pt>
                <c:pt idx="70395">
                  <c:v>791626833</c:v>
                </c:pt>
                <c:pt idx="70396">
                  <c:v>791638078.5</c:v>
                </c:pt>
                <c:pt idx="70397">
                  <c:v>791649324</c:v>
                </c:pt>
                <c:pt idx="70398">
                  <c:v>791660569.5</c:v>
                </c:pt>
                <c:pt idx="70399">
                  <c:v>791671815</c:v>
                </c:pt>
                <c:pt idx="70400">
                  <c:v>791683060.5</c:v>
                </c:pt>
                <c:pt idx="70401">
                  <c:v>791694306</c:v>
                </c:pt>
                <c:pt idx="70402">
                  <c:v>791705551.5</c:v>
                </c:pt>
                <c:pt idx="70403">
                  <c:v>791716797</c:v>
                </c:pt>
                <c:pt idx="70404">
                  <c:v>791728042.5</c:v>
                </c:pt>
                <c:pt idx="70405">
                  <c:v>791739288</c:v>
                </c:pt>
                <c:pt idx="70406">
                  <c:v>791750533.5</c:v>
                </c:pt>
                <c:pt idx="70407">
                  <c:v>791761779</c:v>
                </c:pt>
                <c:pt idx="70408">
                  <c:v>791773024.5</c:v>
                </c:pt>
                <c:pt idx="70409">
                  <c:v>791784270</c:v>
                </c:pt>
                <c:pt idx="70410">
                  <c:v>791795515.5</c:v>
                </c:pt>
                <c:pt idx="70411">
                  <c:v>791806761</c:v>
                </c:pt>
                <c:pt idx="70412">
                  <c:v>791818006.5</c:v>
                </c:pt>
                <c:pt idx="70413">
                  <c:v>791829251.89999998</c:v>
                </c:pt>
                <c:pt idx="70414">
                  <c:v>791840497.39999998</c:v>
                </c:pt>
                <c:pt idx="70415">
                  <c:v>791851742.89999998</c:v>
                </c:pt>
                <c:pt idx="70416">
                  <c:v>791862988.39999998</c:v>
                </c:pt>
                <c:pt idx="70417">
                  <c:v>791874233.89999998</c:v>
                </c:pt>
                <c:pt idx="70418">
                  <c:v>791885479.39999998</c:v>
                </c:pt>
                <c:pt idx="70419">
                  <c:v>791896724.89999998</c:v>
                </c:pt>
                <c:pt idx="70420">
                  <c:v>791907970.39999998</c:v>
                </c:pt>
                <c:pt idx="70421">
                  <c:v>791919215.89999998</c:v>
                </c:pt>
                <c:pt idx="70422">
                  <c:v>791930461.39999998</c:v>
                </c:pt>
                <c:pt idx="70423">
                  <c:v>791941706.89999998</c:v>
                </c:pt>
                <c:pt idx="70424">
                  <c:v>791952952.39999998</c:v>
                </c:pt>
                <c:pt idx="70425">
                  <c:v>791964197.89999998</c:v>
                </c:pt>
                <c:pt idx="70426">
                  <c:v>791975443.39999998</c:v>
                </c:pt>
                <c:pt idx="70427">
                  <c:v>791986688.89999998</c:v>
                </c:pt>
                <c:pt idx="70428">
                  <c:v>791997934.39999998</c:v>
                </c:pt>
                <c:pt idx="70429">
                  <c:v>792009179.89999998</c:v>
                </c:pt>
                <c:pt idx="70430">
                  <c:v>792020425.39999998</c:v>
                </c:pt>
                <c:pt idx="70431">
                  <c:v>792031670.89999998</c:v>
                </c:pt>
                <c:pt idx="70432">
                  <c:v>792042916.39999998</c:v>
                </c:pt>
                <c:pt idx="70433">
                  <c:v>792054161.89999998</c:v>
                </c:pt>
                <c:pt idx="70434">
                  <c:v>792065407.39999998</c:v>
                </c:pt>
                <c:pt idx="70435">
                  <c:v>792076652.89999998</c:v>
                </c:pt>
                <c:pt idx="70436">
                  <c:v>792087898.39999998</c:v>
                </c:pt>
                <c:pt idx="70437">
                  <c:v>792099143.89999998</c:v>
                </c:pt>
                <c:pt idx="70438">
                  <c:v>792110389.39999998</c:v>
                </c:pt>
                <c:pt idx="70439">
                  <c:v>792121634.89999998</c:v>
                </c:pt>
                <c:pt idx="70440">
                  <c:v>792132880.39999998</c:v>
                </c:pt>
                <c:pt idx="70441">
                  <c:v>792144125.89999998</c:v>
                </c:pt>
                <c:pt idx="70442">
                  <c:v>792155371.39999998</c:v>
                </c:pt>
                <c:pt idx="70443">
                  <c:v>792166616.89999998</c:v>
                </c:pt>
                <c:pt idx="70444">
                  <c:v>792177862.39999998</c:v>
                </c:pt>
                <c:pt idx="70445">
                  <c:v>792189107.89999998</c:v>
                </c:pt>
                <c:pt idx="70446">
                  <c:v>792200353.39999998</c:v>
                </c:pt>
                <c:pt idx="70447">
                  <c:v>792211598.89999998</c:v>
                </c:pt>
                <c:pt idx="70448">
                  <c:v>792222844.39999998</c:v>
                </c:pt>
                <c:pt idx="70449">
                  <c:v>792234089.89999998</c:v>
                </c:pt>
                <c:pt idx="70450">
                  <c:v>792245335.39999998</c:v>
                </c:pt>
                <c:pt idx="70451">
                  <c:v>792256580.89999998</c:v>
                </c:pt>
                <c:pt idx="70452">
                  <c:v>792267826.39999998</c:v>
                </c:pt>
                <c:pt idx="70453">
                  <c:v>792279071.89999998</c:v>
                </c:pt>
                <c:pt idx="70454">
                  <c:v>792290317.39999998</c:v>
                </c:pt>
                <c:pt idx="70455">
                  <c:v>792301562.89999998</c:v>
                </c:pt>
                <c:pt idx="70456">
                  <c:v>792312808.39999998</c:v>
                </c:pt>
                <c:pt idx="70457">
                  <c:v>792324053.89999998</c:v>
                </c:pt>
                <c:pt idx="70458">
                  <c:v>792335299.39999998</c:v>
                </c:pt>
                <c:pt idx="70459">
                  <c:v>792346544.89999998</c:v>
                </c:pt>
                <c:pt idx="70460">
                  <c:v>792357790.39999998</c:v>
                </c:pt>
                <c:pt idx="70461">
                  <c:v>792369035.89999998</c:v>
                </c:pt>
                <c:pt idx="70462">
                  <c:v>792380281.39999998</c:v>
                </c:pt>
                <c:pt idx="70463">
                  <c:v>792391526.89999998</c:v>
                </c:pt>
                <c:pt idx="70464">
                  <c:v>792402772.29999995</c:v>
                </c:pt>
                <c:pt idx="70465">
                  <c:v>792414017.79999995</c:v>
                </c:pt>
                <c:pt idx="70466">
                  <c:v>792425263.29999995</c:v>
                </c:pt>
                <c:pt idx="70467">
                  <c:v>792436508.79999995</c:v>
                </c:pt>
                <c:pt idx="70468">
                  <c:v>792447754.29999995</c:v>
                </c:pt>
                <c:pt idx="70469">
                  <c:v>792458999.79999995</c:v>
                </c:pt>
                <c:pt idx="70470">
                  <c:v>792470245.29999995</c:v>
                </c:pt>
                <c:pt idx="70471">
                  <c:v>792481490.79999995</c:v>
                </c:pt>
                <c:pt idx="70472">
                  <c:v>792492736.29999995</c:v>
                </c:pt>
                <c:pt idx="70473">
                  <c:v>792503981.79999995</c:v>
                </c:pt>
                <c:pt idx="70474">
                  <c:v>792515227.29999995</c:v>
                </c:pt>
                <c:pt idx="70475">
                  <c:v>792526472.79999995</c:v>
                </c:pt>
                <c:pt idx="70476">
                  <c:v>792537718.29999995</c:v>
                </c:pt>
                <c:pt idx="70477">
                  <c:v>792548963.79999995</c:v>
                </c:pt>
                <c:pt idx="70478">
                  <c:v>792560209.29999995</c:v>
                </c:pt>
                <c:pt idx="70479">
                  <c:v>792571454.79999995</c:v>
                </c:pt>
                <c:pt idx="70480">
                  <c:v>792582700.29999995</c:v>
                </c:pt>
                <c:pt idx="70481">
                  <c:v>792593945.79999995</c:v>
                </c:pt>
                <c:pt idx="70482">
                  <c:v>792605191.29999995</c:v>
                </c:pt>
                <c:pt idx="70483">
                  <c:v>792616436.79999995</c:v>
                </c:pt>
                <c:pt idx="70484">
                  <c:v>792627682.29999995</c:v>
                </c:pt>
                <c:pt idx="70485">
                  <c:v>792638927.79999995</c:v>
                </c:pt>
                <c:pt idx="70486">
                  <c:v>792650173.29999995</c:v>
                </c:pt>
                <c:pt idx="70487">
                  <c:v>792661418.79999995</c:v>
                </c:pt>
                <c:pt idx="70488">
                  <c:v>792672664.29999995</c:v>
                </c:pt>
                <c:pt idx="70489">
                  <c:v>792683909.79999995</c:v>
                </c:pt>
                <c:pt idx="70490">
                  <c:v>792695155.29999995</c:v>
                </c:pt>
                <c:pt idx="70491">
                  <c:v>792706400.79999995</c:v>
                </c:pt>
                <c:pt idx="70492">
                  <c:v>792717646.29999995</c:v>
                </c:pt>
                <c:pt idx="70493">
                  <c:v>792728891.79999995</c:v>
                </c:pt>
                <c:pt idx="70494">
                  <c:v>792740137.29999995</c:v>
                </c:pt>
                <c:pt idx="70495">
                  <c:v>792751382.79999995</c:v>
                </c:pt>
                <c:pt idx="70496">
                  <c:v>792762628.29999995</c:v>
                </c:pt>
                <c:pt idx="70497">
                  <c:v>792773873.79999995</c:v>
                </c:pt>
                <c:pt idx="70498">
                  <c:v>792785119.29999995</c:v>
                </c:pt>
                <c:pt idx="70499">
                  <c:v>792796364.79999995</c:v>
                </c:pt>
                <c:pt idx="70500">
                  <c:v>792807610.29999995</c:v>
                </c:pt>
                <c:pt idx="70501">
                  <c:v>792818855.79999995</c:v>
                </c:pt>
                <c:pt idx="70502">
                  <c:v>792830101.29999995</c:v>
                </c:pt>
                <c:pt idx="70503">
                  <c:v>792841346.79999995</c:v>
                </c:pt>
                <c:pt idx="70504">
                  <c:v>792852592.29999995</c:v>
                </c:pt>
                <c:pt idx="70505">
                  <c:v>792863837.79999995</c:v>
                </c:pt>
                <c:pt idx="70506">
                  <c:v>792875083.29999995</c:v>
                </c:pt>
                <c:pt idx="70507">
                  <c:v>792886328.79999995</c:v>
                </c:pt>
                <c:pt idx="70508">
                  <c:v>792897574.29999995</c:v>
                </c:pt>
                <c:pt idx="70509">
                  <c:v>792908819.79999995</c:v>
                </c:pt>
                <c:pt idx="70510">
                  <c:v>792920065.29999995</c:v>
                </c:pt>
                <c:pt idx="70511">
                  <c:v>792931310.79999995</c:v>
                </c:pt>
                <c:pt idx="70512">
                  <c:v>792942556.29999995</c:v>
                </c:pt>
                <c:pt idx="70513">
                  <c:v>792953801.79999995</c:v>
                </c:pt>
                <c:pt idx="70514">
                  <c:v>792965047.20000005</c:v>
                </c:pt>
                <c:pt idx="70515">
                  <c:v>792976292.70000005</c:v>
                </c:pt>
                <c:pt idx="70516">
                  <c:v>792987538.20000005</c:v>
                </c:pt>
                <c:pt idx="70517">
                  <c:v>792998783.70000005</c:v>
                </c:pt>
                <c:pt idx="70518">
                  <c:v>793010029.20000005</c:v>
                </c:pt>
                <c:pt idx="70519">
                  <c:v>793021274.70000005</c:v>
                </c:pt>
                <c:pt idx="70520">
                  <c:v>793032520.20000005</c:v>
                </c:pt>
                <c:pt idx="70521">
                  <c:v>793043765.70000005</c:v>
                </c:pt>
                <c:pt idx="70522">
                  <c:v>793055011.20000005</c:v>
                </c:pt>
                <c:pt idx="70523">
                  <c:v>793066256.70000005</c:v>
                </c:pt>
                <c:pt idx="70524">
                  <c:v>793077502.20000005</c:v>
                </c:pt>
                <c:pt idx="70525">
                  <c:v>793088747.70000005</c:v>
                </c:pt>
                <c:pt idx="70526">
                  <c:v>793099993.20000005</c:v>
                </c:pt>
                <c:pt idx="70527">
                  <c:v>793111238.70000005</c:v>
                </c:pt>
                <c:pt idx="70528">
                  <c:v>793122484.20000005</c:v>
                </c:pt>
                <c:pt idx="70529">
                  <c:v>793133729.70000005</c:v>
                </c:pt>
                <c:pt idx="70530">
                  <c:v>793144975.20000005</c:v>
                </c:pt>
                <c:pt idx="70531">
                  <c:v>793156220.70000005</c:v>
                </c:pt>
                <c:pt idx="70532">
                  <c:v>793167466.20000005</c:v>
                </c:pt>
                <c:pt idx="70533">
                  <c:v>793178711.70000005</c:v>
                </c:pt>
                <c:pt idx="70534">
                  <c:v>793189957.20000005</c:v>
                </c:pt>
                <c:pt idx="70535">
                  <c:v>793201202.70000005</c:v>
                </c:pt>
                <c:pt idx="70536">
                  <c:v>793212448.20000005</c:v>
                </c:pt>
                <c:pt idx="70537">
                  <c:v>793223693.70000005</c:v>
                </c:pt>
                <c:pt idx="70538">
                  <c:v>793234939.20000005</c:v>
                </c:pt>
                <c:pt idx="70539">
                  <c:v>793246184.70000005</c:v>
                </c:pt>
                <c:pt idx="70540">
                  <c:v>793257430.20000005</c:v>
                </c:pt>
                <c:pt idx="70541">
                  <c:v>793268675.70000005</c:v>
                </c:pt>
                <c:pt idx="70542">
                  <c:v>793279921.20000005</c:v>
                </c:pt>
                <c:pt idx="70543">
                  <c:v>793291166.70000005</c:v>
                </c:pt>
                <c:pt idx="70544">
                  <c:v>793302412.20000005</c:v>
                </c:pt>
                <c:pt idx="70545">
                  <c:v>793313657.70000005</c:v>
                </c:pt>
                <c:pt idx="70546">
                  <c:v>793324903.20000005</c:v>
                </c:pt>
                <c:pt idx="70547">
                  <c:v>793336148.70000005</c:v>
                </c:pt>
                <c:pt idx="70548">
                  <c:v>793347394.20000005</c:v>
                </c:pt>
                <c:pt idx="70549">
                  <c:v>793358639.70000005</c:v>
                </c:pt>
                <c:pt idx="70550">
                  <c:v>793369885.20000005</c:v>
                </c:pt>
                <c:pt idx="70551">
                  <c:v>793381130.70000005</c:v>
                </c:pt>
                <c:pt idx="70552">
                  <c:v>793392376.20000005</c:v>
                </c:pt>
                <c:pt idx="70553">
                  <c:v>793403621.70000005</c:v>
                </c:pt>
                <c:pt idx="70554">
                  <c:v>793414867.20000005</c:v>
                </c:pt>
                <c:pt idx="70555">
                  <c:v>793426112.70000005</c:v>
                </c:pt>
                <c:pt idx="70556">
                  <c:v>793437358.20000005</c:v>
                </c:pt>
                <c:pt idx="70557">
                  <c:v>793448603.70000005</c:v>
                </c:pt>
                <c:pt idx="70558">
                  <c:v>793459849.20000005</c:v>
                </c:pt>
                <c:pt idx="70559">
                  <c:v>793471094.70000005</c:v>
                </c:pt>
                <c:pt idx="70560">
                  <c:v>793482340.20000005</c:v>
                </c:pt>
                <c:pt idx="70561">
                  <c:v>793493585.70000005</c:v>
                </c:pt>
                <c:pt idx="70562">
                  <c:v>793504831.20000005</c:v>
                </c:pt>
                <c:pt idx="70563">
                  <c:v>793516076.70000005</c:v>
                </c:pt>
                <c:pt idx="70564">
                  <c:v>793527322.20000005</c:v>
                </c:pt>
                <c:pt idx="70565">
                  <c:v>793538567.60000002</c:v>
                </c:pt>
                <c:pt idx="70566">
                  <c:v>793549813.10000002</c:v>
                </c:pt>
                <c:pt idx="70567">
                  <c:v>793561058.60000002</c:v>
                </c:pt>
                <c:pt idx="70568">
                  <c:v>793572304.10000002</c:v>
                </c:pt>
                <c:pt idx="70569">
                  <c:v>793583549.60000002</c:v>
                </c:pt>
                <c:pt idx="70570">
                  <c:v>793594795.10000002</c:v>
                </c:pt>
                <c:pt idx="70571">
                  <c:v>793606040.60000002</c:v>
                </c:pt>
                <c:pt idx="70572">
                  <c:v>793617286.10000002</c:v>
                </c:pt>
                <c:pt idx="70573">
                  <c:v>793628531.60000002</c:v>
                </c:pt>
                <c:pt idx="70574">
                  <c:v>793639777.10000002</c:v>
                </c:pt>
                <c:pt idx="70575">
                  <c:v>793651022.60000002</c:v>
                </c:pt>
                <c:pt idx="70576">
                  <c:v>793662268.10000002</c:v>
                </c:pt>
                <c:pt idx="70577">
                  <c:v>793673513.60000002</c:v>
                </c:pt>
                <c:pt idx="70578">
                  <c:v>793684759.10000002</c:v>
                </c:pt>
                <c:pt idx="70579">
                  <c:v>793696004.60000002</c:v>
                </c:pt>
                <c:pt idx="70580">
                  <c:v>793707250.10000002</c:v>
                </c:pt>
                <c:pt idx="70581">
                  <c:v>793718495.60000002</c:v>
                </c:pt>
                <c:pt idx="70582">
                  <c:v>793729741.10000002</c:v>
                </c:pt>
                <c:pt idx="70583">
                  <c:v>793740986.60000002</c:v>
                </c:pt>
                <c:pt idx="70584">
                  <c:v>793752232.10000002</c:v>
                </c:pt>
                <c:pt idx="70585">
                  <c:v>793763477.60000002</c:v>
                </c:pt>
                <c:pt idx="70586">
                  <c:v>793774723.10000002</c:v>
                </c:pt>
                <c:pt idx="70587">
                  <c:v>793785968.60000002</c:v>
                </c:pt>
                <c:pt idx="70588">
                  <c:v>793797214.10000002</c:v>
                </c:pt>
                <c:pt idx="70589">
                  <c:v>793808459.60000002</c:v>
                </c:pt>
                <c:pt idx="70590">
                  <c:v>793819705.10000002</c:v>
                </c:pt>
                <c:pt idx="70591">
                  <c:v>793830950.60000002</c:v>
                </c:pt>
                <c:pt idx="70592">
                  <c:v>793842196.10000002</c:v>
                </c:pt>
                <c:pt idx="70593">
                  <c:v>793853441.60000002</c:v>
                </c:pt>
                <c:pt idx="70594">
                  <c:v>793864687.10000002</c:v>
                </c:pt>
                <c:pt idx="70595">
                  <c:v>793875932.60000002</c:v>
                </c:pt>
                <c:pt idx="70596">
                  <c:v>793887178.10000002</c:v>
                </c:pt>
                <c:pt idx="70597">
                  <c:v>793898423.60000002</c:v>
                </c:pt>
                <c:pt idx="70598">
                  <c:v>793909669.10000002</c:v>
                </c:pt>
                <c:pt idx="70599">
                  <c:v>793920914.60000002</c:v>
                </c:pt>
                <c:pt idx="70600">
                  <c:v>793932160.10000002</c:v>
                </c:pt>
                <c:pt idx="70601">
                  <c:v>793943405.60000002</c:v>
                </c:pt>
                <c:pt idx="70602">
                  <c:v>793954651.10000002</c:v>
                </c:pt>
                <c:pt idx="70603">
                  <c:v>793965896.60000002</c:v>
                </c:pt>
                <c:pt idx="70604">
                  <c:v>793977142.10000002</c:v>
                </c:pt>
                <c:pt idx="70605">
                  <c:v>793988387.60000002</c:v>
                </c:pt>
                <c:pt idx="70606">
                  <c:v>793999633.10000002</c:v>
                </c:pt>
                <c:pt idx="70607">
                  <c:v>794010878.60000002</c:v>
                </c:pt>
                <c:pt idx="70608">
                  <c:v>794022124.10000002</c:v>
                </c:pt>
                <c:pt idx="70609">
                  <c:v>794033369.60000002</c:v>
                </c:pt>
                <c:pt idx="70610">
                  <c:v>794044615.10000002</c:v>
                </c:pt>
                <c:pt idx="70611">
                  <c:v>794055860.60000002</c:v>
                </c:pt>
                <c:pt idx="70612">
                  <c:v>794067106.10000002</c:v>
                </c:pt>
                <c:pt idx="70613">
                  <c:v>794078351.60000002</c:v>
                </c:pt>
                <c:pt idx="70614">
                  <c:v>794089597.10000002</c:v>
                </c:pt>
                <c:pt idx="70615">
                  <c:v>794100842.5</c:v>
                </c:pt>
                <c:pt idx="70616">
                  <c:v>794112088</c:v>
                </c:pt>
                <c:pt idx="70617">
                  <c:v>794123333.5</c:v>
                </c:pt>
                <c:pt idx="70618">
                  <c:v>794134579</c:v>
                </c:pt>
                <c:pt idx="70619">
                  <c:v>794145824.5</c:v>
                </c:pt>
                <c:pt idx="70620">
                  <c:v>794157070</c:v>
                </c:pt>
                <c:pt idx="70621">
                  <c:v>794168315.5</c:v>
                </c:pt>
                <c:pt idx="70622">
                  <c:v>794179561</c:v>
                </c:pt>
                <c:pt idx="70623">
                  <c:v>794190806.5</c:v>
                </c:pt>
                <c:pt idx="70624">
                  <c:v>794202052</c:v>
                </c:pt>
                <c:pt idx="70625">
                  <c:v>794213297.5</c:v>
                </c:pt>
                <c:pt idx="70626">
                  <c:v>794224543</c:v>
                </c:pt>
                <c:pt idx="70627">
                  <c:v>794235788.5</c:v>
                </c:pt>
                <c:pt idx="70628">
                  <c:v>794247034</c:v>
                </c:pt>
                <c:pt idx="70629">
                  <c:v>794258279.5</c:v>
                </c:pt>
                <c:pt idx="70630">
                  <c:v>794269525</c:v>
                </c:pt>
                <c:pt idx="70631">
                  <c:v>794280770.5</c:v>
                </c:pt>
                <c:pt idx="70632">
                  <c:v>794292016</c:v>
                </c:pt>
                <c:pt idx="70633">
                  <c:v>794303261.5</c:v>
                </c:pt>
                <c:pt idx="70634">
                  <c:v>794314507</c:v>
                </c:pt>
                <c:pt idx="70635">
                  <c:v>794325752.5</c:v>
                </c:pt>
                <c:pt idx="70636">
                  <c:v>794336998</c:v>
                </c:pt>
                <c:pt idx="70637">
                  <c:v>794348243.5</c:v>
                </c:pt>
                <c:pt idx="70638">
                  <c:v>794359489</c:v>
                </c:pt>
                <c:pt idx="70639">
                  <c:v>794370734.5</c:v>
                </c:pt>
                <c:pt idx="70640">
                  <c:v>794381980</c:v>
                </c:pt>
                <c:pt idx="70641">
                  <c:v>794393225.5</c:v>
                </c:pt>
                <c:pt idx="70642">
                  <c:v>794404471</c:v>
                </c:pt>
                <c:pt idx="70643">
                  <c:v>794415716.5</c:v>
                </c:pt>
                <c:pt idx="70644">
                  <c:v>794426962</c:v>
                </c:pt>
                <c:pt idx="70645">
                  <c:v>794438207.5</c:v>
                </c:pt>
                <c:pt idx="70646">
                  <c:v>794449453</c:v>
                </c:pt>
                <c:pt idx="70647">
                  <c:v>794460698.5</c:v>
                </c:pt>
                <c:pt idx="70648">
                  <c:v>794471944</c:v>
                </c:pt>
                <c:pt idx="70649">
                  <c:v>794483189.5</c:v>
                </c:pt>
                <c:pt idx="70650">
                  <c:v>794494435</c:v>
                </c:pt>
                <c:pt idx="70651">
                  <c:v>794505680.5</c:v>
                </c:pt>
                <c:pt idx="70652">
                  <c:v>794516926</c:v>
                </c:pt>
                <c:pt idx="70653">
                  <c:v>794528171.5</c:v>
                </c:pt>
                <c:pt idx="70654">
                  <c:v>794539417</c:v>
                </c:pt>
                <c:pt idx="70655">
                  <c:v>794550662.5</c:v>
                </c:pt>
                <c:pt idx="70656">
                  <c:v>794561908</c:v>
                </c:pt>
                <c:pt idx="70657">
                  <c:v>794573153.5</c:v>
                </c:pt>
                <c:pt idx="70658">
                  <c:v>794584399</c:v>
                </c:pt>
                <c:pt idx="70659">
                  <c:v>794595644.5</c:v>
                </c:pt>
                <c:pt idx="70660">
                  <c:v>794606890</c:v>
                </c:pt>
                <c:pt idx="70661">
                  <c:v>794618135.5</c:v>
                </c:pt>
                <c:pt idx="70662">
                  <c:v>794629381</c:v>
                </c:pt>
                <c:pt idx="70663">
                  <c:v>794640626.5</c:v>
                </c:pt>
                <c:pt idx="70664">
                  <c:v>794651872</c:v>
                </c:pt>
                <c:pt idx="70665">
                  <c:v>794663117.39999998</c:v>
                </c:pt>
                <c:pt idx="70666">
                  <c:v>794674362.89999998</c:v>
                </c:pt>
                <c:pt idx="70667">
                  <c:v>794685608.39999998</c:v>
                </c:pt>
                <c:pt idx="70668">
                  <c:v>794696853.89999998</c:v>
                </c:pt>
                <c:pt idx="70669">
                  <c:v>794708099.39999998</c:v>
                </c:pt>
                <c:pt idx="70670">
                  <c:v>794719344.89999998</c:v>
                </c:pt>
                <c:pt idx="70671">
                  <c:v>794730590.39999998</c:v>
                </c:pt>
                <c:pt idx="70672">
                  <c:v>794741835.89999998</c:v>
                </c:pt>
                <c:pt idx="70673">
                  <c:v>794753081.39999998</c:v>
                </c:pt>
                <c:pt idx="70674">
                  <c:v>794764326.89999998</c:v>
                </c:pt>
                <c:pt idx="70675">
                  <c:v>794775572.39999998</c:v>
                </c:pt>
                <c:pt idx="70676">
                  <c:v>794786817.89999998</c:v>
                </c:pt>
                <c:pt idx="70677">
                  <c:v>794798063.39999998</c:v>
                </c:pt>
                <c:pt idx="70678">
                  <c:v>794809308.89999998</c:v>
                </c:pt>
                <c:pt idx="70679">
                  <c:v>794820554.39999998</c:v>
                </c:pt>
                <c:pt idx="70680">
                  <c:v>794831799.89999998</c:v>
                </c:pt>
                <c:pt idx="70681">
                  <c:v>794843045.39999998</c:v>
                </c:pt>
                <c:pt idx="70682">
                  <c:v>794854290.89999998</c:v>
                </c:pt>
                <c:pt idx="70683">
                  <c:v>794865536.39999998</c:v>
                </c:pt>
                <c:pt idx="70684">
                  <c:v>794876781.89999998</c:v>
                </c:pt>
                <c:pt idx="70685">
                  <c:v>794888027.39999998</c:v>
                </c:pt>
                <c:pt idx="70686">
                  <c:v>794899272.89999998</c:v>
                </c:pt>
                <c:pt idx="70687">
                  <c:v>794910518.39999998</c:v>
                </c:pt>
                <c:pt idx="70688">
                  <c:v>794921763.89999998</c:v>
                </c:pt>
                <c:pt idx="70689">
                  <c:v>794933009.39999998</c:v>
                </c:pt>
                <c:pt idx="70690">
                  <c:v>794944254.89999998</c:v>
                </c:pt>
                <c:pt idx="70691">
                  <c:v>794955500.39999998</c:v>
                </c:pt>
                <c:pt idx="70692">
                  <c:v>794966745.89999998</c:v>
                </c:pt>
                <c:pt idx="70693">
                  <c:v>794977991.39999998</c:v>
                </c:pt>
                <c:pt idx="70694">
                  <c:v>794989236.89999998</c:v>
                </c:pt>
                <c:pt idx="70695">
                  <c:v>795000482.39999998</c:v>
                </c:pt>
                <c:pt idx="70696">
                  <c:v>795011727.89999998</c:v>
                </c:pt>
                <c:pt idx="70697">
                  <c:v>795022973.39999998</c:v>
                </c:pt>
                <c:pt idx="70698">
                  <c:v>795034218.89999998</c:v>
                </c:pt>
                <c:pt idx="70699">
                  <c:v>795045464.39999998</c:v>
                </c:pt>
                <c:pt idx="70700">
                  <c:v>795056709.89999998</c:v>
                </c:pt>
                <c:pt idx="70701">
                  <c:v>795067955.39999998</c:v>
                </c:pt>
                <c:pt idx="70702">
                  <c:v>795079200.89999998</c:v>
                </c:pt>
                <c:pt idx="70703">
                  <c:v>795090446.39999998</c:v>
                </c:pt>
                <c:pt idx="70704">
                  <c:v>795101691.89999998</c:v>
                </c:pt>
                <c:pt idx="70705">
                  <c:v>795112937.39999998</c:v>
                </c:pt>
                <c:pt idx="70706">
                  <c:v>795124182.89999998</c:v>
                </c:pt>
                <c:pt idx="70707">
                  <c:v>795135428.39999998</c:v>
                </c:pt>
                <c:pt idx="70708">
                  <c:v>795146673.89999998</c:v>
                </c:pt>
                <c:pt idx="70709">
                  <c:v>795157919.39999998</c:v>
                </c:pt>
                <c:pt idx="70710">
                  <c:v>795169164.89999998</c:v>
                </c:pt>
                <c:pt idx="70711">
                  <c:v>795180410.39999998</c:v>
                </c:pt>
                <c:pt idx="70712">
                  <c:v>795191655.89999998</c:v>
                </c:pt>
                <c:pt idx="70713">
                  <c:v>795202901.39999998</c:v>
                </c:pt>
                <c:pt idx="70714">
                  <c:v>795214146.89999998</c:v>
                </c:pt>
                <c:pt idx="70715">
                  <c:v>795225392.39999998</c:v>
                </c:pt>
                <c:pt idx="70716">
                  <c:v>795236637.79999995</c:v>
                </c:pt>
                <c:pt idx="70717">
                  <c:v>795247883.29999995</c:v>
                </c:pt>
                <c:pt idx="70718">
                  <c:v>795259128.79999995</c:v>
                </c:pt>
                <c:pt idx="70719">
                  <c:v>795270374.29999995</c:v>
                </c:pt>
                <c:pt idx="70720">
                  <c:v>795281619.79999995</c:v>
                </c:pt>
                <c:pt idx="70721">
                  <c:v>795292865.29999995</c:v>
                </c:pt>
                <c:pt idx="70722">
                  <c:v>795304110.79999995</c:v>
                </c:pt>
                <c:pt idx="70723">
                  <c:v>795315356.29999995</c:v>
                </c:pt>
                <c:pt idx="70724">
                  <c:v>795326601.79999995</c:v>
                </c:pt>
                <c:pt idx="70725">
                  <c:v>795337847.29999995</c:v>
                </c:pt>
                <c:pt idx="70726">
                  <c:v>795349092.79999995</c:v>
                </c:pt>
                <c:pt idx="70727">
                  <c:v>795360338.29999995</c:v>
                </c:pt>
                <c:pt idx="70728">
                  <c:v>795371583.79999995</c:v>
                </c:pt>
                <c:pt idx="70729">
                  <c:v>795382829.29999995</c:v>
                </c:pt>
                <c:pt idx="70730">
                  <c:v>795394074.79999995</c:v>
                </c:pt>
                <c:pt idx="70731">
                  <c:v>795405320.29999995</c:v>
                </c:pt>
                <c:pt idx="70732">
                  <c:v>795416565.79999995</c:v>
                </c:pt>
                <c:pt idx="70733">
                  <c:v>795427811.29999995</c:v>
                </c:pt>
                <c:pt idx="70734">
                  <c:v>795439056.79999995</c:v>
                </c:pt>
                <c:pt idx="70735">
                  <c:v>795450302.29999995</c:v>
                </c:pt>
                <c:pt idx="70736">
                  <c:v>795461547.79999995</c:v>
                </c:pt>
                <c:pt idx="70737">
                  <c:v>795472793.29999995</c:v>
                </c:pt>
                <c:pt idx="70738">
                  <c:v>795484038.79999995</c:v>
                </c:pt>
                <c:pt idx="70739">
                  <c:v>795495284.29999995</c:v>
                </c:pt>
                <c:pt idx="70740">
                  <c:v>795506529.79999995</c:v>
                </c:pt>
                <c:pt idx="70741">
                  <c:v>795517775.29999995</c:v>
                </c:pt>
                <c:pt idx="70742">
                  <c:v>795529020.79999995</c:v>
                </c:pt>
                <c:pt idx="70743">
                  <c:v>795540266.29999995</c:v>
                </c:pt>
                <c:pt idx="70744">
                  <c:v>795551511.79999995</c:v>
                </c:pt>
                <c:pt idx="70745">
                  <c:v>795562757.29999995</c:v>
                </c:pt>
                <c:pt idx="70746">
                  <c:v>795574002.79999995</c:v>
                </c:pt>
                <c:pt idx="70747">
                  <c:v>795585248.29999995</c:v>
                </c:pt>
                <c:pt idx="70748">
                  <c:v>795596493.79999995</c:v>
                </c:pt>
                <c:pt idx="70749">
                  <c:v>795607739.29999995</c:v>
                </c:pt>
                <c:pt idx="70750">
                  <c:v>795618984.79999995</c:v>
                </c:pt>
                <c:pt idx="70751">
                  <c:v>795630230.29999995</c:v>
                </c:pt>
                <c:pt idx="70752">
                  <c:v>795641475.79999995</c:v>
                </c:pt>
                <c:pt idx="70753">
                  <c:v>795652721.29999995</c:v>
                </c:pt>
                <c:pt idx="70754">
                  <c:v>795663966.79999995</c:v>
                </c:pt>
                <c:pt idx="70755">
                  <c:v>795675212.29999995</c:v>
                </c:pt>
                <c:pt idx="70756">
                  <c:v>795686457.79999995</c:v>
                </c:pt>
                <c:pt idx="70757">
                  <c:v>795697703.29999995</c:v>
                </c:pt>
                <c:pt idx="70758">
                  <c:v>795708948.79999995</c:v>
                </c:pt>
                <c:pt idx="70759">
                  <c:v>795720194.29999995</c:v>
                </c:pt>
                <c:pt idx="70760">
                  <c:v>795731439.79999995</c:v>
                </c:pt>
                <c:pt idx="70761">
                  <c:v>795742685.29999995</c:v>
                </c:pt>
                <c:pt idx="70762">
                  <c:v>795753930.79999995</c:v>
                </c:pt>
                <c:pt idx="70763">
                  <c:v>795765176.29999995</c:v>
                </c:pt>
                <c:pt idx="70764">
                  <c:v>795776421.79999995</c:v>
                </c:pt>
                <c:pt idx="70765">
                  <c:v>795787667.29999995</c:v>
                </c:pt>
                <c:pt idx="70766">
                  <c:v>795798912.70000005</c:v>
                </c:pt>
                <c:pt idx="70767">
                  <c:v>795810158.20000005</c:v>
                </c:pt>
                <c:pt idx="70768">
                  <c:v>795821403.70000005</c:v>
                </c:pt>
                <c:pt idx="70769">
                  <c:v>795832649.20000005</c:v>
                </c:pt>
                <c:pt idx="70770">
                  <c:v>795843894.70000005</c:v>
                </c:pt>
                <c:pt idx="70771">
                  <c:v>795855140.20000005</c:v>
                </c:pt>
                <c:pt idx="70772">
                  <c:v>795866385.70000005</c:v>
                </c:pt>
                <c:pt idx="70773">
                  <c:v>795877631.20000005</c:v>
                </c:pt>
                <c:pt idx="70774">
                  <c:v>795888876.70000005</c:v>
                </c:pt>
                <c:pt idx="70775">
                  <c:v>795900122.20000005</c:v>
                </c:pt>
                <c:pt idx="70776">
                  <c:v>795911367.70000005</c:v>
                </c:pt>
                <c:pt idx="70777">
                  <c:v>795922613.20000005</c:v>
                </c:pt>
                <c:pt idx="70778">
                  <c:v>795933858.70000005</c:v>
                </c:pt>
                <c:pt idx="70779">
                  <c:v>795945104.20000005</c:v>
                </c:pt>
                <c:pt idx="70780">
                  <c:v>795956349.70000005</c:v>
                </c:pt>
                <c:pt idx="70781">
                  <c:v>795967595.20000005</c:v>
                </c:pt>
                <c:pt idx="70782">
                  <c:v>795978840.70000005</c:v>
                </c:pt>
                <c:pt idx="70783">
                  <c:v>795990086.20000005</c:v>
                </c:pt>
                <c:pt idx="70784">
                  <c:v>796001331.70000005</c:v>
                </c:pt>
                <c:pt idx="70785">
                  <c:v>796012577.20000005</c:v>
                </c:pt>
                <c:pt idx="70786">
                  <c:v>796023822.70000005</c:v>
                </c:pt>
                <c:pt idx="70787">
                  <c:v>796035068.20000005</c:v>
                </c:pt>
                <c:pt idx="70788">
                  <c:v>796046313.70000005</c:v>
                </c:pt>
                <c:pt idx="70789">
                  <c:v>796057559.20000005</c:v>
                </c:pt>
                <c:pt idx="70790">
                  <c:v>796068804.70000005</c:v>
                </c:pt>
                <c:pt idx="70791">
                  <c:v>796080050.20000005</c:v>
                </c:pt>
                <c:pt idx="70792">
                  <c:v>796091295.70000005</c:v>
                </c:pt>
                <c:pt idx="70793">
                  <c:v>796102541.20000005</c:v>
                </c:pt>
                <c:pt idx="70794">
                  <c:v>796113786.70000005</c:v>
                </c:pt>
                <c:pt idx="70795">
                  <c:v>796125032.20000005</c:v>
                </c:pt>
                <c:pt idx="70796">
                  <c:v>796136277.70000005</c:v>
                </c:pt>
                <c:pt idx="70797">
                  <c:v>796147523.20000005</c:v>
                </c:pt>
                <c:pt idx="70798">
                  <c:v>796158768.70000005</c:v>
                </c:pt>
                <c:pt idx="70799">
                  <c:v>796170014.20000005</c:v>
                </c:pt>
                <c:pt idx="70800">
                  <c:v>796181259.70000005</c:v>
                </c:pt>
                <c:pt idx="70801">
                  <c:v>796192505.20000005</c:v>
                </c:pt>
                <c:pt idx="70802">
                  <c:v>796203750.70000005</c:v>
                </c:pt>
                <c:pt idx="70803">
                  <c:v>796214996.20000005</c:v>
                </c:pt>
                <c:pt idx="70804">
                  <c:v>796226241.70000005</c:v>
                </c:pt>
                <c:pt idx="70805">
                  <c:v>796237487.20000005</c:v>
                </c:pt>
                <c:pt idx="70806">
                  <c:v>796248732.70000005</c:v>
                </c:pt>
                <c:pt idx="70807">
                  <c:v>796259978.20000005</c:v>
                </c:pt>
                <c:pt idx="70808">
                  <c:v>796271223.70000005</c:v>
                </c:pt>
                <c:pt idx="70809">
                  <c:v>796282469.20000005</c:v>
                </c:pt>
                <c:pt idx="70810">
                  <c:v>796293714.70000005</c:v>
                </c:pt>
                <c:pt idx="70811">
                  <c:v>796304960.20000005</c:v>
                </c:pt>
                <c:pt idx="70812">
                  <c:v>796316205.70000005</c:v>
                </c:pt>
                <c:pt idx="70813">
                  <c:v>796327451.20000005</c:v>
                </c:pt>
                <c:pt idx="70814">
                  <c:v>796338696.70000005</c:v>
                </c:pt>
                <c:pt idx="70815">
                  <c:v>796349942.20000005</c:v>
                </c:pt>
                <c:pt idx="70816">
                  <c:v>796361187.70000005</c:v>
                </c:pt>
                <c:pt idx="70817">
                  <c:v>796372433.10000002</c:v>
                </c:pt>
                <c:pt idx="70818">
                  <c:v>796383678.60000002</c:v>
                </c:pt>
                <c:pt idx="70819">
                  <c:v>796394924.10000002</c:v>
                </c:pt>
                <c:pt idx="70820">
                  <c:v>796406169.60000002</c:v>
                </c:pt>
                <c:pt idx="70821">
                  <c:v>796417415.10000002</c:v>
                </c:pt>
                <c:pt idx="70822">
                  <c:v>796428660.60000002</c:v>
                </c:pt>
                <c:pt idx="70823">
                  <c:v>796439906.10000002</c:v>
                </c:pt>
                <c:pt idx="70824">
                  <c:v>796451151.60000002</c:v>
                </c:pt>
                <c:pt idx="70825">
                  <c:v>796462397.10000002</c:v>
                </c:pt>
                <c:pt idx="70826">
                  <c:v>796473642.60000002</c:v>
                </c:pt>
                <c:pt idx="70827">
                  <c:v>796484888.10000002</c:v>
                </c:pt>
                <c:pt idx="70828">
                  <c:v>796496133.60000002</c:v>
                </c:pt>
                <c:pt idx="70829">
                  <c:v>796507379.10000002</c:v>
                </c:pt>
                <c:pt idx="70830">
                  <c:v>796518624.60000002</c:v>
                </c:pt>
                <c:pt idx="70831">
                  <c:v>796529870.10000002</c:v>
                </c:pt>
                <c:pt idx="70832">
                  <c:v>796541115.60000002</c:v>
                </c:pt>
                <c:pt idx="70833">
                  <c:v>796552361.10000002</c:v>
                </c:pt>
                <c:pt idx="70834">
                  <c:v>796563606.60000002</c:v>
                </c:pt>
                <c:pt idx="70835">
                  <c:v>796574852.10000002</c:v>
                </c:pt>
                <c:pt idx="70836">
                  <c:v>796586097.60000002</c:v>
                </c:pt>
                <c:pt idx="70837">
                  <c:v>796597343.10000002</c:v>
                </c:pt>
                <c:pt idx="70838">
                  <c:v>796608588.60000002</c:v>
                </c:pt>
                <c:pt idx="70839">
                  <c:v>796619834.10000002</c:v>
                </c:pt>
                <c:pt idx="70840">
                  <c:v>796631079.60000002</c:v>
                </c:pt>
                <c:pt idx="70841">
                  <c:v>796642325.10000002</c:v>
                </c:pt>
                <c:pt idx="70842">
                  <c:v>796653570.60000002</c:v>
                </c:pt>
                <c:pt idx="70843">
                  <c:v>796664816.10000002</c:v>
                </c:pt>
                <c:pt idx="70844">
                  <c:v>796676061.60000002</c:v>
                </c:pt>
                <c:pt idx="70845">
                  <c:v>796687307.10000002</c:v>
                </c:pt>
                <c:pt idx="70846">
                  <c:v>796698552.60000002</c:v>
                </c:pt>
                <c:pt idx="70847">
                  <c:v>796709798.10000002</c:v>
                </c:pt>
                <c:pt idx="70848">
                  <c:v>796721043.60000002</c:v>
                </c:pt>
                <c:pt idx="70849">
                  <c:v>796732289.10000002</c:v>
                </c:pt>
                <c:pt idx="70850">
                  <c:v>796743534.60000002</c:v>
                </c:pt>
                <c:pt idx="70851">
                  <c:v>796754780.10000002</c:v>
                </c:pt>
                <c:pt idx="70852">
                  <c:v>796766025.60000002</c:v>
                </c:pt>
                <c:pt idx="70853">
                  <c:v>796777271.10000002</c:v>
                </c:pt>
                <c:pt idx="70854">
                  <c:v>796788516.60000002</c:v>
                </c:pt>
                <c:pt idx="70855">
                  <c:v>796799762.10000002</c:v>
                </c:pt>
                <c:pt idx="70856">
                  <c:v>796811007.60000002</c:v>
                </c:pt>
                <c:pt idx="70857">
                  <c:v>796822253.10000002</c:v>
                </c:pt>
                <c:pt idx="70858">
                  <c:v>796833498.60000002</c:v>
                </c:pt>
                <c:pt idx="70859">
                  <c:v>796844744.10000002</c:v>
                </c:pt>
                <c:pt idx="70860">
                  <c:v>796855989.60000002</c:v>
                </c:pt>
                <c:pt idx="70861">
                  <c:v>796867235.10000002</c:v>
                </c:pt>
                <c:pt idx="70862">
                  <c:v>796878480.60000002</c:v>
                </c:pt>
                <c:pt idx="70863">
                  <c:v>796889726.10000002</c:v>
                </c:pt>
                <c:pt idx="70864">
                  <c:v>796900971.60000002</c:v>
                </c:pt>
                <c:pt idx="70865">
                  <c:v>796912217.10000002</c:v>
                </c:pt>
                <c:pt idx="70866">
                  <c:v>796923462.60000002</c:v>
                </c:pt>
                <c:pt idx="70867">
                  <c:v>796934708</c:v>
                </c:pt>
                <c:pt idx="70868">
                  <c:v>796945953.5</c:v>
                </c:pt>
                <c:pt idx="70869">
                  <c:v>796957199</c:v>
                </c:pt>
                <c:pt idx="70870">
                  <c:v>796968444.5</c:v>
                </c:pt>
                <c:pt idx="70871">
                  <c:v>796979690</c:v>
                </c:pt>
                <c:pt idx="70872">
                  <c:v>796990935.5</c:v>
                </c:pt>
                <c:pt idx="70873">
                  <c:v>797002181</c:v>
                </c:pt>
                <c:pt idx="70874">
                  <c:v>797013426.5</c:v>
                </c:pt>
                <c:pt idx="70875">
                  <c:v>797024672</c:v>
                </c:pt>
                <c:pt idx="70876">
                  <c:v>797035917.5</c:v>
                </c:pt>
                <c:pt idx="70877">
                  <c:v>797047163</c:v>
                </c:pt>
                <c:pt idx="70878">
                  <c:v>797058408.5</c:v>
                </c:pt>
                <c:pt idx="70879">
                  <c:v>797069654</c:v>
                </c:pt>
                <c:pt idx="70880">
                  <c:v>797080899.5</c:v>
                </c:pt>
                <c:pt idx="70881">
                  <c:v>797092145</c:v>
                </c:pt>
                <c:pt idx="70882">
                  <c:v>797103390.5</c:v>
                </c:pt>
                <c:pt idx="70883">
                  <c:v>797114636</c:v>
                </c:pt>
                <c:pt idx="70884">
                  <c:v>797125881.5</c:v>
                </c:pt>
                <c:pt idx="70885">
                  <c:v>797137127</c:v>
                </c:pt>
                <c:pt idx="70886">
                  <c:v>797148372.5</c:v>
                </c:pt>
                <c:pt idx="70887">
                  <c:v>797159618</c:v>
                </c:pt>
                <c:pt idx="70888">
                  <c:v>797170863.5</c:v>
                </c:pt>
                <c:pt idx="70889">
                  <c:v>797182109</c:v>
                </c:pt>
                <c:pt idx="70890">
                  <c:v>797193354.5</c:v>
                </c:pt>
                <c:pt idx="70891">
                  <c:v>797204600</c:v>
                </c:pt>
                <c:pt idx="70892">
                  <c:v>797215845.5</c:v>
                </c:pt>
                <c:pt idx="70893">
                  <c:v>797227091</c:v>
                </c:pt>
                <c:pt idx="70894">
                  <c:v>797238336.5</c:v>
                </c:pt>
                <c:pt idx="70895">
                  <c:v>797249582</c:v>
                </c:pt>
                <c:pt idx="70896">
                  <c:v>797260827.5</c:v>
                </c:pt>
                <c:pt idx="70897">
                  <c:v>797272073</c:v>
                </c:pt>
                <c:pt idx="70898">
                  <c:v>797283318.5</c:v>
                </c:pt>
                <c:pt idx="70899">
                  <c:v>797294564</c:v>
                </c:pt>
                <c:pt idx="70900">
                  <c:v>797305809.5</c:v>
                </c:pt>
                <c:pt idx="70901">
                  <c:v>797317055</c:v>
                </c:pt>
                <c:pt idx="70902">
                  <c:v>797328300.5</c:v>
                </c:pt>
                <c:pt idx="70903">
                  <c:v>797339546</c:v>
                </c:pt>
                <c:pt idx="70904">
                  <c:v>797350791.5</c:v>
                </c:pt>
                <c:pt idx="70905">
                  <c:v>797362037</c:v>
                </c:pt>
                <c:pt idx="70906">
                  <c:v>797373282.5</c:v>
                </c:pt>
                <c:pt idx="70907">
                  <c:v>797384528</c:v>
                </c:pt>
                <c:pt idx="70908">
                  <c:v>797395773.5</c:v>
                </c:pt>
                <c:pt idx="70909">
                  <c:v>797407019</c:v>
                </c:pt>
                <c:pt idx="70910">
                  <c:v>797418264.5</c:v>
                </c:pt>
                <c:pt idx="70911">
                  <c:v>797429510</c:v>
                </c:pt>
                <c:pt idx="70912">
                  <c:v>797440755.5</c:v>
                </c:pt>
                <c:pt idx="70913">
                  <c:v>797452001</c:v>
                </c:pt>
                <c:pt idx="70914">
                  <c:v>797463246.5</c:v>
                </c:pt>
                <c:pt idx="70915">
                  <c:v>797474492</c:v>
                </c:pt>
                <c:pt idx="70916">
                  <c:v>797485737.5</c:v>
                </c:pt>
                <c:pt idx="70917">
                  <c:v>797496983</c:v>
                </c:pt>
                <c:pt idx="70918">
                  <c:v>797508228.39999998</c:v>
                </c:pt>
                <c:pt idx="70919">
                  <c:v>797519473.89999998</c:v>
                </c:pt>
                <c:pt idx="70920">
                  <c:v>797530719.39999998</c:v>
                </c:pt>
                <c:pt idx="70921">
                  <c:v>797541964.89999998</c:v>
                </c:pt>
                <c:pt idx="70922">
                  <c:v>797553210.39999998</c:v>
                </c:pt>
                <c:pt idx="70923">
                  <c:v>797564455.89999998</c:v>
                </c:pt>
                <c:pt idx="70924">
                  <c:v>797575701.39999998</c:v>
                </c:pt>
                <c:pt idx="70925">
                  <c:v>797586946.89999998</c:v>
                </c:pt>
                <c:pt idx="70926">
                  <c:v>797598192.39999998</c:v>
                </c:pt>
                <c:pt idx="70927">
                  <c:v>797609437.89999998</c:v>
                </c:pt>
                <c:pt idx="70928">
                  <c:v>797620683.39999998</c:v>
                </c:pt>
                <c:pt idx="70929">
                  <c:v>797631928.89999998</c:v>
                </c:pt>
                <c:pt idx="70930">
                  <c:v>797643174.39999998</c:v>
                </c:pt>
                <c:pt idx="70931">
                  <c:v>797654419.89999998</c:v>
                </c:pt>
                <c:pt idx="70932">
                  <c:v>797665665.39999998</c:v>
                </c:pt>
                <c:pt idx="70933">
                  <c:v>797676910.89999998</c:v>
                </c:pt>
                <c:pt idx="70934">
                  <c:v>797688156.39999998</c:v>
                </c:pt>
                <c:pt idx="70935">
                  <c:v>797699401.89999998</c:v>
                </c:pt>
                <c:pt idx="70936">
                  <c:v>797710647.39999998</c:v>
                </c:pt>
                <c:pt idx="70937">
                  <c:v>797721892.89999998</c:v>
                </c:pt>
                <c:pt idx="70938">
                  <c:v>797733138.39999998</c:v>
                </c:pt>
                <c:pt idx="70939">
                  <c:v>797744383.89999998</c:v>
                </c:pt>
                <c:pt idx="70940">
                  <c:v>797755629.39999998</c:v>
                </c:pt>
                <c:pt idx="70941">
                  <c:v>797766874.89999998</c:v>
                </c:pt>
                <c:pt idx="70942">
                  <c:v>797778120.39999998</c:v>
                </c:pt>
                <c:pt idx="70943">
                  <c:v>797789365.89999998</c:v>
                </c:pt>
                <c:pt idx="70944">
                  <c:v>797800611.39999998</c:v>
                </c:pt>
                <c:pt idx="70945">
                  <c:v>797811856.89999998</c:v>
                </c:pt>
                <c:pt idx="70946">
                  <c:v>797823102.39999998</c:v>
                </c:pt>
                <c:pt idx="70947">
                  <c:v>797834347.89999998</c:v>
                </c:pt>
                <c:pt idx="70948">
                  <c:v>797845593.39999998</c:v>
                </c:pt>
                <c:pt idx="70949">
                  <c:v>797856838.89999998</c:v>
                </c:pt>
                <c:pt idx="70950">
                  <c:v>797868084.39999998</c:v>
                </c:pt>
                <c:pt idx="70951">
                  <c:v>797879329.89999998</c:v>
                </c:pt>
                <c:pt idx="70952">
                  <c:v>797890575.39999998</c:v>
                </c:pt>
                <c:pt idx="70953">
                  <c:v>797901820.89999998</c:v>
                </c:pt>
                <c:pt idx="70954">
                  <c:v>797913066.39999998</c:v>
                </c:pt>
                <c:pt idx="70955">
                  <c:v>797924311.89999998</c:v>
                </c:pt>
                <c:pt idx="70956">
                  <c:v>797935557.39999998</c:v>
                </c:pt>
                <c:pt idx="70957">
                  <c:v>797946802.89999998</c:v>
                </c:pt>
                <c:pt idx="70958">
                  <c:v>797958048.39999998</c:v>
                </c:pt>
                <c:pt idx="70959">
                  <c:v>797969293.89999998</c:v>
                </c:pt>
                <c:pt idx="70960">
                  <c:v>797980539.39999998</c:v>
                </c:pt>
                <c:pt idx="70961">
                  <c:v>797991784.89999998</c:v>
                </c:pt>
                <c:pt idx="70962">
                  <c:v>798003030.39999998</c:v>
                </c:pt>
                <c:pt idx="70963">
                  <c:v>798014275.89999998</c:v>
                </c:pt>
                <c:pt idx="70964">
                  <c:v>798025521.39999998</c:v>
                </c:pt>
                <c:pt idx="70965">
                  <c:v>798036766.89999998</c:v>
                </c:pt>
                <c:pt idx="70966">
                  <c:v>798048012.39999998</c:v>
                </c:pt>
                <c:pt idx="70967">
                  <c:v>798059257.89999998</c:v>
                </c:pt>
                <c:pt idx="70968">
                  <c:v>798070503.29999995</c:v>
                </c:pt>
                <c:pt idx="70969">
                  <c:v>798081748.79999995</c:v>
                </c:pt>
                <c:pt idx="70970">
                  <c:v>798092994.29999995</c:v>
                </c:pt>
                <c:pt idx="70971">
                  <c:v>798104239.79999995</c:v>
                </c:pt>
                <c:pt idx="70972">
                  <c:v>798115485.29999995</c:v>
                </c:pt>
                <c:pt idx="70973">
                  <c:v>798126730.79999995</c:v>
                </c:pt>
                <c:pt idx="70974">
                  <c:v>798137976.29999995</c:v>
                </c:pt>
                <c:pt idx="70975">
                  <c:v>798149221.79999995</c:v>
                </c:pt>
                <c:pt idx="70976">
                  <c:v>798160467.29999995</c:v>
                </c:pt>
                <c:pt idx="70977">
                  <c:v>798171712.79999995</c:v>
                </c:pt>
                <c:pt idx="70978">
                  <c:v>798182958.29999995</c:v>
                </c:pt>
                <c:pt idx="70979">
                  <c:v>798194203.79999995</c:v>
                </c:pt>
                <c:pt idx="70980">
                  <c:v>798205449.29999995</c:v>
                </c:pt>
                <c:pt idx="70981">
                  <c:v>798216694.79999995</c:v>
                </c:pt>
                <c:pt idx="70982">
                  <c:v>798227940.29999995</c:v>
                </c:pt>
                <c:pt idx="70983">
                  <c:v>798239185.79999995</c:v>
                </c:pt>
                <c:pt idx="70984">
                  <c:v>798250431.29999995</c:v>
                </c:pt>
                <c:pt idx="70985">
                  <c:v>798261676.79999995</c:v>
                </c:pt>
                <c:pt idx="70986">
                  <c:v>798272922.29999995</c:v>
                </c:pt>
                <c:pt idx="70987">
                  <c:v>798284167.79999995</c:v>
                </c:pt>
                <c:pt idx="70988">
                  <c:v>798295413.29999995</c:v>
                </c:pt>
                <c:pt idx="70989">
                  <c:v>798306658.79999995</c:v>
                </c:pt>
                <c:pt idx="70990">
                  <c:v>798317904.29999995</c:v>
                </c:pt>
                <c:pt idx="70991">
                  <c:v>798329149.79999995</c:v>
                </c:pt>
                <c:pt idx="70992">
                  <c:v>798340395.29999995</c:v>
                </c:pt>
                <c:pt idx="70993">
                  <c:v>798351640.79999995</c:v>
                </c:pt>
                <c:pt idx="70994">
                  <c:v>798362886.29999995</c:v>
                </c:pt>
                <c:pt idx="70995">
                  <c:v>798374131.79999995</c:v>
                </c:pt>
                <c:pt idx="70996">
                  <c:v>798385377.29999995</c:v>
                </c:pt>
                <c:pt idx="70997">
                  <c:v>798396622.79999995</c:v>
                </c:pt>
                <c:pt idx="70998">
                  <c:v>798407868.29999995</c:v>
                </c:pt>
                <c:pt idx="70999">
                  <c:v>798419113.79999995</c:v>
                </c:pt>
                <c:pt idx="71000">
                  <c:v>798430359.29999995</c:v>
                </c:pt>
                <c:pt idx="71001">
                  <c:v>798441604.79999995</c:v>
                </c:pt>
                <c:pt idx="71002">
                  <c:v>798452850.29999995</c:v>
                </c:pt>
                <c:pt idx="71003">
                  <c:v>798464095.79999995</c:v>
                </c:pt>
                <c:pt idx="71004">
                  <c:v>798475341.29999995</c:v>
                </c:pt>
                <c:pt idx="71005">
                  <c:v>798486586.79999995</c:v>
                </c:pt>
                <c:pt idx="71006">
                  <c:v>798497832.29999995</c:v>
                </c:pt>
                <c:pt idx="71007">
                  <c:v>798509077.79999995</c:v>
                </c:pt>
                <c:pt idx="71008">
                  <c:v>798520323.29999995</c:v>
                </c:pt>
                <c:pt idx="71009">
                  <c:v>798531568.79999995</c:v>
                </c:pt>
                <c:pt idx="71010">
                  <c:v>798542814.29999995</c:v>
                </c:pt>
                <c:pt idx="71011">
                  <c:v>798554059.79999995</c:v>
                </c:pt>
                <c:pt idx="71012">
                  <c:v>798565305.29999995</c:v>
                </c:pt>
                <c:pt idx="71013">
                  <c:v>798576550.79999995</c:v>
                </c:pt>
                <c:pt idx="71014">
                  <c:v>798587796.29999995</c:v>
                </c:pt>
                <c:pt idx="71015">
                  <c:v>798599041.79999995</c:v>
                </c:pt>
                <c:pt idx="71016">
                  <c:v>798610287.29999995</c:v>
                </c:pt>
                <c:pt idx="71017">
                  <c:v>798621532.79999995</c:v>
                </c:pt>
                <c:pt idx="71018">
                  <c:v>798632778.29999995</c:v>
                </c:pt>
                <c:pt idx="71019">
                  <c:v>798644023.70000005</c:v>
                </c:pt>
                <c:pt idx="71020">
                  <c:v>798655269.20000005</c:v>
                </c:pt>
                <c:pt idx="71021">
                  <c:v>798666514.70000005</c:v>
                </c:pt>
                <c:pt idx="71022">
                  <c:v>798677760.20000005</c:v>
                </c:pt>
                <c:pt idx="71023">
                  <c:v>798689005.70000005</c:v>
                </c:pt>
                <c:pt idx="71024">
                  <c:v>798700251.20000005</c:v>
                </c:pt>
                <c:pt idx="71025">
                  <c:v>798711496.70000005</c:v>
                </c:pt>
                <c:pt idx="71026">
                  <c:v>798722742.20000005</c:v>
                </c:pt>
                <c:pt idx="71027">
                  <c:v>798733987.70000005</c:v>
                </c:pt>
                <c:pt idx="71028">
                  <c:v>798745233.20000005</c:v>
                </c:pt>
                <c:pt idx="71029">
                  <c:v>798756478.70000005</c:v>
                </c:pt>
                <c:pt idx="71030">
                  <c:v>798767724.20000005</c:v>
                </c:pt>
                <c:pt idx="71031">
                  <c:v>798778969.70000005</c:v>
                </c:pt>
                <c:pt idx="71032">
                  <c:v>798790215.20000005</c:v>
                </c:pt>
                <c:pt idx="71033">
                  <c:v>798801460.70000005</c:v>
                </c:pt>
                <c:pt idx="71034">
                  <c:v>798812706.20000005</c:v>
                </c:pt>
                <c:pt idx="71035">
                  <c:v>798823951.70000005</c:v>
                </c:pt>
                <c:pt idx="71036">
                  <c:v>798835197.20000005</c:v>
                </c:pt>
                <c:pt idx="71037">
                  <c:v>798846442.70000005</c:v>
                </c:pt>
                <c:pt idx="71038">
                  <c:v>798857688.20000005</c:v>
                </c:pt>
                <c:pt idx="71039">
                  <c:v>798868933.70000005</c:v>
                </c:pt>
                <c:pt idx="71040">
                  <c:v>798880179.20000005</c:v>
                </c:pt>
                <c:pt idx="71041">
                  <c:v>798891424.70000005</c:v>
                </c:pt>
                <c:pt idx="71042">
                  <c:v>798902670.20000005</c:v>
                </c:pt>
                <c:pt idx="71043">
                  <c:v>798913915.70000005</c:v>
                </c:pt>
                <c:pt idx="71044">
                  <c:v>798925161.20000005</c:v>
                </c:pt>
                <c:pt idx="71045">
                  <c:v>798936406.70000005</c:v>
                </c:pt>
                <c:pt idx="71046">
                  <c:v>798947652.20000005</c:v>
                </c:pt>
                <c:pt idx="71047">
                  <c:v>798958897.70000005</c:v>
                </c:pt>
                <c:pt idx="71048">
                  <c:v>798970143.20000005</c:v>
                </c:pt>
                <c:pt idx="71049">
                  <c:v>798981388.70000005</c:v>
                </c:pt>
                <c:pt idx="71050">
                  <c:v>798992634.20000005</c:v>
                </c:pt>
                <c:pt idx="71051">
                  <c:v>799003879.70000005</c:v>
                </c:pt>
                <c:pt idx="71052">
                  <c:v>799015125.20000005</c:v>
                </c:pt>
                <c:pt idx="71053">
                  <c:v>799026370.70000005</c:v>
                </c:pt>
                <c:pt idx="71054">
                  <c:v>799037616.20000005</c:v>
                </c:pt>
                <c:pt idx="71055">
                  <c:v>799048861.70000005</c:v>
                </c:pt>
                <c:pt idx="71056">
                  <c:v>799060107.20000005</c:v>
                </c:pt>
                <c:pt idx="71057">
                  <c:v>799071352.70000005</c:v>
                </c:pt>
                <c:pt idx="71058">
                  <c:v>799082598.20000005</c:v>
                </c:pt>
                <c:pt idx="71059">
                  <c:v>799093843.70000005</c:v>
                </c:pt>
                <c:pt idx="71060">
                  <c:v>799105089.20000005</c:v>
                </c:pt>
                <c:pt idx="71061">
                  <c:v>799116334.70000005</c:v>
                </c:pt>
                <c:pt idx="71062">
                  <c:v>799127580.20000005</c:v>
                </c:pt>
                <c:pt idx="71063">
                  <c:v>799138825.70000005</c:v>
                </c:pt>
                <c:pt idx="71064">
                  <c:v>799150071.20000005</c:v>
                </c:pt>
                <c:pt idx="71065">
                  <c:v>799161316.70000005</c:v>
                </c:pt>
                <c:pt idx="71066">
                  <c:v>799172562.20000005</c:v>
                </c:pt>
                <c:pt idx="71067">
                  <c:v>799183807.70000005</c:v>
                </c:pt>
                <c:pt idx="71068">
                  <c:v>799195053.20000005</c:v>
                </c:pt>
                <c:pt idx="71069">
                  <c:v>799206298.60000002</c:v>
                </c:pt>
                <c:pt idx="71070">
                  <c:v>799217544.10000002</c:v>
                </c:pt>
                <c:pt idx="71071">
                  <c:v>799228789.60000002</c:v>
                </c:pt>
                <c:pt idx="71072">
                  <c:v>799240035.10000002</c:v>
                </c:pt>
                <c:pt idx="71073">
                  <c:v>799251280.60000002</c:v>
                </c:pt>
                <c:pt idx="71074">
                  <c:v>799262526.10000002</c:v>
                </c:pt>
                <c:pt idx="71075">
                  <c:v>799273771.60000002</c:v>
                </c:pt>
                <c:pt idx="71076">
                  <c:v>799285017.10000002</c:v>
                </c:pt>
                <c:pt idx="71077">
                  <c:v>799296262.60000002</c:v>
                </c:pt>
                <c:pt idx="71078">
                  <c:v>799307508.10000002</c:v>
                </c:pt>
                <c:pt idx="71079">
                  <c:v>799318753.60000002</c:v>
                </c:pt>
                <c:pt idx="71080">
                  <c:v>799329999.10000002</c:v>
                </c:pt>
                <c:pt idx="71081">
                  <c:v>799341244.60000002</c:v>
                </c:pt>
                <c:pt idx="71082">
                  <c:v>799352490.10000002</c:v>
                </c:pt>
                <c:pt idx="71083">
                  <c:v>799363735.60000002</c:v>
                </c:pt>
                <c:pt idx="71084">
                  <c:v>799374981.10000002</c:v>
                </c:pt>
                <c:pt idx="71085">
                  <c:v>799386226.60000002</c:v>
                </c:pt>
                <c:pt idx="71086">
                  <c:v>799397472.10000002</c:v>
                </c:pt>
                <c:pt idx="71087">
                  <c:v>799408717.60000002</c:v>
                </c:pt>
                <c:pt idx="71088">
                  <c:v>799419963.10000002</c:v>
                </c:pt>
                <c:pt idx="71089">
                  <c:v>799431208.60000002</c:v>
                </c:pt>
                <c:pt idx="71090">
                  <c:v>799442454.10000002</c:v>
                </c:pt>
                <c:pt idx="71091">
                  <c:v>799453699.60000002</c:v>
                </c:pt>
                <c:pt idx="71092">
                  <c:v>799464945.10000002</c:v>
                </c:pt>
                <c:pt idx="71093">
                  <c:v>799476190.60000002</c:v>
                </c:pt>
                <c:pt idx="71094">
                  <c:v>799487436.10000002</c:v>
                </c:pt>
                <c:pt idx="71095">
                  <c:v>799498681.60000002</c:v>
                </c:pt>
                <c:pt idx="71096">
                  <c:v>799509927.10000002</c:v>
                </c:pt>
                <c:pt idx="71097">
                  <c:v>799521172.60000002</c:v>
                </c:pt>
                <c:pt idx="71098">
                  <c:v>799532418.10000002</c:v>
                </c:pt>
                <c:pt idx="71099">
                  <c:v>799543663.60000002</c:v>
                </c:pt>
                <c:pt idx="71100">
                  <c:v>799554909.10000002</c:v>
                </c:pt>
                <c:pt idx="71101">
                  <c:v>799566154.60000002</c:v>
                </c:pt>
                <c:pt idx="71102">
                  <c:v>799577400.10000002</c:v>
                </c:pt>
                <c:pt idx="71103">
                  <c:v>799588645.60000002</c:v>
                </c:pt>
                <c:pt idx="71104">
                  <c:v>799599891.10000002</c:v>
                </c:pt>
                <c:pt idx="71105">
                  <c:v>799611136.60000002</c:v>
                </c:pt>
                <c:pt idx="71106">
                  <c:v>799622382.10000002</c:v>
                </c:pt>
                <c:pt idx="71107">
                  <c:v>799633627.60000002</c:v>
                </c:pt>
                <c:pt idx="71108">
                  <c:v>799644873.10000002</c:v>
                </c:pt>
                <c:pt idx="71109">
                  <c:v>799656118.60000002</c:v>
                </c:pt>
                <c:pt idx="71110">
                  <c:v>799667364.10000002</c:v>
                </c:pt>
                <c:pt idx="71111">
                  <c:v>799678609.60000002</c:v>
                </c:pt>
                <c:pt idx="71112">
                  <c:v>799689855.10000002</c:v>
                </c:pt>
                <c:pt idx="71113">
                  <c:v>799701100.60000002</c:v>
                </c:pt>
                <c:pt idx="71114">
                  <c:v>799712346.10000002</c:v>
                </c:pt>
                <c:pt idx="71115">
                  <c:v>799723591.60000002</c:v>
                </c:pt>
                <c:pt idx="71116">
                  <c:v>799734837.10000002</c:v>
                </c:pt>
                <c:pt idx="71117">
                  <c:v>799746082.60000002</c:v>
                </c:pt>
                <c:pt idx="71118">
                  <c:v>799757328.10000002</c:v>
                </c:pt>
                <c:pt idx="71119">
                  <c:v>799768573.60000002</c:v>
                </c:pt>
                <c:pt idx="71120">
                  <c:v>799779819</c:v>
                </c:pt>
                <c:pt idx="71121">
                  <c:v>799791064.5</c:v>
                </c:pt>
                <c:pt idx="71122">
                  <c:v>799802310</c:v>
                </c:pt>
                <c:pt idx="71123">
                  <c:v>799813555.5</c:v>
                </c:pt>
                <c:pt idx="71124">
                  <c:v>799824801</c:v>
                </c:pt>
                <c:pt idx="71125">
                  <c:v>799836046.5</c:v>
                </c:pt>
                <c:pt idx="71126">
                  <c:v>799847292</c:v>
                </c:pt>
                <c:pt idx="71127">
                  <c:v>799858537.5</c:v>
                </c:pt>
                <c:pt idx="71128">
                  <c:v>799869783</c:v>
                </c:pt>
                <c:pt idx="71129">
                  <c:v>799881028.5</c:v>
                </c:pt>
                <c:pt idx="71130">
                  <c:v>799892274</c:v>
                </c:pt>
                <c:pt idx="71131">
                  <c:v>799903519.5</c:v>
                </c:pt>
                <c:pt idx="71132">
                  <c:v>799914765</c:v>
                </c:pt>
                <c:pt idx="71133">
                  <c:v>799926010.5</c:v>
                </c:pt>
                <c:pt idx="71134">
                  <c:v>799937256</c:v>
                </c:pt>
                <c:pt idx="71135">
                  <c:v>799948501.5</c:v>
                </c:pt>
                <c:pt idx="71136">
                  <c:v>799959747</c:v>
                </c:pt>
                <c:pt idx="71137">
                  <c:v>799970992.5</c:v>
                </c:pt>
                <c:pt idx="71138">
                  <c:v>799982238</c:v>
                </c:pt>
                <c:pt idx="71139">
                  <c:v>799993483.5</c:v>
                </c:pt>
                <c:pt idx="71140">
                  <c:v>800004729</c:v>
                </c:pt>
                <c:pt idx="71141">
                  <c:v>800015974.5</c:v>
                </c:pt>
                <c:pt idx="71142">
                  <c:v>800027220</c:v>
                </c:pt>
                <c:pt idx="71143">
                  <c:v>800038465.5</c:v>
                </c:pt>
                <c:pt idx="71144">
                  <c:v>800049711</c:v>
                </c:pt>
                <c:pt idx="71145">
                  <c:v>800060956.5</c:v>
                </c:pt>
                <c:pt idx="71146">
                  <c:v>800072202</c:v>
                </c:pt>
                <c:pt idx="71147">
                  <c:v>800083447.5</c:v>
                </c:pt>
                <c:pt idx="71148">
                  <c:v>800094693</c:v>
                </c:pt>
                <c:pt idx="71149">
                  <c:v>800105938.5</c:v>
                </c:pt>
                <c:pt idx="71150">
                  <c:v>800117184</c:v>
                </c:pt>
                <c:pt idx="71151">
                  <c:v>800128429.5</c:v>
                </c:pt>
                <c:pt idx="71152">
                  <c:v>800139675</c:v>
                </c:pt>
                <c:pt idx="71153">
                  <c:v>800150920.5</c:v>
                </c:pt>
                <c:pt idx="71154">
                  <c:v>800162166</c:v>
                </c:pt>
                <c:pt idx="71155">
                  <c:v>800173411.5</c:v>
                </c:pt>
                <c:pt idx="71156">
                  <c:v>800184657</c:v>
                </c:pt>
                <c:pt idx="71157">
                  <c:v>800195902.5</c:v>
                </c:pt>
                <c:pt idx="71158">
                  <c:v>800207148</c:v>
                </c:pt>
                <c:pt idx="71159">
                  <c:v>800218393.5</c:v>
                </c:pt>
                <c:pt idx="71160">
                  <c:v>800229639</c:v>
                </c:pt>
                <c:pt idx="71161">
                  <c:v>800240884.5</c:v>
                </c:pt>
                <c:pt idx="71162">
                  <c:v>800252130</c:v>
                </c:pt>
                <c:pt idx="71163">
                  <c:v>800263375.5</c:v>
                </c:pt>
                <c:pt idx="71164">
                  <c:v>800274621</c:v>
                </c:pt>
                <c:pt idx="71165">
                  <c:v>800285866.5</c:v>
                </c:pt>
                <c:pt idx="71166">
                  <c:v>800297112</c:v>
                </c:pt>
                <c:pt idx="71167">
                  <c:v>800308357.5</c:v>
                </c:pt>
                <c:pt idx="71168">
                  <c:v>800319603</c:v>
                </c:pt>
                <c:pt idx="71169">
                  <c:v>800330848.5</c:v>
                </c:pt>
                <c:pt idx="71170">
                  <c:v>800342093.89999998</c:v>
                </c:pt>
                <c:pt idx="71171">
                  <c:v>800353339.39999998</c:v>
                </c:pt>
                <c:pt idx="71172">
                  <c:v>800364584.89999998</c:v>
                </c:pt>
                <c:pt idx="71173">
                  <c:v>800375830.39999998</c:v>
                </c:pt>
                <c:pt idx="71174">
                  <c:v>800387075.89999998</c:v>
                </c:pt>
                <c:pt idx="71175">
                  <c:v>800398321.39999998</c:v>
                </c:pt>
                <c:pt idx="71176">
                  <c:v>800409566.89999998</c:v>
                </c:pt>
                <c:pt idx="71177">
                  <c:v>800420812.39999998</c:v>
                </c:pt>
                <c:pt idx="71178">
                  <c:v>800432057.89999998</c:v>
                </c:pt>
                <c:pt idx="71179">
                  <c:v>800443303.39999998</c:v>
                </c:pt>
                <c:pt idx="71180">
                  <c:v>800454548.89999998</c:v>
                </c:pt>
                <c:pt idx="71181">
                  <c:v>800465794.39999998</c:v>
                </c:pt>
                <c:pt idx="71182">
                  <c:v>800477039.89999998</c:v>
                </c:pt>
                <c:pt idx="71183">
                  <c:v>800488285.39999998</c:v>
                </c:pt>
                <c:pt idx="71184">
                  <c:v>800499530.89999998</c:v>
                </c:pt>
                <c:pt idx="71185">
                  <c:v>800510776.39999998</c:v>
                </c:pt>
                <c:pt idx="71186">
                  <c:v>800522021.89999998</c:v>
                </c:pt>
                <c:pt idx="71187">
                  <c:v>800533267.39999998</c:v>
                </c:pt>
                <c:pt idx="71188">
                  <c:v>800544512.89999998</c:v>
                </c:pt>
                <c:pt idx="71189">
                  <c:v>800555758.39999998</c:v>
                </c:pt>
                <c:pt idx="71190">
                  <c:v>800567003.89999998</c:v>
                </c:pt>
                <c:pt idx="71191">
                  <c:v>800578249.39999998</c:v>
                </c:pt>
                <c:pt idx="71192">
                  <c:v>800589494.89999998</c:v>
                </c:pt>
                <c:pt idx="71193">
                  <c:v>800600740.39999998</c:v>
                </c:pt>
                <c:pt idx="71194">
                  <c:v>800611985.89999998</c:v>
                </c:pt>
                <c:pt idx="71195">
                  <c:v>800623231.39999998</c:v>
                </c:pt>
                <c:pt idx="71196">
                  <c:v>800634476.89999998</c:v>
                </c:pt>
                <c:pt idx="71197">
                  <c:v>800645722.39999998</c:v>
                </c:pt>
                <c:pt idx="71198">
                  <c:v>800656967.89999998</c:v>
                </c:pt>
                <c:pt idx="71199">
                  <c:v>800668213.39999998</c:v>
                </c:pt>
                <c:pt idx="71200">
                  <c:v>800679458.89999998</c:v>
                </c:pt>
                <c:pt idx="71201">
                  <c:v>800690704.39999998</c:v>
                </c:pt>
                <c:pt idx="71202">
                  <c:v>800701949.89999998</c:v>
                </c:pt>
                <c:pt idx="71203">
                  <c:v>800713195.39999998</c:v>
                </c:pt>
                <c:pt idx="71204">
                  <c:v>800724440.89999998</c:v>
                </c:pt>
                <c:pt idx="71205">
                  <c:v>800735686.39999998</c:v>
                </c:pt>
                <c:pt idx="71206">
                  <c:v>800746931.89999998</c:v>
                </c:pt>
                <c:pt idx="71207">
                  <c:v>800758177.39999998</c:v>
                </c:pt>
                <c:pt idx="71208">
                  <c:v>800769422.89999998</c:v>
                </c:pt>
                <c:pt idx="71209">
                  <c:v>800780668.39999998</c:v>
                </c:pt>
                <c:pt idx="71210">
                  <c:v>800791913.89999998</c:v>
                </c:pt>
                <c:pt idx="71211">
                  <c:v>800803159.39999998</c:v>
                </c:pt>
                <c:pt idx="71212">
                  <c:v>800814404.89999998</c:v>
                </c:pt>
                <c:pt idx="71213">
                  <c:v>800825650.39999998</c:v>
                </c:pt>
                <c:pt idx="71214">
                  <c:v>800836895.89999998</c:v>
                </c:pt>
                <c:pt idx="71215">
                  <c:v>800848141.39999998</c:v>
                </c:pt>
                <c:pt idx="71216">
                  <c:v>800859386.89999998</c:v>
                </c:pt>
                <c:pt idx="71217">
                  <c:v>800870632.39999998</c:v>
                </c:pt>
                <c:pt idx="71218">
                  <c:v>800881877.89999998</c:v>
                </c:pt>
                <c:pt idx="71219">
                  <c:v>800893123.39999998</c:v>
                </c:pt>
                <c:pt idx="71220">
                  <c:v>800904368.79999995</c:v>
                </c:pt>
                <c:pt idx="71221">
                  <c:v>800915614.29999995</c:v>
                </c:pt>
                <c:pt idx="71222">
                  <c:v>800926859.79999995</c:v>
                </c:pt>
                <c:pt idx="71223">
                  <c:v>800938105.29999995</c:v>
                </c:pt>
                <c:pt idx="71224">
                  <c:v>800949350.79999995</c:v>
                </c:pt>
                <c:pt idx="71225">
                  <c:v>800960596.29999995</c:v>
                </c:pt>
                <c:pt idx="71226">
                  <c:v>800971841.79999995</c:v>
                </c:pt>
                <c:pt idx="71227">
                  <c:v>800983087.29999995</c:v>
                </c:pt>
                <c:pt idx="71228">
                  <c:v>800994332.79999995</c:v>
                </c:pt>
                <c:pt idx="71229">
                  <c:v>801005578.29999995</c:v>
                </c:pt>
                <c:pt idx="71230">
                  <c:v>801016823.79999995</c:v>
                </c:pt>
                <c:pt idx="71231">
                  <c:v>801028069.29999995</c:v>
                </c:pt>
                <c:pt idx="71232">
                  <c:v>801039314.79999995</c:v>
                </c:pt>
                <c:pt idx="71233">
                  <c:v>801050560.29999995</c:v>
                </c:pt>
                <c:pt idx="71234">
                  <c:v>801061805.79999995</c:v>
                </c:pt>
                <c:pt idx="71235">
                  <c:v>801073051.29999995</c:v>
                </c:pt>
                <c:pt idx="71236">
                  <c:v>801084296.79999995</c:v>
                </c:pt>
                <c:pt idx="71237">
                  <c:v>801095542.29999995</c:v>
                </c:pt>
                <c:pt idx="71238">
                  <c:v>801106787.79999995</c:v>
                </c:pt>
                <c:pt idx="71239">
                  <c:v>801118033.29999995</c:v>
                </c:pt>
                <c:pt idx="71240">
                  <c:v>801129278.79999995</c:v>
                </c:pt>
                <c:pt idx="71241">
                  <c:v>801140524.29999995</c:v>
                </c:pt>
                <c:pt idx="71242">
                  <c:v>801151769.79999995</c:v>
                </c:pt>
                <c:pt idx="71243">
                  <c:v>801163015.29999995</c:v>
                </c:pt>
                <c:pt idx="71244">
                  <c:v>801174260.79999995</c:v>
                </c:pt>
                <c:pt idx="71245">
                  <c:v>801185506.29999995</c:v>
                </c:pt>
                <c:pt idx="71246">
                  <c:v>801196751.79999995</c:v>
                </c:pt>
                <c:pt idx="71247">
                  <c:v>801207997.29999995</c:v>
                </c:pt>
                <c:pt idx="71248">
                  <c:v>801219242.79999995</c:v>
                </c:pt>
                <c:pt idx="71249">
                  <c:v>801230488.29999995</c:v>
                </c:pt>
                <c:pt idx="71250">
                  <c:v>801241733.79999995</c:v>
                </c:pt>
                <c:pt idx="71251">
                  <c:v>801252979.29999995</c:v>
                </c:pt>
                <c:pt idx="71252">
                  <c:v>801264224.79999995</c:v>
                </c:pt>
                <c:pt idx="71253">
                  <c:v>801275470.29999995</c:v>
                </c:pt>
                <c:pt idx="71254">
                  <c:v>801286715.79999995</c:v>
                </c:pt>
                <c:pt idx="71255">
                  <c:v>801297961.29999995</c:v>
                </c:pt>
                <c:pt idx="71256">
                  <c:v>801309206.79999995</c:v>
                </c:pt>
                <c:pt idx="71257">
                  <c:v>801320452.29999995</c:v>
                </c:pt>
                <c:pt idx="71258">
                  <c:v>801331697.79999995</c:v>
                </c:pt>
                <c:pt idx="71259">
                  <c:v>801342943.29999995</c:v>
                </c:pt>
                <c:pt idx="71260">
                  <c:v>801354188.79999995</c:v>
                </c:pt>
                <c:pt idx="71261">
                  <c:v>801365434.29999995</c:v>
                </c:pt>
                <c:pt idx="71262">
                  <c:v>801376679.79999995</c:v>
                </c:pt>
                <c:pt idx="71263">
                  <c:v>801387925.29999995</c:v>
                </c:pt>
                <c:pt idx="71264">
                  <c:v>801399170.79999995</c:v>
                </c:pt>
                <c:pt idx="71265">
                  <c:v>801410416.29999995</c:v>
                </c:pt>
                <c:pt idx="71266">
                  <c:v>801421661.79999995</c:v>
                </c:pt>
                <c:pt idx="71267">
                  <c:v>801432907.29999995</c:v>
                </c:pt>
                <c:pt idx="71268">
                  <c:v>801444152.79999995</c:v>
                </c:pt>
                <c:pt idx="71269">
                  <c:v>801455398.29999995</c:v>
                </c:pt>
                <c:pt idx="71270">
                  <c:v>801466643.79999995</c:v>
                </c:pt>
                <c:pt idx="71271">
                  <c:v>801477889.20000005</c:v>
                </c:pt>
                <c:pt idx="71272">
                  <c:v>801489134.70000005</c:v>
                </c:pt>
                <c:pt idx="71273">
                  <c:v>801500380.20000005</c:v>
                </c:pt>
                <c:pt idx="71274">
                  <c:v>801511625.70000005</c:v>
                </c:pt>
                <c:pt idx="71275">
                  <c:v>801522871.20000005</c:v>
                </c:pt>
                <c:pt idx="71276">
                  <c:v>801534116.70000005</c:v>
                </c:pt>
                <c:pt idx="71277">
                  <c:v>801545362.20000005</c:v>
                </c:pt>
                <c:pt idx="71278">
                  <c:v>801556607.70000005</c:v>
                </c:pt>
                <c:pt idx="71279">
                  <c:v>801567853.20000005</c:v>
                </c:pt>
                <c:pt idx="71280">
                  <c:v>801579098.70000005</c:v>
                </c:pt>
                <c:pt idx="71281">
                  <c:v>801590344.20000005</c:v>
                </c:pt>
                <c:pt idx="71282">
                  <c:v>801601589.70000005</c:v>
                </c:pt>
                <c:pt idx="71283">
                  <c:v>801612835.20000005</c:v>
                </c:pt>
                <c:pt idx="71284">
                  <c:v>801624080.70000005</c:v>
                </c:pt>
                <c:pt idx="71285">
                  <c:v>801635326.20000005</c:v>
                </c:pt>
                <c:pt idx="71286">
                  <c:v>801646571.70000005</c:v>
                </c:pt>
                <c:pt idx="71287">
                  <c:v>801657817.20000005</c:v>
                </c:pt>
                <c:pt idx="71288">
                  <c:v>801669062.70000005</c:v>
                </c:pt>
                <c:pt idx="71289">
                  <c:v>801680308.20000005</c:v>
                </c:pt>
                <c:pt idx="71290">
                  <c:v>801691553.70000005</c:v>
                </c:pt>
                <c:pt idx="71291">
                  <c:v>801702799.20000005</c:v>
                </c:pt>
                <c:pt idx="71292">
                  <c:v>801714044.70000005</c:v>
                </c:pt>
                <c:pt idx="71293">
                  <c:v>801725290.20000005</c:v>
                </c:pt>
                <c:pt idx="71294">
                  <c:v>801736535.70000005</c:v>
                </c:pt>
                <c:pt idx="71295">
                  <c:v>801747781.20000005</c:v>
                </c:pt>
                <c:pt idx="71296">
                  <c:v>801759026.70000005</c:v>
                </c:pt>
                <c:pt idx="71297">
                  <c:v>801770272.20000005</c:v>
                </c:pt>
                <c:pt idx="71298">
                  <c:v>801781517.70000005</c:v>
                </c:pt>
                <c:pt idx="71299">
                  <c:v>801792763.20000005</c:v>
                </c:pt>
                <c:pt idx="71300">
                  <c:v>801804008.70000005</c:v>
                </c:pt>
                <c:pt idx="71301">
                  <c:v>801815254.20000005</c:v>
                </c:pt>
                <c:pt idx="71302">
                  <c:v>801826499.70000005</c:v>
                </c:pt>
                <c:pt idx="71303">
                  <c:v>801837745.20000005</c:v>
                </c:pt>
                <c:pt idx="71304">
                  <c:v>801848990.70000005</c:v>
                </c:pt>
                <c:pt idx="71305">
                  <c:v>801860236.20000005</c:v>
                </c:pt>
                <c:pt idx="71306">
                  <c:v>801871481.70000005</c:v>
                </c:pt>
                <c:pt idx="71307">
                  <c:v>801882727.20000005</c:v>
                </c:pt>
                <c:pt idx="71308">
                  <c:v>801893972.70000005</c:v>
                </c:pt>
                <c:pt idx="71309">
                  <c:v>801905218.20000005</c:v>
                </c:pt>
                <c:pt idx="71310">
                  <c:v>801916463.70000005</c:v>
                </c:pt>
                <c:pt idx="71311">
                  <c:v>801927709.20000005</c:v>
                </c:pt>
                <c:pt idx="71312">
                  <c:v>801938954.70000005</c:v>
                </c:pt>
                <c:pt idx="71313">
                  <c:v>801950200.20000005</c:v>
                </c:pt>
                <c:pt idx="71314">
                  <c:v>801961445.70000005</c:v>
                </c:pt>
                <c:pt idx="71315">
                  <c:v>801972691.20000005</c:v>
                </c:pt>
                <c:pt idx="71316">
                  <c:v>801983936.70000005</c:v>
                </c:pt>
                <c:pt idx="71317">
                  <c:v>801995182.20000005</c:v>
                </c:pt>
                <c:pt idx="71318">
                  <c:v>802006427.70000005</c:v>
                </c:pt>
                <c:pt idx="71319">
                  <c:v>802017673.20000005</c:v>
                </c:pt>
                <c:pt idx="71320">
                  <c:v>802028918.70000005</c:v>
                </c:pt>
                <c:pt idx="71321">
                  <c:v>802040164.10000002</c:v>
                </c:pt>
                <c:pt idx="71322">
                  <c:v>802051409.60000002</c:v>
                </c:pt>
                <c:pt idx="71323">
                  <c:v>802062655.10000002</c:v>
                </c:pt>
                <c:pt idx="71324">
                  <c:v>802073900.60000002</c:v>
                </c:pt>
                <c:pt idx="71325">
                  <c:v>802085146.10000002</c:v>
                </c:pt>
                <c:pt idx="71326">
                  <c:v>802096391.60000002</c:v>
                </c:pt>
                <c:pt idx="71327">
                  <c:v>802107637.10000002</c:v>
                </c:pt>
                <c:pt idx="71328">
                  <c:v>802118882.60000002</c:v>
                </c:pt>
                <c:pt idx="71329">
                  <c:v>802130128.10000002</c:v>
                </c:pt>
                <c:pt idx="71330">
                  <c:v>802141373.60000002</c:v>
                </c:pt>
                <c:pt idx="71331">
                  <c:v>802152619.10000002</c:v>
                </c:pt>
                <c:pt idx="71332">
                  <c:v>802163864.60000002</c:v>
                </c:pt>
                <c:pt idx="71333">
                  <c:v>802175110.10000002</c:v>
                </c:pt>
                <c:pt idx="71334">
                  <c:v>802186355.60000002</c:v>
                </c:pt>
                <c:pt idx="71335">
                  <c:v>802197601.10000002</c:v>
                </c:pt>
                <c:pt idx="71336">
                  <c:v>802208846.60000002</c:v>
                </c:pt>
                <c:pt idx="71337">
                  <c:v>802220092.10000002</c:v>
                </c:pt>
                <c:pt idx="71338">
                  <c:v>802231337.60000002</c:v>
                </c:pt>
                <c:pt idx="71339">
                  <c:v>802242583.10000002</c:v>
                </c:pt>
                <c:pt idx="71340">
                  <c:v>802253828.60000002</c:v>
                </c:pt>
                <c:pt idx="71341">
                  <c:v>802265074.10000002</c:v>
                </c:pt>
                <c:pt idx="71342">
                  <c:v>802276319.60000002</c:v>
                </c:pt>
                <c:pt idx="71343">
                  <c:v>802287565.10000002</c:v>
                </c:pt>
                <c:pt idx="71344">
                  <c:v>802298810.60000002</c:v>
                </c:pt>
                <c:pt idx="71345">
                  <c:v>802310056.10000002</c:v>
                </c:pt>
                <c:pt idx="71346">
                  <c:v>802321301.60000002</c:v>
                </c:pt>
                <c:pt idx="71347">
                  <c:v>802332547.10000002</c:v>
                </c:pt>
                <c:pt idx="71348">
                  <c:v>802343792.60000002</c:v>
                </c:pt>
                <c:pt idx="71349">
                  <c:v>802355038.10000002</c:v>
                </c:pt>
                <c:pt idx="71350">
                  <c:v>802366283.60000002</c:v>
                </c:pt>
                <c:pt idx="71351">
                  <c:v>802377529.10000002</c:v>
                </c:pt>
                <c:pt idx="71352">
                  <c:v>802388774.60000002</c:v>
                </c:pt>
                <c:pt idx="71353">
                  <c:v>802400020.10000002</c:v>
                </c:pt>
                <c:pt idx="71354">
                  <c:v>802411265.60000002</c:v>
                </c:pt>
                <c:pt idx="71355">
                  <c:v>802422511.10000002</c:v>
                </c:pt>
                <c:pt idx="71356">
                  <c:v>802433756.60000002</c:v>
                </c:pt>
                <c:pt idx="71357">
                  <c:v>802445002.10000002</c:v>
                </c:pt>
                <c:pt idx="71358">
                  <c:v>802456247.60000002</c:v>
                </c:pt>
                <c:pt idx="71359">
                  <c:v>802467493.10000002</c:v>
                </c:pt>
                <c:pt idx="71360">
                  <c:v>802478738.60000002</c:v>
                </c:pt>
                <c:pt idx="71361">
                  <c:v>802489984.10000002</c:v>
                </c:pt>
                <c:pt idx="71362">
                  <c:v>802501229.60000002</c:v>
                </c:pt>
                <c:pt idx="71363">
                  <c:v>802512475.10000002</c:v>
                </c:pt>
                <c:pt idx="71364">
                  <c:v>802523720.60000002</c:v>
                </c:pt>
                <c:pt idx="71365">
                  <c:v>802534966.10000002</c:v>
                </c:pt>
                <c:pt idx="71366">
                  <c:v>802546211.60000002</c:v>
                </c:pt>
                <c:pt idx="71367">
                  <c:v>802557457.10000002</c:v>
                </c:pt>
                <c:pt idx="71368">
                  <c:v>802568702.60000002</c:v>
                </c:pt>
                <c:pt idx="71369">
                  <c:v>802579948.10000002</c:v>
                </c:pt>
                <c:pt idx="71370">
                  <c:v>802591193.60000002</c:v>
                </c:pt>
                <c:pt idx="71371">
                  <c:v>802602439.10000002</c:v>
                </c:pt>
                <c:pt idx="71372">
                  <c:v>802613684.5</c:v>
                </c:pt>
                <c:pt idx="71373">
                  <c:v>802624930</c:v>
                </c:pt>
                <c:pt idx="71374">
                  <c:v>802636175.5</c:v>
                </c:pt>
                <c:pt idx="71375">
                  <c:v>802647421</c:v>
                </c:pt>
                <c:pt idx="71376">
                  <c:v>802658666.5</c:v>
                </c:pt>
                <c:pt idx="71377">
                  <c:v>802669912</c:v>
                </c:pt>
                <c:pt idx="71378">
                  <c:v>802681157.5</c:v>
                </c:pt>
                <c:pt idx="71379">
                  <c:v>802692403</c:v>
                </c:pt>
                <c:pt idx="71380">
                  <c:v>802703648.5</c:v>
                </c:pt>
                <c:pt idx="71381">
                  <c:v>802714894</c:v>
                </c:pt>
                <c:pt idx="71382">
                  <c:v>802726139.5</c:v>
                </c:pt>
                <c:pt idx="71383">
                  <c:v>802737385</c:v>
                </c:pt>
                <c:pt idx="71384">
                  <c:v>802748630.5</c:v>
                </c:pt>
                <c:pt idx="71385">
                  <c:v>802759876</c:v>
                </c:pt>
                <c:pt idx="71386">
                  <c:v>802771121.5</c:v>
                </c:pt>
                <c:pt idx="71387">
                  <c:v>802782367</c:v>
                </c:pt>
                <c:pt idx="71388">
                  <c:v>802793612.5</c:v>
                </c:pt>
                <c:pt idx="71389">
                  <c:v>802804858</c:v>
                </c:pt>
                <c:pt idx="71390">
                  <c:v>802816103.5</c:v>
                </c:pt>
                <c:pt idx="71391">
                  <c:v>802827349</c:v>
                </c:pt>
                <c:pt idx="71392">
                  <c:v>802838594.5</c:v>
                </c:pt>
                <c:pt idx="71393">
                  <c:v>802849840</c:v>
                </c:pt>
                <c:pt idx="71394">
                  <c:v>802861085.5</c:v>
                </c:pt>
                <c:pt idx="71395">
                  <c:v>802872331</c:v>
                </c:pt>
                <c:pt idx="71396">
                  <c:v>802883576.5</c:v>
                </c:pt>
                <c:pt idx="71397">
                  <c:v>802894822</c:v>
                </c:pt>
                <c:pt idx="71398">
                  <c:v>802906067.5</c:v>
                </c:pt>
                <c:pt idx="71399">
                  <c:v>802917313</c:v>
                </c:pt>
                <c:pt idx="71400">
                  <c:v>802928558.5</c:v>
                </c:pt>
                <c:pt idx="71401">
                  <c:v>802939804</c:v>
                </c:pt>
                <c:pt idx="71402">
                  <c:v>802951049.5</c:v>
                </c:pt>
                <c:pt idx="71403">
                  <c:v>802962295</c:v>
                </c:pt>
                <c:pt idx="71404">
                  <c:v>802973540.5</c:v>
                </c:pt>
                <c:pt idx="71405">
                  <c:v>802984786</c:v>
                </c:pt>
                <c:pt idx="71406">
                  <c:v>802996031.5</c:v>
                </c:pt>
                <c:pt idx="71407">
                  <c:v>803007277</c:v>
                </c:pt>
                <c:pt idx="71408">
                  <c:v>803018522.5</c:v>
                </c:pt>
                <c:pt idx="71409">
                  <c:v>803029768</c:v>
                </c:pt>
                <c:pt idx="71410">
                  <c:v>803041013.5</c:v>
                </c:pt>
                <c:pt idx="71411">
                  <c:v>803052259</c:v>
                </c:pt>
                <c:pt idx="71412">
                  <c:v>803063504.5</c:v>
                </c:pt>
                <c:pt idx="71413">
                  <c:v>803074750</c:v>
                </c:pt>
                <c:pt idx="71414">
                  <c:v>803085995.5</c:v>
                </c:pt>
                <c:pt idx="71415">
                  <c:v>803097241</c:v>
                </c:pt>
                <c:pt idx="71416">
                  <c:v>803108486.5</c:v>
                </c:pt>
                <c:pt idx="71417">
                  <c:v>803119732</c:v>
                </c:pt>
                <c:pt idx="71418">
                  <c:v>803130977.5</c:v>
                </c:pt>
                <c:pt idx="71419">
                  <c:v>803142223</c:v>
                </c:pt>
                <c:pt idx="71420">
                  <c:v>803153468.5</c:v>
                </c:pt>
                <c:pt idx="71421">
                  <c:v>803164714</c:v>
                </c:pt>
                <c:pt idx="71422">
                  <c:v>803175959.39999998</c:v>
                </c:pt>
                <c:pt idx="71423">
                  <c:v>803187204.89999998</c:v>
                </c:pt>
                <c:pt idx="71424">
                  <c:v>803198450.39999998</c:v>
                </c:pt>
                <c:pt idx="71425">
                  <c:v>803209695.89999998</c:v>
                </c:pt>
                <c:pt idx="71426">
                  <c:v>803220941.39999998</c:v>
                </c:pt>
                <c:pt idx="71427">
                  <c:v>803232186.89999998</c:v>
                </c:pt>
                <c:pt idx="71428">
                  <c:v>803243432.39999998</c:v>
                </c:pt>
                <c:pt idx="71429">
                  <c:v>803254677.89999998</c:v>
                </c:pt>
                <c:pt idx="71430">
                  <c:v>803265923.39999998</c:v>
                </c:pt>
                <c:pt idx="71431">
                  <c:v>803277168.89999998</c:v>
                </c:pt>
                <c:pt idx="71432">
                  <c:v>803288414.39999998</c:v>
                </c:pt>
                <c:pt idx="71433">
                  <c:v>803299659.89999998</c:v>
                </c:pt>
                <c:pt idx="71434">
                  <c:v>803310905.39999998</c:v>
                </c:pt>
                <c:pt idx="71435">
                  <c:v>803322150.89999998</c:v>
                </c:pt>
                <c:pt idx="71436">
                  <c:v>803333396.39999998</c:v>
                </c:pt>
                <c:pt idx="71437">
                  <c:v>803344641.89999998</c:v>
                </c:pt>
                <c:pt idx="71438">
                  <c:v>803355887.39999998</c:v>
                </c:pt>
                <c:pt idx="71439">
                  <c:v>803367132.89999998</c:v>
                </c:pt>
                <c:pt idx="71440">
                  <c:v>803378378.39999998</c:v>
                </c:pt>
                <c:pt idx="71441">
                  <c:v>803389623.89999998</c:v>
                </c:pt>
                <c:pt idx="71442">
                  <c:v>803400869.39999998</c:v>
                </c:pt>
                <c:pt idx="71443">
                  <c:v>803412114.89999998</c:v>
                </c:pt>
                <c:pt idx="71444">
                  <c:v>803423360.39999998</c:v>
                </c:pt>
                <c:pt idx="71445">
                  <c:v>803434605.89999998</c:v>
                </c:pt>
                <c:pt idx="71446">
                  <c:v>803445851.39999998</c:v>
                </c:pt>
                <c:pt idx="71447">
                  <c:v>803457096.89999998</c:v>
                </c:pt>
                <c:pt idx="71448">
                  <c:v>803468342.39999998</c:v>
                </c:pt>
                <c:pt idx="71449">
                  <c:v>803479587.89999998</c:v>
                </c:pt>
                <c:pt idx="71450">
                  <c:v>803490833.39999998</c:v>
                </c:pt>
                <c:pt idx="71451">
                  <c:v>803502078.89999998</c:v>
                </c:pt>
                <c:pt idx="71452">
                  <c:v>803513324.39999998</c:v>
                </c:pt>
                <c:pt idx="71453">
                  <c:v>803524569.89999998</c:v>
                </c:pt>
                <c:pt idx="71454">
                  <c:v>803535815.39999998</c:v>
                </c:pt>
                <c:pt idx="71455">
                  <c:v>803547060.89999998</c:v>
                </c:pt>
                <c:pt idx="71456">
                  <c:v>803558306.39999998</c:v>
                </c:pt>
                <c:pt idx="71457">
                  <c:v>803569551.89999998</c:v>
                </c:pt>
                <c:pt idx="71458">
                  <c:v>803580797.39999998</c:v>
                </c:pt>
                <c:pt idx="71459">
                  <c:v>803592042.89999998</c:v>
                </c:pt>
                <c:pt idx="71460">
                  <c:v>803603288.39999998</c:v>
                </c:pt>
                <c:pt idx="71461">
                  <c:v>803614533.89999998</c:v>
                </c:pt>
                <c:pt idx="71462">
                  <c:v>803625779.39999998</c:v>
                </c:pt>
                <c:pt idx="71463">
                  <c:v>803637024.89999998</c:v>
                </c:pt>
                <c:pt idx="71464">
                  <c:v>803648270.39999998</c:v>
                </c:pt>
                <c:pt idx="71465">
                  <c:v>803659515.89999998</c:v>
                </c:pt>
                <c:pt idx="71466">
                  <c:v>803670761.39999998</c:v>
                </c:pt>
                <c:pt idx="71467">
                  <c:v>803682006.89999998</c:v>
                </c:pt>
                <c:pt idx="71468">
                  <c:v>803693252.39999998</c:v>
                </c:pt>
                <c:pt idx="71469">
                  <c:v>803704497.89999998</c:v>
                </c:pt>
                <c:pt idx="71470">
                  <c:v>803715743.39999998</c:v>
                </c:pt>
                <c:pt idx="71471">
                  <c:v>803726988.89999998</c:v>
                </c:pt>
                <c:pt idx="71472">
                  <c:v>803738234.39999998</c:v>
                </c:pt>
                <c:pt idx="71473">
                  <c:v>803749479.79999995</c:v>
                </c:pt>
                <c:pt idx="71474">
                  <c:v>803760725.29999995</c:v>
                </c:pt>
                <c:pt idx="71475">
                  <c:v>803771970.79999995</c:v>
                </c:pt>
                <c:pt idx="71476">
                  <c:v>803783216.29999995</c:v>
                </c:pt>
                <c:pt idx="71477">
                  <c:v>803794461.79999995</c:v>
                </c:pt>
                <c:pt idx="71478">
                  <c:v>803805707.29999995</c:v>
                </c:pt>
                <c:pt idx="71479">
                  <c:v>803816952.79999995</c:v>
                </c:pt>
                <c:pt idx="71480">
                  <c:v>803828198.29999995</c:v>
                </c:pt>
                <c:pt idx="71481">
                  <c:v>803839443.79999995</c:v>
                </c:pt>
                <c:pt idx="71482">
                  <c:v>803850689.29999995</c:v>
                </c:pt>
                <c:pt idx="71483">
                  <c:v>803861934.79999995</c:v>
                </c:pt>
                <c:pt idx="71484">
                  <c:v>803873180.29999995</c:v>
                </c:pt>
                <c:pt idx="71485">
                  <c:v>803884425.79999995</c:v>
                </c:pt>
                <c:pt idx="71486">
                  <c:v>803895671.29999995</c:v>
                </c:pt>
                <c:pt idx="71487">
                  <c:v>803906916.79999995</c:v>
                </c:pt>
                <c:pt idx="71488">
                  <c:v>803918162.29999995</c:v>
                </c:pt>
                <c:pt idx="71489">
                  <c:v>803929407.79999995</c:v>
                </c:pt>
                <c:pt idx="71490">
                  <c:v>803940653.29999995</c:v>
                </c:pt>
                <c:pt idx="71491">
                  <c:v>803951898.79999995</c:v>
                </c:pt>
                <c:pt idx="71492">
                  <c:v>803963144.29999995</c:v>
                </c:pt>
                <c:pt idx="71493">
                  <c:v>803974389.79999995</c:v>
                </c:pt>
                <c:pt idx="71494">
                  <c:v>803985635.29999995</c:v>
                </c:pt>
                <c:pt idx="71495">
                  <c:v>803996880.79999995</c:v>
                </c:pt>
                <c:pt idx="71496">
                  <c:v>804008126.29999995</c:v>
                </c:pt>
                <c:pt idx="71497">
                  <c:v>804019371.79999995</c:v>
                </c:pt>
                <c:pt idx="71498">
                  <c:v>804030617.29999995</c:v>
                </c:pt>
                <c:pt idx="71499">
                  <c:v>804041862.79999995</c:v>
                </c:pt>
                <c:pt idx="71500">
                  <c:v>804053108.29999995</c:v>
                </c:pt>
                <c:pt idx="71501">
                  <c:v>804064353.79999995</c:v>
                </c:pt>
                <c:pt idx="71502">
                  <c:v>804075599.29999995</c:v>
                </c:pt>
                <c:pt idx="71503">
                  <c:v>804086844.79999995</c:v>
                </c:pt>
                <c:pt idx="71504">
                  <c:v>804098090.29999995</c:v>
                </c:pt>
                <c:pt idx="71505">
                  <c:v>804109335.79999995</c:v>
                </c:pt>
                <c:pt idx="71506">
                  <c:v>804120581.29999995</c:v>
                </c:pt>
                <c:pt idx="71507">
                  <c:v>804131826.79999995</c:v>
                </c:pt>
                <c:pt idx="71508">
                  <c:v>804143072.29999995</c:v>
                </c:pt>
                <c:pt idx="71509">
                  <c:v>804154317.79999995</c:v>
                </c:pt>
                <c:pt idx="71510">
                  <c:v>804165563.29999995</c:v>
                </c:pt>
                <c:pt idx="71511">
                  <c:v>804176808.79999995</c:v>
                </c:pt>
                <c:pt idx="71512">
                  <c:v>804188054.29999995</c:v>
                </c:pt>
                <c:pt idx="71513">
                  <c:v>804199299.79999995</c:v>
                </c:pt>
                <c:pt idx="71514">
                  <c:v>804210545.29999995</c:v>
                </c:pt>
                <c:pt idx="71515">
                  <c:v>804221790.79999995</c:v>
                </c:pt>
                <c:pt idx="71516">
                  <c:v>804233036.29999995</c:v>
                </c:pt>
                <c:pt idx="71517">
                  <c:v>804244281.79999995</c:v>
                </c:pt>
                <c:pt idx="71518">
                  <c:v>804255527.29999995</c:v>
                </c:pt>
                <c:pt idx="71519">
                  <c:v>804266772.79999995</c:v>
                </c:pt>
                <c:pt idx="71520">
                  <c:v>804278018.29999995</c:v>
                </c:pt>
                <c:pt idx="71521">
                  <c:v>804289263.79999995</c:v>
                </c:pt>
                <c:pt idx="71522">
                  <c:v>804300509.29999995</c:v>
                </c:pt>
                <c:pt idx="71523">
                  <c:v>804311754.70000005</c:v>
                </c:pt>
                <c:pt idx="71524">
                  <c:v>804323000.20000005</c:v>
                </c:pt>
                <c:pt idx="71525">
                  <c:v>804334245.70000005</c:v>
                </c:pt>
                <c:pt idx="71526">
                  <c:v>804345491.20000005</c:v>
                </c:pt>
                <c:pt idx="71527">
                  <c:v>804356736.70000005</c:v>
                </c:pt>
                <c:pt idx="71528">
                  <c:v>804367982.20000005</c:v>
                </c:pt>
                <c:pt idx="71529">
                  <c:v>804379227.70000005</c:v>
                </c:pt>
                <c:pt idx="71530">
                  <c:v>804390473.20000005</c:v>
                </c:pt>
                <c:pt idx="71531">
                  <c:v>804401718.70000005</c:v>
                </c:pt>
                <c:pt idx="71532">
                  <c:v>804412964.20000005</c:v>
                </c:pt>
                <c:pt idx="71533">
                  <c:v>804424209.70000005</c:v>
                </c:pt>
                <c:pt idx="71534">
                  <c:v>804435455.20000005</c:v>
                </c:pt>
                <c:pt idx="71535">
                  <c:v>804446700.70000005</c:v>
                </c:pt>
                <c:pt idx="71536">
                  <c:v>804457946.20000005</c:v>
                </c:pt>
                <c:pt idx="71537">
                  <c:v>804469191.70000005</c:v>
                </c:pt>
                <c:pt idx="71538">
                  <c:v>804480437.20000005</c:v>
                </c:pt>
                <c:pt idx="71539">
                  <c:v>804491682.70000005</c:v>
                </c:pt>
                <c:pt idx="71540">
                  <c:v>804502928.20000005</c:v>
                </c:pt>
                <c:pt idx="71541">
                  <c:v>804514173.70000005</c:v>
                </c:pt>
                <c:pt idx="71542">
                  <c:v>804525419.20000005</c:v>
                </c:pt>
                <c:pt idx="71543">
                  <c:v>804536664.70000005</c:v>
                </c:pt>
                <c:pt idx="71544">
                  <c:v>804547910.20000005</c:v>
                </c:pt>
                <c:pt idx="71545">
                  <c:v>804559155.70000005</c:v>
                </c:pt>
                <c:pt idx="71546">
                  <c:v>804570401.20000005</c:v>
                </c:pt>
                <c:pt idx="71547">
                  <c:v>804581646.70000005</c:v>
                </c:pt>
                <c:pt idx="71548">
                  <c:v>804592892.20000005</c:v>
                </c:pt>
                <c:pt idx="71549">
                  <c:v>804604137.70000005</c:v>
                </c:pt>
                <c:pt idx="71550">
                  <c:v>804615383.20000005</c:v>
                </c:pt>
                <c:pt idx="71551">
                  <c:v>804626628.70000005</c:v>
                </c:pt>
                <c:pt idx="71552">
                  <c:v>804637874.20000005</c:v>
                </c:pt>
                <c:pt idx="71553">
                  <c:v>804649119.70000005</c:v>
                </c:pt>
                <c:pt idx="71554">
                  <c:v>804660365.20000005</c:v>
                </c:pt>
                <c:pt idx="71555">
                  <c:v>804671610.70000005</c:v>
                </c:pt>
                <c:pt idx="71556">
                  <c:v>804682856.20000005</c:v>
                </c:pt>
                <c:pt idx="71557">
                  <c:v>804694101.70000005</c:v>
                </c:pt>
                <c:pt idx="71558">
                  <c:v>804705347.20000005</c:v>
                </c:pt>
                <c:pt idx="71559">
                  <c:v>804716592.70000005</c:v>
                </c:pt>
                <c:pt idx="71560">
                  <c:v>804727838.20000005</c:v>
                </c:pt>
                <c:pt idx="71561">
                  <c:v>804739083.70000005</c:v>
                </c:pt>
                <c:pt idx="71562">
                  <c:v>804750329.20000005</c:v>
                </c:pt>
                <c:pt idx="71563">
                  <c:v>804761574.70000005</c:v>
                </c:pt>
                <c:pt idx="71564">
                  <c:v>804772820.20000005</c:v>
                </c:pt>
                <c:pt idx="71565">
                  <c:v>804784065.70000005</c:v>
                </c:pt>
                <c:pt idx="71566">
                  <c:v>804795311.20000005</c:v>
                </c:pt>
                <c:pt idx="71567">
                  <c:v>804806556.70000005</c:v>
                </c:pt>
                <c:pt idx="71568">
                  <c:v>804817802.20000005</c:v>
                </c:pt>
                <c:pt idx="71569">
                  <c:v>804829047.70000005</c:v>
                </c:pt>
                <c:pt idx="71570">
                  <c:v>804840293.20000005</c:v>
                </c:pt>
                <c:pt idx="71571">
                  <c:v>804851538.70000005</c:v>
                </c:pt>
                <c:pt idx="71572">
                  <c:v>804862784.20000005</c:v>
                </c:pt>
                <c:pt idx="71573">
                  <c:v>804874029.70000005</c:v>
                </c:pt>
                <c:pt idx="71574">
                  <c:v>804885275.10000002</c:v>
                </c:pt>
                <c:pt idx="71575">
                  <c:v>804896520.60000002</c:v>
                </c:pt>
                <c:pt idx="71576">
                  <c:v>804907766.10000002</c:v>
                </c:pt>
                <c:pt idx="71577">
                  <c:v>804919011.60000002</c:v>
                </c:pt>
                <c:pt idx="71578">
                  <c:v>804930257.10000002</c:v>
                </c:pt>
                <c:pt idx="71579">
                  <c:v>804941502.60000002</c:v>
                </c:pt>
                <c:pt idx="71580">
                  <c:v>804952748.10000002</c:v>
                </c:pt>
                <c:pt idx="71581">
                  <c:v>804963993.60000002</c:v>
                </c:pt>
                <c:pt idx="71582">
                  <c:v>804975239.10000002</c:v>
                </c:pt>
                <c:pt idx="71583">
                  <c:v>804986484.60000002</c:v>
                </c:pt>
                <c:pt idx="71584">
                  <c:v>804997730.10000002</c:v>
                </c:pt>
                <c:pt idx="71585">
                  <c:v>805008975.60000002</c:v>
                </c:pt>
                <c:pt idx="71586">
                  <c:v>805020221.10000002</c:v>
                </c:pt>
                <c:pt idx="71587">
                  <c:v>805031466.60000002</c:v>
                </c:pt>
                <c:pt idx="71588">
                  <c:v>805042712.10000002</c:v>
                </c:pt>
                <c:pt idx="71589">
                  <c:v>805053957.60000002</c:v>
                </c:pt>
                <c:pt idx="71590">
                  <c:v>805065203.10000002</c:v>
                </c:pt>
                <c:pt idx="71591">
                  <c:v>805076448.60000002</c:v>
                </c:pt>
                <c:pt idx="71592">
                  <c:v>805087694.10000002</c:v>
                </c:pt>
                <c:pt idx="71593">
                  <c:v>805098939.60000002</c:v>
                </c:pt>
                <c:pt idx="71594">
                  <c:v>805110185.10000002</c:v>
                </c:pt>
                <c:pt idx="71595">
                  <c:v>805121430.60000002</c:v>
                </c:pt>
                <c:pt idx="71596">
                  <c:v>805132676.10000002</c:v>
                </c:pt>
                <c:pt idx="71597">
                  <c:v>805143921.60000002</c:v>
                </c:pt>
                <c:pt idx="71598">
                  <c:v>805155167.10000002</c:v>
                </c:pt>
                <c:pt idx="71599">
                  <c:v>805166412.60000002</c:v>
                </c:pt>
                <c:pt idx="71600">
                  <c:v>805177658.10000002</c:v>
                </c:pt>
                <c:pt idx="71601">
                  <c:v>805188903.60000002</c:v>
                </c:pt>
                <c:pt idx="71602">
                  <c:v>805200149.10000002</c:v>
                </c:pt>
                <c:pt idx="71603">
                  <c:v>805211394.60000002</c:v>
                </c:pt>
                <c:pt idx="71604">
                  <c:v>805222640.10000002</c:v>
                </c:pt>
                <c:pt idx="71605">
                  <c:v>805233885.60000002</c:v>
                </c:pt>
                <c:pt idx="71606">
                  <c:v>805245131.10000002</c:v>
                </c:pt>
                <c:pt idx="71607">
                  <c:v>805256376.60000002</c:v>
                </c:pt>
                <c:pt idx="71608">
                  <c:v>805267622.10000002</c:v>
                </c:pt>
                <c:pt idx="71609">
                  <c:v>805278867.60000002</c:v>
                </c:pt>
                <c:pt idx="71610">
                  <c:v>805290113.10000002</c:v>
                </c:pt>
                <c:pt idx="71611">
                  <c:v>805301358.60000002</c:v>
                </c:pt>
                <c:pt idx="71612">
                  <c:v>805312604.10000002</c:v>
                </c:pt>
                <c:pt idx="71613">
                  <c:v>805323849.60000002</c:v>
                </c:pt>
                <c:pt idx="71614">
                  <c:v>805335095.10000002</c:v>
                </c:pt>
                <c:pt idx="71615">
                  <c:v>805346340.60000002</c:v>
                </c:pt>
                <c:pt idx="71616">
                  <c:v>805357586.10000002</c:v>
                </c:pt>
                <c:pt idx="71617">
                  <c:v>805368831.60000002</c:v>
                </c:pt>
                <c:pt idx="71618">
                  <c:v>805380077.10000002</c:v>
                </c:pt>
                <c:pt idx="71619">
                  <c:v>805391322.60000002</c:v>
                </c:pt>
                <c:pt idx="71620">
                  <c:v>805402568.10000002</c:v>
                </c:pt>
                <c:pt idx="71621">
                  <c:v>805413813.60000002</c:v>
                </c:pt>
                <c:pt idx="71622">
                  <c:v>805425059.10000002</c:v>
                </c:pt>
                <c:pt idx="71623">
                  <c:v>805436304.60000002</c:v>
                </c:pt>
                <c:pt idx="71624">
                  <c:v>805447550</c:v>
                </c:pt>
                <c:pt idx="71625">
                  <c:v>805458795.5</c:v>
                </c:pt>
                <c:pt idx="71626">
                  <c:v>805470041</c:v>
                </c:pt>
                <c:pt idx="71627">
                  <c:v>805481286.5</c:v>
                </c:pt>
                <c:pt idx="71628">
                  <c:v>805492532</c:v>
                </c:pt>
                <c:pt idx="71629">
                  <c:v>805503777.5</c:v>
                </c:pt>
                <c:pt idx="71630">
                  <c:v>805515023</c:v>
                </c:pt>
                <c:pt idx="71631">
                  <c:v>805526268.5</c:v>
                </c:pt>
                <c:pt idx="71632">
                  <c:v>805537514</c:v>
                </c:pt>
                <c:pt idx="71633">
                  <c:v>805548759.5</c:v>
                </c:pt>
                <c:pt idx="71634">
                  <c:v>805560005</c:v>
                </c:pt>
                <c:pt idx="71635">
                  <c:v>805571250.5</c:v>
                </c:pt>
                <c:pt idx="71636">
                  <c:v>805582496</c:v>
                </c:pt>
                <c:pt idx="71637">
                  <c:v>805593741.5</c:v>
                </c:pt>
                <c:pt idx="71638">
                  <c:v>805604987</c:v>
                </c:pt>
                <c:pt idx="71639">
                  <c:v>805616232.5</c:v>
                </c:pt>
                <c:pt idx="71640">
                  <c:v>805627478</c:v>
                </c:pt>
                <c:pt idx="71641">
                  <c:v>805638723.5</c:v>
                </c:pt>
                <c:pt idx="71642">
                  <c:v>805649969</c:v>
                </c:pt>
                <c:pt idx="71643">
                  <c:v>805661214.5</c:v>
                </c:pt>
                <c:pt idx="71644">
                  <c:v>805672460</c:v>
                </c:pt>
                <c:pt idx="71645">
                  <c:v>805683705.5</c:v>
                </c:pt>
                <c:pt idx="71646">
                  <c:v>805694951</c:v>
                </c:pt>
                <c:pt idx="71647">
                  <c:v>805706196.5</c:v>
                </c:pt>
                <c:pt idx="71648">
                  <c:v>805717442</c:v>
                </c:pt>
                <c:pt idx="71649">
                  <c:v>805728687.5</c:v>
                </c:pt>
                <c:pt idx="71650">
                  <c:v>805739933</c:v>
                </c:pt>
                <c:pt idx="71651">
                  <c:v>805751178.5</c:v>
                </c:pt>
                <c:pt idx="71652">
                  <c:v>805762424</c:v>
                </c:pt>
                <c:pt idx="71653">
                  <c:v>805773669.5</c:v>
                </c:pt>
                <c:pt idx="71654">
                  <c:v>805784915</c:v>
                </c:pt>
                <c:pt idx="71655">
                  <c:v>805796160.5</c:v>
                </c:pt>
                <c:pt idx="71656">
                  <c:v>805807406</c:v>
                </c:pt>
                <c:pt idx="71657">
                  <c:v>805818651.5</c:v>
                </c:pt>
                <c:pt idx="71658">
                  <c:v>805829897</c:v>
                </c:pt>
                <c:pt idx="71659">
                  <c:v>805841142.5</c:v>
                </c:pt>
                <c:pt idx="71660">
                  <c:v>805852388</c:v>
                </c:pt>
                <c:pt idx="71661">
                  <c:v>805863633.5</c:v>
                </c:pt>
                <c:pt idx="71662">
                  <c:v>805874879</c:v>
                </c:pt>
                <c:pt idx="71663">
                  <c:v>805886124.5</c:v>
                </c:pt>
                <c:pt idx="71664">
                  <c:v>805897370</c:v>
                </c:pt>
                <c:pt idx="71665">
                  <c:v>805908615.5</c:v>
                </c:pt>
                <c:pt idx="71666">
                  <c:v>805919861</c:v>
                </c:pt>
                <c:pt idx="71667">
                  <c:v>805931106.5</c:v>
                </c:pt>
                <c:pt idx="71668">
                  <c:v>805942352</c:v>
                </c:pt>
                <c:pt idx="71669">
                  <c:v>805953597.5</c:v>
                </c:pt>
                <c:pt idx="71670">
                  <c:v>805964843</c:v>
                </c:pt>
                <c:pt idx="71671">
                  <c:v>805976088.5</c:v>
                </c:pt>
                <c:pt idx="71672">
                  <c:v>805987334</c:v>
                </c:pt>
                <c:pt idx="71673">
                  <c:v>805998579.5</c:v>
                </c:pt>
                <c:pt idx="71674">
                  <c:v>806009825</c:v>
                </c:pt>
                <c:pt idx="71675">
                  <c:v>806021070.39999998</c:v>
                </c:pt>
                <c:pt idx="71676">
                  <c:v>806032315.89999998</c:v>
                </c:pt>
                <c:pt idx="71677">
                  <c:v>806043561.39999998</c:v>
                </c:pt>
                <c:pt idx="71678">
                  <c:v>806054806.89999998</c:v>
                </c:pt>
                <c:pt idx="71679">
                  <c:v>806066052.39999998</c:v>
                </c:pt>
                <c:pt idx="71680">
                  <c:v>806077297.89999998</c:v>
                </c:pt>
                <c:pt idx="71681">
                  <c:v>806088543.39999998</c:v>
                </c:pt>
                <c:pt idx="71682">
                  <c:v>806099788.89999998</c:v>
                </c:pt>
                <c:pt idx="71683">
                  <c:v>806111034.39999998</c:v>
                </c:pt>
                <c:pt idx="71684">
                  <c:v>806122279.89999998</c:v>
                </c:pt>
                <c:pt idx="71685">
                  <c:v>806133525.39999998</c:v>
                </c:pt>
                <c:pt idx="71686">
                  <c:v>806144770.89999998</c:v>
                </c:pt>
                <c:pt idx="71687">
                  <c:v>806156016.39999998</c:v>
                </c:pt>
                <c:pt idx="71688">
                  <c:v>806167261.89999998</c:v>
                </c:pt>
                <c:pt idx="71689">
                  <c:v>806178507.39999998</c:v>
                </c:pt>
                <c:pt idx="71690">
                  <c:v>806189752.89999998</c:v>
                </c:pt>
                <c:pt idx="71691">
                  <c:v>806200998.39999998</c:v>
                </c:pt>
                <c:pt idx="71692">
                  <c:v>806212243.89999998</c:v>
                </c:pt>
                <c:pt idx="71693">
                  <c:v>806223489.39999998</c:v>
                </c:pt>
                <c:pt idx="71694">
                  <c:v>806234734.89999998</c:v>
                </c:pt>
                <c:pt idx="71695">
                  <c:v>806245980.39999998</c:v>
                </c:pt>
                <c:pt idx="71696">
                  <c:v>806257225.89999998</c:v>
                </c:pt>
                <c:pt idx="71697">
                  <c:v>806268471.39999998</c:v>
                </c:pt>
                <c:pt idx="71698">
                  <c:v>806279716.89999998</c:v>
                </c:pt>
                <c:pt idx="71699">
                  <c:v>806290962.39999998</c:v>
                </c:pt>
                <c:pt idx="71700">
                  <c:v>806302207.89999998</c:v>
                </c:pt>
                <c:pt idx="71701">
                  <c:v>806313453.39999998</c:v>
                </c:pt>
                <c:pt idx="71702">
                  <c:v>806324698.89999998</c:v>
                </c:pt>
                <c:pt idx="71703">
                  <c:v>806335944.39999998</c:v>
                </c:pt>
                <c:pt idx="71704">
                  <c:v>806347189.89999998</c:v>
                </c:pt>
                <c:pt idx="71705">
                  <c:v>806358435.39999998</c:v>
                </c:pt>
                <c:pt idx="71706">
                  <c:v>806369680.89999998</c:v>
                </c:pt>
                <c:pt idx="71707">
                  <c:v>806380926.39999998</c:v>
                </c:pt>
                <c:pt idx="71708">
                  <c:v>806392171.89999998</c:v>
                </c:pt>
                <c:pt idx="71709">
                  <c:v>806403417.39999998</c:v>
                </c:pt>
                <c:pt idx="71710">
                  <c:v>806414662.89999998</c:v>
                </c:pt>
                <c:pt idx="71711">
                  <c:v>806425908.39999998</c:v>
                </c:pt>
                <c:pt idx="71712">
                  <c:v>806437153.89999998</c:v>
                </c:pt>
                <c:pt idx="71713">
                  <c:v>806448399.39999998</c:v>
                </c:pt>
                <c:pt idx="71714">
                  <c:v>806459644.89999998</c:v>
                </c:pt>
                <c:pt idx="71715">
                  <c:v>806470890.39999998</c:v>
                </c:pt>
                <c:pt idx="71716">
                  <c:v>806482135.89999998</c:v>
                </c:pt>
                <c:pt idx="71717">
                  <c:v>806493381.39999998</c:v>
                </c:pt>
                <c:pt idx="71718">
                  <c:v>806504626.89999998</c:v>
                </c:pt>
                <c:pt idx="71719">
                  <c:v>806515872.39999998</c:v>
                </c:pt>
                <c:pt idx="71720">
                  <c:v>806527117.89999998</c:v>
                </c:pt>
                <c:pt idx="71721">
                  <c:v>806538363.39999998</c:v>
                </c:pt>
                <c:pt idx="71722">
                  <c:v>806549608.89999998</c:v>
                </c:pt>
                <c:pt idx="71723">
                  <c:v>806560854.39999998</c:v>
                </c:pt>
                <c:pt idx="71724">
                  <c:v>806572099.89999998</c:v>
                </c:pt>
                <c:pt idx="71725">
                  <c:v>806583345.29999995</c:v>
                </c:pt>
                <c:pt idx="71726">
                  <c:v>806594590.79999995</c:v>
                </c:pt>
                <c:pt idx="71727">
                  <c:v>806605836.29999995</c:v>
                </c:pt>
                <c:pt idx="71728">
                  <c:v>806617081.79999995</c:v>
                </c:pt>
                <c:pt idx="71729">
                  <c:v>806628327.29999995</c:v>
                </c:pt>
                <c:pt idx="71730">
                  <c:v>806639572.79999995</c:v>
                </c:pt>
                <c:pt idx="71731">
                  <c:v>806650818.29999995</c:v>
                </c:pt>
                <c:pt idx="71732">
                  <c:v>806662063.79999995</c:v>
                </c:pt>
                <c:pt idx="71733">
                  <c:v>806673309.29999995</c:v>
                </c:pt>
                <c:pt idx="71734">
                  <c:v>806684554.79999995</c:v>
                </c:pt>
                <c:pt idx="71735">
                  <c:v>806695800.29999995</c:v>
                </c:pt>
                <c:pt idx="71736">
                  <c:v>806707045.79999995</c:v>
                </c:pt>
                <c:pt idx="71737">
                  <c:v>806718291.29999995</c:v>
                </c:pt>
                <c:pt idx="71738">
                  <c:v>806729536.79999995</c:v>
                </c:pt>
                <c:pt idx="71739">
                  <c:v>806740782.29999995</c:v>
                </c:pt>
                <c:pt idx="71740">
                  <c:v>806752027.79999995</c:v>
                </c:pt>
                <c:pt idx="71741">
                  <c:v>806763273.29999995</c:v>
                </c:pt>
                <c:pt idx="71742">
                  <c:v>806774518.79999995</c:v>
                </c:pt>
                <c:pt idx="71743">
                  <c:v>806785764.29999995</c:v>
                </c:pt>
                <c:pt idx="71744">
                  <c:v>806797009.79999995</c:v>
                </c:pt>
                <c:pt idx="71745">
                  <c:v>806808255.29999995</c:v>
                </c:pt>
                <c:pt idx="71746">
                  <c:v>806819500.79999995</c:v>
                </c:pt>
                <c:pt idx="71747">
                  <c:v>806830746.29999995</c:v>
                </c:pt>
                <c:pt idx="71748">
                  <c:v>806841991.79999995</c:v>
                </c:pt>
                <c:pt idx="71749">
                  <c:v>806853237.29999995</c:v>
                </c:pt>
                <c:pt idx="71750">
                  <c:v>806864482.79999995</c:v>
                </c:pt>
                <c:pt idx="71751">
                  <c:v>806875728.29999995</c:v>
                </c:pt>
                <c:pt idx="71752">
                  <c:v>806886973.79999995</c:v>
                </c:pt>
                <c:pt idx="71753">
                  <c:v>806898219.29999995</c:v>
                </c:pt>
                <c:pt idx="71754">
                  <c:v>806909464.79999995</c:v>
                </c:pt>
                <c:pt idx="71755">
                  <c:v>806920710.29999995</c:v>
                </c:pt>
                <c:pt idx="71756">
                  <c:v>806931955.79999995</c:v>
                </c:pt>
                <c:pt idx="71757">
                  <c:v>806943201.29999995</c:v>
                </c:pt>
                <c:pt idx="71758">
                  <c:v>806954446.79999995</c:v>
                </c:pt>
                <c:pt idx="71759">
                  <c:v>806965692.29999995</c:v>
                </c:pt>
                <c:pt idx="71760">
                  <c:v>806976937.79999995</c:v>
                </c:pt>
                <c:pt idx="71761">
                  <c:v>806988183.29999995</c:v>
                </c:pt>
                <c:pt idx="71762">
                  <c:v>806999428.79999995</c:v>
                </c:pt>
                <c:pt idx="71763">
                  <c:v>807010674.29999995</c:v>
                </c:pt>
                <c:pt idx="71764">
                  <c:v>807021919.79999995</c:v>
                </c:pt>
                <c:pt idx="71765">
                  <c:v>807033165.29999995</c:v>
                </c:pt>
                <c:pt idx="71766">
                  <c:v>807044410.79999995</c:v>
                </c:pt>
                <c:pt idx="71767">
                  <c:v>807055656.29999995</c:v>
                </c:pt>
                <c:pt idx="71768">
                  <c:v>807066901.79999995</c:v>
                </c:pt>
                <c:pt idx="71769">
                  <c:v>807078147.29999995</c:v>
                </c:pt>
                <c:pt idx="71770">
                  <c:v>807089392.79999995</c:v>
                </c:pt>
                <c:pt idx="71771">
                  <c:v>807100638.29999995</c:v>
                </c:pt>
                <c:pt idx="71772">
                  <c:v>807111883.79999995</c:v>
                </c:pt>
                <c:pt idx="71773">
                  <c:v>807123129.29999995</c:v>
                </c:pt>
                <c:pt idx="71774">
                  <c:v>807134374.79999995</c:v>
                </c:pt>
                <c:pt idx="71775">
                  <c:v>807145620.20000005</c:v>
                </c:pt>
                <c:pt idx="71776">
                  <c:v>807156865.70000005</c:v>
                </c:pt>
                <c:pt idx="71777">
                  <c:v>807168111.20000005</c:v>
                </c:pt>
                <c:pt idx="71778">
                  <c:v>807179356.70000005</c:v>
                </c:pt>
                <c:pt idx="71779">
                  <c:v>807190602.20000005</c:v>
                </c:pt>
                <c:pt idx="71780">
                  <c:v>807201847.70000005</c:v>
                </c:pt>
                <c:pt idx="71781">
                  <c:v>807213093.20000005</c:v>
                </c:pt>
                <c:pt idx="71782">
                  <c:v>807224338.70000005</c:v>
                </c:pt>
                <c:pt idx="71783">
                  <c:v>807235584.20000005</c:v>
                </c:pt>
                <c:pt idx="71784">
                  <c:v>807246829.70000005</c:v>
                </c:pt>
                <c:pt idx="71785">
                  <c:v>807258075.20000005</c:v>
                </c:pt>
                <c:pt idx="71786">
                  <c:v>807269320.70000005</c:v>
                </c:pt>
                <c:pt idx="71787">
                  <c:v>807280566.20000005</c:v>
                </c:pt>
                <c:pt idx="71788">
                  <c:v>807291811.70000005</c:v>
                </c:pt>
                <c:pt idx="71789">
                  <c:v>807303057.20000005</c:v>
                </c:pt>
                <c:pt idx="71790">
                  <c:v>807314302.70000005</c:v>
                </c:pt>
                <c:pt idx="71791">
                  <c:v>807325548.20000005</c:v>
                </c:pt>
                <c:pt idx="71792">
                  <c:v>807336793.70000005</c:v>
                </c:pt>
                <c:pt idx="71793">
                  <c:v>807348039.20000005</c:v>
                </c:pt>
                <c:pt idx="71794">
                  <c:v>807359284.70000005</c:v>
                </c:pt>
                <c:pt idx="71795">
                  <c:v>807370530.20000005</c:v>
                </c:pt>
                <c:pt idx="71796">
                  <c:v>807381775.70000005</c:v>
                </c:pt>
                <c:pt idx="71797">
                  <c:v>807393021.20000005</c:v>
                </c:pt>
                <c:pt idx="71798">
                  <c:v>807404266.70000005</c:v>
                </c:pt>
                <c:pt idx="71799">
                  <c:v>807415512.20000005</c:v>
                </c:pt>
                <c:pt idx="71800">
                  <c:v>807426757.70000005</c:v>
                </c:pt>
                <c:pt idx="71801">
                  <c:v>807438003.20000005</c:v>
                </c:pt>
                <c:pt idx="71802">
                  <c:v>807449248.70000005</c:v>
                </c:pt>
                <c:pt idx="71803">
                  <c:v>807460494.20000005</c:v>
                </c:pt>
                <c:pt idx="71804">
                  <c:v>807471739.70000005</c:v>
                </c:pt>
                <c:pt idx="71805">
                  <c:v>807482985.20000005</c:v>
                </c:pt>
                <c:pt idx="71806">
                  <c:v>807494230.70000005</c:v>
                </c:pt>
                <c:pt idx="71807">
                  <c:v>807505476.20000005</c:v>
                </c:pt>
                <c:pt idx="71808">
                  <c:v>807516721.70000005</c:v>
                </c:pt>
                <c:pt idx="71809">
                  <c:v>807527967.20000005</c:v>
                </c:pt>
                <c:pt idx="71810">
                  <c:v>807539212.70000005</c:v>
                </c:pt>
                <c:pt idx="71811">
                  <c:v>807550458.20000005</c:v>
                </c:pt>
                <c:pt idx="71812">
                  <c:v>807561703.70000005</c:v>
                </c:pt>
                <c:pt idx="71813">
                  <c:v>807572949.20000005</c:v>
                </c:pt>
                <c:pt idx="71814">
                  <c:v>807584194.70000005</c:v>
                </c:pt>
                <c:pt idx="71815">
                  <c:v>807595440.20000005</c:v>
                </c:pt>
                <c:pt idx="71816">
                  <c:v>807606685.70000005</c:v>
                </c:pt>
                <c:pt idx="71817">
                  <c:v>807617931.20000005</c:v>
                </c:pt>
                <c:pt idx="71818">
                  <c:v>807629176.70000005</c:v>
                </c:pt>
                <c:pt idx="71819">
                  <c:v>807640422.20000005</c:v>
                </c:pt>
                <c:pt idx="71820">
                  <c:v>807651667.70000005</c:v>
                </c:pt>
                <c:pt idx="71821">
                  <c:v>807662913.20000005</c:v>
                </c:pt>
                <c:pt idx="71822">
                  <c:v>807674158.70000005</c:v>
                </c:pt>
                <c:pt idx="71823">
                  <c:v>807685404.20000005</c:v>
                </c:pt>
                <c:pt idx="71824">
                  <c:v>807696649.70000005</c:v>
                </c:pt>
                <c:pt idx="71825">
                  <c:v>807707895.20000005</c:v>
                </c:pt>
                <c:pt idx="71826">
                  <c:v>807719140.60000002</c:v>
                </c:pt>
                <c:pt idx="71827">
                  <c:v>807730386.10000002</c:v>
                </c:pt>
                <c:pt idx="71828">
                  <c:v>807741631.60000002</c:v>
                </c:pt>
                <c:pt idx="71829">
                  <c:v>807752877.10000002</c:v>
                </c:pt>
                <c:pt idx="71830">
                  <c:v>807764122.60000002</c:v>
                </c:pt>
                <c:pt idx="71831">
                  <c:v>807775368.10000002</c:v>
                </c:pt>
                <c:pt idx="71832">
                  <c:v>807786613.60000002</c:v>
                </c:pt>
                <c:pt idx="71833">
                  <c:v>807797859.10000002</c:v>
                </c:pt>
                <c:pt idx="71834">
                  <c:v>807809104.60000002</c:v>
                </c:pt>
                <c:pt idx="71835">
                  <c:v>807820350.10000002</c:v>
                </c:pt>
                <c:pt idx="71836">
                  <c:v>807831595.60000002</c:v>
                </c:pt>
                <c:pt idx="71837">
                  <c:v>807842841.10000002</c:v>
                </c:pt>
                <c:pt idx="71838">
                  <c:v>807854086.60000002</c:v>
                </c:pt>
                <c:pt idx="71839">
                  <c:v>807865332.10000002</c:v>
                </c:pt>
                <c:pt idx="71840">
                  <c:v>807876577.60000002</c:v>
                </c:pt>
                <c:pt idx="71841">
                  <c:v>807887823.10000002</c:v>
                </c:pt>
                <c:pt idx="71842">
                  <c:v>807899068.60000002</c:v>
                </c:pt>
                <c:pt idx="71843">
                  <c:v>807910314.10000002</c:v>
                </c:pt>
                <c:pt idx="71844">
                  <c:v>807921559.60000002</c:v>
                </c:pt>
                <c:pt idx="71845">
                  <c:v>807932805.10000002</c:v>
                </c:pt>
                <c:pt idx="71846">
                  <c:v>807944050.60000002</c:v>
                </c:pt>
                <c:pt idx="71847">
                  <c:v>807955296.10000002</c:v>
                </c:pt>
                <c:pt idx="71848">
                  <c:v>807966541.60000002</c:v>
                </c:pt>
                <c:pt idx="71849">
                  <c:v>807977787.10000002</c:v>
                </c:pt>
                <c:pt idx="71850">
                  <c:v>807989032.60000002</c:v>
                </c:pt>
                <c:pt idx="71851">
                  <c:v>808000278.10000002</c:v>
                </c:pt>
                <c:pt idx="71852">
                  <c:v>808011523.60000002</c:v>
                </c:pt>
                <c:pt idx="71853">
                  <c:v>808022769.10000002</c:v>
                </c:pt>
                <c:pt idx="71854">
                  <c:v>808034014.60000002</c:v>
                </c:pt>
                <c:pt idx="71855">
                  <c:v>808045260.10000002</c:v>
                </c:pt>
                <c:pt idx="71856">
                  <c:v>808056505.60000002</c:v>
                </c:pt>
                <c:pt idx="71857">
                  <c:v>808067751.10000002</c:v>
                </c:pt>
                <c:pt idx="71858">
                  <c:v>808078996.60000002</c:v>
                </c:pt>
                <c:pt idx="71859">
                  <c:v>808090242.10000002</c:v>
                </c:pt>
                <c:pt idx="71860">
                  <c:v>808101487.60000002</c:v>
                </c:pt>
                <c:pt idx="71861">
                  <c:v>808112733.10000002</c:v>
                </c:pt>
                <c:pt idx="71862">
                  <c:v>808123978.60000002</c:v>
                </c:pt>
                <c:pt idx="71863">
                  <c:v>808135224.10000002</c:v>
                </c:pt>
                <c:pt idx="71864">
                  <c:v>808146469.60000002</c:v>
                </c:pt>
                <c:pt idx="71865">
                  <c:v>808157715.10000002</c:v>
                </c:pt>
                <c:pt idx="71866">
                  <c:v>808168960.60000002</c:v>
                </c:pt>
                <c:pt idx="71867">
                  <c:v>808180206.10000002</c:v>
                </c:pt>
                <c:pt idx="71868">
                  <c:v>808191451.60000002</c:v>
                </c:pt>
                <c:pt idx="71869">
                  <c:v>808202697.10000002</c:v>
                </c:pt>
                <c:pt idx="71870">
                  <c:v>808213942.60000002</c:v>
                </c:pt>
                <c:pt idx="71871">
                  <c:v>808225188.10000002</c:v>
                </c:pt>
                <c:pt idx="71872">
                  <c:v>808236433.60000002</c:v>
                </c:pt>
                <c:pt idx="71873">
                  <c:v>808247679.10000002</c:v>
                </c:pt>
                <c:pt idx="71874">
                  <c:v>808258924.60000002</c:v>
                </c:pt>
                <c:pt idx="71875">
                  <c:v>808270170.10000002</c:v>
                </c:pt>
                <c:pt idx="71876">
                  <c:v>808281415.5</c:v>
                </c:pt>
                <c:pt idx="71877">
                  <c:v>808292661</c:v>
                </c:pt>
                <c:pt idx="71878">
                  <c:v>808303906.5</c:v>
                </c:pt>
                <c:pt idx="71879">
                  <c:v>808315152</c:v>
                </c:pt>
                <c:pt idx="71880">
                  <c:v>808326397.5</c:v>
                </c:pt>
                <c:pt idx="71881">
                  <c:v>808337643</c:v>
                </c:pt>
                <c:pt idx="71882">
                  <c:v>808348888.5</c:v>
                </c:pt>
                <c:pt idx="71883">
                  <c:v>808360134</c:v>
                </c:pt>
                <c:pt idx="71884">
                  <c:v>808371379.5</c:v>
                </c:pt>
                <c:pt idx="71885">
                  <c:v>808382625</c:v>
                </c:pt>
                <c:pt idx="71886">
                  <c:v>808393870.5</c:v>
                </c:pt>
                <c:pt idx="71887">
                  <c:v>808405116</c:v>
                </c:pt>
                <c:pt idx="71888">
                  <c:v>808416361.5</c:v>
                </c:pt>
                <c:pt idx="71889">
                  <c:v>808427607</c:v>
                </c:pt>
                <c:pt idx="71890">
                  <c:v>808438852.5</c:v>
                </c:pt>
                <c:pt idx="71891">
                  <c:v>808450098</c:v>
                </c:pt>
                <c:pt idx="71892">
                  <c:v>808461343.5</c:v>
                </c:pt>
                <c:pt idx="71893">
                  <c:v>808472589</c:v>
                </c:pt>
                <c:pt idx="71894">
                  <c:v>808483834.5</c:v>
                </c:pt>
                <c:pt idx="71895">
                  <c:v>808495080</c:v>
                </c:pt>
                <c:pt idx="71896">
                  <c:v>808506325.5</c:v>
                </c:pt>
                <c:pt idx="71897">
                  <c:v>808517571</c:v>
                </c:pt>
                <c:pt idx="71898">
                  <c:v>808528816.5</c:v>
                </c:pt>
                <c:pt idx="71899">
                  <c:v>808540062</c:v>
                </c:pt>
                <c:pt idx="71900">
                  <c:v>808551307.5</c:v>
                </c:pt>
                <c:pt idx="71901">
                  <c:v>808562553</c:v>
                </c:pt>
                <c:pt idx="71902">
                  <c:v>808573798.5</c:v>
                </c:pt>
                <c:pt idx="71903">
                  <c:v>808585044</c:v>
                </c:pt>
                <c:pt idx="71904">
                  <c:v>808596289.5</c:v>
                </c:pt>
                <c:pt idx="71905">
                  <c:v>808607535</c:v>
                </c:pt>
                <c:pt idx="71906">
                  <c:v>808618780.5</c:v>
                </c:pt>
                <c:pt idx="71907">
                  <c:v>808630026</c:v>
                </c:pt>
                <c:pt idx="71908">
                  <c:v>808641271.5</c:v>
                </c:pt>
                <c:pt idx="71909">
                  <c:v>808652517</c:v>
                </c:pt>
                <c:pt idx="71910">
                  <c:v>808663762.5</c:v>
                </c:pt>
                <c:pt idx="71911">
                  <c:v>808675008</c:v>
                </c:pt>
                <c:pt idx="71912">
                  <c:v>808686253.5</c:v>
                </c:pt>
                <c:pt idx="71913">
                  <c:v>808697499</c:v>
                </c:pt>
                <c:pt idx="71914">
                  <c:v>808708744.5</c:v>
                </c:pt>
                <c:pt idx="71915">
                  <c:v>808719990</c:v>
                </c:pt>
                <c:pt idx="71916">
                  <c:v>808731235.5</c:v>
                </c:pt>
                <c:pt idx="71917">
                  <c:v>808742481</c:v>
                </c:pt>
                <c:pt idx="71918">
                  <c:v>808753726.5</c:v>
                </c:pt>
                <c:pt idx="71919">
                  <c:v>808764972</c:v>
                </c:pt>
                <c:pt idx="71920">
                  <c:v>808776217.5</c:v>
                </c:pt>
                <c:pt idx="71921">
                  <c:v>808787463</c:v>
                </c:pt>
                <c:pt idx="71922">
                  <c:v>808798708.5</c:v>
                </c:pt>
                <c:pt idx="71923">
                  <c:v>808809954</c:v>
                </c:pt>
                <c:pt idx="71924">
                  <c:v>808821199.5</c:v>
                </c:pt>
                <c:pt idx="71925">
                  <c:v>808832445</c:v>
                </c:pt>
                <c:pt idx="71926">
                  <c:v>808843690.5</c:v>
                </c:pt>
                <c:pt idx="71927">
                  <c:v>808854935.89999998</c:v>
                </c:pt>
                <c:pt idx="71928">
                  <c:v>808866181.39999998</c:v>
                </c:pt>
                <c:pt idx="71929">
                  <c:v>808877426.89999998</c:v>
                </c:pt>
                <c:pt idx="71930">
                  <c:v>808888672.39999998</c:v>
                </c:pt>
                <c:pt idx="71931">
                  <c:v>808899917.89999998</c:v>
                </c:pt>
                <c:pt idx="71932">
                  <c:v>808911163.39999998</c:v>
                </c:pt>
                <c:pt idx="71933">
                  <c:v>808922408.89999998</c:v>
                </c:pt>
                <c:pt idx="71934">
                  <c:v>808933654.39999998</c:v>
                </c:pt>
                <c:pt idx="71935">
                  <c:v>808944899.89999998</c:v>
                </c:pt>
                <c:pt idx="71936">
                  <c:v>808956145.39999998</c:v>
                </c:pt>
                <c:pt idx="71937">
                  <c:v>808967390.89999998</c:v>
                </c:pt>
                <c:pt idx="71938">
                  <c:v>808978636.39999998</c:v>
                </c:pt>
                <c:pt idx="71939">
                  <c:v>808989881.89999998</c:v>
                </c:pt>
                <c:pt idx="71940">
                  <c:v>809001127.39999998</c:v>
                </c:pt>
                <c:pt idx="71941">
                  <c:v>809012372.89999998</c:v>
                </c:pt>
                <c:pt idx="71942">
                  <c:v>809023618.39999998</c:v>
                </c:pt>
                <c:pt idx="71943">
                  <c:v>809034863.89999998</c:v>
                </c:pt>
                <c:pt idx="71944">
                  <c:v>809046109.39999998</c:v>
                </c:pt>
                <c:pt idx="71945">
                  <c:v>809057354.89999998</c:v>
                </c:pt>
                <c:pt idx="71946">
                  <c:v>809068600.39999998</c:v>
                </c:pt>
                <c:pt idx="71947">
                  <c:v>809079845.89999998</c:v>
                </c:pt>
                <c:pt idx="71948">
                  <c:v>809091091.39999998</c:v>
                </c:pt>
                <c:pt idx="71949">
                  <c:v>809102336.89999998</c:v>
                </c:pt>
                <c:pt idx="71950">
                  <c:v>809113582.39999998</c:v>
                </c:pt>
                <c:pt idx="71951">
                  <c:v>809124827.89999998</c:v>
                </c:pt>
                <c:pt idx="71952">
                  <c:v>809136073.39999998</c:v>
                </c:pt>
                <c:pt idx="71953">
                  <c:v>809147318.89999998</c:v>
                </c:pt>
                <c:pt idx="71954">
                  <c:v>809158564.39999998</c:v>
                </c:pt>
                <c:pt idx="71955">
                  <c:v>809169809.89999998</c:v>
                </c:pt>
                <c:pt idx="71956">
                  <c:v>809181055.39999998</c:v>
                </c:pt>
                <c:pt idx="71957">
                  <c:v>809192300.89999998</c:v>
                </c:pt>
                <c:pt idx="71958">
                  <c:v>809203546.39999998</c:v>
                </c:pt>
                <c:pt idx="71959">
                  <c:v>809214791.89999998</c:v>
                </c:pt>
                <c:pt idx="71960">
                  <c:v>809226037.39999998</c:v>
                </c:pt>
                <c:pt idx="71961">
                  <c:v>809237282.89999998</c:v>
                </c:pt>
                <c:pt idx="71962">
                  <c:v>809248528.39999998</c:v>
                </c:pt>
                <c:pt idx="71963">
                  <c:v>809259773.89999998</c:v>
                </c:pt>
                <c:pt idx="71964">
                  <c:v>809271019.39999998</c:v>
                </c:pt>
                <c:pt idx="71965">
                  <c:v>809282264.89999998</c:v>
                </c:pt>
                <c:pt idx="71966">
                  <c:v>809293510.39999998</c:v>
                </c:pt>
                <c:pt idx="71967">
                  <c:v>809304755.89999998</c:v>
                </c:pt>
                <c:pt idx="71968">
                  <c:v>809316001.39999998</c:v>
                </c:pt>
                <c:pt idx="71969">
                  <c:v>809327246.89999998</c:v>
                </c:pt>
                <c:pt idx="71970">
                  <c:v>809338492.39999998</c:v>
                </c:pt>
                <c:pt idx="71971">
                  <c:v>809349737.89999998</c:v>
                </c:pt>
                <c:pt idx="71972">
                  <c:v>809360983.39999998</c:v>
                </c:pt>
                <c:pt idx="71973">
                  <c:v>809372228.89999998</c:v>
                </c:pt>
                <c:pt idx="71974">
                  <c:v>809383474.39999998</c:v>
                </c:pt>
                <c:pt idx="71975">
                  <c:v>809394719.89999998</c:v>
                </c:pt>
                <c:pt idx="71976">
                  <c:v>809405965.39999998</c:v>
                </c:pt>
                <c:pt idx="71977">
                  <c:v>809417210.79999995</c:v>
                </c:pt>
                <c:pt idx="71978">
                  <c:v>809428456.29999995</c:v>
                </c:pt>
                <c:pt idx="71979">
                  <c:v>809439701.79999995</c:v>
                </c:pt>
                <c:pt idx="71980">
                  <c:v>809450947.29999995</c:v>
                </c:pt>
                <c:pt idx="71981">
                  <c:v>809462192.79999995</c:v>
                </c:pt>
                <c:pt idx="71982">
                  <c:v>809473438.29999995</c:v>
                </c:pt>
                <c:pt idx="71983">
                  <c:v>809484683.79999995</c:v>
                </c:pt>
                <c:pt idx="71984">
                  <c:v>809495929.29999995</c:v>
                </c:pt>
                <c:pt idx="71985">
                  <c:v>809507174.79999995</c:v>
                </c:pt>
                <c:pt idx="71986">
                  <c:v>809518420.29999995</c:v>
                </c:pt>
                <c:pt idx="71987">
                  <c:v>809529665.79999995</c:v>
                </c:pt>
                <c:pt idx="71988">
                  <c:v>809540911.29999995</c:v>
                </c:pt>
                <c:pt idx="71989">
                  <c:v>809552156.79999995</c:v>
                </c:pt>
                <c:pt idx="71990">
                  <c:v>809563402.29999995</c:v>
                </c:pt>
                <c:pt idx="71991">
                  <c:v>809574647.79999995</c:v>
                </c:pt>
                <c:pt idx="71992">
                  <c:v>809585893.29999995</c:v>
                </c:pt>
                <c:pt idx="71993">
                  <c:v>809597138.79999995</c:v>
                </c:pt>
                <c:pt idx="71994">
                  <c:v>809608384.29999995</c:v>
                </c:pt>
                <c:pt idx="71995">
                  <c:v>809619629.79999995</c:v>
                </c:pt>
                <c:pt idx="71996">
                  <c:v>809630875.29999995</c:v>
                </c:pt>
                <c:pt idx="71997">
                  <c:v>809642120.79999995</c:v>
                </c:pt>
                <c:pt idx="71998">
                  <c:v>809653366.29999995</c:v>
                </c:pt>
                <c:pt idx="71999">
                  <c:v>809664611.79999995</c:v>
                </c:pt>
                <c:pt idx="72000">
                  <c:v>809675857.29999995</c:v>
                </c:pt>
                <c:pt idx="72001">
                  <c:v>809687102.79999995</c:v>
                </c:pt>
                <c:pt idx="72002">
                  <c:v>809698348.29999995</c:v>
                </c:pt>
                <c:pt idx="72003">
                  <c:v>809709593.79999995</c:v>
                </c:pt>
                <c:pt idx="72004">
                  <c:v>809720839.29999995</c:v>
                </c:pt>
                <c:pt idx="72005">
                  <c:v>809732084.79999995</c:v>
                </c:pt>
                <c:pt idx="72006">
                  <c:v>809743330.29999995</c:v>
                </c:pt>
                <c:pt idx="72007">
                  <c:v>809754575.79999995</c:v>
                </c:pt>
                <c:pt idx="72008">
                  <c:v>809765821.29999995</c:v>
                </c:pt>
                <c:pt idx="72009">
                  <c:v>809777066.79999995</c:v>
                </c:pt>
                <c:pt idx="72010">
                  <c:v>809788312.29999995</c:v>
                </c:pt>
                <c:pt idx="72011">
                  <c:v>809799557.79999995</c:v>
                </c:pt>
                <c:pt idx="72012">
                  <c:v>809810803.29999995</c:v>
                </c:pt>
                <c:pt idx="72013">
                  <c:v>809822048.79999995</c:v>
                </c:pt>
                <c:pt idx="72014">
                  <c:v>809833294.29999995</c:v>
                </c:pt>
                <c:pt idx="72015">
                  <c:v>809844539.79999995</c:v>
                </c:pt>
                <c:pt idx="72016">
                  <c:v>809855785.29999995</c:v>
                </c:pt>
                <c:pt idx="72017">
                  <c:v>809867030.79999995</c:v>
                </c:pt>
                <c:pt idx="72018">
                  <c:v>809878276.29999995</c:v>
                </c:pt>
                <c:pt idx="72019">
                  <c:v>809889521.79999995</c:v>
                </c:pt>
                <c:pt idx="72020">
                  <c:v>809900767.29999995</c:v>
                </c:pt>
                <c:pt idx="72021">
                  <c:v>809912012.79999995</c:v>
                </c:pt>
                <c:pt idx="72022">
                  <c:v>809923258.29999995</c:v>
                </c:pt>
                <c:pt idx="72023">
                  <c:v>809934503.79999995</c:v>
                </c:pt>
                <c:pt idx="72024">
                  <c:v>809945749.29999995</c:v>
                </c:pt>
                <c:pt idx="72025">
                  <c:v>809956994.79999995</c:v>
                </c:pt>
                <c:pt idx="72026">
                  <c:v>809968240.29999995</c:v>
                </c:pt>
                <c:pt idx="72027">
                  <c:v>809979485.79999995</c:v>
                </c:pt>
                <c:pt idx="72028">
                  <c:v>809990731.20000005</c:v>
                </c:pt>
                <c:pt idx="72029">
                  <c:v>810001976.70000005</c:v>
                </c:pt>
                <c:pt idx="72030">
                  <c:v>810013222.20000005</c:v>
                </c:pt>
                <c:pt idx="72031">
                  <c:v>810024467.70000005</c:v>
                </c:pt>
                <c:pt idx="72032">
                  <c:v>810035713.20000005</c:v>
                </c:pt>
                <c:pt idx="72033">
                  <c:v>810046958.70000005</c:v>
                </c:pt>
                <c:pt idx="72034">
                  <c:v>810058204.20000005</c:v>
                </c:pt>
                <c:pt idx="72035">
                  <c:v>810069449.70000005</c:v>
                </c:pt>
                <c:pt idx="72036">
                  <c:v>810080695.20000005</c:v>
                </c:pt>
                <c:pt idx="72037">
                  <c:v>810091940.70000005</c:v>
                </c:pt>
                <c:pt idx="72038">
                  <c:v>810103186.20000005</c:v>
                </c:pt>
                <c:pt idx="72039">
                  <c:v>810114431.70000005</c:v>
                </c:pt>
                <c:pt idx="72040">
                  <c:v>810125677.20000005</c:v>
                </c:pt>
                <c:pt idx="72041">
                  <c:v>810136922.70000005</c:v>
                </c:pt>
                <c:pt idx="72042">
                  <c:v>810148168.20000005</c:v>
                </c:pt>
                <c:pt idx="72043">
                  <c:v>810159413.70000005</c:v>
                </c:pt>
                <c:pt idx="72044">
                  <c:v>810170659.20000005</c:v>
                </c:pt>
                <c:pt idx="72045">
                  <c:v>810181904.70000005</c:v>
                </c:pt>
                <c:pt idx="72046">
                  <c:v>810193150.20000005</c:v>
                </c:pt>
                <c:pt idx="72047">
                  <c:v>810204395.70000005</c:v>
                </c:pt>
                <c:pt idx="72048">
                  <c:v>810215641.20000005</c:v>
                </c:pt>
                <c:pt idx="72049">
                  <c:v>810226886.70000005</c:v>
                </c:pt>
                <c:pt idx="72050">
                  <c:v>810238132.20000005</c:v>
                </c:pt>
                <c:pt idx="72051">
                  <c:v>810249377.70000005</c:v>
                </c:pt>
                <c:pt idx="72052">
                  <c:v>810260623.20000005</c:v>
                </c:pt>
                <c:pt idx="72053">
                  <c:v>810271868.70000005</c:v>
                </c:pt>
                <c:pt idx="72054">
                  <c:v>810283114.20000005</c:v>
                </c:pt>
                <c:pt idx="72055">
                  <c:v>810294359.70000005</c:v>
                </c:pt>
                <c:pt idx="72056">
                  <c:v>810305605.20000005</c:v>
                </c:pt>
                <c:pt idx="72057">
                  <c:v>810316850.70000005</c:v>
                </c:pt>
                <c:pt idx="72058">
                  <c:v>810328096.20000005</c:v>
                </c:pt>
                <c:pt idx="72059">
                  <c:v>810339341.70000005</c:v>
                </c:pt>
                <c:pt idx="72060">
                  <c:v>810350587.20000005</c:v>
                </c:pt>
                <c:pt idx="72061">
                  <c:v>810361832.70000005</c:v>
                </c:pt>
                <c:pt idx="72062">
                  <c:v>810373078.20000005</c:v>
                </c:pt>
                <c:pt idx="72063">
                  <c:v>810384323.70000005</c:v>
                </c:pt>
                <c:pt idx="72064">
                  <c:v>810395569.20000005</c:v>
                </c:pt>
                <c:pt idx="72065">
                  <c:v>810406814.70000005</c:v>
                </c:pt>
                <c:pt idx="72066">
                  <c:v>810418060.20000005</c:v>
                </c:pt>
                <c:pt idx="72067">
                  <c:v>810429305.70000005</c:v>
                </c:pt>
                <c:pt idx="72068">
                  <c:v>810440551.20000005</c:v>
                </c:pt>
                <c:pt idx="72069">
                  <c:v>810451796.70000005</c:v>
                </c:pt>
                <c:pt idx="72070">
                  <c:v>810463042.20000005</c:v>
                </c:pt>
                <c:pt idx="72071">
                  <c:v>810474287.70000005</c:v>
                </c:pt>
                <c:pt idx="72072">
                  <c:v>810485533.20000005</c:v>
                </c:pt>
                <c:pt idx="72073">
                  <c:v>810496778.70000005</c:v>
                </c:pt>
                <c:pt idx="72074">
                  <c:v>810508024.20000005</c:v>
                </c:pt>
                <c:pt idx="72075">
                  <c:v>810519269.70000005</c:v>
                </c:pt>
                <c:pt idx="72076">
                  <c:v>810530515.20000005</c:v>
                </c:pt>
                <c:pt idx="72077">
                  <c:v>810541760.70000005</c:v>
                </c:pt>
                <c:pt idx="72078">
                  <c:v>810553006.10000002</c:v>
                </c:pt>
                <c:pt idx="72079">
                  <c:v>810564251.60000002</c:v>
                </c:pt>
                <c:pt idx="72080">
                  <c:v>810575497.10000002</c:v>
                </c:pt>
                <c:pt idx="72081">
                  <c:v>810586742.60000002</c:v>
                </c:pt>
                <c:pt idx="72082">
                  <c:v>810597988.10000002</c:v>
                </c:pt>
                <c:pt idx="72083">
                  <c:v>810609233.60000002</c:v>
                </c:pt>
                <c:pt idx="72084">
                  <c:v>810620479.10000002</c:v>
                </c:pt>
                <c:pt idx="72085">
                  <c:v>810631724.60000002</c:v>
                </c:pt>
                <c:pt idx="72086">
                  <c:v>810642970.10000002</c:v>
                </c:pt>
                <c:pt idx="72087">
                  <c:v>810654215.60000002</c:v>
                </c:pt>
                <c:pt idx="72088">
                  <c:v>810665461.10000002</c:v>
                </c:pt>
                <c:pt idx="72089">
                  <c:v>810676706.60000002</c:v>
                </c:pt>
                <c:pt idx="72090">
                  <c:v>810687952.10000002</c:v>
                </c:pt>
                <c:pt idx="72091">
                  <c:v>810699197.60000002</c:v>
                </c:pt>
                <c:pt idx="72092">
                  <c:v>810710443.10000002</c:v>
                </c:pt>
                <c:pt idx="72093">
                  <c:v>810721688.60000002</c:v>
                </c:pt>
                <c:pt idx="72094">
                  <c:v>810732934.10000002</c:v>
                </c:pt>
                <c:pt idx="72095">
                  <c:v>810744179.60000002</c:v>
                </c:pt>
                <c:pt idx="72096">
                  <c:v>810755425.10000002</c:v>
                </c:pt>
                <c:pt idx="72097">
                  <c:v>810766670.60000002</c:v>
                </c:pt>
                <c:pt idx="72098">
                  <c:v>810777916.10000002</c:v>
                </c:pt>
                <c:pt idx="72099">
                  <c:v>810789161.60000002</c:v>
                </c:pt>
                <c:pt idx="72100">
                  <c:v>810800407.10000002</c:v>
                </c:pt>
                <c:pt idx="72101">
                  <c:v>810811652.60000002</c:v>
                </c:pt>
                <c:pt idx="72102">
                  <c:v>810822898.10000002</c:v>
                </c:pt>
                <c:pt idx="72103">
                  <c:v>810834143.60000002</c:v>
                </c:pt>
                <c:pt idx="72104">
                  <c:v>810845389.10000002</c:v>
                </c:pt>
                <c:pt idx="72105">
                  <c:v>810856634.60000002</c:v>
                </c:pt>
                <c:pt idx="72106">
                  <c:v>810867880.10000002</c:v>
                </c:pt>
                <c:pt idx="72107">
                  <c:v>810879125.60000002</c:v>
                </c:pt>
                <c:pt idx="72108">
                  <c:v>810890371.10000002</c:v>
                </c:pt>
                <c:pt idx="72109">
                  <c:v>810901616.60000002</c:v>
                </c:pt>
                <c:pt idx="72110">
                  <c:v>810912862.10000002</c:v>
                </c:pt>
                <c:pt idx="72111">
                  <c:v>810924107.60000002</c:v>
                </c:pt>
                <c:pt idx="72112">
                  <c:v>810935353.10000002</c:v>
                </c:pt>
                <c:pt idx="72113">
                  <c:v>810946598.60000002</c:v>
                </c:pt>
                <c:pt idx="72114">
                  <c:v>810957844.10000002</c:v>
                </c:pt>
                <c:pt idx="72115">
                  <c:v>810969089.60000002</c:v>
                </c:pt>
                <c:pt idx="72116">
                  <c:v>810980335.10000002</c:v>
                </c:pt>
                <c:pt idx="72117">
                  <c:v>810991580.60000002</c:v>
                </c:pt>
                <c:pt idx="72118">
                  <c:v>811002826.10000002</c:v>
                </c:pt>
                <c:pt idx="72119">
                  <c:v>811014071.60000002</c:v>
                </c:pt>
                <c:pt idx="72120">
                  <c:v>811025317.10000002</c:v>
                </c:pt>
                <c:pt idx="72121">
                  <c:v>811036562.60000002</c:v>
                </c:pt>
                <c:pt idx="72122">
                  <c:v>811047808.10000002</c:v>
                </c:pt>
                <c:pt idx="72123">
                  <c:v>811059053.60000002</c:v>
                </c:pt>
                <c:pt idx="72124">
                  <c:v>811070299.10000002</c:v>
                </c:pt>
                <c:pt idx="72125">
                  <c:v>811081544.60000002</c:v>
                </c:pt>
                <c:pt idx="72126">
                  <c:v>811092790.10000002</c:v>
                </c:pt>
                <c:pt idx="72127">
                  <c:v>811104035.60000002</c:v>
                </c:pt>
                <c:pt idx="72128">
                  <c:v>811115281.10000002</c:v>
                </c:pt>
                <c:pt idx="72129">
                  <c:v>811126526.5</c:v>
                </c:pt>
                <c:pt idx="72130">
                  <c:v>811137772</c:v>
                </c:pt>
                <c:pt idx="72131">
                  <c:v>811149017.5</c:v>
                </c:pt>
                <c:pt idx="72132">
                  <c:v>811160263</c:v>
                </c:pt>
                <c:pt idx="72133">
                  <c:v>811171508.5</c:v>
                </c:pt>
                <c:pt idx="72134">
                  <c:v>811182754</c:v>
                </c:pt>
                <c:pt idx="72135">
                  <c:v>811193999.5</c:v>
                </c:pt>
                <c:pt idx="72136">
                  <c:v>811205245</c:v>
                </c:pt>
                <c:pt idx="72137">
                  <c:v>811216490.5</c:v>
                </c:pt>
                <c:pt idx="72138">
                  <c:v>811227736</c:v>
                </c:pt>
                <c:pt idx="72139">
                  <c:v>811238981.5</c:v>
                </c:pt>
                <c:pt idx="72140">
                  <c:v>811250227</c:v>
                </c:pt>
                <c:pt idx="72141">
                  <c:v>811261472.5</c:v>
                </c:pt>
                <c:pt idx="72142">
                  <c:v>811272718</c:v>
                </c:pt>
                <c:pt idx="72143">
                  <c:v>811283963.5</c:v>
                </c:pt>
                <c:pt idx="72144">
                  <c:v>811295209</c:v>
                </c:pt>
                <c:pt idx="72145">
                  <c:v>811306454.5</c:v>
                </c:pt>
                <c:pt idx="72146">
                  <c:v>811317700</c:v>
                </c:pt>
                <c:pt idx="72147">
                  <c:v>811328945.5</c:v>
                </c:pt>
                <c:pt idx="72148">
                  <c:v>811340191</c:v>
                </c:pt>
                <c:pt idx="72149">
                  <c:v>811351436.5</c:v>
                </c:pt>
                <c:pt idx="72150">
                  <c:v>811362682</c:v>
                </c:pt>
                <c:pt idx="72151">
                  <c:v>811373927.5</c:v>
                </c:pt>
                <c:pt idx="72152">
                  <c:v>811385173</c:v>
                </c:pt>
                <c:pt idx="72153">
                  <c:v>811396418.5</c:v>
                </c:pt>
                <c:pt idx="72154">
                  <c:v>811407664</c:v>
                </c:pt>
                <c:pt idx="72155">
                  <c:v>811418909.5</c:v>
                </c:pt>
                <c:pt idx="72156">
                  <c:v>811430155</c:v>
                </c:pt>
                <c:pt idx="72157">
                  <c:v>811441400.5</c:v>
                </c:pt>
                <c:pt idx="72158">
                  <c:v>811452646</c:v>
                </c:pt>
                <c:pt idx="72159">
                  <c:v>811463891.5</c:v>
                </c:pt>
                <c:pt idx="72160">
                  <c:v>811475137</c:v>
                </c:pt>
                <c:pt idx="72161">
                  <c:v>811486382.5</c:v>
                </c:pt>
                <c:pt idx="72162">
                  <c:v>811497628</c:v>
                </c:pt>
                <c:pt idx="72163">
                  <c:v>811508873.5</c:v>
                </c:pt>
                <c:pt idx="72164">
                  <c:v>811520119</c:v>
                </c:pt>
                <c:pt idx="72165">
                  <c:v>811531364.5</c:v>
                </c:pt>
                <c:pt idx="72166">
                  <c:v>811542610</c:v>
                </c:pt>
                <c:pt idx="72167">
                  <c:v>811553855.5</c:v>
                </c:pt>
                <c:pt idx="72168">
                  <c:v>811565101</c:v>
                </c:pt>
                <c:pt idx="72169">
                  <c:v>811576346.5</c:v>
                </c:pt>
                <c:pt idx="72170">
                  <c:v>811587592</c:v>
                </c:pt>
                <c:pt idx="72171">
                  <c:v>811598837.5</c:v>
                </c:pt>
                <c:pt idx="72172">
                  <c:v>811610083</c:v>
                </c:pt>
                <c:pt idx="72173">
                  <c:v>811621328.5</c:v>
                </c:pt>
                <c:pt idx="72174">
                  <c:v>811632574</c:v>
                </c:pt>
                <c:pt idx="72175">
                  <c:v>811643819.5</c:v>
                </c:pt>
                <c:pt idx="72176">
                  <c:v>811655065</c:v>
                </c:pt>
                <c:pt idx="72177">
                  <c:v>811666310.5</c:v>
                </c:pt>
                <c:pt idx="72178">
                  <c:v>811677556</c:v>
                </c:pt>
                <c:pt idx="72179">
                  <c:v>811688801.39999998</c:v>
                </c:pt>
                <c:pt idx="72180">
                  <c:v>811700046.89999998</c:v>
                </c:pt>
                <c:pt idx="72181">
                  <c:v>811711292.39999998</c:v>
                </c:pt>
                <c:pt idx="72182">
                  <c:v>811722537.89999998</c:v>
                </c:pt>
                <c:pt idx="72183">
                  <c:v>811733783.39999998</c:v>
                </c:pt>
                <c:pt idx="72184">
                  <c:v>811745028.89999998</c:v>
                </c:pt>
                <c:pt idx="72185">
                  <c:v>811756274.39999998</c:v>
                </c:pt>
                <c:pt idx="72186">
                  <c:v>811767519.89999998</c:v>
                </c:pt>
                <c:pt idx="72187">
                  <c:v>811778765.39999998</c:v>
                </c:pt>
                <c:pt idx="72188">
                  <c:v>811790010.89999998</c:v>
                </c:pt>
                <c:pt idx="72189">
                  <c:v>811801256.39999998</c:v>
                </c:pt>
                <c:pt idx="72190">
                  <c:v>811812501.89999998</c:v>
                </c:pt>
                <c:pt idx="72191">
                  <c:v>811823747.39999998</c:v>
                </c:pt>
                <c:pt idx="72192">
                  <c:v>811834992.89999998</c:v>
                </c:pt>
                <c:pt idx="72193">
                  <c:v>811846238.39999998</c:v>
                </c:pt>
                <c:pt idx="72194">
                  <c:v>811857483.89999998</c:v>
                </c:pt>
                <c:pt idx="72195">
                  <c:v>811868729.39999998</c:v>
                </c:pt>
                <c:pt idx="72196">
                  <c:v>811879974.89999998</c:v>
                </c:pt>
                <c:pt idx="72197">
                  <c:v>811891220.39999998</c:v>
                </c:pt>
                <c:pt idx="72198">
                  <c:v>811902465.89999998</c:v>
                </c:pt>
                <c:pt idx="72199">
                  <c:v>811913711.39999998</c:v>
                </c:pt>
                <c:pt idx="72200">
                  <c:v>811924956.89999998</c:v>
                </c:pt>
                <c:pt idx="72201">
                  <c:v>811936202.39999998</c:v>
                </c:pt>
                <c:pt idx="72202">
                  <c:v>811947447.89999998</c:v>
                </c:pt>
                <c:pt idx="72203">
                  <c:v>811958693.39999998</c:v>
                </c:pt>
                <c:pt idx="72204">
                  <c:v>811969938.89999998</c:v>
                </c:pt>
                <c:pt idx="72205">
                  <c:v>811981184.39999998</c:v>
                </c:pt>
                <c:pt idx="72206">
                  <c:v>811992429.89999998</c:v>
                </c:pt>
                <c:pt idx="72207">
                  <c:v>812003675.39999998</c:v>
                </c:pt>
                <c:pt idx="72208">
                  <c:v>812014920.89999998</c:v>
                </c:pt>
                <c:pt idx="72209">
                  <c:v>812026166.39999998</c:v>
                </c:pt>
                <c:pt idx="72210">
                  <c:v>812037411.89999998</c:v>
                </c:pt>
                <c:pt idx="72211">
                  <c:v>812048657.39999998</c:v>
                </c:pt>
                <c:pt idx="72212">
                  <c:v>812059902.89999998</c:v>
                </c:pt>
                <c:pt idx="72213">
                  <c:v>812071148.39999998</c:v>
                </c:pt>
                <c:pt idx="72214">
                  <c:v>812082393.89999998</c:v>
                </c:pt>
                <c:pt idx="72215">
                  <c:v>812093639.39999998</c:v>
                </c:pt>
                <c:pt idx="72216">
                  <c:v>812104884.89999998</c:v>
                </c:pt>
                <c:pt idx="72217">
                  <c:v>812116130.39999998</c:v>
                </c:pt>
                <c:pt idx="72218">
                  <c:v>812127375.89999998</c:v>
                </c:pt>
                <c:pt idx="72219">
                  <c:v>812138621.39999998</c:v>
                </c:pt>
                <c:pt idx="72220">
                  <c:v>812149866.89999998</c:v>
                </c:pt>
                <c:pt idx="72221">
                  <c:v>812161112.39999998</c:v>
                </c:pt>
                <c:pt idx="72222">
                  <c:v>812172357.89999998</c:v>
                </c:pt>
                <c:pt idx="72223">
                  <c:v>812183603.39999998</c:v>
                </c:pt>
                <c:pt idx="72224">
                  <c:v>812194848.89999998</c:v>
                </c:pt>
                <c:pt idx="72225">
                  <c:v>812206094.39999998</c:v>
                </c:pt>
                <c:pt idx="72226">
                  <c:v>812217339.89999998</c:v>
                </c:pt>
                <c:pt idx="72227">
                  <c:v>812228585.39999998</c:v>
                </c:pt>
                <c:pt idx="72228">
                  <c:v>812239830.89999998</c:v>
                </c:pt>
                <c:pt idx="72229">
                  <c:v>812251076.39999998</c:v>
                </c:pt>
                <c:pt idx="72230">
                  <c:v>812262321.79999995</c:v>
                </c:pt>
                <c:pt idx="72231">
                  <c:v>812273567.29999995</c:v>
                </c:pt>
                <c:pt idx="72232">
                  <c:v>812284812.79999995</c:v>
                </c:pt>
                <c:pt idx="72233">
                  <c:v>812296058.29999995</c:v>
                </c:pt>
                <c:pt idx="72234">
                  <c:v>812307303.79999995</c:v>
                </c:pt>
                <c:pt idx="72235">
                  <c:v>812318549.29999995</c:v>
                </c:pt>
                <c:pt idx="72236">
                  <c:v>812329794.79999995</c:v>
                </c:pt>
                <c:pt idx="72237">
                  <c:v>812341040.29999995</c:v>
                </c:pt>
                <c:pt idx="72238">
                  <c:v>812352285.79999995</c:v>
                </c:pt>
                <c:pt idx="72239">
                  <c:v>812363531.29999995</c:v>
                </c:pt>
                <c:pt idx="72240">
                  <c:v>812374776.79999995</c:v>
                </c:pt>
                <c:pt idx="72241">
                  <c:v>812386022.29999995</c:v>
                </c:pt>
                <c:pt idx="72242">
                  <c:v>812397267.79999995</c:v>
                </c:pt>
                <c:pt idx="72243">
                  <c:v>812408513.29999995</c:v>
                </c:pt>
                <c:pt idx="72244">
                  <c:v>812419758.79999995</c:v>
                </c:pt>
                <c:pt idx="72245">
                  <c:v>812431004.29999995</c:v>
                </c:pt>
                <c:pt idx="72246">
                  <c:v>812442249.79999995</c:v>
                </c:pt>
                <c:pt idx="72247">
                  <c:v>812453495.29999995</c:v>
                </c:pt>
                <c:pt idx="72248">
                  <c:v>812464740.79999995</c:v>
                </c:pt>
                <c:pt idx="72249">
                  <c:v>812475986.29999995</c:v>
                </c:pt>
                <c:pt idx="72250">
                  <c:v>812487231.79999995</c:v>
                </c:pt>
                <c:pt idx="72251">
                  <c:v>812498477.29999995</c:v>
                </c:pt>
                <c:pt idx="72252">
                  <c:v>812509722.79999995</c:v>
                </c:pt>
                <c:pt idx="72253">
                  <c:v>812520968.29999995</c:v>
                </c:pt>
                <c:pt idx="72254">
                  <c:v>812532213.79999995</c:v>
                </c:pt>
                <c:pt idx="72255">
                  <c:v>812543459.29999995</c:v>
                </c:pt>
                <c:pt idx="72256">
                  <c:v>812554704.79999995</c:v>
                </c:pt>
                <c:pt idx="72257">
                  <c:v>812565950.29999995</c:v>
                </c:pt>
                <c:pt idx="72258">
                  <c:v>812577195.79999995</c:v>
                </c:pt>
                <c:pt idx="72259">
                  <c:v>812588441.29999995</c:v>
                </c:pt>
                <c:pt idx="72260">
                  <c:v>812599686.79999995</c:v>
                </c:pt>
                <c:pt idx="72261">
                  <c:v>812610932.29999995</c:v>
                </c:pt>
                <c:pt idx="72262">
                  <c:v>812622177.79999995</c:v>
                </c:pt>
                <c:pt idx="72263">
                  <c:v>812633423.29999995</c:v>
                </c:pt>
                <c:pt idx="72264">
                  <c:v>812644668.79999995</c:v>
                </c:pt>
                <c:pt idx="72265">
                  <c:v>812655914.29999995</c:v>
                </c:pt>
                <c:pt idx="72266">
                  <c:v>812667159.79999995</c:v>
                </c:pt>
                <c:pt idx="72267">
                  <c:v>812678405.29999995</c:v>
                </c:pt>
                <c:pt idx="72268">
                  <c:v>812689650.79999995</c:v>
                </c:pt>
                <c:pt idx="72269">
                  <c:v>812700896.29999995</c:v>
                </c:pt>
                <c:pt idx="72270">
                  <c:v>812712141.79999995</c:v>
                </c:pt>
                <c:pt idx="72271">
                  <c:v>812723387.29999995</c:v>
                </c:pt>
                <c:pt idx="72272">
                  <c:v>812734632.79999995</c:v>
                </c:pt>
                <c:pt idx="72273">
                  <c:v>812745878.29999995</c:v>
                </c:pt>
                <c:pt idx="72274">
                  <c:v>812757123.79999995</c:v>
                </c:pt>
                <c:pt idx="72275">
                  <c:v>812768369.29999995</c:v>
                </c:pt>
                <c:pt idx="72276">
                  <c:v>812779614.79999995</c:v>
                </c:pt>
                <c:pt idx="72277">
                  <c:v>812790860.29999995</c:v>
                </c:pt>
                <c:pt idx="72278">
                  <c:v>812802105.79999995</c:v>
                </c:pt>
                <c:pt idx="72279">
                  <c:v>812813351.29999995</c:v>
                </c:pt>
                <c:pt idx="72280">
                  <c:v>812824596.70000005</c:v>
                </c:pt>
                <c:pt idx="72281">
                  <c:v>812835842.20000005</c:v>
                </c:pt>
                <c:pt idx="72282">
                  <c:v>812847087.70000005</c:v>
                </c:pt>
                <c:pt idx="72283">
                  <c:v>812858333.20000005</c:v>
                </c:pt>
                <c:pt idx="72284">
                  <c:v>812869578.70000005</c:v>
                </c:pt>
                <c:pt idx="72285">
                  <c:v>812880824.20000005</c:v>
                </c:pt>
                <c:pt idx="72286">
                  <c:v>812892069.70000005</c:v>
                </c:pt>
                <c:pt idx="72287">
                  <c:v>812903315.20000005</c:v>
                </c:pt>
                <c:pt idx="72288">
                  <c:v>812914560.70000005</c:v>
                </c:pt>
                <c:pt idx="72289">
                  <c:v>812925806.20000005</c:v>
                </c:pt>
                <c:pt idx="72290">
                  <c:v>812937051.70000005</c:v>
                </c:pt>
                <c:pt idx="72291">
                  <c:v>812948297.20000005</c:v>
                </c:pt>
                <c:pt idx="72292">
                  <c:v>812959542.70000005</c:v>
                </c:pt>
                <c:pt idx="72293">
                  <c:v>812970788.20000005</c:v>
                </c:pt>
                <c:pt idx="72294">
                  <c:v>812982033.70000005</c:v>
                </c:pt>
                <c:pt idx="72295">
                  <c:v>812993279.20000005</c:v>
                </c:pt>
                <c:pt idx="72296">
                  <c:v>813004524.70000005</c:v>
                </c:pt>
                <c:pt idx="72297">
                  <c:v>813015770.20000005</c:v>
                </c:pt>
                <c:pt idx="72298">
                  <c:v>813027015.70000005</c:v>
                </c:pt>
                <c:pt idx="72299">
                  <c:v>813038261.20000005</c:v>
                </c:pt>
                <c:pt idx="72300">
                  <c:v>813049506.70000005</c:v>
                </c:pt>
                <c:pt idx="72301">
                  <c:v>813060752.20000005</c:v>
                </c:pt>
                <c:pt idx="72302">
                  <c:v>813071997.70000005</c:v>
                </c:pt>
                <c:pt idx="72303">
                  <c:v>813083243.20000005</c:v>
                </c:pt>
                <c:pt idx="72304">
                  <c:v>813094488.70000005</c:v>
                </c:pt>
                <c:pt idx="72305">
                  <c:v>813105734.20000005</c:v>
                </c:pt>
                <c:pt idx="72306">
                  <c:v>813116979.70000005</c:v>
                </c:pt>
                <c:pt idx="72307">
                  <c:v>813128225.20000005</c:v>
                </c:pt>
                <c:pt idx="72308">
                  <c:v>813139470.70000005</c:v>
                </c:pt>
                <c:pt idx="72309">
                  <c:v>813150716.20000005</c:v>
                </c:pt>
                <c:pt idx="72310">
                  <c:v>813161961.70000005</c:v>
                </c:pt>
                <c:pt idx="72311">
                  <c:v>813173207.20000005</c:v>
                </c:pt>
                <c:pt idx="72312">
                  <c:v>813184452.70000005</c:v>
                </c:pt>
                <c:pt idx="72313">
                  <c:v>813195698.20000005</c:v>
                </c:pt>
                <c:pt idx="72314">
                  <c:v>813206943.70000005</c:v>
                </c:pt>
                <c:pt idx="72315">
                  <c:v>813218189.20000005</c:v>
                </c:pt>
                <c:pt idx="72316">
                  <c:v>813229434.70000005</c:v>
                </c:pt>
                <c:pt idx="72317">
                  <c:v>813240680.20000005</c:v>
                </c:pt>
                <c:pt idx="72318">
                  <c:v>813251925.70000005</c:v>
                </c:pt>
                <c:pt idx="72319">
                  <c:v>813263171.20000005</c:v>
                </c:pt>
                <c:pt idx="72320">
                  <c:v>813274416.70000005</c:v>
                </c:pt>
                <c:pt idx="72321">
                  <c:v>813285662.20000005</c:v>
                </c:pt>
                <c:pt idx="72322">
                  <c:v>813296907.70000005</c:v>
                </c:pt>
                <c:pt idx="72323">
                  <c:v>813308153.20000005</c:v>
                </c:pt>
                <c:pt idx="72324">
                  <c:v>813319398.70000005</c:v>
                </c:pt>
                <c:pt idx="72325">
                  <c:v>813330644.20000005</c:v>
                </c:pt>
                <c:pt idx="72326">
                  <c:v>813341889.70000005</c:v>
                </c:pt>
                <c:pt idx="72327">
                  <c:v>813353135.20000005</c:v>
                </c:pt>
                <c:pt idx="72328">
                  <c:v>813364380.70000005</c:v>
                </c:pt>
                <c:pt idx="72329">
                  <c:v>813375626.20000005</c:v>
                </c:pt>
                <c:pt idx="72330">
                  <c:v>813386871.70000005</c:v>
                </c:pt>
                <c:pt idx="72331">
                  <c:v>813398117.10000002</c:v>
                </c:pt>
                <c:pt idx="72332">
                  <c:v>813409362.60000002</c:v>
                </c:pt>
                <c:pt idx="72333">
                  <c:v>813420608.10000002</c:v>
                </c:pt>
                <c:pt idx="72334">
                  <c:v>813431853.60000002</c:v>
                </c:pt>
                <c:pt idx="72335">
                  <c:v>813443099.10000002</c:v>
                </c:pt>
                <c:pt idx="72336">
                  <c:v>813454344.60000002</c:v>
                </c:pt>
                <c:pt idx="72337">
                  <c:v>813465590.10000002</c:v>
                </c:pt>
                <c:pt idx="72338">
                  <c:v>813476835.60000002</c:v>
                </c:pt>
                <c:pt idx="72339">
                  <c:v>813488081.10000002</c:v>
                </c:pt>
                <c:pt idx="72340">
                  <c:v>813499326.60000002</c:v>
                </c:pt>
                <c:pt idx="72341">
                  <c:v>813510572.10000002</c:v>
                </c:pt>
                <c:pt idx="72342">
                  <c:v>813521817.60000002</c:v>
                </c:pt>
                <c:pt idx="72343">
                  <c:v>813533063.10000002</c:v>
                </c:pt>
                <c:pt idx="72344">
                  <c:v>813544308.60000002</c:v>
                </c:pt>
                <c:pt idx="72345">
                  <c:v>813555554.10000002</c:v>
                </c:pt>
                <c:pt idx="72346">
                  <c:v>813566799.60000002</c:v>
                </c:pt>
                <c:pt idx="72347">
                  <c:v>813578045.10000002</c:v>
                </c:pt>
                <c:pt idx="72348">
                  <c:v>813589290.60000002</c:v>
                </c:pt>
                <c:pt idx="72349">
                  <c:v>813600536.10000002</c:v>
                </c:pt>
                <c:pt idx="72350">
                  <c:v>813611781.60000002</c:v>
                </c:pt>
                <c:pt idx="72351">
                  <c:v>813623027.10000002</c:v>
                </c:pt>
                <c:pt idx="72352">
                  <c:v>813634272.60000002</c:v>
                </c:pt>
                <c:pt idx="72353">
                  <c:v>813645518.10000002</c:v>
                </c:pt>
                <c:pt idx="72354">
                  <c:v>813656763.60000002</c:v>
                </c:pt>
                <c:pt idx="72355">
                  <c:v>813668009.10000002</c:v>
                </c:pt>
                <c:pt idx="72356">
                  <c:v>813679254.60000002</c:v>
                </c:pt>
                <c:pt idx="72357">
                  <c:v>813690500.10000002</c:v>
                </c:pt>
                <c:pt idx="72358">
                  <c:v>813701745.60000002</c:v>
                </c:pt>
                <c:pt idx="72359">
                  <c:v>813712991.10000002</c:v>
                </c:pt>
                <c:pt idx="72360">
                  <c:v>813724236.60000002</c:v>
                </c:pt>
                <c:pt idx="72361">
                  <c:v>813735482.10000002</c:v>
                </c:pt>
                <c:pt idx="72362">
                  <c:v>813746727.60000002</c:v>
                </c:pt>
                <c:pt idx="72363">
                  <c:v>813757973.10000002</c:v>
                </c:pt>
                <c:pt idx="72364">
                  <c:v>813769218.60000002</c:v>
                </c:pt>
                <c:pt idx="72365">
                  <c:v>813780464.10000002</c:v>
                </c:pt>
                <c:pt idx="72366">
                  <c:v>813791709.60000002</c:v>
                </c:pt>
                <c:pt idx="72367">
                  <c:v>813802955.10000002</c:v>
                </c:pt>
                <c:pt idx="72368">
                  <c:v>813814200.60000002</c:v>
                </c:pt>
                <c:pt idx="72369">
                  <c:v>813825446.10000002</c:v>
                </c:pt>
                <c:pt idx="72370">
                  <c:v>813836691.60000002</c:v>
                </c:pt>
                <c:pt idx="72371">
                  <c:v>813847937.10000002</c:v>
                </c:pt>
                <c:pt idx="72372">
                  <c:v>813859182.60000002</c:v>
                </c:pt>
                <c:pt idx="72373">
                  <c:v>813870428.10000002</c:v>
                </c:pt>
                <c:pt idx="72374">
                  <c:v>813881673.60000002</c:v>
                </c:pt>
                <c:pt idx="72375">
                  <c:v>813892919.10000002</c:v>
                </c:pt>
                <c:pt idx="72376">
                  <c:v>813904164.60000002</c:v>
                </c:pt>
                <c:pt idx="72377">
                  <c:v>813915410.10000002</c:v>
                </c:pt>
                <c:pt idx="72378">
                  <c:v>813926655.60000002</c:v>
                </c:pt>
                <c:pt idx="72379">
                  <c:v>813937901.10000002</c:v>
                </c:pt>
                <c:pt idx="72380">
                  <c:v>813949146.60000002</c:v>
                </c:pt>
                <c:pt idx="72381">
                  <c:v>813960392</c:v>
                </c:pt>
                <c:pt idx="72382">
                  <c:v>813971637.5</c:v>
                </c:pt>
                <c:pt idx="72383">
                  <c:v>813982883</c:v>
                </c:pt>
                <c:pt idx="72384">
                  <c:v>813994128.5</c:v>
                </c:pt>
                <c:pt idx="72385">
                  <c:v>814005374</c:v>
                </c:pt>
                <c:pt idx="72386">
                  <c:v>814016619.5</c:v>
                </c:pt>
                <c:pt idx="72387">
                  <c:v>814027865</c:v>
                </c:pt>
                <c:pt idx="72388">
                  <c:v>814039110.5</c:v>
                </c:pt>
                <c:pt idx="72389">
                  <c:v>814050356</c:v>
                </c:pt>
                <c:pt idx="72390">
                  <c:v>814061601.5</c:v>
                </c:pt>
                <c:pt idx="72391">
                  <c:v>814072847</c:v>
                </c:pt>
                <c:pt idx="72392">
                  <c:v>814084092.5</c:v>
                </c:pt>
                <c:pt idx="72393">
                  <c:v>814095338</c:v>
                </c:pt>
                <c:pt idx="72394">
                  <c:v>814106583.5</c:v>
                </c:pt>
                <c:pt idx="72395">
                  <c:v>814117829</c:v>
                </c:pt>
                <c:pt idx="72396">
                  <c:v>814129074.5</c:v>
                </c:pt>
                <c:pt idx="72397">
                  <c:v>814140320</c:v>
                </c:pt>
                <c:pt idx="72398">
                  <c:v>814151565.5</c:v>
                </c:pt>
                <c:pt idx="72399">
                  <c:v>814162811</c:v>
                </c:pt>
                <c:pt idx="72400">
                  <c:v>814174056.5</c:v>
                </c:pt>
                <c:pt idx="72401">
                  <c:v>814185302</c:v>
                </c:pt>
                <c:pt idx="72402">
                  <c:v>814196547.5</c:v>
                </c:pt>
                <c:pt idx="72403">
                  <c:v>814207793</c:v>
                </c:pt>
                <c:pt idx="72404">
                  <c:v>814219038.5</c:v>
                </c:pt>
                <c:pt idx="72405">
                  <c:v>814230284</c:v>
                </c:pt>
                <c:pt idx="72406">
                  <c:v>814241529.5</c:v>
                </c:pt>
                <c:pt idx="72407">
                  <c:v>814252775</c:v>
                </c:pt>
                <c:pt idx="72408">
                  <c:v>814264020.5</c:v>
                </c:pt>
                <c:pt idx="72409">
                  <c:v>814275266</c:v>
                </c:pt>
                <c:pt idx="72410">
                  <c:v>814286511.5</c:v>
                </c:pt>
                <c:pt idx="72411">
                  <c:v>814297757</c:v>
                </c:pt>
                <c:pt idx="72412">
                  <c:v>814309002.5</c:v>
                </c:pt>
                <c:pt idx="72413">
                  <c:v>814320248</c:v>
                </c:pt>
                <c:pt idx="72414">
                  <c:v>814331493.5</c:v>
                </c:pt>
                <c:pt idx="72415">
                  <c:v>814342739</c:v>
                </c:pt>
                <c:pt idx="72416">
                  <c:v>814353984.5</c:v>
                </c:pt>
                <c:pt idx="72417">
                  <c:v>814365230</c:v>
                </c:pt>
                <c:pt idx="72418">
                  <c:v>814376475.5</c:v>
                </c:pt>
                <c:pt idx="72419">
                  <c:v>814387721</c:v>
                </c:pt>
                <c:pt idx="72420">
                  <c:v>814398966.5</c:v>
                </c:pt>
                <c:pt idx="72421">
                  <c:v>814410212</c:v>
                </c:pt>
                <c:pt idx="72422">
                  <c:v>814421457.5</c:v>
                </c:pt>
                <c:pt idx="72423">
                  <c:v>814432703</c:v>
                </c:pt>
                <c:pt idx="72424">
                  <c:v>814443948.5</c:v>
                </c:pt>
                <c:pt idx="72425">
                  <c:v>814455194</c:v>
                </c:pt>
                <c:pt idx="72426">
                  <c:v>814466439.5</c:v>
                </c:pt>
                <c:pt idx="72427">
                  <c:v>814477685</c:v>
                </c:pt>
                <c:pt idx="72428">
                  <c:v>814488930.5</c:v>
                </c:pt>
                <c:pt idx="72429">
                  <c:v>814500176</c:v>
                </c:pt>
                <c:pt idx="72430">
                  <c:v>814511421.5</c:v>
                </c:pt>
                <c:pt idx="72431">
                  <c:v>814522666.89999998</c:v>
                </c:pt>
                <c:pt idx="72432">
                  <c:v>814533912.39999998</c:v>
                </c:pt>
                <c:pt idx="72433">
                  <c:v>814545157.89999998</c:v>
                </c:pt>
                <c:pt idx="72434">
                  <c:v>814556403.39999998</c:v>
                </c:pt>
                <c:pt idx="72435">
                  <c:v>814567648.89999998</c:v>
                </c:pt>
                <c:pt idx="72436">
                  <c:v>814578894.39999998</c:v>
                </c:pt>
                <c:pt idx="72437">
                  <c:v>814590139.89999998</c:v>
                </c:pt>
                <c:pt idx="72438">
                  <c:v>814601385.39999998</c:v>
                </c:pt>
                <c:pt idx="72439">
                  <c:v>814612630.89999998</c:v>
                </c:pt>
                <c:pt idx="72440">
                  <c:v>814623876.39999998</c:v>
                </c:pt>
                <c:pt idx="72441">
                  <c:v>814635121.89999998</c:v>
                </c:pt>
                <c:pt idx="72442">
                  <c:v>814646367.39999998</c:v>
                </c:pt>
                <c:pt idx="72443">
                  <c:v>814657612.89999998</c:v>
                </c:pt>
                <c:pt idx="72444">
                  <c:v>814668858.39999998</c:v>
                </c:pt>
                <c:pt idx="72445">
                  <c:v>814680103.89999998</c:v>
                </c:pt>
                <c:pt idx="72446">
                  <c:v>814691349.39999998</c:v>
                </c:pt>
                <c:pt idx="72447">
                  <c:v>814702594.89999998</c:v>
                </c:pt>
                <c:pt idx="72448">
                  <c:v>814713840.39999998</c:v>
                </c:pt>
                <c:pt idx="72449">
                  <c:v>814725085.89999998</c:v>
                </c:pt>
                <c:pt idx="72450">
                  <c:v>814736331.39999998</c:v>
                </c:pt>
                <c:pt idx="72451">
                  <c:v>814747576.89999998</c:v>
                </c:pt>
                <c:pt idx="72452">
                  <c:v>814758822.39999998</c:v>
                </c:pt>
                <c:pt idx="72453">
                  <c:v>814770067.89999998</c:v>
                </c:pt>
                <c:pt idx="72454">
                  <c:v>814781313.39999998</c:v>
                </c:pt>
                <c:pt idx="72455">
                  <c:v>814792558.89999998</c:v>
                </c:pt>
                <c:pt idx="72456">
                  <c:v>814803804.39999998</c:v>
                </c:pt>
                <c:pt idx="72457">
                  <c:v>814815049.89999998</c:v>
                </c:pt>
                <c:pt idx="72458">
                  <c:v>814826295.39999998</c:v>
                </c:pt>
                <c:pt idx="72459">
                  <c:v>814837540.89999998</c:v>
                </c:pt>
                <c:pt idx="72460">
                  <c:v>814848786.39999998</c:v>
                </c:pt>
                <c:pt idx="72461">
                  <c:v>814860031.89999998</c:v>
                </c:pt>
                <c:pt idx="72462">
                  <c:v>814871277.39999998</c:v>
                </c:pt>
                <c:pt idx="72463">
                  <c:v>814882522.89999998</c:v>
                </c:pt>
                <c:pt idx="72464">
                  <c:v>814893768.39999998</c:v>
                </c:pt>
                <c:pt idx="72465">
                  <c:v>814905013.89999998</c:v>
                </c:pt>
                <c:pt idx="72466">
                  <c:v>814916259.39999998</c:v>
                </c:pt>
                <c:pt idx="72467">
                  <c:v>814927504.89999998</c:v>
                </c:pt>
                <c:pt idx="72468">
                  <c:v>814938750.39999998</c:v>
                </c:pt>
                <c:pt idx="72469">
                  <c:v>814949995.89999998</c:v>
                </c:pt>
                <c:pt idx="72470">
                  <c:v>814961241.39999998</c:v>
                </c:pt>
                <c:pt idx="72471">
                  <c:v>814972486.89999998</c:v>
                </c:pt>
                <c:pt idx="72472">
                  <c:v>814983732.39999998</c:v>
                </c:pt>
                <c:pt idx="72473">
                  <c:v>814994977.89999998</c:v>
                </c:pt>
                <c:pt idx="72474">
                  <c:v>815006223.39999998</c:v>
                </c:pt>
                <c:pt idx="72475">
                  <c:v>815017468.89999998</c:v>
                </c:pt>
                <c:pt idx="72476">
                  <c:v>815028714.39999998</c:v>
                </c:pt>
                <c:pt idx="72477">
                  <c:v>815039959.89999998</c:v>
                </c:pt>
                <c:pt idx="72478">
                  <c:v>815051205.39999998</c:v>
                </c:pt>
                <c:pt idx="72479">
                  <c:v>815062450.89999998</c:v>
                </c:pt>
                <c:pt idx="72480">
                  <c:v>815073696.39999998</c:v>
                </c:pt>
                <c:pt idx="72481">
                  <c:v>815084941.89999998</c:v>
                </c:pt>
                <c:pt idx="72482">
                  <c:v>815096187.29999995</c:v>
                </c:pt>
                <c:pt idx="72483">
                  <c:v>815107432.79999995</c:v>
                </c:pt>
                <c:pt idx="72484">
                  <c:v>815118678.29999995</c:v>
                </c:pt>
                <c:pt idx="72485">
                  <c:v>815129923.79999995</c:v>
                </c:pt>
                <c:pt idx="72486">
                  <c:v>815141169.29999995</c:v>
                </c:pt>
                <c:pt idx="72487">
                  <c:v>815152414.79999995</c:v>
                </c:pt>
                <c:pt idx="72488">
                  <c:v>815163660.29999995</c:v>
                </c:pt>
                <c:pt idx="72489">
                  <c:v>815174905.79999995</c:v>
                </c:pt>
                <c:pt idx="72490">
                  <c:v>815186151.29999995</c:v>
                </c:pt>
                <c:pt idx="72491">
                  <c:v>815197396.79999995</c:v>
                </c:pt>
                <c:pt idx="72492">
                  <c:v>815208642.29999995</c:v>
                </c:pt>
                <c:pt idx="72493">
                  <c:v>815219887.79999995</c:v>
                </c:pt>
                <c:pt idx="72494">
                  <c:v>815231133.29999995</c:v>
                </c:pt>
                <c:pt idx="72495">
                  <c:v>815242378.79999995</c:v>
                </c:pt>
                <c:pt idx="72496">
                  <c:v>815253624.29999995</c:v>
                </c:pt>
                <c:pt idx="72497">
                  <c:v>815264869.79999995</c:v>
                </c:pt>
                <c:pt idx="72498">
                  <c:v>815276115.29999995</c:v>
                </c:pt>
                <c:pt idx="72499">
                  <c:v>815287360.79999995</c:v>
                </c:pt>
                <c:pt idx="72500">
                  <c:v>815298606.29999995</c:v>
                </c:pt>
                <c:pt idx="72501">
                  <c:v>815309851.79999995</c:v>
                </c:pt>
                <c:pt idx="72502">
                  <c:v>815321097.29999995</c:v>
                </c:pt>
                <c:pt idx="72503">
                  <c:v>815332342.79999995</c:v>
                </c:pt>
                <c:pt idx="72504">
                  <c:v>815343588.29999995</c:v>
                </c:pt>
                <c:pt idx="72505">
                  <c:v>815354833.79999995</c:v>
                </c:pt>
                <c:pt idx="72506">
                  <c:v>815366079.29999995</c:v>
                </c:pt>
                <c:pt idx="72507">
                  <c:v>815377324.79999995</c:v>
                </c:pt>
                <c:pt idx="72508">
                  <c:v>815388570.29999995</c:v>
                </c:pt>
                <c:pt idx="72509">
                  <c:v>815399815.79999995</c:v>
                </c:pt>
                <c:pt idx="72510">
                  <c:v>815411061.29999995</c:v>
                </c:pt>
                <c:pt idx="72511">
                  <c:v>815422306.79999995</c:v>
                </c:pt>
                <c:pt idx="72512">
                  <c:v>815433552.29999995</c:v>
                </c:pt>
                <c:pt idx="72513">
                  <c:v>815444797.79999995</c:v>
                </c:pt>
                <c:pt idx="72514">
                  <c:v>815456043.29999995</c:v>
                </c:pt>
                <c:pt idx="72515">
                  <c:v>815467288.79999995</c:v>
                </c:pt>
                <c:pt idx="72516">
                  <c:v>815478534.29999995</c:v>
                </c:pt>
                <c:pt idx="72517">
                  <c:v>815489779.79999995</c:v>
                </c:pt>
                <c:pt idx="72518">
                  <c:v>815501025.29999995</c:v>
                </c:pt>
                <c:pt idx="72519">
                  <c:v>815512270.79999995</c:v>
                </c:pt>
                <c:pt idx="72520">
                  <c:v>815523516.29999995</c:v>
                </c:pt>
                <c:pt idx="72521">
                  <c:v>815534761.79999995</c:v>
                </c:pt>
                <c:pt idx="72522">
                  <c:v>815546007.29999995</c:v>
                </c:pt>
                <c:pt idx="72523">
                  <c:v>815557252.79999995</c:v>
                </c:pt>
                <c:pt idx="72524">
                  <c:v>815568498.29999995</c:v>
                </c:pt>
                <c:pt idx="72525">
                  <c:v>815579743.79999995</c:v>
                </c:pt>
                <c:pt idx="72526">
                  <c:v>815590989.29999995</c:v>
                </c:pt>
                <c:pt idx="72527">
                  <c:v>815602234.79999995</c:v>
                </c:pt>
                <c:pt idx="72528">
                  <c:v>815613480.29999995</c:v>
                </c:pt>
                <c:pt idx="72529">
                  <c:v>815624725.79999995</c:v>
                </c:pt>
                <c:pt idx="72530">
                  <c:v>815635971.29999995</c:v>
                </c:pt>
                <c:pt idx="72531">
                  <c:v>815647216.79999995</c:v>
                </c:pt>
                <c:pt idx="72532">
                  <c:v>815658462.20000005</c:v>
                </c:pt>
                <c:pt idx="72533">
                  <c:v>815669707.70000005</c:v>
                </c:pt>
                <c:pt idx="72534">
                  <c:v>815680953.20000005</c:v>
                </c:pt>
                <c:pt idx="72535">
                  <c:v>815692198.70000005</c:v>
                </c:pt>
                <c:pt idx="72536">
                  <c:v>815703444.20000005</c:v>
                </c:pt>
                <c:pt idx="72537">
                  <c:v>815714689.70000005</c:v>
                </c:pt>
                <c:pt idx="72538">
                  <c:v>815725935.20000005</c:v>
                </c:pt>
                <c:pt idx="72539">
                  <c:v>815737180.70000005</c:v>
                </c:pt>
                <c:pt idx="72540">
                  <c:v>815748426.20000005</c:v>
                </c:pt>
                <c:pt idx="72541">
                  <c:v>815759671.70000005</c:v>
                </c:pt>
                <c:pt idx="72542">
                  <c:v>815770917.20000005</c:v>
                </c:pt>
                <c:pt idx="72543">
                  <c:v>815782162.70000005</c:v>
                </c:pt>
                <c:pt idx="72544">
                  <c:v>815793408.20000005</c:v>
                </c:pt>
                <c:pt idx="72545">
                  <c:v>815804653.70000005</c:v>
                </c:pt>
                <c:pt idx="72546">
                  <c:v>815815899.20000005</c:v>
                </c:pt>
                <c:pt idx="72547">
                  <c:v>815827144.70000005</c:v>
                </c:pt>
                <c:pt idx="72548">
                  <c:v>815838390.20000005</c:v>
                </c:pt>
                <c:pt idx="72549">
                  <c:v>815849635.70000005</c:v>
                </c:pt>
                <c:pt idx="72550">
                  <c:v>815860881.20000005</c:v>
                </c:pt>
                <c:pt idx="72551">
                  <c:v>815872126.70000005</c:v>
                </c:pt>
                <c:pt idx="72552">
                  <c:v>815883372.20000005</c:v>
                </c:pt>
                <c:pt idx="72553">
                  <c:v>815894617.70000005</c:v>
                </c:pt>
                <c:pt idx="72554">
                  <c:v>815905863.20000005</c:v>
                </c:pt>
                <c:pt idx="72555">
                  <c:v>815917108.70000005</c:v>
                </c:pt>
                <c:pt idx="72556">
                  <c:v>815928354.20000005</c:v>
                </c:pt>
                <c:pt idx="72557">
                  <c:v>815939599.70000005</c:v>
                </c:pt>
                <c:pt idx="72558">
                  <c:v>815950845.20000005</c:v>
                </c:pt>
                <c:pt idx="72559">
                  <c:v>815962090.70000005</c:v>
                </c:pt>
                <c:pt idx="72560">
                  <c:v>815973336.20000005</c:v>
                </c:pt>
                <c:pt idx="72561">
                  <c:v>815984581.70000005</c:v>
                </c:pt>
                <c:pt idx="72562">
                  <c:v>815995827.20000005</c:v>
                </c:pt>
                <c:pt idx="72563">
                  <c:v>816007072.70000005</c:v>
                </c:pt>
                <c:pt idx="72564">
                  <c:v>816018318.20000005</c:v>
                </c:pt>
                <c:pt idx="72565">
                  <c:v>816029563.70000005</c:v>
                </c:pt>
                <c:pt idx="72566">
                  <c:v>816040809.20000005</c:v>
                </c:pt>
                <c:pt idx="72567">
                  <c:v>816052054.70000005</c:v>
                </c:pt>
                <c:pt idx="72568">
                  <c:v>816063300.20000005</c:v>
                </c:pt>
                <c:pt idx="72569">
                  <c:v>816074545.70000005</c:v>
                </c:pt>
                <c:pt idx="72570">
                  <c:v>816085791.20000005</c:v>
                </c:pt>
                <c:pt idx="72571">
                  <c:v>816097036.70000005</c:v>
                </c:pt>
                <c:pt idx="72572">
                  <c:v>816108282.20000005</c:v>
                </c:pt>
                <c:pt idx="72573">
                  <c:v>816119527.70000005</c:v>
                </c:pt>
                <c:pt idx="72574">
                  <c:v>816130773.20000005</c:v>
                </c:pt>
                <c:pt idx="72575">
                  <c:v>816142018.70000005</c:v>
                </c:pt>
                <c:pt idx="72576">
                  <c:v>816153264.20000005</c:v>
                </c:pt>
                <c:pt idx="72577">
                  <c:v>816164509.70000005</c:v>
                </c:pt>
                <c:pt idx="72578">
                  <c:v>816175755.20000005</c:v>
                </c:pt>
                <c:pt idx="72579">
                  <c:v>816187000.70000005</c:v>
                </c:pt>
                <c:pt idx="72580">
                  <c:v>816198246.20000005</c:v>
                </c:pt>
                <c:pt idx="72581">
                  <c:v>816209491.70000005</c:v>
                </c:pt>
                <c:pt idx="72582">
                  <c:v>816220737.20000005</c:v>
                </c:pt>
                <c:pt idx="72583">
                  <c:v>816231982.60000002</c:v>
                </c:pt>
                <c:pt idx="72584">
                  <c:v>816243228.10000002</c:v>
                </c:pt>
                <c:pt idx="72585">
                  <c:v>816254473.60000002</c:v>
                </c:pt>
                <c:pt idx="72586">
                  <c:v>816265719.10000002</c:v>
                </c:pt>
                <c:pt idx="72587">
                  <c:v>816276964.60000002</c:v>
                </c:pt>
                <c:pt idx="72588">
                  <c:v>816288210.10000002</c:v>
                </c:pt>
                <c:pt idx="72589">
                  <c:v>816299455.60000002</c:v>
                </c:pt>
                <c:pt idx="72590">
                  <c:v>816310701.10000002</c:v>
                </c:pt>
                <c:pt idx="72591">
                  <c:v>816321946.60000002</c:v>
                </c:pt>
                <c:pt idx="72592">
                  <c:v>816333192.10000002</c:v>
                </c:pt>
                <c:pt idx="72593">
                  <c:v>816344437.60000002</c:v>
                </c:pt>
                <c:pt idx="72594">
                  <c:v>816355683.10000002</c:v>
                </c:pt>
                <c:pt idx="72595">
                  <c:v>816366928.60000002</c:v>
                </c:pt>
                <c:pt idx="72596">
                  <c:v>816378174.10000002</c:v>
                </c:pt>
                <c:pt idx="72597">
                  <c:v>816389419.60000002</c:v>
                </c:pt>
                <c:pt idx="72598">
                  <c:v>816400665.10000002</c:v>
                </c:pt>
                <c:pt idx="72599">
                  <c:v>816411910.60000002</c:v>
                </c:pt>
                <c:pt idx="72600">
                  <c:v>816423156.10000002</c:v>
                </c:pt>
                <c:pt idx="72601">
                  <c:v>816434401.60000002</c:v>
                </c:pt>
                <c:pt idx="72602">
                  <c:v>816445647.10000002</c:v>
                </c:pt>
                <c:pt idx="72603">
                  <c:v>816456892.60000002</c:v>
                </c:pt>
                <c:pt idx="72604">
                  <c:v>816468138.10000002</c:v>
                </c:pt>
                <c:pt idx="72605">
                  <c:v>816479383.60000002</c:v>
                </c:pt>
                <c:pt idx="72606">
                  <c:v>816490629.10000002</c:v>
                </c:pt>
                <c:pt idx="72607">
                  <c:v>816501874.60000002</c:v>
                </c:pt>
                <c:pt idx="72608">
                  <c:v>816513120.10000002</c:v>
                </c:pt>
                <c:pt idx="72609">
                  <c:v>816524365.60000002</c:v>
                </c:pt>
                <c:pt idx="72610">
                  <c:v>816535611.10000002</c:v>
                </c:pt>
                <c:pt idx="72611">
                  <c:v>816546856.60000002</c:v>
                </c:pt>
                <c:pt idx="72612">
                  <c:v>816558102.10000002</c:v>
                </c:pt>
                <c:pt idx="72613">
                  <c:v>816569347.60000002</c:v>
                </c:pt>
                <c:pt idx="72614">
                  <c:v>816580593.10000002</c:v>
                </c:pt>
                <c:pt idx="72615">
                  <c:v>816591838.60000002</c:v>
                </c:pt>
                <c:pt idx="72616">
                  <c:v>816603084.10000002</c:v>
                </c:pt>
                <c:pt idx="72617">
                  <c:v>816614329.60000002</c:v>
                </c:pt>
                <c:pt idx="72618">
                  <c:v>816625575.10000002</c:v>
                </c:pt>
                <c:pt idx="72619">
                  <c:v>816636820.60000002</c:v>
                </c:pt>
                <c:pt idx="72620">
                  <c:v>816648066.10000002</c:v>
                </c:pt>
                <c:pt idx="72621">
                  <c:v>816659311.60000002</c:v>
                </c:pt>
                <c:pt idx="72622">
                  <c:v>816670557.10000002</c:v>
                </c:pt>
                <c:pt idx="72623">
                  <c:v>816681802.60000002</c:v>
                </c:pt>
                <c:pt idx="72624">
                  <c:v>816693048.10000002</c:v>
                </c:pt>
                <c:pt idx="72625">
                  <c:v>816704293.60000002</c:v>
                </c:pt>
                <c:pt idx="72626">
                  <c:v>816715539.10000002</c:v>
                </c:pt>
                <c:pt idx="72627">
                  <c:v>816726784.60000002</c:v>
                </c:pt>
                <c:pt idx="72628">
                  <c:v>816738030.10000002</c:v>
                </c:pt>
                <c:pt idx="72629">
                  <c:v>816749275.60000002</c:v>
                </c:pt>
                <c:pt idx="72630">
                  <c:v>816760521.10000002</c:v>
                </c:pt>
                <c:pt idx="72631">
                  <c:v>816771766.60000002</c:v>
                </c:pt>
                <c:pt idx="72632">
                  <c:v>816783012.10000002</c:v>
                </c:pt>
                <c:pt idx="72633">
                  <c:v>816794257.5</c:v>
                </c:pt>
                <c:pt idx="72634">
                  <c:v>816805503</c:v>
                </c:pt>
                <c:pt idx="72635">
                  <c:v>816816748.5</c:v>
                </c:pt>
                <c:pt idx="72636">
                  <c:v>816827994</c:v>
                </c:pt>
                <c:pt idx="72637">
                  <c:v>816839239.5</c:v>
                </c:pt>
                <c:pt idx="72638">
                  <c:v>816850485</c:v>
                </c:pt>
                <c:pt idx="72639">
                  <c:v>816861730.5</c:v>
                </c:pt>
                <c:pt idx="72640">
                  <c:v>816872976</c:v>
                </c:pt>
                <c:pt idx="72641">
                  <c:v>816884221.5</c:v>
                </c:pt>
                <c:pt idx="72642">
                  <c:v>816895467</c:v>
                </c:pt>
                <c:pt idx="72643">
                  <c:v>816906712.5</c:v>
                </c:pt>
                <c:pt idx="72644">
                  <c:v>816917958</c:v>
                </c:pt>
                <c:pt idx="72645">
                  <c:v>816929203.5</c:v>
                </c:pt>
                <c:pt idx="72646">
                  <c:v>816940449</c:v>
                </c:pt>
                <c:pt idx="72647">
                  <c:v>816951694.5</c:v>
                </c:pt>
                <c:pt idx="72648">
                  <c:v>816962940</c:v>
                </c:pt>
                <c:pt idx="72649">
                  <c:v>816974185.5</c:v>
                </c:pt>
                <c:pt idx="72650">
                  <c:v>816985431</c:v>
                </c:pt>
                <c:pt idx="72651">
                  <c:v>816996676.5</c:v>
                </c:pt>
                <c:pt idx="72652">
                  <c:v>817007922</c:v>
                </c:pt>
                <c:pt idx="72653">
                  <c:v>817019167.5</c:v>
                </c:pt>
                <c:pt idx="72654">
                  <c:v>817030413</c:v>
                </c:pt>
                <c:pt idx="72655">
                  <c:v>817041658.5</c:v>
                </c:pt>
                <c:pt idx="72656">
                  <c:v>817052904</c:v>
                </c:pt>
                <c:pt idx="72657">
                  <c:v>817064149.5</c:v>
                </c:pt>
                <c:pt idx="72658">
                  <c:v>817075395</c:v>
                </c:pt>
                <c:pt idx="72659">
                  <c:v>817086640.5</c:v>
                </c:pt>
                <c:pt idx="72660">
                  <c:v>817097886</c:v>
                </c:pt>
                <c:pt idx="72661">
                  <c:v>817109131.5</c:v>
                </c:pt>
                <c:pt idx="72662">
                  <c:v>817120377</c:v>
                </c:pt>
                <c:pt idx="72663">
                  <c:v>817131622.5</c:v>
                </c:pt>
                <c:pt idx="72664">
                  <c:v>817142868</c:v>
                </c:pt>
                <c:pt idx="72665">
                  <c:v>817154113.5</c:v>
                </c:pt>
                <c:pt idx="72666">
                  <c:v>817165359</c:v>
                </c:pt>
                <c:pt idx="72667">
                  <c:v>817176604.5</c:v>
                </c:pt>
                <c:pt idx="72668">
                  <c:v>817187850</c:v>
                </c:pt>
                <c:pt idx="72669">
                  <c:v>817199095.5</c:v>
                </c:pt>
                <c:pt idx="72670">
                  <c:v>817210341</c:v>
                </c:pt>
                <c:pt idx="72671">
                  <c:v>817221586.5</c:v>
                </c:pt>
                <c:pt idx="72672">
                  <c:v>817232832</c:v>
                </c:pt>
                <c:pt idx="72673">
                  <c:v>817244077.5</c:v>
                </c:pt>
                <c:pt idx="72674">
                  <c:v>817255323</c:v>
                </c:pt>
                <c:pt idx="72675">
                  <c:v>817266568.5</c:v>
                </c:pt>
                <c:pt idx="72676">
                  <c:v>817277814</c:v>
                </c:pt>
                <c:pt idx="72677">
                  <c:v>817289059.5</c:v>
                </c:pt>
                <c:pt idx="72678">
                  <c:v>817300305</c:v>
                </c:pt>
                <c:pt idx="72679">
                  <c:v>817311550.5</c:v>
                </c:pt>
                <c:pt idx="72680">
                  <c:v>817322796</c:v>
                </c:pt>
                <c:pt idx="72681">
                  <c:v>817334041.5</c:v>
                </c:pt>
                <c:pt idx="72682">
                  <c:v>817345287</c:v>
                </c:pt>
                <c:pt idx="72683">
                  <c:v>817356532.5</c:v>
                </c:pt>
                <c:pt idx="72684">
                  <c:v>817367777.89999998</c:v>
                </c:pt>
                <c:pt idx="72685">
                  <c:v>817379023.39999998</c:v>
                </c:pt>
                <c:pt idx="72686">
                  <c:v>817390268.89999998</c:v>
                </c:pt>
                <c:pt idx="72687">
                  <c:v>817401514.39999998</c:v>
                </c:pt>
                <c:pt idx="72688">
                  <c:v>817412759.89999998</c:v>
                </c:pt>
                <c:pt idx="72689">
                  <c:v>817424005.39999998</c:v>
                </c:pt>
                <c:pt idx="72690">
                  <c:v>817435250.89999998</c:v>
                </c:pt>
                <c:pt idx="72691">
                  <c:v>817446496.39999998</c:v>
                </c:pt>
                <c:pt idx="72692">
                  <c:v>817457741.89999998</c:v>
                </c:pt>
                <c:pt idx="72693">
                  <c:v>817468987.39999998</c:v>
                </c:pt>
                <c:pt idx="72694">
                  <c:v>817480232.89999998</c:v>
                </c:pt>
                <c:pt idx="72695">
                  <c:v>817491478.39999998</c:v>
                </c:pt>
                <c:pt idx="72696">
                  <c:v>817502723.89999998</c:v>
                </c:pt>
                <c:pt idx="72697">
                  <c:v>817513969.39999998</c:v>
                </c:pt>
                <c:pt idx="72698">
                  <c:v>817525214.89999998</c:v>
                </c:pt>
                <c:pt idx="72699">
                  <c:v>817536460.39999998</c:v>
                </c:pt>
                <c:pt idx="72700">
                  <c:v>817547705.89999998</c:v>
                </c:pt>
                <c:pt idx="72701">
                  <c:v>817558951.39999998</c:v>
                </c:pt>
                <c:pt idx="72702">
                  <c:v>817570196.89999998</c:v>
                </c:pt>
                <c:pt idx="72703">
                  <c:v>817581442.39999998</c:v>
                </c:pt>
                <c:pt idx="72704">
                  <c:v>817592687.89999998</c:v>
                </c:pt>
                <c:pt idx="72705">
                  <c:v>817603933.39999998</c:v>
                </c:pt>
                <c:pt idx="72706">
                  <c:v>817615178.89999998</c:v>
                </c:pt>
                <c:pt idx="72707">
                  <c:v>817626424.39999998</c:v>
                </c:pt>
                <c:pt idx="72708">
                  <c:v>817637669.89999998</c:v>
                </c:pt>
                <c:pt idx="72709">
                  <c:v>817648915.39999998</c:v>
                </c:pt>
                <c:pt idx="72710">
                  <c:v>817660160.89999998</c:v>
                </c:pt>
                <c:pt idx="72711">
                  <c:v>817671406.39999998</c:v>
                </c:pt>
                <c:pt idx="72712">
                  <c:v>817682651.89999998</c:v>
                </c:pt>
                <c:pt idx="72713">
                  <c:v>817693897.39999998</c:v>
                </c:pt>
                <c:pt idx="72714">
                  <c:v>817705142.89999998</c:v>
                </c:pt>
                <c:pt idx="72715">
                  <c:v>817716388.39999998</c:v>
                </c:pt>
                <c:pt idx="72716">
                  <c:v>817727633.89999998</c:v>
                </c:pt>
                <c:pt idx="72717">
                  <c:v>817738879.39999998</c:v>
                </c:pt>
                <c:pt idx="72718">
                  <c:v>817750124.89999998</c:v>
                </c:pt>
                <c:pt idx="72719">
                  <c:v>817761370.39999998</c:v>
                </c:pt>
                <c:pt idx="72720">
                  <c:v>817772615.89999998</c:v>
                </c:pt>
                <c:pt idx="72721">
                  <c:v>817783861.39999998</c:v>
                </c:pt>
                <c:pt idx="72722">
                  <c:v>817795106.89999998</c:v>
                </c:pt>
                <c:pt idx="72723">
                  <c:v>817806352.39999998</c:v>
                </c:pt>
                <c:pt idx="72724">
                  <c:v>817817597.89999998</c:v>
                </c:pt>
                <c:pt idx="72725">
                  <c:v>817828843.39999998</c:v>
                </c:pt>
                <c:pt idx="72726">
                  <c:v>817840088.89999998</c:v>
                </c:pt>
                <c:pt idx="72727">
                  <c:v>817851334.39999998</c:v>
                </c:pt>
                <c:pt idx="72728">
                  <c:v>817862579.89999998</c:v>
                </c:pt>
                <c:pt idx="72729">
                  <c:v>817873825.39999998</c:v>
                </c:pt>
                <c:pt idx="72730">
                  <c:v>817885070.89999998</c:v>
                </c:pt>
                <c:pt idx="72731">
                  <c:v>817896316.39999998</c:v>
                </c:pt>
                <c:pt idx="72732">
                  <c:v>817907561.89999998</c:v>
                </c:pt>
                <c:pt idx="72733">
                  <c:v>817918807.39999998</c:v>
                </c:pt>
                <c:pt idx="72734">
                  <c:v>817930052.79999995</c:v>
                </c:pt>
                <c:pt idx="72735">
                  <c:v>817941298.29999995</c:v>
                </c:pt>
                <c:pt idx="72736">
                  <c:v>817952543.79999995</c:v>
                </c:pt>
                <c:pt idx="72737">
                  <c:v>817963789.29999995</c:v>
                </c:pt>
                <c:pt idx="72738">
                  <c:v>817975034.79999995</c:v>
                </c:pt>
                <c:pt idx="72739">
                  <c:v>817986280.29999995</c:v>
                </c:pt>
                <c:pt idx="72740">
                  <c:v>817997525.79999995</c:v>
                </c:pt>
                <c:pt idx="72741">
                  <c:v>818008771.29999995</c:v>
                </c:pt>
                <c:pt idx="72742">
                  <c:v>818020016.79999995</c:v>
                </c:pt>
                <c:pt idx="72743">
                  <c:v>818031262.29999995</c:v>
                </c:pt>
                <c:pt idx="72744">
                  <c:v>818042507.79999995</c:v>
                </c:pt>
                <c:pt idx="72745">
                  <c:v>818053753.29999995</c:v>
                </c:pt>
                <c:pt idx="72746">
                  <c:v>818064998.79999995</c:v>
                </c:pt>
                <c:pt idx="72747">
                  <c:v>818076244.29999995</c:v>
                </c:pt>
                <c:pt idx="72748">
                  <c:v>818087489.79999995</c:v>
                </c:pt>
                <c:pt idx="72749">
                  <c:v>818098735.29999995</c:v>
                </c:pt>
                <c:pt idx="72750">
                  <c:v>818109980.79999995</c:v>
                </c:pt>
                <c:pt idx="72751">
                  <c:v>818121226.29999995</c:v>
                </c:pt>
                <c:pt idx="72752">
                  <c:v>818132471.79999995</c:v>
                </c:pt>
                <c:pt idx="72753">
                  <c:v>818143717.29999995</c:v>
                </c:pt>
                <c:pt idx="72754">
                  <c:v>818154962.79999995</c:v>
                </c:pt>
                <c:pt idx="72755">
                  <c:v>818166208.29999995</c:v>
                </c:pt>
                <c:pt idx="72756">
                  <c:v>818177453.79999995</c:v>
                </c:pt>
                <c:pt idx="72757">
                  <c:v>818188699.29999995</c:v>
                </c:pt>
                <c:pt idx="72758">
                  <c:v>818199944.79999995</c:v>
                </c:pt>
                <c:pt idx="72759">
                  <c:v>818211190.29999995</c:v>
                </c:pt>
                <c:pt idx="72760">
                  <c:v>818222435.79999995</c:v>
                </c:pt>
                <c:pt idx="72761">
                  <c:v>818233681.29999995</c:v>
                </c:pt>
                <c:pt idx="72762">
                  <c:v>818244926.79999995</c:v>
                </c:pt>
                <c:pt idx="72763">
                  <c:v>818256172.29999995</c:v>
                </c:pt>
                <c:pt idx="72764">
                  <c:v>818267417.79999995</c:v>
                </c:pt>
                <c:pt idx="72765">
                  <c:v>818278663.29999995</c:v>
                </c:pt>
                <c:pt idx="72766">
                  <c:v>818289908.79999995</c:v>
                </c:pt>
                <c:pt idx="72767">
                  <c:v>818301154.29999995</c:v>
                </c:pt>
                <c:pt idx="72768">
                  <c:v>818312399.79999995</c:v>
                </c:pt>
                <c:pt idx="72769">
                  <c:v>818323645.29999995</c:v>
                </c:pt>
                <c:pt idx="72770">
                  <c:v>818334890.79999995</c:v>
                </c:pt>
                <c:pt idx="72771">
                  <c:v>818346136.29999995</c:v>
                </c:pt>
                <c:pt idx="72772">
                  <c:v>818357381.79999995</c:v>
                </c:pt>
                <c:pt idx="72773">
                  <c:v>818368627.29999995</c:v>
                </c:pt>
                <c:pt idx="72774">
                  <c:v>818379872.79999995</c:v>
                </c:pt>
                <c:pt idx="72775">
                  <c:v>818391118.29999995</c:v>
                </c:pt>
                <c:pt idx="72776">
                  <c:v>818402363.79999995</c:v>
                </c:pt>
                <c:pt idx="72777">
                  <c:v>818413609.29999995</c:v>
                </c:pt>
                <c:pt idx="72778">
                  <c:v>818424854.79999995</c:v>
                </c:pt>
                <c:pt idx="72779">
                  <c:v>818436100.29999995</c:v>
                </c:pt>
                <c:pt idx="72780">
                  <c:v>818447345.79999995</c:v>
                </c:pt>
                <c:pt idx="72781">
                  <c:v>818458591.29999995</c:v>
                </c:pt>
                <c:pt idx="72782">
                  <c:v>818469836.79999995</c:v>
                </c:pt>
                <c:pt idx="72783">
                  <c:v>818481082.29999995</c:v>
                </c:pt>
                <c:pt idx="72784">
                  <c:v>818492327.79999995</c:v>
                </c:pt>
                <c:pt idx="72785">
                  <c:v>818503573.20000005</c:v>
                </c:pt>
                <c:pt idx="72786">
                  <c:v>818514818.70000005</c:v>
                </c:pt>
                <c:pt idx="72787">
                  <c:v>818526064.20000005</c:v>
                </c:pt>
                <c:pt idx="72788">
                  <c:v>818537309.70000005</c:v>
                </c:pt>
                <c:pt idx="72789">
                  <c:v>818548555.20000005</c:v>
                </c:pt>
                <c:pt idx="72790">
                  <c:v>818559800.70000005</c:v>
                </c:pt>
                <c:pt idx="72791">
                  <c:v>818571046.20000005</c:v>
                </c:pt>
                <c:pt idx="72792">
                  <c:v>818582291.70000005</c:v>
                </c:pt>
                <c:pt idx="72793">
                  <c:v>818593537.20000005</c:v>
                </c:pt>
                <c:pt idx="72794">
                  <c:v>818604782.70000005</c:v>
                </c:pt>
                <c:pt idx="72795">
                  <c:v>818616028.20000005</c:v>
                </c:pt>
                <c:pt idx="72796">
                  <c:v>818627273.70000005</c:v>
                </c:pt>
                <c:pt idx="72797">
                  <c:v>818638519.20000005</c:v>
                </c:pt>
                <c:pt idx="72798">
                  <c:v>818649764.70000005</c:v>
                </c:pt>
                <c:pt idx="72799">
                  <c:v>818661010.20000005</c:v>
                </c:pt>
                <c:pt idx="72800">
                  <c:v>818672255.70000005</c:v>
                </c:pt>
                <c:pt idx="72801">
                  <c:v>818683501.20000005</c:v>
                </c:pt>
                <c:pt idx="72802">
                  <c:v>818694746.70000005</c:v>
                </c:pt>
                <c:pt idx="72803">
                  <c:v>818705992.20000005</c:v>
                </c:pt>
                <c:pt idx="72804">
                  <c:v>818717237.70000005</c:v>
                </c:pt>
                <c:pt idx="72805">
                  <c:v>818728483.20000005</c:v>
                </c:pt>
                <c:pt idx="72806">
                  <c:v>818739728.70000005</c:v>
                </c:pt>
                <c:pt idx="72807">
                  <c:v>818750974.20000005</c:v>
                </c:pt>
                <c:pt idx="72808">
                  <c:v>818762219.70000005</c:v>
                </c:pt>
                <c:pt idx="72809">
                  <c:v>818773465.20000005</c:v>
                </c:pt>
                <c:pt idx="72810">
                  <c:v>818784710.70000005</c:v>
                </c:pt>
                <c:pt idx="72811">
                  <c:v>818795956.20000005</c:v>
                </c:pt>
                <c:pt idx="72812">
                  <c:v>818807201.70000005</c:v>
                </c:pt>
                <c:pt idx="72813">
                  <c:v>818818447.20000005</c:v>
                </c:pt>
                <c:pt idx="72814">
                  <c:v>818829692.70000005</c:v>
                </c:pt>
                <c:pt idx="72815">
                  <c:v>818840938.20000005</c:v>
                </c:pt>
                <c:pt idx="72816">
                  <c:v>818852183.70000005</c:v>
                </c:pt>
                <c:pt idx="72817">
                  <c:v>818863429.20000005</c:v>
                </c:pt>
                <c:pt idx="72818">
                  <c:v>818874674.70000005</c:v>
                </c:pt>
                <c:pt idx="72819">
                  <c:v>818885920.20000005</c:v>
                </c:pt>
                <c:pt idx="72820">
                  <c:v>818897165.70000005</c:v>
                </c:pt>
                <c:pt idx="72821">
                  <c:v>818908411.20000005</c:v>
                </c:pt>
                <c:pt idx="72822">
                  <c:v>818919656.70000005</c:v>
                </c:pt>
                <c:pt idx="72823">
                  <c:v>818930902.20000005</c:v>
                </c:pt>
                <c:pt idx="72824">
                  <c:v>818942147.70000005</c:v>
                </c:pt>
                <c:pt idx="72825">
                  <c:v>818953393.20000005</c:v>
                </c:pt>
                <c:pt idx="72826">
                  <c:v>818964638.70000005</c:v>
                </c:pt>
                <c:pt idx="72827">
                  <c:v>818975884.20000005</c:v>
                </c:pt>
                <c:pt idx="72828">
                  <c:v>818987129.70000005</c:v>
                </c:pt>
                <c:pt idx="72829">
                  <c:v>818998375.20000005</c:v>
                </c:pt>
                <c:pt idx="72830">
                  <c:v>819009620.70000005</c:v>
                </c:pt>
                <c:pt idx="72831">
                  <c:v>819020866.20000005</c:v>
                </c:pt>
                <c:pt idx="72832">
                  <c:v>819032111.70000005</c:v>
                </c:pt>
                <c:pt idx="72833">
                  <c:v>819043357.20000005</c:v>
                </c:pt>
                <c:pt idx="72834">
                  <c:v>819054602.70000005</c:v>
                </c:pt>
                <c:pt idx="72835">
                  <c:v>819065848.10000002</c:v>
                </c:pt>
                <c:pt idx="72836">
                  <c:v>819077093.60000002</c:v>
                </c:pt>
                <c:pt idx="72837">
                  <c:v>819088339.10000002</c:v>
                </c:pt>
                <c:pt idx="72838">
                  <c:v>819099584.60000002</c:v>
                </c:pt>
                <c:pt idx="72839">
                  <c:v>819110830.10000002</c:v>
                </c:pt>
                <c:pt idx="72840">
                  <c:v>819122075.60000002</c:v>
                </c:pt>
                <c:pt idx="72841">
                  <c:v>819133321.10000002</c:v>
                </c:pt>
                <c:pt idx="72842">
                  <c:v>819144566.60000002</c:v>
                </c:pt>
                <c:pt idx="72843">
                  <c:v>819155812.10000002</c:v>
                </c:pt>
                <c:pt idx="72844">
                  <c:v>819167057.60000002</c:v>
                </c:pt>
                <c:pt idx="72845">
                  <c:v>819178303.10000002</c:v>
                </c:pt>
                <c:pt idx="72846">
                  <c:v>819189548.60000002</c:v>
                </c:pt>
                <c:pt idx="72847">
                  <c:v>819200794.10000002</c:v>
                </c:pt>
                <c:pt idx="72848">
                  <c:v>819212039.60000002</c:v>
                </c:pt>
                <c:pt idx="72849">
                  <c:v>819223285.10000002</c:v>
                </c:pt>
                <c:pt idx="72850">
                  <c:v>819234530.60000002</c:v>
                </c:pt>
                <c:pt idx="72851">
                  <c:v>819245776.10000002</c:v>
                </c:pt>
                <c:pt idx="72852">
                  <c:v>819257021.60000002</c:v>
                </c:pt>
                <c:pt idx="72853">
                  <c:v>819268267.10000002</c:v>
                </c:pt>
                <c:pt idx="72854">
                  <c:v>819279512.60000002</c:v>
                </c:pt>
                <c:pt idx="72855">
                  <c:v>819290758.10000002</c:v>
                </c:pt>
                <c:pt idx="72856">
                  <c:v>819302003.60000002</c:v>
                </c:pt>
                <c:pt idx="72857">
                  <c:v>819313249.10000002</c:v>
                </c:pt>
                <c:pt idx="72858">
                  <c:v>819324494.60000002</c:v>
                </c:pt>
                <c:pt idx="72859">
                  <c:v>819335740.10000002</c:v>
                </c:pt>
                <c:pt idx="72860">
                  <c:v>819346985.60000002</c:v>
                </c:pt>
                <c:pt idx="72861">
                  <c:v>819358231.10000002</c:v>
                </c:pt>
                <c:pt idx="72862">
                  <c:v>819369476.60000002</c:v>
                </c:pt>
                <c:pt idx="72863">
                  <c:v>819380722.10000002</c:v>
                </c:pt>
                <c:pt idx="72864">
                  <c:v>819391967.60000002</c:v>
                </c:pt>
                <c:pt idx="72865">
                  <c:v>819403213.10000002</c:v>
                </c:pt>
                <c:pt idx="72866">
                  <c:v>819414458.60000002</c:v>
                </c:pt>
                <c:pt idx="72867">
                  <c:v>819425704.10000002</c:v>
                </c:pt>
                <c:pt idx="72868">
                  <c:v>819436949.60000002</c:v>
                </c:pt>
                <c:pt idx="72869">
                  <c:v>819448195.10000002</c:v>
                </c:pt>
                <c:pt idx="72870">
                  <c:v>819459440.60000002</c:v>
                </c:pt>
                <c:pt idx="72871">
                  <c:v>819470686.10000002</c:v>
                </c:pt>
                <c:pt idx="72872">
                  <c:v>819481931.60000002</c:v>
                </c:pt>
                <c:pt idx="72873">
                  <c:v>819493177.10000002</c:v>
                </c:pt>
                <c:pt idx="72874">
                  <c:v>819504422.60000002</c:v>
                </c:pt>
                <c:pt idx="72875">
                  <c:v>819515668.10000002</c:v>
                </c:pt>
                <c:pt idx="72876">
                  <c:v>819526913.60000002</c:v>
                </c:pt>
                <c:pt idx="72877">
                  <c:v>819538159.10000002</c:v>
                </c:pt>
                <c:pt idx="72878">
                  <c:v>819549404.60000002</c:v>
                </c:pt>
                <c:pt idx="72879">
                  <c:v>819560650.10000002</c:v>
                </c:pt>
                <c:pt idx="72880">
                  <c:v>819571895.60000002</c:v>
                </c:pt>
                <c:pt idx="72881">
                  <c:v>819583141.10000002</c:v>
                </c:pt>
                <c:pt idx="72882">
                  <c:v>819594386.60000002</c:v>
                </c:pt>
                <c:pt idx="72883">
                  <c:v>819605632.10000002</c:v>
                </c:pt>
                <c:pt idx="72884">
                  <c:v>819616877.60000002</c:v>
                </c:pt>
                <c:pt idx="72885">
                  <c:v>819628123.10000002</c:v>
                </c:pt>
                <c:pt idx="72886">
                  <c:v>819639368.5</c:v>
                </c:pt>
                <c:pt idx="72887">
                  <c:v>819650614</c:v>
                </c:pt>
                <c:pt idx="72888">
                  <c:v>819661859.5</c:v>
                </c:pt>
                <c:pt idx="72889">
                  <c:v>819673105</c:v>
                </c:pt>
                <c:pt idx="72890">
                  <c:v>819684350.5</c:v>
                </c:pt>
                <c:pt idx="72891">
                  <c:v>819695596</c:v>
                </c:pt>
                <c:pt idx="72892">
                  <c:v>819706841.5</c:v>
                </c:pt>
                <c:pt idx="72893">
                  <c:v>819718087</c:v>
                </c:pt>
                <c:pt idx="72894">
                  <c:v>819729332.5</c:v>
                </c:pt>
                <c:pt idx="72895">
                  <c:v>819740578</c:v>
                </c:pt>
                <c:pt idx="72896">
                  <c:v>819751823.5</c:v>
                </c:pt>
                <c:pt idx="72897">
                  <c:v>819763069</c:v>
                </c:pt>
                <c:pt idx="72898">
                  <c:v>819774314.5</c:v>
                </c:pt>
                <c:pt idx="72899">
                  <c:v>819785560</c:v>
                </c:pt>
                <c:pt idx="72900">
                  <c:v>819796805.5</c:v>
                </c:pt>
                <c:pt idx="72901">
                  <c:v>819808051</c:v>
                </c:pt>
                <c:pt idx="72902">
                  <c:v>819819296.5</c:v>
                </c:pt>
                <c:pt idx="72903">
                  <c:v>819830542</c:v>
                </c:pt>
                <c:pt idx="72904">
                  <c:v>819841787.5</c:v>
                </c:pt>
                <c:pt idx="72905">
                  <c:v>819853033</c:v>
                </c:pt>
                <c:pt idx="72906">
                  <c:v>819864278.5</c:v>
                </c:pt>
                <c:pt idx="72907">
                  <c:v>819875524</c:v>
                </c:pt>
                <c:pt idx="72908">
                  <c:v>819886769.5</c:v>
                </c:pt>
                <c:pt idx="72909">
                  <c:v>819898015</c:v>
                </c:pt>
                <c:pt idx="72910">
                  <c:v>819909260.5</c:v>
                </c:pt>
                <c:pt idx="72911">
                  <c:v>819920506</c:v>
                </c:pt>
                <c:pt idx="72912">
                  <c:v>819931751.5</c:v>
                </c:pt>
                <c:pt idx="72913">
                  <c:v>819942997</c:v>
                </c:pt>
                <c:pt idx="72914">
                  <c:v>819954242.5</c:v>
                </c:pt>
                <c:pt idx="72915">
                  <c:v>819965488</c:v>
                </c:pt>
                <c:pt idx="72916">
                  <c:v>819976733.5</c:v>
                </c:pt>
                <c:pt idx="72917">
                  <c:v>819987979</c:v>
                </c:pt>
                <c:pt idx="72918">
                  <c:v>819999224.5</c:v>
                </c:pt>
                <c:pt idx="72919">
                  <c:v>820010470</c:v>
                </c:pt>
                <c:pt idx="72920">
                  <c:v>820021715.5</c:v>
                </c:pt>
                <c:pt idx="72921">
                  <c:v>820032961</c:v>
                </c:pt>
                <c:pt idx="72922">
                  <c:v>820044206.5</c:v>
                </c:pt>
                <c:pt idx="72923">
                  <c:v>820055452</c:v>
                </c:pt>
                <c:pt idx="72924">
                  <c:v>820066697.5</c:v>
                </c:pt>
                <c:pt idx="72925">
                  <c:v>820077943</c:v>
                </c:pt>
                <c:pt idx="72926">
                  <c:v>820089188.5</c:v>
                </c:pt>
                <c:pt idx="72927">
                  <c:v>820100434</c:v>
                </c:pt>
                <c:pt idx="72928">
                  <c:v>820111679.5</c:v>
                </c:pt>
                <c:pt idx="72929">
                  <c:v>820122925</c:v>
                </c:pt>
                <c:pt idx="72930">
                  <c:v>820134170.5</c:v>
                </c:pt>
                <c:pt idx="72931">
                  <c:v>820145416</c:v>
                </c:pt>
                <c:pt idx="72932">
                  <c:v>820156661.5</c:v>
                </c:pt>
                <c:pt idx="72933">
                  <c:v>820167907</c:v>
                </c:pt>
                <c:pt idx="72934">
                  <c:v>820179152.5</c:v>
                </c:pt>
                <c:pt idx="72935">
                  <c:v>820190398</c:v>
                </c:pt>
                <c:pt idx="72936">
                  <c:v>820201643.39999998</c:v>
                </c:pt>
                <c:pt idx="72937">
                  <c:v>820212888.89999998</c:v>
                </c:pt>
                <c:pt idx="72938">
                  <c:v>820224134.39999998</c:v>
                </c:pt>
                <c:pt idx="72939">
                  <c:v>820235379.89999998</c:v>
                </c:pt>
                <c:pt idx="72940">
                  <c:v>820246625.39999998</c:v>
                </c:pt>
                <c:pt idx="72941">
                  <c:v>820257870.89999998</c:v>
                </c:pt>
                <c:pt idx="72942">
                  <c:v>820269116.39999998</c:v>
                </c:pt>
                <c:pt idx="72943">
                  <c:v>820280361.89999998</c:v>
                </c:pt>
                <c:pt idx="72944">
                  <c:v>820291607.39999998</c:v>
                </c:pt>
                <c:pt idx="72945">
                  <c:v>820302852.89999998</c:v>
                </c:pt>
                <c:pt idx="72946">
                  <c:v>820314098.39999998</c:v>
                </c:pt>
                <c:pt idx="72947">
                  <c:v>820325343.89999998</c:v>
                </c:pt>
                <c:pt idx="72948">
                  <c:v>820336589.39999998</c:v>
                </c:pt>
                <c:pt idx="72949">
                  <c:v>820347834.89999998</c:v>
                </c:pt>
                <c:pt idx="72950">
                  <c:v>820359080.39999998</c:v>
                </c:pt>
                <c:pt idx="72951">
                  <c:v>820370325.89999998</c:v>
                </c:pt>
                <c:pt idx="72952">
                  <c:v>820381571.39999998</c:v>
                </c:pt>
                <c:pt idx="72953">
                  <c:v>820392816.89999998</c:v>
                </c:pt>
                <c:pt idx="72954">
                  <c:v>820404062.39999998</c:v>
                </c:pt>
                <c:pt idx="72955">
                  <c:v>820415307.89999998</c:v>
                </c:pt>
                <c:pt idx="72956">
                  <c:v>820426553.39999998</c:v>
                </c:pt>
                <c:pt idx="72957">
                  <c:v>820437798.89999998</c:v>
                </c:pt>
                <c:pt idx="72958">
                  <c:v>820449044.39999998</c:v>
                </c:pt>
                <c:pt idx="72959">
                  <c:v>820460289.89999998</c:v>
                </c:pt>
                <c:pt idx="72960">
                  <c:v>820471535.39999998</c:v>
                </c:pt>
                <c:pt idx="72961">
                  <c:v>820482780.89999998</c:v>
                </c:pt>
                <c:pt idx="72962">
                  <c:v>820494026.39999998</c:v>
                </c:pt>
                <c:pt idx="72963">
                  <c:v>820505271.89999998</c:v>
                </c:pt>
                <c:pt idx="72964">
                  <c:v>820516517.39999998</c:v>
                </c:pt>
                <c:pt idx="72965">
                  <c:v>820527762.89999998</c:v>
                </c:pt>
                <c:pt idx="72966">
                  <c:v>820539008.39999998</c:v>
                </c:pt>
                <c:pt idx="72967">
                  <c:v>820550253.89999998</c:v>
                </c:pt>
                <c:pt idx="72968">
                  <c:v>820561499.39999998</c:v>
                </c:pt>
                <c:pt idx="72969">
                  <c:v>820572744.89999998</c:v>
                </c:pt>
                <c:pt idx="72970">
                  <c:v>820583990.39999998</c:v>
                </c:pt>
                <c:pt idx="72971">
                  <c:v>820595235.89999998</c:v>
                </c:pt>
                <c:pt idx="72972">
                  <c:v>820606481.39999998</c:v>
                </c:pt>
                <c:pt idx="72973">
                  <c:v>820617726.89999998</c:v>
                </c:pt>
                <c:pt idx="72974">
                  <c:v>820628972.39999998</c:v>
                </c:pt>
                <c:pt idx="72975">
                  <c:v>820640217.89999998</c:v>
                </c:pt>
                <c:pt idx="72976">
                  <c:v>820651463.39999998</c:v>
                </c:pt>
                <c:pt idx="72977">
                  <c:v>820662708.89999998</c:v>
                </c:pt>
                <c:pt idx="72978">
                  <c:v>820673954.39999998</c:v>
                </c:pt>
                <c:pt idx="72979">
                  <c:v>820685199.89999998</c:v>
                </c:pt>
                <c:pt idx="72980">
                  <c:v>820696445.39999998</c:v>
                </c:pt>
                <c:pt idx="72981">
                  <c:v>820707690.89999998</c:v>
                </c:pt>
                <c:pt idx="72982">
                  <c:v>820718936.39999998</c:v>
                </c:pt>
                <c:pt idx="72983">
                  <c:v>820730181.89999998</c:v>
                </c:pt>
                <c:pt idx="72984">
                  <c:v>820741427.39999998</c:v>
                </c:pt>
                <c:pt idx="72985">
                  <c:v>820752672.89999998</c:v>
                </c:pt>
                <c:pt idx="72986">
                  <c:v>820763918.29999995</c:v>
                </c:pt>
                <c:pt idx="72987">
                  <c:v>820775163.79999995</c:v>
                </c:pt>
                <c:pt idx="72988">
                  <c:v>820786409.29999995</c:v>
                </c:pt>
                <c:pt idx="72989">
                  <c:v>820797654.79999995</c:v>
                </c:pt>
                <c:pt idx="72990">
                  <c:v>820808900.29999995</c:v>
                </c:pt>
                <c:pt idx="72991">
                  <c:v>820820145.79999995</c:v>
                </c:pt>
                <c:pt idx="72992">
                  <c:v>820831391.29999995</c:v>
                </c:pt>
                <c:pt idx="72993">
                  <c:v>820842636.79999995</c:v>
                </c:pt>
                <c:pt idx="72994">
                  <c:v>820853882.29999995</c:v>
                </c:pt>
                <c:pt idx="72995">
                  <c:v>820865127.79999995</c:v>
                </c:pt>
                <c:pt idx="72996">
                  <c:v>820876373.29999995</c:v>
                </c:pt>
                <c:pt idx="72997">
                  <c:v>820887618.79999995</c:v>
                </c:pt>
                <c:pt idx="72998">
                  <c:v>820898864.29999995</c:v>
                </c:pt>
                <c:pt idx="72999">
                  <c:v>820910109.79999995</c:v>
                </c:pt>
                <c:pt idx="73000">
                  <c:v>820921355.29999995</c:v>
                </c:pt>
                <c:pt idx="73001">
                  <c:v>820932600.79999995</c:v>
                </c:pt>
                <c:pt idx="73002">
                  <c:v>820943846.29999995</c:v>
                </c:pt>
                <c:pt idx="73003">
                  <c:v>820955091.79999995</c:v>
                </c:pt>
                <c:pt idx="73004">
                  <c:v>820966337.29999995</c:v>
                </c:pt>
                <c:pt idx="73005">
                  <c:v>820977582.79999995</c:v>
                </c:pt>
                <c:pt idx="73006">
                  <c:v>820988828.29999995</c:v>
                </c:pt>
                <c:pt idx="73007">
                  <c:v>821000073.79999995</c:v>
                </c:pt>
                <c:pt idx="73008">
                  <c:v>821011319.29999995</c:v>
                </c:pt>
                <c:pt idx="73009">
                  <c:v>821022564.79999995</c:v>
                </c:pt>
                <c:pt idx="73010">
                  <c:v>821033810.29999995</c:v>
                </c:pt>
                <c:pt idx="73011">
                  <c:v>821045055.79999995</c:v>
                </c:pt>
                <c:pt idx="73012">
                  <c:v>821056301.29999995</c:v>
                </c:pt>
                <c:pt idx="73013">
                  <c:v>821067546.79999995</c:v>
                </c:pt>
                <c:pt idx="73014">
                  <c:v>821078792.29999995</c:v>
                </c:pt>
                <c:pt idx="73015">
                  <c:v>821090037.79999995</c:v>
                </c:pt>
                <c:pt idx="73016">
                  <c:v>821101283.29999995</c:v>
                </c:pt>
                <c:pt idx="73017">
                  <c:v>821112528.79999995</c:v>
                </c:pt>
                <c:pt idx="73018">
                  <c:v>821123774.29999995</c:v>
                </c:pt>
                <c:pt idx="73019">
                  <c:v>821135019.79999995</c:v>
                </c:pt>
                <c:pt idx="73020">
                  <c:v>821146265.29999995</c:v>
                </c:pt>
                <c:pt idx="73021">
                  <c:v>821157510.79999995</c:v>
                </c:pt>
                <c:pt idx="73022">
                  <c:v>821168756.29999995</c:v>
                </c:pt>
                <c:pt idx="73023">
                  <c:v>821180001.79999995</c:v>
                </c:pt>
                <c:pt idx="73024">
                  <c:v>821191247.29999995</c:v>
                </c:pt>
                <c:pt idx="73025">
                  <c:v>821202492.79999995</c:v>
                </c:pt>
                <c:pt idx="73026">
                  <c:v>821213738.29999995</c:v>
                </c:pt>
                <c:pt idx="73027">
                  <c:v>821224983.79999995</c:v>
                </c:pt>
                <c:pt idx="73028">
                  <c:v>821236229.29999995</c:v>
                </c:pt>
                <c:pt idx="73029">
                  <c:v>821247474.79999995</c:v>
                </c:pt>
                <c:pt idx="73030">
                  <c:v>821258720.29999995</c:v>
                </c:pt>
                <c:pt idx="73031">
                  <c:v>821269965.79999995</c:v>
                </c:pt>
                <c:pt idx="73032">
                  <c:v>821281211.29999995</c:v>
                </c:pt>
                <c:pt idx="73033">
                  <c:v>821292456.79999995</c:v>
                </c:pt>
                <c:pt idx="73034">
                  <c:v>821303702.29999995</c:v>
                </c:pt>
                <c:pt idx="73035">
                  <c:v>821314947.79999995</c:v>
                </c:pt>
                <c:pt idx="73036">
                  <c:v>821326193.29999995</c:v>
                </c:pt>
                <c:pt idx="73037">
                  <c:v>821337438.70000005</c:v>
                </c:pt>
                <c:pt idx="73038">
                  <c:v>821348684.20000005</c:v>
                </c:pt>
                <c:pt idx="73039">
                  <c:v>821359929.70000005</c:v>
                </c:pt>
                <c:pt idx="73040">
                  <c:v>821371175.20000005</c:v>
                </c:pt>
                <c:pt idx="73041">
                  <c:v>821382420.70000005</c:v>
                </c:pt>
                <c:pt idx="73042">
                  <c:v>821393666.20000005</c:v>
                </c:pt>
                <c:pt idx="73043">
                  <c:v>821404911.70000005</c:v>
                </c:pt>
                <c:pt idx="73044">
                  <c:v>821416157.20000005</c:v>
                </c:pt>
                <c:pt idx="73045">
                  <c:v>821427402.70000005</c:v>
                </c:pt>
                <c:pt idx="73046">
                  <c:v>821438648.20000005</c:v>
                </c:pt>
                <c:pt idx="73047">
                  <c:v>821449893.70000005</c:v>
                </c:pt>
                <c:pt idx="73048">
                  <c:v>821461139.20000005</c:v>
                </c:pt>
                <c:pt idx="73049">
                  <c:v>821472384.70000005</c:v>
                </c:pt>
                <c:pt idx="73050">
                  <c:v>821483630.20000005</c:v>
                </c:pt>
                <c:pt idx="73051">
                  <c:v>821494875.70000005</c:v>
                </c:pt>
                <c:pt idx="73052">
                  <c:v>821506121.20000005</c:v>
                </c:pt>
                <c:pt idx="73053">
                  <c:v>821517366.70000005</c:v>
                </c:pt>
                <c:pt idx="73054">
                  <c:v>821528612.20000005</c:v>
                </c:pt>
                <c:pt idx="73055">
                  <c:v>821539857.70000005</c:v>
                </c:pt>
                <c:pt idx="73056">
                  <c:v>821551103.20000005</c:v>
                </c:pt>
                <c:pt idx="73057">
                  <c:v>821562348.70000005</c:v>
                </c:pt>
                <c:pt idx="73058">
                  <c:v>821573594.20000005</c:v>
                </c:pt>
                <c:pt idx="73059">
                  <c:v>821584839.70000005</c:v>
                </c:pt>
                <c:pt idx="73060">
                  <c:v>821596085.20000005</c:v>
                </c:pt>
                <c:pt idx="73061">
                  <c:v>821607330.70000005</c:v>
                </c:pt>
                <c:pt idx="73062">
                  <c:v>821618576.20000005</c:v>
                </c:pt>
                <c:pt idx="73063">
                  <c:v>821629821.70000005</c:v>
                </c:pt>
                <c:pt idx="73064">
                  <c:v>821641067.20000005</c:v>
                </c:pt>
                <c:pt idx="73065">
                  <c:v>821652312.70000005</c:v>
                </c:pt>
                <c:pt idx="73066">
                  <c:v>821663558.20000005</c:v>
                </c:pt>
                <c:pt idx="73067">
                  <c:v>821674803.70000005</c:v>
                </c:pt>
                <c:pt idx="73068">
                  <c:v>821686049.20000005</c:v>
                </c:pt>
                <c:pt idx="73069">
                  <c:v>821697294.70000005</c:v>
                </c:pt>
                <c:pt idx="73070">
                  <c:v>821708540.20000005</c:v>
                </c:pt>
                <c:pt idx="73071">
                  <c:v>821719785.70000005</c:v>
                </c:pt>
                <c:pt idx="73072">
                  <c:v>821731031.20000005</c:v>
                </c:pt>
                <c:pt idx="73073">
                  <c:v>821742276.70000005</c:v>
                </c:pt>
                <c:pt idx="73074">
                  <c:v>821753522.20000005</c:v>
                </c:pt>
                <c:pt idx="73075">
                  <c:v>821764767.70000005</c:v>
                </c:pt>
                <c:pt idx="73076">
                  <c:v>821776013.20000005</c:v>
                </c:pt>
                <c:pt idx="73077">
                  <c:v>821787258.70000005</c:v>
                </c:pt>
                <c:pt idx="73078">
                  <c:v>821798504.20000005</c:v>
                </c:pt>
                <c:pt idx="73079">
                  <c:v>821809749.70000005</c:v>
                </c:pt>
                <c:pt idx="73080">
                  <c:v>821820995.20000005</c:v>
                </c:pt>
                <c:pt idx="73081">
                  <c:v>821832240.70000005</c:v>
                </c:pt>
                <c:pt idx="73082">
                  <c:v>821843486.20000005</c:v>
                </c:pt>
                <c:pt idx="73083">
                  <c:v>821854731.70000005</c:v>
                </c:pt>
                <c:pt idx="73084">
                  <c:v>821865977.20000005</c:v>
                </c:pt>
                <c:pt idx="73085">
                  <c:v>821877222.70000005</c:v>
                </c:pt>
                <c:pt idx="73086">
                  <c:v>821888468.20000005</c:v>
                </c:pt>
                <c:pt idx="73087">
                  <c:v>821899713.60000002</c:v>
                </c:pt>
                <c:pt idx="73088">
                  <c:v>821910959.10000002</c:v>
                </c:pt>
                <c:pt idx="73089">
                  <c:v>821922204.60000002</c:v>
                </c:pt>
                <c:pt idx="73090">
                  <c:v>821933450.10000002</c:v>
                </c:pt>
                <c:pt idx="73091">
                  <c:v>821944695.60000002</c:v>
                </c:pt>
                <c:pt idx="73092">
                  <c:v>821955941.10000002</c:v>
                </c:pt>
                <c:pt idx="73093">
                  <c:v>821967186.60000002</c:v>
                </c:pt>
                <c:pt idx="73094">
                  <c:v>821978432.10000002</c:v>
                </c:pt>
                <c:pt idx="73095">
                  <c:v>821989677.60000002</c:v>
                </c:pt>
                <c:pt idx="73096">
                  <c:v>822000923.10000002</c:v>
                </c:pt>
                <c:pt idx="73097">
                  <c:v>822012168.60000002</c:v>
                </c:pt>
                <c:pt idx="73098">
                  <c:v>822023414.10000002</c:v>
                </c:pt>
                <c:pt idx="73099">
                  <c:v>822034659.60000002</c:v>
                </c:pt>
                <c:pt idx="73100">
                  <c:v>822045905.10000002</c:v>
                </c:pt>
                <c:pt idx="73101">
                  <c:v>822057150.60000002</c:v>
                </c:pt>
                <c:pt idx="73102">
                  <c:v>822068396.10000002</c:v>
                </c:pt>
                <c:pt idx="73103">
                  <c:v>822079641.60000002</c:v>
                </c:pt>
                <c:pt idx="73104">
                  <c:v>822090887.10000002</c:v>
                </c:pt>
                <c:pt idx="73105">
                  <c:v>822102132.60000002</c:v>
                </c:pt>
                <c:pt idx="73106">
                  <c:v>822113378.10000002</c:v>
                </c:pt>
                <c:pt idx="73107">
                  <c:v>822124623.60000002</c:v>
                </c:pt>
                <c:pt idx="73108">
                  <c:v>822135869.10000002</c:v>
                </c:pt>
                <c:pt idx="73109">
                  <c:v>822147114.60000002</c:v>
                </c:pt>
                <c:pt idx="73110">
                  <c:v>822158360.10000002</c:v>
                </c:pt>
                <c:pt idx="73111">
                  <c:v>822169605.60000002</c:v>
                </c:pt>
                <c:pt idx="73112">
                  <c:v>822180851.10000002</c:v>
                </c:pt>
                <c:pt idx="73113">
                  <c:v>822192096.60000002</c:v>
                </c:pt>
                <c:pt idx="73114">
                  <c:v>822203342.10000002</c:v>
                </c:pt>
                <c:pt idx="73115">
                  <c:v>822214587.60000002</c:v>
                </c:pt>
                <c:pt idx="73116">
                  <c:v>822225833.10000002</c:v>
                </c:pt>
                <c:pt idx="73117">
                  <c:v>822237078.60000002</c:v>
                </c:pt>
                <c:pt idx="73118">
                  <c:v>822248324.10000002</c:v>
                </c:pt>
                <c:pt idx="73119">
                  <c:v>822259569.60000002</c:v>
                </c:pt>
                <c:pt idx="73120">
                  <c:v>822270815.10000002</c:v>
                </c:pt>
                <c:pt idx="73121">
                  <c:v>822282060.60000002</c:v>
                </c:pt>
                <c:pt idx="73122">
                  <c:v>822293306.10000002</c:v>
                </c:pt>
                <c:pt idx="73123">
                  <c:v>822304551.60000002</c:v>
                </c:pt>
                <c:pt idx="73124">
                  <c:v>822315797.10000002</c:v>
                </c:pt>
                <c:pt idx="73125">
                  <c:v>822327042.60000002</c:v>
                </c:pt>
                <c:pt idx="73126">
                  <c:v>822338288.10000002</c:v>
                </c:pt>
                <c:pt idx="73127">
                  <c:v>822349533.60000002</c:v>
                </c:pt>
                <c:pt idx="73128">
                  <c:v>822360779.10000002</c:v>
                </c:pt>
                <c:pt idx="73129">
                  <c:v>822372024.60000002</c:v>
                </c:pt>
                <c:pt idx="73130">
                  <c:v>822383270.10000002</c:v>
                </c:pt>
                <c:pt idx="73131">
                  <c:v>822394515.60000002</c:v>
                </c:pt>
                <c:pt idx="73132">
                  <c:v>822405761.10000002</c:v>
                </c:pt>
                <c:pt idx="73133">
                  <c:v>822417006.60000002</c:v>
                </c:pt>
                <c:pt idx="73134">
                  <c:v>822428252.10000002</c:v>
                </c:pt>
                <c:pt idx="73135">
                  <c:v>822439497.60000002</c:v>
                </c:pt>
                <c:pt idx="73136">
                  <c:v>822450743.10000002</c:v>
                </c:pt>
                <c:pt idx="73137">
                  <c:v>822461988.60000002</c:v>
                </c:pt>
                <c:pt idx="73138">
                  <c:v>822473234</c:v>
                </c:pt>
                <c:pt idx="73139">
                  <c:v>822484479.5</c:v>
                </c:pt>
                <c:pt idx="73140">
                  <c:v>822495725</c:v>
                </c:pt>
                <c:pt idx="73141">
                  <c:v>822506970.5</c:v>
                </c:pt>
                <c:pt idx="73142">
                  <c:v>822518216</c:v>
                </c:pt>
                <c:pt idx="73143">
                  <c:v>822529461.5</c:v>
                </c:pt>
                <c:pt idx="73144">
                  <c:v>822540707</c:v>
                </c:pt>
                <c:pt idx="73145">
                  <c:v>822551952.5</c:v>
                </c:pt>
                <c:pt idx="73146">
                  <c:v>822563198</c:v>
                </c:pt>
                <c:pt idx="73147">
                  <c:v>822574443.5</c:v>
                </c:pt>
                <c:pt idx="73148">
                  <c:v>822585689</c:v>
                </c:pt>
                <c:pt idx="73149">
                  <c:v>822596934.5</c:v>
                </c:pt>
                <c:pt idx="73150">
                  <c:v>822608180</c:v>
                </c:pt>
                <c:pt idx="73151">
                  <c:v>822619425.5</c:v>
                </c:pt>
                <c:pt idx="73152">
                  <c:v>822630671</c:v>
                </c:pt>
                <c:pt idx="73153">
                  <c:v>822641916.5</c:v>
                </c:pt>
                <c:pt idx="73154">
                  <c:v>822653162</c:v>
                </c:pt>
                <c:pt idx="73155">
                  <c:v>822664407.5</c:v>
                </c:pt>
                <c:pt idx="73156">
                  <c:v>822675653</c:v>
                </c:pt>
                <c:pt idx="73157">
                  <c:v>822686898.5</c:v>
                </c:pt>
                <c:pt idx="73158">
                  <c:v>822698144</c:v>
                </c:pt>
                <c:pt idx="73159">
                  <c:v>822709389.5</c:v>
                </c:pt>
                <c:pt idx="73160">
                  <c:v>822720635</c:v>
                </c:pt>
                <c:pt idx="73161">
                  <c:v>822731880.5</c:v>
                </c:pt>
                <c:pt idx="73162">
                  <c:v>822743126</c:v>
                </c:pt>
                <c:pt idx="73163">
                  <c:v>822754371.5</c:v>
                </c:pt>
                <c:pt idx="73164">
                  <c:v>822765617</c:v>
                </c:pt>
                <c:pt idx="73165">
                  <c:v>822776862.5</c:v>
                </c:pt>
                <c:pt idx="73166">
                  <c:v>822788108</c:v>
                </c:pt>
                <c:pt idx="73167">
                  <c:v>822799353.5</c:v>
                </c:pt>
                <c:pt idx="73168">
                  <c:v>822810599</c:v>
                </c:pt>
                <c:pt idx="73169">
                  <c:v>822821844.5</c:v>
                </c:pt>
                <c:pt idx="73170">
                  <c:v>822833090</c:v>
                </c:pt>
                <c:pt idx="73171">
                  <c:v>822844335.5</c:v>
                </c:pt>
                <c:pt idx="73172">
                  <c:v>822855581</c:v>
                </c:pt>
                <c:pt idx="73173">
                  <c:v>822866826.5</c:v>
                </c:pt>
                <c:pt idx="73174">
                  <c:v>822878072</c:v>
                </c:pt>
                <c:pt idx="73175">
                  <c:v>822889317.5</c:v>
                </c:pt>
                <c:pt idx="73176">
                  <c:v>822900563</c:v>
                </c:pt>
                <c:pt idx="73177">
                  <c:v>822911808.5</c:v>
                </c:pt>
                <c:pt idx="73178">
                  <c:v>822923054</c:v>
                </c:pt>
                <c:pt idx="73179">
                  <c:v>822934299.5</c:v>
                </c:pt>
                <c:pt idx="73180">
                  <c:v>822945545</c:v>
                </c:pt>
                <c:pt idx="73181">
                  <c:v>822956790.5</c:v>
                </c:pt>
                <c:pt idx="73182">
                  <c:v>822968036</c:v>
                </c:pt>
                <c:pt idx="73183">
                  <c:v>822979281.5</c:v>
                </c:pt>
                <c:pt idx="73184">
                  <c:v>822990527</c:v>
                </c:pt>
                <c:pt idx="73185">
                  <c:v>823001772.5</c:v>
                </c:pt>
                <c:pt idx="73186">
                  <c:v>823013018</c:v>
                </c:pt>
                <c:pt idx="73187">
                  <c:v>823024263.5</c:v>
                </c:pt>
                <c:pt idx="73188">
                  <c:v>823035508.89999998</c:v>
                </c:pt>
                <c:pt idx="73189">
                  <c:v>823046754.39999998</c:v>
                </c:pt>
                <c:pt idx="73190">
                  <c:v>823057999.89999998</c:v>
                </c:pt>
                <c:pt idx="73191">
                  <c:v>823069245.39999998</c:v>
                </c:pt>
                <c:pt idx="73192">
                  <c:v>823080490.89999998</c:v>
                </c:pt>
                <c:pt idx="73193">
                  <c:v>823091736.39999998</c:v>
                </c:pt>
                <c:pt idx="73194">
                  <c:v>823102981.89999998</c:v>
                </c:pt>
                <c:pt idx="73195">
                  <c:v>823114227.39999998</c:v>
                </c:pt>
                <c:pt idx="73196">
                  <c:v>823125472.89999998</c:v>
                </c:pt>
                <c:pt idx="73197">
                  <c:v>823136718.39999998</c:v>
                </c:pt>
                <c:pt idx="73198">
                  <c:v>823147963.89999998</c:v>
                </c:pt>
                <c:pt idx="73199">
                  <c:v>823159209.39999998</c:v>
                </c:pt>
                <c:pt idx="73200">
                  <c:v>823170454.89999998</c:v>
                </c:pt>
                <c:pt idx="73201">
                  <c:v>823181700.39999998</c:v>
                </c:pt>
                <c:pt idx="73202">
                  <c:v>823192945.89999998</c:v>
                </c:pt>
                <c:pt idx="73203">
                  <c:v>823204191.39999998</c:v>
                </c:pt>
                <c:pt idx="73204">
                  <c:v>823215436.89999998</c:v>
                </c:pt>
                <c:pt idx="73205">
                  <c:v>823226682.39999998</c:v>
                </c:pt>
                <c:pt idx="73206">
                  <c:v>823237927.89999998</c:v>
                </c:pt>
                <c:pt idx="73207">
                  <c:v>823249173.39999998</c:v>
                </c:pt>
                <c:pt idx="73208">
                  <c:v>823260418.89999998</c:v>
                </c:pt>
                <c:pt idx="73209">
                  <c:v>823271664.39999998</c:v>
                </c:pt>
                <c:pt idx="73210">
                  <c:v>823282909.89999998</c:v>
                </c:pt>
                <c:pt idx="73211">
                  <c:v>823294155.39999998</c:v>
                </c:pt>
                <c:pt idx="73212">
                  <c:v>823305400.89999998</c:v>
                </c:pt>
                <c:pt idx="73213">
                  <c:v>823316646.39999998</c:v>
                </c:pt>
                <c:pt idx="73214">
                  <c:v>823327891.89999998</c:v>
                </c:pt>
                <c:pt idx="73215">
                  <c:v>823339137.39999998</c:v>
                </c:pt>
                <c:pt idx="73216">
                  <c:v>823350382.89999998</c:v>
                </c:pt>
                <c:pt idx="73217">
                  <c:v>823361628.39999998</c:v>
                </c:pt>
                <c:pt idx="73218">
                  <c:v>823372873.89999998</c:v>
                </c:pt>
                <c:pt idx="73219">
                  <c:v>823384119.39999998</c:v>
                </c:pt>
                <c:pt idx="73220">
                  <c:v>823395364.89999998</c:v>
                </c:pt>
                <c:pt idx="73221">
                  <c:v>823406610.39999998</c:v>
                </c:pt>
                <c:pt idx="73222">
                  <c:v>823417855.89999998</c:v>
                </c:pt>
                <c:pt idx="73223">
                  <c:v>823429101.39999998</c:v>
                </c:pt>
                <c:pt idx="73224">
                  <c:v>823440346.89999998</c:v>
                </c:pt>
                <c:pt idx="73225">
                  <c:v>823451592.39999998</c:v>
                </c:pt>
                <c:pt idx="73226">
                  <c:v>823462837.89999998</c:v>
                </c:pt>
                <c:pt idx="73227">
                  <c:v>823474083.39999998</c:v>
                </c:pt>
                <c:pt idx="73228">
                  <c:v>823485328.89999998</c:v>
                </c:pt>
                <c:pt idx="73229">
                  <c:v>823496574.39999998</c:v>
                </c:pt>
                <c:pt idx="73230">
                  <c:v>823507819.89999998</c:v>
                </c:pt>
                <c:pt idx="73231">
                  <c:v>823519065.39999998</c:v>
                </c:pt>
                <c:pt idx="73232">
                  <c:v>823530310.89999998</c:v>
                </c:pt>
                <c:pt idx="73233">
                  <c:v>823541556.39999998</c:v>
                </c:pt>
                <c:pt idx="73234">
                  <c:v>823552801.89999998</c:v>
                </c:pt>
                <c:pt idx="73235">
                  <c:v>823564047.39999998</c:v>
                </c:pt>
                <c:pt idx="73236">
                  <c:v>823575292.89999998</c:v>
                </c:pt>
                <c:pt idx="73237">
                  <c:v>823586538.39999998</c:v>
                </c:pt>
                <c:pt idx="73238">
                  <c:v>823597783.89999998</c:v>
                </c:pt>
                <c:pt idx="73239">
                  <c:v>823609029.29999995</c:v>
                </c:pt>
                <c:pt idx="73240">
                  <c:v>823620274.79999995</c:v>
                </c:pt>
                <c:pt idx="73241">
                  <c:v>823631520.29999995</c:v>
                </c:pt>
                <c:pt idx="73242">
                  <c:v>823642765.79999995</c:v>
                </c:pt>
                <c:pt idx="73243">
                  <c:v>823654011.29999995</c:v>
                </c:pt>
                <c:pt idx="73244">
                  <c:v>823665256.79999995</c:v>
                </c:pt>
                <c:pt idx="73245">
                  <c:v>823676502.29999995</c:v>
                </c:pt>
                <c:pt idx="73246">
                  <c:v>823687747.79999995</c:v>
                </c:pt>
                <c:pt idx="73247">
                  <c:v>823698993.29999995</c:v>
                </c:pt>
                <c:pt idx="73248">
                  <c:v>823710238.79999995</c:v>
                </c:pt>
                <c:pt idx="73249">
                  <c:v>823721484.29999995</c:v>
                </c:pt>
                <c:pt idx="73250">
                  <c:v>823732729.79999995</c:v>
                </c:pt>
                <c:pt idx="73251">
                  <c:v>823743975.29999995</c:v>
                </c:pt>
                <c:pt idx="73252">
                  <c:v>823755220.79999995</c:v>
                </c:pt>
                <c:pt idx="73253">
                  <c:v>823766466.29999995</c:v>
                </c:pt>
                <c:pt idx="73254">
                  <c:v>823777711.79999995</c:v>
                </c:pt>
                <c:pt idx="73255">
                  <c:v>823788957.29999995</c:v>
                </c:pt>
                <c:pt idx="73256">
                  <c:v>823800202.79999995</c:v>
                </c:pt>
                <c:pt idx="73257">
                  <c:v>823811448.29999995</c:v>
                </c:pt>
                <c:pt idx="73258">
                  <c:v>823822693.79999995</c:v>
                </c:pt>
                <c:pt idx="73259">
                  <c:v>823833939.29999995</c:v>
                </c:pt>
                <c:pt idx="73260">
                  <c:v>823845184.79999995</c:v>
                </c:pt>
                <c:pt idx="73261">
                  <c:v>823856430.29999995</c:v>
                </c:pt>
                <c:pt idx="73262">
                  <c:v>823867675.79999995</c:v>
                </c:pt>
                <c:pt idx="73263">
                  <c:v>823878921.29999995</c:v>
                </c:pt>
                <c:pt idx="73264">
                  <c:v>823890166.79999995</c:v>
                </c:pt>
                <c:pt idx="73265">
                  <c:v>823901412.29999995</c:v>
                </c:pt>
                <c:pt idx="73266">
                  <c:v>823912657.79999995</c:v>
                </c:pt>
                <c:pt idx="73267">
                  <c:v>823923903.29999995</c:v>
                </c:pt>
                <c:pt idx="73268">
                  <c:v>823935148.79999995</c:v>
                </c:pt>
                <c:pt idx="73269">
                  <c:v>823946394.29999995</c:v>
                </c:pt>
                <c:pt idx="73270">
                  <c:v>823957639.79999995</c:v>
                </c:pt>
                <c:pt idx="73271">
                  <c:v>823968885.29999995</c:v>
                </c:pt>
                <c:pt idx="73272">
                  <c:v>823980130.79999995</c:v>
                </c:pt>
                <c:pt idx="73273">
                  <c:v>823991376.29999995</c:v>
                </c:pt>
                <c:pt idx="73274">
                  <c:v>824002621.79999995</c:v>
                </c:pt>
                <c:pt idx="73275">
                  <c:v>824013867.29999995</c:v>
                </c:pt>
                <c:pt idx="73276">
                  <c:v>824025112.79999995</c:v>
                </c:pt>
                <c:pt idx="73277">
                  <c:v>824036358.29999995</c:v>
                </c:pt>
                <c:pt idx="73278">
                  <c:v>824047603.79999995</c:v>
                </c:pt>
                <c:pt idx="73279">
                  <c:v>824058849.29999995</c:v>
                </c:pt>
                <c:pt idx="73280">
                  <c:v>824070094.79999995</c:v>
                </c:pt>
                <c:pt idx="73281">
                  <c:v>824081340.29999995</c:v>
                </c:pt>
                <c:pt idx="73282">
                  <c:v>824092585.79999995</c:v>
                </c:pt>
                <c:pt idx="73283">
                  <c:v>824103831.29999995</c:v>
                </c:pt>
                <c:pt idx="73284">
                  <c:v>824115076.79999995</c:v>
                </c:pt>
                <c:pt idx="73285">
                  <c:v>824126322.29999995</c:v>
                </c:pt>
                <c:pt idx="73286">
                  <c:v>824137567.79999995</c:v>
                </c:pt>
                <c:pt idx="73287">
                  <c:v>824148813.29999995</c:v>
                </c:pt>
                <c:pt idx="73288">
                  <c:v>824160058.79999995</c:v>
                </c:pt>
                <c:pt idx="73289">
                  <c:v>824171304.20000005</c:v>
                </c:pt>
                <c:pt idx="73290">
                  <c:v>824182549.70000005</c:v>
                </c:pt>
                <c:pt idx="73291">
                  <c:v>824193795.20000005</c:v>
                </c:pt>
                <c:pt idx="73292">
                  <c:v>824205040.70000005</c:v>
                </c:pt>
                <c:pt idx="73293">
                  <c:v>824216286.20000005</c:v>
                </c:pt>
                <c:pt idx="73294">
                  <c:v>824227531.70000005</c:v>
                </c:pt>
                <c:pt idx="73295">
                  <c:v>824238777.20000005</c:v>
                </c:pt>
                <c:pt idx="73296">
                  <c:v>824250022.70000005</c:v>
                </c:pt>
                <c:pt idx="73297">
                  <c:v>824261268.20000005</c:v>
                </c:pt>
                <c:pt idx="73298">
                  <c:v>824272513.70000005</c:v>
                </c:pt>
                <c:pt idx="73299">
                  <c:v>824283759.20000005</c:v>
                </c:pt>
                <c:pt idx="73300">
                  <c:v>824295004.70000005</c:v>
                </c:pt>
                <c:pt idx="73301">
                  <c:v>824306250.20000005</c:v>
                </c:pt>
                <c:pt idx="73302">
                  <c:v>824317495.70000005</c:v>
                </c:pt>
                <c:pt idx="73303">
                  <c:v>824328741.20000005</c:v>
                </c:pt>
                <c:pt idx="73304">
                  <c:v>824339986.70000005</c:v>
                </c:pt>
                <c:pt idx="73305">
                  <c:v>824351232.20000005</c:v>
                </c:pt>
                <c:pt idx="73306">
                  <c:v>824362477.70000005</c:v>
                </c:pt>
                <c:pt idx="73307">
                  <c:v>824373723.20000005</c:v>
                </c:pt>
                <c:pt idx="73308">
                  <c:v>824384968.70000005</c:v>
                </c:pt>
                <c:pt idx="73309">
                  <c:v>824396214.20000005</c:v>
                </c:pt>
                <c:pt idx="73310">
                  <c:v>824407459.70000005</c:v>
                </c:pt>
                <c:pt idx="73311">
                  <c:v>824418705.20000005</c:v>
                </c:pt>
                <c:pt idx="73312">
                  <c:v>824429950.70000005</c:v>
                </c:pt>
                <c:pt idx="73313">
                  <c:v>824441196.20000005</c:v>
                </c:pt>
                <c:pt idx="73314">
                  <c:v>824452441.70000005</c:v>
                </c:pt>
                <c:pt idx="73315">
                  <c:v>824463687.20000005</c:v>
                </c:pt>
                <c:pt idx="73316">
                  <c:v>824474932.70000005</c:v>
                </c:pt>
                <c:pt idx="73317">
                  <c:v>824486178.20000005</c:v>
                </c:pt>
                <c:pt idx="73318">
                  <c:v>824497423.70000005</c:v>
                </c:pt>
                <c:pt idx="73319">
                  <c:v>824508669.20000005</c:v>
                </c:pt>
                <c:pt idx="73320">
                  <c:v>824519914.70000005</c:v>
                </c:pt>
                <c:pt idx="73321">
                  <c:v>824531160.20000005</c:v>
                </c:pt>
                <c:pt idx="73322">
                  <c:v>824542405.70000005</c:v>
                </c:pt>
                <c:pt idx="73323">
                  <c:v>824553651.20000005</c:v>
                </c:pt>
                <c:pt idx="73324">
                  <c:v>824564896.70000005</c:v>
                </c:pt>
                <c:pt idx="73325">
                  <c:v>824576142.20000005</c:v>
                </c:pt>
                <c:pt idx="73326">
                  <c:v>824587387.70000005</c:v>
                </c:pt>
                <c:pt idx="73327">
                  <c:v>824598633.20000005</c:v>
                </c:pt>
                <c:pt idx="73328">
                  <c:v>824609878.70000005</c:v>
                </c:pt>
                <c:pt idx="73329">
                  <c:v>824621124.20000005</c:v>
                </c:pt>
                <c:pt idx="73330">
                  <c:v>824632369.70000005</c:v>
                </c:pt>
                <c:pt idx="73331">
                  <c:v>824643615.20000005</c:v>
                </c:pt>
                <c:pt idx="73332">
                  <c:v>824654860.70000005</c:v>
                </c:pt>
                <c:pt idx="73333">
                  <c:v>824666106.20000005</c:v>
                </c:pt>
                <c:pt idx="73334">
                  <c:v>824677351.70000005</c:v>
                </c:pt>
                <c:pt idx="73335">
                  <c:v>824688597.20000005</c:v>
                </c:pt>
                <c:pt idx="73336">
                  <c:v>824699842.70000005</c:v>
                </c:pt>
                <c:pt idx="73337">
                  <c:v>824711088.20000005</c:v>
                </c:pt>
                <c:pt idx="73338">
                  <c:v>824722333.70000005</c:v>
                </c:pt>
                <c:pt idx="73339">
                  <c:v>824733579.20000005</c:v>
                </c:pt>
                <c:pt idx="73340">
                  <c:v>824744824.60000002</c:v>
                </c:pt>
                <c:pt idx="73341">
                  <c:v>824756070.10000002</c:v>
                </c:pt>
                <c:pt idx="73342">
                  <c:v>824767315.60000002</c:v>
                </c:pt>
                <c:pt idx="73343">
                  <c:v>824778561.10000002</c:v>
                </c:pt>
                <c:pt idx="73344">
                  <c:v>824789806.60000002</c:v>
                </c:pt>
                <c:pt idx="73345">
                  <c:v>824801052.10000002</c:v>
                </c:pt>
                <c:pt idx="73346">
                  <c:v>824812297.60000002</c:v>
                </c:pt>
                <c:pt idx="73347">
                  <c:v>824823543.10000002</c:v>
                </c:pt>
                <c:pt idx="73348">
                  <c:v>824834788.60000002</c:v>
                </c:pt>
                <c:pt idx="73349">
                  <c:v>824846034.10000002</c:v>
                </c:pt>
                <c:pt idx="73350">
                  <c:v>824857279.60000002</c:v>
                </c:pt>
                <c:pt idx="73351">
                  <c:v>824868525.10000002</c:v>
                </c:pt>
                <c:pt idx="73352">
                  <c:v>824879770.60000002</c:v>
                </c:pt>
                <c:pt idx="73353">
                  <c:v>824891016.10000002</c:v>
                </c:pt>
                <c:pt idx="73354">
                  <c:v>824902261.60000002</c:v>
                </c:pt>
                <c:pt idx="73355">
                  <c:v>824913507.10000002</c:v>
                </c:pt>
                <c:pt idx="73356">
                  <c:v>824924752.60000002</c:v>
                </c:pt>
                <c:pt idx="73357">
                  <c:v>824935998.10000002</c:v>
                </c:pt>
                <c:pt idx="73358">
                  <c:v>824947243.60000002</c:v>
                </c:pt>
                <c:pt idx="73359">
                  <c:v>824958489.10000002</c:v>
                </c:pt>
                <c:pt idx="73360">
                  <c:v>824969734.60000002</c:v>
                </c:pt>
                <c:pt idx="73361">
                  <c:v>824980980.10000002</c:v>
                </c:pt>
                <c:pt idx="73362">
                  <c:v>824992225.60000002</c:v>
                </c:pt>
                <c:pt idx="73363">
                  <c:v>825003471.10000002</c:v>
                </c:pt>
                <c:pt idx="73364">
                  <c:v>825014716.60000002</c:v>
                </c:pt>
                <c:pt idx="73365">
                  <c:v>825025962.10000002</c:v>
                </c:pt>
                <c:pt idx="73366">
                  <c:v>825037207.60000002</c:v>
                </c:pt>
                <c:pt idx="73367">
                  <c:v>825048453.10000002</c:v>
                </c:pt>
                <c:pt idx="73368">
                  <c:v>825059698.60000002</c:v>
                </c:pt>
                <c:pt idx="73369">
                  <c:v>825070944.10000002</c:v>
                </c:pt>
                <c:pt idx="73370">
                  <c:v>825082189.60000002</c:v>
                </c:pt>
                <c:pt idx="73371">
                  <c:v>825093435.10000002</c:v>
                </c:pt>
                <c:pt idx="73372">
                  <c:v>825104680.60000002</c:v>
                </c:pt>
                <c:pt idx="73373">
                  <c:v>825115926.10000002</c:v>
                </c:pt>
                <c:pt idx="73374">
                  <c:v>825127171.60000002</c:v>
                </c:pt>
                <c:pt idx="73375">
                  <c:v>825138417.10000002</c:v>
                </c:pt>
                <c:pt idx="73376">
                  <c:v>825149662.60000002</c:v>
                </c:pt>
                <c:pt idx="73377">
                  <c:v>825160908.10000002</c:v>
                </c:pt>
                <c:pt idx="73378">
                  <c:v>825172153.60000002</c:v>
                </c:pt>
                <c:pt idx="73379">
                  <c:v>825183399.10000002</c:v>
                </c:pt>
                <c:pt idx="73380">
                  <c:v>825194644.60000002</c:v>
                </c:pt>
                <c:pt idx="73381">
                  <c:v>825205890.10000002</c:v>
                </c:pt>
                <c:pt idx="73382">
                  <c:v>825217135.60000002</c:v>
                </c:pt>
                <c:pt idx="73383">
                  <c:v>825228381.10000002</c:v>
                </c:pt>
                <c:pt idx="73384">
                  <c:v>825239626.60000002</c:v>
                </c:pt>
                <c:pt idx="73385">
                  <c:v>825250872.10000002</c:v>
                </c:pt>
                <c:pt idx="73386">
                  <c:v>825262117.60000002</c:v>
                </c:pt>
                <c:pt idx="73387">
                  <c:v>825273363.10000002</c:v>
                </c:pt>
                <c:pt idx="73388">
                  <c:v>825284608.60000002</c:v>
                </c:pt>
                <c:pt idx="73389">
                  <c:v>825295854.10000002</c:v>
                </c:pt>
                <c:pt idx="73390">
                  <c:v>825307099.5</c:v>
                </c:pt>
                <c:pt idx="73391">
                  <c:v>825318345</c:v>
                </c:pt>
                <c:pt idx="73392">
                  <c:v>825329590.5</c:v>
                </c:pt>
                <c:pt idx="73393">
                  <c:v>825340836</c:v>
                </c:pt>
                <c:pt idx="73394">
                  <c:v>825352081.5</c:v>
                </c:pt>
                <c:pt idx="73395">
                  <c:v>825363327</c:v>
                </c:pt>
                <c:pt idx="73396">
                  <c:v>825374572.5</c:v>
                </c:pt>
                <c:pt idx="73397">
                  <c:v>825385818</c:v>
                </c:pt>
                <c:pt idx="73398">
                  <c:v>825397063.5</c:v>
                </c:pt>
                <c:pt idx="73399">
                  <c:v>825408309</c:v>
                </c:pt>
                <c:pt idx="73400">
                  <c:v>825419554.5</c:v>
                </c:pt>
                <c:pt idx="73401">
                  <c:v>825430800</c:v>
                </c:pt>
                <c:pt idx="73402">
                  <c:v>825442045.5</c:v>
                </c:pt>
                <c:pt idx="73403">
                  <c:v>825453291</c:v>
                </c:pt>
                <c:pt idx="73404">
                  <c:v>825464536.5</c:v>
                </c:pt>
                <c:pt idx="73405">
                  <c:v>825475782</c:v>
                </c:pt>
                <c:pt idx="73406">
                  <c:v>825487027.5</c:v>
                </c:pt>
                <c:pt idx="73407">
                  <c:v>825498273</c:v>
                </c:pt>
                <c:pt idx="73408">
                  <c:v>825509518.5</c:v>
                </c:pt>
                <c:pt idx="73409">
                  <c:v>825520764</c:v>
                </c:pt>
                <c:pt idx="73410">
                  <c:v>825532009.5</c:v>
                </c:pt>
                <c:pt idx="73411">
                  <c:v>825543255</c:v>
                </c:pt>
                <c:pt idx="73412">
                  <c:v>825554500.5</c:v>
                </c:pt>
                <c:pt idx="73413">
                  <c:v>825565746</c:v>
                </c:pt>
                <c:pt idx="73414">
                  <c:v>825576991.5</c:v>
                </c:pt>
                <c:pt idx="73415">
                  <c:v>825588237</c:v>
                </c:pt>
                <c:pt idx="73416">
                  <c:v>825599482.5</c:v>
                </c:pt>
                <c:pt idx="73417">
                  <c:v>825610728</c:v>
                </c:pt>
                <c:pt idx="73418">
                  <c:v>825621973.5</c:v>
                </c:pt>
                <c:pt idx="73419">
                  <c:v>825633219</c:v>
                </c:pt>
                <c:pt idx="73420">
                  <c:v>825644464.5</c:v>
                </c:pt>
                <c:pt idx="73421">
                  <c:v>825655710</c:v>
                </c:pt>
                <c:pt idx="73422">
                  <c:v>825666955.5</c:v>
                </c:pt>
                <c:pt idx="73423">
                  <c:v>825678201</c:v>
                </c:pt>
                <c:pt idx="73424">
                  <c:v>825689446.5</c:v>
                </c:pt>
                <c:pt idx="73425">
                  <c:v>825700692</c:v>
                </c:pt>
                <c:pt idx="73426">
                  <c:v>825711937.5</c:v>
                </c:pt>
                <c:pt idx="73427">
                  <c:v>825723183</c:v>
                </c:pt>
                <c:pt idx="73428">
                  <c:v>825734428.5</c:v>
                </c:pt>
                <c:pt idx="73429">
                  <c:v>825745674</c:v>
                </c:pt>
                <c:pt idx="73430">
                  <c:v>825756919.5</c:v>
                </c:pt>
                <c:pt idx="73431">
                  <c:v>825768165</c:v>
                </c:pt>
                <c:pt idx="73432">
                  <c:v>825779410.5</c:v>
                </c:pt>
                <c:pt idx="73433">
                  <c:v>825790656</c:v>
                </c:pt>
                <c:pt idx="73434">
                  <c:v>825801901.5</c:v>
                </c:pt>
                <c:pt idx="73435">
                  <c:v>825813147</c:v>
                </c:pt>
                <c:pt idx="73436">
                  <c:v>825824392.5</c:v>
                </c:pt>
                <c:pt idx="73437">
                  <c:v>825835638</c:v>
                </c:pt>
                <c:pt idx="73438">
                  <c:v>825846883.5</c:v>
                </c:pt>
                <c:pt idx="73439">
                  <c:v>825858129</c:v>
                </c:pt>
                <c:pt idx="73440">
                  <c:v>825869374.5</c:v>
                </c:pt>
                <c:pt idx="73441">
                  <c:v>825880619.89999998</c:v>
                </c:pt>
                <c:pt idx="73442">
                  <c:v>825891865.39999998</c:v>
                </c:pt>
                <c:pt idx="73443">
                  <c:v>825903110.89999998</c:v>
                </c:pt>
                <c:pt idx="73444">
                  <c:v>825914356.39999998</c:v>
                </c:pt>
                <c:pt idx="73445">
                  <c:v>825925601.89999998</c:v>
                </c:pt>
                <c:pt idx="73446">
                  <c:v>825936847.39999998</c:v>
                </c:pt>
                <c:pt idx="73447">
                  <c:v>825948092.89999998</c:v>
                </c:pt>
                <c:pt idx="73448">
                  <c:v>825959338.39999998</c:v>
                </c:pt>
                <c:pt idx="73449">
                  <c:v>825970583.89999998</c:v>
                </c:pt>
                <c:pt idx="73450">
                  <c:v>825981829.39999998</c:v>
                </c:pt>
                <c:pt idx="73451">
                  <c:v>825993074.89999998</c:v>
                </c:pt>
                <c:pt idx="73452">
                  <c:v>826004320.39999998</c:v>
                </c:pt>
                <c:pt idx="73453">
                  <c:v>826015565.89999998</c:v>
                </c:pt>
                <c:pt idx="73454">
                  <c:v>826026811.39999998</c:v>
                </c:pt>
                <c:pt idx="73455">
                  <c:v>826038056.89999998</c:v>
                </c:pt>
                <c:pt idx="73456">
                  <c:v>826049302.39999998</c:v>
                </c:pt>
                <c:pt idx="73457">
                  <c:v>826060547.89999998</c:v>
                </c:pt>
                <c:pt idx="73458">
                  <c:v>826071793.39999998</c:v>
                </c:pt>
                <c:pt idx="73459">
                  <c:v>826083038.89999998</c:v>
                </c:pt>
                <c:pt idx="73460">
                  <c:v>826094284.39999998</c:v>
                </c:pt>
                <c:pt idx="73461">
                  <c:v>826105529.89999998</c:v>
                </c:pt>
                <c:pt idx="73462">
                  <c:v>826116775.39999998</c:v>
                </c:pt>
                <c:pt idx="73463">
                  <c:v>826128020.89999998</c:v>
                </c:pt>
                <c:pt idx="73464">
                  <c:v>826139266.39999998</c:v>
                </c:pt>
                <c:pt idx="73465">
                  <c:v>826150511.89999998</c:v>
                </c:pt>
                <c:pt idx="73466">
                  <c:v>826161757.39999998</c:v>
                </c:pt>
                <c:pt idx="73467">
                  <c:v>826173002.89999998</c:v>
                </c:pt>
                <c:pt idx="73468">
                  <c:v>826184248.39999998</c:v>
                </c:pt>
                <c:pt idx="73469">
                  <c:v>826195493.89999998</c:v>
                </c:pt>
                <c:pt idx="73470">
                  <c:v>826206739.39999998</c:v>
                </c:pt>
                <c:pt idx="73471">
                  <c:v>826217984.89999998</c:v>
                </c:pt>
                <c:pt idx="73472">
                  <c:v>826229230.39999998</c:v>
                </c:pt>
                <c:pt idx="73473">
                  <c:v>826240475.89999998</c:v>
                </c:pt>
                <c:pt idx="73474">
                  <c:v>826251721.39999998</c:v>
                </c:pt>
                <c:pt idx="73475">
                  <c:v>826262966.89999998</c:v>
                </c:pt>
                <c:pt idx="73476">
                  <c:v>826274212.39999998</c:v>
                </c:pt>
                <c:pt idx="73477">
                  <c:v>826285457.89999998</c:v>
                </c:pt>
                <c:pt idx="73478">
                  <c:v>826296703.39999998</c:v>
                </c:pt>
                <c:pt idx="73479">
                  <c:v>826307948.89999998</c:v>
                </c:pt>
                <c:pt idx="73480">
                  <c:v>826319194.39999998</c:v>
                </c:pt>
                <c:pt idx="73481">
                  <c:v>826330439.89999998</c:v>
                </c:pt>
                <c:pt idx="73482">
                  <c:v>826341685.39999998</c:v>
                </c:pt>
                <c:pt idx="73483">
                  <c:v>826352930.89999998</c:v>
                </c:pt>
                <c:pt idx="73484">
                  <c:v>826364176.39999998</c:v>
                </c:pt>
                <c:pt idx="73485">
                  <c:v>826375421.89999998</c:v>
                </c:pt>
                <c:pt idx="73486">
                  <c:v>826386667.39999998</c:v>
                </c:pt>
                <c:pt idx="73487">
                  <c:v>826397912.89999998</c:v>
                </c:pt>
                <c:pt idx="73488">
                  <c:v>826409158.39999998</c:v>
                </c:pt>
                <c:pt idx="73489">
                  <c:v>826420403.89999998</c:v>
                </c:pt>
                <c:pt idx="73490">
                  <c:v>826431649.39999998</c:v>
                </c:pt>
                <c:pt idx="73491">
                  <c:v>826442894.79999995</c:v>
                </c:pt>
                <c:pt idx="73492">
                  <c:v>826454140.29999995</c:v>
                </c:pt>
                <c:pt idx="73493">
                  <c:v>826465385.79999995</c:v>
                </c:pt>
                <c:pt idx="73494">
                  <c:v>826476631.29999995</c:v>
                </c:pt>
                <c:pt idx="73495">
                  <c:v>826487876.79999995</c:v>
                </c:pt>
                <c:pt idx="73496">
                  <c:v>826499122.29999995</c:v>
                </c:pt>
                <c:pt idx="73497">
                  <c:v>826510367.79999995</c:v>
                </c:pt>
                <c:pt idx="73498">
                  <c:v>826521613.29999995</c:v>
                </c:pt>
                <c:pt idx="73499">
                  <c:v>826532858.79999995</c:v>
                </c:pt>
                <c:pt idx="73500">
                  <c:v>826544104.29999995</c:v>
                </c:pt>
                <c:pt idx="73501">
                  <c:v>826555349.79999995</c:v>
                </c:pt>
                <c:pt idx="73502">
                  <c:v>826566595.29999995</c:v>
                </c:pt>
                <c:pt idx="73503">
                  <c:v>826577840.79999995</c:v>
                </c:pt>
                <c:pt idx="73504">
                  <c:v>826589086.29999995</c:v>
                </c:pt>
                <c:pt idx="73505">
                  <c:v>826600331.79999995</c:v>
                </c:pt>
                <c:pt idx="73506">
                  <c:v>826611577.29999995</c:v>
                </c:pt>
                <c:pt idx="73507">
                  <c:v>826622822.79999995</c:v>
                </c:pt>
                <c:pt idx="73508">
                  <c:v>826634068.29999995</c:v>
                </c:pt>
                <c:pt idx="73509">
                  <c:v>826645313.79999995</c:v>
                </c:pt>
                <c:pt idx="73510">
                  <c:v>826656559.29999995</c:v>
                </c:pt>
                <c:pt idx="73511">
                  <c:v>826667804.79999995</c:v>
                </c:pt>
                <c:pt idx="73512">
                  <c:v>826679050.29999995</c:v>
                </c:pt>
                <c:pt idx="73513">
                  <c:v>826690295.79999995</c:v>
                </c:pt>
                <c:pt idx="73514">
                  <c:v>826701541.29999995</c:v>
                </c:pt>
                <c:pt idx="73515">
                  <c:v>826712786.79999995</c:v>
                </c:pt>
                <c:pt idx="73516">
                  <c:v>826724032.29999995</c:v>
                </c:pt>
                <c:pt idx="73517">
                  <c:v>826735277.79999995</c:v>
                </c:pt>
                <c:pt idx="73518">
                  <c:v>826746523.29999995</c:v>
                </c:pt>
                <c:pt idx="73519">
                  <c:v>826757768.79999995</c:v>
                </c:pt>
                <c:pt idx="73520">
                  <c:v>826769014.29999995</c:v>
                </c:pt>
                <c:pt idx="73521">
                  <c:v>826780259.79999995</c:v>
                </c:pt>
                <c:pt idx="73522">
                  <c:v>826791505.29999995</c:v>
                </c:pt>
                <c:pt idx="73523">
                  <c:v>826802750.79999995</c:v>
                </c:pt>
                <c:pt idx="73524">
                  <c:v>826813996.29999995</c:v>
                </c:pt>
                <c:pt idx="73525">
                  <c:v>826825241.79999995</c:v>
                </c:pt>
                <c:pt idx="73526">
                  <c:v>826836487.29999995</c:v>
                </c:pt>
                <c:pt idx="73527">
                  <c:v>826847732.79999995</c:v>
                </c:pt>
                <c:pt idx="73528">
                  <c:v>826858978.29999995</c:v>
                </c:pt>
                <c:pt idx="73529">
                  <c:v>826870223.79999995</c:v>
                </c:pt>
                <c:pt idx="73530">
                  <c:v>826881469.29999995</c:v>
                </c:pt>
                <c:pt idx="73531">
                  <c:v>826892714.79999995</c:v>
                </c:pt>
                <c:pt idx="73532">
                  <c:v>826903960.29999995</c:v>
                </c:pt>
                <c:pt idx="73533">
                  <c:v>826915205.79999995</c:v>
                </c:pt>
                <c:pt idx="73534">
                  <c:v>826926451.29999995</c:v>
                </c:pt>
                <c:pt idx="73535">
                  <c:v>826937696.79999995</c:v>
                </c:pt>
                <c:pt idx="73536">
                  <c:v>826948942.29999995</c:v>
                </c:pt>
                <c:pt idx="73537">
                  <c:v>826960187.79999995</c:v>
                </c:pt>
                <c:pt idx="73538">
                  <c:v>826971433.29999995</c:v>
                </c:pt>
                <c:pt idx="73539">
                  <c:v>826982678.79999995</c:v>
                </c:pt>
                <c:pt idx="73540">
                  <c:v>826993924.29999995</c:v>
                </c:pt>
                <c:pt idx="73541">
                  <c:v>827005169.70000005</c:v>
                </c:pt>
                <c:pt idx="73542">
                  <c:v>827016415.20000005</c:v>
                </c:pt>
                <c:pt idx="73543">
                  <c:v>827027660.70000005</c:v>
                </c:pt>
                <c:pt idx="73544">
                  <c:v>827038906.20000005</c:v>
                </c:pt>
                <c:pt idx="73545">
                  <c:v>827050151.70000005</c:v>
                </c:pt>
                <c:pt idx="73546">
                  <c:v>827061397.20000005</c:v>
                </c:pt>
                <c:pt idx="73547">
                  <c:v>827072642.70000005</c:v>
                </c:pt>
                <c:pt idx="73548">
                  <c:v>827083888.20000005</c:v>
                </c:pt>
                <c:pt idx="73549">
                  <c:v>827095133.70000005</c:v>
                </c:pt>
                <c:pt idx="73550">
                  <c:v>827106379.20000005</c:v>
                </c:pt>
                <c:pt idx="73551">
                  <c:v>827117624.70000005</c:v>
                </c:pt>
                <c:pt idx="73552">
                  <c:v>827128870.20000005</c:v>
                </c:pt>
                <c:pt idx="73553">
                  <c:v>827140115.70000005</c:v>
                </c:pt>
                <c:pt idx="73554">
                  <c:v>827151361.20000005</c:v>
                </c:pt>
                <c:pt idx="73555">
                  <c:v>827162606.70000005</c:v>
                </c:pt>
                <c:pt idx="73556">
                  <c:v>827173852.20000005</c:v>
                </c:pt>
                <c:pt idx="73557">
                  <c:v>827185097.70000005</c:v>
                </c:pt>
                <c:pt idx="73558">
                  <c:v>827196343.20000005</c:v>
                </c:pt>
                <c:pt idx="73559">
                  <c:v>827207588.70000005</c:v>
                </c:pt>
                <c:pt idx="73560">
                  <c:v>827218834.20000005</c:v>
                </c:pt>
                <c:pt idx="73561">
                  <c:v>827230079.70000005</c:v>
                </c:pt>
                <c:pt idx="73562">
                  <c:v>827241325.20000005</c:v>
                </c:pt>
                <c:pt idx="73563">
                  <c:v>827252570.70000005</c:v>
                </c:pt>
                <c:pt idx="73564">
                  <c:v>827263816.20000005</c:v>
                </c:pt>
                <c:pt idx="73565">
                  <c:v>827275061.70000005</c:v>
                </c:pt>
                <c:pt idx="73566">
                  <c:v>827286307.20000005</c:v>
                </c:pt>
                <c:pt idx="73567">
                  <c:v>827297552.70000005</c:v>
                </c:pt>
                <c:pt idx="73568">
                  <c:v>827308798.20000005</c:v>
                </c:pt>
                <c:pt idx="73569">
                  <c:v>827320043.70000005</c:v>
                </c:pt>
                <c:pt idx="73570">
                  <c:v>827331289.20000005</c:v>
                </c:pt>
                <c:pt idx="73571">
                  <c:v>827342534.70000005</c:v>
                </c:pt>
                <c:pt idx="73572">
                  <c:v>827353780.20000005</c:v>
                </c:pt>
                <c:pt idx="73573">
                  <c:v>827365025.70000005</c:v>
                </c:pt>
                <c:pt idx="73574">
                  <c:v>827376271.20000005</c:v>
                </c:pt>
                <c:pt idx="73575">
                  <c:v>827387516.70000005</c:v>
                </c:pt>
                <c:pt idx="73576">
                  <c:v>827398762.20000005</c:v>
                </c:pt>
                <c:pt idx="73577">
                  <c:v>827410007.70000005</c:v>
                </c:pt>
                <c:pt idx="73578">
                  <c:v>827421253.20000005</c:v>
                </c:pt>
                <c:pt idx="73579">
                  <c:v>827432498.70000005</c:v>
                </c:pt>
                <c:pt idx="73580">
                  <c:v>827443744.20000005</c:v>
                </c:pt>
                <c:pt idx="73581">
                  <c:v>827454989.70000005</c:v>
                </c:pt>
                <c:pt idx="73582">
                  <c:v>827466235.20000005</c:v>
                </c:pt>
                <c:pt idx="73583">
                  <c:v>827477480.70000005</c:v>
                </c:pt>
                <c:pt idx="73584">
                  <c:v>827488726.20000005</c:v>
                </c:pt>
                <c:pt idx="73585">
                  <c:v>827499971.70000005</c:v>
                </c:pt>
                <c:pt idx="73586">
                  <c:v>827511217.20000005</c:v>
                </c:pt>
                <c:pt idx="73587">
                  <c:v>827522462.70000005</c:v>
                </c:pt>
                <c:pt idx="73588">
                  <c:v>827533708.20000005</c:v>
                </c:pt>
                <c:pt idx="73589">
                  <c:v>827544953.70000005</c:v>
                </c:pt>
                <c:pt idx="73590">
                  <c:v>827556199.20000005</c:v>
                </c:pt>
                <c:pt idx="73591">
                  <c:v>827567444.70000005</c:v>
                </c:pt>
                <c:pt idx="73592">
                  <c:v>827578690.10000002</c:v>
                </c:pt>
                <c:pt idx="73593">
                  <c:v>827589935.60000002</c:v>
                </c:pt>
                <c:pt idx="73594">
                  <c:v>827601181.10000002</c:v>
                </c:pt>
                <c:pt idx="73595">
                  <c:v>827612426.60000002</c:v>
                </c:pt>
                <c:pt idx="73596">
                  <c:v>827623672.10000002</c:v>
                </c:pt>
                <c:pt idx="73597">
                  <c:v>827634917.60000002</c:v>
                </c:pt>
                <c:pt idx="73598">
                  <c:v>827646163.10000002</c:v>
                </c:pt>
                <c:pt idx="73599">
                  <c:v>827657408.60000002</c:v>
                </c:pt>
                <c:pt idx="73600">
                  <c:v>827668654.10000002</c:v>
                </c:pt>
                <c:pt idx="73601">
                  <c:v>827679899.60000002</c:v>
                </c:pt>
                <c:pt idx="73602">
                  <c:v>827691145.10000002</c:v>
                </c:pt>
                <c:pt idx="73603">
                  <c:v>827702390.60000002</c:v>
                </c:pt>
                <c:pt idx="73604">
                  <c:v>827713636.10000002</c:v>
                </c:pt>
                <c:pt idx="73605">
                  <c:v>827724881.60000002</c:v>
                </c:pt>
                <c:pt idx="73606">
                  <c:v>827736127.10000002</c:v>
                </c:pt>
                <c:pt idx="73607">
                  <c:v>827747372.60000002</c:v>
                </c:pt>
                <c:pt idx="73608">
                  <c:v>827758618.10000002</c:v>
                </c:pt>
                <c:pt idx="73609">
                  <c:v>827769863.60000002</c:v>
                </c:pt>
                <c:pt idx="73610">
                  <c:v>827781109.10000002</c:v>
                </c:pt>
                <c:pt idx="73611">
                  <c:v>827792354.60000002</c:v>
                </c:pt>
                <c:pt idx="73612">
                  <c:v>827803600.10000002</c:v>
                </c:pt>
                <c:pt idx="73613">
                  <c:v>827814845.60000002</c:v>
                </c:pt>
                <c:pt idx="73614">
                  <c:v>827826091.10000002</c:v>
                </c:pt>
                <c:pt idx="73615">
                  <c:v>827837336.60000002</c:v>
                </c:pt>
                <c:pt idx="73616">
                  <c:v>827848582.10000002</c:v>
                </c:pt>
                <c:pt idx="73617">
                  <c:v>827859827.60000002</c:v>
                </c:pt>
                <c:pt idx="73618">
                  <c:v>827871073.10000002</c:v>
                </c:pt>
                <c:pt idx="73619">
                  <c:v>827882318.60000002</c:v>
                </c:pt>
                <c:pt idx="73620">
                  <c:v>827893564.10000002</c:v>
                </c:pt>
                <c:pt idx="73621">
                  <c:v>827904809.60000002</c:v>
                </c:pt>
                <c:pt idx="73622">
                  <c:v>827916055.10000002</c:v>
                </c:pt>
                <c:pt idx="73623">
                  <c:v>827927300.60000002</c:v>
                </c:pt>
                <c:pt idx="73624">
                  <c:v>827938546.10000002</c:v>
                </c:pt>
                <c:pt idx="73625">
                  <c:v>827949791.60000002</c:v>
                </c:pt>
                <c:pt idx="73626">
                  <c:v>827961037.10000002</c:v>
                </c:pt>
                <c:pt idx="73627">
                  <c:v>827972282.60000002</c:v>
                </c:pt>
                <c:pt idx="73628">
                  <c:v>827983528.10000002</c:v>
                </c:pt>
                <c:pt idx="73629">
                  <c:v>827994773.60000002</c:v>
                </c:pt>
                <c:pt idx="73630">
                  <c:v>828006019.10000002</c:v>
                </c:pt>
                <c:pt idx="73631">
                  <c:v>828017264.60000002</c:v>
                </c:pt>
                <c:pt idx="73632">
                  <c:v>828028510.10000002</c:v>
                </c:pt>
                <c:pt idx="73633">
                  <c:v>828039755.60000002</c:v>
                </c:pt>
                <c:pt idx="73634">
                  <c:v>828051001.10000002</c:v>
                </c:pt>
                <c:pt idx="73635">
                  <c:v>828062246.60000002</c:v>
                </c:pt>
                <c:pt idx="73636">
                  <c:v>828073492.10000002</c:v>
                </c:pt>
                <c:pt idx="73637">
                  <c:v>828084737.60000002</c:v>
                </c:pt>
                <c:pt idx="73638">
                  <c:v>828095983.10000002</c:v>
                </c:pt>
                <c:pt idx="73639">
                  <c:v>828107228.60000002</c:v>
                </c:pt>
                <c:pt idx="73640">
                  <c:v>828118474.10000002</c:v>
                </c:pt>
                <c:pt idx="73641">
                  <c:v>828129719.60000002</c:v>
                </c:pt>
                <c:pt idx="73642">
                  <c:v>828140965</c:v>
                </c:pt>
                <c:pt idx="73643">
                  <c:v>828152210.5</c:v>
                </c:pt>
                <c:pt idx="73644">
                  <c:v>828163456</c:v>
                </c:pt>
                <c:pt idx="73645">
                  <c:v>828174701.5</c:v>
                </c:pt>
                <c:pt idx="73646">
                  <c:v>828185947</c:v>
                </c:pt>
                <c:pt idx="73647">
                  <c:v>828197192.5</c:v>
                </c:pt>
                <c:pt idx="73648">
                  <c:v>828208438</c:v>
                </c:pt>
                <c:pt idx="73649">
                  <c:v>828219683.5</c:v>
                </c:pt>
                <c:pt idx="73650">
                  <c:v>828230929</c:v>
                </c:pt>
                <c:pt idx="73651">
                  <c:v>828242174.5</c:v>
                </c:pt>
                <c:pt idx="73652">
                  <c:v>828253420</c:v>
                </c:pt>
                <c:pt idx="73653">
                  <c:v>828264665.5</c:v>
                </c:pt>
                <c:pt idx="73654">
                  <c:v>828275911</c:v>
                </c:pt>
                <c:pt idx="73655">
                  <c:v>828287156.5</c:v>
                </c:pt>
                <c:pt idx="73656">
                  <c:v>828298402</c:v>
                </c:pt>
                <c:pt idx="73657">
                  <c:v>828309647.5</c:v>
                </c:pt>
                <c:pt idx="73658">
                  <c:v>828320893</c:v>
                </c:pt>
                <c:pt idx="73659">
                  <c:v>828332138.5</c:v>
                </c:pt>
                <c:pt idx="73660">
                  <c:v>828343384</c:v>
                </c:pt>
                <c:pt idx="73661">
                  <c:v>828354629.5</c:v>
                </c:pt>
                <c:pt idx="73662">
                  <c:v>828365875</c:v>
                </c:pt>
                <c:pt idx="73663">
                  <c:v>828377120.5</c:v>
                </c:pt>
                <c:pt idx="73664">
                  <c:v>828388366</c:v>
                </c:pt>
                <c:pt idx="73665">
                  <c:v>828399611.5</c:v>
                </c:pt>
                <c:pt idx="73666">
                  <c:v>828410857</c:v>
                </c:pt>
                <c:pt idx="73667">
                  <c:v>828422102.5</c:v>
                </c:pt>
                <c:pt idx="73668">
                  <c:v>828433348</c:v>
                </c:pt>
                <c:pt idx="73669">
                  <c:v>828444593.5</c:v>
                </c:pt>
                <c:pt idx="73670">
                  <c:v>828455839</c:v>
                </c:pt>
                <c:pt idx="73671">
                  <c:v>828467084.5</c:v>
                </c:pt>
                <c:pt idx="73672">
                  <c:v>828478330</c:v>
                </c:pt>
                <c:pt idx="73673">
                  <c:v>828489575.5</c:v>
                </c:pt>
                <c:pt idx="73674">
                  <c:v>828500821</c:v>
                </c:pt>
                <c:pt idx="73675">
                  <c:v>828512066.5</c:v>
                </c:pt>
                <c:pt idx="73676">
                  <c:v>828523312</c:v>
                </c:pt>
                <c:pt idx="73677">
                  <c:v>828534557.5</c:v>
                </c:pt>
                <c:pt idx="73678">
                  <c:v>828545803</c:v>
                </c:pt>
                <c:pt idx="73679">
                  <c:v>828557048.5</c:v>
                </c:pt>
                <c:pt idx="73680">
                  <c:v>828568294</c:v>
                </c:pt>
                <c:pt idx="73681">
                  <c:v>828579539.5</c:v>
                </c:pt>
                <c:pt idx="73682">
                  <c:v>828590785</c:v>
                </c:pt>
                <c:pt idx="73683">
                  <c:v>828602030.5</c:v>
                </c:pt>
                <c:pt idx="73684">
                  <c:v>828613276</c:v>
                </c:pt>
                <c:pt idx="73685">
                  <c:v>828624521.5</c:v>
                </c:pt>
                <c:pt idx="73686">
                  <c:v>828635767</c:v>
                </c:pt>
                <c:pt idx="73687">
                  <c:v>828647012.5</c:v>
                </c:pt>
                <c:pt idx="73688">
                  <c:v>828658258</c:v>
                </c:pt>
                <c:pt idx="73689">
                  <c:v>828669503.5</c:v>
                </c:pt>
                <c:pt idx="73690">
                  <c:v>828680749</c:v>
                </c:pt>
                <c:pt idx="73691">
                  <c:v>828691994.5</c:v>
                </c:pt>
                <c:pt idx="73692">
                  <c:v>828703240</c:v>
                </c:pt>
                <c:pt idx="73693">
                  <c:v>828714485.39999998</c:v>
                </c:pt>
                <c:pt idx="73694">
                  <c:v>828725730.89999998</c:v>
                </c:pt>
                <c:pt idx="73695">
                  <c:v>828736976.39999998</c:v>
                </c:pt>
                <c:pt idx="73696">
                  <c:v>828748221.89999998</c:v>
                </c:pt>
                <c:pt idx="73697">
                  <c:v>828759467.39999998</c:v>
                </c:pt>
                <c:pt idx="73698">
                  <c:v>828770712.89999998</c:v>
                </c:pt>
                <c:pt idx="73699">
                  <c:v>828781958.39999998</c:v>
                </c:pt>
                <c:pt idx="73700">
                  <c:v>828793203.89999998</c:v>
                </c:pt>
                <c:pt idx="73701">
                  <c:v>828804449.39999998</c:v>
                </c:pt>
                <c:pt idx="73702">
                  <c:v>828815694.89999998</c:v>
                </c:pt>
                <c:pt idx="73703">
                  <c:v>828826940.39999998</c:v>
                </c:pt>
                <c:pt idx="73704">
                  <c:v>828838185.89999998</c:v>
                </c:pt>
                <c:pt idx="73705">
                  <c:v>828849431.39999998</c:v>
                </c:pt>
                <c:pt idx="73706">
                  <c:v>828860676.89999998</c:v>
                </c:pt>
                <c:pt idx="73707">
                  <c:v>828871922.39999998</c:v>
                </c:pt>
                <c:pt idx="73708">
                  <c:v>828883167.89999998</c:v>
                </c:pt>
                <c:pt idx="73709">
                  <c:v>828894413.39999998</c:v>
                </c:pt>
                <c:pt idx="73710">
                  <c:v>828905658.89999998</c:v>
                </c:pt>
                <c:pt idx="73711">
                  <c:v>828916904.39999998</c:v>
                </c:pt>
                <c:pt idx="73712">
                  <c:v>828928149.89999998</c:v>
                </c:pt>
                <c:pt idx="73713">
                  <c:v>828939395.39999998</c:v>
                </c:pt>
                <c:pt idx="73714">
                  <c:v>828950640.89999998</c:v>
                </c:pt>
                <c:pt idx="73715">
                  <c:v>828961886.39999998</c:v>
                </c:pt>
                <c:pt idx="73716">
                  <c:v>828973131.89999998</c:v>
                </c:pt>
                <c:pt idx="73717">
                  <c:v>828984377.39999998</c:v>
                </c:pt>
                <c:pt idx="73718">
                  <c:v>828995622.89999998</c:v>
                </c:pt>
                <c:pt idx="73719">
                  <c:v>829006868.39999998</c:v>
                </c:pt>
                <c:pt idx="73720">
                  <c:v>829018113.89999998</c:v>
                </c:pt>
                <c:pt idx="73721">
                  <c:v>829029359.39999998</c:v>
                </c:pt>
                <c:pt idx="73722">
                  <c:v>829040604.89999998</c:v>
                </c:pt>
                <c:pt idx="73723">
                  <c:v>829051850.39999998</c:v>
                </c:pt>
                <c:pt idx="73724">
                  <c:v>829063095.89999998</c:v>
                </c:pt>
                <c:pt idx="73725">
                  <c:v>829074341.39999998</c:v>
                </c:pt>
                <c:pt idx="73726">
                  <c:v>829085586.89999998</c:v>
                </c:pt>
                <c:pt idx="73727">
                  <c:v>829096832.39999998</c:v>
                </c:pt>
                <c:pt idx="73728">
                  <c:v>829108077.89999998</c:v>
                </c:pt>
                <c:pt idx="73729">
                  <c:v>829119323.39999998</c:v>
                </c:pt>
                <c:pt idx="73730">
                  <c:v>829130568.89999998</c:v>
                </c:pt>
                <c:pt idx="73731">
                  <c:v>829141814.39999998</c:v>
                </c:pt>
                <c:pt idx="73732">
                  <c:v>829153059.89999998</c:v>
                </c:pt>
                <c:pt idx="73733">
                  <c:v>829164305.39999998</c:v>
                </c:pt>
                <c:pt idx="73734">
                  <c:v>829175550.89999998</c:v>
                </c:pt>
                <c:pt idx="73735">
                  <c:v>829186796.39999998</c:v>
                </c:pt>
                <c:pt idx="73736">
                  <c:v>829198041.89999998</c:v>
                </c:pt>
                <c:pt idx="73737">
                  <c:v>829209287.39999998</c:v>
                </c:pt>
                <c:pt idx="73738">
                  <c:v>829220532.89999998</c:v>
                </c:pt>
                <c:pt idx="73739">
                  <c:v>829231778.39999998</c:v>
                </c:pt>
                <c:pt idx="73740">
                  <c:v>829243023.89999998</c:v>
                </c:pt>
                <c:pt idx="73741">
                  <c:v>829254269.39999998</c:v>
                </c:pt>
                <c:pt idx="73742">
                  <c:v>829265514.89999998</c:v>
                </c:pt>
                <c:pt idx="73743">
                  <c:v>829276760.29999995</c:v>
                </c:pt>
                <c:pt idx="73744">
                  <c:v>829288005.79999995</c:v>
                </c:pt>
                <c:pt idx="73745">
                  <c:v>829299251.29999995</c:v>
                </c:pt>
                <c:pt idx="73746">
                  <c:v>829310496.79999995</c:v>
                </c:pt>
                <c:pt idx="73747">
                  <c:v>829321742.29999995</c:v>
                </c:pt>
                <c:pt idx="73748">
                  <c:v>829332987.79999995</c:v>
                </c:pt>
                <c:pt idx="73749">
                  <c:v>829344233.29999995</c:v>
                </c:pt>
                <c:pt idx="73750">
                  <c:v>829355478.79999995</c:v>
                </c:pt>
                <c:pt idx="73751">
                  <c:v>829366724.29999995</c:v>
                </c:pt>
                <c:pt idx="73752">
                  <c:v>829377969.79999995</c:v>
                </c:pt>
                <c:pt idx="73753">
                  <c:v>829389215.29999995</c:v>
                </c:pt>
                <c:pt idx="73754">
                  <c:v>829400460.79999995</c:v>
                </c:pt>
                <c:pt idx="73755">
                  <c:v>829411706.29999995</c:v>
                </c:pt>
                <c:pt idx="73756">
                  <c:v>829422951.79999995</c:v>
                </c:pt>
                <c:pt idx="73757">
                  <c:v>829434197.29999995</c:v>
                </c:pt>
                <c:pt idx="73758">
                  <c:v>829445442.79999995</c:v>
                </c:pt>
                <c:pt idx="73759">
                  <c:v>829456688.29999995</c:v>
                </c:pt>
                <c:pt idx="73760">
                  <c:v>829467933.79999995</c:v>
                </c:pt>
                <c:pt idx="73761">
                  <c:v>829479179.29999995</c:v>
                </c:pt>
                <c:pt idx="73762">
                  <c:v>829490424.79999995</c:v>
                </c:pt>
                <c:pt idx="73763">
                  <c:v>829501670.29999995</c:v>
                </c:pt>
                <c:pt idx="73764">
                  <c:v>829512915.79999995</c:v>
                </c:pt>
                <c:pt idx="73765">
                  <c:v>829524161.29999995</c:v>
                </c:pt>
                <c:pt idx="73766">
                  <c:v>829535406.79999995</c:v>
                </c:pt>
                <c:pt idx="73767">
                  <c:v>829546652.29999995</c:v>
                </c:pt>
                <c:pt idx="73768">
                  <c:v>829557897.79999995</c:v>
                </c:pt>
                <c:pt idx="73769">
                  <c:v>829569143.29999995</c:v>
                </c:pt>
                <c:pt idx="73770">
                  <c:v>829580388.79999995</c:v>
                </c:pt>
                <c:pt idx="73771">
                  <c:v>829591634.29999995</c:v>
                </c:pt>
                <c:pt idx="73772">
                  <c:v>829602879.79999995</c:v>
                </c:pt>
                <c:pt idx="73773">
                  <c:v>829614125.29999995</c:v>
                </c:pt>
                <c:pt idx="73774">
                  <c:v>829625370.79999995</c:v>
                </c:pt>
                <c:pt idx="73775">
                  <c:v>829636616.29999995</c:v>
                </c:pt>
                <c:pt idx="73776">
                  <c:v>829647861.79999995</c:v>
                </c:pt>
                <c:pt idx="73777">
                  <c:v>829659107.29999995</c:v>
                </c:pt>
                <c:pt idx="73778">
                  <c:v>829670352.79999995</c:v>
                </c:pt>
                <c:pt idx="73779">
                  <c:v>829681598.29999995</c:v>
                </c:pt>
                <c:pt idx="73780">
                  <c:v>829692843.79999995</c:v>
                </c:pt>
                <c:pt idx="73781">
                  <c:v>829704089.29999995</c:v>
                </c:pt>
                <c:pt idx="73782">
                  <c:v>829715334.79999995</c:v>
                </c:pt>
                <c:pt idx="73783">
                  <c:v>829726580.29999995</c:v>
                </c:pt>
                <c:pt idx="73784">
                  <c:v>829737825.79999995</c:v>
                </c:pt>
                <c:pt idx="73785">
                  <c:v>829749071.29999995</c:v>
                </c:pt>
                <c:pt idx="73786">
                  <c:v>829760316.79999995</c:v>
                </c:pt>
                <c:pt idx="73787">
                  <c:v>829771562.29999995</c:v>
                </c:pt>
                <c:pt idx="73788">
                  <c:v>829782807.79999995</c:v>
                </c:pt>
                <c:pt idx="73789">
                  <c:v>829794053.29999995</c:v>
                </c:pt>
                <c:pt idx="73790">
                  <c:v>829805298.79999995</c:v>
                </c:pt>
                <c:pt idx="73791">
                  <c:v>829816544.29999995</c:v>
                </c:pt>
                <c:pt idx="73792">
                  <c:v>829827789.79999995</c:v>
                </c:pt>
                <c:pt idx="73793">
                  <c:v>829839035.29999995</c:v>
                </c:pt>
                <c:pt idx="73794">
                  <c:v>829850280.70000005</c:v>
                </c:pt>
                <c:pt idx="73795">
                  <c:v>829861526.20000005</c:v>
                </c:pt>
                <c:pt idx="73796">
                  <c:v>829872771.70000005</c:v>
                </c:pt>
                <c:pt idx="73797">
                  <c:v>829884017.20000005</c:v>
                </c:pt>
                <c:pt idx="73798">
                  <c:v>829895262.70000005</c:v>
                </c:pt>
                <c:pt idx="73799">
                  <c:v>829906508.20000005</c:v>
                </c:pt>
                <c:pt idx="73800">
                  <c:v>829917753.70000005</c:v>
                </c:pt>
                <c:pt idx="73801">
                  <c:v>829928999.20000005</c:v>
                </c:pt>
                <c:pt idx="73802">
                  <c:v>829940244.70000005</c:v>
                </c:pt>
                <c:pt idx="73803">
                  <c:v>829951490.20000005</c:v>
                </c:pt>
                <c:pt idx="73804">
                  <c:v>829962735.70000005</c:v>
                </c:pt>
                <c:pt idx="73805">
                  <c:v>829973981.20000005</c:v>
                </c:pt>
                <c:pt idx="73806">
                  <c:v>829985226.70000005</c:v>
                </c:pt>
                <c:pt idx="73807">
                  <c:v>829996472.20000005</c:v>
                </c:pt>
                <c:pt idx="73808">
                  <c:v>830007717.70000005</c:v>
                </c:pt>
                <c:pt idx="73809">
                  <c:v>830018963.20000005</c:v>
                </c:pt>
                <c:pt idx="73810">
                  <c:v>830030208.70000005</c:v>
                </c:pt>
                <c:pt idx="73811">
                  <c:v>830041454.20000005</c:v>
                </c:pt>
                <c:pt idx="73812">
                  <c:v>830052699.70000005</c:v>
                </c:pt>
                <c:pt idx="73813">
                  <c:v>830063945.20000005</c:v>
                </c:pt>
                <c:pt idx="73814">
                  <c:v>830075190.70000005</c:v>
                </c:pt>
                <c:pt idx="73815">
                  <c:v>830086436.20000005</c:v>
                </c:pt>
                <c:pt idx="73816">
                  <c:v>830097681.70000005</c:v>
                </c:pt>
                <c:pt idx="73817">
                  <c:v>830108927.20000005</c:v>
                </c:pt>
                <c:pt idx="73818">
                  <c:v>830120172.70000005</c:v>
                </c:pt>
                <c:pt idx="73819">
                  <c:v>830131418.20000005</c:v>
                </c:pt>
                <c:pt idx="73820">
                  <c:v>830142663.70000005</c:v>
                </c:pt>
                <c:pt idx="73821">
                  <c:v>830153909.20000005</c:v>
                </c:pt>
                <c:pt idx="73822">
                  <c:v>830165154.70000005</c:v>
                </c:pt>
                <c:pt idx="73823">
                  <c:v>830176400.20000005</c:v>
                </c:pt>
                <c:pt idx="73824">
                  <c:v>830187645.70000005</c:v>
                </c:pt>
                <c:pt idx="73825">
                  <c:v>830198891.20000005</c:v>
                </c:pt>
                <c:pt idx="73826">
                  <c:v>830210136.70000005</c:v>
                </c:pt>
                <c:pt idx="73827">
                  <c:v>830221382.20000005</c:v>
                </c:pt>
                <c:pt idx="73828">
                  <c:v>830232627.70000005</c:v>
                </c:pt>
                <c:pt idx="73829">
                  <c:v>830243873.20000005</c:v>
                </c:pt>
                <c:pt idx="73830">
                  <c:v>830255118.70000005</c:v>
                </c:pt>
                <c:pt idx="73831">
                  <c:v>830266364.20000005</c:v>
                </c:pt>
                <c:pt idx="73832">
                  <c:v>830277609.70000005</c:v>
                </c:pt>
                <c:pt idx="73833">
                  <c:v>830288855.20000005</c:v>
                </c:pt>
                <c:pt idx="73834">
                  <c:v>830300100.70000005</c:v>
                </c:pt>
                <c:pt idx="73835">
                  <c:v>830311346.20000005</c:v>
                </c:pt>
                <c:pt idx="73836">
                  <c:v>830322591.70000005</c:v>
                </c:pt>
                <c:pt idx="73837">
                  <c:v>830333837.20000005</c:v>
                </c:pt>
                <c:pt idx="73838">
                  <c:v>830345082.70000005</c:v>
                </c:pt>
                <c:pt idx="73839">
                  <c:v>830356328.20000005</c:v>
                </c:pt>
                <c:pt idx="73840">
                  <c:v>830367573.70000005</c:v>
                </c:pt>
                <c:pt idx="73841">
                  <c:v>830378819.20000005</c:v>
                </c:pt>
                <c:pt idx="73842">
                  <c:v>830390064.70000005</c:v>
                </c:pt>
                <c:pt idx="73843">
                  <c:v>830401310.20000005</c:v>
                </c:pt>
                <c:pt idx="73844">
                  <c:v>830412555.60000002</c:v>
                </c:pt>
                <c:pt idx="73845">
                  <c:v>830423801.10000002</c:v>
                </c:pt>
                <c:pt idx="73846">
                  <c:v>830435046.60000002</c:v>
                </c:pt>
                <c:pt idx="73847">
                  <c:v>830446292.10000002</c:v>
                </c:pt>
                <c:pt idx="73848">
                  <c:v>830457537.60000002</c:v>
                </c:pt>
                <c:pt idx="73849">
                  <c:v>830468783.10000002</c:v>
                </c:pt>
                <c:pt idx="73850">
                  <c:v>830480028.60000002</c:v>
                </c:pt>
                <c:pt idx="73851">
                  <c:v>830491274.10000002</c:v>
                </c:pt>
                <c:pt idx="73852">
                  <c:v>830502519.60000002</c:v>
                </c:pt>
                <c:pt idx="73853">
                  <c:v>830513765.10000002</c:v>
                </c:pt>
                <c:pt idx="73854">
                  <c:v>830525010.60000002</c:v>
                </c:pt>
                <c:pt idx="73855">
                  <c:v>830536256.10000002</c:v>
                </c:pt>
                <c:pt idx="73856">
                  <c:v>830547501.60000002</c:v>
                </c:pt>
                <c:pt idx="73857">
                  <c:v>830558747.10000002</c:v>
                </c:pt>
                <c:pt idx="73858">
                  <c:v>830569992.60000002</c:v>
                </c:pt>
                <c:pt idx="73859">
                  <c:v>830581238.10000002</c:v>
                </c:pt>
                <c:pt idx="73860">
                  <c:v>830592483.60000002</c:v>
                </c:pt>
                <c:pt idx="73861">
                  <c:v>830603729.10000002</c:v>
                </c:pt>
                <c:pt idx="73862">
                  <c:v>830614974.60000002</c:v>
                </c:pt>
                <c:pt idx="73863">
                  <c:v>830626220.10000002</c:v>
                </c:pt>
                <c:pt idx="73864">
                  <c:v>830637465.60000002</c:v>
                </c:pt>
                <c:pt idx="73865">
                  <c:v>830648711.10000002</c:v>
                </c:pt>
                <c:pt idx="73866">
                  <c:v>830659956.60000002</c:v>
                </c:pt>
                <c:pt idx="73867">
                  <c:v>830671202.10000002</c:v>
                </c:pt>
                <c:pt idx="73868">
                  <c:v>830682447.60000002</c:v>
                </c:pt>
                <c:pt idx="73869">
                  <c:v>830693693.10000002</c:v>
                </c:pt>
                <c:pt idx="73870">
                  <c:v>830704938.60000002</c:v>
                </c:pt>
                <c:pt idx="73871">
                  <c:v>830716184.10000002</c:v>
                </c:pt>
                <c:pt idx="73872">
                  <c:v>830727429.60000002</c:v>
                </c:pt>
                <c:pt idx="73873">
                  <c:v>830738675.10000002</c:v>
                </c:pt>
                <c:pt idx="73874">
                  <c:v>830749920.60000002</c:v>
                </c:pt>
                <c:pt idx="73875">
                  <c:v>830761166.10000002</c:v>
                </c:pt>
                <c:pt idx="73876">
                  <c:v>830772411.60000002</c:v>
                </c:pt>
                <c:pt idx="73877">
                  <c:v>830783657.10000002</c:v>
                </c:pt>
                <c:pt idx="73878">
                  <c:v>830794902.60000002</c:v>
                </c:pt>
                <c:pt idx="73879">
                  <c:v>830806148.10000002</c:v>
                </c:pt>
                <c:pt idx="73880">
                  <c:v>830817393.60000002</c:v>
                </c:pt>
                <c:pt idx="73881">
                  <c:v>830828639.10000002</c:v>
                </c:pt>
                <c:pt idx="73882">
                  <c:v>830839884.60000002</c:v>
                </c:pt>
                <c:pt idx="73883">
                  <c:v>830851130.10000002</c:v>
                </c:pt>
                <c:pt idx="73884">
                  <c:v>830862375.60000002</c:v>
                </c:pt>
                <c:pt idx="73885">
                  <c:v>830873621.10000002</c:v>
                </c:pt>
                <c:pt idx="73886">
                  <c:v>830884866.60000002</c:v>
                </c:pt>
                <c:pt idx="73887">
                  <c:v>830896112.10000002</c:v>
                </c:pt>
                <c:pt idx="73888">
                  <c:v>830907357.60000002</c:v>
                </c:pt>
                <c:pt idx="73889">
                  <c:v>830918603.10000002</c:v>
                </c:pt>
                <c:pt idx="73890">
                  <c:v>830929848.60000002</c:v>
                </c:pt>
                <c:pt idx="73891">
                  <c:v>830941094.10000002</c:v>
                </c:pt>
                <c:pt idx="73892">
                  <c:v>830952339.60000002</c:v>
                </c:pt>
                <c:pt idx="73893">
                  <c:v>830963585.10000002</c:v>
                </c:pt>
                <c:pt idx="73894">
                  <c:v>830974830.60000002</c:v>
                </c:pt>
                <c:pt idx="73895">
                  <c:v>830986076</c:v>
                </c:pt>
                <c:pt idx="73896">
                  <c:v>830997321.5</c:v>
                </c:pt>
                <c:pt idx="73897">
                  <c:v>831008567</c:v>
                </c:pt>
                <c:pt idx="73898">
                  <c:v>831019812.5</c:v>
                </c:pt>
                <c:pt idx="73899">
                  <c:v>831031058</c:v>
                </c:pt>
                <c:pt idx="73900">
                  <c:v>831042303.5</c:v>
                </c:pt>
                <c:pt idx="73901">
                  <c:v>831053549</c:v>
                </c:pt>
                <c:pt idx="73902">
                  <c:v>831064794.5</c:v>
                </c:pt>
                <c:pt idx="73903">
                  <c:v>831076040</c:v>
                </c:pt>
                <c:pt idx="73904">
                  <c:v>831087285.5</c:v>
                </c:pt>
                <c:pt idx="73905">
                  <c:v>831098531</c:v>
                </c:pt>
                <c:pt idx="73906">
                  <c:v>831109776.5</c:v>
                </c:pt>
                <c:pt idx="73907">
                  <c:v>831121022</c:v>
                </c:pt>
                <c:pt idx="73908">
                  <c:v>831132267.5</c:v>
                </c:pt>
                <c:pt idx="73909">
                  <c:v>831143513</c:v>
                </c:pt>
                <c:pt idx="73910">
                  <c:v>831154758.5</c:v>
                </c:pt>
                <c:pt idx="73911">
                  <c:v>831166004</c:v>
                </c:pt>
                <c:pt idx="73912">
                  <c:v>831177249.5</c:v>
                </c:pt>
                <c:pt idx="73913">
                  <c:v>831188495</c:v>
                </c:pt>
                <c:pt idx="73914">
                  <c:v>831199740.5</c:v>
                </c:pt>
                <c:pt idx="73915">
                  <c:v>831210986</c:v>
                </c:pt>
                <c:pt idx="73916">
                  <c:v>831222231.5</c:v>
                </c:pt>
                <c:pt idx="73917">
                  <c:v>831233477</c:v>
                </c:pt>
                <c:pt idx="73918">
                  <c:v>831244722.5</c:v>
                </c:pt>
                <c:pt idx="73919">
                  <c:v>831255968</c:v>
                </c:pt>
                <c:pt idx="73920">
                  <c:v>831267213.5</c:v>
                </c:pt>
                <c:pt idx="73921">
                  <c:v>831278459</c:v>
                </c:pt>
                <c:pt idx="73922">
                  <c:v>831289704.5</c:v>
                </c:pt>
                <c:pt idx="73923">
                  <c:v>831300950</c:v>
                </c:pt>
                <c:pt idx="73924">
                  <c:v>831312195.5</c:v>
                </c:pt>
                <c:pt idx="73925">
                  <c:v>831323441</c:v>
                </c:pt>
                <c:pt idx="73926">
                  <c:v>831334686.5</c:v>
                </c:pt>
                <c:pt idx="73927">
                  <c:v>831345932</c:v>
                </c:pt>
                <c:pt idx="73928">
                  <c:v>831357177.5</c:v>
                </c:pt>
                <c:pt idx="73929">
                  <c:v>831368423</c:v>
                </c:pt>
                <c:pt idx="73930">
                  <c:v>831379668.5</c:v>
                </c:pt>
                <c:pt idx="73931">
                  <c:v>831390914</c:v>
                </c:pt>
                <c:pt idx="73932">
                  <c:v>831402159.5</c:v>
                </c:pt>
                <c:pt idx="73933">
                  <c:v>831413405</c:v>
                </c:pt>
                <c:pt idx="73934">
                  <c:v>831424650.5</c:v>
                </c:pt>
                <c:pt idx="73935">
                  <c:v>831435896</c:v>
                </c:pt>
                <c:pt idx="73936">
                  <c:v>831447141.5</c:v>
                </c:pt>
                <c:pt idx="73937">
                  <c:v>831458387</c:v>
                </c:pt>
                <c:pt idx="73938">
                  <c:v>831469632.5</c:v>
                </c:pt>
                <c:pt idx="73939">
                  <c:v>831480878</c:v>
                </c:pt>
                <c:pt idx="73940">
                  <c:v>831492123.5</c:v>
                </c:pt>
                <c:pt idx="73941">
                  <c:v>831503369</c:v>
                </c:pt>
                <c:pt idx="73942">
                  <c:v>831514614.5</c:v>
                </c:pt>
                <c:pt idx="73943">
                  <c:v>831525860</c:v>
                </c:pt>
                <c:pt idx="73944">
                  <c:v>831537105.5</c:v>
                </c:pt>
                <c:pt idx="73945">
                  <c:v>831548350.89999998</c:v>
                </c:pt>
                <c:pt idx="73946">
                  <c:v>831559596.39999998</c:v>
                </c:pt>
                <c:pt idx="73947">
                  <c:v>831570841.89999998</c:v>
                </c:pt>
                <c:pt idx="73948">
                  <c:v>831582087.39999998</c:v>
                </c:pt>
                <c:pt idx="73949">
                  <c:v>831593332.89999998</c:v>
                </c:pt>
                <c:pt idx="73950">
                  <c:v>831604578.39999998</c:v>
                </c:pt>
                <c:pt idx="73951">
                  <c:v>831615823.89999998</c:v>
                </c:pt>
                <c:pt idx="73952">
                  <c:v>831627069.39999998</c:v>
                </c:pt>
                <c:pt idx="73953">
                  <c:v>831638314.89999998</c:v>
                </c:pt>
                <c:pt idx="73954">
                  <c:v>831649560.39999998</c:v>
                </c:pt>
                <c:pt idx="73955">
                  <c:v>831660805.89999998</c:v>
                </c:pt>
                <c:pt idx="73956">
                  <c:v>831672051.39999998</c:v>
                </c:pt>
                <c:pt idx="73957">
                  <c:v>831683296.89999998</c:v>
                </c:pt>
                <c:pt idx="73958">
                  <c:v>831694542.39999998</c:v>
                </c:pt>
                <c:pt idx="73959">
                  <c:v>831705787.89999998</c:v>
                </c:pt>
                <c:pt idx="73960">
                  <c:v>831717033.39999998</c:v>
                </c:pt>
                <c:pt idx="73961">
                  <c:v>831728278.89999998</c:v>
                </c:pt>
                <c:pt idx="73962">
                  <c:v>831739524.39999998</c:v>
                </c:pt>
                <c:pt idx="73963">
                  <c:v>831750769.89999998</c:v>
                </c:pt>
                <c:pt idx="73964">
                  <c:v>831762015.39999998</c:v>
                </c:pt>
                <c:pt idx="73965">
                  <c:v>831773260.89999998</c:v>
                </c:pt>
                <c:pt idx="73966">
                  <c:v>831784506.39999998</c:v>
                </c:pt>
                <c:pt idx="73967">
                  <c:v>831795751.89999998</c:v>
                </c:pt>
                <c:pt idx="73968">
                  <c:v>831806997.39999998</c:v>
                </c:pt>
                <c:pt idx="73969">
                  <c:v>831818242.89999998</c:v>
                </c:pt>
                <c:pt idx="73970">
                  <c:v>831829488.39999998</c:v>
                </c:pt>
                <c:pt idx="73971">
                  <c:v>831840733.89999998</c:v>
                </c:pt>
                <c:pt idx="73972">
                  <c:v>831851979.39999998</c:v>
                </c:pt>
                <c:pt idx="73973">
                  <c:v>831863224.89999998</c:v>
                </c:pt>
                <c:pt idx="73974">
                  <c:v>831874470.39999998</c:v>
                </c:pt>
                <c:pt idx="73975">
                  <c:v>831885715.89999998</c:v>
                </c:pt>
                <c:pt idx="73976">
                  <c:v>831896961.39999998</c:v>
                </c:pt>
                <c:pt idx="73977">
                  <c:v>831908206.89999998</c:v>
                </c:pt>
                <c:pt idx="73978">
                  <c:v>831919452.39999998</c:v>
                </c:pt>
                <c:pt idx="73979">
                  <c:v>831930697.89999998</c:v>
                </c:pt>
                <c:pt idx="73980">
                  <c:v>831941943.39999998</c:v>
                </c:pt>
                <c:pt idx="73981">
                  <c:v>831953188.89999998</c:v>
                </c:pt>
                <c:pt idx="73982">
                  <c:v>831964434.39999998</c:v>
                </c:pt>
                <c:pt idx="73983">
                  <c:v>831975679.89999998</c:v>
                </c:pt>
                <c:pt idx="73984">
                  <c:v>831986925.39999998</c:v>
                </c:pt>
                <c:pt idx="73985">
                  <c:v>831998170.89999998</c:v>
                </c:pt>
                <c:pt idx="73986">
                  <c:v>832009416.39999998</c:v>
                </c:pt>
                <c:pt idx="73987">
                  <c:v>832020661.89999998</c:v>
                </c:pt>
                <c:pt idx="73988">
                  <c:v>832031907.39999998</c:v>
                </c:pt>
                <c:pt idx="73989">
                  <c:v>832043152.89999998</c:v>
                </c:pt>
                <c:pt idx="73990">
                  <c:v>832054398.39999998</c:v>
                </c:pt>
                <c:pt idx="73991">
                  <c:v>832065643.89999998</c:v>
                </c:pt>
                <c:pt idx="73992">
                  <c:v>832076889.39999998</c:v>
                </c:pt>
                <c:pt idx="73993">
                  <c:v>832088134.89999998</c:v>
                </c:pt>
                <c:pt idx="73994">
                  <c:v>832099380.39999998</c:v>
                </c:pt>
                <c:pt idx="73995">
                  <c:v>832110625.89999998</c:v>
                </c:pt>
                <c:pt idx="73996">
                  <c:v>832121871.29999995</c:v>
                </c:pt>
                <c:pt idx="73997">
                  <c:v>832133116.79999995</c:v>
                </c:pt>
                <c:pt idx="73998">
                  <c:v>832144362.29999995</c:v>
                </c:pt>
                <c:pt idx="73999">
                  <c:v>832155607.79999995</c:v>
                </c:pt>
                <c:pt idx="74000">
                  <c:v>832166853.29999995</c:v>
                </c:pt>
                <c:pt idx="74001">
                  <c:v>832178098.79999995</c:v>
                </c:pt>
                <c:pt idx="74002">
                  <c:v>832189344.29999995</c:v>
                </c:pt>
                <c:pt idx="74003">
                  <c:v>832200589.79999995</c:v>
                </c:pt>
                <c:pt idx="74004">
                  <c:v>832211835.29999995</c:v>
                </c:pt>
                <c:pt idx="74005">
                  <c:v>832223080.79999995</c:v>
                </c:pt>
                <c:pt idx="74006">
                  <c:v>832234326.29999995</c:v>
                </c:pt>
                <c:pt idx="74007">
                  <c:v>832245571.79999995</c:v>
                </c:pt>
                <c:pt idx="74008">
                  <c:v>832256817.29999995</c:v>
                </c:pt>
                <c:pt idx="74009">
                  <c:v>832268062.79999995</c:v>
                </c:pt>
                <c:pt idx="74010">
                  <c:v>832279308.29999995</c:v>
                </c:pt>
                <c:pt idx="74011">
                  <c:v>832290553.79999995</c:v>
                </c:pt>
                <c:pt idx="74012">
                  <c:v>832301799.29999995</c:v>
                </c:pt>
                <c:pt idx="74013">
                  <c:v>832313044.79999995</c:v>
                </c:pt>
                <c:pt idx="74014">
                  <c:v>832324290.29999995</c:v>
                </c:pt>
                <c:pt idx="74015">
                  <c:v>832335535.79999995</c:v>
                </c:pt>
                <c:pt idx="74016">
                  <c:v>832346781.29999995</c:v>
                </c:pt>
                <c:pt idx="74017">
                  <c:v>832358026.79999995</c:v>
                </c:pt>
                <c:pt idx="74018">
                  <c:v>832369272.29999995</c:v>
                </c:pt>
                <c:pt idx="74019">
                  <c:v>832380517.79999995</c:v>
                </c:pt>
                <c:pt idx="74020">
                  <c:v>832391763.29999995</c:v>
                </c:pt>
                <c:pt idx="74021">
                  <c:v>832403008.79999995</c:v>
                </c:pt>
                <c:pt idx="74022">
                  <c:v>832414254.29999995</c:v>
                </c:pt>
                <c:pt idx="74023">
                  <c:v>832425499.79999995</c:v>
                </c:pt>
                <c:pt idx="74024">
                  <c:v>832436745.29999995</c:v>
                </c:pt>
                <c:pt idx="74025">
                  <c:v>832447990.79999995</c:v>
                </c:pt>
                <c:pt idx="74026">
                  <c:v>832459236.29999995</c:v>
                </c:pt>
                <c:pt idx="74027">
                  <c:v>832470481.79999995</c:v>
                </c:pt>
                <c:pt idx="74028">
                  <c:v>832481727.29999995</c:v>
                </c:pt>
                <c:pt idx="74029">
                  <c:v>832492972.79999995</c:v>
                </c:pt>
                <c:pt idx="74030">
                  <c:v>832504218.29999995</c:v>
                </c:pt>
                <c:pt idx="74031">
                  <c:v>832515463.79999995</c:v>
                </c:pt>
                <c:pt idx="74032">
                  <c:v>832526709.29999995</c:v>
                </c:pt>
                <c:pt idx="74033">
                  <c:v>832537954.79999995</c:v>
                </c:pt>
                <c:pt idx="74034">
                  <c:v>832549200.29999995</c:v>
                </c:pt>
                <c:pt idx="74035">
                  <c:v>832560445.79999995</c:v>
                </c:pt>
                <c:pt idx="74036">
                  <c:v>832571691.29999995</c:v>
                </c:pt>
                <c:pt idx="74037">
                  <c:v>832582936.79999995</c:v>
                </c:pt>
                <c:pt idx="74038">
                  <c:v>832594182.29999995</c:v>
                </c:pt>
                <c:pt idx="74039">
                  <c:v>832605427.79999995</c:v>
                </c:pt>
                <c:pt idx="74040">
                  <c:v>832616673.29999995</c:v>
                </c:pt>
                <c:pt idx="74041">
                  <c:v>832627918.79999995</c:v>
                </c:pt>
                <c:pt idx="74042">
                  <c:v>832639164.29999995</c:v>
                </c:pt>
                <c:pt idx="74043">
                  <c:v>832650409.79999995</c:v>
                </c:pt>
                <c:pt idx="74044">
                  <c:v>832661655.29999995</c:v>
                </c:pt>
                <c:pt idx="74045">
                  <c:v>832672900.79999995</c:v>
                </c:pt>
                <c:pt idx="74046">
                  <c:v>832684146.20000005</c:v>
                </c:pt>
                <c:pt idx="74047">
                  <c:v>832695391.70000005</c:v>
                </c:pt>
                <c:pt idx="74048">
                  <c:v>832706637.20000005</c:v>
                </c:pt>
                <c:pt idx="74049">
                  <c:v>832717882.70000005</c:v>
                </c:pt>
                <c:pt idx="74050">
                  <c:v>832729128.20000005</c:v>
                </c:pt>
                <c:pt idx="74051">
                  <c:v>832740373.70000005</c:v>
                </c:pt>
                <c:pt idx="74052">
                  <c:v>832751619.20000005</c:v>
                </c:pt>
                <c:pt idx="74053">
                  <c:v>832762864.70000005</c:v>
                </c:pt>
                <c:pt idx="74054">
                  <c:v>832774110.20000005</c:v>
                </c:pt>
                <c:pt idx="74055">
                  <c:v>832785355.70000005</c:v>
                </c:pt>
                <c:pt idx="74056">
                  <c:v>832796601.20000005</c:v>
                </c:pt>
                <c:pt idx="74057">
                  <c:v>832807846.70000005</c:v>
                </c:pt>
                <c:pt idx="74058">
                  <c:v>832819092.20000005</c:v>
                </c:pt>
                <c:pt idx="74059">
                  <c:v>832830337.70000005</c:v>
                </c:pt>
                <c:pt idx="74060">
                  <c:v>832841583.20000005</c:v>
                </c:pt>
                <c:pt idx="74061">
                  <c:v>832852828.70000005</c:v>
                </c:pt>
                <c:pt idx="74062">
                  <c:v>832864074.20000005</c:v>
                </c:pt>
                <c:pt idx="74063">
                  <c:v>832875319.70000005</c:v>
                </c:pt>
                <c:pt idx="74064">
                  <c:v>832886565.20000005</c:v>
                </c:pt>
                <c:pt idx="74065">
                  <c:v>832897810.70000005</c:v>
                </c:pt>
                <c:pt idx="74066">
                  <c:v>832909056.20000005</c:v>
                </c:pt>
                <c:pt idx="74067">
                  <c:v>832920301.70000005</c:v>
                </c:pt>
                <c:pt idx="74068">
                  <c:v>832931547.20000005</c:v>
                </c:pt>
                <c:pt idx="74069">
                  <c:v>832942792.70000005</c:v>
                </c:pt>
                <c:pt idx="74070">
                  <c:v>832954038.20000005</c:v>
                </c:pt>
                <c:pt idx="74071">
                  <c:v>832965283.70000005</c:v>
                </c:pt>
                <c:pt idx="74072">
                  <c:v>832976529.20000005</c:v>
                </c:pt>
                <c:pt idx="74073">
                  <c:v>832987774.70000005</c:v>
                </c:pt>
                <c:pt idx="74074">
                  <c:v>832999020.20000005</c:v>
                </c:pt>
                <c:pt idx="74075">
                  <c:v>833010265.70000005</c:v>
                </c:pt>
                <c:pt idx="74076">
                  <c:v>833021511.20000005</c:v>
                </c:pt>
                <c:pt idx="74077">
                  <c:v>833032756.70000005</c:v>
                </c:pt>
                <c:pt idx="74078">
                  <c:v>833044002.20000005</c:v>
                </c:pt>
                <c:pt idx="74079">
                  <c:v>833055247.70000005</c:v>
                </c:pt>
                <c:pt idx="74080">
                  <c:v>833066493.20000005</c:v>
                </c:pt>
                <c:pt idx="74081">
                  <c:v>833077738.70000005</c:v>
                </c:pt>
                <c:pt idx="74082">
                  <c:v>833088984.20000005</c:v>
                </c:pt>
                <c:pt idx="74083">
                  <c:v>833100229.70000005</c:v>
                </c:pt>
                <c:pt idx="74084">
                  <c:v>833111475.20000005</c:v>
                </c:pt>
                <c:pt idx="74085">
                  <c:v>833122720.70000005</c:v>
                </c:pt>
                <c:pt idx="74086">
                  <c:v>833133966.20000005</c:v>
                </c:pt>
                <c:pt idx="74087">
                  <c:v>833145211.70000005</c:v>
                </c:pt>
                <c:pt idx="74088">
                  <c:v>833156457.20000005</c:v>
                </c:pt>
                <c:pt idx="74089">
                  <c:v>833167702.70000005</c:v>
                </c:pt>
                <c:pt idx="74090">
                  <c:v>833178948.20000005</c:v>
                </c:pt>
                <c:pt idx="74091">
                  <c:v>833190193.70000005</c:v>
                </c:pt>
                <c:pt idx="74092">
                  <c:v>833201439.20000005</c:v>
                </c:pt>
                <c:pt idx="74093">
                  <c:v>833212684.70000005</c:v>
                </c:pt>
                <c:pt idx="74094">
                  <c:v>833223930.20000005</c:v>
                </c:pt>
                <c:pt idx="74095">
                  <c:v>833235175.70000005</c:v>
                </c:pt>
                <c:pt idx="74096">
                  <c:v>833246421.20000005</c:v>
                </c:pt>
                <c:pt idx="74097">
                  <c:v>833257666.60000002</c:v>
                </c:pt>
                <c:pt idx="74098">
                  <c:v>833268912.10000002</c:v>
                </c:pt>
                <c:pt idx="74099">
                  <c:v>833280157.60000002</c:v>
                </c:pt>
                <c:pt idx="74100">
                  <c:v>833291403.10000002</c:v>
                </c:pt>
                <c:pt idx="74101">
                  <c:v>833302648.60000002</c:v>
                </c:pt>
                <c:pt idx="74102">
                  <c:v>833313894.10000002</c:v>
                </c:pt>
                <c:pt idx="74103">
                  <c:v>833325139.60000002</c:v>
                </c:pt>
                <c:pt idx="74104">
                  <c:v>833336385.10000002</c:v>
                </c:pt>
                <c:pt idx="74105">
                  <c:v>833347630.60000002</c:v>
                </c:pt>
                <c:pt idx="74106">
                  <c:v>833358876.10000002</c:v>
                </c:pt>
                <c:pt idx="74107">
                  <c:v>833370121.60000002</c:v>
                </c:pt>
                <c:pt idx="74108">
                  <c:v>833381367.10000002</c:v>
                </c:pt>
                <c:pt idx="74109">
                  <c:v>833392612.60000002</c:v>
                </c:pt>
                <c:pt idx="74110">
                  <c:v>833403858.10000002</c:v>
                </c:pt>
                <c:pt idx="74111">
                  <c:v>833415103.60000002</c:v>
                </c:pt>
                <c:pt idx="74112">
                  <c:v>833426349.10000002</c:v>
                </c:pt>
                <c:pt idx="74113">
                  <c:v>833437594.60000002</c:v>
                </c:pt>
                <c:pt idx="74114">
                  <c:v>833448840.10000002</c:v>
                </c:pt>
                <c:pt idx="74115">
                  <c:v>833460085.60000002</c:v>
                </c:pt>
                <c:pt idx="74116">
                  <c:v>833471331.10000002</c:v>
                </c:pt>
                <c:pt idx="74117">
                  <c:v>833482576.60000002</c:v>
                </c:pt>
                <c:pt idx="74118">
                  <c:v>833493822.10000002</c:v>
                </c:pt>
                <c:pt idx="74119">
                  <c:v>833505067.60000002</c:v>
                </c:pt>
                <c:pt idx="74120">
                  <c:v>833516313.10000002</c:v>
                </c:pt>
                <c:pt idx="74121">
                  <c:v>833527558.60000002</c:v>
                </c:pt>
                <c:pt idx="74122">
                  <c:v>833538804.10000002</c:v>
                </c:pt>
                <c:pt idx="74123">
                  <c:v>833550049.60000002</c:v>
                </c:pt>
                <c:pt idx="74124">
                  <c:v>833561295.10000002</c:v>
                </c:pt>
                <c:pt idx="74125">
                  <c:v>833572540.60000002</c:v>
                </c:pt>
                <c:pt idx="74126">
                  <c:v>833583786.10000002</c:v>
                </c:pt>
                <c:pt idx="74127">
                  <c:v>833595031.60000002</c:v>
                </c:pt>
                <c:pt idx="74128">
                  <c:v>833606277.10000002</c:v>
                </c:pt>
                <c:pt idx="74129">
                  <c:v>833617522.60000002</c:v>
                </c:pt>
                <c:pt idx="74130">
                  <c:v>833628768.10000002</c:v>
                </c:pt>
                <c:pt idx="74131">
                  <c:v>833640013.60000002</c:v>
                </c:pt>
                <c:pt idx="74132">
                  <c:v>833651259.10000002</c:v>
                </c:pt>
                <c:pt idx="74133">
                  <c:v>833662504.60000002</c:v>
                </c:pt>
                <c:pt idx="74134">
                  <c:v>833673750.10000002</c:v>
                </c:pt>
                <c:pt idx="74135">
                  <c:v>833684995.60000002</c:v>
                </c:pt>
                <c:pt idx="74136">
                  <c:v>833696241.10000002</c:v>
                </c:pt>
                <c:pt idx="74137">
                  <c:v>833707486.60000002</c:v>
                </c:pt>
                <c:pt idx="74138">
                  <c:v>833718732.10000002</c:v>
                </c:pt>
                <c:pt idx="74139">
                  <c:v>833729977.60000002</c:v>
                </c:pt>
                <c:pt idx="74140">
                  <c:v>833741223.10000002</c:v>
                </c:pt>
                <c:pt idx="74141">
                  <c:v>833752468.60000002</c:v>
                </c:pt>
                <c:pt idx="74142">
                  <c:v>833763714.10000002</c:v>
                </c:pt>
                <c:pt idx="74143">
                  <c:v>833774959.60000002</c:v>
                </c:pt>
                <c:pt idx="74144">
                  <c:v>833786205.10000002</c:v>
                </c:pt>
                <c:pt idx="74145">
                  <c:v>833797450.60000002</c:v>
                </c:pt>
                <c:pt idx="74146">
                  <c:v>833808696.10000002</c:v>
                </c:pt>
                <c:pt idx="74147">
                  <c:v>833819941.5</c:v>
                </c:pt>
                <c:pt idx="74148">
                  <c:v>833831187</c:v>
                </c:pt>
                <c:pt idx="74149">
                  <c:v>833842432.5</c:v>
                </c:pt>
                <c:pt idx="74150">
                  <c:v>833853678</c:v>
                </c:pt>
                <c:pt idx="74151">
                  <c:v>833864923.5</c:v>
                </c:pt>
                <c:pt idx="74152">
                  <c:v>833876169</c:v>
                </c:pt>
                <c:pt idx="74153">
                  <c:v>833887414.5</c:v>
                </c:pt>
                <c:pt idx="74154">
                  <c:v>833898660</c:v>
                </c:pt>
                <c:pt idx="74155">
                  <c:v>833909905.5</c:v>
                </c:pt>
                <c:pt idx="74156">
                  <c:v>833921151</c:v>
                </c:pt>
                <c:pt idx="74157">
                  <c:v>833932396.5</c:v>
                </c:pt>
                <c:pt idx="74158">
                  <c:v>833943642</c:v>
                </c:pt>
                <c:pt idx="74159">
                  <c:v>833954887.5</c:v>
                </c:pt>
                <c:pt idx="74160">
                  <c:v>833966133</c:v>
                </c:pt>
                <c:pt idx="74161">
                  <c:v>833977378.5</c:v>
                </c:pt>
                <c:pt idx="74162">
                  <c:v>833988624</c:v>
                </c:pt>
                <c:pt idx="74163">
                  <c:v>833999869.5</c:v>
                </c:pt>
                <c:pt idx="74164">
                  <c:v>834011115</c:v>
                </c:pt>
                <c:pt idx="74165">
                  <c:v>834022360.5</c:v>
                </c:pt>
                <c:pt idx="74166">
                  <c:v>834033606</c:v>
                </c:pt>
                <c:pt idx="74167">
                  <c:v>834044851.5</c:v>
                </c:pt>
                <c:pt idx="74168">
                  <c:v>834056097</c:v>
                </c:pt>
                <c:pt idx="74169">
                  <c:v>834067342.5</c:v>
                </c:pt>
                <c:pt idx="74170">
                  <c:v>834078588</c:v>
                </c:pt>
                <c:pt idx="74171">
                  <c:v>834089833.5</c:v>
                </c:pt>
                <c:pt idx="74172">
                  <c:v>834101079</c:v>
                </c:pt>
                <c:pt idx="74173">
                  <c:v>834112324.5</c:v>
                </c:pt>
                <c:pt idx="74174">
                  <c:v>834123570</c:v>
                </c:pt>
                <c:pt idx="74175">
                  <c:v>834134815.5</c:v>
                </c:pt>
                <c:pt idx="74176">
                  <c:v>834146061</c:v>
                </c:pt>
                <c:pt idx="74177">
                  <c:v>834157306.5</c:v>
                </c:pt>
                <c:pt idx="74178">
                  <c:v>834168552</c:v>
                </c:pt>
                <c:pt idx="74179">
                  <c:v>834179797.5</c:v>
                </c:pt>
                <c:pt idx="74180">
                  <c:v>834191043</c:v>
                </c:pt>
                <c:pt idx="74181">
                  <c:v>834202288.5</c:v>
                </c:pt>
                <c:pt idx="74182">
                  <c:v>834213534</c:v>
                </c:pt>
                <c:pt idx="74183">
                  <c:v>834224779.5</c:v>
                </c:pt>
                <c:pt idx="74184">
                  <c:v>834236025</c:v>
                </c:pt>
                <c:pt idx="74185">
                  <c:v>834247270.5</c:v>
                </c:pt>
                <c:pt idx="74186">
                  <c:v>834258516</c:v>
                </c:pt>
                <c:pt idx="74187">
                  <c:v>834269761.5</c:v>
                </c:pt>
                <c:pt idx="74188">
                  <c:v>834281007</c:v>
                </c:pt>
                <c:pt idx="74189">
                  <c:v>834292252.5</c:v>
                </c:pt>
                <c:pt idx="74190">
                  <c:v>834303498</c:v>
                </c:pt>
                <c:pt idx="74191">
                  <c:v>834314743.5</c:v>
                </c:pt>
                <c:pt idx="74192">
                  <c:v>834325989</c:v>
                </c:pt>
                <c:pt idx="74193">
                  <c:v>834337234.5</c:v>
                </c:pt>
                <c:pt idx="74194">
                  <c:v>834348480</c:v>
                </c:pt>
                <c:pt idx="74195">
                  <c:v>834359725.5</c:v>
                </c:pt>
                <c:pt idx="74196">
                  <c:v>834370971</c:v>
                </c:pt>
                <c:pt idx="74197">
                  <c:v>834382216.39999998</c:v>
                </c:pt>
                <c:pt idx="74198">
                  <c:v>834393461.89999998</c:v>
                </c:pt>
                <c:pt idx="74199">
                  <c:v>834404707.39999998</c:v>
                </c:pt>
                <c:pt idx="74200">
                  <c:v>834415952.89999998</c:v>
                </c:pt>
                <c:pt idx="74201">
                  <c:v>834427198.39999998</c:v>
                </c:pt>
                <c:pt idx="74202">
                  <c:v>834438443.89999998</c:v>
                </c:pt>
                <c:pt idx="74203">
                  <c:v>834449689.39999998</c:v>
                </c:pt>
                <c:pt idx="74204">
                  <c:v>834460934.89999998</c:v>
                </c:pt>
                <c:pt idx="74205">
                  <c:v>834472180.39999998</c:v>
                </c:pt>
                <c:pt idx="74206">
                  <c:v>834483425.89999998</c:v>
                </c:pt>
                <c:pt idx="74207">
                  <c:v>834494671.39999998</c:v>
                </c:pt>
                <c:pt idx="74208">
                  <c:v>834505916.89999998</c:v>
                </c:pt>
                <c:pt idx="74209">
                  <c:v>834517162.39999998</c:v>
                </c:pt>
                <c:pt idx="74210">
                  <c:v>834528407.89999998</c:v>
                </c:pt>
                <c:pt idx="74211">
                  <c:v>834539653.39999998</c:v>
                </c:pt>
                <c:pt idx="74212">
                  <c:v>834550898.89999998</c:v>
                </c:pt>
                <c:pt idx="74213">
                  <c:v>834562144.39999998</c:v>
                </c:pt>
                <c:pt idx="74214">
                  <c:v>834573389.89999998</c:v>
                </c:pt>
                <c:pt idx="74215">
                  <c:v>834584635.39999998</c:v>
                </c:pt>
                <c:pt idx="74216">
                  <c:v>834595880.89999998</c:v>
                </c:pt>
                <c:pt idx="74217">
                  <c:v>834607126.39999998</c:v>
                </c:pt>
                <c:pt idx="74218">
                  <c:v>834618371.89999998</c:v>
                </c:pt>
                <c:pt idx="74219">
                  <c:v>834629617.39999998</c:v>
                </c:pt>
                <c:pt idx="74220">
                  <c:v>834640862.89999998</c:v>
                </c:pt>
                <c:pt idx="74221">
                  <c:v>834652108.39999998</c:v>
                </c:pt>
                <c:pt idx="74222">
                  <c:v>834663353.89999998</c:v>
                </c:pt>
                <c:pt idx="74223">
                  <c:v>834674599.39999998</c:v>
                </c:pt>
                <c:pt idx="74224">
                  <c:v>834685844.89999998</c:v>
                </c:pt>
                <c:pt idx="74225">
                  <c:v>834697090.39999998</c:v>
                </c:pt>
                <c:pt idx="74226">
                  <c:v>834708335.89999998</c:v>
                </c:pt>
                <c:pt idx="74227">
                  <c:v>834719581.39999998</c:v>
                </c:pt>
                <c:pt idx="74228">
                  <c:v>834730826.89999998</c:v>
                </c:pt>
                <c:pt idx="74229">
                  <c:v>834742072.39999998</c:v>
                </c:pt>
                <c:pt idx="74230">
                  <c:v>834753317.89999998</c:v>
                </c:pt>
                <c:pt idx="74231">
                  <c:v>834764563.39999998</c:v>
                </c:pt>
                <c:pt idx="74232">
                  <c:v>834775808.89999998</c:v>
                </c:pt>
                <c:pt idx="74233">
                  <c:v>834787054.39999998</c:v>
                </c:pt>
                <c:pt idx="74234">
                  <c:v>834798299.89999998</c:v>
                </c:pt>
                <c:pt idx="74235">
                  <c:v>834809545.39999998</c:v>
                </c:pt>
                <c:pt idx="74236">
                  <c:v>834820790.89999998</c:v>
                </c:pt>
                <c:pt idx="74237">
                  <c:v>834832036.39999998</c:v>
                </c:pt>
                <c:pt idx="74238">
                  <c:v>834843281.89999998</c:v>
                </c:pt>
                <c:pt idx="74239">
                  <c:v>834854527.39999998</c:v>
                </c:pt>
                <c:pt idx="74240">
                  <c:v>834865772.89999998</c:v>
                </c:pt>
                <c:pt idx="74241">
                  <c:v>834877018.39999998</c:v>
                </c:pt>
                <c:pt idx="74242">
                  <c:v>834888263.89999998</c:v>
                </c:pt>
                <c:pt idx="74243">
                  <c:v>834899509.39999998</c:v>
                </c:pt>
                <c:pt idx="74244">
                  <c:v>834910754.89999998</c:v>
                </c:pt>
                <c:pt idx="74245">
                  <c:v>834922000.39999998</c:v>
                </c:pt>
                <c:pt idx="74246">
                  <c:v>834933245.89999998</c:v>
                </c:pt>
                <c:pt idx="74247">
                  <c:v>834944491.39999998</c:v>
                </c:pt>
                <c:pt idx="74248">
                  <c:v>834955736.79999995</c:v>
                </c:pt>
                <c:pt idx="74249">
                  <c:v>834966982.29999995</c:v>
                </c:pt>
                <c:pt idx="74250">
                  <c:v>834978227.79999995</c:v>
                </c:pt>
                <c:pt idx="74251">
                  <c:v>834989473.29999995</c:v>
                </c:pt>
                <c:pt idx="74252">
                  <c:v>835000718.79999995</c:v>
                </c:pt>
                <c:pt idx="74253">
                  <c:v>835011964.29999995</c:v>
                </c:pt>
                <c:pt idx="74254">
                  <c:v>835023209.79999995</c:v>
                </c:pt>
                <c:pt idx="74255">
                  <c:v>835034455.29999995</c:v>
                </c:pt>
                <c:pt idx="74256">
                  <c:v>835045700.79999995</c:v>
                </c:pt>
                <c:pt idx="74257">
                  <c:v>835056946.29999995</c:v>
                </c:pt>
                <c:pt idx="74258">
                  <c:v>835068191.79999995</c:v>
                </c:pt>
                <c:pt idx="74259">
                  <c:v>835079437.29999995</c:v>
                </c:pt>
                <c:pt idx="74260">
                  <c:v>835090682.79999995</c:v>
                </c:pt>
                <c:pt idx="74261">
                  <c:v>835101928.29999995</c:v>
                </c:pt>
                <c:pt idx="74262">
                  <c:v>835113173.79999995</c:v>
                </c:pt>
                <c:pt idx="74263">
                  <c:v>835124419.29999995</c:v>
                </c:pt>
                <c:pt idx="74264">
                  <c:v>835135664.79999995</c:v>
                </c:pt>
                <c:pt idx="74265">
                  <c:v>835146910.29999995</c:v>
                </c:pt>
                <c:pt idx="74266">
                  <c:v>835158155.79999995</c:v>
                </c:pt>
                <c:pt idx="74267">
                  <c:v>835169401.29999995</c:v>
                </c:pt>
                <c:pt idx="74268">
                  <c:v>835180646.79999995</c:v>
                </c:pt>
                <c:pt idx="74269">
                  <c:v>835191892.29999995</c:v>
                </c:pt>
                <c:pt idx="74270">
                  <c:v>835203137.79999995</c:v>
                </c:pt>
                <c:pt idx="74271">
                  <c:v>835214383.29999995</c:v>
                </c:pt>
                <c:pt idx="74272">
                  <c:v>835225628.79999995</c:v>
                </c:pt>
                <c:pt idx="74273">
                  <c:v>835236874.29999995</c:v>
                </c:pt>
                <c:pt idx="74274">
                  <c:v>835248119.79999995</c:v>
                </c:pt>
                <c:pt idx="74275">
                  <c:v>835259365.29999995</c:v>
                </c:pt>
                <c:pt idx="74276">
                  <c:v>835270610.79999995</c:v>
                </c:pt>
                <c:pt idx="74277">
                  <c:v>835281856.29999995</c:v>
                </c:pt>
                <c:pt idx="74278">
                  <c:v>835293101.79999995</c:v>
                </c:pt>
                <c:pt idx="74279">
                  <c:v>835304347.29999995</c:v>
                </c:pt>
                <c:pt idx="74280">
                  <c:v>835315592.79999995</c:v>
                </c:pt>
                <c:pt idx="74281">
                  <c:v>835326838.29999995</c:v>
                </c:pt>
                <c:pt idx="74282">
                  <c:v>835338083.79999995</c:v>
                </c:pt>
                <c:pt idx="74283">
                  <c:v>835349329.29999995</c:v>
                </c:pt>
                <c:pt idx="74284">
                  <c:v>835360574.79999995</c:v>
                </c:pt>
                <c:pt idx="74285">
                  <c:v>835371820.29999995</c:v>
                </c:pt>
                <c:pt idx="74286">
                  <c:v>835383065.79999995</c:v>
                </c:pt>
                <c:pt idx="74287">
                  <c:v>835394311.29999995</c:v>
                </c:pt>
                <c:pt idx="74288">
                  <c:v>835405556.79999995</c:v>
                </c:pt>
                <c:pt idx="74289">
                  <c:v>835416802.29999995</c:v>
                </c:pt>
                <c:pt idx="74290">
                  <c:v>835428047.79999995</c:v>
                </c:pt>
                <c:pt idx="74291">
                  <c:v>835439293.29999995</c:v>
                </c:pt>
                <c:pt idx="74292">
                  <c:v>835450538.79999995</c:v>
                </c:pt>
                <c:pt idx="74293">
                  <c:v>835461784.29999995</c:v>
                </c:pt>
                <c:pt idx="74294">
                  <c:v>835473029.79999995</c:v>
                </c:pt>
                <c:pt idx="74295">
                  <c:v>835484275.29999995</c:v>
                </c:pt>
                <c:pt idx="74296">
                  <c:v>835495520.79999995</c:v>
                </c:pt>
                <c:pt idx="74297">
                  <c:v>835506766.29999995</c:v>
                </c:pt>
                <c:pt idx="74298">
                  <c:v>835518011.70000005</c:v>
                </c:pt>
                <c:pt idx="74299">
                  <c:v>835529257.20000005</c:v>
                </c:pt>
                <c:pt idx="74300">
                  <c:v>835540502.70000005</c:v>
                </c:pt>
                <c:pt idx="74301">
                  <c:v>835551748.20000005</c:v>
                </c:pt>
                <c:pt idx="74302">
                  <c:v>835562993.70000005</c:v>
                </c:pt>
                <c:pt idx="74303">
                  <c:v>835574239.20000005</c:v>
                </c:pt>
                <c:pt idx="74304">
                  <c:v>835585484.70000005</c:v>
                </c:pt>
                <c:pt idx="74305">
                  <c:v>835596730.20000005</c:v>
                </c:pt>
                <c:pt idx="74306">
                  <c:v>835607975.70000005</c:v>
                </c:pt>
                <c:pt idx="74307">
                  <c:v>835619221.20000005</c:v>
                </c:pt>
                <c:pt idx="74308">
                  <c:v>835630466.70000005</c:v>
                </c:pt>
                <c:pt idx="74309">
                  <c:v>835641712.20000005</c:v>
                </c:pt>
                <c:pt idx="74310">
                  <c:v>835652957.70000005</c:v>
                </c:pt>
                <c:pt idx="74311">
                  <c:v>835664203.20000005</c:v>
                </c:pt>
                <c:pt idx="74312">
                  <c:v>835675448.70000005</c:v>
                </c:pt>
                <c:pt idx="74313">
                  <c:v>835686694.20000005</c:v>
                </c:pt>
                <c:pt idx="74314">
                  <c:v>835697939.70000005</c:v>
                </c:pt>
                <c:pt idx="74315">
                  <c:v>835709185.20000005</c:v>
                </c:pt>
                <c:pt idx="74316">
                  <c:v>835720430.70000005</c:v>
                </c:pt>
                <c:pt idx="74317">
                  <c:v>835731676.20000005</c:v>
                </c:pt>
                <c:pt idx="74318">
                  <c:v>835742921.70000005</c:v>
                </c:pt>
                <c:pt idx="74319">
                  <c:v>835754167.20000005</c:v>
                </c:pt>
                <c:pt idx="74320">
                  <c:v>835765412.70000005</c:v>
                </c:pt>
                <c:pt idx="74321">
                  <c:v>835776658.20000005</c:v>
                </c:pt>
                <c:pt idx="74322">
                  <c:v>835787903.70000005</c:v>
                </c:pt>
                <c:pt idx="74323">
                  <c:v>835799149.20000005</c:v>
                </c:pt>
                <c:pt idx="74324">
                  <c:v>835810394.70000005</c:v>
                </c:pt>
                <c:pt idx="74325">
                  <c:v>835821640.20000005</c:v>
                </c:pt>
                <c:pt idx="74326">
                  <c:v>835832885.70000005</c:v>
                </c:pt>
                <c:pt idx="74327">
                  <c:v>835844131.20000005</c:v>
                </c:pt>
                <c:pt idx="74328">
                  <c:v>835855376.70000005</c:v>
                </c:pt>
                <c:pt idx="74329">
                  <c:v>835866622.20000005</c:v>
                </c:pt>
                <c:pt idx="74330">
                  <c:v>835877867.70000005</c:v>
                </c:pt>
                <c:pt idx="74331">
                  <c:v>835889113.20000005</c:v>
                </c:pt>
                <c:pt idx="74332">
                  <c:v>835900358.70000005</c:v>
                </c:pt>
                <c:pt idx="74333">
                  <c:v>835911604.20000005</c:v>
                </c:pt>
                <c:pt idx="74334">
                  <c:v>835922849.70000005</c:v>
                </c:pt>
                <c:pt idx="74335">
                  <c:v>835934095.20000005</c:v>
                </c:pt>
                <c:pt idx="74336">
                  <c:v>835945340.70000005</c:v>
                </c:pt>
                <c:pt idx="74337">
                  <c:v>835956586.20000005</c:v>
                </c:pt>
                <c:pt idx="74338">
                  <c:v>835967831.70000005</c:v>
                </c:pt>
                <c:pt idx="74339">
                  <c:v>835979077.20000005</c:v>
                </c:pt>
                <c:pt idx="74340">
                  <c:v>835990322.70000005</c:v>
                </c:pt>
                <c:pt idx="74341">
                  <c:v>836001568.20000005</c:v>
                </c:pt>
                <c:pt idx="74342">
                  <c:v>836012813.70000005</c:v>
                </c:pt>
                <c:pt idx="74343">
                  <c:v>836024059.20000005</c:v>
                </c:pt>
                <c:pt idx="74344">
                  <c:v>836035304.70000005</c:v>
                </c:pt>
                <c:pt idx="74345">
                  <c:v>836046550.20000005</c:v>
                </c:pt>
                <c:pt idx="74346">
                  <c:v>836057795.70000005</c:v>
                </c:pt>
                <c:pt idx="74347">
                  <c:v>836069041.20000005</c:v>
                </c:pt>
                <c:pt idx="74348">
                  <c:v>836080286.70000005</c:v>
                </c:pt>
                <c:pt idx="74349">
                  <c:v>836091532.10000002</c:v>
                </c:pt>
                <c:pt idx="74350">
                  <c:v>836102777.60000002</c:v>
                </c:pt>
                <c:pt idx="74351">
                  <c:v>836114023.10000002</c:v>
                </c:pt>
                <c:pt idx="74352">
                  <c:v>836125268.60000002</c:v>
                </c:pt>
                <c:pt idx="74353">
                  <c:v>836136514.10000002</c:v>
                </c:pt>
                <c:pt idx="74354">
                  <c:v>836147759.60000002</c:v>
                </c:pt>
                <c:pt idx="74355">
                  <c:v>836159005.10000002</c:v>
                </c:pt>
                <c:pt idx="74356">
                  <c:v>836170250.60000002</c:v>
                </c:pt>
                <c:pt idx="74357">
                  <c:v>836181496.10000002</c:v>
                </c:pt>
                <c:pt idx="74358">
                  <c:v>836192741.60000002</c:v>
                </c:pt>
                <c:pt idx="74359">
                  <c:v>836203987.10000002</c:v>
                </c:pt>
                <c:pt idx="74360">
                  <c:v>836215232.60000002</c:v>
                </c:pt>
                <c:pt idx="74361">
                  <c:v>836226478.10000002</c:v>
                </c:pt>
                <c:pt idx="74362">
                  <c:v>836237723.60000002</c:v>
                </c:pt>
                <c:pt idx="74363">
                  <c:v>836248969.10000002</c:v>
                </c:pt>
                <c:pt idx="74364">
                  <c:v>836260214.60000002</c:v>
                </c:pt>
                <c:pt idx="74365">
                  <c:v>836271460.10000002</c:v>
                </c:pt>
                <c:pt idx="74366">
                  <c:v>836282705.60000002</c:v>
                </c:pt>
                <c:pt idx="74367">
                  <c:v>836293951.10000002</c:v>
                </c:pt>
                <c:pt idx="74368">
                  <c:v>836305196.60000002</c:v>
                </c:pt>
                <c:pt idx="74369">
                  <c:v>836316442.10000002</c:v>
                </c:pt>
                <c:pt idx="74370">
                  <c:v>836327687.60000002</c:v>
                </c:pt>
                <c:pt idx="74371">
                  <c:v>836338933.10000002</c:v>
                </c:pt>
                <c:pt idx="74372">
                  <c:v>836350178.60000002</c:v>
                </c:pt>
                <c:pt idx="74373">
                  <c:v>836361424.10000002</c:v>
                </c:pt>
                <c:pt idx="74374">
                  <c:v>836372669.60000002</c:v>
                </c:pt>
                <c:pt idx="74375">
                  <c:v>836383915.10000002</c:v>
                </c:pt>
                <c:pt idx="74376">
                  <c:v>836395160.60000002</c:v>
                </c:pt>
                <c:pt idx="74377">
                  <c:v>836406406.10000002</c:v>
                </c:pt>
                <c:pt idx="74378">
                  <c:v>836417651.60000002</c:v>
                </c:pt>
                <c:pt idx="74379">
                  <c:v>836428897.10000002</c:v>
                </c:pt>
                <c:pt idx="74380">
                  <c:v>836440142.60000002</c:v>
                </c:pt>
                <c:pt idx="74381">
                  <c:v>836451388.10000002</c:v>
                </c:pt>
                <c:pt idx="74382">
                  <c:v>836462633.60000002</c:v>
                </c:pt>
                <c:pt idx="74383">
                  <c:v>836473879.10000002</c:v>
                </c:pt>
                <c:pt idx="74384">
                  <c:v>836485124.60000002</c:v>
                </c:pt>
                <c:pt idx="74385">
                  <c:v>836496370.10000002</c:v>
                </c:pt>
                <c:pt idx="74386">
                  <c:v>836507615.60000002</c:v>
                </c:pt>
                <c:pt idx="74387">
                  <c:v>836518861.10000002</c:v>
                </c:pt>
                <c:pt idx="74388">
                  <c:v>836530106.60000002</c:v>
                </c:pt>
                <c:pt idx="74389">
                  <c:v>836541352.10000002</c:v>
                </c:pt>
                <c:pt idx="74390">
                  <c:v>836552597.60000002</c:v>
                </c:pt>
                <c:pt idx="74391">
                  <c:v>836563843.10000002</c:v>
                </c:pt>
                <c:pt idx="74392">
                  <c:v>836575088.60000002</c:v>
                </c:pt>
                <c:pt idx="74393">
                  <c:v>836586334.10000002</c:v>
                </c:pt>
                <c:pt idx="74394">
                  <c:v>836597579.60000002</c:v>
                </c:pt>
                <c:pt idx="74395">
                  <c:v>836608825.10000002</c:v>
                </c:pt>
                <c:pt idx="74396">
                  <c:v>836620070.60000002</c:v>
                </c:pt>
                <c:pt idx="74397">
                  <c:v>836631316.10000002</c:v>
                </c:pt>
                <c:pt idx="74398">
                  <c:v>836642561.60000002</c:v>
                </c:pt>
                <c:pt idx="74399">
                  <c:v>836653807</c:v>
                </c:pt>
                <c:pt idx="74400">
                  <c:v>836665052.5</c:v>
                </c:pt>
                <c:pt idx="74401">
                  <c:v>836676298</c:v>
                </c:pt>
                <c:pt idx="74402">
                  <c:v>836687543.5</c:v>
                </c:pt>
                <c:pt idx="74403">
                  <c:v>836698789</c:v>
                </c:pt>
                <c:pt idx="74404">
                  <c:v>836710034.5</c:v>
                </c:pt>
                <c:pt idx="74405">
                  <c:v>836721280</c:v>
                </c:pt>
                <c:pt idx="74406">
                  <c:v>836732525.5</c:v>
                </c:pt>
                <c:pt idx="74407">
                  <c:v>836743771</c:v>
                </c:pt>
                <c:pt idx="74408">
                  <c:v>836755016.5</c:v>
                </c:pt>
                <c:pt idx="74409">
                  <c:v>836766262</c:v>
                </c:pt>
                <c:pt idx="74410">
                  <c:v>836777507.5</c:v>
                </c:pt>
                <c:pt idx="74411">
                  <c:v>836788753</c:v>
                </c:pt>
                <c:pt idx="74412">
                  <c:v>836799998.5</c:v>
                </c:pt>
                <c:pt idx="74413">
                  <c:v>836811244</c:v>
                </c:pt>
                <c:pt idx="74414">
                  <c:v>836822489.5</c:v>
                </c:pt>
                <c:pt idx="74415">
                  <c:v>836833735</c:v>
                </c:pt>
                <c:pt idx="74416">
                  <c:v>836844980.5</c:v>
                </c:pt>
                <c:pt idx="74417">
                  <c:v>836856226</c:v>
                </c:pt>
                <c:pt idx="74418">
                  <c:v>836867471.5</c:v>
                </c:pt>
                <c:pt idx="74419">
                  <c:v>836878717</c:v>
                </c:pt>
                <c:pt idx="74420">
                  <c:v>836889962.5</c:v>
                </c:pt>
                <c:pt idx="74421">
                  <c:v>836901208</c:v>
                </c:pt>
                <c:pt idx="74422">
                  <c:v>836912453.5</c:v>
                </c:pt>
                <c:pt idx="74423">
                  <c:v>836923699</c:v>
                </c:pt>
                <c:pt idx="74424">
                  <c:v>836934944.5</c:v>
                </c:pt>
                <c:pt idx="74425">
                  <c:v>836946190</c:v>
                </c:pt>
                <c:pt idx="74426">
                  <c:v>836957435.5</c:v>
                </c:pt>
                <c:pt idx="74427">
                  <c:v>836968681</c:v>
                </c:pt>
                <c:pt idx="74428">
                  <c:v>836979926.5</c:v>
                </c:pt>
                <c:pt idx="74429">
                  <c:v>836991172</c:v>
                </c:pt>
                <c:pt idx="74430">
                  <c:v>837002417.5</c:v>
                </c:pt>
                <c:pt idx="74431">
                  <c:v>837013663</c:v>
                </c:pt>
                <c:pt idx="74432">
                  <c:v>837024908.5</c:v>
                </c:pt>
                <c:pt idx="74433">
                  <c:v>837036154</c:v>
                </c:pt>
                <c:pt idx="74434">
                  <c:v>837047399.5</c:v>
                </c:pt>
                <c:pt idx="74435">
                  <c:v>837058645</c:v>
                </c:pt>
                <c:pt idx="74436">
                  <c:v>837069890.5</c:v>
                </c:pt>
                <c:pt idx="74437">
                  <c:v>837081136</c:v>
                </c:pt>
                <c:pt idx="74438">
                  <c:v>837092381.5</c:v>
                </c:pt>
                <c:pt idx="74439">
                  <c:v>837103627</c:v>
                </c:pt>
                <c:pt idx="74440">
                  <c:v>837114872.5</c:v>
                </c:pt>
                <c:pt idx="74441">
                  <c:v>837126118</c:v>
                </c:pt>
                <c:pt idx="74442">
                  <c:v>837137363.5</c:v>
                </c:pt>
                <c:pt idx="74443">
                  <c:v>837148609</c:v>
                </c:pt>
                <c:pt idx="74444">
                  <c:v>837159854.5</c:v>
                </c:pt>
                <c:pt idx="74445">
                  <c:v>837171100</c:v>
                </c:pt>
                <c:pt idx="74446">
                  <c:v>837182345.5</c:v>
                </c:pt>
                <c:pt idx="74447">
                  <c:v>837193591</c:v>
                </c:pt>
                <c:pt idx="74448">
                  <c:v>837204836.5</c:v>
                </c:pt>
                <c:pt idx="74449">
                  <c:v>837216082</c:v>
                </c:pt>
                <c:pt idx="74450">
                  <c:v>837227327.39999998</c:v>
                </c:pt>
                <c:pt idx="74451">
                  <c:v>837238572.89999998</c:v>
                </c:pt>
                <c:pt idx="74452">
                  <c:v>837249818.39999998</c:v>
                </c:pt>
                <c:pt idx="74453">
                  <c:v>837261063.89999998</c:v>
                </c:pt>
                <c:pt idx="74454">
                  <c:v>837272309.39999998</c:v>
                </c:pt>
                <c:pt idx="74455">
                  <c:v>837283554.89999998</c:v>
                </c:pt>
                <c:pt idx="74456">
                  <c:v>837294800.39999998</c:v>
                </c:pt>
                <c:pt idx="74457">
                  <c:v>837306045.89999998</c:v>
                </c:pt>
                <c:pt idx="74458">
                  <c:v>837317291.39999998</c:v>
                </c:pt>
                <c:pt idx="74459">
                  <c:v>837328536.89999998</c:v>
                </c:pt>
                <c:pt idx="74460">
                  <c:v>837339782.39999998</c:v>
                </c:pt>
                <c:pt idx="74461">
                  <c:v>837351027.89999998</c:v>
                </c:pt>
                <c:pt idx="74462">
                  <c:v>837362273.39999998</c:v>
                </c:pt>
                <c:pt idx="74463">
                  <c:v>837373518.89999998</c:v>
                </c:pt>
                <c:pt idx="74464">
                  <c:v>837384764.39999998</c:v>
                </c:pt>
                <c:pt idx="74465">
                  <c:v>837396009.89999998</c:v>
                </c:pt>
                <c:pt idx="74466">
                  <c:v>837407255.39999998</c:v>
                </c:pt>
                <c:pt idx="74467">
                  <c:v>837418500.89999998</c:v>
                </c:pt>
                <c:pt idx="74468">
                  <c:v>837429746.39999998</c:v>
                </c:pt>
                <c:pt idx="74469">
                  <c:v>837440991.89999998</c:v>
                </c:pt>
                <c:pt idx="74470">
                  <c:v>837452237.39999998</c:v>
                </c:pt>
                <c:pt idx="74471">
                  <c:v>837463482.89999998</c:v>
                </c:pt>
                <c:pt idx="74472">
                  <c:v>837474728.39999998</c:v>
                </c:pt>
                <c:pt idx="74473">
                  <c:v>837485973.89999998</c:v>
                </c:pt>
                <c:pt idx="74474">
                  <c:v>837497219.39999998</c:v>
                </c:pt>
                <c:pt idx="74475">
                  <c:v>837508464.89999998</c:v>
                </c:pt>
                <c:pt idx="74476">
                  <c:v>837519710.39999998</c:v>
                </c:pt>
                <c:pt idx="74477">
                  <c:v>837530955.89999998</c:v>
                </c:pt>
                <c:pt idx="74478">
                  <c:v>837542201.39999998</c:v>
                </c:pt>
                <c:pt idx="74479">
                  <c:v>837553446.89999998</c:v>
                </c:pt>
                <c:pt idx="74480">
                  <c:v>837564692.39999998</c:v>
                </c:pt>
                <c:pt idx="74481">
                  <c:v>837575937.89999998</c:v>
                </c:pt>
                <c:pt idx="74482">
                  <c:v>837587183.39999998</c:v>
                </c:pt>
                <c:pt idx="74483">
                  <c:v>837598428.89999998</c:v>
                </c:pt>
                <c:pt idx="74484">
                  <c:v>837609674.39999998</c:v>
                </c:pt>
                <c:pt idx="74485">
                  <c:v>837620919.89999998</c:v>
                </c:pt>
                <c:pt idx="74486">
                  <c:v>837632165.39999998</c:v>
                </c:pt>
                <c:pt idx="74487">
                  <c:v>837643410.89999998</c:v>
                </c:pt>
                <c:pt idx="74488">
                  <c:v>837654656.39999998</c:v>
                </c:pt>
                <c:pt idx="74489">
                  <c:v>837665901.89999998</c:v>
                </c:pt>
                <c:pt idx="74490">
                  <c:v>837677147.39999998</c:v>
                </c:pt>
                <c:pt idx="74491">
                  <c:v>837688392.89999998</c:v>
                </c:pt>
                <c:pt idx="74492">
                  <c:v>837699638.39999998</c:v>
                </c:pt>
                <c:pt idx="74493">
                  <c:v>837710883.89999998</c:v>
                </c:pt>
                <c:pt idx="74494">
                  <c:v>837722129.39999998</c:v>
                </c:pt>
                <c:pt idx="74495">
                  <c:v>837733374.89999998</c:v>
                </c:pt>
                <c:pt idx="74496">
                  <c:v>837744620.39999998</c:v>
                </c:pt>
                <c:pt idx="74497">
                  <c:v>837755865.89999998</c:v>
                </c:pt>
                <c:pt idx="74498">
                  <c:v>837767111.39999998</c:v>
                </c:pt>
                <c:pt idx="74499">
                  <c:v>837778356.89999998</c:v>
                </c:pt>
                <c:pt idx="74500">
                  <c:v>837789602.29999995</c:v>
                </c:pt>
                <c:pt idx="74501">
                  <c:v>837800847.79999995</c:v>
                </c:pt>
                <c:pt idx="74502">
                  <c:v>837812093.29999995</c:v>
                </c:pt>
                <c:pt idx="74503">
                  <c:v>837823338.79999995</c:v>
                </c:pt>
                <c:pt idx="74504">
                  <c:v>837834584.29999995</c:v>
                </c:pt>
                <c:pt idx="74505">
                  <c:v>837845829.79999995</c:v>
                </c:pt>
                <c:pt idx="74506">
                  <c:v>837857075.29999995</c:v>
                </c:pt>
                <c:pt idx="74507">
                  <c:v>837868320.79999995</c:v>
                </c:pt>
                <c:pt idx="74508">
                  <c:v>837879566.29999995</c:v>
                </c:pt>
                <c:pt idx="74509">
                  <c:v>837890811.79999995</c:v>
                </c:pt>
                <c:pt idx="74510">
                  <c:v>837902057.29999995</c:v>
                </c:pt>
                <c:pt idx="74511">
                  <c:v>837913302.79999995</c:v>
                </c:pt>
                <c:pt idx="74512">
                  <c:v>837924548.29999995</c:v>
                </c:pt>
                <c:pt idx="74513">
                  <c:v>837935793.79999995</c:v>
                </c:pt>
                <c:pt idx="74514">
                  <c:v>837947039.29999995</c:v>
                </c:pt>
                <c:pt idx="74515">
                  <c:v>837958284.79999995</c:v>
                </c:pt>
                <c:pt idx="74516">
                  <c:v>837969530.29999995</c:v>
                </c:pt>
                <c:pt idx="74517">
                  <c:v>837980775.79999995</c:v>
                </c:pt>
                <c:pt idx="74518">
                  <c:v>837992021.29999995</c:v>
                </c:pt>
                <c:pt idx="74519">
                  <c:v>838003266.79999995</c:v>
                </c:pt>
                <c:pt idx="74520">
                  <c:v>838014512.29999995</c:v>
                </c:pt>
                <c:pt idx="74521">
                  <c:v>838025757.79999995</c:v>
                </c:pt>
                <c:pt idx="74522">
                  <c:v>838037003.29999995</c:v>
                </c:pt>
                <c:pt idx="74523">
                  <c:v>838048248.79999995</c:v>
                </c:pt>
                <c:pt idx="74524">
                  <c:v>838059494.29999995</c:v>
                </c:pt>
                <c:pt idx="74525">
                  <c:v>838070739.79999995</c:v>
                </c:pt>
                <c:pt idx="74526">
                  <c:v>838081985.29999995</c:v>
                </c:pt>
                <c:pt idx="74527">
                  <c:v>838093230.79999995</c:v>
                </c:pt>
                <c:pt idx="74528">
                  <c:v>838104476.29999995</c:v>
                </c:pt>
                <c:pt idx="74529">
                  <c:v>838115721.79999995</c:v>
                </c:pt>
                <c:pt idx="74530">
                  <c:v>838126967.29999995</c:v>
                </c:pt>
                <c:pt idx="74531">
                  <c:v>838138212.79999995</c:v>
                </c:pt>
                <c:pt idx="74532">
                  <c:v>838149458.29999995</c:v>
                </c:pt>
                <c:pt idx="74533">
                  <c:v>838160703.79999995</c:v>
                </c:pt>
                <c:pt idx="74534">
                  <c:v>838171949.29999995</c:v>
                </c:pt>
                <c:pt idx="74535">
                  <c:v>838183194.79999995</c:v>
                </c:pt>
                <c:pt idx="74536">
                  <c:v>838194440.29999995</c:v>
                </c:pt>
                <c:pt idx="74537">
                  <c:v>838205685.79999995</c:v>
                </c:pt>
                <c:pt idx="74538">
                  <c:v>838216931.29999995</c:v>
                </c:pt>
                <c:pt idx="74539">
                  <c:v>838228176.79999995</c:v>
                </c:pt>
                <c:pt idx="74540">
                  <c:v>838239422.29999995</c:v>
                </c:pt>
                <c:pt idx="74541">
                  <c:v>838250667.79999995</c:v>
                </c:pt>
                <c:pt idx="74542">
                  <c:v>838261913.29999995</c:v>
                </c:pt>
                <c:pt idx="74543">
                  <c:v>838273158.79999995</c:v>
                </c:pt>
                <c:pt idx="74544">
                  <c:v>838284404.29999995</c:v>
                </c:pt>
                <c:pt idx="74545">
                  <c:v>838295649.79999995</c:v>
                </c:pt>
                <c:pt idx="74546">
                  <c:v>838306895.29999995</c:v>
                </c:pt>
                <c:pt idx="74547">
                  <c:v>838318140.79999995</c:v>
                </c:pt>
                <c:pt idx="74548">
                  <c:v>838329386.29999995</c:v>
                </c:pt>
                <c:pt idx="74549">
                  <c:v>838340631.79999995</c:v>
                </c:pt>
                <c:pt idx="74550">
                  <c:v>838351877.29999995</c:v>
                </c:pt>
                <c:pt idx="74551">
                  <c:v>838363122.70000005</c:v>
                </c:pt>
                <c:pt idx="74552">
                  <c:v>838374368.20000005</c:v>
                </c:pt>
                <c:pt idx="74553">
                  <c:v>838385613.70000005</c:v>
                </c:pt>
                <c:pt idx="74554">
                  <c:v>838396859.20000005</c:v>
                </c:pt>
                <c:pt idx="74555">
                  <c:v>838408104.70000005</c:v>
                </c:pt>
                <c:pt idx="74556">
                  <c:v>838419350.20000005</c:v>
                </c:pt>
                <c:pt idx="74557">
                  <c:v>838430595.70000005</c:v>
                </c:pt>
                <c:pt idx="74558">
                  <c:v>838441841.20000005</c:v>
                </c:pt>
                <c:pt idx="74559">
                  <c:v>838453086.70000005</c:v>
                </c:pt>
                <c:pt idx="74560">
                  <c:v>838464332.20000005</c:v>
                </c:pt>
                <c:pt idx="74561">
                  <c:v>838475577.70000005</c:v>
                </c:pt>
                <c:pt idx="74562">
                  <c:v>838486823.20000005</c:v>
                </c:pt>
                <c:pt idx="74563">
                  <c:v>838498068.70000005</c:v>
                </c:pt>
                <c:pt idx="74564">
                  <c:v>838509314.20000005</c:v>
                </c:pt>
                <c:pt idx="74565">
                  <c:v>838520559.70000005</c:v>
                </c:pt>
                <c:pt idx="74566">
                  <c:v>838531805.20000005</c:v>
                </c:pt>
                <c:pt idx="74567">
                  <c:v>838543050.70000005</c:v>
                </c:pt>
                <c:pt idx="74568">
                  <c:v>838554296.20000005</c:v>
                </c:pt>
                <c:pt idx="74569">
                  <c:v>838565541.70000005</c:v>
                </c:pt>
                <c:pt idx="74570">
                  <c:v>838576787.20000005</c:v>
                </c:pt>
                <c:pt idx="74571">
                  <c:v>838588032.70000005</c:v>
                </c:pt>
                <c:pt idx="74572">
                  <c:v>838599278.20000005</c:v>
                </c:pt>
                <c:pt idx="74573">
                  <c:v>838610523.70000005</c:v>
                </c:pt>
                <c:pt idx="74574">
                  <c:v>838621769.20000005</c:v>
                </c:pt>
                <c:pt idx="74575">
                  <c:v>838633014.70000005</c:v>
                </c:pt>
                <c:pt idx="74576">
                  <c:v>838644260.20000005</c:v>
                </c:pt>
                <c:pt idx="74577">
                  <c:v>838655505.70000005</c:v>
                </c:pt>
                <c:pt idx="74578">
                  <c:v>838666751.20000005</c:v>
                </c:pt>
                <c:pt idx="74579">
                  <c:v>838677996.70000005</c:v>
                </c:pt>
                <c:pt idx="74580">
                  <c:v>838689242.20000005</c:v>
                </c:pt>
                <c:pt idx="74581">
                  <c:v>838700487.70000005</c:v>
                </c:pt>
                <c:pt idx="74582">
                  <c:v>838711733.20000005</c:v>
                </c:pt>
                <c:pt idx="74583">
                  <c:v>838722978.70000005</c:v>
                </c:pt>
                <c:pt idx="74584">
                  <c:v>838734224.20000005</c:v>
                </c:pt>
                <c:pt idx="74585">
                  <c:v>838745469.70000005</c:v>
                </c:pt>
                <c:pt idx="74586">
                  <c:v>838756715.20000005</c:v>
                </c:pt>
                <c:pt idx="74587">
                  <c:v>838767960.70000005</c:v>
                </c:pt>
                <c:pt idx="74588">
                  <c:v>838779206.20000005</c:v>
                </c:pt>
                <c:pt idx="74589">
                  <c:v>838790451.70000005</c:v>
                </c:pt>
                <c:pt idx="74590">
                  <c:v>838801697.20000005</c:v>
                </c:pt>
                <c:pt idx="74591">
                  <c:v>838812942.70000005</c:v>
                </c:pt>
                <c:pt idx="74592">
                  <c:v>838824188.20000005</c:v>
                </c:pt>
                <c:pt idx="74593">
                  <c:v>838835433.70000005</c:v>
                </c:pt>
                <c:pt idx="74594">
                  <c:v>838846679.20000005</c:v>
                </c:pt>
                <c:pt idx="74595">
                  <c:v>838857924.70000005</c:v>
                </c:pt>
                <c:pt idx="74596">
                  <c:v>838869170.20000005</c:v>
                </c:pt>
                <c:pt idx="74597">
                  <c:v>838880415.70000005</c:v>
                </c:pt>
                <c:pt idx="74598">
                  <c:v>838891661.20000005</c:v>
                </c:pt>
                <c:pt idx="74599">
                  <c:v>838902906.70000005</c:v>
                </c:pt>
                <c:pt idx="74600">
                  <c:v>838914152.20000005</c:v>
                </c:pt>
                <c:pt idx="74601">
                  <c:v>838925397.60000002</c:v>
                </c:pt>
                <c:pt idx="74602">
                  <c:v>838936643.10000002</c:v>
                </c:pt>
                <c:pt idx="74603">
                  <c:v>838947888.60000002</c:v>
                </c:pt>
                <c:pt idx="74604">
                  <c:v>838959134.10000002</c:v>
                </c:pt>
                <c:pt idx="74605">
                  <c:v>838970379.60000002</c:v>
                </c:pt>
                <c:pt idx="74606">
                  <c:v>838981625.10000002</c:v>
                </c:pt>
                <c:pt idx="74607">
                  <c:v>838992870.60000002</c:v>
                </c:pt>
                <c:pt idx="74608">
                  <c:v>839004116.10000002</c:v>
                </c:pt>
                <c:pt idx="74609">
                  <c:v>839015361.60000002</c:v>
                </c:pt>
                <c:pt idx="74610">
                  <c:v>839026607.10000002</c:v>
                </c:pt>
                <c:pt idx="74611">
                  <c:v>839037852.60000002</c:v>
                </c:pt>
                <c:pt idx="74612">
                  <c:v>839049098.10000002</c:v>
                </c:pt>
                <c:pt idx="74613">
                  <c:v>839060343.60000002</c:v>
                </c:pt>
                <c:pt idx="74614">
                  <c:v>839071589.10000002</c:v>
                </c:pt>
                <c:pt idx="74615">
                  <c:v>839082834.60000002</c:v>
                </c:pt>
                <c:pt idx="74616">
                  <c:v>839094080.10000002</c:v>
                </c:pt>
                <c:pt idx="74617">
                  <c:v>839105325.60000002</c:v>
                </c:pt>
                <c:pt idx="74618">
                  <c:v>839116571.10000002</c:v>
                </c:pt>
                <c:pt idx="74619">
                  <c:v>839127816.60000002</c:v>
                </c:pt>
                <c:pt idx="74620">
                  <c:v>839139062.10000002</c:v>
                </c:pt>
                <c:pt idx="74621">
                  <c:v>839150307.60000002</c:v>
                </c:pt>
                <c:pt idx="74622">
                  <c:v>839161553.10000002</c:v>
                </c:pt>
                <c:pt idx="74623">
                  <c:v>839172798.60000002</c:v>
                </c:pt>
                <c:pt idx="74624">
                  <c:v>839184044.10000002</c:v>
                </c:pt>
                <c:pt idx="74625">
                  <c:v>839195289.60000002</c:v>
                </c:pt>
                <c:pt idx="74626">
                  <c:v>839206535.10000002</c:v>
                </c:pt>
                <c:pt idx="74627">
                  <c:v>839217780.60000002</c:v>
                </c:pt>
                <c:pt idx="74628">
                  <c:v>839229026.10000002</c:v>
                </c:pt>
                <c:pt idx="74629">
                  <c:v>839240271.60000002</c:v>
                </c:pt>
                <c:pt idx="74630">
                  <c:v>839251517.10000002</c:v>
                </c:pt>
                <c:pt idx="74631">
                  <c:v>839262762.60000002</c:v>
                </c:pt>
                <c:pt idx="74632">
                  <c:v>839274008.10000002</c:v>
                </c:pt>
                <c:pt idx="74633">
                  <c:v>839285253.60000002</c:v>
                </c:pt>
                <c:pt idx="74634">
                  <c:v>839296499.10000002</c:v>
                </c:pt>
                <c:pt idx="74635">
                  <c:v>839307744.60000002</c:v>
                </c:pt>
                <c:pt idx="74636">
                  <c:v>839318990.10000002</c:v>
                </c:pt>
                <c:pt idx="74637">
                  <c:v>839330235.60000002</c:v>
                </c:pt>
                <c:pt idx="74638">
                  <c:v>839341481.10000002</c:v>
                </c:pt>
                <c:pt idx="74639">
                  <c:v>839352726.60000002</c:v>
                </c:pt>
                <c:pt idx="74640">
                  <c:v>839363972.10000002</c:v>
                </c:pt>
                <c:pt idx="74641">
                  <c:v>839375217.60000002</c:v>
                </c:pt>
                <c:pt idx="74642">
                  <c:v>839386463.10000002</c:v>
                </c:pt>
                <c:pt idx="74643">
                  <c:v>839397708.60000002</c:v>
                </c:pt>
                <c:pt idx="74644">
                  <c:v>839408954.10000002</c:v>
                </c:pt>
                <c:pt idx="74645">
                  <c:v>839420199.60000002</c:v>
                </c:pt>
                <c:pt idx="74646">
                  <c:v>839431445.10000002</c:v>
                </c:pt>
                <c:pt idx="74647">
                  <c:v>839442690.60000002</c:v>
                </c:pt>
                <c:pt idx="74648">
                  <c:v>839453936.10000002</c:v>
                </c:pt>
                <c:pt idx="74649">
                  <c:v>839465181.60000002</c:v>
                </c:pt>
                <c:pt idx="74650">
                  <c:v>839476427.10000002</c:v>
                </c:pt>
                <c:pt idx="74651">
                  <c:v>839487672.60000002</c:v>
                </c:pt>
                <c:pt idx="74652">
                  <c:v>839498918</c:v>
                </c:pt>
                <c:pt idx="74653">
                  <c:v>839510163.5</c:v>
                </c:pt>
                <c:pt idx="74654">
                  <c:v>839521409</c:v>
                </c:pt>
                <c:pt idx="74655">
                  <c:v>839532654.5</c:v>
                </c:pt>
                <c:pt idx="74656">
                  <c:v>839543900</c:v>
                </c:pt>
                <c:pt idx="74657">
                  <c:v>839555145.5</c:v>
                </c:pt>
                <c:pt idx="74658">
                  <c:v>839566391</c:v>
                </c:pt>
                <c:pt idx="74659">
                  <c:v>839577636.5</c:v>
                </c:pt>
                <c:pt idx="74660">
                  <c:v>839588882</c:v>
                </c:pt>
                <c:pt idx="74661">
                  <c:v>839600127.5</c:v>
                </c:pt>
                <c:pt idx="74662">
                  <c:v>839611373</c:v>
                </c:pt>
                <c:pt idx="74663">
                  <c:v>839622618.5</c:v>
                </c:pt>
                <c:pt idx="74664">
                  <c:v>839633864</c:v>
                </c:pt>
                <c:pt idx="74665">
                  <c:v>839645109.5</c:v>
                </c:pt>
                <c:pt idx="74666">
                  <c:v>839656355</c:v>
                </c:pt>
                <c:pt idx="74667">
                  <c:v>839667600.5</c:v>
                </c:pt>
                <c:pt idx="74668">
                  <c:v>839678846</c:v>
                </c:pt>
                <c:pt idx="74669">
                  <c:v>839690091.5</c:v>
                </c:pt>
                <c:pt idx="74670">
                  <c:v>839701337</c:v>
                </c:pt>
                <c:pt idx="74671">
                  <c:v>839712582.5</c:v>
                </c:pt>
                <c:pt idx="74672">
                  <c:v>839723828</c:v>
                </c:pt>
                <c:pt idx="74673">
                  <c:v>839735073.5</c:v>
                </c:pt>
                <c:pt idx="74674">
                  <c:v>839746319</c:v>
                </c:pt>
                <c:pt idx="74675">
                  <c:v>839757564.5</c:v>
                </c:pt>
                <c:pt idx="74676">
                  <c:v>839768810</c:v>
                </c:pt>
                <c:pt idx="74677">
                  <c:v>839780055.5</c:v>
                </c:pt>
                <c:pt idx="74678">
                  <c:v>839791301</c:v>
                </c:pt>
                <c:pt idx="74679">
                  <c:v>839802546.5</c:v>
                </c:pt>
                <c:pt idx="74680">
                  <c:v>839813792</c:v>
                </c:pt>
                <c:pt idx="74681">
                  <c:v>839825037.5</c:v>
                </c:pt>
                <c:pt idx="74682">
                  <c:v>839836283</c:v>
                </c:pt>
                <c:pt idx="74683">
                  <c:v>839847528.5</c:v>
                </c:pt>
                <c:pt idx="74684">
                  <c:v>839858774</c:v>
                </c:pt>
                <c:pt idx="74685">
                  <c:v>839870019.5</c:v>
                </c:pt>
                <c:pt idx="74686">
                  <c:v>839881265</c:v>
                </c:pt>
                <c:pt idx="74687">
                  <c:v>839892510.5</c:v>
                </c:pt>
                <c:pt idx="74688">
                  <c:v>839903756</c:v>
                </c:pt>
                <c:pt idx="74689">
                  <c:v>839915001.5</c:v>
                </c:pt>
                <c:pt idx="74690">
                  <c:v>839926247</c:v>
                </c:pt>
                <c:pt idx="74691">
                  <c:v>839937492.5</c:v>
                </c:pt>
                <c:pt idx="74692">
                  <c:v>839948738</c:v>
                </c:pt>
                <c:pt idx="74693">
                  <c:v>839959983.5</c:v>
                </c:pt>
                <c:pt idx="74694">
                  <c:v>839971229</c:v>
                </c:pt>
                <c:pt idx="74695">
                  <c:v>839982474.5</c:v>
                </c:pt>
                <c:pt idx="74696">
                  <c:v>839993720</c:v>
                </c:pt>
                <c:pt idx="74697">
                  <c:v>840004965.5</c:v>
                </c:pt>
                <c:pt idx="74698">
                  <c:v>840016211</c:v>
                </c:pt>
                <c:pt idx="74699">
                  <c:v>840027456.5</c:v>
                </c:pt>
                <c:pt idx="74700">
                  <c:v>840038702</c:v>
                </c:pt>
                <c:pt idx="74701">
                  <c:v>840049947.5</c:v>
                </c:pt>
                <c:pt idx="74702">
                  <c:v>840061192.89999998</c:v>
                </c:pt>
                <c:pt idx="74703">
                  <c:v>840072438.39999998</c:v>
                </c:pt>
                <c:pt idx="74704">
                  <c:v>840083683.89999998</c:v>
                </c:pt>
                <c:pt idx="74705">
                  <c:v>840094929.39999998</c:v>
                </c:pt>
                <c:pt idx="74706">
                  <c:v>840106174.89999998</c:v>
                </c:pt>
                <c:pt idx="74707">
                  <c:v>840117420.39999998</c:v>
                </c:pt>
                <c:pt idx="74708">
                  <c:v>840128665.89999998</c:v>
                </c:pt>
                <c:pt idx="74709">
                  <c:v>840139911.39999998</c:v>
                </c:pt>
                <c:pt idx="74710">
                  <c:v>840151156.89999998</c:v>
                </c:pt>
                <c:pt idx="74711">
                  <c:v>840162402.39999998</c:v>
                </c:pt>
                <c:pt idx="74712">
                  <c:v>840173647.89999998</c:v>
                </c:pt>
                <c:pt idx="74713">
                  <c:v>840184893.39999998</c:v>
                </c:pt>
                <c:pt idx="74714">
                  <c:v>840196138.89999998</c:v>
                </c:pt>
                <c:pt idx="74715">
                  <c:v>840207384.39999998</c:v>
                </c:pt>
                <c:pt idx="74716">
                  <c:v>840218629.89999998</c:v>
                </c:pt>
                <c:pt idx="74717">
                  <c:v>840229875.39999998</c:v>
                </c:pt>
                <c:pt idx="74718">
                  <c:v>840241120.89999998</c:v>
                </c:pt>
                <c:pt idx="74719">
                  <c:v>840252366.39999998</c:v>
                </c:pt>
                <c:pt idx="74720">
                  <c:v>840263611.89999998</c:v>
                </c:pt>
                <c:pt idx="74721">
                  <c:v>840274857.39999998</c:v>
                </c:pt>
                <c:pt idx="74722">
                  <c:v>840286102.89999998</c:v>
                </c:pt>
                <c:pt idx="74723">
                  <c:v>840297348.39999998</c:v>
                </c:pt>
                <c:pt idx="74724">
                  <c:v>840308593.89999998</c:v>
                </c:pt>
                <c:pt idx="74725">
                  <c:v>840319839.39999998</c:v>
                </c:pt>
                <c:pt idx="74726">
                  <c:v>840331084.89999998</c:v>
                </c:pt>
                <c:pt idx="74727">
                  <c:v>840342330.39999998</c:v>
                </c:pt>
                <c:pt idx="74728">
                  <c:v>840353575.89999998</c:v>
                </c:pt>
                <c:pt idx="74729">
                  <c:v>840364821.39999998</c:v>
                </c:pt>
                <c:pt idx="74730">
                  <c:v>840376066.89999998</c:v>
                </c:pt>
                <c:pt idx="74731">
                  <c:v>840387312.39999998</c:v>
                </c:pt>
                <c:pt idx="74732">
                  <c:v>840398557.89999998</c:v>
                </c:pt>
                <c:pt idx="74733">
                  <c:v>840409803.39999998</c:v>
                </c:pt>
                <c:pt idx="74734">
                  <c:v>840421048.89999998</c:v>
                </c:pt>
                <c:pt idx="74735">
                  <c:v>840432294.39999998</c:v>
                </c:pt>
                <c:pt idx="74736">
                  <c:v>840443539.89999998</c:v>
                </c:pt>
                <c:pt idx="74737">
                  <c:v>840454785.39999998</c:v>
                </c:pt>
                <c:pt idx="74738">
                  <c:v>840466030.89999998</c:v>
                </c:pt>
                <c:pt idx="74739">
                  <c:v>840477276.39999998</c:v>
                </c:pt>
                <c:pt idx="74740">
                  <c:v>840488521.89999998</c:v>
                </c:pt>
                <c:pt idx="74741">
                  <c:v>840499767.39999998</c:v>
                </c:pt>
                <c:pt idx="74742">
                  <c:v>840511012.89999998</c:v>
                </c:pt>
                <c:pt idx="74743">
                  <c:v>840522258.39999998</c:v>
                </c:pt>
                <c:pt idx="74744">
                  <c:v>840533503.89999998</c:v>
                </c:pt>
                <c:pt idx="74745">
                  <c:v>840544749.39999998</c:v>
                </c:pt>
                <c:pt idx="74746">
                  <c:v>840555994.89999998</c:v>
                </c:pt>
                <c:pt idx="74747">
                  <c:v>840567240.39999998</c:v>
                </c:pt>
                <c:pt idx="74748">
                  <c:v>840578485.89999998</c:v>
                </c:pt>
                <c:pt idx="74749">
                  <c:v>840589731.39999998</c:v>
                </c:pt>
                <c:pt idx="74750">
                  <c:v>840600976.89999998</c:v>
                </c:pt>
                <c:pt idx="74751">
                  <c:v>840612222.39999998</c:v>
                </c:pt>
                <c:pt idx="74752">
                  <c:v>840623467.79999995</c:v>
                </c:pt>
                <c:pt idx="74753">
                  <c:v>840634713.29999995</c:v>
                </c:pt>
                <c:pt idx="74754">
                  <c:v>840645958.79999995</c:v>
                </c:pt>
                <c:pt idx="74755">
                  <c:v>840657204.29999995</c:v>
                </c:pt>
                <c:pt idx="74756">
                  <c:v>840668449.79999995</c:v>
                </c:pt>
                <c:pt idx="74757">
                  <c:v>840679695.29999995</c:v>
                </c:pt>
                <c:pt idx="74758">
                  <c:v>840690940.79999995</c:v>
                </c:pt>
                <c:pt idx="74759">
                  <c:v>840702186.29999995</c:v>
                </c:pt>
                <c:pt idx="74760">
                  <c:v>840713431.79999995</c:v>
                </c:pt>
                <c:pt idx="74761">
                  <c:v>840724677.29999995</c:v>
                </c:pt>
                <c:pt idx="74762">
                  <c:v>840735922.79999995</c:v>
                </c:pt>
                <c:pt idx="74763">
                  <c:v>840747168.29999995</c:v>
                </c:pt>
                <c:pt idx="74764">
                  <c:v>840758413.79999995</c:v>
                </c:pt>
                <c:pt idx="74765">
                  <c:v>840769659.29999995</c:v>
                </c:pt>
                <c:pt idx="74766">
                  <c:v>840780904.79999995</c:v>
                </c:pt>
                <c:pt idx="74767">
                  <c:v>840792150.29999995</c:v>
                </c:pt>
                <c:pt idx="74768">
                  <c:v>840803395.79999995</c:v>
                </c:pt>
                <c:pt idx="74769">
                  <c:v>840814641.29999995</c:v>
                </c:pt>
                <c:pt idx="74770">
                  <c:v>840825886.79999995</c:v>
                </c:pt>
                <c:pt idx="74771">
                  <c:v>840837132.29999995</c:v>
                </c:pt>
                <c:pt idx="74772">
                  <c:v>840848377.79999995</c:v>
                </c:pt>
                <c:pt idx="74773">
                  <c:v>840859623.29999995</c:v>
                </c:pt>
                <c:pt idx="74774">
                  <c:v>840870868.79999995</c:v>
                </c:pt>
                <c:pt idx="74775">
                  <c:v>840882114.29999995</c:v>
                </c:pt>
                <c:pt idx="74776">
                  <c:v>840893359.79999995</c:v>
                </c:pt>
                <c:pt idx="74777">
                  <c:v>840904605.29999995</c:v>
                </c:pt>
                <c:pt idx="74778">
                  <c:v>840915850.79999995</c:v>
                </c:pt>
                <c:pt idx="74779">
                  <c:v>840927096.29999995</c:v>
                </c:pt>
                <c:pt idx="74780">
                  <c:v>840938341.79999995</c:v>
                </c:pt>
                <c:pt idx="74781">
                  <c:v>840949587.29999995</c:v>
                </c:pt>
                <c:pt idx="74782">
                  <c:v>840960832.79999995</c:v>
                </c:pt>
                <c:pt idx="74783">
                  <c:v>840972078.29999995</c:v>
                </c:pt>
                <c:pt idx="74784">
                  <c:v>840983323.79999995</c:v>
                </c:pt>
                <c:pt idx="74785">
                  <c:v>840994569.29999995</c:v>
                </c:pt>
                <c:pt idx="74786">
                  <c:v>841005814.79999995</c:v>
                </c:pt>
                <c:pt idx="74787">
                  <c:v>841017060.29999995</c:v>
                </c:pt>
                <c:pt idx="74788">
                  <c:v>841028305.79999995</c:v>
                </c:pt>
                <c:pt idx="74789">
                  <c:v>841039551.29999995</c:v>
                </c:pt>
                <c:pt idx="74790">
                  <c:v>841050796.79999995</c:v>
                </c:pt>
                <c:pt idx="74791">
                  <c:v>841062042.29999995</c:v>
                </c:pt>
                <c:pt idx="74792">
                  <c:v>841073287.79999995</c:v>
                </c:pt>
                <c:pt idx="74793">
                  <c:v>841084533.29999995</c:v>
                </c:pt>
                <c:pt idx="74794">
                  <c:v>841095778.79999995</c:v>
                </c:pt>
                <c:pt idx="74795">
                  <c:v>841107024.29999995</c:v>
                </c:pt>
                <c:pt idx="74796">
                  <c:v>841118269.79999995</c:v>
                </c:pt>
                <c:pt idx="74797">
                  <c:v>841129515.29999995</c:v>
                </c:pt>
                <c:pt idx="74798">
                  <c:v>841140760.79999995</c:v>
                </c:pt>
                <c:pt idx="74799">
                  <c:v>841152006.29999995</c:v>
                </c:pt>
                <c:pt idx="74800">
                  <c:v>841163251.79999995</c:v>
                </c:pt>
                <c:pt idx="74801">
                  <c:v>841174497.29999995</c:v>
                </c:pt>
                <c:pt idx="74802">
                  <c:v>841185742.79999995</c:v>
                </c:pt>
                <c:pt idx="74803">
                  <c:v>841196988.20000005</c:v>
                </c:pt>
                <c:pt idx="74804">
                  <c:v>841208233.70000005</c:v>
                </c:pt>
                <c:pt idx="74805">
                  <c:v>841219479.20000005</c:v>
                </c:pt>
                <c:pt idx="74806">
                  <c:v>841230724.70000005</c:v>
                </c:pt>
                <c:pt idx="74807">
                  <c:v>841241970.20000005</c:v>
                </c:pt>
                <c:pt idx="74808">
                  <c:v>841253215.70000005</c:v>
                </c:pt>
                <c:pt idx="74809">
                  <c:v>841264461.20000005</c:v>
                </c:pt>
                <c:pt idx="74810">
                  <c:v>841275706.70000005</c:v>
                </c:pt>
                <c:pt idx="74811">
                  <c:v>841286952.20000005</c:v>
                </c:pt>
                <c:pt idx="74812">
                  <c:v>841298197.70000005</c:v>
                </c:pt>
                <c:pt idx="74813">
                  <c:v>841309443.20000005</c:v>
                </c:pt>
                <c:pt idx="74814">
                  <c:v>841320688.70000005</c:v>
                </c:pt>
                <c:pt idx="74815">
                  <c:v>841331934.20000005</c:v>
                </c:pt>
                <c:pt idx="74816">
                  <c:v>841343179.70000005</c:v>
                </c:pt>
                <c:pt idx="74817">
                  <c:v>841354425.20000005</c:v>
                </c:pt>
                <c:pt idx="74818">
                  <c:v>841365670.70000005</c:v>
                </c:pt>
                <c:pt idx="74819">
                  <c:v>841376916.20000005</c:v>
                </c:pt>
                <c:pt idx="74820">
                  <c:v>841388161.70000005</c:v>
                </c:pt>
                <c:pt idx="74821">
                  <c:v>841399407.20000005</c:v>
                </c:pt>
                <c:pt idx="74822">
                  <c:v>841410652.70000005</c:v>
                </c:pt>
                <c:pt idx="74823">
                  <c:v>841421898.20000005</c:v>
                </c:pt>
                <c:pt idx="74824">
                  <c:v>841433143.70000005</c:v>
                </c:pt>
                <c:pt idx="74825">
                  <c:v>841444389.20000005</c:v>
                </c:pt>
                <c:pt idx="74826">
                  <c:v>841455634.70000005</c:v>
                </c:pt>
                <c:pt idx="74827">
                  <c:v>841466880.20000005</c:v>
                </c:pt>
                <c:pt idx="74828">
                  <c:v>841478125.70000005</c:v>
                </c:pt>
                <c:pt idx="74829">
                  <c:v>841489371.20000005</c:v>
                </c:pt>
                <c:pt idx="74830">
                  <c:v>841500616.70000005</c:v>
                </c:pt>
                <c:pt idx="74831">
                  <c:v>841511862.20000005</c:v>
                </c:pt>
                <c:pt idx="74832">
                  <c:v>841523107.70000005</c:v>
                </c:pt>
                <c:pt idx="74833">
                  <c:v>841534353.20000005</c:v>
                </c:pt>
                <c:pt idx="74834">
                  <c:v>841545598.70000005</c:v>
                </c:pt>
                <c:pt idx="74835">
                  <c:v>841556844.20000005</c:v>
                </c:pt>
                <c:pt idx="74836">
                  <c:v>841568089.70000005</c:v>
                </c:pt>
                <c:pt idx="74837">
                  <c:v>841579335.20000005</c:v>
                </c:pt>
                <c:pt idx="74838">
                  <c:v>841590580.70000005</c:v>
                </c:pt>
                <c:pt idx="74839">
                  <c:v>841601826.20000005</c:v>
                </c:pt>
                <c:pt idx="74840">
                  <c:v>841613071.70000005</c:v>
                </c:pt>
                <c:pt idx="74841">
                  <c:v>841624317.20000005</c:v>
                </c:pt>
                <c:pt idx="74842">
                  <c:v>841635562.70000005</c:v>
                </c:pt>
                <c:pt idx="74843">
                  <c:v>841646808.20000005</c:v>
                </c:pt>
                <c:pt idx="74844">
                  <c:v>841658053.70000005</c:v>
                </c:pt>
                <c:pt idx="74845">
                  <c:v>841669299.20000005</c:v>
                </c:pt>
                <c:pt idx="74846">
                  <c:v>841680544.70000005</c:v>
                </c:pt>
                <c:pt idx="74847">
                  <c:v>841691790.20000005</c:v>
                </c:pt>
                <c:pt idx="74848">
                  <c:v>841703035.70000005</c:v>
                </c:pt>
                <c:pt idx="74849">
                  <c:v>841714281.20000005</c:v>
                </c:pt>
                <c:pt idx="74850">
                  <c:v>841725526.70000005</c:v>
                </c:pt>
                <c:pt idx="74851">
                  <c:v>841736772.20000005</c:v>
                </c:pt>
                <c:pt idx="74852">
                  <c:v>841748017.70000005</c:v>
                </c:pt>
                <c:pt idx="74853">
                  <c:v>841759263.10000002</c:v>
                </c:pt>
                <c:pt idx="74854">
                  <c:v>841770508.60000002</c:v>
                </c:pt>
                <c:pt idx="74855">
                  <c:v>841781754.10000002</c:v>
                </c:pt>
                <c:pt idx="74856">
                  <c:v>841792999.60000002</c:v>
                </c:pt>
                <c:pt idx="74857">
                  <c:v>841804245.10000002</c:v>
                </c:pt>
                <c:pt idx="74858">
                  <c:v>841815490.60000002</c:v>
                </c:pt>
                <c:pt idx="74859">
                  <c:v>841826736.10000002</c:v>
                </c:pt>
                <c:pt idx="74860">
                  <c:v>841837981.60000002</c:v>
                </c:pt>
                <c:pt idx="74861">
                  <c:v>841849227.10000002</c:v>
                </c:pt>
                <c:pt idx="74862">
                  <c:v>841860472.60000002</c:v>
                </c:pt>
                <c:pt idx="74863">
                  <c:v>841871718.10000002</c:v>
                </c:pt>
                <c:pt idx="74864">
                  <c:v>841882963.60000002</c:v>
                </c:pt>
                <c:pt idx="74865">
                  <c:v>841894209.10000002</c:v>
                </c:pt>
                <c:pt idx="74866">
                  <c:v>841905454.60000002</c:v>
                </c:pt>
                <c:pt idx="74867">
                  <c:v>841916700.10000002</c:v>
                </c:pt>
                <c:pt idx="74868">
                  <c:v>841927945.60000002</c:v>
                </c:pt>
                <c:pt idx="74869">
                  <c:v>841939191.10000002</c:v>
                </c:pt>
                <c:pt idx="74870">
                  <c:v>841950436.60000002</c:v>
                </c:pt>
                <c:pt idx="74871">
                  <c:v>841961682.10000002</c:v>
                </c:pt>
                <c:pt idx="74872">
                  <c:v>841972927.60000002</c:v>
                </c:pt>
                <c:pt idx="74873">
                  <c:v>841984173.10000002</c:v>
                </c:pt>
                <c:pt idx="74874">
                  <c:v>841995418.60000002</c:v>
                </c:pt>
                <c:pt idx="74875">
                  <c:v>842006664.10000002</c:v>
                </c:pt>
                <c:pt idx="74876">
                  <c:v>842017909.60000002</c:v>
                </c:pt>
                <c:pt idx="74877">
                  <c:v>842029155.10000002</c:v>
                </c:pt>
                <c:pt idx="74878">
                  <c:v>842040400.60000002</c:v>
                </c:pt>
                <c:pt idx="74879">
                  <c:v>842051646.10000002</c:v>
                </c:pt>
                <c:pt idx="74880">
                  <c:v>842062891.60000002</c:v>
                </c:pt>
                <c:pt idx="74881">
                  <c:v>842074137.10000002</c:v>
                </c:pt>
                <c:pt idx="74882">
                  <c:v>842085382.60000002</c:v>
                </c:pt>
                <c:pt idx="74883">
                  <c:v>842096628.10000002</c:v>
                </c:pt>
                <c:pt idx="74884">
                  <c:v>842107873.60000002</c:v>
                </c:pt>
                <c:pt idx="74885">
                  <c:v>842119119.10000002</c:v>
                </c:pt>
                <c:pt idx="74886">
                  <c:v>842130364.60000002</c:v>
                </c:pt>
                <c:pt idx="74887">
                  <c:v>842141610.10000002</c:v>
                </c:pt>
                <c:pt idx="74888">
                  <c:v>842152855.60000002</c:v>
                </c:pt>
                <c:pt idx="74889">
                  <c:v>842164101.10000002</c:v>
                </c:pt>
                <c:pt idx="74890">
                  <c:v>842175346.60000002</c:v>
                </c:pt>
                <c:pt idx="74891">
                  <c:v>842186592.10000002</c:v>
                </c:pt>
                <c:pt idx="74892">
                  <c:v>842197837.60000002</c:v>
                </c:pt>
                <c:pt idx="74893">
                  <c:v>842209083.10000002</c:v>
                </c:pt>
                <c:pt idx="74894">
                  <c:v>842220328.60000002</c:v>
                </c:pt>
                <c:pt idx="74895">
                  <c:v>842231574.10000002</c:v>
                </c:pt>
                <c:pt idx="74896">
                  <c:v>842242819.60000002</c:v>
                </c:pt>
                <c:pt idx="74897">
                  <c:v>842254065.10000002</c:v>
                </c:pt>
                <c:pt idx="74898">
                  <c:v>842265310.60000002</c:v>
                </c:pt>
                <c:pt idx="74899">
                  <c:v>842276556.10000002</c:v>
                </c:pt>
                <c:pt idx="74900">
                  <c:v>842287801.60000002</c:v>
                </c:pt>
                <c:pt idx="74901">
                  <c:v>842299047.10000002</c:v>
                </c:pt>
                <c:pt idx="74902">
                  <c:v>842310292.60000002</c:v>
                </c:pt>
                <c:pt idx="74903">
                  <c:v>842321538.10000002</c:v>
                </c:pt>
                <c:pt idx="74904">
                  <c:v>842332783.5</c:v>
                </c:pt>
                <c:pt idx="74905">
                  <c:v>842344029</c:v>
                </c:pt>
                <c:pt idx="74906">
                  <c:v>842355274.5</c:v>
                </c:pt>
                <c:pt idx="74907">
                  <c:v>842366520</c:v>
                </c:pt>
                <c:pt idx="74908">
                  <c:v>842377765.5</c:v>
                </c:pt>
                <c:pt idx="74909">
                  <c:v>842389011</c:v>
                </c:pt>
                <c:pt idx="74910">
                  <c:v>842400256.5</c:v>
                </c:pt>
                <c:pt idx="74911">
                  <c:v>842411502</c:v>
                </c:pt>
                <c:pt idx="74912">
                  <c:v>842422747.5</c:v>
                </c:pt>
                <c:pt idx="74913">
                  <c:v>842433993</c:v>
                </c:pt>
                <c:pt idx="74914">
                  <c:v>842445238.5</c:v>
                </c:pt>
                <c:pt idx="74915">
                  <c:v>842456484</c:v>
                </c:pt>
                <c:pt idx="74916">
                  <c:v>842467729.5</c:v>
                </c:pt>
                <c:pt idx="74917">
                  <c:v>842478975</c:v>
                </c:pt>
                <c:pt idx="74918">
                  <c:v>842490220.5</c:v>
                </c:pt>
                <c:pt idx="74919">
                  <c:v>842501466</c:v>
                </c:pt>
                <c:pt idx="74920">
                  <c:v>842512711.5</c:v>
                </c:pt>
                <c:pt idx="74921">
                  <c:v>842523957</c:v>
                </c:pt>
                <c:pt idx="74922">
                  <c:v>842535202.5</c:v>
                </c:pt>
                <c:pt idx="74923">
                  <c:v>842546448</c:v>
                </c:pt>
                <c:pt idx="74924">
                  <c:v>842557693.5</c:v>
                </c:pt>
                <c:pt idx="74925">
                  <c:v>842568939</c:v>
                </c:pt>
                <c:pt idx="74926">
                  <c:v>842580184.5</c:v>
                </c:pt>
                <c:pt idx="74927">
                  <c:v>842591430</c:v>
                </c:pt>
                <c:pt idx="74928">
                  <c:v>842602675.5</c:v>
                </c:pt>
                <c:pt idx="74929">
                  <c:v>842613921</c:v>
                </c:pt>
                <c:pt idx="74930">
                  <c:v>842625166.5</c:v>
                </c:pt>
                <c:pt idx="74931">
                  <c:v>842636412</c:v>
                </c:pt>
                <c:pt idx="74932">
                  <c:v>842647657.5</c:v>
                </c:pt>
                <c:pt idx="74933">
                  <c:v>842658903</c:v>
                </c:pt>
                <c:pt idx="74934">
                  <c:v>842670148.5</c:v>
                </c:pt>
                <c:pt idx="74935">
                  <c:v>842681394</c:v>
                </c:pt>
                <c:pt idx="74936">
                  <c:v>842692639.5</c:v>
                </c:pt>
                <c:pt idx="74937">
                  <c:v>842703885</c:v>
                </c:pt>
                <c:pt idx="74938">
                  <c:v>842715130.5</c:v>
                </c:pt>
                <c:pt idx="74939">
                  <c:v>842726376</c:v>
                </c:pt>
                <c:pt idx="74940">
                  <c:v>842737621.5</c:v>
                </c:pt>
                <c:pt idx="74941">
                  <c:v>842748867</c:v>
                </c:pt>
                <c:pt idx="74942">
                  <c:v>842760112.5</c:v>
                </c:pt>
                <c:pt idx="74943">
                  <c:v>842771358</c:v>
                </c:pt>
                <c:pt idx="74944">
                  <c:v>842782603.5</c:v>
                </c:pt>
                <c:pt idx="74945">
                  <c:v>842793849</c:v>
                </c:pt>
                <c:pt idx="74946">
                  <c:v>842805094.5</c:v>
                </c:pt>
                <c:pt idx="74947">
                  <c:v>842816340</c:v>
                </c:pt>
                <c:pt idx="74948">
                  <c:v>842827585.5</c:v>
                </c:pt>
                <c:pt idx="74949">
                  <c:v>842838831</c:v>
                </c:pt>
                <c:pt idx="74950">
                  <c:v>842850076.5</c:v>
                </c:pt>
                <c:pt idx="74951">
                  <c:v>842861322</c:v>
                </c:pt>
                <c:pt idx="74952">
                  <c:v>842872567.5</c:v>
                </c:pt>
                <c:pt idx="74953">
                  <c:v>842883813</c:v>
                </c:pt>
                <c:pt idx="74954">
                  <c:v>842895058.39999998</c:v>
                </c:pt>
                <c:pt idx="74955">
                  <c:v>842906303.89999998</c:v>
                </c:pt>
                <c:pt idx="74956">
                  <c:v>842917549.39999998</c:v>
                </c:pt>
                <c:pt idx="74957">
                  <c:v>842928794.89999998</c:v>
                </c:pt>
                <c:pt idx="74958">
                  <c:v>842940040.39999998</c:v>
                </c:pt>
                <c:pt idx="74959">
                  <c:v>842951285.89999998</c:v>
                </c:pt>
                <c:pt idx="74960">
                  <c:v>842962531.39999998</c:v>
                </c:pt>
                <c:pt idx="74961">
                  <c:v>842973776.89999998</c:v>
                </c:pt>
                <c:pt idx="74962">
                  <c:v>842985022.39999998</c:v>
                </c:pt>
                <c:pt idx="74963">
                  <c:v>842996267.89999998</c:v>
                </c:pt>
                <c:pt idx="74964">
                  <c:v>843007513.39999998</c:v>
                </c:pt>
                <c:pt idx="74965">
                  <c:v>843018758.89999998</c:v>
                </c:pt>
                <c:pt idx="74966">
                  <c:v>843030004.39999998</c:v>
                </c:pt>
                <c:pt idx="74967">
                  <c:v>843041249.89999998</c:v>
                </c:pt>
                <c:pt idx="74968">
                  <c:v>843052495.39999998</c:v>
                </c:pt>
                <c:pt idx="74969">
                  <c:v>843063740.89999998</c:v>
                </c:pt>
                <c:pt idx="74970">
                  <c:v>843074986.39999998</c:v>
                </c:pt>
                <c:pt idx="74971">
                  <c:v>843086231.89999998</c:v>
                </c:pt>
                <c:pt idx="74972">
                  <c:v>843097477.39999998</c:v>
                </c:pt>
                <c:pt idx="74973">
                  <c:v>843108722.89999998</c:v>
                </c:pt>
                <c:pt idx="74974">
                  <c:v>843119968.39999998</c:v>
                </c:pt>
                <c:pt idx="74975">
                  <c:v>843131213.89999998</c:v>
                </c:pt>
                <c:pt idx="74976">
                  <c:v>843142459.39999998</c:v>
                </c:pt>
                <c:pt idx="74977">
                  <c:v>843153704.89999998</c:v>
                </c:pt>
                <c:pt idx="74978">
                  <c:v>843164950.39999998</c:v>
                </c:pt>
                <c:pt idx="74979">
                  <c:v>843176195.89999998</c:v>
                </c:pt>
                <c:pt idx="74980">
                  <c:v>843187441.39999998</c:v>
                </c:pt>
                <c:pt idx="74981">
                  <c:v>843198686.89999998</c:v>
                </c:pt>
                <c:pt idx="74982">
                  <c:v>843209932.39999998</c:v>
                </c:pt>
                <c:pt idx="74983">
                  <c:v>843221177.89999998</c:v>
                </c:pt>
                <c:pt idx="74984">
                  <c:v>843232423.39999998</c:v>
                </c:pt>
                <c:pt idx="74985">
                  <c:v>843243668.89999998</c:v>
                </c:pt>
                <c:pt idx="74986">
                  <c:v>843254914.39999998</c:v>
                </c:pt>
                <c:pt idx="74987">
                  <c:v>843266159.89999998</c:v>
                </c:pt>
                <c:pt idx="74988">
                  <c:v>843277405.39999998</c:v>
                </c:pt>
                <c:pt idx="74989">
                  <c:v>843288650.89999998</c:v>
                </c:pt>
                <c:pt idx="74990">
                  <c:v>843299896.39999998</c:v>
                </c:pt>
                <c:pt idx="74991">
                  <c:v>843311141.89999998</c:v>
                </c:pt>
                <c:pt idx="74992">
                  <c:v>843322387.39999998</c:v>
                </c:pt>
                <c:pt idx="74993">
                  <c:v>843333632.89999998</c:v>
                </c:pt>
                <c:pt idx="74994">
                  <c:v>843344878.39999998</c:v>
                </c:pt>
                <c:pt idx="74995">
                  <c:v>843356123.89999998</c:v>
                </c:pt>
                <c:pt idx="74996">
                  <c:v>843367369.39999998</c:v>
                </c:pt>
                <c:pt idx="74997">
                  <c:v>843378614.89999998</c:v>
                </c:pt>
                <c:pt idx="74998">
                  <c:v>843389860.39999998</c:v>
                </c:pt>
                <c:pt idx="74999">
                  <c:v>843401105.89999998</c:v>
                </c:pt>
                <c:pt idx="75000">
                  <c:v>843412351.39999998</c:v>
                </c:pt>
                <c:pt idx="75001">
                  <c:v>843423596.89999998</c:v>
                </c:pt>
                <c:pt idx="75002">
                  <c:v>843434842.39999998</c:v>
                </c:pt>
                <c:pt idx="75003">
                  <c:v>843446087.89999998</c:v>
                </c:pt>
                <c:pt idx="75004">
                  <c:v>843457333.39999998</c:v>
                </c:pt>
                <c:pt idx="75005">
                  <c:v>843468578.79999995</c:v>
                </c:pt>
                <c:pt idx="75006">
                  <c:v>843479824.29999995</c:v>
                </c:pt>
                <c:pt idx="75007">
                  <c:v>843491069.79999995</c:v>
                </c:pt>
                <c:pt idx="75008">
                  <c:v>843502315.29999995</c:v>
                </c:pt>
                <c:pt idx="75009">
                  <c:v>843513560.79999995</c:v>
                </c:pt>
                <c:pt idx="75010">
                  <c:v>843524806.29999995</c:v>
                </c:pt>
                <c:pt idx="75011">
                  <c:v>843536051.79999995</c:v>
                </c:pt>
                <c:pt idx="75012">
                  <c:v>843547297.29999995</c:v>
                </c:pt>
                <c:pt idx="75013">
                  <c:v>843558542.79999995</c:v>
                </c:pt>
                <c:pt idx="75014">
                  <c:v>843569788.29999995</c:v>
                </c:pt>
                <c:pt idx="75015">
                  <c:v>843581033.79999995</c:v>
                </c:pt>
                <c:pt idx="75016">
                  <c:v>843592279.29999995</c:v>
                </c:pt>
                <c:pt idx="75017">
                  <c:v>843603524.79999995</c:v>
                </c:pt>
                <c:pt idx="75018">
                  <c:v>843614770.29999995</c:v>
                </c:pt>
                <c:pt idx="75019">
                  <c:v>843626015.79999995</c:v>
                </c:pt>
                <c:pt idx="75020">
                  <c:v>843637261.29999995</c:v>
                </c:pt>
                <c:pt idx="75021">
                  <c:v>843648506.79999995</c:v>
                </c:pt>
                <c:pt idx="75022">
                  <c:v>843659752.29999995</c:v>
                </c:pt>
                <c:pt idx="75023">
                  <c:v>843670997.79999995</c:v>
                </c:pt>
                <c:pt idx="75024">
                  <c:v>843682243.29999995</c:v>
                </c:pt>
                <c:pt idx="75025">
                  <c:v>843693488.79999995</c:v>
                </c:pt>
                <c:pt idx="75026">
                  <c:v>843704734.29999995</c:v>
                </c:pt>
                <c:pt idx="75027">
                  <c:v>843715979.79999995</c:v>
                </c:pt>
                <c:pt idx="75028">
                  <c:v>843727225.29999995</c:v>
                </c:pt>
                <c:pt idx="75029">
                  <c:v>843738470.79999995</c:v>
                </c:pt>
                <c:pt idx="75030">
                  <c:v>843749716.29999995</c:v>
                </c:pt>
                <c:pt idx="75031">
                  <c:v>843760961.79999995</c:v>
                </c:pt>
                <c:pt idx="75032">
                  <c:v>843772207.29999995</c:v>
                </c:pt>
                <c:pt idx="75033">
                  <c:v>843783452.79999995</c:v>
                </c:pt>
                <c:pt idx="75034">
                  <c:v>843794698.29999995</c:v>
                </c:pt>
                <c:pt idx="75035">
                  <c:v>843805943.79999995</c:v>
                </c:pt>
                <c:pt idx="75036">
                  <c:v>843817189.29999995</c:v>
                </c:pt>
                <c:pt idx="75037">
                  <c:v>843828434.79999995</c:v>
                </c:pt>
                <c:pt idx="75038">
                  <c:v>843839680.29999995</c:v>
                </c:pt>
                <c:pt idx="75039">
                  <c:v>843850925.79999995</c:v>
                </c:pt>
                <c:pt idx="75040">
                  <c:v>843862171.29999995</c:v>
                </c:pt>
                <c:pt idx="75041">
                  <c:v>843873416.79999995</c:v>
                </c:pt>
                <c:pt idx="75042">
                  <c:v>843884662.29999995</c:v>
                </c:pt>
                <c:pt idx="75043">
                  <c:v>843895907.79999995</c:v>
                </c:pt>
                <c:pt idx="75044">
                  <c:v>843907153.29999995</c:v>
                </c:pt>
                <c:pt idx="75045">
                  <c:v>843918398.79999995</c:v>
                </c:pt>
                <c:pt idx="75046">
                  <c:v>843929644.29999995</c:v>
                </c:pt>
                <c:pt idx="75047">
                  <c:v>843940889.79999995</c:v>
                </c:pt>
                <c:pt idx="75048">
                  <c:v>843952135.29999995</c:v>
                </c:pt>
                <c:pt idx="75049">
                  <c:v>843963380.79999995</c:v>
                </c:pt>
                <c:pt idx="75050">
                  <c:v>843974626.29999995</c:v>
                </c:pt>
                <c:pt idx="75051">
                  <c:v>843985871.79999995</c:v>
                </c:pt>
                <c:pt idx="75052">
                  <c:v>843997117.29999995</c:v>
                </c:pt>
                <c:pt idx="75053">
                  <c:v>844008362.79999995</c:v>
                </c:pt>
                <c:pt idx="75054">
                  <c:v>844019608.29999995</c:v>
                </c:pt>
                <c:pt idx="75055">
                  <c:v>844030853.70000005</c:v>
                </c:pt>
                <c:pt idx="75056">
                  <c:v>844042099.20000005</c:v>
                </c:pt>
                <c:pt idx="75057">
                  <c:v>844053344.70000005</c:v>
                </c:pt>
                <c:pt idx="75058">
                  <c:v>844064590.20000005</c:v>
                </c:pt>
                <c:pt idx="75059">
                  <c:v>844075835.70000005</c:v>
                </c:pt>
                <c:pt idx="75060">
                  <c:v>844087081.20000005</c:v>
                </c:pt>
                <c:pt idx="75061">
                  <c:v>844098326.70000005</c:v>
                </c:pt>
                <c:pt idx="75062">
                  <c:v>844109572.20000005</c:v>
                </c:pt>
                <c:pt idx="75063">
                  <c:v>844120817.70000005</c:v>
                </c:pt>
                <c:pt idx="75064">
                  <c:v>844132063.20000005</c:v>
                </c:pt>
                <c:pt idx="75065">
                  <c:v>844143308.70000005</c:v>
                </c:pt>
                <c:pt idx="75066">
                  <c:v>844154554.20000005</c:v>
                </c:pt>
                <c:pt idx="75067">
                  <c:v>844165799.70000005</c:v>
                </c:pt>
                <c:pt idx="75068">
                  <c:v>844177045.20000005</c:v>
                </c:pt>
                <c:pt idx="75069">
                  <c:v>844188290.70000005</c:v>
                </c:pt>
                <c:pt idx="75070">
                  <c:v>844199536.20000005</c:v>
                </c:pt>
                <c:pt idx="75071">
                  <c:v>844210781.70000005</c:v>
                </c:pt>
                <c:pt idx="75072">
                  <c:v>844222027.20000005</c:v>
                </c:pt>
                <c:pt idx="75073">
                  <c:v>844233272.70000005</c:v>
                </c:pt>
                <c:pt idx="75074">
                  <c:v>844244518.20000005</c:v>
                </c:pt>
                <c:pt idx="75075">
                  <c:v>844255763.70000005</c:v>
                </c:pt>
                <c:pt idx="75076">
                  <c:v>844267009.20000005</c:v>
                </c:pt>
                <c:pt idx="75077">
                  <c:v>844278254.70000005</c:v>
                </c:pt>
                <c:pt idx="75078">
                  <c:v>844289500.20000005</c:v>
                </c:pt>
                <c:pt idx="75079">
                  <c:v>844300745.70000005</c:v>
                </c:pt>
                <c:pt idx="75080">
                  <c:v>844311991.20000005</c:v>
                </c:pt>
                <c:pt idx="75081">
                  <c:v>844323236.70000005</c:v>
                </c:pt>
                <c:pt idx="75082">
                  <c:v>844334482.20000005</c:v>
                </c:pt>
                <c:pt idx="75083">
                  <c:v>844345727.70000005</c:v>
                </c:pt>
                <c:pt idx="75084">
                  <c:v>844356973.20000005</c:v>
                </c:pt>
                <c:pt idx="75085">
                  <c:v>844368218.70000005</c:v>
                </c:pt>
                <c:pt idx="75086">
                  <c:v>844379464.20000005</c:v>
                </c:pt>
                <c:pt idx="75087">
                  <c:v>844390709.70000005</c:v>
                </c:pt>
                <c:pt idx="75088">
                  <c:v>844401955.20000005</c:v>
                </c:pt>
                <c:pt idx="75089">
                  <c:v>844413200.70000005</c:v>
                </c:pt>
                <c:pt idx="75090">
                  <c:v>844424446.20000005</c:v>
                </c:pt>
                <c:pt idx="75091">
                  <c:v>844435691.70000005</c:v>
                </c:pt>
                <c:pt idx="75092">
                  <c:v>844446937.20000005</c:v>
                </c:pt>
                <c:pt idx="75093">
                  <c:v>844458182.70000005</c:v>
                </c:pt>
                <c:pt idx="75094">
                  <c:v>844469428.20000005</c:v>
                </c:pt>
                <c:pt idx="75095">
                  <c:v>844480673.70000005</c:v>
                </c:pt>
                <c:pt idx="75096">
                  <c:v>844491919.20000005</c:v>
                </c:pt>
                <c:pt idx="75097">
                  <c:v>844503164.70000005</c:v>
                </c:pt>
                <c:pt idx="75098">
                  <c:v>844514410.20000005</c:v>
                </c:pt>
                <c:pt idx="75099">
                  <c:v>844525655.70000005</c:v>
                </c:pt>
                <c:pt idx="75100">
                  <c:v>844536901.20000005</c:v>
                </c:pt>
                <c:pt idx="75101">
                  <c:v>844548146.70000005</c:v>
                </c:pt>
                <c:pt idx="75102">
                  <c:v>844559392.20000005</c:v>
                </c:pt>
                <c:pt idx="75103">
                  <c:v>844570637.70000005</c:v>
                </c:pt>
                <c:pt idx="75104">
                  <c:v>844581883.20000005</c:v>
                </c:pt>
                <c:pt idx="75105">
                  <c:v>844593128.70000005</c:v>
                </c:pt>
                <c:pt idx="75106">
                  <c:v>844604374.10000002</c:v>
                </c:pt>
                <c:pt idx="75107">
                  <c:v>844615619.60000002</c:v>
                </c:pt>
                <c:pt idx="75108">
                  <c:v>844626865.10000002</c:v>
                </c:pt>
                <c:pt idx="75109">
                  <c:v>844638110.60000002</c:v>
                </c:pt>
                <c:pt idx="75110">
                  <c:v>844649356.10000002</c:v>
                </c:pt>
                <c:pt idx="75111">
                  <c:v>844660601.60000002</c:v>
                </c:pt>
                <c:pt idx="75112">
                  <c:v>844671847.10000002</c:v>
                </c:pt>
                <c:pt idx="75113">
                  <c:v>844683092.60000002</c:v>
                </c:pt>
                <c:pt idx="75114">
                  <c:v>844694338.10000002</c:v>
                </c:pt>
                <c:pt idx="75115">
                  <c:v>844705583.60000002</c:v>
                </c:pt>
                <c:pt idx="75116">
                  <c:v>844716829.10000002</c:v>
                </c:pt>
                <c:pt idx="75117">
                  <c:v>844728074.60000002</c:v>
                </c:pt>
                <c:pt idx="75118">
                  <c:v>844739320.10000002</c:v>
                </c:pt>
                <c:pt idx="75119">
                  <c:v>844750565.60000002</c:v>
                </c:pt>
                <c:pt idx="75120">
                  <c:v>844761811.10000002</c:v>
                </c:pt>
                <c:pt idx="75121">
                  <c:v>844773056.60000002</c:v>
                </c:pt>
                <c:pt idx="75122">
                  <c:v>844784302.10000002</c:v>
                </c:pt>
                <c:pt idx="75123">
                  <c:v>844795547.60000002</c:v>
                </c:pt>
                <c:pt idx="75124">
                  <c:v>844806793.10000002</c:v>
                </c:pt>
                <c:pt idx="75125">
                  <c:v>844818038.60000002</c:v>
                </c:pt>
                <c:pt idx="75126">
                  <c:v>844829284.10000002</c:v>
                </c:pt>
                <c:pt idx="75127">
                  <c:v>844840529.60000002</c:v>
                </c:pt>
                <c:pt idx="75128">
                  <c:v>844851775.10000002</c:v>
                </c:pt>
                <c:pt idx="75129">
                  <c:v>844863020.60000002</c:v>
                </c:pt>
                <c:pt idx="75130">
                  <c:v>844874266.10000002</c:v>
                </c:pt>
                <c:pt idx="75131">
                  <c:v>844885511.60000002</c:v>
                </c:pt>
                <c:pt idx="75132">
                  <c:v>844896757.10000002</c:v>
                </c:pt>
                <c:pt idx="75133">
                  <c:v>844908002.60000002</c:v>
                </c:pt>
                <c:pt idx="75134">
                  <c:v>844919248.10000002</c:v>
                </c:pt>
                <c:pt idx="75135">
                  <c:v>844930493.60000002</c:v>
                </c:pt>
                <c:pt idx="75136">
                  <c:v>844941739.10000002</c:v>
                </c:pt>
                <c:pt idx="75137">
                  <c:v>844952984.60000002</c:v>
                </c:pt>
                <c:pt idx="75138">
                  <c:v>844964230.10000002</c:v>
                </c:pt>
                <c:pt idx="75139">
                  <c:v>844975475.60000002</c:v>
                </c:pt>
                <c:pt idx="75140">
                  <c:v>844986721.10000002</c:v>
                </c:pt>
                <c:pt idx="75141">
                  <c:v>844997966.60000002</c:v>
                </c:pt>
                <c:pt idx="75142">
                  <c:v>845009212.10000002</c:v>
                </c:pt>
                <c:pt idx="75143">
                  <c:v>845020457.60000002</c:v>
                </c:pt>
                <c:pt idx="75144">
                  <c:v>845031703.10000002</c:v>
                </c:pt>
                <c:pt idx="75145">
                  <c:v>845042948.60000002</c:v>
                </c:pt>
                <c:pt idx="75146">
                  <c:v>845054194.10000002</c:v>
                </c:pt>
                <c:pt idx="75147">
                  <c:v>845065439.60000002</c:v>
                </c:pt>
                <c:pt idx="75148">
                  <c:v>845076685.10000002</c:v>
                </c:pt>
                <c:pt idx="75149">
                  <c:v>845087930.60000002</c:v>
                </c:pt>
                <c:pt idx="75150">
                  <c:v>845099176.10000002</c:v>
                </c:pt>
                <c:pt idx="75151">
                  <c:v>845110421.60000002</c:v>
                </c:pt>
                <c:pt idx="75152">
                  <c:v>845121667.10000002</c:v>
                </c:pt>
                <c:pt idx="75153">
                  <c:v>845132912.60000002</c:v>
                </c:pt>
                <c:pt idx="75154">
                  <c:v>845144158.10000002</c:v>
                </c:pt>
                <c:pt idx="75155">
                  <c:v>845155403.60000002</c:v>
                </c:pt>
                <c:pt idx="75156">
                  <c:v>845166649</c:v>
                </c:pt>
                <c:pt idx="75157">
                  <c:v>845177894.5</c:v>
                </c:pt>
                <c:pt idx="75158">
                  <c:v>845189140</c:v>
                </c:pt>
                <c:pt idx="75159">
                  <c:v>845200385.5</c:v>
                </c:pt>
                <c:pt idx="75160">
                  <c:v>845211631</c:v>
                </c:pt>
                <c:pt idx="75161">
                  <c:v>845222876.5</c:v>
                </c:pt>
                <c:pt idx="75162">
                  <c:v>845234122</c:v>
                </c:pt>
                <c:pt idx="75163">
                  <c:v>845245367.5</c:v>
                </c:pt>
                <c:pt idx="75164">
                  <c:v>845256613</c:v>
                </c:pt>
                <c:pt idx="75165">
                  <c:v>845267858.5</c:v>
                </c:pt>
                <c:pt idx="75166">
                  <c:v>845279104</c:v>
                </c:pt>
                <c:pt idx="75167">
                  <c:v>845290349.5</c:v>
                </c:pt>
                <c:pt idx="75168">
                  <c:v>845301595</c:v>
                </c:pt>
                <c:pt idx="75169">
                  <c:v>845312840.5</c:v>
                </c:pt>
                <c:pt idx="75170">
                  <c:v>845324086</c:v>
                </c:pt>
                <c:pt idx="75171">
                  <c:v>845335331.5</c:v>
                </c:pt>
                <c:pt idx="75172">
                  <c:v>845346577</c:v>
                </c:pt>
                <c:pt idx="75173">
                  <c:v>845357822.5</c:v>
                </c:pt>
                <c:pt idx="75174">
                  <c:v>845369068</c:v>
                </c:pt>
                <c:pt idx="75175">
                  <c:v>845380313.5</c:v>
                </c:pt>
                <c:pt idx="75176">
                  <c:v>845391559</c:v>
                </c:pt>
                <c:pt idx="75177">
                  <c:v>845402804.5</c:v>
                </c:pt>
                <c:pt idx="75178">
                  <c:v>845414050</c:v>
                </c:pt>
                <c:pt idx="75179">
                  <c:v>845425295.5</c:v>
                </c:pt>
                <c:pt idx="75180">
                  <c:v>845436541</c:v>
                </c:pt>
                <c:pt idx="75181">
                  <c:v>845447786.5</c:v>
                </c:pt>
                <c:pt idx="75182">
                  <c:v>845459032</c:v>
                </c:pt>
                <c:pt idx="75183">
                  <c:v>845470277.5</c:v>
                </c:pt>
                <c:pt idx="75184">
                  <c:v>845481523</c:v>
                </c:pt>
                <c:pt idx="75185">
                  <c:v>845492768.5</c:v>
                </c:pt>
                <c:pt idx="75186">
                  <c:v>845504014</c:v>
                </c:pt>
                <c:pt idx="75187">
                  <c:v>845515259.5</c:v>
                </c:pt>
                <c:pt idx="75188">
                  <c:v>845526505</c:v>
                </c:pt>
                <c:pt idx="75189">
                  <c:v>845537750.5</c:v>
                </c:pt>
                <c:pt idx="75190">
                  <c:v>845548996</c:v>
                </c:pt>
                <c:pt idx="75191">
                  <c:v>845560241.5</c:v>
                </c:pt>
                <c:pt idx="75192">
                  <c:v>845571487</c:v>
                </c:pt>
                <c:pt idx="75193">
                  <c:v>845582732.5</c:v>
                </c:pt>
                <c:pt idx="75194">
                  <c:v>845593978</c:v>
                </c:pt>
                <c:pt idx="75195">
                  <c:v>845605223.5</c:v>
                </c:pt>
                <c:pt idx="75196">
                  <c:v>845616469</c:v>
                </c:pt>
                <c:pt idx="75197">
                  <c:v>845627714.5</c:v>
                </c:pt>
                <c:pt idx="75198">
                  <c:v>845638960</c:v>
                </c:pt>
                <c:pt idx="75199">
                  <c:v>845650205.5</c:v>
                </c:pt>
                <c:pt idx="75200">
                  <c:v>845661451</c:v>
                </c:pt>
                <c:pt idx="75201">
                  <c:v>845672696.5</c:v>
                </c:pt>
                <c:pt idx="75202">
                  <c:v>845683942</c:v>
                </c:pt>
                <c:pt idx="75203">
                  <c:v>845695187.5</c:v>
                </c:pt>
                <c:pt idx="75204">
                  <c:v>845706433</c:v>
                </c:pt>
                <c:pt idx="75205">
                  <c:v>845717678.5</c:v>
                </c:pt>
                <c:pt idx="75206">
                  <c:v>845728924</c:v>
                </c:pt>
                <c:pt idx="75207">
                  <c:v>845740169.39999998</c:v>
                </c:pt>
                <c:pt idx="75208">
                  <c:v>845751414.89999998</c:v>
                </c:pt>
                <c:pt idx="75209">
                  <c:v>845762660.39999998</c:v>
                </c:pt>
                <c:pt idx="75210">
                  <c:v>845773905.89999998</c:v>
                </c:pt>
                <c:pt idx="75211">
                  <c:v>845785151.39999998</c:v>
                </c:pt>
                <c:pt idx="75212">
                  <c:v>845796396.89999998</c:v>
                </c:pt>
                <c:pt idx="75213">
                  <c:v>845807642.39999998</c:v>
                </c:pt>
                <c:pt idx="75214">
                  <c:v>845818887.89999998</c:v>
                </c:pt>
                <c:pt idx="75215">
                  <c:v>845830133.39999998</c:v>
                </c:pt>
                <c:pt idx="75216">
                  <c:v>845841378.89999998</c:v>
                </c:pt>
                <c:pt idx="75217">
                  <c:v>845852624.39999998</c:v>
                </c:pt>
                <c:pt idx="75218">
                  <c:v>845863869.89999998</c:v>
                </c:pt>
                <c:pt idx="75219">
                  <c:v>845875115.39999998</c:v>
                </c:pt>
                <c:pt idx="75220">
                  <c:v>845886360.89999998</c:v>
                </c:pt>
                <c:pt idx="75221">
                  <c:v>845897606.39999998</c:v>
                </c:pt>
                <c:pt idx="75222">
                  <c:v>845908851.89999998</c:v>
                </c:pt>
                <c:pt idx="75223">
                  <c:v>845920097.39999998</c:v>
                </c:pt>
                <c:pt idx="75224">
                  <c:v>845931342.89999998</c:v>
                </c:pt>
                <c:pt idx="75225">
                  <c:v>845942588.39999998</c:v>
                </c:pt>
                <c:pt idx="75226">
                  <c:v>845953833.89999998</c:v>
                </c:pt>
                <c:pt idx="75227">
                  <c:v>845965079.39999998</c:v>
                </c:pt>
                <c:pt idx="75228">
                  <c:v>845976324.89999998</c:v>
                </c:pt>
                <c:pt idx="75229">
                  <c:v>845987570.39999998</c:v>
                </c:pt>
                <c:pt idx="75230">
                  <c:v>845998815.89999998</c:v>
                </c:pt>
                <c:pt idx="75231">
                  <c:v>846010061.39999998</c:v>
                </c:pt>
                <c:pt idx="75232">
                  <c:v>846021306.89999998</c:v>
                </c:pt>
                <c:pt idx="75233">
                  <c:v>846032552.39999998</c:v>
                </c:pt>
                <c:pt idx="75234">
                  <c:v>846043797.89999998</c:v>
                </c:pt>
                <c:pt idx="75235">
                  <c:v>846055043.39999998</c:v>
                </c:pt>
                <c:pt idx="75236">
                  <c:v>846066288.89999998</c:v>
                </c:pt>
                <c:pt idx="75237">
                  <c:v>846077534.39999998</c:v>
                </c:pt>
                <c:pt idx="75238">
                  <c:v>846088779.89999998</c:v>
                </c:pt>
                <c:pt idx="75239">
                  <c:v>846100025.39999998</c:v>
                </c:pt>
                <c:pt idx="75240">
                  <c:v>846111270.89999998</c:v>
                </c:pt>
                <c:pt idx="75241">
                  <c:v>846122516.39999998</c:v>
                </c:pt>
                <c:pt idx="75242">
                  <c:v>846133761.89999998</c:v>
                </c:pt>
                <c:pt idx="75243">
                  <c:v>846145007.39999998</c:v>
                </c:pt>
                <c:pt idx="75244">
                  <c:v>846156252.89999998</c:v>
                </c:pt>
                <c:pt idx="75245">
                  <c:v>846167498.39999998</c:v>
                </c:pt>
                <c:pt idx="75246">
                  <c:v>846178743.89999998</c:v>
                </c:pt>
                <c:pt idx="75247">
                  <c:v>846189989.39999998</c:v>
                </c:pt>
                <c:pt idx="75248">
                  <c:v>846201234.89999998</c:v>
                </c:pt>
                <c:pt idx="75249">
                  <c:v>846212480.39999998</c:v>
                </c:pt>
                <c:pt idx="75250">
                  <c:v>846223725.89999998</c:v>
                </c:pt>
                <c:pt idx="75251">
                  <c:v>846234971.39999998</c:v>
                </c:pt>
                <c:pt idx="75252">
                  <c:v>846246216.89999998</c:v>
                </c:pt>
                <c:pt idx="75253">
                  <c:v>846257462.39999998</c:v>
                </c:pt>
                <c:pt idx="75254">
                  <c:v>846268707.89999998</c:v>
                </c:pt>
                <c:pt idx="75255">
                  <c:v>846279953.39999998</c:v>
                </c:pt>
                <c:pt idx="75256">
                  <c:v>846291198.89999998</c:v>
                </c:pt>
                <c:pt idx="75257">
                  <c:v>846302444.29999995</c:v>
                </c:pt>
                <c:pt idx="75258">
                  <c:v>846313689.79999995</c:v>
                </c:pt>
                <c:pt idx="75259">
                  <c:v>846324935.29999995</c:v>
                </c:pt>
                <c:pt idx="75260">
                  <c:v>846336180.79999995</c:v>
                </c:pt>
                <c:pt idx="75261">
                  <c:v>846347426.29999995</c:v>
                </c:pt>
                <c:pt idx="75262">
                  <c:v>846358671.79999995</c:v>
                </c:pt>
                <c:pt idx="75263">
                  <c:v>846369917.29999995</c:v>
                </c:pt>
                <c:pt idx="75264">
                  <c:v>846381162.79999995</c:v>
                </c:pt>
                <c:pt idx="75265">
                  <c:v>846392408.29999995</c:v>
                </c:pt>
                <c:pt idx="75266">
                  <c:v>846403653.79999995</c:v>
                </c:pt>
                <c:pt idx="75267">
                  <c:v>846414899.29999995</c:v>
                </c:pt>
                <c:pt idx="75268">
                  <c:v>846426144.79999995</c:v>
                </c:pt>
                <c:pt idx="75269">
                  <c:v>846437390.29999995</c:v>
                </c:pt>
                <c:pt idx="75270">
                  <c:v>846448635.79999995</c:v>
                </c:pt>
                <c:pt idx="75271">
                  <c:v>846459881.29999995</c:v>
                </c:pt>
                <c:pt idx="75272">
                  <c:v>846471126.79999995</c:v>
                </c:pt>
                <c:pt idx="75273">
                  <c:v>846482372.29999995</c:v>
                </c:pt>
                <c:pt idx="75274">
                  <c:v>846493617.79999995</c:v>
                </c:pt>
                <c:pt idx="75275">
                  <c:v>846504863.29999995</c:v>
                </c:pt>
                <c:pt idx="75276">
                  <c:v>846516108.79999995</c:v>
                </c:pt>
                <c:pt idx="75277">
                  <c:v>846527354.29999995</c:v>
                </c:pt>
                <c:pt idx="75278">
                  <c:v>846538599.79999995</c:v>
                </c:pt>
                <c:pt idx="75279">
                  <c:v>846549845.29999995</c:v>
                </c:pt>
                <c:pt idx="75280">
                  <c:v>846561090.79999995</c:v>
                </c:pt>
                <c:pt idx="75281">
                  <c:v>846572336.29999995</c:v>
                </c:pt>
                <c:pt idx="75282">
                  <c:v>846583581.79999995</c:v>
                </c:pt>
                <c:pt idx="75283">
                  <c:v>846594827.29999995</c:v>
                </c:pt>
                <c:pt idx="75284">
                  <c:v>846606072.79999995</c:v>
                </c:pt>
                <c:pt idx="75285">
                  <c:v>846617318.29999995</c:v>
                </c:pt>
                <c:pt idx="75286">
                  <c:v>846628563.79999995</c:v>
                </c:pt>
                <c:pt idx="75287">
                  <c:v>846639809.29999995</c:v>
                </c:pt>
                <c:pt idx="75288">
                  <c:v>846651054.79999995</c:v>
                </c:pt>
                <c:pt idx="75289">
                  <c:v>846662300.29999995</c:v>
                </c:pt>
                <c:pt idx="75290">
                  <c:v>846673545.79999995</c:v>
                </c:pt>
                <c:pt idx="75291">
                  <c:v>846684791.29999995</c:v>
                </c:pt>
                <c:pt idx="75292">
                  <c:v>846696036.79999995</c:v>
                </c:pt>
                <c:pt idx="75293">
                  <c:v>846707282.29999995</c:v>
                </c:pt>
                <c:pt idx="75294">
                  <c:v>846718527.79999995</c:v>
                </c:pt>
                <c:pt idx="75295">
                  <c:v>846729773.29999995</c:v>
                </c:pt>
                <c:pt idx="75296">
                  <c:v>846741018.79999995</c:v>
                </c:pt>
                <c:pt idx="75297">
                  <c:v>846752264.29999995</c:v>
                </c:pt>
                <c:pt idx="75298">
                  <c:v>846763509.79999995</c:v>
                </c:pt>
                <c:pt idx="75299">
                  <c:v>846774755.29999995</c:v>
                </c:pt>
                <c:pt idx="75300">
                  <c:v>846786000.79999995</c:v>
                </c:pt>
                <c:pt idx="75301">
                  <c:v>846797246.29999995</c:v>
                </c:pt>
                <c:pt idx="75302">
                  <c:v>846808491.79999995</c:v>
                </c:pt>
                <c:pt idx="75303">
                  <c:v>846819737.29999995</c:v>
                </c:pt>
                <c:pt idx="75304">
                  <c:v>846830982.79999995</c:v>
                </c:pt>
                <c:pt idx="75305">
                  <c:v>846842228.29999995</c:v>
                </c:pt>
                <c:pt idx="75306">
                  <c:v>846853473.79999995</c:v>
                </c:pt>
                <c:pt idx="75307">
                  <c:v>846864719.20000005</c:v>
                </c:pt>
                <c:pt idx="75308">
                  <c:v>846875964.70000005</c:v>
                </c:pt>
                <c:pt idx="75309">
                  <c:v>846887210.20000005</c:v>
                </c:pt>
                <c:pt idx="75310">
                  <c:v>846898455.70000005</c:v>
                </c:pt>
                <c:pt idx="75311">
                  <c:v>846909701.20000005</c:v>
                </c:pt>
                <c:pt idx="75312">
                  <c:v>846920946.70000005</c:v>
                </c:pt>
                <c:pt idx="75313">
                  <c:v>846932192.20000005</c:v>
                </c:pt>
                <c:pt idx="75314">
                  <c:v>846943437.70000005</c:v>
                </c:pt>
                <c:pt idx="75315">
                  <c:v>846954683.20000005</c:v>
                </c:pt>
                <c:pt idx="75316">
                  <c:v>846965928.70000005</c:v>
                </c:pt>
                <c:pt idx="75317">
                  <c:v>846977174.20000005</c:v>
                </c:pt>
                <c:pt idx="75318">
                  <c:v>846988419.70000005</c:v>
                </c:pt>
                <c:pt idx="75319">
                  <c:v>846999665.20000005</c:v>
                </c:pt>
                <c:pt idx="75320">
                  <c:v>847010910.70000005</c:v>
                </c:pt>
                <c:pt idx="75321">
                  <c:v>847022156.20000005</c:v>
                </c:pt>
                <c:pt idx="75322">
                  <c:v>847033401.70000005</c:v>
                </c:pt>
                <c:pt idx="75323">
                  <c:v>847044647.20000005</c:v>
                </c:pt>
                <c:pt idx="75324">
                  <c:v>847055892.70000005</c:v>
                </c:pt>
                <c:pt idx="75325">
                  <c:v>847067138.20000005</c:v>
                </c:pt>
                <c:pt idx="75326">
                  <c:v>847078383.70000005</c:v>
                </c:pt>
                <c:pt idx="75327">
                  <c:v>847089629.20000005</c:v>
                </c:pt>
                <c:pt idx="75328">
                  <c:v>847100874.70000005</c:v>
                </c:pt>
                <c:pt idx="75329">
                  <c:v>847112120.20000005</c:v>
                </c:pt>
                <c:pt idx="75330">
                  <c:v>847123365.70000005</c:v>
                </c:pt>
                <c:pt idx="75331">
                  <c:v>847134611.20000005</c:v>
                </c:pt>
                <c:pt idx="75332">
                  <c:v>847145856.70000005</c:v>
                </c:pt>
                <c:pt idx="75333">
                  <c:v>847157102.20000005</c:v>
                </c:pt>
                <c:pt idx="75334">
                  <c:v>847168347.70000005</c:v>
                </c:pt>
                <c:pt idx="75335">
                  <c:v>847179593.20000005</c:v>
                </c:pt>
                <c:pt idx="75336">
                  <c:v>847190838.70000005</c:v>
                </c:pt>
                <c:pt idx="75337">
                  <c:v>847202084.20000005</c:v>
                </c:pt>
                <c:pt idx="75338">
                  <c:v>847213329.70000005</c:v>
                </c:pt>
                <c:pt idx="75339">
                  <c:v>847224575.20000005</c:v>
                </c:pt>
                <c:pt idx="75340">
                  <c:v>847235820.70000005</c:v>
                </c:pt>
                <c:pt idx="75341">
                  <c:v>847247066.20000005</c:v>
                </c:pt>
                <c:pt idx="75342">
                  <c:v>847258311.70000005</c:v>
                </c:pt>
                <c:pt idx="75343">
                  <c:v>847269557.20000005</c:v>
                </c:pt>
                <c:pt idx="75344">
                  <c:v>847280802.70000005</c:v>
                </c:pt>
                <c:pt idx="75345">
                  <c:v>847292048.20000005</c:v>
                </c:pt>
                <c:pt idx="75346">
                  <c:v>847303293.70000005</c:v>
                </c:pt>
                <c:pt idx="75347">
                  <c:v>847314539.20000005</c:v>
                </c:pt>
                <c:pt idx="75348">
                  <c:v>847325784.70000005</c:v>
                </c:pt>
                <c:pt idx="75349">
                  <c:v>847337030.20000005</c:v>
                </c:pt>
                <c:pt idx="75350">
                  <c:v>847348275.70000005</c:v>
                </c:pt>
                <c:pt idx="75351">
                  <c:v>847359521.20000005</c:v>
                </c:pt>
                <c:pt idx="75352">
                  <c:v>847370766.70000005</c:v>
                </c:pt>
                <c:pt idx="75353">
                  <c:v>847382012.20000005</c:v>
                </c:pt>
                <c:pt idx="75354">
                  <c:v>847393257.70000005</c:v>
                </c:pt>
                <c:pt idx="75355">
                  <c:v>847404503.20000005</c:v>
                </c:pt>
                <c:pt idx="75356">
                  <c:v>847415748.70000005</c:v>
                </c:pt>
                <c:pt idx="75357">
                  <c:v>847426994.20000005</c:v>
                </c:pt>
                <c:pt idx="75358">
                  <c:v>847438239.60000002</c:v>
                </c:pt>
                <c:pt idx="75359">
                  <c:v>847449485.10000002</c:v>
                </c:pt>
                <c:pt idx="75360">
                  <c:v>847460730.60000002</c:v>
                </c:pt>
                <c:pt idx="75361">
                  <c:v>847471976.10000002</c:v>
                </c:pt>
                <c:pt idx="75362">
                  <c:v>847483221.60000002</c:v>
                </c:pt>
                <c:pt idx="75363">
                  <c:v>847494467.10000002</c:v>
                </c:pt>
                <c:pt idx="75364">
                  <c:v>847505712.60000002</c:v>
                </c:pt>
                <c:pt idx="75365">
                  <c:v>847516958.10000002</c:v>
                </c:pt>
                <c:pt idx="75366">
                  <c:v>847528203.60000002</c:v>
                </c:pt>
                <c:pt idx="75367">
                  <c:v>847539449.10000002</c:v>
                </c:pt>
                <c:pt idx="75368">
                  <c:v>847550694.60000002</c:v>
                </c:pt>
                <c:pt idx="75369">
                  <c:v>847561940.10000002</c:v>
                </c:pt>
                <c:pt idx="75370">
                  <c:v>847573185.60000002</c:v>
                </c:pt>
                <c:pt idx="75371">
                  <c:v>847584431.10000002</c:v>
                </c:pt>
                <c:pt idx="75372">
                  <c:v>847595676.60000002</c:v>
                </c:pt>
                <c:pt idx="75373">
                  <c:v>847606922.10000002</c:v>
                </c:pt>
                <c:pt idx="75374">
                  <c:v>847618167.60000002</c:v>
                </c:pt>
                <c:pt idx="75375">
                  <c:v>847629413.10000002</c:v>
                </c:pt>
                <c:pt idx="75376">
                  <c:v>847640658.60000002</c:v>
                </c:pt>
                <c:pt idx="75377">
                  <c:v>847651904.10000002</c:v>
                </c:pt>
                <c:pt idx="75378">
                  <c:v>847663149.60000002</c:v>
                </c:pt>
                <c:pt idx="75379">
                  <c:v>847674395.10000002</c:v>
                </c:pt>
                <c:pt idx="75380">
                  <c:v>847685640.60000002</c:v>
                </c:pt>
                <c:pt idx="75381">
                  <c:v>847696886.10000002</c:v>
                </c:pt>
                <c:pt idx="75382">
                  <c:v>847708131.60000002</c:v>
                </c:pt>
                <c:pt idx="75383">
                  <c:v>847719377.10000002</c:v>
                </c:pt>
                <c:pt idx="75384">
                  <c:v>847730622.60000002</c:v>
                </c:pt>
                <c:pt idx="75385">
                  <c:v>847741868.10000002</c:v>
                </c:pt>
                <c:pt idx="75386">
                  <c:v>847753113.60000002</c:v>
                </c:pt>
                <c:pt idx="75387">
                  <c:v>847764359.10000002</c:v>
                </c:pt>
                <c:pt idx="75388">
                  <c:v>847775604.60000002</c:v>
                </c:pt>
                <c:pt idx="75389">
                  <c:v>847786850.10000002</c:v>
                </c:pt>
                <c:pt idx="75390">
                  <c:v>847798095.60000002</c:v>
                </c:pt>
                <c:pt idx="75391">
                  <c:v>847809341.10000002</c:v>
                </c:pt>
                <c:pt idx="75392">
                  <c:v>847820586.60000002</c:v>
                </c:pt>
                <c:pt idx="75393">
                  <c:v>847831832.10000002</c:v>
                </c:pt>
                <c:pt idx="75394">
                  <c:v>847843077.60000002</c:v>
                </c:pt>
                <c:pt idx="75395">
                  <c:v>847854323.10000002</c:v>
                </c:pt>
                <c:pt idx="75396">
                  <c:v>847865568.60000002</c:v>
                </c:pt>
                <c:pt idx="75397">
                  <c:v>847876814.10000002</c:v>
                </c:pt>
                <c:pt idx="75398">
                  <c:v>847888059.60000002</c:v>
                </c:pt>
                <c:pt idx="75399">
                  <c:v>847899305.10000002</c:v>
                </c:pt>
                <c:pt idx="75400">
                  <c:v>847910550.60000002</c:v>
                </c:pt>
                <c:pt idx="75401">
                  <c:v>847921796.10000002</c:v>
                </c:pt>
                <c:pt idx="75402">
                  <c:v>847933041.60000002</c:v>
                </c:pt>
                <c:pt idx="75403">
                  <c:v>847944287.10000002</c:v>
                </c:pt>
                <c:pt idx="75404">
                  <c:v>847955532.60000002</c:v>
                </c:pt>
                <c:pt idx="75405">
                  <c:v>847966778.10000002</c:v>
                </c:pt>
                <c:pt idx="75406">
                  <c:v>847978023.60000002</c:v>
                </c:pt>
                <c:pt idx="75407">
                  <c:v>847989269.10000002</c:v>
                </c:pt>
                <c:pt idx="75408">
                  <c:v>848000514.5</c:v>
                </c:pt>
                <c:pt idx="75409">
                  <c:v>848011760</c:v>
                </c:pt>
                <c:pt idx="75410">
                  <c:v>848023005.5</c:v>
                </c:pt>
                <c:pt idx="75411">
                  <c:v>848034251</c:v>
                </c:pt>
                <c:pt idx="75412">
                  <c:v>848045496.5</c:v>
                </c:pt>
                <c:pt idx="75413">
                  <c:v>848056742</c:v>
                </c:pt>
                <c:pt idx="75414">
                  <c:v>848067987.5</c:v>
                </c:pt>
                <c:pt idx="75415">
                  <c:v>848079233</c:v>
                </c:pt>
                <c:pt idx="75416">
                  <c:v>848090478.5</c:v>
                </c:pt>
                <c:pt idx="75417">
                  <c:v>848101724</c:v>
                </c:pt>
                <c:pt idx="75418">
                  <c:v>848112969.5</c:v>
                </c:pt>
                <c:pt idx="75419">
                  <c:v>848124215</c:v>
                </c:pt>
                <c:pt idx="75420">
                  <c:v>848135460.5</c:v>
                </c:pt>
                <c:pt idx="75421">
                  <c:v>848146706</c:v>
                </c:pt>
                <c:pt idx="75422">
                  <c:v>848157951.5</c:v>
                </c:pt>
                <c:pt idx="75423">
                  <c:v>848169197</c:v>
                </c:pt>
                <c:pt idx="75424">
                  <c:v>848180442.5</c:v>
                </c:pt>
                <c:pt idx="75425">
                  <c:v>848191688</c:v>
                </c:pt>
                <c:pt idx="75426">
                  <c:v>848202933.5</c:v>
                </c:pt>
                <c:pt idx="75427">
                  <c:v>848214179</c:v>
                </c:pt>
                <c:pt idx="75428">
                  <c:v>848225424.5</c:v>
                </c:pt>
                <c:pt idx="75429">
                  <c:v>848236670</c:v>
                </c:pt>
                <c:pt idx="75430">
                  <c:v>848247915.5</c:v>
                </c:pt>
                <c:pt idx="75431">
                  <c:v>848259161</c:v>
                </c:pt>
                <c:pt idx="75432">
                  <c:v>848270406.5</c:v>
                </c:pt>
                <c:pt idx="75433">
                  <c:v>848281652</c:v>
                </c:pt>
                <c:pt idx="75434">
                  <c:v>848292897.5</c:v>
                </c:pt>
                <c:pt idx="75435">
                  <c:v>848304143</c:v>
                </c:pt>
                <c:pt idx="75436">
                  <c:v>848315388.5</c:v>
                </c:pt>
                <c:pt idx="75437">
                  <c:v>848326634</c:v>
                </c:pt>
                <c:pt idx="75438">
                  <c:v>848337879.5</c:v>
                </c:pt>
                <c:pt idx="75439">
                  <c:v>848349125</c:v>
                </c:pt>
                <c:pt idx="75440">
                  <c:v>848360370.5</c:v>
                </c:pt>
                <c:pt idx="75441">
                  <c:v>848371616</c:v>
                </c:pt>
                <c:pt idx="75442">
                  <c:v>848382861.5</c:v>
                </c:pt>
                <c:pt idx="75443">
                  <c:v>848394107</c:v>
                </c:pt>
                <c:pt idx="75444">
                  <c:v>848405352.5</c:v>
                </c:pt>
                <c:pt idx="75445">
                  <c:v>848416598</c:v>
                </c:pt>
                <c:pt idx="75446">
                  <c:v>848427843.5</c:v>
                </c:pt>
                <c:pt idx="75447">
                  <c:v>848439089</c:v>
                </c:pt>
                <c:pt idx="75448">
                  <c:v>848450334.5</c:v>
                </c:pt>
                <c:pt idx="75449">
                  <c:v>848461580</c:v>
                </c:pt>
                <c:pt idx="75450">
                  <c:v>848472825.5</c:v>
                </c:pt>
                <c:pt idx="75451">
                  <c:v>848484071</c:v>
                </c:pt>
                <c:pt idx="75452">
                  <c:v>848495316.5</c:v>
                </c:pt>
                <c:pt idx="75453">
                  <c:v>848506562</c:v>
                </c:pt>
                <c:pt idx="75454">
                  <c:v>848517807.5</c:v>
                </c:pt>
                <c:pt idx="75455">
                  <c:v>848529053</c:v>
                </c:pt>
                <c:pt idx="75456">
                  <c:v>848540298.5</c:v>
                </c:pt>
                <c:pt idx="75457">
                  <c:v>848551544</c:v>
                </c:pt>
                <c:pt idx="75458">
                  <c:v>848562789.5</c:v>
                </c:pt>
                <c:pt idx="75459">
                  <c:v>848574034.89999998</c:v>
                </c:pt>
                <c:pt idx="75460">
                  <c:v>848585280.39999998</c:v>
                </c:pt>
                <c:pt idx="75461">
                  <c:v>848596525.89999998</c:v>
                </c:pt>
                <c:pt idx="75462">
                  <c:v>848607771.39999998</c:v>
                </c:pt>
                <c:pt idx="75463">
                  <c:v>848619016.89999998</c:v>
                </c:pt>
                <c:pt idx="75464">
                  <c:v>848630262.39999998</c:v>
                </c:pt>
                <c:pt idx="75465">
                  <c:v>848641507.89999998</c:v>
                </c:pt>
                <c:pt idx="75466">
                  <c:v>848652753.39999998</c:v>
                </c:pt>
                <c:pt idx="75467">
                  <c:v>848663998.89999998</c:v>
                </c:pt>
                <c:pt idx="75468">
                  <c:v>848675244.39999998</c:v>
                </c:pt>
                <c:pt idx="75469">
                  <c:v>848686489.89999998</c:v>
                </c:pt>
                <c:pt idx="75470">
                  <c:v>848697735.39999998</c:v>
                </c:pt>
                <c:pt idx="75471">
                  <c:v>848708980.89999998</c:v>
                </c:pt>
                <c:pt idx="75472">
                  <c:v>848720226.39999998</c:v>
                </c:pt>
                <c:pt idx="75473">
                  <c:v>848731471.89999998</c:v>
                </c:pt>
                <c:pt idx="75474">
                  <c:v>848742717.39999998</c:v>
                </c:pt>
                <c:pt idx="75475">
                  <c:v>848753962.89999998</c:v>
                </c:pt>
                <c:pt idx="75476">
                  <c:v>848765208.39999998</c:v>
                </c:pt>
                <c:pt idx="75477">
                  <c:v>848776453.89999998</c:v>
                </c:pt>
                <c:pt idx="75478">
                  <c:v>848787699.39999998</c:v>
                </c:pt>
                <c:pt idx="75479">
                  <c:v>848798944.89999998</c:v>
                </c:pt>
                <c:pt idx="75480">
                  <c:v>848810190.39999998</c:v>
                </c:pt>
                <c:pt idx="75481">
                  <c:v>848821435.89999998</c:v>
                </c:pt>
                <c:pt idx="75482">
                  <c:v>848832681.39999998</c:v>
                </c:pt>
                <c:pt idx="75483">
                  <c:v>848843926.89999998</c:v>
                </c:pt>
                <c:pt idx="75484">
                  <c:v>848855172.39999998</c:v>
                </c:pt>
                <c:pt idx="75485">
                  <c:v>848866417.89999998</c:v>
                </c:pt>
                <c:pt idx="75486">
                  <c:v>848877663.39999998</c:v>
                </c:pt>
                <c:pt idx="75487">
                  <c:v>848888908.89999998</c:v>
                </c:pt>
                <c:pt idx="75488">
                  <c:v>848900154.39999998</c:v>
                </c:pt>
                <c:pt idx="75489">
                  <c:v>848911399.89999998</c:v>
                </c:pt>
                <c:pt idx="75490">
                  <c:v>848922645.39999998</c:v>
                </c:pt>
                <c:pt idx="75491">
                  <c:v>848933890.89999998</c:v>
                </c:pt>
                <c:pt idx="75492">
                  <c:v>848945136.39999998</c:v>
                </c:pt>
                <c:pt idx="75493">
                  <c:v>848956381.89999998</c:v>
                </c:pt>
                <c:pt idx="75494">
                  <c:v>848967627.39999998</c:v>
                </c:pt>
                <c:pt idx="75495">
                  <c:v>848978872.89999998</c:v>
                </c:pt>
                <c:pt idx="75496">
                  <c:v>848990118.39999998</c:v>
                </c:pt>
                <c:pt idx="75497">
                  <c:v>849001363.89999998</c:v>
                </c:pt>
                <c:pt idx="75498">
                  <c:v>849012609.39999998</c:v>
                </c:pt>
                <c:pt idx="75499">
                  <c:v>849023854.89999998</c:v>
                </c:pt>
                <c:pt idx="75500">
                  <c:v>849035100.39999998</c:v>
                </c:pt>
                <c:pt idx="75501">
                  <c:v>849046345.89999998</c:v>
                </c:pt>
                <c:pt idx="75502">
                  <c:v>849057591.39999998</c:v>
                </c:pt>
                <c:pt idx="75503">
                  <c:v>849068836.89999998</c:v>
                </c:pt>
                <c:pt idx="75504">
                  <c:v>849080082.39999998</c:v>
                </c:pt>
                <c:pt idx="75505">
                  <c:v>849091327.89999998</c:v>
                </c:pt>
                <c:pt idx="75506">
                  <c:v>849102573.39999998</c:v>
                </c:pt>
                <c:pt idx="75507">
                  <c:v>849113818.89999998</c:v>
                </c:pt>
                <c:pt idx="75508">
                  <c:v>849125064.39999998</c:v>
                </c:pt>
                <c:pt idx="75509">
                  <c:v>849136309.79999995</c:v>
                </c:pt>
                <c:pt idx="75510">
                  <c:v>849147555.29999995</c:v>
                </c:pt>
                <c:pt idx="75511">
                  <c:v>849158800.79999995</c:v>
                </c:pt>
                <c:pt idx="75512">
                  <c:v>849170046.29999995</c:v>
                </c:pt>
                <c:pt idx="75513">
                  <c:v>849181291.79999995</c:v>
                </c:pt>
                <c:pt idx="75514">
                  <c:v>849192537.29999995</c:v>
                </c:pt>
                <c:pt idx="75515">
                  <c:v>849203782.79999995</c:v>
                </c:pt>
                <c:pt idx="75516">
                  <c:v>849215028.29999995</c:v>
                </c:pt>
                <c:pt idx="75517">
                  <c:v>849226273.79999995</c:v>
                </c:pt>
                <c:pt idx="75518">
                  <c:v>849237519.29999995</c:v>
                </c:pt>
                <c:pt idx="75519">
                  <c:v>849248764.79999995</c:v>
                </c:pt>
                <c:pt idx="75520">
                  <c:v>849260010.29999995</c:v>
                </c:pt>
                <c:pt idx="75521">
                  <c:v>849271255.79999995</c:v>
                </c:pt>
                <c:pt idx="75522">
                  <c:v>849282501.29999995</c:v>
                </c:pt>
                <c:pt idx="75523">
                  <c:v>849293746.79999995</c:v>
                </c:pt>
                <c:pt idx="75524">
                  <c:v>849304992.29999995</c:v>
                </c:pt>
                <c:pt idx="75525">
                  <c:v>849316237.79999995</c:v>
                </c:pt>
                <c:pt idx="75526">
                  <c:v>849327483.29999995</c:v>
                </c:pt>
                <c:pt idx="75527">
                  <c:v>849338728.79999995</c:v>
                </c:pt>
                <c:pt idx="75528">
                  <c:v>849349974.29999995</c:v>
                </c:pt>
                <c:pt idx="75529">
                  <c:v>849361219.79999995</c:v>
                </c:pt>
                <c:pt idx="75530">
                  <c:v>849372465.29999995</c:v>
                </c:pt>
                <c:pt idx="75531">
                  <c:v>849383710.79999995</c:v>
                </c:pt>
                <c:pt idx="75532">
                  <c:v>849394956.29999995</c:v>
                </c:pt>
                <c:pt idx="75533">
                  <c:v>849406201.79999995</c:v>
                </c:pt>
                <c:pt idx="75534">
                  <c:v>849417447.29999995</c:v>
                </c:pt>
                <c:pt idx="75535">
                  <c:v>849428692.79999995</c:v>
                </c:pt>
                <c:pt idx="75536">
                  <c:v>849439938.29999995</c:v>
                </c:pt>
                <c:pt idx="75537">
                  <c:v>849451183.79999995</c:v>
                </c:pt>
                <c:pt idx="75538">
                  <c:v>849462429.29999995</c:v>
                </c:pt>
                <c:pt idx="75539">
                  <c:v>849473674.79999995</c:v>
                </c:pt>
                <c:pt idx="75540">
                  <c:v>849484920.29999995</c:v>
                </c:pt>
                <c:pt idx="75541">
                  <c:v>849496165.79999995</c:v>
                </c:pt>
                <c:pt idx="75542">
                  <c:v>849507411.29999995</c:v>
                </c:pt>
                <c:pt idx="75543">
                  <c:v>849518656.79999995</c:v>
                </c:pt>
                <c:pt idx="75544">
                  <c:v>849529902.29999995</c:v>
                </c:pt>
                <c:pt idx="75545">
                  <c:v>849541147.79999995</c:v>
                </c:pt>
                <c:pt idx="75546">
                  <c:v>849552393.29999995</c:v>
                </c:pt>
                <c:pt idx="75547">
                  <c:v>849563638.79999995</c:v>
                </c:pt>
                <c:pt idx="75548">
                  <c:v>849574884.29999995</c:v>
                </c:pt>
                <c:pt idx="75549">
                  <c:v>849586129.79999995</c:v>
                </c:pt>
                <c:pt idx="75550">
                  <c:v>849597375.29999995</c:v>
                </c:pt>
                <c:pt idx="75551">
                  <c:v>849608620.79999995</c:v>
                </c:pt>
                <c:pt idx="75552">
                  <c:v>849619866.29999995</c:v>
                </c:pt>
                <c:pt idx="75553">
                  <c:v>849631111.79999995</c:v>
                </c:pt>
                <c:pt idx="75554">
                  <c:v>849642357.29999995</c:v>
                </c:pt>
                <c:pt idx="75555">
                  <c:v>849653602.79999995</c:v>
                </c:pt>
                <c:pt idx="75556">
                  <c:v>849664848.29999995</c:v>
                </c:pt>
                <c:pt idx="75557">
                  <c:v>849676093.79999995</c:v>
                </c:pt>
                <c:pt idx="75558">
                  <c:v>849687339.29999995</c:v>
                </c:pt>
                <c:pt idx="75559">
                  <c:v>849698584.79999995</c:v>
                </c:pt>
                <c:pt idx="75560">
                  <c:v>849709830.20000005</c:v>
                </c:pt>
                <c:pt idx="75561">
                  <c:v>849721075.70000005</c:v>
                </c:pt>
                <c:pt idx="75562">
                  <c:v>849732321.20000005</c:v>
                </c:pt>
                <c:pt idx="75563">
                  <c:v>849743566.70000005</c:v>
                </c:pt>
                <c:pt idx="75564">
                  <c:v>849754812.20000005</c:v>
                </c:pt>
                <c:pt idx="75565">
                  <c:v>849766057.70000005</c:v>
                </c:pt>
                <c:pt idx="75566">
                  <c:v>849777303.20000005</c:v>
                </c:pt>
                <c:pt idx="75567">
                  <c:v>849788548.70000005</c:v>
                </c:pt>
                <c:pt idx="75568">
                  <c:v>849799794.20000005</c:v>
                </c:pt>
                <c:pt idx="75569">
                  <c:v>849811039.70000005</c:v>
                </c:pt>
                <c:pt idx="75570">
                  <c:v>849822285.20000005</c:v>
                </c:pt>
                <c:pt idx="75571">
                  <c:v>849833530.70000005</c:v>
                </c:pt>
                <c:pt idx="75572">
                  <c:v>849844776.20000005</c:v>
                </c:pt>
                <c:pt idx="75573">
                  <c:v>849856021.70000005</c:v>
                </c:pt>
                <c:pt idx="75574">
                  <c:v>849867267.20000005</c:v>
                </c:pt>
                <c:pt idx="75575">
                  <c:v>849878512.70000005</c:v>
                </c:pt>
                <c:pt idx="75576">
                  <c:v>849889758.20000005</c:v>
                </c:pt>
                <c:pt idx="75577">
                  <c:v>849901003.70000005</c:v>
                </c:pt>
                <c:pt idx="75578">
                  <c:v>849912249.20000005</c:v>
                </c:pt>
                <c:pt idx="75579">
                  <c:v>849923494.70000005</c:v>
                </c:pt>
                <c:pt idx="75580">
                  <c:v>849934740.20000005</c:v>
                </c:pt>
                <c:pt idx="75581">
                  <c:v>849945985.70000005</c:v>
                </c:pt>
                <c:pt idx="75582">
                  <c:v>849957231.20000005</c:v>
                </c:pt>
                <c:pt idx="75583">
                  <c:v>849968476.70000005</c:v>
                </c:pt>
                <c:pt idx="75584">
                  <c:v>849979722.20000005</c:v>
                </c:pt>
                <c:pt idx="75585">
                  <c:v>849990967.70000005</c:v>
                </c:pt>
                <c:pt idx="75586">
                  <c:v>850002213.20000005</c:v>
                </c:pt>
                <c:pt idx="75587">
                  <c:v>850013458.70000005</c:v>
                </c:pt>
                <c:pt idx="75588">
                  <c:v>850024704.20000005</c:v>
                </c:pt>
                <c:pt idx="75589">
                  <c:v>850035949.70000005</c:v>
                </c:pt>
                <c:pt idx="75590">
                  <c:v>850047195.20000005</c:v>
                </c:pt>
                <c:pt idx="75591">
                  <c:v>850058440.70000005</c:v>
                </c:pt>
                <c:pt idx="75592">
                  <c:v>850069686.20000005</c:v>
                </c:pt>
                <c:pt idx="75593">
                  <c:v>850080931.70000005</c:v>
                </c:pt>
                <c:pt idx="75594">
                  <c:v>850092177.20000005</c:v>
                </c:pt>
                <c:pt idx="75595">
                  <c:v>850103422.70000005</c:v>
                </c:pt>
                <c:pt idx="75596">
                  <c:v>850114668.20000005</c:v>
                </c:pt>
                <c:pt idx="75597">
                  <c:v>850125913.70000005</c:v>
                </c:pt>
                <c:pt idx="75598">
                  <c:v>850137159.20000005</c:v>
                </c:pt>
                <c:pt idx="75599">
                  <c:v>850148404.70000005</c:v>
                </c:pt>
                <c:pt idx="75600">
                  <c:v>850159650.20000005</c:v>
                </c:pt>
                <c:pt idx="75601">
                  <c:v>850170895.70000005</c:v>
                </c:pt>
                <c:pt idx="75602">
                  <c:v>850182141.20000005</c:v>
                </c:pt>
                <c:pt idx="75603">
                  <c:v>850193386.70000005</c:v>
                </c:pt>
                <c:pt idx="75604">
                  <c:v>850204632.20000005</c:v>
                </c:pt>
                <c:pt idx="75605">
                  <c:v>850215877.70000005</c:v>
                </c:pt>
                <c:pt idx="75606">
                  <c:v>850227123.20000005</c:v>
                </c:pt>
                <c:pt idx="75607">
                  <c:v>850238368.70000005</c:v>
                </c:pt>
                <c:pt idx="75608">
                  <c:v>850249614.20000005</c:v>
                </c:pt>
                <c:pt idx="75609">
                  <c:v>850260859.70000005</c:v>
                </c:pt>
                <c:pt idx="75610">
                  <c:v>850272105.10000002</c:v>
                </c:pt>
                <c:pt idx="75611">
                  <c:v>850283350.60000002</c:v>
                </c:pt>
                <c:pt idx="75612">
                  <c:v>850294596.10000002</c:v>
                </c:pt>
                <c:pt idx="75613">
                  <c:v>850305841.60000002</c:v>
                </c:pt>
                <c:pt idx="75614">
                  <c:v>850317087.10000002</c:v>
                </c:pt>
                <c:pt idx="75615">
                  <c:v>850328332.60000002</c:v>
                </c:pt>
                <c:pt idx="75616">
                  <c:v>850339578.10000002</c:v>
                </c:pt>
                <c:pt idx="75617">
                  <c:v>850350823.60000002</c:v>
                </c:pt>
                <c:pt idx="75618">
                  <c:v>850362069.10000002</c:v>
                </c:pt>
                <c:pt idx="75619">
                  <c:v>850373314.60000002</c:v>
                </c:pt>
                <c:pt idx="75620">
                  <c:v>850384560.10000002</c:v>
                </c:pt>
                <c:pt idx="75621">
                  <c:v>850395805.60000002</c:v>
                </c:pt>
                <c:pt idx="75622">
                  <c:v>850407051.10000002</c:v>
                </c:pt>
                <c:pt idx="75623">
                  <c:v>850418296.60000002</c:v>
                </c:pt>
                <c:pt idx="75624">
                  <c:v>850429542.10000002</c:v>
                </c:pt>
                <c:pt idx="75625">
                  <c:v>850440787.60000002</c:v>
                </c:pt>
                <c:pt idx="75626">
                  <c:v>850452033.10000002</c:v>
                </c:pt>
                <c:pt idx="75627">
                  <c:v>850463278.60000002</c:v>
                </c:pt>
                <c:pt idx="75628">
                  <c:v>850474524.10000002</c:v>
                </c:pt>
                <c:pt idx="75629">
                  <c:v>850485769.60000002</c:v>
                </c:pt>
                <c:pt idx="75630">
                  <c:v>850497015.10000002</c:v>
                </c:pt>
                <c:pt idx="75631">
                  <c:v>850508260.60000002</c:v>
                </c:pt>
                <c:pt idx="75632">
                  <c:v>850519506.10000002</c:v>
                </c:pt>
                <c:pt idx="75633">
                  <c:v>850530751.60000002</c:v>
                </c:pt>
                <c:pt idx="75634">
                  <c:v>850541997.10000002</c:v>
                </c:pt>
                <c:pt idx="75635">
                  <c:v>850553242.60000002</c:v>
                </c:pt>
                <c:pt idx="75636">
                  <c:v>850564488.10000002</c:v>
                </c:pt>
                <c:pt idx="75637">
                  <c:v>850575733.60000002</c:v>
                </c:pt>
                <c:pt idx="75638">
                  <c:v>850586979.10000002</c:v>
                </c:pt>
                <c:pt idx="75639">
                  <c:v>850598224.60000002</c:v>
                </c:pt>
                <c:pt idx="75640">
                  <c:v>850609470.10000002</c:v>
                </c:pt>
                <c:pt idx="75641">
                  <c:v>850620715.60000002</c:v>
                </c:pt>
                <c:pt idx="75642">
                  <c:v>850631961.10000002</c:v>
                </c:pt>
                <c:pt idx="75643">
                  <c:v>850643206.60000002</c:v>
                </c:pt>
                <c:pt idx="75644">
                  <c:v>850654452.10000002</c:v>
                </c:pt>
                <c:pt idx="75645">
                  <c:v>850665697.60000002</c:v>
                </c:pt>
                <c:pt idx="75646">
                  <c:v>850676943.10000002</c:v>
                </c:pt>
                <c:pt idx="75647">
                  <c:v>850688188.60000002</c:v>
                </c:pt>
                <c:pt idx="75648">
                  <c:v>850699434.10000002</c:v>
                </c:pt>
                <c:pt idx="75649">
                  <c:v>850710679.60000002</c:v>
                </c:pt>
                <c:pt idx="75650">
                  <c:v>850721925.10000002</c:v>
                </c:pt>
                <c:pt idx="75651">
                  <c:v>850733170.60000002</c:v>
                </c:pt>
                <c:pt idx="75652">
                  <c:v>850744416.10000002</c:v>
                </c:pt>
                <c:pt idx="75653">
                  <c:v>850755661.60000002</c:v>
                </c:pt>
                <c:pt idx="75654">
                  <c:v>850766907.10000002</c:v>
                </c:pt>
                <c:pt idx="75655">
                  <c:v>850778152.60000002</c:v>
                </c:pt>
                <c:pt idx="75656">
                  <c:v>850789398.10000002</c:v>
                </c:pt>
                <c:pt idx="75657">
                  <c:v>850800643.60000002</c:v>
                </c:pt>
                <c:pt idx="75658">
                  <c:v>850811889.10000002</c:v>
                </c:pt>
                <c:pt idx="75659">
                  <c:v>850823134.60000002</c:v>
                </c:pt>
                <c:pt idx="75660">
                  <c:v>850834380.10000002</c:v>
                </c:pt>
                <c:pt idx="75661">
                  <c:v>850845625.5</c:v>
                </c:pt>
                <c:pt idx="75662">
                  <c:v>850856871</c:v>
                </c:pt>
                <c:pt idx="75663">
                  <c:v>850868116.5</c:v>
                </c:pt>
                <c:pt idx="75664">
                  <c:v>850879362</c:v>
                </c:pt>
                <c:pt idx="75665">
                  <c:v>850890607.5</c:v>
                </c:pt>
                <c:pt idx="75666">
                  <c:v>850901853</c:v>
                </c:pt>
                <c:pt idx="75667">
                  <c:v>850913098.5</c:v>
                </c:pt>
                <c:pt idx="75668">
                  <c:v>850924344</c:v>
                </c:pt>
                <c:pt idx="75669">
                  <c:v>850935589.5</c:v>
                </c:pt>
                <c:pt idx="75670">
                  <c:v>850946835</c:v>
                </c:pt>
                <c:pt idx="75671">
                  <c:v>850958080.5</c:v>
                </c:pt>
                <c:pt idx="75672">
                  <c:v>850969326</c:v>
                </c:pt>
                <c:pt idx="75673">
                  <c:v>850980571.5</c:v>
                </c:pt>
                <c:pt idx="75674">
                  <c:v>850991817</c:v>
                </c:pt>
                <c:pt idx="75675">
                  <c:v>851003062.5</c:v>
                </c:pt>
                <c:pt idx="75676">
                  <c:v>851014308</c:v>
                </c:pt>
                <c:pt idx="75677">
                  <c:v>851025553.5</c:v>
                </c:pt>
                <c:pt idx="75678">
                  <c:v>851036799</c:v>
                </c:pt>
                <c:pt idx="75679">
                  <c:v>851048044.5</c:v>
                </c:pt>
                <c:pt idx="75680">
                  <c:v>851059290</c:v>
                </c:pt>
                <c:pt idx="75681">
                  <c:v>851070535.5</c:v>
                </c:pt>
                <c:pt idx="75682">
                  <c:v>851081781</c:v>
                </c:pt>
                <c:pt idx="75683">
                  <c:v>851093026.5</c:v>
                </c:pt>
                <c:pt idx="75684">
                  <c:v>851104272</c:v>
                </c:pt>
                <c:pt idx="75685">
                  <c:v>851115517.5</c:v>
                </c:pt>
                <c:pt idx="75686">
                  <c:v>851126763</c:v>
                </c:pt>
                <c:pt idx="75687">
                  <c:v>851138008.5</c:v>
                </c:pt>
                <c:pt idx="75688">
                  <c:v>851149254</c:v>
                </c:pt>
                <c:pt idx="75689">
                  <c:v>851160499.5</c:v>
                </c:pt>
                <c:pt idx="75690">
                  <c:v>851171745</c:v>
                </c:pt>
                <c:pt idx="75691">
                  <c:v>851182990.5</c:v>
                </c:pt>
                <c:pt idx="75692">
                  <c:v>851194236</c:v>
                </c:pt>
                <c:pt idx="75693">
                  <c:v>851205481.5</c:v>
                </c:pt>
                <c:pt idx="75694">
                  <c:v>851216727</c:v>
                </c:pt>
                <c:pt idx="75695">
                  <c:v>851227972.5</c:v>
                </c:pt>
                <c:pt idx="75696">
                  <c:v>851239218</c:v>
                </c:pt>
                <c:pt idx="75697">
                  <c:v>851250463.5</c:v>
                </c:pt>
                <c:pt idx="75698">
                  <c:v>851261709</c:v>
                </c:pt>
                <c:pt idx="75699">
                  <c:v>851272954.5</c:v>
                </c:pt>
                <c:pt idx="75700">
                  <c:v>851284200</c:v>
                </c:pt>
                <c:pt idx="75701">
                  <c:v>851295445.5</c:v>
                </c:pt>
                <c:pt idx="75702">
                  <c:v>851306691</c:v>
                </c:pt>
                <c:pt idx="75703">
                  <c:v>851317936.5</c:v>
                </c:pt>
                <c:pt idx="75704">
                  <c:v>851329182</c:v>
                </c:pt>
                <c:pt idx="75705">
                  <c:v>851340427.5</c:v>
                </c:pt>
                <c:pt idx="75706">
                  <c:v>851351673</c:v>
                </c:pt>
                <c:pt idx="75707">
                  <c:v>851362918.5</c:v>
                </c:pt>
                <c:pt idx="75708">
                  <c:v>851374164</c:v>
                </c:pt>
                <c:pt idx="75709">
                  <c:v>851385409.5</c:v>
                </c:pt>
                <c:pt idx="75710">
                  <c:v>851396655</c:v>
                </c:pt>
                <c:pt idx="75711">
                  <c:v>851407900.39999998</c:v>
                </c:pt>
                <c:pt idx="75712">
                  <c:v>851419145.89999998</c:v>
                </c:pt>
                <c:pt idx="75713">
                  <c:v>851430391.39999998</c:v>
                </c:pt>
                <c:pt idx="75714">
                  <c:v>851441636.89999998</c:v>
                </c:pt>
                <c:pt idx="75715">
                  <c:v>851452882.39999998</c:v>
                </c:pt>
                <c:pt idx="75716">
                  <c:v>851464127.89999998</c:v>
                </c:pt>
                <c:pt idx="75717">
                  <c:v>851475373.39999998</c:v>
                </c:pt>
                <c:pt idx="75718">
                  <c:v>851486618.89999998</c:v>
                </c:pt>
                <c:pt idx="75719">
                  <c:v>851497864.39999998</c:v>
                </c:pt>
                <c:pt idx="75720">
                  <c:v>851509109.89999998</c:v>
                </c:pt>
                <c:pt idx="75721">
                  <c:v>851520355.39999998</c:v>
                </c:pt>
                <c:pt idx="75722">
                  <c:v>851531600.89999998</c:v>
                </c:pt>
                <c:pt idx="75723">
                  <c:v>851542846.39999998</c:v>
                </c:pt>
                <c:pt idx="75724">
                  <c:v>851554091.89999998</c:v>
                </c:pt>
                <c:pt idx="75725">
                  <c:v>851565337.39999998</c:v>
                </c:pt>
                <c:pt idx="75726">
                  <c:v>851576582.89999998</c:v>
                </c:pt>
                <c:pt idx="75727">
                  <c:v>851587828.39999998</c:v>
                </c:pt>
                <c:pt idx="75728">
                  <c:v>851599073.89999998</c:v>
                </c:pt>
                <c:pt idx="75729">
                  <c:v>851610319.39999998</c:v>
                </c:pt>
                <c:pt idx="75730">
                  <c:v>851621564.89999998</c:v>
                </c:pt>
                <c:pt idx="75731">
                  <c:v>851632810.39999998</c:v>
                </c:pt>
                <c:pt idx="75732">
                  <c:v>851644055.89999998</c:v>
                </c:pt>
                <c:pt idx="75733">
                  <c:v>851655301.39999998</c:v>
                </c:pt>
                <c:pt idx="75734">
                  <c:v>851666546.89999998</c:v>
                </c:pt>
                <c:pt idx="75735">
                  <c:v>851677792.39999998</c:v>
                </c:pt>
                <c:pt idx="75736">
                  <c:v>851689037.89999998</c:v>
                </c:pt>
                <c:pt idx="75737">
                  <c:v>851700283.39999998</c:v>
                </c:pt>
                <c:pt idx="75738">
                  <c:v>851711528.89999998</c:v>
                </c:pt>
                <c:pt idx="75739">
                  <c:v>851722774.39999998</c:v>
                </c:pt>
                <c:pt idx="75740">
                  <c:v>851734019.89999998</c:v>
                </c:pt>
                <c:pt idx="75741">
                  <c:v>851745265.39999998</c:v>
                </c:pt>
                <c:pt idx="75742">
                  <c:v>851756510.89999998</c:v>
                </c:pt>
                <c:pt idx="75743">
                  <c:v>851767756.39999998</c:v>
                </c:pt>
                <c:pt idx="75744">
                  <c:v>851779001.89999998</c:v>
                </c:pt>
                <c:pt idx="75745">
                  <c:v>851790247.39999998</c:v>
                </c:pt>
                <c:pt idx="75746">
                  <c:v>851801492.89999998</c:v>
                </c:pt>
                <c:pt idx="75747">
                  <c:v>851812738.39999998</c:v>
                </c:pt>
                <c:pt idx="75748">
                  <c:v>851823983.89999998</c:v>
                </c:pt>
                <c:pt idx="75749">
                  <c:v>851835229.39999998</c:v>
                </c:pt>
                <c:pt idx="75750">
                  <c:v>851846474.89999998</c:v>
                </c:pt>
                <c:pt idx="75751">
                  <c:v>851857720.39999998</c:v>
                </c:pt>
                <c:pt idx="75752">
                  <c:v>851868965.89999998</c:v>
                </c:pt>
                <c:pt idx="75753">
                  <c:v>851880211.39999998</c:v>
                </c:pt>
                <c:pt idx="75754">
                  <c:v>851891456.89999998</c:v>
                </c:pt>
                <c:pt idx="75755">
                  <c:v>851902702.39999998</c:v>
                </c:pt>
                <c:pt idx="75756">
                  <c:v>851913947.89999998</c:v>
                </c:pt>
                <c:pt idx="75757">
                  <c:v>851925193.39999998</c:v>
                </c:pt>
                <c:pt idx="75758">
                  <c:v>851936438.89999998</c:v>
                </c:pt>
                <c:pt idx="75759">
                  <c:v>851947684.39999998</c:v>
                </c:pt>
                <c:pt idx="75760">
                  <c:v>851958929.89999998</c:v>
                </c:pt>
                <c:pt idx="75761">
                  <c:v>851970175.39999998</c:v>
                </c:pt>
                <c:pt idx="75762">
                  <c:v>851981420.79999995</c:v>
                </c:pt>
                <c:pt idx="75763">
                  <c:v>851992666.29999995</c:v>
                </c:pt>
                <c:pt idx="75764">
                  <c:v>852003911.79999995</c:v>
                </c:pt>
                <c:pt idx="75765">
                  <c:v>852015157.29999995</c:v>
                </c:pt>
                <c:pt idx="75766">
                  <c:v>852026402.79999995</c:v>
                </c:pt>
                <c:pt idx="75767">
                  <c:v>852037648.29999995</c:v>
                </c:pt>
                <c:pt idx="75768">
                  <c:v>852048893.79999995</c:v>
                </c:pt>
                <c:pt idx="75769">
                  <c:v>852060139.29999995</c:v>
                </c:pt>
                <c:pt idx="75770">
                  <c:v>852071384.79999995</c:v>
                </c:pt>
                <c:pt idx="75771">
                  <c:v>852082630.29999995</c:v>
                </c:pt>
                <c:pt idx="75772">
                  <c:v>852093875.79999995</c:v>
                </c:pt>
                <c:pt idx="75773">
                  <c:v>852105121.29999995</c:v>
                </c:pt>
                <c:pt idx="75774">
                  <c:v>852116366.79999995</c:v>
                </c:pt>
                <c:pt idx="75775">
                  <c:v>852127612.29999995</c:v>
                </c:pt>
                <c:pt idx="75776">
                  <c:v>852138857.79999995</c:v>
                </c:pt>
                <c:pt idx="75777">
                  <c:v>852150103.29999995</c:v>
                </c:pt>
                <c:pt idx="75778">
                  <c:v>852161348.79999995</c:v>
                </c:pt>
                <c:pt idx="75779">
                  <c:v>852172594.29999995</c:v>
                </c:pt>
                <c:pt idx="75780">
                  <c:v>852183839.79999995</c:v>
                </c:pt>
                <c:pt idx="75781">
                  <c:v>852195085.29999995</c:v>
                </c:pt>
                <c:pt idx="75782">
                  <c:v>852206330.79999995</c:v>
                </c:pt>
                <c:pt idx="75783">
                  <c:v>852217576.29999995</c:v>
                </c:pt>
                <c:pt idx="75784">
                  <c:v>852228821.79999995</c:v>
                </c:pt>
                <c:pt idx="75785">
                  <c:v>852240067.29999995</c:v>
                </c:pt>
                <c:pt idx="75786">
                  <c:v>852251312.79999995</c:v>
                </c:pt>
                <c:pt idx="75787">
                  <c:v>852262558.29999995</c:v>
                </c:pt>
                <c:pt idx="75788">
                  <c:v>852273803.79999995</c:v>
                </c:pt>
                <c:pt idx="75789">
                  <c:v>852285049.29999995</c:v>
                </c:pt>
                <c:pt idx="75790">
                  <c:v>852296294.79999995</c:v>
                </c:pt>
                <c:pt idx="75791">
                  <c:v>852307540.29999995</c:v>
                </c:pt>
                <c:pt idx="75792">
                  <c:v>852318785.79999995</c:v>
                </c:pt>
                <c:pt idx="75793">
                  <c:v>852330031.29999995</c:v>
                </c:pt>
                <c:pt idx="75794">
                  <c:v>852341276.79999995</c:v>
                </c:pt>
                <c:pt idx="75795">
                  <c:v>852352522.29999995</c:v>
                </c:pt>
                <c:pt idx="75796">
                  <c:v>852363767.79999995</c:v>
                </c:pt>
                <c:pt idx="75797">
                  <c:v>852375013.29999995</c:v>
                </c:pt>
                <c:pt idx="75798">
                  <c:v>852386258.79999995</c:v>
                </c:pt>
                <c:pt idx="75799">
                  <c:v>852397504.29999995</c:v>
                </c:pt>
                <c:pt idx="75800">
                  <c:v>852408749.79999995</c:v>
                </c:pt>
                <c:pt idx="75801">
                  <c:v>852419995.29999995</c:v>
                </c:pt>
                <c:pt idx="75802">
                  <c:v>852431240.79999995</c:v>
                </c:pt>
                <c:pt idx="75803">
                  <c:v>852442486.29999995</c:v>
                </c:pt>
                <c:pt idx="75804">
                  <c:v>852453731.79999995</c:v>
                </c:pt>
                <c:pt idx="75805">
                  <c:v>852464977.29999995</c:v>
                </c:pt>
                <c:pt idx="75806">
                  <c:v>852476222.79999995</c:v>
                </c:pt>
                <c:pt idx="75807">
                  <c:v>852487468.29999995</c:v>
                </c:pt>
                <c:pt idx="75808">
                  <c:v>852498713.79999995</c:v>
                </c:pt>
                <c:pt idx="75809">
                  <c:v>852509959.29999995</c:v>
                </c:pt>
                <c:pt idx="75810">
                  <c:v>852521204.79999995</c:v>
                </c:pt>
                <c:pt idx="75811">
                  <c:v>852532450.29999995</c:v>
                </c:pt>
                <c:pt idx="75812">
                  <c:v>852543695.70000005</c:v>
                </c:pt>
                <c:pt idx="75813">
                  <c:v>852554941.20000005</c:v>
                </c:pt>
                <c:pt idx="75814">
                  <c:v>852566186.70000005</c:v>
                </c:pt>
                <c:pt idx="75815">
                  <c:v>852577432.20000005</c:v>
                </c:pt>
                <c:pt idx="75816">
                  <c:v>852588677.70000005</c:v>
                </c:pt>
                <c:pt idx="75817">
                  <c:v>852599923.20000005</c:v>
                </c:pt>
                <c:pt idx="75818">
                  <c:v>852611168.70000005</c:v>
                </c:pt>
                <c:pt idx="75819">
                  <c:v>852622414.20000005</c:v>
                </c:pt>
                <c:pt idx="75820">
                  <c:v>852633659.70000005</c:v>
                </c:pt>
                <c:pt idx="75821">
                  <c:v>852644905.20000005</c:v>
                </c:pt>
                <c:pt idx="75822">
                  <c:v>852656150.70000005</c:v>
                </c:pt>
                <c:pt idx="75823">
                  <c:v>852667396.20000005</c:v>
                </c:pt>
                <c:pt idx="75824">
                  <c:v>852678641.70000005</c:v>
                </c:pt>
                <c:pt idx="75825">
                  <c:v>852689887.20000005</c:v>
                </c:pt>
                <c:pt idx="75826">
                  <c:v>852701132.70000005</c:v>
                </c:pt>
                <c:pt idx="75827">
                  <c:v>852712378.20000005</c:v>
                </c:pt>
                <c:pt idx="75828">
                  <c:v>852723623.70000005</c:v>
                </c:pt>
                <c:pt idx="75829">
                  <c:v>852734869.20000005</c:v>
                </c:pt>
                <c:pt idx="75830">
                  <c:v>852746114.70000005</c:v>
                </c:pt>
                <c:pt idx="75831">
                  <c:v>852757360.20000005</c:v>
                </c:pt>
                <c:pt idx="75832">
                  <c:v>852768605.70000005</c:v>
                </c:pt>
                <c:pt idx="75833">
                  <c:v>852779851.20000005</c:v>
                </c:pt>
                <c:pt idx="75834">
                  <c:v>852791096.70000005</c:v>
                </c:pt>
                <c:pt idx="75835">
                  <c:v>852802342.20000005</c:v>
                </c:pt>
                <c:pt idx="75836">
                  <c:v>852813587.70000005</c:v>
                </c:pt>
                <c:pt idx="75837">
                  <c:v>852824833.20000005</c:v>
                </c:pt>
                <c:pt idx="75838">
                  <c:v>852836078.70000005</c:v>
                </c:pt>
                <c:pt idx="75839">
                  <c:v>852847324.20000005</c:v>
                </c:pt>
                <c:pt idx="75840">
                  <c:v>852858569.70000005</c:v>
                </c:pt>
                <c:pt idx="75841">
                  <c:v>852869815.20000005</c:v>
                </c:pt>
                <c:pt idx="75842">
                  <c:v>852881060.70000005</c:v>
                </c:pt>
                <c:pt idx="75843">
                  <c:v>852892306.20000005</c:v>
                </c:pt>
                <c:pt idx="75844">
                  <c:v>852903551.70000005</c:v>
                </c:pt>
                <c:pt idx="75845">
                  <c:v>852914797.20000005</c:v>
                </c:pt>
                <c:pt idx="75846">
                  <c:v>852926042.70000005</c:v>
                </c:pt>
                <c:pt idx="75847">
                  <c:v>852937288.20000005</c:v>
                </c:pt>
                <c:pt idx="75848">
                  <c:v>852948533.70000005</c:v>
                </c:pt>
                <c:pt idx="75849">
                  <c:v>852959779.20000005</c:v>
                </c:pt>
                <c:pt idx="75850">
                  <c:v>852971024.70000005</c:v>
                </c:pt>
                <c:pt idx="75851">
                  <c:v>852982270.20000005</c:v>
                </c:pt>
                <c:pt idx="75852">
                  <c:v>852993515.70000005</c:v>
                </c:pt>
                <c:pt idx="75853">
                  <c:v>853004761.20000005</c:v>
                </c:pt>
                <c:pt idx="75854">
                  <c:v>853016006.70000005</c:v>
                </c:pt>
                <c:pt idx="75855">
                  <c:v>853027252.20000005</c:v>
                </c:pt>
                <c:pt idx="75856">
                  <c:v>853038497.70000005</c:v>
                </c:pt>
                <c:pt idx="75857">
                  <c:v>853049743.20000005</c:v>
                </c:pt>
                <c:pt idx="75858">
                  <c:v>853060988.70000005</c:v>
                </c:pt>
                <c:pt idx="75859">
                  <c:v>853072234.20000005</c:v>
                </c:pt>
                <c:pt idx="75860">
                  <c:v>853083479.70000005</c:v>
                </c:pt>
                <c:pt idx="75861">
                  <c:v>853094725.20000005</c:v>
                </c:pt>
                <c:pt idx="75862">
                  <c:v>853105970.70000005</c:v>
                </c:pt>
                <c:pt idx="75863">
                  <c:v>853117216.10000002</c:v>
                </c:pt>
                <c:pt idx="75864">
                  <c:v>853128461.60000002</c:v>
                </c:pt>
                <c:pt idx="75865">
                  <c:v>853139707.10000002</c:v>
                </c:pt>
                <c:pt idx="75866">
                  <c:v>853150952.60000002</c:v>
                </c:pt>
                <c:pt idx="75867">
                  <c:v>853162198.10000002</c:v>
                </c:pt>
                <c:pt idx="75868">
                  <c:v>853173443.60000002</c:v>
                </c:pt>
                <c:pt idx="75869">
                  <c:v>853184689.10000002</c:v>
                </c:pt>
                <c:pt idx="75870">
                  <c:v>853195934.60000002</c:v>
                </c:pt>
                <c:pt idx="75871">
                  <c:v>853207180.10000002</c:v>
                </c:pt>
                <c:pt idx="75872">
                  <c:v>853218425.60000002</c:v>
                </c:pt>
                <c:pt idx="75873">
                  <c:v>853229671.10000002</c:v>
                </c:pt>
                <c:pt idx="75874">
                  <c:v>853240916.60000002</c:v>
                </c:pt>
                <c:pt idx="75875">
                  <c:v>853252162.10000002</c:v>
                </c:pt>
                <c:pt idx="75876">
                  <c:v>853263407.60000002</c:v>
                </c:pt>
                <c:pt idx="75877">
                  <c:v>853274653.10000002</c:v>
                </c:pt>
                <c:pt idx="75878">
                  <c:v>853285898.60000002</c:v>
                </c:pt>
                <c:pt idx="75879">
                  <c:v>853297144.10000002</c:v>
                </c:pt>
                <c:pt idx="75880">
                  <c:v>853308389.60000002</c:v>
                </c:pt>
                <c:pt idx="75881">
                  <c:v>853319635.10000002</c:v>
                </c:pt>
                <c:pt idx="75882">
                  <c:v>853330880.60000002</c:v>
                </c:pt>
                <c:pt idx="75883">
                  <c:v>853342126.10000002</c:v>
                </c:pt>
                <c:pt idx="75884">
                  <c:v>853353371.60000002</c:v>
                </c:pt>
                <c:pt idx="75885">
                  <c:v>853364617.10000002</c:v>
                </c:pt>
                <c:pt idx="75886">
                  <c:v>853375862.60000002</c:v>
                </c:pt>
                <c:pt idx="75887">
                  <c:v>853387108.10000002</c:v>
                </c:pt>
                <c:pt idx="75888">
                  <c:v>853398353.60000002</c:v>
                </c:pt>
                <c:pt idx="75889">
                  <c:v>853409599.10000002</c:v>
                </c:pt>
                <c:pt idx="75890">
                  <c:v>853420844.60000002</c:v>
                </c:pt>
                <c:pt idx="75891">
                  <c:v>853432090.10000002</c:v>
                </c:pt>
                <c:pt idx="75892">
                  <c:v>853443335.60000002</c:v>
                </c:pt>
                <c:pt idx="75893">
                  <c:v>853454581.10000002</c:v>
                </c:pt>
                <c:pt idx="75894">
                  <c:v>853465826.60000002</c:v>
                </c:pt>
                <c:pt idx="75895">
                  <c:v>853477072.10000002</c:v>
                </c:pt>
                <c:pt idx="75896">
                  <c:v>853488317.60000002</c:v>
                </c:pt>
                <c:pt idx="75897">
                  <c:v>853499563.10000002</c:v>
                </c:pt>
                <c:pt idx="75898">
                  <c:v>853510808.60000002</c:v>
                </c:pt>
                <c:pt idx="75899">
                  <c:v>853522054.10000002</c:v>
                </c:pt>
                <c:pt idx="75900">
                  <c:v>853533299.60000002</c:v>
                </c:pt>
                <c:pt idx="75901">
                  <c:v>853544545.10000002</c:v>
                </c:pt>
                <c:pt idx="75902">
                  <c:v>853555790.60000002</c:v>
                </c:pt>
                <c:pt idx="75903">
                  <c:v>853567036.10000002</c:v>
                </c:pt>
                <c:pt idx="75904">
                  <c:v>853578281.60000002</c:v>
                </c:pt>
                <c:pt idx="75905">
                  <c:v>853589527.10000002</c:v>
                </c:pt>
                <c:pt idx="75906">
                  <c:v>853600772.60000002</c:v>
                </c:pt>
                <c:pt idx="75907">
                  <c:v>853612018.10000002</c:v>
                </c:pt>
                <c:pt idx="75908">
                  <c:v>853623263.60000002</c:v>
                </c:pt>
                <c:pt idx="75909">
                  <c:v>853634509.10000002</c:v>
                </c:pt>
                <c:pt idx="75910">
                  <c:v>853645754.60000002</c:v>
                </c:pt>
                <c:pt idx="75911">
                  <c:v>853657000.10000002</c:v>
                </c:pt>
                <c:pt idx="75912">
                  <c:v>853668245.60000002</c:v>
                </c:pt>
                <c:pt idx="75913">
                  <c:v>853679491</c:v>
                </c:pt>
                <c:pt idx="75914">
                  <c:v>853690736.5</c:v>
                </c:pt>
                <c:pt idx="75915">
                  <c:v>853701982</c:v>
                </c:pt>
                <c:pt idx="75916">
                  <c:v>853713227.5</c:v>
                </c:pt>
                <c:pt idx="75917">
                  <c:v>853724473</c:v>
                </c:pt>
                <c:pt idx="75918">
                  <c:v>853735718.5</c:v>
                </c:pt>
                <c:pt idx="75919">
                  <c:v>853746964</c:v>
                </c:pt>
                <c:pt idx="75920">
                  <c:v>853758209.5</c:v>
                </c:pt>
                <c:pt idx="75921">
                  <c:v>853769455</c:v>
                </c:pt>
                <c:pt idx="75922">
                  <c:v>853780700.5</c:v>
                </c:pt>
                <c:pt idx="75923">
                  <c:v>853791946</c:v>
                </c:pt>
                <c:pt idx="75924">
                  <c:v>853803191.5</c:v>
                </c:pt>
                <c:pt idx="75925">
                  <c:v>853814437</c:v>
                </c:pt>
                <c:pt idx="75926">
                  <c:v>853825682.5</c:v>
                </c:pt>
                <c:pt idx="75927">
                  <c:v>853836928</c:v>
                </c:pt>
                <c:pt idx="75928">
                  <c:v>853848173.5</c:v>
                </c:pt>
                <c:pt idx="75929">
                  <c:v>853859419</c:v>
                </c:pt>
                <c:pt idx="75930">
                  <c:v>853870664.5</c:v>
                </c:pt>
                <c:pt idx="75931">
                  <c:v>853881910</c:v>
                </c:pt>
                <c:pt idx="75932">
                  <c:v>853893155.5</c:v>
                </c:pt>
                <c:pt idx="75933">
                  <c:v>853904401</c:v>
                </c:pt>
                <c:pt idx="75934">
                  <c:v>853915646.5</c:v>
                </c:pt>
                <c:pt idx="75935">
                  <c:v>853926892</c:v>
                </c:pt>
                <c:pt idx="75936">
                  <c:v>853938137.5</c:v>
                </c:pt>
                <c:pt idx="75937">
                  <c:v>853949383</c:v>
                </c:pt>
                <c:pt idx="75938">
                  <c:v>853960628.5</c:v>
                </c:pt>
                <c:pt idx="75939">
                  <c:v>853971874</c:v>
                </c:pt>
                <c:pt idx="75940">
                  <c:v>853983119.5</c:v>
                </c:pt>
                <c:pt idx="75941">
                  <c:v>853994365</c:v>
                </c:pt>
                <c:pt idx="75942">
                  <c:v>854005610.5</c:v>
                </c:pt>
                <c:pt idx="75943">
                  <c:v>854016856</c:v>
                </c:pt>
                <c:pt idx="75944">
                  <c:v>854028101.5</c:v>
                </c:pt>
                <c:pt idx="75945">
                  <c:v>854039347</c:v>
                </c:pt>
                <c:pt idx="75946">
                  <c:v>854050592.5</c:v>
                </c:pt>
                <c:pt idx="75947">
                  <c:v>854061838</c:v>
                </c:pt>
                <c:pt idx="75948">
                  <c:v>854073083.5</c:v>
                </c:pt>
                <c:pt idx="75949">
                  <c:v>854084329</c:v>
                </c:pt>
                <c:pt idx="75950">
                  <c:v>854095574.5</c:v>
                </c:pt>
                <c:pt idx="75951">
                  <c:v>854106820</c:v>
                </c:pt>
                <c:pt idx="75952">
                  <c:v>854118065.5</c:v>
                </c:pt>
                <c:pt idx="75953">
                  <c:v>854129311</c:v>
                </c:pt>
                <c:pt idx="75954">
                  <c:v>854140556.5</c:v>
                </c:pt>
                <c:pt idx="75955">
                  <c:v>854151802</c:v>
                </c:pt>
                <c:pt idx="75956">
                  <c:v>854163047.5</c:v>
                </c:pt>
                <c:pt idx="75957">
                  <c:v>854174293</c:v>
                </c:pt>
                <c:pt idx="75958">
                  <c:v>854185538.5</c:v>
                </c:pt>
                <c:pt idx="75959">
                  <c:v>854196784</c:v>
                </c:pt>
                <c:pt idx="75960">
                  <c:v>854208029.5</c:v>
                </c:pt>
                <c:pt idx="75961">
                  <c:v>854219275</c:v>
                </c:pt>
                <c:pt idx="75962">
                  <c:v>854230520.5</c:v>
                </c:pt>
                <c:pt idx="75963">
                  <c:v>854241765.89999998</c:v>
                </c:pt>
                <c:pt idx="75964">
                  <c:v>854253011.39999998</c:v>
                </c:pt>
                <c:pt idx="75965">
                  <c:v>854264256.89999998</c:v>
                </c:pt>
                <c:pt idx="75966">
                  <c:v>854275502.39999998</c:v>
                </c:pt>
                <c:pt idx="75967">
                  <c:v>854286747.89999998</c:v>
                </c:pt>
                <c:pt idx="75968">
                  <c:v>854297993.39999998</c:v>
                </c:pt>
                <c:pt idx="75969">
                  <c:v>854309238.89999998</c:v>
                </c:pt>
                <c:pt idx="75970">
                  <c:v>854320484.39999998</c:v>
                </c:pt>
                <c:pt idx="75971">
                  <c:v>854331729.89999998</c:v>
                </c:pt>
                <c:pt idx="75972">
                  <c:v>854342975.39999998</c:v>
                </c:pt>
                <c:pt idx="75973">
                  <c:v>854354220.89999998</c:v>
                </c:pt>
                <c:pt idx="75974">
                  <c:v>854365466.39999998</c:v>
                </c:pt>
                <c:pt idx="75975">
                  <c:v>854376711.89999998</c:v>
                </c:pt>
                <c:pt idx="75976">
                  <c:v>854387957.39999998</c:v>
                </c:pt>
                <c:pt idx="75977">
                  <c:v>854399202.89999998</c:v>
                </c:pt>
                <c:pt idx="75978">
                  <c:v>854410448.39999998</c:v>
                </c:pt>
                <c:pt idx="75979">
                  <c:v>854421693.89999998</c:v>
                </c:pt>
                <c:pt idx="75980">
                  <c:v>854432939.39999998</c:v>
                </c:pt>
                <c:pt idx="75981">
                  <c:v>854444184.89999998</c:v>
                </c:pt>
                <c:pt idx="75982">
                  <c:v>854455430.39999998</c:v>
                </c:pt>
                <c:pt idx="75983">
                  <c:v>854466675.89999998</c:v>
                </c:pt>
                <c:pt idx="75984">
                  <c:v>854477921.39999998</c:v>
                </c:pt>
                <c:pt idx="75985">
                  <c:v>854489166.89999998</c:v>
                </c:pt>
                <c:pt idx="75986">
                  <c:v>854500412.39999998</c:v>
                </c:pt>
                <c:pt idx="75987">
                  <c:v>854511657.89999998</c:v>
                </c:pt>
                <c:pt idx="75988">
                  <c:v>854522903.39999998</c:v>
                </c:pt>
                <c:pt idx="75989">
                  <c:v>854534148.89999998</c:v>
                </c:pt>
                <c:pt idx="75990">
                  <c:v>854545394.39999998</c:v>
                </c:pt>
                <c:pt idx="75991">
                  <c:v>854556639.89999998</c:v>
                </c:pt>
                <c:pt idx="75992">
                  <c:v>854567885.39999998</c:v>
                </c:pt>
                <c:pt idx="75993">
                  <c:v>854579130.89999998</c:v>
                </c:pt>
                <c:pt idx="75994">
                  <c:v>854590376.39999998</c:v>
                </c:pt>
                <c:pt idx="75995">
                  <c:v>854601621.89999998</c:v>
                </c:pt>
                <c:pt idx="75996">
                  <c:v>854612867.39999998</c:v>
                </c:pt>
                <c:pt idx="75997">
                  <c:v>854624112.89999998</c:v>
                </c:pt>
                <c:pt idx="75998">
                  <c:v>854635358.39999998</c:v>
                </c:pt>
                <c:pt idx="75999">
                  <c:v>854646603.89999998</c:v>
                </c:pt>
                <c:pt idx="76000">
                  <c:v>854657849.39999998</c:v>
                </c:pt>
                <c:pt idx="76001">
                  <c:v>854669094.89999998</c:v>
                </c:pt>
                <c:pt idx="76002">
                  <c:v>854680340.39999998</c:v>
                </c:pt>
                <c:pt idx="76003">
                  <c:v>854691585.89999998</c:v>
                </c:pt>
                <c:pt idx="76004">
                  <c:v>854702831.39999998</c:v>
                </c:pt>
                <c:pt idx="76005">
                  <c:v>854714076.89999998</c:v>
                </c:pt>
                <c:pt idx="76006">
                  <c:v>854725322.39999998</c:v>
                </c:pt>
                <c:pt idx="76007">
                  <c:v>854736567.89999998</c:v>
                </c:pt>
                <c:pt idx="76008">
                  <c:v>854747813.39999998</c:v>
                </c:pt>
                <c:pt idx="76009">
                  <c:v>854759058.89999998</c:v>
                </c:pt>
                <c:pt idx="76010">
                  <c:v>854770304.39999998</c:v>
                </c:pt>
                <c:pt idx="76011">
                  <c:v>854781549.89999998</c:v>
                </c:pt>
                <c:pt idx="76012">
                  <c:v>854792795.39999998</c:v>
                </c:pt>
                <c:pt idx="76013">
                  <c:v>854804040.89999998</c:v>
                </c:pt>
                <c:pt idx="76014">
                  <c:v>854815286.29999995</c:v>
                </c:pt>
                <c:pt idx="76015">
                  <c:v>854826531.79999995</c:v>
                </c:pt>
                <c:pt idx="76016">
                  <c:v>854837777.29999995</c:v>
                </c:pt>
                <c:pt idx="76017">
                  <c:v>854849022.79999995</c:v>
                </c:pt>
                <c:pt idx="76018">
                  <c:v>854860268.29999995</c:v>
                </c:pt>
                <c:pt idx="76019">
                  <c:v>854871513.79999995</c:v>
                </c:pt>
                <c:pt idx="76020">
                  <c:v>854882759.29999995</c:v>
                </c:pt>
                <c:pt idx="76021">
                  <c:v>854894004.79999995</c:v>
                </c:pt>
                <c:pt idx="76022">
                  <c:v>854905250.29999995</c:v>
                </c:pt>
                <c:pt idx="76023">
                  <c:v>854916495.79999995</c:v>
                </c:pt>
                <c:pt idx="76024">
                  <c:v>854927741.29999995</c:v>
                </c:pt>
                <c:pt idx="76025">
                  <c:v>854938986.79999995</c:v>
                </c:pt>
                <c:pt idx="76026">
                  <c:v>854950232.29999995</c:v>
                </c:pt>
                <c:pt idx="76027">
                  <c:v>854961477.79999995</c:v>
                </c:pt>
                <c:pt idx="76028">
                  <c:v>854972723.29999995</c:v>
                </c:pt>
                <c:pt idx="76029">
                  <c:v>854983968.79999995</c:v>
                </c:pt>
                <c:pt idx="76030">
                  <c:v>854995214.29999995</c:v>
                </c:pt>
                <c:pt idx="76031">
                  <c:v>855006459.79999995</c:v>
                </c:pt>
                <c:pt idx="76032">
                  <c:v>855017705.29999995</c:v>
                </c:pt>
                <c:pt idx="76033">
                  <c:v>855028950.79999995</c:v>
                </c:pt>
                <c:pt idx="76034">
                  <c:v>855040196.29999995</c:v>
                </c:pt>
                <c:pt idx="76035">
                  <c:v>855051441.79999995</c:v>
                </c:pt>
                <c:pt idx="76036">
                  <c:v>855062687.29999995</c:v>
                </c:pt>
                <c:pt idx="76037">
                  <c:v>855073932.79999995</c:v>
                </c:pt>
                <c:pt idx="76038">
                  <c:v>855085178.29999995</c:v>
                </c:pt>
                <c:pt idx="76039">
                  <c:v>855096423.79999995</c:v>
                </c:pt>
                <c:pt idx="76040">
                  <c:v>855107669.29999995</c:v>
                </c:pt>
                <c:pt idx="76041">
                  <c:v>855118914.79999995</c:v>
                </c:pt>
                <c:pt idx="76042">
                  <c:v>855130160.29999995</c:v>
                </c:pt>
                <c:pt idx="76043">
                  <c:v>855141405.79999995</c:v>
                </c:pt>
                <c:pt idx="76044">
                  <c:v>855152651.29999995</c:v>
                </c:pt>
                <c:pt idx="76045">
                  <c:v>855163896.79999995</c:v>
                </c:pt>
                <c:pt idx="76046">
                  <c:v>855175142.29999995</c:v>
                </c:pt>
                <c:pt idx="76047">
                  <c:v>855186387.79999995</c:v>
                </c:pt>
                <c:pt idx="76048">
                  <c:v>855197633.29999995</c:v>
                </c:pt>
                <c:pt idx="76049">
                  <c:v>855208878.79999995</c:v>
                </c:pt>
                <c:pt idx="76050">
                  <c:v>855220124.29999995</c:v>
                </c:pt>
                <c:pt idx="76051">
                  <c:v>855231369.79999995</c:v>
                </c:pt>
                <c:pt idx="76052">
                  <c:v>855242615.29999995</c:v>
                </c:pt>
                <c:pt idx="76053">
                  <c:v>855253860.79999995</c:v>
                </c:pt>
                <c:pt idx="76054">
                  <c:v>855265106.29999995</c:v>
                </c:pt>
                <c:pt idx="76055">
                  <c:v>855276351.79999995</c:v>
                </c:pt>
                <c:pt idx="76056">
                  <c:v>855287597.29999995</c:v>
                </c:pt>
                <c:pt idx="76057">
                  <c:v>855298842.79999995</c:v>
                </c:pt>
                <c:pt idx="76058">
                  <c:v>855310088.29999995</c:v>
                </c:pt>
                <c:pt idx="76059">
                  <c:v>855321333.79999995</c:v>
                </c:pt>
                <c:pt idx="76060">
                  <c:v>855332579.29999995</c:v>
                </c:pt>
                <c:pt idx="76061">
                  <c:v>855343824.79999995</c:v>
                </c:pt>
                <c:pt idx="76062">
                  <c:v>855355070.29999995</c:v>
                </c:pt>
                <c:pt idx="76063">
                  <c:v>855366315.79999995</c:v>
                </c:pt>
                <c:pt idx="76064">
                  <c:v>855377561.20000005</c:v>
                </c:pt>
                <c:pt idx="76065">
                  <c:v>855388806.70000005</c:v>
                </c:pt>
                <c:pt idx="76066">
                  <c:v>855400052.20000005</c:v>
                </c:pt>
                <c:pt idx="76067">
                  <c:v>855411297.70000005</c:v>
                </c:pt>
                <c:pt idx="76068">
                  <c:v>855422543.20000005</c:v>
                </c:pt>
                <c:pt idx="76069">
                  <c:v>855433788.70000005</c:v>
                </c:pt>
                <c:pt idx="76070">
                  <c:v>855445034.20000005</c:v>
                </c:pt>
                <c:pt idx="76071">
                  <c:v>855456279.70000005</c:v>
                </c:pt>
                <c:pt idx="76072">
                  <c:v>855467525.20000005</c:v>
                </c:pt>
                <c:pt idx="76073">
                  <c:v>855478770.70000005</c:v>
                </c:pt>
                <c:pt idx="76074">
                  <c:v>855490016.20000005</c:v>
                </c:pt>
                <c:pt idx="76075">
                  <c:v>855501261.70000005</c:v>
                </c:pt>
                <c:pt idx="76076">
                  <c:v>855512507.20000005</c:v>
                </c:pt>
                <c:pt idx="76077">
                  <c:v>855523752.70000005</c:v>
                </c:pt>
                <c:pt idx="76078">
                  <c:v>855534998.20000005</c:v>
                </c:pt>
                <c:pt idx="76079">
                  <c:v>855546243.70000005</c:v>
                </c:pt>
                <c:pt idx="76080">
                  <c:v>855557489.20000005</c:v>
                </c:pt>
                <c:pt idx="76081">
                  <c:v>855568734.70000005</c:v>
                </c:pt>
                <c:pt idx="76082">
                  <c:v>855579980.20000005</c:v>
                </c:pt>
                <c:pt idx="76083">
                  <c:v>855591225.70000005</c:v>
                </c:pt>
                <c:pt idx="76084">
                  <c:v>855602471.20000005</c:v>
                </c:pt>
                <c:pt idx="76085">
                  <c:v>855613716.70000005</c:v>
                </c:pt>
                <c:pt idx="76086">
                  <c:v>855624962.20000005</c:v>
                </c:pt>
                <c:pt idx="76087">
                  <c:v>855636207.70000005</c:v>
                </c:pt>
                <c:pt idx="76088">
                  <c:v>855647453.20000005</c:v>
                </c:pt>
                <c:pt idx="76089">
                  <c:v>855658698.70000005</c:v>
                </c:pt>
                <c:pt idx="76090">
                  <c:v>855669944.20000005</c:v>
                </c:pt>
                <c:pt idx="76091">
                  <c:v>855681189.70000005</c:v>
                </c:pt>
                <c:pt idx="76092">
                  <c:v>855692435.20000005</c:v>
                </c:pt>
                <c:pt idx="76093">
                  <c:v>855703680.70000005</c:v>
                </c:pt>
                <c:pt idx="76094">
                  <c:v>855714926.20000005</c:v>
                </c:pt>
                <c:pt idx="76095">
                  <c:v>855726171.70000005</c:v>
                </c:pt>
                <c:pt idx="76096">
                  <c:v>855737417.20000005</c:v>
                </c:pt>
                <c:pt idx="76097">
                  <c:v>855748662.70000005</c:v>
                </c:pt>
                <c:pt idx="76098">
                  <c:v>855759908.20000005</c:v>
                </c:pt>
                <c:pt idx="76099">
                  <c:v>855771153.70000005</c:v>
                </c:pt>
                <c:pt idx="76100">
                  <c:v>855782399.20000005</c:v>
                </c:pt>
                <c:pt idx="76101">
                  <c:v>855793644.70000005</c:v>
                </c:pt>
                <c:pt idx="76102">
                  <c:v>855804890.20000005</c:v>
                </c:pt>
                <c:pt idx="76103">
                  <c:v>855816135.70000005</c:v>
                </c:pt>
                <c:pt idx="76104">
                  <c:v>855827381.20000005</c:v>
                </c:pt>
                <c:pt idx="76105">
                  <c:v>855838626.70000005</c:v>
                </c:pt>
                <c:pt idx="76106">
                  <c:v>855849872.20000005</c:v>
                </c:pt>
                <c:pt idx="76107">
                  <c:v>855861117.70000005</c:v>
                </c:pt>
                <c:pt idx="76108">
                  <c:v>855872363.20000005</c:v>
                </c:pt>
                <c:pt idx="76109">
                  <c:v>855883608.70000005</c:v>
                </c:pt>
                <c:pt idx="76110">
                  <c:v>855894854.20000005</c:v>
                </c:pt>
                <c:pt idx="76111">
                  <c:v>855906099.70000005</c:v>
                </c:pt>
                <c:pt idx="76112">
                  <c:v>855917345.20000005</c:v>
                </c:pt>
                <c:pt idx="76113">
                  <c:v>855928590.70000005</c:v>
                </c:pt>
                <c:pt idx="76114">
                  <c:v>855939836.20000005</c:v>
                </c:pt>
                <c:pt idx="76115">
                  <c:v>855951081.60000002</c:v>
                </c:pt>
                <c:pt idx="76116">
                  <c:v>855962327.10000002</c:v>
                </c:pt>
                <c:pt idx="76117">
                  <c:v>855973572.60000002</c:v>
                </c:pt>
                <c:pt idx="76118">
                  <c:v>855984818.10000002</c:v>
                </c:pt>
                <c:pt idx="76119">
                  <c:v>855996063.60000002</c:v>
                </c:pt>
                <c:pt idx="76120">
                  <c:v>856007309.10000002</c:v>
                </c:pt>
                <c:pt idx="76121">
                  <c:v>856018554.60000002</c:v>
                </c:pt>
                <c:pt idx="76122">
                  <c:v>856029800.10000002</c:v>
                </c:pt>
                <c:pt idx="76123">
                  <c:v>856041045.60000002</c:v>
                </c:pt>
                <c:pt idx="76124">
                  <c:v>856052291.10000002</c:v>
                </c:pt>
                <c:pt idx="76125">
                  <c:v>856063536.60000002</c:v>
                </c:pt>
                <c:pt idx="76126">
                  <c:v>856074782.10000002</c:v>
                </c:pt>
                <c:pt idx="76127">
                  <c:v>856086027.60000002</c:v>
                </c:pt>
                <c:pt idx="76128">
                  <c:v>856097273.10000002</c:v>
                </c:pt>
                <c:pt idx="76129">
                  <c:v>856108518.60000002</c:v>
                </c:pt>
                <c:pt idx="76130">
                  <c:v>856119764.10000002</c:v>
                </c:pt>
                <c:pt idx="76131">
                  <c:v>856131009.60000002</c:v>
                </c:pt>
                <c:pt idx="76132">
                  <c:v>856142255.10000002</c:v>
                </c:pt>
                <c:pt idx="76133">
                  <c:v>856153500.60000002</c:v>
                </c:pt>
                <c:pt idx="76134">
                  <c:v>856164746.10000002</c:v>
                </c:pt>
                <c:pt idx="76135">
                  <c:v>856175991.60000002</c:v>
                </c:pt>
                <c:pt idx="76136">
                  <c:v>856187237.10000002</c:v>
                </c:pt>
                <c:pt idx="76137">
                  <c:v>856198482.60000002</c:v>
                </c:pt>
                <c:pt idx="76138">
                  <c:v>856209728.10000002</c:v>
                </c:pt>
                <c:pt idx="76139">
                  <c:v>856220973.60000002</c:v>
                </c:pt>
                <c:pt idx="76140">
                  <c:v>856232219.10000002</c:v>
                </c:pt>
                <c:pt idx="76141">
                  <c:v>856243464.60000002</c:v>
                </c:pt>
                <c:pt idx="76142">
                  <c:v>856254710.10000002</c:v>
                </c:pt>
                <c:pt idx="76143">
                  <c:v>856265955.60000002</c:v>
                </c:pt>
                <c:pt idx="76144">
                  <c:v>856277201.10000002</c:v>
                </c:pt>
                <c:pt idx="76145">
                  <c:v>856288446.60000002</c:v>
                </c:pt>
                <c:pt idx="76146">
                  <c:v>856299692.10000002</c:v>
                </c:pt>
                <c:pt idx="76147">
                  <c:v>856310937.60000002</c:v>
                </c:pt>
                <c:pt idx="76148">
                  <c:v>856322183.10000002</c:v>
                </c:pt>
                <c:pt idx="76149">
                  <c:v>856333428.60000002</c:v>
                </c:pt>
                <c:pt idx="76150">
                  <c:v>856344674.10000002</c:v>
                </c:pt>
                <c:pt idx="76151">
                  <c:v>856355919.60000002</c:v>
                </c:pt>
                <c:pt idx="76152">
                  <c:v>856367165.10000002</c:v>
                </c:pt>
                <c:pt idx="76153">
                  <c:v>856378410.60000002</c:v>
                </c:pt>
                <c:pt idx="76154">
                  <c:v>856389656.10000002</c:v>
                </c:pt>
                <c:pt idx="76155">
                  <c:v>856400901.60000002</c:v>
                </c:pt>
                <c:pt idx="76156">
                  <c:v>856412147.10000002</c:v>
                </c:pt>
                <c:pt idx="76157">
                  <c:v>856423392.60000002</c:v>
                </c:pt>
                <c:pt idx="76158">
                  <c:v>856434638.10000002</c:v>
                </c:pt>
                <c:pt idx="76159">
                  <c:v>856445883.60000002</c:v>
                </c:pt>
                <c:pt idx="76160">
                  <c:v>856457129.10000002</c:v>
                </c:pt>
                <c:pt idx="76161">
                  <c:v>856468374.60000002</c:v>
                </c:pt>
                <c:pt idx="76162">
                  <c:v>856479620.10000002</c:v>
                </c:pt>
                <c:pt idx="76163">
                  <c:v>856490865.60000002</c:v>
                </c:pt>
                <c:pt idx="76164">
                  <c:v>856502111.10000002</c:v>
                </c:pt>
                <c:pt idx="76165">
                  <c:v>856513356.5</c:v>
                </c:pt>
                <c:pt idx="76166">
                  <c:v>856524602</c:v>
                </c:pt>
                <c:pt idx="76167">
                  <c:v>856535847.5</c:v>
                </c:pt>
                <c:pt idx="76168">
                  <c:v>856547093</c:v>
                </c:pt>
                <c:pt idx="76169">
                  <c:v>856558338.5</c:v>
                </c:pt>
                <c:pt idx="76170">
                  <c:v>856569584</c:v>
                </c:pt>
                <c:pt idx="76171">
                  <c:v>856580829.5</c:v>
                </c:pt>
                <c:pt idx="76172">
                  <c:v>856592075</c:v>
                </c:pt>
                <c:pt idx="76173">
                  <c:v>856603320.5</c:v>
                </c:pt>
                <c:pt idx="76174">
                  <c:v>856614566</c:v>
                </c:pt>
                <c:pt idx="76175">
                  <c:v>856625811.5</c:v>
                </c:pt>
                <c:pt idx="76176">
                  <c:v>856637057</c:v>
                </c:pt>
                <c:pt idx="76177">
                  <c:v>856648302.5</c:v>
                </c:pt>
                <c:pt idx="76178">
                  <c:v>856659548</c:v>
                </c:pt>
                <c:pt idx="76179">
                  <c:v>856670793.5</c:v>
                </c:pt>
                <c:pt idx="76180">
                  <c:v>856682039</c:v>
                </c:pt>
                <c:pt idx="76181">
                  <c:v>856693284.5</c:v>
                </c:pt>
                <c:pt idx="76182">
                  <c:v>856704530</c:v>
                </c:pt>
                <c:pt idx="76183">
                  <c:v>856715775.5</c:v>
                </c:pt>
                <c:pt idx="76184">
                  <c:v>856727021</c:v>
                </c:pt>
                <c:pt idx="76185">
                  <c:v>856738266.5</c:v>
                </c:pt>
                <c:pt idx="76186">
                  <c:v>856749512</c:v>
                </c:pt>
                <c:pt idx="76187">
                  <c:v>856760757.5</c:v>
                </c:pt>
                <c:pt idx="76188">
                  <c:v>856772003</c:v>
                </c:pt>
                <c:pt idx="76189">
                  <c:v>856783248.5</c:v>
                </c:pt>
                <c:pt idx="76190">
                  <c:v>856794494</c:v>
                </c:pt>
                <c:pt idx="76191">
                  <c:v>856805739.5</c:v>
                </c:pt>
                <c:pt idx="76192">
                  <c:v>856816985</c:v>
                </c:pt>
                <c:pt idx="76193">
                  <c:v>856828230.5</c:v>
                </c:pt>
                <c:pt idx="76194">
                  <c:v>856839476</c:v>
                </c:pt>
                <c:pt idx="76195">
                  <c:v>856850721.5</c:v>
                </c:pt>
                <c:pt idx="76196">
                  <c:v>856861967</c:v>
                </c:pt>
                <c:pt idx="76197">
                  <c:v>856873212.5</c:v>
                </c:pt>
                <c:pt idx="76198">
                  <c:v>856884458</c:v>
                </c:pt>
                <c:pt idx="76199">
                  <c:v>856895703.5</c:v>
                </c:pt>
                <c:pt idx="76200">
                  <c:v>856906949</c:v>
                </c:pt>
                <c:pt idx="76201">
                  <c:v>856918194.5</c:v>
                </c:pt>
                <c:pt idx="76202">
                  <c:v>856929440</c:v>
                </c:pt>
                <c:pt idx="76203">
                  <c:v>856940685.5</c:v>
                </c:pt>
                <c:pt idx="76204">
                  <c:v>856951931</c:v>
                </c:pt>
                <c:pt idx="76205">
                  <c:v>856963176.5</c:v>
                </c:pt>
                <c:pt idx="76206">
                  <c:v>856974422</c:v>
                </c:pt>
                <c:pt idx="76207">
                  <c:v>856985667.5</c:v>
                </c:pt>
                <c:pt idx="76208">
                  <c:v>856996913</c:v>
                </c:pt>
                <c:pt idx="76209">
                  <c:v>857008158.5</c:v>
                </c:pt>
                <c:pt idx="76210">
                  <c:v>857019404</c:v>
                </c:pt>
                <c:pt idx="76211">
                  <c:v>857030649.5</c:v>
                </c:pt>
                <c:pt idx="76212">
                  <c:v>857041895</c:v>
                </c:pt>
                <c:pt idx="76213">
                  <c:v>857053140.5</c:v>
                </c:pt>
                <c:pt idx="76214">
                  <c:v>857064386</c:v>
                </c:pt>
                <c:pt idx="76215">
                  <c:v>857075631.5</c:v>
                </c:pt>
                <c:pt idx="76216">
                  <c:v>857086876.89999998</c:v>
                </c:pt>
                <c:pt idx="76217">
                  <c:v>857098122.39999998</c:v>
                </c:pt>
                <c:pt idx="76218">
                  <c:v>857109367.89999998</c:v>
                </c:pt>
                <c:pt idx="76219">
                  <c:v>857120613.39999998</c:v>
                </c:pt>
                <c:pt idx="76220">
                  <c:v>857131858.89999998</c:v>
                </c:pt>
                <c:pt idx="76221">
                  <c:v>857143104.39999998</c:v>
                </c:pt>
                <c:pt idx="76222">
                  <c:v>857154349.89999998</c:v>
                </c:pt>
                <c:pt idx="76223">
                  <c:v>857165595.39999998</c:v>
                </c:pt>
                <c:pt idx="76224">
                  <c:v>857176840.89999998</c:v>
                </c:pt>
                <c:pt idx="76225">
                  <c:v>857188086.39999998</c:v>
                </c:pt>
                <c:pt idx="76226">
                  <c:v>857199331.89999998</c:v>
                </c:pt>
                <c:pt idx="76227">
                  <c:v>857210577.39999998</c:v>
                </c:pt>
                <c:pt idx="76228">
                  <c:v>857221822.89999998</c:v>
                </c:pt>
                <c:pt idx="76229">
                  <c:v>857233068.39999998</c:v>
                </c:pt>
                <c:pt idx="76230">
                  <c:v>857244313.89999998</c:v>
                </c:pt>
                <c:pt idx="76231">
                  <c:v>857255559.39999998</c:v>
                </c:pt>
                <c:pt idx="76232">
                  <c:v>857266804.89999998</c:v>
                </c:pt>
                <c:pt idx="76233">
                  <c:v>857278050.39999998</c:v>
                </c:pt>
                <c:pt idx="76234">
                  <c:v>857289295.89999998</c:v>
                </c:pt>
                <c:pt idx="76235">
                  <c:v>857300541.39999998</c:v>
                </c:pt>
                <c:pt idx="76236">
                  <c:v>857311786.89999998</c:v>
                </c:pt>
                <c:pt idx="76237">
                  <c:v>857323032.39999998</c:v>
                </c:pt>
                <c:pt idx="76238">
                  <c:v>857334277.89999998</c:v>
                </c:pt>
                <c:pt idx="76239">
                  <c:v>857345523.39999998</c:v>
                </c:pt>
                <c:pt idx="76240">
                  <c:v>857356768.89999998</c:v>
                </c:pt>
                <c:pt idx="76241">
                  <c:v>857368014.39999998</c:v>
                </c:pt>
                <c:pt idx="76242">
                  <c:v>857379259.89999998</c:v>
                </c:pt>
                <c:pt idx="76243">
                  <c:v>857390505.39999998</c:v>
                </c:pt>
                <c:pt idx="76244">
                  <c:v>857401750.89999998</c:v>
                </c:pt>
                <c:pt idx="76245">
                  <c:v>857412996.39999998</c:v>
                </c:pt>
                <c:pt idx="76246">
                  <c:v>857424241.89999998</c:v>
                </c:pt>
                <c:pt idx="76247">
                  <c:v>857435487.39999998</c:v>
                </c:pt>
                <c:pt idx="76248">
                  <c:v>857446732.89999998</c:v>
                </c:pt>
                <c:pt idx="76249">
                  <c:v>857457978.39999998</c:v>
                </c:pt>
                <c:pt idx="76250">
                  <c:v>857469223.89999998</c:v>
                </c:pt>
                <c:pt idx="76251">
                  <c:v>857480469.39999998</c:v>
                </c:pt>
                <c:pt idx="76252">
                  <c:v>857491714.89999998</c:v>
                </c:pt>
                <c:pt idx="76253">
                  <c:v>857502960.39999998</c:v>
                </c:pt>
                <c:pt idx="76254">
                  <c:v>857514205.89999998</c:v>
                </c:pt>
                <c:pt idx="76255">
                  <c:v>857525451.39999998</c:v>
                </c:pt>
                <c:pt idx="76256">
                  <c:v>857536696.89999998</c:v>
                </c:pt>
                <c:pt idx="76257">
                  <c:v>857547942.39999998</c:v>
                </c:pt>
                <c:pt idx="76258">
                  <c:v>857559187.89999998</c:v>
                </c:pt>
                <c:pt idx="76259">
                  <c:v>857570433.39999998</c:v>
                </c:pt>
                <c:pt idx="76260">
                  <c:v>857581678.89999998</c:v>
                </c:pt>
                <c:pt idx="76261">
                  <c:v>857592924.39999998</c:v>
                </c:pt>
                <c:pt idx="76262">
                  <c:v>857604169.89999998</c:v>
                </c:pt>
                <c:pt idx="76263">
                  <c:v>857615415.39999998</c:v>
                </c:pt>
                <c:pt idx="76264">
                  <c:v>857626660.89999998</c:v>
                </c:pt>
                <c:pt idx="76265">
                  <c:v>857637906.39999998</c:v>
                </c:pt>
                <c:pt idx="76266">
                  <c:v>857649151.79999995</c:v>
                </c:pt>
                <c:pt idx="76267">
                  <c:v>857660397.29999995</c:v>
                </c:pt>
                <c:pt idx="76268">
                  <c:v>857671642.79999995</c:v>
                </c:pt>
                <c:pt idx="76269">
                  <c:v>857682888.29999995</c:v>
                </c:pt>
                <c:pt idx="76270">
                  <c:v>857694133.79999995</c:v>
                </c:pt>
                <c:pt idx="76271">
                  <c:v>857705379.29999995</c:v>
                </c:pt>
                <c:pt idx="76272">
                  <c:v>857716624.79999995</c:v>
                </c:pt>
                <c:pt idx="76273">
                  <c:v>857727870.29999995</c:v>
                </c:pt>
                <c:pt idx="76274">
                  <c:v>857739115.79999995</c:v>
                </c:pt>
                <c:pt idx="76275">
                  <c:v>857750361.29999995</c:v>
                </c:pt>
                <c:pt idx="76276">
                  <c:v>857761606.79999995</c:v>
                </c:pt>
                <c:pt idx="76277">
                  <c:v>857772852.29999995</c:v>
                </c:pt>
                <c:pt idx="76278">
                  <c:v>857784097.79999995</c:v>
                </c:pt>
                <c:pt idx="76279">
                  <c:v>857795343.29999995</c:v>
                </c:pt>
                <c:pt idx="76280">
                  <c:v>857806588.79999995</c:v>
                </c:pt>
                <c:pt idx="76281">
                  <c:v>857817834.29999995</c:v>
                </c:pt>
                <c:pt idx="76282">
                  <c:v>857829079.79999995</c:v>
                </c:pt>
                <c:pt idx="76283">
                  <c:v>857840325.29999995</c:v>
                </c:pt>
                <c:pt idx="76284">
                  <c:v>857851570.79999995</c:v>
                </c:pt>
                <c:pt idx="76285">
                  <c:v>857862816.29999995</c:v>
                </c:pt>
                <c:pt idx="76286">
                  <c:v>857874061.79999995</c:v>
                </c:pt>
                <c:pt idx="76287">
                  <c:v>857885307.29999995</c:v>
                </c:pt>
                <c:pt idx="76288">
                  <c:v>857896552.79999995</c:v>
                </c:pt>
                <c:pt idx="76289">
                  <c:v>857907798.29999995</c:v>
                </c:pt>
                <c:pt idx="76290">
                  <c:v>857919043.79999995</c:v>
                </c:pt>
                <c:pt idx="76291">
                  <c:v>857930289.29999995</c:v>
                </c:pt>
                <c:pt idx="76292">
                  <c:v>857941534.79999995</c:v>
                </c:pt>
                <c:pt idx="76293">
                  <c:v>857952780.29999995</c:v>
                </c:pt>
                <c:pt idx="76294">
                  <c:v>857964025.79999995</c:v>
                </c:pt>
                <c:pt idx="76295">
                  <c:v>857975271.29999995</c:v>
                </c:pt>
                <c:pt idx="76296">
                  <c:v>857986516.79999995</c:v>
                </c:pt>
                <c:pt idx="76297">
                  <c:v>857997762.29999995</c:v>
                </c:pt>
                <c:pt idx="76298">
                  <c:v>858009007.79999995</c:v>
                </c:pt>
                <c:pt idx="76299">
                  <c:v>858020253.29999995</c:v>
                </c:pt>
                <c:pt idx="76300">
                  <c:v>858031498.79999995</c:v>
                </c:pt>
                <c:pt idx="76301">
                  <c:v>858042744.29999995</c:v>
                </c:pt>
                <c:pt idx="76302">
                  <c:v>858053989.79999995</c:v>
                </c:pt>
                <c:pt idx="76303">
                  <c:v>858065235.29999995</c:v>
                </c:pt>
                <c:pt idx="76304">
                  <c:v>858076480.79999995</c:v>
                </c:pt>
                <c:pt idx="76305">
                  <c:v>858087726.29999995</c:v>
                </c:pt>
                <c:pt idx="76306">
                  <c:v>858098971.79999995</c:v>
                </c:pt>
                <c:pt idx="76307">
                  <c:v>858110217.29999995</c:v>
                </c:pt>
                <c:pt idx="76308">
                  <c:v>858121462.79999995</c:v>
                </c:pt>
                <c:pt idx="76309">
                  <c:v>858132708.29999995</c:v>
                </c:pt>
                <c:pt idx="76310">
                  <c:v>858143953.79999995</c:v>
                </c:pt>
                <c:pt idx="76311">
                  <c:v>858155199.29999995</c:v>
                </c:pt>
                <c:pt idx="76312">
                  <c:v>858166444.79999995</c:v>
                </c:pt>
                <c:pt idx="76313">
                  <c:v>858177690.29999995</c:v>
                </c:pt>
                <c:pt idx="76314">
                  <c:v>858188935.79999995</c:v>
                </c:pt>
                <c:pt idx="76315">
                  <c:v>858200181.29999995</c:v>
                </c:pt>
                <c:pt idx="76316">
                  <c:v>858211426.79999995</c:v>
                </c:pt>
                <c:pt idx="76317">
                  <c:v>858222672.20000005</c:v>
                </c:pt>
                <c:pt idx="76318">
                  <c:v>858233917.70000005</c:v>
                </c:pt>
                <c:pt idx="76319">
                  <c:v>858245163.20000005</c:v>
                </c:pt>
                <c:pt idx="76320">
                  <c:v>858256408.70000005</c:v>
                </c:pt>
                <c:pt idx="76321">
                  <c:v>858267654.20000005</c:v>
                </c:pt>
                <c:pt idx="76322">
                  <c:v>858278899.70000005</c:v>
                </c:pt>
                <c:pt idx="76323">
                  <c:v>858290145.20000005</c:v>
                </c:pt>
                <c:pt idx="76324">
                  <c:v>858301390.70000005</c:v>
                </c:pt>
                <c:pt idx="76325">
                  <c:v>858312636.20000005</c:v>
                </c:pt>
                <c:pt idx="76326">
                  <c:v>858323881.70000005</c:v>
                </c:pt>
                <c:pt idx="76327">
                  <c:v>858335127.20000005</c:v>
                </c:pt>
                <c:pt idx="76328">
                  <c:v>858346372.70000005</c:v>
                </c:pt>
                <c:pt idx="76329">
                  <c:v>858357618.20000005</c:v>
                </c:pt>
                <c:pt idx="76330">
                  <c:v>858368863.70000005</c:v>
                </c:pt>
                <c:pt idx="76331">
                  <c:v>858380109.20000005</c:v>
                </c:pt>
                <c:pt idx="76332">
                  <c:v>858391354.70000005</c:v>
                </c:pt>
                <c:pt idx="76333">
                  <c:v>858402600.20000005</c:v>
                </c:pt>
                <c:pt idx="76334">
                  <c:v>858413845.70000005</c:v>
                </c:pt>
                <c:pt idx="76335">
                  <c:v>858425091.20000005</c:v>
                </c:pt>
                <c:pt idx="76336">
                  <c:v>858436336.70000005</c:v>
                </c:pt>
                <c:pt idx="76337">
                  <c:v>858447582.20000005</c:v>
                </c:pt>
                <c:pt idx="76338">
                  <c:v>858458827.70000005</c:v>
                </c:pt>
                <c:pt idx="76339">
                  <c:v>858470073.20000005</c:v>
                </c:pt>
                <c:pt idx="76340">
                  <c:v>858481318.70000005</c:v>
                </c:pt>
                <c:pt idx="76341">
                  <c:v>858492564.20000005</c:v>
                </c:pt>
                <c:pt idx="76342">
                  <c:v>858503809.70000005</c:v>
                </c:pt>
                <c:pt idx="76343">
                  <c:v>858515055.20000005</c:v>
                </c:pt>
                <c:pt idx="76344">
                  <c:v>858526300.70000005</c:v>
                </c:pt>
                <c:pt idx="76345">
                  <c:v>858537546.20000005</c:v>
                </c:pt>
                <c:pt idx="76346">
                  <c:v>858548791.70000005</c:v>
                </c:pt>
                <c:pt idx="76347">
                  <c:v>858560037.20000005</c:v>
                </c:pt>
                <c:pt idx="76348">
                  <c:v>858571282.70000005</c:v>
                </c:pt>
                <c:pt idx="76349">
                  <c:v>858582528.20000005</c:v>
                </c:pt>
                <c:pt idx="76350">
                  <c:v>858593773.70000005</c:v>
                </c:pt>
                <c:pt idx="76351">
                  <c:v>858605019.20000005</c:v>
                </c:pt>
                <c:pt idx="76352">
                  <c:v>858616264.70000005</c:v>
                </c:pt>
                <c:pt idx="76353">
                  <c:v>858627510.20000005</c:v>
                </c:pt>
                <c:pt idx="76354">
                  <c:v>858638755.70000005</c:v>
                </c:pt>
                <c:pt idx="76355">
                  <c:v>858650001.20000005</c:v>
                </c:pt>
                <c:pt idx="76356">
                  <c:v>858661246.70000005</c:v>
                </c:pt>
                <c:pt idx="76357">
                  <c:v>858672492.20000005</c:v>
                </c:pt>
                <c:pt idx="76358">
                  <c:v>858683737.70000005</c:v>
                </c:pt>
                <c:pt idx="76359">
                  <c:v>858694983.20000005</c:v>
                </c:pt>
                <c:pt idx="76360">
                  <c:v>858706228.70000005</c:v>
                </c:pt>
                <c:pt idx="76361">
                  <c:v>858717474.20000005</c:v>
                </c:pt>
                <c:pt idx="76362">
                  <c:v>858728719.70000005</c:v>
                </c:pt>
                <c:pt idx="76363">
                  <c:v>858739965.20000005</c:v>
                </c:pt>
                <c:pt idx="76364">
                  <c:v>858751210.70000005</c:v>
                </c:pt>
                <c:pt idx="76365">
                  <c:v>858762456.20000005</c:v>
                </c:pt>
                <c:pt idx="76366">
                  <c:v>858773701.70000005</c:v>
                </c:pt>
                <c:pt idx="76367">
                  <c:v>858784947.10000002</c:v>
                </c:pt>
                <c:pt idx="76368">
                  <c:v>858796192.60000002</c:v>
                </c:pt>
                <c:pt idx="76369">
                  <c:v>858807438.10000002</c:v>
                </c:pt>
                <c:pt idx="76370">
                  <c:v>858818683.60000002</c:v>
                </c:pt>
                <c:pt idx="76371">
                  <c:v>858829929.10000002</c:v>
                </c:pt>
                <c:pt idx="76372">
                  <c:v>858841174.60000002</c:v>
                </c:pt>
                <c:pt idx="76373">
                  <c:v>858852420.10000002</c:v>
                </c:pt>
                <c:pt idx="76374">
                  <c:v>858863665.60000002</c:v>
                </c:pt>
                <c:pt idx="76375">
                  <c:v>858874911.10000002</c:v>
                </c:pt>
                <c:pt idx="76376">
                  <c:v>858886156.60000002</c:v>
                </c:pt>
                <c:pt idx="76377">
                  <c:v>858897402.10000002</c:v>
                </c:pt>
                <c:pt idx="76378">
                  <c:v>858908647.60000002</c:v>
                </c:pt>
                <c:pt idx="76379">
                  <c:v>858919893.10000002</c:v>
                </c:pt>
                <c:pt idx="76380">
                  <c:v>858931138.60000002</c:v>
                </c:pt>
                <c:pt idx="76381">
                  <c:v>858942384.10000002</c:v>
                </c:pt>
                <c:pt idx="76382">
                  <c:v>858953629.60000002</c:v>
                </c:pt>
                <c:pt idx="76383">
                  <c:v>858964875.10000002</c:v>
                </c:pt>
                <c:pt idx="76384">
                  <c:v>858976120.60000002</c:v>
                </c:pt>
                <c:pt idx="76385">
                  <c:v>858987366.10000002</c:v>
                </c:pt>
                <c:pt idx="76386">
                  <c:v>858998611.60000002</c:v>
                </c:pt>
                <c:pt idx="76387">
                  <c:v>859009857.10000002</c:v>
                </c:pt>
                <c:pt idx="76388">
                  <c:v>859021102.60000002</c:v>
                </c:pt>
                <c:pt idx="76389">
                  <c:v>859032348.10000002</c:v>
                </c:pt>
                <c:pt idx="76390">
                  <c:v>859043593.60000002</c:v>
                </c:pt>
                <c:pt idx="76391">
                  <c:v>859054839.10000002</c:v>
                </c:pt>
                <c:pt idx="76392">
                  <c:v>859066084.60000002</c:v>
                </c:pt>
                <c:pt idx="76393">
                  <c:v>859077330.10000002</c:v>
                </c:pt>
                <c:pt idx="76394">
                  <c:v>859088575.60000002</c:v>
                </c:pt>
                <c:pt idx="76395">
                  <c:v>859099821.10000002</c:v>
                </c:pt>
                <c:pt idx="76396">
                  <c:v>859111066.60000002</c:v>
                </c:pt>
                <c:pt idx="76397">
                  <c:v>859122312.10000002</c:v>
                </c:pt>
                <c:pt idx="76398">
                  <c:v>859133557.60000002</c:v>
                </c:pt>
                <c:pt idx="76399">
                  <c:v>859144803.10000002</c:v>
                </c:pt>
                <c:pt idx="76400">
                  <c:v>859156048.60000002</c:v>
                </c:pt>
                <c:pt idx="76401">
                  <c:v>859167294.10000002</c:v>
                </c:pt>
                <c:pt idx="76402">
                  <c:v>859178539.60000002</c:v>
                </c:pt>
                <c:pt idx="76403">
                  <c:v>859189785.10000002</c:v>
                </c:pt>
                <c:pt idx="76404">
                  <c:v>859201030.60000002</c:v>
                </c:pt>
                <c:pt idx="76405">
                  <c:v>859212276.10000002</c:v>
                </c:pt>
                <c:pt idx="76406">
                  <c:v>859223521.60000002</c:v>
                </c:pt>
                <c:pt idx="76407">
                  <c:v>859234767.10000002</c:v>
                </c:pt>
                <c:pt idx="76408">
                  <c:v>859246012.60000002</c:v>
                </c:pt>
                <c:pt idx="76409">
                  <c:v>859257258.10000002</c:v>
                </c:pt>
                <c:pt idx="76410">
                  <c:v>859268503.60000002</c:v>
                </c:pt>
                <c:pt idx="76411">
                  <c:v>859279749.10000002</c:v>
                </c:pt>
                <c:pt idx="76412">
                  <c:v>859290994.60000002</c:v>
                </c:pt>
                <c:pt idx="76413">
                  <c:v>859302240.10000002</c:v>
                </c:pt>
                <c:pt idx="76414">
                  <c:v>859313485.60000002</c:v>
                </c:pt>
                <c:pt idx="76415">
                  <c:v>859324731.10000002</c:v>
                </c:pt>
                <c:pt idx="76416">
                  <c:v>859335976.60000002</c:v>
                </c:pt>
                <c:pt idx="76417">
                  <c:v>859347222.10000002</c:v>
                </c:pt>
                <c:pt idx="76418">
                  <c:v>859358467.5</c:v>
                </c:pt>
                <c:pt idx="76419">
                  <c:v>859369713</c:v>
                </c:pt>
                <c:pt idx="76420">
                  <c:v>859380958.5</c:v>
                </c:pt>
                <c:pt idx="76421">
                  <c:v>859392204</c:v>
                </c:pt>
                <c:pt idx="76422">
                  <c:v>859403449.5</c:v>
                </c:pt>
                <c:pt idx="76423">
                  <c:v>859414695</c:v>
                </c:pt>
                <c:pt idx="76424">
                  <c:v>859425940.5</c:v>
                </c:pt>
                <c:pt idx="76425">
                  <c:v>859437186</c:v>
                </c:pt>
                <c:pt idx="76426">
                  <c:v>859448431.5</c:v>
                </c:pt>
                <c:pt idx="76427">
                  <c:v>859459677</c:v>
                </c:pt>
                <c:pt idx="76428">
                  <c:v>859470922.5</c:v>
                </c:pt>
                <c:pt idx="76429">
                  <c:v>859482168</c:v>
                </c:pt>
                <c:pt idx="76430">
                  <c:v>859493413.5</c:v>
                </c:pt>
                <c:pt idx="76431">
                  <c:v>859504659</c:v>
                </c:pt>
                <c:pt idx="76432">
                  <c:v>859515904.5</c:v>
                </c:pt>
                <c:pt idx="76433">
                  <c:v>859527150</c:v>
                </c:pt>
                <c:pt idx="76434">
                  <c:v>859538395.5</c:v>
                </c:pt>
                <c:pt idx="76435">
                  <c:v>859549641</c:v>
                </c:pt>
                <c:pt idx="76436">
                  <c:v>859560886.5</c:v>
                </c:pt>
                <c:pt idx="76437">
                  <c:v>859572132</c:v>
                </c:pt>
                <c:pt idx="76438">
                  <c:v>859583377.5</c:v>
                </c:pt>
                <c:pt idx="76439">
                  <c:v>859594623</c:v>
                </c:pt>
                <c:pt idx="76440">
                  <c:v>859605868.5</c:v>
                </c:pt>
                <c:pt idx="76441">
                  <c:v>859617114</c:v>
                </c:pt>
                <c:pt idx="76442">
                  <c:v>859628359.5</c:v>
                </c:pt>
                <c:pt idx="76443">
                  <c:v>859639605</c:v>
                </c:pt>
                <c:pt idx="76444">
                  <c:v>859650850.5</c:v>
                </c:pt>
                <c:pt idx="76445">
                  <c:v>859662096</c:v>
                </c:pt>
                <c:pt idx="76446">
                  <c:v>859673341.5</c:v>
                </c:pt>
                <c:pt idx="76447">
                  <c:v>859684587</c:v>
                </c:pt>
                <c:pt idx="76448">
                  <c:v>859695832.5</c:v>
                </c:pt>
                <c:pt idx="76449">
                  <c:v>859707078</c:v>
                </c:pt>
                <c:pt idx="76450">
                  <c:v>859718323.5</c:v>
                </c:pt>
                <c:pt idx="76451">
                  <c:v>859729569</c:v>
                </c:pt>
                <c:pt idx="76452">
                  <c:v>859740814.5</c:v>
                </c:pt>
                <c:pt idx="76453">
                  <c:v>859752060</c:v>
                </c:pt>
                <c:pt idx="76454">
                  <c:v>859763305.5</c:v>
                </c:pt>
                <c:pt idx="76455">
                  <c:v>859774551</c:v>
                </c:pt>
                <c:pt idx="76456">
                  <c:v>859785796.5</c:v>
                </c:pt>
                <c:pt idx="76457">
                  <c:v>859797042</c:v>
                </c:pt>
                <c:pt idx="76458">
                  <c:v>859808287.5</c:v>
                </c:pt>
                <c:pt idx="76459">
                  <c:v>859819533</c:v>
                </c:pt>
                <c:pt idx="76460">
                  <c:v>859830778.5</c:v>
                </c:pt>
                <c:pt idx="76461">
                  <c:v>859842024</c:v>
                </c:pt>
                <c:pt idx="76462">
                  <c:v>859853269.5</c:v>
                </c:pt>
                <c:pt idx="76463">
                  <c:v>859864515</c:v>
                </c:pt>
                <c:pt idx="76464">
                  <c:v>859875760.5</c:v>
                </c:pt>
                <c:pt idx="76465">
                  <c:v>859887006</c:v>
                </c:pt>
                <c:pt idx="76466">
                  <c:v>859898251.5</c:v>
                </c:pt>
                <c:pt idx="76467">
                  <c:v>859909497</c:v>
                </c:pt>
                <c:pt idx="76468">
                  <c:v>859920742.39999998</c:v>
                </c:pt>
                <c:pt idx="76469">
                  <c:v>859931987.89999998</c:v>
                </c:pt>
                <c:pt idx="76470">
                  <c:v>859943233.39999998</c:v>
                </c:pt>
                <c:pt idx="76471">
                  <c:v>859954478.89999998</c:v>
                </c:pt>
                <c:pt idx="76472">
                  <c:v>859965724.39999998</c:v>
                </c:pt>
                <c:pt idx="76473">
                  <c:v>859976969.89999998</c:v>
                </c:pt>
                <c:pt idx="76474">
                  <c:v>859988215.39999998</c:v>
                </c:pt>
                <c:pt idx="76475">
                  <c:v>859999460.89999998</c:v>
                </c:pt>
                <c:pt idx="76476">
                  <c:v>860010706.39999998</c:v>
                </c:pt>
                <c:pt idx="76477">
                  <c:v>860021951.89999998</c:v>
                </c:pt>
                <c:pt idx="76478">
                  <c:v>860033197.39999998</c:v>
                </c:pt>
                <c:pt idx="76479">
                  <c:v>860044442.89999998</c:v>
                </c:pt>
                <c:pt idx="76480">
                  <c:v>860055688.39999998</c:v>
                </c:pt>
                <c:pt idx="76481">
                  <c:v>860066933.89999998</c:v>
                </c:pt>
                <c:pt idx="76482">
                  <c:v>860078179.39999998</c:v>
                </c:pt>
                <c:pt idx="76483">
                  <c:v>860089424.89999998</c:v>
                </c:pt>
                <c:pt idx="76484">
                  <c:v>860100670.39999998</c:v>
                </c:pt>
                <c:pt idx="76485">
                  <c:v>860111915.89999998</c:v>
                </c:pt>
                <c:pt idx="76486">
                  <c:v>860123161.39999998</c:v>
                </c:pt>
                <c:pt idx="76487">
                  <c:v>860134406.89999998</c:v>
                </c:pt>
                <c:pt idx="76488">
                  <c:v>860145652.39999998</c:v>
                </c:pt>
                <c:pt idx="76489">
                  <c:v>860156897.89999998</c:v>
                </c:pt>
                <c:pt idx="76490">
                  <c:v>860168143.39999998</c:v>
                </c:pt>
                <c:pt idx="76491">
                  <c:v>860179388.89999998</c:v>
                </c:pt>
                <c:pt idx="76492">
                  <c:v>860190634.39999998</c:v>
                </c:pt>
                <c:pt idx="76493">
                  <c:v>860201879.89999998</c:v>
                </c:pt>
                <c:pt idx="76494">
                  <c:v>860213125.39999998</c:v>
                </c:pt>
                <c:pt idx="76495">
                  <c:v>860224370.89999998</c:v>
                </c:pt>
                <c:pt idx="76496">
                  <c:v>860235616.39999998</c:v>
                </c:pt>
                <c:pt idx="76497">
                  <c:v>860246861.89999998</c:v>
                </c:pt>
                <c:pt idx="76498">
                  <c:v>860258107.39999998</c:v>
                </c:pt>
                <c:pt idx="76499">
                  <c:v>860269352.89999998</c:v>
                </c:pt>
                <c:pt idx="76500">
                  <c:v>860280598.39999998</c:v>
                </c:pt>
                <c:pt idx="76501">
                  <c:v>860291843.89999998</c:v>
                </c:pt>
                <c:pt idx="76502">
                  <c:v>860303089.39999998</c:v>
                </c:pt>
                <c:pt idx="76503">
                  <c:v>860314334.89999998</c:v>
                </c:pt>
                <c:pt idx="76504">
                  <c:v>860325580.39999998</c:v>
                </c:pt>
                <c:pt idx="76505">
                  <c:v>860336825.89999998</c:v>
                </c:pt>
                <c:pt idx="76506">
                  <c:v>860348071.39999998</c:v>
                </c:pt>
                <c:pt idx="76507">
                  <c:v>860359316.89999998</c:v>
                </c:pt>
                <c:pt idx="76508">
                  <c:v>860370562.39999998</c:v>
                </c:pt>
                <c:pt idx="76509">
                  <c:v>860381807.89999998</c:v>
                </c:pt>
                <c:pt idx="76510">
                  <c:v>860393053.39999998</c:v>
                </c:pt>
                <c:pt idx="76511">
                  <c:v>860404298.89999998</c:v>
                </c:pt>
                <c:pt idx="76512">
                  <c:v>860415544.39999998</c:v>
                </c:pt>
                <c:pt idx="76513">
                  <c:v>860426789.89999998</c:v>
                </c:pt>
                <c:pt idx="76514">
                  <c:v>860438035.39999998</c:v>
                </c:pt>
                <c:pt idx="76515">
                  <c:v>860449280.89999998</c:v>
                </c:pt>
                <c:pt idx="76516">
                  <c:v>860460526.39999998</c:v>
                </c:pt>
                <c:pt idx="76517">
                  <c:v>860471771.89999998</c:v>
                </c:pt>
                <c:pt idx="76518">
                  <c:v>860483017.29999995</c:v>
                </c:pt>
                <c:pt idx="76519">
                  <c:v>860494262.79999995</c:v>
                </c:pt>
                <c:pt idx="76520">
                  <c:v>860505508.29999995</c:v>
                </c:pt>
                <c:pt idx="76521">
                  <c:v>860516753.79999995</c:v>
                </c:pt>
                <c:pt idx="76522">
                  <c:v>860527999.29999995</c:v>
                </c:pt>
                <c:pt idx="76523">
                  <c:v>860539244.79999995</c:v>
                </c:pt>
                <c:pt idx="76524">
                  <c:v>860550490.29999995</c:v>
                </c:pt>
                <c:pt idx="76525">
                  <c:v>860561735.79999995</c:v>
                </c:pt>
                <c:pt idx="76526">
                  <c:v>860572981.29999995</c:v>
                </c:pt>
                <c:pt idx="76527">
                  <c:v>860584226.79999995</c:v>
                </c:pt>
                <c:pt idx="76528">
                  <c:v>860595472.29999995</c:v>
                </c:pt>
                <c:pt idx="76529">
                  <c:v>860606717.79999995</c:v>
                </c:pt>
                <c:pt idx="76530">
                  <c:v>860617963.29999995</c:v>
                </c:pt>
                <c:pt idx="76531">
                  <c:v>860629208.79999995</c:v>
                </c:pt>
                <c:pt idx="76532">
                  <c:v>860640454.29999995</c:v>
                </c:pt>
                <c:pt idx="76533">
                  <c:v>860651699.79999995</c:v>
                </c:pt>
                <c:pt idx="76534">
                  <c:v>860662945.29999995</c:v>
                </c:pt>
                <c:pt idx="76535">
                  <c:v>860674190.79999995</c:v>
                </c:pt>
                <c:pt idx="76536">
                  <c:v>860685436.29999995</c:v>
                </c:pt>
                <c:pt idx="76537">
                  <c:v>860696681.79999995</c:v>
                </c:pt>
                <c:pt idx="76538">
                  <c:v>860707927.29999995</c:v>
                </c:pt>
                <c:pt idx="76539">
                  <c:v>860719172.79999995</c:v>
                </c:pt>
                <c:pt idx="76540">
                  <c:v>860730418.29999995</c:v>
                </c:pt>
                <c:pt idx="76541">
                  <c:v>860741663.79999995</c:v>
                </c:pt>
                <c:pt idx="76542">
                  <c:v>860752909.29999995</c:v>
                </c:pt>
                <c:pt idx="76543">
                  <c:v>860764154.79999995</c:v>
                </c:pt>
                <c:pt idx="76544">
                  <c:v>860775400.29999995</c:v>
                </c:pt>
                <c:pt idx="76545">
                  <c:v>860786645.79999995</c:v>
                </c:pt>
                <c:pt idx="76546">
                  <c:v>860797891.29999995</c:v>
                </c:pt>
                <c:pt idx="76547">
                  <c:v>860809136.79999995</c:v>
                </c:pt>
                <c:pt idx="76548">
                  <c:v>860820382.29999995</c:v>
                </c:pt>
                <c:pt idx="76549">
                  <c:v>860831627.79999995</c:v>
                </c:pt>
                <c:pt idx="76550">
                  <c:v>860842873.29999995</c:v>
                </c:pt>
                <c:pt idx="76551">
                  <c:v>860854118.79999995</c:v>
                </c:pt>
                <c:pt idx="76552">
                  <c:v>860865364.29999995</c:v>
                </c:pt>
                <c:pt idx="76553">
                  <c:v>860876609.79999995</c:v>
                </c:pt>
                <c:pt idx="76554">
                  <c:v>860887855.29999995</c:v>
                </c:pt>
                <c:pt idx="76555">
                  <c:v>860899100.79999995</c:v>
                </c:pt>
                <c:pt idx="76556">
                  <c:v>860910346.29999995</c:v>
                </c:pt>
                <c:pt idx="76557">
                  <c:v>860921591.79999995</c:v>
                </c:pt>
                <c:pt idx="76558">
                  <c:v>860932837.29999995</c:v>
                </c:pt>
                <c:pt idx="76559">
                  <c:v>860944082.79999995</c:v>
                </c:pt>
                <c:pt idx="76560">
                  <c:v>860955328.29999995</c:v>
                </c:pt>
                <c:pt idx="76561">
                  <c:v>860966573.79999995</c:v>
                </c:pt>
                <c:pt idx="76562">
                  <c:v>860977819.29999995</c:v>
                </c:pt>
                <c:pt idx="76563">
                  <c:v>860989064.79999995</c:v>
                </c:pt>
                <c:pt idx="76564">
                  <c:v>861000310.29999995</c:v>
                </c:pt>
                <c:pt idx="76565">
                  <c:v>861011555.79999995</c:v>
                </c:pt>
                <c:pt idx="76566">
                  <c:v>861022801.29999995</c:v>
                </c:pt>
                <c:pt idx="76567">
                  <c:v>861034046.79999995</c:v>
                </c:pt>
                <c:pt idx="76568">
                  <c:v>861045292.29999995</c:v>
                </c:pt>
                <c:pt idx="76569">
                  <c:v>861056537.70000005</c:v>
                </c:pt>
                <c:pt idx="76570">
                  <c:v>861067783.20000005</c:v>
                </c:pt>
                <c:pt idx="76571">
                  <c:v>861079028.70000005</c:v>
                </c:pt>
                <c:pt idx="76572">
                  <c:v>861090274.20000005</c:v>
                </c:pt>
                <c:pt idx="76573">
                  <c:v>861101519.70000005</c:v>
                </c:pt>
                <c:pt idx="76574">
                  <c:v>861112765.20000005</c:v>
                </c:pt>
                <c:pt idx="76575">
                  <c:v>861124010.70000005</c:v>
                </c:pt>
                <c:pt idx="76576">
                  <c:v>861135256.20000005</c:v>
                </c:pt>
                <c:pt idx="76577">
                  <c:v>861146501.70000005</c:v>
                </c:pt>
                <c:pt idx="76578">
                  <c:v>861157747.20000005</c:v>
                </c:pt>
                <c:pt idx="76579">
                  <c:v>861168992.70000005</c:v>
                </c:pt>
                <c:pt idx="76580">
                  <c:v>861180238.20000005</c:v>
                </c:pt>
                <c:pt idx="76581">
                  <c:v>861191483.70000005</c:v>
                </c:pt>
                <c:pt idx="76582">
                  <c:v>861202729.20000005</c:v>
                </c:pt>
                <c:pt idx="76583">
                  <c:v>861213974.70000005</c:v>
                </c:pt>
                <c:pt idx="76584">
                  <c:v>861225220.20000005</c:v>
                </c:pt>
                <c:pt idx="76585">
                  <c:v>861236465.70000005</c:v>
                </c:pt>
                <c:pt idx="76586">
                  <c:v>861247711.20000005</c:v>
                </c:pt>
                <c:pt idx="76587">
                  <c:v>861258956.70000005</c:v>
                </c:pt>
                <c:pt idx="76588">
                  <c:v>861270202.20000005</c:v>
                </c:pt>
                <c:pt idx="76589">
                  <c:v>861281447.70000005</c:v>
                </c:pt>
                <c:pt idx="76590">
                  <c:v>861292693.20000005</c:v>
                </c:pt>
                <c:pt idx="76591">
                  <c:v>861303938.70000005</c:v>
                </c:pt>
                <c:pt idx="76592">
                  <c:v>861315184.20000005</c:v>
                </c:pt>
                <c:pt idx="76593">
                  <c:v>861326429.70000005</c:v>
                </c:pt>
                <c:pt idx="76594">
                  <c:v>861337675.20000005</c:v>
                </c:pt>
                <c:pt idx="76595">
                  <c:v>861348920.70000005</c:v>
                </c:pt>
                <c:pt idx="76596">
                  <c:v>861360166.20000005</c:v>
                </c:pt>
                <c:pt idx="76597">
                  <c:v>861371411.70000005</c:v>
                </c:pt>
                <c:pt idx="76598">
                  <c:v>861382657.20000005</c:v>
                </c:pt>
                <c:pt idx="76599">
                  <c:v>861393902.70000005</c:v>
                </c:pt>
                <c:pt idx="76600">
                  <c:v>861405148.20000005</c:v>
                </c:pt>
                <c:pt idx="76601">
                  <c:v>861416393.70000005</c:v>
                </c:pt>
                <c:pt idx="76602">
                  <c:v>861427639.20000005</c:v>
                </c:pt>
                <c:pt idx="76603">
                  <c:v>861438884.70000005</c:v>
                </c:pt>
                <c:pt idx="76604">
                  <c:v>861450130.20000005</c:v>
                </c:pt>
                <c:pt idx="76605">
                  <c:v>861461375.70000005</c:v>
                </c:pt>
                <c:pt idx="76606">
                  <c:v>861472621.20000005</c:v>
                </c:pt>
                <c:pt idx="76607">
                  <c:v>861483866.70000005</c:v>
                </c:pt>
                <c:pt idx="76608">
                  <c:v>861495112.20000005</c:v>
                </c:pt>
                <c:pt idx="76609">
                  <c:v>861506357.70000005</c:v>
                </c:pt>
                <c:pt idx="76610">
                  <c:v>861517603.20000005</c:v>
                </c:pt>
                <c:pt idx="76611">
                  <c:v>861528848.70000005</c:v>
                </c:pt>
                <c:pt idx="76612">
                  <c:v>861540094.20000005</c:v>
                </c:pt>
                <c:pt idx="76613">
                  <c:v>861551339.70000005</c:v>
                </c:pt>
                <c:pt idx="76614">
                  <c:v>861562585.20000005</c:v>
                </c:pt>
                <c:pt idx="76615">
                  <c:v>861573830.70000005</c:v>
                </c:pt>
                <c:pt idx="76616">
                  <c:v>861585076.20000005</c:v>
                </c:pt>
                <c:pt idx="76617">
                  <c:v>861596321.70000005</c:v>
                </c:pt>
                <c:pt idx="76618">
                  <c:v>861607567.20000005</c:v>
                </c:pt>
                <c:pt idx="76619">
                  <c:v>861618812.60000002</c:v>
                </c:pt>
                <c:pt idx="76620">
                  <c:v>861630058.10000002</c:v>
                </c:pt>
                <c:pt idx="76621">
                  <c:v>861641303.60000002</c:v>
                </c:pt>
                <c:pt idx="76622">
                  <c:v>861652549.10000002</c:v>
                </c:pt>
                <c:pt idx="76623">
                  <c:v>861663794.60000002</c:v>
                </c:pt>
                <c:pt idx="76624">
                  <c:v>861675040.10000002</c:v>
                </c:pt>
                <c:pt idx="76625">
                  <c:v>861686285.60000002</c:v>
                </c:pt>
                <c:pt idx="76626">
                  <c:v>861697531.10000002</c:v>
                </c:pt>
                <c:pt idx="76627">
                  <c:v>861708776.60000002</c:v>
                </c:pt>
                <c:pt idx="76628">
                  <c:v>861720022.10000002</c:v>
                </c:pt>
                <c:pt idx="76629">
                  <c:v>861731267.60000002</c:v>
                </c:pt>
                <c:pt idx="76630">
                  <c:v>861742513.10000002</c:v>
                </c:pt>
                <c:pt idx="76631">
                  <c:v>861753758.60000002</c:v>
                </c:pt>
                <c:pt idx="76632">
                  <c:v>861765004.10000002</c:v>
                </c:pt>
                <c:pt idx="76633">
                  <c:v>861776249.60000002</c:v>
                </c:pt>
                <c:pt idx="76634">
                  <c:v>861787495.10000002</c:v>
                </c:pt>
                <c:pt idx="76635">
                  <c:v>861798740.60000002</c:v>
                </c:pt>
                <c:pt idx="76636">
                  <c:v>861809986.10000002</c:v>
                </c:pt>
                <c:pt idx="76637">
                  <c:v>861821231.60000002</c:v>
                </c:pt>
                <c:pt idx="76638">
                  <c:v>861832477.10000002</c:v>
                </c:pt>
                <c:pt idx="76639">
                  <c:v>861843722.60000002</c:v>
                </c:pt>
                <c:pt idx="76640">
                  <c:v>861854968.10000002</c:v>
                </c:pt>
                <c:pt idx="76641">
                  <c:v>861866213.60000002</c:v>
                </c:pt>
                <c:pt idx="76642">
                  <c:v>861877459.10000002</c:v>
                </c:pt>
                <c:pt idx="76643">
                  <c:v>861888704.60000002</c:v>
                </c:pt>
                <c:pt idx="76644">
                  <c:v>861899950.10000002</c:v>
                </c:pt>
                <c:pt idx="76645">
                  <c:v>861911195.60000002</c:v>
                </c:pt>
                <c:pt idx="76646">
                  <c:v>861922441.10000002</c:v>
                </c:pt>
                <c:pt idx="76647">
                  <c:v>861933686.60000002</c:v>
                </c:pt>
                <c:pt idx="76648">
                  <c:v>861944932.10000002</c:v>
                </c:pt>
                <c:pt idx="76649">
                  <c:v>861956177.60000002</c:v>
                </c:pt>
                <c:pt idx="76650">
                  <c:v>861967423.10000002</c:v>
                </c:pt>
                <c:pt idx="76651">
                  <c:v>861978668.60000002</c:v>
                </c:pt>
                <c:pt idx="76652">
                  <c:v>861989914.10000002</c:v>
                </c:pt>
                <c:pt idx="76653">
                  <c:v>862001159.60000002</c:v>
                </c:pt>
                <c:pt idx="76654">
                  <c:v>862012405.10000002</c:v>
                </c:pt>
                <c:pt idx="76655">
                  <c:v>862023650.60000002</c:v>
                </c:pt>
                <c:pt idx="76656">
                  <c:v>862034896.10000002</c:v>
                </c:pt>
                <c:pt idx="76657">
                  <c:v>862046141.60000002</c:v>
                </c:pt>
                <c:pt idx="76658">
                  <c:v>862057387.10000002</c:v>
                </c:pt>
                <c:pt idx="76659">
                  <c:v>862068632.60000002</c:v>
                </c:pt>
                <c:pt idx="76660">
                  <c:v>862079878.10000002</c:v>
                </c:pt>
                <c:pt idx="76661">
                  <c:v>862091123.60000002</c:v>
                </c:pt>
                <c:pt idx="76662">
                  <c:v>862102369.10000002</c:v>
                </c:pt>
                <c:pt idx="76663">
                  <c:v>862113614.60000002</c:v>
                </c:pt>
                <c:pt idx="76664">
                  <c:v>862124860.10000002</c:v>
                </c:pt>
                <c:pt idx="76665">
                  <c:v>862136105.60000002</c:v>
                </c:pt>
                <c:pt idx="76666">
                  <c:v>862147351.10000002</c:v>
                </c:pt>
                <c:pt idx="76667">
                  <c:v>862158596.60000002</c:v>
                </c:pt>
                <c:pt idx="76668">
                  <c:v>862169842.10000002</c:v>
                </c:pt>
                <c:pt idx="76669">
                  <c:v>862181087.60000002</c:v>
                </c:pt>
                <c:pt idx="76670">
                  <c:v>862192333</c:v>
                </c:pt>
                <c:pt idx="76671">
                  <c:v>862203578.5</c:v>
                </c:pt>
                <c:pt idx="76672">
                  <c:v>862214824</c:v>
                </c:pt>
                <c:pt idx="76673">
                  <c:v>862226069.5</c:v>
                </c:pt>
                <c:pt idx="76674">
                  <c:v>862237315</c:v>
                </c:pt>
                <c:pt idx="76675">
                  <c:v>862248560.5</c:v>
                </c:pt>
                <c:pt idx="76676">
                  <c:v>862259806</c:v>
                </c:pt>
                <c:pt idx="76677">
                  <c:v>862271051.5</c:v>
                </c:pt>
                <c:pt idx="76678">
                  <c:v>862282297</c:v>
                </c:pt>
                <c:pt idx="76679">
                  <c:v>862293542.5</c:v>
                </c:pt>
                <c:pt idx="76680">
                  <c:v>862304788</c:v>
                </c:pt>
                <c:pt idx="76681">
                  <c:v>862316033.5</c:v>
                </c:pt>
                <c:pt idx="76682">
                  <c:v>862327279</c:v>
                </c:pt>
                <c:pt idx="76683">
                  <c:v>862338524.5</c:v>
                </c:pt>
                <c:pt idx="76684">
                  <c:v>862349770</c:v>
                </c:pt>
                <c:pt idx="76685">
                  <c:v>862361015.5</c:v>
                </c:pt>
                <c:pt idx="76686">
                  <c:v>862372261</c:v>
                </c:pt>
                <c:pt idx="76687">
                  <c:v>862383506.5</c:v>
                </c:pt>
                <c:pt idx="76688">
                  <c:v>862394752</c:v>
                </c:pt>
                <c:pt idx="76689">
                  <c:v>862405997.5</c:v>
                </c:pt>
                <c:pt idx="76690">
                  <c:v>862417243</c:v>
                </c:pt>
                <c:pt idx="76691">
                  <c:v>862428488.5</c:v>
                </c:pt>
                <c:pt idx="76692">
                  <c:v>862439734</c:v>
                </c:pt>
                <c:pt idx="76693">
                  <c:v>862450979.5</c:v>
                </c:pt>
                <c:pt idx="76694">
                  <c:v>862462225</c:v>
                </c:pt>
                <c:pt idx="76695">
                  <c:v>862473470.5</c:v>
                </c:pt>
                <c:pt idx="76696">
                  <c:v>862484716</c:v>
                </c:pt>
                <c:pt idx="76697">
                  <c:v>862495961.5</c:v>
                </c:pt>
                <c:pt idx="76698">
                  <c:v>862507207</c:v>
                </c:pt>
                <c:pt idx="76699">
                  <c:v>862518452.5</c:v>
                </c:pt>
                <c:pt idx="76700">
                  <c:v>862529698</c:v>
                </c:pt>
                <c:pt idx="76701">
                  <c:v>862540943.5</c:v>
                </c:pt>
                <c:pt idx="76702">
                  <c:v>862552189</c:v>
                </c:pt>
                <c:pt idx="76703">
                  <c:v>862563434.5</c:v>
                </c:pt>
                <c:pt idx="76704">
                  <c:v>862574680</c:v>
                </c:pt>
                <c:pt idx="76705">
                  <c:v>862585925.5</c:v>
                </c:pt>
                <c:pt idx="76706">
                  <c:v>862597171</c:v>
                </c:pt>
                <c:pt idx="76707">
                  <c:v>862608416.5</c:v>
                </c:pt>
                <c:pt idx="76708">
                  <c:v>862619662</c:v>
                </c:pt>
                <c:pt idx="76709">
                  <c:v>862630907.5</c:v>
                </c:pt>
                <c:pt idx="76710">
                  <c:v>862642153</c:v>
                </c:pt>
                <c:pt idx="76711">
                  <c:v>862653398.5</c:v>
                </c:pt>
                <c:pt idx="76712">
                  <c:v>862664644</c:v>
                </c:pt>
                <c:pt idx="76713">
                  <c:v>862675889.5</c:v>
                </c:pt>
                <c:pt idx="76714">
                  <c:v>862687135</c:v>
                </c:pt>
                <c:pt idx="76715">
                  <c:v>862698380.5</c:v>
                </c:pt>
                <c:pt idx="76716">
                  <c:v>862709626</c:v>
                </c:pt>
                <c:pt idx="76717">
                  <c:v>862720871.5</c:v>
                </c:pt>
                <c:pt idx="76718">
                  <c:v>862732117</c:v>
                </c:pt>
                <c:pt idx="76719">
                  <c:v>862743362.5</c:v>
                </c:pt>
                <c:pt idx="76720">
                  <c:v>862754607.89999998</c:v>
                </c:pt>
                <c:pt idx="76721">
                  <c:v>862765853.39999998</c:v>
                </c:pt>
                <c:pt idx="76722">
                  <c:v>862777098.89999998</c:v>
                </c:pt>
                <c:pt idx="76723">
                  <c:v>862788344.39999998</c:v>
                </c:pt>
                <c:pt idx="76724">
                  <c:v>862799589.89999998</c:v>
                </c:pt>
                <c:pt idx="76725">
                  <c:v>862810835.39999998</c:v>
                </c:pt>
                <c:pt idx="76726">
                  <c:v>862822080.89999998</c:v>
                </c:pt>
                <c:pt idx="76727">
                  <c:v>862833326.39999998</c:v>
                </c:pt>
                <c:pt idx="76728">
                  <c:v>862844571.89999998</c:v>
                </c:pt>
                <c:pt idx="76729">
                  <c:v>862855817.39999998</c:v>
                </c:pt>
                <c:pt idx="76730">
                  <c:v>862867062.89999998</c:v>
                </c:pt>
                <c:pt idx="76731">
                  <c:v>862878308.39999998</c:v>
                </c:pt>
                <c:pt idx="76732">
                  <c:v>862889553.89999998</c:v>
                </c:pt>
                <c:pt idx="76733">
                  <c:v>862900799.39999998</c:v>
                </c:pt>
                <c:pt idx="76734">
                  <c:v>862912044.89999998</c:v>
                </c:pt>
                <c:pt idx="76735">
                  <c:v>862923290.39999998</c:v>
                </c:pt>
                <c:pt idx="76736">
                  <c:v>862934535.89999998</c:v>
                </c:pt>
                <c:pt idx="76737">
                  <c:v>862945781.39999998</c:v>
                </c:pt>
                <c:pt idx="76738">
                  <c:v>862957026.89999998</c:v>
                </c:pt>
                <c:pt idx="76739">
                  <c:v>862968272.39999998</c:v>
                </c:pt>
                <c:pt idx="76740">
                  <c:v>862979517.89999998</c:v>
                </c:pt>
                <c:pt idx="76741">
                  <c:v>862990763.39999998</c:v>
                </c:pt>
                <c:pt idx="76742">
                  <c:v>863002008.89999998</c:v>
                </c:pt>
                <c:pt idx="76743">
                  <c:v>863013254.39999998</c:v>
                </c:pt>
                <c:pt idx="76744">
                  <c:v>863024499.89999998</c:v>
                </c:pt>
                <c:pt idx="76745">
                  <c:v>863035745.39999998</c:v>
                </c:pt>
                <c:pt idx="76746">
                  <c:v>863046990.89999998</c:v>
                </c:pt>
                <c:pt idx="76747">
                  <c:v>863058236.39999998</c:v>
                </c:pt>
                <c:pt idx="76748">
                  <c:v>863069481.89999998</c:v>
                </c:pt>
                <c:pt idx="76749">
                  <c:v>863080727.39999998</c:v>
                </c:pt>
                <c:pt idx="76750">
                  <c:v>863091972.89999998</c:v>
                </c:pt>
                <c:pt idx="76751">
                  <c:v>863103218.39999998</c:v>
                </c:pt>
                <c:pt idx="76752">
                  <c:v>863114463.89999998</c:v>
                </c:pt>
                <c:pt idx="76753">
                  <c:v>863125709.39999998</c:v>
                </c:pt>
                <c:pt idx="76754">
                  <c:v>863136954.89999998</c:v>
                </c:pt>
                <c:pt idx="76755">
                  <c:v>863148200.39999998</c:v>
                </c:pt>
                <c:pt idx="76756">
                  <c:v>863159445.89999998</c:v>
                </c:pt>
                <c:pt idx="76757">
                  <c:v>863170691.39999998</c:v>
                </c:pt>
                <c:pt idx="76758">
                  <c:v>863181936.89999998</c:v>
                </c:pt>
                <c:pt idx="76759">
                  <c:v>863193182.39999998</c:v>
                </c:pt>
                <c:pt idx="76760">
                  <c:v>863204427.89999998</c:v>
                </c:pt>
                <c:pt idx="76761">
                  <c:v>863215673.39999998</c:v>
                </c:pt>
                <c:pt idx="76762">
                  <c:v>863226918.89999998</c:v>
                </c:pt>
                <c:pt idx="76763">
                  <c:v>863238164.39999998</c:v>
                </c:pt>
                <c:pt idx="76764">
                  <c:v>863249409.89999998</c:v>
                </c:pt>
                <c:pt idx="76765">
                  <c:v>863260655.39999998</c:v>
                </c:pt>
                <c:pt idx="76766">
                  <c:v>863271900.89999998</c:v>
                </c:pt>
                <c:pt idx="76767">
                  <c:v>863283146.39999998</c:v>
                </c:pt>
                <c:pt idx="76768">
                  <c:v>863294391.89999998</c:v>
                </c:pt>
                <c:pt idx="76769">
                  <c:v>863305637.39999998</c:v>
                </c:pt>
                <c:pt idx="76770">
                  <c:v>863316882.89999998</c:v>
                </c:pt>
                <c:pt idx="76771">
                  <c:v>863328128.29999995</c:v>
                </c:pt>
                <c:pt idx="76772">
                  <c:v>863339373.79999995</c:v>
                </c:pt>
                <c:pt idx="76773">
                  <c:v>863350619.29999995</c:v>
                </c:pt>
                <c:pt idx="76774">
                  <c:v>863361864.79999995</c:v>
                </c:pt>
                <c:pt idx="76775">
                  <c:v>863373110.29999995</c:v>
                </c:pt>
                <c:pt idx="76776">
                  <c:v>863384355.79999995</c:v>
                </c:pt>
                <c:pt idx="76777">
                  <c:v>863395601.29999995</c:v>
                </c:pt>
                <c:pt idx="76778">
                  <c:v>863406846.79999995</c:v>
                </c:pt>
                <c:pt idx="76779">
                  <c:v>863418092.29999995</c:v>
                </c:pt>
                <c:pt idx="76780">
                  <c:v>863429337.79999995</c:v>
                </c:pt>
                <c:pt idx="76781">
                  <c:v>863440583.29999995</c:v>
                </c:pt>
                <c:pt idx="76782">
                  <c:v>863451828.79999995</c:v>
                </c:pt>
                <c:pt idx="76783">
                  <c:v>863463074.29999995</c:v>
                </c:pt>
                <c:pt idx="76784">
                  <c:v>863474319.79999995</c:v>
                </c:pt>
                <c:pt idx="76785">
                  <c:v>863485565.29999995</c:v>
                </c:pt>
                <c:pt idx="76786">
                  <c:v>863496810.79999995</c:v>
                </c:pt>
                <c:pt idx="76787">
                  <c:v>863508056.29999995</c:v>
                </c:pt>
                <c:pt idx="76788">
                  <c:v>863519301.79999995</c:v>
                </c:pt>
                <c:pt idx="76789">
                  <c:v>863530547.29999995</c:v>
                </c:pt>
                <c:pt idx="76790">
                  <c:v>863541792.79999995</c:v>
                </c:pt>
                <c:pt idx="76791">
                  <c:v>863553038.29999995</c:v>
                </c:pt>
                <c:pt idx="76792">
                  <c:v>863564283.79999995</c:v>
                </c:pt>
                <c:pt idx="76793">
                  <c:v>863575529.29999995</c:v>
                </c:pt>
                <c:pt idx="76794">
                  <c:v>863586774.79999995</c:v>
                </c:pt>
                <c:pt idx="76795">
                  <c:v>863598020.29999995</c:v>
                </c:pt>
                <c:pt idx="76796">
                  <c:v>863609265.79999995</c:v>
                </c:pt>
                <c:pt idx="76797">
                  <c:v>863620511.29999995</c:v>
                </c:pt>
                <c:pt idx="76798">
                  <c:v>863631756.79999995</c:v>
                </c:pt>
                <c:pt idx="76799">
                  <c:v>863643002.29999995</c:v>
                </c:pt>
                <c:pt idx="76800">
                  <c:v>863654247.79999995</c:v>
                </c:pt>
                <c:pt idx="76801">
                  <c:v>863665493.29999995</c:v>
                </c:pt>
                <c:pt idx="76802">
                  <c:v>863676738.79999995</c:v>
                </c:pt>
                <c:pt idx="76803">
                  <c:v>863687984.29999995</c:v>
                </c:pt>
                <c:pt idx="76804">
                  <c:v>863699229.79999995</c:v>
                </c:pt>
                <c:pt idx="76805">
                  <c:v>863710475.29999995</c:v>
                </c:pt>
                <c:pt idx="76806">
                  <c:v>863721720.79999995</c:v>
                </c:pt>
                <c:pt idx="76807">
                  <c:v>863732966.29999995</c:v>
                </c:pt>
                <c:pt idx="76808">
                  <c:v>863744211.79999995</c:v>
                </c:pt>
                <c:pt idx="76809">
                  <c:v>863755457.29999995</c:v>
                </c:pt>
                <c:pt idx="76810">
                  <c:v>863766702.79999995</c:v>
                </c:pt>
                <c:pt idx="76811">
                  <c:v>863777948.29999995</c:v>
                </c:pt>
                <c:pt idx="76812">
                  <c:v>863789193.79999995</c:v>
                </c:pt>
                <c:pt idx="76813">
                  <c:v>863800439.29999995</c:v>
                </c:pt>
                <c:pt idx="76814">
                  <c:v>863811684.79999995</c:v>
                </c:pt>
                <c:pt idx="76815">
                  <c:v>863822930.29999995</c:v>
                </c:pt>
                <c:pt idx="76816">
                  <c:v>863834175.79999995</c:v>
                </c:pt>
                <c:pt idx="76817">
                  <c:v>863845421.29999995</c:v>
                </c:pt>
                <c:pt idx="76818">
                  <c:v>863856666.79999995</c:v>
                </c:pt>
                <c:pt idx="76819">
                  <c:v>863867912.29999995</c:v>
                </c:pt>
                <c:pt idx="76820">
                  <c:v>863879157.79999995</c:v>
                </c:pt>
                <c:pt idx="76821">
                  <c:v>863890403.20000005</c:v>
                </c:pt>
                <c:pt idx="76822">
                  <c:v>863901648.70000005</c:v>
                </c:pt>
                <c:pt idx="76823">
                  <c:v>863912894.20000005</c:v>
                </c:pt>
                <c:pt idx="76824">
                  <c:v>863924139.70000005</c:v>
                </c:pt>
                <c:pt idx="76825">
                  <c:v>863935385.20000005</c:v>
                </c:pt>
                <c:pt idx="76826">
                  <c:v>863946630.70000005</c:v>
                </c:pt>
                <c:pt idx="76827">
                  <c:v>863957876.20000005</c:v>
                </c:pt>
                <c:pt idx="76828">
                  <c:v>863969121.70000005</c:v>
                </c:pt>
                <c:pt idx="76829">
                  <c:v>863980367.20000005</c:v>
                </c:pt>
                <c:pt idx="76830">
                  <c:v>863991612.70000005</c:v>
                </c:pt>
                <c:pt idx="76831">
                  <c:v>864002858.20000005</c:v>
                </c:pt>
                <c:pt idx="76832">
                  <c:v>864014103.70000005</c:v>
                </c:pt>
                <c:pt idx="76833">
                  <c:v>864025349.20000005</c:v>
                </c:pt>
                <c:pt idx="76834">
                  <c:v>864036594.70000005</c:v>
                </c:pt>
                <c:pt idx="76835">
                  <c:v>864047840.20000005</c:v>
                </c:pt>
                <c:pt idx="76836">
                  <c:v>864059085.70000005</c:v>
                </c:pt>
                <c:pt idx="76837">
                  <c:v>864070331.20000005</c:v>
                </c:pt>
                <c:pt idx="76838">
                  <c:v>864081576.70000005</c:v>
                </c:pt>
                <c:pt idx="76839">
                  <c:v>864092822.20000005</c:v>
                </c:pt>
                <c:pt idx="76840">
                  <c:v>864104067.70000005</c:v>
                </c:pt>
                <c:pt idx="76841">
                  <c:v>864115313.20000005</c:v>
                </c:pt>
                <c:pt idx="76842">
                  <c:v>864126558.70000005</c:v>
                </c:pt>
                <c:pt idx="76843">
                  <c:v>864137804.20000005</c:v>
                </c:pt>
                <c:pt idx="76844">
                  <c:v>864149049.70000005</c:v>
                </c:pt>
                <c:pt idx="76845">
                  <c:v>864160295.20000005</c:v>
                </c:pt>
                <c:pt idx="76846">
                  <c:v>864171540.70000005</c:v>
                </c:pt>
                <c:pt idx="76847">
                  <c:v>864182786.20000005</c:v>
                </c:pt>
                <c:pt idx="76848">
                  <c:v>864194031.70000005</c:v>
                </c:pt>
                <c:pt idx="76849">
                  <c:v>864205277.20000005</c:v>
                </c:pt>
                <c:pt idx="76850">
                  <c:v>864216522.70000005</c:v>
                </c:pt>
                <c:pt idx="76851">
                  <c:v>864227768.20000005</c:v>
                </c:pt>
                <c:pt idx="76852">
                  <c:v>864239013.70000005</c:v>
                </c:pt>
                <c:pt idx="76853">
                  <c:v>864250259.20000005</c:v>
                </c:pt>
                <c:pt idx="76854">
                  <c:v>864261504.70000005</c:v>
                </c:pt>
                <c:pt idx="76855">
                  <c:v>864272750.20000005</c:v>
                </c:pt>
                <c:pt idx="76856">
                  <c:v>864283995.70000005</c:v>
                </c:pt>
                <c:pt idx="76857">
                  <c:v>864295241.20000005</c:v>
                </c:pt>
                <c:pt idx="76858">
                  <c:v>864306486.70000005</c:v>
                </c:pt>
                <c:pt idx="76859">
                  <c:v>864317732.20000005</c:v>
                </c:pt>
                <c:pt idx="76860">
                  <c:v>864328977.70000005</c:v>
                </c:pt>
                <c:pt idx="76861">
                  <c:v>864340223.20000005</c:v>
                </c:pt>
                <c:pt idx="76862">
                  <c:v>864351468.70000005</c:v>
                </c:pt>
                <c:pt idx="76863">
                  <c:v>864362714.20000005</c:v>
                </c:pt>
                <c:pt idx="76864">
                  <c:v>864373959.70000005</c:v>
                </c:pt>
                <c:pt idx="76865">
                  <c:v>864385205.20000005</c:v>
                </c:pt>
                <c:pt idx="76866">
                  <c:v>864396450.70000005</c:v>
                </c:pt>
                <c:pt idx="76867">
                  <c:v>864407696.20000005</c:v>
                </c:pt>
                <c:pt idx="76868">
                  <c:v>864418941.70000005</c:v>
                </c:pt>
                <c:pt idx="76869">
                  <c:v>864430187.20000005</c:v>
                </c:pt>
                <c:pt idx="76870">
                  <c:v>864441432.70000005</c:v>
                </c:pt>
                <c:pt idx="76871">
                  <c:v>864452678.20000005</c:v>
                </c:pt>
                <c:pt idx="76872">
                  <c:v>864463923.60000002</c:v>
                </c:pt>
                <c:pt idx="76873">
                  <c:v>864475169.10000002</c:v>
                </c:pt>
                <c:pt idx="76874">
                  <c:v>864486414.60000002</c:v>
                </c:pt>
                <c:pt idx="76875">
                  <c:v>864497660.10000002</c:v>
                </c:pt>
                <c:pt idx="76876">
                  <c:v>864508905.60000002</c:v>
                </c:pt>
                <c:pt idx="76877">
                  <c:v>864520151.10000002</c:v>
                </c:pt>
                <c:pt idx="76878">
                  <c:v>864531396.60000002</c:v>
                </c:pt>
                <c:pt idx="76879">
                  <c:v>864542642.10000002</c:v>
                </c:pt>
                <c:pt idx="76880">
                  <c:v>864553887.60000002</c:v>
                </c:pt>
                <c:pt idx="76881">
                  <c:v>864565133.10000002</c:v>
                </c:pt>
                <c:pt idx="76882">
                  <c:v>864576378.60000002</c:v>
                </c:pt>
                <c:pt idx="76883">
                  <c:v>864587624.10000002</c:v>
                </c:pt>
                <c:pt idx="76884">
                  <c:v>864598869.60000002</c:v>
                </c:pt>
                <c:pt idx="76885">
                  <c:v>864610115.10000002</c:v>
                </c:pt>
                <c:pt idx="76886">
                  <c:v>864621360.60000002</c:v>
                </c:pt>
                <c:pt idx="76887">
                  <c:v>864632606.10000002</c:v>
                </c:pt>
                <c:pt idx="76888">
                  <c:v>864643851.60000002</c:v>
                </c:pt>
                <c:pt idx="76889">
                  <c:v>864655097.10000002</c:v>
                </c:pt>
                <c:pt idx="76890">
                  <c:v>864666342.60000002</c:v>
                </c:pt>
                <c:pt idx="76891">
                  <c:v>864677588.10000002</c:v>
                </c:pt>
                <c:pt idx="76892">
                  <c:v>864688833.60000002</c:v>
                </c:pt>
                <c:pt idx="76893">
                  <c:v>864700079.10000002</c:v>
                </c:pt>
                <c:pt idx="76894">
                  <c:v>864711324.60000002</c:v>
                </c:pt>
                <c:pt idx="76895">
                  <c:v>864722570.10000002</c:v>
                </c:pt>
                <c:pt idx="76896">
                  <c:v>864733815.60000002</c:v>
                </c:pt>
                <c:pt idx="76897">
                  <c:v>864745061.10000002</c:v>
                </c:pt>
                <c:pt idx="76898">
                  <c:v>864756306.60000002</c:v>
                </c:pt>
                <c:pt idx="76899">
                  <c:v>864767552.10000002</c:v>
                </c:pt>
                <c:pt idx="76900">
                  <c:v>864778797.60000002</c:v>
                </c:pt>
                <c:pt idx="76901">
                  <c:v>864790043.10000002</c:v>
                </c:pt>
                <c:pt idx="76902">
                  <c:v>864801288.60000002</c:v>
                </c:pt>
                <c:pt idx="76903">
                  <c:v>864812534.10000002</c:v>
                </c:pt>
                <c:pt idx="76904">
                  <c:v>864823779.60000002</c:v>
                </c:pt>
                <c:pt idx="76905">
                  <c:v>864835025.10000002</c:v>
                </c:pt>
                <c:pt idx="76906">
                  <c:v>864846270.60000002</c:v>
                </c:pt>
                <c:pt idx="76907">
                  <c:v>864857516.10000002</c:v>
                </c:pt>
                <c:pt idx="76908">
                  <c:v>864868761.60000002</c:v>
                </c:pt>
                <c:pt idx="76909">
                  <c:v>864880007.10000002</c:v>
                </c:pt>
                <c:pt idx="76910">
                  <c:v>864891252.60000002</c:v>
                </c:pt>
                <c:pt idx="76911">
                  <c:v>864902498.10000002</c:v>
                </c:pt>
                <c:pt idx="76912">
                  <c:v>864913743.60000002</c:v>
                </c:pt>
                <c:pt idx="76913">
                  <c:v>864924989.10000002</c:v>
                </c:pt>
                <c:pt idx="76914">
                  <c:v>864936234.60000002</c:v>
                </c:pt>
                <c:pt idx="76915">
                  <c:v>864947480.10000002</c:v>
                </c:pt>
                <c:pt idx="76916">
                  <c:v>864958725.60000002</c:v>
                </c:pt>
                <c:pt idx="76917">
                  <c:v>864969971.10000002</c:v>
                </c:pt>
                <c:pt idx="76918">
                  <c:v>864981216.60000002</c:v>
                </c:pt>
                <c:pt idx="76919">
                  <c:v>864992462.10000002</c:v>
                </c:pt>
                <c:pt idx="76920">
                  <c:v>865003707.60000002</c:v>
                </c:pt>
                <c:pt idx="76921">
                  <c:v>865014953.10000002</c:v>
                </c:pt>
                <c:pt idx="76922">
                  <c:v>865026198.5</c:v>
                </c:pt>
                <c:pt idx="76923">
                  <c:v>865037444</c:v>
                </c:pt>
                <c:pt idx="76924">
                  <c:v>865048689.5</c:v>
                </c:pt>
                <c:pt idx="76925">
                  <c:v>865059935</c:v>
                </c:pt>
                <c:pt idx="76926">
                  <c:v>865071180.5</c:v>
                </c:pt>
                <c:pt idx="76927">
                  <c:v>865082426</c:v>
                </c:pt>
                <c:pt idx="76928">
                  <c:v>865093671.5</c:v>
                </c:pt>
                <c:pt idx="76929">
                  <c:v>865104917</c:v>
                </c:pt>
                <c:pt idx="76930">
                  <c:v>865116162.5</c:v>
                </c:pt>
                <c:pt idx="76931">
                  <c:v>865127408</c:v>
                </c:pt>
                <c:pt idx="76932">
                  <c:v>865138653.5</c:v>
                </c:pt>
                <c:pt idx="76933">
                  <c:v>865149899</c:v>
                </c:pt>
                <c:pt idx="76934">
                  <c:v>865161144.5</c:v>
                </c:pt>
                <c:pt idx="76935">
                  <c:v>865172390</c:v>
                </c:pt>
                <c:pt idx="76936">
                  <c:v>865183635.5</c:v>
                </c:pt>
                <c:pt idx="76937">
                  <c:v>865194881</c:v>
                </c:pt>
                <c:pt idx="76938">
                  <c:v>865206126.5</c:v>
                </c:pt>
                <c:pt idx="76939">
                  <c:v>865217372</c:v>
                </c:pt>
                <c:pt idx="76940">
                  <c:v>865228617.5</c:v>
                </c:pt>
                <c:pt idx="76941">
                  <c:v>865239863</c:v>
                </c:pt>
                <c:pt idx="76942">
                  <c:v>865251108.5</c:v>
                </c:pt>
                <c:pt idx="76943">
                  <c:v>865262354</c:v>
                </c:pt>
                <c:pt idx="76944">
                  <c:v>865273599.5</c:v>
                </c:pt>
                <c:pt idx="76945">
                  <c:v>865284845</c:v>
                </c:pt>
                <c:pt idx="76946">
                  <c:v>865296090.5</c:v>
                </c:pt>
                <c:pt idx="76947">
                  <c:v>865307336</c:v>
                </c:pt>
                <c:pt idx="76948">
                  <c:v>865318581.5</c:v>
                </c:pt>
                <c:pt idx="76949">
                  <c:v>865329827</c:v>
                </c:pt>
                <c:pt idx="76950">
                  <c:v>865341072.5</c:v>
                </c:pt>
                <c:pt idx="76951">
                  <c:v>865352318</c:v>
                </c:pt>
                <c:pt idx="76952">
                  <c:v>865363563.5</c:v>
                </c:pt>
                <c:pt idx="76953">
                  <c:v>865374809</c:v>
                </c:pt>
                <c:pt idx="76954">
                  <c:v>865386054.5</c:v>
                </c:pt>
                <c:pt idx="76955">
                  <c:v>865397300</c:v>
                </c:pt>
                <c:pt idx="76956">
                  <c:v>865408545.5</c:v>
                </c:pt>
                <c:pt idx="76957">
                  <c:v>865419791</c:v>
                </c:pt>
                <c:pt idx="76958">
                  <c:v>865431036.5</c:v>
                </c:pt>
                <c:pt idx="76959">
                  <c:v>865442282</c:v>
                </c:pt>
                <c:pt idx="76960">
                  <c:v>865453527.5</c:v>
                </c:pt>
                <c:pt idx="76961">
                  <c:v>865464773</c:v>
                </c:pt>
                <c:pt idx="76962">
                  <c:v>865476018.5</c:v>
                </c:pt>
                <c:pt idx="76963">
                  <c:v>865487264</c:v>
                </c:pt>
                <c:pt idx="76964">
                  <c:v>865498509.5</c:v>
                </c:pt>
                <c:pt idx="76965">
                  <c:v>865509755</c:v>
                </c:pt>
                <c:pt idx="76966">
                  <c:v>865521000.5</c:v>
                </c:pt>
                <c:pt idx="76967">
                  <c:v>865532246</c:v>
                </c:pt>
                <c:pt idx="76968">
                  <c:v>865543491.5</c:v>
                </c:pt>
                <c:pt idx="76969">
                  <c:v>865554737</c:v>
                </c:pt>
                <c:pt idx="76970">
                  <c:v>865565982.5</c:v>
                </c:pt>
                <c:pt idx="76971">
                  <c:v>865577228</c:v>
                </c:pt>
                <c:pt idx="76972">
                  <c:v>865588473.5</c:v>
                </c:pt>
                <c:pt idx="76973">
                  <c:v>865599718.89999998</c:v>
                </c:pt>
                <c:pt idx="76974">
                  <c:v>865610964.39999998</c:v>
                </c:pt>
                <c:pt idx="76975">
                  <c:v>865622209.89999998</c:v>
                </c:pt>
                <c:pt idx="76976">
                  <c:v>865633455.39999998</c:v>
                </c:pt>
                <c:pt idx="76977">
                  <c:v>865644700.89999998</c:v>
                </c:pt>
                <c:pt idx="76978">
                  <c:v>865655946.39999998</c:v>
                </c:pt>
                <c:pt idx="76979">
                  <c:v>865667191.89999998</c:v>
                </c:pt>
                <c:pt idx="76980">
                  <c:v>865678437.39999998</c:v>
                </c:pt>
                <c:pt idx="76981">
                  <c:v>865689682.89999998</c:v>
                </c:pt>
                <c:pt idx="76982">
                  <c:v>865700928.39999998</c:v>
                </c:pt>
                <c:pt idx="76983">
                  <c:v>865712173.89999998</c:v>
                </c:pt>
                <c:pt idx="76984">
                  <c:v>865723419.39999998</c:v>
                </c:pt>
                <c:pt idx="76985">
                  <c:v>865734664.89999998</c:v>
                </c:pt>
                <c:pt idx="76986">
                  <c:v>865745910.39999998</c:v>
                </c:pt>
                <c:pt idx="76987">
                  <c:v>865757155.89999998</c:v>
                </c:pt>
                <c:pt idx="76988">
                  <c:v>865768401.39999998</c:v>
                </c:pt>
                <c:pt idx="76989">
                  <c:v>865779646.89999998</c:v>
                </c:pt>
                <c:pt idx="76990">
                  <c:v>865790892.39999998</c:v>
                </c:pt>
                <c:pt idx="76991">
                  <c:v>865802137.89999998</c:v>
                </c:pt>
                <c:pt idx="76992">
                  <c:v>865813383.39999998</c:v>
                </c:pt>
                <c:pt idx="76993">
                  <c:v>865824628.89999998</c:v>
                </c:pt>
                <c:pt idx="76994">
                  <c:v>865835874.39999998</c:v>
                </c:pt>
                <c:pt idx="76995">
                  <c:v>865847119.89999998</c:v>
                </c:pt>
                <c:pt idx="76996">
                  <c:v>865858365.39999998</c:v>
                </c:pt>
                <c:pt idx="76997">
                  <c:v>865869610.89999998</c:v>
                </c:pt>
                <c:pt idx="76998">
                  <c:v>865880856.39999998</c:v>
                </c:pt>
                <c:pt idx="76999">
                  <c:v>865892101.89999998</c:v>
                </c:pt>
                <c:pt idx="77000">
                  <c:v>865903347.39999998</c:v>
                </c:pt>
                <c:pt idx="77001">
                  <c:v>865914592.89999998</c:v>
                </c:pt>
                <c:pt idx="77002">
                  <c:v>865925838.39999998</c:v>
                </c:pt>
                <c:pt idx="77003">
                  <c:v>865937083.89999998</c:v>
                </c:pt>
                <c:pt idx="77004">
                  <c:v>865948329.39999998</c:v>
                </c:pt>
                <c:pt idx="77005">
                  <c:v>865959574.89999998</c:v>
                </c:pt>
                <c:pt idx="77006">
                  <c:v>865970820.39999998</c:v>
                </c:pt>
                <c:pt idx="77007">
                  <c:v>865982065.89999998</c:v>
                </c:pt>
                <c:pt idx="77008">
                  <c:v>865993311.39999998</c:v>
                </c:pt>
                <c:pt idx="77009">
                  <c:v>866004556.89999998</c:v>
                </c:pt>
                <c:pt idx="77010">
                  <c:v>866015802.39999998</c:v>
                </c:pt>
                <c:pt idx="77011">
                  <c:v>866027047.89999998</c:v>
                </c:pt>
                <c:pt idx="77012">
                  <c:v>866038293.39999998</c:v>
                </c:pt>
                <c:pt idx="77013">
                  <c:v>866049538.89999998</c:v>
                </c:pt>
                <c:pt idx="77014">
                  <c:v>866060784.39999998</c:v>
                </c:pt>
                <c:pt idx="77015">
                  <c:v>866072029.89999998</c:v>
                </c:pt>
                <c:pt idx="77016">
                  <c:v>866083275.39999998</c:v>
                </c:pt>
                <c:pt idx="77017">
                  <c:v>866094520.89999998</c:v>
                </c:pt>
                <c:pt idx="77018">
                  <c:v>866105766.39999998</c:v>
                </c:pt>
                <c:pt idx="77019">
                  <c:v>866117011.89999998</c:v>
                </c:pt>
                <c:pt idx="77020">
                  <c:v>866128257.39999998</c:v>
                </c:pt>
                <c:pt idx="77021">
                  <c:v>866139502.89999998</c:v>
                </c:pt>
                <c:pt idx="77022">
                  <c:v>866150748.39999998</c:v>
                </c:pt>
                <c:pt idx="77023">
                  <c:v>866161993.79999995</c:v>
                </c:pt>
                <c:pt idx="77024">
                  <c:v>866173239.29999995</c:v>
                </c:pt>
                <c:pt idx="77025">
                  <c:v>866184484.79999995</c:v>
                </c:pt>
                <c:pt idx="77026">
                  <c:v>866195730.29999995</c:v>
                </c:pt>
                <c:pt idx="77027">
                  <c:v>866206975.79999995</c:v>
                </c:pt>
                <c:pt idx="77028">
                  <c:v>866218221.29999995</c:v>
                </c:pt>
                <c:pt idx="77029">
                  <c:v>866229466.79999995</c:v>
                </c:pt>
                <c:pt idx="77030">
                  <c:v>866240712.29999995</c:v>
                </c:pt>
                <c:pt idx="77031">
                  <c:v>866251957.79999995</c:v>
                </c:pt>
                <c:pt idx="77032">
                  <c:v>866263203.29999995</c:v>
                </c:pt>
                <c:pt idx="77033">
                  <c:v>866274448.79999995</c:v>
                </c:pt>
                <c:pt idx="77034">
                  <c:v>866285694.29999995</c:v>
                </c:pt>
                <c:pt idx="77035">
                  <c:v>866296939.79999995</c:v>
                </c:pt>
                <c:pt idx="77036">
                  <c:v>866308185.29999995</c:v>
                </c:pt>
                <c:pt idx="77037">
                  <c:v>866319430.79999995</c:v>
                </c:pt>
                <c:pt idx="77038">
                  <c:v>866330676.29999995</c:v>
                </c:pt>
                <c:pt idx="77039">
                  <c:v>866341921.79999995</c:v>
                </c:pt>
                <c:pt idx="77040">
                  <c:v>866353167.29999995</c:v>
                </c:pt>
                <c:pt idx="77041">
                  <c:v>866364412.79999995</c:v>
                </c:pt>
                <c:pt idx="77042">
                  <c:v>866375658.29999995</c:v>
                </c:pt>
                <c:pt idx="77043">
                  <c:v>866386903.79999995</c:v>
                </c:pt>
                <c:pt idx="77044">
                  <c:v>866398149.29999995</c:v>
                </c:pt>
                <c:pt idx="77045">
                  <c:v>866409394.79999995</c:v>
                </c:pt>
                <c:pt idx="77046">
                  <c:v>866420640.29999995</c:v>
                </c:pt>
                <c:pt idx="77047">
                  <c:v>866431885.79999995</c:v>
                </c:pt>
                <c:pt idx="77048">
                  <c:v>866443131.29999995</c:v>
                </c:pt>
                <c:pt idx="77049">
                  <c:v>866454376.79999995</c:v>
                </c:pt>
                <c:pt idx="77050">
                  <c:v>866465622.29999995</c:v>
                </c:pt>
                <c:pt idx="77051">
                  <c:v>866476867.79999995</c:v>
                </c:pt>
                <c:pt idx="77052">
                  <c:v>866488113.29999995</c:v>
                </c:pt>
                <c:pt idx="77053">
                  <c:v>866499358.79999995</c:v>
                </c:pt>
                <c:pt idx="77054">
                  <c:v>866510604.29999995</c:v>
                </c:pt>
                <c:pt idx="77055">
                  <c:v>866521849.79999995</c:v>
                </c:pt>
                <c:pt idx="77056">
                  <c:v>866533095.29999995</c:v>
                </c:pt>
                <c:pt idx="77057">
                  <c:v>866544340.79999995</c:v>
                </c:pt>
                <c:pt idx="77058">
                  <c:v>866555586.29999995</c:v>
                </c:pt>
                <c:pt idx="77059">
                  <c:v>866566831.79999995</c:v>
                </c:pt>
                <c:pt idx="77060">
                  <c:v>866578077.29999995</c:v>
                </c:pt>
                <c:pt idx="77061">
                  <c:v>866589322.79999995</c:v>
                </c:pt>
                <c:pt idx="77062">
                  <c:v>866600568.29999995</c:v>
                </c:pt>
                <c:pt idx="77063">
                  <c:v>866611813.79999995</c:v>
                </c:pt>
                <c:pt idx="77064">
                  <c:v>866623059.29999995</c:v>
                </c:pt>
                <c:pt idx="77065">
                  <c:v>866634304.79999995</c:v>
                </c:pt>
                <c:pt idx="77066">
                  <c:v>866645550.29999995</c:v>
                </c:pt>
                <c:pt idx="77067">
                  <c:v>866656795.79999995</c:v>
                </c:pt>
                <c:pt idx="77068">
                  <c:v>866668041.29999995</c:v>
                </c:pt>
                <c:pt idx="77069">
                  <c:v>866679286.79999995</c:v>
                </c:pt>
                <c:pt idx="77070">
                  <c:v>866690532.29999995</c:v>
                </c:pt>
                <c:pt idx="77071">
                  <c:v>866701777.79999995</c:v>
                </c:pt>
                <c:pt idx="77072">
                  <c:v>866713023.29999995</c:v>
                </c:pt>
                <c:pt idx="77073">
                  <c:v>866724268.70000005</c:v>
                </c:pt>
                <c:pt idx="77074">
                  <c:v>866735514.20000005</c:v>
                </c:pt>
                <c:pt idx="77075">
                  <c:v>866746759.70000005</c:v>
                </c:pt>
                <c:pt idx="77076">
                  <c:v>866758005.20000005</c:v>
                </c:pt>
                <c:pt idx="77077">
                  <c:v>866769250.70000005</c:v>
                </c:pt>
                <c:pt idx="77078">
                  <c:v>866780496.20000005</c:v>
                </c:pt>
                <c:pt idx="77079">
                  <c:v>866791741.70000005</c:v>
                </c:pt>
                <c:pt idx="77080">
                  <c:v>866802987.20000005</c:v>
                </c:pt>
                <c:pt idx="77081">
                  <c:v>866814232.70000005</c:v>
                </c:pt>
                <c:pt idx="77082">
                  <c:v>866825478.20000005</c:v>
                </c:pt>
                <c:pt idx="77083">
                  <c:v>866836723.70000005</c:v>
                </c:pt>
                <c:pt idx="77084">
                  <c:v>866847969.20000005</c:v>
                </c:pt>
                <c:pt idx="77085">
                  <c:v>866859214.70000005</c:v>
                </c:pt>
                <c:pt idx="77086">
                  <c:v>866870460.20000005</c:v>
                </c:pt>
                <c:pt idx="77087">
                  <c:v>866881705.70000005</c:v>
                </c:pt>
                <c:pt idx="77088">
                  <c:v>866892951.20000005</c:v>
                </c:pt>
                <c:pt idx="77089">
                  <c:v>866904196.70000005</c:v>
                </c:pt>
                <c:pt idx="77090">
                  <c:v>866915442.20000005</c:v>
                </c:pt>
                <c:pt idx="77091">
                  <c:v>866926687.70000005</c:v>
                </c:pt>
                <c:pt idx="77092">
                  <c:v>866937933.20000005</c:v>
                </c:pt>
                <c:pt idx="77093">
                  <c:v>866949178.70000005</c:v>
                </c:pt>
                <c:pt idx="77094">
                  <c:v>866960424.20000005</c:v>
                </c:pt>
                <c:pt idx="77095">
                  <c:v>866971669.70000005</c:v>
                </c:pt>
                <c:pt idx="77096">
                  <c:v>866982915.20000005</c:v>
                </c:pt>
                <c:pt idx="77097">
                  <c:v>866994160.70000005</c:v>
                </c:pt>
                <c:pt idx="77098">
                  <c:v>867005406.20000005</c:v>
                </c:pt>
                <c:pt idx="77099">
                  <c:v>867016651.70000005</c:v>
                </c:pt>
                <c:pt idx="77100">
                  <c:v>867027897.20000005</c:v>
                </c:pt>
                <c:pt idx="77101">
                  <c:v>867039142.70000005</c:v>
                </c:pt>
                <c:pt idx="77102">
                  <c:v>867050388.20000005</c:v>
                </c:pt>
                <c:pt idx="77103">
                  <c:v>867061633.70000005</c:v>
                </c:pt>
                <c:pt idx="77104">
                  <c:v>867072879.20000005</c:v>
                </c:pt>
                <c:pt idx="77105">
                  <c:v>867084124.70000005</c:v>
                </c:pt>
                <c:pt idx="77106">
                  <c:v>867095370.20000005</c:v>
                </c:pt>
                <c:pt idx="77107">
                  <c:v>867106615.70000005</c:v>
                </c:pt>
                <c:pt idx="77108">
                  <c:v>867117861.20000005</c:v>
                </c:pt>
                <c:pt idx="77109">
                  <c:v>867129106.70000005</c:v>
                </c:pt>
                <c:pt idx="77110">
                  <c:v>867140352.20000005</c:v>
                </c:pt>
                <c:pt idx="77111">
                  <c:v>867151597.70000005</c:v>
                </c:pt>
                <c:pt idx="77112">
                  <c:v>867162843.20000005</c:v>
                </c:pt>
                <c:pt idx="77113">
                  <c:v>867174088.70000005</c:v>
                </c:pt>
                <c:pt idx="77114">
                  <c:v>867185334.20000005</c:v>
                </c:pt>
                <c:pt idx="77115">
                  <c:v>867196579.70000005</c:v>
                </c:pt>
                <c:pt idx="77116">
                  <c:v>867207825.20000005</c:v>
                </c:pt>
                <c:pt idx="77117">
                  <c:v>867219070.70000005</c:v>
                </c:pt>
                <c:pt idx="77118">
                  <c:v>867230316.20000005</c:v>
                </c:pt>
                <c:pt idx="77119">
                  <c:v>867241561.70000005</c:v>
                </c:pt>
                <c:pt idx="77120">
                  <c:v>867252807.20000005</c:v>
                </c:pt>
                <c:pt idx="77121">
                  <c:v>867264052.70000005</c:v>
                </c:pt>
                <c:pt idx="77122">
                  <c:v>867275298.20000005</c:v>
                </c:pt>
                <c:pt idx="77123">
                  <c:v>867286543.70000005</c:v>
                </c:pt>
                <c:pt idx="77124">
                  <c:v>867297789.10000002</c:v>
                </c:pt>
                <c:pt idx="77125">
                  <c:v>867309034.60000002</c:v>
                </c:pt>
                <c:pt idx="77126">
                  <c:v>867320280.10000002</c:v>
                </c:pt>
                <c:pt idx="77127">
                  <c:v>867331525.60000002</c:v>
                </c:pt>
                <c:pt idx="77128">
                  <c:v>867342771.10000002</c:v>
                </c:pt>
                <c:pt idx="77129">
                  <c:v>867354016.60000002</c:v>
                </c:pt>
                <c:pt idx="77130">
                  <c:v>867365262.10000002</c:v>
                </c:pt>
                <c:pt idx="77131">
                  <c:v>867376507.60000002</c:v>
                </c:pt>
                <c:pt idx="77132">
                  <c:v>867387753.10000002</c:v>
                </c:pt>
                <c:pt idx="77133">
                  <c:v>867398998.60000002</c:v>
                </c:pt>
                <c:pt idx="77134">
                  <c:v>867410244.10000002</c:v>
                </c:pt>
                <c:pt idx="77135">
                  <c:v>867421489.60000002</c:v>
                </c:pt>
                <c:pt idx="77136">
                  <c:v>867432735.10000002</c:v>
                </c:pt>
                <c:pt idx="77137">
                  <c:v>867443980.60000002</c:v>
                </c:pt>
                <c:pt idx="77138">
                  <c:v>867455226.10000002</c:v>
                </c:pt>
                <c:pt idx="77139">
                  <c:v>867466471.60000002</c:v>
                </c:pt>
                <c:pt idx="77140">
                  <c:v>867477717.10000002</c:v>
                </c:pt>
                <c:pt idx="77141">
                  <c:v>867488962.60000002</c:v>
                </c:pt>
                <c:pt idx="77142">
                  <c:v>867500208.10000002</c:v>
                </c:pt>
                <c:pt idx="77143">
                  <c:v>867511453.60000002</c:v>
                </c:pt>
                <c:pt idx="77144">
                  <c:v>867522699.10000002</c:v>
                </c:pt>
                <c:pt idx="77145">
                  <c:v>867533944.60000002</c:v>
                </c:pt>
                <c:pt idx="77146">
                  <c:v>867545190.10000002</c:v>
                </c:pt>
                <c:pt idx="77147">
                  <c:v>867556435.60000002</c:v>
                </c:pt>
                <c:pt idx="77148">
                  <c:v>867567681.10000002</c:v>
                </c:pt>
                <c:pt idx="77149">
                  <c:v>867578926.60000002</c:v>
                </c:pt>
                <c:pt idx="77150">
                  <c:v>867590172.10000002</c:v>
                </c:pt>
                <c:pt idx="77151">
                  <c:v>867601417.60000002</c:v>
                </c:pt>
                <c:pt idx="77152">
                  <c:v>867612663.10000002</c:v>
                </c:pt>
                <c:pt idx="77153">
                  <c:v>867623908.60000002</c:v>
                </c:pt>
                <c:pt idx="77154">
                  <c:v>867635154.10000002</c:v>
                </c:pt>
                <c:pt idx="77155">
                  <c:v>867646399.60000002</c:v>
                </c:pt>
                <c:pt idx="77156">
                  <c:v>867657645.10000002</c:v>
                </c:pt>
                <c:pt idx="77157">
                  <c:v>867668890.60000002</c:v>
                </c:pt>
                <c:pt idx="77158">
                  <c:v>867680136.10000002</c:v>
                </c:pt>
                <c:pt idx="77159">
                  <c:v>867691381.60000002</c:v>
                </c:pt>
                <c:pt idx="77160">
                  <c:v>867702627.10000002</c:v>
                </c:pt>
                <c:pt idx="77161">
                  <c:v>867713872.60000002</c:v>
                </c:pt>
                <c:pt idx="77162">
                  <c:v>867725118.10000002</c:v>
                </c:pt>
                <c:pt idx="77163">
                  <c:v>867736363.60000002</c:v>
                </c:pt>
                <c:pt idx="77164">
                  <c:v>867747609.10000002</c:v>
                </c:pt>
                <c:pt idx="77165">
                  <c:v>867758854.60000002</c:v>
                </c:pt>
                <c:pt idx="77166">
                  <c:v>867770100.10000002</c:v>
                </c:pt>
                <c:pt idx="77167">
                  <c:v>867781345.60000002</c:v>
                </c:pt>
                <c:pt idx="77168">
                  <c:v>867792591.10000002</c:v>
                </c:pt>
                <c:pt idx="77169">
                  <c:v>867803836.60000002</c:v>
                </c:pt>
                <c:pt idx="77170">
                  <c:v>867815082.10000002</c:v>
                </c:pt>
                <c:pt idx="77171">
                  <c:v>867826327.60000002</c:v>
                </c:pt>
                <c:pt idx="77172">
                  <c:v>867837573.10000002</c:v>
                </c:pt>
                <c:pt idx="77173">
                  <c:v>867848818.60000002</c:v>
                </c:pt>
                <c:pt idx="77174">
                  <c:v>867860064</c:v>
                </c:pt>
                <c:pt idx="77175">
                  <c:v>867871309.5</c:v>
                </c:pt>
                <c:pt idx="77176">
                  <c:v>867882555</c:v>
                </c:pt>
                <c:pt idx="77177">
                  <c:v>867893800.5</c:v>
                </c:pt>
                <c:pt idx="77178">
                  <c:v>867905046</c:v>
                </c:pt>
                <c:pt idx="77179">
                  <c:v>867916291.5</c:v>
                </c:pt>
                <c:pt idx="77180">
                  <c:v>867927537</c:v>
                </c:pt>
                <c:pt idx="77181">
                  <c:v>867938782.5</c:v>
                </c:pt>
                <c:pt idx="77182">
                  <c:v>867950028</c:v>
                </c:pt>
                <c:pt idx="77183">
                  <c:v>867961273.5</c:v>
                </c:pt>
                <c:pt idx="77184">
                  <c:v>867972519</c:v>
                </c:pt>
                <c:pt idx="77185">
                  <c:v>867983764.5</c:v>
                </c:pt>
                <c:pt idx="77186">
                  <c:v>867995010</c:v>
                </c:pt>
                <c:pt idx="77187">
                  <c:v>868006255.5</c:v>
                </c:pt>
                <c:pt idx="77188">
                  <c:v>868017501</c:v>
                </c:pt>
                <c:pt idx="77189">
                  <c:v>868028746.5</c:v>
                </c:pt>
                <c:pt idx="77190">
                  <c:v>868039992</c:v>
                </c:pt>
                <c:pt idx="77191">
                  <c:v>868051237.5</c:v>
                </c:pt>
                <c:pt idx="77192">
                  <c:v>868062483</c:v>
                </c:pt>
                <c:pt idx="77193">
                  <c:v>868073728.5</c:v>
                </c:pt>
                <c:pt idx="77194">
                  <c:v>868084974</c:v>
                </c:pt>
                <c:pt idx="77195">
                  <c:v>868096219.5</c:v>
                </c:pt>
                <c:pt idx="77196">
                  <c:v>868107465</c:v>
                </c:pt>
                <c:pt idx="77197">
                  <c:v>868118710.5</c:v>
                </c:pt>
                <c:pt idx="77198">
                  <c:v>868129956</c:v>
                </c:pt>
                <c:pt idx="77199">
                  <c:v>868141201.5</c:v>
                </c:pt>
                <c:pt idx="77200">
                  <c:v>868152447</c:v>
                </c:pt>
                <c:pt idx="77201">
                  <c:v>868163692.5</c:v>
                </c:pt>
                <c:pt idx="77202">
                  <c:v>868174938</c:v>
                </c:pt>
                <c:pt idx="77203">
                  <c:v>868186183.5</c:v>
                </c:pt>
                <c:pt idx="77204">
                  <c:v>868197429</c:v>
                </c:pt>
                <c:pt idx="77205">
                  <c:v>868208674.5</c:v>
                </c:pt>
                <c:pt idx="77206">
                  <c:v>868219920</c:v>
                </c:pt>
                <c:pt idx="77207">
                  <c:v>868231165.5</c:v>
                </c:pt>
                <c:pt idx="77208">
                  <c:v>868242411</c:v>
                </c:pt>
                <c:pt idx="77209">
                  <c:v>868253656.5</c:v>
                </c:pt>
                <c:pt idx="77210">
                  <c:v>868264902</c:v>
                </c:pt>
                <c:pt idx="77211">
                  <c:v>868276147.5</c:v>
                </c:pt>
                <c:pt idx="77212">
                  <c:v>868287393</c:v>
                </c:pt>
                <c:pt idx="77213">
                  <c:v>868298638.5</c:v>
                </c:pt>
                <c:pt idx="77214">
                  <c:v>868309884</c:v>
                </c:pt>
                <c:pt idx="77215">
                  <c:v>868321129.5</c:v>
                </c:pt>
                <c:pt idx="77216">
                  <c:v>868332375</c:v>
                </c:pt>
                <c:pt idx="77217">
                  <c:v>868343620.5</c:v>
                </c:pt>
                <c:pt idx="77218">
                  <c:v>868354866</c:v>
                </c:pt>
                <c:pt idx="77219">
                  <c:v>868366111.5</c:v>
                </c:pt>
                <c:pt idx="77220">
                  <c:v>868377357</c:v>
                </c:pt>
                <c:pt idx="77221">
                  <c:v>868388602.5</c:v>
                </c:pt>
                <c:pt idx="77222">
                  <c:v>868399848</c:v>
                </c:pt>
                <c:pt idx="77223">
                  <c:v>868411093.5</c:v>
                </c:pt>
                <c:pt idx="77224">
                  <c:v>868422339</c:v>
                </c:pt>
                <c:pt idx="77225">
                  <c:v>868433584.39999998</c:v>
                </c:pt>
                <c:pt idx="77226">
                  <c:v>868444829.89999998</c:v>
                </c:pt>
                <c:pt idx="77227">
                  <c:v>868456075.39999998</c:v>
                </c:pt>
                <c:pt idx="77228">
                  <c:v>868467320.89999998</c:v>
                </c:pt>
                <c:pt idx="77229">
                  <c:v>868478566.39999998</c:v>
                </c:pt>
                <c:pt idx="77230">
                  <c:v>868489811.89999998</c:v>
                </c:pt>
                <c:pt idx="77231">
                  <c:v>868501057.39999998</c:v>
                </c:pt>
                <c:pt idx="77232">
                  <c:v>868512302.89999998</c:v>
                </c:pt>
                <c:pt idx="77233">
                  <c:v>868523548.39999998</c:v>
                </c:pt>
                <c:pt idx="77234">
                  <c:v>868534793.89999998</c:v>
                </c:pt>
                <c:pt idx="77235">
                  <c:v>868546039.39999998</c:v>
                </c:pt>
                <c:pt idx="77236">
                  <c:v>868557284.89999998</c:v>
                </c:pt>
                <c:pt idx="77237">
                  <c:v>868568530.39999998</c:v>
                </c:pt>
                <c:pt idx="77238">
                  <c:v>868579775.89999998</c:v>
                </c:pt>
                <c:pt idx="77239">
                  <c:v>868591021.39999998</c:v>
                </c:pt>
                <c:pt idx="77240">
                  <c:v>868602266.89999998</c:v>
                </c:pt>
                <c:pt idx="77241">
                  <c:v>868613512.39999998</c:v>
                </c:pt>
                <c:pt idx="77242">
                  <c:v>868624757.89999998</c:v>
                </c:pt>
                <c:pt idx="77243">
                  <c:v>868636003.39999998</c:v>
                </c:pt>
                <c:pt idx="77244">
                  <c:v>868647248.89999998</c:v>
                </c:pt>
                <c:pt idx="77245">
                  <c:v>868658494.39999998</c:v>
                </c:pt>
                <c:pt idx="77246">
                  <c:v>868669739.89999998</c:v>
                </c:pt>
                <c:pt idx="77247">
                  <c:v>868680985.39999998</c:v>
                </c:pt>
                <c:pt idx="77248">
                  <c:v>868692230.89999998</c:v>
                </c:pt>
                <c:pt idx="77249">
                  <c:v>868703476.39999998</c:v>
                </c:pt>
                <c:pt idx="77250">
                  <c:v>868714721.89999998</c:v>
                </c:pt>
                <c:pt idx="77251">
                  <c:v>868725967.39999998</c:v>
                </c:pt>
                <c:pt idx="77252">
                  <c:v>868737212.89999998</c:v>
                </c:pt>
                <c:pt idx="77253">
                  <c:v>868748458.39999998</c:v>
                </c:pt>
                <c:pt idx="77254">
                  <c:v>868759703.89999998</c:v>
                </c:pt>
                <c:pt idx="77255">
                  <c:v>868770949.39999998</c:v>
                </c:pt>
                <c:pt idx="77256">
                  <c:v>868782194.89999998</c:v>
                </c:pt>
                <c:pt idx="77257">
                  <c:v>868793440.39999998</c:v>
                </c:pt>
                <c:pt idx="77258">
                  <c:v>868804685.89999998</c:v>
                </c:pt>
                <c:pt idx="77259">
                  <c:v>868815931.39999998</c:v>
                </c:pt>
                <c:pt idx="77260">
                  <c:v>868827176.89999998</c:v>
                </c:pt>
                <c:pt idx="77261">
                  <c:v>868838422.39999998</c:v>
                </c:pt>
                <c:pt idx="77262">
                  <c:v>868849667.89999998</c:v>
                </c:pt>
                <c:pt idx="77263">
                  <c:v>868860913.39999998</c:v>
                </c:pt>
                <c:pt idx="77264">
                  <c:v>868872158.89999998</c:v>
                </c:pt>
                <c:pt idx="77265">
                  <c:v>868883404.39999998</c:v>
                </c:pt>
                <c:pt idx="77266">
                  <c:v>868894649.89999998</c:v>
                </c:pt>
                <c:pt idx="77267">
                  <c:v>868905895.39999998</c:v>
                </c:pt>
                <c:pt idx="77268">
                  <c:v>868917140.89999998</c:v>
                </c:pt>
                <c:pt idx="77269">
                  <c:v>868928386.39999998</c:v>
                </c:pt>
                <c:pt idx="77270">
                  <c:v>868939631.89999998</c:v>
                </c:pt>
                <c:pt idx="77271">
                  <c:v>868950877.39999998</c:v>
                </c:pt>
                <c:pt idx="77272">
                  <c:v>868962122.89999998</c:v>
                </c:pt>
                <c:pt idx="77273">
                  <c:v>868973368.39999998</c:v>
                </c:pt>
                <c:pt idx="77274">
                  <c:v>868984613.89999998</c:v>
                </c:pt>
                <c:pt idx="77275">
                  <c:v>868995859.29999995</c:v>
                </c:pt>
                <c:pt idx="77276">
                  <c:v>869007104.79999995</c:v>
                </c:pt>
                <c:pt idx="77277">
                  <c:v>869018350.29999995</c:v>
                </c:pt>
                <c:pt idx="77278">
                  <c:v>869029595.79999995</c:v>
                </c:pt>
                <c:pt idx="77279">
                  <c:v>869040841.29999995</c:v>
                </c:pt>
                <c:pt idx="77280">
                  <c:v>869052086.79999995</c:v>
                </c:pt>
                <c:pt idx="77281">
                  <c:v>869063332.29999995</c:v>
                </c:pt>
                <c:pt idx="77282">
                  <c:v>869074577.79999995</c:v>
                </c:pt>
                <c:pt idx="77283">
                  <c:v>869085823.29999995</c:v>
                </c:pt>
                <c:pt idx="77284">
                  <c:v>869097068.79999995</c:v>
                </c:pt>
                <c:pt idx="77285">
                  <c:v>869108314.29999995</c:v>
                </c:pt>
                <c:pt idx="77286">
                  <c:v>869119559.79999995</c:v>
                </c:pt>
                <c:pt idx="77287">
                  <c:v>869130805.29999995</c:v>
                </c:pt>
                <c:pt idx="77288">
                  <c:v>869142050.79999995</c:v>
                </c:pt>
                <c:pt idx="77289">
                  <c:v>869153296.29999995</c:v>
                </c:pt>
                <c:pt idx="77290">
                  <c:v>869164541.79999995</c:v>
                </c:pt>
                <c:pt idx="77291">
                  <c:v>869175787.29999995</c:v>
                </c:pt>
                <c:pt idx="77292">
                  <c:v>869187032.79999995</c:v>
                </c:pt>
                <c:pt idx="77293">
                  <c:v>869198278.29999995</c:v>
                </c:pt>
                <c:pt idx="77294">
                  <c:v>869209523.79999995</c:v>
                </c:pt>
                <c:pt idx="77295">
                  <c:v>869220769.29999995</c:v>
                </c:pt>
                <c:pt idx="77296">
                  <c:v>869232014.79999995</c:v>
                </c:pt>
                <c:pt idx="77297">
                  <c:v>869243260.29999995</c:v>
                </c:pt>
                <c:pt idx="77298">
                  <c:v>869254505.79999995</c:v>
                </c:pt>
                <c:pt idx="77299">
                  <c:v>869265751.29999995</c:v>
                </c:pt>
                <c:pt idx="77300">
                  <c:v>869276996.79999995</c:v>
                </c:pt>
                <c:pt idx="77301">
                  <c:v>869288242.29999995</c:v>
                </c:pt>
                <c:pt idx="77302">
                  <c:v>869299487.79999995</c:v>
                </c:pt>
                <c:pt idx="77303">
                  <c:v>869310733.29999995</c:v>
                </c:pt>
                <c:pt idx="77304">
                  <c:v>869321978.79999995</c:v>
                </c:pt>
                <c:pt idx="77305">
                  <c:v>869333224.29999995</c:v>
                </c:pt>
                <c:pt idx="77306">
                  <c:v>869344469.79999995</c:v>
                </c:pt>
                <c:pt idx="77307">
                  <c:v>869355715.29999995</c:v>
                </c:pt>
                <c:pt idx="77308">
                  <c:v>869366960.79999995</c:v>
                </c:pt>
                <c:pt idx="77309">
                  <c:v>869378206.29999995</c:v>
                </c:pt>
                <c:pt idx="77310">
                  <c:v>869389451.79999995</c:v>
                </c:pt>
                <c:pt idx="77311">
                  <c:v>869400697.29999995</c:v>
                </c:pt>
                <c:pt idx="77312">
                  <c:v>869411942.79999995</c:v>
                </c:pt>
                <c:pt idx="77313">
                  <c:v>869423188.29999995</c:v>
                </c:pt>
                <c:pt idx="77314">
                  <c:v>869434433.79999995</c:v>
                </c:pt>
                <c:pt idx="77315">
                  <c:v>869445679.29999995</c:v>
                </c:pt>
                <c:pt idx="77316">
                  <c:v>869456924.79999995</c:v>
                </c:pt>
                <c:pt idx="77317">
                  <c:v>869468170.29999995</c:v>
                </c:pt>
                <c:pt idx="77318">
                  <c:v>869479415.79999995</c:v>
                </c:pt>
                <c:pt idx="77319">
                  <c:v>869490661.29999995</c:v>
                </c:pt>
                <c:pt idx="77320">
                  <c:v>869501906.79999995</c:v>
                </c:pt>
                <c:pt idx="77321">
                  <c:v>869513152.29999995</c:v>
                </c:pt>
                <c:pt idx="77322">
                  <c:v>869524397.79999995</c:v>
                </c:pt>
                <c:pt idx="77323">
                  <c:v>869535643.29999995</c:v>
                </c:pt>
                <c:pt idx="77324">
                  <c:v>869546888.79999995</c:v>
                </c:pt>
                <c:pt idx="77325">
                  <c:v>869558134.29999995</c:v>
                </c:pt>
                <c:pt idx="77326">
                  <c:v>869569379.70000005</c:v>
                </c:pt>
                <c:pt idx="77327">
                  <c:v>869580625.20000005</c:v>
                </c:pt>
                <c:pt idx="77328">
                  <c:v>869591870.70000005</c:v>
                </c:pt>
                <c:pt idx="77329">
                  <c:v>869603116.20000005</c:v>
                </c:pt>
                <c:pt idx="77330">
                  <c:v>869614361.70000005</c:v>
                </c:pt>
                <c:pt idx="77331">
                  <c:v>869625607.20000005</c:v>
                </c:pt>
                <c:pt idx="77332">
                  <c:v>869636852.70000005</c:v>
                </c:pt>
                <c:pt idx="77333">
                  <c:v>869648098.20000005</c:v>
                </c:pt>
                <c:pt idx="77334">
                  <c:v>869659343.70000005</c:v>
                </c:pt>
                <c:pt idx="77335">
                  <c:v>869670589.20000005</c:v>
                </c:pt>
                <c:pt idx="77336">
                  <c:v>869681834.70000005</c:v>
                </c:pt>
                <c:pt idx="77337">
                  <c:v>869693080.20000005</c:v>
                </c:pt>
                <c:pt idx="77338">
                  <c:v>869704325.70000005</c:v>
                </c:pt>
                <c:pt idx="77339">
                  <c:v>869715571.20000005</c:v>
                </c:pt>
                <c:pt idx="77340">
                  <c:v>869726816.70000005</c:v>
                </c:pt>
                <c:pt idx="77341">
                  <c:v>869738062.20000005</c:v>
                </c:pt>
                <c:pt idx="77342">
                  <c:v>869749307.70000005</c:v>
                </c:pt>
                <c:pt idx="77343">
                  <c:v>869760553.20000005</c:v>
                </c:pt>
                <c:pt idx="77344">
                  <c:v>869771798.70000005</c:v>
                </c:pt>
                <c:pt idx="77345">
                  <c:v>869783044.20000005</c:v>
                </c:pt>
                <c:pt idx="77346">
                  <c:v>869794289.70000005</c:v>
                </c:pt>
                <c:pt idx="77347">
                  <c:v>869805535.20000005</c:v>
                </c:pt>
                <c:pt idx="77348">
                  <c:v>869816780.70000005</c:v>
                </c:pt>
                <c:pt idx="77349">
                  <c:v>869828026.20000005</c:v>
                </c:pt>
                <c:pt idx="77350">
                  <c:v>869839271.70000005</c:v>
                </c:pt>
                <c:pt idx="77351">
                  <c:v>869850517.20000005</c:v>
                </c:pt>
                <c:pt idx="77352">
                  <c:v>869861762.70000005</c:v>
                </c:pt>
                <c:pt idx="77353">
                  <c:v>869873008.20000005</c:v>
                </c:pt>
                <c:pt idx="77354">
                  <c:v>869884253.70000005</c:v>
                </c:pt>
                <c:pt idx="77355">
                  <c:v>869895499.20000005</c:v>
                </c:pt>
                <c:pt idx="77356">
                  <c:v>869906744.70000005</c:v>
                </c:pt>
                <c:pt idx="77357">
                  <c:v>869917990.20000005</c:v>
                </c:pt>
                <c:pt idx="77358">
                  <c:v>869929235.70000005</c:v>
                </c:pt>
                <c:pt idx="77359">
                  <c:v>869940481.20000005</c:v>
                </c:pt>
                <c:pt idx="77360">
                  <c:v>869951726.70000005</c:v>
                </c:pt>
                <c:pt idx="77361">
                  <c:v>869962972.20000005</c:v>
                </c:pt>
                <c:pt idx="77362">
                  <c:v>869974217.70000005</c:v>
                </c:pt>
                <c:pt idx="77363">
                  <c:v>869985463.20000005</c:v>
                </c:pt>
                <c:pt idx="77364">
                  <c:v>869996708.70000005</c:v>
                </c:pt>
                <c:pt idx="77365">
                  <c:v>870007954.20000005</c:v>
                </c:pt>
                <c:pt idx="77366">
                  <c:v>870019199.70000005</c:v>
                </c:pt>
                <c:pt idx="77367">
                  <c:v>870030445.20000005</c:v>
                </c:pt>
                <c:pt idx="77368">
                  <c:v>870041690.70000005</c:v>
                </c:pt>
                <c:pt idx="77369">
                  <c:v>870052936.20000005</c:v>
                </c:pt>
                <c:pt idx="77370">
                  <c:v>870064181.70000005</c:v>
                </c:pt>
                <c:pt idx="77371">
                  <c:v>870075427.20000005</c:v>
                </c:pt>
                <c:pt idx="77372">
                  <c:v>870086672.70000005</c:v>
                </c:pt>
                <c:pt idx="77373">
                  <c:v>870097918.20000005</c:v>
                </c:pt>
                <c:pt idx="77374">
                  <c:v>870109163.70000005</c:v>
                </c:pt>
                <c:pt idx="77375">
                  <c:v>870120409.20000005</c:v>
                </c:pt>
                <c:pt idx="77376">
                  <c:v>870131654.60000002</c:v>
                </c:pt>
                <c:pt idx="77377">
                  <c:v>870142900.10000002</c:v>
                </c:pt>
                <c:pt idx="77378">
                  <c:v>870154145.60000002</c:v>
                </c:pt>
                <c:pt idx="77379">
                  <c:v>870165391.10000002</c:v>
                </c:pt>
                <c:pt idx="77380">
                  <c:v>870176636.60000002</c:v>
                </c:pt>
                <c:pt idx="77381">
                  <c:v>870187882.10000002</c:v>
                </c:pt>
                <c:pt idx="77382">
                  <c:v>870199127.60000002</c:v>
                </c:pt>
                <c:pt idx="77383">
                  <c:v>870210373.10000002</c:v>
                </c:pt>
                <c:pt idx="77384">
                  <c:v>870221618.60000002</c:v>
                </c:pt>
                <c:pt idx="77385">
                  <c:v>870232864.10000002</c:v>
                </c:pt>
                <c:pt idx="77386">
                  <c:v>870244109.60000002</c:v>
                </c:pt>
                <c:pt idx="77387">
                  <c:v>870255355.10000002</c:v>
                </c:pt>
                <c:pt idx="77388">
                  <c:v>870266600.60000002</c:v>
                </c:pt>
                <c:pt idx="77389">
                  <c:v>870277846.10000002</c:v>
                </c:pt>
                <c:pt idx="77390">
                  <c:v>870289091.60000002</c:v>
                </c:pt>
                <c:pt idx="77391">
                  <c:v>870300337.10000002</c:v>
                </c:pt>
                <c:pt idx="77392">
                  <c:v>870311582.60000002</c:v>
                </c:pt>
                <c:pt idx="77393">
                  <c:v>870322828.10000002</c:v>
                </c:pt>
                <c:pt idx="77394">
                  <c:v>870334073.60000002</c:v>
                </c:pt>
                <c:pt idx="77395">
                  <c:v>870345319.10000002</c:v>
                </c:pt>
                <c:pt idx="77396">
                  <c:v>870356564.60000002</c:v>
                </c:pt>
                <c:pt idx="77397">
                  <c:v>870367810.10000002</c:v>
                </c:pt>
                <c:pt idx="77398">
                  <c:v>870379055.60000002</c:v>
                </c:pt>
                <c:pt idx="77399">
                  <c:v>870390301.10000002</c:v>
                </c:pt>
                <c:pt idx="77400">
                  <c:v>870401546.60000002</c:v>
                </c:pt>
                <c:pt idx="77401">
                  <c:v>870412792.10000002</c:v>
                </c:pt>
                <c:pt idx="77402">
                  <c:v>870424037.60000002</c:v>
                </c:pt>
                <c:pt idx="77403">
                  <c:v>870435283.10000002</c:v>
                </c:pt>
                <c:pt idx="77404">
                  <c:v>870446528.60000002</c:v>
                </c:pt>
                <c:pt idx="77405">
                  <c:v>870457774.10000002</c:v>
                </c:pt>
                <c:pt idx="77406">
                  <c:v>870469019.60000002</c:v>
                </c:pt>
                <c:pt idx="77407">
                  <c:v>870480265.10000002</c:v>
                </c:pt>
                <c:pt idx="77408">
                  <c:v>870491510.60000002</c:v>
                </c:pt>
                <c:pt idx="77409">
                  <c:v>870502756.10000002</c:v>
                </c:pt>
                <c:pt idx="77410">
                  <c:v>870514001.60000002</c:v>
                </c:pt>
                <c:pt idx="77411">
                  <c:v>870525247.10000002</c:v>
                </c:pt>
                <c:pt idx="77412">
                  <c:v>870536492.60000002</c:v>
                </c:pt>
                <c:pt idx="77413">
                  <c:v>870547738.10000002</c:v>
                </c:pt>
                <c:pt idx="77414">
                  <c:v>870558983.60000002</c:v>
                </c:pt>
                <c:pt idx="77415">
                  <c:v>870570229.10000002</c:v>
                </c:pt>
                <c:pt idx="77416">
                  <c:v>870581474.60000002</c:v>
                </c:pt>
                <c:pt idx="77417">
                  <c:v>870592720.10000002</c:v>
                </c:pt>
                <c:pt idx="77418">
                  <c:v>870603965.60000002</c:v>
                </c:pt>
                <c:pt idx="77419">
                  <c:v>870615211.10000002</c:v>
                </c:pt>
                <c:pt idx="77420">
                  <c:v>870626456.60000002</c:v>
                </c:pt>
                <c:pt idx="77421">
                  <c:v>870637702.10000002</c:v>
                </c:pt>
                <c:pt idx="77422">
                  <c:v>870648947.60000002</c:v>
                </c:pt>
                <c:pt idx="77423">
                  <c:v>870660193.10000002</c:v>
                </c:pt>
                <c:pt idx="77424">
                  <c:v>870671438.60000002</c:v>
                </c:pt>
                <c:pt idx="77425">
                  <c:v>870682684.10000002</c:v>
                </c:pt>
                <c:pt idx="77426">
                  <c:v>870693929.60000002</c:v>
                </c:pt>
                <c:pt idx="77427">
                  <c:v>870705175</c:v>
                </c:pt>
                <c:pt idx="77428">
                  <c:v>870716420.5</c:v>
                </c:pt>
                <c:pt idx="77429">
                  <c:v>870727666</c:v>
                </c:pt>
                <c:pt idx="77430">
                  <c:v>870738911.5</c:v>
                </c:pt>
                <c:pt idx="77431">
                  <c:v>870750157</c:v>
                </c:pt>
                <c:pt idx="77432">
                  <c:v>870761402.5</c:v>
                </c:pt>
                <c:pt idx="77433">
                  <c:v>870772648</c:v>
                </c:pt>
                <c:pt idx="77434">
                  <c:v>870783893.5</c:v>
                </c:pt>
                <c:pt idx="77435">
                  <c:v>870795139</c:v>
                </c:pt>
                <c:pt idx="77436">
                  <c:v>870806384.5</c:v>
                </c:pt>
                <c:pt idx="77437">
                  <c:v>870817630</c:v>
                </c:pt>
                <c:pt idx="77438">
                  <c:v>870828875.5</c:v>
                </c:pt>
                <c:pt idx="77439">
                  <c:v>870840121</c:v>
                </c:pt>
                <c:pt idx="77440">
                  <c:v>870851366.5</c:v>
                </c:pt>
                <c:pt idx="77441">
                  <c:v>870862612</c:v>
                </c:pt>
                <c:pt idx="77442">
                  <c:v>870873857.5</c:v>
                </c:pt>
                <c:pt idx="77443">
                  <c:v>870885103</c:v>
                </c:pt>
                <c:pt idx="77444">
                  <c:v>870896348.5</c:v>
                </c:pt>
                <c:pt idx="77445">
                  <c:v>870907594</c:v>
                </c:pt>
                <c:pt idx="77446">
                  <c:v>870918839.5</c:v>
                </c:pt>
                <c:pt idx="77447">
                  <c:v>870930085</c:v>
                </c:pt>
                <c:pt idx="77448">
                  <c:v>870941330.5</c:v>
                </c:pt>
                <c:pt idx="77449">
                  <c:v>870952576</c:v>
                </c:pt>
                <c:pt idx="77450">
                  <c:v>870963821.5</c:v>
                </c:pt>
                <c:pt idx="77451">
                  <c:v>870975067</c:v>
                </c:pt>
                <c:pt idx="77452">
                  <c:v>870986312.5</c:v>
                </c:pt>
                <c:pt idx="77453">
                  <c:v>870997558</c:v>
                </c:pt>
                <c:pt idx="77454">
                  <c:v>871008803.5</c:v>
                </c:pt>
                <c:pt idx="77455">
                  <c:v>871020049</c:v>
                </c:pt>
                <c:pt idx="77456">
                  <c:v>871031294.5</c:v>
                </c:pt>
                <c:pt idx="77457">
                  <c:v>871042540</c:v>
                </c:pt>
                <c:pt idx="77458">
                  <c:v>871053785.5</c:v>
                </c:pt>
                <c:pt idx="77459">
                  <c:v>871065031</c:v>
                </c:pt>
                <c:pt idx="77460">
                  <c:v>871076276.5</c:v>
                </c:pt>
                <c:pt idx="77461">
                  <c:v>871087522</c:v>
                </c:pt>
                <c:pt idx="77462">
                  <c:v>871098767.5</c:v>
                </c:pt>
                <c:pt idx="77463">
                  <c:v>871110013</c:v>
                </c:pt>
                <c:pt idx="77464">
                  <c:v>871121258.5</c:v>
                </c:pt>
                <c:pt idx="77465">
                  <c:v>871132504</c:v>
                </c:pt>
                <c:pt idx="77466">
                  <c:v>871143749.5</c:v>
                </c:pt>
                <c:pt idx="77467">
                  <c:v>871154995</c:v>
                </c:pt>
                <c:pt idx="77468">
                  <c:v>871166240.5</c:v>
                </c:pt>
                <c:pt idx="77469">
                  <c:v>871177486</c:v>
                </c:pt>
                <c:pt idx="77470">
                  <c:v>871188731.5</c:v>
                </c:pt>
                <c:pt idx="77471">
                  <c:v>871199977</c:v>
                </c:pt>
                <c:pt idx="77472">
                  <c:v>871211222.5</c:v>
                </c:pt>
                <c:pt idx="77473">
                  <c:v>871222468</c:v>
                </c:pt>
                <c:pt idx="77474">
                  <c:v>871233713.5</c:v>
                </c:pt>
                <c:pt idx="77475">
                  <c:v>871244959</c:v>
                </c:pt>
                <c:pt idx="77476">
                  <c:v>871256204.5</c:v>
                </c:pt>
                <c:pt idx="77477">
                  <c:v>871267449.89999998</c:v>
                </c:pt>
                <c:pt idx="77478">
                  <c:v>871278695.39999998</c:v>
                </c:pt>
                <c:pt idx="77479">
                  <c:v>871289940.89999998</c:v>
                </c:pt>
                <c:pt idx="77480">
                  <c:v>871301186.39999998</c:v>
                </c:pt>
                <c:pt idx="77481">
                  <c:v>871312431.89999998</c:v>
                </c:pt>
                <c:pt idx="77482">
                  <c:v>871323677.39999998</c:v>
                </c:pt>
                <c:pt idx="77483">
                  <c:v>871334922.89999998</c:v>
                </c:pt>
                <c:pt idx="77484">
                  <c:v>871346168.39999998</c:v>
                </c:pt>
                <c:pt idx="77485">
                  <c:v>871357413.89999998</c:v>
                </c:pt>
                <c:pt idx="77486">
                  <c:v>871368659.39999998</c:v>
                </c:pt>
                <c:pt idx="77487">
                  <c:v>871379904.89999998</c:v>
                </c:pt>
                <c:pt idx="77488">
                  <c:v>871391150.39999998</c:v>
                </c:pt>
                <c:pt idx="77489">
                  <c:v>871402395.89999998</c:v>
                </c:pt>
                <c:pt idx="77490">
                  <c:v>871413641.39999998</c:v>
                </c:pt>
                <c:pt idx="77491">
                  <c:v>871424886.89999998</c:v>
                </c:pt>
                <c:pt idx="77492">
                  <c:v>871436132.39999998</c:v>
                </c:pt>
                <c:pt idx="77493">
                  <c:v>871447377.89999998</c:v>
                </c:pt>
                <c:pt idx="77494">
                  <c:v>871458623.39999998</c:v>
                </c:pt>
                <c:pt idx="77495">
                  <c:v>871469868.89999998</c:v>
                </c:pt>
                <c:pt idx="77496">
                  <c:v>871481114.39999998</c:v>
                </c:pt>
                <c:pt idx="77497">
                  <c:v>871492359.89999998</c:v>
                </c:pt>
                <c:pt idx="77498">
                  <c:v>871503605.39999998</c:v>
                </c:pt>
                <c:pt idx="77499">
                  <c:v>871514850.89999998</c:v>
                </c:pt>
                <c:pt idx="77500">
                  <c:v>871526096.39999998</c:v>
                </c:pt>
                <c:pt idx="77501">
                  <c:v>871537341.89999998</c:v>
                </c:pt>
                <c:pt idx="77502">
                  <c:v>871548587.39999998</c:v>
                </c:pt>
                <c:pt idx="77503">
                  <c:v>871559832.89999998</c:v>
                </c:pt>
                <c:pt idx="77504">
                  <c:v>871571078.39999998</c:v>
                </c:pt>
                <c:pt idx="77505">
                  <c:v>871582323.89999998</c:v>
                </c:pt>
                <c:pt idx="77506">
                  <c:v>871593569.39999998</c:v>
                </c:pt>
                <c:pt idx="77507">
                  <c:v>871604814.89999998</c:v>
                </c:pt>
                <c:pt idx="77508">
                  <c:v>871616060.39999998</c:v>
                </c:pt>
                <c:pt idx="77509">
                  <c:v>871627305.89999998</c:v>
                </c:pt>
                <c:pt idx="77510">
                  <c:v>871638551.39999998</c:v>
                </c:pt>
                <c:pt idx="77511">
                  <c:v>871649796.89999998</c:v>
                </c:pt>
                <c:pt idx="77512">
                  <c:v>871661042.39999998</c:v>
                </c:pt>
                <c:pt idx="77513">
                  <c:v>871672287.89999998</c:v>
                </c:pt>
                <c:pt idx="77514">
                  <c:v>871683533.39999998</c:v>
                </c:pt>
                <c:pt idx="77515">
                  <c:v>871694778.89999998</c:v>
                </c:pt>
                <c:pt idx="77516">
                  <c:v>871706024.39999998</c:v>
                </c:pt>
                <c:pt idx="77517">
                  <c:v>871717269.89999998</c:v>
                </c:pt>
                <c:pt idx="77518">
                  <c:v>871728515.39999998</c:v>
                </c:pt>
                <c:pt idx="77519">
                  <c:v>871739760.89999998</c:v>
                </c:pt>
                <c:pt idx="77520">
                  <c:v>871751006.39999998</c:v>
                </c:pt>
                <c:pt idx="77521">
                  <c:v>871762251.89999998</c:v>
                </c:pt>
                <c:pt idx="77522">
                  <c:v>871773497.39999998</c:v>
                </c:pt>
                <c:pt idx="77523">
                  <c:v>871784742.89999998</c:v>
                </c:pt>
                <c:pt idx="77524">
                  <c:v>871795988.39999998</c:v>
                </c:pt>
                <c:pt idx="77525">
                  <c:v>871807233.89999998</c:v>
                </c:pt>
                <c:pt idx="77526">
                  <c:v>871818479.39999998</c:v>
                </c:pt>
                <c:pt idx="77527">
                  <c:v>871829724.89999998</c:v>
                </c:pt>
                <c:pt idx="77528">
                  <c:v>871840970.29999995</c:v>
                </c:pt>
                <c:pt idx="77529">
                  <c:v>871852215.79999995</c:v>
                </c:pt>
                <c:pt idx="77530">
                  <c:v>871863461.29999995</c:v>
                </c:pt>
                <c:pt idx="77531">
                  <c:v>871874706.79999995</c:v>
                </c:pt>
                <c:pt idx="77532">
                  <c:v>871885952.29999995</c:v>
                </c:pt>
                <c:pt idx="77533">
                  <c:v>871897197.79999995</c:v>
                </c:pt>
                <c:pt idx="77534">
                  <c:v>871908443.29999995</c:v>
                </c:pt>
                <c:pt idx="77535">
                  <c:v>871919688.79999995</c:v>
                </c:pt>
                <c:pt idx="77536">
                  <c:v>871930934.29999995</c:v>
                </c:pt>
                <c:pt idx="77537">
                  <c:v>871942179.79999995</c:v>
                </c:pt>
                <c:pt idx="77538">
                  <c:v>871953425.29999995</c:v>
                </c:pt>
                <c:pt idx="77539">
                  <c:v>871964670.79999995</c:v>
                </c:pt>
                <c:pt idx="77540">
                  <c:v>871975916.29999995</c:v>
                </c:pt>
                <c:pt idx="77541">
                  <c:v>871987161.79999995</c:v>
                </c:pt>
                <c:pt idx="77542">
                  <c:v>871998407.29999995</c:v>
                </c:pt>
                <c:pt idx="77543">
                  <c:v>872009652.79999995</c:v>
                </c:pt>
                <c:pt idx="77544">
                  <c:v>872020898.29999995</c:v>
                </c:pt>
                <c:pt idx="77545">
                  <c:v>872032143.79999995</c:v>
                </c:pt>
                <c:pt idx="77546">
                  <c:v>872043389.29999995</c:v>
                </c:pt>
                <c:pt idx="77547">
                  <c:v>872054634.79999995</c:v>
                </c:pt>
                <c:pt idx="77548">
                  <c:v>872065880.29999995</c:v>
                </c:pt>
                <c:pt idx="77549">
                  <c:v>872077125.79999995</c:v>
                </c:pt>
                <c:pt idx="77550">
                  <c:v>872088371.29999995</c:v>
                </c:pt>
                <c:pt idx="77551">
                  <c:v>872099616.79999995</c:v>
                </c:pt>
                <c:pt idx="77552">
                  <c:v>872110862.29999995</c:v>
                </c:pt>
                <c:pt idx="77553">
                  <c:v>872122107.79999995</c:v>
                </c:pt>
                <c:pt idx="77554">
                  <c:v>872133353.29999995</c:v>
                </c:pt>
                <c:pt idx="77555">
                  <c:v>872144598.79999995</c:v>
                </c:pt>
                <c:pt idx="77556">
                  <c:v>872155844.29999995</c:v>
                </c:pt>
                <c:pt idx="77557">
                  <c:v>872167089.79999995</c:v>
                </c:pt>
                <c:pt idx="77558">
                  <c:v>872178335.29999995</c:v>
                </c:pt>
                <c:pt idx="77559">
                  <c:v>872189580.79999995</c:v>
                </c:pt>
                <c:pt idx="77560">
                  <c:v>872200826.29999995</c:v>
                </c:pt>
                <c:pt idx="77561">
                  <c:v>872212071.79999995</c:v>
                </c:pt>
                <c:pt idx="77562">
                  <c:v>872223317.29999995</c:v>
                </c:pt>
                <c:pt idx="77563">
                  <c:v>872234562.79999995</c:v>
                </c:pt>
                <c:pt idx="77564">
                  <c:v>872245808.29999995</c:v>
                </c:pt>
                <c:pt idx="77565">
                  <c:v>872257053.79999995</c:v>
                </c:pt>
                <c:pt idx="77566">
                  <c:v>872268299.29999995</c:v>
                </c:pt>
                <c:pt idx="77567">
                  <c:v>872279544.79999995</c:v>
                </c:pt>
                <c:pt idx="77568">
                  <c:v>872290790.29999995</c:v>
                </c:pt>
                <c:pt idx="77569">
                  <c:v>872302035.79999995</c:v>
                </c:pt>
                <c:pt idx="77570">
                  <c:v>872313281.29999995</c:v>
                </c:pt>
                <c:pt idx="77571">
                  <c:v>872324526.79999995</c:v>
                </c:pt>
                <c:pt idx="77572">
                  <c:v>872335772.29999995</c:v>
                </c:pt>
                <c:pt idx="77573">
                  <c:v>872347017.79999995</c:v>
                </c:pt>
                <c:pt idx="77574">
                  <c:v>872358263.29999995</c:v>
                </c:pt>
                <c:pt idx="77575">
                  <c:v>872369508.79999995</c:v>
                </c:pt>
                <c:pt idx="77576">
                  <c:v>872380754.29999995</c:v>
                </c:pt>
                <c:pt idx="77577">
                  <c:v>872391999.79999995</c:v>
                </c:pt>
                <c:pt idx="77578">
                  <c:v>872403245.20000005</c:v>
                </c:pt>
                <c:pt idx="77579">
                  <c:v>872414490.70000005</c:v>
                </c:pt>
                <c:pt idx="77580">
                  <c:v>872425736.20000005</c:v>
                </c:pt>
                <c:pt idx="77581">
                  <c:v>872436981.70000005</c:v>
                </c:pt>
                <c:pt idx="77582">
                  <c:v>872448227.20000005</c:v>
                </c:pt>
                <c:pt idx="77583">
                  <c:v>872459472.70000005</c:v>
                </c:pt>
                <c:pt idx="77584">
                  <c:v>872470718.20000005</c:v>
                </c:pt>
                <c:pt idx="77585">
                  <c:v>872481963.70000005</c:v>
                </c:pt>
                <c:pt idx="77586">
                  <c:v>872493209.20000005</c:v>
                </c:pt>
                <c:pt idx="77587">
                  <c:v>872504454.70000005</c:v>
                </c:pt>
                <c:pt idx="77588">
                  <c:v>872515700.20000005</c:v>
                </c:pt>
                <c:pt idx="77589">
                  <c:v>872526945.70000005</c:v>
                </c:pt>
                <c:pt idx="77590">
                  <c:v>872538191.20000005</c:v>
                </c:pt>
                <c:pt idx="77591">
                  <c:v>872549436.70000005</c:v>
                </c:pt>
                <c:pt idx="77592">
                  <c:v>872560682.20000005</c:v>
                </c:pt>
                <c:pt idx="77593">
                  <c:v>872571927.70000005</c:v>
                </c:pt>
                <c:pt idx="77594">
                  <c:v>872583173.20000005</c:v>
                </c:pt>
                <c:pt idx="77595">
                  <c:v>872594418.70000005</c:v>
                </c:pt>
                <c:pt idx="77596">
                  <c:v>872605664.20000005</c:v>
                </c:pt>
                <c:pt idx="77597">
                  <c:v>872616909.70000005</c:v>
                </c:pt>
                <c:pt idx="77598">
                  <c:v>872628155.20000005</c:v>
                </c:pt>
                <c:pt idx="77599">
                  <c:v>872639400.70000005</c:v>
                </c:pt>
                <c:pt idx="77600">
                  <c:v>872650646.20000005</c:v>
                </c:pt>
                <c:pt idx="77601">
                  <c:v>872661891.70000005</c:v>
                </c:pt>
                <c:pt idx="77602">
                  <c:v>872673137.20000005</c:v>
                </c:pt>
                <c:pt idx="77603">
                  <c:v>872684382.70000005</c:v>
                </c:pt>
                <c:pt idx="77604">
                  <c:v>872695628.20000005</c:v>
                </c:pt>
                <c:pt idx="77605">
                  <c:v>872706873.70000005</c:v>
                </c:pt>
                <c:pt idx="77606">
                  <c:v>872718119.20000005</c:v>
                </c:pt>
                <c:pt idx="77607">
                  <c:v>872729364.70000005</c:v>
                </c:pt>
                <c:pt idx="77608">
                  <c:v>872740610.20000005</c:v>
                </c:pt>
                <c:pt idx="77609">
                  <c:v>872751855.70000005</c:v>
                </c:pt>
                <c:pt idx="77610">
                  <c:v>872763101.20000005</c:v>
                </c:pt>
                <c:pt idx="77611">
                  <c:v>872774346.70000005</c:v>
                </c:pt>
                <c:pt idx="77612">
                  <c:v>872785592.20000005</c:v>
                </c:pt>
                <c:pt idx="77613">
                  <c:v>872796837.70000005</c:v>
                </c:pt>
                <c:pt idx="77614">
                  <c:v>872808083.20000005</c:v>
                </c:pt>
                <c:pt idx="77615">
                  <c:v>872819328.70000005</c:v>
                </c:pt>
                <c:pt idx="77616">
                  <c:v>872830574.20000005</c:v>
                </c:pt>
                <c:pt idx="77617">
                  <c:v>872841819.70000005</c:v>
                </c:pt>
                <c:pt idx="77618">
                  <c:v>872853065.20000005</c:v>
                </c:pt>
                <c:pt idx="77619">
                  <c:v>872864310.70000005</c:v>
                </c:pt>
                <c:pt idx="77620">
                  <c:v>872875556.20000005</c:v>
                </c:pt>
                <c:pt idx="77621">
                  <c:v>872886801.70000005</c:v>
                </c:pt>
                <c:pt idx="77622">
                  <c:v>872898047.20000005</c:v>
                </c:pt>
                <c:pt idx="77623">
                  <c:v>872909292.70000005</c:v>
                </c:pt>
                <c:pt idx="77624">
                  <c:v>872920538.20000005</c:v>
                </c:pt>
                <c:pt idx="77625">
                  <c:v>872931783.70000005</c:v>
                </c:pt>
                <c:pt idx="77626">
                  <c:v>872943029.20000005</c:v>
                </c:pt>
                <c:pt idx="77627">
                  <c:v>872954274.70000005</c:v>
                </c:pt>
                <c:pt idx="77628">
                  <c:v>872965520.10000002</c:v>
                </c:pt>
                <c:pt idx="77629">
                  <c:v>872976765.60000002</c:v>
                </c:pt>
                <c:pt idx="77630">
                  <c:v>872988011.10000002</c:v>
                </c:pt>
                <c:pt idx="77631">
                  <c:v>872999256.60000002</c:v>
                </c:pt>
                <c:pt idx="77632">
                  <c:v>873010502.10000002</c:v>
                </c:pt>
                <c:pt idx="77633">
                  <c:v>873021747.60000002</c:v>
                </c:pt>
                <c:pt idx="77634">
                  <c:v>873032993.10000002</c:v>
                </c:pt>
                <c:pt idx="77635">
                  <c:v>873044238.60000002</c:v>
                </c:pt>
                <c:pt idx="77636">
                  <c:v>873055484.10000002</c:v>
                </c:pt>
                <c:pt idx="77637">
                  <c:v>873066729.60000002</c:v>
                </c:pt>
                <c:pt idx="77638">
                  <c:v>873077975.10000002</c:v>
                </c:pt>
                <c:pt idx="77639">
                  <c:v>873089220.60000002</c:v>
                </c:pt>
                <c:pt idx="77640">
                  <c:v>873100466.10000002</c:v>
                </c:pt>
                <c:pt idx="77641">
                  <c:v>873111711.60000002</c:v>
                </c:pt>
                <c:pt idx="77642">
                  <c:v>873122957.10000002</c:v>
                </c:pt>
                <c:pt idx="77643">
                  <c:v>873134202.60000002</c:v>
                </c:pt>
                <c:pt idx="77644">
                  <c:v>873145448.10000002</c:v>
                </c:pt>
                <c:pt idx="77645">
                  <c:v>873156693.60000002</c:v>
                </c:pt>
                <c:pt idx="77646">
                  <c:v>873167939.10000002</c:v>
                </c:pt>
                <c:pt idx="77647">
                  <c:v>873179184.60000002</c:v>
                </c:pt>
                <c:pt idx="77648">
                  <c:v>873190430.10000002</c:v>
                </c:pt>
                <c:pt idx="77649">
                  <c:v>873201675.60000002</c:v>
                </c:pt>
                <c:pt idx="77650">
                  <c:v>873212921.10000002</c:v>
                </c:pt>
                <c:pt idx="77651">
                  <c:v>873224166.60000002</c:v>
                </c:pt>
                <c:pt idx="77652">
                  <c:v>873235412.10000002</c:v>
                </c:pt>
                <c:pt idx="77653">
                  <c:v>873246657.60000002</c:v>
                </c:pt>
                <c:pt idx="77654">
                  <c:v>873257903.10000002</c:v>
                </c:pt>
                <c:pt idx="77655">
                  <c:v>873269148.60000002</c:v>
                </c:pt>
                <c:pt idx="77656">
                  <c:v>873280394.10000002</c:v>
                </c:pt>
                <c:pt idx="77657">
                  <c:v>873291639.60000002</c:v>
                </c:pt>
                <c:pt idx="77658">
                  <c:v>873302885.10000002</c:v>
                </c:pt>
                <c:pt idx="77659">
                  <c:v>873314130.60000002</c:v>
                </c:pt>
                <c:pt idx="77660">
                  <c:v>873325376.10000002</c:v>
                </c:pt>
                <c:pt idx="77661">
                  <c:v>873336621.60000002</c:v>
                </c:pt>
                <c:pt idx="77662">
                  <c:v>873347867.10000002</c:v>
                </c:pt>
                <c:pt idx="77663">
                  <c:v>873359112.60000002</c:v>
                </c:pt>
                <c:pt idx="77664">
                  <c:v>873370358.10000002</c:v>
                </c:pt>
                <c:pt idx="77665">
                  <c:v>873381603.60000002</c:v>
                </c:pt>
                <c:pt idx="77666">
                  <c:v>873392849.10000002</c:v>
                </c:pt>
                <c:pt idx="77667">
                  <c:v>873404094.60000002</c:v>
                </c:pt>
                <c:pt idx="77668">
                  <c:v>873415340.10000002</c:v>
                </c:pt>
                <c:pt idx="77669">
                  <c:v>873426585.60000002</c:v>
                </c:pt>
                <c:pt idx="77670">
                  <c:v>873437831.10000002</c:v>
                </c:pt>
                <c:pt idx="77671">
                  <c:v>873449076.60000002</c:v>
                </c:pt>
                <c:pt idx="77672">
                  <c:v>873460322.10000002</c:v>
                </c:pt>
                <c:pt idx="77673">
                  <c:v>873471567.60000002</c:v>
                </c:pt>
                <c:pt idx="77674">
                  <c:v>873482813.10000002</c:v>
                </c:pt>
                <c:pt idx="77675">
                  <c:v>873494058.60000002</c:v>
                </c:pt>
                <c:pt idx="77676">
                  <c:v>873505304.10000002</c:v>
                </c:pt>
                <c:pt idx="77677">
                  <c:v>873516549.60000002</c:v>
                </c:pt>
                <c:pt idx="77678">
                  <c:v>873527795.10000002</c:v>
                </c:pt>
                <c:pt idx="77679">
                  <c:v>873539040.5</c:v>
                </c:pt>
                <c:pt idx="77680">
                  <c:v>873550286</c:v>
                </c:pt>
                <c:pt idx="77681">
                  <c:v>873561531.5</c:v>
                </c:pt>
                <c:pt idx="77682">
                  <c:v>873572777</c:v>
                </c:pt>
                <c:pt idx="77683">
                  <c:v>873584022.5</c:v>
                </c:pt>
                <c:pt idx="77684">
                  <c:v>873595268</c:v>
                </c:pt>
                <c:pt idx="77685">
                  <c:v>873606513.5</c:v>
                </c:pt>
                <c:pt idx="77686">
                  <c:v>873617759</c:v>
                </c:pt>
                <c:pt idx="77687">
                  <c:v>873629004.5</c:v>
                </c:pt>
                <c:pt idx="77688">
                  <c:v>873640250</c:v>
                </c:pt>
                <c:pt idx="77689">
                  <c:v>873651495.5</c:v>
                </c:pt>
                <c:pt idx="77690">
                  <c:v>873662741</c:v>
                </c:pt>
                <c:pt idx="77691">
                  <c:v>873673986.5</c:v>
                </c:pt>
                <c:pt idx="77692">
                  <c:v>873685232</c:v>
                </c:pt>
                <c:pt idx="77693">
                  <c:v>873696477.5</c:v>
                </c:pt>
                <c:pt idx="77694">
                  <c:v>873707723</c:v>
                </c:pt>
                <c:pt idx="77695">
                  <c:v>873718968.5</c:v>
                </c:pt>
                <c:pt idx="77696">
                  <c:v>873730214</c:v>
                </c:pt>
                <c:pt idx="77697">
                  <c:v>873741459.5</c:v>
                </c:pt>
                <c:pt idx="77698">
                  <c:v>873752705</c:v>
                </c:pt>
                <c:pt idx="77699">
                  <c:v>873763950.5</c:v>
                </c:pt>
                <c:pt idx="77700">
                  <c:v>873775196</c:v>
                </c:pt>
                <c:pt idx="77701">
                  <c:v>873786441.5</c:v>
                </c:pt>
                <c:pt idx="77702">
                  <c:v>873797687</c:v>
                </c:pt>
                <c:pt idx="77703">
                  <c:v>873808932.5</c:v>
                </c:pt>
                <c:pt idx="77704">
                  <c:v>873820178</c:v>
                </c:pt>
                <c:pt idx="77705">
                  <c:v>873831423.5</c:v>
                </c:pt>
                <c:pt idx="77706">
                  <c:v>873842669</c:v>
                </c:pt>
                <c:pt idx="77707">
                  <c:v>873853914.5</c:v>
                </c:pt>
                <c:pt idx="77708">
                  <c:v>873865160</c:v>
                </c:pt>
                <c:pt idx="77709">
                  <c:v>873876405.5</c:v>
                </c:pt>
                <c:pt idx="77710">
                  <c:v>873887651</c:v>
                </c:pt>
                <c:pt idx="77711">
                  <c:v>873898896.5</c:v>
                </c:pt>
                <c:pt idx="77712">
                  <c:v>873910142</c:v>
                </c:pt>
                <c:pt idx="77713">
                  <c:v>873921387.5</c:v>
                </c:pt>
                <c:pt idx="77714">
                  <c:v>873932633</c:v>
                </c:pt>
                <c:pt idx="77715">
                  <c:v>873943878.5</c:v>
                </c:pt>
                <c:pt idx="77716">
                  <c:v>873955124</c:v>
                </c:pt>
                <c:pt idx="77717">
                  <c:v>873966369.5</c:v>
                </c:pt>
                <c:pt idx="77718">
                  <c:v>873977615</c:v>
                </c:pt>
                <c:pt idx="77719">
                  <c:v>873988860.5</c:v>
                </c:pt>
                <c:pt idx="77720">
                  <c:v>874000106</c:v>
                </c:pt>
                <c:pt idx="77721">
                  <c:v>874011351.5</c:v>
                </c:pt>
                <c:pt idx="77722">
                  <c:v>874022597</c:v>
                </c:pt>
                <c:pt idx="77723">
                  <c:v>874033842.5</c:v>
                </c:pt>
                <c:pt idx="77724">
                  <c:v>874045088</c:v>
                </c:pt>
                <c:pt idx="77725">
                  <c:v>874056333.5</c:v>
                </c:pt>
                <c:pt idx="77726">
                  <c:v>874067579</c:v>
                </c:pt>
                <c:pt idx="77727">
                  <c:v>874078824.5</c:v>
                </c:pt>
                <c:pt idx="77728">
                  <c:v>874090070</c:v>
                </c:pt>
                <c:pt idx="77729">
                  <c:v>874101315.39999998</c:v>
                </c:pt>
                <c:pt idx="77730">
                  <c:v>874112560.89999998</c:v>
                </c:pt>
                <c:pt idx="77731">
                  <c:v>874123806.39999998</c:v>
                </c:pt>
                <c:pt idx="77732">
                  <c:v>874135051.89999998</c:v>
                </c:pt>
                <c:pt idx="77733">
                  <c:v>874146297.39999998</c:v>
                </c:pt>
                <c:pt idx="77734">
                  <c:v>874157542.89999998</c:v>
                </c:pt>
                <c:pt idx="77735">
                  <c:v>874168788.39999998</c:v>
                </c:pt>
                <c:pt idx="77736">
                  <c:v>874180033.89999998</c:v>
                </c:pt>
                <c:pt idx="77737">
                  <c:v>874191279.39999998</c:v>
                </c:pt>
                <c:pt idx="77738">
                  <c:v>874202524.89999998</c:v>
                </c:pt>
                <c:pt idx="77739">
                  <c:v>874213770.39999998</c:v>
                </c:pt>
                <c:pt idx="77740">
                  <c:v>874225015.89999998</c:v>
                </c:pt>
                <c:pt idx="77741">
                  <c:v>874236261.39999998</c:v>
                </c:pt>
                <c:pt idx="77742">
                  <c:v>874247506.89999998</c:v>
                </c:pt>
                <c:pt idx="77743">
                  <c:v>874258752.39999998</c:v>
                </c:pt>
                <c:pt idx="77744">
                  <c:v>874269997.89999998</c:v>
                </c:pt>
                <c:pt idx="77745">
                  <c:v>874281243.39999998</c:v>
                </c:pt>
                <c:pt idx="77746">
                  <c:v>874292488.89999998</c:v>
                </c:pt>
                <c:pt idx="77747">
                  <c:v>874303734.39999998</c:v>
                </c:pt>
                <c:pt idx="77748">
                  <c:v>874314979.89999998</c:v>
                </c:pt>
                <c:pt idx="77749">
                  <c:v>874326225.39999998</c:v>
                </c:pt>
                <c:pt idx="77750">
                  <c:v>874337470.89999998</c:v>
                </c:pt>
                <c:pt idx="77751">
                  <c:v>874348716.39999998</c:v>
                </c:pt>
                <c:pt idx="77752">
                  <c:v>874359961.89999998</c:v>
                </c:pt>
                <c:pt idx="77753">
                  <c:v>874371207.39999998</c:v>
                </c:pt>
                <c:pt idx="77754">
                  <c:v>874382452.89999998</c:v>
                </c:pt>
                <c:pt idx="77755">
                  <c:v>874393698.39999998</c:v>
                </c:pt>
                <c:pt idx="77756">
                  <c:v>874404943.89999998</c:v>
                </c:pt>
                <c:pt idx="77757">
                  <c:v>874416189.39999998</c:v>
                </c:pt>
                <c:pt idx="77758">
                  <c:v>874427434.89999998</c:v>
                </c:pt>
                <c:pt idx="77759">
                  <c:v>874438680.39999998</c:v>
                </c:pt>
                <c:pt idx="77760">
                  <c:v>874449925.89999998</c:v>
                </c:pt>
                <c:pt idx="77761">
                  <c:v>874461171.39999998</c:v>
                </c:pt>
                <c:pt idx="77762">
                  <c:v>874472416.89999998</c:v>
                </c:pt>
                <c:pt idx="77763">
                  <c:v>874483662.39999998</c:v>
                </c:pt>
                <c:pt idx="77764">
                  <c:v>874494907.89999998</c:v>
                </c:pt>
                <c:pt idx="77765">
                  <c:v>874506153.39999998</c:v>
                </c:pt>
                <c:pt idx="77766">
                  <c:v>874517398.89999998</c:v>
                </c:pt>
                <c:pt idx="77767">
                  <c:v>874528644.39999998</c:v>
                </c:pt>
                <c:pt idx="77768">
                  <c:v>874539889.89999998</c:v>
                </c:pt>
                <c:pt idx="77769">
                  <c:v>874551135.39999998</c:v>
                </c:pt>
                <c:pt idx="77770">
                  <c:v>874562380.89999998</c:v>
                </c:pt>
                <c:pt idx="77771">
                  <c:v>874573626.39999998</c:v>
                </c:pt>
                <c:pt idx="77772">
                  <c:v>874584871.89999998</c:v>
                </c:pt>
                <c:pt idx="77773">
                  <c:v>874596117.39999998</c:v>
                </c:pt>
                <c:pt idx="77774">
                  <c:v>874607362.89999998</c:v>
                </c:pt>
                <c:pt idx="77775">
                  <c:v>874618608.39999998</c:v>
                </c:pt>
                <c:pt idx="77776">
                  <c:v>874629853.89999998</c:v>
                </c:pt>
                <c:pt idx="77777">
                  <c:v>874641099.39999998</c:v>
                </c:pt>
                <c:pt idx="77778">
                  <c:v>874652344.89999998</c:v>
                </c:pt>
                <c:pt idx="77779">
                  <c:v>874663590.39999998</c:v>
                </c:pt>
                <c:pt idx="77780">
                  <c:v>874674835.79999995</c:v>
                </c:pt>
                <c:pt idx="77781">
                  <c:v>874686081.29999995</c:v>
                </c:pt>
                <c:pt idx="77782">
                  <c:v>874697326.79999995</c:v>
                </c:pt>
                <c:pt idx="77783">
                  <c:v>874708572.29999995</c:v>
                </c:pt>
                <c:pt idx="77784">
                  <c:v>874719817.79999995</c:v>
                </c:pt>
                <c:pt idx="77785">
                  <c:v>874731063.29999995</c:v>
                </c:pt>
                <c:pt idx="77786">
                  <c:v>874742308.79999995</c:v>
                </c:pt>
                <c:pt idx="77787">
                  <c:v>874753554.29999995</c:v>
                </c:pt>
                <c:pt idx="77788">
                  <c:v>874764799.79999995</c:v>
                </c:pt>
                <c:pt idx="77789">
                  <c:v>874776045.29999995</c:v>
                </c:pt>
                <c:pt idx="77790">
                  <c:v>874787290.79999995</c:v>
                </c:pt>
                <c:pt idx="77791">
                  <c:v>874798536.29999995</c:v>
                </c:pt>
                <c:pt idx="77792">
                  <c:v>874809781.79999995</c:v>
                </c:pt>
                <c:pt idx="77793">
                  <c:v>874821027.29999995</c:v>
                </c:pt>
                <c:pt idx="77794">
                  <c:v>874832272.79999995</c:v>
                </c:pt>
                <c:pt idx="77795">
                  <c:v>874843518.29999995</c:v>
                </c:pt>
                <c:pt idx="77796">
                  <c:v>874854763.79999995</c:v>
                </c:pt>
                <c:pt idx="77797">
                  <c:v>874866009.29999995</c:v>
                </c:pt>
                <c:pt idx="77798">
                  <c:v>874877254.79999995</c:v>
                </c:pt>
                <c:pt idx="77799">
                  <c:v>874888500.29999995</c:v>
                </c:pt>
                <c:pt idx="77800">
                  <c:v>874899745.79999995</c:v>
                </c:pt>
                <c:pt idx="77801">
                  <c:v>874910991.29999995</c:v>
                </c:pt>
                <c:pt idx="77802">
                  <c:v>874922236.79999995</c:v>
                </c:pt>
                <c:pt idx="77803">
                  <c:v>874933482.29999995</c:v>
                </c:pt>
                <c:pt idx="77804">
                  <c:v>874944727.79999995</c:v>
                </c:pt>
                <c:pt idx="77805">
                  <c:v>874955973.29999995</c:v>
                </c:pt>
                <c:pt idx="77806">
                  <c:v>874967218.79999995</c:v>
                </c:pt>
                <c:pt idx="77807">
                  <c:v>874978464.29999995</c:v>
                </c:pt>
                <c:pt idx="77808">
                  <c:v>874989709.79999995</c:v>
                </c:pt>
                <c:pt idx="77809">
                  <c:v>875000955.29999995</c:v>
                </c:pt>
                <c:pt idx="77810">
                  <c:v>875012200.79999995</c:v>
                </c:pt>
                <c:pt idx="77811">
                  <c:v>875023446.29999995</c:v>
                </c:pt>
                <c:pt idx="77812">
                  <c:v>875034691.79999995</c:v>
                </c:pt>
                <c:pt idx="77813">
                  <c:v>875045937.29999995</c:v>
                </c:pt>
                <c:pt idx="77814">
                  <c:v>875057182.79999995</c:v>
                </c:pt>
                <c:pt idx="77815">
                  <c:v>875068428.29999995</c:v>
                </c:pt>
                <c:pt idx="77816">
                  <c:v>875079673.79999995</c:v>
                </c:pt>
                <c:pt idx="77817">
                  <c:v>875090919.29999995</c:v>
                </c:pt>
                <c:pt idx="77818">
                  <c:v>875102164.79999995</c:v>
                </c:pt>
                <c:pt idx="77819">
                  <c:v>875113410.29999995</c:v>
                </c:pt>
                <c:pt idx="77820">
                  <c:v>875124655.79999995</c:v>
                </c:pt>
                <c:pt idx="77821">
                  <c:v>875135901.29999995</c:v>
                </c:pt>
                <c:pt idx="77822">
                  <c:v>875147146.79999995</c:v>
                </c:pt>
                <c:pt idx="77823">
                  <c:v>875158392.29999995</c:v>
                </c:pt>
                <c:pt idx="77824">
                  <c:v>875169637.79999995</c:v>
                </c:pt>
                <c:pt idx="77825">
                  <c:v>875180883.29999995</c:v>
                </c:pt>
                <c:pt idx="77826">
                  <c:v>875192128.79999995</c:v>
                </c:pt>
                <c:pt idx="77827">
                  <c:v>875203374.29999995</c:v>
                </c:pt>
                <c:pt idx="77828">
                  <c:v>875214619.79999995</c:v>
                </c:pt>
                <c:pt idx="77829">
                  <c:v>875225865.29999995</c:v>
                </c:pt>
                <c:pt idx="77830">
                  <c:v>875237110.70000005</c:v>
                </c:pt>
                <c:pt idx="77831">
                  <c:v>875248356.20000005</c:v>
                </c:pt>
                <c:pt idx="77832">
                  <c:v>875259601.70000005</c:v>
                </c:pt>
                <c:pt idx="77833">
                  <c:v>875270847.20000005</c:v>
                </c:pt>
                <c:pt idx="77834">
                  <c:v>875282092.70000005</c:v>
                </c:pt>
                <c:pt idx="77835">
                  <c:v>875293338.20000005</c:v>
                </c:pt>
                <c:pt idx="77836">
                  <c:v>875304583.70000005</c:v>
                </c:pt>
                <c:pt idx="77837">
                  <c:v>875315829.20000005</c:v>
                </c:pt>
                <c:pt idx="77838">
                  <c:v>875327074.70000005</c:v>
                </c:pt>
                <c:pt idx="77839">
                  <c:v>875338320.20000005</c:v>
                </c:pt>
                <c:pt idx="77840">
                  <c:v>875349565.70000005</c:v>
                </c:pt>
                <c:pt idx="77841">
                  <c:v>875360811.20000005</c:v>
                </c:pt>
                <c:pt idx="77842">
                  <c:v>875372056.70000005</c:v>
                </c:pt>
                <c:pt idx="77843">
                  <c:v>875383302.20000005</c:v>
                </c:pt>
                <c:pt idx="77844">
                  <c:v>875394547.70000005</c:v>
                </c:pt>
                <c:pt idx="77845">
                  <c:v>875405793.20000005</c:v>
                </c:pt>
                <c:pt idx="77846">
                  <c:v>875417038.70000005</c:v>
                </c:pt>
                <c:pt idx="77847">
                  <c:v>875428284.20000005</c:v>
                </c:pt>
                <c:pt idx="77848">
                  <c:v>875439529.70000005</c:v>
                </c:pt>
                <c:pt idx="77849">
                  <c:v>875450775.20000005</c:v>
                </c:pt>
                <c:pt idx="77850">
                  <c:v>875462020.70000005</c:v>
                </c:pt>
                <c:pt idx="77851">
                  <c:v>875473266.20000005</c:v>
                </c:pt>
                <c:pt idx="77852">
                  <c:v>875484511.70000005</c:v>
                </c:pt>
                <c:pt idx="77853">
                  <c:v>875495757.20000005</c:v>
                </c:pt>
                <c:pt idx="77854">
                  <c:v>875507002.70000005</c:v>
                </c:pt>
                <c:pt idx="77855">
                  <c:v>875518248.20000005</c:v>
                </c:pt>
                <c:pt idx="77856">
                  <c:v>875529493.70000005</c:v>
                </c:pt>
                <c:pt idx="77857">
                  <c:v>875540739.20000005</c:v>
                </c:pt>
                <c:pt idx="77858">
                  <c:v>875551984.70000005</c:v>
                </c:pt>
                <c:pt idx="77859">
                  <c:v>875563230.20000005</c:v>
                </c:pt>
                <c:pt idx="77860">
                  <c:v>875574475.70000005</c:v>
                </c:pt>
                <c:pt idx="77861">
                  <c:v>875585721.20000005</c:v>
                </c:pt>
                <c:pt idx="77862">
                  <c:v>875596966.70000005</c:v>
                </c:pt>
                <c:pt idx="77863">
                  <c:v>875608212.20000005</c:v>
                </c:pt>
                <c:pt idx="77864">
                  <c:v>875619457.70000005</c:v>
                </c:pt>
                <c:pt idx="77865">
                  <c:v>875630703.20000005</c:v>
                </c:pt>
                <c:pt idx="77866">
                  <c:v>875641948.70000005</c:v>
                </c:pt>
                <c:pt idx="77867">
                  <c:v>875653194.20000005</c:v>
                </c:pt>
                <c:pt idx="77868">
                  <c:v>875664439.70000005</c:v>
                </c:pt>
                <c:pt idx="77869">
                  <c:v>875675685.20000005</c:v>
                </c:pt>
                <c:pt idx="77870">
                  <c:v>875686930.70000005</c:v>
                </c:pt>
                <c:pt idx="77871">
                  <c:v>875698176.20000005</c:v>
                </c:pt>
                <c:pt idx="77872">
                  <c:v>875709421.70000005</c:v>
                </c:pt>
                <c:pt idx="77873">
                  <c:v>875720667.20000005</c:v>
                </c:pt>
                <c:pt idx="77874">
                  <c:v>875731912.70000005</c:v>
                </c:pt>
                <c:pt idx="77875">
                  <c:v>875743158.20000005</c:v>
                </c:pt>
                <c:pt idx="77876">
                  <c:v>875754403.70000005</c:v>
                </c:pt>
                <c:pt idx="77877">
                  <c:v>875765649.20000005</c:v>
                </c:pt>
                <c:pt idx="77878">
                  <c:v>875776894.70000005</c:v>
                </c:pt>
                <c:pt idx="77879">
                  <c:v>875788140.20000005</c:v>
                </c:pt>
                <c:pt idx="77880">
                  <c:v>875799385.70000005</c:v>
                </c:pt>
                <c:pt idx="77881">
                  <c:v>875810631.10000002</c:v>
                </c:pt>
                <c:pt idx="77882">
                  <c:v>875821876.60000002</c:v>
                </c:pt>
                <c:pt idx="77883">
                  <c:v>875833122.10000002</c:v>
                </c:pt>
                <c:pt idx="77884">
                  <c:v>875844367.60000002</c:v>
                </c:pt>
                <c:pt idx="77885">
                  <c:v>875855613.10000002</c:v>
                </c:pt>
                <c:pt idx="77886">
                  <c:v>875866858.60000002</c:v>
                </c:pt>
                <c:pt idx="77887">
                  <c:v>875878104.10000002</c:v>
                </c:pt>
                <c:pt idx="77888">
                  <c:v>875889349.60000002</c:v>
                </c:pt>
                <c:pt idx="77889">
                  <c:v>875900595.10000002</c:v>
                </c:pt>
                <c:pt idx="77890">
                  <c:v>875911840.60000002</c:v>
                </c:pt>
                <c:pt idx="77891">
                  <c:v>875923086.10000002</c:v>
                </c:pt>
                <c:pt idx="77892">
                  <c:v>875934331.60000002</c:v>
                </c:pt>
                <c:pt idx="77893">
                  <c:v>875945577.10000002</c:v>
                </c:pt>
                <c:pt idx="77894">
                  <c:v>875956822.60000002</c:v>
                </c:pt>
                <c:pt idx="77895">
                  <c:v>875968068.10000002</c:v>
                </c:pt>
                <c:pt idx="77896">
                  <c:v>875979313.60000002</c:v>
                </c:pt>
                <c:pt idx="77897">
                  <c:v>875990559.10000002</c:v>
                </c:pt>
                <c:pt idx="77898">
                  <c:v>876001804.60000002</c:v>
                </c:pt>
                <c:pt idx="77899">
                  <c:v>876013050.10000002</c:v>
                </c:pt>
                <c:pt idx="77900">
                  <c:v>876024295.60000002</c:v>
                </c:pt>
                <c:pt idx="77901">
                  <c:v>876035541.10000002</c:v>
                </c:pt>
                <c:pt idx="77902">
                  <c:v>876046786.60000002</c:v>
                </c:pt>
                <c:pt idx="77903">
                  <c:v>876058032.10000002</c:v>
                </c:pt>
                <c:pt idx="77904">
                  <c:v>876069277.60000002</c:v>
                </c:pt>
                <c:pt idx="77905">
                  <c:v>876080523.10000002</c:v>
                </c:pt>
                <c:pt idx="77906">
                  <c:v>876091768.60000002</c:v>
                </c:pt>
                <c:pt idx="77907">
                  <c:v>876103014.10000002</c:v>
                </c:pt>
                <c:pt idx="77908">
                  <c:v>876114259.60000002</c:v>
                </c:pt>
                <c:pt idx="77909">
                  <c:v>876125505.10000002</c:v>
                </c:pt>
                <c:pt idx="77910">
                  <c:v>876136750.60000002</c:v>
                </c:pt>
                <c:pt idx="77911">
                  <c:v>876147996.10000002</c:v>
                </c:pt>
                <c:pt idx="77912">
                  <c:v>876159241.60000002</c:v>
                </c:pt>
                <c:pt idx="77913">
                  <c:v>876170487.10000002</c:v>
                </c:pt>
                <c:pt idx="77914">
                  <c:v>876181732.60000002</c:v>
                </c:pt>
                <c:pt idx="77915">
                  <c:v>876192978.10000002</c:v>
                </c:pt>
                <c:pt idx="77916">
                  <c:v>876204223.60000002</c:v>
                </c:pt>
                <c:pt idx="77917">
                  <c:v>876215469.10000002</c:v>
                </c:pt>
                <c:pt idx="77918">
                  <c:v>876226714.60000002</c:v>
                </c:pt>
                <c:pt idx="77919">
                  <c:v>876237960.10000002</c:v>
                </c:pt>
                <c:pt idx="77920">
                  <c:v>876249205.60000002</c:v>
                </c:pt>
                <c:pt idx="77921">
                  <c:v>876260451.10000002</c:v>
                </c:pt>
                <c:pt idx="77922">
                  <c:v>876271696.60000002</c:v>
                </c:pt>
                <c:pt idx="77923">
                  <c:v>876282942.10000002</c:v>
                </c:pt>
                <c:pt idx="77924">
                  <c:v>876294187.60000002</c:v>
                </c:pt>
                <c:pt idx="77925">
                  <c:v>876305433.10000002</c:v>
                </c:pt>
                <c:pt idx="77926">
                  <c:v>876316678.60000002</c:v>
                </c:pt>
                <c:pt idx="77927">
                  <c:v>876327924.10000002</c:v>
                </c:pt>
                <c:pt idx="77928">
                  <c:v>876339169.60000002</c:v>
                </c:pt>
                <c:pt idx="77929">
                  <c:v>876350415.10000002</c:v>
                </c:pt>
                <c:pt idx="77930">
                  <c:v>876361660.60000002</c:v>
                </c:pt>
                <c:pt idx="77931">
                  <c:v>876372906</c:v>
                </c:pt>
                <c:pt idx="77932">
                  <c:v>876384151.5</c:v>
                </c:pt>
                <c:pt idx="77933">
                  <c:v>876395397</c:v>
                </c:pt>
                <c:pt idx="77934">
                  <c:v>876406642.5</c:v>
                </c:pt>
                <c:pt idx="77935">
                  <c:v>876417888</c:v>
                </c:pt>
                <c:pt idx="77936">
                  <c:v>876429133.5</c:v>
                </c:pt>
                <c:pt idx="77937">
                  <c:v>876440379</c:v>
                </c:pt>
                <c:pt idx="77938">
                  <c:v>876451624.5</c:v>
                </c:pt>
                <c:pt idx="77939">
                  <c:v>876462870</c:v>
                </c:pt>
                <c:pt idx="77940">
                  <c:v>876474115.5</c:v>
                </c:pt>
                <c:pt idx="77941">
                  <c:v>876485361</c:v>
                </c:pt>
                <c:pt idx="77942">
                  <c:v>876496606.5</c:v>
                </c:pt>
                <c:pt idx="77943">
                  <c:v>876507852</c:v>
                </c:pt>
                <c:pt idx="77944">
                  <c:v>876519097.5</c:v>
                </c:pt>
                <c:pt idx="77945">
                  <c:v>876530343</c:v>
                </c:pt>
                <c:pt idx="77946">
                  <c:v>876541588.5</c:v>
                </c:pt>
                <c:pt idx="77947">
                  <c:v>876552834</c:v>
                </c:pt>
                <c:pt idx="77948">
                  <c:v>876564079.5</c:v>
                </c:pt>
                <c:pt idx="77949">
                  <c:v>876575325</c:v>
                </c:pt>
                <c:pt idx="77950">
                  <c:v>876586570.5</c:v>
                </c:pt>
                <c:pt idx="77951">
                  <c:v>876597816</c:v>
                </c:pt>
                <c:pt idx="77952">
                  <c:v>876609061.5</c:v>
                </c:pt>
                <c:pt idx="77953">
                  <c:v>876620307</c:v>
                </c:pt>
                <c:pt idx="77954">
                  <c:v>876631552.5</c:v>
                </c:pt>
                <c:pt idx="77955">
                  <c:v>876642798</c:v>
                </c:pt>
                <c:pt idx="77956">
                  <c:v>876654043.5</c:v>
                </c:pt>
                <c:pt idx="77957">
                  <c:v>876665289</c:v>
                </c:pt>
                <c:pt idx="77958">
                  <c:v>876676534.5</c:v>
                </c:pt>
                <c:pt idx="77959">
                  <c:v>876687780</c:v>
                </c:pt>
                <c:pt idx="77960">
                  <c:v>876699025.5</c:v>
                </c:pt>
                <c:pt idx="77961">
                  <c:v>876710271</c:v>
                </c:pt>
                <c:pt idx="77962">
                  <c:v>876721516.5</c:v>
                </c:pt>
                <c:pt idx="77963">
                  <c:v>876732762</c:v>
                </c:pt>
                <c:pt idx="77964">
                  <c:v>876744007.5</c:v>
                </c:pt>
                <c:pt idx="77965">
                  <c:v>876755253</c:v>
                </c:pt>
                <c:pt idx="77966">
                  <c:v>876766498.5</c:v>
                </c:pt>
                <c:pt idx="77967">
                  <c:v>876777744</c:v>
                </c:pt>
                <c:pt idx="77968">
                  <c:v>876788989.5</c:v>
                </c:pt>
                <c:pt idx="77969">
                  <c:v>876800235</c:v>
                </c:pt>
                <c:pt idx="77970">
                  <c:v>876811480.5</c:v>
                </c:pt>
                <c:pt idx="77971">
                  <c:v>876822726</c:v>
                </c:pt>
                <c:pt idx="77972">
                  <c:v>876833971.5</c:v>
                </c:pt>
                <c:pt idx="77973">
                  <c:v>876845217</c:v>
                </c:pt>
                <c:pt idx="77974">
                  <c:v>876856462.5</c:v>
                </c:pt>
                <c:pt idx="77975">
                  <c:v>876867708</c:v>
                </c:pt>
                <c:pt idx="77976">
                  <c:v>876878953.5</c:v>
                </c:pt>
                <c:pt idx="77977">
                  <c:v>876890199</c:v>
                </c:pt>
                <c:pt idx="77978">
                  <c:v>876901444.5</c:v>
                </c:pt>
                <c:pt idx="77979">
                  <c:v>876912690</c:v>
                </c:pt>
                <c:pt idx="77980">
                  <c:v>876923935.5</c:v>
                </c:pt>
                <c:pt idx="77981">
                  <c:v>876935181</c:v>
                </c:pt>
                <c:pt idx="77982">
                  <c:v>876946426.39999998</c:v>
                </c:pt>
                <c:pt idx="77983">
                  <c:v>876957671.89999998</c:v>
                </c:pt>
                <c:pt idx="77984">
                  <c:v>876968917.39999998</c:v>
                </c:pt>
                <c:pt idx="77985">
                  <c:v>876980162.89999998</c:v>
                </c:pt>
                <c:pt idx="77986">
                  <c:v>876991408.39999998</c:v>
                </c:pt>
                <c:pt idx="77987">
                  <c:v>877002653.89999998</c:v>
                </c:pt>
                <c:pt idx="77988">
                  <c:v>877013899.39999998</c:v>
                </c:pt>
                <c:pt idx="77989">
                  <c:v>877025144.89999998</c:v>
                </c:pt>
                <c:pt idx="77990">
                  <c:v>877036390.39999998</c:v>
                </c:pt>
                <c:pt idx="77991">
                  <c:v>877047635.89999998</c:v>
                </c:pt>
                <c:pt idx="77992">
                  <c:v>877058881.39999998</c:v>
                </c:pt>
                <c:pt idx="77993">
                  <c:v>877070126.89999998</c:v>
                </c:pt>
                <c:pt idx="77994">
                  <c:v>877081372.39999998</c:v>
                </c:pt>
                <c:pt idx="77995">
                  <c:v>877092617.89999998</c:v>
                </c:pt>
                <c:pt idx="77996">
                  <c:v>877103863.39999998</c:v>
                </c:pt>
                <c:pt idx="77997">
                  <c:v>877115108.89999998</c:v>
                </c:pt>
                <c:pt idx="77998">
                  <c:v>877126354.39999998</c:v>
                </c:pt>
                <c:pt idx="77999">
                  <c:v>877137599.89999998</c:v>
                </c:pt>
                <c:pt idx="78000">
                  <c:v>877148845.39999998</c:v>
                </c:pt>
                <c:pt idx="78001">
                  <c:v>877160090.89999998</c:v>
                </c:pt>
                <c:pt idx="78002">
                  <c:v>877171336.39999998</c:v>
                </c:pt>
                <c:pt idx="78003">
                  <c:v>877182581.89999998</c:v>
                </c:pt>
                <c:pt idx="78004">
                  <c:v>877193827.39999998</c:v>
                </c:pt>
                <c:pt idx="78005">
                  <c:v>877205072.89999998</c:v>
                </c:pt>
                <c:pt idx="78006">
                  <c:v>877216318.39999998</c:v>
                </c:pt>
                <c:pt idx="78007">
                  <c:v>877227563.89999998</c:v>
                </c:pt>
                <c:pt idx="78008">
                  <c:v>877238809.39999998</c:v>
                </c:pt>
                <c:pt idx="78009">
                  <c:v>877250054.89999998</c:v>
                </c:pt>
                <c:pt idx="78010">
                  <c:v>877261300.39999998</c:v>
                </c:pt>
                <c:pt idx="78011">
                  <c:v>877272545.89999998</c:v>
                </c:pt>
                <c:pt idx="78012">
                  <c:v>877283791.39999998</c:v>
                </c:pt>
                <c:pt idx="78013">
                  <c:v>877295036.89999998</c:v>
                </c:pt>
                <c:pt idx="78014">
                  <c:v>877306282.39999998</c:v>
                </c:pt>
                <c:pt idx="78015">
                  <c:v>877317527.89999998</c:v>
                </c:pt>
                <c:pt idx="78016">
                  <c:v>877328773.39999998</c:v>
                </c:pt>
                <c:pt idx="78017">
                  <c:v>877340018.89999998</c:v>
                </c:pt>
                <c:pt idx="78018">
                  <c:v>877351264.39999998</c:v>
                </c:pt>
                <c:pt idx="78019">
                  <c:v>877362509.89999998</c:v>
                </c:pt>
                <c:pt idx="78020">
                  <c:v>877373755.39999998</c:v>
                </c:pt>
                <c:pt idx="78021">
                  <c:v>877385000.89999998</c:v>
                </c:pt>
                <c:pt idx="78022">
                  <c:v>877396246.39999998</c:v>
                </c:pt>
                <c:pt idx="78023">
                  <c:v>877407491.89999998</c:v>
                </c:pt>
                <c:pt idx="78024">
                  <c:v>877418737.39999998</c:v>
                </c:pt>
                <c:pt idx="78025">
                  <c:v>877429982.89999998</c:v>
                </c:pt>
                <c:pt idx="78026">
                  <c:v>877441228.39999998</c:v>
                </c:pt>
                <c:pt idx="78027">
                  <c:v>877452473.89999998</c:v>
                </c:pt>
                <c:pt idx="78028">
                  <c:v>877463719.39999998</c:v>
                </c:pt>
                <c:pt idx="78029">
                  <c:v>877474964.89999998</c:v>
                </c:pt>
                <c:pt idx="78030">
                  <c:v>877486210.39999998</c:v>
                </c:pt>
                <c:pt idx="78031">
                  <c:v>877497455.89999998</c:v>
                </c:pt>
                <c:pt idx="78032">
                  <c:v>877508701.29999995</c:v>
                </c:pt>
                <c:pt idx="78033">
                  <c:v>877519946.79999995</c:v>
                </c:pt>
                <c:pt idx="78034">
                  <c:v>877531192.29999995</c:v>
                </c:pt>
                <c:pt idx="78035">
                  <c:v>877542437.79999995</c:v>
                </c:pt>
                <c:pt idx="78036">
                  <c:v>877553683.29999995</c:v>
                </c:pt>
                <c:pt idx="78037">
                  <c:v>877564928.79999995</c:v>
                </c:pt>
                <c:pt idx="78038">
                  <c:v>877576174.29999995</c:v>
                </c:pt>
                <c:pt idx="78039">
                  <c:v>877587419.79999995</c:v>
                </c:pt>
                <c:pt idx="78040">
                  <c:v>877598665.29999995</c:v>
                </c:pt>
                <c:pt idx="78041">
                  <c:v>877609910.79999995</c:v>
                </c:pt>
                <c:pt idx="78042">
                  <c:v>877621156.29999995</c:v>
                </c:pt>
                <c:pt idx="78043">
                  <c:v>877632401.79999995</c:v>
                </c:pt>
                <c:pt idx="78044">
                  <c:v>877643647.29999995</c:v>
                </c:pt>
                <c:pt idx="78045">
                  <c:v>877654892.79999995</c:v>
                </c:pt>
                <c:pt idx="78046">
                  <c:v>877666138.29999995</c:v>
                </c:pt>
                <c:pt idx="78047">
                  <c:v>877677383.79999995</c:v>
                </c:pt>
                <c:pt idx="78048">
                  <c:v>877688629.29999995</c:v>
                </c:pt>
                <c:pt idx="78049">
                  <c:v>877699874.79999995</c:v>
                </c:pt>
                <c:pt idx="78050">
                  <c:v>877711120.29999995</c:v>
                </c:pt>
                <c:pt idx="78051">
                  <c:v>877722365.79999995</c:v>
                </c:pt>
                <c:pt idx="78052">
                  <c:v>877733611.29999995</c:v>
                </c:pt>
                <c:pt idx="78053">
                  <c:v>877744856.79999995</c:v>
                </c:pt>
                <c:pt idx="78054">
                  <c:v>877756102.29999995</c:v>
                </c:pt>
                <c:pt idx="78055">
                  <c:v>877767347.79999995</c:v>
                </c:pt>
                <c:pt idx="78056">
                  <c:v>877778593.29999995</c:v>
                </c:pt>
                <c:pt idx="78057">
                  <c:v>877789838.79999995</c:v>
                </c:pt>
                <c:pt idx="78058">
                  <c:v>877801084.29999995</c:v>
                </c:pt>
                <c:pt idx="78059">
                  <c:v>877812329.79999995</c:v>
                </c:pt>
                <c:pt idx="78060">
                  <c:v>877823575.29999995</c:v>
                </c:pt>
                <c:pt idx="78061">
                  <c:v>877834820.79999995</c:v>
                </c:pt>
                <c:pt idx="78062">
                  <c:v>877846066.29999995</c:v>
                </c:pt>
                <c:pt idx="78063">
                  <c:v>877857311.79999995</c:v>
                </c:pt>
                <c:pt idx="78064">
                  <c:v>877868557.29999995</c:v>
                </c:pt>
                <c:pt idx="78065">
                  <c:v>877879802.79999995</c:v>
                </c:pt>
                <c:pt idx="78066">
                  <c:v>877891048.29999995</c:v>
                </c:pt>
                <c:pt idx="78067">
                  <c:v>877902293.79999995</c:v>
                </c:pt>
                <c:pt idx="78068">
                  <c:v>877913539.29999995</c:v>
                </c:pt>
                <c:pt idx="78069">
                  <c:v>877924784.79999995</c:v>
                </c:pt>
                <c:pt idx="78070">
                  <c:v>877936030.29999995</c:v>
                </c:pt>
                <c:pt idx="78071">
                  <c:v>877947275.79999995</c:v>
                </c:pt>
                <c:pt idx="78072">
                  <c:v>877958521.29999995</c:v>
                </c:pt>
                <c:pt idx="78073">
                  <c:v>877969766.79999995</c:v>
                </c:pt>
                <c:pt idx="78074">
                  <c:v>877981012.29999995</c:v>
                </c:pt>
                <c:pt idx="78075">
                  <c:v>877992257.79999995</c:v>
                </c:pt>
                <c:pt idx="78076">
                  <c:v>878003503.29999995</c:v>
                </c:pt>
                <c:pt idx="78077">
                  <c:v>878014748.79999995</c:v>
                </c:pt>
                <c:pt idx="78078">
                  <c:v>878025994.29999995</c:v>
                </c:pt>
                <c:pt idx="78079">
                  <c:v>878037239.79999995</c:v>
                </c:pt>
                <c:pt idx="78080">
                  <c:v>878048485.29999995</c:v>
                </c:pt>
                <c:pt idx="78081">
                  <c:v>878059730.79999995</c:v>
                </c:pt>
                <c:pt idx="78082">
                  <c:v>878070976.29999995</c:v>
                </c:pt>
                <c:pt idx="78083">
                  <c:v>878082221.70000005</c:v>
                </c:pt>
                <c:pt idx="78084">
                  <c:v>878093467.20000005</c:v>
                </c:pt>
                <c:pt idx="78085">
                  <c:v>878104712.70000005</c:v>
                </c:pt>
                <c:pt idx="78086">
                  <c:v>878115958.20000005</c:v>
                </c:pt>
                <c:pt idx="78087">
                  <c:v>878127203.70000005</c:v>
                </c:pt>
                <c:pt idx="78088">
                  <c:v>878138449.20000005</c:v>
                </c:pt>
                <c:pt idx="78089">
                  <c:v>878149694.70000005</c:v>
                </c:pt>
                <c:pt idx="78090">
                  <c:v>878160940.20000005</c:v>
                </c:pt>
                <c:pt idx="78091">
                  <c:v>878172185.70000005</c:v>
                </c:pt>
                <c:pt idx="78092">
                  <c:v>878183431.20000005</c:v>
                </c:pt>
                <c:pt idx="78093">
                  <c:v>878194676.70000005</c:v>
                </c:pt>
                <c:pt idx="78094">
                  <c:v>878205922.20000005</c:v>
                </c:pt>
                <c:pt idx="78095">
                  <c:v>878217167.70000005</c:v>
                </c:pt>
                <c:pt idx="78096">
                  <c:v>878228413.20000005</c:v>
                </c:pt>
                <c:pt idx="78097">
                  <c:v>878239658.70000005</c:v>
                </c:pt>
                <c:pt idx="78098">
                  <c:v>878250904.20000005</c:v>
                </c:pt>
                <c:pt idx="78099">
                  <c:v>878262149.70000005</c:v>
                </c:pt>
                <c:pt idx="78100">
                  <c:v>878273395.20000005</c:v>
                </c:pt>
                <c:pt idx="78101">
                  <c:v>878284640.70000005</c:v>
                </c:pt>
                <c:pt idx="78102">
                  <c:v>878295886.20000005</c:v>
                </c:pt>
                <c:pt idx="78103">
                  <c:v>878307131.70000005</c:v>
                </c:pt>
                <c:pt idx="78104">
                  <c:v>878318377.20000005</c:v>
                </c:pt>
                <c:pt idx="78105">
                  <c:v>878329622.70000005</c:v>
                </c:pt>
                <c:pt idx="78106">
                  <c:v>878340868.20000005</c:v>
                </c:pt>
                <c:pt idx="78107">
                  <c:v>878352113.70000005</c:v>
                </c:pt>
                <c:pt idx="78108">
                  <c:v>878363359.20000005</c:v>
                </c:pt>
                <c:pt idx="78109">
                  <c:v>878374604.70000005</c:v>
                </c:pt>
                <c:pt idx="78110">
                  <c:v>878385850.20000005</c:v>
                </c:pt>
                <c:pt idx="78111">
                  <c:v>878397095.70000005</c:v>
                </c:pt>
                <c:pt idx="78112">
                  <c:v>878408341.20000005</c:v>
                </c:pt>
                <c:pt idx="78113">
                  <c:v>878419586.70000005</c:v>
                </c:pt>
                <c:pt idx="78114">
                  <c:v>878430832.20000005</c:v>
                </c:pt>
                <c:pt idx="78115">
                  <c:v>878442077.70000005</c:v>
                </c:pt>
                <c:pt idx="78116">
                  <c:v>878453323.20000005</c:v>
                </c:pt>
                <c:pt idx="78117">
                  <c:v>878464568.70000005</c:v>
                </c:pt>
                <c:pt idx="78118">
                  <c:v>878475814.20000005</c:v>
                </c:pt>
                <c:pt idx="78119">
                  <c:v>878487059.70000005</c:v>
                </c:pt>
                <c:pt idx="78120">
                  <c:v>878498305.20000005</c:v>
                </c:pt>
                <c:pt idx="78121">
                  <c:v>878509550.70000005</c:v>
                </c:pt>
                <c:pt idx="78122">
                  <c:v>878520796.20000005</c:v>
                </c:pt>
                <c:pt idx="78123">
                  <c:v>878532041.70000005</c:v>
                </c:pt>
                <c:pt idx="78124">
                  <c:v>878543287.20000005</c:v>
                </c:pt>
                <c:pt idx="78125">
                  <c:v>878554532.70000005</c:v>
                </c:pt>
                <c:pt idx="78126">
                  <c:v>878565778.20000005</c:v>
                </c:pt>
                <c:pt idx="78127">
                  <c:v>878577023.70000005</c:v>
                </c:pt>
                <c:pt idx="78128">
                  <c:v>878588269.20000005</c:v>
                </c:pt>
                <c:pt idx="78129">
                  <c:v>878599514.70000005</c:v>
                </c:pt>
                <c:pt idx="78130">
                  <c:v>878610760.20000005</c:v>
                </c:pt>
                <c:pt idx="78131">
                  <c:v>878622005.70000005</c:v>
                </c:pt>
                <c:pt idx="78132">
                  <c:v>878633251.20000005</c:v>
                </c:pt>
                <c:pt idx="78133">
                  <c:v>878644496.60000002</c:v>
                </c:pt>
                <c:pt idx="78134">
                  <c:v>878655742.10000002</c:v>
                </c:pt>
                <c:pt idx="78135">
                  <c:v>878666987.60000002</c:v>
                </c:pt>
                <c:pt idx="78136">
                  <c:v>878678233.10000002</c:v>
                </c:pt>
                <c:pt idx="78137">
                  <c:v>878689478.60000002</c:v>
                </c:pt>
                <c:pt idx="78138">
                  <c:v>878700724.10000002</c:v>
                </c:pt>
                <c:pt idx="78139">
                  <c:v>878711969.60000002</c:v>
                </c:pt>
                <c:pt idx="78140">
                  <c:v>878723215.10000002</c:v>
                </c:pt>
                <c:pt idx="78141">
                  <c:v>878734460.60000002</c:v>
                </c:pt>
                <c:pt idx="78142">
                  <c:v>878745706.10000002</c:v>
                </c:pt>
                <c:pt idx="78143">
                  <c:v>878756951.60000002</c:v>
                </c:pt>
                <c:pt idx="78144">
                  <c:v>878768197.10000002</c:v>
                </c:pt>
                <c:pt idx="78145">
                  <c:v>878779442.60000002</c:v>
                </c:pt>
                <c:pt idx="78146">
                  <c:v>878790688.10000002</c:v>
                </c:pt>
                <c:pt idx="78147">
                  <c:v>878801933.60000002</c:v>
                </c:pt>
                <c:pt idx="78148">
                  <c:v>878813179.10000002</c:v>
                </c:pt>
                <c:pt idx="78149">
                  <c:v>878824424.60000002</c:v>
                </c:pt>
                <c:pt idx="78150">
                  <c:v>878835670.10000002</c:v>
                </c:pt>
                <c:pt idx="78151">
                  <c:v>878846915.60000002</c:v>
                </c:pt>
                <c:pt idx="78152">
                  <c:v>878858161.10000002</c:v>
                </c:pt>
                <c:pt idx="78153">
                  <c:v>878869406.60000002</c:v>
                </c:pt>
                <c:pt idx="78154">
                  <c:v>878880652.10000002</c:v>
                </c:pt>
                <c:pt idx="78155">
                  <c:v>878891897.60000002</c:v>
                </c:pt>
                <c:pt idx="78156">
                  <c:v>878903143.10000002</c:v>
                </c:pt>
                <c:pt idx="78157">
                  <c:v>878914388.60000002</c:v>
                </c:pt>
                <c:pt idx="78158">
                  <c:v>878925634.10000002</c:v>
                </c:pt>
                <c:pt idx="78159">
                  <c:v>878936879.60000002</c:v>
                </c:pt>
                <c:pt idx="78160">
                  <c:v>878948125.10000002</c:v>
                </c:pt>
                <c:pt idx="78161">
                  <c:v>878959370.60000002</c:v>
                </c:pt>
                <c:pt idx="78162">
                  <c:v>878970616.10000002</c:v>
                </c:pt>
                <c:pt idx="78163">
                  <c:v>878981861.60000002</c:v>
                </c:pt>
                <c:pt idx="78164">
                  <c:v>878993107.10000002</c:v>
                </c:pt>
                <c:pt idx="78165">
                  <c:v>879004352.60000002</c:v>
                </c:pt>
                <c:pt idx="78166">
                  <c:v>879015598.10000002</c:v>
                </c:pt>
                <c:pt idx="78167">
                  <c:v>879026843.60000002</c:v>
                </c:pt>
                <c:pt idx="78168">
                  <c:v>879038089.10000002</c:v>
                </c:pt>
                <c:pt idx="78169">
                  <c:v>879049334.60000002</c:v>
                </c:pt>
                <c:pt idx="78170">
                  <c:v>879060580.10000002</c:v>
                </c:pt>
                <c:pt idx="78171">
                  <c:v>879071825.60000002</c:v>
                </c:pt>
                <c:pt idx="78172">
                  <c:v>879083071.10000002</c:v>
                </c:pt>
                <c:pt idx="78173">
                  <c:v>879094316.60000002</c:v>
                </c:pt>
                <c:pt idx="78174">
                  <c:v>879105562.10000002</c:v>
                </c:pt>
                <c:pt idx="78175">
                  <c:v>879116807.60000002</c:v>
                </c:pt>
                <c:pt idx="78176">
                  <c:v>879128053.10000002</c:v>
                </c:pt>
                <c:pt idx="78177">
                  <c:v>879139298.60000002</c:v>
                </c:pt>
                <c:pt idx="78178">
                  <c:v>879150544.10000002</c:v>
                </c:pt>
                <c:pt idx="78179">
                  <c:v>879161789.60000002</c:v>
                </c:pt>
                <c:pt idx="78180">
                  <c:v>879173035.10000002</c:v>
                </c:pt>
                <c:pt idx="78181">
                  <c:v>879184280.60000002</c:v>
                </c:pt>
                <c:pt idx="78182">
                  <c:v>879195526.10000002</c:v>
                </c:pt>
                <c:pt idx="78183">
                  <c:v>879206771.60000002</c:v>
                </c:pt>
                <c:pt idx="78184">
                  <c:v>879218017</c:v>
                </c:pt>
                <c:pt idx="78185">
                  <c:v>879229262.5</c:v>
                </c:pt>
                <c:pt idx="78186">
                  <c:v>879240508</c:v>
                </c:pt>
                <c:pt idx="78187">
                  <c:v>879251753.5</c:v>
                </c:pt>
                <c:pt idx="78188">
                  <c:v>879262999</c:v>
                </c:pt>
                <c:pt idx="78189">
                  <c:v>879274244.5</c:v>
                </c:pt>
                <c:pt idx="78190">
                  <c:v>879285490</c:v>
                </c:pt>
                <c:pt idx="78191">
                  <c:v>879296735.5</c:v>
                </c:pt>
                <c:pt idx="78192">
                  <c:v>879307981</c:v>
                </c:pt>
                <c:pt idx="78193">
                  <c:v>879319226.5</c:v>
                </c:pt>
                <c:pt idx="78194">
                  <c:v>879330472</c:v>
                </c:pt>
                <c:pt idx="78195">
                  <c:v>879341717.5</c:v>
                </c:pt>
                <c:pt idx="78196">
                  <c:v>879352963</c:v>
                </c:pt>
                <c:pt idx="78197">
                  <c:v>879364208.5</c:v>
                </c:pt>
                <c:pt idx="78198">
                  <c:v>879375454</c:v>
                </c:pt>
                <c:pt idx="78199">
                  <c:v>879386699.5</c:v>
                </c:pt>
                <c:pt idx="78200">
                  <c:v>879397945</c:v>
                </c:pt>
                <c:pt idx="78201">
                  <c:v>879409190.5</c:v>
                </c:pt>
                <c:pt idx="78202">
                  <c:v>879420436</c:v>
                </c:pt>
                <c:pt idx="78203">
                  <c:v>879431681.5</c:v>
                </c:pt>
                <c:pt idx="78204">
                  <c:v>879442927</c:v>
                </c:pt>
                <c:pt idx="78205">
                  <c:v>879454172.5</c:v>
                </c:pt>
                <c:pt idx="78206">
                  <c:v>879465418</c:v>
                </c:pt>
                <c:pt idx="78207">
                  <c:v>879476663.5</c:v>
                </c:pt>
                <c:pt idx="78208">
                  <c:v>879487909</c:v>
                </c:pt>
                <c:pt idx="78209">
                  <c:v>879499154.5</c:v>
                </c:pt>
                <c:pt idx="78210">
                  <c:v>879510400</c:v>
                </c:pt>
                <c:pt idx="78211">
                  <c:v>879521645.5</c:v>
                </c:pt>
                <c:pt idx="78212">
                  <c:v>879532891</c:v>
                </c:pt>
                <c:pt idx="78213">
                  <c:v>879544136.5</c:v>
                </c:pt>
                <c:pt idx="78214">
                  <c:v>879555382</c:v>
                </c:pt>
                <c:pt idx="78215">
                  <c:v>879566627.5</c:v>
                </c:pt>
                <c:pt idx="78216">
                  <c:v>879577873</c:v>
                </c:pt>
                <c:pt idx="78217">
                  <c:v>879589118.5</c:v>
                </c:pt>
                <c:pt idx="78218">
                  <c:v>879600364</c:v>
                </c:pt>
                <c:pt idx="78219">
                  <c:v>879611609.5</c:v>
                </c:pt>
                <c:pt idx="78220">
                  <c:v>879622855</c:v>
                </c:pt>
                <c:pt idx="78221">
                  <c:v>879634100.5</c:v>
                </c:pt>
                <c:pt idx="78222">
                  <c:v>879645346</c:v>
                </c:pt>
                <c:pt idx="78223">
                  <c:v>879656591.5</c:v>
                </c:pt>
                <c:pt idx="78224">
                  <c:v>879667837</c:v>
                </c:pt>
                <c:pt idx="78225">
                  <c:v>879679082.5</c:v>
                </c:pt>
                <c:pt idx="78226">
                  <c:v>879690328</c:v>
                </c:pt>
                <c:pt idx="78227">
                  <c:v>879701573.5</c:v>
                </c:pt>
                <c:pt idx="78228">
                  <c:v>879712819</c:v>
                </c:pt>
                <c:pt idx="78229">
                  <c:v>879724064.5</c:v>
                </c:pt>
                <c:pt idx="78230">
                  <c:v>879735310</c:v>
                </c:pt>
                <c:pt idx="78231">
                  <c:v>879746555.5</c:v>
                </c:pt>
                <c:pt idx="78232">
                  <c:v>879757801</c:v>
                </c:pt>
                <c:pt idx="78233">
                  <c:v>879769046.5</c:v>
                </c:pt>
                <c:pt idx="78234">
                  <c:v>879780291.89999998</c:v>
                </c:pt>
                <c:pt idx="78235">
                  <c:v>879791537.39999998</c:v>
                </c:pt>
                <c:pt idx="78236">
                  <c:v>879802782.89999998</c:v>
                </c:pt>
                <c:pt idx="78237">
                  <c:v>879814028.39999998</c:v>
                </c:pt>
                <c:pt idx="78238">
                  <c:v>879825273.89999998</c:v>
                </c:pt>
                <c:pt idx="78239">
                  <c:v>879836519.39999998</c:v>
                </c:pt>
                <c:pt idx="78240">
                  <c:v>879847764.89999998</c:v>
                </c:pt>
                <c:pt idx="78241">
                  <c:v>879859010.39999998</c:v>
                </c:pt>
                <c:pt idx="78242">
                  <c:v>879870255.89999998</c:v>
                </c:pt>
                <c:pt idx="78243">
                  <c:v>879881501.39999998</c:v>
                </c:pt>
                <c:pt idx="78244">
                  <c:v>879892746.89999998</c:v>
                </c:pt>
                <c:pt idx="78245">
                  <c:v>879903992.39999998</c:v>
                </c:pt>
                <c:pt idx="78246">
                  <c:v>879915237.89999998</c:v>
                </c:pt>
                <c:pt idx="78247">
                  <c:v>879926483.39999998</c:v>
                </c:pt>
                <c:pt idx="78248">
                  <c:v>879937728.89999998</c:v>
                </c:pt>
                <c:pt idx="78249">
                  <c:v>879948974.39999998</c:v>
                </c:pt>
                <c:pt idx="78250">
                  <c:v>879960219.89999998</c:v>
                </c:pt>
                <c:pt idx="78251">
                  <c:v>879971465.39999998</c:v>
                </c:pt>
                <c:pt idx="78252">
                  <c:v>879982710.89999998</c:v>
                </c:pt>
                <c:pt idx="78253">
                  <c:v>879993956.39999998</c:v>
                </c:pt>
                <c:pt idx="78254">
                  <c:v>880005201.89999998</c:v>
                </c:pt>
                <c:pt idx="78255">
                  <c:v>880016447.39999998</c:v>
                </c:pt>
                <c:pt idx="78256">
                  <c:v>880027692.89999998</c:v>
                </c:pt>
                <c:pt idx="78257">
                  <c:v>880038938.39999998</c:v>
                </c:pt>
                <c:pt idx="78258">
                  <c:v>880050183.89999998</c:v>
                </c:pt>
                <c:pt idx="78259">
                  <c:v>880061429.39999998</c:v>
                </c:pt>
                <c:pt idx="78260">
                  <c:v>880072674.89999998</c:v>
                </c:pt>
                <c:pt idx="78261">
                  <c:v>880083920.39999998</c:v>
                </c:pt>
                <c:pt idx="78262">
                  <c:v>880095165.89999998</c:v>
                </c:pt>
                <c:pt idx="78263">
                  <c:v>880106411.39999998</c:v>
                </c:pt>
                <c:pt idx="78264">
                  <c:v>880117656.89999998</c:v>
                </c:pt>
                <c:pt idx="78265">
                  <c:v>880128902.39999998</c:v>
                </c:pt>
                <c:pt idx="78266">
                  <c:v>880140147.89999998</c:v>
                </c:pt>
                <c:pt idx="78267">
                  <c:v>880151393.39999998</c:v>
                </c:pt>
                <c:pt idx="78268">
                  <c:v>880162638.89999998</c:v>
                </c:pt>
                <c:pt idx="78269">
                  <c:v>880173884.39999998</c:v>
                </c:pt>
                <c:pt idx="78270">
                  <c:v>880185129.89999998</c:v>
                </c:pt>
                <c:pt idx="78271">
                  <c:v>880196375.39999998</c:v>
                </c:pt>
                <c:pt idx="78272">
                  <c:v>880207620.89999998</c:v>
                </c:pt>
                <c:pt idx="78273">
                  <c:v>880218866.39999998</c:v>
                </c:pt>
                <c:pt idx="78274">
                  <c:v>880230111.89999998</c:v>
                </c:pt>
                <c:pt idx="78275">
                  <c:v>880241357.39999998</c:v>
                </c:pt>
                <c:pt idx="78276">
                  <c:v>880252602.89999998</c:v>
                </c:pt>
                <c:pt idx="78277">
                  <c:v>880263848.39999998</c:v>
                </c:pt>
                <c:pt idx="78278">
                  <c:v>880275093.89999998</c:v>
                </c:pt>
                <c:pt idx="78279">
                  <c:v>880286339.39999998</c:v>
                </c:pt>
                <c:pt idx="78280">
                  <c:v>880297584.89999998</c:v>
                </c:pt>
                <c:pt idx="78281">
                  <c:v>880308830.39999998</c:v>
                </c:pt>
                <c:pt idx="78282">
                  <c:v>880320075.89999998</c:v>
                </c:pt>
                <c:pt idx="78283">
                  <c:v>880331321.39999998</c:v>
                </c:pt>
                <c:pt idx="78284">
                  <c:v>880342566.79999995</c:v>
                </c:pt>
                <c:pt idx="78285">
                  <c:v>880353812.29999995</c:v>
                </c:pt>
                <c:pt idx="78286">
                  <c:v>880365057.79999995</c:v>
                </c:pt>
                <c:pt idx="78287">
                  <c:v>880376303.29999995</c:v>
                </c:pt>
                <c:pt idx="78288">
                  <c:v>880387548.79999995</c:v>
                </c:pt>
                <c:pt idx="78289">
                  <c:v>880398794.29999995</c:v>
                </c:pt>
                <c:pt idx="78290">
                  <c:v>880410039.79999995</c:v>
                </c:pt>
                <c:pt idx="78291">
                  <c:v>880421285.29999995</c:v>
                </c:pt>
                <c:pt idx="78292">
                  <c:v>880432530.79999995</c:v>
                </c:pt>
                <c:pt idx="78293">
                  <c:v>880443776.29999995</c:v>
                </c:pt>
                <c:pt idx="78294">
                  <c:v>880455021.79999995</c:v>
                </c:pt>
                <c:pt idx="78295">
                  <c:v>880466267.29999995</c:v>
                </c:pt>
                <c:pt idx="78296">
                  <c:v>880477512.79999995</c:v>
                </c:pt>
                <c:pt idx="78297">
                  <c:v>880488758.29999995</c:v>
                </c:pt>
                <c:pt idx="78298">
                  <c:v>880500003.79999995</c:v>
                </c:pt>
                <c:pt idx="78299">
                  <c:v>880511249.29999995</c:v>
                </c:pt>
                <c:pt idx="78300">
                  <c:v>880522494.79999995</c:v>
                </c:pt>
                <c:pt idx="78301">
                  <c:v>880533740.29999995</c:v>
                </c:pt>
                <c:pt idx="78302">
                  <c:v>880544985.79999995</c:v>
                </c:pt>
                <c:pt idx="78303">
                  <c:v>880556231.29999995</c:v>
                </c:pt>
                <c:pt idx="78304">
                  <c:v>880567476.79999995</c:v>
                </c:pt>
                <c:pt idx="78305">
                  <c:v>880578722.29999995</c:v>
                </c:pt>
                <c:pt idx="78306">
                  <c:v>880589967.79999995</c:v>
                </c:pt>
                <c:pt idx="78307">
                  <c:v>880601213.29999995</c:v>
                </c:pt>
                <c:pt idx="78308">
                  <c:v>880612458.79999995</c:v>
                </c:pt>
                <c:pt idx="78309">
                  <c:v>880623704.29999995</c:v>
                </c:pt>
                <c:pt idx="78310">
                  <c:v>880634949.79999995</c:v>
                </c:pt>
                <c:pt idx="78311">
                  <c:v>880646195.29999995</c:v>
                </c:pt>
                <c:pt idx="78312">
                  <c:v>880657440.79999995</c:v>
                </c:pt>
                <c:pt idx="78313">
                  <c:v>880668686.29999995</c:v>
                </c:pt>
                <c:pt idx="78314">
                  <c:v>880679931.79999995</c:v>
                </c:pt>
                <c:pt idx="78315">
                  <c:v>880691177.29999995</c:v>
                </c:pt>
                <c:pt idx="78316">
                  <c:v>880702422.79999995</c:v>
                </c:pt>
                <c:pt idx="78317">
                  <c:v>880713668.29999995</c:v>
                </c:pt>
                <c:pt idx="78318">
                  <c:v>880724913.79999995</c:v>
                </c:pt>
                <c:pt idx="78319">
                  <c:v>880736159.29999995</c:v>
                </c:pt>
                <c:pt idx="78320">
                  <c:v>880747404.79999995</c:v>
                </c:pt>
                <c:pt idx="78321">
                  <c:v>880758650.29999995</c:v>
                </c:pt>
                <c:pt idx="78322">
                  <c:v>880769895.79999995</c:v>
                </c:pt>
                <c:pt idx="78323">
                  <c:v>880781141.29999995</c:v>
                </c:pt>
                <c:pt idx="78324">
                  <c:v>880792386.79999995</c:v>
                </c:pt>
                <c:pt idx="78325">
                  <c:v>880803632.29999995</c:v>
                </c:pt>
                <c:pt idx="78326">
                  <c:v>880814877.79999995</c:v>
                </c:pt>
                <c:pt idx="78327">
                  <c:v>880826123.29999995</c:v>
                </c:pt>
                <c:pt idx="78328">
                  <c:v>880837368.79999995</c:v>
                </c:pt>
                <c:pt idx="78329">
                  <c:v>880848614.29999995</c:v>
                </c:pt>
                <c:pt idx="78330">
                  <c:v>880859859.79999995</c:v>
                </c:pt>
                <c:pt idx="78331">
                  <c:v>880871105.29999995</c:v>
                </c:pt>
                <c:pt idx="78332">
                  <c:v>880882350.79999995</c:v>
                </c:pt>
                <c:pt idx="78333">
                  <c:v>880893596.29999995</c:v>
                </c:pt>
                <c:pt idx="78334">
                  <c:v>880904841.79999995</c:v>
                </c:pt>
                <c:pt idx="78335">
                  <c:v>880916087.20000005</c:v>
                </c:pt>
                <c:pt idx="78336">
                  <c:v>880927332.70000005</c:v>
                </c:pt>
                <c:pt idx="78337">
                  <c:v>880938578.20000005</c:v>
                </c:pt>
                <c:pt idx="78338">
                  <c:v>880949823.70000005</c:v>
                </c:pt>
                <c:pt idx="78339">
                  <c:v>880961069.20000005</c:v>
                </c:pt>
                <c:pt idx="78340">
                  <c:v>880972314.70000005</c:v>
                </c:pt>
                <c:pt idx="78341">
                  <c:v>880983560.20000005</c:v>
                </c:pt>
                <c:pt idx="78342">
                  <c:v>880994805.70000005</c:v>
                </c:pt>
                <c:pt idx="78343">
                  <c:v>881006051.20000005</c:v>
                </c:pt>
                <c:pt idx="78344">
                  <c:v>881017296.70000005</c:v>
                </c:pt>
                <c:pt idx="78345">
                  <c:v>881028542.20000005</c:v>
                </c:pt>
                <c:pt idx="78346">
                  <c:v>881039787.70000005</c:v>
                </c:pt>
                <c:pt idx="78347">
                  <c:v>881051033.20000005</c:v>
                </c:pt>
                <c:pt idx="78348">
                  <c:v>881062278.70000005</c:v>
                </c:pt>
                <c:pt idx="78349">
                  <c:v>881073524.20000005</c:v>
                </c:pt>
                <c:pt idx="78350">
                  <c:v>881084769.70000005</c:v>
                </c:pt>
                <c:pt idx="78351">
                  <c:v>881096015.20000005</c:v>
                </c:pt>
                <c:pt idx="78352">
                  <c:v>881107260.70000005</c:v>
                </c:pt>
                <c:pt idx="78353">
                  <c:v>881118506.20000005</c:v>
                </c:pt>
                <c:pt idx="78354">
                  <c:v>881129751.70000005</c:v>
                </c:pt>
                <c:pt idx="78355">
                  <c:v>881140997.20000005</c:v>
                </c:pt>
                <c:pt idx="78356">
                  <c:v>881152242.70000005</c:v>
                </c:pt>
                <c:pt idx="78357">
                  <c:v>881163488.20000005</c:v>
                </c:pt>
                <c:pt idx="78358">
                  <c:v>881174733.70000005</c:v>
                </c:pt>
                <c:pt idx="78359">
                  <c:v>881185979.20000005</c:v>
                </c:pt>
                <c:pt idx="78360">
                  <c:v>881197224.70000005</c:v>
                </c:pt>
                <c:pt idx="78361">
                  <c:v>881208470.20000005</c:v>
                </c:pt>
                <c:pt idx="78362">
                  <c:v>881219715.70000005</c:v>
                </c:pt>
                <c:pt idx="78363">
                  <c:v>881230961.20000005</c:v>
                </c:pt>
                <c:pt idx="78364">
                  <c:v>881242206.70000005</c:v>
                </c:pt>
                <c:pt idx="78365">
                  <c:v>881253452.20000005</c:v>
                </c:pt>
                <c:pt idx="78366">
                  <c:v>881264697.70000005</c:v>
                </c:pt>
                <c:pt idx="78367">
                  <c:v>881275943.20000005</c:v>
                </c:pt>
                <c:pt idx="78368">
                  <c:v>881287188.70000005</c:v>
                </c:pt>
                <c:pt idx="78369">
                  <c:v>881298434.20000005</c:v>
                </c:pt>
                <c:pt idx="78370">
                  <c:v>881309679.70000005</c:v>
                </c:pt>
                <c:pt idx="78371">
                  <c:v>881320925.20000005</c:v>
                </c:pt>
                <c:pt idx="78372">
                  <c:v>881332170.70000005</c:v>
                </c:pt>
                <c:pt idx="78373">
                  <c:v>881343416.20000005</c:v>
                </c:pt>
                <c:pt idx="78374">
                  <c:v>881354661.70000005</c:v>
                </c:pt>
                <c:pt idx="78375">
                  <c:v>881365907.20000005</c:v>
                </c:pt>
                <c:pt idx="78376">
                  <c:v>881377152.70000005</c:v>
                </c:pt>
                <c:pt idx="78377">
                  <c:v>881388398.20000005</c:v>
                </c:pt>
                <c:pt idx="78378">
                  <c:v>881399643.70000005</c:v>
                </c:pt>
                <c:pt idx="78379">
                  <c:v>881410889.20000005</c:v>
                </c:pt>
                <c:pt idx="78380">
                  <c:v>881422134.70000005</c:v>
                </c:pt>
                <c:pt idx="78381">
                  <c:v>881433380.20000005</c:v>
                </c:pt>
                <c:pt idx="78382">
                  <c:v>881444625.70000005</c:v>
                </c:pt>
                <c:pt idx="78383">
                  <c:v>881455871.20000005</c:v>
                </c:pt>
                <c:pt idx="78384">
                  <c:v>881467116.70000005</c:v>
                </c:pt>
                <c:pt idx="78385">
                  <c:v>881478362.10000002</c:v>
                </c:pt>
                <c:pt idx="78386">
                  <c:v>881489607.60000002</c:v>
                </c:pt>
                <c:pt idx="78387">
                  <c:v>881500853.10000002</c:v>
                </c:pt>
                <c:pt idx="78388">
                  <c:v>881512098.60000002</c:v>
                </c:pt>
                <c:pt idx="78389">
                  <c:v>881523344.10000002</c:v>
                </c:pt>
                <c:pt idx="78390">
                  <c:v>881534589.60000002</c:v>
                </c:pt>
                <c:pt idx="78391">
                  <c:v>881545835.10000002</c:v>
                </c:pt>
                <c:pt idx="78392">
                  <c:v>881557080.60000002</c:v>
                </c:pt>
                <c:pt idx="78393">
                  <c:v>881568326.10000002</c:v>
                </c:pt>
                <c:pt idx="78394">
                  <c:v>881579571.60000002</c:v>
                </c:pt>
                <c:pt idx="78395">
                  <c:v>881590817.10000002</c:v>
                </c:pt>
                <c:pt idx="78396">
                  <c:v>881602062.60000002</c:v>
                </c:pt>
                <c:pt idx="78397">
                  <c:v>881613308.10000002</c:v>
                </c:pt>
                <c:pt idx="78398">
                  <c:v>881624553.60000002</c:v>
                </c:pt>
                <c:pt idx="78399">
                  <c:v>881635799.10000002</c:v>
                </c:pt>
                <c:pt idx="78400">
                  <c:v>881647044.60000002</c:v>
                </c:pt>
                <c:pt idx="78401">
                  <c:v>881658290.10000002</c:v>
                </c:pt>
                <c:pt idx="78402">
                  <c:v>881669535.60000002</c:v>
                </c:pt>
                <c:pt idx="78403">
                  <c:v>881680781.10000002</c:v>
                </c:pt>
                <c:pt idx="78404">
                  <c:v>881692026.60000002</c:v>
                </c:pt>
                <c:pt idx="78405">
                  <c:v>881703272.10000002</c:v>
                </c:pt>
                <c:pt idx="78406">
                  <c:v>881714517.60000002</c:v>
                </c:pt>
                <c:pt idx="78407">
                  <c:v>881725763.10000002</c:v>
                </c:pt>
                <c:pt idx="78408">
                  <c:v>881737008.60000002</c:v>
                </c:pt>
                <c:pt idx="78409">
                  <c:v>881748254.10000002</c:v>
                </c:pt>
                <c:pt idx="78410">
                  <c:v>881759499.60000002</c:v>
                </c:pt>
                <c:pt idx="78411">
                  <c:v>881770745.10000002</c:v>
                </c:pt>
                <c:pt idx="78412">
                  <c:v>881781990.60000002</c:v>
                </c:pt>
                <c:pt idx="78413">
                  <c:v>881793236.10000002</c:v>
                </c:pt>
                <c:pt idx="78414">
                  <c:v>881804481.60000002</c:v>
                </c:pt>
                <c:pt idx="78415">
                  <c:v>881815727.10000002</c:v>
                </c:pt>
                <c:pt idx="78416">
                  <c:v>881826972.60000002</c:v>
                </c:pt>
                <c:pt idx="78417">
                  <c:v>881838218.10000002</c:v>
                </c:pt>
                <c:pt idx="78418">
                  <c:v>881849463.60000002</c:v>
                </c:pt>
                <c:pt idx="78419">
                  <c:v>881860709.10000002</c:v>
                </c:pt>
                <c:pt idx="78420">
                  <c:v>881871954.60000002</c:v>
                </c:pt>
                <c:pt idx="78421">
                  <c:v>881883200.10000002</c:v>
                </c:pt>
                <c:pt idx="78422">
                  <c:v>881894445.60000002</c:v>
                </c:pt>
                <c:pt idx="78423">
                  <c:v>881905691.10000002</c:v>
                </c:pt>
                <c:pt idx="78424">
                  <c:v>881916936.60000002</c:v>
                </c:pt>
                <c:pt idx="78425">
                  <c:v>881928182.10000002</c:v>
                </c:pt>
                <c:pt idx="78426">
                  <c:v>881939427.60000002</c:v>
                </c:pt>
                <c:pt idx="78427">
                  <c:v>881950673.10000002</c:v>
                </c:pt>
                <c:pt idx="78428">
                  <c:v>881961918.60000002</c:v>
                </c:pt>
                <c:pt idx="78429">
                  <c:v>881973164.10000002</c:v>
                </c:pt>
                <c:pt idx="78430">
                  <c:v>881984409.60000002</c:v>
                </c:pt>
                <c:pt idx="78431">
                  <c:v>881995655.10000002</c:v>
                </c:pt>
                <c:pt idx="78432">
                  <c:v>882006900.60000002</c:v>
                </c:pt>
                <c:pt idx="78433">
                  <c:v>882018146.10000002</c:v>
                </c:pt>
                <c:pt idx="78434">
                  <c:v>882029391.60000002</c:v>
                </c:pt>
                <c:pt idx="78435">
                  <c:v>882040637.10000002</c:v>
                </c:pt>
                <c:pt idx="78436">
                  <c:v>882051882.5</c:v>
                </c:pt>
                <c:pt idx="78437">
                  <c:v>882063128</c:v>
                </c:pt>
                <c:pt idx="78438">
                  <c:v>882074373.5</c:v>
                </c:pt>
                <c:pt idx="78439">
                  <c:v>882085619</c:v>
                </c:pt>
                <c:pt idx="78440">
                  <c:v>882096864.5</c:v>
                </c:pt>
                <c:pt idx="78441">
                  <c:v>882108110</c:v>
                </c:pt>
                <c:pt idx="78442">
                  <c:v>882119355.5</c:v>
                </c:pt>
                <c:pt idx="78443">
                  <c:v>882130601</c:v>
                </c:pt>
                <c:pt idx="78444">
                  <c:v>882141846.5</c:v>
                </c:pt>
                <c:pt idx="78445">
                  <c:v>882153092</c:v>
                </c:pt>
                <c:pt idx="78446">
                  <c:v>882164337.5</c:v>
                </c:pt>
                <c:pt idx="78447">
                  <c:v>882175583</c:v>
                </c:pt>
                <c:pt idx="78448">
                  <c:v>882186828.5</c:v>
                </c:pt>
                <c:pt idx="78449">
                  <c:v>882198074</c:v>
                </c:pt>
                <c:pt idx="78450">
                  <c:v>882209319.5</c:v>
                </c:pt>
                <c:pt idx="78451">
                  <c:v>882220565</c:v>
                </c:pt>
                <c:pt idx="78452">
                  <c:v>882231810.5</c:v>
                </c:pt>
                <c:pt idx="78453">
                  <c:v>882243056</c:v>
                </c:pt>
                <c:pt idx="78454">
                  <c:v>882254301.5</c:v>
                </c:pt>
                <c:pt idx="78455">
                  <c:v>882265547</c:v>
                </c:pt>
                <c:pt idx="78456">
                  <c:v>882276792.5</c:v>
                </c:pt>
                <c:pt idx="78457">
                  <c:v>882288038</c:v>
                </c:pt>
                <c:pt idx="78458">
                  <c:v>882299283.5</c:v>
                </c:pt>
                <c:pt idx="78459">
                  <c:v>882310529</c:v>
                </c:pt>
                <c:pt idx="78460">
                  <c:v>882321774.5</c:v>
                </c:pt>
                <c:pt idx="78461">
                  <c:v>882333020</c:v>
                </c:pt>
                <c:pt idx="78462">
                  <c:v>882344265.5</c:v>
                </c:pt>
                <c:pt idx="78463">
                  <c:v>882355511</c:v>
                </c:pt>
                <c:pt idx="78464">
                  <c:v>882366756.5</c:v>
                </c:pt>
                <c:pt idx="78465">
                  <c:v>882378002</c:v>
                </c:pt>
                <c:pt idx="78466">
                  <c:v>882389247.5</c:v>
                </c:pt>
                <c:pt idx="78467">
                  <c:v>882400493</c:v>
                </c:pt>
                <c:pt idx="78468">
                  <c:v>882411738.5</c:v>
                </c:pt>
                <c:pt idx="78469">
                  <c:v>882422984</c:v>
                </c:pt>
                <c:pt idx="78470">
                  <c:v>882434229.5</c:v>
                </c:pt>
                <c:pt idx="78471">
                  <c:v>882445475</c:v>
                </c:pt>
                <c:pt idx="78472">
                  <c:v>882456720.5</c:v>
                </c:pt>
                <c:pt idx="78473">
                  <c:v>882467966</c:v>
                </c:pt>
                <c:pt idx="78474">
                  <c:v>882479211.5</c:v>
                </c:pt>
                <c:pt idx="78475">
                  <c:v>882490457</c:v>
                </c:pt>
                <c:pt idx="78476">
                  <c:v>882501702.5</c:v>
                </c:pt>
                <c:pt idx="78477">
                  <c:v>882512948</c:v>
                </c:pt>
                <c:pt idx="78478">
                  <c:v>882524193.5</c:v>
                </c:pt>
                <c:pt idx="78479">
                  <c:v>882535439</c:v>
                </c:pt>
                <c:pt idx="78480">
                  <c:v>882546684.5</c:v>
                </c:pt>
                <c:pt idx="78481">
                  <c:v>882557930</c:v>
                </c:pt>
                <c:pt idx="78482">
                  <c:v>882569175.5</c:v>
                </c:pt>
                <c:pt idx="78483">
                  <c:v>882580421</c:v>
                </c:pt>
                <c:pt idx="78484">
                  <c:v>882591666.5</c:v>
                </c:pt>
                <c:pt idx="78485">
                  <c:v>882602912</c:v>
                </c:pt>
                <c:pt idx="78486">
                  <c:v>882614157.39999998</c:v>
                </c:pt>
                <c:pt idx="78487">
                  <c:v>882625402.89999998</c:v>
                </c:pt>
                <c:pt idx="78488">
                  <c:v>882636648.39999998</c:v>
                </c:pt>
                <c:pt idx="78489">
                  <c:v>882647893.89999998</c:v>
                </c:pt>
                <c:pt idx="78490">
                  <c:v>882659139.39999998</c:v>
                </c:pt>
                <c:pt idx="78491">
                  <c:v>882670384.89999998</c:v>
                </c:pt>
                <c:pt idx="78492">
                  <c:v>882681630.39999998</c:v>
                </c:pt>
                <c:pt idx="78493">
                  <c:v>882692875.89999998</c:v>
                </c:pt>
                <c:pt idx="78494">
                  <c:v>882704121.39999998</c:v>
                </c:pt>
                <c:pt idx="78495">
                  <c:v>882715366.89999998</c:v>
                </c:pt>
                <c:pt idx="78496">
                  <c:v>882726612.39999998</c:v>
                </c:pt>
                <c:pt idx="78497">
                  <c:v>882737857.89999998</c:v>
                </c:pt>
                <c:pt idx="78498">
                  <c:v>882749103.39999998</c:v>
                </c:pt>
                <c:pt idx="78499">
                  <c:v>882760348.89999998</c:v>
                </c:pt>
                <c:pt idx="78500">
                  <c:v>882771594.39999998</c:v>
                </c:pt>
                <c:pt idx="78501">
                  <c:v>882782839.89999998</c:v>
                </c:pt>
                <c:pt idx="78502">
                  <c:v>882794085.39999998</c:v>
                </c:pt>
                <c:pt idx="78503">
                  <c:v>882805330.89999998</c:v>
                </c:pt>
                <c:pt idx="78504">
                  <c:v>882816576.39999998</c:v>
                </c:pt>
                <c:pt idx="78505">
                  <c:v>882827821.89999998</c:v>
                </c:pt>
                <c:pt idx="78506">
                  <c:v>882839067.39999998</c:v>
                </c:pt>
                <c:pt idx="78507">
                  <c:v>882850312.89999998</c:v>
                </c:pt>
                <c:pt idx="78508">
                  <c:v>882861558.39999998</c:v>
                </c:pt>
                <c:pt idx="78509">
                  <c:v>882872803.89999998</c:v>
                </c:pt>
                <c:pt idx="78510">
                  <c:v>882884049.39999998</c:v>
                </c:pt>
                <c:pt idx="78511">
                  <c:v>882895294.89999998</c:v>
                </c:pt>
                <c:pt idx="78512">
                  <c:v>882906540.39999998</c:v>
                </c:pt>
                <c:pt idx="78513">
                  <c:v>882917785.89999998</c:v>
                </c:pt>
                <c:pt idx="78514">
                  <c:v>882929031.39999998</c:v>
                </c:pt>
                <c:pt idx="78515">
                  <c:v>882940276.89999998</c:v>
                </c:pt>
                <c:pt idx="78516">
                  <c:v>882951522.39999998</c:v>
                </c:pt>
                <c:pt idx="78517">
                  <c:v>882962767.89999998</c:v>
                </c:pt>
                <c:pt idx="78518">
                  <c:v>882974013.39999998</c:v>
                </c:pt>
                <c:pt idx="78519">
                  <c:v>882985258.89999998</c:v>
                </c:pt>
                <c:pt idx="78520">
                  <c:v>882996504.39999998</c:v>
                </c:pt>
                <c:pt idx="78521">
                  <c:v>883007749.89999998</c:v>
                </c:pt>
                <c:pt idx="78522">
                  <c:v>883018995.39999998</c:v>
                </c:pt>
                <c:pt idx="78523">
                  <c:v>883030240.89999998</c:v>
                </c:pt>
                <c:pt idx="78524">
                  <c:v>883041486.39999998</c:v>
                </c:pt>
                <c:pt idx="78525">
                  <c:v>883052731.89999998</c:v>
                </c:pt>
                <c:pt idx="78526">
                  <c:v>883063977.39999998</c:v>
                </c:pt>
                <c:pt idx="78527">
                  <c:v>883075222.89999998</c:v>
                </c:pt>
                <c:pt idx="78528">
                  <c:v>883086468.39999998</c:v>
                </c:pt>
                <c:pt idx="78529">
                  <c:v>883097713.89999998</c:v>
                </c:pt>
                <c:pt idx="78530">
                  <c:v>883108959.39999998</c:v>
                </c:pt>
                <c:pt idx="78531">
                  <c:v>883120204.89999998</c:v>
                </c:pt>
                <c:pt idx="78532">
                  <c:v>883131450.39999998</c:v>
                </c:pt>
                <c:pt idx="78533">
                  <c:v>883142695.89999998</c:v>
                </c:pt>
                <c:pt idx="78534">
                  <c:v>883153941.39999998</c:v>
                </c:pt>
                <c:pt idx="78535">
                  <c:v>883165186.89999998</c:v>
                </c:pt>
                <c:pt idx="78536">
                  <c:v>883176432.39999998</c:v>
                </c:pt>
                <c:pt idx="78537">
                  <c:v>883187677.79999995</c:v>
                </c:pt>
                <c:pt idx="78538">
                  <c:v>883198923.29999995</c:v>
                </c:pt>
                <c:pt idx="78539">
                  <c:v>883210168.79999995</c:v>
                </c:pt>
                <c:pt idx="78540">
                  <c:v>883221414.29999995</c:v>
                </c:pt>
                <c:pt idx="78541">
                  <c:v>883232659.79999995</c:v>
                </c:pt>
                <c:pt idx="78542">
                  <c:v>883243905.29999995</c:v>
                </c:pt>
                <c:pt idx="78543">
                  <c:v>883255150.79999995</c:v>
                </c:pt>
                <c:pt idx="78544">
                  <c:v>883266396.29999995</c:v>
                </c:pt>
                <c:pt idx="78545">
                  <c:v>883277641.79999995</c:v>
                </c:pt>
                <c:pt idx="78546">
                  <c:v>883288887.29999995</c:v>
                </c:pt>
                <c:pt idx="78547">
                  <c:v>883300132.79999995</c:v>
                </c:pt>
                <c:pt idx="78548">
                  <c:v>883311378.29999995</c:v>
                </c:pt>
                <c:pt idx="78549">
                  <c:v>883322623.79999995</c:v>
                </c:pt>
                <c:pt idx="78550">
                  <c:v>883333869.29999995</c:v>
                </c:pt>
                <c:pt idx="78551">
                  <c:v>883345114.79999995</c:v>
                </c:pt>
                <c:pt idx="78552">
                  <c:v>883356360.29999995</c:v>
                </c:pt>
                <c:pt idx="78553">
                  <c:v>883367605.79999995</c:v>
                </c:pt>
                <c:pt idx="78554">
                  <c:v>883378851.29999995</c:v>
                </c:pt>
                <c:pt idx="78555">
                  <c:v>883390096.79999995</c:v>
                </c:pt>
                <c:pt idx="78556">
                  <c:v>883401342.29999995</c:v>
                </c:pt>
                <c:pt idx="78557">
                  <c:v>883412587.79999995</c:v>
                </c:pt>
                <c:pt idx="78558">
                  <c:v>883423833.29999995</c:v>
                </c:pt>
                <c:pt idx="78559">
                  <c:v>883435078.79999995</c:v>
                </c:pt>
                <c:pt idx="78560">
                  <c:v>883446324.29999995</c:v>
                </c:pt>
                <c:pt idx="78561">
                  <c:v>883457569.79999995</c:v>
                </c:pt>
                <c:pt idx="78562">
                  <c:v>883468815.29999995</c:v>
                </c:pt>
                <c:pt idx="78563">
                  <c:v>883480060.79999995</c:v>
                </c:pt>
                <c:pt idx="78564">
                  <c:v>883491306.29999995</c:v>
                </c:pt>
                <c:pt idx="78565">
                  <c:v>883502551.79999995</c:v>
                </c:pt>
                <c:pt idx="78566">
                  <c:v>883513797.29999995</c:v>
                </c:pt>
                <c:pt idx="78567">
                  <c:v>883525042.79999995</c:v>
                </c:pt>
                <c:pt idx="78568">
                  <c:v>883536288.29999995</c:v>
                </c:pt>
                <c:pt idx="78569">
                  <c:v>883547533.79999995</c:v>
                </c:pt>
                <c:pt idx="78570">
                  <c:v>883558779.29999995</c:v>
                </c:pt>
                <c:pt idx="78571">
                  <c:v>883570024.79999995</c:v>
                </c:pt>
                <c:pt idx="78572">
                  <c:v>883581270.29999995</c:v>
                </c:pt>
                <c:pt idx="78573">
                  <c:v>883592515.79999995</c:v>
                </c:pt>
                <c:pt idx="78574">
                  <c:v>883603761.29999995</c:v>
                </c:pt>
                <c:pt idx="78575">
                  <c:v>883615006.79999995</c:v>
                </c:pt>
                <c:pt idx="78576">
                  <c:v>883626252.29999995</c:v>
                </c:pt>
                <c:pt idx="78577">
                  <c:v>883637497.79999995</c:v>
                </c:pt>
                <c:pt idx="78578">
                  <c:v>883648743.29999995</c:v>
                </c:pt>
                <c:pt idx="78579">
                  <c:v>883659988.79999995</c:v>
                </c:pt>
                <c:pt idx="78580">
                  <c:v>883671234.29999995</c:v>
                </c:pt>
                <c:pt idx="78581">
                  <c:v>883682479.79999995</c:v>
                </c:pt>
                <c:pt idx="78582">
                  <c:v>883693725.29999995</c:v>
                </c:pt>
                <c:pt idx="78583">
                  <c:v>883704970.79999995</c:v>
                </c:pt>
                <c:pt idx="78584">
                  <c:v>883716216.29999995</c:v>
                </c:pt>
                <c:pt idx="78585">
                  <c:v>883727461.79999995</c:v>
                </c:pt>
                <c:pt idx="78586">
                  <c:v>883738707.29999995</c:v>
                </c:pt>
                <c:pt idx="78587">
                  <c:v>883749952.70000005</c:v>
                </c:pt>
                <c:pt idx="78588">
                  <c:v>883761198.20000005</c:v>
                </c:pt>
                <c:pt idx="78589">
                  <c:v>883772443.70000005</c:v>
                </c:pt>
                <c:pt idx="78590">
                  <c:v>883783689.20000005</c:v>
                </c:pt>
                <c:pt idx="78591">
                  <c:v>883794934.70000005</c:v>
                </c:pt>
                <c:pt idx="78592">
                  <c:v>883806180.20000005</c:v>
                </c:pt>
                <c:pt idx="78593">
                  <c:v>883817425.70000005</c:v>
                </c:pt>
                <c:pt idx="78594">
                  <c:v>883828671.20000005</c:v>
                </c:pt>
                <c:pt idx="78595">
                  <c:v>883839916.70000005</c:v>
                </c:pt>
                <c:pt idx="78596">
                  <c:v>883851162.20000005</c:v>
                </c:pt>
                <c:pt idx="78597">
                  <c:v>883862407.70000005</c:v>
                </c:pt>
                <c:pt idx="78598">
                  <c:v>883873653.20000005</c:v>
                </c:pt>
                <c:pt idx="78599">
                  <c:v>883884898.70000005</c:v>
                </c:pt>
                <c:pt idx="78600">
                  <c:v>883896144.20000005</c:v>
                </c:pt>
                <c:pt idx="78601">
                  <c:v>883907389.70000005</c:v>
                </c:pt>
                <c:pt idx="78602">
                  <c:v>883918635.20000005</c:v>
                </c:pt>
                <c:pt idx="78603">
                  <c:v>883929880.70000005</c:v>
                </c:pt>
                <c:pt idx="78604">
                  <c:v>883941126.20000005</c:v>
                </c:pt>
                <c:pt idx="78605">
                  <c:v>883952371.70000005</c:v>
                </c:pt>
                <c:pt idx="78606">
                  <c:v>883963617.20000005</c:v>
                </c:pt>
                <c:pt idx="78607">
                  <c:v>883974862.70000005</c:v>
                </c:pt>
                <c:pt idx="78608">
                  <c:v>883986108.20000005</c:v>
                </c:pt>
                <c:pt idx="78609">
                  <c:v>883997353.70000005</c:v>
                </c:pt>
                <c:pt idx="78610">
                  <c:v>884008599.20000005</c:v>
                </c:pt>
                <c:pt idx="78611">
                  <c:v>884019844.70000005</c:v>
                </c:pt>
                <c:pt idx="78612">
                  <c:v>884031090.20000005</c:v>
                </c:pt>
                <c:pt idx="78613">
                  <c:v>884042335.70000005</c:v>
                </c:pt>
                <c:pt idx="78614">
                  <c:v>884053581.20000005</c:v>
                </c:pt>
                <c:pt idx="78615">
                  <c:v>884064826.70000005</c:v>
                </c:pt>
                <c:pt idx="78616">
                  <c:v>884076072.20000005</c:v>
                </c:pt>
                <c:pt idx="78617">
                  <c:v>884087317.70000005</c:v>
                </c:pt>
                <c:pt idx="78618">
                  <c:v>884098563.20000005</c:v>
                </c:pt>
                <c:pt idx="78619">
                  <c:v>884109808.70000005</c:v>
                </c:pt>
                <c:pt idx="78620">
                  <c:v>884121054.20000005</c:v>
                </c:pt>
                <c:pt idx="78621">
                  <c:v>884132299.70000005</c:v>
                </c:pt>
                <c:pt idx="78622">
                  <c:v>884143545.20000005</c:v>
                </c:pt>
                <c:pt idx="78623">
                  <c:v>884154790.70000005</c:v>
                </c:pt>
                <c:pt idx="78624">
                  <c:v>884166036.20000005</c:v>
                </c:pt>
                <c:pt idx="78625">
                  <c:v>884177281.70000005</c:v>
                </c:pt>
                <c:pt idx="78626">
                  <c:v>884188527.20000005</c:v>
                </c:pt>
                <c:pt idx="78627">
                  <c:v>884199772.70000005</c:v>
                </c:pt>
                <c:pt idx="78628">
                  <c:v>884211018.20000005</c:v>
                </c:pt>
                <c:pt idx="78629">
                  <c:v>884222263.70000005</c:v>
                </c:pt>
                <c:pt idx="78630">
                  <c:v>884233509.20000005</c:v>
                </c:pt>
                <c:pt idx="78631">
                  <c:v>884244754.70000005</c:v>
                </c:pt>
                <c:pt idx="78632">
                  <c:v>884256000.20000005</c:v>
                </c:pt>
                <c:pt idx="78633">
                  <c:v>884267245.70000005</c:v>
                </c:pt>
                <c:pt idx="78634">
                  <c:v>884278491.20000005</c:v>
                </c:pt>
                <c:pt idx="78635">
                  <c:v>884289736.70000005</c:v>
                </c:pt>
                <c:pt idx="78636">
                  <c:v>884300982.20000005</c:v>
                </c:pt>
                <c:pt idx="78637">
                  <c:v>884312227.70000005</c:v>
                </c:pt>
                <c:pt idx="78638">
                  <c:v>884323473.10000002</c:v>
                </c:pt>
                <c:pt idx="78639">
                  <c:v>884334718.60000002</c:v>
                </c:pt>
                <c:pt idx="78640">
                  <c:v>884345964.10000002</c:v>
                </c:pt>
                <c:pt idx="78641">
                  <c:v>884357209.60000002</c:v>
                </c:pt>
                <c:pt idx="78642">
                  <c:v>884368455.10000002</c:v>
                </c:pt>
                <c:pt idx="78643">
                  <c:v>884379700.60000002</c:v>
                </c:pt>
                <c:pt idx="78644">
                  <c:v>884390946.10000002</c:v>
                </c:pt>
                <c:pt idx="78645">
                  <c:v>884402191.60000002</c:v>
                </c:pt>
                <c:pt idx="78646">
                  <c:v>884413437.10000002</c:v>
                </c:pt>
                <c:pt idx="78647">
                  <c:v>884424682.60000002</c:v>
                </c:pt>
                <c:pt idx="78648">
                  <c:v>884435928.10000002</c:v>
                </c:pt>
                <c:pt idx="78649">
                  <c:v>884447173.60000002</c:v>
                </c:pt>
                <c:pt idx="78650">
                  <c:v>884458419.10000002</c:v>
                </c:pt>
                <c:pt idx="78651">
                  <c:v>884469664.60000002</c:v>
                </c:pt>
                <c:pt idx="78652">
                  <c:v>884480910.10000002</c:v>
                </c:pt>
                <c:pt idx="78653">
                  <c:v>884492155.60000002</c:v>
                </c:pt>
                <c:pt idx="78654">
                  <c:v>884503401.10000002</c:v>
                </c:pt>
                <c:pt idx="78655">
                  <c:v>884514646.60000002</c:v>
                </c:pt>
                <c:pt idx="78656">
                  <c:v>884525892.10000002</c:v>
                </c:pt>
                <c:pt idx="78657">
                  <c:v>884537137.60000002</c:v>
                </c:pt>
                <c:pt idx="78658">
                  <c:v>884548383.10000002</c:v>
                </c:pt>
                <c:pt idx="78659">
                  <c:v>884559628.60000002</c:v>
                </c:pt>
                <c:pt idx="78660">
                  <c:v>884570874.10000002</c:v>
                </c:pt>
                <c:pt idx="78661">
                  <c:v>884582119.60000002</c:v>
                </c:pt>
                <c:pt idx="78662">
                  <c:v>884593365.10000002</c:v>
                </c:pt>
                <c:pt idx="78663">
                  <c:v>884604610.60000002</c:v>
                </c:pt>
                <c:pt idx="78664">
                  <c:v>884615856.10000002</c:v>
                </c:pt>
                <c:pt idx="78665">
                  <c:v>884627101.60000002</c:v>
                </c:pt>
                <c:pt idx="78666">
                  <c:v>884638347.10000002</c:v>
                </c:pt>
                <c:pt idx="78667">
                  <c:v>884649592.60000002</c:v>
                </c:pt>
                <c:pt idx="78668">
                  <c:v>884660838.10000002</c:v>
                </c:pt>
                <c:pt idx="78669">
                  <c:v>884672083.60000002</c:v>
                </c:pt>
                <c:pt idx="78670">
                  <c:v>884683329.10000002</c:v>
                </c:pt>
                <c:pt idx="78671">
                  <c:v>884694574.60000002</c:v>
                </c:pt>
                <c:pt idx="78672">
                  <c:v>884705820.10000002</c:v>
                </c:pt>
                <c:pt idx="78673">
                  <c:v>884717065.60000002</c:v>
                </c:pt>
                <c:pt idx="78674">
                  <c:v>884728311.10000002</c:v>
                </c:pt>
                <c:pt idx="78675">
                  <c:v>884739556.60000002</c:v>
                </c:pt>
                <c:pt idx="78676">
                  <c:v>884750802.10000002</c:v>
                </c:pt>
                <c:pt idx="78677">
                  <c:v>884762047.60000002</c:v>
                </c:pt>
                <c:pt idx="78678">
                  <c:v>884773293.10000002</c:v>
                </c:pt>
                <c:pt idx="78679">
                  <c:v>884784538.60000002</c:v>
                </c:pt>
                <c:pt idx="78680">
                  <c:v>884795784.10000002</c:v>
                </c:pt>
                <c:pt idx="78681">
                  <c:v>884807029.60000002</c:v>
                </c:pt>
                <c:pt idx="78682">
                  <c:v>884818275.10000002</c:v>
                </c:pt>
                <c:pt idx="78683">
                  <c:v>884829520.60000002</c:v>
                </c:pt>
                <c:pt idx="78684">
                  <c:v>884840766.10000002</c:v>
                </c:pt>
                <c:pt idx="78685">
                  <c:v>884852011.60000002</c:v>
                </c:pt>
                <c:pt idx="78686">
                  <c:v>884863257.10000002</c:v>
                </c:pt>
                <c:pt idx="78687">
                  <c:v>884874502.60000002</c:v>
                </c:pt>
                <c:pt idx="78688">
                  <c:v>884885748</c:v>
                </c:pt>
                <c:pt idx="78689">
                  <c:v>884896993.5</c:v>
                </c:pt>
                <c:pt idx="78690">
                  <c:v>884908239</c:v>
                </c:pt>
                <c:pt idx="78691">
                  <c:v>884919484.5</c:v>
                </c:pt>
                <c:pt idx="78692">
                  <c:v>884930730</c:v>
                </c:pt>
                <c:pt idx="78693">
                  <c:v>884941975.5</c:v>
                </c:pt>
                <c:pt idx="78694">
                  <c:v>884953221</c:v>
                </c:pt>
                <c:pt idx="78695">
                  <c:v>884964466.5</c:v>
                </c:pt>
                <c:pt idx="78696">
                  <c:v>884975712</c:v>
                </c:pt>
                <c:pt idx="78697">
                  <c:v>884986957.5</c:v>
                </c:pt>
                <c:pt idx="78698">
                  <c:v>884998203</c:v>
                </c:pt>
                <c:pt idx="78699">
                  <c:v>885009448.5</c:v>
                </c:pt>
                <c:pt idx="78700">
                  <c:v>885020694</c:v>
                </c:pt>
                <c:pt idx="78701">
                  <c:v>885031939.5</c:v>
                </c:pt>
                <c:pt idx="78702">
                  <c:v>885043185</c:v>
                </c:pt>
                <c:pt idx="78703">
                  <c:v>885054430.5</c:v>
                </c:pt>
                <c:pt idx="78704">
                  <c:v>885065676</c:v>
                </c:pt>
                <c:pt idx="78705">
                  <c:v>885076921.5</c:v>
                </c:pt>
                <c:pt idx="78706">
                  <c:v>885088167</c:v>
                </c:pt>
                <c:pt idx="78707">
                  <c:v>885099412.5</c:v>
                </c:pt>
                <c:pt idx="78708">
                  <c:v>885110658</c:v>
                </c:pt>
                <c:pt idx="78709">
                  <c:v>885121903.5</c:v>
                </c:pt>
                <c:pt idx="78710">
                  <c:v>885133149</c:v>
                </c:pt>
                <c:pt idx="78711">
                  <c:v>885144394.5</c:v>
                </c:pt>
                <c:pt idx="78712">
                  <c:v>885155640</c:v>
                </c:pt>
                <c:pt idx="78713">
                  <c:v>885166885.5</c:v>
                </c:pt>
                <c:pt idx="78714">
                  <c:v>885178131</c:v>
                </c:pt>
                <c:pt idx="78715">
                  <c:v>885189376.5</c:v>
                </c:pt>
                <c:pt idx="78716">
                  <c:v>885200622</c:v>
                </c:pt>
                <c:pt idx="78717">
                  <c:v>885211867.5</c:v>
                </c:pt>
                <c:pt idx="78718">
                  <c:v>885223113</c:v>
                </c:pt>
                <c:pt idx="78719">
                  <c:v>885234358.5</c:v>
                </c:pt>
                <c:pt idx="78720">
                  <c:v>885245604</c:v>
                </c:pt>
                <c:pt idx="78721">
                  <c:v>885256849.5</c:v>
                </c:pt>
                <c:pt idx="78722">
                  <c:v>885268095</c:v>
                </c:pt>
                <c:pt idx="78723">
                  <c:v>885279340.5</c:v>
                </c:pt>
                <c:pt idx="78724">
                  <c:v>885290586</c:v>
                </c:pt>
                <c:pt idx="78725">
                  <c:v>885301831.5</c:v>
                </c:pt>
                <c:pt idx="78726">
                  <c:v>885313077</c:v>
                </c:pt>
                <c:pt idx="78727">
                  <c:v>885324322.5</c:v>
                </c:pt>
                <c:pt idx="78728">
                  <c:v>885335568</c:v>
                </c:pt>
                <c:pt idx="78729">
                  <c:v>885346813.5</c:v>
                </c:pt>
                <c:pt idx="78730">
                  <c:v>885358059</c:v>
                </c:pt>
                <c:pt idx="78731">
                  <c:v>885369304.5</c:v>
                </c:pt>
                <c:pt idx="78732">
                  <c:v>885380550</c:v>
                </c:pt>
                <c:pt idx="78733">
                  <c:v>885391795.5</c:v>
                </c:pt>
                <c:pt idx="78734">
                  <c:v>885403041</c:v>
                </c:pt>
                <c:pt idx="78735">
                  <c:v>885414286.5</c:v>
                </c:pt>
                <c:pt idx="78736">
                  <c:v>885425532</c:v>
                </c:pt>
                <c:pt idx="78737">
                  <c:v>885436777.5</c:v>
                </c:pt>
                <c:pt idx="78738">
                  <c:v>885448023</c:v>
                </c:pt>
                <c:pt idx="78739">
                  <c:v>885459268.39999998</c:v>
                </c:pt>
                <c:pt idx="78740">
                  <c:v>885470513.89999998</c:v>
                </c:pt>
                <c:pt idx="78741">
                  <c:v>885481759.39999998</c:v>
                </c:pt>
                <c:pt idx="78742">
                  <c:v>885493004.89999998</c:v>
                </c:pt>
                <c:pt idx="78743">
                  <c:v>885504250.39999998</c:v>
                </c:pt>
                <c:pt idx="78744">
                  <c:v>885515495.89999998</c:v>
                </c:pt>
                <c:pt idx="78745">
                  <c:v>885526741.39999998</c:v>
                </c:pt>
                <c:pt idx="78746">
                  <c:v>885537986.89999998</c:v>
                </c:pt>
                <c:pt idx="78747">
                  <c:v>885549232.39999998</c:v>
                </c:pt>
                <c:pt idx="78748">
                  <c:v>885560477.89999998</c:v>
                </c:pt>
                <c:pt idx="78749">
                  <c:v>885571723.39999998</c:v>
                </c:pt>
                <c:pt idx="78750">
                  <c:v>885582968.89999998</c:v>
                </c:pt>
                <c:pt idx="78751">
                  <c:v>885594214.39999998</c:v>
                </c:pt>
                <c:pt idx="78752">
                  <c:v>885605459.89999998</c:v>
                </c:pt>
                <c:pt idx="78753">
                  <c:v>885616705.39999998</c:v>
                </c:pt>
                <c:pt idx="78754">
                  <c:v>885627950.89999998</c:v>
                </c:pt>
                <c:pt idx="78755">
                  <c:v>885639196.39999998</c:v>
                </c:pt>
                <c:pt idx="78756">
                  <c:v>885650441.89999998</c:v>
                </c:pt>
                <c:pt idx="78757">
                  <c:v>885661687.39999998</c:v>
                </c:pt>
                <c:pt idx="78758">
                  <c:v>885672932.89999998</c:v>
                </c:pt>
                <c:pt idx="78759">
                  <c:v>885684178.39999998</c:v>
                </c:pt>
                <c:pt idx="78760">
                  <c:v>885695423.89999998</c:v>
                </c:pt>
                <c:pt idx="78761">
                  <c:v>885706669.39999998</c:v>
                </c:pt>
                <c:pt idx="78762">
                  <c:v>885717914.89999998</c:v>
                </c:pt>
                <c:pt idx="78763">
                  <c:v>885729160.39999998</c:v>
                </c:pt>
                <c:pt idx="78764">
                  <c:v>885740405.89999998</c:v>
                </c:pt>
                <c:pt idx="78765">
                  <c:v>885751651.39999998</c:v>
                </c:pt>
                <c:pt idx="78766">
                  <c:v>885762896.89999998</c:v>
                </c:pt>
                <c:pt idx="78767">
                  <c:v>885774142.39999998</c:v>
                </c:pt>
                <c:pt idx="78768">
                  <c:v>885785387.89999998</c:v>
                </c:pt>
                <c:pt idx="78769">
                  <c:v>885796633.39999998</c:v>
                </c:pt>
                <c:pt idx="78770">
                  <c:v>885807878.89999998</c:v>
                </c:pt>
                <c:pt idx="78771">
                  <c:v>885819124.39999998</c:v>
                </c:pt>
                <c:pt idx="78772">
                  <c:v>885830369.89999998</c:v>
                </c:pt>
                <c:pt idx="78773">
                  <c:v>885841615.39999998</c:v>
                </c:pt>
                <c:pt idx="78774">
                  <c:v>885852860.89999998</c:v>
                </c:pt>
                <c:pt idx="78775">
                  <c:v>885864106.39999998</c:v>
                </c:pt>
                <c:pt idx="78776">
                  <c:v>885875351.89999998</c:v>
                </c:pt>
                <c:pt idx="78777">
                  <c:v>885886597.39999998</c:v>
                </c:pt>
                <c:pt idx="78778">
                  <c:v>885897842.89999998</c:v>
                </c:pt>
                <c:pt idx="78779">
                  <c:v>885909088.39999998</c:v>
                </c:pt>
                <c:pt idx="78780">
                  <c:v>885920333.89999998</c:v>
                </c:pt>
                <c:pt idx="78781">
                  <c:v>885931579.39999998</c:v>
                </c:pt>
                <c:pt idx="78782">
                  <c:v>885942824.89999998</c:v>
                </c:pt>
                <c:pt idx="78783">
                  <c:v>885954070.39999998</c:v>
                </c:pt>
                <c:pt idx="78784">
                  <c:v>885965315.89999998</c:v>
                </c:pt>
                <c:pt idx="78785">
                  <c:v>885976561.39999998</c:v>
                </c:pt>
                <c:pt idx="78786">
                  <c:v>885987806.89999998</c:v>
                </c:pt>
                <c:pt idx="78787">
                  <c:v>885999052.39999998</c:v>
                </c:pt>
                <c:pt idx="78788">
                  <c:v>886010297.89999998</c:v>
                </c:pt>
                <c:pt idx="78789">
                  <c:v>886021543.29999995</c:v>
                </c:pt>
                <c:pt idx="78790">
                  <c:v>886032788.79999995</c:v>
                </c:pt>
                <c:pt idx="78791">
                  <c:v>886044034.29999995</c:v>
                </c:pt>
                <c:pt idx="78792">
                  <c:v>886055279.79999995</c:v>
                </c:pt>
                <c:pt idx="78793">
                  <c:v>886066525.29999995</c:v>
                </c:pt>
                <c:pt idx="78794">
                  <c:v>886077770.79999995</c:v>
                </c:pt>
                <c:pt idx="78795">
                  <c:v>886089016.29999995</c:v>
                </c:pt>
                <c:pt idx="78796">
                  <c:v>886100261.79999995</c:v>
                </c:pt>
                <c:pt idx="78797">
                  <c:v>886111507.29999995</c:v>
                </c:pt>
                <c:pt idx="78798">
                  <c:v>886122752.79999995</c:v>
                </c:pt>
                <c:pt idx="78799">
                  <c:v>886133998.29999995</c:v>
                </c:pt>
                <c:pt idx="78800">
                  <c:v>886145243.79999995</c:v>
                </c:pt>
                <c:pt idx="78801">
                  <c:v>886156489.29999995</c:v>
                </c:pt>
                <c:pt idx="78802">
                  <c:v>886167734.79999995</c:v>
                </c:pt>
                <c:pt idx="78803">
                  <c:v>886178980.29999995</c:v>
                </c:pt>
                <c:pt idx="78804">
                  <c:v>886190225.79999995</c:v>
                </c:pt>
                <c:pt idx="78805">
                  <c:v>886201471.29999995</c:v>
                </c:pt>
                <c:pt idx="78806">
                  <c:v>886212716.79999995</c:v>
                </c:pt>
                <c:pt idx="78807">
                  <c:v>886223962.29999995</c:v>
                </c:pt>
                <c:pt idx="78808">
                  <c:v>886235207.79999995</c:v>
                </c:pt>
                <c:pt idx="78809">
                  <c:v>886246453.29999995</c:v>
                </c:pt>
                <c:pt idx="78810">
                  <c:v>886257698.79999995</c:v>
                </c:pt>
                <c:pt idx="78811">
                  <c:v>886268944.29999995</c:v>
                </c:pt>
                <c:pt idx="78812">
                  <c:v>886280189.79999995</c:v>
                </c:pt>
                <c:pt idx="78813">
                  <c:v>886291435.29999995</c:v>
                </c:pt>
                <c:pt idx="78814">
                  <c:v>886302680.79999995</c:v>
                </c:pt>
                <c:pt idx="78815">
                  <c:v>886313926.29999995</c:v>
                </c:pt>
                <c:pt idx="78816">
                  <c:v>886325171.79999995</c:v>
                </c:pt>
                <c:pt idx="78817">
                  <c:v>886336417.29999995</c:v>
                </c:pt>
                <c:pt idx="78818">
                  <c:v>886347662.79999995</c:v>
                </c:pt>
                <c:pt idx="78819">
                  <c:v>886358908.29999995</c:v>
                </c:pt>
                <c:pt idx="78820">
                  <c:v>886370153.79999995</c:v>
                </c:pt>
                <c:pt idx="78821">
                  <c:v>886381399.29999995</c:v>
                </c:pt>
                <c:pt idx="78822">
                  <c:v>886392644.79999995</c:v>
                </c:pt>
                <c:pt idx="78823">
                  <c:v>886403890.29999995</c:v>
                </c:pt>
                <c:pt idx="78824">
                  <c:v>886415135.79999995</c:v>
                </c:pt>
                <c:pt idx="78825">
                  <c:v>886426381.29999995</c:v>
                </c:pt>
                <c:pt idx="78826">
                  <c:v>886437626.79999995</c:v>
                </c:pt>
                <c:pt idx="78827">
                  <c:v>886448872.29999995</c:v>
                </c:pt>
                <c:pt idx="78828">
                  <c:v>886460117.79999995</c:v>
                </c:pt>
                <c:pt idx="78829">
                  <c:v>886471363.29999995</c:v>
                </c:pt>
                <c:pt idx="78830">
                  <c:v>886482608.79999995</c:v>
                </c:pt>
                <c:pt idx="78831">
                  <c:v>886493854.29999995</c:v>
                </c:pt>
                <c:pt idx="78832">
                  <c:v>886505099.79999995</c:v>
                </c:pt>
                <c:pt idx="78833">
                  <c:v>886516345.29999995</c:v>
                </c:pt>
                <c:pt idx="78834">
                  <c:v>886527590.79999995</c:v>
                </c:pt>
                <c:pt idx="78835">
                  <c:v>886538836.29999995</c:v>
                </c:pt>
                <c:pt idx="78836">
                  <c:v>886550081.79999995</c:v>
                </c:pt>
                <c:pt idx="78837">
                  <c:v>886561327.29999995</c:v>
                </c:pt>
                <c:pt idx="78838">
                  <c:v>886572572.79999995</c:v>
                </c:pt>
                <c:pt idx="78839">
                  <c:v>886583818.20000005</c:v>
                </c:pt>
                <c:pt idx="78840">
                  <c:v>886595063.70000005</c:v>
                </c:pt>
                <c:pt idx="78841">
                  <c:v>886606309.20000005</c:v>
                </c:pt>
                <c:pt idx="78842">
                  <c:v>886617554.70000005</c:v>
                </c:pt>
                <c:pt idx="78843">
                  <c:v>886628800.20000005</c:v>
                </c:pt>
                <c:pt idx="78844">
                  <c:v>886640045.70000005</c:v>
                </c:pt>
                <c:pt idx="78845">
                  <c:v>886651291.20000005</c:v>
                </c:pt>
                <c:pt idx="78846">
                  <c:v>886662536.70000005</c:v>
                </c:pt>
                <c:pt idx="78847">
                  <c:v>886673782.20000005</c:v>
                </c:pt>
                <c:pt idx="78848">
                  <c:v>886685027.70000005</c:v>
                </c:pt>
                <c:pt idx="78849">
                  <c:v>886696273.20000005</c:v>
                </c:pt>
                <c:pt idx="78850">
                  <c:v>886707518.70000005</c:v>
                </c:pt>
                <c:pt idx="78851">
                  <c:v>886718764.20000005</c:v>
                </c:pt>
                <c:pt idx="78852">
                  <c:v>886730009.70000005</c:v>
                </c:pt>
                <c:pt idx="78853">
                  <c:v>886741255.20000005</c:v>
                </c:pt>
                <c:pt idx="78854">
                  <c:v>886752500.70000005</c:v>
                </c:pt>
                <c:pt idx="78855">
                  <c:v>886763746.20000005</c:v>
                </c:pt>
                <c:pt idx="78856">
                  <c:v>886774991.70000005</c:v>
                </c:pt>
                <c:pt idx="78857">
                  <c:v>886786237.20000005</c:v>
                </c:pt>
                <c:pt idx="78858">
                  <c:v>886797482.70000005</c:v>
                </c:pt>
                <c:pt idx="78859">
                  <c:v>886808728.20000005</c:v>
                </c:pt>
                <c:pt idx="78860">
                  <c:v>886819973.70000005</c:v>
                </c:pt>
                <c:pt idx="78861">
                  <c:v>886831219.20000005</c:v>
                </c:pt>
                <c:pt idx="78862">
                  <c:v>886842464.70000005</c:v>
                </c:pt>
                <c:pt idx="78863">
                  <c:v>886853710.20000005</c:v>
                </c:pt>
                <c:pt idx="78864">
                  <c:v>886864955.70000005</c:v>
                </c:pt>
                <c:pt idx="78865">
                  <c:v>886876201.20000005</c:v>
                </c:pt>
                <c:pt idx="78866">
                  <c:v>886887446.70000005</c:v>
                </c:pt>
                <c:pt idx="78867">
                  <c:v>886898692.20000005</c:v>
                </c:pt>
                <c:pt idx="78868">
                  <c:v>886909937.70000005</c:v>
                </c:pt>
                <c:pt idx="78869">
                  <c:v>886921183.20000005</c:v>
                </c:pt>
                <c:pt idx="78870">
                  <c:v>886932428.70000005</c:v>
                </c:pt>
                <c:pt idx="78871">
                  <c:v>886943674.20000005</c:v>
                </c:pt>
                <c:pt idx="78872">
                  <c:v>886954919.70000005</c:v>
                </c:pt>
                <c:pt idx="78873">
                  <c:v>886966165.20000005</c:v>
                </c:pt>
                <c:pt idx="78874">
                  <c:v>886977410.70000005</c:v>
                </c:pt>
                <c:pt idx="78875">
                  <c:v>886988656.20000005</c:v>
                </c:pt>
                <c:pt idx="78876">
                  <c:v>886999901.70000005</c:v>
                </c:pt>
                <c:pt idx="78877">
                  <c:v>887011147.20000005</c:v>
                </c:pt>
                <c:pt idx="78878">
                  <c:v>887022392.70000005</c:v>
                </c:pt>
                <c:pt idx="78879">
                  <c:v>887033638.20000005</c:v>
                </c:pt>
                <c:pt idx="78880">
                  <c:v>887044883.70000005</c:v>
                </c:pt>
                <c:pt idx="78881">
                  <c:v>887056129.20000005</c:v>
                </c:pt>
                <c:pt idx="78882">
                  <c:v>887067374.70000005</c:v>
                </c:pt>
                <c:pt idx="78883">
                  <c:v>887078620.20000005</c:v>
                </c:pt>
                <c:pt idx="78884">
                  <c:v>887089865.70000005</c:v>
                </c:pt>
                <c:pt idx="78885">
                  <c:v>887101111.20000005</c:v>
                </c:pt>
                <c:pt idx="78886">
                  <c:v>887112356.70000005</c:v>
                </c:pt>
                <c:pt idx="78887">
                  <c:v>887123602.20000005</c:v>
                </c:pt>
                <c:pt idx="78888">
                  <c:v>887134847.70000005</c:v>
                </c:pt>
                <c:pt idx="78889">
                  <c:v>887146093.20000005</c:v>
                </c:pt>
                <c:pt idx="78890">
                  <c:v>887157338.60000002</c:v>
                </c:pt>
                <c:pt idx="78891">
                  <c:v>887168584.10000002</c:v>
                </c:pt>
                <c:pt idx="78892">
                  <c:v>887179829.60000002</c:v>
                </c:pt>
                <c:pt idx="78893">
                  <c:v>887191075.10000002</c:v>
                </c:pt>
                <c:pt idx="78894">
                  <c:v>887202320.60000002</c:v>
                </c:pt>
                <c:pt idx="78895">
                  <c:v>887213566.10000002</c:v>
                </c:pt>
                <c:pt idx="78896">
                  <c:v>887224811.60000002</c:v>
                </c:pt>
                <c:pt idx="78897">
                  <c:v>887236057.10000002</c:v>
                </c:pt>
                <c:pt idx="78898">
                  <c:v>887247302.60000002</c:v>
                </c:pt>
                <c:pt idx="78899">
                  <c:v>887258548.10000002</c:v>
                </c:pt>
                <c:pt idx="78900">
                  <c:v>887269793.60000002</c:v>
                </c:pt>
                <c:pt idx="78901">
                  <c:v>887281039.10000002</c:v>
                </c:pt>
                <c:pt idx="78902">
                  <c:v>887292284.60000002</c:v>
                </c:pt>
                <c:pt idx="78903">
                  <c:v>887303530.10000002</c:v>
                </c:pt>
                <c:pt idx="78904">
                  <c:v>887314775.60000002</c:v>
                </c:pt>
                <c:pt idx="78905">
                  <c:v>887326021.10000002</c:v>
                </c:pt>
                <c:pt idx="78906">
                  <c:v>887337266.60000002</c:v>
                </c:pt>
                <c:pt idx="78907">
                  <c:v>887348512.10000002</c:v>
                </c:pt>
                <c:pt idx="78908">
                  <c:v>887359757.60000002</c:v>
                </c:pt>
                <c:pt idx="78909">
                  <c:v>887371003.10000002</c:v>
                </c:pt>
                <c:pt idx="78910">
                  <c:v>887382248.60000002</c:v>
                </c:pt>
                <c:pt idx="78911">
                  <c:v>887393494.10000002</c:v>
                </c:pt>
                <c:pt idx="78912">
                  <c:v>887404739.60000002</c:v>
                </c:pt>
                <c:pt idx="78913">
                  <c:v>887415985.10000002</c:v>
                </c:pt>
                <c:pt idx="78914">
                  <c:v>887427230.60000002</c:v>
                </c:pt>
                <c:pt idx="78915">
                  <c:v>887438476.10000002</c:v>
                </c:pt>
                <c:pt idx="78916">
                  <c:v>887449721.60000002</c:v>
                </c:pt>
                <c:pt idx="78917">
                  <c:v>887460967.10000002</c:v>
                </c:pt>
                <c:pt idx="78918">
                  <c:v>887472212.60000002</c:v>
                </c:pt>
                <c:pt idx="78919">
                  <c:v>887483458.10000002</c:v>
                </c:pt>
                <c:pt idx="78920">
                  <c:v>887494703.60000002</c:v>
                </c:pt>
                <c:pt idx="78921">
                  <c:v>887505949.10000002</c:v>
                </c:pt>
                <c:pt idx="78922">
                  <c:v>887517194.60000002</c:v>
                </c:pt>
                <c:pt idx="78923">
                  <c:v>887528440.10000002</c:v>
                </c:pt>
                <c:pt idx="78924">
                  <c:v>887539685.60000002</c:v>
                </c:pt>
                <c:pt idx="78925">
                  <c:v>887550931.10000002</c:v>
                </c:pt>
                <c:pt idx="78926">
                  <c:v>887562176.60000002</c:v>
                </c:pt>
                <c:pt idx="78927">
                  <c:v>887573422.10000002</c:v>
                </c:pt>
                <c:pt idx="78928">
                  <c:v>887584667.60000002</c:v>
                </c:pt>
                <c:pt idx="78929">
                  <c:v>887595913.10000002</c:v>
                </c:pt>
                <c:pt idx="78930">
                  <c:v>887607158.60000002</c:v>
                </c:pt>
                <c:pt idx="78931">
                  <c:v>887618404.10000002</c:v>
                </c:pt>
                <c:pt idx="78932">
                  <c:v>887629649.60000002</c:v>
                </c:pt>
                <c:pt idx="78933">
                  <c:v>887640895.10000002</c:v>
                </c:pt>
                <c:pt idx="78934">
                  <c:v>887652140.60000002</c:v>
                </c:pt>
                <c:pt idx="78935">
                  <c:v>887663386.10000002</c:v>
                </c:pt>
                <c:pt idx="78936">
                  <c:v>887674631.60000002</c:v>
                </c:pt>
                <c:pt idx="78937">
                  <c:v>887685877.10000002</c:v>
                </c:pt>
                <c:pt idx="78938">
                  <c:v>887697122.60000002</c:v>
                </c:pt>
                <c:pt idx="78939">
                  <c:v>887708368.10000002</c:v>
                </c:pt>
                <c:pt idx="78940">
                  <c:v>887719613.5</c:v>
                </c:pt>
                <c:pt idx="78941">
                  <c:v>887730859</c:v>
                </c:pt>
                <c:pt idx="78942">
                  <c:v>887742104.5</c:v>
                </c:pt>
                <c:pt idx="78943">
                  <c:v>887753350</c:v>
                </c:pt>
                <c:pt idx="78944">
                  <c:v>887764595.5</c:v>
                </c:pt>
                <c:pt idx="78945">
                  <c:v>887775841</c:v>
                </c:pt>
                <c:pt idx="78946">
                  <c:v>887787086.5</c:v>
                </c:pt>
                <c:pt idx="78947">
                  <c:v>887798332</c:v>
                </c:pt>
                <c:pt idx="78948">
                  <c:v>887809577.5</c:v>
                </c:pt>
                <c:pt idx="78949">
                  <c:v>887820823</c:v>
                </c:pt>
                <c:pt idx="78950">
                  <c:v>887832068.5</c:v>
                </c:pt>
                <c:pt idx="78951">
                  <c:v>887843314</c:v>
                </c:pt>
                <c:pt idx="78952">
                  <c:v>887854559.5</c:v>
                </c:pt>
                <c:pt idx="78953">
                  <c:v>887865805</c:v>
                </c:pt>
                <c:pt idx="78954">
                  <c:v>887877050.5</c:v>
                </c:pt>
                <c:pt idx="78955">
                  <c:v>887888296</c:v>
                </c:pt>
                <c:pt idx="78956">
                  <c:v>887899541.5</c:v>
                </c:pt>
                <c:pt idx="78957">
                  <c:v>887910787</c:v>
                </c:pt>
                <c:pt idx="78958">
                  <c:v>887922032.5</c:v>
                </c:pt>
                <c:pt idx="78959">
                  <c:v>887933278</c:v>
                </c:pt>
                <c:pt idx="78960">
                  <c:v>887944523.5</c:v>
                </c:pt>
                <c:pt idx="78961">
                  <c:v>887955769</c:v>
                </c:pt>
                <c:pt idx="78962">
                  <c:v>887967014.5</c:v>
                </c:pt>
                <c:pt idx="78963">
                  <c:v>887978260</c:v>
                </c:pt>
                <c:pt idx="78964">
                  <c:v>887989505.5</c:v>
                </c:pt>
                <c:pt idx="78965">
                  <c:v>888000751</c:v>
                </c:pt>
                <c:pt idx="78966">
                  <c:v>888011996.5</c:v>
                </c:pt>
                <c:pt idx="78967">
                  <c:v>888023242</c:v>
                </c:pt>
                <c:pt idx="78968">
                  <c:v>888034487.5</c:v>
                </c:pt>
                <c:pt idx="78969">
                  <c:v>888045733</c:v>
                </c:pt>
                <c:pt idx="78970">
                  <c:v>888056978.5</c:v>
                </c:pt>
                <c:pt idx="78971">
                  <c:v>888068224</c:v>
                </c:pt>
                <c:pt idx="78972">
                  <c:v>888079469.5</c:v>
                </c:pt>
                <c:pt idx="78973">
                  <c:v>888090715</c:v>
                </c:pt>
                <c:pt idx="78974">
                  <c:v>888101960.5</c:v>
                </c:pt>
                <c:pt idx="78975">
                  <c:v>888113206</c:v>
                </c:pt>
                <c:pt idx="78976">
                  <c:v>888124451.5</c:v>
                </c:pt>
                <c:pt idx="78977">
                  <c:v>888135697</c:v>
                </c:pt>
                <c:pt idx="78978">
                  <c:v>888146942.5</c:v>
                </c:pt>
                <c:pt idx="78979">
                  <c:v>888158188</c:v>
                </c:pt>
                <c:pt idx="78980">
                  <c:v>888169433.5</c:v>
                </c:pt>
                <c:pt idx="78981">
                  <c:v>888180679</c:v>
                </c:pt>
                <c:pt idx="78982">
                  <c:v>888191924.5</c:v>
                </c:pt>
                <c:pt idx="78983">
                  <c:v>888203170</c:v>
                </c:pt>
                <c:pt idx="78984">
                  <c:v>888214415.5</c:v>
                </c:pt>
                <c:pt idx="78985">
                  <c:v>888225661</c:v>
                </c:pt>
                <c:pt idx="78986">
                  <c:v>888236906.5</c:v>
                </c:pt>
                <c:pt idx="78987">
                  <c:v>888248152</c:v>
                </c:pt>
                <c:pt idx="78988">
                  <c:v>888259397.5</c:v>
                </c:pt>
                <c:pt idx="78989">
                  <c:v>888270643</c:v>
                </c:pt>
                <c:pt idx="78990">
                  <c:v>888281888.5</c:v>
                </c:pt>
                <c:pt idx="78991">
                  <c:v>888293133.89999998</c:v>
                </c:pt>
                <c:pt idx="78992">
                  <c:v>888304379.39999998</c:v>
                </c:pt>
                <c:pt idx="78993">
                  <c:v>888315624.89999998</c:v>
                </c:pt>
                <c:pt idx="78994">
                  <c:v>888326870.39999998</c:v>
                </c:pt>
                <c:pt idx="78995">
                  <c:v>888338115.89999998</c:v>
                </c:pt>
                <c:pt idx="78996">
                  <c:v>888349361.39999998</c:v>
                </c:pt>
                <c:pt idx="78997">
                  <c:v>888360606.89999998</c:v>
                </c:pt>
                <c:pt idx="78998">
                  <c:v>888371852.39999998</c:v>
                </c:pt>
                <c:pt idx="78999">
                  <c:v>888383097.89999998</c:v>
                </c:pt>
                <c:pt idx="79000">
                  <c:v>888394343.39999998</c:v>
                </c:pt>
                <c:pt idx="79001">
                  <c:v>888405588.89999998</c:v>
                </c:pt>
                <c:pt idx="79002">
                  <c:v>888416834.39999998</c:v>
                </c:pt>
                <c:pt idx="79003">
                  <c:v>888428079.89999998</c:v>
                </c:pt>
                <c:pt idx="79004">
                  <c:v>888439325.39999998</c:v>
                </c:pt>
                <c:pt idx="79005">
                  <c:v>888450570.89999998</c:v>
                </c:pt>
                <c:pt idx="79006">
                  <c:v>888461816.39999998</c:v>
                </c:pt>
                <c:pt idx="79007">
                  <c:v>888473061.89999998</c:v>
                </c:pt>
                <c:pt idx="79008">
                  <c:v>888484307.39999998</c:v>
                </c:pt>
                <c:pt idx="79009">
                  <c:v>888495552.89999998</c:v>
                </c:pt>
                <c:pt idx="79010">
                  <c:v>888506798.39999998</c:v>
                </c:pt>
                <c:pt idx="79011">
                  <c:v>888518043.89999998</c:v>
                </c:pt>
                <c:pt idx="79012">
                  <c:v>888529289.39999998</c:v>
                </c:pt>
                <c:pt idx="79013">
                  <c:v>888540534.89999998</c:v>
                </c:pt>
                <c:pt idx="79014">
                  <c:v>888551780.39999998</c:v>
                </c:pt>
                <c:pt idx="79015">
                  <c:v>888563025.89999998</c:v>
                </c:pt>
                <c:pt idx="79016">
                  <c:v>888574271.39999998</c:v>
                </c:pt>
                <c:pt idx="79017">
                  <c:v>888585516.89999998</c:v>
                </c:pt>
                <c:pt idx="79018">
                  <c:v>888596762.39999998</c:v>
                </c:pt>
                <c:pt idx="79019">
                  <c:v>888608007.89999998</c:v>
                </c:pt>
                <c:pt idx="79020">
                  <c:v>888619253.39999998</c:v>
                </c:pt>
                <c:pt idx="79021">
                  <c:v>888630498.89999998</c:v>
                </c:pt>
                <c:pt idx="79022">
                  <c:v>888641744.39999998</c:v>
                </c:pt>
                <c:pt idx="79023">
                  <c:v>888652989.89999998</c:v>
                </c:pt>
                <c:pt idx="79024">
                  <c:v>888664235.39999998</c:v>
                </c:pt>
                <c:pt idx="79025">
                  <c:v>888675480.89999998</c:v>
                </c:pt>
                <c:pt idx="79026">
                  <c:v>888686726.39999998</c:v>
                </c:pt>
                <c:pt idx="79027">
                  <c:v>888697971.89999998</c:v>
                </c:pt>
                <c:pt idx="79028">
                  <c:v>888709217.39999998</c:v>
                </c:pt>
                <c:pt idx="79029">
                  <c:v>888720462.89999998</c:v>
                </c:pt>
                <c:pt idx="79030">
                  <c:v>888731708.39999998</c:v>
                </c:pt>
                <c:pt idx="79031">
                  <c:v>888742953.89999998</c:v>
                </c:pt>
                <c:pt idx="79032">
                  <c:v>888754199.39999998</c:v>
                </c:pt>
                <c:pt idx="79033">
                  <c:v>888765444.89999998</c:v>
                </c:pt>
                <c:pt idx="79034">
                  <c:v>888776690.39999998</c:v>
                </c:pt>
                <c:pt idx="79035">
                  <c:v>888787935.89999998</c:v>
                </c:pt>
                <c:pt idx="79036">
                  <c:v>888799181.39999998</c:v>
                </c:pt>
                <c:pt idx="79037">
                  <c:v>888810426.89999998</c:v>
                </c:pt>
                <c:pt idx="79038">
                  <c:v>888821672.39999998</c:v>
                </c:pt>
                <c:pt idx="79039">
                  <c:v>888832917.89999998</c:v>
                </c:pt>
                <c:pt idx="79040">
                  <c:v>888844163.39999998</c:v>
                </c:pt>
                <c:pt idx="79041">
                  <c:v>888855408.79999995</c:v>
                </c:pt>
                <c:pt idx="79042">
                  <c:v>888866654.29999995</c:v>
                </c:pt>
                <c:pt idx="79043">
                  <c:v>888877899.79999995</c:v>
                </c:pt>
                <c:pt idx="79044">
                  <c:v>888889145.29999995</c:v>
                </c:pt>
                <c:pt idx="79045">
                  <c:v>888900390.79999995</c:v>
                </c:pt>
                <c:pt idx="79046">
                  <c:v>888911636.29999995</c:v>
                </c:pt>
                <c:pt idx="79047">
                  <c:v>888922881.79999995</c:v>
                </c:pt>
                <c:pt idx="79048">
                  <c:v>888934127.29999995</c:v>
                </c:pt>
                <c:pt idx="79049">
                  <c:v>888945372.79999995</c:v>
                </c:pt>
                <c:pt idx="79050">
                  <c:v>888956618.29999995</c:v>
                </c:pt>
                <c:pt idx="79051">
                  <c:v>888967863.79999995</c:v>
                </c:pt>
                <c:pt idx="79052">
                  <c:v>888979109.29999995</c:v>
                </c:pt>
                <c:pt idx="79053">
                  <c:v>888990354.79999995</c:v>
                </c:pt>
                <c:pt idx="79054">
                  <c:v>889001600.29999995</c:v>
                </c:pt>
                <c:pt idx="79055">
                  <c:v>889012845.79999995</c:v>
                </c:pt>
                <c:pt idx="79056">
                  <c:v>889024091.29999995</c:v>
                </c:pt>
                <c:pt idx="79057">
                  <c:v>889035336.79999995</c:v>
                </c:pt>
                <c:pt idx="79058">
                  <c:v>889046582.29999995</c:v>
                </c:pt>
                <c:pt idx="79059">
                  <c:v>889057827.79999995</c:v>
                </c:pt>
                <c:pt idx="79060">
                  <c:v>889069073.29999995</c:v>
                </c:pt>
                <c:pt idx="79061">
                  <c:v>889080318.79999995</c:v>
                </c:pt>
                <c:pt idx="79062">
                  <c:v>889091564.29999995</c:v>
                </c:pt>
                <c:pt idx="79063">
                  <c:v>889102809.79999995</c:v>
                </c:pt>
                <c:pt idx="79064">
                  <c:v>889114055.29999995</c:v>
                </c:pt>
                <c:pt idx="79065">
                  <c:v>889125300.79999995</c:v>
                </c:pt>
                <c:pt idx="79066">
                  <c:v>889136546.29999995</c:v>
                </c:pt>
                <c:pt idx="79067">
                  <c:v>889147791.79999995</c:v>
                </c:pt>
                <c:pt idx="79068">
                  <c:v>889159037.29999995</c:v>
                </c:pt>
                <c:pt idx="79069">
                  <c:v>889170282.79999995</c:v>
                </c:pt>
                <c:pt idx="79070">
                  <c:v>889181528.29999995</c:v>
                </c:pt>
                <c:pt idx="79071">
                  <c:v>889192773.79999995</c:v>
                </c:pt>
                <c:pt idx="79072">
                  <c:v>889204019.29999995</c:v>
                </c:pt>
                <c:pt idx="79073">
                  <c:v>889215264.79999995</c:v>
                </c:pt>
                <c:pt idx="79074">
                  <c:v>889226510.29999995</c:v>
                </c:pt>
                <c:pt idx="79075">
                  <c:v>889237755.79999995</c:v>
                </c:pt>
                <c:pt idx="79076">
                  <c:v>889249001.29999995</c:v>
                </c:pt>
                <c:pt idx="79077">
                  <c:v>889260246.79999995</c:v>
                </c:pt>
                <c:pt idx="79078">
                  <c:v>889271492.29999995</c:v>
                </c:pt>
                <c:pt idx="79079">
                  <c:v>889282737.79999995</c:v>
                </c:pt>
                <c:pt idx="79080">
                  <c:v>889293983.29999995</c:v>
                </c:pt>
                <c:pt idx="79081">
                  <c:v>889305228.79999995</c:v>
                </c:pt>
                <c:pt idx="79082">
                  <c:v>889316474.29999995</c:v>
                </c:pt>
                <c:pt idx="79083">
                  <c:v>889327719.79999995</c:v>
                </c:pt>
                <c:pt idx="79084">
                  <c:v>889338965.29999995</c:v>
                </c:pt>
                <c:pt idx="79085">
                  <c:v>889350210.79999995</c:v>
                </c:pt>
                <c:pt idx="79086">
                  <c:v>889361456.29999995</c:v>
                </c:pt>
                <c:pt idx="79087">
                  <c:v>889372701.79999995</c:v>
                </c:pt>
                <c:pt idx="79088">
                  <c:v>889383947.29999995</c:v>
                </c:pt>
                <c:pt idx="79089">
                  <c:v>889395192.79999995</c:v>
                </c:pt>
                <c:pt idx="79090">
                  <c:v>889406438.29999995</c:v>
                </c:pt>
                <c:pt idx="79091">
                  <c:v>889417683.79999995</c:v>
                </c:pt>
                <c:pt idx="79092">
                  <c:v>889428929.20000005</c:v>
                </c:pt>
                <c:pt idx="79093">
                  <c:v>889440174.70000005</c:v>
                </c:pt>
                <c:pt idx="79094">
                  <c:v>889451420.20000005</c:v>
                </c:pt>
                <c:pt idx="79095">
                  <c:v>889462665.70000005</c:v>
                </c:pt>
                <c:pt idx="79096">
                  <c:v>889473911.20000005</c:v>
                </c:pt>
                <c:pt idx="79097">
                  <c:v>889485156.70000005</c:v>
                </c:pt>
                <c:pt idx="79098">
                  <c:v>889496402.20000005</c:v>
                </c:pt>
                <c:pt idx="79099">
                  <c:v>889507647.70000005</c:v>
                </c:pt>
                <c:pt idx="79100">
                  <c:v>889518893.20000005</c:v>
                </c:pt>
                <c:pt idx="79101">
                  <c:v>889530138.70000005</c:v>
                </c:pt>
                <c:pt idx="79102">
                  <c:v>889541384.20000005</c:v>
                </c:pt>
                <c:pt idx="79103">
                  <c:v>889552629.70000005</c:v>
                </c:pt>
                <c:pt idx="79104">
                  <c:v>889563875.20000005</c:v>
                </c:pt>
                <c:pt idx="79105">
                  <c:v>889575120.70000005</c:v>
                </c:pt>
                <c:pt idx="79106">
                  <c:v>889586366.20000005</c:v>
                </c:pt>
                <c:pt idx="79107">
                  <c:v>889597611.70000005</c:v>
                </c:pt>
                <c:pt idx="79108">
                  <c:v>889608857.20000005</c:v>
                </c:pt>
                <c:pt idx="79109">
                  <c:v>889620102.70000005</c:v>
                </c:pt>
                <c:pt idx="79110">
                  <c:v>889631348.20000005</c:v>
                </c:pt>
                <c:pt idx="79111">
                  <c:v>889642593.70000005</c:v>
                </c:pt>
                <c:pt idx="79112">
                  <c:v>889653839.20000005</c:v>
                </c:pt>
                <c:pt idx="79113">
                  <c:v>889665084.70000005</c:v>
                </c:pt>
                <c:pt idx="79114">
                  <c:v>889676330.20000005</c:v>
                </c:pt>
                <c:pt idx="79115">
                  <c:v>889687575.70000005</c:v>
                </c:pt>
                <c:pt idx="79116">
                  <c:v>889698821.20000005</c:v>
                </c:pt>
                <c:pt idx="79117">
                  <c:v>889710066.70000005</c:v>
                </c:pt>
                <c:pt idx="79118">
                  <c:v>889721312.20000005</c:v>
                </c:pt>
                <c:pt idx="79119">
                  <c:v>889732557.70000005</c:v>
                </c:pt>
                <c:pt idx="79120">
                  <c:v>889743803.20000005</c:v>
                </c:pt>
                <c:pt idx="79121">
                  <c:v>889755048.70000005</c:v>
                </c:pt>
                <c:pt idx="79122">
                  <c:v>889766294.20000005</c:v>
                </c:pt>
                <c:pt idx="79123">
                  <c:v>889777539.70000005</c:v>
                </c:pt>
                <c:pt idx="79124">
                  <c:v>889788785.20000005</c:v>
                </c:pt>
                <c:pt idx="79125">
                  <c:v>889800030.70000005</c:v>
                </c:pt>
                <c:pt idx="79126">
                  <c:v>889811276.20000005</c:v>
                </c:pt>
                <c:pt idx="79127">
                  <c:v>889822521.70000005</c:v>
                </c:pt>
                <c:pt idx="79128">
                  <c:v>889833767.20000005</c:v>
                </c:pt>
                <c:pt idx="79129">
                  <c:v>889845012.70000005</c:v>
                </c:pt>
                <c:pt idx="79130">
                  <c:v>889856258.20000005</c:v>
                </c:pt>
                <c:pt idx="79131">
                  <c:v>889867503.70000005</c:v>
                </c:pt>
                <c:pt idx="79132">
                  <c:v>889878749.20000005</c:v>
                </c:pt>
                <c:pt idx="79133">
                  <c:v>889889994.70000005</c:v>
                </c:pt>
                <c:pt idx="79134">
                  <c:v>889901240.20000005</c:v>
                </c:pt>
                <c:pt idx="79135">
                  <c:v>889912485.70000005</c:v>
                </c:pt>
                <c:pt idx="79136">
                  <c:v>889923731.20000005</c:v>
                </c:pt>
                <c:pt idx="79137">
                  <c:v>889934976.70000005</c:v>
                </c:pt>
                <c:pt idx="79138">
                  <c:v>889946222.20000005</c:v>
                </c:pt>
                <c:pt idx="79139">
                  <c:v>889957467.70000005</c:v>
                </c:pt>
                <c:pt idx="79140">
                  <c:v>889968713.20000005</c:v>
                </c:pt>
                <c:pt idx="79141">
                  <c:v>889979958.70000005</c:v>
                </c:pt>
                <c:pt idx="79142">
                  <c:v>889991204.10000002</c:v>
                </c:pt>
                <c:pt idx="79143">
                  <c:v>890002449.60000002</c:v>
                </c:pt>
                <c:pt idx="79144">
                  <c:v>890013695.10000002</c:v>
                </c:pt>
                <c:pt idx="79145">
                  <c:v>890024940.60000002</c:v>
                </c:pt>
                <c:pt idx="79146">
                  <c:v>890036186.10000002</c:v>
                </c:pt>
                <c:pt idx="79147">
                  <c:v>890047431.60000002</c:v>
                </c:pt>
                <c:pt idx="79148">
                  <c:v>890058677.10000002</c:v>
                </c:pt>
                <c:pt idx="79149">
                  <c:v>890069922.60000002</c:v>
                </c:pt>
                <c:pt idx="79150">
                  <c:v>890081168.10000002</c:v>
                </c:pt>
                <c:pt idx="79151">
                  <c:v>890092413.60000002</c:v>
                </c:pt>
                <c:pt idx="79152">
                  <c:v>890103659.10000002</c:v>
                </c:pt>
                <c:pt idx="79153">
                  <c:v>890114904.60000002</c:v>
                </c:pt>
                <c:pt idx="79154">
                  <c:v>890126150.10000002</c:v>
                </c:pt>
                <c:pt idx="79155">
                  <c:v>890137395.60000002</c:v>
                </c:pt>
                <c:pt idx="79156">
                  <c:v>890148641.10000002</c:v>
                </c:pt>
                <c:pt idx="79157">
                  <c:v>890159886.60000002</c:v>
                </c:pt>
                <c:pt idx="79158">
                  <c:v>890171132.10000002</c:v>
                </c:pt>
                <c:pt idx="79159">
                  <c:v>890182377.60000002</c:v>
                </c:pt>
                <c:pt idx="79160">
                  <c:v>890193623.10000002</c:v>
                </c:pt>
                <c:pt idx="79161">
                  <c:v>890204868.60000002</c:v>
                </c:pt>
                <c:pt idx="79162">
                  <c:v>890216114.10000002</c:v>
                </c:pt>
                <c:pt idx="79163">
                  <c:v>890227359.60000002</c:v>
                </c:pt>
                <c:pt idx="79164">
                  <c:v>890238605.10000002</c:v>
                </c:pt>
                <c:pt idx="79165">
                  <c:v>890249850.60000002</c:v>
                </c:pt>
                <c:pt idx="79166">
                  <c:v>890261096.10000002</c:v>
                </c:pt>
                <c:pt idx="79167">
                  <c:v>890272341.60000002</c:v>
                </c:pt>
                <c:pt idx="79168">
                  <c:v>890283587.10000002</c:v>
                </c:pt>
                <c:pt idx="79169">
                  <c:v>890294832.60000002</c:v>
                </c:pt>
                <c:pt idx="79170">
                  <c:v>890306078.10000002</c:v>
                </c:pt>
                <c:pt idx="79171">
                  <c:v>890317323.60000002</c:v>
                </c:pt>
                <c:pt idx="79172">
                  <c:v>890328569.10000002</c:v>
                </c:pt>
                <c:pt idx="79173">
                  <c:v>890339814.60000002</c:v>
                </c:pt>
                <c:pt idx="79174">
                  <c:v>890351060.10000002</c:v>
                </c:pt>
                <c:pt idx="79175">
                  <c:v>890362305.60000002</c:v>
                </c:pt>
                <c:pt idx="79176">
                  <c:v>890373551.10000002</c:v>
                </c:pt>
                <c:pt idx="79177">
                  <c:v>890384796.60000002</c:v>
                </c:pt>
                <c:pt idx="79178">
                  <c:v>890396042.10000002</c:v>
                </c:pt>
                <c:pt idx="79179">
                  <c:v>890407287.60000002</c:v>
                </c:pt>
                <c:pt idx="79180">
                  <c:v>890418533.10000002</c:v>
                </c:pt>
                <c:pt idx="79181">
                  <c:v>890429778.60000002</c:v>
                </c:pt>
                <c:pt idx="79182">
                  <c:v>890441024.10000002</c:v>
                </c:pt>
                <c:pt idx="79183">
                  <c:v>890452269.60000002</c:v>
                </c:pt>
                <c:pt idx="79184">
                  <c:v>890463515.10000002</c:v>
                </c:pt>
                <c:pt idx="79185">
                  <c:v>890474760.60000002</c:v>
                </c:pt>
                <c:pt idx="79186">
                  <c:v>890486006.10000002</c:v>
                </c:pt>
                <c:pt idx="79187">
                  <c:v>890497251.60000002</c:v>
                </c:pt>
                <c:pt idx="79188">
                  <c:v>890508497.10000002</c:v>
                </c:pt>
                <c:pt idx="79189">
                  <c:v>890519742.60000002</c:v>
                </c:pt>
                <c:pt idx="79190">
                  <c:v>890530988.10000002</c:v>
                </c:pt>
                <c:pt idx="79191">
                  <c:v>890542233.60000002</c:v>
                </c:pt>
                <c:pt idx="79192">
                  <c:v>890553479.10000002</c:v>
                </c:pt>
                <c:pt idx="79193">
                  <c:v>890564724.5</c:v>
                </c:pt>
                <c:pt idx="79194">
                  <c:v>890575970</c:v>
                </c:pt>
                <c:pt idx="79195">
                  <c:v>890587215.5</c:v>
                </c:pt>
                <c:pt idx="79196">
                  <c:v>890598461</c:v>
                </c:pt>
                <c:pt idx="79197">
                  <c:v>890609706.5</c:v>
                </c:pt>
                <c:pt idx="79198">
                  <c:v>890620952</c:v>
                </c:pt>
                <c:pt idx="79199">
                  <c:v>890632197.5</c:v>
                </c:pt>
                <c:pt idx="79200">
                  <c:v>890643443</c:v>
                </c:pt>
                <c:pt idx="79201">
                  <c:v>890654688.5</c:v>
                </c:pt>
                <c:pt idx="79202">
                  <c:v>890665934</c:v>
                </c:pt>
                <c:pt idx="79203">
                  <c:v>890677179.5</c:v>
                </c:pt>
                <c:pt idx="79204">
                  <c:v>890688425</c:v>
                </c:pt>
                <c:pt idx="79205">
                  <c:v>890699670.5</c:v>
                </c:pt>
                <c:pt idx="79206">
                  <c:v>890710916</c:v>
                </c:pt>
                <c:pt idx="79207">
                  <c:v>890722161.5</c:v>
                </c:pt>
                <c:pt idx="79208">
                  <c:v>890733407</c:v>
                </c:pt>
                <c:pt idx="79209">
                  <c:v>890744652.5</c:v>
                </c:pt>
                <c:pt idx="79210">
                  <c:v>890755898</c:v>
                </c:pt>
                <c:pt idx="79211">
                  <c:v>890767143.5</c:v>
                </c:pt>
                <c:pt idx="79212">
                  <c:v>890778389</c:v>
                </c:pt>
                <c:pt idx="79213">
                  <c:v>890789634.5</c:v>
                </c:pt>
                <c:pt idx="79214">
                  <c:v>890800880</c:v>
                </c:pt>
                <c:pt idx="79215">
                  <c:v>890812125.5</c:v>
                </c:pt>
                <c:pt idx="79216">
                  <c:v>890823371</c:v>
                </c:pt>
                <c:pt idx="79217">
                  <c:v>890834616.5</c:v>
                </c:pt>
                <c:pt idx="79218">
                  <c:v>890845862</c:v>
                </c:pt>
                <c:pt idx="79219">
                  <c:v>890857107.5</c:v>
                </c:pt>
                <c:pt idx="79220">
                  <c:v>890868353</c:v>
                </c:pt>
                <c:pt idx="79221">
                  <c:v>890879598.5</c:v>
                </c:pt>
                <c:pt idx="79222">
                  <c:v>890890844</c:v>
                </c:pt>
                <c:pt idx="79223">
                  <c:v>890902089.5</c:v>
                </c:pt>
                <c:pt idx="79224">
                  <c:v>890913335</c:v>
                </c:pt>
                <c:pt idx="79225">
                  <c:v>890924580.5</c:v>
                </c:pt>
                <c:pt idx="79226">
                  <c:v>890935826</c:v>
                </c:pt>
                <c:pt idx="79227">
                  <c:v>890947071.5</c:v>
                </c:pt>
                <c:pt idx="79228">
                  <c:v>890958317</c:v>
                </c:pt>
                <c:pt idx="79229">
                  <c:v>890969562.5</c:v>
                </c:pt>
                <c:pt idx="79230">
                  <c:v>890980808</c:v>
                </c:pt>
                <c:pt idx="79231">
                  <c:v>890992053.5</c:v>
                </c:pt>
                <c:pt idx="79232">
                  <c:v>891003299</c:v>
                </c:pt>
                <c:pt idx="79233">
                  <c:v>891014544.5</c:v>
                </c:pt>
                <c:pt idx="79234">
                  <c:v>891025790</c:v>
                </c:pt>
                <c:pt idx="79235">
                  <c:v>891037035.5</c:v>
                </c:pt>
                <c:pt idx="79236">
                  <c:v>891048281</c:v>
                </c:pt>
                <c:pt idx="79237">
                  <c:v>891059526.5</c:v>
                </c:pt>
                <c:pt idx="79238">
                  <c:v>891070772</c:v>
                </c:pt>
                <c:pt idx="79239">
                  <c:v>891082017.5</c:v>
                </c:pt>
                <c:pt idx="79240">
                  <c:v>891093263</c:v>
                </c:pt>
                <c:pt idx="79241">
                  <c:v>891104508.5</c:v>
                </c:pt>
                <c:pt idx="79242">
                  <c:v>891115754</c:v>
                </c:pt>
                <c:pt idx="79243">
                  <c:v>891126999.39999998</c:v>
                </c:pt>
                <c:pt idx="79244">
                  <c:v>891138244.89999998</c:v>
                </c:pt>
                <c:pt idx="79245">
                  <c:v>891149490.39999998</c:v>
                </c:pt>
                <c:pt idx="79246">
                  <c:v>891160735.89999998</c:v>
                </c:pt>
                <c:pt idx="79247">
                  <c:v>891171981.39999998</c:v>
                </c:pt>
                <c:pt idx="79248">
                  <c:v>891183226.89999998</c:v>
                </c:pt>
                <c:pt idx="79249">
                  <c:v>891194472.39999998</c:v>
                </c:pt>
                <c:pt idx="79250">
                  <c:v>891205717.89999998</c:v>
                </c:pt>
                <c:pt idx="79251">
                  <c:v>891216963.39999998</c:v>
                </c:pt>
                <c:pt idx="79252">
                  <c:v>891228208.89999998</c:v>
                </c:pt>
                <c:pt idx="79253">
                  <c:v>891239454.39999998</c:v>
                </c:pt>
                <c:pt idx="79254">
                  <c:v>891250699.89999998</c:v>
                </c:pt>
                <c:pt idx="79255">
                  <c:v>891261945.39999998</c:v>
                </c:pt>
                <c:pt idx="79256">
                  <c:v>891273190.89999998</c:v>
                </c:pt>
                <c:pt idx="79257">
                  <c:v>891284436.39999998</c:v>
                </c:pt>
                <c:pt idx="79258">
                  <c:v>891295681.89999998</c:v>
                </c:pt>
                <c:pt idx="79259">
                  <c:v>891306927.39999998</c:v>
                </c:pt>
                <c:pt idx="79260">
                  <c:v>891318172.89999998</c:v>
                </c:pt>
                <c:pt idx="79261">
                  <c:v>891329418.39999998</c:v>
                </c:pt>
                <c:pt idx="79262">
                  <c:v>891340663.89999998</c:v>
                </c:pt>
                <c:pt idx="79263">
                  <c:v>891351909.39999998</c:v>
                </c:pt>
                <c:pt idx="79264">
                  <c:v>891363154.89999998</c:v>
                </c:pt>
                <c:pt idx="79265">
                  <c:v>891374400.39999998</c:v>
                </c:pt>
                <c:pt idx="79266">
                  <c:v>891385645.89999998</c:v>
                </c:pt>
                <c:pt idx="79267">
                  <c:v>891396891.39999998</c:v>
                </c:pt>
                <c:pt idx="79268">
                  <c:v>891408136.89999998</c:v>
                </c:pt>
                <c:pt idx="79269">
                  <c:v>891419382.39999998</c:v>
                </c:pt>
                <c:pt idx="79270">
                  <c:v>891430627.89999998</c:v>
                </c:pt>
                <c:pt idx="79271">
                  <c:v>891441873.39999998</c:v>
                </c:pt>
                <c:pt idx="79272">
                  <c:v>891453118.89999998</c:v>
                </c:pt>
                <c:pt idx="79273">
                  <c:v>891464364.39999998</c:v>
                </c:pt>
                <c:pt idx="79274">
                  <c:v>891475609.89999998</c:v>
                </c:pt>
                <c:pt idx="79275">
                  <c:v>891486855.39999998</c:v>
                </c:pt>
                <c:pt idx="79276">
                  <c:v>891498100.89999998</c:v>
                </c:pt>
                <c:pt idx="79277">
                  <c:v>891509346.39999998</c:v>
                </c:pt>
                <c:pt idx="79278">
                  <c:v>891520591.89999998</c:v>
                </c:pt>
                <c:pt idx="79279">
                  <c:v>891531837.39999998</c:v>
                </c:pt>
                <c:pt idx="79280">
                  <c:v>891543082.89999998</c:v>
                </c:pt>
                <c:pt idx="79281">
                  <c:v>891554328.39999998</c:v>
                </c:pt>
                <c:pt idx="79282">
                  <c:v>891565573.89999998</c:v>
                </c:pt>
                <c:pt idx="79283">
                  <c:v>891576819.39999998</c:v>
                </c:pt>
                <c:pt idx="79284">
                  <c:v>891588064.89999998</c:v>
                </c:pt>
                <c:pt idx="79285">
                  <c:v>891599310.39999998</c:v>
                </c:pt>
                <c:pt idx="79286">
                  <c:v>891610555.89999998</c:v>
                </c:pt>
                <c:pt idx="79287">
                  <c:v>891621801.39999998</c:v>
                </c:pt>
                <c:pt idx="79288">
                  <c:v>891633046.89999998</c:v>
                </c:pt>
                <c:pt idx="79289">
                  <c:v>891644292.39999998</c:v>
                </c:pt>
                <c:pt idx="79290">
                  <c:v>891655537.89999998</c:v>
                </c:pt>
                <c:pt idx="79291">
                  <c:v>891666783.39999998</c:v>
                </c:pt>
                <c:pt idx="79292">
                  <c:v>891678028.89999998</c:v>
                </c:pt>
                <c:pt idx="79293">
                  <c:v>891689274.39999998</c:v>
                </c:pt>
                <c:pt idx="79294">
                  <c:v>891700519.79999995</c:v>
                </c:pt>
                <c:pt idx="79295">
                  <c:v>891711765.29999995</c:v>
                </c:pt>
                <c:pt idx="79296">
                  <c:v>891723010.79999995</c:v>
                </c:pt>
                <c:pt idx="79297">
                  <c:v>891734256.29999995</c:v>
                </c:pt>
                <c:pt idx="79298">
                  <c:v>891745501.79999995</c:v>
                </c:pt>
                <c:pt idx="79299">
                  <c:v>891756747.29999995</c:v>
                </c:pt>
                <c:pt idx="79300">
                  <c:v>891767992.79999995</c:v>
                </c:pt>
                <c:pt idx="79301">
                  <c:v>891779238.29999995</c:v>
                </c:pt>
                <c:pt idx="79302">
                  <c:v>891790483.79999995</c:v>
                </c:pt>
                <c:pt idx="79303">
                  <c:v>891801729.29999995</c:v>
                </c:pt>
                <c:pt idx="79304">
                  <c:v>891812974.79999995</c:v>
                </c:pt>
                <c:pt idx="79305">
                  <c:v>891824220.29999995</c:v>
                </c:pt>
                <c:pt idx="79306">
                  <c:v>891835465.79999995</c:v>
                </c:pt>
                <c:pt idx="79307">
                  <c:v>891846711.29999995</c:v>
                </c:pt>
                <c:pt idx="79308">
                  <c:v>891857956.79999995</c:v>
                </c:pt>
                <c:pt idx="79309">
                  <c:v>891869202.29999995</c:v>
                </c:pt>
                <c:pt idx="79310">
                  <c:v>891880447.79999995</c:v>
                </c:pt>
                <c:pt idx="79311">
                  <c:v>891891693.29999995</c:v>
                </c:pt>
                <c:pt idx="79312">
                  <c:v>891902938.79999995</c:v>
                </c:pt>
                <c:pt idx="79313">
                  <c:v>891914184.29999995</c:v>
                </c:pt>
                <c:pt idx="79314">
                  <c:v>891925429.79999995</c:v>
                </c:pt>
                <c:pt idx="79315">
                  <c:v>891936675.29999995</c:v>
                </c:pt>
                <c:pt idx="79316">
                  <c:v>891947920.79999995</c:v>
                </c:pt>
                <c:pt idx="79317">
                  <c:v>891959166.29999995</c:v>
                </c:pt>
                <c:pt idx="79318">
                  <c:v>891970411.79999995</c:v>
                </c:pt>
                <c:pt idx="79319">
                  <c:v>891981657.29999995</c:v>
                </c:pt>
                <c:pt idx="79320">
                  <c:v>891992902.79999995</c:v>
                </c:pt>
                <c:pt idx="79321">
                  <c:v>892004148.29999995</c:v>
                </c:pt>
                <c:pt idx="79322">
                  <c:v>892015393.79999995</c:v>
                </c:pt>
                <c:pt idx="79323">
                  <c:v>892026639.29999995</c:v>
                </c:pt>
                <c:pt idx="79324">
                  <c:v>892037884.79999995</c:v>
                </c:pt>
                <c:pt idx="79325">
                  <c:v>892049130.29999995</c:v>
                </c:pt>
                <c:pt idx="79326">
                  <c:v>892060375.79999995</c:v>
                </c:pt>
                <c:pt idx="79327">
                  <c:v>892071621.29999995</c:v>
                </c:pt>
                <c:pt idx="79328">
                  <c:v>892082866.79999995</c:v>
                </c:pt>
                <c:pt idx="79329">
                  <c:v>892094112.29999995</c:v>
                </c:pt>
                <c:pt idx="79330">
                  <c:v>892105357.79999995</c:v>
                </c:pt>
                <c:pt idx="79331">
                  <c:v>892116603.29999995</c:v>
                </c:pt>
                <c:pt idx="79332">
                  <c:v>892127848.79999995</c:v>
                </c:pt>
                <c:pt idx="79333">
                  <c:v>892139094.29999995</c:v>
                </c:pt>
                <c:pt idx="79334">
                  <c:v>892150339.79999995</c:v>
                </c:pt>
                <c:pt idx="79335">
                  <c:v>892161585.29999995</c:v>
                </c:pt>
                <c:pt idx="79336">
                  <c:v>892172830.79999995</c:v>
                </c:pt>
                <c:pt idx="79337">
                  <c:v>892184076.29999995</c:v>
                </c:pt>
                <c:pt idx="79338">
                  <c:v>892195321.79999995</c:v>
                </c:pt>
                <c:pt idx="79339">
                  <c:v>892206567.29999995</c:v>
                </c:pt>
                <c:pt idx="79340">
                  <c:v>892217812.79999995</c:v>
                </c:pt>
                <c:pt idx="79341">
                  <c:v>892229058.29999995</c:v>
                </c:pt>
                <c:pt idx="79342">
                  <c:v>892240303.79999995</c:v>
                </c:pt>
                <c:pt idx="79343">
                  <c:v>892251549.29999995</c:v>
                </c:pt>
                <c:pt idx="79344">
                  <c:v>892262794.70000005</c:v>
                </c:pt>
                <c:pt idx="79345">
                  <c:v>892274040.20000005</c:v>
                </c:pt>
                <c:pt idx="79346">
                  <c:v>892285285.70000005</c:v>
                </c:pt>
                <c:pt idx="79347">
                  <c:v>892296531.20000005</c:v>
                </c:pt>
                <c:pt idx="79348">
                  <c:v>892307776.70000005</c:v>
                </c:pt>
                <c:pt idx="79349">
                  <c:v>892319022.20000005</c:v>
                </c:pt>
                <c:pt idx="79350">
                  <c:v>892330267.70000005</c:v>
                </c:pt>
                <c:pt idx="79351">
                  <c:v>892341513.20000005</c:v>
                </c:pt>
                <c:pt idx="79352">
                  <c:v>892352758.70000005</c:v>
                </c:pt>
                <c:pt idx="79353">
                  <c:v>892364004.20000005</c:v>
                </c:pt>
                <c:pt idx="79354">
                  <c:v>892375249.70000005</c:v>
                </c:pt>
                <c:pt idx="79355">
                  <c:v>892386495.20000005</c:v>
                </c:pt>
                <c:pt idx="79356">
                  <c:v>892397740.70000005</c:v>
                </c:pt>
                <c:pt idx="79357">
                  <c:v>892408986.20000005</c:v>
                </c:pt>
                <c:pt idx="79358">
                  <c:v>892420231.70000005</c:v>
                </c:pt>
                <c:pt idx="79359">
                  <c:v>892431477.20000005</c:v>
                </c:pt>
                <c:pt idx="79360">
                  <c:v>892442722.70000005</c:v>
                </c:pt>
                <c:pt idx="79361">
                  <c:v>892453968.20000005</c:v>
                </c:pt>
                <c:pt idx="79362">
                  <c:v>892465213.70000005</c:v>
                </c:pt>
                <c:pt idx="79363">
                  <c:v>892476459.20000005</c:v>
                </c:pt>
                <c:pt idx="79364">
                  <c:v>892487704.70000005</c:v>
                </c:pt>
                <c:pt idx="79365">
                  <c:v>892498950.20000005</c:v>
                </c:pt>
                <c:pt idx="79366">
                  <c:v>892510195.70000005</c:v>
                </c:pt>
                <c:pt idx="79367">
                  <c:v>892521441.20000005</c:v>
                </c:pt>
                <c:pt idx="79368">
                  <c:v>892532686.70000005</c:v>
                </c:pt>
                <c:pt idx="79369">
                  <c:v>892543932.20000005</c:v>
                </c:pt>
                <c:pt idx="79370">
                  <c:v>892555177.70000005</c:v>
                </c:pt>
                <c:pt idx="79371">
                  <c:v>892566423.20000005</c:v>
                </c:pt>
                <c:pt idx="79372">
                  <c:v>892577668.70000005</c:v>
                </c:pt>
                <c:pt idx="79373">
                  <c:v>892588914.20000005</c:v>
                </c:pt>
                <c:pt idx="79374">
                  <c:v>892600159.70000005</c:v>
                </c:pt>
                <c:pt idx="79375">
                  <c:v>892611405.20000005</c:v>
                </c:pt>
                <c:pt idx="79376">
                  <c:v>892622650.70000005</c:v>
                </c:pt>
                <c:pt idx="79377">
                  <c:v>892633896.20000005</c:v>
                </c:pt>
                <c:pt idx="79378">
                  <c:v>892645141.70000005</c:v>
                </c:pt>
                <c:pt idx="79379">
                  <c:v>892656387.20000005</c:v>
                </c:pt>
                <c:pt idx="79380">
                  <c:v>892667632.70000005</c:v>
                </c:pt>
                <c:pt idx="79381">
                  <c:v>892678878.20000005</c:v>
                </c:pt>
                <c:pt idx="79382">
                  <c:v>892690123.70000005</c:v>
                </c:pt>
                <c:pt idx="79383">
                  <c:v>892701369.20000005</c:v>
                </c:pt>
                <c:pt idx="79384">
                  <c:v>892712614.70000005</c:v>
                </c:pt>
                <c:pt idx="79385">
                  <c:v>892723860.20000005</c:v>
                </c:pt>
                <c:pt idx="79386">
                  <c:v>892735105.70000005</c:v>
                </c:pt>
                <c:pt idx="79387">
                  <c:v>892746351.20000005</c:v>
                </c:pt>
                <c:pt idx="79388">
                  <c:v>892757596.70000005</c:v>
                </c:pt>
                <c:pt idx="79389">
                  <c:v>892768842.20000005</c:v>
                </c:pt>
                <c:pt idx="79390">
                  <c:v>892780087.70000005</c:v>
                </c:pt>
                <c:pt idx="79391">
                  <c:v>892791333.20000005</c:v>
                </c:pt>
                <c:pt idx="79392">
                  <c:v>892802578.70000005</c:v>
                </c:pt>
                <c:pt idx="79393">
                  <c:v>892813824.20000005</c:v>
                </c:pt>
                <c:pt idx="79394">
                  <c:v>892825069.60000002</c:v>
                </c:pt>
                <c:pt idx="79395">
                  <c:v>892836315.10000002</c:v>
                </c:pt>
                <c:pt idx="79396">
                  <c:v>892847560.60000002</c:v>
                </c:pt>
                <c:pt idx="79397">
                  <c:v>892858806.10000002</c:v>
                </c:pt>
                <c:pt idx="79398">
                  <c:v>892870051.60000002</c:v>
                </c:pt>
                <c:pt idx="79399">
                  <c:v>892881297.10000002</c:v>
                </c:pt>
                <c:pt idx="79400">
                  <c:v>892892542.60000002</c:v>
                </c:pt>
                <c:pt idx="79401">
                  <c:v>892903788.10000002</c:v>
                </c:pt>
                <c:pt idx="79402">
                  <c:v>892915033.60000002</c:v>
                </c:pt>
                <c:pt idx="79403">
                  <c:v>892926279.10000002</c:v>
                </c:pt>
                <c:pt idx="79404">
                  <c:v>892937524.60000002</c:v>
                </c:pt>
                <c:pt idx="79405">
                  <c:v>892948770.10000002</c:v>
                </c:pt>
                <c:pt idx="79406">
                  <c:v>892960015.60000002</c:v>
                </c:pt>
                <c:pt idx="79407">
                  <c:v>892971261.10000002</c:v>
                </c:pt>
                <c:pt idx="79408">
                  <c:v>892982506.60000002</c:v>
                </c:pt>
                <c:pt idx="79409">
                  <c:v>892993752.10000002</c:v>
                </c:pt>
                <c:pt idx="79410">
                  <c:v>893004997.60000002</c:v>
                </c:pt>
                <c:pt idx="79411">
                  <c:v>893016243.10000002</c:v>
                </c:pt>
                <c:pt idx="79412">
                  <c:v>893027488.60000002</c:v>
                </c:pt>
                <c:pt idx="79413">
                  <c:v>893038734.10000002</c:v>
                </c:pt>
                <c:pt idx="79414">
                  <c:v>893049979.60000002</c:v>
                </c:pt>
                <c:pt idx="79415">
                  <c:v>893061225.10000002</c:v>
                </c:pt>
                <c:pt idx="79416">
                  <c:v>893072470.60000002</c:v>
                </c:pt>
                <c:pt idx="79417">
                  <c:v>893083716.10000002</c:v>
                </c:pt>
                <c:pt idx="79418">
                  <c:v>893094961.60000002</c:v>
                </c:pt>
                <c:pt idx="79419">
                  <c:v>893106207.10000002</c:v>
                </c:pt>
                <c:pt idx="79420">
                  <c:v>893117452.60000002</c:v>
                </c:pt>
                <c:pt idx="79421">
                  <c:v>893128698.10000002</c:v>
                </c:pt>
                <c:pt idx="79422">
                  <c:v>893139943.60000002</c:v>
                </c:pt>
                <c:pt idx="79423">
                  <c:v>893151189.10000002</c:v>
                </c:pt>
                <c:pt idx="79424">
                  <c:v>893162434.60000002</c:v>
                </c:pt>
                <c:pt idx="79425">
                  <c:v>893173680.10000002</c:v>
                </c:pt>
                <c:pt idx="79426">
                  <c:v>893184925.60000002</c:v>
                </c:pt>
                <c:pt idx="79427">
                  <c:v>893196171.10000002</c:v>
                </c:pt>
                <c:pt idx="79428">
                  <c:v>893207416.60000002</c:v>
                </c:pt>
                <c:pt idx="79429">
                  <c:v>893218662.10000002</c:v>
                </c:pt>
                <c:pt idx="79430">
                  <c:v>893229907.60000002</c:v>
                </c:pt>
                <c:pt idx="79431">
                  <c:v>893241153.10000002</c:v>
                </c:pt>
                <c:pt idx="79432">
                  <c:v>893252398.60000002</c:v>
                </c:pt>
                <c:pt idx="79433">
                  <c:v>893263644.10000002</c:v>
                </c:pt>
                <c:pt idx="79434">
                  <c:v>893274889.60000002</c:v>
                </c:pt>
                <c:pt idx="79435">
                  <c:v>893286135.10000002</c:v>
                </c:pt>
                <c:pt idx="79436">
                  <c:v>893297380.60000002</c:v>
                </c:pt>
                <c:pt idx="79437">
                  <c:v>893308626.10000002</c:v>
                </c:pt>
                <c:pt idx="79438">
                  <c:v>893319871.60000002</c:v>
                </c:pt>
                <c:pt idx="79439">
                  <c:v>893331117.10000002</c:v>
                </c:pt>
                <c:pt idx="79440">
                  <c:v>893342362.60000002</c:v>
                </c:pt>
                <c:pt idx="79441">
                  <c:v>893353608.10000002</c:v>
                </c:pt>
                <c:pt idx="79442">
                  <c:v>893364853.60000002</c:v>
                </c:pt>
                <c:pt idx="79443">
                  <c:v>893376099.10000002</c:v>
                </c:pt>
                <c:pt idx="79444">
                  <c:v>893387344.60000002</c:v>
                </c:pt>
                <c:pt idx="79445">
                  <c:v>893398590</c:v>
                </c:pt>
                <c:pt idx="79446">
                  <c:v>893409835.5</c:v>
                </c:pt>
                <c:pt idx="79447">
                  <c:v>893421081</c:v>
                </c:pt>
                <c:pt idx="79448">
                  <c:v>893432326.5</c:v>
                </c:pt>
                <c:pt idx="79449">
                  <c:v>893443572</c:v>
                </c:pt>
                <c:pt idx="79450">
                  <c:v>893454817.5</c:v>
                </c:pt>
                <c:pt idx="79451">
                  <c:v>893466063</c:v>
                </c:pt>
                <c:pt idx="79452">
                  <c:v>893477308.5</c:v>
                </c:pt>
                <c:pt idx="79453">
                  <c:v>893488554</c:v>
                </c:pt>
                <c:pt idx="79454">
                  <c:v>893499799.5</c:v>
                </c:pt>
                <c:pt idx="79455">
                  <c:v>893511045</c:v>
                </c:pt>
                <c:pt idx="79456">
                  <c:v>893522290.5</c:v>
                </c:pt>
                <c:pt idx="79457">
                  <c:v>893533536</c:v>
                </c:pt>
                <c:pt idx="79458">
                  <c:v>893544781.5</c:v>
                </c:pt>
                <c:pt idx="79459">
                  <c:v>893556027</c:v>
                </c:pt>
                <c:pt idx="79460">
                  <c:v>893567272.5</c:v>
                </c:pt>
                <c:pt idx="79461">
                  <c:v>893578518</c:v>
                </c:pt>
                <c:pt idx="79462">
                  <c:v>893589763.5</c:v>
                </c:pt>
                <c:pt idx="79463">
                  <c:v>893601009</c:v>
                </c:pt>
                <c:pt idx="79464">
                  <c:v>893612254.5</c:v>
                </c:pt>
                <c:pt idx="79465">
                  <c:v>893623500</c:v>
                </c:pt>
                <c:pt idx="79466">
                  <c:v>893634745.5</c:v>
                </c:pt>
                <c:pt idx="79467">
                  <c:v>893645991</c:v>
                </c:pt>
                <c:pt idx="79468">
                  <c:v>893657236.5</c:v>
                </c:pt>
                <c:pt idx="79469">
                  <c:v>893668482</c:v>
                </c:pt>
                <c:pt idx="79470">
                  <c:v>893679727.5</c:v>
                </c:pt>
                <c:pt idx="79471">
                  <c:v>893690973</c:v>
                </c:pt>
                <c:pt idx="79472">
                  <c:v>893702218.5</c:v>
                </c:pt>
                <c:pt idx="79473">
                  <c:v>893713464</c:v>
                </c:pt>
                <c:pt idx="79474">
                  <c:v>893724709.5</c:v>
                </c:pt>
                <c:pt idx="79475">
                  <c:v>893735955</c:v>
                </c:pt>
                <c:pt idx="79476">
                  <c:v>893747200.5</c:v>
                </c:pt>
                <c:pt idx="79477">
                  <c:v>893758446</c:v>
                </c:pt>
                <c:pt idx="79478">
                  <c:v>893769691.5</c:v>
                </c:pt>
                <c:pt idx="79479">
                  <c:v>893780937</c:v>
                </c:pt>
                <c:pt idx="79480">
                  <c:v>893792182.5</c:v>
                </c:pt>
                <c:pt idx="79481">
                  <c:v>893803428</c:v>
                </c:pt>
                <c:pt idx="79482">
                  <c:v>893814673.5</c:v>
                </c:pt>
                <c:pt idx="79483">
                  <c:v>893825919</c:v>
                </c:pt>
                <c:pt idx="79484">
                  <c:v>893837164.5</c:v>
                </c:pt>
                <c:pt idx="79485">
                  <c:v>893848410</c:v>
                </c:pt>
                <c:pt idx="79486">
                  <c:v>893859655.5</c:v>
                </c:pt>
                <c:pt idx="79487">
                  <c:v>893870901</c:v>
                </c:pt>
                <c:pt idx="79488">
                  <c:v>893882146.5</c:v>
                </c:pt>
                <c:pt idx="79489">
                  <c:v>893893392</c:v>
                </c:pt>
                <c:pt idx="79490">
                  <c:v>893904637.5</c:v>
                </c:pt>
                <c:pt idx="79491">
                  <c:v>893915883</c:v>
                </c:pt>
                <c:pt idx="79492">
                  <c:v>893927128.5</c:v>
                </c:pt>
                <c:pt idx="79493">
                  <c:v>893938374</c:v>
                </c:pt>
                <c:pt idx="79494">
                  <c:v>893949619.5</c:v>
                </c:pt>
                <c:pt idx="79495">
                  <c:v>893960864.89999998</c:v>
                </c:pt>
                <c:pt idx="79496">
                  <c:v>893972110.39999998</c:v>
                </c:pt>
                <c:pt idx="79497">
                  <c:v>893983355.89999998</c:v>
                </c:pt>
                <c:pt idx="79498">
                  <c:v>893994601.39999998</c:v>
                </c:pt>
                <c:pt idx="79499">
                  <c:v>894005846.89999998</c:v>
                </c:pt>
                <c:pt idx="79500">
                  <c:v>894017092.39999998</c:v>
                </c:pt>
                <c:pt idx="79501">
                  <c:v>894028337.89999998</c:v>
                </c:pt>
                <c:pt idx="79502">
                  <c:v>894039583.39999998</c:v>
                </c:pt>
                <c:pt idx="79503">
                  <c:v>894050828.89999998</c:v>
                </c:pt>
                <c:pt idx="79504">
                  <c:v>894062074.39999998</c:v>
                </c:pt>
                <c:pt idx="79505">
                  <c:v>894073319.89999998</c:v>
                </c:pt>
                <c:pt idx="79506">
                  <c:v>894084565.39999998</c:v>
                </c:pt>
                <c:pt idx="79507">
                  <c:v>894095810.89999998</c:v>
                </c:pt>
                <c:pt idx="79508">
                  <c:v>894107056.39999998</c:v>
                </c:pt>
                <c:pt idx="79509">
                  <c:v>894118301.89999998</c:v>
                </c:pt>
                <c:pt idx="79510">
                  <c:v>894129547.39999998</c:v>
                </c:pt>
                <c:pt idx="79511">
                  <c:v>894140792.89999998</c:v>
                </c:pt>
                <c:pt idx="79512">
                  <c:v>894152038.39999998</c:v>
                </c:pt>
                <c:pt idx="79513">
                  <c:v>894163283.89999998</c:v>
                </c:pt>
                <c:pt idx="79514">
                  <c:v>894174529.39999998</c:v>
                </c:pt>
                <c:pt idx="79515">
                  <c:v>894185774.89999998</c:v>
                </c:pt>
                <c:pt idx="79516">
                  <c:v>894197020.39999998</c:v>
                </c:pt>
                <c:pt idx="79517">
                  <c:v>894208265.89999998</c:v>
                </c:pt>
                <c:pt idx="79518">
                  <c:v>894219511.39999998</c:v>
                </c:pt>
                <c:pt idx="79519">
                  <c:v>894230756.89999998</c:v>
                </c:pt>
                <c:pt idx="79520">
                  <c:v>894242002.39999998</c:v>
                </c:pt>
                <c:pt idx="79521">
                  <c:v>894253247.89999998</c:v>
                </c:pt>
                <c:pt idx="79522">
                  <c:v>894264493.39999998</c:v>
                </c:pt>
                <c:pt idx="79523">
                  <c:v>894275738.89999998</c:v>
                </c:pt>
                <c:pt idx="79524">
                  <c:v>894286984.39999998</c:v>
                </c:pt>
                <c:pt idx="79525">
                  <c:v>894298229.89999998</c:v>
                </c:pt>
                <c:pt idx="79526">
                  <c:v>894309475.39999998</c:v>
                </c:pt>
                <c:pt idx="79527">
                  <c:v>894320720.89999998</c:v>
                </c:pt>
                <c:pt idx="79528">
                  <c:v>894331966.39999998</c:v>
                </c:pt>
                <c:pt idx="79529">
                  <c:v>894343211.89999998</c:v>
                </c:pt>
                <c:pt idx="79530">
                  <c:v>894354457.39999998</c:v>
                </c:pt>
                <c:pt idx="79531">
                  <c:v>894365702.89999998</c:v>
                </c:pt>
                <c:pt idx="79532">
                  <c:v>894376948.39999998</c:v>
                </c:pt>
                <c:pt idx="79533">
                  <c:v>894388193.89999998</c:v>
                </c:pt>
                <c:pt idx="79534">
                  <c:v>894399439.39999998</c:v>
                </c:pt>
                <c:pt idx="79535">
                  <c:v>894410684.89999998</c:v>
                </c:pt>
                <c:pt idx="79536">
                  <c:v>894421930.39999998</c:v>
                </c:pt>
                <c:pt idx="79537">
                  <c:v>894433175.89999998</c:v>
                </c:pt>
                <c:pt idx="79538">
                  <c:v>894444421.39999998</c:v>
                </c:pt>
                <c:pt idx="79539">
                  <c:v>894455666.89999998</c:v>
                </c:pt>
                <c:pt idx="79540">
                  <c:v>894466912.39999998</c:v>
                </c:pt>
                <c:pt idx="79541">
                  <c:v>894478157.89999998</c:v>
                </c:pt>
                <c:pt idx="79542">
                  <c:v>894489403.39999998</c:v>
                </c:pt>
                <c:pt idx="79543">
                  <c:v>894500648.89999998</c:v>
                </c:pt>
                <c:pt idx="79544">
                  <c:v>894511894.39999998</c:v>
                </c:pt>
                <c:pt idx="79545">
                  <c:v>894523139.89999998</c:v>
                </c:pt>
                <c:pt idx="79546">
                  <c:v>894534385.29999995</c:v>
                </c:pt>
                <c:pt idx="79547">
                  <c:v>894545630.79999995</c:v>
                </c:pt>
                <c:pt idx="79548">
                  <c:v>894556876.29999995</c:v>
                </c:pt>
                <c:pt idx="79549">
                  <c:v>894568121.79999995</c:v>
                </c:pt>
                <c:pt idx="79550">
                  <c:v>894579367.29999995</c:v>
                </c:pt>
                <c:pt idx="79551">
                  <c:v>894590612.79999995</c:v>
                </c:pt>
                <c:pt idx="79552">
                  <c:v>894601858.29999995</c:v>
                </c:pt>
                <c:pt idx="79553">
                  <c:v>894613103.79999995</c:v>
                </c:pt>
                <c:pt idx="79554">
                  <c:v>894624349.29999995</c:v>
                </c:pt>
                <c:pt idx="79555">
                  <c:v>894635594.79999995</c:v>
                </c:pt>
                <c:pt idx="79556">
                  <c:v>894646840.29999995</c:v>
                </c:pt>
                <c:pt idx="79557">
                  <c:v>894658085.79999995</c:v>
                </c:pt>
                <c:pt idx="79558">
                  <c:v>894669331.29999995</c:v>
                </c:pt>
                <c:pt idx="79559">
                  <c:v>894680576.79999995</c:v>
                </c:pt>
                <c:pt idx="79560">
                  <c:v>894691822.29999995</c:v>
                </c:pt>
                <c:pt idx="79561">
                  <c:v>894703067.79999995</c:v>
                </c:pt>
                <c:pt idx="79562">
                  <c:v>894714313.29999995</c:v>
                </c:pt>
                <c:pt idx="79563">
                  <c:v>894725558.79999995</c:v>
                </c:pt>
                <c:pt idx="79564">
                  <c:v>894736804.29999995</c:v>
                </c:pt>
                <c:pt idx="79565">
                  <c:v>894748049.79999995</c:v>
                </c:pt>
                <c:pt idx="79566">
                  <c:v>894759295.29999995</c:v>
                </c:pt>
                <c:pt idx="79567">
                  <c:v>894770540.79999995</c:v>
                </c:pt>
                <c:pt idx="79568">
                  <c:v>894781786.29999995</c:v>
                </c:pt>
                <c:pt idx="79569">
                  <c:v>894793031.79999995</c:v>
                </c:pt>
                <c:pt idx="79570">
                  <c:v>894804277.29999995</c:v>
                </c:pt>
                <c:pt idx="79571">
                  <c:v>894815522.79999995</c:v>
                </c:pt>
                <c:pt idx="79572">
                  <c:v>894826768.29999995</c:v>
                </c:pt>
                <c:pt idx="79573">
                  <c:v>894838013.79999995</c:v>
                </c:pt>
                <c:pt idx="79574">
                  <c:v>894849259.29999995</c:v>
                </c:pt>
                <c:pt idx="79575">
                  <c:v>894860504.79999995</c:v>
                </c:pt>
                <c:pt idx="79576">
                  <c:v>894871750.29999995</c:v>
                </c:pt>
                <c:pt idx="79577">
                  <c:v>894882995.79999995</c:v>
                </c:pt>
                <c:pt idx="79578">
                  <c:v>894894241.29999995</c:v>
                </c:pt>
                <c:pt idx="79579">
                  <c:v>894905486.79999995</c:v>
                </c:pt>
                <c:pt idx="79580">
                  <c:v>894916732.29999995</c:v>
                </c:pt>
                <c:pt idx="79581">
                  <c:v>894927977.79999995</c:v>
                </c:pt>
                <c:pt idx="79582">
                  <c:v>894939223.29999995</c:v>
                </c:pt>
                <c:pt idx="79583">
                  <c:v>894950468.79999995</c:v>
                </c:pt>
                <c:pt idx="79584">
                  <c:v>894961714.29999995</c:v>
                </c:pt>
                <c:pt idx="79585">
                  <c:v>894972959.79999995</c:v>
                </c:pt>
                <c:pt idx="79586">
                  <c:v>894984205.29999995</c:v>
                </c:pt>
                <c:pt idx="79587">
                  <c:v>894995450.79999995</c:v>
                </c:pt>
                <c:pt idx="79588">
                  <c:v>895006696.29999995</c:v>
                </c:pt>
                <c:pt idx="79589">
                  <c:v>895017941.79999995</c:v>
                </c:pt>
                <c:pt idx="79590">
                  <c:v>895029187.29999995</c:v>
                </c:pt>
                <c:pt idx="79591">
                  <c:v>895040432.79999995</c:v>
                </c:pt>
                <c:pt idx="79592">
                  <c:v>895051678.29999995</c:v>
                </c:pt>
                <c:pt idx="79593">
                  <c:v>895062923.79999995</c:v>
                </c:pt>
                <c:pt idx="79594">
                  <c:v>895074169.29999995</c:v>
                </c:pt>
                <c:pt idx="79595">
                  <c:v>895085414.79999995</c:v>
                </c:pt>
                <c:pt idx="79596">
                  <c:v>895096660.20000005</c:v>
                </c:pt>
                <c:pt idx="79597">
                  <c:v>895107905.70000005</c:v>
                </c:pt>
                <c:pt idx="79598">
                  <c:v>895119151.20000005</c:v>
                </c:pt>
                <c:pt idx="79599">
                  <c:v>895130396.70000005</c:v>
                </c:pt>
                <c:pt idx="79600">
                  <c:v>895141642.20000005</c:v>
                </c:pt>
                <c:pt idx="79601">
                  <c:v>895152887.70000005</c:v>
                </c:pt>
                <c:pt idx="79602">
                  <c:v>895164133.20000005</c:v>
                </c:pt>
                <c:pt idx="79603">
                  <c:v>895175378.70000005</c:v>
                </c:pt>
                <c:pt idx="79604">
                  <c:v>895186624.20000005</c:v>
                </c:pt>
                <c:pt idx="79605">
                  <c:v>895197869.70000005</c:v>
                </c:pt>
                <c:pt idx="79606">
                  <c:v>895209115.20000005</c:v>
                </c:pt>
                <c:pt idx="79607">
                  <c:v>895220360.70000005</c:v>
                </c:pt>
                <c:pt idx="79608">
                  <c:v>895231606.20000005</c:v>
                </c:pt>
                <c:pt idx="79609">
                  <c:v>895242851.70000005</c:v>
                </c:pt>
                <c:pt idx="79610">
                  <c:v>895254097.20000005</c:v>
                </c:pt>
                <c:pt idx="79611">
                  <c:v>895265342.70000005</c:v>
                </c:pt>
                <c:pt idx="79612">
                  <c:v>895276588.20000005</c:v>
                </c:pt>
                <c:pt idx="79613">
                  <c:v>895287833.70000005</c:v>
                </c:pt>
                <c:pt idx="79614">
                  <c:v>895299079.20000005</c:v>
                </c:pt>
                <c:pt idx="79615">
                  <c:v>895310324.70000005</c:v>
                </c:pt>
                <c:pt idx="79616">
                  <c:v>895321570.20000005</c:v>
                </c:pt>
                <c:pt idx="79617">
                  <c:v>895332815.70000005</c:v>
                </c:pt>
                <c:pt idx="79618">
                  <c:v>895344061.20000005</c:v>
                </c:pt>
                <c:pt idx="79619">
                  <c:v>895355306.70000005</c:v>
                </c:pt>
                <c:pt idx="79620">
                  <c:v>895366552.20000005</c:v>
                </c:pt>
                <c:pt idx="79621">
                  <c:v>895377797.70000005</c:v>
                </c:pt>
                <c:pt idx="79622">
                  <c:v>895389043.20000005</c:v>
                </c:pt>
                <c:pt idx="79623">
                  <c:v>895400288.70000005</c:v>
                </c:pt>
                <c:pt idx="79624">
                  <c:v>895411534.20000005</c:v>
                </c:pt>
                <c:pt idx="79625">
                  <c:v>895422779.70000005</c:v>
                </c:pt>
                <c:pt idx="79626">
                  <c:v>895434025.20000005</c:v>
                </c:pt>
                <c:pt idx="79627">
                  <c:v>895445270.70000005</c:v>
                </c:pt>
                <c:pt idx="79628">
                  <c:v>895456516.20000005</c:v>
                </c:pt>
                <c:pt idx="79629">
                  <c:v>895467761.70000005</c:v>
                </c:pt>
                <c:pt idx="79630">
                  <c:v>895479007.20000005</c:v>
                </c:pt>
                <c:pt idx="79631">
                  <c:v>895490252.70000005</c:v>
                </c:pt>
                <c:pt idx="79632">
                  <c:v>895501498.20000005</c:v>
                </c:pt>
                <c:pt idx="79633">
                  <c:v>895512743.70000005</c:v>
                </c:pt>
                <c:pt idx="79634">
                  <c:v>895523989.20000005</c:v>
                </c:pt>
                <c:pt idx="79635">
                  <c:v>895535234.70000005</c:v>
                </c:pt>
                <c:pt idx="79636">
                  <c:v>895546480.20000005</c:v>
                </c:pt>
                <c:pt idx="79637">
                  <c:v>895557725.70000005</c:v>
                </c:pt>
                <c:pt idx="79638">
                  <c:v>895568971.20000005</c:v>
                </c:pt>
                <c:pt idx="79639">
                  <c:v>895580216.70000005</c:v>
                </c:pt>
                <c:pt idx="79640">
                  <c:v>895591462.20000005</c:v>
                </c:pt>
                <c:pt idx="79641">
                  <c:v>895602707.70000005</c:v>
                </c:pt>
                <c:pt idx="79642">
                  <c:v>895613953.20000005</c:v>
                </c:pt>
                <c:pt idx="79643">
                  <c:v>895625198.70000005</c:v>
                </c:pt>
                <c:pt idx="79644">
                  <c:v>895636444.20000005</c:v>
                </c:pt>
                <c:pt idx="79645">
                  <c:v>895647689.70000005</c:v>
                </c:pt>
                <c:pt idx="79646">
                  <c:v>895658935.20000005</c:v>
                </c:pt>
                <c:pt idx="79647">
                  <c:v>895670180.60000002</c:v>
                </c:pt>
                <c:pt idx="79648">
                  <c:v>895681426.10000002</c:v>
                </c:pt>
                <c:pt idx="79649">
                  <c:v>895692671.60000002</c:v>
                </c:pt>
                <c:pt idx="79650">
                  <c:v>895703917.10000002</c:v>
                </c:pt>
                <c:pt idx="79651">
                  <c:v>895715162.60000002</c:v>
                </c:pt>
                <c:pt idx="79652">
                  <c:v>895726408.10000002</c:v>
                </c:pt>
                <c:pt idx="79653">
                  <c:v>895737653.60000002</c:v>
                </c:pt>
                <c:pt idx="79654">
                  <c:v>895748899.10000002</c:v>
                </c:pt>
                <c:pt idx="79655">
                  <c:v>895760144.60000002</c:v>
                </c:pt>
                <c:pt idx="79656">
                  <c:v>895771390.10000002</c:v>
                </c:pt>
                <c:pt idx="79657">
                  <c:v>895782635.60000002</c:v>
                </c:pt>
                <c:pt idx="79658">
                  <c:v>895793881.10000002</c:v>
                </c:pt>
                <c:pt idx="79659">
                  <c:v>895805126.60000002</c:v>
                </c:pt>
                <c:pt idx="79660">
                  <c:v>895816372.10000002</c:v>
                </c:pt>
                <c:pt idx="79661">
                  <c:v>895827617.60000002</c:v>
                </c:pt>
                <c:pt idx="79662">
                  <c:v>895838863.10000002</c:v>
                </c:pt>
                <c:pt idx="79663">
                  <c:v>895850108.60000002</c:v>
                </c:pt>
                <c:pt idx="79664">
                  <c:v>895861354.10000002</c:v>
                </c:pt>
                <c:pt idx="79665">
                  <c:v>895872599.60000002</c:v>
                </c:pt>
                <c:pt idx="79666">
                  <c:v>895883845.10000002</c:v>
                </c:pt>
                <c:pt idx="79667">
                  <c:v>895895090.60000002</c:v>
                </c:pt>
                <c:pt idx="79668">
                  <c:v>895906336.10000002</c:v>
                </c:pt>
                <c:pt idx="79669">
                  <c:v>895917581.60000002</c:v>
                </c:pt>
                <c:pt idx="79670">
                  <c:v>895928827.10000002</c:v>
                </c:pt>
                <c:pt idx="79671">
                  <c:v>895940072.60000002</c:v>
                </c:pt>
                <c:pt idx="79672">
                  <c:v>895951318.10000002</c:v>
                </c:pt>
                <c:pt idx="79673">
                  <c:v>895962563.60000002</c:v>
                </c:pt>
                <c:pt idx="79674">
                  <c:v>895973809.10000002</c:v>
                </c:pt>
                <c:pt idx="79675">
                  <c:v>895985054.60000002</c:v>
                </c:pt>
                <c:pt idx="79676">
                  <c:v>895996300.10000002</c:v>
                </c:pt>
                <c:pt idx="79677">
                  <c:v>896007545.60000002</c:v>
                </c:pt>
                <c:pt idx="79678">
                  <c:v>896018791.10000002</c:v>
                </c:pt>
                <c:pt idx="79679">
                  <c:v>896030036.60000002</c:v>
                </c:pt>
                <c:pt idx="79680">
                  <c:v>896041282.10000002</c:v>
                </c:pt>
                <c:pt idx="79681">
                  <c:v>896052527.60000002</c:v>
                </c:pt>
                <c:pt idx="79682">
                  <c:v>896063773.10000002</c:v>
                </c:pt>
                <c:pt idx="79683">
                  <c:v>896075018.60000002</c:v>
                </c:pt>
                <c:pt idx="79684">
                  <c:v>896086264.10000002</c:v>
                </c:pt>
                <c:pt idx="79685">
                  <c:v>896097509.60000002</c:v>
                </c:pt>
                <c:pt idx="79686">
                  <c:v>896108755.10000002</c:v>
                </c:pt>
                <c:pt idx="79687">
                  <c:v>896120000.60000002</c:v>
                </c:pt>
                <c:pt idx="79688">
                  <c:v>896131246.10000002</c:v>
                </c:pt>
                <c:pt idx="79689">
                  <c:v>896142491.60000002</c:v>
                </c:pt>
                <c:pt idx="79690">
                  <c:v>896153737.10000002</c:v>
                </c:pt>
                <c:pt idx="79691">
                  <c:v>896164982.60000002</c:v>
                </c:pt>
                <c:pt idx="79692">
                  <c:v>896176228.10000002</c:v>
                </c:pt>
                <c:pt idx="79693">
                  <c:v>896187473.60000002</c:v>
                </c:pt>
                <c:pt idx="79694">
                  <c:v>896198719.10000002</c:v>
                </c:pt>
                <c:pt idx="79695">
                  <c:v>896209964.60000002</c:v>
                </c:pt>
                <c:pt idx="79696">
                  <c:v>896221210.10000002</c:v>
                </c:pt>
                <c:pt idx="79697">
                  <c:v>896232455.5</c:v>
                </c:pt>
                <c:pt idx="79698">
                  <c:v>896243701</c:v>
                </c:pt>
                <c:pt idx="79699">
                  <c:v>896254946.5</c:v>
                </c:pt>
                <c:pt idx="79700">
                  <c:v>896266192</c:v>
                </c:pt>
                <c:pt idx="79701">
                  <c:v>896277437.5</c:v>
                </c:pt>
                <c:pt idx="79702">
                  <c:v>896288683</c:v>
                </c:pt>
                <c:pt idx="79703">
                  <c:v>896299928.5</c:v>
                </c:pt>
                <c:pt idx="79704">
                  <c:v>896311174</c:v>
                </c:pt>
                <c:pt idx="79705">
                  <c:v>896322419.5</c:v>
                </c:pt>
                <c:pt idx="79706">
                  <c:v>896333665</c:v>
                </c:pt>
                <c:pt idx="79707">
                  <c:v>896344910.5</c:v>
                </c:pt>
                <c:pt idx="79708">
                  <c:v>896356156</c:v>
                </c:pt>
                <c:pt idx="79709">
                  <c:v>896367401.5</c:v>
                </c:pt>
                <c:pt idx="79710">
                  <c:v>896378647</c:v>
                </c:pt>
                <c:pt idx="79711">
                  <c:v>896389892.5</c:v>
                </c:pt>
                <c:pt idx="79712">
                  <c:v>896401138</c:v>
                </c:pt>
                <c:pt idx="79713">
                  <c:v>896412383.5</c:v>
                </c:pt>
                <c:pt idx="79714">
                  <c:v>896423629</c:v>
                </c:pt>
                <c:pt idx="79715">
                  <c:v>896434874.5</c:v>
                </c:pt>
                <c:pt idx="79716">
                  <c:v>896446120</c:v>
                </c:pt>
                <c:pt idx="79717">
                  <c:v>896457365.5</c:v>
                </c:pt>
                <c:pt idx="79718">
                  <c:v>896468611</c:v>
                </c:pt>
                <c:pt idx="79719">
                  <c:v>896479856.5</c:v>
                </c:pt>
                <c:pt idx="79720">
                  <c:v>896491102</c:v>
                </c:pt>
                <c:pt idx="79721">
                  <c:v>896502347.5</c:v>
                </c:pt>
                <c:pt idx="79722">
                  <c:v>896513593</c:v>
                </c:pt>
                <c:pt idx="79723">
                  <c:v>896524838.5</c:v>
                </c:pt>
                <c:pt idx="79724">
                  <c:v>896536084</c:v>
                </c:pt>
                <c:pt idx="79725">
                  <c:v>896547329.5</c:v>
                </c:pt>
                <c:pt idx="79726">
                  <c:v>896558575</c:v>
                </c:pt>
                <c:pt idx="79727">
                  <c:v>896569820.5</c:v>
                </c:pt>
                <c:pt idx="79728">
                  <c:v>896581066</c:v>
                </c:pt>
                <c:pt idx="79729">
                  <c:v>896592311.5</c:v>
                </c:pt>
                <c:pt idx="79730">
                  <c:v>896603557</c:v>
                </c:pt>
                <c:pt idx="79731">
                  <c:v>896614802.5</c:v>
                </c:pt>
                <c:pt idx="79732">
                  <c:v>896626048</c:v>
                </c:pt>
                <c:pt idx="79733">
                  <c:v>896637293.5</c:v>
                </c:pt>
                <c:pt idx="79734">
                  <c:v>896648539</c:v>
                </c:pt>
                <c:pt idx="79735">
                  <c:v>896659784.5</c:v>
                </c:pt>
                <c:pt idx="79736">
                  <c:v>896671030</c:v>
                </c:pt>
                <c:pt idx="79737">
                  <c:v>896682275.5</c:v>
                </c:pt>
                <c:pt idx="79738">
                  <c:v>896693521</c:v>
                </c:pt>
                <c:pt idx="79739">
                  <c:v>896704766.5</c:v>
                </c:pt>
                <c:pt idx="79740">
                  <c:v>896716012</c:v>
                </c:pt>
                <c:pt idx="79741">
                  <c:v>896727257.5</c:v>
                </c:pt>
                <c:pt idx="79742">
                  <c:v>896738503</c:v>
                </c:pt>
                <c:pt idx="79743">
                  <c:v>896749748.5</c:v>
                </c:pt>
                <c:pt idx="79744">
                  <c:v>896760994</c:v>
                </c:pt>
                <c:pt idx="79745">
                  <c:v>896772239.5</c:v>
                </c:pt>
                <c:pt idx="79746">
                  <c:v>896783485</c:v>
                </c:pt>
                <c:pt idx="79747">
                  <c:v>896794730.5</c:v>
                </c:pt>
                <c:pt idx="79748">
                  <c:v>896805975.89999998</c:v>
                </c:pt>
                <c:pt idx="79749">
                  <c:v>896817221.39999998</c:v>
                </c:pt>
                <c:pt idx="79750">
                  <c:v>896828466.89999998</c:v>
                </c:pt>
                <c:pt idx="79751">
                  <c:v>896839712.39999998</c:v>
                </c:pt>
                <c:pt idx="79752">
                  <c:v>896850957.89999998</c:v>
                </c:pt>
                <c:pt idx="79753">
                  <c:v>896862203.39999998</c:v>
                </c:pt>
                <c:pt idx="79754">
                  <c:v>896873448.89999998</c:v>
                </c:pt>
                <c:pt idx="79755">
                  <c:v>896884694.39999998</c:v>
                </c:pt>
                <c:pt idx="79756">
                  <c:v>896895939.89999998</c:v>
                </c:pt>
                <c:pt idx="79757">
                  <c:v>896907185.39999998</c:v>
                </c:pt>
                <c:pt idx="79758">
                  <c:v>896918430.89999998</c:v>
                </c:pt>
                <c:pt idx="79759">
                  <c:v>896929676.39999998</c:v>
                </c:pt>
                <c:pt idx="79760">
                  <c:v>896940921.89999998</c:v>
                </c:pt>
                <c:pt idx="79761">
                  <c:v>896952167.39999998</c:v>
                </c:pt>
                <c:pt idx="79762">
                  <c:v>896963412.89999998</c:v>
                </c:pt>
                <c:pt idx="79763">
                  <c:v>896974658.39999998</c:v>
                </c:pt>
                <c:pt idx="79764">
                  <c:v>896985903.89999998</c:v>
                </c:pt>
                <c:pt idx="79765">
                  <c:v>896997149.39999998</c:v>
                </c:pt>
                <c:pt idx="79766">
                  <c:v>897008394.89999998</c:v>
                </c:pt>
                <c:pt idx="79767">
                  <c:v>897019640.39999998</c:v>
                </c:pt>
                <c:pt idx="79768">
                  <c:v>897030885.89999998</c:v>
                </c:pt>
                <c:pt idx="79769">
                  <c:v>897042131.39999998</c:v>
                </c:pt>
                <c:pt idx="79770">
                  <c:v>897053376.89999998</c:v>
                </c:pt>
                <c:pt idx="79771">
                  <c:v>897064622.39999998</c:v>
                </c:pt>
                <c:pt idx="79772">
                  <c:v>897075867.89999998</c:v>
                </c:pt>
                <c:pt idx="79773">
                  <c:v>897087113.39999998</c:v>
                </c:pt>
                <c:pt idx="79774">
                  <c:v>897098358.89999998</c:v>
                </c:pt>
                <c:pt idx="79775">
                  <c:v>897109604.39999998</c:v>
                </c:pt>
                <c:pt idx="79776">
                  <c:v>897120849.89999998</c:v>
                </c:pt>
                <c:pt idx="79777">
                  <c:v>897132095.39999998</c:v>
                </c:pt>
                <c:pt idx="79778">
                  <c:v>897143340.89999998</c:v>
                </c:pt>
                <c:pt idx="79779">
                  <c:v>897154586.39999998</c:v>
                </c:pt>
                <c:pt idx="79780">
                  <c:v>897165831.89999998</c:v>
                </c:pt>
                <c:pt idx="79781">
                  <c:v>897177077.39999998</c:v>
                </c:pt>
                <c:pt idx="79782">
                  <c:v>897188322.89999998</c:v>
                </c:pt>
                <c:pt idx="79783">
                  <c:v>897199568.39999998</c:v>
                </c:pt>
                <c:pt idx="79784">
                  <c:v>897210813.89999998</c:v>
                </c:pt>
                <c:pt idx="79785">
                  <c:v>897222059.39999998</c:v>
                </c:pt>
                <c:pt idx="79786">
                  <c:v>897233304.89999998</c:v>
                </c:pt>
                <c:pt idx="79787">
                  <c:v>897244550.39999998</c:v>
                </c:pt>
                <c:pt idx="79788">
                  <c:v>897255795.89999998</c:v>
                </c:pt>
                <c:pt idx="79789">
                  <c:v>897267041.39999998</c:v>
                </c:pt>
                <c:pt idx="79790">
                  <c:v>897278286.89999998</c:v>
                </c:pt>
                <c:pt idx="79791">
                  <c:v>897289532.39999998</c:v>
                </c:pt>
                <c:pt idx="79792">
                  <c:v>897300777.89999998</c:v>
                </c:pt>
                <c:pt idx="79793">
                  <c:v>897312023.39999998</c:v>
                </c:pt>
                <c:pt idx="79794">
                  <c:v>897323268.89999998</c:v>
                </c:pt>
                <c:pt idx="79795">
                  <c:v>897334514.39999998</c:v>
                </c:pt>
                <c:pt idx="79796">
                  <c:v>897345759.89999998</c:v>
                </c:pt>
                <c:pt idx="79797">
                  <c:v>897357005.39999998</c:v>
                </c:pt>
                <c:pt idx="79798">
                  <c:v>897368250.79999995</c:v>
                </c:pt>
                <c:pt idx="79799">
                  <c:v>897379496.29999995</c:v>
                </c:pt>
                <c:pt idx="79800">
                  <c:v>897390741.79999995</c:v>
                </c:pt>
                <c:pt idx="79801">
                  <c:v>897401987.29999995</c:v>
                </c:pt>
                <c:pt idx="79802">
                  <c:v>897413232.79999995</c:v>
                </c:pt>
                <c:pt idx="79803">
                  <c:v>897424478.29999995</c:v>
                </c:pt>
                <c:pt idx="79804">
                  <c:v>897435723.79999995</c:v>
                </c:pt>
                <c:pt idx="79805">
                  <c:v>897446969.29999995</c:v>
                </c:pt>
                <c:pt idx="79806">
                  <c:v>897458214.79999995</c:v>
                </c:pt>
                <c:pt idx="79807">
                  <c:v>897469460.29999995</c:v>
                </c:pt>
                <c:pt idx="79808">
                  <c:v>897480705.79999995</c:v>
                </c:pt>
                <c:pt idx="79809">
                  <c:v>897491951.29999995</c:v>
                </c:pt>
                <c:pt idx="79810">
                  <c:v>897503196.79999995</c:v>
                </c:pt>
                <c:pt idx="79811">
                  <c:v>897514442.29999995</c:v>
                </c:pt>
                <c:pt idx="79812">
                  <c:v>897525687.79999995</c:v>
                </c:pt>
                <c:pt idx="79813">
                  <c:v>897536933.29999995</c:v>
                </c:pt>
                <c:pt idx="79814">
                  <c:v>897548178.79999995</c:v>
                </c:pt>
                <c:pt idx="79815">
                  <c:v>897559424.29999995</c:v>
                </c:pt>
                <c:pt idx="79816">
                  <c:v>897570669.79999995</c:v>
                </c:pt>
                <c:pt idx="79817">
                  <c:v>897581915.29999995</c:v>
                </c:pt>
                <c:pt idx="79818">
                  <c:v>897593160.79999995</c:v>
                </c:pt>
                <c:pt idx="79819">
                  <c:v>897604406.29999995</c:v>
                </c:pt>
                <c:pt idx="79820">
                  <c:v>897615651.79999995</c:v>
                </c:pt>
                <c:pt idx="79821">
                  <c:v>897626897.29999995</c:v>
                </c:pt>
                <c:pt idx="79822">
                  <c:v>897638142.79999995</c:v>
                </c:pt>
                <c:pt idx="79823">
                  <c:v>897649388.29999995</c:v>
                </c:pt>
                <c:pt idx="79824">
                  <c:v>897660633.79999995</c:v>
                </c:pt>
                <c:pt idx="79825">
                  <c:v>897671879.29999995</c:v>
                </c:pt>
                <c:pt idx="79826">
                  <c:v>897683124.79999995</c:v>
                </c:pt>
                <c:pt idx="79827">
                  <c:v>897694370.29999995</c:v>
                </c:pt>
                <c:pt idx="79828">
                  <c:v>897705615.79999995</c:v>
                </c:pt>
                <c:pt idx="79829">
                  <c:v>897716861.29999995</c:v>
                </c:pt>
                <c:pt idx="79830">
                  <c:v>897728106.79999995</c:v>
                </c:pt>
                <c:pt idx="79831">
                  <c:v>897739352.29999995</c:v>
                </c:pt>
                <c:pt idx="79832">
                  <c:v>897750597.79999995</c:v>
                </c:pt>
                <c:pt idx="79833">
                  <c:v>897761843.29999995</c:v>
                </c:pt>
                <c:pt idx="79834">
                  <c:v>897773088.79999995</c:v>
                </c:pt>
                <c:pt idx="79835">
                  <c:v>897784334.29999995</c:v>
                </c:pt>
                <c:pt idx="79836">
                  <c:v>897795579.79999995</c:v>
                </c:pt>
                <c:pt idx="79837">
                  <c:v>897806825.29999995</c:v>
                </c:pt>
                <c:pt idx="79838">
                  <c:v>897818070.79999995</c:v>
                </c:pt>
                <c:pt idx="79839">
                  <c:v>897829316.29999995</c:v>
                </c:pt>
                <c:pt idx="79840">
                  <c:v>897840561.79999995</c:v>
                </c:pt>
                <c:pt idx="79841">
                  <c:v>897851807.29999995</c:v>
                </c:pt>
                <c:pt idx="79842">
                  <c:v>897863052.79999995</c:v>
                </c:pt>
                <c:pt idx="79843">
                  <c:v>897874298.29999995</c:v>
                </c:pt>
                <c:pt idx="79844">
                  <c:v>897885543.79999995</c:v>
                </c:pt>
                <c:pt idx="79845">
                  <c:v>897896789.29999995</c:v>
                </c:pt>
                <c:pt idx="79846">
                  <c:v>897908034.79999995</c:v>
                </c:pt>
                <c:pt idx="79847">
                  <c:v>897919280.29999995</c:v>
                </c:pt>
                <c:pt idx="79848">
                  <c:v>897930525.79999995</c:v>
                </c:pt>
                <c:pt idx="79849">
                  <c:v>897941771.20000005</c:v>
                </c:pt>
                <c:pt idx="79850">
                  <c:v>897953016.70000005</c:v>
                </c:pt>
                <c:pt idx="79851">
                  <c:v>897964262.20000005</c:v>
                </c:pt>
                <c:pt idx="79852">
                  <c:v>897975507.70000005</c:v>
                </c:pt>
                <c:pt idx="79853">
                  <c:v>897986753.20000005</c:v>
                </c:pt>
                <c:pt idx="79854">
                  <c:v>897997998.70000005</c:v>
                </c:pt>
                <c:pt idx="79855">
                  <c:v>898009244.20000005</c:v>
                </c:pt>
                <c:pt idx="79856">
                  <c:v>898020489.70000005</c:v>
                </c:pt>
                <c:pt idx="79857">
                  <c:v>898031735.20000005</c:v>
                </c:pt>
                <c:pt idx="79858">
                  <c:v>898042980.70000005</c:v>
                </c:pt>
                <c:pt idx="79859">
                  <c:v>898054226.20000005</c:v>
                </c:pt>
                <c:pt idx="79860">
                  <c:v>898065471.70000005</c:v>
                </c:pt>
                <c:pt idx="79861">
                  <c:v>898076717.20000005</c:v>
                </c:pt>
                <c:pt idx="79862">
                  <c:v>898087962.70000005</c:v>
                </c:pt>
                <c:pt idx="79863">
                  <c:v>898099208.20000005</c:v>
                </c:pt>
                <c:pt idx="79864">
                  <c:v>898110453.70000005</c:v>
                </c:pt>
                <c:pt idx="79865">
                  <c:v>898121699.20000005</c:v>
                </c:pt>
                <c:pt idx="79866">
                  <c:v>898132944.70000005</c:v>
                </c:pt>
                <c:pt idx="79867">
                  <c:v>898144190.20000005</c:v>
                </c:pt>
                <c:pt idx="79868">
                  <c:v>898155435.70000005</c:v>
                </c:pt>
                <c:pt idx="79869">
                  <c:v>898166681.20000005</c:v>
                </c:pt>
                <c:pt idx="79870">
                  <c:v>898177926.70000005</c:v>
                </c:pt>
                <c:pt idx="79871">
                  <c:v>898189172.20000005</c:v>
                </c:pt>
                <c:pt idx="79872">
                  <c:v>898200417.70000005</c:v>
                </c:pt>
                <c:pt idx="79873">
                  <c:v>898211663.20000005</c:v>
                </c:pt>
                <c:pt idx="79874">
                  <c:v>898222908.70000005</c:v>
                </c:pt>
                <c:pt idx="79875">
                  <c:v>898234154.20000005</c:v>
                </c:pt>
                <c:pt idx="79876">
                  <c:v>898245399.70000005</c:v>
                </c:pt>
                <c:pt idx="79877">
                  <c:v>898256645.20000005</c:v>
                </c:pt>
                <c:pt idx="79878">
                  <c:v>898267890.70000005</c:v>
                </c:pt>
                <c:pt idx="79879">
                  <c:v>898279136.20000005</c:v>
                </c:pt>
                <c:pt idx="79880">
                  <c:v>898290381.70000005</c:v>
                </c:pt>
                <c:pt idx="79881">
                  <c:v>898301627.20000005</c:v>
                </c:pt>
                <c:pt idx="79882">
                  <c:v>898312872.70000005</c:v>
                </c:pt>
                <c:pt idx="79883">
                  <c:v>898324118.20000005</c:v>
                </c:pt>
                <c:pt idx="79884">
                  <c:v>898335363.70000005</c:v>
                </c:pt>
                <c:pt idx="79885">
                  <c:v>898346609.20000005</c:v>
                </c:pt>
                <c:pt idx="79886">
                  <c:v>898357854.70000005</c:v>
                </c:pt>
                <c:pt idx="79887">
                  <c:v>898369100.20000005</c:v>
                </c:pt>
                <c:pt idx="79888">
                  <c:v>898380345.70000005</c:v>
                </c:pt>
                <c:pt idx="79889">
                  <c:v>898391591.20000005</c:v>
                </c:pt>
                <c:pt idx="79890">
                  <c:v>898402836.70000005</c:v>
                </c:pt>
                <c:pt idx="79891">
                  <c:v>898414082.20000005</c:v>
                </c:pt>
                <c:pt idx="79892">
                  <c:v>898425327.70000005</c:v>
                </c:pt>
                <c:pt idx="79893">
                  <c:v>898436573.20000005</c:v>
                </c:pt>
                <c:pt idx="79894">
                  <c:v>898447818.70000005</c:v>
                </c:pt>
                <c:pt idx="79895">
                  <c:v>898459064.20000005</c:v>
                </c:pt>
                <c:pt idx="79896">
                  <c:v>898470309.70000005</c:v>
                </c:pt>
                <c:pt idx="79897">
                  <c:v>898481555.20000005</c:v>
                </c:pt>
                <c:pt idx="79898">
                  <c:v>898492800.70000005</c:v>
                </c:pt>
                <c:pt idx="79899">
                  <c:v>898504046.10000002</c:v>
                </c:pt>
                <c:pt idx="79900">
                  <c:v>898515291.60000002</c:v>
                </c:pt>
                <c:pt idx="79901">
                  <c:v>898526537.10000002</c:v>
                </c:pt>
                <c:pt idx="79902">
                  <c:v>898537782.60000002</c:v>
                </c:pt>
                <c:pt idx="79903">
                  <c:v>898549028.10000002</c:v>
                </c:pt>
                <c:pt idx="79904">
                  <c:v>898560273.60000002</c:v>
                </c:pt>
                <c:pt idx="79905">
                  <c:v>898571519.10000002</c:v>
                </c:pt>
                <c:pt idx="79906">
                  <c:v>898582764.60000002</c:v>
                </c:pt>
                <c:pt idx="79907">
                  <c:v>898594010.10000002</c:v>
                </c:pt>
                <c:pt idx="79908">
                  <c:v>898605255.60000002</c:v>
                </c:pt>
                <c:pt idx="79909">
                  <c:v>898616501.10000002</c:v>
                </c:pt>
                <c:pt idx="79910">
                  <c:v>898627746.60000002</c:v>
                </c:pt>
                <c:pt idx="79911">
                  <c:v>898638992.10000002</c:v>
                </c:pt>
                <c:pt idx="79912">
                  <c:v>898650237.60000002</c:v>
                </c:pt>
                <c:pt idx="79913">
                  <c:v>898661483.10000002</c:v>
                </c:pt>
                <c:pt idx="79914">
                  <c:v>898672728.60000002</c:v>
                </c:pt>
                <c:pt idx="79915">
                  <c:v>898683974.10000002</c:v>
                </c:pt>
                <c:pt idx="79916">
                  <c:v>898695219.60000002</c:v>
                </c:pt>
                <c:pt idx="79917">
                  <c:v>898706465.10000002</c:v>
                </c:pt>
                <c:pt idx="79918">
                  <c:v>898717710.60000002</c:v>
                </c:pt>
                <c:pt idx="79919">
                  <c:v>898728956.10000002</c:v>
                </c:pt>
                <c:pt idx="79920">
                  <c:v>898740201.60000002</c:v>
                </c:pt>
                <c:pt idx="79921">
                  <c:v>898751447.10000002</c:v>
                </c:pt>
                <c:pt idx="79922">
                  <c:v>898762692.60000002</c:v>
                </c:pt>
                <c:pt idx="79923">
                  <c:v>898773938.10000002</c:v>
                </c:pt>
                <c:pt idx="79924">
                  <c:v>898785183.60000002</c:v>
                </c:pt>
                <c:pt idx="79925">
                  <c:v>898796429.10000002</c:v>
                </c:pt>
                <c:pt idx="79926">
                  <c:v>898807674.60000002</c:v>
                </c:pt>
                <c:pt idx="79927">
                  <c:v>898818920.10000002</c:v>
                </c:pt>
                <c:pt idx="79928">
                  <c:v>898830165.60000002</c:v>
                </c:pt>
                <c:pt idx="79929">
                  <c:v>898841411.10000002</c:v>
                </c:pt>
                <c:pt idx="79930">
                  <c:v>898852656.60000002</c:v>
                </c:pt>
                <c:pt idx="79931">
                  <c:v>898863902.10000002</c:v>
                </c:pt>
                <c:pt idx="79932">
                  <c:v>898875147.60000002</c:v>
                </c:pt>
                <c:pt idx="79933">
                  <c:v>898886393.10000002</c:v>
                </c:pt>
                <c:pt idx="79934">
                  <c:v>898897638.60000002</c:v>
                </c:pt>
                <c:pt idx="79935">
                  <c:v>898908884.10000002</c:v>
                </c:pt>
                <c:pt idx="79936">
                  <c:v>898920129.60000002</c:v>
                </c:pt>
                <c:pt idx="79937">
                  <c:v>898931375.10000002</c:v>
                </c:pt>
                <c:pt idx="79938">
                  <c:v>898942620.60000002</c:v>
                </c:pt>
                <c:pt idx="79939">
                  <c:v>898953866.10000002</c:v>
                </c:pt>
                <c:pt idx="79940">
                  <c:v>898965111.60000002</c:v>
                </c:pt>
                <c:pt idx="79941">
                  <c:v>898976357.10000002</c:v>
                </c:pt>
                <c:pt idx="79942">
                  <c:v>898987602.60000002</c:v>
                </c:pt>
                <c:pt idx="79943">
                  <c:v>898998848.10000002</c:v>
                </c:pt>
                <c:pt idx="79944">
                  <c:v>899010093.60000002</c:v>
                </c:pt>
                <c:pt idx="79945">
                  <c:v>899021339.10000002</c:v>
                </c:pt>
                <c:pt idx="79946">
                  <c:v>899032584.60000002</c:v>
                </c:pt>
                <c:pt idx="79947">
                  <c:v>899043830.10000002</c:v>
                </c:pt>
                <c:pt idx="79948">
                  <c:v>899055075.60000002</c:v>
                </c:pt>
                <c:pt idx="79949">
                  <c:v>899066321.10000002</c:v>
                </c:pt>
                <c:pt idx="79950">
                  <c:v>899077566.5</c:v>
                </c:pt>
                <c:pt idx="79951">
                  <c:v>899088812</c:v>
                </c:pt>
                <c:pt idx="79952">
                  <c:v>899100057.5</c:v>
                </c:pt>
                <c:pt idx="79953">
                  <c:v>899111303</c:v>
                </c:pt>
                <c:pt idx="79954">
                  <c:v>899122548.5</c:v>
                </c:pt>
                <c:pt idx="79955">
                  <c:v>899133794</c:v>
                </c:pt>
                <c:pt idx="79956">
                  <c:v>899145039.5</c:v>
                </c:pt>
                <c:pt idx="79957">
                  <c:v>899156285</c:v>
                </c:pt>
                <c:pt idx="79958">
                  <c:v>899167530.5</c:v>
                </c:pt>
                <c:pt idx="79959">
                  <c:v>899178776</c:v>
                </c:pt>
                <c:pt idx="79960">
                  <c:v>899190021.5</c:v>
                </c:pt>
                <c:pt idx="79961">
                  <c:v>899201267</c:v>
                </c:pt>
                <c:pt idx="79962">
                  <c:v>899212512.5</c:v>
                </c:pt>
                <c:pt idx="79963">
                  <c:v>899223758</c:v>
                </c:pt>
                <c:pt idx="79964">
                  <c:v>899235003.5</c:v>
                </c:pt>
                <c:pt idx="79965">
                  <c:v>899246249</c:v>
                </c:pt>
                <c:pt idx="79966">
                  <c:v>899257494.5</c:v>
                </c:pt>
                <c:pt idx="79967">
                  <c:v>899268740</c:v>
                </c:pt>
                <c:pt idx="79968">
                  <c:v>899279985.5</c:v>
                </c:pt>
                <c:pt idx="79969">
                  <c:v>899291231</c:v>
                </c:pt>
                <c:pt idx="79970">
                  <c:v>899302476.5</c:v>
                </c:pt>
                <c:pt idx="79971">
                  <c:v>899313722</c:v>
                </c:pt>
                <c:pt idx="79972">
                  <c:v>899324967.5</c:v>
                </c:pt>
                <c:pt idx="79973">
                  <c:v>899336213</c:v>
                </c:pt>
                <c:pt idx="79974">
                  <c:v>899347458.5</c:v>
                </c:pt>
                <c:pt idx="79975">
                  <c:v>899358704</c:v>
                </c:pt>
                <c:pt idx="79976">
                  <c:v>899369949.5</c:v>
                </c:pt>
                <c:pt idx="79977">
                  <c:v>899381195</c:v>
                </c:pt>
                <c:pt idx="79978">
                  <c:v>899392440.5</c:v>
                </c:pt>
                <c:pt idx="79979">
                  <c:v>899403686</c:v>
                </c:pt>
                <c:pt idx="79980">
                  <c:v>899414931.5</c:v>
                </c:pt>
                <c:pt idx="79981">
                  <c:v>899426177</c:v>
                </c:pt>
                <c:pt idx="79982">
                  <c:v>899437422.5</c:v>
                </c:pt>
                <c:pt idx="79983">
                  <c:v>899448668</c:v>
                </c:pt>
                <c:pt idx="79984">
                  <c:v>899459913.5</c:v>
                </c:pt>
                <c:pt idx="79985">
                  <c:v>899471159</c:v>
                </c:pt>
                <c:pt idx="79986">
                  <c:v>899482404.5</c:v>
                </c:pt>
                <c:pt idx="79987">
                  <c:v>899493650</c:v>
                </c:pt>
                <c:pt idx="79988">
                  <c:v>899504895.5</c:v>
                </c:pt>
                <c:pt idx="79989">
                  <c:v>899516141</c:v>
                </c:pt>
                <c:pt idx="79990">
                  <c:v>899527386.5</c:v>
                </c:pt>
                <c:pt idx="79991">
                  <c:v>899538632</c:v>
                </c:pt>
                <c:pt idx="79992">
                  <c:v>899549877.5</c:v>
                </c:pt>
                <c:pt idx="79993">
                  <c:v>899561123</c:v>
                </c:pt>
                <c:pt idx="79994">
                  <c:v>899572368.5</c:v>
                </c:pt>
                <c:pt idx="79995">
                  <c:v>899583614</c:v>
                </c:pt>
                <c:pt idx="79996">
                  <c:v>899594859.5</c:v>
                </c:pt>
                <c:pt idx="79997">
                  <c:v>899606105</c:v>
                </c:pt>
                <c:pt idx="79998">
                  <c:v>899617350.5</c:v>
                </c:pt>
                <c:pt idx="79999">
                  <c:v>899628596</c:v>
                </c:pt>
                <c:pt idx="80000">
                  <c:v>899639841.39999998</c:v>
                </c:pt>
                <c:pt idx="80001">
                  <c:v>899651086.89999998</c:v>
                </c:pt>
                <c:pt idx="80002">
                  <c:v>899662332.39999998</c:v>
                </c:pt>
                <c:pt idx="80003">
                  <c:v>899673577.89999998</c:v>
                </c:pt>
                <c:pt idx="80004">
                  <c:v>899684823.39999998</c:v>
                </c:pt>
                <c:pt idx="80005">
                  <c:v>899696068.89999998</c:v>
                </c:pt>
                <c:pt idx="80006">
                  <c:v>899707314.39999998</c:v>
                </c:pt>
                <c:pt idx="80007">
                  <c:v>899718559.89999998</c:v>
                </c:pt>
                <c:pt idx="80008">
                  <c:v>899729805.39999998</c:v>
                </c:pt>
                <c:pt idx="80009">
                  <c:v>899741050.89999998</c:v>
                </c:pt>
                <c:pt idx="80010">
                  <c:v>899752296.39999998</c:v>
                </c:pt>
                <c:pt idx="80011">
                  <c:v>899763541.89999998</c:v>
                </c:pt>
                <c:pt idx="80012">
                  <c:v>899774787.39999998</c:v>
                </c:pt>
                <c:pt idx="80013">
                  <c:v>899786032.89999998</c:v>
                </c:pt>
                <c:pt idx="80014">
                  <c:v>899797278.39999998</c:v>
                </c:pt>
                <c:pt idx="80015">
                  <c:v>899808523.89999998</c:v>
                </c:pt>
                <c:pt idx="80016">
                  <c:v>899819769.39999998</c:v>
                </c:pt>
                <c:pt idx="80017">
                  <c:v>899831014.89999998</c:v>
                </c:pt>
                <c:pt idx="80018">
                  <c:v>899842260.39999998</c:v>
                </c:pt>
                <c:pt idx="80019">
                  <c:v>899853505.89999998</c:v>
                </c:pt>
                <c:pt idx="80020">
                  <c:v>899864751.39999998</c:v>
                </c:pt>
                <c:pt idx="80021">
                  <c:v>899875996.89999998</c:v>
                </c:pt>
                <c:pt idx="80022">
                  <c:v>899887242.39999998</c:v>
                </c:pt>
                <c:pt idx="80023">
                  <c:v>899898487.89999998</c:v>
                </c:pt>
                <c:pt idx="80024">
                  <c:v>899909733.39999998</c:v>
                </c:pt>
                <c:pt idx="80025">
                  <c:v>899920978.89999998</c:v>
                </c:pt>
                <c:pt idx="80026">
                  <c:v>899932224.39999998</c:v>
                </c:pt>
                <c:pt idx="80027">
                  <c:v>899943469.89999998</c:v>
                </c:pt>
                <c:pt idx="80028">
                  <c:v>899954715.39999998</c:v>
                </c:pt>
                <c:pt idx="80029">
                  <c:v>899965960.89999998</c:v>
                </c:pt>
                <c:pt idx="80030">
                  <c:v>899977206.39999998</c:v>
                </c:pt>
                <c:pt idx="80031">
                  <c:v>899988451.89999998</c:v>
                </c:pt>
                <c:pt idx="80032">
                  <c:v>899999697.39999998</c:v>
                </c:pt>
                <c:pt idx="80033">
                  <c:v>900010942.89999998</c:v>
                </c:pt>
                <c:pt idx="80034">
                  <c:v>900022188.39999998</c:v>
                </c:pt>
                <c:pt idx="80035">
                  <c:v>900033433.89999998</c:v>
                </c:pt>
                <c:pt idx="80036">
                  <c:v>900044679.39999998</c:v>
                </c:pt>
                <c:pt idx="80037">
                  <c:v>900055924.89999998</c:v>
                </c:pt>
                <c:pt idx="80038">
                  <c:v>900067170.39999998</c:v>
                </c:pt>
                <c:pt idx="80039">
                  <c:v>900078415.89999998</c:v>
                </c:pt>
                <c:pt idx="80040">
                  <c:v>900089661.39999998</c:v>
                </c:pt>
                <c:pt idx="80041">
                  <c:v>900100906.89999998</c:v>
                </c:pt>
                <c:pt idx="80042">
                  <c:v>900112152.39999998</c:v>
                </c:pt>
                <c:pt idx="80043">
                  <c:v>900123397.89999998</c:v>
                </c:pt>
                <c:pt idx="80044">
                  <c:v>900134643.39999998</c:v>
                </c:pt>
                <c:pt idx="80045">
                  <c:v>900145888.89999998</c:v>
                </c:pt>
                <c:pt idx="80046">
                  <c:v>900157134.39999998</c:v>
                </c:pt>
                <c:pt idx="80047">
                  <c:v>900168379.89999998</c:v>
                </c:pt>
                <c:pt idx="80048">
                  <c:v>900179625.39999998</c:v>
                </c:pt>
                <c:pt idx="80049">
                  <c:v>900190870.89999998</c:v>
                </c:pt>
                <c:pt idx="80050">
                  <c:v>900202116.29999995</c:v>
                </c:pt>
                <c:pt idx="80051">
                  <c:v>900213361.79999995</c:v>
                </c:pt>
                <c:pt idx="80052">
                  <c:v>900224607.29999995</c:v>
                </c:pt>
                <c:pt idx="80053">
                  <c:v>900235852.79999995</c:v>
                </c:pt>
                <c:pt idx="80054">
                  <c:v>900247098.29999995</c:v>
                </c:pt>
                <c:pt idx="80055">
                  <c:v>900258343.79999995</c:v>
                </c:pt>
                <c:pt idx="80056">
                  <c:v>900269589.29999995</c:v>
                </c:pt>
                <c:pt idx="80057">
                  <c:v>900280834.79999995</c:v>
                </c:pt>
                <c:pt idx="80058">
                  <c:v>900292080.29999995</c:v>
                </c:pt>
                <c:pt idx="80059">
                  <c:v>900303325.79999995</c:v>
                </c:pt>
                <c:pt idx="80060">
                  <c:v>900314571.29999995</c:v>
                </c:pt>
                <c:pt idx="80061">
                  <c:v>900325816.79999995</c:v>
                </c:pt>
                <c:pt idx="80062">
                  <c:v>900337062.29999995</c:v>
                </c:pt>
                <c:pt idx="80063">
                  <c:v>900348307.79999995</c:v>
                </c:pt>
                <c:pt idx="80064">
                  <c:v>900359553.29999995</c:v>
                </c:pt>
                <c:pt idx="80065">
                  <c:v>900370798.79999995</c:v>
                </c:pt>
                <c:pt idx="80066">
                  <c:v>900382044.29999995</c:v>
                </c:pt>
                <c:pt idx="80067">
                  <c:v>900393289.79999995</c:v>
                </c:pt>
                <c:pt idx="80068">
                  <c:v>900404535.29999995</c:v>
                </c:pt>
                <c:pt idx="80069">
                  <c:v>900415780.79999995</c:v>
                </c:pt>
                <c:pt idx="80070">
                  <c:v>900427026.29999995</c:v>
                </c:pt>
                <c:pt idx="80071">
                  <c:v>900438271.79999995</c:v>
                </c:pt>
                <c:pt idx="80072">
                  <c:v>900449517.29999995</c:v>
                </c:pt>
                <c:pt idx="80073">
                  <c:v>900460762.79999995</c:v>
                </c:pt>
                <c:pt idx="80074">
                  <c:v>900472008.29999995</c:v>
                </c:pt>
                <c:pt idx="80075">
                  <c:v>900483253.79999995</c:v>
                </c:pt>
                <c:pt idx="80076">
                  <c:v>900494499.29999995</c:v>
                </c:pt>
                <c:pt idx="80077">
                  <c:v>900505744.79999995</c:v>
                </c:pt>
                <c:pt idx="80078">
                  <c:v>900516990.29999995</c:v>
                </c:pt>
                <c:pt idx="80079">
                  <c:v>900528235.79999995</c:v>
                </c:pt>
                <c:pt idx="80080">
                  <c:v>900539481.29999995</c:v>
                </c:pt>
                <c:pt idx="80081">
                  <c:v>900550726.79999995</c:v>
                </c:pt>
                <c:pt idx="80082">
                  <c:v>900561972.29999995</c:v>
                </c:pt>
                <c:pt idx="80083">
                  <c:v>900573217.79999995</c:v>
                </c:pt>
                <c:pt idx="80084">
                  <c:v>900584463.29999995</c:v>
                </c:pt>
                <c:pt idx="80085">
                  <c:v>900595708.79999995</c:v>
                </c:pt>
                <c:pt idx="80086">
                  <c:v>900606954.29999995</c:v>
                </c:pt>
                <c:pt idx="80087">
                  <c:v>900618199.79999995</c:v>
                </c:pt>
                <c:pt idx="80088">
                  <c:v>900629445.29999995</c:v>
                </c:pt>
                <c:pt idx="80089">
                  <c:v>900640690.79999995</c:v>
                </c:pt>
                <c:pt idx="80090">
                  <c:v>900651936.29999995</c:v>
                </c:pt>
                <c:pt idx="80091">
                  <c:v>900663181.79999995</c:v>
                </c:pt>
                <c:pt idx="80092">
                  <c:v>900674427.29999995</c:v>
                </c:pt>
                <c:pt idx="80093">
                  <c:v>900685672.79999995</c:v>
                </c:pt>
                <c:pt idx="80094">
                  <c:v>900696918.29999995</c:v>
                </c:pt>
                <c:pt idx="80095">
                  <c:v>900708163.79999995</c:v>
                </c:pt>
                <c:pt idx="80096">
                  <c:v>900719409.29999995</c:v>
                </c:pt>
                <c:pt idx="80097">
                  <c:v>900730654.79999995</c:v>
                </c:pt>
                <c:pt idx="80098">
                  <c:v>900741900.29999995</c:v>
                </c:pt>
                <c:pt idx="80099">
                  <c:v>900753145.79999995</c:v>
                </c:pt>
                <c:pt idx="80100">
                  <c:v>900764391.29999995</c:v>
                </c:pt>
                <c:pt idx="80101">
                  <c:v>900775636.70000005</c:v>
                </c:pt>
                <c:pt idx="80102">
                  <c:v>900786882.20000005</c:v>
                </c:pt>
                <c:pt idx="80103">
                  <c:v>900798127.70000005</c:v>
                </c:pt>
                <c:pt idx="80104">
                  <c:v>900809373.20000005</c:v>
                </c:pt>
                <c:pt idx="80105">
                  <c:v>900820618.70000005</c:v>
                </c:pt>
                <c:pt idx="80106">
                  <c:v>900831864.20000005</c:v>
                </c:pt>
                <c:pt idx="80107">
                  <c:v>900843109.70000005</c:v>
                </c:pt>
                <c:pt idx="80108">
                  <c:v>900854355.20000005</c:v>
                </c:pt>
                <c:pt idx="80109">
                  <c:v>900865600.70000005</c:v>
                </c:pt>
                <c:pt idx="80110">
                  <c:v>900876846.20000005</c:v>
                </c:pt>
                <c:pt idx="80111">
                  <c:v>900888091.70000005</c:v>
                </c:pt>
                <c:pt idx="80112">
                  <c:v>900899337.20000005</c:v>
                </c:pt>
                <c:pt idx="80113">
                  <c:v>900910582.70000005</c:v>
                </c:pt>
                <c:pt idx="80114">
                  <c:v>900921828.20000005</c:v>
                </c:pt>
                <c:pt idx="80115">
                  <c:v>900933073.70000005</c:v>
                </c:pt>
                <c:pt idx="80116">
                  <c:v>900944319.20000005</c:v>
                </c:pt>
                <c:pt idx="80117">
                  <c:v>900955564.70000005</c:v>
                </c:pt>
                <c:pt idx="80118">
                  <c:v>900966810.20000005</c:v>
                </c:pt>
                <c:pt idx="80119">
                  <c:v>900978055.70000005</c:v>
                </c:pt>
                <c:pt idx="80120">
                  <c:v>900989301.20000005</c:v>
                </c:pt>
                <c:pt idx="80121">
                  <c:v>901000546.70000005</c:v>
                </c:pt>
                <c:pt idx="80122">
                  <c:v>901011792.20000005</c:v>
                </c:pt>
                <c:pt idx="80123">
                  <c:v>901023037.70000005</c:v>
                </c:pt>
                <c:pt idx="80124">
                  <c:v>901034283.20000005</c:v>
                </c:pt>
                <c:pt idx="80125">
                  <c:v>901045528.70000005</c:v>
                </c:pt>
                <c:pt idx="80126">
                  <c:v>901056774.20000005</c:v>
                </c:pt>
                <c:pt idx="80127">
                  <c:v>901068019.70000005</c:v>
                </c:pt>
                <c:pt idx="80128">
                  <c:v>901079265.20000005</c:v>
                </c:pt>
                <c:pt idx="80129">
                  <c:v>901090510.70000005</c:v>
                </c:pt>
                <c:pt idx="80130">
                  <c:v>901101756.20000005</c:v>
                </c:pt>
                <c:pt idx="80131">
                  <c:v>901113001.70000005</c:v>
                </c:pt>
                <c:pt idx="80132">
                  <c:v>901124247.20000005</c:v>
                </c:pt>
                <c:pt idx="80133">
                  <c:v>901135492.70000005</c:v>
                </c:pt>
                <c:pt idx="80134">
                  <c:v>901146738.20000005</c:v>
                </c:pt>
                <c:pt idx="80135">
                  <c:v>901157983.70000005</c:v>
                </c:pt>
                <c:pt idx="80136">
                  <c:v>901169229.20000005</c:v>
                </c:pt>
                <c:pt idx="80137">
                  <c:v>901180474.70000005</c:v>
                </c:pt>
                <c:pt idx="80138">
                  <c:v>901191720.20000005</c:v>
                </c:pt>
                <c:pt idx="80139">
                  <c:v>901202965.70000005</c:v>
                </c:pt>
                <c:pt idx="80140">
                  <c:v>901214211.20000005</c:v>
                </c:pt>
                <c:pt idx="80141">
                  <c:v>901225456.70000005</c:v>
                </c:pt>
                <c:pt idx="80142">
                  <c:v>901236702.20000005</c:v>
                </c:pt>
                <c:pt idx="80143">
                  <c:v>901247947.70000005</c:v>
                </c:pt>
                <c:pt idx="80144">
                  <c:v>901259193.20000005</c:v>
                </c:pt>
                <c:pt idx="80145">
                  <c:v>901270438.70000005</c:v>
                </c:pt>
                <c:pt idx="80146">
                  <c:v>901281684.20000005</c:v>
                </c:pt>
                <c:pt idx="80147">
                  <c:v>901292929.70000005</c:v>
                </c:pt>
                <c:pt idx="80148">
                  <c:v>901304175.20000005</c:v>
                </c:pt>
                <c:pt idx="80149">
                  <c:v>901315420.70000005</c:v>
                </c:pt>
                <c:pt idx="80150">
                  <c:v>901326666.20000005</c:v>
                </c:pt>
                <c:pt idx="80151">
                  <c:v>901337911.60000002</c:v>
                </c:pt>
                <c:pt idx="80152">
                  <c:v>901349157.10000002</c:v>
                </c:pt>
                <c:pt idx="80153">
                  <c:v>901360402.60000002</c:v>
                </c:pt>
                <c:pt idx="80154">
                  <c:v>901371648.10000002</c:v>
                </c:pt>
                <c:pt idx="80155">
                  <c:v>901382893.60000002</c:v>
                </c:pt>
                <c:pt idx="80156">
                  <c:v>901394139.10000002</c:v>
                </c:pt>
                <c:pt idx="80157">
                  <c:v>901405384.60000002</c:v>
                </c:pt>
                <c:pt idx="80158">
                  <c:v>901416630.10000002</c:v>
                </c:pt>
                <c:pt idx="80159">
                  <c:v>901427875.60000002</c:v>
                </c:pt>
                <c:pt idx="80160">
                  <c:v>901439121.10000002</c:v>
                </c:pt>
                <c:pt idx="80161">
                  <c:v>901450366.60000002</c:v>
                </c:pt>
                <c:pt idx="80162">
                  <c:v>901461612.10000002</c:v>
                </c:pt>
                <c:pt idx="80163">
                  <c:v>901472857.60000002</c:v>
                </c:pt>
                <c:pt idx="80164">
                  <c:v>901484103.10000002</c:v>
                </c:pt>
                <c:pt idx="80165">
                  <c:v>901495348.60000002</c:v>
                </c:pt>
                <c:pt idx="80166">
                  <c:v>901506594.10000002</c:v>
                </c:pt>
                <c:pt idx="80167">
                  <c:v>901517839.60000002</c:v>
                </c:pt>
                <c:pt idx="80168">
                  <c:v>901529085.10000002</c:v>
                </c:pt>
                <c:pt idx="80169">
                  <c:v>901540330.60000002</c:v>
                </c:pt>
                <c:pt idx="80170">
                  <c:v>901551576.10000002</c:v>
                </c:pt>
                <c:pt idx="80171">
                  <c:v>901562821.60000002</c:v>
                </c:pt>
                <c:pt idx="80172">
                  <c:v>901574067.10000002</c:v>
                </c:pt>
                <c:pt idx="80173">
                  <c:v>901585312.60000002</c:v>
                </c:pt>
                <c:pt idx="80174">
                  <c:v>901596558.10000002</c:v>
                </c:pt>
                <c:pt idx="80175">
                  <c:v>901607803.60000002</c:v>
                </c:pt>
                <c:pt idx="80176">
                  <c:v>901619049.10000002</c:v>
                </c:pt>
                <c:pt idx="80177">
                  <c:v>901630294.60000002</c:v>
                </c:pt>
                <c:pt idx="80178">
                  <c:v>901641540.10000002</c:v>
                </c:pt>
                <c:pt idx="80179">
                  <c:v>901652785.60000002</c:v>
                </c:pt>
                <c:pt idx="80180">
                  <c:v>901664031.10000002</c:v>
                </c:pt>
                <c:pt idx="80181">
                  <c:v>901675276.60000002</c:v>
                </c:pt>
                <c:pt idx="80182">
                  <c:v>901686522.10000002</c:v>
                </c:pt>
                <c:pt idx="80183">
                  <c:v>901697767.60000002</c:v>
                </c:pt>
                <c:pt idx="80184">
                  <c:v>901709013.10000002</c:v>
                </c:pt>
                <c:pt idx="80185">
                  <c:v>901720258.60000002</c:v>
                </c:pt>
                <c:pt idx="80186">
                  <c:v>901731504.10000002</c:v>
                </c:pt>
                <c:pt idx="80187">
                  <c:v>901742749.60000002</c:v>
                </c:pt>
                <c:pt idx="80188">
                  <c:v>901753995.10000002</c:v>
                </c:pt>
                <c:pt idx="80189">
                  <c:v>901765240.60000002</c:v>
                </c:pt>
                <c:pt idx="80190">
                  <c:v>901776486.10000002</c:v>
                </c:pt>
                <c:pt idx="80191">
                  <c:v>901787731.60000002</c:v>
                </c:pt>
                <c:pt idx="80192">
                  <c:v>901798977.10000002</c:v>
                </c:pt>
                <c:pt idx="80193">
                  <c:v>901810222.60000002</c:v>
                </c:pt>
                <c:pt idx="80194">
                  <c:v>901821468.10000002</c:v>
                </c:pt>
                <c:pt idx="80195">
                  <c:v>901832713.60000002</c:v>
                </c:pt>
                <c:pt idx="80196">
                  <c:v>901843959.10000002</c:v>
                </c:pt>
                <c:pt idx="80197">
                  <c:v>901855204.60000002</c:v>
                </c:pt>
                <c:pt idx="80198">
                  <c:v>901866450.10000002</c:v>
                </c:pt>
                <c:pt idx="80199">
                  <c:v>901877695.60000002</c:v>
                </c:pt>
                <c:pt idx="80200">
                  <c:v>901888941.10000002</c:v>
                </c:pt>
                <c:pt idx="80201">
                  <c:v>901900186.60000002</c:v>
                </c:pt>
                <c:pt idx="80202">
                  <c:v>901911432</c:v>
                </c:pt>
                <c:pt idx="80203">
                  <c:v>901922677.5</c:v>
                </c:pt>
                <c:pt idx="80204">
                  <c:v>901933923</c:v>
                </c:pt>
                <c:pt idx="80205">
                  <c:v>901945168.5</c:v>
                </c:pt>
                <c:pt idx="80206">
                  <c:v>901956414</c:v>
                </c:pt>
                <c:pt idx="80207">
                  <c:v>901967659.5</c:v>
                </c:pt>
                <c:pt idx="80208">
                  <c:v>901978905</c:v>
                </c:pt>
                <c:pt idx="80209">
                  <c:v>901990150.5</c:v>
                </c:pt>
                <c:pt idx="80210">
                  <c:v>902001396</c:v>
                </c:pt>
                <c:pt idx="80211">
                  <c:v>902012641.5</c:v>
                </c:pt>
                <c:pt idx="80212">
                  <c:v>902023887</c:v>
                </c:pt>
                <c:pt idx="80213">
                  <c:v>902035132.5</c:v>
                </c:pt>
                <c:pt idx="80214">
                  <c:v>902046378</c:v>
                </c:pt>
                <c:pt idx="80215">
                  <c:v>902057623.5</c:v>
                </c:pt>
                <c:pt idx="80216">
                  <c:v>902068869</c:v>
                </c:pt>
                <c:pt idx="80217">
                  <c:v>902080114.5</c:v>
                </c:pt>
                <c:pt idx="80218">
                  <c:v>902091360</c:v>
                </c:pt>
                <c:pt idx="80219">
                  <c:v>902102605.5</c:v>
                </c:pt>
                <c:pt idx="80220">
                  <c:v>902113851</c:v>
                </c:pt>
                <c:pt idx="80221">
                  <c:v>902125096.5</c:v>
                </c:pt>
                <c:pt idx="80222">
                  <c:v>902136342</c:v>
                </c:pt>
                <c:pt idx="80223">
                  <c:v>902147587.5</c:v>
                </c:pt>
                <c:pt idx="80224">
                  <c:v>902158833</c:v>
                </c:pt>
                <c:pt idx="80225">
                  <c:v>902170078.5</c:v>
                </c:pt>
                <c:pt idx="80226">
                  <c:v>902181324</c:v>
                </c:pt>
                <c:pt idx="80227">
                  <c:v>902192569.5</c:v>
                </c:pt>
                <c:pt idx="80228">
                  <c:v>902203815</c:v>
                </c:pt>
                <c:pt idx="80229">
                  <c:v>902215060.5</c:v>
                </c:pt>
                <c:pt idx="80230">
                  <c:v>902226306</c:v>
                </c:pt>
                <c:pt idx="80231">
                  <c:v>902237551.5</c:v>
                </c:pt>
                <c:pt idx="80232">
                  <c:v>902248797</c:v>
                </c:pt>
                <c:pt idx="80233">
                  <c:v>902260042.5</c:v>
                </c:pt>
                <c:pt idx="80234">
                  <c:v>902271288</c:v>
                </c:pt>
                <c:pt idx="80235">
                  <c:v>902282533.5</c:v>
                </c:pt>
                <c:pt idx="80236">
                  <c:v>902293779</c:v>
                </c:pt>
                <c:pt idx="80237">
                  <c:v>902305024.5</c:v>
                </c:pt>
                <c:pt idx="80238">
                  <c:v>902316270</c:v>
                </c:pt>
                <c:pt idx="80239">
                  <c:v>902327515.5</c:v>
                </c:pt>
                <c:pt idx="80240">
                  <c:v>902338761</c:v>
                </c:pt>
                <c:pt idx="80241">
                  <c:v>902350006.5</c:v>
                </c:pt>
                <c:pt idx="80242">
                  <c:v>902361252</c:v>
                </c:pt>
                <c:pt idx="80243">
                  <c:v>902372497.5</c:v>
                </c:pt>
                <c:pt idx="80244">
                  <c:v>902383743</c:v>
                </c:pt>
                <c:pt idx="80245">
                  <c:v>902394988.5</c:v>
                </c:pt>
                <c:pt idx="80246">
                  <c:v>902406234</c:v>
                </c:pt>
                <c:pt idx="80247">
                  <c:v>902417479.5</c:v>
                </c:pt>
                <c:pt idx="80248">
                  <c:v>902428725</c:v>
                </c:pt>
                <c:pt idx="80249">
                  <c:v>902439970.5</c:v>
                </c:pt>
                <c:pt idx="80250">
                  <c:v>902451216</c:v>
                </c:pt>
                <c:pt idx="80251">
                  <c:v>902462461.5</c:v>
                </c:pt>
                <c:pt idx="80252">
                  <c:v>902473706.89999998</c:v>
                </c:pt>
                <c:pt idx="80253">
                  <c:v>902484952.39999998</c:v>
                </c:pt>
                <c:pt idx="80254">
                  <c:v>902496197.89999998</c:v>
                </c:pt>
                <c:pt idx="80255">
                  <c:v>902507443.39999998</c:v>
                </c:pt>
                <c:pt idx="80256">
                  <c:v>902518688.89999998</c:v>
                </c:pt>
                <c:pt idx="80257">
                  <c:v>902529934.39999998</c:v>
                </c:pt>
                <c:pt idx="80258">
                  <c:v>902541179.89999998</c:v>
                </c:pt>
                <c:pt idx="80259">
                  <c:v>902552425.39999998</c:v>
                </c:pt>
                <c:pt idx="80260">
                  <c:v>902563670.89999998</c:v>
                </c:pt>
                <c:pt idx="80261">
                  <c:v>902574916.39999998</c:v>
                </c:pt>
                <c:pt idx="80262">
                  <c:v>902586161.89999998</c:v>
                </c:pt>
                <c:pt idx="80263">
                  <c:v>902597407.39999998</c:v>
                </c:pt>
                <c:pt idx="80264">
                  <c:v>902608652.89999998</c:v>
                </c:pt>
                <c:pt idx="80265">
                  <c:v>902619898.39999998</c:v>
                </c:pt>
                <c:pt idx="80266">
                  <c:v>902631143.89999998</c:v>
                </c:pt>
                <c:pt idx="80267">
                  <c:v>902642389.39999998</c:v>
                </c:pt>
                <c:pt idx="80268">
                  <c:v>902653634.89999998</c:v>
                </c:pt>
                <c:pt idx="80269">
                  <c:v>902664880.39999998</c:v>
                </c:pt>
                <c:pt idx="80270">
                  <c:v>902676125.89999998</c:v>
                </c:pt>
                <c:pt idx="80271">
                  <c:v>902687371.39999998</c:v>
                </c:pt>
                <c:pt idx="80272">
                  <c:v>902698616.89999998</c:v>
                </c:pt>
                <c:pt idx="80273">
                  <c:v>902709862.39999998</c:v>
                </c:pt>
                <c:pt idx="80274">
                  <c:v>902721107.89999998</c:v>
                </c:pt>
                <c:pt idx="80275">
                  <c:v>902732353.39999998</c:v>
                </c:pt>
                <c:pt idx="80276">
                  <c:v>902743598.89999998</c:v>
                </c:pt>
                <c:pt idx="80277">
                  <c:v>902754844.39999998</c:v>
                </c:pt>
                <c:pt idx="80278">
                  <c:v>902766089.89999998</c:v>
                </c:pt>
                <c:pt idx="80279">
                  <c:v>902777335.39999998</c:v>
                </c:pt>
                <c:pt idx="80280">
                  <c:v>902788580.89999998</c:v>
                </c:pt>
                <c:pt idx="80281">
                  <c:v>902799826.39999998</c:v>
                </c:pt>
                <c:pt idx="80282">
                  <c:v>902811071.89999998</c:v>
                </c:pt>
                <c:pt idx="80283">
                  <c:v>902822317.39999998</c:v>
                </c:pt>
                <c:pt idx="80284">
                  <c:v>902833562.89999998</c:v>
                </c:pt>
                <c:pt idx="80285">
                  <c:v>902844808.39999998</c:v>
                </c:pt>
                <c:pt idx="80286">
                  <c:v>902856053.89999998</c:v>
                </c:pt>
                <c:pt idx="80287">
                  <c:v>902867299.39999998</c:v>
                </c:pt>
                <c:pt idx="80288">
                  <c:v>902878544.89999998</c:v>
                </c:pt>
                <c:pt idx="80289">
                  <c:v>902889790.39999998</c:v>
                </c:pt>
                <c:pt idx="80290">
                  <c:v>902901035.89999998</c:v>
                </c:pt>
                <c:pt idx="80291">
                  <c:v>902912281.39999998</c:v>
                </c:pt>
                <c:pt idx="80292">
                  <c:v>902923526.89999998</c:v>
                </c:pt>
                <c:pt idx="80293">
                  <c:v>902934772.39999998</c:v>
                </c:pt>
                <c:pt idx="80294">
                  <c:v>902946017.89999998</c:v>
                </c:pt>
                <c:pt idx="80295">
                  <c:v>902957263.39999998</c:v>
                </c:pt>
                <c:pt idx="80296">
                  <c:v>902968508.89999998</c:v>
                </c:pt>
                <c:pt idx="80297">
                  <c:v>902979754.39999998</c:v>
                </c:pt>
                <c:pt idx="80298">
                  <c:v>902990999.89999998</c:v>
                </c:pt>
                <c:pt idx="80299">
                  <c:v>903002245.39999998</c:v>
                </c:pt>
                <c:pt idx="80300">
                  <c:v>903013490.89999998</c:v>
                </c:pt>
                <c:pt idx="80301">
                  <c:v>903024736.39999998</c:v>
                </c:pt>
                <c:pt idx="80302">
                  <c:v>903035981.89999998</c:v>
                </c:pt>
                <c:pt idx="80303">
                  <c:v>903047227.29999995</c:v>
                </c:pt>
                <c:pt idx="80304">
                  <c:v>903058472.79999995</c:v>
                </c:pt>
                <c:pt idx="80305">
                  <c:v>903069718.29999995</c:v>
                </c:pt>
                <c:pt idx="80306">
                  <c:v>903080963.79999995</c:v>
                </c:pt>
                <c:pt idx="80307">
                  <c:v>903092209.29999995</c:v>
                </c:pt>
                <c:pt idx="80308">
                  <c:v>903103454.79999995</c:v>
                </c:pt>
                <c:pt idx="80309">
                  <c:v>903114700.29999995</c:v>
                </c:pt>
                <c:pt idx="80310">
                  <c:v>903125945.79999995</c:v>
                </c:pt>
                <c:pt idx="80311">
                  <c:v>903137191.29999995</c:v>
                </c:pt>
                <c:pt idx="80312">
                  <c:v>903148436.79999995</c:v>
                </c:pt>
                <c:pt idx="80313">
                  <c:v>903159682.29999995</c:v>
                </c:pt>
                <c:pt idx="80314">
                  <c:v>903170927.79999995</c:v>
                </c:pt>
                <c:pt idx="80315">
                  <c:v>903182173.29999995</c:v>
                </c:pt>
                <c:pt idx="80316">
                  <c:v>903193418.79999995</c:v>
                </c:pt>
                <c:pt idx="80317">
                  <c:v>903204664.29999995</c:v>
                </c:pt>
                <c:pt idx="80318">
                  <c:v>903215909.79999995</c:v>
                </c:pt>
                <c:pt idx="80319">
                  <c:v>903227155.29999995</c:v>
                </c:pt>
                <c:pt idx="80320">
                  <c:v>903238400.79999995</c:v>
                </c:pt>
                <c:pt idx="80321">
                  <c:v>903249646.29999995</c:v>
                </c:pt>
                <c:pt idx="80322">
                  <c:v>903260891.79999995</c:v>
                </c:pt>
                <c:pt idx="80323">
                  <c:v>903272137.29999995</c:v>
                </c:pt>
                <c:pt idx="80324">
                  <c:v>903283382.79999995</c:v>
                </c:pt>
                <c:pt idx="80325">
                  <c:v>903294628.29999995</c:v>
                </c:pt>
                <c:pt idx="80326">
                  <c:v>903305873.79999995</c:v>
                </c:pt>
                <c:pt idx="80327">
                  <c:v>903317119.29999995</c:v>
                </c:pt>
                <c:pt idx="80328">
                  <c:v>903328364.79999995</c:v>
                </c:pt>
                <c:pt idx="80329">
                  <c:v>903339610.29999995</c:v>
                </c:pt>
                <c:pt idx="80330">
                  <c:v>903350855.79999995</c:v>
                </c:pt>
                <c:pt idx="80331">
                  <c:v>903362101.29999995</c:v>
                </c:pt>
                <c:pt idx="80332">
                  <c:v>903373346.79999995</c:v>
                </c:pt>
                <c:pt idx="80333">
                  <c:v>903384592.29999995</c:v>
                </c:pt>
                <c:pt idx="80334">
                  <c:v>903395837.79999995</c:v>
                </c:pt>
                <c:pt idx="80335">
                  <c:v>903407083.29999995</c:v>
                </c:pt>
                <c:pt idx="80336">
                  <c:v>903418328.79999995</c:v>
                </c:pt>
                <c:pt idx="80337">
                  <c:v>903429574.29999995</c:v>
                </c:pt>
                <c:pt idx="80338">
                  <c:v>903440819.79999995</c:v>
                </c:pt>
                <c:pt idx="80339">
                  <c:v>903452065.29999995</c:v>
                </c:pt>
                <c:pt idx="80340">
                  <c:v>903463310.79999995</c:v>
                </c:pt>
                <c:pt idx="80341">
                  <c:v>903474556.29999995</c:v>
                </c:pt>
                <c:pt idx="80342">
                  <c:v>903485801.79999995</c:v>
                </c:pt>
                <c:pt idx="80343">
                  <c:v>903497047.29999995</c:v>
                </c:pt>
                <c:pt idx="80344">
                  <c:v>903508292.79999995</c:v>
                </c:pt>
                <c:pt idx="80345">
                  <c:v>903519538.29999995</c:v>
                </c:pt>
                <c:pt idx="80346">
                  <c:v>903530783.79999995</c:v>
                </c:pt>
                <c:pt idx="80347">
                  <c:v>903542029.29999995</c:v>
                </c:pt>
                <c:pt idx="80348">
                  <c:v>903553274.79999995</c:v>
                </c:pt>
                <c:pt idx="80349">
                  <c:v>903564520.29999995</c:v>
                </c:pt>
                <c:pt idx="80350">
                  <c:v>903575765.79999995</c:v>
                </c:pt>
                <c:pt idx="80351">
                  <c:v>903587011.29999995</c:v>
                </c:pt>
                <c:pt idx="80352">
                  <c:v>903598256.79999995</c:v>
                </c:pt>
                <c:pt idx="80353">
                  <c:v>903609502.20000005</c:v>
                </c:pt>
                <c:pt idx="80354">
                  <c:v>903620747.70000005</c:v>
                </c:pt>
                <c:pt idx="80355">
                  <c:v>903631993.20000005</c:v>
                </c:pt>
                <c:pt idx="80356">
                  <c:v>903643238.70000005</c:v>
                </c:pt>
                <c:pt idx="80357">
                  <c:v>903654484.20000005</c:v>
                </c:pt>
                <c:pt idx="80358">
                  <c:v>903665729.70000005</c:v>
                </c:pt>
                <c:pt idx="80359">
                  <c:v>903676975.20000005</c:v>
                </c:pt>
                <c:pt idx="80360">
                  <c:v>903688220.70000005</c:v>
                </c:pt>
                <c:pt idx="80361">
                  <c:v>903699466.20000005</c:v>
                </c:pt>
                <c:pt idx="80362">
                  <c:v>903710711.70000005</c:v>
                </c:pt>
                <c:pt idx="80363">
                  <c:v>903721957.20000005</c:v>
                </c:pt>
                <c:pt idx="80364">
                  <c:v>903733202.70000005</c:v>
                </c:pt>
                <c:pt idx="80365">
                  <c:v>903744448.20000005</c:v>
                </c:pt>
                <c:pt idx="80366">
                  <c:v>903755693.70000005</c:v>
                </c:pt>
                <c:pt idx="80367">
                  <c:v>903766939.20000005</c:v>
                </c:pt>
                <c:pt idx="80368">
                  <c:v>903778184.70000005</c:v>
                </c:pt>
                <c:pt idx="80369">
                  <c:v>903789430.20000005</c:v>
                </c:pt>
                <c:pt idx="80370">
                  <c:v>903800675.70000005</c:v>
                </c:pt>
                <c:pt idx="80371">
                  <c:v>903811921.20000005</c:v>
                </c:pt>
                <c:pt idx="80372">
                  <c:v>903823166.70000005</c:v>
                </c:pt>
                <c:pt idx="80373">
                  <c:v>903834412.20000005</c:v>
                </c:pt>
                <c:pt idx="80374">
                  <c:v>903845657.70000005</c:v>
                </c:pt>
                <c:pt idx="80375">
                  <c:v>903856903.20000005</c:v>
                </c:pt>
                <c:pt idx="80376">
                  <c:v>903868148.70000005</c:v>
                </c:pt>
                <c:pt idx="80377">
                  <c:v>903879394.20000005</c:v>
                </c:pt>
                <c:pt idx="80378">
                  <c:v>903890639.70000005</c:v>
                </c:pt>
                <c:pt idx="80379">
                  <c:v>903901885.20000005</c:v>
                </c:pt>
                <c:pt idx="80380">
                  <c:v>903913130.70000005</c:v>
                </c:pt>
                <c:pt idx="80381">
                  <c:v>903924376.20000005</c:v>
                </c:pt>
                <c:pt idx="80382">
                  <c:v>903935621.70000005</c:v>
                </c:pt>
                <c:pt idx="80383">
                  <c:v>903946867.20000005</c:v>
                </c:pt>
                <c:pt idx="80384">
                  <c:v>903958112.70000005</c:v>
                </c:pt>
                <c:pt idx="80385">
                  <c:v>903969358.20000005</c:v>
                </c:pt>
                <c:pt idx="80386">
                  <c:v>903980603.70000005</c:v>
                </c:pt>
                <c:pt idx="80387">
                  <c:v>903991849.20000005</c:v>
                </c:pt>
                <c:pt idx="80388">
                  <c:v>904003094.70000005</c:v>
                </c:pt>
                <c:pt idx="80389">
                  <c:v>904014340.20000005</c:v>
                </c:pt>
                <c:pt idx="80390">
                  <c:v>904025585.70000005</c:v>
                </c:pt>
                <c:pt idx="80391">
                  <c:v>904036831.20000005</c:v>
                </c:pt>
                <c:pt idx="80392">
                  <c:v>904048076.70000005</c:v>
                </c:pt>
                <c:pt idx="80393">
                  <c:v>904059322.20000005</c:v>
                </c:pt>
                <c:pt idx="80394">
                  <c:v>904070567.70000005</c:v>
                </c:pt>
                <c:pt idx="80395">
                  <c:v>904081813.20000005</c:v>
                </c:pt>
                <c:pt idx="80396">
                  <c:v>904093058.70000005</c:v>
                </c:pt>
                <c:pt idx="80397">
                  <c:v>904104304.20000005</c:v>
                </c:pt>
                <c:pt idx="80398">
                  <c:v>904115549.70000005</c:v>
                </c:pt>
                <c:pt idx="80399">
                  <c:v>904126795.20000005</c:v>
                </c:pt>
                <c:pt idx="80400">
                  <c:v>904138040.70000005</c:v>
                </c:pt>
                <c:pt idx="80401">
                  <c:v>904149286.20000005</c:v>
                </c:pt>
                <c:pt idx="80402">
                  <c:v>904160531.70000005</c:v>
                </c:pt>
                <c:pt idx="80403">
                  <c:v>904171777.20000005</c:v>
                </c:pt>
                <c:pt idx="80404">
                  <c:v>904183022.60000002</c:v>
                </c:pt>
                <c:pt idx="80405">
                  <c:v>904194268.10000002</c:v>
                </c:pt>
                <c:pt idx="80406">
                  <c:v>904205513.60000002</c:v>
                </c:pt>
                <c:pt idx="80407">
                  <c:v>904216759.10000002</c:v>
                </c:pt>
                <c:pt idx="80408">
                  <c:v>904228004.60000002</c:v>
                </c:pt>
                <c:pt idx="80409">
                  <c:v>904239250.10000002</c:v>
                </c:pt>
                <c:pt idx="80410">
                  <c:v>904250495.60000002</c:v>
                </c:pt>
                <c:pt idx="80411">
                  <c:v>904261741.10000002</c:v>
                </c:pt>
                <c:pt idx="80412">
                  <c:v>904272986.60000002</c:v>
                </c:pt>
                <c:pt idx="80413">
                  <c:v>904284232.10000002</c:v>
                </c:pt>
                <c:pt idx="80414">
                  <c:v>904295477.60000002</c:v>
                </c:pt>
                <c:pt idx="80415">
                  <c:v>904306723.10000002</c:v>
                </c:pt>
                <c:pt idx="80416">
                  <c:v>904317968.60000002</c:v>
                </c:pt>
                <c:pt idx="80417">
                  <c:v>904329214.10000002</c:v>
                </c:pt>
                <c:pt idx="80418">
                  <c:v>904340459.60000002</c:v>
                </c:pt>
                <c:pt idx="80419">
                  <c:v>904351705.10000002</c:v>
                </c:pt>
                <c:pt idx="80420">
                  <c:v>904362950.60000002</c:v>
                </c:pt>
                <c:pt idx="80421">
                  <c:v>904374196.10000002</c:v>
                </c:pt>
                <c:pt idx="80422">
                  <c:v>904385441.60000002</c:v>
                </c:pt>
                <c:pt idx="80423">
                  <c:v>904396687.10000002</c:v>
                </c:pt>
                <c:pt idx="80424">
                  <c:v>904407932.60000002</c:v>
                </c:pt>
                <c:pt idx="80425">
                  <c:v>904419178.10000002</c:v>
                </c:pt>
                <c:pt idx="80426">
                  <c:v>904430423.60000002</c:v>
                </c:pt>
                <c:pt idx="80427">
                  <c:v>904441669.10000002</c:v>
                </c:pt>
                <c:pt idx="80428">
                  <c:v>904452914.60000002</c:v>
                </c:pt>
                <c:pt idx="80429">
                  <c:v>904464160.10000002</c:v>
                </c:pt>
                <c:pt idx="80430">
                  <c:v>904475405.60000002</c:v>
                </c:pt>
                <c:pt idx="80431">
                  <c:v>904486651.10000002</c:v>
                </c:pt>
                <c:pt idx="80432">
                  <c:v>904497896.60000002</c:v>
                </c:pt>
                <c:pt idx="80433">
                  <c:v>904509142.10000002</c:v>
                </c:pt>
                <c:pt idx="80434">
                  <c:v>904520387.60000002</c:v>
                </c:pt>
                <c:pt idx="80435">
                  <c:v>904531633.10000002</c:v>
                </c:pt>
                <c:pt idx="80436">
                  <c:v>904542878.60000002</c:v>
                </c:pt>
                <c:pt idx="80437">
                  <c:v>904554124.10000002</c:v>
                </c:pt>
                <c:pt idx="80438">
                  <c:v>904565369.60000002</c:v>
                </c:pt>
                <c:pt idx="80439">
                  <c:v>904576615.10000002</c:v>
                </c:pt>
                <c:pt idx="80440">
                  <c:v>904587860.60000002</c:v>
                </c:pt>
                <c:pt idx="80441">
                  <c:v>904599106.10000002</c:v>
                </c:pt>
                <c:pt idx="80442">
                  <c:v>904610351.60000002</c:v>
                </c:pt>
                <c:pt idx="80443">
                  <c:v>904621597.10000002</c:v>
                </c:pt>
                <c:pt idx="80444">
                  <c:v>904632842.60000002</c:v>
                </c:pt>
                <c:pt idx="80445">
                  <c:v>904644088.10000002</c:v>
                </c:pt>
                <c:pt idx="80446">
                  <c:v>904655333.60000002</c:v>
                </c:pt>
                <c:pt idx="80447">
                  <c:v>904666579.10000002</c:v>
                </c:pt>
                <c:pt idx="80448">
                  <c:v>904677824.60000002</c:v>
                </c:pt>
                <c:pt idx="80449">
                  <c:v>904689070.10000002</c:v>
                </c:pt>
                <c:pt idx="80450">
                  <c:v>904700315.60000002</c:v>
                </c:pt>
                <c:pt idx="80451">
                  <c:v>904711561.10000002</c:v>
                </c:pt>
                <c:pt idx="80452">
                  <c:v>904722806.60000002</c:v>
                </c:pt>
                <c:pt idx="80453">
                  <c:v>904734052.10000002</c:v>
                </c:pt>
                <c:pt idx="80454">
                  <c:v>904745297.5</c:v>
                </c:pt>
                <c:pt idx="80455">
                  <c:v>904756543</c:v>
                </c:pt>
                <c:pt idx="80456">
                  <c:v>904767788.5</c:v>
                </c:pt>
                <c:pt idx="80457">
                  <c:v>904779034</c:v>
                </c:pt>
                <c:pt idx="80458">
                  <c:v>904790279.5</c:v>
                </c:pt>
                <c:pt idx="80459">
                  <c:v>904801525</c:v>
                </c:pt>
                <c:pt idx="80460">
                  <c:v>904812770.5</c:v>
                </c:pt>
                <c:pt idx="80461">
                  <c:v>904824016</c:v>
                </c:pt>
                <c:pt idx="80462">
                  <c:v>904835261.5</c:v>
                </c:pt>
                <c:pt idx="80463">
                  <c:v>904846507</c:v>
                </c:pt>
                <c:pt idx="80464">
                  <c:v>904857752.5</c:v>
                </c:pt>
                <c:pt idx="80465">
                  <c:v>904868998</c:v>
                </c:pt>
                <c:pt idx="80466">
                  <c:v>904880243.5</c:v>
                </c:pt>
                <c:pt idx="80467">
                  <c:v>904891489</c:v>
                </c:pt>
                <c:pt idx="80468">
                  <c:v>904902734.5</c:v>
                </c:pt>
                <c:pt idx="80469">
                  <c:v>904913980</c:v>
                </c:pt>
                <c:pt idx="80470">
                  <c:v>904925225.5</c:v>
                </c:pt>
                <c:pt idx="80471">
                  <c:v>904936471</c:v>
                </c:pt>
                <c:pt idx="80472">
                  <c:v>904947716.5</c:v>
                </c:pt>
                <c:pt idx="80473">
                  <c:v>904958962</c:v>
                </c:pt>
                <c:pt idx="80474">
                  <c:v>904970207.5</c:v>
                </c:pt>
                <c:pt idx="80475">
                  <c:v>904981453</c:v>
                </c:pt>
                <c:pt idx="80476">
                  <c:v>904992698.5</c:v>
                </c:pt>
                <c:pt idx="80477">
                  <c:v>905003944</c:v>
                </c:pt>
                <c:pt idx="80478">
                  <c:v>905015189.5</c:v>
                </c:pt>
                <c:pt idx="80479">
                  <c:v>905026435</c:v>
                </c:pt>
                <c:pt idx="80480">
                  <c:v>905037680.5</c:v>
                </c:pt>
                <c:pt idx="80481">
                  <c:v>905048926</c:v>
                </c:pt>
                <c:pt idx="80482">
                  <c:v>905060171.5</c:v>
                </c:pt>
                <c:pt idx="80483">
                  <c:v>905071417</c:v>
                </c:pt>
                <c:pt idx="80484">
                  <c:v>905082662.5</c:v>
                </c:pt>
                <c:pt idx="80485">
                  <c:v>905093908</c:v>
                </c:pt>
                <c:pt idx="80486">
                  <c:v>905105153.5</c:v>
                </c:pt>
                <c:pt idx="80487">
                  <c:v>905116399</c:v>
                </c:pt>
                <c:pt idx="80488">
                  <c:v>905127644.5</c:v>
                </c:pt>
                <c:pt idx="80489">
                  <c:v>905138890</c:v>
                </c:pt>
                <c:pt idx="80490">
                  <c:v>905150135.5</c:v>
                </c:pt>
                <c:pt idx="80491">
                  <c:v>905161381</c:v>
                </c:pt>
                <c:pt idx="80492">
                  <c:v>905172626.5</c:v>
                </c:pt>
                <c:pt idx="80493">
                  <c:v>905183872</c:v>
                </c:pt>
                <c:pt idx="80494">
                  <c:v>905195117.5</c:v>
                </c:pt>
                <c:pt idx="80495">
                  <c:v>905206363</c:v>
                </c:pt>
                <c:pt idx="80496">
                  <c:v>905217608.5</c:v>
                </c:pt>
                <c:pt idx="80497">
                  <c:v>905228854</c:v>
                </c:pt>
                <c:pt idx="80498">
                  <c:v>905240099.5</c:v>
                </c:pt>
                <c:pt idx="80499">
                  <c:v>905251345</c:v>
                </c:pt>
                <c:pt idx="80500">
                  <c:v>905262590.5</c:v>
                </c:pt>
                <c:pt idx="80501">
                  <c:v>905273836</c:v>
                </c:pt>
                <c:pt idx="80502">
                  <c:v>905285081.5</c:v>
                </c:pt>
                <c:pt idx="80503">
                  <c:v>905296327</c:v>
                </c:pt>
                <c:pt idx="80504">
                  <c:v>905307572.5</c:v>
                </c:pt>
                <c:pt idx="80505">
                  <c:v>905318817.89999998</c:v>
                </c:pt>
                <c:pt idx="80506">
                  <c:v>905330063.39999998</c:v>
                </c:pt>
                <c:pt idx="80507">
                  <c:v>905341308.89999998</c:v>
                </c:pt>
                <c:pt idx="80508">
                  <c:v>905352554.39999998</c:v>
                </c:pt>
                <c:pt idx="80509">
                  <c:v>905363799.89999998</c:v>
                </c:pt>
                <c:pt idx="80510">
                  <c:v>905375045.39999998</c:v>
                </c:pt>
                <c:pt idx="80511">
                  <c:v>905386290.89999998</c:v>
                </c:pt>
                <c:pt idx="80512">
                  <c:v>905397536.39999998</c:v>
                </c:pt>
                <c:pt idx="80513">
                  <c:v>905408781.89999998</c:v>
                </c:pt>
                <c:pt idx="80514">
                  <c:v>905420027.39999998</c:v>
                </c:pt>
                <c:pt idx="80515">
                  <c:v>905431272.89999998</c:v>
                </c:pt>
                <c:pt idx="80516">
                  <c:v>905442518.39999998</c:v>
                </c:pt>
                <c:pt idx="80517">
                  <c:v>905453763.89999998</c:v>
                </c:pt>
                <c:pt idx="80518">
                  <c:v>905465009.39999998</c:v>
                </c:pt>
                <c:pt idx="80519">
                  <c:v>905476254.89999998</c:v>
                </c:pt>
                <c:pt idx="80520">
                  <c:v>905487500.39999998</c:v>
                </c:pt>
                <c:pt idx="80521">
                  <c:v>905498745.89999998</c:v>
                </c:pt>
                <c:pt idx="80522">
                  <c:v>905509991.39999998</c:v>
                </c:pt>
                <c:pt idx="80523">
                  <c:v>905521236.89999998</c:v>
                </c:pt>
                <c:pt idx="80524">
                  <c:v>905532482.39999998</c:v>
                </c:pt>
                <c:pt idx="80525">
                  <c:v>905543727.89999998</c:v>
                </c:pt>
                <c:pt idx="80526">
                  <c:v>905554973.39999998</c:v>
                </c:pt>
                <c:pt idx="80527">
                  <c:v>905566218.89999998</c:v>
                </c:pt>
                <c:pt idx="80528">
                  <c:v>905577464.39999998</c:v>
                </c:pt>
                <c:pt idx="80529">
                  <c:v>905588709.89999998</c:v>
                </c:pt>
                <c:pt idx="80530">
                  <c:v>905599955.39999998</c:v>
                </c:pt>
                <c:pt idx="80531">
                  <c:v>905611200.89999998</c:v>
                </c:pt>
                <c:pt idx="80532">
                  <c:v>905622446.39999998</c:v>
                </c:pt>
                <c:pt idx="80533">
                  <c:v>905633691.89999998</c:v>
                </c:pt>
                <c:pt idx="80534">
                  <c:v>905644937.39999998</c:v>
                </c:pt>
                <c:pt idx="80535">
                  <c:v>905656182.89999998</c:v>
                </c:pt>
                <c:pt idx="80536">
                  <c:v>905667428.39999998</c:v>
                </c:pt>
                <c:pt idx="80537">
                  <c:v>905678673.89999998</c:v>
                </c:pt>
                <c:pt idx="80538">
                  <c:v>905689919.39999998</c:v>
                </c:pt>
                <c:pt idx="80539">
                  <c:v>905701164.89999998</c:v>
                </c:pt>
                <c:pt idx="80540">
                  <c:v>905712410.39999998</c:v>
                </c:pt>
                <c:pt idx="80541">
                  <c:v>905723655.89999998</c:v>
                </c:pt>
                <c:pt idx="80542">
                  <c:v>905734901.39999998</c:v>
                </c:pt>
                <c:pt idx="80543">
                  <c:v>905746146.89999998</c:v>
                </c:pt>
                <c:pt idx="80544">
                  <c:v>905757392.39999998</c:v>
                </c:pt>
                <c:pt idx="80545">
                  <c:v>905768637.89999998</c:v>
                </c:pt>
                <c:pt idx="80546">
                  <c:v>905779883.39999998</c:v>
                </c:pt>
                <c:pt idx="80547">
                  <c:v>905791128.89999998</c:v>
                </c:pt>
                <c:pt idx="80548">
                  <c:v>905802374.39999998</c:v>
                </c:pt>
                <c:pt idx="80549">
                  <c:v>905813619.89999998</c:v>
                </c:pt>
                <c:pt idx="80550">
                  <c:v>905824865.39999998</c:v>
                </c:pt>
                <c:pt idx="80551">
                  <c:v>905836110.89999998</c:v>
                </c:pt>
                <c:pt idx="80552">
                  <c:v>905847356.39999998</c:v>
                </c:pt>
                <c:pt idx="80553">
                  <c:v>905858601.89999998</c:v>
                </c:pt>
                <c:pt idx="80554">
                  <c:v>905869847.39999998</c:v>
                </c:pt>
                <c:pt idx="80555">
                  <c:v>905881092.79999995</c:v>
                </c:pt>
                <c:pt idx="80556">
                  <c:v>905892338.29999995</c:v>
                </c:pt>
                <c:pt idx="80557">
                  <c:v>905903583.79999995</c:v>
                </c:pt>
                <c:pt idx="80558">
                  <c:v>905914829.29999995</c:v>
                </c:pt>
                <c:pt idx="80559">
                  <c:v>905926074.79999995</c:v>
                </c:pt>
                <c:pt idx="80560">
                  <c:v>905937320.29999995</c:v>
                </c:pt>
                <c:pt idx="80561">
                  <c:v>905948565.79999995</c:v>
                </c:pt>
                <c:pt idx="80562">
                  <c:v>905959811.29999995</c:v>
                </c:pt>
                <c:pt idx="80563">
                  <c:v>905971056.79999995</c:v>
                </c:pt>
                <c:pt idx="80564">
                  <c:v>905982302.29999995</c:v>
                </c:pt>
                <c:pt idx="80565">
                  <c:v>905993547.79999995</c:v>
                </c:pt>
                <c:pt idx="80566">
                  <c:v>906004793.29999995</c:v>
                </c:pt>
                <c:pt idx="80567">
                  <c:v>906016038.79999995</c:v>
                </c:pt>
                <c:pt idx="80568">
                  <c:v>906027284.29999995</c:v>
                </c:pt>
                <c:pt idx="80569">
                  <c:v>906038529.79999995</c:v>
                </c:pt>
                <c:pt idx="80570">
                  <c:v>906049775.29999995</c:v>
                </c:pt>
                <c:pt idx="80571">
                  <c:v>906061020.79999995</c:v>
                </c:pt>
                <c:pt idx="80572">
                  <c:v>906072266.29999995</c:v>
                </c:pt>
                <c:pt idx="80573">
                  <c:v>906083511.79999995</c:v>
                </c:pt>
                <c:pt idx="80574">
                  <c:v>906094757.29999995</c:v>
                </c:pt>
                <c:pt idx="80575">
                  <c:v>906106002.79999995</c:v>
                </c:pt>
                <c:pt idx="80576">
                  <c:v>906117248.29999995</c:v>
                </c:pt>
                <c:pt idx="80577">
                  <c:v>906128493.79999995</c:v>
                </c:pt>
                <c:pt idx="80578">
                  <c:v>906139739.29999995</c:v>
                </c:pt>
                <c:pt idx="80579">
                  <c:v>906150984.79999995</c:v>
                </c:pt>
                <c:pt idx="80580">
                  <c:v>906162230.29999995</c:v>
                </c:pt>
                <c:pt idx="80581">
                  <c:v>906173475.79999995</c:v>
                </c:pt>
                <c:pt idx="80582">
                  <c:v>906184721.29999995</c:v>
                </c:pt>
                <c:pt idx="80583">
                  <c:v>906195966.79999995</c:v>
                </c:pt>
                <c:pt idx="80584">
                  <c:v>906207212.29999995</c:v>
                </c:pt>
                <c:pt idx="80585">
                  <c:v>906218457.79999995</c:v>
                </c:pt>
                <c:pt idx="80586">
                  <c:v>906229703.29999995</c:v>
                </c:pt>
                <c:pt idx="80587">
                  <c:v>906240948.79999995</c:v>
                </c:pt>
                <c:pt idx="80588">
                  <c:v>906252194.29999995</c:v>
                </c:pt>
                <c:pt idx="80589">
                  <c:v>906263439.79999995</c:v>
                </c:pt>
                <c:pt idx="80590">
                  <c:v>906274685.29999995</c:v>
                </c:pt>
                <c:pt idx="80591">
                  <c:v>906285930.79999995</c:v>
                </c:pt>
                <c:pt idx="80592">
                  <c:v>906297176.29999995</c:v>
                </c:pt>
                <c:pt idx="80593">
                  <c:v>906308421.79999995</c:v>
                </c:pt>
                <c:pt idx="80594">
                  <c:v>906319667.29999995</c:v>
                </c:pt>
                <c:pt idx="80595">
                  <c:v>906330912.79999995</c:v>
                </c:pt>
                <c:pt idx="80596">
                  <c:v>906342158.29999995</c:v>
                </c:pt>
                <c:pt idx="80597">
                  <c:v>906353403.79999995</c:v>
                </c:pt>
                <c:pt idx="80598">
                  <c:v>906364649.29999995</c:v>
                </c:pt>
                <c:pt idx="80599">
                  <c:v>906375894.79999995</c:v>
                </c:pt>
                <c:pt idx="80600">
                  <c:v>906387140.29999995</c:v>
                </c:pt>
                <c:pt idx="80601">
                  <c:v>906398385.79999995</c:v>
                </c:pt>
                <c:pt idx="80602">
                  <c:v>906409631.29999995</c:v>
                </c:pt>
                <c:pt idx="80603">
                  <c:v>906420876.79999995</c:v>
                </c:pt>
                <c:pt idx="80604">
                  <c:v>906432122.29999995</c:v>
                </c:pt>
                <c:pt idx="80605">
                  <c:v>906443367.70000005</c:v>
                </c:pt>
                <c:pt idx="80606">
                  <c:v>906454613.20000005</c:v>
                </c:pt>
                <c:pt idx="80607">
                  <c:v>906465858.70000005</c:v>
                </c:pt>
                <c:pt idx="80608">
                  <c:v>906477104.20000005</c:v>
                </c:pt>
                <c:pt idx="80609">
                  <c:v>906488349.70000005</c:v>
                </c:pt>
                <c:pt idx="80610">
                  <c:v>906499595.20000005</c:v>
                </c:pt>
                <c:pt idx="80611">
                  <c:v>906510840.70000005</c:v>
                </c:pt>
                <c:pt idx="80612">
                  <c:v>906522086.20000005</c:v>
                </c:pt>
                <c:pt idx="80613">
                  <c:v>906533331.70000005</c:v>
                </c:pt>
                <c:pt idx="80614">
                  <c:v>906544577.20000005</c:v>
                </c:pt>
                <c:pt idx="80615">
                  <c:v>906555822.70000005</c:v>
                </c:pt>
                <c:pt idx="80616">
                  <c:v>906567068.20000005</c:v>
                </c:pt>
                <c:pt idx="80617">
                  <c:v>906578313.70000005</c:v>
                </c:pt>
                <c:pt idx="80618">
                  <c:v>906589559.20000005</c:v>
                </c:pt>
                <c:pt idx="80619">
                  <c:v>906600804.70000005</c:v>
                </c:pt>
                <c:pt idx="80620">
                  <c:v>906612050.20000005</c:v>
                </c:pt>
                <c:pt idx="80621">
                  <c:v>906623295.70000005</c:v>
                </c:pt>
                <c:pt idx="80622">
                  <c:v>906634541.20000005</c:v>
                </c:pt>
                <c:pt idx="80623">
                  <c:v>906645786.70000005</c:v>
                </c:pt>
                <c:pt idx="80624">
                  <c:v>906657032.20000005</c:v>
                </c:pt>
                <c:pt idx="80625">
                  <c:v>906668277.70000005</c:v>
                </c:pt>
                <c:pt idx="80626">
                  <c:v>906679523.20000005</c:v>
                </c:pt>
                <c:pt idx="80627">
                  <c:v>906690768.70000005</c:v>
                </c:pt>
                <c:pt idx="80628">
                  <c:v>906702014.20000005</c:v>
                </c:pt>
                <c:pt idx="80629">
                  <c:v>906713259.70000005</c:v>
                </c:pt>
                <c:pt idx="80630">
                  <c:v>906724505.20000005</c:v>
                </c:pt>
                <c:pt idx="80631">
                  <c:v>906735750.70000005</c:v>
                </c:pt>
                <c:pt idx="80632">
                  <c:v>906746996.20000005</c:v>
                </c:pt>
                <c:pt idx="80633">
                  <c:v>906758241.70000005</c:v>
                </c:pt>
                <c:pt idx="80634">
                  <c:v>906769487.20000005</c:v>
                </c:pt>
                <c:pt idx="80635">
                  <c:v>906780732.70000005</c:v>
                </c:pt>
                <c:pt idx="80636">
                  <c:v>906791978.20000005</c:v>
                </c:pt>
                <c:pt idx="80637">
                  <c:v>906803223.70000005</c:v>
                </c:pt>
                <c:pt idx="80638">
                  <c:v>906814469.20000005</c:v>
                </c:pt>
                <c:pt idx="80639">
                  <c:v>906825714.70000005</c:v>
                </c:pt>
                <c:pt idx="80640">
                  <c:v>906836960.20000005</c:v>
                </c:pt>
                <c:pt idx="80641">
                  <c:v>906848205.70000005</c:v>
                </c:pt>
                <c:pt idx="80642">
                  <c:v>906859451.20000005</c:v>
                </c:pt>
                <c:pt idx="80643">
                  <c:v>906870696.70000005</c:v>
                </c:pt>
                <c:pt idx="80644">
                  <c:v>906881942.20000005</c:v>
                </c:pt>
                <c:pt idx="80645">
                  <c:v>906893187.70000005</c:v>
                </c:pt>
                <c:pt idx="80646">
                  <c:v>906904433.20000005</c:v>
                </c:pt>
                <c:pt idx="80647">
                  <c:v>906915678.70000005</c:v>
                </c:pt>
                <c:pt idx="80648">
                  <c:v>906926924.20000005</c:v>
                </c:pt>
                <c:pt idx="80649">
                  <c:v>906938169.70000005</c:v>
                </c:pt>
                <c:pt idx="80650">
                  <c:v>906949415.20000005</c:v>
                </c:pt>
                <c:pt idx="80651">
                  <c:v>906960660.70000005</c:v>
                </c:pt>
                <c:pt idx="80652">
                  <c:v>906971906.20000005</c:v>
                </c:pt>
                <c:pt idx="80653">
                  <c:v>906983151.70000005</c:v>
                </c:pt>
                <c:pt idx="80654">
                  <c:v>906994397.20000005</c:v>
                </c:pt>
                <c:pt idx="80655">
                  <c:v>907005642.70000005</c:v>
                </c:pt>
                <c:pt idx="80656">
                  <c:v>907016888.10000002</c:v>
                </c:pt>
                <c:pt idx="80657">
                  <c:v>907028133.60000002</c:v>
                </c:pt>
                <c:pt idx="80658">
                  <c:v>907039379.10000002</c:v>
                </c:pt>
                <c:pt idx="80659">
                  <c:v>907050624.60000002</c:v>
                </c:pt>
                <c:pt idx="80660">
                  <c:v>907061870.10000002</c:v>
                </c:pt>
                <c:pt idx="80661">
                  <c:v>907073115.60000002</c:v>
                </c:pt>
                <c:pt idx="80662">
                  <c:v>907084361.10000002</c:v>
                </c:pt>
                <c:pt idx="80663">
                  <c:v>907095606.60000002</c:v>
                </c:pt>
                <c:pt idx="80664">
                  <c:v>907106852.10000002</c:v>
                </c:pt>
                <c:pt idx="80665">
                  <c:v>907118097.60000002</c:v>
                </c:pt>
                <c:pt idx="80666">
                  <c:v>907129343.10000002</c:v>
                </c:pt>
                <c:pt idx="80667">
                  <c:v>907140588.60000002</c:v>
                </c:pt>
                <c:pt idx="80668">
                  <c:v>907151834.10000002</c:v>
                </c:pt>
                <c:pt idx="80669">
                  <c:v>907163079.60000002</c:v>
                </c:pt>
                <c:pt idx="80670">
                  <c:v>907174325.10000002</c:v>
                </c:pt>
                <c:pt idx="80671">
                  <c:v>907185570.60000002</c:v>
                </c:pt>
                <c:pt idx="80672">
                  <c:v>907196816.10000002</c:v>
                </c:pt>
                <c:pt idx="80673">
                  <c:v>907208061.60000002</c:v>
                </c:pt>
                <c:pt idx="80674">
                  <c:v>907219307.10000002</c:v>
                </c:pt>
                <c:pt idx="80675">
                  <c:v>907230552.60000002</c:v>
                </c:pt>
                <c:pt idx="80676">
                  <c:v>907241798.10000002</c:v>
                </c:pt>
                <c:pt idx="80677">
                  <c:v>907253043.60000002</c:v>
                </c:pt>
                <c:pt idx="80678">
                  <c:v>907264289.10000002</c:v>
                </c:pt>
                <c:pt idx="80679">
                  <c:v>907275534.60000002</c:v>
                </c:pt>
                <c:pt idx="80680">
                  <c:v>907286780.10000002</c:v>
                </c:pt>
                <c:pt idx="80681">
                  <c:v>907298025.60000002</c:v>
                </c:pt>
                <c:pt idx="80682">
                  <c:v>907309271.10000002</c:v>
                </c:pt>
                <c:pt idx="80683">
                  <c:v>907320516.60000002</c:v>
                </c:pt>
                <c:pt idx="80684">
                  <c:v>907331762.10000002</c:v>
                </c:pt>
                <c:pt idx="80685">
                  <c:v>907343007.60000002</c:v>
                </c:pt>
                <c:pt idx="80686">
                  <c:v>907354253.10000002</c:v>
                </c:pt>
                <c:pt idx="80687">
                  <c:v>907365498.60000002</c:v>
                </c:pt>
                <c:pt idx="80688">
                  <c:v>907376744.10000002</c:v>
                </c:pt>
                <c:pt idx="80689">
                  <c:v>907387989.60000002</c:v>
                </c:pt>
                <c:pt idx="80690">
                  <c:v>907399235.10000002</c:v>
                </c:pt>
                <c:pt idx="80691">
                  <c:v>907410480.60000002</c:v>
                </c:pt>
                <c:pt idx="80692">
                  <c:v>907421726.10000002</c:v>
                </c:pt>
                <c:pt idx="80693">
                  <c:v>907432971.60000002</c:v>
                </c:pt>
                <c:pt idx="80694">
                  <c:v>907444217.10000002</c:v>
                </c:pt>
                <c:pt idx="80695">
                  <c:v>907455462.60000002</c:v>
                </c:pt>
                <c:pt idx="80696">
                  <c:v>907466708.10000002</c:v>
                </c:pt>
                <c:pt idx="80697">
                  <c:v>907477953.60000002</c:v>
                </c:pt>
                <c:pt idx="80698">
                  <c:v>907489199.10000002</c:v>
                </c:pt>
                <c:pt idx="80699">
                  <c:v>907500444.60000002</c:v>
                </c:pt>
                <c:pt idx="80700">
                  <c:v>907511690.10000002</c:v>
                </c:pt>
                <c:pt idx="80701">
                  <c:v>907522935.60000002</c:v>
                </c:pt>
                <c:pt idx="80702">
                  <c:v>907534181.10000002</c:v>
                </c:pt>
                <c:pt idx="80703">
                  <c:v>907545426.60000002</c:v>
                </c:pt>
                <c:pt idx="80704">
                  <c:v>907556672.10000002</c:v>
                </c:pt>
                <c:pt idx="80705">
                  <c:v>907567917.60000002</c:v>
                </c:pt>
                <c:pt idx="80706">
                  <c:v>907579163</c:v>
                </c:pt>
                <c:pt idx="80707">
                  <c:v>907590408.5</c:v>
                </c:pt>
                <c:pt idx="80708">
                  <c:v>907601654</c:v>
                </c:pt>
                <c:pt idx="80709">
                  <c:v>907612899.5</c:v>
                </c:pt>
                <c:pt idx="80710">
                  <c:v>907624145</c:v>
                </c:pt>
                <c:pt idx="80711">
                  <c:v>907635390.5</c:v>
                </c:pt>
                <c:pt idx="80712">
                  <c:v>907646636</c:v>
                </c:pt>
                <c:pt idx="80713">
                  <c:v>907657881.5</c:v>
                </c:pt>
                <c:pt idx="80714">
                  <c:v>907669127</c:v>
                </c:pt>
                <c:pt idx="80715">
                  <c:v>907680372.5</c:v>
                </c:pt>
                <c:pt idx="80716">
                  <c:v>907691618</c:v>
                </c:pt>
                <c:pt idx="80717">
                  <c:v>907702863.5</c:v>
                </c:pt>
                <c:pt idx="80718">
                  <c:v>907714109</c:v>
                </c:pt>
                <c:pt idx="80719">
                  <c:v>907725354.5</c:v>
                </c:pt>
                <c:pt idx="80720">
                  <c:v>907736600</c:v>
                </c:pt>
                <c:pt idx="80721">
                  <c:v>907747845.5</c:v>
                </c:pt>
                <c:pt idx="80722">
                  <c:v>907759091</c:v>
                </c:pt>
                <c:pt idx="80723">
                  <c:v>907770336.5</c:v>
                </c:pt>
                <c:pt idx="80724">
                  <c:v>907781582</c:v>
                </c:pt>
                <c:pt idx="80725">
                  <c:v>907792827.5</c:v>
                </c:pt>
                <c:pt idx="80726">
                  <c:v>907804073</c:v>
                </c:pt>
                <c:pt idx="80727">
                  <c:v>907815318.5</c:v>
                </c:pt>
                <c:pt idx="80728">
                  <c:v>907826564</c:v>
                </c:pt>
                <c:pt idx="80729">
                  <c:v>907837809.5</c:v>
                </c:pt>
                <c:pt idx="80730">
                  <c:v>907849055</c:v>
                </c:pt>
                <c:pt idx="80731">
                  <c:v>907860300.5</c:v>
                </c:pt>
                <c:pt idx="80732">
                  <c:v>907871546</c:v>
                </c:pt>
                <c:pt idx="80733">
                  <c:v>907882791.5</c:v>
                </c:pt>
                <c:pt idx="80734">
                  <c:v>907894037</c:v>
                </c:pt>
                <c:pt idx="80735">
                  <c:v>907905282.5</c:v>
                </c:pt>
                <c:pt idx="80736">
                  <c:v>907916528</c:v>
                </c:pt>
                <c:pt idx="80737">
                  <c:v>907927773.5</c:v>
                </c:pt>
                <c:pt idx="80738">
                  <c:v>907939019</c:v>
                </c:pt>
                <c:pt idx="80739">
                  <c:v>907950264.5</c:v>
                </c:pt>
                <c:pt idx="80740">
                  <c:v>907961510</c:v>
                </c:pt>
                <c:pt idx="80741">
                  <c:v>907972755.5</c:v>
                </c:pt>
                <c:pt idx="80742">
                  <c:v>907984001</c:v>
                </c:pt>
                <c:pt idx="80743">
                  <c:v>907995246.5</c:v>
                </c:pt>
                <c:pt idx="80744">
                  <c:v>908006492</c:v>
                </c:pt>
                <c:pt idx="80745">
                  <c:v>908017737.5</c:v>
                </c:pt>
                <c:pt idx="80746">
                  <c:v>908028983</c:v>
                </c:pt>
                <c:pt idx="80747">
                  <c:v>908040228.5</c:v>
                </c:pt>
                <c:pt idx="80748">
                  <c:v>908051474</c:v>
                </c:pt>
                <c:pt idx="80749">
                  <c:v>908062719.5</c:v>
                </c:pt>
                <c:pt idx="80750">
                  <c:v>908073965</c:v>
                </c:pt>
                <c:pt idx="80751">
                  <c:v>908085210.5</c:v>
                </c:pt>
                <c:pt idx="80752">
                  <c:v>908096456</c:v>
                </c:pt>
                <c:pt idx="80753">
                  <c:v>908107701.5</c:v>
                </c:pt>
                <c:pt idx="80754">
                  <c:v>908118947</c:v>
                </c:pt>
                <c:pt idx="80755">
                  <c:v>908130192.5</c:v>
                </c:pt>
                <c:pt idx="80756">
                  <c:v>908141438</c:v>
                </c:pt>
                <c:pt idx="80757">
                  <c:v>908152683.39999998</c:v>
                </c:pt>
                <c:pt idx="80758">
                  <c:v>908163928.89999998</c:v>
                </c:pt>
                <c:pt idx="80759">
                  <c:v>908175174.39999998</c:v>
                </c:pt>
                <c:pt idx="80760">
                  <c:v>908186419.89999998</c:v>
                </c:pt>
                <c:pt idx="80761">
                  <c:v>908197665.39999998</c:v>
                </c:pt>
                <c:pt idx="80762">
                  <c:v>908208910.89999998</c:v>
                </c:pt>
                <c:pt idx="80763">
                  <c:v>908220156.39999998</c:v>
                </c:pt>
                <c:pt idx="80764">
                  <c:v>908231401.89999998</c:v>
                </c:pt>
                <c:pt idx="80765">
                  <c:v>908242647.39999998</c:v>
                </c:pt>
                <c:pt idx="80766">
                  <c:v>908253892.89999998</c:v>
                </c:pt>
                <c:pt idx="80767">
                  <c:v>908265138.39999998</c:v>
                </c:pt>
                <c:pt idx="80768">
                  <c:v>908276383.89999998</c:v>
                </c:pt>
                <c:pt idx="80769">
                  <c:v>908287629.39999998</c:v>
                </c:pt>
                <c:pt idx="80770">
                  <c:v>908298874.89999998</c:v>
                </c:pt>
                <c:pt idx="80771">
                  <c:v>908310120.39999998</c:v>
                </c:pt>
                <c:pt idx="80772">
                  <c:v>908321365.89999998</c:v>
                </c:pt>
                <c:pt idx="80773">
                  <c:v>908332611.39999998</c:v>
                </c:pt>
                <c:pt idx="80774">
                  <c:v>908343856.89999998</c:v>
                </c:pt>
                <c:pt idx="80775">
                  <c:v>908355102.39999998</c:v>
                </c:pt>
                <c:pt idx="80776">
                  <c:v>908366347.89999998</c:v>
                </c:pt>
                <c:pt idx="80777">
                  <c:v>908377593.39999998</c:v>
                </c:pt>
                <c:pt idx="80778">
                  <c:v>908388838.89999998</c:v>
                </c:pt>
                <c:pt idx="80779">
                  <c:v>908400084.39999998</c:v>
                </c:pt>
                <c:pt idx="80780">
                  <c:v>908411329.89999998</c:v>
                </c:pt>
                <c:pt idx="80781">
                  <c:v>908422575.39999998</c:v>
                </c:pt>
                <c:pt idx="80782">
                  <c:v>908433820.89999998</c:v>
                </c:pt>
                <c:pt idx="80783">
                  <c:v>908445066.39999998</c:v>
                </c:pt>
                <c:pt idx="80784">
                  <c:v>908456311.89999998</c:v>
                </c:pt>
                <c:pt idx="80785">
                  <c:v>908467557.39999998</c:v>
                </c:pt>
                <c:pt idx="80786">
                  <c:v>908478802.89999998</c:v>
                </c:pt>
                <c:pt idx="80787">
                  <c:v>908490048.39999998</c:v>
                </c:pt>
                <c:pt idx="80788">
                  <c:v>908501293.89999998</c:v>
                </c:pt>
                <c:pt idx="80789">
                  <c:v>908512539.39999998</c:v>
                </c:pt>
                <c:pt idx="80790">
                  <c:v>908523784.89999998</c:v>
                </c:pt>
                <c:pt idx="80791">
                  <c:v>908535030.39999998</c:v>
                </c:pt>
                <c:pt idx="80792">
                  <c:v>908546275.89999998</c:v>
                </c:pt>
                <c:pt idx="80793">
                  <c:v>908557521.39999998</c:v>
                </c:pt>
                <c:pt idx="80794">
                  <c:v>908568766.89999998</c:v>
                </c:pt>
                <c:pt idx="80795">
                  <c:v>908580012.39999998</c:v>
                </c:pt>
                <c:pt idx="80796">
                  <c:v>908591257.89999998</c:v>
                </c:pt>
                <c:pt idx="80797">
                  <c:v>908602503.39999998</c:v>
                </c:pt>
                <c:pt idx="80798">
                  <c:v>908613748.89999998</c:v>
                </c:pt>
                <c:pt idx="80799">
                  <c:v>908624994.39999998</c:v>
                </c:pt>
                <c:pt idx="80800">
                  <c:v>908636239.89999998</c:v>
                </c:pt>
                <c:pt idx="80801">
                  <c:v>908647485.39999998</c:v>
                </c:pt>
                <c:pt idx="80802">
                  <c:v>908658730.89999998</c:v>
                </c:pt>
                <c:pt idx="80803">
                  <c:v>908669976.39999998</c:v>
                </c:pt>
                <c:pt idx="80804">
                  <c:v>908681221.89999998</c:v>
                </c:pt>
                <c:pt idx="80805">
                  <c:v>908692467.39999998</c:v>
                </c:pt>
                <c:pt idx="80806">
                  <c:v>908703712.89999998</c:v>
                </c:pt>
                <c:pt idx="80807">
                  <c:v>908714958.29999995</c:v>
                </c:pt>
                <c:pt idx="80808">
                  <c:v>908726203.79999995</c:v>
                </c:pt>
                <c:pt idx="80809">
                  <c:v>908737449.29999995</c:v>
                </c:pt>
                <c:pt idx="80810">
                  <c:v>908748694.79999995</c:v>
                </c:pt>
                <c:pt idx="80811">
                  <c:v>908759940.29999995</c:v>
                </c:pt>
                <c:pt idx="80812">
                  <c:v>908771185.79999995</c:v>
                </c:pt>
                <c:pt idx="80813">
                  <c:v>908782431.29999995</c:v>
                </c:pt>
                <c:pt idx="80814">
                  <c:v>908793676.79999995</c:v>
                </c:pt>
                <c:pt idx="80815">
                  <c:v>908804922.29999995</c:v>
                </c:pt>
                <c:pt idx="80816">
                  <c:v>908816167.79999995</c:v>
                </c:pt>
                <c:pt idx="80817">
                  <c:v>908827413.29999995</c:v>
                </c:pt>
                <c:pt idx="80818">
                  <c:v>908838658.79999995</c:v>
                </c:pt>
                <c:pt idx="80819">
                  <c:v>908849904.29999995</c:v>
                </c:pt>
                <c:pt idx="80820">
                  <c:v>908861149.79999995</c:v>
                </c:pt>
                <c:pt idx="80821">
                  <c:v>908872395.29999995</c:v>
                </c:pt>
                <c:pt idx="80822">
                  <c:v>908883640.79999995</c:v>
                </c:pt>
                <c:pt idx="80823">
                  <c:v>908894886.29999995</c:v>
                </c:pt>
                <c:pt idx="80824">
                  <c:v>908906131.79999995</c:v>
                </c:pt>
                <c:pt idx="80825">
                  <c:v>908917377.29999995</c:v>
                </c:pt>
                <c:pt idx="80826">
                  <c:v>908928622.79999995</c:v>
                </c:pt>
                <c:pt idx="80827">
                  <c:v>908939868.29999995</c:v>
                </c:pt>
                <c:pt idx="80828">
                  <c:v>908951113.79999995</c:v>
                </c:pt>
                <c:pt idx="80829">
                  <c:v>908962359.29999995</c:v>
                </c:pt>
                <c:pt idx="80830">
                  <c:v>908973604.79999995</c:v>
                </c:pt>
                <c:pt idx="80831">
                  <c:v>908984850.29999995</c:v>
                </c:pt>
                <c:pt idx="80832">
                  <c:v>908996095.79999995</c:v>
                </c:pt>
                <c:pt idx="80833">
                  <c:v>909007341.29999995</c:v>
                </c:pt>
                <c:pt idx="80834">
                  <c:v>909018586.79999995</c:v>
                </c:pt>
                <c:pt idx="80835">
                  <c:v>909029832.29999995</c:v>
                </c:pt>
                <c:pt idx="80836">
                  <c:v>909041077.79999995</c:v>
                </c:pt>
                <c:pt idx="80837">
                  <c:v>909052323.29999995</c:v>
                </c:pt>
                <c:pt idx="80838">
                  <c:v>909063568.79999995</c:v>
                </c:pt>
                <c:pt idx="80839">
                  <c:v>909074814.29999995</c:v>
                </c:pt>
                <c:pt idx="80840">
                  <c:v>909086059.79999995</c:v>
                </c:pt>
                <c:pt idx="80841">
                  <c:v>909097305.29999995</c:v>
                </c:pt>
                <c:pt idx="80842">
                  <c:v>909108550.79999995</c:v>
                </c:pt>
                <c:pt idx="80843">
                  <c:v>909119796.29999995</c:v>
                </c:pt>
                <c:pt idx="80844">
                  <c:v>909131041.79999995</c:v>
                </c:pt>
                <c:pt idx="80845">
                  <c:v>909142287.29999995</c:v>
                </c:pt>
                <c:pt idx="80846">
                  <c:v>909153532.79999995</c:v>
                </c:pt>
                <c:pt idx="80847">
                  <c:v>909164778.29999995</c:v>
                </c:pt>
                <c:pt idx="80848">
                  <c:v>909176023.79999995</c:v>
                </c:pt>
                <c:pt idx="80849">
                  <c:v>909187269.29999995</c:v>
                </c:pt>
                <c:pt idx="80850">
                  <c:v>909198514.79999995</c:v>
                </c:pt>
                <c:pt idx="80851">
                  <c:v>909209760.29999995</c:v>
                </c:pt>
                <c:pt idx="80852">
                  <c:v>909221005.79999995</c:v>
                </c:pt>
                <c:pt idx="80853">
                  <c:v>909232251.29999995</c:v>
                </c:pt>
                <c:pt idx="80854">
                  <c:v>909243496.79999995</c:v>
                </c:pt>
                <c:pt idx="80855">
                  <c:v>909254742.29999995</c:v>
                </c:pt>
                <c:pt idx="80856">
                  <c:v>909265987.79999995</c:v>
                </c:pt>
                <c:pt idx="80857">
                  <c:v>909277233.29999995</c:v>
                </c:pt>
                <c:pt idx="80858">
                  <c:v>909288478.70000005</c:v>
                </c:pt>
                <c:pt idx="80859">
                  <c:v>909299724.20000005</c:v>
                </c:pt>
                <c:pt idx="80860">
                  <c:v>909310969.70000005</c:v>
                </c:pt>
                <c:pt idx="80861">
                  <c:v>909322215.20000005</c:v>
                </c:pt>
                <c:pt idx="80862">
                  <c:v>909333460.70000005</c:v>
                </c:pt>
                <c:pt idx="80863">
                  <c:v>909344706.20000005</c:v>
                </c:pt>
                <c:pt idx="80864">
                  <c:v>909355951.70000005</c:v>
                </c:pt>
                <c:pt idx="80865">
                  <c:v>909367197.20000005</c:v>
                </c:pt>
                <c:pt idx="80866">
                  <c:v>909378442.70000005</c:v>
                </c:pt>
                <c:pt idx="80867">
                  <c:v>909389688.20000005</c:v>
                </c:pt>
                <c:pt idx="80868">
                  <c:v>909400933.70000005</c:v>
                </c:pt>
                <c:pt idx="80869">
                  <c:v>909412179.20000005</c:v>
                </c:pt>
                <c:pt idx="80870">
                  <c:v>909423424.70000005</c:v>
                </c:pt>
                <c:pt idx="80871">
                  <c:v>909434670.20000005</c:v>
                </c:pt>
                <c:pt idx="80872">
                  <c:v>909445915.70000005</c:v>
                </c:pt>
                <c:pt idx="80873">
                  <c:v>909457161.20000005</c:v>
                </c:pt>
                <c:pt idx="80874">
                  <c:v>909468406.70000005</c:v>
                </c:pt>
                <c:pt idx="80875">
                  <c:v>909479652.20000005</c:v>
                </c:pt>
                <c:pt idx="80876">
                  <c:v>909490897.70000005</c:v>
                </c:pt>
                <c:pt idx="80877">
                  <c:v>909502143.20000005</c:v>
                </c:pt>
                <c:pt idx="80878">
                  <c:v>909513388.70000005</c:v>
                </c:pt>
                <c:pt idx="80879">
                  <c:v>909524634.20000005</c:v>
                </c:pt>
                <c:pt idx="80880">
                  <c:v>909535879.70000005</c:v>
                </c:pt>
                <c:pt idx="80881">
                  <c:v>909547125.20000005</c:v>
                </c:pt>
                <c:pt idx="80882">
                  <c:v>909558370.70000005</c:v>
                </c:pt>
                <c:pt idx="80883">
                  <c:v>909569616.20000005</c:v>
                </c:pt>
                <c:pt idx="80884">
                  <c:v>909580861.70000005</c:v>
                </c:pt>
                <c:pt idx="80885">
                  <c:v>909592107.20000005</c:v>
                </c:pt>
                <c:pt idx="80886">
                  <c:v>909603352.70000005</c:v>
                </c:pt>
                <c:pt idx="80887">
                  <c:v>909614598.20000005</c:v>
                </c:pt>
                <c:pt idx="80888">
                  <c:v>909625843.70000005</c:v>
                </c:pt>
                <c:pt idx="80889">
                  <c:v>909637089.20000005</c:v>
                </c:pt>
                <c:pt idx="80890">
                  <c:v>909648334.70000005</c:v>
                </c:pt>
                <c:pt idx="80891">
                  <c:v>909659580.20000005</c:v>
                </c:pt>
                <c:pt idx="80892">
                  <c:v>909670825.70000005</c:v>
                </c:pt>
                <c:pt idx="80893">
                  <c:v>909682071.20000005</c:v>
                </c:pt>
                <c:pt idx="80894">
                  <c:v>909693316.70000005</c:v>
                </c:pt>
                <c:pt idx="80895">
                  <c:v>909704562.20000005</c:v>
                </c:pt>
                <c:pt idx="80896">
                  <c:v>909715807.70000005</c:v>
                </c:pt>
                <c:pt idx="80897">
                  <c:v>909727053.20000005</c:v>
                </c:pt>
                <c:pt idx="80898">
                  <c:v>909738298.70000005</c:v>
                </c:pt>
                <c:pt idx="80899">
                  <c:v>909749544.20000005</c:v>
                </c:pt>
                <c:pt idx="80900">
                  <c:v>909760789.70000005</c:v>
                </c:pt>
                <c:pt idx="80901">
                  <c:v>909772035.20000005</c:v>
                </c:pt>
                <c:pt idx="80902">
                  <c:v>909783280.70000005</c:v>
                </c:pt>
                <c:pt idx="80903">
                  <c:v>909794526.20000005</c:v>
                </c:pt>
                <c:pt idx="80904">
                  <c:v>909805771.70000005</c:v>
                </c:pt>
                <c:pt idx="80905">
                  <c:v>909817017.20000005</c:v>
                </c:pt>
                <c:pt idx="80906">
                  <c:v>909828262.70000005</c:v>
                </c:pt>
                <c:pt idx="80907">
                  <c:v>909839508.20000005</c:v>
                </c:pt>
                <c:pt idx="80908">
                  <c:v>909850753.60000002</c:v>
                </c:pt>
                <c:pt idx="80909">
                  <c:v>909861999.10000002</c:v>
                </c:pt>
                <c:pt idx="80910">
                  <c:v>909873244.60000002</c:v>
                </c:pt>
                <c:pt idx="80911">
                  <c:v>909884490.10000002</c:v>
                </c:pt>
                <c:pt idx="80912">
                  <c:v>909895735.60000002</c:v>
                </c:pt>
                <c:pt idx="80913">
                  <c:v>909906981.10000002</c:v>
                </c:pt>
                <c:pt idx="80914">
                  <c:v>909918226.60000002</c:v>
                </c:pt>
                <c:pt idx="80915">
                  <c:v>909929472.10000002</c:v>
                </c:pt>
                <c:pt idx="80916">
                  <c:v>909940717.60000002</c:v>
                </c:pt>
                <c:pt idx="80917">
                  <c:v>909951963.10000002</c:v>
                </c:pt>
                <c:pt idx="80918">
                  <c:v>909963208.60000002</c:v>
                </c:pt>
                <c:pt idx="80919">
                  <c:v>909974454.10000002</c:v>
                </c:pt>
                <c:pt idx="80920">
                  <c:v>909985699.60000002</c:v>
                </c:pt>
                <c:pt idx="80921">
                  <c:v>909996945.10000002</c:v>
                </c:pt>
                <c:pt idx="80922">
                  <c:v>910008190.60000002</c:v>
                </c:pt>
                <c:pt idx="80923">
                  <c:v>910019436.10000002</c:v>
                </c:pt>
                <c:pt idx="80924">
                  <c:v>910030681.60000002</c:v>
                </c:pt>
                <c:pt idx="80925">
                  <c:v>910041927.10000002</c:v>
                </c:pt>
                <c:pt idx="80926">
                  <c:v>910053172.60000002</c:v>
                </c:pt>
                <c:pt idx="80927">
                  <c:v>910064418.10000002</c:v>
                </c:pt>
                <c:pt idx="80928">
                  <c:v>910075663.60000002</c:v>
                </c:pt>
                <c:pt idx="80929">
                  <c:v>910086909.10000002</c:v>
                </c:pt>
                <c:pt idx="80930">
                  <c:v>910098154.60000002</c:v>
                </c:pt>
                <c:pt idx="80931">
                  <c:v>910109400.10000002</c:v>
                </c:pt>
                <c:pt idx="80932">
                  <c:v>910120645.60000002</c:v>
                </c:pt>
                <c:pt idx="80933">
                  <c:v>910131891.10000002</c:v>
                </c:pt>
                <c:pt idx="80934">
                  <c:v>910143136.60000002</c:v>
                </c:pt>
                <c:pt idx="80935">
                  <c:v>910154382.10000002</c:v>
                </c:pt>
                <c:pt idx="80936">
                  <c:v>910165627.60000002</c:v>
                </c:pt>
                <c:pt idx="80937">
                  <c:v>910176873.10000002</c:v>
                </c:pt>
                <c:pt idx="80938">
                  <c:v>910188118.60000002</c:v>
                </c:pt>
                <c:pt idx="80939">
                  <c:v>910199364.10000002</c:v>
                </c:pt>
                <c:pt idx="80940">
                  <c:v>910210609.60000002</c:v>
                </c:pt>
                <c:pt idx="80941">
                  <c:v>910221855.10000002</c:v>
                </c:pt>
                <c:pt idx="80942">
                  <c:v>910233100.60000002</c:v>
                </c:pt>
                <c:pt idx="80943">
                  <c:v>910244346.10000002</c:v>
                </c:pt>
                <c:pt idx="80944">
                  <c:v>910255591.60000002</c:v>
                </c:pt>
                <c:pt idx="80945">
                  <c:v>910266837.10000002</c:v>
                </c:pt>
                <c:pt idx="80946">
                  <c:v>910278082.60000002</c:v>
                </c:pt>
                <c:pt idx="80947">
                  <c:v>910289328.10000002</c:v>
                </c:pt>
                <c:pt idx="80948">
                  <c:v>910300573.60000002</c:v>
                </c:pt>
                <c:pt idx="80949">
                  <c:v>910311819.10000002</c:v>
                </c:pt>
                <c:pt idx="80950">
                  <c:v>910323064.60000002</c:v>
                </c:pt>
                <c:pt idx="80951">
                  <c:v>910334310.10000002</c:v>
                </c:pt>
                <c:pt idx="80952">
                  <c:v>910345555.60000002</c:v>
                </c:pt>
                <c:pt idx="80953">
                  <c:v>910356801.10000002</c:v>
                </c:pt>
                <c:pt idx="80954">
                  <c:v>910368046.60000002</c:v>
                </c:pt>
                <c:pt idx="80955">
                  <c:v>910379292.10000002</c:v>
                </c:pt>
                <c:pt idx="80956">
                  <c:v>910390537.60000002</c:v>
                </c:pt>
                <c:pt idx="80957">
                  <c:v>910401783.10000002</c:v>
                </c:pt>
                <c:pt idx="80958">
                  <c:v>910413028.60000002</c:v>
                </c:pt>
                <c:pt idx="80959">
                  <c:v>910424274</c:v>
                </c:pt>
                <c:pt idx="80960">
                  <c:v>910435519.5</c:v>
                </c:pt>
                <c:pt idx="80961">
                  <c:v>910446765</c:v>
                </c:pt>
                <c:pt idx="80962">
                  <c:v>910458010.5</c:v>
                </c:pt>
                <c:pt idx="80963">
                  <c:v>910469256</c:v>
                </c:pt>
                <c:pt idx="80964">
                  <c:v>910480501.5</c:v>
                </c:pt>
                <c:pt idx="80965">
                  <c:v>910491747</c:v>
                </c:pt>
                <c:pt idx="80966">
                  <c:v>910502992.5</c:v>
                </c:pt>
                <c:pt idx="80967">
                  <c:v>910514238</c:v>
                </c:pt>
                <c:pt idx="80968">
                  <c:v>910525483.5</c:v>
                </c:pt>
                <c:pt idx="80969">
                  <c:v>910536729</c:v>
                </c:pt>
                <c:pt idx="80970">
                  <c:v>910547974.5</c:v>
                </c:pt>
                <c:pt idx="80971">
                  <c:v>910559220</c:v>
                </c:pt>
                <c:pt idx="80972">
                  <c:v>910570465.5</c:v>
                </c:pt>
                <c:pt idx="80973">
                  <c:v>910581711</c:v>
                </c:pt>
                <c:pt idx="80974">
                  <c:v>910592956.5</c:v>
                </c:pt>
                <c:pt idx="80975">
                  <c:v>910604202</c:v>
                </c:pt>
                <c:pt idx="80976">
                  <c:v>910615447.5</c:v>
                </c:pt>
                <c:pt idx="80977">
                  <c:v>910626693</c:v>
                </c:pt>
                <c:pt idx="80978">
                  <c:v>910637938.5</c:v>
                </c:pt>
                <c:pt idx="80979">
                  <c:v>910649184</c:v>
                </c:pt>
                <c:pt idx="80980">
                  <c:v>910660429.5</c:v>
                </c:pt>
                <c:pt idx="80981">
                  <c:v>910671675</c:v>
                </c:pt>
                <c:pt idx="80982">
                  <c:v>910682920.5</c:v>
                </c:pt>
                <c:pt idx="80983">
                  <c:v>910694166</c:v>
                </c:pt>
                <c:pt idx="80984">
                  <c:v>910705411.5</c:v>
                </c:pt>
                <c:pt idx="80985">
                  <c:v>910716657</c:v>
                </c:pt>
                <c:pt idx="80986">
                  <c:v>910727902.5</c:v>
                </c:pt>
                <c:pt idx="80987">
                  <c:v>910739148</c:v>
                </c:pt>
                <c:pt idx="80988">
                  <c:v>910750393.5</c:v>
                </c:pt>
                <c:pt idx="80989">
                  <c:v>910761639</c:v>
                </c:pt>
                <c:pt idx="80990">
                  <c:v>910772884.5</c:v>
                </c:pt>
                <c:pt idx="80991">
                  <c:v>910784130</c:v>
                </c:pt>
                <c:pt idx="80992">
                  <c:v>910795375.5</c:v>
                </c:pt>
                <c:pt idx="80993">
                  <c:v>910806621</c:v>
                </c:pt>
                <c:pt idx="80994">
                  <c:v>910817866.5</c:v>
                </c:pt>
                <c:pt idx="80995">
                  <c:v>910829112</c:v>
                </c:pt>
                <c:pt idx="80996">
                  <c:v>910840357.5</c:v>
                </c:pt>
                <c:pt idx="80997">
                  <c:v>910851603</c:v>
                </c:pt>
                <c:pt idx="80998">
                  <c:v>910862848.5</c:v>
                </c:pt>
                <c:pt idx="80999">
                  <c:v>910874094</c:v>
                </c:pt>
                <c:pt idx="81000">
                  <c:v>910885339.5</c:v>
                </c:pt>
                <c:pt idx="81001">
                  <c:v>910896585</c:v>
                </c:pt>
                <c:pt idx="81002">
                  <c:v>910907830.5</c:v>
                </c:pt>
                <c:pt idx="81003">
                  <c:v>910919076</c:v>
                </c:pt>
                <c:pt idx="81004">
                  <c:v>910930321.5</c:v>
                </c:pt>
                <c:pt idx="81005">
                  <c:v>910941567</c:v>
                </c:pt>
                <c:pt idx="81006">
                  <c:v>910952812.5</c:v>
                </c:pt>
                <c:pt idx="81007">
                  <c:v>910964058</c:v>
                </c:pt>
                <c:pt idx="81008">
                  <c:v>910975303.5</c:v>
                </c:pt>
                <c:pt idx="81009">
                  <c:v>910986548.89999998</c:v>
                </c:pt>
                <c:pt idx="81010">
                  <c:v>910997794.39999998</c:v>
                </c:pt>
                <c:pt idx="81011">
                  <c:v>911009039.89999998</c:v>
                </c:pt>
                <c:pt idx="81012">
                  <c:v>911020285.39999998</c:v>
                </c:pt>
                <c:pt idx="81013">
                  <c:v>911031530.89999998</c:v>
                </c:pt>
                <c:pt idx="81014">
                  <c:v>911042776.39999998</c:v>
                </c:pt>
                <c:pt idx="81015">
                  <c:v>911054021.89999998</c:v>
                </c:pt>
                <c:pt idx="81016">
                  <c:v>911065267.39999998</c:v>
                </c:pt>
                <c:pt idx="81017">
                  <c:v>911076512.89999998</c:v>
                </c:pt>
                <c:pt idx="81018">
                  <c:v>911087758.39999998</c:v>
                </c:pt>
                <c:pt idx="81019">
                  <c:v>911099003.89999998</c:v>
                </c:pt>
                <c:pt idx="81020">
                  <c:v>911110249.39999998</c:v>
                </c:pt>
                <c:pt idx="81021">
                  <c:v>911121494.89999998</c:v>
                </c:pt>
                <c:pt idx="81022">
                  <c:v>911132740.39999998</c:v>
                </c:pt>
                <c:pt idx="81023">
                  <c:v>911143985.89999998</c:v>
                </c:pt>
                <c:pt idx="81024">
                  <c:v>911155231.39999998</c:v>
                </c:pt>
                <c:pt idx="81025">
                  <c:v>911166476.89999998</c:v>
                </c:pt>
                <c:pt idx="81026">
                  <c:v>911177722.39999998</c:v>
                </c:pt>
                <c:pt idx="81027">
                  <c:v>911188967.89999998</c:v>
                </c:pt>
                <c:pt idx="81028">
                  <c:v>911200213.39999998</c:v>
                </c:pt>
                <c:pt idx="81029">
                  <c:v>911211458.89999998</c:v>
                </c:pt>
                <c:pt idx="81030">
                  <c:v>911222704.39999998</c:v>
                </c:pt>
                <c:pt idx="81031">
                  <c:v>911233949.89999998</c:v>
                </c:pt>
                <c:pt idx="81032">
                  <c:v>911245195.39999998</c:v>
                </c:pt>
                <c:pt idx="81033">
                  <c:v>911256440.89999998</c:v>
                </c:pt>
                <c:pt idx="81034">
                  <c:v>911267686.39999998</c:v>
                </c:pt>
                <c:pt idx="81035">
                  <c:v>911278931.89999998</c:v>
                </c:pt>
                <c:pt idx="81036">
                  <c:v>911290177.39999998</c:v>
                </c:pt>
                <c:pt idx="81037">
                  <c:v>911301422.89999998</c:v>
                </c:pt>
                <c:pt idx="81038">
                  <c:v>911312668.39999998</c:v>
                </c:pt>
                <c:pt idx="81039">
                  <c:v>911323913.89999998</c:v>
                </c:pt>
                <c:pt idx="81040">
                  <c:v>911335159.39999998</c:v>
                </c:pt>
                <c:pt idx="81041">
                  <c:v>911346404.89999998</c:v>
                </c:pt>
                <c:pt idx="81042">
                  <c:v>911357650.39999998</c:v>
                </c:pt>
                <c:pt idx="81043">
                  <c:v>911368895.89999998</c:v>
                </c:pt>
                <c:pt idx="81044">
                  <c:v>911380141.39999998</c:v>
                </c:pt>
                <c:pt idx="81045">
                  <c:v>911391386.89999998</c:v>
                </c:pt>
                <c:pt idx="81046">
                  <c:v>911402632.39999998</c:v>
                </c:pt>
                <c:pt idx="81047">
                  <c:v>911413877.89999998</c:v>
                </c:pt>
                <c:pt idx="81048">
                  <c:v>911425123.39999998</c:v>
                </c:pt>
                <c:pt idx="81049">
                  <c:v>911436368.89999998</c:v>
                </c:pt>
                <c:pt idx="81050">
                  <c:v>911447614.39999998</c:v>
                </c:pt>
                <c:pt idx="81051">
                  <c:v>911458859.89999998</c:v>
                </c:pt>
                <c:pt idx="81052">
                  <c:v>911470105.39999998</c:v>
                </c:pt>
                <c:pt idx="81053">
                  <c:v>911481350.89999998</c:v>
                </c:pt>
                <c:pt idx="81054">
                  <c:v>911492596.39999998</c:v>
                </c:pt>
                <c:pt idx="81055">
                  <c:v>911503841.89999998</c:v>
                </c:pt>
                <c:pt idx="81056">
                  <c:v>911515087.39999998</c:v>
                </c:pt>
                <c:pt idx="81057">
                  <c:v>911526332.89999998</c:v>
                </c:pt>
                <c:pt idx="81058">
                  <c:v>911537578.39999998</c:v>
                </c:pt>
                <c:pt idx="81059">
                  <c:v>911548823.89999998</c:v>
                </c:pt>
                <c:pt idx="81060">
                  <c:v>911560069.29999995</c:v>
                </c:pt>
                <c:pt idx="81061">
                  <c:v>911571314.79999995</c:v>
                </c:pt>
                <c:pt idx="81062">
                  <c:v>911582560.29999995</c:v>
                </c:pt>
                <c:pt idx="81063">
                  <c:v>911593805.79999995</c:v>
                </c:pt>
                <c:pt idx="81064">
                  <c:v>911605051.29999995</c:v>
                </c:pt>
                <c:pt idx="81065">
                  <c:v>911616296.79999995</c:v>
                </c:pt>
                <c:pt idx="81066">
                  <c:v>911627542.29999995</c:v>
                </c:pt>
                <c:pt idx="81067">
                  <c:v>911638787.79999995</c:v>
                </c:pt>
                <c:pt idx="81068">
                  <c:v>911650033.29999995</c:v>
                </c:pt>
                <c:pt idx="81069">
                  <c:v>911661278.79999995</c:v>
                </c:pt>
                <c:pt idx="81070">
                  <c:v>911672524.29999995</c:v>
                </c:pt>
                <c:pt idx="81071">
                  <c:v>911683769.79999995</c:v>
                </c:pt>
                <c:pt idx="81072">
                  <c:v>911695015.29999995</c:v>
                </c:pt>
                <c:pt idx="81073">
                  <c:v>911706260.79999995</c:v>
                </c:pt>
                <c:pt idx="81074">
                  <c:v>911717506.29999995</c:v>
                </c:pt>
                <c:pt idx="81075">
                  <c:v>911728751.79999995</c:v>
                </c:pt>
                <c:pt idx="81076">
                  <c:v>911739997.29999995</c:v>
                </c:pt>
                <c:pt idx="81077">
                  <c:v>911751242.79999995</c:v>
                </c:pt>
                <c:pt idx="81078">
                  <c:v>911762488.29999995</c:v>
                </c:pt>
                <c:pt idx="81079">
                  <c:v>911773733.79999995</c:v>
                </c:pt>
                <c:pt idx="81080">
                  <c:v>911784979.29999995</c:v>
                </c:pt>
                <c:pt idx="81081">
                  <c:v>911796224.79999995</c:v>
                </c:pt>
                <c:pt idx="81082">
                  <c:v>911807470.29999995</c:v>
                </c:pt>
                <c:pt idx="81083">
                  <c:v>911818715.79999995</c:v>
                </c:pt>
                <c:pt idx="81084">
                  <c:v>911829961.29999995</c:v>
                </c:pt>
                <c:pt idx="81085">
                  <c:v>911841206.79999995</c:v>
                </c:pt>
                <c:pt idx="81086">
                  <c:v>911852452.29999995</c:v>
                </c:pt>
                <c:pt idx="81087">
                  <c:v>911863697.79999995</c:v>
                </c:pt>
                <c:pt idx="81088">
                  <c:v>911874943.29999995</c:v>
                </c:pt>
                <c:pt idx="81089">
                  <c:v>911886188.79999995</c:v>
                </c:pt>
                <c:pt idx="81090">
                  <c:v>911897434.29999995</c:v>
                </c:pt>
                <c:pt idx="81091">
                  <c:v>911908679.79999995</c:v>
                </c:pt>
                <c:pt idx="81092">
                  <c:v>911919925.29999995</c:v>
                </c:pt>
                <c:pt idx="81093">
                  <c:v>911931170.79999995</c:v>
                </c:pt>
                <c:pt idx="81094">
                  <c:v>911942416.29999995</c:v>
                </c:pt>
                <c:pt idx="81095">
                  <c:v>911953661.79999995</c:v>
                </c:pt>
                <c:pt idx="81096">
                  <c:v>911964907.29999995</c:v>
                </c:pt>
                <c:pt idx="81097">
                  <c:v>911976152.79999995</c:v>
                </c:pt>
                <c:pt idx="81098">
                  <c:v>911987398.29999995</c:v>
                </c:pt>
                <c:pt idx="81099">
                  <c:v>911998643.79999995</c:v>
                </c:pt>
                <c:pt idx="81100">
                  <c:v>912009889.29999995</c:v>
                </c:pt>
                <c:pt idx="81101">
                  <c:v>912021134.79999995</c:v>
                </c:pt>
                <c:pt idx="81102">
                  <c:v>912032380.29999995</c:v>
                </c:pt>
                <c:pt idx="81103">
                  <c:v>912043625.79999995</c:v>
                </c:pt>
                <c:pt idx="81104">
                  <c:v>912054871.29999995</c:v>
                </c:pt>
                <c:pt idx="81105">
                  <c:v>912066116.79999995</c:v>
                </c:pt>
                <c:pt idx="81106">
                  <c:v>912077362.29999995</c:v>
                </c:pt>
                <c:pt idx="81107">
                  <c:v>912088607.79999995</c:v>
                </c:pt>
                <c:pt idx="81108">
                  <c:v>912099853.29999995</c:v>
                </c:pt>
                <c:pt idx="81109">
                  <c:v>912111098.79999995</c:v>
                </c:pt>
                <c:pt idx="81110">
                  <c:v>912122344.20000005</c:v>
                </c:pt>
                <c:pt idx="81111">
                  <c:v>912133589.70000005</c:v>
                </c:pt>
                <c:pt idx="81112">
                  <c:v>912144835.20000005</c:v>
                </c:pt>
                <c:pt idx="81113">
                  <c:v>912156080.70000005</c:v>
                </c:pt>
                <c:pt idx="81114">
                  <c:v>912167326.20000005</c:v>
                </c:pt>
                <c:pt idx="81115">
                  <c:v>912178571.70000005</c:v>
                </c:pt>
                <c:pt idx="81116">
                  <c:v>912189817.20000005</c:v>
                </c:pt>
                <c:pt idx="81117">
                  <c:v>912201062.70000005</c:v>
                </c:pt>
                <c:pt idx="81118">
                  <c:v>912212308.20000005</c:v>
                </c:pt>
                <c:pt idx="81119">
                  <c:v>912223553.70000005</c:v>
                </c:pt>
                <c:pt idx="81120">
                  <c:v>912234799.20000005</c:v>
                </c:pt>
                <c:pt idx="81121">
                  <c:v>912246044.70000005</c:v>
                </c:pt>
                <c:pt idx="81122">
                  <c:v>912257290.20000005</c:v>
                </c:pt>
                <c:pt idx="81123">
                  <c:v>912268535.70000005</c:v>
                </c:pt>
                <c:pt idx="81124">
                  <c:v>912279781.20000005</c:v>
                </c:pt>
                <c:pt idx="81125">
                  <c:v>912291026.70000005</c:v>
                </c:pt>
                <c:pt idx="81126">
                  <c:v>912302272.20000005</c:v>
                </c:pt>
                <c:pt idx="81127">
                  <c:v>912313517.70000005</c:v>
                </c:pt>
                <c:pt idx="81128">
                  <c:v>912324763.20000005</c:v>
                </c:pt>
                <c:pt idx="81129">
                  <c:v>912336008.70000005</c:v>
                </c:pt>
                <c:pt idx="81130">
                  <c:v>912347254.20000005</c:v>
                </c:pt>
                <c:pt idx="81131">
                  <c:v>912358499.70000005</c:v>
                </c:pt>
                <c:pt idx="81132">
                  <c:v>912369745.20000005</c:v>
                </c:pt>
                <c:pt idx="81133">
                  <c:v>912380990.70000005</c:v>
                </c:pt>
                <c:pt idx="81134">
                  <c:v>912392236.20000005</c:v>
                </c:pt>
                <c:pt idx="81135">
                  <c:v>912403481.70000005</c:v>
                </c:pt>
                <c:pt idx="81136">
                  <c:v>912414727.20000005</c:v>
                </c:pt>
                <c:pt idx="81137">
                  <c:v>912425972.70000005</c:v>
                </c:pt>
                <c:pt idx="81138">
                  <c:v>912437218.20000005</c:v>
                </c:pt>
                <c:pt idx="81139">
                  <c:v>912448463.70000005</c:v>
                </c:pt>
                <c:pt idx="81140">
                  <c:v>912459709.20000005</c:v>
                </c:pt>
                <c:pt idx="81141">
                  <c:v>912470954.70000005</c:v>
                </c:pt>
                <c:pt idx="81142">
                  <c:v>912482200.20000005</c:v>
                </c:pt>
                <c:pt idx="81143">
                  <c:v>912493445.70000005</c:v>
                </c:pt>
                <c:pt idx="81144">
                  <c:v>912504691.20000005</c:v>
                </c:pt>
                <c:pt idx="81145">
                  <c:v>912515936.70000005</c:v>
                </c:pt>
                <c:pt idx="81146">
                  <c:v>912527182.20000005</c:v>
                </c:pt>
                <c:pt idx="81147">
                  <c:v>912538427.70000005</c:v>
                </c:pt>
                <c:pt idx="81148">
                  <c:v>912549673.20000005</c:v>
                </c:pt>
                <c:pt idx="81149">
                  <c:v>912560918.70000005</c:v>
                </c:pt>
                <c:pt idx="81150">
                  <c:v>912572164.20000005</c:v>
                </c:pt>
                <c:pt idx="81151">
                  <c:v>912583409.70000005</c:v>
                </c:pt>
                <c:pt idx="81152">
                  <c:v>912594655.20000005</c:v>
                </c:pt>
                <c:pt idx="81153">
                  <c:v>912605900.70000005</c:v>
                </c:pt>
                <c:pt idx="81154">
                  <c:v>912617146.20000005</c:v>
                </c:pt>
                <c:pt idx="81155">
                  <c:v>912628391.70000005</c:v>
                </c:pt>
                <c:pt idx="81156">
                  <c:v>912639637.20000005</c:v>
                </c:pt>
                <c:pt idx="81157">
                  <c:v>912650882.70000005</c:v>
                </c:pt>
                <c:pt idx="81158">
                  <c:v>912662128.20000005</c:v>
                </c:pt>
                <c:pt idx="81159">
                  <c:v>912673373.70000005</c:v>
                </c:pt>
                <c:pt idx="81160">
                  <c:v>912684619.10000002</c:v>
                </c:pt>
                <c:pt idx="81161">
                  <c:v>912695864.60000002</c:v>
                </c:pt>
                <c:pt idx="81162">
                  <c:v>912707110.10000002</c:v>
                </c:pt>
                <c:pt idx="81163">
                  <c:v>912718355.60000002</c:v>
                </c:pt>
                <c:pt idx="81164">
                  <c:v>912729601.10000002</c:v>
                </c:pt>
                <c:pt idx="81165">
                  <c:v>912740846.60000002</c:v>
                </c:pt>
                <c:pt idx="81166">
                  <c:v>912752092.10000002</c:v>
                </c:pt>
                <c:pt idx="81167">
                  <c:v>912763337.60000002</c:v>
                </c:pt>
                <c:pt idx="81168">
                  <c:v>912774583.10000002</c:v>
                </c:pt>
                <c:pt idx="81169">
                  <c:v>912785828.60000002</c:v>
                </c:pt>
                <c:pt idx="81170">
                  <c:v>912797074.10000002</c:v>
                </c:pt>
                <c:pt idx="81171">
                  <c:v>912808319.60000002</c:v>
                </c:pt>
                <c:pt idx="81172">
                  <c:v>912819565.10000002</c:v>
                </c:pt>
                <c:pt idx="81173">
                  <c:v>912830810.60000002</c:v>
                </c:pt>
                <c:pt idx="81174">
                  <c:v>912842056.10000002</c:v>
                </c:pt>
                <c:pt idx="81175">
                  <c:v>912853301.60000002</c:v>
                </c:pt>
                <c:pt idx="81176">
                  <c:v>912864547.10000002</c:v>
                </c:pt>
                <c:pt idx="81177">
                  <c:v>912875792.60000002</c:v>
                </c:pt>
                <c:pt idx="81178">
                  <c:v>912887038.10000002</c:v>
                </c:pt>
                <c:pt idx="81179">
                  <c:v>912898283.60000002</c:v>
                </c:pt>
                <c:pt idx="81180">
                  <c:v>912909529.10000002</c:v>
                </c:pt>
                <c:pt idx="81181">
                  <c:v>912920774.60000002</c:v>
                </c:pt>
                <c:pt idx="81182">
                  <c:v>912932020.10000002</c:v>
                </c:pt>
                <c:pt idx="81183">
                  <c:v>912943265.60000002</c:v>
                </c:pt>
                <c:pt idx="81184">
                  <c:v>912954511.10000002</c:v>
                </c:pt>
                <c:pt idx="81185">
                  <c:v>912965756.60000002</c:v>
                </c:pt>
                <c:pt idx="81186">
                  <c:v>912977002.10000002</c:v>
                </c:pt>
                <c:pt idx="81187">
                  <c:v>912988247.60000002</c:v>
                </c:pt>
                <c:pt idx="81188">
                  <c:v>912999493.10000002</c:v>
                </c:pt>
                <c:pt idx="81189">
                  <c:v>913010738.60000002</c:v>
                </c:pt>
                <c:pt idx="81190">
                  <c:v>913021984.10000002</c:v>
                </c:pt>
                <c:pt idx="81191">
                  <c:v>913033229.60000002</c:v>
                </c:pt>
                <c:pt idx="81192">
                  <c:v>913044475.10000002</c:v>
                </c:pt>
                <c:pt idx="81193">
                  <c:v>913055720.60000002</c:v>
                </c:pt>
                <c:pt idx="81194">
                  <c:v>913066966.10000002</c:v>
                </c:pt>
                <c:pt idx="81195">
                  <c:v>913078211.60000002</c:v>
                </c:pt>
                <c:pt idx="81196">
                  <c:v>913089457.10000002</c:v>
                </c:pt>
                <c:pt idx="81197">
                  <c:v>913100702.60000002</c:v>
                </c:pt>
                <c:pt idx="81198">
                  <c:v>913111948.10000002</c:v>
                </c:pt>
                <c:pt idx="81199">
                  <c:v>913123193.60000002</c:v>
                </c:pt>
                <c:pt idx="81200">
                  <c:v>913134439.10000002</c:v>
                </c:pt>
                <c:pt idx="81201">
                  <c:v>913145684.60000002</c:v>
                </c:pt>
                <c:pt idx="81202">
                  <c:v>913156930.10000002</c:v>
                </c:pt>
                <c:pt idx="81203">
                  <c:v>913168175.60000002</c:v>
                </c:pt>
                <c:pt idx="81204">
                  <c:v>913179421.10000002</c:v>
                </c:pt>
                <c:pt idx="81205">
                  <c:v>913190666.60000002</c:v>
                </c:pt>
                <c:pt idx="81206">
                  <c:v>913201912.10000002</c:v>
                </c:pt>
                <c:pt idx="81207">
                  <c:v>913213157.60000002</c:v>
                </c:pt>
                <c:pt idx="81208">
                  <c:v>913224403.10000002</c:v>
                </c:pt>
                <c:pt idx="81209">
                  <c:v>913235648.60000002</c:v>
                </c:pt>
                <c:pt idx="81210">
                  <c:v>913246894.10000002</c:v>
                </c:pt>
                <c:pt idx="81211">
                  <c:v>913258139.5</c:v>
                </c:pt>
                <c:pt idx="81212">
                  <c:v>913269385</c:v>
                </c:pt>
                <c:pt idx="81213">
                  <c:v>913280630.5</c:v>
                </c:pt>
                <c:pt idx="81214">
                  <c:v>913291876</c:v>
                </c:pt>
                <c:pt idx="81215">
                  <c:v>913303121.5</c:v>
                </c:pt>
                <c:pt idx="81216">
                  <c:v>913314367</c:v>
                </c:pt>
                <c:pt idx="81217">
                  <c:v>913325612.5</c:v>
                </c:pt>
                <c:pt idx="81218">
                  <c:v>913336858</c:v>
                </c:pt>
                <c:pt idx="81219">
                  <c:v>913348103.5</c:v>
                </c:pt>
                <c:pt idx="81220">
                  <c:v>913359349</c:v>
                </c:pt>
                <c:pt idx="81221">
                  <c:v>913370594.5</c:v>
                </c:pt>
                <c:pt idx="81222">
                  <c:v>913381840</c:v>
                </c:pt>
                <c:pt idx="81223">
                  <c:v>913393085.5</c:v>
                </c:pt>
                <c:pt idx="81224">
                  <c:v>913404331</c:v>
                </c:pt>
                <c:pt idx="81225">
                  <c:v>913415576.5</c:v>
                </c:pt>
                <c:pt idx="81226">
                  <c:v>913426822</c:v>
                </c:pt>
                <c:pt idx="81227">
                  <c:v>913438067.5</c:v>
                </c:pt>
                <c:pt idx="81228">
                  <c:v>913449313</c:v>
                </c:pt>
                <c:pt idx="81229">
                  <c:v>913460558.5</c:v>
                </c:pt>
                <c:pt idx="81230">
                  <c:v>913471804</c:v>
                </c:pt>
                <c:pt idx="81231">
                  <c:v>913483049.5</c:v>
                </c:pt>
                <c:pt idx="81232">
                  <c:v>913494295</c:v>
                </c:pt>
                <c:pt idx="81233">
                  <c:v>913505540.5</c:v>
                </c:pt>
                <c:pt idx="81234">
                  <c:v>913516786</c:v>
                </c:pt>
                <c:pt idx="81235">
                  <c:v>913528031.5</c:v>
                </c:pt>
                <c:pt idx="81236">
                  <c:v>913539277</c:v>
                </c:pt>
                <c:pt idx="81237">
                  <c:v>913550522.5</c:v>
                </c:pt>
                <c:pt idx="81238">
                  <c:v>913561768</c:v>
                </c:pt>
                <c:pt idx="81239">
                  <c:v>913573013.5</c:v>
                </c:pt>
                <c:pt idx="81240">
                  <c:v>913584259</c:v>
                </c:pt>
                <c:pt idx="81241">
                  <c:v>913595504.5</c:v>
                </c:pt>
                <c:pt idx="81242">
                  <c:v>913606750</c:v>
                </c:pt>
                <c:pt idx="81243">
                  <c:v>913617995.5</c:v>
                </c:pt>
                <c:pt idx="81244">
                  <c:v>913629241</c:v>
                </c:pt>
                <c:pt idx="81245">
                  <c:v>913640486.5</c:v>
                </c:pt>
                <c:pt idx="81246">
                  <c:v>913651732</c:v>
                </c:pt>
                <c:pt idx="81247">
                  <c:v>913662977.5</c:v>
                </c:pt>
                <c:pt idx="81248">
                  <c:v>913674223</c:v>
                </c:pt>
                <c:pt idx="81249">
                  <c:v>913685468.5</c:v>
                </c:pt>
                <c:pt idx="81250">
                  <c:v>913696714</c:v>
                </c:pt>
                <c:pt idx="81251">
                  <c:v>913707959.5</c:v>
                </c:pt>
                <c:pt idx="81252">
                  <c:v>913719205</c:v>
                </c:pt>
                <c:pt idx="81253">
                  <c:v>913730450.5</c:v>
                </c:pt>
                <c:pt idx="81254">
                  <c:v>913741696</c:v>
                </c:pt>
                <c:pt idx="81255">
                  <c:v>913752941.5</c:v>
                </c:pt>
                <c:pt idx="81256">
                  <c:v>913764187</c:v>
                </c:pt>
                <c:pt idx="81257">
                  <c:v>913775432.5</c:v>
                </c:pt>
                <c:pt idx="81258">
                  <c:v>913786678</c:v>
                </c:pt>
                <c:pt idx="81259">
                  <c:v>913797923.5</c:v>
                </c:pt>
                <c:pt idx="81260">
                  <c:v>913809169</c:v>
                </c:pt>
                <c:pt idx="81261">
                  <c:v>913820414.39999998</c:v>
                </c:pt>
                <c:pt idx="81262">
                  <c:v>913831659.89999998</c:v>
                </c:pt>
                <c:pt idx="81263">
                  <c:v>913842905.39999998</c:v>
                </c:pt>
                <c:pt idx="81264">
                  <c:v>913854150.89999998</c:v>
                </c:pt>
                <c:pt idx="81265">
                  <c:v>913865396.39999998</c:v>
                </c:pt>
                <c:pt idx="81266">
                  <c:v>913876641.89999998</c:v>
                </c:pt>
                <c:pt idx="81267">
                  <c:v>913887887.39999998</c:v>
                </c:pt>
                <c:pt idx="81268">
                  <c:v>913899132.89999998</c:v>
                </c:pt>
                <c:pt idx="81269">
                  <c:v>913910378.39999998</c:v>
                </c:pt>
                <c:pt idx="81270">
                  <c:v>913921623.89999998</c:v>
                </c:pt>
                <c:pt idx="81271">
                  <c:v>913932869.39999998</c:v>
                </c:pt>
                <c:pt idx="81272">
                  <c:v>913944114.89999998</c:v>
                </c:pt>
                <c:pt idx="81273">
                  <c:v>913955360.39999998</c:v>
                </c:pt>
                <c:pt idx="81274">
                  <c:v>913966605.89999998</c:v>
                </c:pt>
                <c:pt idx="81275">
                  <c:v>913977851.39999998</c:v>
                </c:pt>
                <c:pt idx="81276">
                  <c:v>913989096.89999998</c:v>
                </c:pt>
                <c:pt idx="81277">
                  <c:v>914000342.39999998</c:v>
                </c:pt>
                <c:pt idx="81278">
                  <c:v>914011587.89999998</c:v>
                </c:pt>
                <c:pt idx="81279">
                  <c:v>914022833.39999998</c:v>
                </c:pt>
                <c:pt idx="81280">
                  <c:v>914034078.89999998</c:v>
                </c:pt>
                <c:pt idx="81281">
                  <c:v>914045324.39999998</c:v>
                </c:pt>
                <c:pt idx="81282">
                  <c:v>914056569.89999998</c:v>
                </c:pt>
                <c:pt idx="81283">
                  <c:v>914067815.39999998</c:v>
                </c:pt>
                <c:pt idx="81284">
                  <c:v>914079060.89999998</c:v>
                </c:pt>
                <c:pt idx="81285">
                  <c:v>914090306.39999998</c:v>
                </c:pt>
                <c:pt idx="81286">
                  <c:v>914101551.89999998</c:v>
                </c:pt>
                <c:pt idx="81287">
                  <c:v>914112797.39999998</c:v>
                </c:pt>
                <c:pt idx="81288">
                  <c:v>914124042.89999998</c:v>
                </c:pt>
                <c:pt idx="81289">
                  <c:v>914135288.39999998</c:v>
                </c:pt>
                <c:pt idx="81290">
                  <c:v>914146533.89999998</c:v>
                </c:pt>
                <c:pt idx="81291">
                  <c:v>914157779.39999998</c:v>
                </c:pt>
                <c:pt idx="81292">
                  <c:v>914169024.89999998</c:v>
                </c:pt>
                <c:pt idx="81293">
                  <c:v>914180270.39999998</c:v>
                </c:pt>
                <c:pt idx="81294">
                  <c:v>914191515.89999998</c:v>
                </c:pt>
                <c:pt idx="81295">
                  <c:v>914202761.39999998</c:v>
                </c:pt>
                <c:pt idx="81296">
                  <c:v>914214006.89999998</c:v>
                </c:pt>
                <c:pt idx="81297">
                  <c:v>914225252.39999998</c:v>
                </c:pt>
                <c:pt idx="81298">
                  <c:v>914236497.89999998</c:v>
                </c:pt>
                <c:pt idx="81299">
                  <c:v>914247743.39999998</c:v>
                </c:pt>
                <c:pt idx="81300">
                  <c:v>914258988.89999998</c:v>
                </c:pt>
                <c:pt idx="81301">
                  <c:v>914270234.39999998</c:v>
                </c:pt>
                <c:pt idx="81302">
                  <c:v>914281479.89999998</c:v>
                </c:pt>
                <c:pt idx="81303">
                  <c:v>914292725.39999998</c:v>
                </c:pt>
                <c:pt idx="81304">
                  <c:v>914303970.89999998</c:v>
                </c:pt>
                <c:pt idx="81305">
                  <c:v>914315216.39999998</c:v>
                </c:pt>
                <c:pt idx="81306">
                  <c:v>914326461.89999998</c:v>
                </c:pt>
                <c:pt idx="81307">
                  <c:v>914337707.39999998</c:v>
                </c:pt>
                <c:pt idx="81308">
                  <c:v>914348952.89999998</c:v>
                </c:pt>
                <c:pt idx="81309">
                  <c:v>914360198.39999998</c:v>
                </c:pt>
                <c:pt idx="81310">
                  <c:v>914371443.89999998</c:v>
                </c:pt>
                <c:pt idx="81311">
                  <c:v>914382689.39999998</c:v>
                </c:pt>
                <c:pt idx="81312">
                  <c:v>914393934.79999995</c:v>
                </c:pt>
                <c:pt idx="81313">
                  <c:v>914405180.29999995</c:v>
                </c:pt>
                <c:pt idx="81314">
                  <c:v>914416425.79999995</c:v>
                </c:pt>
                <c:pt idx="81315">
                  <c:v>914427671.29999995</c:v>
                </c:pt>
                <c:pt idx="81316">
                  <c:v>914438916.79999995</c:v>
                </c:pt>
                <c:pt idx="81317">
                  <c:v>914450162.29999995</c:v>
                </c:pt>
                <c:pt idx="81318">
                  <c:v>914461407.79999995</c:v>
                </c:pt>
                <c:pt idx="81319">
                  <c:v>914472653.29999995</c:v>
                </c:pt>
                <c:pt idx="81320">
                  <c:v>914483898.79999995</c:v>
                </c:pt>
                <c:pt idx="81321">
                  <c:v>914495144.29999995</c:v>
                </c:pt>
                <c:pt idx="81322">
                  <c:v>914506389.79999995</c:v>
                </c:pt>
                <c:pt idx="81323">
                  <c:v>914517635.29999995</c:v>
                </c:pt>
                <c:pt idx="81324">
                  <c:v>914528880.79999995</c:v>
                </c:pt>
                <c:pt idx="81325">
                  <c:v>914540126.29999995</c:v>
                </c:pt>
                <c:pt idx="81326">
                  <c:v>914551371.79999995</c:v>
                </c:pt>
                <c:pt idx="81327">
                  <c:v>914562617.29999995</c:v>
                </c:pt>
                <c:pt idx="81328">
                  <c:v>914573862.79999995</c:v>
                </c:pt>
                <c:pt idx="81329">
                  <c:v>914585108.29999995</c:v>
                </c:pt>
                <c:pt idx="81330">
                  <c:v>914596353.79999995</c:v>
                </c:pt>
                <c:pt idx="81331">
                  <c:v>914607599.29999995</c:v>
                </c:pt>
                <c:pt idx="81332">
                  <c:v>914618844.79999995</c:v>
                </c:pt>
                <c:pt idx="81333">
                  <c:v>914630090.29999995</c:v>
                </c:pt>
                <c:pt idx="81334">
                  <c:v>914641335.79999995</c:v>
                </c:pt>
                <c:pt idx="81335">
                  <c:v>914652581.29999995</c:v>
                </c:pt>
                <c:pt idx="81336">
                  <c:v>914663826.79999995</c:v>
                </c:pt>
                <c:pt idx="81337">
                  <c:v>914675072.29999995</c:v>
                </c:pt>
                <c:pt idx="81338">
                  <c:v>914686317.79999995</c:v>
                </c:pt>
                <c:pt idx="81339">
                  <c:v>914697563.29999995</c:v>
                </c:pt>
                <c:pt idx="81340">
                  <c:v>914708808.79999995</c:v>
                </c:pt>
                <c:pt idx="81341">
                  <c:v>914720054.29999995</c:v>
                </c:pt>
                <c:pt idx="81342">
                  <c:v>914731299.79999995</c:v>
                </c:pt>
                <c:pt idx="81343">
                  <c:v>914742545.29999995</c:v>
                </c:pt>
                <c:pt idx="81344">
                  <c:v>914753790.79999995</c:v>
                </c:pt>
                <c:pt idx="81345">
                  <c:v>914765036.29999995</c:v>
                </c:pt>
                <c:pt idx="81346">
                  <c:v>914776281.79999995</c:v>
                </c:pt>
                <c:pt idx="81347">
                  <c:v>914787527.29999995</c:v>
                </c:pt>
                <c:pt idx="81348">
                  <c:v>914798772.79999995</c:v>
                </c:pt>
                <c:pt idx="81349">
                  <c:v>914810018.29999995</c:v>
                </c:pt>
                <c:pt idx="81350">
                  <c:v>914821263.79999995</c:v>
                </c:pt>
                <c:pt idx="81351">
                  <c:v>914832509.29999995</c:v>
                </c:pt>
                <c:pt idx="81352">
                  <c:v>914843754.79999995</c:v>
                </c:pt>
                <c:pt idx="81353">
                  <c:v>914855000.29999995</c:v>
                </c:pt>
                <c:pt idx="81354">
                  <c:v>914866245.79999995</c:v>
                </c:pt>
                <c:pt idx="81355">
                  <c:v>914877491.29999995</c:v>
                </c:pt>
                <c:pt idx="81356">
                  <c:v>914888736.79999995</c:v>
                </c:pt>
                <c:pt idx="81357">
                  <c:v>914899982.29999995</c:v>
                </c:pt>
                <c:pt idx="81358">
                  <c:v>914911227.79999995</c:v>
                </c:pt>
                <c:pt idx="81359">
                  <c:v>914922473.29999995</c:v>
                </c:pt>
                <c:pt idx="81360">
                  <c:v>914933718.79999995</c:v>
                </c:pt>
                <c:pt idx="81361">
                  <c:v>914944964.29999995</c:v>
                </c:pt>
                <c:pt idx="81362">
                  <c:v>914956209.70000005</c:v>
                </c:pt>
                <c:pt idx="81363">
                  <c:v>914967455.20000005</c:v>
                </c:pt>
                <c:pt idx="81364">
                  <c:v>914978700.70000005</c:v>
                </c:pt>
                <c:pt idx="81365">
                  <c:v>914989946.20000005</c:v>
                </c:pt>
                <c:pt idx="81366">
                  <c:v>915001191.70000005</c:v>
                </c:pt>
                <c:pt idx="81367">
                  <c:v>915012437.20000005</c:v>
                </c:pt>
                <c:pt idx="81368">
                  <c:v>915023682.70000005</c:v>
                </c:pt>
                <c:pt idx="81369">
                  <c:v>915034928.20000005</c:v>
                </c:pt>
                <c:pt idx="81370">
                  <c:v>915046173.70000005</c:v>
                </c:pt>
                <c:pt idx="81371">
                  <c:v>915057419.20000005</c:v>
                </c:pt>
                <c:pt idx="81372">
                  <c:v>915068664.70000005</c:v>
                </c:pt>
                <c:pt idx="81373">
                  <c:v>915079910.20000005</c:v>
                </c:pt>
                <c:pt idx="81374">
                  <c:v>915091155.70000005</c:v>
                </c:pt>
                <c:pt idx="81375">
                  <c:v>915102401.20000005</c:v>
                </c:pt>
                <c:pt idx="81376">
                  <c:v>915113646.70000005</c:v>
                </c:pt>
                <c:pt idx="81377">
                  <c:v>915124892.20000005</c:v>
                </c:pt>
                <c:pt idx="81378">
                  <c:v>915136137.70000005</c:v>
                </c:pt>
                <c:pt idx="81379">
                  <c:v>915147383.20000005</c:v>
                </c:pt>
                <c:pt idx="81380">
                  <c:v>915158628.70000005</c:v>
                </c:pt>
                <c:pt idx="81381">
                  <c:v>915169874.20000005</c:v>
                </c:pt>
                <c:pt idx="81382">
                  <c:v>915181119.70000005</c:v>
                </c:pt>
                <c:pt idx="81383">
                  <c:v>915192365.20000005</c:v>
                </c:pt>
                <c:pt idx="81384">
                  <c:v>915203610.70000005</c:v>
                </c:pt>
                <c:pt idx="81385">
                  <c:v>915214856.20000005</c:v>
                </c:pt>
                <c:pt idx="81386">
                  <c:v>915226101.70000005</c:v>
                </c:pt>
                <c:pt idx="81387">
                  <c:v>915237347.20000005</c:v>
                </c:pt>
                <c:pt idx="81388">
                  <c:v>915248592.70000005</c:v>
                </c:pt>
                <c:pt idx="81389">
                  <c:v>915259838.20000005</c:v>
                </c:pt>
                <c:pt idx="81390">
                  <c:v>915271083.70000005</c:v>
                </c:pt>
                <c:pt idx="81391">
                  <c:v>915282329.20000005</c:v>
                </c:pt>
                <c:pt idx="81392">
                  <c:v>915293574.70000005</c:v>
                </c:pt>
                <c:pt idx="81393">
                  <c:v>915304820.20000005</c:v>
                </c:pt>
                <c:pt idx="81394">
                  <c:v>915316065.70000005</c:v>
                </c:pt>
                <c:pt idx="81395">
                  <c:v>915327311.20000005</c:v>
                </c:pt>
                <c:pt idx="81396">
                  <c:v>915338556.70000005</c:v>
                </c:pt>
                <c:pt idx="81397">
                  <c:v>915349802.20000005</c:v>
                </c:pt>
                <c:pt idx="81398">
                  <c:v>915361047.70000005</c:v>
                </c:pt>
                <c:pt idx="81399">
                  <c:v>915372293.20000005</c:v>
                </c:pt>
                <c:pt idx="81400">
                  <c:v>915383538.70000005</c:v>
                </c:pt>
                <c:pt idx="81401">
                  <c:v>915394784.20000005</c:v>
                </c:pt>
                <c:pt idx="81402">
                  <c:v>915406029.70000005</c:v>
                </c:pt>
                <c:pt idx="81403">
                  <c:v>915417275.20000005</c:v>
                </c:pt>
                <c:pt idx="81404">
                  <c:v>915428520.70000005</c:v>
                </c:pt>
                <c:pt idx="81405">
                  <c:v>915439766.20000005</c:v>
                </c:pt>
                <c:pt idx="81406">
                  <c:v>915451011.70000005</c:v>
                </c:pt>
                <c:pt idx="81407">
                  <c:v>915462257.20000005</c:v>
                </c:pt>
                <c:pt idx="81408">
                  <c:v>915473502.70000005</c:v>
                </c:pt>
                <c:pt idx="81409">
                  <c:v>915484748.20000005</c:v>
                </c:pt>
                <c:pt idx="81410">
                  <c:v>915495993.70000005</c:v>
                </c:pt>
                <c:pt idx="81411">
                  <c:v>915507239.20000005</c:v>
                </c:pt>
                <c:pt idx="81412">
                  <c:v>915518484.70000005</c:v>
                </c:pt>
                <c:pt idx="81413">
                  <c:v>915529730.10000002</c:v>
                </c:pt>
                <c:pt idx="81414">
                  <c:v>915540975.60000002</c:v>
                </c:pt>
                <c:pt idx="81415">
                  <c:v>915552221.10000002</c:v>
                </c:pt>
                <c:pt idx="81416">
                  <c:v>915563466.60000002</c:v>
                </c:pt>
                <c:pt idx="81417">
                  <c:v>915574712.10000002</c:v>
                </c:pt>
                <c:pt idx="81418">
                  <c:v>915585957.60000002</c:v>
                </c:pt>
                <c:pt idx="81419">
                  <c:v>915597203.10000002</c:v>
                </c:pt>
                <c:pt idx="81420">
                  <c:v>915608448.60000002</c:v>
                </c:pt>
                <c:pt idx="81421">
                  <c:v>915619694.10000002</c:v>
                </c:pt>
                <c:pt idx="81422">
                  <c:v>915630939.60000002</c:v>
                </c:pt>
                <c:pt idx="81423">
                  <c:v>915642185.10000002</c:v>
                </c:pt>
                <c:pt idx="81424">
                  <c:v>915653430.60000002</c:v>
                </c:pt>
                <c:pt idx="81425">
                  <c:v>915664676.10000002</c:v>
                </c:pt>
                <c:pt idx="81426">
                  <c:v>915675921.60000002</c:v>
                </c:pt>
                <c:pt idx="81427">
                  <c:v>915687167.10000002</c:v>
                </c:pt>
                <c:pt idx="81428">
                  <c:v>915698412.60000002</c:v>
                </c:pt>
                <c:pt idx="81429">
                  <c:v>915709658.10000002</c:v>
                </c:pt>
                <c:pt idx="81430">
                  <c:v>915720903.60000002</c:v>
                </c:pt>
                <c:pt idx="81431">
                  <c:v>915732149.10000002</c:v>
                </c:pt>
                <c:pt idx="81432">
                  <c:v>915743394.60000002</c:v>
                </c:pt>
                <c:pt idx="81433">
                  <c:v>915754640.10000002</c:v>
                </c:pt>
                <c:pt idx="81434">
                  <c:v>915765885.60000002</c:v>
                </c:pt>
                <c:pt idx="81435">
                  <c:v>915777131.10000002</c:v>
                </c:pt>
                <c:pt idx="81436">
                  <c:v>915788376.60000002</c:v>
                </c:pt>
                <c:pt idx="81437">
                  <c:v>915799622.10000002</c:v>
                </c:pt>
                <c:pt idx="81438">
                  <c:v>915810867.60000002</c:v>
                </c:pt>
                <c:pt idx="81439">
                  <c:v>915822113.10000002</c:v>
                </c:pt>
                <c:pt idx="81440">
                  <c:v>915833358.60000002</c:v>
                </c:pt>
                <c:pt idx="81441">
                  <c:v>915844604.10000002</c:v>
                </c:pt>
                <c:pt idx="81442">
                  <c:v>915855849.60000002</c:v>
                </c:pt>
                <c:pt idx="81443">
                  <c:v>915867095.10000002</c:v>
                </c:pt>
                <c:pt idx="81444">
                  <c:v>915878340.60000002</c:v>
                </c:pt>
                <c:pt idx="81445">
                  <c:v>915889586.10000002</c:v>
                </c:pt>
                <c:pt idx="81446">
                  <c:v>915900831.60000002</c:v>
                </c:pt>
                <c:pt idx="81447">
                  <c:v>915912077.10000002</c:v>
                </c:pt>
                <c:pt idx="81448">
                  <c:v>915923322.60000002</c:v>
                </c:pt>
                <c:pt idx="81449">
                  <c:v>915934568.10000002</c:v>
                </c:pt>
                <c:pt idx="81450">
                  <c:v>915945813.60000002</c:v>
                </c:pt>
                <c:pt idx="81451">
                  <c:v>915957059.10000002</c:v>
                </c:pt>
                <c:pt idx="81452">
                  <c:v>915968304.60000002</c:v>
                </c:pt>
                <c:pt idx="81453">
                  <c:v>915979550.10000002</c:v>
                </c:pt>
                <c:pt idx="81454">
                  <c:v>915990795.60000002</c:v>
                </c:pt>
                <c:pt idx="81455">
                  <c:v>916002041.10000002</c:v>
                </c:pt>
                <c:pt idx="81456">
                  <c:v>916013286.60000002</c:v>
                </c:pt>
                <c:pt idx="81457">
                  <c:v>916024532.10000002</c:v>
                </c:pt>
                <c:pt idx="81458">
                  <c:v>916035777.60000002</c:v>
                </c:pt>
                <c:pt idx="81459">
                  <c:v>916047023.10000002</c:v>
                </c:pt>
                <c:pt idx="81460">
                  <c:v>916058268.60000002</c:v>
                </c:pt>
                <c:pt idx="81461">
                  <c:v>916069514.10000002</c:v>
                </c:pt>
                <c:pt idx="81462">
                  <c:v>916080759.60000002</c:v>
                </c:pt>
                <c:pt idx="81463">
                  <c:v>916092005</c:v>
                </c:pt>
                <c:pt idx="81464">
                  <c:v>916103250.5</c:v>
                </c:pt>
                <c:pt idx="81465">
                  <c:v>916114496</c:v>
                </c:pt>
                <c:pt idx="81466">
                  <c:v>916125741.5</c:v>
                </c:pt>
                <c:pt idx="81467">
                  <c:v>916136987</c:v>
                </c:pt>
                <c:pt idx="81468">
                  <c:v>916148232.5</c:v>
                </c:pt>
                <c:pt idx="81469">
                  <c:v>916159478</c:v>
                </c:pt>
                <c:pt idx="81470">
                  <c:v>916170723.5</c:v>
                </c:pt>
                <c:pt idx="81471">
                  <c:v>916181969</c:v>
                </c:pt>
                <c:pt idx="81472">
                  <c:v>916193214.5</c:v>
                </c:pt>
                <c:pt idx="81473">
                  <c:v>916204460</c:v>
                </c:pt>
                <c:pt idx="81474">
                  <c:v>916215705.5</c:v>
                </c:pt>
                <c:pt idx="81475">
                  <c:v>916226951</c:v>
                </c:pt>
                <c:pt idx="81476">
                  <c:v>916238196.5</c:v>
                </c:pt>
                <c:pt idx="81477">
                  <c:v>916249442</c:v>
                </c:pt>
                <c:pt idx="81478">
                  <c:v>916260687.5</c:v>
                </c:pt>
                <c:pt idx="81479">
                  <c:v>916271933</c:v>
                </c:pt>
                <c:pt idx="81480">
                  <c:v>916283178.5</c:v>
                </c:pt>
                <c:pt idx="81481">
                  <c:v>916294424</c:v>
                </c:pt>
                <c:pt idx="81482">
                  <c:v>916305669.5</c:v>
                </c:pt>
                <c:pt idx="81483">
                  <c:v>916316915</c:v>
                </c:pt>
                <c:pt idx="81484">
                  <c:v>916328160.5</c:v>
                </c:pt>
                <c:pt idx="81485">
                  <c:v>916339406</c:v>
                </c:pt>
                <c:pt idx="81486">
                  <c:v>916350651.5</c:v>
                </c:pt>
                <c:pt idx="81487">
                  <c:v>916361897</c:v>
                </c:pt>
                <c:pt idx="81488">
                  <c:v>916373142.5</c:v>
                </c:pt>
                <c:pt idx="81489">
                  <c:v>916384388</c:v>
                </c:pt>
                <c:pt idx="81490">
                  <c:v>916395633.5</c:v>
                </c:pt>
                <c:pt idx="81491">
                  <c:v>916406879</c:v>
                </c:pt>
                <c:pt idx="81492">
                  <c:v>916418124.5</c:v>
                </c:pt>
                <c:pt idx="81493">
                  <c:v>916429370</c:v>
                </c:pt>
                <c:pt idx="81494">
                  <c:v>916440615.5</c:v>
                </c:pt>
                <c:pt idx="81495">
                  <c:v>916451861</c:v>
                </c:pt>
                <c:pt idx="81496">
                  <c:v>916463106.5</c:v>
                </c:pt>
                <c:pt idx="81497">
                  <c:v>916474352</c:v>
                </c:pt>
                <c:pt idx="81498">
                  <c:v>916485597.5</c:v>
                </c:pt>
                <c:pt idx="81499">
                  <c:v>916496843</c:v>
                </c:pt>
                <c:pt idx="81500">
                  <c:v>916508088.5</c:v>
                </c:pt>
                <c:pt idx="81501">
                  <c:v>916519334</c:v>
                </c:pt>
                <c:pt idx="81502">
                  <c:v>916530579.5</c:v>
                </c:pt>
                <c:pt idx="81503">
                  <c:v>916541825</c:v>
                </c:pt>
                <c:pt idx="81504">
                  <c:v>916553070.5</c:v>
                </c:pt>
                <c:pt idx="81505">
                  <c:v>916564316</c:v>
                </c:pt>
                <c:pt idx="81506">
                  <c:v>916575561.5</c:v>
                </c:pt>
                <c:pt idx="81507">
                  <c:v>916586807</c:v>
                </c:pt>
                <c:pt idx="81508">
                  <c:v>916598052.5</c:v>
                </c:pt>
                <c:pt idx="81509">
                  <c:v>916609298</c:v>
                </c:pt>
                <c:pt idx="81510">
                  <c:v>916620543.5</c:v>
                </c:pt>
                <c:pt idx="81511">
                  <c:v>916631789</c:v>
                </c:pt>
                <c:pt idx="81512">
                  <c:v>916643034.5</c:v>
                </c:pt>
                <c:pt idx="81513">
                  <c:v>916654280</c:v>
                </c:pt>
                <c:pt idx="81514">
                  <c:v>916665525.39999998</c:v>
                </c:pt>
                <c:pt idx="81515">
                  <c:v>916676770.89999998</c:v>
                </c:pt>
                <c:pt idx="81516">
                  <c:v>916688016.39999998</c:v>
                </c:pt>
                <c:pt idx="81517">
                  <c:v>916699261.89999998</c:v>
                </c:pt>
                <c:pt idx="81518">
                  <c:v>916710507.39999998</c:v>
                </c:pt>
                <c:pt idx="81519">
                  <c:v>916721752.89999998</c:v>
                </c:pt>
                <c:pt idx="81520">
                  <c:v>916732998.39999998</c:v>
                </c:pt>
                <c:pt idx="81521">
                  <c:v>916744243.89999998</c:v>
                </c:pt>
                <c:pt idx="81522">
                  <c:v>916755489.39999998</c:v>
                </c:pt>
                <c:pt idx="81523">
                  <c:v>916766734.89999998</c:v>
                </c:pt>
                <c:pt idx="81524">
                  <c:v>916777980.39999998</c:v>
                </c:pt>
                <c:pt idx="81525">
                  <c:v>916789225.89999998</c:v>
                </c:pt>
                <c:pt idx="81526">
                  <c:v>916800471.39999998</c:v>
                </c:pt>
                <c:pt idx="81527">
                  <c:v>916811716.89999998</c:v>
                </c:pt>
                <c:pt idx="81528">
                  <c:v>916822962.39999998</c:v>
                </c:pt>
                <c:pt idx="81529">
                  <c:v>916834207.89999998</c:v>
                </c:pt>
                <c:pt idx="81530">
                  <c:v>916845453.39999998</c:v>
                </c:pt>
                <c:pt idx="81531">
                  <c:v>916856698.89999998</c:v>
                </c:pt>
                <c:pt idx="81532">
                  <c:v>916867944.39999998</c:v>
                </c:pt>
                <c:pt idx="81533">
                  <c:v>916879189.89999998</c:v>
                </c:pt>
                <c:pt idx="81534">
                  <c:v>916890435.39999998</c:v>
                </c:pt>
                <c:pt idx="81535">
                  <c:v>916901680.89999998</c:v>
                </c:pt>
                <c:pt idx="81536">
                  <c:v>916912926.39999998</c:v>
                </c:pt>
                <c:pt idx="81537">
                  <c:v>916924171.89999998</c:v>
                </c:pt>
                <c:pt idx="81538">
                  <c:v>916935417.39999998</c:v>
                </c:pt>
                <c:pt idx="81539">
                  <c:v>916946662.89999998</c:v>
                </c:pt>
                <c:pt idx="81540">
                  <c:v>916957908.39999998</c:v>
                </c:pt>
                <c:pt idx="81541">
                  <c:v>916969153.89999998</c:v>
                </c:pt>
                <c:pt idx="81542">
                  <c:v>916980399.39999998</c:v>
                </c:pt>
                <c:pt idx="81543">
                  <c:v>916991644.89999998</c:v>
                </c:pt>
                <c:pt idx="81544">
                  <c:v>917002890.39999998</c:v>
                </c:pt>
                <c:pt idx="81545">
                  <c:v>917014135.89999998</c:v>
                </c:pt>
                <c:pt idx="81546">
                  <c:v>917025381.39999998</c:v>
                </c:pt>
                <c:pt idx="81547">
                  <c:v>917036626.89999998</c:v>
                </c:pt>
                <c:pt idx="81548">
                  <c:v>917047872.39999998</c:v>
                </c:pt>
                <c:pt idx="81549">
                  <c:v>917059117.89999998</c:v>
                </c:pt>
                <c:pt idx="81550">
                  <c:v>917070363.39999998</c:v>
                </c:pt>
                <c:pt idx="81551">
                  <c:v>917081608.89999998</c:v>
                </c:pt>
                <c:pt idx="81552">
                  <c:v>917092854.39999998</c:v>
                </c:pt>
                <c:pt idx="81553">
                  <c:v>917104099.89999998</c:v>
                </c:pt>
                <c:pt idx="81554">
                  <c:v>917115345.39999998</c:v>
                </c:pt>
                <c:pt idx="81555">
                  <c:v>917126590.89999998</c:v>
                </c:pt>
                <c:pt idx="81556">
                  <c:v>917137836.39999998</c:v>
                </c:pt>
                <c:pt idx="81557">
                  <c:v>917149081.89999998</c:v>
                </c:pt>
                <c:pt idx="81558">
                  <c:v>917160327.39999998</c:v>
                </c:pt>
                <c:pt idx="81559">
                  <c:v>917171572.89999998</c:v>
                </c:pt>
                <c:pt idx="81560">
                  <c:v>917182818.39999998</c:v>
                </c:pt>
                <c:pt idx="81561">
                  <c:v>917194063.89999998</c:v>
                </c:pt>
                <c:pt idx="81562">
                  <c:v>917205309.39999998</c:v>
                </c:pt>
                <c:pt idx="81563">
                  <c:v>917216554.89999998</c:v>
                </c:pt>
                <c:pt idx="81564">
                  <c:v>917227800.29999995</c:v>
                </c:pt>
                <c:pt idx="81565">
                  <c:v>917239045.79999995</c:v>
                </c:pt>
                <c:pt idx="81566">
                  <c:v>917250291.29999995</c:v>
                </c:pt>
                <c:pt idx="81567">
                  <c:v>917261536.79999995</c:v>
                </c:pt>
                <c:pt idx="81568">
                  <c:v>917272782.29999995</c:v>
                </c:pt>
                <c:pt idx="81569">
                  <c:v>917284027.79999995</c:v>
                </c:pt>
                <c:pt idx="81570">
                  <c:v>917295273.29999995</c:v>
                </c:pt>
                <c:pt idx="81571">
                  <c:v>917306518.79999995</c:v>
                </c:pt>
                <c:pt idx="81572">
                  <c:v>917317764.29999995</c:v>
                </c:pt>
                <c:pt idx="81573">
                  <c:v>917329009.79999995</c:v>
                </c:pt>
                <c:pt idx="81574">
                  <c:v>917340255.29999995</c:v>
                </c:pt>
                <c:pt idx="81575">
                  <c:v>917351500.79999995</c:v>
                </c:pt>
                <c:pt idx="81576">
                  <c:v>917362746.29999995</c:v>
                </c:pt>
                <c:pt idx="81577">
                  <c:v>917373991.79999995</c:v>
                </c:pt>
                <c:pt idx="81578">
                  <c:v>917385237.29999995</c:v>
                </c:pt>
                <c:pt idx="81579">
                  <c:v>917396482.79999995</c:v>
                </c:pt>
                <c:pt idx="81580">
                  <c:v>917407728.29999995</c:v>
                </c:pt>
                <c:pt idx="81581">
                  <c:v>917418973.79999995</c:v>
                </c:pt>
                <c:pt idx="81582">
                  <c:v>917430219.29999995</c:v>
                </c:pt>
                <c:pt idx="81583">
                  <c:v>917441464.79999995</c:v>
                </c:pt>
                <c:pt idx="81584">
                  <c:v>917452710.29999995</c:v>
                </c:pt>
                <c:pt idx="81585">
                  <c:v>917463955.79999995</c:v>
                </c:pt>
                <c:pt idx="81586">
                  <c:v>917475201.29999995</c:v>
                </c:pt>
                <c:pt idx="81587">
                  <c:v>917486446.79999995</c:v>
                </c:pt>
                <c:pt idx="81588">
                  <c:v>917497692.29999995</c:v>
                </c:pt>
                <c:pt idx="81589">
                  <c:v>917508937.79999995</c:v>
                </c:pt>
                <c:pt idx="81590">
                  <c:v>917520183.29999995</c:v>
                </c:pt>
                <c:pt idx="81591">
                  <c:v>917531428.79999995</c:v>
                </c:pt>
                <c:pt idx="81592">
                  <c:v>917542674.29999995</c:v>
                </c:pt>
                <c:pt idx="81593">
                  <c:v>917553919.79999995</c:v>
                </c:pt>
                <c:pt idx="81594">
                  <c:v>917565165.29999995</c:v>
                </c:pt>
                <c:pt idx="81595">
                  <c:v>917576410.79999995</c:v>
                </c:pt>
                <c:pt idx="81596">
                  <c:v>917587656.29999995</c:v>
                </c:pt>
                <c:pt idx="81597">
                  <c:v>917598901.79999995</c:v>
                </c:pt>
                <c:pt idx="81598">
                  <c:v>917610147.29999995</c:v>
                </c:pt>
                <c:pt idx="81599">
                  <c:v>917621392.79999995</c:v>
                </c:pt>
                <c:pt idx="81600">
                  <c:v>917632638.29999995</c:v>
                </c:pt>
                <c:pt idx="81601">
                  <c:v>917643883.79999995</c:v>
                </c:pt>
                <c:pt idx="81602">
                  <c:v>917655129.29999995</c:v>
                </c:pt>
                <c:pt idx="81603">
                  <c:v>917666374.79999995</c:v>
                </c:pt>
                <c:pt idx="81604">
                  <c:v>917677620.29999995</c:v>
                </c:pt>
                <c:pt idx="81605">
                  <c:v>917688865.79999995</c:v>
                </c:pt>
                <c:pt idx="81606">
                  <c:v>917700111.29999995</c:v>
                </c:pt>
                <c:pt idx="81607">
                  <c:v>917711356.79999995</c:v>
                </c:pt>
                <c:pt idx="81608">
                  <c:v>917722602.29999995</c:v>
                </c:pt>
                <c:pt idx="81609">
                  <c:v>917733847.79999995</c:v>
                </c:pt>
                <c:pt idx="81610">
                  <c:v>917745093.29999995</c:v>
                </c:pt>
                <c:pt idx="81611">
                  <c:v>917756338.79999995</c:v>
                </c:pt>
                <c:pt idx="81612">
                  <c:v>917767584.29999995</c:v>
                </c:pt>
                <c:pt idx="81613">
                  <c:v>917778829.79999995</c:v>
                </c:pt>
                <c:pt idx="81614">
                  <c:v>917790075.29999995</c:v>
                </c:pt>
                <c:pt idx="81615">
                  <c:v>917801320.70000005</c:v>
                </c:pt>
                <c:pt idx="81616">
                  <c:v>917812566.20000005</c:v>
                </c:pt>
                <c:pt idx="81617">
                  <c:v>917823811.70000005</c:v>
                </c:pt>
                <c:pt idx="81618">
                  <c:v>917835057.20000005</c:v>
                </c:pt>
                <c:pt idx="81619">
                  <c:v>917846302.70000005</c:v>
                </c:pt>
                <c:pt idx="81620">
                  <c:v>917857548.20000005</c:v>
                </c:pt>
                <c:pt idx="81621">
                  <c:v>917868793.70000005</c:v>
                </c:pt>
                <c:pt idx="81622">
                  <c:v>917880039.20000005</c:v>
                </c:pt>
                <c:pt idx="81623">
                  <c:v>917891284.70000005</c:v>
                </c:pt>
                <c:pt idx="81624">
                  <c:v>917902530.20000005</c:v>
                </c:pt>
                <c:pt idx="81625">
                  <c:v>917913775.70000005</c:v>
                </c:pt>
                <c:pt idx="81626">
                  <c:v>917925021.20000005</c:v>
                </c:pt>
                <c:pt idx="81627">
                  <c:v>917936266.70000005</c:v>
                </c:pt>
                <c:pt idx="81628">
                  <c:v>917947512.20000005</c:v>
                </c:pt>
                <c:pt idx="81629">
                  <c:v>917958757.70000005</c:v>
                </c:pt>
                <c:pt idx="81630">
                  <c:v>917970003.20000005</c:v>
                </c:pt>
                <c:pt idx="81631">
                  <c:v>917981248.70000005</c:v>
                </c:pt>
                <c:pt idx="81632">
                  <c:v>917992494.20000005</c:v>
                </c:pt>
                <c:pt idx="81633">
                  <c:v>918003739.70000005</c:v>
                </c:pt>
                <c:pt idx="81634">
                  <c:v>918014985.20000005</c:v>
                </c:pt>
                <c:pt idx="81635">
                  <c:v>918026230.70000005</c:v>
                </c:pt>
                <c:pt idx="81636">
                  <c:v>918037476.20000005</c:v>
                </c:pt>
                <c:pt idx="81637">
                  <c:v>918048721.70000005</c:v>
                </c:pt>
                <c:pt idx="81638">
                  <c:v>918059967.20000005</c:v>
                </c:pt>
                <c:pt idx="81639">
                  <c:v>918071212.70000005</c:v>
                </c:pt>
                <c:pt idx="81640">
                  <c:v>918082458.20000005</c:v>
                </c:pt>
                <c:pt idx="81641">
                  <c:v>918093703.70000005</c:v>
                </c:pt>
                <c:pt idx="81642">
                  <c:v>918104949.20000005</c:v>
                </c:pt>
                <c:pt idx="81643">
                  <c:v>918116194.70000005</c:v>
                </c:pt>
                <c:pt idx="81644">
                  <c:v>918127440.20000005</c:v>
                </c:pt>
                <c:pt idx="81645">
                  <c:v>918138685.70000005</c:v>
                </c:pt>
                <c:pt idx="81646">
                  <c:v>918149931.20000005</c:v>
                </c:pt>
                <c:pt idx="81647">
                  <c:v>918161176.70000005</c:v>
                </c:pt>
                <c:pt idx="81648">
                  <c:v>918172422.20000005</c:v>
                </c:pt>
                <c:pt idx="81649">
                  <c:v>918183667.70000005</c:v>
                </c:pt>
                <c:pt idx="81650">
                  <c:v>918194913.20000005</c:v>
                </c:pt>
                <c:pt idx="81651">
                  <c:v>918206158.70000005</c:v>
                </c:pt>
                <c:pt idx="81652">
                  <c:v>918217404.20000005</c:v>
                </c:pt>
                <c:pt idx="81653">
                  <c:v>918228649.70000005</c:v>
                </c:pt>
                <c:pt idx="81654">
                  <c:v>918239895.20000005</c:v>
                </c:pt>
                <c:pt idx="81655">
                  <c:v>918251140.70000005</c:v>
                </c:pt>
                <c:pt idx="81656">
                  <c:v>918262386.20000005</c:v>
                </c:pt>
                <c:pt idx="81657">
                  <c:v>918273631.70000005</c:v>
                </c:pt>
                <c:pt idx="81658">
                  <c:v>918284877.20000005</c:v>
                </c:pt>
                <c:pt idx="81659">
                  <c:v>918296122.70000005</c:v>
                </c:pt>
                <c:pt idx="81660">
                  <c:v>918307368.20000005</c:v>
                </c:pt>
                <c:pt idx="81661">
                  <c:v>918318613.70000005</c:v>
                </c:pt>
                <c:pt idx="81662">
                  <c:v>918329859.20000005</c:v>
                </c:pt>
                <c:pt idx="81663">
                  <c:v>918341104.70000005</c:v>
                </c:pt>
                <c:pt idx="81664">
                  <c:v>918352350.20000005</c:v>
                </c:pt>
                <c:pt idx="81665">
                  <c:v>918363595.60000002</c:v>
                </c:pt>
                <c:pt idx="81666">
                  <c:v>918374841.10000002</c:v>
                </c:pt>
                <c:pt idx="81667">
                  <c:v>918386086.60000002</c:v>
                </c:pt>
                <c:pt idx="81668">
                  <c:v>918397332.10000002</c:v>
                </c:pt>
                <c:pt idx="81669">
                  <c:v>918408577.60000002</c:v>
                </c:pt>
                <c:pt idx="81670">
                  <c:v>918419823.10000002</c:v>
                </c:pt>
                <c:pt idx="81671">
                  <c:v>918431068.60000002</c:v>
                </c:pt>
                <c:pt idx="81672">
                  <c:v>918442314.10000002</c:v>
                </c:pt>
                <c:pt idx="81673">
                  <c:v>918453559.60000002</c:v>
                </c:pt>
                <c:pt idx="81674">
                  <c:v>918464805.10000002</c:v>
                </c:pt>
                <c:pt idx="81675">
                  <c:v>918476050.60000002</c:v>
                </c:pt>
                <c:pt idx="81676">
                  <c:v>918487296.10000002</c:v>
                </c:pt>
                <c:pt idx="81677">
                  <c:v>918498541.60000002</c:v>
                </c:pt>
                <c:pt idx="81678">
                  <c:v>918509787.10000002</c:v>
                </c:pt>
                <c:pt idx="81679">
                  <c:v>918521032.60000002</c:v>
                </c:pt>
                <c:pt idx="81680">
                  <c:v>918532278.10000002</c:v>
                </c:pt>
                <c:pt idx="81681">
                  <c:v>918543523.60000002</c:v>
                </c:pt>
                <c:pt idx="81682">
                  <c:v>918554769.10000002</c:v>
                </c:pt>
                <c:pt idx="81683">
                  <c:v>918566014.60000002</c:v>
                </c:pt>
                <c:pt idx="81684">
                  <c:v>918577260.10000002</c:v>
                </c:pt>
                <c:pt idx="81685">
                  <c:v>918588505.60000002</c:v>
                </c:pt>
                <c:pt idx="81686">
                  <c:v>918599751.10000002</c:v>
                </c:pt>
                <c:pt idx="81687">
                  <c:v>918610996.60000002</c:v>
                </c:pt>
                <c:pt idx="81688">
                  <c:v>918622242.10000002</c:v>
                </c:pt>
                <c:pt idx="81689">
                  <c:v>918633487.60000002</c:v>
                </c:pt>
                <c:pt idx="81690">
                  <c:v>918644733.10000002</c:v>
                </c:pt>
                <c:pt idx="81691">
                  <c:v>918655978.60000002</c:v>
                </c:pt>
                <c:pt idx="81692">
                  <c:v>918667224.10000002</c:v>
                </c:pt>
                <c:pt idx="81693">
                  <c:v>918678469.60000002</c:v>
                </c:pt>
                <c:pt idx="81694">
                  <c:v>918689715.10000002</c:v>
                </c:pt>
                <c:pt idx="81695">
                  <c:v>918700960.60000002</c:v>
                </c:pt>
                <c:pt idx="81696">
                  <c:v>918712206.10000002</c:v>
                </c:pt>
                <c:pt idx="81697">
                  <c:v>918723451.60000002</c:v>
                </c:pt>
                <c:pt idx="81698">
                  <c:v>918734697.10000002</c:v>
                </c:pt>
                <c:pt idx="81699">
                  <c:v>918745942.60000002</c:v>
                </c:pt>
                <c:pt idx="81700">
                  <c:v>918757188.10000002</c:v>
                </c:pt>
                <c:pt idx="81701">
                  <c:v>918768433.60000002</c:v>
                </c:pt>
                <c:pt idx="81702">
                  <c:v>918779679.10000002</c:v>
                </c:pt>
                <c:pt idx="81703">
                  <c:v>918790924.60000002</c:v>
                </c:pt>
                <c:pt idx="81704">
                  <c:v>918802170.10000002</c:v>
                </c:pt>
                <c:pt idx="81705">
                  <c:v>918813415.60000002</c:v>
                </c:pt>
                <c:pt idx="81706">
                  <c:v>918824661.10000002</c:v>
                </c:pt>
                <c:pt idx="81707">
                  <c:v>918835906.60000002</c:v>
                </c:pt>
                <c:pt idx="81708">
                  <c:v>918847152.10000002</c:v>
                </c:pt>
                <c:pt idx="81709">
                  <c:v>918858397.60000002</c:v>
                </c:pt>
                <c:pt idx="81710">
                  <c:v>918869643.10000002</c:v>
                </c:pt>
                <c:pt idx="81711">
                  <c:v>918880888.60000002</c:v>
                </c:pt>
                <c:pt idx="81712">
                  <c:v>918892134.10000002</c:v>
                </c:pt>
                <c:pt idx="81713">
                  <c:v>918903379.60000002</c:v>
                </c:pt>
                <c:pt idx="81714">
                  <c:v>918914625.10000002</c:v>
                </c:pt>
                <c:pt idx="81715">
                  <c:v>918925870.60000002</c:v>
                </c:pt>
                <c:pt idx="81716">
                  <c:v>918937116</c:v>
                </c:pt>
                <c:pt idx="81717">
                  <c:v>918948361.5</c:v>
                </c:pt>
                <c:pt idx="81718">
                  <c:v>918959607</c:v>
                </c:pt>
                <c:pt idx="81719">
                  <c:v>918970852.5</c:v>
                </c:pt>
                <c:pt idx="81720">
                  <c:v>918982098</c:v>
                </c:pt>
                <c:pt idx="81721">
                  <c:v>918993343.5</c:v>
                </c:pt>
                <c:pt idx="81722">
                  <c:v>919004589</c:v>
                </c:pt>
                <c:pt idx="81723">
                  <c:v>919015834.5</c:v>
                </c:pt>
                <c:pt idx="81724">
                  <c:v>919027080</c:v>
                </c:pt>
                <c:pt idx="81725">
                  <c:v>919038325.5</c:v>
                </c:pt>
                <c:pt idx="81726">
                  <c:v>919049571</c:v>
                </c:pt>
                <c:pt idx="81727">
                  <c:v>919060816.5</c:v>
                </c:pt>
                <c:pt idx="81728">
                  <c:v>919072062</c:v>
                </c:pt>
                <c:pt idx="81729">
                  <c:v>919083307.5</c:v>
                </c:pt>
                <c:pt idx="81730">
                  <c:v>919094553</c:v>
                </c:pt>
                <c:pt idx="81731">
                  <c:v>919105798.5</c:v>
                </c:pt>
                <c:pt idx="81732">
                  <c:v>919117044</c:v>
                </c:pt>
                <c:pt idx="81733">
                  <c:v>919128289.5</c:v>
                </c:pt>
                <c:pt idx="81734">
                  <c:v>919139535</c:v>
                </c:pt>
                <c:pt idx="81735">
                  <c:v>919150780.5</c:v>
                </c:pt>
                <c:pt idx="81736">
                  <c:v>919162026</c:v>
                </c:pt>
                <c:pt idx="81737">
                  <c:v>919173271.5</c:v>
                </c:pt>
                <c:pt idx="81738">
                  <c:v>919184517</c:v>
                </c:pt>
                <c:pt idx="81739">
                  <c:v>919195762.5</c:v>
                </c:pt>
                <c:pt idx="81740">
                  <c:v>919207008</c:v>
                </c:pt>
                <c:pt idx="81741">
                  <c:v>919218253.5</c:v>
                </c:pt>
                <c:pt idx="81742">
                  <c:v>919229499</c:v>
                </c:pt>
                <c:pt idx="81743">
                  <c:v>919240744.5</c:v>
                </c:pt>
                <c:pt idx="81744">
                  <c:v>919251990</c:v>
                </c:pt>
                <c:pt idx="81745">
                  <c:v>919263235.5</c:v>
                </c:pt>
                <c:pt idx="81746">
                  <c:v>919274481</c:v>
                </c:pt>
                <c:pt idx="81747">
                  <c:v>919285726.5</c:v>
                </c:pt>
                <c:pt idx="81748">
                  <c:v>919296972</c:v>
                </c:pt>
                <c:pt idx="81749">
                  <c:v>919308217.5</c:v>
                </c:pt>
                <c:pt idx="81750">
                  <c:v>919319463</c:v>
                </c:pt>
                <c:pt idx="81751">
                  <c:v>919330708.5</c:v>
                </c:pt>
                <c:pt idx="81752">
                  <c:v>919341954</c:v>
                </c:pt>
                <c:pt idx="81753">
                  <c:v>919353199.5</c:v>
                </c:pt>
                <c:pt idx="81754">
                  <c:v>919364445</c:v>
                </c:pt>
                <c:pt idx="81755">
                  <c:v>919375690.5</c:v>
                </c:pt>
                <c:pt idx="81756">
                  <c:v>919386936</c:v>
                </c:pt>
                <c:pt idx="81757">
                  <c:v>919398181.5</c:v>
                </c:pt>
                <c:pt idx="81758">
                  <c:v>919409427</c:v>
                </c:pt>
                <c:pt idx="81759">
                  <c:v>919420672.5</c:v>
                </c:pt>
                <c:pt idx="81760">
                  <c:v>919431918</c:v>
                </c:pt>
                <c:pt idx="81761">
                  <c:v>919443163.5</c:v>
                </c:pt>
                <c:pt idx="81762">
                  <c:v>919454409</c:v>
                </c:pt>
                <c:pt idx="81763">
                  <c:v>919465654.5</c:v>
                </c:pt>
                <c:pt idx="81764">
                  <c:v>919476900</c:v>
                </c:pt>
                <c:pt idx="81765">
                  <c:v>919488145.5</c:v>
                </c:pt>
                <c:pt idx="81766">
                  <c:v>919499390.89999998</c:v>
                </c:pt>
                <c:pt idx="81767">
                  <c:v>919510636.39999998</c:v>
                </c:pt>
                <c:pt idx="81768">
                  <c:v>919521881.89999998</c:v>
                </c:pt>
                <c:pt idx="81769">
                  <c:v>919533127.39999998</c:v>
                </c:pt>
                <c:pt idx="81770">
                  <c:v>919544372.89999998</c:v>
                </c:pt>
                <c:pt idx="81771">
                  <c:v>919555618.39999998</c:v>
                </c:pt>
                <c:pt idx="81772">
                  <c:v>919566863.89999998</c:v>
                </c:pt>
                <c:pt idx="81773">
                  <c:v>919578109.39999998</c:v>
                </c:pt>
                <c:pt idx="81774">
                  <c:v>919589354.89999998</c:v>
                </c:pt>
                <c:pt idx="81775">
                  <c:v>919600600.39999998</c:v>
                </c:pt>
                <c:pt idx="81776">
                  <c:v>919611845.89999998</c:v>
                </c:pt>
                <c:pt idx="81777">
                  <c:v>919623091.39999998</c:v>
                </c:pt>
                <c:pt idx="81778">
                  <c:v>919634336.89999998</c:v>
                </c:pt>
                <c:pt idx="81779">
                  <c:v>919645582.39999998</c:v>
                </c:pt>
                <c:pt idx="81780">
                  <c:v>919656827.89999998</c:v>
                </c:pt>
                <c:pt idx="81781">
                  <c:v>919668073.39999998</c:v>
                </c:pt>
                <c:pt idx="81782">
                  <c:v>919679318.89999998</c:v>
                </c:pt>
                <c:pt idx="81783">
                  <c:v>919690564.39999998</c:v>
                </c:pt>
                <c:pt idx="81784">
                  <c:v>919701809.89999998</c:v>
                </c:pt>
                <c:pt idx="81785">
                  <c:v>919713055.39999998</c:v>
                </c:pt>
                <c:pt idx="81786">
                  <c:v>919724300.89999998</c:v>
                </c:pt>
                <c:pt idx="81787">
                  <c:v>919735546.39999998</c:v>
                </c:pt>
                <c:pt idx="81788">
                  <c:v>919746791.89999998</c:v>
                </c:pt>
                <c:pt idx="81789">
                  <c:v>919758037.39999998</c:v>
                </c:pt>
                <c:pt idx="81790">
                  <c:v>919769282.89999998</c:v>
                </c:pt>
                <c:pt idx="81791">
                  <c:v>919780528.39999998</c:v>
                </c:pt>
                <c:pt idx="81792">
                  <c:v>919791773.89999998</c:v>
                </c:pt>
                <c:pt idx="81793">
                  <c:v>919803019.39999998</c:v>
                </c:pt>
                <c:pt idx="81794">
                  <c:v>919814264.89999998</c:v>
                </c:pt>
                <c:pt idx="81795">
                  <c:v>919825510.39999998</c:v>
                </c:pt>
                <c:pt idx="81796">
                  <c:v>919836755.89999998</c:v>
                </c:pt>
                <c:pt idx="81797">
                  <c:v>919848001.39999998</c:v>
                </c:pt>
                <c:pt idx="81798">
                  <c:v>919859246.89999998</c:v>
                </c:pt>
                <c:pt idx="81799">
                  <c:v>919870492.39999998</c:v>
                </c:pt>
                <c:pt idx="81800">
                  <c:v>919881737.89999998</c:v>
                </c:pt>
                <c:pt idx="81801">
                  <c:v>919892983.39999998</c:v>
                </c:pt>
                <c:pt idx="81802">
                  <c:v>919904228.89999998</c:v>
                </c:pt>
                <c:pt idx="81803">
                  <c:v>919915474.39999998</c:v>
                </c:pt>
                <c:pt idx="81804">
                  <c:v>919926719.89999998</c:v>
                </c:pt>
                <c:pt idx="81805">
                  <c:v>919937965.39999998</c:v>
                </c:pt>
                <c:pt idx="81806">
                  <c:v>919949210.89999998</c:v>
                </c:pt>
                <c:pt idx="81807">
                  <c:v>919960456.39999998</c:v>
                </c:pt>
                <c:pt idx="81808">
                  <c:v>919971701.89999998</c:v>
                </c:pt>
                <c:pt idx="81809">
                  <c:v>919982947.39999998</c:v>
                </c:pt>
                <c:pt idx="81810">
                  <c:v>919994192.89999998</c:v>
                </c:pt>
                <c:pt idx="81811">
                  <c:v>920005438.39999998</c:v>
                </c:pt>
                <c:pt idx="81812">
                  <c:v>920016683.89999998</c:v>
                </c:pt>
                <c:pt idx="81813">
                  <c:v>920027929.39999998</c:v>
                </c:pt>
                <c:pt idx="81814">
                  <c:v>920039174.89999998</c:v>
                </c:pt>
                <c:pt idx="81815">
                  <c:v>920050420.39999998</c:v>
                </c:pt>
                <c:pt idx="81816">
                  <c:v>920061665.79999995</c:v>
                </c:pt>
                <c:pt idx="81817">
                  <c:v>920072911.29999995</c:v>
                </c:pt>
                <c:pt idx="81818">
                  <c:v>920084156.79999995</c:v>
                </c:pt>
                <c:pt idx="81819">
                  <c:v>920095402.29999995</c:v>
                </c:pt>
                <c:pt idx="81820">
                  <c:v>920106647.79999995</c:v>
                </c:pt>
                <c:pt idx="81821">
                  <c:v>920117893.29999995</c:v>
                </c:pt>
                <c:pt idx="81822">
                  <c:v>920129138.79999995</c:v>
                </c:pt>
                <c:pt idx="81823">
                  <c:v>920140384.29999995</c:v>
                </c:pt>
                <c:pt idx="81824">
                  <c:v>920151629.79999995</c:v>
                </c:pt>
                <c:pt idx="81825">
                  <c:v>920162875.29999995</c:v>
                </c:pt>
                <c:pt idx="81826">
                  <c:v>920174120.79999995</c:v>
                </c:pt>
                <c:pt idx="81827">
                  <c:v>920185366.29999995</c:v>
                </c:pt>
                <c:pt idx="81828">
                  <c:v>920196611.79999995</c:v>
                </c:pt>
                <c:pt idx="81829">
                  <c:v>920207857.29999995</c:v>
                </c:pt>
                <c:pt idx="81830">
                  <c:v>920219102.79999995</c:v>
                </c:pt>
                <c:pt idx="81831">
                  <c:v>920230348.29999995</c:v>
                </c:pt>
                <c:pt idx="81832">
                  <c:v>920241593.79999995</c:v>
                </c:pt>
                <c:pt idx="81833">
                  <c:v>920252839.29999995</c:v>
                </c:pt>
                <c:pt idx="81834">
                  <c:v>920264084.79999995</c:v>
                </c:pt>
                <c:pt idx="81835">
                  <c:v>920275330.29999995</c:v>
                </c:pt>
                <c:pt idx="81836">
                  <c:v>920286575.79999995</c:v>
                </c:pt>
                <c:pt idx="81837">
                  <c:v>920297821.29999995</c:v>
                </c:pt>
                <c:pt idx="81838">
                  <c:v>920309066.79999995</c:v>
                </c:pt>
                <c:pt idx="81839">
                  <c:v>920320312.29999995</c:v>
                </c:pt>
                <c:pt idx="81840">
                  <c:v>920331557.79999995</c:v>
                </c:pt>
                <c:pt idx="81841">
                  <c:v>920342803.29999995</c:v>
                </c:pt>
                <c:pt idx="81842">
                  <c:v>920354048.79999995</c:v>
                </c:pt>
                <c:pt idx="81843">
                  <c:v>920365294.29999995</c:v>
                </c:pt>
                <c:pt idx="81844">
                  <c:v>920376539.79999995</c:v>
                </c:pt>
                <c:pt idx="81845">
                  <c:v>920387785.29999995</c:v>
                </c:pt>
                <c:pt idx="81846">
                  <c:v>920399030.79999995</c:v>
                </c:pt>
                <c:pt idx="81847">
                  <c:v>920410276.29999995</c:v>
                </c:pt>
                <c:pt idx="81848">
                  <c:v>920421521.79999995</c:v>
                </c:pt>
                <c:pt idx="81849">
                  <c:v>920432767.29999995</c:v>
                </c:pt>
                <c:pt idx="81850">
                  <c:v>920444012.79999995</c:v>
                </c:pt>
                <c:pt idx="81851">
                  <c:v>920455258.29999995</c:v>
                </c:pt>
                <c:pt idx="81852">
                  <c:v>920466503.79999995</c:v>
                </c:pt>
                <c:pt idx="81853">
                  <c:v>920477749.29999995</c:v>
                </c:pt>
                <c:pt idx="81854">
                  <c:v>920488994.79999995</c:v>
                </c:pt>
                <c:pt idx="81855">
                  <c:v>920500240.29999995</c:v>
                </c:pt>
                <c:pt idx="81856">
                  <c:v>920511485.79999995</c:v>
                </c:pt>
                <c:pt idx="81857">
                  <c:v>920522731.29999995</c:v>
                </c:pt>
                <c:pt idx="81858">
                  <c:v>920533976.79999995</c:v>
                </c:pt>
                <c:pt idx="81859">
                  <c:v>920545222.29999995</c:v>
                </c:pt>
                <c:pt idx="81860">
                  <c:v>920556467.79999995</c:v>
                </c:pt>
                <c:pt idx="81861">
                  <c:v>920567713.29999995</c:v>
                </c:pt>
                <c:pt idx="81862">
                  <c:v>920578958.79999995</c:v>
                </c:pt>
                <c:pt idx="81863">
                  <c:v>920590204.29999995</c:v>
                </c:pt>
                <c:pt idx="81864">
                  <c:v>920601449.79999995</c:v>
                </c:pt>
                <c:pt idx="81865">
                  <c:v>920612695.29999995</c:v>
                </c:pt>
                <c:pt idx="81866">
                  <c:v>920623940.79999995</c:v>
                </c:pt>
                <c:pt idx="81867">
                  <c:v>920635186.20000005</c:v>
                </c:pt>
                <c:pt idx="81868">
                  <c:v>920646431.70000005</c:v>
                </c:pt>
                <c:pt idx="81869">
                  <c:v>920657677.20000005</c:v>
                </c:pt>
                <c:pt idx="81870">
                  <c:v>920668922.70000005</c:v>
                </c:pt>
                <c:pt idx="81871">
                  <c:v>920680168.20000005</c:v>
                </c:pt>
                <c:pt idx="81872">
                  <c:v>920691413.70000005</c:v>
                </c:pt>
                <c:pt idx="81873">
                  <c:v>920702659.20000005</c:v>
                </c:pt>
                <c:pt idx="81874">
                  <c:v>920713904.70000005</c:v>
                </c:pt>
                <c:pt idx="81875">
                  <c:v>920725150.20000005</c:v>
                </c:pt>
                <c:pt idx="81876">
                  <c:v>920736395.70000005</c:v>
                </c:pt>
                <c:pt idx="81877">
                  <c:v>920747641.20000005</c:v>
                </c:pt>
                <c:pt idx="81878">
                  <c:v>920758886.70000005</c:v>
                </c:pt>
                <c:pt idx="81879">
                  <c:v>920770132.20000005</c:v>
                </c:pt>
                <c:pt idx="81880">
                  <c:v>920781377.70000005</c:v>
                </c:pt>
                <c:pt idx="81881">
                  <c:v>920792623.20000005</c:v>
                </c:pt>
                <c:pt idx="81882">
                  <c:v>920803868.70000005</c:v>
                </c:pt>
                <c:pt idx="81883">
                  <c:v>920815114.20000005</c:v>
                </c:pt>
                <c:pt idx="81884">
                  <c:v>920826359.70000005</c:v>
                </c:pt>
                <c:pt idx="81885">
                  <c:v>920837605.20000005</c:v>
                </c:pt>
                <c:pt idx="81886">
                  <c:v>920848850.70000005</c:v>
                </c:pt>
                <c:pt idx="81887">
                  <c:v>920860096.20000005</c:v>
                </c:pt>
                <c:pt idx="81888">
                  <c:v>920871341.70000005</c:v>
                </c:pt>
                <c:pt idx="81889">
                  <c:v>920882587.20000005</c:v>
                </c:pt>
                <c:pt idx="81890">
                  <c:v>920893832.70000005</c:v>
                </c:pt>
                <c:pt idx="81891">
                  <c:v>920905078.20000005</c:v>
                </c:pt>
                <c:pt idx="81892">
                  <c:v>920916323.70000005</c:v>
                </c:pt>
                <c:pt idx="81893">
                  <c:v>920927569.20000005</c:v>
                </c:pt>
                <c:pt idx="81894">
                  <c:v>920938814.70000005</c:v>
                </c:pt>
                <c:pt idx="81895">
                  <c:v>920950060.20000005</c:v>
                </c:pt>
                <c:pt idx="81896">
                  <c:v>920961305.70000005</c:v>
                </c:pt>
                <c:pt idx="81897">
                  <c:v>920972551.20000005</c:v>
                </c:pt>
                <c:pt idx="81898">
                  <c:v>920983796.70000005</c:v>
                </c:pt>
                <c:pt idx="81899">
                  <c:v>920995042.20000005</c:v>
                </c:pt>
                <c:pt idx="81900">
                  <c:v>921006287.70000005</c:v>
                </c:pt>
                <c:pt idx="81901">
                  <c:v>921017533.20000005</c:v>
                </c:pt>
                <c:pt idx="81902">
                  <c:v>921028778.70000005</c:v>
                </c:pt>
                <c:pt idx="81903">
                  <c:v>921040024.20000005</c:v>
                </c:pt>
                <c:pt idx="81904">
                  <c:v>921051269.70000005</c:v>
                </c:pt>
                <c:pt idx="81905">
                  <c:v>921062515.20000005</c:v>
                </c:pt>
                <c:pt idx="81906">
                  <c:v>921073760.70000005</c:v>
                </c:pt>
                <c:pt idx="81907">
                  <c:v>921085006.20000005</c:v>
                </c:pt>
                <c:pt idx="81908">
                  <c:v>921096251.70000005</c:v>
                </c:pt>
                <c:pt idx="81909">
                  <c:v>921107497.20000005</c:v>
                </c:pt>
                <c:pt idx="81910">
                  <c:v>921118742.70000005</c:v>
                </c:pt>
                <c:pt idx="81911">
                  <c:v>921129988.20000005</c:v>
                </c:pt>
                <c:pt idx="81912">
                  <c:v>921141233.70000005</c:v>
                </c:pt>
                <c:pt idx="81913">
                  <c:v>921152479.20000005</c:v>
                </c:pt>
                <c:pt idx="81914">
                  <c:v>921163724.70000005</c:v>
                </c:pt>
                <c:pt idx="81915">
                  <c:v>921174970.20000005</c:v>
                </c:pt>
                <c:pt idx="81916">
                  <c:v>921186215.70000005</c:v>
                </c:pt>
                <c:pt idx="81917">
                  <c:v>921197461.10000002</c:v>
                </c:pt>
                <c:pt idx="81918">
                  <c:v>921208706.60000002</c:v>
                </c:pt>
                <c:pt idx="81919">
                  <c:v>921219952.10000002</c:v>
                </c:pt>
                <c:pt idx="81920">
                  <c:v>921231197.60000002</c:v>
                </c:pt>
                <c:pt idx="81921">
                  <c:v>921242443.10000002</c:v>
                </c:pt>
                <c:pt idx="81922">
                  <c:v>921253688.60000002</c:v>
                </c:pt>
                <c:pt idx="81923">
                  <c:v>921264934.10000002</c:v>
                </c:pt>
                <c:pt idx="81924">
                  <c:v>921276179.60000002</c:v>
                </c:pt>
                <c:pt idx="81925">
                  <c:v>921287425.10000002</c:v>
                </c:pt>
                <c:pt idx="81926">
                  <c:v>921298670.60000002</c:v>
                </c:pt>
                <c:pt idx="81927">
                  <c:v>921309916.10000002</c:v>
                </c:pt>
                <c:pt idx="81928">
                  <c:v>921321161.60000002</c:v>
                </c:pt>
                <c:pt idx="81929">
                  <c:v>921332407.10000002</c:v>
                </c:pt>
                <c:pt idx="81930">
                  <c:v>921343652.60000002</c:v>
                </c:pt>
                <c:pt idx="81931">
                  <c:v>921354898.10000002</c:v>
                </c:pt>
                <c:pt idx="81932">
                  <c:v>921366143.60000002</c:v>
                </c:pt>
                <c:pt idx="81933">
                  <c:v>921377389.10000002</c:v>
                </c:pt>
                <c:pt idx="81934">
                  <c:v>921388634.60000002</c:v>
                </c:pt>
                <c:pt idx="81935">
                  <c:v>921399880.10000002</c:v>
                </c:pt>
                <c:pt idx="81936">
                  <c:v>921411125.60000002</c:v>
                </c:pt>
                <c:pt idx="81937">
                  <c:v>921422371.10000002</c:v>
                </c:pt>
                <c:pt idx="81938">
                  <c:v>921433616.60000002</c:v>
                </c:pt>
                <c:pt idx="81939">
                  <c:v>921444862.10000002</c:v>
                </c:pt>
                <c:pt idx="81940">
                  <c:v>921456107.60000002</c:v>
                </c:pt>
                <c:pt idx="81941">
                  <c:v>921467353.10000002</c:v>
                </c:pt>
                <c:pt idx="81942">
                  <c:v>921478598.60000002</c:v>
                </c:pt>
                <c:pt idx="81943">
                  <c:v>921489844.10000002</c:v>
                </c:pt>
                <c:pt idx="81944">
                  <c:v>921501089.60000002</c:v>
                </c:pt>
                <c:pt idx="81945">
                  <c:v>921512335.10000002</c:v>
                </c:pt>
                <c:pt idx="81946">
                  <c:v>921523580.60000002</c:v>
                </c:pt>
                <c:pt idx="81947">
                  <c:v>921534826.10000002</c:v>
                </c:pt>
                <c:pt idx="81948">
                  <c:v>921546071.60000002</c:v>
                </c:pt>
                <c:pt idx="81949">
                  <c:v>921557317.10000002</c:v>
                </c:pt>
                <c:pt idx="81950">
                  <c:v>921568562.60000002</c:v>
                </c:pt>
                <c:pt idx="81951">
                  <c:v>921579808.10000002</c:v>
                </c:pt>
                <c:pt idx="81952">
                  <c:v>921591053.60000002</c:v>
                </c:pt>
                <c:pt idx="81953">
                  <c:v>921602299.10000002</c:v>
                </c:pt>
                <c:pt idx="81954">
                  <c:v>921613544.60000002</c:v>
                </c:pt>
                <c:pt idx="81955">
                  <c:v>921624790.10000002</c:v>
                </c:pt>
                <c:pt idx="81956">
                  <c:v>921636035.60000002</c:v>
                </c:pt>
                <c:pt idx="81957">
                  <c:v>921647281.10000002</c:v>
                </c:pt>
                <c:pt idx="81958">
                  <c:v>921658526.60000002</c:v>
                </c:pt>
                <c:pt idx="81959">
                  <c:v>921669772.10000002</c:v>
                </c:pt>
                <c:pt idx="81960">
                  <c:v>921681017.60000002</c:v>
                </c:pt>
                <c:pt idx="81961">
                  <c:v>921692263.10000002</c:v>
                </c:pt>
                <c:pt idx="81962">
                  <c:v>921703508.60000002</c:v>
                </c:pt>
                <c:pt idx="81963">
                  <c:v>921714754.10000002</c:v>
                </c:pt>
                <c:pt idx="81964">
                  <c:v>921725999.60000002</c:v>
                </c:pt>
                <c:pt idx="81965">
                  <c:v>921737245.10000002</c:v>
                </c:pt>
                <c:pt idx="81966">
                  <c:v>921748490.60000002</c:v>
                </c:pt>
                <c:pt idx="81967">
                  <c:v>921759736.10000002</c:v>
                </c:pt>
                <c:pt idx="81968">
                  <c:v>921770981.5</c:v>
                </c:pt>
                <c:pt idx="81969">
                  <c:v>921782227</c:v>
                </c:pt>
                <c:pt idx="81970">
                  <c:v>921793472.5</c:v>
                </c:pt>
                <c:pt idx="81971">
                  <c:v>921804718</c:v>
                </c:pt>
                <c:pt idx="81972">
                  <c:v>921815963.5</c:v>
                </c:pt>
                <c:pt idx="81973">
                  <c:v>921827209</c:v>
                </c:pt>
                <c:pt idx="81974">
                  <c:v>921838454.5</c:v>
                </c:pt>
                <c:pt idx="81975">
                  <c:v>921849700</c:v>
                </c:pt>
                <c:pt idx="81976">
                  <c:v>921860945.5</c:v>
                </c:pt>
                <c:pt idx="81977">
                  <c:v>921872191</c:v>
                </c:pt>
                <c:pt idx="81978">
                  <c:v>921883436.5</c:v>
                </c:pt>
                <c:pt idx="81979">
                  <c:v>921894682</c:v>
                </c:pt>
                <c:pt idx="81980">
                  <c:v>921905927.5</c:v>
                </c:pt>
                <c:pt idx="81981">
                  <c:v>921917173</c:v>
                </c:pt>
                <c:pt idx="81982">
                  <c:v>921928418.5</c:v>
                </c:pt>
                <c:pt idx="81983">
                  <c:v>921939664</c:v>
                </c:pt>
                <c:pt idx="81984">
                  <c:v>921950909.5</c:v>
                </c:pt>
                <c:pt idx="81985">
                  <c:v>921962155</c:v>
                </c:pt>
                <c:pt idx="81986">
                  <c:v>921973400.5</c:v>
                </c:pt>
                <c:pt idx="81987">
                  <c:v>921984646</c:v>
                </c:pt>
                <c:pt idx="81988">
                  <c:v>921995891.5</c:v>
                </c:pt>
                <c:pt idx="81989">
                  <c:v>922007137</c:v>
                </c:pt>
                <c:pt idx="81990">
                  <c:v>922018382.5</c:v>
                </c:pt>
                <c:pt idx="81991">
                  <c:v>922029628</c:v>
                </c:pt>
                <c:pt idx="81992">
                  <c:v>922040873.5</c:v>
                </c:pt>
                <c:pt idx="81993">
                  <c:v>922052119</c:v>
                </c:pt>
                <c:pt idx="81994">
                  <c:v>922063364.5</c:v>
                </c:pt>
                <c:pt idx="81995">
                  <c:v>922074610</c:v>
                </c:pt>
                <c:pt idx="81996">
                  <c:v>922085855.5</c:v>
                </c:pt>
                <c:pt idx="81997">
                  <c:v>922097101</c:v>
                </c:pt>
                <c:pt idx="81998">
                  <c:v>922108346.5</c:v>
                </c:pt>
                <c:pt idx="81999">
                  <c:v>922119592</c:v>
                </c:pt>
                <c:pt idx="82000">
                  <c:v>922130837.5</c:v>
                </c:pt>
                <c:pt idx="82001">
                  <c:v>922142083</c:v>
                </c:pt>
                <c:pt idx="82002">
                  <c:v>922153328.5</c:v>
                </c:pt>
                <c:pt idx="82003">
                  <c:v>922164574</c:v>
                </c:pt>
                <c:pt idx="82004">
                  <c:v>922175819.5</c:v>
                </c:pt>
                <c:pt idx="82005">
                  <c:v>922187065</c:v>
                </c:pt>
                <c:pt idx="82006">
                  <c:v>922198310.5</c:v>
                </c:pt>
                <c:pt idx="82007">
                  <c:v>922209556</c:v>
                </c:pt>
                <c:pt idx="82008">
                  <c:v>922220801.5</c:v>
                </c:pt>
                <c:pt idx="82009">
                  <c:v>922232047</c:v>
                </c:pt>
                <c:pt idx="82010">
                  <c:v>922243292.5</c:v>
                </c:pt>
                <c:pt idx="82011">
                  <c:v>922254538</c:v>
                </c:pt>
                <c:pt idx="82012">
                  <c:v>922265783.5</c:v>
                </c:pt>
                <c:pt idx="82013">
                  <c:v>922277029</c:v>
                </c:pt>
                <c:pt idx="82014">
                  <c:v>922288274.5</c:v>
                </c:pt>
                <c:pt idx="82015">
                  <c:v>922299520</c:v>
                </c:pt>
                <c:pt idx="82016">
                  <c:v>922310765.5</c:v>
                </c:pt>
                <c:pt idx="82017">
                  <c:v>922322011</c:v>
                </c:pt>
                <c:pt idx="82018">
                  <c:v>922333256.39999998</c:v>
                </c:pt>
                <c:pt idx="82019">
                  <c:v>922344501.89999998</c:v>
                </c:pt>
                <c:pt idx="82020">
                  <c:v>922355747.39999998</c:v>
                </c:pt>
                <c:pt idx="82021">
                  <c:v>922366992.89999998</c:v>
                </c:pt>
                <c:pt idx="82022">
                  <c:v>922378238.39999998</c:v>
                </c:pt>
                <c:pt idx="82023">
                  <c:v>922389483.89999998</c:v>
                </c:pt>
                <c:pt idx="82024">
                  <c:v>922400729.39999998</c:v>
                </c:pt>
                <c:pt idx="82025">
                  <c:v>922411974.89999998</c:v>
                </c:pt>
                <c:pt idx="82026">
                  <c:v>922423220.39999998</c:v>
                </c:pt>
                <c:pt idx="82027">
                  <c:v>922434465.89999998</c:v>
                </c:pt>
                <c:pt idx="82028">
                  <c:v>922445711.39999998</c:v>
                </c:pt>
                <c:pt idx="82029">
                  <c:v>922456956.89999998</c:v>
                </c:pt>
                <c:pt idx="82030">
                  <c:v>922468202.39999998</c:v>
                </c:pt>
                <c:pt idx="82031">
                  <c:v>922479447.89999998</c:v>
                </c:pt>
                <c:pt idx="82032">
                  <c:v>922490693.39999998</c:v>
                </c:pt>
                <c:pt idx="82033">
                  <c:v>922501938.89999998</c:v>
                </c:pt>
                <c:pt idx="82034">
                  <c:v>922513184.39999998</c:v>
                </c:pt>
                <c:pt idx="82035">
                  <c:v>922524429.89999998</c:v>
                </c:pt>
                <c:pt idx="82036">
                  <c:v>922535675.39999998</c:v>
                </c:pt>
                <c:pt idx="82037">
                  <c:v>922546920.89999998</c:v>
                </c:pt>
                <c:pt idx="82038">
                  <c:v>922558166.39999998</c:v>
                </c:pt>
                <c:pt idx="82039">
                  <c:v>922569411.89999998</c:v>
                </c:pt>
                <c:pt idx="82040">
                  <c:v>922580657.39999998</c:v>
                </c:pt>
                <c:pt idx="82041">
                  <c:v>922591902.89999998</c:v>
                </c:pt>
                <c:pt idx="82042">
                  <c:v>922603148.39999998</c:v>
                </c:pt>
                <c:pt idx="82043">
                  <c:v>922614393.89999998</c:v>
                </c:pt>
                <c:pt idx="82044">
                  <c:v>922625639.39999998</c:v>
                </c:pt>
                <c:pt idx="82045">
                  <c:v>922636884.89999998</c:v>
                </c:pt>
                <c:pt idx="82046">
                  <c:v>922648130.39999998</c:v>
                </c:pt>
                <c:pt idx="82047">
                  <c:v>922659375.89999998</c:v>
                </c:pt>
                <c:pt idx="82048">
                  <c:v>922670621.39999998</c:v>
                </c:pt>
                <c:pt idx="82049">
                  <c:v>922681866.89999998</c:v>
                </c:pt>
                <c:pt idx="82050">
                  <c:v>922693112.39999998</c:v>
                </c:pt>
                <c:pt idx="82051">
                  <c:v>922704357.89999998</c:v>
                </c:pt>
                <c:pt idx="82052">
                  <c:v>922715603.39999998</c:v>
                </c:pt>
                <c:pt idx="82053">
                  <c:v>922726848.89999998</c:v>
                </c:pt>
                <c:pt idx="82054">
                  <c:v>922738094.39999998</c:v>
                </c:pt>
                <c:pt idx="82055">
                  <c:v>922749339.89999998</c:v>
                </c:pt>
                <c:pt idx="82056">
                  <c:v>922760585.39999998</c:v>
                </c:pt>
                <c:pt idx="82057">
                  <c:v>922771830.89999998</c:v>
                </c:pt>
                <c:pt idx="82058">
                  <c:v>922783076.39999998</c:v>
                </c:pt>
                <c:pt idx="82059">
                  <c:v>922794321.89999998</c:v>
                </c:pt>
                <c:pt idx="82060">
                  <c:v>922805567.39999998</c:v>
                </c:pt>
                <c:pt idx="82061">
                  <c:v>922816812.89999998</c:v>
                </c:pt>
                <c:pt idx="82062">
                  <c:v>922828058.39999998</c:v>
                </c:pt>
                <c:pt idx="82063">
                  <c:v>922839303.89999998</c:v>
                </c:pt>
                <c:pt idx="82064">
                  <c:v>922850549.39999998</c:v>
                </c:pt>
                <c:pt idx="82065">
                  <c:v>922861794.89999998</c:v>
                </c:pt>
                <c:pt idx="82066">
                  <c:v>922873040.39999998</c:v>
                </c:pt>
                <c:pt idx="82067">
                  <c:v>922884285.89999998</c:v>
                </c:pt>
                <c:pt idx="82068">
                  <c:v>922895531.39999998</c:v>
                </c:pt>
                <c:pt idx="82069">
                  <c:v>922906776.79999995</c:v>
                </c:pt>
                <c:pt idx="82070">
                  <c:v>922918022.29999995</c:v>
                </c:pt>
                <c:pt idx="82071">
                  <c:v>922929267.79999995</c:v>
                </c:pt>
                <c:pt idx="82072">
                  <c:v>922940513.29999995</c:v>
                </c:pt>
                <c:pt idx="82073">
                  <c:v>922951758.79999995</c:v>
                </c:pt>
                <c:pt idx="82074">
                  <c:v>922963004.29999995</c:v>
                </c:pt>
                <c:pt idx="82075">
                  <c:v>922974249.79999995</c:v>
                </c:pt>
                <c:pt idx="82076">
                  <c:v>922985495.29999995</c:v>
                </c:pt>
                <c:pt idx="82077">
                  <c:v>922996740.79999995</c:v>
                </c:pt>
                <c:pt idx="82078">
                  <c:v>923007986.29999995</c:v>
                </c:pt>
                <c:pt idx="82079">
                  <c:v>923019231.79999995</c:v>
                </c:pt>
                <c:pt idx="82080">
                  <c:v>923030477.29999995</c:v>
                </c:pt>
                <c:pt idx="82081">
                  <c:v>923041722.79999995</c:v>
                </c:pt>
                <c:pt idx="82082">
                  <c:v>923052968.29999995</c:v>
                </c:pt>
                <c:pt idx="82083">
                  <c:v>923064213.79999995</c:v>
                </c:pt>
                <c:pt idx="82084">
                  <c:v>923075459.29999995</c:v>
                </c:pt>
                <c:pt idx="82085">
                  <c:v>923086704.79999995</c:v>
                </c:pt>
                <c:pt idx="82086">
                  <c:v>923097950.29999995</c:v>
                </c:pt>
                <c:pt idx="82087">
                  <c:v>923109195.79999995</c:v>
                </c:pt>
                <c:pt idx="82088">
                  <c:v>923120441.29999995</c:v>
                </c:pt>
                <c:pt idx="82089">
                  <c:v>923131686.79999995</c:v>
                </c:pt>
                <c:pt idx="82090">
                  <c:v>923142932.29999995</c:v>
                </c:pt>
                <c:pt idx="82091">
                  <c:v>923154177.79999995</c:v>
                </c:pt>
                <c:pt idx="82092">
                  <c:v>923165423.29999995</c:v>
                </c:pt>
                <c:pt idx="82093">
                  <c:v>923176668.79999995</c:v>
                </c:pt>
                <c:pt idx="82094">
                  <c:v>923187914.29999995</c:v>
                </c:pt>
                <c:pt idx="82095">
                  <c:v>923199159.79999995</c:v>
                </c:pt>
                <c:pt idx="82096">
                  <c:v>923210405.29999995</c:v>
                </c:pt>
                <c:pt idx="82097">
                  <c:v>923221650.79999995</c:v>
                </c:pt>
                <c:pt idx="82098">
                  <c:v>923232896.29999995</c:v>
                </c:pt>
                <c:pt idx="82099">
                  <c:v>923244141.79999995</c:v>
                </c:pt>
                <c:pt idx="82100">
                  <c:v>923255387.29999995</c:v>
                </c:pt>
                <c:pt idx="82101">
                  <c:v>923266632.79999995</c:v>
                </c:pt>
                <c:pt idx="82102">
                  <c:v>923277878.29999995</c:v>
                </c:pt>
                <c:pt idx="82103">
                  <c:v>923289123.79999995</c:v>
                </c:pt>
                <c:pt idx="82104">
                  <c:v>923300369.29999995</c:v>
                </c:pt>
                <c:pt idx="82105">
                  <c:v>923311614.79999995</c:v>
                </c:pt>
                <c:pt idx="82106">
                  <c:v>923322860.29999995</c:v>
                </c:pt>
                <c:pt idx="82107">
                  <c:v>923334105.79999995</c:v>
                </c:pt>
                <c:pt idx="82108">
                  <c:v>923345351.29999995</c:v>
                </c:pt>
                <c:pt idx="82109">
                  <c:v>923356596.79999995</c:v>
                </c:pt>
                <c:pt idx="82110">
                  <c:v>923367842.29999995</c:v>
                </c:pt>
                <c:pt idx="82111">
                  <c:v>923379087.79999995</c:v>
                </c:pt>
                <c:pt idx="82112">
                  <c:v>923390333.29999995</c:v>
                </c:pt>
                <c:pt idx="82113">
                  <c:v>923401578.79999995</c:v>
                </c:pt>
                <c:pt idx="82114">
                  <c:v>923412824.29999995</c:v>
                </c:pt>
                <c:pt idx="82115">
                  <c:v>923424069.79999995</c:v>
                </c:pt>
                <c:pt idx="82116">
                  <c:v>923435315.29999995</c:v>
                </c:pt>
                <c:pt idx="82117">
                  <c:v>923446560.79999995</c:v>
                </c:pt>
                <c:pt idx="82118">
                  <c:v>923457806.29999995</c:v>
                </c:pt>
                <c:pt idx="82119">
                  <c:v>923469051.70000005</c:v>
                </c:pt>
                <c:pt idx="82120">
                  <c:v>923480297.20000005</c:v>
                </c:pt>
                <c:pt idx="82121">
                  <c:v>923491542.70000005</c:v>
                </c:pt>
                <c:pt idx="82122">
                  <c:v>923502788.20000005</c:v>
                </c:pt>
                <c:pt idx="82123">
                  <c:v>923514033.70000005</c:v>
                </c:pt>
                <c:pt idx="82124">
                  <c:v>923525279.20000005</c:v>
                </c:pt>
                <c:pt idx="82125">
                  <c:v>923536524.70000005</c:v>
                </c:pt>
                <c:pt idx="82126">
                  <c:v>923547770.20000005</c:v>
                </c:pt>
                <c:pt idx="82127">
                  <c:v>923559015.70000005</c:v>
                </c:pt>
                <c:pt idx="82128">
                  <c:v>923570261.20000005</c:v>
                </c:pt>
                <c:pt idx="82129">
                  <c:v>923581506.70000005</c:v>
                </c:pt>
                <c:pt idx="82130">
                  <c:v>923592752.20000005</c:v>
                </c:pt>
                <c:pt idx="82131">
                  <c:v>923603997.70000005</c:v>
                </c:pt>
                <c:pt idx="82132">
                  <c:v>923615243.20000005</c:v>
                </c:pt>
                <c:pt idx="82133">
                  <c:v>923626488.70000005</c:v>
                </c:pt>
                <c:pt idx="82134">
                  <c:v>923637734.20000005</c:v>
                </c:pt>
                <c:pt idx="82135">
                  <c:v>923648979.70000005</c:v>
                </c:pt>
                <c:pt idx="82136">
                  <c:v>923660225.20000005</c:v>
                </c:pt>
                <c:pt idx="82137">
                  <c:v>923671470.70000005</c:v>
                </c:pt>
                <c:pt idx="82138">
                  <c:v>923682716.20000005</c:v>
                </c:pt>
                <c:pt idx="82139">
                  <c:v>923693961.70000005</c:v>
                </c:pt>
                <c:pt idx="82140">
                  <c:v>923705207.20000005</c:v>
                </c:pt>
                <c:pt idx="82141">
                  <c:v>923716452.70000005</c:v>
                </c:pt>
                <c:pt idx="82142">
                  <c:v>923727698.20000005</c:v>
                </c:pt>
                <c:pt idx="82143">
                  <c:v>923738943.70000005</c:v>
                </c:pt>
                <c:pt idx="82144">
                  <c:v>923750189.20000005</c:v>
                </c:pt>
                <c:pt idx="82145">
                  <c:v>923761434.70000005</c:v>
                </c:pt>
                <c:pt idx="82146">
                  <c:v>923772680.20000005</c:v>
                </c:pt>
                <c:pt idx="82147">
                  <c:v>923783925.70000005</c:v>
                </c:pt>
                <c:pt idx="82148">
                  <c:v>923795171.20000005</c:v>
                </c:pt>
                <c:pt idx="82149">
                  <c:v>923806416.70000005</c:v>
                </c:pt>
                <c:pt idx="82150">
                  <c:v>923817662.20000005</c:v>
                </c:pt>
                <c:pt idx="82151">
                  <c:v>923828907.70000005</c:v>
                </c:pt>
                <c:pt idx="82152">
                  <c:v>923840153.20000005</c:v>
                </c:pt>
                <c:pt idx="82153">
                  <c:v>923851398.70000005</c:v>
                </c:pt>
                <c:pt idx="82154">
                  <c:v>923862644.20000005</c:v>
                </c:pt>
                <c:pt idx="82155">
                  <c:v>923873889.70000005</c:v>
                </c:pt>
                <c:pt idx="82156">
                  <c:v>923885135.20000005</c:v>
                </c:pt>
                <c:pt idx="82157">
                  <c:v>923896380.70000005</c:v>
                </c:pt>
                <c:pt idx="82158">
                  <c:v>923907626.20000005</c:v>
                </c:pt>
                <c:pt idx="82159">
                  <c:v>923918871.70000005</c:v>
                </c:pt>
                <c:pt idx="82160">
                  <c:v>923930117.20000005</c:v>
                </c:pt>
                <c:pt idx="82161">
                  <c:v>923941362.70000005</c:v>
                </c:pt>
                <c:pt idx="82162">
                  <c:v>923952608.20000005</c:v>
                </c:pt>
                <c:pt idx="82163">
                  <c:v>923963853.70000005</c:v>
                </c:pt>
                <c:pt idx="82164">
                  <c:v>923975099.20000005</c:v>
                </c:pt>
                <c:pt idx="82165">
                  <c:v>923986344.70000005</c:v>
                </c:pt>
                <c:pt idx="82166">
                  <c:v>923997590.20000005</c:v>
                </c:pt>
                <c:pt idx="82167">
                  <c:v>924008835.70000005</c:v>
                </c:pt>
                <c:pt idx="82168">
                  <c:v>924020081.20000005</c:v>
                </c:pt>
                <c:pt idx="82169">
                  <c:v>924031326.70000005</c:v>
                </c:pt>
                <c:pt idx="82170">
                  <c:v>924042572.10000002</c:v>
                </c:pt>
                <c:pt idx="82171">
                  <c:v>924053817.60000002</c:v>
                </c:pt>
                <c:pt idx="82172">
                  <c:v>924065063.10000002</c:v>
                </c:pt>
                <c:pt idx="82173">
                  <c:v>924076308.60000002</c:v>
                </c:pt>
                <c:pt idx="82174">
                  <c:v>924087554.10000002</c:v>
                </c:pt>
                <c:pt idx="82175">
                  <c:v>924098799.60000002</c:v>
                </c:pt>
                <c:pt idx="82176">
                  <c:v>924110045.10000002</c:v>
                </c:pt>
                <c:pt idx="82177">
                  <c:v>924121290.60000002</c:v>
                </c:pt>
                <c:pt idx="82178">
                  <c:v>924132536.10000002</c:v>
                </c:pt>
                <c:pt idx="82179">
                  <c:v>924143781.60000002</c:v>
                </c:pt>
                <c:pt idx="82180">
                  <c:v>924155027.10000002</c:v>
                </c:pt>
                <c:pt idx="82181">
                  <c:v>924166272.60000002</c:v>
                </c:pt>
                <c:pt idx="82182">
                  <c:v>924177518.10000002</c:v>
                </c:pt>
                <c:pt idx="82183">
                  <c:v>924188763.60000002</c:v>
                </c:pt>
                <c:pt idx="82184">
                  <c:v>924200009.10000002</c:v>
                </c:pt>
                <c:pt idx="82185">
                  <c:v>924211254.60000002</c:v>
                </c:pt>
                <c:pt idx="82186">
                  <c:v>924222500.10000002</c:v>
                </c:pt>
                <c:pt idx="82187">
                  <c:v>924233745.60000002</c:v>
                </c:pt>
                <c:pt idx="82188">
                  <c:v>924244991.10000002</c:v>
                </c:pt>
                <c:pt idx="82189">
                  <c:v>924256236.60000002</c:v>
                </c:pt>
                <c:pt idx="82190">
                  <c:v>924267482.10000002</c:v>
                </c:pt>
                <c:pt idx="82191">
                  <c:v>924278727.60000002</c:v>
                </c:pt>
                <c:pt idx="82192">
                  <c:v>924289973.10000002</c:v>
                </c:pt>
                <c:pt idx="82193">
                  <c:v>924301218.60000002</c:v>
                </c:pt>
                <c:pt idx="82194">
                  <c:v>924312464.10000002</c:v>
                </c:pt>
                <c:pt idx="82195">
                  <c:v>924323709.60000002</c:v>
                </c:pt>
                <c:pt idx="82196">
                  <c:v>924334955.10000002</c:v>
                </c:pt>
                <c:pt idx="82197">
                  <c:v>924346200.60000002</c:v>
                </c:pt>
                <c:pt idx="82198">
                  <c:v>924357446.10000002</c:v>
                </c:pt>
                <c:pt idx="82199">
                  <c:v>924368691.60000002</c:v>
                </c:pt>
                <c:pt idx="82200">
                  <c:v>924379937.10000002</c:v>
                </c:pt>
                <c:pt idx="82201">
                  <c:v>924391182.60000002</c:v>
                </c:pt>
                <c:pt idx="82202">
                  <c:v>924402428.10000002</c:v>
                </c:pt>
                <c:pt idx="82203">
                  <c:v>924413673.60000002</c:v>
                </c:pt>
                <c:pt idx="82204">
                  <c:v>924424919.10000002</c:v>
                </c:pt>
                <c:pt idx="82205">
                  <c:v>924436164.60000002</c:v>
                </c:pt>
                <c:pt idx="82206">
                  <c:v>924447410.10000002</c:v>
                </c:pt>
                <c:pt idx="82207">
                  <c:v>924458655.60000002</c:v>
                </c:pt>
                <c:pt idx="82208">
                  <c:v>924469901.10000002</c:v>
                </c:pt>
                <c:pt idx="82209">
                  <c:v>924481146.60000002</c:v>
                </c:pt>
                <c:pt idx="82210">
                  <c:v>924492392.10000002</c:v>
                </c:pt>
                <c:pt idx="82211">
                  <c:v>924503637.60000002</c:v>
                </c:pt>
                <c:pt idx="82212">
                  <c:v>924514883.10000002</c:v>
                </c:pt>
                <c:pt idx="82213">
                  <c:v>924526128.60000002</c:v>
                </c:pt>
                <c:pt idx="82214">
                  <c:v>924537374.10000002</c:v>
                </c:pt>
                <c:pt idx="82215">
                  <c:v>924548619.60000002</c:v>
                </c:pt>
                <c:pt idx="82216">
                  <c:v>924559865.10000002</c:v>
                </c:pt>
                <c:pt idx="82217">
                  <c:v>924571110.60000002</c:v>
                </c:pt>
                <c:pt idx="82218">
                  <c:v>924582356.10000002</c:v>
                </c:pt>
                <c:pt idx="82219">
                  <c:v>924593601.60000002</c:v>
                </c:pt>
                <c:pt idx="82220">
                  <c:v>924604847</c:v>
                </c:pt>
                <c:pt idx="82221">
                  <c:v>924616092.5</c:v>
                </c:pt>
                <c:pt idx="82222">
                  <c:v>924627338</c:v>
                </c:pt>
                <c:pt idx="82223">
                  <c:v>924638583.5</c:v>
                </c:pt>
                <c:pt idx="82224">
                  <c:v>924649829</c:v>
                </c:pt>
                <c:pt idx="82225">
                  <c:v>924661074.5</c:v>
                </c:pt>
                <c:pt idx="82226">
                  <c:v>924672320</c:v>
                </c:pt>
                <c:pt idx="82227">
                  <c:v>924683565.5</c:v>
                </c:pt>
                <c:pt idx="82228">
                  <c:v>924694811</c:v>
                </c:pt>
                <c:pt idx="82229">
                  <c:v>924706056.5</c:v>
                </c:pt>
                <c:pt idx="82230">
                  <c:v>924717302</c:v>
                </c:pt>
                <c:pt idx="82231">
                  <c:v>924728547.5</c:v>
                </c:pt>
                <c:pt idx="82232">
                  <c:v>924739793</c:v>
                </c:pt>
                <c:pt idx="82233">
                  <c:v>924751038.5</c:v>
                </c:pt>
                <c:pt idx="82234">
                  <c:v>924762284</c:v>
                </c:pt>
                <c:pt idx="82235">
                  <c:v>924773529.5</c:v>
                </c:pt>
                <c:pt idx="82236">
                  <c:v>924784775</c:v>
                </c:pt>
                <c:pt idx="82237">
                  <c:v>924796020.5</c:v>
                </c:pt>
                <c:pt idx="82238">
                  <c:v>924807266</c:v>
                </c:pt>
                <c:pt idx="82239">
                  <c:v>924818511.5</c:v>
                </c:pt>
                <c:pt idx="82240">
                  <c:v>924829757</c:v>
                </c:pt>
                <c:pt idx="82241">
                  <c:v>924841002.5</c:v>
                </c:pt>
                <c:pt idx="82242">
                  <c:v>924852248</c:v>
                </c:pt>
                <c:pt idx="82243">
                  <c:v>924863493.5</c:v>
                </c:pt>
                <c:pt idx="82244">
                  <c:v>924874739</c:v>
                </c:pt>
                <c:pt idx="82245">
                  <c:v>924885984.5</c:v>
                </c:pt>
                <c:pt idx="82246">
                  <c:v>924897230</c:v>
                </c:pt>
                <c:pt idx="82247">
                  <c:v>924908475.5</c:v>
                </c:pt>
                <c:pt idx="82248">
                  <c:v>924919721</c:v>
                </c:pt>
                <c:pt idx="82249">
                  <c:v>924930966.5</c:v>
                </c:pt>
                <c:pt idx="82250">
                  <c:v>924942212</c:v>
                </c:pt>
                <c:pt idx="82251">
                  <c:v>924953457.5</c:v>
                </c:pt>
                <c:pt idx="82252">
                  <c:v>924964703</c:v>
                </c:pt>
                <c:pt idx="82253">
                  <c:v>924975948.5</c:v>
                </c:pt>
                <c:pt idx="82254">
                  <c:v>924987194</c:v>
                </c:pt>
                <c:pt idx="82255">
                  <c:v>924998439.5</c:v>
                </c:pt>
                <c:pt idx="82256">
                  <c:v>925009685</c:v>
                </c:pt>
                <c:pt idx="82257">
                  <c:v>925020930.5</c:v>
                </c:pt>
                <c:pt idx="82258">
                  <c:v>925032176</c:v>
                </c:pt>
                <c:pt idx="82259">
                  <c:v>925043421.5</c:v>
                </c:pt>
                <c:pt idx="82260">
                  <c:v>925054667</c:v>
                </c:pt>
                <c:pt idx="82261">
                  <c:v>925065912.5</c:v>
                </c:pt>
                <c:pt idx="82262">
                  <c:v>925077158</c:v>
                </c:pt>
                <c:pt idx="82263">
                  <c:v>925088403.5</c:v>
                </c:pt>
                <c:pt idx="82264">
                  <c:v>925099649</c:v>
                </c:pt>
                <c:pt idx="82265">
                  <c:v>925110894.5</c:v>
                </c:pt>
                <c:pt idx="82266">
                  <c:v>925122140</c:v>
                </c:pt>
                <c:pt idx="82267">
                  <c:v>925133385.5</c:v>
                </c:pt>
                <c:pt idx="82268">
                  <c:v>925144631</c:v>
                </c:pt>
                <c:pt idx="82269">
                  <c:v>925155876.5</c:v>
                </c:pt>
                <c:pt idx="82270">
                  <c:v>925167122</c:v>
                </c:pt>
                <c:pt idx="82271">
                  <c:v>925178367.39999998</c:v>
                </c:pt>
                <c:pt idx="82272">
                  <c:v>925189612.89999998</c:v>
                </c:pt>
                <c:pt idx="82273">
                  <c:v>925200858.39999998</c:v>
                </c:pt>
                <c:pt idx="82274">
                  <c:v>925212103.89999998</c:v>
                </c:pt>
                <c:pt idx="82275">
                  <c:v>925223349.39999998</c:v>
                </c:pt>
                <c:pt idx="82276">
                  <c:v>925234594.89999998</c:v>
                </c:pt>
                <c:pt idx="82277">
                  <c:v>925245840.39999998</c:v>
                </c:pt>
                <c:pt idx="82278">
                  <c:v>925257085.89999998</c:v>
                </c:pt>
                <c:pt idx="82279">
                  <c:v>925268331.39999998</c:v>
                </c:pt>
                <c:pt idx="82280">
                  <c:v>925279576.89999998</c:v>
                </c:pt>
                <c:pt idx="82281">
                  <c:v>925290822.39999998</c:v>
                </c:pt>
                <c:pt idx="82282">
                  <c:v>925302067.89999998</c:v>
                </c:pt>
                <c:pt idx="82283">
                  <c:v>925313313.39999998</c:v>
                </c:pt>
                <c:pt idx="82284">
                  <c:v>925324558.89999998</c:v>
                </c:pt>
                <c:pt idx="82285">
                  <c:v>925335804.39999998</c:v>
                </c:pt>
                <c:pt idx="82286">
                  <c:v>925347049.89999998</c:v>
                </c:pt>
                <c:pt idx="82287">
                  <c:v>925358295.39999998</c:v>
                </c:pt>
                <c:pt idx="82288">
                  <c:v>925369540.89999998</c:v>
                </c:pt>
                <c:pt idx="82289">
                  <c:v>925380786.39999998</c:v>
                </c:pt>
                <c:pt idx="82290">
                  <c:v>925392031.89999998</c:v>
                </c:pt>
                <c:pt idx="82291">
                  <c:v>925403277.39999998</c:v>
                </c:pt>
                <c:pt idx="82292">
                  <c:v>925414522.89999998</c:v>
                </c:pt>
                <c:pt idx="82293">
                  <c:v>925425768.39999998</c:v>
                </c:pt>
                <c:pt idx="82294">
                  <c:v>925437013.89999998</c:v>
                </c:pt>
                <c:pt idx="82295">
                  <c:v>925448259.39999998</c:v>
                </c:pt>
                <c:pt idx="82296">
                  <c:v>925459504.89999998</c:v>
                </c:pt>
                <c:pt idx="82297">
                  <c:v>925470750.39999998</c:v>
                </c:pt>
                <c:pt idx="82298">
                  <c:v>925481995.89999998</c:v>
                </c:pt>
                <c:pt idx="82299">
                  <c:v>925493241.39999998</c:v>
                </c:pt>
                <c:pt idx="82300">
                  <c:v>925504486.89999998</c:v>
                </c:pt>
                <c:pt idx="82301">
                  <c:v>925515732.39999998</c:v>
                </c:pt>
                <c:pt idx="82302">
                  <c:v>925526977.89999998</c:v>
                </c:pt>
                <c:pt idx="82303">
                  <c:v>925538223.39999998</c:v>
                </c:pt>
                <c:pt idx="82304">
                  <c:v>925549468.89999998</c:v>
                </c:pt>
                <c:pt idx="82305">
                  <c:v>925560714.39999998</c:v>
                </c:pt>
                <c:pt idx="82306">
                  <c:v>925571959.89999998</c:v>
                </c:pt>
                <c:pt idx="82307">
                  <c:v>925583205.39999998</c:v>
                </c:pt>
                <c:pt idx="82308">
                  <c:v>925594450.89999998</c:v>
                </c:pt>
                <c:pt idx="82309">
                  <c:v>925605696.39999998</c:v>
                </c:pt>
                <c:pt idx="82310">
                  <c:v>925616941.89999998</c:v>
                </c:pt>
                <c:pt idx="82311">
                  <c:v>925628187.39999998</c:v>
                </c:pt>
                <c:pt idx="82312">
                  <c:v>925639432.89999998</c:v>
                </c:pt>
                <c:pt idx="82313">
                  <c:v>925650678.39999998</c:v>
                </c:pt>
                <c:pt idx="82314">
                  <c:v>925661923.89999998</c:v>
                </c:pt>
                <c:pt idx="82315">
                  <c:v>925673169.39999998</c:v>
                </c:pt>
                <c:pt idx="82316">
                  <c:v>925684414.89999998</c:v>
                </c:pt>
                <c:pt idx="82317">
                  <c:v>925695660.39999998</c:v>
                </c:pt>
                <c:pt idx="82318">
                  <c:v>925706905.89999998</c:v>
                </c:pt>
                <c:pt idx="82319">
                  <c:v>925718151.39999998</c:v>
                </c:pt>
                <c:pt idx="82320">
                  <c:v>925729396.89999998</c:v>
                </c:pt>
                <c:pt idx="82321">
                  <c:v>925740642.29999995</c:v>
                </c:pt>
                <c:pt idx="82322">
                  <c:v>925751887.79999995</c:v>
                </c:pt>
                <c:pt idx="82323">
                  <c:v>925763133.29999995</c:v>
                </c:pt>
                <c:pt idx="82324">
                  <c:v>925774378.79999995</c:v>
                </c:pt>
                <c:pt idx="82325">
                  <c:v>925785624.29999995</c:v>
                </c:pt>
                <c:pt idx="82326">
                  <c:v>925796869.79999995</c:v>
                </c:pt>
                <c:pt idx="82327">
                  <c:v>925808115.29999995</c:v>
                </c:pt>
                <c:pt idx="82328">
                  <c:v>925819360.79999995</c:v>
                </c:pt>
                <c:pt idx="82329">
                  <c:v>925830606.29999995</c:v>
                </c:pt>
                <c:pt idx="82330">
                  <c:v>925841851.79999995</c:v>
                </c:pt>
                <c:pt idx="82331">
                  <c:v>925853097.29999995</c:v>
                </c:pt>
                <c:pt idx="82332">
                  <c:v>925864342.79999995</c:v>
                </c:pt>
                <c:pt idx="82333">
                  <c:v>925875588.29999995</c:v>
                </c:pt>
                <c:pt idx="82334">
                  <c:v>925886833.79999995</c:v>
                </c:pt>
                <c:pt idx="82335">
                  <c:v>925898079.29999995</c:v>
                </c:pt>
                <c:pt idx="82336">
                  <c:v>925909324.79999995</c:v>
                </c:pt>
                <c:pt idx="82337">
                  <c:v>925920570.29999995</c:v>
                </c:pt>
                <c:pt idx="82338">
                  <c:v>925931815.79999995</c:v>
                </c:pt>
                <c:pt idx="82339">
                  <c:v>925943061.29999995</c:v>
                </c:pt>
                <c:pt idx="82340">
                  <c:v>925954306.79999995</c:v>
                </c:pt>
                <c:pt idx="82341">
                  <c:v>925965552.29999995</c:v>
                </c:pt>
                <c:pt idx="82342">
                  <c:v>925976797.79999995</c:v>
                </c:pt>
                <c:pt idx="82343">
                  <c:v>925988043.29999995</c:v>
                </c:pt>
                <c:pt idx="82344">
                  <c:v>925999288.79999995</c:v>
                </c:pt>
                <c:pt idx="82345">
                  <c:v>926010534.29999995</c:v>
                </c:pt>
                <c:pt idx="82346">
                  <c:v>926021779.79999995</c:v>
                </c:pt>
                <c:pt idx="82347">
                  <c:v>926033025.29999995</c:v>
                </c:pt>
                <c:pt idx="82348">
                  <c:v>926044270.79999995</c:v>
                </c:pt>
                <c:pt idx="82349">
                  <c:v>926055516.29999995</c:v>
                </c:pt>
                <c:pt idx="82350">
                  <c:v>926066761.79999995</c:v>
                </c:pt>
                <c:pt idx="82351">
                  <c:v>926078007.29999995</c:v>
                </c:pt>
                <c:pt idx="82352">
                  <c:v>926089252.79999995</c:v>
                </c:pt>
                <c:pt idx="82353">
                  <c:v>926100498.29999995</c:v>
                </c:pt>
                <c:pt idx="82354">
                  <c:v>926111743.79999995</c:v>
                </c:pt>
                <c:pt idx="82355">
                  <c:v>926122989.29999995</c:v>
                </c:pt>
                <c:pt idx="82356">
                  <c:v>926134234.79999995</c:v>
                </c:pt>
                <c:pt idx="82357">
                  <c:v>926145480.29999995</c:v>
                </c:pt>
                <c:pt idx="82358">
                  <c:v>926156725.79999995</c:v>
                </c:pt>
                <c:pt idx="82359">
                  <c:v>926167971.29999995</c:v>
                </c:pt>
                <c:pt idx="82360">
                  <c:v>926179216.79999995</c:v>
                </c:pt>
                <c:pt idx="82361">
                  <c:v>926190462.29999995</c:v>
                </c:pt>
                <c:pt idx="82362">
                  <c:v>926201707.79999995</c:v>
                </c:pt>
                <c:pt idx="82363">
                  <c:v>926212953.29999995</c:v>
                </c:pt>
                <c:pt idx="82364">
                  <c:v>926224198.79999995</c:v>
                </c:pt>
                <c:pt idx="82365">
                  <c:v>926235444.29999995</c:v>
                </c:pt>
                <c:pt idx="82366">
                  <c:v>926246689.79999995</c:v>
                </c:pt>
                <c:pt idx="82367">
                  <c:v>926257935.29999995</c:v>
                </c:pt>
                <c:pt idx="82368">
                  <c:v>926269180.79999995</c:v>
                </c:pt>
                <c:pt idx="82369">
                  <c:v>926280426.29999995</c:v>
                </c:pt>
                <c:pt idx="82370">
                  <c:v>926291671.79999995</c:v>
                </c:pt>
                <c:pt idx="82371">
                  <c:v>926302917.20000005</c:v>
                </c:pt>
                <c:pt idx="82372">
                  <c:v>926314162.70000005</c:v>
                </c:pt>
                <c:pt idx="82373">
                  <c:v>926325408.20000005</c:v>
                </c:pt>
                <c:pt idx="82374">
                  <c:v>926336653.70000005</c:v>
                </c:pt>
                <c:pt idx="82375">
                  <c:v>926347899.20000005</c:v>
                </c:pt>
                <c:pt idx="82376">
                  <c:v>926359144.70000005</c:v>
                </c:pt>
                <c:pt idx="82377">
                  <c:v>926370390.20000005</c:v>
                </c:pt>
                <c:pt idx="82378">
                  <c:v>926381635.70000005</c:v>
                </c:pt>
                <c:pt idx="82379">
                  <c:v>926392881.20000005</c:v>
                </c:pt>
                <c:pt idx="82380">
                  <c:v>926404126.70000005</c:v>
                </c:pt>
                <c:pt idx="82381">
                  <c:v>926415372.20000005</c:v>
                </c:pt>
                <c:pt idx="82382">
                  <c:v>926426617.70000005</c:v>
                </c:pt>
                <c:pt idx="82383">
                  <c:v>926437863.20000005</c:v>
                </c:pt>
                <c:pt idx="82384">
                  <c:v>926449108.70000005</c:v>
                </c:pt>
                <c:pt idx="82385">
                  <c:v>926460354.20000005</c:v>
                </c:pt>
                <c:pt idx="82386">
                  <c:v>926471599.70000005</c:v>
                </c:pt>
                <c:pt idx="82387">
                  <c:v>926482845.20000005</c:v>
                </c:pt>
                <c:pt idx="82388">
                  <c:v>926494090.70000005</c:v>
                </c:pt>
                <c:pt idx="82389">
                  <c:v>926505336.20000005</c:v>
                </c:pt>
                <c:pt idx="82390">
                  <c:v>926516581.70000005</c:v>
                </c:pt>
                <c:pt idx="82391">
                  <c:v>926527827.20000005</c:v>
                </c:pt>
                <c:pt idx="82392">
                  <c:v>926539072.70000005</c:v>
                </c:pt>
                <c:pt idx="82393">
                  <c:v>926550318.20000005</c:v>
                </c:pt>
                <c:pt idx="82394">
                  <c:v>926561563.70000005</c:v>
                </c:pt>
                <c:pt idx="82395">
                  <c:v>926572809.20000005</c:v>
                </c:pt>
                <c:pt idx="82396">
                  <c:v>926584054.70000005</c:v>
                </c:pt>
                <c:pt idx="82397">
                  <c:v>926595300.20000005</c:v>
                </c:pt>
                <c:pt idx="82398">
                  <c:v>926606545.70000005</c:v>
                </c:pt>
                <c:pt idx="82399">
                  <c:v>926617791.20000005</c:v>
                </c:pt>
                <c:pt idx="82400">
                  <c:v>926629036.70000005</c:v>
                </c:pt>
                <c:pt idx="82401">
                  <c:v>926640282.20000005</c:v>
                </c:pt>
                <c:pt idx="82402">
                  <c:v>926651527.70000005</c:v>
                </c:pt>
                <c:pt idx="82403">
                  <c:v>926662773.20000005</c:v>
                </c:pt>
                <c:pt idx="82404">
                  <c:v>926674018.70000005</c:v>
                </c:pt>
                <c:pt idx="82405">
                  <c:v>926685264.20000005</c:v>
                </c:pt>
                <c:pt idx="82406">
                  <c:v>926696509.70000005</c:v>
                </c:pt>
                <c:pt idx="82407">
                  <c:v>926707755.20000005</c:v>
                </c:pt>
                <c:pt idx="82408">
                  <c:v>926719000.70000005</c:v>
                </c:pt>
                <c:pt idx="82409">
                  <c:v>926730246.20000005</c:v>
                </c:pt>
                <c:pt idx="82410">
                  <c:v>926741491.70000005</c:v>
                </c:pt>
                <c:pt idx="82411">
                  <c:v>926752737.20000005</c:v>
                </c:pt>
                <c:pt idx="82412">
                  <c:v>926763982.70000005</c:v>
                </c:pt>
                <c:pt idx="82413">
                  <c:v>926775228.20000005</c:v>
                </c:pt>
                <c:pt idx="82414">
                  <c:v>926786473.70000005</c:v>
                </c:pt>
                <c:pt idx="82415">
                  <c:v>926797719.20000005</c:v>
                </c:pt>
                <c:pt idx="82416">
                  <c:v>926808964.70000005</c:v>
                </c:pt>
                <c:pt idx="82417">
                  <c:v>926820210.20000005</c:v>
                </c:pt>
                <c:pt idx="82418">
                  <c:v>926831455.70000005</c:v>
                </c:pt>
                <c:pt idx="82419">
                  <c:v>926842701.20000005</c:v>
                </c:pt>
                <c:pt idx="82420">
                  <c:v>926853946.70000005</c:v>
                </c:pt>
                <c:pt idx="82421">
                  <c:v>926865192.20000005</c:v>
                </c:pt>
                <c:pt idx="82422">
                  <c:v>926876437.60000002</c:v>
                </c:pt>
                <c:pt idx="82423">
                  <c:v>926887683.10000002</c:v>
                </c:pt>
                <c:pt idx="82424">
                  <c:v>926898928.60000002</c:v>
                </c:pt>
                <c:pt idx="82425">
                  <c:v>926910174.10000002</c:v>
                </c:pt>
                <c:pt idx="82426">
                  <c:v>926921419.60000002</c:v>
                </c:pt>
                <c:pt idx="82427">
                  <c:v>926932665.10000002</c:v>
                </c:pt>
                <c:pt idx="82428">
                  <c:v>926943910.60000002</c:v>
                </c:pt>
                <c:pt idx="82429">
                  <c:v>926955156.10000002</c:v>
                </c:pt>
                <c:pt idx="82430">
                  <c:v>926966401.60000002</c:v>
                </c:pt>
                <c:pt idx="82431">
                  <c:v>926977647.10000002</c:v>
                </c:pt>
                <c:pt idx="82432">
                  <c:v>926988892.60000002</c:v>
                </c:pt>
                <c:pt idx="82433">
                  <c:v>927000138.10000002</c:v>
                </c:pt>
                <c:pt idx="82434">
                  <c:v>927011383.60000002</c:v>
                </c:pt>
                <c:pt idx="82435">
                  <c:v>927022629.10000002</c:v>
                </c:pt>
                <c:pt idx="82436">
                  <c:v>927033874.60000002</c:v>
                </c:pt>
                <c:pt idx="82437">
                  <c:v>927045120.10000002</c:v>
                </c:pt>
                <c:pt idx="82438">
                  <c:v>927056365.60000002</c:v>
                </c:pt>
                <c:pt idx="82439">
                  <c:v>927067611.10000002</c:v>
                </c:pt>
                <c:pt idx="82440">
                  <c:v>927078856.60000002</c:v>
                </c:pt>
                <c:pt idx="82441">
                  <c:v>927090102.10000002</c:v>
                </c:pt>
                <c:pt idx="82442">
                  <c:v>927101347.60000002</c:v>
                </c:pt>
                <c:pt idx="82443">
                  <c:v>927112593.10000002</c:v>
                </c:pt>
                <c:pt idx="82444">
                  <c:v>927123838.60000002</c:v>
                </c:pt>
                <c:pt idx="82445">
                  <c:v>927135084.10000002</c:v>
                </c:pt>
                <c:pt idx="82446">
                  <c:v>927146329.60000002</c:v>
                </c:pt>
                <c:pt idx="82447">
                  <c:v>927157575.10000002</c:v>
                </c:pt>
                <c:pt idx="82448">
                  <c:v>927168820.60000002</c:v>
                </c:pt>
                <c:pt idx="82449">
                  <c:v>927180066.10000002</c:v>
                </c:pt>
                <c:pt idx="82450">
                  <c:v>927191311.60000002</c:v>
                </c:pt>
                <c:pt idx="82451">
                  <c:v>927202557.10000002</c:v>
                </c:pt>
                <c:pt idx="82452">
                  <c:v>927213802.60000002</c:v>
                </c:pt>
                <c:pt idx="82453">
                  <c:v>927225048.10000002</c:v>
                </c:pt>
                <c:pt idx="82454">
                  <c:v>927236293.60000002</c:v>
                </c:pt>
                <c:pt idx="82455">
                  <c:v>927247539.10000002</c:v>
                </c:pt>
                <c:pt idx="82456">
                  <c:v>927258784.60000002</c:v>
                </c:pt>
                <c:pt idx="82457">
                  <c:v>927270030.10000002</c:v>
                </c:pt>
                <c:pt idx="82458">
                  <c:v>927281275.60000002</c:v>
                </c:pt>
                <c:pt idx="82459">
                  <c:v>927292521.10000002</c:v>
                </c:pt>
                <c:pt idx="82460">
                  <c:v>927303766.60000002</c:v>
                </c:pt>
                <c:pt idx="82461">
                  <c:v>927315012.10000002</c:v>
                </c:pt>
                <c:pt idx="82462">
                  <c:v>927326257.60000002</c:v>
                </c:pt>
                <c:pt idx="82463">
                  <c:v>927337503.10000002</c:v>
                </c:pt>
                <c:pt idx="82464">
                  <c:v>927348748.60000002</c:v>
                </c:pt>
                <c:pt idx="82465">
                  <c:v>927359994.10000002</c:v>
                </c:pt>
                <c:pt idx="82466">
                  <c:v>927371239.60000002</c:v>
                </c:pt>
                <c:pt idx="82467">
                  <c:v>927382485.10000002</c:v>
                </c:pt>
                <c:pt idx="82468">
                  <c:v>927393730.60000002</c:v>
                </c:pt>
                <c:pt idx="82469">
                  <c:v>927404976.10000002</c:v>
                </c:pt>
                <c:pt idx="82470">
                  <c:v>927416221.60000002</c:v>
                </c:pt>
                <c:pt idx="82471">
                  <c:v>927427467.10000002</c:v>
                </c:pt>
                <c:pt idx="82472">
                  <c:v>927438712.5</c:v>
                </c:pt>
                <c:pt idx="82473">
                  <c:v>927449958</c:v>
                </c:pt>
                <c:pt idx="82474">
                  <c:v>927461203.5</c:v>
                </c:pt>
                <c:pt idx="82475">
                  <c:v>927472449</c:v>
                </c:pt>
                <c:pt idx="82476">
                  <c:v>927483694.5</c:v>
                </c:pt>
                <c:pt idx="82477">
                  <c:v>927494940</c:v>
                </c:pt>
                <c:pt idx="82478">
                  <c:v>927506185.5</c:v>
                </c:pt>
                <c:pt idx="82479">
                  <c:v>927517431</c:v>
                </c:pt>
                <c:pt idx="82480">
                  <c:v>927528676.5</c:v>
                </c:pt>
                <c:pt idx="82481">
                  <c:v>927539922</c:v>
                </c:pt>
                <c:pt idx="82482">
                  <c:v>927551167.5</c:v>
                </c:pt>
                <c:pt idx="82483">
                  <c:v>927562413</c:v>
                </c:pt>
                <c:pt idx="82484">
                  <c:v>927573658.5</c:v>
                </c:pt>
                <c:pt idx="82485">
                  <c:v>927584904</c:v>
                </c:pt>
                <c:pt idx="82486">
                  <c:v>927596149.5</c:v>
                </c:pt>
                <c:pt idx="82487">
                  <c:v>927607395</c:v>
                </c:pt>
                <c:pt idx="82488">
                  <c:v>927618640.5</c:v>
                </c:pt>
                <c:pt idx="82489">
                  <c:v>927629886</c:v>
                </c:pt>
                <c:pt idx="82490">
                  <c:v>927641131.5</c:v>
                </c:pt>
                <c:pt idx="82491">
                  <c:v>927652377</c:v>
                </c:pt>
                <c:pt idx="82492">
                  <c:v>927663622.5</c:v>
                </c:pt>
                <c:pt idx="82493">
                  <c:v>927674868</c:v>
                </c:pt>
                <c:pt idx="82494">
                  <c:v>927686113.5</c:v>
                </c:pt>
                <c:pt idx="82495">
                  <c:v>927697359</c:v>
                </c:pt>
                <c:pt idx="82496">
                  <c:v>927708604.5</c:v>
                </c:pt>
                <c:pt idx="82497">
                  <c:v>927719850</c:v>
                </c:pt>
                <c:pt idx="82498">
                  <c:v>927731095.5</c:v>
                </c:pt>
                <c:pt idx="82499">
                  <c:v>927742341</c:v>
                </c:pt>
                <c:pt idx="82500">
                  <c:v>927753586.5</c:v>
                </c:pt>
                <c:pt idx="82501">
                  <c:v>927764832</c:v>
                </c:pt>
                <c:pt idx="82502">
                  <c:v>927776077.5</c:v>
                </c:pt>
                <c:pt idx="82503">
                  <c:v>927787323</c:v>
                </c:pt>
                <c:pt idx="82504">
                  <c:v>927798568.5</c:v>
                </c:pt>
                <c:pt idx="82505">
                  <c:v>927809814</c:v>
                </c:pt>
                <c:pt idx="82506">
                  <c:v>927821059.5</c:v>
                </c:pt>
                <c:pt idx="82507">
                  <c:v>927832305</c:v>
                </c:pt>
                <c:pt idx="82508">
                  <c:v>927843550.5</c:v>
                </c:pt>
                <c:pt idx="82509">
                  <c:v>927854796</c:v>
                </c:pt>
                <c:pt idx="82510">
                  <c:v>927866041.5</c:v>
                </c:pt>
                <c:pt idx="82511">
                  <c:v>927877287</c:v>
                </c:pt>
                <c:pt idx="82512">
                  <c:v>927888532.5</c:v>
                </c:pt>
                <c:pt idx="82513">
                  <c:v>927899778</c:v>
                </c:pt>
                <c:pt idx="82514">
                  <c:v>927911023.5</c:v>
                </c:pt>
                <c:pt idx="82515">
                  <c:v>927922269</c:v>
                </c:pt>
                <c:pt idx="82516">
                  <c:v>927933514.5</c:v>
                </c:pt>
                <c:pt idx="82517">
                  <c:v>927944760</c:v>
                </c:pt>
                <c:pt idx="82518">
                  <c:v>927956005.5</c:v>
                </c:pt>
                <c:pt idx="82519">
                  <c:v>927967251</c:v>
                </c:pt>
                <c:pt idx="82520">
                  <c:v>927978496.5</c:v>
                </c:pt>
                <c:pt idx="82521">
                  <c:v>927989742</c:v>
                </c:pt>
                <c:pt idx="82522">
                  <c:v>928000987.5</c:v>
                </c:pt>
                <c:pt idx="82523">
                  <c:v>928012232.89999998</c:v>
                </c:pt>
                <c:pt idx="82524">
                  <c:v>928023478.39999998</c:v>
                </c:pt>
                <c:pt idx="82525">
                  <c:v>928034723.89999998</c:v>
                </c:pt>
                <c:pt idx="82526">
                  <c:v>928045969.39999998</c:v>
                </c:pt>
                <c:pt idx="82527">
                  <c:v>928057214.89999998</c:v>
                </c:pt>
                <c:pt idx="82528">
                  <c:v>928068460.39999998</c:v>
                </c:pt>
                <c:pt idx="82529">
                  <c:v>928079705.89999998</c:v>
                </c:pt>
                <c:pt idx="82530">
                  <c:v>928090951.39999998</c:v>
                </c:pt>
                <c:pt idx="82531">
                  <c:v>928102196.89999998</c:v>
                </c:pt>
                <c:pt idx="82532">
                  <c:v>928113442.39999998</c:v>
                </c:pt>
                <c:pt idx="82533">
                  <c:v>928124687.89999998</c:v>
                </c:pt>
                <c:pt idx="82534">
                  <c:v>928135933.39999998</c:v>
                </c:pt>
                <c:pt idx="82535">
                  <c:v>928147178.89999998</c:v>
                </c:pt>
                <c:pt idx="82536">
                  <c:v>928158424.39999998</c:v>
                </c:pt>
                <c:pt idx="82537">
                  <c:v>928169669.89999998</c:v>
                </c:pt>
                <c:pt idx="82538">
                  <c:v>928180915.39999998</c:v>
                </c:pt>
                <c:pt idx="82539">
                  <c:v>928192160.89999998</c:v>
                </c:pt>
                <c:pt idx="82540">
                  <c:v>928203406.39999998</c:v>
                </c:pt>
                <c:pt idx="82541">
                  <c:v>928214651.89999998</c:v>
                </c:pt>
                <c:pt idx="82542">
                  <c:v>928225897.39999998</c:v>
                </c:pt>
                <c:pt idx="82543">
                  <c:v>928237142.89999998</c:v>
                </c:pt>
                <c:pt idx="82544">
                  <c:v>928248388.39999998</c:v>
                </c:pt>
                <c:pt idx="82545">
                  <c:v>928259633.89999998</c:v>
                </c:pt>
                <c:pt idx="82546">
                  <c:v>928270879.39999998</c:v>
                </c:pt>
                <c:pt idx="82547">
                  <c:v>928282124.89999998</c:v>
                </c:pt>
                <c:pt idx="82548">
                  <c:v>928293370.39999998</c:v>
                </c:pt>
                <c:pt idx="82549">
                  <c:v>928304615.89999998</c:v>
                </c:pt>
                <c:pt idx="82550">
                  <c:v>928315861.39999998</c:v>
                </c:pt>
                <c:pt idx="82551">
                  <c:v>928327106.89999998</c:v>
                </c:pt>
                <c:pt idx="82552">
                  <c:v>928338352.39999998</c:v>
                </c:pt>
                <c:pt idx="82553">
                  <c:v>928349597.89999998</c:v>
                </c:pt>
                <c:pt idx="82554">
                  <c:v>928360843.39999998</c:v>
                </c:pt>
                <c:pt idx="82555">
                  <c:v>928372088.89999998</c:v>
                </c:pt>
                <c:pt idx="82556">
                  <c:v>928383334.39999998</c:v>
                </c:pt>
                <c:pt idx="82557">
                  <c:v>928394579.89999998</c:v>
                </c:pt>
                <c:pt idx="82558">
                  <c:v>928405825.39999998</c:v>
                </c:pt>
                <c:pt idx="82559">
                  <c:v>928417070.89999998</c:v>
                </c:pt>
                <c:pt idx="82560">
                  <c:v>928428316.39999998</c:v>
                </c:pt>
                <c:pt idx="82561">
                  <c:v>928439561.89999998</c:v>
                </c:pt>
                <c:pt idx="82562">
                  <c:v>928450807.39999998</c:v>
                </c:pt>
                <c:pt idx="82563">
                  <c:v>928462052.89999998</c:v>
                </c:pt>
                <c:pt idx="82564">
                  <c:v>928473298.39999998</c:v>
                </c:pt>
                <c:pt idx="82565">
                  <c:v>928484543.89999998</c:v>
                </c:pt>
                <c:pt idx="82566">
                  <c:v>928495789.39999998</c:v>
                </c:pt>
                <c:pt idx="82567">
                  <c:v>928507034.89999998</c:v>
                </c:pt>
                <c:pt idx="82568">
                  <c:v>928518280.39999998</c:v>
                </c:pt>
                <c:pt idx="82569">
                  <c:v>928529525.89999998</c:v>
                </c:pt>
                <c:pt idx="82570">
                  <c:v>928540771.39999998</c:v>
                </c:pt>
                <c:pt idx="82571">
                  <c:v>928552016.89999998</c:v>
                </c:pt>
                <c:pt idx="82572">
                  <c:v>928563262.39999998</c:v>
                </c:pt>
                <c:pt idx="82573">
                  <c:v>928574507.79999995</c:v>
                </c:pt>
                <c:pt idx="82574">
                  <c:v>928585753.29999995</c:v>
                </c:pt>
                <c:pt idx="82575">
                  <c:v>928596998.79999995</c:v>
                </c:pt>
                <c:pt idx="82576">
                  <c:v>928608244.29999995</c:v>
                </c:pt>
                <c:pt idx="82577">
                  <c:v>928619489.79999995</c:v>
                </c:pt>
                <c:pt idx="82578">
                  <c:v>928630735.29999995</c:v>
                </c:pt>
                <c:pt idx="82579">
                  <c:v>928641980.79999995</c:v>
                </c:pt>
                <c:pt idx="82580">
                  <c:v>928653226.29999995</c:v>
                </c:pt>
                <c:pt idx="82581">
                  <c:v>928664471.79999995</c:v>
                </c:pt>
                <c:pt idx="82582">
                  <c:v>928675717.29999995</c:v>
                </c:pt>
                <c:pt idx="82583">
                  <c:v>928686962.79999995</c:v>
                </c:pt>
                <c:pt idx="82584">
                  <c:v>928698208.29999995</c:v>
                </c:pt>
                <c:pt idx="82585">
                  <c:v>928709453.79999995</c:v>
                </c:pt>
                <c:pt idx="82586">
                  <c:v>928720699.29999995</c:v>
                </c:pt>
                <c:pt idx="82587">
                  <c:v>928731944.79999995</c:v>
                </c:pt>
                <c:pt idx="82588">
                  <c:v>928743190.29999995</c:v>
                </c:pt>
                <c:pt idx="82589">
                  <c:v>928754435.79999995</c:v>
                </c:pt>
                <c:pt idx="82590">
                  <c:v>928765681.29999995</c:v>
                </c:pt>
                <c:pt idx="82591">
                  <c:v>928776926.79999995</c:v>
                </c:pt>
                <c:pt idx="82592">
                  <c:v>928788172.29999995</c:v>
                </c:pt>
                <c:pt idx="82593">
                  <c:v>928799417.79999995</c:v>
                </c:pt>
                <c:pt idx="82594">
                  <c:v>928810663.29999995</c:v>
                </c:pt>
                <c:pt idx="82595">
                  <c:v>928821908.79999995</c:v>
                </c:pt>
                <c:pt idx="82596">
                  <c:v>928833154.29999995</c:v>
                </c:pt>
                <c:pt idx="82597">
                  <c:v>928844399.79999995</c:v>
                </c:pt>
                <c:pt idx="82598">
                  <c:v>928855645.29999995</c:v>
                </c:pt>
                <c:pt idx="82599">
                  <c:v>928866890.79999995</c:v>
                </c:pt>
                <c:pt idx="82600">
                  <c:v>928878136.29999995</c:v>
                </c:pt>
                <c:pt idx="82601">
                  <c:v>928889381.79999995</c:v>
                </c:pt>
                <c:pt idx="82602">
                  <c:v>928900627.29999995</c:v>
                </c:pt>
                <c:pt idx="82603">
                  <c:v>928911872.79999995</c:v>
                </c:pt>
                <c:pt idx="82604">
                  <c:v>928923118.29999995</c:v>
                </c:pt>
                <c:pt idx="82605">
                  <c:v>928934363.79999995</c:v>
                </c:pt>
                <c:pt idx="82606">
                  <c:v>928945609.29999995</c:v>
                </c:pt>
                <c:pt idx="82607">
                  <c:v>928956854.79999995</c:v>
                </c:pt>
                <c:pt idx="82608">
                  <c:v>928968100.29999995</c:v>
                </c:pt>
                <c:pt idx="82609">
                  <c:v>928979345.79999995</c:v>
                </c:pt>
                <c:pt idx="82610">
                  <c:v>928990591.29999995</c:v>
                </c:pt>
                <c:pt idx="82611">
                  <c:v>929001836.79999995</c:v>
                </c:pt>
                <c:pt idx="82612">
                  <c:v>929013082.29999995</c:v>
                </c:pt>
                <c:pt idx="82613">
                  <c:v>929024327.79999995</c:v>
                </c:pt>
                <c:pt idx="82614">
                  <c:v>929035573.29999995</c:v>
                </c:pt>
                <c:pt idx="82615">
                  <c:v>929046818.79999995</c:v>
                </c:pt>
                <c:pt idx="82616">
                  <c:v>929058064.29999995</c:v>
                </c:pt>
                <c:pt idx="82617">
                  <c:v>929069309.79999995</c:v>
                </c:pt>
                <c:pt idx="82618">
                  <c:v>929080555.29999995</c:v>
                </c:pt>
                <c:pt idx="82619">
                  <c:v>929091800.79999995</c:v>
                </c:pt>
                <c:pt idx="82620">
                  <c:v>929103046.29999995</c:v>
                </c:pt>
                <c:pt idx="82621">
                  <c:v>929114291.79999995</c:v>
                </c:pt>
                <c:pt idx="82622">
                  <c:v>929125537.29999995</c:v>
                </c:pt>
                <c:pt idx="82623">
                  <c:v>929136782.79999995</c:v>
                </c:pt>
                <c:pt idx="82624">
                  <c:v>929148028.20000005</c:v>
                </c:pt>
                <c:pt idx="82625">
                  <c:v>929159273.70000005</c:v>
                </c:pt>
                <c:pt idx="82626">
                  <c:v>929170519.20000005</c:v>
                </c:pt>
                <c:pt idx="82627">
                  <c:v>929181764.70000005</c:v>
                </c:pt>
                <c:pt idx="82628">
                  <c:v>929193010.20000005</c:v>
                </c:pt>
                <c:pt idx="82629">
                  <c:v>929204255.70000005</c:v>
                </c:pt>
                <c:pt idx="82630">
                  <c:v>929215501.20000005</c:v>
                </c:pt>
                <c:pt idx="82631">
                  <c:v>929226746.70000005</c:v>
                </c:pt>
                <c:pt idx="82632">
                  <c:v>929237992.20000005</c:v>
                </c:pt>
                <c:pt idx="82633">
                  <c:v>929249237.70000005</c:v>
                </c:pt>
                <c:pt idx="82634">
                  <c:v>929260483.20000005</c:v>
                </c:pt>
                <c:pt idx="82635">
                  <c:v>929271728.70000005</c:v>
                </c:pt>
                <c:pt idx="82636">
                  <c:v>929282974.20000005</c:v>
                </c:pt>
                <c:pt idx="82637">
                  <c:v>929294219.70000005</c:v>
                </c:pt>
                <c:pt idx="82638">
                  <c:v>929305465.20000005</c:v>
                </c:pt>
                <c:pt idx="82639">
                  <c:v>929316710.70000005</c:v>
                </c:pt>
                <c:pt idx="82640">
                  <c:v>929327956.20000005</c:v>
                </c:pt>
                <c:pt idx="82641">
                  <c:v>929339201.70000005</c:v>
                </c:pt>
                <c:pt idx="82642">
                  <c:v>929350447.20000005</c:v>
                </c:pt>
                <c:pt idx="82643">
                  <c:v>929361692.70000005</c:v>
                </c:pt>
                <c:pt idx="82644">
                  <c:v>929372938.20000005</c:v>
                </c:pt>
                <c:pt idx="82645">
                  <c:v>929384183.70000005</c:v>
                </c:pt>
                <c:pt idx="82646">
                  <c:v>929395429.20000005</c:v>
                </c:pt>
                <c:pt idx="82647">
                  <c:v>929406674.70000005</c:v>
                </c:pt>
                <c:pt idx="82648">
                  <c:v>929417920.20000005</c:v>
                </c:pt>
                <c:pt idx="82649">
                  <c:v>929429165.70000005</c:v>
                </c:pt>
                <c:pt idx="82650">
                  <c:v>929440411.20000005</c:v>
                </c:pt>
                <c:pt idx="82651">
                  <c:v>929451656.70000005</c:v>
                </c:pt>
                <c:pt idx="82652">
                  <c:v>929462902.20000005</c:v>
                </c:pt>
                <c:pt idx="82653">
                  <c:v>929474147.70000005</c:v>
                </c:pt>
                <c:pt idx="82654">
                  <c:v>929485393.20000005</c:v>
                </c:pt>
                <c:pt idx="82655">
                  <c:v>929496638.70000005</c:v>
                </c:pt>
                <c:pt idx="82656">
                  <c:v>929507884.20000005</c:v>
                </c:pt>
                <c:pt idx="82657">
                  <c:v>929519129.70000005</c:v>
                </c:pt>
                <c:pt idx="82658">
                  <c:v>929530375.20000005</c:v>
                </c:pt>
                <c:pt idx="82659">
                  <c:v>929541620.70000005</c:v>
                </c:pt>
                <c:pt idx="82660">
                  <c:v>929552866.20000005</c:v>
                </c:pt>
                <c:pt idx="82661">
                  <c:v>929564111.70000005</c:v>
                </c:pt>
                <c:pt idx="82662">
                  <c:v>929575357.20000005</c:v>
                </c:pt>
                <c:pt idx="82663">
                  <c:v>929586602.70000005</c:v>
                </c:pt>
                <c:pt idx="82664">
                  <c:v>929597848.20000005</c:v>
                </c:pt>
                <c:pt idx="82665">
                  <c:v>929609093.70000005</c:v>
                </c:pt>
                <c:pt idx="82666">
                  <c:v>929620339.20000005</c:v>
                </c:pt>
                <c:pt idx="82667">
                  <c:v>929631584.70000005</c:v>
                </c:pt>
                <c:pt idx="82668">
                  <c:v>929642830.20000005</c:v>
                </c:pt>
                <c:pt idx="82669">
                  <c:v>929654075.70000005</c:v>
                </c:pt>
                <c:pt idx="82670">
                  <c:v>929665321.20000005</c:v>
                </c:pt>
                <c:pt idx="82671">
                  <c:v>929676566.70000005</c:v>
                </c:pt>
                <c:pt idx="82672">
                  <c:v>929687812.20000005</c:v>
                </c:pt>
                <c:pt idx="82673">
                  <c:v>929699057.70000005</c:v>
                </c:pt>
                <c:pt idx="82674">
                  <c:v>929710303.10000002</c:v>
                </c:pt>
                <c:pt idx="82675">
                  <c:v>929721548.60000002</c:v>
                </c:pt>
                <c:pt idx="82676">
                  <c:v>929732794.10000002</c:v>
                </c:pt>
                <c:pt idx="82677">
                  <c:v>929744039.60000002</c:v>
                </c:pt>
                <c:pt idx="82678">
                  <c:v>929755285.10000002</c:v>
                </c:pt>
                <c:pt idx="82679">
                  <c:v>929766530.60000002</c:v>
                </c:pt>
                <c:pt idx="82680">
                  <c:v>929777776.10000002</c:v>
                </c:pt>
                <c:pt idx="82681">
                  <c:v>929789021.60000002</c:v>
                </c:pt>
                <c:pt idx="82682">
                  <c:v>929800267.10000002</c:v>
                </c:pt>
                <c:pt idx="82683">
                  <c:v>929811512.60000002</c:v>
                </c:pt>
                <c:pt idx="82684">
                  <c:v>929822758.10000002</c:v>
                </c:pt>
                <c:pt idx="82685">
                  <c:v>929834003.60000002</c:v>
                </c:pt>
                <c:pt idx="82686">
                  <c:v>929845249.10000002</c:v>
                </c:pt>
                <c:pt idx="82687">
                  <c:v>929856494.60000002</c:v>
                </c:pt>
                <c:pt idx="82688">
                  <c:v>929867740.10000002</c:v>
                </c:pt>
                <c:pt idx="82689">
                  <c:v>929878985.60000002</c:v>
                </c:pt>
                <c:pt idx="82690">
                  <c:v>929890231.10000002</c:v>
                </c:pt>
                <c:pt idx="82691">
                  <c:v>929901476.60000002</c:v>
                </c:pt>
                <c:pt idx="82692">
                  <c:v>929912722.10000002</c:v>
                </c:pt>
                <c:pt idx="82693">
                  <c:v>929923967.60000002</c:v>
                </c:pt>
                <c:pt idx="82694">
                  <c:v>929935213.10000002</c:v>
                </c:pt>
                <c:pt idx="82695">
                  <c:v>929946458.60000002</c:v>
                </c:pt>
                <c:pt idx="82696">
                  <c:v>929957704.10000002</c:v>
                </c:pt>
                <c:pt idx="82697">
                  <c:v>929968949.60000002</c:v>
                </c:pt>
                <c:pt idx="82698">
                  <c:v>929980195.10000002</c:v>
                </c:pt>
                <c:pt idx="82699">
                  <c:v>929991440.60000002</c:v>
                </c:pt>
                <c:pt idx="82700">
                  <c:v>930002686.10000002</c:v>
                </c:pt>
                <c:pt idx="82701">
                  <c:v>930013931.60000002</c:v>
                </c:pt>
                <c:pt idx="82702">
                  <c:v>930025177.10000002</c:v>
                </c:pt>
                <c:pt idx="82703">
                  <c:v>930036422.60000002</c:v>
                </c:pt>
                <c:pt idx="82704">
                  <c:v>930047668.10000002</c:v>
                </c:pt>
                <c:pt idx="82705">
                  <c:v>930058913.60000002</c:v>
                </c:pt>
                <c:pt idx="82706">
                  <c:v>930070159.10000002</c:v>
                </c:pt>
                <c:pt idx="82707">
                  <c:v>930081404.60000002</c:v>
                </c:pt>
                <c:pt idx="82708">
                  <c:v>930092650.10000002</c:v>
                </c:pt>
                <c:pt idx="82709">
                  <c:v>930103895.60000002</c:v>
                </c:pt>
                <c:pt idx="82710">
                  <c:v>930115141.10000002</c:v>
                </c:pt>
                <c:pt idx="82711">
                  <c:v>930126386.60000002</c:v>
                </c:pt>
                <c:pt idx="82712">
                  <c:v>930137632.10000002</c:v>
                </c:pt>
                <c:pt idx="82713">
                  <c:v>930148877.60000002</c:v>
                </c:pt>
                <c:pt idx="82714">
                  <c:v>930160123.10000002</c:v>
                </c:pt>
                <c:pt idx="82715">
                  <c:v>930171368.60000002</c:v>
                </c:pt>
                <c:pt idx="82716">
                  <c:v>930182614.10000002</c:v>
                </c:pt>
                <c:pt idx="82717">
                  <c:v>930193859.60000002</c:v>
                </c:pt>
                <c:pt idx="82718">
                  <c:v>930205105.10000002</c:v>
                </c:pt>
                <c:pt idx="82719">
                  <c:v>930216350.60000002</c:v>
                </c:pt>
                <c:pt idx="82720">
                  <c:v>930227596.10000002</c:v>
                </c:pt>
                <c:pt idx="82721">
                  <c:v>930238841.60000002</c:v>
                </c:pt>
                <c:pt idx="82722">
                  <c:v>930250087.10000002</c:v>
                </c:pt>
                <c:pt idx="82723">
                  <c:v>930261332.60000002</c:v>
                </c:pt>
                <c:pt idx="82724">
                  <c:v>930272578.10000002</c:v>
                </c:pt>
                <c:pt idx="82725">
                  <c:v>930283823.5</c:v>
                </c:pt>
                <c:pt idx="82726">
                  <c:v>930295069</c:v>
                </c:pt>
                <c:pt idx="82727">
                  <c:v>930306314.5</c:v>
                </c:pt>
                <c:pt idx="82728">
                  <c:v>930317560</c:v>
                </c:pt>
                <c:pt idx="82729">
                  <c:v>930328805.5</c:v>
                </c:pt>
                <c:pt idx="82730">
                  <c:v>930340051</c:v>
                </c:pt>
                <c:pt idx="82731">
                  <c:v>930351296.5</c:v>
                </c:pt>
                <c:pt idx="82732">
                  <c:v>930362542</c:v>
                </c:pt>
                <c:pt idx="82733">
                  <c:v>930373787.5</c:v>
                </c:pt>
                <c:pt idx="82734">
                  <c:v>930385033</c:v>
                </c:pt>
                <c:pt idx="82735">
                  <c:v>930396278.5</c:v>
                </c:pt>
                <c:pt idx="82736">
                  <c:v>930407524</c:v>
                </c:pt>
                <c:pt idx="82737">
                  <c:v>930418769.5</c:v>
                </c:pt>
                <c:pt idx="82738">
                  <c:v>930430015</c:v>
                </c:pt>
                <c:pt idx="82739">
                  <c:v>930441260.5</c:v>
                </c:pt>
                <c:pt idx="82740">
                  <c:v>930452506</c:v>
                </c:pt>
                <c:pt idx="82741">
                  <c:v>930463751.5</c:v>
                </c:pt>
                <c:pt idx="82742">
                  <c:v>930474997</c:v>
                </c:pt>
                <c:pt idx="82743">
                  <c:v>930486242.5</c:v>
                </c:pt>
                <c:pt idx="82744">
                  <c:v>930497488</c:v>
                </c:pt>
                <c:pt idx="82745">
                  <c:v>930508733.5</c:v>
                </c:pt>
                <c:pt idx="82746">
                  <c:v>930519979</c:v>
                </c:pt>
                <c:pt idx="82747">
                  <c:v>930531224.5</c:v>
                </c:pt>
                <c:pt idx="82748">
                  <c:v>930542470</c:v>
                </c:pt>
                <c:pt idx="82749">
                  <c:v>930553715.5</c:v>
                </c:pt>
                <c:pt idx="82750">
                  <c:v>930564961</c:v>
                </c:pt>
                <c:pt idx="82751">
                  <c:v>930576206.5</c:v>
                </c:pt>
                <c:pt idx="82752">
                  <c:v>930587452</c:v>
                </c:pt>
                <c:pt idx="82753">
                  <c:v>930598697.5</c:v>
                </c:pt>
                <c:pt idx="82754">
                  <c:v>930609943</c:v>
                </c:pt>
                <c:pt idx="82755">
                  <c:v>930621188.5</c:v>
                </c:pt>
                <c:pt idx="82756">
                  <c:v>930632434</c:v>
                </c:pt>
                <c:pt idx="82757">
                  <c:v>930643679.5</c:v>
                </c:pt>
                <c:pt idx="82758">
                  <c:v>930654925</c:v>
                </c:pt>
                <c:pt idx="82759">
                  <c:v>930666170.5</c:v>
                </c:pt>
                <c:pt idx="82760">
                  <c:v>930677416</c:v>
                </c:pt>
                <c:pt idx="82761">
                  <c:v>930688661.5</c:v>
                </c:pt>
                <c:pt idx="82762">
                  <c:v>930699907</c:v>
                </c:pt>
                <c:pt idx="82763">
                  <c:v>930711152.5</c:v>
                </c:pt>
                <c:pt idx="82764">
                  <c:v>930722398</c:v>
                </c:pt>
                <c:pt idx="82765">
                  <c:v>930733643.5</c:v>
                </c:pt>
                <c:pt idx="82766">
                  <c:v>930744889</c:v>
                </c:pt>
                <c:pt idx="82767">
                  <c:v>930756134.5</c:v>
                </c:pt>
                <c:pt idx="82768">
                  <c:v>930767380</c:v>
                </c:pt>
                <c:pt idx="82769">
                  <c:v>930778625.5</c:v>
                </c:pt>
                <c:pt idx="82770">
                  <c:v>930789871</c:v>
                </c:pt>
                <c:pt idx="82771">
                  <c:v>930801116.5</c:v>
                </c:pt>
                <c:pt idx="82772">
                  <c:v>930812362</c:v>
                </c:pt>
                <c:pt idx="82773">
                  <c:v>930823607.5</c:v>
                </c:pt>
                <c:pt idx="82774">
                  <c:v>930834853</c:v>
                </c:pt>
                <c:pt idx="82775">
                  <c:v>930846098.39999998</c:v>
                </c:pt>
                <c:pt idx="82776">
                  <c:v>930857343.89999998</c:v>
                </c:pt>
                <c:pt idx="82777">
                  <c:v>930868589.39999998</c:v>
                </c:pt>
                <c:pt idx="82778">
                  <c:v>930879834.89999998</c:v>
                </c:pt>
                <c:pt idx="82779">
                  <c:v>930891080.39999998</c:v>
                </c:pt>
                <c:pt idx="82780">
                  <c:v>930902325.89999998</c:v>
                </c:pt>
                <c:pt idx="82781">
                  <c:v>930913571.39999998</c:v>
                </c:pt>
                <c:pt idx="82782">
                  <c:v>930924816.89999998</c:v>
                </c:pt>
                <c:pt idx="82783">
                  <c:v>930936062.39999998</c:v>
                </c:pt>
                <c:pt idx="82784">
                  <c:v>930947307.89999998</c:v>
                </c:pt>
                <c:pt idx="82785">
                  <c:v>930958553.39999998</c:v>
                </c:pt>
                <c:pt idx="82786">
                  <c:v>930969798.89999998</c:v>
                </c:pt>
                <c:pt idx="82787">
                  <c:v>930981044.39999998</c:v>
                </c:pt>
                <c:pt idx="82788">
                  <c:v>930992289.89999998</c:v>
                </c:pt>
                <c:pt idx="82789">
                  <c:v>931003535.39999998</c:v>
                </c:pt>
                <c:pt idx="82790">
                  <c:v>931014780.89999998</c:v>
                </c:pt>
                <c:pt idx="82791">
                  <c:v>931026026.39999998</c:v>
                </c:pt>
                <c:pt idx="82792">
                  <c:v>931037271.89999998</c:v>
                </c:pt>
                <c:pt idx="82793">
                  <c:v>931048517.39999998</c:v>
                </c:pt>
                <c:pt idx="82794">
                  <c:v>931059762.89999998</c:v>
                </c:pt>
                <c:pt idx="82795">
                  <c:v>931071008.39999998</c:v>
                </c:pt>
                <c:pt idx="82796">
                  <c:v>931082253.89999998</c:v>
                </c:pt>
                <c:pt idx="82797">
                  <c:v>931093499.39999998</c:v>
                </c:pt>
                <c:pt idx="82798">
                  <c:v>931104744.89999998</c:v>
                </c:pt>
                <c:pt idx="82799">
                  <c:v>931115990.39999998</c:v>
                </c:pt>
                <c:pt idx="82800">
                  <c:v>931127235.89999998</c:v>
                </c:pt>
                <c:pt idx="82801">
                  <c:v>931138481.39999998</c:v>
                </c:pt>
                <c:pt idx="82802">
                  <c:v>931149726.89999998</c:v>
                </c:pt>
                <c:pt idx="82803">
                  <c:v>931160972.39999998</c:v>
                </c:pt>
                <c:pt idx="82804">
                  <c:v>931172217.89999998</c:v>
                </c:pt>
                <c:pt idx="82805">
                  <c:v>931183463.39999998</c:v>
                </c:pt>
                <c:pt idx="82806">
                  <c:v>931194708.89999998</c:v>
                </c:pt>
                <c:pt idx="82807">
                  <c:v>931205954.39999998</c:v>
                </c:pt>
                <c:pt idx="82808">
                  <c:v>931217199.89999998</c:v>
                </c:pt>
                <c:pt idx="82809">
                  <c:v>931228445.39999998</c:v>
                </c:pt>
                <c:pt idx="82810">
                  <c:v>931239690.89999998</c:v>
                </c:pt>
                <c:pt idx="82811">
                  <c:v>931250936.39999998</c:v>
                </c:pt>
                <c:pt idx="82812">
                  <c:v>931262181.89999998</c:v>
                </c:pt>
                <c:pt idx="82813">
                  <c:v>931273427.39999998</c:v>
                </c:pt>
                <c:pt idx="82814">
                  <c:v>931284672.89999998</c:v>
                </c:pt>
                <c:pt idx="82815">
                  <c:v>931295918.39999998</c:v>
                </c:pt>
                <c:pt idx="82816">
                  <c:v>931307163.89999998</c:v>
                </c:pt>
                <c:pt idx="82817">
                  <c:v>931318409.39999998</c:v>
                </c:pt>
                <c:pt idx="82818">
                  <c:v>931329654.89999998</c:v>
                </c:pt>
                <c:pt idx="82819">
                  <c:v>931340900.39999998</c:v>
                </c:pt>
                <c:pt idx="82820">
                  <c:v>931352145.89999998</c:v>
                </c:pt>
                <c:pt idx="82821">
                  <c:v>931363391.39999998</c:v>
                </c:pt>
                <c:pt idx="82822">
                  <c:v>931374636.89999998</c:v>
                </c:pt>
                <c:pt idx="82823">
                  <c:v>931385882.39999998</c:v>
                </c:pt>
                <c:pt idx="82824">
                  <c:v>931397127.89999998</c:v>
                </c:pt>
                <c:pt idx="82825">
                  <c:v>931408373.39999998</c:v>
                </c:pt>
                <c:pt idx="82826">
                  <c:v>931419618.79999995</c:v>
                </c:pt>
                <c:pt idx="82827">
                  <c:v>931430864.29999995</c:v>
                </c:pt>
                <c:pt idx="82828">
                  <c:v>931442109.79999995</c:v>
                </c:pt>
                <c:pt idx="82829">
                  <c:v>931453355.29999995</c:v>
                </c:pt>
                <c:pt idx="82830">
                  <c:v>931464600.79999995</c:v>
                </c:pt>
                <c:pt idx="82831">
                  <c:v>931475846.29999995</c:v>
                </c:pt>
                <c:pt idx="82832">
                  <c:v>931487091.79999995</c:v>
                </c:pt>
                <c:pt idx="82833">
                  <c:v>931498337.29999995</c:v>
                </c:pt>
                <c:pt idx="82834">
                  <c:v>931509582.79999995</c:v>
                </c:pt>
                <c:pt idx="82835">
                  <c:v>931520828.29999995</c:v>
                </c:pt>
                <c:pt idx="82836">
                  <c:v>931532073.79999995</c:v>
                </c:pt>
                <c:pt idx="82837">
                  <c:v>931543319.29999995</c:v>
                </c:pt>
                <c:pt idx="82838">
                  <c:v>931554564.79999995</c:v>
                </c:pt>
                <c:pt idx="82839">
                  <c:v>931565810.29999995</c:v>
                </c:pt>
                <c:pt idx="82840">
                  <c:v>931577055.79999995</c:v>
                </c:pt>
                <c:pt idx="82841">
                  <c:v>931588301.29999995</c:v>
                </c:pt>
                <c:pt idx="82842">
                  <c:v>931599546.79999995</c:v>
                </c:pt>
                <c:pt idx="82843">
                  <c:v>931610792.29999995</c:v>
                </c:pt>
                <c:pt idx="82844">
                  <c:v>931622037.79999995</c:v>
                </c:pt>
                <c:pt idx="82845">
                  <c:v>931633283.29999995</c:v>
                </c:pt>
                <c:pt idx="82846">
                  <c:v>931644528.79999995</c:v>
                </c:pt>
                <c:pt idx="82847">
                  <c:v>931655774.29999995</c:v>
                </c:pt>
                <c:pt idx="82848">
                  <c:v>931667019.79999995</c:v>
                </c:pt>
                <c:pt idx="82849">
                  <c:v>931678265.29999995</c:v>
                </c:pt>
                <c:pt idx="82850">
                  <c:v>931689510.79999995</c:v>
                </c:pt>
                <c:pt idx="82851">
                  <c:v>931700756.29999995</c:v>
                </c:pt>
                <c:pt idx="82852">
                  <c:v>931712001.79999995</c:v>
                </c:pt>
                <c:pt idx="82853">
                  <c:v>931723247.29999995</c:v>
                </c:pt>
                <c:pt idx="82854">
                  <c:v>931734492.79999995</c:v>
                </c:pt>
                <c:pt idx="82855">
                  <c:v>931745738.29999995</c:v>
                </c:pt>
                <c:pt idx="82856">
                  <c:v>931756983.79999995</c:v>
                </c:pt>
                <c:pt idx="82857">
                  <c:v>931768229.29999995</c:v>
                </c:pt>
                <c:pt idx="82858">
                  <c:v>931779474.79999995</c:v>
                </c:pt>
                <c:pt idx="82859">
                  <c:v>931790720.29999995</c:v>
                </c:pt>
                <c:pt idx="82860">
                  <c:v>931801965.79999995</c:v>
                </c:pt>
                <c:pt idx="82861">
                  <c:v>931813211.29999995</c:v>
                </c:pt>
                <c:pt idx="82862">
                  <c:v>931824456.79999995</c:v>
                </c:pt>
                <c:pt idx="82863">
                  <c:v>931835702.29999995</c:v>
                </c:pt>
                <c:pt idx="82864">
                  <c:v>931846947.79999995</c:v>
                </c:pt>
                <c:pt idx="82865">
                  <c:v>931858193.29999995</c:v>
                </c:pt>
                <c:pt idx="82866">
                  <c:v>931869438.79999995</c:v>
                </c:pt>
                <c:pt idx="82867">
                  <c:v>931880684.29999995</c:v>
                </c:pt>
                <c:pt idx="82868">
                  <c:v>931891929.79999995</c:v>
                </c:pt>
                <c:pt idx="82869">
                  <c:v>931903175.29999995</c:v>
                </c:pt>
                <c:pt idx="82870">
                  <c:v>931914420.79999995</c:v>
                </c:pt>
                <c:pt idx="82871">
                  <c:v>931925666.29999995</c:v>
                </c:pt>
                <c:pt idx="82872">
                  <c:v>931936911.79999995</c:v>
                </c:pt>
                <c:pt idx="82873">
                  <c:v>931948157.29999995</c:v>
                </c:pt>
                <c:pt idx="82874">
                  <c:v>931959402.79999995</c:v>
                </c:pt>
                <c:pt idx="82875">
                  <c:v>931970648.29999995</c:v>
                </c:pt>
                <c:pt idx="82876">
                  <c:v>931981893.70000005</c:v>
                </c:pt>
                <c:pt idx="82877">
                  <c:v>931993139.20000005</c:v>
                </c:pt>
                <c:pt idx="82878">
                  <c:v>932004384.70000005</c:v>
                </c:pt>
                <c:pt idx="82879">
                  <c:v>932015630.20000005</c:v>
                </c:pt>
                <c:pt idx="82880">
                  <c:v>932026875.70000005</c:v>
                </c:pt>
                <c:pt idx="82881">
                  <c:v>932038121.20000005</c:v>
                </c:pt>
                <c:pt idx="82882">
                  <c:v>932049366.70000005</c:v>
                </c:pt>
                <c:pt idx="82883">
                  <c:v>932060612.20000005</c:v>
                </c:pt>
                <c:pt idx="82884">
                  <c:v>932071857.70000005</c:v>
                </c:pt>
                <c:pt idx="82885">
                  <c:v>932083103.20000005</c:v>
                </c:pt>
                <c:pt idx="82886">
                  <c:v>932094348.70000005</c:v>
                </c:pt>
                <c:pt idx="82887">
                  <c:v>932105594.20000005</c:v>
                </c:pt>
                <c:pt idx="82888">
                  <c:v>932116839.70000005</c:v>
                </c:pt>
                <c:pt idx="82889">
                  <c:v>932128085.20000005</c:v>
                </c:pt>
                <c:pt idx="82890">
                  <c:v>932139330.70000005</c:v>
                </c:pt>
                <c:pt idx="82891">
                  <c:v>932150576.20000005</c:v>
                </c:pt>
                <c:pt idx="82892">
                  <c:v>932161821.70000005</c:v>
                </c:pt>
                <c:pt idx="82893">
                  <c:v>932173067.20000005</c:v>
                </c:pt>
                <c:pt idx="82894">
                  <c:v>932184312.70000005</c:v>
                </c:pt>
                <c:pt idx="82895">
                  <c:v>932195558.20000005</c:v>
                </c:pt>
                <c:pt idx="82896">
                  <c:v>932206803.70000005</c:v>
                </c:pt>
                <c:pt idx="82897">
                  <c:v>932218049.20000005</c:v>
                </c:pt>
                <c:pt idx="82898">
                  <c:v>932229294.70000005</c:v>
                </c:pt>
                <c:pt idx="82899">
                  <c:v>932240540.20000005</c:v>
                </c:pt>
                <c:pt idx="82900">
                  <c:v>932251785.70000005</c:v>
                </c:pt>
                <c:pt idx="82901">
                  <c:v>932263031.20000005</c:v>
                </c:pt>
                <c:pt idx="82902">
                  <c:v>932274276.70000005</c:v>
                </c:pt>
                <c:pt idx="82903">
                  <c:v>932285522.20000005</c:v>
                </c:pt>
                <c:pt idx="82904">
                  <c:v>932296767.70000005</c:v>
                </c:pt>
                <c:pt idx="82905">
                  <c:v>932308013.20000005</c:v>
                </c:pt>
                <c:pt idx="82906">
                  <c:v>932319258.70000005</c:v>
                </c:pt>
                <c:pt idx="82907">
                  <c:v>932330504.20000005</c:v>
                </c:pt>
                <c:pt idx="82908">
                  <c:v>932341749.70000005</c:v>
                </c:pt>
                <c:pt idx="82909">
                  <c:v>932352995.20000005</c:v>
                </c:pt>
                <c:pt idx="82910">
                  <c:v>932364240.70000005</c:v>
                </c:pt>
                <c:pt idx="82911">
                  <c:v>932375486.20000005</c:v>
                </c:pt>
                <c:pt idx="82912">
                  <c:v>932386731.70000005</c:v>
                </c:pt>
                <c:pt idx="82913">
                  <c:v>932397977.20000005</c:v>
                </c:pt>
                <c:pt idx="82914">
                  <c:v>932409222.70000005</c:v>
                </c:pt>
                <c:pt idx="82915">
                  <c:v>932420468.20000005</c:v>
                </c:pt>
                <c:pt idx="82916">
                  <c:v>932431713.70000005</c:v>
                </c:pt>
                <c:pt idx="82917">
                  <c:v>932442959.20000005</c:v>
                </c:pt>
                <c:pt idx="82918">
                  <c:v>932454204.70000005</c:v>
                </c:pt>
                <c:pt idx="82919">
                  <c:v>932465450.20000005</c:v>
                </c:pt>
                <c:pt idx="82920">
                  <c:v>932476695.70000005</c:v>
                </c:pt>
                <c:pt idx="82921">
                  <c:v>932487941.20000005</c:v>
                </c:pt>
                <c:pt idx="82922">
                  <c:v>932499186.70000005</c:v>
                </c:pt>
                <c:pt idx="82923">
                  <c:v>932510432.20000005</c:v>
                </c:pt>
                <c:pt idx="82924">
                  <c:v>932521677.70000005</c:v>
                </c:pt>
                <c:pt idx="82925">
                  <c:v>932532923.20000005</c:v>
                </c:pt>
                <c:pt idx="82926">
                  <c:v>932544168.60000002</c:v>
                </c:pt>
                <c:pt idx="82927">
                  <c:v>932555414.10000002</c:v>
                </c:pt>
                <c:pt idx="82928">
                  <c:v>932566659.60000002</c:v>
                </c:pt>
                <c:pt idx="82929">
                  <c:v>932577905.10000002</c:v>
                </c:pt>
                <c:pt idx="82930">
                  <c:v>932589150.60000002</c:v>
                </c:pt>
                <c:pt idx="82931">
                  <c:v>932600396.10000002</c:v>
                </c:pt>
                <c:pt idx="82932">
                  <c:v>932611641.60000002</c:v>
                </c:pt>
                <c:pt idx="82933">
                  <c:v>932622887.10000002</c:v>
                </c:pt>
                <c:pt idx="82934">
                  <c:v>932634132.60000002</c:v>
                </c:pt>
                <c:pt idx="82935">
                  <c:v>932645378.10000002</c:v>
                </c:pt>
                <c:pt idx="82936">
                  <c:v>932656623.60000002</c:v>
                </c:pt>
                <c:pt idx="82937">
                  <c:v>932667869.10000002</c:v>
                </c:pt>
                <c:pt idx="82938">
                  <c:v>932679114.60000002</c:v>
                </c:pt>
                <c:pt idx="82939">
                  <c:v>932690360.10000002</c:v>
                </c:pt>
                <c:pt idx="82940">
                  <c:v>932701605.60000002</c:v>
                </c:pt>
                <c:pt idx="82941">
                  <c:v>932712851.10000002</c:v>
                </c:pt>
                <c:pt idx="82942">
                  <c:v>932724096.60000002</c:v>
                </c:pt>
                <c:pt idx="82943">
                  <c:v>932735342.10000002</c:v>
                </c:pt>
                <c:pt idx="82944">
                  <c:v>932746587.60000002</c:v>
                </c:pt>
                <c:pt idx="82945">
                  <c:v>932757833.10000002</c:v>
                </c:pt>
                <c:pt idx="82946">
                  <c:v>932769078.60000002</c:v>
                </c:pt>
                <c:pt idx="82947">
                  <c:v>932780324.10000002</c:v>
                </c:pt>
                <c:pt idx="82948">
                  <c:v>932791569.60000002</c:v>
                </c:pt>
                <c:pt idx="82949">
                  <c:v>932802815.10000002</c:v>
                </c:pt>
                <c:pt idx="82950">
                  <c:v>932814060.60000002</c:v>
                </c:pt>
                <c:pt idx="82951">
                  <c:v>932825306.10000002</c:v>
                </c:pt>
                <c:pt idx="82952">
                  <c:v>932836551.60000002</c:v>
                </c:pt>
                <c:pt idx="82953">
                  <c:v>932847797.10000002</c:v>
                </c:pt>
                <c:pt idx="82954">
                  <c:v>932859042.60000002</c:v>
                </c:pt>
                <c:pt idx="82955">
                  <c:v>932870288.10000002</c:v>
                </c:pt>
                <c:pt idx="82956">
                  <c:v>932881533.60000002</c:v>
                </c:pt>
                <c:pt idx="82957">
                  <c:v>932892779.10000002</c:v>
                </c:pt>
                <c:pt idx="82958">
                  <c:v>932904024.60000002</c:v>
                </c:pt>
                <c:pt idx="82959">
                  <c:v>932915270.10000002</c:v>
                </c:pt>
                <c:pt idx="82960">
                  <c:v>932926515.60000002</c:v>
                </c:pt>
                <c:pt idx="82961">
                  <c:v>932937761.10000002</c:v>
                </c:pt>
                <c:pt idx="82962">
                  <c:v>932949006.60000002</c:v>
                </c:pt>
                <c:pt idx="82963">
                  <c:v>932960252.10000002</c:v>
                </c:pt>
                <c:pt idx="82964">
                  <c:v>932971497.60000002</c:v>
                </c:pt>
                <c:pt idx="82965">
                  <c:v>932982743.10000002</c:v>
                </c:pt>
                <c:pt idx="82966">
                  <c:v>932993988.60000002</c:v>
                </c:pt>
                <c:pt idx="82967">
                  <c:v>933005234.10000002</c:v>
                </c:pt>
                <c:pt idx="82968">
                  <c:v>933016479.60000002</c:v>
                </c:pt>
                <c:pt idx="82969">
                  <c:v>933027725.10000002</c:v>
                </c:pt>
                <c:pt idx="82970">
                  <c:v>933038970.60000002</c:v>
                </c:pt>
                <c:pt idx="82971">
                  <c:v>933050216.10000002</c:v>
                </c:pt>
                <c:pt idx="82972">
                  <c:v>933061461.60000002</c:v>
                </c:pt>
                <c:pt idx="82973">
                  <c:v>933072707.10000002</c:v>
                </c:pt>
                <c:pt idx="82974">
                  <c:v>933083952.60000002</c:v>
                </c:pt>
                <c:pt idx="82975">
                  <c:v>933095198.10000002</c:v>
                </c:pt>
                <c:pt idx="82976">
                  <c:v>933106443.60000002</c:v>
                </c:pt>
                <c:pt idx="82977">
                  <c:v>933117689</c:v>
                </c:pt>
                <c:pt idx="82978">
                  <c:v>933128934.5</c:v>
                </c:pt>
                <c:pt idx="82979">
                  <c:v>933140180</c:v>
                </c:pt>
                <c:pt idx="82980">
                  <c:v>933151425.5</c:v>
                </c:pt>
                <c:pt idx="82981">
                  <c:v>933162671</c:v>
                </c:pt>
                <c:pt idx="82982">
                  <c:v>933173916.5</c:v>
                </c:pt>
                <c:pt idx="82983">
                  <c:v>933185162</c:v>
                </c:pt>
                <c:pt idx="82984">
                  <c:v>933196407.5</c:v>
                </c:pt>
                <c:pt idx="82985">
                  <c:v>933207653</c:v>
                </c:pt>
                <c:pt idx="82986">
                  <c:v>933218898.5</c:v>
                </c:pt>
                <c:pt idx="82987">
                  <c:v>933230144</c:v>
                </c:pt>
                <c:pt idx="82988">
                  <c:v>933241389.5</c:v>
                </c:pt>
                <c:pt idx="82989">
                  <c:v>933252635</c:v>
                </c:pt>
                <c:pt idx="82990">
                  <c:v>933263880.5</c:v>
                </c:pt>
                <c:pt idx="82991">
                  <c:v>933275126</c:v>
                </c:pt>
                <c:pt idx="82992">
                  <c:v>933286371.5</c:v>
                </c:pt>
                <c:pt idx="82993">
                  <c:v>933297617</c:v>
                </c:pt>
                <c:pt idx="82994">
                  <c:v>933308862.5</c:v>
                </c:pt>
                <c:pt idx="82995">
                  <c:v>933320108</c:v>
                </c:pt>
                <c:pt idx="82996">
                  <c:v>933331353.5</c:v>
                </c:pt>
                <c:pt idx="82997">
                  <c:v>933342599</c:v>
                </c:pt>
                <c:pt idx="82998">
                  <c:v>933353844.5</c:v>
                </c:pt>
                <c:pt idx="82999">
                  <c:v>933365090</c:v>
                </c:pt>
                <c:pt idx="83000">
                  <c:v>933376335.5</c:v>
                </c:pt>
                <c:pt idx="83001">
                  <c:v>933387581</c:v>
                </c:pt>
                <c:pt idx="83002">
                  <c:v>933398826.5</c:v>
                </c:pt>
                <c:pt idx="83003">
                  <c:v>933410072</c:v>
                </c:pt>
                <c:pt idx="83004">
                  <c:v>933421317.5</c:v>
                </c:pt>
                <c:pt idx="83005">
                  <c:v>933432563</c:v>
                </c:pt>
                <c:pt idx="83006">
                  <c:v>933443808.5</c:v>
                </c:pt>
                <c:pt idx="83007">
                  <c:v>933455054</c:v>
                </c:pt>
                <c:pt idx="83008">
                  <c:v>933466299.5</c:v>
                </c:pt>
                <c:pt idx="83009">
                  <c:v>933477545</c:v>
                </c:pt>
                <c:pt idx="83010">
                  <c:v>933488790.5</c:v>
                </c:pt>
                <c:pt idx="83011">
                  <c:v>933500036</c:v>
                </c:pt>
                <c:pt idx="83012">
                  <c:v>933511281.5</c:v>
                </c:pt>
                <c:pt idx="83013">
                  <c:v>933522527</c:v>
                </c:pt>
                <c:pt idx="83014">
                  <c:v>933533772.5</c:v>
                </c:pt>
                <c:pt idx="83015">
                  <c:v>933545018</c:v>
                </c:pt>
                <c:pt idx="83016">
                  <c:v>933556263.5</c:v>
                </c:pt>
                <c:pt idx="83017">
                  <c:v>933567509</c:v>
                </c:pt>
                <c:pt idx="83018">
                  <c:v>933578754.5</c:v>
                </c:pt>
                <c:pt idx="83019">
                  <c:v>933590000</c:v>
                </c:pt>
                <c:pt idx="83020">
                  <c:v>933601245.5</c:v>
                </c:pt>
                <c:pt idx="83021">
                  <c:v>933612491</c:v>
                </c:pt>
                <c:pt idx="83022">
                  <c:v>933623736.5</c:v>
                </c:pt>
                <c:pt idx="83023">
                  <c:v>933634982</c:v>
                </c:pt>
                <c:pt idx="83024">
                  <c:v>933646227.5</c:v>
                </c:pt>
                <c:pt idx="83025">
                  <c:v>933657473</c:v>
                </c:pt>
                <c:pt idx="83026">
                  <c:v>933668718.5</c:v>
                </c:pt>
                <c:pt idx="83027">
                  <c:v>933679963.89999998</c:v>
                </c:pt>
                <c:pt idx="83028">
                  <c:v>933691209.39999998</c:v>
                </c:pt>
                <c:pt idx="83029">
                  <c:v>933702454.89999998</c:v>
                </c:pt>
                <c:pt idx="83030">
                  <c:v>933713700.39999998</c:v>
                </c:pt>
                <c:pt idx="83031">
                  <c:v>933724945.89999998</c:v>
                </c:pt>
                <c:pt idx="83032">
                  <c:v>933736191.39999998</c:v>
                </c:pt>
                <c:pt idx="83033">
                  <c:v>933747436.89999998</c:v>
                </c:pt>
                <c:pt idx="83034">
                  <c:v>933758682.39999998</c:v>
                </c:pt>
                <c:pt idx="83035">
                  <c:v>933769927.89999998</c:v>
                </c:pt>
                <c:pt idx="83036">
                  <c:v>933781173.39999998</c:v>
                </c:pt>
                <c:pt idx="83037">
                  <c:v>933792418.89999998</c:v>
                </c:pt>
                <c:pt idx="83038">
                  <c:v>933803664.39999998</c:v>
                </c:pt>
                <c:pt idx="83039">
                  <c:v>933814909.89999998</c:v>
                </c:pt>
                <c:pt idx="83040">
                  <c:v>933826155.39999998</c:v>
                </c:pt>
                <c:pt idx="83041">
                  <c:v>933837400.89999998</c:v>
                </c:pt>
                <c:pt idx="83042">
                  <c:v>933848646.39999998</c:v>
                </c:pt>
                <c:pt idx="83043">
                  <c:v>933859891.89999998</c:v>
                </c:pt>
                <c:pt idx="83044">
                  <c:v>933871137.39999998</c:v>
                </c:pt>
                <c:pt idx="83045">
                  <c:v>933882382.89999998</c:v>
                </c:pt>
                <c:pt idx="83046">
                  <c:v>933893628.39999998</c:v>
                </c:pt>
                <c:pt idx="83047">
                  <c:v>933904873.89999998</c:v>
                </c:pt>
                <c:pt idx="83048">
                  <c:v>933916119.39999998</c:v>
                </c:pt>
                <c:pt idx="83049">
                  <c:v>933927364.89999998</c:v>
                </c:pt>
                <c:pt idx="83050">
                  <c:v>933938610.39999998</c:v>
                </c:pt>
                <c:pt idx="83051">
                  <c:v>933949855.89999998</c:v>
                </c:pt>
                <c:pt idx="83052">
                  <c:v>933961101.39999998</c:v>
                </c:pt>
                <c:pt idx="83053">
                  <c:v>933972346.89999998</c:v>
                </c:pt>
                <c:pt idx="83054">
                  <c:v>933983592.39999998</c:v>
                </c:pt>
                <c:pt idx="83055">
                  <c:v>933994837.89999998</c:v>
                </c:pt>
                <c:pt idx="83056">
                  <c:v>934006083.39999998</c:v>
                </c:pt>
                <c:pt idx="83057">
                  <c:v>934017328.89999998</c:v>
                </c:pt>
                <c:pt idx="83058">
                  <c:v>934028574.39999998</c:v>
                </c:pt>
                <c:pt idx="83059">
                  <c:v>934039819.89999998</c:v>
                </c:pt>
                <c:pt idx="83060">
                  <c:v>934051065.39999998</c:v>
                </c:pt>
                <c:pt idx="83061">
                  <c:v>934062310.89999998</c:v>
                </c:pt>
                <c:pt idx="83062">
                  <c:v>934073556.39999998</c:v>
                </c:pt>
                <c:pt idx="83063">
                  <c:v>934084801.89999998</c:v>
                </c:pt>
                <c:pt idx="83064">
                  <c:v>934096047.39999998</c:v>
                </c:pt>
                <c:pt idx="83065">
                  <c:v>934107292.89999998</c:v>
                </c:pt>
                <c:pt idx="83066">
                  <c:v>934118538.39999998</c:v>
                </c:pt>
                <c:pt idx="83067">
                  <c:v>934129783.89999998</c:v>
                </c:pt>
                <c:pt idx="83068">
                  <c:v>934141029.39999998</c:v>
                </c:pt>
                <c:pt idx="83069">
                  <c:v>934152274.89999998</c:v>
                </c:pt>
                <c:pt idx="83070">
                  <c:v>934163520.39999998</c:v>
                </c:pt>
                <c:pt idx="83071">
                  <c:v>934174765.89999998</c:v>
                </c:pt>
                <c:pt idx="83072">
                  <c:v>934186011.39999998</c:v>
                </c:pt>
                <c:pt idx="83073">
                  <c:v>934197256.89999998</c:v>
                </c:pt>
                <c:pt idx="83074">
                  <c:v>934208502.39999998</c:v>
                </c:pt>
                <c:pt idx="83075">
                  <c:v>934219747.89999998</c:v>
                </c:pt>
                <c:pt idx="83076">
                  <c:v>934230993.39999998</c:v>
                </c:pt>
                <c:pt idx="83077">
                  <c:v>934242238.89999998</c:v>
                </c:pt>
                <c:pt idx="83078">
                  <c:v>934253484.29999995</c:v>
                </c:pt>
                <c:pt idx="83079">
                  <c:v>934264729.79999995</c:v>
                </c:pt>
                <c:pt idx="83080">
                  <c:v>934275975.29999995</c:v>
                </c:pt>
                <c:pt idx="83081">
                  <c:v>934287220.79999995</c:v>
                </c:pt>
                <c:pt idx="83082">
                  <c:v>934298466.29999995</c:v>
                </c:pt>
                <c:pt idx="83083">
                  <c:v>934309711.79999995</c:v>
                </c:pt>
                <c:pt idx="83084">
                  <c:v>934320957.29999995</c:v>
                </c:pt>
                <c:pt idx="83085">
                  <c:v>934332202.79999995</c:v>
                </c:pt>
                <c:pt idx="83086">
                  <c:v>934343448.29999995</c:v>
                </c:pt>
                <c:pt idx="83087">
                  <c:v>934354693.79999995</c:v>
                </c:pt>
                <c:pt idx="83088">
                  <c:v>934365939.29999995</c:v>
                </c:pt>
                <c:pt idx="83089">
                  <c:v>934377184.79999995</c:v>
                </c:pt>
                <c:pt idx="83090">
                  <c:v>934388430.29999995</c:v>
                </c:pt>
                <c:pt idx="83091">
                  <c:v>934399675.79999995</c:v>
                </c:pt>
                <c:pt idx="83092">
                  <c:v>934410921.29999995</c:v>
                </c:pt>
                <c:pt idx="83093">
                  <c:v>934422166.79999995</c:v>
                </c:pt>
                <c:pt idx="83094">
                  <c:v>934433412.29999995</c:v>
                </c:pt>
                <c:pt idx="83095">
                  <c:v>934444657.79999995</c:v>
                </c:pt>
                <c:pt idx="83096">
                  <c:v>934455903.29999995</c:v>
                </c:pt>
                <c:pt idx="83097">
                  <c:v>934467148.79999995</c:v>
                </c:pt>
                <c:pt idx="83098">
                  <c:v>934478394.29999995</c:v>
                </c:pt>
                <c:pt idx="83099">
                  <c:v>934489639.79999995</c:v>
                </c:pt>
                <c:pt idx="83100">
                  <c:v>934500885.29999995</c:v>
                </c:pt>
                <c:pt idx="83101">
                  <c:v>934512130.79999995</c:v>
                </c:pt>
                <c:pt idx="83102">
                  <c:v>934523376.29999995</c:v>
                </c:pt>
                <c:pt idx="83103">
                  <c:v>934534621.79999995</c:v>
                </c:pt>
                <c:pt idx="83104">
                  <c:v>934545867.29999995</c:v>
                </c:pt>
                <c:pt idx="83105">
                  <c:v>934557112.79999995</c:v>
                </c:pt>
                <c:pt idx="83106">
                  <c:v>934568358.29999995</c:v>
                </c:pt>
                <c:pt idx="83107">
                  <c:v>934579603.79999995</c:v>
                </c:pt>
                <c:pt idx="83108">
                  <c:v>934590849.29999995</c:v>
                </c:pt>
                <c:pt idx="83109">
                  <c:v>934602094.79999995</c:v>
                </c:pt>
                <c:pt idx="83110">
                  <c:v>934613340.29999995</c:v>
                </c:pt>
                <c:pt idx="83111">
                  <c:v>934624585.79999995</c:v>
                </c:pt>
                <c:pt idx="83112">
                  <c:v>934635831.29999995</c:v>
                </c:pt>
                <c:pt idx="83113">
                  <c:v>934647076.79999995</c:v>
                </c:pt>
                <c:pt idx="83114">
                  <c:v>934658322.29999995</c:v>
                </c:pt>
                <c:pt idx="83115">
                  <c:v>934669567.79999995</c:v>
                </c:pt>
                <c:pt idx="83116">
                  <c:v>934680813.29999995</c:v>
                </c:pt>
                <c:pt idx="83117">
                  <c:v>934692058.79999995</c:v>
                </c:pt>
                <c:pt idx="83118">
                  <c:v>934703304.29999995</c:v>
                </c:pt>
                <c:pt idx="83119">
                  <c:v>934714549.79999995</c:v>
                </c:pt>
                <c:pt idx="83120">
                  <c:v>934725795.29999995</c:v>
                </c:pt>
                <c:pt idx="83121">
                  <c:v>934737040.79999995</c:v>
                </c:pt>
                <c:pt idx="83122">
                  <c:v>934748286.29999995</c:v>
                </c:pt>
                <c:pt idx="83123">
                  <c:v>934759531.79999995</c:v>
                </c:pt>
                <c:pt idx="83124">
                  <c:v>934770777.29999995</c:v>
                </c:pt>
                <c:pt idx="83125">
                  <c:v>934782022.79999995</c:v>
                </c:pt>
                <c:pt idx="83126">
                  <c:v>934793268.29999995</c:v>
                </c:pt>
                <c:pt idx="83127">
                  <c:v>934804513.79999995</c:v>
                </c:pt>
                <c:pt idx="83128">
                  <c:v>934815759.20000005</c:v>
                </c:pt>
                <c:pt idx="83129">
                  <c:v>934827004.70000005</c:v>
                </c:pt>
                <c:pt idx="83130">
                  <c:v>934838250.20000005</c:v>
                </c:pt>
                <c:pt idx="83131">
                  <c:v>934849495.70000005</c:v>
                </c:pt>
                <c:pt idx="83132">
                  <c:v>934860741.20000005</c:v>
                </c:pt>
                <c:pt idx="83133">
                  <c:v>934871986.70000005</c:v>
                </c:pt>
                <c:pt idx="83134">
                  <c:v>934883232.20000005</c:v>
                </c:pt>
                <c:pt idx="83135">
                  <c:v>934894477.70000005</c:v>
                </c:pt>
                <c:pt idx="83136">
                  <c:v>934905723.20000005</c:v>
                </c:pt>
                <c:pt idx="83137">
                  <c:v>934916968.70000005</c:v>
                </c:pt>
                <c:pt idx="83138">
                  <c:v>934928214.20000005</c:v>
                </c:pt>
                <c:pt idx="83139">
                  <c:v>934939459.70000005</c:v>
                </c:pt>
                <c:pt idx="83140">
                  <c:v>934950705.20000005</c:v>
                </c:pt>
                <c:pt idx="83141">
                  <c:v>934961950.70000005</c:v>
                </c:pt>
                <c:pt idx="83142">
                  <c:v>934973196.20000005</c:v>
                </c:pt>
                <c:pt idx="83143">
                  <c:v>934984441.70000005</c:v>
                </c:pt>
                <c:pt idx="83144">
                  <c:v>934995687.20000005</c:v>
                </c:pt>
                <c:pt idx="83145">
                  <c:v>935006932.70000005</c:v>
                </c:pt>
                <c:pt idx="83146">
                  <c:v>935018178.20000005</c:v>
                </c:pt>
                <c:pt idx="83147">
                  <c:v>935029423.70000005</c:v>
                </c:pt>
                <c:pt idx="83148">
                  <c:v>935040669.20000005</c:v>
                </c:pt>
                <c:pt idx="83149">
                  <c:v>935051914.70000005</c:v>
                </c:pt>
                <c:pt idx="83150">
                  <c:v>935063160.20000005</c:v>
                </c:pt>
                <c:pt idx="83151">
                  <c:v>935074405.70000005</c:v>
                </c:pt>
                <c:pt idx="83152">
                  <c:v>935085651.20000005</c:v>
                </c:pt>
                <c:pt idx="83153">
                  <c:v>935096896.70000005</c:v>
                </c:pt>
                <c:pt idx="83154">
                  <c:v>935108142.20000005</c:v>
                </c:pt>
                <c:pt idx="83155">
                  <c:v>935119387.70000005</c:v>
                </c:pt>
                <c:pt idx="83156">
                  <c:v>935130633.20000005</c:v>
                </c:pt>
                <c:pt idx="83157">
                  <c:v>935141878.70000005</c:v>
                </c:pt>
                <c:pt idx="83158">
                  <c:v>935153124.20000005</c:v>
                </c:pt>
                <c:pt idx="83159">
                  <c:v>935164369.70000005</c:v>
                </c:pt>
                <c:pt idx="83160">
                  <c:v>935175615.20000005</c:v>
                </c:pt>
                <c:pt idx="83161">
                  <c:v>935186860.70000005</c:v>
                </c:pt>
                <c:pt idx="83162">
                  <c:v>935198106.20000005</c:v>
                </c:pt>
                <c:pt idx="83163">
                  <c:v>935209351.70000005</c:v>
                </c:pt>
                <c:pt idx="83164">
                  <c:v>935220597.20000005</c:v>
                </c:pt>
                <c:pt idx="83165">
                  <c:v>935231842.70000005</c:v>
                </c:pt>
                <c:pt idx="83166">
                  <c:v>935243088.20000005</c:v>
                </c:pt>
                <c:pt idx="83167">
                  <c:v>935254333.70000005</c:v>
                </c:pt>
                <c:pt idx="83168">
                  <c:v>935265579.20000005</c:v>
                </c:pt>
                <c:pt idx="83169">
                  <c:v>935276824.70000005</c:v>
                </c:pt>
                <c:pt idx="83170">
                  <c:v>935288070.20000005</c:v>
                </c:pt>
                <c:pt idx="83171">
                  <c:v>935299315.70000005</c:v>
                </c:pt>
                <c:pt idx="83172">
                  <c:v>935310561.20000005</c:v>
                </c:pt>
                <c:pt idx="83173">
                  <c:v>935321806.70000005</c:v>
                </c:pt>
                <c:pt idx="83174">
                  <c:v>935333052.20000005</c:v>
                </c:pt>
                <c:pt idx="83175">
                  <c:v>935344297.70000005</c:v>
                </c:pt>
                <c:pt idx="83176">
                  <c:v>935355543.20000005</c:v>
                </c:pt>
                <c:pt idx="83177">
                  <c:v>935366788.70000005</c:v>
                </c:pt>
                <c:pt idx="83178">
                  <c:v>935378034.20000005</c:v>
                </c:pt>
                <c:pt idx="83179">
                  <c:v>935389279.60000002</c:v>
                </c:pt>
                <c:pt idx="83180">
                  <c:v>935400525.10000002</c:v>
                </c:pt>
                <c:pt idx="83181">
                  <c:v>935411770.60000002</c:v>
                </c:pt>
                <c:pt idx="83182">
                  <c:v>935423016.10000002</c:v>
                </c:pt>
                <c:pt idx="83183">
                  <c:v>935434261.60000002</c:v>
                </c:pt>
                <c:pt idx="83184">
                  <c:v>935445507.10000002</c:v>
                </c:pt>
                <c:pt idx="83185">
                  <c:v>935456752.60000002</c:v>
                </c:pt>
                <c:pt idx="83186">
                  <c:v>935467998.10000002</c:v>
                </c:pt>
                <c:pt idx="83187">
                  <c:v>935479243.60000002</c:v>
                </c:pt>
                <c:pt idx="83188">
                  <c:v>935490489.10000002</c:v>
                </c:pt>
                <c:pt idx="83189">
                  <c:v>935501734.60000002</c:v>
                </c:pt>
                <c:pt idx="83190">
                  <c:v>935512980.10000002</c:v>
                </c:pt>
                <c:pt idx="83191">
                  <c:v>935524225.60000002</c:v>
                </c:pt>
                <c:pt idx="83192">
                  <c:v>935535471.10000002</c:v>
                </c:pt>
                <c:pt idx="83193">
                  <c:v>935546716.60000002</c:v>
                </c:pt>
                <c:pt idx="83194">
                  <c:v>935557962.10000002</c:v>
                </c:pt>
                <c:pt idx="83195">
                  <c:v>935569207.60000002</c:v>
                </c:pt>
                <c:pt idx="83196">
                  <c:v>935580453.10000002</c:v>
                </c:pt>
                <c:pt idx="83197">
                  <c:v>935591698.60000002</c:v>
                </c:pt>
                <c:pt idx="83198">
                  <c:v>935602944.10000002</c:v>
                </c:pt>
                <c:pt idx="83199">
                  <c:v>935614189.60000002</c:v>
                </c:pt>
                <c:pt idx="83200">
                  <c:v>935625435.10000002</c:v>
                </c:pt>
                <c:pt idx="83201">
                  <c:v>935636680.60000002</c:v>
                </c:pt>
                <c:pt idx="83202">
                  <c:v>935647926.10000002</c:v>
                </c:pt>
                <c:pt idx="83203">
                  <c:v>935659171.60000002</c:v>
                </c:pt>
                <c:pt idx="83204">
                  <c:v>935670417.10000002</c:v>
                </c:pt>
                <c:pt idx="83205">
                  <c:v>935681662.60000002</c:v>
                </c:pt>
                <c:pt idx="83206">
                  <c:v>935692908.10000002</c:v>
                </c:pt>
                <c:pt idx="83207">
                  <c:v>935704153.60000002</c:v>
                </c:pt>
                <c:pt idx="83208">
                  <c:v>935715399.10000002</c:v>
                </c:pt>
                <c:pt idx="83209">
                  <c:v>935726644.60000002</c:v>
                </c:pt>
                <c:pt idx="83210">
                  <c:v>935737890.10000002</c:v>
                </c:pt>
                <c:pt idx="83211">
                  <c:v>935749135.60000002</c:v>
                </c:pt>
                <c:pt idx="83212">
                  <c:v>935760381.10000002</c:v>
                </c:pt>
                <c:pt idx="83213">
                  <c:v>935771626.60000002</c:v>
                </c:pt>
                <c:pt idx="83214">
                  <c:v>935782872.10000002</c:v>
                </c:pt>
                <c:pt idx="83215">
                  <c:v>935794117.60000002</c:v>
                </c:pt>
                <c:pt idx="83216">
                  <c:v>935805363.10000002</c:v>
                </c:pt>
                <c:pt idx="83217">
                  <c:v>935816608.60000002</c:v>
                </c:pt>
                <c:pt idx="83218">
                  <c:v>935827854.10000002</c:v>
                </c:pt>
                <c:pt idx="83219">
                  <c:v>935839099.60000002</c:v>
                </c:pt>
                <c:pt idx="83220">
                  <c:v>935850345.10000002</c:v>
                </c:pt>
                <c:pt idx="83221">
                  <c:v>935861590.60000002</c:v>
                </c:pt>
                <c:pt idx="83222">
                  <c:v>935872836.10000002</c:v>
                </c:pt>
                <c:pt idx="83223">
                  <c:v>935884081.60000002</c:v>
                </c:pt>
                <c:pt idx="83224">
                  <c:v>935895327.10000002</c:v>
                </c:pt>
                <c:pt idx="83225">
                  <c:v>935906572.60000002</c:v>
                </c:pt>
                <c:pt idx="83226">
                  <c:v>935917818.10000002</c:v>
                </c:pt>
                <c:pt idx="83227">
                  <c:v>935929063.60000002</c:v>
                </c:pt>
                <c:pt idx="83228">
                  <c:v>935940309.10000002</c:v>
                </c:pt>
                <c:pt idx="83229">
                  <c:v>935951554.5</c:v>
                </c:pt>
                <c:pt idx="83230">
                  <c:v>935962800</c:v>
                </c:pt>
                <c:pt idx="83231">
                  <c:v>935974045.5</c:v>
                </c:pt>
                <c:pt idx="83232">
                  <c:v>935985291</c:v>
                </c:pt>
                <c:pt idx="83233">
                  <c:v>935996536.5</c:v>
                </c:pt>
                <c:pt idx="83234">
                  <c:v>936007782</c:v>
                </c:pt>
                <c:pt idx="83235">
                  <c:v>936019027.5</c:v>
                </c:pt>
                <c:pt idx="83236">
                  <c:v>936030273</c:v>
                </c:pt>
                <c:pt idx="83237">
                  <c:v>936041518.5</c:v>
                </c:pt>
                <c:pt idx="83238">
                  <c:v>936052764</c:v>
                </c:pt>
                <c:pt idx="83239">
                  <c:v>936064009.5</c:v>
                </c:pt>
                <c:pt idx="83240">
                  <c:v>936075255</c:v>
                </c:pt>
                <c:pt idx="83241">
                  <c:v>936086500.5</c:v>
                </c:pt>
                <c:pt idx="83242">
                  <c:v>936097746</c:v>
                </c:pt>
                <c:pt idx="83243">
                  <c:v>936108991.5</c:v>
                </c:pt>
                <c:pt idx="83244">
                  <c:v>936120237</c:v>
                </c:pt>
                <c:pt idx="83245">
                  <c:v>936131482.5</c:v>
                </c:pt>
                <c:pt idx="83246">
                  <c:v>936142728</c:v>
                </c:pt>
                <c:pt idx="83247">
                  <c:v>936153973.5</c:v>
                </c:pt>
                <c:pt idx="83248">
                  <c:v>936165219</c:v>
                </c:pt>
                <c:pt idx="83249">
                  <c:v>936176464.5</c:v>
                </c:pt>
                <c:pt idx="83250">
                  <c:v>936187710</c:v>
                </c:pt>
                <c:pt idx="83251">
                  <c:v>936198955.5</c:v>
                </c:pt>
                <c:pt idx="83252">
                  <c:v>936210201</c:v>
                </c:pt>
                <c:pt idx="83253">
                  <c:v>936221446.5</c:v>
                </c:pt>
                <c:pt idx="83254">
                  <c:v>936232692</c:v>
                </c:pt>
                <c:pt idx="83255">
                  <c:v>936243937.5</c:v>
                </c:pt>
                <c:pt idx="83256">
                  <c:v>936255183</c:v>
                </c:pt>
                <c:pt idx="83257">
                  <c:v>936266428.5</c:v>
                </c:pt>
                <c:pt idx="83258">
                  <c:v>936277674</c:v>
                </c:pt>
                <c:pt idx="83259">
                  <c:v>936288919.5</c:v>
                </c:pt>
                <c:pt idx="83260">
                  <c:v>936300165</c:v>
                </c:pt>
                <c:pt idx="83261">
                  <c:v>936311410.5</c:v>
                </c:pt>
                <c:pt idx="83262">
                  <c:v>936322656</c:v>
                </c:pt>
                <c:pt idx="83263">
                  <c:v>936333901.5</c:v>
                </c:pt>
                <c:pt idx="83264">
                  <c:v>936345147</c:v>
                </c:pt>
                <c:pt idx="83265">
                  <c:v>936356392.5</c:v>
                </c:pt>
                <c:pt idx="83266">
                  <c:v>936367638</c:v>
                </c:pt>
                <c:pt idx="83267">
                  <c:v>936378883.5</c:v>
                </c:pt>
                <c:pt idx="83268">
                  <c:v>936390129</c:v>
                </c:pt>
                <c:pt idx="83269">
                  <c:v>936401374.5</c:v>
                </c:pt>
                <c:pt idx="83270">
                  <c:v>936412620</c:v>
                </c:pt>
                <c:pt idx="83271">
                  <c:v>936423865.5</c:v>
                </c:pt>
                <c:pt idx="83272">
                  <c:v>936435111</c:v>
                </c:pt>
                <c:pt idx="83273">
                  <c:v>936446356.5</c:v>
                </c:pt>
                <c:pt idx="83274">
                  <c:v>936457602</c:v>
                </c:pt>
                <c:pt idx="83275">
                  <c:v>936468847.5</c:v>
                </c:pt>
                <c:pt idx="83276">
                  <c:v>936480093</c:v>
                </c:pt>
                <c:pt idx="83277">
                  <c:v>936491338.5</c:v>
                </c:pt>
                <c:pt idx="83278">
                  <c:v>936502584</c:v>
                </c:pt>
                <c:pt idx="83279">
                  <c:v>936513829.5</c:v>
                </c:pt>
                <c:pt idx="83280">
                  <c:v>936525074.89999998</c:v>
                </c:pt>
                <c:pt idx="83281">
                  <c:v>936536320.39999998</c:v>
                </c:pt>
                <c:pt idx="83282">
                  <c:v>936547565.89999998</c:v>
                </c:pt>
                <c:pt idx="83283">
                  <c:v>936558811.39999998</c:v>
                </c:pt>
                <c:pt idx="83284">
                  <c:v>936570056.89999998</c:v>
                </c:pt>
                <c:pt idx="83285">
                  <c:v>936581302.39999998</c:v>
                </c:pt>
                <c:pt idx="83286">
                  <c:v>936592547.89999998</c:v>
                </c:pt>
                <c:pt idx="83287">
                  <c:v>936603793.39999998</c:v>
                </c:pt>
                <c:pt idx="83288">
                  <c:v>936615038.89999998</c:v>
                </c:pt>
                <c:pt idx="83289">
                  <c:v>936626284.39999998</c:v>
                </c:pt>
                <c:pt idx="83290">
                  <c:v>936637529.89999998</c:v>
                </c:pt>
                <c:pt idx="83291">
                  <c:v>936648775.39999998</c:v>
                </c:pt>
                <c:pt idx="83292">
                  <c:v>936660020.89999998</c:v>
                </c:pt>
                <c:pt idx="83293">
                  <c:v>936671266.39999998</c:v>
                </c:pt>
                <c:pt idx="83294">
                  <c:v>936682511.89999998</c:v>
                </c:pt>
                <c:pt idx="83295">
                  <c:v>936693757.39999998</c:v>
                </c:pt>
                <c:pt idx="83296">
                  <c:v>936705002.89999998</c:v>
                </c:pt>
                <c:pt idx="83297">
                  <c:v>936716248.39999998</c:v>
                </c:pt>
                <c:pt idx="83298">
                  <c:v>936727493.89999998</c:v>
                </c:pt>
                <c:pt idx="83299">
                  <c:v>936738739.39999998</c:v>
                </c:pt>
                <c:pt idx="83300">
                  <c:v>936749984.89999998</c:v>
                </c:pt>
                <c:pt idx="83301">
                  <c:v>936761230.39999998</c:v>
                </c:pt>
                <c:pt idx="83302">
                  <c:v>936772475.89999998</c:v>
                </c:pt>
                <c:pt idx="83303">
                  <c:v>936783721.39999998</c:v>
                </c:pt>
                <c:pt idx="83304">
                  <c:v>936794966.89999998</c:v>
                </c:pt>
                <c:pt idx="83305">
                  <c:v>936806212.39999998</c:v>
                </c:pt>
                <c:pt idx="83306">
                  <c:v>936817457.89999998</c:v>
                </c:pt>
                <c:pt idx="83307">
                  <c:v>936828703.39999998</c:v>
                </c:pt>
                <c:pt idx="83308">
                  <c:v>936839948.89999998</c:v>
                </c:pt>
                <c:pt idx="83309">
                  <c:v>936851194.39999998</c:v>
                </c:pt>
                <c:pt idx="83310">
                  <c:v>936862439.89999998</c:v>
                </c:pt>
                <c:pt idx="83311">
                  <c:v>936873685.39999998</c:v>
                </c:pt>
                <c:pt idx="83312">
                  <c:v>936884930.89999998</c:v>
                </c:pt>
                <c:pt idx="83313">
                  <c:v>936896176.39999998</c:v>
                </c:pt>
                <c:pt idx="83314">
                  <c:v>936907421.89999998</c:v>
                </c:pt>
                <c:pt idx="83315">
                  <c:v>936918667.39999998</c:v>
                </c:pt>
                <c:pt idx="83316">
                  <c:v>936929912.89999998</c:v>
                </c:pt>
                <c:pt idx="83317">
                  <c:v>936941158.39999998</c:v>
                </c:pt>
                <c:pt idx="83318">
                  <c:v>936952403.89999998</c:v>
                </c:pt>
                <c:pt idx="83319">
                  <c:v>936963649.39999998</c:v>
                </c:pt>
                <c:pt idx="83320">
                  <c:v>936974894.89999998</c:v>
                </c:pt>
                <c:pt idx="83321">
                  <c:v>936986140.39999998</c:v>
                </c:pt>
                <c:pt idx="83322">
                  <c:v>936997385.89999998</c:v>
                </c:pt>
                <c:pt idx="83323">
                  <c:v>937008631.39999998</c:v>
                </c:pt>
                <c:pt idx="83324">
                  <c:v>937019876.89999998</c:v>
                </c:pt>
                <c:pt idx="83325">
                  <c:v>937031122.39999998</c:v>
                </c:pt>
                <c:pt idx="83326">
                  <c:v>937042367.89999998</c:v>
                </c:pt>
                <c:pt idx="83327">
                  <c:v>937053613.39999998</c:v>
                </c:pt>
                <c:pt idx="83328">
                  <c:v>937064858.89999998</c:v>
                </c:pt>
                <c:pt idx="83329">
                  <c:v>937076104.39999998</c:v>
                </c:pt>
                <c:pt idx="83330">
                  <c:v>937087349.79999995</c:v>
                </c:pt>
                <c:pt idx="83331">
                  <c:v>937098595.29999995</c:v>
                </c:pt>
                <c:pt idx="83332">
                  <c:v>937109840.79999995</c:v>
                </c:pt>
                <c:pt idx="83333">
                  <c:v>937121086.29999995</c:v>
                </c:pt>
                <c:pt idx="83334">
                  <c:v>937132331.79999995</c:v>
                </c:pt>
                <c:pt idx="83335">
                  <c:v>937143577.29999995</c:v>
                </c:pt>
                <c:pt idx="83336">
                  <c:v>937154822.79999995</c:v>
                </c:pt>
                <c:pt idx="83337">
                  <c:v>937166068.29999995</c:v>
                </c:pt>
                <c:pt idx="83338">
                  <c:v>937177313.79999995</c:v>
                </c:pt>
                <c:pt idx="83339">
                  <c:v>937188559.29999995</c:v>
                </c:pt>
                <c:pt idx="83340">
                  <c:v>937199804.79999995</c:v>
                </c:pt>
                <c:pt idx="83341">
                  <c:v>937211050.29999995</c:v>
                </c:pt>
                <c:pt idx="83342">
                  <c:v>937222295.79999995</c:v>
                </c:pt>
                <c:pt idx="83343">
                  <c:v>937233541.29999995</c:v>
                </c:pt>
                <c:pt idx="83344">
                  <c:v>937244786.79999995</c:v>
                </c:pt>
                <c:pt idx="83345">
                  <c:v>937256032.29999995</c:v>
                </c:pt>
                <c:pt idx="83346">
                  <c:v>937267277.79999995</c:v>
                </c:pt>
                <c:pt idx="83347">
                  <c:v>937278523.29999995</c:v>
                </c:pt>
                <c:pt idx="83348">
                  <c:v>937289768.79999995</c:v>
                </c:pt>
                <c:pt idx="83349">
                  <c:v>937301014.29999995</c:v>
                </c:pt>
                <c:pt idx="83350">
                  <c:v>937312259.79999995</c:v>
                </c:pt>
                <c:pt idx="83351">
                  <c:v>937323505.29999995</c:v>
                </c:pt>
                <c:pt idx="83352">
                  <c:v>937334750.79999995</c:v>
                </c:pt>
                <c:pt idx="83353">
                  <c:v>937345996.29999995</c:v>
                </c:pt>
                <c:pt idx="83354">
                  <c:v>937357241.79999995</c:v>
                </c:pt>
                <c:pt idx="83355">
                  <c:v>937368487.29999995</c:v>
                </c:pt>
                <c:pt idx="83356">
                  <c:v>937379732.79999995</c:v>
                </c:pt>
                <c:pt idx="83357">
                  <c:v>937390978.29999995</c:v>
                </c:pt>
                <c:pt idx="83358">
                  <c:v>937402223.79999995</c:v>
                </c:pt>
                <c:pt idx="83359">
                  <c:v>937413469.29999995</c:v>
                </c:pt>
                <c:pt idx="83360">
                  <c:v>937424714.79999995</c:v>
                </c:pt>
                <c:pt idx="83361">
                  <c:v>937435960.29999995</c:v>
                </c:pt>
                <c:pt idx="83362">
                  <c:v>937447205.79999995</c:v>
                </c:pt>
                <c:pt idx="83363">
                  <c:v>937458451.29999995</c:v>
                </c:pt>
                <c:pt idx="83364">
                  <c:v>937469696.79999995</c:v>
                </c:pt>
                <c:pt idx="83365">
                  <c:v>937480942.29999995</c:v>
                </c:pt>
                <c:pt idx="83366">
                  <c:v>937492187.79999995</c:v>
                </c:pt>
                <c:pt idx="83367">
                  <c:v>937503433.29999995</c:v>
                </c:pt>
                <c:pt idx="83368">
                  <c:v>937514678.79999995</c:v>
                </c:pt>
                <c:pt idx="83369">
                  <c:v>937525924.29999995</c:v>
                </c:pt>
                <c:pt idx="83370">
                  <c:v>937537169.79999995</c:v>
                </c:pt>
                <c:pt idx="83371">
                  <c:v>937548415.29999995</c:v>
                </c:pt>
                <c:pt idx="83372">
                  <c:v>937559660.79999995</c:v>
                </c:pt>
                <c:pt idx="83373">
                  <c:v>937570906.29999995</c:v>
                </c:pt>
                <c:pt idx="83374">
                  <c:v>937582151.79999995</c:v>
                </c:pt>
                <c:pt idx="83375">
                  <c:v>937593397.29999995</c:v>
                </c:pt>
                <c:pt idx="83376">
                  <c:v>937604642.79999995</c:v>
                </c:pt>
                <c:pt idx="83377">
                  <c:v>937615888.29999995</c:v>
                </c:pt>
                <c:pt idx="83378">
                  <c:v>937627133.79999995</c:v>
                </c:pt>
                <c:pt idx="83379">
                  <c:v>937638379.29999995</c:v>
                </c:pt>
                <c:pt idx="83380">
                  <c:v>937649624.79999995</c:v>
                </c:pt>
                <c:pt idx="83381">
                  <c:v>937660870.20000005</c:v>
                </c:pt>
                <c:pt idx="83382">
                  <c:v>937672115.70000005</c:v>
                </c:pt>
                <c:pt idx="83383">
                  <c:v>937683361.20000005</c:v>
                </c:pt>
                <c:pt idx="83384">
                  <c:v>937694606.70000005</c:v>
                </c:pt>
                <c:pt idx="83385">
                  <c:v>937705852.20000005</c:v>
                </c:pt>
                <c:pt idx="83386">
                  <c:v>937717097.70000005</c:v>
                </c:pt>
                <c:pt idx="83387">
                  <c:v>937728343.20000005</c:v>
                </c:pt>
                <c:pt idx="83388">
                  <c:v>937739588.70000005</c:v>
                </c:pt>
                <c:pt idx="83389">
                  <c:v>937750834.20000005</c:v>
                </c:pt>
                <c:pt idx="83390">
                  <c:v>937762079.70000005</c:v>
                </c:pt>
                <c:pt idx="83391">
                  <c:v>937773325.20000005</c:v>
                </c:pt>
                <c:pt idx="83392">
                  <c:v>937784570.70000005</c:v>
                </c:pt>
                <c:pt idx="83393">
                  <c:v>937795816.20000005</c:v>
                </c:pt>
                <c:pt idx="83394">
                  <c:v>937807061.70000005</c:v>
                </c:pt>
                <c:pt idx="83395">
                  <c:v>937818307.20000005</c:v>
                </c:pt>
                <c:pt idx="83396">
                  <c:v>937829552.70000005</c:v>
                </c:pt>
                <c:pt idx="83397">
                  <c:v>937840798.20000005</c:v>
                </c:pt>
                <c:pt idx="83398">
                  <c:v>937852043.70000005</c:v>
                </c:pt>
                <c:pt idx="83399">
                  <c:v>937863289.20000005</c:v>
                </c:pt>
                <c:pt idx="83400">
                  <c:v>937874534.70000005</c:v>
                </c:pt>
                <c:pt idx="83401">
                  <c:v>937885780.20000005</c:v>
                </c:pt>
                <c:pt idx="83402">
                  <c:v>937897025.70000005</c:v>
                </c:pt>
                <c:pt idx="83403">
                  <c:v>937908271.20000005</c:v>
                </c:pt>
                <c:pt idx="83404">
                  <c:v>937919516.70000005</c:v>
                </c:pt>
                <c:pt idx="83405">
                  <c:v>937930762.20000005</c:v>
                </c:pt>
                <c:pt idx="83406">
                  <c:v>937942007.70000005</c:v>
                </c:pt>
                <c:pt idx="83407">
                  <c:v>937953253.20000005</c:v>
                </c:pt>
                <c:pt idx="83408">
                  <c:v>937964498.70000005</c:v>
                </c:pt>
                <c:pt idx="83409">
                  <c:v>937975744.20000005</c:v>
                </c:pt>
                <c:pt idx="83410">
                  <c:v>937986989.70000005</c:v>
                </c:pt>
                <c:pt idx="83411">
                  <c:v>937998235.20000005</c:v>
                </c:pt>
                <c:pt idx="83412">
                  <c:v>938009480.70000005</c:v>
                </c:pt>
                <c:pt idx="83413">
                  <c:v>938020726.20000005</c:v>
                </c:pt>
                <c:pt idx="83414">
                  <c:v>938031971.70000005</c:v>
                </c:pt>
                <c:pt idx="83415">
                  <c:v>938043217.20000005</c:v>
                </c:pt>
                <c:pt idx="83416">
                  <c:v>938054462.70000005</c:v>
                </c:pt>
                <c:pt idx="83417">
                  <c:v>938065708.20000005</c:v>
                </c:pt>
                <c:pt idx="83418">
                  <c:v>938076953.70000005</c:v>
                </c:pt>
                <c:pt idx="83419">
                  <c:v>938088199.20000005</c:v>
                </c:pt>
                <c:pt idx="83420">
                  <c:v>938099444.70000005</c:v>
                </c:pt>
                <c:pt idx="83421">
                  <c:v>938110690.20000005</c:v>
                </c:pt>
                <c:pt idx="83422">
                  <c:v>938121935.70000005</c:v>
                </c:pt>
                <c:pt idx="83423">
                  <c:v>938133181.20000005</c:v>
                </c:pt>
                <c:pt idx="83424">
                  <c:v>938144426.70000005</c:v>
                </c:pt>
                <c:pt idx="83425">
                  <c:v>938155672.20000005</c:v>
                </c:pt>
                <c:pt idx="83426">
                  <c:v>938166917.70000005</c:v>
                </c:pt>
                <c:pt idx="83427">
                  <c:v>938178163.20000005</c:v>
                </c:pt>
                <c:pt idx="83428">
                  <c:v>938189408.70000005</c:v>
                </c:pt>
                <c:pt idx="83429">
                  <c:v>938200654.20000005</c:v>
                </c:pt>
                <c:pt idx="83430">
                  <c:v>938211899.70000005</c:v>
                </c:pt>
                <c:pt idx="83431">
                  <c:v>938223145.10000002</c:v>
                </c:pt>
                <c:pt idx="83432">
                  <c:v>938234390.60000002</c:v>
                </c:pt>
                <c:pt idx="83433">
                  <c:v>938245636.10000002</c:v>
                </c:pt>
                <c:pt idx="83434">
                  <c:v>938256881.60000002</c:v>
                </c:pt>
                <c:pt idx="83435">
                  <c:v>938268127.10000002</c:v>
                </c:pt>
                <c:pt idx="83436">
                  <c:v>938279372.60000002</c:v>
                </c:pt>
                <c:pt idx="83437">
                  <c:v>938290618.10000002</c:v>
                </c:pt>
                <c:pt idx="83438">
                  <c:v>938301863.60000002</c:v>
                </c:pt>
                <c:pt idx="83439">
                  <c:v>938313109.10000002</c:v>
                </c:pt>
                <c:pt idx="83440">
                  <c:v>938324354.60000002</c:v>
                </c:pt>
                <c:pt idx="83441">
                  <c:v>938335600.10000002</c:v>
                </c:pt>
                <c:pt idx="83442">
                  <c:v>938346845.60000002</c:v>
                </c:pt>
                <c:pt idx="83443">
                  <c:v>938358091.10000002</c:v>
                </c:pt>
                <c:pt idx="83444">
                  <c:v>938369336.60000002</c:v>
                </c:pt>
                <c:pt idx="83445">
                  <c:v>938380582.10000002</c:v>
                </c:pt>
                <c:pt idx="83446">
                  <c:v>938391827.60000002</c:v>
                </c:pt>
                <c:pt idx="83447">
                  <c:v>938403073.10000002</c:v>
                </c:pt>
                <c:pt idx="83448">
                  <c:v>938414318.60000002</c:v>
                </c:pt>
                <c:pt idx="83449">
                  <c:v>938425564.10000002</c:v>
                </c:pt>
                <c:pt idx="83450">
                  <c:v>938436809.60000002</c:v>
                </c:pt>
                <c:pt idx="83451">
                  <c:v>938448055.10000002</c:v>
                </c:pt>
                <c:pt idx="83452">
                  <c:v>938459300.60000002</c:v>
                </c:pt>
                <c:pt idx="83453">
                  <c:v>938470546.10000002</c:v>
                </c:pt>
                <c:pt idx="83454">
                  <c:v>938481791.60000002</c:v>
                </c:pt>
                <c:pt idx="83455">
                  <c:v>938493037.10000002</c:v>
                </c:pt>
                <c:pt idx="83456">
                  <c:v>938504282.60000002</c:v>
                </c:pt>
                <c:pt idx="83457">
                  <c:v>938515528.10000002</c:v>
                </c:pt>
                <c:pt idx="83458">
                  <c:v>938526773.60000002</c:v>
                </c:pt>
                <c:pt idx="83459">
                  <c:v>938538019.10000002</c:v>
                </c:pt>
                <c:pt idx="83460">
                  <c:v>938549264.60000002</c:v>
                </c:pt>
                <c:pt idx="83461">
                  <c:v>938560510.10000002</c:v>
                </c:pt>
                <c:pt idx="83462">
                  <c:v>938571755.60000002</c:v>
                </c:pt>
                <c:pt idx="83463">
                  <c:v>938583001.10000002</c:v>
                </c:pt>
                <c:pt idx="83464">
                  <c:v>938594246.60000002</c:v>
                </c:pt>
                <c:pt idx="83465">
                  <c:v>938605492.10000002</c:v>
                </c:pt>
                <c:pt idx="83466">
                  <c:v>938616737.60000002</c:v>
                </c:pt>
                <c:pt idx="83467">
                  <c:v>938627983.10000002</c:v>
                </c:pt>
                <c:pt idx="83468">
                  <c:v>938639228.60000002</c:v>
                </c:pt>
                <c:pt idx="83469">
                  <c:v>938650474.10000002</c:v>
                </c:pt>
                <c:pt idx="83470">
                  <c:v>938661719.60000002</c:v>
                </c:pt>
                <c:pt idx="83471">
                  <c:v>938672965.10000002</c:v>
                </c:pt>
                <c:pt idx="83472">
                  <c:v>938684210.60000002</c:v>
                </c:pt>
                <c:pt idx="83473">
                  <c:v>938695456.10000002</c:v>
                </c:pt>
                <c:pt idx="83474">
                  <c:v>938706701.60000002</c:v>
                </c:pt>
                <c:pt idx="83475">
                  <c:v>938717947.10000002</c:v>
                </c:pt>
                <c:pt idx="83476">
                  <c:v>938729192.60000002</c:v>
                </c:pt>
                <c:pt idx="83477">
                  <c:v>938740438.10000002</c:v>
                </c:pt>
                <c:pt idx="83478">
                  <c:v>938751683.60000002</c:v>
                </c:pt>
                <c:pt idx="83479">
                  <c:v>938762929.10000002</c:v>
                </c:pt>
                <c:pt idx="83480">
                  <c:v>938774174.60000002</c:v>
                </c:pt>
                <c:pt idx="83481">
                  <c:v>938785420.10000002</c:v>
                </c:pt>
                <c:pt idx="83482">
                  <c:v>938796665.5</c:v>
                </c:pt>
                <c:pt idx="83483">
                  <c:v>938807911</c:v>
                </c:pt>
                <c:pt idx="83484">
                  <c:v>938819156.5</c:v>
                </c:pt>
                <c:pt idx="83485">
                  <c:v>938830402</c:v>
                </c:pt>
                <c:pt idx="83486">
                  <c:v>938841647.5</c:v>
                </c:pt>
                <c:pt idx="83487">
                  <c:v>938852893</c:v>
                </c:pt>
                <c:pt idx="83488">
                  <c:v>938864138.5</c:v>
                </c:pt>
                <c:pt idx="83489">
                  <c:v>938875384</c:v>
                </c:pt>
                <c:pt idx="83490">
                  <c:v>938886629.5</c:v>
                </c:pt>
                <c:pt idx="83491">
                  <c:v>938897875</c:v>
                </c:pt>
                <c:pt idx="83492">
                  <c:v>938909120.5</c:v>
                </c:pt>
                <c:pt idx="83493">
                  <c:v>938920366</c:v>
                </c:pt>
                <c:pt idx="83494">
                  <c:v>938931611.5</c:v>
                </c:pt>
                <c:pt idx="83495">
                  <c:v>938942857</c:v>
                </c:pt>
                <c:pt idx="83496">
                  <c:v>938954102.5</c:v>
                </c:pt>
                <c:pt idx="83497">
                  <c:v>938965348</c:v>
                </c:pt>
                <c:pt idx="83498">
                  <c:v>938976593.5</c:v>
                </c:pt>
                <c:pt idx="83499">
                  <c:v>938987839</c:v>
                </c:pt>
                <c:pt idx="83500">
                  <c:v>938999084.5</c:v>
                </c:pt>
                <c:pt idx="83501">
                  <c:v>939010330</c:v>
                </c:pt>
                <c:pt idx="83502">
                  <c:v>939021575.5</c:v>
                </c:pt>
                <c:pt idx="83503">
                  <c:v>939032821</c:v>
                </c:pt>
                <c:pt idx="83504">
                  <c:v>939044066.5</c:v>
                </c:pt>
                <c:pt idx="83505">
                  <c:v>939055312</c:v>
                </c:pt>
                <c:pt idx="83506">
                  <c:v>939066557.5</c:v>
                </c:pt>
                <c:pt idx="83507">
                  <c:v>939077803</c:v>
                </c:pt>
                <c:pt idx="83508">
                  <c:v>939089048.5</c:v>
                </c:pt>
                <c:pt idx="83509">
                  <c:v>939100294</c:v>
                </c:pt>
                <c:pt idx="83510">
                  <c:v>939111539.5</c:v>
                </c:pt>
                <c:pt idx="83511">
                  <c:v>939122785</c:v>
                </c:pt>
                <c:pt idx="83512">
                  <c:v>939134030.5</c:v>
                </c:pt>
                <c:pt idx="83513">
                  <c:v>939145276</c:v>
                </c:pt>
                <c:pt idx="83514">
                  <c:v>939156521.5</c:v>
                </c:pt>
                <c:pt idx="83515">
                  <c:v>939167767</c:v>
                </c:pt>
                <c:pt idx="83516">
                  <c:v>939179012.5</c:v>
                </c:pt>
                <c:pt idx="83517">
                  <c:v>939190258</c:v>
                </c:pt>
                <c:pt idx="83518">
                  <c:v>939201503.5</c:v>
                </c:pt>
                <c:pt idx="83519">
                  <c:v>939212749</c:v>
                </c:pt>
                <c:pt idx="83520">
                  <c:v>939223994.5</c:v>
                </c:pt>
                <c:pt idx="83521">
                  <c:v>939235240</c:v>
                </c:pt>
                <c:pt idx="83522">
                  <c:v>939246485.5</c:v>
                </c:pt>
                <c:pt idx="83523">
                  <c:v>939257731</c:v>
                </c:pt>
                <c:pt idx="83524">
                  <c:v>939268976.5</c:v>
                </c:pt>
                <c:pt idx="83525">
                  <c:v>939280222</c:v>
                </c:pt>
                <c:pt idx="83526">
                  <c:v>939291467.5</c:v>
                </c:pt>
                <c:pt idx="83527">
                  <c:v>939302713</c:v>
                </c:pt>
                <c:pt idx="83528">
                  <c:v>939313958.5</c:v>
                </c:pt>
                <c:pt idx="83529">
                  <c:v>939325204</c:v>
                </c:pt>
                <c:pt idx="83530">
                  <c:v>939336449.5</c:v>
                </c:pt>
                <c:pt idx="83531">
                  <c:v>939347695</c:v>
                </c:pt>
                <c:pt idx="83532">
                  <c:v>939358940.39999998</c:v>
                </c:pt>
                <c:pt idx="83533">
                  <c:v>939370185.89999998</c:v>
                </c:pt>
                <c:pt idx="83534">
                  <c:v>939381431.39999998</c:v>
                </c:pt>
                <c:pt idx="83535">
                  <c:v>939392676.89999998</c:v>
                </c:pt>
                <c:pt idx="83536">
                  <c:v>939403922.39999998</c:v>
                </c:pt>
                <c:pt idx="83537">
                  <c:v>939415167.89999998</c:v>
                </c:pt>
                <c:pt idx="83538">
                  <c:v>939426413.39999998</c:v>
                </c:pt>
                <c:pt idx="83539">
                  <c:v>939437658.89999998</c:v>
                </c:pt>
                <c:pt idx="83540">
                  <c:v>939448904.39999998</c:v>
                </c:pt>
                <c:pt idx="83541">
                  <c:v>939460149.89999998</c:v>
                </c:pt>
                <c:pt idx="83542">
                  <c:v>939471395.39999998</c:v>
                </c:pt>
                <c:pt idx="83543">
                  <c:v>939482640.89999998</c:v>
                </c:pt>
                <c:pt idx="83544">
                  <c:v>939493886.39999998</c:v>
                </c:pt>
                <c:pt idx="83545">
                  <c:v>939505131.89999998</c:v>
                </c:pt>
                <c:pt idx="83546">
                  <c:v>939516377.39999998</c:v>
                </c:pt>
                <c:pt idx="83547">
                  <c:v>939527622.89999998</c:v>
                </c:pt>
                <c:pt idx="83548">
                  <c:v>939538868.39999998</c:v>
                </c:pt>
                <c:pt idx="83549">
                  <c:v>939550113.89999998</c:v>
                </c:pt>
                <c:pt idx="83550">
                  <c:v>939561359.39999998</c:v>
                </c:pt>
                <c:pt idx="83551">
                  <c:v>939572604.89999998</c:v>
                </c:pt>
                <c:pt idx="83552">
                  <c:v>939583850.39999998</c:v>
                </c:pt>
                <c:pt idx="83553">
                  <c:v>939595095.89999998</c:v>
                </c:pt>
                <c:pt idx="83554">
                  <c:v>939606341.39999998</c:v>
                </c:pt>
                <c:pt idx="83555">
                  <c:v>939617586.89999998</c:v>
                </c:pt>
                <c:pt idx="83556">
                  <c:v>939628832.39999998</c:v>
                </c:pt>
                <c:pt idx="83557">
                  <c:v>939640077.89999998</c:v>
                </c:pt>
                <c:pt idx="83558">
                  <c:v>939651323.39999998</c:v>
                </c:pt>
                <c:pt idx="83559">
                  <c:v>939662568.89999998</c:v>
                </c:pt>
                <c:pt idx="83560">
                  <c:v>939673814.39999998</c:v>
                </c:pt>
                <c:pt idx="83561">
                  <c:v>939685059.89999998</c:v>
                </c:pt>
                <c:pt idx="83562">
                  <c:v>939696305.39999998</c:v>
                </c:pt>
                <c:pt idx="83563">
                  <c:v>939707550.89999998</c:v>
                </c:pt>
                <c:pt idx="83564">
                  <c:v>939718796.39999998</c:v>
                </c:pt>
                <c:pt idx="83565">
                  <c:v>939730041.89999998</c:v>
                </c:pt>
                <c:pt idx="83566">
                  <c:v>939741287.39999998</c:v>
                </c:pt>
                <c:pt idx="83567">
                  <c:v>939752532.89999998</c:v>
                </c:pt>
                <c:pt idx="83568">
                  <c:v>939763778.39999998</c:v>
                </c:pt>
                <c:pt idx="83569">
                  <c:v>939775023.89999998</c:v>
                </c:pt>
                <c:pt idx="83570">
                  <c:v>939786269.39999998</c:v>
                </c:pt>
                <c:pt idx="83571">
                  <c:v>939797514.89999998</c:v>
                </c:pt>
                <c:pt idx="83572">
                  <c:v>939808760.39999998</c:v>
                </c:pt>
                <c:pt idx="83573">
                  <c:v>939820005.89999998</c:v>
                </c:pt>
                <c:pt idx="83574">
                  <c:v>939831251.39999998</c:v>
                </c:pt>
                <c:pt idx="83575">
                  <c:v>939842496.89999998</c:v>
                </c:pt>
                <c:pt idx="83576">
                  <c:v>939853742.39999998</c:v>
                </c:pt>
                <c:pt idx="83577">
                  <c:v>939864987.89999998</c:v>
                </c:pt>
                <c:pt idx="83578">
                  <c:v>939876233.39999998</c:v>
                </c:pt>
                <c:pt idx="83579">
                  <c:v>939887478.89999998</c:v>
                </c:pt>
                <c:pt idx="83580">
                  <c:v>939898724.39999998</c:v>
                </c:pt>
                <c:pt idx="83581">
                  <c:v>939909969.89999998</c:v>
                </c:pt>
                <c:pt idx="83582">
                  <c:v>939921215.29999995</c:v>
                </c:pt>
                <c:pt idx="83583">
                  <c:v>939932460.79999995</c:v>
                </c:pt>
                <c:pt idx="83584">
                  <c:v>939943706.29999995</c:v>
                </c:pt>
                <c:pt idx="83585">
                  <c:v>939954951.79999995</c:v>
                </c:pt>
                <c:pt idx="83586">
                  <c:v>939966197.29999995</c:v>
                </c:pt>
                <c:pt idx="83587">
                  <c:v>939977442.79999995</c:v>
                </c:pt>
                <c:pt idx="83588">
                  <c:v>939988688.29999995</c:v>
                </c:pt>
                <c:pt idx="83589">
                  <c:v>939999933.79999995</c:v>
                </c:pt>
                <c:pt idx="83590">
                  <c:v>940011179.29999995</c:v>
                </c:pt>
                <c:pt idx="83591">
                  <c:v>940022424.79999995</c:v>
                </c:pt>
                <c:pt idx="83592">
                  <c:v>940033670.29999995</c:v>
                </c:pt>
                <c:pt idx="83593">
                  <c:v>940044915.79999995</c:v>
                </c:pt>
                <c:pt idx="83594">
                  <c:v>940056161.29999995</c:v>
                </c:pt>
                <c:pt idx="83595">
                  <c:v>940067406.79999995</c:v>
                </c:pt>
                <c:pt idx="83596">
                  <c:v>940078652.29999995</c:v>
                </c:pt>
                <c:pt idx="83597">
                  <c:v>940089897.79999995</c:v>
                </c:pt>
                <c:pt idx="83598">
                  <c:v>940101143.29999995</c:v>
                </c:pt>
                <c:pt idx="83599">
                  <c:v>940112388.79999995</c:v>
                </c:pt>
                <c:pt idx="83600">
                  <c:v>940123634.29999995</c:v>
                </c:pt>
                <c:pt idx="83601">
                  <c:v>940134879.79999995</c:v>
                </c:pt>
                <c:pt idx="83602">
                  <c:v>940146125.29999995</c:v>
                </c:pt>
                <c:pt idx="83603">
                  <c:v>940157370.79999995</c:v>
                </c:pt>
                <c:pt idx="83604">
                  <c:v>940168616.29999995</c:v>
                </c:pt>
                <c:pt idx="83605">
                  <c:v>940179861.79999995</c:v>
                </c:pt>
                <c:pt idx="83606">
                  <c:v>940191107.29999995</c:v>
                </c:pt>
                <c:pt idx="83607">
                  <c:v>940202352.79999995</c:v>
                </c:pt>
                <c:pt idx="83608">
                  <c:v>940213598.29999995</c:v>
                </c:pt>
                <c:pt idx="83609">
                  <c:v>940224843.79999995</c:v>
                </c:pt>
                <c:pt idx="83610">
                  <c:v>940236089.29999995</c:v>
                </c:pt>
                <c:pt idx="83611">
                  <c:v>940247334.79999995</c:v>
                </c:pt>
                <c:pt idx="83612">
                  <c:v>940258580.29999995</c:v>
                </c:pt>
                <c:pt idx="83613">
                  <c:v>940269825.79999995</c:v>
                </c:pt>
                <c:pt idx="83614">
                  <c:v>940281071.29999995</c:v>
                </c:pt>
                <c:pt idx="83615">
                  <c:v>940292316.79999995</c:v>
                </c:pt>
                <c:pt idx="83616">
                  <c:v>940303562.29999995</c:v>
                </c:pt>
                <c:pt idx="83617">
                  <c:v>940314807.79999995</c:v>
                </c:pt>
                <c:pt idx="83618">
                  <c:v>940326053.29999995</c:v>
                </c:pt>
                <c:pt idx="83619">
                  <c:v>940337298.79999995</c:v>
                </c:pt>
                <c:pt idx="83620">
                  <c:v>940348544.29999995</c:v>
                </c:pt>
                <c:pt idx="83621">
                  <c:v>940359789.79999995</c:v>
                </c:pt>
                <c:pt idx="83622">
                  <c:v>940371035.29999995</c:v>
                </c:pt>
                <c:pt idx="83623">
                  <c:v>940382280.79999995</c:v>
                </c:pt>
                <c:pt idx="83624">
                  <c:v>940393526.29999995</c:v>
                </c:pt>
                <c:pt idx="83625">
                  <c:v>940404771.79999995</c:v>
                </c:pt>
                <c:pt idx="83626">
                  <c:v>940416017.29999995</c:v>
                </c:pt>
                <c:pt idx="83627">
                  <c:v>940427262.79999995</c:v>
                </c:pt>
                <c:pt idx="83628">
                  <c:v>940438508.29999995</c:v>
                </c:pt>
                <c:pt idx="83629">
                  <c:v>940449753.79999995</c:v>
                </c:pt>
                <c:pt idx="83630">
                  <c:v>940460999.29999995</c:v>
                </c:pt>
                <c:pt idx="83631">
                  <c:v>940472244.79999995</c:v>
                </c:pt>
                <c:pt idx="83632">
                  <c:v>940483490.29999995</c:v>
                </c:pt>
                <c:pt idx="83633">
                  <c:v>940494735.70000005</c:v>
                </c:pt>
                <c:pt idx="83634">
                  <c:v>940505981.20000005</c:v>
                </c:pt>
                <c:pt idx="83635">
                  <c:v>940517226.70000005</c:v>
                </c:pt>
                <c:pt idx="83636">
                  <c:v>940528472.20000005</c:v>
                </c:pt>
                <c:pt idx="83637">
                  <c:v>940539717.70000005</c:v>
                </c:pt>
                <c:pt idx="83638">
                  <c:v>940550963.20000005</c:v>
                </c:pt>
                <c:pt idx="83639">
                  <c:v>940562208.70000005</c:v>
                </c:pt>
                <c:pt idx="83640">
                  <c:v>940573454.20000005</c:v>
                </c:pt>
                <c:pt idx="83641">
                  <c:v>940584699.70000005</c:v>
                </c:pt>
                <c:pt idx="83642">
                  <c:v>940595945.20000005</c:v>
                </c:pt>
                <c:pt idx="83643">
                  <c:v>940607190.70000005</c:v>
                </c:pt>
                <c:pt idx="83644">
                  <c:v>940618436.20000005</c:v>
                </c:pt>
                <c:pt idx="83645">
                  <c:v>940629681.70000005</c:v>
                </c:pt>
                <c:pt idx="83646">
                  <c:v>940640927.20000005</c:v>
                </c:pt>
                <c:pt idx="83647">
                  <c:v>940652172.70000005</c:v>
                </c:pt>
                <c:pt idx="83648">
                  <c:v>940663418.20000005</c:v>
                </c:pt>
                <c:pt idx="83649">
                  <c:v>940674663.70000005</c:v>
                </c:pt>
                <c:pt idx="83650">
                  <c:v>940685909.20000005</c:v>
                </c:pt>
                <c:pt idx="83651">
                  <c:v>940697154.70000005</c:v>
                </c:pt>
                <c:pt idx="83652">
                  <c:v>940708400.20000005</c:v>
                </c:pt>
                <c:pt idx="83653">
                  <c:v>940719645.70000005</c:v>
                </c:pt>
                <c:pt idx="83654">
                  <c:v>940730891.20000005</c:v>
                </c:pt>
                <c:pt idx="83655">
                  <c:v>940742136.70000005</c:v>
                </c:pt>
                <c:pt idx="83656">
                  <c:v>940753382.20000005</c:v>
                </c:pt>
                <c:pt idx="83657">
                  <c:v>940764627.70000005</c:v>
                </c:pt>
                <c:pt idx="83658">
                  <c:v>940775873.20000005</c:v>
                </c:pt>
                <c:pt idx="83659">
                  <c:v>940787118.70000005</c:v>
                </c:pt>
                <c:pt idx="83660">
                  <c:v>940798364.20000005</c:v>
                </c:pt>
                <c:pt idx="83661">
                  <c:v>940809609.70000005</c:v>
                </c:pt>
                <c:pt idx="83662">
                  <c:v>940820855.20000005</c:v>
                </c:pt>
                <c:pt idx="83663">
                  <c:v>940832100.70000005</c:v>
                </c:pt>
                <c:pt idx="83664">
                  <c:v>940843346.20000005</c:v>
                </c:pt>
                <c:pt idx="83665">
                  <c:v>940854591.70000005</c:v>
                </c:pt>
                <c:pt idx="83666">
                  <c:v>940865837.20000005</c:v>
                </c:pt>
                <c:pt idx="83667">
                  <c:v>940877082.70000005</c:v>
                </c:pt>
                <c:pt idx="83668">
                  <c:v>940888328.20000005</c:v>
                </c:pt>
                <c:pt idx="83669">
                  <c:v>940899573.70000005</c:v>
                </c:pt>
                <c:pt idx="83670">
                  <c:v>940910819.20000005</c:v>
                </c:pt>
                <c:pt idx="83671">
                  <c:v>940922064.70000005</c:v>
                </c:pt>
                <c:pt idx="83672">
                  <c:v>940933310.20000005</c:v>
                </c:pt>
                <c:pt idx="83673">
                  <c:v>940944555.70000005</c:v>
                </c:pt>
                <c:pt idx="83674">
                  <c:v>940955801.20000005</c:v>
                </c:pt>
                <c:pt idx="83675">
                  <c:v>940967046.70000005</c:v>
                </c:pt>
                <c:pt idx="83676">
                  <c:v>940978292.20000005</c:v>
                </c:pt>
                <c:pt idx="83677">
                  <c:v>940989537.70000005</c:v>
                </c:pt>
                <c:pt idx="83678">
                  <c:v>941000783.20000005</c:v>
                </c:pt>
                <c:pt idx="83679">
                  <c:v>941012028.70000005</c:v>
                </c:pt>
                <c:pt idx="83680">
                  <c:v>941023274.20000005</c:v>
                </c:pt>
                <c:pt idx="83681">
                  <c:v>941034519.70000005</c:v>
                </c:pt>
                <c:pt idx="83682">
                  <c:v>941045765.20000005</c:v>
                </c:pt>
                <c:pt idx="83683">
                  <c:v>941057010.60000002</c:v>
                </c:pt>
                <c:pt idx="83684">
                  <c:v>941068256.10000002</c:v>
                </c:pt>
                <c:pt idx="83685">
                  <c:v>941079501.60000002</c:v>
                </c:pt>
                <c:pt idx="83686">
                  <c:v>941090747.10000002</c:v>
                </c:pt>
                <c:pt idx="83687">
                  <c:v>941101992.60000002</c:v>
                </c:pt>
                <c:pt idx="83688">
                  <c:v>941113238.10000002</c:v>
                </c:pt>
                <c:pt idx="83689">
                  <c:v>941124483.60000002</c:v>
                </c:pt>
                <c:pt idx="83690">
                  <c:v>941135729.10000002</c:v>
                </c:pt>
                <c:pt idx="83691">
                  <c:v>941146974.60000002</c:v>
                </c:pt>
                <c:pt idx="83692">
                  <c:v>941158220.10000002</c:v>
                </c:pt>
                <c:pt idx="83693">
                  <c:v>941169465.60000002</c:v>
                </c:pt>
                <c:pt idx="83694">
                  <c:v>941180711.10000002</c:v>
                </c:pt>
                <c:pt idx="83695">
                  <c:v>941191956.60000002</c:v>
                </c:pt>
                <c:pt idx="83696">
                  <c:v>941203202.10000002</c:v>
                </c:pt>
                <c:pt idx="83697">
                  <c:v>941214447.60000002</c:v>
                </c:pt>
                <c:pt idx="83698">
                  <c:v>941225693.10000002</c:v>
                </c:pt>
                <c:pt idx="83699">
                  <c:v>941236938.60000002</c:v>
                </c:pt>
                <c:pt idx="83700">
                  <c:v>941248184.10000002</c:v>
                </c:pt>
                <c:pt idx="83701">
                  <c:v>941259429.60000002</c:v>
                </c:pt>
                <c:pt idx="83702">
                  <c:v>941270675.10000002</c:v>
                </c:pt>
                <c:pt idx="83703">
                  <c:v>941281920.60000002</c:v>
                </c:pt>
                <c:pt idx="83704">
                  <c:v>941293166.10000002</c:v>
                </c:pt>
                <c:pt idx="83705">
                  <c:v>941304411.60000002</c:v>
                </c:pt>
                <c:pt idx="83706">
                  <c:v>941315657.10000002</c:v>
                </c:pt>
                <c:pt idx="83707">
                  <c:v>941326902.60000002</c:v>
                </c:pt>
                <c:pt idx="83708">
                  <c:v>941338148.10000002</c:v>
                </c:pt>
                <c:pt idx="83709">
                  <c:v>941349393.60000002</c:v>
                </c:pt>
                <c:pt idx="83710">
                  <c:v>941360639.10000002</c:v>
                </c:pt>
                <c:pt idx="83711">
                  <c:v>941371884.60000002</c:v>
                </c:pt>
                <c:pt idx="83712">
                  <c:v>941383130.10000002</c:v>
                </c:pt>
                <c:pt idx="83713">
                  <c:v>941394375.60000002</c:v>
                </c:pt>
                <c:pt idx="83714">
                  <c:v>941405621.10000002</c:v>
                </c:pt>
                <c:pt idx="83715">
                  <c:v>941416866.60000002</c:v>
                </c:pt>
                <c:pt idx="83716">
                  <c:v>941428112.10000002</c:v>
                </c:pt>
                <c:pt idx="83717">
                  <c:v>941439357.60000002</c:v>
                </c:pt>
                <c:pt idx="83718">
                  <c:v>941450603.10000002</c:v>
                </c:pt>
                <c:pt idx="83719">
                  <c:v>941461848.60000002</c:v>
                </c:pt>
                <c:pt idx="83720">
                  <c:v>941473094.10000002</c:v>
                </c:pt>
                <c:pt idx="83721">
                  <c:v>941484339.60000002</c:v>
                </c:pt>
                <c:pt idx="83722">
                  <c:v>941495585.10000002</c:v>
                </c:pt>
                <c:pt idx="83723">
                  <c:v>941506830.60000002</c:v>
                </c:pt>
                <c:pt idx="83724">
                  <c:v>941518076.10000002</c:v>
                </c:pt>
                <c:pt idx="83725">
                  <c:v>941529321.60000002</c:v>
                </c:pt>
                <c:pt idx="83726">
                  <c:v>941540567.10000002</c:v>
                </c:pt>
                <c:pt idx="83727">
                  <c:v>941551812.60000002</c:v>
                </c:pt>
                <c:pt idx="83728">
                  <c:v>941563058.10000002</c:v>
                </c:pt>
                <c:pt idx="83729">
                  <c:v>941574303.60000002</c:v>
                </c:pt>
                <c:pt idx="83730">
                  <c:v>941585549.10000002</c:v>
                </c:pt>
                <c:pt idx="83731">
                  <c:v>941596794.60000002</c:v>
                </c:pt>
                <c:pt idx="83732">
                  <c:v>941608040.10000002</c:v>
                </c:pt>
                <c:pt idx="83733">
                  <c:v>941619285.60000002</c:v>
                </c:pt>
                <c:pt idx="83734">
                  <c:v>941630531</c:v>
                </c:pt>
                <c:pt idx="83735">
                  <c:v>941641776.5</c:v>
                </c:pt>
                <c:pt idx="83736">
                  <c:v>941653022</c:v>
                </c:pt>
                <c:pt idx="83737">
                  <c:v>941664267.5</c:v>
                </c:pt>
                <c:pt idx="83738">
                  <c:v>941675513</c:v>
                </c:pt>
                <c:pt idx="83739">
                  <c:v>941686758.5</c:v>
                </c:pt>
                <c:pt idx="83740">
                  <c:v>941698004</c:v>
                </c:pt>
                <c:pt idx="83741">
                  <c:v>941709249.5</c:v>
                </c:pt>
                <c:pt idx="83742">
                  <c:v>941720495</c:v>
                </c:pt>
                <c:pt idx="83743">
                  <c:v>941731740.5</c:v>
                </c:pt>
                <c:pt idx="83744">
                  <c:v>941742986</c:v>
                </c:pt>
                <c:pt idx="83745">
                  <c:v>941754231.5</c:v>
                </c:pt>
                <c:pt idx="83746">
                  <c:v>941765477</c:v>
                </c:pt>
                <c:pt idx="83747">
                  <c:v>941776722.5</c:v>
                </c:pt>
                <c:pt idx="83748">
                  <c:v>941787968</c:v>
                </c:pt>
                <c:pt idx="83749">
                  <c:v>941799213.5</c:v>
                </c:pt>
                <c:pt idx="83750">
                  <c:v>941810459</c:v>
                </c:pt>
                <c:pt idx="83751">
                  <c:v>941821704.5</c:v>
                </c:pt>
                <c:pt idx="83752">
                  <c:v>941832950</c:v>
                </c:pt>
                <c:pt idx="83753">
                  <c:v>941844195.5</c:v>
                </c:pt>
                <c:pt idx="83754">
                  <c:v>941855441</c:v>
                </c:pt>
                <c:pt idx="83755">
                  <c:v>941866686.5</c:v>
                </c:pt>
                <c:pt idx="83756">
                  <c:v>941877932</c:v>
                </c:pt>
                <c:pt idx="83757">
                  <c:v>941889177.5</c:v>
                </c:pt>
                <c:pt idx="83758">
                  <c:v>941900423</c:v>
                </c:pt>
                <c:pt idx="83759">
                  <c:v>941911668.5</c:v>
                </c:pt>
                <c:pt idx="83760">
                  <c:v>941922914</c:v>
                </c:pt>
                <c:pt idx="83761">
                  <c:v>941934159.5</c:v>
                </c:pt>
                <c:pt idx="83762">
                  <c:v>941945405</c:v>
                </c:pt>
                <c:pt idx="83763">
                  <c:v>941956650.5</c:v>
                </c:pt>
                <c:pt idx="83764">
                  <c:v>941967896</c:v>
                </c:pt>
                <c:pt idx="83765">
                  <c:v>941979141.5</c:v>
                </c:pt>
                <c:pt idx="83766">
                  <c:v>941990387</c:v>
                </c:pt>
                <c:pt idx="83767">
                  <c:v>942001632.5</c:v>
                </c:pt>
                <c:pt idx="83768">
                  <c:v>942012878</c:v>
                </c:pt>
                <c:pt idx="83769">
                  <c:v>942024123.5</c:v>
                </c:pt>
                <c:pt idx="83770">
                  <c:v>942035369</c:v>
                </c:pt>
                <c:pt idx="83771">
                  <c:v>942046614.5</c:v>
                </c:pt>
                <c:pt idx="83772">
                  <c:v>942057860</c:v>
                </c:pt>
                <c:pt idx="83773">
                  <c:v>942069105.5</c:v>
                </c:pt>
                <c:pt idx="83774">
                  <c:v>942080351</c:v>
                </c:pt>
                <c:pt idx="83775">
                  <c:v>942091596.5</c:v>
                </c:pt>
                <c:pt idx="83776">
                  <c:v>942102842</c:v>
                </c:pt>
                <c:pt idx="83777">
                  <c:v>942114087.5</c:v>
                </c:pt>
                <c:pt idx="83778">
                  <c:v>942125333</c:v>
                </c:pt>
                <c:pt idx="83779">
                  <c:v>942136578.5</c:v>
                </c:pt>
                <c:pt idx="83780">
                  <c:v>942147824</c:v>
                </c:pt>
                <c:pt idx="83781">
                  <c:v>942159069.5</c:v>
                </c:pt>
                <c:pt idx="83782">
                  <c:v>942170315</c:v>
                </c:pt>
                <c:pt idx="83783">
                  <c:v>942181560.5</c:v>
                </c:pt>
                <c:pt idx="83784">
                  <c:v>942192805.89999998</c:v>
                </c:pt>
                <c:pt idx="83785">
                  <c:v>942204051.39999998</c:v>
                </c:pt>
                <c:pt idx="83786">
                  <c:v>942215296.89999998</c:v>
                </c:pt>
                <c:pt idx="83787">
                  <c:v>942226542.39999998</c:v>
                </c:pt>
                <c:pt idx="83788">
                  <c:v>942237787.89999998</c:v>
                </c:pt>
                <c:pt idx="83789">
                  <c:v>942249033.39999998</c:v>
                </c:pt>
                <c:pt idx="83790">
                  <c:v>942260278.89999998</c:v>
                </c:pt>
                <c:pt idx="83791">
                  <c:v>942271524.39999998</c:v>
                </c:pt>
                <c:pt idx="83792">
                  <c:v>942282769.89999998</c:v>
                </c:pt>
                <c:pt idx="83793">
                  <c:v>942294015.39999998</c:v>
                </c:pt>
                <c:pt idx="83794">
                  <c:v>942305260.89999998</c:v>
                </c:pt>
                <c:pt idx="83795">
                  <c:v>942316506.39999998</c:v>
                </c:pt>
                <c:pt idx="83796">
                  <c:v>942327751.89999998</c:v>
                </c:pt>
                <c:pt idx="83797">
                  <c:v>942338997.39999998</c:v>
                </c:pt>
                <c:pt idx="83798">
                  <c:v>942350242.89999998</c:v>
                </c:pt>
                <c:pt idx="83799">
                  <c:v>942361488.39999998</c:v>
                </c:pt>
                <c:pt idx="83800">
                  <c:v>942372733.89999998</c:v>
                </c:pt>
                <c:pt idx="83801">
                  <c:v>942383979.39999998</c:v>
                </c:pt>
                <c:pt idx="83802">
                  <c:v>942395224.89999998</c:v>
                </c:pt>
                <c:pt idx="83803">
                  <c:v>942406470.39999998</c:v>
                </c:pt>
                <c:pt idx="83804">
                  <c:v>942417715.89999998</c:v>
                </c:pt>
                <c:pt idx="83805">
                  <c:v>942428961.39999998</c:v>
                </c:pt>
                <c:pt idx="83806">
                  <c:v>942440206.89999998</c:v>
                </c:pt>
                <c:pt idx="83807">
                  <c:v>942451452.39999998</c:v>
                </c:pt>
                <c:pt idx="83808">
                  <c:v>942462697.89999998</c:v>
                </c:pt>
                <c:pt idx="83809">
                  <c:v>942473943.39999998</c:v>
                </c:pt>
                <c:pt idx="83810">
                  <c:v>942485188.89999998</c:v>
                </c:pt>
                <c:pt idx="83811">
                  <c:v>942496434.39999998</c:v>
                </c:pt>
                <c:pt idx="83812">
                  <c:v>942507679.89999998</c:v>
                </c:pt>
                <c:pt idx="83813">
                  <c:v>942518925.39999998</c:v>
                </c:pt>
                <c:pt idx="83814">
                  <c:v>942530170.89999998</c:v>
                </c:pt>
                <c:pt idx="83815">
                  <c:v>942541416.39999998</c:v>
                </c:pt>
                <c:pt idx="83816">
                  <c:v>942552661.89999998</c:v>
                </c:pt>
                <c:pt idx="83817">
                  <c:v>942563907.39999998</c:v>
                </c:pt>
                <c:pt idx="83818">
                  <c:v>942575152.89999998</c:v>
                </c:pt>
                <c:pt idx="83819">
                  <c:v>942586398.39999998</c:v>
                </c:pt>
                <c:pt idx="83820">
                  <c:v>942597643.89999998</c:v>
                </c:pt>
                <c:pt idx="83821">
                  <c:v>942608889.39999998</c:v>
                </c:pt>
                <c:pt idx="83822">
                  <c:v>942620134.89999998</c:v>
                </c:pt>
                <c:pt idx="83823">
                  <c:v>942631380.39999998</c:v>
                </c:pt>
                <c:pt idx="83824">
                  <c:v>942642625.89999998</c:v>
                </c:pt>
                <c:pt idx="83825">
                  <c:v>942653871.39999998</c:v>
                </c:pt>
                <c:pt idx="83826">
                  <c:v>942665116.89999998</c:v>
                </c:pt>
                <c:pt idx="83827">
                  <c:v>942676362.39999998</c:v>
                </c:pt>
                <c:pt idx="83828">
                  <c:v>942687607.89999998</c:v>
                </c:pt>
                <c:pt idx="83829">
                  <c:v>942698853.39999998</c:v>
                </c:pt>
                <c:pt idx="83830">
                  <c:v>942710098.89999998</c:v>
                </c:pt>
                <c:pt idx="83831">
                  <c:v>942721344.39999998</c:v>
                </c:pt>
                <c:pt idx="83832">
                  <c:v>942732589.89999998</c:v>
                </c:pt>
                <c:pt idx="83833">
                  <c:v>942743835.39999998</c:v>
                </c:pt>
                <c:pt idx="83834">
                  <c:v>942755080.89999998</c:v>
                </c:pt>
                <c:pt idx="83835">
                  <c:v>942766326.29999995</c:v>
                </c:pt>
                <c:pt idx="83836">
                  <c:v>942777571.79999995</c:v>
                </c:pt>
                <c:pt idx="83837">
                  <c:v>942788817.29999995</c:v>
                </c:pt>
                <c:pt idx="83838">
                  <c:v>942800062.79999995</c:v>
                </c:pt>
                <c:pt idx="83839">
                  <c:v>942811308.29999995</c:v>
                </c:pt>
                <c:pt idx="83840">
                  <c:v>942822553.79999995</c:v>
                </c:pt>
                <c:pt idx="83841">
                  <c:v>942833799.29999995</c:v>
                </c:pt>
                <c:pt idx="83842">
                  <c:v>942845044.79999995</c:v>
                </c:pt>
                <c:pt idx="83843">
                  <c:v>942856290.29999995</c:v>
                </c:pt>
                <c:pt idx="83844">
                  <c:v>942867535.79999995</c:v>
                </c:pt>
                <c:pt idx="83845">
                  <c:v>942878781.29999995</c:v>
                </c:pt>
                <c:pt idx="83846">
                  <c:v>942890026.79999995</c:v>
                </c:pt>
                <c:pt idx="83847">
                  <c:v>942901272.29999995</c:v>
                </c:pt>
                <c:pt idx="83848">
                  <c:v>942912517.79999995</c:v>
                </c:pt>
                <c:pt idx="83849">
                  <c:v>942923763.29999995</c:v>
                </c:pt>
                <c:pt idx="83850">
                  <c:v>942935008.79999995</c:v>
                </c:pt>
                <c:pt idx="83851">
                  <c:v>942946254.29999995</c:v>
                </c:pt>
                <c:pt idx="83852">
                  <c:v>942957499.79999995</c:v>
                </c:pt>
                <c:pt idx="83853">
                  <c:v>942968745.29999995</c:v>
                </c:pt>
                <c:pt idx="83854">
                  <c:v>942979990.79999995</c:v>
                </c:pt>
                <c:pt idx="83855">
                  <c:v>942991236.29999995</c:v>
                </c:pt>
                <c:pt idx="83856">
                  <c:v>943002481.79999995</c:v>
                </c:pt>
                <c:pt idx="83857">
                  <c:v>943013727.29999995</c:v>
                </c:pt>
                <c:pt idx="83858">
                  <c:v>943024972.79999995</c:v>
                </c:pt>
                <c:pt idx="83859">
                  <c:v>943036218.29999995</c:v>
                </c:pt>
                <c:pt idx="83860">
                  <c:v>943047463.79999995</c:v>
                </c:pt>
                <c:pt idx="83861">
                  <c:v>943058709.29999995</c:v>
                </c:pt>
                <c:pt idx="83862">
                  <c:v>943069954.79999995</c:v>
                </c:pt>
                <c:pt idx="83863">
                  <c:v>943081200.29999995</c:v>
                </c:pt>
                <c:pt idx="83864">
                  <c:v>943092445.79999995</c:v>
                </c:pt>
                <c:pt idx="83865">
                  <c:v>943103691.29999995</c:v>
                </c:pt>
                <c:pt idx="83866">
                  <c:v>943114936.79999995</c:v>
                </c:pt>
                <c:pt idx="83867">
                  <c:v>943126182.29999995</c:v>
                </c:pt>
                <c:pt idx="83868">
                  <c:v>943137427.79999995</c:v>
                </c:pt>
                <c:pt idx="83869">
                  <c:v>943148673.29999995</c:v>
                </c:pt>
                <c:pt idx="83870">
                  <c:v>943159918.79999995</c:v>
                </c:pt>
                <c:pt idx="83871">
                  <c:v>943171164.29999995</c:v>
                </c:pt>
                <c:pt idx="83872">
                  <c:v>943182409.79999995</c:v>
                </c:pt>
                <c:pt idx="83873">
                  <c:v>943193655.29999995</c:v>
                </c:pt>
                <c:pt idx="83874">
                  <c:v>943204900.79999995</c:v>
                </c:pt>
                <c:pt idx="83875">
                  <c:v>943216146.29999995</c:v>
                </c:pt>
                <c:pt idx="83876">
                  <c:v>943227391.79999995</c:v>
                </c:pt>
                <c:pt idx="83877">
                  <c:v>943238637.29999995</c:v>
                </c:pt>
                <c:pt idx="83878">
                  <c:v>943249882.79999995</c:v>
                </c:pt>
                <c:pt idx="83879">
                  <c:v>943261128.29999995</c:v>
                </c:pt>
                <c:pt idx="83880">
                  <c:v>943272373.79999995</c:v>
                </c:pt>
                <c:pt idx="83881">
                  <c:v>943283619.29999995</c:v>
                </c:pt>
                <c:pt idx="83882">
                  <c:v>943294864.79999995</c:v>
                </c:pt>
                <c:pt idx="83883">
                  <c:v>943306110.29999995</c:v>
                </c:pt>
                <c:pt idx="83884">
                  <c:v>943317355.79999995</c:v>
                </c:pt>
                <c:pt idx="83885">
                  <c:v>943328601.20000005</c:v>
                </c:pt>
                <c:pt idx="83886">
                  <c:v>943339846.70000005</c:v>
                </c:pt>
                <c:pt idx="83887">
                  <c:v>943351092.20000005</c:v>
                </c:pt>
                <c:pt idx="83888">
                  <c:v>943362337.70000005</c:v>
                </c:pt>
                <c:pt idx="83889">
                  <c:v>943373583.20000005</c:v>
                </c:pt>
                <c:pt idx="83890">
                  <c:v>943384828.70000005</c:v>
                </c:pt>
                <c:pt idx="83891">
                  <c:v>943396074.20000005</c:v>
                </c:pt>
                <c:pt idx="83892">
                  <c:v>943407319.70000005</c:v>
                </c:pt>
                <c:pt idx="83893">
                  <c:v>943418565.20000005</c:v>
                </c:pt>
                <c:pt idx="83894">
                  <c:v>943429810.70000005</c:v>
                </c:pt>
                <c:pt idx="83895">
                  <c:v>943441056.20000005</c:v>
                </c:pt>
                <c:pt idx="83896">
                  <c:v>943452301.70000005</c:v>
                </c:pt>
                <c:pt idx="83897">
                  <c:v>943463547.20000005</c:v>
                </c:pt>
                <c:pt idx="83898">
                  <c:v>943474792.70000005</c:v>
                </c:pt>
                <c:pt idx="83899">
                  <c:v>943486038.20000005</c:v>
                </c:pt>
                <c:pt idx="83900">
                  <c:v>943497283.70000005</c:v>
                </c:pt>
                <c:pt idx="83901">
                  <c:v>943508529.20000005</c:v>
                </c:pt>
                <c:pt idx="83902">
                  <c:v>943519774.70000005</c:v>
                </c:pt>
                <c:pt idx="83903">
                  <c:v>943531020.20000005</c:v>
                </c:pt>
                <c:pt idx="83904">
                  <c:v>943542265.70000005</c:v>
                </c:pt>
                <c:pt idx="83905">
                  <c:v>943553511.20000005</c:v>
                </c:pt>
                <c:pt idx="83906">
                  <c:v>943564756.70000005</c:v>
                </c:pt>
                <c:pt idx="83907">
                  <c:v>943576002.20000005</c:v>
                </c:pt>
                <c:pt idx="83908">
                  <c:v>943587247.70000005</c:v>
                </c:pt>
                <c:pt idx="83909">
                  <c:v>943598493.20000005</c:v>
                </c:pt>
                <c:pt idx="83910">
                  <c:v>943609738.70000005</c:v>
                </c:pt>
                <c:pt idx="83911">
                  <c:v>943620984.20000005</c:v>
                </c:pt>
                <c:pt idx="83912">
                  <c:v>943632229.70000005</c:v>
                </c:pt>
                <c:pt idx="83913">
                  <c:v>943643475.20000005</c:v>
                </c:pt>
                <c:pt idx="83914">
                  <c:v>943654720.70000005</c:v>
                </c:pt>
                <c:pt idx="83915">
                  <c:v>943665966.20000005</c:v>
                </c:pt>
                <c:pt idx="83916">
                  <c:v>943677211.70000005</c:v>
                </c:pt>
                <c:pt idx="83917">
                  <c:v>943688457.20000005</c:v>
                </c:pt>
                <c:pt idx="83918">
                  <c:v>943699702.70000005</c:v>
                </c:pt>
                <c:pt idx="83919">
                  <c:v>943710948.20000005</c:v>
                </c:pt>
                <c:pt idx="83920">
                  <c:v>943722193.70000005</c:v>
                </c:pt>
                <c:pt idx="83921">
                  <c:v>943733439.20000005</c:v>
                </c:pt>
                <c:pt idx="83922">
                  <c:v>943744684.70000005</c:v>
                </c:pt>
                <c:pt idx="83923">
                  <c:v>943755930.20000005</c:v>
                </c:pt>
                <c:pt idx="83924">
                  <c:v>943767175.70000005</c:v>
                </c:pt>
                <c:pt idx="83925">
                  <c:v>943778421.20000005</c:v>
                </c:pt>
                <c:pt idx="83926">
                  <c:v>943789666.70000005</c:v>
                </c:pt>
                <c:pt idx="83927">
                  <c:v>943800912.20000005</c:v>
                </c:pt>
                <c:pt idx="83928">
                  <c:v>943812157.70000005</c:v>
                </c:pt>
                <c:pt idx="83929">
                  <c:v>943823403.20000005</c:v>
                </c:pt>
                <c:pt idx="83930">
                  <c:v>943834648.70000005</c:v>
                </c:pt>
                <c:pt idx="83931">
                  <c:v>943845894.20000005</c:v>
                </c:pt>
                <c:pt idx="83932">
                  <c:v>943857139.70000005</c:v>
                </c:pt>
                <c:pt idx="83933">
                  <c:v>943868385.20000005</c:v>
                </c:pt>
                <c:pt idx="83934">
                  <c:v>943879630.70000005</c:v>
                </c:pt>
                <c:pt idx="83935">
                  <c:v>943890876.20000005</c:v>
                </c:pt>
                <c:pt idx="83936">
                  <c:v>943902121.60000002</c:v>
                </c:pt>
                <c:pt idx="83937">
                  <c:v>943913367.10000002</c:v>
                </c:pt>
                <c:pt idx="83938">
                  <c:v>943924612.60000002</c:v>
                </c:pt>
                <c:pt idx="83939">
                  <c:v>943935858.10000002</c:v>
                </c:pt>
                <c:pt idx="83940">
                  <c:v>943947103.60000002</c:v>
                </c:pt>
                <c:pt idx="83941">
                  <c:v>943958349.10000002</c:v>
                </c:pt>
                <c:pt idx="83942">
                  <c:v>943969594.60000002</c:v>
                </c:pt>
                <c:pt idx="83943">
                  <c:v>943980840.10000002</c:v>
                </c:pt>
                <c:pt idx="83944">
                  <c:v>943992085.60000002</c:v>
                </c:pt>
                <c:pt idx="83945">
                  <c:v>944003331.10000002</c:v>
                </c:pt>
                <c:pt idx="83946">
                  <c:v>944014576.60000002</c:v>
                </c:pt>
                <c:pt idx="83947">
                  <c:v>944025822.10000002</c:v>
                </c:pt>
                <c:pt idx="83948">
                  <c:v>944037067.60000002</c:v>
                </c:pt>
                <c:pt idx="83949">
                  <c:v>944048313.10000002</c:v>
                </c:pt>
                <c:pt idx="83950">
                  <c:v>944059558.60000002</c:v>
                </c:pt>
                <c:pt idx="83951">
                  <c:v>944070804.10000002</c:v>
                </c:pt>
                <c:pt idx="83952">
                  <c:v>944082049.60000002</c:v>
                </c:pt>
                <c:pt idx="83953">
                  <c:v>944093295.10000002</c:v>
                </c:pt>
                <c:pt idx="83954">
                  <c:v>944104540.60000002</c:v>
                </c:pt>
                <c:pt idx="83955">
                  <c:v>944115786.10000002</c:v>
                </c:pt>
                <c:pt idx="83956">
                  <c:v>944127031.60000002</c:v>
                </c:pt>
                <c:pt idx="83957">
                  <c:v>944138277.10000002</c:v>
                </c:pt>
                <c:pt idx="83958">
                  <c:v>944149522.60000002</c:v>
                </c:pt>
                <c:pt idx="83959">
                  <c:v>944160768.10000002</c:v>
                </c:pt>
                <c:pt idx="83960">
                  <c:v>944172013.60000002</c:v>
                </c:pt>
                <c:pt idx="83961">
                  <c:v>944183259.10000002</c:v>
                </c:pt>
                <c:pt idx="83962">
                  <c:v>944194504.60000002</c:v>
                </c:pt>
                <c:pt idx="83963">
                  <c:v>944205750.10000002</c:v>
                </c:pt>
                <c:pt idx="83964">
                  <c:v>944216995.60000002</c:v>
                </c:pt>
                <c:pt idx="83965">
                  <c:v>944228241.10000002</c:v>
                </c:pt>
                <c:pt idx="83966">
                  <c:v>944239486.60000002</c:v>
                </c:pt>
                <c:pt idx="83967">
                  <c:v>944250732.10000002</c:v>
                </c:pt>
                <c:pt idx="83968">
                  <c:v>944261977.60000002</c:v>
                </c:pt>
                <c:pt idx="83969">
                  <c:v>944273223.10000002</c:v>
                </c:pt>
                <c:pt idx="83970">
                  <c:v>944284468.60000002</c:v>
                </c:pt>
                <c:pt idx="83971">
                  <c:v>944295714.10000002</c:v>
                </c:pt>
                <c:pt idx="83972">
                  <c:v>944306959.60000002</c:v>
                </c:pt>
                <c:pt idx="83973">
                  <c:v>944318205.10000002</c:v>
                </c:pt>
                <c:pt idx="83974">
                  <c:v>944329450.60000002</c:v>
                </c:pt>
                <c:pt idx="83975">
                  <c:v>944340696.10000002</c:v>
                </c:pt>
                <c:pt idx="83976">
                  <c:v>944351941.60000002</c:v>
                </c:pt>
                <c:pt idx="83977">
                  <c:v>944363187.10000002</c:v>
                </c:pt>
                <c:pt idx="83978">
                  <c:v>944374432.60000002</c:v>
                </c:pt>
                <c:pt idx="83979">
                  <c:v>944385678.10000002</c:v>
                </c:pt>
                <c:pt idx="83980">
                  <c:v>944396923.60000002</c:v>
                </c:pt>
                <c:pt idx="83981">
                  <c:v>944408169.10000002</c:v>
                </c:pt>
                <c:pt idx="83982">
                  <c:v>944419414.60000002</c:v>
                </c:pt>
                <c:pt idx="83983">
                  <c:v>944430660.10000002</c:v>
                </c:pt>
                <c:pt idx="83984">
                  <c:v>944441905.60000002</c:v>
                </c:pt>
                <c:pt idx="83985">
                  <c:v>944453151.10000002</c:v>
                </c:pt>
                <c:pt idx="83986">
                  <c:v>944464396.5</c:v>
                </c:pt>
                <c:pt idx="83987">
                  <c:v>944475642</c:v>
                </c:pt>
                <c:pt idx="83988">
                  <c:v>944486887.5</c:v>
                </c:pt>
                <c:pt idx="83989">
                  <c:v>944498133</c:v>
                </c:pt>
                <c:pt idx="83990">
                  <c:v>944509378.5</c:v>
                </c:pt>
                <c:pt idx="83991">
                  <c:v>944520624</c:v>
                </c:pt>
                <c:pt idx="83992">
                  <c:v>944531869.5</c:v>
                </c:pt>
                <c:pt idx="83993">
                  <c:v>944543115</c:v>
                </c:pt>
                <c:pt idx="83994">
                  <c:v>944554360.5</c:v>
                </c:pt>
                <c:pt idx="83995">
                  <c:v>944565606</c:v>
                </c:pt>
                <c:pt idx="83996">
                  <c:v>944576851.5</c:v>
                </c:pt>
                <c:pt idx="83997">
                  <c:v>944588097</c:v>
                </c:pt>
                <c:pt idx="83998">
                  <c:v>944599342.5</c:v>
                </c:pt>
                <c:pt idx="83999">
                  <c:v>944610588</c:v>
                </c:pt>
                <c:pt idx="84000">
                  <c:v>944621833.5</c:v>
                </c:pt>
                <c:pt idx="84001">
                  <c:v>944633079</c:v>
                </c:pt>
                <c:pt idx="84002">
                  <c:v>944644324.5</c:v>
                </c:pt>
                <c:pt idx="84003">
                  <c:v>944655570</c:v>
                </c:pt>
                <c:pt idx="84004">
                  <c:v>944666815.5</c:v>
                </c:pt>
                <c:pt idx="84005">
                  <c:v>944678061</c:v>
                </c:pt>
                <c:pt idx="84006">
                  <c:v>944689306.5</c:v>
                </c:pt>
                <c:pt idx="84007">
                  <c:v>944700552</c:v>
                </c:pt>
                <c:pt idx="84008">
                  <c:v>944711797.5</c:v>
                </c:pt>
                <c:pt idx="84009">
                  <c:v>944723043</c:v>
                </c:pt>
                <c:pt idx="84010">
                  <c:v>944734288.5</c:v>
                </c:pt>
                <c:pt idx="84011">
                  <c:v>944745534</c:v>
                </c:pt>
                <c:pt idx="84012">
                  <c:v>944756779.5</c:v>
                </c:pt>
                <c:pt idx="84013">
                  <c:v>944768025</c:v>
                </c:pt>
                <c:pt idx="84014">
                  <c:v>944779270.5</c:v>
                </c:pt>
                <c:pt idx="84015">
                  <c:v>944790516</c:v>
                </c:pt>
                <c:pt idx="84016">
                  <c:v>944801761.5</c:v>
                </c:pt>
                <c:pt idx="84017">
                  <c:v>944813007</c:v>
                </c:pt>
                <c:pt idx="84018">
                  <c:v>944824252.5</c:v>
                </c:pt>
                <c:pt idx="84019">
                  <c:v>944835498</c:v>
                </c:pt>
                <c:pt idx="84020">
                  <c:v>944846743.5</c:v>
                </c:pt>
                <c:pt idx="84021">
                  <c:v>944857989</c:v>
                </c:pt>
                <c:pt idx="84022">
                  <c:v>944869234.5</c:v>
                </c:pt>
                <c:pt idx="84023">
                  <c:v>944880480</c:v>
                </c:pt>
                <c:pt idx="84024">
                  <c:v>944891725.5</c:v>
                </c:pt>
                <c:pt idx="84025">
                  <c:v>944902971</c:v>
                </c:pt>
                <c:pt idx="84026">
                  <c:v>944914216.5</c:v>
                </c:pt>
                <c:pt idx="84027">
                  <c:v>944925462</c:v>
                </c:pt>
                <c:pt idx="84028">
                  <c:v>944936707.5</c:v>
                </c:pt>
                <c:pt idx="84029">
                  <c:v>944947953</c:v>
                </c:pt>
                <c:pt idx="84030">
                  <c:v>944959198.5</c:v>
                </c:pt>
                <c:pt idx="84031">
                  <c:v>944970444</c:v>
                </c:pt>
                <c:pt idx="84032">
                  <c:v>944981689.5</c:v>
                </c:pt>
                <c:pt idx="84033">
                  <c:v>944992935</c:v>
                </c:pt>
                <c:pt idx="84034">
                  <c:v>945004180.5</c:v>
                </c:pt>
                <c:pt idx="84035">
                  <c:v>945015426</c:v>
                </c:pt>
                <c:pt idx="84036">
                  <c:v>945026671.5</c:v>
                </c:pt>
                <c:pt idx="84037">
                  <c:v>945037916.89999998</c:v>
                </c:pt>
                <c:pt idx="84038">
                  <c:v>945049162.39999998</c:v>
                </c:pt>
                <c:pt idx="84039">
                  <c:v>945060407.89999998</c:v>
                </c:pt>
                <c:pt idx="84040">
                  <c:v>945071653.39999998</c:v>
                </c:pt>
                <c:pt idx="84041">
                  <c:v>945082898.89999998</c:v>
                </c:pt>
                <c:pt idx="84042">
                  <c:v>945094144.39999998</c:v>
                </c:pt>
                <c:pt idx="84043">
                  <c:v>945105389.89999998</c:v>
                </c:pt>
                <c:pt idx="84044">
                  <c:v>945116635.39999998</c:v>
                </c:pt>
                <c:pt idx="84045">
                  <c:v>945127880.89999998</c:v>
                </c:pt>
                <c:pt idx="84046">
                  <c:v>945139126.39999998</c:v>
                </c:pt>
                <c:pt idx="84047">
                  <c:v>945150371.89999998</c:v>
                </c:pt>
                <c:pt idx="84048">
                  <c:v>945161617.39999998</c:v>
                </c:pt>
                <c:pt idx="84049">
                  <c:v>945172862.89999998</c:v>
                </c:pt>
                <c:pt idx="84050">
                  <c:v>945184108.39999998</c:v>
                </c:pt>
                <c:pt idx="84051">
                  <c:v>945195353.89999998</c:v>
                </c:pt>
                <c:pt idx="84052">
                  <c:v>945206599.39999998</c:v>
                </c:pt>
                <c:pt idx="84053">
                  <c:v>945217844.89999998</c:v>
                </c:pt>
                <c:pt idx="84054">
                  <c:v>945229090.39999998</c:v>
                </c:pt>
                <c:pt idx="84055">
                  <c:v>945240335.89999998</c:v>
                </c:pt>
                <c:pt idx="84056">
                  <c:v>945251581.39999998</c:v>
                </c:pt>
                <c:pt idx="84057">
                  <c:v>945262826.89999998</c:v>
                </c:pt>
                <c:pt idx="84058">
                  <c:v>945274072.39999998</c:v>
                </c:pt>
                <c:pt idx="84059">
                  <c:v>945285317.89999998</c:v>
                </c:pt>
                <c:pt idx="84060">
                  <c:v>945296563.39999998</c:v>
                </c:pt>
                <c:pt idx="84061">
                  <c:v>945307808.89999998</c:v>
                </c:pt>
                <c:pt idx="84062">
                  <c:v>945319054.39999998</c:v>
                </c:pt>
                <c:pt idx="84063">
                  <c:v>945330299.89999998</c:v>
                </c:pt>
                <c:pt idx="84064">
                  <c:v>945341545.39999998</c:v>
                </c:pt>
                <c:pt idx="84065">
                  <c:v>945352790.89999998</c:v>
                </c:pt>
                <c:pt idx="84066">
                  <c:v>945364036.39999998</c:v>
                </c:pt>
                <c:pt idx="84067">
                  <c:v>945375281.89999998</c:v>
                </c:pt>
                <c:pt idx="84068">
                  <c:v>945386527.39999998</c:v>
                </c:pt>
                <c:pt idx="84069">
                  <c:v>945397772.89999998</c:v>
                </c:pt>
                <c:pt idx="84070">
                  <c:v>945409018.39999998</c:v>
                </c:pt>
                <c:pt idx="84071">
                  <c:v>945420263.89999998</c:v>
                </c:pt>
                <c:pt idx="84072">
                  <c:v>945431509.39999998</c:v>
                </c:pt>
                <c:pt idx="84073">
                  <c:v>945442754.89999998</c:v>
                </c:pt>
                <c:pt idx="84074">
                  <c:v>945454000.39999998</c:v>
                </c:pt>
                <c:pt idx="84075">
                  <c:v>945465245.89999998</c:v>
                </c:pt>
                <c:pt idx="84076">
                  <c:v>945476491.39999998</c:v>
                </c:pt>
                <c:pt idx="84077">
                  <c:v>945487736.89999998</c:v>
                </c:pt>
                <c:pt idx="84078">
                  <c:v>945498982.39999998</c:v>
                </c:pt>
                <c:pt idx="84079">
                  <c:v>945510227.89999998</c:v>
                </c:pt>
                <c:pt idx="84080">
                  <c:v>945521473.39999998</c:v>
                </c:pt>
                <c:pt idx="84081">
                  <c:v>945532718.89999998</c:v>
                </c:pt>
                <c:pt idx="84082">
                  <c:v>945543964.39999998</c:v>
                </c:pt>
                <c:pt idx="84083">
                  <c:v>945555209.89999998</c:v>
                </c:pt>
                <c:pt idx="84084">
                  <c:v>945566455.39999998</c:v>
                </c:pt>
                <c:pt idx="84085">
                  <c:v>945577700.89999998</c:v>
                </c:pt>
                <c:pt idx="84086">
                  <c:v>945588946.39999998</c:v>
                </c:pt>
                <c:pt idx="84087">
                  <c:v>945600191.79999995</c:v>
                </c:pt>
                <c:pt idx="84088">
                  <c:v>945611437.29999995</c:v>
                </c:pt>
                <c:pt idx="84089">
                  <c:v>945622682.79999995</c:v>
                </c:pt>
                <c:pt idx="84090">
                  <c:v>945633928.29999995</c:v>
                </c:pt>
                <c:pt idx="84091">
                  <c:v>945645173.79999995</c:v>
                </c:pt>
                <c:pt idx="84092">
                  <c:v>945656419.29999995</c:v>
                </c:pt>
                <c:pt idx="84093">
                  <c:v>945667664.79999995</c:v>
                </c:pt>
                <c:pt idx="84094">
                  <c:v>945678910.29999995</c:v>
                </c:pt>
                <c:pt idx="84095">
                  <c:v>945690155.79999995</c:v>
                </c:pt>
                <c:pt idx="84096">
                  <c:v>945701401.29999995</c:v>
                </c:pt>
                <c:pt idx="84097">
                  <c:v>945712646.79999995</c:v>
                </c:pt>
                <c:pt idx="84098">
                  <c:v>945723892.29999995</c:v>
                </c:pt>
                <c:pt idx="84099">
                  <c:v>945735137.79999995</c:v>
                </c:pt>
                <c:pt idx="84100">
                  <c:v>945746383.29999995</c:v>
                </c:pt>
                <c:pt idx="84101">
                  <c:v>945757628.79999995</c:v>
                </c:pt>
                <c:pt idx="84102">
                  <c:v>945768874.29999995</c:v>
                </c:pt>
                <c:pt idx="84103">
                  <c:v>945780119.79999995</c:v>
                </c:pt>
                <c:pt idx="84104">
                  <c:v>945791365.29999995</c:v>
                </c:pt>
                <c:pt idx="84105">
                  <c:v>945802610.79999995</c:v>
                </c:pt>
                <c:pt idx="84106">
                  <c:v>945813856.29999995</c:v>
                </c:pt>
                <c:pt idx="84107">
                  <c:v>945825101.79999995</c:v>
                </c:pt>
                <c:pt idx="84108">
                  <c:v>945836347.29999995</c:v>
                </c:pt>
                <c:pt idx="84109">
                  <c:v>945847592.79999995</c:v>
                </c:pt>
                <c:pt idx="84110">
                  <c:v>945858838.29999995</c:v>
                </c:pt>
                <c:pt idx="84111">
                  <c:v>945870083.79999995</c:v>
                </c:pt>
                <c:pt idx="84112">
                  <c:v>945881329.29999995</c:v>
                </c:pt>
                <c:pt idx="84113">
                  <c:v>945892574.79999995</c:v>
                </c:pt>
                <c:pt idx="84114">
                  <c:v>945903820.29999995</c:v>
                </c:pt>
                <c:pt idx="84115">
                  <c:v>945915065.79999995</c:v>
                </c:pt>
                <c:pt idx="84116">
                  <c:v>945926311.29999995</c:v>
                </c:pt>
                <c:pt idx="84117">
                  <c:v>945937556.79999995</c:v>
                </c:pt>
                <c:pt idx="84118">
                  <c:v>945948802.29999995</c:v>
                </c:pt>
                <c:pt idx="84119">
                  <c:v>945960047.79999995</c:v>
                </c:pt>
                <c:pt idx="84120">
                  <c:v>945971293.29999995</c:v>
                </c:pt>
                <c:pt idx="84121">
                  <c:v>945982538.79999995</c:v>
                </c:pt>
                <c:pt idx="84122">
                  <c:v>945993784.29999995</c:v>
                </c:pt>
                <c:pt idx="84123">
                  <c:v>946005029.79999995</c:v>
                </c:pt>
                <c:pt idx="84124">
                  <c:v>946016275.29999995</c:v>
                </c:pt>
                <c:pt idx="84125">
                  <c:v>946027520.79999995</c:v>
                </c:pt>
                <c:pt idx="84126">
                  <c:v>946038766.29999995</c:v>
                </c:pt>
                <c:pt idx="84127">
                  <c:v>946050011.79999995</c:v>
                </c:pt>
                <c:pt idx="84128">
                  <c:v>946061257.29999995</c:v>
                </c:pt>
                <c:pt idx="84129">
                  <c:v>946072502.79999995</c:v>
                </c:pt>
                <c:pt idx="84130">
                  <c:v>946083748.29999995</c:v>
                </c:pt>
                <c:pt idx="84131">
                  <c:v>946094993.79999995</c:v>
                </c:pt>
                <c:pt idx="84132">
                  <c:v>946106239.29999995</c:v>
                </c:pt>
                <c:pt idx="84133">
                  <c:v>946117484.79999995</c:v>
                </c:pt>
                <c:pt idx="84134">
                  <c:v>946128730.29999995</c:v>
                </c:pt>
                <c:pt idx="84135">
                  <c:v>946139975.79999995</c:v>
                </c:pt>
                <c:pt idx="84136">
                  <c:v>946151221.29999995</c:v>
                </c:pt>
                <c:pt idx="84137">
                  <c:v>946162466.70000005</c:v>
                </c:pt>
                <c:pt idx="84138">
                  <c:v>946173712.20000005</c:v>
                </c:pt>
                <c:pt idx="84139">
                  <c:v>946184957.70000005</c:v>
                </c:pt>
                <c:pt idx="84140">
                  <c:v>946196203.20000005</c:v>
                </c:pt>
                <c:pt idx="84141">
                  <c:v>946207448.70000005</c:v>
                </c:pt>
                <c:pt idx="84142">
                  <c:v>946218694.20000005</c:v>
                </c:pt>
                <c:pt idx="84143">
                  <c:v>946229939.70000005</c:v>
                </c:pt>
                <c:pt idx="84144">
                  <c:v>946241185.20000005</c:v>
                </c:pt>
                <c:pt idx="84145">
                  <c:v>946252430.70000005</c:v>
                </c:pt>
                <c:pt idx="84146">
                  <c:v>946263676.20000005</c:v>
                </c:pt>
                <c:pt idx="84147">
                  <c:v>946274921.70000005</c:v>
                </c:pt>
                <c:pt idx="84148">
                  <c:v>946286167.20000005</c:v>
                </c:pt>
                <c:pt idx="84149">
                  <c:v>946297412.70000005</c:v>
                </c:pt>
                <c:pt idx="84150">
                  <c:v>946308658.20000005</c:v>
                </c:pt>
                <c:pt idx="84151">
                  <c:v>946319903.70000005</c:v>
                </c:pt>
                <c:pt idx="84152">
                  <c:v>946331149.20000005</c:v>
                </c:pt>
                <c:pt idx="84153">
                  <c:v>946342394.70000005</c:v>
                </c:pt>
                <c:pt idx="84154">
                  <c:v>946353640.20000005</c:v>
                </c:pt>
                <c:pt idx="84155">
                  <c:v>946364885.70000005</c:v>
                </c:pt>
                <c:pt idx="84156">
                  <c:v>946376131.20000005</c:v>
                </c:pt>
                <c:pt idx="84157">
                  <c:v>946387376.70000005</c:v>
                </c:pt>
                <c:pt idx="84158">
                  <c:v>946398622.20000005</c:v>
                </c:pt>
                <c:pt idx="84159">
                  <c:v>946409867.70000005</c:v>
                </c:pt>
                <c:pt idx="84160">
                  <c:v>946421113.20000005</c:v>
                </c:pt>
                <c:pt idx="84161">
                  <c:v>946432358.70000005</c:v>
                </c:pt>
                <c:pt idx="84162">
                  <c:v>946443604.20000005</c:v>
                </c:pt>
                <c:pt idx="84163">
                  <c:v>946454849.70000005</c:v>
                </c:pt>
                <c:pt idx="84164">
                  <c:v>946466095.20000005</c:v>
                </c:pt>
                <c:pt idx="84165">
                  <c:v>946477340.70000005</c:v>
                </c:pt>
                <c:pt idx="84166">
                  <c:v>946488586.20000005</c:v>
                </c:pt>
                <c:pt idx="84167">
                  <c:v>946499831.70000005</c:v>
                </c:pt>
                <c:pt idx="84168">
                  <c:v>946511077.20000005</c:v>
                </c:pt>
                <c:pt idx="84169">
                  <c:v>946522322.70000005</c:v>
                </c:pt>
                <c:pt idx="84170">
                  <c:v>946533568.20000005</c:v>
                </c:pt>
                <c:pt idx="84171">
                  <c:v>946544813.70000005</c:v>
                </c:pt>
                <c:pt idx="84172">
                  <c:v>946556059.20000005</c:v>
                </c:pt>
                <c:pt idx="84173">
                  <c:v>946567304.70000005</c:v>
                </c:pt>
                <c:pt idx="84174">
                  <c:v>946578550.20000005</c:v>
                </c:pt>
                <c:pt idx="84175">
                  <c:v>946589795.70000005</c:v>
                </c:pt>
                <c:pt idx="84176">
                  <c:v>946601041.20000005</c:v>
                </c:pt>
                <c:pt idx="84177">
                  <c:v>946612286.70000005</c:v>
                </c:pt>
                <c:pt idx="84178">
                  <c:v>946623532.20000005</c:v>
                </c:pt>
                <c:pt idx="84179">
                  <c:v>946634777.70000005</c:v>
                </c:pt>
                <c:pt idx="84180">
                  <c:v>946646023.20000005</c:v>
                </c:pt>
                <c:pt idx="84181">
                  <c:v>946657268.70000005</c:v>
                </c:pt>
                <c:pt idx="84182">
                  <c:v>946668514.20000005</c:v>
                </c:pt>
                <c:pt idx="84183">
                  <c:v>946679759.70000005</c:v>
                </c:pt>
                <c:pt idx="84184">
                  <c:v>946691005.20000005</c:v>
                </c:pt>
                <c:pt idx="84185">
                  <c:v>946702250.70000005</c:v>
                </c:pt>
                <c:pt idx="84186">
                  <c:v>946713496.20000005</c:v>
                </c:pt>
                <c:pt idx="84187">
                  <c:v>946724741.70000005</c:v>
                </c:pt>
                <c:pt idx="84188">
                  <c:v>946735987.10000002</c:v>
                </c:pt>
                <c:pt idx="84189">
                  <c:v>946747232.60000002</c:v>
                </c:pt>
                <c:pt idx="84190">
                  <c:v>946758478.10000002</c:v>
                </c:pt>
                <c:pt idx="84191">
                  <c:v>946769723.60000002</c:v>
                </c:pt>
                <c:pt idx="84192">
                  <c:v>946780969.10000002</c:v>
                </c:pt>
                <c:pt idx="84193">
                  <c:v>946792214.60000002</c:v>
                </c:pt>
                <c:pt idx="84194">
                  <c:v>946803460.10000002</c:v>
                </c:pt>
                <c:pt idx="84195">
                  <c:v>946814705.60000002</c:v>
                </c:pt>
                <c:pt idx="84196">
                  <c:v>946825951.10000002</c:v>
                </c:pt>
                <c:pt idx="84197">
                  <c:v>946837196.60000002</c:v>
                </c:pt>
                <c:pt idx="84198">
                  <c:v>946848442.10000002</c:v>
                </c:pt>
                <c:pt idx="84199">
                  <c:v>946859687.60000002</c:v>
                </c:pt>
                <c:pt idx="84200">
                  <c:v>946870933.10000002</c:v>
                </c:pt>
                <c:pt idx="84201">
                  <c:v>946882178.60000002</c:v>
                </c:pt>
                <c:pt idx="84202">
                  <c:v>946893424.10000002</c:v>
                </c:pt>
                <c:pt idx="84203">
                  <c:v>946904669.60000002</c:v>
                </c:pt>
                <c:pt idx="84204">
                  <c:v>946915915.10000002</c:v>
                </c:pt>
                <c:pt idx="84205">
                  <c:v>946927160.60000002</c:v>
                </c:pt>
                <c:pt idx="84206">
                  <c:v>946938406.10000002</c:v>
                </c:pt>
                <c:pt idx="84207">
                  <c:v>946949651.60000002</c:v>
                </c:pt>
                <c:pt idx="84208">
                  <c:v>946960897.10000002</c:v>
                </c:pt>
                <c:pt idx="84209">
                  <c:v>946972142.60000002</c:v>
                </c:pt>
                <c:pt idx="84210">
                  <c:v>946983388.10000002</c:v>
                </c:pt>
                <c:pt idx="84211">
                  <c:v>946994633.60000002</c:v>
                </c:pt>
                <c:pt idx="84212">
                  <c:v>947005879.10000002</c:v>
                </c:pt>
                <c:pt idx="84213">
                  <c:v>947017124.60000002</c:v>
                </c:pt>
                <c:pt idx="84214">
                  <c:v>947028370.10000002</c:v>
                </c:pt>
                <c:pt idx="84215">
                  <c:v>947039615.60000002</c:v>
                </c:pt>
                <c:pt idx="84216">
                  <c:v>947050861.10000002</c:v>
                </c:pt>
                <c:pt idx="84217">
                  <c:v>947062106.60000002</c:v>
                </c:pt>
                <c:pt idx="84218">
                  <c:v>947073352.10000002</c:v>
                </c:pt>
                <c:pt idx="84219">
                  <c:v>947084597.60000002</c:v>
                </c:pt>
                <c:pt idx="84220">
                  <c:v>947095843.10000002</c:v>
                </c:pt>
                <c:pt idx="84221">
                  <c:v>947107088.60000002</c:v>
                </c:pt>
                <c:pt idx="84222">
                  <c:v>947118334.10000002</c:v>
                </c:pt>
                <c:pt idx="84223">
                  <c:v>947129579.60000002</c:v>
                </c:pt>
                <c:pt idx="84224">
                  <c:v>947140825.10000002</c:v>
                </c:pt>
                <c:pt idx="84225">
                  <c:v>947152070.60000002</c:v>
                </c:pt>
                <c:pt idx="84226">
                  <c:v>947163316.10000002</c:v>
                </c:pt>
                <c:pt idx="84227">
                  <c:v>947174561.60000002</c:v>
                </c:pt>
                <c:pt idx="84228">
                  <c:v>947185807.10000002</c:v>
                </c:pt>
                <c:pt idx="84229">
                  <c:v>947197052.60000002</c:v>
                </c:pt>
                <c:pt idx="84230">
                  <c:v>947208298.10000002</c:v>
                </c:pt>
                <c:pt idx="84231">
                  <c:v>947219543.60000002</c:v>
                </c:pt>
                <c:pt idx="84232">
                  <c:v>947230789.10000002</c:v>
                </c:pt>
                <c:pt idx="84233">
                  <c:v>947242034.60000002</c:v>
                </c:pt>
                <c:pt idx="84234">
                  <c:v>947253280.10000002</c:v>
                </c:pt>
                <c:pt idx="84235">
                  <c:v>947264525.60000002</c:v>
                </c:pt>
                <c:pt idx="84236">
                  <c:v>947275771.10000002</c:v>
                </c:pt>
                <c:pt idx="84237">
                  <c:v>947287016.60000002</c:v>
                </c:pt>
                <c:pt idx="84238">
                  <c:v>947298262</c:v>
                </c:pt>
                <c:pt idx="84239">
                  <c:v>947309507.5</c:v>
                </c:pt>
                <c:pt idx="84240">
                  <c:v>947320753</c:v>
                </c:pt>
                <c:pt idx="84241">
                  <c:v>947331998.5</c:v>
                </c:pt>
                <c:pt idx="84242">
                  <c:v>947343244</c:v>
                </c:pt>
                <c:pt idx="84243">
                  <c:v>947354489.5</c:v>
                </c:pt>
                <c:pt idx="84244">
                  <c:v>947365735</c:v>
                </c:pt>
                <c:pt idx="84245">
                  <c:v>947376980.5</c:v>
                </c:pt>
                <c:pt idx="84246">
                  <c:v>947388226</c:v>
                </c:pt>
                <c:pt idx="84247">
                  <c:v>947399471.5</c:v>
                </c:pt>
                <c:pt idx="84248">
                  <c:v>947410717</c:v>
                </c:pt>
                <c:pt idx="84249">
                  <c:v>947421962.5</c:v>
                </c:pt>
                <c:pt idx="84250">
                  <c:v>947433208</c:v>
                </c:pt>
                <c:pt idx="84251">
                  <c:v>947444453.5</c:v>
                </c:pt>
                <c:pt idx="84252">
                  <c:v>947455699</c:v>
                </c:pt>
                <c:pt idx="84253">
                  <c:v>947466944.5</c:v>
                </c:pt>
                <c:pt idx="84254">
                  <c:v>947478190</c:v>
                </c:pt>
                <c:pt idx="84255">
                  <c:v>947489435.5</c:v>
                </c:pt>
                <c:pt idx="84256">
                  <c:v>947500681</c:v>
                </c:pt>
                <c:pt idx="84257">
                  <c:v>947511926.5</c:v>
                </c:pt>
                <c:pt idx="84258">
                  <c:v>947523172</c:v>
                </c:pt>
                <c:pt idx="84259">
                  <c:v>947534417.5</c:v>
                </c:pt>
                <c:pt idx="84260">
                  <c:v>947545663</c:v>
                </c:pt>
                <c:pt idx="84261">
                  <c:v>947556908.5</c:v>
                </c:pt>
                <c:pt idx="84262">
                  <c:v>947568154</c:v>
                </c:pt>
                <c:pt idx="84263">
                  <c:v>947579399.5</c:v>
                </c:pt>
                <c:pt idx="84264">
                  <c:v>947590645</c:v>
                </c:pt>
                <c:pt idx="84265">
                  <c:v>947601890.5</c:v>
                </c:pt>
                <c:pt idx="84266">
                  <c:v>947613136</c:v>
                </c:pt>
                <c:pt idx="84267">
                  <c:v>947624381.5</c:v>
                </c:pt>
                <c:pt idx="84268">
                  <c:v>947635627</c:v>
                </c:pt>
                <c:pt idx="84269">
                  <c:v>947646872.5</c:v>
                </c:pt>
                <c:pt idx="84270">
                  <c:v>947658118</c:v>
                </c:pt>
                <c:pt idx="84271">
                  <c:v>947669363.5</c:v>
                </c:pt>
                <c:pt idx="84272">
                  <c:v>947680609</c:v>
                </c:pt>
                <c:pt idx="84273">
                  <c:v>947691854.5</c:v>
                </c:pt>
                <c:pt idx="84274">
                  <c:v>947703100</c:v>
                </c:pt>
                <c:pt idx="84275">
                  <c:v>947714345.5</c:v>
                </c:pt>
                <c:pt idx="84276">
                  <c:v>947725591</c:v>
                </c:pt>
                <c:pt idx="84277">
                  <c:v>947736836.5</c:v>
                </c:pt>
                <c:pt idx="84278">
                  <c:v>947748082</c:v>
                </c:pt>
                <c:pt idx="84279">
                  <c:v>947759327.5</c:v>
                </c:pt>
                <c:pt idx="84280">
                  <c:v>947770573</c:v>
                </c:pt>
                <c:pt idx="84281">
                  <c:v>947781818.5</c:v>
                </c:pt>
                <c:pt idx="84282">
                  <c:v>947793064</c:v>
                </c:pt>
                <c:pt idx="84283">
                  <c:v>947804309.5</c:v>
                </c:pt>
                <c:pt idx="84284">
                  <c:v>947815555</c:v>
                </c:pt>
                <c:pt idx="84285">
                  <c:v>947826800.5</c:v>
                </c:pt>
                <c:pt idx="84286">
                  <c:v>947838046</c:v>
                </c:pt>
                <c:pt idx="84287">
                  <c:v>947849291.5</c:v>
                </c:pt>
                <c:pt idx="84288">
                  <c:v>947860537</c:v>
                </c:pt>
                <c:pt idx="84289">
                  <c:v>947871782.39999998</c:v>
                </c:pt>
                <c:pt idx="84290">
                  <c:v>947883027.89999998</c:v>
                </c:pt>
                <c:pt idx="84291">
                  <c:v>947894273.39999998</c:v>
                </c:pt>
                <c:pt idx="84292">
                  <c:v>947905518.89999998</c:v>
                </c:pt>
                <c:pt idx="84293">
                  <c:v>947916764.39999998</c:v>
                </c:pt>
                <c:pt idx="84294">
                  <c:v>947928009.89999998</c:v>
                </c:pt>
                <c:pt idx="84295">
                  <c:v>947939255.39999998</c:v>
                </c:pt>
                <c:pt idx="84296">
                  <c:v>947950500.89999998</c:v>
                </c:pt>
                <c:pt idx="84297">
                  <c:v>947961746.39999998</c:v>
                </c:pt>
                <c:pt idx="84298">
                  <c:v>947972991.89999998</c:v>
                </c:pt>
                <c:pt idx="84299">
                  <c:v>947984237.39999998</c:v>
                </c:pt>
                <c:pt idx="84300">
                  <c:v>947995482.89999998</c:v>
                </c:pt>
                <c:pt idx="84301">
                  <c:v>948006728.39999998</c:v>
                </c:pt>
                <c:pt idx="84302">
                  <c:v>948017973.89999998</c:v>
                </c:pt>
                <c:pt idx="84303">
                  <c:v>948029219.39999998</c:v>
                </c:pt>
                <c:pt idx="84304">
                  <c:v>948040464.89999998</c:v>
                </c:pt>
                <c:pt idx="84305">
                  <c:v>948051710.39999998</c:v>
                </c:pt>
                <c:pt idx="84306">
                  <c:v>948062955.89999998</c:v>
                </c:pt>
                <c:pt idx="84307">
                  <c:v>948074201.39999998</c:v>
                </c:pt>
                <c:pt idx="84308">
                  <c:v>948085446.89999998</c:v>
                </c:pt>
                <c:pt idx="84309">
                  <c:v>948096692.39999998</c:v>
                </c:pt>
                <c:pt idx="84310">
                  <c:v>948107937.89999998</c:v>
                </c:pt>
                <c:pt idx="84311">
                  <c:v>948119183.39999998</c:v>
                </c:pt>
                <c:pt idx="84312">
                  <c:v>948130428.89999998</c:v>
                </c:pt>
                <c:pt idx="84313">
                  <c:v>948141674.39999998</c:v>
                </c:pt>
                <c:pt idx="84314">
                  <c:v>948152919.89999998</c:v>
                </c:pt>
                <c:pt idx="84315">
                  <c:v>948164165.39999998</c:v>
                </c:pt>
                <c:pt idx="84316">
                  <c:v>948175410.89999998</c:v>
                </c:pt>
                <c:pt idx="84317">
                  <c:v>948186656.39999998</c:v>
                </c:pt>
                <c:pt idx="84318">
                  <c:v>948197901.89999998</c:v>
                </c:pt>
                <c:pt idx="84319">
                  <c:v>948209147.39999998</c:v>
                </c:pt>
                <c:pt idx="84320">
                  <c:v>948220392.89999998</c:v>
                </c:pt>
                <c:pt idx="84321">
                  <c:v>948231638.39999998</c:v>
                </c:pt>
                <c:pt idx="84322">
                  <c:v>948242883.89999998</c:v>
                </c:pt>
                <c:pt idx="84323">
                  <c:v>948254129.39999998</c:v>
                </c:pt>
                <c:pt idx="84324">
                  <c:v>948265374.89999998</c:v>
                </c:pt>
                <c:pt idx="84325">
                  <c:v>948276620.39999998</c:v>
                </c:pt>
                <c:pt idx="84326">
                  <c:v>948287865.89999998</c:v>
                </c:pt>
                <c:pt idx="84327">
                  <c:v>948299111.39999998</c:v>
                </c:pt>
                <c:pt idx="84328">
                  <c:v>948310356.89999998</c:v>
                </c:pt>
                <c:pt idx="84329">
                  <c:v>948321602.39999998</c:v>
                </c:pt>
                <c:pt idx="84330">
                  <c:v>948332847.89999998</c:v>
                </c:pt>
                <c:pt idx="84331">
                  <c:v>948344093.39999998</c:v>
                </c:pt>
                <c:pt idx="84332">
                  <c:v>948355338.89999998</c:v>
                </c:pt>
                <c:pt idx="84333">
                  <c:v>948366584.39999998</c:v>
                </c:pt>
                <c:pt idx="84334">
                  <c:v>948377829.89999998</c:v>
                </c:pt>
                <c:pt idx="84335">
                  <c:v>948389075.39999998</c:v>
                </c:pt>
                <c:pt idx="84336">
                  <c:v>948400320.89999998</c:v>
                </c:pt>
                <c:pt idx="84337">
                  <c:v>948411566.39999998</c:v>
                </c:pt>
                <c:pt idx="84338">
                  <c:v>948422811.89999998</c:v>
                </c:pt>
                <c:pt idx="84339">
                  <c:v>948434057.29999995</c:v>
                </c:pt>
                <c:pt idx="84340">
                  <c:v>948445302.79999995</c:v>
                </c:pt>
                <c:pt idx="84341">
                  <c:v>948456548.29999995</c:v>
                </c:pt>
                <c:pt idx="84342">
                  <c:v>948467793.79999995</c:v>
                </c:pt>
                <c:pt idx="84343">
                  <c:v>948479039.29999995</c:v>
                </c:pt>
                <c:pt idx="84344">
                  <c:v>948490284.79999995</c:v>
                </c:pt>
                <c:pt idx="84345">
                  <c:v>948501530.29999995</c:v>
                </c:pt>
                <c:pt idx="84346">
                  <c:v>948512775.79999995</c:v>
                </c:pt>
                <c:pt idx="84347">
                  <c:v>948524021.29999995</c:v>
                </c:pt>
                <c:pt idx="84348">
                  <c:v>948535266.79999995</c:v>
                </c:pt>
                <c:pt idx="84349">
                  <c:v>948546512.29999995</c:v>
                </c:pt>
                <c:pt idx="84350">
                  <c:v>948557757.79999995</c:v>
                </c:pt>
                <c:pt idx="84351">
                  <c:v>948569003.29999995</c:v>
                </c:pt>
                <c:pt idx="84352">
                  <c:v>948580248.79999995</c:v>
                </c:pt>
                <c:pt idx="84353">
                  <c:v>948591494.29999995</c:v>
                </c:pt>
                <c:pt idx="84354">
                  <c:v>948602739.79999995</c:v>
                </c:pt>
                <c:pt idx="84355">
                  <c:v>948613985.29999995</c:v>
                </c:pt>
                <c:pt idx="84356">
                  <c:v>948625230.79999995</c:v>
                </c:pt>
                <c:pt idx="84357">
                  <c:v>948636476.29999995</c:v>
                </c:pt>
                <c:pt idx="84358">
                  <c:v>948647721.79999995</c:v>
                </c:pt>
                <c:pt idx="84359">
                  <c:v>948658967.29999995</c:v>
                </c:pt>
                <c:pt idx="84360">
                  <c:v>948670212.79999995</c:v>
                </c:pt>
                <c:pt idx="84361">
                  <c:v>948681458.29999995</c:v>
                </c:pt>
                <c:pt idx="84362">
                  <c:v>948692703.79999995</c:v>
                </c:pt>
                <c:pt idx="84363">
                  <c:v>948703949.29999995</c:v>
                </c:pt>
                <c:pt idx="84364">
                  <c:v>948715194.79999995</c:v>
                </c:pt>
                <c:pt idx="84365">
                  <c:v>948726440.29999995</c:v>
                </c:pt>
                <c:pt idx="84366">
                  <c:v>948737685.79999995</c:v>
                </c:pt>
                <c:pt idx="84367">
                  <c:v>948748931.29999995</c:v>
                </c:pt>
                <c:pt idx="84368">
                  <c:v>948760176.79999995</c:v>
                </c:pt>
                <c:pt idx="84369">
                  <c:v>948771422.29999995</c:v>
                </c:pt>
                <c:pt idx="84370">
                  <c:v>948782667.79999995</c:v>
                </c:pt>
                <c:pt idx="84371">
                  <c:v>948793913.29999995</c:v>
                </c:pt>
                <c:pt idx="84372">
                  <c:v>948805158.79999995</c:v>
                </c:pt>
                <c:pt idx="84373">
                  <c:v>948816404.29999995</c:v>
                </c:pt>
                <c:pt idx="84374">
                  <c:v>948827649.79999995</c:v>
                </c:pt>
                <c:pt idx="84375">
                  <c:v>948838895.29999995</c:v>
                </c:pt>
                <c:pt idx="84376">
                  <c:v>948850140.79999995</c:v>
                </c:pt>
                <c:pt idx="84377">
                  <c:v>948861386.29999995</c:v>
                </c:pt>
                <c:pt idx="84378">
                  <c:v>948872631.79999995</c:v>
                </c:pt>
                <c:pt idx="84379">
                  <c:v>948883877.29999995</c:v>
                </c:pt>
                <c:pt idx="84380">
                  <c:v>948895122.79999995</c:v>
                </c:pt>
                <c:pt idx="84381">
                  <c:v>948906368.29999995</c:v>
                </c:pt>
                <c:pt idx="84382">
                  <c:v>948917613.79999995</c:v>
                </c:pt>
                <c:pt idx="84383">
                  <c:v>948928859.29999995</c:v>
                </c:pt>
                <c:pt idx="84384">
                  <c:v>948940104.79999995</c:v>
                </c:pt>
                <c:pt idx="84385">
                  <c:v>948951350.29999995</c:v>
                </c:pt>
                <c:pt idx="84386">
                  <c:v>948962595.79999995</c:v>
                </c:pt>
                <c:pt idx="84387">
                  <c:v>948973841.29999995</c:v>
                </c:pt>
                <c:pt idx="84388">
                  <c:v>948985086.79999995</c:v>
                </c:pt>
                <c:pt idx="84389">
                  <c:v>948996332.29999995</c:v>
                </c:pt>
                <c:pt idx="84390">
                  <c:v>949007577.70000005</c:v>
                </c:pt>
                <c:pt idx="84391">
                  <c:v>949018823.20000005</c:v>
                </c:pt>
                <c:pt idx="84392">
                  <c:v>949030068.70000005</c:v>
                </c:pt>
                <c:pt idx="84393">
                  <c:v>949041314.20000005</c:v>
                </c:pt>
                <c:pt idx="84394">
                  <c:v>949052559.70000005</c:v>
                </c:pt>
                <c:pt idx="84395">
                  <c:v>949063805.20000005</c:v>
                </c:pt>
                <c:pt idx="84396">
                  <c:v>949075050.70000005</c:v>
                </c:pt>
                <c:pt idx="84397">
                  <c:v>949086296.20000005</c:v>
                </c:pt>
                <c:pt idx="84398">
                  <c:v>949097541.70000005</c:v>
                </c:pt>
                <c:pt idx="84399">
                  <c:v>949108787.20000005</c:v>
                </c:pt>
                <c:pt idx="84400">
                  <c:v>949120032.70000005</c:v>
                </c:pt>
                <c:pt idx="84401">
                  <c:v>949131278.20000005</c:v>
                </c:pt>
                <c:pt idx="84402">
                  <c:v>949142523.70000005</c:v>
                </c:pt>
                <c:pt idx="84403">
                  <c:v>949153769.20000005</c:v>
                </c:pt>
                <c:pt idx="84404">
                  <c:v>949165014.70000005</c:v>
                </c:pt>
                <c:pt idx="84405">
                  <c:v>949176260.20000005</c:v>
                </c:pt>
                <c:pt idx="84406">
                  <c:v>949187505.70000005</c:v>
                </c:pt>
                <c:pt idx="84407">
                  <c:v>949198751.20000005</c:v>
                </c:pt>
                <c:pt idx="84408">
                  <c:v>949209996.70000005</c:v>
                </c:pt>
                <c:pt idx="84409">
                  <c:v>949221242.20000005</c:v>
                </c:pt>
                <c:pt idx="84410">
                  <c:v>949232487.70000005</c:v>
                </c:pt>
                <c:pt idx="84411">
                  <c:v>949243733.20000005</c:v>
                </c:pt>
                <c:pt idx="84412">
                  <c:v>949254978.70000005</c:v>
                </c:pt>
                <c:pt idx="84413">
                  <c:v>949266224.20000005</c:v>
                </c:pt>
                <c:pt idx="84414">
                  <c:v>949277469.70000005</c:v>
                </c:pt>
                <c:pt idx="84415">
                  <c:v>949288715.20000005</c:v>
                </c:pt>
                <c:pt idx="84416">
                  <c:v>949299960.70000005</c:v>
                </c:pt>
                <c:pt idx="84417">
                  <c:v>949311206.20000005</c:v>
                </c:pt>
                <c:pt idx="84418">
                  <c:v>949322451.70000005</c:v>
                </c:pt>
                <c:pt idx="84419">
                  <c:v>949333697.20000005</c:v>
                </c:pt>
                <c:pt idx="84420">
                  <c:v>949344942.70000005</c:v>
                </c:pt>
                <c:pt idx="84421">
                  <c:v>949356188.20000005</c:v>
                </c:pt>
                <c:pt idx="84422">
                  <c:v>949367433.70000005</c:v>
                </c:pt>
                <c:pt idx="84423">
                  <c:v>949378679.20000005</c:v>
                </c:pt>
                <c:pt idx="84424">
                  <c:v>949389924.70000005</c:v>
                </c:pt>
                <c:pt idx="84425">
                  <c:v>949401170.20000005</c:v>
                </c:pt>
                <c:pt idx="84426">
                  <c:v>949412415.70000005</c:v>
                </c:pt>
                <c:pt idx="84427">
                  <c:v>949423661.20000005</c:v>
                </c:pt>
                <c:pt idx="84428">
                  <c:v>949434906.70000005</c:v>
                </c:pt>
                <c:pt idx="84429">
                  <c:v>949446152.20000005</c:v>
                </c:pt>
                <c:pt idx="84430">
                  <c:v>949457397.70000005</c:v>
                </c:pt>
                <c:pt idx="84431">
                  <c:v>949468643.20000005</c:v>
                </c:pt>
                <c:pt idx="84432">
                  <c:v>949479888.70000005</c:v>
                </c:pt>
                <c:pt idx="84433">
                  <c:v>949491134.20000005</c:v>
                </c:pt>
                <c:pt idx="84434">
                  <c:v>949502379.70000005</c:v>
                </c:pt>
                <c:pt idx="84435">
                  <c:v>949513625.20000005</c:v>
                </c:pt>
                <c:pt idx="84436">
                  <c:v>949524870.70000005</c:v>
                </c:pt>
                <c:pt idx="84437">
                  <c:v>949536116.20000005</c:v>
                </c:pt>
                <c:pt idx="84438">
                  <c:v>949547361.70000005</c:v>
                </c:pt>
                <c:pt idx="84439">
                  <c:v>949558607.20000005</c:v>
                </c:pt>
                <c:pt idx="84440">
                  <c:v>949569852.60000002</c:v>
                </c:pt>
                <c:pt idx="84441">
                  <c:v>949581098.10000002</c:v>
                </c:pt>
                <c:pt idx="84442">
                  <c:v>949592343.60000002</c:v>
                </c:pt>
                <c:pt idx="84443">
                  <c:v>949603589.10000002</c:v>
                </c:pt>
                <c:pt idx="84444">
                  <c:v>949614834.60000002</c:v>
                </c:pt>
                <c:pt idx="84445">
                  <c:v>949626080.10000002</c:v>
                </c:pt>
                <c:pt idx="84446">
                  <c:v>949637325.60000002</c:v>
                </c:pt>
                <c:pt idx="84447">
                  <c:v>949648571.10000002</c:v>
                </c:pt>
                <c:pt idx="84448">
                  <c:v>949659816.60000002</c:v>
                </c:pt>
                <c:pt idx="84449">
                  <c:v>949671062.10000002</c:v>
                </c:pt>
                <c:pt idx="84450">
                  <c:v>949682307.60000002</c:v>
                </c:pt>
                <c:pt idx="84451">
                  <c:v>949693553.10000002</c:v>
                </c:pt>
                <c:pt idx="84452">
                  <c:v>949704798.60000002</c:v>
                </c:pt>
                <c:pt idx="84453">
                  <c:v>949716044.10000002</c:v>
                </c:pt>
                <c:pt idx="84454">
                  <c:v>949727289.60000002</c:v>
                </c:pt>
                <c:pt idx="84455">
                  <c:v>949738535.10000002</c:v>
                </c:pt>
                <c:pt idx="84456">
                  <c:v>949749780.60000002</c:v>
                </c:pt>
                <c:pt idx="84457">
                  <c:v>949761026.10000002</c:v>
                </c:pt>
                <c:pt idx="84458">
                  <c:v>949772271.60000002</c:v>
                </c:pt>
                <c:pt idx="84459">
                  <c:v>949783517.10000002</c:v>
                </c:pt>
                <c:pt idx="84460">
                  <c:v>949794762.60000002</c:v>
                </c:pt>
                <c:pt idx="84461">
                  <c:v>949806008.10000002</c:v>
                </c:pt>
                <c:pt idx="84462">
                  <c:v>949817253.60000002</c:v>
                </c:pt>
                <c:pt idx="84463">
                  <c:v>949828499.10000002</c:v>
                </c:pt>
                <c:pt idx="84464">
                  <c:v>949839744.60000002</c:v>
                </c:pt>
                <c:pt idx="84465">
                  <c:v>949850990.10000002</c:v>
                </c:pt>
                <c:pt idx="84466">
                  <c:v>949862235.60000002</c:v>
                </c:pt>
                <c:pt idx="84467">
                  <c:v>949873481.10000002</c:v>
                </c:pt>
                <c:pt idx="84468">
                  <c:v>949884726.60000002</c:v>
                </c:pt>
                <c:pt idx="84469">
                  <c:v>949895972.10000002</c:v>
                </c:pt>
                <c:pt idx="84470">
                  <c:v>949907217.60000002</c:v>
                </c:pt>
                <c:pt idx="84471">
                  <c:v>949918463.10000002</c:v>
                </c:pt>
                <c:pt idx="84472">
                  <c:v>949929708.60000002</c:v>
                </c:pt>
                <c:pt idx="84473">
                  <c:v>949940954.10000002</c:v>
                </c:pt>
                <c:pt idx="84474">
                  <c:v>949952199.60000002</c:v>
                </c:pt>
                <c:pt idx="84475">
                  <c:v>949963445.10000002</c:v>
                </c:pt>
                <c:pt idx="84476">
                  <c:v>949974690.60000002</c:v>
                </c:pt>
                <c:pt idx="84477">
                  <c:v>949985936.10000002</c:v>
                </c:pt>
                <c:pt idx="84478">
                  <c:v>949997181.60000002</c:v>
                </c:pt>
                <c:pt idx="84479">
                  <c:v>950008427.10000002</c:v>
                </c:pt>
                <c:pt idx="84480">
                  <c:v>950019672.60000002</c:v>
                </c:pt>
                <c:pt idx="84481">
                  <c:v>950030918.10000002</c:v>
                </c:pt>
                <c:pt idx="84482">
                  <c:v>950042163.60000002</c:v>
                </c:pt>
                <c:pt idx="84483">
                  <c:v>950053409.10000002</c:v>
                </c:pt>
                <c:pt idx="84484">
                  <c:v>950064654.60000002</c:v>
                </c:pt>
                <c:pt idx="84485">
                  <c:v>950075900.10000002</c:v>
                </c:pt>
                <c:pt idx="84486">
                  <c:v>950087145.60000002</c:v>
                </c:pt>
                <c:pt idx="84487">
                  <c:v>950098391.10000002</c:v>
                </c:pt>
                <c:pt idx="84488">
                  <c:v>950109636.60000002</c:v>
                </c:pt>
                <c:pt idx="84489">
                  <c:v>950120882.10000002</c:v>
                </c:pt>
                <c:pt idx="84490">
                  <c:v>950132127.60000002</c:v>
                </c:pt>
                <c:pt idx="84491">
                  <c:v>950143373</c:v>
                </c:pt>
                <c:pt idx="84492">
                  <c:v>950154618.5</c:v>
                </c:pt>
                <c:pt idx="84493">
                  <c:v>950165864</c:v>
                </c:pt>
                <c:pt idx="84494">
                  <c:v>950177109.5</c:v>
                </c:pt>
                <c:pt idx="84495">
                  <c:v>950188355</c:v>
                </c:pt>
                <c:pt idx="84496">
                  <c:v>950199600.5</c:v>
                </c:pt>
                <c:pt idx="84497">
                  <c:v>950210846</c:v>
                </c:pt>
                <c:pt idx="84498">
                  <c:v>950222091.5</c:v>
                </c:pt>
                <c:pt idx="84499">
                  <c:v>950233337</c:v>
                </c:pt>
                <c:pt idx="84500">
                  <c:v>950244582.5</c:v>
                </c:pt>
                <c:pt idx="84501">
                  <c:v>950255828</c:v>
                </c:pt>
                <c:pt idx="84502">
                  <c:v>950267073.5</c:v>
                </c:pt>
                <c:pt idx="84503">
                  <c:v>950278319</c:v>
                </c:pt>
                <c:pt idx="84504">
                  <c:v>950289564.5</c:v>
                </c:pt>
                <c:pt idx="84505">
                  <c:v>950300810</c:v>
                </c:pt>
                <c:pt idx="84506">
                  <c:v>950312055.5</c:v>
                </c:pt>
                <c:pt idx="84507">
                  <c:v>950323301</c:v>
                </c:pt>
                <c:pt idx="84508">
                  <c:v>950334546.5</c:v>
                </c:pt>
                <c:pt idx="84509">
                  <c:v>950345792</c:v>
                </c:pt>
                <c:pt idx="84510">
                  <c:v>950357037.5</c:v>
                </c:pt>
                <c:pt idx="84511">
                  <c:v>950368283</c:v>
                </c:pt>
                <c:pt idx="84512">
                  <c:v>950379528.5</c:v>
                </c:pt>
                <c:pt idx="84513">
                  <c:v>950390774</c:v>
                </c:pt>
                <c:pt idx="84514">
                  <c:v>950402019.5</c:v>
                </c:pt>
                <c:pt idx="84515">
                  <c:v>950413265</c:v>
                </c:pt>
                <c:pt idx="84516">
                  <c:v>950424510.5</c:v>
                </c:pt>
                <c:pt idx="84517">
                  <c:v>950435756</c:v>
                </c:pt>
                <c:pt idx="84518">
                  <c:v>950447001.5</c:v>
                </c:pt>
                <c:pt idx="84519">
                  <c:v>950458247</c:v>
                </c:pt>
                <c:pt idx="84520">
                  <c:v>950469492.5</c:v>
                </c:pt>
                <c:pt idx="84521">
                  <c:v>950480738</c:v>
                </c:pt>
                <c:pt idx="84522">
                  <c:v>950491983.5</c:v>
                </c:pt>
                <c:pt idx="84523">
                  <c:v>950503229</c:v>
                </c:pt>
                <c:pt idx="84524">
                  <c:v>950514474.5</c:v>
                </c:pt>
                <c:pt idx="84525">
                  <c:v>950525720</c:v>
                </c:pt>
                <c:pt idx="84526">
                  <c:v>950536965.5</c:v>
                </c:pt>
                <c:pt idx="84527">
                  <c:v>950548211</c:v>
                </c:pt>
                <c:pt idx="84528">
                  <c:v>950559456.5</c:v>
                </c:pt>
                <c:pt idx="84529">
                  <c:v>950570702</c:v>
                </c:pt>
                <c:pt idx="84530">
                  <c:v>950581947.5</c:v>
                </c:pt>
                <c:pt idx="84531">
                  <c:v>950593193</c:v>
                </c:pt>
                <c:pt idx="84532">
                  <c:v>950604438.5</c:v>
                </c:pt>
                <c:pt idx="84533">
                  <c:v>950615684</c:v>
                </c:pt>
                <c:pt idx="84534">
                  <c:v>950626929.5</c:v>
                </c:pt>
                <c:pt idx="84535">
                  <c:v>950638175</c:v>
                </c:pt>
                <c:pt idx="84536">
                  <c:v>950649420.5</c:v>
                </c:pt>
                <c:pt idx="84537">
                  <c:v>950660666</c:v>
                </c:pt>
                <c:pt idx="84538">
                  <c:v>950671911.5</c:v>
                </c:pt>
                <c:pt idx="84539">
                  <c:v>950683157</c:v>
                </c:pt>
                <c:pt idx="84540">
                  <c:v>950694402.5</c:v>
                </c:pt>
                <c:pt idx="84541">
                  <c:v>950705647.89999998</c:v>
                </c:pt>
                <c:pt idx="84542">
                  <c:v>950716893.39999998</c:v>
                </c:pt>
                <c:pt idx="84543">
                  <c:v>950728138.89999998</c:v>
                </c:pt>
                <c:pt idx="84544">
                  <c:v>950739384.39999998</c:v>
                </c:pt>
                <c:pt idx="84545">
                  <c:v>950750629.89999998</c:v>
                </c:pt>
                <c:pt idx="84546">
                  <c:v>950761875.39999998</c:v>
                </c:pt>
                <c:pt idx="84547">
                  <c:v>950773120.89999998</c:v>
                </c:pt>
                <c:pt idx="84548">
                  <c:v>950784366.39999998</c:v>
                </c:pt>
                <c:pt idx="84549">
                  <c:v>950795611.89999998</c:v>
                </c:pt>
                <c:pt idx="84550">
                  <c:v>950806857.39999998</c:v>
                </c:pt>
                <c:pt idx="84551">
                  <c:v>950818102.89999998</c:v>
                </c:pt>
                <c:pt idx="84552">
                  <c:v>950829348.39999998</c:v>
                </c:pt>
                <c:pt idx="84553">
                  <c:v>950840593.89999998</c:v>
                </c:pt>
                <c:pt idx="84554">
                  <c:v>950851839.39999998</c:v>
                </c:pt>
                <c:pt idx="84555">
                  <c:v>950863084.89999998</c:v>
                </c:pt>
                <c:pt idx="84556">
                  <c:v>950874330.39999998</c:v>
                </c:pt>
                <c:pt idx="84557">
                  <c:v>950885575.89999998</c:v>
                </c:pt>
                <c:pt idx="84558">
                  <c:v>950896821.39999998</c:v>
                </c:pt>
                <c:pt idx="84559">
                  <c:v>950908066.89999998</c:v>
                </c:pt>
                <c:pt idx="84560">
                  <c:v>950919312.39999998</c:v>
                </c:pt>
                <c:pt idx="84561">
                  <c:v>950930557.89999998</c:v>
                </c:pt>
                <c:pt idx="84562">
                  <c:v>950941803.39999998</c:v>
                </c:pt>
                <c:pt idx="84563">
                  <c:v>950953048.89999998</c:v>
                </c:pt>
                <c:pt idx="84564">
                  <c:v>950964294.39999998</c:v>
                </c:pt>
                <c:pt idx="84565">
                  <c:v>950975539.89999998</c:v>
                </c:pt>
                <c:pt idx="84566">
                  <c:v>950986785.39999998</c:v>
                </c:pt>
                <c:pt idx="84567">
                  <c:v>950998030.89999998</c:v>
                </c:pt>
                <c:pt idx="84568">
                  <c:v>951009276.39999998</c:v>
                </c:pt>
                <c:pt idx="84569">
                  <c:v>951020521.89999998</c:v>
                </c:pt>
                <c:pt idx="84570">
                  <c:v>951031767.39999998</c:v>
                </c:pt>
                <c:pt idx="84571">
                  <c:v>951043012.89999998</c:v>
                </c:pt>
                <c:pt idx="84572">
                  <c:v>951054258.39999998</c:v>
                </c:pt>
                <c:pt idx="84573">
                  <c:v>951065503.89999998</c:v>
                </c:pt>
                <c:pt idx="84574">
                  <c:v>951076749.39999998</c:v>
                </c:pt>
                <c:pt idx="84575">
                  <c:v>951087994.89999998</c:v>
                </c:pt>
                <c:pt idx="84576">
                  <c:v>951099240.39999998</c:v>
                </c:pt>
                <c:pt idx="84577">
                  <c:v>951110485.89999998</c:v>
                </c:pt>
                <c:pt idx="84578">
                  <c:v>951121731.39999998</c:v>
                </c:pt>
                <c:pt idx="84579">
                  <c:v>951132976.89999998</c:v>
                </c:pt>
                <c:pt idx="84580">
                  <c:v>951144222.39999998</c:v>
                </c:pt>
                <c:pt idx="84581">
                  <c:v>951155467.89999998</c:v>
                </c:pt>
                <c:pt idx="84582">
                  <c:v>951166713.39999998</c:v>
                </c:pt>
                <c:pt idx="84583">
                  <c:v>951177958.89999998</c:v>
                </c:pt>
                <c:pt idx="84584">
                  <c:v>951189204.39999998</c:v>
                </c:pt>
                <c:pt idx="84585">
                  <c:v>951200449.89999998</c:v>
                </c:pt>
                <c:pt idx="84586">
                  <c:v>951211695.39999998</c:v>
                </c:pt>
                <c:pt idx="84587">
                  <c:v>951222940.89999998</c:v>
                </c:pt>
                <c:pt idx="84588">
                  <c:v>951234186.39999998</c:v>
                </c:pt>
                <c:pt idx="84589">
                  <c:v>951245431.89999998</c:v>
                </c:pt>
                <c:pt idx="84590">
                  <c:v>951256677.39999998</c:v>
                </c:pt>
                <c:pt idx="84591">
                  <c:v>951267922.89999998</c:v>
                </c:pt>
                <c:pt idx="84592">
                  <c:v>951279168.29999995</c:v>
                </c:pt>
                <c:pt idx="84593">
                  <c:v>951290413.79999995</c:v>
                </c:pt>
                <c:pt idx="84594">
                  <c:v>951301659.29999995</c:v>
                </c:pt>
                <c:pt idx="84595">
                  <c:v>951312904.79999995</c:v>
                </c:pt>
                <c:pt idx="84596">
                  <c:v>951324150.29999995</c:v>
                </c:pt>
                <c:pt idx="84597">
                  <c:v>951335395.79999995</c:v>
                </c:pt>
                <c:pt idx="84598">
                  <c:v>951346641.29999995</c:v>
                </c:pt>
                <c:pt idx="84599">
                  <c:v>951357886.79999995</c:v>
                </c:pt>
                <c:pt idx="84600">
                  <c:v>951369132.29999995</c:v>
                </c:pt>
                <c:pt idx="84601">
                  <c:v>951380377.79999995</c:v>
                </c:pt>
                <c:pt idx="84602">
                  <c:v>951391623.29999995</c:v>
                </c:pt>
                <c:pt idx="84603">
                  <c:v>951402868.79999995</c:v>
                </c:pt>
                <c:pt idx="84604">
                  <c:v>951414114.29999995</c:v>
                </c:pt>
                <c:pt idx="84605">
                  <c:v>951425359.79999995</c:v>
                </c:pt>
                <c:pt idx="84606">
                  <c:v>951436605.29999995</c:v>
                </c:pt>
                <c:pt idx="84607">
                  <c:v>951447850.79999995</c:v>
                </c:pt>
                <c:pt idx="84608">
                  <c:v>951459096.29999995</c:v>
                </c:pt>
                <c:pt idx="84609">
                  <c:v>951470341.79999995</c:v>
                </c:pt>
                <c:pt idx="84610">
                  <c:v>951481587.29999995</c:v>
                </c:pt>
                <c:pt idx="84611">
                  <c:v>951492832.79999995</c:v>
                </c:pt>
                <c:pt idx="84612">
                  <c:v>951504078.29999995</c:v>
                </c:pt>
                <c:pt idx="84613">
                  <c:v>951515323.79999995</c:v>
                </c:pt>
                <c:pt idx="84614">
                  <c:v>951526569.29999995</c:v>
                </c:pt>
                <c:pt idx="84615">
                  <c:v>951537814.79999995</c:v>
                </c:pt>
                <c:pt idx="84616">
                  <c:v>951549060.29999995</c:v>
                </c:pt>
                <c:pt idx="84617">
                  <c:v>951560305.79999995</c:v>
                </c:pt>
                <c:pt idx="84618">
                  <c:v>951571551.29999995</c:v>
                </c:pt>
                <c:pt idx="84619">
                  <c:v>951582796.79999995</c:v>
                </c:pt>
                <c:pt idx="84620">
                  <c:v>951594042.29999995</c:v>
                </c:pt>
                <c:pt idx="84621">
                  <c:v>951605287.79999995</c:v>
                </c:pt>
                <c:pt idx="84622">
                  <c:v>951616533.29999995</c:v>
                </c:pt>
                <c:pt idx="84623">
                  <c:v>951627778.79999995</c:v>
                </c:pt>
                <c:pt idx="84624">
                  <c:v>951639024.29999995</c:v>
                </c:pt>
                <c:pt idx="84625">
                  <c:v>951650269.79999995</c:v>
                </c:pt>
                <c:pt idx="84626">
                  <c:v>951661515.29999995</c:v>
                </c:pt>
                <c:pt idx="84627">
                  <c:v>951672760.79999995</c:v>
                </c:pt>
                <c:pt idx="84628">
                  <c:v>951684006.29999995</c:v>
                </c:pt>
                <c:pt idx="84629">
                  <c:v>951695251.79999995</c:v>
                </c:pt>
                <c:pt idx="84630">
                  <c:v>951706497.29999995</c:v>
                </c:pt>
                <c:pt idx="84631">
                  <c:v>951717742.79999995</c:v>
                </c:pt>
                <c:pt idx="84632">
                  <c:v>951728988.29999995</c:v>
                </c:pt>
                <c:pt idx="84633">
                  <c:v>951740233.79999995</c:v>
                </c:pt>
                <c:pt idx="84634">
                  <c:v>951751479.29999995</c:v>
                </c:pt>
                <c:pt idx="84635">
                  <c:v>951762724.79999995</c:v>
                </c:pt>
                <c:pt idx="84636">
                  <c:v>951773970.29999995</c:v>
                </c:pt>
                <c:pt idx="84637">
                  <c:v>951785215.79999995</c:v>
                </c:pt>
                <c:pt idx="84638">
                  <c:v>951796461.29999995</c:v>
                </c:pt>
                <c:pt idx="84639">
                  <c:v>951807706.79999995</c:v>
                </c:pt>
                <c:pt idx="84640">
                  <c:v>951818952.29999995</c:v>
                </c:pt>
                <c:pt idx="84641">
                  <c:v>951830197.79999995</c:v>
                </c:pt>
                <c:pt idx="84642">
                  <c:v>951841443.20000005</c:v>
                </c:pt>
                <c:pt idx="84643">
                  <c:v>951852688.70000005</c:v>
                </c:pt>
                <c:pt idx="84644">
                  <c:v>951863934.20000005</c:v>
                </c:pt>
                <c:pt idx="84645">
                  <c:v>951875179.70000005</c:v>
                </c:pt>
                <c:pt idx="84646">
                  <c:v>951886425.20000005</c:v>
                </c:pt>
                <c:pt idx="84647">
                  <c:v>951897670.70000005</c:v>
                </c:pt>
                <c:pt idx="84648">
                  <c:v>951908916.20000005</c:v>
                </c:pt>
                <c:pt idx="84649">
                  <c:v>951920161.70000005</c:v>
                </c:pt>
                <c:pt idx="84650">
                  <c:v>951931407.20000005</c:v>
                </c:pt>
                <c:pt idx="84651">
                  <c:v>951942652.70000005</c:v>
                </c:pt>
                <c:pt idx="84652">
                  <c:v>951953898.20000005</c:v>
                </c:pt>
                <c:pt idx="84653">
                  <c:v>951965143.70000005</c:v>
                </c:pt>
                <c:pt idx="84654">
                  <c:v>951976389.20000005</c:v>
                </c:pt>
                <c:pt idx="84655">
                  <c:v>951987634.70000005</c:v>
                </c:pt>
                <c:pt idx="84656">
                  <c:v>951998880.20000005</c:v>
                </c:pt>
                <c:pt idx="84657">
                  <c:v>952010125.70000005</c:v>
                </c:pt>
                <c:pt idx="84658">
                  <c:v>952021371.20000005</c:v>
                </c:pt>
                <c:pt idx="84659">
                  <c:v>952032616.70000005</c:v>
                </c:pt>
                <c:pt idx="84660">
                  <c:v>952043862.20000005</c:v>
                </c:pt>
                <c:pt idx="84661">
                  <c:v>952055107.70000005</c:v>
                </c:pt>
                <c:pt idx="84662">
                  <c:v>952066353.20000005</c:v>
                </c:pt>
                <c:pt idx="84663">
                  <c:v>952077598.70000005</c:v>
                </c:pt>
                <c:pt idx="84664">
                  <c:v>952088844.20000005</c:v>
                </c:pt>
                <c:pt idx="84665">
                  <c:v>952100089.70000005</c:v>
                </c:pt>
                <c:pt idx="84666">
                  <c:v>952111335.20000005</c:v>
                </c:pt>
                <c:pt idx="84667">
                  <c:v>952122580.70000005</c:v>
                </c:pt>
                <c:pt idx="84668">
                  <c:v>952133826.20000005</c:v>
                </c:pt>
                <c:pt idx="84669">
                  <c:v>952145071.70000005</c:v>
                </c:pt>
                <c:pt idx="84670">
                  <c:v>952156317.20000005</c:v>
                </c:pt>
                <c:pt idx="84671">
                  <c:v>952167562.70000005</c:v>
                </c:pt>
                <c:pt idx="84672">
                  <c:v>952178808.20000005</c:v>
                </c:pt>
                <c:pt idx="84673">
                  <c:v>952190053.70000005</c:v>
                </c:pt>
                <c:pt idx="84674">
                  <c:v>952201299.20000005</c:v>
                </c:pt>
                <c:pt idx="84675">
                  <c:v>952212544.70000005</c:v>
                </c:pt>
                <c:pt idx="84676">
                  <c:v>952223790.20000005</c:v>
                </c:pt>
                <c:pt idx="84677">
                  <c:v>952235035.70000005</c:v>
                </c:pt>
                <c:pt idx="84678">
                  <c:v>952246281.20000005</c:v>
                </c:pt>
                <c:pt idx="84679">
                  <c:v>952257526.70000005</c:v>
                </c:pt>
                <c:pt idx="84680">
                  <c:v>952268772.20000005</c:v>
                </c:pt>
                <c:pt idx="84681">
                  <c:v>952280017.70000005</c:v>
                </c:pt>
                <c:pt idx="84682">
                  <c:v>952291263.20000005</c:v>
                </c:pt>
                <c:pt idx="84683">
                  <c:v>952302508.70000005</c:v>
                </c:pt>
                <c:pt idx="84684">
                  <c:v>952313754.20000005</c:v>
                </c:pt>
                <c:pt idx="84685">
                  <c:v>952324999.70000005</c:v>
                </c:pt>
                <c:pt idx="84686">
                  <c:v>952336245.20000005</c:v>
                </c:pt>
                <c:pt idx="84687">
                  <c:v>952347490.70000005</c:v>
                </c:pt>
                <c:pt idx="84688">
                  <c:v>952358736.20000005</c:v>
                </c:pt>
                <c:pt idx="84689">
                  <c:v>952369981.70000005</c:v>
                </c:pt>
                <c:pt idx="84690">
                  <c:v>952381227.20000005</c:v>
                </c:pt>
                <c:pt idx="84691">
                  <c:v>952392472.70000005</c:v>
                </c:pt>
                <c:pt idx="84692">
                  <c:v>952403718.10000002</c:v>
                </c:pt>
                <c:pt idx="84693">
                  <c:v>952414963.60000002</c:v>
                </c:pt>
                <c:pt idx="84694">
                  <c:v>952426209.10000002</c:v>
                </c:pt>
                <c:pt idx="84695">
                  <c:v>952437454.60000002</c:v>
                </c:pt>
                <c:pt idx="84696">
                  <c:v>952448700.10000002</c:v>
                </c:pt>
                <c:pt idx="84697">
                  <c:v>952459945.60000002</c:v>
                </c:pt>
                <c:pt idx="84698">
                  <c:v>952471191.10000002</c:v>
                </c:pt>
                <c:pt idx="84699">
                  <c:v>952482436.60000002</c:v>
                </c:pt>
                <c:pt idx="84700">
                  <c:v>952493682.10000002</c:v>
                </c:pt>
                <c:pt idx="84701">
                  <c:v>952504927.60000002</c:v>
                </c:pt>
                <c:pt idx="84702">
                  <c:v>952516173.10000002</c:v>
                </c:pt>
                <c:pt idx="84703">
                  <c:v>952527418.60000002</c:v>
                </c:pt>
                <c:pt idx="84704">
                  <c:v>952538664.10000002</c:v>
                </c:pt>
                <c:pt idx="84705">
                  <c:v>952549909.60000002</c:v>
                </c:pt>
                <c:pt idx="84706">
                  <c:v>952561155.10000002</c:v>
                </c:pt>
                <c:pt idx="84707">
                  <c:v>952572400.60000002</c:v>
                </c:pt>
                <c:pt idx="84708">
                  <c:v>952583646.10000002</c:v>
                </c:pt>
                <c:pt idx="84709">
                  <c:v>952594891.60000002</c:v>
                </c:pt>
                <c:pt idx="84710">
                  <c:v>952606137.10000002</c:v>
                </c:pt>
                <c:pt idx="84711">
                  <c:v>952617382.60000002</c:v>
                </c:pt>
                <c:pt idx="84712">
                  <c:v>952628628.10000002</c:v>
                </c:pt>
                <c:pt idx="84713">
                  <c:v>952639873.60000002</c:v>
                </c:pt>
                <c:pt idx="84714">
                  <c:v>952651119.10000002</c:v>
                </c:pt>
                <c:pt idx="84715">
                  <c:v>952662364.60000002</c:v>
                </c:pt>
                <c:pt idx="84716">
                  <c:v>952673610.10000002</c:v>
                </c:pt>
                <c:pt idx="84717">
                  <c:v>952684855.60000002</c:v>
                </c:pt>
                <c:pt idx="84718">
                  <c:v>952696101.10000002</c:v>
                </c:pt>
                <c:pt idx="84719">
                  <c:v>952707346.60000002</c:v>
                </c:pt>
                <c:pt idx="84720">
                  <c:v>952718592.10000002</c:v>
                </c:pt>
                <c:pt idx="84721">
                  <c:v>952729837.60000002</c:v>
                </c:pt>
                <c:pt idx="84722">
                  <c:v>952741083.10000002</c:v>
                </c:pt>
                <c:pt idx="84723">
                  <c:v>952752328.60000002</c:v>
                </c:pt>
                <c:pt idx="84724">
                  <c:v>952763574.10000002</c:v>
                </c:pt>
                <c:pt idx="84725">
                  <c:v>952774819.60000002</c:v>
                </c:pt>
                <c:pt idx="84726">
                  <c:v>952786065.10000002</c:v>
                </c:pt>
                <c:pt idx="84727">
                  <c:v>952797310.60000002</c:v>
                </c:pt>
                <c:pt idx="84728">
                  <c:v>952808556.10000002</c:v>
                </c:pt>
                <c:pt idx="84729">
                  <c:v>952819801.60000002</c:v>
                </c:pt>
                <c:pt idx="84730">
                  <c:v>952831047.10000002</c:v>
                </c:pt>
                <c:pt idx="84731">
                  <c:v>952842292.60000002</c:v>
                </c:pt>
                <c:pt idx="84732">
                  <c:v>952853538.10000002</c:v>
                </c:pt>
                <c:pt idx="84733">
                  <c:v>952864783.60000002</c:v>
                </c:pt>
                <c:pt idx="84734">
                  <c:v>952876029.10000002</c:v>
                </c:pt>
                <c:pt idx="84735">
                  <c:v>952887274.60000002</c:v>
                </c:pt>
                <c:pt idx="84736">
                  <c:v>952898520.10000002</c:v>
                </c:pt>
                <c:pt idx="84737">
                  <c:v>952909765.60000002</c:v>
                </c:pt>
                <c:pt idx="84738">
                  <c:v>952921011.10000002</c:v>
                </c:pt>
                <c:pt idx="84739">
                  <c:v>952932256.60000002</c:v>
                </c:pt>
                <c:pt idx="84740">
                  <c:v>952943502.10000002</c:v>
                </c:pt>
                <c:pt idx="84741">
                  <c:v>952954747.60000002</c:v>
                </c:pt>
                <c:pt idx="84742">
                  <c:v>952965993.10000002</c:v>
                </c:pt>
                <c:pt idx="84743">
                  <c:v>952977238.5</c:v>
                </c:pt>
                <c:pt idx="84744">
                  <c:v>952988484</c:v>
                </c:pt>
                <c:pt idx="84745">
                  <c:v>952999729.5</c:v>
                </c:pt>
                <c:pt idx="84746">
                  <c:v>953010975</c:v>
                </c:pt>
                <c:pt idx="84747">
                  <c:v>953022220.5</c:v>
                </c:pt>
                <c:pt idx="84748">
                  <c:v>953033466</c:v>
                </c:pt>
                <c:pt idx="84749">
                  <c:v>953044711.5</c:v>
                </c:pt>
                <c:pt idx="84750">
                  <c:v>953055957</c:v>
                </c:pt>
                <c:pt idx="84751">
                  <c:v>953067202.5</c:v>
                </c:pt>
                <c:pt idx="84752">
                  <c:v>953078448</c:v>
                </c:pt>
                <c:pt idx="84753">
                  <c:v>953089693.5</c:v>
                </c:pt>
                <c:pt idx="84754">
                  <c:v>953100939</c:v>
                </c:pt>
                <c:pt idx="84755">
                  <c:v>953112184.5</c:v>
                </c:pt>
                <c:pt idx="84756">
                  <c:v>953123430</c:v>
                </c:pt>
                <c:pt idx="84757">
                  <c:v>953134675.5</c:v>
                </c:pt>
                <c:pt idx="84758">
                  <c:v>953145921</c:v>
                </c:pt>
                <c:pt idx="84759">
                  <c:v>953157166.5</c:v>
                </c:pt>
                <c:pt idx="84760">
                  <c:v>953168412</c:v>
                </c:pt>
                <c:pt idx="84761">
                  <c:v>953179657.5</c:v>
                </c:pt>
                <c:pt idx="84762">
                  <c:v>953190903</c:v>
                </c:pt>
                <c:pt idx="84763">
                  <c:v>953202148.5</c:v>
                </c:pt>
                <c:pt idx="84764">
                  <c:v>953213394</c:v>
                </c:pt>
                <c:pt idx="84765">
                  <c:v>953224639.5</c:v>
                </c:pt>
                <c:pt idx="84766">
                  <c:v>953235885</c:v>
                </c:pt>
                <c:pt idx="84767">
                  <c:v>953247130.5</c:v>
                </c:pt>
                <c:pt idx="84768">
                  <c:v>953258376</c:v>
                </c:pt>
                <c:pt idx="84769">
                  <c:v>953269621.5</c:v>
                </c:pt>
                <c:pt idx="84770">
                  <c:v>953280867</c:v>
                </c:pt>
                <c:pt idx="84771">
                  <c:v>953292112.5</c:v>
                </c:pt>
                <c:pt idx="84772">
                  <c:v>953303358</c:v>
                </c:pt>
                <c:pt idx="84773">
                  <c:v>953314603.5</c:v>
                </c:pt>
                <c:pt idx="84774">
                  <c:v>953325849</c:v>
                </c:pt>
                <c:pt idx="84775">
                  <c:v>953337094.5</c:v>
                </c:pt>
                <c:pt idx="84776">
                  <c:v>953348340</c:v>
                </c:pt>
                <c:pt idx="84777">
                  <c:v>953359585.5</c:v>
                </c:pt>
                <c:pt idx="84778">
                  <c:v>953370831</c:v>
                </c:pt>
                <c:pt idx="84779">
                  <c:v>953382076.5</c:v>
                </c:pt>
                <c:pt idx="84780">
                  <c:v>953393322</c:v>
                </c:pt>
                <c:pt idx="84781">
                  <c:v>953404567.5</c:v>
                </c:pt>
                <c:pt idx="84782">
                  <c:v>953415813</c:v>
                </c:pt>
                <c:pt idx="84783">
                  <c:v>953427058.5</c:v>
                </c:pt>
                <c:pt idx="84784">
                  <c:v>953438304</c:v>
                </c:pt>
                <c:pt idx="84785">
                  <c:v>953449549.5</c:v>
                </c:pt>
                <c:pt idx="84786">
                  <c:v>953460795</c:v>
                </c:pt>
                <c:pt idx="84787">
                  <c:v>953472040.5</c:v>
                </c:pt>
                <c:pt idx="84788">
                  <c:v>953483286</c:v>
                </c:pt>
                <c:pt idx="84789">
                  <c:v>953494531.5</c:v>
                </c:pt>
                <c:pt idx="84790">
                  <c:v>953505777</c:v>
                </c:pt>
                <c:pt idx="84791">
                  <c:v>953517022.5</c:v>
                </c:pt>
                <c:pt idx="84792">
                  <c:v>953528268</c:v>
                </c:pt>
                <c:pt idx="84793">
                  <c:v>953539513.39999998</c:v>
                </c:pt>
                <c:pt idx="84794">
                  <c:v>953550758.89999998</c:v>
                </c:pt>
                <c:pt idx="84795">
                  <c:v>953562004.39999998</c:v>
                </c:pt>
                <c:pt idx="84796">
                  <c:v>953573249.89999998</c:v>
                </c:pt>
                <c:pt idx="84797">
                  <c:v>953584495.39999998</c:v>
                </c:pt>
                <c:pt idx="84798">
                  <c:v>953595740.89999998</c:v>
                </c:pt>
                <c:pt idx="84799">
                  <c:v>953606986.39999998</c:v>
                </c:pt>
                <c:pt idx="84800">
                  <c:v>953618231.89999998</c:v>
                </c:pt>
                <c:pt idx="84801">
                  <c:v>953629477.39999998</c:v>
                </c:pt>
                <c:pt idx="84802">
                  <c:v>953640722.89999998</c:v>
                </c:pt>
                <c:pt idx="84803">
                  <c:v>953651968.39999998</c:v>
                </c:pt>
                <c:pt idx="84804">
                  <c:v>953663213.89999998</c:v>
                </c:pt>
                <c:pt idx="84805">
                  <c:v>953674459.39999998</c:v>
                </c:pt>
                <c:pt idx="84806">
                  <c:v>953685704.89999998</c:v>
                </c:pt>
                <c:pt idx="84807">
                  <c:v>953696950.39999998</c:v>
                </c:pt>
                <c:pt idx="84808">
                  <c:v>953708195.89999998</c:v>
                </c:pt>
                <c:pt idx="84809">
                  <c:v>953719441.39999998</c:v>
                </c:pt>
                <c:pt idx="84810">
                  <c:v>953730686.89999998</c:v>
                </c:pt>
                <c:pt idx="84811">
                  <c:v>953741932.39999998</c:v>
                </c:pt>
                <c:pt idx="84812">
                  <c:v>953753177.89999998</c:v>
                </c:pt>
                <c:pt idx="84813">
                  <c:v>953764423.39999998</c:v>
                </c:pt>
                <c:pt idx="84814">
                  <c:v>953775668.89999998</c:v>
                </c:pt>
                <c:pt idx="84815">
                  <c:v>953786914.39999998</c:v>
                </c:pt>
                <c:pt idx="84816">
                  <c:v>953798159.89999998</c:v>
                </c:pt>
                <c:pt idx="84817">
                  <c:v>953809405.39999998</c:v>
                </c:pt>
                <c:pt idx="84818">
                  <c:v>953820650.89999998</c:v>
                </c:pt>
                <c:pt idx="84819">
                  <c:v>953831896.39999998</c:v>
                </c:pt>
                <c:pt idx="84820">
                  <c:v>953843141.89999998</c:v>
                </c:pt>
                <c:pt idx="84821">
                  <c:v>953854387.39999998</c:v>
                </c:pt>
                <c:pt idx="84822">
                  <c:v>953865632.89999998</c:v>
                </c:pt>
                <c:pt idx="84823">
                  <c:v>953876878.39999998</c:v>
                </c:pt>
                <c:pt idx="84824">
                  <c:v>953888123.89999998</c:v>
                </c:pt>
                <c:pt idx="84825">
                  <c:v>953899369.39999998</c:v>
                </c:pt>
                <c:pt idx="84826">
                  <c:v>953910614.89999998</c:v>
                </c:pt>
                <c:pt idx="84827">
                  <c:v>953921860.39999998</c:v>
                </c:pt>
                <c:pt idx="84828">
                  <c:v>953933105.89999998</c:v>
                </c:pt>
                <c:pt idx="84829">
                  <c:v>953944351.39999998</c:v>
                </c:pt>
                <c:pt idx="84830">
                  <c:v>953955596.89999998</c:v>
                </c:pt>
                <c:pt idx="84831">
                  <c:v>953966842.39999998</c:v>
                </c:pt>
                <c:pt idx="84832">
                  <c:v>953978087.89999998</c:v>
                </c:pt>
                <c:pt idx="84833">
                  <c:v>953989333.39999998</c:v>
                </c:pt>
                <c:pt idx="84834">
                  <c:v>954000578.89999998</c:v>
                </c:pt>
                <c:pt idx="84835">
                  <c:v>954011824.39999998</c:v>
                </c:pt>
                <c:pt idx="84836">
                  <c:v>954023069.89999998</c:v>
                </c:pt>
                <c:pt idx="84837">
                  <c:v>954034315.39999998</c:v>
                </c:pt>
                <c:pt idx="84838">
                  <c:v>954045560.89999998</c:v>
                </c:pt>
                <c:pt idx="84839">
                  <c:v>954056806.39999998</c:v>
                </c:pt>
                <c:pt idx="84840">
                  <c:v>954068051.89999998</c:v>
                </c:pt>
                <c:pt idx="84841">
                  <c:v>954079297.39999998</c:v>
                </c:pt>
                <c:pt idx="84842">
                  <c:v>954090542.89999998</c:v>
                </c:pt>
                <c:pt idx="84843">
                  <c:v>954101788.39999998</c:v>
                </c:pt>
                <c:pt idx="84844">
                  <c:v>954113033.79999995</c:v>
                </c:pt>
                <c:pt idx="84845">
                  <c:v>954124279.29999995</c:v>
                </c:pt>
                <c:pt idx="84846">
                  <c:v>954135524.79999995</c:v>
                </c:pt>
                <c:pt idx="84847">
                  <c:v>954146770.29999995</c:v>
                </c:pt>
                <c:pt idx="84848">
                  <c:v>954158015.79999995</c:v>
                </c:pt>
                <c:pt idx="84849">
                  <c:v>954169261.29999995</c:v>
                </c:pt>
                <c:pt idx="84850">
                  <c:v>954180506.79999995</c:v>
                </c:pt>
                <c:pt idx="84851">
                  <c:v>954191752.29999995</c:v>
                </c:pt>
                <c:pt idx="84852">
                  <c:v>954202997.79999995</c:v>
                </c:pt>
                <c:pt idx="84853">
                  <c:v>954214243.29999995</c:v>
                </c:pt>
                <c:pt idx="84854">
                  <c:v>954225488.79999995</c:v>
                </c:pt>
                <c:pt idx="84855">
                  <c:v>954236734.29999995</c:v>
                </c:pt>
                <c:pt idx="84856">
                  <c:v>954247979.79999995</c:v>
                </c:pt>
                <c:pt idx="84857">
                  <c:v>954259225.29999995</c:v>
                </c:pt>
                <c:pt idx="84858">
                  <c:v>954270470.79999995</c:v>
                </c:pt>
                <c:pt idx="84859">
                  <c:v>954281716.29999995</c:v>
                </c:pt>
                <c:pt idx="84860">
                  <c:v>954292961.79999995</c:v>
                </c:pt>
                <c:pt idx="84861">
                  <c:v>954304207.29999995</c:v>
                </c:pt>
                <c:pt idx="84862">
                  <c:v>954315452.79999995</c:v>
                </c:pt>
                <c:pt idx="84863">
                  <c:v>954326698.29999995</c:v>
                </c:pt>
                <c:pt idx="84864">
                  <c:v>954337943.79999995</c:v>
                </c:pt>
                <c:pt idx="84865">
                  <c:v>954349189.29999995</c:v>
                </c:pt>
                <c:pt idx="84866">
                  <c:v>954360434.79999995</c:v>
                </c:pt>
                <c:pt idx="84867">
                  <c:v>954371680.29999995</c:v>
                </c:pt>
                <c:pt idx="84868">
                  <c:v>954382925.79999995</c:v>
                </c:pt>
                <c:pt idx="84869">
                  <c:v>954394171.29999995</c:v>
                </c:pt>
                <c:pt idx="84870">
                  <c:v>954405416.79999995</c:v>
                </c:pt>
                <c:pt idx="84871">
                  <c:v>954416662.29999995</c:v>
                </c:pt>
                <c:pt idx="84872">
                  <c:v>954427907.79999995</c:v>
                </c:pt>
                <c:pt idx="84873">
                  <c:v>954439153.29999995</c:v>
                </c:pt>
                <c:pt idx="84874">
                  <c:v>954450398.79999995</c:v>
                </c:pt>
                <c:pt idx="84875">
                  <c:v>954461644.29999995</c:v>
                </c:pt>
                <c:pt idx="84876">
                  <c:v>954472889.79999995</c:v>
                </c:pt>
                <c:pt idx="84877">
                  <c:v>954484135.29999995</c:v>
                </c:pt>
                <c:pt idx="84878">
                  <c:v>954495380.79999995</c:v>
                </c:pt>
                <c:pt idx="84879">
                  <c:v>954506626.29999995</c:v>
                </c:pt>
                <c:pt idx="84880">
                  <c:v>954517871.79999995</c:v>
                </c:pt>
                <c:pt idx="84881">
                  <c:v>954529117.29999995</c:v>
                </c:pt>
                <c:pt idx="84882">
                  <c:v>954540362.79999995</c:v>
                </c:pt>
                <c:pt idx="84883">
                  <c:v>954551608.29999995</c:v>
                </c:pt>
                <c:pt idx="84884">
                  <c:v>954562853.79999995</c:v>
                </c:pt>
                <c:pt idx="84885">
                  <c:v>954574099.29999995</c:v>
                </c:pt>
                <c:pt idx="84886">
                  <c:v>954585344.79999995</c:v>
                </c:pt>
                <c:pt idx="84887">
                  <c:v>954596590.29999995</c:v>
                </c:pt>
                <c:pt idx="84888">
                  <c:v>954607835.79999995</c:v>
                </c:pt>
                <c:pt idx="84889">
                  <c:v>954619081.29999995</c:v>
                </c:pt>
                <c:pt idx="84890">
                  <c:v>954630326.79999995</c:v>
                </c:pt>
                <c:pt idx="84891">
                  <c:v>954641572.29999995</c:v>
                </c:pt>
                <c:pt idx="84892">
                  <c:v>954652817.79999995</c:v>
                </c:pt>
                <c:pt idx="84893">
                  <c:v>954664063.29999995</c:v>
                </c:pt>
                <c:pt idx="84894">
                  <c:v>954675308.70000005</c:v>
                </c:pt>
                <c:pt idx="84895">
                  <c:v>954686554.20000005</c:v>
                </c:pt>
                <c:pt idx="84896">
                  <c:v>954697799.70000005</c:v>
                </c:pt>
                <c:pt idx="84897">
                  <c:v>954709045.20000005</c:v>
                </c:pt>
                <c:pt idx="84898">
                  <c:v>954720290.70000005</c:v>
                </c:pt>
                <c:pt idx="84899">
                  <c:v>954731536.20000005</c:v>
                </c:pt>
                <c:pt idx="84900">
                  <c:v>954742781.70000005</c:v>
                </c:pt>
                <c:pt idx="84901">
                  <c:v>954754027.20000005</c:v>
                </c:pt>
                <c:pt idx="84902">
                  <c:v>954765272.70000005</c:v>
                </c:pt>
                <c:pt idx="84903">
                  <c:v>954776518.20000005</c:v>
                </c:pt>
                <c:pt idx="84904">
                  <c:v>954787763.70000005</c:v>
                </c:pt>
                <c:pt idx="84905">
                  <c:v>954799009.20000005</c:v>
                </c:pt>
                <c:pt idx="84906">
                  <c:v>954810254.70000005</c:v>
                </c:pt>
                <c:pt idx="84907">
                  <c:v>954821500.20000005</c:v>
                </c:pt>
                <c:pt idx="84908">
                  <c:v>954832745.70000005</c:v>
                </c:pt>
                <c:pt idx="84909">
                  <c:v>954843991.20000005</c:v>
                </c:pt>
                <c:pt idx="84910">
                  <c:v>954855236.70000005</c:v>
                </c:pt>
                <c:pt idx="84911">
                  <c:v>954866482.20000005</c:v>
                </c:pt>
                <c:pt idx="84912">
                  <c:v>954877727.70000005</c:v>
                </c:pt>
                <c:pt idx="84913">
                  <c:v>954888973.20000005</c:v>
                </c:pt>
                <c:pt idx="84914">
                  <c:v>954900218.70000005</c:v>
                </c:pt>
                <c:pt idx="84915">
                  <c:v>954911464.20000005</c:v>
                </c:pt>
                <c:pt idx="84916">
                  <c:v>954922709.70000005</c:v>
                </c:pt>
                <c:pt idx="84917">
                  <c:v>954933955.20000005</c:v>
                </c:pt>
                <c:pt idx="84918">
                  <c:v>954945200.70000005</c:v>
                </c:pt>
                <c:pt idx="84919">
                  <c:v>954956446.20000005</c:v>
                </c:pt>
                <c:pt idx="84920">
                  <c:v>954967691.70000005</c:v>
                </c:pt>
                <c:pt idx="84921">
                  <c:v>954978937.20000005</c:v>
                </c:pt>
                <c:pt idx="84922">
                  <c:v>954990182.70000005</c:v>
                </c:pt>
                <c:pt idx="84923">
                  <c:v>955001428.20000005</c:v>
                </c:pt>
                <c:pt idx="84924">
                  <c:v>955012673.70000005</c:v>
                </c:pt>
                <c:pt idx="84925">
                  <c:v>955023919.20000005</c:v>
                </c:pt>
                <c:pt idx="84926">
                  <c:v>955035164.70000005</c:v>
                </c:pt>
                <c:pt idx="84927">
                  <c:v>955046410.20000005</c:v>
                </c:pt>
                <c:pt idx="84928">
                  <c:v>955057655.70000005</c:v>
                </c:pt>
                <c:pt idx="84929">
                  <c:v>955068901.20000005</c:v>
                </c:pt>
                <c:pt idx="84930">
                  <c:v>955080146.70000005</c:v>
                </c:pt>
                <c:pt idx="84931">
                  <c:v>955091392.20000005</c:v>
                </c:pt>
                <c:pt idx="84932">
                  <c:v>955102637.70000005</c:v>
                </c:pt>
                <c:pt idx="84933">
                  <c:v>955113883.20000005</c:v>
                </c:pt>
                <c:pt idx="84934">
                  <c:v>955125128.70000005</c:v>
                </c:pt>
                <c:pt idx="84935">
                  <c:v>955136374.20000005</c:v>
                </c:pt>
                <c:pt idx="84936">
                  <c:v>955147619.70000005</c:v>
                </c:pt>
                <c:pt idx="84937">
                  <c:v>955158865.20000005</c:v>
                </c:pt>
                <c:pt idx="84938">
                  <c:v>955170110.70000005</c:v>
                </c:pt>
                <c:pt idx="84939">
                  <c:v>955181356.20000005</c:v>
                </c:pt>
                <c:pt idx="84940">
                  <c:v>955192601.70000005</c:v>
                </c:pt>
                <c:pt idx="84941">
                  <c:v>955203847.20000005</c:v>
                </c:pt>
                <c:pt idx="84942">
                  <c:v>955215092.70000005</c:v>
                </c:pt>
                <c:pt idx="84943">
                  <c:v>955226338.20000005</c:v>
                </c:pt>
                <c:pt idx="84944">
                  <c:v>955237583.70000005</c:v>
                </c:pt>
                <c:pt idx="84945">
                  <c:v>955248829.10000002</c:v>
                </c:pt>
                <c:pt idx="84946">
                  <c:v>955260074.60000002</c:v>
                </c:pt>
                <c:pt idx="84947">
                  <c:v>955271320.10000002</c:v>
                </c:pt>
                <c:pt idx="84948">
                  <c:v>955282565.60000002</c:v>
                </c:pt>
                <c:pt idx="84949">
                  <c:v>955293811.10000002</c:v>
                </c:pt>
                <c:pt idx="84950">
                  <c:v>955305056.60000002</c:v>
                </c:pt>
                <c:pt idx="84951">
                  <c:v>955316302.10000002</c:v>
                </c:pt>
                <c:pt idx="84952">
                  <c:v>955327547.60000002</c:v>
                </c:pt>
                <c:pt idx="84953">
                  <c:v>955338793.10000002</c:v>
                </c:pt>
                <c:pt idx="84954">
                  <c:v>955350038.60000002</c:v>
                </c:pt>
                <c:pt idx="84955">
                  <c:v>955361284.10000002</c:v>
                </c:pt>
                <c:pt idx="84956">
                  <c:v>955372529.60000002</c:v>
                </c:pt>
                <c:pt idx="84957">
                  <c:v>955383775.10000002</c:v>
                </c:pt>
                <c:pt idx="84958">
                  <c:v>955395020.60000002</c:v>
                </c:pt>
                <c:pt idx="84959">
                  <c:v>955406266.10000002</c:v>
                </c:pt>
                <c:pt idx="84960">
                  <c:v>955417511.60000002</c:v>
                </c:pt>
                <c:pt idx="84961">
                  <c:v>955428757.10000002</c:v>
                </c:pt>
                <c:pt idx="84962">
                  <c:v>955440002.60000002</c:v>
                </c:pt>
                <c:pt idx="84963">
                  <c:v>955451248.10000002</c:v>
                </c:pt>
                <c:pt idx="84964">
                  <c:v>955462493.60000002</c:v>
                </c:pt>
                <c:pt idx="84965">
                  <c:v>955473739.10000002</c:v>
                </c:pt>
                <c:pt idx="84966">
                  <c:v>955484984.60000002</c:v>
                </c:pt>
                <c:pt idx="84967">
                  <c:v>955496230.10000002</c:v>
                </c:pt>
                <c:pt idx="84968">
                  <c:v>955507475.60000002</c:v>
                </c:pt>
                <c:pt idx="84969">
                  <c:v>955518721.10000002</c:v>
                </c:pt>
                <c:pt idx="84970">
                  <c:v>955529966.60000002</c:v>
                </c:pt>
                <c:pt idx="84971">
                  <c:v>955541212.10000002</c:v>
                </c:pt>
                <c:pt idx="84972">
                  <c:v>955552457.60000002</c:v>
                </c:pt>
                <c:pt idx="84973">
                  <c:v>955563703.10000002</c:v>
                </c:pt>
                <c:pt idx="84974">
                  <c:v>955574948.60000002</c:v>
                </c:pt>
                <c:pt idx="84975">
                  <c:v>955586194.10000002</c:v>
                </c:pt>
                <c:pt idx="84976">
                  <c:v>955597439.60000002</c:v>
                </c:pt>
                <c:pt idx="84977">
                  <c:v>955608685.10000002</c:v>
                </c:pt>
                <c:pt idx="84978">
                  <c:v>955619930.60000002</c:v>
                </c:pt>
                <c:pt idx="84979">
                  <c:v>955631176.10000002</c:v>
                </c:pt>
                <c:pt idx="84980">
                  <c:v>955642421.60000002</c:v>
                </c:pt>
                <c:pt idx="84981">
                  <c:v>955653667.10000002</c:v>
                </c:pt>
                <c:pt idx="84982">
                  <c:v>955664912.60000002</c:v>
                </c:pt>
                <c:pt idx="84983">
                  <c:v>955676158.10000002</c:v>
                </c:pt>
                <c:pt idx="84984">
                  <c:v>955687403.60000002</c:v>
                </c:pt>
                <c:pt idx="84985">
                  <c:v>955698649.10000002</c:v>
                </c:pt>
                <c:pt idx="84986">
                  <c:v>955709894.60000002</c:v>
                </c:pt>
                <c:pt idx="84987">
                  <c:v>955721140.10000002</c:v>
                </c:pt>
                <c:pt idx="84988">
                  <c:v>955732385.60000002</c:v>
                </c:pt>
                <c:pt idx="84989">
                  <c:v>955743631.10000002</c:v>
                </c:pt>
                <c:pt idx="84990">
                  <c:v>955754876.60000002</c:v>
                </c:pt>
                <c:pt idx="84991">
                  <c:v>955766122.10000002</c:v>
                </c:pt>
                <c:pt idx="84992">
                  <c:v>955777367.60000002</c:v>
                </c:pt>
                <c:pt idx="84993">
                  <c:v>955788613.10000002</c:v>
                </c:pt>
                <c:pt idx="84994">
                  <c:v>955799858.60000002</c:v>
                </c:pt>
                <c:pt idx="84995">
                  <c:v>955811104</c:v>
                </c:pt>
                <c:pt idx="84996">
                  <c:v>955822349.5</c:v>
                </c:pt>
                <c:pt idx="84997">
                  <c:v>955833595</c:v>
                </c:pt>
                <c:pt idx="84998">
                  <c:v>955844840.5</c:v>
                </c:pt>
                <c:pt idx="84999">
                  <c:v>955856086</c:v>
                </c:pt>
                <c:pt idx="85000">
                  <c:v>955867331.5</c:v>
                </c:pt>
                <c:pt idx="85001">
                  <c:v>955878577</c:v>
                </c:pt>
                <c:pt idx="85002">
                  <c:v>955889822.5</c:v>
                </c:pt>
                <c:pt idx="85003">
                  <c:v>955901068</c:v>
                </c:pt>
                <c:pt idx="85004">
                  <c:v>955912313.5</c:v>
                </c:pt>
                <c:pt idx="85005">
                  <c:v>955923559</c:v>
                </c:pt>
                <c:pt idx="85006">
                  <c:v>955934804.5</c:v>
                </c:pt>
                <c:pt idx="85007">
                  <c:v>955946050</c:v>
                </c:pt>
                <c:pt idx="85008">
                  <c:v>955957295.5</c:v>
                </c:pt>
                <c:pt idx="85009">
                  <c:v>955968541</c:v>
                </c:pt>
                <c:pt idx="85010">
                  <c:v>955979786.5</c:v>
                </c:pt>
                <c:pt idx="85011">
                  <c:v>955991032</c:v>
                </c:pt>
                <c:pt idx="85012">
                  <c:v>956002277.5</c:v>
                </c:pt>
                <c:pt idx="85013">
                  <c:v>956013523</c:v>
                </c:pt>
                <c:pt idx="85014">
                  <c:v>956024768.5</c:v>
                </c:pt>
                <c:pt idx="85015">
                  <c:v>956036014</c:v>
                </c:pt>
                <c:pt idx="85016">
                  <c:v>956047259.5</c:v>
                </c:pt>
                <c:pt idx="85017">
                  <c:v>956058505</c:v>
                </c:pt>
                <c:pt idx="85018">
                  <c:v>956069750.5</c:v>
                </c:pt>
                <c:pt idx="85019">
                  <c:v>956080996</c:v>
                </c:pt>
                <c:pt idx="85020">
                  <c:v>956092241.5</c:v>
                </c:pt>
                <c:pt idx="85021">
                  <c:v>956103487</c:v>
                </c:pt>
                <c:pt idx="85022">
                  <c:v>956114732.5</c:v>
                </c:pt>
                <c:pt idx="85023">
                  <c:v>956125978</c:v>
                </c:pt>
                <c:pt idx="85024">
                  <c:v>956137223.5</c:v>
                </c:pt>
                <c:pt idx="85025">
                  <c:v>956148469</c:v>
                </c:pt>
                <c:pt idx="85026">
                  <c:v>956159714.5</c:v>
                </c:pt>
                <c:pt idx="85027">
                  <c:v>956170960</c:v>
                </c:pt>
                <c:pt idx="85028">
                  <c:v>956182205.5</c:v>
                </c:pt>
                <c:pt idx="85029">
                  <c:v>956193451</c:v>
                </c:pt>
                <c:pt idx="85030">
                  <c:v>956204696.5</c:v>
                </c:pt>
                <c:pt idx="85031">
                  <c:v>956215942</c:v>
                </c:pt>
                <c:pt idx="85032">
                  <c:v>956227187.5</c:v>
                </c:pt>
                <c:pt idx="85033">
                  <c:v>956238433</c:v>
                </c:pt>
                <c:pt idx="85034">
                  <c:v>956249678.5</c:v>
                </c:pt>
                <c:pt idx="85035">
                  <c:v>956260924</c:v>
                </c:pt>
                <c:pt idx="85036">
                  <c:v>956272169.5</c:v>
                </c:pt>
                <c:pt idx="85037">
                  <c:v>956283415</c:v>
                </c:pt>
                <c:pt idx="85038">
                  <c:v>956294660.5</c:v>
                </c:pt>
                <c:pt idx="85039">
                  <c:v>956305906</c:v>
                </c:pt>
                <c:pt idx="85040">
                  <c:v>956317151.5</c:v>
                </c:pt>
                <c:pt idx="85041">
                  <c:v>956328397</c:v>
                </c:pt>
                <c:pt idx="85042">
                  <c:v>956339642.5</c:v>
                </c:pt>
                <c:pt idx="85043">
                  <c:v>956350888</c:v>
                </c:pt>
                <c:pt idx="85044">
                  <c:v>956362133.5</c:v>
                </c:pt>
                <c:pt idx="85045">
                  <c:v>956373379</c:v>
                </c:pt>
                <c:pt idx="85046">
                  <c:v>956384624.39999998</c:v>
                </c:pt>
                <c:pt idx="85047">
                  <c:v>956395869.89999998</c:v>
                </c:pt>
                <c:pt idx="85048">
                  <c:v>956407115.39999998</c:v>
                </c:pt>
                <c:pt idx="85049">
                  <c:v>956418360.89999998</c:v>
                </c:pt>
                <c:pt idx="85050">
                  <c:v>956429606.39999998</c:v>
                </c:pt>
                <c:pt idx="85051">
                  <c:v>956440851.89999998</c:v>
                </c:pt>
                <c:pt idx="85052">
                  <c:v>956452097.39999998</c:v>
                </c:pt>
                <c:pt idx="85053">
                  <c:v>956463342.89999998</c:v>
                </c:pt>
                <c:pt idx="85054">
                  <c:v>956474588.39999998</c:v>
                </c:pt>
                <c:pt idx="85055">
                  <c:v>956485833.89999998</c:v>
                </c:pt>
                <c:pt idx="85056">
                  <c:v>956497079.39999998</c:v>
                </c:pt>
                <c:pt idx="85057">
                  <c:v>956508324.89999998</c:v>
                </c:pt>
                <c:pt idx="85058">
                  <c:v>956519570.39999998</c:v>
                </c:pt>
                <c:pt idx="85059">
                  <c:v>956530815.89999998</c:v>
                </c:pt>
                <c:pt idx="85060">
                  <c:v>956542061.39999998</c:v>
                </c:pt>
                <c:pt idx="85061">
                  <c:v>956553306.89999998</c:v>
                </c:pt>
                <c:pt idx="85062">
                  <c:v>956564552.39999998</c:v>
                </c:pt>
                <c:pt idx="85063">
                  <c:v>956575797.89999998</c:v>
                </c:pt>
                <c:pt idx="85064">
                  <c:v>956587043.39999998</c:v>
                </c:pt>
                <c:pt idx="85065">
                  <c:v>956598288.89999998</c:v>
                </c:pt>
                <c:pt idx="85066">
                  <c:v>956609534.39999998</c:v>
                </c:pt>
                <c:pt idx="85067">
                  <c:v>956620779.89999998</c:v>
                </c:pt>
                <c:pt idx="85068">
                  <c:v>956632025.39999998</c:v>
                </c:pt>
                <c:pt idx="85069">
                  <c:v>956643270.89999998</c:v>
                </c:pt>
                <c:pt idx="85070">
                  <c:v>956654516.39999998</c:v>
                </c:pt>
                <c:pt idx="85071">
                  <c:v>956665761.89999998</c:v>
                </c:pt>
                <c:pt idx="85072">
                  <c:v>956677007.39999998</c:v>
                </c:pt>
                <c:pt idx="85073">
                  <c:v>956688252.89999998</c:v>
                </c:pt>
                <c:pt idx="85074">
                  <c:v>956699498.39999998</c:v>
                </c:pt>
                <c:pt idx="85075">
                  <c:v>956710743.89999998</c:v>
                </c:pt>
                <c:pt idx="85076">
                  <c:v>956721989.39999998</c:v>
                </c:pt>
                <c:pt idx="85077">
                  <c:v>956733234.89999998</c:v>
                </c:pt>
                <c:pt idx="85078">
                  <c:v>956744480.39999998</c:v>
                </c:pt>
                <c:pt idx="85079">
                  <c:v>956755725.89999998</c:v>
                </c:pt>
                <c:pt idx="85080">
                  <c:v>956766971.39999998</c:v>
                </c:pt>
                <c:pt idx="85081">
                  <c:v>956778216.89999998</c:v>
                </c:pt>
                <c:pt idx="85082">
                  <c:v>956789462.39999998</c:v>
                </c:pt>
                <c:pt idx="85083">
                  <c:v>956800707.89999998</c:v>
                </c:pt>
                <c:pt idx="85084">
                  <c:v>956811953.39999998</c:v>
                </c:pt>
                <c:pt idx="85085">
                  <c:v>956823198.89999998</c:v>
                </c:pt>
                <c:pt idx="85086">
                  <c:v>956834444.39999998</c:v>
                </c:pt>
                <c:pt idx="85087">
                  <c:v>956845689.89999998</c:v>
                </c:pt>
                <c:pt idx="85088">
                  <c:v>956856935.39999998</c:v>
                </c:pt>
                <c:pt idx="85089">
                  <c:v>956868180.89999998</c:v>
                </c:pt>
                <c:pt idx="85090">
                  <c:v>956879426.39999998</c:v>
                </c:pt>
                <c:pt idx="85091">
                  <c:v>956890671.89999998</c:v>
                </c:pt>
                <c:pt idx="85092">
                  <c:v>956901917.39999998</c:v>
                </c:pt>
                <c:pt idx="85093">
                  <c:v>956913162.89999998</c:v>
                </c:pt>
                <c:pt idx="85094">
                  <c:v>956924408.39999998</c:v>
                </c:pt>
                <c:pt idx="85095">
                  <c:v>956935653.89999998</c:v>
                </c:pt>
                <c:pt idx="85096">
                  <c:v>956946899.29999995</c:v>
                </c:pt>
                <c:pt idx="85097">
                  <c:v>956958144.79999995</c:v>
                </c:pt>
                <c:pt idx="85098">
                  <c:v>956969390.29999995</c:v>
                </c:pt>
                <c:pt idx="85099">
                  <c:v>956980635.79999995</c:v>
                </c:pt>
                <c:pt idx="85100">
                  <c:v>956991881.29999995</c:v>
                </c:pt>
                <c:pt idx="85101">
                  <c:v>957003126.79999995</c:v>
                </c:pt>
                <c:pt idx="85102">
                  <c:v>957014372.29999995</c:v>
                </c:pt>
                <c:pt idx="85103">
                  <c:v>957025617.79999995</c:v>
                </c:pt>
                <c:pt idx="85104">
                  <c:v>957036863.29999995</c:v>
                </c:pt>
                <c:pt idx="85105">
                  <c:v>957048108.79999995</c:v>
                </c:pt>
                <c:pt idx="85106">
                  <c:v>957059354.29999995</c:v>
                </c:pt>
                <c:pt idx="85107">
                  <c:v>957070599.79999995</c:v>
                </c:pt>
                <c:pt idx="85108">
                  <c:v>957081845.29999995</c:v>
                </c:pt>
                <c:pt idx="85109">
                  <c:v>957093090.79999995</c:v>
                </c:pt>
                <c:pt idx="85110">
                  <c:v>957104336.29999995</c:v>
                </c:pt>
                <c:pt idx="85111">
                  <c:v>957115581.79999995</c:v>
                </c:pt>
                <c:pt idx="85112">
                  <c:v>957126827.29999995</c:v>
                </c:pt>
                <c:pt idx="85113">
                  <c:v>957138072.79999995</c:v>
                </c:pt>
                <c:pt idx="85114">
                  <c:v>957149318.29999995</c:v>
                </c:pt>
                <c:pt idx="85115">
                  <c:v>957160563.79999995</c:v>
                </c:pt>
                <c:pt idx="85116">
                  <c:v>957171809.29999995</c:v>
                </c:pt>
                <c:pt idx="85117">
                  <c:v>957183054.79999995</c:v>
                </c:pt>
                <c:pt idx="85118">
                  <c:v>957194300.29999995</c:v>
                </c:pt>
                <c:pt idx="85119">
                  <c:v>957205545.79999995</c:v>
                </c:pt>
                <c:pt idx="85120">
                  <c:v>957216791.29999995</c:v>
                </c:pt>
                <c:pt idx="85121">
                  <c:v>957228036.79999995</c:v>
                </c:pt>
                <c:pt idx="85122">
                  <c:v>957239282.29999995</c:v>
                </c:pt>
                <c:pt idx="85123">
                  <c:v>957250527.79999995</c:v>
                </c:pt>
                <c:pt idx="85124">
                  <c:v>957261773.29999995</c:v>
                </c:pt>
                <c:pt idx="85125">
                  <c:v>957273018.79999995</c:v>
                </c:pt>
                <c:pt idx="85126">
                  <c:v>957284264.29999995</c:v>
                </c:pt>
                <c:pt idx="85127">
                  <c:v>957295509.79999995</c:v>
                </c:pt>
                <c:pt idx="85128">
                  <c:v>957306755.29999995</c:v>
                </c:pt>
                <c:pt idx="85129">
                  <c:v>957318000.79999995</c:v>
                </c:pt>
                <c:pt idx="85130">
                  <c:v>957329246.29999995</c:v>
                </c:pt>
                <c:pt idx="85131">
                  <c:v>957340491.79999995</c:v>
                </c:pt>
                <c:pt idx="85132">
                  <c:v>957351737.29999995</c:v>
                </c:pt>
                <c:pt idx="85133">
                  <c:v>957362982.79999995</c:v>
                </c:pt>
                <c:pt idx="85134">
                  <c:v>957374228.29999995</c:v>
                </c:pt>
                <c:pt idx="85135">
                  <c:v>957385473.79999995</c:v>
                </c:pt>
                <c:pt idx="85136">
                  <c:v>957396719.29999995</c:v>
                </c:pt>
                <c:pt idx="85137">
                  <c:v>957407964.79999995</c:v>
                </c:pt>
                <c:pt idx="85138">
                  <c:v>957419210.29999995</c:v>
                </c:pt>
                <c:pt idx="85139">
                  <c:v>957430455.79999995</c:v>
                </c:pt>
                <c:pt idx="85140">
                  <c:v>957441701.29999995</c:v>
                </c:pt>
                <c:pt idx="85141">
                  <c:v>957452946.79999995</c:v>
                </c:pt>
                <c:pt idx="85142">
                  <c:v>957464192.29999995</c:v>
                </c:pt>
                <c:pt idx="85143">
                  <c:v>957475437.79999995</c:v>
                </c:pt>
                <c:pt idx="85144">
                  <c:v>957486683.29999995</c:v>
                </c:pt>
                <c:pt idx="85145">
                  <c:v>957497928.79999995</c:v>
                </c:pt>
                <c:pt idx="85146">
                  <c:v>957509174.29999995</c:v>
                </c:pt>
                <c:pt idx="85147">
                  <c:v>957520419.70000005</c:v>
                </c:pt>
                <c:pt idx="85148">
                  <c:v>957531665.20000005</c:v>
                </c:pt>
                <c:pt idx="85149">
                  <c:v>957542910.70000005</c:v>
                </c:pt>
                <c:pt idx="85150">
                  <c:v>957554156.20000005</c:v>
                </c:pt>
                <c:pt idx="85151">
                  <c:v>957565401.70000005</c:v>
                </c:pt>
                <c:pt idx="85152">
                  <c:v>957576647.20000005</c:v>
                </c:pt>
                <c:pt idx="85153">
                  <c:v>957587892.70000005</c:v>
                </c:pt>
                <c:pt idx="85154">
                  <c:v>957599138.20000005</c:v>
                </c:pt>
                <c:pt idx="85155">
                  <c:v>957610383.70000005</c:v>
                </c:pt>
                <c:pt idx="85156">
                  <c:v>957621629.20000005</c:v>
                </c:pt>
                <c:pt idx="85157">
                  <c:v>957632874.70000005</c:v>
                </c:pt>
                <c:pt idx="85158">
                  <c:v>957644120.20000005</c:v>
                </c:pt>
                <c:pt idx="85159">
                  <c:v>957655365.70000005</c:v>
                </c:pt>
                <c:pt idx="85160">
                  <c:v>957666611.20000005</c:v>
                </c:pt>
                <c:pt idx="85161">
                  <c:v>957677856.70000005</c:v>
                </c:pt>
                <c:pt idx="85162">
                  <c:v>957689102.20000005</c:v>
                </c:pt>
                <c:pt idx="85163">
                  <c:v>957700347.70000005</c:v>
                </c:pt>
                <c:pt idx="85164">
                  <c:v>957711593.20000005</c:v>
                </c:pt>
                <c:pt idx="85165">
                  <c:v>957722838.70000005</c:v>
                </c:pt>
                <c:pt idx="85166">
                  <c:v>957734084.20000005</c:v>
                </c:pt>
                <c:pt idx="85167">
                  <c:v>957745329.70000005</c:v>
                </c:pt>
                <c:pt idx="85168">
                  <c:v>957756575.20000005</c:v>
                </c:pt>
                <c:pt idx="85169">
                  <c:v>957767820.70000005</c:v>
                </c:pt>
                <c:pt idx="85170">
                  <c:v>957779066.20000005</c:v>
                </c:pt>
                <c:pt idx="85171">
                  <c:v>957790311.70000005</c:v>
                </c:pt>
                <c:pt idx="85172">
                  <c:v>957801557.20000005</c:v>
                </c:pt>
                <c:pt idx="85173">
                  <c:v>957812802.70000005</c:v>
                </c:pt>
                <c:pt idx="85174">
                  <c:v>957824048.20000005</c:v>
                </c:pt>
                <c:pt idx="85175">
                  <c:v>957835293.70000005</c:v>
                </c:pt>
                <c:pt idx="85176">
                  <c:v>957846539.20000005</c:v>
                </c:pt>
                <c:pt idx="85177">
                  <c:v>957857784.70000005</c:v>
                </c:pt>
                <c:pt idx="85178">
                  <c:v>957869030.20000005</c:v>
                </c:pt>
                <c:pt idx="85179">
                  <c:v>957880275.70000005</c:v>
                </c:pt>
                <c:pt idx="85180">
                  <c:v>957891521.20000005</c:v>
                </c:pt>
                <c:pt idx="85181">
                  <c:v>957902766.70000005</c:v>
                </c:pt>
                <c:pt idx="85182">
                  <c:v>957914012.20000005</c:v>
                </c:pt>
                <c:pt idx="85183">
                  <c:v>957925257.70000005</c:v>
                </c:pt>
                <c:pt idx="85184">
                  <c:v>957936503.20000005</c:v>
                </c:pt>
                <c:pt idx="85185">
                  <c:v>957947748.70000005</c:v>
                </c:pt>
                <c:pt idx="85186">
                  <c:v>957958994.20000005</c:v>
                </c:pt>
                <c:pt idx="85187">
                  <c:v>957970239.70000005</c:v>
                </c:pt>
                <c:pt idx="85188">
                  <c:v>957981485.20000005</c:v>
                </c:pt>
                <c:pt idx="85189">
                  <c:v>957992730.70000005</c:v>
                </c:pt>
                <c:pt idx="85190">
                  <c:v>958003976.20000005</c:v>
                </c:pt>
                <c:pt idx="85191">
                  <c:v>958015221.70000005</c:v>
                </c:pt>
                <c:pt idx="85192">
                  <c:v>958026467.20000005</c:v>
                </c:pt>
                <c:pt idx="85193">
                  <c:v>958037712.70000005</c:v>
                </c:pt>
                <c:pt idx="85194">
                  <c:v>958048958.20000005</c:v>
                </c:pt>
                <c:pt idx="85195">
                  <c:v>958060203.70000005</c:v>
                </c:pt>
                <c:pt idx="85196">
                  <c:v>958071449.20000005</c:v>
                </c:pt>
                <c:pt idx="85197">
                  <c:v>958082694.60000002</c:v>
                </c:pt>
                <c:pt idx="85198">
                  <c:v>958093940.10000002</c:v>
                </c:pt>
                <c:pt idx="85199">
                  <c:v>958105185.60000002</c:v>
                </c:pt>
                <c:pt idx="85200">
                  <c:v>958116431.10000002</c:v>
                </c:pt>
                <c:pt idx="85201">
                  <c:v>958127676.60000002</c:v>
                </c:pt>
                <c:pt idx="85202">
                  <c:v>958138922.10000002</c:v>
                </c:pt>
                <c:pt idx="85203">
                  <c:v>958150167.60000002</c:v>
                </c:pt>
                <c:pt idx="85204">
                  <c:v>958161413.10000002</c:v>
                </c:pt>
                <c:pt idx="85205">
                  <c:v>958172658.60000002</c:v>
                </c:pt>
                <c:pt idx="85206">
                  <c:v>958183904.10000002</c:v>
                </c:pt>
                <c:pt idx="85207">
                  <c:v>958195149.60000002</c:v>
                </c:pt>
                <c:pt idx="85208">
                  <c:v>958206395.10000002</c:v>
                </c:pt>
                <c:pt idx="85209">
                  <c:v>958217640.60000002</c:v>
                </c:pt>
                <c:pt idx="85210">
                  <c:v>958228886.10000002</c:v>
                </c:pt>
                <c:pt idx="85211">
                  <c:v>958240131.60000002</c:v>
                </c:pt>
                <c:pt idx="85212">
                  <c:v>958251377.10000002</c:v>
                </c:pt>
                <c:pt idx="85213">
                  <c:v>958262622.60000002</c:v>
                </c:pt>
                <c:pt idx="85214">
                  <c:v>958273868.10000002</c:v>
                </c:pt>
                <c:pt idx="85215">
                  <c:v>958285113.60000002</c:v>
                </c:pt>
                <c:pt idx="85216">
                  <c:v>958296359.10000002</c:v>
                </c:pt>
                <c:pt idx="85217">
                  <c:v>958307604.60000002</c:v>
                </c:pt>
                <c:pt idx="85218">
                  <c:v>958318850.10000002</c:v>
                </c:pt>
                <c:pt idx="85219">
                  <c:v>958330095.60000002</c:v>
                </c:pt>
                <c:pt idx="85220">
                  <c:v>958341341.10000002</c:v>
                </c:pt>
                <c:pt idx="85221">
                  <c:v>958352586.60000002</c:v>
                </c:pt>
                <c:pt idx="85222">
                  <c:v>958363832.10000002</c:v>
                </c:pt>
                <c:pt idx="85223">
                  <c:v>958375077.60000002</c:v>
                </c:pt>
                <c:pt idx="85224">
                  <c:v>958386323.10000002</c:v>
                </c:pt>
                <c:pt idx="85225">
                  <c:v>958397568.60000002</c:v>
                </c:pt>
                <c:pt idx="85226">
                  <c:v>958408814.10000002</c:v>
                </c:pt>
                <c:pt idx="85227">
                  <c:v>958420059.60000002</c:v>
                </c:pt>
                <c:pt idx="85228">
                  <c:v>958431305.10000002</c:v>
                </c:pt>
                <c:pt idx="85229">
                  <c:v>958442550.60000002</c:v>
                </c:pt>
                <c:pt idx="85230">
                  <c:v>958453796.10000002</c:v>
                </c:pt>
                <c:pt idx="85231">
                  <c:v>958465041.60000002</c:v>
                </c:pt>
                <c:pt idx="85232">
                  <c:v>958476287.10000002</c:v>
                </c:pt>
                <c:pt idx="85233">
                  <c:v>958487532.60000002</c:v>
                </c:pt>
                <c:pt idx="85234">
                  <c:v>958498778.10000002</c:v>
                </c:pt>
                <c:pt idx="85235">
                  <c:v>958510023.60000002</c:v>
                </c:pt>
                <c:pt idx="85236">
                  <c:v>958521269.10000002</c:v>
                </c:pt>
                <c:pt idx="85237">
                  <c:v>958532514.60000002</c:v>
                </c:pt>
                <c:pt idx="85238">
                  <c:v>958543760.10000002</c:v>
                </c:pt>
                <c:pt idx="85239">
                  <c:v>958555005.60000002</c:v>
                </c:pt>
                <c:pt idx="85240">
                  <c:v>958566251.10000002</c:v>
                </c:pt>
                <c:pt idx="85241">
                  <c:v>958577496.60000002</c:v>
                </c:pt>
                <c:pt idx="85242">
                  <c:v>958588742.10000002</c:v>
                </c:pt>
                <c:pt idx="85243">
                  <c:v>958599987.60000002</c:v>
                </c:pt>
                <c:pt idx="85244">
                  <c:v>958611233.10000002</c:v>
                </c:pt>
                <c:pt idx="85245">
                  <c:v>958622478.60000002</c:v>
                </c:pt>
                <c:pt idx="85246">
                  <c:v>958633724.10000002</c:v>
                </c:pt>
                <c:pt idx="85247">
                  <c:v>958644969.5</c:v>
                </c:pt>
                <c:pt idx="85248">
                  <c:v>958656215</c:v>
                </c:pt>
                <c:pt idx="85249">
                  <c:v>958667460.5</c:v>
                </c:pt>
                <c:pt idx="85250">
                  <c:v>958678706</c:v>
                </c:pt>
                <c:pt idx="85251">
                  <c:v>958689951.5</c:v>
                </c:pt>
                <c:pt idx="85252">
                  <c:v>958701197</c:v>
                </c:pt>
                <c:pt idx="85253">
                  <c:v>958712442.5</c:v>
                </c:pt>
                <c:pt idx="85254">
                  <c:v>958723688</c:v>
                </c:pt>
                <c:pt idx="85255">
                  <c:v>958734933.5</c:v>
                </c:pt>
                <c:pt idx="85256">
                  <c:v>958746179</c:v>
                </c:pt>
                <c:pt idx="85257">
                  <c:v>958757424.5</c:v>
                </c:pt>
                <c:pt idx="85258">
                  <c:v>958768670</c:v>
                </c:pt>
                <c:pt idx="85259">
                  <c:v>958779915.5</c:v>
                </c:pt>
                <c:pt idx="85260">
                  <c:v>958791161</c:v>
                </c:pt>
                <c:pt idx="85261">
                  <c:v>958802406.5</c:v>
                </c:pt>
                <c:pt idx="85262">
                  <c:v>958813652</c:v>
                </c:pt>
                <c:pt idx="85263">
                  <c:v>958824897.5</c:v>
                </c:pt>
                <c:pt idx="85264">
                  <c:v>958836143</c:v>
                </c:pt>
                <c:pt idx="85265">
                  <c:v>958847388.5</c:v>
                </c:pt>
                <c:pt idx="85266">
                  <c:v>958858634</c:v>
                </c:pt>
                <c:pt idx="85267">
                  <c:v>958869879.5</c:v>
                </c:pt>
                <c:pt idx="85268">
                  <c:v>958881125</c:v>
                </c:pt>
                <c:pt idx="85269">
                  <c:v>958892370.5</c:v>
                </c:pt>
                <c:pt idx="85270">
                  <c:v>958903616</c:v>
                </c:pt>
                <c:pt idx="85271">
                  <c:v>958914861.5</c:v>
                </c:pt>
                <c:pt idx="85272">
                  <c:v>958926107</c:v>
                </c:pt>
                <c:pt idx="85273">
                  <c:v>958937352.5</c:v>
                </c:pt>
                <c:pt idx="85274">
                  <c:v>958948598</c:v>
                </c:pt>
                <c:pt idx="85275">
                  <c:v>958959843.5</c:v>
                </c:pt>
                <c:pt idx="85276">
                  <c:v>958971089</c:v>
                </c:pt>
                <c:pt idx="85277">
                  <c:v>958982334.5</c:v>
                </c:pt>
                <c:pt idx="85278">
                  <c:v>958993580</c:v>
                </c:pt>
                <c:pt idx="85279">
                  <c:v>959004825.5</c:v>
                </c:pt>
                <c:pt idx="85280">
                  <c:v>959016071</c:v>
                </c:pt>
                <c:pt idx="85281">
                  <c:v>959027316.5</c:v>
                </c:pt>
                <c:pt idx="85282">
                  <c:v>959038562</c:v>
                </c:pt>
                <c:pt idx="85283">
                  <c:v>959049807.5</c:v>
                </c:pt>
                <c:pt idx="85284">
                  <c:v>959061053</c:v>
                </c:pt>
                <c:pt idx="85285">
                  <c:v>959072298.5</c:v>
                </c:pt>
                <c:pt idx="85286">
                  <c:v>959083544</c:v>
                </c:pt>
                <c:pt idx="85287">
                  <c:v>959094789.5</c:v>
                </c:pt>
                <c:pt idx="85288">
                  <c:v>959106035</c:v>
                </c:pt>
                <c:pt idx="85289">
                  <c:v>959117280.5</c:v>
                </c:pt>
                <c:pt idx="85290">
                  <c:v>959128526</c:v>
                </c:pt>
                <c:pt idx="85291">
                  <c:v>959139771.5</c:v>
                </c:pt>
                <c:pt idx="85292">
                  <c:v>959151017</c:v>
                </c:pt>
                <c:pt idx="85293">
                  <c:v>959162262.5</c:v>
                </c:pt>
                <c:pt idx="85294">
                  <c:v>959173508</c:v>
                </c:pt>
                <c:pt idx="85295">
                  <c:v>959184753.5</c:v>
                </c:pt>
                <c:pt idx="85296">
                  <c:v>959195999</c:v>
                </c:pt>
                <c:pt idx="85297">
                  <c:v>959207244.5</c:v>
                </c:pt>
                <c:pt idx="85298">
                  <c:v>959218489.89999998</c:v>
                </c:pt>
                <c:pt idx="85299">
                  <c:v>959229735.39999998</c:v>
                </c:pt>
                <c:pt idx="85300">
                  <c:v>959240980.89999998</c:v>
                </c:pt>
                <c:pt idx="85301">
                  <c:v>959252226.39999998</c:v>
                </c:pt>
                <c:pt idx="85302">
                  <c:v>959263471.89999998</c:v>
                </c:pt>
                <c:pt idx="85303">
                  <c:v>959274717.39999998</c:v>
                </c:pt>
                <c:pt idx="85304">
                  <c:v>959285962.89999998</c:v>
                </c:pt>
                <c:pt idx="85305">
                  <c:v>959297208.39999998</c:v>
                </c:pt>
                <c:pt idx="85306">
                  <c:v>959308453.89999998</c:v>
                </c:pt>
                <c:pt idx="85307">
                  <c:v>959319699.39999998</c:v>
                </c:pt>
                <c:pt idx="85308">
                  <c:v>959330944.89999998</c:v>
                </c:pt>
                <c:pt idx="85309">
                  <c:v>959342190.39999998</c:v>
                </c:pt>
                <c:pt idx="85310">
                  <c:v>959353435.89999998</c:v>
                </c:pt>
                <c:pt idx="85311">
                  <c:v>959364681.39999998</c:v>
                </c:pt>
                <c:pt idx="85312">
                  <c:v>959375926.89999998</c:v>
                </c:pt>
                <c:pt idx="85313">
                  <c:v>959387172.39999998</c:v>
                </c:pt>
                <c:pt idx="85314">
                  <c:v>959398417.89999998</c:v>
                </c:pt>
                <c:pt idx="85315">
                  <c:v>959409663.39999998</c:v>
                </c:pt>
                <c:pt idx="85316">
                  <c:v>959420908.89999998</c:v>
                </c:pt>
                <c:pt idx="85317">
                  <c:v>959432154.39999998</c:v>
                </c:pt>
                <c:pt idx="85318">
                  <c:v>959443399.89999998</c:v>
                </c:pt>
                <c:pt idx="85319">
                  <c:v>959454645.39999998</c:v>
                </c:pt>
                <c:pt idx="85320">
                  <c:v>959465890.89999998</c:v>
                </c:pt>
                <c:pt idx="85321">
                  <c:v>959477136.39999998</c:v>
                </c:pt>
                <c:pt idx="85322">
                  <c:v>959488381.89999998</c:v>
                </c:pt>
                <c:pt idx="85323">
                  <c:v>959499627.39999998</c:v>
                </c:pt>
                <c:pt idx="85324">
                  <c:v>959510872.89999998</c:v>
                </c:pt>
                <c:pt idx="85325">
                  <c:v>959522118.39999998</c:v>
                </c:pt>
                <c:pt idx="85326">
                  <c:v>959533363.89999998</c:v>
                </c:pt>
                <c:pt idx="85327">
                  <c:v>959544609.39999998</c:v>
                </c:pt>
                <c:pt idx="85328">
                  <c:v>959555854.89999998</c:v>
                </c:pt>
                <c:pt idx="85329">
                  <c:v>959567100.39999998</c:v>
                </c:pt>
                <c:pt idx="85330">
                  <c:v>959578345.89999998</c:v>
                </c:pt>
                <c:pt idx="85331">
                  <c:v>959589591.39999998</c:v>
                </c:pt>
                <c:pt idx="85332">
                  <c:v>959600836.89999998</c:v>
                </c:pt>
                <c:pt idx="85333">
                  <c:v>959612082.39999998</c:v>
                </c:pt>
                <c:pt idx="85334">
                  <c:v>959623327.89999998</c:v>
                </c:pt>
                <c:pt idx="85335">
                  <c:v>959634573.39999998</c:v>
                </c:pt>
                <c:pt idx="85336">
                  <c:v>959645818.89999998</c:v>
                </c:pt>
                <c:pt idx="85337">
                  <c:v>959657064.39999998</c:v>
                </c:pt>
                <c:pt idx="85338">
                  <c:v>959668309.89999998</c:v>
                </c:pt>
                <c:pt idx="85339">
                  <c:v>959679555.39999998</c:v>
                </c:pt>
                <c:pt idx="85340">
                  <c:v>959690800.89999998</c:v>
                </c:pt>
                <c:pt idx="85341">
                  <c:v>959702046.39999998</c:v>
                </c:pt>
                <c:pt idx="85342">
                  <c:v>959713291.89999998</c:v>
                </c:pt>
                <c:pt idx="85343">
                  <c:v>959724537.39999998</c:v>
                </c:pt>
                <c:pt idx="85344">
                  <c:v>959735782.89999998</c:v>
                </c:pt>
                <c:pt idx="85345">
                  <c:v>959747028.39999998</c:v>
                </c:pt>
                <c:pt idx="85346">
                  <c:v>959758273.89999998</c:v>
                </c:pt>
                <c:pt idx="85347">
                  <c:v>959769519.39999998</c:v>
                </c:pt>
                <c:pt idx="85348">
                  <c:v>959780764.79999995</c:v>
                </c:pt>
                <c:pt idx="85349">
                  <c:v>959792010.29999995</c:v>
                </c:pt>
                <c:pt idx="85350">
                  <c:v>959803255.79999995</c:v>
                </c:pt>
                <c:pt idx="85351">
                  <c:v>959814501.29999995</c:v>
                </c:pt>
                <c:pt idx="85352">
                  <c:v>959825746.79999995</c:v>
                </c:pt>
                <c:pt idx="85353">
                  <c:v>959836992.29999995</c:v>
                </c:pt>
                <c:pt idx="85354">
                  <c:v>959848237.79999995</c:v>
                </c:pt>
                <c:pt idx="85355">
                  <c:v>959859483.29999995</c:v>
                </c:pt>
                <c:pt idx="85356">
                  <c:v>959870728.79999995</c:v>
                </c:pt>
                <c:pt idx="85357">
                  <c:v>959881974.29999995</c:v>
                </c:pt>
                <c:pt idx="85358">
                  <c:v>959893219.79999995</c:v>
                </c:pt>
                <c:pt idx="85359">
                  <c:v>959904465.29999995</c:v>
                </c:pt>
                <c:pt idx="85360">
                  <c:v>959915710.79999995</c:v>
                </c:pt>
                <c:pt idx="85361">
                  <c:v>959926956.29999995</c:v>
                </c:pt>
                <c:pt idx="85362">
                  <c:v>959938201.79999995</c:v>
                </c:pt>
                <c:pt idx="85363">
                  <c:v>959949447.29999995</c:v>
                </c:pt>
                <c:pt idx="85364">
                  <c:v>959960692.79999995</c:v>
                </c:pt>
                <c:pt idx="85365">
                  <c:v>959971938.29999995</c:v>
                </c:pt>
                <c:pt idx="85366">
                  <c:v>959983183.79999995</c:v>
                </c:pt>
                <c:pt idx="85367">
                  <c:v>959994429.29999995</c:v>
                </c:pt>
                <c:pt idx="85368">
                  <c:v>960005674.79999995</c:v>
                </c:pt>
                <c:pt idx="85369">
                  <c:v>960016920.29999995</c:v>
                </c:pt>
                <c:pt idx="85370">
                  <c:v>960028165.79999995</c:v>
                </c:pt>
                <c:pt idx="85371">
                  <c:v>960039411.29999995</c:v>
                </c:pt>
                <c:pt idx="85372">
                  <c:v>960050656.79999995</c:v>
                </c:pt>
                <c:pt idx="85373">
                  <c:v>960061902.29999995</c:v>
                </c:pt>
                <c:pt idx="85374">
                  <c:v>960073147.79999995</c:v>
                </c:pt>
                <c:pt idx="85375">
                  <c:v>960084393.29999995</c:v>
                </c:pt>
                <c:pt idx="85376">
                  <c:v>960095638.79999995</c:v>
                </c:pt>
                <c:pt idx="85377">
                  <c:v>960106884.29999995</c:v>
                </c:pt>
                <c:pt idx="85378">
                  <c:v>960118129.79999995</c:v>
                </c:pt>
                <c:pt idx="85379">
                  <c:v>960129375.29999995</c:v>
                </c:pt>
                <c:pt idx="85380">
                  <c:v>960140620.79999995</c:v>
                </c:pt>
                <c:pt idx="85381">
                  <c:v>960151866.29999995</c:v>
                </c:pt>
                <c:pt idx="85382">
                  <c:v>960163111.79999995</c:v>
                </c:pt>
                <c:pt idx="85383">
                  <c:v>960174357.29999995</c:v>
                </c:pt>
                <c:pt idx="85384">
                  <c:v>960185602.79999995</c:v>
                </c:pt>
                <c:pt idx="85385">
                  <c:v>960196848.29999995</c:v>
                </c:pt>
                <c:pt idx="85386">
                  <c:v>960208093.79999995</c:v>
                </c:pt>
                <c:pt idx="85387">
                  <c:v>960219339.29999995</c:v>
                </c:pt>
                <c:pt idx="85388">
                  <c:v>960230584.79999995</c:v>
                </c:pt>
                <c:pt idx="85389">
                  <c:v>960241830.29999995</c:v>
                </c:pt>
                <c:pt idx="85390">
                  <c:v>960253075.79999995</c:v>
                </c:pt>
                <c:pt idx="85391">
                  <c:v>960264321.29999995</c:v>
                </c:pt>
                <c:pt idx="85392">
                  <c:v>960275566.79999995</c:v>
                </c:pt>
                <c:pt idx="85393">
                  <c:v>960286812.29999995</c:v>
                </c:pt>
                <c:pt idx="85394">
                  <c:v>960298057.79999995</c:v>
                </c:pt>
                <c:pt idx="85395">
                  <c:v>960309303.29999995</c:v>
                </c:pt>
                <c:pt idx="85396">
                  <c:v>960320548.79999995</c:v>
                </c:pt>
                <c:pt idx="85397">
                  <c:v>960331794.29999995</c:v>
                </c:pt>
                <c:pt idx="85398">
                  <c:v>960343039.79999995</c:v>
                </c:pt>
                <c:pt idx="85399">
                  <c:v>960354285.20000005</c:v>
                </c:pt>
                <c:pt idx="85400">
                  <c:v>960365530.70000005</c:v>
                </c:pt>
                <c:pt idx="85401">
                  <c:v>960376776.20000005</c:v>
                </c:pt>
                <c:pt idx="85402">
                  <c:v>960388021.70000005</c:v>
                </c:pt>
                <c:pt idx="85403">
                  <c:v>960399267.20000005</c:v>
                </c:pt>
                <c:pt idx="85404">
                  <c:v>960410512.70000005</c:v>
                </c:pt>
                <c:pt idx="85405">
                  <c:v>960421758.20000005</c:v>
                </c:pt>
                <c:pt idx="85406">
                  <c:v>960433003.70000005</c:v>
                </c:pt>
                <c:pt idx="85407">
                  <c:v>960444249.20000005</c:v>
                </c:pt>
                <c:pt idx="85408">
                  <c:v>960455494.70000005</c:v>
                </c:pt>
                <c:pt idx="85409">
                  <c:v>960466740.20000005</c:v>
                </c:pt>
                <c:pt idx="85410">
                  <c:v>960477985.70000005</c:v>
                </c:pt>
                <c:pt idx="85411">
                  <c:v>960489231.20000005</c:v>
                </c:pt>
                <c:pt idx="85412">
                  <c:v>960500476.70000005</c:v>
                </c:pt>
                <c:pt idx="85413">
                  <c:v>960511722.20000005</c:v>
                </c:pt>
                <c:pt idx="85414">
                  <c:v>960522967.70000005</c:v>
                </c:pt>
                <c:pt idx="85415">
                  <c:v>960534213.20000005</c:v>
                </c:pt>
                <c:pt idx="85416">
                  <c:v>960545458.70000005</c:v>
                </c:pt>
                <c:pt idx="85417">
                  <c:v>960556704.20000005</c:v>
                </c:pt>
                <c:pt idx="85418">
                  <c:v>960567949.70000005</c:v>
                </c:pt>
                <c:pt idx="85419">
                  <c:v>960579195.20000005</c:v>
                </c:pt>
                <c:pt idx="85420">
                  <c:v>960590440.70000005</c:v>
                </c:pt>
                <c:pt idx="85421">
                  <c:v>960601686.20000005</c:v>
                </c:pt>
                <c:pt idx="85422">
                  <c:v>960612931.70000005</c:v>
                </c:pt>
                <c:pt idx="85423">
                  <c:v>960624177.20000005</c:v>
                </c:pt>
                <c:pt idx="85424">
                  <c:v>960635422.70000005</c:v>
                </c:pt>
                <c:pt idx="85425">
                  <c:v>960646668.20000005</c:v>
                </c:pt>
                <c:pt idx="85426">
                  <c:v>960657913.70000005</c:v>
                </c:pt>
                <c:pt idx="85427">
                  <c:v>960669159.20000005</c:v>
                </c:pt>
                <c:pt idx="85428">
                  <c:v>960680404.70000005</c:v>
                </c:pt>
                <c:pt idx="85429">
                  <c:v>960691650.20000005</c:v>
                </c:pt>
                <c:pt idx="85430">
                  <c:v>960702895.70000005</c:v>
                </c:pt>
                <c:pt idx="85431">
                  <c:v>960714141.20000005</c:v>
                </c:pt>
                <c:pt idx="85432">
                  <c:v>960725386.70000005</c:v>
                </c:pt>
                <c:pt idx="85433">
                  <c:v>960736632.20000005</c:v>
                </c:pt>
                <c:pt idx="85434">
                  <c:v>960747877.70000005</c:v>
                </c:pt>
                <c:pt idx="85435">
                  <c:v>960759123.20000005</c:v>
                </c:pt>
                <c:pt idx="85436">
                  <c:v>960770368.70000005</c:v>
                </c:pt>
                <c:pt idx="85437">
                  <c:v>960781614.20000005</c:v>
                </c:pt>
                <c:pt idx="85438">
                  <c:v>960792859.70000005</c:v>
                </c:pt>
                <c:pt idx="85439">
                  <c:v>960804105.20000005</c:v>
                </c:pt>
                <c:pt idx="85440">
                  <c:v>960815350.70000005</c:v>
                </c:pt>
                <c:pt idx="85441">
                  <c:v>960826596.20000005</c:v>
                </c:pt>
                <c:pt idx="85442">
                  <c:v>960837841.70000005</c:v>
                </c:pt>
                <c:pt idx="85443">
                  <c:v>960849087.20000005</c:v>
                </c:pt>
                <c:pt idx="85444">
                  <c:v>960860332.70000005</c:v>
                </c:pt>
                <c:pt idx="85445">
                  <c:v>960871578.20000005</c:v>
                </c:pt>
                <c:pt idx="85446">
                  <c:v>960882823.70000005</c:v>
                </c:pt>
                <c:pt idx="85447">
                  <c:v>960894069.20000005</c:v>
                </c:pt>
                <c:pt idx="85448">
                  <c:v>960905314.70000005</c:v>
                </c:pt>
                <c:pt idx="85449">
                  <c:v>960916560.10000002</c:v>
                </c:pt>
                <c:pt idx="85450">
                  <c:v>960927805.60000002</c:v>
                </c:pt>
                <c:pt idx="85451">
                  <c:v>960939051.10000002</c:v>
                </c:pt>
                <c:pt idx="85452">
                  <c:v>960950296.60000002</c:v>
                </c:pt>
                <c:pt idx="85453">
                  <c:v>960961542.10000002</c:v>
                </c:pt>
                <c:pt idx="85454">
                  <c:v>960972787.60000002</c:v>
                </c:pt>
                <c:pt idx="85455">
                  <c:v>960984033.10000002</c:v>
                </c:pt>
                <c:pt idx="85456">
                  <c:v>960995278.60000002</c:v>
                </c:pt>
                <c:pt idx="85457">
                  <c:v>961006524.10000002</c:v>
                </c:pt>
                <c:pt idx="85458">
                  <c:v>961017769.60000002</c:v>
                </c:pt>
                <c:pt idx="85459">
                  <c:v>961029015.10000002</c:v>
                </c:pt>
                <c:pt idx="85460">
                  <c:v>961040260.60000002</c:v>
                </c:pt>
                <c:pt idx="85461">
                  <c:v>961051506.10000002</c:v>
                </c:pt>
                <c:pt idx="85462">
                  <c:v>961062751.60000002</c:v>
                </c:pt>
                <c:pt idx="85463">
                  <c:v>961073997.10000002</c:v>
                </c:pt>
                <c:pt idx="85464">
                  <c:v>961085242.60000002</c:v>
                </c:pt>
                <c:pt idx="85465">
                  <c:v>961096488.10000002</c:v>
                </c:pt>
                <c:pt idx="85466">
                  <c:v>961107733.60000002</c:v>
                </c:pt>
                <c:pt idx="85467">
                  <c:v>961118979.10000002</c:v>
                </c:pt>
                <c:pt idx="85468">
                  <c:v>961130224.60000002</c:v>
                </c:pt>
                <c:pt idx="85469">
                  <c:v>961141470.10000002</c:v>
                </c:pt>
                <c:pt idx="85470">
                  <c:v>961152715.60000002</c:v>
                </c:pt>
                <c:pt idx="85471">
                  <c:v>961163961.10000002</c:v>
                </c:pt>
                <c:pt idx="85472">
                  <c:v>961175206.60000002</c:v>
                </c:pt>
                <c:pt idx="85473">
                  <c:v>961186452.10000002</c:v>
                </c:pt>
                <c:pt idx="85474">
                  <c:v>961197697.60000002</c:v>
                </c:pt>
                <c:pt idx="85475">
                  <c:v>961208943.10000002</c:v>
                </c:pt>
                <c:pt idx="85476">
                  <c:v>961220188.60000002</c:v>
                </c:pt>
                <c:pt idx="85477">
                  <c:v>961231434.10000002</c:v>
                </c:pt>
                <c:pt idx="85478">
                  <c:v>961242679.60000002</c:v>
                </c:pt>
                <c:pt idx="85479">
                  <c:v>961253925.10000002</c:v>
                </c:pt>
                <c:pt idx="85480">
                  <c:v>961265170.60000002</c:v>
                </c:pt>
                <c:pt idx="85481">
                  <c:v>961276416.10000002</c:v>
                </c:pt>
                <c:pt idx="85482">
                  <c:v>961287661.60000002</c:v>
                </c:pt>
                <c:pt idx="85483">
                  <c:v>961298907.10000002</c:v>
                </c:pt>
                <c:pt idx="85484">
                  <c:v>961310152.60000002</c:v>
                </c:pt>
                <c:pt idx="85485">
                  <c:v>961321398.10000002</c:v>
                </c:pt>
                <c:pt idx="85486">
                  <c:v>961332643.60000002</c:v>
                </c:pt>
                <c:pt idx="85487">
                  <c:v>961343889.10000002</c:v>
                </c:pt>
                <c:pt idx="85488">
                  <c:v>961355134.60000002</c:v>
                </c:pt>
                <c:pt idx="85489">
                  <c:v>961366380.10000002</c:v>
                </c:pt>
                <c:pt idx="85490">
                  <c:v>961377625.60000002</c:v>
                </c:pt>
                <c:pt idx="85491">
                  <c:v>961388871.10000002</c:v>
                </c:pt>
                <c:pt idx="85492">
                  <c:v>961400116.60000002</c:v>
                </c:pt>
                <c:pt idx="85493">
                  <c:v>961411362.10000002</c:v>
                </c:pt>
                <c:pt idx="85494">
                  <c:v>961422607.60000002</c:v>
                </c:pt>
                <c:pt idx="85495">
                  <c:v>961433853.10000002</c:v>
                </c:pt>
                <c:pt idx="85496">
                  <c:v>961445098.60000002</c:v>
                </c:pt>
                <c:pt idx="85497">
                  <c:v>961456344.10000002</c:v>
                </c:pt>
                <c:pt idx="85498">
                  <c:v>961467589.60000002</c:v>
                </c:pt>
                <c:pt idx="85499">
                  <c:v>961478835.10000002</c:v>
                </c:pt>
                <c:pt idx="85500">
                  <c:v>961490080.5</c:v>
                </c:pt>
                <c:pt idx="85501">
                  <c:v>961501326</c:v>
                </c:pt>
                <c:pt idx="85502">
                  <c:v>961512571.5</c:v>
                </c:pt>
                <c:pt idx="85503">
                  <c:v>961523817</c:v>
                </c:pt>
                <c:pt idx="85504">
                  <c:v>961535062.5</c:v>
                </c:pt>
                <c:pt idx="85505">
                  <c:v>961546308</c:v>
                </c:pt>
                <c:pt idx="85506">
                  <c:v>961557553.5</c:v>
                </c:pt>
                <c:pt idx="85507">
                  <c:v>961568799</c:v>
                </c:pt>
                <c:pt idx="85508">
                  <c:v>961580044.5</c:v>
                </c:pt>
                <c:pt idx="85509">
                  <c:v>961591290</c:v>
                </c:pt>
                <c:pt idx="85510">
                  <c:v>961602535.5</c:v>
                </c:pt>
                <c:pt idx="85511">
                  <c:v>961613781</c:v>
                </c:pt>
                <c:pt idx="85512">
                  <c:v>961625026.5</c:v>
                </c:pt>
                <c:pt idx="85513">
                  <c:v>961636272</c:v>
                </c:pt>
                <c:pt idx="85514">
                  <c:v>961647517.5</c:v>
                </c:pt>
                <c:pt idx="85515">
                  <c:v>961658763</c:v>
                </c:pt>
                <c:pt idx="85516">
                  <c:v>961670008.5</c:v>
                </c:pt>
                <c:pt idx="85517">
                  <c:v>961681254</c:v>
                </c:pt>
                <c:pt idx="85518">
                  <c:v>961692499.5</c:v>
                </c:pt>
                <c:pt idx="85519">
                  <c:v>961703745</c:v>
                </c:pt>
                <c:pt idx="85520">
                  <c:v>961714990.5</c:v>
                </c:pt>
                <c:pt idx="85521">
                  <c:v>961726236</c:v>
                </c:pt>
                <c:pt idx="85522">
                  <c:v>961737481.5</c:v>
                </c:pt>
                <c:pt idx="85523">
                  <c:v>961748727</c:v>
                </c:pt>
                <c:pt idx="85524">
                  <c:v>961759972.5</c:v>
                </c:pt>
                <c:pt idx="85525">
                  <c:v>961771218</c:v>
                </c:pt>
                <c:pt idx="85526">
                  <c:v>961782463.5</c:v>
                </c:pt>
                <c:pt idx="85527">
                  <c:v>961793709</c:v>
                </c:pt>
                <c:pt idx="85528">
                  <c:v>961804954.5</c:v>
                </c:pt>
                <c:pt idx="85529">
                  <c:v>961816200</c:v>
                </c:pt>
                <c:pt idx="85530">
                  <c:v>961827445.5</c:v>
                </c:pt>
                <c:pt idx="85531">
                  <c:v>961838691</c:v>
                </c:pt>
                <c:pt idx="85532">
                  <c:v>961849936.5</c:v>
                </c:pt>
                <c:pt idx="85533">
                  <c:v>961861182</c:v>
                </c:pt>
                <c:pt idx="85534">
                  <c:v>961872427.5</c:v>
                </c:pt>
                <c:pt idx="85535">
                  <c:v>961883673</c:v>
                </c:pt>
                <c:pt idx="85536">
                  <c:v>961894918.5</c:v>
                </c:pt>
                <c:pt idx="85537">
                  <c:v>961906164</c:v>
                </c:pt>
                <c:pt idx="85538">
                  <c:v>961917409.5</c:v>
                </c:pt>
                <c:pt idx="85539">
                  <c:v>961928655</c:v>
                </c:pt>
                <c:pt idx="85540">
                  <c:v>961939900.5</c:v>
                </c:pt>
                <c:pt idx="85541">
                  <c:v>961951146</c:v>
                </c:pt>
                <c:pt idx="85542">
                  <c:v>961962391.5</c:v>
                </c:pt>
                <c:pt idx="85543">
                  <c:v>961973637</c:v>
                </c:pt>
                <c:pt idx="85544">
                  <c:v>961984882.5</c:v>
                </c:pt>
                <c:pt idx="85545">
                  <c:v>961996128</c:v>
                </c:pt>
                <c:pt idx="85546">
                  <c:v>962007373.5</c:v>
                </c:pt>
                <c:pt idx="85547">
                  <c:v>962018619</c:v>
                </c:pt>
                <c:pt idx="85548">
                  <c:v>962029864.5</c:v>
                </c:pt>
                <c:pt idx="85549">
                  <c:v>962041110</c:v>
                </c:pt>
                <c:pt idx="85550">
                  <c:v>962052355.39999998</c:v>
                </c:pt>
                <c:pt idx="85551">
                  <c:v>962063600.89999998</c:v>
                </c:pt>
                <c:pt idx="85552">
                  <c:v>962074846.39999998</c:v>
                </c:pt>
                <c:pt idx="85553">
                  <c:v>962086091.89999998</c:v>
                </c:pt>
                <c:pt idx="85554">
                  <c:v>962097337.39999998</c:v>
                </c:pt>
                <c:pt idx="85555">
                  <c:v>962108582.89999998</c:v>
                </c:pt>
                <c:pt idx="85556">
                  <c:v>962119828.39999998</c:v>
                </c:pt>
                <c:pt idx="85557">
                  <c:v>962131073.89999998</c:v>
                </c:pt>
                <c:pt idx="85558">
                  <c:v>962142319.39999998</c:v>
                </c:pt>
                <c:pt idx="85559">
                  <c:v>962153564.89999998</c:v>
                </c:pt>
                <c:pt idx="85560">
                  <c:v>962164810.39999998</c:v>
                </c:pt>
                <c:pt idx="85561">
                  <c:v>962176055.89999998</c:v>
                </c:pt>
                <c:pt idx="85562">
                  <c:v>962187301.39999998</c:v>
                </c:pt>
                <c:pt idx="85563">
                  <c:v>962198546.89999998</c:v>
                </c:pt>
                <c:pt idx="85564">
                  <c:v>962209792.39999998</c:v>
                </c:pt>
                <c:pt idx="85565">
                  <c:v>962221037.89999998</c:v>
                </c:pt>
                <c:pt idx="85566">
                  <c:v>962232283.39999998</c:v>
                </c:pt>
                <c:pt idx="85567">
                  <c:v>962243528.89999998</c:v>
                </c:pt>
                <c:pt idx="85568">
                  <c:v>962254774.39999998</c:v>
                </c:pt>
                <c:pt idx="85569">
                  <c:v>962266019.89999998</c:v>
                </c:pt>
                <c:pt idx="85570">
                  <c:v>962277265.39999998</c:v>
                </c:pt>
                <c:pt idx="85571">
                  <c:v>962288510.89999998</c:v>
                </c:pt>
                <c:pt idx="85572">
                  <c:v>962299756.39999998</c:v>
                </c:pt>
                <c:pt idx="85573">
                  <c:v>962311001.89999998</c:v>
                </c:pt>
                <c:pt idx="85574">
                  <c:v>962322247.39999998</c:v>
                </c:pt>
                <c:pt idx="85575">
                  <c:v>962333492.89999998</c:v>
                </c:pt>
                <c:pt idx="85576">
                  <c:v>962344738.39999998</c:v>
                </c:pt>
                <c:pt idx="85577">
                  <c:v>962355983.89999998</c:v>
                </c:pt>
                <c:pt idx="85578">
                  <c:v>962367229.39999998</c:v>
                </c:pt>
                <c:pt idx="85579">
                  <c:v>962378474.89999998</c:v>
                </c:pt>
                <c:pt idx="85580">
                  <c:v>962389720.39999998</c:v>
                </c:pt>
                <c:pt idx="85581">
                  <c:v>962400965.89999998</c:v>
                </c:pt>
                <c:pt idx="85582">
                  <c:v>962412211.39999998</c:v>
                </c:pt>
                <c:pt idx="85583">
                  <c:v>962423456.89999998</c:v>
                </c:pt>
                <c:pt idx="85584">
                  <c:v>962434702.39999998</c:v>
                </c:pt>
                <c:pt idx="85585">
                  <c:v>962445947.89999998</c:v>
                </c:pt>
                <c:pt idx="85586">
                  <c:v>962457193.39999998</c:v>
                </c:pt>
                <c:pt idx="85587">
                  <c:v>962468438.89999998</c:v>
                </c:pt>
                <c:pt idx="85588">
                  <c:v>962479684.39999998</c:v>
                </c:pt>
                <c:pt idx="85589">
                  <c:v>962490929.89999998</c:v>
                </c:pt>
                <c:pt idx="85590">
                  <c:v>962502175.39999998</c:v>
                </c:pt>
                <c:pt idx="85591">
                  <c:v>962513420.89999998</c:v>
                </c:pt>
                <c:pt idx="85592">
                  <c:v>962524666.39999998</c:v>
                </c:pt>
                <c:pt idx="85593">
                  <c:v>962535911.89999998</c:v>
                </c:pt>
                <c:pt idx="85594">
                  <c:v>962547157.39999998</c:v>
                </c:pt>
                <c:pt idx="85595">
                  <c:v>962558402.89999998</c:v>
                </c:pt>
                <c:pt idx="85596">
                  <c:v>962569648.39999998</c:v>
                </c:pt>
                <c:pt idx="85597">
                  <c:v>962580893.89999998</c:v>
                </c:pt>
                <c:pt idx="85598">
                  <c:v>962592139.39999998</c:v>
                </c:pt>
                <c:pt idx="85599">
                  <c:v>962603384.89999998</c:v>
                </c:pt>
                <c:pt idx="85600">
                  <c:v>962614630.39999998</c:v>
                </c:pt>
                <c:pt idx="85601">
                  <c:v>962625875.79999995</c:v>
                </c:pt>
                <c:pt idx="85602">
                  <c:v>962637121.29999995</c:v>
                </c:pt>
                <c:pt idx="85603">
                  <c:v>962648366.79999995</c:v>
                </c:pt>
                <c:pt idx="85604">
                  <c:v>962659612.29999995</c:v>
                </c:pt>
                <c:pt idx="85605">
                  <c:v>962670857.79999995</c:v>
                </c:pt>
                <c:pt idx="85606">
                  <c:v>962682103.29999995</c:v>
                </c:pt>
                <c:pt idx="85607">
                  <c:v>962693348.79999995</c:v>
                </c:pt>
                <c:pt idx="85608">
                  <c:v>962704594.29999995</c:v>
                </c:pt>
                <c:pt idx="85609">
                  <c:v>962715839.79999995</c:v>
                </c:pt>
                <c:pt idx="85610">
                  <c:v>962727085.29999995</c:v>
                </c:pt>
                <c:pt idx="85611">
                  <c:v>962738330.79999995</c:v>
                </c:pt>
                <c:pt idx="85612">
                  <c:v>962749576.29999995</c:v>
                </c:pt>
                <c:pt idx="85613">
                  <c:v>962760821.79999995</c:v>
                </c:pt>
                <c:pt idx="85614">
                  <c:v>962772067.29999995</c:v>
                </c:pt>
                <c:pt idx="85615">
                  <c:v>962783312.79999995</c:v>
                </c:pt>
                <c:pt idx="85616">
                  <c:v>962794558.29999995</c:v>
                </c:pt>
                <c:pt idx="85617">
                  <c:v>962805803.79999995</c:v>
                </c:pt>
                <c:pt idx="85618">
                  <c:v>962817049.29999995</c:v>
                </c:pt>
                <c:pt idx="85619">
                  <c:v>962828294.79999995</c:v>
                </c:pt>
                <c:pt idx="85620">
                  <c:v>962839540.29999995</c:v>
                </c:pt>
                <c:pt idx="85621">
                  <c:v>962850785.79999995</c:v>
                </c:pt>
                <c:pt idx="85622">
                  <c:v>962862031.29999995</c:v>
                </c:pt>
                <c:pt idx="85623">
                  <c:v>962873276.79999995</c:v>
                </c:pt>
                <c:pt idx="85624">
                  <c:v>962884522.29999995</c:v>
                </c:pt>
                <c:pt idx="85625">
                  <c:v>962895767.79999995</c:v>
                </c:pt>
                <c:pt idx="85626">
                  <c:v>962907013.29999995</c:v>
                </c:pt>
                <c:pt idx="85627">
                  <c:v>962918258.79999995</c:v>
                </c:pt>
                <c:pt idx="85628">
                  <c:v>962929504.29999995</c:v>
                </c:pt>
                <c:pt idx="85629">
                  <c:v>962940749.79999995</c:v>
                </c:pt>
                <c:pt idx="85630">
                  <c:v>962951995.29999995</c:v>
                </c:pt>
                <c:pt idx="85631">
                  <c:v>962963240.79999995</c:v>
                </c:pt>
                <c:pt idx="85632">
                  <c:v>962974486.29999995</c:v>
                </c:pt>
                <c:pt idx="85633">
                  <c:v>962985731.79999995</c:v>
                </c:pt>
                <c:pt idx="85634">
                  <c:v>962996977.29999995</c:v>
                </c:pt>
                <c:pt idx="85635">
                  <c:v>963008222.79999995</c:v>
                </c:pt>
                <c:pt idx="85636">
                  <c:v>963019468.29999995</c:v>
                </c:pt>
                <c:pt idx="85637">
                  <c:v>963030713.79999995</c:v>
                </c:pt>
                <c:pt idx="85638">
                  <c:v>963041959.29999995</c:v>
                </c:pt>
                <c:pt idx="85639">
                  <c:v>963053204.79999995</c:v>
                </c:pt>
                <c:pt idx="85640">
                  <c:v>963064450.29999995</c:v>
                </c:pt>
                <c:pt idx="85641">
                  <c:v>963075695.79999995</c:v>
                </c:pt>
                <c:pt idx="85642">
                  <c:v>963086941.29999995</c:v>
                </c:pt>
                <c:pt idx="85643">
                  <c:v>963098186.79999995</c:v>
                </c:pt>
                <c:pt idx="85644">
                  <c:v>963109432.29999995</c:v>
                </c:pt>
                <c:pt idx="85645">
                  <c:v>963120677.79999995</c:v>
                </c:pt>
                <c:pt idx="85646">
                  <c:v>963131923.29999995</c:v>
                </c:pt>
                <c:pt idx="85647">
                  <c:v>963143168.79999995</c:v>
                </c:pt>
                <c:pt idx="85648">
                  <c:v>963154414.29999995</c:v>
                </c:pt>
                <c:pt idx="85649">
                  <c:v>963165659.79999995</c:v>
                </c:pt>
                <c:pt idx="85650">
                  <c:v>963176905.29999995</c:v>
                </c:pt>
                <c:pt idx="85651">
                  <c:v>963188150.70000005</c:v>
                </c:pt>
                <c:pt idx="85652">
                  <c:v>963199396.20000005</c:v>
                </c:pt>
                <c:pt idx="85653">
                  <c:v>963210641.70000005</c:v>
                </c:pt>
                <c:pt idx="85654">
                  <c:v>963221887.20000005</c:v>
                </c:pt>
                <c:pt idx="85655">
                  <c:v>963233132.70000005</c:v>
                </c:pt>
                <c:pt idx="85656">
                  <c:v>963244378.20000005</c:v>
                </c:pt>
                <c:pt idx="85657">
                  <c:v>963255623.70000005</c:v>
                </c:pt>
                <c:pt idx="85658">
                  <c:v>963266869.20000005</c:v>
                </c:pt>
                <c:pt idx="85659">
                  <c:v>963278114.70000005</c:v>
                </c:pt>
                <c:pt idx="85660">
                  <c:v>963289360.20000005</c:v>
                </c:pt>
                <c:pt idx="85661">
                  <c:v>963300605.70000005</c:v>
                </c:pt>
                <c:pt idx="85662">
                  <c:v>963311851.20000005</c:v>
                </c:pt>
                <c:pt idx="85663">
                  <c:v>963323096.70000005</c:v>
                </c:pt>
                <c:pt idx="85664">
                  <c:v>963334342.20000005</c:v>
                </c:pt>
                <c:pt idx="85665">
                  <c:v>963345587.70000005</c:v>
                </c:pt>
                <c:pt idx="85666">
                  <c:v>963356833.20000005</c:v>
                </c:pt>
                <c:pt idx="85667">
                  <c:v>963368078.70000005</c:v>
                </c:pt>
                <c:pt idx="85668">
                  <c:v>963379324.20000005</c:v>
                </c:pt>
                <c:pt idx="85669">
                  <c:v>963390569.70000005</c:v>
                </c:pt>
                <c:pt idx="85670">
                  <c:v>963401815.20000005</c:v>
                </c:pt>
                <c:pt idx="85671">
                  <c:v>963413060.70000005</c:v>
                </c:pt>
                <c:pt idx="85672">
                  <c:v>963424306.20000005</c:v>
                </c:pt>
                <c:pt idx="85673">
                  <c:v>963435551.70000005</c:v>
                </c:pt>
                <c:pt idx="85674">
                  <c:v>963446797.20000005</c:v>
                </c:pt>
                <c:pt idx="85675">
                  <c:v>963458042.70000005</c:v>
                </c:pt>
                <c:pt idx="85676">
                  <c:v>963469288.20000005</c:v>
                </c:pt>
                <c:pt idx="85677">
                  <c:v>963480533.70000005</c:v>
                </c:pt>
                <c:pt idx="85678">
                  <c:v>963491779.20000005</c:v>
                </c:pt>
                <c:pt idx="85679">
                  <c:v>963503024.70000005</c:v>
                </c:pt>
                <c:pt idx="85680">
                  <c:v>963514270.20000005</c:v>
                </c:pt>
                <c:pt idx="85681">
                  <c:v>963525515.70000005</c:v>
                </c:pt>
                <c:pt idx="85682">
                  <c:v>963536761.20000005</c:v>
                </c:pt>
                <c:pt idx="85683">
                  <c:v>963548006.70000005</c:v>
                </c:pt>
                <c:pt idx="85684">
                  <c:v>963559252.20000005</c:v>
                </c:pt>
                <c:pt idx="85685">
                  <c:v>963570497.70000005</c:v>
                </c:pt>
                <c:pt idx="85686">
                  <c:v>963581743.20000005</c:v>
                </c:pt>
                <c:pt idx="85687">
                  <c:v>963592988.70000005</c:v>
                </c:pt>
                <c:pt idx="85688">
                  <c:v>963604234.20000005</c:v>
                </c:pt>
                <c:pt idx="85689">
                  <c:v>963615479.70000005</c:v>
                </c:pt>
                <c:pt idx="85690">
                  <c:v>963626725.20000005</c:v>
                </c:pt>
                <c:pt idx="85691">
                  <c:v>963637970.70000005</c:v>
                </c:pt>
                <c:pt idx="85692">
                  <c:v>963649216.20000005</c:v>
                </c:pt>
                <c:pt idx="85693">
                  <c:v>963660461.70000005</c:v>
                </c:pt>
                <c:pt idx="85694">
                  <c:v>963671707.20000005</c:v>
                </c:pt>
                <c:pt idx="85695">
                  <c:v>963682952.70000005</c:v>
                </c:pt>
                <c:pt idx="85696">
                  <c:v>963694198.20000005</c:v>
                </c:pt>
                <c:pt idx="85697">
                  <c:v>963705443.70000005</c:v>
                </c:pt>
                <c:pt idx="85698">
                  <c:v>963716689.20000005</c:v>
                </c:pt>
                <c:pt idx="85699">
                  <c:v>963727934.70000005</c:v>
                </c:pt>
                <c:pt idx="85700">
                  <c:v>963739180.20000005</c:v>
                </c:pt>
                <c:pt idx="85701">
                  <c:v>963750425.70000005</c:v>
                </c:pt>
                <c:pt idx="85702">
                  <c:v>963761671.10000002</c:v>
                </c:pt>
                <c:pt idx="85703">
                  <c:v>963772916.60000002</c:v>
                </c:pt>
                <c:pt idx="85704">
                  <c:v>963784162.10000002</c:v>
                </c:pt>
                <c:pt idx="85705">
                  <c:v>963795407.60000002</c:v>
                </c:pt>
                <c:pt idx="85706">
                  <c:v>963806653.10000002</c:v>
                </c:pt>
                <c:pt idx="85707">
                  <c:v>963817898.60000002</c:v>
                </c:pt>
                <c:pt idx="85708">
                  <c:v>963829144.10000002</c:v>
                </c:pt>
                <c:pt idx="85709">
                  <c:v>963840389.60000002</c:v>
                </c:pt>
                <c:pt idx="85710">
                  <c:v>963851635.10000002</c:v>
                </c:pt>
                <c:pt idx="85711">
                  <c:v>963862880.60000002</c:v>
                </c:pt>
                <c:pt idx="85712">
                  <c:v>963874126.10000002</c:v>
                </c:pt>
                <c:pt idx="85713">
                  <c:v>963885371.60000002</c:v>
                </c:pt>
                <c:pt idx="85714">
                  <c:v>963896617.10000002</c:v>
                </c:pt>
                <c:pt idx="85715">
                  <c:v>963907862.60000002</c:v>
                </c:pt>
                <c:pt idx="85716">
                  <c:v>963919108.10000002</c:v>
                </c:pt>
                <c:pt idx="85717">
                  <c:v>963930353.60000002</c:v>
                </c:pt>
                <c:pt idx="85718">
                  <c:v>963941599.10000002</c:v>
                </c:pt>
                <c:pt idx="85719">
                  <c:v>963952844.60000002</c:v>
                </c:pt>
                <c:pt idx="85720">
                  <c:v>963964090.10000002</c:v>
                </c:pt>
                <c:pt idx="85721">
                  <c:v>963975335.60000002</c:v>
                </c:pt>
                <c:pt idx="85722">
                  <c:v>963986581.10000002</c:v>
                </c:pt>
                <c:pt idx="85723">
                  <c:v>963997826.60000002</c:v>
                </c:pt>
                <c:pt idx="85724">
                  <c:v>964009072.10000002</c:v>
                </c:pt>
                <c:pt idx="85725">
                  <c:v>964020317.60000002</c:v>
                </c:pt>
                <c:pt idx="85726">
                  <c:v>964031563.10000002</c:v>
                </c:pt>
                <c:pt idx="85727">
                  <c:v>964042808.60000002</c:v>
                </c:pt>
                <c:pt idx="85728">
                  <c:v>964054054.10000002</c:v>
                </c:pt>
                <c:pt idx="85729">
                  <c:v>964065299.60000002</c:v>
                </c:pt>
                <c:pt idx="85730">
                  <c:v>964076545.10000002</c:v>
                </c:pt>
                <c:pt idx="85731">
                  <c:v>964087790.60000002</c:v>
                </c:pt>
                <c:pt idx="85732">
                  <c:v>964099036.10000002</c:v>
                </c:pt>
                <c:pt idx="85733">
                  <c:v>964110281.60000002</c:v>
                </c:pt>
                <c:pt idx="85734">
                  <c:v>964121527.10000002</c:v>
                </c:pt>
                <c:pt idx="85735">
                  <c:v>964132772.60000002</c:v>
                </c:pt>
                <c:pt idx="85736">
                  <c:v>964144018.10000002</c:v>
                </c:pt>
                <c:pt idx="85737">
                  <c:v>964155263.60000002</c:v>
                </c:pt>
                <c:pt idx="85738">
                  <c:v>964166509.10000002</c:v>
                </c:pt>
                <c:pt idx="85739">
                  <c:v>964177754.60000002</c:v>
                </c:pt>
                <c:pt idx="85740">
                  <c:v>964189000.10000002</c:v>
                </c:pt>
                <c:pt idx="85741">
                  <c:v>964200245.60000002</c:v>
                </c:pt>
                <c:pt idx="85742">
                  <c:v>964211491.10000002</c:v>
                </c:pt>
                <c:pt idx="85743">
                  <c:v>964222736.60000002</c:v>
                </c:pt>
                <c:pt idx="85744">
                  <c:v>964233982.10000002</c:v>
                </c:pt>
                <c:pt idx="85745">
                  <c:v>964245227.60000002</c:v>
                </c:pt>
                <c:pt idx="85746">
                  <c:v>964256473.10000002</c:v>
                </c:pt>
                <c:pt idx="85747">
                  <c:v>964267718.60000002</c:v>
                </c:pt>
                <c:pt idx="85748">
                  <c:v>964278964.10000002</c:v>
                </c:pt>
                <c:pt idx="85749">
                  <c:v>964290209.60000002</c:v>
                </c:pt>
                <c:pt idx="85750">
                  <c:v>964301455.10000002</c:v>
                </c:pt>
                <c:pt idx="85751">
                  <c:v>964312700.60000002</c:v>
                </c:pt>
                <c:pt idx="85752">
                  <c:v>964323946</c:v>
                </c:pt>
                <c:pt idx="85753">
                  <c:v>964335191.5</c:v>
                </c:pt>
                <c:pt idx="85754">
                  <c:v>964346437</c:v>
                </c:pt>
                <c:pt idx="85755">
                  <c:v>964357682.5</c:v>
                </c:pt>
                <c:pt idx="85756">
                  <c:v>964368928</c:v>
                </c:pt>
                <c:pt idx="85757">
                  <c:v>964380173.5</c:v>
                </c:pt>
                <c:pt idx="85758">
                  <c:v>964391419</c:v>
                </c:pt>
                <c:pt idx="85759">
                  <c:v>964402664.5</c:v>
                </c:pt>
                <c:pt idx="85760">
                  <c:v>964413910</c:v>
                </c:pt>
                <c:pt idx="85761">
                  <c:v>964425155.5</c:v>
                </c:pt>
                <c:pt idx="85762">
                  <c:v>964436401</c:v>
                </c:pt>
                <c:pt idx="85763">
                  <c:v>964447646.5</c:v>
                </c:pt>
                <c:pt idx="85764">
                  <c:v>964458892</c:v>
                </c:pt>
                <c:pt idx="85765">
                  <c:v>964470137.5</c:v>
                </c:pt>
                <c:pt idx="85766">
                  <c:v>964481383</c:v>
                </c:pt>
                <c:pt idx="85767">
                  <c:v>964492628.5</c:v>
                </c:pt>
                <c:pt idx="85768">
                  <c:v>964503874</c:v>
                </c:pt>
                <c:pt idx="85769">
                  <c:v>964515119.5</c:v>
                </c:pt>
                <c:pt idx="85770">
                  <c:v>964526365</c:v>
                </c:pt>
                <c:pt idx="85771">
                  <c:v>964537610.5</c:v>
                </c:pt>
                <c:pt idx="85772">
                  <c:v>964548856</c:v>
                </c:pt>
                <c:pt idx="85773">
                  <c:v>964560101.5</c:v>
                </c:pt>
                <c:pt idx="85774">
                  <c:v>964571347</c:v>
                </c:pt>
                <c:pt idx="85775">
                  <c:v>964582592.5</c:v>
                </c:pt>
                <c:pt idx="85776">
                  <c:v>964593838</c:v>
                </c:pt>
                <c:pt idx="85777">
                  <c:v>964605083.5</c:v>
                </c:pt>
                <c:pt idx="85778">
                  <c:v>964616329</c:v>
                </c:pt>
                <c:pt idx="85779">
                  <c:v>964627574.5</c:v>
                </c:pt>
                <c:pt idx="85780">
                  <c:v>964638820</c:v>
                </c:pt>
                <c:pt idx="85781">
                  <c:v>964650065.5</c:v>
                </c:pt>
                <c:pt idx="85782">
                  <c:v>964661311</c:v>
                </c:pt>
                <c:pt idx="85783">
                  <c:v>964672556.5</c:v>
                </c:pt>
                <c:pt idx="85784">
                  <c:v>964683802</c:v>
                </c:pt>
                <c:pt idx="85785">
                  <c:v>964695047.5</c:v>
                </c:pt>
                <c:pt idx="85786">
                  <c:v>964706293</c:v>
                </c:pt>
                <c:pt idx="85787">
                  <c:v>964717538.5</c:v>
                </c:pt>
                <c:pt idx="85788">
                  <c:v>964728784</c:v>
                </c:pt>
                <c:pt idx="85789">
                  <c:v>964740029.5</c:v>
                </c:pt>
                <c:pt idx="85790">
                  <c:v>964751275</c:v>
                </c:pt>
                <c:pt idx="85791">
                  <c:v>964762520.5</c:v>
                </c:pt>
                <c:pt idx="85792">
                  <c:v>964773766</c:v>
                </c:pt>
                <c:pt idx="85793">
                  <c:v>964785011.5</c:v>
                </c:pt>
                <c:pt idx="85794">
                  <c:v>964796257</c:v>
                </c:pt>
                <c:pt idx="85795">
                  <c:v>964807502.5</c:v>
                </c:pt>
                <c:pt idx="85796">
                  <c:v>964818748</c:v>
                </c:pt>
                <c:pt idx="85797">
                  <c:v>964829993.5</c:v>
                </c:pt>
                <c:pt idx="85798">
                  <c:v>964841239</c:v>
                </c:pt>
                <c:pt idx="85799">
                  <c:v>964852484.5</c:v>
                </c:pt>
                <c:pt idx="85800">
                  <c:v>964863730</c:v>
                </c:pt>
                <c:pt idx="85801">
                  <c:v>964874975.5</c:v>
                </c:pt>
                <c:pt idx="85802">
                  <c:v>964886221</c:v>
                </c:pt>
                <c:pt idx="85803">
                  <c:v>964897466.39999998</c:v>
                </c:pt>
                <c:pt idx="85804">
                  <c:v>964908711.89999998</c:v>
                </c:pt>
                <c:pt idx="85805">
                  <c:v>964919957.39999998</c:v>
                </c:pt>
                <c:pt idx="85806">
                  <c:v>964931202.89999998</c:v>
                </c:pt>
                <c:pt idx="85807">
                  <c:v>964942448.39999998</c:v>
                </c:pt>
                <c:pt idx="85808">
                  <c:v>964953693.89999998</c:v>
                </c:pt>
                <c:pt idx="85809">
                  <c:v>964964939.39999998</c:v>
                </c:pt>
                <c:pt idx="85810">
                  <c:v>964976184.89999998</c:v>
                </c:pt>
                <c:pt idx="85811">
                  <c:v>964987430.39999998</c:v>
                </c:pt>
                <c:pt idx="85812">
                  <c:v>964998675.89999998</c:v>
                </c:pt>
                <c:pt idx="85813">
                  <c:v>965009921.39999998</c:v>
                </c:pt>
                <c:pt idx="85814">
                  <c:v>965021166.89999998</c:v>
                </c:pt>
                <c:pt idx="85815">
                  <c:v>965032412.39999998</c:v>
                </c:pt>
                <c:pt idx="85816">
                  <c:v>965043657.89999998</c:v>
                </c:pt>
                <c:pt idx="85817">
                  <c:v>965054903.39999998</c:v>
                </c:pt>
                <c:pt idx="85818">
                  <c:v>965066148.89999998</c:v>
                </c:pt>
                <c:pt idx="85819">
                  <c:v>965077394.39999998</c:v>
                </c:pt>
                <c:pt idx="85820">
                  <c:v>965088639.89999998</c:v>
                </c:pt>
                <c:pt idx="85821">
                  <c:v>965099885.39999998</c:v>
                </c:pt>
                <c:pt idx="85822">
                  <c:v>965111130.89999998</c:v>
                </c:pt>
                <c:pt idx="85823">
                  <c:v>965122376.39999998</c:v>
                </c:pt>
                <c:pt idx="85824">
                  <c:v>965133621.89999998</c:v>
                </c:pt>
                <c:pt idx="85825">
                  <c:v>965144867.39999998</c:v>
                </c:pt>
                <c:pt idx="85826">
                  <c:v>965156112.89999998</c:v>
                </c:pt>
                <c:pt idx="85827">
                  <c:v>965167358.39999998</c:v>
                </c:pt>
                <c:pt idx="85828">
                  <c:v>965178603.89999998</c:v>
                </c:pt>
                <c:pt idx="85829">
                  <c:v>965189849.39999998</c:v>
                </c:pt>
                <c:pt idx="85830">
                  <c:v>965201094.89999998</c:v>
                </c:pt>
                <c:pt idx="85831">
                  <c:v>965212340.39999998</c:v>
                </c:pt>
                <c:pt idx="85832">
                  <c:v>965223585.89999998</c:v>
                </c:pt>
                <c:pt idx="85833">
                  <c:v>965234831.39999998</c:v>
                </c:pt>
                <c:pt idx="85834">
                  <c:v>965246076.89999998</c:v>
                </c:pt>
                <c:pt idx="85835">
                  <c:v>965257322.39999998</c:v>
                </c:pt>
                <c:pt idx="85836">
                  <c:v>965268567.89999998</c:v>
                </c:pt>
                <c:pt idx="85837">
                  <c:v>965279813.39999998</c:v>
                </c:pt>
                <c:pt idx="85838">
                  <c:v>965291058.89999998</c:v>
                </c:pt>
                <c:pt idx="85839">
                  <c:v>965302304.39999998</c:v>
                </c:pt>
                <c:pt idx="85840">
                  <c:v>965313549.89999998</c:v>
                </c:pt>
                <c:pt idx="85841">
                  <c:v>965324795.39999998</c:v>
                </c:pt>
                <c:pt idx="85842">
                  <c:v>965336040.89999998</c:v>
                </c:pt>
                <c:pt idx="85843">
                  <c:v>965347286.39999998</c:v>
                </c:pt>
                <c:pt idx="85844">
                  <c:v>965358531.89999998</c:v>
                </c:pt>
                <c:pt idx="85845">
                  <c:v>965369777.39999998</c:v>
                </c:pt>
                <c:pt idx="85846">
                  <c:v>965381022.89999998</c:v>
                </c:pt>
                <c:pt idx="85847">
                  <c:v>965392268.39999998</c:v>
                </c:pt>
                <c:pt idx="85848">
                  <c:v>965403513.89999998</c:v>
                </c:pt>
                <c:pt idx="85849">
                  <c:v>965414759.39999998</c:v>
                </c:pt>
                <c:pt idx="85850">
                  <c:v>965426004.89999998</c:v>
                </c:pt>
                <c:pt idx="85851">
                  <c:v>965437250.39999998</c:v>
                </c:pt>
                <c:pt idx="85852">
                  <c:v>965448495.89999998</c:v>
                </c:pt>
                <c:pt idx="85853">
                  <c:v>965459741.29999995</c:v>
                </c:pt>
                <c:pt idx="85854">
                  <c:v>965470986.79999995</c:v>
                </c:pt>
                <c:pt idx="85855">
                  <c:v>965482232.29999995</c:v>
                </c:pt>
                <c:pt idx="85856">
                  <c:v>965493477.79999995</c:v>
                </c:pt>
                <c:pt idx="85857">
                  <c:v>965504723.29999995</c:v>
                </c:pt>
                <c:pt idx="85858">
                  <c:v>965515968.79999995</c:v>
                </c:pt>
                <c:pt idx="85859">
                  <c:v>965527214.29999995</c:v>
                </c:pt>
                <c:pt idx="85860">
                  <c:v>965538459.79999995</c:v>
                </c:pt>
                <c:pt idx="85861">
                  <c:v>965549705.29999995</c:v>
                </c:pt>
                <c:pt idx="85862">
                  <c:v>965560950.79999995</c:v>
                </c:pt>
                <c:pt idx="85863">
                  <c:v>965572196.29999995</c:v>
                </c:pt>
                <c:pt idx="85864">
                  <c:v>965583441.79999995</c:v>
                </c:pt>
                <c:pt idx="85865">
                  <c:v>965594687.29999995</c:v>
                </c:pt>
                <c:pt idx="85866">
                  <c:v>965605932.79999995</c:v>
                </c:pt>
                <c:pt idx="85867">
                  <c:v>965617178.29999995</c:v>
                </c:pt>
                <c:pt idx="85868">
                  <c:v>965628423.79999995</c:v>
                </c:pt>
                <c:pt idx="85869">
                  <c:v>965639669.29999995</c:v>
                </c:pt>
                <c:pt idx="85870">
                  <c:v>965650914.79999995</c:v>
                </c:pt>
                <c:pt idx="85871">
                  <c:v>965662160.29999995</c:v>
                </c:pt>
                <c:pt idx="85872">
                  <c:v>965673405.79999995</c:v>
                </c:pt>
                <c:pt idx="85873">
                  <c:v>965684651.29999995</c:v>
                </c:pt>
                <c:pt idx="85874">
                  <c:v>965695896.79999995</c:v>
                </c:pt>
                <c:pt idx="85875">
                  <c:v>965707142.29999995</c:v>
                </c:pt>
                <c:pt idx="85876">
                  <c:v>965718387.79999995</c:v>
                </c:pt>
                <c:pt idx="85877">
                  <c:v>965729633.29999995</c:v>
                </c:pt>
                <c:pt idx="85878">
                  <c:v>965740878.79999995</c:v>
                </c:pt>
                <c:pt idx="85879">
                  <c:v>965752124.29999995</c:v>
                </c:pt>
                <c:pt idx="85880">
                  <c:v>965763369.79999995</c:v>
                </c:pt>
                <c:pt idx="85881">
                  <c:v>965774615.29999995</c:v>
                </c:pt>
                <c:pt idx="85882">
                  <c:v>965785860.79999995</c:v>
                </c:pt>
                <c:pt idx="85883">
                  <c:v>965797106.29999995</c:v>
                </c:pt>
                <c:pt idx="85884">
                  <c:v>965808351.79999995</c:v>
                </c:pt>
                <c:pt idx="85885">
                  <c:v>965819597.29999995</c:v>
                </c:pt>
                <c:pt idx="85886">
                  <c:v>965830842.79999995</c:v>
                </c:pt>
                <c:pt idx="85887">
                  <c:v>965842088.29999995</c:v>
                </c:pt>
                <c:pt idx="85888">
                  <c:v>965853333.79999995</c:v>
                </c:pt>
                <c:pt idx="85889">
                  <c:v>965864579.29999995</c:v>
                </c:pt>
                <c:pt idx="85890">
                  <c:v>965875824.79999995</c:v>
                </c:pt>
                <c:pt idx="85891">
                  <c:v>965887070.29999995</c:v>
                </c:pt>
                <c:pt idx="85892">
                  <c:v>965898315.79999995</c:v>
                </c:pt>
                <c:pt idx="85893">
                  <c:v>965909561.29999995</c:v>
                </c:pt>
                <c:pt idx="85894">
                  <c:v>965920806.79999995</c:v>
                </c:pt>
                <c:pt idx="85895">
                  <c:v>965932052.29999995</c:v>
                </c:pt>
                <c:pt idx="85896">
                  <c:v>965943297.79999995</c:v>
                </c:pt>
                <c:pt idx="85897">
                  <c:v>965954543.29999995</c:v>
                </c:pt>
                <c:pt idx="85898">
                  <c:v>965965788.79999995</c:v>
                </c:pt>
                <c:pt idx="85899">
                  <c:v>965977034.29999995</c:v>
                </c:pt>
                <c:pt idx="85900">
                  <c:v>965988279.79999995</c:v>
                </c:pt>
                <c:pt idx="85901">
                  <c:v>965999525.29999995</c:v>
                </c:pt>
                <c:pt idx="85902">
                  <c:v>966010770.79999995</c:v>
                </c:pt>
                <c:pt idx="85903">
                  <c:v>966022016.20000005</c:v>
                </c:pt>
                <c:pt idx="85904">
                  <c:v>966033261.70000005</c:v>
                </c:pt>
                <c:pt idx="85905">
                  <c:v>966044507.20000005</c:v>
                </c:pt>
                <c:pt idx="85906">
                  <c:v>966055752.70000005</c:v>
                </c:pt>
                <c:pt idx="85907">
                  <c:v>966066998.20000005</c:v>
                </c:pt>
                <c:pt idx="85908">
                  <c:v>966078243.70000005</c:v>
                </c:pt>
                <c:pt idx="85909">
                  <c:v>966089489.20000005</c:v>
                </c:pt>
                <c:pt idx="85910">
                  <c:v>966100734.70000005</c:v>
                </c:pt>
                <c:pt idx="85911">
                  <c:v>966111980.20000005</c:v>
                </c:pt>
                <c:pt idx="85912">
                  <c:v>966123225.70000005</c:v>
                </c:pt>
                <c:pt idx="85913">
                  <c:v>966134471.20000005</c:v>
                </c:pt>
                <c:pt idx="85914">
                  <c:v>966145716.70000005</c:v>
                </c:pt>
                <c:pt idx="85915">
                  <c:v>966156962.20000005</c:v>
                </c:pt>
                <c:pt idx="85916">
                  <c:v>966168207.70000005</c:v>
                </c:pt>
                <c:pt idx="85917">
                  <c:v>966179453.20000005</c:v>
                </c:pt>
                <c:pt idx="85918">
                  <c:v>966190698.70000005</c:v>
                </c:pt>
                <c:pt idx="85919">
                  <c:v>966201944.20000005</c:v>
                </c:pt>
                <c:pt idx="85920">
                  <c:v>966213189.70000005</c:v>
                </c:pt>
                <c:pt idx="85921">
                  <c:v>966224435.20000005</c:v>
                </c:pt>
                <c:pt idx="85922">
                  <c:v>966235680.70000005</c:v>
                </c:pt>
                <c:pt idx="85923">
                  <c:v>966246926.20000005</c:v>
                </c:pt>
                <c:pt idx="85924">
                  <c:v>966258171.70000005</c:v>
                </c:pt>
                <c:pt idx="85925">
                  <c:v>966269417.20000005</c:v>
                </c:pt>
                <c:pt idx="85926">
                  <c:v>966280662.70000005</c:v>
                </c:pt>
                <c:pt idx="85927">
                  <c:v>966291908.20000005</c:v>
                </c:pt>
                <c:pt idx="85928">
                  <c:v>966303153.70000005</c:v>
                </c:pt>
                <c:pt idx="85929">
                  <c:v>966314399.20000005</c:v>
                </c:pt>
                <c:pt idx="85930">
                  <c:v>966325644.70000005</c:v>
                </c:pt>
                <c:pt idx="85931">
                  <c:v>966336890.20000005</c:v>
                </c:pt>
                <c:pt idx="85932">
                  <c:v>966348135.70000005</c:v>
                </c:pt>
                <c:pt idx="85933">
                  <c:v>966359381.20000005</c:v>
                </c:pt>
                <c:pt idx="85934">
                  <c:v>966370626.70000005</c:v>
                </c:pt>
                <c:pt idx="85935">
                  <c:v>966381872.20000005</c:v>
                </c:pt>
                <c:pt idx="85936">
                  <c:v>966393117.70000005</c:v>
                </c:pt>
                <c:pt idx="85937">
                  <c:v>966404363.20000005</c:v>
                </c:pt>
                <c:pt idx="85938">
                  <c:v>966415608.70000005</c:v>
                </c:pt>
                <c:pt idx="85939">
                  <c:v>966426854.20000005</c:v>
                </c:pt>
                <c:pt idx="85940">
                  <c:v>966438099.70000005</c:v>
                </c:pt>
                <c:pt idx="85941">
                  <c:v>966449345.20000005</c:v>
                </c:pt>
                <c:pt idx="85942">
                  <c:v>966460590.70000005</c:v>
                </c:pt>
                <c:pt idx="85943">
                  <c:v>966471836.20000005</c:v>
                </c:pt>
                <c:pt idx="85944">
                  <c:v>966483081.70000005</c:v>
                </c:pt>
                <c:pt idx="85945">
                  <c:v>966494327.20000005</c:v>
                </c:pt>
                <c:pt idx="85946">
                  <c:v>966505572.70000005</c:v>
                </c:pt>
                <c:pt idx="85947">
                  <c:v>966516818.20000005</c:v>
                </c:pt>
                <c:pt idx="85948">
                  <c:v>966528063.70000005</c:v>
                </c:pt>
                <c:pt idx="85949">
                  <c:v>966539309.20000005</c:v>
                </c:pt>
                <c:pt idx="85950">
                  <c:v>966550554.70000005</c:v>
                </c:pt>
                <c:pt idx="85951">
                  <c:v>966561800.20000005</c:v>
                </c:pt>
                <c:pt idx="85952">
                  <c:v>966573045.70000005</c:v>
                </c:pt>
                <c:pt idx="85953">
                  <c:v>966584291.20000005</c:v>
                </c:pt>
                <c:pt idx="85954">
                  <c:v>966595536.60000002</c:v>
                </c:pt>
                <c:pt idx="85955">
                  <c:v>966606782.10000002</c:v>
                </c:pt>
                <c:pt idx="85956">
                  <c:v>966618027.60000002</c:v>
                </c:pt>
                <c:pt idx="85957">
                  <c:v>966629273.10000002</c:v>
                </c:pt>
                <c:pt idx="85958">
                  <c:v>966640518.60000002</c:v>
                </c:pt>
                <c:pt idx="85959">
                  <c:v>966651764.10000002</c:v>
                </c:pt>
                <c:pt idx="85960">
                  <c:v>966663009.60000002</c:v>
                </c:pt>
                <c:pt idx="85961">
                  <c:v>966674255.10000002</c:v>
                </c:pt>
                <c:pt idx="85962">
                  <c:v>966685500.60000002</c:v>
                </c:pt>
                <c:pt idx="85963">
                  <c:v>966696746.10000002</c:v>
                </c:pt>
                <c:pt idx="85964">
                  <c:v>966707991.60000002</c:v>
                </c:pt>
                <c:pt idx="85965">
                  <c:v>966719237.10000002</c:v>
                </c:pt>
                <c:pt idx="85966">
                  <c:v>966730482.60000002</c:v>
                </c:pt>
                <c:pt idx="85967">
                  <c:v>966741728.10000002</c:v>
                </c:pt>
                <c:pt idx="85968">
                  <c:v>966752973.60000002</c:v>
                </c:pt>
                <c:pt idx="85969">
                  <c:v>966764219.10000002</c:v>
                </c:pt>
                <c:pt idx="85970">
                  <c:v>966775464.60000002</c:v>
                </c:pt>
                <c:pt idx="85971">
                  <c:v>966786710.10000002</c:v>
                </c:pt>
                <c:pt idx="85972">
                  <c:v>966797955.60000002</c:v>
                </c:pt>
                <c:pt idx="85973">
                  <c:v>966809201.10000002</c:v>
                </c:pt>
                <c:pt idx="85974">
                  <c:v>966820446.60000002</c:v>
                </c:pt>
                <c:pt idx="85975">
                  <c:v>966831692.10000002</c:v>
                </c:pt>
                <c:pt idx="85976">
                  <c:v>966842937.60000002</c:v>
                </c:pt>
                <c:pt idx="85977">
                  <c:v>966854183.10000002</c:v>
                </c:pt>
                <c:pt idx="85978">
                  <c:v>966865428.60000002</c:v>
                </c:pt>
                <c:pt idx="85979">
                  <c:v>966876674.10000002</c:v>
                </c:pt>
                <c:pt idx="85980">
                  <c:v>966887919.60000002</c:v>
                </c:pt>
                <c:pt idx="85981">
                  <c:v>966899165.10000002</c:v>
                </c:pt>
                <c:pt idx="85982">
                  <c:v>966910410.60000002</c:v>
                </c:pt>
                <c:pt idx="85983">
                  <c:v>966921656.10000002</c:v>
                </c:pt>
                <c:pt idx="85984">
                  <c:v>966932901.60000002</c:v>
                </c:pt>
                <c:pt idx="85985">
                  <c:v>966944147.10000002</c:v>
                </c:pt>
                <c:pt idx="85986">
                  <c:v>966955392.60000002</c:v>
                </c:pt>
                <c:pt idx="85987">
                  <c:v>966966638.10000002</c:v>
                </c:pt>
                <c:pt idx="85988">
                  <c:v>966977883.60000002</c:v>
                </c:pt>
                <c:pt idx="85989">
                  <c:v>966989129.10000002</c:v>
                </c:pt>
                <c:pt idx="85990">
                  <c:v>967000374.60000002</c:v>
                </c:pt>
                <c:pt idx="85991">
                  <c:v>967011620.10000002</c:v>
                </c:pt>
                <c:pt idx="85992">
                  <c:v>967022865.60000002</c:v>
                </c:pt>
                <c:pt idx="85993">
                  <c:v>967034111.10000002</c:v>
                </c:pt>
                <c:pt idx="85994">
                  <c:v>967045356.60000002</c:v>
                </c:pt>
                <c:pt idx="85995">
                  <c:v>967056602.10000002</c:v>
                </c:pt>
                <c:pt idx="85996">
                  <c:v>967067847.60000002</c:v>
                </c:pt>
                <c:pt idx="85997">
                  <c:v>967079093.10000002</c:v>
                </c:pt>
                <c:pt idx="85998">
                  <c:v>967090338.60000002</c:v>
                </c:pt>
                <c:pt idx="85999">
                  <c:v>967101584.10000002</c:v>
                </c:pt>
                <c:pt idx="86000">
                  <c:v>967112829.60000002</c:v>
                </c:pt>
                <c:pt idx="86001">
                  <c:v>967124075.10000002</c:v>
                </c:pt>
                <c:pt idx="86002">
                  <c:v>967135320.60000002</c:v>
                </c:pt>
                <c:pt idx="86003">
                  <c:v>967146566.10000002</c:v>
                </c:pt>
                <c:pt idx="86004">
                  <c:v>967157811.5</c:v>
                </c:pt>
                <c:pt idx="86005">
                  <c:v>967169057</c:v>
                </c:pt>
                <c:pt idx="86006">
                  <c:v>967180302.5</c:v>
                </c:pt>
                <c:pt idx="86007">
                  <c:v>967191548</c:v>
                </c:pt>
                <c:pt idx="86008">
                  <c:v>967202793.5</c:v>
                </c:pt>
                <c:pt idx="86009">
                  <c:v>967214039</c:v>
                </c:pt>
                <c:pt idx="86010">
                  <c:v>967225284.5</c:v>
                </c:pt>
                <c:pt idx="86011">
                  <c:v>967236530</c:v>
                </c:pt>
                <c:pt idx="86012">
                  <c:v>967247775.5</c:v>
                </c:pt>
                <c:pt idx="86013">
                  <c:v>967259021</c:v>
                </c:pt>
                <c:pt idx="86014">
                  <c:v>967270266.5</c:v>
                </c:pt>
                <c:pt idx="86015">
                  <c:v>967281512</c:v>
                </c:pt>
                <c:pt idx="86016">
                  <c:v>967292757.5</c:v>
                </c:pt>
                <c:pt idx="86017">
                  <c:v>967304003</c:v>
                </c:pt>
                <c:pt idx="86018">
                  <c:v>967315248.5</c:v>
                </c:pt>
                <c:pt idx="86019">
                  <c:v>967326494</c:v>
                </c:pt>
                <c:pt idx="86020">
                  <c:v>967337739.5</c:v>
                </c:pt>
                <c:pt idx="86021">
                  <c:v>967348985</c:v>
                </c:pt>
                <c:pt idx="86022">
                  <c:v>967360230.5</c:v>
                </c:pt>
                <c:pt idx="86023">
                  <c:v>967371476</c:v>
                </c:pt>
                <c:pt idx="86024">
                  <c:v>967382721.5</c:v>
                </c:pt>
                <c:pt idx="86025">
                  <c:v>967393967</c:v>
                </c:pt>
                <c:pt idx="86026">
                  <c:v>967405212.5</c:v>
                </c:pt>
                <c:pt idx="86027">
                  <c:v>967416458</c:v>
                </c:pt>
                <c:pt idx="86028">
                  <c:v>967427703.5</c:v>
                </c:pt>
                <c:pt idx="86029">
                  <c:v>967438949</c:v>
                </c:pt>
                <c:pt idx="86030">
                  <c:v>967450194.5</c:v>
                </c:pt>
                <c:pt idx="86031">
                  <c:v>967461440</c:v>
                </c:pt>
                <c:pt idx="86032">
                  <c:v>967472685.5</c:v>
                </c:pt>
                <c:pt idx="86033">
                  <c:v>967483931</c:v>
                </c:pt>
                <c:pt idx="86034">
                  <c:v>967495176.5</c:v>
                </c:pt>
                <c:pt idx="86035">
                  <c:v>967506422</c:v>
                </c:pt>
                <c:pt idx="86036">
                  <c:v>967517667.5</c:v>
                </c:pt>
                <c:pt idx="86037">
                  <c:v>967528913</c:v>
                </c:pt>
                <c:pt idx="86038">
                  <c:v>967540158.5</c:v>
                </c:pt>
                <c:pt idx="86039">
                  <c:v>967551404</c:v>
                </c:pt>
                <c:pt idx="86040">
                  <c:v>967562649.5</c:v>
                </c:pt>
                <c:pt idx="86041">
                  <c:v>967573895</c:v>
                </c:pt>
                <c:pt idx="86042">
                  <c:v>967585140.5</c:v>
                </c:pt>
                <c:pt idx="86043">
                  <c:v>967596386</c:v>
                </c:pt>
                <c:pt idx="86044">
                  <c:v>967607631.5</c:v>
                </c:pt>
                <c:pt idx="86045">
                  <c:v>967618877</c:v>
                </c:pt>
                <c:pt idx="86046">
                  <c:v>967630122.5</c:v>
                </c:pt>
                <c:pt idx="86047">
                  <c:v>967641368</c:v>
                </c:pt>
                <c:pt idx="86048">
                  <c:v>967652613.5</c:v>
                </c:pt>
                <c:pt idx="86049">
                  <c:v>967663859</c:v>
                </c:pt>
                <c:pt idx="86050">
                  <c:v>967675104.5</c:v>
                </c:pt>
                <c:pt idx="86051">
                  <c:v>967686350</c:v>
                </c:pt>
                <c:pt idx="86052">
                  <c:v>967697595.5</c:v>
                </c:pt>
                <c:pt idx="86053">
                  <c:v>967708841</c:v>
                </c:pt>
                <c:pt idx="86054">
                  <c:v>967720086.5</c:v>
                </c:pt>
                <c:pt idx="86055">
                  <c:v>967731331.89999998</c:v>
                </c:pt>
                <c:pt idx="86056">
                  <c:v>967742577.39999998</c:v>
                </c:pt>
                <c:pt idx="86057">
                  <c:v>967753822.89999998</c:v>
                </c:pt>
                <c:pt idx="86058">
                  <c:v>967765068.39999998</c:v>
                </c:pt>
                <c:pt idx="86059">
                  <c:v>967776313.89999998</c:v>
                </c:pt>
                <c:pt idx="86060">
                  <c:v>967787559.39999998</c:v>
                </c:pt>
                <c:pt idx="86061">
                  <c:v>967798804.89999998</c:v>
                </c:pt>
                <c:pt idx="86062">
                  <c:v>967810050.39999998</c:v>
                </c:pt>
                <c:pt idx="86063">
                  <c:v>967821295.89999998</c:v>
                </c:pt>
                <c:pt idx="86064">
                  <c:v>967832541.39999998</c:v>
                </c:pt>
                <c:pt idx="86065">
                  <c:v>967843786.89999998</c:v>
                </c:pt>
                <c:pt idx="86066">
                  <c:v>967855032.39999998</c:v>
                </c:pt>
                <c:pt idx="86067">
                  <c:v>967866277.89999998</c:v>
                </c:pt>
                <c:pt idx="86068">
                  <c:v>967877523.39999998</c:v>
                </c:pt>
                <c:pt idx="86069">
                  <c:v>967888768.89999998</c:v>
                </c:pt>
                <c:pt idx="86070">
                  <c:v>967900014.39999998</c:v>
                </c:pt>
                <c:pt idx="86071">
                  <c:v>967911259.89999998</c:v>
                </c:pt>
                <c:pt idx="86072">
                  <c:v>967922505.39999998</c:v>
                </c:pt>
                <c:pt idx="86073">
                  <c:v>967933750.89999998</c:v>
                </c:pt>
                <c:pt idx="86074">
                  <c:v>967944996.39999998</c:v>
                </c:pt>
                <c:pt idx="86075">
                  <c:v>967956241.89999998</c:v>
                </c:pt>
                <c:pt idx="86076">
                  <c:v>967967487.39999998</c:v>
                </c:pt>
                <c:pt idx="86077">
                  <c:v>967978732.89999998</c:v>
                </c:pt>
                <c:pt idx="86078">
                  <c:v>967989978.39999998</c:v>
                </c:pt>
                <c:pt idx="86079">
                  <c:v>968001223.89999998</c:v>
                </c:pt>
                <c:pt idx="86080">
                  <c:v>968012469.39999998</c:v>
                </c:pt>
                <c:pt idx="86081">
                  <c:v>968023714.89999998</c:v>
                </c:pt>
                <c:pt idx="86082">
                  <c:v>968034960.39999998</c:v>
                </c:pt>
                <c:pt idx="86083">
                  <c:v>968046205.89999998</c:v>
                </c:pt>
                <c:pt idx="86084">
                  <c:v>968057451.39999998</c:v>
                </c:pt>
                <c:pt idx="86085">
                  <c:v>968068696.89999998</c:v>
                </c:pt>
                <c:pt idx="86086">
                  <c:v>968079942.39999998</c:v>
                </c:pt>
                <c:pt idx="86087">
                  <c:v>968091187.89999998</c:v>
                </c:pt>
                <c:pt idx="86088">
                  <c:v>968102433.39999998</c:v>
                </c:pt>
                <c:pt idx="86089">
                  <c:v>968113678.89999998</c:v>
                </c:pt>
                <c:pt idx="86090">
                  <c:v>968124924.39999998</c:v>
                </c:pt>
                <c:pt idx="86091">
                  <c:v>968136169.89999998</c:v>
                </c:pt>
                <c:pt idx="86092">
                  <c:v>968147415.39999998</c:v>
                </c:pt>
                <c:pt idx="86093">
                  <c:v>968158660.89999998</c:v>
                </c:pt>
                <c:pt idx="86094">
                  <c:v>968169906.39999998</c:v>
                </c:pt>
                <c:pt idx="86095">
                  <c:v>968181151.89999998</c:v>
                </c:pt>
                <c:pt idx="86096">
                  <c:v>968192397.39999998</c:v>
                </c:pt>
                <c:pt idx="86097">
                  <c:v>968203642.89999998</c:v>
                </c:pt>
                <c:pt idx="86098">
                  <c:v>968214888.39999998</c:v>
                </c:pt>
                <c:pt idx="86099">
                  <c:v>968226133.89999998</c:v>
                </c:pt>
                <c:pt idx="86100">
                  <c:v>968237379.39999998</c:v>
                </c:pt>
                <c:pt idx="86101">
                  <c:v>968248624.89999998</c:v>
                </c:pt>
                <c:pt idx="86102">
                  <c:v>968259870.39999998</c:v>
                </c:pt>
                <c:pt idx="86103">
                  <c:v>968271115.89999998</c:v>
                </c:pt>
                <c:pt idx="86104">
                  <c:v>968282361.39999998</c:v>
                </c:pt>
                <c:pt idx="86105">
                  <c:v>968293606.79999995</c:v>
                </c:pt>
                <c:pt idx="86106">
                  <c:v>968304852.29999995</c:v>
                </c:pt>
                <c:pt idx="86107">
                  <c:v>968316097.79999995</c:v>
                </c:pt>
                <c:pt idx="86108">
                  <c:v>968327343.29999995</c:v>
                </c:pt>
                <c:pt idx="86109">
                  <c:v>968338588.79999995</c:v>
                </c:pt>
                <c:pt idx="86110">
                  <c:v>968349834.29999995</c:v>
                </c:pt>
                <c:pt idx="86111">
                  <c:v>968361079.79999995</c:v>
                </c:pt>
                <c:pt idx="86112">
                  <c:v>968372325.29999995</c:v>
                </c:pt>
                <c:pt idx="86113">
                  <c:v>968383570.79999995</c:v>
                </c:pt>
                <c:pt idx="86114">
                  <c:v>968394816.29999995</c:v>
                </c:pt>
                <c:pt idx="86115">
                  <c:v>968406061.79999995</c:v>
                </c:pt>
                <c:pt idx="86116">
                  <c:v>968417307.29999995</c:v>
                </c:pt>
                <c:pt idx="86117">
                  <c:v>968428552.79999995</c:v>
                </c:pt>
                <c:pt idx="86118">
                  <c:v>968439798.29999995</c:v>
                </c:pt>
                <c:pt idx="86119">
                  <c:v>968451043.79999995</c:v>
                </c:pt>
                <c:pt idx="86120">
                  <c:v>968462289.29999995</c:v>
                </c:pt>
                <c:pt idx="86121">
                  <c:v>968473534.79999995</c:v>
                </c:pt>
                <c:pt idx="86122">
                  <c:v>968484780.29999995</c:v>
                </c:pt>
                <c:pt idx="86123">
                  <c:v>968496025.79999995</c:v>
                </c:pt>
                <c:pt idx="86124">
                  <c:v>968507271.29999995</c:v>
                </c:pt>
                <c:pt idx="86125">
                  <c:v>968518516.79999995</c:v>
                </c:pt>
                <c:pt idx="86126">
                  <c:v>968529762.29999995</c:v>
                </c:pt>
                <c:pt idx="86127">
                  <c:v>968541007.79999995</c:v>
                </c:pt>
                <c:pt idx="86128">
                  <c:v>968552253.29999995</c:v>
                </c:pt>
                <c:pt idx="86129">
                  <c:v>968563498.79999995</c:v>
                </c:pt>
                <c:pt idx="86130">
                  <c:v>968574744.29999995</c:v>
                </c:pt>
                <c:pt idx="86131">
                  <c:v>968585989.79999995</c:v>
                </c:pt>
                <c:pt idx="86132">
                  <c:v>968597235.29999995</c:v>
                </c:pt>
                <c:pt idx="86133">
                  <c:v>968608480.79999995</c:v>
                </c:pt>
                <c:pt idx="86134">
                  <c:v>968619726.29999995</c:v>
                </c:pt>
                <c:pt idx="86135">
                  <c:v>968630971.79999995</c:v>
                </c:pt>
                <c:pt idx="86136">
                  <c:v>968642217.29999995</c:v>
                </c:pt>
                <c:pt idx="86137">
                  <c:v>968653462.79999995</c:v>
                </c:pt>
                <c:pt idx="86138">
                  <c:v>968664708.29999995</c:v>
                </c:pt>
                <c:pt idx="86139">
                  <c:v>968675953.79999995</c:v>
                </c:pt>
                <c:pt idx="86140">
                  <c:v>968687199.29999995</c:v>
                </c:pt>
                <c:pt idx="86141">
                  <c:v>968698444.79999995</c:v>
                </c:pt>
                <c:pt idx="86142">
                  <c:v>968709690.29999995</c:v>
                </c:pt>
                <c:pt idx="86143">
                  <c:v>968720935.79999995</c:v>
                </c:pt>
                <c:pt idx="86144">
                  <c:v>968732181.29999995</c:v>
                </c:pt>
                <c:pt idx="86145">
                  <c:v>968743426.79999995</c:v>
                </c:pt>
                <c:pt idx="86146">
                  <c:v>968754672.29999995</c:v>
                </c:pt>
                <c:pt idx="86147">
                  <c:v>968765917.79999995</c:v>
                </c:pt>
                <c:pt idx="86148">
                  <c:v>968777163.29999995</c:v>
                </c:pt>
                <c:pt idx="86149">
                  <c:v>968788408.79999995</c:v>
                </c:pt>
                <c:pt idx="86150">
                  <c:v>968799654.29999995</c:v>
                </c:pt>
                <c:pt idx="86151">
                  <c:v>968810899.79999995</c:v>
                </c:pt>
                <c:pt idx="86152">
                  <c:v>968822145.29999995</c:v>
                </c:pt>
                <c:pt idx="86153">
                  <c:v>968833390.79999995</c:v>
                </c:pt>
                <c:pt idx="86154">
                  <c:v>968844636.29999995</c:v>
                </c:pt>
                <c:pt idx="86155">
                  <c:v>968855881.79999995</c:v>
                </c:pt>
                <c:pt idx="86156">
                  <c:v>968867127.20000005</c:v>
                </c:pt>
                <c:pt idx="86157">
                  <c:v>968878372.70000005</c:v>
                </c:pt>
                <c:pt idx="86158">
                  <c:v>968889618.20000005</c:v>
                </c:pt>
                <c:pt idx="86159">
                  <c:v>968900863.70000005</c:v>
                </c:pt>
                <c:pt idx="86160">
                  <c:v>968912109.20000005</c:v>
                </c:pt>
                <c:pt idx="86161">
                  <c:v>968923354.70000005</c:v>
                </c:pt>
                <c:pt idx="86162">
                  <c:v>968934600.20000005</c:v>
                </c:pt>
                <c:pt idx="86163">
                  <c:v>968945845.70000005</c:v>
                </c:pt>
                <c:pt idx="86164">
                  <c:v>968957091.20000005</c:v>
                </c:pt>
                <c:pt idx="86165">
                  <c:v>968968336.70000005</c:v>
                </c:pt>
                <c:pt idx="86166">
                  <c:v>968979582.20000005</c:v>
                </c:pt>
                <c:pt idx="86167">
                  <c:v>968990827.70000005</c:v>
                </c:pt>
                <c:pt idx="86168">
                  <c:v>969002073.20000005</c:v>
                </c:pt>
                <c:pt idx="86169">
                  <c:v>969013318.70000005</c:v>
                </c:pt>
                <c:pt idx="86170">
                  <c:v>969024564.20000005</c:v>
                </c:pt>
                <c:pt idx="86171">
                  <c:v>969035809.70000005</c:v>
                </c:pt>
                <c:pt idx="86172">
                  <c:v>969047055.20000005</c:v>
                </c:pt>
                <c:pt idx="86173">
                  <c:v>969058300.70000005</c:v>
                </c:pt>
                <c:pt idx="86174">
                  <c:v>969069546.20000005</c:v>
                </c:pt>
                <c:pt idx="86175">
                  <c:v>969080791.70000005</c:v>
                </c:pt>
                <c:pt idx="86176">
                  <c:v>969092037.20000005</c:v>
                </c:pt>
                <c:pt idx="86177">
                  <c:v>969103282.70000005</c:v>
                </c:pt>
                <c:pt idx="86178">
                  <c:v>969114528.20000005</c:v>
                </c:pt>
                <c:pt idx="86179">
                  <c:v>969125773.70000005</c:v>
                </c:pt>
                <c:pt idx="86180">
                  <c:v>969137019.20000005</c:v>
                </c:pt>
                <c:pt idx="86181">
                  <c:v>969148264.70000005</c:v>
                </c:pt>
                <c:pt idx="86182">
                  <c:v>969159510.20000005</c:v>
                </c:pt>
                <c:pt idx="86183">
                  <c:v>969170755.70000005</c:v>
                </c:pt>
                <c:pt idx="86184">
                  <c:v>969182001.20000005</c:v>
                </c:pt>
                <c:pt idx="86185">
                  <c:v>969193246.70000005</c:v>
                </c:pt>
                <c:pt idx="86186">
                  <c:v>969204492.20000005</c:v>
                </c:pt>
                <c:pt idx="86187">
                  <c:v>969215737.70000005</c:v>
                </c:pt>
                <c:pt idx="86188">
                  <c:v>969226983.20000005</c:v>
                </c:pt>
                <c:pt idx="86189">
                  <c:v>969238228.70000005</c:v>
                </c:pt>
                <c:pt idx="86190">
                  <c:v>969249474.20000005</c:v>
                </c:pt>
                <c:pt idx="86191">
                  <c:v>969260719.70000005</c:v>
                </c:pt>
                <c:pt idx="86192">
                  <c:v>969271965.20000005</c:v>
                </c:pt>
                <c:pt idx="86193">
                  <c:v>969283210.70000005</c:v>
                </c:pt>
                <c:pt idx="86194">
                  <c:v>969294456.20000005</c:v>
                </c:pt>
                <c:pt idx="86195">
                  <c:v>969305701.70000005</c:v>
                </c:pt>
                <c:pt idx="86196">
                  <c:v>969316947.20000005</c:v>
                </c:pt>
                <c:pt idx="86197">
                  <c:v>969328192.70000005</c:v>
                </c:pt>
                <c:pt idx="86198">
                  <c:v>969339438.20000005</c:v>
                </c:pt>
                <c:pt idx="86199">
                  <c:v>969350683.70000005</c:v>
                </c:pt>
                <c:pt idx="86200">
                  <c:v>969361929.20000005</c:v>
                </c:pt>
                <c:pt idx="86201">
                  <c:v>969373174.70000005</c:v>
                </c:pt>
                <c:pt idx="86202">
                  <c:v>969384420.20000005</c:v>
                </c:pt>
                <c:pt idx="86203">
                  <c:v>969395665.70000005</c:v>
                </c:pt>
                <c:pt idx="86204">
                  <c:v>969406911.20000005</c:v>
                </c:pt>
                <c:pt idx="86205">
                  <c:v>969418156.70000005</c:v>
                </c:pt>
                <c:pt idx="86206">
                  <c:v>969429402.10000002</c:v>
                </c:pt>
                <c:pt idx="86207">
                  <c:v>969440647.60000002</c:v>
                </c:pt>
                <c:pt idx="86208">
                  <c:v>969451893.10000002</c:v>
                </c:pt>
                <c:pt idx="86209">
                  <c:v>969463138.60000002</c:v>
                </c:pt>
                <c:pt idx="86210">
                  <c:v>969474384.10000002</c:v>
                </c:pt>
                <c:pt idx="86211">
                  <c:v>969485629.60000002</c:v>
                </c:pt>
                <c:pt idx="86212">
                  <c:v>969496875.10000002</c:v>
                </c:pt>
                <c:pt idx="86213">
                  <c:v>969508120.60000002</c:v>
                </c:pt>
                <c:pt idx="86214">
                  <c:v>969519366.10000002</c:v>
                </c:pt>
                <c:pt idx="86215">
                  <c:v>969530611.60000002</c:v>
                </c:pt>
                <c:pt idx="86216">
                  <c:v>969541857.10000002</c:v>
                </c:pt>
                <c:pt idx="86217">
                  <c:v>969553102.60000002</c:v>
                </c:pt>
                <c:pt idx="86218">
                  <c:v>969564348.10000002</c:v>
                </c:pt>
                <c:pt idx="86219">
                  <c:v>969575593.60000002</c:v>
                </c:pt>
                <c:pt idx="86220">
                  <c:v>969586839.10000002</c:v>
                </c:pt>
                <c:pt idx="86221">
                  <c:v>969598084.60000002</c:v>
                </c:pt>
                <c:pt idx="86222">
                  <c:v>969609330.10000002</c:v>
                </c:pt>
                <c:pt idx="86223">
                  <c:v>969620575.60000002</c:v>
                </c:pt>
                <c:pt idx="86224">
                  <c:v>969631821.10000002</c:v>
                </c:pt>
                <c:pt idx="86225">
                  <c:v>969643066.60000002</c:v>
                </c:pt>
                <c:pt idx="86226">
                  <c:v>969654312.10000002</c:v>
                </c:pt>
                <c:pt idx="86227">
                  <c:v>969665557.60000002</c:v>
                </c:pt>
                <c:pt idx="86228">
                  <c:v>969676803.10000002</c:v>
                </c:pt>
                <c:pt idx="86229">
                  <c:v>969688048.60000002</c:v>
                </c:pt>
                <c:pt idx="86230">
                  <c:v>969699294.10000002</c:v>
                </c:pt>
                <c:pt idx="86231">
                  <c:v>969710539.60000002</c:v>
                </c:pt>
                <c:pt idx="86232">
                  <c:v>969721785.10000002</c:v>
                </c:pt>
                <c:pt idx="86233">
                  <c:v>969733030.60000002</c:v>
                </c:pt>
                <c:pt idx="86234">
                  <c:v>969744276.10000002</c:v>
                </c:pt>
                <c:pt idx="86235">
                  <c:v>969755521.60000002</c:v>
                </c:pt>
                <c:pt idx="86236">
                  <c:v>969766767.10000002</c:v>
                </c:pt>
                <c:pt idx="86237">
                  <c:v>969778012.60000002</c:v>
                </c:pt>
                <c:pt idx="86238">
                  <c:v>969789258.10000002</c:v>
                </c:pt>
                <c:pt idx="86239">
                  <c:v>969800503.60000002</c:v>
                </c:pt>
                <c:pt idx="86240">
                  <c:v>969811749.10000002</c:v>
                </c:pt>
                <c:pt idx="86241">
                  <c:v>969822994.60000002</c:v>
                </c:pt>
                <c:pt idx="86242">
                  <c:v>969834240.10000002</c:v>
                </c:pt>
                <c:pt idx="86243">
                  <c:v>969845485.60000002</c:v>
                </c:pt>
                <c:pt idx="86244">
                  <c:v>969856731.10000002</c:v>
                </c:pt>
                <c:pt idx="86245">
                  <c:v>969867976.60000002</c:v>
                </c:pt>
                <c:pt idx="86246">
                  <c:v>969879222.10000002</c:v>
                </c:pt>
                <c:pt idx="86247">
                  <c:v>969890467.60000002</c:v>
                </c:pt>
                <c:pt idx="86248">
                  <c:v>969901713.10000002</c:v>
                </c:pt>
                <c:pt idx="86249">
                  <c:v>969912958.60000002</c:v>
                </c:pt>
                <c:pt idx="86250">
                  <c:v>969924204.10000002</c:v>
                </c:pt>
                <c:pt idx="86251">
                  <c:v>969935449.60000002</c:v>
                </c:pt>
                <c:pt idx="86252">
                  <c:v>969946695.10000002</c:v>
                </c:pt>
                <c:pt idx="86253">
                  <c:v>969957940.60000002</c:v>
                </c:pt>
                <c:pt idx="86254">
                  <c:v>969969186.10000002</c:v>
                </c:pt>
                <c:pt idx="86255">
                  <c:v>969980431.60000002</c:v>
                </c:pt>
                <c:pt idx="86256">
                  <c:v>969991677.10000002</c:v>
                </c:pt>
                <c:pt idx="86257">
                  <c:v>970002922.5</c:v>
                </c:pt>
                <c:pt idx="86258">
                  <c:v>970014168</c:v>
                </c:pt>
                <c:pt idx="86259">
                  <c:v>970025413.5</c:v>
                </c:pt>
                <c:pt idx="86260">
                  <c:v>970036659</c:v>
                </c:pt>
                <c:pt idx="86261">
                  <c:v>970047904.5</c:v>
                </c:pt>
                <c:pt idx="86262">
                  <c:v>970059150</c:v>
                </c:pt>
                <c:pt idx="86263">
                  <c:v>970070395.5</c:v>
                </c:pt>
                <c:pt idx="86264">
                  <c:v>970081641</c:v>
                </c:pt>
                <c:pt idx="86265">
                  <c:v>970092886.5</c:v>
                </c:pt>
                <c:pt idx="86266">
                  <c:v>970104132</c:v>
                </c:pt>
                <c:pt idx="86267">
                  <c:v>970115377.5</c:v>
                </c:pt>
                <c:pt idx="86268">
                  <c:v>970126623</c:v>
                </c:pt>
                <c:pt idx="86269">
                  <c:v>970137868.5</c:v>
                </c:pt>
                <c:pt idx="86270">
                  <c:v>970149114</c:v>
                </c:pt>
                <c:pt idx="86271">
                  <c:v>970160359.5</c:v>
                </c:pt>
                <c:pt idx="86272">
                  <c:v>970171605</c:v>
                </c:pt>
                <c:pt idx="86273">
                  <c:v>970182850.5</c:v>
                </c:pt>
                <c:pt idx="86274">
                  <c:v>970194096</c:v>
                </c:pt>
                <c:pt idx="86275">
                  <c:v>970205341.5</c:v>
                </c:pt>
                <c:pt idx="86276">
                  <c:v>970216587</c:v>
                </c:pt>
                <c:pt idx="86277">
                  <c:v>970227832.5</c:v>
                </c:pt>
                <c:pt idx="86278">
                  <c:v>970239078</c:v>
                </c:pt>
                <c:pt idx="86279">
                  <c:v>970250323.5</c:v>
                </c:pt>
                <c:pt idx="86280">
                  <c:v>970261569</c:v>
                </c:pt>
                <c:pt idx="86281">
                  <c:v>970272814.5</c:v>
                </c:pt>
                <c:pt idx="86282">
                  <c:v>970284060</c:v>
                </c:pt>
                <c:pt idx="86283">
                  <c:v>970295305.5</c:v>
                </c:pt>
                <c:pt idx="86284">
                  <c:v>970306551</c:v>
                </c:pt>
                <c:pt idx="86285">
                  <c:v>970317796.5</c:v>
                </c:pt>
                <c:pt idx="86286">
                  <c:v>970329042</c:v>
                </c:pt>
                <c:pt idx="86287">
                  <c:v>970340287.5</c:v>
                </c:pt>
                <c:pt idx="86288">
                  <c:v>970351533</c:v>
                </c:pt>
                <c:pt idx="86289">
                  <c:v>970362778.5</c:v>
                </c:pt>
                <c:pt idx="86290">
                  <c:v>970374024</c:v>
                </c:pt>
                <c:pt idx="86291">
                  <c:v>970385269.5</c:v>
                </c:pt>
                <c:pt idx="86292">
                  <c:v>970396515</c:v>
                </c:pt>
                <c:pt idx="86293">
                  <c:v>970407760.5</c:v>
                </c:pt>
                <c:pt idx="86294">
                  <c:v>970419006</c:v>
                </c:pt>
                <c:pt idx="86295">
                  <c:v>970430251.5</c:v>
                </c:pt>
                <c:pt idx="86296">
                  <c:v>970441497</c:v>
                </c:pt>
                <c:pt idx="86297">
                  <c:v>970452742.5</c:v>
                </c:pt>
                <c:pt idx="86298">
                  <c:v>970463988</c:v>
                </c:pt>
                <c:pt idx="86299">
                  <c:v>970475233.5</c:v>
                </c:pt>
                <c:pt idx="86300">
                  <c:v>970486479</c:v>
                </c:pt>
                <c:pt idx="86301">
                  <c:v>970497724.5</c:v>
                </c:pt>
                <c:pt idx="86302">
                  <c:v>970508970</c:v>
                </c:pt>
                <c:pt idx="86303">
                  <c:v>970520215.5</c:v>
                </c:pt>
                <c:pt idx="86304">
                  <c:v>970531461</c:v>
                </c:pt>
                <c:pt idx="86305">
                  <c:v>970542706.5</c:v>
                </c:pt>
                <c:pt idx="86306">
                  <c:v>970553952</c:v>
                </c:pt>
                <c:pt idx="86307">
                  <c:v>970565197.39999998</c:v>
                </c:pt>
                <c:pt idx="86308">
                  <c:v>970576442.89999998</c:v>
                </c:pt>
                <c:pt idx="86309">
                  <c:v>970587688.39999998</c:v>
                </c:pt>
                <c:pt idx="86310">
                  <c:v>970598933.89999998</c:v>
                </c:pt>
                <c:pt idx="86311">
                  <c:v>970610179.39999998</c:v>
                </c:pt>
                <c:pt idx="86312">
                  <c:v>970621424.89999998</c:v>
                </c:pt>
                <c:pt idx="86313">
                  <c:v>970632670.39999998</c:v>
                </c:pt>
                <c:pt idx="86314">
                  <c:v>970643915.89999998</c:v>
                </c:pt>
                <c:pt idx="86315">
                  <c:v>970655161.39999998</c:v>
                </c:pt>
                <c:pt idx="86316">
                  <c:v>970666406.89999998</c:v>
                </c:pt>
                <c:pt idx="86317">
                  <c:v>970677652.39999998</c:v>
                </c:pt>
                <c:pt idx="86318">
                  <c:v>970688897.89999998</c:v>
                </c:pt>
                <c:pt idx="86319">
                  <c:v>970700143.39999998</c:v>
                </c:pt>
                <c:pt idx="86320">
                  <c:v>970711388.89999998</c:v>
                </c:pt>
                <c:pt idx="86321">
                  <c:v>970722634.39999998</c:v>
                </c:pt>
                <c:pt idx="86322">
                  <c:v>970733879.89999998</c:v>
                </c:pt>
                <c:pt idx="86323">
                  <c:v>970745125.39999998</c:v>
                </c:pt>
                <c:pt idx="86324">
                  <c:v>970756370.89999998</c:v>
                </c:pt>
                <c:pt idx="86325">
                  <c:v>970767616.39999998</c:v>
                </c:pt>
                <c:pt idx="86326">
                  <c:v>970778861.89999998</c:v>
                </c:pt>
                <c:pt idx="86327">
                  <c:v>970790107.39999998</c:v>
                </c:pt>
                <c:pt idx="86328">
                  <c:v>970801352.89999998</c:v>
                </c:pt>
                <c:pt idx="86329">
                  <c:v>970812598.39999998</c:v>
                </c:pt>
                <c:pt idx="86330">
                  <c:v>970823843.89999998</c:v>
                </c:pt>
                <c:pt idx="86331">
                  <c:v>970835089.39999998</c:v>
                </c:pt>
                <c:pt idx="86332">
                  <c:v>970846334.89999998</c:v>
                </c:pt>
                <c:pt idx="86333">
                  <c:v>970857580.39999998</c:v>
                </c:pt>
                <c:pt idx="86334">
                  <c:v>970868825.89999998</c:v>
                </c:pt>
                <c:pt idx="86335">
                  <c:v>970880071.39999998</c:v>
                </c:pt>
                <c:pt idx="86336">
                  <c:v>970891316.89999998</c:v>
                </c:pt>
                <c:pt idx="86337">
                  <c:v>970902562.39999998</c:v>
                </c:pt>
                <c:pt idx="86338">
                  <c:v>970913807.89999998</c:v>
                </c:pt>
                <c:pt idx="86339">
                  <c:v>970925053.39999998</c:v>
                </c:pt>
                <c:pt idx="86340">
                  <c:v>970936298.89999998</c:v>
                </c:pt>
                <c:pt idx="86341">
                  <c:v>970947544.39999998</c:v>
                </c:pt>
                <c:pt idx="86342">
                  <c:v>970958789.89999998</c:v>
                </c:pt>
                <c:pt idx="86343">
                  <c:v>970970035.39999998</c:v>
                </c:pt>
                <c:pt idx="86344">
                  <c:v>970981280.89999998</c:v>
                </c:pt>
                <c:pt idx="86345">
                  <c:v>970992526.39999998</c:v>
                </c:pt>
                <c:pt idx="86346">
                  <c:v>971003771.89999998</c:v>
                </c:pt>
                <c:pt idx="86347">
                  <c:v>971015017.39999998</c:v>
                </c:pt>
                <c:pt idx="86348">
                  <c:v>971026262.89999998</c:v>
                </c:pt>
                <c:pt idx="86349">
                  <c:v>971037508.39999998</c:v>
                </c:pt>
                <c:pt idx="86350">
                  <c:v>971048753.89999998</c:v>
                </c:pt>
                <c:pt idx="86351">
                  <c:v>971059999.39999998</c:v>
                </c:pt>
                <c:pt idx="86352">
                  <c:v>971071244.89999998</c:v>
                </c:pt>
                <c:pt idx="86353">
                  <c:v>971082490.39999998</c:v>
                </c:pt>
                <c:pt idx="86354">
                  <c:v>971093735.89999998</c:v>
                </c:pt>
                <c:pt idx="86355">
                  <c:v>971104981.39999998</c:v>
                </c:pt>
                <c:pt idx="86356">
                  <c:v>971116226.89999998</c:v>
                </c:pt>
                <c:pt idx="86357">
                  <c:v>971127472.39999998</c:v>
                </c:pt>
                <c:pt idx="86358">
                  <c:v>971138717.79999995</c:v>
                </c:pt>
                <c:pt idx="86359">
                  <c:v>971149963.29999995</c:v>
                </c:pt>
                <c:pt idx="86360">
                  <c:v>971161208.79999995</c:v>
                </c:pt>
                <c:pt idx="86361">
                  <c:v>971172454.29999995</c:v>
                </c:pt>
                <c:pt idx="86362">
                  <c:v>971183699.79999995</c:v>
                </c:pt>
                <c:pt idx="86363">
                  <c:v>971194945.29999995</c:v>
                </c:pt>
                <c:pt idx="86364">
                  <c:v>971206190.79999995</c:v>
                </c:pt>
                <c:pt idx="86365">
                  <c:v>971217436.29999995</c:v>
                </c:pt>
                <c:pt idx="86366">
                  <c:v>971228681.79999995</c:v>
                </c:pt>
                <c:pt idx="86367">
                  <c:v>971239927.29999995</c:v>
                </c:pt>
                <c:pt idx="86368">
                  <c:v>971251172.79999995</c:v>
                </c:pt>
                <c:pt idx="86369">
                  <c:v>971262418.29999995</c:v>
                </c:pt>
                <c:pt idx="86370">
                  <c:v>971273663.79999995</c:v>
                </c:pt>
                <c:pt idx="86371">
                  <c:v>971284909.29999995</c:v>
                </c:pt>
                <c:pt idx="86372">
                  <c:v>971296154.79999995</c:v>
                </c:pt>
                <c:pt idx="86373">
                  <c:v>971307400.29999995</c:v>
                </c:pt>
                <c:pt idx="86374">
                  <c:v>971318645.79999995</c:v>
                </c:pt>
                <c:pt idx="86375">
                  <c:v>971329891.29999995</c:v>
                </c:pt>
                <c:pt idx="86376">
                  <c:v>971341136.79999995</c:v>
                </c:pt>
                <c:pt idx="86377">
                  <c:v>971352382.29999995</c:v>
                </c:pt>
                <c:pt idx="86378">
                  <c:v>971363627.79999995</c:v>
                </c:pt>
                <c:pt idx="86379">
                  <c:v>971374873.29999995</c:v>
                </c:pt>
                <c:pt idx="86380">
                  <c:v>971386118.79999995</c:v>
                </c:pt>
                <c:pt idx="86381">
                  <c:v>971397364.29999995</c:v>
                </c:pt>
                <c:pt idx="86382">
                  <c:v>971408609.79999995</c:v>
                </c:pt>
                <c:pt idx="86383">
                  <c:v>971419855.29999995</c:v>
                </c:pt>
                <c:pt idx="86384">
                  <c:v>971431100.79999995</c:v>
                </c:pt>
                <c:pt idx="86385">
                  <c:v>971442346.29999995</c:v>
                </c:pt>
                <c:pt idx="86386">
                  <c:v>971453591.79999995</c:v>
                </c:pt>
                <c:pt idx="86387">
                  <c:v>971464837.29999995</c:v>
                </c:pt>
                <c:pt idx="86388">
                  <c:v>971476082.79999995</c:v>
                </c:pt>
                <c:pt idx="86389">
                  <c:v>971487328.29999995</c:v>
                </c:pt>
                <c:pt idx="86390">
                  <c:v>971498573.79999995</c:v>
                </c:pt>
                <c:pt idx="86391">
                  <c:v>971509819.29999995</c:v>
                </c:pt>
                <c:pt idx="86392">
                  <c:v>971521064.79999995</c:v>
                </c:pt>
                <c:pt idx="86393">
                  <c:v>971532310.29999995</c:v>
                </c:pt>
                <c:pt idx="86394">
                  <c:v>971543555.79999995</c:v>
                </c:pt>
                <c:pt idx="86395">
                  <c:v>971554801.29999995</c:v>
                </c:pt>
                <c:pt idx="86396">
                  <c:v>971566046.79999995</c:v>
                </c:pt>
                <c:pt idx="86397">
                  <c:v>971577292.29999995</c:v>
                </c:pt>
                <c:pt idx="86398">
                  <c:v>971588537.79999995</c:v>
                </c:pt>
                <c:pt idx="86399">
                  <c:v>971599783.29999995</c:v>
                </c:pt>
                <c:pt idx="86400">
                  <c:v>971611028.79999995</c:v>
                </c:pt>
                <c:pt idx="86401">
                  <c:v>971622274.29999995</c:v>
                </c:pt>
                <c:pt idx="86402">
                  <c:v>971633519.79999995</c:v>
                </c:pt>
                <c:pt idx="86403">
                  <c:v>971644765.29999995</c:v>
                </c:pt>
                <c:pt idx="86404">
                  <c:v>971656010.79999995</c:v>
                </c:pt>
                <c:pt idx="86405">
                  <c:v>971667256.29999995</c:v>
                </c:pt>
                <c:pt idx="86406">
                  <c:v>971678501.79999995</c:v>
                </c:pt>
                <c:pt idx="86407">
                  <c:v>971689747.29999995</c:v>
                </c:pt>
                <c:pt idx="86408">
                  <c:v>971700992.70000005</c:v>
                </c:pt>
                <c:pt idx="86409">
                  <c:v>971712238.20000005</c:v>
                </c:pt>
                <c:pt idx="86410">
                  <c:v>971723483.70000005</c:v>
                </c:pt>
                <c:pt idx="86411">
                  <c:v>971734729.20000005</c:v>
                </c:pt>
                <c:pt idx="86412">
                  <c:v>971745974.70000005</c:v>
                </c:pt>
                <c:pt idx="86413">
                  <c:v>971757220.20000005</c:v>
                </c:pt>
                <c:pt idx="86414">
                  <c:v>971768465.70000005</c:v>
                </c:pt>
                <c:pt idx="86415">
                  <c:v>971779711.20000005</c:v>
                </c:pt>
                <c:pt idx="86416">
                  <c:v>971790956.70000005</c:v>
                </c:pt>
                <c:pt idx="86417">
                  <c:v>971802202.20000005</c:v>
                </c:pt>
                <c:pt idx="86418">
                  <c:v>971813447.70000005</c:v>
                </c:pt>
                <c:pt idx="86419">
                  <c:v>971824693.20000005</c:v>
                </c:pt>
                <c:pt idx="86420">
                  <c:v>971835938.70000005</c:v>
                </c:pt>
                <c:pt idx="86421">
                  <c:v>971847184.20000005</c:v>
                </c:pt>
                <c:pt idx="86422">
                  <c:v>971858429.70000005</c:v>
                </c:pt>
                <c:pt idx="86423">
                  <c:v>971869675.20000005</c:v>
                </c:pt>
                <c:pt idx="86424">
                  <c:v>971880920.70000005</c:v>
                </c:pt>
                <c:pt idx="86425">
                  <c:v>971892166.20000005</c:v>
                </c:pt>
                <c:pt idx="86426">
                  <c:v>971903411.70000005</c:v>
                </c:pt>
                <c:pt idx="86427">
                  <c:v>971914657.20000005</c:v>
                </c:pt>
                <c:pt idx="86428">
                  <c:v>971925902.70000005</c:v>
                </c:pt>
                <c:pt idx="86429">
                  <c:v>971937148.20000005</c:v>
                </c:pt>
                <c:pt idx="86430">
                  <c:v>971948393.70000005</c:v>
                </c:pt>
                <c:pt idx="86431">
                  <c:v>971959639.20000005</c:v>
                </c:pt>
                <c:pt idx="86432">
                  <c:v>971970884.70000005</c:v>
                </c:pt>
                <c:pt idx="86433">
                  <c:v>971982130.20000005</c:v>
                </c:pt>
                <c:pt idx="86434">
                  <c:v>971993375.70000005</c:v>
                </c:pt>
                <c:pt idx="86435">
                  <c:v>972004621.20000005</c:v>
                </c:pt>
                <c:pt idx="86436">
                  <c:v>972015866.70000005</c:v>
                </c:pt>
                <c:pt idx="86437">
                  <c:v>972027112.20000005</c:v>
                </c:pt>
                <c:pt idx="86438">
                  <c:v>972038357.70000005</c:v>
                </c:pt>
                <c:pt idx="86439">
                  <c:v>972049603.20000005</c:v>
                </c:pt>
                <c:pt idx="86440">
                  <c:v>972060848.70000005</c:v>
                </c:pt>
                <c:pt idx="86441">
                  <c:v>972072094.20000005</c:v>
                </c:pt>
                <c:pt idx="86442">
                  <c:v>972083339.70000005</c:v>
                </c:pt>
                <c:pt idx="86443">
                  <c:v>972094585.20000005</c:v>
                </c:pt>
                <c:pt idx="86444">
                  <c:v>972105830.70000005</c:v>
                </c:pt>
                <c:pt idx="86445">
                  <c:v>972117076.20000005</c:v>
                </c:pt>
                <c:pt idx="86446">
                  <c:v>972128321.70000005</c:v>
                </c:pt>
                <c:pt idx="86447">
                  <c:v>972139567.20000005</c:v>
                </c:pt>
                <c:pt idx="86448">
                  <c:v>972150812.70000005</c:v>
                </c:pt>
                <c:pt idx="86449">
                  <c:v>972162058.20000005</c:v>
                </c:pt>
                <c:pt idx="86450">
                  <c:v>972173303.70000005</c:v>
                </c:pt>
                <c:pt idx="86451">
                  <c:v>972184549.20000005</c:v>
                </c:pt>
                <c:pt idx="86452">
                  <c:v>972195794.70000005</c:v>
                </c:pt>
                <c:pt idx="86453">
                  <c:v>972207040.20000005</c:v>
                </c:pt>
                <c:pt idx="86454">
                  <c:v>972218285.70000005</c:v>
                </c:pt>
                <c:pt idx="86455">
                  <c:v>972229531.20000005</c:v>
                </c:pt>
                <c:pt idx="86456">
                  <c:v>972240776.70000005</c:v>
                </c:pt>
                <c:pt idx="86457">
                  <c:v>972252022.20000005</c:v>
                </c:pt>
                <c:pt idx="86458">
                  <c:v>972263267.60000002</c:v>
                </c:pt>
                <c:pt idx="86459">
                  <c:v>972274513.10000002</c:v>
                </c:pt>
                <c:pt idx="86460">
                  <c:v>972285758.60000002</c:v>
                </c:pt>
                <c:pt idx="86461">
                  <c:v>972297004.10000002</c:v>
                </c:pt>
                <c:pt idx="86462">
                  <c:v>972308249.60000002</c:v>
                </c:pt>
                <c:pt idx="86463">
                  <c:v>972319495.10000002</c:v>
                </c:pt>
                <c:pt idx="86464">
                  <c:v>972330740.60000002</c:v>
                </c:pt>
                <c:pt idx="86465">
                  <c:v>972341986.10000002</c:v>
                </c:pt>
                <c:pt idx="86466">
                  <c:v>972353231.60000002</c:v>
                </c:pt>
                <c:pt idx="86467">
                  <c:v>972364477.10000002</c:v>
                </c:pt>
                <c:pt idx="86468">
                  <c:v>972375722.60000002</c:v>
                </c:pt>
                <c:pt idx="86469">
                  <c:v>972386968.10000002</c:v>
                </c:pt>
                <c:pt idx="86470">
                  <c:v>972398213.60000002</c:v>
                </c:pt>
                <c:pt idx="86471">
                  <c:v>972409459.10000002</c:v>
                </c:pt>
                <c:pt idx="86472">
                  <c:v>972420704.60000002</c:v>
                </c:pt>
                <c:pt idx="86473">
                  <c:v>972431950.10000002</c:v>
                </c:pt>
                <c:pt idx="86474">
                  <c:v>972443195.60000002</c:v>
                </c:pt>
                <c:pt idx="86475">
                  <c:v>972454441.10000002</c:v>
                </c:pt>
                <c:pt idx="86476">
                  <c:v>972465686.60000002</c:v>
                </c:pt>
                <c:pt idx="86477">
                  <c:v>972476932.10000002</c:v>
                </c:pt>
                <c:pt idx="86478">
                  <c:v>972488177.60000002</c:v>
                </c:pt>
                <c:pt idx="86479">
                  <c:v>972499423.10000002</c:v>
                </c:pt>
                <c:pt idx="86480">
                  <c:v>972510668.60000002</c:v>
                </c:pt>
                <c:pt idx="86481">
                  <c:v>972521914.10000002</c:v>
                </c:pt>
                <c:pt idx="86482">
                  <c:v>972533159.60000002</c:v>
                </c:pt>
                <c:pt idx="86483">
                  <c:v>972544405.10000002</c:v>
                </c:pt>
                <c:pt idx="86484">
                  <c:v>972555650.60000002</c:v>
                </c:pt>
                <c:pt idx="86485">
                  <c:v>972566896.10000002</c:v>
                </c:pt>
                <c:pt idx="86486">
                  <c:v>972578141.60000002</c:v>
                </c:pt>
                <c:pt idx="86487">
                  <c:v>972589387.10000002</c:v>
                </c:pt>
                <c:pt idx="86488">
                  <c:v>972600632.60000002</c:v>
                </c:pt>
                <c:pt idx="86489">
                  <c:v>972611878.10000002</c:v>
                </c:pt>
                <c:pt idx="86490">
                  <c:v>972623123.60000002</c:v>
                </c:pt>
                <c:pt idx="86491">
                  <c:v>972634369.10000002</c:v>
                </c:pt>
                <c:pt idx="86492">
                  <c:v>972645614.60000002</c:v>
                </c:pt>
                <c:pt idx="86493">
                  <c:v>972656860.10000002</c:v>
                </c:pt>
                <c:pt idx="86494">
                  <c:v>972668105.60000002</c:v>
                </c:pt>
                <c:pt idx="86495">
                  <c:v>972679351.10000002</c:v>
                </c:pt>
                <c:pt idx="86496">
                  <c:v>972690596.60000002</c:v>
                </c:pt>
                <c:pt idx="86497">
                  <c:v>972701842.10000002</c:v>
                </c:pt>
                <c:pt idx="86498">
                  <c:v>972713087.60000002</c:v>
                </c:pt>
                <c:pt idx="86499">
                  <c:v>972724333.10000002</c:v>
                </c:pt>
                <c:pt idx="86500">
                  <c:v>972735578.60000002</c:v>
                </c:pt>
                <c:pt idx="86501">
                  <c:v>972746824.10000002</c:v>
                </c:pt>
                <c:pt idx="86502">
                  <c:v>972758069.60000002</c:v>
                </c:pt>
                <c:pt idx="86503">
                  <c:v>972769315.10000002</c:v>
                </c:pt>
                <c:pt idx="86504">
                  <c:v>972780560.60000002</c:v>
                </c:pt>
                <c:pt idx="86505">
                  <c:v>972791806.10000002</c:v>
                </c:pt>
                <c:pt idx="86506">
                  <c:v>972803051.60000002</c:v>
                </c:pt>
                <c:pt idx="86507">
                  <c:v>972814297.10000002</c:v>
                </c:pt>
                <c:pt idx="86508">
                  <c:v>972825542.60000002</c:v>
                </c:pt>
                <c:pt idx="86509">
                  <c:v>972836788</c:v>
                </c:pt>
                <c:pt idx="86510">
                  <c:v>972848033.5</c:v>
                </c:pt>
                <c:pt idx="86511">
                  <c:v>972859279</c:v>
                </c:pt>
                <c:pt idx="86512">
                  <c:v>972870524.5</c:v>
                </c:pt>
                <c:pt idx="86513">
                  <c:v>972881770</c:v>
                </c:pt>
                <c:pt idx="86514">
                  <c:v>972893015.5</c:v>
                </c:pt>
                <c:pt idx="86515">
                  <c:v>972904261</c:v>
                </c:pt>
                <c:pt idx="86516">
                  <c:v>972915506.5</c:v>
                </c:pt>
                <c:pt idx="86517">
                  <c:v>972926752</c:v>
                </c:pt>
                <c:pt idx="86518">
                  <c:v>972937997.5</c:v>
                </c:pt>
                <c:pt idx="86519">
                  <c:v>972949243</c:v>
                </c:pt>
                <c:pt idx="86520">
                  <c:v>972960488.5</c:v>
                </c:pt>
                <c:pt idx="86521">
                  <c:v>972971734</c:v>
                </c:pt>
                <c:pt idx="86522">
                  <c:v>972982979.5</c:v>
                </c:pt>
                <c:pt idx="86523">
                  <c:v>972994225</c:v>
                </c:pt>
                <c:pt idx="86524">
                  <c:v>973005470.5</c:v>
                </c:pt>
                <c:pt idx="86525">
                  <c:v>973016716</c:v>
                </c:pt>
                <c:pt idx="86526">
                  <c:v>973027961.5</c:v>
                </c:pt>
                <c:pt idx="86527">
                  <c:v>973039207</c:v>
                </c:pt>
                <c:pt idx="86528">
                  <c:v>973050452.5</c:v>
                </c:pt>
                <c:pt idx="86529">
                  <c:v>973061698</c:v>
                </c:pt>
                <c:pt idx="86530">
                  <c:v>973072943.5</c:v>
                </c:pt>
                <c:pt idx="86531">
                  <c:v>973084189</c:v>
                </c:pt>
                <c:pt idx="86532">
                  <c:v>973095434.5</c:v>
                </c:pt>
                <c:pt idx="86533">
                  <c:v>973106680</c:v>
                </c:pt>
                <c:pt idx="86534">
                  <c:v>973117925.5</c:v>
                </c:pt>
                <c:pt idx="86535">
                  <c:v>973129171</c:v>
                </c:pt>
                <c:pt idx="86536">
                  <c:v>973140416.5</c:v>
                </c:pt>
                <c:pt idx="86537">
                  <c:v>973151662</c:v>
                </c:pt>
                <c:pt idx="86538">
                  <c:v>973162907.5</c:v>
                </c:pt>
                <c:pt idx="86539">
                  <c:v>973174153</c:v>
                </c:pt>
                <c:pt idx="86540">
                  <c:v>973185398.5</c:v>
                </c:pt>
                <c:pt idx="86541">
                  <c:v>973196644</c:v>
                </c:pt>
                <c:pt idx="86542">
                  <c:v>973207889.5</c:v>
                </c:pt>
                <c:pt idx="86543">
                  <c:v>973219135</c:v>
                </c:pt>
                <c:pt idx="86544">
                  <c:v>973230380.5</c:v>
                </c:pt>
                <c:pt idx="86545">
                  <c:v>973241626</c:v>
                </c:pt>
                <c:pt idx="86546">
                  <c:v>973252871.5</c:v>
                </c:pt>
                <c:pt idx="86547">
                  <c:v>973264117</c:v>
                </c:pt>
                <c:pt idx="86548">
                  <c:v>973275362.5</c:v>
                </c:pt>
                <c:pt idx="86549">
                  <c:v>973286608</c:v>
                </c:pt>
                <c:pt idx="86550">
                  <c:v>973297853.5</c:v>
                </c:pt>
                <c:pt idx="86551">
                  <c:v>973309099</c:v>
                </c:pt>
                <c:pt idx="86552">
                  <c:v>973320344.5</c:v>
                </c:pt>
                <c:pt idx="86553">
                  <c:v>973331590</c:v>
                </c:pt>
                <c:pt idx="86554">
                  <c:v>973342835.5</c:v>
                </c:pt>
                <c:pt idx="86555">
                  <c:v>973354081</c:v>
                </c:pt>
                <c:pt idx="86556">
                  <c:v>973365326.5</c:v>
                </c:pt>
                <c:pt idx="86557">
                  <c:v>973376572</c:v>
                </c:pt>
                <c:pt idx="86558">
                  <c:v>973387817.5</c:v>
                </c:pt>
                <c:pt idx="86559">
                  <c:v>973399062.89999998</c:v>
                </c:pt>
                <c:pt idx="86560">
                  <c:v>973410308.39999998</c:v>
                </c:pt>
                <c:pt idx="86561">
                  <c:v>973421553.89999998</c:v>
                </c:pt>
                <c:pt idx="86562">
                  <c:v>973432799.39999998</c:v>
                </c:pt>
                <c:pt idx="86563">
                  <c:v>973444044.89999998</c:v>
                </c:pt>
                <c:pt idx="86564">
                  <c:v>973455290.39999998</c:v>
                </c:pt>
                <c:pt idx="86565">
                  <c:v>973466535.89999998</c:v>
                </c:pt>
                <c:pt idx="86566">
                  <c:v>973477781.39999998</c:v>
                </c:pt>
                <c:pt idx="86567">
                  <c:v>973489026.89999998</c:v>
                </c:pt>
                <c:pt idx="86568">
                  <c:v>973500272.39999998</c:v>
                </c:pt>
                <c:pt idx="86569">
                  <c:v>973511517.89999998</c:v>
                </c:pt>
                <c:pt idx="86570">
                  <c:v>973522763.39999998</c:v>
                </c:pt>
                <c:pt idx="86571">
                  <c:v>973534008.89999998</c:v>
                </c:pt>
                <c:pt idx="86572">
                  <c:v>973545254.39999998</c:v>
                </c:pt>
                <c:pt idx="86573">
                  <c:v>973556499.89999998</c:v>
                </c:pt>
                <c:pt idx="86574">
                  <c:v>973567745.39999998</c:v>
                </c:pt>
                <c:pt idx="86575">
                  <c:v>973578990.89999998</c:v>
                </c:pt>
                <c:pt idx="86576">
                  <c:v>973590236.39999998</c:v>
                </c:pt>
                <c:pt idx="86577">
                  <c:v>973601481.89999998</c:v>
                </c:pt>
                <c:pt idx="86578">
                  <c:v>973612727.39999998</c:v>
                </c:pt>
                <c:pt idx="86579">
                  <c:v>973623972.89999998</c:v>
                </c:pt>
                <c:pt idx="86580">
                  <c:v>973635218.39999998</c:v>
                </c:pt>
                <c:pt idx="86581">
                  <c:v>973646463.89999998</c:v>
                </c:pt>
                <c:pt idx="86582">
                  <c:v>973657709.39999998</c:v>
                </c:pt>
                <c:pt idx="86583">
                  <c:v>973668954.89999998</c:v>
                </c:pt>
                <c:pt idx="86584">
                  <c:v>973680200.39999998</c:v>
                </c:pt>
                <c:pt idx="86585">
                  <c:v>973691445.89999998</c:v>
                </c:pt>
                <c:pt idx="86586">
                  <c:v>973702691.39999998</c:v>
                </c:pt>
                <c:pt idx="86587">
                  <c:v>973713936.89999998</c:v>
                </c:pt>
                <c:pt idx="86588">
                  <c:v>973725182.39999998</c:v>
                </c:pt>
                <c:pt idx="86589">
                  <c:v>973736427.89999998</c:v>
                </c:pt>
                <c:pt idx="86590">
                  <c:v>973747673.39999998</c:v>
                </c:pt>
                <c:pt idx="86591">
                  <c:v>973758918.89999998</c:v>
                </c:pt>
                <c:pt idx="86592">
                  <c:v>973770164.39999998</c:v>
                </c:pt>
                <c:pt idx="86593">
                  <c:v>973781409.89999998</c:v>
                </c:pt>
                <c:pt idx="86594">
                  <c:v>973792655.39999998</c:v>
                </c:pt>
                <c:pt idx="86595">
                  <c:v>973803900.89999998</c:v>
                </c:pt>
                <c:pt idx="86596">
                  <c:v>973815146.39999998</c:v>
                </c:pt>
                <c:pt idx="86597">
                  <c:v>973826391.89999998</c:v>
                </c:pt>
                <c:pt idx="86598">
                  <c:v>973837637.39999998</c:v>
                </c:pt>
                <c:pt idx="86599">
                  <c:v>973848882.89999998</c:v>
                </c:pt>
                <c:pt idx="86600">
                  <c:v>973860128.39999998</c:v>
                </c:pt>
                <c:pt idx="86601">
                  <c:v>973871373.89999998</c:v>
                </c:pt>
                <c:pt idx="86602">
                  <c:v>973882619.39999998</c:v>
                </c:pt>
                <c:pt idx="86603">
                  <c:v>973893864.89999998</c:v>
                </c:pt>
                <c:pt idx="86604">
                  <c:v>973905110.39999998</c:v>
                </c:pt>
                <c:pt idx="86605">
                  <c:v>973916355.89999998</c:v>
                </c:pt>
                <c:pt idx="86606">
                  <c:v>973927601.39999998</c:v>
                </c:pt>
                <c:pt idx="86607">
                  <c:v>973938846.89999998</c:v>
                </c:pt>
                <c:pt idx="86608">
                  <c:v>973950092.39999998</c:v>
                </c:pt>
                <c:pt idx="86609">
                  <c:v>973961337.89999998</c:v>
                </c:pt>
                <c:pt idx="86610">
                  <c:v>973972583.29999995</c:v>
                </c:pt>
                <c:pt idx="86611">
                  <c:v>973983828.79999995</c:v>
                </c:pt>
                <c:pt idx="86612">
                  <c:v>973995074.29999995</c:v>
                </c:pt>
                <c:pt idx="86613">
                  <c:v>974006319.79999995</c:v>
                </c:pt>
                <c:pt idx="86614">
                  <c:v>974017565.29999995</c:v>
                </c:pt>
                <c:pt idx="86615">
                  <c:v>974028810.79999995</c:v>
                </c:pt>
                <c:pt idx="86616">
                  <c:v>974040056.29999995</c:v>
                </c:pt>
                <c:pt idx="86617">
                  <c:v>974051301.79999995</c:v>
                </c:pt>
                <c:pt idx="86618">
                  <c:v>974062547.29999995</c:v>
                </c:pt>
                <c:pt idx="86619">
                  <c:v>974073792.79999995</c:v>
                </c:pt>
                <c:pt idx="86620">
                  <c:v>974085038.29999995</c:v>
                </c:pt>
                <c:pt idx="86621">
                  <c:v>974096283.79999995</c:v>
                </c:pt>
                <c:pt idx="86622">
                  <c:v>974107529.29999995</c:v>
                </c:pt>
                <c:pt idx="86623">
                  <c:v>974118774.79999995</c:v>
                </c:pt>
                <c:pt idx="86624">
                  <c:v>974130020.29999995</c:v>
                </c:pt>
                <c:pt idx="86625">
                  <c:v>974141265.79999995</c:v>
                </c:pt>
                <c:pt idx="86626">
                  <c:v>974152511.29999995</c:v>
                </c:pt>
                <c:pt idx="86627">
                  <c:v>974163756.79999995</c:v>
                </c:pt>
                <c:pt idx="86628">
                  <c:v>974175002.29999995</c:v>
                </c:pt>
                <c:pt idx="86629">
                  <c:v>974186247.79999995</c:v>
                </c:pt>
                <c:pt idx="86630">
                  <c:v>974197493.29999995</c:v>
                </c:pt>
                <c:pt idx="86631">
                  <c:v>974208738.79999995</c:v>
                </c:pt>
                <c:pt idx="86632">
                  <c:v>974219984.29999995</c:v>
                </c:pt>
                <c:pt idx="86633">
                  <c:v>974231229.79999995</c:v>
                </c:pt>
                <c:pt idx="86634">
                  <c:v>974242475.29999995</c:v>
                </c:pt>
                <c:pt idx="86635">
                  <c:v>974253720.79999995</c:v>
                </c:pt>
                <c:pt idx="86636">
                  <c:v>974264966.29999995</c:v>
                </c:pt>
                <c:pt idx="86637">
                  <c:v>974276211.79999995</c:v>
                </c:pt>
                <c:pt idx="86638">
                  <c:v>974287457.29999995</c:v>
                </c:pt>
                <c:pt idx="86639">
                  <c:v>974298702.79999995</c:v>
                </c:pt>
                <c:pt idx="86640">
                  <c:v>974309948.29999995</c:v>
                </c:pt>
                <c:pt idx="86641">
                  <c:v>974321193.79999995</c:v>
                </c:pt>
                <c:pt idx="86642">
                  <c:v>974332439.29999995</c:v>
                </c:pt>
                <c:pt idx="86643">
                  <c:v>974343684.79999995</c:v>
                </c:pt>
                <c:pt idx="86644">
                  <c:v>974354930.29999995</c:v>
                </c:pt>
                <c:pt idx="86645">
                  <c:v>974366175.79999995</c:v>
                </c:pt>
                <c:pt idx="86646">
                  <c:v>974377421.29999995</c:v>
                </c:pt>
                <c:pt idx="86647">
                  <c:v>974388666.79999995</c:v>
                </c:pt>
                <c:pt idx="86648">
                  <c:v>974399912.29999995</c:v>
                </c:pt>
                <c:pt idx="86649">
                  <c:v>974411157.79999995</c:v>
                </c:pt>
                <c:pt idx="86650">
                  <c:v>974422403.29999995</c:v>
                </c:pt>
                <c:pt idx="86651">
                  <c:v>974433648.79999995</c:v>
                </c:pt>
                <c:pt idx="86652">
                  <c:v>974444894.29999995</c:v>
                </c:pt>
                <c:pt idx="86653">
                  <c:v>974456139.79999995</c:v>
                </c:pt>
                <c:pt idx="86654">
                  <c:v>974467385.29999995</c:v>
                </c:pt>
                <c:pt idx="86655">
                  <c:v>974478630.79999995</c:v>
                </c:pt>
                <c:pt idx="86656">
                  <c:v>974489876.29999995</c:v>
                </c:pt>
                <c:pt idx="86657">
                  <c:v>974501121.79999995</c:v>
                </c:pt>
                <c:pt idx="86658">
                  <c:v>974512367.29999995</c:v>
                </c:pt>
                <c:pt idx="86659">
                  <c:v>974523612.79999995</c:v>
                </c:pt>
                <c:pt idx="86660">
                  <c:v>974534858.20000005</c:v>
                </c:pt>
                <c:pt idx="86661">
                  <c:v>974546103.70000005</c:v>
                </c:pt>
                <c:pt idx="86662">
                  <c:v>974557349.20000005</c:v>
                </c:pt>
                <c:pt idx="86663">
                  <c:v>974568594.70000005</c:v>
                </c:pt>
                <c:pt idx="86664">
                  <c:v>974579840.20000005</c:v>
                </c:pt>
                <c:pt idx="86665">
                  <c:v>974591085.70000005</c:v>
                </c:pt>
                <c:pt idx="86666">
                  <c:v>974602331.20000005</c:v>
                </c:pt>
                <c:pt idx="86667">
                  <c:v>974613576.70000005</c:v>
                </c:pt>
                <c:pt idx="86668">
                  <c:v>974624822.20000005</c:v>
                </c:pt>
                <c:pt idx="86669">
                  <c:v>974636067.70000005</c:v>
                </c:pt>
                <c:pt idx="86670">
                  <c:v>974647313.20000005</c:v>
                </c:pt>
                <c:pt idx="86671">
                  <c:v>974658558.70000005</c:v>
                </c:pt>
                <c:pt idx="86672">
                  <c:v>974669804.20000005</c:v>
                </c:pt>
                <c:pt idx="86673">
                  <c:v>974681049.70000005</c:v>
                </c:pt>
                <c:pt idx="86674">
                  <c:v>974692295.20000005</c:v>
                </c:pt>
                <c:pt idx="86675">
                  <c:v>974703540.70000005</c:v>
                </c:pt>
                <c:pt idx="86676">
                  <c:v>974714786.20000005</c:v>
                </c:pt>
                <c:pt idx="86677">
                  <c:v>974726031.70000005</c:v>
                </c:pt>
                <c:pt idx="86678">
                  <c:v>974737277.20000005</c:v>
                </c:pt>
                <c:pt idx="86679">
                  <c:v>974748522.70000005</c:v>
                </c:pt>
                <c:pt idx="86680">
                  <c:v>974759768.20000005</c:v>
                </c:pt>
                <c:pt idx="86681">
                  <c:v>974771013.70000005</c:v>
                </c:pt>
                <c:pt idx="86682">
                  <c:v>974782259.20000005</c:v>
                </c:pt>
                <c:pt idx="86683">
                  <c:v>974793504.70000005</c:v>
                </c:pt>
                <c:pt idx="86684">
                  <c:v>974804750.20000005</c:v>
                </c:pt>
                <c:pt idx="86685">
                  <c:v>974815995.70000005</c:v>
                </c:pt>
                <c:pt idx="86686">
                  <c:v>974827241.20000005</c:v>
                </c:pt>
                <c:pt idx="86687">
                  <c:v>974838486.70000005</c:v>
                </c:pt>
                <c:pt idx="86688">
                  <c:v>974849732.20000005</c:v>
                </c:pt>
                <c:pt idx="86689">
                  <c:v>974860977.70000005</c:v>
                </c:pt>
                <c:pt idx="86690">
                  <c:v>974872223.20000005</c:v>
                </c:pt>
                <c:pt idx="86691">
                  <c:v>974883468.70000005</c:v>
                </c:pt>
                <c:pt idx="86692">
                  <c:v>974894714.20000005</c:v>
                </c:pt>
                <c:pt idx="86693">
                  <c:v>974905959.70000005</c:v>
                </c:pt>
                <c:pt idx="86694">
                  <c:v>974917205.20000005</c:v>
                </c:pt>
                <c:pt idx="86695">
                  <c:v>974928450.70000005</c:v>
                </c:pt>
                <c:pt idx="86696">
                  <c:v>974939696.20000005</c:v>
                </c:pt>
                <c:pt idx="86697">
                  <c:v>974950941.70000005</c:v>
                </c:pt>
                <c:pt idx="86698">
                  <c:v>974962187.20000005</c:v>
                </c:pt>
                <c:pt idx="86699">
                  <c:v>974973432.70000005</c:v>
                </c:pt>
                <c:pt idx="86700">
                  <c:v>974984678.20000005</c:v>
                </c:pt>
                <c:pt idx="86701">
                  <c:v>974995923.70000005</c:v>
                </c:pt>
                <c:pt idx="86702">
                  <c:v>975007169.20000005</c:v>
                </c:pt>
                <c:pt idx="86703">
                  <c:v>975018414.70000005</c:v>
                </c:pt>
                <c:pt idx="86704">
                  <c:v>975029660.20000005</c:v>
                </c:pt>
                <c:pt idx="86705">
                  <c:v>975040905.70000005</c:v>
                </c:pt>
                <c:pt idx="86706">
                  <c:v>975052151.20000005</c:v>
                </c:pt>
                <c:pt idx="86707">
                  <c:v>975063396.70000005</c:v>
                </c:pt>
                <c:pt idx="86708">
                  <c:v>975074642.20000005</c:v>
                </c:pt>
                <c:pt idx="86709">
                  <c:v>975085887.70000005</c:v>
                </c:pt>
                <c:pt idx="86710">
                  <c:v>975097133.20000005</c:v>
                </c:pt>
                <c:pt idx="86711">
                  <c:v>975108378.60000002</c:v>
                </c:pt>
                <c:pt idx="86712">
                  <c:v>975119624.10000002</c:v>
                </c:pt>
                <c:pt idx="86713">
                  <c:v>975130869.60000002</c:v>
                </c:pt>
                <c:pt idx="86714">
                  <c:v>975142115.10000002</c:v>
                </c:pt>
                <c:pt idx="86715">
                  <c:v>975153360.60000002</c:v>
                </c:pt>
                <c:pt idx="86716">
                  <c:v>975164606.10000002</c:v>
                </c:pt>
                <c:pt idx="86717">
                  <c:v>975175851.60000002</c:v>
                </c:pt>
                <c:pt idx="86718">
                  <c:v>975187097.10000002</c:v>
                </c:pt>
                <c:pt idx="86719">
                  <c:v>975198342.60000002</c:v>
                </c:pt>
                <c:pt idx="86720">
                  <c:v>975209588.10000002</c:v>
                </c:pt>
                <c:pt idx="86721">
                  <c:v>975220833.60000002</c:v>
                </c:pt>
                <c:pt idx="86722">
                  <c:v>975232079.10000002</c:v>
                </c:pt>
                <c:pt idx="86723">
                  <c:v>975243324.60000002</c:v>
                </c:pt>
                <c:pt idx="86724">
                  <c:v>975254570.10000002</c:v>
                </c:pt>
                <c:pt idx="86725">
                  <c:v>975265815.60000002</c:v>
                </c:pt>
                <c:pt idx="86726">
                  <c:v>975277061.10000002</c:v>
                </c:pt>
                <c:pt idx="86727">
                  <c:v>975288306.60000002</c:v>
                </c:pt>
                <c:pt idx="86728">
                  <c:v>975299552.10000002</c:v>
                </c:pt>
                <c:pt idx="86729">
                  <c:v>975310797.60000002</c:v>
                </c:pt>
                <c:pt idx="86730">
                  <c:v>975322043.10000002</c:v>
                </c:pt>
                <c:pt idx="86731">
                  <c:v>975333288.60000002</c:v>
                </c:pt>
                <c:pt idx="86732">
                  <c:v>975344534.10000002</c:v>
                </c:pt>
                <c:pt idx="86733">
                  <c:v>975355779.60000002</c:v>
                </c:pt>
                <c:pt idx="86734">
                  <c:v>975367025.10000002</c:v>
                </c:pt>
                <c:pt idx="86735">
                  <c:v>975378270.60000002</c:v>
                </c:pt>
                <c:pt idx="86736">
                  <c:v>975389516.10000002</c:v>
                </c:pt>
                <c:pt idx="86737">
                  <c:v>975400761.60000002</c:v>
                </c:pt>
                <c:pt idx="86738">
                  <c:v>975412007.10000002</c:v>
                </c:pt>
                <c:pt idx="86739">
                  <c:v>975423252.60000002</c:v>
                </c:pt>
                <c:pt idx="86740">
                  <c:v>975434498.10000002</c:v>
                </c:pt>
                <c:pt idx="86741">
                  <c:v>975445743.60000002</c:v>
                </c:pt>
                <c:pt idx="86742">
                  <c:v>975456989.10000002</c:v>
                </c:pt>
                <c:pt idx="86743">
                  <c:v>975468234.60000002</c:v>
                </c:pt>
                <c:pt idx="86744">
                  <c:v>975479480.10000002</c:v>
                </c:pt>
                <c:pt idx="86745">
                  <c:v>975490725.60000002</c:v>
                </c:pt>
                <c:pt idx="86746">
                  <c:v>975501971.10000002</c:v>
                </c:pt>
                <c:pt idx="86747">
                  <c:v>975513216.60000002</c:v>
                </c:pt>
                <c:pt idx="86748">
                  <c:v>975524462.10000002</c:v>
                </c:pt>
                <c:pt idx="86749">
                  <c:v>975535707.60000002</c:v>
                </c:pt>
                <c:pt idx="86750">
                  <c:v>975546953.10000002</c:v>
                </c:pt>
                <c:pt idx="86751">
                  <c:v>975558198.60000002</c:v>
                </c:pt>
                <c:pt idx="86752">
                  <c:v>975569444.10000002</c:v>
                </c:pt>
                <c:pt idx="86753">
                  <c:v>975580689.60000002</c:v>
                </c:pt>
                <c:pt idx="86754">
                  <c:v>975591935.10000002</c:v>
                </c:pt>
                <c:pt idx="86755">
                  <c:v>975603180.60000002</c:v>
                </c:pt>
                <c:pt idx="86756">
                  <c:v>975614426.10000002</c:v>
                </c:pt>
                <c:pt idx="86757">
                  <c:v>975625671.60000002</c:v>
                </c:pt>
                <c:pt idx="86758">
                  <c:v>975636917.10000002</c:v>
                </c:pt>
                <c:pt idx="86759">
                  <c:v>975648162.60000002</c:v>
                </c:pt>
                <c:pt idx="86760">
                  <c:v>975659408.10000002</c:v>
                </c:pt>
                <c:pt idx="86761">
                  <c:v>975670653.5</c:v>
                </c:pt>
                <c:pt idx="86762">
                  <c:v>975681899</c:v>
                </c:pt>
                <c:pt idx="86763">
                  <c:v>975693144.5</c:v>
                </c:pt>
                <c:pt idx="86764">
                  <c:v>975704390</c:v>
                </c:pt>
                <c:pt idx="86765">
                  <c:v>975715635.5</c:v>
                </c:pt>
                <c:pt idx="86766">
                  <c:v>975726881</c:v>
                </c:pt>
                <c:pt idx="86767">
                  <c:v>975738126.5</c:v>
                </c:pt>
                <c:pt idx="86768">
                  <c:v>975749372</c:v>
                </c:pt>
                <c:pt idx="86769">
                  <c:v>975760617.5</c:v>
                </c:pt>
                <c:pt idx="86770">
                  <c:v>975771863</c:v>
                </c:pt>
                <c:pt idx="86771">
                  <c:v>975783108.5</c:v>
                </c:pt>
                <c:pt idx="86772">
                  <c:v>975794354</c:v>
                </c:pt>
                <c:pt idx="86773">
                  <c:v>975805599.5</c:v>
                </c:pt>
                <c:pt idx="86774">
                  <c:v>975816845</c:v>
                </c:pt>
                <c:pt idx="86775">
                  <c:v>975828090.5</c:v>
                </c:pt>
                <c:pt idx="86776">
                  <c:v>975839336</c:v>
                </c:pt>
                <c:pt idx="86777">
                  <c:v>975850581.5</c:v>
                </c:pt>
                <c:pt idx="86778">
                  <c:v>975861827</c:v>
                </c:pt>
                <c:pt idx="86779">
                  <c:v>975873072.5</c:v>
                </c:pt>
                <c:pt idx="86780">
                  <c:v>975884318</c:v>
                </c:pt>
                <c:pt idx="86781">
                  <c:v>975895563.5</c:v>
                </c:pt>
                <c:pt idx="86782">
                  <c:v>975906809</c:v>
                </c:pt>
                <c:pt idx="86783">
                  <c:v>975918054.5</c:v>
                </c:pt>
                <c:pt idx="86784">
                  <c:v>975929300</c:v>
                </c:pt>
                <c:pt idx="86785">
                  <c:v>975940545.5</c:v>
                </c:pt>
                <c:pt idx="86786">
                  <c:v>975951791</c:v>
                </c:pt>
                <c:pt idx="86787">
                  <c:v>975963036.5</c:v>
                </c:pt>
                <c:pt idx="86788">
                  <c:v>975974282</c:v>
                </c:pt>
                <c:pt idx="86789">
                  <c:v>975985527.5</c:v>
                </c:pt>
                <c:pt idx="86790">
                  <c:v>975996773</c:v>
                </c:pt>
                <c:pt idx="86791">
                  <c:v>976008018.5</c:v>
                </c:pt>
                <c:pt idx="86792">
                  <c:v>976019264</c:v>
                </c:pt>
                <c:pt idx="86793">
                  <c:v>976030509.5</c:v>
                </c:pt>
                <c:pt idx="86794">
                  <c:v>976041755</c:v>
                </c:pt>
                <c:pt idx="86795">
                  <c:v>976053000.5</c:v>
                </c:pt>
                <c:pt idx="86796">
                  <c:v>976064246</c:v>
                </c:pt>
                <c:pt idx="86797">
                  <c:v>976075491.5</c:v>
                </c:pt>
                <c:pt idx="86798">
                  <c:v>976086737</c:v>
                </c:pt>
                <c:pt idx="86799">
                  <c:v>976097982.5</c:v>
                </c:pt>
                <c:pt idx="86800">
                  <c:v>976109228</c:v>
                </c:pt>
                <c:pt idx="86801">
                  <c:v>976120473.5</c:v>
                </c:pt>
                <c:pt idx="86802">
                  <c:v>976131719</c:v>
                </c:pt>
                <c:pt idx="86803">
                  <c:v>976142964.5</c:v>
                </c:pt>
                <c:pt idx="86804">
                  <c:v>976154210</c:v>
                </c:pt>
                <c:pt idx="86805">
                  <c:v>976165455.5</c:v>
                </c:pt>
                <c:pt idx="86806">
                  <c:v>976176701</c:v>
                </c:pt>
                <c:pt idx="86807">
                  <c:v>976187946.5</c:v>
                </c:pt>
                <c:pt idx="86808">
                  <c:v>976199192</c:v>
                </c:pt>
                <c:pt idx="86809">
                  <c:v>976210437.5</c:v>
                </c:pt>
                <c:pt idx="86810">
                  <c:v>976221683</c:v>
                </c:pt>
                <c:pt idx="86811">
                  <c:v>976232928.5</c:v>
                </c:pt>
                <c:pt idx="86812">
                  <c:v>976244173.89999998</c:v>
                </c:pt>
                <c:pt idx="86813">
                  <c:v>976255419.39999998</c:v>
                </c:pt>
                <c:pt idx="86814">
                  <c:v>976266664.89999998</c:v>
                </c:pt>
                <c:pt idx="86815">
                  <c:v>976277910.39999998</c:v>
                </c:pt>
                <c:pt idx="86816">
                  <c:v>976289155.89999998</c:v>
                </c:pt>
                <c:pt idx="86817">
                  <c:v>976300401.39999998</c:v>
                </c:pt>
                <c:pt idx="86818">
                  <c:v>976311646.89999998</c:v>
                </c:pt>
                <c:pt idx="86819">
                  <c:v>976322892.39999998</c:v>
                </c:pt>
                <c:pt idx="86820">
                  <c:v>976334137.89999998</c:v>
                </c:pt>
                <c:pt idx="86821">
                  <c:v>976345383.39999998</c:v>
                </c:pt>
                <c:pt idx="86822">
                  <c:v>976356628.89999998</c:v>
                </c:pt>
                <c:pt idx="86823">
                  <c:v>976367874.39999998</c:v>
                </c:pt>
                <c:pt idx="86824">
                  <c:v>976379119.89999998</c:v>
                </c:pt>
                <c:pt idx="86825">
                  <c:v>976390365.39999998</c:v>
                </c:pt>
                <c:pt idx="86826">
                  <c:v>976401610.89999998</c:v>
                </c:pt>
                <c:pt idx="86827">
                  <c:v>976412856.39999998</c:v>
                </c:pt>
                <c:pt idx="86828">
                  <c:v>976424101.89999998</c:v>
                </c:pt>
                <c:pt idx="86829">
                  <c:v>976435347.39999998</c:v>
                </c:pt>
                <c:pt idx="86830">
                  <c:v>976446592.89999998</c:v>
                </c:pt>
                <c:pt idx="86831">
                  <c:v>976457838.39999998</c:v>
                </c:pt>
                <c:pt idx="86832">
                  <c:v>976469083.89999998</c:v>
                </c:pt>
                <c:pt idx="86833">
                  <c:v>976480329.39999998</c:v>
                </c:pt>
                <c:pt idx="86834">
                  <c:v>976491574.89999998</c:v>
                </c:pt>
                <c:pt idx="86835">
                  <c:v>976502820.39999998</c:v>
                </c:pt>
                <c:pt idx="86836">
                  <c:v>976514065.89999998</c:v>
                </c:pt>
                <c:pt idx="86837">
                  <c:v>976525311.39999998</c:v>
                </c:pt>
                <c:pt idx="86838">
                  <c:v>976536556.89999998</c:v>
                </c:pt>
                <c:pt idx="86839">
                  <c:v>976547802.39999998</c:v>
                </c:pt>
                <c:pt idx="86840">
                  <c:v>976559047.89999998</c:v>
                </c:pt>
                <c:pt idx="86841">
                  <c:v>976570293.39999998</c:v>
                </c:pt>
                <c:pt idx="86842">
                  <c:v>976581538.89999998</c:v>
                </c:pt>
                <c:pt idx="86843">
                  <c:v>976592784.39999998</c:v>
                </c:pt>
                <c:pt idx="86844">
                  <c:v>976604029.89999998</c:v>
                </c:pt>
                <c:pt idx="86845">
                  <c:v>976615275.39999998</c:v>
                </c:pt>
                <c:pt idx="86846">
                  <c:v>976626520.89999998</c:v>
                </c:pt>
                <c:pt idx="86847">
                  <c:v>976637766.39999998</c:v>
                </c:pt>
                <c:pt idx="86848">
                  <c:v>976649011.89999998</c:v>
                </c:pt>
                <c:pt idx="86849">
                  <c:v>976660257.39999998</c:v>
                </c:pt>
                <c:pt idx="86850">
                  <c:v>976671502.89999998</c:v>
                </c:pt>
                <c:pt idx="86851">
                  <c:v>976682748.39999998</c:v>
                </c:pt>
                <c:pt idx="86852">
                  <c:v>976693993.89999998</c:v>
                </c:pt>
                <c:pt idx="86853">
                  <c:v>976705239.39999998</c:v>
                </c:pt>
                <c:pt idx="86854">
                  <c:v>976716484.89999998</c:v>
                </c:pt>
                <c:pt idx="86855">
                  <c:v>976727730.39999998</c:v>
                </c:pt>
                <c:pt idx="86856">
                  <c:v>976738975.89999998</c:v>
                </c:pt>
                <c:pt idx="86857">
                  <c:v>976750221.39999998</c:v>
                </c:pt>
                <c:pt idx="86858">
                  <c:v>976761466.89999998</c:v>
                </c:pt>
                <c:pt idx="86859">
                  <c:v>976772712.39999998</c:v>
                </c:pt>
                <c:pt idx="86860">
                  <c:v>976783957.89999998</c:v>
                </c:pt>
                <c:pt idx="86861">
                  <c:v>976795203.39999998</c:v>
                </c:pt>
                <c:pt idx="86862">
                  <c:v>976806448.79999995</c:v>
                </c:pt>
                <c:pt idx="86863">
                  <c:v>976817694.29999995</c:v>
                </c:pt>
                <c:pt idx="86864">
                  <c:v>976828939.79999995</c:v>
                </c:pt>
                <c:pt idx="86865">
                  <c:v>976840185.29999995</c:v>
                </c:pt>
                <c:pt idx="86866">
                  <c:v>976851430.79999995</c:v>
                </c:pt>
                <c:pt idx="86867">
                  <c:v>976862676.29999995</c:v>
                </c:pt>
                <c:pt idx="86868">
                  <c:v>976873921.79999995</c:v>
                </c:pt>
                <c:pt idx="86869">
                  <c:v>976885167.29999995</c:v>
                </c:pt>
                <c:pt idx="86870">
                  <c:v>976896412.79999995</c:v>
                </c:pt>
                <c:pt idx="86871">
                  <c:v>976907658.29999995</c:v>
                </c:pt>
                <c:pt idx="86872">
                  <c:v>976918903.79999995</c:v>
                </c:pt>
                <c:pt idx="86873">
                  <c:v>976930149.29999995</c:v>
                </c:pt>
                <c:pt idx="86874">
                  <c:v>976941394.79999995</c:v>
                </c:pt>
                <c:pt idx="86875">
                  <c:v>976952640.29999995</c:v>
                </c:pt>
                <c:pt idx="86876">
                  <c:v>976963885.79999995</c:v>
                </c:pt>
                <c:pt idx="86877">
                  <c:v>976975131.29999995</c:v>
                </c:pt>
                <c:pt idx="86878">
                  <c:v>976986376.79999995</c:v>
                </c:pt>
                <c:pt idx="86879">
                  <c:v>976997622.29999995</c:v>
                </c:pt>
                <c:pt idx="86880">
                  <c:v>977008867.79999995</c:v>
                </c:pt>
                <c:pt idx="86881">
                  <c:v>977020113.29999995</c:v>
                </c:pt>
                <c:pt idx="86882">
                  <c:v>977031358.79999995</c:v>
                </c:pt>
                <c:pt idx="86883">
                  <c:v>977042604.29999995</c:v>
                </c:pt>
                <c:pt idx="86884">
                  <c:v>977053849.79999995</c:v>
                </c:pt>
                <c:pt idx="86885">
                  <c:v>977065095.29999995</c:v>
                </c:pt>
                <c:pt idx="86886">
                  <c:v>977076340.79999995</c:v>
                </c:pt>
                <c:pt idx="86887">
                  <c:v>977087586.29999995</c:v>
                </c:pt>
                <c:pt idx="86888">
                  <c:v>977098831.79999995</c:v>
                </c:pt>
                <c:pt idx="86889">
                  <c:v>977110077.29999995</c:v>
                </c:pt>
                <c:pt idx="86890">
                  <c:v>977121322.79999995</c:v>
                </c:pt>
                <c:pt idx="86891">
                  <c:v>977132568.29999995</c:v>
                </c:pt>
                <c:pt idx="86892">
                  <c:v>977143813.79999995</c:v>
                </c:pt>
                <c:pt idx="86893">
                  <c:v>977155059.29999995</c:v>
                </c:pt>
                <c:pt idx="86894">
                  <c:v>977166304.79999995</c:v>
                </c:pt>
                <c:pt idx="86895">
                  <c:v>977177550.29999995</c:v>
                </c:pt>
                <c:pt idx="86896">
                  <c:v>977188795.79999995</c:v>
                </c:pt>
                <c:pt idx="86897">
                  <c:v>977200041.29999995</c:v>
                </c:pt>
                <c:pt idx="86898">
                  <c:v>977211286.79999995</c:v>
                </c:pt>
                <c:pt idx="86899">
                  <c:v>977222532.29999995</c:v>
                </c:pt>
                <c:pt idx="86900">
                  <c:v>977233777.79999995</c:v>
                </c:pt>
                <c:pt idx="86901">
                  <c:v>977245023.29999995</c:v>
                </c:pt>
                <c:pt idx="86902">
                  <c:v>977256268.79999995</c:v>
                </c:pt>
                <c:pt idx="86903">
                  <c:v>977267514.29999995</c:v>
                </c:pt>
                <c:pt idx="86904">
                  <c:v>977278759.79999995</c:v>
                </c:pt>
                <c:pt idx="86905">
                  <c:v>977290005.29999995</c:v>
                </c:pt>
                <c:pt idx="86906">
                  <c:v>977301250.79999995</c:v>
                </c:pt>
                <c:pt idx="86907">
                  <c:v>977312496.29999995</c:v>
                </c:pt>
                <c:pt idx="86908">
                  <c:v>977323741.79999995</c:v>
                </c:pt>
                <c:pt idx="86909">
                  <c:v>977334987.29999995</c:v>
                </c:pt>
                <c:pt idx="86910">
                  <c:v>977346232.79999995</c:v>
                </c:pt>
                <c:pt idx="86911">
                  <c:v>977357478.29999995</c:v>
                </c:pt>
                <c:pt idx="86912">
                  <c:v>977368723.79999995</c:v>
                </c:pt>
                <c:pt idx="86913">
                  <c:v>977379969.20000005</c:v>
                </c:pt>
                <c:pt idx="86914">
                  <c:v>977391214.70000005</c:v>
                </c:pt>
                <c:pt idx="86915">
                  <c:v>977402460.20000005</c:v>
                </c:pt>
                <c:pt idx="86916">
                  <c:v>977413705.70000005</c:v>
                </c:pt>
                <c:pt idx="86917">
                  <c:v>977424951.20000005</c:v>
                </c:pt>
                <c:pt idx="86918">
                  <c:v>977436196.70000005</c:v>
                </c:pt>
                <c:pt idx="86919">
                  <c:v>977447442.20000005</c:v>
                </c:pt>
                <c:pt idx="86920">
                  <c:v>977458687.70000005</c:v>
                </c:pt>
                <c:pt idx="86921">
                  <c:v>977469933.20000005</c:v>
                </c:pt>
                <c:pt idx="86922">
                  <c:v>977481178.70000005</c:v>
                </c:pt>
                <c:pt idx="86923">
                  <c:v>977492424.20000005</c:v>
                </c:pt>
                <c:pt idx="86924">
                  <c:v>977503669.70000005</c:v>
                </c:pt>
                <c:pt idx="86925">
                  <c:v>977514915.20000005</c:v>
                </c:pt>
                <c:pt idx="86926">
                  <c:v>977526160.70000005</c:v>
                </c:pt>
                <c:pt idx="86927">
                  <c:v>977537406.20000005</c:v>
                </c:pt>
                <c:pt idx="86928">
                  <c:v>977548651.70000005</c:v>
                </c:pt>
                <c:pt idx="86929">
                  <c:v>977559897.20000005</c:v>
                </c:pt>
                <c:pt idx="86930">
                  <c:v>977571142.70000005</c:v>
                </c:pt>
                <c:pt idx="86931">
                  <c:v>977582388.20000005</c:v>
                </c:pt>
                <c:pt idx="86932">
                  <c:v>977593633.70000005</c:v>
                </c:pt>
                <c:pt idx="86933">
                  <c:v>977604879.20000005</c:v>
                </c:pt>
                <c:pt idx="86934">
                  <c:v>977616124.70000005</c:v>
                </c:pt>
                <c:pt idx="86935">
                  <c:v>977627370.20000005</c:v>
                </c:pt>
                <c:pt idx="86936">
                  <c:v>977638615.70000005</c:v>
                </c:pt>
                <c:pt idx="86937">
                  <c:v>977649861.20000005</c:v>
                </c:pt>
                <c:pt idx="86938">
                  <c:v>977661106.70000005</c:v>
                </c:pt>
                <c:pt idx="86939">
                  <c:v>977672352.20000005</c:v>
                </c:pt>
                <c:pt idx="86940">
                  <c:v>977683597.70000005</c:v>
                </c:pt>
                <c:pt idx="86941">
                  <c:v>977694843.20000005</c:v>
                </c:pt>
                <c:pt idx="86942">
                  <c:v>977706088.70000005</c:v>
                </c:pt>
                <c:pt idx="86943">
                  <c:v>977717334.20000005</c:v>
                </c:pt>
                <c:pt idx="86944">
                  <c:v>977728579.70000005</c:v>
                </c:pt>
                <c:pt idx="86945">
                  <c:v>977739825.20000005</c:v>
                </c:pt>
                <c:pt idx="86946">
                  <c:v>977751070.70000005</c:v>
                </c:pt>
                <c:pt idx="86947">
                  <c:v>977762316.20000005</c:v>
                </c:pt>
                <c:pt idx="86948">
                  <c:v>977773561.70000005</c:v>
                </c:pt>
                <c:pt idx="86949">
                  <c:v>977784807.20000005</c:v>
                </c:pt>
                <c:pt idx="86950">
                  <c:v>977796052.70000005</c:v>
                </c:pt>
                <c:pt idx="86951">
                  <c:v>977807298.20000005</c:v>
                </c:pt>
                <c:pt idx="86952">
                  <c:v>977818543.70000005</c:v>
                </c:pt>
                <c:pt idx="86953">
                  <c:v>977829789.20000005</c:v>
                </c:pt>
                <c:pt idx="86954">
                  <c:v>977841034.70000005</c:v>
                </c:pt>
                <c:pt idx="86955">
                  <c:v>977852280.20000005</c:v>
                </c:pt>
                <c:pt idx="86956">
                  <c:v>977863525.70000005</c:v>
                </c:pt>
                <c:pt idx="86957">
                  <c:v>977874771.20000005</c:v>
                </c:pt>
                <c:pt idx="86958">
                  <c:v>977886016.70000005</c:v>
                </c:pt>
                <c:pt idx="86959">
                  <c:v>977897262.20000005</c:v>
                </c:pt>
                <c:pt idx="86960">
                  <c:v>977908507.70000005</c:v>
                </c:pt>
                <c:pt idx="86961">
                  <c:v>977919753.20000005</c:v>
                </c:pt>
                <c:pt idx="86962">
                  <c:v>977930998.70000005</c:v>
                </c:pt>
                <c:pt idx="86963">
                  <c:v>977942244.10000002</c:v>
                </c:pt>
                <c:pt idx="86964">
                  <c:v>977953489.60000002</c:v>
                </c:pt>
                <c:pt idx="86965">
                  <c:v>977964735.10000002</c:v>
                </c:pt>
                <c:pt idx="86966">
                  <c:v>977975980.60000002</c:v>
                </c:pt>
                <c:pt idx="86967">
                  <c:v>977987226.10000002</c:v>
                </c:pt>
                <c:pt idx="86968">
                  <c:v>977998471.60000002</c:v>
                </c:pt>
                <c:pt idx="86969">
                  <c:v>978009717.10000002</c:v>
                </c:pt>
                <c:pt idx="86970">
                  <c:v>978020962.60000002</c:v>
                </c:pt>
                <c:pt idx="86971">
                  <c:v>978032208.10000002</c:v>
                </c:pt>
                <c:pt idx="86972">
                  <c:v>978043453.60000002</c:v>
                </c:pt>
                <c:pt idx="86973">
                  <c:v>978054699.10000002</c:v>
                </c:pt>
                <c:pt idx="86974">
                  <c:v>978065944.60000002</c:v>
                </c:pt>
                <c:pt idx="86975">
                  <c:v>978077190.10000002</c:v>
                </c:pt>
                <c:pt idx="86976">
                  <c:v>978088435.60000002</c:v>
                </c:pt>
                <c:pt idx="86977">
                  <c:v>978099681.10000002</c:v>
                </c:pt>
                <c:pt idx="86978">
                  <c:v>978110926.60000002</c:v>
                </c:pt>
                <c:pt idx="86979">
                  <c:v>978122172.10000002</c:v>
                </c:pt>
                <c:pt idx="86980">
                  <c:v>978133417.60000002</c:v>
                </c:pt>
                <c:pt idx="86981">
                  <c:v>978144663.10000002</c:v>
                </c:pt>
                <c:pt idx="86982">
                  <c:v>978155908.60000002</c:v>
                </c:pt>
                <c:pt idx="86983">
                  <c:v>978167154.10000002</c:v>
                </c:pt>
                <c:pt idx="86984">
                  <c:v>978178399.60000002</c:v>
                </c:pt>
                <c:pt idx="86985">
                  <c:v>978189645.10000002</c:v>
                </c:pt>
                <c:pt idx="86986">
                  <c:v>978200890.60000002</c:v>
                </c:pt>
                <c:pt idx="86987">
                  <c:v>978212136.10000002</c:v>
                </c:pt>
                <c:pt idx="86988">
                  <c:v>978223381.60000002</c:v>
                </c:pt>
                <c:pt idx="86989">
                  <c:v>978234627.10000002</c:v>
                </c:pt>
                <c:pt idx="86990">
                  <c:v>978245872.60000002</c:v>
                </c:pt>
                <c:pt idx="86991">
                  <c:v>978257118.10000002</c:v>
                </c:pt>
                <c:pt idx="86992">
                  <c:v>978268363.60000002</c:v>
                </c:pt>
                <c:pt idx="86993">
                  <c:v>978279609.10000002</c:v>
                </c:pt>
                <c:pt idx="86994">
                  <c:v>978290854.60000002</c:v>
                </c:pt>
                <c:pt idx="86995">
                  <c:v>978302100.10000002</c:v>
                </c:pt>
                <c:pt idx="86996">
                  <c:v>978313345.60000002</c:v>
                </c:pt>
                <c:pt idx="86997">
                  <c:v>978324591.10000002</c:v>
                </c:pt>
                <c:pt idx="86998">
                  <c:v>978335836.60000002</c:v>
                </c:pt>
                <c:pt idx="86999">
                  <c:v>978347082.10000002</c:v>
                </c:pt>
                <c:pt idx="87000">
                  <c:v>978358327.60000002</c:v>
                </c:pt>
                <c:pt idx="87001">
                  <c:v>978369573.10000002</c:v>
                </c:pt>
                <c:pt idx="87002">
                  <c:v>978380818.60000002</c:v>
                </c:pt>
                <c:pt idx="87003">
                  <c:v>978392064.10000002</c:v>
                </c:pt>
                <c:pt idx="87004">
                  <c:v>978403309.60000002</c:v>
                </c:pt>
                <c:pt idx="87005">
                  <c:v>978414555.10000002</c:v>
                </c:pt>
                <c:pt idx="87006">
                  <c:v>978425800.60000002</c:v>
                </c:pt>
                <c:pt idx="87007">
                  <c:v>978437046.10000002</c:v>
                </c:pt>
                <c:pt idx="87008">
                  <c:v>978448291.60000002</c:v>
                </c:pt>
                <c:pt idx="87009">
                  <c:v>978459537.10000002</c:v>
                </c:pt>
                <c:pt idx="87010">
                  <c:v>978470782.60000002</c:v>
                </c:pt>
                <c:pt idx="87011">
                  <c:v>978482028.10000002</c:v>
                </c:pt>
                <c:pt idx="87012">
                  <c:v>978493273.60000002</c:v>
                </c:pt>
                <c:pt idx="87013">
                  <c:v>978504519</c:v>
                </c:pt>
                <c:pt idx="87014">
                  <c:v>978515764.5</c:v>
                </c:pt>
                <c:pt idx="87015">
                  <c:v>978527010</c:v>
                </c:pt>
                <c:pt idx="87016">
                  <c:v>978538255.5</c:v>
                </c:pt>
                <c:pt idx="87017">
                  <c:v>978549501</c:v>
                </c:pt>
                <c:pt idx="87018">
                  <c:v>978560746.5</c:v>
                </c:pt>
                <c:pt idx="87019">
                  <c:v>978571992</c:v>
                </c:pt>
                <c:pt idx="87020">
                  <c:v>978583237.5</c:v>
                </c:pt>
                <c:pt idx="87021">
                  <c:v>978594483</c:v>
                </c:pt>
                <c:pt idx="87022">
                  <c:v>978605728.5</c:v>
                </c:pt>
                <c:pt idx="87023">
                  <c:v>978616974</c:v>
                </c:pt>
                <c:pt idx="87024">
                  <c:v>978628219.5</c:v>
                </c:pt>
                <c:pt idx="87025">
                  <c:v>978639465</c:v>
                </c:pt>
                <c:pt idx="87026">
                  <c:v>978650710.5</c:v>
                </c:pt>
                <c:pt idx="87027">
                  <c:v>978661956</c:v>
                </c:pt>
                <c:pt idx="87028">
                  <c:v>978673201.5</c:v>
                </c:pt>
                <c:pt idx="87029">
                  <c:v>978684447</c:v>
                </c:pt>
                <c:pt idx="87030">
                  <c:v>978695692.5</c:v>
                </c:pt>
                <c:pt idx="87031">
                  <c:v>978706938</c:v>
                </c:pt>
                <c:pt idx="87032">
                  <c:v>978718183.5</c:v>
                </c:pt>
                <c:pt idx="87033">
                  <c:v>978729429</c:v>
                </c:pt>
                <c:pt idx="87034">
                  <c:v>978740674.5</c:v>
                </c:pt>
                <c:pt idx="87035">
                  <c:v>978751920</c:v>
                </c:pt>
                <c:pt idx="87036">
                  <c:v>978763165.5</c:v>
                </c:pt>
                <c:pt idx="87037">
                  <c:v>978774411</c:v>
                </c:pt>
                <c:pt idx="87038">
                  <c:v>978785656.5</c:v>
                </c:pt>
                <c:pt idx="87039">
                  <c:v>978796902</c:v>
                </c:pt>
                <c:pt idx="87040">
                  <c:v>978808147.5</c:v>
                </c:pt>
                <c:pt idx="87041">
                  <c:v>978819393</c:v>
                </c:pt>
                <c:pt idx="87042">
                  <c:v>978830638.5</c:v>
                </c:pt>
                <c:pt idx="87043">
                  <c:v>978841884</c:v>
                </c:pt>
                <c:pt idx="87044">
                  <c:v>978853129.5</c:v>
                </c:pt>
                <c:pt idx="87045">
                  <c:v>978864375</c:v>
                </c:pt>
                <c:pt idx="87046">
                  <c:v>978875620.5</c:v>
                </c:pt>
                <c:pt idx="87047">
                  <c:v>978886866</c:v>
                </c:pt>
                <c:pt idx="87048">
                  <c:v>978898111.5</c:v>
                </c:pt>
                <c:pt idx="87049">
                  <c:v>978909357</c:v>
                </c:pt>
                <c:pt idx="87050">
                  <c:v>978920602.5</c:v>
                </c:pt>
                <c:pt idx="87051">
                  <c:v>978931848</c:v>
                </c:pt>
                <c:pt idx="87052">
                  <c:v>978943093.5</c:v>
                </c:pt>
                <c:pt idx="87053">
                  <c:v>978954339</c:v>
                </c:pt>
                <c:pt idx="87054">
                  <c:v>978965584.5</c:v>
                </c:pt>
                <c:pt idx="87055">
                  <c:v>978976830</c:v>
                </c:pt>
                <c:pt idx="87056">
                  <c:v>978988075.5</c:v>
                </c:pt>
                <c:pt idx="87057">
                  <c:v>978999321</c:v>
                </c:pt>
                <c:pt idx="87058">
                  <c:v>979010566.5</c:v>
                </c:pt>
                <c:pt idx="87059">
                  <c:v>979021812</c:v>
                </c:pt>
                <c:pt idx="87060">
                  <c:v>979033057.5</c:v>
                </c:pt>
                <c:pt idx="87061">
                  <c:v>979044303</c:v>
                </c:pt>
                <c:pt idx="87062">
                  <c:v>979055548.5</c:v>
                </c:pt>
                <c:pt idx="87063">
                  <c:v>979066794</c:v>
                </c:pt>
                <c:pt idx="87064">
                  <c:v>979078039.39999998</c:v>
                </c:pt>
                <c:pt idx="87065">
                  <c:v>979089284.89999998</c:v>
                </c:pt>
                <c:pt idx="87066">
                  <c:v>979100530.39999998</c:v>
                </c:pt>
                <c:pt idx="87067">
                  <c:v>979111775.89999998</c:v>
                </c:pt>
                <c:pt idx="87068">
                  <c:v>979123021.39999998</c:v>
                </c:pt>
                <c:pt idx="87069">
                  <c:v>979134266.89999998</c:v>
                </c:pt>
                <c:pt idx="87070">
                  <c:v>979145512.39999998</c:v>
                </c:pt>
                <c:pt idx="87071">
                  <c:v>979156757.89999998</c:v>
                </c:pt>
                <c:pt idx="87072">
                  <c:v>979168003.39999998</c:v>
                </c:pt>
                <c:pt idx="87073">
                  <c:v>979179248.89999998</c:v>
                </c:pt>
                <c:pt idx="87074">
                  <c:v>979190494.39999998</c:v>
                </c:pt>
                <c:pt idx="87075">
                  <c:v>979201739.89999998</c:v>
                </c:pt>
                <c:pt idx="87076">
                  <c:v>979212985.39999998</c:v>
                </c:pt>
                <c:pt idx="87077">
                  <c:v>979224230.89999998</c:v>
                </c:pt>
                <c:pt idx="87078">
                  <c:v>979235476.39999998</c:v>
                </c:pt>
                <c:pt idx="87079">
                  <c:v>979246721.89999998</c:v>
                </c:pt>
                <c:pt idx="87080">
                  <c:v>979257967.39999998</c:v>
                </c:pt>
                <c:pt idx="87081">
                  <c:v>979269212.89999998</c:v>
                </c:pt>
                <c:pt idx="87082">
                  <c:v>979280458.39999998</c:v>
                </c:pt>
                <c:pt idx="87083">
                  <c:v>979291703.89999998</c:v>
                </c:pt>
                <c:pt idx="87084">
                  <c:v>979302949.39999998</c:v>
                </c:pt>
                <c:pt idx="87085">
                  <c:v>979314194.89999998</c:v>
                </c:pt>
                <c:pt idx="87086">
                  <c:v>979325440.39999998</c:v>
                </c:pt>
                <c:pt idx="87087">
                  <c:v>979336685.89999998</c:v>
                </c:pt>
                <c:pt idx="87088">
                  <c:v>979347931.39999998</c:v>
                </c:pt>
                <c:pt idx="87089">
                  <c:v>979359176.89999998</c:v>
                </c:pt>
                <c:pt idx="87090">
                  <c:v>979370422.39999998</c:v>
                </c:pt>
                <c:pt idx="87091">
                  <c:v>979381667.89999998</c:v>
                </c:pt>
                <c:pt idx="87092">
                  <c:v>979392913.39999998</c:v>
                </c:pt>
                <c:pt idx="87093">
                  <c:v>979404158.89999998</c:v>
                </c:pt>
                <c:pt idx="87094">
                  <c:v>979415404.39999998</c:v>
                </c:pt>
                <c:pt idx="87095">
                  <c:v>979426649.89999998</c:v>
                </c:pt>
                <c:pt idx="87096">
                  <c:v>979437895.39999998</c:v>
                </c:pt>
                <c:pt idx="87097">
                  <c:v>979449140.89999998</c:v>
                </c:pt>
                <c:pt idx="87098">
                  <c:v>979460386.39999998</c:v>
                </c:pt>
                <c:pt idx="87099">
                  <c:v>979471631.89999998</c:v>
                </c:pt>
                <c:pt idx="87100">
                  <c:v>979482877.39999998</c:v>
                </c:pt>
                <c:pt idx="87101">
                  <c:v>979494122.89999998</c:v>
                </c:pt>
                <c:pt idx="87102">
                  <c:v>979505368.39999998</c:v>
                </c:pt>
                <c:pt idx="87103">
                  <c:v>979516613.89999998</c:v>
                </c:pt>
                <c:pt idx="87104">
                  <c:v>979527859.39999998</c:v>
                </c:pt>
                <c:pt idx="87105">
                  <c:v>979539104.89999998</c:v>
                </c:pt>
                <c:pt idx="87106">
                  <c:v>979550350.39999998</c:v>
                </c:pt>
                <c:pt idx="87107">
                  <c:v>979561595.89999998</c:v>
                </c:pt>
                <c:pt idx="87108">
                  <c:v>979572841.39999998</c:v>
                </c:pt>
                <c:pt idx="87109">
                  <c:v>979584086.89999998</c:v>
                </c:pt>
                <c:pt idx="87110">
                  <c:v>979595332.39999998</c:v>
                </c:pt>
                <c:pt idx="87111">
                  <c:v>979606577.89999998</c:v>
                </c:pt>
                <c:pt idx="87112">
                  <c:v>979617823.39999998</c:v>
                </c:pt>
                <c:pt idx="87113">
                  <c:v>979629068.89999998</c:v>
                </c:pt>
                <c:pt idx="87114">
                  <c:v>979640314.29999995</c:v>
                </c:pt>
                <c:pt idx="87115">
                  <c:v>979651559.79999995</c:v>
                </c:pt>
                <c:pt idx="87116">
                  <c:v>979662805.29999995</c:v>
                </c:pt>
                <c:pt idx="87117">
                  <c:v>979674050.79999995</c:v>
                </c:pt>
                <c:pt idx="87118">
                  <c:v>979685296.29999995</c:v>
                </c:pt>
                <c:pt idx="87119">
                  <c:v>979696541.79999995</c:v>
                </c:pt>
                <c:pt idx="87120">
                  <c:v>979707787.29999995</c:v>
                </c:pt>
                <c:pt idx="87121">
                  <c:v>979719032.79999995</c:v>
                </c:pt>
                <c:pt idx="87122">
                  <c:v>979730278.29999995</c:v>
                </c:pt>
                <c:pt idx="87123">
                  <c:v>979741523.79999995</c:v>
                </c:pt>
                <c:pt idx="87124">
                  <c:v>979752769.29999995</c:v>
                </c:pt>
                <c:pt idx="87125">
                  <c:v>979764014.79999995</c:v>
                </c:pt>
                <c:pt idx="87126">
                  <c:v>979775260.29999995</c:v>
                </c:pt>
                <c:pt idx="87127">
                  <c:v>979786505.79999995</c:v>
                </c:pt>
                <c:pt idx="87128">
                  <c:v>979797751.29999995</c:v>
                </c:pt>
                <c:pt idx="87129">
                  <c:v>979808996.79999995</c:v>
                </c:pt>
                <c:pt idx="87130">
                  <c:v>979820242.29999995</c:v>
                </c:pt>
                <c:pt idx="87131">
                  <c:v>979831487.79999995</c:v>
                </c:pt>
                <c:pt idx="87132">
                  <c:v>979842733.29999995</c:v>
                </c:pt>
                <c:pt idx="87133">
                  <c:v>979853978.79999995</c:v>
                </c:pt>
                <c:pt idx="87134">
                  <c:v>979865224.29999995</c:v>
                </c:pt>
                <c:pt idx="87135">
                  <c:v>979876469.79999995</c:v>
                </c:pt>
                <c:pt idx="87136">
                  <c:v>979887715.29999995</c:v>
                </c:pt>
                <c:pt idx="87137">
                  <c:v>979898960.79999995</c:v>
                </c:pt>
                <c:pt idx="87138">
                  <c:v>979910206.29999995</c:v>
                </c:pt>
                <c:pt idx="87139">
                  <c:v>979921451.79999995</c:v>
                </c:pt>
                <c:pt idx="87140">
                  <c:v>979932697.29999995</c:v>
                </c:pt>
                <c:pt idx="87141">
                  <c:v>979943942.79999995</c:v>
                </c:pt>
                <c:pt idx="87142">
                  <c:v>979955188.29999995</c:v>
                </c:pt>
                <c:pt idx="87143">
                  <c:v>979966433.79999995</c:v>
                </c:pt>
                <c:pt idx="87144">
                  <c:v>979977679.29999995</c:v>
                </c:pt>
                <c:pt idx="87145">
                  <c:v>979988924.79999995</c:v>
                </c:pt>
                <c:pt idx="87146">
                  <c:v>980000170.29999995</c:v>
                </c:pt>
                <c:pt idx="87147">
                  <c:v>980011415.79999995</c:v>
                </c:pt>
                <c:pt idx="87148">
                  <c:v>980022661.29999995</c:v>
                </c:pt>
                <c:pt idx="87149">
                  <c:v>980033906.79999995</c:v>
                </c:pt>
                <c:pt idx="87150">
                  <c:v>980045152.29999995</c:v>
                </c:pt>
                <c:pt idx="87151">
                  <c:v>980056397.79999995</c:v>
                </c:pt>
                <c:pt idx="87152">
                  <c:v>980067643.29999995</c:v>
                </c:pt>
                <c:pt idx="87153">
                  <c:v>980078888.79999995</c:v>
                </c:pt>
                <c:pt idx="87154">
                  <c:v>980090134.29999995</c:v>
                </c:pt>
                <c:pt idx="87155">
                  <c:v>980101379.79999995</c:v>
                </c:pt>
                <c:pt idx="87156">
                  <c:v>980112625.29999995</c:v>
                </c:pt>
                <c:pt idx="87157">
                  <c:v>980123870.79999995</c:v>
                </c:pt>
                <c:pt idx="87158">
                  <c:v>980135116.29999995</c:v>
                </c:pt>
                <c:pt idx="87159">
                  <c:v>980146361.79999995</c:v>
                </c:pt>
                <c:pt idx="87160">
                  <c:v>980157607.29999995</c:v>
                </c:pt>
                <c:pt idx="87161">
                  <c:v>980168852.79999995</c:v>
                </c:pt>
                <c:pt idx="87162">
                  <c:v>980180098.29999995</c:v>
                </c:pt>
                <c:pt idx="87163">
                  <c:v>980191343.79999995</c:v>
                </c:pt>
                <c:pt idx="87164">
                  <c:v>980202589.29999995</c:v>
                </c:pt>
                <c:pt idx="87165">
                  <c:v>980213834.70000005</c:v>
                </c:pt>
                <c:pt idx="87166">
                  <c:v>980225080.20000005</c:v>
                </c:pt>
                <c:pt idx="87167">
                  <c:v>980236325.70000005</c:v>
                </c:pt>
                <c:pt idx="87168">
                  <c:v>980247571.20000005</c:v>
                </c:pt>
                <c:pt idx="87169">
                  <c:v>980258816.70000005</c:v>
                </c:pt>
                <c:pt idx="87170">
                  <c:v>980270062.20000005</c:v>
                </c:pt>
                <c:pt idx="87171">
                  <c:v>980281307.70000005</c:v>
                </c:pt>
                <c:pt idx="87172">
                  <c:v>980292553.20000005</c:v>
                </c:pt>
                <c:pt idx="87173">
                  <c:v>980303798.70000005</c:v>
                </c:pt>
                <c:pt idx="87174">
                  <c:v>980315044.20000005</c:v>
                </c:pt>
                <c:pt idx="87175">
                  <c:v>980326289.70000005</c:v>
                </c:pt>
                <c:pt idx="87176">
                  <c:v>980337535.20000005</c:v>
                </c:pt>
                <c:pt idx="87177">
                  <c:v>980348780.70000005</c:v>
                </c:pt>
                <c:pt idx="87178">
                  <c:v>980360026.20000005</c:v>
                </c:pt>
                <c:pt idx="87179">
                  <c:v>980371271.70000005</c:v>
                </c:pt>
                <c:pt idx="87180">
                  <c:v>980382517.20000005</c:v>
                </c:pt>
                <c:pt idx="87181">
                  <c:v>980393762.70000005</c:v>
                </c:pt>
                <c:pt idx="87182">
                  <c:v>980405008.20000005</c:v>
                </c:pt>
                <c:pt idx="87183">
                  <c:v>980416253.70000005</c:v>
                </c:pt>
                <c:pt idx="87184">
                  <c:v>980427499.20000005</c:v>
                </c:pt>
                <c:pt idx="87185">
                  <c:v>980438744.70000005</c:v>
                </c:pt>
                <c:pt idx="87186">
                  <c:v>980449990.20000005</c:v>
                </c:pt>
                <c:pt idx="87187">
                  <c:v>980461235.70000005</c:v>
                </c:pt>
                <c:pt idx="87188">
                  <c:v>980472481.20000005</c:v>
                </c:pt>
                <c:pt idx="87189">
                  <c:v>980483726.70000005</c:v>
                </c:pt>
                <c:pt idx="87190">
                  <c:v>980494972.20000005</c:v>
                </c:pt>
                <c:pt idx="87191">
                  <c:v>980506217.70000005</c:v>
                </c:pt>
                <c:pt idx="87192">
                  <c:v>980517463.20000005</c:v>
                </c:pt>
                <c:pt idx="87193">
                  <c:v>980528708.70000005</c:v>
                </c:pt>
                <c:pt idx="87194">
                  <c:v>980539954.20000005</c:v>
                </c:pt>
                <c:pt idx="87195">
                  <c:v>980551199.70000005</c:v>
                </c:pt>
                <c:pt idx="87196">
                  <c:v>980562445.20000005</c:v>
                </c:pt>
                <c:pt idx="87197">
                  <c:v>980573690.70000005</c:v>
                </c:pt>
                <c:pt idx="87198">
                  <c:v>980584936.20000005</c:v>
                </c:pt>
                <c:pt idx="87199">
                  <c:v>980596181.70000005</c:v>
                </c:pt>
                <c:pt idx="87200">
                  <c:v>980607427.20000005</c:v>
                </c:pt>
                <c:pt idx="87201">
                  <c:v>980618672.70000005</c:v>
                </c:pt>
                <c:pt idx="87202">
                  <c:v>980629918.20000005</c:v>
                </c:pt>
                <c:pt idx="87203">
                  <c:v>980641163.70000005</c:v>
                </c:pt>
                <c:pt idx="87204">
                  <c:v>980652409.20000005</c:v>
                </c:pt>
                <c:pt idx="87205">
                  <c:v>980663654.70000005</c:v>
                </c:pt>
                <c:pt idx="87206">
                  <c:v>980674900.20000005</c:v>
                </c:pt>
                <c:pt idx="87207">
                  <c:v>980686145.70000005</c:v>
                </c:pt>
                <c:pt idx="87208">
                  <c:v>980697391.20000005</c:v>
                </c:pt>
                <c:pt idx="87209">
                  <c:v>980708636.70000005</c:v>
                </c:pt>
                <c:pt idx="87210">
                  <c:v>980719882.20000005</c:v>
                </c:pt>
                <c:pt idx="87211">
                  <c:v>980731127.70000005</c:v>
                </c:pt>
                <c:pt idx="87212">
                  <c:v>980742373.20000005</c:v>
                </c:pt>
                <c:pt idx="87213">
                  <c:v>980753618.70000005</c:v>
                </c:pt>
                <c:pt idx="87214">
                  <c:v>980764864.20000005</c:v>
                </c:pt>
                <c:pt idx="87215">
                  <c:v>980776109.60000002</c:v>
                </c:pt>
                <c:pt idx="87216">
                  <c:v>980787355.10000002</c:v>
                </c:pt>
                <c:pt idx="87217">
                  <c:v>980798600.60000002</c:v>
                </c:pt>
                <c:pt idx="87218">
                  <c:v>980809846.10000002</c:v>
                </c:pt>
                <c:pt idx="87219">
                  <c:v>980821091.60000002</c:v>
                </c:pt>
                <c:pt idx="87220">
                  <c:v>980832337.10000002</c:v>
                </c:pt>
                <c:pt idx="87221">
                  <c:v>980843582.60000002</c:v>
                </c:pt>
                <c:pt idx="87222">
                  <c:v>980854828.10000002</c:v>
                </c:pt>
                <c:pt idx="87223">
                  <c:v>980866073.60000002</c:v>
                </c:pt>
                <c:pt idx="87224">
                  <c:v>980877319.10000002</c:v>
                </c:pt>
                <c:pt idx="87225">
                  <c:v>980888564.60000002</c:v>
                </c:pt>
                <c:pt idx="87226">
                  <c:v>980899810.10000002</c:v>
                </c:pt>
                <c:pt idx="87227">
                  <c:v>980911055.60000002</c:v>
                </c:pt>
                <c:pt idx="87228">
                  <c:v>980922301.10000002</c:v>
                </c:pt>
                <c:pt idx="87229">
                  <c:v>980933546.60000002</c:v>
                </c:pt>
                <c:pt idx="87230">
                  <c:v>980944792.10000002</c:v>
                </c:pt>
                <c:pt idx="87231">
                  <c:v>980956037.60000002</c:v>
                </c:pt>
                <c:pt idx="87232">
                  <c:v>980967283.10000002</c:v>
                </c:pt>
                <c:pt idx="87233">
                  <c:v>980978528.60000002</c:v>
                </c:pt>
                <c:pt idx="87234">
                  <c:v>980989774.10000002</c:v>
                </c:pt>
                <c:pt idx="87235">
                  <c:v>981001019.60000002</c:v>
                </c:pt>
                <c:pt idx="87236">
                  <c:v>981012265.10000002</c:v>
                </c:pt>
                <c:pt idx="87237">
                  <c:v>981023510.60000002</c:v>
                </c:pt>
                <c:pt idx="87238">
                  <c:v>981034756.10000002</c:v>
                </c:pt>
                <c:pt idx="87239">
                  <c:v>981046001.60000002</c:v>
                </c:pt>
                <c:pt idx="87240">
                  <c:v>981057247.10000002</c:v>
                </c:pt>
                <c:pt idx="87241">
                  <c:v>981068492.60000002</c:v>
                </c:pt>
                <c:pt idx="87242">
                  <c:v>981079738.10000002</c:v>
                </c:pt>
                <c:pt idx="87243">
                  <c:v>981090983.60000002</c:v>
                </c:pt>
                <c:pt idx="87244">
                  <c:v>981102229.10000002</c:v>
                </c:pt>
                <c:pt idx="87245">
                  <c:v>981113474.60000002</c:v>
                </c:pt>
                <c:pt idx="87246">
                  <c:v>981124720.10000002</c:v>
                </c:pt>
                <c:pt idx="87247">
                  <c:v>981135965.60000002</c:v>
                </c:pt>
                <c:pt idx="87248">
                  <c:v>981147211.10000002</c:v>
                </c:pt>
                <c:pt idx="87249">
                  <c:v>981158456.60000002</c:v>
                </c:pt>
                <c:pt idx="87250">
                  <c:v>981169702.10000002</c:v>
                </c:pt>
                <c:pt idx="87251">
                  <c:v>981180947.60000002</c:v>
                </c:pt>
                <c:pt idx="87252">
                  <c:v>981192193.10000002</c:v>
                </c:pt>
                <c:pt idx="87253">
                  <c:v>981203438.60000002</c:v>
                </c:pt>
                <c:pt idx="87254">
                  <c:v>981214684.10000002</c:v>
                </c:pt>
                <c:pt idx="87255">
                  <c:v>981225929.60000002</c:v>
                </c:pt>
                <c:pt idx="87256">
                  <c:v>981237175.10000002</c:v>
                </c:pt>
                <c:pt idx="87257">
                  <c:v>981248420.60000002</c:v>
                </c:pt>
                <c:pt idx="87258">
                  <c:v>981259666.10000002</c:v>
                </c:pt>
                <c:pt idx="87259">
                  <c:v>981270911.60000002</c:v>
                </c:pt>
                <c:pt idx="87260">
                  <c:v>981282157.10000002</c:v>
                </c:pt>
                <c:pt idx="87261">
                  <c:v>981293402.60000002</c:v>
                </c:pt>
                <c:pt idx="87262">
                  <c:v>981304648.10000002</c:v>
                </c:pt>
                <c:pt idx="87263">
                  <c:v>981315893.60000002</c:v>
                </c:pt>
                <c:pt idx="87264">
                  <c:v>981327139.10000002</c:v>
                </c:pt>
                <c:pt idx="87265">
                  <c:v>981338384.60000002</c:v>
                </c:pt>
                <c:pt idx="87266">
                  <c:v>981349630</c:v>
                </c:pt>
                <c:pt idx="87267">
                  <c:v>981360875.5</c:v>
                </c:pt>
                <c:pt idx="87268">
                  <c:v>981372121</c:v>
                </c:pt>
                <c:pt idx="87269">
                  <c:v>981383366.5</c:v>
                </c:pt>
                <c:pt idx="87270">
                  <c:v>981394612</c:v>
                </c:pt>
                <c:pt idx="87271">
                  <c:v>981405857.5</c:v>
                </c:pt>
                <c:pt idx="87272">
                  <c:v>981417103</c:v>
                </c:pt>
                <c:pt idx="87273">
                  <c:v>981428348.5</c:v>
                </c:pt>
                <c:pt idx="87274">
                  <c:v>981439594</c:v>
                </c:pt>
                <c:pt idx="87275">
                  <c:v>981450839.5</c:v>
                </c:pt>
                <c:pt idx="87276">
                  <c:v>981462085</c:v>
                </c:pt>
                <c:pt idx="87277">
                  <c:v>981473330.5</c:v>
                </c:pt>
                <c:pt idx="87278">
                  <c:v>981484576</c:v>
                </c:pt>
                <c:pt idx="87279">
                  <c:v>981495821.5</c:v>
                </c:pt>
                <c:pt idx="87280">
                  <c:v>981507067</c:v>
                </c:pt>
                <c:pt idx="87281">
                  <c:v>981518312.5</c:v>
                </c:pt>
                <c:pt idx="87282">
                  <c:v>981529558</c:v>
                </c:pt>
                <c:pt idx="87283">
                  <c:v>981540803.5</c:v>
                </c:pt>
                <c:pt idx="87284">
                  <c:v>981552049</c:v>
                </c:pt>
                <c:pt idx="87285">
                  <c:v>981563294.5</c:v>
                </c:pt>
                <c:pt idx="87286">
                  <c:v>981574540</c:v>
                </c:pt>
                <c:pt idx="87287">
                  <c:v>981585785.5</c:v>
                </c:pt>
                <c:pt idx="87288">
                  <c:v>981597031</c:v>
                </c:pt>
                <c:pt idx="87289">
                  <c:v>981608276.5</c:v>
                </c:pt>
                <c:pt idx="87290">
                  <c:v>981619522</c:v>
                </c:pt>
                <c:pt idx="87291">
                  <c:v>981630767.5</c:v>
                </c:pt>
                <c:pt idx="87292">
                  <c:v>981642013</c:v>
                </c:pt>
                <c:pt idx="87293">
                  <c:v>981653258.5</c:v>
                </c:pt>
                <c:pt idx="87294">
                  <c:v>981664504</c:v>
                </c:pt>
                <c:pt idx="87295">
                  <c:v>981675749.5</c:v>
                </c:pt>
                <c:pt idx="87296">
                  <c:v>981686995</c:v>
                </c:pt>
                <c:pt idx="87297">
                  <c:v>981698240.5</c:v>
                </c:pt>
                <c:pt idx="87298">
                  <c:v>981709486</c:v>
                </c:pt>
                <c:pt idx="87299">
                  <c:v>981720731.5</c:v>
                </c:pt>
                <c:pt idx="87300">
                  <c:v>981731977</c:v>
                </c:pt>
                <c:pt idx="87301">
                  <c:v>981743222.5</c:v>
                </c:pt>
                <c:pt idx="87302">
                  <c:v>981754468</c:v>
                </c:pt>
                <c:pt idx="87303">
                  <c:v>981765713.5</c:v>
                </c:pt>
                <c:pt idx="87304">
                  <c:v>981776959</c:v>
                </c:pt>
                <c:pt idx="87305">
                  <c:v>981788204.5</c:v>
                </c:pt>
                <c:pt idx="87306">
                  <c:v>981799450</c:v>
                </c:pt>
                <c:pt idx="87307">
                  <c:v>981810695.5</c:v>
                </c:pt>
                <c:pt idx="87308">
                  <c:v>981821941</c:v>
                </c:pt>
                <c:pt idx="87309">
                  <c:v>981833186.5</c:v>
                </c:pt>
                <c:pt idx="87310">
                  <c:v>981844432</c:v>
                </c:pt>
                <c:pt idx="87311">
                  <c:v>981855677.5</c:v>
                </c:pt>
                <c:pt idx="87312">
                  <c:v>981866923</c:v>
                </c:pt>
                <c:pt idx="87313">
                  <c:v>981878168.5</c:v>
                </c:pt>
                <c:pt idx="87314">
                  <c:v>981889414</c:v>
                </c:pt>
                <c:pt idx="87315">
                  <c:v>981900659.5</c:v>
                </c:pt>
                <c:pt idx="87316">
                  <c:v>981911904.89999998</c:v>
                </c:pt>
                <c:pt idx="87317">
                  <c:v>981923150.39999998</c:v>
                </c:pt>
                <c:pt idx="87318">
                  <c:v>981934395.89999998</c:v>
                </c:pt>
                <c:pt idx="87319">
                  <c:v>981945641.39999998</c:v>
                </c:pt>
                <c:pt idx="87320">
                  <c:v>981956886.89999998</c:v>
                </c:pt>
                <c:pt idx="87321">
                  <c:v>981968132.39999998</c:v>
                </c:pt>
                <c:pt idx="87322">
                  <c:v>981979377.89999998</c:v>
                </c:pt>
                <c:pt idx="87323">
                  <c:v>981990623.39999998</c:v>
                </c:pt>
                <c:pt idx="87324">
                  <c:v>982001868.89999998</c:v>
                </c:pt>
                <c:pt idx="87325">
                  <c:v>982013114.39999998</c:v>
                </c:pt>
                <c:pt idx="87326">
                  <c:v>982024359.89999998</c:v>
                </c:pt>
                <c:pt idx="87327">
                  <c:v>982035605.39999998</c:v>
                </c:pt>
                <c:pt idx="87328">
                  <c:v>982046850.89999998</c:v>
                </c:pt>
                <c:pt idx="87329">
                  <c:v>982058096.39999998</c:v>
                </c:pt>
                <c:pt idx="87330">
                  <c:v>982069341.89999998</c:v>
                </c:pt>
                <c:pt idx="87331">
                  <c:v>982080587.39999998</c:v>
                </c:pt>
                <c:pt idx="87332">
                  <c:v>982091832.89999998</c:v>
                </c:pt>
                <c:pt idx="87333">
                  <c:v>982103078.39999998</c:v>
                </c:pt>
                <c:pt idx="87334">
                  <c:v>982114323.89999998</c:v>
                </c:pt>
                <c:pt idx="87335">
                  <c:v>982125569.39999998</c:v>
                </c:pt>
                <c:pt idx="87336">
                  <c:v>982136814.89999998</c:v>
                </c:pt>
                <c:pt idx="87337">
                  <c:v>982148060.39999998</c:v>
                </c:pt>
                <c:pt idx="87338">
                  <c:v>982159305.89999998</c:v>
                </c:pt>
                <c:pt idx="87339">
                  <c:v>982170551.39999998</c:v>
                </c:pt>
                <c:pt idx="87340">
                  <c:v>982181796.89999998</c:v>
                </c:pt>
                <c:pt idx="87341">
                  <c:v>982193042.39999998</c:v>
                </c:pt>
                <c:pt idx="87342">
                  <c:v>982204287.89999998</c:v>
                </c:pt>
                <c:pt idx="87343">
                  <c:v>982215533.39999998</c:v>
                </c:pt>
                <c:pt idx="87344">
                  <c:v>982226778.89999998</c:v>
                </c:pt>
                <c:pt idx="87345">
                  <c:v>982238024.39999998</c:v>
                </c:pt>
                <c:pt idx="87346">
                  <c:v>982249269.89999998</c:v>
                </c:pt>
                <c:pt idx="87347">
                  <c:v>982260515.39999998</c:v>
                </c:pt>
                <c:pt idx="87348">
                  <c:v>982271760.89999998</c:v>
                </c:pt>
                <c:pt idx="87349">
                  <c:v>982283006.39999998</c:v>
                </c:pt>
                <c:pt idx="87350">
                  <c:v>982294251.89999998</c:v>
                </c:pt>
                <c:pt idx="87351">
                  <c:v>982305497.39999998</c:v>
                </c:pt>
                <c:pt idx="87352">
                  <c:v>982316742.89999998</c:v>
                </c:pt>
                <c:pt idx="87353">
                  <c:v>982327988.39999998</c:v>
                </c:pt>
                <c:pt idx="87354">
                  <c:v>982339233.89999998</c:v>
                </c:pt>
                <c:pt idx="87355">
                  <c:v>982350479.39999998</c:v>
                </c:pt>
                <c:pt idx="87356">
                  <c:v>982361724.89999998</c:v>
                </c:pt>
                <c:pt idx="87357">
                  <c:v>982372970.39999998</c:v>
                </c:pt>
                <c:pt idx="87358">
                  <c:v>982384215.89999998</c:v>
                </c:pt>
                <c:pt idx="87359">
                  <c:v>982395461.39999998</c:v>
                </c:pt>
                <c:pt idx="87360">
                  <c:v>982406706.89999998</c:v>
                </c:pt>
                <c:pt idx="87361">
                  <c:v>982417952.39999998</c:v>
                </c:pt>
                <c:pt idx="87362">
                  <c:v>982429197.89999998</c:v>
                </c:pt>
                <c:pt idx="87363">
                  <c:v>982440443.39999998</c:v>
                </c:pt>
                <c:pt idx="87364">
                  <c:v>982451688.89999998</c:v>
                </c:pt>
                <c:pt idx="87365">
                  <c:v>982462934.39999998</c:v>
                </c:pt>
                <c:pt idx="87366">
                  <c:v>982474179.89999998</c:v>
                </c:pt>
                <c:pt idx="87367">
                  <c:v>982485425.29999995</c:v>
                </c:pt>
                <c:pt idx="87368">
                  <c:v>982496670.79999995</c:v>
                </c:pt>
                <c:pt idx="87369">
                  <c:v>982507916.29999995</c:v>
                </c:pt>
                <c:pt idx="87370">
                  <c:v>982519161.79999995</c:v>
                </c:pt>
                <c:pt idx="87371">
                  <c:v>982530407.29999995</c:v>
                </c:pt>
                <c:pt idx="87372">
                  <c:v>982541652.79999995</c:v>
                </c:pt>
                <c:pt idx="87373">
                  <c:v>982552898.29999995</c:v>
                </c:pt>
                <c:pt idx="87374">
                  <c:v>982564143.79999995</c:v>
                </c:pt>
                <c:pt idx="87375">
                  <c:v>982575389.29999995</c:v>
                </c:pt>
                <c:pt idx="87376">
                  <c:v>982586634.79999995</c:v>
                </c:pt>
                <c:pt idx="87377">
                  <c:v>982597880.29999995</c:v>
                </c:pt>
                <c:pt idx="87378">
                  <c:v>982609125.79999995</c:v>
                </c:pt>
                <c:pt idx="87379">
                  <c:v>982620371.29999995</c:v>
                </c:pt>
                <c:pt idx="87380">
                  <c:v>982631616.79999995</c:v>
                </c:pt>
                <c:pt idx="87381">
                  <c:v>982642862.29999995</c:v>
                </c:pt>
                <c:pt idx="87382">
                  <c:v>982654107.79999995</c:v>
                </c:pt>
                <c:pt idx="87383">
                  <c:v>982665353.29999995</c:v>
                </c:pt>
                <c:pt idx="87384">
                  <c:v>982676598.79999995</c:v>
                </c:pt>
                <c:pt idx="87385">
                  <c:v>982687844.29999995</c:v>
                </c:pt>
                <c:pt idx="87386">
                  <c:v>982699089.79999995</c:v>
                </c:pt>
                <c:pt idx="87387">
                  <c:v>982710335.29999995</c:v>
                </c:pt>
                <c:pt idx="87388">
                  <c:v>982721580.79999995</c:v>
                </c:pt>
                <c:pt idx="87389">
                  <c:v>982732826.29999995</c:v>
                </c:pt>
                <c:pt idx="87390">
                  <c:v>982744071.79999995</c:v>
                </c:pt>
                <c:pt idx="87391">
                  <c:v>982755317.29999995</c:v>
                </c:pt>
                <c:pt idx="87392">
                  <c:v>982766562.79999995</c:v>
                </c:pt>
                <c:pt idx="87393">
                  <c:v>982777808.29999995</c:v>
                </c:pt>
                <c:pt idx="87394">
                  <c:v>982789053.79999995</c:v>
                </c:pt>
                <c:pt idx="87395">
                  <c:v>982800299.29999995</c:v>
                </c:pt>
                <c:pt idx="87396">
                  <c:v>982811544.79999995</c:v>
                </c:pt>
                <c:pt idx="87397">
                  <c:v>982822790.29999995</c:v>
                </c:pt>
                <c:pt idx="87398">
                  <c:v>982834035.79999995</c:v>
                </c:pt>
                <c:pt idx="87399">
                  <c:v>982845281.29999995</c:v>
                </c:pt>
                <c:pt idx="87400">
                  <c:v>982856526.79999995</c:v>
                </c:pt>
                <c:pt idx="87401">
                  <c:v>982867772.29999995</c:v>
                </c:pt>
                <c:pt idx="87402">
                  <c:v>982879017.79999995</c:v>
                </c:pt>
                <c:pt idx="87403">
                  <c:v>982890263.29999995</c:v>
                </c:pt>
                <c:pt idx="87404">
                  <c:v>982901508.79999995</c:v>
                </c:pt>
                <c:pt idx="87405">
                  <c:v>982912754.29999995</c:v>
                </c:pt>
                <c:pt idx="87406">
                  <c:v>982923999.79999995</c:v>
                </c:pt>
                <c:pt idx="87407">
                  <c:v>982935245.29999995</c:v>
                </c:pt>
                <c:pt idx="87408">
                  <c:v>982946490.79999995</c:v>
                </c:pt>
                <c:pt idx="87409">
                  <c:v>982957736.29999995</c:v>
                </c:pt>
                <c:pt idx="87410">
                  <c:v>982968981.79999995</c:v>
                </c:pt>
                <c:pt idx="87411">
                  <c:v>982980227.29999995</c:v>
                </c:pt>
                <c:pt idx="87412">
                  <c:v>982991472.79999995</c:v>
                </c:pt>
                <c:pt idx="87413">
                  <c:v>983002718.29999995</c:v>
                </c:pt>
                <c:pt idx="87414">
                  <c:v>983013963.79999995</c:v>
                </c:pt>
                <c:pt idx="87415">
                  <c:v>983025209.29999995</c:v>
                </c:pt>
                <c:pt idx="87416">
                  <c:v>983036454.79999995</c:v>
                </c:pt>
                <c:pt idx="87417">
                  <c:v>983047700.20000005</c:v>
                </c:pt>
                <c:pt idx="87418">
                  <c:v>983058945.70000005</c:v>
                </c:pt>
                <c:pt idx="87419">
                  <c:v>983070191.20000005</c:v>
                </c:pt>
                <c:pt idx="87420">
                  <c:v>983081436.70000005</c:v>
                </c:pt>
                <c:pt idx="87421">
                  <c:v>983092682.20000005</c:v>
                </c:pt>
                <c:pt idx="87422">
                  <c:v>983103927.70000005</c:v>
                </c:pt>
                <c:pt idx="87423">
                  <c:v>983115173.20000005</c:v>
                </c:pt>
                <c:pt idx="87424">
                  <c:v>983126418.70000005</c:v>
                </c:pt>
                <c:pt idx="87425">
                  <c:v>983137664.20000005</c:v>
                </c:pt>
                <c:pt idx="87426">
                  <c:v>983148909.70000005</c:v>
                </c:pt>
                <c:pt idx="87427">
                  <c:v>983160155.20000005</c:v>
                </c:pt>
                <c:pt idx="87428">
                  <c:v>983171400.70000005</c:v>
                </c:pt>
                <c:pt idx="87429">
                  <c:v>983182646.20000005</c:v>
                </c:pt>
                <c:pt idx="87430">
                  <c:v>983193891.70000005</c:v>
                </c:pt>
                <c:pt idx="87431">
                  <c:v>983205137.20000005</c:v>
                </c:pt>
                <c:pt idx="87432">
                  <c:v>983216382.70000005</c:v>
                </c:pt>
                <c:pt idx="87433">
                  <c:v>983227628.20000005</c:v>
                </c:pt>
                <c:pt idx="87434">
                  <c:v>983238873.70000005</c:v>
                </c:pt>
                <c:pt idx="87435">
                  <c:v>983250119.20000005</c:v>
                </c:pt>
                <c:pt idx="87436">
                  <c:v>983261364.70000005</c:v>
                </c:pt>
                <c:pt idx="87437">
                  <c:v>983272610.20000005</c:v>
                </c:pt>
                <c:pt idx="87438">
                  <c:v>983283855.70000005</c:v>
                </c:pt>
                <c:pt idx="87439">
                  <c:v>983295101.20000005</c:v>
                </c:pt>
                <c:pt idx="87440">
                  <c:v>983306346.70000005</c:v>
                </c:pt>
                <c:pt idx="87441">
                  <c:v>983317592.20000005</c:v>
                </c:pt>
                <c:pt idx="87442">
                  <c:v>983328837.70000005</c:v>
                </c:pt>
                <c:pt idx="87443">
                  <c:v>983340083.20000005</c:v>
                </c:pt>
                <c:pt idx="87444">
                  <c:v>983351328.70000005</c:v>
                </c:pt>
                <c:pt idx="87445">
                  <c:v>983362574.20000005</c:v>
                </c:pt>
                <c:pt idx="87446">
                  <c:v>983373819.70000005</c:v>
                </c:pt>
                <c:pt idx="87447">
                  <c:v>983385065.20000005</c:v>
                </c:pt>
                <c:pt idx="87448">
                  <c:v>983396310.70000005</c:v>
                </c:pt>
                <c:pt idx="87449">
                  <c:v>983407556.20000005</c:v>
                </c:pt>
                <c:pt idx="87450">
                  <c:v>983418801.70000005</c:v>
                </c:pt>
                <c:pt idx="87451">
                  <c:v>983430047.20000005</c:v>
                </c:pt>
                <c:pt idx="87452">
                  <c:v>983441292.70000005</c:v>
                </c:pt>
                <c:pt idx="87453">
                  <c:v>983452538.20000005</c:v>
                </c:pt>
                <c:pt idx="87454">
                  <c:v>983463783.70000005</c:v>
                </c:pt>
                <c:pt idx="87455">
                  <c:v>983475029.20000005</c:v>
                </c:pt>
                <c:pt idx="87456">
                  <c:v>983486274.70000005</c:v>
                </c:pt>
                <c:pt idx="87457">
                  <c:v>983497520.20000005</c:v>
                </c:pt>
                <c:pt idx="87458">
                  <c:v>983508765.70000005</c:v>
                </c:pt>
                <c:pt idx="87459">
                  <c:v>983520011.20000005</c:v>
                </c:pt>
                <c:pt idx="87460">
                  <c:v>983531256.70000005</c:v>
                </c:pt>
                <c:pt idx="87461">
                  <c:v>983542502.20000005</c:v>
                </c:pt>
                <c:pt idx="87462">
                  <c:v>983553747.70000005</c:v>
                </c:pt>
                <c:pt idx="87463">
                  <c:v>983564993.20000005</c:v>
                </c:pt>
                <c:pt idx="87464">
                  <c:v>983576238.70000005</c:v>
                </c:pt>
                <c:pt idx="87465">
                  <c:v>983587484.20000005</c:v>
                </c:pt>
                <c:pt idx="87466">
                  <c:v>983598729.70000005</c:v>
                </c:pt>
                <c:pt idx="87467">
                  <c:v>983609975.20000005</c:v>
                </c:pt>
                <c:pt idx="87468">
                  <c:v>983621220.60000002</c:v>
                </c:pt>
                <c:pt idx="87469">
                  <c:v>983632466.10000002</c:v>
                </c:pt>
                <c:pt idx="87470">
                  <c:v>983643711.60000002</c:v>
                </c:pt>
                <c:pt idx="87471">
                  <c:v>983654957.10000002</c:v>
                </c:pt>
                <c:pt idx="87472">
                  <c:v>983666202.60000002</c:v>
                </c:pt>
                <c:pt idx="87473">
                  <c:v>983677448.10000002</c:v>
                </c:pt>
                <c:pt idx="87474">
                  <c:v>983688693.60000002</c:v>
                </c:pt>
                <c:pt idx="87475">
                  <c:v>983699939.10000002</c:v>
                </c:pt>
                <c:pt idx="87476">
                  <c:v>983711184.60000002</c:v>
                </c:pt>
                <c:pt idx="87477">
                  <c:v>983722430.10000002</c:v>
                </c:pt>
                <c:pt idx="87478">
                  <c:v>983733675.60000002</c:v>
                </c:pt>
                <c:pt idx="87479">
                  <c:v>983744921.10000002</c:v>
                </c:pt>
                <c:pt idx="87480">
                  <c:v>983756166.60000002</c:v>
                </c:pt>
                <c:pt idx="87481">
                  <c:v>983767412.10000002</c:v>
                </c:pt>
                <c:pt idx="87482">
                  <c:v>983778657.60000002</c:v>
                </c:pt>
                <c:pt idx="87483">
                  <c:v>983789903.10000002</c:v>
                </c:pt>
                <c:pt idx="87484">
                  <c:v>983801148.60000002</c:v>
                </c:pt>
                <c:pt idx="87485">
                  <c:v>983812394.10000002</c:v>
                </c:pt>
                <c:pt idx="87486">
                  <c:v>983823639.60000002</c:v>
                </c:pt>
                <c:pt idx="87487">
                  <c:v>983834885.10000002</c:v>
                </c:pt>
                <c:pt idx="87488">
                  <c:v>983846130.60000002</c:v>
                </c:pt>
                <c:pt idx="87489">
                  <c:v>983857376.10000002</c:v>
                </c:pt>
                <c:pt idx="87490">
                  <c:v>983868621.60000002</c:v>
                </c:pt>
                <c:pt idx="87491">
                  <c:v>983879867.10000002</c:v>
                </c:pt>
                <c:pt idx="87492">
                  <c:v>983891112.60000002</c:v>
                </c:pt>
                <c:pt idx="87493">
                  <c:v>983902358.10000002</c:v>
                </c:pt>
                <c:pt idx="87494">
                  <c:v>983913603.60000002</c:v>
                </c:pt>
                <c:pt idx="87495">
                  <c:v>983924849.10000002</c:v>
                </c:pt>
                <c:pt idx="87496">
                  <c:v>983936094.60000002</c:v>
                </c:pt>
                <c:pt idx="87497">
                  <c:v>983947340.10000002</c:v>
                </c:pt>
                <c:pt idx="87498">
                  <c:v>983958585.60000002</c:v>
                </c:pt>
                <c:pt idx="87499">
                  <c:v>983969831.10000002</c:v>
                </c:pt>
                <c:pt idx="87500">
                  <c:v>983981076.60000002</c:v>
                </c:pt>
                <c:pt idx="87501">
                  <c:v>983992322.10000002</c:v>
                </c:pt>
                <c:pt idx="87502">
                  <c:v>984003567.60000002</c:v>
                </c:pt>
                <c:pt idx="87503">
                  <c:v>984014813.10000002</c:v>
                </c:pt>
                <c:pt idx="87504">
                  <c:v>984026058.60000002</c:v>
                </c:pt>
                <c:pt idx="87505">
                  <c:v>984037304.10000002</c:v>
                </c:pt>
                <c:pt idx="87506">
                  <c:v>984048549.60000002</c:v>
                </c:pt>
                <c:pt idx="87507">
                  <c:v>984059795.10000002</c:v>
                </c:pt>
                <c:pt idx="87508">
                  <c:v>984071040.60000002</c:v>
                </c:pt>
                <c:pt idx="87509">
                  <c:v>984082286.10000002</c:v>
                </c:pt>
                <c:pt idx="87510">
                  <c:v>984093531.60000002</c:v>
                </c:pt>
                <c:pt idx="87511">
                  <c:v>984104777.10000002</c:v>
                </c:pt>
                <c:pt idx="87512">
                  <c:v>984116022.60000002</c:v>
                </c:pt>
                <c:pt idx="87513">
                  <c:v>984127268.10000002</c:v>
                </c:pt>
                <c:pt idx="87514">
                  <c:v>984138513.60000002</c:v>
                </c:pt>
                <c:pt idx="87515">
                  <c:v>984149759.10000002</c:v>
                </c:pt>
                <c:pt idx="87516">
                  <c:v>984161004.60000002</c:v>
                </c:pt>
                <c:pt idx="87517">
                  <c:v>984172250.10000002</c:v>
                </c:pt>
                <c:pt idx="87518">
                  <c:v>984183495.5</c:v>
                </c:pt>
                <c:pt idx="87519">
                  <c:v>984194741</c:v>
                </c:pt>
                <c:pt idx="87520">
                  <c:v>984205986.5</c:v>
                </c:pt>
                <c:pt idx="87521">
                  <c:v>984217232</c:v>
                </c:pt>
                <c:pt idx="87522">
                  <c:v>984228477.5</c:v>
                </c:pt>
                <c:pt idx="87523">
                  <c:v>984239723</c:v>
                </c:pt>
                <c:pt idx="87524">
                  <c:v>984250968.5</c:v>
                </c:pt>
                <c:pt idx="87525">
                  <c:v>984262214</c:v>
                </c:pt>
                <c:pt idx="87526">
                  <c:v>984273459.5</c:v>
                </c:pt>
                <c:pt idx="87527">
                  <c:v>984284705</c:v>
                </c:pt>
                <c:pt idx="87528">
                  <c:v>984295950.5</c:v>
                </c:pt>
                <c:pt idx="87529">
                  <c:v>984307196</c:v>
                </c:pt>
                <c:pt idx="87530">
                  <c:v>984318441.5</c:v>
                </c:pt>
                <c:pt idx="87531">
                  <c:v>984329687</c:v>
                </c:pt>
                <c:pt idx="87532">
                  <c:v>984340932.5</c:v>
                </c:pt>
                <c:pt idx="87533">
                  <c:v>984352178</c:v>
                </c:pt>
                <c:pt idx="87534">
                  <c:v>984363423.5</c:v>
                </c:pt>
                <c:pt idx="87535">
                  <c:v>984374669</c:v>
                </c:pt>
                <c:pt idx="87536">
                  <c:v>984385914.5</c:v>
                </c:pt>
                <c:pt idx="87537">
                  <c:v>984397160</c:v>
                </c:pt>
                <c:pt idx="87538">
                  <c:v>984408405.5</c:v>
                </c:pt>
                <c:pt idx="87539">
                  <c:v>984419651</c:v>
                </c:pt>
                <c:pt idx="87540">
                  <c:v>984430896.5</c:v>
                </c:pt>
                <c:pt idx="87541">
                  <c:v>984442142</c:v>
                </c:pt>
                <c:pt idx="87542">
                  <c:v>984453387.5</c:v>
                </c:pt>
                <c:pt idx="87543">
                  <c:v>984464633</c:v>
                </c:pt>
                <c:pt idx="87544">
                  <c:v>984475878.5</c:v>
                </c:pt>
                <c:pt idx="87545">
                  <c:v>984487124</c:v>
                </c:pt>
                <c:pt idx="87546">
                  <c:v>984498369.5</c:v>
                </c:pt>
                <c:pt idx="87547">
                  <c:v>984509615</c:v>
                </c:pt>
                <c:pt idx="87548">
                  <c:v>984520860.5</c:v>
                </c:pt>
                <c:pt idx="87549">
                  <c:v>984532106</c:v>
                </c:pt>
                <c:pt idx="87550">
                  <c:v>984543351.5</c:v>
                </c:pt>
                <c:pt idx="87551">
                  <c:v>984554597</c:v>
                </c:pt>
                <c:pt idx="87552">
                  <c:v>984565842.5</c:v>
                </c:pt>
                <c:pt idx="87553">
                  <c:v>984577088</c:v>
                </c:pt>
                <c:pt idx="87554">
                  <c:v>984588333.5</c:v>
                </c:pt>
                <c:pt idx="87555">
                  <c:v>984599579</c:v>
                </c:pt>
                <c:pt idx="87556">
                  <c:v>984610824.5</c:v>
                </c:pt>
                <c:pt idx="87557">
                  <c:v>984622070</c:v>
                </c:pt>
                <c:pt idx="87558">
                  <c:v>984633315.5</c:v>
                </c:pt>
                <c:pt idx="87559">
                  <c:v>984644561</c:v>
                </c:pt>
                <c:pt idx="87560">
                  <c:v>984655806.5</c:v>
                </c:pt>
                <c:pt idx="87561">
                  <c:v>984667052</c:v>
                </c:pt>
                <c:pt idx="87562">
                  <c:v>984678297.5</c:v>
                </c:pt>
                <c:pt idx="87563">
                  <c:v>984689543</c:v>
                </c:pt>
                <c:pt idx="87564">
                  <c:v>984700788.5</c:v>
                </c:pt>
                <c:pt idx="87565">
                  <c:v>984712034</c:v>
                </c:pt>
                <c:pt idx="87566">
                  <c:v>984723279.5</c:v>
                </c:pt>
                <c:pt idx="87567">
                  <c:v>984734525</c:v>
                </c:pt>
                <c:pt idx="87568">
                  <c:v>984745770.5</c:v>
                </c:pt>
                <c:pt idx="87569">
                  <c:v>984757015.89999998</c:v>
                </c:pt>
                <c:pt idx="87570">
                  <c:v>984768261.39999998</c:v>
                </c:pt>
                <c:pt idx="87571">
                  <c:v>984779506.89999998</c:v>
                </c:pt>
                <c:pt idx="87572">
                  <c:v>984790752.39999998</c:v>
                </c:pt>
                <c:pt idx="87573">
                  <c:v>984801997.89999998</c:v>
                </c:pt>
                <c:pt idx="87574">
                  <c:v>984813243.39999998</c:v>
                </c:pt>
                <c:pt idx="87575">
                  <c:v>984824488.89999998</c:v>
                </c:pt>
                <c:pt idx="87576">
                  <c:v>984835734.39999998</c:v>
                </c:pt>
                <c:pt idx="87577">
                  <c:v>984846979.89999998</c:v>
                </c:pt>
                <c:pt idx="87578">
                  <c:v>984858225.39999998</c:v>
                </c:pt>
                <c:pt idx="87579">
                  <c:v>984869470.89999998</c:v>
                </c:pt>
                <c:pt idx="87580">
                  <c:v>984880716.39999998</c:v>
                </c:pt>
                <c:pt idx="87581">
                  <c:v>984891961.89999998</c:v>
                </c:pt>
                <c:pt idx="87582">
                  <c:v>984903207.39999998</c:v>
                </c:pt>
                <c:pt idx="87583">
                  <c:v>984914452.89999998</c:v>
                </c:pt>
                <c:pt idx="87584">
                  <c:v>984925698.39999998</c:v>
                </c:pt>
                <c:pt idx="87585">
                  <c:v>984936943.89999998</c:v>
                </c:pt>
                <c:pt idx="87586">
                  <c:v>984948189.39999998</c:v>
                </c:pt>
                <c:pt idx="87587">
                  <c:v>984959434.89999998</c:v>
                </c:pt>
                <c:pt idx="87588">
                  <c:v>984970680.39999998</c:v>
                </c:pt>
                <c:pt idx="87589">
                  <c:v>984981925.89999998</c:v>
                </c:pt>
                <c:pt idx="87590">
                  <c:v>984993171.39999998</c:v>
                </c:pt>
                <c:pt idx="87591">
                  <c:v>985004416.89999998</c:v>
                </c:pt>
                <c:pt idx="87592">
                  <c:v>985015662.39999998</c:v>
                </c:pt>
                <c:pt idx="87593">
                  <c:v>985026907.89999998</c:v>
                </c:pt>
                <c:pt idx="87594">
                  <c:v>985038153.39999998</c:v>
                </c:pt>
                <c:pt idx="87595">
                  <c:v>985049398.89999998</c:v>
                </c:pt>
                <c:pt idx="87596">
                  <c:v>985060644.39999998</c:v>
                </c:pt>
                <c:pt idx="87597">
                  <c:v>985071889.89999998</c:v>
                </c:pt>
                <c:pt idx="87598">
                  <c:v>985083135.39999998</c:v>
                </c:pt>
                <c:pt idx="87599">
                  <c:v>985094380.89999998</c:v>
                </c:pt>
                <c:pt idx="87600">
                  <c:v>985105626.39999998</c:v>
                </c:pt>
                <c:pt idx="87601">
                  <c:v>985116871.89999998</c:v>
                </c:pt>
                <c:pt idx="87602">
                  <c:v>985128117.39999998</c:v>
                </c:pt>
                <c:pt idx="87603">
                  <c:v>985139362.89999998</c:v>
                </c:pt>
                <c:pt idx="87604">
                  <c:v>985150608.39999998</c:v>
                </c:pt>
                <c:pt idx="87605">
                  <c:v>985161853.89999998</c:v>
                </c:pt>
                <c:pt idx="87606">
                  <c:v>985173099.39999998</c:v>
                </c:pt>
                <c:pt idx="87607">
                  <c:v>985184344.89999998</c:v>
                </c:pt>
                <c:pt idx="87608">
                  <c:v>985195590.39999998</c:v>
                </c:pt>
                <c:pt idx="87609">
                  <c:v>985206835.89999998</c:v>
                </c:pt>
                <c:pt idx="87610">
                  <c:v>985218081.39999998</c:v>
                </c:pt>
                <c:pt idx="87611">
                  <c:v>985229326.89999998</c:v>
                </c:pt>
                <c:pt idx="87612">
                  <c:v>985240572.39999998</c:v>
                </c:pt>
                <c:pt idx="87613">
                  <c:v>985251817.89999998</c:v>
                </c:pt>
                <c:pt idx="87614">
                  <c:v>985263063.39999998</c:v>
                </c:pt>
                <c:pt idx="87615">
                  <c:v>985274308.89999998</c:v>
                </c:pt>
                <c:pt idx="87616">
                  <c:v>985285554.39999998</c:v>
                </c:pt>
                <c:pt idx="87617">
                  <c:v>985296799.89999998</c:v>
                </c:pt>
                <c:pt idx="87618">
                  <c:v>985308045.39999998</c:v>
                </c:pt>
                <c:pt idx="87619">
                  <c:v>985319290.79999995</c:v>
                </c:pt>
                <c:pt idx="87620">
                  <c:v>985330536.29999995</c:v>
                </c:pt>
                <c:pt idx="87621">
                  <c:v>985341781.79999995</c:v>
                </c:pt>
                <c:pt idx="87622">
                  <c:v>985353027.29999995</c:v>
                </c:pt>
                <c:pt idx="87623">
                  <c:v>985364272.79999995</c:v>
                </c:pt>
                <c:pt idx="87624">
                  <c:v>985375518.29999995</c:v>
                </c:pt>
                <c:pt idx="87625">
                  <c:v>985386763.79999995</c:v>
                </c:pt>
                <c:pt idx="87626">
                  <c:v>985398009.29999995</c:v>
                </c:pt>
                <c:pt idx="87627">
                  <c:v>985409254.79999995</c:v>
                </c:pt>
                <c:pt idx="87628">
                  <c:v>985420500.29999995</c:v>
                </c:pt>
                <c:pt idx="87629">
                  <c:v>985431745.79999995</c:v>
                </c:pt>
                <c:pt idx="87630">
                  <c:v>985442991.29999995</c:v>
                </c:pt>
                <c:pt idx="87631">
                  <c:v>985454236.79999995</c:v>
                </c:pt>
                <c:pt idx="87632">
                  <c:v>985465482.29999995</c:v>
                </c:pt>
                <c:pt idx="87633">
                  <c:v>985476727.79999995</c:v>
                </c:pt>
                <c:pt idx="87634">
                  <c:v>985487973.29999995</c:v>
                </c:pt>
                <c:pt idx="87635">
                  <c:v>985499218.79999995</c:v>
                </c:pt>
                <c:pt idx="87636">
                  <c:v>985510464.29999995</c:v>
                </c:pt>
                <c:pt idx="87637">
                  <c:v>985521709.79999995</c:v>
                </c:pt>
                <c:pt idx="87638">
                  <c:v>985532955.29999995</c:v>
                </c:pt>
                <c:pt idx="87639">
                  <c:v>985544200.79999995</c:v>
                </c:pt>
                <c:pt idx="87640">
                  <c:v>985555446.29999995</c:v>
                </c:pt>
                <c:pt idx="87641">
                  <c:v>985566691.79999995</c:v>
                </c:pt>
                <c:pt idx="87642">
                  <c:v>985577937.29999995</c:v>
                </c:pt>
                <c:pt idx="87643">
                  <c:v>985589182.79999995</c:v>
                </c:pt>
                <c:pt idx="87644">
                  <c:v>985600428.29999995</c:v>
                </c:pt>
                <c:pt idx="87645">
                  <c:v>985611673.79999995</c:v>
                </c:pt>
                <c:pt idx="87646">
                  <c:v>985622919.29999995</c:v>
                </c:pt>
                <c:pt idx="87647">
                  <c:v>985634164.79999995</c:v>
                </c:pt>
                <c:pt idx="87648">
                  <c:v>985645410.29999995</c:v>
                </c:pt>
                <c:pt idx="87649">
                  <c:v>985656655.79999995</c:v>
                </c:pt>
                <c:pt idx="87650">
                  <c:v>985667901.29999995</c:v>
                </c:pt>
                <c:pt idx="87651">
                  <c:v>985679146.79999995</c:v>
                </c:pt>
                <c:pt idx="87652">
                  <c:v>985690392.29999995</c:v>
                </c:pt>
                <c:pt idx="87653">
                  <c:v>985701637.79999995</c:v>
                </c:pt>
                <c:pt idx="87654">
                  <c:v>985712883.29999995</c:v>
                </c:pt>
                <c:pt idx="87655">
                  <c:v>985724128.79999995</c:v>
                </c:pt>
                <c:pt idx="87656">
                  <c:v>985735374.29999995</c:v>
                </c:pt>
                <c:pt idx="87657">
                  <c:v>985746619.79999995</c:v>
                </c:pt>
                <c:pt idx="87658">
                  <c:v>985757865.29999995</c:v>
                </c:pt>
                <c:pt idx="87659">
                  <c:v>985769110.79999995</c:v>
                </c:pt>
                <c:pt idx="87660">
                  <c:v>985780356.29999995</c:v>
                </c:pt>
                <c:pt idx="87661">
                  <c:v>985791601.79999995</c:v>
                </c:pt>
                <c:pt idx="87662">
                  <c:v>985802847.29999995</c:v>
                </c:pt>
                <c:pt idx="87663">
                  <c:v>985814092.79999995</c:v>
                </c:pt>
                <c:pt idx="87664">
                  <c:v>985825338.29999995</c:v>
                </c:pt>
                <c:pt idx="87665">
                  <c:v>985836583.79999995</c:v>
                </c:pt>
                <c:pt idx="87666">
                  <c:v>985847829.29999995</c:v>
                </c:pt>
                <c:pt idx="87667">
                  <c:v>985859074.79999995</c:v>
                </c:pt>
                <c:pt idx="87668">
                  <c:v>985870320.29999995</c:v>
                </c:pt>
                <c:pt idx="87669">
                  <c:v>985881565.70000005</c:v>
                </c:pt>
                <c:pt idx="87670">
                  <c:v>985892811.20000005</c:v>
                </c:pt>
                <c:pt idx="87671">
                  <c:v>985904056.70000005</c:v>
                </c:pt>
                <c:pt idx="87672">
                  <c:v>985915302.20000005</c:v>
                </c:pt>
                <c:pt idx="87673">
                  <c:v>985926547.70000005</c:v>
                </c:pt>
                <c:pt idx="87674">
                  <c:v>985937793.20000005</c:v>
                </c:pt>
                <c:pt idx="87675">
                  <c:v>985949038.70000005</c:v>
                </c:pt>
                <c:pt idx="87676">
                  <c:v>985960284.20000005</c:v>
                </c:pt>
                <c:pt idx="87677">
                  <c:v>985971529.70000005</c:v>
                </c:pt>
                <c:pt idx="87678">
                  <c:v>985982775.20000005</c:v>
                </c:pt>
                <c:pt idx="87679">
                  <c:v>985994020.70000005</c:v>
                </c:pt>
                <c:pt idx="87680">
                  <c:v>986005266.20000005</c:v>
                </c:pt>
                <c:pt idx="87681">
                  <c:v>986016511.70000005</c:v>
                </c:pt>
                <c:pt idx="87682">
                  <c:v>986027757.20000005</c:v>
                </c:pt>
                <c:pt idx="87683">
                  <c:v>986039002.70000005</c:v>
                </c:pt>
                <c:pt idx="87684">
                  <c:v>986050248.20000005</c:v>
                </c:pt>
                <c:pt idx="87685">
                  <c:v>986061493.70000005</c:v>
                </c:pt>
                <c:pt idx="87686">
                  <c:v>986072739.20000005</c:v>
                </c:pt>
                <c:pt idx="87687">
                  <c:v>986083984.70000005</c:v>
                </c:pt>
                <c:pt idx="87688">
                  <c:v>986095230.20000005</c:v>
                </c:pt>
                <c:pt idx="87689">
                  <c:v>986106475.70000005</c:v>
                </c:pt>
                <c:pt idx="87690">
                  <c:v>986117721.20000005</c:v>
                </c:pt>
                <c:pt idx="87691">
                  <c:v>986128966.70000005</c:v>
                </c:pt>
                <c:pt idx="87692">
                  <c:v>986140212.20000005</c:v>
                </c:pt>
                <c:pt idx="87693">
                  <c:v>986151457.70000005</c:v>
                </c:pt>
                <c:pt idx="87694">
                  <c:v>986162703.20000005</c:v>
                </c:pt>
                <c:pt idx="87695">
                  <c:v>986173948.70000005</c:v>
                </c:pt>
                <c:pt idx="87696">
                  <c:v>986185194.20000005</c:v>
                </c:pt>
                <c:pt idx="87697">
                  <c:v>986196439.70000005</c:v>
                </c:pt>
                <c:pt idx="87698">
                  <c:v>986207685.20000005</c:v>
                </c:pt>
                <c:pt idx="87699">
                  <c:v>986218930.70000005</c:v>
                </c:pt>
                <c:pt idx="87700">
                  <c:v>986230176.20000005</c:v>
                </c:pt>
                <c:pt idx="87701">
                  <c:v>986241421.70000005</c:v>
                </c:pt>
                <c:pt idx="87702">
                  <c:v>986252667.20000005</c:v>
                </c:pt>
                <c:pt idx="87703">
                  <c:v>986263912.70000005</c:v>
                </c:pt>
                <c:pt idx="87704">
                  <c:v>986275158.20000005</c:v>
                </c:pt>
                <c:pt idx="87705">
                  <c:v>986286403.70000005</c:v>
                </c:pt>
                <c:pt idx="87706">
                  <c:v>986297649.20000005</c:v>
                </c:pt>
                <c:pt idx="87707">
                  <c:v>986308894.70000005</c:v>
                </c:pt>
                <c:pt idx="87708">
                  <c:v>986320140.20000005</c:v>
                </c:pt>
                <c:pt idx="87709">
                  <c:v>986331385.70000005</c:v>
                </c:pt>
                <c:pt idx="87710">
                  <c:v>986342631.20000005</c:v>
                </c:pt>
                <c:pt idx="87711">
                  <c:v>986353876.70000005</c:v>
                </c:pt>
                <c:pt idx="87712">
                  <c:v>986365122.20000005</c:v>
                </c:pt>
                <c:pt idx="87713">
                  <c:v>986376367.70000005</c:v>
                </c:pt>
                <c:pt idx="87714">
                  <c:v>986387613.20000005</c:v>
                </c:pt>
                <c:pt idx="87715">
                  <c:v>986398858.70000005</c:v>
                </c:pt>
                <c:pt idx="87716">
                  <c:v>986410104.20000005</c:v>
                </c:pt>
                <c:pt idx="87717">
                  <c:v>986421349.70000005</c:v>
                </c:pt>
                <c:pt idx="87718">
                  <c:v>986432595.20000005</c:v>
                </c:pt>
                <c:pt idx="87719">
                  <c:v>986443840.70000005</c:v>
                </c:pt>
                <c:pt idx="87720">
                  <c:v>986455086.10000002</c:v>
                </c:pt>
                <c:pt idx="87721">
                  <c:v>986466331.60000002</c:v>
                </c:pt>
                <c:pt idx="87722">
                  <c:v>986477577.10000002</c:v>
                </c:pt>
                <c:pt idx="87723">
                  <c:v>986488822.60000002</c:v>
                </c:pt>
                <c:pt idx="87724">
                  <c:v>986500068.10000002</c:v>
                </c:pt>
                <c:pt idx="87725">
                  <c:v>986511313.60000002</c:v>
                </c:pt>
                <c:pt idx="87726">
                  <c:v>986522559.10000002</c:v>
                </c:pt>
                <c:pt idx="87727">
                  <c:v>986533804.60000002</c:v>
                </c:pt>
                <c:pt idx="87728">
                  <c:v>986545050.10000002</c:v>
                </c:pt>
                <c:pt idx="87729">
                  <c:v>986556295.60000002</c:v>
                </c:pt>
                <c:pt idx="87730">
                  <c:v>986567541.10000002</c:v>
                </c:pt>
                <c:pt idx="87731">
                  <c:v>986578786.60000002</c:v>
                </c:pt>
                <c:pt idx="87732">
                  <c:v>986590032.10000002</c:v>
                </c:pt>
                <c:pt idx="87733">
                  <c:v>986601277.60000002</c:v>
                </c:pt>
                <c:pt idx="87734">
                  <c:v>986612523.10000002</c:v>
                </c:pt>
                <c:pt idx="87735">
                  <c:v>986623768.60000002</c:v>
                </c:pt>
                <c:pt idx="87736">
                  <c:v>986635014.10000002</c:v>
                </c:pt>
                <c:pt idx="87737">
                  <c:v>986646259.60000002</c:v>
                </c:pt>
                <c:pt idx="87738">
                  <c:v>986657505.10000002</c:v>
                </c:pt>
                <c:pt idx="87739">
                  <c:v>986668750.60000002</c:v>
                </c:pt>
                <c:pt idx="87740">
                  <c:v>986679996.10000002</c:v>
                </c:pt>
                <c:pt idx="87741">
                  <c:v>986691241.60000002</c:v>
                </c:pt>
                <c:pt idx="87742">
                  <c:v>986702487.10000002</c:v>
                </c:pt>
                <c:pt idx="87743">
                  <c:v>986713732.60000002</c:v>
                </c:pt>
                <c:pt idx="87744">
                  <c:v>986724978.10000002</c:v>
                </c:pt>
                <c:pt idx="87745">
                  <c:v>986736223.60000002</c:v>
                </c:pt>
                <c:pt idx="87746">
                  <c:v>986747469.10000002</c:v>
                </c:pt>
                <c:pt idx="87747">
                  <c:v>986758714.60000002</c:v>
                </c:pt>
                <c:pt idx="87748">
                  <c:v>986769960.10000002</c:v>
                </c:pt>
                <c:pt idx="87749">
                  <c:v>986781205.60000002</c:v>
                </c:pt>
                <c:pt idx="87750">
                  <c:v>986792451.10000002</c:v>
                </c:pt>
                <c:pt idx="87751">
                  <c:v>986803696.60000002</c:v>
                </c:pt>
                <c:pt idx="87752">
                  <c:v>986814942.10000002</c:v>
                </c:pt>
                <c:pt idx="87753">
                  <c:v>986826187.60000002</c:v>
                </c:pt>
                <c:pt idx="87754">
                  <c:v>986837433.10000002</c:v>
                </c:pt>
                <c:pt idx="87755">
                  <c:v>986848678.60000002</c:v>
                </c:pt>
                <c:pt idx="87756">
                  <c:v>986859924.10000002</c:v>
                </c:pt>
                <c:pt idx="87757">
                  <c:v>986871169.60000002</c:v>
                </c:pt>
                <c:pt idx="87758">
                  <c:v>986882415.10000002</c:v>
                </c:pt>
                <c:pt idx="87759">
                  <c:v>986893660.60000002</c:v>
                </c:pt>
                <c:pt idx="87760">
                  <c:v>986904906.10000002</c:v>
                </c:pt>
                <c:pt idx="87761">
                  <c:v>986916151.60000002</c:v>
                </c:pt>
                <c:pt idx="87762">
                  <c:v>986927397.10000002</c:v>
                </c:pt>
                <c:pt idx="87763">
                  <c:v>986938642.60000002</c:v>
                </c:pt>
                <c:pt idx="87764">
                  <c:v>986949888.10000002</c:v>
                </c:pt>
                <c:pt idx="87765">
                  <c:v>986961133.60000002</c:v>
                </c:pt>
                <c:pt idx="87766">
                  <c:v>986972379.10000002</c:v>
                </c:pt>
                <c:pt idx="87767">
                  <c:v>986983624.60000002</c:v>
                </c:pt>
                <c:pt idx="87768">
                  <c:v>986994870.10000002</c:v>
                </c:pt>
                <c:pt idx="87769">
                  <c:v>987006115.60000002</c:v>
                </c:pt>
                <c:pt idx="87770">
                  <c:v>987017361</c:v>
                </c:pt>
                <c:pt idx="87771">
                  <c:v>987028606.5</c:v>
                </c:pt>
                <c:pt idx="87772">
                  <c:v>987039852</c:v>
                </c:pt>
                <c:pt idx="87773">
                  <c:v>987051097.5</c:v>
                </c:pt>
                <c:pt idx="87774">
                  <c:v>987062343</c:v>
                </c:pt>
                <c:pt idx="87775">
                  <c:v>987073588.5</c:v>
                </c:pt>
                <c:pt idx="87776">
                  <c:v>987084834</c:v>
                </c:pt>
                <c:pt idx="87777">
                  <c:v>987096079.5</c:v>
                </c:pt>
                <c:pt idx="87778">
                  <c:v>987107325</c:v>
                </c:pt>
                <c:pt idx="87779">
                  <c:v>987118570.5</c:v>
                </c:pt>
                <c:pt idx="87780">
                  <c:v>987129816</c:v>
                </c:pt>
                <c:pt idx="87781">
                  <c:v>987141061.5</c:v>
                </c:pt>
                <c:pt idx="87782">
                  <c:v>987152307</c:v>
                </c:pt>
                <c:pt idx="87783">
                  <c:v>987163552.5</c:v>
                </c:pt>
                <c:pt idx="87784">
                  <c:v>987174798</c:v>
                </c:pt>
                <c:pt idx="87785">
                  <c:v>987186043.5</c:v>
                </c:pt>
                <c:pt idx="87786">
                  <c:v>987197289</c:v>
                </c:pt>
                <c:pt idx="87787">
                  <c:v>987208534.5</c:v>
                </c:pt>
                <c:pt idx="87788">
                  <c:v>987219780</c:v>
                </c:pt>
                <c:pt idx="87789">
                  <c:v>987231025.5</c:v>
                </c:pt>
                <c:pt idx="87790">
                  <c:v>987242271</c:v>
                </c:pt>
                <c:pt idx="87791">
                  <c:v>987253516.5</c:v>
                </c:pt>
                <c:pt idx="87792">
                  <c:v>987264762</c:v>
                </c:pt>
                <c:pt idx="87793">
                  <c:v>987276007.5</c:v>
                </c:pt>
                <c:pt idx="87794">
                  <c:v>987287253</c:v>
                </c:pt>
                <c:pt idx="87795">
                  <c:v>987298498.5</c:v>
                </c:pt>
                <c:pt idx="87796">
                  <c:v>987309744</c:v>
                </c:pt>
                <c:pt idx="87797">
                  <c:v>987320989.5</c:v>
                </c:pt>
                <c:pt idx="87798">
                  <c:v>987332235</c:v>
                </c:pt>
                <c:pt idx="87799">
                  <c:v>987343480.5</c:v>
                </c:pt>
                <c:pt idx="87800">
                  <c:v>987354726</c:v>
                </c:pt>
                <c:pt idx="87801">
                  <c:v>987365971.5</c:v>
                </c:pt>
                <c:pt idx="87802">
                  <c:v>987377217</c:v>
                </c:pt>
                <c:pt idx="87803">
                  <c:v>987388462.5</c:v>
                </c:pt>
                <c:pt idx="87804">
                  <c:v>987399708</c:v>
                </c:pt>
                <c:pt idx="87805">
                  <c:v>987410953.5</c:v>
                </c:pt>
                <c:pt idx="87806">
                  <c:v>987422199</c:v>
                </c:pt>
                <c:pt idx="87807">
                  <c:v>987433444.5</c:v>
                </c:pt>
                <c:pt idx="87808">
                  <c:v>987444690</c:v>
                </c:pt>
                <c:pt idx="87809">
                  <c:v>987455935.5</c:v>
                </c:pt>
                <c:pt idx="87810">
                  <c:v>987467181</c:v>
                </c:pt>
                <c:pt idx="87811">
                  <c:v>987478426.5</c:v>
                </c:pt>
                <c:pt idx="87812">
                  <c:v>987489672</c:v>
                </c:pt>
                <c:pt idx="87813">
                  <c:v>987500917.5</c:v>
                </c:pt>
                <c:pt idx="87814">
                  <c:v>987512163</c:v>
                </c:pt>
                <c:pt idx="87815">
                  <c:v>987523408.5</c:v>
                </c:pt>
                <c:pt idx="87816">
                  <c:v>987534654</c:v>
                </c:pt>
                <c:pt idx="87817">
                  <c:v>987545899.5</c:v>
                </c:pt>
                <c:pt idx="87818">
                  <c:v>987557145</c:v>
                </c:pt>
                <c:pt idx="87819">
                  <c:v>987568390.5</c:v>
                </c:pt>
                <c:pt idx="87820">
                  <c:v>987579636</c:v>
                </c:pt>
                <c:pt idx="87821">
                  <c:v>987590881.39999998</c:v>
                </c:pt>
                <c:pt idx="87822">
                  <c:v>987602126.89999998</c:v>
                </c:pt>
                <c:pt idx="87823">
                  <c:v>987613372.39999998</c:v>
                </c:pt>
                <c:pt idx="87824">
                  <c:v>987624617.89999998</c:v>
                </c:pt>
                <c:pt idx="87825">
                  <c:v>987635863.39999998</c:v>
                </c:pt>
                <c:pt idx="87826">
                  <c:v>987647108.89999998</c:v>
                </c:pt>
                <c:pt idx="87827">
                  <c:v>987658354.39999998</c:v>
                </c:pt>
                <c:pt idx="87828">
                  <c:v>987669599.89999998</c:v>
                </c:pt>
                <c:pt idx="87829">
                  <c:v>987680845.39999998</c:v>
                </c:pt>
                <c:pt idx="87830">
                  <c:v>987692090.89999998</c:v>
                </c:pt>
                <c:pt idx="87831">
                  <c:v>987703336.39999998</c:v>
                </c:pt>
                <c:pt idx="87832">
                  <c:v>987714581.89999998</c:v>
                </c:pt>
                <c:pt idx="87833">
                  <c:v>987725827.39999998</c:v>
                </c:pt>
                <c:pt idx="87834">
                  <c:v>987737072.89999998</c:v>
                </c:pt>
                <c:pt idx="87835">
                  <c:v>987748318.39999998</c:v>
                </c:pt>
                <c:pt idx="87836">
                  <c:v>987759563.89999998</c:v>
                </c:pt>
                <c:pt idx="87837">
                  <c:v>987770809.39999998</c:v>
                </c:pt>
                <c:pt idx="87838">
                  <c:v>987782054.89999998</c:v>
                </c:pt>
                <c:pt idx="87839">
                  <c:v>987793300.39999998</c:v>
                </c:pt>
                <c:pt idx="87840">
                  <c:v>987804545.89999998</c:v>
                </c:pt>
                <c:pt idx="87841">
                  <c:v>987815791.39999998</c:v>
                </c:pt>
                <c:pt idx="87842">
                  <c:v>987827036.89999998</c:v>
                </c:pt>
                <c:pt idx="87843">
                  <c:v>987838282.39999998</c:v>
                </c:pt>
                <c:pt idx="87844">
                  <c:v>987849527.89999998</c:v>
                </c:pt>
                <c:pt idx="87845">
                  <c:v>987860773.39999998</c:v>
                </c:pt>
                <c:pt idx="87846">
                  <c:v>987872018.89999998</c:v>
                </c:pt>
                <c:pt idx="87847">
                  <c:v>987883264.39999998</c:v>
                </c:pt>
                <c:pt idx="87848">
                  <c:v>987894509.89999998</c:v>
                </c:pt>
                <c:pt idx="87849">
                  <c:v>987905755.39999998</c:v>
                </c:pt>
                <c:pt idx="87850">
                  <c:v>987917000.89999998</c:v>
                </c:pt>
                <c:pt idx="87851">
                  <c:v>987928246.39999998</c:v>
                </c:pt>
                <c:pt idx="87852">
                  <c:v>987939491.89999998</c:v>
                </c:pt>
                <c:pt idx="87853">
                  <c:v>987950737.39999998</c:v>
                </c:pt>
                <c:pt idx="87854">
                  <c:v>987961982.89999998</c:v>
                </c:pt>
                <c:pt idx="87855">
                  <c:v>987973228.39999998</c:v>
                </c:pt>
                <c:pt idx="87856">
                  <c:v>987984473.89999998</c:v>
                </c:pt>
                <c:pt idx="87857">
                  <c:v>987995719.39999998</c:v>
                </c:pt>
                <c:pt idx="87858">
                  <c:v>988006964.89999998</c:v>
                </c:pt>
                <c:pt idx="87859">
                  <c:v>988018210.39999998</c:v>
                </c:pt>
                <c:pt idx="87860">
                  <c:v>988029455.89999998</c:v>
                </c:pt>
                <c:pt idx="87861">
                  <c:v>988040701.39999998</c:v>
                </c:pt>
                <c:pt idx="87862">
                  <c:v>988051946.89999998</c:v>
                </c:pt>
                <c:pt idx="87863">
                  <c:v>988063192.39999998</c:v>
                </c:pt>
                <c:pt idx="87864">
                  <c:v>988074437.89999998</c:v>
                </c:pt>
                <c:pt idx="87865">
                  <c:v>988085683.39999998</c:v>
                </c:pt>
                <c:pt idx="87866">
                  <c:v>988096928.89999998</c:v>
                </c:pt>
                <c:pt idx="87867">
                  <c:v>988108174.39999998</c:v>
                </c:pt>
                <c:pt idx="87868">
                  <c:v>988119419.89999998</c:v>
                </c:pt>
                <c:pt idx="87869">
                  <c:v>988130665.39999998</c:v>
                </c:pt>
                <c:pt idx="87870">
                  <c:v>988141910.89999998</c:v>
                </c:pt>
                <c:pt idx="87871">
                  <c:v>988153156.29999995</c:v>
                </c:pt>
                <c:pt idx="87872">
                  <c:v>988164401.79999995</c:v>
                </c:pt>
                <c:pt idx="87873">
                  <c:v>988175647.29999995</c:v>
                </c:pt>
                <c:pt idx="87874">
                  <c:v>988186892.79999995</c:v>
                </c:pt>
                <c:pt idx="87875">
                  <c:v>988198138.29999995</c:v>
                </c:pt>
                <c:pt idx="87876">
                  <c:v>988209383.79999995</c:v>
                </c:pt>
                <c:pt idx="87877">
                  <c:v>988220629.29999995</c:v>
                </c:pt>
                <c:pt idx="87878">
                  <c:v>988231874.79999995</c:v>
                </c:pt>
                <c:pt idx="87879">
                  <c:v>988243120.29999995</c:v>
                </c:pt>
                <c:pt idx="87880">
                  <c:v>988254365.79999995</c:v>
                </c:pt>
                <c:pt idx="87881">
                  <c:v>988265611.29999995</c:v>
                </c:pt>
                <c:pt idx="87882">
                  <c:v>988276856.79999995</c:v>
                </c:pt>
                <c:pt idx="87883">
                  <c:v>988288102.29999995</c:v>
                </c:pt>
                <c:pt idx="87884">
                  <c:v>988299347.79999995</c:v>
                </c:pt>
                <c:pt idx="87885">
                  <c:v>988310593.29999995</c:v>
                </c:pt>
                <c:pt idx="87886">
                  <c:v>988321838.79999995</c:v>
                </c:pt>
                <c:pt idx="87887">
                  <c:v>988333084.29999995</c:v>
                </c:pt>
                <c:pt idx="87888">
                  <c:v>988344329.79999995</c:v>
                </c:pt>
                <c:pt idx="87889">
                  <c:v>988355575.29999995</c:v>
                </c:pt>
                <c:pt idx="87890">
                  <c:v>988366820.79999995</c:v>
                </c:pt>
                <c:pt idx="87891">
                  <c:v>988378066.29999995</c:v>
                </c:pt>
                <c:pt idx="87892">
                  <c:v>988389311.79999995</c:v>
                </c:pt>
                <c:pt idx="87893">
                  <c:v>988400557.29999995</c:v>
                </c:pt>
                <c:pt idx="87894">
                  <c:v>988411802.79999995</c:v>
                </c:pt>
                <c:pt idx="87895">
                  <c:v>988423048.29999995</c:v>
                </c:pt>
                <c:pt idx="87896">
                  <c:v>988434293.79999995</c:v>
                </c:pt>
                <c:pt idx="87897">
                  <c:v>988445539.29999995</c:v>
                </c:pt>
                <c:pt idx="87898">
                  <c:v>988456784.79999995</c:v>
                </c:pt>
                <c:pt idx="87899">
                  <c:v>988468030.29999995</c:v>
                </c:pt>
                <c:pt idx="87900">
                  <c:v>988479275.79999995</c:v>
                </c:pt>
                <c:pt idx="87901">
                  <c:v>988490521.29999995</c:v>
                </c:pt>
                <c:pt idx="87902">
                  <c:v>988501766.79999995</c:v>
                </c:pt>
                <c:pt idx="87903">
                  <c:v>988513012.29999995</c:v>
                </c:pt>
                <c:pt idx="87904">
                  <c:v>988524257.79999995</c:v>
                </c:pt>
                <c:pt idx="87905">
                  <c:v>988535503.29999995</c:v>
                </c:pt>
                <c:pt idx="87906">
                  <c:v>988546748.79999995</c:v>
                </c:pt>
                <c:pt idx="87907">
                  <c:v>988557994.29999995</c:v>
                </c:pt>
                <c:pt idx="87908">
                  <c:v>988569239.79999995</c:v>
                </c:pt>
                <c:pt idx="87909">
                  <c:v>988580485.29999995</c:v>
                </c:pt>
                <c:pt idx="87910">
                  <c:v>988591730.79999995</c:v>
                </c:pt>
                <c:pt idx="87911">
                  <c:v>988602976.29999995</c:v>
                </c:pt>
                <c:pt idx="87912">
                  <c:v>988614221.79999995</c:v>
                </c:pt>
                <c:pt idx="87913">
                  <c:v>988625467.29999995</c:v>
                </c:pt>
                <c:pt idx="87914">
                  <c:v>988636712.79999995</c:v>
                </c:pt>
                <c:pt idx="87915">
                  <c:v>988647958.29999995</c:v>
                </c:pt>
                <c:pt idx="87916">
                  <c:v>988659203.79999995</c:v>
                </c:pt>
                <c:pt idx="87917">
                  <c:v>988670449.29999995</c:v>
                </c:pt>
                <c:pt idx="87918">
                  <c:v>988681694.79999995</c:v>
                </c:pt>
                <c:pt idx="87919">
                  <c:v>988692940.29999995</c:v>
                </c:pt>
                <c:pt idx="87920">
                  <c:v>988704185.79999995</c:v>
                </c:pt>
                <c:pt idx="87921">
                  <c:v>988715431.29999995</c:v>
                </c:pt>
                <c:pt idx="87922">
                  <c:v>988726676.70000005</c:v>
                </c:pt>
                <c:pt idx="87923">
                  <c:v>988737922.20000005</c:v>
                </c:pt>
                <c:pt idx="87924">
                  <c:v>988749167.70000005</c:v>
                </c:pt>
                <c:pt idx="87925">
                  <c:v>988760413.20000005</c:v>
                </c:pt>
                <c:pt idx="87926">
                  <c:v>988771658.70000005</c:v>
                </c:pt>
                <c:pt idx="87927">
                  <c:v>988782904.20000005</c:v>
                </c:pt>
                <c:pt idx="87928">
                  <c:v>988794149.70000005</c:v>
                </c:pt>
                <c:pt idx="87929">
                  <c:v>988805395.20000005</c:v>
                </c:pt>
                <c:pt idx="87930">
                  <c:v>988816640.70000005</c:v>
                </c:pt>
                <c:pt idx="87931">
                  <c:v>988827886.20000005</c:v>
                </c:pt>
                <c:pt idx="87932">
                  <c:v>988839131.70000005</c:v>
                </c:pt>
                <c:pt idx="87933">
                  <c:v>988850377.20000005</c:v>
                </c:pt>
                <c:pt idx="87934">
                  <c:v>988861622.70000005</c:v>
                </c:pt>
                <c:pt idx="87935">
                  <c:v>988872868.20000005</c:v>
                </c:pt>
                <c:pt idx="87936">
                  <c:v>988884113.70000005</c:v>
                </c:pt>
                <c:pt idx="87937">
                  <c:v>988895359.20000005</c:v>
                </c:pt>
                <c:pt idx="87938">
                  <c:v>988906604.70000005</c:v>
                </c:pt>
                <c:pt idx="87939">
                  <c:v>988917850.20000005</c:v>
                </c:pt>
                <c:pt idx="87940">
                  <c:v>988929095.70000005</c:v>
                </c:pt>
                <c:pt idx="87941">
                  <c:v>988940341.20000005</c:v>
                </c:pt>
                <c:pt idx="87942">
                  <c:v>988951586.70000005</c:v>
                </c:pt>
                <c:pt idx="87943">
                  <c:v>988962832.20000005</c:v>
                </c:pt>
                <c:pt idx="87944">
                  <c:v>988974077.70000005</c:v>
                </c:pt>
                <c:pt idx="87945">
                  <c:v>988985323.20000005</c:v>
                </c:pt>
                <c:pt idx="87946">
                  <c:v>988996568.70000005</c:v>
                </c:pt>
                <c:pt idx="87947">
                  <c:v>989007814.20000005</c:v>
                </c:pt>
                <c:pt idx="87948">
                  <c:v>989019059.70000005</c:v>
                </c:pt>
                <c:pt idx="87949">
                  <c:v>989030305.20000005</c:v>
                </c:pt>
                <c:pt idx="87950">
                  <c:v>989041550.70000005</c:v>
                </c:pt>
                <c:pt idx="87951">
                  <c:v>989052796.20000005</c:v>
                </c:pt>
                <c:pt idx="87952">
                  <c:v>989064041.70000005</c:v>
                </c:pt>
                <c:pt idx="87953">
                  <c:v>989075287.20000005</c:v>
                </c:pt>
                <c:pt idx="87954">
                  <c:v>989086532.70000005</c:v>
                </c:pt>
                <c:pt idx="87955">
                  <c:v>989097778.20000005</c:v>
                </c:pt>
                <c:pt idx="87956">
                  <c:v>989109023.70000005</c:v>
                </c:pt>
                <c:pt idx="87957">
                  <c:v>989120269.20000005</c:v>
                </c:pt>
                <c:pt idx="87958">
                  <c:v>989131514.70000005</c:v>
                </c:pt>
                <c:pt idx="87959">
                  <c:v>989142760.20000005</c:v>
                </c:pt>
                <c:pt idx="87960">
                  <c:v>989154005.70000005</c:v>
                </c:pt>
                <c:pt idx="87961">
                  <c:v>989165251.20000005</c:v>
                </c:pt>
                <c:pt idx="87962">
                  <c:v>989176496.70000005</c:v>
                </c:pt>
                <c:pt idx="87963">
                  <c:v>989187742.20000005</c:v>
                </c:pt>
                <c:pt idx="87964">
                  <c:v>989198987.70000005</c:v>
                </c:pt>
                <c:pt idx="87965">
                  <c:v>989210233.20000005</c:v>
                </c:pt>
                <c:pt idx="87966">
                  <c:v>989221478.70000005</c:v>
                </c:pt>
                <c:pt idx="87967">
                  <c:v>989232724.20000005</c:v>
                </c:pt>
                <c:pt idx="87968">
                  <c:v>989243969.70000005</c:v>
                </c:pt>
                <c:pt idx="87969">
                  <c:v>989255215.20000005</c:v>
                </c:pt>
                <c:pt idx="87970">
                  <c:v>989266460.70000005</c:v>
                </c:pt>
                <c:pt idx="87971">
                  <c:v>989277706.20000005</c:v>
                </c:pt>
                <c:pt idx="87972">
                  <c:v>989288951.60000002</c:v>
                </c:pt>
                <c:pt idx="87973">
                  <c:v>989300197.10000002</c:v>
                </c:pt>
                <c:pt idx="87974">
                  <c:v>989311442.60000002</c:v>
                </c:pt>
                <c:pt idx="87975">
                  <c:v>989322688.10000002</c:v>
                </c:pt>
                <c:pt idx="87976">
                  <c:v>989333933.60000002</c:v>
                </c:pt>
                <c:pt idx="87977">
                  <c:v>989345179.10000002</c:v>
                </c:pt>
                <c:pt idx="87978">
                  <c:v>989356424.60000002</c:v>
                </c:pt>
                <c:pt idx="87979">
                  <c:v>989367670.10000002</c:v>
                </c:pt>
                <c:pt idx="87980">
                  <c:v>989378915.60000002</c:v>
                </c:pt>
                <c:pt idx="87981">
                  <c:v>989390161.10000002</c:v>
                </c:pt>
                <c:pt idx="87982">
                  <c:v>989401406.60000002</c:v>
                </c:pt>
                <c:pt idx="87983">
                  <c:v>989412652.10000002</c:v>
                </c:pt>
                <c:pt idx="87984">
                  <c:v>989423897.60000002</c:v>
                </c:pt>
                <c:pt idx="87985">
                  <c:v>989435143.10000002</c:v>
                </c:pt>
                <c:pt idx="87986">
                  <c:v>989446388.60000002</c:v>
                </c:pt>
                <c:pt idx="87987">
                  <c:v>989457634.10000002</c:v>
                </c:pt>
                <c:pt idx="87988">
                  <c:v>989468879.60000002</c:v>
                </c:pt>
                <c:pt idx="87989">
                  <c:v>989480125.10000002</c:v>
                </c:pt>
                <c:pt idx="87990">
                  <c:v>989491370.60000002</c:v>
                </c:pt>
                <c:pt idx="87991">
                  <c:v>989502616.10000002</c:v>
                </c:pt>
                <c:pt idx="87992">
                  <c:v>989513861.60000002</c:v>
                </c:pt>
                <c:pt idx="87993">
                  <c:v>989525107.10000002</c:v>
                </c:pt>
                <c:pt idx="87994">
                  <c:v>989536352.60000002</c:v>
                </c:pt>
                <c:pt idx="87995">
                  <c:v>989547598.10000002</c:v>
                </c:pt>
                <c:pt idx="87996">
                  <c:v>989558843.60000002</c:v>
                </c:pt>
                <c:pt idx="87997">
                  <c:v>989570089.10000002</c:v>
                </c:pt>
                <c:pt idx="87998">
                  <c:v>989581334.60000002</c:v>
                </c:pt>
                <c:pt idx="87999">
                  <c:v>989592580.10000002</c:v>
                </c:pt>
                <c:pt idx="88000">
                  <c:v>989603825.60000002</c:v>
                </c:pt>
                <c:pt idx="88001">
                  <c:v>989615071.10000002</c:v>
                </c:pt>
                <c:pt idx="88002">
                  <c:v>989626316.60000002</c:v>
                </c:pt>
                <c:pt idx="88003">
                  <c:v>989637562.10000002</c:v>
                </c:pt>
                <c:pt idx="88004">
                  <c:v>989648807.60000002</c:v>
                </c:pt>
                <c:pt idx="88005">
                  <c:v>989660053.10000002</c:v>
                </c:pt>
                <c:pt idx="88006">
                  <c:v>989671298.60000002</c:v>
                </c:pt>
                <c:pt idx="88007">
                  <c:v>989682544.10000002</c:v>
                </c:pt>
                <c:pt idx="88008">
                  <c:v>989693789.60000002</c:v>
                </c:pt>
                <c:pt idx="88009">
                  <c:v>989705035.10000002</c:v>
                </c:pt>
                <c:pt idx="88010">
                  <c:v>989716280.60000002</c:v>
                </c:pt>
                <c:pt idx="88011">
                  <c:v>989727526.10000002</c:v>
                </c:pt>
                <c:pt idx="88012">
                  <c:v>989738771.60000002</c:v>
                </c:pt>
                <c:pt idx="88013">
                  <c:v>989750017.10000002</c:v>
                </c:pt>
                <c:pt idx="88014">
                  <c:v>989761262.60000002</c:v>
                </c:pt>
                <c:pt idx="88015">
                  <c:v>989772508.10000002</c:v>
                </c:pt>
                <c:pt idx="88016">
                  <c:v>989783753.60000002</c:v>
                </c:pt>
                <c:pt idx="88017">
                  <c:v>989794999.10000002</c:v>
                </c:pt>
                <c:pt idx="88018">
                  <c:v>989806244.60000002</c:v>
                </c:pt>
                <c:pt idx="88019">
                  <c:v>989817490.10000002</c:v>
                </c:pt>
                <c:pt idx="88020">
                  <c:v>989828735.60000002</c:v>
                </c:pt>
                <c:pt idx="88021">
                  <c:v>989839981.10000002</c:v>
                </c:pt>
                <c:pt idx="88022">
                  <c:v>989851226.60000002</c:v>
                </c:pt>
                <c:pt idx="88023">
                  <c:v>989862472</c:v>
                </c:pt>
                <c:pt idx="88024">
                  <c:v>989873717.5</c:v>
                </c:pt>
                <c:pt idx="88025">
                  <c:v>989884963</c:v>
                </c:pt>
                <c:pt idx="88026">
                  <c:v>989896208.5</c:v>
                </c:pt>
                <c:pt idx="88027">
                  <c:v>989907454</c:v>
                </c:pt>
                <c:pt idx="88028">
                  <c:v>989918699.5</c:v>
                </c:pt>
                <c:pt idx="88029">
                  <c:v>989929945</c:v>
                </c:pt>
                <c:pt idx="88030">
                  <c:v>989941190.5</c:v>
                </c:pt>
                <c:pt idx="88031">
                  <c:v>989952436</c:v>
                </c:pt>
                <c:pt idx="88032">
                  <c:v>989963681.5</c:v>
                </c:pt>
                <c:pt idx="88033">
                  <c:v>989974927</c:v>
                </c:pt>
                <c:pt idx="88034">
                  <c:v>989986172.5</c:v>
                </c:pt>
                <c:pt idx="88035">
                  <c:v>989997418</c:v>
                </c:pt>
                <c:pt idx="88036">
                  <c:v>990008663.5</c:v>
                </c:pt>
                <c:pt idx="88037">
                  <c:v>990019909</c:v>
                </c:pt>
                <c:pt idx="88038">
                  <c:v>990031154.5</c:v>
                </c:pt>
                <c:pt idx="88039">
                  <c:v>990042400</c:v>
                </c:pt>
                <c:pt idx="88040">
                  <c:v>990053645.5</c:v>
                </c:pt>
                <c:pt idx="88041">
                  <c:v>990064891</c:v>
                </c:pt>
                <c:pt idx="88042">
                  <c:v>990076136.5</c:v>
                </c:pt>
                <c:pt idx="88043">
                  <c:v>990087382</c:v>
                </c:pt>
                <c:pt idx="88044">
                  <c:v>990098627.5</c:v>
                </c:pt>
                <c:pt idx="88045">
                  <c:v>990109873</c:v>
                </c:pt>
                <c:pt idx="88046">
                  <c:v>990121118.5</c:v>
                </c:pt>
                <c:pt idx="88047">
                  <c:v>990132364</c:v>
                </c:pt>
                <c:pt idx="88048">
                  <c:v>990143609.5</c:v>
                </c:pt>
                <c:pt idx="88049">
                  <c:v>990154855</c:v>
                </c:pt>
                <c:pt idx="88050">
                  <c:v>990166100.5</c:v>
                </c:pt>
                <c:pt idx="88051">
                  <c:v>990177346</c:v>
                </c:pt>
                <c:pt idx="88052">
                  <c:v>990188591.5</c:v>
                </c:pt>
                <c:pt idx="88053">
                  <c:v>990199837</c:v>
                </c:pt>
                <c:pt idx="88054">
                  <c:v>990211082.5</c:v>
                </c:pt>
                <c:pt idx="88055">
                  <c:v>990222328</c:v>
                </c:pt>
                <c:pt idx="88056">
                  <c:v>990233573.5</c:v>
                </c:pt>
                <c:pt idx="88057">
                  <c:v>990244819</c:v>
                </c:pt>
                <c:pt idx="88058">
                  <c:v>990256064.5</c:v>
                </c:pt>
                <c:pt idx="88059">
                  <c:v>990267310</c:v>
                </c:pt>
                <c:pt idx="88060">
                  <c:v>990278555.5</c:v>
                </c:pt>
                <c:pt idx="88061">
                  <c:v>990289801</c:v>
                </c:pt>
                <c:pt idx="88062">
                  <c:v>990301046.5</c:v>
                </c:pt>
                <c:pt idx="88063">
                  <c:v>990312292</c:v>
                </c:pt>
                <c:pt idx="88064">
                  <c:v>990323537.5</c:v>
                </c:pt>
                <c:pt idx="88065">
                  <c:v>990334783</c:v>
                </c:pt>
                <c:pt idx="88066">
                  <c:v>990346028.5</c:v>
                </c:pt>
                <c:pt idx="88067">
                  <c:v>990357274</c:v>
                </c:pt>
                <c:pt idx="88068">
                  <c:v>990368519.5</c:v>
                </c:pt>
                <c:pt idx="88069">
                  <c:v>990379765</c:v>
                </c:pt>
                <c:pt idx="88070">
                  <c:v>990391010.5</c:v>
                </c:pt>
                <c:pt idx="88071">
                  <c:v>990402256</c:v>
                </c:pt>
                <c:pt idx="88072">
                  <c:v>990413501.5</c:v>
                </c:pt>
                <c:pt idx="88073">
                  <c:v>990424746.89999998</c:v>
                </c:pt>
                <c:pt idx="88074">
                  <c:v>990435992.39999998</c:v>
                </c:pt>
                <c:pt idx="88075">
                  <c:v>990447237.89999998</c:v>
                </c:pt>
                <c:pt idx="88076">
                  <c:v>990458483.39999998</c:v>
                </c:pt>
                <c:pt idx="88077">
                  <c:v>990469728.89999998</c:v>
                </c:pt>
                <c:pt idx="88078">
                  <c:v>990480974.39999998</c:v>
                </c:pt>
                <c:pt idx="88079">
                  <c:v>990492219.89999998</c:v>
                </c:pt>
                <c:pt idx="88080">
                  <c:v>990503465.39999998</c:v>
                </c:pt>
                <c:pt idx="88081">
                  <c:v>990514710.89999998</c:v>
                </c:pt>
                <c:pt idx="88082">
                  <c:v>990525956.39999998</c:v>
                </c:pt>
                <c:pt idx="88083">
                  <c:v>990537201.89999998</c:v>
                </c:pt>
                <c:pt idx="88084">
                  <c:v>990548447.39999998</c:v>
                </c:pt>
                <c:pt idx="88085">
                  <c:v>990559692.89999998</c:v>
                </c:pt>
                <c:pt idx="88086">
                  <c:v>990570938.39999998</c:v>
                </c:pt>
                <c:pt idx="88087">
                  <c:v>990582183.89999998</c:v>
                </c:pt>
                <c:pt idx="88088">
                  <c:v>990593429.39999998</c:v>
                </c:pt>
                <c:pt idx="88089">
                  <c:v>990604674.89999998</c:v>
                </c:pt>
                <c:pt idx="88090">
                  <c:v>990615920.39999998</c:v>
                </c:pt>
                <c:pt idx="88091">
                  <c:v>990627165.89999998</c:v>
                </c:pt>
                <c:pt idx="88092">
                  <c:v>990638411.39999998</c:v>
                </c:pt>
                <c:pt idx="88093">
                  <c:v>990649656.89999998</c:v>
                </c:pt>
                <c:pt idx="88094">
                  <c:v>990660902.39999998</c:v>
                </c:pt>
                <c:pt idx="88095">
                  <c:v>990672147.89999998</c:v>
                </c:pt>
                <c:pt idx="88096">
                  <c:v>990683393.39999998</c:v>
                </c:pt>
                <c:pt idx="88097">
                  <c:v>990694638.89999998</c:v>
                </c:pt>
                <c:pt idx="88098">
                  <c:v>990705884.39999998</c:v>
                </c:pt>
                <c:pt idx="88099">
                  <c:v>990717129.89999998</c:v>
                </c:pt>
                <c:pt idx="88100">
                  <c:v>990728375.39999998</c:v>
                </c:pt>
                <c:pt idx="88101">
                  <c:v>990739620.89999998</c:v>
                </c:pt>
                <c:pt idx="88102">
                  <c:v>990750866.39999998</c:v>
                </c:pt>
                <c:pt idx="88103">
                  <c:v>990762111.89999998</c:v>
                </c:pt>
                <c:pt idx="88104">
                  <c:v>990773357.39999998</c:v>
                </c:pt>
                <c:pt idx="88105">
                  <c:v>990784602.89999998</c:v>
                </c:pt>
                <c:pt idx="88106">
                  <c:v>990795848.39999998</c:v>
                </c:pt>
                <c:pt idx="88107">
                  <c:v>990807093.89999998</c:v>
                </c:pt>
                <c:pt idx="88108">
                  <c:v>990818339.39999998</c:v>
                </c:pt>
                <c:pt idx="88109">
                  <c:v>990829584.89999998</c:v>
                </c:pt>
                <c:pt idx="88110">
                  <c:v>990840830.39999998</c:v>
                </c:pt>
                <c:pt idx="88111">
                  <c:v>990852075.89999998</c:v>
                </c:pt>
                <c:pt idx="88112">
                  <c:v>990863321.39999998</c:v>
                </c:pt>
                <c:pt idx="88113">
                  <c:v>990874566.89999998</c:v>
                </c:pt>
                <c:pt idx="88114">
                  <c:v>990885812.39999998</c:v>
                </c:pt>
                <c:pt idx="88115">
                  <c:v>990897057.89999998</c:v>
                </c:pt>
                <c:pt idx="88116">
                  <c:v>990908303.39999998</c:v>
                </c:pt>
                <c:pt idx="88117">
                  <c:v>990919548.89999998</c:v>
                </c:pt>
                <c:pt idx="88118">
                  <c:v>990930794.39999998</c:v>
                </c:pt>
                <c:pt idx="88119">
                  <c:v>990942039.89999998</c:v>
                </c:pt>
                <c:pt idx="88120">
                  <c:v>990953285.39999998</c:v>
                </c:pt>
                <c:pt idx="88121">
                  <c:v>990964530.89999998</c:v>
                </c:pt>
                <c:pt idx="88122">
                  <c:v>990975776.39999998</c:v>
                </c:pt>
                <c:pt idx="88123">
                  <c:v>990987021.89999998</c:v>
                </c:pt>
                <c:pt idx="88124">
                  <c:v>990998267.29999995</c:v>
                </c:pt>
                <c:pt idx="88125">
                  <c:v>991009512.79999995</c:v>
                </c:pt>
                <c:pt idx="88126">
                  <c:v>991020758.29999995</c:v>
                </c:pt>
                <c:pt idx="88127">
                  <c:v>991032003.79999995</c:v>
                </c:pt>
                <c:pt idx="88128">
                  <c:v>991043249.29999995</c:v>
                </c:pt>
                <c:pt idx="88129">
                  <c:v>991054494.79999995</c:v>
                </c:pt>
                <c:pt idx="88130">
                  <c:v>991065740.29999995</c:v>
                </c:pt>
                <c:pt idx="88131">
                  <c:v>991076985.79999995</c:v>
                </c:pt>
                <c:pt idx="88132">
                  <c:v>991088231.29999995</c:v>
                </c:pt>
                <c:pt idx="88133">
                  <c:v>991099476.79999995</c:v>
                </c:pt>
                <c:pt idx="88134">
                  <c:v>991110722.29999995</c:v>
                </c:pt>
                <c:pt idx="88135">
                  <c:v>991121967.79999995</c:v>
                </c:pt>
                <c:pt idx="88136">
                  <c:v>991133213.29999995</c:v>
                </c:pt>
                <c:pt idx="88137">
                  <c:v>991144458.79999995</c:v>
                </c:pt>
                <c:pt idx="88138">
                  <c:v>991155704.29999995</c:v>
                </c:pt>
                <c:pt idx="88139">
                  <c:v>991166949.79999995</c:v>
                </c:pt>
                <c:pt idx="88140">
                  <c:v>991178195.29999995</c:v>
                </c:pt>
                <c:pt idx="88141">
                  <c:v>991189440.79999995</c:v>
                </c:pt>
                <c:pt idx="88142">
                  <c:v>991200686.29999995</c:v>
                </c:pt>
                <c:pt idx="88143">
                  <c:v>991211931.79999995</c:v>
                </c:pt>
                <c:pt idx="88144">
                  <c:v>991223177.29999995</c:v>
                </c:pt>
                <c:pt idx="88145">
                  <c:v>991234422.79999995</c:v>
                </c:pt>
                <c:pt idx="88146">
                  <c:v>991245668.29999995</c:v>
                </c:pt>
                <c:pt idx="88147">
                  <c:v>991256913.79999995</c:v>
                </c:pt>
                <c:pt idx="88148">
                  <c:v>991268159.29999995</c:v>
                </c:pt>
                <c:pt idx="88149">
                  <c:v>991279404.79999995</c:v>
                </c:pt>
                <c:pt idx="88150">
                  <c:v>991290650.29999995</c:v>
                </c:pt>
                <c:pt idx="88151">
                  <c:v>991301895.79999995</c:v>
                </c:pt>
                <c:pt idx="88152">
                  <c:v>991313141.29999995</c:v>
                </c:pt>
                <c:pt idx="88153">
                  <c:v>991324386.79999995</c:v>
                </c:pt>
                <c:pt idx="88154">
                  <c:v>991335632.29999995</c:v>
                </c:pt>
                <c:pt idx="88155">
                  <c:v>991346877.79999995</c:v>
                </c:pt>
                <c:pt idx="88156">
                  <c:v>991358123.29999995</c:v>
                </c:pt>
                <c:pt idx="88157">
                  <c:v>991369368.79999995</c:v>
                </c:pt>
                <c:pt idx="88158">
                  <c:v>991380614.29999995</c:v>
                </c:pt>
                <c:pt idx="88159">
                  <c:v>991391859.79999995</c:v>
                </c:pt>
                <c:pt idx="88160">
                  <c:v>991403105.29999995</c:v>
                </c:pt>
                <c:pt idx="88161">
                  <c:v>991414350.79999995</c:v>
                </c:pt>
                <c:pt idx="88162">
                  <c:v>991425596.29999995</c:v>
                </c:pt>
                <c:pt idx="88163">
                  <c:v>991436841.79999995</c:v>
                </c:pt>
                <c:pt idx="88164">
                  <c:v>991448087.29999995</c:v>
                </c:pt>
                <c:pt idx="88165">
                  <c:v>991459332.79999995</c:v>
                </c:pt>
                <c:pt idx="88166">
                  <c:v>991470578.29999995</c:v>
                </c:pt>
                <c:pt idx="88167">
                  <c:v>991481823.79999995</c:v>
                </c:pt>
                <c:pt idx="88168">
                  <c:v>991493069.29999995</c:v>
                </c:pt>
                <c:pt idx="88169">
                  <c:v>991504314.79999995</c:v>
                </c:pt>
                <c:pt idx="88170">
                  <c:v>991515560.29999995</c:v>
                </c:pt>
                <c:pt idx="88171">
                  <c:v>991526805.79999995</c:v>
                </c:pt>
                <c:pt idx="88172">
                  <c:v>991538051.29999995</c:v>
                </c:pt>
                <c:pt idx="88173">
                  <c:v>991549296.79999995</c:v>
                </c:pt>
                <c:pt idx="88174">
                  <c:v>991560542.20000005</c:v>
                </c:pt>
                <c:pt idx="88175">
                  <c:v>991571787.70000005</c:v>
                </c:pt>
                <c:pt idx="88176">
                  <c:v>991583033.20000005</c:v>
                </c:pt>
                <c:pt idx="88177">
                  <c:v>991594278.70000005</c:v>
                </c:pt>
                <c:pt idx="88178">
                  <c:v>991605524.20000005</c:v>
                </c:pt>
                <c:pt idx="88179">
                  <c:v>991616769.70000005</c:v>
                </c:pt>
                <c:pt idx="88180">
                  <c:v>991628015.20000005</c:v>
                </c:pt>
                <c:pt idx="88181">
                  <c:v>991639260.70000005</c:v>
                </c:pt>
                <c:pt idx="88182">
                  <c:v>991650506.20000005</c:v>
                </c:pt>
                <c:pt idx="88183">
                  <c:v>991661751.70000005</c:v>
                </c:pt>
                <c:pt idx="88184">
                  <c:v>991672997.20000005</c:v>
                </c:pt>
                <c:pt idx="88185">
                  <c:v>991684242.70000005</c:v>
                </c:pt>
                <c:pt idx="88186">
                  <c:v>991695488.20000005</c:v>
                </c:pt>
                <c:pt idx="88187">
                  <c:v>991706733.70000005</c:v>
                </c:pt>
                <c:pt idx="88188">
                  <c:v>991717979.20000005</c:v>
                </c:pt>
                <c:pt idx="88189">
                  <c:v>991729224.70000005</c:v>
                </c:pt>
                <c:pt idx="88190">
                  <c:v>991740470.20000005</c:v>
                </c:pt>
                <c:pt idx="88191">
                  <c:v>991751715.70000005</c:v>
                </c:pt>
                <c:pt idx="88192">
                  <c:v>991762961.20000005</c:v>
                </c:pt>
                <c:pt idx="88193">
                  <c:v>991774206.70000005</c:v>
                </c:pt>
                <c:pt idx="88194">
                  <c:v>991785452.20000005</c:v>
                </c:pt>
                <c:pt idx="88195">
                  <c:v>991796697.70000005</c:v>
                </c:pt>
                <c:pt idx="88196">
                  <c:v>991807943.20000005</c:v>
                </c:pt>
                <c:pt idx="88197">
                  <c:v>991819188.70000005</c:v>
                </c:pt>
                <c:pt idx="88198">
                  <c:v>991830434.20000005</c:v>
                </c:pt>
                <c:pt idx="88199">
                  <c:v>991841679.70000005</c:v>
                </c:pt>
                <c:pt idx="88200">
                  <c:v>991852925.20000005</c:v>
                </c:pt>
                <c:pt idx="88201">
                  <c:v>991864170.70000005</c:v>
                </c:pt>
                <c:pt idx="88202">
                  <c:v>991875416.20000005</c:v>
                </c:pt>
                <c:pt idx="88203">
                  <c:v>991886661.70000005</c:v>
                </c:pt>
                <c:pt idx="88204">
                  <c:v>991897907.20000005</c:v>
                </c:pt>
                <c:pt idx="88205">
                  <c:v>991909152.70000005</c:v>
                </c:pt>
                <c:pt idx="88206">
                  <c:v>991920398.20000005</c:v>
                </c:pt>
                <c:pt idx="88207">
                  <c:v>991931643.70000005</c:v>
                </c:pt>
                <c:pt idx="88208">
                  <c:v>991942889.20000005</c:v>
                </c:pt>
                <c:pt idx="88209">
                  <c:v>991954134.70000005</c:v>
                </c:pt>
                <c:pt idx="88210">
                  <c:v>991965380.20000005</c:v>
                </c:pt>
                <c:pt idx="88211">
                  <c:v>991976625.70000005</c:v>
                </c:pt>
                <c:pt idx="88212">
                  <c:v>991987871.20000005</c:v>
                </c:pt>
                <c:pt idx="88213">
                  <c:v>991999116.70000005</c:v>
                </c:pt>
                <c:pt idx="88214">
                  <c:v>992010362.20000005</c:v>
                </c:pt>
                <c:pt idx="88215">
                  <c:v>992021607.70000005</c:v>
                </c:pt>
                <c:pt idx="88216">
                  <c:v>992032853.20000005</c:v>
                </c:pt>
                <c:pt idx="88217">
                  <c:v>992044098.70000005</c:v>
                </c:pt>
                <c:pt idx="88218">
                  <c:v>992055344.20000005</c:v>
                </c:pt>
                <c:pt idx="88219">
                  <c:v>992066589.70000005</c:v>
                </c:pt>
                <c:pt idx="88220">
                  <c:v>992077835.20000005</c:v>
                </c:pt>
                <c:pt idx="88221">
                  <c:v>992089080.70000005</c:v>
                </c:pt>
                <c:pt idx="88222">
                  <c:v>992100326.20000005</c:v>
                </c:pt>
                <c:pt idx="88223">
                  <c:v>992111571.70000005</c:v>
                </c:pt>
                <c:pt idx="88224">
                  <c:v>992122817.10000002</c:v>
                </c:pt>
                <c:pt idx="88225">
                  <c:v>992134062.60000002</c:v>
                </c:pt>
                <c:pt idx="88226">
                  <c:v>992145308.10000002</c:v>
                </c:pt>
                <c:pt idx="88227">
                  <c:v>992156553.60000002</c:v>
                </c:pt>
                <c:pt idx="88228">
                  <c:v>992167799.10000002</c:v>
                </c:pt>
                <c:pt idx="88229">
                  <c:v>992179044.60000002</c:v>
                </c:pt>
                <c:pt idx="88230">
                  <c:v>992190290.10000002</c:v>
                </c:pt>
                <c:pt idx="88231">
                  <c:v>992201535.60000002</c:v>
                </c:pt>
                <c:pt idx="88232">
                  <c:v>992212781.10000002</c:v>
                </c:pt>
                <c:pt idx="88233">
                  <c:v>992224026.60000002</c:v>
                </c:pt>
                <c:pt idx="88234">
                  <c:v>992235272.10000002</c:v>
                </c:pt>
                <c:pt idx="88235">
                  <c:v>992246517.60000002</c:v>
                </c:pt>
                <c:pt idx="88236">
                  <c:v>992257763.10000002</c:v>
                </c:pt>
                <c:pt idx="88237">
                  <c:v>992269008.60000002</c:v>
                </c:pt>
                <c:pt idx="88238">
                  <c:v>992280254.10000002</c:v>
                </c:pt>
                <c:pt idx="88239">
                  <c:v>992291499.60000002</c:v>
                </c:pt>
                <c:pt idx="88240">
                  <c:v>992302745.10000002</c:v>
                </c:pt>
                <c:pt idx="88241">
                  <c:v>992313990.60000002</c:v>
                </c:pt>
                <c:pt idx="88242">
                  <c:v>992325236.10000002</c:v>
                </c:pt>
                <c:pt idx="88243">
                  <c:v>992336481.60000002</c:v>
                </c:pt>
                <c:pt idx="88244">
                  <c:v>992347727.10000002</c:v>
                </c:pt>
                <c:pt idx="88245">
                  <c:v>992358972.60000002</c:v>
                </c:pt>
                <c:pt idx="88246">
                  <c:v>992370218.10000002</c:v>
                </c:pt>
                <c:pt idx="88247">
                  <c:v>992381463.60000002</c:v>
                </c:pt>
                <c:pt idx="88248">
                  <c:v>992392709.10000002</c:v>
                </c:pt>
                <c:pt idx="88249">
                  <c:v>992403954.60000002</c:v>
                </c:pt>
                <c:pt idx="88250">
                  <c:v>992415200.10000002</c:v>
                </c:pt>
                <c:pt idx="88251">
                  <c:v>992426445.60000002</c:v>
                </c:pt>
                <c:pt idx="88252">
                  <c:v>992437691.10000002</c:v>
                </c:pt>
                <c:pt idx="88253">
                  <c:v>992448936.60000002</c:v>
                </c:pt>
                <c:pt idx="88254">
                  <c:v>992460182.10000002</c:v>
                </c:pt>
                <c:pt idx="88255">
                  <c:v>992471427.60000002</c:v>
                </c:pt>
                <c:pt idx="88256">
                  <c:v>992482673.10000002</c:v>
                </c:pt>
                <c:pt idx="88257">
                  <c:v>992493918.60000002</c:v>
                </c:pt>
                <c:pt idx="88258">
                  <c:v>992505164.10000002</c:v>
                </c:pt>
                <c:pt idx="88259">
                  <c:v>992516409.60000002</c:v>
                </c:pt>
                <c:pt idx="88260">
                  <c:v>992527655.10000002</c:v>
                </c:pt>
                <c:pt idx="88261">
                  <c:v>992538900.60000002</c:v>
                </c:pt>
                <c:pt idx="88262">
                  <c:v>992550146.10000002</c:v>
                </c:pt>
                <c:pt idx="88263">
                  <c:v>992561391.60000002</c:v>
                </c:pt>
                <c:pt idx="88264">
                  <c:v>992572637.10000002</c:v>
                </c:pt>
                <c:pt idx="88265">
                  <c:v>992583882.60000002</c:v>
                </c:pt>
                <c:pt idx="88266">
                  <c:v>992595128.10000002</c:v>
                </c:pt>
                <c:pt idx="88267">
                  <c:v>992606373.60000002</c:v>
                </c:pt>
                <c:pt idx="88268">
                  <c:v>992617619.10000002</c:v>
                </c:pt>
                <c:pt idx="88269">
                  <c:v>992628864.60000002</c:v>
                </c:pt>
                <c:pt idx="88270">
                  <c:v>992640110.10000002</c:v>
                </c:pt>
                <c:pt idx="88271">
                  <c:v>992651355.60000002</c:v>
                </c:pt>
                <c:pt idx="88272">
                  <c:v>992662601.10000002</c:v>
                </c:pt>
                <c:pt idx="88273">
                  <c:v>992673846.60000002</c:v>
                </c:pt>
                <c:pt idx="88274">
                  <c:v>992685092.10000002</c:v>
                </c:pt>
                <c:pt idx="88275">
                  <c:v>992696337.5</c:v>
                </c:pt>
                <c:pt idx="88276">
                  <c:v>992707583</c:v>
                </c:pt>
                <c:pt idx="88277">
                  <c:v>992718828.5</c:v>
                </c:pt>
                <c:pt idx="88278">
                  <c:v>992730074</c:v>
                </c:pt>
                <c:pt idx="88279">
                  <c:v>992741319.5</c:v>
                </c:pt>
                <c:pt idx="88280">
                  <c:v>992752565</c:v>
                </c:pt>
                <c:pt idx="88281">
                  <c:v>992763810.5</c:v>
                </c:pt>
                <c:pt idx="88282">
                  <c:v>992775056</c:v>
                </c:pt>
                <c:pt idx="88283">
                  <c:v>992786301.5</c:v>
                </c:pt>
                <c:pt idx="88284">
                  <c:v>992797547</c:v>
                </c:pt>
                <c:pt idx="88285">
                  <c:v>992808792.5</c:v>
                </c:pt>
                <c:pt idx="88286">
                  <c:v>992820038</c:v>
                </c:pt>
                <c:pt idx="88287">
                  <c:v>992831283.5</c:v>
                </c:pt>
                <c:pt idx="88288">
                  <c:v>992842529</c:v>
                </c:pt>
                <c:pt idx="88289">
                  <c:v>992853774.5</c:v>
                </c:pt>
                <c:pt idx="88290">
                  <c:v>992865020</c:v>
                </c:pt>
                <c:pt idx="88291">
                  <c:v>992876265.5</c:v>
                </c:pt>
                <c:pt idx="88292">
                  <c:v>992887511</c:v>
                </c:pt>
                <c:pt idx="88293">
                  <c:v>992898756.5</c:v>
                </c:pt>
                <c:pt idx="88294">
                  <c:v>992910002</c:v>
                </c:pt>
                <c:pt idx="88295">
                  <c:v>992921247.5</c:v>
                </c:pt>
                <c:pt idx="88296">
                  <c:v>992932493</c:v>
                </c:pt>
                <c:pt idx="88297">
                  <c:v>992943738.5</c:v>
                </c:pt>
                <c:pt idx="88298">
                  <c:v>992954984</c:v>
                </c:pt>
                <c:pt idx="88299">
                  <c:v>992966229.5</c:v>
                </c:pt>
                <c:pt idx="88300">
                  <c:v>992977475</c:v>
                </c:pt>
                <c:pt idx="88301">
                  <c:v>992988720.5</c:v>
                </c:pt>
                <c:pt idx="88302">
                  <c:v>992999966</c:v>
                </c:pt>
                <c:pt idx="88303">
                  <c:v>993011211.5</c:v>
                </c:pt>
                <c:pt idx="88304">
                  <c:v>993022457</c:v>
                </c:pt>
                <c:pt idx="88305">
                  <c:v>993033702.5</c:v>
                </c:pt>
                <c:pt idx="88306">
                  <c:v>993044948</c:v>
                </c:pt>
                <c:pt idx="88307">
                  <c:v>993056193.5</c:v>
                </c:pt>
                <c:pt idx="88308">
                  <c:v>993067439</c:v>
                </c:pt>
                <c:pt idx="88309">
                  <c:v>993078684.5</c:v>
                </c:pt>
                <c:pt idx="88310">
                  <c:v>993089930</c:v>
                </c:pt>
                <c:pt idx="88311">
                  <c:v>993101175.5</c:v>
                </c:pt>
                <c:pt idx="88312">
                  <c:v>993112421</c:v>
                </c:pt>
                <c:pt idx="88313">
                  <c:v>993123666.5</c:v>
                </c:pt>
                <c:pt idx="88314">
                  <c:v>993134912</c:v>
                </c:pt>
                <c:pt idx="88315">
                  <c:v>993146157.5</c:v>
                </c:pt>
                <c:pt idx="88316">
                  <c:v>993157403</c:v>
                </c:pt>
                <c:pt idx="88317">
                  <c:v>993168648.5</c:v>
                </c:pt>
                <c:pt idx="88318">
                  <c:v>993179894</c:v>
                </c:pt>
                <c:pt idx="88319">
                  <c:v>993191139.5</c:v>
                </c:pt>
                <c:pt idx="88320">
                  <c:v>993202385</c:v>
                </c:pt>
                <c:pt idx="88321">
                  <c:v>993213630.5</c:v>
                </c:pt>
                <c:pt idx="88322">
                  <c:v>993224876</c:v>
                </c:pt>
                <c:pt idx="88323">
                  <c:v>993236121.5</c:v>
                </c:pt>
                <c:pt idx="88324">
                  <c:v>993247367</c:v>
                </c:pt>
                <c:pt idx="88325">
                  <c:v>993258612.39999998</c:v>
                </c:pt>
                <c:pt idx="88326">
                  <c:v>993269857.89999998</c:v>
                </c:pt>
                <c:pt idx="88327">
                  <c:v>993281103.39999998</c:v>
                </c:pt>
                <c:pt idx="88328">
                  <c:v>993292348.89999998</c:v>
                </c:pt>
                <c:pt idx="88329">
                  <c:v>993303594.39999998</c:v>
                </c:pt>
                <c:pt idx="88330">
                  <c:v>993314839.89999998</c:v>
                </c:pt>
                <c:pt idx="88331">
                  <c:v>993326085.39999998</c:v>
                </c:pt>
                <c:pt idx="88332">
                  <c:v>993337330.89999998</c:v>
                </c:pt>
                <c:pt idx="88333">
                  <c:v>993348576.39999998</c:v>
                </c:pt>
                <c:pt idx="88334">
                  <c:v>993359821.89999998</c:v>
                </c:pt>
                <c:pt idx="88335">
                  <c:v>993371067.39999998</c:v>
                </c:pt>
                <c:pt idx="88336">
                  <c:v>993382312.89999998</c:v>
                </c:pt>
                <c:pt idx="88337">
                  <c:v>993393558.39999998</c:v>
                </c:pt>
                <c:pt idx="88338">
                  <c:v>993404803.89999998</c:v>
                </c:pt>
                <c:pt idx="88339">
                  <c:v>993416049.39999998</c:v>
                </c:pt>
                <c:pt idx="88340">
                  <c:v>993427294.89999998</c:v>
                </c:pt>
                <c:pt idx="88341">
                  <c:v>993438540.39999998</c:v>
                </c:pt>
                <c:pt idx="88342">
                  <c:v>993449785.89999998</c:v>
                </c:pt>
                <c:pt idx="88343">
                  <c:v>993461031.39999998</c:v>
                </c:pt>
                <c:pt idx="88344">
                  <c:v>993472276.89999998</c:v>
                </c:pt>
                <c:pt idx="88345">
                  <c:v>993483522.39999998</c:v>
                </c:pt>
                <c:pt idx="88346">
                  <c:v>993494767.89999998</c:v>
                </c:pt>
                <c:pt idx="88347">
                  <c:v>993506013.39999998</c:v>
                </c:pt>
                <c:pt idx="88348">
                  <c:v>993517258.89999998</c:v>
                </c:pt>
                <c:pt idx="88349">
                  <c:v>993528504.39999998</c:v>
                </c:pt>
                <c:pt idx="88350">
                  <c:v>993539749.89999998</c:v>
                </c:pt>
                <c:pt idx="88351">
                  <c:v>993550995.39999998</c:v>
                </c:pt>
                <c:pt idx="88352">
                  <c:v>993562240.89999998</c:v>
                </c:pt>
                <c:pt idx="88353">
                  <c:v>993573486.39999998</c:v>
                </c:pt>
                <c:pt idx="88354">
                  <c:v>993584731.89999998</c:v>
                </c:pt>
                <c:pt idx="88355">
                  <c:v>993595977.39999998</c:v>
                </c:pt>
                <c:pt idx="88356">
                  <c:v>993607222.89999998</c:v>
                </c:pt>
                <c:pt idx="88357">
                  <c:v>993618468.39999998</c:v>
                </c:pt>
                <c:pt idx="88358">
                  <c:v>993629713.89999998</c:v>
                </c:pt>
                <c:pt idx="88359">
                  <c:v>993640959.39999998</c:v>
                </c:pt>
                <c:pt idx="88360">
                  <c:v>993652204.89999998</c:v>
                </c:pt>
                <c:pt idx="88361">
                  <c:v>993663450.39999998</c:v>
                </c:pt>
                <c:pt idx="88362">
                  <c:v>993674695.89999998</c:v>
                </c:pt>
                <c:pt idx="88363">
                  <c:v>993685941.39999998</c:v>
                </c:pt>
                <c:pt idx="88364">
                  <c:v>993697186.89999998</c:v>
                </c:pt>
                <c:pt idx="88365">
                  <c:v>993708432.39999998</c:v>
                </c:pt>
                <c:pt idx="88366">
                  <c:v>993719677.89999998</c:v>
                </c:pt>
                <c:pt idx="88367">
                  <c:v>993730923.39999998</c:v>
                </c:pt>
                <c:pt idx="88368">
                  <c:v>993742168.89999998</c:v>
                </c:pt>
                <c:pt idx="88369">
                  <c:v>993753414.39999998</c:v>
                </c:pt>
                <c:pt idx="88370">
                  <c:v>993764659.89999998</c:v>
                </c:pt>
                <c:pt idx="88371">
                  <c:v>993775905.39999998</c:v>
                </c:pt>
                <c:pt idx="88372">
                  <c:v>993787150.89999998</c:v>
                </c:pt>
                <c:pt idx="88373">
                  <c:v>993798396.39999998</c:v>
                </c:pt>
                <c:pt idx="88374">
                  <c:v>993809641.89999998</c:v>
                </c:pt>
                <c:pt idx="88375">
                  <c:v>993820887.39999998</c:v>
                </c:pt>
                <c:pt idx="88376">
                  <c:v>993832132.79999995</c:v>
                </c:pt>
                <c:pt idx="88377">
                  <c:v>993843378.29999995</c:v>
                </c:pt>
                <c:pt idx="88378">
                  <c:v>993854623.79999995</c:v>
                </c:pt>
                <c:pt idx="88379">
                  <c:v>993865869.29999995</c:v>
                </c:pt>
                <c:pt idx="88380">
                  <c:v>993877114.79999995</c:v>
                </c:pt>
                <c:pt idx="88381">
                  <c:v>993888360.29999995</c:v>
                </c:pt>
                <c:pt idx="88382">
                  <c:v>993899605.79999995</c:v>
                </c:pt>
                <c:pt idx="88383">
                  <c:v>993910851.29999995</c:v>
                </c:pt>
                <c:pt idx="88384">
                  <c:v>993922096.79999995</c:v>
                </c:pt>
                <c:pt idx="88385">
                  <c:v>993933342.29999995</c:v>
                </c:pt>
                <c:pt idx="88386">
                  <c:v>993944587.79999995</c:v>
                </c:pt>
                <c:pt idx="88387">
                  <c:v>993955833.29999995</c:v>
                </c:pt>
                <c:pt idx="88388">
                  <c:v>993967078.79999995</c:v>
                </c:pt>
                <c:pt idx="88389">
                  <c:v>993978324.29999995</c:v>
                </c:pt>
                <c:pt idx="88390">
                  <c:v>993989569.79999995</c:v>
                </c:pt>
                <c:pt idx="88391">
                  <c:v>994000815.29999995</c:v>
                </c:pt>
                <c:pt idx="88392">
                  <c:v>994012060.79999995</c:v>
                </c:pt>
                <c:pt idx="88393">
                  <c:v>994023306.29999995</c:v>
                </c:pt>
                <c:pt idx="88394">
                  <c:v>994034551.79999995</c:v>
                </c:pt>
                <c:pt idx="88395">
                  <c:v>994045797.29999995</c:v>
                </c:pt>
                <c:pt idx="88396">
                  <c:v>994057042.79999995</c:v>
                </c:pt>
                <c:pt idx="88397">
                  <c:v>994068288.29999995</c:v>
                </c:pt>
                <c:pt idx="88398">
                  <c:v>994079533.79999995</c:v>
                </c:pt>
                <c:pt idx="88399">
                  <c:v>994090779.29999995</c:v>
                </c:pt>
                <c:pt idx="88400">
                  <c:v>994102024.79999995</c:v>
                </c:pt>
                <c:pt idx="88401">
                  <c:v>994113270.29999995</c:v>
                </c:pt>
                <c:pt idx="88402">
                  <c:v>994124515.79999995</c:v>
                </c:pt>
                <c:pt idx="88403">
                  <c:v>994135761.29999995</c:v>
                </c:pt>
                <c:pt idx="88404">
                  <c:v>994147006.79999995</c:v>
                </c:pt>
                <c:pt idx="88405">
                  <c:v>994158252.29999995</c:v>
                </c:pt>
                <c:pt idx="88406">
                  <c:v>994169497.79999995</c:v>
                </c:pt>
                <c:pt idx="88407">
                  <c:v>994180743.29999995</c:v>
                </c:pt>
                <c:pt idx="88408">
                  <c:v>994191988.79999995</c:v>
                </c:pt>
                <c:pt idx="88409">
                  <c:v>994203234.29999995</c:v>
                </c:pt>
                <c:pt idx="88410">
                  <c:v>994214479.79999995</c:v>
                </c:pt>
                <c:pt idx="88411">
                  <c:v>994225725.29999995</c:v>
                </c:pt>
                <c:pt idx="88412">
                  <c:v>994236970.79999995</c:v>
                </c:pt>
                <c:pt idx="88413">
                  <c:v>994248216.29999995</c:v>
                </c:pt>
                <c:pt idx="88414">
                  <c:v>994259461.79999995</c:v>
                </c:pt>
                <c:pt idx="88415">
                  <c:v>994270707.29999995</c:v>
                </c:pt>
                <c:pt idx="88416">
                  <c:v>994281952.79999995</c:v>
                </c:pt>
                <c:pt idx="88417">
                  <c:v>994293198.29999995</c:v>
                </c:pt>
                <c:pt idx="88418">
                  <c:v>994304443.79999995</c:v>
                </c:pt>
                <c:pt idx="88419">
                  <c:v>994315689.29999995</c:v>
                </c:pt>
                <c:pt idx="88420">
                  <c:v>994326934.79999995</c:v>
                </c:pt>
                <c:pt idx="88421">
                  <c:v>994338180.29999995</c:v>
                </c:pt>
                <c:pt idx="88422">
                  <c:v>994349425.79999995</c:v>
                </c:pt>
                <c:pt idx="88423">
                  <c:v>994360671.29999995</c:v>
                </c:pt>
                <c:pt idx="88424">
                  <c:v>994371916.79999995</c:v>
                </c:pt>
                <c:pt idx="88425">
                  <c:v>994383162.29999995</c:v>
                </c:pt>
                <c:pt idx="88426">
                  <c:v>994394407.70000005</c:v>
                </c:pt>
                <c:pt idx="88427">
                  <c:v>994405653.20000005</c:v>
                </c:pt>
                <c:pt idx="88428">
                  <c:v>994416898.70000005</c:v>
                </c:pt>
                <c:pt idx="88429">
                  <c:v>994428144.20000005</c:v>
                </c:pt>
                <c:pt idx="88430">
                  <c:v>994439389.70000005</c:v>
                </c:pt>
                <c:pt idx="88431">
                  <c:v>994450635.20000005</c:v>
                </c:pt>
                <c:pt idx="88432">
                  <c:v>994461880.70000005</c:v>
                </c:pt>
                <c:pt idx="88433">
                  <c:v>994473126.20000005</c:v>
                </c:pt>
                <c:pt idx="88434">
                  <c:v>994484371.70000005</c:v>
                </c:pt>
                <c:pt idx="88435">
                  <c:v>994495617.20000005</c:v>
                </c:pt>
                <c:pt idx="88436">
                  <c:v>994506862.70000005</c:v>
                </c:pt>
                <c:pt idx="88437">
                  <c:v>994518108.20000005</c:v>
                </c:pt>
                <c:pt idx="88438">
                  <c:v>994529353.70000005</c:v>
                </c:pt>
                <c:pt idx="88439">
                  <c:v>994540599.20000005</c:v>
                </c:pt>
                <c:pt idx="88440">
                  <c:v>994551844.70000005</c:v>
                </c:pt>
                <c:pt idx="88441">
                  <c:v>994563090.20000005</c:v>
                </c:pt>
                <c:pt idx="88442">
                  <c:v>994574335.70000005</c:v>
                </c:pt>
                <c:pt idx="88443">
                  <c:v>994585581.20000005</c:v>
                </c:pt>
                <c:pt idx="88444">
                  <c:v>994596826.70000005</c:v>
                </c:pt>
                <c:pt idx="88445">
                  <c:v>994608072.20000005</c:v>
                </c:pt>
                <c:pt idx="88446">
                  <c:v>994619317.70000005</c:v>
                </c:pt>
                <c:pt idx="88447">
                  <c:v>994630563.20000005</c:v>
                </c:pt>
                <c:pt idx="88448">
                  <c:v>994641808.70000005</c:v>
                </c:pt>
                <c:pt idx="88449">
                  <c:v>994653054.20000005</c:v>
                </c:pt>
                <c:pt idx="88450">
                  <c:v>994664299.70000005</c:v>
                </c:pt>
                <c:pt idx="88451">
                  <c:v>994675545.20000005</c:v>
                </c:pt>
                <c:pt idx="88452">
                  <c:v>994686790.70000005</c:v>
                </c:pt>
                <c:pt idx="88453">
                  <c:v>994698036.20000005</c:v>
                </c:pt>
                <c:pt idx="88454">
                  <c:v>994709281.70000005</c:v>
                </c:pt>
                <c:pt idx="88455">
                  <c:v>994720527.20000005</c:v>
                </c:pt>
                <c:pt idx="88456">
                  <c:v>994731772.70000005</c:v>
                </c:pt>
                <c:pt idx="88457">
                  <c:v>994743018.20000005</c:v>
                </c:pt>
                <c:pt idx="88458">
                  <c:v>994754263.70000005</c:v>
                </c:pt>
                <c:pt idx="88459">
                  <c:v>994765509.20000005</c:v>
                </c:pt>
                <c:pt idx="88460">
                  <c:v>994776754.70000005</c:v>
                </c:pt>
                <c:pt idx="88461">
                  <c:v>994788000.20000005</c:v>
                </c:pt>
                <c:pt idx="88462">
                  <c:v>994799245.70000005</c:v>
                </c:pt>
                <c:pt idx="88463">
                  <c:v>994810491.20000005</c:v>
                </c:pt>
                <c:pt idx="88464">
                  <c:v>994821736.70000005</c:v>
                </c:pt>
                <c:pt idx="88465">
                  <c:v>994832982.20000005</c:v>
                </c:pt>
                <c:pt idx="88466">
                  <c:v>994844227.70000005</c:v>
                </c:pt>
                <c:pt idx="88467">
                  <c:v>994855473.20000005</c:v>
                </c:pt>
                <c:pt idx="88468">
                  <c:v>994866718.70000005</c:v>
                </c:pt>
                <c:pt idx="88469">
                  <c:v>994877964.20000005</c:v>
                </c:pt>
                <c:pt idx="88470">
                  <c:v>994889209.70000005</c:v>
                </c:pt>
                <c:pt idx="88471">
                  <c:v>994900455.20000005</c:v>
                </c:pt>
                <c:pt idx="88472">
                  <c:v>994911700.70000005</c:v>
                </c:pt>
                <c:pt idx="88473">
                  <c:v>994922946.20000005</c:v>
                </c:pt>
                <c:pt idx="88474">
                  <c:v>994934191.70000005</c:v>
                </c:pt>
                <c:pt idx="88475">
                  <c:v>994945437.20000005</c:v>
                </c:pt>
                <c:pt idx="88476">
                  <c:v>994956682.70000005</c:v>
                </c:pt>
                <c:pt idx="88477">
                  <c:v>994967928.10000002</c:v>
                </c:pt>
                <c:pt idx="88478">
                  <c:v>994979173.60000002</c:v>
                </c:pt>
                <c:pt idx="88479">
                  <c:v>994990419.10000002</c:v>
                </c:pt>
                <c:pt idx="88480">
                  <c:v>995001664.60000002</c:v>
                </c:pt>
                <c:pt idx="88481">
                  <c:v>995012910.10000002</c:v>
                </c:pt>
                <c:pt idx="88482">
                  <c:v>995024155.60000002</c:v>
                </c:pt>
                <c:pt idx="88483">
                  <c:v>995035401.10000002</c:v>
                </c:pt>
                <c:pt idx="88484">
                  <c:v>995046646.60000002</c:v>
                </c:pt>
                <c:pt idx="88485">
                  <c:v>995057892.10000002</c:v>
                </c:pt>
                <c:pt idx="88486">
                  <c:v>995069137.60000002</c:v>
                </c:pt>
                <c:pt idx="88487">
                  <c:v>995080383.10000002</c:v>
                </c:pt>
                <c:pt idx="88488">
                  <c:v>995091628.60000002</c:v>
                </c:pt>
                <c:pt idx="88489">
                  <c:v>995102874.10000002</c:v>
                </c:pt>
                <c:pt idx="88490">
                  <c:v>995114119.60000002</c:v>
                </c:pt>
                <c:pt idx="88491">
                  <c:v>995125365.10000002</c:v>
                </c:pt>
                <c:pt idx="88492">
                  <c:v>995136610.60000002</c:v>
                </c:pt>
                <c:pt idx="88493">
                  <c:v>995147856.10000002</c:v>
                </c:pt>
                <c:pt idx="88494">
                  <c:v>995159101.60000002</c:v>
                </c:pt>
                <c:pt idx="88495">
                  <c:v>995170347.10000002</c:v>
                </c:pt>
                <c:pt idx="88496">
                  <c:v>995181592.60000002</c:v>
                </c:pt>
                <c:pt idx="88497">
                  <c:v>995192838.10000002</c:v>
                </c:pt>
                <c:pt idx="88498">
                  <c:v>995204083.60000002</c:v>
                </c:pt>
                <c:pt idx="88499">
                  <c:v>995215329.10000002</c:v>
                </c:pt>
                <c:pt idx="88500">
                  <c:v>995226574.60000002</c:v>
                </c:pt>
                <c:pt idx="88501">
                  <c:v>995237820.10000002</c:v>
                </c:pt>
                <c:pt idx="88502">
                  <c:v>995249065.60000002</c:v>
                </c:pt>
                <c:pt idx="88503">
                  <c:v>995260311.10000002</c:v>
                </c:pt>
                <c:pt idx="88504">
                  <c:v>995271556.60000002</c:v>
                </c:pt>
                <c:pt idx="88505">
                  <c:v>995282802.10000002</c:v>
                </c:pt>
                <c:pt idx="88506">
                  <c:v>995294047.60000002</c:v>
                </c:pt>
                <c:pt idx="88507">
                  <c:v>995305293.10000002</c:v>
                </c:pt>
                <c:pt idx="88508">
                  <c:v>995316538.60000002</c:v>
                </c:pt>
                <c:pt idx="88509">
                  <c:v>995327784.10000002</c:v>
                </c:pt>
                <c:pt idx="88510">
                  <c:v>995339029.60000002</c:v>
                </c:pt>
                <c:pt idx="88511">
                  <c:v>995350275.10000002</c:v>
                </c:pt>
                <c:pt idx="88512">
                  <c:v>995361520.60000002</c:v>
                </c:pt>
                <c:pt idx="88513">
                  <c:v>995372766.10000002</c:v>
                </c:pt>
                <c:pt idx="88514">
                  <c:v>995384011.60000002</c:v>
                </c:pt>
                <c:pt idx="88515">
                  <c:v>995395257.10000002</c:v>
                </c:pt>
                <c:pt idx="88516">
                  <c:v>995406502.60000002</c:v>
                </c:pt>
                <c:pt idx="88517">
                  <c:v>995417748.10000002</c:v>
                </c:pt>
                <c:pt idx="88518">
                  <c:v>995428993.60000002</c:v>
                </c:pt>
                <c:pt idx="88519">
                  <c:v>995440239.10000002</c:v>
                </c:pt>
                <c:pt idx="88520">
                  <c:v>995451484.60000002</c:v>
                </c:pt>
                <c:pt idx="88521">
                  <c:v>995462730.10000002</c:v>
                </c:pt>
                <c:pt idx="88522">
                  <c:v>995473975.60000002</c:v>
                </c:pt>
                <c:pt idx="88523">
                  <c:v>995485221.10000002</c:v>
                </c:pt>
                <c:pt idx="88524">
                  <c:v>995496466.60000002</c:v>
                </c:pt>
                <c:pt idx="88525">
                  <c:v>995507712.10000002</c:v>
                </c:pt>
                <c:pt idx="88526">
                  <c:v>995518957.60000002</c:v>
                </c:pt>
                <c:pt idx="88527">
                  <c:v>995530203</c:v>
                </c:pt>
                <c:pt idx="88528">
                  <c:v>995541448.5</c:v>
                </c:pt>
                <c:pt idx="88529">
                  <c:v>995552694</c:v>
                </c:pt>
                <c:pt idx="88530">
                  <c:v>995563939.5</c:v>
                </c:pt>
                <c:pt idx="88531">
                  <c:v>995575185</c:v>
                </c:pt>
                <c:pt idx="88532">
                  <c:v>995586430.5</c:v>
                </c:pt>
                <c:pt idx="88533">
                  <c:v>995597676</c:v>
                </c:pt>
                <c:pt idx="88534">
                  <c:v>995608921.5</c:v>
                </c:pt>
                <c:pt idx="88535">
                  <c:v>995620167</c:v>
                </c:pt>
                <c:pt idx="88536">
                  <c:v>995631412.5</c:v>
                </c:pt>
                <c:pt idx="88537">
                  <c:v>995642658</c:v>
                </c:pt>
                <c:pt idx="88538">
                  <c:v>995653903.5</c:v>
                </c:pt>
                <c:pt idx="88539">
                  <c:v>995665149</c:v>
                </c:pt>
                <c:pt idx="88540">
                  <c:v>995676394.5</c:v>
                </c:pt>
                <c:pt idx="88541">
                  <c:v>995687640</c:v>
                </c:pt>
                <c:pt idx="88542">
                  <c:v>995698885.5</c:v>
                </c:pt>
                <c:pt idx="88543">
                  <c:v>995710131</c:v>
                </c:pt>
                <c:pt idx="88544">
                  <c:v>995721376.5</c:v>
                </c:pt>
                <c:pt idx="88545">
                  <c:v>995732622</c:v>
                </c:pt>
                <c:pt idx="88546">
                  <c:v>995743867.5</c:v>
                </c:pt>
                <c:pt idx="88547">
                  <c:v>995755113</c:v>
                </c:pt>
                <c:pt idx="88548">
                  <c:v>995766358.5</c:v>
                </c:pt>
                <c:pt idx="88549">
                  <c:v>995777604</c:v>
                </c:pt>
                <c:pt idx="88550">
                  <c:v>995788849.5</c:v>
                </c:pt>
                <c:pt idx="88551">
                  <c:v>995800095</c:v>
                </c:pt>
                <c:pt idx="88552">
                  <c:v>995811340.5</c:v>
                </c:pt>
                <c:pt idx="88553">
                  <c:v>995822586</c:v>
                </c:pt>
                <c:pt idx="88554">
                  <c:v>995833831.5</c:v>
                </c:pt>
                <c:pt idx="88555">
                  <c:v>995845077</c:v>
                </c:pt>
                <c:pt idx="88556">
                  <c:v>995856322.5</c:v>
                </c:pt>
                <c:pt idx="88557">
                  <c:v>995867568</c:v>
                </c:pt>
                <c:pt idx="88558">
                  <c:v>995878813.5</c:v>
                </c:pt>
                <c:pt idx="88559">
                  <c:v>995890059</c:v>
                </c:pt>
                <c:pt idx="88560">
                  <c:v>995901304.5</c:v>
                </c:pt>
                <c:pt idx="88561">
                  <c:v>995912550</c:v>
                </c:pt>
                <c:pt idx="88562">
                  <c:v>995923795.5</c:v>
                </c:pt>
                <c:pt idx="88563">
                  <c:v>995935041</c:v>
                </c:pt>
                <c:pt idx="88564">
                  <c:v>995946286.5</c:v>
                </c:pt>
                <c:pt idx="88565">
                  <c:v>995957532</c:v>
                </c:pt>
                <c:pt idx="88566">
                  <c:v>995968777.5</c:v>
                </c:pt>
                <c:pt idx="88567">
                  <c:v>995980023</c:v>
                </c:pt>
                <c:pt idx="88568">
                  <c:v>995991268.5</c:v>
                </c:pt>
                <c:pt idx="88569">
                  <c:v>996002514</c:v>
                </c:pt>
                <c:pt idx="88570">
                  <c:v>996013759.5</c:v>
                </c:pt>
                <c:pt idx="88571">
                  <c:v>996025005</c:v>
                </c:pt>
                <c:pt idx="88572">
                  <c:v>996036250.5</c:v>
                </c:pt>
                <c:pt idx="88573">
                  <c:v>996047496</c:v>
                </c:pt>
                <c:pt idx="88574">
                  <c:v>996058741.5</c:v>
                </c:pt>
                <c:pt idx="88575">
                  <c:v>996069987</c:v>
                </c:pt>
                <c:pt idx="88576">
                  <c:v>996081232.5</c:v>
                </c:pt>
                <c:pt idx="88577">
                  <c:v>996092478</c:v>
                </c:pt>
                <c:pt idx="88578">
                  <c:v>996103723.39999998</c:v>
                </c:pt>
                <c:pt idx="88579">
                  <c:v>996114968.89999998</c:v>
                </c:pt>
                <c:pt idx="88580">
                  <c:v>996126214.39999998</c:v>
                </c:pt>
                <c:pt idx="88581">
                  <c:v>996137459.89999998</c:v>
                </c:pt>
                <c:pt idx="88582">
                  <c:v>996148705.39999998</c:v>
                </c:pt>
                <c:pt idx="88583">
                  <c:v>996159950.89999998</c:v>
                </c:pt>
                <c:pt idx="88584">
                  <c:v>996171196.39999998</c:v>
                </c:pt>
                <c:pt idx="88585">
                  <c:v>996182441.89999998</c:v>
                </c:pt>
                <c:pt idx="88586">
                  <c:v>996193687.39999998</c:v>
                </c:pt>
                <c:pt idx="88587">
                  <c:v>996204932.89999998</c:v>
                </c:pt>
                <c:pt idx="88588">
                  <c:v>996216178.39999998</c:v>
                </c:pt>
                <c:pt idx="88589">
                  <c:v>996227423.89999998</c:v>
                </c:pt>
                <c:pt idx="88590">
                  <c:v>996238669.39999998</c:v>
                </c:pt>
                <c:pt idx="88591">
                  <c:v>996249914.89999998</c:v>
                </c:pt>
                <c:pt idx="88592">
                  <c:v>996261160.39999998</c:v>
                </c:pt>
                <c:pt idx="88593">
                  <c:v>996272405.89999998</c:v>
                </c:pt>
                <c:pt idx="88594">
                  <c:v>996283651.39999998</c:v>
                </c:pt>
                <c:pt idx="88595">
                  <c:v>996294896.89999998</c:v>
                </c:pt>
                <c:pt idx="88596">
                  <c:v>996306142.39999998</c:v>
                </c:pt>
                <c:pt idx="88597">
                  <c:v>996317387.89999998</c:v>
                </c:pt>
                <c:pt idx="88598">
                  <c:v>996328633.39999998</c:v>
                </c:pt>
                <c:pt idx="88599">
                  <c:v>996339878.89999998</c:v>
                </c:pt>
                <c:pt idx="88600">
                  <c:v>996351124.39999998</c:v>
                </c:pt>
                <c:pt idx="88601">
                  <c:v>996362369.89999998</c:v>
                </c:pt>
                <c:pt idx="88602">
                  <c:v>996373615.39999998</c:v>
                </c:pt>
                <c:pt idx="88603">
                  <c:v>996384860.89999998</c:v>
                </c:pt>
                <c:pt idx="88604">
                  <c:v>996396106.39999998</c:v>
                </c:pt>
                <c:pt idx="88605">
                  <c:v>996407351.89999998</c:v>
                </c:pt>
                <c:pt idx="88606">
                  <c:v>996418597.39999998</c:v>
                </c:pt>
                <c:pt idx="88607">
                  <c:v>996429842.89999998</c:v>
                </c:pt>
                <c:pt idx="88608">
                  <c:v>996441088.39999998</c:v>
                </c:pt>
                <c:pt idx="88609">
                  <c:v>996452333.89999998</c:v>
                </c:pt>
                <c:pt idx="88610">
                  <c:v>996463579.39999998</c:v>
                </c:pt>
                <c:pt idx="88611">
                  <c:v>996474824.89999998</c:v>
                </c:pt>
                <c:pt idx="88612">
                  <c:v>996486070.39999998</c:v>
                </c:pt>
                <c:pt idx="88613">
                  <c:v>996497315.89999998</c:v>
                </c:pt>
                <c:pt idx="88614">
                  <c:v>996508561.39999998</c:v>
                </c:pt>
                <c:pt idx="88615">
                  <c:v>996519806.89999998</c:v>
                </c:pt>
                <c:pt idx="88616">
                  <c:v>996531052.39999998</c:v>
                </c:pt>
                <c:pt idx="88617">
                  <c:v>996542297.89999998</c:v>
                </c:pt>
                <c:pt idx="88618">
                  <c:v>996553543.39999998</c:v>
                </c:pt>
                <c:pt idx="88619">
                  <c:v>996564788.89999998</c:v>
                </c:pt>
                <c:pt idx="88620">
                  <c:v>996576034.39999998</c:v>
                </c:pt>
                <c:pt idx="88621">
                  <c:v>996587279.89999998</c:v>
                </c:pt>
                <c:pt idx="88622">
                  <c:v>996598525.39999998</c:v>
                </c:pt>
                <c:pt idx="88623">
                  <c:v>996609770.89999998</c:v>
                </c:pt>
                <c:pt idx="88624">
                  <c:v>996621016.39999998</c:v>
                </c:pt>
                <c:pt idx="88625">
                  <c:v>996632261.89999998</c:v>
                </c:pt>
                <c:pt idx="88626">
                  <c:v>996643507.39999998</c:v>
                </c:pt>
                <c:pt idx="88627">
                  <c:v>996654752.89999998</c:v>
                </c:pt>
                <c:pt idx="88628">
                  <c:v>996665998.29999995</c:v>
                </c:pt>
                <c:pt idx="88629">
                  <c:v>996677243.79999995</c:v>
                </c:pt>
                <c:pt idx="88630">
                  <c:v>996688489.29999995</c:v>
                </c:pt>
                <c:pt idx="88631">
                  <c:v>996699734.79999995</c:v>
                </c:pt>
                <c:pt idx="88632">
                  <c:v>996710980.29999995</c:v>
                </c:pt>
                <c:pt idx="88633">
                  <c:v>996722225.79999995</c:v>
                </c:pt>
                <c:pt idx="88634">
                  <c:v>996733471.29999995</c:v>
                </c:pt>
                <c:pt idx="88635">
                  <c:v>996744716.79999995</c:v>
                </c:pt>
                <c:pt idx="88636">
                  <c:v>996755962.29999995</c:v>
                </c:pt>
                <c:pt idx="88637">
                  <c:v>996767207.79999995</c:v>
                </c:pt>
                <c:pt idx="88638">
                  <c:v>996778453.29999995</c:v>
                </c:pt>
                <c:pt idx="88639">
                  <c:v>996789698.79999995</c:v>
                </c:pt>
                <c:pt idx="88640">
                  <c:v>996800944.29999995</c:v>
                </c:pt>
                <c:pt idx="88641">
                  <c:v>996812189.79999995</c:v>
                </c:pt>
                <c:pt idx="88642">
                  <c:v>996823435.29999995</c:v>
                </c:pt>
                <c:pt idx="88643">
                  <c:v>996834680.79999995</c:v>
                </c:pt>
                <c:pt idx="88644">
                  <c:v>996845926.29999995</c:v>
                </c:pt>
                <c:pt idx="88645">
                  <c:v>996857171.79999995</c:v>
                </c:pt>
                <c:pt idx="88646">
                  <c:v>996868417.29999995</c:v>
                </c:pt>
                <c:pt idx="88647">
                  <c:v>996879662.79999995</c:v>
                </c:pt>
                <c:pt idx="88648">
                  <c:v>996890908.29999995</c:v>
                </c:pt>
                <c:pt idx="88649">
                  <c:v>996902153.79999995</c:v>
                </c:pt>
                <c:pt idx="88650">
                  <c:v>996913399.29999995</c:v>
                </c:pt>
                <c:pt idx="88651">
                  <c:v>996924644.79999995</c:v>
                </c:pt>
                <c:pt idx="88652">
                  <c:v>996935890.29999995</c:v>
                </c:pt>
                <c:pt idx="88653">
                  <c:v>996947135.79999995</c:v>
                </c:pt>
                <c:pt idx="88654">
                  <c:v>996958381.29999995</c:v>
                </c:pt>
                <c:pt idx="88655">
                  <c:v>996969626.79999995</c:v>
                </c:pt>
                <c:pt idx="88656">
                  <c:v>996980872.29999995</c:v>
                </c:pt>
                <c:pt idx="88657">
                  <c:v>996992117.79999995</c:v>
                </c:pt>
                <c:pt idx="88658">
                  <c:v>997003363.29999995</c:v>
                </c:pt>
                <c:pt idx="88659">
                  <c:v>997014608.79999995</c:v>
                </c:pt>
                <c:pt idx="88660">
                  <c:v>997025854.29999995</c:v>
                </c:pt>
                <c:pt idx="88661">
                  <c:v>997037099.79999995</c:v>
                </c:pt>
                <c:pt idx="88662">
                  <c:v>997048345.29999995</c:v>
                </c:pt>
                <c:pt idx="88663">
                  <c:v>997059590.79999995</c:v>
                </c:pt>
                <c:pt idx="88664">
                  <c:v>997070836.29999995</c:v>
                </c:pt>
                <c:pt idx="88665">
                  <c:v>997082081.79999995</c:v>
                </c:pt>
                <c:pt idx="88666">
                  <c:v>997093327.29999995</c:v>
                </c:pt>
                <c:pt idx="88667">
                  <c:v>997104572.79999995</c:v>
                </c:pt>
                <c:pt idx="88668">
                  <c:v>997115818.29999995</c:v>
                </c:pt>
                <c:pt idx="88669">
                  <c:v>997127063.79999995</c:v>
                </c:pt>
                <c:pt idx="88670">
                  <c:v>997138309.29999995</c:v>
                </c:pt>
                <c:pt idx="88671">
                  <c:v>997149554.79999995</c:v>
                </c:pt>
                <c:pt idx="88672">
                  <c:v>997160800.29999995</c:v>
                </c:pt>
                <c:pt idx="88673">
                  <c:v>997172045.79999995</c:v>
                </c:pt>
                <c:pt idx="88674">
                  <c:v>997183291.29999995</c:v>
                </c:pt>
                <c:pt idx="88675">
                  <c:v>997194536.79999995</c:v>
                </c:pt>
                <c:pt idx="88676">
                  <c:v>997205782.29999995</c:v>
                </c:pt>
                <c:pt idx="88677">
                  <c:v>997217027.79999995</c:v>
                </c:pt>
                <c:pt idx="88678">
                  <c:v>997228273.29999995</c:v>
                </c:pt>
                <c:pt idx="88679">
                  <c:v>997239518.70000005</c:v>
                </c:pt>
                <c:pt idx="88680">
                  <c:v>997250764.20000005</c:v>
                </c:pt>
                <c:pt idx="88681">
                  <c:v>997262009.70000005</c:v>
                </c:pt>
                <c:pt idx="88682">
                  <c:v>997273255.20000005</c:v>
                </c:pt>
                <c:pt idx="88683">
                  <c:v>997284500.70000005</c:v>
                </c:pt>
                <c:pt idx="88684">
                  <c:v>997295746.20000005</c:v>
                </c:pt>
                <c:pt idx="88685">
                  <c:v>997306991.70000005</c:v>
                </c:pt>
                <c:pt idx="88686">
                  <c:v>997318237.20000005</c:v>
                </c:pt>
                <c:pt idx="88687">
                  <c:v>997329482.70000005</c:v>
                </c:pt>
                <c:pt idx="88688">
                  <c:v>997340728.20000005</c:v>
                </c:pt>
                <c:pt idx="88689">
                  <c:v>997351973.70000005</c:v>
                </c:pt>
                <c:pt idx="88690">
                  <c:v>997363219.20000005</c:v>
                </c:pt>
                <c:pt idx="88691">
                  <c:v>997374464.70000005</c:v>
                </c:pt>
                <c:pt idx="88692">
                  <c:v>997385710.20000005</c:v>
                </c:pt>
                <c:pt idx="88693">
                  <c:v>997396955.70000005</c:v>
                </c:pt>
                <c:pt idx="88694">
                  <c:v>997408201.20000005</c:v>
                </c:pt>
                <c:pt idx="88695">
                  <c:v>997419446.70000005</c:v>
                </c:pt>
                <c:pt idx="88696">
                  <c:v>997430692.20000005</c:v>
                </c:pt>
                <c:pt idx="88697">
                  <c:v>997441937.70000005</c:v>
                </c:pt>
                <c:pt idx="88698">
                  <c:v>997453183.20000005</c:v>
                </c:pt>
                <c:pt idx="88699">
                  <c:v>997464428.70000005</c:v>
                </c:pt>
                <c:pt idx="88700">
                  <c:v>997475674.20000005</c:v>
                </c:pt>
                <c:pt idx="88701">
                  <c:v>997486919.70000005</c:v>
                </c:pt>
                <c:pt idx="88702">
                  <c:v>997498165.20000005</c:v>
                </c:pt>
                <c:pt idx="88703">
                  <c:v>997509410.70000005</c:v>
                </c:pt>
                <c:pt idx="88704">
                  <c:v>997520656.20000005</c:v>
                </c:pt>
                <c:pt idx="88705">
                  <c:v>997531901.70000005</c:v>
                </c:pt>
                <c:pt idx="88706">
                  <c:v>997543147.20000005</c:v>
                </c:pt>
                <c:pt idx="88707">
                  <c:v>997554392.70000005</c:v>
                </c:pt>
                <c:pt idx="88708">
                  <c:v>997565638.20000005</c:v>
                </c:pt>
                <c:pt idx="88709">
                  <c:v>997576883.70000005</c:v>
                </c:pt>
                <c:pt idx="88710">
                  <c:v>997588129.20000005</c:v>
                </c:pt>
                <c:pt idx="88711">
                  <c:v>997599374.70000005</c:v>
                </c:pt>
                <c:pt idx="88712">
                  <c:v>997610620.20000005</c:v>
                </c:pt>
                <c:pt idx="88713">
                  <c:v>997621865.70000005</c:v>
                </c:pt>
                <c:pt idx="88714">
                  <c:v>997633111.20000005</c:v>
                </c:pt>
                <c:pt idx="88715">
                  <c:v>997644356.70000005</c:v>
                </c:pt>
                <c:pt idx="88716">
                  <c:v>997655602.20000005</c:v>
                </c:pt>
                <c:pt idx="88717">
                  <c:v>997666847.70000005</c:v>
                </c:pt>
                <c:pt idx="88718">
                  <c:v>997678093.20000005</c:v>
                </c:pt>
                <c:pt idx="88719">
                  <c:v>997689338.70000005</c:v>
                </c:pt>
                <c:pt idx="88720">
                  <c:v>997700584.20000005</c:v>
                </c:pt>
                <c:pt idx="88721">
                  <c:v>997711829.70000005</c:v>
                </c:pt>
                <c:pt idx="88722">
                  <c:v>997723075.20000005</c:v>
                </c:pt>
                <c:pt idx="88723">
                  <c:v>997734320.70000005</c:v>
                </c:pt>
                <c:pt idx="88724">
                  <c:v>997745566.20000005</c:v>
                </c:pt>
                <c:pt idx="88725">
                  <c:v>997756811.70000005</c:v>
                </c:pt>
                <c:pt idx="88726">
                  <c:v>997768057.20000005</c:v>
                </c:pt>
                <c:pt idx="88727">
                  <c:v>997779302.70000005</c:v>
                </c:pt>
                <c:pt idx="88728">
                  <c:v>997790548.20000005</c:v>
                </c:pt>
                <c:pt idx="88729">
                  <c:v>997801793.60000002</c:v>
                </c:pt>
                <c:pt idx="88730">
                  <c:v>997813039.10000002</c:v>
                </c:pt>
                <c:pt idx="88731">
                  <c:v>997824284.60000002</c:v>
                </c:pt>
                <c:pt idx="88732">
                  <c:v>997835530.10000002</c:v>
                </c:pt>
                <c:pt idx="88733">
                  <c:v>997846775.60000002</c:v>
                </c:pt>
                <c:pt idx="88734">
                  <c:v>997858021.10000002</c:v>
                </c:pt>
                <c:pt idx="88735">
                  <c:v>997869266.60000002</c:v>
                </c:pt>
                <c:pt idx="88736">
                  <c:v>997880512.10000002</c:v>
                </c:pt>
                <c:pt idx="88737">
                  <c:v>997891757.60000002</c:v>
                </c:pt>
                <c:pt idx="88738">
                  <c:v>997903003.10000002</c:v>
                </c:pt>
                <c:pt idx="88739">
                  <c:v>997914248.60000002</c:v>
                </c:pt>
                <c:pt idx="88740">
                  <c:v>997925494.10000002</c:v>
                </c:pt>
                <c:pt idx="88741">
                  <c:v>997936739.60000002</c:v>
                </c:pt>
                <c:pt idx="88742">
                  <c:v>997947985.10000002</c:v>
                </c:pt>
                <c:pt idx="88743">
                  <c:v>997959230.60000002</c:v>
                </c:pt>
                <c:pt idx="88744">
                  <c:v>997970476.10000002</c:v>
                </c:pt>
                <c:pt idx="88745">
                  <c:v>997981721.60000002</c:v>
                </c:pt>
                <c:pt idx="88746">
                  <c:v>997992967.10000002</c:v>
                </c:pt>
                <c:pt idx="88747">
                  <c:v>998004212.60000002</c:v>
                </c:pt>
                <c:pt idx="88748">
                  <c:v>998015458.10000002</c:v>
                </c:pt>
                <c:pt idx="88749">
                  <c:v>998026703.60000002</c:v>
                </c:pt>
                <c:pt idx="88750">
                  <c:v>998037949.10000002</c:v>
                </c:pt>
                <c:pt idx="88751">
                  <c:v>998049194.60000002</c:v>
                </c:pt>
                <c:pt idx="88752">
                  <c:v>998060440.10000002</c:v>
                </c:pt>
                <c:pt idx="88753">
                  <c:v>998071685.60000002</c:v>
                </c:pt>
                <c:pt idx="88754">
                  <c:v>998082931.10000002</c:v>
                </c:pt>
                <c:pt idx="88755">
                  <c:v>998094176.60000002</c:v>
                </c:pt>
                <c:pt idx="88756">
                  <c:v>998105422.10000002</c:v>
                </c:pt>
                <c:pt idx="88757">
                  <c:v>998116667.60000002</c:v>
                </c:pt>
                <c:pt idx="88758">
                  <c:v>998127913.10000002</c:v>
                </c:pt>
                <c:pt idx="88759">
                  <c:v>998139158.60000002</c:v>
                </c:pt>
                <c:pt idx="88760">
                  <c:v>998150404.10000002</c:v>
                </c:pt>
                <c:pt idx="88761">
                  <c:v>998161649.60000002</c:v>
                </c:pt>
                <c:pt idx="88762">
                  <c:v>998172895.10000002</c:v>
                </c:pt>
                <c:pt idx="88763">
                  <c:v>998184140.60000002</c:v>
                </c:pt>
                <c:pt idx="88764">
                  <c:v>998195386.10000002</c:v>
                </c:pt>
                <c:pt idx="88765">
                  <c:v>998206631.60000002</c:v>
                </c:pt>
                <c:pt idx="88766">
                  <c:v>998217877.10000002</c:v>
                </c:pt>
                <c:pt idx="88767">
                  <c:v>998229122.60000002</c:v>
                </c:pt>
                <c:pt idx="88768">
                  <c:v>998240368.10000002</c:v>
                </c:pt>
                <c:pt idx="88769">
                  <c:v>998251613.60000002</c:v>
                </c:pt>
                <c:pt idx="88770">
                  <c:v>998262859.10000002</c:v>
                </c:pt>
                <c:pt idx="88771">
                  <c:v>998274104.60000002</c:v>
                </c:pt>
                <c:pt idx="88772">
                  <c:v>998285350.10000002</c:v>
                </c:pt>
                <c:pt idx="88773">
                  <c:v>998296595.60000002</c:v>
                </c:pt>
                <c:pt idx="88774">
                  <c:v>998307841.10000002</c:v>
                </c:pt>
                <c:pt idx="88775">
                  <c:v>998319086.60000002</c:v>
                </c:pt>
                <c:pt idx="88776">
                  <c:v>998330332.10000002</c:v>
                </c:pt>
                <c:pt idx="88777">
                  <c:v>998341577.60000002</c:v>
                </c:pt>
                <c:pt idx="88778">
                  <c:v>998352823.10000002</c:v>
                </c:pt>
                <c:pt idx="88779">
                  <c:v>998364068.5</c:v>
                </c:pt>
                <c:pt idx="88780">
                  <c:v>998375314</c:v>
                </c:pt>
                <c:pt idx="88781">
                  <c:v>998386559.5</c:v>
                </c:pt>
                <c:pt idx="88782">
                  <c:v>998397805</c:v>
                </c:pt>
                <c:pt idx="88783">
                  <c:v>998409050.5</c:v>
                </c:pt>
                <c:pt idx="88784">
                  <c:v>998420296</c:v>
                </c:pt>
                <c:pt idx="88785">
                  <c:v>998431541.5</c:v>
                </c:pt>
                <c:pt idx="88786">
                  <c:v>998442787</c:v>
                </c:pt>
                <c:pt idx="88787">
                  <c:v>998454032.5</c:v>
                </c:pt>
                <c:pt idx="88788">
                  <c:v>998465278</c:v>
                </c:pt>
                <c:pt idx="88789">
                  <c:v>998476523.5</c:v>
                </c:pt>
                <c:pt idx="88790">
                  <c:v>998487769</c:v>
                </c:pt>
                <c:pt idx="88791">
                  <c:v>998499014.5</c:v>
                </c:pt>
                <c:pt idx="88792">
                  <c:v>998510260</c:v>
                </c:pt>
                <c:pt idx="88793">
                  <c:v>998521505.5</c:v>
                </c:pt>
                <c:pt idx="88794">
                  <c:v>998532751</c:v>
                </c:pt>
                <c:pt idx="88795">
                  <c:v>998543996.5</c:v>
                </c:pt>
                <c:pt idx="88796">
                  <c:v>998555242</c:v>
                </c:pt>
                <c:pt idx="88797">
                  <c:v>998566487.5</c:v>
                </c:pt>
                <c:pt idx="88798">
                  <c:v>998577733</c:v>
                </c:pt>
                <c:pt idx="88799">
                  <c:v>998588978.5</c:v>
                </c:pt>
                <c:pt idx="88800">
                  <c:v>998600224</c:v>
                </c:pt>
                <c:pt idx="88801">
                  <c:v>998611469.5</c:v>
                </c:pt>
                <c:pt idx="88802">
                  <c:v>998622715</c:v>
                </c:pt>
                <c:pt idx="88803">
                  <c:v>998633960.5</c:v>
                </c:pt>
                <c:pt idx="88804">
                  <c:v>998645206</c:v>
                </c:pt>
                <c:pt idx="88805">
                  <c:v>998656451.5</c:v>
                </c:pt>
                <c:pt idx="88806">
                  <c:v>998667697</c:v>
                </c:pt>
                <c:pt idx="88807">
                  <c:v>998678942.5</c:v>
                </c:pt>
                <c:pt idx="88808">
                  <c:v>998690188</c:v>
                </c:pt>
                <c:pt idx="88809">
                  <c:v>998701433.5</c:v>
                </c:pt>
                <c:pt idx="88810">
                  <c:v>998712679</c:v>
                </c:pt>
                <c:pt idx="88811">
                  <c:v>998723924.5</c:v>
                </c:pt>
                <c:pt idx="88812">
                  <c:v>998735170</c:v>
                </c:pt>
                <c:pt idx="88813">
                  <c:v>998746415.5</c:v>
                </c:pt>
                <c:pt idx="88814">
                  <c:v>998757661</c:v>
                </c:pt>
                <c:pt idx="88815">
                  <c:v>998768906.5</c:v>
                </c:pt>
                <c:pt idx="88816">
                  <c:v>998780152</c:v>
                </c:pt>
                <c:pt idx="88817">
                  <c:v>998791397.5</c:v>
                </c:pt>
                <c:pt idx="88818">
                  <c:v>998802643</c:v>
                </c:pt>
                <c:pt idx="88819">
                  <c:v>998813888.5</c:v>
                </c:pt>
                <c:pt idx="88820">
                  <c:v>998825134</c:v>
                </c:pt>
                <c:pt idx="88821">
                  <c:v>998836379.5</c:v>
                </c:pt>
                <c:pt idx="88822">
                  <c:v>998847625</c:v>
                </c:pt>
                <c:pt idx="88823">
                  <c:v>998858870.5</c:v>
                </c:pt>
                <c:pt idx="88824">
                  <c:v>998870116</c:v>
                </c:pt>
                <c:pt idx="88825">
                  <c:v>998881361.5</c:v>
                </c:pt>
                <c:pt idx="88826">
                  <c:v>998892607</c:v>
                </c:pt>
                <c:pt idx="88827">
                  <c:v>998903852.5</c:v>
                </c:pt>
                <c:pt idx="88828">
                  <c:v>998915098</c:v>
                </c:pt>
                <c:pt idx="88829">
                  <c:v>998926343.5</c:v>
                </c:pt>
                <c:pt idx="88830">
                  <c:v>998937588.89999998</c:v>
                </c:pt>
                <c:pt idx="88831">
                  <c:v>998948834.39999998</c:v>
                </c:pt>
                <c:pt idx="88832">
                  <c:v>998960079.89999998</c:v>
                </c:pt>
                <c:pt idx="88833">
                  <c:v>998971325.39999998</c:v>
                </c:pt>
                <c:pt idx="88834">
                  <c:v>998982570.89999998</c:v>
                </c:pt>
                <c:pt idx="88835">
                  <c:v>998993816.39999998</c:v>
                </c:pt>
                <c:pt idx="88836">
                  <c:v>999005061.89999998</c:v>
                </c:pt>
                <c:pt idx="88837">
                  <c:v>999016307.39999998</c:v>
                </c:pt>
                <c:pt idx="88838">
                  <c:v>999027552.89999998</c:v>
                </c:pt>
                <c:pt idx="88839">
                  <c:v>999038798.39999998</c:v>
                </c:pt>
                <c:pt idx="88840">
                  <c:v>999050043.89999998</c:v>
                </c:pt>
                <c:pt idx="88841">
                  <c:v>999061289.39999998</c:v>
                </c:pt>
                <c:pt idx="88842">
                  <c:v>999072534.89999998</c:v>
                </c:pt>
                <c:pt idx="88843">
                  <c:v>999083780.39999998</c:v>
                </c:pt>
                <c:pt idx="88844">
                  <c:v>999095025.89999998</c:v>
                </c:pt>
                <c:pt idx="88845">
                  <c:v>999106271.39999998</c:v>
                </c:pt>
                <c:pt idx="88846">
                  <c:v>999117516.89999998</c:v>
                </c:pt>
                <c:pt idx="88847">
                  <c:v>999128762.39999998</c:v>
                </c:pt>
                <c:pt idx="88848">
                  <c:v>999140007.89999998</c:v>
                </c:pt>
                <c:pt idx="88849">
                  <c:v>999151253.39999998</c:v>
                </c:pt>
                <c:pt idx="88850">
                  <c:v>999162498.89999998</c:v>
                </c:pt>
                <c:pt idx="88851">
                  <c:v>999173744.39999998</c:v>
                </c:pt>
                <c:pt idx="88852">
                  <c:v>999184989.89999998</c:v>
                </c:pt>
                <c:pt idx="88853">
                  <c:v>999196235.39999998</c:v>
                </c:pt>
                <c:pt idx="88854">
                  <c:v>999207480.89999998</c:v>
                </c:pt>
                <c:pt idx="88855">
                  <c:v>999218726.39999998</c:v>
                </c:pt>
                <c:pt idx="88856">
                  <c:v>999229971.89999998</c:v>
                </c:pt>
                <c:pt idx="88857">
                  <c:v>999241217.39999998</c:v>
                </c:pt>
                <c:pt idx="88858">
                  <c:v>999252462.89999998</c:v>
                </c:pt>
                <c:pt idx="88859">
                  <c:v>999263708.39999998</c:v>
                </c:pt>
                <c:pt idx="88860">
                  <c:v>999274953.89999998</c:v>
                </c:pt>
                <c:pt idx="88861">
                  <c:v>999286199.39999998</c:v>
                </c:pt>
                <c:pt idx="88862">
                  <c:v>999297444.89999998</c:v>
                </c:pt>
                <c:pt idx="88863">
                  <c:v>999308690.39999998</c:v>
                </c:pt>
                <c:pt idx="88864">
                  <c:v>999319935.89999998</c:v>
                </c:pt>
                <c:pt idx="88865">
                  <c:v>999331181.39999998</c:v>
                </c:pt>
                <c:pt idx="88866">
                  <c:v>999342426.89999998</c:v>
                </c:pt>
                <c:pt idx="88867">
                  <c:v>999353672.39999998</c:v>
                </c:pt>
                <c:pt idx="88868">
                  <c:v>999364917.89999998</c:v>
                </c:pt>
                <c:pt idx="88869">
                  <c:v>999376163.39999998</c:v>
                </c:pt>
                <c:pt idx="88870">
                  <c:v>999387408.89999998</c:v>
                </c:pt>
                <c:pt idx="88871">
                  <c:v>999398654.39999998</c:v>
                </c:pt>
                <c:pt idx="88872">
                  <c:v>999409899.89999998</c:v>
                </c:pt>
                <c:pt idx="88873">
                  <c:v>999421145.39999998</c:v>
                </c:pt>
                <c:pt idx="88874">
                  <c:v>999432390.89999998</c:v>
                </c:pt>
                <c:pt idx="88875">
                  <c:v>999443636.39999998</c:v>
                </c:pt>
                <c:pt idx="88876">
                  <c:v>999454881.89999998</c:v>
                </c:pt>
                <c:pt idx="88877">
                  <c:v>999466127.39999998</c:v>
                </c:pt>
                <c:pt idx="88878">
                  <c:v>999477372.89999998</c:v>
                </c:pt>
                <c:pt idx="88879">
                  <c:v>999488618.39999998</c:v>
                </c:pt>
                <c:pt idx="88880">
                  <c:v>999499863.79999995</c:v>
                </c:pt>
                <c:pt idx="88881">
                  <c:v>999511109.29999995</c:v>
                </c:pt>
                <c:pt idx="88882">
                  <c:v>999522354.79999995</c:v>
                </c:pt>
                <c:pt idx="88883">
                  <c:v>999533600.29999995</c:v>
                </c:pt>
                <c:pt idx="88884">
                  <c:v>999544845.79999995</c:v>
                </c:pt>
                <c:pt idx="88885">
                  <c:v>999556091.29999995</c:v>
                </c:pt>
                <c:pt idx="88886">
                  <c:v>999567336.79999995</c:v>
                </c:pt>
                <c:pt idx="88887">
                  <c:v>999578582.29999995</c:v>
                </c:pt>
                <c:pt idx="88888">
                  <c:v>999589827.79999995</c:v>
                </c:pt>
                <c:pt idx="88889">
                  <c:v>999601073.29999995</c:v>
                </c:pt>
                <c:pt idx="88890">
                  <c:v>999612318.79999995</c:v>
                </c:pt>
                <c:pt idx="88891">
                  <c:v>999623564.29999995</c:v>
                </c:pt>
                <c:pt idx="88892">
                  <c:v>999634809.79999995</c:v>
                </c:pt>
                <c:pt idx="88893">
                  <c:v>999646055.29999995</c:v>
                </c:pt>
                <c:pt idx="88894">
                  <c:v>999657300.79999995</c:v>
                </c:pt>
                <c:pt idx="88895">
                  <c:v>999668546.29999995</c:v>
                </c:pt>
                <c:pt idx="88896">
                  <c:v>999679791.79999995</c:v>
                </c:pt>
                <c:pt idx="88897">
                  <c:v>999691037.29999995</c:v>
                </c:pt>
                <c:pt idx="88898">
                  <c:v>999702282.79999995</c:v>
                </c:pt>
                <c:pt idx="88899">
                  <c:v>999713528.29999995</c:v>
                </c:pt>
                <c:pt idx="88900">
                  <c:v>999724773.79999995</c:v>
                </c:pt>
                <c:pt idx="88901">
                  <c:v>999736019.29999995</c:v>
                </c:pt>
                <c:pt idx="88902">
                  <c:v>999747264.79999995</c:v>
                </c:pt>
                <c:pt idx="88903">
                  <c:v>999758510.29999995</c:v>
                </c:pt>
                <c:pt idx="88904">
                  <c:v>999769755.79999995</c:v>
                </c:pt>
                <c:pt idx="88905">
                  <c:v>999781001.29999995</c:v>
                </c:pt>
                <c:pt idx="88906">
                  <c:v>999792246.79999995</c:v>
                </c:pt>
                <c:pt idx="88907">
                  <c:v>999803492.29999995</c:v>
                </c:pt>
                <c:pt idx="88908">
                  <c:v>999814737.79999995</c:v>
                </c:pt>
                <c:pt idx="88909">
                  <c:v>999825983.29999995</c:v>
                </c:pt>
                <c:pt idx="88910">
                  <c:v>999837228.79999995</c:v>
                </c:pt>
                <c:pt idx="88911">
                  <c:v>999848474.29999995</c:v>
                </c:pt>
                <c:pt idx="88912">
                  <c:v>999859719.79999995</c:v>
                </c:pt>
                <c:pt idx="88913">
                  <c:v>999870965.29999995</c:v>
                </c:pt>
                <c:pt idx="88914">
                  <c:v>999882210.79999995</c:v>
                </c:pt>
                <c:pt idx="88915">
                  <c:v>999893456.29999995</c:v>
                </c:pt>
                <c:pt idx="88916">
                  <c:v>999904701.79999995</c:v>
                </c:pt>
                <c:pt idx="88917">
                  <c:v>999915947.29999995</c:v>
                </c:pt>
                <c:pt idx="88918">
                  <c:v>999927192.79999995</c:v>
                </c:pt>
                <c:pt idx="88919">
                  <c:v>999938438.29999995</c:v>
                </c:pt>
                <c:pt idx="88920">
                  <c:v>999949683.79999995</c:v>
                </c:pt>
                <c:pt idx="88921">
                  <c:v>999960929.29999995</c:v>
                </c:pt>
                <c:pt idx="88922">
                  <c:v>999972174.79999995</c:v>
                </c:pt>
                <c:pt idx="88923">
                  <c:v>999983420.29999995</c:v>
                </c:pt>
                <c:pt idx="88924">
                  <c:v>999994665.79999995</c:v>
                </c:pt>
                <c:pt idx="88925">
                  <c:v>1000005911</c:v>
                </c:pt>
                <c:pt idx="88926">
                  <c:v>1000017157</c:v>
                </c:pt>
                <c:pt idx="88927">
                  <c:v>1000028402</c:v>
                </c:pt>
                <c:pt idx="88928">
                  <c:v>1000039648</c:v>
                </c:pt>
                <c:pt idx="88929">
                  <c:v>1000050893</c:v>
                </c:pt>
                <c:pt idx="88930">
                  <c:v>1000062139</c:v>
                </c:pt>
                <c:pt idx="88931">
                  <c:v>1000073384</c:v>
                </c:pt>
                <c:pt idx="88932">
                  <c:v>1000084630</c:v>
                </c:pt>
                <c:pt idx="88933">
                  <c:v>1000095875</c:v>
                </c:pt>
                <c:pt idx="88934">
                  <c:v>1000107121</c:v>
                </c:pt>
                <c:pt idx="88935">
                  <c:v>1000118366</c:v>
                </c:pt>
                <c:pt idx="88936">
                  <c:v>1000129612</c:v>
                </c:pt>
                <c:pt idx="88937">
                  <c:v>1000140857</c:v>
                </c:pt>
                <c:pt idx="88938">
                  <c:v>1000152103</c:v>
                </c:pt>
                <c:pt idx="88939">
                  <c:v>1000163348</c:v>
                </c:pt>
                <c:pt idx="88940">
                  <c:v>1000174594</c:v>
                </c:pt>
                <c:pt idx="88941">
                  <c:v>1000185839</c:v>
                </c:pt>
                <c:pt idx="88942">
                  <c:v>1000197085</c:v>
                </c:pt>
                <c:pt idx="88943">
                  <c:v>1000208330</c:v>
                </c:pt>
                <c:pt idx="88944">
                  <c:v>1000219576</c:v>
                </c:pt>
                <c:pt idx="88945">
                  <c:v>1000230821</c:v>
                </c:pt>
                <c:pt idx="88946">
                  <c:v>1000242067</c:v>
                </c:pt>
                <c:pt idx="88947">
                  <c:v>1000253312</c:v>
                </c:pt>
                <c:pt idx="88948">
                  <c:v>1000264558</c:v>
                </c:pt>
                <c:pt idx="88949">
                  <c:v>1000275803</c:v>
                </c:pt>
                <c:pt idx="88950">
                  <c:v>1000287049</c:v>
                </c:pt>
                <c:pt idx="88951">
                  <c:v>1000298294</c:v>
                </c:pt>
                <c:pt idx="88952">
                  <c:v>1000309540</c:v>
                </c:pt>
                <c:pt idx="88953">
                  <c:v>1000320785</c:v>
                </c:pt>
                <c:pt idx="88954">
                  <c:v>1000332031</c:v>
                </c:pt>
                <c:pt idx="88955">
                  <c:v>1000343276</c:v>
                </c:pt>
                <c:pt idx="88956">
                  <c:v>1000354522</c:v>
                </c:pt>
                <c:pt idx="88957">
                  <c:v>1000365767</c:v>
                </c:pt>
                <c:pt idx="88958">
                  <c:v>1000377013</c:v>
                </c:pt>
                <c:pt idx="88959">
                  <c:v>1000388258</c:v>
                </c:pt>
                <c:pt idx="88960">
                  <c:v>1000399504</c:v>
                </c:pt>
                <c:pt idx="88961">
                  <c:v>1000410749</c:v>
                </c:pt>
                <c:pt idx="88962">
                  <c:v>1000421995</c:v>
                </c:pt>
                <c:pt idx="88963">
                  <c:v>1000433240</c:v>
                </c:pt>
                <c:pt idx="88964">
                  <c:v>1000444486</c:v>
                </c:pt>
                <c:pt idx="88965">
                  <c:v>1000455731</c:v>
                </c:pt>
                <c:pt idx="88966">
                  <c:v>1000466977</c:v>
                </c:pt>
                <c:pt idx="88967">
                  <c:v>1000478222</c:v>
                </c:pt>
                <c:pt idx="88968">
                  <c:v>1000489468</c:v>
                </c:pt>
                <c:pt idx="88969">
                  <c:v>1000500713</c:v>
                </c:pt>
                <c:pt idx="88970">
                  <c:v>1000511959</c:v>
                </c:pt>
                <c:pt idx="88971">
                  <c:v>1000523204</c:v>
                </c:pt>
                <c:pt idx="88972">
                  <c:v>1000534450</c:v>
                </c:pt>
                <c:pt idx="88973">
                  <c:v>1000545695</c:v>
                </c:pt>
                <c:pt idx="88974">
                  <c:v>1000556941</c:v>
                </c:pt>
                <c:pt idx="88975">
                  <c:v>1000568186</c:v>
                </c:pt>
                <c:pt idx="88976">
                  <c:v>1000579432</c:v>
                </c:pt>
                <c:pt idx="88977">
                  <c:v>1000590677</c:v>
                </c:pt>
                <c:pt idx="88978">
                  <c:v>1000601923</c:v>
                </c:pt>
                <c:pt idx="88979">
                  <c:v>1000613168</c:v>
                </c:pt>
                <c:pt idx="88980">
                  <c:v>1000624414</c:v>
                </c:pt>
                <c:pt idx="88981">
                  <c:v>1000635659</c:v>
                </c:pt>
                <c:pt idx="88982">
                  <c:v>1000646905</c:v>
                </c:pt>
                <c:pt idx="88983">
                  <c:v>1000658150</c:v>
                </c:pt>
                <c:pt idx="88984">
                  <c:v>1000669396</c:v>
                </c:pt>
                <c:pt idx="88985">
                  <c:v>1000680641</c:v>
                </c:pt>
                <c:pt idx="88986">
                  <c:v>1000691887</c:v>
                </c:pt>
                <c:pt idx="88987">
                  <c:v>1000703132</c:v>
                </c:pt>
                <c:pt idx="88988">
                  <c:v>1000714378</c:v>
                </c:pt>
                <c:pt idx="88989">
                  <c:v>1000725623</c:v>
                </c:pt>
                <c:pt idx="88990">
                  <c:v>1000736869</c:v>
                </c:pt>
                <c:pt idx="88991">
                  <c:v>1000748114</c:v>
                </c:pt>
                <c:pt idx="88992">
                  <c:v>1000759360</c:v>
                </c:pt>
                <c:pt idx="88993">
                  <c:v>1000770605</c:v>
                </c:pt>
                <c:pt idx="88994">
                  <c:v>1000781851</c:v>
                </c:pt>
                <c:pt idx="88995">
                  <c:v>1000793096</c:v>
                </c:pt>
                <c:pt idx="88996">
                  <c:v>1000804342</c:v>
                </c:pt>
                <c:pt idx="88997">
                  <c:v>1000815587</c:v>
                </c:pt>
                <c:pt idx="88998">
                  <c:v>1000826833</c:v>
                </c:pt>
                <c:pt idx="88999">
                  <c:v>1000838078</c:v>
                </c:pt>
                <c:pt idx="89000">
                  <c:v>1000849324</c:v>
                </c:pt>
                <c:pt idx="89001">
                  <c:v>1000860569</c:v>
                </c:pt>
                <c:pt idx="89002">
                  <c:v>1000871815</c:v>
                </c:pt>
                <c:pt idx="89003">
                  <c:v>1000883060</c:v>
                </c:pt>
                <c:pt idx="89004">
                  <c:v>1000894306</c:v>
                </c:pt>
                <c:pt idx="89005">
                  <c:v>1000905551</c:v>
                </c:pt>
                <c:pt idx="89006">
                  <c:v>1000916797</c:v>
                </c:pt>
                <c:pt idx="89007">
                  <c:v>1000928042</c:v>
                </c:pt>
                <c:pt idx="89008">
                  <c:v>1000939288</c:v>
                </c:pt>
                <c:pt idx="89009">
                  <c:v>1000950533</c:v>
                </c:pt>
                <c:pt idx="89010">
                  <c:v>1000961779</c:v>
                </c:pt>
                <c:pt idx="89011">
                  <c:v>1000973024</c:v>
                </c:pt>
                <c:pt idx="89012">
                  <c:v>1000984270</c:v>
                </c:pt>
                <c:pt idx="89013">
                  <c:v>1000995515</c:v>
                </c:pt>
                <c:pt idx="89014">
                  <c:v>1001006761</c:v>
                </c:pt>
                <c:pt idx="89015">
                  <c:v>1001018006</c:v>
                </c:pt>
                <c:pt idx="89016">
                  <c:v>1001029252</c:v>
                </c:pt>
                <c:pt idx="89017">
                  <c:v>1001040497</c:v>
                </c:pt>
                <c:pt idx="89018">
                  <c:v>1001051743</c:v>
                </c:pt>
                <c:pt idx="89019">
                  <c:v>1001062988</c:v>
                </c:pt>
                <c:pt idx="89020">
                  <c:v>1001074234</c:v>
                </c:pt>
                <c:pt idx="89021">
                  <c:v>1001085479</c:v>
                </c:pt>
                <c:pt idx="89022">
                  <c:v>1001096725</c:v>
                </c:pt>
                <c:pt idx="89023">
                  <c:v>1001107970</c:v>
                </c:pt>
                <c:pt idx="89024">
                  <c:v>1001119216</c:v>
                </c:pt>
                <c:pt idx="89025">
                  <c:v>1001130461</c:v>
                </c:pt>
                <c:pt idx="89026">
                  <c:v>1001141707</c:v>
                </c:pt>
                <c:pt idx="89027">
                  <c:v>1001152952</c:v>
                </c:pt>
                <c:pt idx="89028">
                  <c:v>1001164198</c:v>
                </c:pt>
                <c:pt idx="89029">
                  <c:v>1001175443</c:v>
                </c:pt>
                <c:pt idx="89030">
                  <c:v>1001186689</c:v>
                </c:pt>
                <c:pt idx="89031">
                  <c:v>1001197934</c:v>
                </c:pt>
                <c:pt idx="89032">
                  <c:v>1001209180</c:v>
                </c:pt>
                <c:pt idx="89033">
                  <c:v>1001220425</c:v>
                </c:pt>
                <c:pt idx="89034">
                  <c:v>1001231671</c:v>
                </c:pt>
                <c:pt idx="89035">
                  <c:v>1001242916</c:v>
                </c:pt>
                <c:pt idx="89036">
                  <c:v>1001254162</c:v>
                </c:pt>
                <c:pt idx="89037">
                  <c:v>1001265407</c:v>
                </c:pt>
                <c:pt idx="89038">
                  <c:v>1001276653</c:v>
                </c:pt>
                <c:pt idx="89039">
                  <c:v>1001287898</c:v>
                </c:pt>
                <c:pt idx="89040">
                  <c:v>1001299144</c:v>
                </c:pt>
                <c:pt idx="89041">
                  <c:v>1001310389</c:v>
                </c:pt>
                <c:pt idx="89042">
                  <c:v>1001321635</c:v>
                </c:pt>
                <c:pt idx="89043">
                  <c:v>1001332880</c:v>
                </c:pt>
                <c:pt idx="89044">
                  <c:v>1001344126</c:v>
                </c:pt>
                <c:pt idx="89045">
                  <c:v>1001355371</c:v>
                </c:pt>
                <c:pt idx="89046">
                  <c:v>1001366617</c:v>
                </c:pt>
                <c:pt idx="89047">
                  <c:v>1001377862</c:v>
                </c:pt>
                <c:pt idx="89048">
                  <c:v>1001389108</c:v>
                </c:pt>
                <c:pt idx="89049">
                  <c:v>1001400353</c:v>
                </c:pt>
                <c:pt idx="89050">
                  <c:v>1001411599</c:v>
                </c:pt>
                <c:pt idx="89051">
                  <c:v>1001422844</c:v>
                </c:pt>
                <c:pt idx="89052">
                  <c:v>1001434090</c:v>
                </c:pt>
                <c:pt idx="89053">
                  <c:v>1001445335</c:v>
                </c:pt>
                <c:pt idx="89054">
                  <c:v>1001456581</c:v>
                </c:pt>
                <c:pt idx="89055">
                  <c:v>1001467826</c:v>
                </c:pt>
                <c:pt idx="89056">
                  <c:v>1001479072</c:v>
                </c:pt>
                <c:pt idx="89057">
                  <c:v>1001490317</c:v>
                </c:pt>
                <c:pt idx="89058">
                  <c:v>1001501562</c:v>
                </c:pt>
                <c:pt idx="89059">
                  <c:v>1001512808</c:v>
                </c:pt>
                <c:pt idx="89060">
                  <c:v>1001524053</c:v>
                </c:pt>
                <c:pt idx="89061">
                  <c:v>1001535299</c:v>
                </c:pt>
                <c:pt idx="89062">
                  <c:v>1001546544</c:v>
                </c:pt>
                <c:pt idx="89063">
                  <c:v>1001557790</c:v>
                </c:pt>
                <c:pt idx="89064">
                  <c:v>1001569035</c:v>
                </c:pt>
                <c:pt idx="89065">
                  <c:v>1001580281</c:v>
                </c:pt>
                <c:pt idx="89066">
                  <c:v>1001591526</c:v>
                </c:pt>
                <c:pt idx="89067">
                  <c:v>1001602772</c:v>
                </c:pt>
                <c:pt idx="89068">
                  <c:v>1001614017</c:v>
                </c:pt>
                <c:pt idx="89069">
                  <c:v>1001625263</c:v>
                </c:pt>
                <c:pt idx="89070">
                  <c:v>1001636508</c:v>
                </c:pt>
                <c:pt idx="89071">
                  <c:v>1001647754</c:v>
                </c:pt>
                <c:pt idx="89072">
                  <c:v>1001658999</c:v>
                </c:pt>
                <c:pt idx="89073">
                  <c:v>1001670245</c:v>
                </c:pt>
                <c:pt idx="89074">
                  <c:v>1001681490</c:v>
                </c:pt>
                <c:pt idx="89075">
                  <c:v>1001692736</c:v>
                </c:pt>
                <c:pt idx="89076">
                  <c:v>1001703981</c:v>
                </c:pt>
                <c:pt idx="89077">
                  <c:v>1001715227</c:v>
                </c:pt>
                <c:pt idx="89078">
                  <c:v>1001726472</c:v>
                </c:pt>
                <c:pt idx="89079">
                  <c:v>1001737718</c:v>
                </c:pt>
                <c:pt idx="89080">
                  <c:v>1001748963</c:v>
                </c:pt>
                <c:pt idx="89081">
                  <c:v>1001760209</c:v>
                </c:pt>
                <c:pt idx="89082">
                  <c:v>1001771454</c:v>
                </c:pt>
                <c:pt idx="89083">
                  <c:v>1001782700</c:v>
                </c:pt>
                <c:pt idx="89084">
                  <c:v>1001793945</c:v>
                </c:pt>
                <c:pt idx="89085">
                  <c:v>1001805191</c:v>
                </c:pt>
                <c:pt idx="89086">
                  <c:v>1001816436</c:v>
                </c:pt>
                <c:pt idx="89087">
                  <c:v>1001827682</c:v>
                </c:pt>
                <c:pt idx="89088">
                  <c:v>1001838927</c:v>
                </c:pt>
                <c:pt idx="89089">
                  <c:v>1001850173</c:v>
                </c:pt>
                <c:pt idx="89090">
                  <c:v>1001861418</c:v>
                </c:pt>
                <c:pt idx="89091">
                  <c:v>1001872664</c:v>
                </c:pt>
                <c:pt idx="89092">
                  <c:v>1001883909</c:v>
                </c:pt>
                <c:pt idx="89093">
                  <c:v>1001895155</c:v>
                </c:pt>
                <c:pt idx="89094">
                  <c:v>1001906400</c:v>
                </c:pt>
                <c:pt idx="89095">
                  <c:v>1001917646</c:v>
                </c:pt>
                <c:pt idx="89096">
                  <c:v>1001928891</c:v>
                </c:pt>
                <c:pt idx="89097">
                  <c:v>1001940137</c:v>
                </c:pt>
                <c:pt idx="89098">
                  <c:v>1001951382</c:v>
                </c:pt>
                <c:pt idx="89099">
                  <c:v>1001962628</c:v>
                </c:pt>
                <c:pt idx="89100">
                  <c:v>1001973873</c:v>
                </c:pt>
                <c:pt idx="89101">
                  <c:v>1001985119</c:v>
                </c:pt>
                <c:pt idx="89102">
                  <c:v>1001996364</c:v>
                </c:pt>
                <c:pt idx="89103">
                  <c:v>1002007610</c:v>
                </c:pt>
                <c:pt idx="89104">
                  <c:v>1002018855</c:v>
                </c:pt>
                <c:pt idx="89105">
                  <c:v>1002030101</c:v>
                </c:pt>
                <c:pt idx="89106">
                  <c:v>1002041346</c:v>
                </c:pt>
                <c:pt idx="89107">
                  <c:v>1002052592</c:v>
                </c:pt>
                <c:pt idx="89108">
                  <c:v>1002063837</c:v>
                </c:pt>
                <c:pt idx="89109">
                  <c:v>1002075083</c:v>
                </c:pt>
                <c:pt idx="89110">
                  <c:v>1002086328</c:v>
                </c:pt>
                <c:pt idx="89111">
                  <c:v>1002097574</c:v>
                </c:pt>
                <c:pt idx="89112">
                  <c:v>1002108819</c:v>
                </c:pt>
                <c:pt idx="89113">
                  <c:v>1002120065</c:v>
                </c:pt>
                <c:pt idx="89114">
                  <c:v>1002131310</c:v>
                </c:pt>
                <c:pt idx="89115">
                  <c:v>1002142556</c:v>
                </c:pt>
                <c:pt idx="89116">
                  <c:v>1002153801</c:v>
                </c:pt>
                <c:pt idx="89117">
                  <c:v>1002165047</c:v>
                </c:pt>
                <c:pt idx="89118">
                  <c:v>1002176292</c:v>
                </c:pt>
                <c:pt idx="89119">
                  <c:v>1002187538</c:v>
                </c:pt>
                <c:pt idx="89120">
                  <c:v>1002198783</c:v>
                </c:pt>
                <c:pt idx="89121">
                  <c:v>1002210029</c:v>
                </c:pt>
                <c:pt idx="89122">
                  <c:v>1002221274</c:v>
                </c:pt>
                <c:pt idx="89123">
                  <c:v>1002232520</c:v>
                </c:pt>
                <c:pt idx="89124">
                  <c:v>1002243765</c:v>
                </c:pt>
                <c:pt idx="89125">
                  <c:v>1002255011</c:v>
                </c:pt>
                <c:pt idx="89126">
                  <c:v>1002266256</c:v>
                </c:pt>
                <c:pt idx="89127">
                  <c:v>1002277502</c:v>
                </c:pt>
                <c:pt idx="89128">
                  <c:v>1002288747</c:v>
                </c:pt>
                <c:pt idx="89129">
                  <c:v>1002299993</c:v>
                </c:pt>
                <c:pt idx="89130">
                  <c:v>1002311238</c:v>
                </c:pt>
                <c:pt idx="89131">
                  <c:v>1002322484</c:v>
                </c:pt>
                <c:pt idx="89132">
                  <c:v>1002333729</c:v>
                </c:pt>
                <c:pt idx="89133">
                  <c:v>1002344975</c:v>
                </c:pt>
                <c:pt idx="89134">
                  <c:v>1002356220</c:v>
                </c:pt>
                <c:pt idx="89135">
                  <c:v>1002367466</c:v>
                </c:pt>
                <c:pt idx="89136">
                  <c:v>1002378711</c:v>
                </c:pt>
                <c:pt idx="89137">
                  <c:v>1002389957</c:v>
                </c:pt>
                <c:pt idx="89138">
                  <c:v>1002401202</c:v>
                </c:pt>
                <c:pt idx="89139">
                  <c:v>1002412448</c:v>
                </c:pt>
                <c:pt idx="89140">
                  <c:v>1002423693</c:v>
                </c:pt>
                <c:pt idx="89141">
                  <c:v>1002434939</c:v>
                </c:pt>
                <c:pt idx="89142">
                  <c:v>1002446184</c:v>
                </c:pt>
                <c:pt idx="89143">
                  <c:v>1002457430</c:v>
                </c:pt>
                <c:pt idx="89144">
                  <c:v>1002468675</c:v>
                </c:pt>
                <c:pt idx="89145">
                  <c:v>1002479921</c:v>
                </c:pt>
                <c:pt idx="89146">
                  <c:v>1002491166</c:v>
                </c:pt>
                <c:pt idx="89147">
                  <c:v>1002502412</c:v>
                </c:pt>
                <c:pt idx="89148">
                  <c:v>1002513657</c:v>
                </c:pt>
                <c:pt idx="89149">
                  <c:v>1002524903</c:v>
                </c:pt>
                <c:pt idx="89150">
                  <c:v>1002536148</c:v>
                </c:pt>
                <c:pt idx="89151">
                  <c:v>1002547394</c:v>
                </c:pt>
                <c:pt idx="89152">
                  <c:v>1002558639</c:v>
                </c:pt>
                <c:pt idx="89153">
                  <c:v>1002569885</c:v>
                </c:pt>
                <c:pt idx="89154">
                  <c:v>1002581130</c:v>
                </c:pt>
                <c:pt idx="89155">
                  <c:v>1002592376</c:v>
                </c:pt>
                <c:pt idx="89156">
                  <c:v>1002603621</c:v>
                </c:pt>
                <c:pt idx="89157">
                  <c:v>1002614867</c:v>
                </c:pt>
                <c:pt idx="89158">
                  <c:v>1002626112</c:v>
                </c:pt>
                <c:pt idx="89159">
                  <c:v>1002637358</c:v>
                </c:pt>
                <c:pt idx="89160">
                  <c:v>1002648603</c:v>
                </c:pt>
                <c:pt idx="89161">
                  <c:v>1002659849</c:v>
                </c:pt>
                <c:pt idx="89162">
                  <c:v>1002671094</c:v>
                </c:pt>
                <c:pt idx="89163">
                  <c:v>1002682340</c:v>
                </c:pt>
                <c:pt idx="89164">
                  <c:v>1002693585</c:v>
                </c:pt>
                <c:pt idx="89165">
                  <c:v>1002704831</c:v>
                </c:pt>
                <c:pt idx="89166">
                  <c:v>1002716076</c:v>
                </c:pt>
                <c:pt idx="89167">
                  <c:v>1002727322</c:v>
                </c:pt>
                <c:pt idx="89168">
                  <c:v>1002738567</c:v>
                </c:pt>
                <c:pt idx="89169">
                  <c:v>1002749813</c:v>
                </c:pt>
                <c:pt idx="89170">
                  <c:v>1002761058</c:v>
                </c:pt>
                <c:pt idx="89171">
                  <c:v>1002772304</c:v>
                </c:pt>
                <c:pt idx="89172">
                  <c:v>1002783549</c:v>
                </c:pt>
                <c:pt idx="89173">
                  <c:v>1002794795</c:v>
                </c:pt>
                <c:pt idx="89174">
                  <c:v>1002806040</c:v>
                </c:pt>
                <c:pt idx="89175">
                  <c:v>1002817286</c:v>
                </c:pt>
                <c:pt idx="89176">
                  <c:v>1002828531</c:v>
                </c:pt>
                <c:pt idx="89177">
                  <c:v>1002839777</c:v>
                </c:pt>
                <c:pt idx="89178">
                  <c:v>1002851022</c:v>
                </c:pt>
                <c:pt idx="89179">
                  <c:v>1002862268</c:v>
                </c:pt>
                <c:pt idx="89180">
                  <c:v>1002873513</c:v>
                </c:pt>
                <c:pt idx="89181">
                  <c:v>1002884759</c:v>
                </c:pt>
                <c:pt idx="89182">
                  <c:v>1002896004</c:v>
                </c:pt>
                <c:pt idx="89183">
                  <c:v>1002907250</c:v>
                </c:pt>
                <c:pt idx="89184">
                  <c:v>1002918495</c:v>
                </c:pt>
                <c:pt idx="89185">
                  <c:v>1002929741</c:v>
                </c:pt>
                <c:pt idx="89186">
                  <c:v>1002940986</c:v>
                </c:pt>
                <c:pt idx="89187">
                  <c:v>1002952232</c:v>
                </c:pt>
                <c:pt idx="89188">
                  <c:v>1002963477</c:v>
                </c:pt>
                <c:pt idx="89189">
                  <c:v>1002974723</c:v>
                </c:pt>
                <c:pt idx="89190">
                  <c:v>1002985968</c:v>
                </c:pt>
                <c:pt idx="89191">
                  <c:v>1002997214</c:v>
                </c:pt>
                <c:pt idx="89192">
                  <c:v>1003008459</c:v>
                </c:pt>
                <c:pt idx="89193">
                  <c:v>1003019705</c:v>
                </c:pt>
                <c:pt idx="89194">
                  <c:v>1003030950</c:v>
                </c:pt>
                <c:pt idx="89195">
                  <c:v>1003042196</c:v>
                </c:pt>
                <c:pt idx="89196">
                  <c:v>1003053441</c:v>
                </c:pt>
                <c:pt idx="89197">
                  <c:v>1003064687</c:v>
                </c:pt>
                <c:pt idx="89198">
                  <c:v>1003075932</c:v>
                </c:pt>
                <c:pt idx="89199">
                  <c:v>1003087178</c:v>
                </c:pt>
                <c:pt idx="89200">
                  <c:v>1003098423</c:v>
                </c:pt>
                <c:pt idx="89201">
                  <c:v>1003109669</c:v>
                </c:pt>
                <c:pt idx="89202">
                  <c:v>1003120914</c:v>
                </c:pt>
                <c:pt idx="89203">
                  <c:v>1003132160</c:v>
                </c:pt>
                <c:pt idx="89204">
                  <c:v>1003143405</c:v>
                </c:pt>
                <c:pt idx="89205">
                  <c:v>1003154651</c:v>
                </c:pt>
                <c:pt idx="89206">
                  <c:v>1003165896</c:v>
                </c:pt>
                <c:pt idx="89207">
                  <c:v>1003177142</c:v>
                </c:pt>
                <c:pt idx="89208">
                  <c:v>1003188387</c:v>
                </c:pt>
                <c:pt idx="89209">
                  <c:v>1003199633</c:v>
                </c:pt>
                <c:pt idx="89210">
                  <c:v>1003210878</c:v>
                </c:pt>
                <c:pt idx="89211">
                  <c:v>1003222124</c:v>
                </c:pt>
                <c:pt idx="89212">
                  <c:v>1003233369</c:v>
                </c:pt>
                <c:pt idx="89213">
                  <c:v>1003244615</c:v>
                </c:pt>
                <c:pt idx="89214">
                  <c:v>1003255860</c:v>
                </c:pt>
                <c:pt idx="89215">
                  <c:v>1003267106</c:v>
                </c:pt>
                <c:pt idx="89216">
                  <c:v>1003278351</c:v>
                </c:pt>
                <c:pt idx="89217">
                  <c:v>1003289597</c:v>
                </c:pt>
                <c:pt idx="89218">
                  <c:v>1003300842</c:v>
                </c:pt>
                <c:pt idx="89219">
                  <c:v>1003312088</c:v>
                </c:pt>
                <c:pt idx="89220">
                  <c:v>1003323333</c:v>
                </c:pt>
                <c:pt idx="89221">
                  <c:v>1003334579</c:v>
                </c:pt>
                <c:pt idx="89222">
                  <c:v>1003345824</c:v>
                </c:pt>
                <c:pt idx="89223">
                  <c:v>1003357070</c:v>
                </c:pt>
                <c:pt idx="89224">
                  <c:v>1003368315</c:v>
                </c:pt>
                <c:pt idx="89225">
                  <c:v>1003379561</c:v>
                </c:pt>
                <c:pt idx="89226">
                  <c:v>1003390806</c:v>
                </c:pt>
                <c:pt idx="89227">
                  <c:v>1003402052</c:v>
                </c:pt>
                <c:pt idx="89228">
                  <c:v>1003413297</c:v>
                </c:pt>
                <c:pt idx="89229">
                  <c:v>1003424543</c:v>
                </c:pt>
                <c:pt idx="89230">
                  <c:v>1003435788</c:v>
                </c:pt>
                <c:pt idx="89231">
                  <c:v>1003447034</c:v>
                </c:pt>
                <c:pt idx="89232">
                  <c:v>1003458279</c:v>
                </c:pt>
                <c:pt idx="89233">
                  <c:v>1003469525</c:v>
                </c:pt>
                <c:pt idx="89234">
                  <c:v>1003480770</c:v>
                </c:pt>
                <c:pt idx="89235">
                  <c:v>1003492016</c:v>
                </c:pt>
                <c:pt idx="89236">
                  <c:v>1003503261</c:v>
                </c:pt>
                <c:pt idx="89237">
                  <c:v>1003514507</c:v>
                </c:pt>
                <c:pt idx="89238">
                  <c:v>1003525752</c:v>
                </c:pt>
                <c:pt idx="89239">
                  <c:v>1003536998</c:v>
                </c:pt>
                <c:pt idx="89240">
                  <c:v>1003548243</c:v>
                </c:pt>
                <c:pt idx="89241">
                  <c:v>1003559489</c:v>
                </c:pt>
                <c:pt idx="89242">
                  <c:v>1003570734</c:v>
                </c:pt>
                <c:pt idx="89243">
                  <c:v>1003581980</c:v>
                </c:pt>
                <c:pt idx="89244">
                  <c:v>1003593225</c:v>
                </c:pt>
                <c:pt idx="89245">
                  <c:v>1003604471</c:v>
                </c:pt>
                <c:pt idx="89246">
                  <c:v>1003615716</c:v>
                </c:pt>
                <c:pt idx="89247">
                  <c:v>1003626962</c:v>
                </c:pt>
                <c:pt idx="89248">
                  <c:v>1003638207</c:v>
                </c:pt>
                <c:pt idx="89249">
                  <c:v>1003649453</c:v>
                </c:pt>
                <c:pt idx="89250">
                  <c:v>1003660698</c:v>
                </c:pt>
                <c:pt idx="89251">
                  <c:v>1003671944</c:v>
                </c:pt>
                <c:pt idx="89252">
                  <c:v>1003683189</c:v>
                </c:pt>
                <c:pt idx="89253">
                  <c:v>1003694435</c:v>
                </c:pt>
                <c:pt idx="89254">
                  <c:v>1003705680</c:v>
                </c:pt>
                <c:pt idx="89255">
                  <c:v>1003716926</c:v>
                </c:pt>
                <c:pt idx="89256">
                  <c:v>1003728171</c:v>
                </c:pt>
                <c:pt idx="89257">
                  <c:v>1003739417</c:v>
                </c:pt>
                <c:pt idx="89258">
                  <c:v>1003750662</c:v>
                </c:pt>
                <c:pt idx="89259">
                  <c:v>1003761908</c:v>
                </c:pt>
                <c:pt idx="89260">
                  <c:v>1003773153</c:v>
                </c:pt>
                <c:pt idx="89261">
                  <c:v>1003784399</c:v>
                </c:pt>
                <c:pt idx="89262">
                  <c:v>1003795644</c:v>
                </c:pt>
                <c:pt idx="89263">
                  <c:v>1003806890</c:v>
                </c:pt>
                <c:pt idx="89264">
                  <c:v>1003818135</c:v>
                </c:pt>
                <c:pt idx="89265">
                  <c:v>1003829381</c:v>
                </c:pt>
                <c:pt idx="89266">
                  <c:v>1003840626</c:v>
                </c:pt>
                <c:pt idx="89267">
                  <c:v>1003851872</c:v>
                </c:pt>
                <c:pt idx="89268">
                  <c:v>1003863117</c:v>
                </c:pt>
                <c:pt idx="89269">
                  <c:v>1003874363</c:v>
                </c:pt>
                <c:pt idx="89270">
                  <c:v>1003885608</c:v>
                </c:pt>
                <c:pt idx="89271">
                  <c:v>1003896854</c:v>
                </c:pt>
                <c:pt idx="89272">
                  <c:v>1003908099</c:v>
                </c:pt>
                <c:pt idx="89273">
                  <c:v>1003919345</c:v>
                </c:pt>
                <c:pt idx="89274">
                  <c:v>1003930590</c:v>
                </c:pt>
                <c:pt idx="89275">
                  <c:v>1003941836</c:v>
                </c:pt>
                <c:pt idx="89276">
                  <c:v>1003953081</c:v>
                </c:pt>
                <c:pt idx="89277">
                  <c:v>1003964327</c:v>
                </c:pt>
                <c:pt idx="89278">
                  <c:v>1003975572</c:v>
                </c:pt>
                <c:pt idx="89279">
                  <c:v>1003986818</c:v>
                </c:pt>
                <c:pt idx="89280">
                  <c:v>1003998063</c:v>
                </c:pt>
                <c:pt idx="89281">
                  <c:v>1004009309</c:v>
                </c:pt>
                <c:pt idx="89282">
                  <c:v>1004020554</c:v>
                </c:pt>
                <c:pt idx="89283">
                  <c:v>1004031800</c:v>
                </c:pt>
                <c:pt idx="89284">
                  <c:v>1004043045</c:v>
                </c:pt>
                <c:pt idx="89285">
                  <c:v>1004054291</c:v>
                </c:pt>
                <c:pt idx="89286">
                  <c:v>1004065536</c:v>
                </c:pt>
                <c:pt idx="89287">
                  <c:v>1004076782</c:v>
                </c:pt>
                <c:pt idx="89288">
                  <c:v>1004088027</c:v>
                </c:pt>
                <c:pt idx="89289">
                  <c:v>1004099273</c:v>
                </c:pt>
                <c:pt idx="89290">
                  <c:v>1004110518</c:v>
                </c:pt>
                <c:pt idx="89291">
                  <c:v>1004121764</c:v>
                </c:pt>
                <c:pt idx="89292">
                  <c:v>1004133009</c:v>
                </c:pt>
                <c:pt idx="89293">
                  <c:v>1004144255</c:v>
                </c:pt>
                <c:pt idx="89294">
                  <c:v>1004155500</c:v>
                </c:pt>
                <c:pt idx="89295">
                  <c:v>1004166746</c:v>
                </c:pt>
                <c:pt idx="89296">
                  <c:v>1004177991</c:v>
                </c:pt>
                <c:pt idx="89297">
                  <c:v>1004189237</c:v>
                </c:pt>
                <c:pt idx="89298">
                  <c:v>1004200482</c:v>
                </c:pt>
                <c:pt idx="89299">
                  <c:v>1004211728</c:v>
                </c:pt>
                <c:pt idx="89300">
                  <c:v>1004222973</c:v>
                </c:pt>
                <c:pt idx="89301">
                  <c:v>1004234219</c:v>
                </c:pt>
                <c:pt idx="89302">
                  <c:v>1004245464</c:v>
                </c:pt>
                <c:pt idx="89303">
                  <c:v>1004256710</c:v>
                </c:pt>
                <c:pt idx="89304">
                  <c:v>1004267955</c:v>
                </c:pt>
                <c:pt idx="89305">
                  <c:v>1004279201</c:v>
                </c:pt>
                <c:pt idx="89306">
                  <c:v>1004290446</c:v>
                </c:pt>
                <c:pt idx="89307">
                  <c:v>1004301692</c:v>
                </c:pt>
                <c:pt idx="89308">
                  <c:v>1004312937</c:v>
                </c:pt>
                <c:pt idx="89309">
                  <c:v>1004324182</c:v>
                </c:pt>
                <c:pt idx="89310">
                  <c:v>1004335428</c:v>
                </c:pt>
                <c:pt idx="89311">
                  <c:v>1004346673</c:v>
                </c:pt>
                <c:pt idx="89312">
                  <c:v>1004357919</c:v>
                </c:pt>
                <c:pt idx="89313">
                  <c:v>1004369164</c:v>
                </c:pt>
                <c:pt idx="89314">
                  <c:v>1004380410</c:v>
                </c:pt>
                <c:pt idx="89315">
                  <c:v>1004391655</c:v>
                </c:pt>
                <c:pt idx="89316">
                  <c:v>1004402901</c:v>
                </c:pt>
                <c:pt idx="89317">
                  <c:v>1004414146</c:v>
                </c:pt>
                <c:pt idx="89318">
                  <c:v>1004425392</c:v>
                </c:pt>
                <c:pt idx="89319">
                  <c:v>1004436637</c:v>
                </c:pt>
                <c:pt idx="89320">
                  <c:v>1004447883</c:v>
                </c:pt>
                <c:pt idx="89321">
                  <c:v>1004459128</c:v>
                </c:pt>
                <c:pt idx="89322">
                  <c:v>1004470374</c:v>
                </c:pt>
                <c:pt idx="89323">
                  <c:v>1004481619</c:v>
                </c:pt>
                <c:pt idx="89324">
                  <c:v>1004492865</c:v>
                </c:pt>
                <c:pt idx="89325">
                  <c:v>1004504110</c:v>
                </c:pt>
                <c:pt idx="89326">
                  <c:v>1004515356</c:v>
                </c:pt>
                <c:pt idx="89327">
                  <c:v>1004526601</c:v>
                </c:pt>
                <c:pt idx="89328">
                  <c:v>1004537847</c:v>
                </c:pt>
                <c:pt idx="89329">
                  <c:v>1004549092</c:v>
                </c:pt>
                <c:pt idx="89330">
                  <c:v>1004560338</c:v>
                </c:pt>
                <c:pt idx="89331">
                  <c:v>1004571583</c:v>
                </c:pt>
                <c:pt idx="89332">
                  <c:v>1004582829</c:v>
                </c:pt>
                <c:pt idx="89333">
                  <c:v>1004594074</c:v>
                </c:pt>
                <c:pt idx="89334">
                  <c:v>1004605320</c:v>
                </c:pt>
                <c:pt idx="89335">
                  <c:v>1004616565</c:v>
                </c:pt>
                <c:pt idx="89336">
                  <c:v>1004627811</c:v>
                </c:pt>
                <c:pt idx="89337">
                  <c:v>1004639056</c:v>
                </c:pt>
                <c:pt idx="89338">
                  <c:v>1004650302</c:v>
                </c:pt>
                <c:pt idx="89339">
                  <c:v>1004661547</c:v>
                </c:pt>
                <c:pt idx="89340">
                  <c:v>1004672793</c:v>
                </c:pt>
                <c:pt idx="89341">
                  <c:v>1004684038</c:v>
                </c:pt>
                <c:pt idx="89342">
                  <c:v>1004695284</c:v>
                </c:pt>
                <c:pt idx="89343">
                  <c:v>1004706529</c:v>
                </c:pt>
                <c:pt idx="89344">
                  <c:v>1004717775</c:v>
                </c:pt>
                <c:pt idx="89345">
                  <c:v>1004729020</c:v>
                </c:pt>
                <c:pt idx="89346">
                  <c:v>1004740266</c:v>
                </c:pt>
                <c:pt idx="89347">
                  <c:v>1004751511</c:v>
                </c:pt>
                <c:pt idx="89348">
                  <c:v>1004762757</c:v>
                </c:pt>
                <c:pt idx="89349">
                  <c:v>1004774002</c:v>
                </c:pt>
                <c:pt idx="89350">
                  <c:v>1004785248</c:v>
                </c:pt>
                <c:pt idx="89351">
                  <c:v>1004796493</c:v>
                </c:pt>
                <c:pt idx="89352">
                  <c:v>1004807739</c:v>
                </c:pt>
                <c:pt idx="89353">
                  <c:v>1004818984</c:v>
                </c:pt>
                <c:pt idx="89354">
                  <c:v>1004830230</c:v>
                </c:pt>
                <c:pt idx="89355">
                  <c:v>1004841475</c:v>
                </c:pt>
                <c:pt idx="89356">
                  <c:v>1004852721</c:v>
                </c:pt>
                <c:pt idx="89357">
                  <c:v>1004863966</c:v>
                </c:pt>
                <c:pt idx="89358">
                  <c:v>1004875212</c:v>
                </c:pt>
                <c:pt idx="89359">
                  <c:v>1004886457</c:v>
                </c:pt>
                <c:pt idx="89360">
                  <c:v>1004897703</c:v>
                </c:pt>
                <c:pt idx="89361">
                  <c:v>1004908948</c:v>
                </c:pt>
                <c:pt idx="89362">
                  <c:v>1004920194</c:v>
                </c:pt>
                <c:pt idx="89363">
                  <c:v>1004931439</c:v>
                </c:pt>
                <c:pt idx="89364">
                  <c:v>1004942685</c:v>
                </c:pt>
                <c:pt idx="89365">
                  <c:v>1004953930</c:v>
                </c:pt>
                <c:pt idx="89366">
                  <c:v>1004965176</c:v>
                </c:pt>
                <c:pt idx="89367">
                  <c:v>1004976421</c:v>
                </c:pt>
                <c:pt idx="89368">
                  <c:v>1004987667</c:v>
                </c:pt>
                <c:pt idx="89369">
                  <c:v>1004998912</c:v>
                </c:pt>
                <c:pt idx="89370">
                  <c:v>1005010158</c:v>
                </c:pt>
                <c:pt idx="89371">
                  <c:v>1005021403</c:v>
                </c:pt>
                <c:pt idx="89372">
                  <c:v>1005032649</c:v>
                </c:pt>
                <c:pt idx="89373">
                  <c:v>1005043894</c:v>
                </c:pt>
                <c:pt idx="89374">
                  <c:v>1005055140</c:v>
                </c:pt>
                <c:pt idx="89375">
                  <c:v>1005066385</c:v>
                </c:pt>
                <c:pt idx="89376">
                  <c:v>1005077631</c:v>
                </c:pt>
                <c:pt idx="89377">
                  <c:v>1005088876</c:v>
                </c:pt>
                <c:pt idx="89378">
                  <c:v>1005100122</c:v>
                </c:pt>
                <c:pt idx="89379">
                  <c:v>1005111367</c:v>
                </c:pt>
                <c:pt idx="89380">
                  <c:v>1005122613</c:v>
                </c:pt>
                <c:pt idx="89381">
                  <c:v>1005133858</c:v>
                </c:pt>
                <c:pt idx="89382">
                  <c:v>1005145104</c:v>
                </c:pt>
                <c:pt idx="89383">
                  <c:v>1005156349</c:v>
                </c:pt>
                <c:pt idx="89384">
                  <c:v>1005167595</c:v>
                </c:pt>
                <c:pt idx="89385">
                  <c:v>1005178840</c:v>
                </c:pt>
                <c:pt idx="89386">
                  <c:v>1005190086</c:v>
                </c:pt>
                <c:pt idx="89387">
                  <c:v>1005201331</c:v>
                </c:pt>
                <c:pt idx="89388">
                  <c:v>1005212577</c:v>
                </c:pt>
                <c:pt idx="89389">
                  <c:v>1005223822</c:v>
                </c:pt>
                <c:pt idx="89390">
                  <c:v>1005235068</c:v>
                </c:pt>
                <c:pt idx="89391">
                  <c:v>1005246313</c:v>
                </c:pt>
                <c:pt idx="89392">
                  <c:v>1005257559</c:v>
                </c:pt>
                <c:pt idx="89393">
                  <c:v>1005268804</c:v>
                </c:pt>
                <c:pt idx="89394">
                  <c:v>1005280050</c:v>
                </c:pt>
                <c:pt idx="89395">
                  <c:v>1005291295</c:v>
                </c:pt>
                <c:pt idx="89396">
                  <c:v>1005302541</c:v>
                </c:pt>
                <c:pt idx="89397">
                  <c:v>1005313786</c:v>
                </c:pt>
                <c:pt idx="89398">
                  <c:v>1005325032</c:v>
                </c:pt>
                <c:pt idx="89399">
                  <c:v>1005336277</c:v>
                </c:pt>
                <c:pt idx="89400">
                  <c:v>1005347523</c:v>
                </c:pt>
                <c:pt idx="89401">
                  <c:v>1005358768</c:v>
                </c:pt>
                <c:pt idx="89402">
                  <c:v>1005370014</c:v>
                </c:pt>
                <c:pt idx="89403">
                  <c:v>1005381259</c:v>
                </c:pt>
                <c:pt idx="89404">
                  <c:v>1005392505</c:v>
                </c:pt>
                <c:pt idx="89405">
                  <c:v>1005403750</c:v>
                </c:pt>
                <c:pt idx="89406">
                  <c:v>1005414996</c:v>
                </c:pt>
                <c:pt idx="89407">
                  <c:v>1005426241</c:v>
                </c:pt>
                <c:pt idx="89408">
                  <c:v>1005437487</c:v>
                </c:pt>
                <c:pt idx="89409">
                  <c:v>1005448732</c:v>
                </c:pt>
                <c:pt idx="89410">
                  <c:v>1005459978</c:v>
                </c:pt>
                <c:pt idx="89411">
                  <c:v>1005471223</c:v>
                </c:pt>
                <c:pt idx="89412">
                  <c:v>1005482469</c:v>
                </c:pt>
                <c:pt idx="89413">
                  <c:v>1005493714</c:v>
                </c:pt>
                <c:pt idx="89414">
                  <c:v>1005504960</c:v>
                </c:pt>
                <c:pt idx="89415">
                  <c:v>1005516205</c:v>
                </c:pt>
                <c:pt idx="89416">
                  <c:v>1005527451</c:v>
                </c:pt>
                <c:pt idx="89417">
                  <c:v>1005538696</c:v>
                </c:pt>
                <c:pt idx="89418">
                  <c:v>1005549942</c:v>
                </c:pt>
                <c:pt idx="89419">
                  <c:v>1005561187</c:v>
                </c:pt>
                <c:pt idx="89420">
                  <c:v>1005572433</c:v>
                </c:pt>
                <c:pt idx="89421">
                  <c:v>1005583678</c:v>
                </c:pt>
                <c:pt idx="89422">
                  <c:v>1005594924</c:v>
                </c:pt>
                <c:pt idx="89423">
                  <c:v>1005606169</c:v>
                </c:pt>
                <c:pt idx="89424">
                  <c:v>1005617415</c:v>
                </c:pt>
                <c:pt idx="89425">
                  <c:v>1005628660</c:v>
                </c:pt>
                <c:pt idx="89426">
                  <c:v>1005639906</c:v>
                </c:pt>
                <c:pt idx="89427">
                  <c:v>1005651151</c:v>
                </c:pt>
                <c:pt idx="89428">
                  <c:v>1005662397</c:v>
                </c:pt>
                <c:pt idx="89429">
                  <c:v>1005673642</c:v>
                </c:pt>
                <c:pt idx="89430">
                  <c:v>1005684888</c:v>
                </c:pt>
                <c:pt idx="89431">
                  <c:v>1005696133</c:v>
                </c:pt>
                <c:pt idx="89432">
                  <c:v>1005707379</c:v>
                </c:pt>
                <c:pt idx="89433">
                  <c:v>1005718624</c:v>
                </c:pt>
                <c:pt idx="89434">
                  <c:v>1005729870</c:v>
                </c:pt>
                <c:pt idx="89435">
                  <c:v>1005741115</c:v>
                </c:pt>
                <c:pt idx="89436">
                  <c:v>1005752361</c:v>
                </c:pt>
                <c:pt idx="89437">
                  <c:v>1005763606</c:v>
                </c:pt>
                <c:pt idx="89438">
                  <c:v>1005774852</c:v>
                </c:pt>
                <c:pt idx="89439">
                  <c:v>1005786097</c:v>
                </c:pt>
                <c:pt idx="89440">
                  <c:v>1005797343</c:v>
                </c:pt>
                <c:pt idx="89441">
                  <c:v>1005808588</c:v>
                </c:pt>
                <c:pt idx="89442">
                  <c:v>1005819834</c:v>
                </c:pt>
                <c:pt idx="89443">
                  <c:v>1005831079</c:v>
                </c:pt>
                <c:pt idx="89444">
                  <c:v>1005842325</c:v>
                </c:pt>
                <c:pt idx="89445">
                  <c:v>1005853570</c:v>
                </c:pt>
                <c:pt idx="89446">
                  <c:v>1005864816</c:v>
                </c:pt>
                <c:pt idx="89447">
                  <c:v>1005876061</c:v>
                </c:pt>
                <c:pt idx="89448">
                  <c:v>1005887307</c:v>
                </c:pt>
                <c:pt idx="89449">
                  <c:v>1005898552</c:v>
                </c:pt>
                <c:pt idx="89450">
                  <c:v>1005909798</c:v>
                </c:pt>
                <c:pt idx="89451">
                  <c:v>1005921043</c:v>
                </c:pt>
                <c:pt idx="89452">
                  <c:v>1005932289</c:v>
                </c:pt>
                <c:pt idx="89453">
                  <c:v>1005943534</c:v>
                </c:pt>
                <c:pt idx="89454">
                  <c:v>1005954780</c:v>
                </c:pt>
                <c:pt idx="89455">
                  <c:v>1005966025</c:v>
                </c:pt>
                <c:pt idx="89456">
                  <c:v>1005977271</c:v>
                </c:pt>
                <c:pt idx="89457">
                  <c:v>1005988516</c:v>
                </c:pt>
                <c:pt idx="89458">
                  <c:v>1005999762</c:v>
                </c:pt>
                <c:pt idx="89459">
                  <c:v>1006011007</c:v>
                </c:pt>
                <c:pt idx="89460">
                  <c:v>1006022253</c:v>
                </c:pt>
                <c:pt idx="89461">
                  <c:v>1006033498</c:v>
                </c:pt>
                <c:pt idx="89462">
                  <c:v>1006044744</c:v>
                </c:pt>
                <c:pt idx="89463">
                  <c:v>1006055989</c:v>
                </c:pt>
                <c:pt idx="89464">
                  <c:v>1006067235</c:v>
                </c:pt>
                <c:pt idx="89465">
                  <c:v>1006078480</c:v>
                </c:pt>
                <c:pt idx="89466">
                  <c:v>1006089726</c:v>
                </c:pt>
                <c:pt idx="89467">
                  <c:v>1006100971</c:v>
                </c:pt>
                <c:pt idx="89468">
                  <c:v>1006112217</c:v>
                </c:pt>
                <c:pt idx="89469">
                  <c:v>1006123462</c:v>
                </c:pt>
                <c:pt idx="89470">
                  <c:v>1006134708</c:v>
                </c:pt>
                <c:pt idx="89471">
                  <c:v>1006145953</c:v>
                </c:pt>
                <c:pt idx="89472">
                  <c:v>1006157199</c:v>
                </c:pt>
                <c:pt idx="89473">
                  <c:v>1006168444</c:v>
                </c:pt>
                <c:pt idx="89474">
                  <c:v>1006179690</c:v>
                </c:pt>
                <c:pt idx="89475">
                  <c:v>1006190935</c:v>
                </c:pt>
                <c:pt idx="89476">
                  <c:v>1006202181</c:v>
                </c:pt>
                <c:pt idx="89477">
                  <c:v>1006213426</c:v>
                </c:pt>
                <c:pt idx="89478">
                  <c:v>1006224672</c:v>
                </c:pt>
                <c:pt idx="89479">
                  <c:v>1006235917</c:v>
                </c:pt>
                <c:pt idx="89480">
                  <c:v>1006247163</c:v>
                </c:pt>
                <c:pt idx="89481">
                  <c:v>1006258408</c:v>
                </c:pt>
                <c:pt idx="89482">
                  <c:v>1006269654</c:v>
                </c:pt>
                <c:pt idx="89483">
                  <c:v>1006280899</c:v>
                </c:pt>
                <c:pt idx="89484">
                  <c:v>1006292145</c:v>
                </c:pt>
                <c:pt idx="89485">
                  <c:v>1006303390</c:v>
                </c:pt>
                <c:pt idx="89486">
                  <c:v>1006314636</c:v>
                </c:pt>
                <c:pt idx="89487">
                  <c:v>1006325881</c:v>
                </c:pt>
                <c:pt idx="89488">
                  <c:v>1006337127</c:v>
                </c:pt>
                <c:pt idx="89489">
                  <c:v>1006348372</c:v>
                </c:pt>
                <c:pt idx="89490">
                  <c:v>1006359618</c:v>
                </c:pt>
                <c:pt idx="89491">
                  <c:v>1006370863</c:v>
                </c:pt>
                <c:pt idx="89492">
                  <c:v>1006382109</c:v>
                </c:pt>
                <c:pt idx="89493">
                  <c:v>1006393354</c:v>
                </c:pt>
                <c:pt idx="89494">
                  <c:v>1006404600</c:v>
                </c:pt>
                <c:pt idx="89495">
                  <c:v>1006415845</c:v>
                </c:pt>
                <c:pt idx="89496">
                  <c:v>1006427091</c:v>
                </c:pt>
                <c:pt idx="89497">
                  <c:v>1006438336</c:v>
                </c:pt>
                <c:pt idx="89498">
                  <c:v>1006449582</c:v>
                </c:pt>
                <c:pt idx="89499">
                  <c:v>1006460827</c:v>
                </c:pt>
                <c:pt idx="89500">
                  <c:v>1006472073</c:v>
                </c:pt>
                <c:pt idx="89501">
                  <c:v>1006483318</c:v>
                </c:pt>
                <c:pt idx="89502">
                  <c:v>1006494564</c:v>
                </c:pt>
                <c:pt idx="89503">
                  <c:v>1006505809</c:v>
                </c:pt>
                <c:pt idx="89504">
                  <c:v>1006517055</c:v>
                </c:pt>
                <c:pt idx="89505">
                  <c:v>1006528300</c:v>
                </c:pt>
                <c:pt idx="89506">
                  <c:v>1006539546</c:v>
                </c:pt>
                <c:pt idx="89507">
                  <c:v>1006550791</c:v>
                </c:pt>
                <c:pt idx="89508">
                  <c:v>1006562037</c:v>
                </c:pt>
                <c:pt idx="89509">
                  <c:v>1006573282</c:v>
                </c:pt>
                <c:pt idx="89510">
                  <c:v>1006584528</c:v>
                </c:pt>
                <c:pt idx="89511">
                  <c:v>1006595773</c:v>
                </c:pt>
                <c:pt idx="89512">
                  <c:v>1006607019</c:v>
                </c:pt>
                <c:pt idx="89513">
                  <c:v>1006618264</c:v>
                </c:pt>
                <c:pt idx="89514">
                  <c:v>1006629510</c:v>
                </c:pt>
                <c:pt idx="89515">
                  <c:v>1006640755</c:v>
                </c:pt>
                <c:pt idx="89516">
                  <c:v>1006652001</c:v>
                </c:pt>
                <c:pt idx="89517">
                  <c:v>1006663246</c:v>
                </c:pt>
                <c:pt idx="89518">
                  <c:v>1006674492</c:v>
                </c:pt>
                <c:pt idx="89519">
                  <c:v>1006685737</c:v>
                </c:pt>
                <c:pt idx="89520">
                  <c:v>1006696983</c:v>
                </c:pt>
                <c:pt idx="89521">
                  <c:v>1006708228</c:v>
                </c:pt>
                <c:pt idx="89522">
                  <c:v>1006719474</c:v>
                </c:pt>
                <c:pt idx="89523">
                  <c:v>1006730719</c:v>
                </c:pt>
                <c:pt idx="89524">
                  <c:v>1006741965</c:v>
                </c:pt>
                <c:pt idx="89525">
                  <c:v>1006753210</c:v>
                </c:pt>
                <c:pt idx="89526">
                  <c:v>1006764456</c:v>
                </c:pt>
                <c:pt idx="89527">
                  <c:v>1006775701</c:v>
                </c:pt>
                <c:pt idx="89528">
                  <c:v>1006786947</c:v>
                </c:pt>
                <c:pt idx="89529">
                  <c:v>1006798192</c:v>
                </c:pt>
                <c:pt idx="89530">
                  <c:v>1006809438</c:v>
                </c:pt>
                <c:pt idx="89531">
                  <c:v>1006820683</c:v>
                </c:pt>
                <c:pt idx="89532">
                  <c:v>1006831929</c:v>
                </c:pt>
                <c:pt idx="89533">
                  <c:v>1006843174</c:v>
                </c:pt>
                <c:pt idx="89534">
                  <c:v>1006854420</c:v>
                </c:pt>
                <c:pt idx="89535">
                  <c:v>1006865665</c:v>
                </c:pt>
                <c:pt idx="89536">
                  <c:v>1006876911</c:v>
                </c:pt>
                <c:pt idx="89537">
                  <c:v>1006888156</c:v>
                </c:pt>
                <c:pt idx="89538">
                  <c:v>1006899402</c:v>
                </c:pt>
                <c:pt idx="89539">
                  <c:v>1006910647</c:v>
                </c:pt>
                <c:pt idx="89540">
                  <c:v>1006921893</c:v>
                </c:pt>
                <c:pt idx="89541">
                  <c:v>1006933138</c:v>
                </c:pt>
                <c:pt idx="89542">
                  <c:v>1006944384</c:v>
                </c:pt>
                <c:pt idx="89543">
                  <c:v>1006955629</c:v>
                </c:pt>
                <c:pt idx="89544">
                  <c:v>1006966875</c:v>
                </c:pt>
                <c:pt idx="89545">
                  <c:v>1006978120</c:v>
                </c:pt>
                <c:pt idx="89546">
                  <c:v>1006989366</c:v>
                </c:pt>
                <c:pt idx="89547">
                  <c:v>1007000611</c:v>
                </c:pt>
                <c:pt idx="89548">
                  <c:v>1007011857</c:v>
                </c:pt>
                <c:pt idx="89549">
                  <c:v>1007023102</c:v>
                </c:pt>
                <c:pt idx="89550">
                  <c:v>1007034348</c:v>
                </c:pt>
                <c:pt idx="89551">
                  <c:v>1007045593</c:v>
                </c:pt>
                <c:pt idx="89552">
                  <c:v>1007056839</c:v>
                </c:pt>
                <c:pt idx="89553">
                  <c:v>1007068084</c:v>
                </c:pt>
                <c:pt idx="89554">
                  <c:v>1007079330</c:v>
                </c:pt>
                <c:pt idx="89555">
                  <c:v>1007090575</c:v>
                </c:pt>
                <c:pt idx="89556">
                  <c:v>1007101821</c:v>
                </c:pt>
                <c:pt idx="89557">
                  <c:v>1007113066</c:v>
                </c:pt>
                <c:pt idx="89558">
                  <c:v>1007124312</c:v>
                </c:pt>
                <c:pt idx="89559">
                  <c:v>1007135557</c:v>
                </c:pt>
                <c:pt idx="89560">
                  <c:v>1007146803</c:v>
                </c:pt>
                <c:pt idx="89561">
                  <c:v>1007158048</c:v>
                </c:pt>
                <c:pt idx="89562">
                  <c:v>1007169293</c:v>
                </c:pt>
                <c:pt idx="89563">
                  <c:v>1007180539</c:v>
                </c:pt>
                <c:pt idx="89564">
                  <c:v>1007191784</c:v>
                </c:pt>
                <c:pt idx="89565">
                  <c:v>1007203030</c:v>
                </c:pt>
                <c:pt idx="89566">
                  <c:v>1007214275</c:v>
                </c:pt>
                <c:pt idx="89567">
                  <c:v>1007225521</c:v>
                </c:pt>
                <c:pt idx="89568">
                  <c:v>1007236766</c:v>
                </c:pt>
                <c:pt idx="89569">
                  <c:v>1007248012</c:v>
                </c:pt>
                <c:pt idx="89570">
                  <c:v>1007259257</c:v>
                </c:pt>
                <c:pt idx="89571">
                  <c:v>1007270503</c:v>
                </c:pt>
                <c:pt idx="89572">
                  <c:v>1007281748</c:v>
                </c:pt>
                <c:pt idx="89573">
                  <c:v>1007292994</c:v>
                </c:pt>
                <c:pt idx="89574">
                  <c:v>1007304239</c:v>
                </c:pt>
                <c:pt idx="89575">
                  <c:v>1007315485</c:v>
                </c:pt>
                <c:pt idx="89576">
                  <c:v>1007326730</c:v>
                </c:pt>
                <c:pt idx="89577">
                  <c:v>1007337976</c:v>
                </c:pt>
                <c:pt idx="89578">
                  <c:v>1007349221</c:v>
                </c:pt>
                <c:pt idx="89579">
                  <c:v>1007360467</c:v>
                </c:pt>
                <c:pt idx="89580">
                  <c:v>1007371712</c:v>
                </c:pt>
                <c:pt idx="89581">
                  <c:v>1007382958</c:v>
                </c:pt>
                <c:pt idx="89582">
                  <c:v>1007394203</c:v>
                </c:pt>
                <c:pt idx="89583">
                  <c:v>1007405449</c:v>
                </c:pt>
                <c:pt idx="89584">
                  <c:v>1007416694</c:v>
                </c:pt>
                <c:pt idx="89585">
                  <c:v>1007427940</c:v>
                </c:pt>
                <c:pt idx="89586">
                  <c:v>1007439185</c:v>
                </c:pt>
                <c:pt idx="89587">
                  <c:v>1007450431</c:v>
                </c:pt>
                <c:pt idx="89588">
                  <c:v>1007461676</c:v>
                </c:pt>
                <c:pt idx="89589">
                  <c:v>1007472922</c:v>
                </c:pt>
                <c:pt idx="89590">
                  <c:v>1007484167</c:v>
                </c:pt>
                <c:pt idx="89591">
                  <c:v>1007495413</c:v>
                </c:pt>
                <c:pt idx="89592">
                  <c:v>1007506658</c:v>
                </c:pt>
                <c:pt idx="89593">
                  <c:v>1007517904</c:v>
                </c:pt>
                <c:pt idx="89594">
                  <c:v>1007529149</c:v>
                </c:pt>
                <c:pt idx="89595">
                  <c:v>1007540395</c:v>
                </c:pt>
                <c:pt idx="89596">
                  <c:v>1007551640</c:v>
                </c:pt>
                <c:pt idx="89597">
                  <c:v>1007562886</c:v>
                </c:pt>
                <c:pt idx="89598">
                  <c:v>1007574131</c:v>
                </c:pt>
                <c:pt idx="89599">
                  <c:v>1007585377</c:v>
                </c:pt>
                <c:pt idx="89600">
                  <c:v>1007596622</c:v>
                </c:pt>
                <c:pt idx="89601">
                  <c:v>1007607868</c:v>
                </c:pt>
                <c:pt idx="89602">
                  <c:v>1007619113</c:v>
                </c:pt>
                <c:pt idx="89603">
                  <c:v>1007630359</c:v>
                </c:pt>
                <c:pt idx="89604">
                  <c:v>1007641604</c:v>
                </c:pt>
                <c:pt idx="89605">
                  <c:v>1007652850</c:v>
                </c:pt>
                <c:pt idx="89606">
                  <c:v>1007664095</c:v>
                </c:pt>
                <c:pt idx="89607">
                  <c:v>1007675341</c:v>
                </c:pt>
                <c:pt idx="89608">
                  <c:v>1007686586</c:v>
                </c:pt>
                <c:pt idx="89609">
                  <c:v>1007697832</c:v>
                </c:pt>
                <c:pt idx="89610">
                  <c:v>1007709077</c:v>
                </c:pt>
                <c:pt idx="89611">
                  <c:v>1007720323</c:v>
                </c:pt>
                <c:pt idx="89612">
                  <c:v>1007731568</c:v>
                </c:pt>
                <c:pt idx="89613">
                  <c:v>1007742814</c:v>
                </c:pt>
                <c:pt idx="89614">
                  <c:v>1007754059</c:v>
                </c:pt>
                <c:pt idx="89615">
                  <c:v>1007765305</c:v>
                </c:pt>
                <c:pt idx="89616">
                  <c:v>1007776550</c:v>
                </c:pt>
                <c:pt idx="89617">
                  <c:v>1007787796</c:v>
                </c:pt>
                <c:pt idx="89618">
                  <c:v>1007799041</c:v>
                </c:pt>
                <c:pt idx="89619">
                  <c:v>1007810287</c:v>
                </c:pt>
                <c:pt idx="89620">
                  <c:v>1007821532</c:v>
                </c:pt>
                <c:pt idx="89621">
                  <c:v>1007832778</c:v>
                </c:pt>
                <c:pt idx="89622">
                  <c:v>1007844023</c:v>
                </c:pt>
                <c:pt idx="89623">
                  <c:v>1007855269</c:v>
                </c:pt>
                <c:pt idx="89624">
                  <c:v>1007866514</c:v>
                </c:pt>
                <c:pt idx="89625">
                  <c:v>1007877760</c:v>
                </c:pt>
                <c:pt idx="89626">
                  <c:v>1007889005</c:v>
                </c:pt>
                <c:pt idx="89627">
                  <c:v>1007900251</c:v>
                </c:pt>
                <c:pt idx="89628">
                  <c:v>1007911496</c:v>
                </c:pt>
                <c:pt idx="89629">
                  <c:v>1007922742</c:v>
                </c:pt>
                <c:pt idx="89630">
                  <c:v>1007933987</c:v>
                </c:pt>
                <c:pt idx="89631">
                  <c:v>1007945233</c:v>
                </c:pt>
                <c:pt idx="89632">
                  <c:v>1007956478</c:v>
                </c:pt>
                <c:pt idx="89633">
                  <c:v>1007967724</c:v>
                </c:pt>
                <c:pt idx="89634">
                  <c:v>1007978969</c:v>
                </c:pt>
                <c:pt idx="89635">
                  <c:v>1007990215</c:v>
                </c:pt>
                <c:pt idx="89636">
                  <c:v>1008001460</c:v>
                </c:pt>
                <c:pt idx="89637">
                  <c:v>1008012706</c:v>
                </c:pt>
                <c:pt idx="89638">
                  <c:v>1008023951</c:v>
                </c:pt>
                <c:pt idx="89639">
                  <c:v>1008035197</c:v>
                </c:pt>
                <c:pt idx="89640">
                  <c:v>1008046442</c:v>
                </c:pt>
                <c:pt idx="89641">
                  <c:v>1008057688</c:v>
                </c:pt>
                <c:pt idx="89642">
                  <c:v>1008068933</c:v>
                </c:pt>
                <c:pt idx="89643">
                  <c:v>1008080179</c:v>
                </c:pt>
                <c:pt idx="89644">
                  <c:v>1008091424</c:v>
                </c:pt>
                <c:pt idx="89645">
                  <c:v>1008102670</c:v>
                </c:pt>
                <c:pt idx="89646">
                  <c:v>1008113915</c:v>
                </c:pt>
                <c:pt idx="89647">
                  <c:v>1008125161</c:v>
                </c:pt>
                <c:pt idx="89648">
                  <c:v>1008136406</c:v>
                </c:pt>
                <c:pt idx="89649">
                  <c:v>1008147652</c:v>
                </c:pt>
                <c:pt idx="89650">
                  <c:v>1008158897</c:v>
                </c:pt>
                <c:pt idx="89651">
                  <c:v>1008170143</c:v>
                </c:pt>
                <c:pt idx="89652">
                  <c:v>1008181388</c:v>
                </c:pt>
                <c:pt idx="89653">
                  <c:v>1008192634</c:v>
                </c:pt>
                <c:pt idx="89654">
                  <c:v>1008203879</c:v>
                </c:pt>
                <c:pt idx="89655">
                  <c:v>1008215125</c:v>
                </c:pt>
                <c:pt idx="89656">
                  <c:v>1008226370</c:v>
                </c:pt>
                <c:pt idx="89657">
                  <c:v>1008237616</c:v>
                </c:pt>
                <c:pt idx="89658">
                  <c:v>1008248861</c:v>
                </c:pt>
                <c:pt idx="89659">
                  <c:v>1008260107</c:v>
                </c:pt>
                <c:pt idx="89660">
                  <c:v>1008271352</c:v>
                </c:pt>
                <c:pt idx="89661">
                  <c:v>1008282598</c:v>
                </c:pt>
                <c:pt idx="89662">
                  <c:v>1008293843</c:v>
                </c:pt>
                <c:pt idx="89663">
                  <c:v>1008305089</c:v>
                </c:pt>
                <c:pt idx="89664">
                  <c:v>1008316334</c:v>
                </c:pt>
                <c:pt idx="89665">
                  <c:v>1008327580</c:v>
                </c:pt>
                <c:pt idx="89666">
                  <c:v>1008338825</c:v>
                </c:pt>
                <c:pt idx="89667">
                  <c:v>1008350071</c:v>
                </c:pt>
                <c:pt idx="89668">
                  <c:v>1008361316</c:v>
                </c:pt>
                <c:pt idx="89669">
                  <c:v>1008372562</c:v>
                </c:pt>
                <c:pt idx="89670">
                  <c:v>1008383807</c:v>
                </c:pt>
                <c:pt idx="89671">
                  <c:v>1008395053</c:v>
                </c:pt>
                <c:pt idx="89672">
                  <c:v>1008406298</c:v>
                </c:pt>
                <c:pt idx="89673">
                  <c:v>1008417544</c:v>
                </c:pt>
                <c:pt idx="89674">
                  <c:v>1008428789</c:v>
                </c:pt>
                <c:pt idx="89675">
                  <c:v>1008440035</c:v>
                </c:pt>
                <c:pt idx="89676">
                  <c:v>1008451280</c:v>
                </c:pt>
                <c:pt idx="89677">
                  <c:v>1008462526</c:v>
                </c:pt>
                <c:pt idx="89678">
                  <c:v>1008473771</c:v>
                </c:pt>
                <c:pt idx="89679">
                  <c:v>1008485017</c:v>
                </c:pt>
                <c:pt idx="89680">
                  <c:v>1008496262</c:v>
                </c:pt>
                <c:pt idx="89681">
                  <c:v>1008507508</c:v>
                </c:pt>
                <c:pt idx="89682">
                  <c:v>1008518753</c:v>
                </c:pt>
                <c:pt idx="89683">
                  <c:v>1008529999</c:v>
                </c:pt>
                <c:pt idx="89684">
                  <c:v>1008541244</c:v>
                </c:pt>
                <c:pt idx="89685">
                  <c:v>1008552490</c:v>
                </c:pt>
                <c:pt idx="89686">
                  <c:v>1008563735</c:v>
                </c:pt>
                <c:pt idx="89687">
                  <c:v>1008574981</c:v>
                </c:pt>
                <c:pt idx="89688">
                  <c:v>1008586226</c:v>
                </c:pt>
                <c:pt idx="89689">
                  <c:v>1008597472</c:v>
                </c:pt>
                <c:pt idx="89690">
                  <c:v>1008608717</c:v>
                </c:pt>
                <c:pt idx="89691">
                  <c:v>1008619963</c:v>
                </c:pt>
                <c:pt idx="89692">
                  <c:v>1008631208</c:v>
                </c:pt>
                <c:pt idx="89693">
                  <c:v>1008642454</c:v>
                </c:pt>
                <c:pt idx="89694">
                  <c:v>1008653699</c:v>
                </c:pt>
                <c:pt idx="89695">
                  <c:v>1008664945</c:v>
                </c:pt>
                <c:pt idx="89696">
                  <c:v>1008676190</c:v>
                </c:pt>
                <c:pt idx="89697">
                  <c:v>1008687436</c:v>
                </c:pt>
                <c:pt idx="89698">
                  <c:v>1008698681</c:v>
                </c:pt>
                <c:pt idx="89699">
                  <c:v>1008709927</c:v>
                </c:pt>
                <c:pt idx="89700">
                  <c:v>1008721172</c:v>
                </c:pt>
                <c:pt idx="89701">
                  <c:v>1008732418</c:v>
                </c:pt>
                <c:pt idx="89702">
                  <c:v>1008743663</c:v>
                </c:pt>
                <c:pt idx="89703">
                  <c:v>1008754909</c:v>
                </c:pt>
                <c:pt idx="89704">
                  <c:v>1008766154</c:v>
                </c:pt>
                <c:pt idx="89705">
                  <c:v>1008777400</c:v>
                </c:pt>
                <c:pt idx="89706">
                  <c:v>1008788645</c:v>
                </c:pt>
                <c:pt idx="89707">
                  <c:v>1008799891</c:v>
                </c:pt>
                <c:pt idx="89708">
                  <c:v>1008811136</c:v>
                </c:pt>
                <c:pt idx="89709">
                  <c:v>1008822382</c:v>
                </c:pt>
                <c:pt idx="89710">
                  <c:v>1008833627</c:v>
                </c:pt>
                <c:pt idx="89711">
                  <c:v>1008844873</c:v>
                </c:pt>
                <c:pt idx="89712">
                  <c:v>1008856118</c:v>
                </c:pt>
                <c:pt idx="89713">
                  <c:v>1008867364</c:v>
                </c:pt>
                <c:pt idx="89714">
                  <c:v>1008878609</c:v>
                </c:pt>
                <c:pt idx="89715">
                  <c:v>1008889855</c:v>
                </c:pt>
                <c:pt idx="89716">
                  <c:v>1008901100</c:v>
                </c:pt>
                <c:pt idx="89717">
                  <c:v>1008912346</c:v>
                </c:pt>
                <c:pt idx="89718">
                  <c:v>1008923591</c:v>
                </c:pt>
                <c:pt idx="89719">
                  <c:v>1008934837</c:v>
                </c:pt>
                <c:pt idx="89720">
                  <c:v>1008946082</c:v>
                </c:pt>
                <c:pt idx="89721">
                  <c:v>1008957328</c:v>
                </c:pt>
                <c:pt idx="89722">
                  <c:v>1008968573</c:v>
                </c:pt>
                <c:pt idx="89723">
                  <c:v>1008979819</c:v>
                </c:pt>
                <c:pt idx="89724">
                  <c:v>1008991064</c:v>
                </c:pt>
                <c:pt idx="89725">
                  <c:v>1009002310</c:v>
                </c:pt>
                <c:pt idx="89726">
                  <c:v>1009013555</c:v>
                </c:pt>
                <c:pt idx="89727">
                  <c:v>1009024801</c:v>
                </c:pt>
                <c:pt idx="89728">
                  <c:v>1009036046</c:v>
                </c:pt>
                <c:pt idx="89729">
                  <c:v>1009047292</c:v>
                </c:pt>
                <c:pt idx="89730">
                  <c:v>1009058537</c:v>
                </c:pt>
                <c:pt idx="89731">
                  <c:v>1009069783</c:v>
                </c:pt>
                <c:pt idx="89732">
                  <c:v>1009081028</c:v>
                </c:pt>
                <c:pt idx="89733">
                  <c:v>1009092274</c:v>
                </c:pt>
                <c:pt idx="89734">
                  <c:v>1009103519</c:v>
                </c:pt>
                <c:pt idx="89735">
                  <c:v>1009114765</c:v>
                </c:pt>
                <c:pt idx="89736">
                  <c:v>1009126010</c:v>
                </c:pt>
                <c:pt idx="89737">
                  <c:v>1009137256</c:v>
                </c:pt>
                <c:pt idx="89738">
                  <c:v>1009148501</c:v>
                </c:pt>
                <c:pt idx="89739">
                  <c:v>1009159747</c:v>
                </c:pt>
                <c:pt idx="89740">
                  <c:v>1009170992</c:v>
                </c:pt>
                <c:pt idx="89741">
                  <c:v>1009182238</c:v>
                </c:pt>
                <c:pt idx="89742">
                  <c:v>1009193483</c:v>
                </c:pt>
                <c:pt idx="89743">
                  <c:v>1009204729</c:v>
                </c:pt>
                <c:pt idx="89744">
                  <c:v>1009215974</c:v>
                </c:pt>
                <c:pt idx="89745">
                  <c:v>1009227220</c:v>
                </c:pt>
                <c:pt idx="89746">
                  <c:v>1009238465</c:v>
                </c:pt>
                <c:pt idx="89747">
                  <c:v>1009249711</c:v>
                </c:pt>
                <c:pt idx="89748">
                  <c:v>1009260956</c:v>
                </c:pt>
                <c:pt idx="89749">
                  <c:v>1009272202</c:v>
                </c:pt>
                <c:pt idx="89750">
                  <c:v>1009283447</c:v>
                </c:pt>
                <c:pt idx="89751">
                  <c:v>1009294693</c:v>
                </c:pt>
                <c:pt idx="89752">
                  <c:v>1009305938</c:v>
                </c:pt>
                <c:pt idx="89753">
                  <c:v>1009317184</c:v>
                </c:pt>
                <c:pt idx="89754">
                  <c:v>1009328429</c:v>
                </c:pt>
                <c:pt idx="89755">
                  <c:v>1009339675</c:v>
                </c:pt>
                <c:pt idx="89756">
                  <c:v>1009350920</c:v>
                </c:pt>
                <c:pt idx="89757">
                  <c:v>1009362166</c:v>
                </c:pt>
                <c:pt idx="89758">
                  <c:v>1009373411</c:v>
                </c:pt>
                <c:pt idx="89759">
                  <c:v>1009384657</c:v>
                </c:pt>
                <c:pt idx="89760">
                  <c:v>1009395902</c:v>
                </c:pt>
                <c:pt idx="89761">
                  <c:v>1009407148</c:v>
                </c:pt>
                <c:pt idx="89762">
                  <c:v>1009418393</c:v>
                </c:pt>
                <c:pt idx="89763">
                  <c:v>1009429639</c:v>
                </c:pt>
                <c:pt idx="89764">
                  <c:v>1009440884</c:v>
                </c:pt>
                <c:pt idx="89765">
                  <c:v>1009452130</c:v>
                </c:pt>
                <c:pt idx="89766">
                  <c:v>1009463375</c:v>
                </c:pt>
                <c:pt idx="89767">
                  <c:v>1009474621</c:v>
                </c:pt>
                <c:pt idx="89768">
                  <c:v>1009485866</c:v>
                </c:pt>
                <c:pt idx="89769">
                  <c:v>1009497112</c:v>
                </c:pt>
                <c:pt idx="89770">
                  <c:v>1009508357</c:v>
                </c:pt>
                <c:pt idx="89771">
                  <c:v>1009519603</c:v>
                </c:pt>
                <c:pt idx="89772">
                  <c:v>1009530848</c:v>
                </c:pt>
                <c:pt idx="89773">
                  <c:v>1009542094</c:v>
                </c:pt>
                <c:pt idx="89774">
                  <c:v>1009553339</c:v>
                </c:pt>
                <c:pt idx="89775">
                  <c:v>1009564585</c:v>
                </c:pt>
                <c:pt idx="89776">
                  <c:v>1009575830</c:v>
                </c:pt>
                <c:pt idx="89777">
                  <c:v>1009587076</c:v>
                </c:pt>
                <c:pt idx="89778">
                  <c:v>1009598321</c:v>
                </c:pt>
                <c:pt idx="89779">
                  <c:v>1009609567</c:v>
                </c:pt>
                <c:pt idx="89780">
                  <c:v>1009620812</c:v>
                </c:pt>
                <c:pt idx="89781">
                  <c:v>1009632058</c:v>
                </c:pt>
                <c:pt idx="89782">
                  <c:v>1009643303</c:v>
                </c:pt>
                <c:pt idx="89783">
                  <c:v>1009654549</c:v>
                </c:pt>
                <c:pt idx="89784">
                  <c:v>1009665794</c:v>
                </c:pt>
                <c:pt idx="89785">
                  <c:v>1009677040</c:v>
                </c:pt>
                <c:pt idx="89786">
                  <c:v>1009688285</c:v>
                </c:pt>
                <c:pt idx="89787">
                  <c:v>1009699531</c:v>
                </c:pt>
                <c:pt idx="89788">
                  <c:v>1009710776</c:v>
                </c:pt>
                <c:pt idx="89789">
                  <c:v>1009722022</c:v>
                </c:pt>
                <c:pt idx="89790">
                  <c:v>1009733267</c:v>
                </c:pt>
                <c:pt idx="89791">
                  <c:v>1009744513</c:v>
                </c:pt>
                <c:pt idx="89792">
                  <c:v>1009755758</c:v>
                </c:pt>
                <c:pt idx="89793">
                  <c:v>1009767004</c:v>
                </c:pt>
                <c:pt idx="89794">
                  <c:v>1009778249</c:v>
                </c:pt>
                <c:pt idx="89795">
                  <c:v>1009789495</c:v>
                </c:pt>
                <c:pt idx="89796">
                  <c:v>1009800740</c:v>
                </c:pt>
                <c:pt idx="89797">
                  <c:v>1009811986</c:v>
                </c:pt>
                <c:pt idx="89798">
                  <c:v>1009823231</c:v>
                </c:pt>
                <c:pt idx="89799">
                  <c:v>1009834477</c:v>
                </c:pt>
                <c:pt idx="89800">
                  <c:v>1009845722</c:v>
                </c:pt>
                <c:pt idx="89801">
                  <c:v>1009856968</c:v>
                </c:pt>
                <c:pt idx="89802">
                  <c:v>1009868213</c:v>
                </c:pt>
                <c:pt idx="89803">
                  <c:v>1009879459</c:v>
                </c:pt>
                <c:pt idx="89804">
                  <c:v>1009890704</c:v>
                </c:pt>
                <c:pt idx="89805">
                  <c:v>1009901950</c:v>
                </c:pt>
                <c:pt idx="89806">
                  <c:v>1009913195</c:v>
                </c:pt>
                <c:pt idx="89807">
                  <c:v>1009924441</c:v>
                </c:pt>
                <c:pt idx="89808">
                  <c:v>1009935686</c:v>
                </c:pt>
                <c:pt idx="89809">
                  <c:v>1009946932</c:v>
                </c:pt>
                <c:pt idx="89810">
                  <c:v>1009958177</c:v>
                </c:pt>
                <c:pt idx="89811">
                  <c:v>1009969423</c:v>
                </c:pt>
                <c:pt idx="89812">
                  <c:v>1009980668</c:v>
                </c:pt>
                <c:pt idx="89813">
                  <c:v>1009991914</c:v>
                </c:pt>
                <c:pt idx="89814">
                  <c:v>1010003159</c:v>
                </c:pt>
                <c:pt idx="89815">
                  <c:v>1010014404</c:v>
                </c:pt>
                <c:pt idx="89816">
                  <c:v>1010025650</c:v>
                </c:pt>
                <c:pt idx="89817">
                  <c:v>1010036895</c:v>
                </c:pt>
                <c:pt idx="89818">
                  <c:v>1010048141</c:v>
                </c:pt>
                <c:pt idx="89819">
                  <c:v>1010059386</c:v>
                </c:pt>
                <c:pt idx="89820">
                  <c:v>1010070632</c:v>
                </c:pt>
                <c:pt idx="89821">
                  <c:v>1010081877</c:v>
                </c:pt>
                <c:pt idx="89822">
                  <c:v>1010093123</c:v>
                </c:pt>
                <c:pt idx="89823">
                  <c:v>1010104368</c:v>
                </c:pt>
                <c:pt idx="89824">
                  <c:v>1010115614</c:v>
                </c:pt>
                <c:pt idx="89825">
                  <c:v>1010126859</c:v>
                </c:pt>
                <c:pt idx="89826">
                  <c:v>1010138105</c:v>
                </c:pt>
                <c:pt idx="89827">
                  <c:v>1010149350</c:v>
                </c:pt>
                <c:pt idx="89828">
                  <c:v>1010160596</c:v>
                </c:pt>
                <c:pt idx="89829">
                  <c:v>1010171841</c:v>
                </c:pt>
                <c:pt idx="89830">
                  <c:v>1010183087</c:v>
                </c:pt>
                <c:pt idx="89831">
                  <c:v>1010194332</c:v>
                </c:pt>
                <c:pt idx="89832">
                  <c:v>1010205578</c:v>
                </c:pt>
                <c:pt idx="89833">
                  <c:v>1010216823</c:v>
                </c:pt>
                <c:pt idx="89834">
                  <c:v>1010228069</c:v>
                </c:pt>
                <c:pt idx="89835">
                  <c:v>1010239314</c:v>
                </c:pt>
                <c:pt idx="89836">
                  <c:v>1010250560</c:v>
                </c:pt>
                <c:pt idx="89837">
                  <c:v>1010261805</c:v>
                </c:pt>
                <c:pt idx="89838">
                  <c:v>1010273051</c:v>
                </c:pt>
                <c:pt idx="89839">
                  <c:v>1010284296</c:v>
                </c:pt>
                <c:pt idx="89840">
                  <c:v>1010295542</c:v>
                </c:pt>
                <c:pt idx="89841">
                  <c:v>1010306787</c:v>
                </c:pt>
                <c:pt idx="89842">
                  <c:v>1010318033</c:v>
                </c:pt>
                <c:pt idx="89843">
                  <c:v>1010329278</c:v>
                </c:pt>
                <c:pt idx="89844">
                  <c:v>1010340524</c:v>
                </c:pt>
                <c:pt idx="89845">
                  <c:v>1010351769</c:v>
                </c:pt>
                <c:pt idx="89846">
                  <c:v>1010363015</c:v>
                </c:pt>
                <c:pt idx="89847">
                  <c:v>1010374260</c:v>
                </c:pt>
                <c:pt idx="89848">
                  <c:v>1010385506</c:v>
                </c:pt>
                <c:pt idx="89849">
                  <c:v>1010396751</c:v>
                </c:pt>
                <c:pt idx="89850">
                  <c:v>1010407997</c:v>
                </c:pt>
                <c:pt idx="89851">
                  <c:v>1010419242</c:v>
                </c:pt>
                <c:pt idx="89852">
                  <c:v>1010430488</c:v>
                </c:pt>
                <c:pt idx="89853">
                  <c:v>1010441733</c:v>
                </c:pt>
                <c:pt idx="89854">
                  <c:v>1010452979</c:v>
                </c:pt>
                <c:pt idx="89855">
                  <c:v>1010464224</c:v>
                </c:pt>
                <c:pt idx="89856">
                  <c:v>1010475470</c:v>
                </c:pt>
                <c:pt idx="89857">
                  <c:v>1010486715</c:v>
                </c:pt>
                <c:pt idx="89858">
                  <c:v>1010497961</c:v>
                </c:pt>
                <c:pt idx="89859">
                  <c:v>1010509206</c:v>
                </c:pt>
                <c:pt idx="89860">
                  <c:v>1010520452</c:v>
                </c:pt>
                <c:pt idx="89861">
                  <c:v>1010531697</c:v>
                </c:pt>
                <c:pt idx="89862">
                  <c:v>1010542943</c:v>
                </c:pt>
                <c:pt idx="89863">
                  <c:v>1010554188</c:v>
                </c:pt>
                <c:pt idx="89864">
                  <c:v>1010565434</c:v>
                </c:pt>
                <c:pt idx="89865">
                  <c:v>1010576679</c:v>
                </c:pt>
                <c:pt idx="89866">
                  <c:v>1010587925</c:v>
                </c:pt>
                <c:pt idx="89867">
                  <c:v>1010599170</c:v>
                </c:pt>
                <c:pt idx="89868">
                  <c:v>1010610416</c:v>
                </c:pt>
                <c:pt idx="89869">
                  <c:v>1010621661</c:v>
                </c:pt>
                <c:pt idx="89870">
                  <c:v>1010632907</c:v>
                </c:pt>
                <c:pt idx="89871">
                  <c:v>1010644152</c:v>
                </c:pt>
                <c:pt idx="89872">
                  <c:v>1010655398</c:v>
                </c:pt>
                <c:pt idx="89873">
                  <c:v>1010666643</c:v>
                </c:pt>
                <c:pt idx="89874">
                  <c:v>1010677889</c:v>
                </c:pt>
                <c:pt idx="89875">
                  <c:v>1010689134</c:v>
                </c:pt>
                <c:pt idx="89876">
                  <c:v>1010700380</c:v>
                </c:pt>
                <c:pt idx="89877">
                  <c:v>1010711625</c:v>
                </c:pt>
                <c:pt idx="89878">
                  <c:v>1010722871</c:v>
                </c:pt>
                <c:pt idx="89879">
                  <c:v>1010734116</c:v>
                </c:pt>
                <c:pt idx="89880">
                  <c:v>1010745362</c:v>
                </c:pt>
                <c:pt idx="89881">
                  <c:v>1010756607</c:v>
                </c:pt>
                <c:pt idx="89882">
                  <c:v>1010767853</c:v>
                </c:pt>
                <c:pt idx="89883">
                  <c:v>1010779098</c:v>
                </c:pt>
                <c:pt idx="89884">
                  <c:v>1010790344</c:v>
                </c:pt>
                <c:pt idx="89885">
                  <c:v>1010801589</c:v>
                </c:pt>
                <c:pt idx="89886">
                  <c:v>1010812835</c:v>
                </c:pt>
                <c:pt idx="89887">
                  <c:v>1010824080</c:v>
                </c:pt>
                <c:pt idx="89888">
                  <c:v>1010835326</c:v>
                </c:pt>
                <c:pt idx="89889">
                  <c:v>1010846571</c:v>
                </c:pt>
                <c:pt idx="89890">
                  <c:v>1010857817</c:v>
                </c:pt>
                <c:pt idx="89891">
                  <c:v>1010869062</c:v>
                </c:pt>
                <c:pt idx="89892">
                  <c:v>1010880308</c:v>
                </c:pt>
                <c:pt idx="89893">
                  <c:v>1010891553</c:v>
                </c:pt>
                <c:pt idx="89894">
                  <c:v>1010902799</c:v>
                </c:pt>
                <c:pt idx="89895">
                  <c:v>1010914044</c:v>
                </c:pt>
                <c:pt idx="89896">
                  <c:v>1010925290</c:v>
                </c:pt>
                <c:pt idx="89897">
                  <c:v>1010936535</c:v>
                </c:pt>
                <c:pt idx="89898">
                  <c:v>1010947781</c:v>
                </c:pt>
                <c:pt idx="89899">
                  <c:v>1010959026</c:v>
                </c:pt>
                <c:pt idx="89900">
                  <c:v>1010970272</c:v>
                </c:pt>
                <c:pt idx="89901">
                  <c:v>1010981517</c:v>
                </c:pt>
                <c:pt idx="89902">
                  <c:v>1010992763</c:v>
                </c:pt>
                <c:pt idx="89903">
                  <c:v>1011004008</c:v>
                </c:pt>
                <c:pt idx="89904">
                  <c:v>1011015254</c:v>
                </c:pt>
                <c:pt idx="89905">
                  <c:v>1011026499</c:v>
                </c:pt>
                <c:pt idx="89906">
                  <c:v>1011037745</c:v>
                </c:pt>
                <c:pt idx="89907">
                  <c:v>1011048990</c:v>
                </c:pt>
                <c:pt idx="89908">
                  <c:v>1011060236</c:v>
                </c:pt>
                <c:pt idx="89909">
                  <c:v>1011071481</c:v>
                </c:pt>
                <c:pt idx="89910">
                  <c:v>1011082727</c:v>
                </c:pt>
                <c:pt idx="89911">
                  <c:v>1011093972</c:v>
                </c:pt>
                <c:pt idx="89912">
                  <c:v>1011105218</c:v>
                </c:pt>
                <c:pt idx="89913">
                  <c:v>1011116463</c:v>
                </c:pt>
                <c:pt idx="89914">
                  <c:v>1011127709</c:v>
                </c:pt>
                <c:pt idx="89915">
                  <c:v>1011138954</c:v>
                </c:pt>
                <c:pt idx="89916">
                  <c:v>1011150200</c:v>
                </c:pt>
                <c:pt idx="89917">
                  <c:v>1011161445</c:v>
                </c:pt>
                <c:pt idx="89918">
                  <c:v>1011172691</c:v>
                </c:pt>
                <c:pt idx="89919">
                  <c:v>1011183936</c:v>
                </c:pt>
                <c:pt idx="89920">
                  <c:v>1011195182</c:v>
                </c:pt>
                <c:pt idx="89921">
                  <c:v>1011206427</c:v>
                </c:pt>
                <c:pt idx="89922">
                  <c:v>1011217673</c:v>
                </c:pt>
                <c:pt idx="89923">
                  <c:v>1011228918</c:v>
                </c:pt>
                <c:pt idx="89924">
                  <c:v>1011240164</c:v>
                </c:pt>
                <c:pt idx="89925">
                  <c:v>1011251409</c:v>
                </c:pt>
                <c:pt idx="89926">
                  <c:v>1011262655</c:v>
                </c:pt>
                <c:pt idx="89927">
                  <c:v>1011273900</c:v>
                </c:pt>
                <c:pt idx="89928">
                  <c:v>1011285146</c:v>
                </c:pt>
                <c:pt idx="89929">
                  <c:v>1011296391</c:v>
                </c:pt>
                <c:pt idx="89930">
                  <c:v>1011307637</c:v>
                </c:pt>
                <c:pt idx="89931">
                  <c:v>1011318882</c:v>
                </c:pt>
                <c:pt idx="89932">
                  <c:v>1011330128</c:v>
                </c:pt>
                <c:pt idx="89933">
                  <c:v>1011341373</c:v>
                </c:pt>
                <c:pt idx="89934">
                  <c:v>1011352619</c:v>
                </c:pt>
                <c:pt idx="89935">
                  <c:v>1011363864</c:v>
                </c:pt>
                <c:pt idx="89936">
                  <c:v>1011375110</c:v>
                </c:pt>
                <c:pt idx="89937">
                  <c:v>1011386355</c:v>
                </c:pt>
                <c:pt idx="89938">
                  <c:v>1011397601</c:v>
                </c:pt>
                <c:pt idx="89939">
                  <c:v>1011408846</c:v>
                </c:pt>
                <c:pt idx="89940">
                  <c:v>1011420092</c:v>
                </c:pt>
                <c:pt idx="89941">
                  <c:v>1011431337</c:v>
                </c:pt>
                <c:pt idx="89942">
                  <c:v>1011442583</c:v>
                </c:pt>
                <c:pt idx="89943">
                  <c:v>1011453828</c:v>
                </c:pt>
                <c:pt idx="89944">
                  <c:v>1011465074</c:v>
                </c:pt>
                <c:pt idx="89945">
                  <c:v>1011476319</c:v>
                </c:pt>
                <c:pt idx="89946">
                  <c:v>1011487565</c:v>
                </c:pt>
                <c:pt idx="89947">
                  <c:v>1011498810</c:v>
                </c:pt>
                <c:pt idx="89948">
                  <c:v>1011510056</c:v>
                </c:pt>
                <c:pt idx="89949">
                  <c:v>1011521301</c:v>
                </c:pt>
                <c:pt idx="89950">
                  <c:v>1011532547</c:v>
                </c:pt>
                <c:pt idx="89951">
                  <c:v>1011543792</c:v>
                </c:pt>
                <c:pt idx="89952">
                  <c:v>1011555038</c:v>
                </c:pt>
                <c:pt idx="89953">
                  <c:v>1011566283</c:v>
                </c:pt>
                <c:pt idx="89954">
                  <c:v>1011577529</c:v>
                </c:pt>
                <c:pt idx="89955">
                  <c:v>1011588774</c:v>
                </c:pt>
                <c:pt idx="89956">
                  <c:v>1011600020</c:v>
                </c:pt>
                <c:pt idx="89957">
                  <c:v>1011611265</c:v>
                </c:pt>
                <c:pt idx="89958">
                  <c:v>1011622511</c:v>
                </c:pt>
                <c:pt idx="89959">
                  <c:v>1011633756</c:v>
                </c:pt>
                <c:pt idx="89960">
                  <c:v>1011645002</c:v>
                </c:pt>
                <c:pt idx="89961">
                  <c:v>1011656247</c:v>
                </c:pt>
                <c:pt idx="89962">
                  <c:v>1011667493</c:v>
                </c:pt>
                <c:pt idx="89963">
                  <c:v>1011678738</c:v>
                </c:pt>
                <c:pt idx="89964">
                  <c:v>1011689984</c:v>
                </c:pt>
                <c:pt idx="89965">
                  <c:v>1011701229</c:v>
                </c:pt>
                <c:pt idx="89966">
                  <c:v>1011712475</c:v>
                </c:pt>
                <c:pt idx="89967">
                  <c:v>1011723720</c:v>
                </c:pt>
                <c:pt idx="89968">
                  <c:v>1011734966</c:v>
                </c:pt>
                <c:pt idx="89969">
                  <c:v>1011746211</c:v>
                </c:pt>
                <c:pt idx="89970">
                  <c:v>1011757457</c:v>
                </c:pt>
                <c:pt idx="89971">
                  <c:v>1011768702</c:v>
                </c:pt>
                <c:pt idx="89972">
                  <c:v>1011779948</c:v>
                </c:pt>
                <c:pt idx="89973">
                  <c:v>1011791193</c:v>
                </c:pt>
                <c:pt idx="89974">
                  <c:v>1011802439</c:v>
                </c:pt>
                <c:pt idx="89975">
                  <c:v>1011813684</c:v>
                </c:pt>
                <c:pt idx="89976">
                  <c:v>1011824930</c:v>
                </c:pt>
                <c:pt idx="89977">
                  <c:v>1011836175</c:v>
                </c:pt>
                <c:pt idx="89978">
                  <c:v>1011847421</c:v>
                </c:pt>
                <c:pt idx="89979">
                  <c:v>1011858666</c:v>
                </c:pt>
                <c:pt idx="89980">
                  <c:v>1011869912</c:v>
                </c:pt>
                <c:pt idx="89981">
                  <c:v>1011881157</c:v>
                </c:pt>
                <c:pt idx="89982">
                  <c:v>1011892403</c:v>
                </c:pt>
                <c:pt idx="89983">
                  <c:v>1011903648</c:v>
                </c:pt>
                <c:pt idx="89984">
                  <c:v>1011914894</c:v>
                </c:pt>
                <c:pt idx="89985">
                  <c:v>1011926139</c:v>
                </c:pt>
                <c:pt idx="89986">
                  <c:v>1011937385</c:v>
                </c:pt>
                <c:pt idx="89987">
                  <c:v>1011948630</c:v>
                </c:pt>
                <c:pt idx="89988">
                  <c:v>1011959876</c:v>
                </c:pt>
                <c:pt idx="89989">
                  <c:v>1011971121</c:v>
                </c:pt>
                <c:pt idx="89990">
                  <c:v>1011982367</c:v>
                </c:pt>
                <c:pt idx="89991">
                  <c:v>1011993612</c:v>
                </c:pt>
                <c:pt idx="89992">
                  <c:v>1012004858</c:v>
                </c:pt>
                <c:pt idx="89993">
                  <c:v>1012016103</c:v>
                </c:pt>
                <c:pt idx="89994">
                  <c:v>1012027349</c:v>
                </c:pt>
                <c:pt idx="89995">
                  <c:v>1012038594</c:v>
                </c:pt>
                <c:pt idx="89996">
                  <c:v>1012049840</c:v>
                </c:pt>
                <c:pt idx="89997">
                  <c:v>1012061085</c:v>
                </c:pt>
                <c:pt idx="89998">
                  <c:v>1012072331</c:v>
                </c:pt>
                <c:pt idx="89999">
                  <c:v>1012083576</c:v>
                </c:pt>
                <c:pt idx="90000">
                  <c:v>1012094822</c:v>
                </c:pt>
                <c:pt idx="90001">
                  <c:v>1012106067</c:v>
                </c:pt>
                <c:pt idx="90002">
                  <c:v>1012117313</c:v>
                </c:pt>
                <c:pt idx="90003">
                  <c:v>1012128558</c:v>
                </c:pt>
                <c:pt idx="90004">
                  <c:v>1012139804</c:v>
                </c:pt>
                <c:pt idx="90005">
                  <c:v>1012151049</c:v>
                </c:pt>
                <c:pt idx="90006">
                  <c:v>1012162295</c:v>
                </c:pt>
                <c:pt idx="90007">
                  <c:v>1012173540</c:v>
                </c:pt>
                <c:pt idx="90008">
                  <c:v>1012184786</c:v>
                </c:pt>
                <c:pt idx="90009">
                  <c:v>1012196031</c:v>
                </c:pt>
                <c:pt idx="90010">
                  <c:v>1012207277</c:v>
                </c:pt>
                <c:pt idx="90011">
                  <c:v>1012218522</c:v>
                </c:pt>
                <c:pt idx="90012">
                  <c:v>1012229768</c:v>
                </c:pt>
                <c:pt idx="90013">
                  <c:v>1012241013</c:v>
                </c:pt>
                <c:pt idx="90014">
                  <c:v>1012252259</c:v>
                </c:pt>
                <c:pt idx="90015">
                  <c:v>1012263504</c:v>
                </c:pt>
                <c:pt idx="90016">
                  <c:v>1012274750</c:v>
                </c:pt>
                <c:pt idx="90017">
                  <c:v>1012285995</c:v>
                </c:pt>
                <c:pt idx="90018">
                  <c:v>1012297241</c:v>
                </c:pt>
                <c:pt idx="90019">
                  <c:v>1012308486</c:v>
                </c:pt>
                <c:pt idx="90020">
                  <c:v>1012319732</c:v>
                </c:pt>
                <c:pt idx="90021">
                  <c:v>1012330977</c:v>
                </c:pt>
                <c:pt idx="90022">
                  <c:v>1012342223</c:v>
                </c:pt>
                <c:pt idx="90023">
                  <c:v>1012353468</c:v>
                </c:pt>
                <c:pt idx="90024">
                  <c:v>1012364714</c:v>
                </c:pt>
                <c:pt idx="90025">
                  <c:v>1012375959</c:v>
                </c:pt>
                <c:pt idx="90026">
                  <c:v>1012387205</c:v>
                </c:pt>
                <c:pt idx="90027">
                  <c:v>1012398450</c:v>
                </c:pt>
                <c:pt idx="90028">
                  <c:v>1012409696</c:v>
                </c:pt>
                <c:pt idx="90029">
                  <c:v>1012420941</c:v>
                </c:pt>
                <c:pt idx="90030">
                  <c:v>1012432187</c:v>
                </c:pt>
                <c:pt idx="90031">
                  <c:v>1012443432</c:v>
                </c:pt>
                <c:pt idx="90032">
                  <c:v>1012454678</c:v>
                </c:pt>
                <c:pt idx="90033">
                  <c:v>1012465923</c:v>
                </c:pt>
                <c:pt idx="90034">
                  <c:v>1012477169</c:v>
                </c:pt>
                <c:pt idx="90035">
                  <c:v>1012488414</c:v>
                </c:pt>
                <c:pt idx="90036">
                  <c:v>1012499660</c:v>
                </c:pt>
                <c:pt idx="90037">
                  <c:v>1012510905</c:v>
                </c:pt>
                <c:pt idx="90038">
                  <c:v>1012522151</c:v>
                </c:pt>
                <c:pt idx="90039">
                  <c:v>1012533396</c:v>
                </c:pt>
                <c:pt idx="90040">
                  <c:v>1012544642</c:v>
                </c:pt>
                <c:pt idx="90041">
                  <c:v>1012555887</c:v>
                </c:pt>
                <c:pt idx="90042">
                  <c:v>1012567133</c:v>
                </c:pt>
                <c:pt idx="90043">
                  <c:v>1012578378</c:v>
                </c:pt>
                <c:pt idx="90044">
                  <c:v>1012589624</c:v>
                </c:pt>
                <c:pt idx="90045">
                  <c:v>1012600869</c:v>
                </c:pt>
                <c:pt idx="90046">
                  <c:v>1012612115</c:v>
                </c:pt>
                <c:pt idx="90047">
                  <c:v>1012623360</c:v>
                </c:pt>
                <c:pt idx="90048">
                  <c:v>1012634606</c:v>
                </c:pt>
                <c:pt idx="90049">
                  <c:v>1012645851</c:v>
                </c:pt>
                <c:pt idx="90050">
                  <c:v>1012657097</c:v>
                </c:pt>
                <c:pt idx="90051">
                  <c:v>1012668342</c:v>
                </c:pt>
                <c:pt idx="90052">
                  <c:v>1012679588</c:v>
                </c:pt>
                <c:pt idx="90053">
                  <c:v>1012690833</c:v>
                </c:pt>
                <c:pt idx="90054">
                  <c:v>1012702079</c:v>
                </c:pt>
                <c:pt idx="90055">
                  <c:v>1012713324</c:v>
                </c:pt>
                <c:pt idx="90056">
                  <c:v>1012724570</c:v>
                </c:pt>
                <c:pt idx="90057">
                  <c:v>1012735815</c:v>
                </c:pt>
                <c:pt idx="90058">
                  <c:v>1012747061</c:v>
                </c:pt>
                <c:pt idx="90059">
                  <c:v>1012758306</c:v>
                </c:pt>
                <c:pt idx="90060">
                  <c:v>1012769552</c:v>
                </c:pt>
                <c:pt idx="90061">
                  <c:v>1012780797</c:v>
                </c:pt>
                <c:pt idx="90062">
                  <c:v>1012792043</c:v>
                </c:pt>
                <c:pt idx="90063">
                  <c:v>1012803288</c:v>
                </c:pt>
                <c:pt idx="90064">
                  <c:v>1012814534</c:v>
                </c:pt>
                <c:pt idx="90065">
                  <c:v>1012825779</c:v>
                </c:pt>
                <c:pt idx="90066">
                  <c:v>1012837024</c:v>
                </c:pt>
                <c:pt idx="90067">
                  <c:v>1012848270</c:v>
                </c:pt>
                <c:pt idx="90068">
                  <c:v>1012859515</c:v>
                </c:pt>
                <c:pt idx="90069">
                  <c:v>1012870761</c:v>
                </c:pt>
                <c:pt idx="90070">
                  <c:v>1012882006</c:v>
                </c:pt>
                <c:pt idx="90071">
                  <c:v>1012893252</c:v>
                </c:pt>
                <c:pt idx="90072">
                  <c:v>1012904497</c:v>
                </c:pt>
                <c:pt idx="90073">
                  <c:v>1012915743</c:v>
                </c:pt>
                <c:pt idx="90074">
                  <c:v>1012926988</c:v>
                </c:pt>
                <c:pt idx="90075">
                  <c:v>1012938234</c:v>
                </c:pt>
                <c:pt idx="90076">
                  <c:v>1012949479</c:v>
                </c:pt>
                <c:pt idx="90077">
                  <c:v>1012960725</c:v>
                </c:pt>
                <c:pt idx="90078">
                  <c:v>1012971970</c:v>
                </c:pt>
                <c:pt idx="90079">
                  <c:v>1012983216</c:v>
                </c:pt>
                <c:pt idx="90080">
                  <c:v>1012994461</c:v>
                </c:pt>
                <c:pt idx="90081">
                  <c:v>1013005707</c:v>
                </c:pt>
                <c:pt idx="90082">
                  <c:v>1013016952</c:v>
                </c:pt>
                <c:pt idx="90083">
                  <c:v>1013028198</c:v>
                </c:pt>
                <c:pt idx="90084">
                  <c:v>1013039443</c:v>
                </c:pt>
                <c:pt idx="90085">
                  <c:v>1013050689</c:v>
                </c:pt>
                <c:pt idx="90086">
                  <c:v>1013061934</c:v>
                </c:pt>
                <c:pt idx="90087">
                  <c:v>1013073180</c:v>
                </c:pt>
                <c:pt idx="90088">
                  <c:v>1013084425</c:v>
                </c:pt>
                <c:pt idx="90089">
                  <c:v>1013095671</c:v>
                </c:pt>
                <c:pt idx="90090">
                  <c:v>1013106916</c:v>
                </c:pt>
                <c:pt idx="90091">
                  <c:v>1013118162</c:v>
                </c:pt>
                <c:pt idx="90092">
                  <c:v>1013129407</c:v>
                </c:pt>
                <c:pt idx="90093">
                  <c:v>1013140653</c:v>
                </c:pt>
                <c:pt idx="90094">
                  <c:v>1013151898</c:v>
                </c:pt>
                <c:pt idx="90095">
                  <c:v>1013163144</c:v>
                </c:pt>
                <c:pt idx="90096">
                  <c:v>1013174389</c:v>
                </c:pt>
                <c:pt idx="90097">
                  <c:v>1013185635</c:v>
                </c:pt>
                <c:pt idx="90098">
                  <c:v>1013196880</c:v>
                </c:pt>
                <c:pt idx="90099">
                  <c:v>1013208126</c:v>
                </c:pt>
                <c:pt idx="90100">
                  <c:v>1013219371</c:v>
                </c:pt>
                <c:pt idx="90101">
                  <c:v>1013230617</c:v>
                </c:pt>
                <c:pt idx="90102">
                  <c:v>1013241862</c:v>
                </c:pt>
                <c:pt idx="90103">
                  <c:v>1013253108</c:v>
                </c:pt>
                <c:pt idx="90104">
                  <c:v>1013264353</c:v>
                </c:pt>
                <c:pt idx="90105">
                  <c:v>1013275599</c:v>
                </c:pt>
                <c:pt idx="90106">
                  <c:v>1013286844</c:v>
                </c:pt>
                <c:pt idx="90107">
                  <c:v>1013298090</c:v>
                </c:pt>
                <c:pt idx="90108">
                  <c:v>1013309335</c:v>
                </c:pt>
                <c:pt idx="90109">
                  <c:v>1013320581</c:v>
                </c:pt>
                <c:pt idx="90110">
                  <c:v>1013331826</c:v>
                </c:pt>
                <c:pt idx="90111">
                  <c:v>1013343072</c:v>
                </c:pt>
                <c:pt idx="90112">
                  <c:v>1013354317</c:v>
                </c:pt>
                <c:pt idx="90113">
                  <c:v>1013365563</c:v>
                </c:pt>
                <c:pt idx="90114">
                  <c:v>1013376808</c:v>
                </c:pt>
                <c:pt idx="90115">
                  <c:v>1013388054</c:v>
                </c:pt>
                <c:pt idx="90116">
                  <c:v>1013399299</c:v>
                </c:pt>
                <c:pt idx="90117">
                  <c:v>1013410545</c:v>
                </c:pt>
                <c:pt idx="90118">
                  <c:v>1013421790</c:v>
                </c:pt>
                <c:pt idx="90119">
                  <c:v>1013433036</c:v>
                </c:pt>
                <c:pt idx="90120">
                  <c:v>1013444281</c:v>
                </c:pt>
                <c:pt idx="90121">
                  <c:v>1013455527</c:v>
                </c:pt>
                <c:pt idx="90122">
                  <c:v>1013466772</c:v>
                </c:pt>
                <c:pt idx="90123">
                  <c:v>1013478018</c:v>
                </c:pt>
                <c:pt idx="90124">
                  <c:v>1013489263</c:v>
                </c:pt>
                <c:pt idx="90125">
                  <c:v>1013500509</c:v>
                </c:pt>
                <c:pt idx="90126">
                  <c:v>1013511754</c:v>
                </c:pt>
                <c:pt idx="90127">
                  <c:v>1013523000</c:v>
                </c:pt>
                <c:pt idx="90128">
                  <c:v>1013534245</c:v>
                </c:pt>
                <c:pt idx="90129">
                  <c:v>1013545491</c:v>
                </c:pt>
                <c:pt idx="90130">
                  <c:v>1013556736</c:v>
                </c:pt>
                <c:pt idx="90131">
                  <c:v>1013567982</c:v>
                </c:pt>
                <c:pt idx="90132">
                  <c:v>1013579227</c:v>
                </c:pt>
                <c:pt idx="90133">
                  <c:v>1013590473</c:v>
                </c:pt>
                <c:pt idx="90134">
                  <c:v>1013601718</c:v>
                </c:pt>
                <c:pt idx="90135">
                  <c:v>1013612964</c:v>
                </c:pt>
                <c:pt idx="90136">
                  <c:v>1013624209</c:v>
                </c:pt>
                <c:pt idx="90137">
                  <c:v>1013635455</c:v>
                </c:pt>
                <c:pt idx="90138">
                  <c:v>1013646700</c:v>
                </c:pt>
                <c:pt idx="90139">
                  <c:v>1013657946</c:v>
                </c:pt>
                <c:pt idx="90140">
                  <c:v>1013669191</c:v>
                </c:pt>
                <c:pt idx="90141">
                  <c:v>1013680437</c:v>
                </c:pt>
                <c:pt idx="90142">
                  <c:v>1013691682</c:v>
                </c:pt>
                <c:pt idx="90143">
                  <c:v>1013702928</c:v>
                </c:pt>
                <c:pt idx="90144">
                  <c:v>1013714173</c:v>
                </c:pt>
                <c:pt idx="90145">
                  <c:v>1013725419</c:v>
                </c:pt>
                <c:pt idx="90146">
                  <c:v>1013736664</c:v>
                </c:pt>
                <c:pt idx="90147">
                  <c:v>1013747910</c:v>
                </c:pt>
                <c:pt idx="90148">
                  <c:v>1013759155</c:v>
                </c:pt>
                <c:pt idx="90149">
                  <c:v>1013770401</c:v>
                </c:pt>
                <c:pt idx="90150">
                  <c:v>1013781646</c:v>
                </c:pt>
                <c:pt idx="90151">
                  <c:v>1013792892</c:v>
                </c:pt>
                <c:pt idx="90152">
                  <c:v>1013804137</c:v>
                </c:pt>
                <c:pt idx="90153">
                  <c:v>1013815383</c:v>
                </c:pt>
                <c:pt idx="90154">
                  <c:v>1013826628</c:v>
                </c:pt>
                <c:pt idx="90155">
                  <c:v>1013837874</c:v>
                </c:pt>
                <c:pt idx="90156">
                  <c:v>1013849119</c:v>
                </c:pt>
                <c:pt idx="90157">
                  <c:v>1013860365</c:v>
                </c:pt>
                <c:pt idx="90158">
                  <c:v>1013871610</c:v>
                </c:pt>
                <c:pt idx="90159">
                  <c:v>1013882856</c:v>
                </c:pt>
                <c:pt idx="90160">
                  <c:v>1013894101</c:v>
                </c:pt>
                <c:pt idx="90161">
                  <c:v>1013905347</c:v>
                </c:pt>
                <c:pt idx="90162">
                  <c:v>1013916592</c:v>
                </c:pt>
                <c:pt idx="90163">
                  <c:v>1013927838</c:v>
                </c:pt>
                <c:pt idx="90164">
                  <c:v>1013939083</c:v>
                </c:pt>
                <c:pt idx="90165">
                  <c:v>1013950329</c:v>
                </c:pt>
                <c:pt idx="90166">
                  <c:v>1013961574</c:v>
                </c:pt>
                <c:pt idx="90167">
                  <c:v>1013972820</c:v>
                </c:pt>
                <c:pt idx="90168">
                  <c:v>1013984065</c:v>
                </c:pt>
                <c:pt idx="90169">
                  <c:v>1013995311</c:v>
                </c:pt>
                <c:pt idx="90170">
                  <c:v>1014006556</c:v>
                </c:pt>
                <c:pt idx="90171">
                  <c:v>1014017802</c:v>
                </c:pt>
                <c:pt idx="90172">
                  <c:v>1014029047</c:v>
                </c:pt>
                <c:pt idx="90173">
                  <c:v>1014040293</c:v>
                </c:pt>
                <c:pt idx="90174">
                  <c:v>1014051538</c:v>
                </c:pt>
                <c:pt idx="90175">
                  <c:v>1014062784</c:v>
                </c:pt>
                <c:pt idx="90176">
                  <c:v>1014074029</c:v>
                </c:pt>
                <c:pt idx="90177">
                  <c:v>1014085275</c:v>
                </c:pt>
                <c:pt idx="90178">
                  <c:v>1014096520</c:v>
                </c:pt>
                <c:pt idx="90179">
                  <c:v>1014107766</c:v>
                </c:pt>
                <c:pt idx="90180">
                  <c:v>1014119011</c:v>
                </c:pt>
                <c:pt idx="90181">
                  <c:v>1014130257</c:v>
                </c:pt>
                <c:pt idx="90182">
                  <c:v>1014141502</c:v>
                </c:pt>
                <c:pt idx="90183">
                  <c:v>1014152748</c:v>
                </c:pt>
                <c:pt idx="90184">
                  <c:v>1014163993</c:v>
                </c:pt>
                <c:pt idx="90185">
                  <c:v>1014175239</c:v>
                </c:pt>
                <c:pt idx="90186">
                  <c:v>1014186484</c:v>
                </c:pt>
                <c:pt idx="90187">
                  <c:v>1014197730</c:v>
                </c:pt>
                <c:pt idx="90188">
                  <c:v>1014208975</c:v>
                </c:pt>
                <c:pt idx="90189">
                  <c:v>1014220221</c:v>
                </c:pt>
                <c:pt idx="90190">
                  <c:v>1014231466</c:v>
                </c:pt>
                <c:pt idx="90191">
                  <c:v>1014242712</c:v>
                </c:pt>
                <c:pt idx="90192">
                  <c:v>1014253957</c:v>
                </c:pt>
                <c:pt idx="90193">
                  <c:v>1014265203</c:v>
                </c:pt>
                <c:pt idx="90194">
                  <c:v>1014276448</c:v>
                </c:pt>
                <c:pt idx="90195">
                  <c:v>1014287694</c:v>
                </c:pt>
                <c:pt idx="90196">
                  <c:v>1014298939</c:v>
                </c:pt>
                <c:pt idx="90197">
                  <c:v>1014310185</c:v>
                </c:pt>
                <c:pt idx="90198">
                  <c:v>1014321430</c:v>
                </c:pt>
                <c:pt idx="90199">
                  <c:v>1014332676</c:v>
                </c:pt>
                <c:pt idx="90200">
                  <c:v>1014343921</c:v>
                </c:pt>
                <c:pt idx="90201">
                  <c:v>1014355167</c:v>
                </c:pt>
                <c:pt idx="90202">
                  <c:v>1014366412</c:v>
                </c:pt>
                <c:pt idx="90203">
                  <c:v>1014377658</c:v>
                </c:pt>
                <c:pt idx="90204">
                  <c:v>1014388903</c:v>
                </c:pt>
                <c:pt idx="90205">
                  <c:v>1014400149</c:v>
                </c:pt>
                <c:pt idx="90206">
                  <c:v>1014411394</c:v>
                </c:pt>
                <c:pt idx="90207">
                  <c:v>1014422640</c:v>
                </c:pt>
                <c:pt idx="90208">
                  <c:v>1014433885</c:v>
                </c:pt>
                <c:pt idx="90209">
                  <c:v>1014445131</c:v>
                </c:pt>
                <c:pt idx="90210">
                  <c:v>1014456376</c:v>
                </c:pt>
                <c:pt idx="90211">
                  <c:v>1014467622</c:v>
                </c:pt>
                <c:pt idx="90212">
                  <c:v>1014478867</c:v>
                </c:pt>
                <c:pt idx="90213">
                  <c:v>1014490113</c:v>
                </c:pt>
                <c:pt idx="90214">
                  <c:v>1014501358</c:v>
                </c:pt>
                <c:pt idx="90215">
                  <c:v>1014512604</c:v>
                </c:pt>
                <c:pt idx="90216">
                  <c:v>1014523849</c:v>
                </c:pt>
                <c:pt idx="90217">
                  <c:v>1014535095</c:v>
                </c:pt>
                <c:pt idx="90218">
                  <c:v>1014546340</c:v>
                </c:pt>
                <c:pt idx="90219">
                  <c:v>1014557586</c:v>
                </c:pt>
                <c:pt idx="90220">
                  <c:v>1014568831</c:v>
                </c:pt>
                <c:pt idx="90221">
                  <c:v>1014580077</c:v>
                </c:pt>
                <c:pt idx="90222">
                  <c:v>1014591322</c:v>
                </c:pt>
                <c:pt idx="90223">
                  <c:v>1014602568</c:v>
                </c:pt>
                <c:pt idx="90224">
                  <c:v>1014613813</c:v>
                </c:pt>
                <c:pt idx="90225">
                  <c:v>1014625059</c:v>
                </c:pt>
                <c:pt idx="90226">
                  <c:v>1014636304</c:v>
                </c:pt>
                <c:pt idx="90227">
                  <c:v>1014647550</c:v>
                </c:pt>
                <c:pt idx="90228">
                  <c:v>1014658795</c:v>
                </c:pt>
                <c:pt idx="90229">
                  <c:v>1014670041</c:v>
                </c:pt>
                <c:pt idx="90230">
                  <c:v>1014681286</c:v>
                </c:pt>
                <c:pt idx="90231">
                  <c:v>1014692532</c:v>
                </c:pt>
                <c:pt idx="90232">
                  <c:v>1014703777</c:v>
                </c:pt>
                <c:pt idx="90233">
                  <c:v>1014715023</c:v>
                </c:pt>
                <c:pt idx="90234">
                  <c:v>1014726268</c:v>
                </c:pt>
                <c:pt idx="90235">
                  <c:v>1014737514</c:v>
                </c:pt>
                <c:pt idx="90236">
                  <c:v>1014748759</c:v>
                </c:pt>
                <c:pt idx="90237">
                  <c:v>1014760005</c:v>
                </c:pt>
                <c:pt idx="90238">
                  <c:v>1014771250</c:v>
                </c:pt>
                <c:pt idx="90239">
                  <c:v>1014782496</c:v>
                </c:pt>
                <c:pt idx="90240">
                  <c:v>1014793741</c:v>
                </c:pt>
                <c:pt idx="90241">
                  <c:v>1014804987</c:v>
                </c:pt>
                <c:pt idx="90242">
                  <c:v>1014816232</c:v>
                </c:pt>
                <c:pt idx="90243">
                  <c:v>1014827478</c:v>
                </c:pt>
                <c:pt idx="90244">
                  <c:v>1014838723</c:v>
                </c:pt>
                <c:pt idx="90245">
                  <c:v>1014849969</c:v>
                </c:pt>
                <c:pt idx="90246">
                  <c:v>1014861214</c:v>
                </c:pt>
                <c:pt idx="90247">
                  <c:v>1014872460</c:v>
                </c:pt>
                <c:pt idx="90248">
                  <c:v>1014883705</c:v>
                </c:pt>
                <c:pt idx="90249">
                  <c:v>1014894951</c:v>
                </c:pt>
                <c:pt idx="90250">
                  <c:v>1014906196</c:v>
                </c:pt>
                <c:pt idx="90251">
                  <c:v>1014917442</c:v>
                </c:pt>
                <c:pt idx="90252">
                  <c:v>1014928687</c:v>
                </c:pt>
                <c:pt idx="90253">
                  <c:v>1014939933</c:v>
                </c:pt>
                <c:pt idx="90254">
                  <c:v>1014951178</c:v>
                </c:pt>
                <c:pt idx="90255">
                  <c:v>1014962424</c:v>
                </c:pt>
                <c:pt idx="90256">
                  <c:v>1014973669</c:v>
                </c:pt>
                <c:pt idx="90257">
                  <c:v>1014984915</c:v>
                </c:pt>
                <c:pt idx="90258">
                  <c:v>1014996160</c:v>
                </c:pt>
                <c:pt idx="90259">
                  <c:v>1015007406</c:v>
                </c:pt>
                <c:pt idx="90260">
                  <c:v>1015018651</c:v>
                </c:pt>
                <c:pt idx="90261">
                  <c:v>1015029897</c:v>
                </c:pt>
                <c:pt idx="90262">
                  <c:v>1015041142</c:v>
                </c:pt>
                <c:pt idx="90263">
                  <c:v>1015052388</c:v>
                </c:pt>
                <c:pt idx="90264">
                  <c:v>1015063633</c:v>
                </c:pt>
                <c:pt idx="90265">
                  <c:v>1015074879</c:v>
                </c:pt>
                <c:pt idx="90266">
                  <c:v>1015086124</c:v>
                </c:pt>
                <c:pt idx="90267">
                  <c:v>1015097370</c:v>
                </c:pt>
                <c:pt idx="90268">
                  <c:v>1015108615</c:v>
                </c:pt>
                <c:pt idx="90269">
                  <c:v>1015119861</c:v>
                </c:pt>
                <c:pt idx="90270">
                  <c:v>1015131106</c:v>
                </c:pt>
                <c:pt idx="90271">
                  <c:v>1015142352</c:v>
                </c:pt>
                <c:pt idx="90272">
                  <c:v>1015153597</c:v>
                </c:pt>
                <c:pt idx="90273">
                  <c:v>1015164843</c:v>
                </c:pt>
                <c:pt idx="90274">
                  <c:v>1015176088</c:v>
                </c:pt>
                <c:pt idx="90275">
                  <c:v>1015187334</c:v>
                </c:pt>
                <c:pt idx="90276">
                  <c:v>1015198579</c:v>
                </c:pt>
                <c:pt idx="90277">
                  <c:v>1015209825</c:v>
                </c:pt>
                <c:pt idx="90278">
                  <c:v>1015221070</c:v>
                </c:pt>
                <c:pt idx="90279">
                  <c:v>1015232316</c:v>
                </c:pt>
                <c:pt idx="90280">
                  <c:v>1015243561</c:v>
                </c:pt>
                <c:pt idx="90281">
                  <c:v>1015254807</c:v>
                </c:pt>
                <c:pt idx="90282">
                  <c:v>1015266052</c:v>
                </c:pt>
                <c:pt idx="90283">
                  <c:v>1015277298</c:v>
                </c:pt>
                <c:pt idx="90284">
                  <c:v>1015288543</c:v>
                </c:pt>
                <c:pt idx="90285">
                  <c:v>1015299789</c:v>
                </c:pt>
                <c:pt idx="90286">
                  <c:v>1015311034</c:v>
                </c:pt>
                <c:pt idx="90287">
                  <c:v>1015322280</c:v>
                </c:pt>
                <c:pt idx="90288">
                  <c:v>1015333525</c:v>
                </c:pt>
                <c:pt idx="90289">
                  <c:v>1015344771</c:v>
                </c:pt>
                <c:pt idx="90290">
                  <c:v>1015356016</c:v>
                </c:pt>
                <c:pt idx="90291">
                  <c:v>1015367262</c:v>
                </c:pt>
                <c:pt idx="90292">
                  <c:v>1015378507</c:v>
                </c:pt>
                <c:pt idx="90293">
                  <c:v>1015389753</c:v>
                </c:pt>
                <c:pt idx="90294">
                  <c:v>1015400998</c:v>
                </c:pt>
                <c:pt idx="90295">
                  <c:v>1015412244</c:v>
                </c:pt>
                <c:pt idx="90296">
                  <c:v>1015423489</c:v>
                </c:pt>
                <c:pt idx="90297">
                  <c:v>1015434735</c:v>
                </c:pt>
                <c:pt idx="90298">
                  <c:v>1015445980</c:v>
                </c:pt>
                <c:pt idx="90299">
                  <c:v>1015457226</c:v>
                </c:pt>
                <c:pt idx="90300">
                  <c:v>1015468471</c:v>
                </c:pt>
                <c:pt idx="90301">
                  <c:v>1015479717</c:v>
                </c:pt>
                <c:pt idx="90302">
                  <c:v>1015490962</c:v>
                </c:pt>
                <c:pt idx="90303">
                  <c:v>1015502208</c:v>
                </c:pt>
                <c:pt idx="90304">
                  <c:v>1015513453</c:v>
                </c:pt>
                <c:pt idx="90305">
                  <c:v>1015524699</c:v>
                </c:pt>
                <c:pt idx="90306">
                  <c:v>1015535944</c:v>
                </c:pt>
                <c:pt idx="90307">
                  <c:v>1015547190</c:v>
                </c:pt>
                <c:pt idx="90308">
                  <c:v>1015558435</c:v>
                </c:pt>
                <c:pt idx="90309">
                  <c:v>1015569681</c:v>
                </c:pt>
                <c:pt idx="90310">
                  <c:v>1015580926</c:v>
                </c:pt>
                <c:pt idx="90311">
                  <c:v>1015592172</c:v>
                </c:pt>
                <c:pt idx="90312">
                  <c:v>1015603417</c:v>
                </c:pt>
                <c:pt idx="90313">
                  <c:v>1015614663</c:v>
                </c:pt>
                <c:pt idx="90314">
                  <c:v>1015625908</c:v>
                </c:pt>
                <c:pt idx="90315">
                  <c:v>1015637154</c:v>
                </c:pt>
                <c:pt idx="90316">
                  <c:v>1015648399</c:v>
                </c:pt>
                <c:pt idx="90317">
                  <c:v>1015659645</c:v>
                </c:pt>
                <c:pt idx="90318">
                  <c:v>1015670890</c:v>
                </c:pt>
                <c:pt idx="90319">
                  <c:v>1015682135</c:v>
                </c:pt>
                <c:pt idx="90320">
                  <c:v>1015693381</c:v>
                </c:pt>
                <c:pt idx="90321">
                  <c:v>1015704626</c:v>
                </c:pt>
                <c:pt idx="90322">
                  <c:v>1015715872</c:v>
                </c:pt>
                <c:pt idx="90323">
                  <c:v>1015727117</c:v>
                </c:pt>
                <c:pt idx="90324">
                  <c:v>1015738363</c:v>
                </c:pt>
                <c:pt idx="90325">
                  <c:v>1015749608</c:v>
                </c:pt>
                <c:pt idx="90326">
                  <c:v>1015760854</c:v>
                </c:pt>
                <c:pt idx="90327">
                  <c:v>1015772099</c:v>
                </c:pt>
                <c:pt idx="90328">
                  <c:v>1015783345</c:v>
                </c:pt>
                <c:pt idx="90329">
                  <c:v>1015794590</c:v>
                </c:pt>
                <c:pt idx="90330">
                  <c:v>1015805836</c:v>
                </c:pt>
                <c:pt idx="90331">
                  <c:v>1015817081</c:v>
                </c:pt>
                <c:pt idx="90332">
                  <c:v>1015828327</c:v>
                </c:pt>
                <c:pt idx="90333">
                  <c:v>1015839572</c:v>
                </c:pt>
                <c:pt idx="90334">
                  <c:v>1015850818</c:v>
                </c:pt>
                <c:pt idx="90335">
                  <c:v>1015862063</c:v>
                </c:pt>
                <c:pt idx="90336">
                  <c:v>1015873309</c:v>
                </c:pt>
                <c:pt idx="90337">
                  <c:v>1015884554</c:v>
                </c:pt>
                <c:pt idx="90338">
                  <c:v>1015895800</c:v>
                </c:pt>
                <c:pt idx="90339">
                  <c:v>1015907045</c:v>
                </c:pt>
                <c:pt idx="90340">
                  <c:v>1015918291</c:v>
                </c:pt>
                <c:pt idx="90341">
                  <c:v>1015929536</c:v>
                </c:pt>
                <c:pt idx="90342">
                  <c:v>1015940782</c:v>
                </c:pt>
                <c:pt idx="90343">
                  <c:v>1015952027</c:v>
                </c:pt>
                <c:pt idx="90344">
                  <c:v>1015963273</c:v>
                </c:pt>
                <c:pt idx="90345">
                  <c:v>1015974518</c:v>
                </c:pt>
                <c:pt idx="90346">
                  <c:v>1015985764</c:v>
                </c:pt>
                <c:pt idx="90347">
                  <c:v>1015997009</c:v>
                </c:pt>
                <c:pt idx="90348">
                  <c:v>1016008255</c:v>
                </c:pt>
                <c:pt idx="90349">
                  <c:v>1016019500</c:v>
                </c:pt>
                <c:pt idx="90350">
                  <c:v>1016030746</c:v>
                </c:pt>
                <c:pt idx="90351">
                  <c:v>1016041991</c:v>
                </c:pt>
                <c:pt idx="90352">
                  <c:v>1016053237</c:v>
                </c:pt>
                <c:pt idx="90353">
                  <c:v>1016064482</c:v>
                </c:pt>
                <c:pt idx="90354">
                  <c:v>1016075728</c:v>
                </c:pt>
                <c:pt idx="90355">
                  <c:v>1016086973</c:v>
                </c:pt>
                <c:pt idx="90356">
                  <c:v>1016098219</c:v>
                </c:pt>
                <c:pt idx="90357">
                  <c:v>1016109464</c:v>
                </c:pt>
                <c:pt idx="90358">
                  <c:v>1016120710</c:v>
                </c:pt>
                <c:pt idx="90359">
                  <c:v>1016131955</c:v>
                </c:pt>
                <c:pt idx="90360">
                  <c:v>1016143201</c:v>
                </c:pt>
                <c:pt idx="90361">
                  <c:v>1016154446</c:v>
                </c:pt>
                <c:pt idx="90362">
                  <c:v>1016165692</c:v>
                </c:pt>
                <c:pt idx="90363">
                  <c:v>1016176937</c:v>
                </c:pt>
                <c:pt idx="90364">
                  <c:v>1016188183</c:v>
                </c:pt>
                <c:pt idx="90365">
                  <c:v>1016199428</c:v>
                </c:pt>
                <c:pt idx="90366">
                  <c:v>1016210674</c:v>
                </c:pt>
                <c:pt idx="90367">
                  <c:v>1016221919</c:v>
                </c:pt>
                <c:pt idx="90368">
                  <c:v>1016233165</c:v>
                </c:pt>
                <c:pt idx="90369">
                  <c:v>1016244410</c:v>
                </c:pt>
                <c:pt idx="90370">
                  <c:v>1016255656</c:v>
                </c:pt>
                <c:pt idx="90371">
                  <c:v>1016266901</c:v>
                </c:pt>
                <c:pt idx="90372">
                  <c:v>1016278147</c:v>
                </c:pt>
                <c:pt idx="90373">
                  <c:v>1016289392</c:v>
                </c:pt>
                <c:pt idx="90374">
                  <c:v>1016300638</c:v>
                </c:pt>
                <c:pt idx="90375">
                  <c:v>1016311883</c:v>
                </c:pt>
                <c:pt idx="90376">
                  <c:v>1016323129</c:v>
                </c:pt>
                <c:pt idx="90377">
                  <c:v>1016334374</c:v>
                </c:pt>
                <c:pt idx="90378">
                  <c:v>1016345620</c:v>
                </c:pt>
                <c:pt idx="90379">
                  <c:v>1016356865</c:v>
                </c:pt>
                <c:pt idx="90380">
                  <c:v>1016368111</c:v>
                </c:pt>
                <c:pt idx="90381">
                  <c:v>1016379356</c:v>
                </c:pt>
                <c:pt idx="90382">
                  <c:v>1016390602</c:v>
                </c:pt>
                <c:pt idx="90383">
                  <c:v>1016401847</c:v>
                </c:pt>
                <c:pt idx="90384">
                  <c:v>1016413093</c:v>
                </c:pt>
                <c:pt idx="90385">
                  <c:v>1016424338</c:v>
                </c:pt>
                <c:pt idx="90386">
                  <c:v>1016435584</c:v>
                </c:pt>
                <c:pt idx="90387">
                  <c:v>1016446829</c:v>
                </c:pt>
                <c:pt idx="90388">
                  <c:v>1016458075</c:v>
                </c:pt>
                <c:pt idx="90389">
                  <c:v>1016469320</c:v>
                </c:pt>
                <c:pt idx="90390">
                  <c:v>1016480566</c:v>
                </c:pt>
                <c:pt idx="90391">
                  <c:v>1016491811</c:v>
                </c:pt>
                <c:pt idx="90392">
                  <c:v>1016503057</c:v>
                </c:pt>
                <c:pt idx="90393">
                  <c:v>1016514302</c:v>
                </c:pt>
                <c:pt idx="90394">
                  <c:v>1016525548</c:v>
                </c:pt>
                <c:pt idx="90395">
                  <c:v>1016536793</c:v>
                </c:pt>
                <c:pt idx="90396">
                  <c:v>1016548039</c:v>
                </c:pt>
                <c:pt idx="90397">
                  <c:v>1016559284</c:v>
                </c:pt>
                <c:pt idx="90398">
                  <c:v>1016570530</c:v>
                </c:pt>
                <c:pt idx="90399">
                  <c:v>1016581775</c:v>
                </c:pt>
                <c:pt idx="90400">
                  <c:v>1016593021</c:v>
                </c:pt>
                <c:pt idx="90401">
                  <c:v>1016604266</c:v>
                </c:pt>
                <c:pt idx="90402">
                  <c:v>1016615512</c:v>
                </c:pt>
                <c:pt idx="90403">
                  <c:v>1016626757</c:v>
                </c:pt>
                <c:pt idx="90404">
                  <c:v>1016638003</c:v>
                </c:pt>
                <c:pt idx="90405">
                  <c:v>1016649248</c:v>
                </c:pt>
                <c:pt idx="90406">
                  <c:v>1016660494</c:v>
                </c:pt>
                <c:pt idx="90407">
                  <c:v>1016671739</c:v>
                </c:pt>
                <c:pt idx="90408">
                  <c:v>1016682985</c:v>
                </c:pt>
                <c:pt idx="90409">
                  <c:v>1016694230</c:v>
                </c:pt>
                <c:pt idx="90410">
                  <c:v>1016705476</c:v>
                </c:pt>
                <c:pt idx="90411">
                  <c:v>1016716721</c:v>
                </c:pt>
                <c:pt idx="90412">
                  <c:v>1016727967</c:v>
                </c:pt>
                <c:pt idx="90413">
                  <c:v>1016739212</c:v>
                </c:pt>
                <c:pt idx="90414">
                  <c:v>1016750458</c:v>
                </c:pt>
                <c:pt idx="90415">
                  <c:v>1016761703</c:v>
                </c:pt>
                <c:pt idx="90416">
                  <c:v>1016772949</c:v>
                </c:pt>
                <c:pt idx="90417">
                  <c:v>1016784194</c:v>
                </c:pt>
                <c:pt idx="90418">
                  <c:v>1016795440</c:v>
                </c:pt>
                <c:pt idx="90419">
                  <c:v>1016806685</c:v>
                </c:pt>
                <c:pt idx="90420">
                  <c:v>1016817931</c:v>
                </c:pt>
                <c:pt idx="90421">
                  <c:v>1016829176</c:v>
                </c:pt>
                <c:pt idx="90422">
                  <c:v>1016840422</c:v>
                </c:pt>
                <c:pt idx="90423">
                  <c:v>1016851667</c:v>
                </c:pt>
                <c:pt idx="90424">
                  <c:v>1016862913</c:v>
                </c:pt>
                <c:pt idx="90425">
                  <c:v>1016874158</c:v>
                </c:pt>
                <c:pt idx="90426">
                  <c:v>1016885404</c:v>
                </c:pt>
                <c:pt idx="90427">
                  <c:v>1016896649</c:v>
                </c:pt>
                <c:pt idx="90428">
                  <c:v>1016907895</c:v>
                </c:pt>
                <c:pt idx="90429">
                  <c:v>1016919140</c:v>
                </c:pt>
                <c:pt idx="90430">
                  <c:v>1016930386</c:v>
                </c:pt>
                <c:pt idx="90431">
                  <c:v>1016941631</c:v>
                </c:pt>
                <c:pt idx="90432">
                  <c:v>1016952877</c:v>
                </c:pt>
                <c:pt idx="90433">
                  <c:v>1016964122</c:v>
                </c:pt>
                <c:pt idx="90434">
                  <c:v>1016975368</c:v>
                </c:pt>
                <c:pt idx="90435">
                  <c:v>1016986613</c:v>
                </c:pt>
                <c:pt idx="90436">
                  <c:v>1016997859</c:v>
                </c:pt>
                <c:pt idx="90437">
                  <c:v>1017009104</c:v>
                </c:pt>
                <c:pt idx="90438">
                  <c:v>1017020350</c:v>
                </c:pt>
                <c:pt idx="90439">
                  <c:v>1017031595</c:v>
                </c:pt>
                <c:pt idx="90440">
                  <c:v>1017042841</c:v>
                </c:pt>
                <c:pt idx="90441">
                  <c:v>1017054086</c:v>
                </c:pt>
                <c:pt idx="90442">
                  <c:v>1017065332</c:v>
                </c:pt>
                <c:pt idx="90443">
                  <c:v>1017076577</c:v>
                </c:pt>
                <c:pt idx="90444">
                  <c:v>1017087823</c:v>
                </c:pt>
                <c:pt idx="90445">
                  <c:v>1017099068</c:v>
                </c:pt>
                <c:pt idx="90446">
                  <c:v>1017110314</c:v>
                </c:pt>
                <c:pt idx="90447">
                  <c:v>1017121559</c:v>
                </c:pt>
                <c:pt idx="90448">
                  <c:v>1017132805</c:v>
                </c:pt>
                <c:pt idx="90449">
                  <c:v>1017144050</c:v>
                </c:pt>
                <c:pt idx="90450">
                  <c:v>1017155296</c:v>
                </c:pt>
                <c:pt idx="90451">
                  <c:v>1017166541</c:v>
                </c:pt>
                <c:pt idx="90452">
                  <c:v>1017177787</c:v>
                </c:pt>
                <c:pt idx="90453">
                  <c:v>1017189032</c:v>
                </c:pt>
                <c:pt idx="90454">
                  <c:v>1017200278</c:v>
                </c:pt>
                <c:pt idx="90455">
                  <c:v>1017211523</c:v>
                </c:pt>
                <c:pt idx="90456">
                  <c:v>1017222769</c:v>
                </c:pt>
                <c:pt idx="90457">
                  <c:v>1017234014</c:v>
                </c:pt>
                <c:pt idx="90458">
                  <c:v>1017245260</c:v>
                </c:pt>
                <c:pt idx="90459">
                  <c:v>1017256505</c:v>
                </c:pt>
                <c:pt idx="90460">
                  <c:v>1017267751</c:v>
                </c:pt>
                <c:pt idx="90461">
                  <c:v>1017278996</c:v>
                </c:pt>
                <c:pt idx="90462">
                  <c:v>1017290242</c:v>
                </c:pt>
                <c:pt idx="90463">
                  <c:v>1017301487</c:v>
                </c:pt>
                <c:pt idx="90464">
                  <c:v>1017312733</c:v>
                </c:pt>
                <c:pt idx="90465">
                  <c:v>1017323978</c:v>
                </c:pt>
                <c:pt idx="90466">
                  <c:v>1017335224</c:v>
                </c:pt>
                <c:pt idx="90467">
                  <c:v>1017346469</c:v>
                </c:pt>
                <c:pt idx="90468">
                  <c:v>1017357715</c:v>
                </c:pt>
                <c:pt idx="90469">
                  <c:v>1017368960</c:v>
                </c:pt>
                <c:pt idx="90470">
                  <c:v>1017380206</c:v>
                </c:pt>
                <c:pt idx="90471">
                  <c:v>1017391451</c:v>
                </c:pt>
                <c:pt idx="90472">
                  <c:v>1017402697</c:v>
                </c:pt>
                <c:pt idx="90473">
                  <c:v>1017413942</c:v>
                </c:pt>
                <c:pt idx="90474">
                  <c:v>1017425188</c:v>
                </c:pt>
                <c:pt idx="90475">
                  <c:v>1017436433</c:v>
                </c:pt>
                <c:pt idx="90476">
                  <c:v>1017447679</c:v>
                </c:pt>
                <c:pt idx="90477">
                  <c:v>1017458924</c:v>
                </c:pt>
                <c:pt idx="90478">
                  <c:v>1017470170</c:v>
                </c:pt>
                <c:pt idx="90479">
                  <c:v>1017481415</c:v>
                </c:pt>
                <c:pt idx="90480">
                  <c:v>1017492661</c:v>
                </c:pt>
                <c:pt idx="90481">
                  <c:v>1017503906</c:v>
                </c:pt>
                <c:pt idx="90482">
                  <c:v>1017515152</c:v>
                </c:pt>
                <c:pt idx="90483">
                  <c:v>1017526397</c:v>
                </c:pt>
                <c:pt idx="90484">
                  <c:v>1017537643</c:v>
                </c:pt>
                <c:pt idx="90485">
                  <c:v>1017548888</c:v>
                </c:pt>
                <c:pt idx="90486">
                  <c:v>1017560134</c:v>
                </c:pt>
                <c:pt idx="90487">
                  <c:v>1017571379</c:v>
                </c:pt>
                <c:pt idx="90488">
                  <c:v>1017582625</c:v>
                </c:pt>
                <c:pt idx="90489">
                  <c:v>1017593870</c:v>
                </c:pt>
                <c:pt idx="90490">
                  <c:v>1017605116</c:v>
                </c:pt>
                <c:pt idx="90491">
                  <c:v>1017616361</c:v>
                </c:pt>
                <c:pt idx="90492">
                  <c:v>1017627607</c:v>
                </c:pt>
                <c:pt idx="90493">
                  <c:v>1017638852</c:v>
                </c:pt>
                <c:pt idx="90494">
                  <c:v>1017650098</c:v>
                </c:pt>
                <c:pt idx="90495">
                  <c:v>1017661343</c:v>
                </c:pt>
                <c:pt idx="90496">
                  <c:v>1017672589</c:v>
                </c:pt>
                <c:pt idx="90497">
                  <c:v>1017683834</c:v>
                </c:pt>
                <c:pt idx="90498">
                  <c:v>1017695080</c:v>
                </c:pt>
                <c:pt idx="90499">
                  <c:v>1017706325</c:v>
                </c:pt>
                <c:pt idx="90500">
                  <c:v>1017717571</c:v>
                </c:pt>
                <c:pt idx="90501">
                  <c:v>1017728816</c:v>
                </c:pt>
                <c:pt idx="90502">
                  <c:v>1017740062</c:v>
                </c:pt>
                <c:pt idx="90503">
                  <c:v>1017751307</c:v>
                </c:pt>
                <c:pt idx="90504">
                  <c:v>1017762553</c:v>
                </c:pt>
                <c:pt idx="90505">
                  <c:v>1017773798</c:v>
                </c:pt>
                <c:pt idx="90506">
                  <c:v>1017785044</c:v>
                </c:pt>
                <c:pt idx="90507">
                  <c:v>1017796289</c:v>
                </c:pt>
                <c:pt idx="90508">
                  <c:v>1017807535</c:v>
                </c:pt>
                <c:pt idx="90509">
                  <c:v>1017818780</c:v>
                </c:pt>
                <c:pt idx="90510">
                  <c:v>1017830026</c:v>
                </c:pt>
                <c:pt idx="90511">
                  <c:v>1017841271</c:v>
                </c:pt>
                <c:pt idx="90512">
                  <c:v>1017852517</c:v>
                </c:pt>
                <c:pt idx="90513">
                  <c:v>1017863762</c:v>
                </c:pt>
                <c:pt idx="90514">
                  <c:v>1017875008</c:v>
                </c:pt>
                <c:pt idx="90515">
                  <c:v>1017886253</c:v>
                </c:pt>
                <c:pt idx="90516">
                  <c:v>1017897499</c:v>
                </c:pt>
                <c:pt idx="90517">
                  <c:v>1017908744</c:v>
                </c:pt>
                <c:pt idx="90518">
                  <c:v>1017919990</c:v>
                </c:pt>
                <c:pt idx="90519">
                  <c:v>1017931235</c:v>
                </c:pt>
                <c:pt idx="90520">
                  <c:v>1017942481</c:v>
                </c:pt>
                <c:pt idx="90521">
                  <c:v>1017953726</c:v>
                </c:pt>
                <c:pt idx="90522">
                  <c:v>1017964972</c:v>
                </c:pt>
                <c:pt idx="90523">
                  <c:v>1017976217</c:v>
                </c:pt>
                <c:pt idx="90524">
                  <c:v>1017987463</c:v>
                </c:pt>
                <c:pt idx="90525">
                  <c:v>1017998708</c:v>
                </c:pt>
                <c:pt idx="90526">
                  <c:v>1018009954</c:v>
                </c:pt>
                <c:pt idx="90527">
                  <c:v>1018021199</c:v>
                </c:pt>
                <c:pt idx="90528">
                  <c:v>1018032445</c:v>
                </c:pt>
                <c:pt idx="90529">
                  <c:v>1018043690</c:v>
                </c:pt>
                <c:pt idx="90530">
                  <c:v>1018054936</c:v>
                </c:pt>
                <c:pt idx="90531">
                  <c:v>1018066181</c:v>
                </c:pt>
                <c:pt idx="90532">
                  <c:v>1018077427</c:v>
                </c:pt>
                <c:pt idx="90533">
                  <c:v>1018088672</c:v>
                </c:pt>
                <c:pt idx="90534">
                  <c:v>1018099918</c:v>
                </c:pt>
                <c:pt idx="90535">
                  <c:v>1018111163</c:v>
                </c:pt>
                <c:pt idx="90536">
                  <c:v>1018122409</c:v>
                </c:pt>
                <c:pt idx="90537">
                  <c:v>1018133654</c:v>
                </c:pt>
                <c:pt idx="90538">
                  <c:v>1018144900</c:v>
                </c:pt>
                <c:pt idx="90539">
                  <c:v>1018156145</c:v>
                </c:pt>
                <c:pt idx="90540">
                  <c:v>1018167391</c:v>
                </c:pt>
                <c:pt idx="90541">
                  <c:v>1018178636</c:v>
                </c:pt>
                <c:pt idx="90542">
                  <c:v>1018189882</c:v>
                </c:pt>
                <c:pt idx="90543">
                  <c:v>1018201127</c:v>
                </c:pt>
                <c:pt idx="90544">
                  <c:v>1018212373</c:v>
                </c:pt>
                <c:pt idx="90545">
                  <c:v>1018223618</c:v>
                </c:pt>
                <c:pt idx="90546">
                  <c:v>1018234864</c:v>
                </c:pt>
                <c:pt idx="90547">
                  <c:v>1018246109</c:v>
                </c:pt>
                <c:pt idx="90548">
                  <c:v>1018257355</c:v>
                </c:pt>
                <c:pt idx="90549">
                  <c:v>1018268600</c:v>
                </c:pt>
                <c:pt idx="90550">
                  <c:v>1018279846</c:v>
                </c:pt>
                <c:pt idx="90551">
                  <c:v>1018291091</c:v>
                </c:pt>
                <c:pt idx="90552">
                  <c:v>1018302337</c:v>
                </c:pt>
                <c:pt idx="90553">
                  <c:v>1018313582</c:v>
                </c:pt>
                <c:pt idx="90554">
                  <c:v>1018324828</c:v>
                </c:pt>
                <c:pt idx="90555">
                  <c:v>1018336073</c:v>
                </c:pt>
                <c:pt idx="90556">
                  <c:v>1018347319</c:v>
                </c:pt>
                <c:pt idx="90557">
                  <c:v>1018358564</c:v>
                </c:pt>
                <c:pt idx="90558">
                  <c:v>1018369810</c:v>
                </c:pt>
                <c:pt idx="90559">
                  <c:v>1018381055</c:v>
                </c:pt>
                <c:pt idx="90560">
                  <c:v>1018392301</c:v>
                </c:pt>
                <c:pt idx="90561">
                  <c:v>1018403546</c:v>
                </c:pt>
                <c:pt idx="90562">
                  <c:v>1018414792</c:v>
                </c:pt>
                <c:pt idx="90563">
                  <c:v>1018426037</c:v>
                </c:pt>
                <c:pt idx="90564">
                  <c:v>1018437283</c:v>
                </c:pt>
                <c:pt idx="90565">
                  <c:v>1018448528</c:v>
                </c:pt>
                <c:pt idx="90566">
                  <c:v>1018459774</c:v>
                </c:pt>
                <c:pt idx="90567">
                  <c:v>1018471019</c:v>
                </c:pt>
                <c:pt idx="90568">
                  <c:v>1018482265</c:v>
                </c:pt>
                <c:pt idx="90569">
                  <c:v>1018493510</c:v>
                </c:pt>
                <c:pt idx="90570">
                  <c:v>1018504756</c:v>
                </c:pt>
                <c:pt idx="90571">
                  <c:v>1018516001</c:v>
                </c:pt>
                <c:pt idx="90572">
                  <c:v>1018527246</c:v>
                </c:pt>
                <c:pt idx="90573">
                  <c:v>1018538492</c:v>
                </c:pt>
                <c:pt idx="90574">
                  <c:v>1018549737</c:v>
                </c:pt>
                <c:pt idx="90575">
                  <c:v>1018560983</c:v>
                </c:pt>
                <c:pt idx="90576">
                  <c:v>1018572228</c:v>
                </c:pt>
                <c:pt idx="90577">
                  <c:v>1018583474</c:v>
                </c:pt>
                <c:pt idx="90578">
                  <c:v>1018594719</c:v>
                </c:pt>
                <c:pt idx="90579">
                  <c:v>1018605965</c:v>
                </c:pt>
                <c:pt idx="90580">
                  <c:v>1018617210</c:v>
                </c:pt>
                <c:pt idx="90581">
                  <c:v>1018628456</c:v>
                </c:pt>
                <c:pt idx="90582">
                  <c:v>1018639701</c:v>
                </c:pt>
                <c:pt idx="90583">
                  <c:v>1018650947</c:v>
                </c:pt>
                <c:pt idx="90584">
                  <c:v>1018662192</c:v>
                </c:pt>
                <c:pt idx="90585">
                  <c:v>1018673438</c:v>
                </c:pt>
                <c:pt idx="90586">
                  <c:v>1018684683</c:v>
                </c:pt>
                <c:pt idx="90587">
                  <c:v>1018695929</c:v>
                </c:pt>
                <c:pt idx="90588">
                  <c:v>1018707174</c:v>
                </c:pt>
                <c:pt idx="90589">
                  <c:v>1018718420</c:v>
                </c:pt>
                <c:pt idx="90590">
                  <c:v>1018729665</c:v>
                </c:pt>
                <c:pt idx="90591">
                  <c:v>1018740911</c:v>
                </c:pt>
                <c:pt idx="90592">
                  <c:v>1018752156</c:v>
                </c:pt>
                <c:pt idx="90593">
                  <c:v>1018763402</c:v>
                </c:pt>
                <c:pt idx="90594">
                  <c:v>1018774647</c:v>
                </c:pt>
                <c:pt idx="90595">
                  <c:v>1018785893</c:v>
                </c:pt>
                <c:pt idx="90596">
                  <c:v>1018797138</c:v>
                </c:pt>
                <c:pt idx="90597">
                  <c:v>1018808384</c:v>
                </c:pt>
                <c:pt idx="90598">
                  <c:v>1018819629</c:v>
                </c:pt>
                <c:pt idx="90599">
                  <c:v>1018830875</c:v>
                </c:pt>
                <c:pt idx="90600">
                  <c:v>1018842120</c:v>
                </c:pt>
                <c:pt idx="90601">
                  <c:v>1018853366</c:v>
                </c:pt>
                <c:pt idx="90602">
                  <c:v>1018864611</c:v>
                </c:pt>
                <c:pt idx="90603">
                  <c:v>1018875857</c:v>
                </c:pt>
                <c:pt idx="90604">
                  <c:v>1018887102</c:v>
                </c:pt>
                <c:pt idx="90605">
                  <c:v>1018898348</c:v>
                </c:pt>
                <c:pt idx="90606">
                  <c:v>1018909593</c:v>
                </c:pt>
                <c:pt idx="90607">
                  <c:v>1018920839</c:v>
                </c:pt>
                <c:pt idx="90608">
                  <c:v>1018932084</c:v>
                </c:pt>
                <c:pt idx="90609">
                  <c:v>1018943330</c:v>
                </c:pt>
                <c:pt idx="90610">
                  <c:v>1018954575</c:v>
                </c:pt>
                <c:pt idx="90611">
                  <c:v>1018965821</c:v>
                </c:pt>
                <c:pt idx="90612">
                  <c:v>1018977066</c:v>
                </c:pt>
                <c:pt idx="90613">
                  <c:v>1018988312</c:v>
                </c:pt>
                <c:pt idx="90614">
                  <c:v>1018999557</c:v>
                </c:pt>
                <c:pt idx="90615">
                  <c:v>1019010803</c:v>
                </c:pt>
                <c:pt idx="90616">
                  <c:v>1019022048</c:v>
                </c:pt>
                <c:pt idx="90617">
                  <c:v>1019033294</c:v>
                </c:pt>
                <c:pt idx="90618">
                  <c:v>1019044539</c:v>
                </c:pt>
                <c:pt idx="90619">
                  <c:v>1019055785</c:v>
                </c:pt>
                <c:pt idx="90620">
                  <c:v>1019067030</c:v>
                </c:pt>
                <c:pt idx="90621">
                  <c:v>1019078276</c:v>
                </c:pt>
                <c:pt idx="90622">
                  <c:v>1019089521</c:v>
                </c:pt>
                <c:pt idx="90623">
                  <c:v>1019100767</c:v>
                </c:pt>
                <c:pt idx="90624">
                  <c:v>1019112012</c:v>
                </c:pt>
                <c:pt idx="90625">
                  <c:v>1019123258</c:v>
                </c:pt>
                <c:pt idx="90626">
                  <c:v>1019134503</c:v>
                </c:pt>
                <c:pt idx="90627">
                  <c:v>1019145749</c:v>
                </c:pt>
                <c:pt idx="90628">
                  <c:v>1019156994</c:v>
                </c:pt>
                <c:pt idx="90629">
                  <c:v>1019168240</c:v>
                </c:pt>
                <c:pt idx="90630">
                  <c:v>1019179485</c:v>
                </c:pt>
                <c:pt idx="90631">
                  <c:v>1019190731</c:v>
                </c:pt>
                <c:pt idx="90632">
                  <c:v>1019201976</c:v>
                </c:pt>
                <c:pt idx="90633">
                  <c:v>1019213222</c:v>
                </c:pt>
                <c:pt idx="90634">
                  <c:v>1019224467</c:v>
                </c:pt>
                <c:pt idx="90635">
                  <c:v>1019235713</c:v>
                </c:pt>
                <c:pt idx="90636">
                  <c:v>1019246958</c:v>
                </c:pt>
                <c:pt idx="90637">
                  <c:v>1019258204</c:v>
                </c:pt>
                <c:pt idx="90638">
                  <c:v>1019269449</c:v>
                </c:pt>
                <c:pt idx="90639">
                  <c:v>1019280695</c:v>
                </c:pt>
                <c:pt idx="90640">
                  <c:v>1019291940</c:v>
                </c:pt>
                <c:pt idx="90641">
                  <c:v>1019303186</c:v>
                </c:pt>
                <c:pt idx="90642">
                  <c:v>1019314431</c:v>
                </c:pt>
                <c:pt idx="90643">
                  <c:v>1019325677</c:v>
                </c:pt>
                <c:pt idx="90644">
                  <c:v>1019336922</c:v>
                </c:pt>
                <c:pt idx="90645">
                  <c:v>1019348168</c:v>
                </c:pt>
                <c:pt idx="90646">
                  <c:v>1019359413</c:v>
                </c:pt>
                <c:pt idx="90647">
                  <c:v>1019370659</c:v>
                </c:pt>
                <c:pt idx="90648">
                  <c:v>1019381904</c:v>
                </c:pt>
                <c:pt idx="90649">
                  <c:v>1019393150</c:v>
                </c:pt>
                <c:pt idx="90650">
                  <c:v>1019404395</c:v>
                </c:pt>
                <c:pt idx="90651">
                  <c:v>1019415641</c:v>
                </c:pt>
                <c:pt idx="90652">
                  <c:v>1019426886</c:v>
                </c:pt>
                <c:pt idx="90653">
                  <c:v>1019438132</c:v>
                </c:pt>
                <c:pt idx="90654">
                  <c:v>1019449377</c:v>
                </c:pt>
                <c:pt idx="90655">
                  <c:v>1019460623</c:v>
                </c:pt>
                <c:pt idx="90656">
                  <c:v>1019471868</c:v>
                </c:pt>
                <c:pt idx="90657">
                  <c:v>1019483114</c:v>
                </c:pt>
                <c:pt idx="90658">
                  <c:v>1019494359</c:v>
                </c:pt>
                <c:pt idx="90659">
                  <c:v>1019505605</c:v>
                </c:pt>
                <c:pt idx="90660">
                  <c:v>1019516850</c:v>
                </c:pt>
                <c:pt idx="90661">
                  <c:v>1019528096</c:v>
                </c:pt>
                <c:pt idx="90662">
                  <c:v>1019539341</c:v>
                </c:pt>
                <c:pt idx="90663">
                  <c:v>1019550587</c:v>
                </c:pt>
                <c:pt idx="90664">
                  <c:v>1019561832</c:v>
                </c:pt>
                <c:pt idx="90665">
                  <c:v>1019573078</c:v>
                </c:pt>
                <c:pt idx="90666">
                  <c:v>1019584323</c:v>
                </c:pt>
                <c:pt idx="90667">
                  <c:v>1019595569</c:v>
                </c:pt>
                <c:pt idx="90668">
                  <c:v>1019606814</c:v>
                </c:pt>
                <c:pt idx="90669">
                  <c:v>1019618060</c:v>
                </c:pt>
                <c:pt idx="90670">
                  <c:v>1019629305</c:v>
                </c:pt>
                <c:pt idx="90671">
                  <c:v>1019640551</c:v>
                </c:pt>
                <c:pt idx="90672">
                  <c:v>1019651796</c:v>
                </c:pt>
                <c:pt idx="90673">
                  <c:v>1019663042</c:v>
                </c:pt>
                <c:pt idx="90674">
                  <c:v>1019674287</c:v>
                </c:pt>
                <c:pt idx="90675">
                  <c:v>1019685533</c:v>
                </c:pt>
                <c:pt idx="90676">
                  <c:v>1019696778</c:v>
                </c:pt>
                <c:pt idx="90677">
                  <c:v>1019708024</c:v>
                </c:pt>
                <c:pt idx="90678">
                  <c:v>1019719269</c:v>
                </c:pt>
                <c:pt idx="90679">
                  <c:v>1019730515</c:v>
                </c:pt>
                <c:pt idx="90680">
                  <c:v>1019741760</c:v>
                </c:pt>
                <c:pt idx="90681">
                  <c:v>1019753006</c:v>
                </c:pt>
                <c:pt idx="90682">
                  <c:v>1019764251</c:v>
                </c:pt>
                <c:pt idx="90683">
                  <c:v>1019775497</c:v>
                </c:pt>
                <c:pt idx="90684">
                  <c:v>1019786742</c:v>
                </c:pt>
                <c:pt idx="90685">
                  <c:v>1019797988</c:v>
                </c:pt>
                <c:pt idx="90686">
                  <c:v>1019809233</c:v>
                </c:pt>
                <c:pt idx="90687">
                  <c:v>1019820479</c:v>
                </c:pt>
                <c:pt idx="90688">
                  <c:v>1019831724</c:v>
                </c:pt>
                <c:pt idx="90689">
                  <c:v>1019842970</c:v>
                </c:pt>
                <c:pt idx="90690">
                  <c:v>1019854215</c:v>
                </c:pt>
                <c:pt idx="90691">
                  <c:v>1019865461</c:v>
                </c:pt>
                <c:pt idx="90692">
                  <c:v>1019876706</c:v>
                </c:pt>
                <c:pt idx="90693">
                  <c:v>1019887952</c:v>
                </c:pt>
                <c:pt idx="90694">
                  <c:v>1019899197</c:v>
                </c:pt>
                <c:pt idx="90695">
                  <c:v>1019910443</c:v>
                </c:pt>
                <c:pt idx="90696">
                  <c:v>1019921688</c:v>
                </c:pt>
                <c:pt idx="90697">
                  <c:v>1019932934</c:v>
                </c:pt>
                <c:pt idx="90698">
                  <c:v>1019944179</c:v>
                </c:pt>
                <c:pt idx="90699">
                  <c:v>1019955425</c:v>
                </c:pt>
                <c:pt idx="90700">
                  <c:v>1019966670</c:v>
                </c:pt>
                <c:pt idx="90701">
                  <c:v>1019977916</c:v>
                </c:pt>
                <c:pt idx="90702">
                  <c:v>1019989161</c:v>
                </c:pt>
                <c:pt idx="90703">
                  <c:v>1020000407</c:v>
                </c:pt>
                <c:pt idx="90704">
                  <c:v>1020011652</c:v>
                </c:pt>
                <c:pt idx="90705">
                  <c:v>1020022898</c:v>
                </c:pt>
                <c:pt idx="90706">
                  <c:v>1020034143</c:v>
                </c:pt>
                <c:pt idx="90707">
                  <c:v>1020045389</c:v>
                </c:pt>
                <c:pt idx="90708">
                  <c:v>1020056634</c:v>
                </c:pt>
                <c:pt idx="90709">
                  <c:v>1020067880</c:v>
                </c:pt>
                <c:pt idx="90710">
                  <c:v>1020079125</c:v>
                </c:pt>
                <c:pt idx="90711">
                  <c:v>1020090371</c:v>
                </c:pt>
                <c:pt idx="90712">
                  <c:v>1020101616</c:v>
                </c:pt>
                <c:pt idx="90713">
                  <c:v>1020112862</c:v>
                </c:pt>
                <c:pt idx="90714">
                  <c:v>1020124107</c:v>
                </c:pt>
                <c:pt idx="90715">
                  <c:v>1020135353</c:v>
                </c:pt>
                <c:pt idx="90716">
                  <c:v>1020146598</c:v>
                </c:pt>
                <c:pt idx="90717">
                  <c:v>1020157844</c:v>
                </c:pt>
                <c:pt idx="90718">
                  <c:v>1020169089</c:v>
                </c:pt>
                <c:pt idx="90719">
                  <c:v>1020180335</c:v>
                </c:pt>
                <c:pt idx="90720">
                  <c:v>1020191580</c:v>
                </c:pt>
                <c:pt idx="90721">
                  <c:v>1020202826</c:v>
                </c:pt>
                <c:pt idx="90722">
                  <c:v>1020214071</c:v>
                </c:pt>
                <c:pt idx="90723">
                  <c:v>1020225317</c:v>
                </c:pt>
                <c:pt idx="90724">
                  <c:v>1020236562</c:v>
                </c:pt>
                <c:pt idx="90725">
                  <c:v>1020247808</c:v>
                </c:pt>
                <c:pt idx="90726">
                  <c:v>1020259053</c:v>
                </c:pt>
                <c:pt idx="90727">
                  <c:v>1020270299</c:v>
                </c:pt>
                <c:pt idx="90728">
                  <c:v>1020281544</c:v>
                </c:pt>
                <c:pt idx="90729">
                  <c:v>1020292790</c:v>
                </c:pt>
                <c:pt idx="90730">
                  <c:v>1020304035</c:v>
                </c:pt>
                <c:pt idx="90731">
                  <c:v>1020315281</c:v>
                </c:pt>
                <c:pt idx="90732">
                  <c:v>1020326526</c:v>
                </c:pt>
                <c:pt idx="90733">
                  <c:v>1020337772</c:v>
                </c:pt>
                <c:pt idx="90734">
                  <c:v>1020349017</c:v>
                </c:pt>
                <c:pt idx="90735">
                  <c:v>1020360263</c:v>
                </c:pt>
                <c:pt idx="90736">
                  <c:v>1020371508</c:v>
                </c:pt>
                <c:pt idx="90737">
                  <c:v>1020382754</c:v>
                </c:pt>
                <c:pt idx="90738">
                  <c:v>1020393999</c:v>
                </c:pt>
                <c:pt idx="90739">
                  <c:v>1020405245</c:v>
                </c:pt>
                <c:pt idx="90740">
                  <c:v>1020416490</c:v>
                </c:pt>
                <c:pt idx="90741">
                  <c:v>1020427736</c:v>
                </c:pt>
                <c:pt idx="90742">
                  <c:v>1020438981</c:v>
                </c:pt>
                <c:pt idx="90743">
                  <c:v>1020450227</c:v>
                </c:pt>
                <c:pt idx="90744">
                  <c:v>1020461472</c:v>
                </c:pt>
                <c:pt idx="90745">
                  <c:v>1020472718</c:v>
                </c:pt>
                <c:pt idx="90746">
                  <c:v>1020483963</c:v>
                </c:pt>
                <c:pt idx="90747">
                  <c:v>1020495209</c:v>
                </c:pt>
                <c:pt idx="90748">
                  <c:v>1020506454</c:v>
                </c:pt>
                <c:pt idx="90749">
                  <c:v>1020517700</c:v>
                </c:pt>
                <c:pt idx="90750">
                  <c:v>1020528945</c:v>
                </c:pt>
                <c:pt idx="90751">
                  <c:v>1020540191</c:v>
                </c:pt>
                <c:pt idx="90752">
                  <c:v>1020551436</c:v>
                </c:pt>
                <c:pt idx="90753">
                  <c:v>1020562682</c:v>
                </c:pt>
                <c:pt idx="90754">
                  <c:v>1020573927</c:v>
                </c:pt>
                <c:pt idx="90755">
                  <c:v>1020585173</c:v>
                </c:pt>
                <c:pt idx="90756">
                  <c:v>1020596418</c:v>
                </c:pt>
                <c:pt idx="90757">
                  <c:v>1020607664</c:v>
                </c:pt>
                <c:pt idx="90758">
                  <c:v>1020618909</c:v>
                </c:pt>
                <c:pt idx="90759">
                  <c:v>1020630155</c:v>
                </c:pt>
                <c:pt idx="90760">
                  <c:v>1020641400</c:v>
                </c:pt>
                <c:pt idx="90761">
                  <c:v>1020652646</c:v>
                </c:pt>
                <c:pt idx="90762">
                  <c:v>1020663891</c:v>
                </c:pt>
                <c:pt idx="90763">
                  <c:v>1020675137</c:v>
                </c:pt>
                <c:pt idx="90764">
                  <c:v>1020686382</c:v>
                </c:pt>
                <c:pt idx="90765">
                  <c:v>1020697628</c:v>
                </c:pt>
                <c:pt idx="90766">
                  <c:v>1020708873</c:v>
                </c:pt>
                <c:pt idx="90767">
                  <c:v>1020720119</c:v>
                </c:pt>
                <c:pt idx="90768">
                  <c:v>1020731364</c:v>
                </c:pt>
                <c:pt idx="90769">
                  <c:v>1020742610</c:v>
                </c:pt>
                <c:pt idx="90770">
                  <c:v>1020753855</c:v>
                </c:pt>
                <c:pt idx="90771">
                  <c:v>1020765101</c:v>
                </c:pt>
                <c:pt idx="90772">
                  <c:v>1020776346</c:v>
                </c:pt>
                <c:pt idx="90773">
                  <c:v>1020787592</c:v>
                </c:pt>
                <c:pt idx="90774">
                  <c:v>1020798837</c:v>
                </c:pt>
                <c:pt idx="90775">
                  <c:v>1020810083</c:v>
                </c:pt>
                <c:pt idx="90776">
                  <c:v>1020821328</c:v>
                </c:pt>
                <c:pt idx="90777">
                  <c:v>1020832574</c:v>
                </c:pt>
                <c:pt idx="90778">
                  <c:v>1020843819</c:v>
                </c:pt>
                <c:pt idx="90779">
                  <c:v>1020855065</c:v>
                </c:pt>
                <c:pt idx="90780">
                  <c:v>1020866310</c:v>
                </c:pt>
                <c:pt idx="90781">
                  <c:v>1020877556</c:v>
                </c:pt>
                <c:pt idx="90782">
                  <c:v>1020888801</c:v>
                </c:pt>
                <c:pt idx="90783">
                  <c:v>1020900047</c:v>
                </c:pt>
                <c:pt idx="90784">
                  <c:v>1020911292</c:v>
                </c:pt>
                <c:pt idx="90785">
                  <c:v>1020922538</c:v>
                </c:pt>
                <c:pt idx="90786">
                  <c:v>1020933783</c:v>
                </c:pt>
                <c:pt idx="90787">
                  <c:v>1020945029</c:v>
                </c:pt>
                <c:pt idx="90788">
                  <c:v>1020956274</c:v>
                </c:pt>
                <c:pt idx="90789">
                  <c:v>1020967520</c:v>
                </c:pt>
                <c:pt idx="90790">
                  <c:v>1020978765</c:v>
                </c:pt>
                <c:pt idx="90791">
                  <c:v>1020990011</c:v>
                </c:pt>
                <c:pt idx="90792">
                  <c:v>1021001256</c:v>
                </c:pt>
                <c:pt idx="90793">
                  <c:v>1021012502</c:v>
                </c:pt>
                <c:pt idx="90794">
                  <c:v>1021023747</c:v>
                </c:pt>
                <c:pt idx="90795">
                  <c:v>1021034993</c:v>
                </c:pt>
                <c:pt idx="90796">
                  <c:v>1021046238</c:v>
                </c:pt>
                <c:pt idx="90797">
                  <c:v>1021057484</c:v>
                </c:pt>
                <c:pt idx="90798">
                  <c:v>1021068729</c:v>
                </c:pt>
                <c:pt idx="90799">
                  <c:v>1021079975</c:v>
                </c:pt>
                <c:pt idx="90800">
                  <c:v>1021091220</c:v>
                </c:pt>
                <c:pt idx="90801">
                  <c:v>1021102466</c:v>
                </c:pt>
                <c:pt idx="90802">
                  <c:v>1021113711</c:v>
                </c:pt>
                <c:pt idx="90803">
                  <c:v>1021124957</c:v>
                </c:pt>
                <c:pt idx="90804">
                  <c:v>1021136202</c:v>
                </c:pt>
                <c:pt idx="90805">
                  <c:v>1021147448</c:v>
                </c:pt>
                <c:pt idx="90806">
                  <c:v>1021158693</c:v>
                </c:pt>
                <c:pt idx="90807">
                  <c:v>1021169939</c:v>
                </c:pt>
                <c:pt idx="90808">
                  <c:v>1021181184</c:v>
                </c:pt>
                <c:pt idx="90809">
                  <c:v>1021192430</c:v>
                </c:pt>
                <c:pt idx="90810">
                  <c:v>1021203675</c:v>
                </c:pt>
                <c:pt idx="90811">
                  <c:v>1021214921</c:v>
                </c:pt>
                <c:pt idx="90812">
                  <c:v>1021226166</c:v>
                </c:pt>
                <c:pt idx="90813">
                  <c:v>1021237412</c:v>
                </c:pt>
                <c:pt idx="90814">
                  <c:v>1021248657</c:v>
                </c:pt>
                <c:pt idx="90815">
                  <c:v>1021259903</c:v>
                </c:pt>
                <c:pt idx="90816">
                  <c:v>1021271148</c:v>
                </c:pt>
                <c:pt idx="90817">
                  <c:v>1021282394</c:v>
                </c:pt>
                <c:pt idx="90818">
                  <c:v>1021293639</c:v>
                </c:pt>
                <c:pt idx="90819">
                  <c:v>1021304885</c:v>
                </c:pt>
                <c:pt idx="90820">
                  <c:v>1021316130</c:v>
                </c:pt>
                <c:pt idx="90821">
                  <c:v>1021327376</c:v>
                </c:pt>
                <c:pt idx="90822">
                  <c:v>1021338621</c:v>
                </c:pt>
                <c:pt idx="90823">
                  <c:v>1021349866</c:v>
                </c:pt>
                <c:pt idx="90824">
                  <c:v>1021361112</c:v>
                </c:pt>
                <c:pt idx="90825">
                  <c:v>1021372357</c:v>
                </c:pt>
                <c:pt idx="90826">
                  <c:v>1021383603</c:v>
                </c:pt>
                <c:pt idx="90827">
                  <c:v>1021394848</c:v>
                </c:pt>
                <c:pt idx="90828">
                  <c:v>1021406094</c:v>
                </c:pt>
                <c:pt idx="90829">
                  <c:v>1021417339</c:v>
                </c:pt>
                <c:pt idx="90830">
                  <c:v>1021428585</c:v>
                </c:pt>
                <c:pt idx="90831">
                  <c:v>1021439830</c:v>
                </c:pt>
                <c:pt idx="90832">
                  <c:v>1021451076</c:v>
                </c:pt>
                <c:pt idx="90833">
                  <c:v>1021462321</c:v>
                </c:pt>
                <c:pt idx="90834">
                  <c:v>1021473567</c:v>
                </c:pt>
                <c:pt idx="90835">
                  <c:v>1021484812</c:v>
                </c:pt>
                <c:pt idx="90836">
                  <c:v>1021496058</c:v>
                </c:pt>
                <c:pt idx="90837">
                  <c:v>1021507303</c:v>
                </c:pt>
                <c:pt idx="90838">
                  <c:v>1021518549</c:v>
                </c:pt>
                <c:pt idx="90839">
                  <c:v>1021529794</c:v>
                </c:pt>
                <c:pt idx="90840">
                  <c:v>1021541040</c:v>
                </c:pt>
                <c:pt idx="90841">
                  <c:v>1021552285</c:v>
                </c:pt>
                <c:pt idx="90842">
                  <c:v>1021563531</c:v>
                </c:pt>
                <c:pt idx="90843">
                  <c:v>1021574776</c:v>
                </c:pt>
                <c:pt idx="90844">
                  <c:v>1021586022</c:v>
                </c:pt>
                <c:pt idx="90845">
                  <c:v>1021597267</c:v>
                </c:pt>
                <c:pt idx="90846">
                  <c:v>1021608513</c:v>
                </c:pt>
                <c:pt idx="90847">
                  <c:v>1021619758</c:v>
                </c:pt>
                <c:pt idx="90848">
                  <c:v>1021631004</c:v>
                </c:pt>
                <c:pt idx="90849">
                  <c:v>1021642249</c:v>
                </c:pt>
                <c:pt idx="90850">
                  <c:v>1021653495</c:v>
                </c:pt>
                <c:pt idx="90851">
                  <c:v>1021664740</c:v>
                </c:pt>
                <c:pt idx="90852">
                  <c:v>1021675986</c:v>
                </c:pt>
                <c:pt idx="90853">
                  <c:v>1021687231</c:v>
                </c:pt>
                <c:pt idx="90854">
                  <c:v>1021698477</c:v>
                </c:pt>
                <c:pt idx="90855">
                  <c:v>1021709722</c:v>
                </c:pt>
                <c:pt idx="90856">
                  <c:v>1021720968</c:v>
                </c:pt>
                <c:pt idx="90857">
                  <c:v>1021732213</c:v>
                </c:pt>
                <c:pt idx="90858">
                  <c:v>1021743459</c:v>
                </c:pt>
                <c:pt idx="90859">
                  <c:v>1021754704</c:v>
                </c:pt>
                <c:pt idx="90860">
                  <c:v>1021765950</c:v>
                </c:pt>
                <c:pt idx="90861">
                  <c:v>1021777195</c:v>
                </c:pt>
                <c:pt idx="90862">
                  <c:v>1021788441</c:v>
                </c:pt>
                <c:pt idx="90863">
                  <c:v>1021799686</c:v>
                </c:pt>
                <c:pt idx="90864">
                  <c:v>1021810932</c:v>
                </c:pt>
                <c:pt idx="90865">
                  <c:v>1021822177</c:v>
                </c:pt>
                <c:pt idx="90866">
                  <c:v>1021833423</c:v>
                </c:pt>
                <c:pt idx="90867">
                  <c:v>1021844668</c:v>
                </c:pt>
                <c:pt idx="90868">
                  <c:v>1021855914</c:v>
                </c:pt>
                <c:pt idx="90869">
                  <c:v>1021867159</c:v>
                </c:pt>
                <c:pt idx="90870">
                  <c:v>1021878405</c:v>
                </c:pt>
                <c:pt idx="90871">
                  <c:v>1021889650</c:v>
                </c:pt>
                <c:pt idx="90872">
                  <c:v>1021900896</c:v>
                </c:pt>
                <c:pt idx="90873">
                  <c:v>1021912141</c:v>
                </c:pt>
                <c:pt idx="90874">
                  <c:v>1021923387</c:v>
                </c:pt>
                <c:pt idx="90875">
                  <c:v>1021934632</c:v>
                </c:pt>
                <c:pt idx="90876">
                  <c:v>1021945878</c:v>
                </c:pt>
                <c:pt idx="90877">
                  <c:v>1021957123</c:v>
                </c:pt>
                <c:pt idx="90878">
                  <c:v>1021968369</c:v>
                </c:pt>
                <c:pt idx="90879">
                  <c:v>1021979614</c:v>
                </c:pt>
                <c:pt idx="90880">
                  <c:v>1021990860</c:v>
                </c:pt>
                <c:pt idx="90881">
                  <c:v>1022002105</c:v>
                </c:pt>
                <c:pt idx="90882">
                  <c:v>1022013351</c:v>
                </c:pt>
                <c:pt idx="90883">
                  <c:v>1022024596</c:v>
                </c:pt>
                <c:pt idx="90884">
                  <c:v>1022035842</c:v>
                </c:pt>
                <c:pt idx="90885">
                  <c:v>1022047087</c:v>
                </c:pt>
                <c:pt idx="90886">
                  <c:v>1022058333</c:v>
                </c:pt>
                <c:pt idx="90887">
                  <c:v>1022069578</c:v>
                </c:pt>
                <c:pt idx="90888">
                  <c:v>1022080824</c:v>
                </c:pt>
                <c:pt idx="90889">
                  <c:v>1022092069</c:v>
                </c:pt>
                <c:pt idx="90890">
                  <c:v>1022103315</c:v>
                </c:pt>
                <c:pt idx="90891">
                  <c:v>1022114560</c:v>
                </c:pt>
                <c:pt idx="90892">
                  <c:v>1022125806</c:v>
                </c:pt>
                <c:pt idx="90893">
                  <c:v>1022137051</c:v>
                </c:pt>
                <c:pt idx="90894">
                  <c:v>1022148297</c:v>
                </c:pt>
                <c:pt idx="90895">
                  <c:v>1022159542</c:v>
                </c:pt>
                <c:pt idx="90896">
                  <c:v>1022170788</c:v>
                </c:pt>
                <c:pt idx="90897">
                  <c:v>1022182033</c:v>
                </c:pt>
                <c:pt idx="90898">
                  <c:v>1022193279</c:v>
                </c:pt>
                <c:pt idx="90899">
                  <c:v>1022204524</c:v>
                </c:pt>
                <c:pt idx="90900">
                  <c:v>1022215770</c:v>
                </c:pt>
                <c:pt idx="90901">
                  <c:v>1022227015</c:v>
                </c:pt>
                <c:pt idx="90902">
                  <c:v>1022238261</c:v>
                </c:pt>
                <c:pt idx="90903">
                  <c:v>1022249506</c:v>
                </c:pt>
                <c:pt idx="90904">
                  <c:v>1022260752</c:v>
                </c:pt>
                <c:pt idx="90905">
                  <c:v>1022271997</c:v>
                </c:pt>
                <c:pt idx="90906">
                  <c:v>1022283243</c:v>
                </c:pt>
                <c:pt idx="90907">
                  <c:v>1022294488</c:v>
                </c:pt>
                <c:pt idx="90908">
                  <c:v>1022305734</c:v>
                </c:pt>
                <c:pt idx="90909">
                  <c:v>1022316979</c:v>
                </c:pt>
                <c:pt idx="90910">
                  <c:v>1022328225</c:v>
                </c:pt>
                <c:pt idx="90911">
                  <c:v>1022339470</c:v>
                </c:pt>
                <c:pt idx="90912">
                  <c:v>1022350716</c:v>
                </c:pt>
                <c:pt idx="90913">
                  <c:v>1022361961</c:v>
                </c:pt>
                <c:pt idx="90914">
                  <c:v>1022373207</c:v>
                </c:pt>
                <c:pt idx="90915">
                  <c:v>1022384452</c:v>
                </c:pt>
                <c:pt idx="90916">
                  <c:v>1022395698</c:v>
                </c:pt>
                <c:pt idx="90917">
                  <c:v>1022406943</c:v>
                </c:pt>
                <c:pt idx="90918">
                  <c:v>1022418189</c:v>
                </c:pt>
                <c:pt idx="90919">
                  <c:v>1022429434</c:v>
                </c:pt>
                <c:pt idx="90920">
                  <c:v>1022440680</c:v>
                </c:pt>
                <c:pt idx="90921">
                  <c:v>1022451925</c:v>
                </c:pt>
                <c:pt idx="90922">
                  <c:v>1022463171</c:v>
                </c:pt>
                <c:pt idx="90923">
                  <c:v>1022474416</c:v>
                </c:pt>
                <c:pt idx="90924">
                  <c:v>1022485662</c:v>
                </c:pt>
                <c:pt idx="90925">
                  <c:v>1022496907</c:v>
                </c:pt>
                <c:pt idx="90926">
                  <c:v>1022508153</c:v>
                </c:pt>
                <c:pt idx="90927">
                  <c:v>1022519398</c:v>
                </c:pt>
                <c:pt idx="90928">
                  <c:v>1022530644</c:v>
                </c:pt>
                <c:pt idx="90929">
                  <c:v>1022541889</c:v>
                </c:pt>
                <c:pt idx="90930">
                  <c:v>1022553135</c:v>
                </c:pt>
                <c:pt idx="90931">
                  <c:v>1022564380</c:v>
                </c:pt>
                <c:pt idx="90932">
                  <c:v>1022575626</c:v>
                </c:pt>
                <c:pt idx="90933">
                  <c:v>1022586871</c:v>
                </c:pt>
                <c:pt idx="90934">
                  <c:v>1022598117</c:v>
                </c:pt>
                <c:pt idx="90935">
                  <c:v>1022609362</c:v>
                </c:pt>
                <c:pt idx="90936">
                  <c:v>1022620608</c:v>
                </c:pt>
                <c:pt idx="90937">
                  <c:v>1022631853</c:v>
                </c:pt>
                <c:pt idx="90938">
                  <c:v>1022643099</c:v>
                </c:pt>
                <c:pt idx="90939">
                  <c:v>1022654344</c:v>
                </c:pt>
                <c:pt idx="90940">
                  <c:v>1022665590</c:v>
                </c:pt>
                <c:pt idx="90941">
                  <c:v>1022676835</c:v>
                </c:pt>
                <c:pt idx="90942">
                  <c:v>1022688081</c:v>
                </c:pt>
                <c:pt idx="90943">
                  <c:v>1022699326</c:v>
                </c:pt>
                <c:pt idx="90944">
                  <c:v>1022710572</c:v>
                </c:pt>
                <c:pt idx="90945">
                  <c:v>1022721817</c:v>
                </c:pt>
                <c:pt idx="90946">
                  <c:v>1022733063</c:v>
                </c:pt>
                <c:pt idx="90947">
                  <c:v>1022744308</c:v>
                </c:pt>
                <c:pt idx="90948">
                  <c:v>1022755554</c:v>
                </c:pt>
                <c:pt idx="90949">
                  <c:v>1022766799</c:v>
                </c:pt>
                <c:pt idx="90950">
                  <c:v>1022778045</c:v>
                </c:pt>
                <c:pt idx="90951">
                  <c:v>1022789290</c:v>
                </c:pt>
                <c:pt idx="90952">
                  <c:v>1022800536</c:v>
                </c:pt>
                <c:pt idx="90953">
                  <c:v>1022811781</c:v>
                </c:pt>
                <c:pt idx="90954">
                  <c:v>1022823027</c:v>
                </c:pt>
                <c:pt idx="90955">
                  <c:v>1022834272</c:v>
                </c:pt>
                <c:pt idx="90956">
                  <c:v>1022845518</c:v>
                </c:pt>
                <c:pt idx="90957">
                  <c:v>1022856763</c:v>
                </c:pt>
                <c:pt idx="90958">
                  <c:v>1022868009</c:v>
                </c:pt>
                <c:pt idx="90959">
                  <c:v>1022879254</c:v>
                </c:pt>
                <c:pt idx="90960">
                  <c:v>1022890500</c:v>
                </c:pt>
                <c:pt idx="90961">
                  <c:v>1022901745</c:v>
                </c:pt>
                <c:pt idx="90962">
                  <c:v>1022912991</c:v>
                </c:pt>
                <c:pt idx="90963">
                  <c:v>1022924236</c:v>
                </c:pt>
                <c:pt idx="90964">
                  <c:v>1022935482</c:v>
                </c:pt>
                <c:pt idx="90965">
                  <c:v>1022946727</c:v>
                </c:pt>
                <c:pt idx="90966">
                  <c:v>1022957973</c:v>
                </c:pt>
                <c:pt idx="90967">
                  <c:v>1022969218</c:v>
                </c:pt>
                <c:pt idx="90968">
                  <c:v>1022980464</c:v>
                </c:pt>
                <c:pt idx="90969">
                  <c:v>1022991709</c:v>
                </c:pt>
                <c:pt idx="90970">
                  <c:v>1023002955</c:v>
                </c:pt>
                <c:pt idx="90971">
                  <c:v>1023014200</c:v>
                </c:pt>
                <c:pt idx="90972">
                  <c:v>1023025446</c:v>
                </c:pt>
                <c:pt idx="90973">
                  <c:v>1023036691</c:v>
                </c:pt>
                <c:pt idx="90974">
                  <c:v>1023047937</c:v>
                </c:pt>
                <c:pt idx="90975">
                  <c:v>1023059182</c:v>
                </c:pt>
                <c:pt idx="90976">
                  <c:v>1023070428</c:v>
                </c:pt>
                <c:pt idx="90977">
                  <c:v>1023081673</c:v>
                </c:pt>
                <c:pt idx="90978">
                  <c:v>1023092919</c:v>
                </c:pt>
                <c:pt idx="90979">
                  <c:v>1023104164</c:v>
                </c:pt>
                <c:pt idx="90980">
                  <c:v>1023115410</c:v>
                </c:pt>
                <c:pt idx="90981">
                  <c:v>1023126655</c:v>
                </c:pt>
                <c:pt idx="90982">
                  <c:v>1023137901</c:v>
                </c:pt>
                <c:pt idx="90983">
                  <c:v>1023149146</c:v>
                </c:pt>
                <c:pt idx="90984">
                  <c:v>1023160392</c:v>
                </c:pt>
                <c:pt idx="90985">
                  <c:v>1023171637</c:v>
                </c:pt>
                <c:pt idx="90986">
                  <c:v>1023182883</c:v>
                </c:pt>
                <c:pt idx="90987">
                  <c:v>1023194128</c:v>
                </c:pt>
                <c:pt idx="90988">
                  <c:v>1023205374</c:v>
                </c:pt>
                <c:pt idx="90989">
                  <c:v>1023216619</c:v>
                </c:pt>
                <c:pt idx="90990">
                  <c:v>1023227865</c:v>
                </c:pt>
                <c:pt idx="90991">
                  <c:v>1023239110</c:v>
                </c:pt>
                <c:pt idx="90992">
                  <c:v>1023250356</c:v>
                </c:pt>
                <c:pt idx="90993">
                  <c:v>1023261601</c:v>
                </c:pt>
                <c:pt idx="90994">
                  <c:v>1023272847</c:v>
                </c:pt>
                <c:pt idx="90995">
                  <c:v>1023284092</c:v>
                </c:pt>
                <c:pt idx="90996">
                  <c:v>1023295338</c:v>
                </c:pt>
                <c:pt idx="90997">
                  <c:v>1023306583</c:v>
                </c:pt>
                <c:pt idx="90998">
                  <c:v>1023317829</c:v>
                </c:pt>
                <c:pt idx="90999">
                  <c:v>1023329074</c:v>
                </c:pt>
                <c:pt idx="91000">
                  <c:v>1023340320</c:v>
                </c:pt>
                <c:pt idx="91001">
                  <c:v>1023351565</c:v>
                </c:pt>
                <c:pt idx="91002">
                  <c:v>1023362811</c:v>
                </c:pt>
                <c:pt idx="91003">
                  <c:v>1023374056</c:v>
                </c:pt>
                <c:pt idx="91004">
                  <c:v>1023385302</c:v>
                </c:pt>
                <c:pt idx="91005">
                  <c:v>1023396547</c:v>
                </c:pt>
                <c:pt idx="91006">
                  <c:v>1023407793</c:v>
                </c:pt>
                <c:pt idx="91007">
                  <c:v>1023419038</c:v>
                </c:pt>
                <c:pt idx="91008">
                  <c:v>1023430284</c:v>
                </c:pt>
                <c:pt idx="91009">
                  <c:v>1023441529</c:v>
                </c:pt>
                <c:pt idx="91010">
                  <c:v>1023452775</c:v>
                </c:pt>
                <c:pt idx="91011">
                  <c:v>1023464020</c:v>
                </c:pt>
                <c:pt idx="91012">
                  <c:v>1023475266</c:v>
                </c:pt>
                <c:pt idx="91013">
                  <c:v>1023486511</c:v>
                </c:pt>
                <c:pt idx="91014">
                  <c:v>1023497757</c:v>
                </c:pt>
                <c:pt idx="91015">
                  <c:v>1023509002</c:v>
                </c:pt>
                <c:pt idx="91016">
                  <c:v>1023520248</c:v>
                </c:pt>
                <c:pt idx="91017">
                  <c:v>1023531493</c:v>
                </c:pt>
                <c:pt idx="91018">
                  <c:v>1023542739</c:v>
                </c:pt>
                <c:pt idx="91019">
                  <c:v>1023553984</c:v>
                </c:pt>
                <c:pt idx="91020">
                  <c:v>1023565230</c:v>
                </c:pt>
                <c:pt idx="91021">
                  <c:v>1023576475</c:v>
                </c:pt>
                <c:pt idx="91022">
                  <c:v>1023587721</c:v>
                </c:pt>
                <c:pt idx="91023">
                  <c:v>1023598966</c:v>
                </c:pt>
                <c:pt idx="91024">
                  <c:v>1023610212</c:v>
                </c:pt>
                <c:pt idx="91025">
                  <c:v>1023621457</c:v>
                </c:pt>
                <c:pt idx="91026">
                  <c:v>1023632703</c:v>
                </c:pt>
                <c:pt idx="91027">
                  <c:v>1023643948</c:v>
                </c:pt>
                <c:pt idx="91028">
                  <c:v>1023655194</c:v>
                </c:pt>
                <c:pt idx="91029">
                  <c:v>1023666439</c:v>
                </c:pt>
                <c:pt idx="91030">
                  <c:v>1023677685</c:v>
                </c:pt>
                <c:pt idx="91031">
                  <c:v>1023688930</c:v>
                </c:pt>
                <c:pt idx="91032">
                  <c:v>1023700176</c:v>
                </c:pt>
                <c:pt idx="91033">
                  <c:v>1023711421</c:v>
                </c:pt>
                <c:pt idx="91034">
                  <c:v>1023722667</c:v>
                </c:pt>
                <c:pt idx="91035">
                  <c:v>1023733912</c:v>
                </c:pt>
                <c:pt idx="91036">
                  <c:v>1023745158</c:v>
                </c:pt>
                <c:pt idx="91037">
                  <c:v>1023756403</c:v>
                </c:pt>
                <c:pt idx="91038">
                  <c:v>1023767649</c:v>
                </c:pt>
                <c:pt idx="91039">
                  <c:v>1023778894</c:v>
                </c:pt>
                <c:pt idx="91040">
                  <c:v>1023790140</c:v>
                </c:pt>
                <c:pt idx="91041">
                  <c:v>1023801385</c:v>
                </c:pt>
                <c:pt idx="91042">
                  <c:v>1023812631</c:v>
                </c:pt>
                <c:pt idx="91043">
                  <c:v>1023823876</c:v>
                </c:pt>
                <c:pt idx="91044">
                  <c:v>1023835122</c:v>
                </c:pt>
                <c:pt idx="91045">
                  <c:v>1023846367</c:v>
                </c:pt>
                <c:pt idx="91046">
                  <c:v>1023857613</c:v>
                </c:pt>
                <c:pt idx="91047">
                  <c:v>1023868858</c:v>
                </c:pt>
                <c:pt idx="91048">
                  <c:v>1023880104</c:v>
                </c:pt>
                <c:pt idx="91049">
                  <c:v>1023891349</c:v>
                </c:pt>
                <c:pt idx="91050">
                  <c:v>1023902595</c:v>
                </c:pt>
                <c:pt idx="91051">
                  <c:v>1023913840</c:v>
                </c:pt>
                <c:pt idx="91052">
                  <c:v>1023925086</c:v>
                </c:pt>
                <c:pt idx="91053">
                  <c:v>1023936331</c:v>
                </c:pt>
                <c:pt idx="91054">
                  <c:v>1023947577</c:v>
                </c:pt>
                <c:pt idx="91055">
                  <c:v>1023958822</c:v>
                </c:pt>
                <c:pt idx="91056">
                  <c:v>1023970068</c:v>
                </c:pt>
                <c:pt idx="91057">
                  <c:v>1023981313</c:v>
                </c:pt>
                <c:pt idx="91058">
                  <c:v>1023992559</c:v>
                </c:pt>
                <c:pt idx="91059">
                  <c:v>1024003804</c:v>
                </c:pt>
                <c:pt idx="91060">
                  <c:v>1024015050</c:v>
                </c:pt>
                <c:pt idx="91061">
                  <c:v>1024026295</c:v>
                </c:pt>
                <c:pt idx="91062">
                  <c:v>1024037541</c:v>
                </c:pt>
                <c:pt idx="91063">
                  <c:v>1024048786</c:v>
                </c:pt>
                <c:pt idx="91064">
                  <c:v>1024060032</c:v>
                </c:pt>
                <c:pt idx="91065">
                  <c:v>1024071277</c:v>
                </c:pt>
                <c:pt idx="91066">
                  <c:v>1024082523</c:v>
                </c:pt>
                <c:pt idx="91067">
                  <c:v>1024093768</c:v>
                </c:pt>
                <c:pt idx="91068">
                  <c:v>1024105014</c:v>
                </c:pt>
                <c:pt idx="91069">
                  <c:v>1024116259</c:v>
                </c:pt>
                <c:pt idx="91070">
                  <c:v>1024127505</c:v>
                </c:pt>
                <c:pt idx="91071">
                  <c:v>1024138750</c:v>
                </c:pt>
                <c:pt idx="91072">
                  <c:v>1024149996</c:v>
                </c:pt>
                <c:pt idx="91073">
                  <c:v>1024161241</c:v>
                </c:pt>
                <c:pt idx="91074">
                  <c:v>1024172487</c:v>
                </c:pt>
                <c:pt idx="91075">
                  <c:v>1024183732</c:v>
                </c:pt>
                <c:pt idx="91076">
                  <c:v>1024194977</c:v>
                </c:pt>
                <c:pt idx="91077">
                  <c:v>1024206223</c:v>
                </c:pt>
                <c:pt idx="91078">
                  <c:v>1024217468</c:v>
                </c:pt>
                <c:pt idx="91079">
                  <c:v>1024228714</c:v>
                </c:pt>
                <c:pt idx="91080">
                  <c:v>1024239959</c:v>
                </c:pt>
                <c:pt idx="91081">
                  <c:v>1024251205</c:v>
                </c:pt>
                <c:pt idx="91082">
                  <c:v>1024262450</c:v>
                </c:pt>
                <c:pt idx="91083">
                  <c:v>1024273696</c:v>
                </c:pt>
                <c:pt idx="91084">
                  <c:v>1024284941</c:v>
                </c:pt>
                <c:pt idx="91085">
                  <c:v>1024296187</c:v>
                </c:pt>
                <c:pt idx="91086">
                  <c:v>1024307432</c:v>
                </c:pt>
                <c:pt idx="91087">
                  <c:v>1024318678</c:v>
                </c:pt>
                <c:pt idx="91088">
                  <c:v>1024329923</c:v>
                </c:pt>
                <c:pt idx="91089">
                  <c:v>1024341169</c:v>
                </c:pt>
                <c:pt idx="91090">
                  <c:v>1024352414</c:v>
                </c:pt>
                <c:pt idx="91091">
                  <c:v>1024363660</c:v>
                </c:pt>
                <c:pt idx="91092">
                  <c:v>1024374905</c:v>
                </c:pt>
                <c:pt idx="91093">
                  <c:v>1024386151</c:v>
                </c:pt>
                <c:pt idx="91094">
                  <c:v>1024397396</c:v>
                </c:pt>
                <c:pt idx="91095">
                  <c:v>1024408642</c:v>
                </c:pt>
                <c:pt idx="91096">
                  <c:v>1024419887</c:v>
                </c:pt>
                <c:pt idx="91097">
                  <c:v>1024431133</c:v>
                </c:pt>
                <c:pt idx="91098">
                  <c:v>1024442378</c:v>
                </c:pt>
                <c:pt idx="91099">
                  <c:v>1024453624</c:v>
                </c:pt>
                <c:pt idx="91100">
                  <c:v>1024464869</c:v>
                </c:pt>
                <c:pt idx="91101">
                  <c:v>1024476115</c:v>
                </c:pt>
                <c:pt idx="91102">
                  <c:v>1024487360</c:v>
                </c:pt>
                <c:pt idx="91103">
                  <c:v>1024498606</c:v>
                </c:pt>
                <c:pt idx="91104">
                  <c:v>1024509851</c:v>
                </c:pt>
                <c:pt idx="91105">
                  <c:v>1024521097</c:v>
                </c:pt>
                <c:pt idx="91106">
                  <c:v>1024532342</c:v>
                </c:pt>
                <c:pt idx="91107">
                  <c:v>1024543588</c:v>
                </c:pt>
                <c:pt idx="91108">
                  <c:v>1024554833</c:v>
                </c:pt>
                <c:pt idx="91109">
                  <c:v>1024566079</c:v>
                </c:pt>
                <c:pt idx="91110">
                  <c:v>1024577324</c:v>
                </c:pt>
                <c:pt idx="91111">
                  <c:v>1024588570</c:v>
                </c:pt>
                <c:pt idx="91112">
                  <c:v>1024599815</c:v>
                </c:pt>
                <c:pt idx="91113">
                  <c:v>1024611061</c:v>
                </c:pt>
                <c:pt idx="91114">
                  <c:v>1024622306</c:v>
                </c:pt>
                <c:pt idx="91115">
                  <c:v>1024633552</c:v>
                </c:pt>
                <c:pt idx="91116">
                  <c:v>1024644797</c:v>
                </c:pt>
                <c:pt idx="91117">
                  <c:v>1024656043</c:v>
                </c:pt>
                <c:pt idx="91118">
                  <c:v>1024667288</c:v>
                </c:pt>
                <c:pt idx="91119">
                  <c:v>1024678534</c:v>
                </c:pt>
                <c:pt idx="91120">
                  <c:v>1024689779</c:v>
                </c:pt>
                <c:pt idx="91121">
                  <c:v>1024701025</c:v>
                </c:pt>
                <c:pt idx="91122">
                  <c:v>1024712270</c:v>
                </c:pt>
                <c:pt idx="91123">
                  <c:v>1024723516</c:v>
                </c:pt>
                <c:pt idx="91124">
                  <c:v>1024734761</c:v>
                </c:pt>
                <c:pt idx="91125">
                  <c:v>1024746007</c:v>
                </c:pt>
                <c:pt idx="91126">
                  <c:v>1024757252</c:v>
                </c:pt>
                <c:pt idx="91127">
                  <c:v>1024768498</c:v>
                </c:pt>
                <c:pt idx="91128">
                  <c:v>1024779743</c:v>
                </c:pt>
                <c:pt idx="91129">
                  <c:v>1024790989</c:v>
                </c:pt>
                <c:pt idx="91130">
                  <c:v>1024802234</c:v>
                </c:pt>
                <c:pt idx="91131">
                  <c:v>1024813480</c:v>
                </c:pt>
                <c:pt idx="91132">
                  <c:v>1024824725</c:v>
                </c:pt>
                <c:pt idx="91133">
                  <c:v>1024835971</c:v>
                </c:pt>
                <c:pt idx="91134">
                  <c:v>1024847216</c:v>
                </c:pt>
                <c:pt idx="91135">
                  <c:v>1024858462</c:v>
                </c:pt>
                <c:pt idx="91136">
                  <c:v>1024869707</c:v>
                </c:pt>
                <c:pt idx="91137">
                  <c:v>1024880953</c:v>
                </c:pt>
                <c:pt idx="91138">
                  <c:v>1024892198</c:v>
                </c:pt>
                <c:pt idx="91139">
                  <c:v>1024903444</c:v>
                </c:pt>
                <c:pt idx="91140">
                  <c:v>1024914689</c:v>
                </c:pt>
                <c:pt idx="91141">
                  <c:v>1024925935</c:v>
                </c:pt>
                <c:pt idx="91142">
                  <c:v>1024937180</c:v>
                </c:pt>
                <c:pt idx="91143">
                  <c:v>1024948426</c:v>
                </c:pt>
                <c:pt idx="91144">
                  <c:v>1024959671</c:v>
                </c:pt>
                <c:pt idx="91145">
                  <c:v>1024970917</c:v>
                </c:pt>
                <c:pt idx="91146">
                  <c:v>1024982162</c:v>
                </c:pt>
                <c:pt idx="91147">
                  <c:v>1024993408</c:v>
                </c:pt>
                <c:pt idx="91148">
                  <c:v>1025004653</c:v>
                </c:pt>
                <c:pt idx="91149">
                  <c:v>1025015899</c:v>
                </c:pt>
                <c:pt idx="91150">
                  <c:v>1025027144</c:v>
                </c:pt>
                <c:pt idx="91151">
                  <c:v>1025038390</c:v>
                </c:pt>
                <c:pt idx="91152">
                  <c:v>1025049635</c:v>
                </c:pt>
                <c:pt idx="91153">
                  <c:v>1025060881</c:v>
                </c:pt>
                <c:pt idx="91154">
                  <c:v>1025072126</c:v>
                </c:pt>
                <c:pt idx="91155">
                  <c:v>1025083372</c:v>
                </c:pt>
                <c:pt idx="91156">
                  <c:v>1025094617</c:v>
                </c:pt>
                <c:pt idx="91157">
                  <c:v>1025105863</c:v>
                </c:pt>
                <c:pt idx="91158">
                  <c:v>1025117108</c:v>
                </c:pt>
                <c:pt idx="91159">
                  <c:v>1025128354</c:v>
                </c:pt>
                <c:pt idx="91160">
                  <c:v>1025139599</c:v>
                </c:pt>
                <c:pt idx="91161">
                  <c:v>1025150845</c:v>
                </c:pt>
                <c:pt idx="91162">
                  <c:v>1025162090</c:v>
                </c:pt>
                <c:pt idx="91163">
                  <c:v>1025173336</c:v>
                </c:pt>
                <c:pt idx="91164">
                  <c:v>1025184581</c:v>
                </c:pt>
                <c:pt idx="91165">
                  <c:v>1025195827</c:v>
                </c:pt>
                <c:pt idx="91166">
                  <c:v>1025207072</c:v>
                </c:pt>
                <c:pt idx="91167">
                  <c:v>1025218318</c:v>
                </c:pt>
                <c:pt idx="91168">
                  <c:v>1025229563</c:v>
                </c:pt>
                <c:pt idx="91169">
                  <c:v>1025240809</c:v>
                </c:pt>
                <c:pt idx="91170">
                  <c:v>1025252054</c:v>
                </c:pt>
                <c:pt idx="91171">
                  <c:v>1025263300</c:v>
                </c:pt>
                <c:pt idx="91172">
                  <c:v>1025274545</c:v>
                </c:pt>
                <c:pt idx="91173">
                  <c:v>1025285791</c:v>
                </c:pt>
                <c:pt idx="91174">
                  <c:v>1025297036</c:v>
                </c:pt>
                <c:pt idx="91175">
                  <c:v>1025308282</c:v>
                </c:pt>
                <c:pt idx="91176">
                  <c:v>1025319527</c:v>
                </c:pt>
                <c:pt idx="91177">
                  <c:v>1025330773</c:v>
                </c:pt>
                <c:pt idx="91178">
                  <c:v>1025342018</c:v>
                </c:pt>
                <c:pt idx="91179">
                  <c:v>1025353264</c:v>
                </c:pt>
                <c:pt idx="91180">
                  <c:v>1025364509</c:v>
                </c:pt>
                <c:pt idx="91181">
                  <c:v>1025375755</c:v>
                </c:pt>
                <c:pt idx="91182">
                  <c:v>1025387000</c:v>
                </c:pt>
                <c:pt idx="91183">
                  <c:v>1025398246</c:v>
                </c:pt>
                <c:pt idx="91184">
                  <c:v>1025409491</c:v>
                </c:pt>
                <c:pt idx="91185">
                  <c:v>1025420737</c:v>
                </c:pt>
                <c:pt idx="91186">
                  <c:v>1025431982</c:v>
                </c:pt>
                <c:pt idx="91187">
                  <c:v>1025443228</c:v>
                </c:pt>
                <c:pt idx="91188">
                  <c:v>1025454473</c:v>
                </c:pt>
                <c:pt idx="91189">
                  <c:v>1025465719</c:v>
                </c:pt>
                <c:pt idx="91190">
                  <c:v>1025476964</c:v>
                </c:pt>
                <c:pt idx="91191">
                  <c:v>1025488210</c:v>
                </c:pt>
                <c:pt idx="91192">
                  <c:v>1025499455</c:v>
                </c:pt>
                <c:pt idx="91193">
                  <c:v>1025510701</c:v>
                </c:pt>
                <c:pt idx="91194">
                  <c:v>1025521946</c:v>
                </c:pt>
                <c:pt idx="91195">
                  <c:v>1025533192</c:v>
                </c:pt>
                <c:pt idx="91196">
                  <c:v>1025544437</c:v>
                </c:pt>
                <c:pt idx="91197">
                  <c:v>1025555683</c:v>
                </c:pt>
                <c:pt idx="91198">
                  <c:v>1025566928</c:v>
                </c:pt>
                <c:pt idx="91199">
                  <c:v>1025578174</c:v>
                </c:pt>
                <c:pt idx="91200">
                  <c:v>1025589419</c:v>
                </c:pt>
                <c:pt idx="91201">
                  <c:v>1025600665</c:v>
                </c:pt>
                <c:pt idx="91202">
                  <c:v>1025611910</c:v>
                </c:pt>
                <c:pt idx="91203">
                  <c:v>1025623156</c:v>
                </c:pt>
                <c:pt idx="91204">
                  <c:v>1025634401</c:v>
                </c:pt>
                <c:pt idx="91205">
                  <c:v>1025645647</c:v>
                </c:pt>
                <c:pt idx="91206">
                  <c:v>1025656892</c:v>
                </c:pt>
                <c:pt idx="91207">
                  <c:v>1025668138</c:v>
                </c:pt>
                <c:pt idx="91208">
                  <c:v>1025679383</c:v>
                </c:pt>
                <c:pt idx="91209">
                  <c:v>1025690629</c:v>
                </c:pt>
                <c:pt idx="91210">
                  <c:v>1025701874</c:v>
                </c:pt>
                <c:pt idx="91211">
                  <c:v>1025713120</c:v>
                </c:pt>
                <c:pt idx="91212">
                  <c:v>1025724365</c:v>
                </c:pt>
                <c:pt idx="91213">
                  <c:v>1025735611</c:v>
                </c:pt>
                <c:pt idx="91214">
                  <c:v>1025746856</c:v>
                </c:pt>
                <c:pt idx="91215">
                  <c:v>1025758102</c:v>
                </c:pt>
                <c:pt idx="91216">
                  <c:v>1025769347</c:v>
                </c:pt>
                <c:pt idx="91217">
                  <c:v>1025780593</c:v>
                </c:pt>
                <c:pt idx="91218">
                  <c:v>1025791838</c:v>
                </c:pt>
                <c:pt idx="91219">
                  <c:v>1025803084</c:v>
                </c:pt>
                <c:pt idx="91220">
                  <c:v>1025814329</c:v>
                </c:pt>
                <c:pt idx="91221">
                  <c:v>1025825575</c:v>
                </c:pt>
                <c:pt idx="91222">
                  <c:v>1025836820</c:v>
                </c:pt>
                <c:pt idx="91223">
                  <c:v>1025848066</c:v>
                </c:pt>
                <c:pt idx="91224">
                  <c:v>1025859311</c:v>
                </c:pt>
                <c:pt idx="91225">
                  <c:v>1025870557</c:v>
                </c:pt>
                <c:pt idx="91226">
                  <c:v>1025881802</c:v>
                </c:pt>
                <c:pt idx="91227">
                  <c:v>1025893048</c:v>
                </c:pt>
                <c:pt idx="91228">
                  <c:v>1025904293</c:v>
                </c:pt>
                <c:pt idx="91229">
                  <c:v>1025915539</c:v>
                </c:pt>
                <c:pt idx="91230">
                  <c:v>1025926784</c:v>
                </c:pt>
                <c:pt idx="91231">
                  <c:v>1025938030</c:v>
                </c:pt>
                <c:pt idx="91232">
                  <c:v>1025949275</c:v>
                </c:pt>
                <c:pt idx="91233">
                  <c:v>1025960521</c:v>
                </c:pt>
                <c:pt idx="91234">
                  <c:v>1025971766</c:v>
                </c:pt>
                <c:pt idx="91235">
                  <c:v>1025983012</c:v>
                </c:pt>
                <c:pt idx="91236">
                  <c:v>1025994257</c:v>
                </c:pt>
                <c:pt idx="91237">
                  <c:v>1026005503</c:v>
                </c:pt>
                <c:pt idx="91238">
                  <c:v>1026016748</c:v>
                </c:pt>
                <c:pt idx="91239">
                  <c:v>1026027994</c:v>
                </c:pt>
                <c:pt idx="91240">
                  <c:v>1026039239</c:v>
                </c:pt>
                <c:pt idx="91241">
                  <c:v>1026050485</c:v>
                </c:pt>
                <c:pt idx="91242">
                  <c:v>1026061730</c:v>
                </c:pt>
                <c:pt idx="91243">
                  <c:v>1026072976</c:v>
                </c:pt>
                <c:pt idx="91244">
                  <c:v>1026084221</c:v>
                </c:pt>
                <c:pt idx="91245">
                  <c:v>1026095467</c:v>
                </c:pt>
                <c:pt idx="91246">
                  <c:v>1026106712</c:v>
                </c:pt>
                <c:pt idx="91247">
                  <c:v>1026117958</c:v>
                </c:pt>
                <c:pt idx="91248">
                  <c:v>1026129203</c:v>
                </c:pt>
                <c:pt idx="91249">
                  <c:v>1026140449</c:v>
                </c:pt>
                <c:pt idx="91250">
                  <c:v>1026151694</c:v>
                </c:pt>
                <c:pt idx="91251">
                  <c:v>1026162940</c:v>
                </c:pt>
                <c:pt idx="91252">
                  <c:v>1026174185</c:v>
                </c:pt>
                <c:pt idx="91253">
                  <c:v>1026185431</c:v>
                </c:pt>
                <c:pt idx="91254">
                  <c:v>1026196676</c:v>
                </c:pt>
                <c:pt idx="91255">
                  <c:v>1026207922</c:v>
                </c:pt>
                <c:pt idx="91256">
                  <c:v>1026219167</c:v>
                </c:pt>
                <c:pt idx="91257">
                  <c:v>1026230413</c:v>
                </c:pt>
                <c:pt idx="91258">
                  <c:v>1026241658</c:v>
                </c:pt>
                <c:pt idx="91259">
                  <c:v>1026252904</c:v>
                </c:pt>
                <c:pt idx="91260">
                  <c:v>1026264149</c:v>
                </c:pt>
                <c:pt idx="91261">
                  <c:v>1026275395</c:v>
                </c:pt>
                <c:pt idx="91262">
                  <c:v>1026286640</c:v>
                </c:pt>
                <c:pt idx="91263">
                  <c:v>1026297886</c:v>
                </c:pt>
                <c:pt idx="91264">
                  <c:v>1026309131</c:v>
                </c:pt>
                <c:pt idx="91265">
                  <c:v>1026320377</c:v>
                </c:pt>
                <c:pt idx="91266">
                  <c:v>1026331622</c:v>
                </c:pt>
                <c:pt idx="91267">
                  <c:v>1026342868</c:v>
                </c:pt>
                <c:pt idx="91268">
                  <c:v>1026354113</c:v>
                </c:pt>
                <c:pt idx="91269">
                  <c:v>1026365359</c:v>
                </c:pt>
                <c:pt idx="91270">
                  <c:v>1026376604</c:v>
                </c:pt>
                <c:pt idx="91271">
                  <c:v>1026387850</c:v>
                </c:pt>
                <c:pt idx="91272">
                  <c:v>1026399095</c:v>
                </c:pt>
                <c:pt idx="91273">
                  <c:v>1026410341</c:v>
                </c:pt>
                <c:pt idx="91274">
                  <c:v>1026421586</c:v>
                </c:pt>
                <c:pt idx="91275">
                  <c:v>1026432832</c:v>
                </c:pt>
                <c:pt idx="91276">
                  <c:v>1026444077</c:v>
                </c:pt>
                <c:pt idx="91277">
                  <c:v>1026455323</c:v>
                </c:pt>
                <c:pt idx="91278">
                  <c:v>1026466568</c:v>
                </c:pt>
                <c:pt idx="91279">
                  <c:v>1026477814</c:v>
                </c:pt>
                <c:pt idx="91280">
                  <c:v>1026489059</c:v>
                </c:pt>
                <c:pt idx="91281">
                  <c:v>1026500305</c:v>
                </c:pt>
                <c:pt idx="91282">
                  <c:v>1026511550</c:v>
                </c:pt>
                <c:pt idx="91283">
                  <c:v>1026522796</c:v>
                </c:pt>
                <c:pt idx="91284">
                  <c:v>1026534041</c:v>
                </c:pt>
                <c:pt idx="91285">
                  <c:v>1026545287</c:v>
                </c:pt>
                <c:pt idx="91286">
                  <c:v>1026556532</c:v>
                </c:pt>
                <c:pt idx="91287">
                  <c:v>1026567778</c:v>
                </c:pt>
                <c:pt idx="91288">
                  <c:v>1026579023</c:v>
                </c:pt>
                <c:pt idx="91289">
                  <c:v>1026590269</c:v>
                </c:pt>
                <c:pt idx="91290">
                  <c:v>1026601514</c:v>
                </c:pt>
                <c:pt idx="91291">
                  <c:v>1026612760</c:v>
                </c:pt>
                <c:pt idx="91292">
                  <c:v>1026624005</c:v>
                </c:pt>
                <c:pt idx="91293">
                  <c:v>1026635251</c:v>
                </c:pt>
                <c:pt idx="91294">
                  <c:v>1026646496</c:v>
                </c:pt>
                <c:pt idx="91295">
                  <c:v>1026657742</c:v>
                </c:pt>
                <c:pt idx="91296">
                  <c:v>1026668987</c:v>
                </c:pt>
                <c:pt idx="91297">
                  <c:v>1026680233</c:v>
                </c:pt>
                <c:pt idx="91298">
                  <c:v>1026691478</c:v>
                </c:pt>
                <c:pt idx="91299">
                  <c:v>1026702724</c:v>
                </c:pt>
                <c:pt idx="91300">
                  <c:v>1026713969</c:v>
                </c:pt>
                <c:pt idx="91301">
                  <c:v>1026725215</c:v>
                </c:pt>
                <c:pt idx="91302">
                  <c:v>1026736460</c:v>
                </c:pt>
                <c:pt idx="91303">
                  <c:v>1026747706</c:v>
                </c:pt>
                <c:pt idx="91304">
                  <c:v>1026758951</c:v>
                </c:pt>
                <c:pt idx="91305">
                  <c:v>1026770197</c:v>
                </c:pt>
                <c:pt idx="91306">
                  <c:v>1026781442</c:v>
                </c:pt>
                <c:pt idx="91307">
                  <c:v>1026792688</c:v>
                </c:pt>
                <c:pt idx="91308">
                  <c:v>1026803933</c:v>
                </c:pt>
                <c:pt idx="91309">
                  <c:v>1026815179</c:v>
                </c:pt>
                <c:pt idx="91310">
                  <c:v>1026826424</c:v>
                </c:pt>
                <c:pt idx="91311">
                  <c:v>1026837670</c:v>
                </c:pt>
                <c:pt idx="91312">
                  <c:v>1026848915</c:v>
                </c:pt>
                <c:pt idx="91313">
                  <c:v>1026860161</c:v>
                </c:pt>
                <c:pt idx="91314">
                  <c:v>1026871406</c:v>
                </c:pt>
                <c:pt idx="91315">
                  <c:v>1026882652</c:v>
                </c:pt>
                <c:pt idx="91316">
                  <c:v>1026893897</c:v>
                </c:pt>
                <c:pt idx="91317">
                  <c:v>1026905143</c:v>
                </c:pt>
                <c:pt idx="91318">
                  <c:v>1026916388</c:v>
                </c:pt>
                <c:pt idx="91319">
                  <c:v>1026927634</c:v>
                </c:pt>
                <c:pt idx="91320">
                  <c:v>1026938879</c:v>
                </c:pt>
                <c:pt idx="91321">
                  <c:v>1026950125</c:v>
                </c:pt>
                <c:pt idx="91322">
                  <c:v>1026961370</c:v>
                </c:pt>
                <c:pt idx="91323">
                  <c:v>1026972616</c:v>
                </c:pt>
                <c:pt idx="91324">
                  <c:v>1026983861</c:v>
                </c:pt>
                <c:pt idx="91325">
                  <c:v>1026995107</c:v>
                </c:pt>
                <c:pt idx="91326">
                  <c:v>1027006352</c:v>
                </c:pt>
                <c:pt idx="91327">
                  <c:v>1027017598</c:v>
                </c:pt>
                <c:pt idx="91328">
                  <c:v>1027028843</c:v>
                </c:pt>
                <c:pt idx="91329">
                  <c:v>1027040088</c:v>
                </c:pt>
                <c:pt idx="91330">
                  <c:v>1027051334</c:v>
                </c:pt>
                <c:pt idx="91331">
                  <c:v>1027062579</c:v>
                </c:pt>
                <c:pt idx="91332">
                  <c:v>1027073825</c:v>
                </c:pt>
                <c:pt idx="91333">
                  <c:v>1027085070</c:v>
                </c:pt>
                <c:pt idx="91334">
                  <c:v>1027096316</c:v>
                </c:pt>
                <c:pt idx="91335">
                  <c:v>1027107561</c:v>
                </c:pt>
                <c:pt idx="91336">
                  <c:v>1027118807</c:v>
                </c:pt>
                <c:pt idx="91337">
                  <c:v>1027130052</c:v>
                </c:pt>
                <c:pt idx="91338">
                  <c:v>1027141298</c:v>
                </c:pt>
                <c:pt idx="91339">
                  <c:v>1027152543</c:v>
                </c:pt>
                <c:pt idx="91340">
                  <c:v>1027163789</c:v>
                </c:pt>
                <c:pt idx="91341">
                  <c:v>1027175034</c:v>
                </c:pt>
                <c:pt idx="91342">
                  <c:v>1027186280</c:v>
                </c:pt>
                <c:pt idx="91343">
                  <c:v>1027197525</c:v>
                </c:pt>
                <c:pt idx="91344">
                  <c:v>1027208771</c:v>
                </c:pt>
                <c:pt idx="91345">
                  <c:v>1027220016</c:v>
                </c:pt>
                <c:pt idx="91346">
                  <c:v>1027231262</c:v>
                </c:pt>
                <c:pt idx="91347">
                  <c:v>1027242507</c:v>
                </c:pt>
                <c:pt idx="91348">
                  <c:v>1027253753</c:v>
                </c:pt>
                <c:pt idx="91349">
                  <c:v>1027264998</c:v>
                </c:pt>
                <c:pt idx="91350">
                  <c:v>1027276244</c:v>
                </c:pt>
                <c:pt idx="91351">
                  <c:v>1027287489</c:v>
                </c:pt>
                <c:pt idx="91352">
                  <c:v>1027298735</c:v>
                </c:pt>
                <c:pt idx="91353">
                  <c:v>1027309980</c:v>
                </c:pt>
                <c:pt idx="91354">
                  <c:v>1027321226</c:v>
                </c:pt>
                <c:pt idx="91355">
                  <c:v>1027332471</c:v>
                </c:pt>
                <c:pt idx="91356">
                  <c:v>1027343717</c:v>
                </c:pt>
                <c:pt idx="91357">
                  <c:v>1027354962</c:v>
                </c:pt>
                <c:pt idx="91358">
                  <c:v>1027366208</c:v>
                </c:pt>
                <c:pt idx="91359">
                  <c:v>1027377453</c:v>
                </c:pt>
                <c:pt idx="91360">
                  <c:v>1027388699</c:v>
                </c:pt>
                <c:pt idx="91361">
                  <c:v>1027399944</c:v>
                </c:pt>
                <c:pt idx="91362">
                  <c:v>1027411190</c:v>
                </c:pt>
                <c:pt idx="91363">
                  <c:v>1027422435</c:v>
                </c:pt>
                <c:pt idx="91364">
                  <c:v>1027433681</c:v>
                </c:pt>
                <c:pt idx="91365">
                  <c:v>1027444926</c:v>
                </c:pt>
                <c:pt idx="91366">
                  <c:v>1027456172</c:v>
                </c:pt>
                <c:pt idx="91367">
                  <c:v>1027467417</c:v>
                </c:pt>
                <c:pt idx="91368">
                  <c:v>1027478663</c:v>
                </c:pt>
                <c:pt idx="91369">
                  <c:v>1027489908</c:v>
                </c:pt>
                <c:pt idx="91370">
                  <c:v>1027501154</c:v>
                </c:pt>
                <c:pt idx="91371">
                  <c:v>1027512399</c:v>
                </c:pt>
                <c:pt idx="91372">
                  <c:v>1027523645</c:v>
                </c:pt>
                <c:pt idx="91373">
                  <c:v>1027534890</c:v>
                </c:pt>
                <c:pt idx="91374">
                  <c:v>1027546136</c:v>
                </c:pt>
                <c:pt idx="91375">
                  <c:v>1027557381</c:v>
                </c:pt>
                <c:pt idx="91376">
                  <c:v>1027568627</c:v>
                </c:pt>
                <c:pt idx="91377">
                  <c:v>1027579872</c:v>
                </c:pt>
                <c:pt idx="91378">
                  <c:v>1027591118</c:v>
                </c:pt>
                <c:pt idx="91379">
                  <c:v>1027602363</c:v>
                </c:pt>
                <c:pt idx="91380">
                  <c:v>1027613609</c:v>
                </c:pt>
                <c:pt idx="91381">
                  <c:v>1027624854</c:v>
                </c:pt>
                <c:pt idx="91382">
                  <c:v>1027636100</c:v>
                </c:pt>
                <c:pt idx="91383">
                  <c:v>1027647345</c:v>
                </c:pt>
                <c:pt idx="91384">
                  <c:v>1027658591</c:v>
                </c:pt>
                <c:pt idx="91385">
                  <c:v>1027669836</c:v>
                </c:pt>
                <c:pt idx="91386">
                  <c:v>1027681082</c:v>
                </c:pt>
                <c:pt idx="91387">
                  <c:v>1027692327</c:v>
                </c:pt>
                <c:pt idx="91388">
                  <c:v>1027703573</c:v>
                </c:pt>
                <c:pt idx="91389">
                  <c:v>1027714818</c:v>
                </c:pt>
                <c:pt idx="91390">
                  <c:v>1027726064</c:v>
                </c:pt>
                <c:pt idx="91391">
                  <c:v>1027737309</c:v>
                </c:pt>
                <c:pt idx="91392">
                  <c:v>1027748555</c:v>
                </c:pt>
                <c:pt idx="91393">
                  <c:v>1027759800</c:v>
                </c:pt>
                <c:pt idx="91394">
                  <c:v>1027771046</c:v>
                </c:pt>
                <c:pt idx="91395">
                  <c:v>1027782291</c:v>
                </c:pt>
                <c:pt idx="91396">
                  <c:v>1027793537</c:v>
                </c:pt>
                <c:pt idx="91397">
                  <c:v>1027804782</c:v>
                </c:pt>
                <c:pt idx="91398">
                  <c:v>1027816028</c:v>
                </c:pt>
                <c:pt idx="91399">
                  <c:v>1027827273</c:v>
                </c:pt>
                <c:pt idx="91400">
                  <c:v>1027838519</c:v>
                </c:pt>
                <c:pt idx="91401">
                  <c:v>1027849764</c:v>
                </c:pt>
                <c:pt idx="91402">
                  <c:v>1027861010</c:v>
                </c:pt>
                <c:pt idx="91403">
                  <c:v>1027872255</c:v>
                </c:pt>
                <c:pt idx="91404">
                  <c:v>1027883501</c:v>
                </c:pt>
                <c:pt idx="91405">
                  <c:v>1027894746</c:v>
                </c:pt>
                <c:pt idx="91406">
                  <c:v>1027905992</c:v>
                </c:pt>
                <c:pt idx="91407">
                  <c:v>1027917237</c:v>
                </c:pt>
                <c:pt idx="91408">
                  <c:v>1027928483</c:v>
                </c:pt>
                <c:pt idx="91409">
                  <c:v>1027939728</c:v>
                </c:pt>
                <c:pt idx="91410">
                  <c:v>1027950974</c:v>
                </c:pt>
                <c:pt idx="91411">
                  <c:v>1027962219</c:v>
                </c:pt>
                <c:pt idx="91412">
                  <c:v>1027973465</c:v>
                </c:pt>
                <c:pt idx="91413">
                  <c:v>1027984710</c:v>
                </c:pt>
                <c:pt idx="91414">
                  <c:v>1027995956</c:v>
                </c:pt>
                <c:pt idx="91415">
                  <c:v>1028007201</c:v>
                </c:pt>
                <c:pt idx="91416">
                  <c:v>1028018447</c:v>
                </c:pt>
                <c:pt idx="91417">
                  <c:v>1028029692</c:v>
                </c:pt>
                <c:pt idx="91418">
                  <c:v>1028040938</c:v>
                </c:pt>
                <c:pt idx="91419">
                  <c:v>1028052183</c:v>
                </c:pt>
                <c:pt idx="91420">
                  <c:v>1028063429</c:v>
                </c:pt>
                <c:pt idx="91421">
                  <c:v>1028074674</c:v>
                </c:pt>
                <c:pt idx="91422">
                  <c:v>1028085920</c:v>
                </c:pt>
                <c:pt idx="91423">
                  <c:v>1028097165</c:v>
                </c:pt>
                <c:pt idx="91424">
                  <c:v>1028108411</c:v>
                </c:pt>
                <c:pt idx="91425">
                  <c:v>1028119656</c:v>
                </c:pt>
                <c:pt idx="91426">
                  <c:v>1028130902</c:v>
                </c:pt>
                <c:pt idx="91427">
                  <c:v>1028142147</c:v>
                </c:pt>
                <c:pt idx="91428">
                  <c:v>1028153393</c:v>
                </c:pt>
                <c:pt idx="91429">
                  <c:v>1028164638</c:v>
                </c:pt>
                <c:pt idx="91430">
                  <c:v>1028175884</c:v>
                </c:pt>
                <c:pt idx="91431">
                  <c:v>1028187129</c:v>
                </c:pt>
                <c:pt idx="91432">
                  <c:v>1028198375</c:v>
                </c:pt>
                <c:pt idx="91433">
                  <c:v>1028209620</c:v>
                </c:pt>
                <c:pt idx="91434">
                  <c:v>1028220866</c:v>
                </c:pt>
                <c:pt idx="91435">
                  <c:v>1028232111</c:v>
                </c:pt>
                <c:pt idx="91436">
                  <c:v>1028243357</c:v>
                </c:pt>
                <c:pt idx="91437">
                  <c:v>1028254602</c:v>
                </c:pt>
                <c:pt idx="91438">
                  <c:v>1028265848</c:v>
                </c:pt>
                <c:pt idx="91439">
                  <c:v>1028277093</c:v>
                </c:pt>
                <c:pt idx="91440">
                  <c:v>1028288339</c:v>
                </c:pt>
                <c:pt idx="91441">
                  <c:v>1028299584</c:v>
                </c:pt>
                <c:pt idx="91442">
                  <c:v>1028310830</c:v>
                </c:pt>
                <c:pt idx="91443">
                  <c:v>1028322075</c:v>
                </c:pt>
                <c:pt idx="91444">
                  <c:v>1028333321</c:v>
                </c:pt>
                <c:pt idx="91445">
                  <c:v>1028344566</c:v>
                </c:pt>
                <c:pt idx="91446">
                  <c:v>1028355812</c:v>
                </c:pt>
                <c:pt idx="91447">
                  <c:v>1028367057</c:v>
                </c:pt>
                <c:pt idx="91448">
                  <c:v>1028378303</c:v>
                </c:pt>
                <c:pt idx="91449">
                  <c:v>1028389548</c:v>
                </c:pt>
                <c:pt idx="91450">
                  <c:v>1028400794</c:v>
                </c:pt>
                <c:pt idx="91451">
                  <c:v>1028412039</c:v>
                </c:pt>
                <c:pt idx="91452">
                  <c:v>1028423285</c:v>
                </c:pt>
                <c:pt idx="91453">
                  <c:v>1028434530</c:v>
                </c:pt>
                <c:pt idx="91454">
                  <c:v>1028445776</c:v>
                </c:pt>
                <c:pt idx="91455">
                  <c:v>1028457021</c:v>
                </c:pt>
                <c:pt idx="91456">
                  <c:v>1028468267</c:v>
                </c:pt>
                <c:pt idx="91457">
                  <c:v>1028479512</c:v>
                </c:pt>
                <c:pt idx="91458">
                  <c:v>1028490758</c:v>
                </c:pt>
                <c:pt idx="91459">
                  <c:v>1028502003</c:v>
                </c:pt>
                <c:pt idx="91460">
                  <c:v>1028513249</c:v>
                </c:pt>
                <c:pt idx="91461">
                  <c:v>1028524494</c:v>
                </c:pt>
                <c:pt idx="91462">
                  <c:v>1028535740</c:v>
                </c:pt>
                <c:pt idx="91463">
                  <c:v>1028546985</c:v>
                </c:pt>
                <c:pt idx="91464">
                  <c:v>1028558231</c:v>
                </c:pt>
                <c:pt idx="91465">
                  <c:v>1028569476</c:v>
                </c:pt>
                <c:pt idx="91466">
                  <c:v>1028580722</c:v>
                </c:pt>
                <c:pt idx="91467">
                  <c:v>1028591967</c:v>
                </c:pt>
                <c:pt idx="91468">
                  <c:v>1028603213</c:v>
                </c:pt>
                <c:pt idx="91469">
                  <c:v>1028614458</c:v>
                </c:pt>
                <c:pt idx="91470">
                  <c:v>1028625704</c:v>
                </c:pt>
                <c:pt idx="91471">
                  <c:v>1028636949</c:v>
                </c:pt>
                <c:pt idx="91472">
                  <c:v>1028648195</c:v>
                </c:pt>
                <c:pt idx="91473">
                  <c:v>1028659440</c:v>
                </c:pt>
                <c:pt idx="91474">
                  <c:v>1028670686</c:v>
                </c:pt>
                <c:pt idx="91475">
                  <c:v>1028681931</c:v>
                </c:pt>
                <c:pt idx="91476">
                  <c:v>1028693177</c:v>
                </c:pt>
                <c:pt idx="91477">
                  <c:v>1028704422</c:v>
                </c:pt>
                <c:pt idx="91478">
                  <c:v>1028715668</c:v>
                </c:pt>
                <c:pt idx="91479">
                  <c:v>1028726913</c:v>
                </c:pt>
                <c:pt idx="91480">
                  <c:v>1028738159</c:v>
                </c:pt>
                <c:pt idx="91481">
                  <c:v>1028749404</c:v>
                </c:pt>
                <c:pt idx="91482">
                  <c:v>1028760650</c:v>
                </c:pt>
                <c:pt idx="91483">
                  <c:v>1028771895</c:v>
                </c:pt>
                <c:pt idx="91484">
                  <c:v>1028783141</c:v>
                </c:pt>
                <c:pt idx="91485">
                  <c:v>1028794386</c:v>
                </c:pt>
                <c:pt idx="91486">
                  <c:v>1028805632</c:v>
                </c:pt>
                <c:pt idx="91487">
                  <c:v>1028816877</c:v>
                </c:pt>
                <c:pt idx="91488">
                  <c:v>1028828123</c:v>
                </c:pt>
                <c:pt idx="91489">
                  <c:v>1028839368</c:v>
                </c:pt>
                <c:pt idx="91490">
                  <c:v>1028850614</c:v>
                </c:pt>
                <c:pt idx="91491">
                  <c:v>1028861859</c:v>
                </c:pt>
                <c:pt idx="91492">
                  <c:v>1028873105</c:v>
                </c:pt>
                <c:pt idx="91493">
                  <c:v>1028884350</c:v>
                </c:pt>
                <c:pt idx="91494">
                  <c:v>1028895596</c:v>
                </c:pt>
                <c:pt idx="91495">
                  <c:v>1028906841</c:v>
                </c:pt>
                <c:pt idx="91496">
                  <c:v>1028918087</c:v>
                </c:pt>
                <c:pt idx="91497">
                  <c:v>1028929332</c:v>
                </c:pt>
                <c:pt idx="91498">
                  <c:v>1028940578</c:v>
                </c:pt>
                <c:pt idx="91499">
                  <c:v>1028951823</c:v>
                </c:pt>
                <c:pt idx="91500">
                  <c:v>1028963069</c:v>
                </c:pt>
                <c:pt idx="91501">
                  <c:v>1028974314</c:v>
                </c:pt>
                <c:pt idx="91502">
                  <c:v>1028985560</c:v>
                </c:pt>
                <c:pt idx="91503">
                  <c:v>1028996805</c:v>
                </c:pt>
                <c:pt idx="91504">
                  <c:v>1029008051</c:v>
                </c:pt>
                <c:pt idx="91505">
                  <c:v>1029019296</c:v>
                </c:pt>
                <c:pt idx="91506">
                  <c:v>1029030542</c:v>
                </c:pt>
                <c:pt idx="91507">
                  <c:v>1029041787</c:v>
                </c:pt>
                <c:pt idx="91508">
                  <c:v>1029053033</c:v>
                </c:pt>
                <c:pt idx="91509">
                  <c:v>1029064278</c:v>
                </c:pt>
                <c:pt idx="91510">
                  <c:v>1029075524</c:v>
                </c:pt>
                <c:pt idx="91511">
                  <c:v>1029086769</c:v>
                </c:pt>
                <c:pt idx="91512">
                  <c:v>1029098015</c:v>
                </c:pt>
                <c:pt idx="91513">
                  <c:v>1029109260</c:v>
                </c:pt>
                <c:pt idx="91514">
                  <c:v>1029120506</c:v>
                </c:pt>
                <c:pt idx="91515">
                  <c:v>1029131751</c:v>
                </c:pt>
                <c:pt idx="91516">
                  <c:v>1029142997</c:v>
                </c:pt>
                <c:pt idx="91517">
                  <c:v>1029154242</c:v>
                </c:pt>
                <c:pt idx="91518">
                  <c:v>1029165488</c:v>
                </c:pt>
                <c:pt idx="91519">
                  <c:v>1029176733</c:v>
                </c:pt>
                <c:pt idx="91520">
                  <c:v>1029187979</c:v>
                </c:pt>
                <c:pt idx="91521">
                  <c:v>1029199224</c:v>
                </c:pt>
                <c:pt idx="91522">
                  <c:v>1029210470</c:v>
                </c:pt>
                <c:pt idx="91523">
                  <c:v>1029221715</c:v>
                </c:pt>
                <c:pt idx="91524">
                  <c:v>1029232961</c:v>
                </c:pt>
                <c:pt idx="91525">
                  <c:v>1029244206</c:v>
                </c:pt>
                <c:pt idx="91526">
                  <c:v>1029255452</c:v>
                </c:pt>
                <c:pt idx="91527">
                  <c:v>1029266697</c:v>
                </c:pt>
                <c:pt idx="91528">
                  <c:v>1029277943</c:v>
                </c:pt>
                <c:pt idx="91529">
                  <c:v>1029289188</c:v>
                </c:pt>
                <c:pt idx="91530">
                  <c:v>1029300434</c:v>
                </c:pt>
                <c:pt idx="91531">
                  <c:v>1029311679</c:v>
                </c:pt>
                <c:pt idx="91532">
                  <c:v>1029322925</c:v>
                </c:pt>
                <c:pt idx="91533">
                  <c:v>1029334170</c:v>
                </c:pt>
                <c:pt idx="91534">
                  <c:v>1029345416</c:v>
                </c:pt>
                <c:pt idx="91535">
                  <c:v>1029356661</c:v>
                </c:pt>
                <c:pt idx="91536">
                  <c:v>1029367907</c:v>
                </c:pt>
                <c:pt idx="91537">
                  <c:v>1029379152</c:v>
                </c:pt>
                <c:pt idx="91538">
                  <c:v>1029390398</c:v>
                </c:pt>
                <c:pt idx="91539">
                  <c:v>1029401643</c:v>
                </c:pt>
                <c:pt idx="91540">
                  <c:v>1029412889</c:v>
                </c:pt>
                <c:pt idx="91541">
                  <c:v>1029424134</c:v>
                </c:pt>
                <c:pt idx="91542">
                  <c:v>1029435380</c:v>
                </c:pt>
                <c:pt idx="91543">
                  <c:v>1029446625</c:v>
                </c:pt>
                <c:pt idx="91544">
                  <c:v>1029457871</c:v>
                </c:pt>
                <c:pt idx="91545">
                  <c:v>1029469116</c:v>
                </c:pt>
                <c:pt idx="91546">
                  <c:v>1029480362</c:v>
                </c:pt>
                <c:pt idx="91547">
                  <c:v>1029491607</c:v>
                </c:pt>
                <c:pt idx="91548">
                  <c:v>1029502853</c:v>
                </c:pt>
                <c:pt idx="91549">
                  <c:v>1029514098</c:v>
                </c:pt>
                <c:pt idx="91550">
                  <c:v>1029525344</c:v>
                </c:pt>
                <c:pt idx="91551">
                  <c:v>1029536589</c:v>
                </c:pt>
                <c:pt idx="91552">
                  <c:v>1029547835</c:v>
                </c:pt>
                <c:pt idx="91553">
                  <c:v>1029559080</c:v>
                </c:pt>
                <c:pt idx="91554">
                  <c:v>1029570326</c:v>
                </c:pt>
                <c:pt idx="91555">
                  <c:v>1029581571</c:v>
                </c:pt>
                <c:pt idx="91556">
                  <c:v>1029592817</c:v>
                </c:pt>
                <c:pt idx="91557">
                  <c:v>1029604062</c:v>
                </c:pt>
                <c:pt idx="91558">
                  <c:v>1029615308</c:v>
                </c:pt>
                <c:pt idx="91559">
                  <c:v>1029626553</c:v>
                </c:pt>
                <c:pt idx="91560">
                  <c:v>1029637799</c:v>
                </c:pt>
                <c:pt idx="91561">
                  <c:v>1029649044</c:v>
                </c:pt>
                <c:pt idx="91562">
                  <c:v>1029660290</c:v>
                </c:pt>
                <c:pt idx="91563">
                  <c:v>1029671535</c:v>
                </c:pt>
                <c:pt idx="91564">
                  <c:v>1029682781</c:v>
                </c:pt>
                <c:pt idx="91565">
                  <c:v>1029694026</c:v>
                </c:pt>
                <c:pt idx="91566">
                  <c:v>1029705272</c:v>
                </c:pt>
                <c:pt idx="91567">
                  <c:v>1029716517</c:v>
                </c:pt>
                <c:pt idx="91568">
                  <c:v>1029727763</c:v>
                </c:pt>
                <c:pt idx="91569">
                  <c:v>1029739008</c:v>
                </c:pt>
                <c:pt idx="91570">
                  <c:v>1029750254</c:v>
                </c:pt>
                <c:pt idx="91571">
                  <c:v>1029761499</c:v>
                </c:pt>
                <c:pt idx="91572">
                  <c:v>1029772745</c:v>
                </c:pt>
                <c:pt idx="91573">
                  <c:v>1029783990</c:v>
                </c:pt>
                <c:pt idx="91574">
                  <c:v>1029795236</c:v>
                </c:pt>
                <c:pt idx="91575">
                  <c:v>1029806481</c:v>
                </c:pt>
                <c:pt idx="91576">
                  <c:v>1029817727</c:v>
                </c:pt>
                <c:pt idx="91577">
                  <c:v>1029828972</c:v>
                </c:pt>
                <c:pt idx="91578">
                  <c:v>1029840218</c:v>
                </c:pt>
                <c:pt idx="91579">
                  <c:v>1029851463</c:v>
                </c:pt>
                <c:pt idx="91580">
                  <c:v>1029862708</c:v>
                </c:pt>
                <c:pt idx="91581">
                  <c:v>1029873954</c:v>
                </c:pt>
                <c:pt idx="91582">
                  <c:v>1029885199</c:v>
                </c:pt>
                <c:pt idx="91583">
                  <c:v>1029896445</c:v>
                </c:pt>
                <c:pt idx="91584">
                  <c:v>1029907690</c:v>
                </c:pt>
                <c:pt idx="91585">
                  <c:v>1029918936</c:v>
                </c:pt>
                <c:pt idx="91586">
                  <c:v>1029930181</c:v>
                </c:pt>
                <c:pt idx="91587">
                  <c:v>1029941427</c:v>
                </c:pt>
                <c:pt idx="91588">
                  <c:v>1029952672</c:v>
                </c:pt>
                <c:pt idx="91589">
                  <c:v>1029963918</c:v>
                </c:pt>
                <c:pt idx="91590">
                  <c:v>1029975163</c:v>
                </c:pt>
                <c:pt idx="91591">
                  <c:v>1029986409</c:v>
                </c:pt>
                <c:pt idx="91592">
                  <c:v>1029997654</c:v>
                </c:pt>
                <c:pt idx="91593">
                  <c:v>1030008900</c:v>
                </c:pt>
                <c:pt idx="91594">
                  <c:v>1030020145</c:v>
                </c:pt>
                <c:pt idx="91595">
                  <c:v>1030031391</c:v>
                </c:pt>
                <c:pt idx="91596">
                  <c:v>1030042636</c:v>
                </c:pt>
                <c:pt idx="91597">
                  <c:v>1030053882</c:v>
                </c:pt>
                <c:pt idx="91598">
                  <c:v>1030065127</c:v>
                </c:pt>
                <c:pt idx="91599">
                  <c:v>1030076373</c:v>
                </c:pt>
                <c:pt idx="91600">
                  <c:v>1030087618</c:v>
                </c:pt>
                <c:pt idx="91601">
                  <c:v>1030098864</c:v>
                </c:pt>
                <c:pt idx="91602">
                  <c:v>1030110109</c:v>
                </c:pt>
                <c:pt idx="91603">
                  <c:v>1030121355</c:v>
                </c:pt>
                <c:pt idx="91604">
                  <c:v>1030132600</c:v>
                </c:pt>
                <c:pt idx="91605">
                  <c:v>1030143846</c:v>
                </c:pt>
                <c:pt idx="91606">
                  <c:v>1030155091</c:v>
                </c:pt>
                <c:pt idx="91607">
                  <c:v>1030166337</c:v>
                </c:pt>
                <c:pt idx="91608">
                  <c:v>1030177582</c:v>
                </c:pt>
                <c:pt idx="91609">
                  <c:v>1030188828</c:v>
                </c:pt>
                <c:pt idx="91610">
                  <c:v>1030200073</c:v>
                </c:pt>
                <c:pt idx="91611">
                  <c:v>1030211319</c:v>
                </c:pt>
                <c:pt idx="91612">
                  <c:v>1030222564</c:v>
                </c:pt>
                <c:pt idx="91613">
                  <c:v>1030233810</c:v>
                </c:pt>
                <c:pt idx="91614">
                  <c:v>1030245055</c:v>
                </c:pt>
                <c:pt idx="91615">
                  <c:v>1030256301</c:v>
                </c:pt>
                <c:pt idx="91616">
                  <c:v>1030267546</c:v>
                </c:pt>
                <c:pt idx="91617">
                  <c:v>1030278792</c:v>
                </c:pt>
                <c:pt idx="91618">
                  <c:v>1030290037</c:v>
                </c:pt>
                <c:pt idx="91619">
                  <c:v>1030301283</c:v>
                </c:pt>
                <c:pt idx="91620">
                  <c:v>1030312528</c:v>
                </c:pt>
                <c:pt idx="91621">
                  <c:v>1030323774</c:v>
                </c:pt>
                <c:pt idx="91622">
                  <c:v>1030335019</c:v>
                </c:pt>
                <c:pt idx="91623">
                  <c:v>1030346265</c:v>
                </c:pt>
                <c:pt idx="91624">
                  <c:v>1030357510</c:v>
                </c:pt>
                <c:pt idx="91625">
                  <c:v>1030368756</c:v>
                </c:pt>
                <c:pt idx="91626">
                  <c:v>1030380001</c:v>
                </c:pt>
                <c:pt idx="91627">
                  <c:v>1030391247</c:v>
                </c:pt>
                <c:pt idx="91628">
                  <c:v>1030402492</c:v>
                </c:pt>
                <c:pt idx="91629">
                  <c:v>1030413738</c:v>
                </c:pt>
                <c:pt idx="91630">
                  <c:v>1030424983</c:v>
                </c:pt>
                <c:pt idx="91631">
                  <c:v>1030436229</c:v>
                </c:pt>
                <c:pt idx="91632">
                  <c:v>1030447474</c:v>
                </c:pt>
                <c:pt idx="91633">
                  <c:v>1030458720</c:v>
                </c:pt>
                <c:pt idx="91634">
                  <c:v>1030469965</c:v>
                </c:pt>
                <c:pt idx="91635">
                  <c:v>1030481211</c:v>
                </c:pt>
                <c:pt idx="91636">
                  <c:v>1030492456</c:v>
                </c:pt>
                <c:pt idx="91637">
                  <c:v>1030503702</c:v>
                </c:pt>
                <c:pt idx="91638">
                  <c:v>1030514947</c:v>
                </c:pt>
                <c:pt idx="91639">
                  <c:v>1030526193</c:v>
                </c:pt>
                <c:pt idx="91640">
                  <c:v>1030537438</c:v>
                </c:pt>
                <c:pt idx="91641">
                  <c:v>1030548684</c:v>
                </c:pt>
                <c:pt idx="91642">
                  <c:v>1030559929</c:v>
                </c:pt>
                <c:pt idx="91643">
                  <c:v>1030571175</c:v>
                </c:pt>
                <c:pt idx="91644">
                  <c:v>1030582420</c:v>
                </c:pt>
                <c:pt idx="91645">
                  <c:v>1030593666</c:v>
                </c:pt>
                <c:pt idx="91646">
                  <c:v>1030604911</c:v>
                </c:pt>
                <c:pt idx="91647">
                  <c:v>1030616157</c:v>
                </c:pt>
                <c:pt idx="91648">
                  <c:v>1030627402</c:v>
                </c:pt>
                <c:pt idx="91649">
                  <c:v>1030638648</c:v>
                </c:pt>
                <c:pt idx="91650">
                  <c:v>1030649893</c:v>
                </c:pt>
                <c:pt idx="91651">
                  <c:v>1030661139</c:v>
                </c:pt>
                <c:pt idx="91652">
                  <c:v>1030672384</c:v>
                </c:pt>
                <c:pt idx="91653">
                  <c:v>1030683630</c:v>
                </c:pt>
                <c:pt idx="91654">
                  <c:v>1030694875</c:v>
                </c:pt>
                <c:pt idx="91655">
                  <c:v>1030706121</c:v>
                </c:pt>
                <c:pt idx="91656">
                  <c:v>1030717366</c:v>
                </c:pt>
                <c:pt idx="91657">
                  <c:v>1030728612</c:v>
                </c:pt>
                <c:pt idx="91658">
                  <c:v>1030739857</c:v>
                </c:pt>
                <c:pt idx="91659">
                  <c:v>1030751103</c:v>
                </c:pt>
                <c:pt idx="91660">
                  <c:v>1030762348</c:v>
                </c:pt>
                <c:pt idx="91661">
                  <c:v>1030773594</c:v>
                </c:pt>
                <c:pt idx="91662">
                  <c:v>1030784839</c:v>
                </c:pt>
                <c:pt idx="91663">
                  <c:v>1030796085</c:v>
                </c:pt>
                <c:pt idx="91664">
                  <c:v>1030807330</c:v>
                </c:pt>
                <c:pt idx="91665">
                  <c:v>1030818576</c:v>
                </c:pt>
                <c:pt idx="91666">
                  <c:v>1030829821</c:v>
                </c:pt>
                <c:pt idx="91667">
                  <c:v>1030841067</c:v>
                </c:pt>
                <c:pt idx="91668">
                  <c:v>1030852312</c:v>
                </c:pt>
                <c:pt idx="91669">
                  <c:v>1030863558</c:v>
                </c:pt>
                <c:pt idx="91670">
                  <c:v>1030874803</c:v>
                </c:pt>
                <c:pt idx="91671">
                  <c:v>1030886049</c:v>
                </c:pt>
                <c:pt idx="91672">
                  <c:v>1030897294</c:v>
                </c:pt>
                <c:pt idx="91673">
                  <c:v>1030908540</c:v>
                </c:pt>
                <c:pt idx="91674">
                  <c:v>1030919785</c:v>
                </c:pt>
                <c:pt idx="91675">
                  <c:v>1030931031</c:v>
                </c:pt>
                <c:pt idx="91676">
                  <c:v>1030942276</c:v>
                </c:pt>
                <c:pt idx="91677">
                  <c:v>1030953522</c:v>
                </c:pt>
                <c:pt idx="91678">
                  <c:v>1030964767</c:v>
                </c:pt>
                <c:pt idx="91679">
                  <c:v>1030976013</c:v>
                </c:pt>
                <c:pt idx="91680">
                  <c:v>1030987258</c:v>
                </c:pt>
                <c:pt idx="91681">
                  <c:v>1030998504</c:v>
                </c:pt>
                <c:pt idx="91682">
                  <c:v>1031009749</c:v>
                </c:pt>
                <c:pt idx="91683">
                  <c:v>1031020995</c:v>
                </c:pt>
                <c:pt idx="91684">
                  <c:v>1031032240</c:v>
                </c:pt>
                <c:pt idx="91685">
                  <c:v>1031043486</c:v>
                </c:pt>
                <c:pt idx="91686">
                  <c:v>1031054731</c:v>
                </c:pt>
                <c:pt idx="91687">
                  <c:v>1031065977</c:v>
                </c:pt>
                <c:pt idx="91688">
                  <c:v>1031077222</c:v>
                </c:pt>
                <c:pt idx="91689">
                  <c:v>1031088468</c:v>
                </c:pt>
                <c:pt idx="91690">
                  <c:v>1031099713</c:v>
                </c:pt>
                <c:pt idx="91691">
                  <c:v>1031110959</c:v>
                </c:pt>
                <c:pt idx="91692">
                  <c:v>1031122204</c:v>
                </c:pt>
                <c:pt idx="91693">
                  <c:v>1031133450</c:v>
                </c:pt>
                <c:pt idx="91694">
                  <c:v>1031144695</c:v>
                </c:pt>
                <c:pt idx="91695">
                  <c:v>1031155941</c:v>
                </c:pt>
                <c:pt idx="91696">
                  <c:v>1031167186</c:v>
                </c:pt>
                <c:pt idx="91697">
                  <c:v>1031178432</c:v>
                </c:pt>
                <c:pt idx="91698">
                  <c:v>1031189677</c:v>
                </c:pt>
                <c:pt idx="91699">
                  <c:v>1031200923</c:v>
                </c:pt>
                <c:pt idx="91700">
                  <c:v>1031212168</c:v>
                </c:pt>
                <c:pt idx="91701">
                  <c:v>1031223414</c:v>
                </c:pt>
                <c:pt idx="91702">
                  <c:v>1031234659</c:v>
                </c:pt>
                <c:pt idx="91703">
                  <c:v>1031245905</c:v>
                </c:pt>
                <c:pt idx="91704">
                  <c:v>1031257150</c:v>
                </c:pt>
                <c:pt idx="91705">
                  <c:v>1031268396</c:v>
                </c:pt>
                <c:pt idx="91706">
                  <c:v>1031279641</c:v>
                </c:pt>
                <c:pt idx="91707">
                  <c:v>1031290887</c:v>
                </c:pt>
                <c:pt idx="91708">
                  <c:v>1031302132</c:v>
                </c:pt>
                <c:pt idx="91709">
                  <c:v>1031313378</c:v>
                </c:pt>
                <c:pt idx="91710">
                  <c:v>1031324623</c:v>
                </c:pt>
                <c:pt idx="91711">
                  <c:v>1031335869</c:v>
                </c:pt>
                <c:pt idx="91712">
                  <c:v>1031347114</c:v>
                </c:pt>
                <c:pt idx="91713">
                  <c:v>1031358360</c:v>
                </c:pt>
                <c:pt idx="91714">
                  <c:v>1031369605</c:v>
                </c:pt>
                <c:pt idx="91715">
                  <c:v>1031380851</c:v>
                </c:pt>
                <c:pt idx="91716">
                  <c:v>1031392096</c:v>
                </c:pt>
                <c:pt idx="91717">
                  <c:v>1031403342</c:v>
                </c:pt>
                <c:pt idx="91718">
                  <c:v>1031414587</c:v>
                </c:pt>
                <c:pt idx="91719">
                  <c:v>1031425833</c:v>
                </c:pt>
                <c:pt idx="91720">
                  <c:v>1031437078</c:v>
                </c:pt>
                <c:pt idx="91721">
                  <c:v>1031448324</c:v>
                </c:pt>
                <c:pt idx="91722">
                  <c:v>1031459569</c:v>
                </c:pt>
                <c:pt idx="91723">
                  <c:v>1031470815</c:v>
                </c:pt>
                <c:pt idx="91724">
                  <c:v>1031482060</c:v>
                </c:pt>
                <c:pt idx="91725">
                  <c:v>1031493306</c:v>
                </c:pt>
                <c:pt idx="91726">
                  <c:v>1031504551</c:v>
                </c:pt>
                <c:pt idx="91727">
                  <c:v>1031515797</c:v>
                </c:pt>
                <c:pt idx="91728">
                  <c:v>1031527042</c:v>
                </c:pt>
                <c:pt idx="91729">
                  <c:v>1031538288</c:v>
                </c:pt>
                <c:pt idx="91730">
                  <c:v>1031549533</c:v>
                </c:pt>
                <c:pt idx="91731">
                  <c:v>1031560779</c:v>
                </c:pt>
                <c:pt idx="91732">
                  <c:v>1031572024</c:v>
                </c:pt>
                <c:pt idx="91733">
                  <c:v>1031583270</c:v>
                </c:pt>
                <c:pt idx="91734">
                  <c:v>1031594515</c:v>
                </c:pt>
                <c:pt idx="91735">
                  <c:v>1031605761</c:v>
                </c:pt>
                <c:pt idx="91736">
                  <c:v>1031617006</c:v>
                </c:pt>
                <c:pt idx="91737">
                  <c:v>1031628252</c:v>
                </c:pt>
                <c:pt idx="91738">
                  <c:v>1031639497</c:v>
                </c:pt>
                <c:pt idx="91739">
                  <c:v>1031650743</c:v>
                </c:pt>
                <c:pt idx="91740">
                  <c:v>1031661988</c:v>
                </c:pt>
                <c:pt idx="91741">
                  <c:v>1031673234</c:v>
                </c:pt>
                <c:pt idx="91742">
                  <c:v>1031684479</c:v>
                </c:pt>
                <c:pt idx="91743">
                  <c:v>1031695725</c:v>
                </c:pt>
                <c:pt idx="91744">
                  <c:v>1031706970</c:v>
                </c:pt>
                <c:pt idx="91745">
                  <c:v>1031718216</c:v>
                </c:pt>
                <c:pt idx="91746">
                  <c:v>1031729461</c:v>
                </c:pt>
                <c:pt idx="91747">
                  <c:v>1031740707</c:v>
                </c:pt>
                <c:pt idx="91748">
                  <c:v>1031751952</c:v>
                </c:pt>
                <c:pt idx="91749">
                  <c:v>1031763198</c:v>
                </c:pt>
                <c:pt idx="91750">
                  <c:v>1031774443</c:v>
                </c:pt>
                <c:pt idx="91751">
                  <c:v>1031785689</c:v>
                </c:pt>
                <c:pt idx="91752">
                  <c:v>1031796934</c:v>
                </c:pt>
                <c:pt idx="91753">
                  <c:v>1031808180</c:v>
                </c:pt>
                <c:pt idx="91754">
                  <c:v>1031819425</c:v>
                </c:pt>
                <c:pt idx="91755">
                  <c:v>1031830671</c:v>
                </c:pt>
                <c:pt idx="91756">
                  <c:v>1031841916</c:v>
                </c:pt>
                <c:pt idx="91757">
                  <c:v>1031853162</c:v>
                </c:pt>
                <c:pt idx="91758">
                  <c:v>1031864407</c:v>
                </c:pt>
                <c:pt idx="91759">
                  <c:v>1031875653</c:v>
                </c:pt>
                <c:pt idx="91760">
                  <c:v>1031886898</c:v>
                </c:pt>
                <c:pt idx="91761">
                  <c:v>1031898144</c:v>
                </c:pt>
                <c:pt idx="91762">
                  <c:v>1031909389</c:v>
                </c:pt>
                <c:pt idx="91763">
                  <c:v>1031920635</c:v>
                </c:pt>
                <c:pt idx="91764">
                  <c:v>1031931880</c:v>
                </c:pt>
                <c:pt idx="91765">
                  <c:v>1031943126</c:v>
                </c:pt>
                <c:pt idx="91766">
                  <c:v>1031954371</c:v>
                </c:pt>
                <c:pt idx="91767">
                  <c:v>1031965617</c:v>
                </c:pt>
                <c:pt idx="91768">
                  <c:v>1031976862</c:v>
                </c:pt>
                <c:pt idx="91769">
                  <c:v>1031988108</c:v>
                </c:pt>
                <c:pt idx="91770">
                  <c:v>1031999353</c:v>
                </c:pt>
                <c:pt idx="91771">
                  <c:v>1032010599</c:v>
                </c:pt>
                <c:pt idx="91772">
                  <c:v>1032021844</c:v>
                </c:pt>
                <c:pt idx="91773">
                  <c:v>1032033090</c:v>
                </c:pt>
                <c:pt idx="91774">
                  <c:v>1032044335</c:v>
                </c:pt>
                <c:pt idx="91775">
                  <c:v>1032055581</c:v>
                </c:pt>
                <c:pt idx="91776">
                  <c:v>1032066826</c:v>
                </c:pt>
                <c:pt idx="91777">
                  <c:v>1032078072</c:v>
                </c:pt>
                <c:pt idx="91778">
                  <c:v>1032089317</c:v>
                </c:pt>
                <c:pt idx="91779">
                  <c:v>1032100563</c:v>
                </c:pt>
                <c:pt idx="91780">
                  <c:v>1032111808</c:v>
                </c:pt>
                <c:pt idx="91781">
                  <c:v>1032123054</c:v>
                </c:pt>
                <c:pt idx="91782">
                  <c:v>1032134299</c:v>
                </c:pt>
                <c:pt idx="91783">
                  <c:v>1032145545</c:v>
                </c:pt>
                <c:pt idx="91784">
                  <c:v>1032156790</c:v>
                </c:pt>
                <c:pt idx="91785">
                  <c:v>1032168036</c:v>
                </c:pt>
                <c:pt idx="91786">
                  <c:v>1032179281</c:v>
                </c:pt>
                <c:pt idx="91787">
                  <c:v>1032190527</c:v>
                </c:pt>
                <c:pt idx="91788">
                  <c:v>1032201772</c:v>
                </c:pt>
                <c:pt idx="91789">
                  <c:v>1032213018</c:v>
                </c:pt>
                <c:pt idx="91790">
                  <c:v>1032224263</c:v>
                </c:pt>
                <c:pt idx="91791">
                  <c:v>1032235509</c:v>
                </c:pt>
                <c:pt idx="91792">
                  <c:v>1032246754</c:v>
                </c:pt>
                <c:pt idx="91793">
                  <c:v>1032258000</c:v>
                </c:pt>
                <c:pt idx="91794">
                  <c:v>1032269245</c:v>
                </c:pt>
                <c:pt idx="91795">
                  <c:v>1032280491</c:v>
                </c:pt>
                <c:pt idx="91796">
                  <c:v>1032291736</c:v>
                </c:pt>
                <c:pt idx="91797">
                  <c:v>1032302982</c:v>
                </c:pt>
                <c:pt idx="91798">
                  <c:v>1032314227</c:v>
                </c:pt>
                <c:pt idx="91799">
                  <c:v>1032325473</c:v>
                </c:pt>
                <c:pt idx="91800">
                  <c:v>1032336718</c:v>
                </c:pt>
                <c:pt idx="91801">
                  <c:v>1032347964</c:v>
                </c:pt>
                <c:pt idx="91802">
                  <c:v>1032359209</c:v>
                </c:pt>
                <c:pt idx="91803">
                  <c:v>1032370455</c:v>
                </c:pt>
                <c:pt idx="91804">
                  <c:v>1032381700</c:v>
                </c:pt>
                <c:pt idx="91805">
                  <c:v>1032392946</c:v>
                </c:pt>
                <c:pt idx="91806">
                  <c:v>1032404191</c:v>
                </c:pt>
                <c:pt idx="91807">
                  <c:v>1032415437</c:v>
                </c:pt>
                <c:pt idx="91808">
                  <c:v>1032426682</c:v>
                </c:pt>
                <c:pt idx="91809">
                  <c:v>1032437928</c:v>
                </c:pt>
                <c:pt idx="91810">
                  <c:v>1032449173</c:v>
                </c:pt>
                <c:pt idx="91811">
                  <c:v>1032460419</c:v>
                </c:pt>
                <c:pt idx="91812">
                  <c:v>1032471664</c:v>
                </c:pt>
                <c:pt idx="91813">
                  <c:v>1032482910</c:v>
                </c:pt>
                <c:pt idx="91814">
                  <c:v>1032494155</c:v>
                </c:pt>
                <c:pt idx="91815">
                  <c:v>1032505401</c:v>
                </c:pt>
                <c:pt idx="91816">
                  <c:v>1032516646</c:v>
                </c:pt>
                <c:pt idx="91817">
                  <c:v>1032527892</c:v>
                </c:pt>
                <c:pt idx="91818">
                  <c:v>1032539137</c:v>
                </c:pt>
                <c:pt idx="91819">
                  <c:v>1032550383</c:v>
                </c:pt>
                <c:pt idx="91820">
                  <c:v>1032561628</c:v>
                </c:pt>
                <c:pt idx="91821">
                  <c:v>1032572874</c:v>
                </c:pt>
                <c:pt idx="91822">
                  <c:v>1032584119</c:v>
                </c:pt>
                <c:pt idx="91823">
                  <c:v>1032595365</c:v>
                </c:pt>
                <c:pt idx="91824">
                  <c:v>1032606610</c:v>
                </c:pt>
                <c:pt idx="91825">
                  <c:v>1032617856</c:v>
                </c:pt>
                <c:pt idx="91826">
                  <c:v>1032629101</c:v>
                </c:pt>
                <c:pt idx="91827">
                  <c:v>1032640347</c:v>
                </c:pt>
                <c:pt idx="91828">
                  <c:v>1032651592</c:v>
                </c:pt>
                <c:pt idx="91829">
                  <c:v>1032662838</c:v>
                </c:pt>
                <c:pt idx="91830">
                  <c:v>1032674083</c:v>
                </c:pt>
                <c:pt idx="91831">
                  <c:v>1032685329</c:v>
                </c:pt>
                <c:pt idx="91832">
                  <c:v>1032696574</c:v>
                </c:pt>
                <c:pt idx="91833">
                  <c:v>1032707819</c:v>
                </c:pt>
                <c:pt idx="91834">
                  <c:v>1032719065</c:v>
                </c:pt>
                <c:pt idx="91835">
                  <c:v>1032730310</c:v>
                </c:pt>
                <c:pt idx="91836">
                  <c:v>1032741556</c:v>
                </c:pt>
                <c:pt idx="91837">
                  <c:v>1032752801</c:v>
                </c:pt>
                <c:pt idx="91838">
                  <c:v>1032764047</c:v>
                </c:pt>
                <c:pt idx="91839">
                  <c:v>1032775292</c:v>
                </c:pt>
                <c:pt idx="91840">
                  <c:v>1032786538</c:v>
                </c:pt>
                <c:pt idx="91841">
                  <c:v>1032797783</c:v>
                </c:pt>
                <c:pt idx="91842">
                  <c:v>1032809029</c:v>
                </c:pt>
                <c:pt idx="91843">
                  <c:v>1032820274</c:v>
                </c:pt>
                <c:pt idx="91844">
                  <c:v>1032831520</c:v>
                </c:pt>
                <c:pt idx="91845">
                  <c:v>1032842765</c:v>
                </c:pt>
                <c:pt idx="91846">
                  <c:v>1032854011</c:v>
                </c:pt>
                <c:pt idx="91847">
                  <c:v>1032865256</c:v>
                </c:pt>
                <c:pt idx="91848">
                  <c:v>1032876502</c:v>
                </c:pt>
                <c:pt idx="91849">
                  <c:v>1032887747</c:v>
                </c:pt>
                <c:pt idx="91850">
                  <c:v>1032898993</c:v>
                </c:pt>
                <c:pt idx="91851">
                  <c:v>1032910238</c:v>
                </c:pt>
                <c:pt idx="91852">
                  <c:v>1032921484</c:v>
                </c:pt>
                <c:pt idx="91853">
                  <c:v>1032932729</c:v>
                </c:pt>
                <c:pt idx="91854">
                  <c:v>1032943975</c:v>
                </c:pt>
                <c:pt idx="91855">
                  <c:v>1032955220</c:v>
                </c:pt>
                <c:pt idx="91856">
                  <c:v>1032966466</c:v>
                </c:pt>
                <c:pt idx="91857">
                  <c:v>1032977711</c:v>
                </c:pt>
                <c:pt idx="91858">
                  <c:v>1032988957</c:v>
                </c:pt>
                <c:pt idx="91859">
                  <c:v>1033000202</c:v>
                </c:pt>
                <c:pt idx="91860">
                  <c:v>1033011448</c:v>
                </c:pt>
                <c:pt idx="91861">
                  <c:v>1033022693</c:v>
                </c:pt>
                <c:pt idx="91862">
                  <c:v>1033033939</c:v>
                </c:pt>
                <c:pt idx="91863">
                  <c:v>1033045184</c:v>
                </c:pt>
                <c:pt idx="91864">
                  <c:v>1033056430</c:v>
                </c:pt>
                <c:pt idx="91865">
                  <c:v>1033067675</c:v>
                </c:pt>
                <c:pt idx="91866">
                  <c:v>1033078921</c:v>
                </c:pt>
                <c:pt idx="91867">
                  <c:v>1033090166</c:v>
                </c:pt>
                <c:pt idx="91868">
                  <c:v>1033101412</c:v>
                </c:pt>
                <c:pt idx="91869">
                  <c:v>1033112657</c:v>
                </c:pt>
                <c:pt idx="91870">
                  <c:v>1033123903</c:v>
                </c:pt>
                <c:pt idx="91871">
                  <c:v>1033135148</c:v>
                </c:pt>
                <c:pt idx="91872">
                  <c:v>1033146394</c:v>
                </c:pt>
                <c:pt idx="91873">
                  <c:v>1033157639</c:v>
                </c:pt>
                <c:pt idx="91874">
                  <c:v>1033168885</c:v>
                </c:pt>
                <c:pt idx="91875">
                  <c:v>1033180130</c:v>
                </c:pt>
                <c:pt idx="91876">
                  <c:v>1033191376</c:v>
                </c:pt>
                <c:pt idx="91877">
                  <c:v>1033202621</c:v>
                </c:pt>
                <c:pt idx="91878">
                  <c:v>1033213867</c:v>
                </c:pt>
                <c:pt idx="91879">
                  <c:v>1033225112</c:v>
                </c:pt>
                <c:pt idx="91880">
                  <c:v>1033236358</c:v>
                </c:pt>
                <c:pt idx="91881">
                  <c:v>1033247603</c:v>
                </c:pt>
                <c:pt idx="91882">
                  <c:v>1033258849</c:v>
                </c:pt>
                <c:pt idx="91883">
                  <c:v>1033270094</c:v>
                </c:pt>
                <c:pt idx="91884">
                  <c:v>1033281340</c:v>
                </c:pt>
                <c:pt idx="91885">
                  <c:v>1033292585</c:v>
                </c:pt>
                <c:pt idx="91886">
                  <c:v>1033303831</c:v>
                </c:pt>
                <c:pt idx="91887">
                  <c:v>1033315076</c:v>
                </c:pt>
                <c:pt idx="91888">
                  <c:v>1033326322</c:v>
                </c:pt>
                <c:pt idx="91889">
                  <c:v>1033337567</c:v>
                </c:pt>
                <c:pt idx="91890">
                  <c:v>1033348813</c:v>
                </c:pt>
                <c:pt idx="91891">
                  <c:v>1033360058</c:v>
                </c:pt>
                <c:pt idx="91892">
                  <c:v>1033371304</c:v>
                </c:pt>
                <c:pt idx="91893">
                  <c:v>1033382549</c:v>
                </c:pt>
                <c:pt idx="91894">
                  <c:v>1033393795</c:v>
                </c:pt>
                <c:pt idx="91895">
                  <c:v>1033405040</c:v>
                </c:pt>
                <c:pt idx="91896">
                  <c:v>1033416286</c:v>
                </c:pt>
                <c:pt idx="91897">
                  <c:v>1033427531</c:v>
                </c:pt>
                <c:pt idx="91898">
                  <c:v>1033438777</c:v>
                </c:pt>
                <c:pt idx="91899">
                  <c:v>1033450022</c:v>
                </c:pt>
                <c:pt idx="91900">
                  <c:v>1033461268</c:v>
                </c:pt>
                <c:pt idx="91901">
                  <c:v>1033472513</c:v>
                </c:pt>
                <c:pt idx="91902">
                  <c:v>1033483759</c:v>
                </c:pt>
                <c:pt idx="91903">
                  <c:v>1033495004</c:v>
                </c:pt>
                <c:pt idx="91904">
                  <c:v>1033506250</c:v>
                </c:pt>
                <c:pt idx="91905">
                  <c:v>1033517495</c:v>
                </c:pt>
                <c:pt idx="91906">
                  <c:v>1033528741</c:v>
                </c:pt>
                <c:pt idx="91907">
                  <c:v>1033539986</c:v>
                </c:pt>
                <c:pt idx="91908">
                  <c:v>1033551232</c:v>
                </c:pt>
                <c:pt idx="91909">
                  <c:v>1033562477</c:v>
                </c:pt>
                <c:pt idx="91910">
                  <c:v>1033573723</c:v>
                </c:pt>
                <c:pt idx="91911">
                  <c:v>1033584968</c:v>
                </c:pt>
                <c:pt idx="91912">
                  <c:v>1033596214</c:v>
                </c:pt>
                <c:pt idx="91913">
                  <c:v>1033607459</c:v>
                </c:pt>
                <c:pt idx="91914">
                  <c:v>1033618705</c:v>
                </c:pt>
                <c:pt idx="91915">
                  <c:v>1033629950</c:v>
                </c:pt>
                <c:pt idx="91916">
                  <c:v>1033641196</c:v>
                </c:pt>
                <c:pt idx="91917">
                  <c:v>1033652441</c:v>
                </c:pt>
                <c:pt idx="91918">
                  <c:v>1033663687</c:v>
                </c:pt>
                <c:pt idx="91919">
                  <c:v>1033674932</c:v>
                </c:pt>
                <c:pt idx="91920">
                  <c:v>1033686178</c:v>
                </c:pt>
                <c:pt idx="91921">
                  <c:v>1033697423</c:v>
                </c:pt>
                <c:pt idx="91922">
                  <c:v>1033708669</c:v>
                </c:pt>
                <c:pt idx="91923">
                  <c:v>1033719914</c:v>
                </c:pt>
                <c:pt idx="91924">
                  <c:v>1033731160</c:v>
                </c:pt>
                <c:pt idx="91925">
                  <c:v>1033742405</c:v>
                </c:pt>
                <c:pt idx="91926">
                  <c:v>1033753651</c:v>
                </c:pt>
                <c:pt idx="91927">
                  <c:v>1033764896</c:v>
                </c:pt>
                <c:pt idx="91928">
                  <c:v>1033776142</c:v>
                </c:pt>
                <c:pt idx="91929">
                  <c:v>1033787387</c:v>
                </c:pt>
                <c:pt idx="91930">
                  <c:v>1033798633</c:v>
                </c:pt>
                <c:pt idx="91931">
                  <c:v>1033809878</c:v>
                </c:pt>
                <c:pt idx="91932">
                  <c:v>1033821124</c:v>
                </c:pt>
                <c:pt idx="91933">
                  <c:v>1033832369</c:v>
                </c:pt>
                <c:pt idx="91934">
                  <c:v>1033843615</c:v>
                </c:pt>
                <c:pt idx="91935">
                  <c:v>1033854860</c:v>
                </c:pt>
                <c:pt idx="91936">
                  <c:v>1033866106</c:v>
                </c:pt>
                <c:pt idx="91937">
                  <c:v>1033877351</c:v>
                </c:pt>
                <c:pt idx="91938">
                  <c:v>1033888597</c:v>
                </c:pt>
                <c:pt idx="91939">
                  <c:v>1033899842</c:v>
                </c:pt>
                <c:pt idx="91940">
                  <c:v>1033911088</c:v>
                </c:pt>
                <c:pt idx="91941">
                  <c:v>1033922333</c:v>
                </c:pt>
                <c:pt idx="91942">
                  <c:v>1033933579</c:v>
                </c:pt>
                <c:pt idx="91943">
                  <c:v>1033944824</c:v>
                </c:pt>
                <c:pt idx="91944">
                  <c:v>1033956070</c:v>
                </c:pt>
                <c:pt idx="91945">
                  <c:v>1033967315</c:v>
                </c:pt>
                <c:pt idx="91946">
                  <c:v>1033978561</c:v>
                </c:pt>
                <c:pt idx="91947">
                  <c:v>1033989806</c:v>
                </c:pt>
                <c:pt idx="91948">
                  <c:v>1034001052</c:v>
                </c:pt>
                <c:pt idx="91949">
                  <c:v>1034012297</c:v>
                </c:pt>
                <c:pt idx="91950">
                  <c:v>1034023543</c:v>
                </c:pt>
                <c:pt idx="91951">
                  <c:v>1034034788</c:v>
                </c:pt>
                <c:pt idx="91952">
                  <c:v>1034046034</c:v>
                </c:pt>
                <c:pt idx="91953">
                  <c:v>1034057279</c:v>
                </c:pt>
                <c:pt idx="91954">
                  <c:v>1034068525</c:v>
                </c:pt>
                <c:pt idx="91955">
                  <c:v>1034079770</c:v>
                </c:pt>
                <c:pt idx="91956">
                  <c:v>1034091016</c:v>
                </c:pt>
                <c:pt idx="91957">
                  <c:v>1034102261</c:v>
                </c:pt>
                <c:pt idx="91958">
                  <c:v>1034113507</c:v>
                </c:pt>
                <c:pt idx="91959">
                  <c:v>1034124752</c:v>
                </c:pt>
                <c:pt idx="91960">
                  <c:v>1034135998</c:v>
                </c:pt>
                <c:pt idx="91961">
                  <c:v>1034147243</c:v>
                </c:pt>
                <c:pt idx="91962">
                  <c:v>1034158489</c:v>
                </c:pt>
                <c:pt idx="91963">
                  <c:v>1034169734</c:v>
                </c:pt>
                <c:pt idx="91964">
                  <c:v>1034180980</c:v>
                </c:pt>
                <c:pt idx="91965">
                  <c:v>1034192225</c:v>
                </c:pt>
                <c:pt idx="91966">
                  <c:v>1034203471</c:v>
                </c:pt>
                <c:pt idx="91967">
                  <c:v>1034214716</c:v>
                </c:pt>
                <c:pt idx="91968">
                  <c:v>1034225962</c:v>
                </c:pt>
                <c:pt idx="91969">
                  <c:v>1034237207</c:v>
                </c:pt>
                <c:pt idx="91970">
                  <c:v>1034248453</c:v>
                </c:pt>
                <c:pt idx="91971">
                  <c:v>1034259698</c:v>
                </c:pt>
                <c:pt idx="91972">
                  <c:v>1034270944</c:v>
                </c:pt>
                <c:pt idx="91973">
                  <c:v>1034282189</c:v>
                </c:pt>
                <c:pt idx="91974">
                  <c:v>1034293435</c:v>
                </c:pt>
                <c:pt idx="91975">
                  <c:v>1034304680</c:v>
                </c:pt>
                <c:pt idx="91976">
                  <c:v>1034315926</c:v>
                </c:pt>
                <c:pt idx="91977">
                  <c:v>1034327171</c:v>
                </c:pt>
                <c:pt idx="91978">
                  <c:v>1034338417</c:v>
                </c:pt>
                <c:pt idx="91979">
                  <c:v>1034349662</c:v>
                </c:pt>
                <c:pt idx="91980">
                  <c:v>1034360908</c:v>
                </c:pt>
                <c:pt idx="91981">
                  <c:v>1034372153</c:v>
                </c:pt>
                <c:pt idx="91982">
                  <c:v>1034383399</c:v>
                </c:pt>
                <c:pt idx="91983">
                  <c:v>1034394644</c:v>
                </c:pt>
                <c:pt idx="91984">
                  <c:v>1034405890</c:v>
                </c:pt>
                <c:pt idx="91985">
                  <c:v>1034417135</c:v>
                </c:pt>
                <c:pt idx="91986">
                  <c:v>1034428381</c:v>
                </c:pt>
                <c:pt idx="91987">
                  <c:v>1034439626</c:v>
                </c:pt>
                <c:pt idx="91988">
                  <c:v>1034450872</c:v>
                </c:pt>
                <c:pt idx="91989">
                  <c:v>1034462117</c:v>
                </c:pt>
                <c:pt idx="91990">
                  <c:v>1034473363</c:v>
                </c:pt>
                <c:pt idx="91991">
                  <c:v>1034484608</c:v>
                </c:pt>
                <c:pt idx="91992">
                  <c:v>1034495854</c:v>
                </c:pt>
                <c:pt idx="91993">
                  <c:v>1034507099</c:v>
                </c:pt>
                <c:pt idx="91994">
                  <c:v>1034518345</c:v>
                </c:pt>
                <c:pt idx="91995">
                  <c:v>1034529590</c:v>
                </c:pt>
                <c:pt idx="91996">
                  <c:v>1034540836</c:v>
                </c:pt>
                <c:pt idx="91997">
                  <c:v>1034552081</c:v>
                </c:pt>
                <c:pt idx="91998">
                  <c:v>1034563327</c:v>
                </c:pt>
                <c:pt idx="91999">
                  <c:v>1034574572</c:v>
                </c:pt>
                <c:pt idx="92000">
                  <c:v>1034585818</c:v>
                </c:pt>
                <c:pt idx="92001">
                  <c:v>1034597063</c:v>
                </c:pt>
                <c:pt idx="92002">
                  <c:v>1034608309</c:v>
                </c:pt>
                <c:pt idx="92003">
                  <c:v>1034619554</c:v>
                </c:pt>
                <c:pt idx="92004">
                  <c:v>1034630800</c:v>
                </c:pt>
                <c:pt idx="92005">
                  <c:v>1034642045</c:v>
                </c:pt>
                <c:pt idx="92006">
                  <c:v>1034653291</c:v>
                </c:pt>
                <c:pt idx="92007">
                  <c:v>1034664536</c:v>
                </c:pt>
                <c:pt idx="92008">
                  <c:v>1034675782</c:v>
                </c:pt>
                <c:pt idx="92009">
                  <c:v>1034687027</c:v>
                </c:pt>
                <c:pt idx="92010">
                  <c:v>1034698273</c:v>
                </c:pt>
                <c:pt idx="92011">
                  <c:v>1034709518</c:v>
                </c:pt>
                <c:pt idx="92012">
                  <c:v>1034720764</c:v>
                </c:pt>
                <c:pt idx="92013">
                  <c:v>1034732009</c:v>
                </c:pt>
                <c:pt idx="92014">
                  <c:v>1034743255</c:v>
                </c:pt>
                <c:pt idx="92015">
                  <c:v>1034754500</c:v>
                </c:pt>
                <c:pt idx="92016">
                  <c:v>1034765746</c:v>
                </c:pt>
                <c:pt idx="92017">
                  <c:v>1034776991</c:v>
                </c:pt>
                <c:pt idx="92018">
                  <c:v>1034788237</c:v>
                </c:pt>
                <c:pt idx="92019">
                  <c:v>1034799482</c:v>
                </c:pt>
                <c:pt idx="92020">
                  <c:v>1034810728</c:v>
                </c:pt>
                <c:pt idx="92021">
                  <c:v>1034821973</c:v>
                </c:pt>
                <c:pt idx="92022">
                  <c:v>1034833219</c:v>
                </c:pt>
                <c:pt idx="92023">
                  <c:v>1034844464</c:v>
                </c:pt>
                <c:pt idx="92024">
                  <c:v>1034855710</c:v>
                </c:pt>
                <c:pt idx="92025">
                  <c:v>1034866955</c:v>
                </c:pt>
                <c:pt idx="92026">
                  <c:v>1034878201</c:v>
                </c:pt>
                <c:pt idx="92027">
                  <c:v>1034889446</c:v>
                </c:pt>
                <c:pt idx="92028">
                  <c:v>1034900692</c:v>
                </c:pt>
                <c:pt idx="92029">
                  <c:v>1034911937</c:v>
                </c:pt>
                <c:pt idx="92030">
                  <c:v>1034923183</c:v>
                </c:pt>
                <c:pt idx="92031">
                  <c:v>1034934428</c:v>
                </c:pt>
                <c:pt idx="92032">
                  <c:v>1034945674</c:v>
                </c:pt>
                <c:pt idx="92033">
                  <c:v>1034956919</c:v>
                </c:pt>
                <c:pt idx="92034">
                  <c:v>1034968165</c:v>
                </c:pt>
                <c:pt idx="92035">
                  <c:v>1034979410</c:v>
                </c:pt>
                <c:pt idx="92036">
                  <c:v>1034990656</c:v>
                </c:pt>
                <c:pt idx="92037">
                  <c:v>1035001901</c:v>
                </c:pt>
                <c:pt idx="92038">
                  <c:v>1035013147</c:v>
                </c:pt>
                <c:pt idx="92039">
                  <c:v>1035024392</c:v>
                </c:pt>
                <c:pt idx="92040">
                  <c:v>1035035638</c:v>
                </c:pt>
                <c:pt idx="92041">
                  <c:v>1035046883</c:v>
                </c:pt>
                <c:pt idx="92042">
                  <c:v>1035058129</c:v>
                </c:pt>
                <c:pt idx="92043">
                  <c:v>1035069374</c:v>
                </c:pt>
                <c:pt idx="92044">
                  <c:v>1035080620</c:v>
                </c:pt>
                <c:pt idx="92045">
                  <c:v>1035091865</c:v>
                </c:pt>
                <c:pt idx="92046">
                  <c:v>1035103111</c:v>
                </c:pt>
                <c:pt idx="92047">
                  <c:v>1035114356</c:v>
                </c:pt>
                <c:pt idx="92048">
                  <c:v>1035125602</c:v>
                </c:pt>
                <c:pt idx="92049">
                  <c:v>1035136847</c:v>
                </c:pt>
                <c:pt idx="92050">
                  <c:v>1035148093</c:v>
                </c:pt>
                <c:pt idx="92051">
                  <c:v>1035159338</c:v>
                </c:pt>
                <c:pt idx="92052">
                  <c:v>1035170584</c:v>
                </c:pt>
                <c:pt idx="92053">
                  <c:v>1035181829</c:v>
                </c:pt>
                <c:pt idx="92054">
                  <c:v>1035193075</c:v>
                </c:pt>
                <c:pt idx="92055">
                  <c:v>1035204320</c:v>
                </c:pt>
                <c:pt idx="92056">
                  <c:v>1035215566</c:v>
                </c:pt>
                <c:pt idx="92057">
                  <c:v>1035226811</c:v>
                </c:pt>
                <c:pt idx="92058">
                  <c:v>1035238057</c:v>
                </c:pt>
                <c:pt idx="92059">
                  <c:v>1035249302</c:v>
                </c:pt>
                <c:pt idx="92060">
                  <c:v>1035260548</c:v>
                </c:pt>
                <c:pt idx="92061">
                  <c:v>1035271793</c:v>
                </c:pt>
                <c:pt idx="92062">
                  <c:v>1035283039</c:v>
                </c:pt>
                <c:pt idx="92063">
                  <c:v>1035294284</c:v>
                </c:pt>
                <c:pt idx="92064">
                  <c:v>1035305530</c:v>
                </c:pt>
                <c:pt idx="92065">
                  <c:v>1035316775</c:v>
                </c:pt>
                <c:pt idx="92066">
                  <c:v>1035328021</c:v>
                </c:pt>
                <c:pt idx="92067">
                  <c:v>1035339266</c:v>
                </c:pt>
                <c:pt idx="92068">
                  <c:v>1035350512</c:v>
                </c:pt>
                <c:pt idx="92069">
                  <c:v>1035361757</c:v>
                </c:pt>
                <c:pt idx="92070">
                  <c:v>1035373003</c:v>
                </c:pt>
                <c:pt idx="92071">
                  <c:v>1035384248</c:v>
                </c:pt>
                <c:pt idx="92072">
                  <c:v>1035395494</c:v>
                </c:pt>
                <c:pt idx="92073">
                  <c:v>1035406739</c:v>
                </c:pt>
                <c:pt idx="92074">
                  <c:v>1035417985</c:v>
                </c:pt>
                <c:pt idx="92075">
                  <c:v>1035429230</c:v>
                </c:pt>
                <c:pt idx="92076">
                  <c:v>1035440476</c:v>
                </c:pt>
                <c:pt idx="92077">
                  <c:v>1035451721</c:v>
                </c:pt>
                <c:pt idx="92078">
                  <c:v>1035462967</c:v>
                </c:pt>
                <c:pt idx="92079">
                  <c:v>1035474212</c:v>
                </c:pt>
                <c:pt idx="92080">
                  <c:v>1035485458</c:v>
                </c:pt>
                <c:pt idx="92081">
                  <c:v>1035496703</c:v>
                </c:pt>
                <c:pt idx="92082">
                  <c:v>1035507949</c:v>
                </c:pt>
                <c:pt idx="92083">
                  <c:v>1035519194</c:v>
                </c:pt>
                <c:pt idx="92084">
                  <c:v>1035530439</c:v>
                </c:pt>
                <c:pt idx="92085">
                  <c:v>1035541685</c:v>
                </c:pt>
                <c:pt idx="92086">
                  <c:v>1035552930</c:v>
                </c:pt>
                <c:pt idx="92087">
                  <c:v>1035564176</c:v>
                </c:pt>
                <c:pt idx="92088">
                  <c:v>1035575421</c:v>
                </c:pt>
                <c:pt idx="92089">
                  <c:v>1035586667</c:v>
                </c:pt>
                <c:pt idx="92090">
                  <c:v>1035597912</c:v>
                </c:pt>
                <c:pt idx="92091">
                  <c:v>1035609158</c:v>
                </c:pt>
                <c:pt idx="92092">
                  <c:v>1035620403</c:v>
                </c:pt>
                <c:pt idx="92093">
                  <c:v>1035631649</c:v>
                </c:pt>
                <c:pt idx="92094">
                  <c:v>1035642894</c:v>
                </c:pt>
                <c:pt idx="92095">
                  <c:v>1035654140</c:v>
                </c:pt>
                <c:pt idx="92096">
                  <c:v>1035665385</c:v>
                </c:pt>
                <c:pt idx="92097">
                  <c:v>1035676631</c:v>
                </c:pt>
                <c:pt idx="92098">
                  <c:v>1035687876</c:v>
                </c:pt>
                <c:pt idx="92099">
                  <c:v>1035699122</c:v>
                </c:pt>
                <c:pt idx="92100">
                  <c:v>1035710367</c:v>
                </c:pt>
                <c:pt idx="92101">
                  <c:v>1035721613</c:v>
                </c:pt>
                <c:pt idx="92102">
                  <c:v>1035732858</c:v>
                </c:pt>
                <c:pt idx="92103">
                  <c:v>1035744104</c:v>
                </c:pt>
                <c:pt idx="92104">
                  <c:v>1035755349</c:v>
                </c:pt>
                <c:pt idx="92105">
                  <c:v>1035766595</c:v>
                </c:pt>
                <c:pt idx="92106">
                  <c:v>1035777840</c:v>
                </c:pt>
                <c:pt idx="92107">
                  <c:v>1035789086</c:v>
                </c:pt>
                <c:pt idx="92108">
                  <c:v>1035800331</c:v>
                </c:pt>
                <c:pt idx="92109">
                  <c:v>1035811577</c:v>
                </c:pt>
                <c:pt idx="92110">
                  <c:v>1035822822</c:v>
                </c:pt>
                <c:pt idx="92111">
                  <c:v>1035834068</c:v>
                </c:pt>
                <c:pt idx="92112">
                  <c:v>1035845313</c:v>
                </c:pt>
                <c:pt idx="92113">
                  <c:v>1035856559</c:v>
                </c:pt>
                <c:pt idx="92114">
                  <c:v>1035867804</c:v>
                </c:pt>
                <c:pt idx="92115">
                  <c:v>1035879050</c:v>
                </c:pt>
                <c:pt idx="92116">
                  <c:v>1035890295</c:v>
                </c:pt>
                <c:pt idx="92117">
                  <c:v>1035901541</c:v>
                </c:pt>
                <c:pt idx="92118">
                  <c:v>1035912786</c:v>
                </c:pt>
                <c:pt idx="92119">
                  <c:v>1035924032</c:v>
                </c:pt>
                <c:pt idx="92120">
                  <c:v>1035935277</c:v>
                </c:pt>
                <c:pt idx="92121">
                  <c:v>1035946523</c:v>
                </c:pt>
                <c:pt idx="92122">
                  <c:v>1035957768</c:v>
                </c:pt>
                <c:pt idx="92123">
                  <c:v>1035969014</c:v>
                </c:pt>
                <c:pt idx="92124">
                  <c:v>1035980259</c:v>
                </c:pt>
                <c:pt idx="92125">
                  <c:v>1035991505</c:v>
                </c:pt>
                <c:pt idx="92126">
                  <c:v>1036002750</c:v>
                </c:pt>
                <c:pt idx="92127">
                  <c:v>1036013996</c:v>
                </c:pt>
                <c:pt idx="92128">
                  <c:v>1036025241</c:v>
                </c:pt>
                <c:pt idx="92129">
                  <c:v>1036036487</c:v>
                </c:pt>
                <c:pt idx="92130">
                  <c:v>1036047732</c:v>
                </c:pt>
                <c:pt idx="92131">
                  <c:v>1036058978</c:v>
                </c:pt>
                <c:pt idx="92132">
                  <c:v>1036070223</c:v>
                </c:pt>
                <c:pt idx="92133">
                  <c:v>1036081469</c:v>
                </c:pt>
                <c:pt idx="92134">
                  <c:v>1036092714</c:v>
                </c:pt>
                <c:pt idx="92135">
                  <c:v>1036103960</c:v>
                </c:pt>
                <c:pt idx="92136">
                  <c:v>1036115205</c:v>
                </c:pt>
                <c:pt idx="92137">
                  <c:v>1036126451</c:v>
                </c:pt>
                <c:pt idx="92138">
                  <c:v>1036137696</c:v>
                </c:pt>
                <c:pt idx="92139">
                  <c:v>1036148942</c:v>
                </c:pt>
                <c:pt idx="92140">
                  <c:v>1036160187</c:v>
                </c:pt>
                <c:pt idx="92141">
                  <c:v>1036171433</c:v>
                </c:pt>
                <c:pt idx="92142">
                  <c:v>1036182678</c:v>
                </c:pt>
                <c:pt idx="92143">
                  <c:v>1036193924</c:v>
                </c:pt>
                <c:pt idx="92144">
                  <c:v>1036205169</c:v>
                </c:pt>
                <c:pt idx="92145">
                  <c:v>1036216415</c:v>
                </c:pt>
                <c:pt idx="92146">
                  <c:v>1036227660</c:v>
                </c:pt>
                <c:pt idx="92147">
                  <c:v>1036238906</c:v>
                </c:pt>
                <c:pt idx="92148">
                  <c:v>1036250151</c:v>
                </c:pt>
                <c:pt idx="92149">
                  <c:v>1036261397</c:v>
                </c:pt>
                <c:pt idx="92150">
                  <c:v>1036272642</c:v>
                </c:pt>
                <c:pt idx="92151">
                  <c:v>1036283888</c:v>
                </c:pt>
                <c:pt idx="92152">
                  <c:v>1036295133</c:v>
                </c:pt>
                <c:pt idx="92153">
                  <c:v>1036306379</c:v>
                </c:pt>
                <c:pt idx="92154">
                  <c:v>1036317624</c:v>
                </c:pt>
                <c:pt idx="92155">
                  <c:v>1036328870</c:v>
                </c:pt>
                <c:pt idx="92156">
                  <c:v>1036340115</c:v>
                </c:pt>
                <c:pt idx="92157">
                  <c:v>1036351361</c:v>
                </c:pt>
                <c:pt idx="92158">
                  <c:v>1036362606</c:v>
                </c:pt>
                <c:pt idx="92159">
                  <c:v>1036373852</c:v>
                </c:pt>
                <c:pt idx="92160">
                  <c:v>1036385097</c:v>
                </c:pt>
                <c:pt idx="92161">
                  <c:v>1036396343</c:v>
                </c:pt>
                <c:pt idx="92162">
                  <c:v>1036407588</c:v>
                </c:pt>
                <c:pt idx="92163">
                  <c:v>1036418834</c:v>
                </c:pt>
                <c:pt idx="92164">
                  <c:v>1036430079</c:v>
                </c:pt>
                <c:pt idx="92165">
                  <c:v>1036441325</c:v>
                </c:pt>
                <c:pt idx="92166">
                  <c:v>1036452570</c:v>
                </c:pt>
                <c:pt idx="92167">
                  <c:v>1036463816</c:v>
                </c:pt>
                <c:pt idx="92168">
                  <c:v>1036475061</c:v>
                </c:pt>
                <c:pt idx="92169">
                  <c:v>1036486307</c:v>
                </c:pt>
                <c:pt idx="92170">
                  <c:v>1036497552</c:v>
                </c:pt>
                <c:pt idx="92171">
                  <c:v>1036508798</c:v>
                </c:pt>
                <c:pt idx="92172">
                  <c:v>1036520043</c:v>
                </c:pt>
                <c:pt idx="92173">
                  <c:v>1036531289</c:v>
                </c:pt>
                <c:pt idx="92174">
                  <c:v>1036542534</c:v>
                </c:pt>
                <c:pt idx="92175">
                  <c:v>1036553780</c:v>
                </c:pt>
                <c:pt idx="92176">
                  <c:v>1036565025</c:v>
                </c:pt>
                <c:pt idx="92177">
                  <c:v>1036576271</c:v>
                </c:pt>
                <c:pt idx="92178">
                  <c:v>1036587516</c:v>
                </c:pt>
                <c:pt idx="92179">
                  <c:v>1036598762</c:v>
                </c:pt>
                <c:pt idx="92180">
                  <c:v>1036610007</c:v>
                </c:pt>
                <c:pt idx="92181">
                  <c:v>1036621253</c:v>
                </c:pt>
                <c:pt idx="92182">
                  <c:v>1036632498</c:v>
                </c:pt>
                <c:pt idx="92183">
                  <c:v>1036643744</c:v>
                </c:pt>
                <c:pt idx="92184">
                  <c:v>1036654989</c:v>
                </c:pt>
                <c:pt idx="92185">
                  <c:v>1036666235</c:v>
                </c:pt>
                <c:pt idx="92186">
                  <c:v>1036677480</c:v>
                </c:pt>
                <c:pt idx="92187">
                  <c:v>1036688726</c:v>
                </c:pt>
                <c:pt idx="92188">
                  <c:v>1036699971</c:v>
                </c:pt>
                <c:pt idx="92189">
                  <c:v>1036711217</c:v>
                </c:pt>
                <c:pt idx="92190">
                  <c:v>1036722462</c:v>
                </c:pt>
                <c:pt idx="92191">
                  <c:v>1036733708</c:v>
                </c:pt>
                <c:pt idx="92192">
                  <c:v>1036744953</c:v>
                </c:pt>
                <c:pt idx="92193">
                  <c:v>1036756199</c:v>
                </c:pt>
                <c:pt idx="92194">
                  <c:v>1036767444</c:v>
                </c:pt>
                <c:pt idx="92195">
                  <c:v>1036778690</c:v>
                </c:pt>
                <c:pt idx="92196">
                  <c:v>1036789935</c:v>
                </c:pt>
                <c:pt idx="92197">
                  <c:v>1036801181</c:v>
                </c:pt>
                <c:pt idx="92198">
                  <c:v>1036812426</c:v>
                </c:pt>
                <c:pt idx="92199">
                  <c:v>1036823672</c:v>
                </c:pt>
                <c:pt idx="92200">
                  <c:v>1036834917</c:v>
                </c:pt>
                <c:pt idx="92201">
                  <c:v>1036846163</c:v>
                </c:pt>
                <c:pt idx="92202">
                  <c:v>1036857408</c:v>
                </c:pt>
                <c:pt idx="92203">
                  <c:v>1036868654</c:v>
                </c:pt>
                <c:pt idx="92204">
                  <c:v>1036879899</c:v>
                </c:pt>
                <c:pt idx="92205">
                  <c:v>1036891145</c:v>
                </c:pt>
                <c:pt idx="92206">
                  <c:v>1036902390</c:v>
                </c:pt>
                <c:pt idx="92207">
                  <c:v>1036913636</c:v>
                </c:pt>
                <c:pt idx="92208">
                  <c:v>1036924881</c:v>
                </c:pt>
                <c:pt idx="92209">
                  <c:v>1036936127</c:v>
                </c:pt>
                <c:pt idx="92210">
                  <c:v>1036947372</c:v>
                </c:pt>
                <c:pt idx="92211">
                  <c:v>1036958618</c:v>
                </c:pt>
                <c:pt idx="92212">
                  <c:v>1036969863</c:v>
                </c:pt>
                <c:pt idx="92213">
                  <c:v>1036981109</c:v>
                </c:pt>
                <c:pt idx="92214">
                  <c:v>1036992354</c:v>
                </c:pt>
                <c:pt idx="92215">
                  <c:v>1037003600</c:v>
                </c:pt>
                <c:pt idx="92216">
                  <c:v>1037014845</c:v>
                </c:pt>
                <c:pt idx="92217">
                  <c:v>1037026091</c:v>
                </c:pt>
                <c:pt idx="92218">
                  <c:v>1037037336</c:v>
                </c:pt>
                <c:pt idx="92219">
                  <c:v>1037048582</c:v>
                </c:pt>
                <c:pt idx="92220">
                  <c:v>1037059827</c:v>
                </c:pt>
                <c:pt idx="92221">
                  <c:v>1037071073</c:v>
                </c:pt>
                <c:pt idx="92222">
                  <c:v>1037082318</c:v>
                </c:pt>
                <c:pt idx="92223">
                  <c:v>1037093564</c:v>
                </c:pt>
                <c:pt idx="92224">
                  <c:v>1037104809</c:v>
                </c:pt>
                <c:pt idx="92225">
                  <c:v>1037116055</c:v>
                </c:pt>
                <c:pt idx="92226">
                  <c:v>1037127300</c:v>
                </c:pt>
                <c:pt idx="92227">
                  <c:v>1037138546</c:v>
                </c:pt>
                <c:pt idx="92228">
                  <c:v>1037149791</c:v>
                </c:pt>
                <c:pt idx="92229">
                  <c:v>1037161037</c:v>
                </c:pt>
                <c:pt idx="92230">
                  <c:v>1037172282</c:v>
                </c:pt>
                <c:pt idx="92231">
                  <c:v>1037183528</c:v>
                </c:pt>
                <c:pt idx="92232">
                  <c:v>1037194773</c:v>
                </c:pt>
                <c:pt idx="92233">
                  <c:v>1037206019</c:v>
                </c:pt>
                <c:pt idx="92234">
                  <c:v>1037217264</c:v>
                </c:pt>
                <c:pt idx="92235">
                  <c:v>1037228510</c:v>
                </c:pt>
                <c:pt idx="92236">
                  <c:v>1037239755</c:v>
                </c:pt>
                <c:pt idx="92237">
                  <c:v>1037251001</c:v>
                </c:pt>
                <c:pt idx="92238">
                  <c:v>1037262246</c:v>
                </c:pt>
                <c:pt idx="92239">
                  <c:v>1037273492</c:v>
                </c:pt>
                <c:pt idx="92240">
                  <c:v>1037284737</c:v>
                </c:pt>
                <c:pt idx="92241">
                  <c:v>1037295983</c:v>
                </c:pt>
                <c:pt idx="92242">
                  <c:v>1037307228</c:v>
                </c:pt>
                <c:pt idx="92243">
                  <c:v>1037318474</c:v>
                </c:pt>
                <c:pt idx="92244">
                  <c:v>1037329719</c:v>
                </c:pt>
                <c:pt idx="92245">
                  <c:v>1037340965</c:v>
                </c:pt>
                <c:pt idx="92246">
                  <c:v>1037352210</c:v>
                </c:pt>
                <c:pt idx="92247">
                  <c:v>1037363456</c:v>
                </c:pt>
                <c:pt idx="92248">
                  <c:v>1037374701</c:v>
                </c:pt>
                <c:pt idx="92249">
                  <c:v>1037385947</c:v>
                </c:pt>
                <c:pt idx="92250">
                  <c:v>1037397192</c:v>
                </c:pt>
                <c:pt idx="92251">
                  <c:v>1037408438</c:v>
                </c:pt>
                <c:pt idx="92252">
                  <c:v>1037419683</c:v>
                </c:pt>
                <c:pt idx="92253">
                  <c:v>1037430929</c:v>
                </c:pt>
                <c:pt idx="92254">
                  <c:v>1037442174</c:v>
                </c:pt>
                <c:pt idx="92255">
                  <c:v>1037453420</c:v>
                </c:pt>
                <c:pt idx="92256">
                  <c:v>1037464665</c:v>
                </c:pt>
                <c:pt idx="92257">
                  <c:v>1037475911</c:v>
                </c:pt>
                <c:pt idx="92258">
                  <c:v>1037487156</c:v>
                </c:pt>
                <c:pt idx="92259">
                  <c:v>1037498402</c:v>
                </c:pt>
                <c:pt idx="92260">
                  <c:v>1037509647</c:v>
                </c:pt>
                <c:pt idx="92261">
                  <c:v>1037520893</c:v>
                </c:pt>
                <c:pt idx="92262">
                  <c:v>1037532138</c:v>
                </c:pt>
                <c:pt idx="92263">
                  <c:v>1037543384</c:v>
                </c:pt>
                <c:pt idx="92264">
                  <c:v>1037554629</c:v>
                </c:pt>
                <c:pt idx="92265">
                  <c:v>1037565875</c:v>
                </c:pt>
                <c:pt idx="92266">
                  <c:v>1037577120</c:v>
                </c:pt>
                <c:pt idx="92267">
                  <c:v>1037588366</c:v>
                </c:pt>
                <c:pt idx="92268">
                  <c:v>1037599611</c:v>
                </c:pt>
                <c:pt idx="92269">
                  <c:v>1037610857</c:v>
                </c:pt>
                <c:pt idx="92270">
                  <c:v>1037622102</c:v>
                </c:pt>
                <c:pt idx="92271">
                  <c:v>1037633348</c:v>
                </c:pt>
                <c:pt idx="92272">
                  <c:v>1037644593</c:v>
                </c:pt>
                <c:pt idx="92273">
                  <c:v>1037655839</c:v>
                </c:pt>
                <c:pt idx="92274">
                  <c:v>1037667084</c:v>
                </c:pt>
                <c:pt idx="92275">
                  <c:v>1037678330</c:v>
                </c:pt>
                <c:pt idx="92276">
                  <c:v>1037689575</c:v>
                </c:pt>
                <c:pt idx="92277">
                  <c:v>1037700821</c:v>
                </c:pt>
                <c:pt idx="92278">
                  <c:v>1037712066</c:v>
                </c:pt>
                <c:pt idx="92279">
                  <c:v>1037723312</c:v>
                </c:pt>
                <c:pt idx="92280">
                  <c:v>1037734557</c:v>
                </c:pt>
                <c:pt idx="92281">
                  <c:v>1037745803</c:v>
                </c:pt>
                <c:pt idx="92282">
                  <c:v>1037757048</c:v>
                </c:pt>
                <c:pt idx="92283">
                  <c:v>1037768294</c:v>
                </c:pt>
                <c:pt idx="92284">
                  <c:v>1037779539</c:v>
                </c:pt>
                <c:pt idx="92285">
                  <c:v>1037790785</c:v>
                </c:pt>
                <c:pt idx="92286">
                  <c:v>1037802030</c:v>
                </c:pt>
                <c:pt idx="92287">
                  <c:v>1037813276</c:v>
                </c:pt>
                <c:pt idx="92288">
                  <c:v>1037824521</c:v>
                </c:pt>
                <c:pt idx="92289">
                  <c:v>1037835767</c:v>
                </c:pt>
                <c:pt idx="92290">
                  <c:v>1037847012</c:v>
                </c:pt>
                <c:pt idx="92291">
                  <c:v>1037858258</c:v>
                </c:pt>
                <c:pt idx="92292">
                  <c:v>1037869503</c:v>
                </c:pt>
                <c:pt idx="92293">
                  <c:v>1037880749</c:v>
                </c:pt>
                <c:pt idx="92294">
                  <c:v>1037891994</c:v>
                </c:pt>
                <c:pt idx="92295">
                  <c:v>1037903240</c:v>
                </c:pt>
                <c:pt idx="92296">
                  <c:v>1037914485</c:v>
                </c:pt>
                <c:pt idx="92297">
                  <c:v>1037925731</c:v>
                </c:pt>
                <c:pt idx="92298">
                  <c:v>1037936976</c:v>
                </c:pt>
                <c:pt idx="92299">
                  <c:v>1037948222</c:v>
                </c:pt>
                <c:pt idx="92300">
                  <c:v>1037959467</c:v>
                </c:pt>
                <c:pt idx="92301">
                  <c:v>1037970713</c:v>
                </c:pt>
                <c:pt idx="92302">
                  <c:v>1037981958</c:v>
                </c:pt>
                <c:pt idx="92303">
                  <c:v>1037993204</c:v>
                </c:pt>
                <c:pt idx="92304">
                  <c:v>1038004449</c:v>
                </c:pt>
                <c:pt idx="92305">
                  <c:v>1038015695</c:v>
                </c:pt>
                <c:pt idx="92306">
                  <c:v>1038026940</c:v>
                </c:pt>
                <c:pt idx="92307">
                  <c:v>1038038186</c:v>
                </c:pt>
                <c:pt idx="92308">
                  <c:v>1038049431</c:v>
                </c:pt>
                <c:pt idx="92309">
                  <c:v>1038060677</c:v>
                </c:pt>
                <c:pt idx="92310">
                  <c:v>1038071922</c:v>
                </c:pt>
                <c:pt idx="92311">
                  <c:v>1038083168</c:v>
                </c:pt>
                <c:pt idx="92312">
                  <c:v>1038094413</c:v>
                </c:pt>
                <c:pt idx="92313">
                  <c:v>1038105659</c:v>
                </c:pt>
                <c:pt idx="92314">
                  <c:v>1038116904</c:v>
                </c:pt>
                <c:pt idx="92315">
                  <c:v>1038128150</c:v>
                </c:pt>
                <c:pt idx="92316">
                  <c:v>1038139395</c:v>
                </c:pt>
                <c:pt idx="92317">
                  <c:v>1038150641</c:v>
                </c:pt>
                <c:pt idx="92318">
                  <c:v>1038161886</c:v>
                </c:pt>
                <c:pt idx="92319">
                  <c:v>1038173132</c:v>
                </c:pt>
                <c:pt idx="92320">
                  <c:v>1038184377</c:v>
                </c:pt>
                <c:pt idx="92321">
                  <c:v>1038195623</c:v>
                </c:pt>
                <c:pt idx="92322">
                  <c:v>1038206868</c:v>
                </c:pt>
                <c:pt idx="92323">
                  <c:v>1038218114</c:v>
                </c:pt>
                <c:pt idx="92324">
                  <c:v>1038229359</c:v>
                </c:pt>
                <c:pt idx="92325">
                  <c:v>1038240605</c:v>
                </c:pt>
                <c:pt idx="92326">
                  <c:v>1038251850</c:v>
                </c:pt>
                <c:pt idx="92327">
                  <c:v>1038263096</c:v>
                </c:pt>
                <c:pt idx="92328">
                  <c:v>1038274341</c:v>
                </c:pt>
                <c:pt idx="92329">
                  <c:v>1038285587</c:v>
                </c:pt>
                <c:pt idx="92330">
                  <c:v>1038296832</c:v>
                </c:pt>
                <c:pt idx="92331">
                  <c:v>1038308078</c:v>
                </c:pt>
                <c:pt idx="92332">
                  <c:v>1038319323</c:v>
                </c:pt>
                <c:pt idx="92333">
                  <c:v>1038330569</c:v>
                </c:pt>
                <c:pt idx="92334">
                  <c:v>1038341814</c:v>
                </c:pt>
                <c:pt idx="92335">
                  <c:v>1038353060</c:v>
                </c:pt>
                <c:pt idx="92336">
                  <c:v>1038364305</c:v>
                </c:pt>
                <c:pt idx="92337">
                  <c:v>1038375550</c:v>
                </c:pt>
                <c:pt idx="92338">
                  <c:v>1038386796</c:v>
                </c:pt>
                <c:pt idx="92339">
                  <c:v>1038398041</c:v>
                </c:pt>
                <c:pt idx="92340">
                  <c:v>1038409287</c:v>
                </c:pt>
                <c:pt idx="92341">
                  <c:v>1038420532</c:v>
                </c:pt>
                <c:pt idx="92342">
                  <c:v>1038431778</c:v>
                </c:pt>
                <c:pt idx="92343">
                  <c:v>1038443023</c:v>
                </c:pt>
                <c:pt idx="92344">
                  <c:v>1038454269</c:v>
                </c:pt>
                <c:pt idx="92345">
                  <c:v>1038465514</c:v>
                </c:pt>
                <c:pt idx="92346">
                  <c:v>1038476760</c:v>
                </c:pt>
                <c:pt idx="92347">
                  <c:v>1038488005</c:v>
                </c:pt>
                <c:pt idx="92348">
                  <c:v>1038499251</c:v>
                </c:pt>
                <c:pt idx="92349">
                  <c:v>1038510496</c:v>
                </c:pt>
                <c:pt idx="92350">
                  <c:v>1038521742</c:v>
                </c:pt>
                <c:pt idx="92351">
                  <c:v>1038532987</c:v>
                </c:pt>
                <c:pt idx="92352">
                  <c:v>1038544233</c:v>
                </c:pt>
                <c:pt idx="92353">
                  <c:v>1038555478</c:v>
                </c:pt>
                <c:pt idx="92354">
                  <c:v>1038566724</c:v>
                </c:pt>
                <c:pt idx="92355">
                  <c:v>1038577969</c:v>
                </c:pt>
                <c:pt idx="92356">
                  <c:v>1038589215</c:v>
                </c:pt>
                <c:pt idx="92357">
                  <c:v>1038600460</c:v>
                </c:pt>
                <c:pt idx="92358">
                  <c:v>1038611706</c:v>
                </c:pt>
                <c:pt idx="92359">
                  <c:v>1038622951</c:v>
                </c:pt>
                <c:pt idx="92360">
                  <c:v>1038634197</c:v>
                </c:pt>
                <c:pt idx="92361">
                  <c:v>1038645442</c:v>
                </c:pt>
                <c:pt idx="92362">
                  <c:v>1038656688</c:v>
                </c:pt>
                <c:pt idx="92363">
                  <c:v>1038667933</c:v>
                </c:pt>
                <c:pt idx="92364">
                  <c:v>1038679179</c:v>
                </c:pt>
                <c:pt idx="92365">
                  <c:v>1038690424</c:v>
                </c:pt>
                <c:pt idx="92366">
                  <c:v>1038701670</c:v>
                </c:pt>
                <c:pt idx="92367">
                  <c:v>1038712915</c:v>
                </c:pt>
                <c:pt idx="92368">
                  <c:v>1038724161</c:v>
                </c:pt>
                <c:pt idx="92369">
                  <c:v>1038735406</c:v>
                </c:pt>
                <c:pt idx="92370">
                  <c:v>1038746652</c:v>
                </c:pt>
                <c:pt idx="92371">
                  <c:v>1038757897</c:v>
                </c:pt>
                <c:pt idx="92372">
                  <c:v>1038769143</c:v>
                </c:pt>
                <c:pt idx="92373">
                  <c:v>1038780388</c:v>
                </c:pt>
                <c:pt idx="92374">
                  <c:v>1038791634</c:v>
                </c:pt>
                <c:pt idx="92375">
                  <c:v>1038802879</c:v>
                </c:pt>
                <c:pt idx="92376">
                  <c:v>1038814125</c:v>
                </c:pt>
                <c:pt idx="92377">
                  <c:v>1038825370</c:v>
                </c:pt>
                <c:pt idx="92378">
                  <c:v>1038836616</c:v>
                </c:pt>
                <c:pt idx="92379">
                  <c:v>1038847861</c:v>
                </c:pt>
                <c:pt idx="92380">
                  <c:v>1038859107</c:v>
                </c:pt>
                <c:pt idx="92381">
                  <c:v>1038870352</c:v>
                </c:pt>
                <c:pt idx="92382">
                  <c:v>1038881598</c:v>
                </c:pt>
                <c:pt idx="92383">
                  <c:v>1038892843</c:v>
                </c:pt>
                <c:pt idx="92384">
                  <c:v>1038904089</c:v>
                </c:pt>
                <c:pt idx="92385">
                  <c:v>1038915334</c:v>
                </c:pt>
                <c:pt idx="92386">
                  <c:v>1038926580</c:v>
                </c:pt>
                <c:pt idx="92387">
                  <c:v>1038937825</c:v>
                </c:pt>
                <c:pt idx="92388">
                  <c:v>1038949071</c:v>
                </c:pt>
                <c:pt idx="92389">
                  <c:v>1038960316</c:v>
                </c:pt>
                <c:pt idx="92390">
                  <c:v>1038971562</c:v>
                </c:pt>
                <c:pt idx="92391">
                  <c:v>1038982807</c:v>
                </c:pt>
                <c:pt idx="92392">
                  <c:v>1038994053</c:v>
                </c:pt>
                <c:pt idx="92393">
                  <c:v>1039005298</c:v>
                </c:pt>
                <c:pt idx="92394">
                  <c:v>1039016544</c:v>
                </c:pt>
                <c:pt idx="92395">
                  <c:v>1039027789</c:v>
                </c:pt>
                <c:pt idx="92396">
                  <c:v>1039039035</c:v>
                </c:pt>
                <c:pt idx="92397">
                  <c:v>1039050280</c:v>
                </c:pt>
                <c:pt idx="92398">
                  <c:v>1039061526</c:v>
                </c:pt>
                <c:pt idx="92399">
                  <c:v>1039072771</c:v>
                </c:pt>
                <c:pt idx="92400">
                  <c:v>1039084017</c:v>
                </c:pt>
                <c:pt idx="92401">
                  <c:v>1039095262</c:v>
                </c:pt>
                <c:pt idx="92402">
                  <c:v>1039106508</c:v>
                </c:pt>
                <c:pt idx="92403">
                  <c:v>1039117753</c:v>
                </c:pt>
                <c:pt idx="92404">
                  <c:v>1039128999</c:v>
                </c:pt>
                <c:pt idx="92405">
                  <c:v>1039140244</c:v>
                </c:pt>
                <c:pt idx="92406">
                  <c:v>1039151490</c:v>
                </c:pt>
                <c:pt idx="92407">
                  <c:v>1039162735</c:v>
                </c:pt>
                <c:pt idx="92408">
                  <c:v>1039173981</c:v>
                </c:pt>
                <c:pt idx="92409">
                  <c:v>1039185226</c:v>
                </c:pt>
                <c:pt idx="92410">
                  <c:v>1039196472</c:v>
                </c:pt>
                <c:pt idx="92411">
                  <c:v>1039207717</c:v>
                </c:pt>
                <c:pt idx="92412">
                  <c:v>1039218963</c:v>
                </c:pt>
                <c:pt idx="92413">
                  <c:v>1039230208</c:v>
                </c:pt>
                <c:pt idx="92414">
                  <c:v>1039241454</c:v>
                </c:pt>
                <c:pt idx="92415">
                  <c:v>1039252699</c:v>
                </c:pt>
                <c:pt idx="92416">
                  <c:v>1039263945</c:v>
                </c:pt>
                <c:pt idx="92417">
                  <c:v>1039275190</c:v>
                </c:pt>
                <c:pt idx="92418">
                  <c:v>1039286436</c:v>
                </c:pt>
                <c:pt idx="92419">
                  <c:v>1039297681</c:v>
                </c:pt>
                <c:pt idx="92420">
                  <c:v>1039308927</c:v>
                </c:pt>
                <c:pt idx="92421">
                  <c:v>1039320172</c:v>
                </c:pt>
                <c:pt idx="92422">
                  <c:v>1039331418</c:v>
                </c:pt>
                <c:pt idx="92423">
                  <c:v>1039342663</c:v>
                </c:pt>
                <c:pt idx="92424">
                  <c:v>1039353909</c:v>
                </c:pt>
                <c:pt idx="92425">
                  <c:v>1039365154</c:v>
                </c:pt>
                <c:pt idx="92426">
                  <c:v>1039376400</c:v>
                </c:pt>
                <c:pt idx="92427">
                  <c:v>1039387645</c:v>
                </c:pt>
                <c:pt idx="92428">
                  <c:v>1039398891</c:v>
                </c:pt>
                <c:pt idx="92429">
                  <c:v>1039410136</c:v>
                </c:pt>
                <c:pt idx="92430">
                  <c:v>1039421382</c:v>
                </c:pt>
                <c:pt idx="92431">
                  <c:v>1039432627</c:v>
                </c:pt>
                <c:pt idx="92432">
                  <c:v>1039443873</c:v>
                </c:pt>
                <c:pt idx="92433">
                  <c:v>1039455118</c:v>
                </c:pt>
                <c:pt idx="92434">
                  <c:v>1039466364</c:v>
                </c:pt>
                <c:pt idx="92435">
                  <c:v>1039477609</c:v>
                </c:pt>
                <c:pt idx="92436">
                  <c:v>1039488855</c:v>
                </c:pt>
                <c:pt idx="92437">
                  <c:v>1039500100</c:v>
                </c:pt>
                <c:pt idx="92438">
                  <c:v>1039511346</c:v>
                </c:pt>
                <c:pt idx="92439">
                  <c:v>1039522591</c:v>
                </c:pt>
                <c:pt idx="92440">
                  <c:v>1039533837</c:v>
                </c:pt>
                <c:pt idx="92441">
                  <c:v>1039545082</c:v>
                </c:pt>
                <c:pt idx="92442">
                  <c:v>1039556328</c:v>
                </c:pt>
                <c:pt idx="92443">
                  <c:v>1039567573</c:v>
                </c:pt>
                <c:pt idx="92444">
                  <c:v>1039578819</c:v>
                </c:pt>
                <c:pt idx="92445">
                  <c:v>1039590064</c:v>
                </c:pt>
                <c:pt idx="92446">
                  <c:v>1039601310</c:v>
                </c:pt>
                <c:pt idx="92447">
                  <c:v>1039612555</c:v>
                </c:pt>
                <c:pt idx="92448">
                  <c:v>1039623801</c:v>
                </c:pt>
                <c:pt idx="92449">
                  <c:v>1039635046</c:v>
                </c:pt>
                <c:pt idx="92450">
                  <c:v>1039646292</c:v>
                </c:pt>
                <c:pt idx="92451">
                  <c:v>1039657537</c:v>
                </c:pt>
                <c:pt idx="92452">
                  <c:v>1039668783</c:v>
                </c:pt>
                <c:pt idx="92453">
                  <c:v>1039680028</c:v>
                </c:pt>
                <c:pt idx="92454">
                  <c:v>1039691274</c:v>
                </c:pt>
                <c:pt idx="92455">
                  <c:v>1039702519</c:v>
                </c:pt>
                <c:pt idx="92456">
                  <c:v>1039713765</c:v>
                </c:pt>
                <c:pt idx="92457">
                  <c:v>1039725010</c:v>
                </c:pt>
                <c:pt idx="92458">
                  <c:v>1039736256</c:v>
                </c:pt>
                <c:pt idx="92459">
                  <c:v>1039747501</c:v>
                </c:pt>
                <c:pt idx="92460">
                  <c:v>1039758747</c:v>
                </c:pt>
                <c:pt idx="92461">
                  <c:v>1039769992</c:v>
                </c:pt>
                <c:pt idx="92462">
                  <c:v>1039781238</c:v>
                </c:pt>
                <c:pt idx="92463">
                  <c:v>1039792483</c:v>
                </c:pt>
                <c:pt idx="92464">
                  <c:v>1039803729</c:v>
                </c:pt>
                <c:pt idx="92465">
                  <c:v>1039814974</c:v>
                </c:pt>
                <c:pt idx="92466">
                  <c:v>1039826220</c:v>
                </c:pt>
                <c:pt idx="92467">
                  <c:v>1039837465</c:v>
                </c:pt>
                <c:pt idx="92468">
                  <c:v>1039848711</c:v>
                </c:pt>
                <c:pt idx="92469">
                  <c:v>1039859956</c:v>
                </c:pt>
                <c:pt idx="92470">
                  <c:v>1039871202</c:v>
                </c:pt>
                <c:pt idx="92471">
                  <c:v>1039882447</c:v>
                </c:pt>
                <c:pt idx="92472">
                  <c:v>1039893693</c:v>
                </c:pt>
                <c:pt idx="92473">
                  <c:v>1039904938</c:v>
                </c:pt>
                <c:pt idx="92474">
                  <c:v>1039916184</c:v>
                </c:pt>
                <c:pt idx="92475">
                  <c:v>1039927429</c:v>
                </c:pt>
                <c:pt idx="92476">
                  <c:v>1039938675</c:v>
                </c:pt>
                <c:pt idx="92477">
                  <c:v>1039949920</c:v>
                </c:pt>
                <c:pt idx="92478">
                  <c:v>1039961166</c:v>
                </c:pt>
                <c:pt idx="92479">
                  <c:v>1039972411</c:v>
                </c:pt>
                <c:pt idx="92480">
                  <c:v>1039983657</c:v>
                </c:pt>
                <c:pt idx="92481">
                  <c:v>1039994902</c:v>
                </c:pt>
                <c:pt idx="92482">
                  <c:v>1040006148</c:v>
                </c:pt>
                <c:pt idx="92483">
                  <c:v>1040017393</c:v>
                </c:pt>
                <c:pt idx="92484">
                  <c:v>1040028639</c:v>
                </c:pt>
                <c:pt idx="92485">
                  <c:v>1040039884</c:v>
                </c:pt>
                <c:pt idx="92486">
                  <c:v>1040051130</c:v>
                </c:pt>
                <c:pt idx="92487">
                  <c:v>1040062375</c:v>
                </c:pt>
                <c:pt idx="92488">
                  <c:v>1040073621</c:v>
                </c:pt>
                <c:pt idx="92489">
                  <c:v>1040084866</c:v>
                </c:pt>
                <c:pt idx="92490">
                  <c:v>1040096112</c:v>
                </c:pt>
                <c:pt idx="92491">
                  <c:v>1040107357</c:v>
                </c:pt>
                <c:pt idx="92492">
                  <c:v>1040118603</c:v>
                </c:pt>
                <c:pt idx="92493">
                  <c:v>1040129848</c:v>
                </c:pt>
                <c:pt idx="92494">
                  <c:v>1040141094</c:v>
                </c:pt>
                <c:pt idx="92495">
                  <c:v>1040152339</c:v>
                </c:pt>
                <c:pt idx="92496">
                  <c:v>1040163585</c:v>
                </c:pt>
                <c:pt idx="92497">
                  <c:v>1040174830</c:v>
                </c:pt>
                <c:pt idx="92498">
                  <c:v>1040186076</c:v>
                </c:pt>
                <c:pt idx="92499">
                  <c:v>1040197321</c:v>
                </c:pt>
                <c:pt idx="92500">
                  <c:v>1040208567</c:v>
                </c:pt>
                <c:pt idx="92501">
                  <c:v>1040219812</c:v>
                </c:pt>
                <c:pt idx="92502">
                  <c:v>1040231058</c:v>
                </c:pt>
                <c:pt idx="92503">
                  <c:v>1040242303</c:v>
                </c:pt>
                <c:pt idx="92504">
                  <c:v>1040253549</c:v>
                </c:pt>
                <c:pt idx="92505">
                  <c:v>1040264794</c:v>
                </c:pt>
                <c:pt idx="92506">
                  <c:v>1040276040</c:v>
                </c:pt>
                <c:pt idx="92507">
                  <c:v>1040287285</c:v>
                </c:pt>
                <c:pt idx="92508">
                  <c:v>1040298531</c:v>
                </c:pt>
                <c:pt idx="92509">
                  <c:v>1040309776</c:v>
                </c:pt>
                <c:pt idx="92510">
                  <c:v>1040321022</c:v>
                </c:pt>
                <c:pt idx="92511">
                  <c:v>1040332267</c:v>
                </c:pt>
                <c:pt idx="92512">
                  <c:v>1040343513</c:v>
                </c:pt>
                <c:pt idx="92513">
                  <c:v>1040354758</c:v>
                </c:pt>
                <c:pt idx="92514">
                  <c:v>1040366004</c:v>
                </c:pt>
                <c:pt idx="92515">
                  <c:v>1040377249</c:v>
                </c:pt>
                <c:pt idx="92516">
                  <c:v>1040388495</c:v>
                </c:pt>
                <c:pt idx="92517">
                  <c:v>1040399740</c:v>
                </c:pt>
                <c:pt idx="92518">
                  <c:v>1040410986</c:v>
                </c:pt>
                <c:pt idx="92519">
                  <c:v>1040422231</c:v>
                </c:pt>
                <c:pt idx="92520">
                  <c:v>1040433477</c:v>
                </c:pt>
                <c:pt idx="92521">
                  <c:v>1040444722</c:v>
                </c:pt>
                <c:pt idx="92522">
                  <c:v>1040455968</c:v>
                </c:pt>
                <c:pt idx="92523">
                  <c:v>1040467213</c:v>
                </c:pt>
                <c:pt idx="92524">
                  <c:v>1040478459</c:v>
                </c:pt>
                <c:pt idx="92525">
                  <c:v>1040489704</c:v>
                </c:pt>
                <c:pt idx="92526">
                  <c:v>1040500950</c:v>
                </c:pt>
                <c:pt idx="92527">
                  <c:v>1040512195</c:v>
                </c:pt>
                <c:pt idx="92528">
                  <c:v>1040523441</c:v>
                </c:pt>
                <c:pt idx="92529">
                  <c:v>1040534686</c:v>
                </c:pt>
                <c:pt idx="92530">
                  <c:v>1040545932</c:v>
                </c:pt>
                <c:pt idx="92531">
                  <c:v>1040557177</c:v>
                </c:pt>
                <c:pt idx="92532">
                  <c:v>1040568423</c:v>
                </c:pt>
                <c:pt idx="92533">
                  <c:v>1040579668</c:v>
                </c:pt>
                <c:pt idx="92534">
                  <c:v>1040590914</c:v>
                </c:pt>
                <c:pt idx="92535">
                  <c:v>1040602159</c:v>
                </c:pt>
                <c:pt idx="92536">
                  <c:v>1040613405</c:v>
                </c:pt>
                <c:pt idx="92537">
                  <c:v>1040624650</c:v>
                </c:pt>
                <c:pt idx="92538">
                  <c:v>1040635896</c:v>
                </c:pt>
                <c:pt idx="92539">
                  <c:v>1040647141</c:v>
                </c:pt>
                <c:pt idx="92540">
                  <c:v>1040658387</c:v>
                </c:pt>
                <c:pt idx="92541">
                  <c:v>1040669632</c:v>
                </c:pt>
                <c:pt idx="92542">
                  <c:v>1040680878</c:v>
                </c:pt>
                <c:pt idx="92543">
                  <c:v>1040692123</c:v>
                </c:pt>
                <c:pt idx="92544">
                  <c:v>1040703369</c:v>
                </c:pt>
                <c:pt idx="92545">
                  <c:v>1040714614</c:v>
                </c:pt>
                <c:pt idx="92546">
                  <c:v>1040725860</c:v>
                </c:pt>
                <c:pt idx="92547">
                  <c:v>1040737105</c:v>
                </c:pt>
                <c:pt idx="92548">
                  <c:v>1040748351</c:v>
                </c:pt>
                <c:pt idx="92549">
                  <c:v>1040759596</c:v>
                </c:pt>
                <c:pt idx="92550">
                  <c:v>1040770842</c:v>
                </c:pt>
                <c:pt idx="92551">
                  <c:v>1040782087</c:v>
                </c:pt>
                <c:pt idx="92552">
                  <c:v>1040793333</c:v>
                </c:pt>
                <c:pt idx="92553">
                  <c:v>1040804578</c:v>
                </c:pt>
                <c:pt idx="92554">
                  <c:v>1040815824</c:v>
                </c:pt>
                <c:pt idx="92555">
                  <c:v>1040827069</c:v>
                </c:pt>
                <c:pt idx="92556">
                  <c:v>1040838315</c:v>
                </c:pt>
                <c:pt idx="92557">
                  <c:v>1040849560</c:v>
                </c:pt>
                <c:pt idx="92558">
                  <c:v>1040860806</c:v>
                </c:pt>
                <c:pt idx="92559">
                  <c:v>1040872051</c:v>
                </c:pt>
                <c:pt idx="92560">
                  <c:v>1040883297</c:v>
                </c:pt>
                <c:pt idx="92561">
                  <c:v>1040894542</c:v>
                </c:pt>
                <c:pt idx="92562">
                  <c:v>1040905788</c:v>
                </c:pt>
                <c:pt idx="92563">
                  <c:v>1040917033</c:v>
                </c:pt>
                <c:pt idx="92564">
                  <c:v>1040928279</c:v>
                </c:pt>
                <c:pt idx="92565">
                  <c:v>1040939524</c:v>
                </c:pt>
                <c:pt idx="92566">
                  <c:v>1040950770</c:v>
                </c:pt>
                <c:pt idx="92567">
                  <c:v>1040962015</c:v>
                </c:pt>
                <c:pt idx="92568">
                  <c:v>1040973261</c:v>
                </c:pt>
                <c:pt idx="92569">
                  <c:v>1040984506</c:v>
                </c:pt>
                <c:pt idx="92570">
                  <c:v>1040995752</c:v>
                </c:pt>
                <c:pt idx="92571">
                  <c:v>1041006997</c:v>
                </c:pt>
                <c:pt idx="92572">
                  <c:v>1041018243</c:v>
                </c:pt>
                <c:pt idx="92573">
                  <c:v>1041029488</c:v>
                </c:pt>
                <c:pt idx="92574">
                  <c:v>1041040734</c:v>
                </c:pt>
                <c:pt idx="92575">
                  <c:v>1041051979</c:v>
                </c:pt>
                <c:pt idx="92576">
                  <c:v>1041063225</c:v>
                </c:pt>
                <c:pt idx="92577">
                  <c:v>1041074470</c:v>
                </c:pt>
                <c:pt idx="92578">
                  <c:v>1041085716</c:v>
                </c:pt>
                <c:pt idx="92579">
                  <c:v>1041096961</c:v>
                </c:pt>
                <c:pt idx="92580">
                  <c:v>1041108207</c:v>
                </c:pt>
                <c:pt idx="92581">
                  <c:v>1041119452</c:v>
                </c:pt>
                <c:pt idx="92582">
                  <c:v>1041130698</c:v>
                </c:pt>
                <c:pt idx="92583">
                  <c:v>1041141943</c:v>
                </c:pt>
                <c:pt idx="92584">
                  <c:v>1041153189</c:v>
                </c:pt>
                <c:pt idx="92585">
                  <c:v>1041164434</c:v>
                </c:pt>
                <c:pt idx="92586">
                  <c:v>1041175680</c:v>
                </c:pt>
                <c:pt idx="92587">
                  <c:v>1041186925</c:v>
                </c:pt>
                <c:pt idx="92588">
                  <c:v>1041198171</c:v>
                </c:pt>
                <c:pt idx="92589">
                  <c:v>1041209416</c:v>
                </c:pt>
                <c:pt idx="92590">
                  <c:v>1041220661</c:v>
                </c:pt>
                <c:pt idx="92591">
                  <c:v>1041231907</c:v>
                </c:pt>
                <c:pt idx="92592">
                  <c:v>1041243152</c:v>
                </c:pt>
                <c:pt idx="92593">
                  <c:v>1041254398</c:v>
                </c:pt>
                <c:pt idx="92594">
                  <c:v>1041265643</c:v>
                </c:pt>
                <c:pt idx="92595">
                  <c:v>1041276889</c:v>
                </c:pt>
                <c:pt idx="92596">
                  <c:v>1041288134</c:v>
                </c:pt>
                <c:pt idx="92597">
                  <c:v>1041299380</c:v>
                </c:pt>
                <c:pt idx="92598">
                  <c:v>1041310625</c:v>
                </c:pt>
                <c:pt idx="92599">
                  <c:v>1041321871</c:v>
                </c:pt>
                <c:pt idx="92600">
                  <c:v>1041333116</c:v>
                </c:pt>
                <c:pt idx="92601">
                  <c:v>1041344362</c:v>
                </c:pt>
                <c:pt idx="92602">
                  <c:v>1041355607</c:v>
                </c:pt>
                <c:pt idx="92603">
                  <c:v>1041366853</c:v>
                </c:pt>
                <c:pt idx="92604">
                  <c:v>1041378098</c:v>
                </c:pt>
                <c:pt idx="92605">
                  <c:v>1041389344</c:v>
                </c:pt>
                <c:pt idx="92606">
                  <c:v>1041400589</c:v>
                </c:pt>
                <c:pt idx="92607">
                  <c:v>1041411835</c:v>
                </c:pt>
                <c:pt idx="92608">
                  <c:v>1041423080</c:v>
                </c:pt>
                <c:pt idx="92609">
                  <c:v>1041434326</c:v>
                </c:pt>
                <c:pt idx="92610">
                  <c:v>1041445571</c:v>
                </c:pt>
                <c:pt idx="92611">
                  <c:v>1041456817</c:v>
                </c:pt>
                <c:pt idx="92612">
                  <c:v>1041468062</c:v>
                </c:pt>
                <c:pt idx="92613">
                  <c:v>1041479308</c:v>
                </c:pt>
                <c:pt idx="92614">
                  <c:v>1041490553</c:v>
                </c:pt>
                <c:pt idx="92615">
                  <c:v>1041501799</c:v>
                </c:pt>
                <c:pt idx="92616">
                  <c:v>1041513044</c:v>
                </c:pt>
                <c:pt idx="92617">
                  <c:v>1041524290</c:v>
                </c:pt>
                <c:pt idx="92618">
                  <c:v>1041535535</c:v>
                </c:pt>
                <c:pt idx="92619">
                  <c:v>1041546781</c:v>
                </c:pt>
                <c:pt idx="92620">
                  <c:v>1041558026</c:v>
                </c:pt>
                <c:pt idx="92621">
                  <c:v>1041569272</c:v>
                </c:pt>
                <c:pt idx="92622">
                  <c:v>1041580517</c:v>
                </c:pt>
                <c:pt idx="92623">
                  <c:v>1041591763</c:v>
                </c:pt>
                <c:pt idx="92624">
                  <c:v>1041603008</c:v>
                </c:pt>
                <c:pt idx="92625">
                  <c:v>1041614254</c:v>
                </c:pt>
                <c:pt idx="92626">
                  <c:v>1041625499</c:v>
                </c:pt>
                <c:pt idx="92627">
                  <c:v>1041636745</c:v>
                </c:pt>
                <c:pt idx="92628">
                  <c:v>1041647990</c:v>
                </c:pt>
                <c:pt idx="92629">
                  <c:v>1041659236</c:v>
                </c:pt>
                <c:pt idx="92630">
                  <c:v>1041670481</c:v>
                </c:pt>
                <c:pt idx="92631">
                  <c:v>1041681727</c:v>
                </c:pt>
                <c:pt idx="92632">
                  <c:v>1041692972</c:v>
                </c:pt>
                <c:pt idx="92633">
                  <c:v>1041704218</c:v>
                </c:pt>
                <c:pt idx="92634">
                  <c:v>1041715463</c:v>
                </c:pt>
                <c:pt idx="92635">
                  <c:v>1041726709</c:v>
                </c:pt>
                <c:pt idx="92636">
                  <c:v>1041737954</c:v>
                </c:pt>
                <c:pt idx="92637">
                  <c:v>1041749200</c:v>
                </c:pt>
                <c:pt idx="92638">
                  <c:v>1041760445</c:v>
                </c:pt>
                <c:pt idx="92639">
                  <c:v>1041771691</c:v>
                </c:pt>
                <c:pt idx="92640">
                  <c:v>1041782936</c:v>
                </c:pt>
                <c:pt idx="92641">
                  <c:v>1041794182</c:v>
                </c:pt>
                <c:pt idx="92642">
                  <c:v>1041805427</c:v>
                </c:pt>
                <c:pt idx="92643">
                  <c:v>1041816673</c:v>
                </c:pt>
                <c:pt idx="92644">
                  <c:v>1041827918</c:v>
                </c:pt>
                <c:pt idx="92645">
                  <c:v>1041839164</c:v>
                </c:pt>
                <c:pt idx="92646">
                  <c:v>1041850409</c:v>
                </c:pt>
                <c:pt idx="92647">
                  <c:v>1041861655</c:v>
                </c:pt>
                <c:pt idx="92648">
                  <c:v>1041872900</c:v>
                </c:pt>
                <c:pt idx="92649">
                  <c:v>1041884146</c:v>
                </c:pt>
                <c:pt idx="92650">
                  <c:v>1041895391</c:v>
                </c:pt>
                <c:pt idx="92651">
                  <c:v>1041906637</c:v>
                </c:pt>
                <c:pt idx="92652">
                  <c:v>1041917882</c:v>
                </c:pt>
                <c:pt idx="92653">
                  <c:v>1041929128</c:v>
                </c:pt>
                <c:pt idx="92654">
                  <c:v>1041940373</c:v>
                </c:pt>
                <c:pt idx="92655">
                  <c:v>1041951619</c:v>
                </c:pt>
                <c:pt idx="92656">
                  <c:v>1041962864</c:v>
                </c:pt>
                <c:pt idx="92657">
                  <c:v>1041974110</c:v>
                </c:pt>
                <c:pt idx="92658">
                  <c:v>1041985355</c:v>
                </c:pt>
                <c:pt idx="92659">
                  <c:v>1041996601</c:v>
                </c:pt>
                <c:pt idx="92660">
                  <c:v>1042007846</c:v>
                </c:pt>
                <c:pt idx="92661">
                  <c:v>1042019092</c:v>
                </c:pt>
                <c:pt idx="92662">
                  <c:v>1042030337</c:v>
                </c:pt>
                <c:pt idx="92663">
                  <c:v>1042041583</c:v>
                </c:pt>
                <c:pt idx="92664">
                  <c:v>1042052828</c:v>
                </c:pt>
                <c:pt idx="92665">
                  <c:v>1042064074</c:v>
                </c:pt>
                <c:pt idx="92666">
                  <c:v>1042075319</c:v>
                </c:pt>
                <c:pt idx="92667">
                  <c:v>1042086565</c:v>
                </c:pt>
                <c:pt idx="92668">
                  <c:v>1042097810</c:v>
                </c:pt>
                <c:pt idx="92669">
                  <c:v>1042109056</c:v>
                </c:pt>
                <c:pt idx="92670">
                  <c:v>1042120301</c:v>
                </c:pt>
                <c:pt idx="92671">
                  <c:v>1042131547</c:v>
                </c:pt>
                <c:pt idx="92672">
                  <c:v>1042142792</c:v>
                </c:pt>
                <c:pt idx="92673">
                  <c:v>1042154038</c:v>
                </c:pt>
                <c:pt idx="92674">
                  <c:v>1042165283</c:v>
                </c:pt>
                <c:pt idx="92675">
                  <c:v>1042176529</c:v>
                </c:pt>
                <c:pt idx="92676">
                  <c:v>1042187774</c:v>
                </c:pt>
                <c:pt idx="92677">
                  <c:v>1042199020</c:v>
                </c:pt>
                <c:pt idx="92678">
                  <c:v>1042210265</c:v>
                </c:pt>
                <c:pt idx="92679">
                  <c:v>1042221511</c:v>
                </c:pt>
                <c:pt idx="92680">
                  <c:v>1042232756</c:v>
                </c:pt>
                <c:pt idx="92681">
                  <c:v>1042244002</c:v>
                </c:pt>
                <c:pt idx="92682">
                  <c:v>1042255247</c:v>
                </c:pt>
                <c:pt idx="92683">
                  <c:v>1042266493</c:v>
                </c:pt>
                <c:pt idx="92684">
                  <c:v>1042277738</c:v>
                </c:pt>
                <c:pt idx="92685">
                  <c:v>1042288984</c:v>
                </c:pt>
                <c:pt idx="92686">
                  <c:v>1042300229</c:v>
                </c:pt>
                <c:pt idx="92687">
                  <c:v>1042311475</c:v>
                </c:pt>
                <c:pt idx="92688">
                  <c:v>1042322720</c:v>
                </c:pt>
                <c:pt idx="92689">
                  <c:v>1042333966</c:v>
                </c:pt>
                <c:pt idx="92690">
                  <c:v>1042345211</c:v>
                </c:pt>
                <c:pt idx="92691">
                  <c:v>1042356457</c:v>
                </c:pt>
                <c:pt idx="92692">
                  <c:v>1042367702</c:v>
                </c:pt>
                <c:pt idx="92693">
                  <c:v>1042378948</c:v>
                </c:pt>
                <c:pt idx="92694">
                  <c:v>1042390193</c:v>
                </c:pt>
                <c:pt idx="92695">
                  <c:v>1042401439</c:v>
                </c:pt>
                <c:pt idx="92696">
                  <c:v>1042412684</c:v>
                </c:pt>
                <c:pt idx="92697">
                  <c:v>1042423930</c:v>
                </c:pt>
                <c:pt idx="92698">
                  <c:v>1042435175</c:v>
                </c:pt>
                <c:pt idx="92699">
                  <c:v>1042446421</c:v>
                </c:pt>
                <c:pt idx="92700">
                  <c:v>1042457666</c:v>
                </c:pt>
                <c:pt idx="92701">
                  <c:v>1042468912</c:v>
                </c:pt>
                <c:pt idx="92702">
                  <c:v>1042480157</c:v>
                </c:pt>
                <c:pt idx="92703">
                  <c:v>1042491403</c:v>
                </c:pt>
                <c:pt idx="92704">
                  <c:v>1042502648</c:v>
                </c:pt>
                <c:pt idx="92705">
                  <c:v>1042513894</c:v>
                </c:pt>
                <c:pt idx="92706">
                  <c:v>1042525139</c:v>
                </c:pt>
                <c:pt idx="92707">
                  <c:v>1042536385</c:v>
                </c:pt>
                <c:pt idx="92708">
                  <c:v>1042547630</c:v>
                </c:pt>
                <c:pt idx="92709">
                  <c:v>1042558876</c:v>
                </c:pt>
                <c:pt idx="92710">
                  <c:v>1042570121</c:v>
                </c:pt>
                <c:pt idx="92711">
                  <c:v>1042581367</c:v>
                </c:pt>
                <c:pt idx="92712">
                  <c:v>1042592612</c:v>
                </c:pt>
                <c:pt idx="92713">
                  <c:v>1042603858</c:v>
                </c:pt>
                <c:pt idx="92714">
                  <c:v>1042615103</c:v>
                </c:pt>
                <c:pt idx="92715">
                  <c:v>1042626349</c:v>
                </c:pt>
                <c:pt idx="92716">
                  <c:v>1042637594</c:v>
                </c:pt>
                <c:pt idx="92717">
                  <c:v>1042648840</c:v>
                </c:pt>
                <c:pt idx="92718">
                  <c:v>1042660085</c:v>
                </c:pt>
                <c:pt idx="92719">
                  <c:v>1042671331</c:v>
                </c:pt>
                <c:pt idx="92720">
                  <c:v>1042682576</c:v>
                </c:pt>
                <c:pt idx="92721">
                  <c:v>1042693822</c:v>
                </c:pt>
                <c:pt idx="92722">
                  <c:v>1042705067</c:v>
                </c:pt>
                <c:pt idx="92723">
                  <c:v>1042716313</c:v>
                </c:pt>
                <c:pt idx="92724">
                  <c:v>1042727558</c:v>
                </c:pt>
                <c:pt idx="92725">
                  <c:v>1042738804</c:v>
                </c:pt>
                <c:pt idx="92726">
                  <c:v>1042750049</c:v>
                </c:pt>
                <c:pt idx="92727">
                  <c:v>1042761295</c:v>
                </c:pt>
                <c:pt idx="92728">
                  <c:v>1042772540</c:v>
                </c:pt>
                <c:pt idx="92729">
                  <c:v>1042783786</c:v>
                </c:pt>
                <c:pt idx="92730">
                  <c:v>1042795031</c:v>
                </c:pt>
                <c:pt idx="92731">
                  <c:v>1042806277</c:v>
                </c:pt>
                <c:pt idx="92732">
                  <c:v>1042817522</c:v>
                </c:pt>
                <c:pt idx="92733">
                  <c:v>1042828768</c:v>
                </c:pt>
                <c:pt idx="92734">
                  <c:v>1042840013</c:v>
                </c:pt>
                <c:pt idx="92735">
                  <c:v>1042851259</c:v>
                </c:pt>
                <c:pt idx="92736">
                  <c:v>1042862504</c:v>
                </c:pt>
                <c:pt idx="92737">
                  <c:v>1042873750</c:v>
                </c:pt>
                <c:pt idx="92738">
                  <c:v>1042884995</c:v>
                </c:pt>
                <c:pt idx="92739">
                  <c:v>1042896241</c:v>
                </c:pt>
                <c:pt idx="92740">
                  <c:v>1042907486</c:v>
                </c:pt>
                <c:pt idx="92741">
                  <c:v>1042918732</c:v>
                </c:pt>
                <c:pt idx="92742">
                  <c:v>1042929977</c:v>
                </c:pt>
                <c:pt idx="92743">
                  <c:v>1042941223</c:v>
                </c:pt>
                <c:pt idx="92744">
                  <c:v>1042952468</c:v>
                </c:pt>
                <c:pt idx="92745">
                  <c:v>1042963714</c:v>
                </c:pt>
                <c:pt idx="92746">
                  <c:v>1042974959</c:v>
                </c:pt>
                <c:pt idx="92747">
                  <c:v>1042986205</c:v>
                </c:pt>
                <c:pt idx="92748">
                  <c:v>1042997450</c:v>
                </c:pt>
                <c:pt idx="92749">
                  <c:v>1043008696</c:v>
                </c:pt>
                <c:pt idx="92750">
                  <c:v>1043019941</c:v>
                </c:pt>
                <c:pt idx="92751">
                  <c:v>1043031187</c:v>
                </c:pt>
                <c:pt idx="92752">
                  <c:v>1043042432</c:v>
                </c:pt>
                <c:pt idx="92753">
                  <c:v>1043053678</c:v>
                </c:pt>
                <c:pt idx="92754">
                  <c:v>1043064923</c:v>
                </c:pt>
                <c:pt idx="92755">
                  <c:v>1043076169</c:v>
                </c:pt>
                <c:pt idx="92756">
                  <c:v>1043087414</c:v>
                </c:pt>
                <c:pt idx="92757">
                  <c:v>1043098660</c:v>
                </c:pt>
                <c:pt idx="92758">
                  <c:v>1043109905</c:v>
                </c:pt>
                <c:pt idx="92759">
                  <c:v>1043121151</c:v>
                </c:pt>
                <c:pt idx="92760">
                  <c:v>1043132396</c:v>
                </c:pt>
                <c:pt idx="92761">
                  <c:v>1043143642</c:v>
                </c:pt>
                <c:pt idx="92762">
                  <c:v>1043154887</c:v>
                </c:pt>
                <c:pt idx="92763">
                  <c:v>1043166133</c:v>
                </c:pt>
                <c:pt idx="92764">
                  <c:v>1043177378</c:v>
                </c:pt>
                <c:pt idx="92765">
                  <c:v>1043188624</c:v>
                </c:pt>
                <c:pt idx="92766">
                  <c:v>1043199869</c:v>
                </c:pt>
                <c:pt idx="92767">
                  <c:v>1043211115</c:v>
                </c:pt>
                <c:pt idx="92768">
                  <c:v>1043222360</c:v>
                </c:pt>
                <c:pt idx="92769">
                  <c:v>1043233606</c:v>
                </c:pt>
                <c:pt idx="92770">
                  <c:v>1043244851</c:v>
                </c:pt>
                <c:pt idx="92771">
                  <c:v>1043256097</c:v>
                </c:pt>
                <c:pt idx="92772">
                  <c:v>1043267342</c:v>
                </c:pt>
                <c:pt idx="92773">
                  <c:v>1043278588</c:v>
                </c:pt>
                <c:pt idx="92774">
                  <c:v>1043289833</c:v>
                </c:pt>
                <c:pt idx="92775">
                  <c:v>1043301079</c:v>
                </c:pt>
                <c:pt idx="92776">
                  <c:v>1043312324</c:v>
                </c:pt>
                <c:pt idx="92777">
                  <c:v>1043323570</c:v>
                </c:pt>
                <c:pt idx="92778">
                  <c:v>1043334815</c:v>
                </c:pt>
                <c:pt idx="92779">
                  <c:v>1043346061</c:v>
                </c:pt>
                <c:pt idx="92780">
                  <c:v>1043357306</c:v>
                </c:pt>
                <c:pt idx="92781">
                  <c:v>1043368552</c:v>
                </c:pt>
                <c:pt idx="92782">
                  <c:v>1043379797</c:v>
                </c:pt>
                <c:pt idx="92783">
                  <c:v>1043391043</c:v>
                </c:pt>
                <c:pt idx="92784">
                  <c:v>1043402288</c:v>
                </c:pt>
                <c:pt idx="92785">
                  <c:v>1043413534</c:v>
                </c:pt>
                <c:pt idx="92786">
                  <c:v>1043424779</c:v>
                </c:pt>
                <c:pt idx="92787">
                  <c:v>1043436025</c:v>
                </c:pt>
                <c:pt idx="92788">
                  <c:v>1043447270</c:v>
                </c:pt>
                <c:pt idx="92789">
                  <c:v>1043458516</c:v>
                </c:pt>
                <c:pt idx="92790">
                  <c:v>1043469761</c:v>
                </c:pt>
                <c:pt idx="92791">
                  <c:v>1043481007</c:v>
                </c:pt>
                <c:pt idx="92792">
                  <c:v>1043492252</c:v>
                </c:pt>
                <c:pt idx="92793">
                  <c:v>1043503498</c:v>
                </c:pt>
                <c:pt idx="92794">
                  <c:v>1043514743</c:v>
                </c:pt>
                <c:pt idx="92795">
                  <c:v>1043525989</c:v>
                </c:pt>
                <c:pt idx="92796">
                  <c:v>1043537234</c:v>
                </c:pt>
                <c:pt idx="92797">
                  <c:v>1043548480</c:v>
                </c:pt>
                <c:pt idx="92798">
                  <c:v>1043559725</c:v>
                </c:pt>
                <c:pt idx="92799">
                  <c:v>1043570971</c:v>
                </c:pt>
                <c:pt idx="92800">
                  <c:v>1043582216</c:v>
                </c:pt>
                <c:pt idx="92801">
                  <c:v>1043593462</c:v>
                </c:pt>
                <c:pt idx="92802">
                  <c:v>1043604707</c:v>
                </c:pt>
                <c:pt idx="92803">
                  <c:v>1043615953</c:v>
                </c:pt>
                <c:pt idx="92804">
                  <c:v>1043627198</c:v>
                </c:pt>
                <c:pt idx="92805">
                  <c:v>1043638444</c:v>
                </c:pt>
                <c:pt idx="92806">
                  <c:v>1043649689</c:v>
                </c:pt>
                <c:pt idx="92807">
                  <c:v>1043660935</c:v>
                </c:pt>
                <c:pt idx="92808">
                  <c:v>1043672180</c:v>
                </c:pt>
                <c:pt idx="92809">
                  <c:v>1043683426</c:v>
                </c:pt>
                <c:pt idx="92810">
                  <c:v>1043694671</c:v>
                </c:pt>
                <c:pt idx="92811">
                  <c:v>1043705917</c:v>
                </c:pt>
                <c:pt idx="92812">
                  <c:v>1043717162</c:v>
                </c:pt>
                <c:pt idx="92813">
                  <c:v>1043728408</c:v>
                </c:pt>
                <c:pt idx="92814">
                  <c:v>1043739653</c:v>
                </c:pt>
                <c:pt idx="92815">
                  <c:v>1043750899</c:v>
                </c:pt>
                <c:pt idx="92816">
                  <c:v>1043762144</c:v>
                </c:pt>
                <c:pt idx="92817">
                  <c:v>1043773390</c:v>
                </c:pt>
                <c:pt idx="92818">
                  <c:v>1043784635</c:v>
                </c:pt>
                <c:pt idx="92819">
                  <c:v>1043795881</c:v>
                </c:pt>
                <c:pt idx="92820">
                  <c:v>1043807126</c:v>
                </c:pt>
                <c:pt idx="92821">
                  <c:v>1043818372</c:v>
                </c:pt>
                <c:pt idx="92822">
                  <c:v>1043829617</c:v>
                </c:pt>
                <c:pt idx="92823">
                  <c:v>1043840863</c:v>
                </c:pt>
                <c:pt idx="92824">
                  <c:v>1043852108</c:v>
                </c:pt>
                <c:pt idx="92825">
                  <c:v>1043863354</c:v>
                </c:pt>
                <c:pt idx="92826">
                  <c:v>1043874599</c:v>
                </c:pt>
                <c:pt idx="92827">
                  <c:v>1043885845</c:v>
                </c:pt>
                <c:pt idx="92828">
                  <c:v>1043897090</c:v>
                </c:pt>
                <c:pt idx="92829">
                  <c:v>1043908336</c:v>
                </c:pt>
                <c:pt idx="92830">
                  <c:v>1043919581</c:v>
                </c:pt>
                <c:pt idx="92831">
                  <c:v>1043930827</c:v>
                </c:pt>
                <c:pt idx="92832">
                  <c:v>1043942072</c:v>
                </c:pt>
                <c:pt idx="92833">
                  <c:v>1043953318</c:v>
                </c:pt>
                <c:pt idx="92834">
                  <c:v>1043964563</c:v>
                </c:pt>
                <c:pt idx="92835">
                  <c:v>1043975809</c:v>
                </c:pt>
                <c:pt idx="92836">
                  <c:v>1043987054</c:v>
                </c:pt>
                <c:pt idx="92837">
                  <c:v>1043998300</c:v>
                </c:pt>
                <c:pt idx="92838">
                  <c:v>1044009545</c:v>
                </c:pt>
                <c:pt idx="92839">
                  <c:v>1044020791</c:v>
                </c:pt>
                <c:pt idx="92840">
                  <c:v>1044032036</c:v>
                </c:pt>
                <c:pt idx="92841">
                  <c:v>1044043281</c:v>
                </c:pt>
                <c:pt idx="92842">
                  <c:v>1044054527</c:v>
                </c:pt>
                <c:pt idx="92843">
                  <c:v>1044065772</c:v>
                </c:pt>
                <c:pt idx="92844">
                  <c:v>1044077018</c:v>
                </c:pt>
                <c:pt idx="92845">
                  <c:v>1044088263</c:v>
                </c:pt>
                <c:pt idx="92846">
                  <c:v>1044099509</c:v>
                </c:pt>
                <c:pt idx="92847">
                  <c:v>1044110754</c:v>
                </c:pt>
                <c:pt idx="92848">
                  <c:v>1044122000</c:v>
                </c:pt>
                <c:pt idx="92849">
                  <c:v>1044133245</c:v>
                </c:pt>
                <c:pt idx="92850">
                  <c:v>1044144491</c:v>
                </c:pt>
                <c:pt idx="92851">
                  <c:v>1044155736</c:v>
                </c:pt>
                <c:pt idx="92852">
                  <c:v>1044166982</c:v>
                </c:pt>
                <c:pt idx="92853">
                  <c:v>1044178227</c:v>
                </c:pt>
                <c:pt idx="92854">
                  <c:v>1044189473</c:v>
                </c:pt>
                <c:pt idx="92855">
                  <c:v>1044200718</c:v>
                </c:pt>
                <c:pt idx="92856">
                  <c:v>1044211964</c:v>
                </c:pt>
                <c:pt idx="92857">
                  <c:v>1044223209</c:v>
                </c:pt>
                <c:pt idx="92858">
                  <c:v>1044234455</c:v>
                </c:pt>
                <c:pt idx="92859">
                  <c:v>1044245700</c:v>
                </c:pt>
                <c:pt idx="92860">
                  <c:v>1044256946</c:v>
                </c:pt>
                <c:pt idx="92861">
                  <c:v>1044268191</c:v>
                </c:pt>
                <c:pt idx="92862">
                  <c:v>1044279437</c:v>
                </c:pt>
                <c:pt idx="92863">
                  <c:v>1044290682</c:v>
                </c:pt>
                <c:pt idx="92864">
                  <c:v>1044301928</c:v>
                </c:pt>
                <c:pt idx="92865">
                  <c:v>1044313173</c:v>
                </c:pt>
                <c:pt idx="92866">
                  <c:v>1044324419</c:v>
                </c:pt>
                <c:pt idx="92867">
                  <c:v>1044335664</c:v>
                </c:pt>
                <c:pt idx="92868">
                  <c:v>1044346910</c:v>
                </c:pt>
                <c:pt idx="92869">
                  <c:v>1044358155</c:v>
                </c:pt>
                <c:pt idx="92870">
                  <c:v>1044369401</c:v>
                </c:pt>
                <c:pt idx="92871">
                  <c:v>1044380646</c:v>
                </c:pt>
                <c:pt idx="92872">
                  <c:v>1044391892</c:v>
                </c:pt>
                <c:pt idx="92873">
                  <c:v>1044403137</c:v>
                </c:pt>
                <c:pt idx="92874">
                  <c:v>1044414383</c:v>
                </c:pt>
                <c:pt idx="92875">
                  <c:v>1044425628</c:v>
                </c:pt>
                <c:pt idx="92876">
                  <c:v>1044436874</c:v>
                </c:pt>
                <c:pt idx="92877">
                  <c:v>1044448119</c:v>
                </c:pt>
                <c:pt idx="92878">
                  <c:v>1044459365</c:v>
                </c:pt>
                <c:pt idx="92879">
                  <c:v>1044470610</c:v>
                </c:pt>
                <c:pt idx="92880">
                  <c:v>1044481856</c:v>
                </c:pt>
                <c:pt idx="92881">
                  <c:v>1044493101</c:v>
                </c:pt>
                <c:pt idx="92882">
                  <c:v>1044504347</c:v>
                </c:pt>
                <c:pt idx="92883">
                  <c:v>1044515592</c:v>
                </c:pt>
                <c:pt idx="92884">
                  <c:v>1044526838</c:v>
                </c:pt>
                <c:pt idx="92885">
                  <c:v>1044538083</c:v>
                </c:pt>
                <c:pt idx="92886">
                  <c:v>1044549329</c:v>
                </c:pt>
                <c:pt idx="92887">
                  <c:v>1044560574</c:v>
                </c:pt>
                <c:pt idx="92888">
                  <c:v>1044571820</c:v>
                </c:pt>
                <c:pt idx="92889">
                  <c:v>1044583065</c:v>
                </c:pt>
                <c:pt idx="92890">
                  <c:v>1044594311</c:v>
                </c:pt>
                <c:pt idx="92891">
                  <c:v>1044605556</c:v>
                </c:pt>
                <c:pt idx="92892">
                  <c:v>1044616802</c:v>
                </c:pt>
                <c:pt idx="92893">
                  <c:v>1044628047</c:v>
                </c:pt>
                <c:pt idx="92894">
                  <c:v>1044639293</c:v>
                </c:pt>
                <c:pt idx="92895">
                  <c:v>1044650538</c:v>
                </c:pt>
                <c:pt idx="92896">
                  <c:v>1044661784</c:v>
                </c:pt>
                <c:pt idx="92897">
                  <c:v>1044673029</c:v>
                </c:pt>
                <c:pt idx="92898">
                  <c:v>1044684275</c:v>
                </c:pt>
                <c:pt idx="92899">
                  <c:v>1044695520</c:v>
                </c:pt>
                <c:pt idx="92900">
                  <c:v>1044706766</c:v>
                </c:pt>
                <c:pt idx="92901">
                  <c:v>1044718011</c:v>
                </c:pt>
                <c:pt idx="92902">
                  <c:v>1044729257</c:v>
                </c:pt>
                <c:pt idx="92903">
                  <c:v>1044740502</c:v>
                </c:pt>
                <c:pt idx="92904">
                  <c:v>1044751748</c:v>
                </c:pt>
                <c:pt idx="92905">
                  <c:v>1044762993</c:v>
                </c:pt>
                <c:pt idx="92906">
                  <c:v>1044774239</c:v>
                </c:pt>
                <c:pt idx="92907">
                  <c:v>1044785484</c:v>
                </c:pt>
                <c:pt idx="92908">
                  <c:v>1044796730</c:v>
                </c:pt>
                <c:pt idx="92909">
                  <c:v>1044807975</c:v>
                </c:pt>
                <c:pt idx="92910">
                  <c:v>1044819221</c:v>
                </c:pt>
                <c:pt idx="92911">
                  <c:v>1044830466</c:v>
                </c:pt>
                <c:pt idx="92912">
                  <c:v>1044841712</c:v>
                </c:pt>
                <c:pt idx="92913">
                  <c:v>1044852957</c:v>
                </c:pt>
                <c:pt idx="92914">
                  <c:v>1044864203</c:v>
                </c:pt>
                <c:pt idx="92915">
                  <c:v>1044875448</c:v>
                </c:pt>
                <c:pt idx="92916">
                  <c:v>1044886694</c:v>
                </c:pt>
                <c:pt idx="92917">
                  <c:v>1044897939</c:v>
                </c:pt>
                <c:pt idx="92918">
                  <c:v>1044909185</c:v>
                </c:pt>
                <c:pt idx="92919">
                  <c:v>1044920430</c:v>
                </c:pt>
                <c:pt idx="92920">
                  <c:v>1044931676</c:v>
                </c:pt>
                <c:pt idx="92921">
                  <c:v>1044942921</c:v>
                </c:pt>
                <c:pt idx="92922">
                  <c:v>1044954167</c:v>
                </c:pt>
                <c:pt idx="92923">
                  <c:v>1044965412</c:v>
                </c:pt>
                <c:pt idx="92924">
                  <c:v>1044976658</c:v>
                </c:pt>
                <c:pt idx="92925">
                  <c:v>1044987903</c:v>
                </c:pt>
                <c:pt idx="92926">
                  <c:v>1044999149</c:v>
                </c:pt>
                <c:pt idx="92927">
                  <c:v>1045010394</c:v>
                </c:pt>
                <c:pt idx="92928">
                  <c:v>1045021640</c:v>
                </c:pt>
                <c:pt idx="92929">
                  <c:v>1045032885</c:v>
                </c:pt>
                <c:pt idx="92930">
                  <c:v>1045044131</c:v>
                </c:pt>
                <c:pt idx="92931">
                  <c:v>1045055376</c:v>
                </c:pt>
                <c:pt idx="92932">
                  <c:v>1045066622</c:v>
                </c:pt>
                <c:pt idx="92933">
                  <c:v>1045077867</c:v>
                </c:pt>
                <c:pt idx="92934">
                  <c:v>1045089113</c:v>
                </c:pt>
                <c:pt idx="92935">
                  <c:v>1045100358</c:v>
                </c:pt>
                <c:pt idx="92936">
                  <c:v>1045111604</c:v>
                </c:pt>
                <c:pt idx="92937">
                  <c:v>1045122849</c:v>
                </c:pt>
                <c:pt idx="92938">
                  <c:v>1045134095</c:v>
                </c:pt>
                <c:pt idx="92939">
                  <c:v>1045145340</c:v>
                </c:pt>
                <c:pt idx="92940">
                  <c:v>1045156586</c:v>
                </c:pt>
                <c:pt idx="92941">
                  <c:v>1045167831</c:v>
                </c:pt>
                <c:pt idx="92942">
                  <c:v>1045179077</c:v>
                </c:pt>
                <c:pt idx="92943">
                  <c:v>1045190322</c:v>
                </c:pt>
                <c:pt idx="92944">
                  <c:v>1045201568</c:v>
                </c:pt>
                <c:pt idx="92945">
                  <c:v>1045212813</c:v>
                </c:pt>
                <c:pt idx="92946">
                  <c:v>1045224059</c:v>
                </c:pt>
                <c:pt idx="92947">
                  <c:v>1045235304</c:v>
                </c:pt>
                <c:pt idx="92948">
                  <c:v>1045246550</c:v>
                </c:pt>
                <c:pt idx="92949">
                  <c:v>1045257795</c:v>
                </c:pt>
                <c:pt idx="92950">
                  <c:v>1045269041</c:v>
                </c:pt>
                <c:pt idx="92951">
                  <c:v>1045280286</c:v>
                </c:pt>
                <c:pt idx="92952">
                  <c:v>1045291532</c:v>
                </c:pt>
                <c:pt idx="92953">
                  <c:v>1045302777</c:v>
                </c:pt>
                <c:pt idx="92954">
                  <c:v>1045314023</c:v>
                </c:pt>
                <c:pt idx="92955">
                  <c:v>1045325268</c:v>
                </c:pt>
                <c:pt idx="92956">
                  <c:v>1045336514</c:v>
                </c:pt>
                <c:pt idx="92957">
                  <c:v>1045347759</c:v>
                </c:pt>
                <c:pt idx="92958">
                  <c:v>1045359005</c:v>
                </c:pt>
                <c:pt idx="92959">
                  <c:v>1045370250</c:v>
                </c:pt>
                <c:pt idx="92960">
                  <c:v>1045381496</c:v>
                </c:pt>
                <c:pt idx="92961">
                  <c:v>1045392741</c:v>
                </c:pt>
                <c:pt idx="92962">
                  <c:v>1045403987</c:v>
                </c:pt>
                <c:pt idx="92963">
                  <c:v>1045415232</c:v>
                </c:pt>
                <c:pt idx="92964">
                  <c:v>1045426478</c:v>
                </c:pt>
                <c:pt idx="92965">
                  <c:v>1045437723</c:v>
                </c:pt>
                <c:pt idx="92966">
                  <c:v>1045448969</c:v>
                </c:pt>
                <c:pt idx="92967">
                  <c:v>1045460214</c:v>
                </c:pt>
                <c:pt idx="92968">
                  <c:v>1045471460</c:v>
                </c:pt>
                <c:pt idx="92969">
                  <c:v>1045482705</c:v>
                </c:pt>
                <c:pt idx="92970">
                  <c:v>1045493951</c:v>
                </c:pt>
                <c:pt idx="92971">
                  <c:v>1045505196</c:v>
                </c:pt>
                <c:pt idx="92972">
                  <c:v>1045516442</c:v>
                </c:pt>
                <c:pt idx="92973">
                  <c:v>1045527687</c:v>
                </c:pt>
                <c:pt idx="92974">
                  <c:v>1045538933</c:v>
                </c:pt>
                <c:pt idx="92975">
                  <c:v>1045550178</c:v>
                </c:pt>
                <c:pt idx="92976">
                  <c:v>1045561424</c:v>
                </c:pt>
                <c:pt idx="92977">
                  <c:v>1045572669</c:v>
                </c:pt>
                <c:pt idx="92978">
                  <c:v>1045583915</c:v>
                </c:pt>
                <c:pt idx="92979">
                  <c:v>1045595160</c:v>
                </c:pt>
                <c:pt idx="92980">
                  <c:v>1045606406</c:v>
                </c:pt>
                <c:pt idx="92981">
                  <c:v>1045617651</c:v>
                </c:pt>
                <c:pt idx="92982">
                  <c:v>1045628897</c:v>
                </c:pt>
                <c:pt idx="92983">
                  <c:v>1045640142</c:v>
                </c:pt>
                <c:pt idx="92984">
                  <c:v>1045651388</c:v>
                </c:pt>
                <c:pt idx="92985">
                  <c:v>1045662633</c:v>
                </c:pt>
                <c:pt idx="92986">
                  <c:v>1045673879</c:v>
                </c:pt>
                <c:pt idx="92987">
                  <c:v>1045685124</c:v>
                </c:pt>
                <c:pt idx="92988">
                  <c:v>1045696370</c:v>
                </c:pt>
                <c:pt idx="92989">
                  <c:v>1045707615</c:v>
                </c:pt>
                <c:pt idx="92990">
                  <c:v>1045718861</c:v>
                </c:pt>
                <c:pt idx="92991">
                  <c:v>1045730106</c:v>
                </c:pt>
                <c:pt idx="92992">
                  <c:v>1045741352</c:v>
                </c:pt>
                <c:pt idx="92993">
                  <c:v>1045752597</c:v>
                </c:pt>
                <c:pt idx="92994">
                  <c:v>1045763843</c:v>
                </c:pt>
                <c:pt idx="92995">
                  <c:v>1045775088</c:v>
                </c:pt>
                <c:pt idx="92996">
                  <c:v>1045786334</c:v>
                </c:pt>
                <c:pt idx="92997">
                  <c:v>1045797579</c:v>
                </c:pt>
                <c:pt idx="92998">
                  <c:v>1045808825</c:v>
                </c:pt>
                <c:pt idx="92999">
                  <c:v>1045820070</c:v>
                </c:pt>
                <c:pt idx="93000">
                  <c:v>1045831316</c:v>
                </c:pt>
                <c:pt idx="93001">
                  <c:v>1045842561</c:v>
                </c:pt>
                <c:pt idx="93002">
                  <c:v>1045853807</c:v>
                </c:pt>
                <c:pt idx="93003">
                  <c:v>1045865052</c:v>
                </c:pt>
                <c:pt idx="93004">
                  <c:v>1045876298</c:v>
                </c:pt>
                <c:pt idx="93005">
                  <c:v>1045887543</c:v>
                </c:pt>
                <c:pt idx="93006">
                  <c:v>1045898789</c:v>
                </c:pt>
                <c:pt idx="93007">
                  <c:v>1045910034</c:v>
                </c:pt>
                <c:pt idx="93008">
                  <c:v>1045921280</c:v>
                </c:pt>
                <c:pt idx="93009">
                  <c:v>1045932525</c:v>
                </c:pt>
                <c:pt idx="93010">
                  <c:v>1045943771</c:v>
                </c:pt>
                <c:pt idx="93011">
                  <c:v>1045955016</c:v>
                </c:pt>
                <c:pt idx="93012">
                  <c:v>1045966262</c:v>
                </c:pt>
                <c:pt idx="93013">
                  <c:v>1045977507</c:v>
                </c:pt>
                <c:pt idx="93014">
                  <c:v>1045988753</c:v>
                </c:pt>
                <c:pt idx="93015">
                  <c:v>1045999998</c:v>
                </c:pt>
                <c:pt idx="93016">
                  <c:v>1046011244</c:v>
                </c:pt>
                <c:pt idx="93017">
                  <c:v>1046022489</c:v>
                </c:pt>
                <c:pt idx="93018">
                  <c:v>1046033735</c:v>
                </c:pt>
                <c:pt idx="93019">
                  <c:v>1046044980</c:v>
                </c:pt>
                <c:pt idx="93020">
                  <c:v>1046056226</c:v>
                </c:pt>
                <c:pt idx="93021">
                  <c:v>1046067471</c:v>
                </c:pt>
                <c:pt idx="93022">
                  <c:v>1046078717</c:v>
                </c:pt>
                <c:pt idx="93023">
                  <c:v>1046089962</c:v>
                </c:pt>
                <c:pt idx="93024">
                  <c:v>1046101208</c:v>
                </c:pt>
                <c:pt idx="93025">
                  <c:v>1046112453</c:v>
                </c:pt>
                <c:pt idx="93026">
                  <c:v>1046123699</c:v>
                </c:pt>
                <c:pt idx="93027">
                  <c:v>1046134944</c:v>
                </c:pt>
                <c:pt idx="93028">
                  <c:v>1046146190</c:v>
                </c:pt>
                <c:pt idx="93029">
                  <c:v>1046157435</c:v>
                </c:pt>
                <c:pt idx="93030">
                  <c:v>1046168681</c:v>
                </c:pt>
                <c:pt idx="93031">
                  <c:v>1046179926</c:v>
                </c:pt>
                <c:pt idx="93032">
                  <c:v>1046191172</c:v>
                </c:pt>
                <c:pt idx="93033">
                  <c:v>1046202417</c:v>
                </c:pt>
                <c:pt idx="93034">
                  <c:v>1046213663</c:v>
                </c:pt>
                <c:pt idx="93035">
                  <c:v>1046224908</c:v>
                </c:pt>
                <c:pt idx="93036">
                  <c:v>1046236154</c:v>
                </c:pt>
                <c:pt idx="93037">
                  <c:v>1046247399</c:v>
                </c:pt>
                <c:pt idx="93038">
                  <c:v>1046258645</c:v>
                </c:pt>
                <c:pt idx="93039">
                  <c:v>1046269890</c:v>
                </c:pt>
                <c:pt idx="93040">
                  <c:v>1046281136</c:v>
                </c:pt>
                <c:pt idx="93041">
                  <c:v>1046292381</c:v>
                </c:pt>
                <c:pt idx="93042">
                  <c:v>1046303627</c:v>
                </c:pt>
                <c:pt idx="93043">
                  <c:v>1046314872</c:v>
                </c:pt>
                <c:pt idx="93044">
                  <c:v>1046326118</c:v>
                </c:pt>
                <c:pt idx="93045">
                  <c:v>1046337363</c:v>
                </c:pt>
                <c:pt idx="93046">
                  <c:v>1046348609</c:v>
                </c:pt>
                <c:pt idx="93047">
                  <c:v>1046359854</c:v>
                </c:pt>
                <c:pt idx="93048">
                  <c:v>1046371100</c:v>
                </c:pt>
                <c:pt idx="93049">
                  <c:v>1046382345</c:v>
                </c:pt>
                <c:pt idx="93050">
                  <c:v>1046393591</c:v>
                </c:pt>
                <c:pt idx="93051">
                  <c:v>1046404836</c:v>
                </c:pt>
                <c:pt idx="93052">
                  <c:v>1046416082</c:v>
                </c:pt>
                <c:pt idx="93053">
                  <c:v>1046427327</c:v>
                </c:pt>
                <c:pt idx="93054">
                  <c:v>1046438573</c:v>
                </c:pt>
                <c:pt idx="93055">
                  <c:v>1046449818</c:v>
                </c:pt>
                <c:pt idx="93056">
                  <c:v>1046461064</c:v>
                </c:pt>
                <c:pt idx="93057">
                  <c:v>1046472309</c:v>
                </c:pt>
                <c:pt idx="93058">
                  <c:v>1046483555</c:v>
                </c:pt>
                <c:pt idx="93059">
                  <c:v>1046494800</c:v>
                </c:pt>
                <c:pt idx="93060">
                  <c:v>1046506046</c:v>
                </c:pt>
                <c:pt idx="93061">
                  <c:v>1046517291</c:v>
                </c:pt>
                <c:pt idx="93062">
                  <c:v>1046528537</c:v>
                </c:pt>
                <c:pt idx="93063">
                  <c:v>1046539782</c:v>
                </c:pt>
                <c:pt idx="93064">
                  <c:v>1046551028</c:v>
                </c:pt>
                <c:pt idx="93065">
                  <c:v>1046562273</c:v>
                </c:pt>
                <c:pt idx="93066">
                  <c:v>1046573519</c:v>
                </c:pt>
                <c:pt idx="93067">
                  <c:v>1046584764</c:v>
                </c:pt>
                <c:pt idx="93068">
                  <c:v>1046596010</c:v>
                </c:pt>
                <c:pt idx="93069">
                  <c:v>1046607255</c:v>
                </c:pt>
                <c:pt idx="93070">
                  <c:v>1046618501</c:v>
                </c:pt>
                <c:pt idx="93071">
                  <c:v>1046629746</c:v>
                </c:pt>
                <c:pt idx="93072">
                  <c:v>1046640992</c:v>
                </c:pt>
                <c:pt idx="93073">
                  <c:v>1046652237</c:v>
                </c:pt>
                <c:pt idx="93074">
                  <c:v>1046663483</c:v>
                </c:pt>
                <c:pt idx="93075">
                  <c:v>1046674728</c:v>
                </c:pt>
                <c:pt idx="93076">
                  <c:v>1046685974</c:v>
                </c:pt>
                <c:pt idx="93077">
                  <c:v>1046697219</c:v>
                </c:pt>
                <c:pt idx="93078">
                  <c:v>1046708465</c:v>
                </c:pt>
                <c:pt idx="93079">
                  <c:v>1046719710</c:v>
                </c:pt>
                <c:pt idx="93080">
                  <c:v>1046730956</c:v>
                </c:pt>
                <c:pt idx="93081">
                  <c:v>1046742201</c:v>
                </c:pt>
                <c:pt idx="93082">
                  <c:v>1046753447</c:v>
                </c:pt>
                <c:pt idx="93083">
                  <c:v>1046764692</c:v>
                </c:pt>
                <c:pt idx="93084">
                  <c:v>1046775938</c:v>
                </c:pt>
                <c:pt idx="93085">
                  <c:v>1046787183</c:v>
                </c:pt>
                <c:pt idx="93086">
                  <c:v>1046798429</c:v>
                </c:pt>
                <c:pt idx="93087">
                  <c:v>1046809674</c:v>
                </c:pt>
                <c:pt idx="93088">
                  <c:v>1046820920</c:v>
                </c:pt>
                <c:pt idx="93089">
                  <c:v>1046832165</c:v>
                </c:pt>
                <c:pt idx="93090">
                  <c:v>1046843411</c:v>
                </c:pt>
                <c:pt idx="93091">
                  <c:v>1046854656</c:v>
                </c:pt>
                <c:pt idx="93092">
                  <c:v>1046865902</c:v>
                </c:pt>
                <c:pt idx="93093">
                  <c:v>1046877147</c:v>
                </c:pt>
                <c:pt idx="93094">
                  <c:v>1046888392</c:v>
                </c:pt>
                <c:pt idx="93095">
                  <c:v>1046899638</c:v>
                </c:pt>
                <c:pt idx="93096">
                  <c:v>1046910883</c:v>
                </c:pt>
                <c:pt idx="93097">
                  <c:v>1046922129</c:v>
                </c:pt>
                <c:pt idx="93098">
                  <c:v>1046933374</c:v>
                </c:pt>
                <c:pt idx="93099">
                  <c:v>1046944620</c:v>
                </c:pt>
                <c:pt idx="93100">
                  <c:v>1046955865</c:v>
                </c:pt>
                <c:pt idx="93101">
                  <c:v>1046967111</c:v>
                </c:pt>
                <c:pt idx="93102">
                  <c:v>1046978356</c:v>
                </c:pt>
                <c:pt idx="93103">
                  <c:v>1046989602</c:v>
                </c:pt>
                <c:pt idx="93104">
                  <c:v>1047000847</c:v>
                </c:pt>
                <c:pt idx="93105">
                  <c:v>1047012093</c:v>
                </c:pt>
                <c:pt idx="93106">
                  <c:v>1047023338</c:v>
                </c:pt>
                <c:pt idx="93107">
                  <c:v>1047034584</c:v>
                </c:pt>
                <c:pt idx="93108">
                  <c:v>1047045829</c:v>
                </c:pt>
                <c:pt idx="93109">
                  <c:v>1047057075</c:v>
                </c:pt>
                <c:pt idx="93110">
                  <c:v>1047068320</c:v>
                </c:pt>
                <c:pt idx="93111">
                  <c:v>1047079566</c:v>
                </c:pt>
                <c:pt idx="93112">
                  <c:v>1047090811</c:v>
                </c:pt>
                <c:pt idx="93113">
                  <c:v>1047102057</c:v>
                </c:pt>
                <c:pt idx="93114">
                  <c:v>1047113302</c:v>
                </c:pt>
                <c:pt idx="93115">
                  <c:v>1047124548</c:v>
                </c:pt>
                <c:pt idx="93116">
                  <c:v>1047135793</c:v>
                </c:pt>
                <c:pt idx="93117">
                  <c:v>1047147039</c:v>
                </c:pt>
                <c:pt idx="93118">
                  <c:v>1047158284</c:v>
                </c:pt>
                <c:pt idx="93119">
                  <c:v>1047169530</c:v>
                </c:pt>
                <c:pt idx="93120">
                  <c:v>1047180775</c:v>
                </c:pt>
                <c:pt idx="93121">
                  <c:v>1047192021</c:v>
                </c:pt>
                <c:pt idx="93122">
                  <c:v>1047203266</c:v>
                </c:pt>
                <c:pt idx="93123">
                  <c:v>1047214512</c:v>
                </c:pt>
                <c:pt idx="93124">
                  <c:v>1047225757</c:v>
                </c:pt>
                <c:pt idx="93125">
                  <c:v>1047237003</c:v>
                </c:pt>
                <c:pt idx="93126">
                  <c:v>1047248248</c:v>
                </c:pt>
                <c:pt idx="93127">
                  <c:v>1047259494</c:v>
                </c:pt>
                <c:pt idx="93128">
                  <c:v>1047270739</c:v>
                </c:pt>
                <c:pt idx="93129">
                  <c:v>1047281985</c:v>
                </c:pt>
                <c:pt idx="93130">
                  <c:v>1047293230</c:v>
                </c:pt>
                <c:pt idx="93131">
                  <c:v>1047304476</c:v>
                </c:pt>
                <c:pt idx="93132">
                  <c:v>1047315721</c:v>
                </c:pt>
                <c:pt idx="93133">
                  <c:v>1047326967</c:v>
                </c:pt>
                <c:pt idx="93134">
                  <c:v>1047338212</c:v>
                </c:pt>
                <c:pt idx="93135">
                  <c:v>1047349458</c:v>
                </c:pt>
                <c:pt idx="93136">
                  <c:v>1047360703</c:v>
                </c:pt>
                <c:pt idx="93137">
                  <c:v>1047371949</c:v>
                </c:pt>
                <c:pt idx="93138">
                  <c:v>1047383194</c:v>
                </c:pt>
                <c:pt idx="93139">
                  <c:v>1047394440</c:v>
                </c:pt>
                <c:pt idx="93140">
                  <c:v>1047405685</c:v>
                </c:pt>
                <c:pt idx="93141">
                  <c:v>1047416931</c:v>
                </c:pt>
                <c:pt idx="93142">
                  <c:v>1047428176</c:v>
                </c:pt>
                <c:pt idx="93143">
                  <c:v>1047439422</c:v>
                </c:pt>
                <c:pt idx="93144">
                  <c:v>1047450667</c:v>
                </c:pt>
                <c:pt idx="93145">
                  <c:v>1047461913</c:v>
                </c:pt>
                <c:pt idx="93146">
                  <c:v>1047473158</c:v>
                </c:pt>
                <c:pt idx="93147">
                  <c:v>1047484404</c:v>
                </c:pt>
                <c:pt idx="93148">
                  <c:v>1047495649</c:v>
                </c:pt>
                <c:pt idx="93149">
                  <c:v>1047506895</c:v>
                </c:pt>
                <c:pt idx="93150">
                  <c:v>1047518140</c:v>
                </c:pt>
                <c:pt idx="93151">
                  <c:v>1047529386</c:v>
                </c:pt>
                <c:pt idx="93152">
                  <c:v>1047540631</c:v>
                </c:pt>
                <c:pt idx="93153">
                  <c:v>1047551877</c:v>
                </c:pt>
                <c:pt idx="93154">
                  <c:v>1047563122</c:v>
                </c:pt>
                <c:pt idx="93155">
                  <c:v>1047574368</c:v>
                </c:pt>
                <c:pt idx="93156">
                  <c:v>1047585613</c:v>
                </c:pt>
                <c:pt idx="93157">
                  <c:v>1047596859</c:v>
                </c:pt>
                <c:pt idx="93158">
                  <c:v>1047608104</c:v>
                </c:pt>
                <c:pt idx="93159">
                  <c:v>1047619350</c:v>
                </c:pt>
                <c:pt idx="93160">
                  <c:v>1047630595</c:v>
                </c:pt>
                <c:pt idx="93161">
                  <c:v>1047641841</c:v>
                </c:pt>
                <c:pt idx="93162">
                  <c:v>1047653086</c:v>
                </c:pt>
                <c:pt idx="93163">
                  <c:v>1047664332</c:v>
                </c:pt>
                <c:pt idx="93164">
                  <c:v>1047675577</c:v>
                </c:pt>
                <c:pt idx="93165">
                  <c:v>1047686823</c:v>
                </c:pt>
                <c:pt idx="93166">
                  <c:v>1047698068</c:v>
                </c:pt>
                <c:pt idx="93167">
                  <c:v>1047709314</c:v>
                </c:pt>
                <c:pt idx="93168">
                  <c:v>1047720559</c:v>
                </c:pt>
                <c:pt idx="93169">
                  <c:v>1047731805</c:v>
                </c:pt>
                <c:pt idx="93170">
                  <c:v>1047743050</c:v>
                </c:pt>
                <c:pt idx="93171">
                  <c:v>1047754296</c:v>
                </c:pt>
                <c:pt idx="93172">
                  <c:v>1047765541</c:v>
                </c:pt>
                <c:pt idx="93173">
                  <c:v>1047776787</c:v>
                </c:pt>
                <c:pt idx="93174">
                  <c:v>1047788032</c:v>
                </c:pt>
                <c:pt idx="93175">
                  <c:v>1047799278</c:v>
                </c:pt>
                <c:pt idx="93176">
                  <c:v>1047810523</c:v>
                </c:pt>
                <c:pt idx="93177">
                  <c:v>1047821769</c:v>
                </c:pt>
                <c:pt idx="93178">
                  <c:v>1047833014</c:v>
                </c:pt>
                <c:pt idx="93179">
                  <c:v>1047844260</c:v>
                </c:pt>
                <c:pt idx="93180">
                  <c:v>1047855505</c:v>
                </c:pt>
                <c:pt idx="93181">
                  <c:v>1047866751</c:v>
                </c:pt>
                <c:pt idx="93182">
                  <c:v>1047877996</c:v>
                </c:pt>
                <c:pt idx="93183">
                  <c:v>1047889242</c:v>
                </c:pt>
                <c:pt idx="93184">
                  <c:v>1047900487</c:v>
                </c:pt>
                <c:pt idx="93185">
                  <c:v>1047911733</c:v>
                </c:pt>
                <c:pt idx="93186">
                  <c:v>1047922978</c:v>
                </c:pt>
                <c:pt idx="93187">
                  <c:v>1047934224</c:v>
                </c:pt>
                <c:pt idx="93188">
                  <c:v>1047945469</c:v>
                </c:pt>
                <c:pt idx="93189">
                  <c:v>1047956715</c:v>
                </c:pt>
                <c:pt idx="93190">
                  <c:v>1047967960</c:v>
                </c:pt>
                <c:pt idx="93191">
                  <c:v>1047979206</c:v>
                </c:pt>
                <c:pt idx="93192">
                  <c:v>1047990451</c:v>
                </c:pt>
                <c:pt idx="93193">
                  <c:v>1048001697</c:v>
                </c:pt>
                <c:pt idx="93194">
                  <c:v>1048012942</c:v>
                </c:pt>
                <c:pt idx="93195">
                  <c:v>1048024188</c:v>
                </c:pt>
                <c:pt idx="93196">
                  <c:v>1048035433</c:v>
                </c:pt>
                <c:pt idx="93197">
                  <c:v>1048046679</c:v>
                </c:pt>
                <c:pt idx="93198">
                  <c:v>1048057924</c:v>
                </c:pt>
                <c:pt idx="93199">
                  <c:v>1048069170</c:v>
                </c:pt>
                <c:pt idx="93200">
                  <c:v>1048080415</c:v>
                </c:pt>
                <c:pt idx="93201">
                  <c:v>1048091661</c:v>
                </c:pt>
                <c:pt idx="93202">
                  <c:v>1048102906</c:v>
                </c:pt>
                <c:pt idx="93203">
                  <c:v>1048114152</c:v>
                </c:pt>
                <c:pt idx="93204">
                  <c:v>1048125397</c:v>
                </c:pt>
                <c:pt idx="93205">
                  <c:v>1048136643</c:v>
                </c:pt>
                <c:pt idx="93206">
                  <c:v>1048147888</c:v>
                </c:pt>
                <c:pt idx="93207">
                  <c:v>1048159134</c:v>
                </c:pt>
                <c:pt idx="93208">
                  <c:v>1048170379</c:v>
                </c:pt>
                <c:pt idx="93209">
                  <c:v>1048181625</c:v>
                </c:pt>
                <c:pt idx="93210">
                  <c:v>1048192870</c:v>
                </c:pt>
                <c:pt idx="93211">
                  <c:v>1048204116</c:v>
                </c:pt>
                <c:pt idx="93212">
                  <c:v>1048215361</c:v>
                </c:pt>
                <c:pt idx="93213">
                  <c:v>1048226607</c:v>
                </c:pt>
                <c:pt idx="93214">
                  <c:v>1048237852</c:v>
                </c:pt>
                <c:pt idx="93215">
                  <c:v>1048249098</c:v>
                </c:pt>
                <c:pt idx="93216">
                  <c:v>1048260343</c:v>
                </c:pt>
                <c:pt idx="93217">
                  <c:v>1048271589</c:v>
                </c:pt>
                <c:pt idx="93218">
                  <c:v>1048282834</c:v>
                </c:pt>
                <c:pt idx="93219">
                  <c:v>1048294080</c:v>
                </c:pt>
                <c:pt idx="93220">
                  <c:v>1048305325</c:v>
                </c:pt>
                <c:pt idx="93221">
                  <c:v>1048316571</c:v>
                </c:pt>
                <c:pt idx="93222">
                  <c:v>1048327816</c:v>
                </c:pt>
                <c:pt idx="93223">
                  <c:v>1048339062</c:v>
                </c:pt>
                <c:pt idx="93224">
                  <c:v>1048350307</c:v>
                </c:pt>
                <c:pt idx="93225">
                  <c:v>1048361553</c:v>
                </c:pt>
                <c:pt idx="93226">
                  <c:v>1048372798</c:v>
                </c:pt>
                <c:pt idx="93227">
                  <c:v>1048384044</c:v>
                </c:pt>
                <c:pt idx="93228">
                  <c:v>1048395289</c:v>
                </c:pt>
                <c:pt idx="93229">
                  <c:v>1048406535</c:v>
                </c:pt>
                <c:pt idx="93230">
                  <c:v>1048417780</c:v>
                </c:pt>
                <c:pt idx="93231">
                  <c:v>1048429026</c:v>
                </c:pt>
                <c:pt idx="93232">
                  <c:v>1048440271</c:v>
                </c:pt>
                <c:pt idx="93233">
                  <c:v>1048451517</c:v>
                </c:pt>
                <c:pt idx="93234">
                  <c:v>1048462762</c:v>
                </c:pt>
                <c:pt idx="93235">
                  <c:v>1048474008</c:v>
                </c:pt>
                <c:pt idx="93236">
                  <c:v>1048485253</c:v>
                </c:pt>
                <c:pt idx="93237">
                  <c:v>1048496499</c:v>
                </c:pt>
                <c:pt idx="93238">
                  <c:v>1048507744</c:v>
                </c:pt>
                <c:pt idx="93239">
                  <c:v>1048518990</c:v>
                </c:pt>
                <c:pt idx="93240">
                  <c:v>1048530235</c:v>
                </c:pt>
                <c:pt idx="93241">
                  <c:v>1048541481</c:v>
                </c:pt>
                <c:pt idx="93242">
                  <c:v>1048552726</c:v>
                </c:pt>
                <c:pt idx="93243">
                  <c:v>1048563972</c:v>
                </c:pt>
                <c:pt idx="93244">
                  <c:v>1048575217</c:v>
                </c:pt>
                <c:pt idx="93245">
                  <c:v>1048586463</c:v>
                </c:pt>
                <c:pt idx="93246">
                  <c:v>1048597708</c:v>
                </c:pt>
                <c:pt idx="93247">
                  <c:v>1048608954</c:v>
                </c:pt>
                <c:pt idx="93248">
                  <c:v>1048620199</c:v>
                </c:pt>
                <c:pt idx="93249">
                  <c:v>1048631445</c:v>
                </c:pt>
                <c:pt idx="93250">
                  <c:v>1048642690</c:v>
                </c:pt>
                <c:pt idx="93251">
                  <c:v>1048653936</c:v>
                </c:pt>
                <c:pt idx="93252">
                  <c:v>1048665181</c:v>
                </c:pt>
                <c:pt idx="93253">
                  <c:v>1048676427</c:v>
                </c:pt>
                <c:pt idx="93254">
                  <c:v>1048687672</c:v>
                </c:pt>
                <c:pt idx="93255">
                  <c:v>1048698918</c:v>
                </c:pt>
                <c:pt idx="93256">
                  <c:v>1048710163</c:v>
                </c:pt>
                <c:pt idx="93257">
                  <c:v>1048721409</c:v>
                </c:pt>
                <c:pt idx="93258">
                  <c:v>1048732654</c:v>
                </c:pt>
                <c:pt idx="93259">
                  <c:v>1048743900</c:v>
                </c:pt>
                <c:pt idx="93260">
                  <c:v>1048755145</c:v>
                </c:pt>
                <c:pt idx="93261">
                  <c:v>1048766391</c:v>
                </c:pt>
                <c:pt idx="93262">
                  <c:v>1048777636</c:v>
                </c:pt>
                <c:pt idx="93263">
                  <c:v>1048788882</c:v>
                </c:pt>
                <c:pt idx="93264">
                  <c:v>1048800127</c:v>
                </c:pt>
                <c:pt idx="93265">
                  <c:v>1048811373</c:v>
                </c:pt>
                <c:pt idx="93266">
                  <c:v>1048822618</c:v>
                </c:pt>
                <c:pt idx="93267">
                  <c:v>1048833864</c:v>
                </c:pt>
                <c:pt idx="93268">
                  <c:v>1048845109</c:v>
                </c:pt>
                <c:pt idx="93269">
                  <c:v>1048856355</c:v>
                </c:pt>
                <c:pt idx="93270">
                  <c:v>1048867600</c:v>
                </c:pt>
                <c:pt idx="93271">
                  <c:v>1048878846</c:v>
                </c:pt>
                <c:pt idx="93272">
                  <c:v>1048890091</c:v>
                </c:pt>
                <c:pt idx="93273">
                  <c:v>1048901337</c:v>
                </c:pt>
                <c:pt idx="93274">
                  <c:v>1048912582</c:v>
                </c:pt>
                <c:pt idx="93275">
                  <c:v>1048923828</c:v>
                </c:pt>
                <c:pt idx="93276">
                  <c:v>1048935073</c:v>
                </c:pt>
                <c:pt idx="93277">
                  <c:v>1048946319</c:v>
                </c:pt>
                <c:pt idx="93278">
                  <c:v>1048957564</c:v>
                </c:pt>
                <c:pt idx="93279">
                  <c:v>1048968810</c:v>
                </c:pt>
                <c:pt idx="93280">
                  <c:v>1048980055</c:v>
                </c:pt>
                <c:pt idx="93281">
                  <c:v>1048991301</c:v>
                </c:pt>
                <c:pt idx="93282">
                  <c:v>1049002546</c:v>
                </c:pt>
                <c:pt idx="93283">
                  <c:v>1049013792</c:v>
                </c:pt>
                <c:pt idx="93284">
                  <c:v>1049025037</c:v>
                </c:pt>
                <c:pt idx="93285">
                  <c:v>1049036283</c:v>
                </c:pt>
                <c:pt idx="93286">
                  <c:v>1049047528</c:v>
                </c:pt>
                <c:pt idx="93287">
                  <c:v>1049058774</c:v>
                </c:pt>
                <c:pt idx="93288">
                  <c:v>1049070019</c:v>
                </c:pt>
                <c:pt idx="93289">
                  <c:v>1049081265</c:v>
                </c:pt>
                <c:pt idx="93290">
                  <c:v>1049092510</c:v>
                </c:pt>
                <c:pt idx="93291">
                  <c:v>1049103756</c:v>
                </c:pt>
                <c:pt idx="93292">
                  <c:v>1049115001</c:v>
                </c:pt>
                <c:pt idx="93293">
                  <c:v>1049126247</c:v>
                </c:pt>
                <c:pt idx="93294">
                  <c:v>1049137492</c:v>
                </c:pt>
                <c:pt idx="93295">
                  <c:v>1049148738</c:v>
                </c:pt>
                <c:pt idx="93296">
                  <c:v>1049159983</c:v>
                </c:pt>
                <c:pt idx="93297">
                  <c:v>1049171229</c:v>
                </c:pt>
                <c:pt idx="93298">
                  <c:v>1049182474</c:v>
                </c:pt>
                <c:pt idx="93299">
                  <c:v>1049193720</c:v>
                </c:pt>
                <c:pt idx="93300">
                  <c:v>1049204965</c:v>
                </c:pt>
                <c:pt idx="93301">
                  <c:v>1049216211</c:v>
                </c:pt>
                <c:pt idx="93302">
                  <c:v>1049227456</c:v>
                </c:pt>
                <c:pt idx="93303">
                  <c:v>1049238702</c:v>
                </c:pt>
                <c:pt idx="93304">
                  <c:v>1049249947</c:v>
                </c:pt>
                <c:pt idx="93305">
                  <c:v>1049261193</c:v>
                </c:pt>
                <c:pt idx="93306">
                  <c:v>1049272438</c:v>
                </c:pt>
                <c:pt idx="93307">
                  <c:v>1049283684</c:v>
                </c:pt>
                <c:pt idx="93308">
                  <c:v>1049294929</c:v>
                </c:pt>
                <c:pt idx="93309">
                  <c:v>1049306175</c:v>
                </c:pt>
                <c:pt idx="93310">
                  <c:v>1049317420</c:v>
                </c:pt>
                <c:pt idx="93311">
                  <c:v>1049328666</c:v>
                </c:pt>
                <c:pt idx="93312">
                  <c:v>1049339911</c:v>
                </c:pt>
                <c:pt idx="93313">
                  <c:v>1049351157</c:v>
                </c:pt>
                <c:pt idx="93314">
                  <c:v>1049362402</c:v>
                </c:pt>
                <c:pt idx="93315">
                  <c:v>1049373648</c:v>
                </c:pt>
                <c:pt idx="93316">
                  <c:v>1049384893</c:v>
                </c:pt>
                <c:pt idx="93317">
                  <c:v>1049396139</c:v>
                </c:pt>
                <c:pt idx="93318">
                  <c:v>1049407384</c:v>
                </c:pt>
                <c:pt idx="93319">
                  <c:v>1049418630</c:v>
                </c:pt>
                <c:pt idx="93320">
                  <c:v>1049429875</c:v>
                </c:pt>
                <c:pt idx="93321">
                  <c:v>1049441121</c:v>
                </c:pt>
                <c:pt idx="93322">
                  <c:v>1049452366</c:v>
                </c:pt>
                <c:pt idx="93323">
                  <c:v>1049463612</c:v>
                </c:pt>
                <c:pt idx="93324">
                  <c:v>1049474857</c:v>
                </c:pt>
                <c:pt idx="93325">
                  <c:v>1049486103</c:v>
                </c:pt>
                <c:pt idx="93326">
                  <c:v>1049497348</c:v>
                </c:pt>
                <c:pt idx="93327">
                  <c:v>1049508594</c:v>
                </c:pt>
                <c:pt idx="93328">
                  <c:v>1049519839</c:v>
                </c:pt>
                <c:pt idx="93329">
                  <c:v>1049531085</c:v>
                </c:pt>
                <c:pt idx="93330">
                  <c:v>1049542330</c:v>
                </c:pt>
                <c:pt idx="93331">
                  <c:v>1049553576</c:v>
                </c:pt>
                <c:pt idx="93332">
                  <c:v>1049564821</c:v>
                </c:pt>
                <c:pt idx="93333">
                  <c:v>1049576067</c:v>
                </c:pt>
                <c:pt idx="93334">
                  <c:v>1049587312</c:v>
                </c:pt>
                <c:pt idx="93335">
                  <c:v>1049598558</c:v>
                </c:pt>
                <c:pt idx="93336">
                  <c:v>1049609803</c:v>
                </c:pt>
                <c:pt idx="93337">
                  <c:v>1049621049</c:v>
                </c:pt>
                <c:pt idx="93338">
                  <c:v>1049632294</c:v>
                </c:pt>
                <c:pt idx="93339">
                  <c:v>1049643540</c:v>
                </c:pt>
                <c:pt idx="93340">
                  <c:v>1049654785</c:v>
                </c:pt>
                <c:pt idx="93341">
                  <c:v>1049666031</c:v>
                </c:pt>
                <c:pt idx="93342">
                  <c:v>1049677276</c:v>
                </c:pt>
                <c:pt idx="93343">
                  <c:v>1049688522</c:v>
                </c:pt>
                <c:pt idx="93344">
                  <c:v>1049699767</c:v>
                </c:pt>
                <c:pt idx="93345">
                  <c:v>1049711013</c:v>
                </c:pt>
                <c:pt idx="93346">
                  <c:v>1049722258</c:v>
                </c:pt>
                <c:pt idx="93347">
                  <c:v>1049733503</c:v>
                </c:pt>
                <c:pt idx="93348">
                  <c:v>1049744749</c:v>
                </c:pt>
                <c:pt idx="93349">
                  <c:v>1049755994</c:v>
                </c:pt>
                <c:pt idx="93350">
                  <c:v>1049767240</c:v>
                </c:pt>
                <c:pt idx="93351">
                  <c:v>1049778485</c:v>
                </c:pt>
                <c:pt idx="93352">
                  <c:v>1049789731</c:v>
                </c:pt>
                <c:pt idx="93353">
                  <c:v>1049800976</c:v>
                </c:pt>
                <c:pt idx="93354">
                  <c:v>1049812222</c:v>
                </c:pt>
                <c:pt idx="93355">
                  <c:v>1049823467</c:v>
                </c:pt>
                <c:pt idx="93356">
                  <c:v>1049834713</c:v>
                </c:pt>
                <c:pt idx="93357">
                  <c:v>1049845958</c:v>
                </c:pt>
                <c:pt idx="93358">
                  <c:v>1049857204</c:v>
                </c:pt>
                <c:pt idx="93359">
                  <c:v>1049868449</c:v>
                </c:pt>
                <c:pt idx="93360">
                  <c:v>1049879695</c:v>
                </c:pt>
                <c:pt idx="93361">
                  <c:v>1049890940</c:v>
                </c:pt>
                <c:pt idx="93362">
                  <c:v>1049902186</c:v>
                </c:pt>
                <c:pt idx="93363">
                  <c:v>1049913431</c:v>
                </c:pt>
                <c:pt idx="93364">
                  <c:v>1049924677</c:v>
                </c:pt>
                <c:pt idx="93365">
                  <c:v>1049935922</c:v>
                </c:pt>
                <c:pt idx="93366">
                  <c:v>1049947168</c:v>
                </c:pt>
                <c:pt idx="93367">
                  <c:v>1049958413</c:v>
                </c:pt>
                <c:pt idx="93368">
                  <c:v>1049969659</c:v>
                </c:pt>
                <c:pt idx="93369">
                  <c:v>1049980904</c:v>
                </c:pt>
                <c:pt idx="93370">
                  <c:v>1049992150</c:v>
                </c:pt>
                <c:pt idx="93371">
                  <c:v>1050003395</c:v>
                </c:pt>
                <c:pt idx="93372">
                  <c:v>1050014641</c:v>
                </c:pt>
                <c:pt idx="93373">
                  <c:v>1050025886</c:v>
                </c:pt>
                <c:pt idx="93374">
                  <c:v>1050037132</c:v>
                </c:pt>
                <c:pt idx="93375">
                  <c:v>1050048377</c:v>
                </c:pt>
                <c:pt idx="93376">
                  <c:v>1050059623</c:v>
                </c:pt>
                <c:pt idx="93377">
                  <c:v>1050070868</c:v>
                </c:pt>
                <c:pt idx="93378">
                  <c:v>1050082114</c:v>
                </c:pt>
                <c:pt idx="93379">
                  <c:v>1050093359</c:v>
                </c:pt>
                <c:pt idx="93380">
                  <c:v>1050104605</c:v>
                </c:pt>
                <c:pt idx="93381">
                  <c:v>1050115850</c:v>
                </c:pt>
                <c:pt idx="93382">
                  <c:v>1050127096</c:v>
                </c:pt>
                <c:pt idx="93383">
                  <c:v>1050138341</c:v>
                </c:pt>
                <c:pt idx="93384">
                  <c:v>1050149587</c:v>
                </c:pt>
                <c:pt idx="93385">
                  <c:v>1050160832</c:v>
                </c:pt>
                <c:pt idx="93386">
                  <c:v>1050172078</c:v>
                </c:pt>
                <c:pt idx="93387">
                  <c:v>1050183323</c:v>
                </c:pt>
                <c:pt idx="93388">
                  <c:v>1050194569</c:v>
                </c:pt>
                <c:pt idx="93389">
                  <c:v>1050205814</c:v>
                </c:pt>
                <c:pt idx="93390">
                  <c:v>1050217060</c:v>
                </c:pt>
                <c:pt idx="93391">
                  <c:v>1050228305</c:v>
                </c:pt>
                <c:pt idx="93392">
                  <c:v>1050239551</c:v>
                </c:pt>
                <c:pt idx="93393">
                  <c:v>1050250796</c:v>
                </c:pt>
                <c:pt idx="93394">
                  <c:v>1050262042</c:v>
                </c:pt>
                <c:pt idx="93395">
                  <c:v>1050273287</c:v>
                </c:pt>
                <c:pt idx="93396">
                  <c:v>1050284533</c:v>
                </c:pt>
                <c:pt idx="93397">
                  <c:v>1050295778</c:v>
                </c:pt>
                <c:pt idx="93398">
                  <c:v>1050307024</c:v>
                </c:pt>
                <c:pt idx="93399">
                  <c:v>1050318269</c:v>
                </c:pt>
                <c:pt idx="93400">
                  <c:v>1050329515</c:v>
                </c:pt>
                <c:pt idx="93401">
                  <c:v>1050340760</c:v>
                </c:pt>
                <c:pt idx="93402">
                  <c:v>1050352006</c:v>
                </c:pt>
                <c:pt idx="93403">
                  <c:v>1050363251</c:v>
                </c:pt>
                <c:pt idx="93404">
                  <c:v>1050374497</c:v>
                </c:pt>
                <c:pt idx="93405">
                  <c:v>1050385742</c:v>
                </c:pt>
                <c:pt idx="93406">
                  <c:v>1050396988</c:v>
                </c:pt>
                <c:pt idx="93407">
                  <c:v>1050408233</c:v>
                </c:pt>
                <c:pt idx="93408">
                  <c:v>1050419479</c:v>
                </c:pt>
                <c:pt idx="93409">
                  <c:v>1050430724</c:v>
                </c:pt>
                <c:pt idx="93410">
                  <c:v>1050441970</c:v>
                </c:pt>
                <c:pt idx="93411">
                  <c:v>1050453215</c:v>
                </c:pt>
                <c:pt idx="93412">
                  <c:v>1050464461</c:v>
                </c:pt>
                <c:pt idx="93413">
                  <c:v>1050475706</c:v>
                </c:pt>
                <c:pt idx="93414">
                  <c:v>1050486952</c:v>
                </c:pt>
                <c:pt idx="93415">
                  <c:v>1050498197</c:v>
                </c:pt>
                <c:pt idx="93416">
                  <c:v>1050509443</c:v>
                </c:pt>
                <c:pt idx="93417">
                  <c:v>1050520688</c:v>
                </c:pt>
                <c:pt idx="93418">
                  <c:v>1050531934</c:v>
                </c:pt>
                <c:pt idx="93419">
                  <c:v>1050543179</c:v>
                </c:pt>
                <c:pt idx="93420">
                  <c:v>1050554425</c:v>
                </c:pt>
                <c:pt idx="93421">
                  <c:v>1050565670</c:v>
                </c:pt>
                <c:pt idx="93422">
                  <c:v>1050576916</c:v>
                </c:pt>
                <c:pt idx="93423">
                  <c:v>1050588161</c:v>
                </c:pt>
                <c:pt idx="93424">
                  <c:v>1050599407</c:v>
                </c:pt>
                <c:pt idx="93425">
                  <c:v>1050610652</c:v>
                </c:pt>
                <c:pt idx="93426">
                  <c:v>1050621898</c:v>
                </c:pt>
                <c:pt idx="93427">
                  <c:v>1050633143</c:v>
                </c:pt>
                <c:pt idx="93428">
                  <c:v>1050644389</c:v>
                </c:pt>
                <c:pt idx="93429">
                  <c:v>1050655634</c:v>
                </c:pt>
                <c:pt idx="93430">
                  <c:v>1050666880</c:v>
                </c:pt>
                <c:pt idx="93431">
                  <c:v>1050678125</c:v>
                </c:pt>
                <c:pt idx="93432">
                  <c:v>1050689371</c:v>
                </c:pt>
                <c:pt idx="93433">
                  <c:v>1050700616</c:v>
                </c:pt>
                <c:pt idx="93434">
                  <c:v>1050711862</c:v>
                </c:pt>
                <c:pt idx="93435">
                  <c:v>1050723107</c:v>
                </c:pt>
                <c:pt idx="93436">
                  <c:v>1050734353</c:v>
                </c:pt>
                <c:pt idx="93437">
                  <c:v>1050745598</c:v>
                </c:pt>
                <c:pt idx="93438">
                  <c:v>1050756844</c:v>
                </c:pt>
                <c:pt idx="93439">
                  <c:v>1050768089</c:v>
                </c:pt>
                <c:pt idx="93440">
                  <c:v>1050779335</c:v>
                </c:pt>
                <c:pt idx="93441">
                  <c:v>1050790580</c:v>
                </c:pt>
                <c:pt idx="93442">
                  <c:v>1050801826</c:v>
                </c:pt>
                <c:pt idx="93443">
                  <c:v>1050813071</c:v>
                </c:pt>
                <c:pt idx="93444">
                  <c:v>1050824317</c:v>
                </c:pt>
                <c:pt idx="93445">
                  <c:v>1050835562</c:v>
                </c:pt>
                <c:pt idx="93446">
                  <c:v>1050846808</c:v>
                </c:pt>
                <c:pt idx="93447">
                  <c:v>1050858053</c:v>
                </c:pt>
                <c:pt idx="93448">
                  <c:v>1050869299</c:v>
                </c:pt>
                <c:pt idx="93449">
                  <c:v>1050880544</c:v>
                </c:pt>
                <c:pt idx="93450">
                  <c:v>1050891790</c:v>
                </c:pt>
                <c:pt idx="93451">
                  <c:v>1050903035</c:v>
                </c:pt>
                <c:pt idx="93452">
                  <c:v>1050914281</c:v>
                </c:pt>
                <c:pt idx="93453">
                  <c:v>1050925526</c:v>
                </c:pt>
                <c:pt idx="93454">
                  <c:v>1050936772</c:v>
                </c:pt>
                <c:pt idx="93455">
                  <c:v>1050948017</c:v>
                </c:pt>
                <c:pt idx="93456">
                  <c:v>1050959263</c:v>
                </c:pt>
                <c:pt idx="93457">
                  <c:v>1050970508</c:v>
                </c:pt>
                <c:pt idx="93458">
                  <c:v>1050981754</c:v>
                </c:pt>
                <c:pt idx="93459">
                  <c:v>1050992999</c:v>
                </c:pt>
                <c:pt idx="93460">
                  <c:v>1051004245</c:v>
                </c:pt>
                <c:pt idx="93461">
                  <c:v>1051015490</c:v>
                </c:pt>
                <c:pt idx="93462">
                  <c:v>1051026736</c:v>
                </c:pt>
                <c:pt idx="93463">
                  <c:v>1051037981</c:v>
                </c:pt>
                <c:pt idx="93464">
                  <c:v>1051049227</c:v>
                </c:pt>
                <c:pt idx="93465">
                  <c:v>1051060472</c:v>
                </c:pt>
                <c:pt idx="93466">
                  <c:v>1051071718</c:v>
                </c:pt>
                <c:pt idx="93467">
                  <c:v>1051082963</c:v>
                </c:pt>
                <c:pt idx="93468">
                  <c:v>1051094209</c:v>
                </c:pt>
                <c:pt idx="93469">
                  <c:v>1051105454</c:v>
                </c:pt>
                <c:pt idx="93470">
                  <c:v>1051116700</c:v>
                </c:pt>
                <c:pt idx="93471">
                  <c:v>1051127945</c:v>
                </c:pt>
                <c:pt idx="93472">
                  <c:v>1051139191</c:v>
                </c:pt>
                <c:pt idx="93473">
                  <c:v>1051150436</c:v>
                </c:pt>
                <c:pt idx="93474">
                  <c:v>1051161682</c:v>
                </c:pt>
                <c:pt idx="93475">
                  <c:v>1051172927</c:v>
                </c:pt>
                <c:pt idx="93476">
                  <c:v>1051184173</c:v>
                </c:pt>
                <c:pt idx="93477">
                  <c:v>1051195418</c:v>
                </c:pt>
                <c:pt idx="93478">
                  <c:v>1051206664</c:v>
                </c:pt>
                <c:pt idx="93479">
                  <c:v>1051217909</c:v>
                </c:pt>
                <c:pt idx="93480">
                  <c:v>1051229155</c:v>
                </c:pt>
                <c:pt idx="93481">
                  <c:v>1051240400</c:v>
                </c:pt>
                <c:pt idx="93482">
                  <c:v>1051251646</c:v>
                </c:pt>
                <c:pt idx="93483">
                  <c:v>1051262891</c:v>
                </c:pt>
                <c:pt idx="93484">
                  <c:v>1051274137</c:v>
                </c:pt>
                <c:pt idx="93485">
                  <c:v>1051285382</c:v>
                </c:pt>
                <c:pt idx="93486">
                  <c:v>1051296628</c:v>
                </c:pt>
                <c:pt idx="93487">
                  <c:v>1051307873</c:v>
                </c:pt>
                <c:pt idx="93488">
                  <c:v>1051319119</c:v>
                </c:pt>
                <c:pt idx="93489">
                  <c:v>1051330364</c:v>
                </c:pt>
                <c:pt idx="93490">
                  <c:v>1051341610</c:v>
                </c:pt>
                <c:pt idx="93491">
                  <c:v>1051352855</c:v>
                </c:pt>
                <c:pt idx="93492">
                  <c:v>1051364101</c:v>
                </c:pt>
                <c:pt idx="93493">
                  <c:v>1051375346</c:v>
                </c:pt>
                <c:pt idx="93494">
                  <c:v>1051386592</c:v>
                </c:pt>
                <c:pt idx="93495">
                  <c:v>1051397837</c:v>
                </c:pt>
                <c:pt idx="93496">
                  <c:v>1051409083</c:v>
                </c:pt>
                <c:pt idx="93497">
                  <c:v>1051420328</c:v>
                </c:pt>
                <c:pt idx="93498">
                  <c:v>1051431574</c:v>
                </c:pt>
                <c:pt idx="93499">
                  <c:v>1051442819</c:v>
                </c:pt>
                <c:pt idx="93500">
                  <c:v>1051454065</c:v>
                </c:pt>
                <c:pt idx="93501">
                  <c:v>1051465310</c:v>
                </c:pt>
                <c:pt idx="93502">
                  <c:v>1051476556</c:v>
                </c:pt>
                <c:pt idx="93503">
                  <c:v>1051487801</c:v>
                </c:pt>
                <c:pt idx="93504">
                  <c:v>1051499047</c:v>
                </c:pt>
                <c:pt idx="93505">
                  <c:v>1051510292</c:v>
                </c:pt>
                <c:pt idx="93506">
                  <c:v>1051521538</c:v>
                </c:pt>
                <c:pt idx="93507">
                  <c:v>1051532783</c:v>
                </c:pt>
                <c:pt idx="93508">
                  <c:v>1051544029</c:v>
                </c:pt>
                <c:pt idx="93509">
                  <c:v>1051555274</c:v>
                </c:pt>
                <c:pt idx="93510">
                  <c:v>1051566520</c:v>
                </c:pt>
                <c:pt idx="93511">
                  <c:v>1051577765</c:v>
                </c:pt>
                <c:pt idx="93512">
                  <c:v>1051589011</c:v>
                </c:pt>
                <c:pt idx="93513">
                  <c:v>1051600256</c:v>
                </c:pt>
                <c:pt idx="93514">
                  <c:v>1051611502</c:v>
                </c:pt>
                <c:pt idx="93515">
                  <c:v>1051622747</c:v>
                </c:pt>
                <c:pt idx="93516">
                  <c:v>1051633993</c:v>
                </c:pt>
                <c:pt idx="93517">
                  <c:v>1051645238</c:v>
                </c:pt>
                <c:pt idx="93518">
                  <c:v>1051656484</c:v>
                </c:pt>
                <c:pt idx="93519">
                  <c:v>1051667729</c:v>
                </c:pt>
                <c:pt idx="93520">
                  <c:v>1051678975</c:v>
                </c:pt>
                <c:pt idx="93521">
                  <c:v>1051690220</c:v>
                </c:pt>
                <c:pt idx="93522">
                  <c:v>1051701466</c:v>
                </c:pt>
                <c:pt idx="93523">
                  <c:v>1051712711</c:v>
                </c:pt>
                <c:pt idx="93524">
                  <c:v>1051723957</c:v>
                </c:pt>
                <c:pt idx="93525">
                  <c:v>1051735202</c:v>
                </c:pt>
                <c:pt idx="93526">
                  <c:v>1051746448</c:v>
                </c:pt>
                <c:pt idx="93527">
                  <c:v>1051757693</c:v>
                </c:pt>
                <c:pt idx="93528">
                  <c:v>1051768939</c:v>
                </c:pt>
                <c:pt idx="93529">
                  <c:v>1051780184</c:v>
                </c:pt>
                <c:pt idx="93530">
                  <c:v>1051791430</c:v>
                </c:pt>
                <c:pt idx="93531">
                  <c:v>1051802675</c:v>
                </c:pt>
                <c:pt idx="93532">
                  <c:v>1051813921</c:v>
                </c:pt>
                <c:pt idx="93533">
                  <c:v>1051825166</c:v>
                </c:pt>
                <c:pt idx="93534">
                  <c:v>1051836412</c:v>
                </c:pt>
                <c:pt idx="93535">
                  <c:v>1051847657</c:v>
                </c:pt>
                <c:pt idx="93536">
                  <c:v>1051858903</c:v>
                </c:pt>
                <c:pt idx="93537">
                  <c:v>1051870148</c:v>
                </c:pt>
                <c:pt idx="93538">
                  <c:v>1051881394</c:v>
                </c:pt>
                <c:pt idx="93539">
                  <c:v>1051892639</c:v>
                </c:pt>
                <c:pt idx="93540">
                  <c:v>1051903885</c:v>
                </c:pt>
                <c:pt idx="93541">
                  <c:v>1051915130</c:v>
                </c:pt>
                <c:pt idx="93542">
                  <c:v>1051926376</c:v>
                </c:pt>
                <c:pt idx="93543">
                  <c:v>1051937621</c:v>
                </c:pt>
                <c:pt idx="93544">
                  <c:v>1051948867</c:v>
                </c:pt>
                <c:pt idx="93545">
                  <c:v>1051960112</c:v>
                </c:pt>
                <c:pt idx="93546">
                  <c:v>1051971358</c:v>
                </c:pt>
                <c:pt idx="93547">
                  <c:v>1051982603</c:v>
                </c:pt>
                <c:pt idx="93548">
                  <c:v>1051993849</c:v>
                </c:pt>
                <c:pt idx="93549">
                  <c:v>1052005094</c:v>
                </c:pt>
                <c:pt idx="93550">
                  <c:v>1052016340</c:v>
                </c:pt>
                <c:pt idx="93551">
                  <c:v>1052027585</c:v>
                </c:pt>
                <c:pt idx="93552">
                  <c:v>1052038831</c:v>
                </c:pt>
                <c:pt idx="93553">
                  <c:v>1052050076</c:v>
                </c:pt>
                <c:pt idx="93554">
                  <c:v>1052061322</c:v>
                </c:pt>
                <c:pt idx="93555">
                  <c:v>1052072567</c:v>
                </c:pt>
                <c:pt idx="93556">
                  <c:v>1052083813</c:v>
                </c:pt>
                <c:pt idx="93557">
                  <c:v>1052095058</c:v>
                </c:pt>
                <c:pt idx="93558">
                  <c:v>1052106304</c:v>
                </c:pt>
                <c:pt idx="93559">
                  <c:v>1052117549</c:v>
                </c:pt>
                <c:pt idx="93560">
                  <c:v>1052128795</c:v>
                </c:pt>
                <c:pt idx="93561">
                  <c:v>1052140040</c:v>
                </c:pt>
                <c:pt idx="93562">
                  <c:v>1052151286</c:v>
                </c:pt>
                <c:pt idx="93563">
                  <c:v>1052162531</c:v>
                </c:pt>
                <c:pt idx="93564">
                  <c:v>1052173777</c:v>
                </c:pt>
                <c:pt idx="93565">
                  <c:v>1052185022</c:v>
                </c:pt>
                <c:pt idx="93566">
                  <c:v>1052196268</c:v>
                </c:pt>
                <c:pt idx="93567">
                  <c:v>1052207513</c:v>
                </c:pt>
                <c:pt idx="93568">
                  <c:v>1052218759</c:v>
                </c:pt>
                <c:pt idx="93569">
                  <c:v>1052230004</c:v>
                </c:pt>
                <c:pt idx="93570">
                  <c:v>1052241250</c:v>
                </c:pt>
                <c:pt idx="93571">
                  <c:v>1052252495</c:v>
                </c:pt>
                <c:pt idx="93572">
                  <c:v>1052263741</c:v>
                </c:pt>
                <c:pt idx="93573">
                  <c:v>1052274986</c:v>
                </c:pt>
                <c:pt idx="93574">
                  <c:v>1052286232</c:v>
                </c:pt>
                <c:pt idx="93575">
                  <c:v>1052297477</c:v>
                </c:pt>
                <c:pt idx="93576">
                  <c:v>1052308723</c:v>
                </c:pt>
                <c:pt idx="93577">
                  <c:v>1052319968</c:v>
                </c:pt>
                <c:pt idx="93578">
                  <c:v>1052331214</c:v>
                </c:pt>
                <c:pt idx="93579">
                  <c:v>1052342459</c:v>
                </c:pt>
                <c:pt idx="93580">
                  <c:v>1052353705</c:v>
                </c:pt>
                <c:pt idx="93581">
                  <c:v>1052364950</c:v>
                </c:pt>
                <c:pt idx="93582">
                  <c:v>1052376196</c:v>
                </c:pt>
                <c:pt idx="93583">
                  <c:v>1052387441</c:v>
                </c:pt>
                <c:pt idx="93584">
                  <c:v>1052398687</c:v>
                </c:pt>
                <c:pt idx="93585">
                  <c:v>1052409932</c:v>
                </c:pt>
                <c:pt idx="93586">
                  <c:v>1052421178</c:v>
                </c:pt>
                <c:pt idx="93587">
                  <c:v>1052432423</c:v>
                </c:pt>
                <c:pt idx="93588">
                  <c:v>1052443669</c:v>
                </c:pt>
                <c:pt idx="93589">
                  <c:v>1052454914</c:v>
                </c:pt>
                <c:pt idx="93590">
                  <c:v>1052466160</c:v>
                </c:pt>
                <c:pt idx="93591">
                  <c:v>1052477405</c:v>
                </c:pt>
                <c:pt idx="93592">
                  <c:v>1052488651</c:v>
                </c:pt>
                <c:pt idx="93593">
                  <c:v>1052499896</c:v>
                </c:pt>
                <c:pt idx="93594">
                  <c:v>1052511142</c:v>
                </c:pt>
                <c:pt idx="93595">
                  <c:v>1052522387</c:v>
                </c:pt>
                <c:pt idx="93596">
                  <c:v>1052533633</c:v>
                </c:pt>
                <c:pt idx="93597">
                  <c:v>1052544878</c:v>
                </c:pt>
                <c:pt idx="93598">
                  <c:v>1052556123</c:v>
                </c:pt>
                <c:pt idx="93599">
                  <c:v>1052567369</c:v>
                </c:pt>
                <c:pt idx="93600">
                  <c:v>1052578614</c:v>
                </c:pt>
                <c:pt idx="93601">
                  <c:v>1052589860</c:v>
                </c:pt>
                <c:pt idx="93602">
                  <c:v>1052601105</c:v>
                </c:pt>
                <c:pt idx="93603">
                  <c:v>1052612351</c:v>
                </c:pt>
                <c:pt idx="93604">
                  <c:v>1052623596</c:v>
                </c:pt>
                <c:pt idx="93605">
                  <c:v>1052634842</c:v>
                </c:pt>
                <c:pt idx="93606">
                  <c:v>1052646087</c:v>
                </c:pt>
                <c:pt idx="93607">
                  <c:v>1052657333</c:v>
                </c:pt>
                <c:pt idx="93608">
                  <c:v>1052668578</c:v>
                </c:pt>
                <c:pt idx="93609">
                  <c:v>1052679824</c:v>
                </c:pt>
                <c:pt idx="93610">
                  <c:v>1052691069</c:v>
                </c:pt>
                <c:pt idx="93611">
                  <c:v>1052702315</c:v>
                </c:pt>
                <c:pt idx="93612">
                  <c:v>1052713560</c:v>
                </c:pt>
                <c:pt idx="93613">
                  <c:v>1052724806</c:v>
                </c:pt>
                <c:pt idx="93614">
                  <c:v>1052736051</c:v>
                </c:pt>
                <c:pt idx="93615">
                  <c:v>1052747297</c:v>
                </c:pt>
                <c:pt idx="93616">
                  <c:v>1052758542</c:v>
                </c:pt>
                <c:pt idx="93617">
                  <c:v>1052769788</c:v>
                </c:pt>
                <c:pt idx="93618">
                  <c:v>1052781033</c:v>
                </c:pt>
                <c:pt idx="93619">
                  <c:v>1052792279</c:v>
                </c:pt>
                <c:pt idx="93620">
                  <c:v>1052803524</c:v>
                </c:pt>
                <c:pt idx="93621">
                  <c:v>1052814770</c:v>
                </c:pt>
                <c:pt idx="93622">
                  <c:v>1052826015</c:v>
                </c:pt>
                <c:pt idx="93623">
                  <c:v>1052837261</c:v>
                </c:pt>
                <c:pt idx="93624">
                  <c:v>1052848506</c:v>
                </c:pt>
                <c:pt idx="93625">
                  <c:v>1052859752</c:v>
                </c:pt>
                <c:pt idx="93626">
                  <c:v>1052870997</c:v>
                </c:pt>
                <c:pt idx="93627">
                  <c:v>1052882243</c:v>
                </c:pt>
                <c:pt idx="93628">
                  <c:v>1052893488</c:v>
                </c:pt>
                <c:pt idx="93629">
                  <c:v>1052904734</c:v>
                </c:pt>
                <c:pt idx="93630">
                  <c:v>1052915979</c:v>
                </c:pt>
                <c:pt idx="93631">
                  <c:v>1052927225</c:v>
                </c:pt>
                <c:pt idx="93632">
                  <c:v>1052938470</c:v>
                </c:pt>
                <c:pt idx="93633">
                  <c:v>1052949716</c:v>
                </c:pt>
                <c:pt idx="93634">
                  <c:v>1052960961</c:v>
                </c:pt>
                <c:pt idx="93635">
                  <c:v>1052972207</c:v>
                </c:pt>
                <c:pt idx="93636">
                  <c:v>1052983452</c:v>
                </c:pt>
                <c:pt idx="93637">
                  <c:v>1052994698</c:v>
                </c:pt>
                <c:pt idx="93638">
                  <c:v>1053005943</c:v>
                </c:pt>
                <c:pt idx="93639">
                  <c:v>1053017189</c:v>
                </c:pt>
                <c:pt idx="93640">
                  <c:v>1053028434</c:v>
                </c:pt>
                <c:pt idx="93641">
                  <c:v>1053039680</c:v>
                </c:pt>
                <c:pt idx="93642">
                  <c:v>1053050925</c:v>
                </c:pt>
                <c:pt idx="93643">
                  <c:v>1053062171</c:v>
                </c:pt>
                <c:pt idx="93644">
                  <c:v>1053073416</c:v>
                </c:pt>
                <c:pt idx="93645">
                  <c:v>1053084662</c:v>
                </c:pt>
                <c:pt idx="93646">
                  <c:v>1053095907</c:v>
                </c:pt>
                <c:pt idx="93647">
                  <c:v>1053107153</c:v>
                </c:pt>
                <c:pt idx="93648">
                  <c:v>1053118398</c:v>
                </c:pt>
                <c:pt idx="93649">
                  <c:v>1053129644</c:v>
                </c:pt>
                <c:pt idx="93650">
                  <c:v>1053140889</c:v>
                </c:pt>
                <c:pt idx="93651">
                  <c:v>1053152135</c:v>
                </c:pt>
                <c:pt idx="93652">
                  <c:v>1053163380</c:v>
                </c:pt>
                <c:pt idx="93653">
                  <c:v>1053174626</c:v>
                </c:pt>
                <c:pt idx="93654">
                  <c:v>1053185871</c:v>
                </c:pt>
                <c:pt idx="93655">
                  <c:v>1053197117</c:v>
                </c:pt>
                <c:pt idx="93656">
                  <c:v>1053208362</c:v>
                </c:pt>
                <c:pt idx="93657">
                  <c:v>1053219608</c:v>
                </c:pt>
                <c:pt idx="93658">
                  <c:v>1053230853</c:v>
                </c:pt>
                <c:pt idx="93659">
                  <c:v>1053242099</c:v>
                </c:pt>
                <c:pt idx="93660">
                  <c:v>1053253344</c:v>
                </c:pt>
                <c:pt idx="93661">
                  <c:v>1053264590</c:v>
                </c:pt>
                <c:pt idx="93662">
                  <c:v>1053275835</c:v>
                </c:pt>
                <c:pt idx="93663">
                  <c:v>1053287081</c:v>
                </c:pt>
                <c:pt idx="93664">
                  <c:v>1053298326</c:v>
                </c:pt>
                <c:pt idx="93665">
                  <c:v>1053309572</c:v>
                </c:pt>
                <c:pt idx="93666">
                  <c:v>1053320817</c:v>
                </c:pt>
                <c:pt idx="93667">
                  <c:v>1053332063</c:v>
                </c:pt>
                <c:pt idx="93668">
                  <c:v>1053343308</c:v>
                </c:pt>
                <c:pt idx="93669">
                  <c:v>1053354554</c:v>
                </c:pt>
                <c:pt idx="93670">
                  <c:v>1053365799</c:v>
                </c:pt>
                <c:pt idx="93671">
                  <c:v>1053377045</c:v>
                </c:pt>
                <c:pt idx="93672">
                  <c:v>1053388290</c:v>
                </c:pt>
                <c:pt idx="93673">
                  <c:v>1053399536</c:v>
                </c:pt>
                <c:pt idx="93674">
                  <c:v>1053410781</c:v>
                </c:pt>
                <c:pt idx="93675">
                  <c:v>1053422027</c:v>
                </c:pt>
                <c:pt idx="93676">
                  <c:v>1053433272</c:v>
                </c:pt>
                <c:pt idx="93677">
                  <c:v>1053444518</c:v>
                </c:pt>
                <c:pt idx="93678">
                  <c:v>1053455763</c:v>
                </c:pt>
                <c:pt idx="93679">
                  <c:v>1053467009</c:v>
                </c:pt>
                <c:pt idx="93680">
                  <c:v>1053478254</c:v>
                </c:pt>
                <c:pt idx="93681">
                  <c:v>1053489500</c:v>
                </c:pt>
                <c:pt idx="93682">
                  <c:v>1053500745</c:v>
                </c:pt>
                <c:pt idx="93683">
                  <c:v>1053511991</c:v>
                </c:pt>
                <c:pt idx="93684">
                  <c:v>1053523236</c:v>
                </c:pt>
                <c:pt idx="93685">
                  <c:v>1053534482</c:v>
                </c:pt>
                <c:pt idx="93686">
                  <c:v>1053545727</c:v>
                </c:pt>
                <c:pt idx="93687">
                  <c:v>1053556973</c:v>
                </c:pt>
                <c:pt idx="93688">
                  <c:v>1053568218</c:v>
                </c:pt>
                <c:pt idx="93689">
                  <c:v>1053579464</c:v>
                </c:pt>
                <c:pt idx="93690">
                  <c:v>1053590709</c:v>
                </c:pt>
                <c:pt idx="93691">
                  <c:v>1053601955</c:v>
                </c:pt>
                <c:pt idx="93692">
                  <c:v>1053613200</c:v>
                </c:pt>
                <c:pt idx="93693">
                  <c:v>1053624446</c:v>
                </c:pt>
                <c:pt idx="93694">
                  <c:v>1053635691</c:v>
                </c:pt>
                <c:pt idx="93695">
                  <c:v>1053646937</c:v>
                </c:pt>
                <c:pt idx="93696">
                  <c:v>1053658182</c:v>
                </c:pt>
                <c:pt idx="93697">
                  <c:v>1053669428</c:v>
                </c:pt>
                <c:pt idx="93698">
                  <c:v>1053680673</c:v>
                </c:pt>
                <c:pt idx="93699">
                  <c:v>1053691919</c:v>
                </c:pt>
                <c:pt idx="93700">
                  <c:v>1053703164</c:v>
                </c:pt>
                <c:pt idx="93701">
                  <c:v>1053714410</c:v>
                </c:pt>
                <c:pt idx="93702">
                  <c:v>1053725655</c:v>
                </c:pt>
                <c:pt idx="93703">
                  <c:v>1053736901</c:v>
                </c:pt>
                <c:pt idx="93704">
                  <c:v>1053748146</c:v>
                </c:pt>
                <c:pt idx="93705">
                  <c:v>1053759392</c:v>
                </c:pt>
                <c:pt idx="93706">
                  <c:v>1053770637</c:v>
                </c:pt>
                <c:pt idx="93707">
                  <c:v>1053781883</c:v>
                </c:pt>
                <c:pt idx="93708">
                  <c:v>1053793128</c:v>
                </c:pt>
                <c:pt idx="93709">
                  <c:v>1053804374</c:v>
                </c:pt>
                <c:pt idx="93710">
                  <c:v>1053815619</c:v>
                </c:pt>
                <c:pt idx="93711">
                  <c:v>1053826865</c:v>
                </c:pt>
                <c:pt idx="93712">
                  <c:v>1053838110</c:v>
                </c:pt>
                <c:pt idx="93713">
                  <c:v>1053849356</c:v>
                </c:pt>
                <c:pt idx="93714">
                  <c:v>1053860601</c:v>
                </c:pt>
                <c:pt idx="93715">
                  <c:v>1053871847</c:v>
                </c:pt>
                <c:pt idx="93716">
                  <c:v>1053883092</c:v>
                </c:pt>
                <c:pt idx="93717">
                  <c:v>1053894338</c:v>
                </c:pt>
                <c:pt idx="93718">
                  <c:v>1053905583</c:v>
                </c:pt>
                <c:pt idx="93719">
                  <c:v>1053916829</c:v>
                </c:pt>
                <c:pt idx="93720">
                  <c:v>1053928074</c:v>
                </c:pt>
                <c:pt idx="93721">
                  <c:v>1053939320</c:v>
                </c:pt>
                <c:pt idx="93722">
                  <c:v>1053950565</c:v>
                </c:pt>
                <c:pt idx="93723">
                  <c:v>1053961811</c:v>
                </c:pt>
                <c:pt idx="93724">
                  <c:v>1053973056</c:v>
                </c:pt>
                <c:pt idx="93725">
                  <c:v>1053984302</c:v>
                </c:pt>
                <c:pt idx="93726">
                  <c:v>1053995547</c:v>
                </c:pt>
                <c:pt idx="93727">
                  <c:v>1054006793</c:v>
                </c:pt>
                <c:pt idx="93728">
                  <c:v>1054018038</c:v>
                </c:pt>
                <c:pt idx="93729">
                  <c:v>1054029284</c:v>
                </c:pt>
                <c:pt idx="93730">
                  <c:v>1054040529</c:v>
                </c:pt>
                <c:pt idx="93731">
                  <c:v>1054051775</c:v>
                </c:pt>
                <c:pt idx="93732">
                  <c:v>1054063020</c:v>
                </c:pt>
                <c:pt idx="93733">
                  <c:v>1054074266</c:v>
                </c:pt>
                <c:pt idx="93734">
                  <c:v>1054085511</c:v>
                </c:pt>
                <c:pt idx="93735">
                  <c:v>1054096757</c:v>
                </c:pt>
                <c:pt idx="93736">
                  <c:v>1054108002</c:v>
                </c:pt>
                <c:pt idx="93737">
                  <c:v>1054119248</c:v>
                </c:pt>
                <c:pt idx="93738">
                  <c:v>1054130493</c:v>
                </c:pt>
                <c:pt idx="93739">
                  <c:v>1054141739</c:v>
                </c:pt>
                <c:pt idx="93740">
                  <c:v>1054152984</c:v>
                </c:pt>
                <c:pt idx="93741">
                  <c:v>1054164230</c:v>
                </c:pt>
                <c:pt idx="93742">
                  <c:v>1054175475</c:v>
                </c:pt>
                <c:pt idx="93743">
                  <c:v>1054186721</c:v>
                </c:pt>
                <c:pt idx="93744">
                  <c:v>1054197966</c:v>
                </c:pt>
                <c:pt idx="93745">
                  <c:v>1054209212</c:v>
                </c:pt>
                <c:pt idx="93746">
                  <c:v>1054220457</c:v>
                </c:pt>
                <c:pt idx="93747">
                  <c:v>1054231703</c:v>
                </c:pt>
                <c:pt idx="93748">
                  <c:v>1054242948</c:v>
                </c:pt>
                <c:pt idx="93749">
                  <c:v>1054254194</c:v>
                </c:pt>
                <c:pt idx="93750">
                  <c:v>1054265439</c:v>
                </c:pt>
                <c:pt idx="93751">
                  <c:v>1054276685</c:v>
                </c:pt>
                <c:pt idx="93752">
                  <c:v>1054287930</c:v>
                </c:pt>
                <c:pt idx="93753">
                  <c:v>1054299176</c:v>
                </c:pt>
                <c:pt idx="93754">
                  <c:v>1054310421</c:v>
                </c:pt>
                <c:pt idx="93755">
                  <c:v>1054321667</c:v>
                </c:pt>
                <c:pt idx="93756">
                  <c:v>1054332912</c:v>
                </c:pt>
                <c:pt idx="93757">
                  <c:v>1054344158</c:v>
                </c:pt>
                <c:pt idx="93758">
                  <c:v>1054355403</c:v>
                </c:pt>
                <c:pt idx="93759">
                  <c:v>1054366649</c:v>
                </c:pt>
                <c:pt idx="93760">
                  <c:v>1054377894</c:v>
                </c:pt>
                <c:pt idx="93761">
                  <c:v>1054389140</c:v>
                </c:pt>
                <c:pt idx="93762">
                  <c:v>1054400385</c:v>
                </c:pt>
                <c:pt idx="93763">
                  <c:v>1054411631</c:v>
                </c:pt>
                <c:pt idx="93764">
                  <c:v>1054422876</c:v>
                </c:pt>
                <c:pt idx="93765">
                  <c:v>1054434122</c:v>
                </c:pt>
                <c:pt idx="93766">
                  <c:v>1054445367</c:v>
                </c:pt>
                <c:pt idx="93767">
                  <c:v>1054456613</c:v>
                </c:pt>
                <c:pt idx="93768">
                  <c:v>1054467858</c:v>
                </c:pt>
                <c:pt idx="93769">
                  <c:v>1054479104</c:v>
                </c:pt>
                <c:pt idx="93770">
                  <c:v>1054490349</c:v>
                </c:pt>
                <c:pt idx="93771">
                  <c:v>1054501595</c:v>
                </c:pt>
                <c:pt idx="93772">
                  <c:v>1054512840</c:v>
                </c:pt>
                <c:pt idx="93773">
                  <c:v>1054524086</c:v>
                </c:pt>
                <c:pt idx="93774">
                  <c:v>1054535331</c:v>
                </c:pt>
                <c:pt idx="93775">
                  <c:v>1054546577</c:v>
                </c:pt>
                <c:pt idx="93776">
                  <c:v>1054557822</c:v>
                </c:pt>
                <c:pt idx="93777">
                  <c:v>1054569068</c:v>
                </c:pt>
                <c:pt idx="93778">
                  <c:v>1054580313</c:v>
                </c:pt>
                <c:pt idx="93779">
                  <c:v>1054591559</c:v>
                </c:pt>
                <c:pt idx="93780">
                  <c:v>1054602804</c:v>
                </c:pt>
                <c:pt idx="93781">
                  <c:v>1054614050</c:v>
                </c:pt>
                <c:pt idx="93782">
                  <c:v>1054625295</c:v>
                </c:pt>
                <c:pt idx="93783">
                  <c:v>1054636541</c:v>
                </c:pt>
                <c:pt idx="93784">
                  <c:v>1054647786</c:v>
                </c:pt>
                <c:pt idx="93785">
                  <c:v>1054659032</c:v>
                </c:pt>
                <c:pt idx="93786">
                  <c:v>1054670277</c:v>
                </c:pt>
                <c:pt idx="93787">
                  <c:v>1054681523</c:v>
                </c:pt>
                <c:pt idx="93788">
                  <c:v>1054692768</c:v>
                </c:pt>
                <c:pt idx="93789">
                  <c:v>1054704014</c:v>
                </c:pt>
                <c:pt idx="93790">
                  <c:v>1054715259</c:v>
                </c:pt>
                <c:pt idx="93791">
                  <c:v>1054726505</c:v>
                </c:pt>
                <c:pt idx="93792">
                  <c:v>1054737750</c:v>
                </c:pt>
                <c:pt idx="93793">
                  <c:v>1054748996</c:v>
                </c:pt>
                <c:pt idx="93794">
                  <c:v>1054760241</c:v>
                </c:pt>
                <c:pt idx="93795">
                  <c:v>1054771487</c:v>
                </c:pt>
                <c:pt idx="93796">
                  <c:v>1054782732</c:v>
                </c:pt>
                <c:pt idx="93797">
                  <c:v>1054793978</c:v>
                </c:pt>
                <c:pt idx="93798">
                  <c:v>1054805223</c:v>
                </c:pt>
                <c:pt idx="93799">
                  <c:v>1054816469</c:v>
                </c:pt>
                <c:pt idx="93800">
                  <c:v>1054827714</c:v>
                </c:pt>
                <c:pt idx="93801">
                  <c:v>1054838960</c:v>
                </c:pt>
                <c:pt idx="93802">
                  <c:v>1054850205</c:v>
                </c:pt>
                <c:pt idx="93803">
                  <c:v>1054861451</c:v>
                </c:pt>
                <c:pt idx="93804">
                  <c:v>1054872696</c:v>
                </c:pt>
                <c:pt idx="93805">
                  <c:v>1054883942</c:v>
                </c:pt>
                <c:pt idx="93806">
                  <c:v>1054895187</c:v>
                </c:pt>
                <c:pt idx="93807">
                  <c:v>1054906433</c:v>
                </c:pt>
                <c:pt idx="93808">
                  <c:v>1054917678</c:v>
                </c:pt>
                <c:pt idx="93809">
                  <c:v>1054928924</c:v>
                </c:pt>
                <c:pt idx="93810">
                  <c:v>1054940169</c:v>
                </c:pt>
                <c:pt idx="93811">
                  <c:v>1054951415</c:v>
                </c:pt>
                <c:pt idx="93812">
                  <c:v>1054962660</c:v>
                </c:pt>
                <c:pt idx="93813">
                  <c:v>1054973906</c:v>
                </c:pt>
                <c:pt idx="93814">
                  <c:v>1054985151</c:v>
                </c:pt>
                <c:pt idx="93815">
                  <c:v>1054996397</c:v>
                </c:pt>
                <c:pt idx="93816">
                  <c:v>1055007642</c:v>
                </c:pt>
                <c:pt idx="93817">
                  <c:v>1055018888</c:v>
                </c:pt>
                <c:pt idx="93818">
                  <c:v>1055030133</c:v>
                </c:pt>
                <c:pt idx="93819">
                  <c:v>1055041379</c:v>
                </c:pt>
                <c:pt idx="93820">
                  <c:v>1055052624</c:v>
                </c:pt>
                <c:pt idx="93821">
                  <c:v>1055063870</c:v>
                </c:pt>
                <c:pt idx="93822">
                  <c:v>1055075115</c:v>
                </c:pt>
                <c:pt idx="93823">
                  <c:v>1055086361</c:v>
                </c:pt>
                <c:pt idx="93824">
                  <c:v>1055097606</c:v>
                </c:pt>
                <c:pt idx="93825">
                  <c:v>1055108852</c:v>
                </c:pt>
                <c:pt idx="93826">
                  <c:v>1055120097</c:v>
                </c:pt>
                <c:pt idx="93827">
                  <c:v>1055131343</c:v>
                </c:pt>
                <c:pt idx="93828">
                  <c:v>1055142588</c:v>
                </c:pt>
                <c:pt idx="93829">
                  <c:v>1055153834</c:v>
                </c:pt>
                <c:pt idx="93830">
                  <c:v>1055165079</c:v>
                </c:pt>
                <c:pt idx="93831">
                  <c:v>1055176325</c:v>
                </c:pt>
                <c:pt idx="93832">
                  <c:v>1055187570</c:v>
                </c:pt>
                <c:pt idx="93833">
                  <c:v>1055198816</c:v>
                </c:pt>
                <c:pt idx="93834">
                  <c:v>1055210061</c:v>
                </c:pt>
                <c:pt idx="93835">
                  <c:v>1055221307</c:v>
                </c:pt>
                <c:pt idx="93836">
                  <c:v>1055232552</c:v>
                </c:pt>
                <c:pt idx="93837">
                  <c:v>1055243798</c:v>
                </c:pt>
                <c:pt idx="93838">
                  <c:v>1055255043</c:v>
                </c:pt>
                <c:pt idx="93839">
                  <c:v>1055266289</c:v>
                </c:pt>
                <c:pt idx="93840">
                  <c:v>1055277534</c:v>
                </c:pt>
                <c:pt idx="93841">
                  <c:v>1055288780</c:v>
                </c:pt>
                <c:pt idx="93842">
                  <c:v>1055300025</c:v>
                </c:pt>
                <c:pt idx="93843">
                  <c:v>1055311271</c:v>
                </c:pt>
                <c:pt idx="93844">
                  <c:v>1055322516</c:v>
                </c:pt>
                <c:pt idx="93845">
                  <c:v>1055333762</c:v>
                </c:pt>
                <c:pt idx="93846">
                  <c:v>1055345007</c:v>
                </c:pt>
                <c:pt idx="93847">
                  <c:v>1055356253</c:v>
                </c:pt>
                <c:pt idx="93848">
                  <c:v>1055367498</c:v>
                </c:pt>
                <c:pt idx="93849">
                  <c:v>1055378744</c:v>
                </c:pt>
                <c:pt idx="93850">
                  <c:v>1055389989</c:v>
                </c:pt>
                <c:pt idx="93851">
                  <c:v>1055401234</c:v>
                </c:pt>
                <c:pt idx="93852">
                  <c:v>1055412480</c:v>
                </c:pt>
                <c:pt idx="93853">
                  <c:v>1055423725</c:v>
                </c:pt>
                <c:pt idx="93854">
                  <c:v>1055434971</c:v>
                </c:pt>
                <c:pt idx="93855">
                  <c:v>1055446216</c:v>
                </c:pt>
                <c:pt idx="93856">
                  <c:v>1055457462</c:v>
                </c:pt>
                <c:pt idx="93857">
                  <c:v>1055468707</c:v>
                </c:pt>
                <c:pt idx="93858">
                  <c:v>1055479953</c:v>
                </c:pt>
                <c:pt idx="93859">
                  <c:v>1055491198</c:v>
                </c:pt>
                <c:pt idx="93860">
                  <c:v>1055502444</c:v>
                </c:pt>
                <c:pt idx="93861">
                  <c:v>1055513689</c:v>
                </c:pt>
                <c:pt idx="93862">
                  <c:v>1055524935</c:v>
                </c:pt>
                <c:pt idx="93863">
                  <c:v>1055536180</c:v>
                </c:pt>
                <c:pt idx="93864">
                  <c:v>1055547426</c:v>
                </c:pt>
                <c:pt idx="93865">
                  <c:v>1055558671</c:v>
                </c:pt>
                <c:pt idx="93866">
                  <c:v>1055569917</c:v>
                </c:pt>
                <c:pt idx="93867">
                  <c:v>1055581162</c:v>
                </c:pt>
                <c:pt idx="93868">
                  <c:v>1055592408</c:v>
                </c:pt>
                <c:pt idx="93869">
                  <c:v>1055603653</c:v>
                </c:pt>
                <c:pt idx="93870">
                  <c:v>1055614899</c:v>
                </c:pt>
                <c:pt idx="93871">
                  <c:v>1055626144</c:v>
                </c:pt>
                <c:pt idx="93872">
                  <c:v>1055637390</c:v>
                </c:pt>
                <c:pt idx="93873">
                  <c:v>1055648635</c:v>
                </c:pt>
                <c:pt idx="93874">
                  <c:v>1055659881</c:v>
                </c:pt>
                <c:pt idx="93875">
                  <c:v>1055671126</c:v>
                </c:pt>
                <c:pt idx="93876">
                  <c:v>1055682372</c:v>
                </c:pt>
                <c:pt idx="93877">
                  <c:v>1055693617</c:v>
                </c:pt>
                <c:pt idx="93878">
                  <c:v>1055704863</c:v>
                </c:pt>
                <c:pt idx="93879">
                  <c:v>1055716108</c:v>
                </c:pt>
                <c:pt idx="93880">
                  <c:v>1055727354</c:v>
                </c:pt>
                <c:pt idx="93881">
                  <c:v>1055738599</c:v>
                </c:pt>
                <c:pt idx="93882">
                  <c:v>1055749845</c:v>
                </c:pt>
                <c:pt idx="93883">
                  <c:v>1055761090</c:v>
                </c:pt>
                <c:pt idx="93884">
                  <c:v>1055772336</c:v>
                </c:pt>
                <c:pt idx="93885">
                  <c:v>1055783581</c:v>
                </c:pt>
                <c:pt idx="93886">
                  <c:v>1055794827</c:v>
                </c:pt>
                <c:pt idx="93887">
                  <c:v>1055806072</c:v>
                </c:pt>
                <c:pt idx="93888">
                  <c:v>1055817318</c:v>
                </c:pt>
                <c:pt idx="93889">
                  <c:v>1055828563</c:v>
                </c:pt>
                <c:pt idx="93890">
                  <c:v>1055839809</c:v>
                </c:pt>
                <c:pt idx="93891">
                  <c:v>1055851054</c:v>
                </c:pt>
                <c:pt idx="93892">
                  <c:v>1055862300</c:v>
                </c:pt>
                <c:pt idx="93893">
                  <c:v>1055873545</c:v>
                </c:pt>
                <c:pt idx="93894">
                  <c:v>1055884791</c:v>
                </c:pt>
                <c:pt idx="93895">
                  <c:v>1055896036</c:v>
                </c:pt>
                <c:pt idx="93896">
                  <c:v>1055907282</c:v>
                </c:pt>
                <c:pt idx="93897">
                  <c:v>1055918527</c:v>
                </c:pt>
                <c:pt idx="93898">
                  <c:v>1055929773</c:v>
                </c:pt>
                <c:pt idx="93899">
                  <c:v>1055941018</c:v>
                </c:pt>
                <c:pt idx="93900">
                  <c:v>1055952264</c:v>
                </c:pt>
                <c:pt idx="93901">
                  <c:v>1055963509</c:v>
                </c:pt>
                <c:pt idx="93902">
                  <c:v>1055974755</c:v>
                </c:pt>
                <c:pt idx="93903">
                  <c:v>1055986000</c:v>
                </c:pt>
                <c:pt idx="93904">
                  <c:v>1055997246</c:v>
                </c:pt>
                <c:pt idx="93905">
                  <c:v>1056008491</c:v>
                </c:pt>
                <c:pt idx="93906">
                  <c:v>1056019737</c:v>
                </c:pt>
                <c:pt idx="93907">
                  <c:v>1056030982</c:v>
                </c:pt>
                <c:pt idx="93908">
                  <c:v>1056042228</c:v>
                </c:pt>
                <c:pt idx="93909">
                  <c:v>1056053473</c:v>
                </c:pt>
                <c:pt idx="93910">
                  <c:v>1056064719</c:v>
                </c:pt>
                <c:pt idx="93911">
                  <c:v>1056075964</c:v>
                </c:pt>
                <c:pt idx="93912">
                  <c:v>1056087210</c:v>
                </c:pt>
                <c:pt idx="93913">
                  <c:v>1056098455</c:v>
                </c:pt>
                <c:pt idx="93914">
                  <c:v>1056109701</c:v>
                </c:pt>
                <c:pt idx="93915">
                  <c:v>1056120946</c:v>
                </c:pt>
                <c:pt idx="93916">
                  <c:v>1056132192</c:v>
                </c:pt>
                <c:pt idx="93917">
                  <c:v>1056143437</c:v>
                </c:pt>
                <c:pt idx="93918">
                  <c:v>1056154683</c:v>
                </c:pt>
                <c:pt idx="93919">
                  <c:v>1056165928</c:v>
                </c:pt>
                <c:pt idx="93920">
                  <c:v>1056177174</c:v>
                </c:pt>
                <c:pt idx="93921">
                  <c:v>1056188419</c:v>
                </c:pt>
                <c:pt idx="93922">
                  <c:v>1056199665</c:v>
                </c:pt>
                <c:pt idx="93923">
                  <c:v>1056210910</c:v>
                </c:pt>
                <c:pt idx="93924">
                  <c:v>1056222156</c:v>
                </c:pt>
                <c:pt idx="93925">
                  <c:v>1056233401</c:v>
                </c:pt>
                <c:pt idx="93926">
                  <c:v>1056244647</c:v>
                </c:pt>
                <c:pt idx="93927">
                  <c:v>1056255892</c:v>
                </c:pt>
                <c:pt idx="93928">
                  <c:v>1056267138</c:v>
                </c:pt>
                <c:pt idx="93929">
                  <c:v>1056278383</c:v>
                </c:pt>
                <c:pt idx="93930">
                  <c:v>1056289629</c:v>
                </c:pt>
                <c:pt idx="93931">
                  <c:v>1056300874</c:v>
                </c:pt>
                <c:pt idx="93932">
                  <c:v>1056312120</c:v>
                </c:pt>
                <c:pt idx="93933">
                  <c:v>1056323365</c:v>
                </c:pt>
                <c:pt idx="93934">
                  <c:v>1056334611</c:v>
                </c:pt>
                <c:pt idx="93935">
                  <c:v>1056345856</c:v>
                </c:pt>
                <c:pt idx="93936">
                  <c:v>1056357102</c:v>
                </c:pt>
                <c:pt idx="93937">
                  <c:v>1056368347</c:v>
                </c:pt>
                <c:pt idx="93938">
                  <c:v>1056379593</c:v>
                </c:pt>
                <c:pt idx="93939">
                  <c:v>1056390838</c:v>
                </c:pt>
                <c:pt idx="93940">
                  <c:v>1056402084</c:v>
                </c:pt>
                <c:pt idx="93941">
                  <c:v>1056413329</c:v>
                </c:pt>
                <c:pt idx="93942">
                  <c:v>1056424575</c:v>
                </c:pt>
                <c:pt idx="93943">
                  <c:v>1056435820</c:v>
                </c:pt>
                <c:pt idx="93944">
                  <c:v>1056447066</c:v>
                </c:pt>
                <c:pt idx="93945">
                  <c:v>1056458311</c:v>
                </c:pt>
                <c:pt idx="93946">
                  <c:v>1056469557</c:v>
                </c:pt>
                <c:pt idx="93947">
                  <c:v>1056480802</c:v>
                </c:pt>
                <c:pt idx="93948">
                  <c:v>1056492048</c:v>
                </c:pt>
                <c:pt idx="93949">
                  <c:v>1056503293</c:v>
                </c:pt>
                <c:pt idx="93950">
                  <c:v>1056514539</c:v>
                </c:pt>
                <c:pt idx="93951">
                  <c:v>1056525784</c:v>
                </c:pt>
                <c:pt idx="93952">
                  <c:v>1056537030</c:v>
                </c:pt>
                <c:pt idx="93953">
                  <c:v>1056548275</c:v>
                </c:pt>
                <c:pt idx="93954">
                  <c:v>1056559521</c:v>
                </c:pt>
                <c:pt idx="93955">
                  <c:v>1056570766</c:v>
                </c:pt>
                <c:pt idx="93956">
                  <c:v>1056582012</c:v>
                </c:pt>
                <c:pt idx="93957">
                  <c:v>1056593257</c:v>
                </c:pt>
                <c:pt idx="93958">
                  <c:v>1056604503</c:v>
                </c:pt>
                <c:pt idx="93959">
                  <c:v>1056615748</c:v>
                </c:pt>
                <c:pt idx="93960">
                  <c:v>1056626994</c:v>
                </c:pt>
                <c:pt idx="93961">
                  <c:v>1056638239</c:v>
                </c:pt>
                <c:pt idx="93962">
                  <c:v>1056649485</c:v>
                </c:pt>
                <c:pt idx="93963">
                  <c:v>1056660730</c:v>
                </c:pt>
                <c:pt idx="93964">
                  <c:v>1056671976</c:v>
                </c:pt>
                <c:pt idx="93965">
                  <c:v>1056683221</c:v>
                </c:pt>
                <c:pt idx="93966">
                  <c:v>1056694467</c:v>
                </c:pt>
                <c:pt idx="93967">
                  <c:v>1056705712</c:v>
                </c:pt>
                <c:pt idx="93968">
                  <c:v>1056716958</c:v>
                </c:pt>
                <c:pt idx="93969">
                  <c:v>1056728203</c:v>
                </c:pt>
                <c:pt idx="93970">
                  <c:v>1056739449</c:v>
                </c:pt>
                <c:pt idx="93971">
                  <c:v>1056750694</c:v>
                </c:pt>
                <c:pt idx="93972">
                  <c:v>1056761940</c:v>
                </c:pt>
                <c:pt idx="93973">
                  <c:v>1056773185</c:v>
                </c:pt>
                <c:pt idx="93974">
                  <c:v>1056784431</c:v>
                </c:pt>
                <c:pt idx="93975">
                  <c:v>1056795676</c:v>
                </c:pt>
                <c:pt idx="93976">
                  <c:v>1056806922</c:v>
                </c:pt>
                <c:pt idx="93977">
                  <c:v>1056818167</c:v>
                </c:pt>
                <c:pt idx="93978">
                  <c:v>1056829413</c:v>
                </c:pt>
                <c:pt idx="93979">
                  <c:v>1056840658</c:v>
                </c:pt>
                <c:pt idx="93980">
                  <c:v>1056851904</c:v>
                </c:pt>
                <c:pt idx="93981">
                  <c:v>1056863149</c:v>
                </c:pt>
                <c:pt idx="93982">
                  <c:v>1056874395</c:v>
                </c:pt>
                <c:pt idx="93983">
                  <c:v>1056885640</c:v>
                </c:pt>
                <c:pt idx="93984">
                  <c:v>1056896886</c:v>
                </c:pt>
                <c:pt idx="93985">
                  <c:v>1056908131</c:v>
                </c:pt>
                <c:pt idx="93986">
                  <c:v>1056919377</c:v>
                </c:pt>
                <c:pt idx="93987">
                  <c:v>1056930622</c:v>
                </c:pt>
                <c:pt idx="93988">
                  <c:v>1056941868</c:v>
                </c:pt>
                <c:pt idx="93989">
                  <c:v>1056953113</c:v>
                </c:pt>
                <c:pt idx="93990">
                  <c:v>1056964359</c:v>
                </c:pt>
                <c:pt idx="93991">
                  <c:v>1056975604</c:v>
                </c:pt>
                <c:pt idx="93992">
                  <c:v>1056986850</c:v>
                </c:pt>
                <c:pt idx="93993">
                  <c:v>1056998095</c:v>
                </c:pt>
                <c:pt idx="93994">
                  <c:v>1057009341</c:v>
                </c:pt>
                <c:pt idx="93995">
                  <c:v>1057020586</c:v>
                </c:pt>
                <c:pt idx="93996">
                  <c:v>1057031832</c:v>
                </c:pt>
                <c:pt idx="93997">
                  <c:v>1057043077</c:v>
                </c:pt>
                <c:pt idx="93998">
                  <c:v>1057054323</c:v>
                </c:pt>
                <c:pt idx="93999">
                  <c:v>1057065568</c:v>
                </c:pt>
                <c:pt idx="94000">
                  <c:v>1057076814</c:v>
                </c:pt>
                <c:pt idx="94001">
                  <c:v>1057088059</c:v>
                </c:pt>
                <c:pt idx="94002">
                  <c:v>1057099305</c:v>
                </c:pt>
                <c:pt idx="94003">
                  <c:v>1057110550</c:v>
                </c:pt>
                <c:pt idx="94004">
                  <c:v>1057121796</c:v>
                </c:pt>
                <c:pt idx="94005">
                  <c:v>1057133041</c:v>
                </c:pt>
                <c:pt idx="94006">
                  <c:v>1057144287</c:v>
                </c:pt>
                <c:pt idx="94007">
                  <c:v>1057155532</c:v>
                </c:pt>
                <c:pt idx="94008">
                  <c:v>1057166778</c:v>
                </c:pt>
                <c:pt idx="94009">
                  <c:v>1057178023</c:v>
                </c:pt>
                <c:pt idx="94010">
                  <c:v>1057189269</c:v>
                </c:pt>
                <c:pt idx="94011">
                  <c:v>1057200514</c:v>
                </c:pt>
                <c:pt idx="94012">
                  <c:v>1057211760</c:v>
                </c:pt>
                <c:pt idx="94013">
                  <c:v>1057223005</c:v>
                </c:pt>
                <c:pt idx="94014">
                  <c:v>1057234251</c:v>
                </c:pt>
                <c:pt idx="94015">
                  <c:v>1057245496</c:v>
                </c:pt>
                <c:pt idx="94016">
                  <c:v>1057256742</c:v>
                </c:pt>
                <c:pt idx="94017">
                  <c:v>1057267987</c:v>
                </c:pt>
                <c:pt idx="94018">
                  <c:v>1057279233</c:v>
                </c:pt>
                <c:pt idx="94019">
                  <c:v>1057290478</c:v>
                </c:pt>
                <c:pt idx="94020">
                  <c:v>1057301724</c:v>
                </c:pt>
                <c:pt idx="94021">
                  <c:v>1057312969</c:v>
                </c:pt>
                <c:pt idx="94022">
                  <c:v>1057324215</c:v>
                </c:pt>
                <c:pt idx="94023">
                  <c:v>1057335460</c:v>
                </c:pt>
                <c:pt idx="94024">
                  <c:v>1057346706</c:v>
                </c:pt>
                <c:pt idx="94025">
                  <c:v>1057357951</c:v>
                </c:pt>
                <c:pt idx="94026">
                  <c:v>1057369197</c:v>
                </c:pt>
                <c:pt idx="94027">
                  <c:v>1057380442</c:v>
                </c:pt>
                <c:pt idx="94028">
                  <c:v>1057391688</c:v>
                </c:pt>
                <c:pt idx="94029">
                  <c:v>1057402933</c:v>
                </c:pt>
                <c:pt idx="94030">
                  <c:v>1057414179</c:v>
                </c:pt>
                <c:pt idx="94031">
                  <c:v>1057425424</c:v>
                </c:pt>
                <c:pt idx="94032">
                  <c:v>1057436670</c:v>
                </c:pt>
                <c:pt idx="94033">
                  <c:v>1057447915</c:v>
                </c:pt>
                <c:pt idx="94034">
                  <c:v>1057459161</c:v>
                </c:pt>
                <c:pt idx="94035">
                  <c:v>1057470406</c:v>
                </c:pt>
                <c:pt idx="94036">
                  <c:v>1057481652</c:v>
                </c:pt>
                <c:pt idx="94037">
                  <c:v>1057492897</c:v>
                </c:pt>
                <c:pt idx="94038">
                  <c:v>1057504143</c:v>
                </c:pt>
                <c:pt idx="94039">
                  <c:v>1057515388</c:v>
                </c:pt>
                <c:pt idx="94040">
                  <c:v>1057526634</c:v>
                </c:pt>
                <c:pt idx="94041">
                  <c:v>1057537879</c:v>
                </c:pt>
                <c:pt idx="94042">
                  <c:v>1057549125</c:v>
                </c:pt>
                <c:pt idx="94043">
                  <c:v>1057560370</c:v>
                </c:pt>
                <c:pt idx="94044">
                  <c:v>1057571616</c:v>
                </c:pt>
                <c:pt idx="94045">
                  <c:v>1057582861</c:v>
                </c:pt>
                <c:pt idx="94046">
                  <c:v>1057594107</c:v>
                </c:pt>
                <c:pt idx="94047">
                  <c:v>1057605352</c:v>
                </c:pt>
                <c:pt idx="94048">
                  <c:v>1057616598</c:v>
                </c:pt>
                <c:pt idx="94049">
                  <c:v>1057627843</c:v>
                </c:pt>
                <c:pt idx="94050">
                  <c:v>1057639089</c:v>
                </c:pt>
                <c:pt idx="94051">
                  <c:v>1057650334</c:v>
                </c:pt>
                <c:pt idx="94052">
                  <c:v>1057661580</c:v>
                </c:pt>
                <c:pt idx="94053">
                  <c:v>1057672825</c:v>
                </c:pt>
                <c:pt idx="94054">
                  <c:v>1057684071</c:v>
                </c:pt>
                <c:pt idx="94055">
                  <c:v>1057695316</c:v>
                </c:pt>
                <c:pt idx="94056">
                  <c:v>1057706562</c:v>
                </c:pt>
                <c:pt idx="94057">
                  <c:v>1057717807</c:v>
                </c:pt>
                <c:pt idx="94058">
                  <c:v>1057729053</c:v>
                </c:pt>
                <c:pt idx="94059">
                  <c:v>1057740298</c:v>
                </c:pt>
                <c:pt idx="94060">
                  <c:v>1057751544</c:v>
                </c:pt>
                <c:pt idx="94061">
                  <c:v>1057762789</c:v>
                </c:pt>
                <c:pt idx="94062">
                  <c:v>1057774035</c:v>
                </c:pt>
                <c:pt idx="94063">
                  <c:v>1057785280</c:v>
                </c:pt>
                <c:pt idx="94064">
                  <c:v>1057796526</c:v>
                </c:pt>
                <c:pt idx="94065">
                  <c:v>1057807771</c:v>
                </c:pt>
                <c:pt idx="94066">
                  <c:v>1057819017</c:v>
                </c:pt>
                <c:pt idx="94067">
                  <c:v>1057830262</c:v>
                </c:pt>
                <c:pt idx="94068">
                  <c:v>1057841508</c:v>
                </c:pt>
                <c:pt idx="94069">
                  <c:v>1057852753</c:v>
                </c:pt>
                <c:pt idx="94070">
                  <c:v>1057863999</c:v>
                </c:pt>
                <c:pt idx="94071">
                  <c:v>1057875244</c:v>
                </c:pt>
                <c:pt idx="94072">
                  <c:v>1057886490</c:v>
                </c:pt>
                <c:pt idx="94073">
                  <c:v>1057897735</c:v>
                </c:pt>
                <c:pt idx="94074">
                  <c:v>1057908981</c:v>
                </c:pt>
                <c:pt idx="94075">
                  <c:v>1057920226</c:v>
                </c:pt>
                <c:pt idx="94076">
                  <c:v>1057931472</c:v>
                </c:pt>
                <c:pt idx="94077">
                  <c:v>1057942717</c:v>
                </c:pt>
                <c:pt idx="94078">
                  <c:v>1057953963</c:v>
                </c:pt>
                <c:pt idx="94079">
                  <c:v>1057965208</c:v>
                </c:pt>
                <c:pt idx="94080">
                  <c:v>1057976454</c:v>
                </c:pt>
                <c:pt idx="94081">
                  <c:v>1057987699</c:v>
                </c:pt>
                <c:pt idx="94082">
                  <c:v>1057998945</c:v>
                </c:pt>
                <c:pt idx="94083">
                  <c:v>1058010190</c:v>
                </c:pt>
                <c:pt idx="94084">
                  <c:v>1058021436</c:v>
                </c:pt>
                <c:pt idx="94085">
                  <c:v>1058032681</c:v>
                </c:pt>
                <c:pt idx="94086">
                  <c:v>1058043927</c:v>
                </c:pt>
                <c:pt idx="94087">
                  <c:v>1058055172</c:v>
                </c:pt>
                <c:pt idx="94088">
                  <c:v>1058066418</c:v>
                </c:pt>
                <c:pt idx="94089">
                  <c:v>1058077663</c:v>
                </c:pt>
                <c:pt idx="94090">
                  <c:v>1058088909</c:v>
                </c:pt>
                <c:pt idx="94091">
                  <c:v>1058100154</c:v>
                </c:pt>
                <c:pt idx="94092">
                  <c:v>1058111400</c:v>
                </c:pt>
                <c:pt idx="94093">
                  <c:v>1058122645</c:v>
                </c:pt>
                <c:pt idx="94094">
                  <c:v>1058133891</c:v>
                </c:pt>
                <c:pt idx="94095">
                  <c:v>1058145136</c:v>
                </c:pt>
                <c:pt idx="94096">
                  <c:v>1058156382</c:v>
                </c:pt>
                <c:pt idx="94097">
                  <c:v>1058167627</c:v>
                </c:pt>
                <c:pt idx="94098">
                  <c:v>1058178873</c:v>
                </c:pt>
                <c:pt idx="94099">
                  <c:v>1058190118</c:v>
                </c:pt>
                <c:pt idx="94100">
                  <c:v>1058201364</c:v>
                </c:pt>
                <c:pt idx="94101">
                  <c:v>1058212609</c:v>
                </c:pt>
                <c:pt idx="94102">
                  <c:v>1058223855</c:v>
                </c:pt>
                <c:pt idx="94103">
                  <c:v>1058235100</c:v>
                </c:pt>
                <c:pt idx="94104">
                  <c:v>1058246345</c:v>
                </c:pt>
                <c:pt idx="94105">
                  <c:v>1058257591</c:v>
                </c:pt>
                <c:pt idx="94106">
                  <c:v>1058268836</c:v>
                </c:pt>
                <c:pt idx="94107">
                  <c:v>1058280082</c:v>
                </c:pt>
                <c:pt idx="94108">
                  <c:v>1058291327</c:v>
                </c:pt>
                <c:pt idx="94109">
                  <c:v>1058302573</c:v>
                </c:pt>
                <c:pt idx="94110">
                  <c:v>1058313818</c:v>
                </c:pt>
                <c:pt idx="94111">
                  <c:v>1058325064</c:v>
                </c:pt>
                <c:pt idx="94112">
                  <c:v>1058336309</c:v>
                </c:pt>
                <c:pt idx="94113">
                  <c:v>1058347555</c:v>
                </c:pt>
                <c:pt idx="94114">
                  <c:v>1058358800</c:v>
                </c:pt>
                <c:pt idx="94115">
                  <c:v>1058370046</c:v>
                </c:pt>
                <c:pt idx="94116">
                  <c:v>1058381291</c:v>
                </c:pt>
                <c:pt idx="94117">
                  <c:v>1058392537</c:v>
                </c:pt>
                <c:pt idx="94118">
                  <c:v>1058403782</c:v>
                </c:pt>
                <c:pt idx="94119">
                  <c:v>1058415028</c:v>
                </c:pt>
                <c:pt idx="94120">
                  <c:v>1058426273</c:v>
                </c:pt>
                <c:pt idx="94121">
                  <c:v>1058437519</c:v>
                </c:pt>
                <c:pt idx="94122">
                  <c:v>1058448764</c:v>
                </c:pt>
                <c:pt idx="94123">
                  <c:v>1058460010</c:v>
                </c:pt>
                <c:pt idx="94124">
                  <c:v>1058471255</c:v>
                </c:pt>
                <c:pt idx="94125">
                  <c:v>1058482501</c:v>
                </c:pt>
                <c:pt idx="94126">
                  <c:v>1058493746</c:v>
                </c:pt>
                <c:pt idx="94127">
                  <c:v>1058504992</c:v>
                </c:pt>
                <c:pt idx="94128">
                  <c:v>1058516237</c:v>
                </c:pt>
                <c:pt idx="94129">
                  <c:v>1058527483</c:v>
                </c:pt>
                <c:pt idx="94130">
                  <c:v>1058538728</c:v>
                </c:pt>
                <c:pt idx="94131">
                  <c:v>1058549974</c:v>
                </c:pt>
                <c:pt idx="94132">
                  <c:v>1058561219</c:v>
                </c:pt>
                <c:pt idx="94133">
                  <c:v>1058572465</c:v>
                </c:pt>
                <c:pt idx="94134">
                  <c:v>1058583710</c:v>
                </c:pt>
                <c:pt idx="94135">
                  <c:v>1058594956</c:v>
                </c:pt>
                <c:pt idx="94136">
                  <c:v>1058606201</c:v>
                </c:pt>
                <c:pt idx="94137">
                  <c:v>1058617447</c:v>
                </c:pt>
                <c:pt idx="94138">
                  <c:v>1058628692</c:v>
                </c:pt>
                <c:pt idx="94139">
                  <c:v>1058639938</c:v>
                </c:pt>
                <c:pt idx="94140">
                  <c:v>1058651183</c:v>
                </c:pt>
                <c:pt idx="94141">
                  <c:v>1058662429</c:v>
                </c:pt>
                <c:pt idx="94142">
                  <c:v>1058673674</c:v>
                </c:pt>
                <c:pt idx="94143">
                  <c:v>1058684920</c:v>
                </c:pt>
                <c:pt idx="94144">
                  <c:v>1058696165</c:v>
                </c:pt>
                <c:pt idx="94145">
                  <c:v>1058707411</c:v>
                </c:pt>
                <c:pt idx="94146">
                  <c:v>1058718656</c:v>
                </c:pt>
                <c:pt idx="94147">
                  <c:v>1058729902</c:v>
                </c:pt>
                <c:pt idx="94148">
                  <c:v>1058741147</c:v>
                </c:pt>
                <c:pt idx="94149">
                  <c:v>1058752393</c:v>
                </c:pt>
                <c:pt idx="94150">
                  <c:v>1058763638</c:v>
                </c:pt>
                <c:pt idx="94151">
                  <c:v>1058774884</c:v>
                </c:pt>
                <c:pt idx="94152">
                  <c:v>1058786129</c:v>
                </c:pt>
                <c:pt idx="94153">
                  <c:v>1058797375</c:v>
                </c:pt>
                <c:pt idx="94154">
                  <c:v>1058808620</c:v>
                </c:pt>
                <c:pt idx="94155">
                  <c:v>1058819866</c:v>
                </c:pt>
                <c:pt idx="94156">
                  <c:v>1058831111</c:v>
                </c:pt>
                <c:pt idx="94157">
                  <c:v>1058842357</c:v>
                </c:pt>
                <c:pt idx="94158">
                  <c:v>1058853602</c:v>
                </c:pt>
                <c:pt idx="94159">
                  <c:v>1058864848</c:v>
                </c:pt>
                <c:pt idx="94160">
                  <c:v>1058876093</c:v>
                </c:pt>
                <c:pt idx="94161">
                  <c:v>1058887339</c:v>
                </c:pt>
                <c:pt idx="94162">
                  <c:v>1058898584</c:v>
                </c:pt>
                <c:pt idx="94163">
                  <c:v>1058909830</c:v>
                </c:pt>
                <c:pt idx="94164">
                  <c:v>1058921075</c:v>
                </c:pt>
                <c:pt idx="94165">
                  <c:v>1058932321</c:v>
                </c:pt>
                <c:pt idx="94166">
                  <c:v>1058943566</c:v>
                </c:pt>
                <c:pt idx="94167">
                  <c:v>1058954812</c:v>
                </c:pt>
                <c:pt idx="94168">
                  <c:v>1058966057</c:v>
                </c:pt>
                <c:pt idx="94169">
                  <c:v>1058977303</c:v>
                </c:pt>
                <c:pt idx="94170">
                  <c:v>1058988548</c:v>
                </c:pt>
                <c:pt idx="94171">
                  <c:v>1058999794</c:v>
                </c:pt>
                <c:pt idx="94172">
                  <c:v>1059011039</c:v>
                </c:pt>
                <c:pt idx="94173">
                  <c:v>1059022285</c:v>
                </c:pt>
                <c:pt idx="94174">
                  <c:v>1059033530</c:v>
                </c:pt>
                <c:pt idx="94175">
                  <c:v>1059044776</c:v>
                </c:pt>
                <c:pt idx="94176">
                  <c:v>1059056021</c:v>
                </c:pt>
                <c:pt idx="94177">
                  <c:v>1059067267</c:v>
                </c:pt>
                <c:pt idx="94178">
                  <c:v>1059078512</c:v>
                </c:pt>
                <c:pt idx="94179">
                  <c:v>1059089758</c:v>
                </c:pt>
                <c:pt idx="94180">
                  <c:v>1059101003</c:v>
                </c:pt>
                <c:pt idx="94181">
                  <c:v>1059112249</c:v>
                </c:pt>
                <c:pt idx="94182">
                  <c:v>1059123494</c:v>
                </c:pt>
                <c:pt idx="94183">
                  <c:v>1059134740</c:v>
                </c:pt>
                <c:pt idx="94184">
                  <c:v>1059145985</c:v>
                </c:pt>
                <c:pt idx="94185">
                  <c:v>1059157231</c:v>
                </c:pt>
                <c:pt idx="94186">
                  <c:v>1059168476</c:v>
                </c:pt>
                <c:pt idx="94187">
                  <c:v>1059179722</c:v>
                </c:pt>
                <c:pt idx="94188">
                  <c:v>1059190967</c:v>
                </c:pt>
                <c:pt idx="94189">
                  <c:v>1059202213</c:v>
                </c:pt>
                <c:pt idx="94190">
                  <c:v>1059213458</c:v>
                </c:pt>
                <c:pt idx="94191">
                  <c:v>1059224704</c:v>
                </c:pt>
                <c:pt idx="94192">
                  <c:v>1059235949</c:v>
                </c:pt>
                <c:pt idx="94193">
                  <c:v>1059247195</c:v>
                </c:pt>
                <c:pt idx="94194">
                  <c:v>1059258440</c:v>
                </c:pt>
                <c:pt idx="94195">
                  <c:v>1059269686</c:v>
                </c:pt>
                <c:pt idx="94196">
                  <c:v>1059280931</c:v>
                </c:pt>
                <c:pt idx="94197">
                  <c:v>1059292177</c:v>
                </c:pt>
                <c:pt idx="94198">
                  <c:v>1059303422</c:v>
                </c:pt>
                <c:pt idx="94199">
                  <c:v>1059314668</c:v>
                </c:pt>
                <c:pt idx="94200">
                  <c:v>1059325913</c:v>
                </c:pt>
                <c:pt idx="94201">
                  <c:v>1059337159</c:v>
                </c:pt>
                <c:pt idx="94202">
                  <c:v>1059348404</c:v>
                </c:pt>
                <c:pt idx="94203">
                  <c:v>1059359650</c:v>
                </c:pt>
                <c:pt idx="94204">
                  <c:v>1059370895</c:v>
                </c:pt>
                <c:pt idx="94205">
                  <c:v>1059382141</c:v>
                </c:pt>
                <c:pt idx="94206">
                  <c:v>1059393386</c:v>
                </c:pt>
                <c:pt idx="94207">
                  <c:v>1059404632</c:v>
                </c:pt>
                <c:pt idx="94208">
                  <c:v>1059415877</c:v>
                </c:pt>
                <c:pt idx="94209">
                  <c:v>1059427123</c:v>
                </c:pt>
                <c:pt idx="94210">
                  <c:v>1059438368</c:v>
                </c:pt>
                <c:pt idx="94211">
                  <c:v>1059449614</c:v>
                </c:pt>
                <c:pt idx="94212">
                  <c:v>1059460859</c:v>
                </c:pt>
                <c:pt idx="94213">
                  <c:v>1059472105</c:v>
                </c:pt>
                <c:pt idx="94214">
                  <c:v>1059483350</c:v>
                </c:pt>
                <c:pt idx="94215">
                  <c:v>1059494596</c:v>
                </c:pt>
                <c:pt idx="94216">
                  <c:v>1059505841</c:v>
                </c:pt>
                <c:pt idx="94217">
                  <c:v>1059517087</c:v>
                </c:pt>
                <c:pt idx="94218">
                  <c:v>1059528332</c:v>
                </c:pt>
                <c:pt idx="94219">
                  <c:v>1059539578</c:v>
                </c:pt>
                <c:pt idx="94220">
                  <c:v>1059550823</c:v>
                </c:pt>
                <c:pt idx="94221">
                  <c:v>1059562069</c:v>
                </c:pt>
                <c:pt idx="94222">
                  <c:v>1059573314</c:v>
                </c:pt>
                <c:pt idx="94223">
                  <c:v>1059584560</c:v>
                </c:pt>
                <c:pt idx="94224">
                  <c:v>1059595805</c:v>
                </c:pt>
                <c:pt idx="94225">
                  <c:v>1059607051</c:v>
                </c:pt>
                <c:pt idx="94226">
                  <c:v>1059618296</c:v>
                </c:pt>
                <c:pt idx="94227">
                  <c:v>1059629542</c:v>
                </c:pt>
                <c:pt idx="94228">
                  <c:v>1059640787</c:v>
                </c:pt>
                <c:pt idx="94229">
                  <c:v>1059652033</c:v>
                </c:pt>
                <c:pt idx="94230">
                  <c:v>1059663278</c:v>
                </c:pt>
                <c:pt idx="94231">
                  <c:v>1059674524</c:v>
                </c:pt>
                <c:pt idx="94232">
                  <c:v>1059685769</c:v>
                </c:pt>
                <c:pt idx="94233">
                  <c:v>1059697015</c:v>
                </c:pt>
                <c:pt idx="94234">
                  <c:v>1059708260</c:v>
                </c:pt>
                <c:pt idx="94235">
                  <c:v>1059719506</c:v>
                </c:pt>
                <c:pt idx="94236">
                  <c:v>1059730751</c:v>
                </c:pt>
                <c:pt idx="94237">
                  <c:v>1059741997</c:v>
                </c:pt>
                <c:pt idx="94238">
                  <c:v>1059753242</c:v>
                </c:pt>
                <c:pt idx="94239">
                  <c:v>1059764488</c:v>
                </c:pt>
                <c:pt idx="94240">
                  <c:v>1059775733</c:v>
                </c:pt>
                <c:pt idx="94241">
                  <c:v>1059786979</c:v>
                </c:pt>
                <c:pt idx="94242">
                  <c:v>1059798224</c:v>
                </c:pt>
                <c:pt idx="94243">
                  <c:v>1059809470</c:v>
                </c:pt>
                <c:pt idx="94244">
                  <c:v>1059820715</c:v>
                </c:pt>
                <c:pt idx="94245">
                  <c:v>1059831961</c:v>
                </c:pt>
                <c:pt idx="94246">
                  <c:v>1059843206</c:v>
                </c:pt>
                <c:pt idx="94247">
                  <c:v>1059854452</c:v>
                </c:pt>
                <c:pt idx="94248">
                  <c:v>1059865697</c:v>
                </c:pt>
                <c:pt idx="94249">
                  <c:v>1059876943</c:v>
                </c:pt>
                <c:pt idx="94250">
                  <c:v>1059888188</c:v>
                </c:pt>
                <c:pt idx="94251">
                  <c:v>1059899434</c:v>
                </c:pt>
                <c:pt idx="94252">
                  <c:v>1059910679</c:v>
                </c:pt>
                <c:pt idx="94253">
                  <c:v>1059921925</c:v>
                </c:pt>
                <c:pt idx="94254">
                  <c:v>1059933170</c:v>
                </c:pt>
                <c:pt idx="94255">
                  <c:v>1059944416</c:v>
                </c:pt>
                <c:pt idx="94256">
                  <c:v>1059955661</c:v>
                </c:pt>
                <c:pt idx="94257">
                  <c:v>1059966907</c:v>
                </c:pt>
                <c:pt idx="94258">
                  <c:v>1059978152</c:v>
                </c:pt>
                <c:pt idx="94259">
                  <c:v>1059989398</c:v>
                </c:pt>
                <c:pt idx="94260">
                  <c:v>1060000643</c:v>
                </c:pt>
                <c:pt idx="94261">
                  <c:v>1060011889</c:v>
                </c:pt>
                <c:pt idx="94262">
                  <c:v>1060023134</c:v>
                </c:pt>
                <c:pt idx="94263">
                  <c:v>1060034380</c:v>
                </c:pt>
                <c:pt idx="94264">
                  <c:v>1060045625</c:v>
                </c:pt>
                <c:pt idx="94265">
                  <c:v>1060056871</c:v>
                </c:pt>
                <c:pt idx="94266">
                  <c:v>1060068116</c:v>
                </c:pt>
                <c:pt idx="94267">
                  <c:v>1060079362</c:v>
                </c:pt>
                <c:pt idx="94268">
                  <c:v>1060090607</c:v>
                </c:pt>
                <c:pt idx="94269">
                  <c:v>1060101853</c:v>
                </c:pt>
                <c:pt idx="94270">
                  <c:v>1060113098</c:v>
                </c:pt>
                <c:pt idx="94271">
                  <c:v>1060124344</c:v>
                </c:pt>
                <c:pt idx="94272">
                  <c:v>1060135589</c:v>
                </c:pt>
                <c:pt idx="94273">
                  <c:v>1060146835</c:v>
                </c:pt>
                <c:pt idx="94274">
                  <c:v>1060158080</c:v>
                </c:pt>
                <c:pt idx="94275">
                  <c:v>1060169326</c:v>
                </c:pt>
                <c:pt idx="94276">
                  <c:v>1060180571</c:v>
                </c:pt>
                <c:pt idx="94277">
                  <c:v>1060191817</c:v>
                </c:pt>
                <c:pt idx="94278">
                  <c:v>1060203062</c:v>
                </c:pt>
                <c:pt idx="94279">
                  <c:v>1060214308</c:v>
                </c:pt>
                <c:pt idx="94280">
                  <c:v>1060225553</c:v>
                </c:pt>
                <c:pt idx="94281">
                  <c:v>1060236799</c:v>
                </c:pt>
                <c:pt idx="94282">
                  <c:v>1060248044</c:v>
                </c:pt>
                <c:pt idx="94283">
                  <c:v>1060259290</c:v>
                </c:pt>
                <c:pt idx="94284">
                  <c:v>1060270535</c:v>
                </c:pt>
                <c:pt idx="94285">
                  <c:v>1060281781</c:v>
                </c:pt>
                <c:pt idx="94286">
                  <c:v>1060293026</c:v>
                </c:pt>
                <c:pt idx="94287">
                  <c:v>1060304272</c:v>
                </c:pt>
                <c:pt idx="94288">
                  <c:v>1060315517</c:v>
                </c:pt>
                <c:pt idx="94289">
                  <c:v>1060326763</c:v>
                </c:pt>
                <c:pt idx="94290">
                  <c:v>1060338008</c:v>
                </c:pt>
                <c:pt idx="94291">
                  <c:v>1060349254</c:v>
                </c:pt>
                <c:pt idx="94292">
                  <c:v>1060360499</c:v>
                </c:pt>
                <c:pt idx="94293">
                  <c:v>1060371745</c:v>
                </c:pt>
                <c:pt idx="94294">
                  <c:v>1060382990</c:v>
                </c:pt>
                <c:pt idx="94295">
                  <c:v>1060394236</c:v>
                </c:pt>
                <c:pt idx="94296">
                  <c:v>1060405481</c:v>
                </c:pt>
                <c:pt idx="94297">
                  <c:v>1060416727</c:v>
                </c:pt>
                <c:pt idx="94298">
                  <c:v>1060427972</c:v>
                </c:pt>
                <c:pt idx="94299">
                  <c:v>1060439218</c:v>
                </c:pt>
                <c:pt idx="94300">
                  <c:v>1060450463</c:v>
                </c:pt>
                <c:pt idx="94301">
                  <c:v>1060461709</c:v>
                </c:pt>
                <c:pt idx="94302">
                  <c:v>1060472954</c:v>
                </c:pt>
                <c:pt idx="94303">
                  <c:v>1060484200</c:v>
                </c:pt>
                <c:pt idx="94304">
                  <c:v>1060495445</c:v>
                </c:pt>
                <c:pt idx="94305">
                  <c:v>1060506691</c:v>
                </c:pt>
                <c:pt idx="94306">
                  <c:v>1060517936</c:v>
                </c:pt>
                <c:pt idx="94307">
                  <c:v>1060529182</c:v>
                </c:pt>
                <c:pt idx="94308">
                  <c:v>1060540427</c:v>
                </c:pt>
                <c:pt idx="94309">
                  <c:v>1060551673</c:v>
                </c:pt>
                <c:pt idx="94310">
                  <c:v>1060562918</c:v>
                </c:pt>
                <c:pt idx="94311">
                  <c:v>1060574164</c:v>
                </c:pt>
                <c:pt idx="94312">
                  <c:v>1060585409</c:v>
                </c:pt>
                <c:pt idx="94313">
                  <c:v>1060596655</c:v>
                </c:pt>
                <c:pt idx="94314">
                  <c:v>1060607900</c:v>
                </c:pt>
                <c:pt idx="94315">
                  <c:v>1060619146</c:v>
                </c:pt>
                <c:pt idx="94316">
                  <c:v>1060630391</c:v>
                </c:pt>
                <c:pt idx="94317">
                  <c:v>1060641637</c:v>
                </c:pt>
                <c:pt idx="94318">
                  <c:v>1060652882</c:v>
                </c:pt>
                <c:pt idx="94319">
                  <c:v>1060664128</c:v>
                </c:pt>
                <c:pt idx="94320">
                  <c:v>1060675373</c:v>
                </c:pt>
                <c:pt idx="94321">
                  <c:v>1060686619</c:v>
                </c:pt>
                <c:pt idx="94322">
                  <c:v>1060697864</c:v>
                </c:pt>
                <c:pt idx="94323">
                  <c:v>1060709110</c:v>
                </c:pt>
                <c:pt idx="94324">
                  <c:v>1060720355</c:v>
                </c:pt>
                <c:pt idx="94325">
                  <c:v>1060731601</c:v>
                </c:pt>
                <c:pt idx="94326">
                  <c:v>1060742846</c:v>
                </c:pt>
                <c:pt idx="94327">
                  <c:v>1060754092</c:v>
                </c:pt>
                <c:pt idx="94328">
                  <c:v>1060765337</c:v>
                </c:pt>
                <c:pt idx="94329">
                  <c:v>1060776583</c:v>
                </c:pt>
                <c:pt idx="94330">
                  <c:v>1060787828</c:v>
                </c:pt>
                <c:pt idx="94331">
                  <c:v>1060799074</c:v>
                </c:pt>
                <c:pt idx="94332">
                  <c:v>1060810319</c:v>
                </c:pt>
                <c:pt idx="94333">
                  <c:v>1060821565</c:v>
                </c:pt>
                <c:pt idx="94334">
                  <c:v>1060832810</c:v>
                </c:pt>
                <c:pt idx="94335">
                  <c:v>1060844056</c:v>
                </c:pt>
                <c:pt idx="94336">
                  <c:v>1060855301</c:v>
                </c:pt>
                <c:pt idx="94337">
                  <c:v>1060866547</c:v>
                </c:pt>
                <c:pt idx="94338">
                  <c:v>1060877792</c:v>
                </c:pt>
                <c:pt idx="94339">
                  <c:v>1060889038</c:v>
                </c:pt>
                <c:pt idx="94340">
                  <c:v>1060900283</c:v>
                </c:pt>
                <c:pt idx="94341">
                  <c:v>1060911529</c:v>
                </c:pt>
                <c:pt idx="94342">
                  <c:v>1060922774</c:v>
                </c:pt>
                <c:pt idx="94343">
                  <c:v>1060934020</c:v>
                </c:pt>
                <c:pt idx="94344">
                  <c:v>1060945265</c:v>
                </c:pt>
                <c:pt idx="94345">
                  <c:v>1060956511</c:v>
                </c:pt>
                <c:pt idx="94346">
                  <c:v>1060967756</c:v>
                </c:pt>
                <c:pt idx="94347">
                  <c:v>1060979002</c:v>
                </c:pt>
                <c:pt idx="94348">
                  <c:v>1060990247</c:v>
                </c:pt>
                <c:pt idx="94349">
                  <c:v>1061001493</c:v>
                </c:pt>
                <c:pt idx="94350">
                  <c:v>1061012738</c:v>
                </c:pt>
                <c:pt idx="94351">
                  <c:v>1061023984</c:v>
                </c:pt>
                <c:pt idx="94352">
                  <c:v>1061035229</c:v>
                </c:pt>
                <c:pt idx="94353">
                  <c:v>1061046475</c:v>
                </c:pt>
                <c:pt idx="94354">
                  <c:v>1061057720</c:v>
                </c:pt>
                <c:pt idx="94355">
                  <c:v>1061068965</c:v>
                </c:pt>
                <c:pt idx="94356">
                  <c:v>1061080211</c:v>
                </c:pt>
                <c:pt idx="94357">
                  <c:v>1061091456</c:v>
                </c:pt>
                <c:pt idx="94358">
                  <c:v>1061102702</c:v>
                </c:pt>
                <c:pt idx="94359">
                  <c:v>1061113947</c:v>
                </c:pt>
                <c:pt idx="94360">
                  <c:v>1061125193</c:v>
                </c:pt>
                <c:pt idx="94361">
                  <c:v>1061136438</c:v>
                </c:pt>
                <c:pt idx="94362">
                  <c:v>1061147684</c:v>
                </c:pt>
                <c:pt idx="94363">
                  <c:v>1061158929</c:v>
                </c:pt>
                <c:pt idx="94364">
                  <c:v>1061170175</c:v>
                </c:pt>
                <c:pt idx="94365">
                  <c:v>1061181420</c:v>
                </c:pt>
                <c:pt idx="94366">
                  <c:v>1061192666</c:v>
                </c:pt>
                <c:pt idx="94367">
                  <c:v>1061203911</c:v>
                </c:pt>
                <c:pt idx="94368">
                  <c:v>1061215157</c:v>
                </c:pt>
                <c:pt idx="94369">
                  <c:v>1061226402</c:v>
                </c:pt>
                <c:pt idx="94370">
                  <c:v>1061237648</c:v>
                </c:pt>
                <c:pt idx="94371">
                  <c:v>1061248893</c:v>
                </c:pt>
                <c:pt idx="94372">
                  <c:v>1061260139</c:v>
                </c:pt>
                <c:pt idx="94373">
                  <c:v>1061271384</c:v>
                </c:pt>
                <c:pt idx="94374">
                  <c:v>1061282630</c:v>
                </c:pt>
                <c:pt idx="94375">
                  <c:v>1061293875</c:v>
                </c:pt>
                <c:pt idx="94376">
                  <c:v>1061305121</c:v>
                </c:pt>
                <c:pt idx="94377">
                  <c:v>1061316366</c:v>
                </c:pt>
                <c:pt idx="94378">
                  <c:v>1061327612</c:v>
                </c:pt>
                <c:pt idx="94379">
                  <c:v>1061338857</c:v>
                </c:pt>
                <c:pt idx="94380">
                  <c:v>1061350103</c:v>
                </c:pt>
                <c:pt idx="94381">
                  <c:v>1061361348</c:v>
                </c:pt>
                <c:pt idx="94382">
                  <c:v>1061372594</c:v>
                </c:pt>
                <c:pt idx="94383">
                  <c:v>1061383839</c:v>
                </c:pt>
                <c:pt idx="94384">
                  <c:v>1061395085</c:v>
                </c:pt>
                <c:pt idx="94385">
                  <c:v>1061406330</c:v>
                </c:pt>
                <c:pt idx="94386">
                  <c:v>1061417576</c:v>
                </c:pt>
                <c:pt idx="94387">
                  <c:v>1061428821</c:v>
                </c:pt>
                <c:pt idx="94388">
                  <c:v>1061440067</c:v>
                </c:pt>
                <c:pt idx="94389">
                  <c:v>1061451312</c:v>
                </c:pt>
                <c:pt idx="94390">
                  <c:v>1061462558</c:v>
                </c:pt>
                <c:pt idx="94391">
                  <c:v>1061473803</c:v>
                </c:pt>
                <c:pt idx="94392">
                  <c:v>1061485049</c:v>
                </c:pt>
                <c:pt idx="94393">
                  <c:v>1061496294</c:v>
                </c:pt>
                <c:pt idx="94394">
                  <c:v>1061507540</c:v>
                </c:pt>
                <c:pt idx="94395">
                  <c:v>1061518785</c:v>
                </c:pt>
                <c:pt idx="94396">
                  <c:v>1061530031</c:v>
                </c:pt>
                <c:pt idx="94397">
                  <c:v>1061541276</c:v>
                </c:pt>
                <c:pt idx="94398">
                  <c:v>1061552522</c:v>
                </c:pt>
                <c:pt idx="94399">
                  <c:v>1061563767</c:v>
                </c:pt>
                <c:pt idx="94400">
                  <c:v>1061575013</c:v>
                </c:pt>
                <c:pt idx="94401">
                  <c:v>1061586258</c:v>
                </c:pt>
                <c:pt idx="94402">
                  <c:v>1061597504</c:v>
                </c:pt>
                <c:pt idx="94403">
                  <c:v>1061608749</c:v>
                </c:pt>
                <c:pt idx="94404">
                  <c:v>1061619995</c:v>
                </c:pt>
                <c:pt idx="94405">
                  <c:v>1061631240</c:v>
                </c:pt>
                <c:pt idx="94406">
                  <c:v>1061642486</c:v>
                </c:pt>
                <c:pt idx="94407">
                  <c:v>1061653731</c:v>
                </c:pt>
                <c:pt idx="94408">
                  <c:v>1061664977</c:v>
                </c:pt>
                <c:pt idx="94409">
                  <c:v>1061676222</c:v>
                </c:pt>
                <c:pt idx="94410">
                  <c:v>1061687468</c:v>
                </c:pt>
                <c:pt idx="94411">
                  <c:v>1061698713</c:v>
                </c:pt>
                <c:pt idx="94412">
                  <c:v>1061709959</c:v>
                </c:pt>
                <c:pt idx="94413">
                  <c:v>1061721204</c:v>
                </c:pt>
                <c:pt idx="94414">
                  <c:v>1061732450</c:v>
                </c:pt>
                <c:pt idx="94415">
                  <c:v>1061743695</c:v>
                </c:pt>
                <c:pt idx="94416">
                  <c:v>1061754941</c:v>
                </c:pt>
                <c:pt idx="94417">
                  <c:v>1061766186</c:v>
                </c:pt>
                <c:pt idx="94418">
                  <c:v>1061777432</c:v>
                </c:pt>
                <c:pt idx="94419">
                  <c:v>1061788677</c:v>
                </c:pt>
                <c:pt idx="94420">
                  <c:v>1061799923</c:v>
                </c:pt>
                <c:pt idx="94421">
                  <c:v>1061811168</c:v>
                </c:pt>
                <c:pt idx="94422">
                  <c:v>1061822414</c:v>
                </c:pt>
                <c:pt idx="94423">
                  <c:v>1061833659</c:v>
                </c:pt>
                <c:pt idx="94424">
                  <c:v>1061844905</c:v>
                </c:pt>
                <c:pt idx="94425">
                  <c:v>1061856150</c:v>
                </c:pt>
                <c:pt idx="94426">
                  <c:v>1061867396</c:v>
                </c:pt>
                <c:pt idx="94427">
                  <c:v>1061878641</c:v>
                </c:pt>
                <c:pt idx="94428">
                  <c:v>1061889887</c:v>
                </c:pt>
                <c:pt idx="94429">
                  <c:v>1061901132</c:v>
                </c:pt>
                <c:pt idx="94430">
                  <c:v>1061912378</c:v>
                </c:pt>
                <c:pt idx="94431">
                  <c:v>1061923623</c:v>
                </c:pt>
                <c:pt idx="94432">
                  <c:v>1061934869</c:v>
                </c:pt>
                <c:pt idx="94433">
                  <c:v>1061946114</c:v>
                </c:pt>
                <c:pt idx="94434">
                  <c:v>1061957360</c:v>
                </c:pt>
                <c:pt idx="94435">
                  <c:v>1061968605</c:v>
                </c:pt>
                <c:pt idx="94436">
                  <c:v>1061979851</c:v>
                </c:pt>
                <c:pt idx="94437">
                  <c:v>1061991096</c:v>
                </c:pt>
                <c:pt idx="94438">
                  <c:v>1062002342</c:v>
                </c:pt>
                <c:pt idx="94439">
                  <c:v>1062013587</c:v>
                </c:pt>
                <c:pt idx="94440">
                  <c:v>1062024833</c:v>
                </c:pt>
                <c:pt idx="94441">
                  <c:v>1062036078</c:v>
                </c:pt>
                <c:pt idx="94442">
                  <c:v>1062047324</c:v>
                </c:pt>
                <c:pt idx="94443">
                  <c:v>1062058569</c:v>
                </c:pt>
                <c:pt idx="94444">
                  <c:v>1062069815</c:v>
                </c:pt>
                <c:pt idx="94445">
                  <c:v>1062081060</c:v>
                </c:pt>
                <c:pt idx="94446">
                  <c:v>1062092306</c:v>
                </c:pt>
                <c:pt idx="94447">
                  <c:v>1062103551</c:v>
                </c:pt>
                <c:pt idx="94448">
                  <c:v>1062114797</c:v>
                </c:pt>
                <c:pt idx="94449">
                  <c:v>1062126042</c:v>
                </c:pt>
                <c:pt idx="94450">
                  <c:v>1062137288</c:v>
                </c:pt>
                <c:pt idx="94451">
                  <c:v>1062148533</c:v>
                </c:pt>
                <c:pt idx="94452">
                  <c:v>1062159779</c:v>
                </c:pt>
                <c:pt idx="94453">
                  <c:v>1062171024</c:v>
                </c:pt>
                <c:pt idx="94454">
                  <c:v>1062182270</c:v>
                </c:pt>
                <c:pt idx="94455">
                  <c:v>1062193515</c:v>
                </c:pt>
                <c:pt idx="94456">
                  <c:v>1062204761</c:v>
                </c:pt>
                <c:pt idx="94457">
                  <c:v>1062216006</c:v>
                </c:pt>
                <c:pt idx="94458">
                  <c:v>1062227252</c:v>
                </c:pt>
                <c:pt idx="94459">
                  <c:v>1062238497</c:v>
                </c:pt>
                <c:pt idx="94460">
                  <c:v>1062249743</c:v>
                </c:pt>
                <c:pt idx="94461">
                  <c:v>1062260988</c:v>
                </c:pt>
                <c:pt idx="94462">
                  <c:v>1062272234</c:v>
                </c:pt>
                <c:pt idx="94463">
                  <c:v>1062283479</c:v>
                </c:pt>
                <c:pt idx="94464">
                  <c:v>1062294725</c:v>
                </c:pt>
                <c:pt idx="94465">
                  <c:v>1062305970</c:v>
                </c:pt>
                <c:pt idx="94466">
                  <c:v>1062317216</c:v>
                </c:pt>
                <c:pt idx="94467">
                  <c:v>1062328461</c:v>
                </c:pt>
                <c:pt idx="94468">
                  <c:v>1062339707</c:v>
                </c:pt>
                <c:pt idx="94469">
                  <c:v>1062350952</c:v>
                </c:pt>
                <c:pt idx="94470">
                  <c:v>1062362198</c:v>
                </c:pt>
                <c:pt idx="94471">
                  <c:v>1062373443</c:v>
                </c:pt>
                <c:pt idx="94472">
                  <c:v>1062384689</c:v>
                </c:pt>
                <c:pt idx="94473">
                  <c:v>1062395934</c:v>
                </c:pt>
                <c:pt idx="94474">
                  <c:v>1062407180</c:v>
                </c:pt>
                <c:pt idx="94475">
                  <c:v>1062418425</c:v>
                </c:pt>
                <c:pt idx="94476">
                  <c:v>1062429671</c:v>
                </c:pt>
                <c:pt idx="94477">
                  <c:v>1062440916</c:v>
                </c:pt>
                <c:pt idx="94478">
                  <c:v>1062452162</c:v>
                </c:pt>
                <c:pt idx="94479">
                  <c:v>1062463407</c:v>
                </c:pt>
                <c:pt idx="94480">
                  <c:v>1062474653</c:v>
                </c:pt>
                <c:pt idx="94481">
                  <c:v>1062485898</c:v>
                </c:pt>
                <c:pt idx="94482">
                  <c:v>1062497144</c:v>
                </c:pt>
                <c:pt idx="94483">
                  <c:v>1062508389</c:v>
                </c:pt>
                <c:pt idx="94484">
                  <c:v>1062519635</c:v>
                </c:pt>
                <c:pt idx="94485">
                  <c:v>1062530880</c:v>
                </c:pt>
                <c:pt idx="94486">
                  <c:v>1062542126</c:v>
                </c:pt>
                <c:pt idx="94487">
                  <c:v>1062553371</c:v>
                </c:pt>
                <c:pt idx="94488">
                  <c:v>1062564617</c:v>
                </c:pt>
                <c:pt idx="94489">
                  <c:v>1062575862</c:v>
                </c:pt>
                <c:pt idx="94490">
                  <c:v>1062587108</c:v>
                </c:pt>
                <c:pt idx="94491">
                  <c:v>1062598353</c:v>
                </c:pt>
                <c:pt idx="94492">
                  <c:v>1062609599</c:v>
                </c:pt>
                <c:pt idx="94493">
                  <c:v>1062620844</c:v>
                </c:pt>
                <c:pt idx="94494">
                  <c:v>1062632090</c:v>
                </c:pt>
                <c:pt idx="94495">
                  <c:v>1062643335</c:v>
                </c:pt>
                <c:pt idx="94496">
                  <c:v>1062654581</c:v>
                </c:pt>
                <c:pt idx="94497">
                  <c:v>1062665826</c:v>
                </c:pt>
                <c:pt idx="94498">
                  <c:v>1062677072</c:v>
                </c:pt>
                <c:pt idx="94499">
                  <c:v>1062688317</c:v>
                </c:pt>
                <c:pt idx="94500">
                  <c:v>1062699563</c:v>
                </c:pt>
                <c:pt idx="94501">
                  <c:v>1062710808</c:v>
                </c:pt>
                <c:pt idx="94502">
                  <c:v>1062722054</c:v>
                </c:pt>
                <c:pt idx="94503">
                  <c:v>1062733299</c:v>
                </c:pt>
                <c:pt idx="94504">
                  <c:v>1062744545</c:v>
                </c:pt>
                <c:pt idx="94505">
                  <c:v>1062755790</c:v>
                </c:pt>
                <c:pt idx="94506">
                  <c:v>1062767036</c:v>
                </c:pt>
                <c:pt idx="94507">
                  <c:v>1062778281</c:v>
                </c:pt>
                <c:pt idx="94508">
                  <c:v>1062789527</c:v>
                </c:pt>
                <c:pt idx="94509">
                  <c:v>1062800772</c:v>
                </c:pt>
                <c:pt idx="94510">
                  <c:v>1062812018</c:v>
                </c:pt>
                <c:pt idx="94511">
                  <c:v>1062823263</c:v>
                </c:pt>
                <c:pt idx="94512">
                  <c:v>1062834509</c:v>
                </c:pt>
                <c:pt idx="94513">
                  <c:v>1062845754</c:v>
                </c:pt>
                <c:pt idx="94514">
                  <c:v>1062857000</c:v>
                </c:pt>
                <c:pt idx="94515">
                  <c:v>1062868245</c:v>
                </c:pt>
                <c:pt idx="94516">
                  <c:v>1062879491</c:v>
                </c:pt>
                <c:pt idx="94517">
                  <c:v>1062890736</c:v>
                </c:pt>
                <c:pt idx="94518">
                  <c:v>1062901982</c:v>
                </c:pt>
                <c:pt idx="94519">
                  <c:v>1062913227</c:v>
                </c:pt>
                <c:pt idx="94520">
                  <c:v>1062924473</c:v>
                </c:pt>
                <c:pt idx="94521">
                  <c:v>1062935718</c:v>
                </c:pt>
                <c:pt idx="94522">
                  <c:v>1062946964</c:v>
                </c:pt>
                <c:pt idx="94523">
                  <c:v>1062958209</c:v>
                </c:pt>
                <c:pt idx="94524">
                  <c:v>1062969455</c:v>
                </c:pt>
                <c:pt idx="94525">
                  <c:v>1062980700</c:v>
                </c:pt>
                <c:pt idx="94526">
                  <c:v>1062991946</c:v>
                </c:pt>
                <c:pt idx="94527">
                  <c:v>1063003191</c:v>
                </c:pt>
                <c:pt idx="94528">
                  <c:v>1063014437</c:v>
                </c:pt>
                <c:pt idx="94529">
                  <c:v>1063025682</c:v>
                </c:pt>
                <c:pt idx="94530">
                  <c:v>1063036928</c:v>
                </c:pt>
                <c:pt idx="94531">
                  <c:v>1063048173</c:v>
                </c:pt>
                <c:pt idx="94532">
                  <c:v>1063059419</c:v>
                </c:pt>
                <c:pt idx="94533">
                  <c:v>1063070664</c:v>
                </c:pt>
                <c:pt idx="94534">
                  <c:v>1063081910</c:v>
                </c:pt>
                <c:pt idx="94535">
                  <c:v>1063093155</c:v>
                </c:pt>
                <c:pt idx="94536">
                  <c:v>1063104401</c:v>
                </c:pt>
                <c:pt idx="94537">
                  <c:v>1063115646</c:v>
                </c:pt>
                <c:pt idx="94538">
                  <c:v>1063126892</c:v>
                </c:pt>
                <c:pt idx="94539">
                  <c:v>1063138137</c:v>
                </c:pt>
                <c:pt idx="94540">
                  <c:v>1063149383</c:v>
                </c:pt>
                <c:pt idx="94541">
                  <c:v>1063160628</c:v>
                </c:pt>
                <c:pt idx="94542">
                  <c:v>1063171874</c:v>
                </c:pt>
                <c:pt idx="94543">
                  <c:v>1063183119</c:v>
                </c:pt>
                <c:pt idx="94544">
                  <c:v>1063194365</c:v>
                </c:pt>
                <c:pt idx="94545">
                  <c:v>1063205610</c:v>
                </c:pt>
                <c:pt idx="94546">
                  <c:v>1063216856</c:v>
                </c:pt>
                <c:pt idx="94547">
                  <c:v>1063228101</c:v>
                </c:pt>
                <c:pt idx="94548">
                  <c:v>1063239347</c:v>
                </c:pt>
                <c:pt idx="94549">
                  <c:v>1063250592</c:v>
                </c:pt>
                <c:pt idx="94550">
                  <c:v>1063261838</c:v>
                </c:pt>
                <c:pt idx="94551">
                  <c:v>1063273083</c:v>
                </c:pt>
                <c:pt idx="94552">
                  <c:v>1063284329</c:v>
                </c:pt>
                <c:pt idx="94553">
                  <c:v>1063295574</c:v>
                </c:pt>
                <c:pt idx="94554">
                  <c:v>1063306820</c:v>
                </c:pt>
                <c:pt idx="94555">
                  <c:v>1063318065</c:v>
                </c:pt>
                <c:pt idx="94556">
                  <c:v>1063329311</c:v>
                </c:pt>
                <c:pt idx="94557">
                  <c:v>1063340556</c:v>
                </c:pt>
                <c:pt idx="94558">
                  <c:v>1063351802</c:v>
                </c:pt>
                <c:pt idx="94559">
                  <c:v>1063363047</c:v>
                </c:pt>
                <c:pt idx="94560">
                  <c:v>1063374293</c:v>
                </c:pt>
                <c:pt idx="94561">
                  <c:v>1063385538</c:v>
                </c:pt>
                <c:pt idx="94562">
                  <c:v>1063396784</c:v>
                </c:pt>
                <c:pt idx="94563">
                  <c:v>1063408029</c:v>
                </c:pt>
                <c:pt idx="94564">
                  <c:v>1063419275</c:v>
                </c:pt>
                <c:pt idx="94565">
                  <c:v>1063430520</c:v>
                </c:pt>
                <c:pt idx="94566">
                  <c:v>1063441766</c:v>
                </c:pt>
                <c:pt idx="94567">
                  <c:v>1063453011</c:v>
                </c:pt>
                <c:pt idx="94568">
                  <c:v>1063464257</c:v>
                </c:pt>
                <c:pt idx="94569">
                  <c:v>1063475502</c:v>
                </c:pt>
                <c:pt idx="94570">
                  <c:v>1063486748</c:v>
                </c:pt>
                <c:pt idx="94571">
                  <c:v>1063497993</c:v>
                </c:pt>
                <c:pt idx="94572">
                  <c:v>1063509239</c:v>
                </c:pt>
                <c:pt idx="94573">
                  <c:v>1063520484</c:v>
                </c:pt>
                <c:pt idx="94574">
                  <c:v>1063531730</c:v>
                </c:pt>
                <c:pt idx="94575">
                  <c:v>1063542975</c:v>
                </c:pt>
                <c:pt idx="94576">
                  <c:v>1063554221</c:v>
                </c:pt>
                <c:pt idx="94577">
                  <c:v>1063565466</c:v>
                </c:pt>
                <c:pt idx="94578">
                  <c:v>1063576712</c:v>
                </c:pt>
                <c:pt idx="94579">
                  <c:v>1063587957</c:v>
                </c:pt>
                <c:pt idx="94580">
                  <c:v>1063599203</c:v>
                </c:pt>
                <c:pt idx="94581">
                  <c:v>1063610448</c:v>
                </c:pt>
                <c:pt idx="94582">
                  <c:v>1063621694</c:v>
                </c:pt>
                <c:pt idx="94583">
                  <c:v>1063632939</c:v>
                </c:pt>
                <c:pt idx="94584">
                  <c:v>1063644185</c:v>
                </c:pt>
                <c:pt idx="94585">
                  <c:v>1063655430</c:v>
                </c:pt>
                <c:pt idx="94586">
                  <c:v>1063666676</c:v>
                </c:pt>
                <c:pt idx="94587">
                  <c:v>1063677921</c:v>
                </c:pt>
                <c:pt idx="94588">
                  <c:v>1063689167</c:v>
                </c:pt>
                <c:pt idx="94589">
                  <c:v>1063700412</c:v>
                </c:pt>
                <c:pt idx="94590">
                  <c:v>1063711658</c:v>
                </c:pt>
                <c:pt idx="94591">
                  <c:v>1063722903</c:v>
                </c:pt>
                <c:pt idx="94592">
                  <c:v>1063734149</c:v>
                </c:pt>
                <c:pt idx="94593">
                  <c:v>1063745394</c:v>
                </c:pt>
                <c:pt idx="94594">
                  <c:v>1063756640</c:v>
                </c:pt>
                <c:pt idx="94595">
                  <c:v>1063767885</c:v>
                </c:pt>
                <c:pt idx="94596">
                  <c:v>1063779131</c:v>
                </c:pt>
                <c:pt idx="94597">
                  <c:v>1063790376</c:v>
                </c:pt>
                <c:pt idx="94598">
                  <c:v>1063801622</c:v>
                </c:pt>
                <c:pt idx="94599">
                  <c:v>1063812867</c:v>
                </c:pt>
                <c:pt idx="94600">
                  <c:v>1063824113</c:v>
                </c:pt>
                <c:pt idx="94601">
                  <c:v>1063835358</c:v>
                </c:pt>
                <c:pt idx="94602">
                  <c:v>1063846604</c:v>
                </c:pt>
                <c:pt idx="94603">
                  <c:v>1063857849</c:v>
                </c:pt>
                <c:pt idx="94604">
                  <c:v>1063869095</c:v>
                </c:pt>
                <c:pt idx="94605">
                  <c:v>1063880340</c:v>
                </c:pt>
                <c:pt idx="94606">
                  <c:v>1063891586</c:v>
                </c:pt>
                <c:pt idx="94607">
                  <c:v>1063902831</c:v>
                </c:pt>
                <c:pt idx="94608">
                  <c:v>1063914076</c:v>
                </c:pt>
                <c:pt idx="94609">
                  <c:v>1063925322</c:v>
                </c:pt>
                <c:pt idx="94610">
                  <c:v>1063936567</c:v>
                </c:pt>
                <c:pt idx="94611">
                  <c:v>1063947813</c:v>
                </c:pt>
                <c:pt idx="94612">
                  <c:v>1063959058</c:v>
                </c:pt>
                <c:pt idx="94613">
                  <c:v>1063970304</c:v>
                </c:pt>
                <c:pt idx="94614">
                  <c:v>1063981549</c:v>
                </c:pt>
                <c:pt idx="94615">
                  <c:v>1063992795</c:v>
                </c:pt>
                <c:pt idx="94616">
                  <c:v>1064004040</c:v>
                </c:pt>
                <c:pt idx="94617">
                  <c:v>1064015286</c:v>
                </c:pt>
                <c:pt idx="94618">
                  <c:v>1064026531</c:v>
                </c:pt>
                <c:pt idx="94619">
                  <c:v>1064037777</c:v>
                </c:pt>
                <c:pt idx="94620">
                  <c:v>1064049022</c:v>
                </c:pt>
                <c:pt idx="94621">
                  <c:v>1064060268</c:v>
                </c:pt>
                <c:pt idx="94622">
                  <c:v>1064071513</c:v>
                </c:pt>
                <c:pt idx="94623">
                  <c:v>1064082759</c:v>
                </c:pt>
                <c:pt idx="94624">
                  <c:v>1064094004</c:v>
                </c:pt>
                <c:pt idx="94625">
                  <c:v>1064105250</c:v>
                </c:pt>
                <c:pt idx="94626">
                  <c:v>1064116495</c:v>
                </c:pt>
                <c:pt idx="94627">
                  <c:v>1064127741</c:v>
                </c:pt>
                <c:pt idx="94628">
                  <c:v>1064138986</c:v>
                </c:pt>
                <c:pt idx="94629">
                  <c:v>1064150232</c:v>
                </c:pt>
                <c:pt idx="94630">
                  <c:v>1064161477</c:v>
                </c:pt>
                <c:pt idx="94631">
                  <c:v>1064172723</c:v>
                </c:pt>
                <c:pt idx="94632">
                  <c:v>1064183968</c:v>
                </c:pt>
                <c:pt idx="94633">
                  <c:v>1064195214</c:v>
                </c:pt>
                <c:pt idx="94634">
                  <c:v>1064206459</c:v>
                </c:pt>
                <c:pt idx="94635">
                  <c:v>1064217705</c:v>
                </c:pt>
                <c:pt idx="94636">
                  <c:v>1064228950</c:v>
                </c:pt>
                <c:pt idx="94637">
                  <c:v>1064240196</c:v>
                </c:pt>
                <c:pt idx="94638">
                  <c:v>1064251441</c:v>
                </c:pt>
                <c:pt idx="94639">
                  <c:v>1064262687</c:v>
                </c:pt>
                <c:pt idx="94640">
                  <c:v>1064273932</c:v>
                </c:pt>
                <c:pt idx="94641">
                  <c:v>1064285178</c:v>
                </c:pt>
                <c:pt idx="94642">
                  <c:v>1064296423</c:v>
                </c:pt>
                <c:pt idx="94643">
                  <c:v>1064307669</c:v>
                </c:pt>
                <c:pt idx="94644">
                  <c:v>1064318914</c:v>
                </c:pt>
                <c:pt idx="94645">
                  <c:v>1064330160</c:v>
                </c:pt>
                <c:pt idx="94646">
                  <c:v>1064341405</c:v>
                </c:pt>
                <c:pt idx="94647">
                  <c:v>1064352651</c:v>
                </c:pt>
                <c:pt idx="94648">
                  <c:v>1064363896</c:v>
                </c:pt>
                <c:pt idx="94649">
                  <c:v>1064375142</c:v>
                </c:pt>
                <c:pt idx="94650">
                  <c:v>1064386387</c:v>
                </c:pt>
                <c:pt idx="94651">
                  <c:v>1064397633</c:v>
                </c:pt>
                <c:pt idx="94652">
                  <c:v>1064408878</c:v>
                </c:pt>
                <c:pt idx="94653">
                  <c:v>1064420124</c:v>
                </c:pt>
                <c:pt idx="94654">
                  <c:v>1064431369</c:v>
                </c:pt>
                <c:pt idx="94655">
                  <c:v>1064442615</c:v>
                </c:pt>
                <c:pt idx="94656">
                  <c:v>1064453860</c:v>
                </c:pt>
                <c:pt idx="94657">
                  <c:v>1064465106</c:v>
                </c:pt>
                <c:pt idx="94658">
                  <c:v>1064476351</c:v>
                </c:pt>
                <c:pt idx="94659">
                  <c:v>1064487597</c:v>
                </c:pt>
                <c:pt idx="94660">
                  <c:v>1064498842</c:v>
                </c:pt>
                <c:pt idx="94661">
                  <c:v>1064510088</c:v>
                </c:pt>
                <c:pt idx="94662">
                  <c:v>1064521333</c:v>
                </c:pt>
                <c:pt idx="94663">
                  <c:v>1064532579</c:v>
                </c:pt>
                <c:pt idx="94664">
                  <c:v>1064543824</c:v>
                </c:pt>
                <c:pt idx="94665">
                  <c:v>1064555070</c:v>
                </c:pt>
                <c:pt idx="94666">
                  <c:v>1064566315</c:v>
                </c:pt>
                <c:pt idx="94667">
                  <c:v>1064577561</c:v>
                </c:pt>
                <c:pt idx="94668">
                  <c:v>1064588806</c:v>
                </c:pt>
                <c:pt idx="94669">
                  <c:v>1064600052</c:v>
                </c:pt>
                <c:pt idx="94670">
                  <c:v>1064611297</c:v>
                </c:pt>
                <c:pt idx="94671">
                  <c:v>1064622543</c:v>
                </c:pt>
                <c:pt idx="94672">
                  <c:v>1064633788</c:v>
                </c:pt>
                <c:pt idx="94673">
                  <c:v>1064645034</c:v>
                </c:pt>
                <c:pt idx="94674">
                  <c:v>1064656279</c:v>
                </c:pt>
                <c:pt idx="94675">
                  <c:v>1064667525</c:v>
                </c:pt>
                <c:pt idx="94676">
                  <c:v>1064678770</c:v>
                </c:pt>
                <c:pt idx="94677">
                  <c:v>1064690016</c:v>
                </c:pt>
                <c:pt idx="94678">
                  <c:v>1064701261</c:v>
                </c:pt>
                <c:pt idx="94679">
                  <c:v>1064712507</c:v>
                </c:pt>
                <c:pt idx="94680">
                  <c:v>1064723752</c:v>
                </c:pt>
                <c:pt idx="94681">
                  <c:v>1064734998</c:v>
                </c:pt>
                <c:pt idx="94682">
                  <c:v>1064746243</c:v>
                </c:pt>
                <c:pt idx="94683">
                  <c:v>1064757489</c:v>
                </c:pt>
                <c:pt idx="94684">
                  <c:v>1064768734</c:v>
                </c:pt>
                <c:pt idx="94685">
                  <c:v>1064779980</c:v>
                </c:pt>
                <c:pt idx="94686">
                  <c:v>1064791225</c:v>
                </c:pt>
                <c:pt idx="94687">
                  <c:v>1064802471</c:v>
                </c:pt>
                <c:pt idx="94688">
                  <c:v>1064813716</c:v>
                </c:pt>
                <c:pt idx="94689">
                  <c:v>1064824962</c:v>
                </c:pt>
                <c:pt idx="94690">
                  <c:v>1064836207</c:v>
                </c:pt>
                <c:pt idx="94691">
                  <c:v>1064847453</c:v>
                </c:pt>
                <c:pt idx="94692">
                  <c:v>1064858698</c:v>
                </c:pt>
                <c:pt idx="94693">
                  <c:v>1064869944</c:v>
                </c:pt>
                <c:pt idx="94694">
                  <c:v>1064881189</c:v>
                </c:pt>
                <c:pt idx="94695">
                  <c:v>1064892435</c:v>
                </c:pt>
                <c:pt idx="94696">
                  <c:v>1064903680</c:v>
                </c:pt>
                <c:pt idx="94697">
                  <c:v>1064914926</c:v>
                </c:pt>
                <c:pt idx="94698">
                  <c:v>1064926171</c:v>
                </c:pt>
                <c:pt idx="94699">
                  <c:v>1064937417</c:v>
                </c:pt>
                <c:pt idx="94700">
                  <c:v>1064948662</c:v>
                </c:pt>
                <c:pt idx="94701">
                  <c:v>1064959908</c:v>
                </c:pt>
                <c:pt idx="94702">
                  <c:v>1064971153</c:v>
                </c:pt>
                <c:pt idx="94703">
                  <c:v>1064982399</c:v>
                </c:pt>
                <c:pt idx="94704">
                  <c:v>1064993644</c:v>
                </c:pt>
                <c:pt idx="94705">
                  <c:v>1065004890</c:v>
                </c:pt>
                <c:pt idx="94706">
                  <c:v>1065016135</c:v>
                </c:pt>
                <c:pt idx="94707">
                  <c:v>1065027381</c:v>
                </c:pt>
                <c:pt idx="94708">
                  <c:v>1065038626</c:v>
                </c:pt>
                <c:pt idx="94709">
                  <c:v>1065049872</c:v>
                </c:pt>
                <c:pt idx="94710">
                  <c:v>1065061117</c:v>
                </c:pt>
                <c:pt idx="94711">
                  <c:v>1065072363</c:v>
                </c:pt>
                <c:pt idx="94712">
                  <c:v>1065083608</c:v>
                </c:pt>
                <c:pt idx="94713">
                  <c:v>1065094854</c:v>
                </c:pt>
                <c:pt idx="94714">
                  <c:v>1065106099</c:v>
                </c:pt>
                <c:pt idx="94715">
                  <c:v>1065117345</c:v>
                </c:pt>
                <c:pt idx="94716">
                  <c:v>1065128590</c:v>
                </c:pt>
                <c:pt idx="94717">
                  <c:v>1065139836</c:v>
                </c:pt>
                <c:pt idx="94718">
                  <c:v>1065151081</c:v>
                </c:pt>
                <c:pt idx="94719">
                  <c:v>1065162327</c:v>
                </c:pt>
                <c:pt idx="94720">
                  <c:v>1065173572</c:v>
                </c:pt>
                <c:pt idx="94721">
                  <c:v>1065184818</c:v>
                </c:pt>
                <c:pt idx="94722">
                  <c:v>1065196063</c:v>
                </c:pt>
                <c:pt idx="94723">
                  <c:v>1065207309</c:v>
                </c:pt>
                <c:pt idx="94724">
                  <c:v>1065218554</c:v>
                </c:pt>
                <c:pt idx="94725">
                  <c:v>1065229800</c:v>
                </c:pt>
                <c:pt idx="94726">
                  <c:v>1065241045</c:v>
                </c:pt>
                <c:pt idx="94727">
                  <c:v>1065252291</c:v>
                </c:pt>
                <c:pt idx="94728">
                  <c:v>1065263536</c:v>
                </c:pt>
                <c:pt idx="94729">
                  <c:v>1065274782</c:v>
                </c:pt>
                <c:pt idx="94730">
                  <c:v>1065286027</c:v>
                </c:pt>
                <c:pt idx="94731">
                  <c:v>1065297273</c:v>
                </c:pt>
                <c:pt idx="94732">
                  <c:v>1065308518</c:v>
                </c:pt>
                <c:pt idx="94733">
                  <c:v>1065319764</c:v>
                </c:pt>
                <c:pt idx="94734">
                  <c:v>1065331009</c:v>
                </c:pt>
                <c:pt idx="94735">
                  <c:v>1065342255</c:v>
                </c:pt>
                <c:pt idx="94736">
                  <c:v>1065353500</c:v>
                </c:pt>
                <c:pt idx="94737">
                  <c:v>1065364746</c:v>
                </c:pt>
                <c:pt idx="94738">
                  <c:v>1065375991</c:v>
                </c:pt>
                <c:pt idx="94739">
                  <c:v>1065387237</c:v>
                </c:pt>
                <c:pt idx="94740">
                  <c:v>1065398482</c:v>
                </c:pt>
                <c:pt idx="94741">
                  <c:v>1065409728</c:v>
                </c:pt>
                <c:pt idx="94742">
                  <c:v>1065420973</c:v>
                </c:pt>
                <c:pt idx="94743">
                  <c:v>1065432219</c:v>
                </c:pt>
                <c:pt idx="94744">
                  <c:v>1065443464</c:v>
                </c:pt>
                <c:pt idx="94745">
                  <c:v>1065454710</c:v>
                </c:pt>
                <c:pt idx="94746">
                  <c:v>1065465955</c:v>
                </c:pt>
                <c:pt idx="94747">
                  <c:v>1065477201</c:v>
                </c:pt>
                <c:pt idx="94748">
                  <c:v>1065488446</c:v>
                </c:pt>
                <c:pt idx="94749">
                  <c:v>1065499692</c:v>
                </c:pt>
                <c:pt idx="94750">
                  <c:v>1065510937</c:v>
                </c:pt>
                <c:pt idx="94751">
                  <c:v>1065522183</c:v>
                </c:pt>
                <c:pt idx="94752">
                  <c:v>1065533428</c:v>
                </c:pt>
                <c:pt idx="94753">
                  <c:v>1065544674</c:v>
                </c:pt>
                <c:pt idx="94754">
                  <c:v>1065555919</c:v>
                </c:pt>
                <c:pt idx="94755">
                  <c:v>1065567165</c:v>
                </c:pt>
                <c:pt idx="94756">
                  <c:v>1065578410</c:v>
                </c:pt>
                <c:pt idx="94757">
                  <c:v>1065589656</c:v>
                </c:pt>
                <c:pt idx="94758">
                  <c:v>1065600901</c:v>
                </c:pt>
                <c:pt idx="94759">
                  <c:v>1065612147</c:v>
                </c:pt>
                <c:pt idx="94760">
                  <c:v>1065623392</c:v>
                </c:pt>
                <c:pt idx="94761">
                  <c:v>1065634638</c:v>
                </c:pt>
                <c:pt idx="94762">
                  <c:v>1065645883</c:v>
                </c:pt>
                <c:pt idx="94763">
                  <c:v>1065657129</c:v>
                </c:pt>
                <c:pt idx="94764">
                  <c:v>1065668374</c:v>
                </c:pt>
                <c:pt idx="94765">
                  <c:v>1065679620</c:v>
                </c:pt>
                <c:pt idx="94766">
                  <c:v>1065690865</c:v>
                </c:pt>
                <c:pt idx="94767">
                  <c:v>1065702111</c:v>
                </c:pt>
                <c:pt idx="94768">
                  <c:v>1065713356</c:v>
                </c:pt>
                <c:pt idx="94769">
                  <c:v>1065724602</c:v>
                </c:pt>
                <c:pt idx="94770">
                  <c:v>1065735847</c:v>
                </c:pt>
                <c:pt idx="94771">
                  <c:v>1065747093</c:v>
                </c:pt>
                <c:pt idx="94772">
                  <c:v>1065758338</c:v>
                </c:pt>
                <c:pt idx="94773">
                  <c:v>1065769584</c:v>
                </c:pt>
                <c:pt idx="94774">
                  <c:v>1065780829</c:v>
                </c:pt>
                <c:pt idx="94775">
                  <c:v>1065792075</c:v>
                </c:pt>
                <c:pt idx="94776">
                  <c:v>1065803320</c:v>
                </c:pt>
                <c:pt idx="94777">
                  <c:v>1065814566</c:v>
                </c:pt>
                <c:pt idx="94778">
                  <c:v>1065825811</c:v>
                </c:pt>
                <c:pt idx="94779">
                  <c:v>1065837057</c:v>
                </c:pt>
                <c:pt idx="94780">
                  <c:v>1065848302</c:v>
                </c:pt>
                <c:pt idx="94781">
                  <c:v>1065859548</c:v>
                </c:pt>
                <c:pt idx="94782">
                  <c:v>1065870793</c:v>
                </c:pt>
                <c:pt idx="94783">
                  <c:v>1065882039</c:v>
                </c:pt>
                <c:pt idx="94784">
                  <c:v>1065893284</c:v>
                </c:pt>
                <c:pt idx="94785">
                  <c:v>1065904530</c:v>
                </c:pt>
                <c:pt idx="94786">
                  <c:v>1065915775</c:v>
                </c:pt>
                <c:pt idx="94787">
                  <c:v>1065927021</c:v>
                </c:pt>
                <c:pt idx="94788">
                  <c:v>1065938266</c:v>
                </c:pt>
                <c:pt idx="94789">
                  <c:v>1065949512</c:v>
                </c:pt>
                <c:pt idx="94790">
                  <c:v>1065960757</c:v>
                </c:pt>
                <c:pt idx="94791">
                  <c:v>1065972003</c:v>
                </c:pt>
                <c:pt idx="94792">
                  <c:v>1065983248</c:v>
                </c:pt>
                <c:pt idx="94793">
                  <c:v>1065994494</c:v>
                </c:pt>
                <c:pt idx="94794">
                  <c:v>1066005739</c:v>
                </c:pt>
                <c:pt idx="94795">
                  <c:v>1066016985</c:v>
                </c:pt>
                <c:pt idx="94796">
                  <c:v>1066028230</c:v>
                </c:pt>
                <c:pt idx="94797">
                  <c:v>1066039476</c:v>
                </c:pt>
                <c:pt idx="94798">
                  <c:v>1066050721</c:v>
                </c:pt>
                <c:pt idx="94799">
                  <c:v>1066061967</c:v>
                </c:pt>
                <c:pt idx="94800">
                  <c:v>1066073212</c:v>
                </c:pt>
                <c:pt idx="94801">
                  <c:v>1066084458</c:v>
                </c:pt>
                <c:pt idx="94802">
                  <c:v>1066095703</c:v>
                </c:pt>
                <c:pt idx="94803">
                  <c:v>1066106949</c:v>
                </c:pt>
                <c:pt idx="94804">
                  <c:v>1066118194</c:v>
                </c:pt>
                <c:pt idx="94805">
                  <c:v>1066129440</c:v>
                </c:pt>
                <c:pt idx="94806">
                  <c:v>1066140685</c:v>
                </c:pt>
                <c:pt idx="94807">
                  <c:v>1066151931</c:v>
                </c:pt>
                <c:pt idx="94808">
                  <c:v>1066163176</c:v>
                </c:pt>
                <c:pt idx="94809">
                  <c:v>1066174422</c:v>
                </c:pt>
                <c:pt idx="94810">
                  <c:v>1066185667</c:v>
                </c:pt>
                <c:pt idx="94811">
                  <c:v>1066196913</c:v>
                </c:pt>
                <c:pt idx="94812">
                  <c:v>1066208158</c:v>
                </c:pt>
                <c:pt idx="94813">
                  <c:v>1066219404</c:v>
                </c:pt>
                <c:pt idx="94814">
                  <c:v>1066230649</c:v>
                </c:pt>
                <c:pt idx="94815">
                  <c:v>1066241895</c:v>
                </c:pt>
                <c:pt idx="94816">
                  <c:v>1066253140</c:v>
                </c:pt>
                <c:pt idx="94817">
                  <c:v>1066264386</c:v>
                </c:pt>
                <c:pt idx="94818">
                  <c:v>1066275631</c:v>
                </c:pt>
                <c:pt idx="94819">
                  <c:v>1066286877</c:v>
                </c:pt>
                <c:pt idx="94820">
                  <c:v>1066298122</c:v>
                </c:pt>
                <c:pt idx="94821">
                  <c:v>1066309368</c:v>
                </c:pt>
                <c:pt idx="94822">
                  <c:v>1066320613</c:v>
                </c:pt>
                <c:pt idx="94823">
                  <c:v>1066331859</c:v>
                </c:pt>
                <c:pt idx="94824">
                  <c:v>1066343104</c:v>
                </c:pt>
                <c:pt idx="94825">
                  <c:v>1066354350</c:v>
                </c:pt>
                <c:pt idx="94826">
                  <c:v>1066365595</c:v>
                </c:pt>
                <c:pt idx="94827">
                  <c:v>1066376841</c:v>
                </c:pt>
                <c:pt idx="94828">
                  <c:v>1066388086</c:v>
                </c:pt>
                <c:pt idx="94829">
                  <c:v>1066399332</c:v>
                </c:pt>
                <c:pt idx="94830">
                  <c:v>1066410577</c:v>
                </c:pt>
                <c:pt idx="94831">
                  <c:v>1066421823</c:v>
                </c:pt>
                <c:pt idx="94832">
                  <c:v>1066433068</c:v>
                </c:pt>
                <c:pt idx="94833">
                  <c:v>1066444314</c:v>
                </c:pt>
                <c:pt idx="94834">
                  <c:v>1066455559</c:v>
                </c:pt>
                <c:pt idx="94835">
                  <c:v>1066466805</c:v>
                </c:pt>
                <c:pt idx="94836">
                  <c:v>1066478050</c:v>
                </c:pt>
                <c:pt idx="94837">
                  <c:v>1066489296</c:v>
                </c:pt>
                <c:pt idx="94838">
                  <c:v>1066500541</c:v>
                </c:pt>
                <c:pt idx="94839">
                  <c:v>1066511787</c:v>
                </c:pt>
                <c:pt idx="94840">
                  <c:v>1066523032</c:v>
                </c:pt>
                <c:pt idx="94841">
                  <c:v>1066534278</c:v>
                </c:pt>
                <c:pt idx="94842">
                  <c:v>1066545523</c:v>
                </c:pt>
                <c:pt idx="94843">
                  <c:v>1066556769</c:v>
                </c:pt>
                <c:pt idx="94844">
                  <c:v>1066568014</c:v>
                </c:pt>
                <c:pt idx="94845">
                  <c:v>1066579260</c:v>
                </c:pt>
                <c:pt idx="94846">
                  <c:v>1066590505</c:v>
                </c:pt>
                <c:pt idx="94847">
                  <c:v>1066601751</c:v>
                </c:pt>
                <c:pt idx="94848">
                  <c:v>1066612996</c:v>
                </c:pt>
                <c:pt idx="94849">
                  <c:v>1066624242</c:v>
                </c:pt>
                <c:pt idx="94850">
                  <c:v>1066635487</c:v>
                </c:pt>
                <c:pt idx="94851">
                  <c:v>1066646733</c:v>
                </c:pt>
                <c:pt idx="94852">
                  <c:v>1066657978</c:v>
                </c:pt>
                <c:pt idx="94853">
                  <c:v>1066669224</c:v>
                </c:pt>
                <c:pt idx="94854">
                  <c:v>1066680469</c:v>
                </c:pt>
                <c:pt idx="94855">
                  <c:v>1066691715</c:v>
                </c:pt>
                <c:pt idx="94856">
                  <c:v>1066702960</c:v>
                </c:pt>
                <c:pt idx="94857">
                  <c:v>1066714206</c:v>
                </c:pt>
                <c:pt idx="94858">
                  <c:v>1066725451</c:v>
                </c:pt>
                <c:pt idx="94859">
                  <c:v>1066736697</c:v>
                </c:pt>
                <c:pt idx="94860">
                  <c:v>1066747942</c:v>
                </c:pt>
                <c:pt idx="94861">
                  <c:v>1066759187</c:v>
                </c:pt>
                <c:pt idx="94862">
                  <c:v>1066770433</c:v>
                </c:pt>
                <c:pt idx="94863">
                  <c:v>1066781678</c:v>
                </c:pt>
                <c:pt idx="94864">
                  <c:v>1066792924</c:v>
                </c:pt>
                <c:pt idx="94865">
                  <c:v>1066804169</c:v>
                </c:pt>
                <c:pt idx="94866">
                  <c:v>1066815415</c:v>
                </c:pt>
                <c:pt idx="94867">
                  <c:v>1066826660</c:v>
                </c:pt>
                <c:pt idx="94868">
                  <c:v>1066837906</c:v>
                </c:pt>
                <c:pt idx="94869">
                  <c:v>1066849151</c:v>
                </c:pt>
                <c:pt idx="94870">
                  <c:v>1066860397</c:v>
                </c:pt>
                <c:pt idx="94871">
                  <c:v>1066871642</c:v>
                </c:pt>
                <c:pt idx="94872">
                  <c:v>1066882888</c:v>
                </c:pt>
                <c:pt idx="94873">
                  <c:v>1066894133</c:v>
                </c:pt>
                <c:pt idx="94874">
                  <c:v>1066905379</c:v>
                </c:pt>
                <c:pt idx="94875">
                  <c:v>1066916624</c:v>
                </c:pt>
                <c:pt idx="94876">
                  <c:v>1066927870</c:v>
                </c:pt>
                <c:pt idx="94877">
                  <c:v>1066939115</c:v>
                </c:pt>
                <c:pt idx="94878">
                  <c:v>1066950361</c:v>
                </c:pt>
                <c:pt idx="94879">
                  <c:v>1066961606</c:v>
                </c:pt>
                <c:pt idx="94880">
                  <c:v>1066972852</c:v>
                </c:pt>
                <c:pt idx="94881">
                  <c:v>1066984097</c:v>
                </c:pt>
                <c:pt idx="94882">
                  <c:v>1066995343</c:v>
                </c:pt>
                <c:pt idx="94883">
                  <c:v>1067006588</c:v>
                </c:pt>
                <c:pt idx="94884">
                  <c:v>1067017834</c:v>
                </c:pt>
                <c:pt idx="94885">
                  <c:v>1067029079</c:v>
                </c:pt>
                <c:pt idx="94886">
                  <c:v>1067040325</c:v>
                </c:pt>
                <c:pt idx="94887">
                  <c:v>1067051570</c:v>
                </c:pt>
                <c:pt idx="94888">
                  <c:v>1067062816</c:v>
                </c:pt>
                <c:pt idx="94889">
                  <c:v>1067074061</c:v>
                </c:pt>
                <c:pt idx="94890">
                  <c:v>1067085307</c:v>
                </c:pt>
                <c:pt idx="94891">
                  <c:v>1067096552</c:v>
                </c:pt>
                <c:pt idx="94892">
                  <c:v>1067107798</c:v>
                </c:pt>
                <c:pt idx="94893">
                  <c:v>1067119043</c:v>
                </c:pt>
                <c:pt idx="94894">
                  <c:v>1067130289</c:v>
                </c:pt>
                <c:pt idx="94895">
                  <c:v>1067141534</c:v>
                </c:pt>
                <c:pt idx="94896">
                  <c:v>1067152780</c:v>
                </c:pt>
                <c:pt idx="94897">
                  <c:v>1067164025</c:v>
                </c:pt>
                <c:pt idx="94898">
                  <c:v>1067175271</c:v>
                </c:pt>
                <c:pt idx="94899">
                  <c:v>1067186516</c:v>
                </c:pt>
                <c:pt idx="94900">
                  <c:v>1067197762</c:v>
                </c:pt>
                <c:pt idx="94901">
                  <c:v>1067209007</c:v>
                </c:pt>
                <c:pt idx="94902">
                  <c:v>1067220253</c:v>
                </c:pt>
                <c:pt idx="94903">
                  <c:v>1067231498</c:v>
                </c:pt>
                <c:pt idx="94904">
                  <c:v>1067242744</c:v>
                </c:pt>
                <c:pt idx="94905">
                  <c:v>1067253989</c:v>
                </c:pt>
                <c:pt idx="94906">
                  <c:v>1067265235</c:v>
                </c:pt>
                <c:pt idx="94907">
                  <c:v>1067276480</c:v>
                </c:pt>
                <c:pt idx="94908">
                  <c:v>1067287726</c:v>
                </c:pt>
                <c:pt idx="94909">
                  <c:v>1067298971</c:v>
                </c:pt>
                <c:pt idx="94910">
                  <c:v>1067310217</c:v>
                </c:pt>
                <c:pt idx="94911">
                  <c:v>1067321462</c:v>
                </c:pt>
                <c:pt idx="94912">
                  <c:v>1067332708</c:v>
                </c:pt>
                <c:pt idx="94913">
                  <c:v>1067343953</c:v>
                </c:pt>
                <c:pt idx="94914">
                  <c:v>1067355199</c:v>
                </c:pt>
                <c:pt idx="94915">
                  <c:v>1067366444</c:v>
                </c:pt>
                <c:pt idx="94916">
                  <c:v>1067377690</c:v>
                </c:pt>
                <c:pt idx="94917">
                  <c:v>1067388935</c:v>
                </c:pt>
                <c:pt idx="94918">
                  <c:v>1067400181</c:v>
                </c:pt>
                <c:pt idx="94919">
                  <c:v>1067411426</c:v>
                </c:pt>
                <c:pt idx="94920">
                  <c:v>1067422672</c:v>
                </c:pt>
                <c:pt idx="94921">
                  <c:v>1067433917</c:v>
                </c:pt>
                <c:pt idx="94922">
                  <c:v>1067445163</c:v>
                </c:pt>
                <c:pt idx="94923">
                  <c:v>1067456408</c:v>
                </c:pt>
                <c:pt idx="94924">
                  <c:v>1067467654</c:v>
                </c:pt>
                <c:pt idx="94925">
                  <c:v>1067478899</c:v>
                </c:pt>
                <c:pt idx="94926">
                  <c:v>1067490145</c:v>
                </c:pt>
                <c:pt idx="94927">
                  <c:v>1067501390</c:v>
                </c:pt>
                <c:pt idx="94928">
                  <c:v>1067512636</c:v>
                </c:pt>
                <c:pt idx="94929">
                  <c:v>1067523881</c:v>
                </c:pt>
                <c:pt idx="94930">
                  <c:v>1067535127</c:v>
                </c:pt>
                <c:pt idx="94931">
                  <c:v>1067546372</c:v>
                </c:pt>
                <c:pt idx="94932">
                  <c:v>1067557618</c:v>
                </c:pt>
                <c:pt idx="94933">
                  <c:v>1067568863</c:v>
                </c:pt>
                <c:pt idx="94934">
                  <c:v>1067580109</c:v>
                </c:pt>
                <c:pt idx="94935">
                  <c:v>1067591354</c:v>
                </c:pt>
                <c:pt idx="94936">
                  <c:v>1067602600</c:v>
                </c:pt>
                <c:pt idx="94937">
                  <c:v>1067613845</c:v>
                </c:pt>
                <c:pt idx="94938">
                  <c:v>1067625091</c:v>
                </c:pt>
                <c:pt idx="94939">
                  <c:v>1067636336</c:v>
                </c:pt>
                <c:pt idx="94940">
                  <c:v>1067647582</c:v>
                </c:pt>
                <c:pt idx="94941">
                  <c:v>1067658827</c:v>
                </c:pt>
                <c:pt idx="94942">
                  <c:v>1067670073</c:v>
                </c:pt>
                <c:pt idx="94943">
                  <c:v>1067681318</c:v>
                </c:pt>
                <c:pt idx="94944">
                  <c:v>1067692564</c:v>
                </c:pt>
                <c:pt idx="94945">
                  <c:v>1067703809</c:v>
                </c:pt>
                <c:pt idx="94946">
                  <c:v>1067715055</c:v>
                </c:pt>
                <c:pt idx="94947">
                  <c:v>1067726300</c:v>
                </c:pt>
                <c:pt idx="94948">
                  <c:v>1067737546</c:v>
                </c:pt>
                <c:pt idx="94949">
                  <c:v>1067748791</c:v>
                </c:pt>
                <c:pt idx="94950">
                  <c:v>1067760037</c:v>
                </c:pt>
                <c:pt idx="94951">
                  <c:v>1067771282</c:v>
                </c:pt>
                <c:pt idx="94952">
                  <c:v>1067782528</c:v>
                </c:pt>
                <c:pt idx="94953">
                  <c:v>1067793773</c:v>
                </c:pt>
                <c:pt idx="94954">
                  <c:v>1067805019</c:v>
                </c:pt>
                <c:pt idx="94955">
                  <c:v>1067816264</c:v>
                </c:pt>
                <c:pt idx="94956">
                  <c:v>1067827510</c:v>
                </c:pt>
                <c:pt idx="94957">
                  <c:v>1067838755</c:v>
                </c:pt>
                <c:pt idx="94958">
                  <c:v>1067850001</c:v>
                </c:pt>
                <c:pt idx="94959">
                  <c:v>1067861246</c:v>
                </c:pt>
                <c:pt idx="94960">
                  <c:v>1067872492</c:v>
                </c:pt>
                <c:pt idx="94961">
                  <c:v>1067883737</c:v>
                </c:pt>
                <c:pt idx="94962">
                  <c:v>1067894983</c:v>
                </c:pt>
                <c:pt idx="94963">
                  <c:v>1067906228</c:v>
                </c:pt>
                <c:pt idx="94964">
                  <c:v>1067917474</c:v>
                </c:pt>
                <c:pt idx="94965">
                  <c:v>1067928719</c:v>
                </c:pt>
                <c:pt idx="94966">
                  <c:v>1067939965</c:v>
                </c:pt>
                <c:pt idx="94967">
                  <c:v>1067951210</c:v>
                </c:pt>
                <c:pt idx="94968">
                  <c:v>1067962456</c:v>
                </c:pt>
                <c:pt idx="94969">
                  <c:v>1067973701</c:v>
                </c:pt>
                <c:pt idx="94970">
                  <c:v>1067984947</c:v>
                </c:pt>
                <c:pt idx="94971">
                  <c:v>1067996192</c:v>
                </c:pt>
                <c:pt idx="94972">
                  <c:v>1068007438</c:v>
                </c:pt>
                <c:pt idx="94973">
                  <c:v>1068018683</c:v>
                </c:pt>
                <c:pt idx="94974">
                  <c:v>1068029929</c:v>
                </c:pt>
                <c:pt idx="94975">
                  <c:v>1068041174</c:v>
                </c:pt>
                <c:pt idx="94976">
                  <c:v>1068052420</c:v>
                </c:pt>
                <c:pt idx="94977">
                  <c:v>1068063665</c:v>
                </c:pt>
                <c:pt idx="94978">
                  <c:v>1068074911</c:v>
                </c:pt>
                <c:pt idx="94979">
                  <c:v>1068086156</c:v>
                </c:pt>
                <c:pt idx="94980">
                  <c:v>1068097402</c:v>
                </c:pt>
                <c:pt idx="94981">
                  <c:v>1068108647</c:v>
                </c:pt>
                <c:pt idx="94982">
                  <c:v>1068119893</c:v>
                </c:pt>
                <c:pt idx="94983">
                  <c:v>1068131138</c:v>
                </c:pt>
                <c:pt idx="94984">
                  <c:v>1068142384</c:v>
                </c:pt>
                <c:pt idx="94985">
                  <c:v>1068153629</c:v>
                </c:pt>
                <c:pt idx="94986">
                  <c:v>1068164875</c:v>
                </c:pt>
                <c:pt idx="94987">
                  <c:v>1068176120</c:v>
                </c:pt>
                <c:pt idx="94988">
                  <c:v>1068187366</c:v>
                </c:pt>
                <c:pt idx="94989">
                  <c:v>1068198611</c:v>
                </c:pt>
                <c:pt idx="94990">
                  <c:v>1068209857</c:v>
                </c:pt>
                <c:pt idx="94991">
                  <c:v>1068221102</c:v>
                </c:pt>
                <c:pt idx="94992">
                  <c:v>1068232348</c:v>
                </c:pt>
                <c:pt idx="94993">
                  <c:v>1068243593</c:v>
                </c:pt>
                <c:pt idx="94994">
                  <c:v>1068254839</c:v>
                </c:pt>
                <c:pt idx="94995">
                  <c:v>1068266084</c:v>
                </c:pt>
                <c:pt idx="94996">
                  <c:v>1068277330</c:v>
                </c:pt>
                <c:pt idx="94997">
                  <c:v>1068288575</c:v>
                </c:pt>
                <c:pt idx="94998">
                  <c:v>1068299821</c:v>
                </c:pt>
                <c:pt idx="94999">
                  <c:v>1068311066</c:v>
                </c:pt>
                <c:pt idx="95000">
                  <c:v>1068322312</c:v>
                </c:pt>
                <c:pt idx="95001">
                  <c:v>1068333557</c:v>
                </c:pt>
                <c:pt idx="95002">
                  <c:v>1068344803</c:v>
                </c:pt>
                <c:pt idx="95003">
                  <c:v>1068356048</c:v>
                </c:pt>
                <c:pt idx="95004">
                  <c:v>1068367294</c:v>
                </c:pt>
                <c:pt idx="95005">
                  <c:v>1068378539</c:v>
                </c:pt>
                <c:pt idx="95006">
                  <c:v>1068389785</c:v>
                </c:pt>
                <c:pt idx="95007">
                  <c:v>1068401030</c:v>
                </c:pt>
                <c:pt idx="95008">
                  <c:v>1068412276</c:v>
                </c:pt>
                <c:pt idx="95009">
                  <c:v>1068423521</c:v>
                </c:pt>
                <c:pt idx="95010">
                  <c:v>1068434767</c:v>
                </c:pt>
                <c:pt idx="95011">
                  <c:v>1068446012</c:v>
                </c:pt>
                <c:pt idx="95012">
                  <c:v>1068457258</c:v>
                </c:pt>
                <c:pt idx="95013">
                  <c:v>1068468503</c:v>
                </c:pt>
                <c:pt idx="95014">
                  <c:v>1068479749</c:v>
                </c:pt>
                <c:pt idx="95015">
                  <c:v>1068490994</c:v>
                </c:pt>
                <c:pt idx="95016">
                  <c:v>1068502240</c:v>
                </c:pt>
                <c:pt idx="95017">
                  <c:v>1068513485</c:v>
                </c:pt>
                <c:pt idx="95018">
                  <c:v>1068524731</c:v>
                </c:pt>
                <c:pt idx="95019">
                  <c:v>1068535976</c:v>
                </c:pt>
                <c:pt idx="95020">
                  <c:v>1068547222</c:v>
                </c:pt>
                <c:pt idx="95021">
                  <c:v>1068558467</c:v>
                </c:pt>
                <c:pt idx="95022">
                  <c:v>1068569713</c:v>
                </c:pt>
                <c:pt idx="95023">
                  <c:v>1068580958</c:v>
                </c:pt>
                <c:pt idx="95024">
                  <c:v>1068592204</c:v>
                </c:pt>
                <c:pt idx="95025">
                  <c:v>1068603449</c:v>
                </c:pt>
                <c:pt idx="95026">
                  <c:v>1068614695</c:v>
                </c:pt>
                <c:pt idx="95027">
                  <c:v>1068625940</c:v>
                </c:pt>
                <c:pt idx="95028">
                  <c:v>1068637186</c:v>
                </c:pt>
                <c:pt idx="95029">
                  <c:v>1068648431</c:v>
                </c:pt>
                <c:pt idx="95030">
                  <c:v>1068659677</c:v>
                </c:pt>
                <c:pt idx="95031">
                  <c:v>1068670922</c:v>
                </c:pt>
                <c:pt idx="95032">
                  <c:v>1068682168</c:v>
                </c:pt>
                <c:pt idx="95033">
                  <c:v>1068693413</c:v>
                </c:pt>
                <c:pt idx="95034">
                  <c:v>1068704659</c:v>
                </c:pt>
                <c:pt idx="95035">
                  <c:v>1068715904</c:v>
                </c:pt>
                <c:pt idx="95036">
                  <c:v>1068727150</c:v>
                </c:pt>
                <c:pt idx="95037">
                  <c:v>1068738395</c:v>
                </c:pt>
                <c:pt idx="95038">
                  <c:v>1068749641</c:v>
                </c:pt>
                <c:pt idx="95039">
                  <c:v>1068760886</c:v>
                </c:pt>
                <c:pt idx="95040">
                  <c:v>1068772132</c:v>
                </c:pt>
                <c:pt idx="95041">
                  <c:v>1068783377</c:v>
                </c:pt>
                <c:pt idx="95042">
                  <c:v>1068794623</c:v>
                </c:pt>
                <c:pt idx="95043">
                  <c:v>1068805868</c:v>
                </c:pt>
                <c:pt idx="95044">
                  <c:v>1068817114</c:v>
                </c:pt>
                <c:pt idx="95045">
                  <c:v>1068828359</c:v>
                </c:pt>
                <c:pt idx="95046">
                  <c:v>1068839605</c:v>
                </c:pt>
                <c:pt idx="95047">
                  <c:v>1068850850</c:v>
                </c:pt>
                <c:pt idx="95048">
                  <c:v>1068862096</c:v>
                </c:pt>
                <c:pt idx="95049">
                  <c:v>1068873341</c:v>
                </c:pt>
                <c:pt idx="95050">
                  <c:v>1068884587</c:v>
                </c:pt>
                <c:pt idx="95051">
                  <c:v>1068895832</c:v>
                </c:pt>
                <c:pt idx="95052">
                  <c:v>1068907078</c:v>
                </c:pt>
                <c:pt idx="95053">
                  <c:v>1068918323</c:v>
                </c:pt>
                <c:pt idx="95054">
                  <c:v>1068929569</c:v>
                </c:pt>
                <c:pt idx="95055">
                  <c:v>1068940814</c:v>
                </c:pt>
                <c:pt idx="95056">
                  <c:v>1068952060</c:v>
                </c:pt>
                <c:pt idx="95057">
                  <c:v>1068963305</c:v>
                </c:pt>
                <c:pt idx="95058">
                  <c:v>1068974551</c:v>
                </c:pt>
                <c:pt idx="95059">
                  <c:v>1068985796</c:v>
                </c:pt>
                <c:pt idx="95060">
                  <c:v>1068997042</c:v>
                </c:pt>
                <c:pt idx="95061">
                  <c:v>1069008287</c:v>
                </c:pt>
                <c:pt idx="95062">
                  <c:v>1069019533</c:v>
                </c:pt>
                <c:pt idx="95063">
                  <c:v>1069030778</c:v>
                </c:pt>
                <c:pt idx="95064">
                  <c:v>1069042024</c:v>
                </c:pt>
                <c:pt idx="95065">
                  <c:v>1069053269</c:v>
                </c:pt>
                <c:pt idx="95066">
                  <c:v>1069064515</c:v>
                </c:pt>
                <c:pt idx="95067">
                  <c:v>1069075760</c:v>
                </c:pt>
                <c:pt idx="95068">
                  <c:v>1069087006</c:v>
                </c:pt>
                <c:pt idx="95069">
                  <c:v>1069098251</c:v>
                </c:pt>
                <c:pt idx="95070">
                  <c:v>1069109497</c:v>
                </c:pt>
                <c:pt idx="95071">
                  <c:v>1069120742</c:v>
                </c:pt>
                <c:pt idx="95072">
                  <c:v>1069131988</c:v>
                </c:pt>
                <c:pt idx="95073">
                  <c:v>1069143233</c:v>
                </c:pt>
                <c:pt idx="95074">
                  <c:v>1069154479</c:v>
                </c:pt>
                <c:pt idx="95075">
                  <c:v>1069165724</c:v>
                </c:pt>
                <c:pt idx="95076">
                  <c:v>1069176970</c:v>
                </c:pt>
                <c:pt idx="95077">
                  <c:v>1069188215</c:v>
                </c:pt>
                <c:pt idx="95078">
                  <c:v>1069199461</c:v>
                </c:pt>
                <c:pt idx="95079">
                  <c:v>1069210706</c:v>
                </c:pt>
                <c:pt idx="95080">
                  <c:v>1069221952</c:v>
                </c:pt>
                <c:pt idx="95081">
                  <c:v>1069233197</c:v>
                </c:pt>
                <c:pt idx="95082">
                  <c:v>1069244443</c:v>
                </c:pt>
                <c:pt idx="95083">
                  <c:v>1069255688</c:v>
                </c:pt>
                <c:pt idx="95084">
                  <c:v>1069266934</c:v>
                </c:pt>
                <c:pt idx="95085">
                  <c:v>1069278179</c:v>
                </c:pt>
                <c:pt idx="95086">
                  <c:v>1069289425</c:v>
                </c:pt>
                <c:pt idx="95087">
                  <c:v>1069300670</c:v>
                </c:pt>
                <c:pt idx="95088">
                  <c:v>1069311916</c:v>
                </c:pt>
                <c:pt idx="95089">
                  <c:v>1069323161</c:v>
                </c:pt>
                <c:pt idx="95090">
                  <c:v>1069334407</c:v>
                </c:pt>
                <c:pt idx="95091">
                  <c:v>1069345652</c:v>
                </c:pt>
                <c:pt idx="95092">
                  <c:v>1069356898</c:v>
                </c:pt>
                <c:pt idx="95093">
                  <c:v>1069368143</c:v>
                </c:pt>
                <c:pt idx="95094">
                  <c:v>1069379389</c:v>
                </c:pt>
                <c:pt idx="95095">
                  <c:v>1069390634</c:v>
                </c:pt>
                <c:pt idx="95096">
                  <c:v>1069401880</c:v>
                </c:pt>
                <c:pt idx="95097">
                  <c:v>1069413125</c:v>
                </c:pt>
                <c:pt idx="95098">
                  <c:v>1069424371</c:v>
                </c:pt>
                <c:pt idx="95099">
                  <c:v>1069435616</c:v>
                </c:pt>
                <c:pt idx="95100">
                  <c:v>1069446862</c:v>
                </c:pt>
                <c:pt idx="95101">
                  <c:v>1069458107</c:v>
                </c:pt>
                <c:pt idx="95102">
                  <c:v>1069469353</c:v>
                </c:pt>
                <c:pt idx="95103">
                  <c:v>1069480598</c:v>
                </c:pt>
                <c:pt idx="95104">
                  <c:v>1069491844</c:v>
                </c:pt>
                <c:pt idx="95105">
                  <c:v>1069503089</c:v>
                </c:pt>
                <c:pt idx="95106">
                  <c:v>1069514335</c:v>
                </c:pt>
                <c:pt idx="95107">
                  <c:v>1069525580</c:v>
                </c:pt>
                <c:pt idx="95108">
                  <c:v>1069536826</c:v>
                </c:pt>
                <c:pt idx="95109">
                  <c:v>1069548071</c:v>
                </c:pt>
                <c:pt idx="95110">
                  <c:v>1069559317</c:v>
                </c:pt>
                <c:pt idx="95111">
                  <c:v>1069570562</c:v>
                </c:pt>
                <c:pt idx="95112">
                  <c:v>1069581807</c:v>
                </c:pt>
                <c:pt idx="95113">
                  <c:v>1069593053</c:v>
                </c:pt>
                <c:pt idx="95114">
                  <c:v>1069604298</c:v>
                </c:pt>
                <c:pt idx="95115">
                  <c:v>1069615544</c:v>
                </c:pt>
                <c:pt idx="95116">
                  <c:v>1069626789</c:v>
                </c:pt>
                <c:pt idx="95117">
                  <c:v>1069638035</c:v>
                </c:pt>
                <c:pt idx="95118">
                  <c:v>1069649280</c:v>
                </c:pt>
                <c:pt idx="95119">
                  <c:v>1069660526</c:v>
                </c:pt>
                <c:pt idx="95120">
                  <c:v>1069671771</c:v>
                </c:pt>
                <c:pt idx="95121">
                  <c:v>1069683017</c:v>
                </c:pt>
                <c:pt idx="95122">
                  <c:v>1069694262</c:v>
                </c:pt>
                <c:pt idx="95123">
                  <c:v>1069705508</c:v>
                </c:pt>
                <c:pt idx="95124">
                  <c:v>1069716753</c:v>
                </c:pt>
                <c:pt idx="95125">
                  <c:v>1069727999</c:v>
                </c:pt>
                <c:pt idx="95126">
                  <c:v>1069739244</c:v>
                </c:pt>
                <c:pt idx="95127">
                  <c:v>1069750490</c:v>
                </c:pt>
                <c:pt idx="95128">
                  <c:v>1069761735</c:v>
                </c:pt>
                <c:pt idx="95129">
                  <c:v>1069772981</c:v>
                </c:pt>
                <c:pt idx="95130">
                  <c:v>1069784226</c:v>
                </c:pt>
                <c:pt idx="95131">
                  <c:v>1069795472</c:v>
                </c:pt>
                <c:pt idx="95132">
                  <c:v>1069806717</c:v>
                </c:pt>
                <c:pt idx="95133">
                  <c:v>1069817963</c:v>
                </c:pt>
                <c:pt idx="95134">
                  <c:v>1069829208</c:v>
                </c:pt>
                <c:pt idx="95135">
                  <c:v>1069840454</c:v>
                </c:pt>
                <c:pt idx="95136">
                  <c:v>1069851699</c:v>
                </c:pt>
                <c:pt idx="95137">
                  <c:v>1069862945</c:v>
                </c:pt>
                <c:pt idx="95138">
                  <c:v>1069874190</c:v>
                </c:pt>
                <c:pt idx="95139">
                  <c:v>1069885436</c:v>
                </c:pt>
                <c:pt idx="95140">
                  <c:v>1069896681</c:v>
                </c:pt>
                <c:pt idx="95141">
                  <c:v>1069907927</c:v>
                </c:pt>
                <c:pt idx="95142">
                  <c:v>1069919172</c:v>
                </c:pt>
                <c:pt idx="95143">
                  <c:v>1069930418</c:v>
                </c:pt>
                <c:pt idx="95144">
                  <c:v>1069941663</c:v>
                </c:pt>
                <c:pt idx="95145">
                  <c:v>1069952909</c:v>
                </c:pt>
                <c:pt idx="95146">
                  <c:v>1069964154</c:v>
                </c:pt>
                <c:pt idx="95147">
                  <c:v>1069975400</c:v>
                </c:pt>
                <c:pt idx="95148">
                  <c:v>1069986645</c:v>
                </c:pt>
                <c:pt idx="95149">
                  <c:v>1069997891</c:v>
                </c:pt>
                <c:pt idx="95150">
                  <c:v>1070009136</c:v>
                </c:pt>
                <c:pt idx="95151">
                  <c:v>1070020382</c:v>
                </c:pt>
                <c:pt idx="95152">
                  <c:v>1070031627</c:v>
                </c:pt>
                <c:pt idx="95153">
                  <c:v>1070042873</c:v>
                </c:pt>
                <c:pt idx="95154">
                  <c:v>1070054118</c:v>
                </c:pt>
                <c:pt idx="95155">
                  <c:v>1070065364</c:v>
                </c:pt>
                <c:pt idx="95156">
                  <c:v>1070076609</c:v>
                </c:pt>
                <c:pt idx="95157">
                  <c:v>1070087855</c:v>
                </c:pt>
                <c:pt idx="95158">
                  <c:v>1070099100</c:v>
                </c:pt>
                <c:pt idx="95159">
                  <c:v>1070110346</c:v>
                </c:pt>
                <c:pt idx="95160">
                  <c:v>1070121591</c:v>
                </c:pt>
                <c:pt idx="95161">
                  <c:v>1070132837</c:v>
                </c:pt>
                <c:pt idx="95162">
                  <c:v>1070144082</c:v>
                </c:pt>
                <c:pt idx="95163">
                  <c:v>1070155328</c:v>
                </c:pt>
                <c:pt idx="95164">
                  <c:v>1070166573</c:v>
                </c:pt>
                <c:pt idx="95165">
                  <c:v>1070177819</c:v>
                </c:pt>
                <c:pt idx="95166">
                  <c:v>1070189064</c:v>
                </c:pt>
                <c:pt idx="95167">
                  <c:v>1070200310</c:v>
                </c:pt>
                <c:pt idx="95168">
                  <c:v>1070211555</c:v>
                </c:pt>
                <c:pt idx="95169">
                  <c:v>1070222801</c:v>
                </c:pt>
                <c:pt idx="95170">
                  <c:v>1070234046</c:v>
                </c:pt>
                <c:pt idx="95171">
                  <c:v>1070245292</c:v>
                </c:pt>
                <c:pt idx="95172">
                  <c:v>1070256537</c:v>
                </c:pt>
                <c:pt idx="95173">
                  <c:v>1070267783</c:v>
                </c:pt>
                <c:pt idx="95174">
                  <c:v>1070279028</c:v>
                </c:pt>
                <c:pt idx="95175">
                  <c:v>1070290274</c:v>
                </c:pt>
                <c:pt idx="95176">
                  <c:v>1070301519</c:v>
                </c:pt>
                <c:pt idx="95177">
                  <c:v>1070312765</c:v>
                </c:pt>
                <c:pt idx="95178">
                  <c:v>1070324010</c:v>
                </c:pt>
                <c:pt idx="95179">
                  <c:v>1070335256</c:v>
                </c:pt>
                <c:pt idx="95180">
                  <c:v>1070346501</c:v>
                </c:pt>
                <c:pt idx="95181">
                  <c:v>1070357747</c:v>
                </c:pt>
                <c:pt idx="95182">
                  <c:v>1070368992</c:v>
                </c:pt>
                <c:pt idx="95183">
                  <c:v>1070380238</c:v>
                </c:pt>
                <c:pt idx="95184">
                  <c:v>1070391483</c:v>
                </c:pt>
                <c:pt idx="95185">
                  <c:v>1070402729</c:v>
                </c:pt>
                <c:pt idx="95186">
                  <c:v>1070413974</c:v>
                </c:pt>
                <c:pt idx="95187">
                  <c:v>1070425220</c:v>
                </c:pt>
                <c:pt idx="95188">
                  <c:v>1070436465</c:v>
                </c:pt>
                <c:pt idx="95189">
                  <c:v>1070447711</c:v>
                </c:pt>
                <c:pt idx="95190">
                  <c:v>1070458956</c:v>
                </c:pt>
                <c:pt idx="95191">
                  <c:v>1070470202</c:v>
                </c:pt>
                <c:pt idx="95192">
                  <c:v>1070481447</c:v>
                </c:pt>
                <c:pt idx="95193">
                  <c:v>1070492693</c:v>
                </c:pt>
                <c:pt idx="95194">
                  <c:v>1070503938</c:v>
                </c:pt>
                <c:pt idx="95195">
                  <c:v>1070515184</c:v>
                </c:pt>
                <c:pt idx="95196">
                  <c:v>1070526429</c:v>
                </c:pt>
                <c:pt idx="95197">
                  <c:v>1070537675</c:v>
                </c:pt>
                <c:pt idx="95198">
                  <c:v>1070548920</c:v>
                </c:pt>
                <c:pt idx="95199">
                  <c:v>1070560166</c:v>
                </c:pt>
                <c:pt idx="95200">
                  <c:v>1070571411</c:v>
                </c:pt>
                <c:pt idx="95201">
                  <c:v>1070582657</c:v>
                </c:pt>
                <c:pt idx="95202">
                  <c:v>1070593902</c:v>
                </c:pt>
                <c:pt idx="95203">
                  <c:v>1070605148</c:v>
                </c:pt>
                <c:pt idx="95204">
                  <c:v>1070616393</c:v>
                </c:pt>
                <c:pt idx="95205">
                  <c:v>1070627639</c:v>
                </c:pt>
                <c:pt idx="95206">
                  <c:v>1070638884</c:v>
                </c:pt>
                <c:pt idx="95207">
                  <c:v>1070650130</c:v>
                </c:pt>
                <c:pt idx="95208">
                  <c:v>1070661375</c:v>
                </c:pt>
                <c:pt idx="95209">
                  <c:v>1070672621</c:v>
                </c:pt>
                <c:pt idx="95210">
                  <c:v>1070683866</c:v>
                </c:pt>
                <c:pt idx="95211">
                  <c:v>1070695112</c:v>
                </c:pt>
                <c:pt idx="95212">
                  <c:v>1070706357</c:v>
                </c:pt>
                <c:pt idx="95213">
                  <c:v>1070717603</c:v>
                </c:pt>
                <c:pt idx="95214">
                  <c:v>1070728848</c:v>
                </c:pt>
                <c:pt idx="95215">
                  <c:v>1070740094</c:v>
                </c:pt>
                <c:pt idx="95216">
                  <c:v>1070751339</c:v>
                </c:pt>
                <c:pt idx="95217">
                  <c:v>1070762585</c:v>
                </c:pt>
                <c:pt idx="95218">
                  <c:v>1070773830</c:v>
                </c:pt>
                <c:pt idx="95219">
                  <c:v>1070785076</c:v>
                </c:pt>
                <c:pt idx="95220">
                  <c:v>1070796321</c:v>
                </c:pt>
                <c:pt idx="95221">
                  <c:v>1070807567</c:v>
                </c:pt>
                <c:pt idx="95222">
                  <c:v>1070818812</c:v>
                </c:pt>
                <c:pt idx="95223">
                  <c:v>1070830058</c:v>
                </c:pt>
                <c:pt idx="95224">
                  <c:v>1070841303</c:v>
                </c:pt>
                <c:pt idx="95225">
                  <c:v>1070852549</c:v>
                </c:pt>
                <c:pt idx="95226">
                  <c:v>1070863794</c:v>
                </c:pt>
                <c:pt idx="95227">
                  <c:v>1070875040</c:v>
                </c:pt>
                <c:pt idx="95228">
                  <c:v>1070886285</c:v>
                </c:pt>
                <c:pt idx="95229">
                  <c:v>1070897531</c:v>
                </c:pt>
                <c:pt idx="95230">
                  <c:v>1070908776</c:v>
                </c:pt>
                <c:pt idx="95231">
                  <c:v>1070920022</c:v>
                </c:pt>
                <c:pt idx="95232">
                  <c:v>1070931267</c:v>
                </c:pt>
                <c:pt idx="95233">
                  <c:v>1070942513</c:v>
                </c:pt>
                <c:pt idx="95234">
                  <c:v>1070953758</c:v>
                </c:pt>
                <c:pt idx="95235">
                  <c:v>1070965004</c:v>
                </c:pt>
                <c:pt idx="95236">
                  <c:v>1070976249</c:v>
                </c:pt>
                <c:pt idx="95237">
                  <c:v>1070987495</c:v>
                </c:pt>
                <c:pt idx="95238">
                  <c:v>1070998740</c:v>
                </c:pt>
                <c:pt idx="95239">
                  <c:v>1071009986</c:v>
                </c:pt>
                <c:pt idx="95240">
                  <c:v>1071021231</c:v>
                </c:pt>
                <c:pt idx="95241">
                  <c:v>1071032477</c:v>
                </c:pt>
                <c:pt idx="95242">
                  <c:v>1071043722</c:v>
                </c:pt>
                <c:pt idx="95243">
                  <c:v>1071054968</c:v>
                </c:pt>
                <c:pt idx="95244">
                  <c:v>1071066213</c:v>
                </c:pt>
                <c:pt idx="95245">
                  <c:v>1071077459</c:v>
                </c:pt>
                <c:pt idx="95246">
                  <c:v>1071088704</c:v>
                </c:pt>
                <c:pt idx="95247">
                  <c:v>1071099950</c:v>
                </c:pt>
                <c:pt idx="95248">
                  <c:v>1071111195</c:v>
                </c:pt>
                <c:pt idx="95249">
                  <c:v>1071122441</c:v>
                </c:pt>
                <c:pt idx="95250">
                  <c:v>1071133686</c:v>
                </c:pt>
                <c:pt idx="95251">
                  <c:v>1071144932</c:v>
                </c:pt>
                <c:pt idx="95252">
                  <c:v>1071156177</c:v>
                </c:pt>
                <c:pt idx="95253">
                  <c:v>1071167423</c:v>
                </c:pt>
                <c:pt idx="95254">
                  <c:v>1071178668</c:v>
                </c:pt>
                <c:pt idx="95255">
                  <c:v>1071189914</c:v>
                </c:pt>
                <c:pt idx="95256">
                  <c:v>1071201159</c:v>
                </c:pt>
                <c:pt idx="95257">
                  <c:v>1071212405</c:v>
                </c:pt>
                <c:pt idx="95258">
                  <c:v>1071223650</c:v>
                </c:pt>
                <c:pt idx="95259">
                  <c:v>1071234896</c:v>
                </c:pt>
                <c:pt idx="95260">
                  <c:v>1071246141</c:v>
                </c:pt>
                <c:pt idx="95261">
                  <c:v>1071257387</c:v>
                </c:pt>
                <c:pt idx="95262">
                  <c:v>1071268632</c:v>
                </c:pt>
                <c:pt idx="95263">
                  <c:v>1071279878</c:v>
                </c:pt>
                <c:pt idx="95264">
                  <c:v>1071291123</c:v>
                </c:pt>
                <c:pt idx="95265">
                  <c:v>1071302369</c:v>
                </c:pt>
                <c:pt idx="95266">
                  <c:v>1071313614</c:v>
                </c:pt>
                <c:pt idx="95267">
                  <c:v>1071324860</c:v>
                </c:pt>
                <c:pt idx="95268">
                  <c:v>1071336105</c:v>
                </c:pt>
                <c:pt idx="95269">
                  <c:v>1071347351</c:v>
                </c:pt>
                <c:pt idx="95270">
                  <c:v>1071358596</c:v>
                </c:pt>
                <c:pt idx="95271">
                  <c:v>1071369842</c:v>
                </c:pt>
                <c:pt idx="95272">
                  <c:v>1071381087</c:v>
                </c:pt>
                <c:pt idx="95273">
                  <c:v>1071392333</c:v>
                </c:pt>
                <c:pt idx="95274">
                  <c:v>1071403578</c:v>
                </c:pt>
                <c:pt idx="95275">
                  <c:v>1071414824</c:v>
                </c:pt>
                <c:pt idx="95276">
                  <c:v>1071426069</c:v>
                </c:pt>
                <c:pt idx="95277">
                  <c:v>1071437315</c:v>
                </c:pt>
                <c:pt idx="95278">
                  <c:v>1071448560</c:v>
                </c:pt>
                <c:pt idx="95279">
                  <c:v>1071459806</c:v>
                </c:pt>
                <c:pt idx="95280">
                  <c:v>1071471051</c:v>
                </c:pt>
                <c:pt idx="95281">
                  <c:v>1071482297</c:v>
                </c:pt>
                <c:pt idx="95282">
                  <c:v>1071493542</c:v>
                </c:pt>
                <c:pt idx="95283">
                  <c:v>1071504788</c:v>
                </c:pt>
                <c:pt idx="95284">
                  <c:v>1071516033</c:v>
                </c:pt>
                <c:pt idx="95285">
                  <c:v>1071527279</c:v>
                </c:pt>
                <c:pt idx="95286">
                  <c:v>1071538524</c:v>
                </c:pt>
                <c:pt idx="95287">
                  <c:v>1071549770</c:v>
                </c:pt>
                <c:pt idx="95288">
                  <c:v>1071561015</c:v>
                </c:pt>
                <c:pt idx="95289">
                  <c:v>1071572261</c:v>
                </c:pt>
                <c:pt idx="95290">
                  <c:v>1071583506</c:v>
                </c:pt>
                <c:pt idx="95291">
                  <c:v>1071594752</c:v>
                </c:pt>
                <c:pt idx="95292">
                  <c:v>1071605997</c:v>
                </c:pt>
                <c:pt idx="95293">
                  <c:v>1071617243</c:v>
                </c:pt>
                <c:pt idx="95294">
                  <c:v>1071628488</c:v>
                </c:pt>
                <c:pt idx="95295">
                  <c:v>1071639734</c:v>
                </c:pt>
                <c:pt idx="95296">
                  <c:v>1071650979</c:v>
                </c:pt>
                <c:pt idx="95297">
                  <c:v>1071662225</c:v>
                </c:pt>
                <c:pt idx="95298">
                  <c:v>1071673470</c:v>
                </c:pt>
                <c:pt idx="95299">
                  <c:v>1071684716</c:v>
                </c:pt>
                <c:pt idx="95300">
                  <c:v>1071695961</c:v>
                </c:pt>
                <c:pt idx="95301">
                  <c:v>1071707207</c:v>
                </c:pt>
                <c:pt idx="95302">
                  <c:v>1071718452</c:v>
                </c:pt>
                <c:pt idx="95303">
                  <c:v>1071729698</c:v>
                </c:pt>
                <c:pt idx="95304">
                  <c:v>1071740943</c:v>
                </c:pt>
                <c:pt idx="95305">
                  <c:v>1071752189</c:v>
                </c:pt>
                <c:pt idx="95306">
                  <c:v>1071763434</c:v>
                </c:pt>
                <c:pt idx="95307">
                  <c:v>1071774680</c:v>
                </c:pt>
                <c:pt idx="95308">
                  <c:v>1071785925</c:v>
                </c:pt>
                <c:pt idx="95309">
                  <c:v>1071797171</c:v>
                </c:pt>
                <c:pt idx="95310">
                  <c:v>1071808416</c:v>
                </c:pt>
                <c:pt idx="95311">
                  <c:v>1071819662</c:v>
                </c:pt>
                <c:pt idx="95312">
                  <c:v>1071830907</c:v>
                </c:pt>
                <c:pt idx="95313">
                  <c:v>1071842153</c:v>
                </c:pt>
                <c:pt idx="95314">
                  <c:v>1071853398</c:v>
                </c:pt>
                <c:pt idx="95315">
                  <c:v>1071864644</c:v>
                </c:pt>
                <c:pt idx="95316">
                  <c:v>1071875889</c:v>
                </c:pt>
                <c:pt idx="95317">
                  <c:v>1071887135</c:v>
                </c:pt>
                <c:pt idx="95318">
                  <c:v>1071898380</c:v>
                </c:pt>
                <c:pt idx="95319">
                  <c:v>1071909626</c:v>
                </c:pt>
                <c:pt idx="95320">
                  <c:v>1071920871</c:v>
                </c:pt>
                <c:pt idx="95321">
                  <c:v>1071932117</c:v>
                </c:pt>
                <c:pt idx="95322">
                  <c:v>1071943362</c:v>
                </c:pt>
                <c:pt idx="95323">
                  <c:v>1071954608</c:v>
                </c:pt>
                <c:pt idx="95324">
                  <c:v>1071965853</c:v>
                </c:pt>
                <c:pt idx="95325">
                  <c:v>1071977099</c:v>
                </c:pt>
                <c:pt idx="95326">
                  <c:v>1071988344</c:v>
                </c:pt>
                <c:pt idx="95327">
                  <c:v>1071999590</c:v>
                </c:pt>
                <c:pt idx="95328">
                  <c:v>1072010835</c:v>
                </c:pt>
                <c:pt idx="95329">
                  <c:v>1072022081</c:v>
                </c:pt>
                <c:pt idx="95330">
                  <c:v>1072033326</c:v>
                </c:pt>
                <c:pt idx="95331">
                  <c:v>1072044572</c:v>
                </c:pt>
                <c:pt idx="95332">
                  <c:v>1072055817</c:v>
                </c:pt>
                <c:pt idx="95333">
                  <c:v>1072067063</c:v>
                </c:pt>
                <c:pt idx="95334">
                  <c:v>1072078308</c:v>
                </c:pt>
                <c:pt idx="95335">
                  <c:v>1072089554</c:v>
                </c:pt>
                <c:pt idx="95336">
                  <c:v>1072100799</c:v>
                </c:pt>
                <c:pt idx="95337">
                  <c:v>1072112045</c:v>
                </c:pt>
                <c:pt idx="95338">
                  <c:v>1072123290</c:v>
                </c:pt>
                <c:pt idx="95339">
                  <c:v>1072134536</c:v>
                </c:pt>
                <c:pt idx="95340">
                  <c:v>1072145781</c:v>
                </c:pt>
                <c:pt idx="95341">
                  <c:v>1072157027</c:v>
                </c:pt>
                <c:pt idx="95342">
                  <c:v>1072168272</c:v>
                </c:pt>
                <c:pt idx="95343">
                  <c:v>1072179518</c:v>
                </c:pt>
                <c:pt idx="95344">
                  <c:v>1072190763</c:v>
                </c:pt>
                <c:pt idx="95345">
                  <c:v>1072202009</c:v>
                </c:pt>
                <c:pt idx="95346">
                  <c:v>1072213254</c:v>
                </c:pt>
                <c:pt idx="95347">
                  <c:v>1072224500</c:v>
                </c:pt>
                <c:pt idx="95348">
                  <c:v>1072235745</c:v>
                </c:pt>
                <c:pt idx="95349">
                  <c:v>1072246991</c:v>
                </c:pt>
                <c:pt idx="95350">
                  <c:v>1072258236</c:v>
                </c:pt>
                <c:pt idx="95351">
                  <c:v>1072269482</c:v>
                </c:pt>
                <c:pt idx="95352">
                  <c:v>1072280727</c:v>
                </c:pt>
                <c:pt idx="95353">
                  <c:v>1072291973</c:v>
                </c:pt>
                <c:pt idx="95354">
                  <c:v>1072303218</c:v>
                </c:pt>
                <c:pt idx="95355">
                  <c:v>1072314464</c:v>
                </c:pt>
                <c:pt idx="95356">
                  <c:v>1072325709</c:v>
                </c:pt>
                <c:pt idx="95357">
                  <c:v>1072336955</c:v>
                </c:pt>
                <c:pt idx="95358">
                  <c:v>1072348200</c:v>
                </c:pt>
                <c:pt idx="95359">
                  <c:v>1072359446</c:v>
                </c:pt>
                <c:pt idx="95360">
                  <c:v>1072370691</c:v>
                </c:pt>
                <c:pt idx="95361">
                  <c:v>1072381937</c:v>
                </c:pt>
                <c:pt idx="95362">
                  <c:v>1072393182</c:v>
                </c:pt>
                <c:pt idx="95363">
                  <c:v>1072404428</c:v>
                </c:pt>
                <c:pt idx="95364">
                  <c:v>1072415673</c:v>
                </c:pt>
                <c:pt idx="95365">
                  <c:v>1072426918</c:v>
                </c:pt>
                <c:pt idx="95366">
                  <c:v>1072438164</c:v>
                </c:pt>
                <c:pt idx="95367">
                  <c:v>1072449409</c:v>
                </c:pt>
                <c:pt idx="95368">
                  <c:v>1072460655</c:v>
                </c:pt>
                <c:pt idx="95369">
                  <c:v>1072471900</c:v>
                </c:pt>
                <c:pt idx="95370">
                  <c:v>1072483146</c:v>
                </c:pt>
                <c:pt idx="95371">
                  <c:v>1072494391</c:v>
                </c:pt>
                <c:pt idx="95372">
                  <c:v>1072505637</c:v>
                </c:pt>
                <c:pt idx="95373">
                  <c:v>1072516882</c:v>
                </c:pt>
                <c:pt idx="95374">
                  <c:v>1072528128</c:v>
                </c:pt>
                <c:pt idx="95375">
                  <c:v>1072539373</c:v>
                </c:pt>
                <c:pt idx="95376">
                  <c:v>1072550619</c:v>
                </c:pt>
                <c:pt idx="95377">
                  <c:v>1072561864</c:v>
                </c:pt>
                <c:pt idx="95378">
                  <c:v>1072573110</c:v>
                </c:pt>
                <c:pt idx="95379">
                  <c:v>1072584355</c:v>
                </c:pt>
                <c:pt idx="95380">
                  <c:v>1072595601</c:v>
                </c:pt>
                <c:pt idx="95381">
                  <c:v>1072606846</c:v>
                </c:pt>
                <c:pt idx="95382">
                  <c:v>1072618092</c:v>
                </c:pt>
                <c:pt idx="95383">
                  <c:v>1072629337</c:v>
                </c:pt>
                <c:pt idx="95384">
                  <c:v>1072640583</c:v>
                </c:pt>
                <c:pt idx="95385">
                  <c:v>1072651828</c:v>
                </c:pt>
                <c:pt idx="95386">
                  <c:v>1072663074</c:v>
                </c:pt>
                <c:pt idx="95387">
                  <c:v>1072674319</c:v>
                </c:pt>
                <c:pt idx="95388">
                  <c:v>1072685565</c:v>
                </c:pt>
                <c:pt idx="95389">
                  <c:v>1072696810</c:v>
                </c:pt>
                <c:pt idx="95390">
                  <c:v>1072708056</c:v>
                </c:pt>
                <c:pt idx="95391">
                  <c:v>1072719301</c:v>
                </c:pt>
                <c:pt idx="95392">
                  <c:v>1072730547</c:v>
                </c:pt>
                <c:pt idx="95393">
                  <c:v>1072741792</c:v>
                </c:pt>
                <c:pt idx="95394">
                  <c:v>1072753038</c:v>
                </c:pt>
                <c:pt idx="95395">
                  <c:v>1072764283</c:v>
                </c:pt>
                <c:pt idx="95396">
                  <c:v>1072775529</c:v>
                </c:pt>
                <c:pt idx="95397">
                  <c:v>1072786774</c:v>
                </c:pt>
                <c:pt idx="95398">
                  <c:v>1072798020</c:v>
                </c:pt>
                <c:pt idx="95399">
                  <c:v>1072809265</c:v>
                </c:pt>
                <c:pt idx="95400">
                  <c:v>1072820511</c:v>
                </c:pt>
                <c:pt idx="95401">
                  <c:v>1072831756</c:v>
                </c:pt>
                <c:pt idx="95402">
                  <c:v>1072843002</c:v>
                </c:pt>
                <c:pt idx="95403">
                  <c:v>1072854247</c:v>
                </c:pt>
                <c:pt idx="95404">
                  <c:v>1072865493</c:v>
                </c:pt>
                <c:pt idx="95405">
                  <c:v>1072876738</c:v>
                </c:pt>
                <c:pt idx="95406">
                  <c:v>1072887984</c:v>
                </c:pt>
                <c:pt idx="95407">
                  <c:v>1072899229</c:v>
                </c:pt>
                <c:pt idx="95408">
                  <c:v>1072910475</c:v>
                </c:pt>
                <c:pt idx="95409">
                  <c:v>1072921720</c:v>
                </c:pt>
                <c:pt idx="95410">
                  <c:v>1072932966</c:v>
                </c:pt>
                <c:pt idx="95411">
                  <c:v>1072944211</c:v>
                </c:pt>
                <c:pt idx="95412">
                  <c:v>1072955457</c:v>
                </c:pt>
                <c:pt idx="95413">
                  <c:v>1072966702</c:v>
                </c:pt>
                <c:pt idx="95414">
                  <c:v>1072977948</c:v>
                </c:pt>
                <c:pt idx="95415">
                  <c:v>1072989193</c:v>
                </c:pt>
                <c:pt idx="95416">
                  <c:v>1073000439</c:v>
                </c:pt>
                <c:pt idx="95417">
                  <c:v>1073011684</c:v>
                </c:pt>
                <c:pt idx="95418">
                  <c:v>1073022930</c:v>
                </c:pt>
                <c:pt idx="95419">
                  <c:v>1073034175</c:v>
                </c:pt>
                <c:pt idx="95420">
                  <c:v>1073045421</c:v>
                </c:pt>
                <c:pt idx="95421">
                  <c:v>1073056666</c:v>
                </c:pt>
                <c:pt idx="95422">
                  <c:v>1073067912</c:v>
                </c:pt>
                <c:pt idx="95423">
                  <c:v>1073079157</c:v>
                </c:pt>
                <c:pt idx="95424">
                  <c:v>1073090403</c:v>
                </c:pt>
                <c:pt idx="95425">
                  <c:v>1073101648</c:v>
                </c:pt>
                <c:pt idx="95426">
                  <c:v>1073112894</c:v>
                </c:pt>
                <c:pt idx="95427">
                  <c:v>1073124139</c:v>
                </c:pt>
                <c:pt idx="95428">
                  <c:v>1073135385</c:v>
                </c:pt>
                <c:pt idx="95429">
                  <c:v>1073146630</c:v>
                </c:pt>
                <c:pt idx="95430">
                  <c:v>1073157876</c:v>
                </c:pt>
                <c:pt idx="95431">
                  <c:v>1073169121</c:v>
                </c:pt>
                <c:pt idx="95432">
                  <c:v>1073180367</c:v>
                </c:pt>
                <c:pt idx="95433">
                  <c:v>1073191612</c:v>
                </c:pt>
                <c:pt idx="95434">
                  <c:v>1073202858</c:v>
                </c:pt>
                <c:pt idx="95435">
                  <c:v>1073214103</c:v>
                </c:pt>
                <c:pt idx="95436">
                  <c:v>1073225349</c:v>
                </c:pt>
                <c:pt idx="95437">
                  <c:v>1073236594</c:v>
                </c:pt>
                <c:pt idx="95438">
                  <c:v>1073247840</c:v>
                </c:pt>
                <c:pt idx="95439">
                  <c:v>1073259085</c:v>
                </c:pt>
                <c:pt idx="95440">
                  <c:v>1073270331</c:v>
                </c:pt>
                <c:pt idx="95441">
                  <c:v>1073281576</c:v>
                </c:pt>
                <c:pt idx="95442">
                  <c:v>1073292822</c:v>
                </c:pt>
                <c:pt idx="95443">
                  <c:v>1073304067</c:v>
                </c:pt>
                <c:pt idx="95444">
                  <c:v>1073315313</c:v>
                </c:pt>
                <c:pt idx="95445">
                  <c:v>1073326558</c:v>
                </c:pt>
                <c:pt idx="95446">
                  <c:v>1073337804</c:v>
                </c:pt>
                <c:pt idx="95447">
                  <c:v>1073349049</c:v>
                </c:pt>
                <c:pt idx="95448">
                  <c:v>1073360295</c:v>
                </c:pt>
                <c:pt idx="95449">
                  <c:v>1073371540</c:v>
                </c:pt>
                <c:pt idx="95450">
                  <c:v>1073382786</c:v>
                </c:pt>
                <c:pt idx="95451">
                  <c:v>1073394031</c:v>
                </c:pt>
                <c:pt idx="95452">
                  <c:v>1073405277</c:v>
                </c:pt>
                <c:pt idx="95453">
                  <c:v>1073416522</c:v>
                </c:pt>
                <c:pt idx="95454">
                  <c:v>1073427768</c:v>
                </c:pt>
                <c:pt idx="95455">
                  <c:v>1073439013</c:v>
                </c:pt>
                <c:pt idx="95456">
                  <c:v>1073450259</c:v>
                </c:pt>
                <c:pt idx="95457">
                  <c:v>1073461504</c:v>
                </c:pt>
                <c:pt idx="95458">
                  <c:v>1073472750</c:v>
                </c:pt>
                <c:pt idx="95459">
                  <c:v>1073483995</c:v>
                </c:pt>
                <c:pt idx="95460">
                  <c:v>1073495241</c:v>
                </c:pt>
                <c:pt idx="95461">
                  <c:v>1073506486</c:v>
                </c:pt>
                <c:pt idx="95462">
                  <c:v>1073517732</c:v>
                </c:pt>
                <c:pt idx="95463">
                  <c:v>1073528977</c:v>
                </c:pt>
                <c:pt idx="95464">
                  <c:v>1073540223</c:v>
                </c:pt>
                <c:pt idx="95465">
                  <c:v>1073551468</c:v>
                </c:pt>
                <c:pt idx="95466">
                  <c:v>1073562714</c:v>
                </c:pt>
                <c:pt idx="95467">
                  <c:v>1073573959</c:v>
                </c:pt>
                <c:pt idx="95468">
                  <c:v>1073585205</c:v>
                </c:pt>
                <c:pt idx="95469">
                  <c:v>1073596450</c:v>
                </c:pt>
                <c:pt idx="95470">
                  <c:v>1073607696</c:v>
                </c:pt>
                <c:pt idx="95471">
                  <c:v>1073618941</c:v>
                </c:pt>
                <c:pt idx="95472">
                  <c:v>1073630187</c:v>
                </c:pt>
                <c:pt idx="95473">
                  <c:v>1073641432</c:v>
                </c:pt>
                <c:pt idx="95474">
                  <c:v>1073652678</c:v>
                </c:pt>
                <c:pt idx="95475">
                  <c:v>1073663923</c:v>
                </c:pt>
                <c:pt idx="95476">
                  <c:v>1073675169</c:v>
                </c:pt>
                <c:pt idx="95477">
                  <c:v>1073686414</c:v>
                </c:pt>
                <c:pt idx="95478">
                  <c:v>1073697660</c:v>
                </c:pt>
                <c:pt idx="95479">
                  <c:v>1073708905</c:v>
                </c:pt>
                <c:pt idx="95480">
                  <c:v>1073720151</c:v>
                </c:pt>
                <c:pt idx="95481">
                  <c:v>1073731396</c:v>
                </c:pt>
                <c:pt idx="95482">
                  <c:v>1073742642</c:v>
                </c:pt>
                <c:pt idx="95483">
                  <c:v>1073753887</c:v>
                </c:pt>
                <c:pt idx="95484">
                  <c:v>1073765133</c:v>
                </c:pt>
                <c:pt idx="95485">
                  <c:v>1073776378</c:v>
                </c:pt>
                <c:pt idx="95486">
                  <c:v>1073787624</c:v>
                </c:pt>
                <c:pt idx="95487">
                  <c:v>1073798869</c:v>
                </c:pt>
                <c:pt idx="95488">
                  <c:v>1073810115</c:v>
                </c:pt>
                <c:pt idx="95489">
                  <c:v>1073821360</c:v>
                </c:pt>
                <c:pt idx="95490">
                  <c:v>1073832606</c:v>
                </c:pt>
                <c:pt idx="95491">
                  <c:v>1073843851</c:v>
                </c:pt>
                <c:pt idx="95492">
                  <c:v>1073855097</c:v>
                </c:pt>
                <c:pt idx="95493">
                  <c:v>1073866342</c:v>
                </c:pt>
                <c:pt idx="95494">
                  <c:v>1073877588</c:v>
                </c:pt>
                <c:pt idx="95495">
                  <c:v>1073888833</c:v>
                </c:pt>
                <c:pt idx="95496">
                  <c:v>1073900079</c:v>
                </c:pt>
                <c:pt idx="95497">
                  <c:v>1073911324</c:v>
                </c:pt>
                <c:pt idx="95498">
                  <c:v>1073922570</c:v>
                </c:pt>
                <c:pt idx="95499">
                  <c:v>1073933815</c:v>
                </c:pt>
                <c:pt idx="95500">
                  <c:v>1073945061</c:v>
                </c:pt>
                <c:pt idx="95501">
                  <c:v>1073956306</c:v>
                </c:pt>
                <c:pt idx="95502">
                  <c:v>1073967552</c:v>
                </c:pt>
                <c:pt idx="95503">
                  <c:v>1073978797</c:v>
                </c:pt>
                <c:pt idx="95504">
                  <c:v>1073990043</c:v>
                </c:pt>
                <c:pt idx="95505">
                  <c:v>1074001288</c:v>
                </c:pt>
                <c:pt idx="95506">
                  <c:v>1074012534</c:v>
                </c:pt>
                <c:pt idx="95507">
                  <c:v>1074023779</c:v>
                </c:pt>
                <c:pt idx="95508">
                  <c:v>1074035025</c:v>
                </c:pt>
                <c:pt idx="95509">
                  <c:v>1074046270</c:v>
                </c:pt>
                <c:pt idx="95510">
                  <c:v>1074057516</c:v>
                </c:pt>
                <c:pt idx="95511">
                  <c:v>1074068761</c:v>
                </c:pt>
                <c:pt idx="95512">
                  <c:v>1074080007</c:v>
                </c:pt>
                <c:pt idx="95513">
                  <c:v>1074091252</c:v>
                </c:pt>
                <c:pt idx="95514">
                  <c:v>1074102498</c:v>
                </c:pt>
                <c:pt idx="95515">
                  <c:v>1074113743</c:v>
                </c:pt>
                <c:pt idx="95516">
                  <c:v>1074124989</c:v>
                </c:pt>
                <c:pt idx="95517">
                  <c:v>1074136234</c:v>
                </c:pt>
                <c:pt idx="95518">
                  <c:v>1074147480</c:v>
                </c:pt>
                <c:pt idx="95519">
                  <c:v>1074158725</c:v>
                </c:pt>
                <c:pt idx="95520">
                  <c:v>1074169971</c:v>
                </c:pt>
                <c:pt idx="95521">
                  <c:v>1074181216</c:v>
                </c:pt>
                <c:pt idx="95522">
                  <c:v>1074192462</c:v>
                </c:pt>
                <c:pt idx="95523">
                  <c:v>1074203707</c:v>
                </c:pt>
                <c:pt idx="95524">
                  <c:v>1074214953</c:v>
                </c:pt>
                <c:pt idx="95525">
                  <c:v>1074226198</c:v>
                </c:pt>
                <c:pt idx="95526">
                  <c:v>1074237444</c:v>
                </c:pt>
                <c:pt idx="95527">
                  <c:v>1074248689</c:v>
                </c:pt>
                <c:pt idx="95528">
                  <c:v>1074259935</c:v>
                </c:pt>
                <c:pt idx="95529">
                  <c:v>1074271180</c:v>
                </c:pt>
                <c:pt idx="95530">
                  <c:v>1074282426</c:v>
                </c:pt>
                <c:pt idx="95531">
                  <c:v>1074293671</c:v>
                </c:pt>
                <c:pt idx="95532">
                  <c:v>1074304917</c:v>
                </c:pt>
                <c:pt idx="95533">
                  <c:v>1074316162</c:v>
                </c:pt>
                <c:pt idx="95534">
                  <c:v>1074327408</c:v>
                </c:pt>
                <c:pt idx="95535">
                  <c:v>1074338653</c:v>
                </c:pt>
                <c:pt idx="95536">
                  <c:v>1074349899</c:v>
                </c:pt>
                <c:pt idx="95537">
                  <c:v>1074361144</c:v>
                </c:pt>
                <c:pt idx="95538">
                  <c:v>1074372390</c:v>
                </c:pt>
                <c:pt idx="95539">
                  <c:v>1074383635</c:v>
                </c:pt>
                <c:pt idx="95540">
                  <c:v>1074394881</c:v>
                </c:pt>
                <c:pt idx="95541">
                  <c:v>1074406126</c:v>
                </c:pt>
                <c:pt idx="95542">
                  <c:v>1074417372</c:v>
                </c:pt>
                <c:pt idx="95543">
                  <c:v>1074428617</c:v>
                </c:pt>
                <c:pt idx="95544">
                  <c:v>1074439863</c:v>
                </c:pt>
                <c:pt idx="95545">
                  <c:v>1074451108</c:v>
                </c:pt>
                <c:pt idx="95546">
                  <c:v>1074462354</c:v>
                </c:pt>
                <c:pt idx="95547">
                  <c:v>1074473599</c:v>
                </c:pt>
                <c:pt idx="95548">
                  <c:v>1074484845</c:v>
                </c:pt>
                <c:pt idx="95549">
                  <c:v>1074496090</c:v>
                </c:pt>
                <c:pt idx="95550">
                  <c:v>1074507336</c:v>
                </c:pt>
                <c:pt idx="95551">
                  <c:v>1074518581</c:v>
                </c:pt>
                <c:pt idx="95552">
                  <c:v>1074529827</c:v>
                </c:pt>
                <c:pt idx="95553">
                  <c:v>1074541072</c:v>
                </c:pt>
                <c:pt idx="95554">
                  <c:v>1074552318</c:v>
                </c:pt>
                <c:pt idx="95555">
                  <c:v>1074563563</c:v>
                </c:pt>
                <c:pt idx="95556">
                  <c:v>1074574809</c:v>
                </c:pt>
                <c:pt idx="95557">
                  <c:v>1074586054</c:v>
                </c:pt>
                <c:pt idx="95558">
                  <c:v>1074597300</c:v>
                </c:pt>
                <c:pt idx="95559">
                  <c:v>1074608545</c:v>
                </c:pt>
                <c:pt idx="95560">
                  <c:v>1074619791</c:v>
                </c:pt>
                <c:pt idx="95561">
                  <c:v>1074631036</c:v>
                </c:pt>
                <c:pt idx="95562">
                  <c:v>1074642282</c:v>
                </c:pt>
                <c:pt idx="95563">
                  <c:v>1074653527</c:v>
                </c:pt>
                <c:pt idx="95564">
                  <c:v>1074664773</c:v>
                </c:pt>
                <c:pt idx="95565">
                  <c:v>1074676018</c:v>
                </c:pt>
                <c:pt idx="95566">
                  <c:v>1074687264</c:v>
                </c:pt>
                <c:pt idx="95567">
                  <c:v>1074698509</c:v>
                </c:pt>
                <c:pt idx="95568">
                  <c:v>1074709755</c:v>
                </c:pt>
                <c:pt idx="95569">
                  <c:v>1074721000</c:v>
                </c:pt>
                <c:pt idx="95570">
                  <c:v>1074732246</c:v>
                </c:pt>
                <c:pt idx="95571">
                  <c:v>1074743491</c:v>
                </c:pt>
                <c:pt idx="95572">
                  <c:v>1074754737</c:v>
                </c:pt>
                <c:pt idx="95573">
                  <c:v>1074765982</c:v>
                </c:pt>
                <c:pt idx="95574">
                  <c:v>1074777228</c:v>
                </c:pt>
                <c:pt idx="95575">
                  <c:v>1074788473</c:v>
                </c:pt>
                <c:pt idx="95576">
                  <c:v>1074799719</c:v>
                </c:pt>
                <c:pt idx="95577">
                  <c:v>1074810964</c:v>
                </c:pt>
                <c:pt idx="95578">
                  <c:v>1074822210</c:v>
                </c:pt>
                <c:pt idx="95579">
                  <c:v>1074833455</c:v>
                </c:pt>
                <c:pt idx="95580">
                  <c:v>1074844701</c:v>
                </c:pt>
                <c:pt idx="95581">
                  <c:v>1074855946</c:v>
                </c:pt>
                <c:pt idx="95582">
                  <c:v>1074867192</c:v>
                </c:pt>
                <c:pt idx="95583">
                  <c:v>1074878437</c:v>
                </c:pt>
                <c:pt idx="95584">
                  <c:v>1074889683</c:v>
                </c:pt>
                <c:pt idx="95585">
                  <c:v>1074900928</c:v>
                </c:pt>
                <c:pt idx="95586">
                  <c:v>1074912174</c:v>
                </c:pt>
                <c:pt idx="95587">
                  <c:v>1074923419</c:v>
                </c:pt>
                <c:pt idx="95588">
                  <c:v>1074934665</c:v>
                </c:pt>
                <c:pt idx="95589">
                  <c:v>1074945910</c:v>
                </c:pt>
                <c:pt idx="95590">
                  <c:v>1074957156</c:v>
                </c:pt>
                <c:pt idx="95591">
                  <c:v>1074968401</c:v>
                </c:pt>
                <c:pt idx="95592">
                  <c:v>1074979647</c:v>
                </c:pt>
                <c:pt idx="95593">
                  <c:v>1074990892</c:v>
                </c:pt>
                <c:pt idx="95594">
                  <c:v>1075002138</c:v>
                </c:pt>
                <c:pt idx="95595">
                  <c:v>1075013383</c:v>
                </c:pt>
                <c:pt idx="95596">
                  <c:v>1075024629</c:v>
                </c:pt>
                <c:pt idx="95597">
                  <c:v>1075035874</c:v>
                </c:pt>
                <c:pt idx="95598">
                  <c:v>1075047120</c:v>
                </c:pt>
                <c:pt idx="95599">
                  <c:v>1075058365</c:v>
                </c:pt>
                <c:pt idx="95600">
                  <c:v>1075069611</c:v>
                </c:pt>
                <c:pt idx="95601">
                  <c:v>1075080856</c:v>
                </c:pt>
                <c:pt idx="95602">
                  <c:v>1075092102</c:v>
                </c:pt>
                <c:pt idx="95603">
                  <c:v>1075103347</c:v>
                </c:pt>
                <c:pt idx="95604">
                  <c:v>1075114593</c:v>
                </c:pt>
                <c:pt idx="95605">
                  <c:v>1075125838</c:v>
                </c:pt>
                <c:pt idx="95606">
                  <c:v>1075137084</c:v>
                </c:pt>
                <c:pt idx="95607">
                  <c:v>1075148329</c:v>
                </c:pt>
                <c:pt idx="95608">
                  <c:v>1075159575</c:v>
                </c:pt>
                <c:pt idx="95609">
                  <c:v>1075170820</c:v>
                </c:pt>
                <c:pt idx="95610">
                  <c:v>1075182066</c:v>
                </c:pt>
                <c:pt idx="95611">
                  <c:v>1075193311</c:v>
                </c:pt>
                <c:pt idx="95612">
                  <c:v>1075204557</c:v>
                </c:pt>
                <c:pt idx="95613">
                  <c:v>1075215802</c:v>
                </c:pt>
                <c:pt idx="95614">
                  <c:v>1075227048</c:v>
                </c:pt>
                <c:pt idx="95615">
                  <c:v>1075238293</c:v>
                </c:pt>
                <c:pt idx="95616">
                  <c:v>1075249538</c:v>
                </c:pt>
                <c:pt idx="95617">
                  <c:v>1075260784</c:v>
                </c:pt>
                <c:pt idx="95618">
                  <c:v>1075272029</c:v>
                </c:pt>
                <c:pt idx="95619">
                  <c:v>1075283275</c:v>
                </c:pt>
                <c:pt idx="95620">
                  <c:v>1075294520</c:v>
                </c:pt>
                <c:pt idx="95621">
                  <c:v>1075305766</c:v>
                </c:pt>
                <c:pt idx="95622">
                  <c:v>1075317011</c:v>
                </c:pt>
                <c:pt idx="95623">
                  <c:v>1075328257</c:v>
                </c:pt>
                <c:pt idx="95624">
                  <c:v>1075339502</c:v>
                </c:pt>
                <c:pt idx="95625">
                  <c:v>1075350748</c:v>
                </c:pt>
                <c:pt idx="95626">
                  <c:v>1075361993</c:v>
                </c:pt>
                <c:pt idx="95627">
                  <c:v>1075373239</c:v>
                </c:pt>
                <c:pt idx="95628">
                  <c:v>1075384484</c:v>
                </c:pt>
                <c:pt idx="95629">
                  <c:v>1075395730</c:v>
                </c:pt>
                <c:pt idx="95630">
                  <c:v>1075406975</c:v>
                </c:pt>
                <c:pt idx="95631">
                  <c:v>1075418221</c:v>
                </c:pt>
                <c:pt idx="95632">
                  <c:v>1075429466</c:v>
                </c:pt>
                <c:pt idx="95633">
                  <c:v>1075440712</c:v>
                </c:pt>
                <c:pt idx="95634">
                  <c:v>1075451957</c:v>
                </c:pt>
                <c:pt idx="95635">
                  <c:v>1075463203</c:v>
                </c:pt>
                <c:pt idx="95636">
                  <c:v>1075474448</c:v>
                </c:pt>
                <c:pt idx="95637">
                  <c:v>1075485694</c:v>
                </c:pt>
                <c:pt idx="95638">
                  <c:v>1075496939</c:v>
                </c:pt>
                <c:pt idx="95639">
                  <c:v>1075508185</c:v>
                </c:pt>
                <c:pt idx="95640">
                  <c:v>1075519430</c:v>
                </c:pt>
                <c:pt idx="95641">
                  <c:v>1075530676</c:v>
                </c:pt>
                <c:pt idx="95642">
                  <c:v>1075541921</c:v>
                </c:pt>
                <c:pt idx="95643">
                  <c:v>1075553167</c:v>
                </c:pt>
                <c:pt idx="95644">
                  <c:v>1075564412</c:v>
                </c:pt>
                <c:pt idx="95645">
                  <c:v>1075575658</c:v>
                </c:pt>
                <c:pt idx="95646">
                  <c:v>1075586903</c:v>
                </c:pt>
                <c:pt idx="95647">
                  <c:v>1075598149</c:v>
                </c:pt>
                <c:pt idx="95648">
                  <c:v>1075609394</c:v>
                </c:pt>
                <c:pt idx="95649">
                  <c:v>1075620640</c:v>
                </c:pt>
                <c:pt idx="95650">
                  <c:v>1075631885</c:v>
                </c:pt>
                <c:pt idx="95651">
                  <c:v>1075643131</c:v>
                </c:pt>
                <c:pt idx="95652">
                  <c:v>1075654376</c:v>
                </c:pt>
                <c:pt idx="95653">
                  <c:v>1075665622</c:v>
                </c:pt>
                <c:pt idx="95654">
                  <c:v>1075676867</c:v>
                </c:pt>
                <c:pt idx="95655">
                  <c:v>1075688113</c:v>
                </c:pt>
                <c:pt idx="95656">
                  <c:v>1075699358</c:v>
                </c:pt>
                <c:pt idx="95657">
                  <c:v>1075710604</c:v>
                </c:pt>
                <c:pt idx="95658">
                  <c:v>1075721849</c:v>
                </c:pt>
                <c:pt idx="95659">
                  <c:v>1075733095</c:v>
                </c:pt>
                <c:pt idx="95660">
                  <c:v>1075744340</c:v>
                </c:pt>
                <c:pt idx="95661">
                  <c:v>1075755586</c:v>
                </c:pt>
                <c:pt idx="95662">
                  <c:v>1075766831</c:v>
                </c:pt>
                <c:pt idx="95663">
                  <c:v>1075778077</c:v>
                </c:pt>
                <c:pt idx="95664">
                  <c:v>1075789322</c:v>
                </c:pt>
                <c:pt idx="95665">
                  <c:v>1075800568</c:v>
                </c:pt>
                <c:pt idx="95666">
                  <c:v>1075811813</c:v>
                </c:pt>
                <c:pt idx="95667">
                  <c:v>1075823059</c:v>
                </c:pt>
                <c:pt idx="95668">
                  <c:v>1075834304</c:v>
                </c:pt>
                <c:pt idx="95669">
                  <c:v>1075845550</c:v>
                </c:pt>
                <c:pt idx="95670">
                  <c:v>1075856795</c:v>
                </c:pt>
                <c:pt idx="95671">
                  <c:v>1075868041</c:v>
                </c:pt>
                <c:pt idx="95672">
                  <c:v>1075879286</c:v>
                </c:pt>
                <c:pt idx="95673">
                  <c:v>1075890532</c:v>
                </c:pt>
                <c:pt idx="95674">
                  <c:v>1075901777</c:v>
                </c:pt>
                <c:pt idx="95675">
                  <c:v>1075913023</c:v>
                </c:pt>
                <c:pt idx="95676">
                  <c:v>1075924268</c:v>
                </c:pt>
                <c:pt idx="95677">
                  <c:v>1075935514</c:v>
                </c:pt>
                <c:pt idx="95678">
                  <c:v>1075946759</c:v>
                </c:pt>
                <c:pt idx="95679">
                  <c:v>1075958005</c:v>
                </c:pt>
                <c:pt idx="95680">
                  <c:v>1075969250</c:v>
                </c:pt>
                <c:pt idx="95681">
                  <c:v>1075980496</c:v>
                </c:pt>
                <c:pt idx="95682">
                  <c:v>1075991741</c:v>
                </c:pt>
                <c:pt idx="95683">
                  <c:v>1076002987</c:v>
                </c:pt>
                <c:pt idx="95684">
                  <c:v>1076014232</c:v>
                </c:pt>
                <c:pt idx="95685">
                  <c:v>1076025478</c:v>
                </c:pt>
                <c:pt idx="95686">
                  <c:v>1076036723</c:v>
                </c:pt>
                <c:pt idx="95687">
                  <c:v>1076047969</c:v>
                </c:pt>
                <c:pt idx="95688">
                  <c:v>1076059214</c:v>
                </c:pt>
                <c:pt idx="95689">
                  <c:v>1076070460</c:v>
                </c:pt>
                <c:pt idx="95690">
                  <c:v>1076081705</c:v>
                </c:pt>
                <c:pt idx="95691">
                  <c:v>1076092951</c:v>
                </c:pt>
                <c:pt idx="95692">
                  <c:v>1076104196</c:v>
                </c:pt>
                <c:pt idx="95693">
                  <c:v>1076115442</c:v>
                </c:pt>
                <c:pt idx="95694">
                  <c:v>1076126687</c:v>
                </c:pt>
                <c:pt idx="95695">
                  <c:v>1076137933</c:v>
                </c:pt>
                <c:pt idx="95696">
                  <c:v>1076149178</c:v>
                </c:pt>
                <c:pt idx="95697">
                  <c:v>1076160424</c:v>
                </c:pt>
                <c:pt idx="95698">
                  <c:v>1076171669</c:v>
                </c:pt>
                <c:pt idx="95699">
                  <c:v>1076182915</c:v>
                </c:pt>
                <c:pt idx="95700">
                  <c:v>1076194160</c:v>
                </c:pt>
                <c:pt idx="95701">
                  <c:v>1076205406</c:v>
                </c:pt>
                <c:pt idx="95702">
                  <c:v>1076216651</c:v>
                </c:pt>
                <c:pt idx="95703">
                  <c:v>1076227897</c:v>
                </c:pt>
                <c:pt idx="95704">
                  <c:v>1076239142</c:v>
                </c:pt>
                <c:pt idx="95705">
                  <c:v>1076250388</c:v>
                </c:pt>
                <c:pt idx="95706">
                  <c:v>1076261633</c:v>
                </c:pt>
                <c:pt idx="95707">
                  <c:v>1076272879</c:v>
                </c:pt>
                <c:pt idx="95708">
                  <c:v>1076284124</c:v>
                </c:pt>
                <c:pt idx="95709">
                  <c:v>1076295370</c:v>
                </c:pt>
                <c:pt idx="95710">
                  <c:v>1076306615</c:v>
                </c:pt>
                <c:pt idx="95711">
                  <c:v>1076317861</c:v>
                </c:pt>
                <c:pt idx="95712">
                  <c:v>1076329106</c:v>
                </c:pt>
                <c:pt idx="95713">
                  <c:v>1076340352</c:v>
                </c:pt>
                <c:pt idx="95714">
                  <c:v>1076351597</c:v>
                </c:pt>
                <c:pt idx="95715">
                  <c:v>1076362843</c:v>
                </c:pt>
                <c:pt idx="95716">
                  <c:v>1076374088</c:v>
                </c:pt>
                <c:pt idx="95717">
                  <c:v>1076385334</c:v>
                </c:pt>
                <c:pt idx="95718">
                  <c:v>1076396579</c:v>
                </c:pt>
                <c:pt idx="95719">
                  <c:v>1076407825</c:v>
                </c:pt>
                <c:pt idx="95720">
                  <c:v>1076419070</c:v>
                </c:pt>
                <c:pt idx="95721">
                  <c:v>1076430316</c:v>
                </c:pt>
                <c:pt idx="95722">
                  <c:v>1076441561</c:v>
                </c:pt>
                <c:pt idx="95723">
                  <c:v>1076452807</c:v>
                </c:pt>
                <c:pt idx="95724">
                  <c:v>1076464052</c:v>
                </c:pt>
                <c:pt idx="95725">
                  <c:v>1076475298</c:v>
                </c:pt>
                <c:pt idx="95726">
                  <c:v>1076486543</c:v>
                </c:pt>
                <c:pt idx="95727">
                  <c:v>1076497789</c:v>
                </c:pt>
                <c:pt idx="95728">
                  <c:v>1076509034</c:v>
                </c:pt>
                <c:pt idx="95729">
                  <c:v>1076520280</c:v>
                </c:pt>
                <c:pt idx="95730">
                  <c:v>1076531525</c:v>
                </c:pt>
                <c:pt idx="95731">
                  <c:v>1076542771</c:v>
                </c:pt>
                <c:pt idx="95732">
                  <c:v>1076554016</c:v>
                </c:pt>
                <c:pt idx="95733">
                  <c:v>1076565262</c:v>
                </c:pt>
                <c:pt idx="95734">
                  <c:v>1076576507</c:v>
                </c:pt>
                <c:pt idx="95735">
                  <c:v>1076587753</c:v>
                </c:pt>
                <c:pt idx="95736">
                  <c:v>1076598998</c:v>
                </c:pt>
                <c:pt idx="95737">
                  <c:v>1076610244</c:v>
                </c:pt>
                <c:pt idx="95738">
                  <c:v>1076621489</c:v>
                </c:pt>
                <c:pt idx="95739">
                  <c:v>1076632735</c:v>
                </c:pt>
                <c:pt idx="95740">
                  <c:v>1076643980</c:v>
                </c:pt>
                <c:pt idx="95741">
                  <c:v>1076655226</c:v>
                </c:pt>
                <c:pt idx="95742">
                  <c:v>1076666471</c:v>
                </c:pt>
                <c:pt idx="95743">
                  <c:v>1076677717</c:v>
                </c:pt>
                <c:pt idx="95744">
                  <c:v>1076688962</c:v>
                </c:pt>
                <c:pt idx="95745">
                  <c:v>1076700208</c:v>
                </c:pt>
                <c:pt idx="95746">
                  <c:v>1076711453</c:v>
                </c:pt>
                <c:pt idx="95747">
                  <c:v>1076722699</c:v>
                </c:pt>
                <c:pt idx="95748">
                  <c:v>1076733944</c:v>
                </c:pt>
                <c:pt idx="95749">
                  <c:v>1076745190</c:v>
                </c:pt>
                <c:pt idx="95750">
                  <c:v>1076756435</c:v>
                </c:pt>
                <c:pt idx="95751">
                  <c:v>1076767681</c:v>
                </c:pt>
                <c:pt idx="95752">
                  <c:v>1076778926</c:v>
                </c:pt>
                <c:pt idx="95753">
                  <c:v>1076790172</c:v>
                </c:pt>
                <c:pt idx="95754">
                  <c:v>1076801417</c:v>
                </c:pt>
                <c:pt idx="95755">
                  <c:v>1076812663</c:v>
                </c:pt>
                <c:pt idx="95756">
                  <c:v>1076823908</c:v>
                </c:pt>
                <c:pt idx="95757">
                  <c:v>1076835154</c:v>
                </c:pt>
                <c:pt idx="95758">
                  <c:v>1076846399</c:v>
                </c:pt>
                <c:pt idx="95759">
                  <c:v>1076857645</c:v>
                </c:pt>
                <c:pt idx="95760">
                  <c:v>1076868890</c:v>
                </c:pt>
                <c:pt idx="95761">
                  <c:v>1076880136</c:v>
                </c:pt>
                <c:pt idx="95762">
                  <c:v>1076891381</c:v>
                </c:pt>
                <c:pt idx="95763">
                  <c:v>1076902627</c:v>
                </c:pt>
                <c:pt idx="95764">
                  <c:v>1076913872</c:v>
                </c:pt>
                <c:pt idx="95765">
                  <c:v>1076925118</c:v>
                </c:pt>
                <c:pt idx="95766">
                  <c:v>1076936363</c:v>
                </c:pt>
                <c:pt idx="95767">
                  <c:v>1076947609</c:v>
                </c:pt>
                <c:pt idx="95768">
                  <c:v>1076958854</c:v>
                </c:pt>
                <c:pt idx="95769">
                  <c:v>1076970100</c:v>
                </c:pt>
                <c:pt idx="95770">
                  <c:v>1076981345</c:v>
                </c:pt>
                <c:pt idx="95771">
                  <c:v>1076992591</c:v>
                </c:pt>
                <c:pt idx="95772">
                  <c:v>1077003836</c:v>
                </c:pt>
                <c:pt idx="95773">
                  <c:v>1077015082</c:v>
                </c:pt>
                <c:pt idx="95774">
                  <c:v>1077026327</c:v>
                </c:pt>
                <c:pt idx="95775">
                  <c:v>1077037573</c:v>
                </c:pt>
                <c:pt idx="95776">
                  <c:v>1077048818</c:v>
                </c:pt>
                <c:pt idx="95777">
                  <c:v>1077060064</c:v>
                </c:pt>
                <c:pt idx="95778">
                  <c:v>1077071309</c:v>
                </c:pt>
                <c:pt idx="95779">
                  <c:v>1077082555</c:v>
                </c:pt>
                <c:pt idx="95780">
                  <c:v>1077093800</c:v>
                </c:pt>
                <c:pt idx="95781">
                  <c:v>1077105046</c:v>
                </c:pt>
                <c:pt idx="95782">
                  <c:v>1077116291</c:v>
                </c:pt>
                <c:pt idx="95783">
                  <c:v>1077127537</c:v>
                </c:pt>
                <c:pt idx="95784">
                  <c:v>1077138782</c:v>
                </c:pt>
                <c:pt idx="95785">
                  <c:v>1077150028</c:v>
                </c:pt>
                <c:pt idx="95786">
                  <c:v>1077161273</c:v>
                </c:pt>
                <c:pt idx="95787">
                  <c:v>1077172519</c:v>
                </c:pt>
                <c:pt idx="95788">
                  <c:v>1077183764</c:v>
                </c:pt>
                <c:pt idx="95789">
                  <c:v>1077195010</c:v>
                </c:pt>
                <c:pt idx="95790">
                  <c:v>1077206255</c:v>
                </c:pt>
                <c:pt idx="95791">
                  <c:v>1077217501</c:v>
                </c:pt>
                <c:pt idx="95792">
                  <c:v>1077228746</c:v>
                </c:pt>
                <c:pt idx="95793">
                  <c:v>1077239992</c:v>
                </c:pt>
                <c:pt idx="95794">
                  <c:v>1077251237</c:v>
                </c:pt>
                <c:pt idx="95795">
                  <c:v>1077262483</c:v>
                </c:pt>
                <c:pt idx="95796">
                  <c:v>1077273728</c:v>
                </c:pt>
                <c:pt idx="95797">
                  <c:v>1077284974</c:v>
                </c:pt>
                <c:pt idx="95798">
                  <c:v>1077296219</c:v>
                </c:pt>
                <c:pt idx="95799">
                  <c:v>1077307465</c:v>
                </c:pt>
                <c:pt idx="95800">
                  <c:v>1077318710</c:v>
                </c:pt>
                <c:pt idx="95801">
                  <c:v>1077329956</c:v>
                </c:pt>
                <c:pt idx="95802">
                  <c:v>1077341201</c:v>
                </c:pt>
                <c:pt idx="95803">
                  <c:v>1077352447</c:v>
                </c:pt>
                <c:pt idx="95804">
                  <c:v>1077363692</c:v>
                </c:pt>
                <c:pt idx="95805">
                  <c:v>1077374938</c:v>
                </c:pt>
                <c:pt idx="95806">
                  <c:v>1077386183</c:v>
                </c:pt>
                <c:pt idx="95807">
                  <c:v>1077397429</c:v>
                </c:pt>
                <c:pt idx="95808">
                  <c:v>1077408674</c:v>
                </c:pt>
                <c:pt idx="95809">
                  <c:v>1077419920</c:v>
                </c:pt>
                <c:pt idx="95810">
                  <c:v>1077431165</c:v>
                </c:pt>
                <c:pt idx="95811">
                  <c:v>1077442411</c:v>
                </c:pt>
                <c:pt idx="95812">
                  <c:v>1077453656</c:v>
                </c:pt>
                <c:pt idx="95813">
                  <c:v>1077464902</c:v>
                </c:pt>
                <c:pt idx="95814">
                  <c:v>1077476147</c:v>
                </c:pt>
                <c:pt idx="95815">
                  <c:v>1077487393</c:v>
                </c:pt>
                <c:pt idx="95816">
                  <c:v>1077498638</c:v>
                </c:pt>
                <c:pt idx="95817">
                  <c:v>1077509884</c:v>
                </c:pt>
                <c:pt idx="95818">
                  <c:v>1077521129</c:v>
                </c:pt>
                <c:pt idx="95819">
                  <c:v>1077532375</c:v>
                </c:pt>
                <c:pt idx="95820">
                  <c:v>1077543620</c:v>
                </c:pt>
                <c:pt idx="95821">
                  <c:v>1077554866</c:v>
                </c:pt>
                <c:pt idx="95822">
                  <c:v>1077566111</c:v>
                </c:pt>
                <c:pt idx="95823">
                  <c:v>1077577357</c:v>
                </c:pt>
                <c:pt idx="95824">
                  <c:v>1077588602</c:v>
                </c:pt>
                <c:pt idx="95825">
                  <c:v>1077599848</c:v>
                </c:pt>
                <c:pt idx="95826">
                  <c:v>1077611093</c:v>
                </c:pt>
                <c:pt idx="95827">
                  <c:v>1077622339</c:v>
                </c:pt>
                <c:pt idx="95828">
                  <c:v>1077633584</c:v>
                </c:pt>
                <c:pt idx="95829">
                  <c:v>1077644830</c:v>
                </c:pt>
                <c:pt idx="95830">
                  <c:v>1077656075</c:v>
                </c:pt>
                <c:pt idx="95831">
                  <c:v>1077667321</c:v>
                </c:pt>
                <c:pt idx="95832">
                  <c:v>1077678566</c:v>
                </c:pt>
                <c:pt idx="95833">
                  <c:v>1077689812</c:v>
                </c:pt>
                <c:pt idx="95834">
                  <c:v>1077701057</c:v>
                </c:pt>
                <c:pt idx="95835">
                  <c:v>1077712303</c:v>
                </c:pt>
                <c:pt idx="95836">
                  <c:v>1077723548</c:v>
                </c:pt>
                <c:pt idx="95837">
                  <c:v>1077734794</c:v>
                </c:pt>
                <c:pt idx="95838">
                  <c:v>1077746039</c:v>
                </c:pt>
                <c:pt idx="95839">
                  <c:v>1077757285</c:v>
                </c:pt>
                <c:pt idx="95840">
                  <c:v>1077768530</c:v>
                </c:pt>
                <c:pt idx="95841">
                  <c:v>1077779776</c:v>
                </c:pt>
                <c:pt idx="95842">
                  <c:v>1077791021</c:v>
                </c:pt>
                <c:pt idx="95843">
                  <c:v>1077802267</c:v>
                </c:pt>
                <c:pt idx="95844">
                  <c:v>1077813512</c:v>
                </c:pt>
                <c:pt idx="95845">
                  <c:v>1077824758</c:v>
                </c:pt>
                <c:pt idx="95846">
                  <c:v>1077836003</c:v>
                </c:pt>
                <c:pt idx="95847">
                  <c:v>1077847249</c:v>
                </c:pt>
                <c:pt idx="95848">
                  <c:v>1077858494</c:v>
                </c:pt>
                <c:pt idx="95849">
                  <c:v>1077869740</c:v>
                </c:pt>
                <c:pt idx="95850">
                  <c:v>1077880985</c:v>
                </c:pt>
                <c:pt idx="95851">
                  <c:v>1077892231</c:v>
                </c:pt>
                <c:pt idx="95852">
                  <c:v>1077903476</c:v>
                </c:pt>
                <c:pt idx="95853">
                  <c:v>1077914722</c:v>
                </c:pt>
                <c:pt idx="95854">
                  <c:v>1077925967</c:v>
                </c:pt>
                <c:pt idx="95855">
                  <c:v>1077937213</c:v>
                </c:pt>
                <c:pt idx="95856">
                  <c:v>1077948458</c:v>
                </c:pt>
                <c:pt idx="95857">
                  <c:v>1077959704</c:v>
                </c:pt>
                <c:pt idx="95858">
                  <c:v>1077970949</c:v>
                </c:pt>
                <c:pt idx="95859">
                  <c:v>1077982195</c:v>
                </c:pt>
                <c:pt idx="95860">
                  <c:v>1077993440</c:v>
                </c:pt>
                <c:pt idx="95861">
                  <c:v>1078004686</c:v>
                </c:pt>
                <c:pt idx="95862">
                  <c:v>1078015931</c:v>
                </c:pt>
                <c:pt idx="95863">
                  <c:v>1078027177</c:v>
                </c:pt>
                <c:pt idx="95864">
                  <c:v>1078038422</c:v>
                </c:pt>
                <c:pt idx="95865">
                  <c:v>1078049668</c:v>
                </c:pt>
                <c:pt idx="95866">
                  <c:v>1078060913</c:v>
                </c:pt>
                <c:pt idx="95867">
                  <c:v>1078072159</c:v>
                </c:pt>
                <c:pt idx="95868">
                  <c:v>1078083404</c:v>
                </c:pt>
                <c:pt idx="95869">
                  <c:v>1078094649</c:v>
                </c:pt>
                <c:pt idx="95870">
                  <c:v>1078105895</c:v>
                </c:pt>
                <c:pt idx="95871">
                  <c:v>1078117140</c:v>
                </c:pt>
                <c:pt idx="95872">
                  <c:v>1078128386</c:v>
                </c:pt>
                <c:pt idx="95873">
                  <c:v>1078139631</c:v>
                </c:pt>
                <c:pt idx="95874">
                  <c:v>1078150877</c:v>
                </c:pt>
                <c:pt idx="95875">
                  <c:v>1078162122</c:v>
                </c:pt>
                <c:pt idx="95876">
                  <c:v>1078173368</c:v>
                </c:pt>
                <c:pt idx="95877">
                  <c:v>1078184613</c:v>
                </c:pt>
                <c:pt idx="95878">
                  <c:v>1078195859</c:v>
                </c:pt>
                <c:pt idx="95879">
                  <c:v>1078207104</c:v>
                </c:pt>
                <c:pt idx="95880">
                  <c:v>1078218350</c:v>
                </c:pt>
                <c:pt idx="95881">
                  <c:v>1078229595</c:v>
                </c:pt>
                <c:pt idx="95882">
                  <c:v>1078240841</c:v>
                </c:pt>
                <c:pt idx="95883">
                  <c:v>1078252086</c:v>
                </c:pt>
                <c:pt idx="95884">
                  <c:v>1078263332</c:v>
                </c:pt>
                <c:pt idx="95885">
                  <c:v>1078274577</c:v>
                </c:pt>
                <c:pt idx="95886">
                  <c:v>1078285823</c:v>
                </c:pt>
                <c:pt idx="95887">
                  <c:v>1078297068</c:v>
                </c:pt>
                <c:pt idx="95888">
                  <c:v>1078308314</c:v>
                </c:pt>
                <c:pt idx="95889">
                  <c:v>1078319559</c:v>
                </c:pt>
                <c:pt idx="95890">
                  <c:v>1078330805</c:v>
                </c:pt>
                <c:pt idx="95891">
                  <c:v>1078342050</c:v>
                </c:pt>
                <c:pt idx="95892">
                  <c:v>1078353296</c:v>
                </c:pt>
                <c:pt idx="95893">
                  <c:v>1078364541</c:v>
                </c:pt>
                <c:pt idx="95894">
                  <c:v>1078375787</c:v>
                </c:pt>
                <c:pt idx="95895">
                  <c:v>1078387032</c:v>
                </c:pt>
                <c:pt idx="95896">
                  <c:v>1078398278</c:v>
                </c:pt>
                <c:pt idx="95897">
                  <c:v>1078409523</c:v>
                </c:pt>
                <c:pt idx="95898">
                  <c:v>1078420769</c:v>
                </c:pt>
                <c:pt idx="95899">
                  <c:v>1078432014</c:v>
                </c:pt>
                <c:pt idx="95900">
                  <c:v>1078443260</c:v>
                </c:pt>
                <c:pt idx="95901">
                  <c:v>1078454505</c:v>
                </c:pt>
                <c:pt idx="95902">
                  <c:v>1078465751</c:v>
                </c:pt>
                <c:pt idx="95903">
                  <c:v>1078476996</c:v>
                </c:pt>
                <c:pt idx="95904">
                  <c:v>1078488242</c:v>
                </c:pt>
                <c:pt idx="95905">
                  <c:v>1078499487</c:v>
                </c:pt>
                <c:pt idx="95906">
                  <c:v>1078510733</c:v>
                </c:pt>
                <c:pt idx="95907">
                  <c:v>1078521978</c:v>
                </c:pt>
                <c:pt idx="95908">
                  <c:v>1078533224</c:v>
                </c:pt>
                <c:pt idx="95909">
                  <c:v>1078544469</c:v>
                </c:pt>
                <c:pt idx="95910">
                  <c:v>1078555715</c:v>
                </c:pt>
                <c:pt idx="95911">
                  <c:v>1078566960</c:v>
                </c:pt>
                <c:pt idx="95912">
                  <c:v>1078578206</c:v>
                </c:pt>
                <c:pt idx="95913">
                  <c:v>1078589451</c:v>
                </c:pt>
                <c:pt idx="95914">
                  <c:v>1078600697</c:v>
                </c:pt>
                <c:pt idx="95915">
                  <c:v>1078611942</c:v>
                </c:pt>
                <c:pt idx="95916">
                  <c:v>1078623188</c:v>
                </c:pt>
                <c:pt idx="95917">
                  <c:v>1078634433</c:v>
                </c:pt>
                <c:pt idx="95918">
                  <c:v>1078645679</c:v>
                </c:pt>
                <c:pt idx="95919">
                  <c:v>1078656924</c:v>
                </c:pt>
                <c:pt idx="95920">
                  <c:v>1078668170</c:v>
                </c:pt>
                <c:pt idx="95921">
                  <c:v>1078679415</c:v>
                </c:pt>
                <c:pt idx="95922">
                  <c:v>1078690661</c:v>
                </c:pt>
                <c:pt idx="95923">
                  <c:v>1078701906</c:v>
                </c:pt>
                <c:pt idx="95924">
                  <c:v>1078713152</c:v>
                </c:pt>
                <c:pt idx="95925">
                  <c:v>1078724397</c:v>
                </c:pt>
                <c:pt idx="95926">
                  <c:v>1078735643</c:v>
                </c:pt>
                <c:pt idx="95927">
                  <c:v>1078746888</c:v>
                </c:pt>
                <c:pt idx="95928">
                  <c:v>1078758134</c:v>
                </c:pt>
                <c:pt idx="95929">
                  <c:v>1078769379</c:v>
                </c:pt>
                <c:pt idx="95930">
                  <c:v>1078780625</c:v>
                </c:pt>
                <c:pt idx="95931">
                  <c:v>1078791870</c:v>
                </c:pt>
                <c:pt idx="95932">
                  <c:v>1078803116</c:v>
                </c:pt>
                <c:pt idx="95933">
                  <c:v>1078814361</c:v>
                </c:pt>
                <c:pt idx="95934">
                  <c:v>1078825607</c:v>
                </c:pt>
                <c:pt idx="95935">
                  <c:v>1078836852</c:v>
                </c:pt>
                <c:pt idx="95936">
                  <c:v>1078848098</c:v>
                </c:pt>
                <c:pt idx="95937">
                  <c:v>1078859343</c:v>
                </c:pt>
                <c:pt idx="95938">
                  <c:v>1078870589</c:v>
                </c:pt>
                <c:pt idx="95939">
                  <c:v>1078881834</c:v>
                </c:pt>
                <c:pt idx="95940">
                  <c:v>1078893080</c:v>
                </c:pt>
                <c:pt idx="95941">
                  <c:v>1078904325</c:v>
                </c:pt>
                <c:pt idx="95942">
                  <c:v>1078915571</c:v>
                </c:pt>
                <c:pt idx="95943">
                  <c:v>1078926816</c:v>
                </c:pt>
                <c:pt idx="95944">
                  <c:v>1078938062</c:v>
                </c:pt>
                <c:pt idx="95945">
                  <c:v>1078949307</c:v>
                </c:pt>
                <c:pt idx="95946">
                  <c:v>1078960553</c:v>
                </c:pt>
                <c:pt idx="95947">
                  <c:v>1078971798</c:v>
                </c:pt>
                <c:pt idx="95948">
                  <c:v>1078983044</c:v>
                </c:pt>
                <c:pt idx="95949">
                  <c:v>1078994289</c:v>
                </c:pt>
                <c:pt idx="95950">
                  <c:v>1079005535</c:v>
                </c:pt>
                <c:pt idx="95951">
                  <c:v>1079016780</c:v>
                </c:pt>
                <c:pt idx="95952">
                  <c:v>1079028026</c:v>
                </c:pt>
                <c:pt idx="95953">
                  <c:v>1079039271</c:v>
                </c:pt>
                <c:pt idx="95954">
                  <c:v>1079050517</c:v>
                </c:pt>
                <c:pt idx="95955">
                  <c:v>1079061762</c:v>
                </c:pt>
                <c:pt idx="95956">
                  <c:v>1079073008</c:v>
                </c:pt>
                <c:pt idx="95957">
                  <c:v>1079084253</c:v>
                </c:pt>
                <c:pt idx="95958">
                  <c:v>1079095499</c:v>
                </c:pt>
                <c:pt idx="95959">
                  <c:v>1079106744</c:v>
                </c:pt>
                <c:pt idx="95960">
                  <c:v>1079117990</c:v>
                </c:pt>
                <c:pt idx="95961">
                  <c:v>1079129235</c:v>
                </c:pt>
                <c:pt idx="95962">
                  <c:v>1079140481</c:v>
                </c:pt>
                <c:pt idx="95963">
                  <c:v>1079151726</c:v>
                </c:pt>
                <c:pt idx="95964">
                  <c:v>1079162972</c:v>
                </c:pt>
                <c:pt idx="95965">
                  <c:v>1079174217</c:v>
                </c:pt>
                <c:pt idx="95966">
                  <c:v>1079185463</c:v>
                </c:pt>
                <c:pt idx="95967">
                  <c:v>1079196708</c:v>
                </c:pt>
                <c:pt idx="95968">
                  <c:v>1079207954</c:v>
                </c:pt>
                <c:pt idx="95969">
                  <c:v>1079219199</c:v>
                </c:pt>
                <c:pt idx="95970">
                  <c:v>1079230445</c:v>
                </c:pt>
                <c:pt idx="95971">
                  <c:v>1079241690</c:v>
                </c:pt>
                <c:pt idx="95972">
                  <c:v>1079252936</c:v>
                </c:pt>
                <c:pt idx="95973">
                  <c:v>1079264181</c:v>
                </c:pt>
                <c:pt idx="95974">
                  <c:v>1079275427</c:v>
                </c:pt>
                <c:pt idx="95975">
                  <c:v>1079286672</c:v>
                </c:pt>
                <c:pt idx="95976">
                  <c:v>1079297918</c:v>
                </c:pt>
                <c:pt idx="95977">
                  <c:v>1079309163</c:v>
                </c:pt>
                <c:pt idx="95978">
                  <c:v>1079320409</c:v>
                </c:pt>
                <c:pt idx="95979">
                  <c:v>1079331654</c:v>
                </c:pt>
                <c:pt idx="95980">
                  <c:v>1079342900</c:v>
                </c:pt>
                <c:pt idx="95981">
                  <c:v>1079354145</c:v>
                </c:pt>
                <c:pt idx="95982">
                  <c:v>1079365391</c:v>
                </c:pt>
                <c:pt idx="95983">
                  <c:v>1079376636</c:v>
                </c:pt>
                <c:pt idx="95984">
                  <c:v>1079387882</c:v>
                </c:pt>
                <c:pt idx="95985">
                  <c:v>1079399127</c:v>
                </c:pt>
                <c:pt idx="95986">
                  <c:v>1079410373</c:v>
                </c:pt>
                <c:pt idx="95987">
                  <c:v>1079421618</c:v>
                </c:pt>
                <c:pt idx="95988">
                  <c:v>1079432864</c:v>
                </c:pt>
                <c:pt idx="95989">
                  <c:v>1079444109</c:v>
                </c:pt>
                <c:pt idx="95990">
                  <c:v>1079455355</c:v>
                </c:pt>
                <c:pt idx="95991">
                  <c:v>1079466600</c:v>
                </c:pt>
                <c:pt idx="95992">
                  <c:v>1079477846</c:v>
                </c:pt>
                <c:pt idx="95993">
                  <c:v>1079489091</c:v>
                </c:pt>
                <c:pt idx="95994">
                  <c:v>1079500337</c:v>
                </c:pt>
                <c:pt idx="95995">
                  <c:v>1079511582</c:v>
                </c:pt>
                <c:pt idx="95996">
                  <c:v>1079522828</c:v>
                </c:pt>
                <c:pt idx="95997">
                  <c:v>1079534073</c:v>
                </c:pt>
                <c:pt idx="95998">
                  <c:v>1079545319</c:v>
                </c:pt>
                <c:pt idx="95999">
                  <c:v>1079556564</c:v>
                </c:pt>
                <c:pt idx="96000">
                  <c:v>1079567810</c:v>
                </c:pt>
                <c:pt idx="96001">
                  <c:v>1079579055</c:v>
                </c:pt>
                <c:pt idx="96002">
                  <c:v>1079590301</c:v>
                </c:pt>
                <c:pt idx="96003">
                  <c:v>1079601546</c:v>
                </c:pt>
                <c:pt idx="96004">
                  <c:v>1079612792</c:v>
                </c:pt>
                <c:pt idx="96005">
                  <c:v>1079624037</c:v>
                </c:pt>
                <c:pt idx="96006">
                  <c:v>1079635283</c:v>
                </c:pt>
                <c:pt idx="96007">
                  <c:v>1079646528</c:v>
                </c:pt>
                <c:pt idx="96008">
                  <c:v>1079657774</c:v>
                </c:pt>
                <c:pt idx="96009">
                  <c:v>1079669019</c:v>
                </c:pt>
                <c:pt idx="96010">
                  <c:v>1079680265</c:v>
                </c:pt>
                <c:pt idx="96011">
                  <c:v>1079691510</c:v>
                </c:pt>
                <c:pt idx="96012">
                  <c:v>1079702756</c:v>
                </c:pt>
                <c:pt idx="96013">
                  <c:v>1079714001</c:v>
                </c:pt>
                <c:pt idx="96014">
                  <c:v>1079725247</c:v>
                </c:pt>
                <c:pt idx="96015">
                  <c:v>1079736492</c:v>
                </c:pt>
                <c:pt idx="96016">
                  <c:v>1079747738</c:v>
                </c:pt>
                <c:pt idx="96017">
                  <c:v>1079758983</c:v>
                </c:pt>
                <c:pt idx="96018">
                  <c:v>1079770229</c:v>
                </c:pt>
                <c:pt idx="96019">
                  <c:v>1079781474</c:v>
                </c:pt>
                <c:pt idx="96020">
                  <c:v>1079792720</c:v>
                </c:pt>
                <c:pt idx="96021">
                  <c:v>1079803965</c:v>
                </c:pt>
                <c:pt idx="96022">
                  <c:v>1079815211</c:v>
                </c:pt>
                <c:pt idx="96023">
                  <c:v>1079826456</c:v>
                </c:pt>
                <c:pt idx="96024">
                  <c:v>1079837702</c:v>
                </c:pt>
                <c:pt idx="96025">
                  <c:v>1079848947</c:v>
                </c:pt>
                <c:pt idx="96026">
                  <c:v>1079860193</c:v>
                </c:pt>
                <c:pt idx="96027">
                  <c:v>1079871438</c:v>
                </c:pt>
                <c:pt idx="96028">
                  <c:v>1079882684</c:v>
                </c:pt>
                <c:pt idx="96029">
                  <c:v>1079893929</c:v>
                </c:pt>
                <c:pt idx="96030">
                  <c:v>1079905175</c:v>
                </c:pt>
                <c:pt idx="96031">
                  <c:v>1079916420</c:v>
                </c:pt>
                <c:pt idx="96032">
                  <c:v>1079927666</c:v>
                </c:pt>
                <c:pt idx="96033">
                  <c:v>1079938911</c:v>
                </c:pt>
                <c:pt idx="96034">
                  <c:v>1079950157</c:v>
                </c:pt>
                <c:pt idx="96035">
                  <c:v>1079961402</c:v>
                </c:pt>
                <c:pt idx="96036">
                  <c:v>1079972648</c:v>
                </c:pt>
                <c:pt idx="96037">
                  <c:v>1079983893</c:v>
                </c:pt>
                <c:pt idx="96038">
                  <c:v>1079995139</c:v>
                </c:pt>
                <c:pt idx="96039">
                  <c:v>1080006384</c:v>
                </c:pt>
                <c:pt idx="96040">
                  <c:v>1080017630</c:v>
                </c:pt>
                <c:pt idx="96041">
                  <c:v>1080028875</c:v>
                </c:pt>
                <c:pt idx="96042">
                  <c:v>1080040121</c:v>
                </c:pt>
                <c:pt idx="96043">
                  <c:v>1080051366</c:v>
                </c:pt>
                <c:pt idx="96044">
                  <c:v>1080062612</c:v>
                </c:pt>
                <c:pt idx="96045">
                  <c:v>1080073857</c:v>
                </c:pt>
                <c:pt idx="96046">
                  <c:v>1080085103</c:v>
                </c:pt>
                <c:pt idx="96047">
                  <c:v>1080096348</c:v>
                </c:pt>
                <c:pt idx="96048">
                  <c:v>1080107594</c:v>
                </c:pt>
                <c:pt idx="96049">
                  <c:v>1080118839</c:v>
                </c:pt>
                <c:pt idx="96050">
                  <c:v>1080130085</c:v>
                </c:pt>
                <c:pt idx="96051">
                  <c:v>1080141330</c:v>
                </c:pt>
                <c:pt idx="96052">
                  <c:v>1080152576</c:v>
                </c:pt>
                <c:pt idx="96053">
                  <c:v>1080163821</c:v>
                </c:pt>
                <c:pt idx="96054">
                  <c:v>1080175067</c:v>
                </c:pt>
                <c:pt idx="96055">
                  <c:v>1080186312</c:v>
                </c:pt>
                <c:pt idx="96056">
                  <c:v>1080197558</c:v>
                </c:pt>
                <c:pt idx="96057">
                  <c:v>1080208803</c:v>
                </c:pt>
                <c:pt idx="96058">
                  <c:v>1080220049</c:v>
                </c:pt>
                <c:pt idx="96059">
                  <c:v>1080231294</c:v>
                </c:pt>
                <c:pt idx="96060">
                  <c:v>1080242540</c:v>
                </c:pt>
                <c:pt idx="96061">
                  <c:v>1080253785</c:v>
                </c:pt>
                <c:pt idx="96062">
                  <c:v>1080265031</c:v>
                </c:pt>
                <c:pt idx="96063">
                  <c:v>1080276276</c:v>
                </c:pt>
                <c:pt idx="96064">
                  <c:v>1080287522</c:v>
                </c:pt>
                <c:pt idx="96065">
                  <c:v>1080298767</c:v>
                </c:pt>
                <c:pt idx="96066">
                  <c:v>1080310013</c:v>
                </c:pt>
                <c:pt idx="96067">
                  <c:v>1080321258</c:v>
                </c:pt>
                <c:pt idx="96068">
                  <c:v>1080332504</c:v>
                </c:pt>
                <c:pt idx="96069">
                  <c:v>1080343749</c:v>
                </c:pt>
                <c:pt idx="96070">
                  <c:v>1080354995</c:v>
                </c:pt>
                <c:pt idx="96071">
                  <c:v>1080366240</c:v>
                </c:pt>
                <c:pt idx="96072">
                  <c:v>1080377486</c:v>
                </c:pt>
                <c:pt idx="96073">
                  <c:v>1080388731</c:v>
                </c:pt>
                <c:pt idx="96074">
                  <c:v>1080399977</c:v>
                </c:pt>
                <c:pt idx="96075">
                  <c:v>1080411222</c:v>
                </c:pt>
                <c:pt idx="96076">
                  <c:v>1080422468</c:v>
                </c:pt>
                <c:pt idx="96077">
                  <c:v>1080433713</c:v>
                </c:pt>
                <c:pt idx="96078">
                  <c:v>1080444959</c:v>
                </c:pt>
                <c:pt idx="96079">
                  <c:v>1080456204</c:v>
                </c:pt>
                <c:pt idx="96080">
                  <c:v>1080467450</c:v>
                </c:pt>
                <c:pt idx="96081">
                  <c:v>1080478695</c:v>
                </c:pt>
                <c:pt idx="96082">
                  <c:v>1080489941</c:v>
                </c:pt>
                <c:pt idx="96083">
                  <c:v>1080501186</c:v>
                </c:pt>
                <c:pt idx="96084">
                  <c:v>1080512432</c:v>
                </c:pt>
                <c:pt idx="96085">
                  <c:v>1080523677</c:v>
                </c:pt>
                <c:pt idx="96086">
                  <c:v>1080534923</c:v>
                </c:pt>
                <c:pt idx="96087">
                  <c:v>1080546168</c:v>
                </c:pt>
                <c:pt idx="96088">
                  <c:v>1080557414</c:v>
                </c:pt>
                <c:pt idx="96089">
                  <c:v>1080568659</c:v>
                </c:pt>
                <c:pt idx="96090">
                  <c:v>1080579905</c:v>
                </c:pt>
                <c:pt idx="96091">
                  <c:v>1080591150</c:v>
                </c:pt>
                <c:pt idx="96092">
                  <c:v>1080602396</c:v>
                </c:pt>
                <c:pt idx="96093">
                  <c:v>1080613641</c:v>
                </c:pt>
                <c:pt idx="96094">
                  <c:v>1080624887</c:v>
                </c:pt>
                <c:pt idx="96095">
                  <c:v>1080636132</c:v>
                </c:pt>
                <c:pt idx="96096">
                  <c:v>1080647378</c:v>
                </c:pt>
                <c:pt idx="96097">
                  <c:v>1080658623</c:v>
                </c:pt>
                <c:pt idx="96098">
                  <c:v>1080669869</c:v>
                </c:pt>
                <c:pt idx="96099">
                  <c:v>1080681114</c:v>
                </c:pt>
                <c:pt idx="96100">
                  <c:v>1080692360</c:v>
                </c:pt>
                <c:pt idx="96101">
                  <c:v>1080703605</c:v>
                </c:pt>
                <c:pt idx="96102">
                  <c:v>1080714851</c:v>
                </c:pt>
                <c:pt idx="96103">
                  <c:v>1080726096</c:v>
                </c:pt>
                <c:pt idx="96104">
                  <c:v>1080737342</c:v>
                </c:pt>
                <c:pt idx="96105">
                  <c:v>1080748587</c:v>
                </c:pt>
                <c:pt idx="96106">
                  <c:v>1080759833</c:v>
                </c:pt>
                <c:pt idx="96107">
                  <c:v>1080771078</c:v>
                </c:pt>
                <c:pt idx="96108">
                  <c:v>1080782324</c:v>
                </c:pt>
                <c:pt idx="96109">
                  <c:v>1080793569</c:v>
                </c:pt>
                <c:pt idx="96110">
                  <c:v>1080804815</c:v>
                </c:pt>
                <c:pt idx="96111">
                  <c:v>1080816060</c:v>
                </c:pt>
                <c:pt idx="96112">
                  <c:v>1080827306</c:v>
                </c:pt>
                <c:pt idx="96113">
                  <c:v>1080838551</c:v>
                </c:pt>
                <c:pt idx="96114">
                  <c:v>1080849797</c:v>
                </c:pt>
                <c:pt idx="96115">
                  <c:v>1080861042</c:v>
                </c:pt>
                <c:pt idx="96116">
                  <c:v>1080872288</c:v>
                </c:pt>
                <c:pt idx="96117">
                  <c:v>1080883533</c:v>
                </c:pt>
                <c:pt idx="96118">
                  <c:v>1080894779</c:v>
                </c:pt>
                <c:pt idx="96119">
                  <c:v>1080906024</c:v>
                </c:pt>
                <c:pt idx="96120">
                  <c:v>1080917270</c:v>
                </c:pt>
                <c:pt idx="96121">
                  <c:v>1080928515</c:v>
                </c:pt>
                <c:pt idx="96122">
                  <c:v>1080939760</c:v>
                </c:pt>
                <c:pt idx="96123">
                  <c:v>1080951006</c:v>
                </c:pt>
                <c:pt idx="96124">
                  <c:v>1080962251</c:v>
                </c:pt>
                <c:pt idx="96125">
                  <c:v>1080973497</c:v>
                </c:pt>
                <c:pt idx="96126">
                  <c:v>1080984742</c:v>
                </c:pt>
                <c:pt idx="96127">
                  <c:v>1080995988</c:v>
                </c:pt>
                <c:pt idx="96128">
                  <c:v>1081007233</c:v>
                </c:pt>
                <c:pt idx="96129">
                  <c:v>1081018479</c:v>
                </c:pt>
                <c:pt idx="96130">
                  <c:v>1081029724</c:v>
                </c:pt>
                <c:pt idx="96131">
                  <c:v>1081040970</c:v>
                </c:pt>
                <c:pt idx="96132">
                  <c:v>1081052215</c:v>
                </c:pt>
                <c:pt idx="96133">
                  <c:v>1081063461</c:v>
                </c:pt>
                <c:pt idx="96134">
                  <c:v>1081074706</c:v>
                </c:pt>
                <c:pt idx="96135">
                  <c:v>1081085952</c:v>
                </c:pt>
                <c:pt idx="96136">
                  <c:v>1081097197</c:v>
                </c:pt>
                <c:pt idx="96137">
                  <c:v>1081108443</c:v>
                </c:pt>
                <c:pt idx="96138">
                  <c:v>1081119688</c:v>
                </c:pt>
                <c:pt idx="96139">
                  <c:v>1081130934</c:v>
                </c:pt>
                <c:pt idx="96140">
                  <c:v>1081142179</c:v>
                </c:pt>
                <c:pt idx="96141">
                  <c:v>1081153425</c:v>
                </c:pt>
                <c:pt idx="96142">
                  <c:v>1081164670</c:v>
                </c:pt>
                <c:pt idx="96143">
                  <c:v>1081175916</c:v>
                </c:pt>
                <c:pt idx="96144">
                  <c:v>1081187161</c:v>
                </c:pt>
                <c:pt idx="96145">
                  <c:v>1081198407</c:v>
                </c:pt>
                <c:pt idx="96146">
                  <c:v>1081209652</c:v>
                </c:pt>
                <c:pt idx="96147">
                  <c:v>1081220898</c:v>
                </c:pt>
                <c:pt idx="96148">
                  <c:v>1081232143</c:v>
                </c:pt>
                <c:pt idx="96149">
                  <c:v>1081243389</c:v>
                </c:pt>
                <c:pt idx="96150">
                  <c:v>1081254634</c:v>
                </c:pt>
                <c:pt idx="96151">
                  <c:v>1081265880</c:v>
                </c:pt>
                <c:pt idx="96152">
                  <c:v>1081277125</c:v>
                </c:pt>
                <c:pt idx="96153">
                  <c:v>1081288371</c:v>
                </c:pt>
                <c:pt idx="96154">
                  <c:v>1081299616</c:v>
                </c:pt>
                <c:pt idx="96155">
                  <c:v>1081310862</c:v>
                </c:pt>
                <c:pt idx="96156">
                  <c:v>1081322107</c:v>
                </c:pt>
                <c:pt idx="96157">
                  <c:v>1081333353</c:v>
                </c:pt>
                <c:pt idx="96158">
                  <c:v>1081344598</c:v>
                </c:pt>
                <c:pt idx="96159">
                  <c:v>1081355844</c:v>
                </c:pt>
                <c:pt idx="96160">
                  <c:v>1081367089</c:v>
                </c:pt>
                <c:pt idx="96161">
                  <c:v>1081378335</c:v>
                </c:pt>
                <c:pt idx="96162">
                  <c:v>1081389580</c:v>
                </c:pt>
                <c:pt idx="96163">
                  <c:v>1081400826</c:v>
                </c:pt>
                <c:pt idx="96164">
                  <c:v>1081412071</c:v>
                </c:pt>
                <c:pt idx="96165">
                  <c:v>1081423317</c:v>
                </c:pt>
                <c:pt idx="96166">
                  <c:v>1081434562</c:v>
                </c:pt>
                <c:pt idx="96167">
                  <c:v>1081445808</c:v>
                </c:pt>
                <c:pt idx="96168">
                  <c:v>1081457053</c:v>
                </c:pt>
                <c:pt idx="96169">
                  <c:v>1081468299</c:v>
                </c:pt>
                <c:pt idx="96170">
                  <c:v>1081479544</c:v>
                </c:pt>
                <c:pt idx="96171">
                  <c:v>1081490790</c:v>
                </c:pt>
                <c:pt idx="96172">
                  <c:v>1081502035</c:v>
                </c:pt>
                <c:pt idx="96173">
                  <c:v>1081513281</c:v>
                </c:pt>
                <c:pt idx="96174">
                  <c:v>1081524526</c:v>
                </c:pt>
                <c:pt idx="96175">
                  <c:v>1081535772</c:v>
                </c:pt>
                <c:pt idx="96176">
                  <c:v>1081547017</c:v>
                </c:pt>
                <c:pt idx="96177">
                  <c:v>1081558263</c:v>
                </c:pt>
                <c:pt idx="96178">
                  <c:v>1081569508</c:v>
                </c:pt>
                <c:pt idx="96179">
                  <c:v>1081580754</c:v>
                </c:pt>
                <c:pt idx="96180">
                  <c:v>1081591999</c:v>
                </c:pt>
                <c:pt idx="96181">
                  <c:v>1081603245</c:v>
                </c:pt>
                <c:pt idx="96182">
                  <c:v>1081614490</c:v>
                </c:pt>
                <c:pt idx="96183">
                  <c:v>1081625736</c:v>
                </c:pt>
                <c:pt idx="96184">
                  <c:v>1081636981</c:v>
                </c:pt>
                <c:pt idx="96185">
                  <c:v>1081648227</c:v>
                </c:pt>
                <c:pt idx="96186">
                  <c:v>1081659472</c:v>
                </c:pt>
                <c:pt idx="96187">
                  <c:v>1081670718</c:v>
                </c:pt>
                <c:pt idx="96188">
                  <c:v>1081681963</c:v>
                </c:pt>
                <c:pt idx="96189">
                  <c:v>1081693209</c:v>
                </c:pt>
                <c:pt idx="96190">
                  <c:v>1081704454</c:v>
                </c:pt>
                <c:pt idx="96191">
                  <c:v>1081715700</c:v>
                </c:pt>
                <c:pt idx="96192">
                  <c:v>1081726945</c:v>
                </c:pt>
                <c:pt idx="96193">
                  <c:v>1081738191</c:v>
                </c:pt>
                <c:pt idx="96194">
                  <c:v>1081749436</c:v>
                </c:pt>
                <c:pt idx="96195">
                  <c:v>1081760682</c:v>
                </c:pt>
                <c:pt idx="96196">
                  <c:v>1081771927</c:v>
                </c:pt>
                <c:pt idx="96197">
                  <c:v>1081783173</c:v>
                </c:pt>
                <c:pt idx="96198">
                  <c:v>1081794418</c:v>
                </c:pt>
                <c:pt idx="96199">
                  <c:v>1081805664</c:v>
                </c:pt>
                <c:pt idx="96200">
                  <c:v>1081816909</c:v>
                </c:pt>
                <c:pt idx="96201">
                  <c:v>1081828155</c:v>
                </c:pt>
                <c:pt idx="96202">
                  <c:v>1081839400</c:v>
                </c:pt>
                <c:pt idx="96203">
                  <c:v>1081850646</c:v>
                </c:pt>
                <c:pt idx="96204">
                  <c:v>1081861891</c:v>
                </c:pt>
                <c:pt idx="96205">
                  <c:v>1081873137</c:v>
                </c:pt>
                <c:pt idx="96206">
                  <c:v>1081884382</c:v>
                </c:pt>
                <c:pt idx="96207">
                  <c:v>1081895628</c:v>
                </c:pt>
                <c:pt idx="96208">
                  <c:v>1081906873</c:v>
                </c:pt>
                <c:pt idx="96209">
                  <c:v>1081918119</c:v>
                </c:pt>
                <c:pt idx="96210">
                  <c:v>1081929364</c:v>
                </c:pt>
                <c:pt idx="96211">
                  <c:v>1081940610</c:v>
                </c:pt>
                <c:pt idx="96212">
                  <c:v>1081951855</c:v>
                </c:pt>
                <c:pt idx="96213">
                  <c:v>1081963101</c:v>
                </c:pt>
                <c:pt idx="96214">
                  <c:v>1081974346</c:v>
                </c:pt>
                <c:pt idx="96215">
                  <c:v>1081985592</c:v>
                </c:pt>
                <c:pt idx="96216">
                  <c:v>1081996837</c:v>
                </c:pt>
                <c:pt idx="96217">
                  <c:v>1082008083</c:v>
                </c:pt>
                <c:pt idx="96218">
                  <c:v>1082019328</c:v>
                </c:pt>
                <c:pt idx="96219">
                  <c:v>1082030574</c:v>
                </c:pt>
                <c:pt idx="96220">
                  <c:v>1082041819</c:v>
                </c:pt>
                <c:pt idx="96221">
                  <c:v>1082053065</c:v>
                </c:pt>
                <c:pt idx="96222">
                  <c:v>1082064310</c:v>
                </c:pt>
                <c:pt idx="96223">
                  <c:v>1082075556</c:v>
                </c:pt>
                <c:pt idx="96224">
                  <c:v>1082086801</c:v>
                </c:pt>
                <c:pt idx="96225">
                  <c:v>1082098047</c:v>
                </c:pt>
                <c:pt idx="96226">
                  <c:v>1082109292</c:v>
                </c:pt>
                <c:pt idx="96227">
                  <c:v>1082120538</c:v>
                </c:pt>
                <c:pt idx="96228">
                  <c:v>1082131783</c:v>
                </c:pt>
                <c:pt idx="96229">
                  <c:v>1082143029</c:v>
                </c:pt>
                <c:pt idx="96230">
                  <c:v>1082154274</c:v>
                </c:pt>
                <c:pt idx="96231">
                  <c:v>1082165520</c:v>
                </c:pt>
                <c:pt idx="96232">
                  <c:v>1082176765</c:v>
                </c:pt>
                <c:pt idx="96233">
                  <c:v>1082188011</c:v>
                </c:pt>
                <c:pt idx="96234">
                  <c:v>1082199256</c:v>
                </c:pt>
                <c:pt idx="96235">
                  <c:v>1082210502</c:v>
                </c:pt>
                <c:pt idx="96236">
                  <c:v>1082221747</c:v>
                </c:pt>
                <c:pt idx="96237">
                  <c:v>1082232993</c:v>
                </c:pt>
                <c:pt idx="96238">
                  <c:v>1082244238</c:v>
                </c:pt>
                <c:pt idx="96239">
                  <c:v>1082255484</c:v>
                </c:pt>
                <c:pt idx="96240">
                  <c:v>1082266729</c:v>
                </c:pt>
                <c:pt idx="96241">
                  <c:v>1082277975</c:v>
                </c:pt>
                <c:pt idx="96242">
                  <c:v>1082289220</c:v>
                </c:pt>
                <c:pt idx="96243">
                  <c:v>1082300466</c:v>
                </c:pt>
                <c:pt idx="96244">
                  <c:v>1082311711</c:v>
                </c:pt>
                <c:pt idx="96245">
                  <c:v>1082322957</c:v>
                </c:pt>
                <c:pt idx="96246">
                  <c:v>1082334202</c:v>
                </c:pt>
                <c:pt idx="96247">
                  <c:v>1082345448</c:v>
                </c:pt>
                <c:pt idx="96248">
                  <c:v>1082356693</c:v>
                </c:pt>
                <c:pt idx="96249">
                  <c:v>1082367939</c:v>
                </c:pt>
                <c:pt idx="96250">
                  <c:v>1082379184</c:v>
                </c:pt>
                <c:pt idx="96251">
                  <c:v>1082390430</c:v>
                </c:pt>
                <c:pt idx="96252">
                  <c:v>1082401675</c:v>
                </c:pt>
                <c:pt idx="96253">
                  <c:v>1082412921</c:v>
                </c:pt>
                <c:pt idx="96254">
                  <c:v>1082424166</c:v>
                </c:pt>
                <c:pt idx="96255">
                  <c:v>1082435412</c:v>
                </c:pt>
                <c:pt idx="96256">
                  <c:v>1082446657</c:v>
                </c:pt>
                <c:pt idx="96257">
                  <c:v>1082457903</c:v>
                </c:pt>
                <c:pt idx="96258">
                  <c:v>1082469148</c:v>
                </c:pt>
                <c:pt idx="96259">
                  <c:v>1082480394</c:v>
                </c:pt>
                <c:pt idx="96260">
                  <c:v>1082491639</c:v>
                </c:pt>
                <c:pt idx="96261">
                  <c:v>1082502885</c:v>
                </c:pt>
                <c:pt idx="96262">
                  <c:v>1082514130</c:v>
                </c:pt>
                <c:pt idx="96263">
                  <c:v>1082525376</c:v>
                </c:pt>
                <c:pt idx="96264">
                  <c:v>1082536621</c:v>
                </c:pt>
                <c:pt idx="96265">
                  <c:v>1082547867</c:v>
                </c:pt>
                <c:pt idx="96266">
                  <c:v>1082559112</c:v>
                </c:pt>
                <c:pt idx="96267">
                  <c:v>1082570358</c:v>
                </c:pt>
                <c:pt idx="96268">
                  <c:v>1082581603</c:v>
                </c:pt>
                <c:pt idx="96269">
                  <c:v>1082592849</c:v>
                </c:pt>
                <c:pt idx="96270">
                  <c:v>1082604094</c:v>
                </c:pt>
                <c:pt idx="96271">
                  <c:v>1082615340</c:v>
                </c:pt>
                <c:pt idx="96272">
                  <c:v>1082626585</c:v>
                </c:pt>
                <c:pt idx="96273">
                  <c:v>1082637831</c:v>
                </c:pt>
                <c:pt idx="96274">
                  <c:v>1082649076</c:v>
                </c:pt>
                <c:pt idx="96275">
                  <c:v>1082660322</c:v>
                </c:pt>
                <c:pt idx="96276">
                  <c:v>1082671567</c:v>
                </c:pt>
                <c:pt idx="96277">
                  <c:v>1082682813</c:v>
                </c:pt>
                <c:pt idx="96278">
                  <c:v>1082694058</c:v>
                </c:pt>
                <c:pt idx="96279">
                  <c:v>1082705304</c:v>
                </c:pt>
                <c:pt idx="96280">
                  <c:v>1082716549</c:v>
                </c:pt>
                <c:pt idx="96281">
                  <c:v>1082727795</c:v>
                </c:pt>
                <c:pt idx="96282">
                  <c:v>1082739040</c:v>
                </c:pt>
                <c:pt idx="96283">
                  <c:v>1082750286</c:v>
                </c:pt>
                <c:pt idx="96284">
                  <c:v>1082761531</c:v>
                </c:pt>
                <c:pt idx="96285">
                  <c:v>1082772777</c:v>
                </c:pt>
                <c:pt idx="96286">
                  <c:v>1082784022</c:v>
                </c:pt>
                <c:pt idx="96287">
                  <c:v>1082795268</c:v>
                </c:pt>
                <c:pt idx="96288">
                  <c:v>1082806513</c:v>
                </c:pt>
                <c:pt idx="96289">
                  <c:v>1082817759</c:v>
                </c:pt>
                <c:pt idx="96290">
                  <c:v>1082829004</c:v>
                </c:pt>
                <c:pt idx="96291">
                  <c:v>1082840250</c:v>
                </c:pt>
                <c:pt idx="96292">
                  <c:v>1082851495</c:v>
                </c:pt>
                <c:pt idx="96293">
                  <c:v>1082862741</c:v>
                </c:pt>
                <c:pt idx="96294">
                  <c:v>1082873986</c:v>
                </c:pt>
                <c:pt idx="96295">
                  <c:v>1082885232</c:v>
                </c:pt>
                <c:pt idx="96296">
                  <c:v>1082896477</c:v>
                </c:pt>
                <c:pt idx="96297">
                  <c:v>1082907723</c:v>
                </c:pt>
                <c:pt idx="96298">
                  <c:v>1082918968</c:v>
                </c:pt>
                <c:pt idx="96299">
                  <c:v>1082930214</c:v>
                </c:pt>
                <c:pt idx="96300">
                  <c:v>1082941459</c:v>
                </c:pt>
                <c:pt idx="96301">
                  <c:v>1082952705</c:v>
                </c:pt>
                <c:pt idx="96302">
                  <c:v>1082963950</c:v>
                </c:pt>
                <c:pt idx="96303">
                  <c:v>1082975196</c:v>
                </c:pt>
                <c:pt idx="96304">
                  <c:v>1082986441</c:v>
                </c:pt>
                <c:pt idx="96305">
                  <c:v>1082997687</c:v>
                </c:pt>
                <c:pt idx="96306">
                  <c:v>1083008932</c:v>
                </c:pt>
                <c:pt idx="96307">
                  <c:v>1083020178</c:v>
                </c:pt>
                <c:pt idx="96308">
                  <c:v>1083031423</c:v>
                </c:pt>
                <c:pt idx="96309">
                  <c:v>1083042669</c:v>
                </c:pt>
                <c:pt idx="96310">
                  <c:v>1083053914</c:v>
                </c:pt>
                <c:pt idx="96311">
                  <c:v>1083065160</c:v>
                </c:pt>
                <c:pt idx="96312">
                  <c:v>1083076405</c:v>
                </c:pt>
                <c:pt idx="96313">
                  <c:v>1083087651</c:v>
                </c:pt>
                <c:pt idx="96314">
                  <c:v>1083098896</c:v>
                </c:pt>
                <c:pt idx="96315">
                  <c:v>1083110142</c:v>
                </c:pt>
                <c:pt idx="96316">
                  <c:v>1083121387</c:v>
                </c:pt>
                <c:pt idx="96317">
                  <c:v>1083132633</c:v>
                </c:pt>
                <c:pt idx="96318">
                  <c:v>1083143878</c:v>
                </c:pt>
                <c:pt idx="96319">
                  <c:v>1083155124</c:v>
                </c:pt>
                <c:pt idx="96320">
                  <c:v>1083166369</c:v>
                </c:pt>
                <c:pt idx="96321">
                  <c:v>1083177615</c:v>
                </c:pt>
                <c:pt idx="96322">
                  <c:v>1083188860</c:v>
                </c:pt>
                <c:pt idx="96323">
                  <c:v>1083200106</c:v>
                </c:pt>
                <c:pt idx="96324">
                  <c:v>1083211351</c:v>
                </c:pt>
                <c:pt idx="96325">
                  <c:v>1083222597</c:v>
                </c:pt>
                <c:pt idx="96326">
                  <c:v>1083233842</c:v>
                </c:pt>
                <c:pt idx="96327">
                  <c:v>1083245088</c:v>
                </c:pt>
                <c:pt idx="96328">
                  <c:v>1083256333</c:v>
                </c:pt>
                <c:pt idx="96329">
                  <c:v>1083267579</c:v>
                </c:pt>
                <c:pt idx="96330">
                  <c:v>1083278824</c:v>
                </c:pt>
                <c:pt idx="96331">
                  <c:v>1083290070</c:v>
                </c:pt>
                <c:pt idx="96332">
                  <c:v>1083301315</c:v>
                </c:pt>
                <c:pt idx="96333">
                  <c:v>1083312561</c:v>
                </c:pt>
                <c:pt idx="96334">
                  <c:v>1083323806</c:v>
                </c:pt>
                <c:pt idx="96335">
                  <c:v>1083335052</c:v>
                </c:pt>
                <c:pt idx="96336">
                  <c:v>1083346297</c:v>
                </c:pt>
                <c:pt idx="96337">
                  <c:v>1083357543</c:v>
                </c:pt>
                <c:pt idx="96338">
                  <c:v>1083368788</c:v>
                </c:pt>
                <c:pt idx="96339">
                  <c:v>1083380034</c:v>
                </c:pt>
                <c:pt idx="96340">
                  <c:v>1083391279</c:v>
                </c:pt>
                <c:pt idx="96341">
                  <c:v>1083402525</c:v>
                </c:pt>
                <c:pt idx="96342">
                  <c:v>1083413770</c:v>
                </c:pt>
                <c:pt idx="96343">
                  <c:v>1083425016</c:v>
                </c:pt>
                <c:pt idx="96344">
                  <c:v>1083436261</c:v>
                </c:pt>
                <c:pt idx="96345">
                  <c:v>1083447507</c:v>
                </c:pt>
                <c:pt idx="96346">
                  <c:v>1083458752</c:v>
                </c:pt>
                <c:pt idx="96347">
                  <c:v>1083469998</c:v>
                </c:pt>
                <c:pt idx="96348">
                  <c:v>1083481243</c:v>
                </c:pt>
                <c:pt idx="96349">
                  <c:v>1083492489</c:v>
                </c:pt>
                <c:pt idx="96350">
                  <c:v>1083503734</c:v>
                </c:pt>
                <c:pt idx="96351">
                  <c:v>1083514980</c:v>
                </c:pt>
                <c:pt idx="96352">
                  <c:v>1083526225</c:v>
                </c:pt>
                <c:pt idx="96353">
                  <c:v>1083537471</c:v>
                </c:pt>
                <c:pt idx="96354">
                  <c:v>1083548716</c:v>
                </c:pt>
                <c:pt idx="96355">
                  <c:v>1083559962</c:v>
                </c:pt>
                <c:pt idx="96356">
                  <c:v>1083571207</c:v>
                </c:pt>
                <c:pt idx="96357">
                  <c:v>1083582453</c:v>
                </c:pt>
                <c:pt idx="96358">
                  <c:v>1083593698</c:v>
                </c:pt>
                <c:pt idx="96359">
                  <c:v>1083604944</c:v>
                </c:pt>
                <c:pt idx="96360">
                  <c:v>1083616189</c:v>
                </c:pt>
                <c:pt idx="96361">
                  <c:v>1083627435</c:v>
                </c:pt>
                <c:pt idx="96362">
                  <c:v>1083638680</c:v>
                </c:pt>
                <c:pt idx="96363">
                  <c:v>1083649926</c:v>
                </c:pt>
                <c:pt idx="96364">
                  <c:v>1083661171</c:v>
                </c:pt>
                <c:pt idx="96365">
                  <c:v>1083672417</c:v>
                </c:pt>
                <c:pt idx="96366">
                  <c:v>1083683662</c:v>
                </c:pt>
                <c:pt idx="96367">
                  <c:v>1083694908</c:v>
                </c:pt>
                <c:pt idx="96368">
                  <c:v>1083706153</c:v>
                </c:pt>
                <c:pt idx="96369">
                  <c:v>1083717399</c:v>
                </c:pt>
                <c:pt idx="96370">
                  <c:v>1083728644</c:v>
                </c:pt>
                <c:pt idx="96371">
                  <c:v>1083739890</c:v>
                </c:pt>
                <c:pt idx="96372">
                  <c:v>1083751135</c:v>
                </c:pt>
                <c:pt idx="96373">
                  <c:v>1083762380</c:v>
                </c:pt>
                <c:pt idx="96374">
                  <c:v>1083773626</c:v>
                </c:pt>
                <c:pt idx="96375">
                  <c:v>1083784871</c:v>
                </c:pt>
                <c:pt idx="96376">
                  <c:v>1083796117</c:v>
                </c:pt>
                <c:pt idx="96377">
                  <c:v>1083807362</c:v>
                </c:pt>
                <c:pt idx="96378">
                  <c:v>1083818608</c:v>
                </c:pt>
                <c:pt idx="96379">
                  <c:v>1083829853</c:v>
                </c:pt>
                <c:pt idx="96380">
                  <c:v>1083841099</c:v>
                </c:pt>
                <c:pt idx="96381">
                  <c:v>1083852344</c:v>
                </c:pt>
                <c:pt idx="96382">
                  <c:v>1083863590</c:v>
                </c:pt>
                <c:pt idx="96383">
                  <c:v>1083874835</c:v>
                </c:pt>
                <c:pt idx="96384">
                  <c:v>1083886081</c:v>
                </c:pt>
                <c:pt idx="96385">
                  <c:v>1083897326</c:v>
                </c:pt>
                <c:pt idx="96386">
                  <c:v>1083908572</c:v>
                </c:pt>
                <c:pt idx="96387">
                  <c:v>1083919817</c:v>
                </c:pt>
                <c:pt idx="96388">
                  <c:v>1083931063</c:v>
                </c:pt>
                <c:pt idx="96389">
                  <c:v>1083942308</c:v>
                </c:pt>
                <c:pt idx="96390">
                  <c:v>1083953554</c:v>
                </c:pt>
                <c:pt idx="96391">
                  <c:v>1083964799</c:v>
                </c:pt>
                <c:pt idx="96392">
                  <c:v>1083976045</c:v>
                </c:pt>
                <c:pt idx="96393">
                  <c:v>1083987290</c:v>
                </c:pt>
                <c:pt idx="96394">
                  <c:v>1083998536</c:v>
                </c:pt>
                <c:pt idx="96395">
                  <c:v>1084009781</c:v>
                </c:pt>
                <c:pt idx="96396">
                  <c:v>1084021027</c:v>
                </c:pt>
                <c:pt idx="96397">
                  <c:v>1084032272</c:v>
                </c:pt>
                <c:pt idx="96398">
                  <c:v>1084043518</c:v>
                </c:pt>
                <c:pt idx="96399">
                  <c:v>1084054763</c:v>
                </c:pt>
                <c:pt idx="96400">
                  <c:v>1084066009</c:v>
                </c:pt>
                <c:pt idx="96401">
                  <c:v>1084077254</c:v>
                </c:pt>
                <c:pt idx="96402">
                  <c:v>1084088500</c:v>
                </c:pt>
                <c:pt idx="96403">
                  <c:v>1084099745</c:v>
                </c:pt>
                <c:pt idx="96404">
                  <c:v>1084110991</c:v>
                </c:pt>
                <c:pt idx="96405">
                  <c:v>1084122236</c:v>
                </c:pt>
                <c:pt idx="96406">
                  <c:v>1084133482</c:v>
                </c:pt>
                <c:pt idx="96407">
                  <c:v>1084144727</c:v>
                </c:pt>
                <c:pt idx="96408">
                  <c:v>1084155973</c:v>
                </c:pt>
                <c:pt idx="96409">
                  <c:v>1084167218</c:v>
                </c:pt>
                <c:pt idx="96410">
                  <c:v>1084178464</c:v>
                </c:pt>
                <c:pt idx="96411">
                  <c:v>1084189709</c:v>
                </c:pt>
                <c:pt idx="96412">
                  <c:v>1084200955</c:v>
                </c:pt>
                <c:pt idx="96413">
                  <c:v>1084212200</c:v>
                </c:pt>
                <c:pt idx="96414">
                  <c:v>1084223446</c:v>
                </c:pt>
                <c:pt idx="96415">
                  <c:v>1084234691</c:v>
                </c:pt>
                <c:pt idx="96416">
                  <c:v>1084245937</c:v>
                </c:pt>
                <c:pt idx="96417">
                  <c:v>1084257182</c:v>
                </c:pt>
                <c:pt idx="96418">
                  <c:v>1084268428</c:v>
                </c:pt>
                <c:pt idx="96419">
                  <c:v>1084279673</c:v>
                </c:pt>
                <c:pt idx="96420">
                  <c:v>1084290919</c:v>
                </c:pt>
                <c:pt idx="96421">
                  <c:v>1084302164</c:v>
                </c:pt>
                <c:pt idx="96422">
                  <c:v>1084313410</c:v>
                </c:pt>
                <c:pt idx="96423">
                  <c:v>1084324655</c:v>
                </c:pt>
                <c:pt idx="96424">
                  <c:v>1084335901</c:v>
                </c:pt>
                <c:pt idx="96425">
                  <c:v>1084347146</c:v>
                </c:pt>
                <c:pt idx="96426">
                  <c:v>1084358392</c:v>
                </c:pt>
                <c:pt idx="96427">
                  <c:v>1084369637</c:v>
                </c:pt>
                <c:pt idx="96428">
                  <c:v>1084380883</c:v>
                </c:pt>
                <c:pt idx="96429">
                  <c:v>1084392128</c:v>
                </c:pt>
                <c:pt idx="96430">
                  <c:v>1084403374</c:v>
                </c:pt>
                <c:pt idx="96431">
                  <c:v>1084414619</c:v>
                </c:pt>
                <c:pt idx="96432">
                  <c:v>1084425865</c:v>
                </c:pt>
                <c:pt idx="96433">
                  <c:v>1084437110</c:v>
                </c:pt>
                <c:pt idx="96434">
                  <c:v>1084448356</c:v>
                </c:pt>
                <c:pt idx="96435">
                  <c:v>1084459601</c:v>
                </c:pt>
                <c:pt idx="96436">
                  <c:v>1084470847</c:v>
                </c:pt>
                <c:pt idx="96437">
                  <c:v>1084482092</c:v>
                </c:pt>
                <c:pt idx="96438">
                  <c:v>1084493338</c:v>
                </c:pt>
                <c:pt idx="96439">
                  <c:v>1084504583</c:v>
                </c:pt>
                <c:pt idx="96440">
                  <c:v>1084515829</c:v>
                </c:pt>
                <c:pt idx="96441">
                  <c:v>1084527074</c:v>
                </c:pt>
                <c:pt idx="96442">
                  <c:v>1084538320</c:v>
                </c:pt>
                <c:pt idx="96443">
                  <c:v>1084549565</c:v>
                </c:pt>
                <c:pt idx="96444">
                  <c:v>1084560811</c:v>
                </c:pt>
                <c:pt idx="96445">
                  <c:v>1084572056</c:v>
                </c:pt>
                <c:pt idx="96446">
                  <c:v>1084583302</c:v>
                </c:pt>
                <c:pt idx="96447">
                  <c:v>1084594547</c:v>
                </c:pt>
                <c:pt idx="96448">
                  <c:v>1084605793</c:v>
                </c:pt>
                <c:pt idx="96449">
                  <c:v>1084617038</c:v>
                </c:pt>
                <c:pt idx="96450">
                  <c:v>1084628284</c:v>
                </c:pt>
                <c:pt idx="96451">
                  <c:v>1084639529</c:v>
                </c:pt>
                <c:pt idx="96452">
                  <c:v>1084650775</c:v>
                </c:pt>
                <c:pt idx="96453">
                  <c:v>1084662020</c:v>
                </c:pt>
                <c:pt idx="96454">
                  <c:v>1084673266</c:v>
                </c:pt>
                <c:pt idx="96455">
                  <c:v>1084684511</c:v>
                </c:pt>
                <c:pt idx="96456">
                  <c:v>1084695757</c:v>
                </c:pt>
                <c:pt idx="96457">
                  <c:v>1084707002</c:v>
                </c:pt>
                <c:pt idx="96458">
                  <c:v>1084718248</c:v>
                </c:pt>
                <c:pt idx="96459">
                  <c:v>1084729493</c:v>
                </c:pt>
                <c:pt idx="96460">
                  <c:v>1084740739</c:v>
                </c:pt>
                <c:pt idx="96461">
                  <c:v>1084751984</c:v>
                </c:pt>
                <c:pt idx="96462">
                  <c:v>1084763230</c:v>
                </c:pt>
                <c:pt idx="96463">
                  <c:v>1084774475</c:v>
                </c:pt>
                <c:pt idx="96464">
                  <c:v>1084785721</c:v>
                </c:pt>
                <c:pt idx="96465">
                  <c:v>1084796966</c:v>
                </c:pt>
                <c:pt idx="96466">
                  <c:v>1084808212</c:v>
                </c:pt>
                <c:pt idx="96467">
                  <c:v>1084819457</c:v>
                </c:pt>
                <c:pt idx="96468">
                  <c:v>1084830703</c:v>
                </c:pt>
                <c:pt idx="96469">
                  <c:v>1084841948</c:v>
                </c:pt>
                <c:pt idx="96470">
                  <c:v>1084853194</c:v>
                </c:pt>
                <c:pt idx="96471">
                  <c:v>1084864439</c:v>
                </c:pt>
                <c:pt idx="96472">
                  <c:v>1084875685</c:v>
                </c:pt>
                <c:pt idx="96473">
                  <c:v>1084886930</c:v>
                </c:pt>
                <c:pt idx="96474">
                  <c:v>1084898176</c:v>
                </c:pt>
                <c:pt idx="96475">
                  <c:v>1084909421</c:v>
                </c:pt>
                <c:pt idx="96476">
                  <c:v>1084920667</c:v>
                </c:pt>
                <c:pt idx="96477">
                  <c:v>1084931912</c:v>
                </c:pt>
                <c:pt idx="96478">
                  <c:v>1084943158</c:v>
                </c:pt>
                <c:pt idx="96479">
                  <c:v>1084954403</c:v>
                </c:pt>
                <c:pt idx="96480">
                  <c:v>1084965649</c:v>
                </c:pt>
                <c:pt idx="96481">
                  <c:v>1084976894</c:v>
                </c:pt>
                <c:pt idx="96482">
                  <c:v>1084988140</c:v>
                </c:pt>
                <c:pt idx="96483">
                  <c:v>1084999385</c:v>
                </c:pt>
                <c:pt idx="96484">
                  <c:v>1085010631</c:v>
                </c:pt>
                <c:pt idx="96485">
                  <c:v>1085021876</c:v>
                </c:pt>
                <c:pt idx="96486">
                  <c:v>1085033122</c:v>
                </c:pt>
                <c:pt idx="96487">
                  <c:v>1085044367</c:v>
                </c:pt>
                <c:pt idx="96488">
                  <c:v>1085055613</c:v>
                </c:pt>
                <c:pt idx="96489">
                  <c:v>1085066858</c:v>
                </c:pt>
                <c:pt idx="96490">
                  <c:v>1085078104</c:v>
                </c:pt>
                <c:pt idx="96491">
                  <c:v>1085089349</c:v>
                </c:pt>
                <c:pt idx="96492">
                  <c:v>1085100595</c:v>
                </c:pt>
                <c:pt idx="96493">
                  <c:v>1085111840</c:v>
                </c:pt>
                <c:pt idx="96494">
                  <c:v>1085123086</c:v>
                </c:pt>
                <c:pt idx="96495">
                  <c:v>1085134331</c:v>
                </c:pt>
                <c:pt idx="96496">
                  <c:v>1085145577</c:v>
                </c:pt>
                <c:pt idx="96497">
                  <c:v>1085156822</c:v>
                </c:pt>
                <c:pt idx="96498">
                  <c:v>1085168068</c:v>
                </c:pt>
                <c:pt idx="96499">
                  <c:v>1085179313</c:v>
                </c:pt>
                <c:pt idx="96500">
                  <c:v>1085190559</c:v>
                </c:pt>
                <c:pt idx="96501">
                  <c:v>1085201804</c:v>
                </c:pt>
                <c:pt idx="96502">
                  <c:v>1085213050</c:v>
                </c:pt>
                <c:pt idx="96503">
                  <c:v>1085224295</c:v>
                </c:pt>
                <c:pt idx="96504">
                  <c:v>1085235541</c:v>
                </c:pt>
                <c:pt idx="96505">
                  <c:v>1085246786</c:v>
                </c:pt>
                <c:pt idx="96506">
                  <c:v>1085258032</c:v>
                </c:pt>
                <c:pt idx="96507">
                  <c:v>1085269277</c:v>
                </c:pt>
                <c:pt idx="96508">
                  <c:v>1085280523</c:v>
                </c:pt>
                <c:pt idx="96509">
                  <c:v>1085291768</c:v>
                </c:pt>
                <c:pt idx="96510">
                  <c:v>1085303014</c:v>
                </c:pt>
                <c:pt idx="96511">
                  <c:v>1085314259</c:v>
                </c:pt>
                <c:pt idx="96512">
                  <c:v>1085325505</c:v>
                </c:pt>
                <c:pt idx="96513">
                  <c:v>1085336750</c:v>
                </c:pt>
                <c:pt idx="96514">
                  <c:v>1085347996</c:v>
                </c:pt>
                <c:pt idx="96515">
                  <c:v>1085359241</c:v>
                </c:pt>
                <c:pt idx="96516">
                  <c:v>1085370487</c:v>
                </c:pt>
                <c:pt idx="96517">
                  <c:v>1085381732</c:v>
                </c:pt>
                <c:pt idx="96518">
                  <c:v>1085392978</c:v>
                </c:pt>
                <c:pt idx="96519">
                  <c:v>1085404223</c:v>
                </c:pt>
                <c:pt idx="96520">
                  <c:v>1085415469</c:v>
                </c:pt>
                <c:pt idx="96521">
                  <c:v>1085426714</c:v>
                </c:pt>
                <c:pt idx="96522">
                  <c:v>1085437960</c:v>
                </c:pt>
                <c:pt idx="96523">
                  <c:v>1085449205</c:v>
                </c:pt>
                <c:pt idx="96524">
                  <c:v>1085460451</c:v>
                </c:pt>
                <c:pt idx="96525">
                  <c:v>1085471696</c:v>
                </c:pt>
                <c:pt idx="96526">
                  <c:v>1085482942</c:v>
                </c:pt>
                <c:pt idx="96527">
                  <c:v>1085494187</c:v>
                </c:pt>
                <c:pt idx="96528">
                  <c:v>1085505433</c:v>
                </c:pt>
                <c:pt idx="96529">
                  <c:v>1085516678</c:v>
                </c:pt>
                <c:pt idx="96530">
                  <c:v>1085527924</c:v>
                </c:pt>
                <c:pt idx="96531">
                  <c:v>1085539169</c:v>
                </c:pt>
                <c:pt idx="96532">
                  <c:v>1085550415</c:v>
                </c:pt>
                <c:pt idx="96533">
                  <c:v>1085561660</c:v>
                </c:pt>
                <c:pt idx="96534">
                  <c:v>1085572906</c:v>
                </c:pt>
                <c:pt idx="96535">
                  <c:v>1085584151</c:v>
                </c:pt>
                <c:pt idx="96536">
                  <c:v>1085595397</c:v>
                </c:pt>
                <c:pt idx="96537">
                  <c:v>1085606642</c:v>
                </c:pt>
                <c:pt idx="96538">
                  <c:v>1085617888</c:v>
                </c:pt>
                <c:pt idx="96539">
                  <c:v>1085629133</c:v>
                </c:pt>
                <c:pt idx="96540">
                  <c:v>1085640379</c:v>
                </c:pt>
                <c:pt idx="96541">
                  <c:v>1085651624</c:v>
                </c:pt>
                <c:pt idx="96542">
                  <c:v>1085662870</c:v>
                </c:pt>
                <c:pt idx="96543">
                  <c:v>1085674115</c:v>
                </c:pt>
                <c:pt idx="96544">
                  <c:v>1085685361</c:v>
                </c:pt>
                <c:pt idx="96545">
                  <c:v>1085696606</c:v>
                </c:pt>
                <c:pt idx="96546">
                  <c:v>1085707852</c:v>
                </c:pt>
                <c:pt idx="96547">
                  <c:v>1085719097</c:v>
                </c:pt>
                <c:pt idx="96548">
                  <c:v>1085730343</c:v>
                </c:pt>
                <c:pt idx="96549">
                  <c:v>1085741588</c:v>
                </c:pt>
                <c:pt idx="96550">
                  <c:v>1085752834</c:v>
                </c:pt>
                <c:pt idx="96551">
                  <c:v>1085764079</c:v>
                </c:pt>
                <c:pt idx="96552">
                  <c:v>1085775325</c:v>
                </c:pt>
                <c:pt idx="96553">
                  <c:v>1085786570</c:v>
                </c:pt>
                <c:pt idx="96554">
                  <c:v>1085797816</c:v>
                </c:pt>
                <c:pt idx="96555">
                  <c:v>1085809061</c:v>
                </c:pt>
                <c:pt idx="96556">
                  <c:v>1085820307</c:v>
                </c:pt>
                <c:pt idx="96557">
                  <c:v>1085831552</c:v>
                </c:pt>
                <c:pt idx="96558">
                  <c:v>1085842798</c:v>
                </c:pt>
                <c:pt idx="96559">
                  <c:v>1085854043</c:v>
                </c:pt>
                <c:pt idx="96560">
                  <c:v>1085865289</c:v>
                </c:pt>
                <c:pt idx="96561">
                  <c:v>1085876534</c:v>
                </c:pt>
                <c:pt idx="96562">
                  <c:v>1085887780</c:v>
                </c:pt>
                <c:pt idx="96563">
                  <c:v>1085899025</c:v>
                </c:pt>
                <c:pt idx="96564">
                  <c:v>1085910271</c:v>
                </c:pt>
                <c:pt idx="96565">
                  <c:v>1085921516</c:v>
                </c:pt>
                <c:pt idx="96566">
                  <c:v>1085932762</c:v>
                </c:pt>
                <c:pt idx="96567">
                  <c:v>1085944007</c:v>
                </c:pt>
                <c:pt idx="96568">
                  <c:v>1085955253</c:v>
                </c:pt>
                <c:pt idx="96569">
                  <c:v>1085966498</c:v>
                </c:pt>
                <c:pt idx="96570">
                  <c:v>1085977744</c:v>
                </c:pt>
                <c:pt idx="96571">
                  <c:v>1085988989</c:v>
                </c:pt>
                <c:pt idx="96572">
                  <c:v>1086000235</c:v>
                </c:pt>
                <c:pt idx="96573">
                  <c:v>1086011480</c:v>
                </c:pt>
                <c:pt idx="96574">
                  <c:v>1086022726</c:v>
                </c:pt>
                <c:pt idx="96575">
                  <c:v>1086033971</c:v>
                </c:pt>
                <c:pt idx="96576">
                  <c:v>1086045217</c:v>
                </c:pt>
                <c:pt idx="96577">
                  <c:v>1086056462</c:v>
                </c:pt>
                <c:pt idx="96578">
                  <c:v>1086067708</c:v>
                </c:pt>
                <c:pt idx="96579">
                  <c:v>1086078953</c:v>
                </c:pt>
                <c:pt idx="96580">
                  <c:v>1086090199</c:v>
                </c:pt>
                <c:pt idx="96581">
                  <c:v>1086101444</c:v>
                </c:pt>
                <c:pt idx="96582">
                  <c:v>1086112690</c:v>
                </c:pt>
                <c:pt idx="96583">
                  <c:v>1086123935</c:v>
                </c:pt>
                <c:pt idx="96584">
                  <c:v>1086135181</c:v>
                </c:pt>
                <c:pt idx="96585">
                  <c:v>1086146426</c:v>
                </c:pt>
                <c:pt idx="96586">
                  <c:v>1086157672</c:v>
                </c:pt>
                <c:pt idx="96587">
                  <c:v>1086168917</c:v>
                </c:pt>
                <c:pt idx="96588">
                  <c:v>1086180163</c:v>
                </c:pt>
                <c:pt idx="96589">
                  <c:v>1086191408</c:v>
                </c:pt>
                <c:pt idx="96590">
                  <c:v>1086202654</c:v>
                </c:pt>
                <c:pt idx="96591">
                  <c:v>1086213899</c:v>
                </c:pt>
                <c:pt idx="96592">
                  <c:v>1086225145</c:v>
                </c:pt>
                <c:pt idx="96593">
                  <c:v>1086236390</c:v>
                </c:pt>
                <c:pt idx="96594">
                  <c:v>1086247636</c:v>
                </c:pt>
                <c:pt idx="96595">
                  <c:v>1086258881</c:v>
                </c:pt>
                <c:pt idx="96596">
                  <c:v>1086270127</c:v>
                </c:pt>
                <c:pt idx="96597">
                  <c:v>1086281372</c:v>
                </c:pt>
                <c:pt idx="96598">
                  <c:v>1086292618</c:v>
                </c:pt>
                <c:pt idx="96599">
                  <c:v>1086303863</c:v>
                </c:pt>
                <c:pt idx="96600">
                  <c:v>1086315109</c:v>
                </c:pt>
                <c:pt idx="96601">
                  <c:v>1086326354</c:v>
                </c:pt>
                <c:pt idx="96602">
                  <c:v>1086337600</c:v>
                </c:pt>
                <c:pt idx="96603">
                  <c:v>1086348845</c:v>
                </c:pt>
                <c:pt idx="96604">
                  <c:v>1086360091</c:v>
                </c:pt>
                <c:pt idx="96605">
                  <c:v>1086371336</c:v>
                </c:pt>
                <c:pt idx="96606">
                  <c:v>1086382582</c:v>
                </c:pt>
                <c:pt idx="96607">
                  <c:v>1086393827</c:v>
                </c:pt>
                <c:pt idx="96608">
                  <c:v>1086405073</c:v>
                </c:pt>
                <c:pt idx="96609">
                  <c:v>1086416318</c:v>
                </c:pt>
                <c:pt idx="96610">
                  <c:v>1086427564</c:v>
                </c:pt>
                <c:pt idx="96611">
                  <c:v>1086438809</c:v>
                </c:pt>
                <c:pt idx="96612">
                  <c:v>1086450055</c:v>
                </c:pt>
                <c:pt idx="96613">
                  <c:v>1086461300</c:v>
                </c:pt>
                <c:pt idx="96614">
                  <c:v>1086472546</c:v>
                </c:pt>
                <c:pt idx="96615">
                  <c:v>1086483791</c:v>
                </c:pt>
                <c:pt idx="96616">
                  <c:v>1086495037</c:v>
                </c:pt>
                <c:pt idx="96617">
                  <c:v>1086506282</c:v>
                </c:pt>
                <c:pt idx="96618">
                  <c:v>1086517528</c:v>
                </c:pt>
                <c:pt idx="96619">
                  <c:v>1086528773</c:v>
                </c:pt>
                <c:pt idx="96620">
                  <c:v>1086540019</c:v>
                </c:pt>
                <c:pt idx="96621">
                  <c:v>1086551264</c:v>
                </c:pt>
                <c:pt idx="96622">
                  <c:v>1086562510</c:v>
                </c:pt>
                <c:pt idx="96623">
                  <c:v>1086573755</c:v>
                </c:pt>
                <c:pt idx="96624">
                  <c:v>1086585001</c:v>
                </c:pt>
                <c:pt idx="96625">
                  <c:v>1086596246</c:v>
                </c:pt>
                <c:pt idx="96626">
                  <c:v>1086607491</c:v>
                </c:pt>
                <c:pt idx="96627">
                  <c:v>1086618737</c:v>
                </c:pt>
                <c:pt idx="96628">
                  <c:v>1086629982</c:v>
                </c:pt>
                <c:pt idx="96629">
                  <c:v>1086641228</c:v>
                </c:pt>
                <c:pt idx="96630">
                  <c:v>1086652473</c:v>
                </c:pt>
                <c:pt idx="96631">
                  <c:v>1086663719</c:v>
                </c:pt>
                <c:pt idx="96632">
                  <c:v>1086674964</c:v>
                </c:pt>
                <c:pt idx="96633">
                  <c:v>1086686210</c:v>
                </c:pt>
                <c:pt idx="96634">
                  <c:v>1086697455</c:v>
                </c:pt>
                <c:pt idx="96635">
                  <c:v>1086708701</c:v>
                </c:pt>
                <c:pt idx="96636">
                  <c:v>1086719946</c:v>
                </c:pt>
                <c:pt idx="96637">
                  <c:v>1086731192</c:v>
                </c:pt>
                <c:pt idx="96638">
                  <c:v>1086742437</c:v>
                </c:pt>
                <c:pt idx="96639">
                  <c:v>1086753683</c:v>
                </c:pt>
                <c:pt idx="96640">
                  <c:v>1086764928</c:v>
                </c:pt>
                <c:pt idx="96641">
                  <c:v>1086776174</c:v>
                </c:pt>
                <c:pt idx="96642">
                  <c:v>1086787419</c:v>
                </c:pt>
                <c:pt idx="96643">
                  <c:v>1086798665</c:v>
                </c:pt>
                <c:pt idx="96644">
                  <c:v>1086809910</c:v>
                </c:pt>
                <c:pt idx="96645">
                  <c:v>1086821156</c:v>
                </c:pt>
                <c:pt idx="96646">
                  <c:v>1086832401</c:v>
                </c:pt>
                <c:pt idx="96647">
                  <c:v>1086843647</c:v>
                </c:pt>
                <c:pt idx="96648">
                  <c:v>1086854892</c:v>
                </c:pt>
                <c:pt idx="96649">
                  <c:v>1086866138</c:v>
                </c:pt>
                <c:pt idx="96650">
                  <c:v>1086877383</c:v>
                </c:pt>
                <c:pt idx="96651">
                  <c:v>1086888629</c:v>
                </c:pt>
                <c:pt idx="96652">
                  <c:v>1086899874</c:v>
                </c:pt>
                <c:pt idx="96653">
                  <c:v>1086911120</c:v>
                </c:pt>
                <c:pt idx="96654">
                  <c:v>1086922365</c:v>
                </c:pt>
                <c:pt idx="96655">
                  <c:v>1086933611</c:v>
                </c:pt>
                <c:pt idx="96656">
                  <c:v>1086944856</c:v>
                </c:pt>
                <c:pt idx="96657">
                  <c:v>1086956102</c:v>
                </c:pt>
                <c:pt idx="96658">
                  <c:v>1086967347</c:v>
                </c:pt>
                <c:pt idx="96659">
                  <c:v>1086978593</c:v>
                </c:pt>
                <c:pt idx="96660">
                  <c:v>1086989838</c:v>
                </c:pt>
                <c:pt idx="96661">
                  <c:v>1087001084</c:v>
                </c:pt>
                <c:pt idx="96662">
                  <c:v>1087012329</c:v>
                </c:pt>
                <c:pt idx="96663">
                  <c:v>1087023575</c:v>
                </c:pt>
                <c:pt idx="96664">
                  <c:v>1087034820</c:v>
                </c:pt>
                <c:pt idx="96665">
                  <c:v>1087046066</c:v>
                </c:pt>
                <c:pt idx="96666">
                  <c:v>1087057311</c:v>
                </c:pt>
                <c:pt idx="96667">
                  <c:v>1087068557</c:v>
                </c:pt>
                <c:pt idx="96668">
                  <c:v>1087079802</c:v>
                </c:pt>
                <c:pt idx="96669">
                  <c:v>1087091048</c:v>
                </c:pt>
                <c:pt idx="96670">
                  <c:v>1087102293</c:v>
                </c:pt>
                <c:pt idx="96671">
                  <c:v>1087113539</c:v>
                </c:pt>
                <c:pt idx="96672">
                  <c:v>1087124784</c:v>
                </c:pt>
                <c:pt idx="96673">
                  <c:v>1087136030</c:v>
                </c:pt>
                <c:pt idx="96674">
                  <c:v>1087147275</c:v>
                </c:pt>
                <c:pt idx="96675">
                  <c:v>1087158521</c:v>
                </c:pt>
                <c:pt idx="96676">
                  <c:v>1087169766</c:v>
                </c:pt>
                <c:pt idx="96677">
                  <c:v>1087181012</c:v>
                </c:pt>
                <c:pt idx="96678">
                  <c:v>1087192257</c:v>
                </c:pt>
                <c:pt idx="96679">
                  <c:v>1087203503</c:v>
                </c:pt>
                <c:pt idx="96680">
                  <c:v>1087214748</c:v>
                </c:pt>
                <c:pt idx="96681">
                  <c:v>1087225994</c:v>
                </c:pt>
                <c:pt idx="96682">
                  <c:v>1087237239</c:v>
                </c:pt>
                <c:pt idx="96683">
                  <c:v>1087248485</c:v>
                </c:pt>
                <c:pt idx="96684">
                  <c:v>1087259730</c:v>
                </c:pt>
                <c:pt idx="96685">
                  <c:v>1087270976</c:v>
                </c:pt>
                <c:pt idx="96686">
                  <c:v>1087282221</c:v>
                </c:pt>
                <c:pt idx="96687">
                  <c:v>1087293467</c:v>
                </c:pt>
                <c:pt idx="96688">
                  <c:v>1087304712</c:v>
                </c:pt>
                <c:pt idx="96689">
                  <c:v>1087315958</c:v>
                </c:pt>
                <c:pt idx="96690">
                  <c:v>1087327203</c:v>
                </c:pt>
                <c:pt idx="96691">
                  <c:v>1087338449</c:v>
                </c:pt>
                <c:pt idx="96692">
                  <c:v>1087349694</c:v>
                </c:pt>
                <c:pt idx="96693">
                  <c:v>1087360940</c:v>
                </c:pt>
                <c:pt idx="96694">
                  <c:v>1087372185</c:v>
                </c:pt>
                <c:pt idx="96695">
                  <c:v>1087383431</c:v>
                </c:pt>
                <c:pt idx="96696">
                  <c:v>1087394676</c:v>
                </c:pt>
                <c:pt idx="96697">
                  <c:v>1087405922</c:v>
                </c:pt>
                <c:pt idx="96698">
                  <c:v>1087417167</c:v>
                </c:pt>
                <c:pt idx="96699">
                  <c:v>1087428413</c:v>
                </c:pt>
                <c:pt idx="96700">
                  <c:v>1087439658</c:v>
                </c:pt>
                <c:pt idx="96701">
                  <c:v>1087450904</c:v>
                </c:pt>
                <c:pt idx="96702">
                  <c:v>1087462149</c:v>
                </c:pt>
                <c:pt idx="96703">
                  <c:v>1087473395</c:v>
                </c:pt>
                <c:pt idx="96704">
                  <c:v>1087484640</c:v>
                </c:pt>
                <c:pt idx="96705">
                  <c:v>1087495886</c:v>
                </c:pt>
                <c:pt idx="96706">
                  <c:v>1087507131</c:v>
                </c:pt>
                <c:pt idx="96707">
                  <c:v>1087518377</c:v>
                </c:pt>
                <c:pt idx="96708">
                  <c:v>1087529622</c:v>
                </c:pt>
                <c:pt idx="96709">
                  <c:v>1087540868</c:v>
                </c:pt>
                <c:pt idx="96710">
                  <c:v>1087552113</c:v>
                </c:pt>
                <c:pt idx="96711">
                  <c:v>1087563359</c:v>
                </c:pt>
                <c:pt idx="96712">
                  <c:v>1087574604</c:v>
                </c:pt>
                <c:pt idx="96713">
                  <c:v>1087585850</c:v>
                </c:pt>
                <c:pt idx="96714">
                  <c:v>1087597095</c:v>
                </c:pt>
                <c:pt idx="96715">
                  <c:v>1087608341</c:v>
                </c:pt>
                <c:pt idx="96716">
                  <c:v>1087619586</c:v>
                </c:pt>
                <c:pt idx="96717">
                  <c:v>1087630832</c:v>
                </c:pt>
                <c:pt idx="96718">
                  <c:v>1087642077</c:v>
                </c:pt>
                <c:pt idx="96719">
                  <c:v>1087653323</c:v>
                </c:pt>
                <c:pt idx="96720">
                  <c:v>1087664568</c:v>
                </c:pt>
                <c:pt idx="96721">
                  <c:v>1087675814</c:v>
                </c:pt>
                <c:pt idx="96722">
                  <c:v>1087687059</c:v>
                </c:pt>
                <c:pt idx="96723">
                  <c:v>1087698305</c:v>
                </c:pt>
                <c:pt idx="96724">
                  <c:v>1087709550</c:v>
                </c:pt>
                <c:pt idx="96725">
                  <c:v>1087720796</c:v>
                </c:pt>
                <c:pt idx="96726">
                  <c:v>1087732041</c:v>
                </c:pt>
                <c:pt idx="96727">
                  <c:v>1087743287</c:v>
                </c:pt>
                <c:pt idx="96728">
                  <c:v>1087754532</c:v>
                </c:pt>
                <c:pt idx="96729">
                  <c:v>1087765778</c:v>
                </c:pt>
                <c:pt idx="96730">
                  <c:v>1087777023</c:v>
                </c:pt>
                <c:pt idx="96731">
                  <c:v>1087788269</c:v>
                </c:pt>
                <c:pt idx="96732">
                  <c:v>1087799514</c:v>
                </c:pt>
                <c:pt idx="96733">
                  <c:v>1087810760</c:v>
                </c:pt>
                <c:pt idx="96734">
                  <c:v>1087822005</c:v>
                </c:pt>
                <c:pt idx="96735">
                  <c:v>1087833251</c:v>
                </c:pt>
                <c:pt idx="96736">
                  <c:v>1087844496</c:v>
                </c:pt>
                <c:pt idx="96737">
                  <c:v>1087855742</c:v>
                </c:pt>
                <c:pt idx="96738">
                  <c:v>1087866987</c:v>
                </c:pt>
                <c:pt idx="96739">
                  <c:v>1087878233</c:v>
                </c:pt>
                <c:pt idx="96740">
                  <c:v>1087889478</c:v>
                </c:pt>
                <c:pt idx="96741">
                  <c:v>1087900724</c:v>
                </c:pt>
                <c:pt idx="96742">
                  <c:v>1087911969</c:v>
                </c:pt>
                <c:pt idx="96743">
                  <c:v>1087923215</c:v>
                </c:pt>
                <c:pt idx="96744">
                  <c:v>1087934460</c:v>
                </c:pt>
                <c:pt idx="96745">
                  <c:v>1087945706</c:v>
                </c:pt>
                <c:pt idx="96746">
                  <c:v>1087956951</c:v>
                </c:pt>
                <c:pt idx="96747">
                  <c:v>1087968197</c:v>
                </c:pt>
                <c:pt idx="96748">
                  <c:v>1087979442</c:v>
                </c:pt>
                <c:pt idx="96749">
                  <c:v>1087990688</c:v>
                </c:pt>
                <c:pt idx="96750">
                  <c:v>1088001933</c:v>
                </c:pt>
                <c:pt idx="96751">
                  <c:v>1088013179</c:v>
                </c:pt>
                <c:pt idx="96752">
                  <c:v>1088024424</c:v>
                </c:pt>
                <c:pt idx="96753">
                  <c:v>1088035670</c:v>
                </c:pt>
                <c:pt idx="96754">
                  <c:v>1088046915</c:v>
                </c:pt>
                <c:pt idx="96755">
                  <c:v>1088058161</c:v>
                </c:pt>
                <c:pt idx="96756">
                  <c:v>1088069406</c:v>
                </c:pt>
                <c:pt idx="96757">
                  <c:v>1088080652</c:v>
                </c:pt>
                <c:pt idx="96758">
                  <c:v>1088091897</c:v>
                </c:pt>
                <c:pt idx="96759">
                  <c:v>1088103143</c:v>
                </c:pt>
                <c:pt idx="96760">
                  <c:v>1088114388</c:v>
                </c:pt>
                <c:pt idx="96761">
                  <c:v>1088125634</c:v>
                </c:pt>
                <c:pt idx="96762">
                  <c:v>1088136879</c:v>
                </c:pt>
                <c:pt idx="96763">
                  <c:v>1088148125</c:v>
                </c:pt>
                <c:pt idx="96764">
                  <c:v>1088159370</c:v>
                </c:pt>
                <c:pt idx="96765">
                  <c:v>1088170616</c:v>
                </c:pt>
                <c:pt idx="96766">
                  <c:v>1088181861</c:v>
                </c:pt>
                <c:pt idx="96767">
                  <c:v>1088193107</c:v>
                </c:pt>
                <c:pt idx="96768">
                  <c:v>1088204352</c:v>
                </c:pt>
                <c:pt idx="96769">
                  <c:v>1088215598</c:v>
                </c:pt>
                <c:pt idx="96770">
                  <c:v>1088226843</c:v>
                </c:pt>
                <c:pt idx="96771">
                  <c:v>1088238089</c:v>
                </c:pt>
                <c:pt idx="96772">
                  <c:v>1088249334</c:v>
                </c:pt>
                <c:pt idx="96773">
                  <c:v>1088260580</c:v>
                </c:pt>
                <c:pt idx="96774">
                  <c:v>1088271825</c:v>
                </c:pt>
                <c:pt idx="96775">
                  <c:v>1088283071</c:v>
                </c:pt>
                <c:pt idx="96776">
                  <c:v>1088294316</c:v>
                </c:pt>
                <c:pt idx="96777">
                  <c:v>1088305562</c:v>
                </c:pt>
                <c:pt idx="96778">
                  <c:v>1088316807</c:v>
                </c:pt>
                <c:pt idx="96779">
                  <c:v>1088328053</c:v>
                </c:pt>
                <c:pt idx="96780">
                  <c:v>1088339298</c:v>
                </c:pt>
                <c:pt idx="96781">
                  <c:v>1088350544</c:v>
                </c:pt>
                <c:pt idx="96782">
                  <c:v>1088361789</c:v>
                </c:pt>
                <c:pt idx="96783">
                  <c:v>1088373035</c:v>
                </c:pt>
                <c:pt idx="96784">
                  <c:v>1088384280</c:v>
                </c:pt>
                <c:pt idx="96785">
                  <c:v>1088395526</c:v>
                </c:pt>
                <c:pt idx="96786">
                  <c:v>1088406771</c:v>
                </c:pt>
                <c:pt idx="96787">
                  <c:v>1088418017</c:v>
                </c:pt>
                <c:pt idx="96788">
                  <c:v>1088429262</c:v>
                </c:pt>
                <c:pt idx="96789">
                  <c:v>1088440508</c:v>
                </c:pt>
                <c:pt idx="96790">
                  <c:v>1088451753</c:v>
                </c:pt>
                <c:pt idx="96791">
                  <c:v>1088462999</c:v>
                </c:pt>
                <c:pt idx="96792">
                  <c:v>1088474244</c:v>
                </c:pt>
                <c:pt idx="96793">
                  <c:v>1088485490</c:v>
                </c:pt>
                <c:pt idx="96794">
                  <c:v>1088496735</c:v>
                </c:pt>
                <c:pt idx="96795">
                  <c:v>1088507981</c:v>
                </c:pt>
                <c:pt idx="96796">
                  <c:v>1088519226</c:v>
                </c:pt>
                <c:pt idx="96797">
                  <c:v>1088530472</c:v>
                </c:pt>
                <c:pt idx="96798">
                  <c:v>1088541717</c:v>
                </c:pt>
                <c:pt idx="96799">
                  <c:v>1088552963</c:v>
                </c:pt>
                <c:pt idx="96800">
                  <c:v>1088564208</c:v>
                </c:pt>
                <c:pt idx="96801">
                  <c:v>1088575454</c:v>
                </c:pt>
                <c:pt idx="96802">
                  <c:v>1088586699</c:v>
                </c:pt>
                <c:pt idx="96803">
                  <c:v>1088597945</c:v>
                </c:pt>
                <c:pt idx="96804">
                  <c:v>1088609190</c:v>
                </c:pt>
                <c:pt idx="96805">
                  <c:v>1088620436</c:v>
                </c:pt>
                <c:pt idx="96806">
                  <c:v>1088631681</c:v>
                </c:pt>
                <c:pt idx="96807">
                  <c:v>1088642927</c:v>
                </c:pt>
                <c:pt idx="96808">
                  <c:v>1088654172</c:v>
                </c:pt>
                <c:pt idx="96809">
                  <c:v>1088665418</c:v>
                </c:pt>
                <c:pt idx="96810">
                  <c:v>1088676663</c:v>
                </c:pt>
                <c:pt idx="96811">
                  <c:v>1088687909</c:v>
                </c:pt>
                <c:pt idx="96812">
                  <c:v>1088699154</c:v>
                </c:pt>
                <c:pt idx="96813">
                  <c:v>1088710400</c:v>
                </c:pt>
                <c:pt idx="96814">
                  <c:v>1088721645</c:v>
                </c:pt>
                <c:pt idx="96815">
                  <c:v>1088732891</c:v>
                </c:pt>
                <c:pt idx="96816">
                  <c:v>1088744136</c:v>
                </c:pt>
                <c:pt idx="96817">
                  <c:v>1088755382</c:v>
                </c:pt>
                <c:pt idx="96818">
                  <c:v>1088766627</c:v>
                </c:pt>
                <c:pt idx="96819">
                  <c:v>1088777873</c:v>
                </c:pt>
                <c:pt idx="96820">
                  <c:v>1088789118</c:v>
                </c:pt>
                <c:pt idx="96821">
                  <c:v>1088800364</c:v>
                </c:pt>
                <c:pt idx="96822">
                  <c:v>1088811609</c:v>
                </c:pt>
                <c:pt idx="96823">
                  <c:v>1088822855</c:v>
                </c:pt>
                <c:pt idx="96824">
                  <c:v>1088834100</c:v>
                </c:pt>
                <c:pt idx="96825">
                  <c:v>1088845346</c:v>
                </c:pt>
                <c:pt idx="96826">
                  <c:v>1088856591</c:v>
                </c:pt>
                <c:pt idx="96827">
                  <c:v>1088867837</c:v>
                </c:pt>
                <c:pt idx="96828">
                  <c:v>1088879082</c:v>
                </c:pt>
                <c:pt idx="96829">
                  <c:v>1088890328</c:v>
                </c:pt>
                <c:pt idx="96830">
                  <c:v>1088901573</c:v>
                </c:pt>
                <c:pt idx="96831">
                  <c:v>1088912819</c:v>
                </c:pt>
                <c:pt idx="96832">
                  <c:v>1088924064</c:v>
                </c:pt>
                <c:pt idx="96833">
                  <c:v>1088935310</c:v>
                </c:pt>
                <c:pt idx="96834">
                  <c:v>1088946555</c:v>
                </c:pt>
                <c:pt idx="96835">
                  <c:v>1088957801</c:v>
                </c:pt>
                <c:pt idx="96836">
                  <c:v>1088969046</c:v>
                </c:pt>
                <c:pt idx="96837">
                  <c:v>1088980292</c:v>
                </c:pt>
                <c:pt idx="96838">
                  <c:v>1088991537</c:v>
                </c:pt>
                <c:pt idx="96839">
                  <c:v>1089002783</c:v>
                </c:pt>
                <c:pt idx="96840">
                  <c:v>1089014028</c:v>
                </c:pt>
                <c:pt idx="96841">
                  <c:v>1089025274</c:v>
                </c:pt>
                <c:pt idx="96842">
                  <c:v>1089036519</c:v>
                </c:pt>
                <c:pt idx="96843">
                  <c:v>1089047765</c:v>
                </c:pt>
                <c:pt idx="96844">
                  <c:v>1089059010</c:v>
                </c:pt>
                <c:pt idx="96845">
                  <c:v>1089070256</c:v>
                </c:pt>
                <c:pt idx="96846">
                  <c:v>1089081501</c:v>
                </c:pt>
                <c:pt idx="96847">
                  <c:v>1089092747</c:v>
                </c:pt>
                <c:pt idx="96848">
                  <c:v>1089103992</c:v>
                </c:pt>
                <c:pt idx="96849">
                  <c:v>1089115238</c:v>
                </c:pt>
                <c:pt idx="96850">
                  <c:v>1089126483</c:v>
                </c:pt>
                <c:pt idx="96851">
                  <c:v>1089137729</c:v>
                </c:pt>
                <c:pt idx="96852">
                  <c:v>1089148974</c:v>
                </c:pt>
                <c:pt idx="96853">
                  <c:v>1089160220</c:v>
                </c:pt>
                <c:pt idx="96854">
                  <c:v>1089171465</c:v>
                </c:pt>
                <c:pt idx="96855">
                  <c:v>1089182711</c:v>
                </c:pt>
                <c:pt idx="96856">
                  <c:v>1089193956</c:v>
                </c:pt>
                <c:pt idx="96857">
                  <c:v>1089205202</c:v>
                </c:pt>
                <c:pt idx="96858">
                  <c:v>1089216447</c:v>
                </c:pt>
                <c:pt idx="96859">
                  <c:v>1089227693</c:v>
                </c:pt>
                <c:pt idx="96860">
                  <c:v>1089238938</c:v>
                </c:pt>
                <c:pt idx="96861">
                  <c:v>1089250184</c:v>
                </c:pt>
                <c:pt idx="96862">
                  <c:v>1089261429</c:v>
                </c:pt>
                <c:pt idx="96863">
                  <c:v>1089272675</c:v>
                </c:pt>
                <c:pt idx="96864">
                  <c:v>1089283920</c:v>
                </c:pt>
                <c:pt idx="96865">
                  <c:v>1089295166</c:v>
                </c:pt>
                <c:pt idx="96866">
                  <c:v>1089306411</c:v>
                </c:pt>
                <c:pt idx="96867">
                  <c:v>1089317657</c:v>
                </c:pt>
                <c:pt idx="96868">
                  <c:v>1089328902</c:v>
                </c:pt>
                <c:pt idx="96869">
                  <c:v>1089340148</c:v>
                </c:pt>
                <c:pt idx="96870">
                  <c:v>1089351393</c:v>
                </c:pt>
                <c:pt idx="96871">
                  <c:v>1089362639</c:v>
                </c:pt>
                <c:pt idx="96872">
                  <c:v>1089373884</c:v>
                </c:pt>
                <c:pt idx="96873">
                  <c:v>1089385130</c:v>
                </c:pt>
                <c:pt idx="96874">
                  <c:v>1089396375</c:v>
                </c:pt>
                <c:pt idx="96875">
                  <c:v>1089407621</c:v>
                </c:pt>
                <c:pt idx="96876">
                  <c:v>1089418866</c:v>
                </c:pt>
                <c:pt idx="96877">
                  <c:v>1089430112</c:v>
                </c:pt>
                <c:pt idx="96878">
                  <c:v>1089441357</c:v>
                </c:pt>
                <c:pt idx="96879">
                  <c:v>1089452602</c:v>
                </c:pt>
                <c:pt idx="96880">
                  <c:v>1089463848</c:v>
                </c:pt>
                <c:pt idx="96881">
                  <c:v>1089475093</c:v>
                </c:pt>
                <c:pt idx="96882">
                  <c:v>1089486339</c:v>
                </c:pt>
                <c:pt idx="96883">
                  <c:v>1089497584</c:v>
                </c:pt>
                <c:pt idx="96884">
                  <c:v>1089508830</c:v>
                </c:pt>
                <c:pt idx="96885">
                  <c:v>1089520075</c:v>
                </c:pt>
                <c:pt idx="96886">
                  <c:v>1089531321</c:v>
                </c:pt>
                <c:pt idx="96887">
                  <c:v>1089542566</c:v>
                </c:pt>
                <c:pt idx="96888">
                  <c:v>1089553812</c:v>
                </c:pt>
                <c:pt idx="96889">
                  <c:v>1089565057</c:v>
                </c:pt>
                <c:pt idx="96890">
                  <c:v>1089576303</c:v>
                </c:pt>
                <c:pt idx="96891">
                  <c:v>1089587548</c:v>
                </c:pt>
                <c:pt idx="96892">
                  <c:v>1089598794</c:v>
                </c:pt>
                <c:pt idx="96893">
                  <c:v>1089610039</c:v>
                </c:pt>
                <c:pt idx="96894">
                  <c:v>1089621285</c:v>
                </c:pt>
                <c:pt idx="96895">
                  <c:v>1089632530</c:v>
                </c:pt>
                <c:pt idx="96896">
                  <c:v>1089643776</c:v>
                </c:pt>
                <c:pt idx="96897">
                  <c:v>1089655021</c:v>
                </c:pt>
                <c:pt idx="96898">
                  <c:v>1089666267</c:v>
                </c:pt>
                <c:pt idx="96899">
                  <c:v>1089677512</c:v>
                </c:pt>
                <c:pt idx="96900">
                  <c:v>1089688758</c:v>
                </c:pt>
                <c:pt idx="96901">
                  <c:v>1089700003</c:v>
                </c:pt>
                <c:pt idx="96902">
                  <c:v>1089711249</c:v>
                </c:pt>
                <c:pt idx="96903">
                  <c:v>1089722494</c:v>
                </c:pt>
                <c:pt idx="96904">
                  <c:v>1089733740</c:v>
                </c:pt>
                <c:pt idx="96905">
                  <c:v>1089744985</c:v>
                </c:pt>
                <c:pt idx="96906">
                  <c:v>1089756231</c:v>
                </c:pt>
                <c:pt idx="96907">
                  <c:v>1089767476</c:v>
                </c:pt>
                <c:pt idx="96908">
                  <c:v>1089778722</c:v>
                </c:pt>
                <c:pt idx="96909">
                  <c:v>1089789967</c:v>
                </c:pt>
                <c:pt idx="96910">
                  <c:v>1089801213</c:v>
                </c:pt>
                <c:pt idx="96911">
                  <c:v>1089812458</c:v>
                </c:pt>
                <c:pt idx="96912">
                  <c:v>1089823704</c:v>
                </c:pt>
                <c:pt idx="96913">
                  <c:v>1089834949</c:v>
                </c:pt>
                <c:pt idx="96914">
                  <c:v>1089846195</c:v>
                </c:pt>
                <c:pt idx="96915">
                  <c:v>1089857440</c:v>
                </c:pt>
                <c:pt idx="96916">
                  <c:v>1089868686</c:v>
                </c:pt>
                <c:pt idx="96917">
                  <c:v>1089879931</c:v>
                </c:pt>
                <c:pt idx="96918">
                  <c:v>1089891177</c:v>
                </c:pt>
                <c:pt idx="96919">
                  <c:v>1089902422</c:v>
                </c:pt>
                <c:pt idx="96920">
                  <c:v>1089913668</c:v>
                </c:pt>
                <c:pt idx="96921">
                  <c:v>1089924913</c:v>
                </c:pt>
                <c:pt idx="96922">
                  <c:v>1089936159</c:v>
                </c:pt>
                <c:pt idx="96923">
                  <c:v>1089947404</c:v>
                </c:pt>
                <c:pt idx="96924">
                  <c:v>1089958650</c:v>
                </c:pt>
                <c:pt idx="96925">
                  <c:v>1089969895</c:v>
                </c:pt>
                <c:pt idx="96926">
                  <c:v>1089981141</c:v>
                </c:pt>
                <c:pt idx="96927">
                  <c:v>1089992386</c:v>
                </c:pt>
                <c:pt idx="96928">
                  <c:v>1090003632</c:v>
                </c:pt>
                <c:pt idx="96929">
                  <c:v>1090014877</c:v>
                </c:pt>
                <c:pt idx="96930">
                  <c:v>1090026123</c:v>
                </c:pt>
                <c:pt idx="96931">
                  <c:v>1090037368</c:v>
                </c:pt>
                <c:pt idx="96932">
                  <c:v>1090048614</c:v>
                </c:pt>
                <c:pt idx="96933">
                  <c:v>1090059859</c:v>
                </c:pt>
                <c:pt idx="96934">
                  <c:v>1090071105</c:v>
                </c:pt>
                <c:pt idx="96935">
                  <c:v>1090082350</c:v>
                </c:pt>
                <c:pt idx="96936">
                  <c:v>1090093596</c:v>
                </c:pt>
                <c:pt idx="96937">
                  <c:v>1090104841</c:v>
                </c:pt>
                <c:pt idx="96938">
                  <c:v>1090116087</c:v>
                </c:pt>
                <c:pt idx="96939">
                  <c:v>1090127332</c:v>
                </c:pt>
                <c:pt idx="96940">
                  <c:v>1090138578</c:v>
                </c:pt>
                <c:pt idx="96941">
                  <c:v>1090149823</c:v>
                </c:pt>
                <c:pt idx="96942">
                  <c:v>1090161069</c:v>
                </c:pt>
                <c:pt idx="96943">
                  <c:v>1090172314</c:v>
                </c:pt>
                <c:pt idx="96944">
                  <c:v>1090183560</c:v>
                </c:pt>
                <c:pt idx="96945">
                  <c:v>1090194805</c:v>
                </c:pt>
                <c:pt idx="96946">
                  <c:v>1090206051</c:v>
                </c:pt>
                <c:pt idx="96947">
                  <c:v>1090217296</c:v>
                </c:pt>
                <c:pt idx="96948">
                  <c:v>1090228542</c:v>
                </c:pt>
                <c:pt idx="96949">
                  <c:v>1090239787</c:v>
                </c:pt>
                <c:pt idx="96950">
                  <c:v>1090251033</c:v>
                </c:pt>
                <c:pt idx="96951">
                  <c:v>1090262278</c:v>
                </c:pt>
                <c:pt idx="96952">
                  <c:v>1090273524</c:v>
                </c:pt>
                <c:pt idx="96953">
                  <c:v>1090284769</c:v>
                </c:pt>
                <c:pt idx="96954">
                  <c:v>1090296015</c:v>
                </c:pt>
                <c:pt idx="96955">
                  <c:v>1090307260</c:v>
                </c:pt>
                <c:pt idx="96956">
                  <c:v>1090318506</c:v>
                </c:pt>
                <c:pt idx="96957">
                  <c:v>1090329751</c:v>
                </c:pt>
                <c:pt idx="96958">
                  <c:v>1090340997</c:v>
                </c:pt>
                <c:pt idx="96959">
                  <c:v>1090352242</c:v>
                </c:pt>
                <c:pt idx="96960">
                  <c:v>1090363488</c:v>
                </c:pt>
                <c:pt idx="96961">
                  <c:v>1090374733</c:v>
                </c:pt>
                <c:pt idx="96962">
                  <c:v>1090385979</c:v>
                </c:pt>
                <c:pt idx="96963">
                  <c:v>1090397224</c:v>
                </c:pt>
                <c:pt idx="96964">
                  <c:v>1090408470</c:v>
                </c:pt>
                <c:pt idx="96965">
                  <c:v>1090419715</c:v>
                </c:pt>
                <c:pt idx="96966">
                  <c:v>1090430961</c:v>
                </c:pt>
                <c:pt idx="96967">
                  <c:v>1090442206</c:v>
                </c:pt>
                <c:pt idx="96968">
                  <c:v>1090453452</c:v>
                </c:pt>
                <c:pt idx="96969">
                  <c:v>1090464697</c:v>
                </c:pt>
                <c:pt idx="96970">
                  <c:v>1090475943</c:v>
                </c:pt>
                <c:pt idx="96971">
                  <c:v>1090487188</c:v>
                </c:pt>
                <c:pt idx="96972">
                  <c:v>1090498434</c:v>
                </c:pt>
                <c:pt idx="96973">
                  <c:v>1090509679</c:v>
                </c:pt>
                <c:pt idx="96974">
                  <c:v>1090520925</c:v>
                </c:pt>
                <c:pt idx="96975">
                  <c:v>1090532170</c:v>
                </c:pt>
                <c:pt idx="96976">
                  <c:v>1090543416</c:v>
                </c:pt>
                <c:pt idx="96977">
                  <c:v>1090554661</c:v>
                </c:pt>
                <c:pt idx="96978">
                  <c:v>1090565907</c:v>
                </c:pt>
                <c:pt idx="96979">
                  <c:v>1090577152</c:v>
                </c:pt>
                <c:pt idx="96980">
                  <c:v>1090588398</c:v>
                </c:pt>
                <c:pt idx="96981">
                  <c:v>1090599643</c:v>
                </c:pt>
                <c:pt idx="96982">
                  <c:v>1090610889</c:v>
                </c:pt>
                <c:pt idx="96983">
                  <c:v>1090622134</c:v>
                </c:pt>
                <c:pt idx="96984">
                  <c:v>1090633380</c:v>
                </c:pt>
                <c:pt idx="96985">
                  <c:v>1090644625</c:v>
                </c:pt>
                <c:pt idx="96986">
                  <c:v>1090655871</c:v>
                </c:pt>
                <c:pt idx="96987">
                  <c:v>1090667116</c:v>
                </c:pt>
                <c:pt idx="96988">
                  <c:v>1090678362</c:v>
                </c:pt>
                <c:pt idx="96989">
                  <c:v>1090689607</c:v>
                </c:pt>
                <c:pt idx="96990">
                  <c:v>1090700853</c:v>
                </c:pt>
                <c:pt idx="96991">
                  <c:v>1090712098</c:v>
                </c:pt>
                <c:pt idx="96992">
                  <c:v>1090723344</c:v>
                </c:pt>
                <c:pt idx="96993">
                  <c:v>1090734589</c:v>
                </c:pt>
                <c:pt idx="96994">
                  <c:v>1090745835</c:v>
                </c:pt>
                <c:pt idx="96995">
                  <c:v>1090757080</c:v>
                </c:pt>
                <c:pt idx="96996">
                  <c:v>1090768326</c:v>
                </c:pt>
                <c:pt idx="96997">
                  <c:v>1090779571</c:v>
                </c:pt>
                <c:pt idx="96998">
                  <c:v>1090790817</c:v>
                </c:pt>
                <c:pt idx="96999">
                  <c:v>1090802062</c:v>
                </c:pt>
                <c:pt idx="97000">
                  <c:v>1090813308</c:v>
                </c:pt>
                <c:pt idx="97001">
                  <c:v>1090824553</c:v>
                </c:pt>
                <c:pt idx="97002">
                  <c:v>1090835799</c:v>
                </c:pt>
                <c:pt idx="97003">
                  <c:v>1090847044</c:v>
                </c:pt>
                <c:pt idx="97004">
                  <c:v>1090858290</c:v>
                </c:pt>
                <c:pt idx="97005">
                  <c:v>1090869535</c:v>
                </c:pt>
                <c:pt idx="97006">
                  <c:v>1090880781</c:v>
                </c:pt>
                <c:pt idx="97007">
                  <c:v>1090892026</c:v>
                </c:pt>
                <c:pt idx="97008">
                  <c:v>1090903272</c:v>
                </c:pt>
                <c:pt idx="97009">
                  <c:v>1090914517</c:v>
                </c:pt>
                <c:pt idx="97010">
                  <c:v>1090925763</c:v>
                </c:pt>
                <c:pt idx="97011">
                  <c:v>1090937008</c:v>
                </c:pt>
                <c:pt idx="97012">
                  <c:v>1090948254</c:v>
                </c:pt>
                <c:pt idx="97013">
                  <c:v>1090959499</c:v>
                </c:pt>
                <c:pt idx="97014">
                  <c:v>1090970745</c:v>
                </c:pt>
                <c:pt idx="97015">
                  <c:v>1090981990</c:v>
                </c:pt>
                <c:pt idx="97016">
                  <c:v>1090993236</c:v>
                </c:pt>
                <c:pt idx="97017">
                  <c:v>1091004481</c:v>
                </c:pt>
                <c:pt idx="97018">
                  <c:v>1091015727</c:v>
                </c:pt>
                <c:pt idx="97019">
                  <c:v>1091026972</c:v>
                </c:pt>
                <c:pt idx="97020">
                  <c:v>1091038218</c:v>
                </c:pt>
                <c:pt idx="97021">
                  <c:v>1091049463</c:v>
                </c:pt>
                <c:pt idx="97022">
                  <c:v>1091060709</c:v>
                </c:pt>
                <c:pt idx="97023">
                  <c:v>1091071954</c:v>
                </c:pt>
                <c:pt idx="97024">
                  <c:v>1091083200</c:v>
                </c:pt>
                <c:pt idx="97025">
                  <c:v>1091094445</c:v>
                </c:pt>
                <c:pt idx="97026">
                  <c:v>1091105691</c:v>
                </c:pt>
                <c:pt idx="97027">
                  <c:v>1091116936</c:v>
                </c:pt>
                <c:pt idx="97028">
                  <c:v>1091128182</c:v>
                </c:pt>
                <c:pt idx="97029">
                  <c:v>1091139427</c:v>
                </c:pt>
                <c:pt idx="97030">
                  <c:v>1091150673</c:v>
                </c:pt>
                <c:pt idx="97031">
                  <c:v>1091161918</c:v>
                </c:pt>
                <c:pt idx="97032">
                  <c:v>1091173164</c:v>
                </c:pt>
                <c:pt idx="97033">
                  <c:v>1091184409</c:v>
                </c:pt>
                <c:pt idx="97034">
                  <c:v>1091195655</c:v>
                </c:pt>
                <c:pt idx="97035">
                  <c:v>1091206900</c:v>
                </c:pt>
                <c:pt idx="97036">
                  <c:v>1091218146</c:v>
                </c:pt>
                <c:pt idx="97037">
                  <c:v>1091229391</c:v>
                </c:pt>
                <c:pt idx="97038">
                  <c:v>1091240637</c:v>
                </c:pt>
                <c:pt idx="97039">
                  <c:v>1091251882</c:v>
                </c:pt>
                <c:pt idx="97040">
                  <c:v>1091263128</c:v>
                </c:pt>
                <c:pt idx="97041">
                  <c:v>1091274373</c:v>
                </c:pt>
                <c:pt idx="97042">
                  <c:v>1091285619</c:v>
                </c:pt>
                <c:pt idx="97043">
                  <c:v>1091296864</c:v>
                </c:pt>
                <c:pt idx="97044">
                  <c:v>1091308110</c:v>
                </c:pt>
                <c:pt idx="97045">
                  <c:v>1091319355</c:v>
                </c:pt>
                <c:pt idx="97046">
                  <c:v>1091330601</c:v>
                </c:pt>
                <c:pt idx="97047">
                  <c:v>1091341846</c:v>
                </c:pt>
                <c:pt idx="97048">
                  <c:v>1091353092</c:v>
                </c:pt>
                <c:pt idx="97049">
                  <c:v>1091364337</c:v>
                </c:pt>
                <c:pt idx="97050">
                  <c:v>1091375583</c:v>
                </c:pt>
                <c:pt idx="97051">
                  <c:v>1091386828</c:v>
                </c:pt>
                <c:pt idx="97052">
                  <c:v>1091398074</c:v>
                </c:pt>
                <c:pt idx="97053">
                  <c:v>1091409319</c:v>
                </c:pt>
                <c:pt idx="97054">
                  <c:v>1091420565</c:v>
                </c:pt>
                <c:pt idx="97055">
                  <c:v>1091431810</c:v>
                </c:pt>
                <c:pt idx="97056">
                  <c:v>1091443056</c:v>
                </c:pt>
                <c:pt idx="97057">
                  <c:v>1091454301</c:v>
                </c:pt>
                <c:pt idx="97058">
                  <c:v>1091465547</c:v>
                </c:pt>
                <c:pt idx="97059">
                  <c:v>1091476792</c:v>
                </c:pt>
                <c:pt idx="97060">
                  <c:v>1091488038</c:v>
                </c:pt>
                <c:pt idx="97061">
                  <c:v>1091499283</c:v>
                </c:pt>
                <c:pt idx="97062">
                  <c:v>1091510529</c:v>
                </c:pt>
                <c:pt idx="97063">
                  <c:v>1091521774</c:v>
                </c:pt>
                <c:pt idx="97064">
                  <c:v>1091533020</c:v>
                </c:pt>
                <c:pt idx="97065">
                  <c:v>1091544265</c:v>
                </c:pt>
                <c:pt idx="97066">
                  <c:v>1091555511</c:v>
                </c:pt>
                <c:pt idx="97067">
                  <c:v>1091566756</c:v>
                </c:pt>
                <c:pt idx="97068">
                  <c:v>1091578002</c:v>
                </c:pt>
                <c:pt idx="97069">
                  <c:v>1091589247</c:v>
                </c:pt>
                <c:pt idx="97070">
                  <c:v>1091600493</c:v>
                </c:pt>
                <c:pt idx="97071">
                  <c:v>1091611738</c:v>
                </c:pt>
                <c:pt idx="97072">
                  <c:v>1091622984</c:v>
                </c:pt>
                <c:pt idx="97073">
                  <c:v>1091634229</c:v>
                </c:pt>
                <c:pt idx="97074">
                  <c:v>1091645475</c:v>
                </c:pt>
                <c:pt idx="97075">
                  <c:v>1091656720</c:v>
                </c:pt>
                <c:pt idx="97076">
                  <c:v>1091667966</c:v>
                </c:pt>
                <c:pt idx="97077">
                  <c:v>1091679211</c:v>
                </c:pt>
                <c:pt idx="97078">
                  <c:v>1091690457</c:v>
                </c:pt>
                <c:pt idx="97079">
                  <c:v>1091701702</c:v>
                </c:pt>
                <c:pt idx="97080">
                  <c:v>1091712948</c:v>
                </c:pt>
                <c:pt idx="97081">
                  <c:v>1091724193</c:v>
                </c:pt>
                <c:pt idx="97082">
                  <c:v>1091735439</c:v>
                </c:pt>
                <c:pt idx="97083">
                  <c:v>1091746684</c:v>
                </c:pt>
                <c:pt idx="97084">
                  <c:v>1091757930</c:v>
                </c:pt>
                <c:pt idx="97085">
                  <c:v>1091769175</c:v>
                </c:pt>
                <c:pt idx="97086">
                  <c:v>1091780421</c:v>
                </c:pt>
                <c:pt idx="97087">
                  <c:v>1091791666</c:v>
                </c:pt>
                <c:pt idx="97088">
                  <c:v>1091802912</c:v>
                </c:pt>
                <c:pt idx="97089">
                  <c:v>1091814157</c:v>
                </c:pt>
                <c:pt idx="97090">
                  <c:v>1091825403</c:v>
                </c:pt>
                <c:pt idx="97091">
                  <c:v>1091836648</c:v>
                </c:pt>
                <c:pt idx="97092">
                  <c:v>1091847894</c:v>
                </c:pt>
                <c:pt idx="97093">
                  <c:v>1091859139</c:v>
                </c:pt>
                <c:pt idx="97094">
                  <c:v>1091870385</c:v>
                </c:pt>
                <c:pt idx="97095">
                  <c:v>1091881630</c:v>
                </c:pt>
                <c:pt idx="97096">
                  <c:v>1091892876</c:v>
                </c:pt>
                <c:pt idx="97097">
                  <c:v>1091904121</c:v>
                </c:pt>
                <c:pt idx="97098">
                  <c:v>1091915367</c:v>
                </c:pt>
                <c:pt idx="97099">
                  <c:v>1091926612</c:v>
                </c:pt>
                <c:pt idx="97100">
                  <c:v>1091937858</c:v>
                </c:pt>
                <c:pt idx="97101">
                  <c:v>1091949103</c:v>
                </c:pt>
                <c:pt idx="97102">
                  <c:v>1091960349</c:v>
                </c:pt>
                <c:pt idx="97103">
                  <c:v>1091971594</c:v>
                </c:pt>
                <c:pt idx="97104">
                  <c:v>1091982840</c:v>
                </c:pt>
                <c:pt idx="97105">
                  <c:v>1091994085</c:v>
                </c:pt>
                <c:pt idx="97106">
                  <c:v>1092005331</c:v>
                </c:pt>
                <c:pt idx="97107">
                  <c:v>1092016576</c:v>
                </c:pt>
                <c:pt idx="97108">
                  <c:v>1092027822</c:v>
                </c:pt>
                <c:pt idx="97109">
                  <c:v>1092039067</c:v>
                </c:pt>
                <c:pt idx="97110">
                  <c:v>1092050313</c:v>
                </c:pt>
                <c:pt idx="97111">
                  <c:v>1092061558</c:v>
                </c:pt>
                <c:pt idx="97112">
                  <c:v>1092072804</c:v>
                </c:pt>
                <c:pt idx="97113">
                  <c:v>1092084049</c:v>
                </c:pt>
                <c:pt idx="97114">
                  <c:v>1092095295</c:v>
                </c:pt>
                <c:pt idx="97115">
                  <c:v>1092106540</c:v>
                </c:pt>
                <c:pt idx="97116">
                  <c:v>1092117786</c:v>
                </c:pt>
                <c:pt idx="97117">
                  <c:v>1092129031</c:v>
                </c:pt>
                <c:pt idx="97118">
                  <c:v>1092140277</c:v>
                </c:pt>
                <c:pt idx="97119">
                  <c:v>1092151522</c:v>
                </c:pt>
                <c:pt idx="97120">
                  <c:v>1092162768</c:v>
                </c:pt>
                <c:pt idx="97121">
                  <c:v>1092174013</c:v>
                </c:pt>
                <c:pt idx="97122">
                  <c:v>1092185259</c:v>
                </c:pt>
                <c:pt idx="97123">
                  <c:v>1092196504</c:v>
                </c:pt>
                <c:pt idx="97124">
                  <c:v>1092207750</c:v>
                </c:pt>
                <c:pt idx="97125">
                  <c:v>1092218995</c:v>
                </c:pt>
                <c:pt idx="97126">
                  <c:v>1092230241</c:v>
                </c:pt>
                <c:pt idx="97127">
                  <c:v>1092241486</c:v>
                </c:pt>
                <c:pt idx="97128">
                  <c:v>1092252732</c:v>
                </c:pt>
                <c:pt idx="97129">
                  <c:v>1092263977</c:v>
                </c:pt>
                <c:pt idx="97130">
                  <c:v>1092275222</c:v>
                </c:pt>
                <c:pt idx="97131">
                  <c:v>1092286468</c:v>
                </c:pt>
                <c:pt idx="97132">
                  <c:v>1092297713</c:v>
                </c:pt>
                <c:pt idx="97133">
                  <c:v>1092308959</c:v>
                </c:pt>
                <c:pt idx="97134">
                  <c:v>1092320204</c:v>
                </c:pt>
                <c:pt idx="97135">
                  <c:v>1092331450</c:v>
                </c:pt>
                <c:pt idx="97136">
                  <c:v>1092342695</c:v>
                </c:pt>
                <c:pt idx="97137">
                  <c:v>1092353941</c:v>
                </c:pt>
                <c:pt idx="97138">
                  <c:v>1092365186</c:v>
                </c:pt>
                <c:pt idx="97139">
                  <c:v>1092376432</c:v>
                </c:pt>
                <c:pt idx="97140">
                  <c:v>1092387677</c:v>
                </c:pt>
                <c:pt idx="97141">
                  <c:v>1092398923</c:v>
                </c:pt>
                <c:pt idx="97142">
                  <c:v>1092410168</c:v>
                </c:pt>
                <c:pt idx="97143">
                  <c:v>1092421414</c:v>
                </c:pt>
                <c:pt idx="97144">
                  <c:v>1092432659</c:v>
                </c:pt>
                <c:pt idx="97145">
                  <c:v>1092443905</c:v>
                </c:pt>
                <c:pt idx="97146">
                  <c:v>1092455150</c:v>
                </c:pt>
                <c:pt idx="97147">
                  <c:v>1092466396</c:v>
                </c:pt>
                <c:pt idx="97148">
                  <c:v>1092477641</c:v>
                </c:pt>
                <c:pt idx="97149">
                  <c:v>1092488887</c:v>
                </c:pt>
                <c:pt idx="97150">
                  <c:v>1092500132</c:v>
                </c:pt>
                <c:pt idx="97151">
                  <c:v>1092511378</c:v>
                </c:pt>
                <c:pt idx="97152">
                  <c:v>1092522623</c:v>
                </c:pt>
                <c:pt idx="97153">
                  <c:v>1092533869</c:v>
                </c:pt>
                <c:pt idx="97154">
                  <c:v>1092545114</c:v>
                </c:pt>
                <c:pt idx="97155">
                  <c:v>1092556360</c:v>
                </c:pt>
                <c:pt idx="97156">
                  <c:v>1092567605</c:v>
                </c:pt>
                <c:pt idx="97157">
                  <c:v>1092578851</c:v>
                </c:pt>
                <c:pt idx="97158">
                  <c:v>1092590096</c:v>
                </c:pt>
                <c:pt idx="97159">
                  <c:v>1092601342</c:v>
                </c:pt>
                <c:pt idx="97160">
                  <c:v>1092612587</c:v>
                </c:pt>
                <c:pt idx="97161">
                  <c:v>1092623833</c:v>
                </c:pt>
                <c:pt idx="97162">
                  <c:v>1092635078</c:v>
                </c:pt>
                <c:pt idx="97163">
                  <c:v>1092646324</c:v>
                </c:pt>
                <c:pt idx="97164">
                  <c:v>1092657569</c:v>
                </c:pt>
                <c:pt idx="97165">
                  <c:v>1092668815</c:v>
                </c:pt>
                <c:pt idx="97166">
                  <c:v>1092680060</c:v>
                </c:pt>
                <c:pt idx="97167">
                  <c:v>1092691306</c:v>
                </c:pt>
                <c:pt idx="97168">
                  <c:v>1092702551</c:v>
                </c:pt>
                <c:pt idx="97169">
                  <c:v>1092713797</c:v>
                </c:pt>
                <c:pt idx="97170">
                  <c:v>1092725042</c:v>
                </c:pt>
                <c:pt idx="97171">
                  <c:v>1092736288</c:v>
                </c:pt>
                <c:pt idx="97172">
                  <c:v>1092747533</c:v>
                </c:pt>
                <c:pt idx="97173">
                  <c:v>1092758779</c:v>
                </c:pt>
                <c:pt idx="97174">
                  <c:v>1092770024</c:v>
                </c:pt>
                <c:pt idx="97175">
                  <c:v>1092781270</c:v>
                </c:pt>
                <c:pt idx="97176">
                  <c:v>1092792515</c:v>
                </c:pt>
                <c:pt idx="97177">
                  <c:v>1092803761</c:v>
                </c:pt>
                <c:pt idx="97178">
                  <c:v>1092815006</c:v>
                </c:pt>
                <c:pt idx="97179">
                  <c:v>1092826252</c:v>
                </c:pt>
                <c:pt idx="97180">
                  <c:v>1092837497</c:v>
                </c:pt>
                <c:pt idx="97181">
                  <c:v>1092848743</c:v>
                </c:pt>
                <c:pt idx="97182">
                  <c:v>1092859988</c:v>
                </c:pt>
                <c:pt idx="97183">
                  <c:v>1092871234</c:v>
                </c:pt>
                <c:pt idx="97184">
                  <c:v>1092882479</c:v>
                </c:pt>
                <c:pt idx="97185">
                  <c:v>1092893725</c:v>
                </c:pt>
                <c:pt idx="97186">
                  <c:v>1092904970</c:v>
                </c:pt>
                <c:pt idx="97187">
                  <c:v>1092916216</c:v>
                </c:pt>
                <c:pt idx="97188">
                  <c:v>1092927461</c:v>
                </c:pt>
                <c:pt idx="97189">
                  <c:v>1092938707</c:v>
                </c:pt>
                <c:pt idx="97190">
                  <c:v>1092949952</c:v>
                </c:pt>
                <c:pt idx="97191">
                  <c:v>1092961198</c:v>
                </c:pt>
                <c:pt idx="97192">
                  <c:v>1092972443</c:v>
                </c:pt>
                <c:pt idx="97193">
                  <c:v>1092983689</c:v>
                </c:pt>
                <c:pt idx="97194">
                  <c:v>1092994934</c:v>
                </c:pt>
                <c:pt idx="97195">
                  <c:v>1093006180</c:v>
                </c:pt>
                <c:pt idx="97196">
                  <c:v>1093017425</c:v>
                </c:pt>
                <c:pt idx="97197">
                  <c:v>1093028671</c:v>
                </c:pt>
                <c:pt idx="97198">
                  <c:v>1093039916</c:v>
                </c:pt>
                <c:pt idx="97199">
                  <c:v>1093051162</c:v>
                </c:pt>
                <c:pt idx="97200">
                  <c:v>1093062407</c:v>
                </c:pt>
                <c:pt idx="97201">
                  <c:v>1093073653</c:v>
                </c:pt>
                <c:pt idx="97202">
                  <c:v>1093084898</c:v>
                </c:pt>
                <c:pt idx="97203">
                  <c:v>1093096144</c:v>
                </c:pt>
                <c:pt idx="97204">
                  <c:v>1093107389</c:v>
                </c:pt>
                <c:pt idx="97205">
                  <c:v>1093118635</c:v>
                </c:pt>
                <c:pt idx="97206">
                  <c:v>1093129880</c:v>
                </c:pt>
                <c:pt idx="97207">
                  <c:v>1093141126</c:v>
                </c:pt>
                <c:pt idx="97208">
                  <c:v>1093152371</c:v>
                </c:pt>
                <c:pt idx="97209">
                  <c:v>1093163617</c:v>
                </c:pt>
                <c:pt idx="97210">
                  <c:v>1093174862</c:v>
                </c:pt>
                <c:pt idx="97211">
                  <c:v>1093186108</c:v>
                </c:pt>
                <c:pt idx="97212">
                  <c:v>1093197353</c:v>
                </c:pt>
                <c:pt idx="97213">
                  <c:v>1093208599</c:v>
                </c:pt>
                <c:pt idx="97214">
                  <c:v>1093219844</c:v>
                </c:pt>
                <c:pt idx="97215">
                  <c:v>1093231090</c:v>
                </c:pt>
                <c:pt idx="97216">
                  <c:v>1093242335</c:v>
                </c:pt>
                <c:pt idx="97217">
                  <c:v>1093253581</c:v>
                </c:pt>
                <c:pt idx="97218">
                  <c:v>1093264826</c:v>
                </c:pt>
                <c:pt idx="97219">
                  <c:v>1093276072</c:v>
                </c:pt>
                <c:pt idx="97220">
                  <c:v>1093287317</c:v>
                </c:pt>
                <c:pt idx="97221">
                  <c:v>1093298563</c:v>
                </c:pt>
                <c:pt idx="97222">
                  <c:v>1093309808</c:v>
                </c:pt>
                <c:pt idx="97223">
                  <c:v>1093321054</c:v>
                </c:pt>
                <c:pt idx="97224">
                  <c:v>1093332299</c:v>
                </c:pt>
                <c:pt idx="97225">
                  <c:v>1093343545</c:v>
                </c:pt>
                <c:pt idx="97226">
                  <c:v>1093354790</c:v>
                </c:pt>
                <c:pt idx="97227">
                  <c:v>1093366036</c:v>
                </c:pt>
                <c:pt idx="97228">
                  <c:v>1093377281</c:v>
                </c:pt>
                <c:pt idx="97229">
                  <c:v>1093388527</c:v>
                </c:pt>
                <c:pt idx="97230">
                  <c:v>1093399772</c:v>
                </c:pt>
                <c:pt idx="97231">
                  <c:v>1093411018</c:v>
                </c:pt>
                <c:pt idx="97232">
                  <c:v>1093422263</c:v>
                </c:pt>
                <c:pt idx="97233">
                  <c:v>1093433509</c:v>
                </c:pt>
                <c:pt idx="97234">
                  <c:v>1093444754</c:v>
                </c:pt>
                <c:pt idx="97235">
                  <c:v>1093456000</c:v>
                </c:pt>
                <c:pt idx="97236">
                  <c:v>1093467245</c:v>
                </c:pt>
                <c:pt idx="97237">
                  <c:v>1093478491</c:v>
                </c:pt>
                <c:pt idx="97238">
                  <c:v>1093489736</c:v>
                </c:pt>
                <c:pt idx="97239">
                  <c:v>1093500982</c:v>
                </c:pt>
                <c:pt idx="97240">
                  <c:v>1093512227</c:v>
                </c:pt>
                <c:pt idx="97241">
                  <c:v>1093523473</c:v>
                </c:pt>
                <c:pt idx="97242">
                  <c:v>1093534718</c:v>
                </c:pt>
                <c:pt idx="97243">
                  <c:v>1093545964</c:v>
                </c:pt>
                <c:pt idx="97244">
                  <c:v>1093557209</c:v>
                </c:pt>
                <c:pt idx="97245">
                  <c:v>1093568455</c:v>
                </c:pt>
                <c:pt idx="97246">
                  <c:v>1093579700</c:v>
                </c:pt>
                <c:pt idx="97247">
                  <c:v>1093590946</c:v>
                </c:pt>
                <c:pt idx="97248">
                  <c:v>1093602191</c:v>
                </c:pt>
                <c:pt idx="97249">
                  <c:v>1093613437</c:v>
                </c:pt>
                <c:pt idx="97250">
                  <c:v>1093624682</c:v>
                </c:pt>
                <c:pt idx="97251">
                  <c:v>1093635928</c:v>
                </c:pt>
                <c:pt idx="97252">
                  <c:v>1093647173</c:v>
                </c:pt>
                <c:pt idx="97253">
                  <c:v>1093658419</c:v>
                </c:pt>
                <c:pt idx="97254">
                  <c:v>1093669664</c:v>
                </c:pt>
                <c:pt idx="97255">
                  <c:v>1093680910</c:v>
                </c:pt>
                <c:pt idx="97256">
                  <c:v>1093692155</c:v>
                </c:pt>
                <c:pt idx="97257">
                  <c:v>1093703401</c:v>
                </c:pt>
                <c:pt idx="97258">
                  <c:v>1093714646</c:v>
                </c:pt>
                <c:pt idx="97259">
                  <c:v>1093725892</c:v>
                </c:pt>
                <c:pt idx="97260">
                  <c:v>1093737137</c:v>
                </c:pt>
                <c:pt idx="97261">
                  <c:v>1093748383</c:v>
                </c:pt>
                <c:pt idx="97262">
                  <c:v>1093759628</c:v>
                </c:pt>
                <c:pt idx="97263">
                  <c:v>1093770874</c:v>
                </c:pt>
                <c:pt idx="97264">
                  <c:v>1093782119</c:v>
                </c:pt>
                <c:pt idx="97265">
                  <c:v>1093793365</c:v>
                </c:pt>
                <c:pt idx="97266">
                  <c:v>1093804610</c:v>
                </c:pt>
                <c:pt idx="97267">
                  <c:v>1093815856</c:v>
                </c:pt>
                <c:pt idx="97268">
                  <c:v>1093827101</c:v>
                </c:pt>
                <c:pt idx="97269">
                  <c:v>1093838347</c:v>
                </c:pt>
                <c:pt idx="97270">
                  <c:v>1093849592</c:v>
                </c:pt>
                <c:pt idx="97271">
                  <c:v>1093860838</c:v>
                </c:pt>
                <c:pt idx="97272">
                  <c:v>1093872083</c:v>
                </c:pt>
                <c:pt idx="97273">
                  <c:v>1093883329</c:v>
                </c:pt>
                <c:pt idx="97274">
                  <c:v>1093894574</c:v>
                </c:pt>
                <c:pt idx="97275">
                  <c:v>1093905820</c:v>
                </c:pt>
                <c:pt idx="97276">
                  <c:v>1093917065</c:v>
                </c:pt>
                <c:pt idx="97277">
                  <c:v>1093928311</c:v>
                </c:pt>
                <c:pt idx="97278">
                  <c:v>1093939556</c:v>
                </c:pt>
                <c:pt idx="97279">
                  <c:v>1093950802</c:v>
                </c:pt>
                <c:pt idx="97280">
                  <c:v>1093962047</c:v>
                </c:pt>
                <c:pt idx="97281">
                  <c:v>1093973293</c:v>
                </c:pt>
                <c:pt idx="97282">
                  <c:v>1093984538</c:v>
                </c:pt>
                <c:pt idx="97283">
                  <c:v>1093995784</c:v>
                </c:pt>
                <c:pt idx="97284">
                  <c:v>1094007029</c:v>
                </c:pt>
                <c:pt idx="97285">
                  <c:v>1094018275</c:v>
                </c:pt>
                <c:pt idx="97286">
                  <c:v>1094029520</c:v>
                </c:pt>
                <c:pt idx="97287">
                  <c:v>1094040766</c:v>
                </c:pt>
                <c:pt idx="97288">
                  <c:v>1094052011</c:v>
                </c:pt>
                <c:pt idx="97289">
                  <c:v>1094063257</c:v>
                </c:pt>
                <c:pt idx="97290">
                  <c:v>1094074502</c:v>
                </c:pt>
                <c:pt idx="97291">
                  <c:v>1094085748</c:v>
                </c:pt>
                <c:pt idx="97292">
                  <c:v>1094096993</c:v>
                </c:pt>
                <c:pt idx="97293">
                  <c:v>1094108239</c:v>
                </c:pt>
                <c:pt idx="97294">
                  <c:v>1094119484</c:v>
                </c:pt>
                <c:pt idx="97295">
                  <c:v>1094130730</c:v>
                </c:pt>
                <c:pt idx="97296">
                  <c:v>1094141975</c:v>
                </c:pt>
                <c:pt idx="97297">
                  <c:v>1094153221</c:v>
                </c:pt>
                <c:pt idx="97298">
                  <c:v>1094164466</c:v>
                </c:pt>
                <c:pt idx="97299">
                  <c:v>1094175712</c:v>
                </c:pt>
                <c:pt idx="97300">
                  <c:v>1094186957</c:v>
                </c:pt>
                <c:pt idx="97301">
                  <c:v>1094198203</c:v>
                </c:pt>
                <c:pt idx="97302">
                  <c:v>1094209448</c:v>
                </c:pt>
                <c:pt idx="97303">
                  <c:v>1094220694</c:v>
                </c:pt>
                <c:pt idx="97304">
                  <c:v>1094231939</c:v>
                </c:pt>
                <c:pt idx="97305">
                  <c:v>1094243185</c:v>
                </c:pt>
                <c:pt idx="97306">
                  <c:v>1094254430</c:v>
                </c:pt>
                <c:pt idx="97307">
                  <c:v>1094265676</c:v>
                </c:pt>
                <c:pt idx="97308">
                  <c:v>1094276921</c:v>
                </c:pt>
                <c:pt idx="97309">
                  <c:v>1094288167</c:v>
                </c:pt>
                <c:pt idx="97310">
                  <c:v>1094299412</c:v>
                </c:pt>
                <c:pt idx="97311">
                  <c:v>1094310658</c:v>
                </c:pt>
                <c:pt idx="97312">
                  <c:v>1094321903</c:v>
                </c:pt>
                <c:pt idx="97313">
                  <c:v>1094333149</c:v>
                </c:pt>
                <c:pt idx="97314">
                  <c:v>1094344394</c:v>
                </c:pt>
                <c:pt idx="97315">
                  <c:v>1094355640</c:v>
                </c:pt>
                <c:pt idx="97316">
                  <c:v>1094366885</c:v>
                </c:pt>
                <c:pt idx="97317">
                  <c:v>1094378131</c:v>
                </c:pt>
                <c:pt idx="97318">
                  <c:v>1094389376</c:v>
                </c:pt>
                <c:pt idx="97319">
                  <c:v>1094400622</c:v>
                </c:pt>
                <c:pt idx="97320">
                  <c:v>1094411867</c:v>
                </c:pt>
                <c:pt idx="97321">
                  <c:v>1094423113</c:v>
                </c:pt>
                <c:pt idx="97322">
                  <c:v>1094434358</c:v>
                </c:pt>
                <c:pt idx="97323">
                  <c:v>1094445604</c:v>
                </c:pt>
                <c:pt idx="97324">
                  <c:v>1094456849</c:v>
                </c:pt>
                <c:pt idx="97325">
                  <c:v>1094468095</c:v>
                </c:pt>
                <c:pt idx="97326">
                  <c:v>1094479340</c:v>
                </c:pt>
                <c:pt idx="97327">
                  <c:v>1094490586</c:v>
                </c:pt>
                <c:pt idx="97328">
                  <c:v>1094501831</c:v>
                </c:pt>
                <c:pt idx="97329">
                  <c:v>1094513077</c:v>
                </c:pt>
                <c:pt idx="97330">
                  <c:v>1094524322</c:v>
                </c:pt>
                <c:pt idx="97331">
                  <c:v>1094535568</c:v>
                </c:pt>
                <c:pt idx="97332">
                  <c:v>1094546813</c:v>
                </c:pt>
                <c:pt idx="97333">
                  <c:v>1094558059</c:v>
                </c:pt>
                <c:pt idx="97334">
                  <c:v>1094569304</c:v>
                </c:pt>
                <c:pt idx="97335">
                  <c:v>1094580550</c:v>
                </c:pt>
                <c:pt idx="97336">
                  <c:v>1094591795</c:v>
                </c:pt>
                <c:pt idx="97337">
                  <c:v>1094603041</c:v>
                </c:pt>
                <c:pt idx="97338">
                  <c:v>1094614286</c:v>
                </c:pt>
                <c:pt idx="97339">
                  <c:v>1094625532</c:v>
                </c:pt>
                <c:pt idx="97340">
                  <c:v>1094636777</c:v>
                </c:pt>
                <c:pt idx="97341">
                  <c:v>1094648023</c:v>
                </c:pt>
                <c:pt idx="97342">
                  <c:v>1094659268</c:v>
                </c:pt>
                <c:pt idx="97343">
                  <c:v>1094670514</c:v>
                </c:pt>
                <c:pt idx="97344">
                  <c:v>1094681759</c:v>
                </c:pt>
                <c:pt idx="97345">
                  <c:v>1094693005</c:v>
                </c:pt>
                <c:pt idx="97346">
                  <c:v>1094704250</c:v>
                </c:pt>
                <c:pt idx="97347">
                  <c:v>1094715496</c:v>
                </c:pt>
                <c:pt idx="97348">
                  <c:v>1094726741</c:v>
                </c:pt>
                <c:pt idx="97349">
                  <c:v>1094737987</c:v>
                </c:pt>
                <c:pt idx="97350">
                  <c:v>1094749232</c:v>
                </c:pt>
                <c:pt idx="97351">
                  <c:v>1094760478</c:v>
                </c:pt>
                <c:pt idx="97352">
                  <c:v>1094771723</c:v>
                </c:pt>
                <c:pt idx="97353">
                  <c:v>1094782969</c:v>
                </c:pt>
                <c:pt idx="97354">
                  <c:v>1094794214</c:v>
                </c:pt>
                <c:pt idx="97355">
                  <c:v>1094805460</c:v>
                </c:pt>
                <c:pt idx="97356">
                  <c:v>1094816705</c:v>
                </c:pt>
                <c:pt idx="97357">
                  <c:v>1094827951</c:v>
                </c:pt>
                <c:pt idx="97358">
                  <c:v>1094839196</c:v>
                </c:pt>
                <c:pt idx="97359">
                  <c:v>1094850442</c:v>
                </c:pt>
                <c:pt idx="97360">
                  <c:v>1094861687</c:v>
                </c:pt>
                <c:pt idx="97361">
                  <c:v>1094872933</c:v>
                </c:pt>
                <c:pt idx="97362">
                  <c:v>1094884178</c:v>
                </c:pt>
                <c:pt idx="97363">
                  <c:v>1094895424</c:v>
                </c:pt>
                <c:pt idx="97364">
                  <c:v>1094906669</c:v>
                </c:pt>
                <c:pt idx="97365">
                  <c:v>1094917915</c:v>
                </c:pt>
                <c:pt idx="97366">
                  <c:v>1094929160</c:v>
                </c:pt>
                <c:pt idx="97367">
                  <c:v>1094940406</c:v>
                </c:pt>
                <c:pt idx="97368">
                  <c:v>1094951651</c:v>
                </c:pt>
                <c:pt idx="97369">
                  <c:v>1094962897</c:v>
                </c:pt>
                <c:pt idx="97370">
                  <c:v>1094974142</c:v>
                </c:pt>
                <c:pt idx="97371">
                  <c:v>1094985388</c:v>
                </c:pt>
                <c:pt idx="97372">
                  <c:v>1094996633</c:v>
                </c:pt>
                <c:pt idx="97373">
                  <c:v>1095007879</c:v>
                </c:pt>
                <c:pt idx="97374">
                  <c:v>1095019124</c:v>
                </c:pt>
                <c:pt idx="97375">
                  <c:v>1095030370</c:v>
                </c:pt>
                <c:pt idx="97376">
                  <c:v>1095041615</c:v>
                </c:pt>
                <c:pt idx="97377">
                  <c:v>1095052861</c:v>
                </c:pt>
                <c:pt idx="97378">
                  <c:v>1095064106</c:v>
                </c:pt>
                <c:pt idx="97379">
                  <c:v>1095075352</c:v>
                </c:pt>
                <c:pt idx="97380">
                  <c:v>1095086597</c:v>
                </c:pt>
                <c:pt idx="97381">
                  <c:v>1095097843</c:v>
                </c:pt>
                <c:pt idx="97382">
                  <c:v>1095109088</c:v>
                </c:pt>
                <c:pt idx="97383">
                  <c:v>1095120333</c:v>
                </c:pt>
                <c:pt idx="97384">
                  <c:v>1095131579</c:v>
                </c:pt>
                <c:pt idx="97385">
                  <c:v>1095142824</c:v>
                </c:pt>
                <c:pt idx="97386">
                  <c:v>1095154070</c:v>
                </c:pt>
                <c:pt idx="97387">
                  <c:v>1095165315</c:v>
                </c:pt>
                <c:pt idx="97388">
                  <c:v>1095176561</c:v>
                </c:pt>
                <c:pt idx="97389">
                  <c:v>1095187806</c:v>
                </c:pt>
                <c:pt idx="97390">
                  <c:v>1095199052</c:v>
                </c:pt>
                <c:pt idx="97391">
                  <c:v>1095210297</c:v>
                </c:pt>
                <c:pt idx="97392">
                  <c:v>1095221543</c:v>
                </c:pt>
                <c:pt idx="97393">
                  <c:v>1095232788</c:v>
                </c:pt>
                <c:pt idx="97394">
                  <c:v>1095244034</c:v>
                </c:pt>
                <c:pt idx="97395">
                  <c:v>1095255279</c:v>
                </c:pt>
                <c:pt idx="97396">
                  <c:v>1095266525</c:v>
                </c:pt>
                <c:pt idx="97397">
                  <c:v>1095277770</c:v>
                </c:pt>
                <c:pt idx="97398">
                  <c:v>1095289016</c:v>
                </c:pt>
                <c:pt idx="97399">
                  <c:v>1095300261</c:v>
                </c:pt>
                <c:pt idx="97400">
                  <c:v>1095311507</c:v>
                </c:pt>
                <c:pt idx="97401">
                  <c:v>1095322752</c:v>
                </c:pt>
                <c:pt idx="97402">
                  <c:v>1095333998</c:v>
                </c:pt>
                <c:pt idx="97403">
                  <c:v>1095345243</c:v>
                </c:pt>
                <c:pt idx="97404">
                  <c:v>1095356489</c:v>
                </c:pt>
                <c:pt idx="97405">
                  <c:v>1095367734</c:v>
                </c:pt>
                <c:pt idx="97406">
                  <c:v>1095378980</c:v>
                </c:pt>
                <c:pt idx="97407">
                  <c:v>1095390225</c:v>
                </c:pt>
                <c:pt idx="97408">
                  <c:v>1095401471</c:v>
                </c:pt>
                <c:pt idx="97409">
                  <c:v>1095412716</c:v>
                </c:pt>
                <c:pt idx="97410">
                  <c:v>1095423962</c:v>
                </c:pt>
                <c:pt idx="97411">
                  <c:v>1095435207</c:v>
                </c:pt>
                <c:pt idx="97412">
                  <c:v>1095446453</c:v>
                </c:pt>
                <c:pt idx="97413">
                  <c:v>1095457698</c:v>
                </c:pt>
                <c:pt idx="97414">
                  <c:v>1095468944</c:v>
                </c:pt>
                <c:pt idx="97415">
                  <c:v>1095480189</c:v>
                </c:pt>
                <c:pt idx="97416">
                  <c:v>1095491435</c:v>
                </c:pt>
                <c:pt idx="97417">
                  <c:v>1095502680</c:v>
                </c:pt>
                <c:pt idx="97418">
                  <c:v>1095513926</c:v>
                </c:pt>
                <c:pt idx="97419">
                  <c:v>1095525171</c:v>
                </c:pt>
                <c:pt idx="97420">
                  <c:v>1095536417</c:v>
                </c:pt>
                <c:pt idx="97421">
                  <c:v>1095547662</c:v>
                </c:pt>
                <c:pt idx="97422">
                  <c:v>1095558908</c:v>
                </c:pt>
                <c:pt idx="97423">
                  <c:v>1095570153</c:v>
                </c:pt>
                <c:pt idx="97424">
                  <c:v>1095581399</c:v>
                </c:pt>
                <c:pt idx="97425">
                  <c:v>1095592644</c:v>
                </c:pt>
                <c:pt idx="97426">
                  <c:v>1095603890</c:v>
                </c:pt>
                <c:pt idx="97427">
                  <c:v>1095615135</c:v>
                </c:pt>
                <c:pt idx="97428">
                  <c:v>1095626381</c:v>
                </c:pt>
                <c:pt idx="97429">
                  <c:v>1095637626</c:v>
                </c:pt>
                <c:pt idx="97430">
                  <c:v>1095648872</c:v>
                </c:pt>
                <c:pt idx="97431">
                  <c:v>1095660117</c:v>
                </c:pt>
                <c:pt idx="97432">
                  <c:v>1095671363</c:v>
                </c:pt>
                <c:pt idx="97433">
                  <c:v>1095682608</c:v>
                </c:pt>
                <c:pt idx="97434">
                  <c:v>1095693854</c:v>
                </c:pt>
                <c:pt idx="97435">
                  <c:v>1095705099</c:v>
                </c:pt>
                <c:pt idx="97436">
                  <c:v>1095716345</c:v>
                </c:pt>
                <c:pt idx="97437">
                  <c:v>1095727590</c:v>
                </c:pt>
                <c:pt idx="97438">
                  <c:v>1095738836</c:v>
                </c:pt>
                <c:pt idx="97439">
                  <c:v>1095750081</c:v>
                </c:pt>
                <c:pt idx="97440">
                  <c:v>1095761327</c:v>
                </c:pt>
                <c:pt idx="97441">
                  <c:v>1095772572</c:v>
                </c:pt>
                <c:pt idx="97442">
                  <c:v>1095783818</c:v>
                </c:pt>
                <c:pt idx="97443">
                  <c:v>1095795063</c:v>
                </c:pt>
                <c:pt idx="97444">
                  <c:v>1095806309</c:v>
                </c:pt>
                <c:pt idx="97445">
                  <c:v>1095817554</c:v>
                </c:pt>
                <c:pt idx="97446">
                  <c:v>1095828800</c:v>
                </c:pt>
                <c:pt idx="97447">
                  <c:v>1095840045</c:v>
                </c:pt>
                <c:pt idx="97448">
                  <c:v>1095851291</c:v>
                </c:pt>
                <c:pt idx="97449">
                  <c:v>1095862536</c:v>
                </c:pt>
                <c:pt idx="97450">
                  <c:v>1095873782</c:v>
                </c:pt>
                <c:pt idx="97451">
                  <c:v>1095885027</c:v>
                </c:pt>
                <c:pt idx="97452">
                  <c:v>1095896273</c:v>
                </c:pt>
                <c:pt idx="97453">
                  <c:v>1095907518</c:v>
                </c:pt>
                <c:pt idx="97454">
                  <c:v>1095918764</c:v>
                </c:pt>
                <c:pt idx="97455">
                  <c:v>1095930009</c:v>
                </c:pt>
                <c:pt idx="97456">
                  <c:v>1095941255</c:v>
                </c:pt>
                <c:pt idx="97457">
                  <c:v>1095952500</c:v>
                </c:pt>
                <c:pt idx="97458">
                  <c:v>1095963746</c:v>
                </c:pt>
                <c:pt idx="97459">
                  <c:v>1095974991</c:v>
                </c:pt>
                <c:pt idx="97460">
                  <c:v>1095986237</c:v>
                </c:pt>
                <c:pt idx="97461">
                  <c:v>1095997482</c:v>
                </c:pt>
                <c:pt idx="97462">
                  <c:v>1096008728</c:v>
                </c:pt>
                <c:pt idx="97463">
                  <c:v>1096019973</c:v>
                </c:pt>
                <c:pt idx="97464">
                  <c:v>1096031219</c:v>
                </c:pt>
                <c:pt idx="97465">
                  <c:v>1096042464</c:v>
                </c:pt>
                <c:pt idx="97466">
                  <c:v>1096053710</c:v>
                </c:pt>
                <c:pt idx="97467">
                  <c:v>1096064955</c:v>
                </c:pt>
                <c:pt idx="97468">
                  <c:v>1096076201</c:v>
                </c:pt>
                <c:pt idx="97469">
                  <c:v>1096087446</c:v>
                </c:pt>
                <c:pt idx="97470">
                  <c:v>1096098692</c:v>
                </c:pt>
                <c:pt idx="97471">
                  <c:v>1096109937</c:v>
                </c:pt>
                <c:pt idx="97472">
                  <c:v>1096121183</c:v>
                </c:pt>
                <c:pt idx="97473">
                  <c:v>1096132428</c:v>
                </c:pt>
                <c:pt idx="97474">
                  <c:v>1096143674</c:v>
                </c:pt>
                <c:pt idx="97475">
                  <c:v>1096154919</c:v>
                </c:pt>
                <c:pt idx="97476">
                  <c:v>1096166165</c:v>
                </c:pt>
                <c:pt idx="97477">
                  <c:v>1096177410</c:v>
                </c:pt>
                <c:pt idx="97478">
                  <c:v>1096188656</c:v>
                </c:pt>
                <c:pt idx="97479">
                  <c:v>1096199901</c:v>
                </c:pt>
                <c:pt idx="97480">
                  <c:v>1096211147</c:v>
                </c:pt>
                <c:pt idx="97481">
                  <c:v>1096222392</c:v>
                </c:pt>
                <c:pt idx="97482">
                  <c:v>1096233638</c:v>
                </c:pt>
                <c:pt idx="97483">
                  <c:v>1096244883</c:v>
                </c:pt>
                <c:pt idx="97484">
                  <c:v>1096256129</c:v>
                </c:pt>
                <c:pt idx="97485">
                  <c:v>1096267374</c:v>
                </c:pt>
                <c:pt idx="97486">
                  <c:v>1096278620</c:v>
                </c:pt>
                <c:pt idx="97487">
                  <c:v>1096289865</c:v>
                </c:pt>
                <c:pt idx="97488">
                  <c:v>1096301111</c:v>
                </c:pt>
                <c:pt idx="97489">
                  <c:v>1096312356</c:v>
                </c:pt>
                <c:pt idx="97490">
                  <c:v>1096323602</c:v>
                </c:pt>
                <c:pt idx="97491">
                  <c:v>1096334847</c:v>
                </c:pt>
                <c:pt idx="97492">
                  <c:v>1096346093</c:v>
                </c:pt>
                <c:pt idx="97493">
                  <c:v>1096357338</c:v>
                </c:pt>
                <c:pt idx="97494">
                  <c:v>1096368584</c:v>
                </c:pt>
                <c:pt idx="97495">
                  <c:v>1096379829</c:v>
                </c:pt>
                <c:pt idx="97496">
                  <c:v>1096391075</c:v>
                </c:pt>
                <c:pt idx="97497">
                  <c:v>1096402320</c:v>
                </c:pt>
                <c:pt idx="97498">
                  <c:v>1096413566</c:v>
                </c:pt>
                <c:pt idx="97499">
                  <c:v>1096424811</c:v>
                </c:pt>
                <c:pt idx="97500">
                  <c:v>1096436057</c:v>
                </c:pt>
                <c:pt idx="97501">
                  <c:v>1096447302</c:v>
                </c:pt>
                <c:pt idx="97502">
                  <c:v>1096458548</c:v>
                </c:pt>
                <c:pt idx="97503">
                  <c:v>1096469793</c:v>
                </c:pt>
                <c:pt idx="97504">
                  <c:v>1096481039</c:v>
                </c:pt>
                <c:pt idx="97505">
                  <c:v>1096492284</c:v>
                </c:pt>
                <c:pt idx="97506">
                  <c:v>1096503530</c:v>
                </c:pt>
                <c:pt idx="97507">
                  <c:v>1096514775</c:v>
                </c:pt>
                <c:pt idx="97508">
                  <c:v>1096526021</c:v>
                </c:pt>
                <c:pt idx="97509">
                  <c:v>1096537266</c:v>
                </c:pt>
                <c:pt idx="97510">
                  <c:v>1096548512</c:v>
                </c:pt>
                <c:pt idx="97511">
                  <c:v>1096559757</c:v>
                </c:pt>
                <c:pt idx="97512">
                  <c:v>1096571003</c:v>
                </c:pt>
                <c:pt idx="97513">
                  <c:v>1096582248</c:v>
                </c:pt>
                <c:pt idx="97514">
                  <c:v>1096593494</c:v>
                </c:pt>
                <c:pt idx="97515">
                  <c:v>1096604739</c:v>
                </c:pt>
                <c:pt idx="97516">
                  <c:v>1096615985</c:v>
                </c:pt>
                <c:pt idx="97517">
                  <c:v>1096627230</c:v>
                </c:pt>
                <c:pt idx="97518">
                  <c:v>1096638476</c:v>
                </c:pt>
                <c:pt idx="97519">
                  <c:v>1096649721</c:v>
                </c:pt>
                <c:pt idx="97520">
                  <c:v>1096660967</c:v>
                </c:pt>
                <c:pt idx="97521">
                  <c:v>1096672212</c:v>
                </c:pt>
                <c:pt idx="97522">
                  <c:v>1096683458</c:v>
                </c:pt>
                <c:pt idx="97523">
                  <c:v>1096694703</c:v>
                </c:pt>
                <c:pt idx="97524">
                  <c:v>1096705949</c:v>
                </c:pt>
                <c:pt idx="97525">
                  <c:v>1096717194</c:v>
                </c:pt>
                <c:pt idx="97526">
                  <c:v>1096728440</c:v>
                </c:pt>
                <c:pt idx="97527">
                  <c:v>1096739685</c:v>
                </c:pt>
                <c:pt idx="97528">
                  <c:v>1096750931</c:v>
                </c:pt>
                <c:pt idx="97529">
                  <c:v>1096762176</c:v>
                </c:pt>
                <c:pt idx="97530">
                  <c:v>1096773422</c:v>
                </c:pt>
                <c:pt idx="97531">
                  <c:v>1096784667</c:v>
                </c:pt>
                <c:pt idx="97532">
                  <c:v>1096795913</c:v>
                </c:pt>
                <c:pt idx="97533">
                  <c:v>1096807158</c:v>
                </c:pt>
                <c:pt idx="97534">
                  <c:v>1096818404</c:v>
                </c:pt>
                <c:pt idx="97535">
                  <c:v>1096829649</c:v>
                </c:pt>
                <c:pt idx="97536">
                  <c:v>1096840895</c:v>
                </c:pt>
                <c:pt idx="97537">
                  <c:v>1096852140</c:v>
                </c:pt>
                <c:pt idx="97538">
                  <c:v>1096863386</c:v>
                </c:pt>
                <c:pt idx="97539">
                  <c:v>1096874631</c:v>
                </c:pt>
                <c:pt idx="97540">
                  <c:v>1096885877</c:v>
                </c:pt>
                <c:pt idx="97541">
                  <c:v>1096897122</c:v>
                </c:pt>
                <c:pt idx="97542">
                  <c:v>1096908368</c:v>
                </c:pt>
                <c:pt idx="97543">
                  <c:v>1096919613</c:v>
                </c:pt>
                <c:pt idx="97544">
                  <c:v>1096930859</c:v>
                </c:pt>
                <c:pt idx="97545">
                  <c:v>1096942104</c:v>
                </c:pt>
                <c:pt idx="97546">
                  <c:v>1096953350</c:v>
                </c:pt>
                <c:pt idx="97547">
                  <c:v>1096964595</c:v>
                </c:pt>
                <c:pt idx="97548">
                  <c:v>1096975841</c:v>
                </c:pt>
                <c:pt idx="97549">
                  <c:v>1096987086</c:v>
                </c:pt>
                <c:pt idx="97550">
                  <c:v>1096998332</c:v>
                </c:pt>
                <c:pt idx="97551">
                  <c:v>1097009577</c:v>
                </c:pt>
                <c:pt idx="97552">
                  <c:v>1097020823</c:v>
                </c:pt>
                <c:pt idx="97553">
                  <c:v>1097032068</c:v>
                </c:pt>
                <c:pt idx="97554">
                  <c:v>1097043314</c:v>
                </c:pt>
                <c:pt idx="97555">
                  <c:v>1097054559</c:v>
                </c:pt>
                <c:pt idx="97556">
                  <c:v>1097065805</c:v>
                </c:pt>
                <c:pt idx="97557">
                  <c:v>1097077050</c:v>
                </c:pt>
                <c:pt idx="97558">
                  <c:v>1097088296</c:v>
                </c:pt>
                <c:pt idx="97559">
                  <c:v>1097099541</c:v>
                </c:pt>
                <c:pt idx="97560">
                  <c:v>1097110787</c:v>
                </c:pt>
                <c:pt idx="97561">
                  <c:v>1097122032</c:v>
                </c:pt>
                <c:pt idx="97562">
                  <c:v>1097133278</c:v>
                </c:pt>
                <c:pt idx="97563">
                  <c:v>1097144523</c:v>
                </c:pt>
                <c:pt idx="97564">
                  <c:v>1097155769</c:v>
                </c:pt>
                <c:pt idx="97565">
                  <c:v>1097167014</c:v>
                </c:pt>
                <c:pt idx="97566">
                  <c:v>1097178260</c:v>
                </c:pt>
                <c:pt idx="97567">
                  <c:v>1097189505</c:v>
                </c:pt>
                <c:pt idx="97568">
                  <c:v>1097200751</c:v>
                </c:pt>
                <c:pt idx="97569">
                  <c:v>1097211996</c:v>
                </c:pt>
                <c:pt idx="97570">
                  <c:v>1097223242</c:v>
                </c:pt>
                <c:pt idx="97571">
                  <c:v>1097234487</c:v>
                </c:pt>
                <c:pt idx="97572">
                  <c:v>1097245733</c:v>
                </c:pt>
                <c:pt idx="97573">
                  <c:v>1097256978</c:v>
                </c:pt>
                <c:pt idx="97574">
                  <c:v>1097268224</c:v>
                </c:pt>
                <c:pt idx="97575">
                  <c:v>1097279469</c:v>
                </c:pt>
                <c:pt idx="97576">
                  <c:v>1097290715</c:v>
                </c:pt>
                <c:pt idx="97577">
                  <c:v>1097301960</c:v>
                </c:pt>
                <c:pt idx="97578">
                  <c:v>1097313206</c:v>
                </c:pt>
                <c:pt idx="97579">
                  <c:v>1097324451</c:v>
                </c:pt>
                <c:pt idx="97580">
                  <c:v>1097335697</c:v>
                </c:pt>
                <c:pt idx="97581">
                  <c:v>1097346942</c:v>
                </c:pt>
                <c:pt idx="97582">
                  <c:v>1097358188</c:v>
                </c:pt>
                <c:pt idx="97583">
                  <c:v>1097369433</c:v>
                </c:pt>
                <c:pt idx="97584">
                  <c:v>1097380679</c:v>
                </c:pt>
                <c:pt idx="97585">
                  <c:v>1097391924</c:v>
                </c:pt>
                <c:pt idx="97586">
                  <c:v>1097403170</c:v>
                </c:pt>
                <c:pt idx="97587">
                  <c:v>1097414415</c:v>
                </c:pt>
                <c:pt idx="97588">
                  <c:v>1097425661</c:v>
                </c:pt>
                <c:pt idx="97589">
                  <c:v>1097436906</c:v>
                </c:pt>
                <c:pt idx="97590">
                  <c:v>1097448152</c:v>
                </c:pt>
                <c:pt idx="97591">
                  <c:v>1097459397</c:v>
                </c:pt>
                <c:pt idx="97592">
                  <c:v>1097470643</c:v>
                </c:pt>
                <c:pt idx="97593">
                  <c:v>1097481888</c:v>
                </c:pt>
                <c:pt idx="97594">
                  <c:v>1097493134</c:v>
                </c:pt>
                <c:pt idx="97595">
                  <c:v>1097504379</c:v>
                </c:pt>
                <c:pt idx="97596">
                  <c:v>1097515625</c:v>
                </c:pt>
                <c:pt idx="97597">
                  <c:v>1097526870</c:v>
                </c:pt>
                <c:pt idx="97598">
                  <c:v>1097538116</c:v>
                </c:pt>
                <c:pt idx="97599">
                  <c:v>1097549361</c:v>
                </c:pt>
                <c:pt idx="97600">
                  <c:v>1097560607</c:v>
                </c:pt>
                <c:pt idx="97601">
                  <c:v>1097571852</c:v>
                </c:pt>
                <c:pt idx="97602">
                  <c:v>1097583098</c:v>
                </c:pt>
                <c:pt idx="97603">
                  <c:v>1097594343</c:v>
                </c:pt>
                <c:pt idx="97604">
                  <c:v>1097605589</c:v>
                </c:pt>
                <c:pt idx="97605">
                  <c:v>1097616834</c:v>
                </c:pt>
                <c:pt idx="97606">
                  <c:v>1097628080</c:v>
                </c:pt>
                <c:pt idx="97607">
                  <c:v>1097639325</c:v>
                </c:pt>
                <c:pt idx="97608">
                  <c:v>1097650571</c:v>
                </c:pt>
                <c:pt idx="97609">
                  <c:v>1097661816</c:v>
                </c:pt>
                <c:pt idx="97610">
                  <c:v>1097673062</c:v>
                </c:pt>
                <c:pt idx="97611">
                  <c:v>1097684307</c:v>
                </c:pt>
                <c:pt idx="97612">
                  <c:v>1097695553</c:v>
                </c:pt>
                <c:pt idx="97613">
                  <c:v>1097706798</c:v>
                </c:pt>
                <c:pt idx="97614">
                  <c:v>1097718044</c:v>
                </c:pt>
                <c:pt idx="97615">
                  <c:v>1097729289</c:v>
                </c:pt>
                <c:pt idx="97616">
                  <c:v>1097740535</c:v>
                </c:pt>
                <c:pt idx="97617">
                  <c:v>1097751780</c:v>
                </c:pt>
                <c:pt idx="97618">
                  <c:v>1097763026</c:v>
                </c:pt>
                <c:pt idx="97619">
                  <c:v>1097774271</c:v>
                </c:pt>
                <c:pt idx="97620">
                  <c:v>1097785517</c:v>
                </c:pt>
                <c:pt idx="97621">
                  <c:v>1097796762</c:v>
                </c:pt>
                <c:pt idx="97622">
                  <c:v>1097808008</c:v>
                </c:pt>
                <c:pt idx="97623">
                  <c:v>1097819253</c:v>
                </c:pt>
                <c:pt idx="97624">
                  <c:v>1097830499</c:v>
                </c:pt>
                <c:pt idx="97625">
                  <c:v>1097841744</c:v>
                </c:pt>
                <c:pt idx="97626">
                  <c:v>1097852990</c:v>
                </c:pt>
                <c:pt idx="97627">
                  <c:v>1097864235</c:v>
                </c:pt>
                <c:pt idx="97628">
                  <c:v>1097875481</c:v>
                </c:pt>
                <c:pt idx="97629">
                  <c:v>1097886726</c:v>
                </c:pt>
                <c:pt idx="97630">
                  <c:v>1097897972</c:v>
                </c:pt>
                <c:pt idx="97631">
                  <c:v>1097909217</c:v>
                </c:pt>
                <c:pt idx="97632">
                  <c:v>1097920463</c:v>
                </c:pt>
                <c:pt idx="97633">
                  <c:v>1097931708</c:v>
                </c:pt>
                <c:pt idx="97634">
                  <c:v>1097942954</c:v>
                </c:pt>
                <c:pt idx="97635">
                  <c:v>1097954199</c:v>
                </c:pt>
                <c:pt idx="97636">
                  <c:v>1097965444</c:v>
                </c:pt>
                <c:pt idx="97637">
                  <c:v>1097976690</c:v>
                </c:pt>
                <c:pt idx="97638">
                  <c:v>1097987935</c:v>
                </c:pt>
                <c:pt idx="97639">
                  <c:v>1097999181</c:v>
                </c:pt>
                <c:pt idx="97640">
                  <c:v>1098010426</c:v>
                </c:pt>
                <c:pt idx="97641">
                  <c:v>1098021672</c:v>
                </c:pt>
                <c:pt idx="97642">
                  <c:v>1098032917</c:v>
                </c:pt>
                <c:pt idx="97643">
                  <c:v>1098044163</c:v>
                </c:pt>
                <c:pt idx="97644">
                  <c:v>1098055408</c:v>
                </c:pt>
                <c:pt idx="97645">
                  <c:v>1098066654</c:v>
                </c:pt>
                <c:pt idx="97646">
                  <c:v>1098077899</c:v>
                </c:pt>
                <c:pt idx="97647">
                  <c:v>1098089145</c:v>
                </c:pt>
                <c:pt idx="97648">
                  <c:v>1098100390</c:v>
                </c:pt>
                <c:pt idx="97649">
                  <c:v>1098111636</c:v>
                </c:pt>
                <c:pt idx="97650">
                  <c:v>1098122881</c:v>
                </c:pt>
                <c:pt idx="97651">
                  <c:v>1098134127</c:v>
                </c:pt>
                <c:pt idx="97652">
                  <c:v>1098145372</c:v>
                </c:pt>
                <c:pt idx="97653">
                  <c:v>1098156618</c:v>
                </c:pt>
                <c:pt idx="97654">
                  <c:v>1098167863</c:v>
                </c:pt>
                <c:pt idx="97655">
                  <c:v>1098179109</c:v>
                </c:pt>
                <c:pt idx="97656">
                  <c:v>1098190354</c:v>
                </c:pt>
                <c:pt idx="97657">
                  <c:v>1098201600</c:v>
                </c:pt>
                <c:pt idx="97658">
                  <c:v>1098212845</c:v>
                </c:pt>
                <c:pt idx="97659">
                  <c:v>1098224091</c:v>
                </c:pt>
                <c:pt idx="97660">
                  <c:v>1098235336</c:v>
                </c:pt>
                <c:pt idx="97661">
                  <c:v>1098246582</c:v>
                </c:pt>
                <c:pt idx="97662">
                  <c:v>1098257827</c:v>
                </c:pt>
                <c:pt idx="97663">
                  <c:v>1098269073</c:v>
                </c:pt>
                <c:pt idx="97664">
                  <c:v>1098280318</c:v>
                </c:pt>
                <c:pt idx="97665">
                  <c:v>1098291564</c:v>
                </c:pt>
                <c:pt idx="97666">
                  <c:v>1098302809</c:v>
                </c:pt>
                <c:pt idx="97667">
                  <c:v>1098314055</c:v>
                </c:pt>
                <c:pt idx="97668">
                  <c:v>1098325300</c:v>
                </c:pt>
                <c:pt idx="97669">
                  <c:v>1098336546</c:v>
                </c:pt>
                <c:pt idx="97670">
                  <c:v>1098347791</c:v>
                </c:pt>
                <c:pt idx="97671">
                  <c:v>1098359037</c:v>
                </c:pt>
                <c:pt idx="97672">
                  <c:v>1098370282</c:v>
                </c:pt>
                <c:pt idx="97673">
                  <c:v>1098381528</c:v>
                </c:pt>
                <c:pt idx="97674">
                  <c:v>1098392773</c:v>
                </c:pt>
                <c:pt idx="97675">
                  <c:v>1098404019</c:v>
                </c:pt>
                <c:pt idx="97676">
                  <c:v>1098415264</c:v>
                </c:pt>
                <c:pt idx="97677">
                  <c:v>1098426510</c:v>
                </c:pt>
                <c:pt idx="97678">
                  <c:v>1098437755</c:v>
                </c:pt>
                <c:pt idx="97679">
                  <c:v>1098449001</c:v>
                </c:pt>
                <c:pt idx="97680">
                  <c:v>1098460246</c:v>
                </c:pt>
                <c:pt idx="97681">
                  <c:v>1098471492</c:v>
                </c:pt>
                <c:pt idx="97682">
                  <c:v>1098482737</c:v>
                </c:pt>
                <c:pt idx="97683">
                  <c:v>1098493983</c:v>
                </c:pt>
                <c:pt idx="97684">
                  <c:v>1098505228</c:v>
                </c:pt>
                <c:pt idx="97685">
                  <c:v>1098516474</c:v>
                </c:pt>
                <c:pt idx="97686">
                  <c:v>1098527719</c:v>
                </c:pt>
                <c:pt idx="97687">
                  <c:v>1098538965</c:v>
                </c:pt>
                <c:pt idx="97688">
                  <c:v>1098550210</c:v>
                </c:pt>
                <c:pt idx="97689">
                  <c:v>1098561456</c:v>
                </c:pt>
                <c:pt idx="97690">
                  <c:v>1098572701</c:v>
                </c:pt>
                <c:pt idx="97691">
                  <c:v>1098583947</c:v>
                </c:pt>
                <c:pt idx="97692">
                  <c:v>1098595192</c:v>
                </c:pt>
                <c:pt idx="97693">
                  <c:v>1098606438</c:v>
                </c:pt>
                <c:pt idx="97694">
                  <c:v>1098617683</c:v>
                </c:pt>
                <c:pt idx="97695">
                  <c:v>1098628929</c:v>
                </c:pt>
                <c:pt idx="97696">
                  <c:v>1098640174</c:v>
                </c:pt>
                <c:pt idx="97697">
                  <c:v>1098651420</c:v>
                </c:pt>
                <c:pt idx="97698">
                  <c:v>1098662665</c:v>
                </c:pt>
                <c:pt idx="97699">
                  <c:v>1098673911</c:v>
                </c:pt>
                <c:pt idx="97700">
                  <c:v>1098685156</c:v>
                </c:pt>
                <c:pt idx="97701">
                  <c:v>1098696402</c:v>
                </c:pt>
                <c:pt idx="97702">
                  <c:v>1098707647</c:v>
                </c:pt>
                <c:pt idx="97703">
                  <c:v>1098718893</c:v>
                </c:pt>
                <c:pt idx="97704">
                  <c:v>1098730138</c:v>
                </c:pt>
                <c:pt idx="97705">
                  <c:v>1098741384</c:v>
                </c:pt>
                <c:pt idx="97706">
                  <c:v>1098752629</c:v>
                </c:pt>
                <c:pt idx="97707">
                  <c:v>1098763875</c:v>
                </c:pt>
                <c:pt idx="97708">
                  <c:v>1098775120</c:v>
                </c:pt>
                <c:pt idx="97709">
                  <c:v>1098786366</c:v>
                </c:pt>
                <c:pt idx="97710">
                  <c:v>1098797611</c:v>
                </c:pt>
                <c:pt idx="97711">
                  <c:v>1098808857</c:v>
                </c:pt>
                <c:pt idx="97712">
                  <c:v>1098820102</c:v>
                </c:pt>
                <c:pt idx="97713">
                  <c:v>1098831348</c:v>
                </c:pt>
                <c:pt idx="97714">
                  <c:v>1098842593</c:v>
                </c:pt>
                <c:pt idx="97715">
                  <c:v>1098853839</c:v>
                </c:pt>
                <c:pt idx="97716">
                  <c:v>1098865084</c:v>
                </c:pt>
                <c:pt idx="97717">
                  <c:v>1098876330</c:v>
                </c:pt>
                <c:pt idx="97718">
                  <c:v>1098887575</c:v>
                </c:pt>
                <c:pt idx="97719">
                  <c:v>1098898821</c:v>
                </c:pt>
                <c:pt idx="97720">
                  <c:v>1098910066</c:v>
                </c:pt>
                <c:pt idx="97721">
                  <c:v>1098921312</c:v>
                </c:pt>
                <c:pt idx="97722">
                  <c:v>1098932557</c:v>
                </c:pt>
                <c:pt idx="97723">
                  <c:v>1098943803</c:v>
                </c:pt>
                <c:pt idx="97724">
                  <c:v>1098955048</c:v>
                </c:pt>
                <c:pt idx="97725">
                  <c:v>1098966294</c:v>
                </c:pt>
                <c:pt idx="97726">
                  <c:v>1098977539</c:v>
                </c:pt>
                <c:pt idx="97727">
                  <c:v>1098988785</c:v>
                </c:pt>
                <c:pt idx="97728">
                  <c:v>1099000030</c:v>
                </c:pt>
                <c:pt idx="97729">
                  <c:v>1099011276</c:v>
                </c:pt>
                <c:pt idx="97730">
                  <c:v>1099022521</c:v>
                </c:pt>
                <c:pt idx="97731">
                  <c:v>1099033767</c:v>
                </c:pt>
                <c:pt idx="97732">
                  <c:v>1099045012</c:v>
                </c:pt>
                <c:pt idx="97733">
                  <c:v>1099056258</c:v>
                </c:pt>
                <c:pt idx="97734">
                  <c:v>1099067503</c:v>
                </c:pt>
                <c:pt idx="97735">
                  <c:v>1099078749</c:v>
                </c:pt>
                <c:pt idx="97736">
                  <c:v>1099089994</c:v>
                </c:pt>
                <c:pt idx="97737">
                  <c:v>1099101240</c:v>
                </c:pt>
                <c:pt idx="97738">
                  <c:v>1099112485</c:v>
                </c:pt>
                <c:pt idx="97739">
                  <c:v>1099123731</c:v>
                </c:pt>
                <c:pt idx="97740">
                  <c:v>1099134976</c:v>
                </c:pt>
                <c:pt idx="97741">
                  <c:v>1099146222</c:v>
                </c:pt>
                <c:pt idx="97742">
                  <c:v>1099157467</c:v>
                </c:pt>
                <c:pt idx="97743">
                  <c:v>1099168713</c:v>
                </c:pt>
                <c:pt idx="97744">
                  <c:v>1099179958</c:v>
                </c:pt>
                <c:pt idx="97745">
                  <c:v>1099191204</c:v>
                </c:pt>
                <c:pt idx="97746">
                  <c:v>1099202449</c:v>
                </c:pt>
                <c:pt idx="97747">
                  <c:v>1099213695</c:v>
                </c:pt>
                <c:pt idx="97748">
                  <c:v>1099224940</c:v>
                </c:pt>
                <c:pt idx="97749">
                  <c:v>1099236186</c:v>
                </c:pt>
                <c:pt idx="97750">
                  <c:v>1099247431</c:v>
                </c:pt>
                <c:pt idx="97751">
                  <c:v>1099258677</c:v>
                </c:pt>
                <c:pt idx="97752">
                  <c:v>1099269922</c:v>
                </c:pt>
                <c:pt idx="97753">
                  <c:v>1099281168</c:v>
                </c:pt>
                <c:pt idx="97754">
                  <c:v>1099292413</c:v>
                </c:pt>
                <c:pt idx="97755">
                  <c:v>1099303659</c:v>
                </c:pt>
                <c:pt idx="97756">
                  <c:v>1099314904</c:v>
                </c:pt>
                <c:pt idx="97757">
                  <c:v>1099326150</c:v>
                </c:pt>
                <c:pt idx="97758">
                  <c:v>1099337395</c:v>
                </c:pt>
                <c:pt idx="97759">
                  <c:v>1099348641</c:v>
                </c:pt>
                <c:pt idx="97760">
                  <c:v>1099359886</c:v>
                </c:pt>
                <c:pt idx="97761">
                  <c:v>1099371132</c:v>
                </c:pt>
                <c:pt idx="97762">
                  <c:v>1099382377</c:v>
                </c:pt>
                <c:pt idx="97763">
                  <c:v>1099393623</c:v>
                </c:pt>
                <c:pt idx="97764">
                  <c:v>1099404868</c:v>
                </c:pt>
                <c:pt idx="97765">
                  <c:v>1099416114</c:v>
                </c:pt>
                <c:pt idx="97766">
                  <c:v>1099427359</c:v>
                </c:pt>
                <c:pt idx="97767">
                  <c:v>1099438605</c:v>
                </c:pt>
                <c:pt idx="97768">
                  <c:v>1099449850</c:v>
                </c:pt>
                <c:pt idx="97769">
                  <c:v>1099461096</c:v>
                </c:pt>
                <c:pt idx="97770">
                  <c:v>1099472341</c:v>
                </c:pt>
                <c:pt idx="97771">
                  <c:v>1099483587</c:v>
                </c:pt>
                <c:pt idx="97772">
                  <c:v>1099494832</c:v>
                </c:pt>
                <c:pt idx="97773">
                  <c:v>1099506078</c:v>
                </c:pt>
                <c:pt idx="97774">
                  <c:v>1099517323</c:v>
                </c:pt>
                <c:pt idx="97775">
                  <c:v>1099528569</c:v>
                </c:pt>
                <c:pt idx="97776">
                  <c:v>1099539814</c:v>
                </c:pt>
                <c:pt idx="97777">
                  <c:v>1099551060</c:v>
                </c:pt>
                <c:pt idx="97778">
                  <c:v>1099562305</c:v>
                </c:pt>
                <c:pt idx="97779">
                  <c:v>1099573551</c:v>
                </c:pt>
                <c:pt idx="97780">
                  <c:v>1099584796</c:v>
                </c:pt>
                <c:pt idx="97781">
                  <c:v>1099596042</c:v>
                </c:pt>
                <c:pt idx="97782">
                  <c:v>1099607287</c:v>
                </c:pt>
                <c:pt idx="97783">
                  <c:v>1099618533</c:v>
                </c:pt>
                <c:pt idx="97784">
                  <c:v>1099629778</c:v>
                </c:pt>
                <c:pt idx="97785">
                  <c:v>1099641024</c:v>
                </c:pt>
                <c:pt idx="97786">
                  <c:v>1099652269</c:v>
                </c:pt>
                <c:pt idx="97787">
                  <c:v>1099663515</c:v>
                </c:pt>
                <c:pt idx="97788">
                  <c:v>1099674760</c:v>
                </c:pt>
                <c:pt idx="97789">
                  <c:v>1099686006</c:v>
                </c:pt>
                <c:pt idx="97790">
                  <c:v>1099697251</c:v>
                </c:pt>
                <c:pt idx="97791">
                  <c:v>1099708497</c:v>
                </c:pt>
                <c:pt idx="97792">
                  <c:v>1099719742</c:v>
                </c:pt>
                <c:pt idx="97793">
                  <c:v>1099730988</c:v>
                </c:pt>
                <c:pt idx="97794">
                  <c:v>1099742233</c:v>
                </c:pt>
                <c:pt idx="97795">
                  <c:v>1099753479</c:v>
                </c:pt>
                <c:pt idx="97796">
                  <c:v>1099764724</c:v>
                </c:pt>
                <c:pt idx="97797">
                  <c:v>1099775970</c:v>
                </c:pt>
                <c:pt idx="97798">
                  <c:v>1099787215</c:v>
                </c:pt>
                <c:pt idx="97799">
                  <c:v>1099798461</c:v>
                </c:pt>
                <c:pt idx="97800">
                  <c:v>1099809706</c:v>
                </c:pt>
                <c:pt idx="97801">
                  <c:v>1099820952</c:v>
                </c:pt>
                <c:pt idx="97802">
                  <c:v>1099832197</c:v>
                </c:pt>
                <c:pt idx="97803">
                  <c:v>1099843443</c:v>
                </c:pt>
                <c:pt idx="97804">
                  <c:v>1099854688</c:v>
                </c:pt>
                <c:pt idx="97805">
                  <c:v>1099865934</c:v>
                </c:pt>
                <c:pt idx="97806">
                  <c:v>1099877179</c:v>
                </c:pt>
                <c:pt idx="97807">
                  <c:v>1099888425</c:v>
                </c:pt>
                <c:pt idx="97808">
                  <c:v>1099899670</c:v>
                </c:pt>
                <c:pt idx="97809">
                  <c:v>1099910916</c:v>
                </c:pt>
                <c:pt idx="97810">
                  <c:v>1099922161</c:v>
                </c:pt>
                <c:pt idx="97811">
                  <c:v>1099933407</c:v>
                </c:pt>
                <c:pt idx="97812">
                  <c:v>1099944652</c:v>
                </c:pt>
                <c:pt idx="97813">
                  <c:v>1099955898</c:v>
                </c:pt>
                <c:pt idx="97814">
                  <c:v>1099967143</c:v>
                </c:pt>
                <c:pt idx="97815">
                  <c:v>1099978389</c:v>
                </c:pt>
                <c:pt idx="97816">
                  <c:v>1099989634</c:v>
                </c:pt>
                <c:pt idx="97817">
                  <c:v>1100000880</c:v>
                </c:pt>
                <c:pt idx="97818">
                  <c:v>1100012125</c:v>
                </c:pt>
                <c:pt idx="97819">
                  <c:v>1100023371</c:v>
                </c:pt>
                <c:pt idx="97820">
                  <c:v>1100034616</c:v>
                </c:pt>
                <c:pt idx="97821">
                  <c:v>1100045862</c:v>
                </c:pt>
                <c:pt idx="97822">
                  <c:v>1100057107</c:v>
                </c:pt>
                <c:pt idx="97823">
                  <c:v>1100068353</c:v>
                </c:pt>
                <c:pt idx="97824">
                  <c:v>1100079598</c:v>
                </c:pt>
                <c:pt idx="97825">
                  <c:v>1100090844</c:v>
                </c:pt>
                <c:pt idx="97826">
                  <c:v>1100102089</c:v>
                </c:pt>
                <c:pt idx="97827">
                  <c:v>1100113335</c:v>
                </c:pt>
                <c:pt idx="97828">
                  <c:v>1100124580</c:v>
                </c:pt>
                <c:pt idx="97829">
                  <c:v>1100135826</c:v>
                </c:pt>
                <c:pt idx="97830">
                  <c:v>1100147071</c:v>
                </c:pt>
                <c:pt idx="97831">
                  <c:v>1100158317</c:v>
                </c:pt>
                <c:pt idx="97832">
                  <c:v>1100169562</c:v>
                </c:pt>
                <c:pt idx="97833">
                  <c:v>1100180808</c:v>
                </c:pt>
                <c:pt idx="97834">
                  <c:v>1100192053</c:v>
                </c:pt>
                <c:pt idx="97835">
                  <c:v>1100203299</c:v>
                </c:pt>
                <c:pt idx="97836">
                  <c:v>1100214544</c:v>
                </c:pt>
                <c:pt idx="97837">
                  <c:v>1100225790</c:v>
                </c:pt>
                <c:pt idx="97838">
                  <c:v>1100237035</c:v>
                </c:pt>
                <c:pt idx="97839">
                  <c:v>1100248281</c:v>
                </c:pt>
                <c:pt idx="97840">
                  <c:v>1100259526</c:v>
                </c:pt>
                <c:pt idx="97841">
                  <c:v>1100270772</c:v>
                </c:pt>
                <c:pt idx="97842">
                  <c:v>1100282017</c:v>
                </c:pt>
                <c:pt idx="97843">
                  <c:v>1100293263</c:v>
                </c:pt>
                <c:pt idx="97844">
                  <c:v>1100304508</c:v>
                </c:pt>
                <c:pt idx="97845">
                  <c:v>1100315754</c:v>
                </c:pt>
                <c:pt idx="97846">
                  <c:v>1100326999</c:v>
                </c:pt>
                <c:pt idx="97847">
                  <c:v>1100338245</c:v>
                </c:pt>
                <c:pt idx="97848">
                  <c:v>1100349490</c:v>
                </c:pt>
                <c:pt idx="97849">
                  <c:v>1100360736</c:v>
                </c:pt>
                <c:pt idx="97850">
                  <c:v>1100371981</c:v>
                </c:pt>
                <c:pt idx="97851">
                  <c:v>1100383227</c:v>
                </c:pt>
                <c:pt idx="97852">
                  <c:v>1100394472</c:v>
                </c:pt>
                <c:pt idx="97853">
                  <c:v>1100405718</c:v>
                </c:pt>
                <c:pt idx="97854">
                  <c:v>1100416963</c:v>
                </c:pt>
                <c:pt idx="97855">
                  <c:v>1100428209</c:v>
                </c:pt>
                <c:pt idx="97856">
                  <c:v>1100439454</c:v>
                </c:pt>
                <c:pt idx="97857">
                  <c:v>1100450700</c:v>
                </c:pt>
                <c:pt idx="97858">
                  <c:v>1100461945</c:v>
                </c:pt>
                <c:pt idx="97859">
                  <c:v>1100473191</c:v>
                </c:pt>
                <c:pt idx="97860">
                  <c:v>1100484436</c:v>
                </c:pt>
                <c:pt idx="97861">
                  <c:v>1100495682</c:v>
                </c:pt>
                <c:pt idx="97862">
                  <c:v>1100506927</c:v>
                </c:pt>
                <c:pt idx="97863">
                  <c:v>1100518173</c:v>
                </c:pt>
                <c:pt idx="97864">
                  <c:v>1100529418</c:v>
                </c:pt>
                <c:pt idx="97865">
                  <c:v>1100540664</c:v>
                </c:pt>
                <c:pt idx="97866">
                  <c:v>1100551909</c:v>
                </c:pt>
                <c:pt idx="97867">
                  <c:v>1100563155</c:v>
                </c:pt>
                <c:pt idx="97868">
                  <c:v>1100574400</c:v>
                </c:pt>
                <c:pt idx="97869">
                  <c:v>1100585646</c:v>
                </c:pt>
                <c:pt idx="97870">
                  <c:v>1100596891</c:v>
                </c:pt>
                <c:pt idx="97871">
                  <c:v>1100608137</c:v>
                </c:pt>
                <c:pt idx="97872">
                  <c:v>1100619382</c:v>
                </c:pt>
                <c:pt idx="97873">
                  <c:v>1100630628</c:v>
                </c:pt>
                <c:pt idx="97874">
                  <c:v>1100641873</c:v>
                </c:pt>
                <c:pt idx="97875">
                  <c:v>1100653119</c:v>
                </c:pt>
                <c:pt idx="97876">
                  <c:v>1100664364</c:v>
                </c:pt>
                <c:pt idx="97877">
                  <c:v>1100675610</c:v>
                </c:pt>
                <c:pt idx="97878">
                  <c:v>1100686855</c:v>
                </c:pt>
                <c:pt idx="97879">
                  <c:v>1100698101</c:v>
                </c:pt>
                <c:pt idx="97880">
                  <c:v>1100709346</c:v>
                </c:pt>
                <c:pt idx="97881">
                  <c:v>1100720592</c:v>
                </c:pt>
                <c:pt idx="97882">
                  <c:v>1100731837</c:v>
                </c:pt>
                <c:pt idx="97883">
                  <c:v>1100743083</c:v>
                </c:pt>
                <c:pt idx="97884">
                  <c:v>1100754328</c:v>
                </c:pt>
                <c:pt idx="97885">
                  <c:v>1100765574</c:v>
                </c:pt>
                <c:pt idx="97886">
                  <c:v>1100776819</c:v>
                </c:pt>
                <c:pt idx="97887">
                  <c:v>1100788064</c:v>
                </c:pt>
                <c:pt idx="97888">
                  <c:v>1100799310</c:v>
                </c:pt>
                <c:pt idx="97889">
                  <c:v>1100810555</c:v>
                </c:pt>
                <c:pt idx="97890">
                  <c:v>1100821801</c:v>
                </c:pt>
                <c:pt idx="97891">
                  <c:v>1100833046</c:v>
                </c:pt>
                <c:pt idx="97892">
                  <c:v>1100844292</c:v>
                </c:pt>
                <c:pt idx="97893">
                  <c:v>1100855537</c:v>
                </c:pt>
                <c:pt idx="97894">
                  <c:v>1100866783</c:v>
                </c:pt>
                <c:pt idx="97895">
                  <c:v>1100878028</c:v>
                </c:pt>
                <c:pt idx="97896">
                  <c:v>1100889274</c:v>
                </c:pt>
                <c:pt idx="97897">
                  <c:v>1100900519</c:v>
                </c:pt>
                <c:pt idx="97898">
                  <c:v>1100911765</c:v>
                </c:pt>
                <c:pt idx="97899">
                  <c:v>1100923010</c:v>
                </c:pt>
                <c:pt idx="97900">
                  <c:v>1100934256</c:v>
                </c:pt>
                <c:pt idx="97901">
                  <c:v>1100945501</c:v>
                </c:pt>
                <c:pt idx="97902">
                  <c:v>1100956747</c:v>
                </c:pt>
                <c:pt idx="97903">
                  <c:v>1100967992</c:v>
                </c:pt>
                <c:pt idx="97904">
                  <c:v>1100979238</c:v>
                </c:pt>
                <c:pt idx="97905">
                  <c:v>1100990483</c:v>
                </c:pt>
                <c:pt idx="97906">
                  <c:v>1101001729</c:v>
                </c:pt>
                <c:pt idx="97907">
                  <c:v>1101012974</c:v>
                </c:pt>
                <c:pt idx="97908">
                  <c:v>1101024220</c:v>
                </c:pt>
                <c:pt idx="97909">
                  <c:v>1101035465</c:v>
                </c:pt>
                <c:pt idx="97910">
                  <c:v>1101046711</c:v>
                </c:pt>
                <c:pt idx="97911">
                  <c:v>1101057956</c:v>
                </c:pt>
                <c:pt idx="97912">
                  <c:v>1101069202</c:v>
                </c:pt>
                <c:pt idx="97913">
                  <c:v>1101080447</c:v>
                </c:pt>
                <c:pt idx="97914">
                  <c:v>1101091693</c:v>
                </c:pt>
                <c:pt idx="97915">
                  <c:v>1101102938</c:v>
                </c:pt>
                <c:pt idx="97916">
                  <c:v>1101114184</c:v>
                </c:pt>
                <c:pt idx="97917">
                  <c:v>1101125429</c:v>
                </c:pt>
                <c:pt idx="97918">
                  <c:v>1101136675</c:v>
                </c:pt>
                <c:pt idx="97919">
                  <c:v>1101147920</c:v>
                </c:pt>
                <c:pt idx="97920">
                  <c:v>1101159166</c:v>
                </c:pt>
                <c:pt idx="97921">
                  <c:v>1101170411</c:v>
                </c:pt>
                <c:pt idx="97922">
                  <c:v>1101181657</c:v>
                </c:pt>
                <c:pt idx="97923">
                  <c:v>1101192902</c:v>
                </c:pt>
                <c:pt idx="97924">
                  <c:v>1101204148</c:v>
                </c:pt>
                <c:pt idx="97925">
                  <c:v>1101215393</c:v>
                </c:pt>
                <c:pt idx="97926">
                  <c:v>1101226639</c:v>
                </c:pt>
                <c:pt idx="97927">
                  <c:v>1101237884</c:v>
                </c:pt>
                <c:pt idx="97928">
                  <c:v>1101249130</c:v>
                </c:pt>
                <c:pt idx="97929">
                  <c:v>1101260375</c:v>
                </c:pt>
                <c:pt idx="97930">
                  <c:v>1101271621</c:v>
                </c:pt>
                <c:pt idx="97931">
                  <c:v>1101282866</c:v>
                </c:pt>
                <c:pt idx="97932">
                  <c:v>1101294112</c:v>
                </c:pt>
                <c:pt idx="97933">
                  <c:v>1101305357</c:v>
                </c:pt>
                <c:pt idx="97934">
                  <c:v>1101316603</c:v>
                </c:pt>
                <c:pt idx="97935">
                  <c:v>1101327848</c:v>
                </c:pt>
                <c:pt idx="97936">
                  <c:v>1101339094</c:v>
                </c:pt>
                <c:pt idx="97937">
                  <c:v>1101350339</c:v>
                </c:pt>
                <c:pt idx="97938">
                  <c:v>1101361585</c:v>
                </c:pt>
                <c:pt idx="97939">
                  <c:v>1101372830</c:v>
                </c:pt>
                <c:pt idx="97940">
                  <c:v>1101384076</c:v>
                </c:pt>
                <c:pt idx="97941">
                  <c:v>1101395321</c:v>
                </c:pt>
                <c:pt idx="97942">
                  <c:v>1101406567</c:v>
                </c:pt>
                <c:pt idx="97943">
                  <c:v>1101417812</c:v>
                </c:pt>
                <c:pt idx="97944">
                  <c:v>1101429058</c:v>
                </c:pt>
                <c:pt idx="97945">
                  <c:v>1101440303</c:v>
                </c:pt>
                <c:pt idx="97946">
                  <c:v>1101451549</c:v>
                </c:pt>
                <c:pt idx="97947">
                  <c:v>1101462794</c:v>
                </c:pt>
                <c:pt idx="97948">
                  <c:v>1101474040</c:v>
                </c:pt>
                <c:pt idx="97949">
                  <c:v>1101485285</c:v>
                </c:pt>
                <c:pt idx="97950">
                  <c:v>1101496531</c:v>
                </c:pt>
                <c:pt idx="97951">
                  <c:v>1101507776</c:v>
                </c:pt>
                <c:pt idx="97952">
                  <c:v>1101519022</c:v>
                </c:pt>
                <c:pt idx="97953">
                  <c:v>1101530267</c:v>
                </c:pt>
                <c:pt idx="97954">
                  <c:v>1101541513</c:v>
                </c:pt>
                <c:pt idx="97955">
                  <c:v>1101552758</c:v>
                </c:pt>
                <c:pt idx="97956">
                  <c:v>1101564004</c:v>
                </c:pt>
                <c:pt idx="97957">
                  <c:v>1101575249</c:v>
                </c:pt>
                <c:pt idx="97958">
                  <c:v>1101586495</c:v>
                </c:pt>
                <c:pt idx="97959">
                  <c:v>1101597740</c:v>
                </c:pt>
                <c:pt idx="97960">
                  <c:v>1101608986</c:v>
                </c:pt>
                <c:pt idx="97961">
                  <c:v>1101620231</c:v>
                </c:pt>
                <c:pt idx="97962">
                  <c:v>1101631477</c:v>
                </c:pt>
                <c:pt idx="97963">
                  <c:v>1101642722</c:v>
                </c:pt>
                <c:pt idx="97964">
                  <c:v>1101653968</c:v>
                </c:pt>
                <c:pt idx="97965">
                  <c:v>1101665213</c:v>
                </c:pt>
                <c:pt idx="97966">
                  <c:v>1101676459</c:v>
                </c:pt>
                <c:pt idx="97967">
                  <c:v>1101687704</c:v>
                </c:pt>
                <c:pt idx="97968">
                  <c:v>1101698950</c:v>
                </c:pt>
                <c:pt idx="97969">
                  <c:v>1101710195</c:v>
                </c:pt>
                <c:pt idx="97970">
                  <c:v>1101721441</c:v>
                </c:pt>
                <c:pt idx="97971">
                  <c:v>1101732686</c:v>
                </c:pt>
                <c:pt idx="97972">
                  <c:v>1101743932</c:v>
                </c:pt>
                <c:pt idx="97973">
                  <c:v>1101755177</c:v>
                </c:pt>
                <c:pt idx="97974">
                  <c:v>1101766423</c:v>
                </c:pt>
                <c:pt idx="97975">
                  <c:v>1101777668</c:v>
                </c:pt>
                <c:pt idx="97976">
                  <c:v>1101788914</c:v>
                </c:pt>
                <c:pt idx="97977">
                  <c:v>1101800159</c:v>
                </c:pt>
                <c:pt idx="97978">
                  <c:v>1101811405</c:v>
                </c:pt>
                <c:pt idx="97979">
                  <c:v>1101822650</c:v>
                </c:pt>
                <c:pt idx="97980">
                  <c:v>1101833896</c:v>
                </c:pt>
                <c:pt idx="97981">
                  <c:v>1101845141</c:v>
                </c:pt>
                <c:pt idx="97982">
                  <c:v>1101856387</c:v>
                </c:pt>
                <c:pt idx="97983">
                  <c:v>1101867632</c:v>
                </c:pt>
                <c:pt idx="97984">
                  <c:v>1101878878</c:v>
                </c:pt>
                <c:pt idx="97985">
                  <c:v>1101890123</c:v>
                </c:pt>
                <c:pt idx="97986">
                  <c:v>1101901369</c:v>
                </c:pt>
                <c:pt idx="97987">
                  <c:v>1101912614</c:v>
                </c:pt>
                <c:pt idx="97988">
                  <c:v>1101923860</c:v>
                </c:pt>
                <c:pt idx="97989">
                  <c:v>1101935105</c:v>
                </c:pt>
                <c:pt idx="97990">
                  <c:v>1101946351</c:v>
                </c:pt>
                <c:pt idx="97991">
                  <c:v>1101957596</c:v>
                </c:pt>
                <c:pt idx="97992">
                  <c:v>1101968842</c:v>
                </c:pt>
                <c:pt idx="97993">
                  <c:v>1101980087</c:v>
                </c:pt>
                <c:pt idx="97994">
                  <c:v>1101991333</c:v>
                </c:pt>
                <c:pt idx="97995">
                  <c:v>1102002578</c:v>
                </c:pt>
                <c:pt idx="97996">
                  <c:v>1102013824</c:v>
                </c:pt>
                <c:pt idx="97997">
                  <c:v>1102025069</c:v>
                </c:pt>
                <c:pt idx="97998">
                  <c:v>1102036315</c:v>
                </c:pt>
                <c:pt idx="97999">
                  <c:v>1102047560</c:v>
                </c:pt>
                <c:pt idx="98000">
                  <c:v>1102058806</c:v>
                </c:pt>
                <c:pt idx="98001">
                  <c:v>1102070051</c:v>
                </c:pt>
                <c:pt idx="98002">
                  <c:v>1102081297</c:v>
                </c:pt>
                <c:pt idx="98003">
                  <c:v>1102092542</c:v>
                </c:pt>
                <c:pt idx="98004">
                  <c:v>1102103788</c:v>
                </c:pt>
                <c:pt idx="98005">
                  <c:v>1102115033</c:v>
                </c:pt>
                <c:pt idx="98006">
                  <c:v>1102126279</c:v>
                </c:pt>
                <c:pt idx="98007">
                  <c:v>1102137524</c:v>
                </c:pt>
                <c:pt idx="98008">
                  <c:v>1102148770</c:v>
                </c:pt>
                <c:pt idx="98009">
                  <c:v>1102160015</c:v>
                </c:pt>
                <c:pt idx="98010">
                  <c:v>1102171261</c:v>
                </c:pt>
                <c:pt idx="98011">
                  <c:v>1102182506</c:v>
                </c:pt>
                <c:pt idx="98012">
                  <c:v>1102193752</c:v>
                </c:pt>
                <c:pt idx="98013">
                  <c:v>1102204997</c:v>
                </c:pt>
                <c:pt idx="98014">
                  <c:v>1102216243</c:v>
                </c:pt>
                <c:pt idx="98015">
                  <c:v>1102227488</c:v>
                </c:pt>
                <c:pt idx="98016">
                  <c:v>1102238734</c:v>
                </c:pt>
                <c:pt idx="98017">
                  <c:v>1102249979</c:v>
                </c:pt>
                <c:pt idx="98018">
                  <c:v>1102261225</c:v>
                </c:pt>
                <c:pt idx="98019">
                  <c:v>1102272470</c:v>
                </c:pt>
                <c:pt idx="98020">
                  <c:v>1102283716</c:v>
                </c:pt>
                <c:pt idx="98021">
                  <c:v>1102294961</c:v>
                </c:pt>
                <c:pt idx="98022">
                  <c:v>1102306207</c:v>
                </c:pt>
                <c:pt idx="98023">
                  <c:v>1102317452</c:v>
                </c:pt>
                <c:pt idx="98024">
                  <c:v>1102328698</c:v>
                </c:pt>
                <c:pt idx="98025">
                  <c:v>1102339943</c:v>
                </c:pt>
                <c:pt idx="98026">
                  <c:v>1102351189</c:v>
                </c:pt>
                <c:pt idx="98027">
                  <c:v>1102362434</c:v>
                </c:pt>
                <c:pt idx="98028">
                  <c:v>1102373680</c:v>
                </c:pt>
                <c:pt idx="98029">
                  <c:v>1102384925</c:v>
                </c:pt>
                <c:pt idx="98030">
                  <c:v>1102396171</c:v>
                </c:pt>
                <c:pt idx="98031">
                  <c:v>1102407416</c:v>
                </c:pt>
                <c:pt idx="98032">
                  <c:v>1102418662</c:v>
                </c:pt>
                <c:pt idx="98033">
                  <c:v>1102429907</c:v>
                </c:pt>
                <c:pt idx="98034">
                  <c:v>1102441153</c:v>
                </c:pt>
                <c:pt idx="98035">
                  <c:v>1102452398</c:v>
                </c:pt>
                <c:pt idx="98036">
                  <c:v>1102463644</c:v>
                </c:pt>
                <c:pt idx="98037">
                  <c:v>1102474889</c:v>
                </c:pt>
                <c:pt idx="98038">
                  <c:v>1102486135</c:v>
                </c:pt>
                <c:pt idx="98039">
                  <c:v>1102497380</c:v>
                </c:pt>
                <c:pt idx="98040">
                  <c:v>1102508626</c:v>
                </c:pt>
                <c:pt idx="98041">
                  <c:v>1102519871</c:v>
                </c:pt>
                <c:pt idx="98042">
                  <c:v>1102531117</c:v>
                </c:pt>
                <c:pt idx="98043">
                  <c:v>1102542362</c:v>
                </c:pt>
                <c:pt idx="98044">
                  <c:v>1102553608</c:v>
                </c:pt>
                <c:pt idx="98045">
                  <c:v>1102564853</c:v>
                </c:pt>
                <c:pt idx="98046">
                  <c:v>1102576099</c:v>
                </c:pt>
                <c:pt idx="98047">
                  <c:v>1102587344</c:v>
                </c:pt>
                <c:pt idx="98048">
                  <c:v>1102598590</c:v>
                </c:pt>
                <c:pt idx="98049">
                  <c:v>1102609835</c:v>
                </c:pt>
                <c:pt idx="98050">
                  <c:v>1102621081</c:v>
                </c:pt>
                <c:pt idx="98051">
                  <c:v>1102632326</c:v>
                </c:pt>
                <c:pt idx="98052">
                  <c:v>1102643572</c:v>
                </c:pt>
                <c:pt idx="98053">
                  <c:v>1102654817</c:v>
                </c:pt>
                <c:pt idx="98054">
                  <c:v>1102666063</c:v>
                </c:pt>
                <c:pt idx="98055">
                  <c:v>1102677308</c:v>
                </c:pt>
                <c:pt idx="98056">
                  <c:v>1102688554</c:v>
                </c:pt>
                <c:pt idx="98057">
                  <c:v>1102699799</c:v>
                </c:pt>
                <c:pt idx="98058">
                  <c:v>1102711045</c:v>
                </c:pt>
                <c:pt idx="98059">
                  <c:v>1102722290</c:v>
                </c:pt>
                <c:pt idx="98060">
                  <c:v>1102733536</c:v>
                </c:pt>
                <c:pt idx="98061">
                  <c:v>1102744781</c:v>
                </c:pt>
                <c:pt idx="98062">
                  <c:v>1102756027</c:v>
                </c:pt>
                <c:pt idx="98063">
                  <c:v>1102767272</c:v>
                </c:pt>
                <c:pt idx="98064">
                  <c:v>1102778518</c:v>
                </c:pt>
                <c:pt idx="98065">
                  <c:v>1102789763</c:v>
                </c:pt>
                <c:pt idx="98066">
                  <c:v>1102801009</c:v>
                </c:pt>
                <c:pt idx="98067">
                  <c:v>1102812254</c:v>
                </c:pt>
                <c:pt idx="98068">
                  <c:v>1102823500</c:v>
                </c:pt>
                <c:pt idx="98069">
                  <c:v>1102834745</c:v>
                </c:pt>
                <c:pt idx="98070">
                  <c:v>1102845991</c:v>
                </c:pt>
                <c:pt idx="98071">
                  <c:v>1102857236</c:v>
                </c:pt>
                <c:pt idx="98072">
                  <c:v>1102868482</c:v>
                </c:pt>
                <c:pt idx="98073">
                  <c:v>1102879727</c:v>
                </c:pt>
                <c:pt idx="98074">
                  <c:v>1102890973</c:v>
                </c:pt>
                <c:pt idx="98075">
                  <c:v>1102902218</c:v>
                </c:pt>
                <c:pt idx="98076">
                  <c:v>1102913464</c:v>
                </c:pt>
                <c:pt idx="98077">
                  <c:v>1102924709</c:v>
                </c:pt>
                <c:pt idx="98078">
                  <c:v>1102935955</c:v>
                </c:pt>
                <c:pt idx="98079">
                  <c:v>1102947200</c:v>
                </c:pt>
                <c:pt idx="98080">
                  <c:v>1102958446</c:v>
                </c:pt>
                <c:pt idx="98081">
                  <c:v>1102969691</c:v>
                </c:pt>
                <c:pt idx="98082">
                  <c:v>1102980937</c:v>
                </c:pt>
                <c:pt idx="98083">
                  <c:v>1102992182</c:v>
                </c:pt>
                <c:pt idx="98084">
                  <c:v>1103003428</c:v>
                </c:pt>
                <c:pt idx="98085">
                  <c:v>1103014673</c:v>
                </c:pt>
                <c:pt idx="98086">
                  <c:v>1103025919</c:v>
                </c:pt>
                <c:pt idx="98087">
                  <c:v>1103037164</c:v>
                </c:pt>
                <c:pt idx="98088">
                  <c:v>1103048410</c:v>
                </c:pt>
                <c:pt idx="98089">
                  <c:v>1103059655</c:v>
                </c:pt>
                <c:pt idx="98090">
                  <c:v>1103070901</c:v>
                </c:pt>
                <c:pt idx="98091">
                  <c:v>1103082146</c:v>
                </c:pt>
                <c:pt idx="98092">
                  <c:v>1103093392</c:v>
                </c:pt>
                <c:pt idx="98093">
                  <c:v>1103104637</c:v>
                </c:pt>
                <c:pt idx="98094">
                  <c:v>1103115883</c:v>
                </c:pt>
                <c:pt idx="98095">
                  <c:v>1103127128</c:v>
                </c:pt>
                <c:pt idx="98096">
                  <c:v>1103138374</c:v>
                </c:pt>
                <c:pt idx="98097">
                  <c:v>1103149619</c:v>
                </c:pt>
                <c:pt idx="98098">
                  <c:v>1103160865</c:v>
                </c:pt>
                <c:pt idx="98099">
                  <c:v>1103172110</c:v>
                </c:pt>
                <c:pt idx="98100">
                  <c:v>1103183356</c:v>
                </c:pt>
                <c:pt idx="98101">
                  <c:v>1103194601</c:v>
                </c:pt>
                <c:pt idx="98102">
                  <c:v>1103205847</c:v>
                </c:pt>
                <c:pt idx="98103">
                  <c:v>1103217092</c:v>
                </c:pt>
                <c:pt idx="98104">
                  <c:v>1103228338</c:v>
                </c:pt>
                <c:pt idx="98105">
                  <c:v>1103239583</c:v>
                </c:pt>
                <c:pt idx="98106">
                  <c:v>1103250829</c:v>
                </c:pt>
                <c:pt idx="98107">
                  <c:v>1103262074</c:v>
                </c:pt>
                <c:pt idx="98108">
                  <c:v>1103273320</c:v>
                </c:pt>
                <c:pt idx="98109">
                  <c:v>1103284565</c:v>
                </c:pt>
                <c:pt idx="98110">
                  <c:v>1103295811</c:v>
                </c:pt>
                <c:pt idx="98111">
                  <c:v>1103307056</c:v>
                </c:pt>
                <c:pt idx="98112">
                  <c:v>1103318302</c:v>
                </c:pt>
                <c:pt idx="98113">
                  <c:v>1103329547</c:v>
                </c:pt>
                <c:pt idx="98114">
                  <c:v>1103340793</c:v>
                </c:pt>
                <c:pt idx="98115">
                  <c:v>1103352038</c:v>
                </c:pt>
                <c:pt idx="98116">
                  <c:v>1103363284</c:v>
                </c:pt>
                <c:pt idx="98117">
                  <c:v>1103374529</c:v>
                </c:pt>
                <c:pt idx="98118">
                  <c:v>1103385775</c:v>
                </c:pt>
                <c:pt idx="98119">
                  <c:v>1103397020</c:v>
                </c:pt>
                <c:pt idx="98120">
                  <c:v>1103408266</c:v>
                </c:pt>
                <c:pt idx="98121">
                  <c:v>1103419511</c:v>
                </c:pt>
                <c:pt idx="98122">
                  <c:v>1103430757</c:v>
                </c:pt>
                <c:pt idx="98123">
                  <c:v>1103442002</c:v>
                </c:pt>
                <c:pt idx="98124">
                  <c:v>1103453248</c:v>
                </c:pt>
                <c:pt idx="98125">
                  <c:v>1103464493</c:v>
                </c:pt>
                <c:pt idx="98126">
                  <c:v>1103475739</c:v>
                </c:pt>
                <c:pt idx="98127">
                  <c:v>1103486984</c:v>
                </c:pt>
                <c:pt idx="98128">
                  <c:v>1103498230</c:v>
                </c:pt>
                <c:pt idx="98129">
                  <c:v>1103509475</c:v>
                </c:pt>
                <c:pt idx="98130">
                  <c:v>1103520721</c:v>
                </c:pt>
                <c:pt idx="98131">
                  <c:v>1103531966</c:v>
                </c:pt>
                <c:pt idx="98132">
                  <c:v>1103543212</c:v>
                </c:pt>
                <c:pt idx="98133">
                  <c:v>1103554457</c:v>
                </c:pt>
                <c:pt idx="98134">
                  <c:v>1103565703</c:v>
                </c:pt>
                <c:pt idx="98135">
                  <c:v>1103576948</c:v>
                </c:pt>
                <c:pt idx="98136">
                  <c:v>1103588194</c:v>
                </c:pt>
                <c:pt idx="98137">
                  <c:v>1103599439</c:v>
                </c:pt>
                <c:pt idx="98138">
                  <c:v>1103610685</c:v>
                </c:pt>
                <c:pt idx="98139">
                  <c:v>1103621930</c:v>
                </c:pt>
                <c:pt idx="98140">
                  <c:v>1103633175</c:v>
                </c:pt>
                <c:pt idx="98141">
                  <c:v>1103644421</c:v>
                </c:pt>
                <c:pt idx="98142">
                  <c:v>1103655666</c:v>
                </c:pt>
                <c:pt idx="98143">
                  <c:v>1103666912</c:v>
                </c:pt>
                <c:pt idx="98144">
                  <c:v>1103678157</c:v>
                </c:pt>
                <c:pt idx="98145">
                  <c:v>1103689403</c:v>
                </c:pt>
                <c:pt idx="98146">
                  <c:v>1103700648</c:v>
                </c:pt>
                <c:pt idx="98147">
                  <c:v>1103711894</c:v>
                </c:pt>
                <c:pt idx="98148">
                  <c:v>1103723139</c:v>
                </c:pt>
                <c:pt idx="98149">
                  <c:v>1103734385</c:v>
                </c:pt>
                <c:pt idx="98150">
                  <c:v>1103745630</c:v>
                </c:pt>
                <c:pt idx="98151">
                  <c:v>1103756876</c:v>
                </c:pt>
                <c:pt idx="98152">
                  <c:v>1103768121</c:v>
                </c:pt>
                <c:pt idx="98153">
                  <c:v>1103779367</c:v>
                </c:pt>
                <c:pt idx="98154">
                  <c:v>1103790612</c:v>
                </c:pt>
                <c:pt idx="98155">
                  <c:v>1103801858</c:v>
                </c:pt>
                <c:pt idx="98156">
                  <c:v>1103813103</c:v>
                </c:pt>
                <c:pt idx="98157">
                  <c:v>1103824349</c:v>
                </c:pt>
                <c:pt idx="98158">
                  <c:v>1103835594</c:v>
                </c:pt>
                <c:pt idx="98159">
                  <c:v>1103846840</c:v>
                </c:pt>
                <c:pt idx="98160">
                  <c:v>1103858085</c:v>
                </c:pt>
                <c:pt idx="98161">
                  <c:v>1103869331</c:v>
                </c:pt>
                <c:pt idx="98162">
                  <c:v>1103880576</c:v>
                </c:pt>
                <c:pt idx="98163">
                  <c:v>1103891822</c:v>
                </c:pt>
                <c:pt idx="98164">
                  <c:v>1103903067</c:v>
                </c:pt>
                <c:pt idx="98165">
                  <c:v>1103914313</c:v>
                </c:pt>
                <c:pt idx="98166">
                  <c:v>1103925558</c:v>
                </c:pt>
                <c:pt idx="98167">
                  <c:v>1103936804</c:v>
                </c:pt>
                <c:pt idx="98168">
                  <c:v>1103948049</c:v>
                </c:pt>
                <c:pt idx="98169">
                  <c:v>1103959295</c:v>
                </c:pt>
                <c:pt idx="98170">
                  <c:v>1103970540</c:v>
                </c:pt>
                <c:pt idx="98171">
                  <c:v>1103981786</c:v>
                </c:pt>
                <c:pt idx="98172">
                  <c:v>1103993031</c:v>
                </c:pt>
                <c:pt idx="98173">
                  <c:v>1104004277</c:v>
                </c:pt>
                <c:pt idx="98174">
                  <c:v>1104015522</c:v>
                </c:pt>
                <c:pt idx="98175">
                  <c:v>1104026768</c:v>
                </c:pt>
                <c:pt idx="98176">
                  <c:v>1104038013</c:v>
                </c:pt>
                <c:pt idx="98177">
                  <c:v>1104049259</c:v>
                </c:pt>
                <c:pt idx="98178">
                  <c:v>1104060504</c:v>
                </c:pt>
                <c:pt idx="98179">
                  <c:v>1104071750</c:v>
                </c:pt>
                <c:pt idx="98180">
                  <c:v>1104082995</c:v>
                </c:pt>
                <c:pt idx="98181">
                  <c:v>1104094241</c:v>
                </c:pt>
                <c:pt idx="98182">
                  <c:v>1104105486</c:v>
                </c:pt>
                <c:pt idx="98183">
                  <c:v>1104116732</c:v>
                </c:pt>
                <c:pt idx="98184">
                  <c:v>1104127977</c:v>
                </c:pt>
                <c:pt idx="98185">
                  <c:v>1104139223</c:v>
                </c:pt>
                <c:pt idx="98186">
                  <c:v>1104150468</c:v>
                </c:pt>
                <c:pt idx="98187">
                  <c:v>1104161714</c:v>
                </c:pt>
                <c:pt idx="98188">
                  <c:v>1104172959</c:v>
                </c:pt>
                <c:pt idx="98189">
                  <c:v>1104184205</c:v>
                </c:pt>
                <c:pt idx="98190">
                  <c:v>1104195450</c:v>
                </c:pt>
                <c:pt idx="98191">
                  <c:v>1104206696</c:v>
                </c:pt>
                <c:pt idx="98192">
                  <c:v>1104217941</c:v>
                </c:pt>
                <c:pt idx="98193">
                  <c:v>1104229187</c:v>
                </c:pt>
                <c:pt idx="98194">
                  <c:v>1104240432</c:v>
                </c:pt>
                <c:pt idx="98195">
                  <c:v>1104251678</c:v>
                </c:pt>
                <c:pt idx="98196">
                  <c:v>1104262923</c:v>
                </c:pt>
                <c:pt idx="98197">
                  <c:v>1104274169</c:v>
                </c:pt>
                <c:pt idx="98198">
                  <c:v>1104285414</c:v>
                </c:pt>
                <c:pt idx="98199">
                  <c:v>1104296660</c:v>
                </c:pt>
                <c:pt idx="98200">
                  <c:v>1104307905</c:v>
                </c:pt>
                <c:pt idx="98201">
                  <c:v>1104319151</c:v>
                </c:pt>
                <c:pt idx="98202">
                  <c:v>1104330396</c:v>
                </c:pt>
                <c:pt idx="98203">
                  <c:v>1104341642</c:v>
                </c:pt>
                <c:pt idx="98204">
                  <c:v>1104352887</c:v>
                </c:pt>
                <c:pt idx="98205">
                  <c:v>1104364133</c:v>
                </c:pt>
                <c:pt idx="98206">
                  <c:v>1104375378</c:v>
                </c:pt>
                <c:pt idx="98207">
                  <c:v>1104386624</c:v>
                </c:pt>
                <c:pt idx="98208">
                  <c:v>1104397869</c:v>
                </c:pt>
                <c:pt idx="98209">
                  <c:v>1104409115</c:v>
                </c:pt>
                <c:pt idx="98210">
                  <c:v>1104420360</c:v>
                </c:pt>
                <c:pt idx="98211">
                  <c:v>1104431606</c:v>
                </c:pt>
                <c:pt idx="98212">
                  <c:v>1104442851</c:v>
                </c:pt>
                <c:pt idx="98213">
                  <c:v>1104454097</c:v>
                </c:pt>
                <c:pt idx="98214">
                  <c:v>1104465342</c:v>
                </c:pt>
                <c:pt idx="98215">
                  <c:v>1104476588</c:v>
                </c:pt>
                <c:pt idx="98216">
                  <c:v>1104487833</c:v>
                </c:pt>
                <c:pt idx="98217">
                  <c:v>1104499079</c:v>
                </c:pt>
                <c:pt idx="98218">
                  <c:v>1104510324</c:v>
                </c:pt>
                <c:pt idx="98219">
                  <c:v>1104521570</c:v>
                </c:pt>
                <c:pt idx="98220">
                  <c:v>1104532815</c:v>
                </c:pt>
                <c:pt idx="98221">
                  <c:v>1104544061</c:v>
                </c:pt>
                <c:pt idx="98222">
                  <c:v>1104555306</c:v>
                </c:pt>
                <c:pt idx="98223">
                  <c:v>1104566552</c:v>
                </c:pt>
                <c:pt idx="98224">
                  <c:v>1104577797</c:v>
                </c:pt>
                <c:pt idx="98225">
                  <c:v>1104589043</c:v>
                </c:pt>
                <c:pt idx="98226">
                  <c:v>1104600288</c:v>
                </c:pt>
                <c:pt idx="98227">
                  <c:v>1104611534</c:v>
                </c:pt>
                <c:pt idx="98228">
                  <c:v>1104622779</c:v>
                </c:pt>
                <c:pt idx="98229">
                  <c:v>1104634025</c:v>
                </c:pt>
                <c:pt idx="98230">
                  <c:v>1104645270</c:v>
                </c:pt>
                <c:pt idx="98231">
                  <c:v>1104656516</c:v>
                </c:pt>
                <c:pt idx="98232">
                  <c:v>1104667761</c:v>
                </c:pt>
                <c:pt idx="98233">
                  <c:v>1104679007</c:v>
                </c:pt>
                <c:pt idx="98234">
                  <c:v>1104690252</c:v>
                </c:pt>
                <c:pt idx="98235">
                  <c:v>1104701498</c:v>
                </c:pt>
                <c:pt idx="98236">
                  <c:v>1104712743</c:v>
                </c:pt>
                <c:pt idx="98237">
                  <c:v>1104723989</c:v>
                </c:pt>
                <c:pt idx="98238">
                  <c:v>1104735234</c:v>
                </c:pt>
                <c:pt idx="98239">
                  <c:v>1104746480</c:v>
                </c:pt>
                <c:pt idx="98240">
                  <c:v>1104757725</c:v>
                </c:pt>
                <c:pt idx="98241">
                  <c:v>1104768971</c:v>
                </c:pt>
                <c:pt idx="98242">
                  <c:v>1104780216</c:v>
                </c:pt>
                <c:pt idx="98243">
                  <c:v>1104791462</c:v>
                </c:pt>
                <c:pt idx="98244">
                  <c:v>1104802707</c:v>
                </c:pt>
                <c:pt idx="98245">
                  <c:v>1104813953</c:v>
                </c:pt>
                <c:pt idx="98246">
                  <c:v>1104825198</c:v>
                </c:pt>
                <c:pt idx="98247">
                  <c:v>1104836444</c:v>
                </c:pt>
                <c:pt idx="98248">
                  <c:v>1104847689</c:v>
                </c:pt>
                <c:pt idx="98249">
                  <c:v>1104858935</c:v>
                </c:pt>
                <c:pt idx="98250">
                  <c:v>1104870180</c:v>
                </c:pt>
                <c:pt idx="98251">
                  <c:v>1104881426</c:v>
                </c:pt>
                <c:pt idx="98252">
                  <c:v>1104892671</c:v>
                </c:pt>
                <c:pt idx="98253">
                  <c:v>1104903917</c:v>
                </c:pt>
                <c:pt idx="98254">
                  <c:v>1104915162</c:v>
                </c:pt>
                <c:pt idx="98255">
                  <c:v>1104926408</c:v>
                </c:pt>
                <c:pt idx="98256">
                  <c:v>1104937653</c:v>
                </c:pt>
                <c:pt idx="98257">
                  <c:v>1104948899</c:v>
                </c:pt>
                <c:pt idx="98258">
                  <c:v>1104960144</c:v>
                </c:pt>
                <c:pt idx="98259">
                  <c:v>1104971390</c:v>
                </c:pt>
                <c:pt idx="98260">
                  <c:v>1104982635</c:v>
                </c:pt>
                <c:pt idx="98261">
                  <c:v>1104993881</c:v>
                </c:pt>
                <c:pt idx="98262">
                  <c:v>1105005126</c:v>
                </c:pt>
                <c:pt idx="98263">
                  <c:v>1105016372</c:v>
                </c:pt>
                <c:pt idx="98264">
                  <c:v>1105027617</c:v>
                </c:pt>
                <c:pt idx="98265">
                  <c:v>1105038863</c:v>
                </c:pt>
                <c:pt idx="98266">
                  <c:v>1105050108</c:v>
                </c:pt>
                <c:pt idx="98267">
                  <c:v>1105061354</c:v>
                </c:pt>
                <c:pt idx="98268">
                  <c:v>1105072599</c:v>
                </c:pt>
                <c:pt idx="98269">
                  <c:v>1105083845</c:v>
                </c:pt>
                <c:pt idx="98270">
                  <c:v>1105095090</c:v>
                </c:pt>
                <c:pt idx="98271">
                  <c:v>1105106336</c:v>
                </c:pt>
                <c:pt idx="98272">
                  <c:v>1105117581</c:v>
                </c:pt>
                <c:pt idx="98273">
                  <c:v>1105128827</c:v>
                </c:pt>
                <c:pt idx="98274">
                  <c:v>1105140072</c:v>
                </c:pt>
                <c:pt idx="98275">
                  <c:v>1105151318</c:v>
                </c:pt>
                <c:pt idx="98276">
                  <c:v>1105162563</c:v>
                </c:pt>
                <c:pt idx="98277">
                  <c:v>1105173809</c:v>
                </c:pt>
                <c:pt idx="98278">
                  <c:v>1105185054</c:v>
                </c:pt>
                <c:pt idx="98279">
                  <c:v>1105196300</c:v>
                </c:pt>
                <c:pt idx="98280">
                  <c:v>1105207545</c:v>
                </c:pt>
                <c:pt idx="98281">
                  <c:v>1105218791</c:v>
                </c:pt>
                <c:pt idx="98282">
                  <c:v>1105230036</c:v>
                </c:pt>
                <c:pt idx="98283">
                  <c:v>1105241282</c:v>
                </c:pt>
                <c:pt idx="98284">
                  <c:v>1105252527</c:v>
                </c:pt>
                <c:pt idx="98285">
                  <c:v>1105263773</c:v>
                </c:pt>
                <c:pt idx="98286">
                  <c:v>1105275018</c:v>
                </c:pt>
                <c:pt idx="98287">
                  <c:v>1105286264</c:v>
                </c:pt>
                <c:pt idx="98288">
                  <c:v>1105297509</c:v>
                </c:pt>
                <c:pt idx="98289">
                  <c:v>1105308755</c:v>
                </c:pt>
                <c:pt idx="98290">
                  <c:v>1105320000</c:v>
                </c:pt>
                <c:pt idx="98291">
                  <c:v>1105331246</c:v>
                </c:pt>
                <c:pt idx="98292">
                  <c:v>1105342491</c:v>
                </c:pt>
                <c:pt idx="98293">
                  <c:v>1105353737</c:v>
                </c:pt>
                <c:pt idx="98294">
                  <c:v>1105364982</c:v>
                </c:pt>
                <c:pt idx="98295">
                  <c:v>1105376228</c:v>
                </c:pt>
                <c:pt idx="98296">
                  <c:v>1105387473</c:v>
                </c:pt>
                <c:pt idx="98297">
                  <c:v>1105398719</c:v>
                </c:pt>
                <c:pt idx="98298">
                  <c:v>1105409964</c:v>
                </c:pt>
                <c:pt idx="98299">
                  <c:v>1105421210</c:v>
                </c:pt>
                <c:pt idx="98300">
                  <c:v>1105432455</c:v>
                </c:pt>
                <c:pt idx="98301">
                  <c:v>1105443701</c:v>
                </c:pt>
                <c:pt idx="98302">
                  <c:v>1105454946</c:v>
                </c:pt>
                <c:pt idx="98303">
                  <c:v>1105466192</c:v>
                </c:pt>
                <c:pt idx="98304">
                  <c:v>1105477437</c:v>
                </c:pt>
                <c:pt idx="98305">
                  <c:v>1105488683</c:v>
                </c:pt>
                <c:pt idx="98306">
                  <c:v>1105499928</c:v>
                </c:pt>
                <c:pt idx="98307">
                  <c:v>1105511174</c:v>
                </c:pt>
                <c:pt idx="98308">
                  <c:v>1105522419</c:v>
                </c:pt>
                <c:pt idx="98309">
                  <c:v>1105533665</c:v>
                </c:pt>
                <c:pt idx="98310">
                  <c:v>1105544910</c:v>
                </c:pt>
                <c:pt idx="98311">
                  <c:v>1105556156</c:v>
                </c:pt>
                <c:pt idx="98312">
                  <c:v>1105567401</c:v>
                </c:pt>
                <c:pt idx="98313">
                  <c:v>1105578647</c:v>
                </c:pt>
                <c:pt idx="98314">
                  <c:v>1105589892</c:v>
                </c:pt>
                <c:pt idx="98315">
                  <c:v>1105601138</c:v>
                </c:pt>
                <c:pt idx="98316">
                  <c:v>1105612383</c:v>
                </c:pt>
                <c:pt idx="98317">
                  <c:v>1105623629</c:v>
                </c:pt>
                <c:pt idx="98318">
                  <c:v>1105634874</c:v>
                </c:pt>
                <c:pt idx="98319">
                  <c:v>1105646120</c:v>
                </c:pt>
                <c:pt idx="98320">
                  <c:v>1105657365</c:v>
                </c:pt>
                <c:pt idx="98321">
                  <c:v>1105668611</c:v>
                </c:pt>
                <c:pt idx="98322">
                  <c:v>1105679856</c:v>
                </c:pt>
                <c:pt idx="98323">
                  <c:v>1105691102</c:v>
                </c:pt>
                <c:pt idx="98324">
                  <c:v>1105702347</c:v>
                </c:pt>
                <c:pt idx="98325">
                  <c:v>1105713593</c:v>
                </c:pt>
                <c:pt idx="98326">
                  <c:v>1105724838</c:v>
                </c:pt>
                <c:pt idx="98327">
                  <c:v>1105736084</c:v>
                </c:pt>
                <c:pt idx="98328">
                  <c:v>1105747329</c:v>
                </c:pt>
                <c:pt idx="98329">
                  <c:v>1105758575</c:v>
                </c:pt>
                <c:pt idx="98330">
                  <c:v>1105769820</c:v>
                </c:pt>
                <c:pt idx="98331">
                  <c:v>1105781066</c:v>
                </c:pt>
                <c:pt idx="98332">
                  <c:v>1105792311</c:v>
                </c:pt>
                <c:pt idx="98333">
                  <c:v>1105803557</c:v>
                </c:pt>
                <c:pt idx="98334">
                  <c:v>1105814802</c:v>
                </c:pt>
                <c:pt idx="98335">
                  <c:v>1105826048</c:v>
                </c:pt>
                <c:pt idx="98336">
                  <c:v>1105837293</c:v>
                </c:pt>
                <c:pt idx="98337">
                  <c:v>1105848539</c:v>
                </c:pt>
                <c:pt idx="98338">
                  <c:v>1105859784</c:v>
                </c:pt>
                <c:pt idx="98339">
                  <c:v>1105871030</c:v>
                </c:pt>
                <c:pt idx="98340">
                  <c:v>1105882275</c:v>
                </c:pt>
                <c:pt idx="98341">
                  <c:v>1105893521</c:v>
                </c:pt>
                <c:pt idx="98342">
                  <c:v>1105904766</c:v>
                </c:pt>
                <c:pt idx="98343">
                  <c:v>1105916012</c:v>
                </c:pt>
                <c:pt idx="98344">
                  <c:v>1105927257</c:v>
                </c:pt>
                <c:pt idx="98345">
                  <c:v>1105938503</c:v>
                </c:pt>
                <c:pt idx="98346">
                  <c:v>1105949748</c:v>
                </c:pt>
                <c:pt idx="98347">
                  <c:v>1105960994</c:v>
                </c:pt>
                <c:pt idx="98348">
                  <c:v>1105972239</c:v>
                </c:pt>
                <c:pt idx="98349">
                  <c:v>1105983485</c:v>
                </c:pt>
                <c:pt idx="98350">
                  <c:v>1105994730</c:v>
                </c:pt>
                <c:pt idx="98351">
                  <c:v>1106005976</c:v>
                </c:pt>
                <c:pt idx="98352">
                  <c:v>1106017221</c:v>
                </c:pt>
                <c:pt idx="98353">
                  <c:v>1106028467</c:v>
                </c:pt>
                <c:pt idx="98354">
                  <c:v>1106039712</c:v>
                </c:pt>
                <c:pt idx="98355">
                  <c:v>1106050958</c:v>
                </c:pt>
                <c:pt idx="98356">
                  <c:v>1106062203</c:v>
                </c:pt>
                <c:pt idx="98357">
                  <c:v>1106073449</c:v>
                </c:pt>
                <c:pt idx="98358">
                  <c:v>1106084694</c:v>
                </c:pt>
                <c:pt idx="98359">
                  <c:v>1106095940</c:v>
                </c:pt>
                <c:pt idx="98360">
                  <c:v>1106107185</c:v>
                </c:pt>
                <c:pt idx="98361">
                  <c:v>1106118431</c:v>
                </c:pt>
                <c:pt idx="98362">
                  <c:v>1106129676</c:v>
                </c:pt>
                <c:pt idx="98363">
                  <c:v>1106140922</c:v>
                </c:pt>
                <c:pt idx="98364">
                  <c:v>1106152167</c:v>
                </c:pt>
                <c:pt idx="98365">
                  <c:v>1106163413</c:v>
                </c:pt>
                <c:pt idx="98366">
                  <c:v>1106174658</c:v>
                </c:pt>
                <c:pt idx="98367">
                  <c:v>1106185904</c:v>
                </c:pt>
                <c:pt idx="98368">
                  <c:v>1106197149</c:v>
                </c:pt>
                <c:pt idx="98369">
                  <c:v>1106208395</c:v>
                </c:pt>
                <c:pt idx="98370">
                  <c:v>1106219640</c:v>
                </c:pt>
                <c:pt idx="98371">
                  <c:v>1106230886</c:v>
                </c:pt>
                <c:pt idx="98372">
                  <c:v>1106242131</c:v>
                </c:pt>
                <c:pt idx="98373">
                  <c:v>1106253377</c:v>
                </c:pt>
                <c:pt idx="98374">
                  <c:v>1106264622</c:v>
                </c:pt>
                <c:pt idx="98375">
                  <c:v>1106275868</c:v>
                </c:pt>
                <c:pt idx="98376">
                  <c:v>1106287113</c:v>
                </c:pt>
                <c:pt idx="98377">
                  <c:v>1106298359</c:v>
                </c:pt>
                <c:pt idx="98378">
                  <c:v>1106309604</c:v>
                </c:pt>
                <c:pt idx="98379">
                  <c:v>1106320850</c:v>
                </c:pt>
                <c:pt idx="98380">
                  <c:v>1106332095</c:v>
                </c:pt>
                <c:pt idx="98381">
                  <c:v>1106343341</c:v>
                </c:pt>
                <c:pt idx="98382">
                  <c:v>1106354586</c:v>
                </c:pt>
                <c:pt idx="98383">
                  <c:v>1106365832</c:v>
                </c:pt>
                <c:pt idx="98384">
                  <c:v>1106377077</c:v>
                </c:pt>
                <c:pt idx="98385">
                  <c:v>1106388323</c:v>
                </c:pt>
                <c:pt idx="98386">
                  <c:v>1106399568</c:v>
                </c:pt>
                <c:pt idx="98387">
                  <c:v>1106410814</c:v>
                </c:pt>
                <c:pt idx="98388">
                  <c:v>1106422059</c:v>
                </c:pt>
                <c:pt idx="98389">
                  <c:v>1106433305</c:v>
                </c:pt>
                <c:pt idx="98390">
                  <c:v>1106444550</c:v>
                </c:pt>
                <c:pt idx="98391">
                  <c:v>1106455796</c:v>
                </c:pt>
                <c:pt idx="98392">
                  <c:v>1106467041</c:v>
                </c:pt>
                <c:pt idx="98393">
                  <c:v>1106478286</c:v>
                </c:pt>
                <c:pt idx="98394">
                  <c:v>1106489532</c:v>
                </c:pt>
                <c:pt idx="98395">
                  <c:v>1106500777</c:v>
                </c:pt>
                <c:pt idx="98396">
                  <c:v>1106512023</c:v>
                </c:pt>
                <c:pt idx="98397">
                  <c:v>1106523268</c:v>
                </c:pt>
                <c:pt idx="98398">
                  <c:v>1106534514</c:v>
                </c:pt>
                <c:pt idx="98399">
                  <c:v>1106545759</c:v>
                </c:pt>
                <c:pt idx="98400">
                  <c:v>1106557005</c:v>
                </c:pt>
                <c:pt idx="98401">
                  <c:v>1106568250</c:v>
                </c:pt>
                <c:pt idx="98402">
                  <c:v>1106579496</c:v>
                </c:pt>
                <c:pt idx="98403">
                  <c:v>1106590741</c:v>
                </c:pt>
                <c:pt idx="98404">
                  <c:v>1106601987</c:v>
                </c:pt>
                <c:pt idx="98405">
                  <c:v>1106613232</c:v>
                </c:pt>
                <c:pt idx="98406">
                  <c:v>1106624478</c:v>
                </c:pt>
                <c:pt idx="98407">
                  <c:v>1106635723</c:v>
                </c:pt>
                <c:pt idx="98408">
                  <c:v>1106646969</c:v>
                </c:pt>
                <c:pt idx="98409">
                  <c:v>1106658214</c:v>
                </c:pt>
                <c:pt idx="98410">
                  <c:v>1106669460</c:v>
                </c:pt>
                <c:pt idx="98411">
                  <c:v>1106680705</c:v>
                </c:pt>
                <c:pt idx="98412">
                  <c:v>1106691951</c:v>
                </c:pt>
                <c:pt idx="98413">
                  <c:v>1106703196</c:v>
                </c:pt>
                <c:pt idx="98414">
                  <c:v>1106714442</c:v>
                </c:pt>
                <c:pt idx="98415">
                  <c:v>1106725687</c:v>
                </c:pt>
                <c:pt idx="98416">
                  <c:v>1106736933</c:v>
                </c:pt>
                <c:pt idx="98417">
                  <c:v>1106748178</c:v>
                </c:pt>
                <c:pt idx="98418">
                  <c:v>1106759424</c:v>
                </c:pt>
                <c:pt idx="98419">
                  <c:v>1106770669</c:v>
                </c:pt>
                <c:pt idx="98420">
                  <c:v>1106781915</c:v>
                </c:pt>
                <c:pt idx="98421">
                  <c:v>1106793160</c:v>
                </c:pt>
                <c:pt idx="98422">
                  <c:v>1106804406</c:v>
                </c:pt>
                <c:pt idx="98423">
                  <c:v>1106815651</c:v>
                </c:pt>
                <c:pt idx="98424">
                  <c:v>1106826897</c:v>
                </c:pt>
                <c:pt idx="98425">
                  <c:v>1106838142</c:v>
                </c:pt>
                <c:pt idx="98426">
                  <c:v>1106849388</c:v>
                </c:pt>
                <c:pt idx="98427">
                  <c:v>1106860633</c:v>
                </c:pt>
                <c:pt idx="98428">
                  <c:v>1106871879</c:v>
                </c:pt>
                <c:pt idx="98429">
                  <c:v>1106883124</c:v>
                </c:pt>
                <c:pt idx="98430">
                  <c:v>1106894370</c:v>
                </c:pt>
                <c:pt idx="98431">
                  <c:v>1106905615</c:v>
                </c:pt>
                <c:pt idx="98432">
                  <c:v>1106916861</c:v>
                </c:pt>
                <c:pt idx="98433">
                  <c:v>1106928106</c:v>
                </c:pt>
                <c:pt idx="98434">
                  <c:v>1106939352</c:v>
                </c:pt>
                <c:pt idx="98435">
                  <c:v>1106950597</c:v>
                </c:pt>
                <c:pt idx="98436">
                  <c:v>1106961843</c:v>
                </c:pt>
                <c:pt idx="98437">
                  <c:v>1106973088</c:v>
                </c:pt>
                <c:pt idx="98438">
                  <c:v>1106984334</c:v>
                </c:pt>
                <c:pt idx="98439">
                  <c:v>1106995579</c:v>
                </c:pt>
                <c:pt idx="98440">
                  <c:v>1107006825</c:v>
                </c:pt>
                <c:pt idx="98441">
                  <c:v>1107018070</c:v>
                </c:pt>
                <c:pt idx="98442">
                  <c:v>1107029316</c:v>
                </c:pt>
                <c:pt idx="98443">
                  <c:v>1107040561</c:v>
                </c:pt>
                <c:pt idx="98444">
                  <c:v>1107051807</c:v>
                </c:pt>
                <c:pt idx="98445">
                  <c:v>1107063052</c:v>
                </c:pt>
                <c:pt idx="98446">
                  <c:v>1107074298</c:v>
                </c:pt>
                <c:pt idx="98447">
                  <c:v>1107085543</c:v>
                </c:pt>
                <c:pt idx="98448">
                  <c:v>1107096789</c:v>
                </c:pt>
                <c:pt idx="98449">
                  <c:v>1107108034</c:v>
                </c:pt>
                <c:pt idx="98450">
                  <c:v>1107119280</c:v>
                </c:pt>
                <c:pt idx="98451">
                  <c:v>1107130525</c:v>
                </c:pt>
                <c:pt idx="98452">
                  <c:v>1107141771</c:v>
                </c:pt>
                <c:pt idx="98453">
                  <c:v>1107153016</c:v>
                </c:pt>
                <c:pt idx="98454">
                  <c:v>1107164262</c:v>
                </c:pt>
                <c:pt idx="98455">
                  <c:v>1107175507</c:v>
                </c:pt>
                <c:pt idx="98456">
                  <c:v>1107186753</c:v>
                </c:pt>
                <c:pt idx="98457">
                  <c:v>1107197998</c:v>
                </c:pt>
                <c:pt idx="98458">
                  <c:v>1107209244</c:v>
                </c:pt>
                <c:pt idx="98459">
                  <c:v>1107220489</c:v>
                </c:pt>
                <c:pt idx="98460">
                  <c:v>1107231735</c:v>
                </c:pt>
                <c:pt idx="98461">
                  <c:v>1107242980</c:v>
                </c:pt>
                <c:pt idx="98462">
                  <c:v>1107254226</c:v>
                </c:pt>
                <c:pt idx="98463">
                  <c:v>1107265471</c:v>
                </c:pt>
                <c:pt idx="98464">
                  <c:v>1107276717</c:v>
                </c:pt>
                <c:pt idx="98465">
                  <c:v>1107287962</c:v>
                </c:pt>
                <c:pt idx="98466">
                  <c:v>1107299208</c:v>
                </c:pt>
                <c:pt idx="98467">
                  <c:v>1107310453</c:v>
                </c:pt>
                <c:pt idx="98468">
                  <c:v>1107321699</c:v>
                </c:pt>
                <c:pt idx="98469">
                  <c:v>1107332944</c:v>
                </c:pt>
                <c:pt idx="98470">
                  <c:v>1107344190</c:v>
                </c:pt>
                <c:pt idx="98471">
                  <c:v>1107355435</c:v>
                </c:pt>
                <c:pt idx="98472">
                  <c:v>1107366681</c:v>
                </c:pt>
                <c:pt idx="98473">
                  <c:v>1107377926</c:v>
                </c:pt>
                <c:pt idx="98474">
                  <c:v>1107389172</c:v>
                </c:pt>
                <c:pt idx="98475">
                  <c:v>1107400417</c:v>
                </c:pt>
                <c:pt idx="98476">
                  <c:v>1107411663</c:v>
                </c:pt>
                <c:pt idx="98477">
                  <c:v>1107422908</c:v>
                </c:pt>
                <c:pt idx="98478">
                  <c:v>1107434154</c:v>
                </c:pt>
                <c:pt idx="98479">
                  <c:v>1107445399</c:v>
                </c:pt>
                <c:pt idx="98480">
                  <c:v>1107456645</c:v>
                </c:pt>
                <c:pt idx="98481">
                  <c:v>1107467890</c:v>
                </c:pt>
                <c:pt idx="98482">
                  <c:v>1107479136</c:v>
                </c:pt>
                <c:pt idx="98483">
                  <c:v>1107490381</c:v>
                </c:pt>
                <c:pt idx="98484">
                  <c:v>1107501627</c:v>
                </c:pt>
                <c:pt idx="98485">
                  <c:v>1107512872</c:v>
                </c:pt>
                <c:pt idx="98486">
                  <c:v>1107524118</c:v>
                </c:pt>
                <c:pt idx="98487">
                  <c:v>1107535363</c:v>
                </c:pt>
                <c:pt idx="98488">
                  <c:v>1107546609</c:v>
                </c:pt>
                <c:pt idx="98489">
                  <c:v>1107557854</c:v>
                </c:pt>
                <c:pt idx="98490">
                  <c:v>1107569100</c:v>
                </c:pt>
                <c:pt idx="98491">
                  <c:v>1107580345</c:v>
                </c:pt>
                <c:pt idx="98492">
                  <c:v>1107591591</c:v>
                </c:pt>
                <c:pt idx="98493">
                  <c:v>1107602836</c:v>
                </c:pt>
                <c:pt idx="98494">
                  <c:v>1107614082</c:v>
                </c:pt>
                <c:pt idx="98495">
                  <c:v>1107625327</c:v>
                </c:pt>
                <c:pt idx="98496">
                  <c:v>1107636573</c:v>
                </c:pt>
                <c:pt idx="98497">
                  <c:v>1107647818</c:v>
                </c:pt>
                <c:pt idx="98498">
                  <c:v>1107659064</c:v>
                </c:pt>
                <c:pt idx="98499">
                  <c:v>1107670309</c:v>
                </c:pt>
                <c:pt idx="98500">
                  <c:v>1107681555</c:v>
                </c:pt>
                <c:pt idx="98501">
                  <c:v>1107692800</c:v>
                </c:pt>
                <c:pt idx="98502">
                  <c:v>1107704046</c:v>
                </c:pt>
                <c:pt idx="98503">
                  <c:v>1107715291</c:v>
                </c:pt>
                <c:pt idx="98504">
                  <c:v>1107726537</c:v>
                </c:pt>
                <c:pt idx="98505">
                  <c:v>1107737782</c:v>
                </c:pt>
                <c:pt idx="98506">
                  <c:v>1107749028</c:v>
                </c:pt>
                <c:pt idx="98507">
                  <c:v>1107760273</c:v>
                </c:pt>
                <c:pt idx="98508">
                  <c:v>1107771519</c:v>
                </c:pt>
                <c:pt idx="98509">
                  <c:v>1107782764</c:v>
                </c:pt>
                <c:pt idx="98510">
                  <c:v>1107794010</c:v>
                </c:pt>
                <c:pt idx="98511">
                  <c:v>1107805255</c:v>
                </c:pt>
                <c:pt idx="98512">
                  <c:v>1107816501</c:v>
                </c:pt>
                <c:pt idx="98513">
                  <c:v>1107827746</c:v>
                </c:pt>
                <c:pt idx="98514">
                  <c:v>1107838992</c:v>
                </c:pt>
                <c:pt idx="98515">
                  <c:v>1107850237</c:v>
                </c:pt>
                <c:pt idx="98516">
                  <c:v>1107861483</c:v>
                </c:pt>
                <c:pt idx="98517">
                  <c:v>1107872728</c:v>
                </c:pt>
                <c:pt idx="98518">
                  <c:v>1107883974</c:v>
                </c:pt>
                <c:pt idx="98519">
                  <c:v>1107895219</c:v>
                </c:pt>
                <c:pt idx="98520">
                  <c:v>1107906465</c:v>
                </c:pt>
                <c:pt idx="98521">
                  <c:v>1107917710</c:v>
                </c:pt>
                <c:pt idx="98522">
                  <c:v>1107928956</c:v>
                </c:pt>
                <c:pt idx="98523">
                  <c:v>1107940201</c:v>
                </c:pt>
                <c:pt idx="98524">
                  <c:v>1107951447</c:v>
                </c:pt>
                <c:pt idx="98525">
                  <c:v>1107962692</c:v>
                </c:pt>
                <c:pt idx="98526">
                  <c:v>1107973938</c:v>
                </c:pt>
                <c:pt idx="98527">
                  <c:v>1107985183</c:v>
                </c:pt>
                <c:pt idx="98528">
                  <c:v>1107996429</c:v>
                </c:pt>
                <c:pt idx="98529">
                  <c:v>1108007674</c:v>
                </c:pt>
                <c:pt idx="98530">
                  <c:v>1108018920</c:v>
                </c:pt>
                <c:pt idx="98531">
                  <c:v>1108030165</c:v>
                </c:pt>
                <c:pt idx="98532">
                  <c:v>1108041411</c:v>
                </c:pt>
                <c:pt idx="98533">
                  <c:v>1108052656</c:v>
                </c:pt>
                <c:pt idx="98534">
                  <c:v>1108063902</c:v>
                </c:pt>
                <c:pt idx="98535">
                  <c:v>1108075147</c:v>
                </c:pt>
                <c:pt idx="98536">
                  <c:v>1108086393</c:v>
                </c:pt>
                <c:pt idx="98537">
                  <c:v>1108097638</c:v>
                </c:pt>
                <c:pt idx="98538">
                  <c:v>1108108884</c:v>
                </c:pt>
                <c:pt idx="98539">
                  <c:v>1108120129</c:v>
                </c:pt>
                <c:pt idx="98540">
                  <c:v>1108131375</c:v>
                </c:pt>
                <c:pt idx="98541">
                  <c:v>1108142620</c:v>
                </c:pt>
                <c:pt idx="98542">
                  <c:v>1108153866</c:v>
                </c:pt>
                <c:pt idx="98543">
                  <c:v>1108165111</c:v>
                </c:pt>
                <c:pt idx="98544">
                  <c:v>1108176357</c:v>
                </c:pt>
                <c:pt idx="98545">
                  <c:v>1108187602</c:v>
                </c:pt>
                <c:pt idx="98546">
                  <c:v>1108198848</c:v>
                </c:pt>
                <c:pt idx="98547">
                  <c:v>1108210093</c:v>
                </c:pt>
                <c:pt idx="98548">
                  <c:v>1108221339</c:v>
                </c:pt>
                <c:pt idx="98549">
                  <c:v>1108232584</c:v>
                </c:pt>
                <c:pt idx="98550">
                  <c:v>1108243830</c:v>
                </c:pt>
                <c:pt idx="98551">
                  <c:v>1108255075</c:v>
                </c:pt>
                <c:pt idx="98552">
                  <c:v>1108266321</c:v>
                </c:pt>
                <c:pt idx="98553">
                  <c:v>1108277566</c:v>
                </c:pt>
                <c:pt idx="98554">
                  <c:v>1108288812</c:v>
                </c:pt>
                <c:pt idx="98555">
                  <c:v>1108300057</c:v>
                </c:pt>
                <c:pt idx="98556">
                  <c:v>1108311303</c:v>
                </c:pt>
                <c:pt idx="98557">
                  <c:v>1108322548</c:v>
                </c:pt>
                <c:pt idx="98558">
                  <c:v>1108333794</c:v>
                </c:pt>
                <c:pt idx="98559">
                  <c:v>1108345039</c:v>
                </c:pt>
                <c:pt idx="98560">
                  <c:v>1108356285</c:v>
                </c:pt>
                <c:pt idx="98561">
                  <c:v>1108367530</c:v>
                </c:pt>
                <c:pt idx="98562">
                  <c:v>1108378776</c:v>
                </c:pt>
                <c:pt idx="98563">
                  <c:v>1108390021</c:v>
                </c:pt>
                <c:pt idx="98564">
                  <c:v>1108401267</c:v>
                </c:pt>
                <c:pt idx="98565">
                  <c:v>1108412512</c:v>
                </c:pt>
                <c:pt idx="98566">
                  <c:v>1108423758</c:v>
                </c:pt>
                <c:pt idx="98567">
                  <c:v>1108435003</c:v>
                </c:pt>
                <c:pt idx="98568">
                  <c:v>1108446249</c:v>
                </c:pt>
                <c:pt idx="98569">
                  <c:v>1108457494</c:v>
                </c:pt>
                <c:pt idx="98570">
                  <c:v>1108468740</c:v>
                </c:pt>
                <c:pt idx="98571">
                  <c:v>1108479985</c:v>
                </c:pt>
                <c:pt idx="98572">
                  <c:v>1108491231</c:v>
                </c:pt>
                <c:pt idx="98573">
                  <c:v>1108502476</c:v>
                </c:pt>
                <c:pt idx="98574">
                  <c:v>1108513722</c:v>
                </c:pt>
                <c:pt idx="98575">
                  <c:v>1108524967</c:v>
                </c:pt>
                <c:pt idx="98576">
                  <c:v>1108536213</c:v>
                </c:pt>
                <c:pt idx="98577">
                  <c:v>1108547458</c:v>
                </c:pt>
                <c:pt idx="98578">
                  <c:v>1108558704</c:v>
                </c:pt>
                <c:pt idx="98579">
                  <c:v>1108569949</c:v>
                </c:pt>
                <c:pt idx="98580">
                  <c:v>1108581195</c:v>
                </c:pt>
                <c:pt idx="98581">
                  <c:v>1108592440</c:v>
                </c:pt>
                <c:pt idx="98582">
                  <c:v>1108603686</c:v>
                </c:pt>
                <c:pt idx="98583">
                  <c:v>1108614931</c:v>
                </c:pt>
                <c:pt idx="98584">
                  <c:v>1108626177</c:v>
                </c:pt>
                <c:pt idx="98585">
                  <c:v>1108637422</c:v>
                </c:pt>
                <c:pt idx="98586">
                  <c:v>1108648668</c:v>
                </c:pt>
                <c:pt idx="98587">
                  <c:v>1108659913</c:v>
                </c:pt>
                <c:pt idx="98588">
                  <c:v>1108671159</c:v>
                </c:pt>
                <c:pt idx="98589">
                  <c:v>1108682404</c:v>
                </c:pt>
                <c:pt idx="98590">
                  <c:v>1108693650</c:v>
                </c:pt>
                <c:pt idx="98591">
                  <c:v>1108704895</c:v>
                </c:pt>
                <c:pt idx="98592">
                  <c:v>1108716141</c:v>
                </c:pt>
                <c:pt idx="98593">
                  <c:v>1108727386</c:v>
                </c:pt>
                <c:pt idx="98594">
                  <c:v>1108738632</c:v>
                </c:pt>
                <c:pt idx="98595">
                  <c:v>1108749877</c:v>
                </c:pt>
                <c:pt idx="98596">
                  <c:v>1108761123</c:v>
                </c:pt>
                <c:pt idx="98597">
                  <c:v>1108772368</c:v>
                </c:pt>
                <c:pt idx="98598">
                  <c:v>1108783614</c:v>
                </c:pt>
                <c:pt idx="98599">
                  <c:v>1108794859</c:v>
                </c:pt>
                <c:pt idx="98600">
                  <c:v>1108806105</c:v>
                </c:pt>
                <c:pt idx="98601">
                  <c:v>1108817350</c:v>
                </c:pt>
                <c:pt idx="98602">
                  <c:v>1108828596</c:v>
                </c:pt>
                <c:pt idx="98603">
                  <c:v>1108839841</c:v>
                </c:pt>
                <c:pt idx="98604">
                  <c:v>1108851087</c:v>
                </c:pt>
                <c:pt idx="98605">
                  <c:v>1108862332</c:v>
                </c:pt>
                <c:pt idx="98606">
                  <c:v>1108873578</c:v>
                </c:pt>
                <c:pt idx="98607">
                  <c:v>1108884823</c:v>
                </c:pt>
                <c:pt idx="98608">
                  <c:v>1108896069</c:v>
                </c:pt>
                <c:pt idx="98609">
                  <c:v>1108907314</c:v>
                </c:pt>
                <c:pt idx="98610">
                  <c:v>1108918560</c:v>
                </c:pt>
                <c:pt idx="98611">
                  <c:v>1108929805</c:v>
                </c:pt>
                <c:pt idx="98612">
                  <c:v>1108941051</c:v>
                </c:pt>
                <c:pt idx="98613">
                  <c:v>1108952296</c:v>
                </c:pt>
                <c:pt idx="98614">
                  <c:v>1108963542</c:v>
                </c:pt>
                <c:pt idx="98615">
                  <c:v>1108974787</c:v>
                </c:pt>
                <c:pt idx="98616">
                  <c:v>1108986033</c:v>
                </c:pt>
                <c:pt idx="98617">
                  <c:v>1108997278</c:v>
                </c:pt>
                <c:pt idx="98618">
                  <c:v>1109008524</c:v>
                </c:pt>
                <c:pt idx="98619">
                  <c:v>1109019769</c:v>
                </c:pt>
                <c:pt idx="98620">
                  <c:v>1109031015</c:v>
                </c:pt>
                <c:pt idx="98621">
                  <c:v>1109042260</c:v>
                </c:pt>
                <c:pt idx="98622">
                  <c:v>1109053506</c:v>
                </c:pt>
                <c:pt idx="98623">
                  <c:v>1109064751</c:v>
                </c:pt>
                <c:pt idx="98624">
                  <c:v>1109075997</c:v>
                </c:pt>
                <c:pt idx="98625">
                  <c:v>1109087242</c:v>
                </c:pt>
                <c:pt idx="98626">
                  <c:v>1109098488</c:v>
                </c:pt>
                <c:pt idx="98627">
                  <c:v>1109109733</c:v>
                </c:pt>
                <c:pt idx="98628">
                  <c:v>1109120979</c:v>
                </c:pt>
                <c:pt idx="98629">
                  <c:v>1109132224</c:v>
                </c:pt>
                <c:pt idx="98630">
                  <c:v>1109143470</c:v>
                </c:pt>
                <c:pt idx="98631">
                  <c:v>1109154715</c:v>
                </c:pt>
                <c:pt idx="98632">
                  <c:v>1109165961</c:v>
                </c:pt>
                <c:pt idx="98633">
                  <c:v>1109177206</c:v>
                </c:pt>
                <c:pt idx="98634">
                  <c:v>1109188452</c:v>
                </c:pt>
                <c:pt idx="98635">
                  <c:v>1109199697</c:v>
                </c:pt>
                <c:pt idx="98636">
                  <c:v>1109210943</c:v>
                </c:pt>
                <c:pt idx="98637">
                  <c:v>1109222188</c:v>
                </c:pt>
                <c:pt idx="98638">
                  <c:v>1109233434</c:v>
                </c:pt>
                <c:pt idx="98639">
                  <c:v>1109244679</c:v>
                </c:pt>
                <c:pt idx="98640">
                  <c:v>1109255925</c:v>
                </c:pt>
                <c:pt idx="98641">
                  <c:v>1109267170</c:v>
                </c:pt>
                <c:pt idx="98642">
                  <c:v>1109278416</c:v>
                </c:pt>
                <c:pt idx="98643">
                  <c:v>1109289661</c:v>
                </c:pt>
                <c:pt idx="98644">
                  <c:v>1109300906</c:v>
                </c:pt>
                <c:pt idx="98645">
                  <c:v>1109312152</c:v>
                </c:pt>
                <c:pt idx="98646">
                  <c:v>1109323397</c:v>
                </c:pt>
                <c:pt idx="98647">
                  <c:v>1109334643</c:v>
                </c:pt>
                <c:pt idx="98648">
                  <c:v>1109345888</c:v>
                </c:pt>
                <c:pt idx="98649">
                  <c:v>1109357134</c:v>
                </c:pt>
                <c:pt idx="98650">
                  <c:v>1109368379</c:v>
                </c:pt>
                <c:pt idx="98651">
                  <c:v>1109379625</c:v>
                </c:pt>
                <c:pt idx="98652">
                  <c:v>1109390870</c:v>
                </c:pt>
                <c:pt idx="98653">
                  <c:v>1109402116</c:v>
                </c:pt>
                <c:pt idx="98654">
                  <c:v>1109413361</c:v>
                </c:pt>
                <c:pt idx="98655">
                  <c:v>1109424607</c:v>
                </c:pt>
                <c:pt idx="98656">
                  <c:v>1109435852</c:v>
                </c:pt>
                <c:pt idx="98657">
                  <c:v>1109447098</c:v>
                </c:pt>
                <c:pt idx="98658">
                  <c:v>1109458343</c:v>
                </c:pt>
                <c:pt idx="98659">
                  <c:v>1109469589</c:v>
                </c:pt>
                <c:pt idx="98660">
                  <c:v>1109480834</c:v>
                </c:pt>
                <c:pt idx="98661">
                  <c:v>1109492080</c:v>
                </c:pt>
                <c:pt idx="98662">
                  <c:v>1109503325</c:v>
                </c:pt>
                <c:pt idx="98663">
                  <c:v>1109514571</c:v>
                </c:pt>
                <c:pt idx="98664">
                  <c:v>1109525816</c:v>
                </c:pt>
                <c:pt idx="98665">
                  <c:v>1109537062</c:v>
                </c:pt>
                <c:pt idx="98666">
                  <c:v>1109548307</c:v>
                </c:pt>
                <c:pt idx="98667">
                  <c:v>1109559553</c:v>
                </c:pt>
                <c:pt idx="98668">
                  <c:v>1109570798</c:v>
                </c:pt>
                <c:pt idx="98669">
                  <c:v>1109582044</c:v>
                </c:pt>
                <c:pt idx="98670">
                  <c:v>1109593289</c:v>
                </c:pt>
                <c:pt idx="98671">
                  <c:v>1109604535</c:v>
                </c:pt>
                <c:pt idx="98672">
                  <c:v>1109615780</c:v>
                </c:pt>
                <c:pt idx="98673">
                  <c:v>1109627026</c:v>
                </c:pt>
                <c:pt idx="98674">
                  <c:v>1109638271</c:v>
                </c:pt>
                <c:pt idx="98675">
                  <c:v>1109649517</c:v>
                </c:pt>
                <c:pt idx="98676">
                  <c:v>1109660762</c:v>
                </c:pt>
                <c:pt idx="98677">
                  <c:v>1109672008</c:v>
                </c:pt>
                <c:pt idx="98678">
                  <c:v>1109683253</c:v>
                </c:pt>
                <c:pt idx="98679">
                  <c:v>1109694499</c:v>
                </c:pt>
                <c:pt idx="98680">
                  <c:v>1109705744</c:v>
                </c:pt>
                <c:pt idx="98681">
                  <c:v>1109716990</c:v>
                </c:pt>
                <c:pt idx="98682">
                  <c:v>1109728235</c:v>
                </c:pt>
                <c:pt idx="98683">
                  <c:v>1109739481</c:v>
                </c:pt>
                <c:pt idx="98684">
                  <c:v>1109750726</c:v>
                </c:pt>
                <c:pt idx="98685">
                  <c:v>1109761972</c:v>
                </c:pt>
                <c:pt idx="98686">
                  <c:v>1109773217</c:v>
                </c:pt>
                <c:pt idx="98687">
                  <c:v>1109784463</c:v>
                </c:pt>
                <c:pt idx="98688">
                  <c:v>1109795708</c:v>
                </c:pt>
                <c:pt idx="98689">
                  <c:v>1109806954</c:v>
                </c:pt>
                <c:pt idx="98690">
                  <c:v>1109818199</c:v>
                </c:pt>
                <c:pt idx="98691">
                  <c:v>1109829445</c:v>
                </c:pt>
                <c:pt idx="98692">
                  <c:v>1109840690</c:v>
                </c:pt>
                <c:pt idx="98693">
                  <c:v>1109851936</c:v>
                </c:pt>
                <c:pt idx="98694">
                  <c:v>1109863181</c:v>
                </c:pt>
                <c:pt idx="98695">
                  <c:v>1109874427</c:v>
                </c:pt>
                <c:pt idx="98696">
                  <c:v>1109885672</c:v>
                </c:pt>
                <c:pt idx="98697">
                  <c:v>1109896918</c:v>
                </c:pt>
                <c:pt idx="98698">
                  <c:v>1109908163</c:v>
                </c:pt>
                <c:pt idx="98699">
                  <c:v>1109919409</c:v>
                </c:pt>
                <c:pt idx="98700">
                  <c:v>1109930654</c:v>
                </c:pt>
                <c:pt idx="98701">
                  <c:v>1109941900</c:v>
                </c:pt>
                <c:pt idx="98702">
                  <c:v>1109953145</c:v>
                </c:pt>
                <c:pt idx="98703">
                  <c:v>1109964391</c:v>
                </c:pt>
                <c:pt idx="98704">
                  <c:v>1109975636</c:v>
                </c:pt>
                <c:pt idx="98705">
                  <c:v>1109986882</c:v>
                </c:pt>
                <c:pt idx="98706">
                  <c:v>1109998127</c:v>
                </c:pt>
                <c:pt idx="98707">
                  <c:v>1110009373</c:v>
                </c:pt>
                <c:pt idx="98708">
                  <c:v>1110020618</c:v>
                </c:pt>
                <c:pt idx="98709">
                  <c:v>1110031864</c:v>
                </c:pt>
                <c:pt idx="98710">
                  <c:v>1110043109</c:v>
                </c:pt>
                <c:pt idx="98711">
                  <c:v>1110054355</c:v>
                </c:pt>
                <c:pt idx="98712">
                  <c:v>1110065600</c:v>
                </c:pt>
                <c:pt idx="98713">
                  <c:v>1110076846</c:v>
                </c:pt>
                <c:pt idx="98714">
                  <c:v>1110088091</c:v>
                </c:pt>
                <c:pt idx="98715">
                  <c:v>1110099337</c:v>
                </c:pt>
                <c:pt idx="98716">
                  <c:v>1110110582</c:v>
                </c:pt>
                <c:pt idx="98717">
                  <c:v>1110121828</c:v>
                </c:pt>
                <c:pt idx="98718">
                  <c:v>1110133073</c:v>
                </c:pt>
                <c:pt idx="98719">
                  <c:v>1110144319</c:v>
                </c:pt>
                <c:pt idx="98720">
                  <c:v>1110155564</c:v>
                </c:pt>
                <c:pt idx="98721">
                  <c:v>1110166810</c:v>
                </c:pt>
                <c:pt idx="98722">
                  <c:v>1110178055</c:v>
                </c:pt>
                <c:pt idx="98723">
                  <c:v>1110189301</c:v>
                </c:pt>
                <c:pt idx="98724">
                  <c:v>1110200546</c:v>
                </c:pt>
                <c:pt idx="98725">
                  <c:v>1110211792</c:v>
                </c:pt>
                <c:pt idx="98726">
                  <c:v>1110223037</c:v>
                </c:pt>
                <c:pt idx="98727">
                  <c:v>1110234283</c:v>
                </c:pt>
                <c:pt idx="98728">
                  <c:v>1110245528</c:v>
                </c:pt>
                <c:pt idx="98729">
                  <c:v>1110256774</c:v>
                </c:pt>
                <c:pt idx="98730">
                  <c:v>1110268019</c:v>
                </c:pt>
                <c:pt idx="98731">
                  <c:v>1110279265</c:v>
                </c:pt>
                <c:pt idx="98732">
                  <c:v>1110290510</c:v>
                </c:pt>
                <c:pt idx="98733">
                  <c:v>1110301756</c:v>
                </c:pt>
                <c:pt idx="98734">
                  <c:v>1110313001</c:v>
                </c:pt>
                <c:pt idx="98735">
                  <c:v>1110324247</c:v>
                </c:pt>
                <c:pt idx="98736">
                  <c:v>1110335492</c:v>
                </c:pt>
                <c:pt idx="98737">
                  <c:v>1110346738</c:v>
                </c:pt>
                <c:pt idx="98738">
                  <c:v>1110357983</c:v>
                </c:pt>
                <c:pt idx="98739">
                  <c:v>1110369229</c:v>
                </c:pt>
                <c:pt idx="98740">
                  <c:v>1110380474</c:v>
                </c:pt>
                <c:pt idx="98741">
                  <c:v>1110391720</c:v>
                </c:pt>
                <c:pt idx="98742">
                  <c:v>1110402965</c:v>
                </c:pt>
                <c:pt idx="98743">
                  <c:v>1110414211</c:v>
                </c:pt>
                <c:pt idx="98744">
                  <c:v>1110425456</c:v>
                </c:pt>
                <c:pt idx="98745">
                  <c:v>1110436702</c:v>
                </c:pt>
                <c:pt idx="98746">
                  <c:v>1110447947</c:v>
                </c:pt>
                <c:pt idx="98747">
                  <c:v>1110459193</c:v>
                </c:pt>
                <c:pt idx="98748">
                  <c:v>1110470438</c:v>
                </c:pt>
                <c:pt idx="98749">
                  <c:v>1110481684</c:v>
                </c:pt>
                <c:pt idx="98750">
                  <c:v>1110492929</c:v>
                </c:pt>
                <c:pt idx="98751">
                  <c:v>1110504175</c:v>
                </c:pt>
                <c:pt idx="98752">
                  <c:v>1110515420</c:v>
                </c:pt>
                <c:pt idx="98753">
                  <c:v>1110526666</c:v>
                </c:pt>
                <c:pt idx="98754">
                  <c:v>1110537911</c:v>
                </c:pt>
                <c:pt idx="98755">
                  <c:v>1110549157</c:v>
                </c:pt>
                <c:pt idx="98756">
                  <c:v>1110560402</c:v>
                </c:pt>
                <c:pt idx="98757">
                  <c:v>1110571648</c:v>
                </c:pt>
                <c:pt idx="98758">
                  <c:v>1110582893</c:v>
                </c:pt>
                <c:pt idx="98759">
                  <c:v>1110594139</c:v>
                </c:pt>
                <c:pt idx="98760">
                  <c:v>1110605384</c:v>
                </c:pt>
                <c:pt idx="98761">
                  <c:v>1110616630</c:v>
                </c:pt>
                <c:pt idx="98762">
                  <c:v>1110627875</c:v>
                </c:pt>
                <c:pt idx="98763">
                  <c:v>1110639121</c:v>
                </c:pt>
                <c:pt idx="98764">
                  <c:v>1110650366</c:v>
                </c:pt>
                <c:pt idx="98765">
                  <c:v>1110661612</c:v>
                </c:pt>
                <c:pt idx="98766">
                  <c:v>1110672857</c:v>
                </c:pt>
                <c:pt idx="98767">
                  <c:v>1110684103</c:v>
                </c:pt>
                <c:pt idx="98768">
                  <c:v>1110695348</c:v>
                </c:pt>
                <c:pt idx="98769">
                  <c:v>1110706594</c:v>
                </c:pt>
                <c:pt idx="98770">
                  <c:v>1110717839</c:v>
                </c:pt>
                <c:pt idx="98771">
                  <c:v>1110729085</c:v>
                </c:pt>
                <c:pt idx="98772">
                  <c:v>1110740330</c:v>
                </c:pt>
                <c:pt idx="98773">
                  <c:v>1110751576</c:v>
                </c:pt>
                <c:pt idx="98774">
                  <c:v>1110762821</c:v>
                </c:pt>
                <c:pt idx="98775">
                  <c:v>1110774067</c:v>
                </c:pt>
                <c:pt idx="98776">
                  <c:v>1110785312</c:v>
                </c:pt>
                <c:pt idx="98777">
                  <c:v>1110796558</c:v>
                </c:pt>
                <c:pt idx="98778">
                  <c:v>1110807803</c:v>
                </c:pt>
                <c:pt idx="98779">
                  <c:v>1110819049</c:v>
                </c:pt>
                <c:pt idx="98780">
                  <c:v>1110830294</c:v>
                </c:pt>
                <c:pt idx="98781">
                  <c:v>1110841540</c:v>
                </c:pt>
                <c:pt idx="98782">
                  <c:v>1110852785</c:v>
                </c:pt>
                <c:pt idx="98783">
                  <c:v>1110864031</c:v>
                </c:pt>
                <c:pt idx="98784">
                  <c:v>1110875276</c:v>
                </c:pt>
                <c:pt idx="98785">
                  <c:v>1110886522</c:v>
                </c:pt>
                <c:pt idx="98786">
                  <c:v>1110897767</c:v>
                </c:pt>
                <c:pt idx="98787">
                  <c:v>1110909013</c:v>
                </c:pt>
                <c:pt idx="98788">
                  <c:v>1110920258</c:v>
                </c:pt>
                <c:pt idx="98789">
                  <c:v>1110931504</c:v>
                </c:pt>
                <c:pt idx="98790">
                  <c:v>1110942749</c:v>
                </c:pt>
                <c:pt idx="98791">
                  <c:v>1110953995</c:v>
                </c:pt>
                <c:pt idx="98792">
                  <c:v>1110965240</c:v>
                </c:pt>
                <c:pt idx="98793">
                  <c:v>1110976486</c:v>
                </c:pt>
                <c:pt idx="98794">
                  <c:v>1110987731</c:v>
                </c:pt>
                <c:pt idx="98795">
                  <c:v>1110998977</c:v>
                </c:pt>
                <c:pt idx="98796">
                  <c:v>1111010222</c:v>
                </c:pt>
                <c:pt idx="98797">
                  <c:v>1111021468</c:v>
                </c:pt>
                <c:pt idx="98798">
                  <c:v>1111032713</c:v>
                </c:pt>
                <c:pt idx="98799">
                  <c:v>1111043959</c:v>
                </c:pt>
                <c:pt idx="98800">
                  <c:v>1111055204</c:v>
                </c:pt>
                <c:pt idx="98801">
                  <c:v>1111066450</c:v>
                </c:pt>
                <c:pt idx="98802">
                  <c:v>1111077695</c:v>
                </c:pt>
                <c:pt idx="98803">
                  <c:v>1111088941</c:v>
                </c:pt>
                <c:pt idx="98804">
                  <c:v>1111100186</c:v>
                </c:pt>
                <c:pt idx="98805">
                  <c:v>1111111432</c:v>
                </c:pt>
                <c:pt idx="98806">
                  <c:v>1111122677</c:v>
                </c:pt>
                <c:pt idx="98807">
                  <c:v>1111133923</c:v>
                </c:pt>
                <c:pt idx="98808">
                  <c:v>1111145168</c:v>
                </c:pt>
                <c:pt idx="98809">
                  <c:v>1111156414</c:v>
                </c:pt>
                <c:pt idx="98810">
                  <c:v>1111167659</c:v>
                </c:pt>
                <c:pt idx="98811">
                  <c:v>1111178905</c:v>
                </c:pt>
                <c:pt idx="98812">
                  <c:v>1111190150</c:v>
                </c:pt>
                <c:pt idx="98813">
                  <c:v>1111201396</c:v>
                </c:pt>
                <c:pt idx="98814">
                  <c:v>1111212641</c:v>
                </c:pt>
                <c:pt idx="98815">
                  <c:v>1111223887</c:v>
                </c:pt>
                <c:pt idx="98816">
                  <c:v>1111235132</c:v>
                </c:pt>
                <c:pt idx="98817">
                  <c:v>1111246378</c:v>
                </c:pt>
                <c:pt idx="98818">
                  <c:v>1111257623</c:v>
                </c:pt>
                <c:pt idx="98819">
                  <c:v>1111268869</c:v>
                </c:pt>
                <c:pt idx="98820">
                  <c:v>1111280114</c:v>
                </c:pt>
                <c:pt idx="98821">
                  <c:v>1111291360</c:v>
                </c:pt>
                <c:pt idx="98822">
                  <c:v>1111302605</c:v>
                </c:pt>
                <c:pt idx="98823">
                  <c:v>1111313851</c:v>
                </c:pt>
                <c:pt idx="98824">
                  <c:v>1111325096</c:v>
                </c:pt>
                <c:pt idx="98825">
                  <c:v>1111336342</c:v>
                </c:pt>
                <c:pt idx="98826">
                  <c:v>1111347587</c:v>
                </c:pt>
                <c:pt idx="98827">
                  <c:v>1111358833</c:v>
                </c:pt>
                <c:pt idx="98828">
                  <c:v>1111370078</c:v>
                </c:pt>
                <c:pt idx="98829">
                  <c:v>1111381324</c:v>
                </c:pt>
                <c:pt idx="98830">
                  <c:v>1111392569</c:v>
                </c:pt>
                <c:pt idx="98831">
                  <c:v>1111403815</c:v>
                </c:pt>
                <c:pt idx="98832">
                  <c:v>1111415060</c:v>
                </c:pt>
                <c:pt idx="98833">
                  <c:v>1111426306</c:v>
                </c:pt>
                <c:pt idx="98834">
                  <c:v>1111437551</c:v>
                </c:pt>
                <c:pt idx="98835">
                  <c:v>1111448797</c:v>
                </c:pt>
                <c:pt idx="98836">
                  <c:v>1111460042</c:v>
                </c:pt>
                <c:pt idx="98837">
                  <c:v>1111471288</c:v>
                </c:pt>
                <c:pt idx="98838">
                  <c:v>1111482533</c:v>
                </c:pt>
                <c:pt idx="98839">
                  <c:v>1111493779</c:v>
                </c:pt>
                <c:pt idx="98840">
                  <c:v>1111505024</c:v>
                </c:pt>
                <c:pt idx="98841">
                  <c:v>1111516270</c:v>
                </c:pt>
                <c:pt idx="98842">
                  <c:v>1111527515</c:v>
                </c:pt>
                <c:pt idx="98843">
                  <c:v>1111538761</c:v>
                </c:pt>
                <c:pt idx="98844">
                  <c:v>1111550006</c:v>
                </c:pt>
                <c:pt idx="98845">
                  <c:v>1111561252</c:v>
                </c:pt>
                <c:pt idx="98846">
                  <c:v>1111572497</c:v>
                </c:pt>
                <c:pt idx="98847">
                  <c:v>1111583743</c:v>
                </c:pt>
                <c:pt idx="98848">
                  <c:v>1111594988</c:v>
                </c:pt>
                <c:pt idx="98849">
                  <c:v>1111606234</c:v>
                </c:pt>
                <c:pt idx="98850">
                  <c:v>1111617479</c:v>
                </c:pt>
                <c:pt idx="98851">
                  <c:v>1111628725</c:v>
                </c:pt>
                <c:pt idx="98852">
                  <c:v>1111639970</c:v>
                </c:pt>
                <c:pt idx="98853">
                  <c:v>1111651216</c:v>
                </c:pt>
                <c:pt idx="98854">
                  <c:v>1111662461</c:v>
                </c:pt>
                <c:pt idx="98855">
                  <c:v>1111673707</c:v>
                </c:pt>
                <c:pt idx="98856">
                  <c:v>1111684952</c:v>
                </c:pt>
                <c:pt idx="98857">
                  <c:v>1111696198</c:v>
                </c:pt>
                <c:pt idx="98858">
                  <c:v>1111707443</c:v>
                </c:pt>
                <c:pt idx="98859">
                  <c:v>1111718689</c:v>
                </c:pt>
                <c:pt idx="98860">
                  <c:v>1111729934</c:v>
                </c:pt>
                <c:pt idx="98861">
                  <c:v>1111741180</c:v>
                </c:pt>
                <c:pt idx="98862">
                  <c:v>1111752425</c:v>
                </c:pt>
                <c:pt idx="98863">
                  <c:v>1111763671</c:v>
                </c:pt>
                <c:pt idx="98864">
                  <c:v>1111774916</c:v>
                </c:pt>
                <c:pt idx="98865">
                  <c:v>1111786162</c:v>
                </c:pt>
                <c:pt idx="98866">
                  <c:v>1111797407</c:v>
                </c:pt>
                <c:pt idx="98867">
                  <c:v>1111808653</c:v>
                </c:pt>
                <c:pt idx="98868">
                  <c:v>1111819898</c:v>
                </c:pt>
                <c:pt idx="98869">
                  <c:v>1111831144</c:v>
                </c:pt>
                <c:pt idx="98870">
                  <c:v>1111842389</c:v>
                </c:pt>
                <c:pt idx="98871">
                  <c:v>1111853635</c:v>
                </c:pt>
                <c:pt idx="98872">
                  <c:v>1111864880</c:v>
                </c:pt>
                <c:pt idx="98873">
                  <c:v>1111876126</c:v>
                </c:pt>
                <c:pt idx="98874">
                  <c:v>1111887371</c:v>
                </c:pt>
                <c:pt idx="98875">
                  <c:v>1111898617</c:v>
                </c:pt>
                <c:pt idx="98876">
                  <c:v>1111909862</c:v>
                </c:pt>
                <c:pt idx="98877">
                  <c:v>1111921108</c:v>
                </c:pt>
                <c:pt idx="98878">
                  <c:v>1111932353</c:v>
                </c:pt>
                <c:pt idx="98879">
                  <c:v>1111943599</c:v>
                </c:pt>
                <c:pt idx="98880">
                  <c:v>1111954844</c:v>
                </c:pt>
                <c:pt idx="98881">
                  <c:v>1111966090</c:v>
                </c:pt>
                <c:pt idx="98882">
                  <c:v>1111977335</c:v>
                </c:pt>
                <c:pt idx="98883">
                  <c:v>1111988581</c:v>
                </c:pt>
                <c:pt idx="98884">
                  <c:v>1111999826</c:v>
                </c:pt>
                <c:pt idx="98885">
                  <c:v>1112011072</c:v>
                </c:pt>
                <c:pt idx="98886">
                  <c:v>1112022317</c:v>
                </c:pt>
                <c:pt idx="98887">
                  <c:v>1112033563</c:v>
                </c:pt>
                <c:pt idx="98888">
                  <c:v>1112044808</c:v>
                </c:pt>
                <c:pt idx="98889">
                  <c:v>1112056054</c:v>
                </c:pt>
                <c:pt idx="98890">
                  <c:v>1112067299</c:v>
                </c:pt>
                <c:pt idx="98891">
                  <c:v>1112078545</c:v>
                </c:pt>
                <c:pt idx="98892">
                  <c:v>1112089790</c:v>
                </c:pt>
                <c:pt idx="98893">
                  <c:v>1112101036</c:v>
                </c:pt>
                <c:pt idx="98894">
                  <c:v>1112112281</c:v>
                </c:pt>
                <c:pt idx="98895">
                  <c:v>1112123527</c:v>
                </c:pt>
                <c:pt idx="98896">
                  <c:v>1112134772</c:v>
                </c:pt>
                <c:pt idx="98897">
                  <c:v>1112146017</c:v>
                </c:pt>
                <c:pt idx="98898">
                  <c:v>1112157263</c:v>
                </c:pt>
                <c:pt idx="98899">
                  <c:v>1112168508</c:v>
                </c:pt>
                <c:pt idx="98900">
                  <c:v>1112179754</c:v>
                </c:pt>
                <c:pt idx="98901">
                  <c:v>1112190999</c:v>
                </c:pt>
                <c:pt idx="98902">
                  <c:v>1112202245</c:v>
                </c:pt>
                <c:pt idx="98903">
                  <c:v>1112213490</c:v>
                </c:pt>
                <c:pt idx="98904">
                  <c:v>1112224736</c:v>
                </c:pt>
                <c:pt idx="98905">
                  <c:v>1112235981</c:v>
                </c:pt>
                <c:pt idx="98906">
                  <c:v>1112247227</c:v>
                </c:pt>
                <c:pt idx="98907">
                  <c:v>1112258472</c:v>
                </c:pt>
                <c:pt idx="98908">
                  <c:v>1112269718</c:v>
                </c:pt>
                <c:pt idx="98909">
                  <c:v>1112280963</c:v>
                </c:pt>
                <c:pt idx="98910">
                  <c:v>1112292209</c:v>
                </c:pt>
                <c:pt idx="98911">
                  <c:v>1112303454</c:v>
                </c:pt>
                <c:pt idx="98912">
                  <c:v>1112314700</c:v>
                </c:pt>
                <c:pt idx="98913">
                  <c:v>1112325945</c:v>
                </c:pt>
                <c:pt idx="98914">
                  <c:v>1112337191</c:v>
                </c:pt>
                <c:pt idx="98915">
                  <c:v>1112348436</c:v>
                </c:pt>
                <c:pt idx="98916">
                  <c:v>1112359682</c:v>
                </c:pt>
                <c:pt idx="98917">
                  <c:v>1112370927</c:v>
                </c:pt>
                <c:pt idx="98918">
                  <c:v>1112382173</c:v>
                </c:pt>
                <c:pt idx="98919">
                  <c:v>1112393418</c:v>
                </c:pt>
                <c:pt idx="98920">
                  <c:v>1112404664</c:v>
                </c:pt>
                <c:pt idx="98921">
                  <c:v>1112415909</c:v>
                </c:pt>
                <c:pt idx="98922">
                  <c:v>1112427155</c:v>
                </c:pt>
                <c:pt idx="98923">
                  <c:v>1112438400</c:v>
                </c:pt>
                <c:pt idx="98924">
                  <c:v>1112449646</c:v>
                </c:pt>
                <c:pt idx="98925">
                  <c:v>1112460891</c:v>
                </c:pt>
                <c:pt idx="98926">
                  <c:v>1112472137</c:v>
                </c:pt>
                <c:pt idx="98927">
                  <c:v>1112483382</c:v>
                </c:pt>
                <c:pt idx="98928">
                  <c:v>1112494628</c:v>
                </c:pt>
                <c:pt idx="98929">
                  <c:v>1112505873</c:v>
                </c:pt>
                <c:pt idx="98930">
                  <c:v>1112517119</c:v>
                </c:pt>
                <c:pt idx="98931">
                  <c:v>1112528364</c:v>
                </c:pt>
                <c:pt idx="98932">
                  <c:v>1112539610</c:v>
                </c:pt>
                <c:pt idx="98933">
                  <c:v>1112550855</c:v>
                </c:pt>
                <c:pt idx="98934">
                  <c:v>1112562101</c:v>
                </c:pt>
                <c:pt idx="98935">
                  <c:v>1112573346</c:v>
                </c:pt>
                <c:pt idx="98936">
                  <c:v>1112584592</c:v>
                </c:pt>
                <c:pt idx="98937">
                  <c:v>1112595837</c:v>
                </c:pt>
                <c:pt idx="98938">
                  <c:v>1112607083</c:v>
                </c:pt>
                <c:pt idx="98939">
                  <c:v>1112618328</c:v>
                </c:pt>
                <c:pt idx="98940">
                  <c:v>1112629574</c:v>
                </c:pt>
                <c:pt idx="98941">
                  <c:v>1112640819</c:v>
                </c:pt>
                <c:pt idx="98942">
                  <c:v>1112652065</c:v>
                </c:pt>
                <c:pt idx="98943">
                  <c:v>1112663310</c:v>
                </c:pt>
                <c:pt idx="98944">
                  <c:v>1112674556</c:v>
                </c:pt>
                <c:pt idx="98945">
                  <c:v>1112685801</c:v>
                </c:pt>
                <c:pt idx="98946">
                  <c:v>1112697047</c:v>
                </c:pt>
                <c:pt idx="98947">
                  <c:v>1112708292</c:v>
                </c:pt>
                <c:pt idx="98948">
                  <c:v>1112719538</c:v>
                </c:pt>
                <c:pt idx="98949">
                  <c:v>1112730783</c:v>
                </c:pt>
                <c:pt idx="98950">
                  <c:v>1112742029</c:v>
                </c:pt>
                <c:pt idx="98951">
                  <c:v>1112753274</c:v>
                </c:pt>
                <c:pt idx="98952">
                  <c:v>1112764520</c:v>
                </c:pt>
                <c:pt idx="98953">
                  <c:v>1112775765</c:v>
                </c:pt>
                <c:pt idx="98954">
                  <c:v>1112787011</c:v>
                </c:pt>
                <c:pt idx="98955">
                  <c:v>1112798256</c:v>
                </c:pt>
                <c:pt idx="98956">
                  <c:v>1112809502</c:v>
                </c:pt>
                <c:pt idx="98957">
                  <c:v>1112820747</c:v>
                </c:pt>
                <c:pt idx="98958">
                  <c:v>1112831993</c:v>
                </c:pt>
                <c:pt idx="98959">
                  <c:v>1112843238</c:v>
                </c:pt>
                <c:pt idx="98960">
                  <c:v>1112854484</c:v>
                </c:pt>
                <c:pt idx="98961">
                  <c:v>1112865729</c:v>
                </c:pt>
                <c:pt idx="98962">
                  <c:v>1112876975</c:v>
                </c:pt>
                <c:pt idx="98963">
                  <c:v>1112888220</c:v>
                </c:pt>
                <c:pt idx="98964">
                  <c:v>1112899466</c:v>
                </c:pt>
                <c:pt idx="98965">
                  <c:v>1112910711</c:v>
                </c:pt>
                <c:pt idx="98966">
                  <c:v>1112921957</c:v>
                </c:pt>
                <c:pt idx="98967">
                  <c:v>1112933202</c:v>
                </c:pt>
                <c:pt idx="98968">
                  <c:v>1112944448</c:v>
                </c:pt>
                <c:pt idx="98969">
                  <c:v>1112955693</c:v>
                </c:pt>
                <c:pt idx="98970">
                  <c:v>1112966939</c:v>
                </c:pt>
                <c:pt idx="98971">
                  <c:v>1112978184</c:v>
                </c:pt>
                <c:pt idx="98972">
                  <c:v>1112989430</c:v>
                </c:pt>
                <c:pt idx="98973">
                  <c:v>1113000675</c:v>
                </c:pt>
                <c:pt idx="98974">
                  <c:v>1113011921</c:v>
                </c:pt>
                <c:pt idx="98975">
                  <c:v>1113023166</c:v>
                </c:pt>
                <c:pt idx="98976">
                  <c:v>1113034412</c:v>
                </c:pt>
                <c:pt idx="98977">
                  <c:v>1113045657</c:v>
                </c:pt>
                <c:pt idx="98978">
                  <c:v>1113056903</c:v>
                </c:pt>
                <c:pt idx="98979">
                  <c:v>1113068148</c:v>
                </c:pt>
                <c:pt idx="98980">
                  <c:v>1113079394</c:v>
                </c:pt>
                <c:pt idx="98981">
                  <c:v>1113090639</c:v>
                </c:pt>
                <c:pt idx="98982">
                  <c:v>1113101885</c:v>
                </c:pt>
                <c:pt idx="98983">
                  <c:v>1113113130</c:v>
                </c:pt>
                <c:pt idx="98984">
                  <c:v>1113124376</c:v>
                </c:pt>
                <c:pt idx="98985">
                  <c:v>1113135621</c:v>
                </c:pt>
                <c:pt idx="98986">
                  <c:v>1113146867</c:v>
                </c:pt>
                <c:pt idx="98987">
                  <c:v>1113158112</c:v>
                </c:pt>
                <c:pt idx="98988">
                  <c:v>1113169358</c:v>
                </c:pt>
                <c:pt idx="98989">
                  <c:v>1113180603</c:v>
                </c:pt>
                <c:pt idx="98990">
                  <c:v>1113191849</c:v>
                </c:pt>
                <c:pt idx="98991">
                  <c:v>1113203094</c:v>
                </c:pt>
                <c:pt idx="98992">
                  <c:v>1113214340</c:v>
                </c:pt>
                <c:pt idx="98993">
                  <c:v>1113225585</c:v>
                </c:pt>
                <c:pt idx="98994">
                  <c:v>1113236831</c:v>
                </c:pt>
                <c:pt idx="98995">
                  <c:v>1113248076</c:v>
                </c:pt>
                <c:pt idx="98996">
                  <c:v>1113259322</c:v>
                </c:pt>
                <c:pt idx="98997">
                  <c:v>1113270567</c:v>
                </c:pt>
                <c:pt idx="98998">
                  <c:v>1113281813</c:v>
                </c:pt>
                <c:pt idx="98999">
                  <c:v>1113293058</c:v>
                </c:pt>
                <c:pt idx="99000">
                  <c:v>1113304304</c:v>
                </c:pt>
                <c:pt idx="99001">
                  <c:v>1113315549</c:v>
                </c:pt>
                <c:pt idx="99002">
                  <c:v>1113326795</c:v>
                </c:pt>
                <c:pt idx="99003">
                  <c:v>1113338040</c:v>
                </c:pt>
                <c:pt idx="99004">
                  <c:v>1113349286</c:v>
                </c:pt>
                <c:pt idx="99005">
                  <c:v>1113360531</c:v>
                </c:pt>
                <c:pt idx="99006">
                  <c:v>1113371777</c:v>
                </c:pt>
                <c:pt idx="99007">
                  <c:v>1113383022</c:v>
                </c:pt>
                <c:pt idx="99008">
                  <c:v>1113394268</c:v>
                </c:pt>
                <c:pt idx="99009">
                  <c:v>1113405513</c:v>
                </c:pt>
                <c:pt idx="99010">
                  <c:v>1113416759</c:v>
                </c:pt>
                <c:pt idx="99011">
                  <c:v>1113428004</c:v>
                </c:pt>
                <c:pt idx="99012">
                  <c:v>1113439250</c:v>
                </c:pt>
                <c:pt idx="99013">
                  <c:v>1113450495</c:v>
                </c:pt>
                <c:pt idx="99014">
                  <c:v>1113461741</c:v>
                </c:pt>
                <c:pt idx="99015">
                  <c:v>1113472986</c:v>
                </c:pt>
                <c:pt idx="99016">
                  <c:v>1113484232</c:v>
                </c:pt>
                <c:pt idx="99017">
                  <c:v>1113495477</c:v>
                </c:pt>
                <c:pt idx="99018">
                  <c:v>1113506723</c:v>
                </c:pt>
                <c:pt idx="99019">
                  <c:v>1113517968</c:v>
                </c:pt>
                <c:pt idx="99020">
                  <c:v>1113529214</c:v>
                </c:pt>
                <c:pt idx="99021">
                  <c:v>1113540459</c:v>
                </c:pt>
                <c:pt idx="99022">
                  <c:v>1113551705</c:v>
                </c:pt>
                <c:pt idx="99023">
                  <c:v>1113562950</c:v>
                </c:pt>
                <c:pt idx="99024">
                  <c:v>1113574196</c:v>
                </c:pt>
                <c:pt idx="99025">
                  <c:v>1113585441</c:v>
                </c:pt>
                <c:pt idx="99026">
                  <c:v>1113596687</c:v>
                </c:pt>
                <c:pt idx="99027">
                  <c:v>1113607932</c:v>
                </c:pt>
                <c:pt idx="99028">
                  <c:v>1113619178</c:v>
                </c:pt>
                <c:pt idx="99029">
                  <c:v>1113630423</c:v>
                </c:pt>
                <c:pt idx="99030">
                  <c:v>1113641669</c:v>
                </c:pt>
                <c:pt idx="99031">
                  <c:v>1113652914</c:v>
                </c:pt>
                <c:pt idx="99032">
                  <c:v>1113664160</c:v>
                </c:pt>
                <c:pt idx="99033">
                  <c:v>1113675405</c:v>
                </c:pt>
                <c:pt idx="99034">
                  <c:v>1113686651</c:v>
                </c:pt>
                <c:pt idx="99035">
                  <c:v>1113697896</c:v>
                </c:pt>
                <c:pt idx="99036">
                  <c:v>1113709142</c:v>
                </c:pt>
                <c:pt idx="99037">
                  <c:v>1113720387</c:v>
                </c:pt>
                <c:pt idx="99038">
                  <c:v>1113731633</c:v>
                </c:pt>
                <c:pt idx="99039">
                  <c:v>1113742878</c:v>
                </c:pt>
                <c:pt idx="99040">
                  <c:v>1113754124</c:v>
                </c:pt>
                <c:pt idx="99041">
                  <c:v>1113765369</c:v>
                </c:pt>
                <c:pt idx="99042">
                  <c:v>1113776615</c:v>
                </c:pt>
                <c:pt idx="99043">
                  <c:v>1113787860</c:v>
                </c:pt>
                <c:pt idx="99044">
                  <c:v>1113799106</c:v>
                </c:pt>
                <c:pt idx="99045">
                  <c:v>1113810351</c:v>
                </c:pt>
                <c:pt idx="99046">
                  <c:v>1113821597</c:v>
                </c:pt>
                <c:pt idx="99047">
                  <c:v>1113832842</c:v>
                </c:pt>
                <c:pt idx="99048">
                  <c:v>1113844088</c:v>
                </c:pt>
                <c:pt idx="99049">
                  <c:v>1113855333</c:v>
                </c:pt>
                <c:pt idx="99050">
                  <c:v>1113866579</c:v>
                </c:pt>
                <c:pt idx="99051">
                  <c:v>1113877824</c:v>
                </c:pt>
                <c:pt idx="99052">
                  <c:v>1113889070</c:v>
                </c:pt>
                <c:pt idx="99053">
                  <c:v>1113900315</c:v>
                </c:pt>
                <c:pt idx="99054">
                  <c:v>1113911561</c:v>
                </c:pt>
                <c:pt idx="99055">
                  <c:v>1113922806</c:v>
                </c:pt>
                <c:pt idx="99056">
                  <c:v>1113934052</c:v>
                </c:pt>
                <c:pt idx="99057">
                  <c:v>1113945297</c:v>
                </c:pt>
                <c:pt idx="99058">
                  <c:v>1113956543</c:v>
                </c:pt>
                <c:pt idx="99059">
                  <c:v>1113967788</c:v>
                </c:pt>
                <c:pt idx="99060">
                  <c:v>1113979034</c:v>
                </c:pt>
                <c:pt idx="99061">
                  <c:v>1113990279</c:v>
                </c:pt>
                <c:pt idx="99062">
                  <c:v>1114001525</c:v>
                </c:pt>
                <c:pt idx="99063">
                  <c:v>1114012770</c:v>
                </c:pt>
                <c:pt idx="99064">
                  <c:v>1114024016</c:v>
                </c:pt>
                <c:pt idx="99065">
                  <c:v>1114035261</c:v>
                </c:pt>
                <c:pt idx="99066">
                  <c:v>1114046507</c:v>
                </c:pt>
                <c:pt idx="99067">
                  <c:v>1114057752</c:v>
                </c:pt>
                <c:pt idx="99068">
                  <c:v>1114068998</c:v>
                </c:pt>
                <c:pt idx="99069">
                  <c:v>1114080243</c:v>
                </c:pt>
                <c:pt idx="99070">
                  <c:v>1114091489</c:v>
                </c:pt>
                <c:pt idx="99071">
                  <c:v>1114102734</c:v>
                </c:pt>
                <c:pt idx="99072">
                  <c:v>1114113980</c:v>
                </c:pt>
                <c:pt idx="99073">
                  <c:v>1114125225</c:v>
                </c:pt>
                <c:pt idx="99074">
                  <c:v>1114136471</c:v>
                </c:pt>
                <c:pt idx="99075">
                  <c:v>1114147716</c:v>
                </c:pt>
                <c:pt idx="99076">
                  <c:v>1114158962</c:v>
                </c:pt>
                <c:pt idx="99077">
                  <c:v>1114170207</c:v>
                </c:pt>
                <c:pt idx="99078">
                  <c:v>1114181453</c:v>
                </c:pt>
                <c:pt idx="99079">
                  <c:v>1114192698</c:v>
                </c:pt>
                <c:pt idx="99080">
                  <c:v>1114203944</c:v>
                </c:pt>
                <c:pt idx="99081">
                  <c:v>1114215189</c:v>
                </c:pt>
                <c:pt idx="99082">
                  <c:v>1114226435</c:v>
                </c:pt>
                <c:pt idx="99083">
                  <c:v>1114237680</c:v>
                </c:pt>
                <c:pt idx="99084">
                  <c:v>1114248926</c:v>
                </c:pt>
                <c:pt idx="99085">
                  <c:v>1114260171</c:v>
                </c:pt>
                <c:pt idx="99086">
                  <c:v>1114271417</c:v>
                </c:pt>
                <c:pt idx="99087">
                  <c:v>1114282662</c:v>
                </c:pt>
                <c:pt idx="99088">
                  <c:v>1114293908</c:v>
                </c:pt>
                <c:pt idx="99089">
                  <c:v>1114305153</c:v>
                </c:pt>
                <c:pt idx="99090">
                  <c:v>1114316399</c:v>
                </c:pt>
                <c:pt idx="99091">
                  <c:v>1114327644</c:v>
                </c:pt>
                <c:pt idx="99092">
                  <c:v>1114338890</c:v>
                </c:pt>
                <c:pt idx="99093">
                  <c:v>1114350135</c:v>
                </c:pt>
                <c:pt idx="99094">
                  <c:v>1114361381</c:v>
                </c:pt>
                <c:pt idx="99095">
                  <c:v>1114372626</c:v>
                </c:pt>
                <c:pt idx="99096">
                  <c:v>1114383872</c:v>
                </c:pt>
                <c:pt idx="99097">
                  <c:v>1114395117</c:v>
                </c:pt>
                <c:pt idx="99098">
                  <c:v>1114406363</c:v>
                </c:pt>
                <c:pt idx="99099">
                  <c:v>1114417608</c:v>
                </c:pt>
                <c:pt idx="99100">
                  <c:v>1114428854</c:v>
                </c:pt>
                <c:pt idx="99101">
                  <c:v>1114440099</c:v>
                </c:pt>
                <c:pt idx="99102">
                  <c:v>1114451345</c:v>
                </c:pt>
                <c:pt idx="99103">
                  <c:v>1114462590</c:v>
                </c:pt>
                <c:pt idx="99104">
                  <c:v>1114473836</c:v>
                </c:pt>
                <c:pt idx="99105">
                  <c:v>1114485081</c:v>
                </c:pt>
                <c:pt idx="99106">
                  <c:v>1114496327</c:v>
                </c:pt>
                <c:pt idx="99107">
                  <c:v>1114507572</c:v>
                </c:pt>
                <c:pt idx="99108">
                  <c:v>1114518818</c:v>
                </c:pt>
                <c:pt idx="99109">
                  <c:v>1114530063</c:v>
                </c:pt>
                <c:pt idx="99110">
                  <c:v>1114541309</c:v>
                </c:pt>
                <c:pt idx="99111">
                  <c:v>1114552554</c:v>
                </c:pt>
                <c:pt idx="99112">
                  <c:v>1114563800</c:v>
                </c:pt>
                <c:pt idx="99113">
                  <c:v>1114575045</c:v>
                </c:pt>
                <c:pt idx="99114">
                  <c:v>1114586291</c:v>
                </c:pt>
                <c:pt idx="99115">
                  <c:v>1114597536</c:v>
                </c:pt>
                <c:pt idx="99116">
                  <c:v>1114608782</c:v>
                </c:pt>
                <c:pt idx="99117">
                  <c:v>1114620027</c:v>
                </c:pt>
                <c:pt idx="99118">
                  <c:v>1114631273</c:v>
                </c:pt>
                <c:pt idx="99119">
                  <c:v>1114642518</c:v>
                </c:pt>
                <c:pt idx="99120">
                  <c:v>1114653764</c:v>
                </c:pt>
                <c:pt idx="99121">
                  <c:v>1114665009</c:v>
                </c:pt>
                <c:pt idx="99122">
                  <c:v>1114676255</c:v>
                </c:pt>
                <c:pt idx="99123">
                  <c:v>1114687500</c:v>
                </c:pt>
                <c:pt idx="99124">
                  <c:v>1114698746</c:v>
                </c:pt>
                <c:pt idx="99125">
                  <c:v>1114709991</c:v>
                </c:pt>
                <c:pt idx="99126">
                  <c:v>1114721237</c:v>
                </c:pt>
                <c:pt idx="99127">
                  <c:v>1114732482</c:v>
                </c:pt>
                <c:pt idx="99128">
                  <c:v>1114743728</c:v>
                </c:pt>
                <c:pt idx="99129">
                  <c:v>1114754973</c:v>
                </c:pt>
                <c:pt idx="99130">
                  <c:v>1114766219</c:v>
                </c:pt>
                <c:pt idx="99131">
                  <c:v>1114777464</c:v>
                </c:pt>
                <c:pt idx="99132">
                  <c:v>1114788710</c:v>
                </c:pt>
                <c:pt idx="99133">
                  <c:v>1114799955</c:v>
                </c:pt>
                <c:pt idx="99134">
                  <c:v>1114811201</c:v>
                </c:pt>
                <c:pt idx="99135">
                  <c:v>1114822446</c:v>
                </c:pt>
                <c:pt idx="99136">
                  <c:v>1114833692</c:v>
                </c:pt>
                <c:pt idx="99137">
                  <c:v>1114844937</c:v>
                </c:pt>
                <c:pt idx="99138">
                  <c:v>1114856183</c:v>
                </c:pt>
                <c:pt idx="99139">
                  <c:v>1114867428</c:v>
                </c:pt>
                <c:pt idx="99140">
                  <c:v>1114878674</c:v>
                </c:pt>
                <c:pt idx="99141">
                  <c:v>1114889919</c:v>
                </c:pt>
                <c:pt idx="99142">
                  <c:v>1114901165</c:v>
                </c:pt>
                <c:pt idx="99143">
                  <c:v>1114912410</c:v>
                </c:pt>
                <c:pt idx="99144">
                  <c:v>1114923656</c:v>
                </c:pt>
                <c:pt idx="99145">
                  <c:v>1114934901</c:v>
                </c:pt>
                <c:pt idx="99146">
                  <c:v>1114946147</c:v>
                </c:pt>
                <c:pt idx="99147">
                  <c:v>1114957392</c:v>
                </c:pt>
                <c:pt idx="99148">
                  <c:v>1114968637</c:v>
                </c:pt>
                <c:pt idx="99149">
                  <c:v>1114979883</c:v>
                </c:pt>
                <c:pt idx="99150">
                  <c:v>1114991128</c:v>
                </c:pt>
                <c:pt idx="99151">
                  <c:v>1115002374</c:v>
                </c:pt>
                <c:pt idx="99152">
                  <c:v>1115013619</c:v>
                </c:pt>
                <c:pt idx="99153">
                  <c:v>1115024865</c:v>
                </c:pt>
                <c:pt idx="99154">
                  <c:v>1115036110</c:v>
                </c:pt>
                <c:pt idx="99155">
                  <c:v>1115047356</c:v>
                </c:pt>
                <c:pt idx="99156">
                  <c:v>1115058601</c:v>
                </c:pt>
                <c:pt idx="99157">
                  <c:v>1115069847</c:v>
                </c:pt>
                <c:pt idx="99158">
                  <c:v>1115081092</c:v>
                </c:pt>
                <c:pt idx="99159">
                  <c:v>1115092338</c:v>
                </c:pt>
                <c:pt idx="99160">
                  <c:v>1115103583</c:v>
                </c:pt>
                <c:pt idx="99161">
                  <c:v>1115114829</c:v>
                </c:pt>
                <c:pt idx="99162">
                  <c:v>1115126074</c:v>
                </c:pt>
                <c:pt idx="99163">
                  <c:v>1115137320</c:v>
                </c:pt>
                <c:pt idx="99164">
                  <c:v>1115148565</c:v>
                </c:pt>
                <c:pt idx="99165">
                  <c:v>1115159811</c:v>
                </c:pt>
                <c:pt idx="99166">
                  <c:v>1115171056</c:v>
                </c:pt>
                <c:pt idx="99167">
                  <c:v>1115182302</c:v>
                </c:pt>
                <c:pt idx="99168">
                  <c:v>1115193547</c:v>
                </c:pt>
                <c:pt idx="99169">
                  <c:v>1115204793</c:v>
                </c:pt>
                <c:pt idx="99170">
                  <c:v>1115216038</c:v>
                </c:pt>
                <c:pt idx="99171">
                  <c:v>1115227284</c:v>
                </c:pt>
                <c:pt idx="99172">
                  <c:v>1115238529</c:v>
                </c:pt>
                <c:pt idx="99173">
                  <c:v>1115249775</c:v>
                </c:pt>
                <c:pt idx="99174">
                  <c:v>1115261020</c:v>
                </c:pt>
                <c:pt idx="99175">
                  <c:v>1115272266</c:v>
                </c:pt>
                <c:pt idx="99176">
                  <c:v>1115283511</c:v>
                </c:pt>
                <c:pt idx="99177">
                  <c:v>1115294757</c:v>
                </c:pt>
                <c:pt idx="99178">
                  <c:v>1115306002</c:v>
                </c:pt>
                <c:pt idx="99179">
                  <c:v>1115317248</c:v>
                </c:pt>
                <c:pt idx="99180">
                  <c:v>1115328493</c:v>
                </c:pt>
                <c:pt idx="99181">
                  <c:v>1115339739</c:v>
                </c:pt>
                <c:pt idx="99182">
                  <c:v>1115350984</c:v>
                </c:pt>
                <c:pt idx="99183">
                  <c:v>1115362230</c:v>
                </c:pt>
                <c:pt idx="99184">
                  <c:v>1115373475</c:v>
                </c:pt>
                <c:pt idx="99185">
                  <c:v>1115384721</c:v>
                </c:pt>
                <c:pt idx="99186">
                  <c:v>1115395966</c:v>
                </c:pt>
                <c:pt idx="99187">
                  <c:v>1115407212</c:v>
                </c:pt>
                <c:pt idx="99188">
                  <c:v>1115418457</c:v>
                </c:pt>
                <c:pt idx="99189">
                  <c:v>1115429703</c:v>
                </c:pt>
                <c:pt idx="99190">
                  <c:v>1115440948</c:v>
                </c:pt>
                <c:pt idx="99191">
                  <c:v>1115452194</c:v>
                </c:pt>
                <c:pt idx="99192">
                  <c:v>1115463439</c:v>
                </c:pt>
                <c:pt idx="99193">
                  <c:v>1115474685</c:v>
                </c:pt>
                <c:pt idx="99194">
                  <c:v>1115485930</c:v>
                </c:pt>
                <c:pt idx="99195">
                  <c:v>1115497176</c:v>
                </c:pt>
                <c:pt idx="99196">
                  <c:v>1115508421</c:v>
                </c:pt>
                <c:pt idx="99197">
                  <c:v>1115519667</c:v>
                </c:pt>
                <c:pt idx="99198">
                  <c:v>1115530912</c:v>
                </c:pt>
                <c:pt idx="99199">
                  <c:v>1115542158</c:v>
                </c:pt>
                <c:pt idx="99200">
                  <c:v>1115553403</c:v>
                </c:pt>
                <c:pt idx="99201">
                  <c:v>1115564649</c:v>
                </c:pt>
                <c:pt idx="99202">
                  <c:v>1115575894</c:v>
                </c:pt>
                <c:pt idx="99203">
                  <c:v>1115587140</c:v>
                </c:pt>
                <c:pt idx="99204">
                  <c:v>1115598385</c:v>
                </c:pt>
                <c:pt idx="99205">
                  <c:v>1115609631</c:v>
                </c:pt>
                <c:pt idx="99206">
                  <c:v>1115620876</c:v>
                </c:pt>
                <c:pt idx="99207">
                  <c:v>1115632122</c:v>
                </c:pt>
                <c:pt idx="99208">
                  <c:v>1115643367</c:v>
                </c:pt>
                <c:pt idx="99209">
                  <c:v>1115654613</c:v>
                </c:pt>
                <c:pt idx="99210">
                  <c:v>1115665858</c:v>
                </c:pt>
                <c:pt idx="99211">
                  <c:v>1115677104</c:v>
                </c:pt>
                <c:pt idx="99212">
                  <c:v>1115688349</c:v>
                </c:pt>
                <c:pt idx="99213">
                  <c:v>1115699595</c:v>
                </c:pt>
                <c:pt idx="99214">
                  <c:v>1115710840</c:v>
                </c:pt>
                <c:pt idx="99215">
                  <c:v>1115722086</c:v>
                </c:pt>
                <c:pt idx="99216">
                  <c:v>1115733331</c:v>
                </c:pt>
                <c:pt idx="99217">
                  <c:v>1115744577</c:v>
                </c:pt>
                <c:pt idx="99218">
                  <c:v>1115755822</c:v>
                </c:pt>
                <c:pt idx="99219">
                  <c:v>1115767068</c:v>
                </c:pt>
                <c:pt idx="99220">
                  <c:v>1115778313</c:v>
                </c:pt>
                <c:pt idx="99221">
                  <c:v>1115789559</c:v>
                </c:pt>
                <c:pt idx="99222">
                  <c:v>1115800804</c:v>
                </c:pt>
                <c:pt idx="99223">
                  <c:v>1115812050</c:v>
                </c:pt>
                <c:pt idx="99224">
                  <c:v>1115823295</c:v>
                </c:pt>
                <c:pt idx="99225">
                  <c:v>1115834541</c:v>
                </c:pt>
                <c:pt idx="99226">
                  <c:v>1115845786</c:v>
                </c:pt>
                <c:pt idx="99227">
                  <c:v>1115857032</c:v>
                </c:pt>
                <c:pt idx="99228">
                  <c:v>1115868277</c:v>
                </c:pt>
                <c:pt idx="99229">
                  <c:v>1115879523</c:v>
                </c:pt>
                <c:pt idx="99230">
                  <c:v>1115890768</c:v>
                </c:pt>
                <c:pt idx="99231">
                  <c:v>1115902014</c:v>
                </c:pt>
                <c:pt idx="99232">
                  <c:v>1115913259</c:v>
                </c:pt>
                <c:pt idx="99233">
                  <c:v>1115924505</c:v>
                </c:pt>
                <c:pt idx="99234">
                  <c:v>1115935750</c:v>
                </c:pt>
                <c:pt idx="99235">
                  <c:v>1115946996</c:v>
                </c:pt>
                <c:pt idx="99236">
                  <c:v>1115958241</c:v>
                </c:pt>
                <c:pt idx="99237">
                  <c:v>1115969487</c:v>
                </c:pt>
                <c:pt idx="99238">
                  <c:v>1115980732</c:v>
                </c:pt>
                <c:pt idx="99239">
                  <c:v>1115991978</c:v>
                </c:pt>
                <c:pt idx="99240">
                  <c:v>1116003223</c:v>
                </c:pt>
                <c:pt idx="99241">
                  <c:v>1116014469</c:v>
                </c:pt>
                <c:pt idx="99242">
                  <c:v>1116025714</c:v>
                </c:pt>
                <c:pt idx="99243">
                  <c:v>1116036960</c:v>
                </c:pt>
                <c:pt idx="99244">
                  <c:v>1116048205</c:v>
                </c:pt>
                <c:pt idx="99245">
                  <c:v>1116059451</c:v>
                </c:pt>
                <c:pt idx="99246">
                  <c:v>1116070696</c:v>
                </c:pt>
                <c:pt idx="99247">
                  <c:v>1116081942</c:v>
                </c:pt>
                <c:pt idx="99248">
                  <c:v>1116093187</c:v>
                </c:pt>
                <c:pt idx="99249">
                  <c:v>1116104433</c:v>
                </c:pt>
                <c:pt idx="99250">
                  <c:v>1116115678</c:v>
                </c:pt>
                <c:pt idx="99251">
                  <c:v>1116126924</c:v>
                </c:pt>
                <c:pt idx="99252">
                  <c:v>1116138169</c:v>
                </c:pt>
                <c:pt idx="99253">
                  <c:v>1116149415</c:v>
                </c:pt>
                <c:pt idx="99254">
                  <c:v>1116160660</c:v>
                </c:pt>
                <c:pt idx="99255">
                  <c:v>1116171906</c:v>
                </c:pt>
                <c:pt idx="99256">
                  <c:v>1116183151</c:v>
                </c:pt>
                <c:pt idx="99257">
                  <c:v>1116194397</c:v>
                </c:pt>
                <c:pt idx="99258">
                  <c:v>1116205642</c:v>
                </c:pt>
                <c:pt idx="99259">
                  <c:v>1116216888</c:v>
                </c:pt>
                <c:pt idx="99260">
                  <c:v>1116228133</c:v>
                </c:pt>
                <c:pt idx="99261">
                  <c:v>1116239379</c:v>
                </c:pt>
                <c:pt idx="99262">
                  <c:v>1116250624</c:v>
                </c:pt>
                <c:pt idx="99263">
                  <c:v>1116261870</c:v>
                </c:pt>
                <c:pt idx="99264">
                  <c:v>1116273115</c:v>
                </c:pt>
                <c:pt idx="99265">
                  <c:v>1116284361</c:v>
                </c:pt>
                <c:pt idx="99266">
                  <c:v>1116295606</c:v>
                </c:pt>
                <c:pt idx="99267">
                  <c:v>1116306852</c:v>
                </c:pt>
                <c:pt idx="99268">
                  <c:v>1116318097</c:v>
                </c:pt>
                <c:pt idx="99269">
                  <c:v>1116329343</c:v>
                </c:pt>
                <c:pt idx="99270">
                  <c:v>1116340588</c:v>
                </c:pt>
                <c:pt idx="99271">
                  <c:v>1116351834</c:v>
                </c:pt>
                <c:pt idx="99272">
                  <c:v>1116363079</c:v>
                </c:pt>
                <c:pt idx="99273">
                  <c:v>1116374325</c:v>
                </c:pt>
                <c:pt idx="99274">
                  <c:v>1116385570</c:v>
                </c:pt>
                <c:pt idx="99275">
                  <c:v>1116396816</c:v>
                </c:pt>
                <c:pt idx="99276">
                  <c:v>1116408061</c:v>
                </c:pt>
                <c:pt idx="99277">
                  <c:v>1116419307</c:v>
                </c:pt>
                <c:pt idx="99278">
                  <c:v>1116430552</c:v>
                </c:pt>
                <c:pt idx="99279">
                  <c:v>1116441798</c:v>
                </c:pt>
                <c:pt idx="99280">
                  <c:v>1116453043</c:v>
                </c:pt>
                <c:pt idx="99281">
                  <c:v>1116464289</c:v>
                </c:pt>
                <c:pt idx="99282">
                  <c:v>1116475534</c:v>
                </c:pt>
                <c:pt idx="99283">
                  <c:v>1116486780</c:v>
                </c:pt>
                <c:pt idx="99284">
                  <c:v>1116498025</c:v>
                </c:pt>
                <c:pt idx="99285">
                  <c:v>1116509271</c:v>
                </c:pt>
                <c:pt idx="99286">
                  <c:v>1116520516</c:v>
                </c:pt>
                <c:pt idx="99287">
                  <c:v>1116531762</c:v>
                </c:pt>
                <c:pt idx="99288">
                  <c:v>1116543007</c:v>
                </c:pt>
                <c:pt idx="99289">
                  <c:v>1116554253</c:v>
                </c:pt>
                <c:pt idx="99290">
                  <c:v>1116565498</c:v>
                </c:pt>
                <c:pt idx="99291">
                  <c:v>1116576744</c:v>
                </c:pt>
                <c:pt idx="99292">
                  <c:v>1116587989</c:v>
                </c:pt>
                <c:pt idx="99293">
                  <c:v>1116599235</c:v>
                </c:pt>
                <c:pt idx="99294">
                  <c:v>1116610480</c:v>
                </c:pt>
                <c:pt idx="99295">
                  <c:v>1116621726</c:v>
                </c:pt>
                <c:pt idx="99296">
                  <c:v>1116632971</c:v>
                </c:pt>
                <c:pt idx="99297">
                  <c:v>1116644217</c:v>
                </c:pt>
                <c:pt idx="99298">
                  <c:v>1116655462</c:v>
                </c:pt>
                <c:pt idx="99299">
                  <c:v>1116666708</c:v>
                </c:pt>
                <c:pt idx="99300">
                  <c:v>1116677953</c:v>
                </c:pt>
                <c:pt idx="99301">
                  <c:v>1116689199</c:v>
                </c:pt>
                <c:pt idx="99302">
                  <c:v>1116700444</c:v>
                </c:pt>
                <c:pt idx="99303">
                  <c:v>1116711690</c:v>
                </c:pt>
                <c:pt idx="99304">
                  <c:v>1116722935</c:v>
                </c:pt>
                <c:pt idx="99305">
                  <c:v>1116734181</c:v>
                </c:pt>
                <c:pt idx="99306">
                  <c:v>1116745426</c:v>
                </c:pt>
                <c:pt idx="99307">
                  <c:v>1116756672</c:v>
                </c:pt>
                <c:pt idx="99308">
                  <c:v>1116767917</c:v>
                </c:pt>
                <c:pt idx="99309">
                  <c:v>1116779163</c:v>
                </c:pt>
                <c:pt idx="99310">
                  <c:v>1116790408</c:v>
                </c:pt>
                <c:pt idx="99311">
                  <c:v>1116801654</c:v>
                </c:pt>
                <c:pt idx="99312">
                  <c:v>1116812899</c:v>
                </c:pt>
                <c:pt idx="99313">
                  <c:v>1116824145</c:v>
                </c:pt>
                <c:pt idx="99314">
                  <c:v>1116835390</c:v>
                </c:pt>
                <c:pt idx="99315">
                  <c:v>1116846636</c:v>
                </c:pt>
                <c:pt idx="99316">
                  <c:v>1116857881</c:v>
                </c:pt>
                <c:pt idx="99317">
                  <c:v>1116869127</c:v>
                </c:pt>
                <c:pt idx="99318">
                  <c:v>1116880372</c:v>
                </c:pt>
                <c:pt idx="99319">
                  <c:v>1116891618</c:v>
                </c:pt>
                <c:pt idx="99320">
                  <c:v>1116902863</c:v>
                </c:pt>
                <c:pt idx="99321">
                  <c:v>1116914109</c:v>
                </c:pt>
                <c:pt idx="99322">
                  <c:v>1116925354</c:v>
                </c:pt>
                <c:pt idx="99323">
                  <c:v>1116936600</c:v>
                </c:pt>
                <c:pt idx="99324">
                  <c:v>1116947845</c:v>
                </c:pt>
                <c:pt idx="99325">
                  <c:v>1116959091</c:v>
                </c:pt>
                <c:pt idx="99326">
                  <c:v>1116970336</c:v>
                </c:pt>
                <c:pt idx="99327">
                  <c:v>1116981582</c:v>
                </c:pt>
                <c:pt idx="99328">
                  <c:v>1116992827</c:v>
                </c:pt>
                <c:pt idx="99329">
                  <c:v>1117004073</c:v>
                </c:pt>
                <c:pt idx="99330">
                  <c:v>1117015318</c:v>
                </c:pt>
                <c:pt idx="99331">
                  <c:v>1117026564</c:v>
                </c:pt>
                <c:pt idx="99332">
                  <c:v>1117037809</c:v>
                </c:pt>
                <c:pt idx="99333">
                  <c:v>1117049055</c:v>
                </c:pt>
                <c:pt idx="99334">
                  <c:v>1117060300</c:v>
                </c:pt>
                <c:pt idx="99335">
                  <c:v>1117071546</c:v>
                </c:pt>
                <c:pt idx="99336">
                  <c:v>1117082791</c:v>
                </c:pt>
                <c:pt idx="99337">
                  <c:v>1117094037</c:v>
                </c:pt>
                <c:pt idx="99338">
                  <c:v>1117105282</c:v>
                </c:pt>
                <c:pt idx="99339">
                  <c:v>1117116528</c:v>
                </c:pt>
                <c:pt idx="99340">
                  <c:v>1117127773</c:v>
                </c:pt>
                <c:pt idx="99341">
                  <c:v>1117139019</c:v>
                </c:pt>
                <c:pt idx="99342">
                  <c:v>1117150264</c:v>
                </c:pt>
                <c:pt idx="99343">
                  <c:v>1117161510</c:v>
                </c:pt>
                <c:pt idx="99344">
                  <c:v>1117172755</c:v>
                </c:pt>
                <c:pt idx="99345">
                  <c:v>1117184001</c:v>
                </c:pt>
                <c:pt idx="99346">
                  <c:v>1117195246</c:v>
                </c:pt>
                <c:pt idx="99347">
                  <c:v>1117206492</c:v>
                </c:pt>
                <c:pt idx="99348">
                  <c:v>1117217737</c:v>
                </c:pt>
                <c:pt idx="99349">
                  <c:v>1117228983</c:v>
                </c:pt>
                <c:pt idx="99350">
                  <c:v>1117240228</c:v>
                </c:pt>
                <c:pt idx="99351">
                  <c:v>1117251474</c:v>
                </c:pt>
                <c:pt idx="99352">
                  <c:v>1117262719</c:v>
                </c:pt>
                <c:pt idx="99353">
                  <c:v>1117273965</c:v>
                </c:pt>
                <c:pt idx="99354">
                  <c:v>1117285210</c:v>
                </c:pt>
                <c:pt idx="99355">
                  <c:v>1117296456</c:v>
                </c:pt>
                <c:pt idx="99356">
                  <c:v>1117307701</c:v>
                </c:pt>
                <c:pt idx="99357">
                  <c:v>1117318947</c:v>
                </c:pt>
                <c:pt idx="99358">
                  <c:v>1117330192</c:v>
                </c:pt>
                <c:pt idx="99359">
                  <c:v>1117341438</c:v>
                </c:pt>
                <c:pt idx="99360">
                  <c:v>1117352683</c:v>
                </c:pt>
                <c:pt idx="99361">
                  <c:v>1117363929</c:v>
                </c:pt>
                <c:pt idx="99362">
                  <c:v>1117375174</c:v>
                </c:pt>
                <c:pt idx="99363">
                  <c:v>1117386420</c:v>
                </c:pt>
                <c:pt idx="99364">
                  <c:v>1117397665</c:v>
                </c:pt>
                <c:pt idx="99365">
                  <c:v>1117408911</c:v>
                </c:pt>
                <c:pt idx="99366">
                  <c:v>1117420156</c:v>
                </c:pt>
                <c:pt idx="99367">
                  <c:v>1117431402</c:v>
                </c:pt>
                <c:pt idx="99368">
                  <c:v>1117442647</c:v>
                </c:pt>
                <c:pt idx="99369">
                  <c:v>1117453893</c:v>
                </c:pt>
                <c:pt idx="99370">
                  <c:v>1117465138</c:v>
                </c:pt>
                <c:pt idx="99371">
                  <c:v>1117476384</c:v>
                </c:pt>
                <c:pt idx="99372">
                  <c:v>1117487629</c:v>
                </c:pt>
                <c:pt idx="99373">
                  <c:v>1117498875</c:v>
                </c:pt>
                <c:pt idx="99374">
                  <c:v>1117510120</c:v>
                </c:pt>
                <c:pt idx="99375">
                  <c:v>1117521366</c:v>
                </c:pt>
                <c:pt idx="99376">
                  <c:v>1117532611</c:v>
                </c:pt>
                <c:pt idx="99377">
                  <c:v>1117543857</c:v>
                </c:pt>
                <c:pt idx="99378">
                  <c:v>1117555102</c:v>
                </c:pt>
                <c:pt idx="99379">
                  <c:v>1117566348</c:v>
                </c:pt>
                <c:pt idx="99380">
                  <c:v>1117577593</c:v>
                </c:pt>
                <c:pt idx="99381">
                  <c:v>1117588839</c:v>
                </c:pt>
                <c:pt idx="99382">
                  <c:v>1117600084</c:v>
                </c:pt>
                <c:pt idx="99383">
                  <c:v>1117611330</c:v>
                </c:pt>
                <c:pt idx="99384">
                  <c:v>1117622575</c:v>
                </c:pt>
                <c:pt idx="99385">
                  <c:v>1117633821</c:v>
                </c:pt>
                <c:pt idx="99386">
                  <c:v>1117645066</c:v>
                </c:pt>
                <c:pt idx="99387">
                  <c:v>1117656312</c:v>
                </c:pt>
                <c:pt idx="99388">
                  <c:v>1117667557</c:v>
                </c:pt>
                <c:pt idx="99389">
                  <c:v>1117678803</c:v>
                </c:pt>
                <c:pt idx="99390">
                  <c:v>1117690048</c:v>
                </c:pt>
                <c:pt idx="99391">
                  <c:v>1117701294</c:v>
                </c:pt>
                <c:pt idx="99392">
                  <c:v>1117712539</c:v>
                </c:pt>
                <c:pt idx="99393">
                  <c:v>1117723785</c:v>
                </c:pt>
                <c:pt idx="99394">
                  <c:v>1117735030</c:v>
                </c:pt>
                <c:pt idx="99395">
                  <c:v>1117746276</c:v>
                </c:pt>
                <c:pt idx="99396">
                  <c:v>1117757521</c:v>
                </c:pt>
                <c:pt idx="99397">
                  <c:v>1117768767</c:v>
                </c:pt>
                <c:pt idx="99398">
                  <c:v>1117780012</c:v>
                </c:pt>
                <c:pt idx="99399">
                  <c:v>1117791258</c:v>
                </c:pt>
                <c:pt idx="99400">
                  <c:v>1117802503</c:v>
                </c:pt>
                <c:pt idx="99401">
                  <c:v>1117813748</c:v>
                </c:pt>
                <c:pt idx="99402">
                  <c:v>1117824994</c:v>
                </c:pt>
                <c:pt idx="99403">
                  <c:v>1117836239</c:v>
                </c:pt>
                <c:pt idx="99404">
                  <c:v>1117847485</c:v>
                </c:pt>
                <c:pt idx="99405">
                  <c:v>1117858730</c:v>
                </c:pt>
                <c:pt idx="99406">
                  <c:v>1117869976</c:v>
                </c:pt>
                <c:pt idx="99407">
                  <c:v>1117881221</c:v>
                </c:pt>
                <c:pt idx="99408">
                  <c:v>1117892467</c:v>
                </c:pt>
                <c:pt idx="99409">
                  <c:v>1117903712</c:v>
                </c:pt>
                <c:pt idx="99410">
                  <c:v>1117914958</c:v>
                </c:pt>
                <c:pt idx="99411">
                  <c:v>1117926203</c:v>
                </c:pt>
                <c:pt idx="99412">
                  <c:v>1117937449</c:v>
                </c:pt>
                <c:pt idx="99413">
                  <c:v>1117948694</c:v>
                </c:pt>
                <c:pt idx="99414">
                  <c:v>1117959940</c:v>
                </c:pt>
                <c:pt idx="99415">
                  <c:v>1117971185</c:v>
                </c:pt>
                <c:pt idx="99416">
                  <c:v>1117982431</c:v>
                </c:pt>
                <c:pt idx="99417">
                  <c:v>1117993676</c:v>
                </c:pt>
                <c:pt idx="99418">
                  <c:v>1118004922</c:v>
                </c:pt>
                <c:pt idx="99419">
                  <c:v>1118016167</c:v>
                </c:pt>
                <c:pt idx="99420">
                  <c:v>1118027413</c:v>
                </c:pt>
                <c:pt idx="99421">
                  <c:v>1118038658</c:v>
                </c:pt>
                <c:pt idx="99422">
                  <c:v>1118049904</c:v>
                </c:pt>
                <c:pt idx="99423">
                  <c:v>1118061149</c:v>
                </c:pt>
                <c:pt idx="99424">
                  <c:v>1118072395</c:v>
                </c:pt>
                <c:pt idx="99425">
                  <c:v>1118083640</c:v>
                </c:pt>
                <c:pt idx="99426">
                  <c:v>1118094886</c:v>
                </c:pt>
                <c:pt idx="99427">
                  <c:v>1118106131</c:v>
                </c:pt>
                <c:pt idx="99428">
                  <c:v>1118117377</c:v>
                </c:pt>
                <c:pt idx="99429">
                  <c:v>1118128622</c:v>
                </c:pt>
                <c:pt idx="99430">
                  <c:v>1118139868</c:v>
                </c:pt>
                <c:pt idx="99431">
                  <c:v>1118151113</c:v>
                </c:pt>
                <c:pt idx="99432">
                  <c:v>1118162359</c:v>
                </c:pt>
                <c:pt idx="99433">
                  <c:v>1118173604</c:v>
                </c:pt>
                <c:pt idx="99434">
                  <c:v>1118184850</c:v>
                </c:pt>
                <c:pt idx="99435">
                  <c:v>1118196095</c:v>
                </c:pt>
                <c:pt idx="99436">
                  <c:v>1118207341</c:v>
                </c:pt>
                <c:pt idx="99437">
                  <c:v>1118218586</c:v>
                </c:pt>
                <c:pt idx="99438">
                  <c:v>1118229832</c:v>
                </c:pt>
                <c:pt idx="99439">
                  <c:v>1118241077</c:v>
                </c:pt>
                <c:pt idx="99440">
                  <c:v>1118252323</c:v>
                </c:pt>
                <c:pt idx="99441">
                  <c:v>1118263568</c:v>
                </c:pt>
                <c:pt idx="99442">
                  <c:v>1118274814</c:v>
                </c:pt>
                <c:pt idx="99443">
                  <c:v>1118286059</c:v>
                </c:pt>
                <c:pt idx="99444">
                  <c:v>1118297305</c:v>
                </c:pt>
                <c:pt idx="99445">
                  <c:v>1118308550</c:v>
                </c:pt>
                <c:pt idx="99446">
                  <c:v>1118319796</c:v>
                </c:pt>
                <c:pt idx="99447">
                  <c:v>1118331041</c:v>
                </c:pt>
                <c:pt idx="99448">
                  <c:v>1118342287</c:v>
                </c:pt>
                <c:pt idx="99449">
                  <c:v>1118353532</c:v>
                </c:pt>
                <c:pt idx="99450">
                  <c:v>1118364778</c:v>
                </c:pt>
                <c:pt idx="99451">
                  <c:v>1118376023</c:v>
                </c:pt>
                <c:pt idx="99452">
                  <c:v>1118387269</c:v>
                </c:pt>
                <c:pt idx="99453">
                  <c:v>1118398514</c:v>
                </c:pt>
                <c:pt idx="99454">
                  <c:v>1118409760</c:v>
                </c:pt>
                <c:pt idx="99455">
                  <c:v>1118421005</c:v>
                </c:pt>
                <c:pt idx="99456">
                  <c:v>1118432251</c:v>
                </c:pt>
                <c:pt idx="99457">
                  <c:v>1118443496</c:v>
                </c:pt>
                <c:pt idx="99458">
                  <c:v>1118454742</c:v>
                </c:pt>
                <c:pt idx="99459">
                  <c:v>1118465987</c:v>
                </c:pt>
                <c:pt idx="99460">
                  <c:v>1118477233</c:v>
                </c:pt>
                <c:pt idx="99461">
                  <c:v>1118488478</c:v>
                </c:pt>
                <c:pt idx="99462">
                  <c:v>1118499724</c:v>
                </c:pt>
                <c:pt idx="99463">
                  <c:v>1118510969</c:v>
                </c:pt>
                <c:pt idx="99464">
                  <c:v>1118522215</c:v>
                </c:pt>
                <c:pt idx="99465">
                  <c:v>1118533460</c:v>
                </c:pt>
                <c:pt idx="99466">
                  <c:v>1118544706</c:v>
                </c:pt>
                <c:pt idx="99467">
                  <c:v>1118555951</c:v>
                </c:pt>
                <c:pt idx="99468">
                  <c:v>1118567197</c:v>
                </c:pt>
                <c:pt idx="99469">
                  <c:v>1118578442</c:v>
                </c:pt>
                <c:pt idx="99470">
                  <c:v>1118589688</c:v>
                </c:pt>
                <c:pt idx="99471">
                  <c:v>1118600933</c:v>
                </c:pt>
                <c:pt idx="99472">
                  <c:v>1118612179</c:v>
                </c:pt>
                <c:pt idx="99473">
                  <c:v>1118623424</c:v>
                </c:pt>
                <c:pt idx="99474">
                  <c:v>1118634670</c:v>
                </c:pt>
                <c:pt idx="99475">
                  <c:v>1118645915</c:v>
                </c:pt>
                <c:pt idx="99476">
                  <c:v>1118657161</c:v>
                </c:pt>
                <c:pt idx="99477">
                  <c:v>1118668406</c:v>
                </c:pt>
                <c:pt idx="99478">
                  <c:v>1118679652</c:v>
                </c:pt>
                <c:pt idx="99479">
                  <c:v>1118690897</c:v>
                </c:pt>
                <c:pt idx="99480">
                  <c:v>1118702143</c:v>
                </c:pt>
                <c:pt idx="99481">
                  <c:v>1118713388</c:v>
                </c:pt>
                <c:pt idx="99482">
                  <c:v>1118724634</c:v>
                </c:pt>
                <c:pt idx="99483">
                  <c:v>1118735879</c:v>
                </c:pt>
                <c:pt idx="99484">
                  <c:v>1118747125</c:v>
                </c:pt>
                <c:pt idx="99485">
                  <c:v>1118758370</c:v>
                </c:pt>
                <c:pt idx="99486">
                  <c:v>1118769616</c:v>
                </c:pt>
                <c:pt idx="99487">
                  <c:v>1118780861</c:v>
                </c:pt>
                <c:pt idx="99488">
                  <c:v>1118792107</c:v>
                </c:pt>
                <c:pt idx="99489">
                  <c:v>1118803352</c:v>
                </c:pt>
                <c:pt idx="99490">
                  <c:v>1118814598</c:v>
                </c:pt>
                <c:pt idx="99491">
                  <c:v>1118825843</c:v>
                </c:pt>
                <c:pt idx="99492">
                  <c:v>1118837089</c:v>
                </c:pt>
                <c:pt idx="99493">
                  <c:v>1118848334</c:v>
                </c:pt>
                <c:pt idx="99494">
                  <c:v>1118859580</c:v>
                </c:pt>
                <c:pt idx="99495">
                  <c:v>1118870825</c:v>
                </c:pt>
                <c:pt idx="99496">
                  <c:v>1118882071</c:v>
                </c:pt>
                <c:pt idx="99497">
                  <c:v>1118893316</c:v>
                </c:pt>
                <c:pt idx="99498">
                  <c:v>1118904562</c:v>
                </c:pt>
                <c:pt idx="99499">
                  <c:v>1118915807</c:v>
                </c:pt>
                <c:pt idx="99500">
                  <c:v>1118927053</c:v>
                </c:pt>
                <c:pt idx="99501">
                  <c:v>1118938298</c:v>
                </c:pt>
                <c:pt idx="99502">
                  <c:v>1118949544</c:v>
                </c:pt>
                <c:pt idx="99503">
                  <c:v>1118960789</c:v>
                </c:pt>
                <c:pt idx="99504">
                  <c:v>1118972035</c:v>
                </c:pt>
                <c:pt idx="99505">
                  <c:v>1118983280</c:v>
                </c:pt>
                <c:pt idx="99506">
                  <c:v>1118994526</c:v>
                </c:pt>
                <c:pt idx="99507">
                  <c:v>1119005771</c:v>
                </c:pt>
                <c:pt idx="99508">
                  <c:v>1119017017</c:v>
                </c:pt>
                <c:pt idx="99509">
                  <c:v>1119028262</c:v>
                </c:pt>
                <c:pt idx="99510">
                  <c:v>1119039508</c:v>
                </c:pt>
                <c:pt idx="99511">
                  <c:v>1119050753</c:v>
                </c:pt>
                <c:pt idx="99512">
                  <c:v>1119061999</c:v>
                </c:pt>
                <c:pt idx="99513">
                  <c:v>1119073244</c:v>
                </c:pt>
                <c:pt idx="99514">
                  <c:v>1119084490</c:v>
                </c:pt>
                <c:pt idx="99515">
                  <c:v>1119095735</c:v>
                </c:pt>
                <c:pt idx="99516">
                  <c:v>1119106981</c:v>
                </c:pt>
                <c:pt idx="99517">
                  <c:v>1119118226</c:v>
                </c:pt>
                <c:pt idx="99518">
                  <c:v>1119129472</c:v>
                </c:pt>
                <c:pt idx="99519">
                  <c:v>1119140717</c:v>
                </c:pt>
                <c:pt idx="99520">
                  <c:v>1119151963</c:v>
                </c:pt>
                <c:pt idx="99521">
                  <c:v>1119163208</c:v>
                </c:pt>
                <c:pt idx="99522">
                  <c:v>1119174454</c:v>
                </c:pt>
                <c:pt idx="99523">
                  <c:v>1119185699</c:v>
                </c:pt>
                <c:pt idx="99524">
                  <c:v>1119196945</c:v>
                </c:pt>
                <c:pt idx="99525">
                  <c:v>1119208190</c:v>
                </c:pt>
                <c:pt idx="99526">
                  <c:v>1119219436</c:v>
                </c:pt>
                <c:pt idx="99527">
                  <c:v>1119230681</c:v>
                </c:pt>
                <c:pt idx="99528">
                  <c:v>1119241927</c:v>
                </c:pt>
                <c:pt idx="99529">
                  <c:v>1119253172</c:v>
                </c:pt>
                <c:pt idx="99530">
                  <c:v>1119264418</c:v>
                </c:pt>
                <c:pt idx="99531">
                  <c:v>1119275663</c:v>
                </c:pt>
                <c:pt idx="99532">
                  <c:v>1119286909</c:v>
                </c:pt>
                <c:pt idx="99533">
                  <c:v>1119298154</c:v>
                </c:pt>
                <c:pt idx="99534">
                  <c:v>1119309400</c:v>
                </c:pt>
                <c:pt idx="99535">
                  <c:v>1119320645</c:v>
                </c:pt>
                <c:pt idx="99536">
                  <c:v>1119331891</c:v>
                </c:pt>
                <c:pt idx="99537">
                  <c:v>1119343136</c:v>
                </c:pt>
                <c:pt idx="99538">
                  <c:v>1119354382</c:v>
                </c:pt>
                <c:pt idx="99539">
                  <c:v>1119365627</c:v>
                </c:pt>
                <c:pt idx="99540">
                  <c:v>1119376873</c:v>
                </c:pt>
                <c:pt idx="99541">
                  <c:v>1119388118</c:v>
                </c:pt>
                <c:pt idx="99542">
                  <c:v>1119399364</c:v>
                </c:pt>
                <c:pt idx="99543">
                  <c:v>1119410609</c:v>
                </c:pt>
                <c:pt idx="99544">
                  <c:v>1119421855</c:v>
                </c:pt>
                <c:pt idx="99545">
                  <c:v>1119433100</c:v>
                </c:pt>
                <c:pt idx="99546">
                  <c:v>1119444346</c:v>
                </c:pt>
                <c:pt idx="99547">
                  <c:v>1119455591</c:v>
                </c:pt>
                <c:pt idx="99548">
                  <c:v>1119466837</c:v>
                </c:pt>
                <c:pt idx="99549">
                  <c:v>1119478082</c:v>
                </c:pt>
                <c:pt idx="99550">
                  <c:v>1119489328</c:v>
                </c:pt>
                <c:pt idx="99551">
                  <c:v>1119500573</c:v>
                </c:pt>
                <c:pt idx="99552">
                  <c:v>1119511819</c:v>
                </c:pt>
                <c:pt idx="99553">
                  <c:v>1119523064</c:v>
                </c:pt>
                <c:pt idx="99554">
                  <c:v>1119534310</c:v>
                </c:pt>
                <c:pt idx="99555">
                  <c:v>1119545555</c:v>
                </c:pt>
                <c:pt idx="99556">
                  <c:v>1119556801</c:v>
                </c:pt>
                <c:pt idx="99557">
                  <c:v>1119568046</c:v>
                </c:pt>
                <c:pt idx="99558">
                  <c:v>1119579292</c:v>
                </c:pt>
                <c:pt idx="99559">
                  <c:v>1119590537</c:v>
                </c:pt>
                <c:pt idx="99560">
                  <c:v>1119601783</c:v>
                </c:pt>
                <c:pt idx="99561">
                  <c:v>1119613028</c:v>
                </c:pt>
                <c:pt idx="99562">
                  <c:v>1119624274</c:v>
                </c:pt>
                <c:pt idx="99563">
                  <c:v>1119635519</c:v>
                </c:pt>
                <c:pt idx="99564">
                  <c:v>1119646765</c:v>
                </c:pt>
                <c:pt idx="99565">
                  <c:v>1119658010</c:v>
                </c:pt>
                <c:pt idx="99566">
                  <c:v>1119669256</c:v>
                </c:pt>
                <c:pt idx="99567">
                  <c:v>1119680501</c:v>
                </c:pt>
                <c:pt idx="99568">
                  <c:v>1119691747</c:v>
                </c:pt>
                <c:pt idx="99569">
                  <c:v>1119702992</c:v>
                </c:pt>
                <c:pt idx="99570">
                  <c:v>1119714238</c:v>
                </c:pt>
                <c:pt idx="99571">
                  <c:v>1119725483</c:v>
                </c:pt>
                <c:pt idx="99572">
                  <c:v>1119736729</c:v>
                </c:pt>
                <c:pt idx="99573">
                  <c:v>1119747974</c:v>
                </c:pt>
                <c:pt idx="99574">
                  <c:v>1119759220</c:v>
                </c:pt>
                <c:pt idx="99575">
                  <c:v>1119770465</c:v>
                </c:pt>
                <c:pt idx="99576">
                  <c:v>1119781711</c:v>
                </c:pt>
                <c:pt idx="99577">
                  <c:v>1119792956</c:v>
                </c:pt>
                <c:pt idx="99578">
                  <c:v>1119804202</c:v>
                </c:pt>
                <c:pt idx="99579">
                  <c:v>1119815447</c:v>
                </c:pt>
                <c:pt idx="99580">
                  <c:v>1119826693</c:v>
                </c:pt>
                <c:pt idx="99581">
                  <c:v>1119837938</c:v>
                </c:pt>
                <c:pt idx="99582">
                  <c:v>1119849184</c:v>
                </c:pt>
                <c:pt idx="99583">
                  <c:v>1119860429</c:v>
                </c:pt>
                <c:pt idx="99584">
                  <c:v>1119871675</c:v>
                </c:pt>
                <c:pt idx="99585">
                  <c:v>1119882920</c:v>
                </c:pt>
                <c:pt idx="99586">
                  <c:v>1119894166</c:v>
                </c:pt>
                <c:pt idx="99587">
                  <c:v>1119905411</c:v>
                </c:pt>
                <c:pt idx="99588">
                  <c:v>1119916657</c:v>
                </c:pt>
                <c:pt idx="99589">
                  <c:v>1119927902</c:v>
                </c:pt>
                <c:pt idx="99590">
                  <c:v>1119939148</c:v>
                </c:pt>
                <c:pt idx="99591">
                  <c:v>1119950393</c:v>
                </c:pt>
                <c:pt idx="99592">
                  <c:v>1119961639</c:v>
                </c:pt>
                <c:pt idx="99593">
                  <c:v>1119972884</c:v>
                </c:pt>
                <c:pt idx="99594">
                  <c:v>1119984130</c:v>
                </c:pt>
                <c:pt idx="99595">
                  <c:v>1119995375</c:v>
                </c:pt>
                <c:pt idx="99596">
                  <c:v>1120006621</c:v>
                </c:pt>
                <c:pt idx="99597">
                  <c:v>1120017866</c:v>
                </c:pt>
                <c:pt idx="99598">
                  <c:v>1120029112</c:v>
                </c:pt>
                <c:pt idx="99599">
                  <c:v>1120040357</c:v>
                </c:pt>
                <c:pt idx="99600">
                  <c:v>1120051603</c:v>
                </c:pt>
                <c:pt idx="99601">
                  <c:v>1120062848</c:v>
                </c:pt>
                <c:pt idx="99602">
                  <c:v>1120074094</c:v>
                </c:pt>
                <c:pt idx="99603">
                  <c:v>1120085339</c:v>
                </c:pt>
                <c:pt idx="99604">
                  <c:v>1120096585</c:v>
                </c:pt>
                <c:pt idx="99605">
                  <c:v>1120107830</c:v>
                </c:pt>
                <c:pt idx="99606">
                  <c:v>1120119076</c:v>
                </c:pt>
                <c:pt idx="99607">
                  <c:v>1120130321</c:v>
                </c:pt>
                <c:pt idx="99608">
                  <c:v>1120141567</c:v>
                </c:pt>
                <c:pt idx="99609">
                  <c:v>1120152812</c:v>
                </c:pt>
                <c:pt idx="99610">
                  <c:v>1120164058</c:v>
                </c:pt>
                <c:pt idx="99611">
                  <c:v>1120175303</c:v>
                </c:pt>
                <c:pt idx="99612">
                  <c:v>1120186549</c:v>
                </c:pt>
                <c:pt idx="99613">
                  <c:v>1120197794</c:v>
                </c:pt>
                <c:pt idx="99614">
                  <c:v>1120209040</c:v>
                </c:pt>
                <c:pt idx="99615">
                  <c:v>1120220285</c:v>
                </c:pt>
                <c:pt idx="99616">
                  <c:v>1120231531</c:v>
                </c:pt>
                <c:pt idx="99617">
                  <c:v>1120242776</c:v>
                </c:pt>
                <c:pt idx="99618">
                  <c:v>1120254022</c:v>
                </c:pt>
                <c:pt idx="99619">
                  <c:v>1120265267</c:v>
                </c:pt>
                <c:pt idx="99620">
                  <c:v>1120276513</c:v>
                </c:pt>
                <c:pt idx="99621">
                  <c:v>1120287758</c:v>
                </c:pt>
                <c:pt idx="99622">
                  <c:v>1120299004</c:v>
                </c:pt>
                <c:pt idx="99623">
                  <c:v>1120310249</c:v>
                </c:pt>
                <c:pt idx="99624">
                  <c:v>1120321495</c:v>
                </c:pt>
                <c:pt idx="99625">
                  <c:v>1120332740</c:v>
                </c:pt>
                <c:pt idx="99626">
                  <c:v>1120343986</c:v>
                </c:pt>
                <c:pt idx="99627">
                  <c:v>1120355231</c:v>
                </c:pt>
                <c:pt idx="99628">
                  <c:v>1120366477</c:v>
                </c:pt>
                <c:pt idx="99629">
                  <c:v>1120377722</c:v>
                </c:pt>
                <c:pt idx="99630">
                  <c:v>1120388968</c:v>
                </c:pt>
                <c:pt idx="99631">
                  <c:v>1120400213</c:v>
                </c:pt>
                <c:pt idx="99632">
                  <c:v>1120411459</c:v>
                </c:pt>
                <c:pt idx="99633">
                  <c:v>1120422704</c:v>
                </c:pt>
                <c:pt idx="99634">
                  <c:v>1120433950</c:v>
                </c:pt>
                <c:pt idx="99635">
                  <c:v>1120445195</c:v>
                </c:pt>
                <c:pt idx="99636">
                  <c:v>1120456441</c:v>
                </c:pt>
                <c:pt idx="99637">
                  <c:v>1120467686</c:v>
                </c:pt>
                <c:pt idx="99638">
                  <c:v>1120478932</c:v>
                </c:pt>
                <c:pt idx="99639">
                  <c:v>1120490177</c:v>
                </c:pt>
                <c:pt idx="99640">
                  <c:v>1120501423</c:v>
                </c:pt>
                <c:pt idx="99641">
                  <c:v>1120512668</c:v>
                </c:pt>
                <c:pt idx="99642">
                  <c:v>1120523914</c:v>
                </c:pt>
                <c:pt idx="99643">
                  <c:v>1120535159</c:v>
                </c:pt>
                <c:pt idx="99644">
                  <c:v>1120546405</c:v>
                </c:pt>
                <c:pt idx="99645">
                  <c:v>1120557650</c:v>
                </c:pt>
                <c:pt idx="99646">
                  <c:v>1120568896</c:v>
                </c:pt>
                <c:pt idx="99647">
                  <c:v>1120580141</c:v>
                </c:pt>
                <c:pt idx="99648">
                  <c:v>1120591387</c:v>
                </c:pt>
                <c:pt idx="99649">
                  <c:v>1120602632</c:v>
                </c:pt>
                <c:pt idx="99650">
                  <c:v>1120613878</c:v>
                </c:pt>
                <c:pt idx="99651">
                  <c:v>1120625123</c:v>
                </c:pt>
                <c:pt idx="99652">
                  <c:v>1120636369</c:v>
                </c:pt>
                <c:pt idx="99653">
                  <c:v>1120647614</c:v>
                </c:pt>
                <c:pt idx="99654">
                  <c:v>1120658859</c:v>
                </c:pt>
                <c:pt idx="99655">
                  <c:v>1120670105</c:v>
                </c:pt>
                <c:pt idx="99656">
                  <c:v>1120681350</c:v>
                </c:pt>
                <c:pt idx="99657">
                  <c:v>1120692596</c:v>
                </c:pt>
                <c:pt idx="99658">
                  <c:v>1120703841</c:v>
                </c:pt>
                <c:pt idx="99659">
                  <c:v>1120715087</c:v>
                </c:pt>
                <c:pt idx="99660">
                  <c:v>1120726332</c:v>
                </c:pt>
                <c:pt idx="99661">
                  <c:v>1120737578</c:v>
                </c:pt>
                <c:pt idx="99662">
                  <c:v>1120748823</c:v>
                </c:pt>
                <c:pt idx="99663">
                  <c:v>1120760069</c:v>
                </c:pt>
                <c:pt idx="99664">
                  <c:v>1120771314</c:v>
                </c:pt>
                <c:pt idx="99665">
                  <c:v>1120782560</c:v>
                </c:pt>
                <c:pt idx="99666">
                  <c:v>1120793805</c:v>
                </c:pt>
                <c:pt idx="99667">
                  <c:v>1120805051</c:v>
                </c:pt>
                <c:pt idx="99668">
                  <c:v>1120816296</c:v>
                </c:pt>
                <c:pt idx="99669">
                  <c:v>1120827542</c:v>
                </c:pt>
                <c:pt idx="99670">
                  <c:v>1120838787</c:v>
                </c:pt>
                <c:pt idx="99671">
                  <c:v>1120850033</c:v>
                </c:pt>
                <c:pt idx="99672">
                  <c:v>1120861278</c:v>
                </c:pt>
                <c:pt idx="99673">
                  <c:v>1120872524</c:v>
                </c:pt>
                <c:pt idx="99674">
                  <c:v>1120883769</c:v>
                </c:pt>
                <c:pt idx="99675">
                  <c:v>1120895015</c:v>
                </c:pt>
                <c:pt idx="99676">
                  <c:v>1120906260</c:v>
                </c:pt>
                <c:pt idx="99677">
                  <c:v>1120917506</c:v>
                </c:pt>
                <c:pt idx="99678">
                  <c:v>1120928751</c:v>
                </c:pt>
                <c:pt idx="99679">
                  <c:v>1120939997</c:v>
                </c:pt>
                <c:pt idx="99680">
                  <c:v>1120951242</c:v>
                </c:pt>
                <c:pt idx="99681">
                  <c:v>1120962488</c:v>
                </c:pt>
                <c:pt idx="99682">
                  <c:v>1120973733</c:v>
                </c:pt>
                <c:pt idx="99683">
                  <c:v>1120984979</c:v>
                </c:pt>
                <c:pt idx="99684">
                  <c:v>1120996224</c:v>
                </c:pt>
                <c:pt idx="99685">
                  <c:v>1121007470</c:v>
                </c:pt>
                <c:pt idx="99686">
                  <c:v>1121018715</c:v>
                </c:pt>
                <c:pt idx="99687">
                  <c:v>1121029961</c:v>
                </c:pt>
                <c:pt idx="99688">
                  <c:v>1121041206</c:v>
                </c:pt>
                <c:pt idx="99689">
                  <c:v>1121052452</c:v>
                </c:pt>
                <c:pt idx="99690">
                  <c:v>1121063697</c:v>
                </c:pt>
                <c:pt idx="99691">
                  <c:v>1121074943</c:v>
                </c:pt>
                <c:pt idx="99692">
                  <c:v>1121086188</c:v>
                </c:pt>
                <c:pt idx="99693">
                  <c:v>1121097434</c:v>
                </c:pt>
                <c:pt idx="99694">
                  <c:v>1121108679</c:v>
                </c:pt>
                <c:pt idx="99695">
                  <c:v>1121119925</c:v>
                </c:pt>
                <c:pt idx="99696">
                  <c:v>1121131170</c:v>
                </c:pt>
                <c:pt idx="99697">
                  <c:v>1121142416</c:v>
                </c:pt>
                <c:pt idx="99698">
                  <c:v>1121153661</c:v>
                </c:pt>
                <c:pt idx="99699">
                  <c:v>1121164907</c:v>
                </c:pt>
                <c:pt idx="99700">
                  <c:v>1121176152</c:v>
                </c:pt>
                <c:pt idx="99701">
                  <c:v>1121187398</c:v>
                </c:pt>
                <c:pt idx="99702">
                  <c:v>1121198643</c:v>
                </c:pt>
                <c:pt idx="99703">
                  <c:v>1121209889</c:v>
                </c:pt>
                <c:pt idx="99704">
                  <c:v>1121221134</c:v>
                </c:pt>
                <c:pt idx="99705">
                  <c:v>1121232380</c:v>
                </c:pt>
                <c:pt idx="99706">
                  <c:v>1121243625</c:v>
                </c:pt>
                <c:pt idx="99707">
                  <c:v>1121254871</c:v>
                </c:pt>
                <c:pt idx="99708">
                  <c:v>1121266116</c:v>
                </c:pt>
                <c:pt idx="99709">
                  <c:v>1121277362</c:v>
                </c:pt>
                <c:pt idx="99710">
                  <c:v>1121288607</c:v>
                </c:pt>
                <c:pt idx="99711">
                  <c:v>1121299853</c:v>
                </c:pt>
                <c:pt idx="99712">
                  <c:v>1121311098</c:v>
                </c:pt>
                <c:pt idx="99713">
                  <c:v>1121322344</c:v>
                </c:pt>
                <c:pt idx="99714">
                  <c:v>1121333589</c:v>
                </c:pt>
                <c:pt idx="99715">
                  <c:v>1121344835</c:v>
                </c:pt>
                <c:pt idx="99716">
                  <c:v>1121356080</c:v>
                </c:pt>
                <c:pt idx="99717">
                  <c:v>1121367326</c:v>
                </c:pt>
                <c:pt idx="99718">
                  <c:v>1121378571</c:v>
                </c:pt>
                <c:pt idx="99719">
                  <c:v>1121389817</c:v>
                </c:pt>
                <c:pt idx="99720">
                  <c:v>1121401062</c:v>
                </c:pt>
                <c:pt idx="99721">
                  <c:v>1121412308</c:v>
                </c:pt>
                <c:pt idx="99722">
                  <c:v>1121423553</c:v>
                </c:pt>
                <c:pt idx="99723">
                  <c:v>1121434799</c:v>
                </c:pt>
                <c:pt idx="99724">
                  <c:v>1121446044</c:v>
                </c:pt>
                <c:pt idx="99725">
                  <c:v>1121457290</c:v>
                </c:pt>
                <c:pt idx="99726">
                  <c:v>1121468535</c:v>
                </c:pt>
                <c:pt idx="99727">
                  <c:v>1121479781</c:v>
                </c:pt>
                <c:pt idx="99728">
                  <c:v>1121491026</c:v>
                </c:pt>
                <c:pt idx="99729">
                  <c:v>1121502272</c:v>
                </c:pt>
                <c:pt idx="99730">
                  <c:v>1121513517</c:v>
                </c:pt>
                <c:pt idx="99731">
                  <c:v>1121524763</c:v>
                </c:pt>
                <c:pt idx="99732">
                  <c:v>1121536008</c:v>
                </c:pt>
                <c:pt idx="99733">
                  <c:v>1121547254</c:v>
                </c:pt>
                <c:pt idx="99734">
                  <c:v>1121558499</c:v>
                </c:pt>
                <c:pt idx="99735">
                  <c:v>1121569745</c:v>
                </c:pt>
                <c:pt idx="99736">
                  <c:v>1121580990</c:v>
                </c:pt>
                <c:pt idx="99737">
                  <c:v>1121592236</c:v>
                </c:pt>
                <c:pt idx="99738">
                  <c:v>1121603481</c:v>
                </c:pt>
                <c:pt idx="99739">
                  <c:v>1121614727</c:v>
                </c:pt>
                <c:pt idx="99740">
                  <c:v>1121625972</c:v>
                </c:pt>
                <c:pt idx="99741">
                  <c:v>1121637218</c:v>
                </c:pt>
                <c:pt idx="99742">
                  <c:v>1121648463</c:v>
                </c:pt>
                <c:pt idx="99743">
                  <c:v>1121659709</c:v>
                </c:pt>
                <c:pt idx="99744">
                  <c:v>1121670954</c:v>
                </c:pt>
                <c:pt idx="99745">
                  <c:v>1121682200</c:v>
                </c:pt>
                <c:pt idx="99746">
                  <c:v>1121693445</c:v>
                </c:pt>
                <c:pt idx="99747">
                  <c:v>1121704691</c:v>
                </c:pt>
                <c:pt idx="99748">
                  <c:v>1121715936</c:v>
                </c:pt>
                <c:pt idx="99749">
                  <c:v>1121727182</c:v>
                </c:pt>
                <c:pt idx="99750">
                  <c:v>1121738427</c:v>
                </c:pt>
                <c:pt idx="99751">
                  <c:v>1121749673</c:v>
                </c:pt>
                <c:pt idx="99752">
                  <c:v>1121760918</c:v>
                </c:pt>
                <c:pt idx="99753">
                  <c:v>1121772164</c:v>
                </c:pt>
                <c:pt idx="99754">
                  <c:v>1121783409</c:v>
                </c:pt>
                <c:pt idx="99755">
                  <c:v>1121794655</c:v>
                </c:pt>
                <c:pt idx="99756">
                  <c:v>1121805900</c:v>
                </c:pt>
                <c:pt idx="99757">
                  <c:v>1121817146</c:v>
                </c:pt>
                <c:pt idx="99758">
                  <c:v>1121828391</c:v>
                </c:pt>
                <c:pt idx="99759">
                  <c:v>1121839637</c:v>
                </c:pt>
                <c:pt idx="99760">
                  <c:v>1121850882</c:v>
                </c:pt>
                <c:pt idx="99761">
                  <c:v>1121862128</c:v>
                </c:pt>
                <c:pt idx="99762">
                  <c:v>1121873373</c:v>
                </c:pt>
                <c:pt idx="99763">
                  <c:v>1121884619</c:v>
                </c:pt>
                <c:pt idx="99764">
                  <c:v>1121895864</c:v>
                </c:pt>
                <c:pt idx="99765">
                  <c:v>1121907110</c:v>
                </c:pt>
                <c:pt idx="99766">
                  <c:v>1121918355</c:v>
                </c:pt>
                <c:pt idx="99767">
                  <c:v>1121929601</c:v>
                </c:pt>
                <c:pt idx="99768">
                  <c:v>1121940846</c:v>
                </c:pt>
                <c:pt idx="99769">
                  <c:v>1121952092</c:v>
                </c:pt>
                <c:pt idx="99770">
                  <c:v>1121963337</c:v>
                </c:pt>
                <c:pt idx="99771">
                  <c:v>1121974583</c:v>
                </c:pt>
                <c:pt idx="99772">
                  <c:v>1121985828</c:v>
                </c:pt>
                <c:pt idx="99773">
                  <c:v>1121997074</c:v>
                </c:pt>
                <c:pt idx="99774">
                  <c:v>1122008319</c:v>
                </c:pt>
                <c:pt idx="99775">
                  <c:v>1122019565</c:v>
                </c:pt>
                <c:pt idx="99776">
                  <c:v>1122030810</c:v>
                </c:pt>
                <c:pt idx="99777">
                  <c:v>1122042056</c:v>
                </c:pt>
                <c:pt idx="99778">
                  <c:v>1122053301</c:v>
                </c:pt>
                <c:pt idx="99779">
                  <c:v>1122064547</c:v>
                </c:pt>
                <c:pt idx="99780">
                  <c:v>1122075792</c:v>
                </c:pt>
                <c:pt idx="99781">
                  <c:v>1122087038</c:v>
                </c:pt>
                <c:pt idx="99782">
                  <c:v>1122098283</c:v>
                </c:pt>
                <c:pt idx="99783">
                  <c:v>1122109529</c:v>
                </c:pt>
                <c:pt idx="99784">
                  <c:v>1122120774</c:v>
                </c:pt>
                <c:pt idx="99785">
                  <c:v>1122132020</c:v>
                </c:pt>
                <c:pt idx="99786">
                  <c:v>1122143265</c:v>
                </c:pt>
                <c:pt idx="99787">
                  <c:v>1122154511</c:v>
                </c:pt>
                <c:pt idx="99788">
                  <c:v>1122165756</c:v>
                </c:pt>
                <c:pt idx="99789">
                  <c:v>1122177002</c:v>
                </c:pt>
                <c:pt idx="99790">
                  <c:v>1122188247</c:v>
                </c:pt>
                <c:pt idx="99791">
                  <c:v>1122199493</c:v>
                </c:pt>
                <c:pt idx="99792">
                  <c:v>1122210738</c:v>
                </c:pt>
                <c:pt idx="99793">
                  <c:v>1122221984</c:v>
                </c:pt>
                <c:pt idx="99794">
                  <c:v>1122233229</c:v>
                </c:pt>
                <c:pt idx="99795">
                  <c:v>1122244475</c:v>
                </c:pt>
                <c:pt idx="99796">
                  <c:v>1122255720</c:v>
                </c:pt>
                <c:pt idx="99797">
                  <c:v>1122266966</c:v>
                </c:pt>
                <c:pt idx="99798">
                  <c:v>1122278211</c:v>
                </c:pt>
                <c:pt idx="99799">
                  <c:v>1122289457</c:v>
                </c:pt>
                <c:pt idx="99800">
                  <c:v>1122300702</c:v>
                </c:pt>
                <c:pt idx="99801">
                  <c:v>1122311948</c:v>
                </c:pt>
                <c:pt idx="99802">
                  <c:v>1122323193</c:v>
                </c:pt>
                <c:pt idx="99803">
                  <c:v>1122334439</c:v>
                </c:pt>
                <c:pt idx="99804">
                  <c:v>1122345684</c:v>
                </c:pt>
                <c:pt idx="99805">
                  <c:v>1122356930</c:v>
                </c:pt>
                <c:pt idx="99806">
                  <c:v>1122368175</c:v>
                </c:pt>
                <c:pt idx="99807">
                  <c:v>1122379421</c:v>
                </c:pt>
                <c:pt idx="99808">
                  <c:v>1122390666</c:v>
                </c:pt>
                <c:pt idx="99809">
                  <c:v>1122401912</c:v>
                </c:pt>
                <c:pt idx="99810">
                  <c:v>1122413157</c:v>
                </c:pt>
                <c:pt idx="99811">
                  <c:v>1122424403</c:v>
                </c:pt>
                <c:pt idx="99812">
                  <c:v>1122435648</c:v>
                </c:pt>
                <c:pt idx="99813">
                  <c:v>1122446894</c:v>
                </c:pt>
                <c:pt idx="99814">
                  <c:v>1122458139</c:v>
                </c:pt>
                <c:pt idx="99815">
                  <c:v>1122469385</c:v>
                </c:pt>
                <c:pt idx="99816">
                  <c:v>1122480630</c:v>
                </c:pt>
                <c:pt idx="99817">
                  <c:v>1122491876</c:v>
                </c:pt>
                <c:pt idx="99818">
                  <c:v>1122503121</c:v>
                </c:pt>
                <c:pt idx="99819">
                  <c:v>1122514367</c:v>
                </c:pt>
                <c:pt idx="99820">
                  <c:v>1122525612</c:v>
                </c:pt>
                <c:pt idx="99821">
                  <c:v>1122536858</c:v>
                </c:pt>
                <c:pt idx="99822">
                  <c:v>1122548103</c:v>
                </c:pt>
                <c:pt idx="99823">
                  <c:v>1122559349</c:v>
                </c:pt>
                <c:pt idx="99824">
                  <c:v>1122570594</c:v>
                </c:pt>
                <c:pt idx="99825">
                  <c:v>1122581840</c:v>
                </c:pt>
                <c:pt idx="99826">
                  <c:v>1122593085</c:v>
                </c:pt>
                <c:pt idx="99827">
                  <c:v>1122604331</c:v>
                </c:pt>
                <c:pt idx="99828">
                  <c:v>1122615576</c:v>
                </c:pt>
                <c:pt idx="99829">
                  <c:v>1122626822</c:v>
                </c:pt>
                <c:pt idx="99830">
                  <c:v>1122638067</c:v>
                </c:pt>
                <c:pt idx="99831">
                  <c:v>1122649313</c:v>
                </c:pt>
                <c:pt idx="99832">
                  <c:v>1122660558</c:v>
                </c:pt>
                <c:pt idx="99833">
                  <c:v>1122671804</c:v>
                </c:pt>
                <c:pt idx="99834">
                  <c:v>1122683049</c:v>
                </c:pt>
                <c:pt idx="99835">
                  <c:v>1122694295</c:v>
                </c:pt>
                <c:pt idx="99836">
                  <c:v>1122705540</c:v>
                </c:pt>
                <c:pt idx="99837">
                  <c:v>1122716786</c:v>
                </c:pt>
                <c:pt idx="99838">
                  <c:v>1122728031</c:v>
                </c:pt>
                <c:pt idx="99839">
                  <c:v>1122739277</c:v>
                </c:pt>
                <c:pt idx="99840">
                  <c:v>1122750522</c:v>
                </c:pt>
                <c:pt idx="99841">
                  <c:v>1122761768</c:v>
                </c:pt>
                <c:pt idx="99842">
                  <c:v>1122773013</c:v>
                </c:pt>
                <c:pt idx="99843">
                  <c:v>1122784259</c:v>
                </c:pt>
                <c:pt idx="99844">
                  <c:v>1122795504</c:v>
                </c:pt>
                <c:pt idx="99845">
                  <c:v>1122806750</c:v>
                </c:pt>
                <c:pt idx="99846">
                  <c:v>1122817995</c:v>
                </c:pt>
                <c:pt idx="99847">
                  <c:v>1122829241</c:v>
                </c:pt>
                <c:pt idx="99848">
                  <c:v>1122840486</c:v>
                </c:pt>
                <c:pt idx="99849">
                  <c:v>1122851732</c:v>
                </c:pt>
                <c:pt idx="99850">
                  <c:v>1122862977</c:v>
                </c:pt>
                <c:pt idx="99851">
                  <c:v>1122874223</c:v>
                </c:pt>
                <c:pt idx="99852">
                  <c:v>1122885468</c:v>
                </c:pt>
                <c:pt idx="99853">
                  <c:v>1122896714</c:v>
                </c:pt>
                <c:pt idx="99854">
                  <c:v>1122907959</c:v>
                </c:pt>
                <c:pt idx="99855">
                  <c:v>1122919205</c:v>
                </c:pt>
                <c:pt idx="99856">
                  <c:v>1122930450</c:v>
                </c:pt>
                <c:pt idx="99857">
                  <c:v>1122941696</c:v>
                </c:pt>
                <c:pt idx="99858">
                  <c:v>1122952941</c:v>
                </c:pt>
                <c:pt idx="99859">
                  <c:v>1122964187</c:v>
                </c:pt>
                <c:pt idx="99860">
                  <c:v>1122975432</c:v>
                </c:pt>
                <c:pt idx="99861">
                  <c:v>1122986678</c:v>
                </c:pt>
                <c:pt idx="99862">
                  <c:v>1122997923</c:v>
                </c:pt>
                <c:pt idx="99863">
                  <c:v>1123009169</c:v>
                </c:pt>
                <c:pt idx="99864">
                  <c:v>1123020414</c:v>
                </c:pt>
                <c:pt idx="99865">
                  <c:v>1123031660</c:v>
                </c:pt>
                <c:pt idx="99866">
                  <c:v>1123042905</c:v>
                </c:pt>
                <c:pt idx="99867">
                  <c:v>1123054151</c:v>
                </c:pt>
                <c:pt idx="99868">
                  <c:v>1123065396</c:v>
                </c:pt>
                <c:pt idx="99869">
                  <c:v>1123076642</c:v>
                </c:pt>
                <c:pt idx="99870">
                  <c:v>1123087887</c:v>
                </c:pt>
                <c:pt idx="99871">
                  <c:v>1123099133</c:v>
                </c:pt>
                <c:pt idx="99872">
                  <c:v>1123110378</c:v>
                </c:pt>
                <c:pt idx="99873">
                  <c:v>1123121624</c:v>
                </c:pt>
                <c:pt idx="99874">
                  <c:v>1123132869</c:v>
                </c:pt>
                <c:pt idx="99875">
                  <c:v>1123144115</c:v>
                </c:pt>
                <c:pt idx="99876">
                  <c:v>1123155360</c:v>
                </c:pt>
                <c:pt idx="99877">
                  <c:v>1123166606</c:v>
                </c:pt>
                <c:pt idx="99878">
                  <c:v>1123177851</c:v>
                </c:pt>
                <c:pt idx="99879">
                  <c:v>1123189097</c:v>
                </c:pt>
                <c:pt idx="99880">
                  <c:v>1123200342</c:v>
                </c:pt>
                <c:pt idx="99881">
                  <c:v>1123211588</c:v>
                </c:pt>
                <c:pt idx="99882">
                  <c:v>1123222833</c:v>
                </c:pt>
                <c:pt idx="99883">
                  <c:v>1123234079</c:v>
                </c:pt>
                <c:pt idx="99884">
                  <c:v>1123245324</c:v>
                </c:pt>
                <c:pt idx="99885">
                  <c:v>1123256570</c:v>
                </c:pt>
                <c:pt idx="99886">
                  <c:v>1123267815</c:v>
                </c:pt>
                <c:pt idx="99887">
                  <c:v>1123279061</c:v>
                </c:pt>
                <c:pt idx="99888">
                  <c:v>1123290306</c:v>
                </c:pt>
                <c:pt idx="99889">
                  <c:v>1123301552</c:v>
                </c:pt>
                <c:pt idx="99890">
                  <c:v>1123312797</c:v>
                </c:pt>
                <c:pt idx="99891">
                  <c:v>1123324043</c:v>
                </c:pt>
                <c:pt idx="99892">
                  <c:v>1123335288</c:v>
                </c:pt>
                <c:pt idx="99893">
                  <c:v>1123346534</c:v>
                </c:pt>
                <c:pt idx="99894">
                  <c:v>1123357779</c:v>
                </c:pt>
                <c:pt idx="99895">
                  <c:v>1123369025</c:v>
                </c:pt>
                <c:pt idx="99896">
                  <c:v>1123380270</c:v>
                </c:pt>
                <c:pt idx="99897">
                  <c:v>1123391516</c:v>
                </c:pt>
                <c:pt idx="99898">
                  <c:v>1123402761</c:v>
                </c:pt>
                <c:pt idx="99899">
                  <c:v>1123414007</c:v>
                </c:pt>
                <c:pt idx="99900">
                  <c:v>1123425252</c:v>
                </c:pt>
                <c:pt idx="99901">
                  <c:v>1123436498</c:v>
                </c:pt>
                <c:pt idx="99902">
                  <c:v>1123447743</c:v>
                </c:pt>
                <c:pt idx="99903">
                  <c:v>1123458989</c:v>
                </c:pt>
                <c:pt idx="99904">
                  <c:v>1123470234</c:v>
                </c:pt>
                <c:pt idx="99905">
                  <c:v>1123481479</c:v>
                </c:pt>
                <c:pt idx="99906">
                  <c:v>1123492725</c:v>
                </c:pt>
                <c:pt idx="99907">
                  <c:v>1123503970</c:v>
                </c:pt>
                <c:pt idx="99908">
                  <c:v>1123515216</c:v>
                </c:pt>
                <c:pt idx="99909">
                  <c:v>1123526461</c:v>
                </c:pt>
                <c:pt idx="99910">
                  <c:v>1123537707</c:v>
                </c:pt>
                <c:pt idx="99911">
                  <c:v>1123548952</c:v>
                </c:pt>
                <c:pt idx="99912">
                  <c:v>1123560198</c:v>
                </c:pt>
                <c:pt idx="99913">
                  <c:v>1123571443</c:v>
                </c:pt>
                <c:pt idx="99914">
                  <c:v>1123582689</c:v>
                </c:pt>
                <c:pt idx="99915">
                  <c:v>1123593934</c:v>
                </c:pt>
                <c:pt idx="99916">
                  <c:v>1123605180</c:v>
                </c:pt>
                <c:pt idx="99917">
                  <c:v>1123616425</c:v>
                </c:pt>
                <c:pt idx="99918">
                  <c:v>1123627671</c:v>
                </c:pt>
                <c:pt idx="99919">
                  <c:v>1123638916</c:v>
                </c:pt>
                <c:pt idx="99920">
                  <c:v>1123650162</c:v>
                </c:pt>
                <c:pt idx="99921">
                  <c:v>1123661407</c:v>
                </c:pt>
                <c:pt idx="99922">
                  <c:v>1123672653</c:v>
                </c:pt>
                <c:pt idx="99923">
                  <c:v>1123683898</c:v>
                </c:pt>
                <c:pt idx="99924">
                  <c:v>1123695144</c:v>
                </c:pt>
                <c:pt idx="99925">
                  <c:v>1123706389</c:v>
                </c:pt>
                <c:pt idx="99926">
                  <c:v>1123717635</c:v>
                </c:pt>
                <c:pt idx="99927">
                  <c:v>1123728880</c:v>
                </c:pt>
                <c:pt idx="99928">
                  <c:v>1123740126</c:v>
                </c:pt>
                <c:pt idx="99929">
                  <c:v>1123751371</c:v>
                </c:pt>
                <c:pt idx="99930">
                  <c:v>1123762617</c:v>
                </c:pt>
                <c:pt idx="99931">
                  <c:v>1123773862</c:v>
                </c:pt>
                <c:pt idx="99932">
                  <c:v>1123785108</c:v>
                </c:pt>
                <c:pt idx="99933">
                  <c:v>1123796353</c:v>
                </c:pt>
                <c:pt idx="99934">
                  <c:v>1123807599</c:v>
                </c:pt>
                <c:pt idx="99935">
                  <c:v>1123818844</c:v>
                </c:pt>
                <c:pt idx="99936">
                  <c:v>1123830090</c:v>
                </c:pt>
                <c:pt idx="99937">
                  <c:v>1123841335</c:v>
                </c:pt>
                <c:pt idx="99938">
                  <c:v>1123852581</c:v>
                </c:pt>
                <c:pt idx="99939">
                  <c:v>1123863826</c:v>
                </c:pt>
                <c:pt idx="99940">
                  <c:v>1123875072</c:v>
                </c:pt>
                <c:pt idx="99941">
                  <c:v>1123886317</c:v>
                </c:pt>
                <c:pt idx="99942">
                  <c:v>1123897563</c:v>
                </c:pt>
                <c:pt idx="99943">
                  <c:v>1123908808</c:v>
                </c:pt>
                <c:pt idx="99944">
                  <c:v>1123920054</c:v>
                </c:pt>
                <c:pt idx="99945">
                  <c:v>1123931299</c:v>
                </c:pt>
                <c:pt idx="99946">
                  <c:v>1123942545</c:v>
                </c:pt>
                <c:pt idx="99947">
                  <c:v>1123953790</c:v>
                </c:pt>
                <c:pt idx="99948">
                  <c:v>1123965036</c:v>
                </c:pt>
                <c:pt idx="99949">
                  <c:v>1123976281</c:v>
                </c:pt>
                <c:pt idx="99950">
                  <c:v>1123987527</c:v>
                </c:pt>
                <c:pt idx="99951">
                  <c:v>1123998772</c:v>
                </c:pt>
                <c:pt idx="99952">
                  <c:v>1124010018</c:v>
                </c:pt>
                <c:pt idx="99953">
                  <c:v>1124021263</c:v>
                </c:pt>
                <c:pt idx="99954">
                  <c:v>1124032509</c:v>
                </c:pt>
                <c:pt idx="99955">
                  <c:v>1124043754</c:v>
                </c:pt>
                <c:pt idx="99956">
                  <c:v>1124055000</c:v>
                </c:pt>
                <c:pt idx="99957">
                  <c:v>1124066245</c:v>
                </c:pt>
                <c:pt idx="99958">
                  <c:v>1124077491</c:v>
                </c:pt>
                <c:pt idx="99959">
                  <c:v>1124088736</c:v>
                </c:pt>
                <c:pt idx="99960">
                  <c:v>1124099982</c:v>
                </c:pt>
                <c:pt idx="99961">
                  <c:v>1124111227</c:v>
                </c:pt>
                <c:pt idx="99962">
                  <c:v>1124122473</c:v>
                </c:pt>
                <c:pt idx="99963">
                  <c:v>1124133718</c:v>
                </c:pt>
                <c:pt idx="99964">
                  <c:v>1124144964</c:v>
                </c:pt>
                <c:pt idx="99965">
                  <c:v>1124156209</c:v>
                </c:pt>
                <c:pt idx="99966">
                  <c:v>1124167455</c:v>
                </c:pt>
                <c:pt idx="99967">
                  <c:v>1124178700</c:v>
                </c:pt>
                <c:pt idx="99968">
                  <c:v>1124189946</c:v>
                </c:pt>
                <c:pt idx="99969">
                  <c:v>1124201191</c:v>
                </c:pt>
                <c:pt idx="99970">
                  <c:v>1124212437</c:v>
                </c:pt>
                <c:pt idx="99971">
                  <c:v>1124223682</c:v>
                </c:pt>
                <c:pt idx="99972">
                  <c:v>1124234928</c:v>
                </c:pt>
                <c:pt idx="99973">
                  <c:v>1124246173</c:v>
                </c:pt>
                <c:pt idx="99974">
                  <c:v>1124257419</c:v>
                </c:pt>
                <c:pt idx="99975">
                  <c:v>1124268664</c:v>
                </c:pt>
                <c:pt idx="99976">
                  <c:v>1124279910</c:v>
                </c:pt>
                <c:pt idx="99977">
                  <c:v>1124291155</c:v>
                </c:pt>
                <c:pt idx="99978">
                  <c:v>1124302401</c:v>
                </c:pt>
                <c:pt idx="99979">
                  <c:v>1124313646</c:v>
                </c:pt>
                <c:pt idx="99980">
                  <c:v>1124324892</c:v>
                </c:pt>
                <c:pt idx="99981">
                  <c:v>1124336137</c:v>
                </c:pt>
                <c:pt idx="99982">
                  <c:v>1124347383</c:v>
                </c:pt>
                <c:pt idx="99983">
                  <c:v>1124358628</c:v>
                </c:pt>
                <c:pt idx="99984">
                  <c:v>1124369874</c:v>
                </c:pt>
                <c:pt idx="99985">
                  <c:v>1124381119</c:v>
                </c:pt>
                <c:pt idx="99986">
                  <c:v>1124392365</c:v>
                </c:pt>
                <c:pt idx="99987">
                  <c:v>1124403610</c:v>
                </c:pt>
                <c:pt idx="99988">
                  <c:v>1124414856</c:v>
                </c:pt>
                <c:pt idx="99989">
                  <c:v>1124426101</c:v>
                </c:pt>
                <c:pt idx="99990">
                  <c:v>1124437347</c:v>
                </c:pt>
                <c:pt idx="99991">
                  <c:v>1124448592</c:v>
                </c:pt>
                <c:pt idx="99992">
                  <c:v>1124459838</c:v>
                </c:pt>
                <c:pt idx="99993">
                  <c:v>1124471083</c:v>
                </c:pt>
                <c:pt idx="99994">
                  <c:v>1124482329</c:v>
                </c:pt>
                <c:pt idx="99995">
                  <c:v>1124493574</c:v>
                </c:pt>
                <c:pt idx="99996">
                  <c:v>1124504820</c:v>
                </c:pt>
                <c:pt idx="99997">
                  <c:v>1124516065</c:v>
                </c:pt>
                <c:pt idx="99998">
                  <c:v>1124527311</c:v>
                </c:pt>
                <c:pt idx="99999">
                  <c:v>1124538556</c:v>
                </c:pt>
                <c:pt idx="100000">
                  <c:v>1124549802</c:v>
                </c:pt>
                <c:pt idx="100001">
                  <c:v>1124561047</c:v>
                </c:pt>
                <c:pt idx="100002">
                  <c:v>1124572293</c:v>
                </c:pt>
                <c:pt idx="100003">
                  <c:v>1124583538</c:v>
                </c:pt>
                <c:pt idx="100004">
                  <c:v>1124594784</c:v>
                </c:pt>
                <c:pt idx="100005">
                  <c:v>1124606029</c:v>
                </c:pt>
                <c:pt idx="100006">
                  <c:v>1124617275</c:v>
                </c:pt>
                <c:pt idx="100007">
                  <c:v>1124628520</c:v>
                </c:pt>
                <c:pt idx="100008">
                  <c:v>1124639766</c:v>
                </c:pt>
                <c:pt idx="100009">
                  <c:v>1124651011</c:v>
                </c:pt>
                <c:pt idx="100010">
                  <c:v>1124662257</c:v>
                </c:pt>
                <c:pt idx="100011">
                  <c:v>1124673502</c:v>
                </c:pt>
                <c:pt idx="100012">
                  <c:v>1124684748</c:v>
                </c:pt>
                <c:pt idx="100013">
                  <c:v>1124695993</c:v>
                </c:pt>
                <c:pt idx="100014">
                  <c:v>1124707239</c:v>
                </c:pt>
                <c:pt idx="100015">
                  <c:v>1124718484</c:v>
                </c:pt>
                <c:pt idx="100016">
                  <c:v>1124729730</c:v>
                </c:pt>
                <c:pt idx="100017">
                  <c:v>1124740975</c:v>
                </c:pt>
                <c:pt idx="100018">
                  <c:v>1124752221</c:v>
                </c:pt>
                <c:pt idx="100019">
                  <c:v>1124763466</c:v>
                </c:pt>
                <c:pt idx="100020">
                  <c:v>1124774712</c:v>
                </c:pt>
                <c:pt idx="100021">
                  <c:v>1124785957</c:v>
                </c:pt>
                <c:pt idx="100022">
                  <c:v>1124797203</c:v>
                </c:pt>
                <c:pt idx="100023">
                  <c:v>1124808448</c:v>
                </c:pt>
                <c:pt idx="100024">
                  <c:v>1124819694</c:v>
                </c:pt>
                <c:pt idx="100025">
                  <c:v>1124830939</c:v>
                </c:pt>
                <c:pt idx="100026">
                  <c:v>1124842185</c:v>
                </c:pt>
                <c:pt idx="100027">
                  <c:v>1124853430</c:v>
                </c:pt>
                <c:pt idx="100028">
                  <c:v>1124864676</c:v>
                </c:pt>
                <c:pt idx="100029">
                  <c:v>1124875921</c:v>
                </c:pt>
                <c:pt idx="100030">
                  <c:v>1124887167</c:v>
                </c:pt>
                <c:pt idx="100031">
                  <c:v>1124898412</c:v>
                </c:pt>
                <c:pt idx="100032">
                  <c:v>1124909658</c:v>
                </c:pt>
                <c:pt idx="100033">
                  <c:v>1124920903</c:v>
                </c:pt>
                <c:pt idx="100034">
                  <c:v>1124932149</c:v>
                </c:pt>
                <c:pt idx="100035">
                  <c:v>1124943394</c:v>
                </c:pt>
                <c:pt idx="100036">
                  <c:v>1124954640</c:v>
                </c:pt>
                <c:pt idx="100037">
                  <c:v>1124965885</c:v>
                </c:pt>
                <c:pt idx="100038">
                  <c:v>1124977131</c:v>
                </c:pt>
                <c:pt idx="100039">
                  <c:v>1124988376</c:v>
                </c:pt>
                <c:pt idx="100040">
                  <c:v>1124999622</c:v>
                </c:pt>
                <c:pt idx="100041">
                  <c:v>1125010867</c:v>
                </c:pt>
                <c:pt idx="100042">
                  <c:v>1125022113</c:v>
                </c:pt>
                <c:pt idx="100043">
                  <c:v>1125033358</c:v>
                </c:pt>
                <c:pt idx="100044">
                  <c:v>1125044604</c:v>
                </c:pt>
                <c:pt idx="100045">
                  <c:v>1125055849</c:v>
                </c:pt>
                <c:pt idx="100046">
                  <c:v>1125067095</c:v>
                </c:pt>
                <c:pt idx="100047">
                  <c:v>1125078340</c:v>
                </c:pt>
                <c:pt idx="100048">
                  <c:v>1125089586</c:v>
                </c:pt>
                <c:pt idx="100049">
                  <c:v>1125100831</c:v>
                </c:pt>
                <c:pt idx="100050">
                  <c:v>1125112077</c:v>
                </c:pt>
                <c:pt idx="100051">
                  <c:v>1125123322</c:v>
                </c:pt>
                <c:pt idx="100052">
                  <c:v>1125134568</c:v>
                </c:pt>
                <c:pt idx="100053">
                  <c:v>1125145813</c:v>
                </c:pt>
                <c:pt idx="100054">
                  <c:v>1125157059</c:v>
                </c:pt>
                <c:pt idx="100055">
                  <c:v>1125168304</c:v>
                </c:pt>
                <c:pt idx="100056">
                  <c:v>1125179550</c:v>
                </c:pt>
                <c:pt idx="100057">
                  <c:v>1125190795</c:v>
                </c:pt>
                <c:pt idx="100058">
                  <c:v>1125202041</c:v>
                </c:pt>
                <c:pt idx="100059">
                  <c:v>1125213286</c:v>
                </c:pt>
                <c:pt idx="100060">
                  <c:v>1125224532</c:v>
                </c:pt>
                <c:pt idx="100061">
                  <c:v>1125235777</c:v>
                </c:pt>
                <c:pt idx="100062">
                  <c:v>1125247023</c:v>
                </c:pt>
                <c:pt idx="100063">
                  <c:v>1125258268</c:v>
                </c:pt>
                <c:pt idx="100064">
                  <c:v>1125269514</c:v>
                </c:pt>
                <c:pt idx="100065">
                  <c:v>1125280759</c:v>
                </c:pt>
                <c:pt idx="100066">
                  <c:v>1125292005</c:v>
                </c:pt>
                <c:pt idx="100067">
                  <c:v>1125303250</c:v>
                </c:pt>
                <c:pt idx="100068">
                  <c:v>1125314496</c:v>
                </c:pt>
                <c:pt idx="100069">
                  <c:v>1125325741</c:v>
                </c:pt>
                <c:pt idx="100070">
                  <c:v>1125336987</c:v>
                </c:pt>
                <c:pt idx="100071">
                  <c:v>1125348232</c:v>
                </c:pt>
                <c:pt idx="100072">
                  <c:v>1125359478</c:v>
                </c:pt>
                <c:pt idx="100073">
                  <c:v>1125370723</c:v>
                </c:pt>
                <c:pt idx="100074">
                  <c:v>1125381969</c:v>
                </c:pt>
                <c:pt idx="100075">
                  <c:v>1125393214</c:v>
                </c:pt>
                <c:pt idx="100076">
                  <c:v>1125404460</c:v>
                </c:pt>
                <c:pt idx="100077">
                  <c:v>1125415705</c:v>
                </c:pt>
                <c:pt idx="100078">
                  <c:v>1125426951</c:v>
                </c:pt>
                <c:pt idx="100079">
                  <c:v>1125438196</c:v>
                </c:pt>
                <c:pt idx="100080">
                  <c:v>1125449442</c:v>
                </c:pt>
                <c:pt idx="100081">
                  <c:v>1125460687</c:v>
                </c:pt>
                <c:pt idx="100082">
                  <c:v>1125471933</c:v>
                </c:pt>
                <c:pt idx="100083">
                  <c:v>1125483178</c:v>
                </c:pt>
                <c:pt idx="100084">
                  <c:v>1125494424</c:v>
                </c:pt>
                <c:pt idx="100085">
                  <c:v>1125505669</c:v>
                </c:pt>
                <c:pt idx="100086">
                  <c:v>1125516915</c:v>
                </c:pt>
                <c:pt idx="100087">
                  <c:v>1125528160</c:v>
                </c:pt>
                <c:pt idx="100088">
                  <c:v>1125539406</c:v>
                </c:pt>
                <c:pt idx="100089">
                  <c:v>1125550651</c:v>
                </c:pt>
                <c:pt idx="100090">
                  <c:v>1125561897</c:v>
                </c:pt>
                <c:pt idx="100091">
                  <c:v>1125573142</c:v>
                </c:pt>
                <c:pt idx="100092">
                  <c:v>1125584388</c:v>
                </c:pt>
                <c:pt idx="100093">
                  <c:v>1125595633</c:v>
                </c:pt>
                <c:pt idx="100094">
                  <c:v>1125606879</c:v>
                </c:pt>
                <c:pt idx="100095">
                  <c:v>1125618124</c:v>
                </c:pt>
                <c:pt idx="100096">
                  <c:v>1125629370</c:v>
                </c:pt>
                <c:pt idx="100097">
                  <c:v>1125640615</c:v>
                </c:pt>
                <c:pt idx="100098">
                  <c:v>1125651861</c:v>
                </c:pt>
                <c:pt idx="100099">
                  <c:v>1125663106</c:v>
                </c:pt>
                <c:pt idx="100100">
                  <c:v>1125674352</c:v>
                </c:pt>
                <c:pt idx="100101">
                  <c:v>1125685597</c:v>
                </c:pt>
                <c:pt idx="100102">
                  <c:v>1125696843</c:v>
                </c:pt>
                <c:pt idx="100103">
                  <c:v>1125708088</c:v>
                </c:pt>
                <c:pt idx="100104">
                  <c:v>1125719334</c:v>
                </c:pt>
                <c:pt idx="100105">
                  <c:v>1125730579</c:v>
                </c:pt>
                <c:pt idx="100106">
                  <c:v>1125741825</c:v>
                </c:pt>
                <c:pt idx="100107">
                  <c:v>1125753070</c:v>
                </c:pt>
                <c:pt idx="100108">
                  <c:v>1125764316</c:v>
                </c:pt>
                <c:pt idx="100109">
                  <c:v>1125775561</c:v>
                </c:pt>
                <c:pt idx="100110">
                  <c:v>1125786807</c:v>
                </c:pt>
                <c:pt idx="100111">
                  <c:v>1125798052</c:v>
                </c:pt>
                <c:pt idx="100112">
                  <c:v>1125809298</c:v>
                </c:pt>
                <c:pt idx="100113">
                  <c:v>1125820543</c:v>
                </c:pt>
                <c:pt idx="100114">
                  <c:v>1125831789</c:v>
                </c:pt>
                <c:pt idx="100115">
                  <c:v>1125843034</c:v>
                </c:pt>
                <c:pt idx="100116">
                  <c:v>1125854280</c:v>
                </c:pt>
                <c:pt idx="100117">
                  <c:v>1125865525</c:v>
                </c:pt>
                <c:pt idx="100118">
                  <c:v>1125876771</c:v>
                </c:pt>
                <c:pt idx="100119">
                  <c:v>1125888016</c:v>
                </c:pt>
                <c:pt idx="100120">
                  <c:v>1125899262</c:v>
                </c:pt>
                <c:pt idx="100121">
                  <c:v>1125910507</c:v>
                </c:pt>
                <c:pt idx="100122">
                  <c:v>1125921753</c:v>
                </c:pt>
                <c:pt idx="100123">
                  <c:v>1125932998</c:v>
                </c:pt>
                <c:pt idx="100124">
                  <c:v>1125944244</c:v>
                </c:pt>
                <c:pt idx="100125">
                  <c:v>1125955489</c:v>
                </c:pt>
                <c:pt idx="100126">
                  <c:v>1125966735</c:v>
                </c:pt>
                <c:pt idx="100127">
                  <c:v>1125977980</c:v>
                </c:pt>
                <c:pt idx="100128">
                  <c:v>1125989226</c:v>
                </c:pt>
                <c:pt idx="100129">
                  <c:v>1126000471</c:v>
                </c:pt>
                <c:pt idx="100130">
                  <c:v>1126011717</c:v>
                </c:pt>
                <c:pt idx="100131">
                  <c:v>1126022962</c:v>
                </c:pt>
                <c:pt idx="100132">
                  <c:v>1126034208</c:v>
                </c:pt>
                <c:pt idx="100133">
                  <c:v>1126045453</c:v>
                </c:pt>
                <c:pt idx="100134">
                  <c:v>1126056699</c:v>
                </c:pt>
                <c:pt idx="100135">
                  <c:v>1126067944</c:v>
                </c:pt>
                <c:pt idx="100136">
                  <c:v>1126079190</c:v>
                </c:pt>
                <c:pt idx="100137">
                  <c:v>1126090435</c:v>
                </c:pt>
                <c:pt idx="100138">
                  <c:v>1126101681</c:v>
                </c:pt>
                <c:pt idx="100139">
                  <c:v>1126112926</c:v>
                </c:pt>
                <c:pt idx="100140">
                  <c:v>1126124172</c:v>
                </c:pt>
                <c:pt idx="100141">
                  <c:v>1126135417</c:v>
                </c:pt>
                <c:pt idx="100142">
                  <c:v>1126146663</c:v>
                </c:pt>
                <c:pt idx="100143">
                  <c:v>1126157908</c:v>
                </c:pt>
                <c:pt idx="100144">
                  <c:v>1126169154</c:v>
                </c:pt>
                <c:pt idx="100145">
                  <c:v>1126180399</c:v>
                </c:pt>
                <c:pt idx="100146">
                  <c:v>1126191645</c:v>
                </c:pt>
                <c:pt idx="100147">
                  <c:v>1126202890</c:v>
                </c:pt>
                <c:pt idx="100148">
                  <c:v>1126214136</c:v>
                </c:pt>
                <c:pt idx="100149">
                  <c:v>1126225381</c:v>
                </c:pt>
                <c:pt idx="100150">
                  <c:v>1126236627</c:v>
                </c:pt>
                <c:pt idx="100151">
                  <c:v>1126247872</c:v>
                </c:pt>
                <c:pt idx="100152">
                  <c:v>1126259118</c:v>
                </c:pt>
                <c:pt idx="100153">
                  <c:v>1126270363</c:v>
                </c:pt>
                <c:pt idx="100154">
                  <c:v>1126281609</c:v>
                </c:pt>
                <c:pt idx="100155">
                  <c:v>1126292854</c:v>
                </c:pt>
                <c:pt idx="100156">
                  <c:v>1126304100</c:v>
                </c:pt>
                <c:pt idx="100157">
                  <c:v>1126315345</c:v>
                </c:pt>
                <c:pt idx="100158">
                  <c:v>1126326590</c:v>
                </c:pt>
                <c:pt idx="100159">
                  <c:v>1126337836</c:v>
                </c:pt>
                <c:pt idx="100160">
                  <c:v>1126349081</c:v>
                </c:pt>
                <c:pt idx="100161">
                  <c:v>1126360327</c:v>
                </c:pt>
                <c:pt idx="100162">
                  <c:v>1126371572</c:v>
                </c:pt>
                <c:pt idx="100163">
                  <c:v>1126382818</c:v>
                </c:pt>
                <c:pt idx="100164">
                  <c:v>1126394063</c:v>
                </c:pt>
                <c:pt idx="100165">
                  <c:v>1126405309</c:v>
                </c:pt>
                <c:pt idx="100166">
                  <c:v>1126416554</c:v>
                </c:pt>
                <c:pt idx="100167">
                  <c:v>1126427800</c:v>
                </c:pt>
                <c:pt idx="100168">
                  <c:v>1126439045</c:v>
                </c:pt>
                <c:pt idx="100169">
                  <c:v>1126450291</c:v>
                </c:pt>
                <c:pt idx="100170">
                  <c:v>1126461536</c:v>
                </c:pt>
                <c:pt idx="100171">
                  <c:v>1126472782</c:v>
                </c:pt>
                <c:pt idx="100172">
                  <c:v>1126484027</c:v>
                </c:pt>
                <c:pt idx="100173">
                  <c:v>1126495273</c:v>
                </c:pt>
                <c:pt idx="100174">
                  <c:v>1126506518</c:v>
                </c:pt>
                <c:pt idx="100175">
                  <c:v>1126517764</c:v>
                </c:pt>
                <c:pt idx="100176">
                  <c:v>1126529009</c:v>
                </c:pt>
                <c:pt idx="100177">
                  <c:v>1126540255</c:v>
                </c:pt>
                <c:pt idx="100178">
                  <c:v>1126551500</c:v>
                </c:pt>
                <c:pt idx="100179">
                  <c:v>1126562746</c:v>
                </c:pt>
                <c:pt idx="100180">
                  <c:v>1126573991</c:v>
                </c:pt>
                <c:pt idx="100181">
                  <c:v>1126585237</c:v>
                </c:pt>
                <c:pt idx="100182">
                  <c:v>1126596482</c:v>
                </c:pt>
                <c:pt idx="100183">
                  <c:v>1126607728</c:v>
                </c:pt>
                <c:pt idx="100184">
                  <c:v>1126618973</c:v>
                </c:pt>
                <c:pt idx="100185">
                  <c:v>1126630219</c:v>
                </c:pt>
                <c:pt idx="100186">
                  <c:v>1126641464</c:v>
                </c:pt>
                <c:pt idx="100187">
                  <c:v>1126652710</c:v>
                </c:pt>
                <c:pt idx="100188">
                  <c:v>1126663955</c:v>
                </c:pt>
                <c:pt idx="100189">
                  <c:v>1126675201</c:v>
                </c:pt>
                <c:pt idx="100190">
                  <c:v>1126686446</c:v>
                </c:pt>
                <c:pt idx="100191">
                  <c:v>1126697692</c:v>
                </c:pt>
                <c:pt idx="100192">
                  <c:v>1126708937</c:v>
                </c:pt>
                <c:pt idx="100193">
                  <c:v>1126720183</c:v>
                </c:pt>
                <c:pt idx="100194">
                  <c:v>1126731428</c:v>
                </c:pt>
                <c:pt idx="100195">
                  <c:v>1126742674</c:v>
                </c:pt>
                <c:pt idx="100196">
                  <c:v>1126753919</c:v>
                </c:pt>
                <c:pt idx="100197">
                  <c:v>1126765165</c:v>
                </c:pt>
                <c:pt idx="100198">
                  <c:v>1126776410</c:v>
                </c:pt>
                <c:pt idx="100199">
                  <c:v>1126787656</c:v>
                </c:pt>
                <c:pt idx="100200">
                  <c:v>1126798901</c:v>
                </c:pt>
                <c:pt idx="100201">
                  <c:v>1126810147</c:v>
                </c:pt>
                <c:pt idx="100202">
                  <c:v>1126821392</c:v>
                </c:pt>
                <c:pt idx="100203">
                  <c:v>1126832638</c:v>
                </c:pt>
                <c:pt idx="100204">
                  <c:v>1126843883</c:v>
                </c:pt>
                <c:pt idx="100205">
                  <c:v>1126855129</c:v>
                </c:pt>
                <c:pt idx="100206">
                  <c:v>1126866374</c:v>
                </c:pt>
                <c:pt idx="100207">
                  <c:v>1126877620</c:v>
                </c:pt>
                <c:pt idx="100208">
                  <c:v>1126888865</c:v>
                </c:pt>
                <c:pt idx="100209">
                  <c:v>1126900111</c:v>
                </c:pt>
                <c:pt idx="100210">
                  <c:v>1126911356</c:v>
                </c:pt>
                <c:pt idx="100211">
                  <c:v>1126922602</c:v>
                </c:pt>
                <c:pt idx="100212">
                  <c:v>1126933847</c:v>
                </c:pt>
                <c:pt idx="100213">
                  <c:v>1126945093</c:v>
                </c:pt>
                <c:pt idx="100214">
                  <c:v>1126956338</c:v>
                </c:pt>
                <c:pt idx="100215">
                  <c:v>1126967584</c:v>
                </c:pt>
                <c:pt idx="100216">
                  <c:v>1126978829</c:v>
                </c:pt>
                <c:pt idx="100217">
                  <c:v>1126990075</c:v>
                </c:pt>
                <c:pt idx="100218">
                  <c:v>1127001320</c:v>
                </c:pt>
                <c:pt idx="100219">
                  <c:v>1127012566</c:v>
                </c:pt>
                <c:pt idx="100220">
                  <c:v>1127023811</c:v>
                </c:pt>
                <c:pt idx="100221">
                  <c:v>1127035057</c:v>
                </c:pt>
                <c:pt idx="100222">
                  <c:v>1127046302</c:v>
                </c:pt>
                <c:pt idx="100223">
                  <c:v>1127057548</c:v>
                </c:pt>
                <c:pt idx="100224">
                  <c:v>1127068793</c:v>
                </c:pt>
                <c:pt idx="100225">
                  <c:v>1127080039</c:v>
                </c:pt>
                <c:pt idx="100226">
                  <c:v>1127091284</c:v>
                </c:pt>
                <c:pt idx="100227">
                  <c:v>1127102530</c:v>
                </c:pt>
                <c:pt idx="100228">
                  <c:v>1127113775</c:v>
                </c:pt>
                <c:pt idx="100229">
                  <c:v>1127125021</c:v>
                </c:pt>
                <c:pt idx="100230">
                  <c:v>1127136266</c:v>
                </c:pt>
                <c:pt idx="100231">
                  <c:v>1127147512</c:v>
                </c:pt>
                <c:pt idx="100232">
                  <c:v>1127158757</c:v>
                </c:pt>
                <c:pt idx="100233">
                  <c:v>1127170003</c:v>
                </c:pt>
                <c:pt idx="100234">
                  <c:v>1127181248</c:v>
                </c:pt>
                <c:pt idx="100235">
                  <c:v>1127192494</c:v>
                </c:pt>
                <c:pt idx="100236">
                  <c:v>1127203739</c:v>
                </c:pt>
                <c:pt idx="100237">
                  <c:v>1127214985</c:v>
                </c:pt>
                <c:pt idx="100238">
                  <c:v>1127226230</c:v>
                </c:pt>
                <c:pt idx="100239">
                  <c:v>1127237476</c:v>
                </c:pt>
                <c:pt idx="100240">
                  <c:v>1127248721</c:v>
                </c:pt>
                <c:pt idx="100241">
                  <c:v>1127259967</c:v>
                </c:pt>
                <c:pt idx="100242">
                  <c:v>1127271212</c:v>
                </c:pt>
                <c:pt idx="100243">
                  <c:v>1127282458</c:v>
                </c:pt>
                <c:pt idx="100244">
                  <c:v>1127293703</c:v>
                </c:pt>
                <c:pt idx="100245">
                  <c:v>1127304949</c:v>
                </c:pt>
                <c:pt idx="100246">
                  <c:v>1127316194</c:v>
                </c:pt>
                <c:pt idx="100247">
                  <c:v>1127327440</c:v>
                </c:pt>
                <c:pt idx="100248">
                  <c:v>1127338685</c:v>
                </c:pt>
                <c:pt idx="100249">
                  <c:v>1127349931</c:v>
                </c:pt>
                <c:pt idx="100250">
                  <c:v>1127361176</c:v>
                </c:pt>
                <c:pt idx="100251">
                  <c:v>1127372422</c:v>
                </c:pt>
                <c:pt idx="100252">
                  <c:v>1127383667</c:v>
                </c:pt>
                <c:pt idx="100253">
                  <c:v>1127394913</c:v>
                </c:pt>
                <c:pt idx="100254">
                  <c:v>1127406158</c:v>
                </c:pt>
                <c:pt idx="100255">
                  <c:v>1127417404</c:v>
                </c:pt>
                <c:pt idx="100256">
                  <c:v>1127428649</c:v>
                </c:pt>
                <c:pt idx="100257">
                  <c:v>1127439895</c:v>
                </c:pt>
                <c:pt idx="100258">
                  <c:v>1127451140</c:v>
                </c:pt>
                <c:pt idx="100259">
                  <c:v>1127462386</c:v>
                </c:pt>
                <c:pt idx="100260">
                  <c:v>1127473631</c:v>
                </c:pt>
                <c:pt idx="100261">
                  <c:v>1127484877</c:v>
                </c:pt>
                <c:pt idx="100262">
                  <c:v>1127496122</c:v>
                </c:pt>
                <c:pt idx="100263">
                  <c:v>1127507368</c:v>
                </c:pt>
                <c:pt idx="100264">
                  <c:v>1127518613</c:v>
                </c:pt>
                <c:pt idx="100265">
                  <c:v>1127529859</c:v>
                </c:pt>
                <c:pt idx="100266">
                  <c:v>1127541104</c:v>
                </c:pt>
                <c:pt idx="100267">
                  <c:v>1127552350</c:v>
                </c:pt>
                <c:pt idx="100268">
                  <c:v>1127563595</c:v>
                </c:pt>
                <c:pt idx="100269">
                  <c:v>1127574841</c:v>
                </c:pt>
                <c:pt idx="100270">
                  <c:v>1127586086</c:v>
                </c:pt>
                <c:pt idx="100271">
                  <c:v>1127597332</c:v>
                </c:pt>
                <c:pt idx="100272">
                  <c:v>1127608577</c:v>
                </c:pt>
                <c:pt idx="100273">
                  <c:v>1127619823</c:v>
                </c:pt>
                <c:pt idx="100274">
                  <c:v>1127631068</c:v>
                </c:pt>
                <c:pt idx="100275">
                  <c:v>1127642314</c:v>
                </c:pt>
                <c:pt idx="100276">
                  <c:v>1127653559</c:v>
                </c:pt>
                <c:pt idx="100277">
                  <c:v>1127664805</c:v>
                </c:pt>
                <c:pt idx="100278">
                  <c:v>1127676050</c:v>
                </c:pt>
                <c:pt idx="100279">
                  <c:v>1127687296</c:v>
                </c:pt>
                <c:pt idx="100280">
                  <c:v>1127698541</c:v>
                </c:pt>
                <c:pt idx="100281">
                  <c:v>1127709787</c:v>
                </c:pt>
                <c:pt idx="100282">
                  <c:v>1127721032</c:v>
                </c:pt>
                <c:pt idx="100283">
                  <c:v>1127732278</c:v>
                </c:pt>
                <c:pt idx="100284">
                  <c:v>1127743523</c:v>
                </c:pt>
                <c:pt idx="100285">
                  <c:v>1127754769</c:v>
                </c:pt>
                <c:pt idx="100286">
                  <c:v>1127766014</c:v>
                </c:pt>
                <c:pt idx="100287">
                  <c:v>1127777260</c:v>
                </c:pt>
                <c:pt idx="100288">
                  <c:v>1127788505</c:v>
                </c:pt>
                <c:pt idx="100289">
                  <c:v>1127799751</c:v>
                </c:pt>
                <c:pt idx="100290">
                  <c:v>1127810996</c:v>
                </c:pt>
                <c:pt idx="100291">
                  <c:v>1127822242</c:v>
                </c:pt>
                <c:pt idx="100292">
                  <c:v>1127833487</c:v>
                </c:pt>
                <c:pt idx="100293">
                  <c:v>1127844733</c:v>
                </c:pt>
                <c:pt idx="100294">
                  <c:v>1127855978</c:v>
                </c:pt>
                <c:pt idx="100295">
                  <c:v>1127867224</c:v>
                </c:pt>
                <c:pt idx="100296">
                  <c:v>1127878469</c:v>
                </c:pt>
                <c:pt idx="100297">
                  <c:v>1127889715</c:v>
                </c:pt>
                <c:pt idx="100298">
                  <c:v>1127900960</c:v>
                </c:pt>
                <c:pt idx="100299">
                  <c:v>1127912206</c:v>
                </c:pt>
                <c:pt idx="100300">
                  <c:v>1127923451</c:v>
                </c:pt>
                <c:pt idx="100301">
                  <c:v>1127934697</c:v>
                </c:pt>
                <c:pt idx="100302">
                  <c:v>1127945942</c:v>
                </c:pt>
                <c:pt idx="100303">
                  <c:v>1127957188</c:v>
                </c:pt>
                <c:pt idx="100304">
                  <c:v>1127968433</c:v>
                </c:pt>
                <c:pt idx="100305">
                  <c:v>1127979679</c:v>
                </c:pt>
                <c:pt idx="100306">
                  <c:v>1127990924</c:v>
                </c:pt>
                <c:pt idx="100307">
                  <c:v>1128002170</c:v>
                </c:pt>
                <c:pt idx="100308">
                  <c:v>1128013415</c:v>
                </c:pt>
                <c:pt idx="100309">
                  <c:v>1128024661</c:v>
                </c:pt>
                <c:pt idx="100310">
                  <c:v>1128035906</c:v>
                </c:pt>
                <c:pt idx="100311">
                  <c:v>1128047152</c:v>
                </c:pt>
                <c:pt idx="100312">
                  <c:v>1128058397</c:v>
                </c:pt>
                <c:pt idx="100313">
                  <c:v>1128069643</c:v>
                </c:pt>
                <c:pt idx="100314">
                  <c:v>1128080888</c:v>
                </c:pt>
                <c:pt idx="100315">
                  <c:v>1128092134</c:v>
                </c:pt>
                <c:pt idx="100316">
                  <c:v>1128103379</c:v>
                </c:pt>
                <c:pt idx="100317">
                  <c:v>1128114625</c:v>
                </c:pt>
                <c:pt idx="100318">
                  <c:v>1128125870</c:v>
                </c:pt>
                <c:pt idx="100319">
                  <c:v>1128137116</c:v>
                </c:pt>
                <c:pt idx="100320">
                  <c:v>1128148361</c:v>
                </c:pt>
                <c:pt idx="100321">
                  <c:v>1128159607</c:v>
                </c:pt>
                <c:pt idx="100322">
                  <c:v>1128170852</c:v>
                </c:pt>
                <c:pt idx="100323">
                  <c:v>1128182098</c:v>
                </c:pt>
                <c:pt idx="100324">
                  <c:v>1128193343</c:v>
                </c:pt>
                <c:pt idx="100325">
                  <c:v>1128204589</c:v>
                </c:pt>
                <c:pt idx="100326">
                  <c:v>1128215834</c:v>
                </c:pt>
                <c:pt idx="100327">
                  <c:v>1128227080</c:v>
                </c:pt>
                <c:pt idx="100328">
                  <c:v>1128238325</c:v>
                </c:pt>
                <c:pt idx="100329">
                  <c:v>1128249571</c:v>
                </c:pt>
                <c:pt idx="100330">
                  <c:v>1128260816</c:v>
                </c:pt>
                <c:pt idx="100331">
                  <c:v>1128272062</c:v>
                </c:pt>
                <c:pt idx="100332">
                  <c:v>1128283307</c:v>
                </c:pt>
                <c:pt idx="100333">
                  <c:v>1128294553</c:v>
                </c:pt>
                <c:pt idx="100334">
                  <c:v>1128305798</c:v>
                </c:pt>
                <c:pt idx="100335">
                  <c:v>1128317044</c:v>
                </c:pt>
                <c:pt idx="100336">
                  <c:v>1128328289</c:v>
                </c:pt>
                <c:pt idx="100337">
                  <c:v>1128339535</c:v>
                </c:pt>
                <c:pt idx="100338">
                  <c:v>1128350780</c:v>
                </c:pt>
                <c:pt idx="100339">
                  <c:v>1128362026</c:v>
                </c:pt>
                <c:pt idx="100340">
                  <c:v>1128373271</c:v>
                </c:pt>
                <c:pt idx="100341">
                  <c:v>1128384517</c:v>
                </c:pt>
                <c:pt idx="100342">
                  <c:v>1128395762</c:v>
                </c:pt>
                <c:pt idx="100343">
                  <c:v>1128407008</c:v>
                </c:pt>
                <c:pt idx="100344">
                  <c:v>1128418253</c:v>
                </c:pt>
                <c:pt idx="100345">
                  <c:v>1128429499</c:v>
                </c:pt>
                <c:pt idx="100346">
                  <c:v>1128440744</c:v>
                </c:pt>
                <c:pt idx="100347">
                  <c:v>1128451990</c:v>
                </c:pt>
                <c:pt idx="100348">
                  <c:v>1128463235</c:v>
                </c:pt>
                <c:pt idx="100349">
                  <c:v>1128474481</c:v>
                </c:pt>
                <c:pt idx="100350">
                  <c:v>1128485726</c:v>
                </c:pt>
                <c:pt idx="100351">
                  <c:v>1128496972</c:v>
                </c:pt>
                <c:pt idx="100352">
                  <c:v>1128508217</c:v>
                </c:pt>
                <c:pt idx="100353">
                  <c:v>1128519463</c:v>
                </c:pt>
                <c:pt idx="100354">
                  <c:v>1128530708</c:v>
                </c:pt>
                <c:pt idx="100355">
                  <c:v>1128541954</c:v>
                </c:pt>
                <c:pt idx="100356">
                  <c:v>1128553199</c:v>
                </c:pt>
                <c:pt idx="100357">
                  <c:v>1128564445</c:v>
                </c:pt>
                <c:pt idx="100358">
                  <c:v>1128575690</c:v>
                </c:pt>
                <c:pt idx="100359">
                  <c:v>1128586936</c:v>
                </c:pt>
                <c:pt idx="100360">
                  <c:v>1128598181</c:v>
                </c:pt>
                <c:pt idx="100361">
                  <c:v>1128609427</c:v>
                </c:pt>
                <c:pt idx="100362">
                  <c:v>1128620672</c:v>
                </c:pt>
                <c:pt idx="100363">
                  <c:v>1128631918</c:v>
                </c:pt>
                <c:pt idx="100364">
                  <c:v>1128643163</c:v>
                </c:pt>
                <c:pt idx="100365">
                  <c:v>1128654409</c:v>
                </c:pt>
                <c:pt idx="100366">
                  <c:v>1128665654</c:v>
                </c:pt>
                <c:pt idx="100367">
                  <c:v>1128676900</c:v>
                </c:pt>
                <c:pt idx="100368">
                  <c:v>1128688145</c:v>
                </c:pt>
                <c:pt idx="100369">
                  <c:v>1128699391</c:v>
                </c:pt>
                <c:pt idx="100370">
                  <c:v>1128710636</c:v>
                </c:pt>
                <c:pt idx="100371">
                  <c:v>1128721882</c:v>
                </c:pt>
                <c:pt idx="100372">
                  <c:v>1128733127</c:v>
                </c:pt>
                <c:pt idx="100373">
                  <c:v>1128744373</c:v>
                </c:pt>
                <c:pt idx="100374">
                  <c:v>1128755618</c:v>
                </c:pt>
                <c:pt idx="100375">
                  <c:v>1128766864</c:v>
                </c:pt>
                <c:pt idx="100376">
                  <c:v>1128778109</c:v>
                </c:pt>
                <c:pt idx="100377">
                  <c:v>1128789355</c:v>
                </c:pt>
                <c:pt idx="100378">
                  <c:v>1128800600</c:v>
                </c:pt>
                <c:pt idx="100379">
                  <c:v>1128811846</c:v>
                </c:pt>
                <c:pt idx="100380">
                  <c:v>1128823091</c:v>
                </c:pt>
                <c:pt idx="100381">
                  <c:v>1128834337</c:v>
                </c:pt>
                <c:pt idx="100382">
                  <c:v>1128845582</c:v>
                </c:pt>
                <c:pt idx="100383">
                  <c:v>1128856828</c:v>
                </c:pt>
                <c:pt idx="100384">
                  <c:v>1128868073</c:v>
                </c:pt>
                <c:pt idx="100385">
                  <c:v>1128879319</c:v>
                </c:pt>
                <c:pt idx="100386">
                  <c:v>1128890564</c:v>
                </c:pt>
                <c:pt idx="100387">
                  <c:v>1128901810</c:v>
                </c:pt>
                <c:pt idx="100388">
                  <c:v>1128913055</c:v>
                </c:pt>
                <c:pt idx="100389">
                  <c:v>1128924301</c:v>
                </c:pt>
                <c:pt idx="100390">
                  <c:v>1128935546</c:v>
                </c:pt>
                <c:pt idx="100391">
                  <c:v>1128946792</c:v>
                </c:pt>
                <c:pt idx="100392">
                  <c:v>1128958037</c:v>
                </c:pt>
                <c:pt idx="100393">
                  <c:v>1128969283</c:v>
                </c:pt>
                <c:pt idx="100394">
                  <c:v>1128980528</c:v>
                </c:pt>
                <c:pt idx="100395">
                  <c:v>1128991774</c:v>
                </c:pt>
                <c:pt idx="100396">
                  <c:v>1129003019</c:v>
                </c:pt>
                <c:pt idx="100397">
                  <c:v>1129014265</c:v>
                </c:pt>
                <c:pt idx="100398">
                  <c:v>1129025510</c:v>
                </c:pt>
                <c:pt idx="100399">
                  <c:v>1129036756</c:v>
                </c:pt>
                <c:pt idx="100400">
                  <c:v>1129048001</c:v>
                </c:pt>
                <c:pt idx="100401">
                  <c:v>1129059247</c:v>
                </c:pt>
                <c:pt idx="100402">
                  <c:v>1129070492</c:v>
                </c:pt>
                <c:pt idx="100403">
                  <c:v>1129081738</c:v>
                </c:pt>
                <c:pt idx="100404">
                  <c:v>1129092983</c:v>
                </c:pt>
                <c:pt idx="100405">
                  <c:v>1129104229</c:v>
                </c:pt>
                <c:pt idx="100406">
                  <c:v>1129115474</c:v>
                </c:pt>
                <c:pt idx="100407">
                  <c:v>1129126720</c:v>
                </c:pt>
                <c:pt idx="100408">
                  <c:v>1129137965</c:v>
                </c:pt>
                <c:pt idx="100409">
                  <c:v>1129149211</c:v>
                </c:pt>
                <c:pt idx="100410">
                  <c:v>1129160456</c:v>
                </c:pt>
                <c:pt idx="100411">
                  <c:v>1129171701</c:v>
                </c:pt>
                <c:pt idx="100412">
                  <c:v>1129182947</c:v>
                </c:pt>
                <c:pt idx="100413">
                  <c:v>1129194192</c:v>
                </c:pt>
                <c:pt idx="100414">
                  <c:v>1129205438</c:v>
                </c:pt>
                <c:pt idx="100415">
                  <c:v>1129216683</c:v>
                </c:pt>
                <c:pt idx="100416">
                  <c:v>1129227929</c:v>
                </c:pt>
                <c:pt idx="100417">
                  <c:v>1129239174</c:v>
                </c:pt>
                <c:pt idx="100418">
                  <c:v>1129250420</c:v>
                </c:pt>
                <c:pt idx="100419">
                  <c:v>1129261665</c:v>
                </c:pt>
                <c:pt idx="100420">
                  <c:v>1129272911</c:v>
                </c:pt>
                <c:pt idx="100421">
                  <c:v>1129284156</c:v>
                </c:pt>
                <c:pt idx="100422">
                  <c:v>1129295402</c:v>
                </c:pt>
                <c:pt idx="100423">
                  <c:v>1129306647</c:v>
                </c:pt>
                <c:pt idx="100424">
                  <c:v>1129317893</c:v>
                </c:pt>
                <c:pt idx="100425">
                  <c:v>1129329138</c:v>
                </c:pt>
                <c:pt idx="100426">
                  <c:v>1129340384</c:v>
                </c:pt>
                <c:pt idx="100427">
                  <c:v>1129351629</c:v>
                </c:pt>
                <c:pt idx="100428">
                  <c:v>1129362875</c:v>
                </c:pt>
                <c:pt idx="100429">
                  <c:v>1129374120</c:v>
                </c:pt>
                <c:pt idx="100430">
                  <c:v>1129385366</c:v>
                </c:pt>
                <c:pt idx="100431">
                  <c:v>1129396611</c:v>
                </c:pt>
                <c:pt idx="100432">
                  <c:v>1129407857</c:v>
                </c:pt>
                <c:pt idx="100433">
                  <c:v>1129419102</c:v>
                </c:pt>
                <c:pt idx="100434">
                  <c:v>1129430348</c:v>
                </c:pt>
                <c:pt idx="100435">
                  <c:v>1129441593</c:v>
                </c:pt>
                <c:pt idx="100436">
                  <c:v>1129452839</c:v>
                </c:pt>
                <c:pt idx="100437">
                  <c:v>1129464084</c:v>
                </c:pt>
                <c:pt idx="100438">
                  <c:v>1129475330</c:v>
                </c:pt>
                <c:pt idx="100439">
                  <c:v>1129486575</c:v>
                </c:pt>
                <c:pt idx="100440">
                  <c:v>1129497821</c:v>
                </c:pt>
                <c:pt idx="100441">
                  <c:v>1129509066</c:v>
                </c:pt>
                <c:pt idx="100442">
                  <c:v>1129520312</c:v>
                </c:pt>
                <c:pt idx="100443">
                  <c:v>1129531557</c:v>
                </c:pt>
                <c:pt idx="100444">
                  <c:v>1129542803</c:v>
                </c:pt>
                <c:pt idx="100445">
                  <c:v>1129554048</c:v>
                </c:pt>
                <c:pt idx="100446">
                  <c:v>1129565294</c:v>
                </c:pt>
                <c:pt idx="100447">
                  <c:v>1129576539</c:v>
                </c:pt>
                <c:pt idx="100448">
                  <c:v>1129587785</c:v>
                </c:pt>
                <c:pt idx="100449">
                  <c:v>1129599030</c:v>
                </c:pt>
                <c:pt idx="100450">
                  <c:v>1129610276</c:v>
                </c:pt>
                <c:pt idx="100451">
                  <c:v>1129621521</c:v>
                </c:pt>
                <c:pt idx="100452">
                  <c:v>1129632767</c:v>
                </c:pt>
                <c:pt idx="100453">
                  <c:v>1129644012</c:v>
                </c:pt>
                <c:pt idx="100454">
                  <c:v>1129655258</c:v>
                </c:pt>
                <c:pt idx="100455">
                  <c:v>1129666503</c:v>
                </c:pt>
                <c:pt idx="100456">
                  <c:v>1129677749</c:v>
                </c:pt>
                <c:pt idx="100457">
                  <c:v>1129688994</c:v>
                </c:pt>
                <c:pt idx="100458">
                  <c:v>1129700240</c:v>
                </c:pt>
                <c:pt idx="100459">
                  <c:v>1129711485</c:v>
                </c:pt>
                <c:pt idx="100460">
                  <c:v>1129722731</c:v>
                </c:pt>
                <c:pt idx="100461">
                  <c:v>1129733976</c:v>
                </c:pt>
                <c:pt idx="100462">
                  <c:v>1129745222</c:v>
                </c:pt>
                <c:pt idx="100463">
                  <c:v>1129756467</c:v>
                </c:pt>
                <c:pt idx="100464">
                  <c:v>1129767713</c:v>
                </c:pt>
                <c:pt idx="100465">
                  <c:v>1129778958</c:v>
                </c:pt>
                <c:pt idx="100466">
                  <c:v>1129790204</c:v>
                </c:pt>
                <c:pt idx="100467">
                  <c:v>1129801449</c:v>
                </c:pt>
                <c:pt idx="100468">
                  <c:v>1129812695</c:v>
                </c:pt>
                <c:pt idx="100469">
                  <c:v>1129823940</c:v>
                </c:pt>
                <c:pt idx="100470">
                  <c:v>1129835186</c:v>
                </c:pt>
                <c:pt idx="100471">
                  <c:v>1129846431</c:v>
                </c:pt>
                <c:pt idx="100472">
                  <c:v>1129857677</c:v>
                </c:pt>
                <c:pt idx="100473">
                  <c:v>1129868922</c:v>
                </c:pt>
                <c:pt idx="100474">
                  <c:v>1129880168</c:v>
                </c:pt>
                <c:pt idx="100475">
                  <c:v>1129891413</c:v>
                </c:pt>
                <c:pt idx="100476">
                  <c:v>1129902659</c:v>
                </c:pt>
                <c:pt idx="100477">
                  <c:v>1129913904</c:v>
                </c:pt>
                <c:pt idx="100478">
                  <c:v>1129925150</c:v>
                </c:pt>
                <c:pt idx="100479">
                  <c:v>1129936395</c:v>
                </c:pt>
                <c:pt idx="100480">
                  <c:v>1129947641</c:v>
                </c:pt>
                <c:pt idx="100481">
                  <c:v>1129958886</c:v>
                </c:pt>
                <c:pt idx="100482">
                  <c:v>1129970132</c:v>
                </c:pt>
                <c:pt idx="100483">
                  <c:v>1129981377</c:v>
                </c:pt>
                <c:pt idx="100484">
                  <c:v>1129992623</c:v>
                </c:pt>
                <c:pt idx="100485">
                  <c:v>1130003868</c:v>
                </c:pt>
                <c:pt idx="100486">
                  <c:v>1130015114</c:v>
                </c:pt>
                <c:pt idx="100487">
                  <c:v>1130026359</c:v>
                </c:pt>
                <c:pt idx="100488">
                  <c:v>1130037605</c:v>
                </c:pt>
                <c:pt idx="100489">
                  <c:v>1130048850</c:v>
                </c:pt>
                <c:pt idx="100490">
                  <c:v>1130060096</c:v>
                </c:pt>
                <c:pt idx="100491">
                  <c:v>1130071341</c:v>
                </c:pt>
                <c:pt idx="100492">
                  <c:v>1130082587</c:v>
                </c:pt>
                <c:pt idx="100493">
                  <c:v>1130093832</c:v>
                </c:pt>
                <c:pt idx="100494">
                  <c:v>1130105078</c:v>
                </c:pt>
                <c:pt idx="100495">
                  <c:v>1130116323</c:v>
                </c:pt>
                <c:pt idx="100496">
                  <c:v>1130127569</c:v>
                </c:pt>
                <c:pt idx="100497">
                  <c:v>1130138814</c:v>
                </c:pt>
                <c:pt idx="100498">
                  <c:v>1130150060</c:v>
                </c:pt>
                <c:pt idx="100499">
                  <c:v>1130161305</c:v>
                </c:pt>
                <c:pt idx="100500">
                  <c:v>1130172551</c:v>
                </c:pt>
                <c:pt idx="100501">
                  <c:v>1130183796</c:v>
                </c:pt>
                <c:pt idx="100502">
                  <c:v>1130195042</c:v>
                </c:pt>
                <c:pt idx="100503">
                  <c:v>1130206287</c:v>
                </c:pt>
                <c:pt idx="100504">
                  <c:v>1130217533</c:v>
                </c:pt>
                <c:pt idx="100505">
                  <c:v>1130228778</c:v>
                </c:pt>
                <c:pt idx="100506">
                  <c:v>1130240024</c:v>
                </c:pt>
                <c:pt idx="100507">
                  <c:v>1130251269</c:v>
                </c:pt>
                <c:pt idx="100508">
                  <c:v>1130262515</c:v>
                </c:pt>
                <c:pt idx="100509">
                  <c:v>1130273760</c:v>
                </c:pt>
                <c:pt idx="100510">
                  <c:v>1130285006</c:v>
                </c:pt>
                <c:pt idx="100511">
                  <c:v>1130296251</c:v>
                </c:pt>
                <c:pt idx="100512">
                  <c:v>1130307497</c:v>
                </c:pt>
                <c:pt idx="100513">
                  <c:v>1130318742</c:v>
                </c:pt>
                <c:pt idx="100514">
                  <c:v>1130329988</c:v>
                </c:pt>
                <c:pt idx="100515">
                  <c:v>1130341233</c:v>
                </c:pt>
                <c:pt idx="100516">
                  <c:v>1130352479</c:v>
                </c:pt>
                <c:pt idx="100517">
                  <c:v>1130363724</c:v>
                </c:pt>
                <c:pt idx="100518">
                  <c:v>1130374970</c:v>
                </c:pt>
                <c:pt idx="100519">
                  <c:v>1130386215</c:v>
                </c:pt>
                <c:pt idx="100520">
                  <c:v>1130397461</c:v>
                </c:pt>
                <c:pt idx="100521">
                  <c:v>1130408706</c:v>
                </c:pt>
                <c:pt idx="100522">
                  <c:v>1130419952</c:v>
                </c:pt>
                <c:pt idx="100523">
                  <c:v>1130431197</c:v>
                </c:pt>
                <c:pt idx="100524">
                  <c:v>1130442443</c:v>
                </c:pt>
                <c:pt idx="100525">
                  <c:v>1130453688</c:v>
                </c:pt>
                <c:pt idx="100526">
                  <c:v>1130464934</c:v>
                </c:pt>
                <c:pt idx="100527">
                  <c:v>1130476179</c:v>
                </c:pt>
                <c:pt idx="100528">
                  <c:v>1130487425</c:v>
                </c:pt>
                <c:pt idx="100529">
                  <c:v>1130498670</c:v>
                </c:pt>
                <c:pt idx="100530">
                  <c:v>1130509916</c:v>
                </c:pt>
                <c:pt idx="100531">
                  <c:v>1130521161</c:v>
                </c:pt>
                <c:pt idx="100532">
                  <c:v>1130532407</c:v>
                </c:pt>
                <c:pt idx="100533">
                  <c:v>1130543652</c:v>
                </c:pt>
                <c:pt idx="100534">
                  <c:v>1130554898</c:v>
                </c:pt>
                <c:pt idx="100535">
                  <c:v>1130566143</c:v>
                </c:pt>
                <c:pt idx="100536">
                  <c:v>1130577389</c:v>
                </c:pt>
                <c:pt idx="100537">
                  <c:v>1130588634</c:v>
                </c:pt>
                <c:pt idx="100538">
                  <c:v>1130599880</c:v>
                </c:pt>
                <c:pt idx="100539">
                  <c:v>1130611125</c:v>
                </c:pt>
                <c:pt idx="100540">
                  <c:v>1130622371</c:v>
                </c:pt>
                <c:pt idx="100541">
                  <c:v>1130633616</c:v>
                </c:pt>
                <c:pt idx="100542">
                  <c:v>1130644862</c:v>
                </c:pt>
                <c:pt idx="100543">
                  <c:v>1130656107</c:v>
                </c:pt>
                <c:pt idx="100544">
                  <c:v>1130667353</c:v>
                </c:pt>
                <c:pt idx="100545">
                  <c:v>1130678598</c:v>
                </c:pt>
                <c:pt idx="100546">
                  <c:v>1130689844</c:v>
                </c:pt>
                <c:pt idx="100547">
                  <c:v>1130701089</c:v>
                </c:pt>
                <c:pt idx="100548">
                  <c:v>1130712335</c:v>
                </c:pt>
                <c:pt idx="100549">
                  <c:v>1130723580</c:v>
                </c:pt>
                <c:pt idx="100550">
                  <c:v>1130734826</c:v>
                </c:pt>
                <c:pt idx="100551">
                  <c:v>1130746071</c:v>
                </c:pt>
                <c:pt idx="100552">
                  <c:v>1130757317</c:v>
                </c:pt>
                <c:pt idx="100553">
                  <c:v>1130768562</c:v>
                </c:pt>
                <c:pt idx="100554">
                  <c:v>1130779808</c:v>
                </c:pt>
                <c:pt idx="100555">
                  <c:v>1130791053</c:v>
                </c:pt>
                <c:pt idx="100556">
                  <c:v>1130802299</c:v>
                </c:pt>
                <c:pt idx="100557">
                  <c:v>1130813544</c:v>
                </c:pt>
                <c:pt idx="100558">
                  <c:v>1130824790</c:v>
                </c:pt>
                <c:pt idx="100559">
                  <c:v>1130836035</c:v>
                </c:pt>
                <c:pt idx="100560">
                  <c:v>1130847281</c:v>
                </c:pt>
                <c:pt idx="100561">
                  <c:v>1130858526</c:v>
                </c:pt>
                <c:pt idx="100562">
                  <c:v>1130869772</c:v>
                </c:pt>
                <c:pt idx="100563">
                  <c:v>1130881017</c:v>
                </c:pt>
                <c:pt idx="100564">
                  <c:v>1130892263</c:v>
                </c:pt>
                <c:pt idx="100565">
                  <c:v>1130903508</c:v>
                </c:pt>
                <c:pt idx="100566">
                  <c:v>1130914754</c:v>
                </c:pt>
                <c:pt idx="100567">
                  <c:v>1130925999</c:v>
                </c:pt>
                <c:pt idx="100568">
                  <c:v>1130937245</c:v>
                </c:pt>
                <c:pt idx="100569">
                  <c:v>1130948490</c:v>
                </c:pt>
                <c:pt idx="100570">
                  <c:v>1130959736</c:v>
                </c:pt>
                <c:pt idx="100571">
                  <c:v>1130970981</c:v>
                </c:pt>
                <c:pt idx="100572">
                  <c:v>1130982227</c:v>
                </c:pt>
                <c:pt idx="100573">
                  <c:v>1130993472</c:v>
                </c:pt>
                <c:pt idx="100574">
                  <c:v>1131004718</c:v>
                </c:pt>
                <c:pt idx="100575">
                  <c:v>1131015963</c:v>
                </c:pt>
                <c:pt idx="100576">
                  <c:v>1131027209</c:v>
                </c:pt>
                <c:pt idx="100577">
                  <c:v>1131038454</c:v>
                </c:pt>
                <c:pt idx="100578">
                  <c:v>1131049700</c:v>
                </c:pt>
                <c:pt idx="100579">
                  <c:v>1131060945</c:v>
                </c:pt>
                <c:pt idx="100580">
                  <c:v>1131072191</c:v>
                </c:pt>
                <c:pt idx="100581">
                  <c:v>1131083436</c:v>
                </c:pt>
                <c:pt idx="100582">
                  <c:v>1131094682</c:v>
                </c:pt>
                <c:pt idx="100583">
                  <c:v>1131105927</c:v>
                </c:pt>
                <c:pt idx="100584">
                  <c:v>1131117173</c:v>
                </c:pt>
                <c:pt idx="100585">
                  <c:v>1131128418</c:v>
                </c:pt>
                <c:pt idx="100586">
                  <c:v>1131139664</c:v>
                </c:pt>
                <c:pt idx="100587">
                  <c:v>1131150909</c:v>
                </c:pt>
                <c:pt idx="100588">
                  <c:v>1131162155</c:v>
                </c:pt>
                <c:pt idx="100589">
                  <c:v>1131173400</c:v>
                </c:pt>
                <c:pt idx="100590">
                  <c:v>1131184646</c:v>
                </c:pt>
                <c:pt idx="100591">
                  <c:v>1131195891</c:v>
                </c:pt>
                <c:pt idx="100592">
                  <c:v>1131207137</c:v>
                </c:pt>
                <c:pt idx="100593">
                  <c:v>1131218382</c:v>
                </c:pt>
                <c:pt idx="100594">
                  <c:v>1131229628</c:v>
                </c:pt>
                <c:pt idx="100595">
                  <c:v>1131240873</c:v>
                </c:pt>
                <c:pt idx="100596">
                  <c:v>1131252119</c:v>
                </c:pt>
                <c:pt idx="100597">
                  <c:v>1131263364</c:v>
                </c:pt>
                <c:pt idx="100598">
                  <c:v>1131274610</c:v>
                </c:pt>
                <c:pt idx="100599">
                  <c:v>1131285855</c:v>
                </c:pt>
                <c:pt idx="100600">
                  <c:v>1131297101</c:v>
                </c:pt>
                <c:pt idx="100601">
                  <c:v>1131308346</c:v>
                </c:pt>
                <c:pt idx="100602">
                  <c:v>1131319592</c:v>
                </c:pt>
                <c:pt idx="100603">
                  <c:v>1131330837</c:v>
                </c:pt>
                <c:pt idx="100604">
                  <c:v>1131342083</c:v>
                </c:pt>
                <c:pt idx="100605">
                  <c:v>1131353328</c:v>
                </c:pt>
                <c:pt idx="100606">
                  <c:v>1131364574</c:v>
                </c:pt>
                <c:pt idx="100607">
                  <c:v>1131375819</c:v>
                </c:pt>
                <c:pt idx="100608">
                  <c:v>1131387065</c:v>
                </c:pt>
                <c:pt idx="100609">
                  <c:v>1131398310</c:v>
                </c:pt>
                <c:pt idx="100610">
                  <c:v>1131409556</c:v>
                </c:pt>
                <c:pt idx="100611">
                  <c:v>1131420801</c:v>
                </c:pt>
                <c:pt idx="100612">
                  <c:v>1131432047</c:v>
                </c:pt>
                <c:pt idx="100613">
                  <c:v>1131443292</c:v>
                </c:pt>
                <c:pt idx="100614">
                  <c:v>1131454538</c:v>
                </c:pt>
                <c:pt idx="100615">
                  <c:v>1131465783</c:v>
                </c:pt>
                <c:pt idx="100616">
                  <c:v>1131477029</c:v>
                </c:pt>
                <c:pt idx="100617">
                  <c:v>1131488274</c:v>
                </c:pt>
                <c:pt idx="100618">
                  <c:v>1131499520</c:v>
                </c:pt>
                <c:pt idx="100619">
                  <c:v>1131510765</c:v>
                </c:pt>
                <c:pt idx="100620">
                  <c:v>1131522011</c:v>
                </c:pt>
                <c:pt idx="100621">
                  <c:v>1131533256</c:v>
                </c:pt>
                <c:pt idx="100622">
                  <c:v>1131544502</c:v>
                </c:pt>
                <c:pt idx="100623">
                  <c:v>1131555747</c:v>
                </c:pt>
                <c:pt idx="100624">
                  <c:v>1131566993</c:v>
                </c:pt>
                <c:pt idx="100625">
                  <c:v>1131578238</c:v>
                </c:pt>
                <c:pt idx="100626">
                  <c:v>1131589484</c:v>
                </c:pt>
                <c:pt idx="100627">
                  <c:v>1131600729</c:v>
                </c:pt>
                <c:pt idx="100628">
                  <c:v>1131611975</c:v>
                </c:pt>
                <c:pt idx="100629">
                  <c:v>1131623220</c:v>
                </c:pt>
                <c:pt idx="100630">
                  <c:v>1131634466</c:v>
                </c:pt>
                <c:pt idx="100631">
                  <c:v>1131645711</c:v>
                </c:pt>
                <c:pt idx="100632">
                  <c:v>1131656957</c:v>
                </c:pt>
                <c:pt idx="100633">
                  <c:v>1131668202</c:v>
                </c:pt>
                <c:pt idx="100634">
                  <c:v>1131679448</c:v>
                </c:pt>
                <c:pt idx="100635">
                  <c:v>1131690693</c:v>
                </c:pt>
                <c:pt idx="100636">
                  <c:v>1131701939</c:v>
                </c:pt>
                <c:pt idx="100637">
                  <c:v>1131713184</c:v>
                </c:pt>
                <c:pt idx="100638">
                  <c:v>1131724430</c:v>
                </c:pt>
                <c:pt idx="100639">
                  <c:v>1131735675</c:v>
                </c:pt>
                <c:pt idx="100640">
                  <c:v>1131746921</c:v>
                </c:pt>
                <c:pt idx="100641">
                  <c:v>1131758166</c:v>
                </c:pt>
                <c:pt idx="100642">
                  <c:v>1131769412</c:v>
                </c:pt>
                <c:pt idx="100643">
                  <c:v>1131780657</c:v>
                </c:pt>
                <c:pt idx="100644">
                  <c:v>1131791903</c:v>
                </c:pt>
                <c:pt idx="100645">
                  <c:v>1131803148</c:v>
                </c:pt>
                <c:pt idx="100646">
                  <c:v>1131814394</c:v>
                </c:pt>
                <c:pt idx="100647">
                  <c:v>1131825639</c:v>
                </c:pt>
                <c:pt idx="100648">
                  <c:v>1131836885</c:v>
                </c:pt>
                <c:pt idx="100649">
                  <c:v>1131848130</c:v>
                </c:pt>
                <c:pt idx="100650">
                  <c:v>1131859376</c:v>
                </c:pt>
                <c:pt idx="100651">
                  <c:v>1131870621</c:v>
                </c:pt>
                <c:pt idx="100652">
                  <c:v>1131881867</c:v>
                </c:pt>
                <c:pt idx="100653">
                  <c:v>1131893112</c:v>
                </c:pt>
                <c:pt idx="100654">
                  <c:v>1131904358</c:v>
                </c:pt>
                <c:pt idx="100655">
                  <c:v>1131915603</c:v>
                </c:pt>
                <c:pt idx="100656">
                  <c:v>1131926849</c:v>
                </c:pt>
                <c:pt idx="100657">
                  <c:v>1131938094</c:v>
                </c:pt>
                <c:pt idx="100658">
                  <c:v>1131949340</c:v>
                </c:pt>
                <c:pt idx="100659">
                  <c:v>1131960585</c:v>
                </c:pt>
                <c:pt idx="100660">
                  <c:v>1131971831</c:v>
                </c:pt>
                <c:pt idx="100661">
                  <c:v>1131983076</c:v>
                </c:pt>
                <c:pt idx="100662">
                  <c:v>1131994321</c:v>
                </c:pt>
                <c:pt idx="100663">
                  <c:v>1132005567</c:v>
                </c:pt>
                <c:pt idx="100664">
                  <c:v>1132016812</c:v>
                </c:pt>
                <c:pt idx="100665">
                  <c:v>1132028058</c:v>
                </c:pt>
                <c:pt idx="100666">
                  <c:v>1132039303</c:v>
                </c:pt>
                <c:pt idx="100667">
                  <c:v>1132050549</c:v>
                </c:pt>
                <c:pt idx="100668">
                  <c:v>1132061794</c:v>
                </c:pt>
                <c:pt idx="100669">
                  <c:v>1132073040</c:v>
                </c:pt>
                <c:pt idx="100670">
                  <c:v>1132084285</c:v>
                </c:pt>
                <c:pt idx="100671">
                  <c:v>1132095531</c:v>
                </c:pt>
                <c:pt idx="100672">
                  <c:v>1132106776</c:v>
                </c:pt>
                <c:pt idx="100673">
                  <c:v>1132118022</c:v>
                </c:pt>
                <c:pt idx="100674">
                  <c:v>1132129267</c:v>
                </c:pt>
                <c:pt idx="100675">
                  <c:v>1132140513</c:v>
                </c:pt>
                <c:pt idx="100676">
                  <c:v>1132151758</c:v>
                </c:pt>
                <c:pt idx="100677">
                  <c:v>1132163004</c:v>
                </c:pt>
                <c:pt idx="100678">
                  <c:v>1132174249</c:v>
                </c:pt>
                <c:pt idx="100679">
                  <c:v>1132185495</c:v>
                </c:pt>
                <c:pt idx="100680">
                  <c:v>1132196740</c:v>
                </c:pt>
                <c:pt idx="100681">
                  <c:v>1132207986</c:v>
                </c:pt>
                <c:pt idx="100682">
                  <c:v>1132219231</c:v>
                </c:pt>
                <c:pt idx="100683">
                  <c:v>1132230477</c:v>
                </c:pt>
                <c:pt idx="100684">
                  <c:v>1132241722</c:v>
                </c:pt>
                <c:pt idx="100685">
                  <c:v>1132252968</c:v>
                </c:pt>
                <c:pt idx="100686">
                  <c:v>1132264213</c:v>
                </c:pt>
                <c:pt idx="100687">
                  <c:v>1132275459</c:v>
                </c:pt>
                <c:pt idx="100688">
                  <c:v>1132286704</c:v>
                </c:pt>
                <c:pt idx="100689">
                  <c:v>1132297950</c:v>
                </c:pt>
                <c:pt idx="100690">
                  <c:v>1132309195</c:v>
                </c:pt>
                <c:pt idx="100691">
                  <c:v>1132320441</c:v>
                </c:pt>
                <c:pt idx="100692">
                  <c:v>1132331686</c:v>
                </c:pt>
                <c:pt idx="100693">
                  <c:v>1132342932</c:v>
                </c:pt>
                <c:pt idx="100694">
                  <c:v>1132354177</c:v>
                </c:pt>
                <c:pt idx="100695">
                  <c:v>1132365423</c:v>
                </c:pt>
                <c:pt idx="100696">
                  <c:v>1132376668</c:v>
                </c:pt>
                <c:pt idx="100697">
                  <c:v>1132387914</c:v>
                </c:pt>
                <c:pt idx="100698">
                  <c:v>1132399159</c:v>
                </c:pt>
                <c:pt idx="100699">
                  <c:v>1132410405</c:v>
                </c:pt>
                <c:pt idx="100700">
                  <c:v>1132421650</c:v>
                </c:pt>
                <c:pt idx="100701">
                  <c:v>1132432896</c:v>
                </c:pt>
                <c:pt idx="100702">
                  <c:v>1132444141</c:v>
                </c:pt>
                <c:pt idx="100703">
                  <c:v>1132455387</c:v>
                </c:pt>
                <c:pt idx="100704">
                  <c:v>1132466632</c:v>
                </c:pt>
                <c:pt idx="100705">
                  <c:v>1132477878</c:v>
                </c:pt>
                <c:pt idx="100706">
                  <c:v>1132489123</c:v>
                </c:pt>
                <c:pt idx="100707">
                  <c:v>1132500369</c:v>
                </c:pt>
                <c:pt idx="100708">
                  <c:v>1132511614</c:v>
                </c:pt>
                <c:pt idx="100709">
                  <c:v>1132522860</c:v>
                </c:pt>
                <c:pt idx="100710">
                  <c:v>1132534105</c:v>
                </c:pt>
                <c:pt idx="100711">
                  <c:v>1132545351</c:v>
                </c:pt>
                <c:pt idx="100712">
                  <c:v>1132556596</c:v>
                </c:pt>
                <c:pt idx="100713">
                  <c:v>1132567842</c:v>
                </c:pt>
                <c:pt idx="100714">
                  <c:v>1132579087</c:v>
                </c:pt>
                <c:pt idx="100715">
                  <c:v>1132590333</c:v>
                </c:pt>
                <c:pt idx="100716">
                  <c:v>1132601578</c:v>
                </c:pt>
                <c:pt idx="100717">
                  <c:v>1132612824</c:v>
                </c:pt>
                <c:pt idx="100718">
                  <c:v>1132624069</c:v>
                </c:pt>
                <c:pt idx="100719">
                  <c:v>1132635315</c:v>
                </c:pt>
                <c:pt idx="100720">
                  <c:v>1132646560</c:v>
                </c:pt>
                <c:pt idx="100721">
                  <c:v>1132657806</c:v>
                </c:pt>
                <c:pt idx="100722">
                  <c:v>1132669051</c:v>
                </c:pt>
                <c:pt idx="100723">
                  <c:v>1132680297</c:v>
                </c:pt>
                <c:pt idx="100724">
                  <c:v>1132691542</c:v>
                </c:pt>
                <c:pt idx="100725">
                  <c:v>1132702788</c:v>
                </c:pt>
                <c:pt idx="100726">
                  <c:v>1132714033</c:v>
                </c:pt>
                <c:pt idx="100727">
                  <c:v>1132725279</c:v>
                </c:pt>
                <c:pt idx="100728">
                  <c:v>1132736524</c:v>
                </c:pt>
                <c:pt idx="100729">
                  <c:v>1132747770</c:v>
                </c:pt>
                <c:pt idx="100730">
                  <c:v>1132759015</c:v>
                </c:pt>
                <c:pt idx="100731">
                  <c:v>1132770261</c:v>
                </c:pt>
                <c:pt idx="100732">
                  <c:v>1132781506</c:v>
                </c:pt>
                <c:pt idx="100733">
                  <c:v>1132792752</c:v>
                </c:pt>
                <c:pt idx="100734">
                  <c:v>1132803997</c:v>
                </c:pt>
                <c:pt idx="100735">
                  <c:v>1132815243</c:v>
                </c:pt>
                <c:pt idx="100736">
                  <c:v>1132826488</c:v>
                </c:pt>
                <c:pt idx="100737">
                  <c:v>1132837734</c:v>
                </c:pt>
                <c:pt idx="100738">
                  <c:v>1132848979</c:v>
                </c:pt>
                <c:pt idx="100739">
                  <c:v>1132860225</c:v>
                </c:pt>
                <c:pt idx="100740">
                  <c:v>1132871470</c:v>
                </c:pt>
                <c:pt idx="100741">
                  <c:v>1132882716</c:v>
                </c:pt>
                <c:pt idx="100742">
                  <c:v>1132893961</c:v>
                </c:pt>
                <c:pt idx="100743">
                  <c:v>1132905207</c:v>
                </c:pt>
                <c:pt idx="100744">
                  <c:v>1132916452</c:v>
                </c:pt>
                <c:pt idx="100745">
                  <c:v>1132927698</c:v>
                </c:pt>
                <c:pt idx="100746">
                  <c:v>1132938943</c:v>
                </c:pt>
                <c:pt idx="100747">
                  <c:v>1132950189</c:v>
                </c:pt>
                <c:pt idx="100748">
                  <c:v>1132961434</c:v>
                </c:pt>
                <c:pt idx="100749">
                  <c:v>1132972680</c:v>
                </c:pt>
                <c:pt idx="100750">
                  <c:v>1132983925</c:v>
                </c:pt>
                <c:pt idx="100751">
                  <c:v>1132995171</c:v>
                </c:pt>
                <c:pt idx="100752">
                  <c:v>1133006416</c:v>
                </c:pt>
                <c:pt idx="100753">
                  <c:v>1133017662</c:v>
                </c:pt>
                <c:pt idx="100754">
                  <c:v>1133028907</c:v>
                </c:pt>
                <c:pt idx="100755">
                  <c:v>1133040153</c:v>
                </c:pt>
                <c:pt idx="100756">
                  <c:v>1133051398</c:v>
                </c:pt>
                <c:pt idx="100757">
                  <c:v>1133062644</c:v>
                </c:pt>
                <c:pt idx="100758">
                  <c:v>1133073889</c:v>
                </c:pt>
                <c:pt idx="100759">
                  <c:v>1133085135</c:v>
                </c:pt>
                <c:pt idx="100760">
                  <c:v>1133096380</c:v>
                </c:pt>
                <c:pt idx="100761">
                  <c:v>1133107626</c:v>
                </c:pt>
                <c:pt idx="100762">
                  <c:v>1133118871</c:v>
                </c:pt>
                <c:pt idx="100763">
                  <c:v>1133130117</c:v>
                </c:pt>
                <c:pt idx="100764">
                  <c:v>1133141362</c:v>
                </c:pt>
                <c:pt idx="100765">
                  <c:v>1133152608</c:v>
                </c:pt>
                <c:pt idx="100766">
                  <c:v>1133163853</c:v>
                </c:pt>
                <c:pt idx="100767">
                  <c:v>1133175099</c:v>
                </c:pt>
                <c:pt idx="100768">
                  <c:v>1133186344</c:v>
                </c:pt>
                <c:pt idx="100769">
                  <c:v>1133197590</c:v>
                </c:pt>
                <c:pt idx="100770">
                  <c:v>1133208835</c:v>
                </c:pt>
                <c:pt idx="100771">
                  <c:v>1133220081</c:v>
                </c:pt>
                <c:pt idx="100772">
                  <c:v>1133231326</c:v>
                </c:pt>
                <c:pt idx="100773">
                  <c:v>1133242572</c:v>
                </c:pt>
                <c:pt idx="100774">
                  <c:v>1133253817</c:v>
                </c:pt>
                <c:pt idx="100775">
                  <c:v>1133265063</c:v>
                </c:pt>
                <c:pt idx="100776">
                  <c:v>1133276308</c:v>
                </c:pt>
                <c:pt idx="100777">
                  <c:v>1133287554</c:v>
                </c:pt>
                <c:pt idx="100778">
                  <c:v>1133298799</c:v>
                </c:pt>
                <c:pt idx="100779">
                  <c:v>1133310045</c:v>
                </c:pt>
                <c:pt idx="100780">
                  <c:v>1133321290</c:v>
                </c:pt>
                <c:pt idx="100781">
                  <c:v>1133332536</c:v>
                </c:pt>
                <c:pt idx="100782">
                  <c:v>1133343781</c:v>
                </c:pt>
                <c:pt idx="100783">
                  <c:v>1133355027</c:v>
                </c:pt>
                <c:pt idx="100784">
                  <c:v>1133366272</c:v>
                </c:pt>
                <c:pt idx="100785">
                  <c:v>1133377518</c:v>
                </c:pt>
                <c:pt idx="100786">
                  <c:v>1133388763</c:v>
                </c:pt>
                <c:pt idx="100787">
                  <c:v>1133400009</c:v>
                </c:pt>
                <c:pt idx="100788">
                  <c:v>1133411254</c:v>
                </c:pt>
                <c:pt idx="100789">
                  <c:v>1133422500</c:v>
                </c:pt>
                <c:pt idx="100790">
                  <c:v>1133433745</c:v>
                </c:pt>
                <c:pt idx="100791">
                  <c:v>1133444991</c:v>
                </c:pt>
                <c:pt idx="100792">
                  <c:v>1133456236</c:v>
                </c:pt>
                <c:pt idx="100793">
                  <c:v>1133467482</c:v>
                </c:pt>
                <c:pt idx="100794">
                  <c:v>1133478727</c:v>
                </c:pt>
                <c:pt idx="100795">
                  <c:v>1133489973</c:v>
                </c:pt>
                <c:pt idx="100796">
                  <c:v>1133501218</c:v>
                </c:pt>
                <c:pt idx="100797">
                  <c:v>1133512464</c:v>
                </c:pt>
                <c:pt idx="100798">
                  <c:v>1133523709</c:v>
                </c:pt>
                <c:pt idx="100799">
                  <c:v>1133534955</c:v>
                </c:pt>
                <c:pt idx="100800">
                  <c:v>1133546200</c:v>
                </c:pt>
                <c:pt idx="100801">
                  <c:v>1133557446</c:v>
                </c:pt>
                <c:pt idx="100802">
                  <c:v>1133568691</c:v>
                </c:pt>
                <c:pt idx="100803">
                  <c:v>1133579937</c:v>
                </c:pt>
                <c:pt idx="100804">
                  <c:v>1133591182</c:v>
                </c:pt>
                <c:pt idx="100805">
                  <c:v>1133602428</c:v>
                </c:pt>
                <c:pt idx="100806">
                  <c:v>1133613673</c:v>
                </c:pt>
                <c:pt idx="100807">
                  <c:v>1133624919</c:v>
                </c:pt>
                <c:pt idx="100808">
                  <c:v>1133636164</c:v>
                </c:pt>
                <c:pt idx="100809">
                  <c:v>1133647410</c:v>
                </c:pt>
                <c:pt idx="100810">
                  <c:v>1133658655</c:v>
                </c:pt>
                <c:pt idx="100811">
                  <c:v>1133669901</c:v>
                </c:pt>
                <c:pt idx="100812">
                  <c:v>1133681146</c:v>
                </c:pt>
                <c:pt idx="100813">
                  <c:v>1133692392</c:v>
                </c:pt>
                <c:pt idx="100814">
                  <c:v>1133703637</c:v>
                </c:pt>
                <c:pt idx="100815">
                  <c:v>1133714883</c:v>
                </c:pt>
                <c:pt idx="100816">
                  <c:v>1133726128</c:v>
                </c:pt>
                <c:pt idx="100817">
                  <c:v>1133737374</c:v>
                </c:pt>
                <c:pt idx="100818">
                  <c:v>1133748619</c:v>
                </c:pt>
                <c:pt idx="100819">
                  <c:v>1133759865</c:v>
                </c:pt>
                <c:pt idx="100820">
                  <c:v>1133771110</c:v>
                </c:pt>
                <c:pt idx="100821">
                  <c:v>1133782356</c:v>
                </c:pt>
                <c:pt idx="100822">
                  <c:v>1133793601</c:v>
                </c:pt>
                <c:pt idx="100823">
                  <c:v>1133804847</c:v>
                </c:pt>
                <c:pt idx="100824">
                  <c:v>1133816092</c:v>
                </c:pt>
                <c:pt idx="100825">
                  <c:v>1133827338</c:v>
                </c:pt>
                <c:pt idx="100826">
                  <c:v>1133838583</c:v>
                </c:pt>
                <c:pt idx="100827">
                  <c:v>1133849829</c:v>
                </c:pt>
                <c:pt idx="100828">
                  <c:v>1133861074</c:v>
                </c:pt>
                <c:pt idx="100829">
                  <c:v>1133872320</c:v>
                </c:pt>
                <c:pt idx="100830">
                  <c:v>1133883565</c:v>
                </c:pt>
                <c:pt idx="100831">
                  <c:v>1133894811</c:v>
                </c:pt>
                <c:pt idx="100832">
                  <c:v>1133906056</c:v>
                </c:pt>
                <c:pt idx="100833">
                  <c:v>1133917302</c:v>
                </c:pt>
                <c:pt idx="100834">
                  <c:v>1133928547</c:v>
                </c:pt>
                <c:pt idx="100835">
                  <c:v>1133939793</c:v>
                </c:pt>
                <c:pt idx="100836">
                  <c:v>1133951038</c:v>
                </c:pt>
                <c:pt idx="100837">
                  <c:v>1133962284</c:v>
                </c:pt>
                <c:pt idx="100838">
                  <c:v>1133973529</c:v>
                </c:pt>
                <c:pt idx="100839">
                  <c:v>1133984775</c:v>
                </c:pt>
                <c:pt idx="100840">
                  <c:v>1133996020</c:v>
                </c:pt>
                <c:pt idx="100841">
                  <c:v>1134007266</c:v>
                </c:pt>
                <c:pt idx="100842">
                  <c:v>1134018511</c:v>
                </c:pt>
                <c:pt idx="100843">
                  <c:v>1134029757</c:v>
                </c:pt>
                <c:pt idx="100844">
                  <c:v>1134041002</c:v>
                </c:pt>
                <c:pt idx="100845">
                  <c:v>1134052248</c:v>
                </c:pt>
                <c:pt idx="100846">
                  <c:v>1134063493</c:v>
                </c:pt>
                <c:pt idx="100847">
                  <c:v>1134074739</c:v>
                </c:pt>
                <c:pt idx="100848">
                  <c:v>1134085984</c:v>
                </c:pt>
                <c:pt idx="100849">
                  <c:v>1134097230</c:v>
                </c:pt>
                <c:pt idx="100850">
                  <c:v>1134108475</c:v>
                </c:pt>
                <c:pt idx="100851">
                  <c:v>1134119721</c:v>
                </c:pt>
                <c:pt idx="100852">
                  <c:v>1134130966</c:v>
                </c:pt>
                <c:pt idx="100853">
                  <c:v>1134142212</c:v>
                </c:pt>
                <c:pt idx="100854">
                  <c:v>1134153457</c:v>
                </c:pt>
                <c:pt idx="100855">
                  <c:v>1134164703</c:v>
                </c:pt>
                <c:pt idx="100856">
                  <c:v>1134175948</c:v>
                </c:pt>
                <c:pt idx="100857">
                  <c:v>1134187194</c:v>
                </c:pt>
                <c:pt idx="100858">
                  <c:v>1134198439</c:v>
                </c:pt>
                <c:pt idx="100859">
                  <c:v>1134209685</c:v>
                </c:pt>
                <c:pt idx="100860">
                  <c:v>1134220930</c:v>
                </c:pt>
                <c:pt idx="100861">
                  <c:v>1134232176</c:v>
                </c:pt>
                <c:pt idx="100862">
                  <c:v>1134243421</c:v>
                </c:pt>
                <c:pt idx="100863">
                  <c:v>1134254667</c:v>
                </c:pt>
                <c:pt idx="100864">
                  <c:v>1134265912</c:v>
                </c:pt>
                <c:pt idx="100865">
                  <c:v>1134277158</c:v>
                </c:pt>
                <c:pt idx="100866">
                  <c:v>1134288403</c:v>
                </c:pt>
                <c:pt idx="100867">
                  <c:v>1134299649</c:v>
                </c:pt>
                <c:pt idx="100868">
                  <c:v>1134310894</c:v>
                </c:pt>
                <c:pt idx="100869">
                  <c:v>1134322140</c:v>
                </c:pt>
                <c:pt idx="100870">
                  <c:v>1134333385</c:v>
                </c:pt>
                <c:pt idx="100871">
                  <c:v>1134344631</c:v>
                </c:pt>
                <c:pt idx="100872">
                  <c:v>1134355876</c:v>
                </c:pt>
                <c:pt idx="100873">
                  <c:v>1134367122</c:v>
                </c:pt>
                <c:pt idx="100874">
                  <c:v>1134378367</c:v>
                </c:pt>
                <c:pt idx="100875">
                  <c:v>1134389613</c:v>
                </c:pt>
                <c:pt idx="100876">
                  <c:v>1134400858</c:v>
                </c:pt>
                <c:pt idx="100877">
                  <c:v>1134412104</c:v>
                </c:pt>
                <c:pt idx="100878">
                  <c:v>1134423349</c:v>
                </c:pt>
                <c:pt idx="100879">
                  <c:v>1134434595</c:v>
                </c:pt>
                <c:pt idx="100880">
                  <c:v>1134445840</c:v>
                </c:pt>
                <c:pt idx="100881">
                  <c:v>1134457086</c:v>
                </c:pt>
                <c:pt idx="100882">
                  <c:v>1134468331</c:v>
                </c:pt>
                <c:pt idx="100883">
                  <c:v>1134479577</c:v>
                </c:pt>
                <c:pt idx="100884">
                  <c:v>1134490822</c:v>
                </c:pt>
                <c:pt idx="100885">
                  <c:v>1134502068</c:v>
                </c:pt>
                <c:pt idx="100886">
                  <c:v>1134513313</c:v>
                </c:pt>
                <c:pt idx="100887">
                  <c:v>1134524559</c:v>
                </c:pt>
                <c:pt idx="100888">
                  <c:v>1134535804</c:v>
                </c:pt>
                <c:pt idx="100889">
                  <c:v>1134547050</c:v>
                </c:pt>
                <c:pt idx="100890">
                  <c:v>1134558295</c:v>
                </c:pt>
                <c:pt idx="100891">
                  <c:v>1134569541</c:v>
                </c:pt>
                <c:pt idx="100892">
                  <c:v>1134580786</c:v>
                </c:pt>
                <c:pt idx="100893">
                  <c:v>1134592032</c:v>
                </c:pt>
                <c:pt idx="100894">
                  <c:v>1134603277</c:v>
                </c:pt>
                <c:pt idx="100895">
                  <c:v>1134614523</c:v>
                </c:pt>
                <c:pt idx="100896">
                  <c:v>1134625768</c:v>
                </c:pt>
                <c:pt idx="100897">
                  <c:v>1134637014</c:v>
                </c:pt>
                <c:pt idx="100898">
                  <c:v>1134648259</c:v>
                </c:pt>
                <c:pt idx="100899">
                  <c:v>1134659505</c:v>
                </c:pt>
                <c:pt idx="100900">
                  <c:v>1134670750</c:v>
                </c:pt>
                <c:pt idx="100901">
                  <c:v>1134681996</c:v>
                </c:pt>
                <c:pt idx="100902">
                  <c:v>1134693241</c:v>
                </c:pt>
                <c:pt idx="100903">
                  <c:v>1134704487</c:v>
                </c:pt>
                <c:pt idx="100904">
                  <c:v>1134715732</c:v>
                </c:pt>
                <c:pt idx="100905">
                  <c:v>1134726978</c:v>
                </c:pt>
                <c:pt idx="100906">
                  <c:v>1134738223</c:v>
                </c:pt>
                <c:pt idx="100907">
                  <c:v>1134749469</c:v>
                </c:pt>
                <c:pt idx="100908">
                  <c:v>1134760714</c:v>
                </c:pt>
                <c:pt idx="100909">
                  <c:v>1134771960</c:v>
                </c:pt>
                <c:pt idx="100910">
                  <c:v>1134783205</c:v>
                </c:pt>
                <c:pt idx="100911">
                  <c:v>1134794451</c:v>
                </c:pt>
                <c:pt idx="100912">
                  <c:v>1134805696</c:v>
                </c:pt>
                <c:pt idx="100913">
                  <c:v>1134816942</c:v>
                </c:pt>
                <c:pt idx="100914">
                  <c:v>1134828187</c:v>
                </c:pt>
                <c:pt idx="100915">
                  <c:v>1134839432</c:v>
                </c:pt>
                <c:pt idx="100916">
                  <c:v>1134850678</c:v>
                </c:pt>
                <c:pt idx="100917">
                  <c:v>1134861923</c:v>
                </c:pt>
                <c:pt idx="100918">
                  <c:v>1134873169</c:v>
                </c:pt>
                <c:pt idx="100919">
                  <c:v>1134884414</c:v>
                </c:pt>
                <c:pt idx="100920">
                  <c:v>1134895660</c:v>
                </c:pt>
                <c:pt idx="100921">
                  <c:v>1134906905</c:v>
                </c:pt>
                <c:pt idx="100922">
                  <c:v>1134918151</c:v>
                </c:pt>
                <c:pt idx="100923">
                  <c:v>1134929396</c:v>
                </c:pt>
                <c:pt idx="100924">
                  <c:v>1134940642</c:v>
                </c:pt>
                <c:pt idx="100925">
                  <c:v>1134951887</c:v>
                </c:pt>
                <c:pt idx="100926">
                  <c:v>1134963133</c:v>
                </c:pt>
                <c:pt idx="100927">
                  <c:v>1134974378</c:v>
                </c:pt>
                <c:pt idx="100928">
                  <c:v>1134985624</c:v>
                </c:pt>
                <c:pt idx="100929">
                  <c:v>1134996869</c:v>
                </c:pt>
                <c:pt idx="100930">
                  <c:v>1135008115</c:v>
                </c:pt>
                <c:pt idx="100931">
                  <c:v>1135019360</c:v>
                </c:pt>
                <c:pt idx="100932">
                  <c:v>1135030606</c:v>
                </c:pt>
                <c:pt idx="100933">
                  <c:v>1135041851</c:v>
                </c:pt>
                <c:pt idx="100934">
                  <c:v>1135053097</c:v>
                </c:pt>
                <c:pt idx="100935">
                  <c:v>1135064342</c:v>
                </c:pt>
                <c:pt idx="100936">
                  <c:v>1135075588</c:v>
                </c:pt>
                <c:pt idx="100937">
                  <c:v>1135086833</c:v>
                </c:pt>
                <c:pt idx="100938">
                  <c:v>1135098079</c:v>
                </c:pt>
                <c:pt idx="100939">
                  <c:v>1135109324</c:v>
                </c:pt>
                <c:pt idx="100940">
                  <c:v>1135120570</c:v>
                </c:pt>
                <c:pt idx="100941">
                  <c:v>1135131815</c:v>
                </c:pt>
                <c:pt idx="100942">
                  <c:v>1135143061</c:v>
                </c:pt>
                <c:pt idx="100943">
                  <c:v>1135154306</c:v>
                </c:pt>
                <c:pt idx="100944">
                  <c:v>1135165552</c:v>
                </c:pt>
                <c:pt idx="100945">
                  <c:v>1135176797</c:v>
                </c:pt>
                <c:pt idx="100946">
                  <c:v>1135188043</c:v>
                </c:pt>
                <c:pt idx="100947">
                  <c:v>1135199288</c:v>
                </c:pt>
                <c:pt idx="100948">
                  <c:v>1135210534</c:v>
                </c:pt>
                <c:pt idx="100949">
                  <c:v>1135221779</c:v>
                </c:pt>
                <c:pt idx="100950">
                  <c:v>1135233025</c:v>
                </c:pt>
                <c:pt idx="100951">
                  <c:v>1135244270</c:v>
                </c:pt>
                <c:pt idx="100952">
                  <c:v>1135255516</c:v>
                </c:pt>
                <c:pt idx="100953">
                  <c:v>1135266761</c:v>
                </c:pt>
                <c:pt idx="100954">
                  <c:v>1135278007</c:v>
                </c:pt>
                <c:pt idx="100955">
                  <c:v>1135289252</c:v>
                </c:pt>
                <c:pt idx="100956">
                  <c:v>1135300498</c:v>
                </c:pt>
                <c:pt idx="100957">
                  <c:v>1135311743</c:v>
                </c:pt>
                <c:pt idx="100958">
                  <c:v>1135322989</c:v>
                </c:pt>
                <c:pt idx="100959">
                  <c:v>1135334234</c:v>
                </c:pt>
                <c:pt idx="100960">
                  <c:v>1135345480</c:v>
                </c:pt>
                <c:pt idx="100961">
                  <c:v>1135356725</c:v>
                </c:pt>
                <c:pt idx="100962">
                  <c:v>1135367971</c:v>
                </c:pt>
                <c:pt idx="100963">
                  <c:v>1135379216</c:v>
                </c:pt>
                <c:pt idx="100964">
                  <c:v>1135390462</c:v>
                </c:pt>
                <c:pt idx="100965">
                  <c:v>1135401707</c:v>
                </c:pt>
                <c:pt idx="100966">
                  <c:v>1135412953</c:v>
                </c:pt>
                <c:pt idx="100967">
                  <c:v>1135424198</c:v>
                </c:pt>
                <c:pt idx="100968">
                  <c:v>1135435444</c:v>
                </c:pt>
                <c:pt idx="100969">
                  <c:v>1135446689</c:v>
                </c:pt>
                <c:pt idx="100970">
                  <c:v>1135457935</c:v>
                </c:pt>
                <c:pt idx="100971">
                  <c:v>1135469180</c:v>
                </c:pt>
                <c:pt idx="100972">
                  <c:v>1135480426</c:v>
                </c:pt>
                <c:pt idx="100973">
                  <c:v>1135491671</c:v>
                </c:pt>
                <c:pt idx="100974">
                  <c:v>1135502917</c:v>
                </c:pt>
                <c:pt idx="100975">
                  <c:v>1135514162</c:v>
                </c:pt>
                <c:pt idx="100976">
                  <c:v>1135525408</c:v>
                </c:pt>
                <c:pt idx="100977">
                  <c:v>1135536653</c:v>
                </c:pt>
                <c:pt idx="100978">
                  <c:v>1135547899</c:v>
                </c:pt>
                <c:pt idx="100979">
                  <c:v>1135559144</c:v>
                </c:pt>
                <c:pt idx="100980">
                  <c:v>1135570390</c:v>
                </c:pt>
                <c:pt idx="100981">
                  <c:v>1135581635</c:v>
                </c:pt>
                <c:pt idx="100982">
                  <c:v>1135592881</c:v>
                </c:pt>
                <c:pt idx="100983">
                  <c:v>1135604126</c:v>
                </c:pt>
                <c:pt idx="100984">
                  <c:v>1135615372</c:v>
                </c:pt>
                <c:pt idx="100985">
                  <c:v>1135626617</c:v>
                </c:pt>
                <c:pt idx="100986">
                  <c:v>1135637863</c:v>
                </c:pt>
                <c:pt idx="100987">
                  <c:v>1135649108</c:v>
                </c:pt>
                <c:pt idx="100988">
                  <c:v>1135660354</c:v>
                </c:pt>
                <c:pt idx="100989">
                  <c:v>1135671599</c:v>
                </c:pt>
                <c:pt idx="100990">
                  <c:v>1135682845</c:v>
                </c:pt>
                <c:pt idx="100991">
                  <c:v>1135694090</c:v>
                </c:pt>
                <c:pt idx="100992">
                  <c:v>1135705336</c:v>
                </c:pt>
                <c:pt idx="100993">
                  <c:v>1135716581</c:v>
                </c:pt>
                <c:pt idx="100994">
                  <c:v>1135727827</c:v>
                </c:pt>
                <c:pt idx="100995">
                  <c:v>1135739072</c:v>
                </c:pt>
                <c:pt idx="100996">
                  <c:v>1135750318</c:v>
                </c:pt>
                <c:pt idx="100997">
                  <c:v>1135761563</c:v>
                </c:pt>
                <c:pt idx="100998">
                  <c:v>1135772809</c:v>
                </c:pt>
                <c:pt idx="100999">
                  <c:v>1135784054</c:v>
                </c:pt>
                <c:pt idx="101000">
                  <c:v>1135795300</c:v>
                </c:pt>
                <c:pt idx="101001">
                  <c:v>1135806545</c:v>
                </c:pt>
                <c:pt idx="101002">
                  <c:v>1135817791</c:v>
                </c:pt>
                <c:pt idx="101003">
                  <c:v>1135829036</c:v>
                </c:pt>
                <c:pt idx="101004">
                  <c:v>1135840282</c:v>
                </c:pt>
                <c:pt idx="101005">
                  <c:v>1135851527</c:v>
                </c:pt>
                <c:pt idx="101006">
                  <c:v>1135862773</c:v>
                </c:pt>
                <c:pt idx="101007">
                  <c:v>1135874018</c:v>
                </c:pt>
                <c:pt idx="101008">
                  <c:v>1135885264</c:v>
                </c:pt>
                <c:pt idx="101009">
                  <c:v>1135896509</c:v>
                </c:pt>
                <c:pt idx="101010">
                  <c:v>1135907755</c:v>
                </c:pt>
                <c:pt idx="101011">
                  <c:v>1135919000</c:v>
                </c:pt>
                <c:pt idx="101012">
                  <c:v>1135930246</c:v>
                </c:pt>
                <c:pt idx="101013">
                  <c:v>1135941491</c:v>
                </c:pt>
                <c:pt idx="101014">
                  <c:v>1135952737</c:v>
                </c:pt>
                <c:pt idx="101015">
                  <c:v>1135963982</c:v>
                </c:pt>
                <c:pt idx="101016">
                  <c:v>1135975228</c:v>
                </c:pt>
                <c:pt idx="101017">
                  <c:v>1135986473</c:v>
                </c:pt>
                <c:pt idx="101018">
                  <c:v>1135997719</c:v>
                </c:pt>
                <c:pt idx="101019">
                  <c:v>1136008964</c:v>
                </c:pt>
                <c:pt idx="101020">
                  <c:v>1136020210</c:v>
                </c:pt>
                <c:pt idx="101021">
                  <c:v>1136031455</c:v>
                </c:pt>
                <c:pt idx="101022">
                  <c:v>1136042701</c:v>
                </c:pt>
                <c:pt idx="101023">
                  <c:v>1136053946</c:v>
                </c:pt>
                <c:pt idx="101024">
                  <c:v>1136065192</c:v>
                </c:pt>
                <c:pt idx="101025">
                  <c:v>1136076437</c:v>
                </c:pt>
                <c:pt idx="101026">
                  <c:v>1136087683</c:v>
                </c:pt>
                <c:pt idx="101027">
                  <c:v>1136098928</c:v>
                </c:pt>
                <c:pt idx="101028">
                  <c:v>1136110174</c:v>
                </c:pt>
                <c:pt idx="101029">
                  <c:v>1136121419</c:v>
                </c:pt>
                <c:pt idx="101030">
                  <c:v>1136132665</c:v>
                </c:pt>
                <c:pt idx="101031">
                  <c:v>1136143910</c:v>
                </c:pt>
                <c:pt idx="101032">
                  <c:v>1136155156</c:v>
                </c:pt>
                <c:pt idx="101033">
                  <c:v>1136166401</c:v>
                </c:pt>
                <c:pt idx="101034">
                  <c:v>1136177647</c:v>
                </c:pt>
                <c:pt idx="101035">
                  <c:v>1136188892</c:v>
                </c:pt>
                <c:pt idx="101036">
                  <c:v>1136200138</c:v>
                </c:pt>
                <c:pt idx="101037">
                  <c:v>1136211383</c:v>
                </c:pt>
                <c:pt idx="101038">
                  <c:v>1136222629</c:v>
                </c:pt>
                <c:pt idx="101039">
                  <c:v>1136233874</c:v>
                </c:pt>
                <c:pt idx="101040">
                  <c:v>1136245120</c:v>
                </c:pt>
                <c:pt idx="101041">
                  <c:v>1136256365</c:v>
                </c:pt>
                <c:pt idx="101042">
                  <c:v>1136267611</c:v>
                </c:pt>
                <c:pt idx="101043">
                  <c:v>1136278856</c:v>
                </c:pt>
                <c:pt idx="101044">
                  <c:v>1136290102</c:v>
                </c:pt>
                <c:pt idx="101045">
                  <c:v>1136301347</c:v>
                </c:pt>
                <c:pt idx="101046">
                  <c:v>1136312593</c:v>
                </c:pt>
                <c:pt idx="101047">
                  <c:v>1136323838</c:v>
                </c:pt>
                <c:pt idx="101048">
                  <c:v>1136335084</c:v>
                </c:pt>
                <c:pt idx="101049">
                  <c:v>1136346329</c:v>
                </c:pt>
                <c:pt idx="101050">
                  <c:v>1136357575</c:v>
                </c:pt>
                <c:pt idx="101051">
                  <c:v>1136368820</c:v>
                </c:pt>
                <c:pt idx="101052">
                  <c:v>1136380066</c:v>
                </c:pt>
                <c:pt idx="101053">
                  <c:v>1136391311</c:v>
                </c:pt>
                <c:pt idx="101054">
                  <c:v>1136402557</c:v>
                </c:pt>
                <c:pt idx="101055">
                  <c:v>1136413802</c:v>
                </c:pt>
                <c:pt idx="101056">
                  <c:v>1136425048</c:v>
                </c:pt>
                <c:pt idx="101057">
                  <c:v>1136436293</c:v>
                </c:pt>
                <c:pt idx="101058">
                  <c:v>1136447539</c:v>
                </c:pt>
                <c:pt idx="101059">
                  <c:v>1136458784</c:v>
                </c:pt>
                <c:pt idx="101060">
                  <c:v>1136470030</c:v>
                </c:pt>
                <c:pt idx="101061">
                  <c:v>1136481275</c:v>
                </c:pt>
                <c:pt idx="101062">
                  <c:v>1136492521</c:v>
                </c:pt>
                <c:pt idx="101063">
                  <c:v>1136503766</c:v>
                </c:pt>
                <c:pt idx="101064">
                  <c:v>1136515012</c:v>
                </c:pt>
                <c:pt idx="101065">
                  <c:v>1136526257</c:v>
                </c:pt>
                <c:pt idx="101066">
                  <c:v>1136537503</c:v>
                </c:pt>
                <c:pt idx="101067">
                  <c:v>1136548748</c:v>
                </c:pt>
                <c:pt idx="101068">
                  <c:v>1136559994</c:v>
                </c:pt>
                <c:pt idx="101069">
                  <c:v>1136571239</c:v>
                </c:pt>
                <c:pt idx="101070">
                  <c:v>1136582485</c:v>
                </c:pt>
                <c:pt idx="101071">
                  <c:v>1136593730</c:v>
                </c:pt>
                <c:pt idx="101072">
                  <c:v>1136604976</c:v>
                </c:pt>
                <c:pt idx="101073">
                  <c:v>1136616221</c:v>
                </c:pt>
                <c:pt idx="101074">
                  <c:v>1136627467</c:v>
                </c:pt>
                <c:pt idx="101075">
                  <c:v>1136638712</c:v>
                </c:pt>
                <c:pt idx="101076">
                  <c:v>1136649958</c:v>
                </c:pt>
                <c:pt idx="101077">
                  <c:v>1136661203</c:v>
                </c:pt>
                <c:pt idx="101078">
                  <c:v>1136672449</c:v>
                </c:pt>
                <c:pt idx="101079">
                  <c:v>1136683694</c:v>
                </c:pt>
                <c:pt idx="101080">
                  <c:v>1136694940</c:v>
                </c:pt>
                <c:pt idx="101081">
                  <c:v>1136706185</c:v>
                </c:pt>
                <c:pt idx="101082">
                  <c:v>1136717431</c:v>
                </c:pt>
                <c:pt idx="101083">
                  <c:v>1136728676</c:v>
                </c:pt>
                <c:pt idx="101084">
                  <c:v>1136739922</c:v>
                </c:pt>
                <c:pt idx="101085">
                  <c:v>1136751167</c:v>
                </c:pt>
                <c:pt idx="101086">
                  <c:v>1136762413</c:v>
                </c:pt>
                <c:pt idx="101087">
                  <c:v>1136773658</c:v>
                </c:pt>
                <c:pt idx="101088">
                  <c:v>1136784904</c:v>
                </c:pt>
                <c:pt idx="101089">
                  <c:v>1136796149</c:v>
                </c:pt>
                <c:pt idx="101090">
                  <c:v>1136807395</c:v>
                </c:pt>
                <c:pt idx="101091">
                  <c:v>1136818640</c:v>
                </c:pt>
                <c:pt idx="101092">
                  <c:v>1136829886</c:v>
                </c:pt>
                <c:pt idx="101093">
                  <c:v>1136841131</c:v>
                </c:pt>
                <c:pt idx="101094">
                  <c:v>1136852377</c:v>
                </c:pt>
                <c:pt idx="101095">
                  <c:v>1136863622</c:v>
                </c:pt>
                <c:pt idx="101096">
                  <c:v>1136874868</c:v>
                </c:pt>
                <c:pt idx="101097">
                  <c:v>1136886113</c:v>
                </c:pt>
                <c:pt idx="101098">
                  <c:v>1136897359</c:v>
                </c:pt>
                <c:pt idx="101099">
                  <c:v>1136908604</c:v>
                </c:pt>
                <c:pt idx="101100">
                  <c:v>1136919850</c:v>
                </c:pt>
                <c:pt idx="101101">
                  <c:v>1136931095</c:v>
                </c:pt>
                <c:pt idx="101102">
                  <c:v>1136942341</c:v>
                </c:pt>
                <c:pt idx="101103">
                  <c:v>1136953586</c:v>
                </c:pt>
                <c:pt idx="101104">
                  <c:v>1136964832</c:v>
                </c:pt>
                <c:pt idx="101105">
                  <c:v>1136976077</c:v>
                </c:pt>
                <c:pt idx="101106">
                  <c:v>1136987323</c:v>
                </c:pt>
                <c:pt idx="101107">
                  <c:v>1136998568</c:v>
                </c:pt>
                <c:pt idx="101108">
                  <c:v>1137009814</c:v>
                </c:pt>
                <c:pt idx="101109">
                  <c:v>1137021059</c:v>
                </c:pt>
                <c:pt idx="101110">
                  <c:v>1137032305</c:v>
                </c:pt>
                <c:pt idx="101111">
                  <c:v>1137043550</c:v>
                </c:pt>
                <c:pt idx="101112">
                  <c:v>1137054796</c:v>
                </c:pt>
                <c:pt idx="101113">
                  <c:v>1137066041</c:v>
                </c:pt>
                <c:pt idx="101114">
                  <c:v>1137077287</c:v>
                </c:pt>
                <c:pt idx="101115">
                  <c:v>1137088532</c:v>
                </c:pt>
                <c:pt idx="101116">
                  <c:v>1137099778</c:v>
                </c:pt>
                <c:pt idx="101117">
                  <c:v>1137111023</c:v>
                </c:pt>
                <c:pt idx="101118">
                  <c:v>1137122269</c:v>
                </c:pt>
                <c:pt idx="101119">
                  <c:v>1137133514</c:v>
                </c:pt>
                <c:pt idx="101120">
                  <c:v>1137144760</c:v>
                </c:pt>
                <c:pt idx="101121">
                  <c:v>1137156005</c:v>
                </c:pt>
                <c:pt idx="101122">
                  <c:v>1137167251</c:v>
                </c:pt>
                <c:pt idx="101123">
                  <c:v>1137178496</c:v>
                </c:pt>
                <c:pt idx="101124">
                  <c:v>1137189742</c:v>
                </c:pt>
                <c:pt idx="101125">
                  <c:v>1137200987</c:v>
                </c:pt>
                <c:pt idx="101126">
                  <c:v>1137212233</c:v>
                </c:pt>
                <c:pt idx="101127">
                  <c:v>1137223478</c:v>
                </c:pt>
                <c:pt idx="101128">
                  <c:v>1137234724</c:v>
                </c:pt>
                <c:pt idx="101129">
                  <c:v>1137245969</c:v>
                </c:pt>
                <c:pt idx="101130">
                  <c:v>1137257215</c:v>
                </c:pt>
                <c:pt idx="101131">
                  <c:v>1137268460</c:v>
                </c:pt>
                <c:pt idx="101132">
                  <c:v>1137279706</c:v>
                </c:pt>
                <c:pt idx="101133">
                  <c:v>1137290951</c:v>
                </c:pt>
                <c:pt idx="101134">
                  <c:v>1137302197</c:v>
                </c:pt>
                <c:pt idx="101135">
                  <c:v>1137313442</c:v>
                </c:pt>
                <c:pt idx="101136">
                  <c:v>1137324688</c:v>
                </c:pt>
                <c:pt idx="101137">
                  <c:v>1137335933</c:v>
                </c:pt>
                <c:pt idx="101138">
                  <c:v>1137347179</c:v>
                </c:pt>
                <c:pt idx="101139">
                  <c:v>1137358424</c:v>
                </c:pt>
                <c:pt idx="101140">
                  <c:v>1137369670</c:v>
                </c:pt>
                <c:pt idx="101141">
                  <c:v>1137380915</c:v>
                </c:pt>
                <c:pt idx="101142">
                  <c:v>1137392161</c:v>
                </c:pt>
                <c:pt idx="101143">
                  <c:v>1137403406</c:v>
                </c:pt>
                <c:pt idx="101144">
                  <c:v>1137414652</c:v>
                </c:pt>
                <c:pt idx="101145">
                  <c:v>1137425897</c:v>
                </c:pt>
                <c:pt idx="101146">
                  <c:v>1137437143</c:v>
                </c:pt>
                <c:pt idx="101147">
                  <c:v>1137448388</c:v>
                </c:pt>
                <c:pt idx="101148">
                  <c:v>1137459634</c:v>
                </c:pt>
                <c:pt idx="101149">
                  <c:v>1137470879</c:v>
                </c:pt>
                <c:pt idx="101150">
                  <c:v>1137482125</c:v>
                </c:pt>
                <c:pt idx="101151">
                  <c:v>1137493370</c:v>
                </c:pt>
                <c:pt idx="101152">
                  <c:v>1137504616</c:v>
                </c:pt>
                <c:pt idx="101153">
                  <c:v>1137515861</c:v>
                </c:pt>
                <c:pt idx="101154">
                  <c:v>1137527107</c:v>
                </c:pt>
                <c:pt idx="101155">
                  <c:v>1137538352</c:v>
                </c:pt>
                <c:pt idx="101156">
                  <c:v>1137549598</c:v>
                </c:pt>
                <c:pt idx="101157">
                  <c:v>1137560843</c:v>
                </c:pt>
                <c:pt idx="101158">
                  <c:v>1137572089</c:v>
                </c:pt>
                <c:pt idx="101159">
                  <c:v>1137583334</c:v>
                </c:pt>
                <c:pt idx="101160">
                  <c:v>1137594580</c:v>
                </c:pt>
                <c:pt idx="101161">
                  <c:v>1137605825</c:v>
                </c:pt>
                <c:pt idx="101162">
                  <c:v>1137617071</c:v>
                </c:pt>
                <c:pt idx="101163">
                  <c:v>1137628316</c:v>
                </c:pt>
                <c:pt idx="101164">
                  <c:v>1137639562</c:v>
                </c:pt>
                <c:pt idx="101165">
                  <c:v>1137650807</c:v>
                </c:pt>
                <c:pt idx="101166">
                  <c:v>1137662053</c:v>
                </c:pt>
                <c:pt idx="101167">
                  <c:v>1137673298</c:v>
                </c:pt>
                <c:pt idx="101168">
                  <c:v>1137684543</c:v>
                </c:pt>
                <c:pt idx="101169">
                  <c:v>1137695789</c:v>
                </c:pt>
                <c:pt idx="101170">
                  <c:v>1137707034</c:v>
                </c:pt>
                <c:pt idx="101171">
                  <c:v>1137718280</c:v>
                </c:pt>
                <c:pt idx="101172">
                  <c:v>1137729525</c:v>
                </c:pt>
                <c:pt idx="101173">
                  <c:v>1137740771</c:v>
                </c:pt>
                <c:pt idx="101174">
                  <c:v>1137752016</c:v>
                </c:pt>
                <c:pt idx="101175">
                  <c:v>1137763262</c:v>
                </c:pt>
                <c:pt idx="101176">
                  <c:v>1137774507</c:v>
                </c:pt>
                <c:pt idx="101177">
                  <c:v>1137785753</c:v>
                </c:pt>
                <c:pt idx="101178">
                  <c:v>1137796998</c:v>
                </c:pt>
                <c:pt idx="101179">
                  <c:v>1137808244</c:v>
                </c:pt>
                <c:pt idx="101180">
                  <c:v>1137819489</c:v>
                </c:pt>
                <c:pt idx="101181">
                  <c:v>1137830735</c:v>
                </c:pt>
                <c:pt idx="101182">
                  <c:v>1137841980</c:v>
                </c:pt>
                <c:pt idx="101183">
                  <c:v>1137853226</c:v>
                </c:pt>
                <c:pt idx="101184">
                  <c:v>1137864471</c:v>
                </c:pt>
                <c:pt idx="101185">
                  <c:v>1137875717</c:v>
                </c:pt>
                <c:pt idx="101186">
                  <c:v>1137886962</c:v>
                </c:pt>
                <c:pt idx="101187">
                  <c:v>1137898208</c:v>
                </c:pt>
                <c:pt idx="101188">
                  <c:v>1137909453</c:v>
                </c:pt>
                <c:pt idx="101189">
                  <c:v>1137920699</c:v>
                </c:pt>
                <c:pt idx="101190">
                  <c:v>1137931944</c:v>
                </c:pt>
                <c:pt idx="101191">
                  <c:v>1137943190</c:v>
                </c:pt>
                <c:pt idx="101192">
                  <c:v>1137954435</c:v>
                </c:pt>
                <c:pt idx="101193">
                  <c:v>1137965681</c:v>
                </c:pt>
                <c:pt idx="101194">
                  <c:v>1137976926</c:v>
                </c:pt>
                <c:pt idx="101195">
                  <c:v>1137988172</c:v>
                </c:pt>
                <c:pt idx="101196">
                  <c:v>1137999417</c:v>
                </c:pt>
                <c:pt idx="101197">
                  <c:v>1138010663</c:v>
                </c:pt>
                <c:pt idx="101198">
                  <c:v>1138021908</c:v>
                </c:pt>
                <c:pt idx="101199">
                  <c:v>1138033154</c:v>
                </c:pt>
                <c:pt idx="101200">
                  <c:v>1138044399</c:v>
                </c:pt>
                <c:pt idx="101201">
                  <c:v>1138055645</c:v>
                </c:pt>
                <c:pt idx="101202">
                  <c:v>1138066890</c:v>
                </c:pt>
                <c:pt idx="101203">
                  <c:v>1138078136</c:v>
                </c:pt>
                <c:pt idx="101204">
                  <c:v>1138089381</c:v>
                </c:pt>
                <c:pt idx="101205">
                  <c:v>1138100627</c:v>
                </c:pt>
                <c:pt idx="101206">
                  <c:v>1138111872</c:v>
                </c:pt>
                <c:pt idx="101207">
                  <c:v>1138123118</c:v>
                </c:pt>
                <c:pt idx="101208">
                  <c:v>1138134363</c:v>
                </c:pt>
                <c:pt idx="101209">
                  <c:v>1138145609</c:v>
                </c:pt>
                <c:pt idx="101210">
                  <c:v>1138156854</c:v>
                </c:pt>
                <c:pt idx="101211">
                  <c:v>1138168100</c:v>
                </c:pt>
                <c:pt idx="101212">
                  <c:v>1138179345</c:v>
                </c:pt>
                <c:pt idx="101213">
                  <c:v>1138190591</c:v>
                </c:pt>
                <c:pt idx="101214">
                  <c:v>1138201836</c:v>
                </c:pt>
                <c:pt idx="101215">
                  <c:v>1138213082</c:v>
                </c:pt>
                <c:pt idx="101216">
                  <c:v>1138224327</c:v>
                </c:pt>
                <c:pt idx="101217">
                  <c:v>1138235573</c:v>
                </c:pt>
                <c:pt idx="101218">
                  <c:v>1138246818</c:v>
                </c:pt>
                <c:pt idx="101219">
                  <c:v>1138258064</c:v>
                </c:pt>
                <c:pt idx="101220">
                  <c:v>1138269309</c:v>
                </c:pt>
                <c:pt idx="101221">
                  <c:v>1138280555</c:v>
                </c:pt>
                <c:pt idx="101222">
                  <c:v>1138291800</c:v>
                </c:pt>
                <c:pt idx="101223">
                  <c:v>1138303046</c:v>
                </c:pt>
                <c:pt idx="101224">
                  <c:v>1138314291</c:v>
                </c:pt>
                <c:pt idx="101225">
                  <c:v>1138325537</c:v>
                </c:pt>
                <c:pt idx="101226">
                  <c:v>1138336782</c:v>
                </c:pt>
                <c:pt idx="101227">
                  <c:v>1138348028</c:v>
                </c:pt>
                <c:pt idx="101228">
                  <c:v>1138359273</c:v>
                </c:pt>
                <c:pt idx="101229">
                  <c:v>1138370519</c:v>
                </c:pt>
                <c:pt idx="101230">
                  <c:v>1138381764</c:v>
                </c:pt>
                <c:pt idx="101231">
                  <c:v>1138393010</c:v>
                </c:pt>
                <c:pt idx="101232">
                  <c:v>1138404255</c:v>
                </c:pt>
                <c:pt idx="101233">
                  <c:v>1138415501</c:v>
                </c:pt>
                <c:pt idx="101234">
                  <c:v>1138426746</c:v>
                </c:pt>
                <c:pt idx="101235">
                  <c:v>1138437992</c:v>
                </c:pt>
                <c:pt idx="101236">
                  <c:v>1138449237</c:v>
                </c:pt>
                <c:pt idx="101237">
                  <c:v>1138460483</c:v>
                </c:pt>
                <c:pt idx="101238">
                  <c:v>1138471728</c:v>
                </c:pt>
                <c:pt idx="101239">
                  <c:v>1138482974</c:v>
                </c:pt>
                <c:pt idx="101240">
                  <c:v>1138494219</c:v>
                </c:pt>
                <c:pt idx="101241">
                  <c:v>1138505465</c:v>
                </c:pt>
                <c:pt idx="101242">
                  <c:v>1138516710</c:v>
                </c:pt>
                <c:pt idx="101243">
                  <c:v>1138527956</c:v>
                </c:pt>
                <c:pt idx="101244">
                  <c:v>1138539201</c:v>
                </c:pt>
                <c:pt idx="101245">
                  <c:v>1138550447</c:v>
                </c:pt>
                <c:pt idx="101246">
                  <c:v>1138561692</c:v>
                </c:pt>
                <c:pt idx="101247">
                  <c:v>1138572938</c:v>
                </c:pt>
                <c:pt idx="101248">
                  <c:v>1138584183</c:v>
                </c:pt>
                <c:pt idx="101249">
                  <c:v>1138595429</c:v>
                </c:pt>
                <c:pt idx="101250">
                  <c:v>1138606674</c:v>
                </c:pt>
                <c:pt idx="101251">
                  <c:v>1138617920</c:v>
                </c:pt>
                <c:pt idx="101252">
                  <c:v>1138629165</c:v>
                </c:pt>
                <c:pt idx="101253">
                  <c:v>1138640411</c:v>
                </c:pt>
                <c:pt idx="101254">
                  <c:v>1138651656</c:v>
                </c:pt>
                <c:pt idx="101255">
                  <c:v>1138662902</c:v>
                </c:pt>
                <c:pt idx="101256">
                  <c:v>1138674147</c:v>
                </c:pt>
                <c:pt idx="101257">
                  <c:v>1138685393</c:v>
                </c:pt>
                <c:pt idx="101258">
                  <c:v>1138696638</c:v>
                </c:pt>
                <c:pt idx="101259">
                  <c:v>1138707884</c:v>
                </c:pt>
                <c:pt idx="101260">
                  <c:v>1138719129</c:v>
                </c:pt>
                <c:pt idx="101261">
                  <c:v>1138730375</c:v>
                </c:pt>
                <c:pt idx="101262">
                  <c:v>1138741620</c:v>
                </c:pt>
                <c:pt idx="101263">
                  <c:v>1138752866</c:v>
                </c:pt>
                <c:pt idx="101264">
                  <c:v>1138764111</c:v>
                </c:pt>
                <c:pt idx="101265">
                  <c:v>1138775357</c:v>
                </c:pt>
                <c:pt idx="101266">
                  <c:v>1138786602</c:v>
                </c:pt>
                <c:pt idx="101267">
                  <c:v>1138797848</c:v>
                </c:pt>
                <c:pt idx="101268">
                  <c:v>1138809093</c:v>
                </c:pt>
                <c:pt idx="101269">
                  <c:v>1138820339</c:v>
                </c:pt>
                <c:pt idx="101270">
                  <c:v>1138831584</c:v>
                </c:pt>
                <c:pt idx="101271">
                  <c:v>1138842830</c:v>
                </c:pt>
                <c:pt idx="101272">
                  <c:v>1138854075</c:v>
                </c:pt>
                <c:pt idx="101273">
                  <c:v>1138865321</c:v>
                </c:pt>
                <c:pt idx="101274">
                  <c:v>1138876566</c:v>
                </c:pt>
                <c:pt idx="101275">
                  <c:v>1138887812</c:v>
                </c:pt>
                <c:pt idx="101276">
                  <c:v>1138899057</c:v>
                </c:pt>
                <c:pt idx="101277">
                  <c:v>1138910303</c:v>
                </c:pt>
                <c:pt idx="101278">
                  <c:v>1138921548</c:v>
                </c:pt>
                <c:pt idx="101279">
                  <c:v>1138932794</c:v>
                </c:pt>
                <c:pt idx="101280">
                  <c:v>1138944039</c:v>
                </c:pt>
                <c:pt idx="101281">
                  <c:v>1138955285</c:v>
                </c:pt>
                <c:pt idx="101282">
                  <c:v>1138966530</c:v>
                </c:pt>
                <c:pt idx="101283">
                  <c:v>1138977776</c:v>
                </c:pt>
                <c:pt idx="101284">
                  <c:v>1138989021</c:v>
                </c:pt>
                <c:pt idx="101285">
                  <c:v>1139000267</c:v>
                </c:pt>
                <c:pt idx="101286">
                  <c:v>1139011512</c:v>
                </c:pt>
                <c:pt idx="101287">
                  <c:v>1139022758</c:v>
                </c:pt>
                <c:pt idx="101288">
                  <c:v>1139034003</c:v>
                </c:pt>
                <c:pt idx="101289">
                  <c:v>1139045249</c:v>
                </c:pt>
                <c:pt idx="101290">
                  <c:v>1139056494</c:v>
                </c:pt>
                <c:pt idx="101291">
                  <c:v>1139067740</c:v>
                </c:pt>
                <c:pt idx="101292">
                  <c:v>1139078985</c:v>
                </c:pt>
                <c:pt idx="101293">
                  <c:v>1139090231</c:v>
                </c:pt>
                <c:pt idx="101294">
                  <c:v>1139101476</c:v>
                </c:pt>
                <c:pt idx="101295">
                  <c:v>1139112722</c:v>
                </c:pt>
                <c:pt idx="101296">
                  <c:v>1139123967</c:v>
                </c:pt>
                <c:pt idx="101297">
                  <c:v>1139135213</c:v>
                </c:pt>
                <c:pt idx="101298">
                  <c:v>1139146458</c:v>
                </c:pt>
                <c:pt idx="101299">
                  <c:v>1139157704</c:v>
                </c:pt>
                <c:pt idx="101300">
                  <c:v>1139168949</c:v>
                </c:pt>
                <c:pt idx="101301">
                  <c:v>1139180195</c:v>
                </c:pt>
                <c:pt idx="101302">
                  <c:v>1139191440</c:v>
                </c:pt>
                <c:pt idx="101303">
                  <c:v>1139202686</c:v>
                </c:pt>
                <c:pt idx="101304">
                  <c:v>1139213931</c:v>
                </c:pt>
                <c:pt idx="101305">
                  <c:v>1139225177</c:v>
                </c:pt>
                <c:pt idx="101306">
                  <c:v>1139236422</c:v>
                </c:pt>
                <c:pt idx="101307">
                  <c:v>1139247668</c:v>
                </c:pt>
                <c:pt idx="101308">
                  <c:v>1139258913</c:v>
                </c:pt>
                <c:pt idx="101309">
                  <c:v>1139270159</c:v>
                </c:pt>
                <c:pt idx="101310">
                  <c:v>1139281404</c:v>
                </c:pt>
                <c:pt idx="101311">
                  <c:v>1139292650</c:v>
                </c:pt>
                <c:pt idx="101312">
                  <c:v>1139303895</c:v>
                </c:pt>
                <c:pt idx="101313">
                  <c:v>1139315141</c:v>
                </c:pt>
                <c:pt idx="101314">
                  <c:v>1139326386</c:v>
                </c:pt>
                <c:pt idx="101315">
                  <c:v>1139337632</c:v>
                </c:pt>
                <c:pt idx="101316">
                  <c:v>1139348877</c:v>
                </c:pt>
                <c:pt idx="101317">
                  <c:v>1139360123</c:v>
                </c:pt>
                <c:pt idx="101318">
                  <c:v>1139371368</c:v>
                </c:pt>
                <c:pt idx="101319">
                  <c:v>1139382614</c:v>
                </c:pt>
                <c:pt idx="101320">
                  <c:v>1139393859</c:v>
                </c:pt>
                <c:pt idx="101321">
                  <c:v>1139405105</c:v>
                </c:pt>
                <c:pt idx="101322">
                  <c:v>1139416350</c:v>
                </c:pt>
                <c:pt idx="101323">
                  <c:v>1139427596</c:v>
                </c:pt>
                <c:pt idx="101324">
                  <c:v>1139438841</c:v>
                </c:pt>
                <c:pt idx="101325">
                  <c:v>1139450087</c:v>
                </c:pt>
                <c:pt idx="101326">
                  <c:v>1139461332</c:v>
                </c:pt>
                <c:pt idx="101327">
                  <c:v>1139472578</c:v>
                </c:pt>
                <c:pt idx="101328">
                  <c:v>1139483823</c:v>
                </c:pt>
                <c:pt idx="101329">
                  <c:v>1139495069</c:v>
                </c:pt>
                <c:pt idx="101330">
                  <c:v>1139506314</c:v>
                </c:pt>
                <c:pt idx="101331">
                  <c:v>1139517560</c:v>
                </c:pt>
                <c:pt idx="101332">
                  <c:v>1139528805</c:v>
                </c:pt>
                <c:pt idx="101333">
                  <c:v>1139540051</c:v>
                </c:pt>
                <c:pt idx="101334">
                  <c:v>1139551296</c:v>
                </c:pt>
                <c:pt idx="101335">
                  <c:v>1139562542</c:v>
                </c:pt>
                <c:pt idx="101336">
                  <c:v>1139573787</c:v>
                </c:pt>
                <c:pt idx="101337">
                  <c:v>1139585033</c:v>
                </c:pt>
                <c:pt idx="101338">
                  <c:v>1139596278</c:v>
                </c:pt>
                <c:pt idx="101339">
                  <c:v>1139607524</c:v>
                </c:pt>
                <c:pt idx="101340">
                  <c:v>1139618769</c:v>
                </c:pt>
                <c:pt idx="101341">
                  <c:v>1139630015</c:v>
                </c:pt>
                <c:pt idx="101342">
                  <c:v>1139641260</c:v>
                </c:pt>
                <c:pt idx="101343">
                  <c:v>1139652506</c:v>
                </c:pt>
                <c:pt idx="101344">
                  <c:v>1139663751</c:v>
                </c:pt>
                <c:pt idx="101345">
                  <c:v>1139674997</c:v>
                </c:pt>
                <c:pt idx="101346">
                  <c:v>1139686242</c:v>
                </c:pt>
                <c:pt idx="101347">
                  <c:v>1139697488</c:v>
                </c:pt>
                <c:pt idx="101348">
                  <c:v>1139708733</c:v>
                </c:pt>
                <c:pt idx="101349">
                  <c:v>1139719979</c:v>
                </c:pt>
                <c:pt idx="101350">
                  <c:v>1139731224</c:v>
                </c:pt>
                <c:pt idx="101351">
                  <c:v>1139742470</c:v>
                </c:pt>
                <c:pt idx="101352">
                  <c:v>1139753715</c:v>
                </c:pt>
                <c:pt idx="101353">
                  <c:v>1139764961</c:v>
                </c:pt>
                <c:pt idx="101354">
                  <c:v>1139776206</c:v>
                </c:pt>
                <c:pt idx="101355">
                  <c:v>1139787452</c:v>
                </c:pt>
                <c:pt idx="101356">
                  <c:v>1139798697</c:v>
                </c:pt>
                <c:pt idx="101357">
                  <c:v>1139809943</c:v>
                </c:pt>
                <c:pt idx="101358">
                  <c:v>1139821188</c:v>
                </c:pt>
                <c:pt idx="101359">
                  <c:v>1139832434</c:v>
                </c:pt>
                <c:pt idx="101360">
                  <c:v>1139843679</c:v>
                </c:pt>
                <c:pt idx="101361">
                  <c:v>1139854925</c:v>
                </c:pt>
                <c:pt idx="101362">
                  <c:v>1139866170</c:v>
                </c:pt>
                <c:pt idx="101363">
                  <c:v>1139877416</c:v>
                </c:pt>
                <c:pt idx="101364">
                  <c:v>1139888661</c:v>
                </c:pt>
                <c:pt idx="101365">
                  <c:v>1139899907</c:v>
                </c:pt>
                <c:pt idx="101366">
                  <c:v>1139911152</c:v>
                </c:pt>
                <c:pt idx="101367">
                  <c:v>1139922398</c:v>
                </c:pt>
                <c:pt idx="101368">
                  <c:v>1139933643</c:v>
                </c:pt>
                <c:pt idx="101369">
                  <c:v>1139944889</c:v>
                </c:pt>
                <c:pt idx="101370">
                  <c:v>1139956134</c:v>
                </c:pt>
                <c:pt idx="101371">
                  <c:v>1139967380</c:v>
                </c:pt>
                <c:pt idx="101372">
                  <c:v>1139978625</c:v>
                </c:pt>
                <c:pt idx="101373">
                  <c:v>1139989871</c:v>
                </c:pt>
                <c:pt idx="101374">
                  <c:v>1140001116</c:v>
                </c:pt>
                <c:pt idx="101375">
                  <c:v>1140012362</c:v>
                </c:pt>
                <c:pt idx="101376">
                  <c:v>1140023607</c:v>
                </c:pt>
                <c:pt idx="101377">
                  <c:v>1140034853</c:v>
                </c:pt>
                <c:pt idx="101378">
                  <c:v>1140046098</c:v>
                </c:pt>
                <c:pt idx="101379">
                  <c:v>1140057344</c:v>
                </c:pt>
                <c:pt idx="101380">
                  <c:v>1140068589</c:v>
                </c:pt>
                <c:pt idx="101381">
                  <c:v>1140079835</c:v>
                </c:pt>
                <c:pt idx="101382">
                  <c:v>1140091080</c:v>
                </c:pt>
                <c:pt idx="101383">
                  <c:v>1140102326</c:v>
                </c:pt>
                <c:pt idx="101384">
                  <c:v>1140113571</c:v>
                </c:pt>
                <c:pt idx="101385">
                  <c:v>1140124817</c:v>
                </c:pt>
                <c:pt idx="101386">
                  <c:v>1140136062</c:v>
                </c:pt>
                <c:pt idx="101387">
                  <c:v>1140147308</c:v>
                </c:pt>
                <c:pt idx="101388">
                  <c:v>1140158553</c:v>
                </c:pt>
                <c:pt idx="101389">
                  <c:v>1140169799</c:v>
                </c:pt>
                <c:pt idx="101390">
                  <c:v>1140181044</c:v>
                </c:pt>
                <c:pt idx="101391">
                  <c:v>1140192290</c:v>
                </c:pt>
                <c:pt idx="101392">
                  <c:v>1140203535</c:v>
                </c:pt>
                <c:pt idx="101393">
                  <c:v>1140214781</c:v>
                </c:pt>
                <c:pt idx="101394">
                  <c:v>1140226026</c:v>
                </c:pt>
                <c:pt idx="101395">
                  <c:v>1140237272</c:v>
                </c:pt>
                <c:pt idx="101396">
                  <c:v>1140248517</c:v>
                </c:pt>
                <c:pt idx="101397">
                  <c:v>1140259763</c:v>
                </c:pt>
                <c:pt idx="101398">
                  <c:v>1140271008</c:v>
                </c:pt>
                <c:pt idx="101399">
                  <c:v>1140282254</c:v>
                </c:pt>
                <c:pt idx="101400">
                  <c:v>1140293499</c:v>
                </c:pt>
                <c:pt idx="101401">
                  <c:v>1140304745</c:v>
                </c:pt>
                <c:pt idx="101402">
                  <c:v>1140315990</c:v>
                </c:pt>
                <c:pt idx="101403">
                  <c:v>1140327236</c:v>
                </c:pt>
                <c:pt idx="101404">
                  <c:v>1140338481</c:v>
                </c:pt>
                <c:pt idx="101405">
                  <c:v>1140349727</c:v>
                </c:pt>
                <c:pt idx="101406">
                  <c:v>1140360972</c:v>
                </c:pt>
                <c:pt idx="101407">
                  <c:v>1140372218</c:v>
                </c:pt>
                <c:pt idx="101408">
                  <c:v>1140383463</c:v>
                </c:pt>
                <c:pt idx="101409">
                  <c:v>1140394709</c:v>
                </c:pt>
                <c:pt idx="101410">
                  <c:v>1140405954</c:v>
                </c:pt>
                <c:pt idx="101411">
                  <c:v>1140417200</c:v>
                </c:pt>
                <c:pt idx="101412">
                  <c:v>1140428445</c:v>
                </c:pt>
                <c:pt idx="101413">
                  <c:v>1140439691</c:v>
                </c:pt>
                <c:pt idx="101414">
                  <c:v>1140450936</c:v>
                </c:pt>
                <c:pt idx="101415">
                  <c:v>1140462182</c:v>
                </c:pt>
                <c:pt idx="101416">
                  <c:v>1140473427</c:v>
                </c:pt>
                <c:pt idx="101417">
                  <c:v>1140484673</c:v>
                </c:pt>
                <c:pt idx="101418">
                  <c:v>1140495918</c:v>
                </c:pt>
                <c:pt idx="101419">
                  <c:v>1140507163</c:v>
                </c:pt>
                <c:pt idx="101420">
                  <c:v>1140518409</c:v>
                </c:pt>
                <c:pt idx="101421">
                  <c:v>1140529654</c:v>
                </c:pt>
                <c:pt idx="101422">
                  <c:v>1140540900</c:v>
                </c:pt>
                <c:pt idx="101423">
                  <c:v>1140552145</c:v>
                </c:pt>
                <c:pt idx="101424">
                  <c:v>1140563391</c:v>
                </c:pt>
                <c:pt idx="101425">
                  <c:v>1140574636</c:v>
                </c:pt>
                <c:pt idx="101426">
                  <c:v>1140585882</c:v>
                </c:pt>
                <c:pt idx="101427">
                  <c:v>1140597127</c:v>
                </c:pt>
                <c:pt idx="101428">
                  <c:v>1140608373</c:v>
                </c:pt>
                <c:pt idx="101429">
                  <c:v>1140619618</c:v>
                </c:pt>
                <c:pt idx="101430">
                  <c:v>1140630864</c:v>
                </c:pt>
                <c:pt idx="101431">
                  <c:v>1140642109</c:v>
                </c:pt>
                <c:pt idx="101432">
                  <c:v>1140653355</c:v>
                </c:pt>
                <c:pt idx="101433">
                  <c:v>1140664600</c:v>
                </c:pt>
                <c:pt idx="101434">
                  <c:v>1140675846</c:v>
                </c:pt>
                <c:pt idx="101435">
                  <c:v>1140687091</c:v>
                </c:pt>
                <c:pt idx="101436">
                  <c:v>1140698337</c:v>
                </c:pt>
                <c:pt idx="101437">
                  <c:v>1140709582</c:v>
                </c:pt>
                <c:pt idx="101438">
                  <c:v>1140720828</c:v>
                </c:pt>
                <c:pt idx="101439">
                  <c:v>1140732073</c:v>
                </c:pt>
                <c:pt idx="101440">
                  <c:v>1140743319</c:v>
                </c:pt>
                <c:pt idx="101441">
                  <c:v>1140754564</c:v>
                </c:pt>
                <c:pt idx="101442">
                  <c:v>1140765810</c:v>
                </c:pt>
                <c:pt idx="101443">
                  <c:v>1140777055</c:v>
                </c:pt>
                <c:pt idx="101444">
                  <c:v>1140788301</c:v>
                </c:pt>
                <c:pt idx="101445">
                  <c:v>1140799546</c:v>
                </c:pt>
                <c:pt idx="101446">
                  <c:v>1140810792</c:v>
                </c:pt>
                <c:pt idx="101447">
                  <c:v>1140822037</c:v>
                </c:pt>
                <c:pt idx="101448">
                  <c:v>1140833283</c:v>
                </c:pt>
                <c:pt idx="101449">
                  <c:v>1140844528</c:v>
                </c:pt>
                <c:pt idx="101450">
                  <c:v>1140855774</c:v>
                </c:pt>
                <c:pt idx="101451">
                  <c:v>1140867019</c:v>
                </c:pt>
                <c:pt idx="101452">
                  <c:v>1140878265</c:v>
                </c:pt>
                <c:pt idx="101453">
                  <c:v>1140889510</c:v>
                </c:pt>
                <c:pt idx="101454">
                  <c:v>1140900756</c:v>
                </c:pt>
                <c:pt idx="101455">
                  <c:v>1140912001</c:v>
                </c:pt>
                <c:pt idx="101456">
                  <c:v>1140923247</c:v>
                </c:pt>
                <c:pt idx="101457">
                  <c:v>1140934492</c:v>
                </c:pt>
                <c:pt idx="101458">
                  <c:v>1140945738</c:v>
                </c:pt>
                <c:pt idx="101459">
                  <c:v>1140956983</c:v>
                </c:pt>
                <c:pt idx="101460">
                  <c:v>1140968229</c:v>
                </c:pt>
                <c:pt idx="101461">
                  <c:v>1140979474</c:v>
                </c:pt>
                <c:pt idx="101462">
                  <c:v>1140990720</c:v>
                </c:pt>
                <c:pt idx="101463">
                  <c:v>1141001965</c:v>
                </c:pt>
                <c:pt idx="101464">
                  <c:v>1141013211</c:v>
                </c:pt>
                <c:pt idx="101465">
                  <c:v>1141024456</c:v>
                </c:pt>
                <c:pt idx="101466">
                  <c:v>1141035702</c:v>
                </c:pt>
                <c:pt idx="101467">
                  <c:v>1141046947</c:v>
                </c:pt>
                <c:pt idx="101468">
                  <c:v>1141058193</c:v>
                </c:pt>
                <c:pt idx="101469">
                  <c:v>1141069438</c:v>
                </c:pt>
                <c:pt idx="101470">
                  <c:v>1141080684</c:v>
                </c:pt>
                <c:pt idx="101471">
                  <c:v>1141091929</c:v>
                </c:pt>
                <c:pt idx="101472">
                  <c:v>1141103175</c:v>
                </c:pt>
                <c:pt idx="101473">
                  <c:v>1141114420</c:v>
                </c:pt>
                <c:pt idx="101474">
                  <c:v>1141125666</c:v>
                </c:pt>
                <c:pt idx="101475">
                  <c:v>1141136911</c:v>
                </c:pt>
                <c:pt idx="101476">
                  <c:v>1141148157</c:v>
                </c:pt>
                <c:pt idx="101477">
                  <c:v>1141159402</c:v>
                </c:pt>
                <c:pt idx="101478">
                  <c:v>1141170648</c:v>
                </c:pt>
                <c:pt idx="101479">
                  <c:v>1141181893</c:v>
                </c:pt>
                <c:pt idx="101480">
                  <c:v>1141193139</c:v>
                </c:pt>
                <c:pt idx="101481">
                  <c:v>1141204384</c:v>
                </c:pt>
                <c:pt idx="101482">
                  <c:v>1141215630</c:v>
                </c:pt>
                <c:pt idx="101483">
                  <c:v>1141226875</c:v>
                </c:pt>
                <c:pt idx="101484">
                  <c:v>1141238121</c:v>
                </c:pt>
                <c:pt idx="101485">
                  <c:v>1141249366</c:v>
                </c:pt>
                <c:pt idx="101486">
                  <c:v>1141260612</c:v>
                </c:pt>
                <c:pt idx="101487">
                  <c:v>1141271857</c:v>
                </c:pt>
                <c:pt idx="101488">
                  <c:v>1141283103</c:v>
                </c:pt>
                <c:pt idx="101489">
                  <c:v>1141294348</c:v>
                </c:pt>
                <c:pt idx="101490">
                  <c:v>1141305594</c:v>
                </c:pt>
                <c:pt idx="101491">
                  <c:v>1141316839</c:v>
                </c:pt>
                <c:pt idx="101492">
                  <c:v>1141328085</c:v>
                </c:pt>
                <c:pt idx="101493">
                  <c:v>1141339330</c:v>
                </c:pt>
                <c:pt idx="101494">
                  <c:v>1141350576</c:v>
                </c:pt>
                <c:pt idx="101495">
                  <c:v>1141361821</c:v>
                </c:pt>
                <c:pt idx="101496">
                  <c:v>1141373067</c:v>
                </c:pt>
                <c:pt idx="101497">
                  <c:v>1141384312</c:v>
                </c:pt>
                <c:pt idx="101498">
                  <c:v>1141395558</c:v>
                </c:pt>
                <c:pt idx="101499">
                  <c:v>1141406803</c:v>
                </c:pt>
                <c:pt idx="101500">
                  <c:v>1141418049</c:v>
                </c:pt>
                <c:pt idx="101501">
                  <c:v>1141429294</c:v>
                </c:pt>
                <c:pt idx="101502">
                  <c:v>1141440540</c:v>
                </c:pt>
                <c:pt idx="101503">
                  <c:v>1141451785</c:v>
                </c:pt>
                <c:pt idx="101504">
                  <c:v>1141463031</c:v>
                </c:pt>
                <c:pt idx="101505">
                  <c:v>1141474276</c:v>
                </c:pt>
                <c:pt idx="101506">
                  <c:v>1141485522</c:v>
                </c:pt>
                <c:pt idx="101507">
                  <c:v>1141496767</c:v>
                </c:pt>
                <c:pt idx="101508">
                  <c:v>1141508013</c:v>
                </c:pt>
                <c:pt idx="101509">
                  <c:v>1141519258</c:v>
                </c:pt>
                <c:pt idx="101510">
                  <c:v>1141530504</c:v>
                </c:pt>
                <c:pt idx="101511">
                  <c:v>1141541749</c:v>
                </c:pt>
                <c:pt idx="101512">
                  <c:v>1141552995</c:v>
                </c:pt>
                <c:pt idx="101513">
                  <c:v>1141564240</c:v>
                </c:pt>
                <c:pt idx="101514">
                  <c:v>1141575486</c:v>
                </c:pt>
                <c:pt idx="101515">
                  <c:v>1141586731</c:v>
                </c:pt>
                <c:pt idx="101516">
                  <c:v>1141597977</c:v>
                </c:pt>
                <c:pt idx="101517">
                  <c:v>1141609222</c:v>
                </c:pt>
                <c:pt idx="101518">
                  <c:v>1141620468</c:v>
                </c:pt>
                <c:pt idx="101519">
                  <c:v>1141631713</c:v>
                </c:pt>
                <c:pt idx="101520">
                  <c:v>1141642959</c:v>
                </c:pt>
                <c:pt idx="101521">
                  <c:v>1141654204</c:v>
                </c:pt>
                <c:pt idx="101522">
                  <c:v>1141665450</c:v>
                </c:pt>
                <c:pt idx="101523">
                  <c:v>1141676695</c:v>
                </c:pt>
                <c:pt idx="101524">
                  <c:v>1141687941</c:v>
                </c:pt>
                <c:pt idx="101525">
                  <c:v>1141699186</c:v>
                </c:pt>
                <c:pt idx="101526">
                  <c:v>1141710432</c:v>
                </c:pt>
                <c:pt idx="101527">
                  <c:v>1141721677</c:v>
                </c:pt>
                <c:pt idx="101528">
                  <c:v>1141732923</c:v>
                </c:pt>
                <c:pt idx="101529">
                  <c:v>1141744168</c:v>
                </c:pt>
                <c:pt idx="101530">
                  <c:v>1141755414</c:v>
                </c:pt>
                <c:pt idx="101531">
                  <c:v>1141766659</c:v>
                </c:pt>
                <c:pt idx="101532">
                  <c:v>1141777905</c:v>
                </c:pt>
                <c:pt idx="101533">
                  <c:v>1141789150</c:v>
                </c:pt>
                <c:pt idx="101534">
                  <c:v>1141800396</c:v>
                </c:pt>
                <c:pt idx="101535">
                  <c:v>1141811641</c:v>
                </c:pt>
                <c:pt idx="101536">
                  <c:v>1141822887</c:v>
                </c:pt>
                <c:pt idx="101537">
                  <c:v>1141834132</c:v>
                </c:pt>
                <c:pt idx="101538">
                  <c:v>1141845378</c:v>
                </c:pt>
                <c:pt idx="101539">
                  <c:v>1141856623</c:v>
                </c:pt>
                <c:pt idx="101540">
                  <c:v>1141867869</c:v>
                </c:pt>
                <c:pt idx="101541">
                  <c:v>1141879114</c:v>
                </c:pt>
                <c:pt idx="101542">
                  <c:v>1141890360</c:v>
                </c:pt>
                <c:pt idx="101543">
                  <c:v>1141901605</c:v>
                </c:pt>
                <c:pt idx="101544">
                  <c:v>1141912851</c:v>
                </c:pt>
                <c:pt idx="101545">
                  <c:v>1141924096</c:v>
                </c:pt>
                <c:pt idx="101546">
                  <c:v>1141935342</c:v>
                </c:pt>
                <c:pt idx="101547">
                  <c:v>1141946587</c:v>
                </c:pt>
                <c:pt idx="101548">
                  <c:v>1141957833</c:v>
                </c:pt>
                <c:pt idx="101549">
                  <c:v>1141969078</c:v>
                </c:pt>
                <c:pt idx="101550">
                  <c:v>1141980324</c:v>
                </c:pt>
                <c:pt idx="101551">
                  <c:v>1141991569</c:v>
                </c:pt>
                <c:pt idx="101552">
                  <c:v>1142002815</c:v>
                </c:pt>
                <c:pt idx="101553">
                  <c:v>1142014060</c:v>
                </c:pt>
                <c:pt idx="101554">
                  <c:v>1142025306</c:v>
                </c:pt>
                <c:pt idx="101555">
                  <c:v>1142036551</c:v>
                </c:pt>
                <c:pt idx="101556">
                  <c:v>1142047797</c:v>
                </c:pt>
                <c:pt idx="101557">
                  <c:v>1142059042</c:v>
                </c:pt>
                <c:pt idx="101558">
                  <c:v>1142070288</c:v>
                </c:pt>
                <c:pt idx="101559">
                  <c:v>1142081533</c:v>
                </c:pt>
                <c:pt idx="101560">
                  <c:v>1142092779</c:v>
                </c:pt>
                <c:pt idx="101561">
                  <c:v>1142104024</c:v>
                </c:pt>
                <c:pt idx="101562">
                  <c:v>1142115270</c:v>
                </c:pt>
                <c:pt idx="101563">
                  <c:v>1142126515</c:v>
                </c:pt>
                <c:pt idx="101564">
                  <c:v>1142137761</c:v>
                </c:pt>
                <c:pt idx="101565">
                  <c:v>1142149006</c:v>
                </c:pt>
                <c:pt idx="101566">
                  <c:v>1142160252</c:v>
                </c:pt>
                <c:pt idx="101567">
                  <c:v>1142171497</c:v>
                </c:pt>
                <c:pt idx="101568">
                  <c:v>1142182743</c:v>
                </c:pt>
                <c:pt idx="101569">
                  <c:v>1142193988</c:v>
                </c:pt>
                <c:pt idx="101570">
                  <c:v>1142205234</c:v>
                </c:pt>
                <c:pt idx="101571">
                  <c:v>1142216479</c:v>
                </c:pt>
                <c:pt idx="101572">
                  <c:v>1142227725</c:v>
                </c:pt>
                <c:pt idx="101573">
                  <c:v>1142238970</c:v>
                </c:pt>
                <c:pt idx="101574">
                  <c:v>1142250216</c:v>
                </c:pt>
                <c:pt idx="101575">
                  <c:v>1142261461</c:v>
                </c:pt>
                <c:pt idx="101576">
                  <c:v>1142272707</c:v>
                </c:pt>
                <c:pt idx="101577">
                  <c:v>1142283952</c:v>
                </c:pt>
                <c:pt idx="101578">
                  <c:v>1142295198</c:v>
                </c:pt>
                <c:pt idx="101579">
                  <c:v>1142306443</c:v>
                </c:pt>
                <c:pt idx="101580">
                  <c:v>1142317689</c:v>
                </c:pt>
                <c:pt idx="101581">
                  <c:v>1142328934</c:v>
                </c:pt>
                <c:pt idx="101582">
                  <c:v>1142340180</c:v>
                </c:pt>
                <c:pt idx="101583">
                  <c:v>1142351425</c:v>
                </c:pt>
                <c:pt idx="101584">
                  <c:v>1142362671</c:v>
                </c:pt>
                <c:pt idx="101585">
                  <c:v>1142373916</c:v>
                </c:pt>
                <c:pt idx="101586">
                  <c:v>1142385162</c:v>
                </c:pt>
                <c:pt idx="101587">
                  <c:v>1142396407</c:v>
                </c:pt>
                <c:pt idx="101588">
                  <c:v>1142407653</c:v>
                </c:pt>
                <c:pt idx="101589">
                  <c:v>1142418898</c:v>
                </c:pt>
                <c:pt idx="101590">
                  <c:v>1142430144</c:v>
                </c:pt>
                <c:pt idx="101591">
                  <c:v>1142441389</c:v>
                </c:pt>
                <c:pt idx="101592">
                  <c:v>1142452635</c:v>
                </c:pt>
                <c:pt idx="101593">
                  <c:v>1142463880</c:v>
                </c:pt>
                <c:pt idx="101594">
                  <c:v>1142475126</c:v>
                </c:pt>
                <c:pt idx="101595">
                  <c:v>1142486371</c:v>
                </c:pt>
                <c:pt idx="101596">
                  <c:v>1142497617</c:v>
                </c:pt>
                <c:pt idx="101597">
                  <c:v>1142508862</c:v>
                </c:pt>
                <c:pt idx="101598">
                  <c:v>1142520108</c:v>
                </c:pt>
                <c:pt idx="101599">
                  <c:v>1142531353</c:v>
                </c:pt>
                <c:pt idx="101600">
                  <c:v>1142542599</c:v>
                </c:pt>
                <c:pt idx="101601">
                  <c:v>1142553844</c:v>
                </c:pt>
                <c:pt idx="101602">
                  <c:v>1142565090</c:v>
                </c:pt>
                <c:pt idx="101603">
                  <c:v>1142576335</c:v>
                </c:pt>
                <c:pt idx="101604">
                  <c:v>1142587581</c:v>
                </c:pt>
                <c:pt idx="101605">
                  <c:v>1142598826</c:v>
                </c:pt>
                <c:pt idx="101606">
                  <c:v>1142610072</c:v>
                </c:pt>
                <c:pt idx="101607">
                  <c:v>1142621317</c:v>
                </c:pt>
                <c:pt idx="101608">
                  <c:v>1142632563</c:v>
                </c:pt>
                <c:pt idx="101609">
                  <c:v>1142643808</c:v>
                </c:pt>
                <c:pt idx="101610">
                  <c:v>1142655054</c:v>
                </c:pt>
                <c:pt idx="101611">
                  <c:v>1142666299</c:v>
                </c:pt>
                <c:pt idx="101612">
                  <c:v>1142677545</c:v>
                </c:pt>
                <c:pt idx="101613">
                  <c:v>1142688790</c:v>
                </c:pt>
                <c:pt idx="101614">
                  <c:v>1142700036</c:v>
                </c:pt>
                <c:pt idx="101615">
                  <c:v>1142711281</c:v>
                </c:pt>
                <c:pt idx="101616">
                  <c:v>1142722527</c:v>
                </c:pt>
                <c:pt idx="101617">
                  <c:v>1142733772</c:v>
                </c:pt>
                <c:pt idx="101618">
                  <c:v>1142745018</c:v>
                </c:pt>
                <c:pt idx="101619">
                  <c:v>1142756263</c:v>
                </c:pt>
                <c:pt idx="101620">
                  <c:v>1142767509</c:v>
                </c:pt>
                <c:pt idx="101621">
                  <c:v>1142778754</c:v>
                </c:pt>
                <c:pt idx="101622">
                  <c:v>1142790000</c:v>
                </c:pt>
                <c:pt idx="101623">
                  <c:v>1142801245</c:v>
                </c:pt>
                <c:pt idx="101624">
                  <c:v>1142812491</c:v>
                </c:pt>
                <c:pt idx="101625">
                  <c:v>1142823736</c:v>
                </c:pt>
                <c:pt idx="101626">
                  <c:v>1142834982</c:v>
                </c:pt>
                <c:pt idx="101627">
                  <c:v>1142846227</c:v>
                </c:pt>
                <c:pt idx="101628">
                  <c:v>1142857473</c:v>
                </c:pt>
                <c:pt idx="101629">
                  <c:v>1142868718</c:v>
                </c:pt>
                <c:pt idx="101630">
                  <c:v>1142879964</c:v>
                </c:pt>
                <c:pt idx="101631">
                  <c:v>1142891209</c:v>
                </c:pt>
                <c:pt idx="101632">
                  <c:v>1142902455</c:v>
                </c:pt>
                <c:pt idx="101633">
                  <c:v>1142913700</c:v>
                </c:pt>
                <c:pt idx="101634">
                  <c:v>1142924946</c:v>
                </c:pt>
                <c:pt idx="101635">
                  <c:v>1142936191</c:v>
                </c:pt>
                <c:pt idx="101636">
                  <c:v>1142947437</c:v>
                </c:pt>
                <c:pt idx="101637">
                  <c:v>1142958682</c:v>
                </c:pt>
                <c:pt idx="101638">
                  <c:v>1142969928</c:v>
                </c:pt>
                <c:pt idx="101639">
                  <c:v>1142981173</c:v>
                </c:pt>
                <c:pt idx="101640">
                  <c:v>1142992419</c:v>
                </c:pt>
                <c:pt idx="101641">
                  <c:v>1143003664</c:v>
                </c:pt>
                <c:pt idx="101642">
                  <c:v>1143014910</c:v>
                </c:pt>
                <c:pt idx="101643">
                  <c:v>1143026155</c:v>
                </c:pt>
                <c:pt idx="101644">
                  <c:v>1143037401</c:v>
                </c:pt>
                <c:pt idx="101645">
                  <c:v>1143048646</c:v>
                </c:pt>
                <c:pt idx="101646">
                  <c:v>1143059892</c:v>
                </c:pt>
                <c:pt idx="101647">
                  <c:v>1143071137</c:v>
                </c:pt>
                <c:pt idx="101648">
                  <c:v>1143082383</c:v>
                </c:pt>
                <c:pt idx="101649">
                  <c:v>1143093628</c:v>
                </c:pt>
                <c:pt idx="101650">
                  <c:v>1143104874</c:v>
                </c:pt>
                <c:pt idx="101651">
                  <c:v>1143116119</c:v>
                </c:pt>
                <c:pt idx="101652">
                  <c:v>1143127365</c:v>
                </c:pt>
                <c:pt idx="101653">
                  <c:v>1143138610</c:v>
                </c:pt>
                <c:pt idx="101654">
                  <c:v>1143149856</c:v>
                </c:pt>
                <c:pt idx="101655">
                  <c:v>1143161101</c:v>
                </c:pt>
                <c:pt idx="101656">
                  <c:v>1143172347</c:v>
                </c:pt>
                <c:pt idx="101657">
                  <c:v>1143183592</c:v>
                </c:pt>
                <c:pt idx="101658">
                  <c:v>1143194838</c:v>
                </c:pt>
                <c:pt idx="101659">
                  <c:v>1143206083</c:v>
                </c:pt>
                <c:pt idx="101660">
                  <c:v>1143217329</c:v>
                </c:pt>
                <c:pt idx="101661">
                  <c:v>1143228574</c:v>
                </c:pt>
                <c:pt idx="101662">
                  <c:v>1143239820</c:v>
                </c:pt>
                <c:pt idx="101663">
                  <c:v>1143251065</c:v>
                </c:pt>
                <c:pt idx="101664">
                  <c:v>1143262311</c:v>
                </c:pt>
                <c:pt idx="101665">
                  <c:v>1143273556</c:v>
                </c:pt>
                <c:pt idx="101666">
                  <c:v>1143284802</c:v>
                </c:pt>
                <c:pt idx="101667">
                  <c:v>1143296047</c:v>
                </c:pt>
                <c:pt idx="101668">
                  <c:v>1143307293</c:v>
                </c:pt>
                <c:pt idx="101669">
                  <c:v>1143318538</c:v>
                </c:pt>
                <c:pt idx="101670">
                  <c:v>1143329784</c:v>
                </c:pt>
                <c:pt idx="101671">
                  <c:v>1143341029</c:v>
                </c:pt>
                <c:pt idx="101672">
                  <c:v>1143352274</c:v>
                </c:pt>
                <c:pt idx="101673">
                  <c:v>1143363520</c:v>
                </c:pt>
                <c:pt idx="101674">
                  <c:v>1143374765</c:v>
                </c:pt>
                <c:pt idx="101675">
                  <c:v>1143386011</c:v>
                </c:pt>
                <c:pt idx="101676">
                  <c:v>1143397256</c:v>
                </c:pt>
                <c:pt idx="101677">
                  <c:v>1143408502</c:v>
                </c:pt>
                <c:pt idx="101678">
                  <c:v>1143419747</c:v>
                </c:pt>
                <c:pt idx="101679">
                  <c:v>1143430993</c:v>
                </c:pt>
                <c:pt idx="101680">
                  <c:v>1143442238</c:v>
                </c:pt>
                <c:pt idx="101681">
                  <c:v>1143453484</c:v>
                </c:pt>
                <c:pt idx="101682">
                  <c:v>1143464729</c:v>
                </c:pt>
                <c:pt idx="101683">
                  <c:v>1143475975</c:v>
                </c:pt>
                <c:pt idx="101684">
                  <c:v>1143487220</c:v>
                </c:pt>
                <c:pt idx="101685">
                  <c:v>1143498466</c:v>
                </c:pt>
                <c:pt idx="101686">
                  <c:v>1143509711</c:v>
                </c:pt>
                <c:pt idx="101687">
                  <c:v>1143520957</c:v>
                </c:pt>
                <c:pt idx="101688">
                  <c:v>1143532202</c:v>
                </c:pt>
                <c:pt idx="101689">
                  <c:v>1143543448</c:v>
                </c:pt>
                <c:pt idx="101690">
                  <c:v>1143554693</c:v>
                </c:pt>
                <c:pt idx="101691">
                  <c:v>1143565939</c:v>
                </c:pt>
                <c:pt idx="101692">
                  <c:v>1143577184</c:v>
                </c:pt>
                <c:pt idx="101693">
                  <c:v>1143588430</c:v>
                </c:pt>
                <c:pt idx="101694">
                  <c:v>1143599675</c:v>
                </c:pt>
                <c:pt idx="101695">
                  <c:v>1143610921</c:v>
                </c:pt>
                <c:pt idx="101696">
                  <c:v>1143622166</c:v>
                </c:pt>
                <c:pt idx="101697">
                  <c:v>1143633412</c:v>
                </c:pt>
                <c:pt idx="101698">
                  <c:v>1143644657</c:v>
                </c:pt>
                <c:pt idx="101699">
                  <c:v>1143655903</c:v>
                </c:pt>
                <c:pt idx="101700">
                  <c:v>1143667148</c:v>
                </c:pt>
                <c:pt idx="101701">
                  <c:v>1143678394</c:v>
                </c:pt>
                <c:pt idx="101702">
                  <c:v>1143689639</c:v>
                </c:pt>
                <c:pt idx="101703">
                  <c:v>1143700885</c:v>
                </c:pt>
                <c:pt idx="101704">
                  <c:v>1143712130</c:v>
                </c:pt>
                <c:pt idx="101705">
                  <c:v>1143723376</c:v>
                </c:pt>
                <c:pt idx="101706">
                  <c:v>1143734621</c:v>
                </c:pt>
                <c:pt idx="101707">
                  <c:v>1143745867</c:v>
                </c:pt>
                <c:pt idx="101708">
                  <c:v>1143757112</c:v>
                </c:pt>
                <c:pt idx="101709">
                  <c:v>1143768358</c:v>
                </c:pt>
                <c:pt idx="101710">
                  <c:v>1143779603</c:v>
                </c:pt>
                <c:pt idx="101711">
                  <c:v>1143790849</c:v>
                </c:pt>
                <c:pt idx="101712">
                  <c:v>1143802094</c:v>
                </c:pt>
                <c:pt idx="101713">
                  <c:v>1143813340</c:v>
                </c:pt>
                <c:pt idx="101714">
                  <c:v>1143824585</c:v>
                </c:pt>
                <c:pt idx="101715">
                  <c:v>1143835831</c:v>
                </c:pt>
                <c:pt idx="101716">
                  <c:v>1143847076</c:v>
                </c:pt>
                <c:pt idx="101717">
                  <c:v>1143858322</c:v>
                </c:pt>
                <c:pt idx="101718">
                  <c:v>1143869567</c:v>
                </c:pt>
                <c:pt idx="101719">
                  <c:v>1143880813</c:v>
                </c:pt>
                <c:pt idx="101720">
                  <c:v>1143892058</c:v>
                </c:pt>
                <c:pt idx="101721">
                  <c:v>1143903304</c:v>
                </c:pt>
                <c:pt idx="101722">
                  <c:v>1143914549</c:v>
                </c:pt>
                <c:pt idx="101723">
                  <c:v>1143925795</c:v>
                </c:pt>
                <c:pt idx="101724">
                  <c:v>1143937040</c:v>
                </c:pt>
                <c:pt idx="101725">
                  <c:v>1143948286</c:v>
                </c:pt>
                <c:pt idx="101726">
                  <c:v>1143959531</c:v>
                </c:pt>
                <c:pt idx="101727">
                  <c:v>1143970777</c:v>
                </c:pt>
                <c:pt idx="101728">
                  <c:v>1143982022</c:v>
                </c:pt>
                <c:pt idx="101729">
                  <c:v>1143993268</c:v>
                </c:pt>
                <c:pt idx="101730">
                  <c:v>1144004513</c:v>
                </c:pt>
                <c:pt idx="101731">
                  <c:v>1144015759</c:v>
                </c:pt>
                <c:pt idx="101732">
                  <c:v>1144027004</c:v>
                </c:pt>
                <c:pt idx="101733">
                  <c:v>1144038250</c:v>
                </c:pt>
                <c:pt idx="101734">
                  <c:v>1144049495</c:v>
                </c:pt>
                <c:pt idx="101735">
                  <c:v>1144060741</c:v>
                </c:pt>
                <c:pt idx="101736">
                  <c:v>1144071986</c:v>
                </c:pt>
                <c:pt idx="101737">
                  <c:v>1144083232</c:v>
                </c:pt>
                <c:pt idx="101738">
                  <c:v>1144094477</c:v>
                </c:pt>
                <c:pt idx="101739">
                  <c:v>1144105723</c:v>
                </c:pt>
                <c:pt idx="101740">
                  <c:v>1144116968</c:v>
                </c:pt>
                <c:pt idx="101741">
                  <c:v>1144128214</c:v>
                </c:pt>
                <c:pt idx="101742">
                  <c:v>1144139459</c:v>
                </c:pt>
                <c:pt idx="101743">
                  <c:v>1144150705</c:v>
                </c:pt>
                <c:pt idx="101744">
                  <c:v>1144161950</c:v>
                </c:pt>
                <c:pt idx="101745">
                  <c:v>1144173196</c:v>
                </c:pt>
                <c:pt idx="101746">
                  <c:v>1144184441</c:v>
                </c:pt>
                <c:pt idx="101747">
                  <c:v>1144195687</c:v>
                </c:pt>
                <c:pt idx="101748">
                  <c:v>1144206932</c:v>
                </c:pt>
                <c:pt idx="101749">
                  <c:v>1144218178</c:v>
                </c:pt>
                <c:pt idx="101750">
                  <c:v>1144229423</c:v>
                </c:pt>
                <c:pt idx="101751">
                  <c:v>1144240669</c:v>
                </c:pt>
                <c:pt idx="101752">
                  <c:v>1144251914</c:v>
                </c:pt>
                <c:pt idx="101753">
                  <c:v>1144263160</c:v>
                </c:pt>
                <c:pt idx="101754">
                  <c:v>1144274405</c:v>
                </c:pt>
                <c:pt idx="101755">
                  <c:v>1144285651</c:v>
                </c:pt>
                <c:pt idx="101756">
                  <c:v>1144296896</c:v>
                </c:pt>
                <c:pt idx="101757">
                  <c:v>1144308142</c:v>
                </c:pt>
                <c:pt idx="101758">
                  <c:v>1144319387</c:v>
                </c:pt>
                <c:pt idx="101759">
                  <c:v>1144330633</c:v>
                </c:pt>
                <c:pt idx="101760">
                  <c:v>1144341878</c:v>
                </c:pt>
                <c:pt idx="101761">
                  <c:v>1144353124</c:v>
                </c:pt>
                <c:pt idx="101762">
                  <c:v>1144364369</c:v>
                </c:pt>
                <c:pt idx="101763">
                  <c:v>1144375615</c:v>
                </c:pt>
                <c:pt idx="101764">
                  <c:v>1144386860</c:v>
                </c:pt>
                <c:pt idx="101765">
                  <c:v>1144398106</c:v>
                </c:pt>
                <c:pt idx="101766">
                  <c:v>1144409351</c:v>
                </c:pt>
                <c:pt idx="101767">
                  <c:v>1144420597</c:v>
                </c:pt>
                <c:pt idx="101768">
                  <c:v>1144431842</c:v>
                </c:pt>
                <c:pt idx="101769">
                  <c:v>1144443088</c:v>
                </c:pt>
                <c:pt idx="101770">
                  <c:v>1144454333</c:v>
                </c:pt>
                <c:pt idx="101771">
                  <c:v>1144465579</c:v>
                </c:pt>
                <c:pt idx="101772">
                  <c:v>1144476824</c:v>
                </c:pt>
                <c:pt idx="101773">
                  <c:v>1144488070</c:v>
                </c:pt>
                <c:pt idx="101774">
                  <c:v>1144499315</c:v>
                </c:pt>
                <c:pt idx="101775">
                  <c:v>1144510561</c:v>
                </c:pt>
                <c:pt idx="101776">
                  <c:v>1144521806</c:v>
                </c:pt>
                <c:pt idx="101777">
                  <c:v>1144533052</c:v>
                </c:pt>
                <c:pt idx="101778">
                  <c:v>1144544297</c:v>
                </c:pt>
                <c:pt idx="101779">
                  <c:v>1144555543</c:v>
                </c:pt>
                <c:pt idx="101780">
                  <c:v>1144566788</c:v>
                </c:pt>
                <c:pt idx="101781">
                  <c:v>1144578034</c:v>
                </c:pt>
                <c:pt idx="101782">
                  <c:v>1144589279</c:v>
                </c:pt>
                <c:pt idx="101783">
                  <c:v>1144600525</c:v>
                </c:pt>
                <c:pt idx="101784">
                  <c:v>1144611770</c:v>
                </c:pt>
                <c:pt idx="101785">
                  <c:v>1144623016</c:v>
                </c:pt>
                <c:pt idx="101786">
                  <c:v>1144634261</c:v>
                </c:pt>
                <c:pt idx="101787">
                  <c:v>1144645507</c:v>
                </c:pt>
                <c:pt idx="101788">
                  <c:v>1144656752</c:v>
                </c:pt>
                <c:pt idx="101789">
                  <c:v>1144667998</c:v>
                </c:pt>
                <c:pt idx="101790">
                  <c:v>1144679243</c:v>
                </c:pt>
                <c:pt idx="101791">
                  <c:v>1144690489</c:v>
                </c:pt>
                <c:pt idx="101792">
                  <c:v>1144701734</c:v>
                </c:pt>
                <c:pt idx="101793">
                  <c:v>1144712980</c:v>
                </c:pt>
                <c:pt idx="101794">
                  <c:v>1144724225</c:v>
                </c:pt>
                <c:pt idx="101795">
                  <c:v>1144735471</c:v>
                </c:pt>
                <c:pt idx="101796">
                  <c:v>1144746716</c:v>
                </c:pt>
                <c:pt idx="101797">
                  <c:v>1144757962</c:v>
                </c:pt>
                <c:pt idx="101798">
                  <c:v>1144769207</c:v>
                </c:pt>
                <c:pt idx="101799">
                  <c:v>1144780453</c:v>
                </c:pt>
                <c:pt idx="101800">
                  <c:v>1144791698</c:v>
                </c:pt>
                <c:pt idx="101801">
                  <c:v>1144802944</c:v>
                </c:pt>
                <c:pt idx="101802">
                  <c:v>1144814189</c:v>
                </c:pt>
                <c:pt idx="101803">
                  <c:v>1144825435</c:v>
                </c:pt>
                <c:pt idx="101804">
                  <c:v>1144836680</c:v>
                </c:pt>
                <c:pt idx="101805">
                  <c:v>1144847926</c:v>
                </c:pt>
                <c:pt idx="101806">
                  <c:v>1144859171</c:v>
                </c:pt>
                <c:pt idx="101807">
                  <c:v>1144870417</c:v>
                </c:pt>
                <c:pt idx="101808">
                  <c:v>1144881662</c:v>
                </c:pt>
                <c:pt idx="101809">
                  <c:v>1144892908</c:v>
                </c:pt>
                <c:pt idx="101810">
                  <c:v>1144904153</c:v>
                </c:pt>
                <c:pt idx="101811">
                  <c:v>1144915399</c:v>
                </c:pt>
                <c:pt idx="101812">
                  <c:v>1144926644</c:v>
                </c:pt>
                <c:pt idx="101813">
                  <c:v>1144937890</c:v>
                </c:pt>
                <c:pt idx="101814">
                  <c:v>1144949135</c:v>
                </c:pt>
                <c:pt idx="101815">
                  <c:v>1144960381</c:v>
                </c:pt>
                <c:pt idx="101816">
                  <c:v>1144971626</c:v>
                </c:pt>
                <c:pt idx="101817">
                  <c:v>1144982872</c:v>
                </c:pt>
                <c:pt idx="101818">
                  <c:v>1144994117</c:v>
                </c:pt>
                <c:pt idx="101819">
                  <c:v>1145005363</c:v>
                </c:pt>
                <c:pt idx="101820">
                  <c:v>1145016608</c:v>
                </c:pt>
                <c:pt idx="101821">
                  <c:v>1145027854</c:v>
                </c:pt>
                <c:pt idx="101822">
                  <c:v>1145039099</c:v>
                </c:pt>
                <c:pt idx="101823">
                  <c:v>1145050345</c:v>
                </c:pt>
                <c:pt idx="101824">
                  <c:v>1145061590</c:v>
                </c:pt>
                <c:pt idx="101825">
                  <c:v>1145072836</c:v>
                </c:pt>
                <c:pt idx="101826">
                  <c:v>1145084081</c:v>
                </c:pt>
                <c:pt idx="101827">
                  <c:v>1145095327</c:v>
                </c:pt>
                <c:pt idx="101828">
                  <c:v>1145106572</c:v>
                </c:pt>
                <c:pt idx="101829">
                  <c:v>1145117818</c:v>
                </c:pt>
                <c:pt idx="101830">
                  <c:v>1145129063</c:v>
                </c:pt>
                <c:pt idx="101831">
                  <c:v>1145140309</c:v>
                </c:pt>
                <c:pt idx="101832">
                  <c:v>1145151554</c:v>
                </c:pt>
                <c:pt idx="101833">
                  <c:v>1145162800</c:v>
                </c:pt>
                <c:pt idx="101834">
                  <c:v>1145174045</c:v>
                </c:pt>
                <c:pt idx="101835">
                  <c:v>1145185291</c:v>
                </c:pt>
                <c:pt idx="101836">
                  <c:v>1145196536</c:v>
                </c:pt>
                <c:pt idx="101837">
                  <c:v>1145207782</c:v>
                </c:pt>
                <c:pt idx="101838">
                  <c:v>1145219027</c:v>
                </c:pt>
                <c:pt idx="101839">
                  <c:v>1145230273</c:v>
                </c:pt>
                <c:pt idx="101840">
                  <c:v>1145241518</c:v>
                </c:pt>
                <c:pt idx="101841">
                  <c:v>1145252764</c:v>
                </c:pt>
                <c:pt idx="101842">
                  <c:v>1145264009</c:v>
                </c:pt>
                <c:pt idx="101843">
                  <c:v>1145275255</c:v>
                </c:pt>
                <c:pt idx="101844">
                  <c:v>1145286500</c:v>
                </c:pt>
                <c:pt idx="101845">
                  <c:v>1145297746</c:v>
                </c:pt>
                <c:pt idx="101846">
                  <c:v>1145308991</c:v>
                </c:pt>
                <c:pt idx="101847">
                  <c:v>1145320237</c:v>
                </c:pt>
                <c:pt idx="101848">
                  <c:v>1145331482</c:v>
                </c:pt>
                <c:pt idx="101849">
                  <c:v>1145342728</c:v>
                </c:pt>
                <c:pt idx="101850">
                  <c:v>1145353973</c:v>
                </c:pt>
                <c:pt idx="101851">
                  <c:v>1145365219</c:v>
                </c:pt>
                <c:pt idx="101852">
                  <c:v>1145376464</c:v>
                </c:pt>
                <c:pt idx="101853">
                  <c:v>1145387710</c:v>
                </c:pt>
                <c:pt idx="101854">
                  <c:v>1145398955</c:v>
                </c:pt>
                <c:pt idx="101855">
                  <c:v>1145410201</c:v>
                </c:pt>
                <c:pt idx="101856">
                  <c:v>1145421446</c:v>
                </c:pt>
                <c:pt idx="101857">
                  <c:v>1145432692</c:v>
                </c:pt>
                <c:pt idx="101858">
                  <c:v>1145443937</c:v>
                </c:pt>
                <c:pt idx="101859">
                  <c:v>1145455183</c:v>
                </c:pt>
                <c:pt idx="101860">
                  <c:v>1145466428</c:v>
                </c:pt>
                <c:pt idx="101861">
                  <c:v>1145477674</c:v>
                </c:pt>
                <c:pt idx="101862">
                  <c:v>1145488919</c:v>
                </c:pt>
                <c:pt idx="101863">
                  <c:v>1145500165</c:v>
                </c:pt>
                <c:pt idx="101864">
                  <c:v>1145511410</c:v>
                </c:pt>
                <c:pt idx="101865">
                  <c:v>1145522656</c:v>
                </c:pt>
                <c:pt idx="101866">
                  <c:v>1145533901</c:v>
                </c:pt>
                <c:pt idx="101867">
                  <c:v>1145545147</c:v>
                </c:pt>
                <c:pt idx="101868">
                  <c:v>1145556392</c:v>
                </c:pt>
                <c:pt idx="101869">
                  <c:v>1145567638</c:v>
                </c:pt>
                <c:pt idx="101870">
                  <c:v>1145578883</c:v>
                </c:pt>
                <c:pt idx="101871">
                  <c:v>1145590129</c:v>
                </c:pt>
                <c:pt idx="101872">
                  <c:v>1145601374</c:v>
                </c:pt>
                <c:pt idx="101873">
                  <c:v>1145612620</c:v>
                </c:pt>
                <c:pt idx="101874">
                  <c:v>1145623865</c:v>
                </c:pt>
                <c:pt idx="101875">
                  <c:v>1145635111</c:v>
                </c:pt>
                <c:pt idx="101876">
                  <c:v>1145646356</c:v>
                </c:pt>
                <c:pt idx="101877">
                  <c:v>1145657602</c:v>
                </c:pt>
                <c:pt idx="101878">
                  <c:v>1145668847</c:v>
                </c:pt>
                <c:pt idx="101879">
                  <c:v>1145680093</c:v>
                </c:pt>
                <c:pt idx="101880">
                  <c:v>1145691338</c:v>
                </c:pt>
                <c:pt idx="101881">
                  <c:v>1145702584</c:v>
                </c:pt>
                <c:pt idx="101882">
                  <c:v>1145713829</c:v>
                </c:pt>
                <c:pt idx="101883">
                  <c:v>1145725075</c:v>
                </c:pt>
                <c:pt idx="101884">
                  <c:v>1145736320</c:v>
                </c:pt>
                <c:pt idx="101885">
                  <c:v>1145747566</c:v>
                </c:pt>
                <c:pt idx="101886">
                  <c:v>1145758811</c:v>
                </c:pt>
                <c:pt idx="101887">
                  <c:v>1145770057</c:v>
                </c:pt>
                <c:pt idx="101888">
                  <c:v>1145781302</c:v>
                </c:pt>
                <c:pt idx="101889">
                  <c:v>1145792548</c:v>
                </c:pt>
                <c:pt idx="101890">
                  <c:v>1145803793</c:v>
                </c:pt>
                <c:pt idx="101891">
                  <c:v>1145815039</c:v>
                </c:pt>
                <c:pt idx="101892">
                  <c:v>1145826284</c:v>
                </c:pt>
                <c:pt idx="101893">
                  <c:v>1145837530</c:v>
                </c:pt>
                <c:pt idx="101894">
                  <c:v>1145848775</c:v>
                </c:pt>
                <c:pt idx="101895">
                  <c:v>1145860021</c:v>
                </c:pt>
                <c:pt idx="101896">
                  <c:v>1145871266</c:v>
                </c:pt>
                <c:pt idx="101897">
                  <c:v>1145882512</c:v>
                </c:pt>
                <c:pt idx="101898">
                  <c:v>1145893757</c:v>
                </c:pt>
                <c:pt idx="101899">
                  <c:v>1145905003</c:v>
                </c:pt>
                <c:pt idx="101900">
                  <c:v>1145916248</c:v>
                </c:pt>
                <c:pt idx="101901">
                  <c:v>1145927494</c:v>
                </c:pt>
                <c:pt idx="101902">
                  <c:v>1145938739</c:v>
                </c:pt>
                <c:pt idx="101903">
                  <c:v>1145949985</c:v>
                </c:pt>
                <c:pt idx="101904">
                  <c:v>1145961230</c:v>
                </c:pt>
                <c:pt idx="101905">
                  <c:v>1145972476</c:v>
                </c:pt>
                <c:pt idx="101906">
                  <c:v>1145983721</c:v>
                </c:pt>
                <c:pt idx="101907">
                  <c:v>1145994967</c:v>
                </c:pt>
                <c:pt idx="101908">
                  <c:v>1146006212</c:v>
                </c:pt>
                <c:pt idx="101909">
                  <c:v>1146017458</c:v>
                </c:pt>
                <c:pt idx="101910">
                  <c:v>1146028703</c:v>
                </c:pt>
                <c:pt idx="101911">
                  <c:v>1146039949</c:v>
                </c:pt>
                <c:pt idx="101912">
                  <c:v>1146051194</c:v>
                </c:pt>
                <c:pt idx="101913">
                  <c:v>1146062440</c:v>
                </c:pt>
                <c:pt idx="101914">
                  <c:v>1146073685</c:v>
                </c:pt>
                <c:pt idx="101915">
                  <c:v>1146084931</c:v>
                </c:pt>
                <c:pt idx="101916">
                  <c:v>1146096176</c:v>
                </c:pt>
                <c:pt idx="101917">
                  <c:v>1146107422</c:v>
                </c:pt>
                <c:pt idx="101918">
                  <c:v>1146118667</c:v>
                </c:pt>
                <c:pt idx="101919">
                  <c:v>1146129913</c:v>
                </c:pt>
                <c:pt idx="101920">
                  <c:v>1146141158</c:v>
                </c:pt>
                <c:pt idx="101921">
                  <c:v>1146152404</c:v>
                </c:pt>
                <c:pt idx="101922">
                  <c:v>1146163649</c:v>
                </c:pt>
                <c:pt idx="101923">
                  <c:v>1146174895</c:v>
                </c:pt>
                <c:pt idx="101924">
                  <c:v>1146186140</c:v>
                </c:pt>
                <c:pt idx="101925">
                  <c:v>1146197385</c:v>
                </c:pt>
                <c:pt idx="101926">
                  <c:v>1146208631</c:v>
                </c:pt>
                <c:pt idx="101927">
                  <c:v>1146219876</c:v>
                </c:pt>
                <c:pt idx="101928">
                  <c:v>1146231122</c:v>
                </c:pt>
                <c:pt idx="101929">
                  <c:v>1146242367</c:v>
                </c:pt>
                <c:pt idx="101930">
                  <c:v>1146253613</c:v>
                </c:pt>
                <c:pt idx="101931">
                  <c:v>1146264858</c:v>
                </c:pt>
                <c:pt idx="101932">
                  <c:v>1146276104</c:v>
                </c:pt>
                <c:pt idx="101933">
                  <c:v>1146287349</c:v>
                </c:pt>
                <c:pt idx="101934">
                  <c:v>1146298595</c:v>
                </c:pt>
                <c:pt idx="101935">
                  <c:v>1146309840</c:v>
                </c:pt>
                <c:pt idx="101936">
                  <c:v>1146321086</c:v>
                </c:pt>
                <c:pt idx="101937">
                  <c:v>1146332331</c:v>
                </c:pt>
                <c:pt idx="101938">
                  <c:v>1146343577</c:v>
                </c:pt>
                <c:pt idx="101939">
                  <c:v>1146354822</c:v>
                </c:pt>
                <c:pt idx="101940">
                  <c:v>1146366068</c:v>
                </c:pt>
                <c:pt idx="101941">
                  <c:v>1146377313</c:v>
                </c:pt>
                <c:pt idx="101942">
                  <c:v>1146388559</c:v>
                </c:pt>
                <c:pt idx="101943">
                  <c:v>1146399804</c:v>
                </c:pt>
                <c:pt idx="101944">
                  <c:v>1146411050</c:v>
                </c:pt>
                <c:pt idx="101945">
                  <c:v>1146422295</c:v>
                </c:pt>
                <c:pt idx="101946">
                  <c:v>1146433541</c:v>
                </c:pt>
                <c:pt idx="101947">
                  <c:v>1146444786</c:v>
                </c:pt>
                <c:pt idx="101948">
                  <c:v>1146456032</c:v>
                </c:pt>
                <c:pt idx="101949">
                  <c:v>1146467277</c:v>
                </c:pt>
                <c:pt idx="101950">
                  <c:v>1146478523</c:v>
                </c:pt>
                <c:pt idx="101951">
                  <c:v>1146489768</c:v>
                </c:pt>
                <c:pt idx="101952">
                  <c:v>1146501014</c:v>
                </c:pt>
                <c:pt idx="101953">
                  <c:v>1146512259</c:v>
                </c:pt>
                <c:pt idx="101954">
                  <c:v>1146523505</c:v>
                </c:pt>
                <c:pt idx="101955">
                  <c:v>1146534750</c:v>
                </c:pt>
                <c:pt idx="101956">
                  <c:v>1146545996</c:v>
                </c:pt>
                <c:pt idx="101957">
                  <c:v>1146557241</c:v>
                </c:pt>
                <c:pt idx="101958">
                  <c:v>1146568487</c:v>
                </c:pt>
                <c:pt idx="101959">
                  <c:v>1146579732</c:v>
                </c:pt>
                <c:pt idx="101960">
                  <c:v>1146590978</c:v>
                </c:pt>
                <c:pt idx="101961">
                  <c:v>1146602223</c:v>
                </c:pt>
                <c:pt idx="101962">
                  <c:v>1146613469</c:v>
                </c:pt>
                <c:pt idx="101963">
                  <c:v>1146624714</c:v>
                </c:pt>
                <c:pt idx="101964">
                  <c:v>1146635960</c:v>
                </c:pt>
                <c:pt idx="101965">
                  <c:v>1146647205</c:v>
                </c:pt>
                <c:pt idx="101966">
                  <c:v>1146658451</c:v>
                </c:pt>
                <c:pt idx="101967">
                  <c:v>1146669696</c:v>
                </c:pt>
                <c:pt idx="101968">
                  <c:v>1146680942</c:v>
                </c:pt>
                <c:pt idx="101969">
                  <c:v>1146692187</c:v>
                </c:pt>
                <c:pt idx="101970">
                  <c:v>1146703433</c:v>
                </c:pt>
                <c:pt idx="101971">
                  <c:v>1146714678</c:v>
                </c:pt>
                <c:pt idx="101972">
                  <c:v>1146725924</c:v>
                </c:pt>
                <c:pt idx="101973">
                  <c:v>1146737169</c:v>
                </c:pt>
                <c:pt idx="101974">
                  <c:v>1146748415</c:v>
                </c:pt>
                <c:pt idx="101975">
                  <c:v>1146759660</c:v>
                </c:pt>
                <c:pt idx="101976">
                  <c:v>1146770906</c:v>
                </c:pt>
                <c:pt idx="101977">
                  <c:v>1146782151</c:v>
                </c:pt>
                <c:pt idx="101978">
                  <c:v>1146793397</c:v>
                </c:pt>
                <c:pt idx="101979">
                  <c:v>1146804642</c:v>
                </c:pt>
                <c:pt idx="101980">
                  <c:v>1146815888</c:v>
                </c:pt>
                <c:pt idx="101981">
                  <c:v>1146827133</c:v>
                </c:pt>
                <c:pt idx="101982">
                  <c:v>1146838379</c:v>
                </c:pt>
                <c:pt idx="101983">
                  <c:v>1146849624</c:v>
                </c:pt>
                <c:pt idx="101984">
                  <c:v>1146860870</c:v>
                </c:pt>
                <c:pt idx="101985">
                  <c:v>1146872115</c:v>
                </c:pt>
                <c:pt idx="101986">
                  <c:v>1146883361</c:v>
                </c:pt>
                <c:pt idx="101987">
                  <c:v>1146894606</c:v>
                </c:pt>
                <c:pt idx="101988">
                  <c:v>1146905852</c:v>
                </c:pt>
                <c:pt idx="101989">
                  <c:v>1146917097</c:v>
                </c:pt>
                <c:pt idx="101990">
                  <c:v>1146928343</c:v>
                </c:pt>
                <c:pt idx="101991">
                  <c:v>1146939588</c:v>
                </c:pt>
                <c:pt idx="101992">
                  <c:v>1146950834</c:v>
                </c:pt>
                <c:pt idx="101993">
                  <c:v>1146962079</c:v>
                </c:pt>
                <c:pt idx="101994">
                  <c:v>1146973325</c:v>
                </c:pt>
                <c:pt idx="101995">
                  <c:v>1146984570</c:v>
                </c:pt>
                <c:pt idx="101996">
                  <c:v>1146995816</c:v>
                </c:pt>
                <c:pt idx="101997">
                  <c:v>1147007061</c:v>
                </c:pt>
                <c:pt idx="101998">
                  <c:v>1147018307</c:v>
                </c:pt>
                <c:pt idx="101999">
                  <c:v>1147029552</c:v>
                </c:pt>
                <c:pt idx="102000">
                  <c:v>1147040798</c:v>
                </c:pt>
                <c:pt idx="102001">
                  <c:v>1147052043</c:v>
                </c:pt>
                <c:pt idx="102002">
                  <c:v>1147063289</c:v>
                </c:pt>
                <c:pt idx="102003">
                  <c:v>1147074534</c:v>
                </c:pt>
                <c:pt idx="102004">
                  <c:v>1147085780</c:v>
                </c:pt>
                <c:pt idx="102005">
                  <c:v>1147097025</c:v>
                </c:pt>
                <c:pt idx="102006">
                  <c:v>1147108271</c:v>
                </c:pt>
                <c:pt idx="102007">
                  <c:v>1147119516</c:v>
                </c:pt>
                <c:pt idx="102008">
                  <c:v>1147130762</c:v>
                </c:pt>
                <c:pt idx="102009">
                  <c:v>1147142007</c:v>
                </c:pt>
                <c:pt idx="102010">
                  <c:v>1147153253</c:v>
                </c:pt>
                <c:pt idx="102011">
                  <c:v>1147164498</c:v>
                </c:pt>
                <c:pt idx="102012">
                  <c:v>1147175744</c:v>
                </c:pt>
                <c:pt idx="102013">
                  <c:v>1147186989</c:v>
                </c:pt>
                <c:pt idx="102014">
                  <c:v>1147198235</c:v>
                </c:pt>
                <c:pt idx="102015">
                  <c:v>1147209480</c:v>
                </c:pt>
                <c:pt idx="102016">
                  <c:v>1147220726</c:v>
                </c:pt>
                <c:pt idx="102017">
                  <c:v>1147231971</c:v>
                </c:pt>
                <c:pt idx="102018">
                  <c:v>1147243217</c:v>
                </c:pt>
                <c:pt idx="102019">
                  <c:v>1147254462</c:v>
                </c:pt>
                <c:pt idx="102020">
                  <c:v>1147265708</c:v>
                </c:pt>
                <c:pt idx="102021">
                  <c:v>1147276953</c:v>
                </c:pt>
                <c:pt idx="102022">
                  <c:v>1147288199</c:v>
                </c:pt>
                <c:pt idx="102023">
                  <c:v>1147299444</c:v>
                </c:pt>
                <c:pt idx="102024">
                  <c:v>1147310690</c:v>
                </c:pt>
                <c:pt idx="102025">
                  <c:v>1147321935</c:v>
                </c:pt>
                <c:pt idx="102026">
                  <c:v>1147333181</c:v>
                </c:pt>
                <c:pt idx="102027">
                  <c:v>1147344426</c:v>
                </c:pt>
                <c:pt idx="102028">
                  <c:v>1147355672</c:v>
                </c:pt>
                <c:pt idx="102029">
                  <c:v>1147366917</c:v>
                </c:pt>
                <c:pt idx="102030">
                  <c:v>1147378163</c:v>
                </c:pt>
                <c:pt idx="102031">
                  <c:v>1147389408</c:v>
                </c:pt>
                <c:pt idx="102032">
                  <c:v>1147400654</c:v>
                </c:pt>
                <c:pt idx="102033">
                  <c:v>1147411899</c:v>
                </c:pt>
                <c:pt idx="102034">
                  <c:v>1147423145</c:v>
                </c:pt>
                <c:pt idx="102035">
                  <c:v>1147434390</c:v>
                </c:pt>
                <c:pt idx="102036">
                  <c:v>1147445636</c:v>
                </c:pt>
                <c:pt idx="102037">
                  <c:v>1147456881</c:v>
                </c:pt>
                <c:pt idx="102038">
                  <c:v>1147468127</c:v>
                </c:pt>
                <c:pt idx="102039">
                  <c:v>1147479372</c:v>
                </c:pt>
                <c:pt idx="102040">
                  <c:v>1147490618</c:v>
                </c:pt>
                <c:pt idx="102041">
                  <c:v>1147501863</c:v>
                </c:pt>
                <c:pt idx="102042">
                  <c:v>1147513109</c:v>
                </c:pt>
                <c:pt idx="102043">
                  <c:v>1147524354</c:v>
                </c:pt>
                <c:pt idx="102044">
                  <c:v>1147535600</c:v>
                </c:pt>
                <c:pt idx="102045">
                  <c:v>1147546845</c:v>
                </c:pt>
                <c:pt idx="102046">
                  <c:v>1147558091</c:v>
                </c:pt>
                <c:pt idx="102047">
                  <c:v>1147569336</c:v>
                </c:pt>
                <c:pt idx="102048">
                  <c:v>1147580582</c:v>
                </c:pt>
                <c:pt idx="102049">
                  <c:v>1147591827</c:v>
                </c:pt>
                <c:pt idx="102050">
                  <c:v>1147603073</c:v>
                </c:pt>
                <c:pt idx="102051">
                  <c:v>1147614318</c:v>
                </c:pt>
                <c:pt idx="102052">
                  <c:v>1147625564</c:v>
                </c:pt>
                <c:pt idx="102053">
                  <c:v>1147636809</c:v>
                </c:pt>
                <c:pt idx="102054">
                  <c:v>1147648055</c:v>
                </c:pt>
                <c:pt idx="102055">
                  <c:v>1147659300</c:v>
                </c:pt>
                <c:pt idx="102056">
                  <c:v>1147670546</c:v>
                </c:pt>
                <c:pt idx="102057">
                  <c:v>1147681791</c:v>
                </c:pt>
                <c:pt idx="102058">
                  <c:v>1147693037</c:v>
                </c:pt>
                <c:pt idx="102059">
                  <c:v>1147704282</c:v>
                </c:pt>
                <c:pt idx="102060">
                  <c:v>1147715528</c:v>
                </c:pt>
                <c:pt idx="102061">
                  <c:v>1147726773</c:v>
                </c:pt>
                <c:pt idx="102062">
                  <c:v>1147738019</c:v>
                </c:pt>
                <c:pt idx="102063">
                  <c:v>1147749264</c:v>
                </c:pt>
                <c:pt idx="102064">
                  <c:v>1147760510</c:v>
                </c:pt>
                <c:pt idx="102065">
                  <c:v>1147771755</c:v>
                </c:pt>
                <c:pt idx="102066">
                  <c:v>1147783001</c:v>
                </c:pt>
                <c:pt idx="102067">
                  <c:v>1147794246</c:v>
                </c:pt>
                <c:pt idx="102068">
                  <c:v>1147805492</c:v>
                </c:pt>
                <c:pt idx="102069">
                  <c:v>1147816737</c:v>
                </c:pt>
                <c:pt idx="102070">
                  <c:v>1147827983</c:v>
                </c:pt>
                <c:pt idx="102071">
                  <c:v>1147839228</c:v>
                </c:pt>
                <c:pt idx="102072">
                  <c:v>1147850474</c:v>
                </c:pt>
                <c:pt idx="102073">
                  <c:v>1147861719</c:v>
                </c:pt>
                <c:pt idx="102074">
                  <c:v>1147872965</c:v>
                </c:pt>
                <c:pt idx="102075">
                  <c:v>1147884210</c:v>
                </c:pt>
                <c:pt idx="102076">
                  <c:v>1147895456</c:v>
                </c:pt>
                <c:pt idx="102077">
                  <c:v>1147906701</c:v>
                </c:pt>
                <c:pt idx="102078">
                  <c:v>1147917947</c:v>
                </c:pt>
                <c:pt idx="102079">
                  <c:v>1147929192</c:v>
                </c:pt>
                <c:pt idx="102080">
                  <c:v>1147940438</c:v>
                </c:pt>
                <c:pt idx="102081">
                  <c:v>1147951683</c:v>
                </c:pt>
                <c:pt idx="102082">
                  <c:v>1147962929</c:v>
                </c:pt>
                <c:pt idx="102083">
                  <c:v>1147974174</c:v>
                </c:pt>
                <c:pt idx="102084">
                  <c:v>1147985420</c:v>
                </c:pt>
                <c:pt idx="102085">
                  <c:v>1147996665</c:v>
                </c:pt>
                <c:pt idx="102086">
                  <c:v>1148007911</c:v>
                </c:pt>
                <c:pt idx="102087">
                  <c:v>1148019156</c:v>
                </c:pt>
                <c:pt idx="102088">
                  <c:v>1148030402</c:v>
                </c:pt>
                <c:pt idx="102089">
                  <c:v>1148041647</c:v>
                </c:pt>
                <c:pt idx="102090">
                  <c:v>1148052893</c:v>
                </c:pt>
                <c:pt idx="102091">
                  <c:v>1148064138</c:v>
                </c:pt>
                <c:pt idx="102092">
                  <c:v>1148075384</c:v>
                </c:pt>
                <c:pt idx="102093">
                  <c:v>1148086629</c:v>
                </c:pt>
                <c:pt idx="102094">
                  <c:v>1148097875</c:v>
                </c:pt>
                <c:pt idx="102095">
                  <c:v>1148109120</c:v>
                </c:pt>
                <c:pt idx="102096">
                  <c:v>1148120366</c:v>
                </c:pt>
                <c:pt idx="102097">
                  <c:v>1148131611</c:v>
                </c:pt>
                <c:pt idx="102098">
                  <c:v>1148142857</c:v>
                </c:pt>
                <c:pt idx="102099">
                  <c:v>1148154102</c:v>
                </c:pt>
                <c:pt idx="102100">
                  <c:v>1148165348</c:v>
                </c:pt>
                <c:pt idx="102101">
                  <c:v>1148176593</c:v>
                </c:pt>
                <c:pt idx="102102">
                  <c:v>1148187839</c:v>
                </c:pt>
                <c:pt idx="102103">
                  <c:v>1148199084</c:v>
                </c:pt>
                <c:pt idx="102104">
                  <c:v>1148210330</c:v>
                </c:pt>
                <c:pt idx="102105">
                  <c:v>1148221575</c:v>
                </c:pt>
                <c:pt idx="102106">
                  <c:v>1148232821</c:v>
                </c:pt>
                <c:pt idx="102107">
                  <c:v>1148244066</c:v>
                </c:pt>
                <c:pt idx="102108">
                  <c:v>1148255312</c:v>
                </c:pt>
                <c:pt idx="102109">
                  <c:v>1148266557</c:v>
                </c:pt>
                <c:pt idx="102110">
                  <c:v>1148277803</c:v>
                </c:pt>
                <c:pt idx="102111">
                  <c:v>1148289048</c:v>
                </c:pt>
                <c:pt idx="102112">
                  <c:v>1148300294</c:v>
                </c:pt>
                <c:pt idx="102113">
                  <c:v>1148311539</c:v>
                </c:pt>
                <c:pt idx="102114">
                  <c:v>1148322785</c:v>
                </c:pt>
                <c:pt idx="102115">
                  <c:v>1148334030</c:v>
                </c:pt>
                <c:pt idx="102116">
                  <c:v>1148345276</c:v>
                </c:pt>
                <c:pt idx="102117">
                  <c:v>1148356521</c:v>
                </c:pt>
                <c:pt idx="102118">
                  <c:v>1148367767</c:v>
                </c:pt>
                <c:pt idx="102119">
                  <c:v>1148379012</c:v>
                </c:pt>
                <c:pt idx="102120">
                  <c:v>1148390258</c:v>
                </c:pt>
                <c:pt idx="102121">
                  <c:v>1148401503</c:v>
                </c:pt>
                <c:pt idx="102122">
                  <c:v>1148412749</c:v>
                </c:pt>
                <c:pt idx="102123">
                  <c:v>1148423994</c:v>
                </c:pt>
                <c:pt idx="102124">
                  <c:v>1148435240</c:v>
                </c:pt>
                <c:pt idx="102125">
                  <c:v>1148446485</c:v>
                </c:pt>
                <c:pt idx="102126">
                  <c:v>1148457731</c:v>
                </c:pt>
                <c:pt idx="102127">
                  <c:v>1148468976</c:v>
                </c:pt>
                <c:pt idx="102128">
                  <c:v>1148480222</c:v>
                </c:pt>
                <c:pt idx="102129">
                  <c:v>1148491467</c:v>
                </c:pt>
                <c:pt idx="102130">
                  <c:v>1148502713</c:v>
                </c:pt>
                <c:pt idx="102131">
                  <c:v>1148513958</c:v>
                </c:pt>
                <c:pt idx="102132">
                  <c:v>1148525204</c:v>
                </c:pt>
                <c:pt idx="102133">
                  <c:v>1148536449</c:v>
                </c:pt>
                <c:pt idx="102134">
                  <c:v>1148547695</c:v>
                </c:pt>
                <c:pt idx="102135">
                  <c:v>1148558940</c:v>
                </c:pt>
                <c:pt idx="102136">
                  <c:v>1148570186</c:v>
                </c:pt>
                <c:pt idx="102137">
                  <c:v>1148581431</c:v>
                </c:pt>
                <c:pt idx="102138">
                  <c:v>1148592677</c:v>
                </c:pt>
                <c:pt idx="102139">
                  <c:v>1148603922</c:v>
                </c:pt>
                <c:pt idx="102140">
                  <c:v>1148615168</c:v>
                </c:pt>
                <c:pt idx="102141">
                  <c:v>1148626413</c:v>
                </c:pt>
                <c:pt idx="102142">
                  <c:v>1148637659</c:v>
                </c:pt>
                <c:pt idx="102143">
                  <c:v>1148648904</c:v>
                </c:pt>
                <c:pt idx="102144">
                  <c:v>1148660150</c:v>
                </c:pt>
                <c:pt idx="102145">
                  <c:v>1148671395</c:v>
                </c:pt>
                <c:pt idx="102146">
                  <c:v>1148682641</c:v>
                </c:pt>
                <c:pt idx="102147">
                  <c:v>1148693886</c:v>
                </c:pt>
                <c:pt idx="102148">
                  <c:v>1148705132</c:v>
                </c:pt>
                <c:pt idx="102149">
                  <c:v>1148716377</c:v>
                </c:pt>
                <c:pt idx="102150">
                  <c:v>1148727623</c:v>
                </c:pt>
                <c:pt idx="102151">
                  <c:v>1148738868</c:v>
                </c:pt>
                <c:pt idx="102152">
                  <c:v>1148750114</c:v>
                </c:pt>
                <c:pt idx="102153">
                  <c:v>1148761359</c:v>
                </c:pt>
                <c:pt idx="102154">
                  <c:v>1148772605</c:v>
                </c:pt>
                <c:pt idx="102155">
                  <c:v>1148783850</c:v>
                </c:pt>
                <c:pt idx="102156">
                  <c:v>1148795096</c:v>
                </c:pt>
                <c:pt idx="102157">
                  <c:v>1148806341</c:v>
                </c:pt>
                <c:pt idx="102158">
                  <c:v>1148817587</c:v>
                </c:pt>
                <c:pt idx="102159">
                  <c:v>1148828832</c:v>
                </c:pt>
                <c:pt idx="102160">
                  <c:v>1148840078</c:v>
                </c:pt>
                <c:pt idx="102161">
                  <c:v>1148851323</c:v>
                </c:pt>
                <c:pt idx="102162">
                  <c:v>1148862569</c:v>
                </c:pt>
                <c:pt idx="102163">
                  <c:v>1148873814</c:v>
                </c:pt>
                <c:pt idx="102164">
                  <c:v>1148885060</c:v>
                </c:pt>
                <c:pt idx="102165">
                  <c:v>1148896305</c:v>
                </c:pt>
                <c:pt idx="102166">
                  <c:v>1148907551</c:v>
                </c:pt>
                <c:pt idx="102167">
                  <c:v>1148918796</c:v>
                </c:pt>
                <c:pt idx="102168">
                  <c:v>1148930042</c:v>
                </c:pt>
                <c:pt idx="102169">
                  <c:v>1148941287</c:v>
                </c:pt>
                <c:pt idx="102170">
                  <c:v>1148952533</c:v>
                </c:pt>
                <c:pt idx="102171">
                  <c:v>1148963778</c:v>
                </c:pt>
                <c:pt idx="102172">
                  <c:v>1148975024</c:v>
                </c:pt>
                <c:pt idx="102173">
                  <c:v>1148986269</c:v>
                </c:pt>
                <c:pt idx="102174">
                  <c:v>1148997515</c:v>
                </c:pt>
                <c:pt idx="102175">
                  <c:v>1149008760</c:v>
                </c:pt>
                <c:pt idx="102176">
                  <c:v>1149020005</c:v>
                </c:pt>
                <c:pt idx="102177">
                  <c:v>1149031251</c:v>
                </c:pt>
                <c:pt idx="102178">
                  <c:v>1149042496</c:v>
                </c:pt>
                <c:pt idx="102179">
                  <c:v>1149053742</c:v>
                </c:pt>
                <c:pt idx="102180">
                  <c:v>1149064987</c:v>
                </c:pt>
                <c:pt idx="102181">
                  <c:v>1149076233</c:v>
                </c:pt>
                <c:pt idx="102182">
                  <c:v>1149087478</c:v>
                </c:pt>
                <c:pt idx="102183">
                  <c:v>1149098724</c:v>
                </c:pt>
                <c:pt idx="102184">
                  <c:v>1149109969</c:v>
                </c:pt>
                <c:pt idx="102185">
                  <c:v>1149121215</c:v>
                </c:pt>
                <c:pt idx="102186">
                  <c:v>1149132460</c:v>
                </c:pt>
                <c:pt idx="102187">
                  <c:v>1149143706</c:v>
                </c:pt>
                <c:pt idx="102188">
                  <c:v>1149154951</c:v>
                </c:pt>
                <c:pt idx="102189">
                  <c:v>1149166197</c:v>
                </c:pt>
                <c:pt idx="102190">
                  <c:v>1149177442</c:v>
                </c:pt>
                <c:pt idx="102191">
                  <c:v>1149188688</c:v>
                </c:pt>
                <c:pt idx="102192">
                  <c:v>1149199933</c:v>
                </c:pt>
                <c:pt idx="102193">
                  <c:v>1149211179</c:v>
                </c:pt>
                <c:pt idx="102194">
                  <c:v>1149222424</c:v>
                </c:pt>
                <c:pt idx="102195">
                  <c:v>1149233670</c:v>
                </c:pt>
                <c:pt idx="102196">
                  <c:v>1149244915</c:v>
                </c:pt>
                <c:pt idx="102197">
                  <c:v>1149256161</c:v>
                </c:pt>
                <c:pt idx="102198">
                  <c:v>1149267406</c:v>
                </c:pt>
                <c:pt idx="102199">
                  <c:v>1149278652</c:v>
                </c:pt>
                <c:pt idx="102200">
                  <c:v>1149289897</c:v>
                </c:pt>
                <c:pt idx="102201">
                  <c:v>1149301143</c:v>
                </c:pt>
                <c:pt idx="102202">
                  <c:v>1149312388</c:v>
                </c:pt>
                <c:pt idx="102203">
                  <c:v>1149323634</c:v>
                </c:pt>
                <c:pt idx="102204">
                  <c:v>1149334879</c:v>
                </c:pt>
                <c:pt idx="102205">
                  <c:v>1149346125</c:v>
                </c:pt>
                <c:pt idx="102206">
                  <c:v>1149357370</c:v>
                </c:pt>
                <c:pt idx="102207">
                  <c:v>1149368616</c:v>
                </c:pt>
                <c:pt idx="102208">
                  <c:v>1149379861</c:v>
                </c:pt>
                <c:pt idx="102209">
                  <c:v>1149391107</c:v>
                </c:pt>
                <c:pt idx="102210">
                  <c:v>1149402352</c:v>
                </c:pt>
                <c:pt idx="102211">
                  <c:v>1149413598</c:v>
                </c:pt>
                <c:pt idx="102212">
                  <c:v>1149424843</c:v>
                </c:pt>
                <c:pt idx="102213">
                  <c:v>1149436089</c:v>
                </c:pt>
                <c:pt idx="102214">
                  <c:v>1149447334</c:v>
                </c:pt>
                <c:pt idx="102215">
                  <c:v>1149458580</c:v>
                </c:pt>
                <c:pt idx="102216">
                  <c:v>1149469825</c:v>
                </c:pt>
                <c:pt idx="102217">
                  <c:v>1149481071</c:v>
                </c:pt>
                <c:pt idx="102218">
                  <c:v>1149492316</c:v>
                </c:pt>
                <c:pt idx="102219">
                  <c:v>1149503562</c:v>
                </c:pt>
                <c:pt idx="102220">
                  <c:v>1149514807</c:v>
                </c:pt>
                <c:pt idx="102221">
                  <c:v>1149526053</c:v>
                </c:pt>
                <c:pt idx="102222">
                  <c:v>1149537298</c:v>
                </c:pt>
                <c:pt idx="102223">
                  <c:v>1149548544</c:v>
                </c:pt>
                <c:pt idx="102224">
                  <c:v>1149559789</c:v>
                </c:pt>
                <c:pt idx="102225">
                  <c:v>1149571035</c:v>
                </c:pt>
                <c:pt idx="102226">
                  <c:v>1149582280</c:v>
                </c:pt>
                <c:pt idx="102227">
                  <c:v>1149593526</c:v>
                </c:pt>
                <c:pt idx="102228">
                  <c:v>1149604771</c:v>
                </c:pt>
                <c:pt idx="102229">
                  <c:v>1149616017</c:v>
                </c:pt>
                <c:pt idx="102230">
                  <c:v>1149627262</c:v>
                </c:pt>
                <c:pt idx="102231">
                  <c:v>1149638508</c:v>
                </c:pt>
                <c:pt idx="102232">
                  <c:v>1149649753</c:v>
                </c:pt>
                <c:pt idx="102233">
                  <c:v>1149660999</c:v>
                </c:pt>
                <c:pt idx="102234">
                  <c:v>1149672244</c:v>
                </c:pt>
                <c:pt idx="102235">
                  <c:v>1149683490</c:v>
                </c:pt>
                <c:pt idx="102236">
                  <c:v>1149694735</c:v>
                </c:pt>
                <c:pt idx="102237">
                  <c:v>1149705981</c:v>
                </c:pt>
                <c:pt idx="102238">
                  <c:v>1149717226</c:v>
                </c:pt>
                <c:pt idx="102239">
                  <c:v>1149728472</c:v>
                </c:pt>
                <c:pt idx="102240">
                  <c:v>1149739717</c:v>
                </c:pt>
                <c:pt idx="102241">
                  <c:v>1149750963</c:v>
                </c:pt>
                <c:pt idx="102242">
                  <c:v>1149762208</c:v>
                </c:pt>
                <c:pt idx="102243">
                  <c:v>1149773454</c:v>
                </c:pt>
                <c:pt idx="102244">
                  <c:v>1149784699</c:v>
                </c:pt>
                <c:pt idx="102245">
                  <c:v>1149795945</c:v>
                </c:pt>
                <c:pt idx="102246">
                  <c:v>1149807190</c:v>
                </c:pt>
                <c:pt idx="102247">
                  <c:v>1149818436</c:v>
                </c:pt>
                <c:pt idx="102248">
                  <c:v>1149829681</c:v>
                </c:pt>
                <c:pt idx="102249">
                  <c:v>1149840927</c:v>
                </c:pt>
                <c:pt idx="102250">
                  <c:v>1149852172</c:v>
                </c:pt>
                <c:pt idx="102251">
                  <c:v>1149863418</c:v>
                </c:pt>
                <c:pt idx="102252">
                  <c:v>1149874663</c:v>
                </c:pt>
                <c:pt idx="102253">
                  <c:v>1149885909</c:v>
                </c:pt>
                <c:pt idx="102254">
                  <c:v>1149897154</c:v>
                </c:pt>
                <c:pt idx="102255">
                  <c:v>1149908400</c:v>
                </c:pt>
                <c:pt idx="102256">
                  <c:v>1149919645</c:v>
                </c:pt>
                <c:pt idx="102257">
                  <c:v>1149930891</c:v>
                </c:pt>
                <c:pt idx="102258">
                  <c:v>1149942136</c:v>
                </c:pt>
                <c:pt idx="102259">
                  <c:v>1149953382</c:v>
                </c:pt>
                <c:pt idx="102260">
                  <c:v>1149964627</c:v>
                </c:pt>
                <c:pt idx="102261">
                  <c:v>1149975873</c:v>
                </c:pt>
                <c:pt idx="102262">
                  <c:v>1149987118</c:v>
                </c:pt>
                <c:pt idx="102263">
                  <c:v>1149998364</c:v>
                </c:pt>
                <c:pt idx="102264">
                  <c:v>1150009609</c:v>
                </c:pt>
                <c:pt idx="102265">
                  <c:v>1150020855</c:v>
                </c:pt>
                <c:pt idx="102266">
                  <c:v>1150032100</c:v>
                </c:pt>
                <c:pt idx="102267">
                  <c:v>1150043346</c:v>
                </c:pt>
                <c:pt idx="102268">
                  <c:v>1150054591</c:v>
                </c:pt>
                <c:pt idx="102269">
                  <c:v>1150065837</c:v>
                </c:pt>
                <c:pt idx="102270">
                  <c:v>1150077082</c:v>
                </c:pt>
                <c:pt idx="102271">
                  <c:v>1150088328</c:v>
                </c:pt>
                <c:pt idx="102272">
                  <c:v>1150099573</c:v>
                </c:pt>
                <c:pt idx="102273">
                  <c:v>1150110819</c:v>
                </c:pt>
                <c:pt idx="102274">
                  <c:v>1150122064</c:v>
                </c:pt>
                <c:pt idx="102275">
                  <c:v>1150133310</c:v>
                </c:pt>
                <c:pt idx="102276">
                  <c:v>1150144555</c:v>
                </c:pt>
                <c:pt idx="102277">
                  <c:v>1150155801</c:v>
                </c:pt>
                <c:pt idx="102278">
                  <c:v>1150167046</c:v>
                </c:pt>
                <c:pt idx="102279">
                  <c:v>1150178292</c:v>
                </c:pt>
                <c:pt idx="102280">
                  <c:v>1150189537</c:v>
                </c:pt>
                <c:pt idx="102281">
                  <c:v>1150200783</c:v>
                </c:pt>
                <c:pt idx="102282">
                  <c:v>1150212028</c:v>
                </c:pt>
                <c:pt idx="102283">
                  <c:v>1150223274</c:v>
                </c:pt>
                <c:pt idx="102284">
                  <c:v>1150234519</c:v>
                </c:pt>
                <c:pt idx="102285">
                  <c:v>1150245765</c:v>
                </c:pt>
                <c:pt idx="102286">
                  <c:v>1150257010</c:v>
                </c:pt>
                <c:pt idx="102287">
                  <c:v>1150268256</c:v>
                </c:pt>
                <c:pt idx="102288">
                  <c:v>1150279501</c:v>
                </c:pt>
                <c:pt idx="102289">
                  <c:v>1150290747</c:v>
                </c:pt>
                <c:pt idx="102290">
                  <c:v>1150301992</c:v>
                </c:pt>
                <c:pt idx="102291">
                  <c:v>1150313238</c:v>
                </c:pt>
                <c:pt idx="102292">
                  <c:v>1150324483</c:v>
                </c:pt>
                <c:pt idx="102293">
                  <c:v>1150335729</c:v>
                </c:pt>
                <c:pt idx="102294">
                  <c:v>1150346974</c:v>
                </c:pt>
                <c:pt idx="102295">
                  <c:v>1150358220</c:v>
                </c:pt>
                <c:pt idx="102296">
                  <c:v>1150369465</c:v>
                </c:pt>
                <c:pt idx="102297">
                  <c:v>1150380711</c:v>
                </c:pt>
                <c:pt idx="102298">
                  <c:v>1150391956</c:v>
                </c:pt>
                <c:pt idx="102299">
                  <c:v>1150403202</c:v>
                </c:pt>
                <c:pt idx="102300">
                  <c:v>1150414447</c:v>
                </c:pt>
                <c:pt idx="102301">
                  <c:v>1150425693</c:v>
                </c:pt>
                <c:pt idx="102302">
                  <c:v>1150436938</c:v>
                </c:pt>
                <c:pt idx="102303">
                  <c:v>1150448184</c:v>
                </c:pt>
                <c:pt idx="102304">
                  <c:v>1150459429</c:v>
                </c:pt>
                <c:pt idx="102305">
                  <c:v>1150470675</c:v>
                </c:pt>
                <c:pt idx="102306">
                  <c:v>1150481920</c:v>
                </c:pt>
                <c:pt idx="102307">
                  <c:v>1150493166</c:v>
                </c:pt>
                <c:pt idx="102308">
                  <c:v>1150504411</c:v>
                </c:pt>
                <c:pt idx="102309">
                  <c:v>1150515657</c:v>
                </c:pt>
                <c:pt idx="102310">
                  <c:v>1150526902</c:v>
                </c:pt>
                <c:pt idx="102311">
                  <c:v>1150538148</c:v>
                </c:pt>
                <c:pt idx="102312">
                  <c:v>1150549393</c:v>
                </c:pt>
                <c:pt idx="102313">
                  <c:v>1150560639</c:v>
                </c:pt>
                <c:pt idx="102314">
                  <c:v>1150571884</c:v>
                </c:pt>
                <c:pt idx="102315">
                  <c:v>1150583130</c:v>
                </c:pt>
                <c:pt idx="102316">
                  <c:v>1150594375</c:v>
                </c:pt>
                <c:pt idx="102317">
                  <c:v>1150605621</c:v>
                </c:pt>
                <c:pt idx="102318">
                  <c:v>1150616866</c:v>
                </c:pt>
                <c:pt idx="102319">
                  <c:v>1150628112</c:v>
                </c:pt>
                <c:pt idx="102320">
                  <c:v>1150639357</c:v>
                </c:pt>
                <c:pt idx="102321">
                  <c:v>1150650603</c:v>
                </c:pt>
                <c:pt idx="102322">
                  <c:v>1150661848</c:v>
                </c:pt>
                <c:pt idx="102323">
                  <c:v>1150673094</c:v>
                </c:pt>
                <c:pt idx="102324">
                  <c:v>1150684339</c:v>
                </c:pt>
                <c:pt idx="102325">
                  <c:v>1150695585</c:v>
                </c:pt>
                <c:pt idx="102326">
                  <c:v>1150706830</c:v>
                </c:pt>
                <c:pt idx="102327">
                  <c:v>1150718076</c:v>
                </c:pt>
                <c:pt idx="102328">
                  <c:v>1150729321</c:v>
                </c:pt>
                <c:pt idx="102329">
                  <c:v>1150740567</c:v>
                </c:pt>
                <c:pt idx="102330">
                  <c:v>1150751812</c:v>
                </c:pt>
                <c:pt idx="102331">
                  <c:v>1150763058</c:v>
                </c:pt>
                <c:pt idx="102332">
                  <c:v>1150774303</c:v>
                </c:pt>
                <c:pt idx="102333">
                  <c:v>1150785549</c:v>
                </c:pt>
                <c:pt idx="102334">
                  <c:v>1150796794</c:v>
                </c:pt>
                <c:pt idx="102335">
                  <c:v>1150808040</c:v>
                </c:pt>
                <c:pt idx="102336">
                  <c:v>1150819285</c:v>
                </c:pt>
                <c:pt idx="102337">
                  <c:v>1150830531</c:v>
                </c:pt>
                <c:pt idx="102338">
                  <c:v>1150841776</c:v>
                </c:pt>
                <c:pt idx="102339">
                  <c:v>1150853022</c:v>
                </c:pt>
                <c:pt idx="102340">
                  <c:v>1150864267</c:v>
                </c:pt>
                <c:pt idx="102341">
                  <c:v>1150875513</c:v>
                </c:pt>
                <c:pt idx="102342">
                  <c:v>1150886758</c:v>
                </c:pt>
                <c:pt idx="102343">
                  <c:v>1150898004</c:v>
                </c:pt>
                <c:pt idx="102344">
                  <c:v>1150909249</c:v>
                </c:pt>
                <c:pt idx="102345">
                  <c:v>1150920495</c:v>
                </c:pt>
                <c:pt idx="102346">
                  <c:v>1150931740</c:v>
                </c:pt>
                <c:pt idx="102347">
                  <c:v>1150942986</c:v>
                </c:pt>
                <c:pt idx="102348">
                  <c:v>1150954231</c:v>
                </c:pt>
                <c:pt idx="102349">
                  <c:v>1150965477</c:v>
                </c:pt>
                <c:pt idx="102350">
                  <c:v>1150976722</c:v>
                </c:pt>
                <c:pt idx="102351">
                  <c:v>1150987968</c:v>
                </c:pt>
                <c:pt idx="102352">
                  <c:v>1150999213</c:v>
                </c:pt>
                <c:pt idx="102353">
                  <c:v>1151010459</c:v>
                </c:pt>
                <c:pt idx="102354">
                  <c:v>1151021704</c:v>
                </c:pt>
                <c:pt idx="102355">
                  <c:v>1151032950</c:v>
                </c:pt>
                <c:pt idx="102356">
                  <c:v>1151044195</c:v>
                </c:pt>
                <c:pt idx="102357">
                  <c:v>1151055441</c:v>
                </c:pt>
                <c:pt idx="102358">
                  <c:v>1151066686</c:v>
                </c:pt>
                <c:pt idx="102359">
                  <c:v>1151077932</c:v>
                </c:pt>
                <c:pt idx="102360">
                  <c:v>1151089177</c:v>
                </c:pt>
                <c:pt idx="102361">
                  <c:v>1151100423</c:v>
                </c:pt>
                <c:pt idx="102362">
                  <c:v>1151111668</c:v>
                </c:pt>
                <c:pt idx="102363">
                  <c:v>1151122914</c:v>
                </c:pt>
                <c:pt idx="102364">
                  <c:v>1151134159</c:v>
                </c:pt>
                <c:pt idx="102365">
                  <c:v>1151145405</c:v>
                </c:pt>
                <c:pt idx="102366">
                  <c:v>1151156650</c:v>
                </c:pt>
                <c:pt idx="102367">
                  <c:v>1151167896</c:v>
                </c:pt>
                <c:pt idx="102368">
                  <c:v>1151179141</c:v>
                </c:pt>
                <c:pt idx="102369">
                  <c:v>1151190387</c:v>
                </c:pt>
                <c:pt idx="102370">
                  <c:v>1151201632</c:v>
                </c:pt>
                <c:pt idx="102371">
                  <c:v>1151212878</c:v>
                </c:pt>
                <c:pt idx="102372">
                  <c:v>1151224123</c:v>
                </c:pt>
                <c:pt idx="102373">
                  <c:v>1151235369</c:v>
                </c:pt>
                <c:pt idx="102374">
                  <c:v>1151246614</c:v>
                </c:pt>
                <c:pt idx="102375">
                  <c:v>1151257860</c:v>
                </c:pt>
                <c:pt idx="102376">
                  <c:v>1151269105</c:v>
                </c:pt>
                <c:pt idx="102377">
                  <c:v>1151280351</c:v>
                </c:pt>
                <c:pt idx="102378">
                  <c:v>1151291596</c:v>
                </c:pt>
                <c:pt idx="102379">
                  <c:v>1151302842</c:v>
                </c:pt>
                <c:pt idx="102380">
                  <c:v>1151314087</c:v>
                </c:pt>
                <c:pt idx="102381">
                  <c:v>1151325333</c:v>
                </c:pt>
                <c:pt idx="102382">
                  <c:v>1151336578</c:v>
                </c:pt>
                <c:pt idx="102383">
                  <c:v>1151347824</c:v>
                </c:pt>
                <c:pt idx="102384">
                  <c:v>1151359069</c:v>
                </c:pt>
                <c:pt idx="102385">
                  <c:v>1151370315</c:v>
                </c:pt>
                <c:pt idx="102386">
                  <c:v>1151381560</c:v>
                </c:pt>
                <c:pt idx="102387">
                  <c:v>1151392806</c:v>
                </c:pt>
                <c:pt idx="102388">
                  <c:v>1151404051</c:v>
                </c:pt>
                <c:pt idx="102389">
                  <c:v>1151415297</c:v>
                </c:pt>
                <c:pt idx="102390">
                  <c:v>1151426542</c:v>
                </c:pt>
                <c:pt idx="102391">
                  <c:v>1151437788</c:v>
                </c:pt>
                <c:pt idx="102392">
                  <c:v>1151449033</c:v>
                </c:pt>
                <c:pt idx="102393">
                  <c:v>1151460279</c:v>
                </c:pt>
                <c:pt idx="102394">
                  <c:v>1151471524</c:v>
                </c:pt>
                <c:pt idx="102395">
                  <c:v>1151482770</c:v>
                </c:pt>
                <c:pt idx="102396">
                  <c:v>1151494015</c:v>
                </c:pt>
                <c:pt idx="102397">
                  <c:v>1151505261</c:v>
                </c:pt>
                <c:pt idx="102398">
                  <c:v>1151516506</c:v>
                </c:pt>
                <c:pt idx="102399">
                  <c:v>1151527752</c:v>
                </c:pt>
                <c:pt idx="102400">
                  <c:v>1151538997</c:v>
                </c:pt>
                <c:pt idx="102401">
                  <c:v>1151550243</c:v>
                </c:pt>
                <c:pt idx="102402">
                  <c:v>1151561488</c:v>
                </c:pt>
                <c:pt idx="102403">
                  <c:v>1151572734</c:v>
                </c:pt>
                <c:pt idx="102404">
                  <c:v>1151583979</c:v>
                </c:pt>
                <c:pt idx="102405">
                  <c:v>1151595225</c:v>
                </c:pt>
                <c:pt idx="102406">
                  <c:v>1151606470</c:v>
                </c:pt>
                <c:pt idx="102407">
                  <c:v>1151617716</c:v>
                </c:pt>
                <c:pt idx="102408">
                  <c:v>1151628961</c:v>
                </c:pt>
                <c:pt idx="102409">
                  <c:v>1151640207</c:v>
                </c:pt>
                <c:pt idx="102410">
                  <c:v>1151651452</c:v>
                </c:pt>
                <c:pt idx="102411">
                  <c:v>1151662698</c:v>
                </c:pt>
                <c:pt idx="102412">
                  <c:v>1151673943</c:v>
                </c:pt>
                <c:pt idx="102413">
                  <c:v>1151685189</c:v>
                </c:pt>
                <c:pt idx="102414">
                  <c:v>1151696434</c:v>
                </c:pt>
                <c:pt idx="102415">
                  <c:v>1151707680</c:v>
                </c:pt>
                <c:pt idx="102416">
                  <c:v>1151718925</c:v>
                </c:pt>
                <c:pt idx="102417">
                  <c:v>1151730171</c:v>
                </c:pt>
                <c:pt idx="102418">
                  <c:v>1151741416</c:v>
                </c:pt>
                <c:pt idx="102419">
                  <c:v>1151752662</c:v>
                </c:pt>
                <c:pt idx="102420">
                  <c:v>1151763907</c:v>
                </c:pt>
                <c:pt idx="102421">
                  <c:v>1151775153</c:v>
                </c:pt>
                <c:pt idx="102422">
                  <c:v>1151786398</c:v>
                </c:pt>
                <c:pt idx="102423">
                  <c:v>1151797644</c:v>
                </c:pt>
                <c:pt idx="102424">
                  <c:v>1151808889</c:v>
                </c:pt>
                <c:pt idx="102425">
                  <c:v>1151820135</c:v>
                </c:pt>
                <c:pt idx="102426">
                  <c:v>1151831380</c:v>
                </c:pt>
                <c:pt idx="102427">
                  <c:v>1151842626</c:v>
                </c:pt>
                <c:pt idx="102428">
                  <c:v>1151853871</c:v>
                </c:pt>
                <c:pt idx="102429">
                  <c:v>1151865116</c:v>
                </c:pt>
                <c:pt idx="102430">
                  <c:v>1151876362</c:v>
                </c:pt>
                <c:pt idx="102431">
                  <c:v>1151887607</c:v>
                </c:pt>
                <c:pt idx="102432">
                  <c:v>1151898853</c:v>
                </c:pt>
                <c:pt idx="102433">
                  <c:v>1151910098</c:v>
                </c:pt>
                <c:pt idx="102434">
                  <c:v>1151921344</c:v>
                </c:pt>
                <c:pt idx="102435">
                  <c:v>1151932589</c:v>
                </c:pt>
                <c:pt idx="102436">
                  <c:v>1151943835</c:v>
                </c:pt>
                <c:pt idx="102437">
                  <c:v>1151955080</c:v>
                </c:pt>
                <c:pt idx="102438">
                  <c:v>1151966326</c:v>
                </c:pt>
                <c:pt idx="102439">
                  <c:v>1151977571</c:v>
                </c:pt>
                <c:pt idx="102440">
                  <c:v>1151988817</c:v>
                </c:pt>
                <c:pt idx="102441">
                  <c:v>1152000062</c:v>
                </c:pt>
                <c:pt idx="102442">
                  <c:v>1152011308</c:v>
                </c:pt>
                <c:pt idx="102443">
                  <c:v>1152022553</c:v>
                </c:pt>
                <c:pt idx="102444">
                  <c:v>1152033799</c:v>
                </c:pt>
                <c:pt idx="102445">
                  <c:v>1152045044</c:v>
                </c:pt>
                <c:pt idx="102446">
                  <c:v>1152056290</c:v>
                </c:pt>
                <c:pt idx="102447">
                  <c:v>1152067535</c:v>
                </c:pt>
                <c:pt idx="102448">
                  <c:v>1152078781</c:v>
                </c:pt>
                <c:pt idx="102449">
                  <c:v>1152090026</c:v>
                </c:pt>
                <c:pt idx="102450">
                  <c:v>1152101272</c:v>
                </c:pt>
                <c:pt idx="102451">
                  <c:v>1152112517</c:v>
                </c:pt>
                <c:pt idx="102452">
                  <c:v>1152123763</c:v>
                </c:pt>
                <c:pt idx="102453">
                  <c:v>1152135008</c:v>
                </c:pt>
                <c:pt idx="102454">
                  <c:v>1152146254</c:v>
                </c:pt>
                <c:pt idx="102455">
                  <c:v>1152157499</c:v>
                </c:pt>
                <c:pt idx="102456">
                  <c:v>1152168745</c:v>
                </c:pt>
                <c:pt idx="102457">
                  <c:v>1152179990</c:v>
                </c:pt>
                <c:pt idx="102458">
                  <c:v>1152191236</c:v>
                </c:pt>
                <c:pt idx="102459">
                  <c:v>1152202481</c:v>
                </c:pt>
                <c:pt idx="102460">
                  <c:v>1152213727</c:v>
                </c:pt>
                <c:pt idx="102461">
                  <c:v>1152224972</c:v>
                </c:pt>
                <c:pt idx="102462">
                  <c:v>1152236218</c:v>
                </c:pt>
                <c:pt idx="102463">
                  <c:v>1152247463</c:v>
                </c:pt>
                <c:pt idx="102464">
                  <c:v>1152258709</c:v>
                </c:pt>
                <c:pt idx="102465">
                  <c:v>1152269954</c:v>
                </c:pt>
                <c:pt idx="102466">
                  <c:v>1152281200</c:v>
                </c:pt>
                <c:pt idx="102467">
                  <c:v>1152292445</c:v>
                </c:pt>
                <c:pt idx="102468">
                  <c:v>1152303691</c:v>
                </c:pt>
                <c:pt idx="102469">
                  <c:v>1152314936</c:v>
                </c:pt>
                <c:pt idx="102470">
                  <c:v>1152326182</c:v>
                </c:pt>
                <c:pt idx="102471">
                  <c:v>1152337427</c:v>
                </c:pt>
                <c:pt idx="102472">
                  <c:v>1152348673</c:v>
                </c:pt>
                <c:pt idx="102473">
                  <c:v>1152359918</c:v>
                </c:pt>
                <c:pt idx="102474">
                  <c:v>1152371164</c:v>
                </c:pt>
                <c:pt idx="102475">
                  <c:v>1152382409</c:v>
                </c:pt>
                <c:pt idx="102476">
                  <c:v>1152393655</c:v>
                </c:pt>
                <c:pt idx="102477">
                  <c:v>1152404900</c:v>
                </c:pt>
                <c:pt idx="102478">
                  <c:v>1152416146</c:v>
                </c:pt>
                <c:pt idx="102479">
                  <c:v>1152427391</c:v>
                </c:pt>
                <c:pt idx="102480">
                  <c:v>1152438637</c:v>
                </c:pt>
                <c:pt idx="102481">
                  <c:v>1152449882</c:v>
                </c:pt>
                <c:pt idx="102482">
                  <c:v>1152461128</c:v>
                </c:pt>
                <c:pt idx="102483">
                  <c:v>1152472373</c:v>
                </c:pt>
                <c:pt idx="102484">
                  <c:v>1152483619</c:v>
                </c:pt>
                <c:pt idx="102485">
                  <c:v>1152494864</c:v>
                </c:pt>
                <c:pt idx="102486">
                  <c:v>1152506110</c:v>
                </c:pt>
                <c:pt idx="102487">
                  <c:v>1152517355</c:v>
                </c:pt>
                <c:pt idx="102488">
                  <c:v>1152528601</c:v>
                </c:pt>
                <c:pt idx="102489">
                  <c:v>1152539846</c:v>
                </c:pt>
                <c:pt idx="102490">
                  <c:v>1152551092</c:v>
                </c:pt>
                <c:pt idx="102491">
                  <c:v>1152562337</c:v>
                </c:pt>
                <c:pt idx="102492">
                  <c:v>1152573583</c:v>
                </c:pt>
                <c:pt idx="102493">
                  <c:v>1152584828</c:v>
                </c:pt>
                <c:pt idx="102494">
                  <c:v>1152596074</c:v>
                </c:pt>
                <c:pt idx="102495">
                  <c:v>1152607319</c:v>
                </c:pt>
                <c:pt idx="102496">
                  <c:v>1152618565</c:v>
                </c:pt>
                <c:pt idx="102497">
                  <c:v>1152629810</c:v>
                </c:pt>
                <c:pt idx="102498">
                  <c:v>1152641056</c:v>
                </c:pt>
                <c:pt idx="102499">
                  <c:v>1152652301</c:v>
                </c:pt>
                <c:pt idx="102500">
                  <c:v>1152663547</c:v>
                </c:pt>
                <c:pt idx="102501">
                  <c:v>1152674792</c:v>
                </c:pt>
                <c:pt idx="102502">
                  <c:v>1152686038</c:v>
                </c:pt>
                <c:pt idx="102503">
                  <c:v>1152697283</c:v>
                </c:pt>
                <c:pt idx="102504">
                  <c:v>1152708529</c:v>
                </c:pt>
                <c:pt idx="102505">
                  <c:v>1152719774</c:v>
                </c:pt>
                <c:pt idx="102506">
                  <c:v>1152731020</c:v>
                </c:pt>
                <c:pt idx="102507">
                  <c:v>1152742265</c:v>
                </c:pt>
                <c:pt idx="102508">
                  <c:v>1152753511</c:v>
                </c:pt>
                <c:pt idx="102509">
                  <c:v>1152764756</c:v>
                </c:pt>
                <c:pt idx="102510">
                  <c:v>1152776002</c:v>
                </c:pt>
                <c:pt idx="102511">
                  <c:v>1152787247</c:v>
                </c:pt>
                <c:pt idx="102512">
                  <c:v>1152798493</c:v>
                </c:pt>
                <c:pt idx="102513">
                  <c:v>1152809738</c:v>
                </c:pt>
                <c:pt idx="102514">
                  <c:v>1152820984</c:v>
                </c:pt>
                <c:pt idx="102515">
                  <c:v>1152832229</c:v>
                </c:pt>
                <c:pt idx="102516">
                  <c:v>1152843475</c:v>
                </c:pt>
                <c:pt idx="102517">
                  <c:v>1152854720</c:v>
                </c:pt>
                <c:pt idx="102518">
                  <c:v>1152865966</c:v>
                </c:pt>
                <c:pt idx="102519">
                  <c:v>1152877211</c:v>
                </c:pt>
                <c:pt idx="102520">
                  <c:v>1152888457</c:v>
                </c:pt>
                <c:pt idx="102521">
                  <c:v>1152899702</c:v>
                </c:pt>
                <c:pt idx="102522">
                  <c:v>1152910948</c:v>
                </c:pt>
                <c:pt idx="102523">
                  <c:v>1152922193</c:v>
                </c:pt>
                <c:pt idx="102524">
                  <c:v>1152933439</c:v>
                </c:pt>
                <c:pt idx="102525">
                  <c:v>1152944684</c:v>
                </c:pt>
                <c:pt idx="102526">
                  <c:v>1152955930</c:v>
                </c:pt>
                <c:pt idx="102527">
                  <c:v>1152967175</c:v>
                </c:pt>
                <c:pt idx="102528">
                  <c:v>1152978421</c:v>
                </c:pt>
                <c:pt idx="102529">
                  <c:v>1152989666</c:v>
                </c:pt>
                <c:pt idx="102530">
                  <c:v>1153000912</c:v>
                </c:pt>
                <c:pt idx="102531">
                  <c:v>1153012157</c:v>
                </c:pt>
                <c:pt idx="102532">
                  <c:v>1153023403</c:v>
                </c:pt>
                <c:pt idx="102533">
                  <c:v>1153034648</c:v>
                </c:pt>
                <c:pt idx="102534">
                  <c:v>1153045894</c:v>
                </c:pt>
                <c:pt idx="102535">
                  <c:v>1153057139</c:v>
                </c:pt>
                <c:pt idx="102536">
                  <c:v>1153068385</c:v>
                </c:pt>
                <c:pt idx="102537">
                  <c:v>1153079630</c:v>
                </c:pt>
                <c:pt idx="102538">
                  <c:v>1153090876</c:v>
                </c:pt>
                <c:pt idx="102539">
                  <c:v>1153102121</c:v>
                </c:pt>
                <c:pt idx="102540">
                  <c:v>1153113367</c:v>
                </c:pt>
                <c:pt idx="102541">
                  <c:v>1153124612</c:v>
                </c:pt>
                <c:pt idx="102542">
                  <c:v>1153135858</c:v>
                </c:pt>
                <c:pt idx="102543">
                  <c:v>1153147103</c:v>
                </c:pt>
                <c:pt idx="102544">
                  <c:v>1153158349</c:v>
                </c:pt>
                <c:pt idx="102545">
                  <c:v>1153169594</c:v>
                </c:pt>
                <c:pt idx="102546">
                  <c:v>1153180840</c:v>
                </c:pt>
                <c:pt idx="102547">
                  <c:v>1153192085</c:v>
                </c:pt>
                <c:pt idx="102548">
                  <c:v>1153203331</c:v>
                </c:pt>
                <c:pt idx="102549">
                  <c:v>1153214576</c:v>
                </c:pt>
                <c:pt idx="102550">
                  <c:v>1153225822</c:v>
                </c:pt>
                <c:pt idx="102551">
                  <c:v>1153237067</c:v>
                </c:pt>
                <c:pt idx="102552">
                  <c:v>1153248313</c:v>
                </c:pt>
                <c:pt idx="102553">
                  <c:v>1153259558</c:v>
                </c:pt>
                <c:pt idx="102554">
                  <c:v>1153270804</c:v>
                </c:pt>
                <c:pt idx="102555">
                  <c:v>1153282049</c:v>
                </c:pt>
                <c:pt idx="102556">
                  <c:v>1153293295</c:v>
                </c:pt>
                <c:pt idx="102557">
                  <c:v>1153304540</c:v>
                </c:pt>
                <c:pt idx="102558">
                  <c:v>1153315786</c:v>
                </c:pt>
                <c:pt idx="102559">
                  <c:v>1153327031</c:v>
                </c:pt>
                <c:pt idx="102560">
                  <c:v>1153338277</c:v>
                </c:pt>
                <c:pt idx="102561">
                  <c:v>1153349522</c:v>
                </c:pt>
                <c:pt idx="102562">
                  <c:v>1153360768</c:v>
                </c:pt>
                <c:pt idx="102563">
                  <c:v>1153372013</c:v>
                </c:pt>
                <c:pt idx="102564">
                  <c:v>1153383259</c:v>
                </c:pt>
                <c:pt idx="102565">
                  <c:v>1153394504</c:v>
                </c:pt>
                <c:pt idx="102566">
                  <c:v>1153405750</c:v>
                </c:pt>
                <c:pt idx="102567">
                  <c:v>1153416995</c:v>
                </c:pt>
                <c:pt idx="102568">
                  <c:v>1153428241</c:v>
                </c:pt>
                <c:pt idx="102569">
                  <c:v>1153439486</c:v>
                </c:pt>
                <c:pt idx="102570">
                  <c:v>1153450732</c:v>
                </c:pt>
                <c:pt idx="102571">
                  <c:v>1153461977</c:v>
                </c:pt>
                <c:pt idx="102572">
                  <c:v>1153473223</c:v>
                </c:pt>
                <c:pt idx="102573">
                  <c:v>1153484468</c:v>
                </c:pt>
                <c:pt idx="102574">
                  <c:v>1153495714</c:v>
                </c:pt>
                <c:pt idx="102575">
                  <c:v>1153506959</c:v>
                </c:pt>
                <c:pt idx="102576">
                  <c:v>1153518205</c:v>
                </c:pt>
                <c:pt idx="102577">
                  <c:v>1153529450</c:v>
                </c:pt>
                <c:pt idx="102578">
                  <c:v>1153540696</c:v>
                </c:pt>
                <c:pt idx="102579">
                  <c:v>1153551941</c:v>
                </c:pt>
                <c:pt idx="102580">
                  <c:v>1153563187</c:v>
                </c:pt>
                <c:pt idx="102581">
                  <c:v>1153574432</c:v>
                </c:pt>
                <c:pt idx="102582">
                  <c:v>1153585678</c:v>
                </c:pt>
                <c:pt idx="102583">
                  <c:v>1153596923</c:v>
                </c:pt>
                <c:pt idx="102584">
                  <c:v>1153608169</c:v>
                </c:pt>
                <c:pt idx="102585">
                  <c:v>1153619414</c:v>
                </c:pt>
                <c:pt idx="102586">
                  <c:v>1153630660</c:v>
                </c:pt>
                <c:pt idx="102587">
                  <c:v>1153641905</c:v>
                </c:pt>
                <c:pt idx="102588">
                  <c:v>1153653151</c:v>
                </c:pt>
                <c:pt idx="102589">
                  <c:v>1153664396</c:v>
                </c:pt>
                <c:pt idx="102590">
                  <c:v>1153675642</c:v>
                </c:pt>
                <c:pt idx="102591">
                  <c:v>1153686887</c:v>
                </c:pt>
                <c:pt idx="102592">
                  <c:v>1153698133</c:v>
                </c:pt>
                <c:pt idx="102593">
                  <c:v>1153709378</c:v>
                </c:pt>
                <c:pt idx="102594">
                  <c:v>1153720624</c:v>
                </c:pt>
                <c:pt idx="102595">
                  <c:v>1153731869</c:v>
                </c:pt>
                <c:pt idx="102596">
                  <c:v>1153743115</c:v>
                </c:pt>
                <c:pt idx="102597">
                  <c:v>1153754360</c:v>
                </c:pt>
                <c:pt idx="102598">
                  <c:v>1153765606</c:v>
                </c:pt>
                <c:pt idx="102599">
                  <c:v>1153776851</c:v>
                </c:pt>
                <c:pt idx="102600">
                  <c:v>1153788097</c:v>
                </c:pt>
                <c:pt idx="102601">
                  <c:v>1153799342</c:v>
                </c:pt>
                <c:pt idx="102602">
                  <c:v>1153810588</c:v>
                </c:pt>
                <c:pt idx="102603">
                  <c:v>1153821833</c:v>
                </c:pt>
                <c:pt idx="102604">
                  <c:v>1153833079</c:v>
                </c:pt>
                <c:pt idx="102605">
                  <c:v>1153844324</c:v>
                </c:pt>
                <c:pt idx="102606">
                  <c:v>1153855570</c:v>
                </c:pt>
                <c:pt idx="102607">
                  <c:v>1153866815</c:v>
                </c:pt>
                <c:pt idx="102608">
                  <c:v>1153878061</c:v>
                </c:pt>
                <c:pt idx="102609">
                  <c:v>1153889306</c:v>
                </c:pt>
                <c:pt idx="102610">
                  <c:v>1153900552</c:v>
                </c:pt>
                <c:pt idx="102611">
                  <c:v>1153911797</c:v>
                </c:pt>
                <c:pt idx="102612">
                  <c:v>1153923043</c:v>
                </c:pt>
                <c:pt idx="102613">
                  <c:v>1153934288</c:v>
                </c:pt>
                <c:pt idx="102614">
                  <c:v>1153945534</c:v>
                </c:pt>
                <c:pt idx="102615">
                  <c:v>1153956779</c:v>
                </c:pt>
                <c:pt idx="102616">
                  <c:v>1153968025</c:v>
                </c:pt>
                <c:pt idx="102617">
                  <c:v>1153979270</c:v>
                </c:pt>
                <c:pt idx="102618">
                  <c:v>1153990516</c:v>
                </c:pt>
                <c:pt idx="102619">
                  <c:v>1154001761</c:v>
                </c:pt>
                <c:pt idx="102620">
                  <c:v>1154013007</c:v>
                </c:pt>
                <c:pt idx="102621">
                  <c:v>1154024252</c:v>
                </c:pt>
                <c:pt idx="102622">
                  <c:v>1154035498</c:v>
                </c:pt>
                <c:pt idx="102623">
                  <c:v>1154046743</c:v>
                </c:pt>
                <c:pt idx="102624">
                  <c:v>1154057989</c:v>
                </c:pt>
                <c:pt idx="102625">
                  <c:v>1154069234</c:v>
                </c:pt>
                <c:pt idx="102626">
                  <c:v>1154080480</c:v>
                </c:pt>
                <c:pt idx="102627">
                  <c:v>1154091725</c:v>
                </c:pt>
                <c:pt idx="102628">
                  <c:v>1154102971</c:v>
                </c:pt>
                <c:pt idx="102629">
                  <c:v>1154114216</c:v>
                </c:pt>
                <c:pt idx="102630">
                  <c:v>1154125462</c:v>
                </c:pt>
                <c:pt idx="102631">
                  <c:v>1154136707</c:v>
                </c:pt>
                <c:pt idx="102632">
                  <c:v>1154147953</c:v>
                </c:pt>
                <c:pt idx="102633">
                  <c:v>1154159198</c:v>
                </c:pt>
                <c:pt idx="102634">
                  <c:v>1154170444</c:v>
                </c:pt>
                <c:pt idx="102635">
                  <c:v>1154181689</c:v>
                </c:pt>
                <c:pt idx="102636">
                  <c:v>1154192935</c:v>
                </c:pt>
                <c:pt idx="102637">
                  <c:v>1154204180</c:v>
                </c:pt>
                <c:pt idx="102638">
                  <c:v>1154215426</c:v>
                </c:pt>
                <c:pt idx="102639">
                  <c:v>1154226671</c:v>
                </c:pt>
                <c:pt idx="102640">
                  <c:v>1154237917</c:v>
                </c:pt>
                <c:pt idx="102641">
                  <c:v>1154249162</c:v>
                </c:pt>
                <c:pt idx="102642">
                  <c:v>1154260408</c:v>
                </c:pt>
                <c:pt idx="102643">
                  <c:v>1154271653</c:v>
                </c:pt>
                <c:pt idx="102644">
                  <c:v>1154282899</c:v>
                </c:pt>
                <c:pt idx="102645">
                  <c:v>1154294144</c:v>
                </c:pt>
                <c:pt idx="102646">
                  <c:v>1154305390</c:v>
                </c:pt>
                <c:pt idx="102647">
                  <c:v>1154316635</c:v>
                </c:pt>
                <c:pt idx="102648">
                  <c:v>1154327881</c:v>
                </c:pt>
                <c:pt idx="102649">
                  <c:v>1154339126</c:v>
                </c:pt>
                <c:pt idx="102650">
                  <c:v>1154350372</c:v>
                </c:pt>
                <c:pt idx="102651">
                  <c:v>1154361617</c:v>
                </c:pt>
                <c:pt idx="102652">
                  <c:v>1154372863</c:v>
                </c:pt>
                <c:pt idx="102653">
                  <c:v>1154384108</c:v>
                </c:pt>
                <c:pt idx="102654">
                  <c:v>1154395354</c:v>
                </c:pt>
                <c:pt idx="102655">
                  <c:v>1154406599</c:v>
                </c:pt>
                <c:pt idx="102656">
                  <c:v>1154417845</c:v>
                </c:pt>
                <c:pt idx="102657">
                  <c:v>1154429090</c:v>
                </c:pt>
                <c:pt idx="102658">
                  <c:v>1154440336</c:v>
                </c:pt>
                <c:pt idx="102659">
                  <c:v>1154451581</c:v>
                </c:pt>
                <c:pt idx="102660">
                  <c:v>1154462827</c:v>
                </c:pt>
                <c:pt idx="102661">
                  <c:v>1154474072</c:v>
                </c:pt>
                <c:pt idx="102662">
                  <c:v>1154485318</c:v>
                </c:pt>
                <c:pt idx="102663">
                  <c:v>1154496563</c:v>
                </c:pt>
                <c:pt idx="102664">
                  <c:v>1154507809</c:v>
                </c:pt>
                <c:pt idx="102665">
                  <c:v>1154519054</c:v>
                </c:pt>
                <c:pt idx="102666">
                  <c:v>1154530300</c:v>
                </c:pt>
                <c:pt idx="102667">
                  <c:v>1154541545</c:v>
                </c:pt>
                <c:pt idx="102668">
                  <c:v>1154552791</c:v>
                </c:pt>
                <c:pt idx="102669">
                  <c:v>1154564036</c:v>
                </c:pt>
                <c:pt idx="102670">
                  <c:v>1154575282</c:v>
                </c:pt>
                <c:pt idx="102671">
                  <c:v>1154586527</c:v>
                </c:pt>
                <c:pt idx="102672">
                  <c:v>1154597773</c:v>
                </c:pt>
                <c:pt idx="102673">
                  <c:v>1154609018</c:v>
                </c:pt>
                <c:pt idx="102674">
                  <c:v>1154620264</c:v>
                </c:pt>
                <c:pt idx="102675">
                  <c:v>1154631509</c:v>
                </c:pt>
                <c:pt idx="102676">
                  <c:v>1154642755</c:v>
                </c:pt>
                <c:pt idx="102677">
                  <c:v>1154654000</c:v>
                </c:pt>
                <c:pt idx="102678">
                  <c:v>1154665246</c:v>
                </c:pt>
                <c:pt idx="102679">
                  <c:v>1154676491</c:v>
                </c:pt>
                <c:pt idx="102680">
                  <c:v>1154687736</c:v>
                </c:pt>
                <c:pt idx="102681">
                  <c:v>1154698982</c:v>
                </c:pt>
                <c:pt idx="102682">
                  <c:v>1154710227</c:v>
                </c:pt>
                <c:pt idx="102683">
                  <c:v>1154721473</c:v>
                </c:pt>
                <c:pt idx="102684">
                  <c:v>1154732718</c:v>
                </c:pt>
                <c:pt idx="102685">
                  <c:v>1154743964</c:v>
                </c:pt>
                <c:pt idx="102686">
                  <c:v>1154755209</c:v>
                </c:pt>
                <c:pt idx="102687">
                  <c:v>1154766455</c:v>
                </c:pt>
                <c:pt idx="102688">
                  <c:v>1154777700</c:v>
                </c:pt>
                <c:pt idx="102689">
                  <c:v>1154788946</c:v>
                </c:pt>
                <c:pt idx="102690">
                  <c:v>1154800191</c:v>
                </c:pt>
                <c:pt idx="102691">
                  <c:v>1154811437</c:v>
                </c:pt>
                <c:pt idx="102692">
                  <c:v>1154822682</c:v>
                </c:pt>
                <c:pt idx="102693">
                  <c:v>1154833928</c:v>
                </c:pt>
                <c:pt idx="102694">
                  <c:v>1154845173</c:v>
                </c:pt>
                <c:pt idx="102695">
                  <c:v>1154856419</c:v>
                </c:pt>
                <c:pt idx="102696">
                  <c:v>1154867664</c:v>
                </c:pt>
                <c:pt idx="102697">
                  <c:v>1154878910</c:v>
                </c:pt>
                <c:pt idx="102698">
                  <c:v>1154890155</c:v>
                </c:pt>
                <c:pt idx="102699">
                  <c:v>1154901401</c:v>
                </c:pt>
                <c:pt idx="102700">
                  <c:v>1154912646</c:v>
                </c:pt>
                <c:pt idx="102701">
                  <c:v>1154923892</c:v>
                </c:pt>
                <c:pt idx="102702">
                  <c:v>1154935137</c:v>
                </c:pt>
                <c:pt idx="102703">
                  <c:v>1154946383</c:v>
                </c:pt>
                <c:pt idx="102704">
                  <c:v>1154957628</c:v>
                </c:pt>
                <c:pt idx="102705">
                  <c:v>1154968874</c:v>
                </c:pt>
                <c:pt idx="102706">
                  <c:v>1154980119</c:v>
                </c:pt>
                <c:pt idx="102707">
                  <c:v>1154991365</c:v>
                </c:pt>
                <c:pt idx="102708">
                  <c:v>1155002610</c:v>
                </c:pt>
                <c:pt idx="102709">
                  <c:v>1155013856</c:v>
                </c:pt>
                <c:pt idx="102710">
                  <c:v>1155025101</c:v>
                </c:pt>
                <c:pt idx="102711">
                  <c:v>1155036347</c:v>
                </c:pt>
                <c:pt idx="102712">
                  <c:v>1155047592</c:v>
                </c:pt>
                <c:pt idx="102713">
                  <c:v>1155058838</c:v>
                </c:pt>
                <c:pt idx="102714">
                  <c:v>1155070083</c:v>
                </c:pt>
                <c:pt idx="102715">
                  <c:v>1155081329</c:v>
                </c:pt>
                <c:pt idx="102716">
                  <c:v>1155092574</c:v>
                </c:pt>
                <c:pt idx="102717">
                  <c:v>1155103820</c:v>
                </c:pt>
                <c:pt idx="102718">
                  <c:v>1155115065</c:v>
                </c:pt>
                <c:pt idx="102719">
                  <c:v>1155126311</c:v>
                </c:pt>
                <c:pt idx="102720">
                  <c:v>1155137556</c:v>
                </c:pt>
                <c:pt idx="102721">
                  <c:v>1155148802</c:v>
                </c:pt>
                <c:pt idx="102722">
                  <c:v>1155160047</c:v>
                </c:pt>
                <c:pt idx="102723">
                  <c:v>1155171293</c:v>
                </c:pt>
                <c:pt idx="102724">
                  <c:v>1155182538</c:v>
                </c:pt>
                <c:pt idx="102725">
                  <c:v>1155193784</c:v>
                </c:pt>
                <c:pt idx="102726">
                  <c:v>1155205029</c:v>
                </c:pt>
                <c:pt idx="102727">
                  <c:v>1155216275</c:v>
                </c:pt>
                <c:pt idx="102728">
                  <c:v>1155227520</c:v>
                </c:pt>
                <c:pt idx="102729">
                  <c:v>1155238766</c:v>
                </c:pt>
                <c:pt idx="102730">
                  <c:v>1155250011</c:v>
                </c:pt>
                <c:pt idx="102731">
                  <c:v>1155261257</c:v>
                </c:pt>
                <c:pt idx="102732">
                  <c:v>1155272502</c:v>
                </c:pt>
                <c:pt idx="102733">
                  <c:v>1155283748</c:v>
                </c:pt>
                <c:pt idx="102734">
                  <c:v>1155294993</c:v>
                </c:pt>
                <c:pt idx="102735">
                  <c:v>1155306239</c:v>
                </c:pt>
                <c:pt idx="102736">
                  <c:v>1155317484</c:v>
                </c:pt>
                <c:pt idx="102737">
                  <c:v>1155328730</c:v>
                </c:pt>
                <c:pt idx="102738">
                  <c:v>1155339975</c:v>
                </c:pt>
                <c:pt idx="102739">
                  <c:v>1155351221</c:v>
                </c:pt>
                <c:pt idx="102740">
                  <c:v>1155362466</c:v>
                </c:pt>
                <c:pt idx="102741">
                  <c:v>1155373712</c:v>
                </c:pt>
                <c:pt idx="102742">
                  <c:v>1155384957</c:v>
                </c:pt>
                <c:pt idx="102743">
                  <c:v>1155396203</c:v>
                </c:pt>
                <c:pt idx="102744">
                  <c:v>1155407448</c:v>
                </c:pt>
                <c:pt idx="102745">
                  <c:v>1155418694</c:v>
                </c:pt>
                <c:pt idx="102746">
                  <c:v>1155429939</c:v>
                </c:pt>
                <c:pt idx="102747">
                  <c:v>1155441185</c:v>
                </c:pt>
                <c:pt idx="102748">
                  <c:v>1155452430</c:v>
                </c:pt>
                <c:pt idx="102749">
                  <c:v>1155463676</c:v>
                </c:pt>
                <c:pt idx="102750">
                  <c:v>1155474921</c:v>
                </c:pt>
                <c:pt idx="102751">
                  <c:v>1155486167</c:v>
                </c:pt>
                <c:pt idx="102752">
                  <c:v>1155497412</c:v>
                </c:pt>
                <c:pt idx="102753">
                  <c:v>1155508658</c:v>
                </c:pt>
                <c:pt idx="102754">
                  <c:v>1155519903</c:v>
                </c:pt>
                <c:pt idx="102755">
                  <c:v>1155531149</c:v>
                </c:pt>
                <c:pt idx="102756">
                  <c:v>1155542394</c:v>
                </c:pt>
                <c:pt idx="102757">
                  <c:v>1155553640</c:v>
                </c:pt>
                <c:pt idx="102758">
                  <c:v>1155564885</c:v>
                </c:pt>
                <c:pt idx="102759">
                  <c:v>1155576131</c:v>
                </c:pt>
                <c:pt idx="102760">
                  <c:v>1155587376</c:v>
                </c:pt>
                <c:pt idx="102761">
                  <c:v>1155598622</c:v>
                </c:pt>
                <c:pt idx="102762">
                  <c:v>1155609867</c:v>
                </c:pt>
                <c:pt idx="102763">
                  <c:v>1155621113</c:v>
                </c:pt>
                <c:pt idx="102764">
                  <c:v>1155632358</c:v>
                </c:pt>
                <c:pt idx="102765">
                  <c:v>1155643604</c:v>
                </c:pt>
                <c:pt idx="102766">
                  <c:v>1155654849</c:v>
                </c:pt>
                <c:pt idx="102767">
                  <c:v>1155666095</c:v>
                </c:pt>
                <c:pt idx="102768">
                  <c:v>1155677340</c:v>
                </c:pt>
                <c:pt idx="102769">
                  <c:v>1155688586</c:v>
                </c:pt>
                <c:pt idx="102770">
                  <c:v>1155699831</c:v>
                </c:pt>
                <c:pt idx="102771">
                  <c:v>1155711077</c:v>
                </c:pt>
                <c:pt idx="102772">
                  <c:v>1155722322</c:v>
                </c:pt>
                <c:pt idx="102773">
                  <c:v>1155733568</c:v>
                </c:pt>
                <c:pt idx="102774">
                  <c:v>1155744813</c:v>
                </c:pt>
                <c:pt idx="102775">
                  <c:v>1155756059</c:v>
                </c:pt>
                <c:pt idx="102776">
                  <c:v>1155767304</c:v>
                </c:pt>
                <c:pt idx="102777">
                  <c:v>1155778550</c:v>
                </c:pt>
                <c:pt idx="102778">
                  <c:v>1155789795</c:v>
                </c:pt>
                <c:pt idx="102779">
                  <c:v>1155801041</c:v>
                </c:pt>
                <c:pt idx="102780">
                  <c:v>1155812286</c:v>
                </c:pt>
                <c:pt idx="102781">
                  <c:v>1155823532</c:v>
                </c:pt>
                <c:pt idx="102782">
                  <c:v>1155834777</c:v>
                </c:pt>
                <c:pt idx="102783">
                  <c:v>1155846023</c:v>
                </c:pt>
                <c:pt idx="102784">
                  <c:v>1155857268</c:v>
                </c:pt>
                <c:pt idx="102785">
                  <c:v>1155868514</c:v>
                </c:pt>
                <c:pt idx="102786">
                  <c:v>1155879759</c:v>
                </c:pt>
                <c:pt idx="102787">
                  <c:v>1155891005</c:v>
                </c:pt>
                <c:pt idx="102788">
                  <c:v>1155902250</c:v>
                </c:pt>
                <c:pt idx="102789">
                  <c:v>1155913496</c:v>
                </c:pt>
                <c:pt idx="102790">
                  <c:v>1155924741</c:v>
                </c:pt>
                <c:pt idx="102791">
                  <c:v>1155935987</c:v>
                </c:pt>
                <c:pt idx="102792">
                  <c:v>1155947232</c:v>
                </c:pt>
                <c:pt idx="102793">
                  <c:v>1155958478</c:v>
                </c:pt>
                <c:pt idx="102794">
                  <c:v>1155969723</c:v>
                </c:pt>
                <c:pt idx="102795">
                  <c:v>1155980969</c:v>
                </c:pt>
                <c:pt idx="102796">
                  <c:v>1155992214</c:v>
                </c:pt>
                <c:pt idx="102797">
                  <c:v>1156003460</c:v>
                </c:pt>
                <c:pt idx="102798">
                  <c:v>1156014705</c:v>
                </c:pt>
                <c:pt idx="102799">
                  <c:v>1156025951</c:v>
                </c:pt>
                <c:pt idx="102800">
                  <c:v>1156037196</c:v>
                </c:pt>
                <c:pt idx="102801">
                  <c:v>1156048442</c:v>
                </c:pt>
                <c:pt idx="102802">
                  <c:v>1156059687</c:v>
                </c:pt>
                <c:pt idx="102803">
                  <c:v>1156070933</c:v>
                </c:pt>
                <c:pt idx="102804">
                  <c:v>1156082178</c:v>
                </c:pt>
                <c:pt idx="102805">
                  <c:v>1156093424</c:v>
                </c:pt>
                <c:pt idx="102806">
                  <c:v>1156104669</c:v>
                </c:pt>
                <c:pt idx="102807">
                  <c:v>1156115915</c:v>
                </c:pt>
                <c:pt idx="102808">
                  <c:v>1156127160</c:v>
                </c:pt>
                <c:pt idx="102809">
                  <c:v>1156138406</c:v>
                </c:pt>
                <c:pt idx="102810">
                  <c:v>1156149651</c:v>
                </c:pt>
                <c:pt idx="102811">
                  <c:v>1156160897</c:v>
                </c:pt>
                <c:pt idx="102812">
                  <c:v>1156172142</c:v>
                </c:pt>
                <c:pt idx="102813">
                  <c:v>1156183388</c:v>
                </c:pt>
                <c:pt idx="102814">
                  <c:v>1156194633</c:v>
                </c:pt>
                <c:pt idx="102815">
                  <c:v>1156205879</c:v>
                </c:pt>
                <c:pt idx="102816">
                  <c:v>1156217124</c:v>
                </c:pt>
                <c:pt idx="102817">
                  <c:v>1156228370</c:v>
                </c:pt>
                <c:pt idx="102818">
                  <c:v>1156239615</c:v>
                </c:pt>
                <c:pt idx="102819">
                  <c:v>1156250861</c:v>
                </c:pt>
                <c:pt idx="102820">
                  <c:v>1156262106</c:v>
                </c:pt>
                <c:pt idx="102821">
                  <c:v>1156273352</c:v>
                </c:pt>
                <c:pt idx="102822">
                  <c:v>1156284597</c:v>
                </c:pt>
                <c:pt idx="102823">
                  <c:v>1156295843</c:v>
                </c:pt>
                <c:pt idx="102824">
                  <c:v>1156307088</c:v>
                </c:pt>
                <c:pt idx="102825">
                  <c:v>1156318334</c:v>
                </c:pt>
                <c:pt idx="102826">
                  <c:v>1156329579</c:v>
                </c:pt>
                <c:pt idx="102827">
                  <c:v>1156340825</c:v>
                </c:pt>
                <c:pt idx="102828">
                  <c:v>1156352070</c:v>
                </c:pt>
                <c:pt idx="102829">
                  <c:v>1156363316</c:v>
                </c:pt>
                <c:pt idx="102830">
                  <c:v>1156374561</c:v>
                </c:pt>
                <c:pt idx="102831">
                  <c:v>1156385807</c:v>
                </c:pt>
                <c:pt idx="102832">
                  <c:v>1156397052</c:v>
                </c:pt>
                <c:pt idx="102833">
                  <c:v>1156408298</c:v>
                </c:pt>
                <c:pt idx="102834">
                  <c:v>1156419543</c:v>
                </c:pt>
                <c:pt idx="102835">
                  <c:v>1156430789</c:v>
                </c:pt>
                <c:pt idx="102836">
                  <c:v>1156442034</c:v>
                </c:pt>
                <c:pt idx="102837">
                  <c:v>1156453280</c:v>
                </c:pt>
                <c:pt idx="102838">
                  <c:v>1156464525</c:v>
                </c:pt>
                <c:pt idx="102839">
                  <c:v>1156475771</c:v>
                </c:pt>
                <c:pt idx="102840">
                  <c:v>1156487016</c:v>
                </c:pt>
                <c:pt idx="102841">
                  <c:v>1156498262</c:v>
                </c:pt>
                <c:pt idx="102842">
                  <c:v>1156509507</c:v>
                </c:pt>
                <c:pt idx="102843">
                  <c:v>1156520753</c:v>
                </c:pt>
                <c:pt idx="102844">
                  <c:v>1156531998</c:v>
                </c:pt>
                <c:pt idx="102845">
                  <c:v>1156543244</c:v>
                </c:pt>
                <c:pt idx="102846">
                  <c:v>1156554489</c:v>
                </c:pt>
                <c:pt idx="102847">
                  <c:v>1156565735</c:v>
                </c:pt>
                <c:pt idx="102848">
                  <c:v>1156576980</c:v>
                </c:pt>
                <c:pt idx="102849">
                  <c:v>1156588226</c:v>
                </c:pt>
                <c:pt idx="102850">
                  <c:v>1156599471</c:v>
                </c:pt>
                <c:pt idx="102851">
                  <c:v>1156610717</c:v>
                </c:pt>
                <c:pt idx="102852">
                  <c:v>1156621962</c:v>
                </c:pt>
                <c:pt idx="102853">
                  <c:v>1156633208</c:v>
                </c:pt>
                <c:pt idx="102854">
                  <c:v>1156644453</c:v>
                </c:pt>
                <c:pt idx="102855">
                  <c:v>1156655699</c:v>
                </c:pt>
                <c:pt idx="102856">
                  <c:v>1156666944</c:v>
                </c:pt>
                <c:pt idx="102857">
                  <c:v>1156678190</c:v>
                </c:pt>
                <c:pt idx="102858">
                  <c:v>1156689435</c:v>
                </c:pt>
                <c:pt idx="102859">
                  <c:v>1156700681</c:v>
                </c:pt>
                <c:pt idx="102860">
                  <c:v>1156711926</c:v>
                </c:pt>
                <c:pt idx="102861">
                  <c:v>1156723172</c:v>
                </c:pt>
                <c:pt idx="102862">
                  <c:v>1156734417</c:v>
                </c:pt>
                <c:pt idx="102863">
                  <c:v>1156745663</c:v>
                </c:pt>
                <c:pt idx="102864">
                  <c:v>1156756908</c:v>
                </c:pt>
                <c:pt idx="102865">
                  <c:v>1156768154</c:v>
                </c:pt>
                <c:pt idx="102866">
                  <c:v>1156779399</c:v>
                </c:pt>
                <c:pt idx="102867">
                  <c:v>1156790645</c:v>
                </c:pt>
                <c:pt idx="102868">
                  <c:v>1156801890</c:v>
                </c:pt>
                <c:pt idx="102869">
                  <c:v>1156813136</c:v>
                </c:pt>
                <c:pt idx="102870">
                  <c:v>1156824381</c:v>
                </c:pt>
                <c:pt idx="102871">
                  <c:v>1156835627</c:v>
                </c:pt>
                <c:pt idx="102872">
                  <c:v>1156846872</c:v>
                </c:pt>
                <c:pt idx="102873">
                  <c:v>1156858118</c:v>
                </c:pt>
                <c:pt idx="102874">
                  <c:v>1156869363</c:v>
                </c:pt>
                <c:pt idx="102875">
                  <c:v>1156880609</c:v>
                </c:pt>
                <c:pt idx="102876">
                  <c:v>1156891854</c:v>
                </c:pt>
                <c:pt idx="102877">
                  <c:v>1156903100</c:v>
                </c:pt>
                <c:pt idx="102878">
                  <c:v>1156914345</c:v>
                </c:pt>
                <c:pt idx="102879">
                  <c:v>1156925591</c:v>
                </c:pt>
                <c:pt idx="102880">
                  <c:v>1156936836</c:v>
                </c:pt>
                <c:pt idx="102881">
                  <c:v>1156948082</c:v>
                </c:pt>
                <c:pt idx="102882">
                  <c:v>1156959327</c:v>
                </c:pt>
                <c:pt idx="102883">
                  <c:v>1156970573</c:v>
                </c:pt>
                <c:pt idx="102884">
                  <c:v>1156981818</c:v>
                </c:pt>
                <c:pt idx="102885">
                  <c:v>1156993064</c:v>
                </c:pt>
                <c:pt idx="102886">
                  <c:v>1157004309</c:v>
                </c:pt>
                <c:pt idx="102887">
                  <c:v>1157015555</c:v>
                </c:pt>
                <c:pt idx="102888">
                  <c:v>1157026800</c:v>
                </c:pt>
                <c:pt idx="102889">
                  <c:v>1157038046</c:v>
                </c:pt>
                <c:pt idx="102890">
                  <c:v>1157049291</c:v>
                </c:pt>
                <c:pt idx="102891">
                  <c:v>1157060537</c:v>
                </c:pt>
                <c:pt idx="102892">
                  <c:v>1157071782</c:v>
                </c:pt>
                <c:pt idx="102893">
                  <c:v>1157083028</c:v>
                </c:pt>
                <c:pt idx="102894">
                  <c:v>1157094273</c:v>
                </c:pt>
                <c:pt idx="102895">
                  <c:v>1157105519</c:v>
                </c:pt>
                <c:pt idx="102896">
                  <c:v>1157116764</c:v>
                </c:pt>
                <c:pt idx="102897">
                  <c:v>1157128010</c:v>
                </c:pt>
                <c:pt idx="102898">
                  <c:v>1157139255</c:v>
                </c:pt>
                <c:pt idx="102899">
                  <c:v>1157150501</c:v>
                </c:pt>
                <c:pt idx="102900">
                  <c:v>1157161746</c:v>
                </c:pt>
                <c:pt idx="102901">
                  <c:v>1157172992</c:v>
                </c:pt>
                <c:pt idx="102902">
                  <c:v>1157184237</c:v>
                </c:pt>
                <c:pt idx="102903">
                  <c:v>1157195483</c:v>
                </c:pt>
                <c:pt idx="102904">
                  <c:v>1157206728</c:v>
                </c:pt>
                <c:pt idx="102905">
                  <c:v>1157217974</c:v>
                </c:pt>
                <c:pt idx="102906">
                  <c:v>1157229219</c:v>
                </c:pt>
                <c:pt idx="102907">
                  <c:v>1157240465</c:v>
                </c:pt>
                <c:pt idx="102908">
                  <c:v>1157251710</c:v>
                </c:pt>
                <c:pt idx="102909">
                  <c:v>1157262956</c:v>
                </c:pt>
                <c:pt idx="102910">
                  <c:v>1157274201</c:v>
                </c:pt>
                <c:pt idx="102911">
                  <c:v>1157285447</c:v>
                </c:pt>
                <c:pt idx="102912">
                  <c:v>1157296692</c:v>
                </c:pt>
                <c:pt idx="102913">
                  <c:v>1157307938</c:v>
                </c:pt>
                <c:pt idx="102914">
                  <c:v>1157319183</c:v>
                </c:pt>
                <c:pt idx="102915">
                  <c:v>1157330429</c:v>
                </c:pt>
                <c:pt idx="102916">
                  <c:v>1157341674</c:v>
                </c:pt>
                <c:pt idx="102917">
                  <c:v>1157352920</c:v>
                </c:pt>
                <c:pt idx="102918">
                  <c:v>1157364165</c:v>
                </c:pt>
                <c:pt idx="102919">
                  <c:v>1157375411</c:v>
                </c:pt>
                <c:pt idx="102920">
                  <c:v>1157386656</c:v>
                </c:pt>
                <c:pt idx="102921">
                  <c:v>1157397902</c:v>
                </c:pt>
                <c:pt idx="102922">
                  <c:v>1157409147</c:v>
                </c:pt>
                <c:pt idx="102923">
                  <c:v>1157420393</c:v>
                </c:pt>
                <c:pt idx="102924">
                  <c:v>1157431638</c:v>
                </c:pt>
                <c:pt idx="102925">
                  <c:v>1157442884</c:v>
                </c:pt>
                <c:pt idx="102926">
                  <c:v>1157454129</c:v>
                </c:pt>
                <c:pt idx="102927">
                  <c:v>1157465375</c:v>
                </c:pt>
                <c:pt idx="102928">
                  <c:v>1157476620</c:v>
                </c:pt>
                <c:pt idx="102929">
                  <c:v>1157487866</c:v>
                </c:pt>
                <c:pt idx="102930">
                  <c:v>1157499111</c:v>
                </c:pt>
                <c:pt idx="102931">
                  <c:v>1157510357</c:v>
                </c:pt>
                <c:pt idx="102932">
                  <c:v>1157521602</c:v>
                </c:pt>
                <c:pt idx="102933">
                  <c:v>1157532847</c:v>
                </c:pt>
                <c:pt idx="102934">
                  <c:v>1157544093</c:v>
                </c:pt>
                <c:pt idx="102935">
                  <c:v>1157555338</c:v>
                </c:pt>
                <c:pt idx="102936">
                  <c:v>1157566584</c:v>
                </c:pt>
                <c:pt idx="102937">
                  <c:v>1157577829</c:v>
                </c:pt>
                <c:pt idx="102938">
                  <c:v>1157589075</c:v>
                </c:pt>
                <c:pt idx="102939">
                  <c:v>1157600320</c:v>
                </c:pt>
                <c:pt idx="102940">
                  <c:v>1157611566</c:v>
                </c:pt>
                <c:pt idx="102941">
                  <c:v>1157622811</c:v>
                </c:pt>
                <c:pt idx="102942">
                  <c:v>1157634057</c:v>
                </c:pt>
                <c:pt idx="102943">
                  <c:v>1157645302</c:v>
                </c:pt>
                <c:pt idx="102944">
                  <c:v>1157656548</c:v>
                </c:pt>
                <c:pt idx="102945">
                  <c:v>1157667793</c:v>
                </c:pt>
                <c:pt idx="102946">
                  <c:v>1157679039</c:v>
                </c:pt>
                <c:pt idx="102947">
                  <c:v>1157690284</c:v>
                </c:pt>
                <c:pt idx="102948">
                  <c:v>1157701530</c:v>
                </c:pt>
                <c:pt idx="102949">
                  <c:v>1157712775</c:v>
                </c:pt>
                <c:pt idx="102950">
                  <c:v>1157724021</c:v>
                </c:pt>
                <c:pt idx="102951">
                  <c:v>1157735266</c:v>
                </c:pt>
                <c:pt idx="102952">
                  <c:v>1157746512</c:v>
                </c:pt>
                <c:pt idx="102953">
                  <c:v>1157757757</c:v>
                </c:pt>
                <c:pt idx="102954">
                  <c:v>1157769003</c:v>
                </c:pt>
                <c:pt idx="102955">
                  <c:v>1157780248</c:v>
                </c:pt>
                <c:pt idx="102956">
                  <c:v>1157791494</c:v>
                </c:pt>
                <c:pt idx="102957">
                  <c:v>1157802739</c:v>
                </c:pt>
                <c:pt idx="102958">
                  <c:v>1157813985</c:v>
                </c:pt>
                <c:pt idx="102959">
                  <c:v>1157825230</c:v>
                </c:pt>
                <c:pt idx="102960">
                  <c:v>1157836476</c:v>
                </c:pt>
                <c:pt idx="102961">
                  <c:v>1157847721</c:v>
                </c:pt>
                <c:pt idx="102962">
                  <c:v>1157858967</c:v>
                </c:pt>
                <c:pt idx="102963">
                  <c:v>1157870212</c:v>
                </c:pt>
                <c:pt idx="102964">
                  <c:v>1157881458</c:v>
                </c:pt>
                <c:pt idx="102965">
                  <c:v>1157892703</c:v>
                </c:pt>
                <c:pt idx="102966">
                  <c:v>1157903949</c:v>
                </c:pt>
                <c:pt idx="102967">
                  <c:v>1157915194</c:v>
                </c:pt>
                <c:pt idx="102968">
                  <c:v>1157926440</c:v>
                </c:pt>
                <c:pt idx="102969">
                  <c:v>1157937685</c:v>
                </c:pt>
                <c:pt idx="102970">
                  <c:v>1157948931</c:v>
                </c:pt>
                <c:pt idx="102971">
                  <c:v>1157960176</c:v>
                </c:pt>
                <c:pt idx="102972">
                  <c:v>1157971422</c:v>
                </c:pt>
                <c:pt idx="102973">
                  <c:v>1157982667</c:v>
                </c:pt>
                <c:pt idx="102974">
                  <c:v>1157993913</c:v>
                </c:pt>
                <c:pt idx="102975">
                  <c:v>1158005158</c:v>
                </c:pt>
                <c:pt idx="102976">
                  <c:v>1158016404</c:v>
                </c:pt>
                <c:pt idx="102977">
                  <c:v>1158027649</c:v>
                </c:pt>
                <c:pt idx="102978">
                  <c:v>1158038895</c:v>
                </c:pt>
                <c:pt idx="102979">
                  <c:v>1158050140</c:v>
                </c:pt>
                <c:pt idx="102980">
                  <c:v>1158061386</c:v>
                </c:pt>
                <c:pt idx="102981">
                  <c:v>1158072631</c:v>
                </c:pt>
                <c:pt idx="102982">
                  <c:v>1158083877</c:v>
                </c:pt>
                <c:pt idx="102983">
                  <c:v>1158095122</c:v>
                </c:pt>
                <c:pt idx="102984">
                  <c:v>1158106368</c:v>
                </c:pt>
                <c:pt idx="102985">
                  <c:v>1158117613</c:v>
                </c:pt>
                <c:pt idx="102986">
                  <c:v>1158128859</c:v>
                </c:pt>
                <c:pt idx="102987">
                  <c:v>1158140104</c:v>
                </c:pt>
                <c:pt idx="102988">
                  <c:v>1158151350</c:v>
                </c:pt>
                <c:pt idx="102989">
                  <c:v>1158162595</c:v>
                </c:pt>
                <c:pt idx="102990">
                  <c:v>1158173841</c:v>
                </c:pt>
                <c:pt idx="102991">
                  <c:v>1158185086</c:v>
                </c:pt>
                <c:pt idx="102992">
                  <c:v>1158196332</c:v>
                </c:pt>
                <c:pt idx="102993">
                  <c:v>1158207577</c:v>
                </c:pt>
                <c:pt idx="102994">
                  <c:v>1158218823</c:v>
                </c:pt>
                <c:pt idx="102995">
                  <c:v>1158230068</c:v>
                </c:pt>
                <c:pt idx="102996">
                  <c:v>1158241314</c:v>
                </c:pt>
                <c:pt idx="102997">
                  <c:v>1158252559</c:v>
                </c:pt>
                <c:pt idx="102998">
                  <c:v>1158263805</c:v>
                </c:pt>
                <c:pt idx="102999">
                  <c:v>1158275050</c:v>
                </c:pt>
                <c:pt idx="103000">
                  <c:v>1158286296</c:v>
                </c:pt>
                <c:pt idx="103001">
                  <c:v>1158297541</c:v>
                </c:pt>
                <c:pt idx="103002">
                  <c:v>1158308787</c:v>
                </c:pt>
                <c:pt idx="103003">
                  <c:v>1158320032</c:v>
                </c:pt>
                <c:pt idx="103004">
                  <c:v>1158331278</c:v>
                </c:pt>
                <c:pt idx="103005">
                  <c:v>1158342523</c:v>
                </c:pt>
                <c:pt idx="103006">
                  <c:v>1158353769</c:v>
                </c:pt>
                <c:pt idx="103007">
                  <c:v>1158365014</c:v>
                </c:pt>
                <c:pt idx="103008">
                  <c:v>1158376260</c:v>
                </c:pt>
                <c:pt idx="103009">
                  <c:v>1158387505</c:v>
                </c:pt>
                <c:pt idx="103010">
                  <c:v>1158398751</c:v>
                </c:pt>
                <c:pt idx="103011">
                  <c:v>1158409996</c:v>
                </c:pt>
                <c:pt idx="103012">
                  <c:v>1158421242</c:v>
                </c:pt>
                <c:pt idx="103013">
                  <c:v>1158432487</c:v>
                </c:pt>
                <c:pt idx="103014">
                  <c:v>1158443733</c:v>
                </c:pt>
                <c:pt idx="103015">
                  <c:v>1158454978</c:v>
                </c:pt>
                <c:pt idx="103016">
                  <c:v>1158466224</c:v>
                </c:pt>
                <c:pt idx="103017">
                  <c:v>1158477469</c:v>
                </c:pt>
                <c:pt idx="103018">
                  <c:v>1158488715</c:v>
                </c:pt>
                <c:pt idx="103019">
                  <c:v>1158499960</c:v>
                </c:pt>
                <c:pt idx="103020">
                  <c:v>1158511206</c:v>
                </c:pt>
                <c:pt idx="103021">
                  <c:v>1158522451</c:v>
                </c:pt>
                <c:pt idx="103022">
                  <c:v>1158533697</c:v>
                </c:pt>
                <c:pt idx="103023">
                  <c:v>1158544942</c:v>
                </c:pt>
                <c:pt idx="103024">
                  <c:v>1158556188</c:v>
                </c:pt>
                <c:pt idx="103025">
                  <c:v>1158567433</c:v>
                </c:pt>
                <c:pt idx="103026">
                  <c:v>1158578679</c:v>
                </c:pt>
                <c:pt idx="103027">
                  <c:v>1158589924</c:v>
                </c:pt>
                <c:pt idx="103028">
                  <c:v>1158601170</c:v>
                </c:pt>
                <c:pt idx="103029">
                  <c:v>1158612415</c:v>
                </c:pt>
                <c:pt idx="103030">
                  <c:v>1158623661</c:v>
                </c:pt>
                <c:pt idx="103031">
                  <c:v>1158634906</c:v>
                </c:pt>
                <c:pt idx="103032">
                  <c:v>1158646152</c:v>
                </c:pt>
                <c:pt idx="103033">
                  <c:v>1158657397</c:v>
                </c:pt>
                <c:pt idx="103034">
                  <c:v>1158668643</c:v>
                </c:pt>
                <c:pt idx="103035">
                  <c:v>1158679888</c:v>
                </c:pt>
                <c:pt idx="103036">
                  <c:v>1158691134</c:v>
                </c:pt>
                <c:pt idx="103037">
                  <c:v>1158702379</c:v>
                </c:pt>
                <c:pt idx="103038">
                  <c:v>1158713625</c:v>
                </c:pt>
                <c:pt idx="103039">
                  <c:v>1158724870</c:v>
                </c:pt>
                <c:pt idx="103040">
                  <c:v>1158736116</c:v>
                </c:pt>
                <c:pt idx="103041">
                  <c:v>1158747361</c:v>
                </c:pt>
                <c:pt idx="103042">
                  <c:v>1158758607</c:v>
                </c:pt>
                <c:pt idx="103043">
                  <c:v>1158769852</c:v>
                </c:pt>
                <c:pt idx="103044">
                  <c:v>1158781098</c:v>
                </c:pt>
                <c:pt idx="103045">
                  <c:v>1158792343</c:v>
                </c:pt>
                <c:pt idx="103046">
                  <c:v>1158803589</c:v>
                </c:pt>
                <c:pt idx="103047">
                  <c:v>1158814834</c:v>
                </c:pt>
                <c:pt idx="103048">
                  <c:v>1158826080</c:v>
                </c:pt>
                <c:pt idx="103049">
                  <c:v>1158837325</c:v>
                </c:pt>
                <c:pt idx="103050">
                  <c:v>1158848571</c:v>
                </c:pt>
                <c:pt idx="103051">
                  <c:v>1158859816</c:v>
                </c:pt>
                <c:pt idx="103052">
                  <c:v>1158871062</c:v>
                </c:pt>
                <c:pt idx="103053">
                  <c:v>1158882307</c:v>
                </c:pt>
                <c:pt idx="103054">
                  <c:v>1158893553</c:v>
                </c:pt>
                <c:pt idx="103055">
                  <c:v>1158904798</c:v>
                </c:pt>
                <c:pt idx="103056">
                  <c:v>1158916044</c:v>
                </c:pt>
                <c:pt idx="103057">
                  <c:v>1158927289</c:v>
                </c:pt>
                <c:pt idx="103058">
                  <c:v>1158938535</c:v>
                </c:pt>
                <c:pt idx="103059">
                  <c:v>1158949780</c:v>
                </c:pt>
                <c:pt idx="103060">
                  <c:v>1158961026</c:v>
                </c:pt>
                <c:pt idx="103061">
                  <c:v>1158972271</c:v>
                </c:pt>
                <c:pt idx="103062">
                  <c:v>1158983517</c:v>
                </c:pt>
                <c:pt idx="103063">
                  <c:v>1158994762</c:v>
                </c:pt>
                <c:pt idx="103064">
                  <c:v>1159006008</c:v>
                </c:pt>
                <c:pt idx="103065">
                  <c:v>1159017253</c:v>
                </c:pt>
                <c:pt idx="103066">
                  <c:v>1159028499</c:v>
                </c:pt>
                <c:pt idx="103067">
                  <c:v>1159039744</c:v>
                </c:pt>
                <c:pt idx="103068">
                  <c:v>1159050990</c:v>
                </c:pt>
                <c:pt idx="103069">
                  <c:v>1159062235</c:v>
                </c:pt>
                <c:pt idx="103070">
                  <c:v>1159073481</c:v>
                </c:pt>
                <c:pt idx="103071">
                  <c:v>1159084726</c:v>
                </c:pt>
                <c:pt idx="103072">
                  <c:v>1159095972</c:v>
                </c:pt>
                <c:pt idx="103073">
                  <c:v>1159107217</c:v>
                </c:pt>
                <c:pt idx="103074">
                  <c:v>1159118463</c:v>
                </c:pt>
                <c:pt idx="103075">
                  <c:v>1159129708</c:v>
                </c:pt>
                <c:pt idx="103076">
                  <c:v>1159140954</c:v>
                </c:pt>
                <c:pt idx="103077">
                  <c:v>1159152199</c:v>
                </c:pt>
                <c:pt idx="103078">
                  <c:v>1159163445</c:v>
                </c:pt>
                <c:pt idx="103079">
                  <c:v>1159174690</c:v>
                </c:pt>
                <c:pt idx="103080">
                  <c:v>1159185936</c:v>
                </c:pt>
                <c:pt idx="103081">
                  <c:v>1159197181</c:v>
                </c:pt>
                <c:pt idx="103082">
                  <c:v>1159208427</c:v>
                </c:pt>
                <c:pt idx="103083">
                  <c:v>1159219672</c:v>
                </c:pt>
                <c:pt idx="103084">
                  <c:v>1159230918</c:v>
                </c:pt>
                <c:pt idx="103085">
                  <c:v>1159242163</c:v>
                </c:pt>
                <c:pt idx="103086">
                  <c:v>1159253409</c:v>
                </c:pt>
                <c:pt idx="103087">
                  <c:v>1159264654</c:v>
                </c:pt>
                <c:pt idx="103088">
                  <c:v>1159275900</c:v>
                </c:pt>
                <c:pt idx="103089">
                  <c:v>1159287145</c:v>
                </c:pt>
                <c:pt idx="103090">
                  <c:v>1159298391</c:v>
                </c:pt>
                <c:pt idx="103091">
                  <c:v>1159309636</c:v>
                </c:pt>
                <c:pt idx="103092">
                  <c:v>1159320882</c:v>
                </c:pt>
                <c:pt idx="103093">
                  <c:v>1159332127</c:v>
                </c:pt>
                <c:pt idx="103094">
                  <c:v>1159343373</c:v>
                </c:pt>
                <c:pt idx="103095">
                  <c:v>1159354618</c:v>
                </c:pt>
                <c:pt idx="103096">
                  <c:v>1159365864</c:v>
                </c:pt>
                <c:pt idx="103097">
                  <c:v>1159377109</c:v>
                </c:pt>
                <c:pt idx="103098">
                  <c:v>1159388355</c:v>
                </c:pt>
                <c:pt idx="103099">
                  <c:v>1159399600</c:v>
                </c:pt>
                <c:pt idx="103100">
                  <c:v>1159410846</c:v>
                </c:pt>
                <c:pt idx="103101">
                  <c:v>1159422091</c:v>
                </c:pt>
                <c:pt idx="103102">
                  <c:v>1159433337</c:v>
                </c:pt>
                <c:pt idx="103103">
                  <c:v>1159444582</c:v>
                </c:pt>
                <c:pt idx="103104">
                  <c:v>1159455828</c:v>
                </c:pt>
                <c:pt idx="103105">
                  <c:v>1159467073</c:v>
                </c:pt>
                <c:pt idx="103106">
                  <c:v>1159478319</c:v>
                </c:pt>
                <c:pt idx="103107">
                  <c:v>1159489564</c:v>
                </c:pt>
                <c:pt idx="103108">
                  <c:v>1159500810</c:v>
                </c:pt>
                <c:pt idx="103109">
                  <c:v>1159512055</c:v>
                </c:pt>
                <c:pt idx="103110">
                  <c:v>1159523301</c:v>
                </c:pt>
                <c:pt idx="103111">
                  <c:v>1159534546</c:v>
                </c:pt>
                <c:pt idx="103112">
                  <c:v>1159545792</c:v>
                </c:pt>
                <c:pt idx="103113">
                  <c:v>1159557037</c:v>
                </c:pt>
                <c:pt idx="103114">
                  <c:v>1159568283</c:v>
                </c:pt>
                <c:pt idx="103115">
                  <c:v>1159579528</c:v>
                </c:pt>
                <c:pt idx="103116">
                  <c:v>1159590774</c:v>
                </c:pt>
                <c:pt idx="103117">
                  <c:v>1159602019</c:v>
                </c:pt>
                <c:pt idx="103118">
                  <c:v>1159613265</c:v>
                </c:pt>
                <c:pt idx="103119">
                  <c:v>1159624510</c:v>
                </c:pt>
                <c:pt idx="103120">
                  <c:v>1159635756</c:v>
                </c:pt>
                <c:pt idx="103121">
                  <c:v>1159647001</c:v>
                </c:pt>
                <c:pt idx="103122">
                  <c:v>1159658247</c:v>
                </c:pt>
                <c:pt idx="103123">
                  <c:v>1159669492</c:v>
                </c:pt>
                <c:pt idx="103124">
                  <c:v>1159680738</c:v>
                </c:pt>
                <c:pt idx="103125">
                  <c:v>1159691983</c:v>
                </c:pt>
                <c:pt idx="103126">
                  <c:v>1159703229</c:v>
                </c:pt>
                <c:pt idx="103127">
                  <c:v>1159714474</c:v>
                </c:pt>
                <c:pt idx="103128">
                  <c:v>1159725720</c:v>
                </c:pt>
                <c:pt idx="103129">
                  <c:v>1159736965</c:v>
                </c:pt>
                <c:pt idx="103130">
                  <c:v>1159748211</c:v>
                </c:pt>
                <c:pt idx="103131">
                  <c:v>1159759456</c:v>
                </c:pt>
                <c:pt idx="103132">
                  <c:v>1159770702</c:v>
                </c:pt>
                <c:pt idx="103133">
                  <c:v>1159781947</c:v>
                </c:pt>
                <c:pt idx="103134">
                  <c:v>1159793193</c:v>
                </c:pt>
                <c:pt idx="103135">
                  <c:v>1159804438</c:v>
                </c:pt>
                <c:pt idx="103136">
                  <c:v>1159815684</c:v>
                </c:pt>
                <c:pt idx="103137">
                  <c:v>1159826929</c:v>
                </c:pt>
                <c:pt idx="103138">
                  <c:v>1159838175</c:v>
                </c:pt>
                <c:pt idx="103139">
                  <c:v>1159849420</c:v>
                </c:pt>
                <c:pt idx="103140">
                  <c:v>1159860666</c:v>
                </c:pt>
                <c:pt idx="103141">
                  <c:v>1159871911</c:v>
                </c:pt>
                <c:pt idx="103142">
                  <c:v>1159883157</c:v>
                </c:pt>
                <c:pt idx="103143">
                  <c:v>1159894402</c:v>
                </c:pt>
                <c:pt idx="103144">
                  <c:v>1159905648</c:v>
                </c:pt>
                <c:pt idx="103145">
                  <c:v>1159916893</c:v>
                </c:pt>
                <c:pt idx="103146">
                  <c:v>1159928139</c:v>
                </c:pt>
                <c:pt idx="103147">
                  <c:v>1159939384</c:v>
                </c:pt>
                <c:pt idx="103148">
                  <c:v>1159950630</c:v>
                </c:pt>
                <c:pt idx="103149">
                  <c:v>1159961875</c:v>
                </c:pt>
                <c:pt idx="103150">
                  <c:v>1159973121</c:v>
                </c:pt>
                <c:pt idx="103151">
                  <c:v>1159984366</c:v>
                </c:pt>
                <c:pt idx="103152">
                  <c:v>1159995612</c:v>
                </c:pt>
                <c:pt idx="103153">
                  <c:v>1160006857</c:v>
                </c:pt>
                <c:pt idx="103154">
                  <c:v>1160018103</c:v>
                </c:pt>
                <c:pt idx="103155">
                  <c:v>1160029348</c:v>
                </c:pt>
                <c:pt idx="103156">
                  <c:v>1160040594</c:v>
                </c:pt>
                <c:pt idx="103157">
                  <c:v>1160051839</c:v>
                </c:pt>
                <c:pt idx="103158">
                  <c:v>1160063085</c:v>
                </c:pt>
                <c:pt idx="103159">
                  <c:v>1160074330</c:v>
                </c:pt>
                <c:pt idx="103160">
                  <c:v>1160085576</c:v>
                </c:pt>
                <c:pt idx="103161">
                  <c:v>1160096821</c:v>
                </c:pt>
                <c:pt idx="103162">
                  <c:v>1160108067</c:v>
                </c:pt>
                <c:pt idx="103163">
                  <c:v>1160119312</c:v>
                </c:pt>
                <c:pt idx="103164">
                  <c:v>1160130558</c:v>
                </c:pt>
                <c:pt idx="103165">
                  <c:v>1160141803</c:v>
                </c:pt>
                <c:pt idx="103166">
                  <c:v>1160153049</c:v>
                </c:pt>
                <c:pt idx="103167">
                  <c:v>1160164294</c:v>
                </c:pt>
                <c:pt idx="103168">
                  <c:v>1160175540</c:v>
                </c:pt>
                <c:pt idx="103169">
                  <c:v>1160186785</c:v>
                </c:pt>
                <c:pt idx="103170">
                  <c:v>1160198031</c:v>
                </c:pt>
                <c:pt idx="103171">
                  <c:v>1160209276</c:v>
                </c:pt>
                <c:pt idx="103172">
                  <c:v>1160220522</c:v>
                </c:pt>
                <c:pt idx="103173">
                  <c:v>1160231767</c:v>
                </c:pt>
                <c:pt idx="103174">
                  <c:v>1160243013</c:v>
                </c:pt>
                <c:pt idx="103175">
                  <c:v>1160254258</c:v>
                </c:pt>
                <c:pt idx="103176">
                  <c:v>1160265504</c:v>
                </c:pt>
                <c:pt idx="103177">
                  <c:v>1160276749</c:v>
                </c:pt>
                <c:pt idx="103178">
                  <c:v>1160287995</c:v>
                </c:pt>
                <c:pt idx="103179">
                  <c:v>1160299240</c:v>
                </c:pt>
                <c:pt idx="103180">
                  <c:v>1160310486</c:v>
                </c:pt>
                <c:pt idx="103181">
                  <c:v>1160321731</c:v>
                </c:pt>
                <c:pt idx="103182">
                  <c:v>1160332977</c:v>
                </c:pt>
                <c:pt idx="103183">
                  <c:v>1160344222</c:v>
                </c:pt>
                <c:pt idx="103184">
                  <c:v>1160355468</c:v>
                </c:pt>
                <c:pt idx="103185">
                  <c:v>1160366713</c:v>
                </c:pt>
                <c:pt idx="103186">
                  <c:v>1160377958</c:v>
                </c:pt>
                <c:pt idx="103187">
                  <c:v>1160389204</c:v>
                </c:pt>
                <c:pt idx="103188">
                  <c:v>1160400449</c:v>
                </c:pt>
                <c:pt idx="103189">
                  <c:v>1160411695</c:v>
                </c:pt>
                <c:pt idx="103190">
                  <c:v>1160422940</c:v>
                </c:pt>
                <c:pt idx="103191">
                  <c:v>1160434186</c:v>
                </c:pt>
                <c:pt idx="103192">
                  <c:v>1160445431</c:v>
                </c:pt>
                <c:pt idx="103193">
                  <c:v>1160456677</c:v>
                </c:pt>
                <c:pt idx="103194">
                  <c:v>1160467922</c:v>
                </c:pt>
                <c:pt idx="103195">
                  <c:v>1160479168</c:v>
                </c:pt>
                <c:pt idx="103196">
                  <c:v>1160490413</c:v>
                </c:pt>
                <c:pt idx="103197">
                  <c:v>1160501659</c:v>
                </c:pt>
                <c:pt idx="103198">
                  <c:v>1160512904</c:v>
                </c:pt>
                <c:pt idx="103199">
                  <c:v>1160524150</c:v>
                </c:pt>
                <c:pt idx="103200">
                  <c:v>1160535395</c:v>
                </c:pt>
                <c:pt idx="103201">
                  <c:v>1160546641</c:v>
                </c:pt>
                <c:pt idx="103202">
                  <c:v>1160557886</c:v>
                </c:pt>
                <c:pt idx="103203">
                  <c:v>1160569132</c:v>
                </c:pt>
                <c:pt idx="103204">
                  <c:v>1160580377</c:v>
                </c:pt>
                <c:pt idx="103205">
                  <c:v>1160591623</c:v>
                </c:pt>
                <c:pt idx="103206">
                  <c:v>1160602868</c:v>
                </c:pt>
                <c:pt idx="103207">
                  <c:v>1160614114</c:v>
                </c:pt>
                <c:pt idx="103208">
                  <c:v>1160625359</c:v>
                </c:pt>
                <c:pt idx="103209">
                  <c:v>1160636605</c:v>
                </c:pt>
                <c:pt idx="103210">
                  <c:v>1160647850</c:v>
                </c:pt>
                <c:pt idx="103211">
                  <c:v>1160659096</c:v>
                </c:pt>
                <c:pt idx="103212">
                  <c:v>1160670341</c:v>
                </c:pt>
                <c:pt idx="103213">
                  <c:v>1160681587</c:v>
                </c:pt>
                <c:pt idx="103214">
                  <c:v>1160692832</c:v>
                </c:pt>
                <c:pt idx="103215">
                  <c:v>1160704078</c:v>
                </c:pt>
                <c:pt idx="103216">
                  <c:v>1160715323</c:v>
                </c:pt>
                <c:pt idx="103217">
                  <c:v>1160726569</c:v>
                </c:pt>
                <c:pt idx="103218">
                  <c:v>1160737814</c:v>
                </c:pt>
                <c:pt idx="103219">
                  <c:v>1160749060</c:v>
                </c:pt>
                <c:pt idx="103220">
                  <c:v>1160760305</c:v>
                </c:pt>
                <c:pt idx="103221">
                  <c:v>1160771551</c:v>
                </c:pt>
                <c:pt idx="103222">
                  <c:v>1160782796</c:v>
                </c:pt>
                <c:pt idx="103223">
                  <c:v>1160794042</c:v>
                </c:pt>
                <c:pt idx="103224">
                  <c:v>1160805287</c:v>
                </c:pt>
                <c:pt idx="103225">
                  <c:v>1160816533</c:v>
                </c:pt>
                <c:pt idx="103226">
                  <c:v>1160827778</c:v>
                </c:pt>
                <c:pt idx="103227">
                  <c:v>1160839024</c:v>
                </c:pt>
                <c:pt idx="103228">
                  <c:v>1160850269</c:v>
                </c:pt>
                <c:pt idx="103229">
                  <c:v>1160861515</c:v>
                </c:pt>
                <c:pt idx="103230">
                  <c:v>1160872760</c:v>
                </c:pt>
                <c:pt idx="103231">
                  <c:v>1160884006</c:v>
                </c:pt>
                <c:pt idx="103232">
                  <c:v>1160895251</c:v>
                </c:pt>
                <c:pt idx="103233">
                  <c:v>1160906497</c:v>
                </c:pt>
                <c:pt idx="103234">
                  <c:v>1160917742</c:v>
                </c:pt>
                <c:pt idx="103235">
                  <c:v>1160928988</c:v>
                </c:pt>
                <c:pt idx="103236">
                  <c:v>1160940233</c:v>
                </c:pt>
                <c:pt idx="103237">
                  <c:v>1160951479</c:v>
                </c:pt>
                <c:pt idx="103238">
                  <c:v>1160962724</c:v>
                </c:pt>
                <c:pt idx="103239">
                  <c:v>1160973970</c:v>
                </c:pt>
                <c:pt idx="103240">
                  <c:v>1160985215</c:v>
                </c:pt>
                <c:pt idx="103241">
                  <c:v>1160996461</c:v>
                </c:pt>
                <c:pt idx="103242">
                  <c:v>1161007706</c:v>
                </c:pt>
                <c:pt idx="103243">
                  <c:v>1161018952</c:v>
                </c:pt>
                <c:pt idx="103244">
                  <c:v>1161030197</c:v>
                </c:pt>
                <c:pt idx="103245">
                  <c:v>1161041443</c:v>
                </c:pt>
                <c:pt idx="103246">
                  <c:v>1161052688</c:v>
                </c:pt>
                <c:pt idx="103247">
                  <c:v>1161063934</c:v>
                </c:pt>
                <c:pt idx="103248">
                  <c:v>1161075179</c:v>
                </c:pt>
                <c:pt idx="103249">
                  <c:v>1161086425</c:v>
                </c:pt>
                <c:pt idx="103250">
                  <c:v>1161097670</c:v>
                </c:pt>
                <c:pt idx="103251">
                  <c:v>1161108916</c:v>
                </c:pt>
                <c:pt idx="103252">
                  <c:v>1161120161</c:v>
                </c:pt>
                <c:pt idx="103253">
                  <c:v>1161131407</c:v>
                </c:pt>
                <c:pt idx="103254">
                  <c:v>1161142652</c:v>
                </c:pt>
                <c:pt idx="103255">
                  <c:v>1161153898</c:v>
                </c:pt>
                <c:pt idx="103256">
                  <c:v>1161165143</c:v>
                </c:pt>
                <c:pt idx="103257">
                  <c:v>1161176389</c:v>
                </c:pt>
                <c:pt idx="103258">
                  <c:v>1161187634</c:v>
                </c:pt>
                <c:pt idx="103259">
                  <c:v>1161198880</c:v>
                </c:pt>
                <c:pt idx="103260">
                  <c:v>1161210125</c:v>
                </c:pt>
                <c:pt idx="103261">
                  <c:v>1161221371</c:v>
                </c:pt>
                <c:pt idx="103262">
                  <c:v>1161232616</c:v>
                </c:pt>
                <c:pt idx="103263">
                  <c:v>1161243862</c:v>
                </c:pt>
                <c:pt idx="103264">
                  <c:v>1161255107</c:v>
                </c:pt>
                <c:pt idx="103265">
                  <c:v>1161266353</c:v>
                </c:pt>
                <c:pt idx="103266">
                  <c:v>1161277598</c:v>
                </c:pt>
                <c:pt idx="103267">
                  <c:v>1161288844</c:v>
                </c:pt>
                <c:pt idx="103268">
                  <c:v>1161300089</c:v>
                </c:pt>
                <c:pt idx="103269">
                  <c:v>1161311335</c:v>
                </c:pt>
                <c:pt idx="103270">
                  <c:v>1161322580</c:v>
                </c:pt>
                <c:pt idx="103271">
                  <c:v>1161333826</c:v>
                </c:pt>
                <c:pt idx="103272">
                  <c:v>1161345071</c:v>
                </c:pt>
                <c:pt idx="103273">
                  <c:v>1161356317</c:v>
                </c:pt>
                <c:pt idx="103274">
                  <c:v>1161367562</c:v>
                </c:pt>
                <c:pt idx="103275">
                  <c:v>1161378808</c:v>
                </c:pt>
                <c:pt idx="103276">
                  <c:v>1161390053</c:v>
                </c:pt>
                <c:pt idx="103277">
                  <c:v>1161401299</c:v>
                </c:pt>
                <c:pt idx="103278">
                  <c:v>1161412544</c:v>
                </c:pt>
                <c:pt idx="103279">
                  <c:v>1161423790</c:v>
                </c:pt>
                <c:pt idx="103280">
                  <c:v>1161435035</c:v>
                </c:pt>
                <c:pt idx="103281">
                  <c:v>1161446281</c:v>
                </c:pt>
                <c:pt idx="103282">
                  <c:v>1161457526</c:v>
                </c:pt>
                <c:pt idx="103283">
                  <c:v>1161468772</c:v>
                </c:pt>
                <c:pt idx="103284">
                  <c:v>1161480017</c:v>
                </c:pt>
                <c:pt idx="103285">
                  <c:v>1161491263</c:v>
                </c:pt>
                <c:pt idx="103286">
                  <c:v>1161502508</c:v>
                </c:pt>
                <c:pt idx="103287">
                  <c:v>1161513754</c:v>
                </c:pt>
                <c:pt idx="103288">
                  <c:v>1161524999</c:v>
                </c:pt>
                <c:pt idx="103289">
                  <c:v>1161536245</c:v>
                </c:pt>
                <c:pt idx="103290">
                  <c:v>1161547490</c:v>
                </c:pt>
                <c:pt idx="103291">
                  <c:v>1161558736</c:v>
                </c:pt>
                <c:pt idx="103292">
                  <c:v>1161569981</c:v>
                </c:pt>
                <c:pt idx="103293">
                  <c:v>1161581227</c:v>
                </c:pt>
                <c:pt idx="103294">
                  <c:v>1161592472</c:v>
                </c:pt>
                <c:pt idx="103295">
                  <c:v>1161603718</c:v>
                </c:pt>
                <c:pt idx="103296">
                  <c:v>1161614963</c:v>
                </c:pt>
                <c:pt idx="103297">
                  <c:v>1161626209</c:v>
                </c:pt>
                <c:pt idx="103298">
                  <c:v>1161637454</c:v>
                </c:pt>
                <c:pt idx="103299">
                  <c:v>1161648700</c:v>
                </c:pt>
                <c:pt idx="103300">
                  <c:v>1161659945</c:v>
                </c:pt>
                <c:pt idx="103301">
                  <c:v>1161671191</c:v>
                </c:pt>
                <c:pt idx="103302">
                  <c:v>1161682436</c:v>
                </c:pt>
                <c:pt idx="103303">
                  <c:v>1161693682</c:v>
                </c:pt>
                <c:pt idx="103304">
                  <c:v>1161704927</c:v>
                </c:pt>
                <c:pt idx="103305">
                  <c:v>1161716173</c:v>
                </c:pt>
                <c:pt idx="103306">
                  <c:v>1161727418</c:v>
                </c:pt>
                <c:pt idx="103307">
                  <c:v>1161738664</c:v>
                </c:pt>
                <c:pt idx="103308">
                  <c:v>1161749909</c:v>
                </c:pt>
                <c:pt idx="103309">
                  <c:v>1161761155</c:v>
                </c:pt>
                <c:pt idx="103310">
                  <c:v>1161772400</c:v>
                </c:pt>
                <c:pt idx="103311">
                  <c:v>1161783646</c:v>
                </c:pt>
                <c:pt idx="103312">
                  <c:v>1161794891</c:v>
                </c:pt>
                <c:pt idx="103313">
                  <c:v>1161806137</c:v>
                </c:pt>
                <c:pt idx="103314">
                  <c:v>1161817382</c:v>
                </c:pt>
                <c:pt idx="103315">
                  <c:v>1161828628</c:v>
                </c:pt>
                <c:pt idx="103316">
                  <c:v>1161839873</c:v>
                </c:pt>
                <c:pt idx="103317">
                  <c:v>1161851119</c:v>
                </c:pt>
                <c:pt idx="103318">
                  <c:v>1161862364</c:v>
                </c:pt>
                <c:pt idx="103319">
                  <c:v>1161873610</c:v>
                </c:pt>
                <c:pt idx="103320">
                  <c:v>1161884855</c:v>
                </c:pt>
                <c:pt idx="103321">
                  <c:v>1161896101</c:v>
                </c:pt>
                <c:pt idx="103322">
                  <c:v>1161907346</c:v>
                </c:pt>
                <c:pt idx="103323">
                  <c:v>1161918592</c:v>
                </c:pt>
                <c:pt idx="103324">
                  <c:v>1161929837</c:v>
                </c:pt>
                <c:pt idx="103325">
                  <c:v>1161941083</c:v>
                </c:pt>
                <c:pt idx="103326">
                  <c:v>1161952328</c:v>
                </c:pt>
                <c:pt idx="103327">
                  <c:v>1161963574</c:v>
                </c:pt>
                <c:pt idx="103328">
                  <c:v>1161974819</c:v>
                </c:pt>
                <c:pt idx="103329">
                  <c:v>1161986065</c:v>
                </c:pt>
                <c:pt idx="103330">
                  <c:v>1161997310</c:v>
                </c:pt>
                <c:pt idx="103331">
                  <c:v>1162008556</c:v>
                </c:pt>
                <c:pt idx="103332">
                  <c:v>1162019801</c:v>
                </c:pt>
                <c:pt idx="103333">
                  <c:v>1162031047</c:v>
                </c:pt>
                <c:pt idx="103334">
                  <c:v>1162042292</c:v>
                </c:pt>
                <c:pt idx="103335">
                  <c:v>1162053538</c:v>
                </c:pt>
                <c:pt idx="103336">
                  <c:v>1162064783</c:v>
                </c:pt>
                <c:pt idx="103337">
                  <c:v>1162076029</c:v>
                </c:pt>
                <c:pt idx="103338">
                  <c:v>1162087274</c:v>
                </c:pt>
                <c:pt idx="103339">
                  <c:v>1162098520</c:v>
                </c:pt>
                <c:pt idx="103340">
                  <c:v>1162109765</c:v>
                </c:pt>
                <c:pt idx="103341">
                  <c:v>1162121011</c:v>
                </c:pt>
                <c:pt idx="103342">
                  <c:v>1162132256</c:v>
                </c:pt>
                <c:pt idx="103343">
                  <c:v>1162143502</c:v>
                </c:pt>
                <c:pt idx="103344">
                  <c:v>1162154747</c:v>
                </c:pt>
                <c:pt idx="103345">
                  <c:v>1162165993</c:v>
                </c:pt>
                <c:pt idx="103346">
                  <c:v>1162177238</c:v>
                </c:pt>
                <c:pt idx="103347">
                  <c:v>1162188484</c:v>
                </c:pt>
                <c:pt idx="103348">
                  <c:v>1162199729</c:v>
                </c:pt>
                <c:pt idx="103349">
                  <c:v>1162210975</c:v>
                </c:pt>
                <c:pt idx="103350">
                  <c:v>1162222220</c:v>
                </c:pt>
                <c:pt idx="103351">
                  <c:v>1162233466</c:v>
                </c:pt>
                <c:pt idx="103352">
                  <c:v>1162244711</c:v>
                </c:pt>
                <c:pt idx="103353">
                  <c:v>1162255957</c:v>
                </c:pt>
                <c:pt idx="103354">
                  <c:v>1162267202</c:v>
                </c:pt>
                <c:pt idx="103355">
                  <c:v>1162278448</c:v>
                </c:pt>
                <c:pt idx="103356">
                  <c:v>1162289693</c:v>
                </c:pt>
                <c:pt idx="103357">
                  <c:v>1162300939</c:v>
                </c:pt>
                <c:pt idx="103358">
                  <c:v>1162312184</c:v>
                </c:pt>
                <c:pt idx="103359">
                  <c:v>1162323430</c:v>
                </c:pt>
                <c:pt idx="103360">
                  <c:v>1162334675</c:v>
                </c:pt>
                <c:pt idx="103361">
                  <c:v>1162345921</c:v>
                </c:pt>
                <c:pt idx="103362">
                  <c:v>1162357166</c:v>
                </c:pt>
                <c:pt idx="103363">
                  <c:v>1162368412</c:v>
                </c:pt>
                <c:pt idx="103364">
                  <c:v>1162379657</c:v>
                </c:pt>
                <c:pt idx="103365">
                  <c:v>1162390903</c:v>
                </c:pt>
                <c:pt idx="103366">
                  <c:v>1162402148</c:v>
                </c:pt>
                <c:pt idx="103367">
                  <c:v>1162413394</c:v>
                </c:pt>
                <c:pt idx="103368">
                  <c:v>1162424639</c:v>
                </c:pt>
                <c:pt idx="103369">
                  <c:v>1162435885</c:v>
                </c:pt>
                <c:pt idx="103370">
                  <c:v>1162447130</c:v>
                </c:pt>
                <c:pt idx="103371">
                  <c:v>1162458376</c:v>
                </c:pt>
                <c:pt idx="103372">
                  <c:v>1162469621</c:v>
                </c:pt>
                <c:pt idx="103373">
                  <c:v>1162480867</c:v>
                </c:pt>
                <c:pt idx="103374">
                  <c:v>1162492112</c:v>
                </c:pt>
                <c:pt idx="103375">
                  <c:v>1162503358</c:v>
                </c:pt>
                <c:pt idx="103376">
                  <c:v>1162514603</c:v>
                </c:pt>
                <c:pt idx="103377">
                  <c:v>1162525849</c:v>
                </c:pt>
                <c:pt idx="103378">
                  <c:v>1162537094</c:v>
                </c:pt>
                <c:pt idx="103379">
                  <c:v>1162548340</c:v>
                </c:pt>
                <c:pt idx="103380">
                  <c:v>1162559585</c:v>
                </c:pt>
                <c:pt idx="103381">
                  <c:v>1162570831</c:v>
                </c:pt>
                <c:pt idx="103382">
                  <c:v>1162582076</c:v>
                </c:pt>
                <c:pt idx="103383">
                  <c:v>1162593322</c:v>
                </c:pt>
                <c:pt idx="103384">
                  <c:v>1162604567</c:v>
                </c:pt>
                <c:pt idx="103385">
                  <c:v>1162615813</c:v>
                </c:pt>
                <c:pt idx="103386">
                  <c:v>1162627058</c:v>
                </c:pt>
                <c:pt idx="103387">
                  <c:v>1162638304</c:v>
                </c:pt>
                <c:pt idx="103388">
                  <c:v>1162649549</c:v>
                </c:pt>
                <c:pt idx="103389">
                  <c:v>1162660795</c:v>
                </c:pt>
                <c:pt idx="103390">
                  <c:v>1162672040</c:v>
                </c:pt>
                <c:pt idx="103391">
                  <c:v>1162683286</c:v>
                </c:pt>
                <c:pt idx="103392">
                  <c:v>1162694531</c:v>
                </c:pt>
                <c:pt idx="103393">
                  <c:v>1162705777</c:v>
                </c:pt>
                <c:pt idx="103394">
                  <c:v>1162717022</c:v>
                </c:pt>
                <c:pt idx="103395">
                  <c:v>1162728268</c:v>
                </c:pt>
                <c:pt idx="103396">
                  <c:v>1162739513</c:v>
                </c:pt>
                <c:pt idx="103397">
                  <c:v>1162750759</c:v>
                </c:pt>
                <c:pt idx="103398">
                  <c:v>1162762004</c:v>
                </c:pt>
                <c:pt idx="103399">
                  <c:v>1162773250</c:v>
                </c:pt>
                <c:pt idx="103400">
                  <c:v>1162784495</c:v>
                </c:pt>
                <c:pt idx="103401">
                  <c:v>1162795741</c:v>
                </c:pt>
                <c:pt idx="103402">
                  <c:v>1162806986</c:v>
                </c:pt>
                <c:pt idx="103403">
                  <c:v>1162818232</c:v>
                </c:pt>
                <c:pt idx="103404">
                  <c:v>1162829477</c:v>
                </c:pt>
                <c:pt idx="103405">
                  <c:v>1162840723</c:v>
                </c:pt>
                <c:pt idx="103406">
                  <c:v>1162851968</c:v>
                </c:pt>
                <c:pt idx="103407">
                  <c:v>1162863214</c:v>
                </c:pt>
                <c:pt idx="103408">
                  <c:v>1162874459</c:v>
                </c:pt>
                <c:pt idx="103409">
                  <c:v>1162885705</c:v>
                </c:pt>
                <c:pt idx="103410">
                  <c:v>1162896950</c:v>
                </c:pt>
                <c:pt idx="103411">
                  <c:v>1162908196</c:v>
                </c:pt>
                <c:pt idx="103412">
                  <c:v>1162919441</c:v>
                </c:pt>
                <c:pt idx="103413">
                  <c:v>1162930687</c:v>
                </c:pt>
                <c:pt idx="103414">
                  <c:v>1162941932</c:v>
                </c:pt>
                <c:pt idx="103415">
                  <c:v>1162953178</c:v>
                </c:pt>
                <c:pt idx="103416">
                  <c:v>1162964423</c:v>
                </c:pt>
                <c:pt idx="103417">
                  <c:v>1162975669</c:v>
                </c:pt>
                <c:pt idx="103418">
                  <c:v>1162986914</c:v>
                </c:pt>
                <c:pt idx="103419">
                  <c:v>1162998160</c:v>
                </c:pt>
                <c:pt idx="103420">
                  <c:v>1163009405</c:v>
                </c:pt>
                <c:pt idx="103421">
                  <c:v>1163020651</c:v>
                </c:pt>
                <c:pt idx="103422">
                  <c:v>1163031896</c:v>
                </c:pt>
                <c:pt idx="103423">
                  <c:v>1163043142</c:v>
                </c:pt>
                <c:pt idx="103424">
                  <c:v>1163054387</c:v>
                </c:pt>
                <c:pt idx="103425">
                  <c:v>1163065633</c:v>
                </c:pt>
                <c:pt idx="103426">
                  <c:v>1163076878</c:v>
                </c:pt>
                <c:pt idx="103427">
                  <c:v>1163088124</c:v>
                </c:pt>
                <c:pt idx="103428">
                  <c:v>1163099369</c:v>
                </c:pt>
                <c:pt idx="103429">
                  <c:v>1163110615</c:v>
                </c:pt>
                <c:pt idx="103430">
                  <c:v>1163121860</c:v>
                </c:pt>
                <c:pt idx="103431">
                  <c:v>1163133106</c:v>
                </c:pt>
                <c:pt idx="103432">
                  <c:v>1163144351</c:v>
                </c:pt>
                <c:pt idx="103433">
                  <c:v>1163155597</c:v>
                </c:pt>
                <c:pt idx="103434">
                  <c:v>1163166842</c:v>
                </c:pt>
                <c:pt idx="103435">
                  <c:v>1163178088</c:v>
                </c:pt>
                <c:pt idx="103436">
                  <c:v>1163189333</c:v>
                </c:pt>
                <c:pt idx="103437">
                  <c:v>1163200578</c:v>
                </c:pt>
                <c:pt idx="103438">
                  <c:v>1163211824</c:v>
                </c:pt>
                <c:pt idx="103439">
                  <c:v>1163223069</c:v>
                </c:pt>
                <c:pt idx="103440">
                  <c:v>1163234315</c:v>
                </c:pt>
                <c:pt idx="103441">
                  <c:v>1163245560</c:v>
                </c:pt>
                <c:pt idx="103442">
                  <c:v>1163256806</c:v>
                </c:pt>
                <c:pt idx="103443">
                  <c:v>1163268051</c:v>
                </c:pt>
                <c:pt idx="103444">
                  <c:v>1163279297</c:v>
                </c:pt>
                <c:pt idx="103445">
                  <c:v>1163290542</c:v>
                </c:pt>
                <c:pt idx="103446">
                  <c:v>1163301788</c:v>
                </c:pt>
                <c:pt idx="103447">
                  <c:v>1163313033</c:v>
                </c:pt>
                <c:pt idx="103448">
                  <c:v>1163324279</c:v>
                </c:pt>
                <c:pt idx="103449">
                  <c:v>1163335524</c:v>
                </c:pt>
                <c:pt idx="103450">
                  <c:v>1163346770</c:v>
                </c:pt>
                <c:pt idx="103451">
                  <c:v>1163358015</c:v>
                </c:pt>
                <c:pt idx="103452">
                  <c:v>1163369261</c:v>
                </c:pt>
                <c:pt idx="103453">
                  <c:v>1163380506</c:v>
                </c:pt>
                <c:pt idx="103454">
                  <c:v>1163391752</c:v>
                </c:pt>
                <c:pt idx="103455">
                  <c:v>1163402997</c:v>
                </c:pt>
                <c:pt idx="103456">
                  <c:v>1163414243</c:v>
                </c:pt>
                <c:pt idx="103457">
                  <c:v>1163425488</c:v>
                </c:pt>
                <c:pt idx="103458">
                  <c:v>1163436734</c:v>
                </c:pt>
                <c:pt idx="103459">
                  <c:v>1163447979</c:v>
                </c:pt>
                <c:pt idx="103460">
                  <c:v>1163459225</c:v>
                </c:pt>
                <c:pt idx="103461">
                  <c:v>1163470470</c:v>
                </c:pt>
                <c:pt idx="103462">
                  <c:v>1163481716</c:v>
                </c:pt>
                <c:pt idx="103463">
                  <c:v>1163492961</c:v>
                </c:pt>
                <c:pt idx="103464">
                  <c:v>1163504207</c:v>
                </c:pt>
                <c:pt idx="103465">
                  <c:v>1163515452</c:v>
                </c:pt>
                <c:pt idx="103466">
                  <c:v>1163526698</c:v>
                </c:pt>
                <c:pt idx="103467">
                  <c:v>1163537943</c:v>
                </c:pt>
                <c:pt idx="103468">
                  <c:v>1163549189</c:v>
                </c:pt>
                <c:pt idx="103469">
                  <c:v>1163560434</c:v>
                </c:pt>
                <c:pt idx="103470">
                  <c:v>1163571680</c:v>
                </c:pt>
                <c:pt idx="103471">
                  <c:v>1163582925</c:v>
                </c:pt>
                <c:pt idx="103472">
                  <c:v>1163594171</c:v>
                </c:pt>
                <c:pt idx="103473">
                  <c:v>1163605416</c:v>
                </c:pt>
                <c:pt idx="103474">
                  <c:v>1163616662</c:v>
                </c:pt>
                <c:pt idx="103475">
                  <c:v>1163627907</c:v>
                </c:pt>
                <c:pt idx="103476">
                  <c:v>1163639153</c:v>
                </c:pt>
                <c:pt idx="103477">
                  <c:v>1163650398</c:v>
                </c:pt>
                <c:pt idx="103478">
                  <c:v>1163661644</c:v>
                </c:pt>
                <c:pt idx="103479">
                  <c:v>1163672889</c:v>
                </c:pt>
                <c:pt idx="103480">
                  <c:v>1163684135</c:v>
                </c:pt>
                <c:pt idx="103481">
                  <c:v>1163695380</c:v>
                </c:pt>
                <c:pt idx="103482">
                  <c:v>1163706626</c:v>
                </c:pt>
                <c:pt idx="103483">
                  <c:v>1163717871</c:v>
                </c:pt>
                <c:pt idx="103484">
                  <c:v>1163729117</c:v>
                </c:pt>
                <c:pt idx="103485">
                  <c:v>1163740362</c:v>
                </c:pt>
                <c:pt idx="103486">
                  <c:v>1163751608</c:v>
                </c:pt>
                <c:pt idx="103487">
                  <c:v>1163762853</c:v>
                </c:pt>
                <c:pt idx="103488">
                  <c:v>1163774099</c:v>
                </c:pt>
                <c:pt idx="103489">
                  <c:v>1163785344</c:v>
                </c:pt>
                <c:pt idx="103490">
                  <c:v>1163796590</c:v>
                </c:pt>
                <c:pt idx="103491">
                  <c:v>1163807835</c:v>
                </c:pt>
                <c:pt idx="103492">
                  <c:v>1163819081</c:v>
                </c:pt>
                <c:pt idx="103493">
                  <c:v>1163830326</c:v>
                </c:pt>
                <c:pt idx="103494">
                  <c:v>1163841572</c:v>
                </c:pt>
                <c:pt idx="103495">
                  <c:v>1163852817</c:v>
                </c:pt>
                <c:pt idx="103496">
                  <c:v>1163864063</c:v>
                </c:pt>
                <c:pt idx="103497">
                  <c:v>1163875308</c:v>
                </c:pt>
                <c:pt idx="103498">
                  <c:v>1163886554</c:v>
                </c:pt>
                <c:pt idx="103499">
                  <c:v>1163897799</c:v>
                </c:pt>
                <c:pt idx="103500">
                  <c:v>1163909045</c:v>
                </c:pt>
                <c:pt idx="103501">
                  <c:v>1163920290</c:v>
                </c:pt>
                <c:pt idx="103502">
                  <c:v>1163931536</c:v>
                </c:pt>
                <c:pt idx="103503">
                  <c:v>1163942781</c:v>
                </c:pt>
                <c:pt idx="103504">
                  <c:v>1163954027</c:v>
                </c:pt>
                <c:pt idx="103505">
                  <c:v>1163965272</c:v>
                </c:pt>
                <c:pt idx="103506">
                  <c:v>1163976518</c:v>
                </c:pt>
                <c:pt idx="103507">
                  <c:v>1163987763</c:v>
                </c:pt>
                <c:pt idx="103508">
                  <c:v>1163999009</c:v>
                </c:pt>
                <c:pt idx="103509">
                  <c:v>1164010254</c:v>
                </c:pt>
                <c:pt idx="103510">
                  <c:v>1164021500</c:v>
                </c:pt>
                <c:pt idx="103511">
                  <c:v>1164032745</c:v>
                </c:pt>
                <c:pt idx="103512">
                  <c:v>1164043991</c:v>
                </c:pt>
                <c:pt idx="103513">
                  <c:v>1164055236</c:v>
                </c:pt>
                <c:pt idx="103514">
                  <c:v>1164066482</c:v>
                </c:pt>
                <c:pt idx="103515">
                  <c:v>1164077727</c:v>
                </c:pt>
                <c:pt idx="103516">
                  <c:v>1164088973</c:v>
                </c:pt>
                <c:pt idx="103517">
                  <c:v>1164100218</c:v>
                </c:pt>
                <c:pt idx="103518">
                  <c:v>1164111464</c:v>
                </c:pt>
                <c:pt idx="103519">
                  <c:v>1164122709</c:v>
                </c:pt>
                <c:pt idx="103520">
                  <c:v>1164133955</c:v>
                </c:pt>
                <c:pt idx="103521">
                  <c:v>1164145200</c:v>
                </c:pt>
                <c:pt idx="103522">
                  <c:v>1164156446</c:v>
                </c:pt>
                <c:pt idx="103523">
                  <c:v>1164167691</c:v>
                </c:pt>
                <c:pt idx="103524">
                  <c:v>1164178937</c:v>
                </c:pt>
                <c:pt idx="103525">
                  <c:v>1164190182</c:v>
                </c:pt>
                <c:pt idx="103526">
                  <c:v>1164201428</c:v>
                </c:pt>
                <c:pt idx="103527">
                  <c:v>1164212673</c:v>
                </c:pt>
                <c:pt idx="103528">
                  <c:v>1164223919</c:v>
                </c:pt>
                <c:pt idx="103529">
                  <c:v>1164235164</c:v>
                </c:pt>
                <c:pt idx="103530">
                  <c:v>1164246410</c:v>
                </c:pt>
                <c:pt idx="103531">
                  <c:v>1164257655</c:v>
                </c:pt>
                <c:pt idx="103532">
                  <c:v>1164268901</c:v>
                </c:pt>
                <c:pt idx="103533">
                  <c:v>1164280146</c:v>
                </c:pt>
                <c:pt idx="103534">
                  <c:v>1164291392</c:v>
                </c:pt>
                <c:pt idx="103535">
                  <c:v>1164302637</c:v>
                </c:pt>
                <c:pt idx="103536">
                  <c:v>1164313883</c:v>
                </c:pt>
                <c:pt idx="103537">
                  <c:v>1164325128</c:v>
                </c:pt>
                <c:pt idx="103538">
                  <c:v>1164336374</c:v>
                </c:pt>
                <c:pt idx="103539">
                  <c:v>1164347619</c:v>
                </c:pt>
                <c:pt idx="103540">
                  <c:v>1164358865</c:v>
                </c:pt>
                <c:pt idx="103541">
                  <c:v>1164370110</c:v>
                </c:pt>
                <c:pt idx="103542">
                  <c:v>1164381356</c:v>
                </c:pt>
                <c:pt idx="103543">
                  <c:v>1164392601</c:v>
                </c:pt>
                <c:pt idx="103544">
                  <c:v>1164403847</c:v>
                </c:pt>
                <c:pt idx="103545">
                  <c:v>1164415092</c:v>
                </c:pt>
                <c:pt idx="103546">
                  <c:v>1164426338</c:v>
                </c:pt>
                <c:pt idx="103547">
                  <c:v>1164437583</c:v>
                </c:pt>
                <c:pt idx="103548">
                  <c:v>1164448829</c:v>
                </c:pt>
                <c:pt idx="103549">
                  <c:v>1164460074</c:v>
                </c:pt>
                <c:pt idx="103550">
                  <c:v>1164471320</c:v>
                </c:pt>
                <c:pt idx="103551">
                  <c:v>1164482565</c:v>
                </c:pt>
                <c:pt idx="103552">
                  <c:v>1164493811</c:v>
                </c:pt>
                <c:pt idx="103553">
                  <c:v>1164505056</c:v>
                </c:pt>
                <c:pt idx="103554">
                  <c:v>1164516302</c:v>
                </c:pt>
                <c:pt idx="103555">
                  <c:v>1164527547</c:v>
                </c:pt>
                <c:pt idx="103556">
                  <c:v>1164538793</c:v>
                </c:pt>
                <c:pt idx="103557">
                  <c:v>1164550038</c:v>
                </c:pt>
                <c:pt idx="103558">
                  <c:v>1164561284</c:v>
                </c:pt>
                <c:pt idx="103559">
                  <c:v>1164572529</c:v>
                </c:pt>
                <c:pt idx="103560">
                  <c:v>1164583775</c:v>
                </c:pt>
                <c:pt idx="103561">
                  <c:v>1164595020</c:v>
                </c:pt>
                <c:pt idx="103562">
                  <c:v>1164606266</c:v>
                </c:pt>
                <c:pt idx="103563">
                  <c:v>1164617511</c:v>
                </c:pt>
                <c:pt idx="103564">
                  <c:v>1164628757</c:v>
                </c:pt>
                <c:pt idx="103565">
                  <c:v>1164640002</c:v>
                </c:pt>
                <c:pt idx="103566">
                  <c:v>1164651248</c:v>
                </c:pt>
                <c:pt idx="103567">
                  <c:v>1164662493</c:v>
                </c:pt>
                <c:pt idx="103568">
                  <c:v>1164673739</c:v>
                </c:pt>
                <c:pt idx="103569">
                  <c:v>1164684984</c:v>
                </c:pt>
                <c:pt idx="103570">
                  <c:v>1164696230</c:v>
                </c:pt>
                <c:pt idx="103571">
                  <c:v>1164707475</c:v>
                </c:pt>
                <c:pt idx="103572">
                  <c:v>1164718721</c:v>
                </c:pt>
                <c:pt idx="103573">
                  <c:v>1164729966</c:v>
                </c:pt>
                <c:pt idx="103574">
                  <c:v>1164741212</c:v>
                </c:pt>
                <c:pt idx="103575">
                  <c:v>1164752457</c:v>
                </c:pt>
                <c:pt idx="103576">
                  <c:v>1164763703</c:v>
                </c:pt>
                <c:pt idx="103577">
                  <c:v>1164774948</c:v>
                </c:pt>
                <c:pt idx="103578">
                  <c:v>1164786194</c:v>
                </c:pt>
                <c:pt idx="103579">
                  <c:v>1164797439</c:v>
                </c:pt>
                <c:pt idx="103580">
                  <c:v>1164808685</c:v>
                </c:pt>
                <c:pt idx="103581">
                  <c:v>1164819930</c:v>
                </c:pt>
                <c:pt idx="103582">
                  <c:v>1164831176</c:v>
                </c:pt>
                <c:pt idx="103583">
                  <c:v>1164842421</c:v>
                </c:pt>
                <c:pt idx="103584">
                  <c:v>1164853667</c:v>
                </c:pt>
                <c:pt idx="103585">
                  <c:v>1164864912</c:v>
                </c:pt>
                <c:pt idx="103586">
                  <c:v>1164876158</c:v>
                </c:pt>
                <c:pt idx="103587">
                  <c:v>1164887403</c:v>
                </c:pt>
                <c:pt idx="103588">
                  <c:v>1164898649</c:v>
                </c:pt>
                <c:pt idx="103589">
                  <c:v>1164909894</c:v>
                </c:pt>
                <c:pt idx="103590">
                  <c:v>1164921140</c:v>
                </c:pt>
                <c:pt idx="103591">
                  <c:v>1164932385</c:v>
                </c:pt>
                <c:pt idx="103592">
                  <c:v>1164943631</c:v>
                </c:pt>
                <c:pt idx="103593">
                  <c:v>1164954876</c:v>
                </c:pt>
                <c:pt idx="103594">
                  <c:v>1164966122</c:v>
                </c:pt>
                <c:pt idx="103595">
                  <c:v>1164977367</c:v>
                </c:pt>
                <c:pt idx="103596">
                  <c:v>1164988613</c:v>
                </c:pt>
                <c:pt idx="103597">
                  <c:v>1164999858</c:v>
                </c:pt>
                <c:pt idx="103598">
                  <c:v>1165011104</c:v>
                </c:pt>
                <c:pt idx="103599">
                  <c:v>1165022349</c:v>
                </c:pt>
                <c:pt idx="103600">
                  <c:v>1165033595</c:v>
                </c:pt>
                <c:pt idx="103601">
                  <c:v>1165044840</c:v>
                </c:pt>
                <c:pt idx="103602">
                  <c:v>1165056086</c:v>
                </c:pt>
                <c:pt idx="103603">
                  <c:v>1165067331</c:v>
                </c:pt>
                <c:pt idx="103604">
                  <c:v>1165078577</c:v>
                </c:pt>
                <c:pt idx="103605">
                  <c:v>1165089822</c:v>
                </c:pt>
                <c:pt idx="103606">
                  <c:v>1165101068</c:v>
                </c:pt>
                <c:pt idx="103607">
                  <c:v>1165112313</c:v>
                </c:pt>
                <c:pt idx="103608">
                  <c:v>1165123559</c:v>
                </c:pt>
                <c:pt idx="103609">
                  <c:v>1165134804</c:v>
                </c:pt>
                <c:pt idx="103610">
                  <c:v>1165146050</c:v>
                </c:pt>
                <c:pt idx="103611">
                  <c:v>1165157295</c:v>
                </c:pt>
                <c:pt idx="103612">
                  <c:v>1165168541</c:v>
                </c:pt>
                <c:pt idx="103613">
                  <c:v>1165179786</c:v>
                </c:pt>
                <c:pt idx="103614">
                  <c:v>1165191032</c:v>
                </c:pt>
                <c:pt idx="103615">
                  <c:v>1165202277</c:v>
                </c:pt>
                <c:pt idx="103616">
                  <c:v>1165213523</c:v>
                </c:pt>
                <c:pt idx="103617">
                  <c:v>1165224768</c:v>
                </c:pt>
                <c:pt idx="103618">
                  <c:v>1165236014</c:v>
                </c:pt>
                <c:pt idx="103619">
                  <c:v>1165247259</c:v>
                </c:pt>
                <c:pt idx="103620">
                  <c:v>1165258505</c:v>
                </c:pt>
                <c:pt idx="103621">
                  <c:v>1165269750</c:v>
                </c:pt>
                <c:pt idx="103622">
                  <c:v>1165280996</c:v>
                </c:pt>
                <c:pt idx="103623">
                  <c:v>1165292241</c:v>
                </c:pt>
                <c:pt idx="103624">
                  <c:v>1165303487</c:v>
                </c:pt>
                <c:pt idx="103625">
                  <c:v>1165314732</c:v>
                </c:pt>
                <c:pt idx="103626">
                  <c:v>1165325978</c:v>
                </c:pt>
                <c:pt idx="103627">
                  <c:v>1165337223</c:v>
                </c:pt>
                <c:pt idx="103628">
                  <c:v>1165348469</c:v>
                </c:pt>
                <c:pt idx="103629">
                  <c:v>1165359714</c:v>
                </c:pt>
                <c:pt idx="103630">
                  <c:v>1165370960</c:v>
                </c:pt>
                <c:pt idx="103631">
                  <c:v>1165382205</c:v>
                </c:pt>
                <c:pt idx="103632">
                  <c:v>1165393451</c:v>
                </c:pt>
                <c:pt idx="103633">
                  <c:v>1165404696</c:v>
                </c:pt>
                <c:pt idx="103634">
                  <c:v>1165415942</c:v>
                </c:pt>
                <c:pt idx="103635">
                  <c:v>1165427187</c:v>
                </c:pt>
                <c:pt idx="103636">
                  <c:v>1165438433</c:v>
                </c:pt>
                <c:pt idx="103637">
                  <c:v>1165449678</c:v>
                </c:pt>
                <c:pt idx="103638">
                  <c:v>1165460924</c:v>
                </c:pt>
                <c:pt idx="103639">
                  <c:v>1165472169</c:v>
                </c:pt>
                <c:pt idx="103640">
                  <c:v>1165483415</c:v>
                </c:pt>
                <c:pt idx="103641">
                  <c:v>1165494660</c:v>
                </c:pt>
                <c:pt idx="103642">
                  <c:v>1165505906</c:v>
                </c:pt>
                <c:pt idx="103643">
                  <c:v>1165517151</c:v>
                </c:pt>
                <c:pt idx="103644">
                  <c:v>1165528397</c:v>
                </c:pt>
                <c:pt idx="103645">
                  <c:v>1165539642</c:v>
                </c:pt>
                <c:pt idx="103646">
                  <c:v>1165550888</c:v>
                </c:pt>
                <c:pt idx="103647">
                  <c:v>1165562133</c:v>
                </c:pt>
                <c:pt idx="103648">
                  <c:v>1165573379</c:v>
                </c:pt>
                <c:pt idx="103649">
                  <c:v>1165584624</c:v>
                </c:pt>
                <c:pt idx="103650">
                  <c:v>1165595870</c:v>
                </c:pt>
                <c:pt idx="103651">
                  <c:v>1165607115</c:v>
                </c:pt>
                <c:pt idx="103652">
                  <c:v>1165618361</c:v>
                </c:pt>
                <c:pt idx="103653">
                  <c:v>1165629606</c:v>
                </c:pt>
                <c:pt idx="103654">
                  <c:v>1165640852</c:v>
                </c:pt>
                <c:pt idx="103655">
                  <c:v>1165652097</c:v>
                </c:pt>
                <c:pt idx="103656">
                  <c:v>1165663343</c:v>
                </c:pt>
                <c:pt idx="103657">
                  <c:v>1165674588</c:v>
                </c:pt>
                <c:pt idx="103658">
                  <c:v>1165685834</c:v>
                </c:pt>
                <c:pt idx="103659">
                  <c:v>1165697079</c:v>
                </c:pt>
                <c:pt idx="103660">
                  <c:v>1165708325</c:v>
                </c:pt>
                <c:pt idx="103661">
                  <c:v>1165719570</c:v>
                </c:pt>
                <c:pt idx="103662">
                  <c:v>1165730816</c:v>
                </c:pt>
                <c:pt idx="103663">
                  <c:v>1165742061</c:v>
                </c:pt>
                <c:pt idx="103664">
                  <c:v>1165753307</c:v>
                </c:pt>
                <c:pt idx="103665">
                  <c:v>1165764552</c:v>
                </c:pt>
                <c:pt idx="103666">
                  <c:v>1165775798</c:v>
                </c:pt>
                <c:pt idx="103667">
                  <c:v>1165787043</c:v>
                </c:pt>
                <c:pt idx="103668">
                  <c:v>1165798289</c:v>
                </c:pt>
                <c:pt idx="103669">
                  <c:v>1165809534</c:v>
                </c:pt>
                <c:pt idx="103670">
                  <c:v>1165820780</c:v>
                </c:pt>
                <c:pt idx="103671">
                  <c:v>1165832025</c:v>
                </c:pt>
                <c:pt idx="103672">
                  <c:v>1165843271</c:v>
                </c:pt>
                <c:pt idx="103673">
                  <c:v>1165854516</c:v>
                </c:pt>
                <c:pt idx="103674">
                  <c:v>1165865762</c:v>
                </c:pt>
                <c:pt idx="103675">
                  <c:v>1165877007</c:v>
                </c:pt>
                <c:pt idx="103676">
                  <c:v>1165888253</c:v>
                </c:pt>
                <c:pt idx="103677">
                  <c:v>1165899498</c:v>
                </c:pt>
                <c:pt idx="103678">
                  <c:v>1165910744</c:v>
                </c:pt>
                <c:pt idx="103679">
                  <c:v>1165921989</c:v>
                </c:pt>
                <c:pt idx="103680">
                  <c:v>1165933235</c:v>
                </c:pt>
                <c:pt idx="103681">
                  <c:v>1165944480</c:v>
                </c:pt>
                <c:pt idx="103682">
                  <c:v>1165955726</c:v>
                </c:pt>
                <c:pt idx="103683">
                  <c:v>1165966971</c:v>
                </c:pt>
                <c:pt idx="103684">
                  <c:v>1165978217</c:v>
                </c:pt>
                <c:pt idx="103685">
                  <c:v>1165989462</c:v>
                </c:pt>
                <c:pt idx="103686">
                  <c:v>1166000708</c:v>
                </c:pt>
                <c:pt idx="103687">
                  <c:v>1166011953</c:v>
                </c:pt>
                <c:pt idx="103688">
                  <c:v>1166023199</c:v>
                </c:pt>
                <c:pt idx="103689">
                  <c:v>1166034444</c:v>
                </c:pt>
                <c:pt idx="103690">
                  <c:v>1166045689</c:v>
                </c:pt>
                <c:pt idx="103691">
                  <c:v>1166056935</c:v>
                </c:pt>
                <c:pt idx="103692">
                  <c:v>1166068180</c:v>
                </c:pt>
                <c:pt idx="103693">
                  <c:v>1166079426</c:v>
                </c:pt>
                <c:pt idx="103694">
                  <c:v>1166090671</c:v>
                </c:pt>
                <c:pt idx="103695">
                  <c:v>1166101917</c:v>
                </c:pt>
                <c:pt idx="103696">
                  <c:v>1166113162</c:v>
                </c:pt>
                <c:pt idx="103697">
                  <c:v>1166124408</c:v>
                </c:pt>
                <c:pt idx="103698">
                  <c:v>1166135653</c:v>
                </c:pt>
                <c:pt idx="103699">
                  <c:v>1166146899</c:v>
                </c:pt>
                <c:pt idx="103700">
                  <c:v>1166158144</c:v>
                </c:pt>
                <c:pt idx="103701">
                  <c:v>1166169390</c:v>
                </c:pt>
                <c:pt idx="103702">
                  <c:v>1166180635</c:v>
                </c:pt>
                <c:pt idx="103703">
                  <c:v>1166191881</c:v>
                </c:pt>
                <c:pt idx="103704">
                  <c:v>1166203126</c:v>
                </c:pt>
                <c:pt idx="103705">
                  <c:v>1166214372</c:v>
                </c:pt>
                <c:pt idx="103706">
                  <c:v>1166225617</c:v>
                </c:pt>
                <c:pt idx="103707">
                  <c:v>1166236863</c:v>
                </c:pt>
                <c:pt idx="103708">
                  <c:v>1166248108</c:v>
                </c:pt>
                <c:pt idx="103709">
                  <c:v>1166259354</c:v>
                </c:pt>
                <c:pt idx="103710">
                  <c:v>1166270599</c:v>
                </c:pt>
                <c:pt idx="103711">
                  <c:v>1166281845</c:v>
                </c:pt>
                <c:pt idx="103712">
                  <c:v>1166293090</c:v>
                </c:pt>
                <c:pt idx="103713">
                  <c:v>1166304336</c:v>
                </c:pt>
                <c:pt idx="103714">
                  <c:v>1166315581</c:v>
                </c:pt>
                <c:pt idx="103715">
                  <c:v>1166326827</c:v>
                </c:pt>
                <c:pt idx="103716">
                  <c:v>1166338072</c:v>
                </c:pt>
                <c:pt idx="103717">
                  <c:v>1166349318</c:v>
                </c:pt>
                <c:pt idx="103718">
                  <c:v>1166360563</c:v>
                </c:pt>
                <c:pt idx="103719">
                  <c:v>1166371809</c:v>
                </c:pt>
                <c:pt idx="103720">
                  <c:v>1166383054</c:v>
                </c:pt>
                <c:pt idx="103721">
                  <c:v>1166394300</c:v>
                </c:pt>
                <c:pt idx="103722">
                  <c:v>1166405545</c:v>
                </c:pt>
                <c:pt idx="103723">
                  <c:v>1166416791</c:v>
                </c:pt>
                <c:pt idx="103724">
                  <c:v>1166428036</c:v>
                </c:pt>
                <c:pt idx="103725">
                  <c:v>1166439282</c:v>
                </c:pt>
                <c:pt idx="103726">
                  <c:v>1166450527</c:v>
                </c:pt>
                <c:pt idx="103727">
                  <c:v>1166461773</c:v>
                </c:pt>
                <c:pt idx="103728">
                  <c:v>1166473018</c:v>
                </c:pt>
                <c:pt idx="103729">
                  <c:v>1166484264</c:v>
                </c:pt>
                <c:pt idx="103730">
                  <c:v>1166495509</c:v>
                </c:pt>
                <c:pt idx="103731">
                  <c:v>1166506755</c:v>
                </c:pt>
                <c:pt idx="103732">
                  <c:v>1166518000</c:v>
                </c:pt>
                <c:pt idx="103733">
                  <c:v>1166529246</c:v>
                </c:pt>
                <c:pt idx="103734">
                  <c:v>1166540491</c:v>
                </c:pt>
                <c:pt idx="103735">
                  <c:v>1166551737</c:v>
                </c:pt>
                <c:pt idx="103736">
                  <c:v>1166562982</c:v>
                </c:pt>
                <c:pt idx="103737">
                  <c:v>1166574228</c:v>
                </c:pt>
                <c:pt idx="103738">
                  <c:v>1166585473</c:v>
                </c:pt>
                <c:pt idx="103739">
                  <c:v>1166596719</c:v>
                </c:pt>
                <c:pt idx="103740">
                  <c:v>1166607964</c:v>
                </c:pt>
                <c:pt idx="103741">
                  <c:v>1166619210</c:v>
                </c:pt>
                <c:pt idx="103742">
                  <c:v>1166630455</c:v>
                </c:pt>
                <c:pt idx="103743">
                  <c:v>1166641701</c:v>
                </c:pt>
                <c:pt idx="103744">
                  <c:v>1166652946</c:v>
                </c:pt>
                <c:pt idx="103745">
                  <c:v>1166664192</c:v>
                </c:pt>
                <c:pt idx="103746">
                  <c:v>1166675437</c:v>
                </c:pt>
                <c:pt idx="103747">
                  <c:v>1166686683</c:v>
                </c:pt>
                <c:pt idx="103748">
                  <c:v>1166697928</c:v>
                </c:pt>
                <c:pt idx="103749">
                  <c:v>1166709174</c:v>
                </c:pt>
                <c:pt idx="103750">
                  <c:v>1166720419</c:v>
                </c:pt>
                <c:pt idx="103751">
                  <c:v>1166731665</c:v>
                </c:pt>
                <c:pt idx="103752">
                  <c:v>1166742910</c:v>
                </c:pt>
                <c:pt idx="103753">
                  <c:v>1166754156</c:v>
                </c:pt>
                <c:pt idx="103754">
                  <c:v>1166765401</c:v>
                </c:pt>
                <c:pt idx="103755">
                  <c:v>1166776647</c:v>
                </c:pt>
                <c:pt idx="103756">
                  <c:v>1166787892</c:v>
                </c:pt>
                <c:pt idx="103757">
                  <c:v>1166799138</c:v>
                </c:pt>
                <c:pt idx="103758">
                  <c:v>1166810383</c:v>
                </c:pt>
                <c:pt idx="103759">
                  <c:v>1166821629</c:v>
                </c:pt>
                <c:pt idx="103760">
                  <c:v>1166832874</c:v>
                </c:pt>
                <c:pt idx="103761">
                  <c:v>1166844120</c:v>
                </c:pt>
                <c:pt idx="103762">
                  <c:v>1166855365</c:v>
                </c:pt>
                <c:pt idx="103763">
                  <c:v>1166866611</c:v>
                </c:pt>
                <c:pt idx="103764">
                  <c:v>1166877856</c:v>
                </c:pt>
                <c:pt idx="103765">
                  <c:v>1166889102</c:v>
                </c:pt>
                <c:pt idx="103766">
                  <c:v>1166900347</c:v>
                </c:pt>
                <c:pt idx="103767">
                  <c:v>1166911593</c:v>
                </c:pt>
                <c:pt idx="103768">
                  <c:v>1166922838</c:v>
                </c:pt>
                <c:pt idx="103769">
                  <c:v>1166934084</c:v>
                </c:pt>
                <c:pt idx="103770">
                  <c:v>1166945329</c:v>
                </c:pt>
                <c:pt idx="103771">
                  <c:v>1166956575</c:v>
                </c:pt>
                <c:pt idx="103772">
                  <c:v>1166967820</c:v>
                </c:pt>
                <c:pt idx="103773">
                  <c:v>1166979066</c:v>
                </c:pt>
                <c:pt idx="103774">
                  <c:v>1166990311</c:v>
                </c:pt>
                <c:pt idx="103775">
                  <c:v>1167001557</c:v>
                </c:pt>
                <c:pt idx="103776">
                  <c:v>1167012802</c:v>
                </c:pt>
                <c:pt idx="103777">
                  <c:v>1167024048</c:v>
                </c:pt>
                <c:pt idx="103778">
                  <c:v>1167035293</c:v>
                </c:pt>
                <c:pt idx="103779">
                  <c:v>1167046539</c:v>
                </c:pt>
                <c:pt idx="103780">
                  <c:v>1167057784</c:v>
                </c:pt>
                <c:pt idx="103781">
                  <c:v>1167069030</c:v>
                </c:pt>
                <c:pt idx="103782">
                  <c:v>1167080275</c:v>
                </c:pt>
                <c:pt idx="103783">
                  <c:v>1167091521</c:v>
                </c:pt>
                <c:pt idx="103784">
                  <c:v>1167102766</c:v>
                </c:pt>
                <c:pt idx="103785">
                  <c:v>1167114012</c:v>
                </c:pt>
                <c:pt idx="103786">
                  <c:v>1167125257</c:v>
                </c:pt>
                <c:pt idx="103787">
                  <c:v>1167136503</c:v>
                </c:pt>
                <c:pt idx="103788">
                  <c:v>1167147748</c:v>
                </c:pt>
                <c:pt idx="103789">
                  <c:v>1167158994</c:v>
                </c:pt>
                <c:pt idx="103790">
                  <c:v>1167170239</c:v>
                </c:pt>
                <c:pt idx="103791">
                  <c:v>1167181485</c:v>
                </c:pt>
                <c:pt idx="103792">
                  <c:v>1167192730</c:v>
                </c:pt>
                <c:pt idx="103793">
                  <c:v>1167203976</c:v>
                </c:pt>
                <c:pt idx="103794">
                  <c:v>1167215221</c:v>
                </c:pt>
                <c:pt idx="103795">
                  <c:v>1167226467</c:v>
                </c:pt>
                <c:pt idx="103796">
                  <c:v>1167237712</c:v>
                </c:pt>
                <c:pt idx="103797">
                  <c:v>1167248958</c:v>
                </c:pt>
                <c:pt idx="103798">
                  <c:v>1167260203</c:v>
                </c:pt>
                <c:pt idx="103799">
                  <c:v>1167271449</c:v>
                </c:pt>
                <c:pt idx="103800">
                  <c:v>1167282694</c:v>
                </c:pt>
                <c:pt idx="103801">
                  <c:v>1167293940</c:v>
                </c:pt>
                <c:pt idx="103802">
                  <c:v>1167305185</c:v>
                </c:pt>
                <c:pt idx="103803">
                  <c:v>1167316431</c:v>
                </c:pt>
                <c:pt idx="103804">
                  <c:v>1167327676</c:v>
                </c:pt>
                <c:pt idx="103805">
                  <c:v>1167338922</c:v>
                </c:pt>
                <c:pt idx="103806">
                  <c:v>1167350167</c:v>
                </c:pt>
                <c:pt idx="103807">
                  <c:v>1167361413</c:v>
                </c:pt>
                <c:pt idx="103808">
                  <c:v>1167372658</c:v>
                </c:pt>
                <c:pt idx="103809">
                  <c:v>1167383904</c:v>
                </c:pt>
                <c:pt idx="103810">
                  <c:v>1167395149</c:v>
                </c:pt>
                <c:pt idx="103811">
                  <c:v>1167406395</c:v>
                </c:pt>
                <c:pt idx="103812">
                  <c:v>1167417640</c:v>
                </c:pt>
                <c:pt idx="103813">
                  <c:v>1167428886</c:v>
                </c:pt>
                <c:pt idx="103814">
                  <c:v>1167440131</c:v>
                </c:pt>
                <c:pt idx="103815">
                  <c:v>1167451377</c:v>
                </c:pt>
                <c:pt idx="103816">
                  <c:v>1167462622</c:v>
                </c:pt>
                <c:pt idx="103817">
                  <c:v>1167473868</c:v>
                </c:pt>
                <c:pt idx="103818">
                  <c:v>1167485113</c:v>
                </c:pt>
                <c:pt idx="103819">
                  <c:v>1167496359</c:v>
                </c:pt>
                <c:pt idx="103820">
                  <c:v>1167507604</c:v>
                </c:pt>
                <c:pt idx="103821">
                  <c:v>1167518850</c:v>
                </c:pt>
                <c:pt idx="103822">
                  <c:v>1167530095</c:v>
                </c:pt>
                <c:pt idx="103823">
                  <c:v>1167541341</c:v>
                </c:pt>
                <c:pt idx="103824">
                  <c:v>1167552586</c:v>
                </c:pt>
                <c:pt idx="103825">
                  <c:v>1167563832</c:v>
                </c:pt>
                <c:pt idx="103826">
                  <c:v>1167575077</c:v>
                </c:pt>
                <c:pt idx="103827">
                  <c:v>1167586323</c:v>
                </c:pt>
                <c:pt idx="103828">
                  <c:v>1167597568</c:v>
                </c:pt>
                <c:pt idx="103829">
                  <c:v>1167608814</c:v>
                </c:pt>
                <c:pt idx="103830">
                  <c:v>1167620059</c:v>
                </c:pt>
                <c:pt idx="103831">
                  <c:v>1167631305</c:v>
                </c:pt>
                <c:pt idx="103832">
                  <c:v>1167642550</c:v>
                </c:pt>
                <c:pt idx="103833">
                  <c:v>1167653796</c:v>
                </c:pt>
                <c:pt idx="103834">
                  <c:v>1167665041</c:v>
                </c:pt>
                <c:pt idx="103835">
                  <c:v>1167676287</c:v>
                </c:pt>
                <c:pt idx="103836">
                  <c:v>1167687532</c:v>
                </c:pt>
                <c:pt idx="103837">
                  <c:v>1167698778</c:v>
                </c:pt>
                <c:pt idx="103838">
                  <c:v>1167710023</c:v>
                </c:pt>
                <c:pt idx="103839">
                  <c:v>1167721269</c:v>
                </c:pt>
                <c:pt idx="103840">
                  <c:v>1167732514</c:v>
                </c:pt>
                <c:pt idx="103841">
                  <c:v>1167743760</c:v>
                </c:pt>
                <c:pt idx="103842">
                  <c:v>1167755005</c:v>
                </c:pt>
                <c:pt idx="103843">
                  <c:v>1167766251</c:v>
                </c:pt>
                <c:pt idx="103844">
                  <c:v>1167777496</c:v>
                </c:pt>
                <c:pt idx="103845">
                  <c:v>1167788742</c:v>
                </c:pt>
                <c:pt idx="103846">
                  <c:v>1167799987</c:v>
                </c:pt>
                <c:pt idx="103847">
                  <c:v>1167811233</c:v>
                </c:pt>
                <c:pt idx="103848">
                  <c:v>1167822478</c:v>
                </c:pt>
                <c:pt idx="103849">
                  <c:v>1167833724</c:v>
                </c:pt>
                <c:pt idx="103850">
                  <c:v>1167844969</c:v>
                </c:pt>
                <c:pt idx="103851">
                  <c:v>1167856215</c:v>
                </c:pt>
                <c:pt idx="103852">
                  <c:v>1167867460</c:v>
                </c:pt>
                <c:pt idx="103853">
                  <c:v>1167878706</c:v>
                </c:pt>
                <c:pt idx="103854">
                  <c:v>1167889951</c:v>
                </c:pt>
                <c:pt idx="103855">
                  <c:v>1167901197</c:v>
                </c:pt>
                <c:pt idx="103856">
                  <c:v>1167912442</c:v>
                </c:pt>
                <c:pt idx="103857">
                  <c:v>1167923688</c:v>
                </c:pt>
                <c:pt idx="103858">
                  <c:v>1167934933</c:v>
                </c:pt>
                <c:pt idx="103859">
                  <c:v>1167946179</c:v>
                </c:pt>
                <c:pt idx="103860">
                  <c:v>1167957424</c:v>
                </c:pt>
                <c:pt idx="103861">
                  <c:v>1167968670</c:v>
                </c:pt>
                <c:pt idx="103862">
                  <c:v>1167979915</c:v>
                </c:pt>
                <c:pt idx="103863">
                  <c:v>1167991161</c:v>
                </c:pt>
                <c:pt idx="103864">
                  <c:v>1168002406</c:v>
                </c:pt>
                <c:pt idx="103865">
                  <c:v>1168013652</c:v>
                </c:pt>
                <c:pt idx="103866">
                  <c:v>1168024897</c:v>
                </c:pt>
                <c:pt idx="103867">
                  <c:v>1168036143</c:v>
                </c:pt>
                <c:pt idx="103868">
                  <c:v>1168047388</c:v>
                </c:pt>
                <c:pt idx="103869">
                  <c:v>1168058634</c:v>
                </c:pt>
                <c:pt idx="103870">
                  <c:v>1168069879</c:v>
                </c:pt>
                <c:pt idx="103871">
                  <c:v>1168081125</c:v>
                </c:pt>
                <c:pt idx="103872">
                  <c:v>1168092370</c:v>
                </c:pt>
                <c:pt idx="103873">
                  <c:v>1168103616</c:v>
                </c:pt>
                <c:pt idx="103874">
                  <c:v>1168114861</c:v>
                </c:pt>
                <c:pt idx="103875">
                  <c:v>1168126107</c:v>
                </c:pt>
                <c:pt idx="103876">
                  <c:v>1168137352</c:v>
                </c:pt>
                <c:pt idx="103877">
                  <c:v>1168148598</c:v>
                </c:pt>
                <c:pt idx="103878">
                  <c:v>1168159843</c:v>
                </c:pt>
                <c:pt idx="103879">
                  <c:v>1168171089</c:v>
                </c:pt>
                <c:pt idx="103880">
                  <c:v>1168182334</c:v>
                </c:pt>
                <c:pt idx="103881">
                  <c:v>1168193580</c:v>
                </c:pt>
                <c:pt idx="103882">
                  <c:v>1168204825</c:v>
                </c:pt>
                <c:pt idx="103883">
                  <c:v>1168216071</c:v>
                </c:pt>
                <c:pt idx="103884">
                  <c:v>1168227316</c:v>
                </c:pt>
                <c:pt idx="103885">
                  <c:v>1168238562</c:v>
                </c:pt>
                <c:pt idx="103886">
                  <c:v>1168249807</c:v>
                </c:pt>
                <c:pt idx="103887">
                  <c:v>1168261053</c:v>
                </c:pt>
                <c:pt idx="103888">
                  <c:v>1168272298</c:v>
                </c:pt>
                <c:pt idx="103889">
                  <c:v>1168283544</c:v>
                </c:pt>
                <c:pt idx="103890">
                  <c:v>1168294789</c:v>
                </c:pt>
                <c:pt idx="103891">
                  <c:v>1168306035</c:v>
                </c:pt>
                <c:pt idx="103892">
                  <c:v>1168317280</c:v>
                </c:pt>
                <c:pt idx="103893">
                  <c:v>1168328526</c:v>
                </c:pt>
                <c:pt idx="103894">
                  <c:v>1168339771</c:v>
                </c:pt>
                <c:pt idx="103895">
                  <c:v>1168351017</c:v>
                </c:pt>
                <c:pt idx="103896">
                  <c:v>1168362262</c:v>
                </c:pt>
                <c:pt idx="103897">
                  <c:v>1168373508</c:v>
                </c:pt>
                <c:pt idx="103898">
                  <c:v>1168384753</c:v>
                </c:pt>
                <c:pt idx="103899">
                  <c:v>1168395999</c:v>
                </c:pt>
                <c:pt idx="103900">
                  <c:v>1168407244</c:v>
                </c:pt>
                <c:pt idx="103901">
                  <c:v>1168418490</c:v>
                </c:pt>
                <c:pt idx="103902">
                  <c:v>1168429735</c:v>
                </c:pt>
                <c:pt idx="103903">
                  <c:v>1168440981</c:v>
                </c:pt>
                <c:pt idx="103904">
                  <c:v>1168452226</c:v>
                </c:pt>
                <c:pt idx="103905">
                  <c:v>1168463472</c:v>
                </c:pt>
                <c:pt idx="103906">
                  <c:v>1168474717</c:v>
                </c:pt>
                <c:pt idx="103907">
                  <c:v>1168485963</c:v>
                </c:pt>
                <c:pt idx="103908">
                  <c:v>1168497208</c:v>
                </c:pt>
                <c:pt idx="103909">
                  <c:v>1168508454</c:v>
                </c:pt>
                <c:pt idx="103910">
                  <c:v>1168519699</c:v>
                </c:pt>
                <c:pt idx="103911">
                  <c:v>1168530945</c:v>
                </c:pt>
                <c:pt idx="103912">
                  <c:v>1168542190</c:v>
                </c:pt>
                <c:pt idx="103913">
                  <c:v>1168553436</c:v>
                </c:pt>
                <c:pt idx="103914">
                  <c:v>1168564681</c:v>
                </c:pt>
                <c:pt idx="103915">
                  <c:v>1168575927</c:v>
                </c:pt>
                <c:pt idx="103916">
                  <c:v>1168587172</c:v>
                </c:pt>
                <c:pt idx="103917">
                  <c:v>1168598418</c:v>
                </c:pt>
                <c:pt idx="103918">
                  <c:v>1168609663</c:v>
                </c:pt>
                <c:pt idx="103919">
                  <c:v>1168620909</c:v>
                </c:pt>
                <c:pt idx="103920">
                  <c:v>1168632154</c:v>
                </c:pt>
                <c:pt idx="103921">
                  <c:v>1168643400</c:v>
                </c:pt>
                <c:pt idx="103922">
                  <c:v>1168654645</c:v>
                </c:pt>
                <c:pt idx="103923">
                  <c:v>1168665891</c:v>
                </c:pt>
                <c:pt idx="103924">
                  <c:v>1168677136</c:v>
                </c:pt>
                <c:pt idx="103925">
                  <c:v>1168688382</c:v>
                </c:pt>
                <c:pt idx="103926">
                  <c:v>1168699627</c:v>
                </c:pt>
                <c:pt idx="103927">
                  <c:v>1168710873</c:v>
                </c:pt>
                <c:pt idx="103928">
                  <c:v>1168722118</c:v>
                </c:pt>
                <c:pt idx="103929">
                  <c:v>1168733364</c:v>
                </c:pt>
                <c:pt idx="103930">
                  <c:v>1168744609</c:v>
                </c:pt>
                <c:pt idx="103931">
                  <c:v>1168755855</c:v>
                </c:pt>
                <c:pt idx="103932">
                  <c:v>1168767100</c:v>
                </c:pt>
                <c:pt idx="103933">
                  <c:v>1168778346</c:v>
                </c:pt>
                <c:pt idx="103934">
                  <c:v>1168789591</c:v>
                </c:pt>
                <c:pt idx="103935">
                  <c:v>1168800837</c:v>
                </c:pt>
                <c:pt idx="103936">
                  <c:v>1168812082</c:v>
                </c:pt>
                <c:pt idx="103937">
                  <c:v>1168823328</c:v>
                </c:pt>
                <c:pt idx="103938">
                  <c:v>1168834573</c:v>
                </c:pt>
                <c:pt idx="103939">
                  <c:v>1168845819</c:v>
                </c:pt>
                <c:pt idx="103940">
                  <c:v>1168857064</c:v>
                </c:pt>
                <c:pt idx="103941">
                  <c:v>1168868310</c:v>
                </c:pt>
                <c:pt idx="103942">
                  <c:v>1168879555</c:v>
                </c:pt>
                <c:pt idx="103943">
                  <c:v>1168890800</c:v>
                </c:pt>
                <c:pt idx="103944">
                  <c:v>1168902046</c:v>
                </c:pt>
                <c:pt idx="103945">
                  <c:v>1168913291</c:v>
                </c:pt>
                <c:pt idx="103946">
                  <c:v>1168924537</c:v>
                </c:pt>
                <c:pt idx="103947">
                  <c:v>1168935782</c:v>
                </c:pt>
                <c:pt idx="103948">
                  <c:v>1168947028</c:v>
                </c:pt>
                <c:pt idx="103949">
                  <c:v>1168958273</c:v>
                </c:pt>
                <c:pt idx="103950">
                  <c:v>1168969519</c:v>
                </c:pt>
                <c:pt idx="103951">
                  <c:v>1168980764</c:v>
                </c:pt>
                <c:pt idx="103952">
                  <c:v>1168992010</c:v>
                </c:pt>
                <c:pt idx="103953">
                  <c:v>1169003255</c:v>
                </c:pt>
                <c:pt idx="103954">
                  <c:v>1169014501</c:v>
                </c:pt>
                <c:pt idx="103955">
                  <c:v>1169025746</c:v>
                </c:pt>
                <c:pt idx="103956">
                  <c:v>1169036992</c:v>
                </c:pt>
                <c:pt idx="103957">
                  <c:v>1169048237</c:v>
                </c:pt>
                <c:pt idx="103958">
                  <c:v>1169059483</c:v>
                </c:pt>
                <c:pt idx="103959">
                  <c:v>1169070728</c:v>
                </c:pt>
                <c:pt idx="103960">
                  <c:v>1169081974</c:v>
                </c:pt>
                <c:pt idx="103961">
                  <c:v>1169093219</c:v>
                </c:pt>
                <c:pt idx="103962">
                  <c:v>1169104465</c:v>
                </c:pt>
                <c:pt idx="103963">
                  <c:v>1169115710</c:v>
                </c:pt>
                <c:pt idx="103964">
                  <c:v>1169126956</c:v>
                </c:pt>
                <c:pt idx="103965">
                  <c:v>1169138201</c:v>
                </c:pt>
                <c:pt idx="103966">
                  <c:v>1169149447</c:v>
                </c:pt>
                <c:pt idx="103967">
                  <c:v>1169160692</c:v>
                </c:pt>
                <c:pt idx="103968">
                  <c:v>1169171938</c:v>
                </c:pt>
                <c:pt idx="103969">
                  <c:v>1169183183</c:v>
                </c:pt>
                <c:pt idx="103970">
                  <c:v>1169194429</c:v>
                </c:pt>
                <c:pt idx="103971">
                  <c:v>1169205674</c:v>
                </c:pt>
                <c:pt idx="103972">
                  <c:v>1169216920</c:v>
                </c:pt>
                <c:pt idx="103973">
                  <c:v>1169228165</c:v>
                </c:pt>
                <c:pt idx="103974">
                  <c:v>1169239411</c:v>
                </c:pt>
                <c:pt idx="103975">
                  <c:v>1169250656</c:v>
                </c:pt>
                <c:pt idx="103976">
                  <c:v>1169261902</c:v>
                </c:pt>
                <c:pt idx="103977">
                  <c:v>1169273147</c:v>
                </c:pt>
                <c:pt idx="103978">
                  <c:v>1169284393</c:v>
                </c:pt>
                <c:pt idx="103979">
                  <c:v>1169295638</c:v>
                </c:pt>
                <c:pt idx="103980">
                  <c:v>1169306884</c:v>
                </c:pt>
                <c:pt idx="103981">
                  <c:v>1169318129</c:v>
                </c:pt>
                <c:pt idx="103982">
                  <c:v>1169329375</c:v>
                </c:pt>
                <c:pt idx="103983">
                  <c:v>1169340620</c:v>
                </c:pt>
                <c:pt idx="103984">
                  <c:v>1169351866</c:v>
                </c:pt>
                <c:pt idx="103985">
                  <c:v>1169363111</c:v>
                </c:pt>
                <c:pt idx="103986">
                  <c:v>1169374357</c:v>
                </c:pt>
                <c:pt idx="103987">
                  <c:v>1169385602</c:v>
                </c:pt>
                <c:pt idx="103988">
                  <c:v>1169396848</c:v>
                </c:pt>
                <c:pt idx="103989">
                  <c:v>1169408093</c:v>
                </c:pt>
                <c:pt idx="103990">
                  <c:v>1169419339</c:v>
                </c:pt>
                <c:pt idx="103991">
                  <c:v>1169430584</c:v>
                </c:pt>
                <c:pt idx="103992">
                  <c:v>1169441830</c:v>
                </c:pt>
                <c:pt idx="103993">
                  <c:v>1169453075</c:v>
                </c:pt>
                <c:pt idx="103994">
                  <c:v>1169464321</c:v>
                </c:pt>
                <c:pt idx="103995">
                  <c:v>1169475566</c:v>
                </c:pt>
                <c:pt idx="103996">
                  <c:v>1169486812</c:v>
                </c:pt>
                <c:pt idx="103997">
                  <c:v>1169498057</c:v>
                </c:pt>
                <c:pt idx="103998">
                  <c:v>1169509303</c:v>
                </c:pt>
                <c:pt idx="103999">
                  <c:v>1169520548</c:v>
                </c:pt>
                <c:pt idx="104000">
                  <c:v>1169531794</c:v>
                </c:pt>
                <c:pt idx="104001">
                  <c:v>1169543039</c:v>
                </c:pt>
                <c:pt idx="104002">
                  <c:v>1169554285</c:v>
                </c:pt>
                <c:pt idx="104003">
                  <c:v>1169565530</c:v>
                </c:pt>
                <c:pt idx="104004">
                  <c:v>1169576776</c:v>
                </c:pt>
                <c:pt idx="104005">
                  <c:v>1169588021</c:v>
                </c:pt>
                <c:pt idx="104006">
                  <c:v>1169599267</c:v>
                </c:pt>
                <c:pt idx="104007">
                  <c:v>1169610512</c:v>
                </c:pt>
                <c:pt idx="104008">
                  <c:v>1169621758</c:v>
                </c:pt>
                <c:pt idx="104009">
                  <c:v>1169633003</c:v>
                </c:pt>
                <c:pt idx="104010">
                  <c:v>1169644249</c:v>
                </c:pt>
                <c:pt idx="104011">
                  <c:v>1169655494</c:v>
                </c:pt>
                <c:pt idx="104012">
                  <c:v>1169666740</c:v>
                </c:pt>
                <c:pt idx="104013">
                  <c:v>1169677985</c:v>
                </c:pt>
                <c:pt idx="104014">
                  <c:v>1169689231</c:v>
                </c:pt>
                <c:pt idx="104015">
                  <c:v>1169700476</c:v>
                </c:pt>
                <c:pt idx="104016">
                  <c:v>1169711722</c:v>
                </c:pt>
                <c:pt idx="104017">
                  <c:v>1169722967</c:v>
                </c:pt>
                <c:pt idx="104018">
                  <c:v>1169734213</c:v>
                </c:pt>
                <c:pt idx="104019">
                  <c:v>1169745458</c:v>
                </c:pt>
                <c:pt idx="104020">
                  <c:v>1169756704</c:v>
                </c:pt>
                <c:pt idx="104021">
                  <c:v>1169767949</c:v>
                </c:pt>
                <c:pt idx="104022">
                  <c:v>1169779195</c:v>
                </c:pt>
                <c:pt idx="104023">
                  <c:v>1169790440</c:v>
                </c:pt>
                <c:pt idx="104024">
                  <c:v>1169801686</c:v>
                </c:pt>
                <c:pt idx="104025">
                  <c:v>1169812931</c:v>
                </c:pt>
                <c:pt idx="104026">
                  <c:v>1169824177</c:v>
                </c:pt>
                <c:pt idx="104027">
                  <c:v>1169835422</c:v>
                </c:pt>
                <c:pt idx="104028">
                  <c:v>1169846668</c:v>
                </c:pt>
                <c:pt idx="104029">
                  <c:v>1169857913</c:v>
                </c:pt>
                <c:pt idx="104030">
                  <c:v>1169869159</c:v>
                </c:pt>
                <c:pt idx="104031">
                  <c:v>1169880404</c:v>
                </c:pt>
                <c:pt idx="104032">
                  <c:v>1169891650</c:v>
                </c:pt>
                <c:pt idx="104033">
                  <c:v>1169902895</c:v>
                </c:pt>
                <c:pt idx="104034">
                  <c:v>1169914141</c:v>
                </c:pt>
                <c:pt idx="104035">
                  <c:v>1169925386</c:v>
                </c:pt>
                <c:pt idx="104036">
                  <c:v>1169936632</c:v>
                </c:pt>
                <c:pt idx="104037">
                  <c:v>1169947877</c:v>
                </c:pt>
                <c:pt idx="104038">
                  <c:v>1169959123</c:v>
                </c:pt>
                <c:pt idx="104039">
                  <c:v>1169970368</c:v>
                </c:pt>
                <c:pt idx="104040">
                  <c:v>1169981614</c:v>
                </c:pt>
                <c:pt idx="104041">
                  <c:v>1169992859</c:v>
                </c:pt>
                <c:pt idx="104042">
                  <c:v>1170004105</c:v>
                </c:pt>
                <c:pt idx="104043">
                  <c:v>1170015350</c:v>
                </c:pt>
                <c:pt idx="104044">
                  <c:v>1170026596</c:v>
                </c:pt>
                <c:pt idx="104045">
                  <c:v>1170037841</c:v>
                </c:pt>
                <c:pt idx="104046">
                  <c:v>1170049087</c:v>
                </c:pt>
                <c:pt idx="104047">
                  <c:v>1170060332</c:v>
                </c:pt>
                <c:pt idx="104048">
                  <c:v>1170071578</c:v>
                </c:pt>
                <c:pt idx="104049">
                  <c:v>1170082823</c:v>
                </c:pt>
                <c:pt idx="104050">
                  <c:v>1170094069</c:v>
                </c:pt>
                <c:pt idx="104051">
                  <c:v>1170105314</c:v>
                </c:pt>
                <c:pt idx="104052">
                  <c:v>1170116560</c:v>
                </c:pt>
                <c:pt idx="104053">
                  <c:v>1170127805</c:v>
                </c:pt>
                <c:pt idx="104054">
                  <c:v>1170139051</c:v>
                </c:pt>
                <c:pt idx="104055">
                  <c:v>1170150296</c:v>
                </c:pt>
                <c:pt idx="104056">
                  <c:v>1170161542</c:v>
                </c:pt>
                <c:pt idx="104057">
                  <c:v>1170172787</c:v>
                </c:pt>
                <c:pt idx="104058">
                  <c:v>1170184033</c:v>
                </c:pt>
                <c:pt idx="104059">
                  <c:v>1170195278</c:v>
                </c:pt>
                <c:pt idx="104060">
                  <c:v>1170206524</c:v>
                </c:pt>
                <c:pt idx="104061">
                  <c:v>1170217769</c:v>
                </c:pt>
                <c:pt idx="104062">
                  <c:v>1170229015</c:v>
                </c:pt>
                <c:pt idx="104063">
                  <c:v>1170240260</c:v>
                </c:pt>
                <c:pt idx="104064">
                  <c:v>1170251506</c:v>
                </c:pt>
                <c:pt idx="104065">
                  <c:v>1170262751</c:v>
                </c:pt>
                <c:pt idx="104066">
                  <c:v>1170273997</c:v>
                </c:pt>
                <c:pt idx="104067">
                  <c:v>1170285242</c:v>
                </c:pt>
                <c:pt idx="104068">
                  <c:v>1170296488</c:v>
                </c:pt>
                <c:pt idx="104069">
                  <c:v>1170307733</c:v>
                </c:pt>
                <c:pt idx="104070">
                  <c:v>1170318979</c:v>
                </c:pt>
                <c:pt idx="104071">
                  <c:v>1170330224</c:v>
                </c:pt>
                <c:pt idx="104072">
                  <c:v>1170341470</c:v>
                </c:pt>
                <c:pt idx="104073">
                  <c:v>1170352715</c:v>
                </c:pt>
                <c:pt idx="104074">
                  <c:v>1170363961</c:v>
                </c:pt>
                <c:pt idx="104075">
                  <c:v>1170375206</c:v>
                </c:pt>
                <c:pt idx="104076">
                  <c:v>1170386452</c:v>
                </c:pt>
                <c:pt idx="104077">
                  <c:v>1170397697</c:v>
                </c:pt>
                <c:pt idx="104078">
                  <c:v>1170408943</c:v>
                </c:pt>
                <c:pt idx="104079">
                  <c:v>1170420188</c:v>
                </c:pt>
                <c:pt idx="104080">
                  <c:v>1170431434</c:v>
                </c:pt>
                <c:pt idx="104081">
                  <c:v>1170442679</c:v>
                </c:pt>
                <c:pt idx="104082">
                  <c:v>1170453925</c:v>
                </c:pt>
                <c:pt idx="104083">
                  <c:v>1170465170</c:v>
                </c:pt>
                <c:pt idx="104084">
                  <c:v>1170476416</c:v>
                </c:pt>
                <c:pt idx="104085">
                  <c:v>1170487661</c:v>
                </c:pt>
                <c:pt idx="104086">
                  <c:v>1170498907</c:v>
                </c:pt>
                <c:pt idx="104087">
                  <c:v>1170510152</c:v>
                </c:pt>
                <c:pt idx="104088">
                  <c:v>1170521398</c:v>
                </c:pt>
                <c:pt idx="104089">
                  <c:v>1170532643</c:v>
                </c:pt>
                <c:pt idx="104090">
                  <c:v>1170543889</c:v>
                </c:pt>
                <c:pt idx="104091">
                  <c:v>1170555134</c:v>
                </c:pt>
                <c:pt idx="104092">
                  <c:v>1170566380</c:v>
                </c:pt>
                <c:pt idx="104093">
                  <c:v>1170577625</c:v>
                </c:pt>
                <c:pt idx="104094">
                  <c:v>1170588871</c:v>
                </c:pt>
                <c:pt idx="104095">
                  <c:v>1170600116</c:v>
                </c:pt>
                <c:pt idx="104096">
                  <c:v>1170611362</c:v>
                </c:pt>
                <c:pt idx="104097">
                  <c:v>1170622607</c:v>
                </c:pt>
                <c:pt idx="104098">
                  <c:v>1170633853</c:v>
                </c:pt>
                <c:pt idx="104099">
                  <c:v>1170645098</c:v>
                </c:pt>
                <c:pt idx="104100">
                  <c:v>1170656344</c:v>
                </c:pt>
                <c:pt idx="104101">
                  <c:v>1170667589</c:v>
                </c:pt>
                <c:pt idx="104102">
                  <c:v>1170678835</c:v>
                </c:pt>
                <c:pt idx="104103">
                  <c:v>1170690080</c:v>
                </c:pt>
                <c:pt idx="104104">
                  <c:v>1170701326</c:v>
                </c:pt>
                <c:pt idx="104105">
                  <c:v>1170712571</c:v>
                </c:pt>
                <c:pt idx="104106">
                  <c:v>1170723817</c:v>
                </c:pt>
                <c:pt idx="104107">
                  <c:v>1170735062</c:v>
                </c:pt>
                <c:pt idx="104108">
                  <c:v>1170746308</c:v>
                </c:pt>
                <c:pt idx="104109">
                  <c:v>1170757553</c:v>
                </c:pt>
                <c:pt idx="104110">
                  <c:v>1170768799</c:v>
                </c:pt>
                <c:pt idx="104111">
                  <c:v>1170780044</c:v>
                </c:pt>
                <c:pt idx="104112">
                  <c:v>1170791290</c:v>
                </c:pt>
                <c:pt idx="104113">
                  <c:v>1170802535</c:v>
                </c:pt>
                <c:pt idx="104114">
                  <c:v>1170813781</c:v>
                </c:pt>
                <c:pt idx="104115">
                  <c:v>1170825026</c:v>
                </c:pt>
                <c:pt idx="104116">
                  <c:v>1170836272</c:v>
                </c:pt>
                <c:pt idx="104117">
                  <c:v>1170847517</c:v>
                </c:pt>
                <c:pt idx="104118">
                  <c:v>1170858763</c:v>
                </c:pt>
                <c:pt idx="104119">
                  <c:v>1170870008</c:v>
                </c:pt>
                <c:pt idx="104120">
                  <c:v>1170881254</c:v>
                </c:pt>
                <c:pt idx="104121">
                  <c:v>1170892499</c:v>
                </c:pt>
                <c:pt idx="104122">
                  <c:v>1170903745</c:v>
                </c:pt>
                <c:pt idx="104123">
                  <c:v>1170914990</c:v>
                </c:pt>
                <c:pt idx="104124">
                  <c:v>1170926236</c:v>
                </c:pt>
                <c:pt idx="104125">
                  <c:v>1170937481</c:v>
                </c:pt>
                <c:pt idx="104126">
                  <c:v>1170948727</c:v>
                </c:pt>
                <c:pt idx="104127">
                  <c:v>1170959972</c:v>
                </c:pt>
                <c:pt idx="104128">
                  <c:v>1170971218</c:v>
                </c:pt>
                <c:pt idx="104129">
                  <c:v>1170982463</c:v>
                </c:pt>
                <c:pt idx="104130">
                  <c:v>1170993709</c:v>
                </c:pt>
                <c:pt idx="104131">
                  <c:v>1171004954</c:v>
                </c:pt>
                <c:pt idx="104132">
                  <c:v>1171016200</c:v>
                </c:pt>
                <c:pt idx="104133">
                  <c:v>1171027445</c:v>
                </c:pt>
                <c:pt idx="104134">
                  <c:v>1171038691</c:v>
                </c:pt>
                <c:pt idx="104135">
                  <c:v>1171049936</c:v>
                </c:pt>
                <c:pt idx="104136">
                  <c:v>1171061182</c:v>
                </c:pt>
                <c:pt idx="104137">
                  <c:v>1171072427</c:v>
                </c:pt>
                <c:pt idx="104138">
                  <c:v>1171083673</c:v>
                </c:pt>
                <c:pt idx="104139">
                  <c:v>1171094918</c:v>
                </c:pt>
                <c:pt idx="104140">
                  <c:v>1171106164</c:v>
                </c:pt>
                <c:pt idx="104141">
                  <c:v>1171117409</c:v>
                </c:pt>
                <c:pt idx="104142">
                  <c:v>1171128655</c:v>
                </c:pt>
                <c:pt idx="104143">
                  <c:v>1171139900</c:v>
                </c:pt>
                <c:pt idx="104144">
                  <c:v>1171151146</c:v>
                </c:pt>
                <c:pt idx="104145">
                  <c:v>1171162391</c:v>
                </c:pt>
                <c:pt idx="104146">
                  <c:v>1171173637</c:v>
                </c:pt>
                <c:pt idx="104147">
                  <c:v>1171184882</c:v>
                </c:pt>
                <c:pt idx="104148">
                  <c:v>1171196128</c:v>
                </c:pt>
                <c:pt idx="104149">
                  <c:v>1171207373</c:v>
                </c:pt>
                <c:pt idx="104150">
                  <c:v>1171218619</c:v>
                </c:pt>
                <c:pt idx="104151">
                  <c:v>1171229864</c:v>
                </c:pt>
                <c:pt idx="104152">
                  <c:v>1171241110</c:v>
                </c:pt>
                <c:pt idx="104153">
                  <c:v>1171252355</c:v>
                </c:pt>
                <c:pt idx="104154">
                  <c:v>1171263601</c:v>
                </c:pt>
                <c:pt idx="104155">
                  <c:v>1171274846</c:v>
                </c:pt>
                <c:pt idx="104156">
                  <c:v>1171286092</c:v>
                </c:pt>
                <c:pt idx="104157">
                  <c:v>1171297337</c:v>
                </c:pt>
                <c:pt idx="104158">
                  <c:v>1171308583</c:v>
                </c:pt>
                <c:pt idx="104159">
                  <c:v>1171319828</c:v>
                </c:pt>
                <c:pt idx="104160">
                  <c:v>1171331074</c:v>
                </c:pt>
                <c:pt idx="104161">
                  <c:v>1171342319</c:v>
                </c:pt>
                <c:pt idx="104162">
                  <c:v>1171353565</c:v>
                </c:pt>
                <c:pt idx="104163">
                  <c:v>1171364810</c:v>
                </c:pt>
                <c:pt idx="104164">
                  <c:v>1171376056</c:v>
                </c:pt>
                <c:pt idx="104165">
                  <c:v>1171387301</c:v>
                </c:pt>
                <c:pt idx="104166">
                  <c:v>1171398547</c:v>
                </c:pt>
                <c:pt idx="104167">
                  <c:v>1171409792</c:v>
                </c:pt>
                <c:pt idx="104168">
                  <c:v>1171421038</c:v>
                </c:pt>
                <c:pt idx="104169">
                  <c:v>1171432283</c:v>
                </c:pt>
                <c:pt idx="104170">
                  <c:v>1171443529</c:v>
                </c:pt>
                <c:pt idx="104171">
                  <c:v>1171454774</c:v>
                </c:pt>
                <c:pt idx="104172">
                  <c:v>1171466020</c:v>
                </c:pt>
                <c:pt idx="104173">
                  <c:v>1171477265</c:v>
                </c:pt>
                <c:pt idx="104174">
                  <c:v>1171488511</c:v>
                </c:pt>
                <c:pt idx="104175">
                  <c:v>1171499756</c:v>
                </c:pt>
                <c:pt idx="104176">
                  <c:v>1171511002</c:v>
                </c:pt>
                <c:pt idx="104177">
                  <c:v>1171522247</c:v>
                </c:pt>
                <c:pt idx="104178">
                  <c:v>1171533493</c:v>
                </c:pt>
                <c:pt idx="104179">
                  <c:v>1171544738</c:v>
                </c:pt>
                <c:pt idx="104180">
                  <c:v>1171555984</c:v>
                </c:pt>
                <c:pt idx="104181">
                  <c:v>1171567229</c:v>
                </c:pt>
                <c:pt idx="104182">
                  <c:v>1171578475</c:v>
                </c:pt>
                <c:pt idx="104183">
                  <c:v>1171589720</c:v>
                </c:pt>
                <c:pt idx="104184">
                  <c:v>1171600966</c:v>
                </c:pt>
                <c:pt idx="104185">
                  <c:v>1171612211</c:v>
                </c:pt>
                <c:pt idx="104186">
                  <c:v>1171623457</c:v>
                </c:pt>
                <c:pt idx="104187">
                  <c:v>1171634702</c:v>
                </c:pt>
                <c:pt idx="104188">
                  <c:v>1171645948</c:v>
                </c:pt>
                <c:pt idx="104189">
                  <c:v>1171657193</c:v>
                </c:pt>
                <c:pt idx="104190">
                  <c:v>1171668439</c:v>
                </c:pt>
                <c:pt idx="104191">
                  <c:v>1171679684</c:v>
                </c:pt>
                <c:pt idx="104192">
                  <c:v>1171690930</c:v>
                </c:pt>
                <c:pt idx="104193">
                  <c:v>1171702175</c:v>
                </c:pt>
                <c:pt idx="104194">
                  <c:v>1171713420</c:v>
                </c:pt>
                <c:pt idx="104195">
                  <c:v>1171724666</c:v>
                </c:pt>
                <c:pt idx="104196">
                  <c:v>1171735911</c:v>
                </c:pt>
                <c:pt idx="104197">
                  <c:v>1171747157</c:v>
                </c:pt>
                <c:pt idx="104198">
                  <c:v>1171758402</c:v>
                </c:pt>
                <c:pt idx="104199">
                  <c:v>1171769648</c:v>
                </c:pt>
                <c:pt idx="104200">
                  <c:v>1171780893</c:v>
                </c:pt>
                <c:pt idx="104201">
                  <c:v>1171792139</c:v>
                </c:pt>
                <c:pt idx="104202">
                  <c:v>1171803384</c:v>
                </c:pt>
                <c:pt idx="104203">
                  <c:v>1171814630</c:v>
                </c:pt>
                <c:pt idx="104204">
                  <c:v>1171825875</c:v>
                </c:pt>
                <c:pt idx="104205">
                  <c:v>1171837121</c:v>
                </c:pt>
                <c:pt idx="104206">
                  <c:v>1171848366</c:v>
                </c:pt>
                <c:pt idx="104207">
                  <c:v>1171859612</c:v>
                </c:pt>
                <c:pt idx="104208">
                  <c:v>1171870857</c:v>
                </c:pt>
                <c:pt idx="104209">
                  <c:v>1171882103</c:v>
                </c:pt>
                <c:pt idx="104210">
                  <c:v>1171893348</c:v>
                </c:pt>
                <c:pt idx="104211">
                  <c:v>1171904594</c:v>
                </c:pt>
                <c:pt idx="104212">
                  <c:v>1171915839</c:v>
                </c:pt>
                <c:pt idx="104213">
                  <c:v>1171927085</c:v>
                </c:pt>
                <c:pt idx="104214">
                  <c:v>1171938330</c:v>
                </c:pt>
                <c:pt idx="104215">
                  <c:v>1171949576</c:v>
                </c:pt>
                <c:pt idx="104216">
                  <c:v>1171960821</c:v>
                </c:pt>
                <c:pt idx="104217">
                  <c:v>1171972067</c:v>
                </c:pt>
                <c:pt idx="104218">
                  <c:v>1171983312</c:v>
                </c:pt>
                <c:pt idx="104219">
                  <c:v>1171994558</c:v>
                </c:pt>
                <c:pt idx="104220">
                  <c:v>1172005803</c:v>
                </c:pt>
                <c:pt idx="104221">
                  <c:v>1172017049</c:v>
                </c:pt>
                <c:pt idx="104222">
                  <c:v>1172028294</c:v>
                </c:pt>
                <c:pt idx="104223">
                  <c:v>1172039540</c:v>
                </c:pt>
                <c:pt idx="104224">
                  <c:v>1172050785</c:v>
                </c:pt>
                <c:pt idx="104225">
                  <c:v>1172062031</c:v>
                </c:pt>
                <c:pt idx="104226">
                  <c:v>1172073276</c:v>
                </c:pt>
                <c:pt idx="104227">
                  <c:v>1172084522</c:v>
                </c:pt>
                <c:pt idx="104228">
                  <c:v>1172095767</c:v>
                </c:pt>
                <c:pt idx="104229">
                  <c:v>1172107013</c:v>
                </c:pt>
                <c:pt idx="104230">
                  <c:v>1172118258</c:v>
                </c:pt>
                <c:pt idx="104231">
                  <c:v>1172129504</c:v>
                </c:pt>
                <c:pt idx="104232">
                  <c:v>1172140749</c:v>
                </c:pt>
                <c:pt idx="104233">
                  <c:v>1172151995</c:v>
                </c:pt>
                <c:pt idx="104234">
                  <c:v>1172163240</c:v>
                </c:pt>
                <c:pt idx="104235">
                  <c:v>1172174486</c:v>
                </c:pt>
                <c:pt idx="104236">
                  <c:v>1172185731</c:v>
                </c:pt>
                <c:pt idx="104237">
                  <c:v>1172196977</c:v>
                </c:pt>
                <c:pt idx="104238">
                  <c:v>1172208222</c:v>
                </c:pt>
                <c:pt idx="104239">
                  <c:v>1172219468</c:v>
                </c:pt>
                <c:pt idx="104240">
                  <c:v>1172230713</c:v>
                </c:pt>
                <c:pt idx="104241">
                  <c:v>1172241959</c:v>
                </c:pt>
                <c:pt idx="104242">
                  <c:v>1172253204</c:v>
                </c:pt>
                <c:pt idx="104243">
                  <c:v>1172264450</c:v>
                </c:pt>
                <c:pt idx="104244">
                  <c:v>1172275695</c:v>
                </c:pt>
                <c:pt idx="104245">
                  <c:v>1172286941</c:v>
                </c:pt>
                <c:pt idx="104246">
                  <c:v>1172298186</c:v>
                </c:pt>
                <c:pt idx="104247">
                  <c:v>1172309432</c:v>
                </c:pt>
                <c:pt idx="104248">
                  <c:v>1172320677</c:v>
                </c:pt>
                <c:pt idx="104249">
                  <c:v>1172331923</c:v>
                </c:pt>
                <c:pt idx="104250">
                  <c:v>1172343168</c:v>
                </c:pt>
                <c:pt idx="104251">
                  <c:v>1172354414</c:v>
                </c:pt>
                <c:pt idx="104252">
                  <c:v>1172365659</c:v>
                </c:pt>
                <c:pt idx="104253">
                  <c:v>1172376905</c:v>
                </c:pt>
                <c:pt idx="104254">
                  <c:v>1172388150</c:v>
                </c:pt>
                <c:pt idx="104255">
                  <c:v>1172399396</c:v>
                </c:pt>
                <c:pt idx="104256">
                  <c:v>1172410641</c:v>
                </c:pt>
                <c:pt idx="104257">
                  <c:v>1172421887</c:v>
                </c:pt>
                <c:pt idx="104258">
                  <c:v>1172433132</c:v>
                </c:pt>
                <c:pt idx="104259">
                  <c:v>1172444378</c:v>
                </c:pt>
                <c:pt idx="104260">
                  <c:v>1172455623</c:v>
                </c:pt>
                <c:pt idx="104261">
                  <c:v>1172466869</c:v>
                </c:pt>
                <c:pt idx="104262">
                  <c:v>1172478114</c:v>
                </c:pt>
                <c:pt idx="104263">
                  <c:v>1172489360</c:v>
                </c:pt>
                <c:pt idx="104264">
                  <c:v>1172500605</c:v>
                </c:pt>
                <c:pt idx="104265">
                  <c:v>1172511851</c:v>
                </c:pt>
                <c:pt idx="104266">
                  <c:v>1172523096</c:v>
                </c:pt>
                <c:pt idx="104267">
                  <c:v>1172534342</c:v>
                </c:pt>
                <c:pt idx="104268">
                  <c:v>1172545587</c:v>
                </c:pt>
                <c:pt idx="104269">
                  <c:v>1172556833</c:v>
                </c:pt>
                <c:pt idx="104270">
                  <c:v>1172568078</c:v>
                </c:pt>
                <c:pt idx="104271">
                  <c:v>1172579324</c:v>
                </c:pt>
                <c:pt idx="104272">
                  <c:v>1172590569</c:v>
                </c:pt>
                <c:pt idx="104273">
                  <c:v>1172601815</c:v>
                </c:pt>
                <c:pt idx="104274">
                  <c:v>1172613060</c:v>
                </c:pt>
                <c:pt idx="104275">
                  <c:v>1172624306</c:v>
                </c:pt>
                <c:pt idx="104276">
                  <c:v>1172635551</c:v>
                </c:pt>
                <c:pt idx="104277">
                  <c:v>1172646797</c:v>
                </c:pt>
                <c:pt idx="104278">
                  <c:v>1172658042</c:v>
                </c:pt>
                <c:pt idx="104279">
                  <c:v>1172669288</c:v>
                </c:pt>
                <c:pt idx="104280">
                  <c:v>1172680533</c:v>
                </c:pt>
                <c:pt idx="104281">
                  <c:v>1172691779</c:v>
                </c:pt>
                <c:pt idx="104282">
                  <c:v>1172703024</c:v>
                </c:pt>
                <c:pt idx="104283">
                  <c:v>1172714270</c:v>
                </c:pt>
                <c:pt idx="104284">
                  <c:v>1172725515</c:v>
                </c:pt>
                <c:pt idx="104285">
                  <c:v>1172736761</c:v>
                </c:pt>
                <c:pt idx="104286">
                  <c:v>1172748006</c:v>
                </c:pt>
                <c:pt idx="104287">
                  <c:v>1172759252</c:v>
                </c:pt>
                <c:pt idx="104288">
                  <c:v>1172770497</c:v>
                </c:pt>
                <c:pt idx="104289">
                  <c:v>1172781743</c:v>
                </c:pt>
                <c:pt idx="104290">
                  <c:v>1172792988</c:v>
                </c:pt>
                <c:pt idx="104291">
                  <c:v>1172804234</c:v>
                </c:pt>
                <c:pt idx="104292">
                  <c:v>1172815479</c:v>
                </c:pt>
                <c:pt idx="104293">
                  <c:v>1172826725</c:v>
                </c:pt>
                <c:pt idx="104294">
                  <c:v>1172837970</c:v>
                </c:pt>
                <c:pt idx="104295">
                  <c:v>1172849216</c:v>
                </c:pt>
                <c:pt idx="104296">
                  <c:v>1172860461</c:v>
                </c:pt>
                <c:pt idx="104297">
                  <c:v>1172871707</c:v>
                </c:pt>
                <c:pt idx="104298">
                  <c:v>1172882952</c:v>
                </c:pt>
                <c:pt idx="104299">
                  <c:v>1172894198</c:v>
                </c:pt>
                <c:pt idx="104300">
                  <c:v>1172905443</c:v>
                </c:pt>
                <c:pt idx="104301">
                  <c:v>1172916689</c:v>
                </c:pt>
                <c:pt idx="104302">
                  <c:v>1172927934</c:v>
                </c:pt>
                <c:pt idx="104303">
                  <c:v>1172939180</c:v>
                </c:pt>
                <c:pt idx="104304">
                  <c:v>1172950425</c:v>
                </c:pt>
                <c:pt idx="104305">
                  <c:v>1172961671</c:v>
                </c:pt>
                <c:pt idx="104306">
                  <c:v>1172972916</c:v>
                </c:pt>
                <c:pt idx="104307">
                  <c:v>1172984162</c:v>
                </c:pt>
                <c:pt idx="104308">
                  <c:v>1172995407</c:v>
                </c:pt>
                <c:pt idx="104309">
                  <c:v>1173006653</c:v>
                </c:pt>
                <c:pt idx="104310">
                  <c:v>1173017898</c:v>
                </c:pt>
                <c:pt idx="104311">
                  <c:v>1173029144</c:v>
                </c:pt>
                <c:pt idx="104312">
                  <c:v>1173040389</c:v>
                </c:pt>
                <c:pt idx="104313">
                  <c:v>1173051635</c:v>
                </c:pt>
                <c:pt idx="104314">
                  <c:v>1173062880</c:v>
                </c:pt>
                <c:pt idx="104315">
                  <c:v>1173074126</c:v>
                </c:pt>
                <c:pt idx="104316">
                  <c:v>1173085371</c:v>
                </c:pt>
                <c:pt idx="104317">
                  <c:v>1173096617</c:v>
                </c:pt>
                <c:pt idx="104318">
                  <c:v>1173107862</c:v>
                </c:pt>
                <c:pt idx="104319">
                  <c:v>1173119108</c:v>
                </c:pt>
                <c:pt idx="104320">
                  <c:v>1173130353</c:v>
                </c:pt>
                <c:pt idx="104321">
                  <c:v>1173141599</c:v>
                </c:pt>
                <c:pt idx="104322">
                  <c:v>1173152844</c:v>
                </c:pt>
                <c:pt idx="104323">
                  <c:v>1173164090</c:v>
                </c:pt>
                <c:pt idx="104324">
                  <c:v>1173175335</c:v>
                </c:pt>
                <c:pt idx="104325">
                  <c:v>1173186581</c:v>
                </c:pt>
                <c:pt idx="104326">
                  <c:v>1173197826</c:v>
                </c:pt>
                <c:pt idx="104327">
                  <c:v>1173209072</c:v>
                </c:pt>
                <c:pt idx="104328">
                  <c:v>1173220317</c:v>
                </c:pt>
                <c:pt idx="104329">
                  <c:v>1173231563</c:v>
                </c:pt>
                <c:pt idx="104330">
                  <c:v>1173242808</c:v>
                </c:pt>
                <c:pt idx="104331">
                  <c:v>1173254054</c:v>
                </c:pt>
                <c:pt idx="104332">
                  <c:v>1173265299</c:v>
                </c:pt>
                <c:pt idx="104333">
                  <c:v>1173276545</c:v>
                </c:pt>
                <c:pt idx="104334">
                  <c:v>1173287790</c:v>
                </c:pt>
                <c:pt idx="104335">
                  <c:v>1173299036</c:v>
                </c:pt>
                <c:pt idx="104336">
                  <c:v>1173310281</c:v>
                </c:pt>
                <c:pt idx="104337">
                  <c:v>1173321527</c:v>
                </c:pt>
                <c:pt idx="104338">
                  <c:v>1173332772</c:v>
                </c:pt>
                <c:pt idx="104339">
                  <c:v>1173344018</c:v>
                </c:pt>
                <c:pt idx="104340">
                  <c:v>1173355263</c:v>
                </c:pt>
                <c:pt idx="104341">
                  <c:v>1173366509</c:v>
                </c:pt>
                <c:pt idx="104342">
                  <c:v>1173377754</c:v>
                </c:pt>
                <c:pt idx="104343">
                  <c:v>1173389000</c:v>
                </c:pt>
                <c:pt idx="104344">
                  <c:v>1173400245</c:v>
                </c:pt>
                <c:pt idx="104345">
                  <c:v>1173411491</c:v>
                </c:pt>
                <c:pt idx="104346">
                  <c:v>1173422736</c:v>
                </c:pt>
                <c:pt idx="104347">
                  <c:v>1173433982</c:v>
                </c:pt>
                <c:pt idx="104348">
                  <c:v>1173445227</c:v>
                </c:pt>
                <c:pt idx="104349">
                  <c:v>1173456473</c:v>
                </c:pt>
                <c:pt idx="104350">
                  <c:v>1173467718</c:v>
                </c:pt>
                <c:pt idx="104351">
                  <c:v>1173478964</c:v>
                </c:pt>
                <c:pt idx="104352">
                  <c:v>1173490209</c:v>
                </c:pt>
                <c:pt idx="104353">
                  <c:v>1173501455</c:v>
                </c:pt>
                <c:pt idx="104354">
                  <c:v>1173512700</c:v>
                </c:pt>
                <c:pt idx="104355">
                  <c:v>1173523946</c:v>
                </c:pt>
                <c:pt idx="104356">
                  <c:v>1173535191</c:v>
                </c:pt>
                <c:pt idx="104357">
                  <c:v>1173546437</c:v>
                </c:pt>
                <c:pt idx="104358">
                  <c:v>1173557682</c:v>
                </c:pt>
                <c:pt idx="104359">
                  <c:v>1173568928</c:v>
                </c:pt>
                <c:pt idx="104360">
                  <c:v>1173580173</c:v>
                </c:pt>
                <c:pt idx="104361">
                  <c:v>1173591419</c:v>
                </c:pt>
                <c:pt idx="104362">
                  <c:v>1173602664</c:v>
                </c:pt>
                <c:pt idx="104363">
                  <c:v>1173613910</c:v>
                </c:pt>
                <c:pt idx="104364">
                  <c:v>1173625155</c:v>
                </c:pt>
                <c:pt idx="104365">
                  <c:v>1173636401</c:v>
                </c:pt>
                <c:pt idx="104366">
                  <c:v>1173647646</c:v>
                </c:pt>
                <c:pt idx="104367">
                  <c:v>1173658892</c:v>
                </c:pt>
                <c:pt idx="104368">
                  <c:v>1173670137</c:v>
                </c:pt>
                <c:pt idx="104369">
                  <c:v>1173681383</c:v>
                </c:pt>
                <c:pt idx="104370">
                  <c:v>1173692628</c:v>
                </c:pt>
                <c:pt idx="104371">
                  <c:v>1173703874</c:v>
                </c:pt>
                <c:pt idx="104372">
                  <c:v>1173715119</c:v>
                </c:pt>
                <c:pt idx="104373">
                  <c:v>1173726365</c:v>
                </c:pt>
                <c:pt idx="104374">
                  <c:v>1173737610</c:v>
                </c:pt>
                <c:pt idx="104375">
                  <c:v>1173748856</c:v>
                </c:pt>
                <c:pt idx="104376">
                  <c:v>1173760101</c:v>
                </c:pt>
                <c:pt idx="104377">
                  <c:v>1173771347</c:v>
                </c:pt>
                <c:pt idx="104378">
                  <c:v>1173782592</c:v>
                </c:pt>
                <c:pt idx="104379">
                  <c:v>1173793838</c:v>
                </c:pt>
                <c:pt idx="104380">
                  <c:v>1173805083</c:v>
                </c:pt>
                <c:pt idx="104381">
                  <c:v>1173816329</c:v>
                </c:pt>
                <c:pt idx="104382">
                  <c:v>1173827574</c:v>
                </c:pt>
                <c:pt idx="104383">
                  <c:v>1173838820</c:v>
                </c:pt>
                <c:pt idx="104384">
                  <c:v>1173850065</c:v>
                </c:pt>
                <c:pt idx="104385">
                  <c:v>1173861311</c:v>
                </c:pt>
                <c:pt idx="104386">
                  <c:v>1173872556</c:v>
                </c:pt>
                <c:pt idx="104387">
                  <c:v>1173883802</c:v>
                </c:pt>
                <c:pt idx="104388">
                  <c:v>1173895047</c:v>
                </c:pt>
                <c:pt idx="104389">
                  <c:v>1173906293</c:v>
                </c:pt>
                <c:pt idx="104390">
                  <c:v>1173917538</c:v>
                </c:pt>
                <c:pt idx="104391">
                  <c:v>1173928784</c:v>
                </c:pt>
                <c:pt idx="104392">
                  <c:v>1173940029</c:v>
                </c:pt>
                <c:pt idx="104393">
                  <c:v>1173951275</c:v>
                </c:pt>
                <c:pt idx="104394">
                  <c:v>1173962520</c:v>
                </c:pt>
                <c:pt idx="104395">
                  <c:v>1173973766</c:v>
                </c:pt>
                <c:pt idx="104396">
                  <c:v>1173985011</c:v>
                </c:pt>
                <c:pt idx="104397">
                  <c:v>1173996257</c:v>
                </c:pt>
                <c:pt idx="104398">
                  <c:v>1174007502</c:v>
                </c:pt>
                <c:pt idx="104399">
                  <c:v>1174018748</c:v>
                </c:pt>
                <c:pt idx="104400">
                  <c:v>1174029993</c:v>
                </c:pt>
                <c:pt idx="104401">
                  <c:v>1174041239</c:v>
                </c:pt>
                <c:pt idx="104402">
                  <c:v>1174052484</c:v>
                </c:pt>
                <c:pt idx="104403">
                  <c:v>1174063730</c:v>
                </c:pt>
                <c:pt idx="104404">
                  <c:v>1174074975</c:v>
                </c:pt>
                <c:pt idx="104405">
                  <c:v>1174086221</c:v>
                </c:pt>
                <c:pt idx="104406">
                  <c:v>1174097466</c:v>
                </c:pt>
                <c:pt idx="104407">
                  <c:v>1174108712</c:v>
                </c:pt>
                <c:pt idx="104408">
                  <c:v>1174119957</c:v>
                </c:pt>
                <c:pt idx="104409">
                  <c:v>1174131203</c:v>
                </c:pt>
                <c:pt idx="104410">
                  <c:v>1174142448</c:v>
                </c:pt>
                <c:pt idx="104411">
                  <c:v>1174153694</c:v>
                </c:pt>
                <c:pt idx="104412">
                  <c:v>1174164939</c:v>
                </c:pt>
                <c:pt idx="104413">
                  <c:v>1174176185</c:v>
                </c:pt>
                <c:pt idx="104414">
                  <c:v>1174187430</c:v>
                </c:pt>
                <c:pt idx="104415">
                  <c:v>1174198676</c:v>
                </c:pt>
                <c:pt idx="104416">
                  <c:v>1174209921</c:v>
                </c:pt>
                <c:pt idx="104417">
                  <c:v>1174221167</c:v>
                </c:pt>
                <c:pt idx="104418">
                  <c:v>1174232412</c:v>
                </c:pt>
                <c:pt idx="104419">
                  <c:v>1174243658</c:v>
                </c:pt>
                <c:pt idx="104420">
                  <c:v>1174254903</c:v>
                </c:pt>
                <c:pt idx="104421">
                  <c:v>1174266149</c:v>
                </c:pt>
                <c:pt idx="104422">
                  <c:v>1174277394</c:v>
                </c:pt>
                <c:pt idx="104423">
                  <c:v>1174288640</c:v>
                </c:pt>
                <c:pt idx="104424">
                  <c:v>1174299885</c:v>
                </c:pt>
                <c:pt idx="104425">
                  <c:v>1174311131</c:v>
                </c:pt>
                <c:pt idx="104426">
                  <c:v>1174322376</c:v>
                </c:pt>
                <c:pt idx="104427">
                  <c:v>1174333622</c:v>
                </c:pt>
                <c:pt idx="104428">
                  <c:v>1174344867</c:v>
                </c:pt>
                <c:pt idx="104429">
                  <c:v>1174356113</c:v>
                </c:pt>
                <c:pt idx="104430">
                  <c:v>1174367358</c:v>
                </c:pt>
                <c:pt idx="104431">
                  <c:v>1174378604</c:v>
                </c:pt>
                <c:pt idx="104432">
                  <c:v>1174389849</c:v>
                </c:pt>
                <c:pt idx="104433">
                  <c:v>1174401095</c:v>
                </c:pt>
                <c:pt idx="104434">
                  <c:v>1174412340</c:v>
                </c:pt>
                <c:pt idx="104435">
                  <c:v>1174423586</c:v>
                </c:pt>
                <c:pt idx="104436">
                  <c:v>1174434831</c:v>
                </c:pt>
                <c:pt idx="104437">
                  <c:v>1174446077</c:v>
                </c:pt>
                <c:pt idx="104438">
                  <c:v>1174457322</c:v>
                </c:pt>
                <c:pt idx="104439">
                  <c:v>1174468568</c:v>
                </c:pt>
                <c:pt idx="104440">
                  <c:v>1174479813</c:v>
                </c:pt>
                <c:pt idx="104441">
                  <c:v>1174491059</c:v>
                </c:pt>
                <c:pt idx="104442">
                  <c:v>1174502304</c:v>
                </c:pt>
                <c:pt idx="104443">
                  <c:v>1174513550</c:v>
                </c:pt>
                <c:pt idx="104444">
                  <c:v>1174524795</c:v>
                </c:pt>
                <c:pt idx="104445">
                  <c:v>1174536041</c:v>
                </c:pt>
                <c:pt idx="104446">
                  <c:v>1174547286</c:v>
                </c:pt>
                <c:pt idx="104447">
                  <c:v>1174558531</c:v>
                </c:pt>
                <c:pt idx="104448">
                  <c:v>1174569777</c:v>
                </c:pt>
                <c:pt idx="104449">
                  <c:v>1174581022</c:v>
                </c:pt>
                <c:pt idx="104450">
                  <c:v>1174592268</c:v>
                </c:pt>
                <c:pt idx="104451">
                  <c:v>1174603513</c:v>
                </c:pt>
                <c:pt idx="104452">
                  <c:v>1174614759</c:v>
                </c:pt>
                <c:pt idx="104453">
                  <c:v>1174626004</c:v>
                </c:pt>
                <c:pt idx="104454">
                  <c:v>1174637250</c:v>
                </c:pt>
                <c:pt idx="104455">
                  <c:v>1174648495</c:v>
                </c:pt>
                <c:pt idx="104456">
                  <c:v>1174659741</c:v>
                </c:pt>
                <c:pt idx="104457">
                  <c:v>1174670986</c:v>
                </c:pt>
                <c:pt idx="104458">
                  <c:v>1174682232</c:v>
                </c:pt>
                <c:pt idx="104459">
                  <c:v>1174693477</c:v>
                </c:pt>
                <c:pt idx="104460">
                  <c:v>1174704723</c:v>
                </c:pt>
                <c:pt idx="104461">
                  <c:v>1174715968</c:v>
                </c:pt>
                <c:pt idx="104462">
                  <c:v>1174727214</c:v>
                </c:pt>
                <c:pt idx="104463">
                  <c:v>1174738459</c:v>
                </c:pt>
                <c:pt idx="104464">
                  <c:v>1174749705</c:v>
                </c:pt>
                <c:pt idx="104465">
                  <c:v>1174760950</c:v>
                </c:pt>
                <c:pt idx="104466">
                  <c:v>1174772196</c:v>
                </c:pt>
                <c:pt idx="104467">
                  <c:v>1174783441</c:v>
                </c:pt>
                <c:pt idx="104468">
                  <c:v>1174794687</c:v>
                </c:pt>
                <c:pt idx="104469">
                  <c:v>1174805932</c:v>
                </c:pt>
                <c:pt idx="104470">
                  <c:v>1174817178</c:v>
                </c:pt>
                <c:pt idx="104471">
                  <c:v>1174828423</c:v>
                </c:pt>
                <c:pt idx="104472">
                  <c:v>1174839669</c:v>
                </c:pt>
                <c:pt idx="104473">
                  <c:v>1174850914</c:v>
                </c:pt>
                <c:pt idx="104474">
                  <c:v>1174862160</c:v>
                </c:pt>
                <c:pt idx="104475">
                  <c:v>1174873405</c:v>
                </c:pt>
                <c:pt idx="104476">
                  <c:v>1174884651</c:v>
                </c:pt>
                <c:pt idx="104477">
                  <c:v>1174895896</c:v>
                </c:pt>
                <c:pt idx="104478">
                  <c:v>1174907142</c:v>
                </c:pt>
                <c:pt idx="104479">
                  <c:v>1174918387</c:v>
                </c:pt>
                <c:pt idx="104480">
                  <c:v>1174929633</c:v>
                </c:pt>
                <c:pt idx="104481">
                  <c:v>1174940878</c:v>
                </c:pt>
                <c:pt idx="104482">
                  <c:v>1174952124</c:v>
                </c:pt>
                <c:pt idx="104483">
                  <c:v>1174963369</c:v>
                </c:pt>
                <c:pt idx="104484">
                  <c:v>1174974615</c:v>
                </c:pt>
                <c:pt idx="104485">
                  <c:v>1174985860</c:v>
                </c:pt>
                <c:pt idx="104486">
                  <c:v>1174997106</c:v>
                </c:pt>
                <c:pt idx="104487">
                  <c:v>1175008351</c:v>
                </c:pt>
                <c:pt idx="104488">
                  <c:v>1175019597</c:v>
                </c:pt>
                <c:pt idx="104489">
                  <c:v>1175030842</c:v>
                </c:pt>
                <c:pt idx="104490">
                  <c:v>1175042088</c:v>
                </c:pt>
                <c:pt idx="104491">
                  <c:v>1175053333</c:v>
                </c:pt>
                <c:pt idx="104492">
                  <c:v>1175064579</c:v>
                </c:pt>
                <c:pt idx="104493">
                  <c:v>1175075824</c:v>
                </c:pt>
                <c:pt idx="104494">
                  <c:v>1175087070</c:v>
                </c:pt>
                <c:pt idx="104495">
                  <c:v>1175098315</c:v>
                </c:pt>
                <c:pt idx="104496">
                  <c:v>1175109561</c:v>
                </c:pt>
                <c:pt idx="104497">
                  <c:v>1175120806</c:v>
                </c:pt>
                <c:pt idx="104498">
                  <c:v>1175132052</c:v>
                </c:pt>
                <c:pt idx="104499">
                  <c:v>1175143297</c:v>
                </c:pt>
                <c:pt idx="104500">
                  <c:v>1175154543</c:v>
                </c:pt>
                <c:pt idx="104501">
                  <c:v>1175165788</c:v>
                </c:pt>
                <c:pt idx="104502">
                  <c:v>1175177034</c:v>
                </c:pt>
                <c:pt idx="104503">
                  <c:v>1175188279</c:v>
                </c:pt>
                <c:pt idx="104504">
                  <c:v>1175199525</c:v>
                </c:pt>
                <c:pt idx="104505">
                  <c:v>1175210770</c:v>
                </c:pt>
                <c:pt idx="104506">
                  <c:v>1175222016</c:v>
                </c:pt>
                <c:pt idx="104507">
                  <c:v>1175233261</c:v>
                </c:pt>
                <c:pt idx="104508">
                  <c:v>1175244507</c:v>
                </c:pt>
                <c:pt idx="104509">
                  <c:v>1175255752</c:v>
                </c:pt>
                <c:pt idx="104510">
                  <c:v>1175266998</c:v>
                </c:pt>
                <c:pt idx="104511">
                  <c:v>1175278243</c:v>
                </c:pt>
                <c:pt idx="104512">
                  <c:v>1175289489</c:v>
                </c:pt>
                <c:pt idx="104513">
                  <c:v>1175300734</c:v>
                </c:pt>
                <c:pt idx="104514">
                  <c:v>1175311980</c:v>
                </c:pt>
                <c:pt idx="104515">
                  <c:v>1175323225</c:v>
                </c:pt>
                <c:pt idx="104516">
                  <c:v>1175334471</c:v>
                </c:pt>
                <c:pt idx="104517">
                  <c:v>1175345716</c:v>
                </c:pt>
                <c:pt idx="104518">
                  <c:v>1175356962</c:v>
                </c:pt>
                <c:pt idx="104519">
                  <c:v>1175368207</c:v>
                </c:pt>
                <c:pt idx="104520">
                  <c:v>1175379453</c:v>
                </c:pt>
                <c:pt idx="104521">
                  <c:v>1175390698</c:v>
                </c:pt>
                <c:pt idx="104522">
                  <c:v>1175401944</c:v>
                </c:pt>
                <c:pt idx="104523">
                  <c:v>1175413189</c:v>
                </c:pt>
                <c:pt idx="104524">
                  <c:v>1175424435</c:v>
                </c:pt>
                <c:pt idx="104525">
                  <c:v>1175435680</c:v>
                </c:pt>
                <c:pt idx="104526">
                  <c:v>1175446926</c:v>
                </c:pt>
                <c:pt idx="104527">
                  <c:v>1175458171</c:v>
                </c:pt>
                <c:pt idx="104528">
                  <c:v>1175469417</c:v>
                </c:pt>
                <c:pt idx="104529">
                  <c:v>1175480662</c:v>
                </c:pt>
                <c:pt idx="104530">
                  <c:v>1175491908</c:v>
                </c:pt>
                <c:pt idx="104531">
                  <c:v>1175503153</c:v>
                </c:pt>
                <c:pt idx="104532">
                  <c:v>1175514399</c:v>
                </c:pt>
                <c:pt idx="104533">
                  <c:v>1175525644</c:v>
                </c:pt>
                <c:pt idx="104534">
                  <c:v>1175536890</c:v>
                </c:pt>
                <c:pt idx="104535">
                  <c:v>1175548135</c:v>
                </c:pt>
                <c:pt idx="104536">
                  <c:v>1175559381</c:v>
                </c:pt>
                <c:pt idx="104537">
                  <c:v>1175570626</c:v>
                </c:pt>
                <c:pt idx="104538">
                  <c:v>1175581872</c:v>
                </c:pt>
                <c:pt idx="104539">
                  <c:v>1175593117</c:v>
                </c:pt>
                <c:pt idx="104540">
                  <c:v>1175604363</c:v>
                </c:pt>
                <c:pt idx="104541">
                  <c:v>1175615608</c:v>
                </c:pt>
                <c:pt idx="104542">
                  <c:v>1175626854</c:v>
                </c:pt>
                <c:pt idx="104543">
                  <c:v>1175638099</c:v>
                </c:pt>
                <c:pt idx="104544">
                  <c:v>1175649345</c:v>
                </c:pt>
                <c:pt idx="104545">
                  <c:v>1175660590</c:v>
                </c:pt>
                <c:pt idx="104546">
                  <c:v>1175671836</c:v>
                </c:pt>
                <c:pt idx="104547">
                  <c:v>1175683081</c:v>
                </c:pt>
                <c:pt idx="104548">
                  <c:v>1175694327</c:v>
                </c:pt>
                <c:pt idx="104549">
                  <c:v>1175705572</c:v>
                </c:pt>
                <c:pt idx="104550">
                  <c:v>1175716818</c:v>
                </c:pt>
                <c:pt idx="104551">
                  <c:v>1175728063</c:v>
                </c:pt>
                <c:pt idx="104552">
                  <c:v>1175739309</c:v>
                </c:pt>
                <c:pt idx="104553">
                  <c:v>1175750554</c:v>
                </c:pt>
                <c:pt idx="104554">
                  <c:v>1175761800</c:v>
                </c:pt>
                <c:pt idx="104555">
                  <c:v>1175773045</c:v>
                </c:pt>
                <c:pt idx="104556">
                  <c:v>1175784291</c:v>
                </c:pt>
                <c:pt idx="104557">
                  <c:v>1175795536</c:v>
                </c:pt>
                <c:pt idx="104558">
                  <c:v>1175806782</c:v>
                </c:pt>
                <c:pt idx="104559">
                  <c:v>1175818027</c:v>
                </c:pt>
                <c:pt idx="104560">
                  <c:v>1175829273</c:v>
                </c:pt>
                <c:pt idx="104561">
                  <c:v>1175840518</c:v>
                </c:pt>
                <c:pt idx="104562">
                  <c:v>1175851764</c:v>
                </c:pt>
                <c:pt idx="104563">
                  <c:v>1175863009</c:v>
                </c:pt>
                <c:pt idx="104564">
                  <c:v>1175874255</c:v>
                </c:pt>
                <c:pt idx="104565">
                  <c:v>1175885500</c:v>
                </c:pt>
                <c:pt idx="104566">
                  <c:v>1175896746</c:v>
                </c:pt>
                <c:pt idx="104567">
                  <c:v>1175907991</c:v>
                </c:pt>
                <c:pt idx="104568">
                  <c:v>1175919237</c:v>
                </c:pt>
                <c:pt idx="104569">
                  <c:v>1175930482</c:v>
                </c:pt>
                <c:pt idx="104570">
                  <c:v>1175941728</c:v>
                </c:pt>
                <c:pt idx="104571">
                  <c:v>1175952973</c:v>
                </c:pt>
                <c:pt idx="104572">
                  <c:v>1175964219</c:v>
                </c:pt>
                <c:pt idx="104573">
                  <c:v>1175975464</c:v>
                </c:pt>
                <c:pt idx="104574">
                  <c:v>1175986710</c:v>
                </c:pt>
                <c:pt idx="104575">
                  <c:v>1175997955</c:v>
                </c:pt>
                <c:pt idx="104576">
                  <c:v>1176009201</c:v>
                </c:pt>
                <c:pt idx="104577">
                  <c:v>1176020446</c:v>
                </c:pt>
                <c:pt idx="104578">
                  <c:v>1176031692</c:v>
                </c:pt>
                <c:pt idx="104579">
                  <c:v>1176042937</c:v>
                </c:pt>
                <c:pt idx="104580">
                  <c:v>1176054183</c:v>
                </c:pt>
                <c:pt idx="104581">
                  <c:v>1176065428</c:v>
                </c:pt>
                <c:pt idx="104582">
                  <c:v>1176076674</c:v>
                </c:pt>
                <c:pt idx="104583">
                  <c:v>1176087919</c:v>
                </c:pt>
                <c:pt idx="104584">
                  <c:v>1176099165</c:v>
                </c:pt>
                <c:pt idx="104585">
                  <c:v>1176110410</c:v>
                </c:pt>
                <c:pt idx="104586">
                  <c:v>1176121656</c:v>
                </c:pt>
                <c:pt idx="104587">
                  <c:v>1176132901</c:v>
                </c:pt>
                <c:pt idx="104588">
                  <c:v>1176144147</c:v>
                </c:pt>
                <c:pt idx="104589">
                  <c:v>1176155392</c:v>
                </c:pt>
                <c:pt idx="104590">
                  <c:v>1176166638</c:v>
                </c:pt>
                <c:pt idx="104591">
                  <c:v>1176177883</c:v>
                </c:pt>
                <c:pt idx="104592">
                  <c:v>1176189129</c:v>
                </c:pt>
                <c:pt idx="104593">
                  <c:v>1176200374</c:v>
                </c:pt>
                <c:pt idx="104594">
                  <c:v>1176211620</c:v>
                </c:pt>
                <c:pt idx="104595">
                  <c:v>1176222865</c:v>
                </c:pt>
                <c:pt idx="104596">
                  <c:v>1176234111</c:v>
                </c:pt>
                <c:pt idx="104597">
                  <c:v>1176245356</c:v>
                </c:pt>
                <c:pt idx="104598">
                  <c:v>1176256602</c:v>
                </c:pt>
                <c:pt idx="104599">
                  <c:v>1176267847</c:v>
                </c:pt>
                <c:pt idx="104600">
                  <c:v>1176279093</c:v>
                </c:pt>
                <c:pt idx="104601">
                  <c:v>1176290338</c:v>
                </c:pt>
                <c:pt idx="104602">
                  <c:v>1176301584</c:v>
                </c:pt>
                <c:pt idx="104603">
                  <c:v>1176312829</c:v>
                </c:pt>
                <c:pt idx="104604">
                  <c:v>1176324075</c:v>
                </c:pt>
                <c:pt idx="104605">
                  <c:v>1176335320</c:v>
                </c:pt>
                <c:pt idx="104606">
                  <c:v>1176346566</c:v>
                </c:pt>
                <c:pt idx="104607">
                  <c:v>1176357811</c:v>
                </c:pt>
                <c:pt idx="104608">
                  <c:v>1176369057</c:v>
                </c:pt>
                <c:pt idx="104609">
                  <c:v>1176380302</c:v>
                </c:pt>
                <c:pt idx="104610">
                  <c:v>1176391548</c:v>
                </c:pt>
                <c:pt idx="104611">
                  <c:v>1176402793</c:v>
                </c:pt>
                <c:pt idx="104612">
                  <c:v>1176414039</c:v>
                </c:pt>
                <c:pt idx="104613">
                  <c:v>1176425284</c:v>
                </c:pt>
                <c:pt idx="104614">
                  <c:v>1176436530</c:v>
                </c:pt>
                <c:pt idx="104615">
                  <c:v>1176447775</c:v>
                </c:pt>
                <c:pt idx="104616">
                  <c:v>1176459021</c:v>
                </c:pt>
                <c:pt idx="104617">
                  <c:v>1176470266</c:v>
                </c:pt>
                <c:pt idx="104618">
                  <c:v>1176481512</c:v>
                </c:pt>
                <c:pt idx="104619">
                  <c:v>1176492757</c:v>
                </c:pt>
                <c:pt idx="104620">
                  <c:v>1176504003</c:v>
                </c:pt>
                <c:pt idx="104621">
                  <c:v>1176515248</c:v>
                </c:pt>
                <c:pt idx="104622">
                  <c:v>1176526494</c:v>
                </c:pt>
                <c:pt idx="104623">
                  <c:v>1176537739</c:v>
                </c:pt>
                <c:pt idx="104624">
                  <c:v>1176548985</c:v>
                </c:pt>
                <c:pt idx="104625">
                  <c:v>1176560230</c:v>
                </c:pt>
                <c:pt idx="104626">
                  <c:v>1176571476</c:v>
                </c:pt>
                <c:pt idx="104627">
                  <c:v>1176582721</c:v>
                </c:pt>
                <c:pt idx="104628">
                  <c:v>1176593967</c:v>
                </c:pt>
                <c:pt idx="104629">
                  <c:v>1176605212</c:v>
                </c:pt>
                <c:pt idx="104630">
                  <c:v>1176616458</c:v>
                </c:pt>
                <c:pt idx="104631">
                  <c:v>1176627703</c:v>
                </c:pt>
                <c:pt idx="104632">
                  <c:v>1176638949</c:v>
                </c:pt>
                <c:pt idx="104633">
                  <c:v>1176650194</c:v>
                </c:pt>
                <c:pt idx="104634">
                  <c:v>1176661440</c:v>
                </c:pt>
                <c:pt idx="104635">
                  <c:v>1176672685</c:v>
                </c:pt>
                <c:pt idx="104636">
                  <c:v>1176683931</c:v>
                </c:pt>
                <c:pt idx="104637">
                  <c:v>1176695176</c:v>
                </c:pt>
                <c:pt idx="104638">
                  <c:v>1176706422</c:v>
                </c:pt>
                <c:pt idx="104639">
                  <c:v>1176717667</c:v>
                </c:pt>
                <c:pt idx="104640">
                  <c:v>1176728913</c:v>
                </c:pt>
                <c:pt idx="104641">
                  <c:v>1176740158</c:v>
                </c:pt>
                <c:pt idx="104642">
                  <c:v>1176751404</c:v>
                </c:pt>
                <c:pt idx="104643">
                  <c:v>1176762649</c:v>
                </c:pt>
                <c:pt idx="104644">
                  <c:v>1176773895</c:v>
                </c:pt>
                <c:pt idx="104645">
                  <c:v>1176785140</c:v>
                </c:pt>
                <c:pt idx="104646">
                  <c:v>1176796386</c:v>
                </c:pt>
                <c:pt idx="104647">
                  <c:v>1176807631</c:v>
                </c:pt>
                <c:pt idx="104648">
                  <c:v>1176818877</c:v>
                </c:pt>
                <c:pt idx="104649">
                  <c:v>1176830122</c:v>
                </c:pt>
                <c:pt idx="104650">
                  <c:v>1176841368</c:v>
                </c:pt>
                <c:pt idx="104651">
                  <c:v>1176852613</c:v>
                </c:pt>
                <c:pt idx="104652">
                  <c:v>1176863859</c:v>
                </c:pt>
                <c:pt idx="104653">
                  <c:v>1176875104</c:v>
                </c:pt>
                <c:pt idx="104654">
                  <c:v>1176886350</c:v>
                </c:pt>
                <c:pt idx="104655">
                  <c:v>1176897595</c:v>
                </c:pt>
                <c:pt idx="104656">
                  <c:v>1176908841</c:v>
                </c:pt>
                <c:pt idx="104657">
                  <c:v>1176920086</c:v>
                </c:pt>
                <c:pt idx="104658">
                  <c:v>1176931332</c:v>
                </c:pt>
                <c:pt idx="104659">
                  <c:v>1176942577</c:v>
                </c:pt>
                <c:pt idx="104660">
                  <c:v>1176953823</c:v>
                </c:pt>
                <c:pt idx="104661">
                  <c:v>1176965068</c:v>
                </c:pt>
                <c:pt idx="104662">
                  <c:v>1176976314</c:v>
                </c:pt>
                <c:pt idx="104663">
                  <c:v>1176987559</c:v>
                </c:pt>
                <c:pt idx="104664">
                  <c:v>1176998805</c:v>
                </c:pt>
                <c:pt idx="104665">
                  <c:v>1177010050</c:v>
                </c:pt>
                <c:pt idx="104666">
                  <c:v>1177021296</c:v>
                </c:pt>
                <c:pt idx="104667">
                  <c:v>1177032541</c:v>
                </c:pt>
                <c:pt idx="104668">
                  <c:v>1177043787</c:v>
                </c:pt>
                <c:pt idx="104669">
                  <c:v>1177055032</c:v>
                </c:pt>
                <c:pt idx="104670">
                  <c:v>1177066278</c:v>
                </c:pt>
                <c:pt idx="104671">
                  <c:v>1177077523</c:v>
                </c:pt>
                <c:pt idx="104672">
                  <c:v>1177088769</c:v>
                </c:pt>
                <c:pt idx="104673">
                  <c:v>1177100014</c:v>
                </c:pt>
                <c:pt idx="104674">
                  <c:v>1177111260</c:v>
                </c:pt>
                <c:pt idx="104675">
                  <c:v>1177122505</c:v>
                </c:pt>
                <c:pt idx="104676">
                  <c:v>1177133751</c:v>
                </c:pt>
                <c:pt idx="104677">
                  <c:v>1177144996</c:v>
                </c:pt>
                <c:pt idx="104678">
                  <c:v>1177156242</c:v>
                </c:pt>
                <c:pt idx="104679">
                  <c:v>1177167487</c:v>
                </c:pt>
                <c:pt idx="104680">
                  <c:v>1177178733</c:v>
                </c:pt>
                <c:pt idx="104681">
                  <c:v>1177189978</c:v>
                </c:pt>
                <c:pt idx="104682">
                  <c:v>1177201224</c:v>
                </c:pt>
                <c:pt idx="104683">
                  <c:v>1177212469</c:v>
                </c:pt>
                <c:pt idx="104684">
                  <c:v>1177223715</c:v>
                </c:pt>
                <c:pt idx="104685">
                  <c:v>1177234960</c:v>
                </c:pt>
                <c:pt idx="104686">
                  <c:v>1177246206</c:v>
                </c:pt>
                <c:pt idx="104687">
                  <c:v>1177257451</c:v>
                </c:pt>
                <c:pt idx="104688">
                  <c:v>1177268697</c:v>
                </c:pt>
                <c:pt idx="104689">
                  <c:v>1177279942</c:v>
                </c:pt>
                <c:pt idx="104690">
                  <c:v>1177291188</c:v>
                </c:pt>
                <c:pt idx="104691">
                  <c:v>1177302433</c:v>
                </c:pt>
                <c:pt idx="104692">
                  <c:v>1177313679</c:v>
                </c:pt>
                <c:pt idx="104693">
                  <c:v>1177324924</c:v>
                </c:pt>
                <c:pt idx="104694">
                  <c:v>1177336170</c:v>
                </c:pt>
                <c:pt idx="104695">
                  <c:v>1177347415</c:v>
                </c:pt>
                <c:pt idx="104696">
                  <c:v>1177358661</c:v>
                </c:pt>
                <c:pt idx="104697">
                  <c:v>1177369906</c:v>
                </c:pt>
                <c:pt idx="104698">
                  <c:v>1177381152</c:v>
                </c:pt>
                <c:pt idx="104699">
                  <c:v>1177392397</c:v>
                </c:pt>
                <c:pt idx="104700">
                  <c:v>1177403642</c:v>
                </c:pt>
                <c:pt idx="104701">
                  <c:v>1177414888</c:v>
                </c:pt>
                <c:pt idx="104702">
                  <c:v>1177426133</c:v>
                </c:pt>
                <c:pt idx="104703">
                  <c:v>1177437379</c:v>
                </c:pt>
                <c:pt idx="104704">
                  <c:v>1177448624</c:v>
                </c:pt>
                <c:pt idx="104705">
                  <c:v>1177459870</c:v>
                </c:pt>
                <c:pt idx="104706">
                  <c:v>1177471115</c:v>
                </c:pt>
                <c:pt idx="104707">
                  <c:v>1177482361</c:v>
                </c:pt>
                <c:pt idx="104708">
                  <c:v>1177493606</c:v>
                </c:pt>
                <c:pt idx="104709">
                  <c:v>1177504852</c:v>
                </c:pt>
                <c:pt idx="104710">
                  <c:v>1177516097</c:v>
                </c:pt>
                <c:pt idx="104711">
                  <c:v>1177527343</c:v>
                </c:pt>
                <c:pt idx="104712">
                  <c:v>1177538588</c:v>
                </c:pt>
                <c:pt idx="104713">
                  <c:v>1177549834</c:v>
                </c:pt>
                <c:pt idx="104714">
                  <c:v>1177561079</c:v>
                </c:pt>
                <c:pt idx="104715">
                  <c:v>1177572325</c:v>
                </c:pt>
                <c:pt idx="104716">
                  <c:v>1177583570</c:v>
                </c:pt>
                <c:pt idx="104717">
                  <c:v>1177594816</c:v>
                </c:pt>
                <c:pt idx="104718">
                  <c:v>1177606061</c:v>
                </c:pt>
                <c:pt idx="104719">
                  <c:v>1177617307</c:v>
                </c:pt>
                <c:pt idx="104720">
                  <c:v>1177628552</c:v>
                </c:pt>
                <c:pt idx="104721">
                  <c:v>1177639798</c:v>
                </c:pt>
                <c:pt idx="104722">
                  <c:v>1177651043</c:v>
                </c:pt>
                <c:pt idx="104723">
                  <c:v>1177662289</c:v>
                </c:pt>
                <c:pt idx="104724">
                  <c:v>1177673534</c:v>
                </c:pt>
                <c:pt idx="104725">
                  <c:v>1177684780</c:v>
                </c:pt>
                <c:pt idx="104726">
                  <c:v>1177696025</c:v>
                </c:pt>
                <c:pt idx="104727">
                  <c:v>1177707271</c:v>
                </c:pt>
                <c:pt idx="104728">
                  <c:v>1177718516</c:v>
                </c:pt>
                <c:pt idx="104729">
                  <c:v>1177729762</c:v>
                </c:pt>
                <c:pt idx="104730">
                  <c:v>1177741007</c:v>
                </c:pt>
                <c:pt idx="104731">
                  <c:v>1177752253</c:v>
                </c:pt>
                <c:pt idx="104732">
                  <c:v>1177763498</c:v>
                </c:pt>
                <c:pt idx="104733">
                  <c:v>1177774744</c:v>
                </c:pt>
                <c:pt idx="104734">
                  <c:v>1177785989</c:v>
                </c:pt>
                <c:pt idx="104735">
                  <c:v>1177797235</c:v>
                </c:pt>
                <c:pt idx="104736">
                  <c:v>1177808480</c:v>
                </c:pt>
                <c:pt idx="104737">
                  <c:v>1177819726</c:v>
                </c:pt>
                <c:pt idx="104738">
                  <c:v>1177830971</c:v>
                </c:pt>
                <c:pt idx="104739">
                  <c:v>1177842217</c:v>
                </c:pt>
                <c:pt idx="104740">
                  <c:v>1177853462</c:v>
                </c:pt>
                <c:pt idx="104741">
                  <c:v>1177864708</c:v>
                </c:pt>
                <c:pt idx="104742">
                  <c:v>1177875953</c:v>
                </c:pt>
                <c:pt idx="104743">
                  <c:v>1177887199</c:v>
                </c:pt>
                <c:pt idx="104744">
                  <c:v>1177898444</c:v>
                </c:pt>
                <c:pt idx="104745">
                  <c:v>1177909690</c:v>
                </c:pt>
                <c:pt idx="104746">
                  <c:v>1177920935</c:v>
                </c:pt>
                <c:pt idx="104747">
                  <c:v>1177932181</c:v>
                </c:pt>
                <c:pt idx="104748">
                  <c:v>1177943426</c:v>
                </c:pt>
                <c:pt idx="104749">
                  <c:v>1177954672</c:v>
                </c:pt>
                <c:pt idx="104750">
                  <c:v>1177965917</c:v>
                </c:pt>
                <c:pt idx="104751">
                  <c:v>1177977163</c:v>
                </c:pt>
                <c:pt idx="104752">
                  <c:v>1177988408</c:v>
                </c:pt>
                <c:pt idx="104753">
                  <c:v>1177999654</c:v>
                </c:pt>
                <c:pt idx="104754">
                  <c:v>1178010899</c:v>
                </c:pt>
                <c:pt idx="104755">
                  <c:v>1178022145</c:v>
                </c:pt>
                <c:pt idx="104756">
                  <c:v>1178033390</c:v>
                </c:pt>
                <c:pt idx="104757">
                  <c:v>1178044636</c:v>
                </c:pt>
                <c:pt idx="104758">
                  <c:v>1178055881</c:v>
                </c:pt>
                <c:pt idx="104759">
                  <c:v>1178067127</c:v>
                </c:pt>
                <c:pt idx="104760">
                  <c:v>1178078372</c:v>
                </c:pt>
                <c:pt idx="104761">
                  <c:v>1178089618</c:v>
                </c:pt>
                <c:pt idx="104762">
                  <c:v>1178100863</c:v>
                </c:pt>
                <c:pt idx="104763">
                  <c:v>1178112109</c:v>
                </c:pt>
                <c:pt idx="104764">
                  <c:v>1178123354</c:v>
                </c:pt>
                <c:pt idx="104765">
                  <c:v>1178134600</c:v>
                </c:pt>
                <c:pt idx="104766">
                  <c:v>1178145845</c:v>
                </c:pt>
                <c:pt idx="104767">
                  <c:v>1178157091</c:v>
                </c:pt>
                <c:pt idx="104768">
                  <c:v>1178168336</c:v>
                </c:pt>
                <c:pt idx="104769">
                  <c:v>1178179582</c:v>
                </c:pt>
                <c:pt idx="104770">
                  <c:v>1178190827</c:v>
                </c:pt>
                <c:pt idx="104771">
                  <c:v>1178202073</c:v>
                </c:pt>
                <c:pt idx="104772">
                  <c:v>1178213318</c:v>
                </c:pt>
                <c:pt idx="104773">
                  <c:v>1178224564</c:v>
                </c:pt>
                <c:pt idx="104774">
                  <c:v>1178235809</c:v>
                </c:pt>
                <c:pt idx="104775">
                  <c:v>1178247055</c:v>
                </c:pt>
                <c:pt idx="104776">
                  <c:v>1178258300</c:v>
                </c:pt>
                <c:pt idx="104777">
                  <c:v>1178269546</c:v>
                </c:pt>
                <c:pt idx="104778">
                  <c:v>1178280791</c:v>
                </c:pt>
                <c:pt idx="104779">
                  <c:v>1178292037</c:v>
                </c:pt>
                <c:pt idx="104780">
                  <c:v>1178303282</c:v>
                </c:pt>
                <c:pt idx="104781">
                  <c:v>1178314528</c:v>
                </c:pt>
                <c:pt idx="104782">
                  <c:v>1178325773</c:v>
                </c:pt>
                <c:pt idx="104783">
                  <c:v>1178337019</c:v>
                </c:pt>
                <c:pt idx="104784">
                  <c:v>1178348264</c:v>
                </c:pt>
                <c:pt idx="104785">
                  <c:v>1178359510</c:v>
                </c:pt>
                <c:pt idx="104786">
                  <c:v>1178370755</c:v>
                </c:pt>
                <c:pt idx="104787">
                  <c:v>1178382001</c:v>
                </c:pt>
                <c:pt idx="104788">
                  <c:v>1178393246</c:v>
                </c:pt>
                <c:pt idx="104789">
                  <c:v>1178404492</c:v>
                </c:pt>
                <c:pt idx="104790">
                  <c:v>1178415737</c:v>
                </c:pt>
                <c:pt idx="104791">
                  <c:v>1178426983</c:v>
                </c:pt>
                <c:pt idx="104792">
                  <c:v>1178438228</c:v>
                </c:pt>
                <c:pt idx="104793">
                  <c:v>1178449474</c:v>
                </c:pt>
                <c:pt idx="104794">
                  <c:v>1178460719</c:v>
                </c:pt>
                <c:pt idx="104795">
                  <c:v>1178471965</c:v>
                </c:pt>
                <c:pt idx="104796">
                  <c:v>1178483210</c:v>
                </c:pt>
                <c:pt idx="104797">
                  <c:v>1178494456</c:v>
                </c:pt>
                <c:pt idx="104798">
                  <c:v>1178505701</c:v>
                </c:pt>
                <c:pt idx="104799">
                  <c:v>1178516947</c:v>
                </c:pt>
                <c:pt idx="104800">
                  <c:v>1178528192</c:v>
                </c:pt>
                <c:pt idx="104801">
                  <c:v>1178539438</c:v>
                </c:pt>
                <c:pt idx="104802">
                  <c:v>1178550683</c:v>
                </c:pt>
                <c:pt idx="104803">
                  <c:v>1178561929</c:v>
                </c:pt>
                <c:pt idx="104804">
                  <c:v>1178573174</c:v>
                </c:pt>
                <c:pt idx="104805">
                  <c:v>1178584420</c:v>
                </c:pt>
                <c:pt idx="104806">
                  <c:v>1178595665</c:v>
                </c:pt>
                <c:pt idx="104807">
                  <c:v>1178606911</c:v>
                </c:pt>
                <c:pt idx="104808">
                  <c:v>1178618156</c:v>
                </c:pt>
                <c:pt idx="104809">
                  <c:v>1178629402</c:v>
                </c:pt>
                <c:pt idx="104810">
                  <c:v>1178640647</c:v>
                </c:pt>
                <c:pt idx="104811">
                  <c:v>1178651893</c:v>
                </c:pt>
                <c:pt idx="104812">
                  <c:v>1178663138</c:v>
                </c:pt>
                <c:pt idx="104813">
                  <c:v>1178674384</c:v>
                </c:pt>
                <c:pt idx="104814">
                  <c:v>1178685629</c:v>
                </c:pt>
                <c:pt idx="104815">
                  <c:v>1178696875</c:v>
                </c:pt>
                <c:pt idx="104816">
                  <c:v>1178708120</c:v>
                </c:pt>
                <c:pt idx="104817">
                  <c:v>1178719366</c:v>
                </c:pt>
                <c:pt idx="104818">
                  <c:v>1178730611</c:v>
                </c:pt>
                <c:pt idx="104819">
                  <c:v>1178741857</c:v>
                </c:pt>
                <c:pt idx="104820">
                  <c:v>1178753102</c:v>
                </c:pt>
                <c:pt idx="104821">
                  <c:v>1178764348</c:v>
                </c:pt>
                <c:pt idx="104822">
                  <c:v>1178775593</c:v>
                </c:pt>
                <c:pt idx="104823">
                  <c:v>1178786839</c:v>
                </c:pt>
                <c:pt idx="104824">
                  <c:v>1178798084</c:v>
                </c:pt>
                <c:pt idx="104825">
                  <c:v>1178809330</c:v>
                </c:pt>
                <c:pt idx="104826">
                  <c:v>1178820575</c:v>
                </c:pt>
                <c:pt idx="104827">
                  <c:v>1178831821</c:v>
                </c:pt>
                <c:pt idx="104828">
                  <c:v>1178843066</c:v>
                </c:pt>
                <c:pt idx="104829">
                  <c:v>1178854312</c:v>
                </c:pt>
                <c:pt idx="104830">
                  <c:v>1178865557</c:v>
                </c:pt>
                <c:pt idx="104831">
                  <c:v>1178876803</c:v>
                </c:pt>
                <c:pt idx="104832">
                  <c:v>1178888048</c:v>
                </c:pt>
                <c:pt idx="104833">
                  <c:v>1178899294</c:v>
                </c:pt>
                <c:pt idx="104834">
                  <c:v>1178910539</c:v>
                </c:pt>
                <c:pt idx="104835">
                  <c:v>1178921785</c:v>
                </c:pt>
                <c:pt idx="104836">
                  <c:v>1178933030</c:v>
                </c:pt>
                <c:pt idx="104837">
                  <c:v>1178944276</c:v>
                </c:pt>
                <c:pt idx="104838">
                  <c:v>1178955521</c:v>
                </c:pt>
                <c:pt idx="104839">
                  <c:v>1178966767</c:v>
                </c:pt>
                <c:pt idx="104840">
                  <c:v>1178978012</c:v>
                </c:pt>
                <c:pt idx="104841">
                  <c:v>1178989258</c:v>
                </c:pt>
                <c:pt idx="104842">
                  <c:v>1179000503</c:v>
                </c:pt>
                <c:pt idx="104843">
                  <c:v>1179011749</c:v>
                </c:pt>
                <c:pt idx="104844">
                  <c:v>1179022994</c:v>
                </c:pt>
                <c:pt idx="104845">
                  <c:v>1179034240</c:v>
                </c:pt>
                <c:pt idx="104846">
                  <c:v>1179045485</c:v>
                </c:pt>
                <c:pt idx="104847">
                  <c:v>1179056731</c:v>
                </c:pt>
                <c:pt idx="104848">
                  <c:v>1179067976</c:v>
                </c:pt>
                <c:pt idx="104849">
                  <c:v>1179079222</c:v>
                </c:pt>
                <c:pt idx="104850">
                  <c:v>1179090467</c:v>
                </c:pt>
                <c:pt idx="104851">
                  <c:v>1179101713</c:v>
                </c:pt>
                <c:pt idx="104852">
                  <c:v>1179112958</c:v>
                </c:pt>
                <c:pt idx="104853">
                  <c:v>1179124204</c:v>
                </c:pt>
                <c:pt idx="104854">
                  <c:v>1179135449</c:v>
                </c:pt>
                <c:pt idx="104855">
                  <c:v>1179146695</c:v>
                </c:pt>
                <c:pt idx="104856">
                  <c:v>1179157940</c:v>
                </c:pt>
                <c:pt idx="104857">
                  <c:v>1179169186</c:v>
                </c:pt>
                <c:pt idx="104858">
                  <c:v>1179180431</c:v>
                </c:pt>
                <c:pt idx="104859">
                  <c:v>1179191677</c:v>
                </c:pt>
                <c:pt idx="104860">
                  <c:v>1179202922</c:v>
                </c:pt>
                <c:pt idx="104861">
                  <c:v>1179214168</c:v>
                </c:pt>
                <c:pt idx="104862">
                  <c:v>1179225413</c:v>
                </c:pt>
                <c:pt idx="104863">
                  <c:v>1179236659</c:v>
                </c:pt>
                <c:pt idx="104864">
                  <c:v>1179247904</c:v>
                </c:pt>
                <c:pt idx="104865">
                  <c:v>1179259150</c:v>
                </c:pt>
                <c:pt idx="104866">
                  <c:v>1179270395</c:v>
                </c:pt>
                <c:pt idx="104867">
                  <c:v>1179281641</c:v>
                </c:pt>
                <c:pt idx="104868">
                  <c:v>1179292886</c:v>
                </c:pt>
                <c:pt idx="104869">
                  <c:v>1179304132</c:v>
                </c:pt>
                <c:pt idx="104870">
                  <c:v>1179315377</c:v>
                </c:pt>
                <c:pt idx="104871">
                  <c:v>1179326623</c:v>
                </c:pt>
                <c:pt idx="104872">
                  <c:v>1179337868</c:v>
                </c:pt>
                <c:pt idx="104873">
                  <c:v>1179349114</c:v>
                </c:pt>
                <c:pt idx="104874">
                  <c:v>1179360359</c:v>
                </c:pt>
                <c:pt idx="104875">
                  <c:v>1179371605</c:v>
                </c:pt>
                <c:pt idx="104876">
                  <c:v>1179382850</c:v>
                </c:pt>
                <c:pt idx="104877">
                  <c:v>1179394096</c:v>
                </c:pt>
                <c:pt idx="104878">
                  <c:v>1179405341</c:v>
                </c:pt>
                <c:pt idx="104879">
                  <c:v>1179416587</c:v>
                </c:pt>
                <c:pt idx="104880">
                  <c:v>1179427832</c:v>
                </c:pt>
                <c:pt idx="104881">
                  <c:v>1179439078</c:v>
                </c:pt>
                <c:pt idx="104882">
                  <c:v>1179450323</c:v>
                </c:pt>
                <c:pt idx="104883">
                  <c:v>1179461569</c:v>
                </c:pt>
                <c:pt idx="104884">
                  <c:v>1179472814</c:v>
                </c:pt>
                <c:pt idx="104885">
                  <c:v>1179484060</c:v>
                </c:pt>
                <c:pt idx="104886">
                  <c:v>1179495305</c:v>
                </c:pt>
                <c:pt idx="104887">
                  <c:v>1179506551</c:v>
                </c:pt>
                <c:pt idx="104888">
                  <c:v>1179517796</c:v>
                </c:pt>
                <c:pt idx="104889">
                  <c:v>1179529042</c:v>
                </c:pt>
                <c:pt idx="104890">
                  <c:v>1179540287</c:v>
                </c:pt>
                <c:pt idx="104891">
                  <c:v>1179551533</c:v>
                </c:pt>
                <c:pt idx="104892">
                  <c:v>1179562778</c:v>
                </c:pt>
                <c:pt idx="104893">
                  <c:v>1179574024</c:v>
                </c:pt>
                <c:pt idx="104894">
                  <c:v>1179585269</c:v>
                </c:pt>
                <c:pt idx="104895">
                  <c:v>1179596515</c:v>
                </c:pt>
                <c:pt idx="104896">
                  <c:v>1179607760</c:v>
                </c:pt>
                <c:pt idx="104897">
                  <c:v>1179619006</c:v>
                </c:pt>
                <c:pt idx="104898">
                  <c:v>1179630251</c:v>
                </c:pt>
                <c:pt idx="104899">
                  <c:v>1179641497</c:v>
                </c:pt>
                <c:pt idx="104900">
                  <c:v>1179652742</c:v>
                </c:pt>
                <c:pt idx="104901">
                  <c:v>1179663988</c:v>
                </c:pt>
                <c:pt idx="104902">
                  <c:v>1179675233</c:v>
                </c:pt>
                <c:pt idx="104903">
                  <c:v>1179686479</c:v>
                </c:pt>
                <c:pt idx="104904">
                  <c:v>1179697724</c:v>
                </c:pt>
                <c:pt idx="104905">
                  <c:v>1179708970</c:v>
                </c:pt>
                <c:pt idx="104906">
                  <c:v>1179720215</c:v>
                </c:pt>
                <c:pt idx="104907">
                  <c:v>1179731461</c:v>
                </c:pt>
                <c:pt idx="104908">
                  <c:v>1179742706</c:v>
                </c:pt>
                <c:pt idx="104909">
                  <c:v>1179753952</c:v>
                </c:pt>
                <c:pt idx="104910">
                  <c:v>1179765197</c:v>
                </c:pt>
                <c:pt idx="104911">
                  <c:v>1179776443</c:v>
                </c:pt>
                <c:pt idx="104912">
                  <c:v>1179787688</c:v>
                </c:pt>
                <c:pt idx="104913">
                  <c:v>1179798934</c:v>
                </c:pt>
                <c:pt idx="104914">
                  <c:v>1179810179</c:v>
                </c:pt>
                <c:pt idx="104915">
                  <c:v>1179821425</c:v>
                </c:pt>
                <c:pt idx="104916">
                  <c:v>1179832670</c:v>
                </c:pt>
                <c:pt idx="104917">
                  <c:v>1179843916</c:v>
                </c:pt>
                <c:pt idx="104918">
                  <c:v>1179855161</c:v>
                </c:pt>
                <c:pt idx="104919">
                  <c:v>1179866407</c:v>
                </c:pt>
                <c:pt idx="104920">
                  <c:v>1179877652</c:v>
                </c:pt>
                <c:pt idx="104921">
                  <c:v>1179888898</c:v>
                </c:pt>
                <c:pt idx="104922">
                  <c:v>1179900143</c:v>
                </c:pt>
                <c:pt idx="104923">
                  <c:v>1179911389</c:v>
                </c:pt>
                <c:pt idx="104924">
                  <c:v>1179922634</c:v>
                </c:pt>
                <c:pt idx="104925">
                  <c:v>1179933880</c:v>
                </c:pt>
                <c:pt idx="104926">
                  <c:v>1179945125</c:v>
                </c:pt>
                <c:pt idx="104927">
                  <c:v>1179956371</c:v>
                </c:pt>
                <c:pt idx="104928">
                  <c:v>1179967616</c:v>
                </c:pt>
                <c:pt idx="104929">
                  <c:v>1179978862</c:v>
                </c:pt>
                <c:pt idx="104930">
                  <c:v>1179990107</c:v>
                </c:pt>
                <c:pt idx="104931">
                  <c:v>1180001353</c:v>
                </c:pt>
                <c:pt idx="104932">
                  <c:v>1180012598</c:v>
                </c:pt>
                <c:pt idx="104933">
                  <c:v>1180023844</c:v>
                </c:pt>
                <c:pt idx="104934">
                  <c:v>1180035089</c:v>
                </c:pt>
                <c:pt idx="104935">
                  <c:v>1180046335</c:v>
                </c:pt>
                <c:pt idx="104936">
                  <c:v>1180057580</c:v>
                </c:pt>
                <c:pt idx="104937">
                  <c:v>1180068826</c:v>
                </c:pt>
                <c:pt idx="104938">
                  <c:v>1180080071</c:v>
                </c:pt>
                <c:pt idx="104939">
                  <c:v>1180091317</c:v>
                </c:pt>
                <c:pt idx="104940">
                  <c:v>1180102562</c:v>
                </c:pt>
                <c:pt idx="104941">
                  <c:v>1180113808</c:v>
                </c:pt>
                <c:pt idx="104942">
                  <c:v>1180125053</c:v>
                </c:pt>
                <c:pt idx="104943">
                  <c:v>1180136299</c:v>
                </c:pt>
                <c:pt idx="104944">
                  <c:v>1180147544</c:v>
                </c:pt>
                <c:pt idx="104945">
                  <c:v>1180158790</c:v>
                </c:pt>
                <c:pt idx="104946">
                  <c:v>1180170035</c:v>
                </c:pt>
                <c:pt idx="104947">
                  <c:v>1180181281</c:v>
                </c:pt>
                <c:pt idx="104948">
                  <c:v>1180192526</c:v>
                </c:pt>
                <c:pt idx="104949">
                  <c:v>1180203772</c:v>
                </c:pt>
                <c:pt idx="104950">
                  <c:v>1180215017</c:v>
                </c:pt>
                <c:pt idx="104951">
                  <c:v>1180226262</c:v>
                </c:pt>
                <c:pt idx="104952">
                  <c:v>1180237508</c:v>
                </c:pt>
                <c:pt idx="104953">
                  <c:v>1180248753</c:v>
                </c:pt>
                <c:pt idx="104954">
                  <c:v>1180259999</c:v>
                </c:pt>
                <c:pt idx="104955">
                  <c:v>1180271244</c:v>
                </c:pt>
                <c:pt idx="104956">
                  <c:v>1180282490</c:v>
                </c:pt>
                <c:pt idx="104957">
                  <c:v>1180293735</c:v>
                </c:pt>
                <c:pt idx="104958">
                  <c:v>1180304981</c:v>
                </c:pt>
                <c:pt idx="104959">
                  <c:v>1180316226</c:v>
                </c:pt>
                <c:pt idx="104960">
                  <c:v>1180327472</c:v>
                </c:pt>
                <c:pt idx="104961">
                  <c:v>1180338717</c:v>
                </c:pt>
                <c:pt idx="104962">
                  <c:v>1180349963</c:v>
                </c:pt>
                <c:pt idx="104963">
                  <c:v>1180361208</c:v>
                </c:pt>
                <c:pt idx="104964">
                  <c:v>1180372454</c:v>
                </c:pt>
                <c:pt idx="104965">
                  <c:v>1180383699</c:v>
                </c:pt>
                <c:pt idx="104966">
                  <c:v>1180394945</c:v>
                </c:pt>
                <c:pt idx="104967">
                  <c:v>1180406190</c:v>
                </c:pt>
                <c:pt idx="104968">
                  <c:v>1180417436</c:v>
                </c:pt>
                <c:pt idx="104969">
                  <c:v>1180428681</c:v>
                </c:pt>
                <c:pt idx="104970">
                  <c:v>1180439927</c:v>
                </c:pt>
                <c:pt idx="104971">
                  <c:v>1180451172</c:v>
                </c:pt>
                <c:pt idx="104972">
                  <c:v>1180462418</c:v>
                </c:pt>
                <c:pt idx="104973">
                  <c:v>1180473663</c:v>
                </c:pt>
                <c:pt idx="104974">
                  <c:v>1180484909</c:v>
                </c:pt>
                <c:pt idx="104975">
                  <c:v>1180496154</c:v>
                </c:pt>
                <c:pt idx="104976">
                  <c:v>1180507400</c:v>
                </c:pt>
                <c:pt idx="104977">
                  <c:v>1180518645</c:v>
                </c:pt>
                <c:pt idx="104978">
                  <c:v>1180529891</c:v>
                </c:pt>
                <c:pt idx="104979">
                  <c:v>1180541136</c:v>
                </c:pt>
                <c:pt idx="104980">
                  <c:v>1180552382</c:v>
                </c:pt>
                <c:pt idx="104981">
                  <c:v>1180563627</c:v>
                </c:pt>
                <c:pt idx="104982">
                  <c:v>1180574873</c:v>
                </c:pt>
                <c:pt idx="104983">
                  <c:v>1180586118</c:v>
                </c:pt>
                <c:pt idx="104984">
                  <c:v>1180597364</c:v>
                </c:pt>
                <c:pt idx="104985">
                  <c:v>1180608609</c:v>
                </c:pt>
                <c:pt idx="104986">
                  <c:v>1180619855</c:v>
                </c:pt>
                <c:pt idx="104987">
                  <c:v>1180631100</c:v>
                </c:pt>
                <c:pt idx="104988">
                  <c:v>1180642346</c:v>
                </c:pt>
                <c:pt idx="104989">
                  <c:v>1180653591</c:v>
                </c:pt>
                <c:pt idx="104990">
                  <c:v>1180664837</c:v>
                </c:pt>
                <c:pt idx="104991">
                  <c:v>1180676082</c:v>
                </c:pt>
                <c:pt idx="104992">
                  <c:v>1180687328</c:v>
                </c:pt>
                <c:pt idx="104993">
                  <c:v>1180698573</c:v>
                </c:pt>
                <c:pt idx="104994">
                  <c:v>1180709819</c:v>
                </c:pt>
                <c:pt idx="104995">
                  <c:v>1180721064</c:v>
                </c:pt>
                <c:pt idx="104996">
                  <c:v>1180732310</c:v>
                </c:pt>
                <c:pt idx="104997">
                  <c:v>1180743555</c:v>
                </c:pt>
                <c:pt idx="104998">
                  <c:v>1180754801</c:v>
                </c:pt>
                <c:pt idx="104999">
                  <c:v>1180766046</c:v>
                </c:pt>
                <c:pt idx="105000">
                  <c:v>1180777292</c:v>
                </c:pt>
                <c:pt idx="105001">
                  <c:v>1180788537</c:v>
                </c:pt>
                <c:pt idx="105002">
                  <c:v>1180799783</c:v>
                </c:pt>
                <c:pt idx="105003">
                  <c:v>1180811028</c:v>
                </c:pt>
                <c:pt idx="105004">
                  <c:v>1180822274</c:v>
                </c:pt>
                <c:pt idx="105005">
                  <c:v>1180833519</c:v>
                </c:pt>
                <c:pt idx="105006">
                  <c:v>1180844765</c:v>
                </c:pt>
                <c:pt idx="105007">
                  <c:v>1180856010</c:v>
                </c:pt>
                <c:pt idx="105008">
                  <c:v>1180867256</c:v>
                </c:pt>
                <c:pt idx="105009">
                  <c:v>1180878501</c:v>
                </c:pt>
                <c:pt idx="105010">
                  <c:v>1180889747</c:v>
                </c:pt>
                <c:pt idx="105011">
                  <c:v>1180900992</c:v>
                </c:pt>
                <c:pt idx="105012">
                  <c:v>1180912238</c:v>
                </c:pt>
                <c:pt idx="105013">
                  <c:v>1180923483</c:v>
                </c:pt>
                <c:pt idx="105014">
                  <c:v>1180934729</c:v>
                </c:pt>
                <c:pt idx="105015">
                  <c:v>1180945974</c:v>
                </c:pt>
                <c:pt idx="105016">
                  <c:v>1180957220</c:v>
                </c:pt>
                <c:pt idx="105017">
                  <c:v>1180968465</c:v>
                </c:pt>
                <c:pt idx="105018">
                  <c:v>1180979711</c:v>
                </c:pt>
                <c:pt idx="105019">
                  <c:v>1180990956</c:v>
                </c:pt>
                <c:pt idx="105020">
                  <c:v>1181002202</c:v>
                </c:pt>
                <c:pt idx="105021">
                  <c:v>1181013447</c:v>
                </c:pt>
                <c:pt idx="105022">
                  <c:v>1181024693</c:v>
                </c:pt>
                <c:pt idx="105023">
                  <c:v>1181035938</c:v>
                </c:pt>
                <c:pt idx="105024">
                  <c:v>1181047184</c:v>
                </c:pt>
                <c:pt idx="105025">
                  <c:v>1181058429</c:v>
                </c:pt>
                <c:pt idx="105026">
                  <c:v>1181069675</c:v>
                </c:pt>
                <c:pt idx="105027">
                  <c:v>1181080920</c:v>
                </c:pt>
                <c:pt idx="105028">
                  <c:v>1181092166</c:v>
                </c:pt>
                <c:pt idx="105029">
                  <c:v>1181103411</c:v>
                </c:pt>
                <c:pt idx="105030">
                  <c:v>1181114657</c:v>
                </c:pt>
                <c:pt idx="105031">
                  <c:v>1181125902</c:v>
                </c:pt>
                <c:pt idx="105032">
                  <c:v>1181137148</c:v>
                </c:pt>
                <c:pt idx="105033">
                  <c:v>1181148393</c:v>
                </c:pt>
                <c:pt idx="105034">
                  <c:v>1181159639</c:v>
                </c:pt>
                <c:pt idx="105035">
                  <c:v>1181170884</c:v>
                </c:pt>
                <c:pt idx="105036">
                  <c:v>1181182130</c:v>
                </c:pt>
                <c:pt idx="105037">
                  <c:v>1181193375</c:v>
                </c:pt>
                <c:pt idx="105038">
                  <c:v>1181204621</c:v>
                </c:pt>
                <c:pt idx="105039">
                  <c:v>1181215866</c:v>
                </c:pt>
                <c:pt idx="105040">
                  <c:v>1181227112</c:v>
                </c:pt>
                <c:pt idx="105041">
                  <c:v>1181238357</c:v>
                </c:pt>
                <c:pt idx="105042">
                  <c:v>1181249603</c:v>
                </c:pt>
                <c:pt idx="105043">
                  <c:v>1181260848</c:v>
                </c:pt>
                <c:pt idx="105044">
                  <c:v>1181272094</c:v>
                </c:pt>
                <c:pt idx="105045">
                  <c:v>1181283339</c:v>
                </c:pt>
                <c:pt idx="105046">
                  <c:v>1181294585</c:v>
                </c:pt>
                <c:pt idx="105047">
                  <c:v>1181305830</c:v>
                </c:pt>
                <c:pt idx="105048">
                  <c:v>1181317076</c:v>
                </c:pt>
                <c:pt idx="105049">
                  <c:v>1181328321</c:v>
                </c:pt>
                <c:pt idx="105050">
                  <c:v>1181339567</c:v>
                </c:pt>
                <c:pt idx="105051">
                  <c:v>1181350812</c:v>
                </c:pt>
                <c:pt idx="105052">
                  <c:v>1181362058</c:v>
                </c:pt>
                <c:pt idx="105053">
                  <c:v>1181373303</c:v>
                </c:pt>
                <c:pt idx="105054">
                  <c:v>1181384549</c:v>
                </c:pt>
                <c:pt idx="105055">
                  <c:v>1181395794</c:v>
                </c:pt>
                <c:pt idx="105056">
                  <c:v>1181407040</c:v>
                </c:pt>
                <c:pt idx="105057">
                  <c:v>1181418285</c:v>
                </c:pt>
                <c:pt idx="105058">
                  <c:v>1181429531</c:v>
                </c:pt>
                <c:pt idx="105059">
                  <c:v>1181440776</c:v>
                </c:pt>
                <c:pt idx="105060">
                  <c:v>1181452022</c:v>
                </c:pt>
                <c:pt idx="105061">
                  <c:v>1181463267</c:v>
                </c:pt>
                <c:pt idx="105062">
                  <c:v>1181474513</c:v>
                </c:pt>
                <c:pt idx="105063">
                  <c:v>1181485758</c:v>
                </c:pt>
                <c:pt idx="105064">
                  <c:v>1181497004</c:v>
                </c:pt>
                <c:pt idx="105065">
                  <c:v>1181508249</c:v>
                </c:pt>
                <c:pt idx="105066">
                  <c:v>1181519495</c:v>
                </c:pt>
                <c:pt idx="105067">
                  <c:v>1181530740</c:v>
                </c:pt>
                <c:pt idx="105068">
                  <c:v>1181541986</c:v>
                </c:pt>
                <c:pt idx="105069">
                  <c:v>1181553231</c:v>
                </c:pt>
                <c:pt idx="105070">
                  <c:v>1181564477</c:v>
                </c:pt>
                <c:pt idx="105071">
                  <c:v>1181575722</c:v>
                </c:pt>
                <c:pt idx="105072">
                  <c:v>1181586968</c:v>
                </c:pt>
                <c:pt idx="105073">
                  <c:v>1181598213</c:v>
                </c:pt>
                <c:pt idx="105074">
                  <c:v>1181609459</c:v>
                </c:pt>
                <c:pt idx="105075">
                  <c:v>1181620704</c:v>
                </c:pt>
                <c:pt idx="105076">
                  <c:v>1181631950</c:v>
                </c:pt>
                <c:pt idx="105077">
                  <c:v>1181643195</c:v>
                </c:pt>
                <c:pt idx="105078">
                  <c:v>1181654441</c:v>
                </c:pt>
                <c:pt idx="105079">
                  <c:v>1181665686</c:v>
                </c:pt>
                <c:pt idx="105080">
                  <c:v>1181676932</c:v>
                </c:pt>
                <c:pt idx="105081">
                  <c:v>1181688177</c:v>
                </c:pt>
                <c:pt idx="105082">
                  <c:v>1181699423</c:v>
                </c:pt>
                <c:pt idx="105083">
                  <c:v>1181710668</c:v>
                </c:pt>
                <c:pt idx="105084">
                  <c:v>1181721914</c:v>
                </c:pt>
                <c:pt idx="105085">
                  <c:v>1181733159</c:v>
                </c:pt>
                <c:pt idx="105086">
                  <c:v>1181744405</c:v>
                </c:pt>
                <c:pt idx="105087">
                  <c:v>1181755650</c:v>
                </c:pt>
                <c:pt idx="105088">
                  <c:v>1181766896</c:v>
                </c:pt>
                <c:pt idx="105089">
                  <c:v>1181778141</c:v>
                </c:pt>
                <c:pt idx="105090">
                  <c:v>1181789387</c:v>
                </c:pt>
                <c:pt idx="105091">
                  <c:v>1181800632</c:v>
                </c:pt>
                <c:pt idx="105092">
                  <c:v>1181811878</c:v>
                </c:pt>
                <c:pt idx="105093">
                  <c:v>1181823123</c:v>
                </c:pt>
                <c:pt idx="105094">
                  <c:v>1181834369</c:v>
                </c:pt>
                <c:pt idx="105095">
                  <c:v>1181845614</c:v>
                </c:pt>
                <c:pt idx="105096">
                  <c:v>1181856860</c:v>
                </c:pt>
                <c:pt idx="105097">
                  <c:v>1181868105</c:v>
                </c:pt>
                <c:pt idx="105098">
                  <c:v>1181879351</c:v>
                </c:pt>
                <c:pt idx="105099">
                  <c:v>1181890596</c:v>
                </c:pt>
                <c:pt idx="105100">
                  <c:v>1181901842</c:v>
                </c:pt>
                <c:pt idx="105101">
                  <c:v>1181913087</c:v>
                </c:pt>
                <c:pt idx="105102">
                  <c:v>1181924333</c:v>
                </c:pt>
                <c:pt idx="105103">
                  <c:v>1181935578</c:v>
                </c:pt>
                <c:pt idx="105104">
                  <c:v>1181946824</c:v>
                </c:pt>
                <c:pt idx="105105">
                  <c:v>1181958069</c:v>
                </c:pt>
                <c:pt idx="105106">
                  <c:v>1181969315</c:v>
                </c:pt>
                <c:pt idx="105107">
                  <c:v>1181980560</c:v>
                </c:pt>
                <c:pt idx="105108">
                  <c:v>1181991806</c:v>
                </c:pt>
                <c:pt idx="105109">
                  <c:v>1182003051</c:v>
                </c:pt>
                <c:pt idx="105110">
                  <c:v>1182014297</c:v>
                </c:pt>
                <c:pt idx="105111">
                  <c:v>1182025542</c:v>
                </c:pt>
                <c:pt idx="105112">
                  <c:v>1182036788</c:v>
                </c:pt>
                <c:pt idx="105113">
                  <c:v>1182048033</c:v>
                </c:pt>
                <c:pt idx="105114">
                  <c:v>1182059279</c:v>
                </c:pt>
                <c:pt idx="105115">
                  <c:v>1182070524</c:v>
                </c:pt>
                <c:pt idx="105116">
                  <c:v>1182081770</c:v>
                </c:pt>
                <c:pt idx="105117">
                  <c:v>1182093015</c:v>
                </c:pt>
                <c:pt idx="105118">
                  <c:v>1182104261</c:v>
                </c:pt>
                <c:pt idx="105119">
                  <c:v>1182115506</c:v>
                </c:pt>
                <c:pt idx="105120">
                  <c:v>1182126752</c:v>
                </c:pt>
                <c:pt idx="105121">
                  <c:v>1182137997</c:v>
                </c:pt>
                <c:pt idx="105122">
                  <c:v>1182149243</c:v>
                </c:pt>
                <c:pt idx="105123">
                  <c:v>1182160488</c:v>
                </c:pt>
                <c:pt idx="105124">
                  <c:v>1182171734</c:v>
                </c:pt>
                <c:pt idx="105125">
                  <c:v>1182182979</c:v>
                </c:pt>
                <c:pt idx="105126">
                  <c:v>1182194225</c:v>
                </c:pt>
                <c:pt idx="105127">
                  <c:v>1182205470</c:v>
                </c:pt>
                <c:pt idx="105128">
                  <c:v>1182216716</c:v>
                </c:pt>
                <c:pt idx="105129">
                  <c:v>1182227961</c:v>
                </c:pt>
                <c:pt idx="105130">
                  <c:v>1182239207</c:v>
                </c:pt>
                <c:pt idx="105131">
                  <c:v>1182250452</c:v>
                </c:pt>
                <c:pt idx="105132">
                  <c:v>1182261698</c:v>
                </c:pt>
                <c:pt idx="105133">
                  <c:v>1182272943</c:v>
                </c:pt>
                <c:pt idx="105134">
                  <c:v>1182284189</c:v>
                </c:pt>
                <c:pt idx="105135">
                  <c:v>1182295434</c:v>
                </c:pt>
                <c:pt idx="105136">
                  <c:v>1182306680</c:v>
                </c:pt>
                <c:pt idx="105137">
                  <c:v>1182317925</c:v>
                </c:pt>
                <c:pt idx="105138">
                  <c:v>1182329171</c:v>
                </c:pt>
                <c:pt idx="105139">
                  <c:v>1182340416</c:v>
                </c:pt>
                <c:pt idx="105140">
                  <c:v>1182351662</c:v>
                </c:pt>
                <c:pt idx="105141">
                  <c:v>1182362907</c:v>
                </c:pt>
                <c:pt idx="105142">
                  <c:v>1182374153</c:v>
                </c:pt>
                <c:pt idx="105143">
                  <c:v>1182385398</c:v>
                </c:pt>
                <c:pt idx="105144">
                  <c:v>1182396644</c:v>
                </c:pt>
                <c:pt idx="105145">
                  <c:v>1182407889</c:v>
                </c:pt>
                <c:pt idx="105146">
                  <c:v>1182419135</c:v>
                </c:pt>
                <c:pt idx="105147">
                  <c:v>1182430380</c:v>
                </c:pt>
                <c:pt idx="105148">
                  <c:v>1182441626</c:v>
                </c:pt>
                <c:pt idx="105149">
                  <c:v>1182452871</c:v>
                </c:pt>
                <c:pt idx="105150">
                  <c:v>1182464117</c:v>
                </c:pt>
                <c:pt idx="105151">
                  <c:v>1182475362</c:v>
                </c:pt>
                <c:pt idx="105152">
                  <c:v>1182486608</c:v>
                </c:pt>
                <c:pt idx="105153">
                  <c:v>1182497853</c:v>
                </c:pt>
                <c:pt idx="105154">
                  <c:v>1182509099</c:v>
                </c:pt>
                <c:pt idx="105155">
                  <c:v>1182520344</c:v>
                </c:pt>
                <c:pt idx="105156">
                  <c:v>1182531590</c:v>
                </c:pt>
                <c:pt idx="105157">
                  <c:v>1182542835</c:v>
                </c:pt>
                <c:pt idx="105158">
                  <c:v>1182554081</c:v>
                </c:pt>
                <c:pt idx="105159">
                  <c:v>1182565326</c:v>
                </c:pt>
                <c:pt idx="105160">
                  <c:v>1182576572</c:v>
                </c:pt>
                <c:pt idx="105161">
                  <c:v>1182587817</c:v>
                </c:pt>
                <c:pt idx="105162">
                  <c:v>1182599063</c:v>
                </c:pt>
                <c:pt idx="105163">
                  <c:v>1182610308</c:v>
                </c:pt>
                <c:pt idx="105164">
                  <c:v>1182621554</c:v>
                </c:pt>
                <c:pt idx="105165">
                  <c:v>1182632799</c:v>
                </c:pt>
                <c:pt idx="105166">
                  <c:v>1182644045</c:v>
                </c:pt>
                <c:pt idx="105167">
                  <c:v>1182655290</c:v>
                </c:pt>
                <c:pt idx="105168">
                  <c:v>1182666536</c:v>
                </c:pt>
                <c:pt idx="105169">
                  <c:v>1182677781</c:v>
                </c:pt>
                <c:pt idx="105170">
                  <c:v>1182689027</c:v>
                </c:pt>
                <c:pt idx="105171">
                  <c:v>1182700272</c:v>
                </c:pt>
                <c:pt idx="105172">
                  <c:v>1182711518</c:v>
                </c:pt>
                <c:pt idx="105173">
                  <c:v>1182722763</c:v>
                </c:pt>
                <c:pt idx="105174">
                  <c:v>1182734009</c:v>
                </c:pt>
                <c:pt idx="105175">
                  <c:v>1182745254</c:v>
                </c:pt>
                <c:pt idx="105176">
                  <c:v>1182756500</c:v>
                </c:pt>
                <c:pt idx="105177">
                  <c:v>1182767745</c:v>
                </c:pt>
                <c:pt idx="105178">
                  <c:v>1182778991</c:v>
                </c:pt>
                <c:pt idx="105179">
                  <c:v>1182790236</c:v>
                </c:pt>
                <c:pt idx="105180">
                  <c:v>1182801482</c:v>
                </c:pt>
                <c:pt idx="105181">
                  <c:v>1182812727</c:v>
                </c:pt>
                <c:pt idx="105182">
                  <c:v>1182823973</c:v>
                </c:pt>
                <c:pt idx="105183">
                  <c:v>1182835218</c:v>
                </c:pt>
                <c:pt idx="105184">
                  <c:v>1182846464</c:v>
                </c:pt>
                <c:pt idx="105185">
                  <c:v>1182857709</c:v>
                </c:pt>
                <c:pt idx="105186">
                  <c:v>1182868955</c:v>
                </c:pt>
                <c:pt idx="105187">
                  <c:v>1182880200</c:v>
                </c:pt>
                <c:pt idx="105188">
                  <c:v>1182891446</c:v>
                </c:pt>
                <c:pt idx="105189">
                  <c:v>1182902691</c:v>
                </c:pt>
                <c:pt idx="105190">
                  <c:v>1182913937</c:v>
                </c:pt>
                <c:pt idx="105191">
                  <c:v>1182925182</c:v>
                </c:pt>
                <c:pt idx="105192">
                  <c:v>1182936428</c:v>
                </c:pt>
                <c:pt idx="105193">
                  <c:v>1182947673</c:v>
                </c:pt>
                <c:pt idx="105194">
                  <c:v>1182958919</c:v>
                </c:pt>
                <c:pt idx="105195">
                  <c:v>1182970164</c:v>
                </c:pt>
                <c:pt idx="105196">
                  <c:v>1182981410</c:v>
                </c:pt>
                <c:pt idx="105197">
                  <c:v>1182992655</c:v>
                </c:pt>
                <c:pt idx="105198">
                  <c:v>1183003901</c:v>
                </c:pt>
                <c:pt idx="105199">
                  <c:v>1183015146</c:v>
                </c:pt>
                <c:pt idx="105200">
                  <c:v>1183026392</c:v>
                </c:pt>
                <c:pt idx="105201">
                  <c:v>1183037637</c:v>
                </c:pt>
                <c:pt idx="105202">
                  <c:v>1183048883</c:v>
                </c:pt>
                <c:pt idx="105203">
                  <c:v>1183060128</c:v>
                </c:pt>
                <c:pt idx="105204">
                  <c:v>1183071373</c:v>
                </c:pt>
                <c:pt idx="105205">
                  <c:v>1183082619</c:v>
                </c:pt>
                <c:pt idx="105206">
                  <c:v>1183093864</c:v>
                </c:pt>
                <c:pt idx="105207">
                  <c:v>1183105110</c:v>
                </c:pt>
                <c:pt idx="105208">
                  <c:v>1183116355</c:v>
                </c:pt>
                <c:pt idx="105209">
                  <c:v>1183127601</c:v>
                </c:pt>
                <c:pt idx="105210">
                  <c:v>1183138846</c:v>
                </c:pt>
                <c:pt idx="105211">
                  <c:v>1183150092</c:v>
                </c:pt>
                <c:pt idx="105212">
                  <c:v>1183161337</c:v>
                </c:pt>
                <c:pt idx="105213">
                  <c:v>1183172583</c:v>
                </c:pt>
                <c:pt idx="105214">
                  <c:v>1183183828</c:v>
                </c:pt>
                <c:pt idx="105215">
                  <c:v>1183195074</c:v>
                </c:pt>
                <c:pt idx="105216">
                  <c:v>1183206319</c:v>
                </c:pt>
                <c:pt idx="105217">
                  <c:v>1183217565</c:v>
                </c:pt>
                <c:pt idx="105218">
                  <c:v>1183228810</c:v>
                </c:pt>
                <c:pt idx="105219">
                  <c:v>1183240056</c:v>
                </c:pt>
                <c:pt idx="105220">
                  <c:v>1183251301</c:v>
                </c:pt>
                <c:pt idx="105221">
                  <c:v>1183262547</c:v>
                </c:pt>
                <c:pt idx="105222">
                  <c:v>1183273792</c:v>
                </c:pt>
                <c:pt idx="105223">
                  <c:v>1183285038</c:v>
                </c:pt>
                <c:pt idx="105224">
                  <c:v>1183296283</c:v>
                </c:pt>
                <c:pt idx="105225">
                  <c:v>1183307529</c:v>
                </c:pt>
                <c:pt idx="105226">
                  <c:v>1183318774</c:v>
                </c:pt>
                <c:pt idx="105227">
                  <c:v>1183330020</c:v>
                </c:pt>
                <c:pt idx="105228">
                  <c:v>1183341265</c:v>
                </c:pt>
                <c:pt idx="105229">
                  <c:v>1183352511</c:v>
                </c:pt>
                <c:pt idx="105230">
                  <c:v>1183363756</c:v>
                </c:pt>
                <c:pt idx="105231">
                  <c:v>1183375002</c:v>
                </c:pt>
                <c:pt idx="105232">
                  <c:v>1183386247</c:v>
                </c:pt>
                <c:pt idx="105233">
                  <c:v>1183397493</c:v>
                </c:pt>
                <c:pt idx="105234">
                  <c:v>1183408738</c:v>
                </c:pt>
                <c:pt idx="105235">
                  <c:v>1183419984</c:v>
                </c:pt>
                <c:pt idx="105236">
                  <c:v>1183431229</c:v>
                </c:pt>
                <c:pt idx="105237">
                  <c:v>1183442475</c:v>
                </c:pt>
                <c:pt idx="105238">
                  <c:v>1183453720</c:v>
                </c:pt>
                <c:pt idx="105239">
                  <c:v>1183464966</c:v>
                </c:pt>
                <c:pt idx="105240">
                  <c:v>1183476211</c:v>
                </c:pt>
                <c:pt idx="105241">
                  <c:v>1183487457</c:v>
                </c:pt>
                <c:pt idx="105242">
                  <c:v>1183498702</c:v>
                </c:pt>
                <c:pt idx="105243">
                  <c:v>1183509948</c:v>
                </c:pt>
                <c:pt idx="105244">
                  <c:v>1183521193</c:v>
                </c:pt>
                <c:pt idx="105245">
                  <c:v>1183532439</c:v>
                </c:pt>
                <c:pt idx="105246">
                  <c:v>1183543684</c:v>
                </c:pt>
                <c:pt idx="105247">
                  <c:v>1183554930</c:v>
                </c:pt>
                <c:pt idx="105248">
                  <c:v>1183566175</c:v>
                </c:pt>
                <c:pt idx="105249">
                  <c:v>1183577421</c:v>
                </c:pt>
                <c:pt idx="105250">
                  <c:v>1183588666</c:v>
                </c:pt>
                <c:pt idx="105251">
                  <c:v>1183599912</c:v>
                </c:pt>
                <c:pt idx="105252">
                  <c:v>1183611157</c:v>
                </c:pt>
                <c:pt idx="105253">
                  <c:v>1183622403</c:v>
                </c:pt>
                <c:pt idx="105254">
                  <c:v>1183633648</c:v>
                </c:pt>
                <c:pt idx="105255">
                  <c:v>1183644894</c:v>
                </c:pt>
                <c:pt idx="105256">
                  <c:v>1183656139</c:v>
                </c:pt>
                <c:pt idx="105257">
                  <c:v>1183667385</c:v>
                </c:pt>
                <c:pt idx="105258">
                  <c:v>1183678630</c:v>
                </c:pt>
                <c:pt idx="105259">
                  <c:v>1183689876</c:v>
                </c:pt>
                <c:pt idx="105260">
                  <c:v>1183701121</c:v>
                </c:pt>
                <c:pt idx="105261">
                  <c:v>1183712367</c:v>
                </c:pt>
                <c:pt idx="105262">
                  <c:v>1183723612</c:v>
                </c:pt>
                <c:pt idx="105263">
                  <c:v>1183734858</c:v>
                </c:pt>
                <c:pt idx="105264">
                  <c:v>1183746103</c:v>
                </c:pt>
                <c:pt idx="105265">
                  <c:v>1183757349</c:v>
                </c:pt>
                <c:pt idx="105266">
                  <c:v>1183768594</c:v>
                </c:pt>
                <c:pt idx="105267">
                  <c:v>1183779840</c:v>
                </c:pt>
                <c:pt idx="105268">
                  <c:v>1183791085</c:v>
                </c:pt>
                <c:pt idx="105269">
                  <c:v>1183802331</c:v>
                </c:pt>
                <c:pt idx="105270">
                  <c:v>1183813576</c:v>
                </c:pt>
                <c:pt idx="105271">
                  <c:v>1183824822</c:v>
                </c:pt>
                <c:pt idx="105272">
                  <c:v>1183836067</c:v>
                </c:pt>
                <c:pt idx="105273">
                  <c:v>1183847313</c:v>
                </c:pt>
                <c:pt idx="105274">
                  <c:v>1183858558</c:v>
                </c:pt>
                <c:pt idx="105275">
                  <c:v>1183869804</c:v>
                </c:pt>
                <c:pt idx="105276">
                  <c:v>1183881049</c:v>
                </c:pt>
                <c:pt idx="105277">
                  <c:v>1183892295</c:v>
                </c:pt>
                <c:pt idx="105278">
                  <c:v>1183903540</c:v>
                </c:pt>
                <c:pt idx="105279">
                  <c:v>1183914786</c:v>
                </c:pt>
                <c:pt idx="105280">
                  <c:v>1183926031</c:v>
                </c:pt>
                <c:pt idx="105281">
                  <c:v>1183937277</c:v>
                </c:pt>
                <c:pt idx="105282">
                  <c:v>1183948522</c:v>
                </c:pt>
                <c:pt idx="105283">
                  <c:v>1183959768</c:v>
                </c:pt>
                <c:pt idx="105284">
                  <c:v>1183971013</c:v>
                </c:pt>
                <c:pt idx="105285">
                  <c:v>1183982259</c:v>
                </c:pt>
                <c:pt idx="105286">
                  <c:v>1183993504</c:v>
                </c:pt>
                <c:pt idx="105287">
                  <c:v>1184004750</c:v>
                </c:pt>
                <c:pt idx="105288">
                  <c:v>1184015995</c:v>
                </c:pt>
                <c:pt idx="105289">
                  <c:v>1184027241</c:v>
                </c:pt>
                <c:pt idx="105290">
                  <c:v>1184038486</c:v>
                </c:pt>
                <c:pt idx="105291">
                  <c:v>1184049732</c:v>
                </c:pt>
                <c:pt idx="105292">
                  <c:v>1184060977</c:v>
                </c:pt>
                <c:pt idx="105293">
                  <c:v>1184072223</c:v>
                </c:pt>
                <c:pt idx="105294">
                  <c:v>1184083468</c:v>
                </c:pt>
                <c:pt idx="105295">
                  <c:v>1184094714</c:v>
                </c:pt>
                <c:pt idx="105296">
                  <c:v>1184105959</c:v>
                </c:pt>
                <c:pt idx="105297">
                  <c:v>1184117205</c:v>
                </c:pt>
                <c:pt idx="105298">
                  <c:v>1184128450</c:v>
                </c:pt>
                <c:pt idx="105299">
                  <c:v>1184139696</c:v>
                </c:pt>
                <c:pt idx="105300">
                  <c:v>1184150941</c:v>
                </c:pt>
                <c:pt idx="105301">
                  <c:v>1184162187</c:v>
                </c:pt>
                <c:pt idx="105302">
                  <c:v>1184173432</c:v>
                </c:pt>
                <c:pt idx="105303">
                  <c:v>1184184678</c:v>
                </c:pt>
                <c:pt idx="105304">
                  <c:v>1184195923</c:v>
                </c:pt>
                <c:pt idx="105305">
                  <c:v>1184207169</c:v>
                </c:pt>
                <c:pt idx="105306">
                  <c:v>1184218414</c:v>
                </c:pt>
                <c:pt idx="105307">
                  <c:v>1184229660</c:v>
                </c:pt>
                <c:pt idx="105308">
                  <c:v>1184240905</c:v>
                </c:pt>
                <c:pt idx="105309">
                  <c:v>1184252151</c:v>
                </c:pt>
                <c:pt idx="105310">
                  <c:v>1184263396</c:v>
                </c:pt>
                <c:pt idx="105311">
                  <c:v>1184274642</c:v>
                </c:pt>
                <c:pt idx="105312">
                  <c:v>1184285887</c:v>
                </c:pt>
                <c:pt idx="105313">
                  <c:v>1184297133</c:v>
                </c:pt>
                <c:pt idx="105314">
                  <c:v>1184308378</c:v>
                </c:pt>
                <c:pt idx="105315">
                  <c:v>1184319624</c:v>
                </c:pt>
                <c:pt idx="105316">
                  <c:v>1184330869</c:v>
                </c:pt>
                <c:pt idx="105317">
                  <c:v>1184342115</c:v>
                </c:pt>
                <c:pt idx="105318">
                  <c:v>1184353360</c:v>
                </c:pt>
                <c:pt idx="105319">
                  <c:v>1184364606</c:v>
                </c:pt>
                <c:pt idx="105320">
                  <c:v>1184375851</c:v>
                </c:pt>
                <c:pt idx="105321">
                  <c:v>1184387097</c:v>
                </c:pt>
                <c:pt idx="105322">
                  <c:v>1184398342</c:v>
                </c:pt>
                <c:pt idx="105323">
                  <c:v>1184409588</c:v>
                </c:pt>
                <c:pt idx="105324">
                  <c:v>1184420833</c:v>
                </c:pt>
                <c:pt idx="105325">
                  <c:v>1184432079</c:v>
                </c:pt>
                <c:pt idx="105326">
                  <c:v>1184443324</c:v>
                </c:pt>
                <c:pt idx="105327">
                  <c:v>1184454570</c:v>
                </c:pt>
                <c:pt idx="105328">
                  <c:v>1184465815</c:v>
                </c:pt>
                <c:pt idx="105329">
                  <c:v>1184477061</c:v>
                </c:pt>
                <c:pt idx="105330">
                  <c:v>1184488306</c:v>
                </c:pt>
                <c:pt idx="105331">
                  <c:v>1184499552</c:v>
                </c:pt>
                <c:pt idx="105332">
                  <c:v>1184510797</c:v>
                </c:pt>
                <c:pt idx="105333">
                  <c:v>1184522043</c:v>
                </c:pt>
                <c:pt idx="105334">
                  <c:v>1184533288</c:v>
                </c:pt>
                <c:pt idx="105335">
                  <c:v>1184544534</c:v>
                </c:pt>
                <c:pt idx="105336">
                  <c:v>1184555779</c:v>
                </c:pt>
                <c:pt idx="105337">
                  <c:v>1184567025</c:v>
                </c:pt>
                <c:pt idx="105338">
                  <c:v>1184578270</c:v>
                </c:pt>
                <c:pt idx="105339">
                  <c:v>1184589516</c:v>
                </c:pt>
                <c:pt idx="105340">
                  <c:v>1184600761</c:v>
                </c:pt>
                <c:pt idx="105341">
                  <c:v>1184612007</c:v>
                </c:pt>
                <c:pt idx="105342">
                  <c:v>1184623252</c:v>
                </c:pt>
                <c:pt idx="105343">
                  <c:v>1184634498</c:v>
                </c:pt>
                <c:pt idx="105344">
                  <c:v>1184645743</c:v>
                </c:pt>
                <c:pt idx="105345">
                  <c:v>1184656989</c:v>
                </c:pt>
                <c:pt idx="105346">
                  <c:v>1184668234</c:v>
                </c:pt>
                <c:pt idx="105347">
                  <c:v>1184679480</c:v>
                </c:pt>
                <c:pt idx="105348">
                  <c:v>1184690725</c:v>
                </c:pt>
                <c:pt idx="105349">
                  <c:v>1184701971</c:v>
                </c:pt>
                <c:pt idx="105350">
                  <c:v>1184713216</c:v>
                </c:pt>
                <c:pt idx="105351">
                  <c:v>1184724462</c:v>
                </c:pt>
                <c:pt idx="105352">
                  <c:v>1184735707</c:v>
                </c:pt>
                <c:pt idx="105353">
                  <c:v>1184746953</c:v>
                </c:pt>
                <c:pt idx="105354">
                  <c:v>1184758198</c:v>
                </c:pt>
                <c:pt idx="105355">
                  <c:v>1184769444</c:v>
                </c:pt>
                <c:pt idx="105356">
                  <c:v>1184780689</c:v>
                </c:pt>
                <c:pt idx="105357">
                  <c:v>1184791935</c:v>
                </c:pt>
                <c:pt idx="105358">
                  <c:v>1184803180</c:v>
                </c:pt>
                <c:pt idx="105359">
                  <c:v>1184814426</c:v>
                </c:pt>
                <c:pt idx="105360">
                  <c:v>1184825671</c:v>
                </c:pt>
                <c:pt idx="105361">
                  <c:v>1184836917</c:v>
                </c:pt>
                <c:pt idx="105362">
                  <c:v>1184848162</c:v>
                </c:pt>
                <c:pt idx="105363">
                  <c:v>1184859408</c:v>
                </c:pt>
                <c:pt idx="105364">
                  <c:v>1184870653</c:v>
                </c:pt>
                <c:pt idx="105365">
                  <c:v>1184881899</c:v>
                </c:pt>
                <c:pt idx="105366">
                  <c:v>1184893144</c:v>
                </c:pt>
                <c:pt idx="105367">
                  <c:v>1184904390</c:v>
                </c:pt>
                <c:pt idx="105368">
                  <c:v>1184915635</c:v>
                </c:pt>
                <c:pt idx="105369">
                  <c:v>1184926881</c:v>
                </c:pt>
                <c:pt idx="105370">
                  <c:v>1184938126</c:v>
                </c:pt>
                <c:pt idx="105371">
                  <c:v>1184949372</c:v>
                </c:pt>
                <c:pt idx="105372">
                  <c:v>1184960617</c:v>
                </c:pt>
                <c:pt idx="105373">
                  <c:v>1184971863</c:v>
                </c:pt>
                <c:pt idx="105374">
                  <c:v>1184983108</c:v>
                </c:pt>
                <c:pt idx="105375">
                  <c:v>1184994354</c:v>
                </c:pt>
                <c:pt idx="105376">
                  <c:v>1185005599</c:v>
                </c:pt>
                <c:pt idx="105377">
                  <c:v>1185016845</c:v>
                </c:pt>
                <c:pt idx="105378">
                  <c:v>1185028090</c:v>
                </c:pt>
                <c:pt idx="105379">
                  <c:v>1185039336</c:v>
                </c:pt>
                <c:pt idx="105380">
                  <c:v>1185050581</c:v>
                </c:pt>
                <c:pt idx="105381">
                  <c:v>1185061827</c:v>
                </c:pt>
                <c:pt idx="105382">
                  <c:v>1185073072</c:v>
                </c:pt>
                <c:pt idx="105383">
                  <c:v>1185084318</c:v>
                </c:pt>
                <c:pt idx="105384">
                  <c:v>1185095563</c:v>
                </c:pt>
                <c:pt idx="105385">
                  <c:v>1185106809</c:v>
                </c:pt>
                <c:pt idx="105386">
                  <c:v>1185118054</c:v>
                </c:pt>
                <c:pt idx="105387">
                  <c:v>1185129300</c:v>
                </c:pt>
                <c:pt idx="105388">
                  <c:v>1185140545</c:v>
                </c:pt>
                <c:pt idx="105389">
                  <c:v>1185151791</c:v>
                </c:pt>
                <c:pt idx="105390">
                  <c:v>1185163036</c:v>
                </c:pt>
                <c:pt idx="105391">
                  <c:v>1185174282</c:v>
                </c:pt>
                <c:pt idx="105392">
                  <c:v>1185185527</c:v>
                </c:pt>
                <c:pt idx="105393">
                  <c:v>1185196773</c:v>
                </c:pt>
                <c:pt idx="105394">
                  <c:v>1185208018</c:v>
                </c:pt>
                <c:pt idx="105395">
                  <c:v>1185219264</c:v>
                </c:pt>
                <c:pt idx="105396">
                  <c:v>1185230509</c:v>
                </c:pt>
                <c:pt idx="105397">
                  <c:v>1185241755</c:v>
                </c:pt>
                <c:pt idx="105398">
                  <c:v>1185253000</c:v>
                </c:pt>
                <c:pt idx="105399">
                  <c:v>1185264246</c:v>
                </c:pt>
                <c:pt idx="105400">
                  <c:v>1185275491</c:v>
                </c:pt>
                <c:pt idx="105401">
                  <c:v>1185286737</c:v>
                </c:pt>
                <c:pt idx="105402">
                  <c:v>1185297982</c:v>
                </c:pt>
                <c:pt idx="105403">
                  <c:v>1185309228</c:v>
                </c:pt>
                <c:pt idx="105404">
                  <c:v>1185320473</c:v>
                </c:pt>
                <c:pt idx="105405">
                  <c:v>1185331719</c:v>
                </c:pt>
                <c:pt idx="105406">
                  <c:v>1185342964</c:v>
                </c:pt>
                <c:pt idx="105407">
                  <c:v>1185354210</c:v>
                </c:pt>
                <c:pt idx="105408">
                  <c:v>1185365455</c:v>
                </c:pt>
                <c:pt idx="105409">
                  <c:v>1185376701</c:v>
                </c:pt>
                <c:pt idx="105410">
                  <c:v>1185387946</c:v>
                </c:pt>
                <c:pt idx="105411">
                  <c:v>1185399192</c:v>
                </c:pt>
                <c:pt idx="105412">
                  <c:v>1185410437</c:v>
                </c:pt>
                <c:pt idx="105413">
                  <c:v>1185421683</c:v>
                </c:pt>
                <c:pt idx="105414">
                  <c:v>1185432928</c:v>
                </c:pt>
                <c:pt idx="105415">
                  <c:v>1185444174</c:v>
                </c:pt>
                <c:pt idx="105416">
                  <c:v>1185455419</c:v>
                </c:pt>
                <c:pt idx="105417">
                  <c:v>1185466665</c:v>
                </c:pt>
                <c:pt idx="105418">
                  <c:v>1185477910</c:v>
                </c:pt>
                <c:pt idx="105419">
                  <c:v>1185489156</c:v>
                </c:pt>
                <c:pt idx="105420">
                  <c:v>1185500401</c:v>
                </c:pt>
                <c:pt idx="105421">
                  <c:v>1185511647</c:v>
                </c:pt>
                <c:pt idx="105422">
                  <c:v>1185522892</c:v>
                </c:pt>
                <c:pt idx="105423">
                  <c:v>1185534138</c:v>
                </c:pt>
                <c:pt idx="105424">
                  <c:v>1185545383</c:v>
                </c:pt>
                <c:pt idx="105425">
                  <c:v>1185556629</c:v>
                </c:pt>
                <c:pt idx="105426">
                  <c:v>1185567874</c:v>
                </c:pt>
                <c:pt idx="105427">
                  <c:v>1185579120</c:v>
                </c:pt>
                <c:pt idx="105428">
                  <c:v>1185590365</c:v>
                </c:pt>
                <c:pt idx="105429">
                  <c:v>1185601611</c:v>
                </c:pt>
                <c:pt idx="105430">
                  <c:v>1185612856</c:v>
                </c:pt>
                <c:pt idx="105431">
                  <c:v>1185624102</c:v>
                </c:pt>
                <c:pt idx="105432">
                  <c:v>1185635347</c:v>
                </c:pt>
                <c:pt idx="105433">
                  <c:v>1185646593</c:v>
                </c:pt>
                <c:pt idx="105434">
                  <c:v>1185657838</c:v>
                </c:pt>
                <c:pt idx="105435">
                  <c:v>1185669084</c:v>
                </c:pt>
                <c:pt idx="105436">
                  <c:v>1185680329</c:v>
                </c:pt>
                <c:pt idx="105437">
                  <c:v>1185691575</c:v>
                </c:pt>
                <c:pt idx="105438">
                  <c:v>1185702820</c:v>
                </c:pt>
                <c:pt idx="105439">
                  <c:v>1185714066</c:v>
                </c:pt>
                <c:pt idx="105440">
                  <c:v>1185725311</c:v>
                </c:pt>
                <c:pt idx="105441">
                  <c:v>1185736557</c:v>
                </c:pt>
                <c:pt idx="105442">
                  <c:v>1185747802</c:v>
                </c:pt>
                <c:pt idx="105443">
                  <c:v>1185759048</c:v>
                </c:pt>
                <c:pt idx="105444">
                  <c:v>1185770293</c:v>
                </c:pt>
                <c:pt idx="105445">
                  <c:v>1185781539</c:v>
                </c:pt>
                <c:pt idx="105446">
                  <c:v>1185792784</c:v>
                </c:pt>
                <c:pt idx="105447">
                  <c:v>1185804030</c:v>
                </c:pt>
                <c:pt idx="105448">
                  <c:v>1185815275</c:v>
                </c:pt>
                <c:pt idx="105449">
                  <c:v>1185826521</c:v>
                </c:pt>
                <c:pt idx="105450">
                  <c:v>1185837766</c:v>
                </c:pt>
                <c:pt idx="105451">
                  <c:v>1185849012</c:v>
                </c:pt>
                <c:pt idx="105452">
                  <c:v>1185860257</c:v>
                </c:pt>
                <c:pt idx="105453">
                  <c:v>1185871503</c:v>
                </c:pt>
                <c:pt idx="105454">
                  <c:v>1185882748</c:v>
                </c:pt>
                <c:pt idx="105455">
                  <c:v>1185893994</c:v>
                </c:pt>
                <c:pt idx="105456">
                  <c:v>1185905239</c:v>
                </c:pt>
                <c:pt idx="105457">
                  <c:v>1185916484</c:v>
                </c:pt>
                <c:pt idx="105458">
                  <c:v>1185927730</c:v>
                </c:pt>
                <c:pt idx="105459">
                  <c:v>1185938975</c:v>
                </c:pt>
                <c:pt idx="105460">
                  <c:v>1185950221</c:v>
                </c:pt>
                <c:pt idx="105461">
                  <c:v>1185961466</c:v>
                </c:pt>
                <c:pt idx="105462">
                  <c:v>1185972712</c:v>
                </c:pt>
                <c:pt idx="105463">
                  <c:v>1185983957</c:v>
                </c:pt>
                <c:pt idx="105464">
                  <c:v>1185995203</c:v>
                </c:pt>
                <c:pt idx="105465">
                  <c:v>1186006448</c:v>
                </c:pt>
                <c:pt idx="105466">
                  <c:v>1186017694</c:v>
                </c:pt>
                <c:pt idx="105467">
                  <c:v>1186028939</c:v>
                </c:pt>
                <c:pt idx="105468">
                  <c:v>1186040185</c:v>
                </c:pt>
                <c:pt idx="105469">
                  <c:v>1186051430</c:v>
                </c:pt>
                <c:pt idx="105470">
                  <c:v>1186062676</c:v>
                </c:pt>
                <c:pt idx="105471">
                  <c:v>1186073921</c:v>
                </c:pt>
                <c:pt idx="105472">
                  <c:v>1186085167</c:v>
                </c:pt>
                <c:pt idx="105473">
                  <c:v>1186096412</c:v>
                </c:pt>
                <c:pt idx="105474">
                  <c:v>1186107658</c:v>
                </c:pt>
                <c:pt idx="105475">
                  <c:v>1186118903</c:v>
                </c:pt>
                <c:pt idx="105476">
                  <c:v>1186130149</c:v>
                </c:pt>
                <c:pt idx="105477">
                  <c:v>1186141394</c:v>
                </c:pt>
                <c:pt idx="105478">
                  <c:v>1186152640</c:v>
                </c:pt>
                <c:pt idx="105479">
                  <c:v>1186163885</c:v>
                </c:pt>
                <c:pt idx="105480">
                  <c:v>1186175131</c:v>
                </c:pt>
                <c:pt idx="105481">
                  <c:v>1186186376</c:v>
                </c:pt>
                <c:pt idx="105482">
                  <c:v>1186197622</c:v>
                </c:pt>
                <c:pt idx="105483">
                  <c:v>1186208867</c:v>
                </c:pt>
                <c:pt idx="105484">
                  <c:v>1186220113</c:v>
                </c:pt>
                <c:pt idx="105485">
                  <c:v>1186231358</c:v>
                </c:pt>
                <c:pt idx="105486">
                  <c:v>1186242604</c:v>
                </c:pt>
                <c:pt idx="105487">
                  <c:v>1186253849</c:v>
                </c:pt>
                <c:pt idx="105488">
                  <c:v>1186265095</c:v>
                </c:pt>
                <c:pt idx="105489">
                  <c:v>1186276340</c:v>
                </c:pt>
                <c:pt idx="105490">
                  <c:v>1186287586</c:v>
                </c:pt>
                <c:pt idx="105491">
                  <c:v>1186298831</c:v>
                </c:pt>
                <c:pt idx="105492">
                  <c:v>1186310077</c:v>
                </c:pt>
                <c:pt idx="105493">
                  <c:v>1186321322</c:v>
                </c:pt>
                <c:pt idx="105494">
                  <c:v>1186332568</c:v>
                </c:pt>
                <c:pt idx="105495">
                  <c:v>1186343813</c:v>
                </c:pt>
                <c:pt idx="105496">
                  <c:v>1186355059</c:v>
                </c:pt>
                <c:pt idx="105497">
                  <c:v>1186366304</c:v>
                </c:pt>
                <c:pt idx="105498">
                  <c:v>1186377550</c:v>
                </c:pt>
                <c:pt idx="105499">
                  <c:v>1186388795</c:v>
                </c:pt>
                <c:pt idx="105500">
                  <c:v>1186400041</c:v>
                </c:pt>
                <c:pt idx="105501">
                  <c:v>1186411286</c:v>
                </c:pt>
                <c:pt idx="105502">
                  <c:v>1186422532</c:v>
                </c:pt>
                <c:pt idx="105503">
                  <c:v>1186433777</c:v>
                </c:pt>
                <c:pt idx="105504">
                  <c:v>1186445023</c:v>
                </c:pt>
                <c:pt idx="105505">
                  <c:v>1186456268</c:v>
                </c:pt>
                <c:pt idx="105506">
                  <c:v>1186467514</c:v>
                </c:pt>
                <c:pt idx="105507">
                  <c:v>1186478759</c:v>
                </c:pt>
                <c:pt idx="105508">
                  <c:v>1186490005</c:v>
                </c:pt>
                <c:pt idx="105509">
                  <c:v>1186501250</c:v>
                </c:pt>
                <c:pt idx="105510">
                  <c:v>1186512496</c:v>
                </c:pt>
                <c:pt idx="105511">
                  <c:v>1186523741</c:v>
                </c:pt>
                <c:pt idx="105512">
                  <c:v>1186534987</c:v>
                </c:pt>
                <c:pt idx="105513">
                  <c:v>1186546232</c:v>
                </c:pt>
                <c:pt idx="105514">
                  <c:v>1186557478</c:v>
                </c:pt>
                <c:pt idx="105515">
                  <c:v>1186568723</c:v>
                </c:pt>
                <c:pt idx="105516">
                  <c:v>1186579969</c:v>
                </c:pt>
                <c:pt idx="105517">
                  <c:v>1186591214</c:v>
                </c:pt>
                <c:pt idx="105518">
                  <c:v>1186602460</c:v>
                </c:pt>
                <c:pt idx="105519">
                  <c:v>1186613705</c:v>
                </c:pt>
                <c:pt idx="105520">
                  <c:v>1186624951</c:v>
                </c:pt>
                <c:pt idx="105521">
                  <c:v>1186636196</c:v>
                </c:pt>
                <c:pt idx="105522">
                  <c:v>1186647442</c:v>
                </c:pt>
                <c:pt idx="105523">
                  <c:v>1186658687</c:v>
                </c:pt>
                <c:pt idx="105524">
                  <c:v>1186669933</c:v>
                </c:pt>
                <c:pt idx="105525">
                  <c:v>1186681178</c:v>
                </c:pt>
                <c:pt idx="105526">
                  <c:v>1186692424</c:v>
                </c:pt>
                <c:pt idx="105527">
                  <c:v>1186703669</c:v>
                </c:pt>
                <c:pt idx="105528">
                  <c:v>1186714915</c:v>
                </c:pt>
                <c:pt idx="105529">
                  <c:v>1186726160</c:v>
                </c:pt>
                <c:pt idx="105530">
                  <c:v>1186737406</c:v>
                </c:pt>
                <c:pt idx="105531">
                  <c:v>1186748651</c:v>
                </c:pt>
                <c:pt idx="105532">
                  <c:v>1186759897</c:v>
                </c:pt>
                <c:pt idx="105533">
                  <c:v>1186771142</c:v>
                </c:pt>
                <c:pt idx="105534">
                  <c:v>1186782388</c:v>
                </c:pt>
                <c:pt idx="105535">
                  <c:v>1186793633</c:v>
                </c:pt>
                <c:pt idx="105536">
                  <c:v>1186804879</c:v>
                </c:pt>
                <c:pt idx="105537">
                  <c:v>1186816124</c:v>
                </c:pt>
                <c:pt idx="105538">
                  <c:v>1186827370</c:v>
                </c:pt>
                <c:pt idx="105539">
                  <c:v>1186838615</c:v>
                </c:pt>
                <c:pt idx="105540">
                  <c:v>1186849861</c:v>
                </c:pt>
                <c:pt idx="105541">
                  <c:v>1186861106</c:v>
                </c:pt>
                <c:pt idx="105542">
                  <c:v>1186872352</c:v>
                </c:pt>
                <c:pt idx="105543">
                  <c:v>1186883597</c:v>
                </c:pt>
                <c:pt idx="105544">
                  <c:v>1186894843</c:v>
                </c:pt>
                <c:pt idx="105545">
                  <c:v>1186906088</c:v>
                </c:pt>
                <c:pt idx="105546">
                  <c:v>1186917334</c:v>
                </c:pt>
                <c:pt idx="105547">
                  <c:v>1186928579</c:v>
                </c:pt>
                <c:pt idx="105548">
                  <c:v>1186939825</c:v>
                </c:pt>
                <c:pt idx="105549">
                  <c:v>1186951070</c:v>
                </c:pt>
                <c:pt idx="105550">
                  <c:v>1186962316</c:v>
                </c:pt>
                <c:pt idx="105551">
                  <c:v>1186973561</c:v>
                </c:pt>
                <c:pt idx="105552">
                  <c:v>1186984807</c:v>
                </c:pt>
                <c:pt idx="105553">
                  <c:v>1186996052</c:v>
                </c:pt>
                <c:pt idx="105554">
                  <c:v>1187007298</c:v>
                </c:pt>
                <c:pt idx="105555">
                  <c:v>1187018543</c:v>
                </c:pt>
                <c:pt idx="105556">
                  <c:v>1187029789</c:v>
                </c:pt>
                <c:pt idx="105557">
                  <c:v>1187041034</c:v>
                </c:pt>
                <c:pt idx="105558">
                  <c:v>1187052280</c:v>
                </c:pt>
                <c:pt idx="105559">
                  <c:v>1187063525</c:v>
                </c:pt>
                <c:pt idx="105560">
                  <c:v>1187074771</c:v>
                </c:pt>
                <c:pt idx="105561">
                  <c:v>1187086016</c:v>
                </c:pt>
                <c:pt idx="105562">
                  <c:v>1187097262</c:v>
                </c:pt>
                <c:pt idx="105563">
                  <c:v>1187108507</c:v>
                </c:pt>
                <c:pt idx="105564">
                  <c:v>1187119753</c:v>
                </c:pt>
                <c:pt idx="105565">
                  <c:v>1187130998</c:v>
                </c:pt>
                <c:pt idx="105566">
                  <c:v>1187142244</c:v>
                </c:pt>
                <c:pt idx="105567">
                  <c:v>1187153489</c:v>
                </c:pt>
                <c:pt idx="105568">
                  <c:v>1187164735</c:v>
                </c:pt>
                <c:pt idx="105569">
                  <c:v>1187175980</c:v>
                </c:pt>
                <c:pt idx="105570">
                  <c:v>1187187226</c:v>
                </c:pt>
                <c:pt idx="105571">
                  <c:v>1187198471</c:v>
                </c:pt>
                <c:pt idx="105572">
                  <c:v>1187209717</c:v>
                </c:pt>
                <c:pt idx="105573">
                  <c:v>1187220962</c:v>
                </c:pt>
                <c:pt idx="105574">
                  <c:v>1187232208</c:v>
                </c:pt>
                <c:pt idx="105575">
                  <c:v>1187243453</c:v>
                </c:pt>
                <c:pt idx="105576">
                  <c:v>1187254699</c:v>
                </c:pt>
                <c:pt idx="105577">
                  <c:v>1187265944</c:v>
                </c:pt>
                <c:pt idx="105578">
                  <c:v>1187277190</c:v>
                </c:pt>
                <c:pt idx="105579">
                  <c:v>1187288435</c:v>
                </c:pt>
                <c:pt idx="105580">
                  <c:v>1187299681</c:v>
                </c:pt>
                <c:pt idx="105581">
                  <c:v>1187310926</c:v>
                </c:pt>
                <c:pt idx="105582">
                  <c:v>1187322172</c:v>
                </c:pt>
                <c:pt idx="105583">
                  <c:v>1187333417</c:v>
                </c:pt>
                <c:pt idx="105584">
                  <c:v>1187344663</c:v>
                </c:pt>
                <c:pt idx="105585">
                  <c:v>1187355908</c:v>
                </c:pt>
                <c:pt idx="105586">
                  <c:v>1187367154</c:v>
                </c:pt>
                <c:pt idx="105587">
                  <c:v>1187378399</c:v>
                </c:pt>
                <c:pt idx="105588">
                  <c:v>1187389645</c:v>
                </c:pt>
                <c:pt idx="105589">
                  <c:v>1187400890</c:v>
                </c:pt>
                <c:pt idx="105590">
                  <c:v>1187412136</c:v>
                </c:pt>
                <c:pt idx="105591">
                  <c:v>1187423381</c:v>
                </c:pt>
                <c:pt idx="105592">
                  <c:v>1187434627</c:v>
                </c:pt>
                <c:pt idx="105593">
                  <c:v>1187445872</c:v>
                </c:pt>
                <c:pt idx="105594">
                  <c:v>1187457118</c:v>
                </c:pt>
                <c:pt idx="105595">
                  <c:v>1187468363</c:v>
                </c:pt>
                <c:pt idx="105596">
                  <c:v>1187479609</c:v>
                </c:pt>
                <c:pt idx="105597">
                  <c:v>1187490854</c:v>
                </c:pt>
                <c:pt idx="105598">
                  <c:v>1187502100</c:v>
                </c:pt>
                <c:pt idx="105599">
                  <c:v>1187513345</c:v>
                </c:pt>
                <c:pt idx="105600">
                  <c:v>1187524591</c:v>
                </c:pt>
                <c:pt idx="105601">
                  <c:v>1187535836</c:v>
                </c:pt>
                <c:pt idx="105602">
                  <c:v>1187547082</c:v>
                </c:pt>
                <c:pt idx="105603">
                  <c:v>1187558327</c:v>
                </c:pt>
                <c:pt idx="105604">
                  <c:v>1187569573</c:v>
                </c:pt>
                <c:pt idx="105605">
                  <c:v>1187580818</c:v>
                </c:pt>
                <c:pt idx="105606">
                  <c:v>1187592064</c:v>
                </c:pt>
                <c:pt idx="105607">
                  <c:v>1187603309</c:v>
                </c:pt>
                <c:pt idx="105608">
                  <c:v>1187614555</c:v>
                </c:pt>
                <c:pt idx="105609">
                  <c:v>1187625800</c:v>
                </c:pt>
                <c:pt idx="105610">
                  <c:v>1187637046</c:v>
                </c:pt>
                <c:pt idx="105611">
                  <c:v>1187648291</c:v>
                </c:pt>
                <c:pt idx="105612">
                  <c:v>1187659537</c:v>
                </c:pt>
                <c:pt idx="105613">
                  <c:v>1187670782</c:v>
                </c:pt>
                <c:pt idx="105614">
                  <c:v>1187682028</c:v>
                </c:pt>
                <c:pt idx="105615">
                  <c:v>1187693273</c:v>
                </c:pt>
                <c:pt idx="105616">
                  <c:v>1187704519</c:v>
                </c:pt>
                <c:pt idx="105617">
                  <c:v>1187715764</c:v>
                </c:pt>
                <c:pt idx="105618">
                  <c:v>1187727010</c:v>
                </c:pt>
                <c:pt idx="105619">
                  <c:v>1187738255</c:v>
                </c:pt>
                <c:pt idx="105620">
                  <c:v>1187749501</c:v>
                </c:pt>
                <c:pt idx="105621">
                  <c:v>1187760746</c:v>
                </c:pt>
                <c:pt idx="105622">
                  <c:v>1187771992</c:v>
                </c:pt>
                <c:pt idx="105623">
                  <c:v>1187783237</c:v>
                </c:pt>
                <c:pt idx="105624">
                  <c:v>1187794483</c:v>
                </c:pt>
                <c:pt idx="105625">
                  <c:v>1187805728</c:v>
                </c:pt>
                <c:pt idx="105626">
                  <c:v>1187816974</c:v>
                </c:pt>
                <c:pt idx="105627">
                  <c:v>1187828219</c:v>
                </c:pt>
                <c:pt idx="105628">
                  <c:v>1187839465</c:v>
                </c:pt>
                <c:pt idx="105629">
                  <c:v>1187850710</c:v>
                </c:pt>
                <c:pt idx="105630">
                  <c:v>1187861956</c:v>
                </c:pt>
                <c:pt idx="105631">
                  <c:v>1187873201</c:v>
                </c:pt>
                <c:pt idx="105632">
                  <c:v>1187884447</c:v>
                </c:pt>
                <c:pt idx="105633">
                  <c:v>1187895692</c:v>
                </c:pt>
                <c:pt idx="105634">
                  <c:v>1187906938</c:v>
                </c:pt>
                <c:pt idx="105635">
                  <c:v>1187918183</c:v>
                </c:pt>
                <c:pt idx="105636">
                  <c:v>1187929429</c:v>
                </c:pt>
                <c:pt idx="105637">
                  <c:v>1187940674</c:v>
                </c:pt>
                <c:pt idx="105638">
                  <c:v>1187951920</c:v>
                </c:pt>
                <c:pt idx="105639">
                  <c:v>1187963165</c:v>
                </c:pt>
                <c:pt idx="105640">
                  <c:v>1187974411</c:v>
                </c:pt>
                <c:pt idx="105641">
                  <c:v>1187985656</c:v>
                </c:pt>
                <c:pt idx="105642">
                  <c:v>1187996902</c:v>
                </c:pt>
                <c:pt idx="105643">
                  <c:v>1188008147</c:v>
                </c:pt>
                <c:pt idx="105644">
                  <c:v>1188019393</c:v>
                </c:pt>
                <c:pt idx="105645">
                  <c:v>1188030638</c:v>
                </c:pt>
                <c:pt idx="105646">
                  <c:v>1188041884</c:v>
                </c:pt>
                <c:pt idx="105647">
                  <c:v>1188053129</c:v>
                </c:pt>
                <c:pt idx="105648">
                  <c:v>1188064375</c:v>
                </c:pt>
                <c:pt idx="105649">
                  <c:v>1188075620</c:v>
                </c:pt>
                <c:pt idx="105650">
                  <c:v>1188086866</c:v>
                </c:pt>
                <c:pt idx="105651">
                  <c:v>1188098111</c:v>
                </c:pt>
                <c:pt idx="105652">
                  <c:v>1188109357</c:v>
                </c:pt>
                <c:pt idx="105653">
                  <c:v>1188120602</c:v>
                </c:pt>
                <c:pt idx="105654">
                  <c:v>1188131848</c:v>
                </c:pt>
                <c:pt idx="105655">
                  <c:v>1188143093</c:v>
                </c:pt>
                <c:pt idx="105656">
                  <c:v>1188154339</c:v>
                </c:pt>
                <c:pt idx="105657">
                  <c:v>1188165584</c:v>
                </c:pt>
                <c:pt idx="105658">
                  <c:v>1188176830</c:v>
                </c:pt>
                <c:pt idx="105659">
                  <c:v>1188188075</c:v>
                </c:pt>
                <c:pt idx="105660">
                  <c:v>1188199321</c:v>
                </c:pt>
                <c:pt idx="105661">
                  <c:v>1188210566</c:v>
                </c:pt>
                <c:pt idx="105662">
                  <c:v>1188221812</c:v>
                </c:pt>
                <c:pt idx="105663">
                  <c:v>1188233057</c:v>
                </c:pt>
                <c:pt idx="105664">
                  <c:v>1188244303</c:v>
                </c:pt>
                <c:pt idx="105665">
                  <c:v>1188255548</c:v>
                </c:pt>
                <c:pt idx="105666">
                  <c:v>1188266794</c:v>
                </c:pt>
                <c:pt idx="105667">
                  <c:v>1188278039</c:v>
                </c:pt>
                <c:pt idx="105668">
                  <c:v>1188289285</c:v>
                </c:pt>
                <c:pt idx="105669">
                  <c:v>1188300530</c:v>
                </c:pt>
                <c:pt idx="105670">
                  <c:v>1188311776</c:v>
                </c:pt>
                <c:pt idx="105671">
                  <c:v>1188323021</c:v>
                </c:pt>
                <c:pt idx="105672">
                  <c:v>1188334267</c:v>
                </c:pt>
                <c:pt idx="105673">
                  <c:v>1188345512</c:v>
                </c:pt>
                <c:pt idx="105674">
                  <c:v>1188356758</c:v>
                </c:pt>
                <c:pt idx="105675">
                  <c:v>1188368003</c:v>
                </c:pt>
                <c:pt idx="105676">
                  <c:v>1188379249</c:v>
                </c:pt>
                <c:pt idx="105677">
                  <c:v>1188390494</c:v>
                </c:pt>
                <c:pt idx="105678">
                  <c:v>1188401740</c:v>
                </c:pt>
                <c:pt idx="105679">
                  <c:v>1188412985</c:v>
                </c:pt>
                <c:pt idx="105680">
                  <c:v>1188424231</c:v>
                </c:pt>
                <c:pt idx="105681">
                  <c:v>1188435476</c:v>
                </c:pt>
                <c:pt idx="105682">
                  <c:v>1188446722</c:v>
                </c:pt>
                <c:pt idx="105683">
                  <c:v>1188457967</c:v>
                </c:pt>
                <c:pt idx="105684">
                  <c:v>1188469213</c:v>
                </c:pt>
                <c:pt idx="105685">
                  <c:v>1188480458</c:v>
                </c:pt>
                <c:pt idx="105686">
                  <c:v>1188491704</c:v>
                </c:pt>
                <c:pt idx="105687">
                  <c:v>1188502949</c:v>
                </c:pt>
                <c:pt idx="105688">
                  <c:v>1188514195</c:v>
                </c:pt>
                <c:pt idx="105689">
                  <c:v>1188525440</c:v>
                </c:pt>
                <c:pt idx="105690">
                  <c:v>1188536686</c:v>
                </c:pt>
                <c:pt idx="105691">
                  <c:v>1188547931</c:v>
                </c:pt>
                <c:pt idx="105692">
                  <c:v>1188559177</c:v>
                </c:pt>
                <c:pt idx="105693">
                  <c:v>1188570422</c:v>
                </c:pt>
                <c:pt idx="105694">
                  <c:v>1188581668</c:v>
                </c:pt>
                <c:pt idx="105695">
                  <c:v>1188592913</c:v>
                </c:pt>
                <c:pt idx="105696">
                  <c:v>1188604159</c:v>
                </c:pt>
                <c:pt idx="105697">
                  <c:v>1188615404</c:v>
                </c:pt>
                <c:pt idx="105698">
                  <c:v>1188626650</c:v>
                </c:pt>
                <c:pt idx="105699">
                  <c:v>1188637895</c:v>
                </c:pt>
                <c:pt idx="105700">
                  <c:v>1188649141</c:v>
                </c:pt>
                <c:pt idx="105701">
                  <c:v>1188660386</c:v>
                </c:pt>
                <c:pt idx="105702">
                  <c:v>1188671632</c:v>
                </c:pt>
                <c:pt idx="105703">
                  <c:v>1188682877</c:v>
                </c:pt>
                <c:pt idx="105704">
                  <c:v>1188694123</c:v>
                </c:pt>
                <c:pt idx="105705">
                  <c:v>1188705368</c:v>
                </c:pt>
                <c:pt idx="105706">
                  <c:v>1188716614</c:v>
                </c:pt>
                <c:pt idx="105707">
                  <c:v>1188727859</c:v>
                </c:pt>
                <c:pt idx="105708">
                  <c:v>1188739104</c:v>
                </c:pt>
                <c:pt idx="105709">
                  <c:v>1188750350</c:v>
                </c:pt>
                <c:pt idx="105710">
                  <c:v>1188761595</c:v>
                </c:pt>
                <c:pt idx="105711">
                  <c:v>1188772841</c:v>
                </c:pt>
                <c:pt idx="105712">
                  <c:v>1188784086</c:v>
                </c:pt>
                <c:pt idx="105713">
                  <c:v>1188795332</c:v>
                </c:pt>
                <c:pt idx="105714">
                  <c:v>1188806577</c:v>
                </c:pt>
                <c:pt idx="105715">
                  <c:v>1188817823</c:v>
                </c:pt>
                <c:pt idx="105716">
                  <c:v>1188829068</c:v>
                </c:pt>
                <c:pt idx="105717">
                  <c:v>1188840314</c:v>
                </c:pt>
                <c:pt idx="105718">
                  <c:v>1188851559</c:v>
                </c:pt>
                <c:pt idx="105719">
                  <c:v>1188862805</c:v>
                </c:pt>
                <c:pt idx="105720">
                  <c:v>1188874050</c:v>
                </c:pt>
                <c:pt idx="105721">
                  <c:v>1188885296</c:v>
                </c:pt>
                <c:pt idx="105722">
                  <c:v>1188896541</c:v>
                </c:pt>
                <c:pt idx="105723">
                  <c:v>1188907787</c:v>
                </c:pt>
                <c:pt idx="105724">
                  <c:v>1188919032</c:v>
                </c:pt>
                <c:pt idx="105725">
                  <c:v>1188930278</c:v>
                </c:pt>
                <c:pt idx="105726">
                  <c:v>1188941523</c:v>
                </c:pt>
                <c:pt idx="105727">
                  <c:v>1188952769</c:v>
                </c:pt>
                <c:pt idx="105728">
                  <c:v>1188964014</c:v>
                </c:pt>
                <c:pt idx="105729">
                  <c:v>1188975260</c:v>
                </c:pt>
                <c:pt idx="105730">
                  <c:v>1188986505</c:v>
                </c:pt>
                <c:pt idx="105731">
                  <c:v>1188997751</c:v>
                </c:pt>
                <c:pt idx="105732">
                  <c:v>1189008996</c:v>
                </c:pt>
                <c:pt idx="105733">
                  <c:v>1189020242</c:v>
                </c:pt>
                <c:pt idx="105734">
                  <c:v>1189031487</c:v>
                </c:pt>
                <c:pt idx="105735">
                  <c:v>1189042733</c:v>
                </c:pt>
                <c:pt idx="105736">
                  <c:v>1189053978</c:v>
                </c:pt>
                <c:pt idx="105737">
                  <c:v>1189065224</c:v>
                </c:pt>
                <c:pt idx="105738">
                  <c:v>1189076469</c:v>
                </c:pt>
                <c:pt idx="105739">
                  <c:v>1189087715</c:v>
                </c:pt>
                <c:pt idx="105740">
                  <c:v>1189098960</c:v>
                </c:pt>
                <c:pt idx="105741">
                  <c:v>1189110206</c:v>
                </c:pt>
                <c:pt idx="105742">
                  <c:v>1189121451</c:v>
                </c:pt>
                <c:pt idx="105743">
                  <c:v>1189132697</c:v>
                </c:pt>
                <c:pt idx="105744">
                  <c:v>1189143942</c:v>
                </c:pt>
                <c:pt idx="105745">
                  <c:v>1189155188</c:v>
                </c:pt>
                <c:pt idx="105746">
                  <c:v>1189166433</c:v>
                </c:pt>
                <c:pt idx="105747">
                  <c:v>1189177679</c:v>
                </c:pt>
                <c:pt idx="105748">
                  <c:v>1189188924</c:v>
                </c:pt>
                <c:pt idx="105749">
                  <c:v>1189200170</c:v>
                </c:pt>
                <c:pt idx="105750">
                  <c:v>1189211415</c:v>
                </c:pt>
                <c:pt idx="105751">
                  <c:v>1189222661</c:v>
                </c:pt>
                <c:pt idx="105752">
                  <c:v>1189233906</c:v>
                </c:pt>
                <c:pt idx="105753">
                  <c:v>1189245152</c:v>
                </c:pt>
                <c:pt idx="105754">
                  <c:v>1189256397</c:v>
                </c:pt>
                <c:pt idx="105755">
                  <c:v>1189267643</c:v>
                </c:pt>
                <c:pt idx="105756">
                  <c:v>1189278888</c:v>
                </c:pt>
                <c:pt idx="105757">
                  <c:v>1189290134</c:v>
                </c:pt>
                <c:pt idx="105758">
                  <c:v>1189301379</c:v>
                </c:pt>
                <c:pt idx="105759">
                  <c:v>1189312625</c:v>
                </c:pt>
                <c:pt idx="105760">
                  <c:v>1189323870</c:v>
                </c:pt>
                <c:pt idx="105761">
                  <c:v>1189335116</c:v>
                </c:pt>
                <c:pt idx="105762">
                  <c:v>1189346361</c:v>
                </c:pt>
                <c:pt idx="105763">
                  <c:v>1189357607</c:v>
                </c:pt>
                <c:pt idx="105764">
                  <c:v>1189368852</c:v>
                </c:pt>
                <c:pt idx="105765">
                  <c:v>1189380098</c:v>
                </c:pt>
                <c:pt idx="105766">
                  <c:v>1189391343</c:v>
                </c:pt>
                <c:pt idx="105767">
                  <c:v>1189402589</c:v>
                </c:pt>
                <c:pt idx="105768">
                  <c:v>1189413834</c:v>
                </c:pt>
                <c:pt idx="105769">
                  <c:v>1189425080</c:v>
                </c:pt>
                <c:pt idx="105770">
                  <c:v>1189436325</c:v>
                </c:pt>
                <c:pt idx="105771">
                  <c:v>1189447571</c:v>
                </c:pt>
                <c:pt idx="105772">
                  <c:v>1189458816</c:v>
                </c:pt>
                <c:pt idx="105773">
                  <c:v>1189470062</c:v>
                </c:pt>
                <c:pt idx="105774">
                  <c:v>1189481307</c:v>
                </c:pt>
                <c:pt idx="105775">
                  <c:v>1189492553</c:v>
                </c:pt>
                <c:pt idx="105776">
                  <c:v>1189503798</c:v>
                </c:pt>
                <c:pt idx="105777">
                  <c:v>1189515044</c:v>
                </c:pt>
                <c:pt idx="105778">
                  <c:v>1189526289</c:v>
                </c:pt>
                <c:pt idx="105779">
                  <c:v>1189537535</c:v>
                </c:pt>
                <c:pt idx="105780">
                  <c:v>1189548780</c:v>
                </c:pt>
                <c:pt idx="105781">
                  <c:v>1189560026</c:v>
                </c:pt>
                <c:pt idx="105782">
                  <c:v>1189571271</c:v>
                </c:pt>
                <c:pt idx="105783">
                  <c:v>1189582517</c:v>
                </c:pt>
                <c:pt idx="105784">
                  <c:v>1189593762</c:v>
                </c:pt>
                <c:pt idx="105785">
                  <c:v>1189605008</c:v>
                </c:pt>
                <c:pt idx="105786">
                  <c:v>1189616253</c:v>
                </c:pt>
                <c:pt idx="105787">
                  <c:v>1189627499</c:v>
                </c:pt>
                <c:pt idx="105788">
                  <c:v>1189638744</c:v>
                </c:pt>
                <c:pt idx="105789">
                  <c:v>1189649990</c:v>
                </c:pt>
                <c:pt idx="105790">
                  <c:v>1189661235</c:v>
                </c:pt>
                <c:pt idx="105791">
                  <c:v>1189672481</c:v>
                </c:pt>
                <c:pt idx="105792">
                  <c:v>1189683726</c:v>
                </c:pt>
                <c:pt idx="105793">
                  <c:v>1189694972</c:v>
                </c:pt>
                <c:pt idx="105794">
                  <c:v>1189706217</c:v>
                </c:pt>
                <c:pt idx="105795">
                  <c:v>1189717463</c:v>
                </c:pt>
                <c:pt idx="105796">
                  <c:v>1189728708</c:v>
                </c:pt>
                <c:pt idx="105797">
                  <c:v>1189739954</c:v>
                </c:pt>
                <c:pt idx="105798">
                  <c:v>1189751199</c:v>
                </c:pt>
                <c:pt idx="105799">
                  <c:v>1189762445</c:v>
                </c:pt>
                <c:pt idx="105800">
                  <c:v>1189773690</c:v>
                </c:pt>
                <c:pt idx="105801">
                  <c:v>1189784936</c:v>
                </c:pt>
                <c:pt idx="105802">
                  <c:v>1189796181</c:v>
                </c:pt>
                <c:pt idx="105803">
                  <c:v>1189807427</c:v>
                </c:pt>
                <c:pt idx="105804">
                  <c:v>1189818672</c:v>
                </c:pt>
                <c:pt idx="105805">
                  <c:v>1189829918</c:v>
                </c:pt>
                <c:pt idx="105806">
                  <c:v>1189841163</c:v>
                </c:pt>
                <c:pt idx="105807">
                  <c:v>1189852409</c:v>
                </c:pt>
                <c:pt idx="105808">
                  <c:v>1189863654</c:v>
                </c:pt>
                <c:pt idx="105809">
                  <c:v>1189874900</c:v>
                </c:pt>
                <c:pt idx="105810">
                  <c:v>1189886145</c:v>
                </c:pt>
                <c:pt idx="105811">
                  <c:v>1189897391</c:v>
                </c:pt>
                <c:pt idx="105812">
                  <c:v>1189908636</c:v>
                </c:pt>
                <c:pt idx="105813">
                  <c:v>1189919882</c:v>
                </c:pt>
                <c:pt idx="105814">
                  <c:v>1189931127</c:v>
                </c:pt>
                <c:pt idx="105815">
                  <c:v>1189942373</c:v>
                </c:pt>
                <c:pt idx="105816">
                  <c:v>1189953618</c:v>
                </c:pt>
                <c:pt idx="105817">
                  <c:v>1189964864</c:v>
                </c:pt>
                <c:pt idx="105818">
                  <c:v>1189976109</c:v>
                </c:pt>
                <c:pt idx="105819">
                  <c:v>1189987355</c:v>
                </c:pt>
                <c:pt idx="105820">
                  <c:v>1189998600</c:v>
                </c:pt>
                <c:pt idx="105821">
                  <c:v>1190009846</c:v>
                </c:pt>
                <c:pt idx="105822">
                  <c:v>1190021091</c:v>
                </c:pt>
                <c:pt idx="105823">
                  <c:v>1190032337</c:v>
                </c:pt>
                <c:pt idx="105824">
                  <c:v>1190043582</c:v>
                </c:pt>
                <c:pt idx="105825">
                  <c:v>1190054828</c:v>
                </c:pt>
                <c:pt idx="105826">
                  <c:v>1190066073</c:v>
                </c:pt>
                <c:pt idx="105827">
                  <c:v>1190077319</c:v>
                </c:pt>
                <c:pt idx="105828">
                  <c:v>1190088564</c:v>
                </c:pt>
                <c:pt idx="105829">
                  <c:v>1190099810</c:v>
                </c:pt>
                <c:pt idx="105830">
                  <c:v>1190111055</c:v>
                </c:pt>
                <c:pt idx="105831">
                  <c:v>1190122301</c:v>
                </c:pt>
                <c:pt idx="105832">
                  <c:v>1190133546</c:v>
                </c:pt>
                <c:pt idx="105833">
                  <c:v>1190144792</c:v>
                </c:pt>
                <c:pt idx="105834">
                  <c:v>1190156037</c:v>
                </c:pt>
                <c:pt idx="105835">
                  <c:v>1190167283</c:v>
                </c:pt>
                <c:pt idx="105836">
                  <c:v>1190178528</c:v>
                </c:pt>
                <c:pt idx="105837">
                  <c:v>1190189774</c:v>
                </c:pt>
                <c:pt idx="105838">
                  <c:v>1190201019</c:v>
                </c:pt>
                <c:pt idx="105839">
                  <c:v>1190212265</c:v>
                </c:pt>
                <c:pt idx="105840">
                  <c:v>1190223510</c:v>
                </c:pt>
                <c:pt idx="105841">
                  <c:v>1190234756</c:v>
                </c:pt>
                <c:pt idx="105842">
                  <c:v>1190246001</c:v>
                </c:pt>
                <c:pt idx="105843">
                  <c:v>1190257247</c:v>
                </c:pt>
                <c:pt idx="105844">
                  <c:v>1190268492</c:v>
                </c:pt>
                <c:pt idx="105845">
                  <c:v>1190279738</c:v>
                </c:pt>
                <c:pt idx="105846">
                  <c:v>1190290983</c:v>
                </c:pt>
                <c:pt idx="105847">
                  <c:v>1190302229</c:v>
                </c:pt>
                <c:pt idx="105848">
                  <c:v>1190313474</c:v>
                </c:pt>
                <c:pt idx="105849">
                  <c:v>1190324720</c:v>
                </c:pt>
                <c:pt idx="105850">
                  <c:v>1190335965</c:v>
                </c:pt>
                <c:pt idx="105851">
                  <c:v>1190347211</c:v>
                </c:pt>
                <c:pt idx="105852">
                  <c:v>1190358456</c:v>
                </c:pt>
                <c:pt idx="105853">
                  <c:v>1190369702</c:v>
                </c:pt>
                <c:pt idx="105854">
                  <c:v>1190380947</c:v>
                </c:pt>
                <c:pt idx="105855">
                  <c:v>1190392193</c:v>
                </c:pt>
                <c:pt idx="105856">
                  <c:v>1190403438</c:v>
                </c:pt>
                <c:pt idx="105857">
                  <c:v>1190414684</c:v>
                </c:pt>
                <c:pt idx="105858">
                  <c:v>1190425929</c:v>
                </c:pt>
                <c:pt idx="105859">
                  <c:v>1190437175</c:v>
                </c:pt>
                <c:pt idx="105860">
                  <c:v>1190448420</c:v>
                </c:pt>
                <c:pt idx="105861">
                  <c:v>1190459666</c:v>
                </c:pt>
                <c:pt idx="105862">
                  <c:v>1190470911</c:v>
                </c:pt>
                <c:pt idx="105863">
                  <c:v>1190482157</c:v>
                </c:pt>
                <c:pt idx="105864">
                  <c:v>1190493402</c:v>
                </c:pt>
                <c:pt idx="105865">
                  <c:v>1190504648</c:v>
                </c:pt>
                <c:pt idx="105866">
                  <c:v>1190515893</c:v>
                </c:pt>
                <c:pt idx="105867">
                  <c:v>1190527139</c:v>
                </c:pt>
                <c:pt idx="105868">
                  <c:v>1190538384</c:v>
                </c:pt>
                <c:pt idx="105869">
                  <c:v>1190549630</c:v>
                </c:pt>
                <c:pt idx="105870">
                  <c:v>1190560875</c:v>
                </c:pt>
                <c:pt idx="105871">
                  <c:v>1190572121</c:v>
                </c:pt>
                <c:pt idx="105872">
                  <c:v>1190583366</c:v>
                </c:pt>
                <c:pt idx="105873">
                  <c:v>1190594612</c:v>
                </c:pt>
                <c:pt idx="105874">
                  <c:v>1190605857</c:v>
                </c:pt>
                <c:pt idx="105875">
                  <c:v>1190617103</c:v>
                </c:pt>
                <c:pt idx="105876">
                  <c:v>1190628348</c:v>
                </c:pt>
                <c:pt idx="105877">
                  <c:v>1190639594</c:v>
                </c:pt>
                <c:pt idx="105878">
                  <c:v>1190650839</c:v>
                </c:pt>
                <c:pt idx="105879">
                  <c:v>1190662085</c:v>
                </c:pt>
                <c:pt idx="105880">
                  <c:v>1190673330</c:v>
                </c:pt>
                <c:pt idx="105881">
                  <c:v>1190684576</c:v>
                </c:pt>
                <c:pt idx="105882">
                  <c:v>1190695821</c:v>
                </c:pt>
                <c:pt idx="105883">
                  <c:v>1190707067</c:v>
                </c:pt>
                <c:pt idx="105884">
                  <c:v>1190718312</c:v>
                </c:pt>
                <c:pt idx="105885">
                  <c:v>1190729558</c:v>
                </c:pt>
                <c:pt idx="105886">
                  <c:v>1190740803</c:v>
                </c:pt>
                <c:pt idx="105887">
                  <c:v>1190752049</c:v>
                </c:pt>
                <c:pt idx="105888">
                  <c:v>1190763294</c:v>
                </c:pt>
                <c:pt idx="105889">
                  <c:v>1190774540</c:v>
                </c:pt>
                <c:pt idx="105890">
                  <c:v>1190785785</c:v>
                </c:pt>
                <c:pt idx="105891">
                  <c:v>1190797031</c:v>
                </c:pt>
                <c:pt idx="105892">
                  <c:v>1190808276</c:v>
                </c:pt>
                <c:pt idx="105893">
                  <c:v>1190819522</c:v>
                </c:pt>
                <c:pt idx="105894">
                  <c:v>1190830767</c:v>
                </c:pt>
                <c:pt idx="105895">
                  <c:v>1190842013</c:v>
                </c:pt>
                <c:pt idx="105896">
                  <c:v>1190853258</c:v>
                </c:pt>
                <c:pt idx="105897">
                  <c:v>1190864504</c:v>
                </c:pt>
                <c:pt idx="105898">
                  <c:v>1190875749</c:v>
                </c:pt>
                <c:pt idx="105899">
                  <c:v>1190886995</c:v>
                </c:pt>
                <c:pt idx="105900">
                  <c:v>1190898240</c:v>
                </c:pt>
                <c:pt idx="105901">
                  <c:v>1190909486</c:v>
                </c:pt>
                <c:pt idx="105902">
                  <c:v>1190920731</c:v>
                </c:pt>
                <c:pt idx="105903">
                  <c:v>1190931977</c:v>
                </c:pt>
                <c:pt idx="105904">
                  <c:v>1190943222</c:v>
                </c:pt>
                <c:pt idx="105905">
                  <c:v>1190954468</c:v>
                </c:pt>
                <c:pt idx="105906">
                  <c:v>1190965713</c:v>
                </c:pt>
                <c:pt idx="105907">
                  <c:v>1190976959</c:v>
                </c:pt>
                <c:pt idx="105908">
                  <c:v>1190988204</c:v>
                </c:pt>
                <c:pt idx="105909">
                  <c:v>1190999450</c:v>
                </c:pt>
                <c:pt idx="105910">
                  <c:v>1191010695</c:v>
                </c:pt>
                <c:pt idx="105911">
                  <c:v>1191021941</c:v>
                </c:pt>
                <c:pt idx="105912">
                  <c:v>1191033186</c:v>
                </c:pt>
                <c:pt idx="105913">
                  <c:v>1191044432</c:v>
                </c:pt>
                <c:pt idx="105914">
                  <c:v>1191055677</c:v>
                </c:pt>
                <c:pt idx="105915">
                  <c:v>1191066923</c:v>
                </c:pt>
                <c:pt idx="105916">
                  <c:v>1191078168</c:v>
                </c:pt>
                <c:pt idx="105917">
                  <c:v>1191089414</c:v>
                </c:pt>
                <c:pt idx="105918">
                  <c:v>1191100659</c:v>
                </c:pt>
                <c:pt idx="105919">
                  <c:v>1191111905</c:v>
                </c:pt>
                <c:pt idx="105920">
                  <c:v>1191123150</c:v>
                </c:pt>
                <c:pt idx="105921">
                  <c:v>1191134396</c:v>
                </c:pt>
                <c:pt idx="105922">
                  <c:v>1191145641</c:v>
                </c:pt>
                <c:pt idx="105923">
                  <c:v>1191156887</c:v>
                </c:pt>
                <c:pt idx="105924">
                  <c:v>1191168132</c:v>
                </c:pt>
                <c:pt idx="105925">
                  <c:v>1191179378</c:v>
                </c:pt>
                <c:pt idx="105926">
                  <c:v>1191190623</c:v>
                </c:pt>
                <c:pt idx="105927">
                  <c:v>1191201869</c:v>
                </c:pt>
                <c:pt idx="105928">
                  <c:v>1191213114</c:v>
                </c:pt>
                <c:pt idx="105929">
                  <c:v>1191224360</c:v>
                </c:pt>
                <c:pt idx="105930">
                  <c:v>1191235605</c:v>
                </c:pt>
                <c:pt idx="105931">
                  <c:v>1191246851</c:v>
                </c:pt>
                <c:pt idx="105932">
                  <c:v>1191258096</c:v>
                </c:pt>
                <c:pt idx="105933">
                  <c:v>1191269342</c:v>
                </c:pt>
                <c:pt idx="105934">
                  <c:v>1191280587</c:v>
                </c:pt>
                <c:pt idx="105935">
                  <c:v>1191291833</c:v>
                </c:pt>
                <c:pt idx="105936">
                  <c:v>1191303078</c:v>
                </c:pt>
                <c:pt idx="105937">
                  <c:v>1191314324</c:v>
                </c:pt>
                <c:pt idx="105938">
                  <c:v>1191325569</c:v>
                </c:pt>
                <c:pt idx="105939">
                  <c:v>1191336815</c:v>
                </c:pt>
                <c:pt idx="105940">
                  <c:v>1191348060</c:v>
                </c:pt>
                <c:pt idx="105941">
                  <c:v>1191359306</c:v>
                </c:pt>
                <c:pt idx="105942">
                  <c:v>1191370551</c:v>
                </c:pt>
                <c:pt idx="105943">
                  <c:v>1191381797</c:v>
                </c:pt>
                <c:pt idx="105944">
                  <c:v>1191393042</c:v>
                </c:pt>
                <c:pt idx="105945">
                  <c:v>1191404288</c:v>
                </c:pt>
                <c:pt idx="105946">
                  <c:v>1191415533</c:v>
                </c:pt>
                <c:pt idx="105947">
                  <c:v>1191426779</c:v>
                </c:pt>
                <c:pt idx="105948">
                  <c:v>1191438024</c:v>
                </c:pt>
                <c:pt idx="105949">
                  <c:v>1191449270</c:v>
                </c:pt>
                <c:pt idx="105950">
                  <c:v>1191460515</c:v>
                </c:pt>
                <c:pt idx="105951">
                  <c:v>1191471761</c:v>
                </c:pt>
                <c:pt idx="105952">
                  <c:v>1191483006</c:v>
                </c:pt>
                <c:pt idx="105953">
                  <c:v>1191494252</c:v>
                </c:pt>
                <c:pt idx="105954">
                  <c:v>1191505497</c:v>
                </c:pt>
                <c:pt idx="105955">
                  <c:v>1191516743</c:v>
                </c:pt>
                <c:pt idx="105956">
                  <c:v>1191527988</c:v>
                </c:pt>
                <c:pt idx="105957">
                  <c:v>1191539234</c:v>
                </c:pt>
                <c:pt idx="105958">
                  <c:v>1191550479</c:v>
                </c:pt>
                <c:pt idx="105959">
                  <c:v>1191561725</c:v>
                </c:pt>
                <c:pt idx="105960">
                  <c:v>1191572970</c:v>
                </c:pt>
                <c:pt idx="105961">
                  <c:v>1191584215</c:v>
                </c:pt>
                <c:pt idx="105962">
                  <c:v>1191595461</c:v>
                </c:pt>
                <c:pt idx="105963">
                  <c:v>1191606706</c:v>
                </c:pt>
                <c:pt idx="105964">
                  <c:v>1191617952</c:v>
                </c:pt>
                <c:pt idx="105965">
                  <c:v>1191629197</c:v>
                </c:pt>
                <c:pt idx="105966">
                  <c:v>1191640443</c:v>
                </c:pt>
                <c:pt idx="105967">
                  <c:v>1191651688</c:v>
                </c:pt>
                <c:pt idx="105968">
                  <c:v>1191662934</c:v>
                </c:pt>
                <c:pt idx="105969">
                  <c:v>1191674179</c:v>
                </c:pt>
                <c:pt idx="105970">
                  <c:v>1191685425</c:v>
                </c:pt>
                <c:pt idx="105971">
                  <c:v>1191696670</c:v>
                </c:pt>
                <c:pt idx="105972">
                  <c:v>1191707916</c:v>
                </c:pt>
                <c:pt idx="105973">
                  <c:v>1191719161</c:v>
                </c:pt>
                <c:pt idx="105974">
                  <c:v>1191730407</c:v>
                </c:pt>
                <c:pt idx="105975">
                  <c:v>1191741652</c:v>
                </c:pt>
                <c:pt idx="105976">
                  <c:v>1191752898</c:v>
                </c:pt>
                <c:pt idx="105977">
                  <c:v>1191764143</c:v>
                </c:pt>
                <c:pt idx="105978">
                  <c:v>1191775389</c:v>
                </c:pt>
                <c:pt idx="105979">
                  <c:v>1191786634</c:v>
                </c:pt>
                <c:pt idx="105980">
                  <c:v>1191797880</c:v>
                </c:pt>
                <c:pt idx="105981">
                  <c:v>1191809125</c:v>
                </c:pt>
                <c:pt idx="105982">
                  <c:v>1191820371</c:v>
                </c:pt>
                <c:pt idx="105983">
                  <c:v>1191831616</c:v>
                </c:pt>
                <c:pt idx="105984">
                  <c:v>1191842862</c:v>
                </c:pt>
                <c:pt idx="105985">
                  <c:v>1191854107</c:v>
                </c:pt>
                <c:pt idx="105986">
                  <c:v>1191865353</c:v>
                </c:pt>
                <c:pt idx="105987">
                  <c:v>1191876598</c:v>
                </c:pt>
                <c:pt idx="105988">
                  <c:v>1191887844</c:v>
                </c:pt>
                <c:pt idx="105989">
                  <c:v>1191899089</c:v>
                </c:pt>
                <c:pt idx="105990">
                  <c:v>1191910335</c:v>
                </c:pt>
                <c:pt idx="105991">
                  <c:v>1191921580</c:v>
                </c:pt>
                <c:pt idx="105992">
                  <c:v>1191932826</c:v>
                </c:pt>
                <c:pt idx="105993">
                  <c:v>1191944071</c:v>
                </c:pt>
                <c:pt idx="105994">
                  <c:v>1191955317</c:v>
                </c:pt>
                <c:pt idx="105995">
                  <c:v>1191966562</c:v>
                </c:pt>
                <c:pt idx="105996">
                  <c:v>1191977808</c:v>
                </c:pt>
                <c:pt idx="105997">
                  <c:v>1191989053</c:v>
                </c:pt>
                <c:pt idx="105998">
                  <c:v>1192000299</c:v>
                </c:pt>
                <c:pt idx="105999">
                  <c:v>1192011544</c:v>
                </c:pt>
                <c:pt idx="106000">
                  <c:v>1192022790</c:v>
                </c:pt>
                <c:pt idx="106001">
                  <c:v>1192034035</c:v>
                </c:pt>
                <c:pt idx="106002">
                  <c:v>1192045281</c:v>
                </c:pt>
                <c:pt idx="106003">
                  <c:v>1192056526</c:v>
                </c:pt>
                <c:pt idx="106004">
                  <c:v>1192067772</c:v>
                </c:pt>
                <c:pt idx="106005">
                  <c:v>1192079017</c:v>
                </c:pt>
                <c:pt idx="106006">
                  <c:v>1192090263</c:v>
                </c:pt>
                <c:pt idx="106007">
                  <c:v>1192101508</c:v>
                </c:pt>
                <c:pt idx="106008">
                  <c:v>1192112754</c:v>
                </c:pt>
                <c:pt idx="106009">
                  <c:v>1192123999</c:v>
                </c:pt>
                <c:pt idx="106010">
                  <c:v>1192135245</c:v>
                </c:pt>
                <c:pt idx="106011">
                  <c:v>1192146490</c:v>
                </c:pt>
                <c:pt idx="106012">
                  <c:v>1192157736</c:v>
                </c:pt>
                <c:pt idx="106013">
                  <c:v>1192168981</c:v>
                </c:pt>
                <c:pt idx="106014">
                  <c:v>1192180227</c:v>
                </c:pt>
                <c:pt idx="106015">
                  <c:v>1192191472</c:v>
                </c:pt>
                <c:pt idx="106016">
                  <c:v>1192202718</c:v>
                </c:pt>
                <c:pt idx="106017">
                  <c:v>1192213963</c:v>
                </c:pt>
                <c:pt idx="106018">
                  <c:v>1192225209</c:v>
                </c:pt>
                <c:pt idx="106019">
                  <c:v>1192236454</c:v>
                </c:pt>
                <c:pt idx="106020">
                  <c:v>1192247700</c:v>
                </c:pt>
                <c:pt idx="106021">
                  <c:v>1192258945</c:v>
                </c:pt>
                <c:pt idx="106022">
                  <c:v>1192270191</c:v>
                </c:pt>
                <c:pt idx="106023">
                  <c:v>1192281436</c:v>
                </c:pt>
                <c:pt idx="106024">
                  <c:v>1192292682</c:v>
                </c:pt>
                <c:pt idx="106025">
                  <c:v>1192303927</c:v>
                </c:pt>
                <c:pt idx="106026">
                  <c:v>1192315173</c:v>
                </c:pt>
                <c:pt idx="106027">
                  <c:v>1192326418</c:v>
                </c:pt>
                <c:pt idx="106028">
                  <c:v>1192337664</c:v>
                </c:pt>
                <c:pt idx="106029">
                  <c:v>1192348909</c:v>
                </c:pt>
                <c:pt idx="106030">
                  <c:v>1192360155</c:v>
                </c:pt>
                <c:pt idx="106031">
                  <c:v>1192371400</c:v>
                </c:pt>
                <c:pt idx="106032">
                  <c:v>1192382646</c:v>
                </c:pt>
                <c:pt idx="106033">
                  <c:v>1192393891</c:v>
                </c:pt>
                <c:pt idx="106034">
                  <c:v>1192405137</c:v>
                </c:pt>
                <c:pt idx="106035">
                  <c:v>1192416382</c:v>
                </c:pt>
                <c:pt idx="106036">
                  <c:v>1192427628</c:v>
                </c:pt>
                <c:pt idx="106037">
                  <c:v>1192438873</c:v>
                </c:pt>
                <c:pt idx="106038">
                  <c:v>1192450119</c:v>
                </c:pt>
                <c:pt idx="106039">
                  <c:v>1192461364</c:v>
                </c:pt>
                <c:pt idx="106040">
                  <c:v>1192472610</c:v>
                </c:pt>
                <c:pt idx="106041">
                  <c:v>1192483855</c:v>
                </c:pt>
                <c:pt idx="106042">
                  <c:v>1192495101</c:v>
                </c:pt>
                <c:pt idx="106043">
                  <c:v>1192506346</c:v>
                </c:pt>
                <c:pt idx="106044">
                  <c:v>1192517592</c:v>
                </c:pt>
                <c:pt idx="106045">
                  <c:v>1192528837</c:v>
                </c:pt>
                <c:pt idx="106046">
                  <c:v>1192540083</c:v>
                </c:pt>
                <c:pt idx="106047">
                  <c:v>1192551328</c:v>
                </c:pt>
                <c:pt idx="106048">
                  <c:v>1192562574</c:v>
                </c:pt>
                <c:pt idx="106049">
                  <c:v>1192573819</c:v>
                </c:pt>
                <c:pt idx="106050">
                  <c:v>1192585065</c:v>
                </c:pt>
                <c:pt idx="106051">
                  <c:v>1192596310</c:v>
                </c:pt>
                <c:pt idx="106052">
                  <c:v>1192607556</c:v>
                </c:pt>
                <c:pt idx="106053">
                  <c:v>1192618801</c:v>
                </c:pt>
                <c:pt idx="106054">
                  <c:v>1192630047</c:v>
                </c:pt>
                <c:pt idx="106055">
                  <c:v>1192641292</c:v>
                </c:pt>
                <c:pt idx="106056">
                  <c:v>1192652538</c:v>
                </c:pt>
                <c:pt idx="106057">
                  <c:v>1192663783</c:v>
                </c:pt>
                <c:pt idx="106058">
                  <c:v>1192675029</c:v>
                </c:pt>
                <c:pt idx="106059">
                  <c:v>1192686274</c:v>
                </c:pt>
                <c:pt idx="106060">
                  <c:v>1192697520</c:v>
                </c:pt>
                <c:pt idx="106061">
                  <c:v>1192708765</c:v>
                </c:pt>
                <c:pt idx="106062">
                  <c:v>1192720011</c:v>
                </c:pt>
                <c:pt idx="106063">
                  <c:v>1192731256</c:v>
                </c:pt>
                <c:pt idx="106064">
                  <c:v>1192742502</c:v>
                </c:pt>
                <c:pt idx="106065">
                  <c:v>1192753747</c:v>
                </c:pt>
                <c:pt idx="106066">
                  <c:v>1192764993</c:v>
                </c:pt>
                <c:pt idx="106067">
                  <c:v>1192776238</c:v>
                </c:pt>
                <c:pt idx="106068">
                  <c:v>1192787484</c:v>
                </c:pt>
                <c:pt idx="106069">
                  <c:v>1192798729</c:v>
                </c:pt>
                <c:pt idx="106070">
                  <c:v>1192809975</c:v>
                </c:pt>
                <c:pt idx="106071">
                  <c:v>1192821220</c:v>
                </c:pt>
                <c:pt idx="106072">
                  <c:v>1192832466</c:v>
                </c:pt>
                <c:pt idx="106073">
                  <c:v>1192843711</c:v>
                </c:pt>
                <c:pt idx="106074">
                  <c:v>1192854957</c:v>
                </c:pt>
                <c:pt idx="106075">
                  <c:v>1192866202</c:v>
                </c:pt>
                <c:pt idx="106076">
                  <c:v>1192877448</c:v>
                </c:pt>
                <c:pt idx="106077">
                  <c:v>1192888693</c:v>
                </c:pt>
                <c:pt idx="106078">
                  <c:v>1192899939</c:v>
                </c:pt>
                <c:pt idx="106079">
                  <c:v>1192911184</c:v>
                </c:pt>
                <c:pt idx="106080">
                  <c:v>1192922430</c:v>
                </c:pt>
                <c:pt idx="106081">
                  <c:v>1192933675</c:v>
                </c:pt>
                <c:pt idx="106082">
                  <c:v>1192944921</c:v>
                </c:pt>
                <c:pt idx="106083">
                  <c:v>1192956166</c:v>
                </c:pt>
                <c:pt idx="106084">
                  <c:v>1192967412</c:v>
                </c:pt>
                <c:pt idx="106085">
                  <c:v>1192978657</c:v>
                </c:pt>
                <c:pt idx="106086">
                  <c:v>1192989903</c:v>
                </c:pt>
                <c:pt idx="106087">
                  <c:v>1193001148</c:v>
                </c:pt>
                <c:pt idx="106088">
                  <c:v>1193012394</c:v>
                </c:pt>
                <c:pt idx="106089">
                  <c:v>1193023639</c:v>
                </c:pt>
                <c:pt idx="106090">
                  <c:v>1193034885</c:v>
                </c:pt>
                <c:pt idx="106091">
                  <c:v>1193046130</c:v>
                </c:pt>
                <c:pt idx="106092">
                  <c:v>1193057376</c:v>
                </c:pt>
                <c:pt idx="106093">
                  <c:v>1193068621</c:v>
                </c:pt>
                <c:pt idx="106094">
                  <c:v>1193079867</c:v>
                </c:pt>
                <c:pt idx="106095">
                  <c:v>1193091112</c:v>
                </c:pt>
                <c:pt idx="106096">
                  <c:v>1193102358</c:v>
                </c:pt>
                <c:pt idx="106097">
                  <c:v>1193113603</c:v>
                </c:pt>
                <c:pt idx="106098">
                  <c:v>1193124849</c:v>
                </c:pt>
                <c:pt idx="106099">
                  <c:v>1193136094</c:v>
                </c:pt>
                <c:pt idx="106100">
                  <c:v>1193147340</c:v>
                </c:pt>
                <c:pt idx="106101">
                  <c:v>1193158585</c:v>
                </c:pt>
                <c:pt idx="106102">
                  <c:v>1193169831</c:v>
                </c:pt>
                <c:pt idx="106103">
                  <c:v>1193181076</c:v>
                </c:pt>
                <c:pt idx="106104">
                  <c:v>1193192322</c:v>
                </c:pt>
                <c:pt idx="106105">
                  <c:v>1193203567</c:v>
                </c:pt>
                <c:pt idx="106106">
                  <c:v>1193214813</c:v>
                </c:pt>
                <c:pt idx="106107">
                  <c:v>1193226058</c:v>
                </c:pt>
                <c:pt idx="106108">
                  <c:v>1193237304</c:v>
                </c:pt>
                <c:pt idx="106109">
                  <c:v>1193248549</c:v>
                </c:pt>
                <c:pt idx="106110">
                  <c:v>1193259795</c:v>
                </c:pt>
                <c:pt idx="106111">
                  <c:v>1193271040</c:v>
                </c:pt>
                <c:pt idx="106112">
                  <c:v>1193282286</c:v>
                </c:pt>
                <c:pt idx="106113">
                  <c:v>1193293531</c:v>
                </c:pt>
                <c:pt idx="106114">
                  <c:v>1193304777</c:v>
                </c:pt>
                <c:pt idx="106115">
                  <c:v>1193316022</c:v>
                </c:pt>
                <c:pt idx="106116">
                  <c:v>1193327268</c:v>
                </c:pt>
                <c:pt idx="106117">
                  <c:v>1193338513</c:v>
                </c:pt>
                <c:pt idx="106118">
                  <c:v>1193349759</c:v>
                </c:pt>
                <c:pt idx="106119">
                  <c:v>1193361004</c:v>
                </c:pt>
                <c:pt idx="106120">
                  <c:v>1193372250</c:v>
                </c:pt>
                <c:pt idx="106121">
                  <c:v>1193383495</c:v>
                </c:pt>
                <c:pt idx="106122">
                  <c:v>1193394741</c:v>
                </c:pt>
                <c:pt idx="106123">
                  <c:v>1193405986</c:v>
                </c:pt>
                <c:pt idx="106124">
                  <c:v>1193417232</c:v>
                </c:pt>
                <c:pt idx="106125">
                  <c:v>1193428477</c:v>
                </c:pt>
                <c:pt idx="106126">
                  <c:v>1193439723</c:v>
                </c:pt>
                <c:pt idx="106127">
                  <c:v>1193450968</c:v>
                </c:pt>
                <c:pt idx="106128">
                  <c:v>1193462214</c:v>
                </c:pt>
                <c:pt idx="106129">
                  <c:v>1193473459</c:v>
                </c:pt>
                <c:pt idx="106130">
                  <c:v>1193484705</c:v>
                </c:pt>
                <c:pt idx="106131">
                  <c:v>1193495950</c:v>
                </c:pt>
                <c:pt idx="106132">
                  <c:v>1193507196</c:v>
                </c:pt>
                <c:pt idx="106133">
                  <c:v>1193518441</c:v>
                </c:pt>
                <c:pt idx="106134">
                  <c:v>1193529687</c:v>
                </c:pt>
                <c:pt idx="106135">
                  <c:v>1193540932</c:v>
                </c:pt>
                <c:pt idx="106136">
                  <c:v>1193552178</c:v>
                </c:pt>
                <c:pt idx="106137">
                  <c:v>1193563423</c:v>
                </c:pt>
                <c:pt idx="106138">
                  <c:v>1193574669</c:v>
                </c:pt>
                <c:pt idx="106139">
                  <c:v>1193585914</c:v>
                </c:pt>
                <c:pt idx="106140">
                  <c:v>1193597160</c:v>
                </c:pt>
                <c:pt idx="106141">
                  <c:v>1193608405</c:v>
                </c:pt>
                <c:pt idx="106142">
                  <c:v>1193619651</c:v>
                </c:pt>
                <c:pt idx="106143">
                  <c:v>1193630896</c:v>
                </c:pt>
                <c:pt idx="106144">
                  <c:v>1193642142</c:v>
                </c:pt>
                <c:pt idx="106145">
                  <c:v>1193653387</c:v>
                </c:pt>
                <c:pt idx="106146">
                  <c:v>1193664633</c:v>
                </c:pt>
                <c:pt idx="106147">
                  <c:v>1193675878</c:v>
                </c:pt>
                <c:pt idx="106148">
                  <c:v>1193687124</c:v>
                </c:pt>
                <c:pt idx="106149">
                  <c:v>1193698369</c:v>
                </c:pt>
                <c:pt idx="106150">
                  <c:v>1193709615</c:v>
                </c:pt>
                <c:pt idx="106151">
                  <c:v>1193720860</c:v>
                </c:pt>
                <c:pt idx="106152">
                  <c:v>1193732106</c:v>
                </c:pt>
                <c:pt idx="106153">
                  <c:v>1193743351</c:v>
                </c:pt>
                <c:pt idx="106154">
                  <c:v>1193754597</c:v>
                </c:pt>
                <c:pt idx="106155">
                  <c:v>1193765842</c:v>
                </c:pt>
                <c:pt idx="106156">
                  <c:v>1193777088</c:v>
                </c:pt>
                <c:pt idx="106157">
                  <c:v>1193788333</c:v>
                </c:pt>
                <c:pt idx="106158">
                  <c:v>1193799579</c:v>
                </c:pt>
                <c:pt idx="106159">
                  <c:v>1193810824</c:v>
                </c:pt>
                <c:pt idx="106160">
                  <c:v>1193822070</c:v>
                </c:pt>
                <c:pt idx="106161">
                  <c:v>1193833315</c:v>
                </c:pt>
                <c:pt idx="106162">
                  <c:v>1193844561</c:v>
                </c:pt>
                <c:pt idx="106163">
                  <c:v>1193855806</c:v>
                </c:pt>
                <c:pt idx="106164">
                  <c:v>1193867052</c:v>
                </c:pt>
                <c:pt idx="106165">
                  <c:v>1193878297</c:v>
                </c:pt>
                <c:pt idx="106166">
                  <c:v>1193889543</c:v>
                </c:pt>
                <c:pt idx="106167">
                  <c:v>1193900788</c:v>
                </c:pt>
                <c:pt idx="106168">
                  <c:v>1193912034</c:v>
                </c:pt>
                <c:pt idx="106169">
                  <c:v>1193923279</c:v>
                </c:pt>
                <c:pt idx="106170">
                  <c:v>1193934525</c:v>
                </c:pt>
                <c:pt idx="106171">
                  <c:v>1193945770</c:v>
                </c:pt>
                <c:pt idx="106172">
                  <c:v>1193957016</c:v>
                </c:pt>
                <c:pt idx="106173">
                  <c:v>1193968261</c:v>
                </c:pt>
                <c:pt idx="106174">
                  <c:v>1193979507</c:v>
                </c:pt>
                <c:pt idx="106175">
                  <c:v>1193990752</c:v>
                </c:pt>
                <c:pt idx="106176">
                  <c:v>1194001998</c:v>
                </c:pt>
                <c:pt idx="106177">
                  <c:v>1194013243</c:v>
                </c:pt>
                <c:pt idx="106178">
                  <c:v>1194024489</c:v>
                </c:pt>
                <c:pt idx="106179">
                  <c:v>1194035734</c:v>
                </c:pt>
                <c:pt idx="106180">
                  <c:v>1194046980</c:v>
                </c:pt>
                <c:pt idx="106181">
                  <c:v>1194058225</c:v>
                </c:pt>
                <c:pt idx="106182">
                  <c:v>1194069471</c:v>
                </c:pt>
                <c:pt idx="106183">
                  <c:v>1194080716</c:v>
                </c:pt>
                <c:pt idx="106184">
                  <c:v>1194091962</c:v>
                </c:pt>
                <c:pt idx="106185">
                  <c:v>1194103207</c:v>
                </c:pt>
                <c:pt idx="106186">
                  <c:v>1194114453</c:v>
                </c:pt>
                <c:pt idx="106187">
                  <c:v>1194125698</c:v>
                </c:pt>
                <c:pt idx="106188">
                  <c:v>1194136944</c:v>
                </c:pt>
                <c:pt idx="106189">
                  <c:v>1194148189</c:v>
                </c:pt>
                <c:pt idx="106190">
                  <c:v>1194159435</c:v>
                </c:pt>
                <c:pt idx="106191">
                  <c:v>1194170680</c:v>
                </c:pt>
                <c:pt idx="106192">
                  <c:v>1194181926</c:v>
                </c:pt>
                <c:pt idx="106193">
                  <c:v>1194193171</c:v>
                </c:pt>
                <c:pt idx="106194">
                  <c:v>1194204417</c:v>
                </c:pt>
                <c:pt idx="106195">
                  <c:v>1194215662</c:v>
                </c:pt>
                <c:pt idx="106196">
                  <c:v>1194226908</c:v>
                </c:pt>
                <c:pt idx="106197">
                  <c:v>1194238153</c:v>
                </c:pt>
                <c:pt idx="106198">
                  <c:v>1194249399</c:v>
                </c:pt>
                <c:pt idx="106199">
                  <c:v>1194260644</c:v>
                </c:pt>
                <c:pt idx="106200">
                  <c:v>1194271890</c:v>
                </c:pt>
                <c:pt idx="106201">
                  <c:v>1194283135</c:v>
                </c:pt>
                <c:pt idx="106202">
                  <c:v>1194294381</c:v>
                </c:pt>
                <c:pt idx="106203">
                  <c:v>1194305626</c:v>
                </c:pt>
                <c:pt idx="106204">
                  <c:v>1194316872</c:v>
                </c:pt>
                <c:pt idx="106205">
                  <c:v>1194328117</c:v>
                </c:pt>
                <c:pt idx="106206">
                  <c:v>1194339363</c:v>
                </c:pt>
                <c:pt idx="106207">
                  <c:v>1194350608</c:v>
                </c:pt>
                <c:pt idx="106208">
                  <c:v>1194361854</c:v>
                </c:pt>
                <c:pt idx="106209">
                  <c:v>1194373099</c:v>
                </c:pt>
                <c:pt idx="106210">
                  <c:v>1194384345</c:v>
                </c:pt>
                <c:pt idx="106211">
                  <c:v>1194395590</c:v>
                </c:pt>
                <c:pt idx="106212">
                  <c:v>1194406835</c:v>
                </c:pt>
                <c:pt idx="106213">
                  <c:v>1194418081</c:v>
                </c:pt>
                <c:pt idx="106214">
                  <c:v>1194429326</c:v>
                </c:pt>
                <c:pt idx="106215">
                  <c:v>1194440572</c:v>
                </c:pt>
                <c:pt idx="106216">
                  <c:v>1194451817</c:v>
                </c:pt>
                <c:pt idx="106217">
                  <c:v>1194463063</c:v>
                </c:pt>
                <c:pt idx="106218">
                  <c:v>1194474308</c:v>
                </c:pt>
                <c:pt idx="106219">
                  <c:v>1194485554</c:v>
                </c:pt>
                <c:pt idx="106220">
                  <c:v>1194496799</c:v>
                </c:pt>
                <c:pt idx="106221">
                  <c:v>1194508045</c:v>
                </c:pt>
                <c:pt idx="106222">
                  <c:v>1194519290</c:v>
                </c:pt>
                <c:pt idx="106223">
                  <c:v>1194530536</c:v>
                </c:pt>
                <c:pt idx="106224">
                  <c:v>1194541781</c:v>
                </c:pt>
                <c:pt idx="106225">
                  <c:v>1194553027</c:v>
                </c:pt>
                <c:pt idx="106226">
                  <c:v>1194564272</c:v>
                </c:pt>
                <c:pt idx="106227">
                  <c:v>1194575518</c:v>
                </c:pt>
                <c:pt idx="106228">
                  <c:v>1194586763</c:v>
                </c:pt>
                <c:pt idx="106229">
                  <c:v>1194598009</c:v>
                </c:pt>
                <c:pt idx="106230">
                  <c:v>1194609254</c:v>
                </c:pt>
                <c:pt idx="106231">
                  <c:v>1194620500</c:v>
                </c:pt>
                <c:pt idx="106232">
                  <c:v>1194631745</c:v>
                </c:pt>
                <c:pt idx="106233">
                  <c:v>1194642991</c:v>
                </c:pt>
                <c:pt idx="106234">
                  <c:v>1194654236</c:v>
                </c:pt>
                <c:pt idx="106235">
                  <c:v>1194665482</c:v>
                </c:pt>
                <c:pt idx="106236">
                  <c:v>1194676727</c:v>
                </c:pt>
                <c:pt idx="106237">
                  <c:v>1194687973</c:v>
                </c:pt>
                <c:pt idx="106238">
                  <c:v>1194699218</c:v>
                </c:pt>
                <c:pt idx="106239">
                  <c:v>1194710464</c:v>
                </c:pt>
                <c:pt idx="106240">
                  <c:v>1194721709</c:v>
                </c:pt>
                <c:pt idx="106241">
                  <c:v>1194732955</c:v>
                </c:pt>
                <c:pt idx="106242">
                  <c:v>1194744200</c:v>
                </c:pt>
                <c:pt idx="106243">
                  <c:v>1194755446</c:v>
                </c:pt>
                <c:pt idx="106244">
                  <c:v>1194766691</c:v>
                </c:pt>
                <c:pt idx="106245">
                  <c:v>1194777937</c:v>
                </c:pt>
                <c:pt idx="106246">
                  <c:v>1194789182</c:v>
                </c:pt>
                <c:pt idx="106247">
                  <c:v>1194800428</c:v>
                </c:pt>
                <c:pt idx="106248">
                  <c:v>1194811673</c:v>
                </c:pt>
                <c:pt idx="106249">
                  <c:v>1194822919</c:v>
                </c:pt>
                <c:pt idx="106250">
                  <c:v>1194834164</c:v>
                </c:pt>
                <c:pt idx="106251">
                  <c:v>1194845410</c:v>
                </c:pt>
                <c:pt idx="106252">
                  <c:v>1194856655</c:v>
                </c:pt>
                <c:pt idx="106253">
                  <c:v>1194867901</c:v>
                </c:pt>
                <c:pt idx="106254">
                  <c:v>1194879146</c:v>
                </c:pt>
                <c:pt idx="106255">
                  <c:v>1194890392</c:v>
                </c:pt>
                <c:pt idx="106256">
                  <c:v>1194901637</c:v>
                </c:pt>
                <c:pt idx="106257">
                  <c:v>1194912883</c:v>
                </c:pt>
                <c:pt idx="106258">
                  <c:v>1194924128</c:v>
                </c:pt>
                <c:pt idx="106259">
                  <c:v>1194935374</c:v>
                </c:pt>
                <c:pt idx="106260">
                  <c:v>1194946619</c:v>
                </c:pt>
                <c:pt idx="106261">
                  <c:v>1194957865</c:v>
                </c:pt>
                <c:pt idx="106262">
                  <c:v>1194969110</c:v>
                </c:pt>
                <c:pt idx="106263">
                  <c:v>1194980356</c:v>
                </c:pt>
                <c:pt idx="106264">
                  <c:v>1194991601</c:v>
                </c:pt>
                <c:pt idx="106265">
                  <c:v>1195002847</c:v>
                </c:pt>
                <c:pt idx="106266">
                  <c:v>1195014092</c:v>
                </c:pt>
                <c:pt idx="106267">
                  <c:v>1195025338</c:v>
                </c:pt>
                <c:pt idx="106268">
                  <c:v>1195036583</c:v>
                </c:pt>
                <c:pt idx="106269">
                  <c:v>1195047829</c:v>
                </c:pt>
                <c:pt idx="106270">
                  <c:v>1195059074</c:v>
                </c:pt>
                <c:pt idx="106271">
                  <c:v>1195070320</c:v>
                </c:pt>
                <c:pt idx="106272">
                  <c:v>1195081565</c:v>
                </c:pt>
                <c:pt idx="106273">
                  <c:v>1195092811</c:v>
                </c:pt>
                <c:pt idx="106274">
                  <c:v>1195104056</c:v>
                </c:pt>
                <c:pt idx="106275">
                  <c:v>1195115302</c:v>
                </c:pt>
                <c:pt idx="106276">
                  <c:v>1195126547</c:v>
                </c:pt>
                <c:pt idx="106277">
                  <c:v>1195137793</c:v>
                </c:pt>
                <c:pt idx="106278">
                  <c:v>1195149038</c:v>
                </c:pt>
                <c:pt idx="106279">
                  <c:v>1195160284</c:v>
                </c:pt>
                <c:pt idx="106280">
                  <c:v>1195171529</c:v>
                </c:pt>
                <c:pt idx="106281">
                  <c:v>1195182775</c:v>
                </c:pt>
                <c:pt idx="106282">
                  <c:v>1195194020</c:v>
                </c:pt>
                <c:pt idx="106283">
                  <c:v>1195205266</c:v>
                </c:pt>
                <c:pt idx="106284">
                  <c:v>1195216511</c:v>
                </c:pt>
                <c:pt idx="106285">
                  <c:v>1195227757</c:v>
                </c:pt>
                <c:pt idx="106286">
                  <c:v>1195239002</c:v>
                </c:pt>
                <c:pt idx="106287">
                  <c:v>1195250248</c:v>
                </c:pt>
                <c:pt idx="106288">
                  <c:v>1195261493</c:v>
                </c:pt>
                <c:pt idx="106289">
                  <c:v>1195272739</c:v>
                </c:pt>
                <c:pt idx="106290">
                  <c:v>1195283984</c:v>
                </c:pt>
                <c:pt idx="106291">
                  <c:v>1195295230</c:v>
                </c:pt>
                <c:pt idx="106292">
                  <c:v>1195306475</c:v>
                </c:pt>
                <c:pt idx="106293">
                  <c:v>1195317721</c:v>
                </c:pt>
                <c:pt idx="106294">
                  <c:v>1195328966</c:v>
                </c:pt>
                <c:pt idx="106295">
                  <c:v>1195340212</c:v>
                </c:pt>
                <c:pt idx="106296">
                  <c:v>1195351457</c:v>
                </c:pt>
                <c:pt idx="106297">
                  <c:v>1195362703</c:v>
                </c:pt>
                <c:pt idx="106298">
                  <c:v>1195373948</c:v>
                </c:pt>
                <c:pt idx="106299">
                  <c:v>1195385194</c:v>
                </c:pt>
                <c:pt idx="106300">
                  <c:v>1195396439</c:v>
                </c:pt>
                <c:pt idx="106301">
                  <c:v>1195407685</c:v>
                </c:pt>
                <c:pt idx="106302">
                  <c:v>1195418930</c:v>
                </c:pt>
                <c:pt idx="106303">
                  <c:v>1195430176</c:v>
                </c:pt>
                <c:pt idx="106304">
                  <c:v>1195441421</c:v>
                </c:pt>
                <c:pt idx="106305">
                  <c:v>1195452667</c:v>
                </c:pt>
                <c:pt idx="106306">
                  <c:v>1195463912</c:v>
                </c:pt>
                <c:pt idx="106307">
                  <c:v>1195475158</c:v>
                </c:pt>
                <c:pt idx="106308">
                  <c:v>1195486403</c:v>
                </c:pt>
                <c:pt idx="106309">
                  <c:v>1195497649</c:v>
                </c:pt>
                <c:pt idx="106310">
                  <c:v>1195508894</c:v>
                </c:pt>
                <c:pt idx="106311">
                  <c:v>1195520140</c:v>
                </c:pt>
                <c:pt idx="106312">
                  <c:v>1195531385</c:v>
                </c:pt>
                <c:pt idx="106313">
                  <c:v>1195542631</c:v>
                </c:pt>
                <c:pt idx="106314">
                  <c:v>1195553876</c:v>
                </c:pt>
                <c:pt idx="106315">
                  <c:v>1195565122</c:v>
                </c:pt>
                <c:pt idx="106316">
                  <c:v>1195576367</c:v>
                </c:pt>
                <c:pt idx="106317">
                  <c:v>1195587613</c:v>
                </c:pt>
                <c:pt idx="106318">
                  <c:v>1195598858</c:v>
                </c:pt>
                <c:pt idx="106319">
                  <c:v>1195610104</c:v>
                </c:pt>
                <c:pt idx="106320">
                  <c:v>1195621349</c:v>
                </c:pt>
                <c:pt idx="106321">
                  <c:v>1195632595</c:v>
                </c:pt>
                <c:pt idx="106322">
                  <c:v>1195643840</c:v>
                </c:pt>
                <c:pt idx="106323">
                  <c:v>1195655086</c:v>
                </c:pt>
                <c:pt idx="106324">
                  <c:v>1195666331</c:v>
                </c:pt>
                <c:pt idx="106325">
                  <c:v>1195677577</c:v>
                </c:pt>
                <c:pt idx="106326">
                  <c:v>1195688822</c:v>
                </c:pt>
                <c:pt idx="106327">
                  <c:v>1195700068</c:v>
                </c:pt>
                <c:pt idx="106328">
                  <c:v>1195711313</c:v>
                </c:pt>
                <c:pt idx="106329">
                  <c:v>1195722559</c:v>
                </c:pt>
                <c:pt idx="106330">
                  <c:v>1195733804</c:v>
                </c:pt>
                <c:pt idx="106331">
                  <c:v>1195745050</c:v>
                </c:pt>
                <c:pt idx="106332">
                  <c:v>1195756295</c:v>
                </c:pt>
                <c:pt idx="106333">
                  <c:v>1195767541</c:v>
                </c:pt>
                <c:pt idx="106334">
                  <c:v>1195778786</c:v>
                </c:pt>
                <c:pt idx="106335">
                  <c:v>1195790032</c:v>
                </c:pt>
                <c:pt idx="106336">
                  <c:v>1195801277</c:v>
                </c:pt>
                <c:pt idx="106337">
                  <c:v>1195812523</c:v>
                </c:pt>
                <c:pt idx="106338">
                  <c:v>1195823768</c:v>
                </c:pt>
                <c:pt idx="106339">
                  <c:v>1195835014</c:v>
                </c:pt>
                <c:pt idx="106340">
                  <c:v>1195846259</c:v>
                </c:pt>
                <c:pt idx="106341">
                  <c:v>1195857505</c:v>
                </c:pt>
                <c:pt idx="106342">
                  <c:v>1195868750</c:v>
                </c:pt>
                <c:pt idx="106343">
                  <c:v>1195879996</c:v>
                </c:pt>
                <c:pt idx="106344">
                  <c:v>1195891241</c:v>
                </c:pt>
                <c:pt idx="106345">
                  <c:v>1195902487</c:v>
                </c:pt>
                <c:pt idx="106346">
                  <c:v>1195913732</c:v>
                </c:pt>
                <c:pt idx="106347">
                  <c:v>1195924978</c:v>
                </c:pt>
                <c:pt idx="106348">
                  <c:v>1195936223</c:v>
                </c:pt>
                <c:pt idx="106349">
                  <c:v>1195947469</c:v>
                </c:pt>
                <c:pt idx="106350">
                  <c:v>1195958714</c:v>
                </c:pt>
                <c:pt idx="106351">
                  <c:v>1195969960</c:v>
                </c:pt>
                <c:pt idx="106352">
                  <c:v>1195981205</c:v>
                </c:pt>
                <c:pt idx="106353">
                  <c:v>1195992451</c:v>
                </c:pt>
                <c:pt idx="106354">
                  <c:v>1196003696</c:v>
                </c:pt>
                <c:pt idx="106355">
                  <c:v>1196014942</c:v>
                </c:pt>
                <c:pt idx="106356">
                  <c:v>1196026187</c:v>
                </c:pt>
                <c:pt idx="106357">
                  <c:v>1196037433</c:v>
                </c:pt>
                <c:pt idx="106358">
                  <c:v>1196048678</c:v>
                </c:pt>
                <c:pt idx="106359">
                  <c:v>1196059924</c:v>
                </c:pt>
                <c:pt idx="106360">
                  <c:v>1196071169</c:v>
                </c:pt>
                <c:pt idx="106361">
                  <c:v>1196082415</c:v>
                </c:pt>
                <c:pt idx="106362">
                  <c:v>1196093660</c:v>
                </c:pt>
                <c:pt idx="106363">
                  <c:v>1196104906</c:v>
                </c:pt>
                <c:pt idx="106364">
                  <c:v>1196116151</c:v>
                </c:pt>
                <c:pt idx="106365">
                  <c:v>1196127397</c:v>
                </c:pt>
                <c:pt idx="106366">
                  <c:v>1196138642</c:v>
                </c:pt>
                <c:pt idx="106367">
                  <c:v>1196149888</c:v>
                </c:pt>
                <c:pt idx="106368">
                  <c:v>1196161133</c:v>
                </c:pt>
                <c:pt idx="106369">
                  <c:v>1196172379</c:v>
                </c:pt>
                <c:pt idx="106370">
                  <c:v>1196183624</c:v>
                </c:pt>
                <c:pt idx="106371">
                  <c:v>1196194870</c:v>
                </c:pt>
                <c:pt idx="106372">
                  <c:v>1196206115</c:v>
                </c:pt>
                <c:pt idx="106373">
                  <c:v>1196217361</c:v>
                </c:pt>
                <c:pt idx="106374">
                  <c:v>1196228606</c:v>
                </c:pt>
                <c:pt idx="106375">
                  <c:v>1196239852</c:v>
                </c:pt>
                <c:pt idx="106376">
                  <c:v>1196251097</c:v>
                </c:pt>
                <c:pt idx="106377">
                  <c:v>1196262343</c:v>
                </c:pt>
                <c:pt idx="106378">
                  <c:v>1196273588</c:v>
                </c:pt>
                <c:pt idx="106379">
                  <c:v>1196284834</c:v>
                </c:pt>
                <c:pt idx="106380">
                  <c:v>1196296079</c:v>
                </c:pt>
                <c:pt idx="106381">
                  <c:v>1196307325</c:v>
                </c:pt>
                <c:pt idx="106382">
                  <c:v>1196318570</c:v>
                </c:pt>
                <c:pt idx="106383">
                  <c:v>1196329816</c:v>
                </c:pt>
                <c:pt idx="106384">
                  <c:v>1196341061</c:v>
                </c:pt>
                <c:pt idx="106385">
                  <c:v>1196352307</c:v>
                </c:pt>
                <c:pt idx="106386">
                  <c:v>1196363552</c:v>
                </c:pt>
                <c:pt idx="106387">
                  <c:v>1196374798</c:v>
                </c:pt>
                <c:pt idx="106388">
                  <c:v>1196386043</c:v>
                </c:pt>
                <c:pt idx="106389">
                  <c:v>1196397289</c:v>
                </c:pt>
                <c:pt idx="106390">
                  <c:v>1196408534</c:v>
                </c:pt>
                <c:pt idx="106391">
                  <c:v>1196419780</c:v>
                </c:pt>
                <c:pt idx="106392">
                  <c:v>1196431025</c:v>
                </c:pt>
                <c:pt idx="106393">
                  <c:v>1196442271</c:v>
                </c:pt>
                <c:pt idx="106394">
                  <c:v>1196453516</c:v>
                </c:pt>
                <c:pt idx="106395">
                  <c:v>1196464762</c:v>
                </c:pt>
                <c:pt idx="106396">
                  <c:v>1196476007</c:v>
                </c:pt>
                <c:pt idx="106397">
                  <c:v>1196487253</c:v>
                </c:pt>
                <c:pt idx="106398">
                  <c:v>1196498498</c:v>
                </c:pt>
                <c:pt idx="106399">
                  <c:v>1196509744</c:v>
                </c:pt>
                <c:pt idx="106400">
                  <c:v>1196520989</c:v>
                </c:pt>
                <c:pt idx="106401">
                  <c:v>1196532235</c:v>
                </c:pt>
                <c:pt idx="106402">
                  <c:v>1196543480</c:v>
                </c:pt>
                <c:pt idx="106403">
                  <c:v>1196554726</c:v>
                </c:pt>
                <c:pt idx="106404">
                  <c:v>1196565971</c:v>
                </c:pt>
                <c:pt idx="106405">
                  <c:v>1196577217</c:v>
                </c:pt>
                <c:pt idx="106406">
                  <c:v>1196588462</c:v>
                </c:pt>
                <c:pt idx="106407">
                  <c:v>1196599708</c:v>
                </c:pt>
                <c:pt idx="106408">
                  <c:v>1196610953</c:v>
                </c:pt>
                <c:pt idx="106409">
                  <c:v>1196622199</c:v>
                </c:pt>
                <c:pt idx="106410">
                  <c:v>1196633444</c:v>
                </c:pt>
                <c:pt idx="106411">
                  <c:v>1196644690</c:v>
                </c:pt>
                <c:pt idx="106412">
                  <c:v>1196655935</c:v>
                </c:pt>
                <c:pt idx="106413">
                  <c:v>1196667181</c:v>
                </c:pt>
                <c:pt idx="106414">
                  <c:v>1196678426</c:v>
                </c:pt>
                <c:pt idx="106415">
                  <c:v>1196689672</c:v>
                </c:pt>
                <c:pt idx="106416">
                  <c:v>1196700917</c:v>
                </c:pt>
                <c:pt idx="106417">
                  <c:v>1196712163</c:v>
                </c:pt>
                <c:pt idx="106418">
                  <c:v>1196723408</c:v>
                </c:pt>
                <c:pt idx="106419">
                  <c:v>1196734654</c:v>
                </c:pt>
                <c:pt idx="106420">
                  <c:v>1196745899</c:v>
                </c:pt>
                <c:pt idx="106421">
                  <c:v>1196757145</c:v>
                </c:pt>
                <c:pt idx="106422">
                  <c:v>1196768390</c:v>
                </c:pt>
                <c:pt idx="106423">
                  <c:v>1196779636</c:v>
                </c:pt>
                <c:pt idx="106424">
                  <c:v>1196790881</c:v>
                </c:pt>
                <c:pt idx="106425">
                  <c:v>1196802127</c:v>
                </c:pt>
                <c:pt idx="106426">
                  <c:v>1196813372</c:v>
                </c:pt>
                <c:pt idx="106427">
                  <c:v>1196824618</c:v>
                </c:pt>
                <c:pt idx="106428">
                  <c:v>1196835863</c:v>
                </c:pt>
                <c:pt idx="106429">
                  <c:v>1196847109</c:v>
                </c:pt>
                <c:pt idx="106430">
                  <c:v>1196858354</c:v>
                </c:pt>
                <c:pt idx="106431">
                  <c:v>1196869600</c:v>
                </c:pt>
                <c:pt idx="106432">
                  <c:v>1196880845</c:v>
                </c:pt>
                <c:pt idx="106433">
                  <c:v>1196892091</c:v>
                </c:pt>
                <c:pt idx="106434">
                  <c:v>1196903336</c:v>
                </c:pt>
                <c:pt idx="106435">
                  <c:v>1196914582</c:v>
                </c:pt>
                <c:pt idx="106436">
                  <c:v>1196925827</c:v>
                </c:pt>
                <c:pt idx="106437">
                  <c:v>1196937073</c:v>
                </c:pt>
                <c:pt idx="106438">
                  <c:v>1196948318</c:v>
                </c:pt>
                <c:pt idx="106439">
                  <c:v>1196959564</c:v>
                </c:pt>
                <c:pt idx="106440">
                  <c:v>1196970809</c:v>
                </c:pt>
                <c:pt idx="106441">
                  <c:v>1196982055</c:v>
                </c:pt>
                <c:pt idx="106442">
                  <c:v>1196993300</c:v>
                </c:pt>
                <c:pt idx="106443">
                  <c:v>1197004546</c:v>
                </c:pt>
                <c:pt idx="106444">
                  <c:v>1197015791</c:v>
                </c:pt>
                <c:pt idx="106445">
                  <c:v>1197027037</c:v>
                </c:pt>
                <c:pt idx="106446">
                  <c:v>1197038282</c:v>
                </c:pt>
                <c:pt idx="106447">
                  <c:v>1197049528</c:v>
                </c:pt>
                <c:pt idx="106448">
                  <c:v>1197060773</c:v>
                </c:pt>
                <c:pt idx="106449">
                  <c:v>1197072019</c:v>
                </c:pt>
                <c:pt idx="106450">
                  <c:v>1197083264</c:v>
                </c:pt>
                <c:pt idx="106451">
                  <c:v>1197094510</c:v>
                </c:pt>
                <c:pt idx="106452">
                  <c:v>1197105755</c:v>
                </c:pt>
                <c:pt idx="106453">
                  <c:v>1197117001</c:v>
                </c:pt>
                <c:pt idx="106454">
                  <c:v>1197128246</c:v>
                </c:pt>
                <c:pt idx="106455">
                  <c:v>1197139492</c:v>
                </c:pt>
                <c:pt idx="106456">
                  <c:v>1197150737</c:v>
                </c:pt>
                <c:pt idx="106457">
                  <c:v>1197161983</c:v>
                </c:pt>
                <c:pt idx="106458">
                  <c:v>1197173228</c:v>
                </c:pt>
                <c:pt idx="106459">
                  <c:v>1197184474</c:v>
                </c:pt>
                <c:pt idx="106460">
                  <c:v>1197195719</c:v>
                </c:pt>
                <c:pt idx="106461">
                  <c:v>1197206965</c:v>
                </c:pt>
                <c:pt idx="106462">
                  <c:v>1197218210</c:v>
                </c:pt>
                <c:pt idx="106463">
                  <c:v>1197229456</c:v>
                </c:pt>
                <c:pt idx="106464">
                  <c:v>1197240701</c:v>
                </c:pt>
                <c:pt idx="106465">
                  <c:v>1197251946</c:v>
                </c:pt>
                <c:pt idx="106466">
                  <c:v>1197263192</c:v>
                </c:pt>
                <c:pt idx="106467">
                  <c:v>1197274437</c:v>
                </c:pt>
                <c:pt idx="106468">
                  <c:v>1197285683</c:v>
                </c:pt>
                <c:pt idx="106469">
                  <c:v>1197296928</c:v>
                </c:pt>
                <c:pt idx="106470">
                  <c:v>1197308174</c:v>
                </c:pt>
                <c:pt idx="106471">
                  <c:v>1197319419</c:v>
                </c:pt>
                <c:pt idx="106472">
                  <c:v>1197330665</c:v>
                </c:pt>
                <c:pt idx="106473">
                  <c:v>1197341910</c:v>
                </c:pt>
                <c:pt idx="106474">
                  <c:v>1197353156</c:v>
                </c:pt>
                <c:pt idx="106475">
                  <c:v>1197364401</c:v>
                </c:pt>
                <c:pt idx="106476">
                  <c:v>1197375647</c:v>
                </c:pt>
                <c:pt idx="106477">
                  <c:v>1197386892</c:v>
                </c:pt>
                <c:pt idx="106478">
                  <c:v>1197398138</c:v>
                </c:pt>
                <c:pt idx="106479">
                  <c:v>1197409383</c:v>
                </c:pt>
                <c:pt idx="106480">
                  <c:v>1197420629</c:v>
                </c:pt>
                <c:pt idx="106481">
                  <c:v>1197431874</c:v>
                </c:pt>
                <c:pt idx="106482">
                  <c:v>1197443120</c:v>
                </c:pt>
                <c:pt idx="106483">
                  <c:v>1197454365</c:v>
                </c:pt>
                <c:pt idx="106484">
                  <c:v>1197465611</c:v>
                </c:pt>
                <c:pt idx="106485">
                  <c:v>1197476856</c:v>
                </c:pt>
                <c:pt idx="106486">
                  <c:v>1197488102</c:v>
                </c:pt>
                <c:pt idx="106487">
                  <c:v>1197499347</c:v>
                </c:pt>
                <c:pt idx="106488">
                  <c:v>1197510593</c:v>
                </c:pt>
                <c:pt idx="106489">
                  <c:v>1197521838</c:v>
                </c:pt>
                <c:pt idx="106490">
                  <c:v>1197533084</c:v>
                </c:pt>
                <c:pt idx="106491">
                  <c:v>1197544329</c:v>
                </c:pt>
                <c:pt idx="106492">
                  <c:v>1197555575</c:v>
                </c:pt>
                <c:pt idx="106493">
                  <c:v>1197566820</c:v>
                </c:pt>
                <c:pt idx="106494">
                  <c:v>1197578066</c:v>
                </c:pt>
                <c:pt idx="106495">
                  <c:v>1197589311</c:v>
                </c:pt>
                <c:pt idx="106496">
                  <c:v>1197600557</c:v>
                </c:pt>
                <c:pt idx="106497">
                  <c:v>1197611802</c:v>
                </c:pt>
                <c:pt idx="106498">
                  <c:v>1197623048</c:v>
                </c:pt>
                <c:pt idx="106499">
                  <c:v>1197634293</c:v>
                </c:pt>
                <c:pt idx="106500">
                  <c:v>1197645539</c:v>
                </c:pt>
                <c:pt idx="106501">
                  <c:v>1197656784</c:v>
                </c:pt>
                <c:pt idx="106502">
                  <c:v>1197668030</c:v>
                </c:pt>
                <c:pt idx="106503">
                  <c:v>1197679275</c:v>
                </c:pt>
                <c:pt idx="106504">
                  <c:v>1197690521</c:v>
                </c:pt>
                <c:pt idx="106505">
                  <c:v>1197701766</c:v>
                </c:pt>
                <c:pt idx="106506">
                  <c:v>1197713012</c:v>
                </c:pt>
                <c:pt idx="106507">
                  <c:v>1197724257</c:v>
                </c:pt>
                <c:pt idx="106508">
                  <c:v>1197735503</c:v>
                </c:pt>
                <c:pt idx="106509">
                  <c:v>1197746748</c:v>
                </c:pt>
                <c:pt idx="106510">
                  <c:v>1197757994</c:v>
                </c:pt>
                <c:pt idx="106511">
                  <c:v>1197769239</c:v>
                </c:pt>
                <c:pt idx="106512">
                  <c:v>1197780485</c:v>
                </c:pt>
                <c:pt idx="106513">
                  <c:v>1197791730</c:v>
                </c:pt>
                <c:pt idx="106514">
                  <c:v>1197802976</c:v>
                </c:pt>
                <c:pt idx="106515">
                  <c:v>1197814221</c:v>
                </c:pt>
                <c:pt idx="106516">
                  <c:v>1197825467</c:v>
                </c:pt>
                <c:pt idx="106517">
                  <c:v>1197836712</c:v>
                </c:pt>
                <c:pt idx="106518">
                  <c:v>1197847958</c:v>
                </c:pt>
                <c:pt idx="106519">
                  <c:v>1197859203</c:v>
                </c:pt>
                <c:pt idx="106520">
                  <c:v>1197870449</c:v>
                </c:pt>
                <c:pt idx="106521">
                  <c:v>1197881694</c:v>
                </c:pt>
                <c:pt idx="106522">
                  <c:v>1197892940</c:v>
                </c:pt>
                <c:pt idx="106523">
                  <c:v>1197904185</c:v>
                </c:pt>
                <c:pt idx="106524">
                  <c:v>1197915431</c:v>
                </c:pt>
                <c:pt idx="106525">
                  <c:v>1197926676</c:v>
                </c:pt>
                <c:pt idx="106526">
                  <c:v>1197937922</c:v>
                </c:pt>
                <c:pt idx="106527">
                  <c:v>1197949167</c:v>
                </c:pt>
                <c:pt idx="106528">
                  <c:v>1197960413</c:v>
                </c:pt>
                <c:pt idx="106529">
                  <c:v>1197971658</c:v>
                </c:pt>
                <c:pt idx="106530">
                  <c:v>1197982904</c:v>
                </c:pt>
                <c:pt idx="106531">
                  <c:v>1197994149</c:v>
                </c:pt>
                <c:pt idx="106532">
                  <c:v>1198005395</c:v>
                </c:pt>
                <c:pt idx="106533">
                  <c:v>1198016640</c:v>
                </c:pt>
                <c:pt idx="106534">
                  <c:v>1198027886</c:v>
                </c:pt>
                <c:pt idx="106535">
                  <c:v>1198039131</c:v>
                </c:pt>
                <c:pt idx="106536">
                  <c:v>1198050377</c:v>
                </c:pt>
                <c:pt idx="106537">
                  <c:v>1198061622</c:v>
                </c:pt>
                <c:pt idx="106538">
                  <c:v>1198072868</c:v>
                </c:pt>
                <c:pt idx="106539">
                  <c:v>1198084113</c:v>
                </c:pt>
                <c:pt idx="106540">
                  <c:v>1198095359</c:v>
                </c:pt>
                <c:pt idx="106541">
                  <c:v>1198106604</c:v>
                </c:pt>
                <c:pt idx="106542">
                  <c:v>1198117850</c:v>
                </c:pt>
                <c:pt idx="106543">
                  <c:v>1198129095</c:v>
                </c:pt>
                <c:pt idx="106544">
                  <c:v>1198140341</c:v>
                </c:pt>
                <c:pt idx="106545">
                  <c:v>1198151586</c:v>
                </c:pt>
                <c:pt idx="106546">
                  <c:v>1198162832</c:v>
                </c:pt>
                <c:pt idx="106547">
                  <c:v>1198174077</c:v>
                </c:pt>
                <c:pt idx="106548">
                  <c:v>1198185323</c:v>
                </c:pt>
                <c:pt idx="106549">
                  <c:v>1198196568</c:v>
                </c:pt>
                <c:pt idx="106550">
                  <c:v>1198207814</c:v>
                </c:pt>
                <c:pt idx="106551">
                  <c:v>1198219059</c:v>
                </c:pt>
                <c:pt idx="106552">
                  <c:v>1198230305</c:v>
                </c:pt>
                <c:pt idx="106553">
                  <c:v>1198241550</c:v>
                </c:pt>
                <c:pt idx="106554">
                  <c:v>1198252796</c:v>
                </c:pt>
                <c:pt idx="106555">
                  <c:v>1198264041</c:v>
                </c:pt>
                <c:pt idx="106556">
                  <c:v>1198275287</c:v>
                </c:pt>
                <c:pt idx="106557">
                  <c:v>1198286532</c:v>
                </c:pt>
                <c:pt idx="106558">
                  <c:v>1198297778</c:v>
                </c:pt>
                <c:pt idx="106559">
                  <c:v>1198309023</c:v>
                </c:pt>
                <c:pt idx="106560">
                  <c:v>1198320269</c:v>
                </c:pt>
                <c:pt idx="106561">
                  <c:v>1198331514</c:v>
                </c:pt>
                <c:pt idx="106562">
                  <c:v>1198342760</c:v>
                </c:pt>
                <c:pt idx="106563">
                  <c:v>1198354005</c:v>
                </c:pt>
                <c:pt idx="106564">
                  <c:v>1198365251</c:v>
                </c:pt>
                <c:pt idx="106565">
                  <c:v>1198376496</c:v>
                </c:pt>
                <c:pt idx="106566">
                  <c:v>1198387742</c:v>
                </c:pt>
                <c:pt idx="106567">
                  <c:v>1198398987</c:v>
                </c:pt>
                <c:pt idx="106568">
                  <c:v>1198410233</c:v>
                </c:pt>
                <c:pt idx="106569">
                  <c:v>1198421478</c:v>
                </c:pt>
                <c:pt idx="106570">
                  <c:v>1198432724</c:v>
                </c:pt>
                <c:pt idx="106571">
                  <c:v>1198443969</c:v>
                </c:pt>
                <c:pt idx="106572">
                  <c:v>1198455215</c:v>
                </c:pt>
                <c:pt idx="106573">
                  <c:v>1198466460</c:v>
                </c:pt>
                <c:pt idx="106574">
                  <c:v>1198477706</c:v>
                </c:pt>
                <c:pt idx="106575">
                  <c:v>1198488951</c:v>
                </c:pt>
                <c:pt idx="106576">
                  <c:v>1198500197</c:v>
                </c:pt>
                <c:pt idx="106577">
                  <c:v>1198511442</c:v>
                </c:pt>
                <c:pt idx="106578">
                  <c:v>1198522688</c:v>
                </c:pt>
                <c:pt idx="106579">
                  <c:v>1198533933</c:v>
                </c:pt>
                <c:pt idx="106580">
                  <c:v>1198545179</c:v>
                </c:pt>
                <c:pt idx="106581">
                  <c:v>1198556424</c:v>
                </c:pt>
                <c:pt idx="106582">
                  <c:v>1198567670</c:v>
                </c:pt>
                <c:pt idx="106583">
                  <c:v>1198578915</c:v>
                </c:pt>
                <c:pt idx="106584">
                  <c:v>1198590161</c:v>
                </c:pt>
                <c:pt idx="106585">
                  <c:v>1198601406</c:v>
                </c:pt>
                <c:pt idx="106586">
                  <c:v>1198612652</c:v>
                </c:pt>
                <c:pt idx="106587">
                  <c:v>1198623897</c:v>
                </c:pt>
                <c:pt idx="106588">
                  <c:v>1198635143</c:v>
                </c:pt>
                <c:pt idx="106589">
                  <c:v>1198646388</c:v>
                </c:pt>
                <c:pt idx="106590">
                  <c:v>1198657634</c:v>
                </c:pt>
                <c:pt idx="106591">
                  <c:v>1198668879</c:v>
                </c:pt>
                <c:pt idx="106592">
                  <c:v>1198680125</c:v>
                </c:pt>
                <c:pt idx="106593">
                  <c:v>1198691370</c:v>
                </c:pt>
                <c:pt idx="106594">
                  <c:v>1198702616</c:v>
                </c:pt>
                <c:pt idx="106595">
                  <c:v>1198713861</c:v>
                </c:pt>
                <c:pt idx="106596">
                  <c:v>1198725107</c:v>
                </c:pt>
                <c:pt idx="106597">
                  <c:v>1198736352</c:v>
                </c:pt>
                <c:pt idx="106598">
                  <c:v>1198747598</c:v>
                </c:pt>
                <c:pt idx="106599">
                  <c:v>1198758843</c:v>
                </c:pt>
                <c:pt idx="106600">
                  <c:v>1198770089</c:v>
                </c:pt>
                <c:pt idx="106601">
                  <c:v>1198781334</c:v>
                </c:pt>
                <c:pt idx="106602">
                  <c:v>1198792580</c:v>
                </c:pt>
                <c:pt idx="106603">
                  <c:v>1198803825</c:v>
                </c:pt>
                <c:pt idx="106604">
                  <c:v>1198815071</c:v>
                </c:pt>
                <c:pt idx="106605">
                  <c:v>1198826316</c:v>
                </c:pt>
                <c:pt idx="106606">
                  <c:v>1198837562</c:v>
                </c:pt>
                <c:pt idx="106607">
                  <c:v>1198848807</c:v>
                </c:pt>
                <c:pt idx="106608">
                  <c:v>1198860053</c:v>
                </c:pt>
                <c:pt idx="106609">
                  <c:v>1198871298</c:v>
                </c:pt>
                <c:pt idx="106610">
                  <c:v>1198882544</c:v>
                </c:pt>
                <c:pt idx="106611">
                  <c:v>1198893789</c:v>
                </c:pt>
                <c:pt idx="106612">
                  <c:v>1198905035</c:v>
                </c:pt>
                <c:pt idx="106613">
                  <c:v>1198916280</c:v>
                </c:pt>
                <c:pt idx="106614">
                  <c:v>1198927526</c:v>
                </c:pt>
                <c:pt idx="106615">
                  <c:v>1198938771</c:v>
                </c:pt>
                <c:pt idx="106616">
                  <c:v>1198950017</c:v>
                </c:pt>
                <c:pt idx="106617">
                  <c:v>1198961262</c:v>
                </c:pt>
                <c:pt idx="106618">
                  <c:v>1198972508</c:v>
                </c:pt>
                <c:pt idx="106619">
                  <c:v>1198983753</c:v>
                </c:pt>
                <c:pt idx="106620">
                  <c:v>1198994999</c:v>
                </c:pt>
                <c:pt idx="106621">
                  <c:v>1199006244</c:v>
                </c:pt>
                <c:pt idx="106622">
                  <c:v>1199017490</c:v>
                </c:pt>
                <c:pt idx="106623">
                  <c:v>1199028735</c:v>
                </c:pt>
                <c:pt idx="106624">
                  <c:v>1199039981</c:v>
                </c:pt>
                <c:pt idx="106625">
                  <c:v>1199051226</c:v>
                </c:pt>
                <c:pt idx="106626">
                  <c:v>1199062472</c:v>
                </c:pt>
                <c:pt idx="106627">
                  <c:v>1199073717</c:v>
                </c:pt>
                <c:pt idx="106628">
                  <c:v>1199084963</c:v>
                </c:pt>
                <c:pt idx="106629">
                  <c:v>1199096208</c:v>
                </c:pt>
                <c:pt idx="106630">
                  <c:v>1199107454</c:v>
                </c:pt>
                <c:pt idx="106631">
                  <c:v>1199118699</c:v>
                </c:pt>
                <c:pt idx="106632">
                  <c:v>1199129945</c:v>
                </c:pt>
                <c:pt idx="106633">
                  <c:v>1199141190</c:v>
                </c:pt>
                <c:pt idx="106634">
                  <c:v>1199152436</c:v>
                </c:pt>
                <c:pt idx="106635">
                  <c:v>1199163681</c:v>
                </c:pt>
                <c:pt idx="106636">
                  <c:v>1199174927</c:v>
                </c:pt>
                <c:pt idx="106637">
                  <c:v>1199186172</c:v>
                </c:pt>
                <c:pt idx="106638">
                  <c:v>1199197418</c:v>
                </c:pt>
                <c:pt idx="106639">
                  <c:v>1199208663</c:v>
                </c:pt>
                <c:pt idx="106640">
                  <c:v>1199219909</c:v>
                </c:pt>
                <c:pt idx="106641">
                  <c:v>1199231154</c:v>
                </c:pt>
                <c:pt idx="106642">
                  <c:v>1199242400</c:v>
                </c:pt>
                <c:pt idx="106643">
                  <c:v>1199253645</c:v>
                </c:pt>
                <c:pt idx="106644">
                  <c:v>1199264891</c:v>
                </c:pt>
                <c:pt idx="106645">
                  <c:v>1199276136</c:v>
                </c:pt>
                <c:pt idx="106646">
                  <c:v>1199287382</c:v>
                </c:pt>
                <c:pt idx="106647">
                  <c:v>1199298627</c:v>
                </c:pt>
                <c:pt idx="106648">
                  <c:v>1199309873</c:v>
                </c:pt>
                <c:pt idx="106649">
                  <c:v>1199321118</c:v>
                </c:pt>
                <c:pt idx="106650">
                  <c:v>1199332364</c:v>
                </c:pt>
                <c:pt idx="106651">
                  <c:v>1199343609</c:v>
                </c:pt>
                <c:pt idx="106652">
                  <c:v>1199354855</c:v>
                </c:pt>
                <c:pt idx="106653">
                  <c:v>1199366100</c:v>
                </c:pt>
                <c:pt idx="106654">
                  <c:v>1199377346</c:v>
                </c:pt>
                <c:pt idx="106655">
                  <c:v>1199388591</c:v>
                </c:pt>
                <c:pt idx="106656">
                  <c:v>1199399837</c:v>
                </c:pt>
                <c:pt idx="106657">
                  <c:v>1199411082</c:v>
                </c:pt>
                <c:pt idx="106658">
                  <c:v>1199422328</c:v>
                </c:pt>
                <c:pt idx="106659">
                  <c:v>1199433573</c:v>
                </c:pt>
                <c:pt idx="106660">
                  <c:v>1199444819</c:v>
                </c:pt>
                <c:pt idx="106661">
                  <c:v>1199456064</c:v>
                </c:pt>
                <c:pt idx="106662">
                  <c:v>1199467310</c:v>
                </c:pt>
                <c:pt idx="106663">
                  <c:v>1199478555</c:v>
                </c:pt>
                <c:pt idx="106664">
                  <c:v>1199489801</c:v>
                </c:pt>
                <c:pt idx="106665">
                  <c:v>1199501046</c:v>
                </c:pt>
                <c:pt idx="106666">
                  <c:v>1199512292</c:v>
                </c:pt>
                <c:pt idx="106667">
                  <c:v>1199523537</c:v>
                </c:pt>
                <c:pt idx="106668">
                  <c:v>1199534783</c:v>
                </c:pt>
                <c:pt idx="106669">
                  <c:v>1199546028</c:v>
                </c:pt>
                <c:pt idx="106670">
                  <c:v>1199557274</c:v>
                </c:pt>
                <c:pt idx="106671">
                  <c:v>1199568519</c:v>
                </c:pt>
                <c:pt idx="106672">
                  <c:v>1199579765</c:v>
                </c:pt>
                <c:pt idx="106673">
                  <c:v>1199591010</c:v>
                </c:pt>
                <c:pt idx="106674">
                  <c:v>1199602256</c:v>
                </c:pt>
                <c:pt idx="106675">
                  <c:v>1199613501</c:v>
                </c:pt>
                <c:pt idx="106676">
                  <c:v>1199624747</c:v>
                </c:pt>
                <c:pt idx="106677">
                  <c:v>1199635992</c:v>
                </c:pt>
                <c:pt idx="106678">
                  <c:v>1199647238</c:v>
                </c:pt>
                <c:pt idx="106679">
                  <c:v>1199658483</c:v>
                </c:pt>
                <c:pt idx="106680">
                  <c:v>1199669729</c:v>
                </c:pt>
                <c:pt idx="106681">
                  <c:v>1199680974</c:v>
                </c:pt>
                <c:pt idx="106682">
                  <c:v>1199692220</c:v>
                </c:pt>
                <c:pt idx="106683">
                  <c:v>1199703465</c:v>
                </c:pt>
                <c:pt idx="106684">
                  <c:v>1199714711</c:v>
                </c:pt>
                <c:pt idx="106685">
                  <c:v>1199725956</c:v>
                </c:pt>
                <c:pt idx="106686">
                  <c:v>1199737202</c:v>
                </c:pt>
                <c:pt idx="106687">
                  <c:v>1199748447</c:v>
                </c:pt>
                <c:pt idx="106688">
                  <c:v>1199759693</c:v>
                </c:pt>
                <c:pt idx="106689">
                  <c:v>1199770938</c:v>
                </c:pt>
                <c:pt idx="106690">
                  <c:v>1199782184</c:v>
                </c:pt>
                <c:pt idx="106691">
                  <c:v>1199793429</c:v>
                </c:pt>
                <c:pt idx="106692">
                  <c:v>1199804675</c:v>
                </c:pt>
                <c:pt idx="106693">
                  <c:v>1199815920</c:v>
                </c:pt>
                <c:pt idx="106694">
                  <c:v>1199827166</c:v>
                </c:pt>
                <c:pt idx="106695">
                  <c:v>1199838411</c:v>
                </c:pt>
                <c:pt idx="106696">
                  <c:v>1199849657</c:v>
                </c:pt>
                <c:pt idx="106697">
                  <c:v>1199860902</c:v>
                </c:pt>
                <c:pt idx="106698">
                  <c:v>1199872148</c:v>
                </c:pt>
                <c:pt idx="106699">
                  <c:v>1199883393</c:v>
                </c:pt>
                <c:pt idx="106700">
                  <c:v>1199894639</c:v>
                </c:pt>
                <c:pt idx="106701">
                  <c:v>1199905884</c:v>
                </c:pt>
                <c:pt idx="106702">
                  <c:v>1199917130</c:v>
                </c:pt>
                <c:pt idx="106703">
                  <c:v>1199928375</c:v>
                </c:pt>
                <c:pt idx="106704">
                  <c:v>1199939621</c:v>
                </c:pt>
                <c:pt idx="106705">
                  <c:v>1199950866</c:v>
                </c:pt>
                <c:pt idx="106706">
                  <c:v>1199962112</c:v>
                </c:pt>
                <c:pt idx="106707">
                  <c:v>1199973357</c:v>
                </c:pt>
                <c:pt idx="106708">
                  <c:v>1199984603</c:v>
                </c:pt>
                <c:pt idx="106709">
                  <c:v>1199995848</c:v>
                </c:pt>
                <c:pt idx="106710">
                  <c:v>1200007094</c:v>
                </c:pt>
                <c:pt idx="106711">
                  <c:v>1200018339</c:v>
                </c:pt>
                <c:pt idx="106712">
                  <c:v>1200029585</c:v>
                </c:pt>
                <c:pt idx="106713">
                  <c:v>1200040830</c:v>
                </c:pt>
                <c:pt idx="106714">
                  <c:v>1200052076</c:v>
                </c:pt>
                <c:pt idx="106715">
                  <c:v>1200063321</c:v>
                </c:pt>
                <c:pt idx="106716">
                  <c:v>1200074567</c:v>
                </c:pt>
                <c:pt idx="106717">
                  <c:v>1200085812</c:v>
                </c:pt>
                <c:pt idx="106718">
                  <c:v>1200097057</c:v>
                </c:pt>
                <c:pt idx="106719">
                  <c:v>1200108303</c:v>
                </c:pt>
                <c:pt idx="106720">
                  <c:v>1200119548</c:v>
                </c:pt>
                <c:pt idx="106721">
                  <c:v>1200130794</c:v>
                </c:pt>
                <c:pt idx="106722">
                  <c:v>1200142039</c:v>
                </c:pt>
                <c:pt idx="106723">
                  <c:v>1200153285</c:v>
                </c:pt>
                <c:pt idx="106724">
                  <c:v>1200164530</c:v>
                </c:pt>
                <c:pt idx="106725">
                  <c:v>1200175776</c:v>
                </c:pt>
                <c:pt idx="106726">
                  <c:v>1200187021</c:v>
                </c:pt>
                <c:pt idx="106727">
                  <c:v>1200198267</c:v>
                </c:pt>
                <c:pt idx="106728">
                  <c:v>1200209512</c:v>
                </c:pt>
                <c:pt idx="106729">
                  <c:v>1200220758</c:v>
                </c:pt>
                <c:pt idx="106730">
                  <c:v>1200232003</c:v>
                </c:pt>
                <c:pt idx="106731">
                  <c:v>1200243249</c:v>
                </c:pt>
                <c:pt idx="106732">
                  <c:v>1200254494</c:v>
                </c:pt>
                <c:pt idx="106733">
                  <c:v>1200265740</c:v>
                </c:pt>
                <c:pt idx="106734">
                  <c:v>1200276985</c:v>
                </c:pt>
                <c:pt idx="106735">
                  <c:v>1200288231</c:v>
                </c:pt>
                <c:pt idx="106736">
                  <c:v>1200299476</c:v>
                </c:pt>
                <c:pt idx="106737">
                  <c:v>1200310722</c:v>
                </c:pt>
                <c:pt idx="106738">
                  <c:v>1200321967</c:v>
                </c:pt>
                <c:pt idx="106739">
                  <c:v>1200333213</c:v>
                </c:pt>
                <c:pt idx="106740">
                  <c:v>1200344458</c:v>
                </c:pt>
                <c:pt idx="106741">
                  <c:v>1200355704</c:v>
                </c:pt>
                <c:pt idx="106742">
                  <c:v>1200366949</c:v>
                </c:pt>
                <c:pt idx="106743">
                  <c:v>1200378195</c:v>
                </c:pt>
                <c:pt idx="106744">
                  <c:v>1200389440</c:v>
                </c:pt>
                <c:pt idx="106745">
                  <c:v>1200400686</c:v>
                </c:pt>
                <c:pt idx="106746">
                  <c:v>1200411931</c:v>
                </c:pt>
                <c:pt idx="106747">
                  <c:v>1200423177</c:v>
                </c:pt>
                <c:pt idx="106748">
                  <c:v>1200434422</c:v>
                </c:pt>
                <c:pt idx="106749">
                  <c:v>1200445668</c:v>
                </c:pt>
                <c:pt idx="106750">
                  <c:v>1200456913</c:v>
                </c:pt>
                <c:pt idx="106751">
                  <c:v>1200468159</c:v>
                </c:pt>
                <c:pt idx="106752">
                  <c:v>1200479404</c:v>
                </c:pt>
                <c:pt idx="106753">
                  <c:v>1200490650</c:v>
                </c:pt>
                <c:pt idx="106754">
                  <c:v>1200501895</c:v>
                </c:pt>
                <c:pt idx="106755">
                  <c:v>1200513141</c:v>
                </c:pt>
                <c:pt idx="106756">
                  <c:v>1200524386</c:v>
                </c:pt>
                <c:pt idx="106757">
                  <c:v>1200535632</c:v>
                </c:pt>
                <c:pt idx="106758">
                  <c:v>1200546877</c:v>
                </c:pt>
                <c:pt idx="106759">
                  <c:v>1200558123</c:v>
                </c:pt>
                <c:pt idx="106760">
                  <c:v>1200569368</c:v>
                </c:pt>
                <c:pt idx="106761">
                  <c:v>1200580614</c:v>
                </c:pt>
                <c:pt idx="106762">
                  <c:v>1200591859</c:v>
                </c:pt>
                <c:pt idx="106763">
                  <c:v>1200603105</c:v>
                </c:pt>
                <c:pt idx="106764">
                  <c:v>1200614350</c:v>
                </c:pt>
                <c:pt idx="106765">
                  <c:v>1200625596</c:v>
                </c:pt>
                <c:pt idx="106766">
                  <c:v>1200636841</c:v>
                </c:pt>
                <c:pt idx="106767">
                  <c:v>1200648087</c:v>
                </c:pt>
                <c:pt idx="106768">
                  <c:v>1200659332</c:v>
                </c:pt>
                <c:pt idx="106769">
                  <c:v>1200670578</c:v>
                </c:pt>
                <c:pt idx="106770">
                  <c:v>1200681823</c:v>
                </c:pt>
                <c:pt idx="106771">
                  <c:v>1200693069</c:v>
                </c:pt>
                <c:pt idx="106772">
                  <c:v>1200704314</c:v>
                </c:pt>
                <c:pt idx="106773">
                  <c:v>1200715560</c:v>
                </c:pt>
                <c:pt idx="106774">
                  <c:v>1200726805</c:v>
                </c:pt>
                <c:pt idx="106775">
                  <c:v>1200738051</c:v>
                </c:pt>
                <c:pt idx="106776">
                  <c:v>1200749296</c:v>
                </c:pt>
                <c:pt idx="106777">
                  <c:v>1200760542</c:v>
                </c:pt>
                <c:pt idx="106778">
                  <c:v>1200771787</c:v>
                </c:pt>
                <c:pt idx="106779">
                  <c:v>1200783033</c:v>
                </c:pt>
                <c:pt idx="106780">
                  <c:v>1200794278</c:v>
                </c:pt>
                <c:pt idx="106781">
                  <c:v>1200805524</c:v>
                </c:pt>
                <c:pt idx="106782">
                  <c:v>1200816769</c:v>
                </c:pt>
                <c:pt idx="106783">
                  <c:v>1200828015</c:v>
                </c:pt>
                <c:pt idx="106784">
                  <c:v>1200839260</c:v>
                </c:pt>
                <c:pt idx="106785">
                  <c:v>1200850506</c:v>
                </c:pt>
                <c:pt idx="106786">
                  <c:v>1200861751</c:v>
                </c:pt>
                <c:pt idx="106787">
                  <c:v>1200872997</c:v>
                </c:pt>
                <c:pt idx="106788">
                  <c:v>1200884242</c:v>
                </c:pt>
                <c:pt idx="106789">
                  <c:v>1200895488</c:v>
                </c:pt>
                <c:pt idx="106790">
                  <c:v>1200906733</c:v>
                </c:pt>
                <c:pt idx="106791">
                  <c:v>1200917979</c:v>
                </c:pt>
                <c:pt idx="106792">
                  <c:v>1200929224</c:v>
                </c:pt>
                <c:pt idx="106793">
                  <c:v>1200940470</c:v>
                </c:pt>
                <c:pt idx="106794">
                  <c:v>1200951715</c:v>
                </c:pt>
                <c:pt idx="106795">
                  <c:v>1200962961</c:v>
                </c:pt>
                <c:pt idx="106796">
                  <c:v>1200974206</c:v>
                </c:pt>
                <c:pt idx="106797">
                  <c:v>1200985452</c:v>
                </c:pt>
                <c:pt idx="106798">
                  <c:v>1200996697</c:v>
                </c:pt>
                <c:pt idx="106799">
                  <c:v>1201007943</c:v>
                </c:pt>
                <c:pt idx="106800">
                  <c:v>1201019188</c:v>
                </c:pt>
                <c:pt idx="106801">
                  <c:v>1201030434</c:v>
                </c:pt>
                <c:pt idx="106802">
                  <c:v>1201041679</c:v>
                </c:pt>
                <c:pt idx="106803">
                  <c:v>1201052925</c:v>
                </c:pt>
                <c:pt idx="106804">
                  <c:v>1201064170</c:v>
                </c:pt>
                <c:pt idx="106805">
                  <c:v>1201075416</c:v>
                </c:pt>
                <c:pt idx="106806">
                  <c:v>1201086661</c:v>
                </c:pt>
                <c:pt idx="106807">
                  <c:v>1201097907</c:v>
                </c:pt>
                <c:pt idx="106808">
                  <c:v>1201109152</c:v>
                </c:pt>
                <c:pt idx="106809">
                  <c:v>1201120398</c:v>
                </c:pt>
                <c:pt idx="106810">
                  <c:v>1201131643</c:v>
                </c:pt>
                <c:pt idx="106811">
                  <c:v>1201142889</c:v>
                </c:pt>
                <c:pt idx="106812">
                  <c:v>1201154134</c:v>
                </c:pt>
                <c:pt idx="106813">
                  <c:v>1201165380</c:v>
                </c:pt>
                <c:pt idx="106814">
                  <c:v>1201176625</c:v>
                </c:pt>
                <c:pt idx="106815">
                  <c:v>1201187871</c:v>
                </c:pt>
                <c:pt idx="106816">
                  <c:v>1201199116</c:v>
                </c:pt>
                <c:pt idx="106817">
                  <c:v>1201210362</c:v>
                </c:pt>
                <c:pt idx="106818">
                  <c:v>1201221607</c:v>
                </c:pt>
                <c:pt idx="106819">
                  <c:v>1201232853</c:v>
                </c:pt>
                <c:pt idx="106820">
                  <c:v>1201244098</c:v>
                </c:pt>
                <c:pt idx="106821">
                  <c:v>1201255344</c:v>
                </c:pt>
                <c:pt idx="106822">
                  <c:v>1201266589</c:v>
                </c:pt>
                <c:pt idx="106823">
                  <c:v>1201277835</c:v>
                </c:pt>
                <c:pt idx="106824">
                  <c:v>1201289080</c:v>
                </c:pt>
                <c:pt idx="106825">
                  <c:v>1201300326</c:v>
                </c:pt>
                <c:pt idx="106826">
                  <c:v>1201311571</c:v>
                </c:pt>
                <c:pt idx="106827">
                  <c:v>1201322817</c:v>
                </c:pt>
                <c:pt idx="106828">
                  <c:v>1201334062</c:v>
                </c:pt>
                <c:pt idx="106829">
                  <c:v>1201345308</c:v>
                </c:pt>
                <c:pt idx="106830">
                  <c:v>1201356553</c:v>
                </c:pt>
                <c:pt idx="106831">
                  <c:v>1201367799</c:v>
                </c:pt>
                <c:pt idx="106832">
                  <c:v>1201379044</c:v>
                </c:pt>
                <c:pt idx="106833">
                  <c:v>1201390290</c:v>
                </c:pt>
                <c:pt idx="106834">
                  <c:v>1201401535</c:v>
                </c:pt>
                <c:pt idx="106835">
                  <c:v>1201412781</c:v>
                </c:pt>
                <c:pt idx="106836">
                  <c:v>1201424026</c:v>
                </c:pt>
                <c:pt idx="106837">
                  <c:v>1201435272</c:v>
                </c:pt>
                <c:pt idx="106838">
                  <c:v>1201446517</c:v>
                </c:pt>
                <c:pt idx="106839">
                  <c:v>1201457763</c:v>
                </c:pt>
                <c:pt idx="106840">
                  <c:v>1201469008</c:v>
                </c:pt>
                <c:pt idx="106841">
                  <c:v>1201480254</c:v>
                </c:pt>
                <c:pt idx="106842">
                  <c:v>1201491499</c:v>
                </c:pt>
                <c:pt idx="106843">
                  <c:v>1201502745</c:v>
                </c:pt>
                <c:pt idx="106844">
                  <c:v>1201513990</c:v>
                </c:pt>
                <c:pt idx="106845">
                  <c:v>1201525236</c:v>
                </c:pt>
                <c:pt idx="106846">
                  <c:v>1201536481</c:v>
                </c:pt>
                <c:pt idx="106847">
                  <c:v>1201547727</c:v>
                </c:pt>
                <c:pt idx="106848">
                  <c:v>1201558972</c:v>
                </c:pt>
                <c:pt idx="106849">
                  <c:v>1201570218</c:v>
                </c:pt>
                <c:pt idx="106850">
                  <c:v>1201581463</c:v>
                </c:pt>
                <c:pt idx="106851">
                  <c:v>1201592709</c:v>
                </c:pt>
                <c:pt idx="106852">
                  <c:v>1201603954</c:v>
                </c:pt>
                <c:pt idx="106853">
                  <c:v>1201615200</c:v>
                </c:pt>
                <c:pt idx="106854">
                  <c:v>1201626445</c:v>
                </c:pt>
                <c:pt idx="106855">
                  <c:v>1201637691</c:v>
                </c:pt>
                <c:pt idx="106856">
                  <c:v>1201648936</c:v>
                </c:pt>
                <c:pt idx="106857">
                  <c:v>1201660182</c:v>
                </c:pt>
                <c:pt idx="106858">
                  <c:v>1201671427</c:v>
                </c:pt>
                <c:pt idx="106859">
                  <c:v>1201682673</c:v>
                </c:pt>
                <c:pt idx="106860">
                  <c:v>1201693918</c:v>
                </c:pt>
                <c:pt idx="106861">
                  <c:v>1201705164</c:v>
                </c:pt>
                <c:pt idx="106862">
                  <c:v>1201716409</c:v>
                </c:pt>
                <c:pt idx="106863">
                  <c:v>1201727655</c:v>
                </c:pt>
                <c:pt idx="106864">
                  <c:v>1201738900</c:v>
                </c:pt>
                <c:pt idx="106865">
                  <c:v>1201750146</c:v>
                </c:pt>
                <c:pt idx="106866">
                  <c:v>1201761391</c:v>
                </c:pt>
                <c:pt idx="106867">
                  <c:v>1201772637</c:v>
                </c:pt>
                <c:pt idx="106868">
                  <c:v>1201783882</c:v>
                </c:pt>
                <c:pt idx="106869">
                  <c:v>1201795128</c:v>
                </c:pt>
                <c:pt idx="106870">
                  <c:v>1201806373</c:v>
                </c:pt>
                <c:pt idx="106871">
                  <c:v>1201817619</c:v>
                </c:pt>
                <c:pt idx="106872">
                  <c:v>1201828864</c:v>
                </c:pt>
                <c:pt idx="106873">
                  <c:v>1201840110</c:v>
                </c:pt>
                <c:pt idx="106874">
                  <c:v>1201851355</c:v>
                </c:pt>
                <c:pt idx="106875">
                  <c:v>1201862601</c:v>
                </c:pt>
                <c:pt idx="106876">
                  <c:v>1201873846</c:v>
                </c:pt>
                <c:pt idx="106877">
                  <c:v>1201885092</c:v>
                </c:pt>
                <c:pt idx="106878">
                  <c:v>1201896337</c:v>
                </c:pt>
                <c:pt idx="106879">
                  <c:v>1201907583</c:v>
                </c:pt>
                <c:pt idx="106880">
                  <c:v>1201918828</c:v>
                </c:pt>
                <c:pt idx="106881">
                  <c:v>1201930074</c:v>
                </c:pt>
                <c:pt idx="106882">
                  <c:v>1201941319</c:v>
                </c:pt>
                <c:pt idx="106883">
                  <c:v>1201952565</c:v>
                </c:pt>
                <c:pt idx="106884">
                  <c:v>1201963810</c:v>
                </c:pt>
                <c:pt idx="106885">
                  <c:v>1201975056</c:v>
                </c:pt>
                <c:pt idx="106886">
                  <c:v>1201986301</c:v>
                </c:pt>
                <c:pt idx="106887">
                  <c:v>1201997547</c:v>
                </c:pt>
                <c:pt idx="106888">
                  <c:v>1202008792</c:v>
                </c:pt>
                <c:pt idx="106889">
                  <c:v>1202020038</c:v>
                </c:pt>
                <c:pt idx="106890">
                  <c:v>1202031283</c:v>
                </c:pt>
                <c:pt idx="106891">
                  <c:v>1202042529</c:v>
                </c:pt>
                <c:pt idx="106892">
                  <c:v>1202053774</c:v>
                </c:pt>
                <c:pt idx="106893">
                  <c:v>1202065020</c:v>
                </c:pt>
                <c:pt idx="106894">
                  <c:v>1202076265</c:v>
                </c:pt>
                <c:pt idx="106895">
                  <c:v>1202087511</c:v>
                </c:pt>
                <c:pt idx="106896">
                  <c:v>1202098756</c:v>
                </c:pt>
                <c:pt idx="106897">
                  <c:v>1202110002</c:v>
                </c:pt>
                <c:pt idx="106898">
                  <c:v>1202121247</c:v>
                </c:pt>
                <c:pt idx="106899">
                  <c:v>1202132493</c:v>
                </c:pt>
                <c:pt idx="106900">
                  <c:v>1202143738</c:v>
                </c:pt>
                <c:pt idx="106901">
                  <c:v>1202154984</c:v>
                </c:pt>
                <c:pt idx="106902">
                  <c:v>1202166229</c:v>
                </c:pt>
                <c:pt idx="106903">
                  <c:v>1202177475</c:v>
                </c:pt>
                <c:pt idx="106904">
                  <c:v>1202188720</c:v>
                </c:pt>
                <c:pt idx="106905">
                  <c:v>1202199966</c:v>
                </c:pt>
                <c:pt idx="106906">
                  <c:v>1202211211</c:v>
                </c:pt>
                <c:pt idx="106907">
                  <c:v>1202222457</c:v>
                </c:pt>
                <c:pt idx="106908">
                  <c:v>1202233702</c:v>
                </c:pt>
                <c:pt idx="106909">
                  <c:v>1202244948</c:v>
                </c:pt>
                <c:pt idx="106910">
                  <c:v>1202256193</c:v>
                </c:pt>
                <c:pt idx="106911">
                  <c:v>1202267439</c:v>
                </c:pt>
                <c:pt idx="106912">
                  <c:v>1202278684</c:v>
                </c:pt>
                <c:pt idx="106913">
                  <c:v>1202289930</c:v>
                </c:pt>
                <c:pt idx="106914">
                  <c:v>1202301175</c:v>
                </c:pt>
                <c:pt idx="106915">
                  <c:v>1202312421</c:v>
                </c:pt>
                <c:pt idx="106916">
                  <c:v>1202323666</c:v>
                </c:pt>
                <c:pt idx="106917">
                  <c:v>1202334912</c:v>
                </c:pt>
                <c:pt idx="106918">
                  <c:v>1202346157</c:v>
                </c:pt>
                <c:pt idx="106919">
                  <c:v>1202357403</c:v>
                </c:pt>
                <c:pt idx="106920">
                  <c:v>1202368648</c:v>
                </c:pt>
                <c:pt idx="106921">
                  <c:v>1202379894</c:v>
                </c:pt>
                <c:pt idx="106922">
                  <c:v>1202391139</c:v>
                </c:pt>
                <c:pt idx="106923">
                  <c:v>1202402385</c:v>
                </c:pt>
                <c:pt idx="106924">
                  <c:v>1202413630</c:v>
                </c:pt>
                <c:pt idx="106925">
                  <c:v>1202424876</c:v>
                </c:pt>
                <c:pt idx="106926">
                  <c:v>1202436121</c:v>
                </c:pt>
                <c:pt idx="106927">
                  <c:v>1202447367</c:v>
                </c:pt>
                <c:pt idx="106928">
                  <c:v>1202458612</c:v>
                </c:pt>
                <c:pt idx="106929">
                  <c:v>1202469858</c:v>
                </c:pt>
                <c:pt idx="106930">
                  <c:v>1202481103</c:v>
                </c:pt>
                <c:pt idx="106931">
                  <c:v>1202492349</c:v>
                </c:pt>
                <c:pt idx="106932">
                  <c:v>1202503594</c:v>
                </c:pt>
                <c:pt idx="106933">
                  <c:v>1202514840</c:v>
                </c:pt>
                <c:pt idx="106934">
                  <c:v>1202526085</c:v>
                </c:pt>
                <c:pt idx="106935">
                  <c:v>1202537331</c:v>
                </c:pt>
                <c:pt idx="106936">
                  <c:v>1202548576</c:v>
                </c:pt>
                <c:pt idx="106937">
                  <c:v>1202559822</c:v>
                </c:pt>
                <c:pt idx="106938">
                  <c:v>1202571067</c:v>
                </c:pt>
                <c:pt idx="106939">
                  <c:v>1202582313</c:v>
                </c:pt>
                <c:pt idx="106940">
                  <c:v>1202593558</c:v>
                </c:pt>
                <c:pt idx="106941">
                  <c:v>1202604804</c:v>
                </c:pt>
                <c:pt idx="106942">
                  <c:v>1202616049</c:v>
                </c:pt>
                <c:pt idx="106943">
                  <c:v>1202627295</c:v>
                </c:pt>
                <c:pt idx="106944">
                  <c:v>1202638540</c:v>
                </c:pt>
                <c:pt idx="106945">
                  <c:v>1202649786</c:v>
                </c:pt>
                <c:pt idx="106946">
                  <c:v>1202661031</c:v>
                </c:pt>
                <c:pt idx="106947">
                  <c:v>1202672277</c:v>
                </c:pt>
                <c:pt idx="106948">
                  <c:v>1202683522</c:v>
                </c:pt>
                <c:pt idx="106949">
                  <c:v>1202694768</c:v>
                </c:pt>
                <c:pt idx="106950">
                  <c:v>1202706013</c:v>
                </c:pt>
                <c:pt idx="106951">
                  <c:v>1202717259</c:v>
                </c:pt>
                <c:pt idx="106952">
                  <c:v>1202728504</c:v>
                </c:pt>
                <c:pt idx="106953">
                  <c:v>1202739750</c:v>
                </c:pt>
                <c:pt idx="106954">
                  <c:v>1202750995</c:v>
                </c:pt>
                <c:pt idx="106955">
                  <c:v>1202762241</c:v>
                </c:pt>
                <c:pt idx="106956">
                  <c:v>1202773486</c:v>
                </c:pt>
                <c:pt idx="106957">
                  <c:v>1202784732</c:v>
                </c:pt>
                <c:pt idx="106958">
                  <c:v>1202795977</c:v>
                </c:pt>
                <c:pt idx="106959">
                  <c:v>1202807223</c:v>
                </c:pt>
                <c:pt idx="106960">
                  <c:v>1202818468</c:v>
                </c:pt>
                <c:pt idx="106961">
                  <c:v>1202829714</c:v>
                </c:pt>
                <c:pt idx="106962">
                  <c:v>1202840959</c:v>
                </c:pt>
                <c:pt idx="106963">
                  <c:v>1202852205</c:v>
                </c:pt>
                <c:pt idx="106964">
                  <c:v>1202863450</c:v>
                </c:pt>
                <c:pt idx="106965">
                  <c:v>1202874696</c:v>
                </c:pt>
                <c:pt idx="106966">
                  <c:v>1202885941</c:v>
                </c:pt>
                <c:pt idx="106967">
                  <c:v>1202897187</c:v>
                </c:pt>
                <c:pt idx="106968">
                  <c:v>1202908432</c:v>
                </c:pt>
                <c:pt idx="106969">
                  <c:v>1202919677</c:v>
                </c:pt>
                <c:pt idx="106970">
                  <c:v>1202930923</c:v>
                </c:pt>
                <c:pt idx="106971">
                  <c:v>1202942168</c:v>
                </c:pt>
                <c:pt idx="106972">
                  <c:v>1202953414</c:v>
                </c:pt>
                <c:pt idx="106973">
                  <c:v>1202964659</c:v>
                </c:pt>
                <c:pt idx="106974">
                  <c:v>1202975905</c:v>
                </c:pt>
                <c:pt idx="106975">
                  <c:v>1202987150</c:v>
                </c:pt>
                <c:pt idx="106976">
                  <c:v>1202998396</c:v>
                </c:pt>
                <c:pt idx="106977">
                  <c:v>1203009641</c:v>
                </c:pt>
                <c:pt idx="106978">
                  <c:v>1203020887</c:v>
                </c:pt>
                <c:pt idx="106979">
                  <c:v>1203032132</c:v>
                </c:pt>
                <c:pt idx="106980">
                  <c:v>1203043378</c:v>
                </c:pt>
                <c:pt idx="106981">
                  <c:v>1203054623</c:v>
                </c:pt>
                <c:pt idx="106982">
                  <c:v>1203065869</c:v>
                </c:pt>
                <c:pt idx="106983">
                  <c:v>1203077114</c:v>
                </c:pt>
                <c:pt idx="106984">
                  <c:v>1203088360</c:v>
                </c:pt>
                <c:pt idx="106985">
                  <c:v>1203099605</c:v>
                </c:pt>
                <c:pt idx="106986">
                  <c:v>1203110851</c:v>
                </c:pt>
                <c:pt idx="106987">
                  <c:v>1203122096</c:v>
                </c:pt>
                <c:pt idx="106988">
                  <c:v>1203133342</c:v>
                </c:pt>
                <c:pt idx="106989">
                  <c:v>1203144587</c:v>
                </c:pt>
                <c:pt idx="106990">
                  <c:v>1203155833</c:v>
                </c:pt>
                <c:pt idx="106991">
                  <c:v>1203167078</c:v>
                </c:pt>
                <c:pt idx="106992">
                  <c:v>1203178324</c:v>
                </c:pt>
                <c:pt idx="106993">
                  <c:v>1203189569</c:v>
                </c:pt>
                <c:pt idx="106994">
                  <c:v>1203200815</c:v>
                </c:pt>
                <c:pt idx="106995">
                  <c:v>1203212060</c:v>
                </c:pt>
                <c:pt idx="106996">
                  <c:v>1203223306</c:v>
                </c:pt>
                <c:pt idx="106997">
                  <c:v>1203234551</c:v>
                </c:pt>
                <c:pt idx="106998">
                  <c:v>1203245797</c:v>
                </c:pt>
                <c:pt idx="106999">
                  <c:v>1203257042</c:v>
                </c:pt>
                <c:pt idx="107000">
                  <c:v>1203268288</c:v>
                </c:pt>
                <c:pt idx="107001">
                  <c:v>1203279533</c:v>
                </c:pt>
                <c:pt idx="107002">
                  <c:v>1203290779</c:v>
                </c:pt>
                <c:pt idx="107003">
                  <c:v>1203302024</c:v>
                </c:pt>
                <c:pt idx="107004">
                  <c:v>1203313270</c:v>
                </c:pt>
                <c:pt idx="107005">
                  <c:v>1203324515</c:v>
                </c:pt>
                <c:pt idx="107006">
                  <c:v>1203335761</c:v>
                </c:pt>
                <c:pt idx="107007">
                  <c:v>1203347006</c:v>
                </c:pt>
                <c:pt idx="107008">
                  <c:v>1203358252</c:v>
                </c:pt>
                <c:pt idx="107009">
                  <c:v>1203369497</c:v>
                </c:pt>
                <c:pt idx="107010">
                  <c:v>1203380743</c:v>
                </c:pt>
                <c:pt idx="107011">
                  <c:v>1203391988</c:v>
                </c:pt>
                <c:pt idx="107012">
                  <c:v>1203403234</c:v>
                </c:pt>
                <c:pt idx="107013">
                  <c:v>1203414479</c:v>
                </c:pt>
                <c:pt idx="107014">
                  <c:v>1203425725</c:v>
                </c:pt>
                <c:pt idx="107015">
                  <c:v>1203436970</c:v>
                </c:pt>
                <c:pt idx="107016">
                  <c:v>1203448216</c:v>
                </c:pt>
                <c:pt idx="107017">
                  <c:v>1203459461</c:v>
                </c:pt>
                <c:pt idx="107018">
                  <c:v>1203470707</c:v>
                </c:pt>
                <c:pt idx="107019">
                  <c:v>1203481952</c:v>
                </c:pt>
                <c:pt idx="107020">
                  <c:v>1203493198</c:v>
                </c:pt>
                <c:pt idx="107021">
                  <c:v>1203504443</c:v>
                </c:pt>
                <c:pt idx="107022">
                  <c:v>1203515689</c:v>
                </c:pt>
                <c:pt idx="107023">
                  <c:v>1203526934</c:v>
                </c:pt>
                <c:pt idx="107024">
                  <c:v>1203538180</c:v>
                </c:pt>
                <c:pt idx="107025">
                  <c:v>1203549425</c:v>
                </c:pt>
                <c:pt idx="107026">
                  <c:v>1203560671</c:v>
                </c:pt>
                <c:pt idx="107027">
                  <c:v>1203571916</c:v>
                </c:pt>
                <c:pt idx="107028">
                  <c:v>1203583162</c:v>
                </c:pt>
                <c:pt idx="107029">
                  <c:v>1203594407</c:v>
                </c:pt>
                <c:pt idx="107030">
                  <c:v>1203605653</c:v>
                </c:pt>
                <c:pt idx="107031">
                  <c:v>1203616898</c:v>
                </c:pt>
                <c:pt idx="107032">
                  <c:v>1203628144</c:v>
                </c:pt>
                <c:pt idx="107033">
                  <c:v>1203639389</c:v>
                </c:pt>
                <c:pt idx="107034">
                  <c:v>1203650635</c:v>
                </c:pt>
                <c:pt idx="107035">
                  <c:v>1203661880</c:v>
                </c:pt>
                <c:pt idx="107036">
                  <c:v>1203673126</c:v>
                </c:pt>
                <c:pt idx="107037">
                  <c:v>1203684371</c:v>
                </c:pt>
                <c:pt idx="107038">
                  <c:v>1203695617</c:v>
                </c:pt>
                <c:pt idx="107039">
                  <c:v>1203706862</c:v>
                </c:pt>
                <c:pt idx="107040">
                  <c:v>1203718108</c:v>
                </c:pt>
                <c:pt idx="107041">
                  <c:v>1203729353</c:v>
                </c:pt>
                <c:pt idx="107042">
                  <c:v>1203740599</c:v>
                </c:pt>
                <c:pt idx="107043">
                  <c:v>1203751844</c:v>
                </c:pt>
                <c:pt idx="107044">
                  <c:v>1203763090</c:v>
                </c:pt>
                <c:pt idx="107045">
                  <c:v>1203774335</c:v>
                </c:pt>
                <c:pt idx="107046">
                  <c:v>1203785581</c:v>
                </c:pt>
                <c:pt idx="107047">
                  <c:v>1203796826</c:v>
                </c:pt>
                <c:pt idx="107048">
                  <c:v>1203808072</c:v>
                </c:pt>
                <c:pt idx="107049">
                  <c:v>1203819317</c:v>
                </c:pt>
                <c:pt idx="107050">
                  <c:v>1203830563</c:v>
                </c:pt>
                <c:pt idx="107051">
                  <c:v>1203841808</c:v>
                </c:pt>
                <c:pt idx="107052">
                  <c:v>1203853054</c:v>
                </c:pt>
                <c:pt idx="107053">
                  <c:v>1203864299</c:v>
                </c:pt>
                <c:pt idx="107054">
                  <c:v>1203875545</c:v>
                </c:pt>
                <c:pt idx="107055">
                  <c:v>1203886790</c:v>
                </c:pt>
                <c:pt idx="107056">
                  <c:v>1203898036</c:v>
                </c:pt>
                <c:pt idx="107057">
                  <c:v>1203909281</c:v>
                </c:pt>
                <c:pt idx="107058">
                  <c:v>1203920527</c:v>
                </c:pt>
                <c:pt idx="107059">
                  <c:v>1203931772</c:v>
                </c:pt>
                <c:pt idx="107060">
                  <c:v>1203943018</c:v>
                </c:pt>
                <c:pt idx="107061">
                  <c:v>1203954263</c:v>
                </c:pt>
                <c:pt idx="107062">
                  <c:v>1203965509</c:v>
                </c:pt>
                <c:pt idx="107063">
                  <c:v>1203976754</c:v>
                </c:pt>
                <c:pt idx="107064">
                  <c:v>1203988000</c:v>
                </c:pt>
                <c:pt idx="107065">
                  <c:v>1203999245</c:v>
                </c:pt>
                <c:pt idx="107066">
                  <c:v>1204010491</c:v>
                </c:pt>
                <c:pt idx="107067">
                  <c:v>1204021736</c:v>
                </c:pt>
                <c:pt idx="107068">
                  <c:v>1204032982</c:v>
                </c:pt>
                <c:pt idx="107069">
                  <c:v>1204044227</c:v>
                </c:pt>
                <c:pt idx="107070">
                  <c:v>1204055473</c:v>
                </c:pt>
                <c:pt idx="107071">
                  <c:v>1204066718</c:v>
                </c:pt>
                <c:pt idx="107072">
                  <c:v>1204077964</c:v>
                </c:pt>
                <c:pt idx="107073">
                  <c:v>1204089209</c:v>
                </c:pt>
                <c:pt idx="107074">
                  <c:v>1204100455</c:v>
                </c:pt>
                <c:pt idx="107075">
                  <c:v>1204111700</c:v>
                </c:pt>
                <c:pt idx="107076">
                  <c:v>1204122946</c:v>
                </c:pt>
                <c:pt idx="107077">
                  <c:v>1204134191</c:v>
                </c:pt>
                <c:pt idx="107078">
                  <c:v>1204145437</c:v>
                </c:pt>
                <c:pt idx="107079">
                  <c:v>1204156682</c:v>
                </c:pt>
                <c:pt idx="107080">
                  <c:v>1204167928</c:v>
                </c:pt>
                <c:pt idx="107081">
                  <c:v>1204179173</c:v>
                </c:pt>
                <c:pt idx="107082">
                  <c:v>1204190419</c:v>
                </c:pt>
                <c:pt idx="107083">
                  <c:v>1204201664</c:v>
                </c:pt>
                <c:pt idx="107084">
                  <c:v>1204212910</c:v>
                </c:pt>
                <c:pt idx="107085">
                  <c:v>1204224155</c:v>
                </c:pt>
                <c:pt idx="107086">
                  <c:v>1204235401</c:v>
                </c:pt>
                <c:pt idx="107087">
                  <c:v>1204246646</c:v>
                </c:pt>
                <c:pt idx="107088">
                  <c:v>1204257892</c:v>
                </c:pt>
                <c:pt idx="107089">
                  <c:v>1204269137</c:v>
                </c:pt>
                <c:pt idx="107090">
                  <c:v>1204280383</c:v>
                </c:pt>
                <c:pt idx="107091">
                  <c:v>1204291628</c:v>
                </c:pt>
                <c:pt idx="107092">
                  <c:v>1204302874</c:v>
                </c:pt>
                <c:pt idx="107093">
                  <c:v>1204314119</c:v>
                </c:pt>
                <c:pt idx="107094">
                  <c:v>1204325365</c:v>
                </c:pt>
                <c:pt idx="107095">
                  <c:v>1204336610</c:v>
                </c:pt>
                <c:pt idx="107096">
                  <c:v>1204347856</c:v>
                </c:pt>
                <c:pt idx="107097">
                  <c:v>1204359101</c:v>
                </c:pt>
                <c:pt idx="107098">
                  <c:v>1204370347</c:v>
                </c:pt>
                <c:pt idx="107099">
                  <c:v>1204381592</c:v>
                </c:pt>
                <c:pt idx="107100">
                  <c:v>1204392838</c:v>
                </c:pt>
                <c:pt idx="107101">
                  <c:v>1204404083</c:v>
                </c:pt>
                <c:pt idx="107102">
                  <c:v>1204415329</c:v>
                </c:pt>
                <c:pt idx="107103">
                  <c:v>1204426574</c:v>
                </c:pt>
                <c:pt idx="107104">
                  <c:v>1204437820</c:v>
                </c:pt>
                <c:pt idx="107105">
                  <c:v>1204449065</c:v>
                </c:pt>
                <c:pt idx="107106">
                  <c:v>1204460311</c:v>
                </c:pt>
                <c:pt idx="107107">
                  <c:v>1204471556</c:v>
                </c:pt>
                <c:pt idx="107108">
                  <c:v>1204482802</c:v>
                </c:pt>
                <c:pt idx="107109">
                  <c:v>1204494047</c:v>
                </c:pt>
                <c:pt idx="107110">
                  <c:v>1204505293</c:v>
                </c:pt>
                <c:pt idx="107111">
                  <c:v>1204516538</c:v>
                </c:pt>
                <c:pt idx="107112">
                  <c:v>1204527784</c:v>
                </c:pt>
                <c:pt idx="107113">
                  <c:v>1204539029</c:v>
                </c:pt>
                <c:pt idx="107114">
                  <c:v>1204550275</c:v>
                </c:pt>
                <c:pt idx="107115">
                  <c:v>1204561520</c:v>
                </c:pt>
                <c:pt idx="107116">
                  <c:v>1204572766</c:v>
                </c:pt>
                <c:pt idx="107117">
                  <c:v>1204584011</c:v>
                </c:pt>
                <c:pt idx="107118">
                  <c:v>1204595257</c:v>
                </c:pt>
                <c:pt idx="107119">
                  <c:v>1204606502</c:v>
                </c:pt>
                <c:pt idx="107120">
                  <c:v>1204617748</c:v>
                </c:pt>
                <c:pt idx="107121">
                  <c:v>1204628993</c:v>
                </c:pt>
                <c:pt idx="107122">
                  <c:v>1204640239</c:v>
                </c:pt>
                <c:pt idx="107123">
                  <c:v>1204651484</c:v>
                </c:pt>
                <c:pt idx="107124">
                  <c:v>1204662730</c:v>
                </c:pt>
                <c:pt idx="107125">
                  <c:v>1204673975</c:v>
                </c:pt>
                <c:pt idx="107126">
                  <c:v>1204685221</c:v>
                </c:pt>
                <c:pt idx="107127">
                  <c:v>1204696466</c:v>
                </c:pt>
                <c:pt idx="107128">
                  <c:v>1204707712</c:v>
                </c:pt>
                <c:pt idx="107129">
                  <c:v>1204718957</c:v>
                </c:pt>
                <c:pt idx="107130">
                  <c:v>1204730203</c:v>
                </c:pt>
                <c:pt idx="107131">
                  <c:v>1204741448</c:v>
                </c:pt>
                <c:pt idx="107132">
                  <c:v>1204752694</c:v>
                </c:pt>
                <c:pt idx="107133">
                  <c:v>1204763939</c:v>
                </c:pt>
                <c:pt idx="107134">
                  <c:v>1204775185</c:v>
                </c:pt>
                <c:pt idx="107135">
                  <c:v>1204786430</c:v>
                </c:pt>
                <c:pt idx="107136">
                  <c:v>1204797676</c:v>
                </c:pt>
                <c:pt idx="107137">
                  <c:v>1204808921</c:v>
                </c:pt>
                <c:pt idx="107138">
                  <c:v>1204820167</c:v>
                </c:pt>
                <c:pt idx="107139">
                  <c:v>1204831412</c:v>
                </c:pt>
                <c:pt idx="107140">
                  <c:v>1204842658</c:v>
                </c:pt>
                <c:pt idx="107141">
                  <c:v>1204853903</c:v>
                </c:pt>
                <c:pt idx="107142">
                  <c:v>1204865149</c:v>
                </c:pt>
                <c:pt idx="107143">
                  <c:v>1204876394</c:v>
                </c:pt>
                <c:pt idx="107144">
                  <c:v>1204887640</c:v>
                </c:pt>
                <c:pt idx="107145">
                  <c:v>1204898885</c:v>
                </c:pt>
                <c:pt idx="107146">
                  <c:v>1204910131</c:v>
                </c:pt>
                <c:pt idx="107147">
                  <c:v>1204921376</c:v>
                </c:pt>
                <c:pt idx="107148">
                  <c:v>1204932622</c:v>
                </c:pt>
                <c:pt idx="107149">
                  <c:v>1204943867</c:v>
                </c:pt>
                <c:pt idx="107150">
                  <c:v>1204955113</c:v>
                </c:pt>
                <c:pt idx="107151">
                  <c:v>1204966358</c:v>
                </c:pt>
                <c:pt idx="107152">
                  <c:v>1204977604</c:v>
                </c:pt>
                <c:pt idx="107153">
                  <c:v>1204988849</c:v>
                </c:pt>
                <c:pt idx="107154">
                  <c:v>1205000095</c:v>
                </c:pt>
                <c:pt idx="107155">
                  <c:v>1205011340</c:v>
                </c:pt>
                <c:pt idx="107156">
                  <c:v>1205022586</c:v>
                </c:pt>
                <c:pt idx="107157">
                  <c:v>1205033831</c:v>
                </c:pt>
                <c:pt idx="107158">
                  <c:v>1205045077</c:v>
                </c:pt>
                <c:pt idx="107159">
                  <c:v>1205056322</c:v>
                </c:pt>
                <c:pt idx="107160">
                  <c:v>1205067568</c:v>
                </c:pt>
                <c:pt idx="107161">
                  <c:v>1205078813</c:v>
                </c:pt>
                <c:pt idx="107162">
                  <c:v>1205090059</c:v>
                </c:pt>
                <c:pt idx="107163">
                  <c:v>1205101304</c:v>
                </c:pt>
                <c:pt idx="107164">
                  <c:v>1205112550</c:v>
                </c:pt>
                <c:pt idx="107165">
                  <c:v>1205123795</c:v>
                </c:pt>
                <c:pt idx="107166">
                  <c:v>1205135041</c:v>
                </c:pt>
                <c:pt idx="107167">
                  <c:v>1205146286</c:v>
                </c:pt>
                <c:pt idx="107168">
                  <c:v>1205157532</c:v>
                </c:pt>
                <c:pt idx="107169">
                  <c:v>1205168777</c:v>
                </c:pt>
                <c:pt idx="107170">
                  <c:v>1205180023</c:v>
                </c:pt>
                <c:pt idx="107171">
                  <c:v>1205191268</c:v>
                </c:pt>
                <c:pt idx="107172">
                  <c:v>1205202514</c:v>
                </c:pt>
                <c:pt idx="107173">
                  <c:v>1205213759</c:v>
                </c:pt>
                <c:pt idx="107174">
                  <c:v>1205225005</c:v>
                </c:pt>
                <c:pt idx="107175">
                  <c:v>1205236250</c:v>
                </c:pt>
                <c:pt idx="107176">
                  <c:v>1205247496</c:v>
                </c:pt>
                <c:pt idx="107177">
                  <c:v>1205258741</c:v>
                </c:pt>
                <c:pt idx="107178">
                  <c:v>1205269987</c:v>
                </c:pt>
                <c:pt idx="107179">
                  <c:v>1205281232</c:v>
                </c:pt>
                <c:pt idx="107180">
                  <c:v>1205292478</c:v>
                </c:pt>
                <c:pt idx="107181">
                  <c:v>1205303723</c:v>
                </c:pt>
                <c:pt idx="107182">
                  <c:v>1205314969</c:v>
                </c:pt>
                <c:pt idx="107183">
                  <c:v>1205326214</c:v>
                </c:pt>
                <c:pt idx="107184">
                  <c:v>1205337460</c:v>
                </c:pt>
                <c:pt idx="107185">
                  <c:v>1205348705</c:v>
                </c:pt>
                <c:pt idx="107186">
                  <c:v>1205359951</c:v>
                </c:pt>
                <c:pt idx="107187">
                  <c:v>1205371196</c:v>
                </c:pt>
                <c:pt idx="107188">
                  <c:v>1205382442</c:v>
                </c:pt>
                <c:pt idx="107189">
                  <c:v>1205393687</c:v>
                </c:pt>
                <c:pt idx="107190">
                  <c:v>1205404933</c:v>
                </c:pt>
                <c:pt idx="107191">
                  <c:v>1205416178</c:v>
                </c:pt>
                <c:pt idx="107192">
                  <c:v>1205427424</c:v>
                </c:pt>
                <c:pt idx="107193">
                  <c:v>1205438669</c:v>
                </c:pt>
                <c:pt idx="107194">
                  <c:v>1205449915</c:v>
                </c:pt>
                <c:pt idx="107195">
                  <c:v>1205461160</c:v>
                </c:pt>
                <c:pt idx="107196">
                  <c:v>1205472406</c:v>
                </c:pt>
                <c:pt idx="107197">
                  <c:v>1205483651</c:v>
                </c:pt>
                <c:pt idx="107198">
                  <c:v>1205494897</c:v>
                </c:pt>
                <c:pt idx="107199">
                  <c:v>1205506142</c:v>
                </c:pt>
                <c:pt idx="107200">
                  <c:v>1205517388</c:v>
                </c:pt>
                <c:pt idx="107201">
                  <c:v>1205528633</c:v>
                </c:pt>
                <c:pt idx="107202">
                  <c:v>1205539879</c:v>
                </c:pt>
                <c:pt idx="107203">
                  <c:v>1205551124</c:v>
                </c:pt>
                <c:pt idx="107204">
                  <c:v>1205562370</c:v>
                </c:pt>
                <c:pt idx="107205">
                  <c:v>1205573615</c:v>
                </c:pt>
                <c:pt idx="107206">
                  <c:v>1205584861</c:v>
                </c:pt>
                <c:pt idx="107207">
                  <c:v>1205596106</c:v>
                </c:pt>
                <c:pt idx="107208">
                  <c:v>1205607352</c:v>
                </c:pt>
                <c:pt idx="107209">
                  <c:v>1205618597</c:v>
                </c:pt>
                <c:pt idx="107210">
                  <c:v>1205629843</c:v>
                </c:pt>
                <c:pt idx="107211">
                  <c:v>1205641088</c:v>
                </c:pt>
                <c:pt idx="107212">
                  <c:v>1205652334</c:v>
                </c:pt>
                <c:pt idx="107213">
                  <c:v>1205663579</c:v>
                </c:pt>
                <c:pt idx="107214">
                  <c:v>1205674825</c:v>
                </c:pt>
                <c:pt idx="107215">
                  <c:v>1205686070</c:v>
                </c:pt>
                <c:pt idx="107216">
                  <c:v>1205697316</c:v>
                </c:pt>
                <c:pt idx="107217">
                  <c:v>1205708561</c:v>
                </c:pt>
                <c:pt idx="107218">
                  <c:v>1205719807</c:v>
                </c:pt>
                <c:pt idx="107219">
                  <c:v>1205731052</c:v>
                </c:pt>
                <c:pt idx="107220">
                  <c:v>1205742298</c:v>
                </c:pt>
                <c:pt idx="107221">
                  <c:v>1205753543</c:v>
                </c:pt>
                <c:pt idx="107222">
                  <c:v>1205764788</c:v>
                </c:pt>
                <c:pt idx="107223">
                  <c:v>1205776034</c:v>
                </c:pt>
                <c:pt idx="107224">
                  <c:v>1205787279</c:v>
                </c:pt>
                <c:pt idx="107225">
                  <c:v>1205798525</c:v>
                </c:pt>
                <c:pt idx="107226">
                  <c:v>1205809770</c:v>
                </c:pt>
                <c:pt idx="107227">
                  <c:v>1205821016</c:v>
                </c:pt>
                <c:pt idx="107228">
                  <c:v>1205832261</c:v>
                </c:pt>
                <c:pt idx="107229">
                  <c:v>1205843507</c:v>
                </c:pt>
                <c:pt idx="107230">
                  <c:v>1205854752</c:v>
                </c:pt>
                <c:pt idx="107231">
                  <c:v>1205865998</c:v>
                </c:pt>
                <c:pt idx="107232">
                  <c:v>1205877243</c:v>
                </c:pt>
                <c:pt idx="107233">
                  <c:v>1205888489</c:v>
                </c:pt>
                <c:pt idx="107234">
                  <c:v>1205899734</c:v>
                </c:pt>
                <c:pt idx="107235">
                  <c:v>1205910980</c:v>
                </c:pt>
                <c:pt idx="107236">
                  <c:v>1205922225</c:v>
                </c:pt>
                <c:pt idx="107237">
                  <c:v>1205933471</c:v>
                </c:pt>
                <c:pt idx="107238">
                  <c:v>1205944716</c:v>
                </c:pt>
                <c:pt idx="107239">
                  <c:v>1205955962</c:v>
                </c:pt>
                <c:pt idx="107240">
                  <c:v>1205967207</c:v>
                </c:pt>
                <c:pt idx="107241">
                  <c:v>1205978453</c:v>
                </c:pt>
                <c:pt idx="107242">
                  <c:v>1205989698</c:v>
                </c:pt>
                <c:pt idx="107243">
                  <c:v>1206000944</c:v>
                </c:pt>
                <c:pt idx="107244">
                  <c:v>1206012189</c:v>
                </c:pt>
                <c:pt idx="107245">
                  <c:v>1206023435</c:v>
                </c:pt>
                <c:pt idx="107246">
                  <c:v>1206034680</c:v>
                </c:pt>
                <c:pt idx="107247">
                  <c:v>1206045926</c:v>
                </c:pt>
                <c:pt idx="107248">
                  <c:v>1206057171</c:v>
                </c:pt>
                <c:pt idx="107249">
                  <c:v>1206068417</c:v>
                </c:pt>
                <c:pt idx="107250">
                  <c:v>1206079662</c:v>
                </c:pt>
                <c:pt idx="107251">
                  <c:v>1206090908</c:v>
                </c:pt>
                <c:pt idx="107252">
                  <c:v>1206102153</c:v>
                </c:pt>
                <c:pt idx="107253">
                  <c:v>1206113399</c:v>
                </c:pt>
                <c:pt idx="107254">
                  <c:v>1206124644</c:v>
                </c:pt>
                <c:pt idx="107255">
                  <c:v>1206135890</c:v>
                </c:pt>
                <c:pt idx="107256">
                  <c:v>1206147135</c:v>
                </c:pt>
                <c:pt idx="107257">
                  <c:v>1206158381</c:v>
                </c:pt>
                <c:pt idx="107258">
                  <c:v>1206169626</c:v>
                </c:pt>
                <c:pt idx="107259">
                  <c:v>1206180872</c:v>
                </c:pt>
                <c:pt idx="107260">
                  <c:v>1206192117</c:v>
                </c:pt>
                <c:pt idx="107261">
                  <c:v>1206203363</c:v>
                </c:pt>
                <c:pt idx="107262">
                  <c:v>1206214608</c:v>
                </c:pt>
                <c:pt idx="107263">
                  <c:v>1206225854</c:v>
                </c:pt>
                <c:pt idx="107264">
                  <c:v>1206237099</c:v>
                </c:pt>
                <c:pt idx="107265">
                  <c:v>1206248345</c:v>
                </c:pt>
                <c:pt idx="107266">
                  <c:v>1206259590</c:v>
                </c:pt>
                <c:pt idx="107267">
                  <c:v>1206270836</c:v>
                </c:pt>
                <c:pt idx="107268">
                  <c:v>1206282081</c:v>
                </c:pt>
                <c:pt idx="107269">
                  <c:v>1206293327</c:v>
                </c:pt>
                <c:pt idx="107270">
                  <c:v>1206304572</c:v>
                </c:pt>
                <c:pt idx="107271">
                  <c:v>1206315818</c:v>
                </c:pt>
                <c:pt idx="107272">
                  <c:v>1206327063</c:v>
                </c:pt>
                <c:pt idx="107273">
                  <c:v>1206338309</c:v>
                </c:pt>
                <c:pt idx="107274">
                  <c:v>1206349554</c:v>
                </c:pt>
                <c:pt idx="107275">
                  <c:v>1206360800</c:v>
                </c:pt>
                <c:pt idx="107276">
                  <c:v>1206372045</c:v>
                </c:pt>
                <c:pt idx="107277">
                  <c:v>1206383291</c:v>
                </c:pt>
                <c:pt idx="107278">
                  <c:v>1206394536</c:v>
                </c:pt>
                <c:pt idx="107279">
                  <c:v>1206405782</c:v>
                </c:pt>
                <c:pt idx="107280">
                  <c:v>1206417027</c:v>
                </c:pt>
                <c:pt idx="107281">
                  <c:v>1206428273</c:v>
                </c:pt>
                <c:pt idx="107282">
                  <c:v>1206439518</c:v>
                </c:pt>
                <c:pt idx="107283">
                  <c:v>1206450764</c:v>
                </c:pt>
                <c:pt idx="107284">
                  <c:v>1206462009</c:v>
                </c:pt>
                <c:pt idx="107285">
                  <c:v>1206473255</c:v>
                </c:pt>
                <c:pt idx="107286">
                  <c:v>1206484500</c:v>
                </c:pt>
                <c:pt idx="107287">
                  <c:v>1206495746</c:v>
                </c:pt>
                <c:pt idx="107288">
                  <c:v>1206506991</c:v>
                </c:pt>
                <c:pt idx="107289">
                  <c:v>1206518237</c:v>
                </c:pt>
                <c:pt idx="107290">
                  <c:v>1206529482</c:v>
                </c:pt>
                <c:pt idx="107291">
                  <c:v>1206540728</c:v>
                </c:pt>
                <c:pt idx="107292">
                  <c:v>1206551973</c:v>
                </c:pt>
                <c:pt idx="107293">
                  <c:v>1206563219</c:v>
                </c:pt>
                <c:pt idx="107294">
                  <c:v>1206574464</c:v>
                </c:pt>
                <c:pt idx="107295">
                  <c:v>1206585710</c:v>
                </c:pt>
                <c:pt idx="107296">
                  <c:v>1206596955</c:v>
                </c:pt>
                <c:pt idx="107297">
                  <c:v>1206608201</c:v>
                </c:pt>
                <c:pt idx="107298">
                  <c:v>1206619446</c:v>
                </c:pt>
                <c:pt idx="107299">
                  <c:v>1206630692</c:v>
                </c:pt>
                <c:pt idx="107300">
                  <c:v>1206641937</c:v>
                </c:pt>
                <c:pt idx="107301">
                  <c:v>1206653183</c:v>
                </c:pt>
                <c:pt idx="107302">
                  <c:v>1206664428</c:v>
                </c:pt>
                <c:pt idx="107303">
                  <c:v>1206675674</c:v>
                </c:pt>
                <c:pt idx="107304">
                  <c:v>1206686919</c:v>
                </c:pt>
                <c:pt idx="107305">
                  <c:v>1206698165</c:v>
                </c:pt>
                <c:pt idx="107306">
                  <c:v>1206709410</c:v>
                </c:pt>
                <c:pt idx="107307">
                  <c:v>1206720656</c:v>
                </c:pt>
                <c:pt idx="107308">
                  <c:v>1206731901</c:v>
                </c:pt>
                <c:pt idx="107309">
                  <c:v>1206743147</c:v>
                </c:pt>
                <c:pt idx="107310">
                  <c:v>1206754392</c:v>
                </c:pt>
                <c:pt idx="107311">
                  <c:v>1206765638</c:v>
                </c:pt>
                <c:pt idx="107312">
                  <c:v>1206776883</c:v>
                </c:pt>
                <c:pt idx="107313">
                  <c:v>1206788129</c:v>
                </c:pt>
                <c:pt idx="107314">
                  <c:v>1206799374</c:v>
                </c:pt>
                <c:pt idx="107315">
                  <c:v>1206810620</c:v>
                </c:pt>
                <c:pt idx="107316">
                  <c:v>1206821865</c:v>
                </c:pt>
                <c:pt idx="107317">
                  <c:v>1206833111</c:v>
                </c:pt>
                <c:pt idx="107318">
                  <c:v>1206844356</c:v>
                </c:pt>
                <c:pt idx="107319">
                  <c:v>1206855602</c:v>
                </c:pt>
                <c:pt idx="107320">
                  <c:v>1206866847</c:v>
                </c:pt>
                <c:pt idx="107321">
                  <c:v>1206878093</c:v>
                </c:pt>
                <c:pt idx="107322">
                  <c:v>1206889338</c:v>
                </c:pt>
                <c:pt idx="107323">
                  <c:v>1206900584</c:v>
                </c:pt>
                <c:pt idx="107324">
                  <c:v>1206911829</c:v>
                </c:pt>
                <c:pt idx="107325">
                  <c:v>1206923075</c:v>
                </c:pt>
                <c:pt idx="107326">
                  <c:v>1206934320</c:v>
                </c:pt>
                <c:pt idx="107327">
                  <c:v>1206945566</c:v>
                </c:pt>
                <c:pt idx="107328">
                  <c:v>1206956811</c:v>
                </c:pt>
                <c:pt idx="107329">
                  <c:v>1206968057</c:v>
                </c:pt>
                <c:pt idx="107330">
                  <c:v>1206979302</c:v>
                </c:pt>
                <c:pt idx="107331">
                  <c:v>1206990548</c:v>
                </c:pt>
                <c:pt idx="107332">
                  <c:v>1207001793</c:v>
                </c:pt>
                <c:pt idx="107333">
                  <c:v>1207013039</c:v>
                </c:pt>
                <c:pt idx="107334">
                  <c:v>1207024284</c:v>
                </c:pt>
                <c:pt idx="107335">
                  <c:v>1207035530</c:v>
                </c:pt>
                <c:pt idx="107336">
                  <c:v>1207046775</c:v>
                </c:pt>
                <c:pt idx="107337">
                  <c:v>1207058021</c:v>
                </c:pt>
                <c:pt idx="107338">
                  <c:v>1207069266</c:v>
                </c:pt>
                <c:pt idx="107339">
                  <c:v>1207080512</c:v>
                </c:pt>
                <c:pt idx="107340">
                  <c:v>1207091757</c:v>
                </c:pt>
                <c:pt idx="107341">
                  <c:v>1207103003</c:v>
                </c:pt>
                <c:pt idx="107342">
                  <c:v>1207114248</c:v>
                </c:pt>
                <c:pt idx="107343">
                  <c:v>1207125494</c:v>
                </c:pt>
                <c:pt idx="107344">
                  <c:v>1207136739</c:v>
                </c:pt>
                <c:pt idx="107345">
                  <c:v>1207147985</c:v>
                </c:pt>
                <c:pt idx="107346">
                  <c:v>1207159230</c:v>
                </c:pt>
                <c:pt idx="107347">
                  <c:v>1207170476</c:v>
                </c:pt>
                <c:pt idx="107348">
                  <c:v>1207181721</c:v>
                </c:pt>
                <c:pt idx="107349">
                  <c:v>1207192967</c:v>
                </c:pt>
                <c:pt idx="107350">
                  <c:v>1207204212</c:v>
                </c:pt>
                <c:pt idx="107351">
                  <c:v>1207215458</c:v>
                </c:pt>
                <c:pt idx="107352">
                  <c:v>1207226703</c:v>
                </c:pt>
                <c:pt idx="107353">
                  <c:v>1207237949</c:v>
                </c:pt>
                <c:pt idx="107354">
                  <c:v>1207249194</c:v>
                </c:pt>
                <c:pt idx="107355">
                  <c:v>1207260440</c:v>
                </c:pt>
                <c:pt idx="107356">
                  <c:v>1207271685</c:v>
                </c:pt>
                <c:pt idx="107357">
                  <c:v>1207282931</c:v>
                </c:pt>
                <c:pt idx="107358">
                  <c:v>1207294176</c:v>
                </c:pt>
                <c:pt idx="107359">
                  <c:v>1207305422</c:v>
                </c:pt>
                <c:pt idx="107360">
                  <c:v>1207316667</c:v>
                </c:pt>
                <c:pt idx="107361">
                  <c:v>1207327913</c:v>
                </c:pt>
                <c:pt idx="107362">
                  <c:v>1207339158</c:v>
                </c:pt>
                <c:pt idx="107363">
                  <c:v>1207350404</c:v>
                </c:pt>
                <c:pt idx="107364">
                  <c:v>1207361649</c:v>
                </c:pt>
                <c:pt idx="107365">
                  <c:v>1207372895</c:v>
                </c:pt>
                <c:pt idx="107366">
                  <c:v>1207384140</c:v>
                </c:pt>
                <c:pt idx="107367">
                  <c:v>1207395386</c:v>
                </c:pt>
                <c:pt idx="107368">
                  <c:v>1207406631</c:v>
                </c:pt>
                <c:pt idx="107369">
                  <c:v>1207417877</c:v>
                </c:pt>
                <c:pt idx="107370">
                  <c:v>1207429122</c:v>
                </c:pt>
                <c:pt idx="107371">
                  <c:v>1207440368</c:v>
                </c:pt>
                <c:pt idx="107372">
                  <c:v>1207451613</c:v>
                </c:pt>
                <c:pt idx="107373">
                  <c:v>1207462859</c:v>
                </c:pt>
                <c:pt idx="107374">
                  <c:v>1207474104</c:v>
                </c:pt>
                <c:pt idx="107375">
                  <c:v>1207485350</c:v>
                </c:pt>
                <c:pt idx="107376">
                  <c:v>1207496595</c:v>
                </c:pt>
                <c:pt idx="107377">
                  <c:v>1207507841</c:v>
                </c:pt>
                <c:pt idx="107378">
                  <c:v>1207519086</c:v>
                </c:pt>
                <c:pt idx="107379">
                  <c:v>1207530332</c:v>
                </c:pt>
                <c:pt idx="107380">
                  <c:v>1207541577</c:v>
                </c:pt>
                <c:pt idx="107381">
                  <c:v>1207552823</c:v>
                </c:pt>
                <c:pt idx="107382">
                  <c:v>1207564068</c:v>
                </c:pt>
                <c:pt idx="107383">
                  <c:v>1207575314</c:v>
                </c:pt>
                <c:pt idx="107384">
                  <c:v>1207586559</c:v>
                </c:pt>
                <c:pt idx="107385">
                  <c:v>1207597805</c:v>
                </c:pt>
                <c:pt idx="107386">
                  <c:v>1207609050</c:v>
                </c:pt>
                <c:pt idx="107387">
                  <c:v>1207620296</c:v>
                </c:pt>
                <c:pt idx="107388">
                  <c:v>1207631541</c:v>
                </c:pt>
                <c:pt idx="107389">
                  <c:v>1207642787</c:v>
                </c:pt>
                <c:pt idx="107390">
                  <c:v>1207654032</c:v>
                </c:pt>
                <c:pt idx="107391">
                  <c:v>1207665278</c:v>
                </c:pt>
                <c:pt idx="107392">
                  <c:v>1207676523</c:v>
                </c:pt>
                <c:pt idx="107393">
                  <c:v>1207687769</c:v>
                </c:pt>
                <c:pt idx="107394">
                  <c:v>1207699014</c:v>
                </c:pt>
                <c:pt idx="107395">
                  <c:v>1207710260</c:v>
                </c:pt>
                <c:pt idx="107396">
                  <c:v>1207721505</c:v>
                </c:pt>
                <c:pt idx="107397">
                  <c:v>1207732751</c:v>
                </c:pt>
                <c:pt idx="107398">
                  <c:v>1207743996</c:v>
                </c:pt>
                <c:pt idx="107399">
                  <c:v>1207755242</c:v>
                </c:pt>
                <c:pt idx="107400">
                  <c:v>1207766487</c:v>
                </c:pt>
                <c:pt idx="107401">
                  <c:v>1207777733</c:v>
                </c:pt>
                <c:pt idx="107402">
                  <c:v>1207788978</c:v>
                </c:pt>
                <c:pt idx="107403">
                  <c:v>1207800224</c:v>
                </c:pt>
                <c:pt idx="107404">
                  <c:v>1207811469</c:v>
                </c:pt>
                <c:pt idx="107405">
                  <c:v>1207822715</c:v>
                </c:pt>
                <c:pt idx="107406">
                  <c:v>1207833960</c:v>
                </c:pt>
                <c:pt idx="107407">
                  <c:v>1207845206</c:v>
                </c:pt>
                <c:pt idx="107408">
                  <c:v>1207856451</c:v>
                </c:pt>
                <c:pt idx="107409">
                  <c:v>1207867697</c:v>
                </c:pt>
                <c:pt idx="107410">
                  <c:v>1207878942</c:v>
                </c:pt>
                <c:pt idx="107411">
                  <c:v>1207890188</c:v>
                </c:pt>
                <c:pt idx="107412">
                  <c:v>1207901433</c:v>
                </c:pt>
                <c:pt idx="107413">
                  <c:v>1207912679</c:v>
                </c:pt>
                <c:pt idx="107414">
                  <c:v>1207923924</c:v>
                </c:pt>
                <c:pt idx="107415">
                  <c:v>1207935170</c:v>
                </c:pt>
                <c:pt idx="107416">
                  <c:v>1207946415</c:v>
                </c:pt>
                <c:pt idx="107417">
                  <c:v>1207957661</c:v>
                </c:pt>
                <c:pt idx="107418">
                  <c:v>1207968906</c:v>
                </c:pt>
                <c:pt idx="107419">
                  <c:v>1207980152</c:v>
                </c:pt>
                <c:pt idx="107420">
                  <c:v>1207991397</c:v>
                </c:pt>
                <c:pt idx="107421">
                  <c:v>1208002643</c:v>
                </c:pt>
                <c:pt idx="107422">
                  <c:v>1208013888</c:v>
                </c:pt>
                <c:pt idx="107423">
                  <c:v>1208025134</c:v>
                </c:pt>
                <c:pt idx="107424">
                  <c:v>1208036379</c:v>
                </c:pt>
                <c:pt idx="107425">
                  <c:v>1208047625</c:v>
                </c:pt>
                <c:pt idx="107426">
                  <c:v>1208058870</c:v>
                </c:pt>
                <c:pt idx="107427">
                  <c:v>1208070116</c:v>
                </c:pt>
                <c:pt idx="107428">
                  <c:v>1208081361</c:v>
                </c:pt>
                <c:pt idx="107429">
                  <c:v>1208092607</c:v>
                </c:pt>
                <c:pt idx="107430">
                  <c:v>1208103852</c:v>
                </c:pt>
                <c:pt idx="107431">
                  <c:v>1208115098</c:v>
                </c:pt>
                <c:pt idx="107432">
                  <c:v>1208126343</c:v>
                </c:pt>
                <c:pt idx="107433">
                  <c:v>1208137589</c:v>
                </c:pt>
                <c:pt idx="107434">
                  <c:v>1208148834</c:v>
                </c:pt>
                <c:pt idx="107435">
                  <c:v>1208160080</c:v>
                </c:pt>
                <c:pt idx="107436">
                  <c:v>1208171325</c:v>
                </c:pt>
                <c:pt idx="107437">
                  <c:v>1208182571</c:v>
                </c:pt>
                <c:pt idx="107438">
                  <c:v>1208193816</c:v>
                </c:pt>
                <c:pt idx="107439">
                  <c:v>1208205062</c:v>
                </c:pt>
                <c:pt idx="107440">
                  <c:v>1208216307</c:v>
                </c:pt>
                <c:pt idx="107441">
                  <c:v>1208227553</c:v>
                </c:pt>
                <c:pt idx="107442">
                  <c:v>1208238798</c:v>
                </c:pt>
                <c:pt idx="107443">
                  <c:v>1208250044</c:v>
                </c:pt>
                <c:pt idx="107444">
                  <c:v>1208261289</c:v>
                </c:pt>
                <c:pt idx="107445">
                  <c:v>1208272535</c:v>
                </c:pt>
                <c:pt idx="107446">
                  <c:v>1208283780</c:v>
                </c:pt>
                <c:pt idx="107447">
                  <c:v>1208295026</c:v>
                </c:pt>
                <c:pt idx="107448">
                  <c:v>1208306271</c:v>
                </c:pt>
                <c:pt idx="107449">
                  <c:v>1208317517</c:v>
                </c:pt>
                <c:pt idx="107450">
                  <c:v>1208328762</c:v>
                </c:pt>
                <c:pt idx="107451">
                  <c:v>1208340008</c:v>
                </c:pt>
                <c:pt idx="107452">
                  <c:v>1208351253</c:v>
                </c:pt>
                <c:pt idx="107453">
                  <c:v>1208362499</c:v>
                </c:pt>
                <c:pt idx="107454">
                  <c:v>1208373744</c:v>
                </c:pt>
                <c:pt idx="107455">
                  <c:v>1208384990</c:v>
                </c:pt>
                <c:pt idx="107456">
                  <c:v>1208396235</c:v>
                </c:pt>
                <c:pt idx="107457">
                  <c:v>1208407481</c:v>
                </c:pt>
                <c:pt idx="107458">
                  <c:v>1208418726</c:v>
                </c:pt>
                <c:pt idx="107459">
                  <c:v>1208429972</c:v>
                </c:pt>
                <c:pt idx="107460">
                  <c:v>1208441217</c:v>
                </c:pt>
                <c:pt idx="107461">
                  <c:v>1208452463</c:v>
                </c:pt>
                <c:pt idx="107462">
                  <c:v>1208463708</c:v>
                </c:pt>
                <c:pt idx="107463">
                  <c:v>1208474954</c:v>
                </c:pt>
                <c:pt idx="107464">
                  <c:v>1208486199</c:v>
                </c:pt>
                <c:pt idx="107465">
                  <c:v>1208497445</c:v>
                </c:pt>
                <c:pt idx="107466">
                  <c:v>1208508690</c:v>
                </c:pt>
                <c:pt idx="107467">
                  <c:v>1208519936</c:v>
                </c:pt>
                <c:pt idx="107468">
                  <c:v>1208531181</c:v>
                </c:pt>
                <c:pt idx="107469">
                  <c:v>1208542427</c:v>
                </c:pt>
                <c:pt idx="107470">
                  <c:v>1208553672</c:v>
                </c:pt>
                <c:pt idx="107471">
                  <c:v>1208564918</c:v>
                </c:pt>
                <c:pt idx="107472">
                  <c:v>1208576163</c:v>
                </c:pt>
                <c:pt idx="107473">
                  <c:v>1208587409</c:v>
                </c:pt>
                <c:pt idx="107474">
                  <c:v>1208598654</c:v>
                </c:pt>
                <c:pt idx="107475">
                  <c:v>1208609899</c:v>
                </c:pt>
                <c:pt idx="107476">
                  <c:v>1208621145</c:v>
                </c:pt>
                <c:pt idx="107477">
                  <c:v>1208632390</c:v>
                </c:pt>
                <c:pt idx="107478">
                  <c:v>1208643636</c:v>
                </c:pt>
                <c:pt idx="107479">
                  <c:v>1208654881</c:v>
                </c:pt>
                <c:pt idx="107480">
                  <c:v>1208666127</c:v>
                </c:pt>
                <c:pt idx="107481">
                  <c:v>1208677372</c:v>
                </c:pt>
                <c:pt idx="107482">
                  <c:v>1208688618</c:v>
                </c:pt>
                <c:pt idx="107483">
                  <c:v>1208699863</c:v>
                </c:pt>
                <c:pt idx="107484">
                  <c:v>1208711109</c:v>
                </c:pt>
                <c:pt idx="107485">
                  <c:v>1208722354</c:v>
                </c:pt>
                <c:pt idx="107486">
                  <c:v>1208733600</c:v>
                </c:pt>
                <c:pt idx="107487">
                  <c:v>1208744845</c:v>
                </c:pt>
                <c:pt idx="107488">
                  <c:v>1208756091</c:v>
                </c:pt>
                <c:pt idx="107489">
                  <c:v>1208767336</c:v>
                </c:pt>
                <c:pt idx="107490">
                  <c:v>1208778582</c:v>
                </c:pt>
                <c:pt idx="107491">
                  <c:v>1208789827</c:v>
                </c:pt>
                <c:pt idx="107492">
                  <c:v>1208801073</c:v>
                </c:pt>
                <c:pt idx="107493">
                  <c:v>1208812318</c:v>
                </c:pt>
                <c:pt idx="107494">
                  <c:v>1208823564</c:v>
                </c:pt>
                <c:pt idx="107495">
                  <c:v>1208834809</c:v>
                </c:pt>
                <c:pt idx="107496">
                  <c:v>1208846055</c:v>
                </c:pt>
                <c:pt idx="107497">
                  <c:v>1208857300</c:v>
                </c:pt>
                <c:pt idx="107498">
                  <c:v>1208868546</c:v>
                </c:pt>
                <c:pt idx="107499">
                  <c:v>1208879791</c:v>
                </c:pt>
                <c:pt idx="107500">
                  <c:v>1208891037</c:v>
                </c:pt>
                <c:pt idx="107501">
                  <c:v>1208902282</c:v>
                </c:pt>
                <c:pt idx="107502">
                  <c:v>1208913528</c:v>
                </c:pt>
                <c:pt idx="107503">
                  <c:v>1208924773</c:v>
                </c:pt>
                <c:pt idx="107504">
                  <c:v>1208936019</c:v>
                </c:pt>
                <c:pt idx="107505">
                  <c:v>1208947264</c:v>
                </c:pt>
                <c:pt idx="107506">
                  <c:v>1208958510</c:v>
                </c:pt>
                <c:pt idx="107507">
                  <c:v>1208969755</c:v>
                </c:pt>
                <c:pt idx="107508">
                  <c:v>1208981001</c:v>
                </c:pt>
                <c:pt idx="107509">
                  <c:v>1208992246</c:v>
                </c:pt>
                <c:pt idx="107510">
                  <c:v>1209003492</c:v>
                </c:pt>
                <c:pt idx="107511">
                  <c:v>1209014737</c:v>
                </c:pt>
                <c:pt idx="107512">
                  <c:v>1209025983</c:v>
                </c:pt>
                <c:pt idx="107513">
                  <c:v>1209037228</c:v>
                </c:pt>
                <c:pt idx="107514">
                  <c:v>1209048474</c:v>
                </c:pt>
                <c:pt idx="107515">
                  <c:v>1209059719</c:v>
                </c:pt>
                <c:pt idx="107516">
                  <c:v>1209070965</c:v>
                </c:pt>
                <c:pt idx="107517">
                  <c:v>1209082210</c:v>
                </c:pt>
                <c:pt idx="107518">
                  <c:v>1209093456</c:v>
                </c:pt>
                <c:pt idx="107519">
                  <c:v>1209104701</c:v>
                </c:pt>
                <c:pt idx="107520">
                  <c:v>1209115947</c:v>
                </c:pt>
                <c:pt idx="107521">
                  <c:v>1209127192</c:v>
                </c:pt>
                <c:pt idx="107522">
                  <c:v>1209138438</c:v>
                </c:pt>
                <c:pt idx="107523">
                  <c:v>1209149683</c:v>
                </c:pt>
                <c:pt idx="107524">
                  <c:v>1209160929</c:v>
                </c:pt>
                <c:pt idx="107525">
                  <c:v>1209172174</c:v>
                </c:pt>
                <c:pt idx="107526">
                  <c:v>1209183420</c:v>
                </c:pt>
                <c:pt idx="107527">
                  <c:v>1209194665</c:v>
                </c:pt>
                <c:pt idx="107528">
                  <c:v>1209205911</c:v>
                </c:pt>
                <c:pt idx="107529">
                  <c:v>1209217156</c:v>
                </c:pt>
                <c:pt idx="107530">
                  <c:v>1209228402</c:v>
                </c:pt>
                <c:pt idx="107531">
                  <c:v>1209239647</c:v>
                </c:pt>
                <c:pt idx="107532">
                  <c:v>1209250893</c:v>
                </c:pt>
                <c:pt idx="107533">
                  <c:v>1209262138</c:v>
                </c:pt>
                <c:pt idx="107534">
                  <c:v>1209273384</c:v>
                </c:pt>
                <c:pt idx="107535">
                  <c:v>1209284629</c:v>
                </c:pt>
                <c:pt idx="107536">
                  <c:v>1209295875</c:v>
                </c:pt>
                <c:pt idx="107537">
                  <c:v>1209307120</c:v>
                </c:pt>
                <c:pt idx="107538">
                  <c:v>1209318366</c:v>
                </c:pt>
                <c:pt idx="107539">
                  <c:v>1209329611</c:v>
                </c:pt>
                <c:pt idx="107540">
                  <c:v>1209340857</c:v>
                </c:pt>
                <c:pt idx="107541">
                  <c:v>1209352102</c:v>
                </c:pt>
                <c:pt idx="107542">
                  <c:v>1209363348</c:v>
                </c:pt>
                <c:pt idx="107543">
                  <c:v>1209374593</c:v>
                </c:pt>
                <c:pt idx="107544">
                  <c:v>1209385839</c:v>
                </c:pt>
                <c:pt idx="107545">
                  <c:v>1209397084</c:v>
                </c:pt>
                <c:pt idx="107546">
                  <c:v>1209408330</c:v>
                </c:pt>
                <c:pt idx="107547">
                  <c:v>1209419575</c:v>
                </c:pt>
                <c:pt idx="107548">
                  <c:v>1209430821</c:v>
                </c:pt>
                <c:pt idx="107549">
                  <c:v>1209442066</c:v>
                </c:pt>
                <c:pt idx="107550">
                  <c:v>1209453312</c:v>
                </c:pt>
                <c:pt idx="107551">
                  <c:v>1209464557</c:v>
                </c:pt>
                <c:pt idx="107552">
                  <c:v>1209475803</c:v>
                </c:pt>
                <c:pt idx="107553">
                  <c:v>1209487048</c:v>
                </c:pt>
                <c:pt idx="107554">
                  <c:v>1209498294</c:v>
                </c:pt>
                <c:pt idx="107555">
                  <c:v>1209509539</c:v>
                </c:pt>
                <c:pt idx="107556">
                  <c:v>1209520785</c:v>
                </c:pt>
                <c:pt idx="107557">
                  <c:v>1209532030</c:v>
                </c:pt>
                <c:pt idx="107558">
                  <c:v>1209543276</c:v>
                </c:pt>
                <c:pt idx="107559">
                  <c:v>1209554521</c:v>
                </c:pt>
                <c:pt idx="107560">
                  <c:v>1209565767</c:v>
                </c:pt>
                <c:pt idx="107561">
                  <c:v>1209577012</c:v>
                </c:pt>
                <c:pt idx="107562">
                  <c:v>1209588258</c:v>
                </c:pt>
                <c:pt idx="107563">
                  <c:v>1209599503</c:v>
                </c:pt>
                <c:pt idx="107564">
                  <c:v>1209610749</c:v>
                </c:pt>
                <c:pt idx="107565">
                  <c:v>1209621994</c:v>
                </c:pt>
                <c:pt idx="107566">
                  <c:v>1209633240</c:v>
                </c:pt>
                <c:pt idx="107567">
                  <c:v>1209644485</c:v>
                </c:pt>
                <c:pt idx="107568">
                  <c:v>1209655731</c:v>
                </c:pt>
                <c:pt idx="107569">
                  <c:v>1209666976</c:v>
                </c:pt>
                <c:pt idx="107570">
                  <c:v>1209678222</c:v>
                </c:pt>
                <c:pt idx="107571">
                  <c:v>1209689467</c:v>
                </c:pt>
                <c:pt idx="107572">
                  <c:v>1209700713</c:v>
                </c:pt>
                <c:pt idx="107573">
                  <c:v>1209711958</c:v>
                </c:pt>
                <c:pt idx="107574">
                  <c:v>1209723204</c:v>
                </c:pt>
                <c:pt idx="107575">
                  <c:v>1209734449</c:v>
                </c:pt>
                <c:pt idx="107576">
                  <c:v>1209745695</c:v>
                </c:pt>
                <c:pt idx="107577">
                  <c:v>1209756940</c:v>
                </c:pt>
                <c:pt idx="107578">
                  <c:v>1209768186</c:v>
                </c:pt>
                <c:pt idx="107579">
                  <c:v>1209779431</c:v>
                </c:pt>
                <c:pt idx="107580">
                  <c:v>1209790677</c:v>
                </c:pt>
                <c:pt idx="107581">
                  <c:v>1209801922</c:v>
                </c:pt>
                <c:pt idx="107582">
                  <c:v>1209813168</c:v>
                </c:pt>
                <c:pt idx="107583">
                  <c:v>1209824413</c:v>
                </c:pt>
                <c:pt idx="107584">
                  <c:v>1209835659</c:v>
                </c:pt>
                <c:pt idx="107585">
                  <c:v>1209846904</c:v>
                </c:pt>
                <c:pt idx="107586">
                  <c:v>1209858150</c:v>
                </c:pt>
                <c:pt idx="107587">
                  <c:v>1209869395</c:v>
                </c:pt>
                <c:pt idx="107588">
                  <c:v>1209880641</c:v>
                </c:pt>
                <c:pt idx="107589">
                  <c:v>1209891886</c:v>
                </c:pt>
                <c:pt idx="107590">
                  <c:v>1209903132</c:v>
                </c:pt>
                <c:pt idx="107591">
                  <c:v>1209914377</c:v>
                </c:pt>
                <c:pt idx="107592">
                  <c:v>1209925623</c:v>
                </c:pt>
                <c:pt idx="107593">
                  <c:v>1209936868</c:v>
                </c:pt>
                <c:pt idx="107594">
                  <c:v>1209948114</c:v>
                </c:pt>
                <c:pt idx="107595">
                  <c:v>1209959359</c:v>
                </c:pt>
                <c:pt idx="107596">
                  <c:v>1209970605</c:v>
                </c:pt>
                <c:pt idx="107597">
                  <c:v>1209981850</c:v>
                </c:pt>
                <c:pt idx="107598">
                  <c:v>1209993096</c:v>
                </c:pt>
                <c:pt idx="107599">
                  <c:v>1210004341</c:v>
                </c:pt>
                <c:pt idx="107600">
                  <c:v>1210015587</c:v>
                </c:pt>
                <c:pt idx="107601">
                  <c:v>1210026832</c:v>
                </c:pt>
                <c:pt idx="107602">
                  <c:v>1210038078</c:v>
                </c:pt>
                <c:pt idx="107603">
                  <c:v>1210049323</c:v>
                </c:pt>
                <c:pt idx="107604">
                  <c:v>1210060569</c:v>
                </c:pt>
                <c:pt idx="107605">
                  <c:v>1210071814</c:v>
                </c:pt>
                <c:pt idx="107606">
                  <c:v>1210083060</c:v>
                </c:pt>
                <c:pt idx="107607">
                  <c:v>1210094305</c:v>
                </c:pt>
                <c:pt idx="107608">
                  <c:v>1210105551</c:v>
                </c:pt>
                <c:pt idx="107609">
                  <c:v>1210116796</c:v>
                </c:pt>
                <c:pt idx="107610">
                  <c:v>1210128042</c:v>
                </c:pt>
                <c:pt idx="107611">
                  <c:v>1210139287</c:v>
                </c:pt>
                <c:pt idx="107612">
                  <c:v>1210150533</c:v>
                </c:pt>
                <c:pt idx="107613">
                  <c:v>1210161778</c:v>
                </c:pt>
                <c:pt idx="107614">
                  <c:v>1210173024</c:v>
                </c:pt>
                <c:pt idx="107615">
                  <c:v>1210184269</c:v>
                </c:pt>
                <c:pt idx="107616">
                  <c:v>1210195515</c:v>
                </c:pt>
                <c:pt idx="107617">
                  <c:v>1210206760</c:v>
                </c:pt>
                <c:pt idx="107618">
                  <c:v>1210218006</c:v>
                </c:pt>
                <c:pt idx="107619">
                  <c:v>1210229251</c:v>
                </c:pt>
                <c:pt idx="107620">
                  <c:v>1210240497</c:v>
                </c:pt>
                <c:pt idx="107621">
                  <c:v>1210251742</c:v>
                </c:pt>
                <c:pt idx="107622">
                  <c:v>1210262988</c:v>
                </c:pt>
                <c:pt idx="107623">
                  <c:v>1210274233</c:v>
                </c:pt>
                <c:pt idx="107624">
                  <c:v>1210285479</c:v>
                </c:pt>
                <c:pt idx="107625">
                  <c:v>1210296724</c:v>
                </c:pt>
                <c:pt idx="107626">
                  <c:v>1210307970</c:v>
                </c:pt>
                <c:pt idx="107627">
                  <c:v>1210319215</c:v>
                </c:pt>
                <c:pt idx="107628">
                  <c:v>1210330461</c:v>
                </c:pt>
                <c:pt idx="107629">
                  <c:v>1210341706</c:v>
                </c:pt>
                <c:pt idx="107630">
                  <c:v>1210352952</c:v>
                </c:pt>
                <c:pt idx="107631">
                  <c:v>1210364197</c:v>
                </c:pt>
                <c:pt idx="107632">
                  <c:v>1210375443</c:v>
                </c:pt>
                <c:pt idx="107633">
                  <c:v>1210386688</c:v>
                </c:pt>
                <c:pt idx="107634">
                  <c:v>1210397934</c:v>
                </c:pt>
                <c:pt idx="107635">
                  <c:v>1210409179</c:v>
                </c:pt>
                <c:pt idx="107636">
                  <c:v>1210420425</c:v>
                </c:pt>
                <c:pt idx="107637">
                  <c:v>1210431670</c:v>
                </c:pt>
                <c:pt idx="107638">
                  <c:v>1210442916</c:v>
                </c:pt>
                <c:pt idx="107639">
                  <c:v>1210454161</c:v>
                </c:pt>
                <c:pt idx="107640">
                  <c:v>1210465407</c:v>
                </c:pt>
                <c:pt idx="107641">
                  <c:v>1210476652</c:v>
                </c:pt>
                <c:pt idx="107642">
                  <c:v>1210487898</c:v>
                </c:pt>
                <c:pt idx="107643">
                  <c:v>1210499143</c:v>
                </c:pt>
                <c:pt idx="107644">
                  <c:v>1210510389</c:v>
                </c:pt>
                <c:pt idx="107645">
                  <c:v>1210521634</c:v>
                </c:pt>
                <c:pt idx="107646">
                  <c:v>1210532880</c:v>
                </c:pt>
                <c:pt idx="107647">
                  <c:v>1210544125</c:v>
                </c:pt>
                <c:pt idx="107648">
                  <c:v>1210555371</c:v>
                </c:pt>
                <c:pt idx="107649">
                  <c:v>1210566616</c:v>
                </c:pt>
                <c:pt idx="107650">
                  <c:v>1210577862</c:v>
                </c:pt>
                <c:pt idx="107651">
                  <c:v>1210589107</c:v>
                </c:pt>
                <c:pt idx="107652">
                  <c:v>1210600353</c:v>
                </c:pt>
                <c:pt idx="107653">
                  <c:v>1210611598</c:v>
                </c:pt>
                <c:pt idx="107654">
                  <c:v>1210622844</c:v>
                </c:pt>
                <c:pt idx="107655">
                  <c:v>1210634089</c:v>
                </c:pt>
                <c:pt idx="107656">
                  <c:v>1210645335</c:v>
                </c:pt>
                <c:pt idx="107657">
                  <c:v>1210656580</c:v>
                </c:pt>
                <c:pt idx="107658">
                  <c:v>1210667826</c:v>
                </c:pt>
                <c:pt idx="107659">
                  <c:v>1210679071</c:v>
                </c:pt>
                <c:pt idx="107660">
                  <c:v>1210690317</c:v>
                </c:pt>
                <c:pt idx="107661">
                  <c:v>1210701562</c:v>
                </c:pt>
                <c:pt idx="107662">
                  <c:v>1210712808</c:v>
                </c:pt>
                <c:pt idx="107663">
                  <c:v>1210724053</c:v>
                </c:pt>
                <c:pt idx="107664">
                  <c:v>1210735299</c:v>
                </c:pt>
                <c:pt idx="107665">
                  <c:v>1210746544</c:v>
                </c:pt>
                <c:pt idx="107666">
                  <c:v>1210757790</c:v>
                </c:pt>
                <c:pt idx="107667">
                  <c:v>1210769035</c:v>
                </c:pt>
                <c:pt idx="107668">
                  <c:v>1210780281</c:v>
                </c:pt>
                <c:pt idx="107669">
                  <c:v>1210791526</c:v>
                </c:pt>
                <c:pt idx="107670">
                  <c:v>1210802772</c:v>
                </c:pt>
                <c:pt idx="107671">
                  <c:v>1210814017</c:v>
                </c:pt>
                <c:pt idx="107672">
                  <c:v>1210825263</c:v>
                </c:pt>
                <c:pt idx="107673">
                  <c:v>1210836508</c:v>
                </c:pt>
                <c:pt idx="107674">
                  <c:v>1210847754</c:v>
                </c:pt>
                <c:pt idx="107675">
                  <c:v>1210858999</c:v>
                </c:pt>
                <c:pt idx="107676">
                  <c:v>1210870245</c:v>
                </c:pt>
                <c:pt idx="107677">
                  <c:v>1210881490</c:v>
                </c:pt>
                <c:pt idx="107678">
                  <c:v>1210892736</c:v>
                </c:pt>
                <c:pt idx="107679">
                  <c:v>1210903981</c:v>
                </c:pt>
                <c:pt idx="107680">
                  <c:v>1210915227</c:v>
                </c:pt>
                <c:pt idx="107681">
                  <c:v>1210926472</c:v>
                </c:pt>
                <c:pt idx="107682">
                  <c:v>1210937718</c:v>
                </c:pt>
                <c:pt idx="107683">
                  <c:v>1210948963</c:v>
                </c:pt>
                <c:pt idx="107684">
                  <c:v>1210960209</c:v>
                </c:pt>
                <c:pt idx="107685">
                  <c:v>1210971454</c:v>
                </c:pt>
                <c:pt idx="107686">
                  <c:v>1210982700</c:v>
                </c:pt>
                <c:pt idx="107687">
                  <c:v>1210993945</c:v>
                </c:pt>
                <c:pt idx="107688">
                  <c:v>1211005191</c:v>
                </c:pt>
                <c:pt idx="107689">
                  <c:v>1211016436</c:v>
                </c:pt>
                <c:pt idx="107690">
                  <c:v>1211027682</c:v>
                </c:pt>
                <c:pt idx="107691">
                  <c:v>1211038927</c:v>
                </c:pt>
                <c:pt idx="107692">
                  <c:v>1211050173</c:v>
                </c:pt>
                <c:pt idx="107693">
                  <c:v>1211061418</c:v>
                </c:pt>
                <c:pt idx="107694">
                  <c:v>1211072664</c:v>
                </c:pt>
                <c:pt idx="107695">
                  <c:v>1211083909</c:v>
                </c:pt>
                <c:pt idx="107696">
                  <c:v>1211095155</c:v>
                </c:pt>
                <c:pt idx="107697">
                  <c:v>1211106400</c:v>
                </c:pt>
                <c:pt idx="107698">
                  <c:v>1211117646</c:v>
                </c:pt>
                <c:pt idx="107699">
                  <c:v>1211128891</c:v>
                </c:pt>
                <c:pt idx="107700">
                  <c:v>1211140137</c:v>
                </c:pt>
                <c:pt idx="107701">
                  <c:v>1211151382</c:v>
                </c:pt>
                <c:pt idx="107702">
                  <c:v>1211162628</c:v>
                </c:pt>
                <c:pt idx="107703">
                  <c:v>1211173873</c:v>
                </c:pt>
                <c:pt idx="107704">
                  <c:v>1211185119</c:v>
                </c:pt>
                <c:pt idx="107705">
                  <c:v>1211196364</c:v>
                </c:pt>
                <c:pt idx="107706">
                  <c:v>1211207610</c:v>
                </c:pt>
                <c:pt idx="107707">
                  <c:v>1211218855</c:v>
                </c:pt>
                <c:pt idx="107708">
                  <c:v>1211230101</c:v>
                </c:pt>
                <c:pt idx="107709">
                  <c:v>1211241346</c:v>
                </c:pt>
                <c:pt idx="107710">
                  <c:v>1211252592</c:v>
                </c:pt>
                <c:pt idx="107711">
                  <c:v>1211263837</c:v>
                </c:pt>
                <c:pt idx="107712">
                  <c:v>1211275083</c:v>
                </c:pt>
                <c:pt idx="107713">
                  <c:v>1211286328</c:v>
                </c:pt>
                <c:pt idx="107714">
                  <c:v>1211297574</c:v>
                </c:pt>
                <c:pt idx="107715">
                  <c:v>1211308819</c:v>
                </c:pt>
                <c:pt idx="107716">
                  <c:v>1211320065</c:v>
                </c:pt>
                <c:pt idx="107717">
                  <c:v>1211331310</c:v>
                </c:pt>
                <c:pt idx="107718">
                  <c:v>1211342556</c:v>
                </c:pt>
                <c:pt idx="107719">
                  <c:v>1211353801</c:v>
                </c:pt>
                <c:pt idx="107720">
                  <c:v>1211365047</c:v>
                </c:pt>
                <c:pt idx="107721">
                  <c:v>1211376292</c:v>
                </c:pt>
                <c:pt idx="107722">
                  <c:v>1211387538</c:v>
                </c:pt>
                <c:pt idx="107723">
                  <c:v>1211398783</c:v>
                </c:pt>
                <c:pt idx="107724">
                  <c:v>1211410029</c:v>
                </c:pt>
                <c:pt idx="107725">
                  <c:v>1211421274</c:v>
                </c:pt>
                <c:pt idx="107726">
                  <c:v>1211432519</c:v>
                </c:pt>
                <c:pt idx="107727">
                  <c:v>1211443765</c:v>
                </c:pt>
                <c:pt idx="107728">
                  <c:v>1211455010</c:v>
                </c:pt>
                <c:pt idx="107729">
                  <c:v>1211466256</c:v>
                </c:pt>
                <c:pt idx="107730">
                  <c:v>1211477501</c:v>
                </c:pt>
                <c:pt idx="107731">
                  <c:v>1211488747</c:v>
                </c:pt>
                <c:pt idx="107732">
                  <c:v>1211499992</c:v>
                </c:pt>
                <c:pt idx="107733">
                  <c:v>1211511238</c:v>
                </c:pt>
                <c:pt idx="107734">
                  <c:v>1211522483</c:v>
                </c:pt>
                <c:pt idx="107735">
                  <c:v>1211533729</c:v>
                </c:pt>
                <c:pt idx="107736">
                  <c:v>1211544974</c:v>
                </c:pt>
                <c:pt idx="107737">
                  <c:v>1211556220</c:v>
                </c:pt>
                <c:pt idx="107738">
                  <c:v>1211567465</c:v>
                </c:pt>
                <c:pt idx="107739">
                  <c:v>1211578711</c:v>
                </c:pt>
                <c:pt idx="107740">
                  <c:v>1211589956</c:v>
                </c:pt>
                <c:pt idx="107741">
                  <c:v>1211601202</c:v>
                </c:pt>
                <c:pt idx="107742">
                  <c:v>1211612447</c:v>
                </c:pt>
                <c:pt idx="107743">
                  <c:v>1211623693</c:v>
                </c:pt>
                <c:pt idx="107744">
                  <c:v>1211634938</c:v>
                </c:pt>
                <c:pt idx="107745">
                  <c:v>1211646184</c:v>
                </c:pt>
                <c:pt idx="107746">
                  <c:v>1211657429</c:v>
                </c:pt>
                <c:pt idx="107747">
                  <c:v>1211668675</c:v>
                </c:pt>
                <c:pt idx="107748">
                  <c:v>1211679920</c:v>
                </c:pt>
                <c:pt idx="107749">
                  <c:v>1211691166</c:v>
                </c:pt>
                <c:pt idx="107750">
                  <c:v>1211702411</c:v>
                </c:pt>
                <c:pt idx="107751">
                  <c:v>1211713657</c:v>
                </c:pt>
                <c:pt idx="107752">
                  <c:v>1211724902</c:v>
                </c:pt>
                <c:pt idx="107753">
                  <c:v>1211736148</c:v>
                </c:pt>
                <c:pt idx="107754">
                  <c:v>1211747393</c:v>
                </c:pt>
                <c:pt idx="107755">
                  <c:v>1211758639</c:v>
                </c:pt>
                <c:pt idx="107756">
                  <c:v>1211769884</c:v>
                </c:pt>
                <c:pt idx="107757">
                  <c:v>1211781130</c:v>
                </c:pt>
                <c:pt idx="107758">
                  <c:v>1211792375</c:v>
                </c:pt>
                <c:pt idx="107759">
                  <c:v>1211803621</c:v>
                </c:pt>
                <c:pt idx="107760">
                  <c:v>1211814866</c:v>
                </c:pt>
                <c:pt idx="107761">
                  <c:v>1211826112</c:v>
                </c:pt>
                <c:pt idx="107762">
                  <c:v>1211837357</c:v>
                </c:pt>
                <c:pt idx="107763">
                  <c:v>1211848603</c:v>
                </c:pt>
                <c:pt idx="107764">
                  <c:v>1211859848</c:v>
                </c:pt>
                <c:pt idx="107765">
                  <c:v>1211871094</c:v>
                </c:pt>
                <c:pt idx="107766">
                  <c:v>1211882339</c:v>
                </c:pt>
                <c:pt idx="107767">
                  <c:v>1211893585</c:v>
                </c:pt>
                <c:pt idx="107768">
                  <c:v>1211904830</c:v>
                </c:pt>
                <c:pt idx="107769">
                  <c:v>1211916076</c:v>
                </c:pt>
                <c:pt idx="107770">
                  <c:v>1211927321</c:v>
                </c:pt>
                <c:pt idx="107771">
                  <c:v>1211938567</c:v>
                </c:pt>
                <c:pt idx="107772">
                  <c:v>1211949812</c:v>
                </c:pt>
                <c:pt idx="107773">
                  <c:v>1211961058</c:v>
                </c:pt>
                <c:pt idx="107774">
                  <c:v>1211972303</c:v>
                </c:pt>
                <c:pt idx="107775">
                  <c:v>1211983549</c:v>
                </c:pt>
                <c:pt idx="107776">
                  <c:v>1211994794</c:v>
                </c:pt>
                <c:pt idx="107777">
                  <c:v>1212006040</c:v>
                </c:pt>
                <c:pt idx="107778">
                  <c:v>1212017285</c:v>
                </c:pt>
                <c:pt idx="107779">
                  <c:v>1212028531</c:v>
                </c:pt>
                <c:pt idx="107780">
                  <c:v>1212039776</c:v>
                </c:pt>
                <c:pt idx="107781">
                  <c:v>1212051022</c:v>
                </c:pt>
                <c:pt idx="107782">
                  <c:v>1212062267</c:v>
                </c:pt>
                <c:pt idx="107783">
                  <c:v>1212073513</c:v>
                </c:pt>
                <c:pt idx="107784">
                  <c:v>1212084758</c:v>
                </c:pt>
                <c:pt idx="107785">
                  <c:v>1212096004</c:v>
                </c:pt>
                <c:pt idx="107786">
                  <c:v>1212107249</c:v>
                </c:pt>
                <c:pt idx="107787">
                  <c:v>1212118495</c:v>
                </c:pt>
                <c:pt idx="107788">
                  <c:v>1212129740</c:v>
                </c:pt>
                <c:pt idx="107789">
                  <c:v>1212140986</c:v>
                </c:pt>
                <c:pt idx="107790">
                  <c:v>1212152231</c:v>
                </c:pt>
                <c:pt idx="107791">
                  <c:v>1212163477</c:v>
                </c:pt>
                <c:pt idx="107792">
                  <c:v>1212174722</c:v>
                </c:pt>
                <c:pt idx="107793">
                  <c:v>1212185968</c:v>
                </c:pt>
                <c:pt idx="107794">
                  <c:v>1212197213</c:v>
                </c:pt>
                <c:pt idx="107795">
                  <c:v>1212208459</c:v>
                </c:pt>
                <c:pt idx="107796">
                  <c:v>1212219704</c:v>
                </c:pt>
                <c:pt idx="107797">
                  <c:v>1212230950</c:v>
                </c:pt>
                <c:pt idx="107798">
                  <c:v>1212242195</c:v>
                </c:pt>
                <c:pt idx="107799">
                  <c:v>1212253441</c:v>
                </c:pt>
                <c:pt idx="107800">
                  <c:v>1212264686</c:v>
                </c:pt>
                <c:pt idx="107801">
                  <c:v>1212275932</c:v>
                </c:pt>
                <c:pt idx="107802">
                  <c:v>1212287177</c:v>
                </c:pt>
                <c:pt idx="107803">
                  <c:v>1212298423</c:v>
                </c:pt>
                <c:pt idx="107804">
                  <c:v>1212309668</c:v>
                </c:pt>
                <c:pt idx="107805">
                  <c:v>1212320914</c:v>
                </c:pt>
                <c:pt idx="107806">
                  <c:v>1212332159</c:v>
                </c:pt>
                <c:pt idx="107807">
                  <c:v>1212343405</c:v>
                </c:pt>
                <c:pt idx="107808">
                  <c:v>1212354650</c:v>
                </c:pt>
                <c:pt idx="107809">
                  <c:v>1212365896</c:v>
                </c:pt>
                <c:pt idx="107810">
                  <c:v>1212377141</c:v>
                </c:pt>
                <c:pt idx="107811">
                  <c:v>1212388387</c:v>
                </c:pt>
                <c:pt idx="107812">
                  <c:v>1212399632</c:v>
                </c:pt>
                <c:pt idx="107813">
                  <c:v>1212410878</c:v>
                </c:pt>
                <c:pt idx="107814">
                  <c:v>1212422123</c:v>
                </c:pt>
                <c:pt idx="107815">
                  <c:v>1212433369</c:v>
                </c:pt>
                <c:pt idx="107816">
                  <c:v>1212444614</c:v>
                </c:pt>
                <c:pt idx="107817">
                  <c:v>1212455860</c:v>
                </c:pt>
                <c:pt idx="107818">
                  <c:v>1212467105</c:v>
                </c:pt>
                <c:pt idx="107819">
                  <c:v>1212478351</c:v>
                </c:pt>
                <c:pt idx="107820">
                  <c:v>1212489596</c:v>
                </c:pt>
                <c:pt idx="107821">
                  <c:v>1212500842</c:v>
                </c:pt>
                <c:pt idx="107822">
                  <c:v>1212512087</c:v>
                </c:pt>
                <c:pt idx="107823">
                  <c:v>1212523333</c:v>
                </c:pt>
                <c:pt idx="107824">
                  <c:v>1212534578</c:v>
                </c:pt>
                <c:pt idx="107825">
                  <c:v>1212545824</c:v>
                </c:pt>
                <c:pt idx="107826">
                  <c:v>1212557069</c:v>
                </c:pt>
                <c:pt idx="107827">
                  <c:v>1212568315</c:v>
                </c:pt>
                <c:pt idx="107828">
                  <c:v>1212579560</c:v>
                </c:pt>
                <c:pt idx="107829">
                  <c:v>1212590806</c:v>
                </c:pt>
                <c:pt idx="107830">
                  <c:v>1212602051</c:v>
                </c:pt>
                <c:pt idx="107831">
                  <c:v>1212613297</c:v>
                </c:pt>
                <c:pt idx="107832">
                  <c:v>1212624542</c:v>
                </c:pt>
                <c:pt idx="107833">
                  <c:v>1212635788</c:v>
                </c:pt>
                <c:pt idx="107834">
                  <c:v>1212647033</c:v>
                </c:pt>
                <c:pt idx="107835">
                  <c:v>1212658279</c:v>
                </c:pt>
                <c:pt idx="107836">
                  <c:v>1212669524</c:v>
                </c:pt>
                <c:pt idx="107837">
                  <c:v>1212680770</c:v>
                </c:pt>
                <c:pt idx="107838">
                  <c:v>1212692015</c:v>
                </c:pt>
                <c:pt idx="107839">
                  <c:v>1212703261</c:v>
                </c:pt>
                <c:pt idx="107840">
                  <c:v>1212714506</c:v>
                </c:pt>
                <c:pt idx="107841">
                  <c:v>1212725752</c:v>
                </c:pt>
                <c:pt idx="107842">
                  <c:v>1212736997</c:v>
                </c:pt>
                <c:pt idx="107843">
                  <c:v>1212748243</c:v>
                </c:pt>
                <c:pt idx="107844">
                  <c:v>1212759488</c:v>
                </c:pt>
                <c:pt idx="107845">
                  <c:v>1212770734</c:v>
                </c:pt>
                <c:pt idx="107846">
                  <c:v>1212781979</c:v>
                </c:pt>
                <c:pt idx="107847">
                  <c:v>1212793225</c:v>
                </c:pt>
                <c:pt idx="107848">
                  <c:v>1212804470</c:v>
                </c:pt>
                <c:pt idx="107849">
                  <c:v>1212815716</c:v>
                </c:pt>
                <c:pt idx="107850">
                  <c:v>1212826961</c:v>
                </c:pt>
                <c:pt idx="107851">
                  <c:v>1212838207</c:v>
                </c:pt>
                <c:pt idx="107852">
                  <c:v>1212849452</c:v>
                </c:pt>
                <c:pt idx="107853">
                  <c:v>1212860698</c:v>
                </c:pt>
                <c:pt idx="107854">
                  <c:v>1212871943</c:v>
                </c:pt>
                <c:pt idx="107855">
                  <c:v>1212883189</c:v>
                </c:pt>
                <c:pt idx="107856">
                  <c:v>1212894434</c:v>
                </c:pt>
                <c:pt idx="107857">
                  <c:v>1212905680</c:v>
                </c:pt>
                <c:pt idx="107858">
                  <c:v>1212916925</c:v>
                </c:pt>
                <c:pt idx="107859">
                  <c:v>1212928171</c:v>
                </c:pt>
                <c:pt idx="107860">
                  <c:v>1212939416</c:v>
                </c:pt>
                <c:pt idx="107861">
                  <c:v>1212950662</c:v>
                </c:pt>
                <c:pt idx="107862">
                  <c:v>1212961907</c:v>
                </c:pt>
                <c:pt idx="107863">
                  <c:v>1212973153</c:v>
                </c:pt>
                <c:pt idx="107864">
                  <c:v>1212984398</c:v>
                </c:pt>
                <c:pt idx="107865">
                  <c:v>1212995644</c:v>
                </c:pt>
                <c:pt idx="107866">
                  <c:v>1213006889</c:v>
                </c:pt>
                <c:pt idx="107867">
                  <c:v>1213018135</c:v>
                </c:pt>
                <c:pt idx="107868">
                  <c:v>1213029380</c:v>
                </c:pt>
                <c:pt idx="107869">
                  <c:v>1213040626</c:v>
                </c:pt>
                <c:pt idx="107870">
                  <c:v>1213051871</c:v>
                </c:pt>
                <c:pt idx="107871">
                  <c:v>1213063117</c:v>
                </c:pt>
                <c:pt idx="107872">
                  <c:v>1213074362</c:v>
                </c:pt>
                <c:pt idx="107873">
                  <c:v>1213085608</c:v>
                </c:pt>
                <c:pt idx="107874">
                  <c:v>1213096853</c:v>
                </c:pt>
                <c:pt idx="107875">
                  <c:v>1213108099</c:v>
                </c:pt>
                <c:pt idx="107876">
                  <c:v>1213119344</c:v>
                </c:pt>
                <c:pt idx="107877">
                  <c:v>1213130590</c:v>
                </c:pt>
                <c:pt idx="107878">
                  <c:v>1213141835</c:v>
                </c:pt>
                <c:pt idx="107879">
                  <c:v>1213153081</c:v>
                </c:pt>
                <c:pt idx="107880">
                  <c:v>1213164326</c:v>
                </c:pt>
                <c:pt idx="107881">
                  <c:v>1213175572</c:v>
                </c:pt>
                <c:pt idx="107882">
                  <c:v>1213186817</c:v>
                </c:pt>
                <c:pt idx="107883">
                  <c:v>1213198063</c:v>
                </c:pt>
                <c:pt idx="107884">
                  <c:v>1213209308</c:v>
                </c:pt>
                <c:pt idx="107885">
                  <c:v>1213220554</c:v>
                </c:pt>
                <c:pt idx="107886">
                  <c:v>1213231799</c:v>
                </c:pt>
                <c:pt idx="107887">
                  <c:v>1213243045</c:v>
                </c:pt>
                <c:pt idx="107888">
                  <c:v>1213254290</c:v>
                </c:pt>
                <c:pt idx="107889">
                  <c:v>1213265536</c:v>
                </c:pt>
                <c:pt idx="107890">
                  <c:v>1213276781</c:v>
                </c:pt>
                <c:pt idx="107891">
                  <c:v>1213288027</c:v>
                </c:pt>
                <c:pt idx="107892">
                  <c:v>1213299272</c:v>
                </c:pt>
                <c:pt idx="107893">
                  <c:v>1213310518</c:v>
                </c:pt>
                <c:pt idx="107894">
                  <c:v>1213321763</c:v>
                </c:pt>
                <c:pt idx="107895">
                  <c:v>1213333009</c:v>
                </c:pt>
                <c:pt idx="107896">
                  <c:v>1213344254</c:v>
                </c:pt>
                <c:pt idx="107897">
                  <c:v>1213355500</c:v>
                </c:pt>
                <c:pt idx="107898">
                  <c:v>1213366745</c:v>
                </c:pt>
                <c:pt idx="107899">
                  <c:v>1213377991</c:v>
                </c:pt>
                <c:pt idx="107900">
                  <c:v>1213389236</c:v>
                </c:pt>
                <c:pt idx="107901">
                  <c:v>1213400482</c:v>
                </c:pt>
                <c:pt idx="107902">
                  <c:v>1213411727</c:v>
                </c:pt>
                <c:pt idx="107903">
                  <c:v>1213422973</c:v>
                </c:pt>
                <c:pt idx="107904">
                  <c:v>1213434218</c:v>
                </c:pt>
                <c:pt idx="107905">
                  <c:v>1213445464</c:v>
                </c:pt>
                <c:pt idx="107906">
                  <c:v>1213456709</c:v>
                </c:pt>
                <c:pt idx="107907">
                  <c:v>1213467955</c:v>
                </c:pt>
                <c:pt idx="107908">
                  <c:v>1213479200</c:v>
                </c:pt>
                <c:pt idx="107909">
                  <c:v>1213490446</c:v>
                </c:pt>
                <c:pt idx="107910">
                  <c:v>1213501691</c:v>
                </c:pt>
                <c:pt idx="107911">
                  <c:v>1213512937</c:v>
                </c:pt>
                <c:pt idx="107912">
                  <c:v>1213524182</c:v>
                </c:pt>
                <c:pt idx="107913">
                  <c:v>1213535428</c:v>
                </c:pt>
                <c:pt idx="107914">
                  <c:v>1213546673</c:v>
                </c:pt>
                <c:pt idx="107915">
                  <c:v>1213557919</c:v>
                </c:pt>
                <c:pt idx="107916">
                  <c:v>1213569164</c:v>
                </c:pt>
                <c:pt idx="107917">
                  <c:v>1213580410</c:v>
                </c:pt>
                <c:pt idx="107918">
                  <c:v>1213591655</c:v>
                </c:pt>
                <c:pt idx="107919">
                  <c:v>1213602901</c:v>
                </c:pt>
                <c:pt idx="107920">
                  <c:v>1213614146</c:v>
                </c:pt>
                <c:pt idx="107921">
                  <c:v>1213625392</c:v>
                </c:pt>
                <c:pt idx="107922">
                  <c:v>1213636637</c:v>
                </c:pt>
                <c:pt idx="107923">
                  <c:v>1213647883</c:v>
                </c:pt>
                <c:pt idx="107924">
                  <c:v>1213659128</c:v>
                </c:pt>
                <c:pt idx="107925">
                  <c:v>1213670374</c:v>
                </c:pt>
                <c:pt idx="107926">
                  <c:v>1213681619</c:v>
                </c:pt>
                <c:pt idx="107927">
                  <c:v>1213692865</c:v>
                </c:pt>
                <c:pt idx="107928">
                  <c:v>1213704110</c:v>
                </c:pt>
                <c:pt idx="107929">
                  <c:v>1213715356</c:v>
                </c:pt>
                <c:pt idx="107930">
                  <c:v>1213726601</c:v>
                </c:pt>
                <c:pt idx="107931">
                  <c:v>1213737847</c:v>
                </c:pt>
                <c:pt idx="107932">
                  <c:v>1213749092</c:v>
                </c:pt>
                <c:pt idx="107933">
                  <c:v>1213760338</c:v>
                </c:pt>
                <c:pt idx="107934">
                  <c:v>1213771583</c:v>
                </c:pt>
                <c:pt idx="107935">
                  <c:v>1213782829</c:v>
                </c:pt>
                <c:pt idx="107936">
                  <c:v>1213794074</c:v>
                </c:pt>
                <c:pt idx="107937">
                  <c:v>1213805320</c:v>
                </c:pt>
                <c:pt idx="107938">
                  <c:v>1213816565</c:v>
                </c:pt>
                <c:pt idx="107939">
                  <c:v>1213827811</c:v>
                </c:pt>
                <c:pt idx="107940">
                  <c:v>1213839056</c:v>
                </c:pt>
                <c:pt idx="107941">
                  <c:v>1213850302</c:v>
                </c:pt>
                <c:pt idx="107942">
                  <c:v>1213861547</c:v>
                </c:pt>
                <c:pt idx="107943">
                  <c:v>1213872793</c:v>
                </c:pt>
                <c:pt idx="107944">
                  <c:v>1213884038</c:v>
                </c:pt>
                <c:pt idx="107945">
                  <c:v>1213895284</c:v>
                </c:pt>
                <c:pt idx="107946">
                  <c:v>1213906529</c:v>
                </c:pt>
                <c:pt idx="107947">
                  <c:v>1213917775</c:v>
                </c:pt>
                <c:pt idx="107948">
                  <c:v>1213929020</c:v>
                </c:pt>
                <c:pt idx="107949">
                  <c:v>1213940266</c:v>
                </c:pt>
                <c:pt idx="107950">
                  <c:v>1213951511</c:v>
                </c:pt>
                <c:pt idx="107951">
                  <c:v>1213962757</c:v>
                </c:pt>
                <c:pt idx="107952">
                  <c:v>1213974002</c:v>
                </c:pt>
                <c:pt idx="107953">
                  <c:v>1213985248</c:v>
                </c:pt>
                <c:pt idx="107954">
                  <c:v>1213996493</c:v>
                </c:pt>
                <c:pt idx="107955">
                  <c:v>1214007739</c:v>
                </c:pt>
                <c:pt idx="107956">
                  <c:v>1214018984</c:v>
                </c:pt>
                <c:pt idx="107957">
                  <c:v>1214030230</c:v>
                </c:pt>
                <c:pt idx="107958">
                  <c:v>1214041475</c:v>
                </c:pt>
                <c:pt idx="107959">
                  <c:v>1214052721</c:v>
                </c:pt>
                <c:pt idx="107960">
                  <c:v>1214063966</c:v>
                </c:pt>
                <c:pt idx="107961">
                  <c:v>1214075212</c:v>
                </c:pt>
                <c:pt idx="107962">
                  <c:v>1214086457</c:v>
                </c:pt>
                <c:pt idx="107963">
                  <c:v>1214097703</c:v>
                </c:pt>
                <c:pt idx="107964">
                  <c:v>1214108948</c:v>
                </c:pt>
                <c:pt idx="107965">
                  <c:v>1214120194</c:v>
                </c:pt>
                <c:pt idx="107966">
                  <c:v>1214131439</c:v>
                </c:pt>
                <c:pt idx="107967">
                  <c:v>1214142685</c:v>
                </c:pt>
                <c:pt idx="107968">
                  <c:v>1214153930</c:v>
                </c:pt>
                <c:pt idx="107969">
                  <c:v>1214165176</c:v>
                </c:pt>
                <c:pt idx="107970">
                  <c:v>1214176421</c:v>
                </c:pt>
                <c:pt idx="107971">
                  <c:v>1214187667</c:v>
                </c:pt>
                <c:pt idx="107972">
                  <c:v>1214198912</c:v>
                </c:pt>
                <c:pt idx="107973">
                  <c:v>1214210158</c:v>
                </c:pt>
                <c:pt idx="107974">
                  <c:v>1214221403</c:v>
                </c:pt>
                <c:pt idx="107975">
                  <c:v>1214232649</c:v>
                </c:pt>
                <c:pt idx="107976">
                  <c:v>1214243894</c:v>
                </c:pt>
                <c:pt idx="107977">
                  <c:v>1214255140</c:v>
                </c:pt>
                <c:pt idx="107978">
                  <c:v>1214266385</c:v>
                </c:pt>
                <c:pt idx="107979">
                  <c:v>1214277630</c:v>
                </c:pt>
                <c:pt idx="107980">
                  <c:v>1214288876</c:v>
                </c:pt>
                <c:pt idx="107981">
                  <c:v>1214300121</c:v>
                </c:pt>
                <c:pt idx="107982">
                  <c:v>1214311367</c:v>
                </c:pt>
                <c:pt idx="107983">
                  <c:v>1214322612</c:v>
                </c:pt>
                <c:pt idx="107984">
                  <c:v>1214333858</c:v>
                </c:pt>
                <c:pt idx="107985">
                  <c:v>1214345103</c:v>
                </c:pt>
                <c:pt idx="107986">
                  <c:v>1214356349</c:v>
                </c:pt>
                <c:pt idx="107987">
                  <c:v>1214367594</c:v>
                </c:pt>
                <c:pt idx="107988">
                  <c:v>1214378840</c:v>
                </c:pt>
                <c:pt idx="107989">
                  <c:v>1214390085</c:v>
                </c:pt>
                <c:pt idx="107990">
                  <c:v>1214401331</c:v>
                </c:pt>
                <c:pt idx="107991">
                  <c:v>1214412576</c:v>
                </c:pt>
                <c:pt idx="107992">
                  <c:v>1214423822</c:v>
                </c:pt>
                <c:pt idx="107993">
                  <c:v>1214435067</c:v>
                </c:pt>
                <c:pt idx="107994">
                  <c:v>1214446313</c:v>
                </c:pt>
                <c:pt idx="107995">
                  <c:v>1214457558</c:v>
                </c:pt>
                <c:pt idx="107996">
                  <c:v>1214468804</c:v>
                </c:pt>
                <c:pt idx="107997">
                  <c:v>1214480049</c:v>
                </c:pt>
                <c:pt idx="107998">
                  <c:v>1214491295</c:v>
                </c:pt>
                <c:pt idx="107999">
                  <c:v>1214502540</c:v>
                </c:pt>
                <c:pt idx="108000">
                  <c:v>1214513786</c:v>
                </c:pt>
                <c:pt idx="108001">
                  <c:v>1214525031</c:v>
                </c:pt>
                <c:pt idx="108002">
                  <c:v>1214536277</c:v>
                </c:pt>
                <c:pt idx="108003">
                  <c:v>1214547522</c:v>
                </c:pt>
                <c:pt idx="108004">
                  <c:v>1214558768</c:v>
                </c:pt>
                <c:pt idx="108005">
                  <c:v>1214570013</c:v>
                </c:pt>
                <c:pt idx="108006">
                  <c:v>1214581259</c:v>
                </c:pt>
                <c:pt idx="108007">
                  <c:v>1214592504</c:v>
                </c:pt>
                <c:pt idx="108008">
                  <c:v>1214603750</c:v>
                </c:pt>
                <c:pt idx="108009">
                  <c:v>1214614995</c:v>
                </c:pt>
                <c:pt idx="108010">
                  <c:v>1214626241</c:v>
                </c:pt>
                <c:pt idx="108011">
                  <c:v>1214637486</c:v>
                </c:pt>
                <c:pt idx="108012">
                  <c:v>1214648732</c:v>
                </c:pt>
                <c:pt idx="108013">
                  <c:v>1214659977</c:v>
                </c:pt>
                <c:pt idx="108014">
                  <c:v>1214671223</c:v>
                </c:pt>
                <c:pt idx="108015">
                  <c:v>1214682468</c:v>
                </c:pt>
                <c:pt idx="108016">
                  <c:v>1214693714</c:v>
                </c:pt>
                <c:pt idx="108017">
                  <c:v>1214704959</c:v>
                </c:pt>
                <c:pt idx="108018">
                  <c:v>1214716205</c:v>
                </c:pt>
                <c:pt idx="108019">
                  <c:v>1214727450</c:v>
                </c:pt>
                <c:pt idx="108020">
                  <c:v>1214738696</c:v>
                </c:pt>
                <c:pt idx="108021">
                  <c:v>1214749941</c:v>
                </c:pt>
                <c:pt idx="108022">
                  <c:v>1214761187</c:v>
                </c:pt>
                <c:pt idx="108023">
                  <c:v>1214772432</c:v>
                </c:pt>
                <c:pt idx="108024">
                  <c:v>1214783678</c:v>
                </c:pt>
                <c:pt idx="108025">
                  <c:v>1214794923</c:v>
                </c:pt>
                <c:pt idx="108026">
                  <c:v>1214806169</c:v>
                </c:pt>
                <c:pt idx="108027">
                  <c:v>1214817414</c:v>
                </c:pt>
                <c:pt idx="108028">
                  <c:v>1214828660</c:v>
                </c:pt>
                <c:pt idx="108029">
                  <c:v>1214839905</c:v>
                </c:pt>
                <c:pt idx="108030">
                  <c:v>1214851151</c:v>
                </c:pt>
                <c:pt idx="108031">
                  <c:v>1214862396</c:v>
                </c:pt>
                <c:pt idx="108032">
                  <c:v>1214873642</c:v>
                </c:pt>
                <c:pt idx="108033">
                  <c:v>1214884887</c:v>
                </c:pt>
                <c:pt idx="108034">
                  <c:v>1214896133</c:v>
                </c:pt>
                <c:pt idx="108035">
                  <c:v>1214907378</c:v>
                </c:pt>
                <c:pt idx="108036">
                  <c:v>1214918624</c:v>
                </c:pt>
                <c:pt idx="108037">
                  <c:v>1214929869</c:v>
                </c:pt>
                <c:pt idx="108038">
                  <c:v>1214941115</c:v>
                </c:pt>
                <c:pt idx="108039">
                  <c:v>1214952360</c:v>
                </c:pt>
                <c:pt idx="108040">
                  <c:v>1214963606</c:v>
                </c:pt>
                <c:pt idx="108041">
                  <c:v>1214974851</c:v>
                </c:pt>
                <c:pt idx="108042">
                  <c:v>1214986097</c:v>
                </c:pt>
                <c:pt idx="108043">
                  <c:v>1214997342</c:v>
                </c:pt>
                <c:pt idx="108044">
                  <c:v>1215008588</c:v>
                </c:pt>
                <c:pt idx="108045">
                  <c:v>1215019833</c:v>
                </c:pt>
                <c:pt idx="108046">
                  <c:v>1215031079</c:v>
                </c:pt>
                <c:pt idx="108047">
                  <c:v>1215042324</c:v>
                </c:pt>
                <c:pt idx="108048">
                  <c:v>1215053570</c:v>
                </c:pt>
                <c:pt idx="108049">
                  <c:v>1215064815</c:v>
                </c:pt>
                <c:pt idx="108050">
                  <c:v>1215076061</c:v>
                </c:pt>
                <c:pt idx="108051">
                  <c:v>1215087306</c:v>
                </c:pt>
                <c:pt idx="108052">
                  <c:v>1215098552</c:v>
                </c:pt>
                <c:pt idx="108053">
                  <c:v>1215109797</c:v>
                </c:pt>
                <c:pt idx="108054">
                  <c:v>1215121043</c:v>
                </c:pt>
                <c:pt idx="108055">
                  <c:v>1215132288</c:v>
                </c:pt>
                <c:pt idx="108056">
                  <c:v>1215143534</c:v>
                </c:pt>
                <c:pt idx="108057">
                  <c:v>1215154779</c:v>
                </c:pt>
                <c:pt idx="108058">
                  <c:v>1215166025</c:v>
                </c:pt>
                <c:pt idx="108059">
                  <c:v>1215177270</c:v>
                </c:pt>
                <c:pt idx="108060">
                  <c:v>1215188516</c:v>
                </c:pt>
                <c:pt idx="108061">
                  <c:v>1215199761</c:v>
                </c:pt>
                <c:pt idx="108062">
                  <c:v>1215211007</c:v>
                </c:pt>
                <c:pt idx="108063">
                  <c:v>1215222252</c:v>
                </c:pt>
                <c:pt idx="108064">
                  <c:v>1215233498</c:v>
                </c:pt>
                <c:pt idx="108065">
                  <c:v>1215244743</c:v>
                </c:pt>
                <c:pt idx="108066">
                  <c:v>1215255989</c:v>
                </c:pt>
                <c:pt idx="108067">
                  <c:v>1215267234</c:v>
                </c:pt>
                <c:pt idx="108068">
                  <c:v>1215278480</c:v>
                </c:pt>
                <c:pt idx="108069">
                  <c:v>1215289725</c:v>
                </c:pt>
                <c:pt idx="108070">
                  <c:v>1215300971</c:v>
                </c:pt>
                <c:pt idx="108071">
                  <c:v>1215312216</c:v>
                </c:pt>
                <c:pt idx="108072">
                  <c:v>1215323462</c:v>
                </c:pt>
                <c:pt idx="108073">
                  <c:v>1215334707</c:v>
                </c:pt>
                <c:pt idx="108074">
                  <c:v>1215345953</c:v>
                </c:pt>
                <c:pt idx="108075">
                  <c:v>1215357198</c:v>
                </c:pt>
                <c:pt idx="108076">
                  <c:v>1215368444</c:v>
                </c:pt>
                <c:pt idx="108077">
                  <c:v>1215379689</c:v>
                </c:pt>
                <c:pt idx="108078">
                  <c:v>1215390935</c:v>
                </c:pt>
                <c:pt idx="108079">
                  <c:v>1215402180</c:v>
                </c:pt>
                <c:pt idx="108080">
                  <c:v>1215413426</c:v>
                </c:pt>
                <c:pt idx="108081">
                  <c:v>1215424671</c:v>
                </c:pt>
                <c:pt idx="108082">
                  <c:v>1215435917</c:v>
                </c:pt>
                <c:pt idx="108083">
                  <c:v>1215447162</c:v>
                </c:pt>
                <c:pt idx="108084">
                  <c:v>1215458408</c:v>
                </c:pt>
                <c:pt idx="108085">
                  <c:v>1215469653</c:v>
                </c:pt>
                <c:pt idx="108086">
                  <c:v>1215480899</c:v>
                </c:pt>
                <c:pt idx="108087">
                  <c:v>1215492144</c:v>
                </c:pt>
                <c:pt idx="108088">
                  <c:v>1215503390</c:v>
                </c:pt>
                <c:pt idx="108089">
                  <c:v>1215514635</c:v>
                </c:pt>
                <c:pt idx="108090">
                  <c:v>1215525881</c:v>
                </c:pt>
                <c:pt idx="108091">
                  <c:v>1215537126</c:v>
                </c:pt>
                <c:pt idx="108092">
                  <c:v>1215548372</c:v>
                </c:pt>
                <c:pt idx="108093">
                  <c:v>1215559617</c:v>
                </c:pt>
                <c:pt idx="108094">
                  <c:v>1215570863</c:v>
                </c:pt>
                <c:pt idx="108095">
                  <c:v>1215582108</c:v>
                </c:pt>
                <c:pt idx="108096">
                  <c:v>1215593354</c:v>
                </c:pt>
                <c:pt idx="108097">
                  <c:v>1215604599</c:v>
                </c:pt>
                <c:pt idx="108098">
                  <c:v>1215615845</c:v>
                </c:pt>
                <c:pt idx="108099">
                  <c:v>1215627090</c:v>
                </c:pt>
                <c:pt idx="108100">
                  <c:v>1215638336</c:v>
                </c:pt>
                <c:pt idx="108101">
                  <c:v>1215649581</c:v>
                </c:pt>
                <c:pt idx="108102">
                  <c:v>1215660827</c:v>
                </c:pt>
                <c:pt idx="108103">
                  <c:v>1215672072</c:v>
                </c:pt>
                <c:pt idx="108104">
                  <c:v>1215683318</c:v>
                </c:pt>
                <c:pt idx="108105">
                  <c:v>1215694563</c:v>
                </c:pt>
                <c:pt idx="108106">
                  <c:v>1215705809</c:v>
                </c:pt>
                <c:pt idx="108107">
                  <c:v>1215717054</c:v>
                </c:pt>
                <c:pt idx="108108">
                  <c:v>1215728300</c:v>
                </c:pt>
                <c:pt idx="108109">
                  <c:v>1215739545</c:v>
                </c:pt>
                <c:pt idx="108110">
                  <c:v>1215750791</c:v>
                </c:pt>
                <c:pt idx="108111">
                  <c:v>1215762036</c:v>
                </c:pt>
                <c:pt idx="108112">
                  <c:v>1215773282</c:v>
                </c:pt>
                <c:pt idx="108113">
                  <c:v>1215784527</c:v>
                </c:pt>
                <c:pt idx="108114">
                  <c:v>1215795773</c:v>
                </c:pt>
                <c:pt idx="108115">
                  <c:v>1215807018</c:v>
                </c:pt>
                <c:pt idx="108116">
                  <c:v>1215818264</c:v>
                </c:pt>
                <c:pt idx="108117">
                  <c:v>1215829509</c:v>
                </c:pt>
                <c:pt idx="108118">
                  <c:v>1215840755</c:v>
                </c:pt>
                <c:pt idx="108119">
                  <c:v>1215852000</c:v>
                </c:pt>
                <c:pt idx="108120">
                  <c:v>1215863246</c:v>
                </c:pt>
                <c:pt idx="108121">
                  <c:v>1215874491</c:v>
                </c:pt>
                <c:pt idx="108122">
                  <c:v>1215885737</c:v>
                </c:pt>
                <c:pt idx="108123">
                  <c:v>1215896982</c:v>
                </c:pt>
                <c:pt idx="108124">
                  <c:v>1215908228</c:v>
                </c:pt>
                <c:pt idx="108125">
                  <c:v>1215919473</c:v>
                </c:pt>
                <c:pt idx="108126">
                  <c:v>1215930719</c:v>
                </c:pt>
                <c:pt idx="108127">
                  <c:v>1215941964</c:v>
                </c:pt>
                <c:pt idx="108128">
                  <c:v>1215953210</c:v>
                </c:pt>
                <c:pt idx="108129">
                  <c:v>1215964455</c:v>
                </c:pt>
                <c:pt idx="108130">
                  <c:v>1215975701</c:v>
                </c:pt>
                <c:pt idx="108131">
                  <c:v>1215986946</c:v>
                </c:pt>
                <c:pt idx="108132">
                  <c:v>1215998192</c:v>
                </c:pt>
                <c:pt idx="108133">
                  <c:v>1216009437</c:v>
                </c:pt>
                <c:pt idx="108134">
                  <c:v>1216020683</c:v>
                </c:pt>
                <c:pt idx="108135">
                  <c:v>1216031928</c:v>
                </c:pt>
                <c:pt idx="108136">
                  <c:v>1216043174</c:v>
                </c:pt>
                <c:pt idx="108137">
                  <c:v>1216054419</c:v>
                </c:pt>
                <c:pt idx="108138">
                  <c:v>1216065665</c:v>
                </c:pt>
                <c:pt idx="108139">
                  <c:v>1216076910</c:v>
                </c:pt>
                <c:pt idx="108140">
                  <c:v>1216088156</c:v>
                </c:pt>
                <c:pt idx="108141">
                  <c:v>1216099401</c:v>
                </c:pt>
                <c:pt idx="108142">
                  <c:v>1216110647</c:v>
                </c:pt>
                <c:pt idx="108143">
                  <c:v>1216121892</c:v>
                </c:pt>
                <c:pt idx="108144">
                  <c:v>1216133138</c:v>
                </c:pt>
                <c:pt idx="108145">
                  <c:v>1216144383</c:v>
                </c:pt>
                <c:pt idx="108146">
                  <c:v>1216155629</c:v>
                </c:pt>
                <c:pt idx="108147">
                  <c:v>1216166874</c:v>
                </c:pt>
                <c:pt idx="108148">
                  <c:v>1216178120</c:v>
                </c:pt>
                <c:pt idx="108149">
                  <c:v>1216189365</c:v>
                </c:pt>
                <c:pt idx="108150">
                  <c:v>1216200611</c:v>
                </c:pt>
                <c:pt idx="108151">
                  <c:v>1216211856</c:v>
                </c:pt>
                <c:pt idx="108152">
                  <c:v>1216223102</c:v>
                </c:pt>
                <c:pt idx="108153">
                  <c:v>1216234347</c:v>
                </c:pt>
                <c:pt idx="108154">
                  <c:v>1216245593</c:v>
                </c:pt>
                <c:pt idx="108155">
                  <c:v>1216256838</c:v>
                </c:pt>
                <c:pt idx="108156">
                  <c:v>1216268084</c:v>
                </c:pt>
                <c:pt idx="108157">
                  <c:v>1216279329</c:v>
                </c:pt>
                <c:pt idx="108158">
                  <c:v>1216290575</c:v>
                </c:pt>
                <c:pt idx="108159">
                  <c:v>1216301820</c:v>
                </c:pt>
                <c:pt idx="108160">
                  <c:v>1216313066</c:v>
                </c:pt>
                <c:pt idx="108161">
                  <c:v>1216324311</c:v>
                </c:pt>
                <c:pt idx="108162">
                  <c:v>1216335557</c:v>
                </c:pt>
                <c:pt idx="108163">
                  <c:v>1216346802</c:v>
                </c:pt>
                <c:pt idx="108164">
                  <c:v>1216358048</c:v>
                </c:pt>
                <c:pt idx="108165">
                  <c:v>1216369293</c:v>
                </c:pt>
                <c:pt idx="108166">
                  <c:v>1216380539</c:v>
                </c:pt>
                <c:pt idx="108167">
                  <c:v>1216391784</c:v>
                </c:pt>
                <c:pt idx="108168">
                  <c:v>1216403030</c:v>
                </c:pt>
                <c:pt idx="108169">
                  <c:v>1216414275</c:v>
                </c:pt>
                <c:pt idx="108170">
                  <c:v>1216425521</c:v>
                </c:pt>
                <c:pt idx="108171">
                  <c:v>1216436766</c:v>
                </c:pt>
                <c:pt idx="108172">
                  <c:v>1216448012</c:v>
                </c:pt>
                <c:pt idx="108173">
                  <c:v>1216459257</c:v>
                </c:pt>
                <c:pt idx="108174">
                  <c:v>1216470503</c:v>
                </c:pt>
                <c:pt idx="108175">
                  <c:v>1216481748</c:v>
                </c:pt>
                <c:pt idx="108176">
                  <c:v>1216492994</c:v>
                </c:pt>
                <c:pt idx="108177">
                  <c:v>1216504239</c:v>
                </c:pt>
                <c:pt idx="108178">
                  <c:v>1216515485</c:v>
                </c:pt>
                <c:pt idx="108179">
                  <c:v>1216526730</c:v>
                </c:pt>
                <c:pt idx="108180">
                  <c:v>1216537976</c:v>
                </c:pt>
                <c:pt idx="108181">
                  <c:v>1216549221</c:v>
                </c:pt>
                <c:pt idx="108182">
                  <c:v>1216560467</c:v>
                </c:pt>
                <c:pt idx="108183">
                  <c:v>1216571712</c:v>
                </c:pt>
                <c:pt idx="108184">
                  <c:v>1216582958</c:v>
                </c:pt>
                <c:pt idx="108185">
                  <c:v>1216594203</c:v>
                </c:pt>
                <c:pt idx="108186">
                  <c:v>1216605449</c:v>
                </c:pt>
                <c:pt idx="108187">
                  <c:v>1216616694</c:v>
                </c:pt>
                <c:pt idx="108188">
                  <c:v>1216627940</c:v>
                </c:pt>
                <c:pt idx="108189">
                  <c:v>1216639185</c:v>
                </c:pt>
                <c:pt idx="108190">
                  <c:v>1216650431</c:v>
                </c:pt>
                <c:pt idx="108191">
                  <c:v>1216661676</c:v>
                </c:pt>
                <c:pt idx="108192">
                  <c:v>1216672922</c:v>
                </c:pt>
                <c:pt idx="108193">
                  <c:v>1216684167</c:v>
                </c:pt>
                <c:pt idx="108194">
                  <c:v>1216695413</c:v>
                </c:pt>
                <c:pt idx="108195">
                  <c:v>1216706658</c:v>
                </c:pt>
                <c:pt idx="108196">
                  <c:v>1216717904</c:v>
                </c:pt>
                <c:pt idx="108197">
                  <c:v>1216729149</c:v>
                </c:pt>
                <c:pt idx="108198">
                  <c:v>1216740395</c:v>
                </c:pt>
                <c:pt idx="108199">
                  <c:v>1216751640</c:v>
                </c:pt>
                <c:pt idx="108200">
                  <c:v>1216762886</c:v>
                </c:pt>
                <c:pt idx="108201">
                  <c:v>1216774131</c:v>
                </c:pt>
                <c:pt idx="108202">
                  <c:v>1216785377</c:v>
                </c:pt>
                <c:pt idx="108203">
                  <c:v>1216796622</c:v>
                </c:pt>
                <c:pt idx="108204">
                  <c:v>1216807868</c:v>
                </c:pt>
                <c:pt idx="108205">
                  <c:v>1216819113</c:v>
                </c:pt>
                <c:pt idx="108206">
                  <c:v>1216830359</c:v>
                </c:pt>
                <c:pt idx="108207">
                  <c:v>1216841604</c:v>
                </c:pt>
                <c:pt idx="108208">
                  <c:v>1216852850</c:v>
                </c:pt>
                <c:pt idx="108209">
                  <c:v>1216864095</c:v>
                </c:pt>
                <c:pt idx="108210">
                  <c:v>1216875341</c:v>
                </c:pt>
                <c:pt idx="108211">
                  <c:v>1216886586</c:v>
                </c:pt>
                <c:pt idx="108212">
                  <c:v>1216897832</c:v>
                </c:pt>
                <c:pt idx="108213">
                  <c:v>1216909077</c:v>
                </c:pt>
                <c:pt idx="108214">
                  <c:v>1216920323</c:v>
                </c:pt>
                <c:pt idx="108215">
                  <c:v>1216931568</c:v>
                </c:pt>
                <c:pt idx="108216">
                  <c:v>1216942814</c:v>
                </c:pt>
                <c:pt idx="108217">
                  <c:v>1216954059</c:v>
                </c:pt>
                <c:pt idx="108218">
                  <c:v>1216965305</c:v>
                </c:pt>
                <c:pt idx="108219">
                  <c:v>1216976550</c:v>
                </c:pt>
                <c:pt idx="108220">
                  <c:v>1216987796</c:v>
                </c:pt>
                <c:pt idx="108221">
                  <c:v>1216999041</c:v>
                </c:pt>
                <c:pt idx="108222">
                  <c:v>1217010287</c:v>
                </c:pt>
                <c:pt idx="108223">
                  <c:v>1217021532</c:v>
                </c:pt>
                <c:pt idx="108224">
                  <c:v>1217032778</c:v>
                </c:pt>
                <c:pt idx="108225">
                  <c:v>1217044023</c:v>
                </c:pt>
                <c:pt idx="108226">
                  <c:v>1217055269</c:v>
                </c:pt>
                <c:pt idx="108227">
                  <c:v>1217066514</c:v>
                </c:pt>
                <c:pt idx="108228">
                  <c:v>1217077760</c:v>
                </c:pt>
                <c:pt idx="108229">
                  <c:v>1217089005</c:v>
                </c:pt>
                <c:pt idx="108230">
                  <c:v>1217100251</c:v>
                </c:pt>
                <c:pt idx="108231">
                  <c:v>1217111496</c:v>
                </c:pt>
                <c:pt idx="108232">
                  <c:v>1217122741</c:v>
                </c:pt>
                <c:pt idx="108233">
                  <c:v>1217133987</c:v>
                </c:pt>
                <c:pt idx="108234">
                  <c:v>1217145232</c:v>
                </c:pt>
                <c:pt idx="108235">
                  <c:v>1217156478</c:v>
                </c:pt>
                <c:pt idx="108236">
                  <c:v>1217167723</c:v>
                </c:pt>
                <c:pt idx="108237">
                  <c:v>1217178969</c:v>
                </c:pt>
                <c:pt idx="108238">
                  <c:v>1217190214</c:v>
                </c:pt>
                <c:pt idx="108239">
                  <c:v>1217201460</c:v>
                </c:pt>
                <c:pt idx="108240">
                  <c:v>1217212705</c:v>
                </c:pt>
                <c:pt idx="108241">
                  <c:v>1217223951</c:v>
                </c:pt>
                <c:pt idx="108242">
                  <c:v>1217235196</c:v>
                </c:pt>
                <c:pt idx="108243">
                  <c:v>1217246442</c:v>
                </c:pt>
                <c:pt idx="108244">
                  <c:v>1217257687</c:v>
                </c:pt>
                <c:pt idx="108245">
                  <c:v>1217268933</c:v>
                </c:pt>
                <c:pt idx="108246">
                  <c:v>1217280178</c:v>
                </c:pt>
                <c:pt idx="108247">
                  <c:v>1217291424</c:v>
                </c:pt>
                <c:pt idx="108248">
                  <c:v>1217302669</c:v>
                </c:pt>
                <c:pt idx="108249">
                  <c:v>1217313915</c:v>
                </c:pt>
                <c:pt idx="108250">
                  <c:v>1217325160</c:v>
                </c:pt>
                <c:pt idx="108251">
                  <c:v>1217336406</c:v>
                </c:pt>
                <c:pt idx="108252">
                  <c:v>1217347651</c:v>
                </c:pt>
                <c:pt idx="108253">
                  <c:v>1217358897</c:v>
                </c:pt>
                <c:pt idx="108254">
                  <c:v>1217370142</c:v>
                </c:pt>
                <c:pt idx="108255">
                  <c:v>1217381388</c:v>
                </c:pt>
                <c:pt idx="108256">
                  <c:v>1217392633</c:v>
                </c:pt>
                <c:pt idx="108257">
                  <c:v>1217403879</c:v>
                </c:pt>
                <c:pt idx="108258">
                  <c:v>1217415124</c:v>
                </c:pt>
                <c:pt idx="108259">
                  <c:v>1217426370</c:v>
                </c:pt>
                <c:pt idx="108260">
                  <c:v>1217437615</c:v>
                </c:pt>
                <c:pt idx="108261">
                  <c:v>1217448861</c:v>
                </c:pt>
                <c:pt idx="108262">
                  <c:v>1217460106</c:v>
                </c:pt>
                <c:pt idx="108263">
                  <c:v>1217471352</c:v>
                </c:pt>
                <c:pt idx="108264">
                  <c:v>1217482597</c:v>
                </c:pt>
                <c:pt idx="108265">
                  <c:v>1217493843</c:v>
                </c:pt>
                <c:pt idx="108266">
                  <c:v>1217505088</c:v>
                </c:pt>
                <c:pt idx="108267">
                  <c:v>1217516334</c:v>
                </c:pt>
                <c:pt idx="108268">
                  <c:v>1217527579</c:v>
                </c:pt>
                <c:pt idx="108269">
                  <c:v>1217538825</c:v>
                </c:pt>
                <c:pt idx="108270">
                  <c:v>1217550070</c:v>
                </c:pt>
                <c:pt idx="108271">
                  <c:v>1217561316</c:v>
                </c:pt>
                <c:pt idx="108272">
                  <c:v>1217572561</c:v>
                </c:pt>
                <c:pt idx="108273">
                  <c:v>1217583807</c:v>
                </c:pt>
                <c:pt idx="108274">
                  <c:v>1217595052</c:v>
                </c:pt>
                <c:pt idx="108275">
                  <c:v>1217606298</c:v>
                </c:pt>
                <c:pt idx="108276">
                  <c:v>1217617543</c:v>
                </c:pt>
                <c:pt idx="108277">
                  <c:v>1217628789</c:v>
                </c:pt>
                <c:pt idx="108278">
                  <c:v>1217640034</c:v>
                </c:pt>
                <c:pt idx="108279">
                  <c:v>1217651280</c:v>
                </c:pt>
                <c:pt idx="108280">
                  <c:v>1217662525</c:v>
                </c:pt>
                <c:pt idx="108281">
                  <c:v>1217673771</c:v>
                </c:pt>
                <c:pt idx="108282">
                  <c:v>1217685016</c:v>
                </c:pt>
                <c:pt idx="108283">
                  <c:v>1217696262</c:v>
                </c:pt>
                <c:pt idx="108284">
                  <c:v>1217707507</c:v>
                </c:pt>
                <c:pt idx="108285">
                  <c:v>1217718753</c:v>
                </c:pt>
                <c:pt idx="108286">
                  <c:v>1217729998</c:v>
                </c:pt>
                <c:pt idx="108287">
                  <c:v>1217741244</c:v>
                </c:pt>
                <c:pt idx="108288">
                  <c:v>1217752489</c:v>
                </c:pt>
                <c:pt idx="108289">
                  <c:v>1217763735</c:v>
                </c:pt>
                <c:pt idx="108290">
                  <c:v>1217774980</c:v>
                </c:pt>
                <c:pt idx="108291">
                  <c:v>1217786226</c:v>
                </c:pt>
                <c:pt idx="108292">
                  <c:v>1217797471</c:v>
                </c:pt>
                <c:pt idx="108293">
                  <c:v>1217808717</c:v>
                </c:pt>
                <c:pt idx="108294">
                  <c:v>1217819962</c:v>
                </c:pt>
                <c:pt idx="108295">
                  <c:v>1217831208</c:v>
                </c:pt>
                <c:pt idx="108296">
                  <c:v>1217842453</c:v>
                </c:pt>
                <c:pt idx="108297">
                  <c:v>1217853699</c:v>
                </c:pt>
                <c:pt idx="108298">
                  <c:v>1217864944</c:v>
                </c:pt>
                <c:pt idx="108299">
                  <c:v>1217876190</c:v>
                </c:pt>
                <c:pt idx="108300">
                  <c:v>1217887435</c:v>
                </c:pt>
                <c:pt idx="108301">
                  <c:v>1217898681</c:v>
                </c:pt>
                <c:pt idx="108302">
                  <c:v>1217909926</c:v>
                </c:pt>
                <c:pt idx="108303">
                  <c:v>1217921172</c:v>
                </c:pt>
                <c:pt idx="108304">
                  <c:v>1217932417</c:v>
                </c:pt>
                <c:pt idx="108305">
                  <c:v>1217943663</c:v>
                </c:pt>
                <c:pt idx="108306">
                  <c:v>1217954908</c:v>
                </c:pt>
                <c:pt idx="108307">
                  <c:v>1217966154</c:v>
                </c:pt>
                <c:pt idx="108308">
                  <c:v>1217977399</c:v>
                </c:pt>
                <c:pt idx="108309">
                  <c:v>1217988645</c:v>
                </c:pt>
                <c:pt idx="108310">
                  <c:v>1217999890</c:v>
                </c:pt>
                <c:pt idx="108311">
                  <c:v>1218011136</c:v>
                </c:pt>
                <c:pt idx="108312">
                  <c:v>1218022381</c:v>
                </c:pt>
                <c:pt idx="108313">
                  <c:v>1218033627</c:v>
                </c:pt>
                <c:pt idx="108314">
                  <c:v>1218044872</c:v>
                </c:pt>
                <c:pt idx="108315">
                  <c:v>1218056118</c:v>
                </c:pt>
                <c:pt idx="108316">
                  <c:v>1218067363</c:v>
                </c:pt>
                <c:pt idx="108317">
                  <c:v>1218078609</c:v>
                </c:pt>
                <c:pt idx="108318">
                  <c:v>1218089854</c:v>
                </c:pt>
                <c:pt idx="108319">
                  <c:v>1218101100</c:v>
                </c:pt>
                <c:pt idx="108320">
                  <c:v>1218112345</c:v>
                </c:pt>
                <c:pt idx="108321">
                  <c:v>1218123591</c:v>
                </c:pt>
                <c:pt idx="108322">
                  <c:v>1218134836</c:v>
                </c:pt>
                <c:pt idx="108323">
                  <c:v>1218146082</c:v>
                </c:pt>
                <c:pt idx="108324">
                  <c:v>1218157327</c:v>
                </c:pt>
                <c:pt idx="108325">
                  <c:v>1218168573</c:v>
                </c:pt>
                <c:pt idx="108326">
                  <c:v>1218179818</c:v>
                </c:pt>
                <c:pt idx="108327">
                  <c:v>1218191064</c:v>
                </c:pt>
                <c:pt idx="108328">
                  <c:v>1218202309</c:v>
                </c:pt>
                <c:pt idx="108329">
                  <c:v>1218213555</c:v>
                </c:pt>
                <c:pt idx="108330">
                  <c:v>1218224800</c:v>
                </c:pt>
                <c:pt idx="108331">
                  <c:v>1218236046</c:v>
                </c:pt>
                <c:pt idx="108332">
                  <c:v>1218247291</c:v>
                </c:pt>
                <c:pt idx="108333">
                  <c:v>1218258537</c:v>
                </c:pt>
                <c:pt idx="108334">
                  <c:v>1218269782</c:v>
                </c:pt>
                <c:pt idx="108335">
                  <c:v>1218281028</c:v>
                </c:pt>
                <c:pt idx="108336">
                  <c:v>1218292273</c:v>
                </c:pt>
                <c:pt idx="108337">
                  <c:v>1218303519</c:v>
                </c:pt>
                <c:pt idx="108338">
                  <c:v>1218314764</c:v>
                </c:pt>
                <c:pt idx="108339">
                  <c:v>1218326010</c:v>
                </c:pt>
                <c:pt idx="108340">
                  <c:v>1218337255</c:v>
                </c:pt>
                <c:pt idx="108341">
                  <c:v>1218348501</c:v>
                </c:pt>
                <c:pt idx="108342">
                  <c:v>1218359746</c:v>
                </c:pt>
                <c:pt idx="108343">
                  <c:v>1218370992</c:v>
                </c:pt>
                <c:pt idx="108344">
                  <c:v>1218382237</c:v>
                </c:pt>
                <c:pt idx="108345">
                  <c:v>1218393483</c:v>
                </c:pt>
                <c:pt idx="108346">
                  <c:v>1218404728</c:v>
                </c:pt>
                <c:pt idx="108347">
                  <c:v>1218415974</c:v>
                </c:pt>
                <c:pt idx="108348">
                  <c:v>1218427219</c:v>
                </c:pt>
                <c:pt idx="108349">
                  <c:v>1218438465</c:v>
                </c:pt>
                <c:pt idx="108350">
                  <c:v>1218449710</c:v>
                </c:pt>
                <c:pt idx="108351">
                  <c:v>1218460956</c:v>
                </c:pt>
                <c:pt idx="108352">
                  <c:v>1218472201</c:v>
                </c:pt>
                <c:pt idx="108353">
                  <c:v>1218483447</c:v>
                </c:pt>
                <c:pt idx="108354">
                  <c:v>1218494692</c:v>
                </c:pt>
                <c:pt idx="108355">
                  <c:v>1218505938</c:v>
                </c:pt>
                <c:pt idx="108356">
                  <c:v>1218517183</c:v>
                </c:pt>
                <c:pt idx="108357">
                  <c:v>1218528429</c:v>
                </c:pt>
                <c:pt idx="108358">
                  <c:v>1218539674</c:v>
                </c:pt>
                <c:pt idx="108359">
                  <c:v>1218550920</c:v>
                </c:pt>
                <c:pt idx="108360">
                  <c:v>1218562165</c:v>
                </c:pt>
                <c:pt idx="108361">
                  <c:v>1218573411</c:v>
                </c:pt>
                <c:pt idx="108362">
                  <c:v>1218584656</c:v>
                </c:pt>
                <c:pt idx="108363">
                  <c:v>1218595902</c:v>
                </c:pt>
                <c:pt idx="108364">
                  <c:v>1218607147</c:v>
                </c:pt>
                <c:pt idx="108365">
                  <c:v>1218618393</c:v>
                </c:pt>
                <c:pt idx="108366">
                  <c:v>1218629638</c:v>
                </c:pt>
                <c:pt idx="108367">
                  <c:v>1218640884</c:v>
                </c:pt>
                <c:pt idx="108368">
                  <c:v>1218652129</c:v>
                </c:pt>
                <c:pt idx="108369">
                  <c:v>1218663375</c:v>
                </c:pt>
                <c:pt idx="108370">
                  <c:v>1218674620</c:v>
                </c:pt>
                <c:pt idx="108371">
                  <c:v>1218685866</c:v>
                </c:pt>
                <c:pt idx="108372">
                  <c:v>1218697111</c:v>
                </c:pt>
                <c:pt idx="108373">
                  <c:v>1218708357</c:v>
                </c:pt>
                <c:pt idx="108374">
                  <c:v>1218719602</c:v>
                </c:pt>
                <c:pt idx="108375">
                  <c:v>1218730848</c:v>
                </c:pt>
                <c:pt idx="108376">
                  <c:v>1218742093</c:v>
                </c:pt>
                <c:pt idx="108377">
                  <c:v>1218753339</c:v>
                </c:pt>
                <c:pt idx="108378">
                  <c:v>1218764584</c:v>
                </c:pt>
                <c:pt idx="108379">
                  <c:v>1218775830</c:v>
                </c:pt>
                <c:pt idx="108380">
                  <c:v>1218787075</c:v>
                </c:pt>
                <c:pt idx="108381">
                  <c:v>1218798321</c:v>
                </c:pt>
                <c:pt idx="108382">
                  <c:v>1218809566</c:v>
                </c:pt>
                <c:pt idx="108383">
                  <c:v>1218820812</c:v>
                </c:pt>
                <c:pt idx="108384">
                  <c:v>1218832057</c:v>
                </c:pt>
                <c:pt idx="108385">
                  <c:v>1218843303</c:v>
                </c:pt>
                <c:pt idx="108386">
                  <c:v>1218854548</c:v>
                </c:pt>
                <c:pt idx="108387">
                  <c:v>1218865794</c:v>
                </c:pt>
                <c:pt idx="108388">
                  <c:v>1218877039</c:v>
                </c:pt>
                <c:pt idx="108389">
                  <c:v>1218888285</c:v>
                </c:pt>
                <c:pt idx="108390">
                  <c:v>1218899530</c:v>
                </c:pt>
                <c:pt idx="108391">
                  <c:v>1218910776</c:v>
                </c:pt>
                <c:pt idx="108392">
                  <c:v>1218922021</c:v>
                </c:pt>
                <c:pt idx="108393">
                  <c:v>1218933267</c:v>
                </c:pt>
                <c:pt idx="108394">
                  <c:v>1218944512</c:v>
                </c:pt>
                <c:pt idx="108395">
                  <c:v>1218955758</c:v>
                </c:pt>
                <c:pt idx="108396">
                  <c:v>1218967003</c:v>
                </c:pt>
                <c:pt idx="108397">
                  <c:v>1218978249</c:v>
                </c:pt>
                <c:pt idx="108398">
                  <c:v>1218989494</c:v>
                </c:pt>
                <c:pt idx="108399">
                  <c:v>1219000740</c:v>
                </c:pt>
                <c:pt idx="108400">
                  <c:v>1219011985</c:v>
                </c:pt>
                <c:pt idx="108401">
                  <c:v>1219023231</c:v>
                </c:pt>
                <c:pt idx="108402">
                  <c:v>1219034476</c:v>
                </c:pt>
                <c:pt idx="108403">
                  <c:v>1219045722</c:v>
                </c:pt>
                <c:pt idx="108404">
                  <c:v>1219056967</c:v>
                </c:pt>
                <c:pt idx="108405">
                  <c:v>1219068213</c:v>
                </c:pt>
                <c:pt idx="108406">
                  <c:v>1219079458</c:v>
                </c:pt>
                <c:pt idx="108407">
                  <c:v>1219090704</c:v>
                </c:pt>
                <c:pt idx="108408">
                  <c:v>1219101949</c:v>
                </c:pt>
                <c:pt idx="108409">
                  <c:v>1219113195</c:v>
                </c:pt>
                <c:pt idx="108410">
                  <c:v>1219124440</c:v>
                </c:pt>
                <c:pt idx="108411">
                  <c:v>1219135686</c:v>
                </c:pt>
                <c:pt idx="108412">
                  <c:v>1219146931</c:v>
                </c:pt>
                <c:pt idx="108413">
                  <c:v>1219158177</c:v>
                </c:pt>
                <c:pt idx="108414">
                  <c:v>1219169422</c:v>
                </c:pt>
                <c:pt idx="108415">
                  <c:v>1219180668</c:v>
                </c:pt>
                <c:pt idx="108416">
                  <c:v>1219191913</c:v>
                </c:pt>
                <c:pt idx="108417">
                  <c:v>1219203159</c:v>
                </c:pt>
                <c:pt idx="108418">
                  <c:v>1219214404</c:v>
                </c:pt>
                <c:pt idx="108419">
                  <c:v>1219225650</c:v>
                </c:pt>
                <c:pt idx="108420">
                  <c:v>1219236895</c:v>
                </c:pt>
                <c:pt idx="108421">
                  <c:v>1219248141</c:v>
                </c:pt>
                <c:pt idx="108422">
                  <c:v>1219259386</c:v>
                </c:pt>
                <c:pt idx="108423">
                  <c:v>1219270632</c:v>
                </c:pt>
                <c:pt idx="108424">
                  <c:v>1219281877</c:v>
                </c:pt>
                <c:pt idx="108425">
                  <c:v>1219293123</c:v>
                </c:pt>
                <c:pt idx="108426">
                  <c:v>1219304368</c:v>
                </c:pt>
                <c:pt idx="108427">
                  <c:v>1219315614</c:v>
                </c:pt>
                <c:pt idx="108428">
                  <c:v>1219326859</c:v>
                </c:pt>
                <c:pt idx="108429">
                  <c:v>1219338105</c:v>
                </c:pt>
                <c:pt idx="108430">
                  <c:v>1219349350</c:v>
                </c:pt>
                <c:pt idx="108431">
                  <c:v>1219360596</c:v>
                </c:pt>
                <c:pt idx="108432">
                  <c:v>1219371841</c:v>
                </c:pt>
                <c:pt idx="108433">
                  <c:v>1219383087</c:v>
                </c:pt>
                <c:pt idx="108434">
                  <c:v>1219394332</c:v>
                </c:pt>
                <c:pt idx="108435">
                  <c:v>1219405578</c:v>
                </c:pt>
                <c:pt idx="108436">
                  <c:v>1219416823</c:v>
                </c:pt>
                <c:pt idx="108437">
                  <c:v>1219428069</c:v>
                </c:pt>
                <c:pt idx="108438">
                  <c:v>1219439314</c:v>
                </c:pt>
                <c:pt idx="108439">
                  <c:v>1219450560</c:v>
                </c:pt>
                <c:pt idx="108440">
                  <c:v>1219461805</c:v>
                </c:pt>
                <c:pt idx="108441">
                  <c:v>1219473051</c:v>
                </c:pt>
                <c:pt idx="108442">
                  <c:v>1219484296</c:v>
                </c:pt>
                <c:pt idx="108443">
                  <c:v>1219495542</c:v>
                </c:pt>
                <c:pt idx="108444">
                  <c:v>1219506787</c:v>
                </c:pt>
                <c:pt idx="108445">
                  <c:v>1219518033</c:v>
                </c:pt>
                <c:pt idx="108446">
                  <c:v>1219529278</c:v>
                </c:pt>
                <c:pt idx="108447">
                  <c:v>1219540524</c:v>
                </c:pt>
                <c:pt idx="108448">
                  <c:v>1219551769</c:v>
                </c:pt>
                <c:pt idx="108449">
                  <c:v>1219563015</c:v>
                </c:pt>
                <c:pt idx="108450">
                  <c:v>1219574260</c:v>
                </c:pt>
                <c:pt idx="108451">
                  <c:v>1219585506</c:v>
                </c:pt>
                <c:pt idx="108452">
                  <c:v>1219596751</c:v>
                </c:pt>
                <c:pt idx="108453">
                  <c:v>1219607997</c:v>
                </c:pt>
                <c:pt idx="108454">
                  <c:v>1219619242</c:v>
                </c:pt>
                <c:pt idx="108455">
                  <c:v>1219630488</c:v>
                </c:pt>
                <c:pt idx="108456">
                  <c:v>1219641733</c:v>
                </c:pt>
                <c:pt idx="108457">
                  <c:v>1219652979</c:v>
                </c:pt>
                <c:pt idx="108458">
                  <c:v>1219664224</c:v>
                </c:pt>
                <c:pt idx="108459">
                  <c:v>1219675470</c:v>
                </c:pt>
                <c:pt idx="108460">
                  <c:v>1219686715</c:v>
                </c:pt>
                <c:pt idx="108461">
                  <c:v>1219697961</c:v>
                </c:pt>
                <c:pt idx="108462">
                  <c:v>1219709206</c:v>
                </c:pt>
                <c:pt idx="108463">
                  <c:v>1219720452</c:v>
                </c:pt>
                <c:pt idx="108464">
                  <c:v>1219731697</c:v>
                </c:pt>
                <c:pt idx="108465">
                  <c:v>1219742943</c:v>
                </c:pt>
                <c:pt idx="108466">
                  <c:v>1219754188</c:v>
                </c:pt>
                <c:pt idx="108467">
                  <c:v>1219765434</c:v>
                </c:pt>
                <c:pt idx="108468">
                  <c:v>1219776679</c:v>
                </c:pt>
                <c:pt idx="108469">
                  <c:v>1219787925</c:v>
                </c:pt>
                <c:pt idx="108470">
                  <c:v>1219799170</c:v>
                </c:pt>
                <c:pt idx="108471">
                  <c:v>1219810416</c:v>
                </c:pt>
                <c:pt idx="108472">
                  <c:v>1219821661</c:v>
                </c:pt>
                <c:pt idx="108473">
                  <c:v>1219832907</c:v>
                </c:pt>
                <c:pt idx="108474">
                  <c:v>1219844152</c:v>
                </c:pt>
                <c:pt idx="108475">
                  <c:v>1219855398</c:v>
                </c:pt>
                <c:pt idx="108476">
                  <c:v>1219866643</c:v>
                </c:pt>
                <c:pt idx="108477">
                  <c:v>1219877889</c:v>
                </c:pt>
                <c:pt idx="108478">
                  <c:v>1219889134</c:v>
                </c:pt>
                <c:pt idx="108479">
                  <c:v>1219900380</c:v>
                </c:pt>
                <c:pt idx="108480">
                  <c:v>1219911625</c:v>
                </c:pt>
                <c:pt idx="108481">
                  <c:v>1219922871</c:v>
                </c:pt>
                <c:pt idx="108482">
                  <c:v>1219934116</c:v>
                </c:pt>
                <c:pt idx="108483">
                  <c:v>1219945361</c:v>
                </c:pt>
                <c:pt idx="108484">
                  <c:v>1219956607</c:v>
                </c:pt>
                <c:pt idx="108485">
                  <c:v>1219967852</c:v>
                </c:pt>
                <c:pt idx="108486">
                  <c:v>1219979098</c:v>
                </c:pt>
                <c:pt idx="108487">
                  <c:v>1219990343</c:v>
                </c:pt>
                <c:pt idx="108488">
                  <c:v>1220001589</c:v>
                </c:pt>
                <c:pt idx="108489">
                  <c:v>1220012834</c:v>
                </c:pt>
                <c:pt idx="108490">
                  <c:v>1220024080</c:v>
                </c:pt>
                <c:pt idx="108491">
                  <c:v>1220035325</c:v>
                </c:pt>
                <c:pt idx="108492">
                  <c:v>1220046571</c:v>
                </c:pt>
                <c:pt idx="108493">
                  <c:v>1220057816</c:v>
                </c:pt>
                <c:pt idx="108494">
                  <c:v>1220069062</c:v>
                </c:pt>
                <c:pt idx="108495">
                  <c:v>1220080307</c:v>
                </c:pt>
                <c:pt idx="108496">
                  <c:v>1220091553</c:v>
                </c:pt>
                <c:pt idx="108497">
                  <c:v>1220102798</c:v>
                </c:pt>
                <c:pt idx="108498">
                  <c:v>1220114044</c:v>
                </c:pt>
                <c:pt idx="108499">
                  <c:v>1220125289</c:v>
                </c:pt>
                <c:pt idx="108500">
                  <c:v>1220136535</c:v>
                </c:pt>
                <c:pt idx="108501">
                  <c:v>1220147780</c:v>
                </c:pt>
                <c:pt idx="108502">
                  <c:v>1220159026</c:v>
                </c:pt>
                <c:pt idx="108503">
                  <c:v>1220170271</c:v>
                </c:pt>
                <c:pt idx="108504">
                  <c:v>1220181517</c:v>
                </c:pt>
                <c:pt idx="108505">
                  <c:v>1220192762</c:v>
                </c:pt>
                <c:pt idx="108506">
                  <c:v>1220204008</c:v>
                </c:pt>
                <c:pt idx="108507">
                  <c:v>1220215253</c:v>
                </c:pt>
                <c:pt idx="108508">
                  <c:v>1220226499</c:v>
                </c:pt>
                <c:pt idx="108509">
                  <c:v>1220237744</c:v>
                </c:pt>
                <c:pt idx="108510">
                  <c:v>1220248990</c:v>
                </c:pt>
                <c:pt idx="108511">
                  <c:v>1220260235</c:v>
                </c:pt>
                <c:pt idx="108512">
                  <c:v>1220271481</c:v>
                </c:pt>
                <c:pt idx="108513">
                  <c:v>1220282726</c:v>
                </c:pt>
                <c:pt idx="108514">
                  <c:v>1220293972</c:v>
                </c:pt>
                <c:pt idx="108515">
                  <c:v>1220305217</c:v>
                </c:pt>
                <c:pt idx="108516">
                  <c:v>1220316463</c:v>
                </c:pt>
                <c:pt idx="108517">
                  <c:v>1220327708</c:v>
                </c:pt>
                <c:pt idx="108518">
                  <c:v>1220338954</c:v>
                </c:pt>
                <c:pt idx="108519">
                  <c:v>1220350199</c:v>
                </c:pt>
                <c:pt idx="108520">
                  <c:v>1220361445</c:v>
                </c:pt>
                <c:pt idx="108521">
                  <c:v>1220372690</c:v>
                </c:pt>
                <c:pt idx="108522">
                  <c:v>1220383936</c:v>
                </c:pt>
                <c:pt idx="108523">
                  <c:v>1220395181</c:v>
                </c:pt>
                <c:pt idx="108524">
                  <c:v>1220406427</c:v>
                </c:pt>
                <c:pt idx="108525">
                  <c:v>1220417672</c:v>
                </c:pt>
                <c:pt idx="108526">
                  <c:v>1220428918</c:v>
                </c:pt>
                <c:pt idx="108527">
                  <c:v>1220440163</c:v>
                </c:pt>
                <c:pt idx="108528">
                  <c:v>1220451409</c:v>
                </c:pt>
                <c:pt idx="108529">
                  <c:v>1220462654</c:v>
                </c:pt>
                <c:pt idx="108530">
                  <c:v>1220473900</c:v>
                </c:pt>
                <c:pt idx="108531">
                  <c:v>1220485145</c:v>
                </c:pt>
                <c:pt idx="108532">
                  <c:v>1220496391</c:v>
                </c:pt>
                <c:pt idx="108533">
                  <c:v>1220507636</c:v>
                </c:pt>
                <c:pt idx="108534">
                  <c:v>1220518882</c:v>
                </c:pt>
                <c:pt idx="108535">
                  <c:v>1220530127</c:v>
                </c:pt>
                <c:pt idx="108536">
                  <c:v>1220541373</c:v>
                </c:pt>
                <c:pt idx="108537">
                  <c:v>1220552618</c:v>
                </c:pt>
                <c:pt idx="108538">
                  <c:v>1220563864</c:v>
                </c:pt>
                <c:pt idx="108539">
                  <c:v>1220575109</c:v>
                </c:pt>
                <c:pt idx="108540">
                  <c:v>1220586355</c:v>
                </c:pt>
                <c:pt idx="108541">
                  <c:v>1220597600</c:v>
                </c:pt>
                <c:pt idx="108542">
                  <c:v>1220608846</c:v>
                </c:pt>
                <c:pt idx="108543">
                  <c:v>1220620091</c:v>
                </c:pt>
                <c:pt idx="108544">
                  <c:v>1220631337</c:v>
                </c:pt>
                <c:pt idx="108545">
                  <c:v>1220642582</c:v>
                </c:pt>
                <c:pt idx="108546">
                  <c:v>1220653828</c:v>
                </c:pt>
                <c:pt idx="108547">
                  <c:v>1220665073</c:v>
                </c:pt>
                <c:pt idx="108548">
                  <c:v>1220676319</c:v>
                </c:pt>
                <c:pt idx="108549">
                  <c:v>1220687564</c:v>
                </c:pt>
                <c:pt idx="108550">
                  <c:v>1220698810</c:v>
                </c:pt>
                <c:pt idx="108551">
                  <c:v>1220710055</c:v>
                </c:pt>
                <c:pt idx="108552">
                  <c:v>1220721301</c:v>
                </c:pt>
                <c:pt idx="108553">
                  <c:v>1220732546</c:v>
                </c:pt>
                <c:pt idx="108554">
                  <c:v>1220743792</c:v>
                </c:pt>
                <c:pt idx="108555">
                  <c:v>1220755037</c:v>
                </c:pt>
                <c:pt idx="108556">
                  <c:v>1220766283</c:v>
                </c:pt>
                <c:pt idx="108557">
                  <c:v>1220777528</c:v>
                </c:pt>
                <c:pt idx="108558">
                  <c:v>1220788774</c:v>
                </c:pt>
                <c:pt idx="108559">
                  <c:v>1220800019</c:v>
                </c:pt>
                <c:pt idx="108560">
                  <c:v>1220811265</c:v>
                </c:pt>
                <c:pt idx="108561">
                  <c:v>1220822510</c:v>
                </c:pt>
                <c:pt idx="108562">
                  <c:v>1220833756</c:v>
                </c:pt>
                <c:pt idx="108563">
                  <c:v>1220845001</c:v>
                </c:pt>
                <c:pt idx="108564">
                  <c:v>1220856247</c:v>
                </c:pt>
                <c:pt idx="108565">
                  <c:v>1220867492</c:v>
                </c:pt>
                <c:pt idx="108566">
                  <c:v>1220878738</c:v>
                </c:pt>
                <c:pt idx="108567">
                  <c:v>1220889983</c:v>
                </c:pt>
                <c:pt idx="108568">
                  <c:v>1220901229</c:v>
                </c:pt>
                <c:pt idx="108569">
                  <c:v>1220912474</c:v>
                </c:pt>
                <c:pt idx="108570">
                  <c:v>1220923720</c:v>
                </c:pt>
                <c:pt idx="108571">
                  <c:v>1220934965</c:v>
                </c:pt>
                <c:pt idx="108572">
                  <c:v>1220946211</c:v>
                </c:pt>
                <c:pt idx="108573">
                  <c:v>1220957456</c:v>
                </c:pt>
                <c:pt idx="108574">
                  <c:v>1220968702</c:v>
                </c:pt>
                <c:pt idx="108575">
                  <c:v>1220979947</c:v>
                </c:pt>
                <c:pt idx="108576">
                  <c:v>1220991193</c:v>
                </c:pt>
                <c:pt idx="108577">
                  <c:v>1221002438</c:v>
                </c:pt>
                <c:pt idx="108578">
                  <c:v>1221013684</c:v>
                </c:pt>
                <c:pt idx="108579">
                  <c:v>1221024929</c:v>
                </c:pt>
                <c:pt idx="108580">
                  <c:v>1221036175</c:v>
                </c:pt>
                <c:pt idx="108581">
                  <c:v>1221047420</c:v>
                </c:pt>
                <c:pt idx="108582">
                  <c:v>1221058666</c:v>
                </c:pt>
                <c:pt idx="108583">
                  <c:v>1221069911</c:v>
                </c:pt>
                <c:pt idx="108584">
                  <c:v>1221081157</c:v>
                </c:pt>
                <c:pt idx="108585">
                  <c:v>1221092402</c:v>
                </c:pt>
                <c:pt idx="108586">
                  <c:v>1221103648</c:v>
                </c:pt>
                <c:pt idx="108587">
                  <c:v>1221114893</c:v>
                </c:pt>
                <c:pt idx="108588">
                  <c:v>1221126139</c:v>
                </c:pt>
                <c:pt idx="108589">
                  <c:v>1221137384</c:v>
                </c:pt>
                <c:pt idx="108590">
                  <c:v>1221148630</c:v>
                </c:pt>
                <c:pt idx="108591">
                  <c:v>1221159875</c:v>
                </c:pt>
                <c:pt idx="108592">
                  <c:v>1221171121</c:v>
                </c:pt>
                <c:pt idx="108593">
                  <c:v>1221182366</c:v>
                </c:pt>
                <c:pt idx="108594">
                  <c:v>1221193612</c:v>
                </c:pt>
                <c:pt idx="108595">
                  <c:v>1221204857</c:v>
                </c:pt>
                <c:pt idx="108596">
                  <c:v>1221216103</c:v>
                </c:pt>
                <c:pt idx="108597">
                  <c:v>1221227348</c:v>
                </c:pt>
                <c:pt idx="108598">
                  <c:v>1221238594</c:v>
                </c:pt>
                <c:pt idx="108599">
                  <c:v>1221249839</c:v>
                </c:pt>
                <c:pt idx="108600">
                  <c:v>1221261085</c:v>
                </c:pt>
                <c:pt idx="108601">
                  <c:v>1221272330</c:v>
                </c:pt>
                <c:pt idx="108602">
                  <c:v>1221283576</c:v>
                </c:pt>
                <c:pt idx="108603">
                  <c:v>1221294821</c:v>
                </c:pt>
                <c:pt idx="108604">
                  <c:v>1221306067</c:v>
                </c:pt>
                <c:pt idx="108605">
                  <c:v>1221317312</c:v>
                </c:pt>
                <c:pt idx="108606">
                  <c:v>1221328558</c:v>
                </c:pt>
                <c:pt idx="108607">
                  <c:v>1221339803</c:v>
                </c:pt>
                <c:pt idx="108608">
                  <c:v>1221351049</c:v>
                </c:pt>
                <c:pt idx="108609">
                  <c:v>1221362294</c:v>
                </c:pt>
                <c:pt idx="108610">
                  <c:v>1221373540</c:v>
                </c:pt>
                <c:pt idx="108611">
                  <c:v>1221384785</c:v>
                </c:pt>
                <c:pt idx="108612">
                  <c:v>1221396031</c:v>
                </c:pt>
                <c:pt idx="108613">
                  <c:v>1221407276</c:v>
                </c:pt>
                <c:pt idx="108614">
                  <c:v>1221418522</c:v>
                </c:pt>
                <c:pt idx="108615">
                  <c:v>1221429767</c:v>
                </c:pt>
                <c:pt idx="108616">
                  <c:v>1221441013</c:v>
                </c:pt>
                <c:pt idx="108617">
                  <c:v>1221452258</c:v>
                </c:pt>
                <c:pt idx="108618">
                  <c:v>1221463504</c:v>
                </c:pt>
                <c:pt idx="108619">
                  <c:v>1221474749</c:v>
                </c:pt>
                <c:pt idx="108620">
                  <c:v>1221485995</c:v>
                </c:pt>
                <c:pt idx="108621">
                  <c:v>1221497240</c:v>
                </c:pt>
                <c:pt idx="108622">
                  <c:v>1221508486</c:v>
                </c:pt>
                <c:pt idx="108623">
                  <c:v>1221519731</c:v>
                </c:pt>
                <c:pt idx="108624">
                  <c:v>1221530977</c:v>
                </c:pt>
                <c:pt idx="108625">
                  <c:v>1221542222</c:v>
                </c:pt>
                <c:pt idx="108626">
                  <c:v>1221553468</c:v>
                </c:pt>
                <c:pt idx="108627">
                  <c:v>1221564713</c:v>
                </c:pt>
                <c:pt idx="108628">
                  <c:v>1221575959</c:v>
                </c:pt>
                <c:pt idx="108629">
                  <c:v>1221587204</c:v>
                </c:pt>
                <c:pt idx="108630">
                  <c:v>1221598450</c:v>
                </c:pt>
                <c:pt idx="108631">
                  <c:v>1221609695</c:v>
                </c:pt>
                <c:pt idx="108632">
                  <c:v>1221620941</c:v>
                </c:pt>
                <c:pt idx="108633">
                  <c:v>1221632186</c:v>
                </c:pt>
                <c:pt idx="108634">
                  <c:v>1221643432</c:v>
                </c:pt>
                <c:pt idx="108635">
                  <c:v>1221654677</c:v>
                </c:pt>
                <c:pt idx="108636">
                  <c:v>1221665923</c:v>
                </c:pt>
                <c:pt idx="108637">
                  <c:v>1221677168</c:v>
                </c:pt>
                <c:pt idx="108638">
                  <c:v>1221688414</c:v>
                </c:pt>
                <c:pt idx="108639">
                  <c:v>1221699659</c:v>
                </c:pt>
                <c:pt idx="108640">
                  <c:v>1221710905</c:v>
                </c:pt>
                <c:pt idx="108641">
                  <c:v>1221722150</c:v>
                </c:pt>
                <c:pt idx="108642">
                  <c:v>1221733396</c:v>
                </c:pt>
                <c:pt idx="108643">
                  <c:v>1221744641</c:v>
                </c:pt>
                <c:pt idx="108644">
                  <c:v>1221755887</c:v>
                </c:pt>
                <c:pt idx="108645">
                  <c:v>1221767132</c:v>
                </c:pt>
                <c:pt idx="108646">
                  <c:v>1221778378</c:v>
                </c:pt>
                <c:pt idx="108647">
                  <c:v>1221789623</c:v>
                </c:pt>
                <c:pt idx="108648">
                  <c:v>1221800869</c:v>
                </c:pt>
                <c:pt idx="108649">
                  <c:v>1221812114</c:v>
                </c:pt>
                <c:pt idx="108650">
                  <c:v>1221823360</c:v>
                </c:pt>
                <c:pt idx="108651">
                  <c:v>1221834605</c:v>
                </c:pt>
                <c:pt idx="108652">
                  <c:v>1221845851</c:v>
                </c:pt>
                <c:pt idx="108653">
                  <c:v>1221857096</c:v>
                </c:pt>
                <c:pt idx="108654">
                  <c:v>1221868342</c:v>
                </c:pt>
                <c:pt idx="108655">
                  <c:v>1221879587</c:v>
                </c:pt>
                <c:pt idx="108656">
                  <c:v>1221890833</c:v>
                </c:pt>
                <c:pt idx="108657">
                  <c:v>1221902078</c:v>
                </c:pt>
                <c:pt idx="108658">
                  <c:v>1221913324</c:v>
                </c:pt>
                <c:pt idx="108659">
                  <c:v>1221924569</c:v>
                </c:pt>
                <c:pt idx="108660">
                  <c:v>1221935815</c:v>
                </c:pt>
                <c:pt idx="108661">
                  <c:v>1221947060</c:v>
                </c:pt>
                <c:pt idx="108662">
                  <c:v>1221958306</c:v>
                </c:pt>
                <c:pt idx="108663">
                  <c:v>1221969551</c:v>
                </c:pt>
                <c:pt idx="108664">
                  <c:v>1221980797</c:v>
                </c:pt>
                <c:pt idx="108665">
                  <c:v>1221992042</c:v>
                </c:pt>
                <c:pt idx="108666">
                  <c:v>1222003288</c:v>
                </c:pt>
                <c:pt idx="108667">
                  <c:v>1222014533</c:v>
                </c:pt>
                <c:pt idx="108668">
                  <c:v>1222025779</c:v>
                </c:pt>
                <c:pt idx="108669">
                  <c:v>1222037024</c:v>
                </c:pt>
                <c:pt idx="108670">
                  <c:v>1222048270</c:v>
                </c:pt>
                <c:pt idx="108671">
                  <c:v>1222059515</c:v>
                </c:pt>
                <c:pt idx="108672">
                  <c:v>1222070761</c:v>
                </c:pt>
                <c:pt idx="108673">
                  <c:v>1222082006</c:v>
                </c:pt>
                <c:pt idx="108674">
                  <c:v>1222093252</c:v>
                </c:pt>
                <c:pt idx="108675">
                  <c:v>1222104497</c:v>
                </c:pt>
                <c:pt idx="108676">
                  <c:v>1222115743</c:v>
                </c:pt>
                <c:pt idx="108677">
                  <c:v>1222126988</c:v>
                </c:pt>
                <c:pt idx="108678">
                  <c:v>1222138234</c:v>
                </c:pt>
                <c:pt idx="108679">
                  <c:v>1222149479</c:v>
                </c:pt>
                <c:pt idx="108680">
                  <c:v>1222160725</c:v>
                </c:pt>
                <c:pt idx="108681">
                  <c:v>1222171970</c:v>
                </c:pt>
                <c:pt idx="108682">
                  <c:v>1222183216</c:v>
                </c:pt>
                <c:pt idx="108683">
                  <c:v>1222194461</c:v>
                </c:pt>
                <c:pt idx="108684">
                  <c:v>1222205707</c:v>
                </c:pt>
                <c:pt idx="108685">
                  <c:v>1222216952</c:v>
                </c:pt>
                <c:pt idx="108686">
                  <c:v>1222228198</c:v>
                </c:pt>
                <c:pt idx="108687">
                  <c:v>1222239443</c:v>
                </c:pt>
                <c:pt idx="108688">
                  <c:v>1222250689</c:v>
                </c:pt>
                <c:pt idx="108689">
                  <c:v>1222261934</c:v>
                </c:pt>
                <c:pt idx="108690">
                  <c:v>1222273180</c:v>
                </c:pt>
                <c:pt idx="108691">
                  <c:v>1222284425</c:v>
                </c:pt>
                <c:pt idx="108692">
                  <c:v>1222295671</c:v>
                </c:pt>
                <c:pt idx="108693">
                  <c:v>1222306916</c:v>
                </c:pt>
                <c:pt idx="108694">
                  <c:v>1222318162</c:v>
                </c:pt>
                <c:pt idx="108695">
                  <c:v>1222329407</c:v>
                </c:pt>
                <c:pt idx="108696">
                  <c:v>1222340653</c:v>
                </c:pt>
                <c:pt idx="108697">
                  <c:v>1222351898</c:v>
                </c:pt>
                <c:pt idx="108698">
                  <c:v>1222363144</c:v>
                </c:pt>
                <c:pt idx="108699">
                  <c:v>1222374389</c:v>
                </c:pt>
                <c:pt idx="108700">
                  <c:v>1222385635</c:v>
                </c:pt>
                <c:pt idx="108701">
                  <c:v>1222396880</c:v>
                </c:pt>
                <c:pt idx="108702">
                  <c:v>1222408126</c:v>
                </c:pt>
                <c:pt idx="108703">
                  <c:v>1222419371</c:v>
                </c:pt>
                <c:pt idx="108704">
                  <c:v>1222430617</c:v>
                </c:pt>
                <c:pt idx="108705">
                  <c:v>1222441862</c:v>
                </c:pt>
                <c:pt idx="108706">
                  <c:v>1222453108</c:v>
                </c:pt>
                <c:pt idx="108707">
                  <c:v>1222464353</c:v>
                </c:pt>
                <c:pt idx="108708">
                  <c:v>1222475599</c:v>
                </c:pt>
                <c:pt idx="108709">
                  <c:v>1222486844</c:v>
                </c:pt>
                <c:pt idx="108710">
                  <c:v>1222498090</c:v>
                </c:pt>
                <c:pt idx="108711">
                  <c:v>1222509335</c:v>
                </c:pt>
                <c:pt idx="108712">
                  <c:v>1222520581</c:v>
                </c:pt>
                <c:pt idx="108713">
                  <c:v>1222531826</c:v>
                </c:pt>
                <c:pt idx="108714">
                  <c:v>1222543072</c:v>
                </c:pt>
                <c:pt idx="108715">
                  <c:v>1222554317</c:v>
                </c:pt>
                <c:pt idx="108716">
                  <c:v>1222565563</c:v>
                </c:pt>
                <c:pt idx="108717">
                  <c:v>1222576808</c:v>
                </c:pt>
                <c:pt idx="108718">
                  <c:v>1222588054</c:v>
                </c:pt>
                <c:pt idx="108719">
                  <c:v>1222599299</c:v>
                </c:pt>
                <c:pt idx="108720">
                  <c:v>1222610545</c:v>
                </c:pt>
                <c:pt idx="108721">
                  <c:v>1222621790</c:v>
                </c:pt>
                <c:pt idx="108722">
                  <c:v>1222633036</c:v>
                </c:pt>
                <c:pt idx="108723">
                  <c:v>1222644281</c:v>
                </c:pt>
                <c:pt idx="108724">
                  <c:v>1222655527</c:v>
                </c:pt>
                <c:pt idx="108725">
                  <c:v>1222666772</c:v>
                </c:pt>
                <c:pt idx="108726">
                  <c:v>1222678018</c:v>
                </c:pt>
                <c:pt idx="108727">
                  <c:v>1222689263</c:v>
                </c:pt>
                <c:pt idx="108728">
                  <c:v>1222700509</c:v>
                </c:pt>
                <c:pt idx="108729">
                  <c:v>1222711754</c:v>
                </c:pt>
                <c:pt idx="108730">
                  <c:v>1222723000</c:v>
                </c:pt>
                <c:pt idx="108731">
                  <c:v>1222734245</c:v>
                </c:pt>
                <c:pt idx="108732">
                  <c:v>1222745491</c:v>
                </c:pt>
                <c:pt idx="108733">
                  <c:v>1222756736</c:v>
                </c:pt>
                <c:pt idx="108734">
                  <c:v>1222767982</c:v>
                </c:pt>
                <c:pt idx="108735">
                  <c:v>1222779227</c:v>
                </c:pt>
                <c:pt idx="108736">
                  <c:v>1222790472</c:v>
                </c:pt>
                <c:pt idx="108737">
                  <c:v>1222801718</c:v>
                </c:pt>
                <c:pt idx="108738">
                  <c:v>1222812963</c:v>
                </c:pt>
                <c:pt idx="108739">
                  <c:v>1222824209</c:v>
                </c:pt>
                <c:pt idx="108740">
                  <c:v>1222835454</c:v>
                </c:pt>
                <c:pt idx="108741">
                  <c:v>1222846700</c:v>
                </c:pt>
                <c:pt idx="108742">
                  <c:v>1222857945</c:v>
                </c:pt>
                <c:pt idx="108743">
                  <c:v>1222869191</c:v>
                </c:pt>
                <c:pt idx="108744">
                  <c:v>1222880436</c:v>
                </c:pt>
                <c:pt idx="108745">
                  <c:v>1222891682</c:v>
                </c:pt>
                <c:pt idx="108746">
                  <c:v>1222902927</c:v>
                </c:pt>
                <c:pt idx="108747">
                  <c:v>1222914173</c:v>
                </c:pt>
                <c:pt idx="108748">
                  <c:v>1222925418</c:v>
                </c:pt>
                <c:pt idx="108749">
                  <c:v>1222936664</c:v>
                </c:pt>
                <c:pt idx="108750">
                  <c:v>1222947909</c:v>
                </c:pt>
                <c:pt idx="108751">
                  <c:v>1222959155</c:v>
                </c:pt>
                <c:pt idx="108752">
                  <c:v>1222970400</c:v>
                </c:pt>
                <c:pt idx="108753">
                  <c:v>1222981646</c:v>
                </c:pt>
                <c:pt idx="108754">
                  <c:v>1222992891</c:v>
                </c:pt>
                <c:pt idx="108755">
                  <c:v>1223004137</c:v>
                </c:pt>
                <c:pt idx="108756">
                  <c:v>1223015382</c:v>
                </c:pt>
                <c:pt idx="108757">
                  <c:v>1223026628</c:v>
                </c:pt>
                <c:pt idx="108758">
                  <c:v>1223037873</c:v>
                </c:pt>
                <c:pt idx="108759">
                  <c:v>1223049119</c:v>
                </c:pt>
                <c:pt idx="108760">
                  <c:v>1223060364</c:v>
                </c:pt>
                <c:pt idx="108761">
                  <c:v>1223071610</c:v>
                </c:pt>
                <c:pt idx="108762">
                  <c:v>1223082855</c:v>
                </c:pt>
                <c:pt idx="108763">
                  <c:v>1223094101</c:v>
                </c:pt>
                <c:pt idx="108764">
                  <c:v>1223105346</c:v>
                </c:pt>
                <c:pt idx="108765">
                  <c:v>1223116592</c:v>
                </c:pt>
                <c:pt idx="108766">
                  <c:v>1223127837</c:v>
                </c:pt>
                <c:pt idx="108767">
                  <c:v>1223139083</c:v>
                </c:pt>
                <c:pt idx="108768">
                  <c:v>1223150328</c:v>
                </c:pt>
                <c:pt idx="108769">
                  <c:v>1223161574</c:v>
                </c:pt>
                <c:pt idx="108770">
                  <c:v>1223172819</c:v>
                </c:pt>
                <c:pt idx="108771">
                  <c:v>1223184065</c:v>
                </c:pt>
                <c:pt idx="108772">
                  <c:v>1223195310</c:v>
                </c:pt>
                <c:pt idx="108773">
                  <c:v>1223206556</c:v>
                </c:pt>
                <c:pt idx="108774">
                  <c:v>1223217801</c:v>
                </c:pt>
                <c:pt idx="108775">
                  <c:v>1223229047</c:v>
                </c:pt>
                <c:pt idx="108776">
                  <c:v>1223240292</c:v>
                </c:pt>
                <c:pt idx="108777">
                  <c:v>1223251538</c:v>
                </c:pt>
                <c:pt idx="108778">
                  <c:v>1223262783</c:v>
                </c:pt>
                <c:pt idx="108779">
                  <c:v>1223274029</c:v>
                </c:pt>
                <c:pt idx="108780">
                  <c:v>1223285274</c:v>
                </c:pt>
                <c:pt idx="108781">
                  <c:v>1223296520</c:v>
                </c:pt>
                <c:pt idx="108782">
                  <c:v>1223307765</c:v>
                </c:pt>
                <c:pt idx="108783">
                  <c:v>1223319011</c:v>
                </c:pt>
                <c:pt idx="108784">
                  <c:v>1223330256</c:v>
                </c:pt>
                <c:pt idx="108785">
                  <c:v>1223341502</c:v>
                </c:pt>
                <c:pt idx="108786">
                  <c:v>1223352747</c:v>
                </c:pt>
                <c:pt idx="108787">
                  <c:v>1223363993</c:v>
                </c:pt>
                <c:pt idx="108788">
                  <c:v>1223375238</c:v>
                </c:pt>
                <c:pt idx="108789">
                  <c:v>1223386484</c:v>
                </c:pt>
                <c:pt idx="108790">
                  <c:v>1223397729</c:v>
                </c:pt>
                <c:pt idx="108791">
                  <c:v>1223408975</c:v>
                </c:pt>
                <c:pt idx="108792">
                  <c:v>1223420220</c:v>
                </c:pt>
                <c:pt idx="108793">
                  <c:v>1223431466</c:v>
                </c:pt>
                <c:pt idx="108794">
                  <c:v>1223442711</c:v>
                </c:pt>
                <c:pt idx="108795">
                  <c:v>1223453957</c:v>
                </c:pt>
                <c:pt idx="108796">
                  <c:v>1223465202</c:v>
                </c:pt>
                <c:pt idx="108797">
                  <c:v>1223476448</c:v>
                </c:pt>
                <c:pt idx="108798">
                  <c:v>1223487693</c:v>
                </c:pt>
                <c:pt idx="108799">
                  <c:v>1223498939</c:v>
                </c:pt>
                <c:pt idx="108800">
                  <c:v>1223510184</c:v>
                </c:pt>
                <c:pt idx="108801">
                  <c:v>1223521430</c:v>
                </c:pt>
                <c:pt idx="108802">
                  <c:v>1223532675</c:v>
                </c:pt>
                <c:pt idx="108803">
                  <c:v>1223543921</c:v>
                </c:pt>
                <c:pt idx="108804">
                  <c:v>1223555166</c:v>
                </c:pt>
                <c:pt idx="108805">
                  <c:v>1223566412</c:v>
                </c:pt>
                <c:pt idx="108806">
                  <c:v>1223577657</c:v>
                </c:pt>
                <c:pt idx="108807">
                  <c:v>1223588903</c:v>
                </c:pt>
                <c:pt idx="108808">
                  <c:v>1223600148</c:v>
                </c:pt>
                <c:pt idx="108809">
                  <c:v>1223611394</c:v>
                </c:pt>
                <c:pt idx="108810">
                  <c:v>1223622639</c:v>
                </c:pt>
                <c:pt idx="108811">
                  <c:v>1223633885</c:v>
                </c:pt>
                <c:pt idx="108812">
                  <c:v>1223645130</c:v>
                </c:pt>
                <c:pt idx="108813">
                  <c:v>1223656376</c:v>
                </c:pt>
                <c:pt idx="108814">
                  <c:v>1223667621</c:v>
                </c:pt>
                <c:pt idx="108815">
                  <c:v>1223678867</c:v>
                </c:pt>
                <c:pt idx="108816">
                  <c:v>1223690112</c:v>
                </c:pt>
                <c:pt idx="108817">
                  <c:v>1223701358</c:v>
                </c:pt>
                <c:pt idx="108818">
                  <c:v>1223712603</c:v>
                </c:pt>
                <c:pt idx="108819">
                  <c:v>1223723849</c:v>
                </c:pt>
                <c:pt idx="108820">
                  <c:v>1223735094</c:v>
                </c:pt>
                <c:pt idx="108821">
                  <c:v>1223746340</c:v>
                </c:pt>
                <c:pt idx="108822">
                  <c:v>1223757585</c:v>
                </c:pt>
                <c:pt idx="108823">
                  <c:v>1223768831</c:v>
                </c:pt>
                <c:pt idx="108824">
                  <c:v>1223780076</c:v>
                </c:pt>
                <c:pt idx="108825">
                  <c:v>1223791322</c:v>
                </c:pt>
                <c:pt idx="108826">
                  <c:v>1223802567</c:v>
                </c:pt>
                <c:pt idx="108827">
                  <c:v>1223813813</c:v>
                </c:pt>
                <c:pt idx="108828">
                  <c:v>1223825058</c:v>
                </c:pt>
                <c:pt idx="108829">
                  <c:v>1223836304</c:v>
                </c:pt>
                <c:pt idx="108830">
                  <c:v>1223847549</c:v>
                </c:pt>
                <c:pt idx="108831">
                  <c:v>1223858795</c:v>
                </c:pt>
                <c:pt idx="108832">
                  <c:v>1223870040</c:v>
                </c:pt>
                <c:pt idx="108833">
                  <c:v>1223881286</c:v>
                </c:pt>
                <c:pt idx="108834">
                  <c:v>1223892531</c:v>
                </c:pt>
                <c:pt idx="108835">
                  <c:v>1223903777</c:v>
                </c:pt>
                <c:pt idx="108836">
                  <c:v>1223915022</c:v>
                </c:pt>
                <c:pt idx="108837">
                  <c:v>1223926268</c:v>
                </c:pt>
                <c:pt idx="108838">
                  <c:v>1223937513</c:v>
                </c:pt>
                <c:pt idx="108839">
                  <c:v>1223948759</c:v>
                </c:pt>
                <c:pt idx="108840">
                  <c:v>1223960004</c:v>
                </c:pt>
                <c:pt idx="108841">
                  <c:v>1223971250</c:v>
                </c:pt>
                <c:pt idx="108842">
                  <c:v>1223982495</c:v>
                </c:pt>
                <c:pt idx="108843">
                  <c:v>1223993741</c:v>
                </c:pt>
                <c:pt idx="108844">
                  <c:v>1224004986</c:v>
                </c:pt>
                <c:pt idx="108845">
                  <c:v>1224016232</c:v>
                </c:pt>
                <c:pt idx="108846">
                  <c:v>1224027477</c:v>
                </c:pt>
                <c:pt idx="108847">
                  <c:v>1224038723</c:v>
                </c:pt>
                <c:pt idx="108848">
                  <c:v>1224049968</c:v>
                </c:pt>
                <c:pt idx="108849">
                  <c:v>1224061214</c:v>
                </c:pt>
                <c:pt idx="108850">
                  <c:v>1224072459</c:v>
                </c:pt>
                <c:pt idx="108851">
                  <c:v>1224083705</c:v>
                </c:pt>
                <c:pt idx="108852">
                  <c:v>1224094950</c:v>
                </c:pt>
                <c:pt idx="108853">
                  <c:v>1224106196</c:v>
                </c:pt>
                <c:pt idx="108854">
                  <c:v>1224117441</c:v>
                </c:pt>
                <c:pt idx="108855">
                  <c:v>1224128687</c:v>
                </c:pt>
                <c:pt idx="108856">
                  <c:v>1224139932</c:v>
                </c:pt>
                <c:pt idx="108857">
                  <c:v>1224151178</c:v>
                </c:pt>
                <c:pt idx="108858">
                  <c:v>1224162423</c:v>
                </c:pt>
                <c:pt idx="108859">
                  <c:v>1224173669</c:v>
                </c:pt>
                <c:pt idx="108860">
                  <c:v>1224184914</c:v>
                </c:pt>
                <c:pt idx="108861">
                  <c:v>1224196160</c:v>
                </c:pt>
                <c:pt idx="108862">
                  <c:v>1224207405</c:v>
                </c:pt>
                <c:pt idx="108863">
                  <c:v>1224218651</c:v>
                </c:pt>
                <c:pt idx="108864">
                  <c:v>1224229896</c:v>
                </c:pt>
                <c:pt idx="108865">
                  <c:v>1224241142</c:v>
                </c:pt>
                <c:pt idx="108866">
                  <c:v>1224252387</c:v>
                </c:pt>
                <c:pt idx="108867">
                  <c:v>1224263633</c:v>
                </c:pt>
                <c:pt idx="108868">
                  <c:v>1224274878</c:v>
                </c:pt>
                <c:pt idx="108869">
                  <c:v>1224286124</c:v>
                </c:pt>
                <c:pt idx="108870">
                  <c:v>1224297369</c:v>
                </c:pt>
                <c:pt idx="108871">
                  <c:v>1224308615</c:v>
                </c:pt>
                <c:pt idx="108872">
                  <c:v>1224319860</c:v>
                </c:pt>
                <c:pt idx="108873">
                  <c:v>1224331106</c:v>
                </c:pt>
                <c:pt idx="108874">
                  <c:v>1224342351</c:v>
                </c:pt>
                <c:pt idx="108875">
                  <c:v>1224353597</c:v>
                </c:pt>
                <c:pt idx="108876">
                  <c:v>1224364842</c:v>
                </c:pt>
                <c:pt idx="108877">
                  <c:v>1224376088</c:v>
                </c:pt>
                <c:pt idx="108878">
                  <c:v>1224387333</c:v>
                </c:pt>
                <c:pt idx="108879">
                  <c:v>1224398579</c:v>
                </c:pt>
                <c:pt idx="108880">
                  <c:v>1224409824</c:v>
                </c:pt>
                <c:pt idx="108881">
                  <c:v>1224421070</c:v>
                </c:pt>
                <c:pt idx="108882">
                  <c:v>1224432315</c:v>
                </c:pt>
                <c:pt idx="108883">
                  <c:v>1224443561</c:v>
                </c:pt>
                <c:pt idx="108884">
                  <c:v>1224454806</c:v>
                </c:pt>
                <c:pt idx="108885">
                  <c:v>1224466052</c:v>
                </c:pt>
                <c:pt idx="108886">
                  <c:v>1224477297</c:v>
                </c:pt>
                <c:pt idx="108887">
                  <c:v>1224488543</c:v>
                </c:pt>
                <c:pt idx="108888">
                  <c:v>1224499788</c:v>
                </c:pt>
                <c:pt idx="108889">
                  <c:v>1224511034</c:v>
                </c:pt>
                <c:pt idx="108890">
                  <c:v>1224522279</c:v>
                </c:pt>
                <c:pt idx="108891">
                  <c:v>1224533525</c:v>
                </c:pt>
                <c:pt idx="108892">
                  <c:v>1224544770</c:v>
                </c:pt>
                <c:pt idx="108893">
                  <c:v>1224556016</c:v>
                </c:pt>
                <c:pt idx="108894">
                  <c:v>1224567261</c:v>
                </c:pt>
                <c:pt idx="108895">
                  <c:v>1224578507</c:v>
                </c:pt>
                <c:pt idx="108896">
                  <c:v>1224589752</c:v>
                </c:pt>
                <c:pt idx="108897">
                  <c:v>1224600998</c:v>
                </c:pt>
                <c:pt idx="108898">
                  <c:v>1224612243</c:v>
                </c:pt>
                <c:pt idx="108899">
                  <c:v>1224623489</c:v>
                </c:pt>
                <c:pt idx="108900">
                  <c:v>1224634734</c:v>
                </c:pt>
                <c:pt idx="108901">
                  <c:v>1224645980</c:v>
                </c:pt>
                <c:pt idx="108902">
                  <c:v>1224657225</c:v>
                </c:pt>
                <c:pt idx="108903">
                  <c:v>1224668471</c:v>
                </c:pt>
                <c:pt idx="108904">
                  <c:v>1224679716</c:v>
                </c:pt>
                <c:pt idx="108905">
                  <c:v>1224690962</c:v>
                </c:pt>
                <c:pt idx="108906">
                  <c:v>1224702207</c:v>
                </c:pt>
                <c:pt idx="108907">
                  <c:v>1224713453</c:v>
                </c:pt>
                <c:pt idx="108908">
                  <c:v>1224724698</c:v>
                </c:pt>
                <c:pt idx="108909">
                  <c:v>1224735944</c:v>
                </c:pt>
                <c:pt idx="108910">
                  <c:v>1224747189</c:v>
                </c:pt>
                <c:pt idx="108911">
                  <c:v>1224758435</c:v>
                </c:pt>
                <c:pt idx="108912">
                  <c:v>1224769680</c:v>
                </c:pt>
                <c:pt idx="108913">
                  <c:v>1224780926</c:v>
                </c:pt>
                <c:pt idx="108914">
                  <c:v>1224792171</c:v>
                </c:pt>
                <c:pt idx="108915">
                  <c:v>1224803417</c:v>
                </c:pt>
                <c:pt idx="108916">
                  <c:v>1224814662</c:v>
                </c:pt>
                <c:pt idx="108917">
                  <c:v>1224825908</c:v>
                </c:pt>
                <c:pt idx="108918">
                  <c:v>1224837153</c:v>
                </c:pt>
                <c:pt idx="108919">
                  <c:v>1224848399</c:v>
                </c:pt>
                <c:pt idx="108920">
                  <c:v>1224859644</c:v>
                </c:pt>
                <c:pt idx="108921">
                  <c:v>1224870890</c:v>
                </c:pt>
                <c:pt idx="108922">
                  <c:v>1224882135</c:v>
                </c:pt>
                <c:pt idx="108923">
                  <c:v>1224893381</c:v>
                </c:pt>
                <c:pt idx="108924">
                  <c:v>1224904626</c:v>
                </c:pt>
                <c:pt idx="108925">
                  <c:v>1224915872</c:v>
                </c:pt>
                <c:pt idx="108926">
                  <c:v>1224927117</c:v>
                </c:pt>
                <c:pt idx="108927">
                  <c:v>1224938363</c:v>
                </c:pt>
                <c:pt idx="108928">
                  <c:v>1224949608</c:v>
                </c:pt>
                <c:pt idx="108929">
                  <c:v>1224960854</c:v>
                </c:pt>
                <c:pt idx="108930">
                  <c:v>1224972099</c:v>
                </c:pt>
                <c:pt idx="108931">
                  <c:v>1224983345</c:v>
                </c:pt>
                <c:pt idx="108932">
                  <c:v>1224994590</c:v>
                </c:pt>
                <c:pt idx="108933">
                  <c:v>1225005836</c:v>
                </c:pt>
                <c:pt idx="108934">
                  <c:v>1225017081</c:v>
                </c:pt>
                <c:pt idx="108935">
                  <c:v>1225028327</c:v>
                </c:pt>
                <c:pt idx="108936">
                  <c:v>1225039572</c:v>
                </c:pt>
                <c:pt idx="108937">
                  <c:v>1225050818</c:v>
                </c:pt>
                <c:pt idx="108938">
                  <c:v>1225062063</c:v>
                </c:pt>
                <c:pt idx="108939">
                  <c:v>1225073309</c:v>
                </c:pt>
                <c:pt idx="108940">
                  <c:v>1225084554</c:v>
                </c:pt>
                <c:pt idx="108941">
                  <c:v>1225095800</c:v>
                </c:pt>
                <c:pt idx="108942">
                  <c:v>1225107045</c:v>
                </c:pt>
                <c:pt idx="108943">
                  <c:v>1225118291</c:v>
                </c:pt>
                <c:pt idx="108944">
                  <c:v>1225129536</c:v>
                </c:pt>
                <c:pt idx="108945">
                  <c:v>1225140782</c:v>
                </c:pt>
                <c:pt idx="108946">
                  <c:v>1225152027</c:v>
                </c:pt>
                <c:pt idx="108947">
                  <c:v>1225163273</c:v>
                </c:pt>
                <c:pt idx="108948">
                  <c:v>1225174518</c:v>
                </c:pt>
                <c:pt idx="108949">
                  <c:v>1225185764</c:v>
                </c:pt>
                <c:pt idx="108950">
                  <c:v>1225197009</c:v>
                </c:pt>
                <c:pt idx="108951">
                  <c:v>1225208255</c:v>
                </c:pt>
                <c:pt idx="108952">
                  <c:v>1225219500</c:v>
                </c:pt>
                <c:pt idx="108953">
                  <c:v>1225230746</c:v>
                </c:pt>
                <c:pt idx="108954">
                  <c:v>1225241991</c:v>
                </c:pt>
                <c:pt idx="108955">
                  <c:v>1225253237</c:v>
                </c:pt>
                <c:pt idx="108956">
                  <c:v>1225264482</c:v>
                </c:pt>
                <c:pt idx="108957">
                  <c:v>1225275728</c:v>
                </c:pt>
                <c:pt idx="108958">
                  <c:v>1225286973</c:v>
                </c:pt>
                <c:pt idx="108959">
                  <c:v>1225298219</c:v>
                </c:pt>
                <c:pt idx="108960">
                  <c:v>1225309464</c:v>
                </c:pt>
                <c:pt idx="108961">
                  <c:v>1225320710</c:v>
                </c:pt>
                <c:pt idx="108962">
                  <c:v>1225331955</c:v>
                </c:pt>
                <c:pt idx="108963">
                  <c:v>1225343201</c:v>
                </c:pt>
                <c:pt idx="108964">
                  <c:v>1225354446</c:v>
                </c:pt>
                <c:pt idx="108965">
                  <c:v>1225365692</c:v>
                </c:pt>
                <c:pt idx="108966">
                  <c:v>1225376937</c:v>
                </c:pt>
                <c:pt idx="108967">
                  <c:v>1225388183</c:v>
                </c:pt>
                <c:pt idx="108968">
                  <c:v>1225399428</c:v>
                </c:pt>
                <c:pt idx="108969">
                  <c:v>1225410674</c:v>
                </c:pt>
                <c:pt idx="108970">
                  <c:v>1225421919</c:v>
                </c:pt>
                <c:pt idx="108971">
                  <c:v>1225433165</c:v>
                </c:pt>
                <c:pt idx="108972">
                  <c:v>1225444410</c:v>
                </c:pt>
                <c:pt idx="108973">
                  <c:v>1225455656</c:v>
                </c:pt>
                <c:pt idx="108974">
                  <c:v>1225466901</c:v>
                </c:pt>
                <c:pt idx="108975">
                  <c:v>1225478147</c:v>
                </c:pt>
                <c:pt idx="108976">
                  <c:v>1225489392</c:v>
                </c:pt>
                <c:pt idx="108977">
                  <c:v>1225500638</c:v>
                </c:pt>
                <c:pt idx="108978">
                  <c:v>1225511883</c:v>
                </c:pt>
                <c:pt idx="108979">
                  <c:v>1225523129</c:v>
                </c:pt>
                <c:pt idx="108980">
                  <c:v>1225534374</c:v>
                </c:pt>
                <c:pt idx="108981">
                  <c:v>1225545620</c:v>
                </c:pt>
                <c:pt idx="108982">
                  <c:v>1225556865</c:v>
                </c:pt>
                <c:pt idx="108983">
                  <c:v>1225568111</c:v>
                </c:pt>
                <c:pt idx="108984">
                  <c:v>1225579356</c:v>
                </c:pt>
                <c:pt idx="108985">
                  <c:v>1225590602</c:v>
                </c:pt>
                <c:pt idx="108986">
                  <c:v>1225601847</c:v>
                </c:pt>
                <c:pt idx="108987">
                  <c:v>1225613092</c:v>
                </c:pt>
                <c:pt idx="108988">
                  <c:v>1225624338</c:v>
                </c:pt>
                <c:pt idx="108989">
                  <c:v>1225635583</c:v>
                </c:pt>
                <c:pt idx="108990">
                  <c:v>1225646829</c:v>
                </c:pt>
                <c:pt idx="108991">
                  <c:v>1225658074</c:v>
                </c:pt>
                <c:pt idx="108992">
                  <c:v>1225669320</c:v>
                </c:pt>
                <c:pt idx="108993">
                  <c:v>1225680565</c:v>
                </c:pt>
                <c:pt idx="108994">
                  <c:v>1225691811</c:v>
                </c:pt>
                <c:pt idx="108995">
                  <c:v>1225703056</c:v>
                </c:pt>
                <c:pt idx="108996">
                  <c:v>1225714302</c:v>
                </c:pt>
                <c:pt idx="108997">
                  <c:v>1225725547</c:v>
                </c:pt>
                <c:pt idx="108998">
                  <c:v>1225736793</c:v>
                </c:pt>
                <c:pt idx="108999">
                  <c:v>1225748038</c:v>
                </c:pt>
                <c:pt idx="109000">
                  <c:v>1225759284</c:v>
                </c:pt>
                <c:pt idx="109001">
                  <c:v>1225770529</c:v>
                </c:pt>
                <c:pt idx="109002">
                  <c:v>1225781775</c:v>
                </c:pt>
                <c:pt idx="109003">
                  <c:v>1225793020</c:v>
                </c:pt>
                <c:pt idx="109004">
                  <c:v>1225804266</c:v>
                </c:pt>
                <c:pt idx="109005">
                  <c:v>1225815511</c:v>
                </c:pt>
                <c:pt idx="109006">
                  <c:v>1225826757</c:v>
                </c:pt>
                <c:pt idx="109007">
                  <c:v>1225838002</c:v>
                </c:pt>
                <c:pt idx="109008">
                  <c:v>1225849248</c:v>
                </c:pt>
                <c:pt idx="109009">
                  <c:v>1225860493</c:v>
                </c:pt>
                <c:pt idx="109010">
                  <c:v>1225871739</c:v>
                </c:pt>
                <c:pt idx="109011">
                  <c:v>1225882984</c:v>
                </c:pt>
                <c:pt idx="109012">
                  <c:v>1225894230</c:v>
                </c:pt>
                <c:pt idx="109013">
                  <c:v>1225905475</c:v>
                </c:pt>
                <c:pt idx="109014">
                  <c:v>1225916721</c:v>
                </c:pt>
                <c:pt idx="109015">
                  <c:v>1225927966</c:v>
                </c:pt>
                <c:pt idx="109016">
                  <c:v>1225939212</c:v>
                </c:pt>
                <c:pt idx="109017">
                  <c:v>1225950457</c:v>
                </c:pt>
                <c:pt idx="109018">
                  <c:v>1225961703</c:v>
                </c:pt>
                <c:pt idx="109019">
                  <c:v>1225972948</c:v>
                </c:pt>
                <c:pt idx="109020">
                  <c:v>1225984194</c:v>
                </c:pt>
                <c:pt idx="109021">
                  <c:v>1225995439</c:v>
                </c:pt>
                <c:pt idx="109022">
                  <c:v>1226006685</c:v>
                </c:pt>
                <c:pt idx="109023">
                  <c:v>1226017930</c:v>
                </c:pt>
                <c:pt idx="109024">
                  <c:v>1226029176</c:v>
                </c:pt>
                <c:pt idx="109025">
                  <c:v>1226040421</c:v>
                </c:pt>
                <c:pt idx="109026">
                  <c:v>1226051667</c:v>
                </c:pt>
                <c:pt idx="109027">
                  <c:v>1226062912</c:v>
                </c:pt>
                <c:pt idx="109028">
                  <c:v>1226074158</c:v>
                </c:pt>
                <c:pt idx="109029">
                  <c:v>1226085403</c:v>
                </c:pt>
                <c:pt idx="109030">
                  <c:v>1226096649</c:v>
                </c:pt>
                <c:pt idx="109031">
                  <c:v>1226107894</c:v>
                </c:pt>
                <c:pt idx="109032">
                  <c:v>1226119140</c:v>
                </c:pt>
                <c:pt idx="109033">
                  <c:v>1226130385</c:v>
                </c:pt>
                <c:pt idx="109034">
                  <c:v>1226141631</c:v>
                </c:pt>
                <c:pt idx="109035">
                  <c:v>1226152876</c:v>
                </c:pt>
                <c:pt idx="109036">
                  <c:v>1226164122</c:v>
                </c:pt>
                <c:pt idx="109037">
                  <c:v>1226175367</c:v>
                </c:pt>
                <c:pt idx="109038">
                  <c:v>1226186613</c:v>
                </c:pt>
                <c:pt idx="109039">
                  <c:v>1226197858</c:v>
                </c:pt>
                <c:pt idx="109040">
                  <c:v>1226209104</c:v>
                </c:pt>
                <c:pt idx="109041">
                  <c:v>1226220349</c:v>
                </c:pt>
                <c:pt idx="109042">
                  <c:v>1226231595</c:v>
                </c:pt>
                <c:pt idx="109043">
                  <c:v>1226242840</c:v>
                </c:pt>
                <c:pt idx="109044">
                  <c:v>1226254086</c:v>
                </c:pt>
                <c:pt idx="109045">
                  <c:v>1226265331</c:v>
                </c:pt>
                <c:pt idx="109046">
                  <c:v>1226276577</c:v>
                </c:pt>
                <c:pt idx="109047">
                  <c:v>1226287822</c:v>
                </c:pt>
                <c:pt idx="109048">
                  <c:v>1226299068</c:v>
                </c:pt>
                <c:pt idx="109049">
                  <c:v>1226310313</c:v>
                </c:pt>
                <c:pt idx="109050">
                  <c:v>1226321559</c:v>
                </c:pt>
                <c:pt idx="109051">
                  <c:v>1226332804</c:v>
                </c:pt>
                <c:pt idx="109052">
                  <c:v>1226344050</c:v>
                </c:pt>
                <c:pt idx="109053">
                  <c:v>1226355295</c:v>
                </c:pt>
                <c:pt idx="109054">
                  <c:v>1226366541</c:v>
                </c:pt>
                <c:pt idx="109055">
                  <c:v>1226377786</c:v>
                </c:pt>
                <c:pt idx="109056">
                  <c:v>1226389032</c:v>
                </c:pt>
                <c:pt idx="109057">
                  <c:v>1226400277</c:v>
                </c:pt>
                <c:pt idx="109058">
                  <c:v>1226411523</c:v>
                </c:pt>
                <c:pt idx="109059">
                  <c:v>1226422768</c:v>
                </c:pt>
                <c:pt idx="109060">
                  <c:v>1226434014</c:v>
                </c:pt>
                <c:pt idx="109061">
                  <c:v>1226445259</c:v>
                </c:pt>
                <c:pt idx="109062">
                  <c:v>1226456505</c:v>
                </c:pt>
                <c:pt idx="109063">
                  <c:v>1226467750</c:v>
                </c:pt>
                <c:pt idx="109064">
                  <c:v>1226478996</c:v>
                </c:pt>
                <c:pt idx="109065">
                  <c:v>1226490241</c:v>
                </c:pt>
                <c:pt idx="109066">
                  <c:v>1226501487</c:v>
                </c:pt>
                <c:pt idx="109067">
                  <c:v>1226512732</c:v>
                </c:pt>
                <c:pt idx="109068">
                  <c:v>1226523978</c:v>
                </c:pt>
                <c:pt idx="109069">
                  <c:v>1226535223</c:v>
                </c:pt>
                <c:pt idx="109070">
                  <c:v>1226546469</c:v>
                </c:pt>
                <c:pt idx="109071">
                  <c:v>1226557714</c:v>
                </c:pt>
                <c:pt idx="109072">
                  <c:v>1226568960</c:v>
                </c:pt>
                <c:pt idx="109073">
                  <c:v>1226580205</c:v>
                </c:pt>
                <c:pt idx="109074">
                  <c:v>1226591451</c:v>
                </c:pt>
                <c:pt idx="109075">
                  <c:v>1226602696</c:v>
                </c:pt>
                <c:pt idx="109076">
                  <c:v>1226613942</c:v>
                </c:pt>
                <c:pt idx="109077">
                  <c:v>1226625187</c:v>
                </c:pt>
                <c:pt idx="109078">
                  <c:v>1226636433</c:v>
                </c:pt>
                <c:pt idx="109079">
                  <c:v>1226647678</c:v>
                </c:pt>
                <c:pt idx="109080">
                  <c:v>1226658924</c:v>
                </c:pt>
                <c:pt idx="109081">
                  <c:v>1226670169</c:v>
                </c:pt>
                <c:pt idx="109082">
                  <c:v>1226681415</c:v>
                </c:pt>
                <c:pt idx="109083">
                  <c:v>1226692660</c:v>
                </c:pt>
                <c:pt idx="109084">
                  <c:v>1226703906</c:v>
                </c:pt>
                <c:pt idx="109085">
                  <c:v>1226715151</c:v>
                </c:pt>
                <c:pt idx="109086">
                  <c:v>1226726397</c:v>
                </c:pt>
                <c:pt idx="109087">
                  <c:v>1226737642</c:v>
                </c:pt>
                <c:pt idx="109088">
                  <c:v>1226748888</c:v>
                </c:pt>
                <c:pt idx="109089">
                  <c:v>1226760133</c:v>
                </c:pt>
                <c:pt idx="109090">
                  <c:v>1226771379</c:v>
                </c:pt>
                <c:pt idx="109091">
                  <c:v>1226782624</c:v>
                </c:pt>
                <c:pt idx="109092">
                  <c:v>1226793870</c:v>
                </c:pt>
                <c:pt idx="109093">
                  <c:v>1226805115</c:v>
                </c:pt>
                <c:pt idx="109094">
                  <c:v>1226816361</c:v>
                </c:pt>
                <c:pt idx="109095">
                  <c:v>1226827606</c:v>
                </c:pt>
                <c:pt idx="109096">
                  <c:v>1226838852</c:v>
                </c:pt>
                <c:pt idx="109097">
                  <c:v>1226850097</c:v>
                </c:pt>
                <c:pt idx="109098">
                  <c:v>1226861343</c:v>
                </c:pt>
                <c:pt idx="109099">
                  <c:v>1226872588</c:v>
                </c:pt>
                <c:pt idx="109100">
                  <c:v>1226883834</c:v>
                </c:pt>
                <c:pt idx="109101">
                  <c:v>1226895079</c:v>
                </c:pt>
                <c:pt idx="109102">
                  <c:v>1226906325</c:v>
                </c:pt>
                <c:pt idx="109103">
                  <c:v>1226917570</c:v>
                </c:pt>
                <c:pt idx="109104">
                  <c:v>1226928816</c:v>
                </c:pt>
                <c:pt idx="109105">
                  <c:v>1226940061</c:v>
                </c:pt>
                <c:pt idx="109106">
                  <c:v>1226951307</c:v>
                </c:pt>
                <c:pt idx="109107">
                  <c:v>1226962552</c:v>
                </c:pt>
                <c:pt idx="109108">
                  <c:v>1226973798</c:v>
                </c:pt>
                <c:pt idx="109109">
                  <c:v>1226985043</c:v>
                </c:pt>
                <c:pt idx="109110">
                  <c:v>1226996289</c:v>
                </c:pt>
                <c:pt idx="109111">
                  <c:v>1227007534</c:v>
                </c:pt>
                <c:pt idx="109112">
                  <c:v>1227018780</c:v>
                </c:pt>
                <c:pt idx="109113">
                  <c:v>1227030025</c:v>
                </c:pt>
                <c:pt idx="109114">
                  <c:v>1227041271</c:v>
                </c:pt>
                <c:pt idx="109115">
                  <c:v>1227052516</c:v>
                </c:pt>
                <c:pt idx="109116">
                  <c:v>1227063762</c:v>
                </c:pt>
                <c:pt idx="109117">
                  <c:v>1227075007</c:v>
                </c:pt>
                <c:pt idx="109118">
                  <c:v>1227086253</c:v>
                </c:pt>
                <c:pt idx="109119">
                  <c:v>1227097498</c:v>
                </c:pt>
                <c:pt idx="109120">
                  <c:v>1227108744</c:v>
                </c:pt>
                <c:pt idx="109121">
                  <c:v>1227119989</c:v>
                </c:pt>
                <c:pt idx="109122">
                  <c:v>1227131235</c:v>
                </c:pt>
                <c:pt idx="109123">
                  <c:v>1227142480</c:v>
                </c:pt>
                <c:pt idx="109124">
                  <c:v>1227153726</c:v>
                </c:pt>
                <c:pt idx="109125">
                  <c:v>1227164971</c:v>
                </c:pt>
                <c:pt idx="109126">
                  <c:v>1227176217</c:v>
                </c:pt>
                <c:pt idx="109127">
                  <c:v>1227187462</c:v>
                </c:pt>
                <c:pt idx="109128">
                  <c:v>1227198708</c:v>
                </c:pt>
                <c:pt idx="109129">
                  <c:v>1227209953</c:v>
                </c:pt>
                <c:pt idx="109130">
                  <c:v>1227221199</c:v>
                </c:pt>
                <c:pt idx="109131">
                  <c:v>1227232444</c:v>
                </c:pt>
                <c:pt idx="109132">
                  <c:v>1227243690</c:v>
                </c:pt>
                <c:pt idx="109133">
                  <c:v>1227254935</c:v>
                </c:pt>
                <c:pt idx="109134">
                  <c:v>1227266181</c:v>
                </c:pt>
                <c:pt idx="109135">
                  <c:v>1227277426</c:v>
                </c:pt>
                <c:pt idx="109136">
                  <c:v>1227288672</c:v>
                </c:pt>
                <c:pt idx="109137">
                  <c:v>1227299917</c:v>
                </c:pt>
                <c:pt idx="109138">
                  <c:v>1227311163</c:v>
                </c:pt>
                <c:pt idx="109139">
                  <c:v>1227322408</c:v>
                </c:pt>
                <c:pt idx="109140">
                  <c:v>1227333654</c:v>
                </c:pt>
                <c:pt idx="109141">
                  <c:v>1227344899</c:v>
                </c:pt>
                <c:pt idx="109142">
                  <c:v>1227356145</c:v>
                </c:pt>
                <c:pt idx="109143">
                  <c:v>1227367390</c:v>
                </c:pt>
                <c:pt idx="109144">
                  <c:v>1227378636</c:v>
                </c:pt>
                <c:pt idx="109145">
                  <c:v>1227389881</c:v>
                </c:pt>
                <c:pt idx="109146">
                  <c:v>1227401127</c:v>
                </c:pt>
                <c:pt idx="109147">
                  <c:v>1227412372</c:v>
                </c:pt>
                <c:pt idx="109148">
                  <c:v>1227423618</c:v>
                </c:pt>
                <c:pt idx="109149">
                  <c:v>1227434863</c:v>
                </c:pt>
                <c:pt idx="109150">
                  <c:v>1227446109</c:v>
                </c:pt>
                <c:pt idx="109151">
                  <c:v>1227457354</c:v>
                </c:pt>
                <c:pt idx="109152">
                  <c:v>1227468600</c:v>
                </c:pt>
                <c:pt idx="109153">
                  <c:v>1227479845</c:v>
                </c:pt>
                <c:pt idx="109154">
                  <c:v>1227491091</c:v>
                </c:pt>
                <c:pt idx="109155">
                  <c:v>1227502336</c:v>
                </c:pt>
                <c:pt idx="109156">
                  <c:v>1227513582</c:v>
                </c:pt>
                <c:pt idx="109157">
                  <c:v>1227524827</c:v>
                </c:pt>
                <c:pt idx="109158">
                  <c:v>1227536073</c:v>
                </c:pt>
                <c:pt idx="109159">
                  <c:v>1227547318</c:v>
                </c:pt>
                <c:pt idx="109160">
                  <c:v>1227558564</c:v>
                </c:pt>
                <c:pt idx="109161">
                  <c:v>1227569809</c:v>
                </c:pt>
                <c:pt idx="109162">
                  <c:v>1227581055</c:v>
                </c:pt>
                <c:pt idx="109163">
                  <c:v>1227592300</c:v>
                </c:pt>
                <c:pt idx="109164">
                  <c:v>1227603546</c:v>
                </c:pt>
                <c:pt idx="109165">
                  <c:v>1227614791</c:v>
                </c:pt>
                <c:pt idx="109166">
                  <c:v>1227626037</c:v>
                </c:pt>
                <c:pt idx="109167">
                  <c:v>1227637282</c:v>
                </c:pt>
                <c:pt idx="109168">
                  <c:v>1227648528</c:v>
                </c:pt>
                <c:pt idx="109169">
                  <c:v>1227659773</c:v>
                </c:pt>
                <c:pt idx="109170">
                  <c:v>1227671019</c:v>
                </c:pt>
                <c:pt idx="109171">
                  <c:v>1227682264</c:v>
                </c:pt>
                <c:pt idx="109172">
                  <c:v>1227693510</c:v>
                </c:pt>
                <c:pt idx="109173">
                  <c:v>1227704755</c:v>
                </c:pt>
                <c:pt idx="109174">
                  <c:v>1227716001</c:v>
                </c:pt>
                <c:pt idx="109175">
                  <c:v>1227727246</c:v>
                </c:pt>
                <c:pt idx="109176">
                  <c:v>1227738492</c:v>
                </c:pt>
                <c:pt idx="109177">
                  <c:v>1227749737</c:v>
                </c:pt>
                <c:pt idx="109178">
                  <c:v>1227760983</c:v>
                </c:pt>
                <c:pt idx="109179">
                  <c:v>1227772228</c:v>
                </c:pt>
                <c:pt idx="109180">
                  <c:v>1227783474</c:v>
                </c:pt>
                <c:pt idx="109181">
                  <c:v>1227794719</c:v>
                </c:pt>
                <c:pt idx="109182">
                  <c:v>1227805965</c:v>
                </c:pt>
                <c:pt idx="109183">
                  <c:v>1227817210</c:v>
                </c:pt>
                <c:pt idx="109184">
                  <c:v>1227828456</c:v>
                </c:pt>
                <c:pt idx="109185">
                  <c:v>1227839701</c:v>
                </c:pt>
                <c:pt idx="109186">
                  <c:v>1227850947</c:v>
                </c:pt>
                <c:pt idx="109187">
                  <c:v>1227862192</c:v>
                </c:pt>
                <c:pt idx="109188">
                  <c:v>1227873438</c:v>
                </c:pt>
                <c:pt idx="109189">
                  <c:v>1227884683</c:v>
                </c:pt>
                <c:pt idx="109190">
                  <c:v>1227895929</c:v>
                </c:pt>
                <c:pt idx="109191">
                  <c:v>1227907174</c:v>
                </c:pt>
                <c:pt idx="109192">
                  <c:v>1227918420</c:v>
                </c:pt>
                <c:pt idx="109193">
                  <c:v>1227929665</c:v>
                </c:pt>
                <c:pt idx="109194">
                  <c:v>1227940911</c:v>
                </c:pt>
                <c:pt idx="109195">
                  <c:v>1227952156</c:v>
                </c:pt>
                <c:pt idx="109196">
                  <c:v>1227963402</c:v>
                </c:pt>
                <c:pt idx="109197">
                  <c:v>1227974647</c:v>
                </c:pt>
                <c:pt idx="109198">
                  <c:v>1227985893</c:v>
                </c:pt>
                <c:pt idx="109199">
                  <c:v>1227997138</c:v>
                </c:pt>
                <c:pt idx="109200">
                  <c:v>1228008384</c:v>
                </c:pt>
                <c:pt idx="109201">
                  <c:v>1228019629</c:v>
                </c:pt>
                <c:pt idx="109202">
                  <c:v>1228030875</c:v>
                </c:pt>
                <c:pt idx="109203">
                  <c:v>1228042120</c:v>
                </c:pt>
                <c:pt idx="109204">
                  <c:v>1228053366</c:v>
                </c:pt>
                <c:pt idx="109205">
                  <c:v>1228064611</c:v>
                </c:pt>
                <c:pt idx="109206">
                  <c:v>1228075857</c:v>
                </c:pt>
                <c:pt idx="109207">
                  <c:v>1228087102</c:v>
                </c:pt>
                <c:pt idx="109208">
                  <c:v>1228098348</c:v>
                </c:pt>
                <c:pt idx="109209">
                  <c:v>1228109593</c:v>
                </c:pt>
                <c:pt idx="109210">
                  <c:v>1228120839</c:v>
                </c:pt>
                <c:pt idx="109211">
                  <c:v>1228132084</c:v>
                </c:pt>
                <c:pt idx="109212">
                  <c:v>1228143330</c:v>
                </c:pt>
                <c:pt idx="109213">
                  <c:v>1228154575</c:v>
                </c:pt>
                <c:pt idx="109214">
                  <c:v>1228165821</c:v>
                </c:pt>
                <c:pt idx="109215">
                  <c:v>1228177066</c:v>
                </c:pt>
                <c:pt idx="109216">
                  <c:v>1228188312</c:v>
                </c:pt>
                <c:pt idx="109217">
                  <c:v>1228199557</c:v>
                </c:pt>
                <c:pt idx="109218">
                  <c:v>1228210803</c:v>
                </c:pt>
                <c:pt idx="109219">
                  <c:v>1228222048</c:v>
                </c:pt>
                <c:pt idx="109220">
                  <c:v>1228233294</c:v>
                </c:pt>
                <c:pt idx="109221">
                  <c:v>1228244539</c:v>
                </c:pt>
                <c:pt idx="109222">
                  <c:v>1228255785</c:v>
                </c:pt>
                <c:pt idx="109223">
                  <c:v>1228267030</c:v>
                </c:pt>
                <c:pt idx="109224">
                  <c:v>1228278276</c:v>
                </c:pt>
                <c:pt idx="109225">
                  <c:v>1228289521</c:v>
                </c:pt>
                <c:pt idx="109226">
                  <c:v>1228300767</c:v>
                </c:pt>
                <c:pt idx="109227">
                  <c:v>1228312012</c:v>
                </c:pt>
                <c:pt idx="109228">
                  <c:v>1228323258</c:v>
                </c:pt>
                <c:pt idx="109229">
                  <c:v>1228334503</c:v>
                </c:pt>
                <c:pt idx="109230">
                  <c:v>1228345749</c:v>
                </c:pt>
                <c:pt idx="109231">
                  <c:v>1228356994</c:v>
                </c:pt>
                <c:pt idx="109232">
                  <c:v>1228368240</c:v>
                </c:pt>
                <c:pt idx="109233">
                  <c:v>1228379485</c:v>
                </c:pt>
                <c:pt idx="109234">
                  <c:v>1228390731</c:v>
                </c:pt>
                <c:pt idx="109235">
                  <c:v>1228401976</c:v>
                </c:pt>
                <c:pt idx="109236">
                  <c:v>1228413222</c:v>
                </c:pt>
                <c:pt idx="109237">
                  <c:v>1228424467</c:v>
                </c:pt>
                <c:pt idx="109238">
                  <c:v>1228435713</c:v>
                </c:pt>
                <c:pt idx="109239">
                  <c:v>1228446958</c:v>
                </c:pt>
                <c:pt idx="109240">
                  <c:v>1228458203</c:v>
                </c:pt>
                <c:pt idx="109241">
                  <c:v>1228469449</c:v>
                </c:pt>
                <c:pt idx="109242">
                  <c:v>1228480694</c:v>
                </c:pt>
                <c:pt idx="109243">
                  <c:v>1228491940</c:v>
                </c:pt>
                <c:pt idx="109244">
                  <c:v>1228503185</c:v>
                </c:pt>
                <c:pt idx="109245">
                  <c:v>1228514431</c:v>
                </c:pt>
                <c:pt idx="109246">
                  <c:v>1228525676</c:v>
                </c:pt>
                <c:pt idx="109247">
                  <c:v>1228536922</c:v>
                </c:pt>
                <c:pt idx="109248">
                  <c:v>1228548167</c:v>
                </c:pt>
                <c:pt idx="109249">
                  <c:v>1228559413</c:v>
                </c:pt>
                <c:pt idx="109250">
                  <c:v>1228570658</c:v>
                </c:pt>
                <c:pt idx="109251">
                  <c:v>1228581904</c:v>
                </c:pt>
                <c:pt idx="109252">
                  <c:v>1228593149</c:v>
                </c:pt>
                <c:pt idx="109253">
                  <c:v>1228604395</c:v>
                </c:pt>
                <c:pt idx="109254">
                  <c:v>1228615640</c:v>
                </c:pt>
                <c:pt idx="109255">
                  <c:v>1228626886</c:v>
                </c:pt>
                <c:pt idx="109256">
                  <c:v>1228638131</c:v>
                </c:pt>
                <c:pt idx="109257">
                  <c:v>1228649377</c:v>
                </c:pt>
                <c:pt idx="109258">
                  <c:v>1228660622</c:v>
                </c:pt>
                <c:pt idx="109259">
                  <c:v>1228671868</c:v>
                </c:pt>
                <c:pt idx="109260">
                  <c:v>1228683113</c:v>
                </c:pt>
                <c:pt idx="109261">
                  <c:v>1228694359</c:v>
                </c:pt>
                <c:pt idx="109262">
                  <c:v>1228705604</c:v>
                </c:pt>
                <c:pt idx="109263">
                  <c:v>1228716850</c:v>
                </c:pt>
                <c:pt idx="109264">
                  <c:v>1228728095</c:v>
                </c:pt>
                <c:pt idx="109265">
                  <c:v>1228739341</c:v>
                </c:pt>
                <c:pt idx="109266">
                  <c:v>1228750586</c:v>
                </c:pt>
                <c:pt idx="109267">
                  <c:v>1228761832</c:v>
                </c:pt>
                <c:pt idx="109268">
                  <c:v>1228773077</c:v>
                </c:pt>
                <c:pt idx="109269">
                  <c:v>1228784323</c:v>
                </c:pt>
                <c:pt idx="109270">
                  <c:v>1228795568</c:v>
                </c:pt>
                <c:pt idx="109271">
                  <c:v>1228806814</c:v>
                </c:pt>
                <c:pt idx="109272">
                  <c:v>1228818059</c:v>
                </c:pt>
                <c:pt idx="109273">
                  <c:v>1228829305</c:v>
                </c:pt>
                <c:pt idx="109274">
                  <c:v>1228840550</c:v>
                </c:pt>
                <c:pt idx="109275">
                  <c:v>1228851796</c:v>
                </c:pt>
                <c:pt idx="109276">
                  <c:v>1228863041</c:v>
                </c:pt>
                <c:pt idx="109277">
                  <c:v>1228874287</c:v>
                </c:pt>
                <c:pt idx="109278">
                  <c:v>1228885532</c:v>
                </c:pt>
                <c:pt idx="109279">
                  <c:v>1228896778</c:v>
                </c:pt>
                <c:pt idx="109280">
                  <c:v>1228908023</c:v>
                </c:pt>
                <c:pt idx="109281">
                  <c:v>1228919269</c:v>
                </c:pt>
                <c:pt idx="109282">
                  <c:v>1228930514</c:v>
                </c:pt>
                <c:pt idx="109283">
                  <c:v>1228941760</c:v>
                </c:pt>
                <c:pt idx="109284">
                  <c:v>1228953005</c:v>
                </c:pt>
                <c:pt idx="109285">
                  <c:v>1228964251</c:v>
                </c:pt>
                <c:pt idx="109286">
                  <c:v>1228975496</c:v>
                </c:pt>
                <c:pt idx="109287">
                  <c:v>1228986742</c:v>
                </c:pt>
                <c:pt idx="109288">
                  <c:v>1228997987</c:v>
                </c:pt>
                <c:pt idx="109289">
                  <c:v>1229009233</c:v>
                </c:pt>
                <c:pt idx="109290">
                  <c:v>1229020478</c:v>
                </c:pt>
                <c:pt idx="109291">
                  <c:v>1229031724</c:v>
                </c:pt>
                <c:pt idx="109292">
                  <c:v>1229042969</c:v>
                </c:pt>
                <c:pt idx="109293">
                  <c:v>1229054215</c:v>
                </c:pt>
                <c:pt idx="109294">
                  <c:v>1229065460</c:v>
                </c:pt>
                <c:pt idx="109295">
                  <c:v>1229076706</c:v>
                </c:pt>
                <c:pt idx="109296">
                  <c:v>1229087951</c:v>
                </c:pt>
                <c:pt idx="109297">
                  <c:v>1229099197</c:v>
                </c:pt>
                <c:pt idx="109298">
                  <c:v>1229110442</c:v>
                </c:pt>
                <c:pt idx="109299">
                  <c:v>1229121688</c:v>
                </c:pt>
                <c:pt idx="109300">
                  <c:v>1229132933</c:v>
                </c:pt>
                <c:pt idx="109301">
                  <c:v>1229144179</c:v>
                </c:pt>
                <c:pt idx="109302">
                  <c:v>1229155424</c:v>
                </c:pt>
                <c:pt idx="109303">
                  <c:v>1229166670</c:v>
                </c:pt>
                <c:pt idx="109304">
                  <c:v>1229177915</c:v>
                </c:pt>
                <c:pt idx="109305">
                  <c:v>1229189161</c:v>
                </c:pt>
                <c:pt idx="109306">
                  <c:v>1229200406</c:v>
                </c:pt>
                <c:pt idx="109307">
                  <c:v>1229211652</c:v>
                </c:pt>
                <c:pt idx="109308">
                  <c:v>1229222897</c:v>
                </c:pt>
                <c:pt idx="109309">
                  <c:v>1229234143</c:v>
                </c:pt>
                <c:pt idx="109310">
                  <c:v>1229245388</c:v>
                </c:pt>
                <c:pt idx="109311">
                  <c:v>1229256634</c:v>
                </c:pt>
                <c:pt idx="109312">
                  <c:v>1229267879</c:v>
                </c:pt>
                <c:pt idx="109313">
                  <c:v>1229279125</c:v>
                </c:pt>
                <c:pt idx="109314">
                  <c:v>1229290370</c:v>
                </c:pt>
                <c:pt idx="109315">
                  <c:v>1229301616</c:v>
                </c:pt>
                <c:pt idx="109316">
                  <c:v>1229312861</c:v>
                </c:pt>
                <c:pt idx="109317">
                  <c:v>1229324107</c:v>
                </c:pt>
                <c:pt idx="109318">
                  <c:v>1229335352</c:v>
                </c:pt>
                <c:pt idx="109319">
                  <c:v>1229346598</c:v>
                </c:pt>
                <c:pt idx="109320">
                  <c:v>1229357843</c:v>
                </c:pt>
                <c:pt idx="109321">
                  <c:v>1229369089</c:v>
                </c:pt>
                <c:pt idx="109322">
                  <c:v>1229380334</c:v>
                </c:pt>
                <c:pt idx="109323">
                  <c:v>1229391580</c:v>
                </c:pt>
                <c:pt idx="109324">
                  <c:v>1229402825</c:v>
                </c:pt>
                <c:pt idx="109325">
                  <c:v>1229414071</c:v>
                </c:pt>
                <c:pt idx="109326">
                  <c:v>1229425316</c:v>
                </c:pt>
                <c:pt idx="109327">
                  <c:v>1229436562</c:v>
                </c:pt>
                <c:pt idx="109328">
                  <c:v>1229447807</c:v>
                </c:pt>
                <c:pt idx="109329">
                  <c:v>1229459053</c:v>
                </c:pt>
                <c:pt idx="109330">
                  <c:v>1229470298</c:v>
                </c:pt>
                <c:pt idx="109331">
                  <c:v>1229481544</c:v>
                </c:pt>
                <c:pt idx="109332">
                  <c:v>1229492789</c:v>
                </c:pt>
                <c:pt idx="109333">
                  <c:v>1229504035</c:v>
                </c:pt>
                <c:pt idx="109334">
                  <c:v>1229515280</c:v>
                </c:pt>
                <c:pt idx="109335">
                  <c:v>1229526526</c:v>
                </c:pt>
                <c:pt idx="109336">
                  <c:v>1229537771</c:v>
                </c:pt>
                <c:pt idx="109337">
                  <c:v>1229549017</c:v>
                </c:pt>
                <c:pt idx="109338">
                  <c:v>1229560262</c:v>
                </c:pt>
                <c:pt idx="109339">
                  <c:v>1229571508</c:v>
                </c:pt>
                <c:pt idx="109340">
                  <c:v>1229582753</c:v>
                </c:pt>
                <c:pt idx="109341">
                  <c:v>1229593999</c:v>
                </c:pt>
                <c:pt idx="109342">
                  <c:v>1229605244</c:v>
                </c:pt>
                <c:pt idx="109343">
                  <c:v>1229616490</c:v>
                </c:pt>
                <c:pt idx="109344">
                  <c:v>1229627735</c:v>
                </c:pt>
                <c:pt idx="109345">
                  <c:v>1229638981</c:v>
                </c:pt>
                <c:pt idx="109346">
                  <c:v>1229650226</c:v>
                </c:pt>
                <c:pt idx="109347">
                  <c:v>1229661472</c:v>
                </c:pt>
                <c:pt idx="109348">
                  <c:v>1229672717</c:v>
                </c:pt>
                <c:pt idx="109349">
                  <c:v>1229683963</c:v>
                </c:pt>
                <c:pt idx="109350">
                  <c:v>1229695208</c:v>
                </c:pt>
                <c:pt idx="109351">
                  <c:v>1229706454</c:v>
                </c:pt>
                <c:pt idx="109352">
                  <c:v>1229717699</c:v>
                </c:pt>
                <c:pt idx="109353">
                  <c:v>1229728945</c:v>
                </c:pt>
                <c:pt idx="109354">
                  <c:v>1229740190</c:v>
                </c:pt>
                <c:pt idx="109355">
                  <c:v>1229751436</c:v>
                </c:pt>
                <c:pt idx="109356">
                  <c:v>1229762681</c:v>
                </c:pt>
                <c:pt idx="109357">
                  <c:v>1229773927</c:v>
                </c:pt>
                <c:pt idx="109358">
                  <c:v>1229785172</c:v>
                </c:pt>
                <c:pt idx="109359">
                  <c:v>1229796418</c:v>
                </c:pt>
                <c:pt idx="109360">
                  <c:v>1229807663</c:v>
                </c:pt>
                <c:pt idx="109361">
                  <c:v>1229818909</c:v>
                </c:pt>
                <c:pt idx="109362">
                  <c:v>1229830154</c:v>
                </c:pt>
                <c:pt idx="109363">
                  <c:v>1229841400</c:v>
                </c:pt>
                <c:pt idx="109364">
                  <c:v>1229852645</c:v>
                </c:pt>
                <c:pt idx="109365">
                  <c:v>1229863891</c:v>
                </c:pt>
                <c:pt idx="109366">
                  <c:v>1229875136</c:v>
                </c:pt>
                <c:pt idx="109367">
                  <c:v>1229886382</c:v>
                </c:pt>
                <c:pt idx="109368">
                  <c:v>1229897627</c:v>
                </c:pt>
                <c:pt idx="109369">
                  <c:v>1229908873</c:v>
                </c:pt>
                <c:pt idx="109370">
                  <c:v>1229920118</c:v>
                </c:pt>
                <c:pt idx="109371">
                  <c:v>1229931364</c:v>
                </c:pt>
                <c:pt idx="109372">
                  <c:v>1229942609</c:v>
                </c:pt>
                <c:pt idx="109373">
                  <c:v>1229953855</c:v>
                </c:pt>
                <c:pt idx="109374">
                  <c:v>1229965100</c:v>
                </c:pt>
                <c:pt idx="109375">
                  <c:v>1229976346</c:v>
                </c:pt>
                <c:pt idx="109376">
                  <c:v>1229987591</c:v>
                </c:pt>
                <c:pt idx="109377">
                  <c:v>1229998837</c:v>
                </c:pt>
                <c:pt idx="109378">
                  <c:v>1230010082</c:v>
                </c:pt>
                <c:pt idx="109379">
                  <c:v>1230021328</c:v>
                </c:pt>
                <c:pt idx="109380">
                  <c:v>1230032573</c:v>
                </c:pt>
                <c:pt idx="109381">
                  <c:v>1230043819</c:v>
                </c:pt>
                <c:pt idx="109382">
                  <c:v>1230055064</c:v>
                </c:pt>
                <c:pt idx="109383">
                  <c:v>1230066310</c:v>
                </c:pt>
                <c:pt idx="109384">
                  <c:v>1230077555</c:v>
                </c:pt>
                <c:pt idx="109385">
                  <c:v>1230088801</c:v>
                </c:pt>
                <c:pt idx="109386">
                  <c:v>1230100046</c:v>
                </c:pt>
                <c:pt idx="109387">
                  <c:v>1230111292</c:v>
                </c:pt>
                <c:pt idx="109388">
                  <c:v>1230122537</c:v>
                </c:pt>
                <c:pt idx="109389">
                  <c:v>1230133783</c:v>
                </c:pt>
                <c:pt idx="109390">
                  <c:v>1230145028</c:v>
                </c:pt>
                <c:pt idx="109391">
                  <c:v>1230156274</c:v>
                </c:pt>
                <c:pt idx="109392">
                  <c:v>1230167519</c:v>
                </c:pt>
                <c:pt idx="109393">
                  <c:v>1230178765</c:v>
                </c:pt>
                <c:pt idx="109394">
                  <c:v>1230190010</c:v>
                </c:pt>
                <c:pt idx="109395">
                  <c:v>1230201256</c:v>
                </c:pt>
                <c:pt idx="109396">
                  <c:v>1230212501</c:v>
                </c:pt>
                <c:pt idx="109397">
                  <c:v>1230223747</c:v>
                </c:pt>
                <c:pt idx="109398">
                  <c:v>1230234992</c:v>
                </c:pt>
                <c:pt idx="109399">
                  <c:v>1230246238</c:v>
                </c:pt>
                <c:pt idx="109400">
                  <c:v>1230257483</c:v>
                </c:pt>
                <c:pt idx="109401">
                  <c:v>1230268729</c:v>
                </c:pt>
                <c:pt idx="109402">
                  <c:v>1230279974</c:v>
                </c:pt>
                <c:pt idx="109403">
                  <c:v>1230291220</c:v>
                </c:pt>
                <c:pt idx="109404">
                  <c:v>1230302465</c:v>
                </c:pt>
                <c:pt idx="109405">
                  <c:v>1230313711</c:v>
                </c:pt>
                <c:pt idx="109406">
                  <c:v>1230324956</c:v>
                </c:pt>
                <c:pt idx="109407">
                  <c:v>1230336202</c:v>
                </c:pt>
                <c:pt idx="109408">
                  <c:v>1230347447</c:v>
                </c:pt>
                <c:pt idx="109409">
                  <c:v>1230358693</c:v>
                </c:pt>
                <c:pt idx="109410">
                  <c:v>1230369938</c:v>
                </c:pt>
                <c:pt idx="109411">
                  <c:v>1230381184</c:v>
                </c:pt>
                <c:pt idx="109412">
                  <c:v>1230392429</c:v>
                </c:pt>
                <c:pt idx="109413">
                  <c:v>1230403675</c:v>
                </c:pt>
                <c:pt idx="109414">
                  <c:v>1230414920</c:v>
                </c:pt>
                <c:pt idx="109415">
                  <c:v>1230426166</c:v>
                </c:pt>
                <c:pt idx="109416">
                  <c:v>1230437411</c:v>
                </c:pt>
                <c:pt idx="109417">
                  <c:v>1230448657</c:v>
                </c:pt>
                <c:pt idx="109418">
                  <c:v>1230459902</c:v>
                </c:pt>
                <c:pt idx="109419">
                  <c:v>1230471148</c:v>
                </c:pt>
                <c:pt idx="109420">
                  <c:v>1230482393</c:v>
                </c:pt>
                <c:pt idx="109421">
                  <c:v>1230493639</c:v>
                </c:pt>
                <c:pt idx="109422">
                  <c:v>1230504884</c:v>
                </c:pt>
                <c:pt idx="109423">
                  <c:v>1230516130</c:v>
                </c:pt>
                <c:pt idx="109424">
                  <c:v>1230527375</c:v>
                </c:pt>
                <c:pt idx="109425">
                  <c:v>1230538621</c:v>
                </c:pt>
                <c:pt idx="109426">
                  <c:v>1230549866</c:v>
                </c:pt>
                <c:pt idx="109427">
                  <c:v>1230561112</c:v>
                </c:pt>
                <c:pt idx="109428">
                  <c:v>1230572357</c:v>
                </c:pt>
                <c:pt idx="109429">
                  <c:v>1230583603</c:v>
                </c:pt>
                <c:pt idx="109430">
                  <c:v>1230594848</c:v>
                </c:pt>
                <c:pt idx="109431">
                  <c:v>1230606094</c:v>
                </c:pt>
                <c:pt idx="109432">
                  <c:v>1230617339</c:v>
                </c:pt>
                <c:pt idx="109433">
                  <c:v>1230628585</c:v>
                </c:pt>
                <c:pt idx="109434">
                  <c:v>1230639830</c:v>
                </c:pt>
                <c:pt idx="109435">
                  <c:v>1230651076</c:v>
                </c:pt>
                <c:pt idx="109436">
                  <c:v>1230662321</c:v>
                </c:pt>
                <c:pt idx="109437">
                  <c:v>1230673567</c:v>
                </c:pt>
                <c:pt idx="109438">
                  <c:v>1230684812</c:v>
                </c:pt>
                <c:pt idx="109439">
                  <c:v>1230696058</c:v>
                </c:pt>
                <c:pt idx="109440">
                  <c:v>1230707303</c:v>
                </c:pt>
                <c:pt idx="109441">
                  <c:v>1230718549</c:v>
                </c:pt>
                <c:pt idx="109442">
                  <c:v>1230729794</c:v>
                </c:pt>
                <c:pt idx="109443">
                  <c:v>1230741040</c:v>
                </c:pt>
                <c:pt idx="109444">
                  <c:v>1230752285</c:v>
                </c:pt>
                <c:pt idx="109445">
                  <c:v>1230763531</c:v>
                </c:pt>
                <c:pt idx="109446">
                  <c:v>1230774776</c:v>
                </c:pt>
                <c:pt idx="109447">
                  <c:v>1230786022</c:v>
                </c:pt>
                <c:pt idx="109448">
                  <c:v>1230797267</c:v>
                </c:pt>
                <c:pt idx="109449">
                  <c:v>1230808513</c:v>
                </c:pt>
                <c:pt idx="109450">
                  <c:v>1230819758</c:v>
                </c:pt>
                <c:pt idx="109451">
                  <c:v>1230831004</c:v>
                </c:pt>
                <c:pt idx="109452">
                  <c:v>1230842249</c:v>
                </c:pt>
                <c:pt idx="109453">
                  <c:v>1230853495</c:v>
                </c:pt>
                <c:pt idx="109454">
                  <c:v>1230864740</c:v>
                </c:pt>
                <c:pt idx="109455">
                  <c:v>1230875986</c:v>
                </c:pt>
                <c:pt idx="109456">
                  <c:v>1230887231</c:v>
                </c:pt>
                <c:pt idx="109457">
                  <c:v>1230898477</c:v>
                </c:pt>
                <c:pt idx="109458">
                  <c:v>1230909722</c:v>
                </c:pt>
                <c:pt idx="109459">
                  <c:v>1230920968</c:v>
                </c:pt>
                <c:pt idx="109460">
                  <c:v>1230932213</c:v>
                </c:pt>
                <c:pt idx="109461">
                  <c:v>1230943459</c:v>
                </c:pt>
                <c:pt idx="109462">
                  <c:v>1230954704</c:v>
                </c:pt>
                <c:pt idx="109463">
                  <c:v>1230965950</c:v>
                </c:pt>
                <c:pt idx="109464">
                  <c:v>1230977195</c:v>
                </c:pt>
                <c:pt idx="109465">
                  <c:v>1230988441</c:v>
                </c:pt>
                <c:pt idx="109466">
                  <c:v>1230999686</c:v>
                </c:pt>
                <c:pt idx="109467">
                  <c:v>1231010932</c:v>
                </c:pt>
                <c:pt idx="109468">
                  <c:v>1231022177</c:v>
                </c:pt>
                <c:pt idx="109469">
                  <c:v>1231033423</c:v>
                </c:pt>
                <c:pt idx="109470">
                  <c:v>1231044668</c:v>
                </c:pt>
                <c:pt idx="109471">
                  <c:v>1231055914</c:v>
                </c:pt>
                <c:pt idx="109472">
                  <c:v>1231067159</c:v>
                </c:pt>
                <c:pt idx="109473">
                  <c:v>1231078405</c:v>
                </c:pt>
                <c:pt idx="109474">
                  <c:v>1231089650</c:v>
                </c:pt>
                <c:pt idx="109475">
                  <c:v>1231100896</c:v>
                </c:pt>
                <c:pt idx="109476">
                  <c:v>1231112141</c:v>
                </c:pt>
                <c:pt idx="109477">
                  <c:v>1231123387</c:v>
                </c:pt>
                <c:pt idx="109478">
                  <c:v>1231134632</c:v>
                </c:pt>
                <c:pt idx="109479">
                  <c:v>1231145878</c:v>
                </c:pt>
                <c:pt idx="109480">
                  <c:v>1231157123</c:v>
                </c:pt>
                <c:pt idx="109481">
                  <c:v>1231168369</c:v>
                </c:pt>
                <c:pt idx="109482">
                  <c:v>1231179614</c:v>
                </c:pt>
                <c:pt idx="109483">
                  <c:v>1231190860</c:v>
                </c:pt>
                <c:pt idx="109484">
                  <c:v>1231202105</c:v>
                </c:pt>
                <c:pt idx="109485">
                  <c:v>1231213351</c:v>
                </c:pt>
                <c:pt idx="109486">
                  <c:v>1231224596</c:v>
                </c:pt>
                <c:pt idx="109487">
                  <c:v>1231235842</c:v>
                </c:pt>
                <c:pt idx="109488">
                  <c:v>1231247087</c:v>
                </c:pt>
                <c:pt idx="109489">
                  <c:v>1231258333</c:v>
                </c:pt>
                <c:pt idx="109490">
                  <c:v>1231269578</c:v>
                </c:pt>
                <c:pt idx="109491">
                  <c:v>1231280824</c:v>
                </c:pt>
                <c:pt idx="109492">
                  <c:v>1231292069</c:v>
                </c:pt>
                <c:pt idx="109493">
                  <c:v>1231303314</c:v>
                </c:pt>
                <c:pt idx="109494">
                  <c:v>1231314560</c:v>
                </c:pt>
                <c:pt idx="109495">
                  <c:v>1231325805</c:v>
                </c:pt>
                <c:pt idx="109496">
                  <c:v>1231337051</c:v>
                </c:pt>
                <c:pt idx="109497">
                  <c:v>1231348296</c:v>
                </c:pt>
                <c:pt idx="109498">
                  <c:v>1231359542</c:v>
                </c:pt>
                <c:pt idx="109499">
                  <c:v>1231370787</c:v>
                </c:pt>
                <c:pt idx="109500">
                  <c:v>1231382033</c:v>
                </c:pt>
                <c:pt idx="109501">
                  <c:v>1231393278</c:v>
                </c:pt>
                <c:pt idx="109502">
                  <c:v>1231404524</c:v>
                </c:pt>
                <c:pt idx="109503">
                  <c:v>1231415769</c:v>
                </c:pt>
                <c:pt idx="109504">
                  <c:v>1231427015</c:v>
                </c:pt>
                <c:pt idx="109505">
                  <c:v>1231438260</c:v>
                </c:pt>
                <c:pt idx="109506">
                  <c:v>1231449506</c:v>
                </c:pt>
                <c:pt idx="109507">
                  <c:v>1231460751</c:v>
                </c:pt>
                <c:pt idx="109508">
                  <c:v>1231471997</c:v>
                </c:pt>
                <c:pt idx="109509">
                  <c:v>1231483242</c:v>
                </c:pt>
                <c:pt idx="109510">
                  <c:v>1231494488</c:v>
                </c:pt>
                <c:pt idx="109511">
                  <c:v>1231505733</c:v>
                </c:pt>
                <c:pt idx="109512">
                  <c:v>1231516979</c:v>
                </c:pt>
                <c:pt idx="109513">
                  <c:v>1231528224</c:v>
                </c:pt>
                <c:pt idx="109514">
                  <c:v>1231539470</c:v>
                </c:pt>
                <c:pt idx="109515">
                  <c:v>1231550715</c:v>
                </c:pt>
                <c:pt idx="109516">
                  <c:v>1231561961</c:v>
                </c:pt>
                <c:pt idx="109517">
                  <c:v>1231573206</c:v>
                </c:pt>
                <c:pt idx="109518">
                  <c:v>1231584452</c:v>
                </c:pt>
                <c:pt idx="109519">
                  <c:v>1231595697</c:v>
                </c:pt>
                <c:pt idx="109520">
                  <c:v>1231606943</c:v>
                </c:pt>
                <c:pt idx="109521">
                  <c:v>1231618188</c:v>
                </c:pt>
                <c:pt idx="109522">
                  <c:v>1231629434</c:v>
                </c:pt>
                <c:pt idx="109523">
                  <c:v>1231640679</c:v>
                </c:pt>
                <c:pt idx="109524">
                  <c:v>1231651925</c:v>
                </c:pt>
                <c:pt idx="109525">
                  <c:v>1231663170</c:v>
                </c:pt>
                <c:pt idx="109526">
                  <c:v>1231674416</c:v>
                </c:pt>
                <c:pt idx="109527">
                  <c:v>1231685661</c:v>
                </c:pt>
                <c:pt idx="109528">
                  <c:v>1231696907</c:v>
                </c:pt>
                <c:pt idx="109529">
                  <c:v>1231708152</c:v>
                </c:pt>
                <c:pt idx="109530">
                  <c:v>1231719398</c:v>
                </c:pt>
                <c:pt idx="109531">
                  <c:v>1231730643</c:v>
                </c:pt>
                <c:pt idx="109532">
                  <c:v>1231741889</c:v>
                </c:pt>
                <c:pt idx="109533">
                  <c:v>1231753134</c:v>
                </c:pt>
                <c:pt idx="109534">
                  <c:v>1231764380</c:v>
                </c:pt>
                <c:pt idx="109535">
                  <c:v>1231775625</c:v>
                </c:pt>
                <c:pt idx="109536">
                  <c:v>1231786871</c:v>
                </c:pt>
                <c:pt idx="109537">
                  <c:v>1231798116</c:v>
                </c:pt>
                <c:pt idx="109538">
                  <c:v>1231809362</c:v>
                </c:pt>
                <c:pt idx="109539">
                  <c:v>1231820607</c:v>
                </c:pt>
                <c:pt idx="109540">
                  <c:v>1231831853</c:v>
                </c:pt>
                <c:pt idx="109541">
                  <c:v>1231843098</c:v>
                </c:pt>
                <c:pt idx="109542">
                  <c:v>1231854344</c:v>
                </c:pt>
                <c:pt idx="109543">
                  <c:v>1231865589</c:v>
                </c:pt>
                <c:pt idx="109544">
                  <c:v>1231876835</c:v>
                </c:pt>
                <c:pt idx="109545">
                  <c:v>1231888080</c:v>
                </c:pt>
                <c:pt idx="109546">
                  <c:v>1231899326</c:v>
                </c:pt>
                <c:pt idx="109547">
                  <c:v>1231910571</c:v>
                </c:pt>
                <c:pt idx="109548">
                  <c:v>1231921817</c:v>
                </c:pt>
                <c:pt idx="109549">
                  <c:v>1231933062</c:v>
                </c:pt>
                <c:pt idx="109550">
                  <c:v>1231944308</c:v>
                </c:pt>
                <c:pt idx="109551">
                  <c:v>1231955553</c:v>
                </c:pt>
                <c:pt idx="109552">
                  <c:v>1231966799</c:v>
                </c:pt>
                <c:pt idx="109553">
                  <c:v>1231978044</c:v>
                </c:pt>
                <c:pt idx="109554">
                  <c:v>1231989290</c:v>
                </c:pt>
                <c:pt idx="109555">
                  <c:v>1232000535</c:v>
                </c:pt>
                <c:pt idx="109556">
                  <c:v>1232011781</c:v>
                </c:pt>
                <c:pt idx="109557">
                  <c:v>1232023026</c:v>
                </c:pt>
                <c:pt idx="109558">
                  <c:v>1232034272</c:v>
                </c:pt>
                <c:pt idx="109559">
                  <c:v>1232045517</c:v>
                </c:pt>
                <c:pt idx="109560">
                  <c:v>1232056763</c:v>
                </c:pt>
                <c:pt idx="109561">
                  <c:v>1232068008</c:v>
                </c:pt>
                <c:pt idx="109562">
                  <c:v>1232079254</c:v>
                </c:pt>
                <c:pt idx="109563">
                  <c:v>1232090499</c:v>
                </c:pt>
                <c:pt idx="109564">
                  <c:v>1232101745</c:v>
                </c:pt>
                <c:pt idx="109565">
                  <c:v>1232112990</c:v>
                </c:pt>
                <c:pt idx="109566">
                  <c:v>1232124236</c:v>
                </c:pt>
                <c:pt idx="109567">
                  <c:v>1232135481</c:v>
                </c:pt>
                <c:pt idx="109568">
                  <c:v>1232146727</c:v>
                </c:pt>
                <c:pt idx="109569">
                  <c:v>1232157972</c:v>
                </c:pt>
                <c:pt idx="109570">
                  <c:v>1232169218</c:v>
                </c:pt>
                <c:pt idx="109571">
                  <c:v>1232180463</c:v>
                </c:pt>
                <c:pt idx="109572">
                  <c:v>1232191709</c:v>
                </c:pt>
                <c:pt idx="109573">
                  <c:v>1232202954</c:v>
                </c:pt>
                <c:pt idx="109574">
                  <c:v>1232214200</c:v>
                </c:pt>
                <c:pt idx="109575">
                  <c:v>1232225445</c:v>
                </c:pt>
                <c:pt idx="109576">
                  <c:v>1232236691</c:v>
                </c:pt>
                <c:pt idx="109577">
                  <c:v>1232247936</c:v>
                </c:pt>
                <c:pt idx="109578">
                  <c:v>1232259182</c:v>
                </c:pt>
                <c:pt idx="109579">
                  <c:v>1232270427</c:v>
                </c:pt>
                <c:pt idx="109580">
                  <c:v>1232281673</c:v>
                </c:pt>
                <c:pt idx="109581">
                  <c:v>1232292918</c:v>
                </c:pt>
                <c:pt idx="109582">
                  <c:v>1232304164</c:v>
                </c:pt>
                <c:pt idx="109583">
                  <c:v>1232315409</c:v>
                </c:pt>
                <c:pt idx="109584">
                  <c:v>1232326655</c:v>
                </c:pt>
                <c:pt idx="109585">
                  <c:v>1232337900</c:v>
                </c:pt>
                <c:pt idx="109586">
                  <c:v>1232349146</c:v>
                </c:pt>
                <c:pt idx="109587">
                  <c:v>1232360391</c:v>
                </c:pt>
                <c:pt idx="109588">
                  <c:v>1232371637</c:v>
                </c:pt>
                <c:pt idx="109589">
                  <c:v>1232382882</c:v>
                </c:pt>
                <c:pt idx="109590">
                  <c:v>1232394128</c:v>
                </c:pt>
                <c:pt idx="109591">
                  <c:v>1232405373</c:v>
                </c:pt>
                <c:pt idx="109592">
                  <c:v>1232416619</c:v>
                </c:pt>
                <c:pt idx="109593">
                  <c:v>1232427864</c:v>
                </c:pt>
                <c:pt idx="109594">
                  <c:v>1232439110</c:v>
                </c:pt>
                <c:pt idx="109595">
                  <c:v>1232450355</c:v>
                </c:pt>
                <c:pt idx="109596">
                  <c:v>1232461601</c:v>
                </c:pt>
                <c:pt idx="109597">
                  <c:v>1232472846</c:v>
                </c:pt>
                <c:pt idx="109598">
                  <c:v>1232484092</c:v>
                </c:pt>
                <c:pt idx="109599">
                  <c:v>1232495337</c:v>
                </c:pt>
                <c:pt idx="109600">
                  <c:v>1232506583</c:v>
                </c:pt>
                <c:pt idx="109601">
                  <c:v>1232517828</c:v>
                </c:pt>
                <c:pt idx="109602">
                  <c:v>1232529074</c:v>
                </c:pt>
                <c:pt idx="109603">
                  <c:v>1232540319</c:v>
                </c:pt>
                <c:pt idx="109604">
                  <c:v>1232551565</c:v>
                </c:pt>
                <c:pt idx="109605">
                  <c:v>1232562810</c:v>
                </c:pt>
                <c:pt idx="109606">
                  <c:v>1232574056</c:v>
                </c:pt>
                <c:pt idx="109607">
                  <c:v>1232585301</c:v>
                </c:pt>
                <c:pt idx="109608">
                  <c:v>1232596547</c:v>
                </c:pt>
                <c:pt idx="109609">
                  <c:v>1232607792</c:v>
                </c:pt>
                <c:pt idx="109610">
                  <c:v>1232619038</c:v>
                </c:pt>
                <c:pt idx="109611">
                  <c:v>1232630283</c:v>
                </c:pt>
                <c:pt idx="109612">
                  <c:v>1232641529</c:v>
                </c:pt>
                <c:pt idx="109613">
                  <c:v>1232652774</c:v>
                </c:pt>
                <c:pt idx="109614">
                  <c:v>1232664020</c:v>
                </c:pt>
                <c:pt idx="109615">
                  <c:v>1232675265</c:v>
                </c:pt>
                <c:pt idx="109616">
                  <c:v>1232686511</c:v>
                </c:pt>
                <c:pt idx="109617">
                  <c:v>1232697756</c:v>
                </c:pt>
                <c:pt idx="109618">
                  <c:v>1232709002</c:v>
                </c:pt>
                <c:pt idx="109619">
                  <c:v>1232720247</c:v>
                </c:pt>
                <c:pt idx="109620">
                  <c:v>1232731493</c:v>
                </c:pt>
                <c:pt idx="109621">
                  <c:v>1232742738</c:v>
                </c:pt>
                <c:pt idx="109622">
                  <c:v>1232753984</c:v>
                </c:pt>
                <c:pt idx="109623">
                  <c:v>1232765229</c:v>
                </c:pt>
                <c:pt idx="109624">
                  <c:v>1232776475</c:v>
                </c:pt>
                <c:pt idx="109625">
                  <c:v>1232787720</c:v>
                </c:pt>
                <c:pt idx="109626">
                  <c:v>1232798966</c:v>
                </c:pt>
                <c:pt idx="109627">
                  <c:v>1232810211</c:v>
                </c:pt>
                <c:pt idx="109628">
                  <c:v>1232821457</c:v>
                </c:pt>
                <c:pt idx="109629">
                  <c:v>1232832702</c:v>
                </c:pt>
                <c:pt idx="109630">
                  <c:v>1232843948</c:v>
                </c:pt>
                <c:pt idx="109631">
                  <c:v>1232855193</c:v>
                </c:pt>
                <c:pt idx="109632">
                  <c:v>1232866439</c:v>
                </c:pt>
                <c:pt idx="109633">
                  <c:v>1232877684</c:v>
                </c:pt>
                <c:pt idx="109634">
                  <c:v>1232888930</c:v>
                </c:pt>
                <c:pt idx="109635">
                  <c:v>1232900175</c:v>
                </c:pt>
                <c:pt idx="109636">
                  <c:v>1232911421</c:v>
                </c:pt>
                <c:pt idx="109637">
                  <c:v>1232922666</c:v>
                </c:pt>
                <c:pt idx="109638">
                  <c:v>1232933912</c:v>
                </c:pt>
                <c:pt idx="109639">
                  <c:v>1232945157</c:v>
                </c:pt>
                <c:pt idx="109640">
                  <c:v>1232956403</c:v>
                </c:pt>
                <c:pt idx="109641">
                  <c:v>1232967648</c:v>
                </c:pt>
                <c:pt idx="109642">
                  <c:v>1232978894</c:v>
                </c:pt>
                <c:pt idx="109643">
                  <c:v>1232990139</c:v>
                </c:pt>
                <c:pt idx="109644">
                  <c:v>1233001385</c:v>
                </c:pt>
                <c:pt idx="109645">
                  <c:v>1233012630</c:v>
                </c:pt>
                <c:pt idx="109646">
                  <c:v>1233023876</c:v>
                </c:pt>
                <c:pt idx="109647">
                  <c:v>1233035121</c:v>
                </c:pt>
                <c:pt idx="109648">
                  <c:v>1233046367</c:v>
                </c:pt>
                <c:pt idx="109649">
                  <c:v>1233057612</c:v>
                </c:pt>
                <c:pt idx="109650">
                  <c:v>1233068858</c:v>
                </c:pt>
                <c:pt idx="109651">
                  <c:v>1233080103</c:v>
                </c:pt>
                <c:pt idx="109652">
                  <c:v>1233091349</c:v>
                </c:pt>
                <c:pt idx="109653">
                  <c:v>1233102594</c:v>
                </c:pt>
                <c:pt idx="109654">
                  <c:v>1233113840</c:v>
                </c:pt>
                <c:pt idx="109655">
                  <c:v>1233125085</c:v>
                </c:pt>
                <c:pt idx="109656">
                  <c:v>1233136331</c:v>
                </c:pt>
                <c:pt idx="109657">
                  <c:v>1233147576</c:v>
                </c:pt>
                <c:pt idx="109658">
                  <c:v>1233158822</c:v>
                </c:pt>
                <c:pt idx="109659">
                  <c:v>1233170067</c:v>
                </c:pt>
                <c:pt idx="109660">
                  <c:v>1233181313</c:v>
                </c:pt>
                <c:pt idx="109661">
                  <c:v>1233192558</c:v>
                </c:pt>
                <c:pt idx="109662">
                  <c:v>1233203804</c:v>
                </c:pt>
                <c:pt idx="109663">
                  <c:v>1233215049</c:v>
                </c:pt>
                <c:pt idx="109664">
                  <c:v>1233226295</c:v>
                </c:pt>
                <c:pt idx="109665">
                  <c:v>1233237540</c:v>
                </c:pt>
                <c:pt idx="109666">
                  <c:v>1233248786</c:v>
                </c:pt>
                <c:pt idx="109667">
                  <c:v>1233260031</c:v>
                </c:pt>
                <c:pt idx="109668">
                  <c:v>1233271277</c:v>
                </c:pt>
                <c:pt idx="109669">
                  <c:v>1233282522</c:v>
                </c:pt>
                <c:pt idx="109670">
                  <c:v>1233293768</c:v>
                </c:pt>
                <c:pt idx="109671">
                  <c:v>1233305013</c:v>
                </c:pt>
                <c:pt idx="109672">
                  <c:v>1233316259</c:v>
                </c:pt>
                <c:pt idx="109673">
                  <c:v>1233327504</c:v>
                </c:pt>
                <c:pt idx="109674">
                  <c:v>1233338750</c:v>
                </c:pt>
                <c:pt idx="109675">
                  <c:v>1233349995</c:v>
                </c:pt>
                <c:pt idx="109676">
                  <c:v>1233361241</c:v>
                </c:pt>
                <c:pt idx="109677">
                  <c:v>1233372486</c:v>
                </c:pt>
                <c:pt idx="109678">
                  <c:v>1233383732</c:v>
                </c:pt>
                <c:pt idx="109679">
                  <c:v>1233394977</c:v>
                </c:pt>
                <c:pt idx="109680">
                  <c:v>1233406223</c:v>
                </c:pt>
                <c:pt idx="109681">
                  <c:v>1233417468</c:v>
                </c:pt>
                <c:pt idx="109682">
                  <c:v>1233428714</c:v>
                </c:pt>
                <c:pt idx="109683">
                  <c:v>1233439959</c:v>
                </c:pt>
                <c:pt idx="109684">
                  <c:v>1233451205</c:v>
                </c:pt>
                <c:pt idx="109685">
                  <c:v>1233462450</c:v>
                </c:pt>
                <c:pt idx="109686">
                  <c:v>1233473696</c:v>
                </c:pt>
                <c:pt idx="109687">
                  <c:v>1233484941</c:v>
                </c:pt>
                <c:pt idx="109688">
                  <c:v>1233496187</c:v>
                </c:pt>
                <c:pt idx="109689">
                  <c:v>1233507432</c:v>
                </c:pt>
                <c:pt idx="109690">
                  <c:v>1233518678</c:v>
                </c:pt>
                <c:pt idx="109691">
                  <c:v>1233529923</c:v>
                </c:pt>
                <c:pt idx="109692">
                  <c:v>1233541169</c:v>
                </c:pt>
                <c:pt idx="109693">
                  <c:v>1233552414</c:v>
                </c:pt>
                <c:pt idx="109694">
                  <c:v>1233563660</c:v>
                </c:pt>
                <c:pt idx="109695">
                  <c:v>1233574905</c:v>
                </c:pt>
                <c:pt idx="109696">
                  <c:v>1233586151</c:v>
                </c:pt>
                <c:pt idx="109697">
                  <c:v>1233597396</c:v>
                </c:pt>
                <c:pt idx="109698">
                  <c:v>1233608642</c:v>
                </c:pt>
                <c:pt idx="109699">
                  <c:v>1233619887</c:v>
                </c:pt>
                <c:pt idx="109700">
                  <c:v>1233631133</c:v>
                </c:pt>
                <c:pt idx="109701">
                  <c:v>1233642378</c:v>
                </c:pt>
                <c:pt idx="109702">
                  <c:v>1233653624</c:v>
                </c:pt>
                <c:pt idx="109703">
                  <c:v>1233664869</c:v>
                </c:pt>
                <c:pt idx="109704">
                  <c:v>1233676115</c:v>
                </c:pt>
                <c:pt idx="109705">
                  <c:v>1233687360</c:v>
                </c:pt>
                <c:pt idx="109706">
                  <c:v>1233698606</c:v>
                </c:pt>
                <c:pt idx="109707">
                  <c:v>1233709851</c:v>
                </c:pt>
                <c:pt idx="109708">
                  <c:v>1233721097</c:v>
                </c:pt>
                <c:pt idx="109709">
                  <c:v>1233732342</c:v>
                </c:pt>
                <c:pt idx="109710">
                  <c:v>1233743588</c:v>
                </c:pt>
                <c:pt idx="109711">
                  <c:v>1233754833</c:v>
                </c:pt>
                <c:pt idx="109712">
                  <c:v>1233766079</c:v>
                </c:pt>
                <c:pt idx="109713">
                  <c:v>1233777324</c:v>
                </c:pt>
                <c:pt idx="109714">
                  <c:v>1233788570</c:v>
                </c:pt>
                <c:pt idx="109715">
                  <c:v>1233799815</c:v>
                </c:pt>
                <c:pt idx="109716">
                  <c:v>1233811061</c:v>
                </c:pt>
                <c:pt idx="109717">
                  <c:v>1233822306</c:v>
                </c:pt>
                <c:pt idx="109718">
                  <c:v>1233833552</c:v>
                </c:pt>
                <c:pt idx="109719">
                  <c:v>1233844797</c:v>
                </c:pt>
                <c:pt idx="109720">
                  <c:v>1233856043</c:v>
                </c:pt>
                <c:pt idx="109721">
                  <c:v>1233867288</c:v>
                </c:pt>
                <c:pt idx="109722">
                  <c:v>1233878534</c:v>
                </c:pt>
                <c:pt idx="109723">
                  <c:v>1233889779</c:v>
                </c:pt>
                <c:pt idx="109724">
                  <c:v>1233901025</c:v>
                </c:pt>
                <c:pt idx="109725">
                  <c:v>1233912270</c:v>
                </c:pt>
                <c:pt idx="109726">
                  <c:v>1233923516</c:v>
                </c:pt>
                <c:pt idx="109727">
                  <c:v>1233934761</c:v>
                </c:pt>
                <c:pt idx="109728">
                  <c:v>1233946007</c:v>
                </c:pt>
                <c:pt idx="109729">
                  <c:v>1233957252</c:v>
                </c:pt>
                <c:pt idx="109730">
                  <c:v>1233968498</c:v>
                </c:pt>
                <c:pt idx="109731">
                  <c:v>1233979743</c:v>
                </c:pt>
                <c:pt idx="109732">
                  <c:v>1233990989</c:v>
                </c:pt>
                <c:pt idx="109733">
                  <c:v>1234002234</c:v>
                </c:pt>
                <c:pt idx="109734">
                  <c:v>1234013480</c:v>
                </c:pt>
                <c:pt idx="109735">
                  <c:v>1234024725</c:v>
                </c:pt>
                <c:pt idx="109736">
                  <c:v>1234035971</c:v>
                </c:pt>
                <c:pt idx="109737">
                  <c:v>1234047216</c:v>
                </c:pt>
                <c:pt idx="109738">
                  <c:v>1234058462</c:v>
                </c:pt>
                <c:pt idx="109739">
                  <c:v>1234069707</c:v>
                </c:pt>
                <c:pt idx="109740">
                  <c:v>1234080953</c:v>
                </c:pt>
                <c:pt idx="109741">
                  <c:v>1234092198</c:v>
                </c:pt>
                <c:pt idx="109742">
                  <c:v>1234103444</c:v>
                </c:pt>
                <c:pt idx="109743">
                  <c:v>1234114689</c:v>
                </c:pt>
                <c:pt idx="109744">
                  <c:v>1234125934</c:v>
                </c:pt>
                <c:pt idx="109745">
                  <c:v>1234137180</c:v>
                </c:pt>
                <c:pt idx="109746">
                  <c:v>1234148425</c:v>
                </c:pt>
                <c:pt idx="109747">
                  <c:v>1234159671</c:v>
                </c:pt>
                <c:pt idx="109748">
                  <c:v>1234170916</c:v>
                </c:pt>
                <c:pt idx="109749">
                  <c:v>1234182162</c:v>
                </c:pt>
                <c:pt idx="109750">
                  <c:v>1234193407</c:v>
                </c:pt>
                <c:pt idx="109751">
                  <c:v>1234204653</c:v>
                </c:pt>
                <c:pt idx="109752">
                  <c:v>1234215898</c:v>
                </c:pt>
                <c:pt idx="109753">
                  <c:v>1234227144</c:v>
                </c:pt>
                <c:pt idx="109754">
                  <c:v>1234238389</c:v>
                </c:pt>
                <c:pt idx="109755">
                  <c:v>1234249635</c:v>
                </c:pt>
                <c:pt idx="109756">
                  <c:v>1234260880</c:v>
                </c:pt>
                <c:pt idx="109757">
                  <c:v>1234272126</c:v>
                </c:pt>
                <c:pt idx="109758">
                  <c:v>1234283371</c:v>
                </c:pt>
                <c:pt idx="109759">
                  <c:v>1234294617</c:v>
                </c:pt>
                <c:pt idx="109760">
                  <c:v>1234305862</c:v>
                </c:pt>
                <c:pt idx="109761">
                  <c:v>1234317108</c:v>
                </c:pt>
                <c:pt idx="109762">
                  <c:v>1234328353</c:v>
                </c:pt>
                <c:pt idx="109763">
                  <c:v>1234339599</c:v>
                </c:pt>
                <c:pt idx="109764">
                  <c:v>1234350844</c:v>
                </c:pt>
                <c:pt idx="109765">
                  <c:v>1234362090</c:v>
                </c:pt>
                <c:pt idx="109766">
                  <c:v>1234373335</c:v>
                </c:pt>
                <c:pt idx="109767">
                  <c:v>1234384581</c:v>
                </c:pt>
                <c:pt idx="109768">
                  <c:v>1234395826</c:v>
                </c:pt>
                <c:pt idx="109769">
                  <c:v>1234407072</c:v>
                </c:pt>
                <c:pt idx="109770">
                  <c:v>1234418317</c:v>
                </c:pt>
                <c:pt idx="109771">
                  <c:v>1234429563</c:v>
                </c:pt>
                <c:pt idx="109772">
                  <c:v>1234440808</c:v>
                </c:pt>
                <c:pt idx="109773">
                  <c:v>1234452054</c:v>
                </c:pt>
                <c:pt idx="109774">
                  <c:v>1234463299</c:v>
                </c:pt>
                <c:pt idx="109775">
                  <c:v>1234474545</c:v>
                </c:pt>
                <c:pt idx="109776">
                  <c:v>1234485790</c:v>
                </c:pt>
                <c:pt idx="109777">
                  <c:v>1234497036</c:v>
                </c:pt>
                <c:pt idx="109778">
                  <c:v>1234508281</c:v>
                </c:pt>
                <c:pt idx="109779">
                  <c:v>1234519527</c:v>
                </c:pt>
                <c:pt idx="109780">
                  <c:v>1234530772</c:v>
                </c:pt>
                <c:pt idx="109781">
                  <c:v>1234542018</c:v>
                </c:pt>
                <c:pt idx="109782">
                  <c:v>1234553263</c:v>
                </c:pt>
                <c:pt idx="109783">
                  <c:v>1234564509</c:v>
                </c:pt>
                <c:pt idx="109784">
                  <c:v>1234575754</c:v>
                </c:pt>
                <c:pt idx="109785">
                  <c:v>1234587000</c:v>
                </c:pt>
                <c:pt idx="109786">
                  <c:v>1234598245</c:v>
                </c:pt>
                <c:pt idx="109787">
                  <c:v>1234609491</c:v>
                </c:pt>
                <c:pt idx="109788">
                  <c:v>1234620736</c:v>
                </c:pt>
                <c:pt idx="109789">
                  <c:v>1234631982</c:v>
                </c:pt>
                <c:pt idx="109790">
                  <c:v>1234643227</c:v>
                </c:pt>
                <c:pt idx="109791">
                  <c:v>1234654473</c:v>
                </c:pt>
                <c:pt idx="109792">
                  <c:v>1234665718</c:v>
                </c:pt>
                <c:pt idx="109793">
                  <c:v>1234676964</c:v>
                </c:pt>
                <c:pt idx="109794">
                  <c:v>1234688209</c:v>
                </c:pt>
                <c:pt idx="109795">
                  <c:v>1234699455</c:v>
                </c:pt>
                <c:pt idx="109796">
                  <c:v>1234710700</c:v>
                </c:pt>
                <c:pt idx="109797">
                  <c:v>1234721946</c:v>
                </c:pt>
                <c:pt idx="109798">
                  <c:v>1234733191</c:v>
                </c:pt>
                <c:pt idx="109799">
                  <c:v>1234744437</c:v>
                </c:pt>
                <c:pt idx="109800">
                  <c:v>1234755682</c:v>
                </c:pt>
                <c:pt idx="109801">
                  <c:v>1234766928</c:v>
                </c:pt>
                <c:pt idx="109802">
                  <c:v>1234778173</c:v>
                </c:pt>
                <c:pt idx="109803">
                  <c:v>1234789419</c:v>
                </c:pt>
                <c:pt idx="109804">
                  <c:v>1234800664</c:v>
                </c:pt>
                <c:pt idx="109805">
                  <c:v>1234811910</c:v>
                </c:pt>
                <c:pt idx="109806">
                  <c:v>1234823155</c:v>
                </c:pt>
                <c:pt idx="109807">
                  <c:v>1234834401</c:v>
                </c:pt>
                <c:pt idx="109808">
                  <c:v>1234845646</c:v>
                </c:pt>
                <c:pt idx="109809">
                  <c:v>1234856892</c:v>
                </c:pt>
                <c:pt idx="109810">
                  <c:v>1234868137</c:v>
                </c:pt>
                <c:pt idx="109811">
                  <c:v>1234879383</c:v>
                </c:pt>
                <c:pt idx="109812">
                  <c:v>1234890628</c:v>
                </c:pt>
                <c:pt idx="109813">
                  <c:v>1234901874</c:v>
                </c:pt>
                <c:pt idx="109814">
                  <c:v>1234913119</c:v>
                </c:pt>
                <c:pt idx="109815">
                  <c:v>1234924365</c:v>
                </c:pt>
                <c:pt idx="109816">
                  <c:v>1234935610</c:v>
                </c:pt>
                <c:pt idx="109817">
                  <c:v>1234946856</c:v>
                </c:pt>
                <c:pt idx="109818">
                  <c:v>1234958101</c:v>
                </c:pt>
                <c:pt idx="109819">
                  <c:v>1234969347</c:v>
                </c:pt>
                <c:pt idx="109820">
                  <c:v>1234980592</c:v>
                </c:pt>
                <c:pt idx="109821">
                  <c:v>1234991838</c:v>
                </c:pt>
                <c:pt idx="109822">
                  <c:v>1235003083</c:v>
                </c:pt>
                <c:pt idx="109823">
                  <c:v>1235014329</c:v>
                </c:pt>
                <c:pt idx="109824">
                  <c:v>1235025574</c:v>
                </c:pt>
                <c:pt idx="109825">
                  <c:v>1235036820</c:v>
                </c:pt>
                <c:pt idx="109826">
                  <c:v>1235048065</c:v>
                </c:pt>
                <c:pt idx="109827">
                  <c:v>1235059311</c:v>
                </c:pt>
                <c:pt idx="109828">
                  <c:v>1235070556</c:v>
                </c:pt>
                <c:pt idx="109829">
                  <c:v>1235081802</c:v>
                </c:pt>
                <c:pt idx="109830">
                  <c:v>1235093047</c:v>
                </c:pt>
                <c:pt idx="109831">
                  <c:v>1235104293</c:v>
                </c:pt>
                <c:pt idx="109832">
                  <c:v>1235115538</c:v>
                </c:pt>
                <c:pt idx="109833">
                  <c:v>1235126784</c:v>
                </c:pt>
                <c:pt idx="109834">
                  <c:v>1235138029</c:v>
                </c:pt>
                <c:pt idx="109835">
                  <c:v>1235149275</c:v>
                </c:pt>
                <c:pt idx="109836">
                  <c:v>1235160520</c:v>
                </c:pt>
                <c:pt idx="109837">
                  <c:v>1235171766</c:v>
                </c:pt>
                <c:pt idx="109838">
                  <c:v>1235183011</c:v>
                </c:pt>
                <c:pt idx="109839">
                  <c:v>1235194257</c:v>
                </c:pt>
                <c:pt idx="109840">
                  <c:v>1235205502</c:v>
                </c:pt>
                <c:pt idx="109841">
                  <c:v>1235216748</c:v>
                </c:pt>
                <c:pt idx="109842">
                  <c:v>1235227993</c:v>
                </c:pt>
                <c:pt idx="109843">
                  <c:v>1235239239</c:v>
                </c:pt>
                <c:pt idx="109844">
                  <c:v>1235250484</c:v>
                </c:pt>
                <c:pt idx="109845">
                  <c:v>1235261730</c:v>
                </c:pt>
                <c:pt idx="109846">
                  <c:v>1235272975</c:v>
                </c:pt>
                <c:pt idx="109847">
                  <c:v>1235284221</c:v>
                </c:pt>
                <c:pt idx="109848">
                  <c:v>1235295466</c:v>
                </c:pt>
                <c:pt idx="109849">
                  <c:v>1235306712</c:v>
                </c:pt>
                <c:pt idx="109850">
                  <c:v>1235317957</c:v>
                </c:pt>
                <c:pt idx="109851">
                  <c:v>1235329203</c:v>
                </c:pt>
                <c:pt idx="109852">
                  <c:v>1235340448</c:v>
                </c:pt>
                <c:pt idx="109853">
                  <c:v>1235351694</c:v>
                </c:pt>
                <c:pt idx="109854">
                  <c:v>1235362939</c:v>
                </c:pt>
                <c:pt idx="109855">
                  <c:v>1235374185</c:v>
                </c:pt>
                <c:pt idx="109856">
                  <c:v>1235385430</c:v>
                </c:pt>
                <c:pt idx="109857">
                  <c:v>1235396676</c:v>
                </c:pt>
                <c:pt idx="109858">
                  <c:v>1235407921</c:v>
                </c:pt>
                <c:pt idx="109859">
                  <c:v>1235419167</c:v>
                </c:pt>
                <c:pt idx="109860">
                  <c:v>1235430412</c:v>
                </c:pt>
                <c:pt idx="109861">
                  <c:v>1235441658</c:v>
                </c:pt>
                <c:pt idx="109862">
                  <c:v>1235452903</c:v>
                </c:pt>
                <c:pt idx="109863">
                  <c:v>1235464149</c:v>
                </c:pt>
                <c:pt idx="109864">
                  <c:v>1235475394</c:v>
                </c:pt>
                <c:pt idx="109865">
                  <c:v>1235486640</c:v>
                </c:pt>
                <c:pt idx="109866">
                  <c:v>1235497885</c:v>
                </c:pt>
                <c:pt idx="109867">
                  <c:v>1235509131</c:v>
                </c:pt>
                <c:pt idx="109868">
                  <c:v>1235520376</c:v>
                </c:pt>
                <c:pt idx="109869">
                  <c:v>1235531622</c:v>
                </c:pt>
                <c:pt idx="109870">
                  <c:v>1235542867</c:v>
                </c:pt>
                <c:pt idx="109871">
                  <c:v>1235554113</c:v>
                </c:pt>
                <c:pt idx="109872">
                  <c:v>1235565358</c:v>
                </c:pt>
                <c:pt idx="109873">
                  <c:v>1235576604</c:v>
                </c:pt>
                <c:pt idx="109874">
                  <c:v>1235587849</c:v>
                </c:pt>
                <c:pt idx="109875">
                  <c:v>1235599095</c:v>
                </c:pt>
                <c:pt idx="109876">
                  <c:v>1235610340</c:v>
                </c:pt>
                <c:pt idx="109877">
                  <c:v>1235621586</c:v>
                </c:pt>
                <c:pt idx="109878">
                  <c:v>1235632831</c:v>
                </c:pt>
                <c:pt idx="109879">
                  <c:v>1235644077</c:v>
                </c:pt>
                <c:pt idx="109880">
                  <c:v>1235655322</c:v>
                </c:pt>
                <c:pt idx="109881">
                  <c:v>1235666568</c:v>
                </c:pt>
                <c:pt idx="109882">
                  <c:v>1235677813</c:v>
                </c:pt>
                <c:pt idx="109883">
                  <c:v>1235689059</c:v>
                </c:pt>
                <c:pt idx="109884">
                  <c:v>1235700304</c:v>
                </c:pt>
                <c:pt idx="109885">
                  <c:v>1235711550</c:v>
                </c:pt>
                <c:pt idx="109886">
                  <c:v>1235722795</c:v>
                </c:pt>
                <c:pt idx="109887">
                  <c:v>1235734041</c:v>
                </c:pt>
                <c:pt idx="109888">
                  <c:v>1235745286</c:v>
                </c:pt>
                <c:pt idx="109889">
                  <c:v>1235756532</c:v>
                </c:pt>
                <c:pt idx="109890">
                  <c:v>1235767777</c:v>
                </c:pt>
                <c:pt idx="109891">
                  <c:v>1235779023</c:v>
                </c:pt>
                <c:pt idx="109892">
                  <c:v>1235790268</c:v>
                </c:pt>
                <c:pt idx="109893">
                  <c:v>1235801514</c:v>
                </c:pt>
                <c:pt idx="109894">
                  <c:v>1235812759</c:v>
                </c:pt>
                <c:pt idx="109895">
                  <c:v>1235824005</c:v>
                </c:pt>
                <c:pt idx="109896">
                  <c:v>1235835250</c:v>
                </c:pt>
                <c:pt idx="109897">
                  <c:v>1235846496</c:v>
                </c:pt>
                <c:pt idx="109898">
                  <c:v>1235857741</c:v>
                </c:pt>
                <c:pt idx="109899">
                  <c:v>1235868987</c:v>
                </c:pt>
                <c:pt idx="109900">
                  <c:v>1235880232</c:v>
                </c:pt>
                <c:pt idx="109901">
                  <c:v>1235891478</c:v>
                </c:pt>
                <c:pt idx="109902">
                  <c:v>1235902723</c:v>
                </c:pt>
                <c:pt idx="109903">
                  <c:v>1235913969</c:v>
                </c:pt>
                <c:pt idx="109904">
                  <c:v>1235925214</c:v>
                </c:pt>
                <c:pt idx="109905">
                  <c:v>1235936460</c:v>
                </c:pt>
                <c:pt idx="109906">
                  <c:v>1235947705</c:v>
                </c:pt>
                <c:pt idx="109907">
                  <c:v>1235958951</c:v>
                </c:pt>
                <c:pt idx="109908">
                  <c:v>1235970196</c:v>
                </c:pt>
                <c:pt idx="109909">
                  <c:v>1235981442</c:v>
                </c:pt>
                <c:pt idx="109910">
                  <c:v>1235992687</c:v>
                </c:pt>
                <c:pt idx="109911">
                  <c:v>1236003933</c:v>
                </c:pt>
                <c:pt idx="109912">
                  <c:v>1236015178</c:v>
                </c:pt>
                <c:pt idx="109913">
                  <c:v>1236026424</c:v>
                </c:pt>
                <c:pt idx="109914">
                  <c:v>1236037669</c:v>
                </c:pt>
                <c:pt idx="109915">
                  <c:v>1236048915</c:v>
                </c:pt>
                <c:pt idx="109916">
                  <c:v>1236060160</c:v>
                </c:pt>
                <c:pt idx="109917">
                  <c:v>1236071406</c:v>
                </c:pt>
                <c:pt idx="109918">
                  <c:v>1236082651</c:v>
                </c:pt>
                <c:pt idx="109919">
                  <c:v>1236093897</c:v>
                </c:pt>
                <c:pt idx="109920">
                  <c:v>1236105142</c:v>
                </c:pt>
                <c:pt idx="109921">
                  <c:v>1236116388</c:v>
                </c:pt>
                <c:pt idx="109922">
                  <c:v>1236127633</c:v>
                </c:pt>
                <c:pt idx="109923">
                  <c:v>1236138879</c:v>
                </c:pt>
                <c:pt idx="109924">
                  <c:v>1236150124</c:v>
                </c:pt>
                <c:pt idx="109925">
                  <c:v>1236161370</c:v>
                </c:pt>
                <c:pt idx="109926">
                  <c:v>1236172615</c:v>
                </c:pt>
                <c:pt idx="109927">
                  <c:v>1236183861</c:v>
                </c:pt>
                <c:pt idx="109928">
                  <c:v>1236195106</c:v>
                </c:pt>
                <c:pt idx="109929">
                  <c:v>1236206352</c:v>
                </c:pt>
                <c:pt idx="109930">
                  <c:v>1236217597</c:v>
                </c:pt>
                <c:pt idx="109931">
                  <c:v>1236228843</c:v>
                </c:pt>
                <c:pt idx="109932">
                  <c:v>1236240088</c:v>
                </c:pt>
                <c:pt idx="109933">
                  <c:v>1236251334</c:v>
                </c:pt>
                <c:pt idx="109934">
                  <c:v>1236262579</c:v>
                </c:pt>
                <c:pt idx="109935">
                  <c:v>1236273825</c:v>
                </c:pt>
                <c:pt idx="109936">
                  <c:v>1236285070</c:v>
                </c:pt>
                <c:pt idx="109937">
                  <c:v>1236296316</c:v>
                </c:pt>
                <c:pt idx="109938">
                  <c:v>1236307561</c:v>
                </c:pt>
                <c:pt idx="109939">
                  <c:v>1236318807</c:v>
                </c:pt>
                <c:pt idx="109940">
                  <c:v>1236330052</c:v>
                </c:pt>
                <c:pt idx="109941">
                  <c:v>1236341298</c:v>
                </c:pt>
                <c:pt idx="109942">
                  <c:v>1236352543</c:v>
                </c:pt>
                <c:pt idx="109943">
                  <c:v>1236363789</c:v>
                </c:pt>
                <c:pt idx="109944">
                  <c:v>1236375034</c:v>
                </c:pt>
                <c:pt idx="109945">
                  <c:v>1236386280</c:v>
                </c:pt>
                <c:pt idx="109946">
                  <c:v>1236397525</c:v>
                </c:pt>
                <c:pt idx="109947">
                  <c:v>1236408771</c:v>
                </c:pt>
                <c:pt idx="109948">
                  <c:v>1236420016</c:v>
                </c:pt>
                <c:pt idx="109949">
                  <c:v>1236431262</c:v>
                </c:pt>
                <c:pt idx="109950">
                  <c:v>1236442507</c:v>
                </c:pt>
                <c:pt idx="109951">
                  <c:v>1236453753</c:v>
                </c:pt>
                <c:pt idx="109952">
                  <c:v>1236464998</c:v>
                </c:pt>
                <c:pt idx="109953">
                  <c:v>1236476244</c:v>
                </c:pt>
                <c:pt idx="109954">
                  <c:v>1236487489</c:v>
                </c:pt>
                <c:pt idx="109955">
                  <c:v>1236498735</c:v>
                </c:pt>
                <c:pt idx="109956">
                  <c:v>1236509980</c:v>
                </c:pt>
                <c:pt idx="109957">
                  <c:v>1236521226</c:v>
                </c:pt>
                <c:pt idx="109958">
                  <c:v>1236532471</c:v>
                </c:pt>
                <c:pt idx="109959">
                  <c:v>1236543717</c:v>
                </c:pt>
                <c:pt idx="109960">
                  <c:v>1236554962</c:v>
                </c:pt>
                <c:pt idx="109961">
                  <c:v>1236566208</c:v>
                </c:pt>
                <c:pt idx="109962">
                  <c:v>1236577453</c:v>
                </c:pt>
                <c:pt idx="109963">
                  <c:v>1236588699</c:v>
                </c:pt>
                <c:pt idx="109964">
                  <c:v>1236599944</c:v>
                </c:pt>
                <c:pt idx="109965">
                  <c:v>1236611190</c:v>
                </c:pt>
                <c:pt idx="109966">
                  <c:v>1236622435</c:v>
                </c:pt>
                <c:pt idx="109967">
                  <c:v>1236633681</c:v>
                </c:pt>
                <c:pt idx="109968">
                  <c:v>1236644926</c:v>
                </c:pt>
                <c:pt idx="109969">
                  <c:v>1236656172</c:v>
                </c:pt>
                <c:pt idx="109970">
                  <c:v>1236667417</c:v>
                </c:pt>
                <c:pt idx="109971">
                  <c:v>1236678663</c:v>
                </c:pt>
                <c:pt idx="109972">
                  <c:v>1236689908</c:v>
                </c:pt>
                <c:pt idx="109973">
                  <c:v>1236701154</c:v>
                </c:pt>
                <c:pt idx="109974">
                  <c:v>1236712399</c:v>
                </c:pt>
                <c:pt idx="109975">
                  <c:v>1236723645</c:v>
                </c:pt>
                <c:pt idx="109976">
                  <c:v>1236734890</c:v>
                </c:pt>
                <c:pt idx="109977">
                  <c:v>1236746136</c:v>
                </c:pt>
                <c:pt idx="109978">
                  <c:v>1236757381</c:v>
                </c:pt>
                <c:pt idx="109979">
                  <c:v>1236768627</c:v>
                </c:pt>
                <c:pt idx="109980">
                  <c:v>1236779872</c:v>
                </c:pt>
                <c:pt idx="109981">
                  <c:v>1236791118</c:v>
                </c:pt>
                <c:pt idx="109982">
                  <c:v>1236802363</c:v>
                </c:pt>
                <c:pt idx="109983">
                  <c:v>1236813609</c:v>
                </c:pt>
                <c:pt idx="109984">
                  <c:v>1236824854</c:v>
                </c:pt>
                <c:pt idx="109985">
                  <c:v>1236836100</c:v>
                </c:pt>
                <c:pt idx="109986">
                  <c:v>1236847345</c:v>
                </c:pt>
                <c:pt idx="109987">
                  <c:v>1236858591</c:v>
                </c:pt>
                <c:pt idx="109988">
                  <c:v>1236869836</c:v>
                </c:pt>
                <c:pt idx="109989">
                  <c:v>1236881082</c:v>
                </c:pt>
                <c:pt idx="109990">
                  <c:v>1236892327</c:v>
                </c:pt>
                <c:pt idx="109991">
                  <c:v>1236903573</c:v>
                </c:pt>
                <c:pt idx="109992">
                  <c:v>1236914818</c:v>
                </c:pt>
                <c:pt idx="109993">
                  <c:v>1236926064</c:v>
                </c:pt>
                <c:pt idx="109994">
                  <c:v>1236937309</c:v>
                </c:pt>
                <c:pt idx="109995">
                  <c:v>1236948555</c:v>
                </c:pt>
                <c:pt idx="109996">
                  <c:v>1236959800</c:v>
                </c:pt>
                <c:pt idx="109997">
                  <c:v>1236971045</c:v>
                </c:pt>
                <c:pt idx="109998">
                  <c:v>1236982291</c:v>
                </c:pt>
                <c:pt idx="109999">
                  <c:v>1236993536</c:v>
                </c:pt>
                <c:pt idx="110000">
                  <c:v>1237004782</c:v>
                </c:pt>
                <c:pt idx="110001">
                  <c:v>1237016027</c:v>
                </c:pt>
                <c:pt idx="110002">
                  <c:v>1237027273</c:v>
                </c:pt>
                <c:pt idx="110003">
                  <c:v>1237038518</c:v>
                </c:pt>
                <c:pt idx="110004">
                  <c:v>1237049764</c:v>
                </c:pt>
                <c:pt idx="110005">
                  <c:v>1237061009</c:v>
                </c:pt>
                <c:pt idx="110006">
                  <c:v>1237072255</c:v>
                </c:pt>
                <c:pt idx="110007">
                  <c:v>1237083500</c:v>
                </c:pt>
                <c:pt idx="110008">
                  <c:v>1237094746</c:v>
                </c:pt>
                <c:pt idx="110009">
                  <c:v>1237105991</c:v>
                </c:pt>
                <c:pt idx="110010">
                  <c:v>1237117237</c:v>
                </c:pt>
                <c:pt idx="110011">
                  <c:v>1237128482</c:v>
                </c:pt>
                <c:pt idx="110012">
                  <c:v>1237139728</c:v>
                </c:pt>
                <c:pt idx="110013">
                  <c:v>1237150973</c:v>
                </c:pt>
                <c:pt idx="110014">
                  <c:v>1237162219</c:v>
                </c:pt>
                <c:pt idx="110015">
                  <c:v>1237173464</c:v>
                </c:pt>
                <c:pt idx="110016">
                  <c:v>1237184710</c:v>
                </c:pt>
                <c:pt idx="110017">
                  <c:v>1237195955</c:v>
                </c:pt>
                <c:pt idx="110018">
                  <c:v>1237207201</c:v>
                </c:pt>
                <c:pt idx="110019">
                  <c:v>1237218446</c:v>
                </c:pt>
                <c:pt idx="110020">
                  <c:v>1237229692</c:v>
                </c:pt>
                <c:pt idx="110021">
                  <c:v>1237240937</c:v>
                </c:pt>
                <c:pt idx="110022">
                  <c:v>1237252183</c:v>
                </c:pt>
                <c:pt idx="110023">
                  <c:v>1237263428</c:v>
                </c:pt>
                <c:pt idx="110024">
                  <c:v>1237274674</c:v>
                </c:pt>
                <c:pt idx="110025">
                  <c:v>1237285919</c:v>
                </c:pt>
                <c:pt idx="110026">
                  <c:v>1237297165</c:v>
                </c:pt>
                <c:pt idx="110027">
                  <c:v>1237308410</c:v>
                </c:pt>
                <c:pt idx="110028">
                  <c:v>1237319656</c:v>
                </c:pt>
                <c:pt idx="110029">
                  <c:v>1237330901</c:v>
                </c:pt>
                <c:pt idx="110030">
                  <c:v>1237342147</c:v>
                </c:pt>
                <c:pt idx="110031">
                  <c:v>1237353392</c:v>
                </c:pt>
                <c:pt idx="110032">
                  <c:v>1237364638</c:v>
                </c:pt>
                <c:pt idx="110033">
                  <c:v>1237375883</c:v>
                </c:pt>
                <c:pt idx="110034">
                  <c:v>1237387129</c:v>
                </c:pt>
                <c:pt idx="110035">
                  <c:v>1237398374</c:v>
                </c:pt>
                <c:pt idx="110036">
                  <c:v>1237409620</c:v>
                </c:pt>
                <c:pt idx="110037">
                  <c:v>1237420865</c:v>
                </c:pt>
                <c:pt idx="110038">
                  <c:v>1237432111</c:v>
                </c:pt>
                <c:pt idx="110039">
                  <c:v>1237443356</c:v>
                </c:pt>
                <c:pt idx="110040">
                  <c:v>1237454602</c:v>
                </c:pt>
                <c:pt idx="110041">
                  <c:v>1237465847</c:v>
                </c:pt>
                <c:pt idx="110042">
                  <c:v>1237477093</c:v>
                </c:pt>
                <c:pt idx="110043">
                  <c:v>1237488338</c:v>
                </c:pt>
                <c:pt idx="110044">
                  <c:v>1237499584</c:v>
                </c:pt>
                <c:pt idx="110045">
                  <c:v>1237510829</c:v>
                </c:pt>
                <c:pt idx="110046">
                  <c:v>1237522075</c:v>
                </c:pt>
                <c:pt idx="110047">
                  <c:v>1237533320</c:v>
                </c:pt>
                <c:pt idx="110048">
                  <c:v>1237544566</c:v>
                </c:pt>
                <c:pt idx="110049">
                  <c:v>1237555811</c:v>
                </c:pt>
                <c:pt idx="110050">
                  <c:v>1237567057</c:v>
                </c:pt>
                <c:pt idx="110051">
                  <c:v>1237578302</c:v>
                </c:pt>
                <c:pt idx="110052">
                  <c:v>1237589548</c:v>
                </c:pt>
                <c:pt idx="110053">
                  <c:v>1237600793</c:v>
                </c:pt>
                <c:pt idx="110054">
                  <c:v>1237612039</c:v>
                </c:pt>
                <c:pt idx="110055">
                  <c:v>1237623284</c:v>
                </c:pt>
                <c:pt idx="110056">
                  <c:v>1237634530</c:v>
                </c:pt>
                <c:pt idx="110057">
                  <c:v>1237645775</c:v>
                </c:pt>
                <c:pt idx="110058">
                  <c:v>1237657021</c:v>
                </c:pt>
                <c:pt idx="110059">
                  <c:v>1237668266</c:v>
                </c:pt>
                <c:pt idx="110060">
                  <c:v>1237679512</c:v>
                </c:pt>
                <c:pt idx="110061">
                  <c:v>1237690757</c:v>
                </c:pt>
                <c:pt idx="110062">
                  <c:v>1237702003</c:v>
                </c:pt>
                <c:pt idx="110063">
                  <c:v>1237713248</c:v>
                </c:pt>
                <c:pt idx="110064">
                  <c:v>1237724494</c:v>
                </c:pt>
                <c:pt idx="110065">
                  <c:v>1237735739</c:v>
                </c:pt>
                <c:pt idx="110066">
                  <c:v>1237746985</c:v>
                </c:pt>
                <c:pt idx="110067">
                  <c:v>1237758230</c:v>
                </c:pt>
                <c:pt idx="110068">
                  <c:v>1237769476</c:v>
                </c:pt>
                <c:pt idx="110069">
                  <c:v>1237780721</c:v>
                </c:pt>
                <c:pt idx="110070">
                  <c:v>1237791967</c:v>
                </c:pt>
                <c:pt idx="110071">
                  <c:v>1237803212</c:v>
                </c:pt>
                <c:pt idx="110072">
                  <c:v>1237814458</c:v>
                </c:pt>
                <c:pt idx="110073">
                  <c:v>1237825703</c:v>
                </c:pt>
                <c:pt idx="110074">
                  <c:v>1237836949</c:v>
                </c:pt>
                <c:pt idx="110075">
                  <c:v>1237848194</c:v>
                </c:pt>
                <c:pt idx="110076">
                  <c:v>1237859440</c:v>
                </c:pt>
                <c:pt idx="110077">
                  <c:v>1237870685</c:v>
                </c:pt>
                <c:pt idx="110078">
                  <c:v>1237881931</c:v>
                </c:pt>
                <c:pt idx="110079">
                  <c:v>1237893176</c:v>
                </c:pt>
                <c:pt idx="110080">
                  <c:v>1237904422</c:v>
                </c:pt>
                <c:pt idx="110081">
                  <c:v>1237915667</c:v>
                </c:pt>
                <c:pt idx="110082">
                  <c:v>1237926913</c:v>
                </c:pt>
                <c:pt idx="110083">
                  <c:v>1237938158</c:v>
                </c:pt>
                <c:pt idx="110084">
                  <c:v>1237949404</c:v>
                </c:pt>
                <c:pt idx="110085">
                  <c:v>1237960649</c:v>
                </c:pt>
                <c:pt idx="110086">
                  <c:v>1237971895</c:v>
                </c:pt>
                <c:pt idx="110087">
                  <c:v>1237983140</c:v>
                </c:pt>
                <c:pt idx="110088">
                  <c:v>1237994386</c:v>
                </c:pt>
                <c:pt idx="110089">
                  <c:v>1238005631</c:v>
                </c:pt>
                <c:pt idx="110090">
                  <c:v>1238016877</c:v>
                </c:pt>
                <c:pt idx="110091">
                  <c:v>1238028122</c:v>
                </c:pt>
                <c:pt idx="110092">
                  <c:v>1238039368</c:v>
                </c:pt>
                <c:pt idx="110093">
                  <c:v>1238050613</c:v>
                </c:pt>
                <c:pt idx="110094">
                  <c:v>1238061859</c:v>
                </c:pt>
                <c:pt idx="110095">
                  <c:v>1238073104</c:v>
                </c:pt>
                <c:pt idx="110096">
                  <c:v>1238084350</c:v>
                </c:pt>
                <c:pt idx="110097">
                  <c:v>1238095595</c:v>
                </c:pt>
                <c:pt idx="110098">
                  <c:v>1238106841</c:v>
                </c:pt>
                <c:pt idx="110099">
                  <c:v>1238118086</c:v>
                </c:pt>
                <c:pt idx="110100">
                  <c:v>1238129332</c:v>
                </c:pt>
                <c:pt idx="110101">
                  <c:v>1238140577</c:v>
                </c:pt>
                <c:pt idx="110102">
                  <c:v>1238151823</c:v>
                </c:pt>
                <c:pt idx="110103">
                  <c:v>1238163068</c:v>
                </c:pt>
                <c:pt idx="110104">
                  <c:v>1238174314</c:v>
                </c:pt>
                <c:pt idx="110105">
                  <c:v>1238185559</c:v>
                </c:pt>
                <c:pt idx="110106">
                  <c:v>1238196805</c:v>
                </c:pt>
                <c:pt idx="110107">
                  <c:v>1238208050</c:v>
                </c:pt>
                <c:pt idx="110108">
                  <c:v>1238219296</c:v>
                </c:pt>
                <c:pt idx="110109">
                  <c:v>1238230541</c:v>
                </c:pt>
                <c:pt idx="110110">
                  <c:v>1238241787</c:v>
                </c:pt>
                <c:pt idx="110111">
                  <c:v>1238253032</c:v>
                </c:pt>
                <c:pt idx="110112">
                  <c:v>1238264278</c:v>
                </c:pt>
                <c:pt idx="110113">
                  <c:v>1238275523</c:v>
                </c:pt>
                <c:pt idx="110114">
                  <c:v>1238286769</c:v>
                </c:pt>
                <c:pt idx="110115">
                  <c:v>1238298014</c:v>
                </c:pt>
                <c:pt idx="110116">
                  <c:v>1238309260</c:v>
                </c:pt>
                <c:pt idx="110117">
                  <c:v>1238320505</c:v>
                </c:pt>
                <c:pt idx="110118">
                  <c:v>1238331751</c:v>
                </c:pt>
                <c:pt idx="110119">
                  <c:v>1238342996</c:v>
                </c:pt>
                <c:pt idx="110120">
                  <c:v>1238354242</c:v>
                </c:pt>
                <c:pt idx="110121">
                  <c:v>1238365487</c:v>
                </c:pt>
                <c:pt idx="110122">
                  <c:v>1238376733</c:v>
                </c:pt>
                <c:pt idx="110123">
                  <c:v>1238387978</c:v>
                </c:pt>
                <c:pt idx="110124">
                  <c:v>1238399224</c:v>
                </c:pt>
                <c:pt idx="110125">
                  <c:v>1238410469</c:v>
                </c:pt>
                <c:pt idx="110126">
                  <c:v>1238421715</c:v>
                </c:pt>
                <c:pt idx="110127">
                  <c:v>1238432960</c:v>
                </c:pt>
                <c:pt idx="110128">
                  <c:v>1238444206</c:v>
                </c:pt>
                <c:pt idx="110129">
                  <c:v>1238455451</c:v>
                </c:pt>
                <c:pt idx="110130">
                  <c:v>1238466697</c:v>
                </c:pt>
                <c:pt idx="110131">
                  <c:v>1238477942</c:v>
                </c:pt>
                <c:pt idx="110132">
                  <c:v>1238489188</c:v>
                </c:pt>
                <c:pt idx="110133">
                  <c:v>1238500433</c:v>
                </c:pt>
                <c:pt idx="110134">
                  <c:v>1238511679</c:v>
                </c:pt>
                <c:pt idx="110135">
                  <c:v>1238522924</c:v>
                </c:pt>
                <c:pt idx="110136">
                  <c:v>1238534170</c:v>
                </c:pt>
                <c:pt idx="110137">
                  <c:v>1238545415</c:v>
                </c:pt>
                <c:pt idx="110138">
                  <c:v>1238556661</c:v>
                </c:pt>
                <c:pt idx="110139">
                  <c:v>1238567906</c:v>
                </c:pt>
                <c:pt idx="110140">
                  <c:v>1238579152</c:v>
                </c:pt>
                <c:pt idx="110141">
                  <c:v>1238590397</c:v>
                </c:pt>
                <c:pt idx="110142">
                  <c:v>1238601643</c:v>
                </c:pt>
                <c:pt idx="110143">
                  <c:v>1238612888</c:v>
                </c:pt>
                <c:pt idx="110144">
                  <c:v>1238624134</c:v>
                </c:pt>
                <c:pt idx="110145">
                  <c:v>1238635379</c:v>
                </c:pt>
                <c:pt idx="110146">
                  <c:v>1238646625</c:v>
                </c:pt>
                <c:pt idx="110147">
                  <c:v>1238657870</c:v>
                </c:pt>
                <c:pt idx="110148">
                  <c:v>1238669116</c:v>
                </c:pt>
                <c:pt idx="110149">
                  <c:v>1238680361</c:v>
                </c:pt>
                <c:pt idx="110150">
                  <c:v>1238691607</c:v>
                </c:pt>
                <c:pt idx="110151">
                  <c:v>1238702852</c:v>
                </c:pt>
                <c:pt idx="110152">
                  <c:v>1238714098</c:v>
                </c:pt>
                <c:pt idx="110153">
                  <c:v>1238725343</c:v>
                </c:pt>
                <c:pt idx="110154">
                  <c:v>1238736589</c:v>
                </c:pt>
                <c:pt idx="110155">
                  <c:v>1238747834</c:v>
                </c:pt>
                <c:pt idx="110156">
                  <c:v>1238759080</c:v>
                </c:pt>
                <c:pt idx="110157">
                  <c:v>1238770325</c:v>
                </c:pt>
                <c:pt idx="110158">
                  <c:v>1238781571</c:v>
                </c:pt>
                <c:pt idx="110159">
                  <c:v>1238792816</c:v>
                </c:pt>
                <c:pt idx="110160">
                  <c:v>1238804062</c:v>
                </c:pt>
                <c:pt idx="110161">
                  <c:v>1238815307</c:v>
                </c:pt>
                <c:pt idx="110162">
                  <c:v>1238826553</c:v>
                </c:pt>
                <c:pt idx="110163">
                  <c:v>1238837798</c:v>
                </c:pt>
                <c:pt idx="110164">
                  <c:v>1238849044</c:v>
                </c:pt>
                <c:pt idx="110165">
                  <c:v>1238860289</c:v>
                </c:pt>
                <c:pt idx="110166">
                  <c:v>1238871535</c:v>
                </c:pt>
                <c:pt idx="110167">
                  <c:v>1238882780</c:v>
                </c:pt>
                <c:pt idx="110168">
                  <c:v>1238894026</c:v>
                </c:pt>
                <c:pt idx="110169">
                  <c:v>1238905271</c:v>
                </c:pt>
                <c:pt idx="110170">
                  <c:v>1238916517</c:v>
                </c:pt>
                <c:pt idx="110171">
                  <c:v>1238927762</c:v>
                </c:pt>
                <c:pt idx="110172">
                  <c:v>1238939008</c:v>
                </c:pt>
                <c:pt idx="110173">
                  <c:v>1238950253</c:v>
                </c:pt>
                <c:pt idx="110174">
                  <c:v>1238961499</c:v>
                </c:pt>
                <c:pt idx="110175">
                  <c:v>1238972744</c:v>
                </c:pt>
                <c:pt idx="110176">
                  <c:v>1238983990</c:v>
                </c:pt>
                <c:pt idx="110177">
                  <c:v>1238995235</c:v>
                </c:pt>
                <c:pt idx="110178">
                  <c:v>1239006481</c:v>
                </c:pt>
                <c:pt idx="110179">
                  <c:v>1239017726</c:v>
                </c:pt>
                <c:pt idx="110180">
                  <c:v>1239028972</c:v>
                </c:pt>
                <c:pt idx="110181">
                  <c:v>1239040217</c:v>
                </c:pt>
                <c:pt idx="110182">
                  <c:v>1239051463</c:v>
                </c:pt>
                <c:pt idx="110183">
                  <c:v>1239062708</c:v>
                </c:pt>
                <c:pt idx="110184">
                  <c:v>1239073954</c:v>
                </c:pt>
                <c:pt idx="110185">
                  <c:v>1239085199</c:v>
                </c:pt>
                <c:pt idx="110186">
                  <c:v>1239096445</c:v>
                </c:pt>
                <c:pt idx="110187">
                  <c:v>1239107690</c:v>
                </c:pt>
                <c:pt idx="110188">
                  <c:v>1239118936</c:v>
                </c:pt>
                <c:pt idx="110189">
                  <c:v>1239130181</c:v>
                </c:pt>
                <c:pt idx="110190">
                  <c:v>1239141427</c:v>
                </c:pt>
                <c:pt idx="110191">
                  <c:v>1239152672</c:v>
                </c:pt>
                <c:pt idx="110192">
                  <c:v>1239163918</c:v>
                </c:pt>
                <c:pt idx="110193">
                  <c:v>1239175163</c:v>
                </c:pt>
                <c:pt idx="110194">
                  <c:v>1239186409</c:v>
                </c:pt>
                <c:pt idx="110195">
                  <c:v>1239197654</c:v>
                </c:pt>
                <c:pt idx="110196">
                  <c:v>1239208900</c:v>
                </c:pt>
                <c:pt idx="110197">
                  <c:v>1239220145</c:v>
                </c:pt>
                <c:pt idx="110198">
                  <c:v>1239231391</c:v>
                </c:pt>
                <c:pt idx="110199">
                  <c:v>1239242636</c:v>
                </c:pt>
                <c:pt idx="110200">
                  <c:v>1239253882</c:v>
                </c:pt>
                <c:pt idx="110201">
                  <c:v>1239265127</c:v>
                </c:pt>
                <c:pt idx="110202">
                  <c:v>1239276373</c:v>
                </c:pt>
                <c:pt idx="110203">
                  <c:v>1239287618</c:v>
                </c:pt>
                <c:pt idx="110204">
                  <c:v>1239298864</c:v>
                </c:pt>
                <c:pt idx="110205">
                  <c:v>1239310109</c:v>
                </c:pt>
                <c:pt idx="110206">
                  <c:v>1239321355</c:v>
                </c:pt>
                <c:pt idx="110207">
                  <c:v>1239332600</c:v>
                </c:pt>
                <c:pt idx="110208">
                  <c:v>1239343846</c:v>
                </c:pt>
                <c:pt idx="110209">
                  <c:v>1239355091</c:v>
                </c:pt>
                <c:pt idx="110210">
                  <c:v>1239366337</c:v>
                </c:pt>
                <c:pt idx="110211">
                  <c:v>1239377582</c:v>
                </c:pt>
                <c:pt idx="110212">
                  <c:v>1239388828</c:v>
                </c:pt>
                <c:pt idx="110213">
                  <c:v>1239400073</c:v>
                </c:pt>
                <c:pt idx="110214">
                  <c:v>1239411319</c:v>
                </c:pt>
                <c:pt idx="110215">
                  <c:v>1239422564</c:v>
                </c:pt>
                <c:pt idx="110216">
                  <c:v>1239433810</c:v>
                </c:pt>
                <c:pt idx="110217">
                  <c:v>1239445055</c:v>
                </c:pt>
                <c:pt idx="110218">
                  <c:v>1239456301</c:v>
                </c:pt>
                <c:pt idx="110219">
                  <c:v>1239467546</c:v>
                </c:pt>
                <c:pt idx="110220">
                  <c:v>1239478792</c:v>
                </c:pt>
                <c:pt idx="110221">
                  <c:v>1239490037</c:v>
                </c:pt>
                <c:pt idx="110222">
                  <c:v>1239501283</c:v>
                </c:pt>
                <c:pt idx="110223">
                  <c:v>1239512528</c:v>
                </c:pt>
                <c:pt idx="110224">
                  <c:v>1239523774</c:v>
                </c:pt>
                <c:pt idx="110225">
                  <c:v>1239535019</c:v>
                </c:pt>
                <c:pt idx="110226">
                  <c:v>1239546265</c:v>
                </c:pt>
                <c:pt idx="110227">
                  <c:v>1239557510</c:v>
                </c:pt>
                <c:pt idx="110228">
                  <c:v>1239568756</c:v>
                </c:pt>
                <c:pt idx="110229">
                  <c:v>1239580001</c:v>
                </c:pt>
                <c:pt idx="110230">
                  <c:v>1239591247</c:v>
                </c:pt>
                <c:pt idx="110231">
                  <c:v>1239602492</c:v>
                </c:pt>
                <c:pt idx="110232">
                  <c:v>1239613738</c:v>
                </c:pt>
                <c:pt idx="110233">
                  <c:v>1239624983</c:v>
                </c:pt>
                <c:pt idx="110234">
                  <c:v>1239636229</c:v>
                </c:pt>
                <c:pt idx="110235">
                  <c:v>1239647474</c:v>
                </c:pt>
                <c:pt idx="110236">
                  <c:v>1239658720</c:v>
                </c:pt>
                <c:pt idx="110237">
                  <c:v>1239669965</c:v>
                </c:pt>
                <c:pt idx="110238">
                  <c:v>1239681211</c:v>
                </c:pt>
                <c:pt idx="110239">
                  <c:v>1239692456</c:v>
                </c:pt>
                <c:pt idx="110240">
                  <c:v>1239703702</c:v>
                </c:pt>
                <c:pt idx="110241">
                  <c:v>1239714947</c:v>
                </c:pt>
                <c:pt idx="110242">
                  <c:v>1239726193</c:v>
                </c:pt>
                <c:pt idx="110243">
                  <c:v>1239737438</c:v>
                </c:pt>
                <c:pt idx="110244">
                  <c:v>1239748684</c:v>
                </c:pt>
                <c:pt idx="110245">
                  <c:v>1239759929</c:v>
                </c:pt>
                <c:pt idx="110246">
                  <c:v>1239771175</c:v>
                </c:pt>
                <c:pt idx="110247">
                  <c:v>1239782420</c:v>
                </c:pt>
                <c:pt idx="110248">
                  <c:v>1239793666</c:v>
                </c:pt>
                <c:pt idx="110249">
                  <c:v>1239804911</c:v>
                </c:pt>
                <c:pt idx="110250">
                  <c:v>1239816156</c:v>
                </c:pt>
                <c:pt idx="110251">
                  <c:v>1239827402</c:v>
                </c:pt>
                <c:pt idx="110252">
                  <c:v>1239838647</c:v>
                </c:pt>
                <c:pt idx="110253">
                  <c:v>1239849893</c:v>
                </c:pt>
                <c:pt idx="110254">
                  <c:v>1239861138</c:v>
                </c:pt>
                <c:pt idx="110255">
                  <c:v>1239872384</c:v>
                </c:pt>
                <c:pt idx="110256">
                  <c:v>1239883629</c:v>
                </c:pt>
                <c:pt idx="110257">
                  <c:v>1239894875</c:v>
                </c:pt>
                <c:pt idx="110258">
                  <c:v>1239906120</c:v>
                </c:pt>
                <c:pt idx="110259">
                  <c:v>1239917366</c:v>
                </c:pt>
                <c:pt idx="110260">
                  <c:v>1239928611</c:v>
                </c:pt>
                <c:pt idx="110261">
                  <c:v>1239939857</c:v>
                </c:pt>
                <c:pt idx="110262">
                  <c:v>1239951102</c:v>
                </c:pt>
                <c:pt idx="110263">
                  <c:v>1239962348</c:v>
                </c:pt>
                <c:pt idx="110264">
                  <c:v>1239973593</c:v>
                </c:pt>
                <c:pt idx="110265">
                  <c:v>1239984839</c:v>
                </c:pt>
                <c:pt idx="110266">
                  <c:v>1239996084</c:v>
                </c:pt>
                <c:pt idx="110267">
                  <c:v>1240007330</c:v>
                </c:pt>
                <c:pt idx="110268">
                  <c:v>1240018575</c:v>
                </c:pt>
                <c:pt idx="110269">
                  <c:v>1240029821</c:v>
                </c:pt>
                <c:pt idx="110270">
                  <c:v>1240041066</c:v>
                </c:pt>
                <c:pt idx="110271">
                  <c:v>1240052312</c:v>
                </c:pt>
                <c:pt idx="110272">
                  <c:v>1240063557</c:v>
                </c:pt>
                <c:pt idx="110273">
                  <c:v>1240074803</c:v>
                </c:pt>
                <c:pt idx="110274">
                  <c:v>1240086048</c:v>
                </c:pt>
                <c:pt idx="110275">
                  <c:v>1240097294</c:v>
                </c:pt>
                <c:pt idx="110276">
                  <c:v>1240108539</c:v>
                </c:pt>
                <c:pt idx="110277">
                  <c:v>1240119785</c:v>
                </c:pt>
                <c:pt idx="110278">
                  <c:v>1240131030</c:v>
                </c:pt>
                <c:pt idx="110279">
                  <c:v>1240142276</c:v>
                </c:pt>
                <c:pt idx="110280">
                  <c:v>1240153521</c:v>
                </c:pt>
                <c:pt idx="110281">
                  <c:v>1240164767</c:v>
                </c:pt>
                <c:pt idx="110282">
                  <c:v>1240176012</c:v>
                </c:pt>
                <c:pt idx="110283">
                  <c:v>1240187258</c:v>
                </c:pt>
                <c:pt idx="110284">
                  <c:v>1240198503</c:v>
                </c:pt>
                <c:pt idx="110285">
                  <c:v>1240209749</c:v>
                </c:pt>
                <c:pt idx="110286">
                  <c:v>1240220994</c:v>
                </c:pt>
                <c:pt idx="110287">
                  <c:v>1240232240</c:v>
                </c:pt>
                <c:pt idx="110288">
                  <c:v>1240243485</c:v>
                </c:pt>
                <c:pt idx="110289">
                  <c:v>1240254731</c:v>
                </c:pt>
                <c:pt idx="110290">
                  <c:v>1240265976</c:v>
                </c:pt>
                <c:pt idx="110291">
                  <c:v>1240277222</c:v>
                </c:pt>
                <c:pt idx="110292">
                  <c:v>1240288467</c:v>
                </c:pt>
                <c:pt idx="110293">
                  <c:v>1240299713</c:v>
                </c:pt>
                <c:pt idx="110294">
                  <c:v>1240310958</c:v>
                </c:pt>
                <c:pt idx="110295">
                  <c:v>1240322204</c:v>
                </c:pt>
                <c:pt idx="110296">
                  <c:v>1240333449</c:v>
                </c:pt>
                <c:pt idx="110297">
                  <c:v>1240344695</c:v>
                </c:pt>
                <c:pt idx="110298">
                  <c:v>1240355940</c:v>
                </c:pt>
                <c:pt idx="110299">
                  <c:v>1240367186</c:v>
                </c:pt>
                <c:pt idx="110300">
                  <c:v>1240378431</c:v>
                </c:pt>
                <c:pt idx="110301">
                  <c:v>1240389677</c:v>
                </c:pt>
                <c:pt idx="110302">
                  <c:v>1240400922</c:v>
                </c:pt>
                <c:pt idx="110303">
                  <c:v>1240412168</c:v>
                </c:pt>
                <c:pt idx="110304">
                  <c:v>1240423413</c:v>
                </c:pt>
                <c:pt idx="110305">
                  <c:v>1240434659</c:v>
                </c:pt>
                <c:pt idx="110306">
                  <c:v>1240445904</c:v>
                </c:pt>
                <c:pt idx="110307">
                  <c:v>1240457150</c:v>
                </c:pt>
                <c:pt idx="110308">
                  <c:v>1240468395</c:v>
                </c:pt>
                <c:pt idx="110309">
                  <c:v>1240479641</c:v>
                </c:pt>
                <c:pt idx="110310">
                  <c:v>1240490886</c:v>
                </c:pt>
                <c:pt idx="110311">
                  <c:v>1240502132</c:v>
                </c:pt>
                <c:pt idx="110312">
                  <c:v>1240513377</c:v>
                </c:pt>
                <c:pt idx="110313">
                  <c:v>1240524623</c:v>
                </c:pt>
                <c:pt idx="110314">
                  <c:v>1240535868</c:v>
                </c:pt>
                <c:pt idx="110315">
                  <c:v>1240547114</c:v>
                </c:pt>
                <c:pt idx="110316">
                  <c:v>1240558359</c:v>
                </c:pt>
                <c:pt idx="110317">
                  <c:v>1240569605</c:v>
                </c:pt>
                <c:pt idx="110318">
                  <c:v>1240580850</c:v>
                </c:pt>
                <c:pt idx="110319">
                  <c:v>1240592096</c:v>
                </c:pt>
                <c:pt idx="110320">
                  <c:v>1240603341</c:v>
                </c:pt>
                <c:pt idx="110321">
                  <c:v>1240614587</c:v>
                </c:pt>
                <c:pt idx="110322">
                  <c:v>1240625832</c:v>
                </c:pt>
                <c:pt idx="110323">
                  <c:v>1240637078</c:v>
                </c:pt>
                <c:pt idx="110324">
                  <c:v>1240648323</c:v>
                </c:pt>
                <c:pt idx="110325">
                  <c:v>1240659569</c:v>
                </c:pt>
                <c:pt idx="110326">
                  <c:v>1240670814</c:v>
                </c:pt>
                <c:pt idx="110327">
                  <c:v>1240682060</c:v>
                </c:pt>
                <c:pt idx="110328">
                  <c:v>1240693305</c:v>
                </c:pt>
                <c:pt idx="110329">
                  <c:v>1240704551</c:v>
                </c:pt>
                <c:pt idx="110330">
                  <c:v>1240715796</c:v>
                </c:pt>
                <c:pt idx="110331">
                  <c:v>1240727042</c:v>
                </c:pt>
                <c:pt idx="110332">
                  <c:v>1240738287</c:v>
                </c:pt>
                <c:pt idx="110333">
                  <c:v>1240749533</c:v>
                </c:pt>
                <c:pt idx="110334">
                  <c:v>1240760778</c:v>
                </c:pt>
                <c:pt idx="110335">
                  <c:v>1240772024</c:v>
                </c:pt>
                <c:pt idx="110336">
                  <c:v>1240783269</c:v>
                </c:pt>
                <c:pt idx="110337">
                  <c:v>1240794515</c:v>
                </c:pt>
                <c:pt idx="110338">
                  <c:v>1240805760</c:v>
                </c:pt>
                <c:pt idx="110339">
                  <c:v>1240817006</c:v>
                </c:pt>
                <c:pt idx="110340">
                  <c:v>1240828251</c:v>
                </c:pt>
                <c:pt idx="110341">
                  <c:v>1240839497</c:v>
                </c:pt>
                <c:pt idx="110342">
                  <c:v>1240850742</c:v>
                </c:pt>
                <c:pt idx="110343">
                  <c:v>1240861988</c:v>
                </c:pt>
                <c:pt idx="110344">
                  <c:v>1240873233</c:v>
                </c:pt>
                <c:pt idx="110345">
                  <c:v>1240884479</c:v>
                </c:pt>
                <c:pt idx="110346">
                  <c:v>1240895724</c:v>
                </c:pt>
                <c:pt idx="110347">
                  <c:v>1240906970</c:v>
                </c:pt>
                <c:pt idx="110348">
                  <c:v>1240918215</c:v>
                </c:pt>
                <c:pt idx="110349">
                  <c:v>1240929461</c:v>
                </c:pt>
                <c:pt idx="110350">
                  <c:v>1240940706</c:v>
                </c:pt>
                <c:pt idx="110351">
                  <c:v>1240951952</c:v>
                </c:pt>
                <c:pt idx="110352">
                  <c:v>1240963197</c:v>
                </c:pt>
                <c:pt idx="110353">
                  <c:v>1240974443</c:v>
                </c:pt>
                <c:pt idx="110354">
                  <c:v>1240985688</c:v>
                </c:pt>
                <c:pt idx="110355">
                  <c:v>1240996934</c:v>
                </c:pt>
                <c:pt idx="110356">
                  <c:v>1241008179</c:v>
                </c:pt>
                <c:pt idx="110357">
                  <c:v>1241019425</c:v>
                </c:pt>
                <c:pt idx="110358">
                  <c:v>1241030670</c:v>
                </c:pt>
                <c:pt idx="110359">
                  <c:v>1241041916</c:v>
                </c:pt>
                <c:pt idx="110360">
                  <c:v>1241053161</c:v>
                </c:pt>
                <c:pt idx="110361">
                  <c:v>1241064407</c:v>
                </c:pt>
                <c:pt idx="110362">
                  <c:v>1241075652</c:v>
                </c:pt>
                <c:pt idx="110363">
                  <c:v>1241086898</c:v>
                </c:pt>
                <c:pt idx="110364">
                  <c:v>1241098143</c:v>
                </c:pt>
                <c:pt idx="110365">
                  <c:v>1241109389</c:v>
                </c:pt>
                <c:pt idx="110366">
                  <c:v>1241120634</c:v>
                </c:pt>
                <c:pt idx="110367">
                  <c:v>1241131880</c:v>
                </c:pt>
                <c:pt idx="110368">
                  <c:v>1241143125</c:v>
                </c:pt>
                <c:pt idx="110369">
                  <c:v>1241154371</c:v>
                </c:pt>
                <c:pt idx="110370">
                  <c:v>1241165616</c:v>
                </c:pt>
                <c:pt idx="110371">
                  <c:v>1241176862</c:v>
                </c:pt>
                <c:pt idx="110372">
                  <c:v>1241188107</c:v>
                </c:pt>
                <c:pt idx="110373">
                  <c:v>1241199353</c:v>
                </c:pt>
                <c:pt idx="110374">
                  <c:v>1241210598</c:v>
                </c:pt>
                <c:pt idx="110375">
                  <c:v>1241221844</c:v>
                </c:pt>
                <c:pt idx="110376">
                  <c:v>1241233089</c:v>
                </c:pt>
                <c:pt idx="110377">
                  <c:v>1241244335</c:v>
                </c:pt>
                <c:pt idx="110378">
                  <c:v>1241255580</c:v>
                </c:pt>
                <c:pt idx="110379">
                  <c:v>1241266826</c:v>
                </c:pt>
                <c:pt idx="110380">
                  <c:v>1241278071</c:v>
                </c:pt>
                <c:pt idx="110381">
                  <c:v>1241289317</c:v>
                </c:pt>
                <c:pt idx="110382">
                  <c:v>1241300562</c:v>
                </c:pt>
                <c:pt idx="110383">
                  <c:v>1241311808</c:v>
                </c:pt>
                <c:pt idx="110384">
                  <c:v>1241323053</c:v>
                </c:pt>
                <c:pt idx="110385">
                  <c:v>1241334299</c:v>
                </c:pt>
                <c:pt idx="110386">
                  <c:v>1241345544</c:v>
                </c:pt>
                <c:pt idx="110387">
                  <c:v>1241356790</c:v>
                </c:pt>
                <c:pt idx="110388">
                  <c:v>1241368035</c:v>
                </c:pt>
                <c:pt idx="110389">
                  <c:v>1241379281</c:v>
                </c:pt>
                <c:pt idx="110390">
                  <c:v>1241390526</c:v>
                </c:pt>
                <c:pt idx="110391">
                  <c:v>1241401772</c:v>
                </c:pt>
                <c:pt idx="110392">
                  <c:v>1241413017</c:v>
                </c:pt>
                <c:pt idx="110393">
                  <c:v>1241424263</c:v>
                </c:pt>
                <c:pt idx="110394">
                  <c:v>1241435508</c:v>
                </c:pt>
                <c:pt idx="110395">
                  <c:v>1241446754</c:v>
                </c:pt>
                <c:pt idx="110396">
                  <c:v>1241457999</c:v>
                </c:pt>
                <c:pt idx="110397">
                  <c:v>1241469245</c:v>
                </c:pt>
                <c:pt idx="110398">
                  <c:v>1241480490</c:v>
                </c:pt>
                <c:pt idx="110399">
                  <c:v>1241491736</c:v>
                </c:pt>
                <c:pt idx="110400">
                  <c:v>1241502981</c:v>
                </c:pt>
                <c:pt idx="110401">
                  <c:v>1241514227</c:v>
                </c:pt>
                <c:pt idx="110402">
                  <c:v>1241525472</c:v>
                </c:pt>
                <c:pt idx="110403">
                  <c:v>1241536718</c:v>
                </c:pt>
                <c:pt idx="110404">
                  <c:v>1241547963</c:v>
                </c:pt>
                <c:pt idx="110405">
                  <c:v>1241559209</c:v>
                </c:pt>
                <c:pt idx="110406">
                  <c:v>1241570454</c:v>
                </c:pt>
                <c:pt idx="110407">
                  <c:v>1241581700</c:v>
                </c:pt>
                <c:pt idx="110408">
                  <c:v>1241592945</c:v>
                </c:pt>
                <c:pt idx="110409">
                  <c:v>1241604191</c:v>
                </c:pt>
                <c:pt idx="110410">
                  <c:v>1241615436</c:v>
                </c:pt>
                <c:pt idx="110411">
                  <c:v>1241626682</c:v>
                </c:pt>
                <c:pt idx="110412">
                  <c:v>1241637927</c:v>
                </c:pt>
                <c:pt idx="110413">
                  <c:v>1241649173</c:v>
                </c:pt>
                <c:pt idx="110414">
                  <c:v>1241660418</c:v>
                </c:pt>
                <c:pt idx="110415">
                  <c:v>1241671664</c:v>
                </c:pt>
                <c:pt idx="110416">
                  <c:v>1241682909</c:v>
                </c:pt>
                <c:pt idx="110417">
                  <c:v>1241694155</c:v>
                </c:pt>
                <c:pt idx="110418">
                  <c:v>1241705400</c:v>
                </c:pt>
                <c:pt idx="110419">
                  <c:v>1241716646</c:v>
                </c:pt>
                <c:pt idx="110420">
                  <c:v>1241727891</c:v>
                </c:pt>
                <c:pt idx="110421">
                  <c:v>1241739137</c:v>
                </c:pt>
                <c:pt idx="110422">
                  <c:v>1241750382</c:v>
                </c:pt>
                <c:pt idx="110423">
                  <c:v>1241761628</c:v>
                </c:pt>
                <c:pt idx="110424">
                  <c:v>1241772873</c:v>
                </c:pt>
                <c:pt idx="110425">
                  <c:v>1241784119</c:v>
                </c:pt>
                <c:pt idx="110426">
                  <c:v>1241795364</c:v>
                </c:pt>
                <c:pt idx="110427">
                  <c:v>1241806610</c:v>
                </c:pt>
                <c:pt idx="110428">
                  <c:v>1241817855</c:v>
                </c:pt>
                <c:pt idx="110429">
                  <c:v>1241829101</c:v>
                </c:pt>
                <c:pt idx="110430">
                  <c:v>1241840346</c:v>
                </c:pt>
                <c:pt idx="110431">
                  <c:v>1241851592</c:v>
                </c:pt>
                <c:pt idx="110432">
                  <c:v>1241862837</c:v>
                </c:pt>
                <c:pt idx="110433">
                  <c:v>1241874083</c:v>
                </c:pt>
                <c:pt idx="110434">
                  <c:v>1241885328</c:v>
                </c:pt>
                <c:pt idx="110435">
                  <c:v>1241896574</c:v>
                </c:pt>
                <c:pt idx="110436">
                  <c:v>1241907819</c:v>
                </c:pt>
                <c:pt idx="110437">
                  <c:v>1241919065</c:v>
                </c:pt>
                <c:pt idx="110438">
                  <c:v>1241930310</c:v>
                </c:pt>
                <c:pt idx="110439">
                  <c:v>1241941556</c:v>
                </c:pt>
                <c:pt idx="110440">
                  <c:v>1241952801</c:v>
                </c:pt>
                <c:pt idx="110441">
                  <c:v>1241964047</c:v>
                </c:pt>
                <c:pt idx="110442">
                  <c:v>1241975292</c:v>
                </c:pt>
                <c:pt idx="110443">
                  <c:v>1241986538</c:v>
                </c:pt>
                <c:pt idx="110444">
                  <c:v>1241997783</c:v>
                </c:pt>
                <c:pt idx="110445">
                  <c:v>1242009029</c:v>
                </c:pt>
                <c:pt idx="110446">
                  <c:v>1242020274</c:v>
                </c:pt>
                <c:pt idx="110447">
                  <c:v>1242031520</c:v>
                </c:pt>
                <c:pt idx="110448">
                  <c:v>1242042765</c:v>
                </c:pt>
                <c:pt idx="110449">
                  <c:v>1242054011</c:v>
                </c:pt>
                <c:pt idx="110450">
                  <c:v>1242065256</c:v>
                </c:pt>
                <c:pt idx="110451">
                  <c:v>1242076502</c:v>
                </c:pt>
                <c:pt idx="110452">
                  <c:v>1242087747</c:v>
                </c:pt>
                <c:pt idx="110453">
                  <c:v>1242098993</c:v>
                </c:pt>
                <c:pt idx="110454">
                  <c:v>1242110238</c:v>
                </c:pt>
                <c:pt idx="110455">
                  <c:v>1242121484</c:v>
                </c:pt>
                <c:pt idx="110456">
                  <c:v>1242132729</c:v>
                </c:pt>
                <c:pt idx="110457">
                  <c:v>1242143975</c:v>
                </c:pt>
                <c:pt idx="110458">
                  <c:v>1242155220</c:v>
                </c:pt>
                <c:pt idx="110459">
                  <c:v>1242166466</c:v>
                </c:pt>
                <c:pt idx="110460">
                  <c:v>1242177711</c:v>
                </c:pt>
                <c:pt idx="110461">
                  <c:v>1242188957</c:v>
                </c:pt>
                <c:pt idx="110462">
                  <c:v>1242200202</c:v>
                </c:pt>
                <c:pt idx="110463">
                  <c:v>1242211448</c:v>
                </c:pt>
                <c:pt idx="110464">
                  <c:v>1242222693</c:v>
                </c:pt>
                <c:pt idx="110465">
                  <c:v>1242233939</c:v>
                </c:pt>
                <c:pt idx="110466">
                  <c:v>1242245184</c:v>
                </c:pt>
                <c:pt idx="110467">
                  <c:v>1242256430</c:v>
                </c:pt>
                <c:pt idx="110468">
                  <c:v>1242267675</c:v>
                </c:pt>
                <c:pt idx="110469">
                  <c:v>1242278921</c:v>
                </c:pt>
                <c:pt idx="110470">
                  <c:v>1242290166</c:v>
                </c:pt>
                <c:pt idx="110471">
                  <c:v>1242301412</c:v>
                </c:pt>
                <c:pt idx="110472">
                  <c:v>1242312657</c:v>
                </c:pt>
                <c:pt idx="110473">
                  <c:v>1242323903</c:v>
                </c:pt>
                <c:pt idx="110474">
                  <c:v>1242335148</c:v>
                </c:pt>
                <c:pt idx="110475">
                  <c:v>1242346394</c:v>
                </c:pt>
                <c:pt idx="110476">
                  <c:v>1242357639</c:v>
                </c:pt>
                <c:pt idx="110477">
                  <c:v>1242368885</c:v>
                </c:pt>
                <c:pt idx="110478">
                  <c:v>1242380130</c:v>
                </c:pt>
                <c:pt idx="110479">
                  <c:v>1242391376</c:v>
                </c:pt>
                <c:pt idx="110480">
                  <c:v>1242402621</c:v>
                </c:pt>
                <c:pt idx="110481">
                  <c:v>1242413867</c:v>
                </c:pt>
                <c:pt idx="110482">
                  <c:v>1242425112</c:v>
                </c:pt>
                <c:pt idx="110483">
                  <c:v>1242436358</c:v>
                </c:pt>
                <c:pt idx="110484">
                  <c:v>1242447603</c:v>
                </c:pt>
                <c:pt idx="110485">
                  <c:v>1242458849</c:v>
                </c:pt>
                <c:pt idx="110486">
                  <c:v>1242470094</c:v>
                </c:pt>
                <c:pt idx="110487">
                  <c:v>1242481340</c:v>
                </c:pt>
                <c:pt idx="110488">
                  <c:v>1242492585</c:v>
                </c:pt>
                <c:pt idx="110489">
                  <c:v>1242503831</c:v>
                </c:pt>
                <c:pt idx="110490">
                  <c:v>1242515076</c:v>
                </c:pt>
                <c:pt idx="110491">
                  <c:v>1242526322</c:v>
                </c:pt>
                <c:pt idx="110492">
                  <c:v>1242537567</c:v>
                </c:pt>
                <c:pt idx="110493">
                  <c:v>1242548813</c:v>
                </c:pt>
                <c:pt idx="110494">
                  <c:v>1242560058</c:v>
                </c:pt>
                <c:pt idx="110495">
                  <c:v>1242571304</c:v>
                </c:pt>
                <c:pt idx="110496">
                  <c:v>1242582549</c:v>
                </c:pt>
                <c:pt idx="110497">
                  <c:v>1242593795</c:v>
                </c:pt>
                <c:pt idx="110498">
                  <c:v>1242605040</c:v>
                </c:pt>
                <c:pt idx="110499">
                  <c:v>1242616286</c:v>
                </c:pt>
                <c:pt idx="110500">
                  <c:v>1242627531</c:v>
                </c:pt>
                <c:pt idx="110501">
                  <c:v>1242638776</c:v>
                </c:pt>
                <c:pt idx="110502">
                  <c:v>1242650022</c:v>
                </c:pt>
                <c:pt idx="110503">
                  <c:v>1242661267</c:v>
                </c:pt>
                <c:pt idx="110504">
                  <c:v>1242672513</c:v>
                </c:pt>
                <c:pt idx="110505">
                  <c:v>1242683758</c:v>
                </c:pt>
                <c:pt idx="110506">
                  <c:v>1242695004</c:v>
                </c:pt>
                <c:pt idx="110507">
                  <c:v>1242706249</c:v>
                </c:pt>
                <c:pt idx="110508">
                  <c:v>1242717495</c:v>
                </c:pt>
                <c:pt idx="110509">
                  <c:v>1242728740</c:v>
                </c:pt>
                <c:pt idx="110510">
                  <c:v>1242739986</c:v>
                </c:pt>
                <c:pt idx="110511">
                  <c:v>1242751231</c:v>
                </c:pt>
                <c:pt idx="110512">
                  <c:v>1242762477</c:v>
                </c:pt>
                <c:pt idx="110513">
                  <c:v>1242773722</c:v>
                </c:pt>
                <c:pt idx="110514">
                  <c:v>1242784968</c:v>
                </c:pt>
                <c:pt idx="110515">
                  <c:v>1242796213</c:v>
                </c:pt>
                <c:pt idx="110516">
                  <c:v>1242807459</c:v>
                </c:pt>
                <c:pt idx="110517">
                  <c:v>1242818704</c:v>
                </c:pt>
                <c:pt idx="110518">
                  <c:v>1242829950</c:v>
                </c:pt>
                <c:pt idx="110519">
                  <c:v>1242841195</c:v>
                </c:pt>
                <c:pt idx="110520">
                  <c:v>1242852441</c:v>
                </c:pt>
                <c:pt idx="110521">
                  <c:v>1242863686</c:v>
                </c:pt>
                <c:pt idx="110522">
                  <c:v>1242874932</c:v>
                </c:pt>
                <c:pt idx="110523">
                  <c:v>1242886177</c:v>
                </c:pt>
                <c:pt idx="110524">
                  <c:v>1242897423</c:v>
                </c:pt>
                <c:pt idx="110525">
                  <c:v>1242908668</c:v>
                </c:pt>
                <c:pt idx="110526">
                  <c:v>1242919914</c:v>
                </c:pt>
                <c:pt idx="110527">
                  <c:v>1242931159</c:v>
                </c:pt>
                <c:pt idx="110528">
                  <c:v>1242942405</c:v>
                </c:pt>
                <c:pt idx="110529">
                  <c:v>1242953650</c:v>
                </c:pt>
                <c:pt idx="110530">
                  <c:v>1242964896</c:v>
                </c:pt>
                <c:pt idx="110531">
                  <c:v>1242976141</c:v>
                </c:pt>
                <c:pt idx="110532">
                  <c:v>1242987387</c:v>
                </c:pt>
                <c:pt idx="110533">
                  <c:v>1242998632</c:v>
                </c:pt>
                <c:pt idx="110534">
                  <c:v>1243009878</c:v>
                </c:pt>
                <c:pt idx="110535">
                  <c:v>1243021123</c:v>
                </c:pt>
                <c:pt idx="110536">
                  <c:v>1243032369</c:v>
                </c:pt>
                <c:pt idx="110537">
                  <c:v>1243043614</c:v>
                </c:pt>
                <c:pt idx="110538">
                  <c:v>1243054860</c:v>
                </c:pt>
                <c:pt idx="110539">
                  <c:v>1243066105</c:v>
                </c:pt>
                <c:pt idx="110540">
                  <c:v>1243077351</c:v>
                </c:pt>
                <c:pt idx="110541">
                  <c:v>1243088596</c:v>
                </c:pt>
                <c:pt idx="110542">
                  <c:v>1243099842</c:v>
                </c:pt>
                <c:pt idx="110543">
                  <c:v>1243111087</c:v>
                </c:pt>
                <c:pt idx="110544">
                  <c:v>1243122333</c:v>
                </c:pt>
                <c:pt idx="110545">
                  <c:v>1243133578</c:v>
                </c:pt>
                <c:pt idx="110546">
                  <c:v>1243144824</c:v>
                </c:pt>
                <c:pt idx="110547">
                  <c:v>1243156069</c:v>
                </c:pt>
                <c:pt idx="110548">
                  <c:v>1243167315</c:v>
                </c:pt>
                <c:pt idx="110549">
                  <c:v>1243178560</c:v>
                </c:pt>
                <c:pt idx="110550">
                  <c:v>1243189806</c:v>
                </c:pt>
                <c:pt idx="110551">
                  <c:v>1243201051</c:v>
                </c:pt>
                <c:pt idx="110552">
                  <c:v>1243212297</c:v>
                </c:pt>
                <c:pt idx="110553">
                  <c:v>1243223542</c:v>
                </c:pt>
                <c:pt idx="110554">
                  <c:v>1243234788</c:v>
                </c:pt>
                <c:pt idx="110555">
                  <c:v>1243246033</c:v>
                </c:pt>
                <c:pt idx="110556">
                  <c:v>1243257279</c:v>
                </c:pt>
                <c:pt idx="110557">
                  <c:v>1243268524</c:v>
                </c:pt>
                <c:pt idx="110558">
                  <c:v>1243279770</c:v>
                </c:pt>
                <c:pt idx="110559">
                  <c:v>1243291015</c:v>
                </c:pt>
                <c:pt idx="110560">
                  <c:v>1243302261</c:v>
                </c:pt>
                <c:pt idx="110561">
                  <c:v>1243313506</c:v>
                </c:pt>
                <c:pt idx="110562">
                  <c:v>1243324752</c:v>
                </c:pt>
                <c:pt idx="110563">
                  <c:v>1243335997</c:v>
                </c:pt>
                <c:pt idx="110564">
                  <c:v>1243347243</c:v>
                </c:pt>
                <c:pt idx="110565">
                  <c:v>1243358488</c:v>
                </c:pt>
                <c:pt idx="110566">
                  <c:v>1243369734</c:v>
                </c:pt>
                <c:pt idx="110567">
                  <c:v>1243380979</c:v>
                </c:pt>
                <c:pt idx="110568">
                  <c:v>1243392225</c:v>
                </c:pt>
                <c:pt idx="110569">
                  <c:v>1243403470</c:v>
                </c:pt>
                <c:pt idx="110570">
                  <c:v>1243414716</c:v>
                </c:pt>
                <c:pt idx="110571">
                  <c:v>1243425961</c:v>
                </c:pt>
                <c:pt idx="110572">
                  <c:v>1243437207</c:v>
                </c:pt>
                <c:pt idx="110573">
                  <c:v>1243448452</c:v>
                </c:pt>
                <c:pt idx="110574">
                  <c:v>1243459698</c:v>
                </c:pt>
                <c:pt idx="110575">
                  <c:v>1243470943</c:v>
                </c:pt>
                <c:pt idx="110576">
                  <c:v>1243482189</c:v>
                </c:pt>
                <c:pt idx="110577">
                  <c:v>1243493434</c:v>
                </c:pt>
                <c:pt idx="110578">
                  <c:v>1243504680</c:v>
                </c:pt>
                <c:pt idx="110579">
                  <c:v>1243515925</c:v>
                </c:pt>
                <c:pt idx="110580">
                  <c:v>1243527171</c:v>
                </c:pt>
                <c:pt idx="110581">
                  <c:v>1243538416</c:v>
                </c:pt>
                <c:pt idx="110582">
                  <c:v>1243549662</c:v>
                </c:pt>
                <c:pt idx="110583">
                  <c:v>1243560907</c:v>
                </c:pt>
                <c:pt idx="110584">
                  <c:v>1243572153</c:v>
                </c:pt>
                <c:pt idx="110585">
                  <c:v>1243583398</c:v>
                </c:pt>
                <c:pt idx="110586">
                  <c:v>1243594644</c:v>
                </c:pt>
                <c:pt idx="110587">
                  <c:v>1243605889</c:v>
                </c:pt>
                <c:pt idx="110588">
                  <c:v>1243617135</c:v>
                </c:pt>
                <c:pt idx="110589">
                  <c:v>1243628380</c:v>
                </c:pt>
                <c:pt idx="110590">
                  <c:v>1243639626</c:v>
                </c:pt>
                <c:pt idx="110591">
                  <c:v>1243650871</c:v>
                </c:pt>
                <c:pt idx="110592">
                  <c:v>1243662117</c:v>
                </c:pt>
                <c:pt idx="110593">
                  <c:v>1243673362</c:v>
                </c:pt>
                <c:pt idx="110594">
                  <c:v>1243684608</c:v>
                </c:pt>
                <c:pt idx="110595">
                  <c:v>1243695853</c:v>
                </c:pt>
                <c:pt idx="110596">
                  <c:v>1243707099</c:v>
                </c:pt>
                <c:pt idx="110597">
                  <c:v>1243718344</c:v>
                </c:pt>
                <c:pt idx="110598">
                  <c:v>1243729590</c:v>
                </c:pt>
                <c:pt idx="110599">
                  <c:v>1243740835</c:v>
                </c:pt>
                <c:pt idx="110600">
                  <c:v>1243752081</c:v>
                </c:pt>
                <c:pt idx="110601">
                  <c:v>1243763326</c:v>
                </c:pt>
                <c:pt idx="110602">
                  <c:v>1243774572</c:v>
                </c:pt>
                <c:pt idx="110603">
                  <c:v>1243785817</c:v>
                </c:pt>
                <c:pt idx="110604">
                  <c:v>1243797063</c:v>
                </c:pt>
                <c:pt idx="110605">
                  <c:v>1243808308</c:v>
                </c:pt>
                <c:pt idx="110606">
                  <c:v>1243819554</c:v>
                </c:pt>
                <c:pt idx="110607">
                  <c:v>1243830799</c:v>
                </c:pt>
                <c:pt idx="110608">
                  <c:v>1243842045</c:v>
                </c:pt>
                <c:pt idx="110609">
                  <c:v>1243853290</c:v>
                </c:pt>
                <c:pt idx="110610">
                  <c:v>1243864536</c:v>
                </c:pt>
                <c:pt idx="110611">
                  <c:v>1243875781</c:v>
                </c:pt>
                <c:pt idx="110612">
                  <c:v>1243887027</c:v>
                </c:pt>
                <c:pt idx="110613">
                  <c:v>1243898272</c:v>
                </c:pt>
                <c:pt idx="110614">
                  <c:v>1243909518</c:v>
                </c:pt>
                <c:pt idx="110615">
                  <c:v>1243920763</c:v>
                </c:pt>
                <c:pt idx="110616">
                  <c:v>1243932009</c:v>
                </c:pt>
                <c:pt idx="110617">
                  <c:v>1243943254</c:v>
                </c:pt>
                <c:pt idx="110618">
                  <c:v>1243954500</c:v>
                </c:pt>
                <c:pt idx="110619">
                  <c:v>1243965745</c:v>
                </c:pt>
                <c:pt idx="110620">
                  <c:v>1243976991</c:v>
                </c:pt>
                <c:pt idx="110621">
                  <c:v>1243988236</c:v>
                </c:pt>
                <c:pt idx="110622">
                  <c:v>1243999482</c:v>
                </c:pt>
                <c:pt idx="110623">
                  <c:v>1244010727</c:v>
                </c:pt>
                <c:pt idx="110624">
                  <c:v>1244021973</c:v>
                </c:pt>
                <c:pt idx="110625">
                  <c:v>1244033218</c:v>
                </c:pt>
                <c:pt idx="110626">
                  <c:v>1244044464</c:v>
                </c:pt>
                <c:pt idx="110627">
                  <c:v>1244055709</c:v>
                </c:pt>
                <c:pt idx="110628">
                  <c:v>1244066955</c:v>
                </c:pt>
                <c:pt idx="110629">
                  <c:v>1244078200</c:v>
                </c:pt>
                <c:pt idx="110630">
                  <c:v>1244089446</c:v>
                </c:pt>
                <c:pt idx="110631">
                  <c:v>1244100691</c:v>
                </c:pt>
                <c:pt idx="110632">
                  <c:v>1244111937</c:v>
                </c:pt>
                <c:pt idx="110633">
                  <c:v>1244123182</c:v>
                </c:pt>
                <c:pt idx="110634">
                  <c:v>1244134428</c:v>
                </c:pt>
                <c:pt idx="110635">
                  <c:v>1244145673</c:v>
                </c:pt>
                <c:pt idx="110636">
                  <c:v>1244156919</c:v>
                </c:pt>
                <c:pt idx="110637">
                  <c:v>1244168164</c:v>
                </c:pt>
                <c:pt idx="110638">
                  <c:v>1244179410</c:v>
                </c:pt>
                <c:pt idx="110639">
                  <c:v>1244190655</c:v>
                </c:pt>
                <c:pt idx="110640">
                  <c:v>1244201901</c:v>
                </c:pt>
                <c:pt idx="110641">
                  <c:v>1244213146</c:v>
                </c:pt>
                <c:pt idx="110642">
                  <c:v>1244224392</c:v>
                </c:pt>
                <c:pt idx="110643">
                  <c:v>1244235637</c:v>
                </c:pt>
                <c:pt idx="110644">
                  <c:v>1244246883</c:v>
                </c:pt>
                <c:pt idx="110645">
                  <c:v>1244258128</c:v>
                </c:pt>
                <c:pt idx="110646">
                  <c:v>1244269374</c:v>
                </c:pt>
                <c:pt idx="110647">
                  <c:v>1244280619</c:v>
                </c:pt>
                <c:pt idx="110648">
                  <c:v>1244291865</c:v>
                </c:pt>
                <c:pt idx="110649">
                  <c:v>1244303110</c:v>
                </c:pt>
                <c:pt idx="110650">
                  <c:v>1244314356</c:v>
                </c:pt>
                <c:pt idx="110651">
                  <c:v>1244325601</c:v>
                </c:pt>
                <c:pt idx="110652">
                  <c:v>1244336847</c:v>
                </c:pt>
                <c:pt idx="110653">
                  <c:v>1244348092</c:v>
                </c:pt>
                <c:pt idx="110654">
                  <c:v>1244359338</c:v>
                </c:pt>
                <c:pt idx="110655">
                  <c:v>1244370583</c:v>
                </c:pt>
                <c:pt idx="110656">
                  <c:v>1244381829</c:v>
                </c:pt>
                <c:pt idx="110657">
                  <c:v>1244393074</c:v>
                </c:pt>
                <c:pt idx="110658">
                  <c:v>1244404320</c:v>
                </c:pt>
                <c:pt idx="110659">
                  <c:v>1244415565</c:v>
                </c:pt>
                <c:pt idx="110660">
                  <c:v>1244426811</c:v>
                </c:pt>
                <c:pt idx="110661">
                  <c:v>1244438056</c:v>
                </c:pt>
                <c:pt idx="110662">
                  <c:v>1244449302</c:v>
                </c:pt>
                <c:pt idx="110663">
                  <c:v>1244460547</c:v>
                </c:pt>
                <c:pt idx="110664">
                  <c:v>1244471793</c:v>
                </c:pt>
                <c:pt idx="110665">
                  <c:v>1244483038</c:v>
                </c:pt>
                <c:pt idx="110666">
                  <c:v>1244494284</c:v>
                </c:pt>
                <c:pt idx="110667">
                  <c:v>1244505529</c:v>
                </c:pt>
                <c:pt idx="110668">
                  <c:v>1244516775</c:v>
                </c:pt>
                <c:pt idx="110669">
                  <c:v>1244528020</c:v>
                </c:pt>
                <c:pt idx="110670">
                  <c:v>1244539266</c:v>
                </c:pt>
                <c:pt idx="110671">
                  <c:v>1244550511</c:v>
                </c:pt>
                <c:pt idx="110672">
                  <c:v>1244561757</c:v>
                </c:pt>
                <c:pt idx="110673">
                  <c:v>1244573002</c:v>
                </c:pt>
                <c:pt idx="110674">
                  <c:v>1244584248</c:v>
                </c:pt>
                <c:pt idx="110675">
                  <c:v>1244595493</c:v>
                </c:pt>
                <c:pt idx="110676">
                  <c:v>1244606739</c:v>
                </c:pt>
                <c:pt idx="110677">
                  <c:v>1244617984</c:v>
                </c:pt>
                <c:pt idx="110678">
                  <c:v>1244629230</c:v>
                </c:pt>
                <c:pt idx="110679">
                  <c:v>1244640475</c:v>
                </c:pt>
                <c:pt idx="110680">
                  <c:v>1244651721</c:v>
                </c:pt>
                <c:pt idx="110681">
                  <c:v>1244662966</c:v>
                </c:pt>
                <c:pt idx="110682">
                  <c:v>1244674212</c:v>
                </c:pt>
                <c:pt idx="110683">
                  <c:v>1244685457</c:v>
                </c:pt>
                <c:pt idx="110684">
                  <c:v>1244696703</c:v>
                </c:pt>
                <c:pt idx="110685">
                  <c:v>1244707948</c:v>
                </c:pt>
                <c:pt idx="110686">
                  <c:v>1244719194</c:v>
                </c:pt>
                <c:pt idx="110687">
                  <c:v>1244730439</c:v>
                </c:pt>
                <c:pt idx="110688">
                  <c:v>1244741685</c:v>
                </c:pt>
                <c:pt idx="110689">
                  <c:v>1244752930</c:v>
                </c:pt>
                <c:pt idx="110690">
                  <c:v>1244764176</c:v>
                </c:pt>
                <c:pt idx="110691">
                  <c:v>1244775421</c:v>
                </c:pt>
                <c:pt idx="110692">
                  <c:v>1244786667</c:v>
                </c:pt>
                <c:pt idx="110693">
                  <c:v>1244797912</c:v>
                </c:pt>
                <c:pt idx="110694">
                  <c:v>1244809158</c:v>
                </c:pt>
                <c:pt idx="110695">
                  <c:v>1244820403</c:v>
                </c:pt>
                <c:pt idx="110696">
                  <c:v>1244831649</c:v>
                </c:pt>
                <c:pt idx="110697">
                  <c:v>1244842894</c:v>
                </c:pt>
                <c:pt idx="110698">
                  <c:v>1244854140</c:v>
                </c:pt>
                <c:pt idx="110699">
                  <c:v>1244865385</c:v>
                </c:pt>
                <c:pt idx="110700">
                  <c:v>1244876631</c:v>
                </c:pt>
                <c:pt idx="110701">
                  <c:v>1244887876</c:v>
                </c:pt>
                <c:pt idx="110702">
                  <c:v>1244899122</c:v>
                </c:pt>
                <c:pt idx="110703">
                  <c:v>1244910367</c:v>
                </c:pt>
                <c:pt idx="110704">
                  <c:v>1244921613</c:v>
                </c:pt>
                <c:pt idx="110705">
                  <c:v>1244932858</c:v>
                </c:pt>
                <c:pt idx="110706">
                  <c:v>1244944104</c:v>
                </c:pt>
                <c:pt idx="110707">
                  <c:v>1244955349</c:v>
                </c:pt>
                <c:pt idx="110708">
                  <c:v>1244966595</c:v>
                </c:pt>
                <c:pt idx="110709">
                  <c:v>1244977840</c:v>
                </c:pt>
                <c:pt idx="110710">
                  <c:v>1244989086</c:v>
                </c:pt>
                <c:pt idx="110711">
                  <c:v>1245000331</c:v>
                </c:pt>
                <c:pt idx="110712">
                  <c:v>1245011577</c:v>
                </c:pt>
                <c:pt idx="110713">
                  <c:v>1245022822</c:v>
                </c:pt>
                <c:pt idx="110714">
                  <c:v>1245034068</c:v>
                </c:pt>
                <c:pt idx="110715">
                  <c:v>1245045313</c:v>
                </c:pt>
                <c:pt idx="110716">
                  <c:v>1245056559</c:v>
                </c:pt>
                <c:pt idx="110717">
                  <c:v>1245067804</c:v>
                </c:pt>
                <c:pt idx="110718">
                  <c:v>1245079050</c:v>
                </c:pt>
                <c:pt idx="110719">
                  <c:v>1245090295</c:v>
                </c:pt>
                <c:pt idx="110720">
                  <c:v>1245101541</c:v>
                </c:pt>
                <c:pt idx="110721">
                  <c:v>1245112786</c:v>
                </c:pt>
                <c:pt idx="110722">
                  <c:v>1245124032</c:v>
                </c:pt>
                <c:pt idx="110723">
                  <c:v>1245135277</c:v>
                </c:pt>
                <c:pt idx="110724">
                  <c:v>1245146523</c:v>
                </c:pt>
                <c:pt idx="110725">
                  <c:v>1245157768</c:v>
                </c:pt>
                <c:pt idx="110726">
                  <c:v>1245169014</c:v>
                </c:pt>
                <c:pt idx="110727">
                  <c:v>1245180259</c:v>
                </c:pt>
                <c:pt idx="110728">
                  <c:v>1245191505</c:v>
                </c:pt>
                <c:pt idx="110729">
                  <c:v>1245202750</c:v>
                </c:pt>
                <c:pt idx="110730">
                  <c:v>1245213996</c:v>
                </c:pt>
                <c:pt idx="110731">
                  <c:v>1245225241</c:v>
                </c:pt>
                <c:pt idx="110732">
                  <c:v>1245236487</c:v>
                </c:pt>
                <c:pt idx="110733">
                  <c:v>1245247732</c:v>
                </c:pt>
                <c:pt idx="110734">
                  <c:v>1245258978</c:v>
                </c:pt>
                <c:pt idx="110735">
                  <c:v>1245270223</c:v>
                </c:pt>
                <c:pt idx="110736">
                  <c:v>1245281469</c:v>
                </c:pt>
                <c:pt idx="110737">
                  <c:v>1245292714</c:v>
                </c:pt>
                <c:pt idx="110738">
                  <c:v>1245303960</c:v>
                </c:pt>
                <c:pt idx="110739">
                  <c:v>1245315205</c:v>
                </c:pt>
                <c:pt idx="110740">
                  <c:v>1245326451</c:v>
                </c:pt>
                <c:pt idx="110741">
                  <c:v>1245337696</c:v>
                </c:pt>
                <c:pt idx="110742">
                  <c:v>1245348942</c:v>
                </c:pt>
                <c:pt idx="110743">
                  <c:v>1245360187</c:v>
                </c:pt>
                <c:pt idx="110744">
                  <c:v>1245371433</c:v>
                </c:pt>
                <c:pt idx="110745">
                  <c:v>1245382678</c:v>
                </c:pt>
                <c:pt idx="110746">
                  <c:v>1245393924</c:v>
                </c:pt>
                <c:pt idx="110747">
                  <c:v>1245405169</c:v>
                </c:pt>
                <c:pt idx="110748">
                  <c:v>1245416415</c:v>
                </c:pt>
                <c:pt idx="110749">
                  <c:v>1245427660</c:v>
                </c:pt>
                <c:pt idx="110750">
                  <c:v>1245438906</c:v>
                </c:pt>
                <c:pt idx="110751">
                  <c:v>1245450151</c:v>
                </c:pt>
                <c:pt idx="110752">
                  <c:v>1245461397</c:v>
                </c:pt>
                <c:pt idx="110753">
                  <c:v>1245472642</c:v>
                </c:pt>
                <c:pt idx="110754">
                  <c:v>1245483887</c:v>
                </c:pt>
                <c:pt idx="110755">
                  <c:v>1245495133</c:v>
                </c:pt>
                <c:pt idx="110756">
                  <c:v>1245506378</c:v>
                </c:pt>
                <c:pt idx="110757">
                  <c:v>1245517624</c:v>
                </c:pt>
                <c:pt idx="110758">
                  <c:v>1245528869</c:v>
                </c:pt>
                <c:pt idx="110759">
                  <c:v>1245540115</c:v>
                </c:pt>
                <c:pt idx="110760">
                  <c:v>1245551360</c:v>
                </c:pt>
                <c:pt idx="110761">
                  <c:v>1245562606</c:v>
                </c:pt>
                <c:pt idx="110762">
                  <c:v>1245573851</c:v>
                </c:pt>
                <c:pt idx="110763">
                  <c:v>1245585097</c:v>
                </c:pt>
                <c:pt idx="110764">
                  <c:v>1245596342</c:v>
                </c:pt>
                <c:pt idx="110765">
                  <c:v>1245607588</c:v>
                </c:pt>
                <c:pt idx="110766">
                  <c:v>1245618833</c:v>
                </c:pt>
                <c:pt idx="110767">
                  <c:v>1245630079</c:v>
                </c:pt>
                <c:pt idx="110768">
                  <c:v>1245641324</c:v>
                </c:pt>
                <c:pt idx="110769">
                  <c:v>1245652570</c:v>
                </c:pt>
                <c:pt idx="110770">
                  <c:v>1245663815</c:v>
                </c:pt>
                <c:pt idx="110771">
                  <c:v>1245675061</c:v>
                </c:pt>
                <c:pt idx="110772">
                  <c:v>1245686306</c:v>
                </c:pt>
                <c:pt idx="110773">
                  <c:v>1245697552</c:v>
                </c:pt>
                <c:pt idx="110774">
                  <c:v>1245708797</c:v>
                </c:pt>
                <c:pt idx="110775">
                  <c:v>1245720043</c:v>
                </c:pt>
                <c:pt idx="110776">
                  <c:v>1245731288</c:v>
                </c:pt>
                <c:pt idx="110777">
                  <c:v>1245742534</c:v>
                </c:pt>
                <c:pt idx="110778">
                  <c:v>1245753779</c:v>
                </c:pt>
                <c:pt idx="110779">
                  <c:v>1245765025</c:v>
                </c:pt>
                <c:pt idx="110780">
                  <c:v>1245776270</c:v>
                </c:pt>
                <c:pt idx="110781">
                  <c:v>1245787516</c:v>
                </c:pt>
                <c:pt idx="110782">
                  <c:v>1245798761</c:v>
                </c:pt>
                <c:pt idx="110783">
                  <c:v>1245810007</c:v>
                </c:pt>
                <c:pt idx="110784">
                  <c:v>1245821252</c:v>
                </c:pt>
                <c:pt idx="110785">
                  <c:v>1245832498</c:v>
                </c:pt>
                <c:pt idx="110786">
                  <c:v>1245843743</c:v>
                </c:pt>
                <c:pt idx="110787">
                  <c:v>1245854989</c:v>
                </c:pt>
                <c:pt idx="110788">
                  <c:v>1245866234</c:v>
                </c:pt>
                <c:pt idx="110789">
                  <c:v>1245877480</c:v>
                </c:pt>
                <c:pt idx="110790">
                  <c:v>1245888725</c:v>
                </c:pt>
                <c:pt idx="110791">
                  <c:v>1245899971</c:v>
                </c:pt>
                <c:pt idx="110792">
                  <c:v>1245911216</c:v>
                </c:pt>
                <c:pt idx="110793">
                  <c:v>1245922462</c:v>
                </c:pt>
                <c:pt idx="110794">
                  <c:v>1245933707</c:v>
                </c:pt>
                <c:pt idx="110795">
                  <c:v>1245944953</c:v>
                </c:pt>
                <c:pt idx="110796">
                  <c:v>1245956198</c:v>
                </c:pt>
                <c:pt idx="110797">
                  <c:v>1245967444</c:v>
                </c:pt>
                <c:pt idx="110798">
                  <c:v>1245978689</c:v>
                </c:pt>
                <c:pt idx="110799">
                  <c:v>1245989935</c:v>
                </c:pt>
                <c:pt idx="110800">
                  <c:v>1246001180</c:v>
                </c:pt>
                <c:pt idx="110801">
                  <c:v>1246012426</c:v>
                </c:pt>
                <c:pt idx="110802">
                  <c:v>1246023671</c:v>
                </c:pt>
                <c:pt idx="110803">
                  <c:v>1246034917</c:v>
                </c:pt>
                <c:pt idx="110804">
                  <c:v>1246046162</c:v>
                </c:pt>
                <c:pt idx="110805">
                  <c:v>1246057408</c:v>
                </c:pt>
                <c:pt idx="110806">
                  <c:v>1246068653</c:v>
                </c:pt>
                <c:pt idx="110807">
                  <c:v>1246079899</c:v>
                </c:pt>
                <c:pt idx="110808">
                  <c:v>1246091144</c:v>
                </c:pt>
                <c:pt idx="110809">
                  <c:v>1246102390</c:v>
                </c:pt>
                <c:pt idx="110810">
                  <c:v>1246113635</c:v>
                </c:pt>
                <c:pt idx="110811">
                  <c:v>1246124881</c:v>
                </c:pt>
                <c:pt idx="110812">
                  <c:v>1246136126</c:v>
                </c:pt>
                <c:pt idx="110813">
                  <c:v>1246147372</c:v>
                </c:pt>
                <c:pt idx="110814">
                  <c:v>1246158617</c:v>
                </c:pt>
                <c:pt idx="110815">
                  <c:v>1246169863</c:v>
                </c:pt>
                <c:pt idx="110816">
                  <c:v>1246181108</c:v>
                </c:pt>
                <c:pt idx="110817">
                  <c:v>1246192354</c:v>
                </c:pt>
                <c:pt idx="110818">
                  <c:v>1246203599</c:v>
                </c:pt>
                <c:pt idx="110819">
                  <c:v>1246214845</c:v>
                </c:pt>
                <c:pt idx="110820">
                  <c:v>1246226090</c:v>
                </c:pt>
                <c:pt idx="110821">
                  <c:v>1246237336</c:v>
                </c:pt>
                <c:pt idx="110822">
                  <c:v>1246248581</c:v>
                </c:pt>
                <c:pt idx="110823">
                  <c:v>1246259827</c:v>
                </c:pt>
                <c:pt idx="110824">
                  <c:v>1246271072</c:v>
                </c:pt>
                <c:pt idx="110825">
                  <c:v>1246282318</c:v>
                </c:pt>
                <c:pt idx="110826">
                  <c:v>1246293563</c:v>
                </c:pt>
                <c:pt idx="110827">
                  <c:v>1246304809</c:v>
                </c:pt>
                <c:pt idx="110828">
                  <c:v>1246316054</c:v>
                </c:pt>
                <c:pt idx="110829">
                  <c:v>1246327300</c:v>
                </c:pt>
                <c:pt idx="110830">
                  <c:v>1246338545</c:v>
                </c:pt>
                <c:pt idx="110831">
                  <c:v>1246349791</c:v>
                </c:pt>
                <c:pt idx="110832">
                  <c:v>1246361036</c:v>
                </c:pt>
                <c:pt idx="110833">
                  <c:v>1246372282</c:v>
                </c:pt>
                <c:pt idx="110834">
                  <c:v>1246383527</c:v>
                </c:pt>
                <c:pt idx="110835">
                  <c:v>1246394773</c:v>
                </c:pt>
                <c:pt idx="110836">
                  <c:v>1246406018</c:v>
                </c:pt>
                <c:pt idx="110837">
                  <c:v>1246417264</c:v>
                </c:pt>
                <c:pt idx="110838">
                  <c:v>1246428509</c:v>
                </c:pt>
                <c:pt idx="110839">
                  <c:v>1246439755</c:v>
                </c:pt>
                <c:pt idx="110840">
                  <c:v>1246451000</c:v>
                </c:pt>
                <c:pt idx="110841">
                  <c:v>1246462246</c:v>
                </c:pt>
                <c:pt idx="110842">
                  <c:v>1246473491</c:v>
                </c:pt>
                <c:pt idx="110843">
                  <c:v>1246484737</c:v>
                </c:pt>
                <c:pt idx="110844">
                  <c:v>1246495982</c:v>
                </c:pt>
                <c:pt idx="110845">
                  <c:v>1246507228</c:v>
                </c:pt>
                <c:pt idx="110846">
                  <c:v>1246518473</c:v>
                </c:pt>
                <c:pt idx="110847">
                  <c:v>1246529719</c:v>
                </c:pt>
                <c:pt idx="110848">
                  <c:v>1246540964</c:v>
                </c:pt>
                <c:pt idx="110849">
                  <c:v>1246552210</c:v>
                </c:pt>
                <c:pt idx="110850">
                  <c:v>1246563455</c:v>
                </c:pt>
                <c:pt idx="110851">
                  <c:v>1246574701</c:v>
                </c:pt>
                <c:pt idx="110852">
                  <c:v>1246585946</c:v>
                </c:pt>
                <c:pt idx="110853">
                  <c:v>1246597192</c:v>
                </c:pt>
                <c:pt idx="110854">
                  <c:v>1246608437</c:v>
                </c:pt>
                <c:pt idx="110855">
                  <c:v>1246619683</c:v>
                </c:pt>
                <c:pt idx="110856">
                  <c:v>1246630928</c:v>
                </c:pt>
                <c:pt idx="110857">
                  <c:v>1246642174</c:v>
                </c:pt>
                <c:pt idx="110858">
                  <c:v>1246653419</c:v>
                </c:pt>
                <c:pt idx="110859">
                  <c:v>1246664665</c:v>
                </c:pt>
                <c:pt idx="110860">
                  <c:v>1246675910</c:v>
                </c:pt>
                <c:pt idx="110861">
                  <c:v>1246687156</c:v>
                </c:pt>
                <c:pt idx="110862">
                  <c:v>1246698401</c:v>
                </c:pt>
                <c:pt idx="110863">
                  <c:v>1246709647</c:v>
                </c:pt>
                <c:pt idx="110864">
                  <c:v>1246720892</c:v>
                </c:pt>
                <c:pt idx="110865">
                  <c:v>1246732138</c:v>
                </c:pt>
                <c:pt idx="110866">
                  <c:v>1246743383</c:v>
                </c:pt>
                <c:pt idx="110867">
                  <c:v>1246754629</c:v>
                </c:pt>
                <c:pt idx="110868">
                  <c:v>1246765874</c:v>
                </c:pt>
                <c:pt idx="110869">
                  <c:v>1246777120</c:v>
                </c:pt>
                <c:pt idx="110870">
                  <c:v>1246788365</c:v>
                </c:pt>
                <c:pt idx="110871">
                  <c:v>1246799611</c:v>
                </c:pt>
                <c:pt idx="110872">
                  <c:v>1246810856</c:v>
                </c:pt>
                <c:pt idx="110873">
                  <c:v>1246822102</c:v>
                </c:pt>
                <c:pt idx="110874">
                  <c:v>1246833347</c:v>
                </c:pt>
                <c:pt idx="110875">
                  <c:v>1246844593</c:v>
                </c:pt>
                <c:pt idx="110876">
                  <c:v>1246855838</c:v>
                </c:pt>
                <c:pt idx="110877">
                  <c:v>1246867084</c:v>
                </c:pt>
                <c:pt idx="110878">
                  <c:v>1246878329</c:v>
                </c:pt>
                <c:pt idx="110879">
                  <c:v>1246889575</c:v>
                </c:pt>
                <c:pt idx="110880">
                  <c:v>1246900820</c:v>
                </c:pt>
                <c:pt idx="110881">
                  <c:v>1246912066</c:v>
                </c:pt>
                <c:pt idx="110882">
                  <c:v>1246923311</c:v>
                </c:pt>
                <c:pt idx="110883">
                  <c:v>1246934557</c:v>
                </c:pt>
                <c:pt idx="110884">
                  <c:v>1246945802</c:v>
                </c:pt>
                <c:pt idx="110885">
                  <c:v>1246957048</c:v>
                </c:pt>
                <c:pt idx="110886">
                  <c:v>1246968293</c:v>
                </c:pt>
                <c:pt idx="110887">
                  <c:v>1246979539</c:v>
                </c:pt>
                <c:pt idx="110888">
                  <c:v>1246990784</c:v>
                </c:pt>
                <c:pt idx="110889">
                  <c:v>1247002030</c:v>
                </c:pt>
                <c:pt idx="110890">
                  <c:v>1247013275</c:v>
                </c:pt>
                <c:pt idx="110891">
                  <c:v>1247024521</c:v>
                </c:pt>
                <c:pt idx="110892">
                  <c:v>1247035766</c:v>
                </c:pt>
                <c:pt idx="110893">
                  <c:v>1247047012</c:v>
                </c:pt>
                <c:pt idx="110894">
                  <c:v>1247058257</c:v>
                </c:pt>
                <c:pt idx="110895">
                  <c:v>1247069503</c:v>
                </c:pt>
                <c:pt idx="110896">
                  <c:v>1247080748</c:v>
                </c:pt>
                <c:pt idx="110897">
                  <c:v>1247091994</c:v>
                </c:pt>
                <c:pt idx="110898">
                  <c:v>1247103239</c:v>
                </c:pt>
                <c:pt idx="110899">
                  <c:v>1247114485</c:v>
                </c:pt>
                <c:pt idx="110900">
                  <c:v>1247125730</c:v>
                </c:pt>
                <c:pt idx="110901">
                  <c:v>1247136976</c:v>
                </c:pt>
                <c:pt idx="110902">
                  <c:v>1247148221</c:v>
                </c:pt>
                <c:pt idx="110903">
                  <c:v>1247159467</c:v>
                </c:pt>
                <c:pt idx="110904">
                  <c:v>1247170712</c:v>
                </c:pt>
                <c:pt idx="110905">
                  <c:v>1247181958</c:v>
                </c:pt>
                <c:pt idx="110906">
                  <c:v>1247193203</c:v>
                </c:pt>
                <c:pt idx="110907">
                  <c:v>1247204449</c:v>
                </c:pt>
                <c:pt idx="110908">
                  <c:v>1247215694</c:v>
                </c:pt>
                <c:pt idx="110909">
                  <c:v>1247226940</c:v>
                </c:pt>
                <c:pt idx="110910">
                  <c:v>1247238185</c:v>
                </c:pt>
                <c:pt idx="110911">
                  <c:v>1247249431</c:v>
                </c:pt>
                <c:pt idx="110912">
                  <c:v>1247260676</c:v>
                </c:pt>
                <c:pt idx="110913">
                  <c:v>1247271922</c:v>
                </c:pt>
                <c:pt idx="110914">
                  <c:v>1247283167</c:v>
                </c:pt>
                <c:pt idx="110915">
                  <c:v>1247294413</c:v>
                </c:pt>
                <c:pt idx="110916">
                  <c:v>1247305658</c:v>
                </c:pt>
                <c:pt idx="110917">
                  <c:v>1247316904</c:v>
                </c:pt>
                <c:pt idx="110918">
                  <c:v>1247328149</c:v>
                </c:pt>
                <c:pt idx="110919">
                  <c:v>1247339395</c:v>
                </c:pt>
                <c:pt idx="110920">
                  <c:v>1247350640</c:v>
                </c:pt>
                <c:pt idx="110921">
                  <c:v>1247361886</c:v>
                </c:pt>
                <c:pt idx="110922">
                  <c:v>1247373131</c:v>
                </c:pt>
                <c:pt idx="110923">
                  <c:v>1247384377</c:v>
                </c:pt>
                <c:pt idx="110924">
                  <c:v>1247395622</c:v>
                </c:pt>
                <c:pt idx="110925">
                  <c:v>1247406868</c:v>
                </c:pt>
                <c:pt idx="110926">
                  <c:v>1247418113</c:v>
                </c:pt>
                <c:pt idx="110927">
                  <c:v>1247429359</c:v>
                </c:pt>
                <c:pt idx="110928">
                  <c:v>1247440604</c:v>
                </c:pt>
                <c:pt idx="110929">
                  <c:v>1247451850</c:v>
                </c:pt>
                <c:pt idx="110930">
                  <c:v>1247463095</c:v>
                </c:pt>
                <c:pt idx="110931">
                  <c:v>1247474341</c:v>
                </c:pt>
                <c:pt idx="110932">
                  <c:v>1247485586</c:v>
                </c:pt>
                <c:pt idx="110933">
                  <c:v>1247496832</c:v>
                </c:pt>
                <c:pt idx="110934">
                  <c:v>1247508077</c:v>
                </c:pt>
                <c:pt idx="110935">
                  <c:v>1247519323</c:v>
                </c:pt>
                <c:pt idx="110936">
                  <c:v>1247530568</c:v>
                </c:pt>
                <c:pt idx="110937">
                  <c:v>1247541814</c:v>
                </c:pt>
                <c:pt idx="110938">
                  <c:v>1247553059</c:v>
                </c:pt>
                <c:pt idx="110939">
                  <c:v>1247564305</c:v>
                </c:pt>
                <c:pt idx="110940">
                  <c:v>1247575550</c:v>
                </c:pt>
                <c:pt idx="110941">
                  <c:v>1247586796</c:v>
                </c:pt>
                <c:pt idx="110942">
                  <c:v>1247598041</c:v>
                </c:pt>
                <c:pt idx="110943">
                  <c:v>1247609287</c:v>
                </c:pt>
                <c:pt idx="110944">
                  <c:v>1247620532</c:v>
                </c:pt>
                <c:pt idx="110945">
                  <c:v>1247631778</c:v>
                </c:pt>
                <c:pt idx="110946">
                  <c:v>1247643023</c:v>
                </c:pt>
                <c:pt idx="110947">
                  <c:v>1247654269</c:v>
                </c:pt>
                <c:pt idx="110948">
                  <c:v>1247665514</c:v>
                </c:pt>
                <c:pt idx="110949">
                  <c:v>1247676760</c:v>
                </c:pt>
                <c:pt idx="110950">
                  <c:v>1247688005</c:v>
                </c:pt>
                <c:pt idx="110951">
                  <c:v>1247699251</c:v>
                </c:pt>
                <c:pt idx="110952">
                  <c:v>1247710496</c:v>
                </c:pt>
                <c:pt idx="110953">
                  <c:v>1247721742</c:v>
                </c:pt>
                <c:pt idx="110954">
                  <c:v>1247732987</c:v>
                </c:pt>
                <c:pt idx="110955">
                  <c:v>1247744233</c:v>
                </c:pt>
                <c:pt idx="110956">
                  <c:v>1247755478</c:v>
                </c:pt>
                <c:pt idx="110957">
                  <c:v>1247766724</c:v>
                </c:pt>
                <c:pt idx="110958">
                  <c:v>1247777969</c:v>
                </c:pt>
                <c:pt idx="110959">
                  <c:v>1247789215</c:v>
                </c:pt>
                <c:pt idx="110960">
                  <c:v>1247800460</c:v>
                </c:pt>
                <c:pt idx="110961">
                  <c:v>1247811706</c:v>
                </c:pt>
                <c:pt idx="110962">
                  <c:v>1247822951</c:v>
                </c:pt>
                <c:pt idx="110963">
                  <c:v>1247834197</c:v>
                </c:pt>
                <c:pt idx="110964">
                  <c:v>1247845442</c:v>
                </c:pt>
                <c:pt idx="110965">
                  <c:v>1247856688</c:v>
                </c:pt>
                <c:pt idx="110966">
                  <c:v>1247867933</c:v>
                </c:pt>
                <c:pt idx="110967">
                  <c:v>1247879179</c:v>
                </c:pt>
                <c:pt idx="110968">
                  <c:v>1247890424</c:v>
                </c:pt>
                <c:pt idx="110969">
                  <c:v>1247901670</c:v>
                </c:pt>
                <c:pt idx="110970">
                  <c:v>1247912915</c:v>
                </c:pt>
                <c:pt idx="110971">
                  <c:v>1247924161</c:v>
                </c:pt>
                <c:pt idx="110972">
                  <c:v>1247935406</c:v>
                </c:pt>
                <c:pt idx="110973">
                  <c:v>1247946652</c:v>
                </c:pt>
                <c:pt idx="110974">
                  <c:v>1247957897</c:v>
                </c:pt>
                <c:pt idx="110975">
                  <c:v>1247969143</c:v>
                </c:pt>
                <c:pt idx="110976">
                  <c:v>1247980388</c:v>
                </c:pt>
                <c:pt idx="110977">
                  <c:v>1247991634</c:v>
                </c:pt>
                <c:pt idx="110978">
                  <c:v>1248002879</c:v>
                </c:pt>
                <c:pt idx="110979">
                  <c:v>1248014125</c:v>
                </c:pt>
                <c:pt idx="110980">
                  <c:v>1248025370</c:v>
                </c:pt>
                <c:pt idx="110981">
                  <c:v>1248036616</c:v>
                </c:pt>
                <c:pt idx="110982">
                  <c:v>1248047861</c:v>
                </c:pt>
                <c:pt idx="110983">
                  <c:v>1248059107</c:v>
                </c:pt>
                <c:pt idx="110984">
                  <c:v>1248070352</c:v>
                </c:pt>
                <c:pt idx="110985">
                  <c:v>1248081598</c:v>
                </c:pt>
                <c:pt idx="110986">
                  <c:v>1248092843</c:v>
                </c:pt>
                <c:pt idx="110987">
                  <c:v>1248104089</c:v>
                </c:pt>
                <c:pt idx="110988">
                  <c:v>1248115334</c:v>
                </c:pt>
                <c:pt idx="110989">
                  <c:v>1248126580</c:v>
                </c:pt>
                <c:pt idx="110990">
                  <c:v>1248137825</c:v>
                </c:pt>
                <c:pt idx="110991">
                  <c:v>1248149071</c:v>
                </c:pt>
                <c:pt idx="110992">
                  <c:v>1248160316</c:v>
                </c:pt>
                <c:pt idx="110993">
                  <c:v>1248171562</c:v>
                </c:pt>
                <c:pt idx="110994">
                  <c:v>1248182807</c:v>
                </c:pt>
                <c:pt idx="110995">
                  <c:v>1248194053</c:v>
                </c:pt>
                <c:pt idx="110996">
                  <c:v>1248205298</c:v>
                </c:pt>
                <c:pt idx="110997">
                  <c:v>1248216544</c:v>
                </c:pt>
                <c:pt idx="110998">
                  <c:v>1248227789</c:v>
                </c:pt>
                <c:pt idx="110999">
                  <c:v>1248239035</c:v>
                </c:pt>
                <c:pt idx="111000">
                  <c:v>1248250280</c:v>
                </c:pt>
                <c:pt idx="111001">
                  <c:v>1248261526</c:v>
                </c:pt>
                <c:pt idx="111002">
                  <c:v>1248272771</c:v>
                </c:pt>
                <c:pt idx="111003">
                  <c:v>1248284017</c:v>
                </c:pt>
                <c:pt idx="111004">
                  <c:v>1248295262</c:v>
                </c:pt>
                <c:pt idx="111005">
                  <c:v>1248306508</c:v>
                </c:pt>
                <c:pt idx="111006">
                  <c:v>1248317753</c:v>
                </c:pt>
                <c:pt idx="111007">
                  <c:v>1248328998</c:v>
                </c:pt>
                <c:pt idx="111008">
                  <c:v>1248340244</c:v>
                </c:pt>
                <c:pt idx="111009">
                  <c:v>1248351489</c:v>
                </c:pt>
                <c:pt idx="111010">
                  <c:v>1248362735</c:v>
                </c:pt>
                <c:pt idx="111011">
                  <c:v>1248373980</c:v>
                </c:pt>
                <c:pt idx="111012">
                  <c:v>1248385226</c:v>
                </c:pt>
                <c:pt idx="111013">
                  <c:v>1248396471</c:v>
                </c:pt>
                <c:pt idx="111014">
                  <c:v>1248407717</c:v>
                </c:pt>
                <c:pt idx="111015">
                  <c:v>1248418962</c:v>
                </c:pt>
                <c:pt idx="111016">
                  <c:v>1248430208</c:v>
                </c:pt>
                <c:pt idx="111017">
                  <c:v>1248441453</c:v>
                </c:pt>
                <c:pt idx="111018">
                  <c:v>1248452699</c:v>
                </c:pt>
                <c:pt idx="111019">
                  <c:v>1248463944</c:v>
                </c:pt>
                <c:pt idx="111020">
                  <c:v>1248475190</c:v>
                </c:pt>
                <c:pt idx="111021">
                  <c:v>1248486435</c:v>
                </c:pt>
                <c:pt idx="111022">
                  <c:v>1248497681</c:v>
                </c:pt>
                <c:pt idx="111023">
                  <c:v>1248508926</c:v>
                </c:pt>
                <c:pt idx="111024">
                  <c:v>1248520172</c:v>
                </c:pt>
                <c:pt idx="111025">
                  <c:v>1248531417</c:v>
                </c:pt>
                <c:pt idx="111026">
                  <c:v>1248542663</c:v>
                </c:pt>
                <c:pt idx="111027">
                  <c:v>1248553908</c:v>
                </c:pt>
                <c:pt idx="111028">
                  <c:v>1248565154</c:v>
                </c:pt>
                <c:pt idx="111029">
                  <c:v>1248576399</c:v>
                </c:pt>
                <c:pt idx="111030">
                  <c:v>1248587645</c:v>
                </c:pt>
                <c:pt idx="111031">
                  <c:v>1248598890</c:v>
                </c:pt>
                <c:pt idx="111032">
                  <c:v>1248610136</c:v>
                </c:pt>
                <c:pt idx="111033">
                  <c:v>1248621381</c:v>
                </c:pt>
                <c:pt idx="111034">
                  <c:v>1248632627</c:v>
                </c:pt>
                <c:pt idx="111035">
                  <c:v>1248643872</c:v>
                </c:pt>
                <c:pt idx="111036">
                  <c:v>1248655118</c:v>
                </c:pt>
                <c:pt idx="111037">
                  <c:v>1248666363</c:v>
                </c:pt>
                <c:pt idx="111038">
                  <c:v>1248677609</c:v>
                </c:pt>
                <c:pt idx="111039">
                  <c:v>1248688854</c:v>
                </c:pt>
                <c:pt idx="111040">
                  <c:v>1248700100</c:v>
                </c:pt>
                <c:pt idx="111041">
                  <c:v>1248711345</c:v>
                </c:pt>
                <c:pt idx="111042">
                  <c:v>1248722591</c:v>
                </c:pt>
                <c:pt idx="111043">
                  <c:v>1248733836</c:v>
                </c:pt>
                <c:pt idx="111044">
                  <c:v>1248745082</c:v>
                </c:pt>
                <c:pt idx="111045">
                  <c:v>1248756327</c:v>
                </c:pt>
                <c:pt idx="111046">
                  <c:v>1248767573</c:v>
                </c:pt>
                <c:pt idx="111047">
                  <c:v>1248778818</c:v>
                </c:pt>
                <c:pt idx="111048">
                  <c:v>1248790064</c:v>
                </c:pt>
                <c:pt idx="111049">
                  <c:v>1248801309</c:v>
                </c:pt>
                <c:pt idx="111050">
                  <c:v>1248812555</c:v>
                </c:pt>
                <c:pt idx="111051">
                  <c:v>1248823800</c:v>
                </c:pt>
                <c:pt idx="111052">
                  <c:v>1248835046</c:v>
                </c:pt>
                <c:pt idx="111053">
                  <c:v>1248846291</c:v>
                </c:pt>
                <c:pt idx="111054">
                  <c:v>1248857537</c:v>
                </c:pt>
                <c:pt idx="111055">
                  <c:v>1248868782</c:v>
                </c:pt>
                <c:pt idx="111056">
                  <c:v>1248880028</c:v>
                </c:pt>
                <c:pt idx="111057">
                  <c:v>1248891273</c:v>
                </c:pt>
                <c:pt idx="111058">
                  <c:v>1248902519</c:v>
                </c:pt>
                <c:pt idx="111059">
                  <c:v>1248913764</c:v>
                </c:pt>
                <c:pt idx="111060">
                  <c:v>1248925010</c:v>
                </c:pt>
                <c:pt idx="111061">
                  <c:v>1248936255</c:v>
                </c:pt>
                <c:pt idx="111062">
                  <c:v>1248947501</c:v>
                </c:pt>
                <c:pt idx="111063">
                  <c:v>1248958746</c:v>
                </c:pt>
                <c:pt idx="111064">
                  <c:v>1248969992</c:v>
                </c:pt>
                <c:pt idx="111065">
                  <c:v>1248981237</c:v>
                </c:pt>
                <c:pt idx="111066">
                  <c:v>1248992483</c:v>
                </c:pt>
                <c:pt idx="111067">
                  <c:v>1249003728</c:v>
                </c:pt>
                <c:pt idx="111068">
                  <c:v>1249014974</c:v>
                </c:pt>
                <c:pt idx="111069">
                  <c:v>1249026219</c:v>
                </c:pt>
                <c:pt idx="111070">
                  <c:v>1249037465</c:v>
                </c:pt>
                <c:pt idx="111071">
                  <c:v>1249048710</c:v>
                </c:pt>
                <c:pt idx="111072">
                  <c:v>1249059956</c:v>
                </c:pt>
                <c:pt idx="111073">
                  <c:v>1249071201</c:v>
                </c:pt>
                <c:pt idx="111074">
                  <c:v>1249082447</c:v>
                </c:pt>
                <c:pt idx="111075">
                  <c:v>1249093692</c:v>
                </c:pt>
                <c:pt idx="111076">
                  <c:v>1249104938</c:v>
                </c:pt>
                <c:pt idx="111077">
                  <c:v>1249116183</c:v>
                </c:pt>
                <c:pt idx="111078">
                  <c:v>1249127429</c:v>
                </c:pt>
                <c:pt idx="111079">
                  <c:v>1249138674</c:v>
                </c:pt>
                <c:pt idx="111080">
                  <c:v>1249149920</c:v>
                </c:pt>
                <c:pt idx="111081">
                  <c:v>1249161165</c:v>
                </c:pt>
                <c:pt idx="111082">
                  <c:v>1249172411</c:v>
                </c:pt>
                <c:pt idx="111083">
                  <c:v>1249183656</c:v>
                </c:pt>
                <c:pt idx="111084">
                  <c:v>1249194902</c:v>
                </c:pt>
                <c:pt idx="111085">
                  <c:v>1249206147</c:v>
                </c:pt>
                <c:pt idx="111086">
                  <c:v>1249217393</c:v>
                </c:pt>
                <c:pt idx="111087">
                  <c:v>1249228638</c:v>
                </c:pt>
                <c:pt idx="111088">
                  <c:v>1249239884</c:v>
                </c:pt>
                <c:pt idx="111089">
                  <c:v>1249251129</c:v>
                </c:pt>
                <c:pt idx="111090">
                  <c:v>1249262375</c:v>
                </c:pt>
                <c:pt idx="111091">
                  <c:v>1249273620</c:v>
                </c:pt>
                <c:pt idx="111092">
                  <c:v>1249284866</c:v>
                </c:pt>
                <c:pt idx="111093">
                  <c:v>1249296111</c:v>
                </c:pt>
                <c:pt idx="111094">
                  <c:v>1249307357</c:v>
                </c:pt>
                <c:pt idx="111095">
                  <c:v>1249318602</c:v>
                </c:pt>
                <c:pt idx="111096">
                  <c:v>1249329848</c:v>
                </c:pt>
                <c:pt idx="111097">
                  <c:v>1249341093</c:v>
                </c:pt>
                <c:pt idx="111098">
                  <c:v>1249352339</c:v>
                </c:pt>
                <c:pt idx="111099">
                  <c:v>1249363584</c:v>
                </c:pt>
                <c:pt idx="111100">
                  <c:v>1249374830</c:v>
                </c:pt>
                <c:pt idx="111101">
                  <c:v>1249386075</c:v>
                </c:pt>
                <c:pt idx="111102">
                  <c:v>1249397321</c:v>
                </c:pt>
                <c:pt idx="111103">
                  <c:v>1249408566</c:v>
                </c:pt>
                <c:pt idx="111104">
                  <c:v>1249419812</c:v>
                </c:pt>
                <c:pt idx="111105">
                  <c:v>1249431057</c:v>
                </c:pt>
                <c:pt idx="111106">
                  <c:v>1249442303</c:v>
                </c:pt>
                <c:pt idx="111107">
                  <c:v>1249453548</c:v>
                </c:pt>
                <c:pt idx="111108">
                  <c:v>1249464794</c:v>
                </c:pt>
                <c:pt idx="111109">
                  <c:v>1249476039</c:v>
                </c:pt>
                <c:pt idx="111110">
                  <c:v>1249487285</c:v>
                </c:pt>
                <c:pt idx="111111">
                  <c:v>1249498530</c:v>
                </c:pt>
                <c:pt idx="111112">
                  <c:v>1249509776</c:v>
                </c:pt>
                <c:pt idx="111113">
                  <c:v>1249521021</c:v>
                </c:pt>
                <c:pt idx="111114">
                  <c:v>1249532267</c:v>
                </c:pt>
                <c:pt idx="111115">
                  <c:v>1249543512</c:v>
                </c:pt>
                <c:pt idx="111116">
                  <c:v>1249554758</c:v>
                </c:pt>
                <c:pt idx="111117">
                  <c:v>1249566003</c:v>
                </c:pt>
                <c:pt idx="111118">
                  <c:v>1249577249</c:v>
                </c:pt>
                <c:pt idx="111119">
                  <c:v>1249588494</c:v>
                </c:pt>
                <c:pt idx="111120">
                  <c:v>1249599740</c:v>
                </c:pt>
                <c:pt idx="111121">
                  <c:v>1249610985</c:v>
                </c:pt>
                <c:pt idx="111122">
                  <c:v>1249622231</c:v>
                </c:pt>
                <c:pt idx="111123">
                  <c:v>1249633476</c:v>
                </c:pt>
                <c:pt idx="111124">
                  <c:v>1249644722</c:v>
                </c:pt>
                <c:pt idx="111125">
                  <c:v>1249655967</c:v>
                </c:pt>
                <c:pt idx="111126">
                  <c:v>1249667213</c:v>
                </c:pt>
                <c:pt idx="111127">
                  <c:v>1249678458</c:v>
                </c:pt>
                <c:pt idx="111128">
                  <c:v>1249689704</c:v>
                </c:pt>
                <c:pt idx="111129">
                  <c:v>1249700949</c:v>
                </c:pt>
                <c:pt idx="111130">
                  <c:v>1249712195</c:v>
                </c:pt>
                <c:pt idx="111131">
                  <c:v>1249723440</c:v>
                </c:pt>
                <c:pt idx="111132">
                  <c:v>1249734686</c:v>
                </c:pt>
                <c:pt idx="111133">
                  <c:v>1249745931</c:v>
                </c:pt>
                <c:pt idx="111134">
                  <c:v>1249757177</c:v>
                </c:pt>
                <c:pt idx="111135">
                  <c:v>1249768422</c:v>
                </c:pt>
                <c:pt idx="111136">
                  <c:v>1249779668</c:v>
                </c:pt>
                <c:pt idx="111137">
                  <c:v>1249790913</c:v>
                </c:pt>
                <c:pt idx="111138">
                  <c:v>1249802159</c:v>
                </c:pt>
                <c:pt idx="111139">
                  <c:v>1249813404</c:v>
                </c:pt>
                <c:pt idx="111140">
                  <c:v>1249824650</c:v>
                </c:pt>
                <c:pt idx="111141">
                  <c:v>1249835895</c:v>
                </c:pt>
                <c:pt idx="111142">
                  <c:v>1249847141</c:v>
                </c:pt>
                <c:pt idx="111143">
                  <c:v>1249858386</c:v>
                </c:pt>
                <c:pt idx="111144">
                  <c:v>1249869632</c:v>
                </c:pt>
                <c:pt idx="111145">
                  <c:v>1249880877</c:v>
                </c:pt>
                <c:pt idx="111146">
                  <c:v>1249892123</c:v>
                </c:pt>
                <c:pt idx="111147">
                  <c:v>1249903368</c:v>
                </c:pt>
                <c:pt idx="111148">
                  <c:v>1249914614</c:v>
                </c:pt>
                <c:pt idx="111149">
                  <c:v>1249925859</c:v>
                </c:pt>
                <c:pt idx="111150">
                  <c:v>1249937105</c:v>
                </c:pt>
                <c:pt idx="111151">
                  <c:v>1249948350</c:v>
                </c:pt>
                <c:pt idx="111152">
                  <c:v>1249959596</c:v>
                </c:pt>
                <c:pt idx="111153">
                  <c:v>1249970841</c:v>
                </c:pt>
                <c:pt idx="111154">
                  <c:v>1249982087</c:v>
                </c:pt>
                <c:pt idx="111155">
                  <c:v>1249993332</c:v>
                </c:pt>
                <c:pt idx="111156">
                  <c:v>1250004578</c:v>
                </c:pt>
                <c:pt idx="111157">
                  <c:v>1250015823</c:v>
                </c:pt>
                <c:pt idx="111158">
                  <c:v>1250027069</c:v>
                </c:pt>
                <c:pt idx="111159">
                  <c:v>1250038314</c:v>
                </c:pt>
                <c:pt idx="111160">
                  <c:v>1250049560</c:v>
                </c:pt>
                <c:pt idx="111161">
                  <c:v>1250060805</c:v>
                </c:pt>
                <c:pt idx="111162">
                  <c:v>1250072051</c:v>
                </c:pt>
                <c:pt idx="111163">
                  <c:v>1250083296</c:v>
                </c:pt>
                <c:pt idx="111164">
                  <c:v>1250094542</c:v>
                </c:pt>
                <c:pt idx="111165">
                  <c:v>1250105787</c:v>
                </c:pt>
                <c:pt idx="111166">
                  <c:v>1250117033</c:v>
                </c:pt>
                <c:pt idx="111167">
                  <c:v>1250128278</c:v>
                </c:pt>
                <c:pt idx="111168">
                  <c:v>1250139524</c:v>
                </c:pt>
                <c:pt idx="111169">
                  <c:v>1250150769</c:v>
                </c:pt>
                <c:pt idx="111170">
                  <c:v>1250162015</c:v>
                </c:pt>
                <c:pt idx="111171">
                  <c:v>1250173260</c:v>
                </c:pt>
                <c:pt idx="111172">
                  <c:v>1250184506</c:v>
                </c:pt>
                <c:pt idx="111173">
                  <c:v>1250195751</c:v>
                </c:pt>
                <c:pt idx="111174">
                  <c:v>1250206997</c:v>
                </c:pt>
                <c:pt idx="111175">
                  <c:v>1250218242</c:v>
                </c:pt>
                <c:pt idx="111176">
                  <c:v>1250229488</c:v>
                </c:pt>
                <c:pt idx="111177">
                  <c:v>1250240733</c:v>
                </c:pt>
                <c:pt idx="111178">
                  <c:v>1250251979</c:v>
                </c:pt>
                <c:pt idx="111179">
                  <c:v>1250263224</c:v>
                </c:pt>
                <c:pt idx="111180">
                  <c:v>1250274470</c:v>
                </c:pt>
                <c:pt idx="111181">
                  <c:v>1250285715</c:v>
                </c:pt>
                <c:pt idx="111182">
                  <c:v>1250296961</c:v>
                </c:pt>
                <c:pt idx="111183">
                  <c:v>1250308206</c:v>
                </c:pt>
                <c:pt idx="111184">
                  <c:v>1250319452</c:v>
                </c:pt>
                <c:pt idx="111185">
                  <c:v>1250330697</c:v>
                </c:pt>
                <c:pt idx="111186">
                  <c:v>1250341943</c:v>
                </c:pt>
                <c:pt idx="111187">
                  <c:v>1250353188</c:v>
                </c:pt>
                <c:pt idx="111188">
                  <c:v>1250364434</c:v>
                </c:pt>
                <c:pt idx="111189">
                  <c:v>1250375679</c:v>
                </c:pt>
                <c:pt idx="111190">
                  <c:v>1250386925</c:v>
                </c:pt>
                <c:pt idx="111191">
                  <c:v>1250398170</c:v>
                </c:pt>
                <c:pt idx="111192">
                  <c:v>1250409416</c:v>
                </c:pt>
                <c:pt idx="111193">
                  <c:v>1250420661</c:v>
                </c:pt>
                <c:pt idx="111194">
                  <c:v>1250431907</c:v>
                </c:pt>
                <c:pt idx="111195">
                  <c:v>1250443152</c:v>
                </c:pt>
                <c:pt idx="111196">
                  <c:v>1250454398</c:v>
                </c:pt>
                <c:pt idx="111197">
                  <c:v>1250465643</c:v>
                </c:pt>
                <c:pt idx="111198">
                  <c:v>1250476889</c:v>
                </c:pt>
                <c:pt idx="111199">
                  <c:v>1250488134</c:v>
                </c:pt>
                <c:pt idx="111200">
                  <c:v>1250499380</c:v>
                </c:pt>
                <c:pt idx="111201">
                  <c:v>1250510625</c:v>
                </c:pt>
                <c:pt idx="111202">
                  <c:v>1250521871</c:v>
                </c:pt>
                <c:pt idx="111203">
                  <c:v>1250533116</c:v>
                </c:pt>
                <c:pt idx="111204">
                  <c:v>1250544362</c:v>
                </c:pt>
                <c:pt idx="111205">
                  <c:v>1250555607</c:v>
                </c:pt>
                <c:pt idx="111206">
                  <c:v>1250566853</c:v>
                </c:pt>
                <c:pt idx="111207">
                  <c:v>1250578098</c:v>
                </c:pt>
                <c:pt idx="111208">
                  <c:v>1250589344</c:v>
                </c:pt>
                <c:pt idx="111209">
                  <c:v>1250600589</c:v>
                </c:pt>
                <c:pt idx="111210">
                  <c:v>1250611835</c:v>
                </c:pt>
                <c:pt idx="111211">
                  <c:v>1250623080</c:v>
                </c:pt>
                <c:pt idx="111212">
                  <c:v>1250634326</c:v>
                </c:pt>
                <c:pt idx="111213">
                  <c:v>1250645571</c:v>
                </c:pt>
                <c:pt idx="111214">
                  <c:v>1250656817</c:v>
                </c:pt>
                <c:pt idx="111215">
                  <c:v>1250668062</c:v>
                </c:pt>
                <c:pt idx="111216">
                  <c:v>1250679308</c:v>
                </c:pt>
                <c:pt idx="111217">
                  <c:v>1250690553</c:v>
                </c:pt>
                <c:pt idx="111218">
                  <c:v>1250701799</c:v>
                </c:pt>
                <c:pt idx="111219">
                  <c:v>1250713044</c:v>
                </c:pt>
                <c:pt idx="111220">
                  <c:v>1250724290</c:v>
                </c:pt>
                <c:pt idx="111221">
                  <c:v>1250735535</c:v>
                </c:pt>
                <c:pt idx="111222">
                  <c:v>1250746781</c:v>
                </c:pt>
                <c:pt idx="111223">
                  <c:v>1250758026</c:v>
                </c:pt>
                <c:pt idx="111224">
                  <c:v>1250769272</c:v>
                </c:pt>
                <c:pt idx="111225">
                  <c:v>1250780517</c:v>
                </c:pt>
                <c:pt idx="111226">
                  <c:v>1250791763</c:v>
                </c:pt>
                <c:pt idx="111227">
                  <c:v>1250803008</c:v>
                </c:pt>
                <c:pt idx="111228">
                  <c:v>1250814254</c:v>
                </c:pt>
                <c:pt idx="111229">
                  <c:v>1250825499</c:v>
                </c:pt>
                <c:pt idx="111230">
                  <c:v>1250836745</c:v>
                </c:pt>
                <c:pt idx="111231">
                  <c:v>1250847990</c:v>
                </c:pt>
                <c:pt idx="111232">
                  <c:v>1250859236</c:v>
                </c:pt>
                <c:pt idx="111233">
                  <c:v>1250870481</c:v>
                </c:pt>
                <c:pt idx="111234">
                  <c:v>1250881727</c:v>
                </c:pt>
                <c:pt idx="111235">
                  <c:v>1250892972</c:v>
                </c:pt>
                <c:pt idx="111236">
                  <c:v>1250904218</c:v>
                </c:pt>
                <c:pt idx="111237">
                  <c:v>1250915463</c:v>
                </c:pt>
                <c:pt idx="111238">
                  <c:v>1250926709</c:v>
                </c:pt>
                <c:pt idx="111239">
                  <c:v>1250937954</c:v>
                </c:pt>
                <c:pt idx="111240">
                  <c:v>1250949200</c:v>
                </c:pt>
                <c:pt idx="111241">
                  <c:v>1250960445</c:v>
                </c:pt>
                <c:pt idx="111242">
                  <c:v>1250971691</c:v>
                </c:pt>
                <c:pt idx="111243">
                  <c:v>1250982936</c:v>
                </c:pt>
                <c:pt idx="111244">
                  <c:v>1250994182</c:v>
                </c:pt>
                <c:pt idx="111245">
                  <c:v>1251005427</c:v>
                </c:pt>
                <c:pt idx="111246">
                  <c:v>1251016673</c:v>
                </c:pt>
                <c:pt idx="111247">
                  <c:v>1251027918</c:v>
                </c:pt>
                <c:pt idx="111248">
                  <c:v>1251039164</c:v>
                </c:pt>
                <c:pt idx="111249">
                  <c:v>1251050409</c:v>
                </c:pt>
                <c:pt idx="111250">
                  <c:v>1251061655</c:v>
                </c:pt>
                <c:pt idx="111251">
                  <c:v>1251072900</c:v>
                </c:pt>
                <c:pt idx="111252">
                  <c:v>1251084146</c:v>
                </c:pt>
                <c:pt idx="111253">
                  <c:v>1251095391</c:v>
                </c:pt>
                <c:pt idx="111254">
                  <c:v>1251106637</c:v>
                </c:pt>
                <c:pt idx="111255">
                  <c:v>1251117882</c:v>
                </c:pt>
                <c:pt idx="111256">
                  <c:v>1251129128</c:v>
                </c:pt>
                <c:pt idx="111257">
                  <c:v>1251140373</c:v>
                </c:pt>
                <c:pt idx="111258">
                  <c:v>1251151618</c:v>
                </c:pt>
                <c:pt idx="111259">
                  <c:v>1251162864</c:v>
                </c:pt>
                <c:pt idx="111260">
                  <c:v>1251174109</c:v>
                </c:pt>
                <c:pt idx="111261">
                  <c:v>1251185355</c:v>
                </c:pt>
                <c:pt idx="111262">
                  <c:v>1251196600</c:v>
                </c:pt>
                <c:pt idx="111263">
                  <c:v>1251207846</c:v>
                </c:pt>
                <c:pt idx="111264">
                  <c:v>1251219091</c:v>
                </c:pt>
                <c:pt idx="111265">
                  <c:v>1251230337</c:v>
                </c:pt>
                <c:pt idx="111266">
                  <c:v>1251241582</c:v>
                </c:pt>
                <c:pt idx="111267">
                  <c:v>1251252828</c:v>
                </c:pt>
                <c:pt idx="111268">
                  <c:v>1251264073</c:v>
                </c:pt>
                <c:pt idx="111269">
                  <c:v>1251275319</c:v>
                </c:pt>
                <c:pt idx="111270">
                  <c:v>1251286564</c:v>
                </c:pt>
                <c:pt idx="111271">
                  <c:v>1251297810</c:v>
                </c:pt>
                <c:pt idx="111272">
                  <c:v>1251309055</c:v>
                </c:pt>
                <c:pt idx="111273">
                  <c:v>1251320301</c:v>
                </c:pt>
                <c:pt idx="111274">
                  <c:v>1251331546</c:v>
                </c:pt>
                <c:pt idx="111275">
                  <c:v>1251342792</c:v>
                </c:pt>
                <c:pt idx="111276">
                  <c:v>1251354037</c:v>
                </c:pt>
                <c:pt idx="111277">
                  <c:v>1251365283</c:v>
                </c:pt>
                <c:pt idx="111278">
                  <c:v>1251376528</c:v>
                </c:pt>
                <c:pt idx="111279">
                  <c:v>1251387774</c:v>
                </c:pt>
                <c:pt idx="111280">
                  <c:v>1251399019</c:v>
                </c:pt>
                <c:pt idx="111281">
                  <c:v>1251410265</c:v>
                </c:pt>
                <c:pt idx="111282">
                  <c:v>1251421510</c:v>
                </c:pt>
                <c:pt idx="111283">
                  <c:v>1251432756</c:v>
                </c:pt>
                <c:pt idx="111284">
                  <c:v>1251444001</c:v>
                </c:pt>
                <c:pt idx="111285">
                  <c:v>1251455247</c:v>
                </c:pt>
                <c:pt idx="111286">
                  <c:v>1251466492</c:v>
                </c:pt>
                <c:pt idx="111287">
                  <c:v>1251477738</c:v>
                </c:pt>
                <c:pt idx="111288">
                  <c:v>1251488983</c:v>
                </c:pt>
                <c:pt idx="111289">
                  <c:v>1251500229</c:v>
                </c:pt>
                <c:pt idx="111290">
                  <c:v>1251511474</c:v>
                </c:pt>
                <c:pt idx="111291">
                  <c:v>1251522720</c:v>
                </c:pt>
                <c:pt idx="111292">
                  <c:v>1251533965</c:v>
                </c:pt>
                <c:pt idx="111293">
                  <c:v>1251545211</c:v>
                </c:pt>
                <c:pt idx="111294">
                  <c:v>1251556456</c:v>
                </c:pt>
                <c:pt idx="111295">
                  <c:v>1251567702</c:v>
                </c:pt>
                <c:pt idx="111296">
                  <c:v>1251578947</c:v>
                </c:pt>
                <c:pt idx="111297">
                  <c:v>1251590193</c:v>
                </c:pt>
                <c:pt idx="111298">
                  <c:v>1251601438</c:v>
                </c:pt>
                <c:pt idx="111299">
                  <c:v>1251612684</c:v>
                </c:pt>
                <c:pt idx="111300">
                  <c:v>1251623929</c:v>
                </c:pt>
                <c:pt idx="111301">
                  <c:v>1251635175</c:v>
                </c:pt>
                <c:pt idx="111302">
                  <c:v>1251646420</c:v>
                </c:pt>
                <c:pt idx="111303">
                  <c:v>1251657666</c:v>
                </c:pt>
                <c:pt idx="111304">
                  <c:v>1251668911</c:v>
                </c:pt>
                <c:pt idx="111305">
                  <c:v>1251680157</c:v>
                </c:pt>
                <c:pt idx="111306">
                  <c:v>1251691402</c:v>
                </c:pt>
                <c:pt idx="111307">
                  <c:v>1251702648</c:v>
                </c:pt>
                <c:pt idx="111308">
                  <c:v>1251713893</c:v>
                </c:pt>
                <c:pt idx="111309">
                  <c:v>1251725139</c:v>
                </c:pt>
                <c:pt idx="111310">
                  <c:v>1251736384</c:v>
                </c:pt>
                <c:pt idx="111311">
                  <c:v>1251747630</c:v>
                </c:pt>
                <c:pt idx="111312">
                  <c:v>1251758875</c:v>
                </c:pt>
                <c:pt idx="111313">
                  <c:v>1251770121</c:v>
                </c:pt>
                <c:pt idx="111314">
                  <c:v>1251781366</c:v>
                </c:pt>
                <c:pt idx="111315">
                  <c:v>1251792612</c:v>
                </c:pt>
                <c:pt idx="111316">
                  <c:v>1251803857</c:v>
                </c:pt>
                <c:pt idx="111317">
                  <c:v>1251815103</c:v>
                </c:pt>
                <c:pt idx="111318">
                  <c:v>1251826348</c:v>
                </c:pt>
                <c:pt idx="111319">
                  <c:v>1251837594</c:v>
                </c:pt>
                <c:pt idx="111320">
                  <c:v>1251848839</c:v>
                </c:pt>
                <c:pt idx="111321">
                  <c:v>1251860085</c:v>
                </c:pt>
                <c:pt idx="111322">
                  <c:v>1251871330</c:v>
                </c:pt>
                <c:pt idx="111323">
                  <c:v>1251882576</c:v>
                </c:pt>
                <c:pt idx="111324">
                  <c:v>1251893821</c:v>
                </c:pt>
                <c:pt idx="111325">
                  <c:v>1251905067</c:v>
                </c:pt>
                <c:pt idx="111326">
                  <c:v>1251916312</c:v>
                </c:pt>
                <c:pt idx="111327">
                  <c:v>1251927558</c:v>
                </c:pt>
                <c:pt idx="111328">
                  <c:v>1251938803</c:v>
                </c:pt>
                <c:pt idx="111329">
                  <c:v>1251950049</c:v>
                </c:pt>
                <c:pt idx="111330">
                  <c:v>1251961294</c:v>
                </c:pt>
                <c:pt idx="111331">
                  <c:v>1251972540</c:v>
                </c:pt>
                <c:pt idx="111332">
                  <c:v>1251983785</c:v>
                </c:pt>
                <c:pt idx="111333">
                  <c:v>1251995031</c:v>
                </c:pt>
                <c:pt idx="111334">
                  <c:v>1252006276</c:v>
                </c:pt>
                <c:pt idx="111335">
                  <c:v>1252017522</c:v>
                </c:pt>
                <c:pt idx="111336">
                  <c:v>1252028767</c:v>
                </c:pt>
                <c:pt idx="111337">
                  <c:v>1252040013</c:v>
                </c:pt>
                <c:pt idx="111338">
                  <c:v>1252051258</c:v>
                </c:pt>
                <c:pt idx="111339">
                  <c:v>1252062504</c:v>
                </c:pt>
                <c:pt idx="111340">
                  <c:v>1252073749</c:v>
                </c:pt>
                <c:pt idx="111341">
                  <c:v>1252084995</c:v>
                </c:pt>
                <c:pt idx="111342">
                  <c:v>1252096240</c:v>
                </c:pt>
                <c:pt idx="111343">
                  <c:v>1252107486</c:v>
                </c:pt>
                <c:pt idx="111344">
                  <c:v>1252118731</c:v>
                </c:pt>
                <c:pt idx="111345">
                  <c:v>1252129977</c:v>
                </c:pt>
                <c:pt idx="111346">
                  <c:v>1252141222</c:v>
                </c:pt>
                <c:pt idx="111347">
                  <c:v>1252152468</c:v>
                </c:pt>
                <c:pt idx="111348">
                  <c:v>1252163713</c:v>
                </c:pt>
                <c:pt idx="111349">
                  <c:v>1252174959</c:v>
                </c:pt>
                <c:pt idx="111350">
                  <c:v>1252186204</c:v>
                </c:pt>
                <c:pt idx="111351">
                  <c:v>1252197450</c:v>
                </c:pt>
                <c:pt idx="111352">
                  <c:v>1252208695</c:v>
                </c:pt>
                <c:pt idx="111353">
                  <c:v>1252219941</c:v>
                </c:pt>
                <c:pt idx="111354">
                  <c:v>1252231186</c:v>
                </c:pt>
                <c:pt idx="111355">
                  <c:v>1252242432</c:v>
                </c:pt>
                <c:pt idx="111356">
                  <c:v>1252253677</c:v>
                </c:pt>
                <c:pt idx="111357">
                  <c:v>1252264923</c:v>
                </c:pt>
                <c:pt idx="111358">
                  <c:v>1252276168</c:v>
                </c:pt>
                <c:pt idx="111359">
                  <c:v>1252287414</c:v>
                </c:pt>
                <c:pt idx="111360">
                  <c:v>1252298659</c:v>
                </c:pt>
                <c:pt idx="111361">
                  <c:v>1252309905</c:v>
                </c:pt>
                <c:pt idx="111362">
                  <c:v>1252321150</c:v>
                </c:pt>
                <c:pt idx="111363">
                  <c:v>1252332396</c:v>
                </c:pt>
                <c:pt idx="111364">
                  <c:v>1252343641</c:v>
                </c:pt>
                <c:pt idx="111365">
                  <c:v>1252354887</c:v>
                </c:pt>
                <c:pt idx="111366">
                  <c:v>1252366132</c:v>
                </c:pt>
                <c:pt idx="111367">
                  <c:v>1252377378</c:v>
                </c:pt>
                <c:pt idx="111368">
                  <c:v>1252388623</c:v>
                </c:pt>
                <c:pt idx="111369">
                  <c:v>1252399869</c:v>
                </c:pt>
                <c:pt idx="111370">
                  <c:v>1252411114</c:v>
                </c:pt>
                <c:pt idx="111371">
                  <c:v>1252422360</c:v>
                </c:pt>
                <c:pt idx="111372">
                  <c:v>1252433605</c:v>
                </c:pt>
                <c:pt idx="111373">
                  <c:v>1252444851</c:v>
                </c:pt>
                <c:pt idx="111374">
                  <c:v>1252456096</c:v>
                </c:pt>
                <c:pt idx="111375">
                  <c:v>1252467342</c:v>
                </c:pt>
                <c:pt idx="111376">
                  <c:v>1252478587</c:v>
                </c:pt>
                <c:pt idx="111377">
                  <c:v>1252489833</c:v>
                </c:pt>
                <c:pt idx="111378">
                  <c:v>1252501078</c:v>
                </c:pt>
                <c:pt idx="111379">
                  <c:v>1252512324</c:v>
                </c:pt>
                <c:pt idx="111380">
                  <c:v>1252523569</c:v>
                </c:pt>
                <c:pt idx="111381">
                  <c:v>1252534815</c:v>
                </c:pt>
                <c:pt idx="111382">
                  <c:v>1252546060</c:v>
                </c:pt>
                <c:pt idx="111383">
                  <c:v>1252557306</c:v>
                </c:pt>
                <c:pt idx="111384">
                  <c:v>1252568551</c:v>
                </c:pt>
                <c:pt idx="111385">
                  <c:v>1252579797</c:v>
                </c:pt>
                <c:pt idx="111386">
                  <c:v>1252591042</c:v>
                </c:pt>
                <c:pt idx="111387">
                  <c:v>1252602288</c:v>
                </c:pt>
                <c:pt idx="111388">
                  <c:v>1252613533</c:v>
                </c:pt>
                <c:pt idx="111389">
                  <c:v>1252624779</c:v>
                </c:pt>
                <c:pt idx="111390">
                  <c:v>1252636024</c:v>
                </c:pt>
                <c:pt idx="111391">
                  <c:v>1252647270</c:v>
                </c:pt>
                <c:pt idx="111392">
                  <c:v>1252658515</c:v>
                </c:pt>
                <c:pt idx="111393">
                  <c:v>1252669761</c:v>
                </c:pt>
                <c:pt idx="111394">
                  <c:v>1252681006</c:v>
                </c:pt>
                <c:pt idx="111395">
                  <c:v>1252692252</c:v>
                </c:pt>
                <c:pt idx="111396">
                  <c:v>1252703497</c:v>
                </c:pt>
                <c:pt idx="111397">
                  <c:v>1252714743</c:v>
                </c:pt>
                <c:pt idx="111398">
                  <c:v>1252725988</c:v>
                </c:pt>
                <c:pt idx="111399">
                  <c:v>1252737234</c:v>
                </c:pt>
                <c:pt idx="111400">
                  <c:v>1252748479</c:v>
                </c:pt>
                <c:pt idx="111401">
                  <c:v>1252759725</c:v>
                </c:pt>
                <c:pt idx="111402">
                  <c:v>1252770970</c:v>
                </c:pt>
                <c:pt idx="111403">
                  <c:v>1252782216</c:v>
                </c:pt>
                <c:pt idx="111404">
                  <c:v>1252793461</c:v>
                </c:pt>
                <c:pt idx="111405">
                  <c:v>1252804707</c:v>
                </c:pt>
                <c:pt idx="111406">
                  <c:v>1252815952</c:v>
                </c:pt>
                <c:pt idx="111407">
                  <c:v>1252827198</c:v>
                </c:pt>
                <c:pt idx="111408">
                  <c:v>1252838443</c:v>
                </c:pt>
                <c:pt idx="111409">
                  <c:v>1252849689</c:v>
                </c:pt>
                <c:pt idx="111410">
                  <c:v>1252860934</c:v>
                </c:pt>
                <c:pt idx="111411">
                  <c:v>1252872180</c:v>
                </c:pt>
                <c:pt idx="111412">
                  <c:v>1252883425</c:v>
                </c:pt>
                <c:pt idx="111413">
                  <c:v>1252894671</c:v>
                </c:pt>
                <c:pt idx="111414">
                  <c:v>1252905916</c:v>
                </c:pt>
                <c:pt idx="111415">
                  <c:v>1252917162</c:v>
                </c:pt>
                <c:pt idx="111416">
                  <c:v>1252928407</c:v>
                </c:pt>
                <c:pt idx="111417">
                  <c:v>1252939653</c:v>
                </c:pt>
                <c:pt idx="111418">
                  <c:v>1252950898</c:v>
                </c:pt>
                <c:pt idx="111419">
                  <c:v>1252962144</c:v>
                </c:pt>
                <c:pt idx="111420">
                  <c:v>1252973389</c:v>
                </c:pt>
                <c:pt idx="111421">
                  <c:v>1252984635</c:v>
                </c:pt>
                <c:pt idx="111422">
                  <c:v>1252995880</c:v>
                </c:pt>
                <c:pt idx="111423">
                  <c:v>1253007126</c:v>
                </c:pt>
                <c:pt idx="111424">
                  <c:v>1253018371</c:v>
                </c:pt>
                <c:pt idx="111425">
                  <c:v>1253029617</c:v>
                </c:pt>
                <c:pt idx="111426">
                  <c:v>1253040862</c:v>
                </c:pt>
                <c:pt idx="111427">
                  <c:v>1253052108</c:v>
                </c:pt>
                <c:pt idx="111428">
                  <c:v>1253063353</c:v>
                </c:pt>
                <c:pt idx="111429">
                  <c:v>1253074599</c:v>
                </c:pt>
                <c:pt idx="111430">
                  <c:v>1253085844</c:v>
                </c:pt>
                <c:pt idx="111431">
                  <c:v>1253097090</c:v>
                </c:pt>
                <c:pt idx="111432">
                  <c:v>1253108335</c:v>
                </c:pt>
                <c:pt idx="111433">
                  <c:v>1253119581</c:v>
                </c:pt>
                <c:pt idx="111434">
                  <c:v>1253130826</c:v>
                </c:pt>
                <c:pt idx="111435">
                  <c:v>1253142072</c:v>
                </c:pt>
                <c:pt idx="111436">
                  <c:v>1253153317</c:v>
                </c:pt>
                <c:pt idx="111437">
                  <c:v>1253164563</c:v>
                </c:pt>
                <c:pt idx="111438">
                  <c:v>1253175808</c:v>
                </c:pt>
                <c:pt idx="111439">
                  <c:v>1253187054</c:v>
                </c:pt>
                <c:pt idx="111440">
                  <c:v>1253198299</c:v>
                </c:pt>
                <c:pt idx="111441">
                  <c:v>1253209545</c:v>
                </c:pt>
                <c:pt idx="111442">
                  <c:v>1253220790</c:v>
                </c:pt>
                <c:pt idx="111443">
                  <c:v>1253232036</c:v>
                </c:pt>
                <c:pt idx="111444">
                  <c:v>1253243281</c:v>
                </c:pt>
                <c:pt idx="111445">
                  <c:v>1253254527</c:v>
                </c:pt>
                <c:pt idx="111446">
                  <c:v>1253265772</c:v>
                </c:pt>
                <c:pt idx="111447">
                  <c:v>1253277018</c:v>
                </c:pt>
                <c:pt idx="111448">
                  <c:v>1253288263</c:v>
                </c:pt>
                <c:pt idx="111449">
                  <c:v>1253299509</c:v>
                </c:pt>
                <c:pt idx="111450">
                  <c:v>1253310754</c:v>
                </c:pt>
                <c:pt idx="111451">
                  <c:v>1253322000</c:v>
                </c:pt>
                <c:pt idx="111452">
                  <c:v>1253333245</c:v>
                </c:pt>
                <c:pt idx="111453">
                  <c:v>1253344491</c:v>
                </c:pt>
                <c:pt idx="111454">
                  <c:v>1253355736</c:v>
                </c:pt>
                <c:pt idx="111455">
                  <c:v>1253366982</c:v>
                </c:pt>
                <c:pt idx="111456">
                  <c:v>1253378227</c:v>
                </c:pt>
                <c:pt idx="111457">
                  <c:v>1253389473</c:v>
                </c:pt>
                <c:pt idx="111458">
                  <c:v>1253400718</c:v>
                </c:pt>
                <c:pt idx="111459">
                  <c:v>1253411964</c:v>
                </c:pt>
                <c:pt idx="111460">
                  <c:v>1253423209</c:v>
                </c:pt>
                <c:pt idx="111461">
                  <c:v>1253434455</c:v>
                </c:pt>
                <c:pt idx="111462">
                  <c:v>1253445700</c:v>
                </c:pt>
                <c:pt idx="111463">
                  <c:v>1253456946</c:v>
                </c:pt>
                <c:pt idx="111464">
                  <c:v>1253468191</c:v>
                </c:pt>
                <c:pt idx="111465">
                  <c:v>1253479437</c:v>
                </c:pt>
                <c:pt idx="111466">
                  <c:v>1253490682</c:v>
                </c:pt>
                <c:pt idx="111467">
                  <c:v>1253501928</c:v>
                </c:pt>
                <c:pt idx="111468">
                  <c:v>1253513173</c:v>
                </c:pt>
                <c:pt idx="111469">
                  <c:v>1253524419</c:v>
                </c:pt>
                <c:pt idx="111470">
                  <c:v>1253535664</c:v>
                </c:pt>
                <c:pt idx="111471">
                  <c:v>1253546910</c:v>
                </c:pt>
                <c:pt idx="111472">
                  <c:v>1253558155</c:v>
                </c:pt>
                <c:pt idx="111473">
                  <c:v>1253569401</c:v>
                </c:pt>
                <c:pt idx="111474">
                  <c:v>1253580646</c:v>
                </c:pt>
                <c:pt idx="111475">
                  <c:v>1253591892</c:v>
                </c:pt>
                <c:pt idx="111476">
                  <c:v>1253603137</c:v>
                </c:pt>
                <c:pt idx="111477">
                  <c:v>1253614383</c:v>
                </c:pt>
                <c:pt idx="111478">
                  <c:v>1253625628</c:v>
                </c:pt>
                <c:pt idx="111479">
                  <c:v>1253636874</c:v>
                </c:pt>
                <c:pt idx="111480">
                  <c:v>1253648119</c:v>
                </c:pt>
                <c:pt idx="111481">
                  <c:v>1253659365</c:v>
                </c:pt>
                <c:pt idx="111482">
                  <c:v>1253670610</c:v>
                </c:pt>
                <c:pt idx="111483">
                  <c:v>1253681856</c:v>
                </c:pt>
                <c:pt idx="111484">
                  <c:v>1253693101</c:v>
                </c:pt>
                <c:pt idx="111485">
                  <c:v>1253704347</c:v>
                </c:pt>
                <c:pt idx="111486">
                  <c:v>1253715592</c:v>
                </c:pt>
                <c:pt idx="111487">
                  <c:v>1253726838</c:v>
                </c:pt>
                <c:pt idx="111488">
                  <c:v>1253738083</c:v>
                </c:pt>
                <c:pt idx="111489">
                  <c:v>1253749329</c:v>
                </c:pt>
                <c:pt idx="111490">
                  <c:v>1253760574</c:v>
                </c:pt>
                <c:pt idx="111491">
                  <c:v>1253771820</c:v>
                </c:pt>
                <c:pt idx="111492">
                  <c:v>1253783065</c:v>
                </c:pt>
                <c:pt idx="111493">
                  <c:v>1253794311</c:v>
                </c:pt>
                <c:pt idx="111494">
                  <c:v>1253805556</c:v>
                </c:pt>
                <c:pt idx="111495">
                  <c:v>1253816802</c:v>
                </c:pt>
                <c:pt idx="111496">
                  <c:v>1253828047</c:v>
                </c:pt>
                <c:pt idx="111497">
                  <c:v>1253839293</c:v>
                </c:pt>
                <c:pt idx="111498">
                  <c:v>1253850538</c:v>
                </c:pt>
                <c:pt idx="111499">
                  <c:v>1253861784</c:v>
                </c:pt>
                <c:pt idx="111500">
                  <c:v>1253873029</c:v>
                </c:pt>
                <c:pt idx="111501">
                  <c:v>1253884275</c:v>
                </c:pt>
                <c:pt idx="111502">
                  <c:v>1253895520</c:v>
                </c:pt>
                <c:pt idx="111503">
                  <c:v>1253906766</c:v>
                </c:pt>
                <c:pt idx="111504">
                  <c:v>1253918011</c:v>
                </c:pt>
                <c:pt idx="111505">
                  <c:v>1253929257</c:v>
                </c:pt>
                <c:pt idx="111506">
                  <c:v>1253940502</c:v>
                </c:pt>
                <c:pt idx="111507">
                  <c:v>1253951748</c:v>
                </c:pt>
                <c:pt idx="111508">
                  <c:v>1253962993</c:v>
                </c:pt>
                <c:pt idx="111509">
                  <c:v>1253974239</c:v>
                </c:pt>
                <c:pt idx="111510">
                  <c:v>1253985484</c:v>
                </c:pt>
                <c:pt idx="111511">
                  <c:v>1253996729</c:v>
                </c:pt>
                <c:pt idx="111512">
                  <c:v>1254007975</c:v>
                </c:pt>
                <c:pt idx="111513">
                  <c:v>1254019220</c:v>
                </c:pt>
                <c:pt idx="111514">
                  <c:v>1254030466</c:v>
                </c:pt>
                <c:pt idx="111515">
                  <c:v>1254041711</c:v>
                </c:pt>
                <c:pt idx="111516">
                  <c:v>1254052957</c:v>
                </c:pt>
                <c:pt idx="111517">
                  <c:v>1254064202</c:v>
                </c:pt>
                <c:pt idx="111518">
                  <c:v>1254075448</c:v>
                </c:pt>
                <c:pt idx="111519">
                  <c:v>1254086693</c:v>
                </c:pt>
                <c:pt idx="111520">
                  <c:v>1254097939</c:v>
                </c:pt>
                <c:pt idx="111521">
                  <c:v>1254109184</c:v>
                </c:pt>
                <c:pt idx="111522">
                  <c:v>1254120430</c:v>
                </c:pt>
                <c:pt idx="111523">
                  <c:v>1254131675</c:v>
                </c:pt>
                <c:pt idx="111524">
                  <c:v>1254142921</c:v>
                </c:pt>
                <c:pt idx="111525">
                  <c:v>1254154166</c:v>
                </c:pt>
                <c:pt idx="111526">
                  <c:v>1254165412</c:v>
                </c:pt>
                <c:pt idx="111527">
                  <c:v>1254176657</c:v>
                </c:pt>
                <c:pt idx="111528">
                  <c:v>1254187903</c:v>
                </c:pt>
                <c:pt idx="111529">
                  <c:v>1254199148</c:v>
                </c:pt>
                <c:pt idx="111530">
                  <c:v>1254210394</c:v>
                </c:pt>
                <c:pt idx="111531">
                  <c:v>1254221639</c:v>
                </c:pt>
                <c:pt idx="111532">
                  <c:v>1254232885</c:v>
                </c:pt>
                <c:pt idx="111533">
                  <c:v>1254244130</c:v>
                </c:pt>
                <c:pt idx="111534">
                  <c:v>1254255376</c:v>
                </c:pt>
                <c:pt idx="111535">
                  <c:v>1254266621</c:v>
                </c:pt>
                <c:pt idx="111536">
                  <c:v>1254277867</c:v>
                </c:pt>
                <c:pt idx="111537">
                  <c:v>1254289112</c:v>
                </c:pt>
                <c:pt idx="111538">
                  <c:v>1254300358</c:v>
                </c:pt>
                <c:pt idx="111539">
                  <c:v>1254311603</c:v>
                </c:pt>
                <c:pt idx="111540">
                  <c:v>1254322849</c:v>
                </c:pt>
                <c:pt idx="111541">
                  <c:v>1254334094</c:v>
                </c:pt>
                <c:pt idx="111542">
                  <c:v>1254345340</c:v>
                </c:pt>
                <c:pt idx="111543">
                  <c:v>1254356585</c:v>
                </c:pt>
                <c:pt idx="111544">
                  <c:v>1254367831</c:v>
                </c:pt>
                <c:pt idx="111545">
                  <c:v>1254379076</c:v>
                </c:pt>
                <c:pt idx="111546">
                  <c:v>1254390322</c:v>
                </c:pt>
                <c:pt idx="111547">
                  <c:v>1254401567</c:v>
                </c:pt>
                <c:pt idx="111548">
                  <c:v>1254412813</c:v>
                </c:pt>
                <c:pt idx="111549">
                  <c:v>1254424058</c:v>
                </c:pt>
                <c:pt idx="111550">
                  <c:v>1254435304</c:v>
                </c:pt>
                <c:pt idx="111551">
                  <c:v>1254446549</c:v>
                </c:pt>
                <c:pt idx="111552">
                  <c:v>1254457795</c:v>
                </c:pt>
                <c:pt idx="111553">
                  <c:v>1254469040</c:v>
                </c:pt>
                <c:pt idx="111554">
                  <c:v>1254480286</c:v>
                </c:pt>
                <c:pt idx="111555">
                  <c:v>1254491531</c:v>
                </c:pt>
                <c:pt idx="111556">
                  <c:v>1254502777</c:v>
                </c:pt>
                <c:pt idx="111557">
                  <c:v>1254514022</c:v>
                </c:pt>
                <c:pt idx="111558">
                  <c:v>1254525268</c:v>
                </c:pt>
                <c:pt idx="111559">
                  <c:v>1254536513</c:v>
                </c:pt>
                <c:pt idx="111560">
                  <c:v>1254547759</c:v>
                </c:pt>
                <c:pt idx="111561">
                  <c:v>1254559004</c:v>
                </c:pt>
                <c:pt idx="111562">
                  <c:v>1254570250</c:v>
                </c:pt>
                <c:pt idx="111563">
                  <c:v>1254581495</c:v>
                </c:pt>
                <c:pt idx="111564">
                  <c:v>1254592741</c:v>
                </c:pt>
                <c:pt idx="111565">
                  <c:v>1254603986</c:v>
                </c:pt>
                <c:pt idx="111566">
                  <c:v>1254615232</c:v>
                </c:pt>
                <c:pt idx="111567">
                  <c:v>1254626477</c:v>
                </c:pt>
                <c:pt idx="111568">
                  <c:v>1254637723</c:v>
                </c:pt>
                <c:pt idx="111569">
                  <c:v>1254648968</c:v>
                </c:pt>
                <c:pt idx="111570">
                  <c:v>1254660214</c:v>
                </c:pt>
                <c:pt idx="111571">
                  <c:v>1254671459</c:v>
                </c:pt>
                <c:pt idx="111572">
                  <c:v>1254682705</c:v>
                </c:pt>
                <c:pt idx="111573">
                  <c:v>1254693950</c:v>
                </c:pt>
                <c:pt idx="111574">
                  <c:v>1254705196</c:v>
                </c:pt>
                <c:pt idx="111575">
                  <c:v>1254716441</c:v>
                </c:pt>
                <c:pt idx="111576">
                  <c:v>1254727687</c:v>
                </c:pt>
                <c:pt idx="111577">
                  <c:v>1254738932</c:v>
                </c:pt>
                <c:pt idx="111578">
                  <c:v>1254750178</c:v>
                </c:pt>
                <c:pt idx="111579">
                  <c:v>1254761423</c:v>
                </c:pt>
                <c:pt idx="111580">
                  <c:v>1254772669</c:v>
                </c:pt>
                <c:pt idx="111581">
                  <c:v>1254783914</c:v>
                </c:pt>
                <c:pt idx="111582">
                  <c:v>1254795160</c:v>
                </c:pt>
                <c:pt idx="111583">
                  <c:v>1254806405</c:v>
                </c:pt>
                <c:pt idx="111584">
                  <c:v>1254817651</c:v>
                </c:pt>
                <c:pt idx="111585">
                  <c:v>1254828896</c:v>
                </c:pt>
                <c:pt idx="111586">
                  <c:v>1254840142</c:v>
                </c:pt>
                <c:pt idx="111587">
                  <c:v>1254851387</c:v>
                </c:pt>
                <c:pt idx="111588">
                  <c:v>1254862633</c:v>
                </c:pt>
                <c:pt idx="111589">
                  <c:v>1254873878</c:v>
                </c:pt>
                <c:pt idx="111590">
                  <c:v>1254885124</c:v>
                </c:pt>
                <c:pt idx="111591">
                  <c:v>1254896369</c:v>
                </c:pt>
                <c:pt idx="111592">
                  <c:v>1254907615</c:v>
                </c:pt>
                <c:pt idx="111593">
                  <c:v>1254918860</c:v>
                </c:pt>
                <c:pt idx="111594">
                  <c:v>1254930106</c:v>
                </c:pt>
                <c:pt idx="111595">
                  <c:v>1254941351</c:v>
                </c:pt>
                <c:pt idx="111596">
                  <c:v>1254952597</c:v>
                </c:pt>
                <c:pt idx="111597">
                  <c:v>1254963842</c:v>
                </c:pt>
                <c:pt idx="111598">
                  <c:v>1254975088</c:v>
                </c:pt>
                <c:pt idx="111599">
                  <c:v>1254986333</c:v>
                </c:pt>
                <c:pt idx="111600">
                  <c:v>1254997579</c:v>
                </c:pt>
                <c:pt idx="111601">
                  <c:v>1255008824</c:v>
                </c:pt>
                <c:pt idx="111602">
                  <c:v>1255020070</c:v>
                </c:pt>
                <c:pt idx="111603">
                  <c:v>1255031315</c:v>
                </c:pt>
                <c:pt idx="111604">
                  <c:v>1255042561</c:v>
                </c:pt>
                <c:pt idx="111605">
                  <c:v>1255053806</c:v>
                </c:pt>
                <c:pt idx="111606">
                  <c:v>1255065052</c:v>
                </c:pt>
                <c:pt idx="111607">
                  <c:v>1255076297</c:v>
                </c:pt>
                <c:pt idx="111608">
                  <c:v>1255087543</c:v>
                </c:pt>
                <c:pt idx="111609">
                  <c:v>1255098788</c:v>
                </c:pt>
                <c:pt idx="111610">
                  <c:v>1255110034</c:v>
                </c:pt>
                <c:pt idx="111611">
                  <c:v>1255121279</c:v>
                </c:pt>
                <c:pt idx="111612">
                  <c:v>1255132525</c:v>
                </c:pt>
                <c:pt idx="111613">
                  <c:v>1255143770</c:v>
                </c:pt>
                <c:pt idx="111614">
                  <c:v>1255155016</c:v>
                </c:pt>
                <c:pt idx="111615">
                  <c:v>1255166261</c:v>
                </c:pt>
                <c:pt idx="111616">
                  <c:v>1255177507</c:v>
                </c:pt>
                <c:pt idx="111617">
                  <c:v>1255188752</c:v>
                </c:pt>
                <c:pt idx="111618">
                  <c:v>1255199998</c:v>
                </c:pt>
                <c:pt idx="111619">
                  <c:v>1255211243</c:v>
                </c:pt>
                <c:pt idx="111620">
                  <c:v>1255222489</c:v>
                </c:pt>
                <c:pt idx="111621">
                  <c:v>1255233734</c:v>
                </c:pt>
                <c:pt idx="111622">
                  <c:v>1255244980</c:v>
                </c:pt>
                <c:pt idx="111623">
                  <c:v>1255256225</c:v>
                </c:pt>
                <c:pt idx="111624">
                  <c:v>1255267471</c:v>
                </c:pt>
                <c:pt idx="111625">
                  <c:v>1255278716</c:v>
                </c:pt>
                <c:pt idx="111626">
                  <c:v>1255289962</c:v>
                </c:pt>
                <c:pt idx="111627">
                  <c:v>1255301207</c:v>
                </c:pt>
                <c:pt idx="111628">
                  <c:v>1255312453</c:v>
                </c:pt>
                <c:pt idx="111629">
                  <c:v>1255323698</c:v>
                </c:pt>
                <c:pt idx="111630">
                  <c:v>1255334944</c:v>
                </c:pt>
                <c:pt idx="111631">
                  <c:v>1255346189</c:v>
                </c:pt>
                <c:pt idx="111632">
                  <c:v>1255357435</c:v>
                </c:pt>
                <c:pt idx="111633">
                  <c:v>1255368680</c:v>
                </c:pt>
                <c:pt idx="111634">
                  <c:v>1255379926</c:v>
                </c:pt>
                <c:pt idx="111635">
                  <c:v>1255391171</c:v>
                </c:pt>
                <c:pt idx="111636">
                  <c:v>1255402417</c:v>
                </c:pt>
                <c:pt idx="111637">
                  <c:v>1255413662</c:v>
                </c:pt>
                <c:pt idx="111638">
                  <c:v>1255424908</c:v>
                </c:pt>
                <c:pt idx="111639">
                  <c:v>1255436153</c:v>
                </c:pt>
                <c:pt idx="111640">
                  <c:v>1255447399</c:v>
                </c:pt>
                <c:pt idx="111641">
                  <c:v>1255458644</c:v>
                </c:pt>
                <c:pt idx="111642">
                  <c:v>1255469890</c:v>
                </c:pt>
                <c:pt idx="111643">
                  <c:v>1255481135</c:v>
                </c:pt>
                <c:pt idx="111644">
                  <c:v>1255492381</c:v>
                </c:pt>
                <c:pt idx="111645">
                  <c:v>1255503626</c:v>
                </c:pt>
                <c:pt idx="111646">
                  <c:v>1255514872</c:v>
                </c:pt>
                <c:pt idx="111647">
                  <c:v>1255526117</c:v>
                </c:pt>
                <c:pt idx="111648">
                  <c:v>1255537363</c:v>
                </c:pt>
                <c:pt idx="111649">
                  <c:v>1255548608</c:v>
                </c:pt>
                <c:pt idx="111650">
                  <c:v>1255559854</c:v>
                </c:pt>
                <c:pt idx="111651">
                  <c:v>1255571099</c:v>
                </c:pt>
                <c:pt idx="111652">
                  <c:v>1255582345</c:v>
                </c:pt>
                <c:pt idx="111653">
                  <c:v>1255593590</c:v>
                </c:pt>
                <c:pt idx="111654">
                  <c:v>1255604836</c:v>
                </c:pt>
                <c:pt idx="111655">
                  <c:v>1255616081</c:v>
                </c:pt>
                <c:pt idx="111656">
                  <c:v>1255627327</c:v>
                </c:pt>
                <c:pt idx="111657">
                  <c:v>1255638572</c:v>
                </c:pt>
                <c:pt idx="111658">
                  <c:v>1255649818</c:v>
                </c:pt>
                <c:pt idx="111659">
                  <c:v>1255661063</c:v>
                </c:pt>
                <c:pt idx="111660">
                  <c:v>1255672309</c:v>
                </c:pt>
                <c:pt idx="111661">
                  <c:v>1255683554</c:v>
                </c:pt>
                <c:pt idx="111662">
                  <c:v>1255694800</c:v>
                </c:pt>
                <c:pt idx="111663">
                  <c:v>1255706045</c:v>
                </c:pt>
                <c:pt idx="111664">
                  <c:v>1255717291</c:v>
                </c:pt>
                <c:pt idx="111665">
                  <c:v>1255728536</c:v>
                </c:pt>
                <c:pt idx="111666">
                  <c:v>1255739782</c:v>
                </c:pt>
                <c:pt idx="111667">
                  <c:v>1255751027</c:v>
                </c:pt>
                <c:pt idx="111668">
                  <c:v>1255762273</c:v>
                </c:pt>
                <c:pt idx="111669">
                  <c:v>1255773518</c:v>
                </c:pt>
                <c:pt idx="111670">
                  <c:v>1255784764</c:v>
                </c:pt>
                <c:pt idx="111671">
                  <c:v>1255796009</c:v>
                </c:pt>
                <c:pt idx="111672">
                  <c:v>1255807255</c:v>
                </c:pt>
                <c:pt idx="111673">
                  <c:v>1255818500</c:v>
                </c:pt>
                <c:pt idx="111674">
                  <c:v>1255829746</c:v>
                </c:pt>
                <c:pt idx="111675">
                  <c:v>1255840991</c:v>
                </c:pt>
                <c:pt idx="111676">
                  <c:v>1255852237</c:v>
                </c:pt>
                <c:pt idx="111677">
                  <c:v>1255863482</c:v>
                </c:pt>
                <c:pt idx="111678">
                  <c:v>1255874728</c:v>
                </c:pt>
                <c:pt idx="111679">
                  <c:v>1255885973</c:v>
                </c:pt>
                <c:pt idx="111680">
                  <c:v>1255897219</c:v>
                </c:pt>
                <c:pt idx="111681">
                  <c:v>1255908464</c:v>
                </c:pt>
                <c:pt idx="111682">
                  <c:v>1255919710</c:v>
                </c:pt>
                <c:pt idx="111683">
                  <c:v>1255930955</c:v>
                </c:pt>
                <c:pt idx="111684">
                  <c:v>1255942201</c:v>
                </c:pt>
                <c:pt idx="111685">
                  <c:v>1255953446</c:v>
                </c:pt>
                <c:pt idx="111686">
                  <c:v>1255964692</c:v>
                </c:pt>
                <c:pt idx="111687">
                  <c:v>1255975937</c:v>
                </c:pt>
                <c:pt idx="111688">
                  <c:v>1255987183</c:v>
                </c:pt>
                <c:pt idx="111689">
                  <c:v>1255998428</c:v>
                </c:pt>
                <c:pt idx="111690">
                  <c:v>1256009674</c:v>
                </c:pt>
                <c:pt idx="111691">
                  <c:v>1256020919</c:v>
                </c:pt>
                <c:pt idx="111692">
                  <c:v>1256032165</c:v>
                </c:pt>
                <c:pt idx="111693">
                  <c:v>1256043410</c:v>
                </c:pt>
                <c:pt idx="111694">
                  <c:v>1256054656</c:v>
                </c:pt>
                <c:pt idx="111695">
                  <c:v>1256065901</c:v>
                </c:pt>
                <c:pt idx="111696">
                  <c:v>1256077147</c:v>
                </c:pt>
                <c:pt idx="111697">
                  <c:v>1256088392</c:v>
                </c:pt>
                <c:pt idx="111698">
                  <c:v>1256099638</c:v>
                </c:pt>
                <c:pt idx="111699">
                  <c:v>1256110883</c:v>
                </c:pt>
                <c:pt idx="111700">
                  <c:v>1256122129</c:v>
                </c:pt>
                <c:pt idx="111701">
                  <c:v>1256133374</c:v>
                </c:pt>
                <c:pt idx="111702">
                  <c:v>1256144620</c:v>
                </c:pt>
                <c:pt idx="111703">
                  <c:v>1256155865</c:v>
                </c:pt>
                <c:pt idx="111704">
                  <c:v>1256167111</c:v>
                </c:pt>
                <c:pt idx="111705">
                  <c:v>1256178356</c:v>
                </c:pt>
                <c:pt idx="111706">
                  <c:v>1256189602</c:v>
                </c:pt>
                <c:pt idx="111707">
                  <c:v>1256200847</c:v>
                </c:pt>
                <c:pt idx="111708">
                  <c:v>1256212093</c:v>
                </c:pt>
                <c:pt idx="111709">
                  <c:v>1256223338</c:v>
                </c:pt>
                <c:pt idx="111710">
                  <c:v>1256234584</c:v>
                </c:pt>
                <c:pt idx="111711">
                  <c:v>1256245829</c:v>
                </c:pt>
                <c:pt idx="111712">
                  <c:v>1256257075</c:v>
                </c:pt>
                <c:pt idx="111713">
                  <c:v>1256268320</c:v>
                </c:pt>
                <c:pt idx="111714">
                  <c:v>1256279566</c:v>
                </c:pt>
                <c:pt idx="111715">
                  <c:v>1256290811</c:v>
                </c:pt>
                <c:pt idx="111716">
                  <c:v>1256302057</c:v>
                </c:pt>
                <c:pt idx="111717">
                  <c:v>1256313302</c:v>
                </c:pt>
                <c:pt idx="111718">
                  <c:v>1256324548</c:v>
                </c:pt>
                <c:pt idx="111719">
                  <c:v>1256335793</c:v>
                </c:pt>
                <c:pt idx="111720">
                  <c:v>1256347039</c:v>
                </c:pt>
                <c:pt idx="111721">
                  <c:v>1256358284</c:v>
                </c:pt>
                <c:pt idx="111722">
                  <c:v>1256369530</c:v>
                </c:pt>
                <c:pt idx="111723">
                  <c:v>1256380775</c:v>
                </c:pt>
                <c:pt idx="111724">
                  <c:v>1256392021</c:v>
                </c:pt>
                <c:pt idx="111725">
                  <c:v>1256403266</c:v>
                </c:pt>
                <c:pt idx="111726">
                  <c:v>1256414512</c:v>
                </c:pt>
                <c:pt idx="111727">
                  <c:v>1256425757</c:v>
                </c:pt>
                <c:pt idx="111728">
                  <c:v>1256437003</c:v>
                </c:pt>
                <c:pt idx="111729">
                  <c:v>1256448248</c:v>
                </c:pt>
                <c:pt idx="111730">
                  <c:v>1256459494</c:v>
                </c:pt>
                <c:pt idx="111731">
                  <c:v>1256470739</c:v>
                </c:pt>
                <c:pt idx="111732">
                  <c:v>1256481985</c:v>
                </c:pt>
                <c:pt idx="111733">
                  <c:v>1256493230</c:v>
                </c:pt>
                <c:pt idx="111734">
                  <c:v>1256504476</c:v>
                </c:pt>
                <c:pt idx="111735">
                  <c:v>1256515721</c:v>
                </c:pt>
                <c:pt idx="111736">
                  <c:v>1256526967</c:v>
                </c:pt>
                <c:pt idx="111737">
                  <c:v>1256538212</c:v>
                </c:pt>
                <c:pt idx="111738">
                  <c:v>1256549458</c:v>
                </c:pt>
                <c:pt idx="111739">
                  <c:v>1256560703</c:v>
                </c:pt>
                <c:pt idx="111740">
                  <c:v>1256571949</c:v>
                </c:pt>
                <c:pt idx="111741">
                  <c:v>1256583194</c:v>
                </c:pt>
                <c:pt idx="111742">
                  <c:v>1256594440</c:v>
                </c:pt>
                <c:pt idx="111743">
                  <c:v>1256605685</c:v>
                </c:pt>
                <c:pt idx="111744">
                  <c:v>1256616931</c:v>
                </c:pt>
                <c:pt idx="111745">
                  <c:v>1256628176</c:v>
                </c:pt>
                <c:pt idx="111746">
                  <c:v>1256639422</c:v>
                </c:pt>
                <c:pt idx="111747">
                  <c:v>1256650667</c:v>
                </c:pt>
                <c:pt idx="111748">
                  <c:v>1256661913</c:v>
                </c:pt>
                <c:pt idx="111749">
                  <c:v>1256673158</c:v>
                </c:pt>
                <c:pt idx="111750">
                  <c:v>1256684404</c:v>
                </c:pt>
                <c:pt idx="111751">
                  <c:v>1256695649</c:v>
                </c:pt>
                <c:pt idx="111752">
                  <c:v>1256706895</c:v>
                </c:pt>
                <c:pt idx="111753">
                  <c:v>1256718140</c:v>
                </c:pt>
                <c:pt idx="111754">
                  <c:v>1256729386</c:v>
                </c:pt>
                <c:pt idx="111755">
                  <c:v>1256740631</c:v>
                </c:pt>
                <c:pt idx="111756">
                  <c:v>1256751877</c:v>
                </c:pt>
                <c:pt idx="111757">
                  <c:v>1256763122</c:v>
                </c:pt>
                <c:pt idx="111758">
                  <c:v>1256774368</c:v>
                </c:pt>
                <c:pt idx="111759">
                  <c:v>1256785613</c:v>
                </c:pt>
                <c:pt idx="111760">
                  <c:v>1256796859</c:v>
                </c:pt>
                <c:pt idx="111761">
                  <c:v>1256808104</c:v>
                </c:pt>
                <c:pt idx="111762">
                  <c:v>1256819350</c:v>
                </c:pt>
                <c:pt idx="111763">
                  <c:v>1256830595</c:v>
                </c:pt>
                <c:pt idx="111764">
                  <c:v>1256841840</c:v>
                </c:pt>
                <c:pt idx="111765">
                  <c:v>1256853086</c:v>
                </c:pt>
                <c:pt idx="111766">
                  <c:v>1256864331</c:v>
                </c:pt>
                <c:pt idx="111767">
                  <c:v>1256875577</c:v>
                </c:pt>
                <c:pt idx="111768">
                  <c:v>1256886822</c:v>
                </c:pt>
                <c:pt idx="111769">
                  <c:v>1256898068</c:v>
                </c:pt>
                <c:pt idx="111770">
                  <c:v>1256909313</c:v>
                </c:pt>
                <c:pt idx="111771">
                  <c:v>1256920559</c:v>
                </c:pt>
                <c:pt idx="111772">
                  <c:v>1256931804</c:v>
                </c:pt>
                <c:pt idx="111773">
                  <c:v>1256943050</c:v>
                </c:pt>
                <c:pt idx="111774">
                  <c:v>1256954295</c:v>
                </c:pt>
                <c:pt idx="111775">
                  <c:v>1256965541</c:v>
                </c:pt>
                <c:pt idx="111776">
                  <c:v>1256976786</c:v>
                </c:pt>
                <c:pt idx="111777">
                  <c:v>1256988032</c:v>
                </c:pt>
                <c:pt idx="111778">
                  <c:v>1256999277</c:v>
                </c:pt>
                <c:pt idx="111779">
                  <c:v>1257010523</c:v>
                </c:pt>
                <c:pt idx="111780">
                  <c:v>1257021768</c:v>
                </c:pt>
                <c:pt idx="111781">
                  <c:v>1257033014</c:v>
                </c:pt>
                <c:pt idx="111782">
                  <c:v>1257044259</c:v>
                </c:pt>
                <c:pt idx="111783">
                  <c:v>1257055505</c:v>
                </c:pt>
                <c:pt idx="111784">
                  <c:v>1257066750</c:v>
                </c:pt>
                <c:pt idx="111785">
                  <c:v>1257077996</c:v>
                </c:pt>
                <c:pt idx="111786">
                  <c:v>1257089241</c:v>
                </c:pt>
                <c:pt idx="111787">
                  <c:v>1257100487</c:v>
                </c:pt>
                <c:pt idx="111788">
                  <c:v>1257111732</c:v>
                </c:pt>
                <c:pt idx="111789">
                  <c:v>1257122978</c:v>
                </c:pt>
                <c:pt idx="111790">
                  <c:v>1257134223</c:v>
                </c:pt>
                <c:pt idx="111791">
                  <c:v>1257145469</c:v>
                </c:pt>
                <c:pt idx="111792">
                  <c:v>1257156714</c:v>
                </c:pt>
                <c:pt idx="111793">
                  <c:v>1257167960</c:v>
                </c:pt>
                <c:pt idx="111794">
                  <c:v>1257179205</c:v>
                </c:pt>
                <c:pt idx="111795">
                  <c:v>1257190451</c:v>
                </c:pt>
                <c:pt idx="111796">
                  <c:v>1257201696</c:v>
                </c:pt>
                <c:pt idx="111797">
                  <c:v>1257212942</c:v>
                </c:pt>
                <c:pt idx="111798">
                  <c:v>1257224187</c:v>
                </c:pt>
                <c:pt idx="111799">
                  <c:v>1257235433</c:v>
                </c:pt>
                <c:pt idx="111800">
                  <c:v>1257246678</c:v>
                </c:pt>
                <c:pt idx="111801">
                  <c:v>1257257924</c:v>
                </c:pt>
                <c:pt idx="111802">
                  <c:v>1257269169</c:v>
                </c:pt>
                <c:pt idx="111803">
                  <c:v>1257280415</c:v>
                </c:pt>
                <c:pt idx="111804">
                  <c:v>1257291660</c:v>
                </c:pt>
                <c:pt idx="111805">
                  <c:v>1257302906</c:v>
                </c:pt>
                <c:pt idx="111806">
                  <c:v>1257314151</c:v>
                </c:pt>
                <c:pt idx="111807">
                  <c:v>1257325397</c:v>
                </c:pt>
                <c:pt idx="111808">
                  <c:v>1257336642</c:v>
                </c:pt>
                <c:pt idx="111809">
                  <c:v>1257347888</c:v>
                </c:pt>
                <c:pt idx="111810">
                  <c:v>1257359133</c:v>
                </c:pt>
                <c:pt idx="111811">
                  <c:v>1257370379</c:v>
                </c:pt>
                <c:pt idx="111812">
                  <c:v>1257381624</c:v>
                </c:pt>
                <c:pt idx="111813">
                  <c:v>1257392870</c:v>
                </c:pt>
                <c:pt idx="111814">
                  <c:v>1257404115</c:v>
                </c:pt>
                <c:pt idx="111815">
                  <c:v>1257415361</c:v>
                </c:pt>
                <c:pt idx="111816">
                  <c:v>1257426606</c:v>
                </c:pt>
                <c:pt idx="111817">
                  <c:v>1257437852</c:v>
                </c:pt>
                <c:pt idx="111818">
                  <c:v>1257449097</c:v>
                </c:pt>
                <c:pt idx="111819">
                  <c:v>1257460343</c:v>
                </c:pt>
                <c:pt idx="111820">
                  <c:v>1257471588</c:v>
                </c:pt>
                <c:pt idx="111821">
                  <c:v>1257482834</c:v>
                </c:pt>
                <c:pt idx="111822">
                  <c:v>1257494079</c:v>
                </c:pt>
                <c:pt idx="111823">
                  <c:v>1257505325</c:v>
                </c:pt>
                <c:pt idx="111824">
                  <c:v>1257516570</c:v>
                </c:pt>
                <c:pt idx="111825">
                  <c:v>1257527816</c:v>
                </c:pt>
                <c:pt idx="111826">
                  <c:v>1257539061</c:v>
                </c:pt>
                <c:pt idx="111827">
                  <c:v>1257550307</c:v>
                </c:pt>
                <c:pt idx="111828">
                  <c:v>1257561552</c:v>
                </c:pt>
                <c:pt idx="111829">
                  <c:v>1257572798</c:v>
                </c:pt>
                <c:pt idx="111830">
                  <c:v>1257584043</c:v>
                </c:pt>
                <c:pt idx="111831">
                  <c:v>1257595289</c:v>
                </c:pt>
                <c:pt idx="111832">
                  <c:v>1257606534</c:v>
                </c:pt>
                <c:pt idx="111833">
                  <c:v>1257617780</c:v>
                </c:pt>
                <c:pt idx="111834">
                  <c:v>1257629025</c:v>
                </c:pt>
                <c:pt idx="111835">
                  <c:v>1257640271</c:v>
                </c:pt>
                <c:pt idx="111836">
                  <c:v>1257651516</c:v>
                </c:pt>
                <c:pt idx="111837">
                  <c:v>1257662762</c:v>
                </c:pt>
                <c:pt idx="111838">
                  <c:v>1257674007</c:v>
                </c:pt>
                <c:pt idx="111839">
                  <c:v>1257685253</c:v>
                </c:pt>
                <c:pt idx="111840">
                  <c:v>1257696498</c:v>
                </c:pt>
                <c:pt idx="111841">
                  <c:v>1257707744</c:v>
                </c:pt>
                <c:pt idx="111842">
                  <c:v>1257718989</c:v>
                </c:pt>
                <c:pt idx="111843">
                  <c:v>1257730235</c:v>
                </c:pt>
                <c:pt idx="111844">
                  <c:v>1257741480</c:v>
                </c:pt>
                <c:pt idx="111845">
                  <c:v>1257752726</c:v>
                </c:pt>
                <c:pt idx="111846">
                  <c:v>1257763971</c:v>
                </c:pt>
                <c:pt idx="111847">
                  <c:v>1257775217</c:v>
                </c:pt>
                <c:pt idx="111848">
                  <c:v>1257786462</c:v>
                </c:pt>
                <c:pt idx="111849">
                  <c:v>1257797708</c:v>
                </c:pt>
                <c:pt idx="111850">
                  <c:v>1257808953</c:v>
                </c:pt>
                <c:pt idx="111851">
                  <c:v>1257820199</c:v>
                </c:pt>
                <c:pt idx="111852">
                  <c:v>1257831444</c:v>
                </c:pt>
                <c:pt idx="111853">
                  <c:v>1257842690</c:v>
                </c:pt>
                <c:pt idx="111854">
                  <c:v>1257853935</c:v>
                </c:pt>
                <c:pt idx="111855">
                  <c:v>1257865181</c:v>
                </c:pt>
                <c:pt idx="111856">
                  <c:v>1257876426</c:v>
                </c:pt>
                <c:pt idx="111857">
                  <c:v>1257887672</c:v>
                </c:pt>
                <c:pt idx="111858">
                  <c:v>1257898917</c:v>
                </c:pt>
                <c:pt idx="111859">
                  <c:v>1257910163</c:v>
                </c:pt>
                <c:pt idx="111860">
                  <c:v>1257921408</c:v>
                </c:pt>
                <c:pt idx="111861">
                  <c:v>1257932654</c:v>
                </c:pt>
                <c:pt idx="111862">
                  <c:v>1257943899</c:v>
                </c:pt>
                <c:pt idx="111863">
                  <c:v>1257955145</c:v>
                </c:pt>
                <c:pt idx="111864">
                  <c:v>1257966390</c:v>
                </c:pt>
                <c:pt idx="111865">
                  <c:v>1257977636</c:v>
                </c:pt>
                <c:pt idx="111866">
                  <c:v>1257988881</c:v>
                </c:pt>
                <c:pt idx="111867">
                  <c:v>1258000127</c:v>
                </c:pt>
                <c:pt idx="111868">
                  <c:v>1258011372</c:v>
                </c:pt>
                <c:pt idx="111869">
                  <c:v>1258022618</c:v>
                </c:pt>
                <c:pt idx="111870">
                  <c:v>1258033863</c:v>
                </c:pt>
                <c:pt idx="111871">
                  <c:v>1258045109</c:v>
                </c:pt>
                <c:pt idx="111872">
                  <c:v>1258056354</c:v>
                </c:pt>
                <c:pt idx="111873">
                  <c:v>1258067600</c:v>
                </c:pt>
                <c:pt idx="111874">
                  <c:v>1258078845</c:v>
                </c:pt>
                <c:pt idx="111875">
                  <c:v>1258090091</c:v>
                </c:pt>
                <c:pt idx="111876">
                  <c:v>1258101336</c:v>
                </c:pt>
                <c:pt idx="111877">
                  <c:v>1258112582</c:v>
                </c:pt>
                <c:pt idx="111878">
                  <c:v>1258123827</c:v>
                </c:pt>
                <c:pt idx="111879">
                  <c:v>1258135073</c:v>
                </c:pt>
                <c:pt idx="111880">
                  <c:v>1258146318</c:v>
                </c:pt>
                <c:pt idx="111881">
                  <c:v>1258157564</c:v>
                </c:pt>
                <c:pt idx="111882">
                  <c:v>1258168809</c:v>
                </c:pt>
                <c:pt idx="111883">
                  <c:v>1258180055</c:v>
                </c:pt>
                <c:pt idx="111884">
                  <c:v>1258191300</c:v>
                </c:pt>
                <c:pt idx="111885">
                  <c:v>1258202546</c:v>
                </c:pt>
                <c:pt idx="111886">
                  <c:v>1258213791</c:v>
                </c:pt>
                <c:pt idx="111887">
                  <c:v>1258225037</c:v>
                </c:pt>
                <c:pt idx="111888">
                  <c:v>1258236282</c:v>
                </c:pt>
                <c:pt idx="111889">
                  <c:v>1258247528</c:v>
                </c:pt>
                <c:pt idx="111890">
                  <c:v>1258258773</c:v>
                </c:pt>
                <c:pt idx="111891">
                  <c:v>1258270019</c:v>
                </c:pt>
                <c:pt idx="111892">
                  <c:v>1258281264</c:v>
                </c:pt>
                <c:pt idx="111893">
                  <c:v>1258292510</c:v>
                </c:pt>
                <c:pt idx="111894">
                  <c:v>1258303755</c:v>
                </c:pt>
                <c:pt idx="111895">
                  <c:v>1258315001</c:v>
                </c:pt>
                <c:pt idx="111896">
                  <c:v>1258326246</c:v>
                </c:pt>
                <c:pt idx="111897">
                  <c:v>1258337492</c:v>
                </c:pt>
                <c:pt idx="111898">
                  <c:v>1258348737</c:v>
                </c:pt>
                <c:pt idx="111899">
                  <c:v>1258359983</c:v>
                </c:pt>
                <c:pt idx="111900">
                  <c:v>1258371228</c:v>
                </c:pt>
                <c:pt idx="111901">
                  <c:v>1258382474</c:v>
                </c:pt>
                <c:pt idx="111902">
                  <c:v>1258393719</c:v>
                </c:pt>
                <c:pt idx="111903">
                  <c:v>1258404965</c:v>
                </c:pt>
                <c:pt idx="111904">
                  <c:v>1258416210</c:v>
                </c:pt>
                <c:pt idx="111905">
                  <c:v>1258427456</c:v>
                </c:pt>
                <c:pt idx="111906">
                  <c:v>1258438701</c:v>
                </c:pt>
                <c:pt idx="111907">
                  <c:v>1258449947</c:v>
                </c:pt>
                <c:pt idx="111908">
                  <c:v>1258461192</c:v>
                </c:pt>
                <c:pt idx="111909">
                  <c:v>1258472438</c:v>
                </c:pt>
                <c:pt idx="111910">
                  <c:v>1258483683</c:v>
                </c:pt>
                <c:pt idx="111911">
                  <c:v>1258494929</c:v>
                </c:pt>
                <c:pt idx="111912">
                  <c:v>1258506174</c:v>
                </c:pt>
                <c:pt idx="111913">
                  <c:v>1258517420</c:v>
                </c:pt>
                <c:pt idx="111914">
                  <c:v>1258528665</c:v>
                </c:pt>
                <c:pt idx="111915">
                  <c:v>1258539911</c:v>
                </c:pt>
                <c:pt idx="111916">
                  <c:v>1258551156</c:v>
                </c:pt>
                <c:pt idx="111917">
                  <c:v>1258562402</c:v>
                </c:pt>
                <c:pt idx="111918">
                  <c:v>1258573647</c:v>
                </c:pt>
                <c:pt idx="111919">
                  <c:v>1258584893</c:v>
                </c:pt>
                <c:pt idx="111920">
                  <c:v>1258596138</c:v>
                </c:pt>
                <c:pt idx="111921">
                  <c:v>1258607384</c:v>
                </c:pt>
                <c:pt idx="111922">
                  <c:v>1258618629</c:v>
                </c:pt>
                <c:pt idx="111923">
                  <c:v>1258629875</c:v>
                </c:pt>
                <c:pt idx="111924">
                  <c:v>1258641120</c:v>
                </c:pt>
                <c:pt idx="111925">
                  <c:v>1258652366</c:v>
                </c:pt>
                <c:pt idx="111926">
                  <c:v>1258663611</c:v>
                </c:pt>
                <c:pt idx="111927">
                  <c:v>1258674857</c:v>
                </c:pt>
                <c:pt idx="111928">
                  <c:v>1258686102</c:v>
                </c:pt>
                <c:pt idx="111929">
                  <c:v>1258697348</c:v>
                </c:pt>
                <c:pt idx="111930">
                  <c:v>1258708593</c:v>
                </c:pt>
                <c:pt idx="111931">
                  <c:v>1258719839</c:v>
                </c:pt>
                <c:pt idx="111932">
                  <c:v>1258731084</c:v>
                </c:pt>
                <c:pt idx="111933">
                  <c:v>1258742330</c:v>
                </c:pt>
                <c:pt idx="111934">
                  <c:v>1258753575</c:v>
                </c:pt>
                <c:pt idx="111935">
                  <c:v>1258764821</c:v>
                </c:pt>
                <c:pt idx="111936">
                  <c:v>1258776066</c:v>
                </c:pt>
                <c:pt idx="111937">
                  <c:v>1258787312</c:v>
                </c:pt>
                <c:pt idx="111938">
                  <c:v>1258798557</c:v>
                </c:pt>
                <c:pt idx="111939">
                  <c:v>1258809803</c:v>
                </c:pt>
                <c:pt idx="111940">
                  <c:v>1258821048</c:v>
                </c:pt>
                <c:pt idx="111941">
                  <c:v>1258832294</c:v>
                </c:pt>
                <c:pt idx="111942">
                  <c:v>1258843539</c:v>
                </c:pt>
                <c:pt idx="111943">
                  <c:v>1258854785</c:v>
                </c:pt>
                <c:pt idx="111944">
                  <c:v>1258866030</c:v>
                </c:pt>
                <c:pt idx="111945">
                  <c:v>1258877276</c:v>
                </c:pt>
                <c:pt idx="111946">
                  <c:v>1258888521</c:v>
                </c:pt>
                <c:pt idx="111947">
                  <c:v>1258899767</c:v>
                </c:pt>
                <c:pt idx="111948">
                  <c:v>1258911012</c:v>
                </c:pt>
                <c:pt idx="111949">
                  <c:v>1258922258</c:v>
                </c:pt>
                <c:pt idx="111950">
                  <c:v>1258933503</c:v>
                </c:pt>
                <c:pt idx="111951">
                  <c:v>1258944749</c:v>
                </c:pt>
                <c:pt idx="111952">
                  <c:v>1258955994</c:v>
                </c:pt>
                <c:pt idx="111953">
                  <c:v>1258967240</c:v>
                </c:pt>
                <c:pt idx="111954">
                  <c:v>1258978485</c:v>
                </c:pt>
                <c:pt idx="111955">
                  <c:v>1258989731</c:v>
                </c:pt>
                <c:pt idx="111956">
                  <c:v>1259000976</c:v>
                </c:pt>
                <c:pt idx="111957">
                  <c:v>1259012222</c:v>
                </c:pt>
                <c:pt idx="111958">
                  <c:v>1259023467</c:v>
                </c:pt>
                <c:pt idx="111959">
                  <c:v>1259034713</c:v>
                </c:pt>
                <c:pt idx="111960">
                  <c:v>1259045958</c:v>
                </c:pt>
                <c:pt idx="111961">
                  <c:v>1259057204</c:v>
                </c:pt>
                <c:pt idx="111962">
                  <c:v>1259068449</c:v>
                </c:pt>
                <c:pt idx="111963">
                  <c:v>1259079695</c:v>
                </c:pt>
                <c:pt idx="111964">
                  <c:v>1259090940</c:v>
                </c:pt>
                <c:pt idx="111965">
                  <c:v>1259102186</c:v>
                </c:pt>
                <c:pt idx="111966">
                  <c:v>1259113431</c:v>
                </c:pt>
                <c:pt idx="111967">
                  <c:v>1259124677</c:v>
                </c:pt>
                <c:pt idx="111968">
                  <c:v>1259135922</c:v>
                </c:pt>
                <c:pt idx="111969">
                  <c:v>1259147168</c:v>
                </c:pt>
                <c:pt idx="111970">
                  <c:v>1259158413</c:v>
                </c:pt>
                <c:pt idx="111971">
                  <c:v>1259169659</c:v>
                </c:pt>
                <c:pt idx="111972">
                  <c:v>1259180904</c:v>
                </c:pt>
                <c:pt idx="111973">
                  <c:v>1259192150</c:v>
                </c:pt>
                <c:pt idx="111974">
                  <c:v>1259203395</c:v>
                </c:pt>
                <c:pt idx="111975">
                  <c:v>1259214641</c:v>
                </c:pt>
                <c:pt idx="111976">
                  <c:v>1259225886</c:v>
                </c:pt>
                <c:pt idx="111977">
                  <c:v>1259237132</c:v>
                </c:pt>
                <c:pt idx="111978">
                  <c:v>1259248377</c:v>
                </c:pt>
                <c:pt idx="111979">
                  <c:v>1259259623</c:v>
                </c:pt>
                <c:pt idx="111980">
                  <c:v>1259270868</c:v>
                </c:pt>
                <c:pt idx="111981">
                  <c:v>1259282114</c:v>
                </c:pt>
                <c:pt idx="111982">
                  <c:v>1259293359</c:v>
                </c:pt>
                <c:pt idx="111983">
                  <c:v>1259304605</c:v>
                </c:pt>
                <c:pt idx="111984">
                  <c:v>1259315850</c:v>
                </c:pt>
                <c:pt idx="111985">
                  <c:v>1259327096</c:v>
                </c:pt>
                <c:pt idx="111986">
                  <c:v>1259338341</c:v>
                </c:pt>
                <c:pt idx="111987">
                  <c:v>1259349587</c:v>
                </c:pt>
                <c:pt idx="111988">
                  <c:v>1259360832</c:v>
                </c:pt>
                <c:pt idx="111989">
                  <c:v>1259372078</c:v>
                </c:pt>
                <c:pt idx="111990">
                  <c:v>1259383323</c:v>
                </c:pt>
                <c:pt idx="111991">
                  <c:v>1259394569</c:v>
                </c:pt>
                <c:pt idx="111992">
                  <c:v>1259405814</c:v>
                </c:pt>
                <c:pt idx="111993">
                  <c:v>1259417060</c:v>
                </c:pt>
                <c:pt idx="111994">
                  <c:v>1259428305</c:v>
                </c:pt>
                <c:pt idx="111995">
                  <c:v>1259439551</c:v>
                </c:pt>
                <c:pt idx="111996">
                  <c:v>1259450796</c:v>
                </c:pt>
                <c:pt idx="111997">
                  <c:v>1259462042</c:v>
                </c:pt>
                <c:pt idx="111998">
                  <c:v>1259473287</c:v>
                </c:pt>
                <c:pt idx="111999">
                  <c:v>1259484533</c:v>
                </c:pt>
                <c:pt idx="112000">
                  <c:v>1259495778</c:v>
                </c:pt>
                <c:pt idx="112001">
                  <c:v>1259507024</c:v>
                </c:pt>
                <c:pt idx="112002">
                  <c:v>1259518269</c:v>
                </c:pt>
                <c:pt idx="112003">
                  <c:v>1259529515</c:v>
                </c:pt>
                <c:pt idx="112004">
                  <c:v>1259540760</c:v>
                </c:pt>
                <c:pt idx="112005">
                  <c:v>1259552006</c:v>
                </c:pt>
                <c:pt idx="112006">
                  <c:v>1259563251</c:v>
                </c:pt>
                <c:pt idx="112007">
                  <c:v>1259574497</c:v>
                </c:pt>
                <c:pt idx="112008">
                  <c:v>1259585742</c:v>
                </c:pt>
                <c:pt idx="112009">
                  <c:v>1259596988</c:v>
                </c:pt>
                <c:pt idx="112010">
                  <c:v>1259608233</c:v>
                </c:pt>
                <c:pt idx="112011">
                  <c:v>1259619479</c:v>
                </c:pt>
                <c:pt idx="112012">
                  <c:v>1259630724</c:v>
                </c:pt>
                <c:pt idx="112013">
                  <c:v>1259641970</c:v>
                </c:pt>
                <c:pt idx="112014">
                  <c:v>1259653215</c:v>
                </c:pt>
                <c:pt idx="112015">
                  <c:v>1259664460</c:v>
                </c:pt>
                <c:pt idx="112016">
                  <c:v>1259675706</c:v>
                </c:pt>
                <c:pt idx="112017">
                  <c:v>1259686951</c:v>
                </c:pt>
                <c:pt idx="112018">
                  <c:v>1259698197</c:v>
                </c:pt>
                <c:pt idx="112019">
                  <c:v>1259709442</c:v>
                </c:pt>
                <c:pt idx="112020">
                  <c:v>1259720688</c:v>
                </c:pt>
                <c:pt idx="112021">
                  <c:v>1259731933</c:v>
                </c:pt>
                <c:pt idx="112022">
                  <c:v>1259743179</c:v>
                </c:pt>
                <c:pt idx="112023">
                  <c:v>1259754424</c:v>
                </c:pt>
                <c:pt idx="112024">
                  <c:v>1259765670</c:v>
                </c:pt>
                <c:pt idx="112025">
                  <c:v>1259776915</c:v>
                </c:pt>
                <c:pt idx="112026">
                  <c:v>1259788161</c:v>
                </c:pt>
                <c:pt idx="112027">
                  <c:v>1259799406</c:v>
                </c:pt>
                <c:pt idx="112028">
                  <c:v>1259810652</c:v>
                </c:pt>
                <c:pt idx="112029">
                  <c:v>1259821897</c:v>
                </c:pt>
                <c:pt idx="112030">
                  <c:v>1259833143</c:v>
                </c:pt>
                <c:pt idx="112031">
                  <c:v>1259844388</c:v>
                </c:pt>
                <c:pt idx="112032">
                  <c:v>1259855634</c:v>
                </c:pt>
                <c:pt idx="112033">
                  <c:v>1259866879</c:v>
                </c:pt>
                <c:pt idx="112034">
                  <c:v>1259878125</c:v>
                </c:pt>
                <c:pt idx="112035">
                  <c:v>1259889370</c:v>
                </c:pt>
                <c:pt idx="112036">
                  <c:v>1259900616</c:v>
                </c:pt>
                <c:pt idx="112037">
                  <c:v>1259911861</c:v>
                </c:pt>
                <c:pt idx="112038">
                  <c:v>1259923107</c:v>
                </c:pt>
                <c:pt idx="112039">
                  <c:v>1259934352</c:v>
                </c:pt>
                <c:pt idx="112040">
                  <c:v>1259945598</c:v>
                </c:pt>
                <c:pt idx="112041">
                  <c:v>1259956843</c:v>
                </c:pt>
                <c:pt idx="112042">
                  <c:v>1259968089</c:v>
                </c:pt>
                <c:pt idx="112043">
                  <c:v>1259979334</c:v>
                </c:pt>
                <c:pt idx="112044">
                  <c:v>1259990580</c:v>
                </c:pt>
                <c:pt idx="112045">
                  <c:v>1260001825</c:v>
                </c:pt>
                <c:pt idx="112046">
                  <c:v>1260013071</c:v>
                </c:pt>
                <c:pt idx="112047">
                  <c:v>1260024316</c:v>
                </c:pt>
                <c:pt idx="112048">
                  <c:v>1260035562</c:v>
                </c:pt>
                <c:pt idx="112049">
                  <c:v>1260046807</c:v>
                </c:pt>
                <c:pt idx="112050">
                  <c:v>1260058053</c:v>
                </c:pt>
                <c:pt idx="112051">
                  <c:v>1260069298</c:v>
                </c:pt>
                <c:pt idx="112052">
                  <c:v>1260080544</c:v>
                </c:pt>
                <c:pt idx="112053">
                  <c:v>1260091789</c:v>
                </c:pt>
                <c:pt idx="112054">
                  <c:v>1260103035</c:v>
                </c:pt>
                <c:pt idx="112055">
                  <c:v>1260114280</c:v>
                </c:pt>
                <c:pt idx="112056">
                  <c:v>1260125526</c:v>
                </c:pt>
                <c:pt idx="112057">
                  <c:v>1260136771</c:v>
                </c:pt>
                <c:pt idx="112058">
                  <c:v>1260148017</c:v>
                </c:pt>
                <c:pt idx="112059">
                  <c:v>1260159262</c:v>
                </c:pt>
                <c:pt idx="112060">
                  <c:v>1260170508</c:v>
                </c:pt>
                <c:pt idx="112061">
                  <c:v>1260181753</c:v>
                </c:pt>
                <c:pt idx="112062">
                  <c:v>1260192999</c:v>
                </c:pt>
                <c:pt idx="112063">
                  <c:v>1260204244</c:v>
                </c:pt>
                <c:pt idx="112064">
                  <c:v>1260215490</c:v>
                </c:pt>
                <c:pt idx="112065">
                  <c:v>1260226735</c:v>
                </c:pt>
                <c:pt idx="112066">
                  <c:v>1260237981</c:v>
                </c:pt>
                <c:pt idx="112067">
                  <c:v>1260249226</c:v>
                </c:pt>
                <c:pt idx="112068">
                  <c:v>1260260472</c:v>
                </c:pt>
                <c:pt idx="112069">
                  <c:v>1260271717</c:v>
                </c:pt>
                <c:pt idx="112070">
                  <c:v>1260282963</c:v>
                </c:pt>
                <c:pt idx="112071">
                  <c:v>1260294208</c:v>
                </c:pt>
                <c:pt idx="112072">
                  <c:v>1260305454</c:v>
                </c:pt>
                <c:pt idx="112073">
                  <c:v>1260316699</c:v>
                </c:pt>
                <c:pt idx="112074">
                  <c:v>1260327945</c:v>
                </c:pt>
                <c:pt idx="112075">
                  <c:v>1260339190</c:v>
                </c:pt>
                <c:pt idx="112076">
                  <c:v>1260350436</c:v>
                </c:pt>
                <c:pt idx="112077">
                  <c:v>1260361681</c:v>
                </c:pt>
                <c:pt idx="112078">
                  <c:v>1260372927</c:v>
                </c:pt>
                <c:pt idx="112079">
                  <c:v>1260384172</c:v>
                </c:pt>
                <c:pt idx="112080">
                  <c:v>1260395418</c:v>
                </c:pt>
                <c:pt idx="112081">
                  <c:v>1260406663</c:v>
                </c:pt>
                <c:pt idx="112082">
                  <c:v>1260417909</c:v>
                </c:pt>
                <c:pt idx="112083">
                  <c:v>1260429154</c:v>
                </c:pt>
                <c:pt idx="112084">
                  <c:v>1260440400</c:v>
                </c:pt>
                <c:pt idx="112085">
                  <c:v>1260451645</c:v>
                </c:pt>
                <c:pt idx="112086">
                  <c:v>1260462891</c:v>
                </c:pt>
                <c:pt idx="112087">
                  <c:v>1260474136</c:v>
                </c:pt>
                <c:pt idx="112088">
                  <c:v>1260485382</c:v>
                </c:pt>
                <c:pt idx="112089">
                  <c:v>1260496627</c:v>
                </c:pt>
                <c:pt idx="112090">
                  <c:v>1260507873</c:v>
                </c:pt>
                <c:pt idx="112091">
                  <c:v>1260519118</c:v>
                </c:pt>
                <c:pt idx="112092">
                  <c:v>1260530364</c:v>
                </c:pt>
                <c:pt idx="112093">
                  <c:v>1260541609</c:v>
                </c:pt>
                <c:pt idx="112094">
                  <c:v>1260552855</c:v>
                </c:pt>
                <c:pt idx="112095">
                  <c:v>1260564100</c:v>
                </c:pt>
                <c:pt idx="112096">
                  <c:v>1260575346</c:v>
                </c:pt>
                <c:pt idx="112097">
                  <c:v>1260586591</c:v>
                </c:pt>
                <c:pt idx="112098">
                  <c:v>1260597837</c:v>
                </c:pt>
                <c:pt idx="112099">
                  <c:v>1260609082</c:v>
                </c:pt>
                <c:pt idx="112100">
                  <c:v>1260620328</c:v>
                </c:pt>
                <c:pt idx="112101">
                  <c:v>1260631573</c:v>
                </c:pt>
                <c:pt idx="112102">
                  <c:v>1260642819</c:v>
                </c:pt>
                <c:pt idx="112103">
                  <c:v>1260654064</c:v>
                </c:pt>
                <c:pt idx="112104">
                  <c:v>1260665310</c:v>
                </c:pt>
                <c:pt idx="112105">
                  <c:v>1260676555</c:v>
                </c:pt>
                <c:pt idx="112106">
                  <c:v>1260687801</c:v>
                </c:pt>
                <c:pt idx="112107">
                  <c:v>1260699046</c:v>
                </c:pt>
                <c:pt idx="112108">
                  <c:v>1260710292</c:v>
                </c:pt>
                <c:pt idx="112109">
                  <c:v>1260721537</c:v>
                </c:pt>
                <c:pt idx="112110">
                  <c:v>1260732783</c:v>
                </c:pt>
                <c:pt idx="112111">
                  <c:v>1260744028</c:v>
                </c:pt>
                <c:pt idx="112112">
                  <c:v>1260755274</c:v>
                </c:pt>
                <c:pt idx="112113">
                  <c:v>1260766519</c:v>
                </c:pt>
                <c:pt idx="112114">
                  <c:v>1260777765</c:v>
                </c:pt>
                <c:pt idx="112115">
                  <c:v>1260789010</c:v>
                </c:pt>
                <c:pt idx="112116">
                  <c:v>1260800256</c:v>
                </c:pt>
                <c:pt idx="112117">
                  <c:v>1260811501</c:v>
                </c:pt>
                <c:pt idx="112118">
                  <c:v>1260822747</c:v>
                </c:pt>
                <c:pt idx="112119">
                  <c:v>1260833992</c:v>
                </c:pt>
                <c:pt idx="112120">
                  <c:v>1260845238</c:v>
                </c:pt>
                <c:pt idx="112121">
                  <c:v>1260856483</c:v>
                </c:pt>
                <c:pt idx="112122">
                  <c:v>1260867729</c:v>
                </c:pt>
                <c:pt idx="112123">
                  <c:v>1260878974</c:v>
                </c:pt>
                <c:pt idx="112124">
                  <c:v>1260890220</c:v>
                </c:pt>
                <c:pt idx="112125">
                  <c:v>1260901465</c:v>
                </c:pt>
                <c:pt idx="112126">
                  <c:v>1260912711</c:v>
                </c:pt>
                <c:pt idx="112127">
                  <c:v>1260923956</c:v>
                </c:pt>
                <c:pt idx="112128">
                  <c:v>1260935202</c:v>
                </c:pt>
                <c:pt idx="112129">
                  <c:v>1260946447</c:v>
                </c:pt>
                <c:pt idx="112130">
                  <c:v>1260957693</c:v>
                </c:pt>
                <c:pt idx="112131">
                  <c:v>1260968938</c:v>
                </c:pt>
                <c:pt idx="112132">
                  <c:v>1260980184</c:v>
                </c:pt>
                <c:pt idx="112133">
                  <c:v>1260991429</c:v>
                </c:pt>
                <c:pt idx="112134">
                  <c:v>1261002675</c:v>
                </c:pt>
                <c:pt idx="112135">
                  <c:v>1261013920</c:v>
                </c:pt>
                <c:pt idx="112136">
                  <c:v>1261025166</c:v>
                </c:pt>
                <c:pt idx="112137">
                  <c:v>1261036411</c:v>
                </c:pt>
                <c:pt idx="112138">
                  <c:v>1261047657</c:v>
                </c:pt>
                <c:pt idx="112139">
                  <c:v>1261058902</c:v>
                </c:pt>
                <c:pt idx="112140">
                  <c:v>1261070148</c:v>
                </c:pt>
                <c:pt idx="112141">
                  <c:v>1261081393</c:v>
                </c:pt>
                <c:pt idx="112142">
                  <c:v>1261092639</c:v>
                </c:pt>
                <c:pt idx="112143">
                  <c:v>1261103884</c:v>
                </c:pt>
                <c:pt idx="112144">
                  <c:v>1261115130</c:v>
                </c:pt>
                <c:pt idx="112145">
                  <c:v>1261126375</c:v>
                </c:pt>
                <c:pt idx="112146">
                  <c:v>1261137621</c:v>
                </c:pt>
                <c:pt idx="112147">
                  <c:v>1261148866</c:v>
                </c:pt>
                <c:pt idx="112148">
                  <c:v>1261160112</c:v>
                </c:pt>
                <c:pt idx="112149">
                  <c:v>1261171357</c:v>
                </c:pt>
                <c:pt idx="112150">
                  <c:v>1261182603</c:v>
                </c:pt>
                <c:pt idx="112151">
                  <c:v>1261193848</c:v>
                </c:pt>
                <c:pt idx="112152">
                  <c:v>1261205094</c:v>
                </c:pt>
                <c:pt idx="112153">
                  <c:v>1261216339</c:v>
                </c:pt>
                <c:pt idx="112154">
                  <c:v>1261227585</c:v>
                </c:pt>
                <c:pt idx="112155">
                  <c:v>1261238830</c:v>
                </c:pt>
                <c:pt idx="112156">
                  <c:v>1261250076</c:v>
                </c:pt>
                <c:pt idx="112157">
                  <c:v>1261261321</c:v>
                </c:pt>
                <c:pt idx="112158">
                  <c:v>1261272567</c:v>
                </c:pt>
                <c:pt idx="112159">
                  <c:v>1261283812</c:v>
                </c:pt>
                <c:pt idx="112160">
                  <c:v>1261295058</c:v>
                </c:pt>
                <c:pt idx="112161">
                  <c:v>1261306303</c:v>
                </c:pt>
                <c:pt idx="112162">
                  <c:v>1261317549</c:v>
                </c:pt>
                <c:pt idx="112163">
                  <c:v>1261328794</c:v>
                </c:pt>
                <c:pt idx="112164">
                  <c:v>1261340040</c:v>
                </c:pt>
                <c:pt idx="112165">
                  <c:v>1261351285</c:v>
                </c:pt>
                <c:pt idx="112166">
                  <c:v>1261362531</c:v>
                </c:pt>
                <c:pt idx="112167">
                  <c:v>1261373776</c:v>
                </c:pt>
                <c:pt idx="112168">
                  <c:v>1261385022</c:v>
                </c:pt>
                <c:pt idx="112169">
                  <c:v>1261396267</c:v>
                </c:pt>
                <c:pt idx="112170">
                  <c:v>1261407513</c:v>
                </c:pt>
                <c:pt idx="112171">
                  <c:v>1261418758</c:v>
                </c:pt>
                <c:pt idx="112172">
                  <c:v>1261430004</c:v>
                </c:pt>
                <c:pt idx="112173">
                  <c:v>1261441249</c:v>
                </c:pt>
                <c:pt idx="112174">
                  <c:v>1261452495</c:v>
                </c:pt>
                <c:pt idx="112175">
                  <c:v>1261463740</c:v>
                </c:pt>
                <c:pt idx="112176">
                  <c:v>1261474986</c:v>
                </c:pt>
                <c:pt idx="112177">
                  <c:v>1261486231</c:v>
                </c:pt>
                <c:pt idx="112178">
                  <c:v>1261497477</c:v>
                </c:pt>
                <c:pt idx="112179">
                  <c:v>1261508722</c:v>
                </c:pt>
                <c:pt idx="112180">
                  <c:v>1261519968</c:v>
                </c:pt>
                <c:pt idx="112181">
                  <c:v>1261531213</c:v>
                </c:pt>
                <c:pt idx="112182">
                  <c:v>1261542459</c:v>
                </c:pt>
                <c:pt idx="112183">
                  <c:v>1261553704</c:v>
                </c:pt>
                <c:pt idx="112184">
                  <c:v>1261564950</c:v>
                </c:pt>
                <c:pt idx="112185">
                  <c:v>1261576195</c:v>
                </c:pt>
                <c:pt idx="112186">
                  <c:v>1261587441</c:v>
                </c:pt>
                <c:pt idx="112187">
                  <c:v>1261598686</c:v>
                </c:pt>
                <c:pt idx="112188">
                  <c:v>1261609932</c:v>
                </c:pt>
                <c:pt idx="112189">
                  <c:v>1261621177</c:v>
                </c:pt>
                <c:pt idx="112190">
                  <c:v>1261632423</c:v>
                </c:pt>
                <c:pt idx="112191">
                  <c:v>1261643668</c:v>
                </c:pt>
                <c:pt idx="112192">
                  <c:v>1261654914</c:v>
                </c:pt>
                <c:pt idx="112193">
                  <c:v>1261666159</c:v>
                </c:pt>
                <c:pt idx="112194">
                  <c:v>1261677405</c:v>
                </c:pt>
                <c:pt idx="112195">
                  <c:v>1261688650</c:v>
                </c:pt>
                <c:pt idx="112196">
                  <c:v>1261699896</c:v>
                </c:pt>
                <c:pt idx="112197">
                  <c:v>1261711141</c:v>
                </c:pt>
                <c:pt idx="112198">
                  <c:v>1261722387</c:v>
                </c:pt>
                <c:pt idx="112199">
                  <c:v>1261733632</c:v>
                </c:pt>
                <c:pt idx="112200">
                  <c:v>1261744878</c:v>
                </c:pt>
                <c:pt idx="112201">
                  <c:v>1261756123</c:v>
                </c:pt>
                <c:pt idx="112202">
                  <c:v>1261767369</c:v>
                </c:pt>
                <c:pt idx="112203">
                  <c:v>1261778614</c:v>
                </c:pt>
                <c:pt idx="112204">
                  <c:v>1261789860</c:v>
                </c:pt>
                <c:pt idx="112205">
                  <c:v>1261801105</c:v>
                </c:pt>
                <c:pt idx="112206">
                  <c:v>1261812351</c:v>
                </c:pt>
                <c:pt idx="112207">
                  <c:v>1261823596</c:v>
                </c:pt>
                <c:pt idx="112208">
                  <c:v>1261834842</c:v>
                </c:pt>
                <c:pt idx="112209">
                  <c:v>1261846087</c:v>
                </c:pt>
                <c:pt idx="112210">
                  <c:v>1261857333</c:v>
                </c:pt>
                <c:pt idx="112211">
                  <c:v>1261868578</c:v>
                </c:pt>
                <c:pt idx="112212">
                  <c:v>1261879824</c:v>
                </c:pt>
                <c:pt idx="112213">
                  <c:v>1261891069</c:v>
                </c:pt>
                <c:pt idx="112214">
                  <c:v>1261902315</c:v>
                </c:pt>
                <c:pt idx="112215">
                  <c:v>1261913560</c:v>
                </c:pt>
                <c:pt idx="112216">
                  <c:v>1261924806</c:v>
                </c:pt>
                <c:pt idx="112217">
                  <c:v>1261936051</c:v>
                </c:pt>
                <c:pt idx="112218">
                  <c:v>1261947297</c:v>
                </c:pt>
                <c:pt idx="112219">
                  <c:v>1261958542</c:v>
                </c:pt>
                <c:pt idx="112220">
                  <c:v>1261969788</c:v>
                </c:pt>
                <c:pt idx="112221">
                  <c:v>1261981033</c:v>
                </c:pt>
                <c:pt idx="112222">
                  <c:v>1261992279</c:v>
                </c:pt>
                <c:pt idx="112223">
                  <c:v>1262003524</c:v>
                </c:pt>
                <c:pt idx="112224">
                  <c:v>1262014770</c:v>
                </c:pt>
                <c:pt idx="112225">
                  <c:v>1262026015</c:v>
                </c:pt>
                <c:pt idx="112226">
                  <c:v>1262037261</c:v>
                </c:pt>
                <c:pt idx="112227">
                  <c:v>1262048506</c:v>
                </c:pt>
                <c:pt idx="112228">
                  <c:v>1262059752</c:v>
                </c:pt>
                <c:pt idx="112229">
                  <c:v>1262070997</c:v>
                </c:pt>
                <c:pt idx="112230">
                  <c:v>1262082243</c:v>
                </c:pt>
                <c:pt idx="112231">
                  <c:v>1262093488</c:v>
                </c:pt>
                <c:pt idx="112232">
                  <c:v>1262104734</c:v>
                </c:pt>
                <c:pt idx="112233">
                  <c:v>1262115979</c:v>
                </c:pt>
                <c:pt idx="112234">
                  <c:v>1262127225</c:v>
                </c:pt>
                <c:pt idx="112235">
                  <c:v>1262138470</c:v>
                </c:pt>
                <c:pt idx="112236">
                  <c:v>1262149716</c:v>
                </c:pt>
                <c:pt idx="112237">
                  <c:v>1262160961</c:v>
                </c:pt>
                <c:pt idx="112238">
                  <c:v>1262172207</c:v>
                </c:pt>
                <c:pt idx="112239">
                  <c:v>1262183452</c:v>
                </c:pt>
                <c:pt idx="112240">
                  <c:v>1262194698</c:v>
                </c:pt>
                <c:pt idx="112241">
                  <c:v>1262205943</c:v>
                </c:pt>
                <c:pt idx="112242">
                  <c:v>1262217189</c:v>
                </c:pt>
                <c:pt idx="112243">
                  <c:v>1262228434</c:v>
                </c:pt>
                <c:pt idx="112244">
                  <c:v>1262239680</c:v>
                </c:pt>
                <c:pt idx="112245">
                  <c:v>1262250925</c:v>
                </c:pt>
                <c:pt idx="112246">
                  <c:v>1262262171</c:v>
                </c:pt>
                <c:pt idx="112247">
                  <c:v>1262273416</c:v>
                </c:pt>
                <c:pt idx="112248">
                  <c:v>1262284662</c:v>
                </c:pt>
                <c:pt idx="112249">
                  <c:v>1262295907</c:v>
                </c:pt>
                <c:pt idx="112250">
                  <c:v>1262307153</c:v>
                </c:pt>
                <c:pt idx="112251">
                  <c:v>1262318398</c:v>
                </c:pt>
                <c:pt idx="112252">
                  <c:v>1262329644</c:v>
                </c:pt>
                <c:pt idx="112253">
                  <c:v>1262340889</c:v>
                </c:pt>
                <c:pt idx="112254">
                  <c:v>1262352135</c:v>
                </c:pt>
                <c:pt idx="112255">
                  <c:v>1262363380</c:v>
                </c:pt>
                <c:pt idx="112256">
                  <c:v>1262374626</c:v>
                </c:pt>
                <c:pt idx="112257">
                  <c:v>1262385871</c:v>
                </c:pt>
                <c:pt idx="112258">
                  <c:v>1262397117</c:v>
                </c:pt>
                <c:pt idx="112259">
                  <c:v>1262408362</c:v>
                </c:pt>
                <c:pt idx="112260">
                  <c:v>1262419608</c:v>
                </c:pt>
                <c:pt idx="112261">
                  <c:v>1262430853</c:v>
                </c:pt>
                <c:pt idx="112262">
                  <c:v>1262442099</c:v>
                </c:pt>
                <c:pt idx="112263">
                  <c:v>1262453344</c:v>
                </c:pt>
                <c:pt idx="112264">
                  <c:v>1262464590</c:v>
                </c:pt>
                <c:pt idx="112265">
                  <c:v>1262475835</c:v>
                </c:pt>
                <c:pt idx="112266">
                  <c:v>1262487081</c:v>
                </c:pt>
                <c:pt idx="112267">
                  <c:v>1262498326</c:v>
                </c:pt>
                <c:pt idx="112268">
                  <c:v>1262509571</c:v>
                </c:pt>
                <c:pt idx="112269">
                  <c:v>1262520817</c:v>
                </c:pt>
                <c:pt idx="112270">
                  <c:v>1262532062</c:v>
                </c:pt>
                <c:pt idx="112271">
                  <c:v>1262543308</c:v>
                </c:pt>
                <c:pt idx="112272">
                  <c:v>1262554553</c:v>
                </c:pt>
                <c:pt idx="112273">
                  <c:v>1262565799</c:v>
                </c:pt>
                <c:pt idx="112274">
                  <c:v>1262577044</c:v>
                </c:pt>
                <c:pt idx="112275">
                  <c:v>1262588290</c:v>
                </c:pt>
                <c:pt idx="112276">
                  <c:v>1262599535</c:v>
                </c:pt>
                <c:pt idx="112277">
                  <c:v>1262610781</c:v>
                </c:pt>
                <c:pt idx="112278">
                  <c:v>1262622026</c:v>
                </c:pt>
                <c:pt idx="112279">
                  <c:v>1262633272</c:v>
                </c:pt>
                <c:pt idx="112280">
                  <c:v>1262644517</c:v>
                </c:pt>
                <c:pt idx="112281">
                  <c:v>1262655763</c:v>
                </c:pt>
                <c:pt idx="112282">
                  <c:v>1262667008</c:v>
                </c:pt>
                <c:pt idx="112283">
                  <c:v>1262678254</c:v>
                </c:pt>
                <c:pt idx="112284">
                  <c:v>1262689499</c:v>
                </c:pt>
                <c:pt idx="112285">
                  <c:v>1262700745</c:v>
                </c:pt>
                <c:pt idx="112286">
                  <c:v>1262711990</c:v>
                </c:pt>
                <c:pt idx="112287">
                  <c:v>1262723236</c:v>
                </c:pt>
                <c:pt idx="112288">
                  <c:v>1262734481</c:v>
                </c:pt>
                <c:pt idx="112289">
                  <c:v>1262745727</c:v>
                </c:pt>
                <c:pt idx="112290">
                  <c:v>1262756972</c:v>
                </c:pt>
                <c:pt idx="112291">
                  <c:v>1262768218</c:v>
                </c:pt>
                <c:pt idx="112292">
                  <c:v>1262779463</c:v>
                </c:pt>
                <c:pt idx="112293">
                  <c:v>1262790709</c:v>
                </c:pt>
                <c:pt idx="112294">
                  <c:v>1262801954</c:v>
                </c:pt>
                <c:pt idx="112295">
                  <c:v>1262813200</c:v>
                </c:pt>
                <c:pt idx="112296">
                  <c:v>1262824445</c:v>
                </c:pt>
                <c:pt idx="112297">
                  <c:v>1262835691</c:v>
                </c:pt>
                <c:pt idx="112298">
                  <c:v>1262846936</c:v>
                </c:pt>
                <c:pt idx="112299">
                  <c:v>1262858182</c:v>
                </c:pt>
                <c:pt idx="112300">
                  <c:v>1262869427</c:v>
                </c:pt>
                <c:pt idx="112301">
                  <c:v>1262880673</c:v>
                </c:pt>
                <c:pt idx="112302">
                  <c:v>1262891918</c:v>
                </c:pt>
                <c:pt idx="112303">
                  <c:v>1262903164</c:v>
                </c:pt>
                <c:pt idx="112304">
                  <c:v>1262914409</c:v>
                </c:pt>
                <c:pt idx="112305">
                  <c:v>1262925655</c:v>
                </c:pt>
                <c:pt idx="112306">
                  <c:v>1262936900</c:v>
                </c:pt>
                <c:pt idx="112307">
                  <c:v>1262948146</c:v>
                </c:pt>
                <c:pt idx="112308">
                  <c:v>1262959391</c:v>
                </c:pt>
                <c:pt idx="112309">
                  <c:v>1262970637</c:v>
                </c:pt>
                <c:pt idx="112310">
                  <c:v>1262981882</c:v>
                </c:pt>
                <c:pt idx="112311">
                  <c:v>1262993128</c:v>
                </c:pt>
                <c:pt idx="112312">
                  <c:v>1263004373</c:v>
                </c:pt>
                <c:pt idx="112313">
                  <c:v>1263015619</c:v>
                </c:pt>
                <c:pt idx="112314">
                  <c:v>1263026864</c:v>
                </c:pt>
                <c:pt idx="112315">
                  <c:v>1263038110</c:v>
                </c:pt>
                <c:pt idx="112316">
                  <c:v>1263049355</c:v>
                </c:pt>
                <c:pt idx="112317">
                  <c:v>1263060601</c:v>
                </c:pt>
                <c:pt idx="112318">
                  <c:v>1263071846</c:v>
                </c:pt>
                <c:pt idx="112319">
                  <c:v>1263083092</c:v>
                </c:pt>
                <c:pt idx="112320">
                  <c:v>1263094337</c:v>
                </c:pt>
                <c:pt idx="112321">
                  <c:v>1263105583</c:v>
                </c:pt>
                <c:pt idx="112322">
                  <c:v>1263116828</c:v>
                </c:pt>
                <c:pt idx="112323">
                  <c:v>1263128074</c:v>
                </c:pt>
                <c:pt idx="112324">
                  <c:v>1263139319</c:v>
                </c:pt>
                <c:pt idx="112325">
                  <c:v>1263150565</c:v>
                </c:pt>
                <c:pt idx="112326">
                  <c:v>1263161810</c:v>
                </c:pt>
                <c:pt idx="112327">
                  <c:v>1263173056</c:v>
                </c:pt>
                <c:pt idx="112328">
                  <c:v>1263184301</c:v>
                </c:pt>
                <c:pt idx="112329">
                  <c:v>1263195547</c:v>
                </c:pt>
                <c:pt idx="112330">
                  <c:v>1263206792</c:v>
                </c:pt>
                <c:pt idx="112331">
                  <c:v>1263218038</c:v>
                </c:pt>
                <c:pt idx="112332">
                  <c:v>1263229283</c:v>
                </c:pt>
                <c:pt idx="112333">
                  <c:v>1263240529</c:v>
                </c:pt>
                <c:pt idx="112334">
                  <c:v>1263251774</c:v>
                </c:pt>
                <c:pt idx="112335">
                  <c:v>1263263020</c:v>
                </c:pt>
                <c:pt idx="112336">
                  <c:v>1263274265</c:v>
                </c:pt>
                <c:pt idx="112337">
                  <c:v>1263285511</c:v>
                </c:pt>
                <c:pt idx="112338">
                  <c:v>1263296756</c:v>
                </c:pt>
                <c:pt idx="112339">
                  <c:v>1263308002</c:v>
                </c:pt>
                <c:pt idx="112340">
                  <c:v>1263319247</c:v>
                </c:pt>
                <c:pt idx="112341">
                  <c:v>1263330493</c:v>
                </c:pt>
                <c:pt idx="112342">
                  <c:v>1263341738</c:v>
                </c:pt>
                <c:pt idx="112343">
                  <c:v>1263352984</c:v>
                </c:pt>
                <c:pt idx="112344">
                  <c:v>1263364229</c:v>
                </c:pt>
                <c:pt idx="112345">
                  <c:v>1263375475</c:v>
                </c:pt>
                <c:pt idx="112346">
                  <c:v>1263386720</c:v>
                </c:pt>
                <c:pt idx="112347">
                  <c:v>1263397966</c:v>
                </c:pt>
                <c:pt idx="112348">
                  <c:v>1263409211</c:v>
                </c:pt>
                <c:pt idx="112349">
                  <c:v>1263420457</c:v>
                </c:pt>
                <c:pt idx="112350">
                  <c:v>1263431702</c:v>
                </c:pt>
                <c:pt idx="112351">
                  <c:v>1263442948</c:v>
                </c:pt>
                <c:pt idx="112352">
                  <c:v>1263454193</c:v>
                </c:pt>
                <c:pt idx="112353">
                  <c:v>1263465439</c:v>
                </c:pt>
                <c:pt idx="112354">
                  <c:v>1263476684</c:v>
                </c:pt>
                <c:pt idx="112355">
                  <c:v>1263487930</c:v>
                </c:pt>
                <c:pt idx="112356">
                  <c:v>1263499175</c:v>
                </c:pt>
                <c:pt idx="112357">
                  <c:v>1263510421</c:v>
                </c:pt>
                <c:pt idx="112358">
                  <c:v>1263521666</c:v>
                </c:pt>
                <c:pt idx="112359">
                  <c:v>1263532912</c:v>
                </c:pt>
                <c:pt idx="112360">
                  <c:v>1263544157</c:v>
                </c:pt>
                <c:pt idx="112361">
                  <c:v>1263555403</c:v>
                </c:pt>
                <c:pt idx="112362">
                  <c:v>1263566648</c:v>
                </c:pt>
                <c:pt idx="112363">
                  <c:v>1263577894</c:v>
                </c:pt>
                <c:pt idx="112364">
                  <c:v>1263589139</c:v>
                </c:pt>
                <c:pt idx="112365">
                  <c:v>1263600385</c:v>
                </c:pt>
                <c:pt idx="112366">
                  <c:v>1263611630</c:v>
                </c:pt>
                <c:pt idx="112367">
                  <c:v>1263622876</c:v>
                </c:pt>
                <c:pt idx="112368">
                  <c:v>1263634121</c:v>
                </c:pt>
                <c:pt idx="112369">
                  <c:v>1263645367</c:v>
                </c:pt>
                <c:pt idx="112370">
                  <c:v>1263656612</c:v>
                </c:pt>
                <c:pt idx="112371">
                  <c:v>1263667858</c:v>
                </c:pt>
                <c:pt idx="112372">
                  <c:v>1263679103</c:v>
                </c:pt>
                <c:pt idx="112373">
                  <c:v>1263690349</c:v>
                </c:pt>
                <c:pt idx="112374">
                  <c:v>1263701594</c:v>
                </c:pt>
                <c:pt idx="112375">
                  <c:v>1263712840</c:v>
                </c:pt>
                <c:pt idx="112376">
                  <c:v>1263724085</c:v>
                </c:pt>
                <c:pt idx="112377">
                  <c:v>1263735331</c:v>
                </c:pt>
                <c:pt idx="112378">
                  <c:v>1263746576</c:v>
                </c:pt>
                <c:pt idx="112379">
                  <c:v>1263757822</c:v>
                </c:pt>
                <c:pt idx="112380">
                  <c:v>1263769067</c:v>
                </c:pt>
                <c:pt idx="112381">
                  <c:v>1263780313</c:v>
                </c:pt>
                <c:pt idx="112382">
                  <c:v>1263791558</c:v>
                </c:pt>
                <c:pt idx="112383">
                  <c:v>1263802804</c:v>
                </c:pt>
                <c:pt idx="112384">
                  <c:v>1263814049</c:v>
                </c:pt>
                <c:pt idx="112385">
                  <c:v>1263825295</c:v>
                </c:pt>
                <c:pt idx="112386">
                  <c:v>1263836540</c:v>
                </c:pt>
                <c:pt idx="112387">
                  <c:v>1263847786</c:v>
                </c:pt>
                <c:pt idx="112388">
                  <c:v>1263859031</c:v>
                </c:pt>
                <c:pt idx="112389">
                  <c:v>1263870277</c:v>
                </c:pt>
                <c:pt idx="112390">
                  <c:v>1263881522</c:v>
                </c:pt>
                <c:pt idx="112391">
                  <c:v>1263892768</c:v>
                </c:pt>
                <c:pt idx="112392">
                  <c:v>1263904013</c:v>
                </c:pt>
                <c:pt idx="112393">
                  <c:v>1263915259</c:v>
                </c:pt>
                <c:pt idx="112394">
                  <c:v>1263926504</c:v>
                </c:pt>
                <c:pt idx="112395">
                  <c:v>1263937750</c:v>
                </c:pt>
                <c:pt idx="112396">
                  <c:v>1263948995</c:v>
                </c:pt>
                <c:pt idx="112397">
                  <c:v>1263960241</c:v>
                </c:pt>
                <c:pt idx="112398">
                  <c:v>1263971486</c:v>
                </c:pt>
                <c:pt idx="112399">
                  <c:v>1263982732</c:v>
                </c:pt>
                <c:pt idx="112400">
                  <c:v>1263993977</c:v>
                </c:pt>
                <c:pt idx="112401">
                  <c:v>1264005223</c:v>
                </c:pt>
                <c:pt idx="112402">
                  <c:v>1264016468</c:v>
                </c:pt>
                <c:pt idx="112403">
                  <c:v>1264027714</c:v>
                </c:pt>
                <c:pt idx="112404">
                  <c:v>1264038959</c:v>
                </c:pt>
                <c:pt idx="112405">
                  <c:v>1264050205</c:v>
                </c:pt>
                <c:pt idx="112406">
                  <c:v>1264061450</c:v>
                </c:pt>
                <c:pt idx="112407">
                  <c:v>1264072696</c:v>
                </c:pt>
                <c:pt idx="112408">
                  <c:v>1264083941</c:v>
                </c:pt>
                <c:pt idx="112409">
                  <c:v>1264095187</c:v>
                </c:pt>
                <c:pt idx="112410">
                  <c:v>1264106432</c:v>
                </c:pt>
                <c:pt idx="112411">
                  <c:v>1264117678</c:v>
                </c:pt>
                <c:pt idx="112412">
                  <c:v>1264128923</c:v>
                </c:pt>
                <c:pt idx="112413">
                  <c:v>1264140169</c:v>
                </c:pt>
                <c:pt idx="112414">
                  <c:v>1264151414</c:v>
                </c:pt>
                <c:pt idx="112415">
                  <c:v>1264162660</c:v>
                </c:pt>
                <c:pt idx="112416">
                  <c:v>1264173905</c:v>
                </c:pt>
                <c:pt idx="112417">
                  <c:v>1264185151</c:v>
                </c:pt>
                <c:pt idx="112418">
                  <c:v>1264196396</c:v>
                </c:pt>
                <c:pt idx="112419">
                  <c:v>1264207642</c:v>
                </c:pt>
                <c:pt idx="112420">
                  <c:v>1264218887</c:v>
                </c:pt>
                <c:pt idx="112421">
                  <c:v>1264230133</c:v>
                </c:pt>
                <c:pt idx="112422">
                  <c:v>1264241378</c:v>
                </c:pt>
                <c:pt idx="112423">
                  <c:v>1264252624</c:v>
                </c:pt>
                <c:pt idx="112424">
                  <c:v>1264263869</c:v>
                </c:pt>
                <c:pt idx="112425">
                  <c:v>1264275115</c:v>
                </c:pt>
                <c:pt idx="112426">
                  <c:v>1264286360</c:v>
                </c:pt>
                <c:pt idx="112427">
                  <c:v>1264297606</c:v>
                </c:pt>
                <c:pt idx="112428">
                  <c:v>1264308851</c:v>
                </c:pt>
                <c:pt idx="112429">
                  <c:v>1264320097</c:v>
                </c:pt>
                <c:pt idx="112430">
                  <c:v>1264331342</c:v>
                </c:pt>
                <c:pt idx="112431">
                  <c:v>1264342588</c:v>
                </c:pt>
                <c:pt idx="112432">
                  <c:v>1264353833</c:v>
                </c:pt>
                <c:pt idx="112433">
                  <c:v>1264365079</c:v>
                </c:pt>
                <c:pt idx="112434">
                  <c:v>1264376324</c:v>
                </c:pt>
                <c:pt idx="112435">
                  <c:v>1264387570</c:v>
                </c:pt>
                <c:pt idx="112436">
                  <c:v>1264398815</c:v>
                </c:pt>
                <c:pt idx="112437">
                  <c:v>1264410061</c:v>
                </c:pt>
                <c:pt idx="112438">
                  <c:v>1264421306</c:v>
                </c:pt>
                <c:pt idx="112439">
                  <c:v>1264432552</c:v>
                </c:pt>
                <c:pt idx="112440">
                  <c:v>1264443797</c:v>
                </c:pt>
                <c:pt idx="112441">
                  <c:v>1264455043</c:v>
                </c:pt>
                <c:pt idx="112442">
                  <c:v>1264466288</c:v>
                </c:pt>
                <c:pt idx="112443">
                  <c:v>1264477534</c:v>
                </c:pt>
                <c:pt idx="112444">
                  <c:v>1264488779</c:v>
                </c:pt>
                <c:pt idx="112445">
                  <c:v>1264500025</c:v>
                </c:pt>
                <c:pt idx="112446">
                  <c:v>1264511270</c:v>
                </c:pt>
                <c:pt idx="112447">
                  <c:v>1264522516</c:v>
                </c:pt>
                <c:pt idx="112448">
                  <c:v>1264533761</c:v>
                </c:pt>
                <c:pt idx="112449">
                  <c:v>1264545007</c:v>
                </c:pt>
                <c:pt idx="112450">
                  <c:v>1264556252</c:v>
                </c:pt>
                <c:pt idx="112451">
                  <c:v>1264567498</c:v>
                </c:pt>
                <c:pt idx="112452">
                  <c:v>1264578743</c:v>
                </c:pt>
                <c:pt idx="112453">
                  <c:v>1264589989</c:v>
                </c:pt>
                <c:pt idx="112454">
                  <c:v>1264601234</c:v>
                </c:pt>
                <c:pt idx="112455">
                  <c:v>1264612480</c:v>
                </c:pt>
                <c:pt idx="112456">
                  <c:v>1264623725</c:v>
                </c:pt>
                <c:pt idx="112457">
                  <c:v>1264634971</c:v>
                </c:pt>
                <c:pt idx="112458">
                  <c:v>1264646216</c:v>
                </c:pt>
                <c:pt idx="112459">
                  <c:v>1264657462</c:v>
                </c:pt>
                <c:pt idx="112460">
                  <c:v>1264668707</c:v>
                </c:pt>
                <c:pt idx="112461">
                  <c:v>1264679953</c:v>
                </c:pt>
                <c:pt idx="112462">
                  <c:v>1264691198</c:v>
                </c:pt>
                <c:pt idx="112463">
                  <c:v>1264702444</c:v>
                </c:pt>
                <c:pt idx="112464">
                  <c:v>1264713689</c:v>
                </c:pt>
                <c:pt idx="112465">
                  <c:v>1264724935</c:v>
                </c:pt>
                <c:pt idx="112466">
                  <c:v>1264736180</c:v>
                </c:pt>
                <c:pt idx="112467">
                  <c:v>1264747426</c:v>
                </c:pt>
                <c:pt idx="112468">
                  <c:v>1264758671</c:v>
                </c:pt>
                <c:pt idx="112469">
                  <c:v>1264769917</c:v>
                </c:pt>
                <c:pt idx="112470">
                  <c:v>1264781162</c:v>
                </c:pt>
                <c:pt idx="112471">
                  <c:v>1264792408</c:v>
                </c:pt>
                <c:pt idx="112472">
                  <c:v>1264803653</c:v>
                </c:pt>
                <c:pt idx="112473">
                  <c:v>1264814899</c:v>
                </c:pt>
                <c:pt idx="112474">
                  <c:v>1264826144</c:v>
                </c:pt>
                <c:pt idx="112475">
                  <c:v>1264837390</c:v>
                </c:pt>
                <c:pt idx="112476">
                  <c:v>1264848635</c:v>
                </c:pt>
                <c:pt idx="112477">
                  <c:v>1264859881</c:v>
                </c:pt>
                <c:pt idx="112478">
                  <c:v>1264871126</c:v>
                </c:pt>
                <c:pt idx="112479">
                  <c:v>1264882372</c:v>
                </c:pt>
                <c:pt idx="112480">
                  <c:v>1264893617</c:v>
                </c:pt>
                <c:pt idx="112481">
                  <c:v>1264904863</c:v>
                </c:pt>
                <c:pt idx="112482">
                  <c:v>1264916108</c:v>
                </c:pt>
                <c:pt idx="112483">
                  <c:v>1264927354</c:v>
                </c:pt>
                <c:pt idx="112484">
                  <c:v>1264938599</c:v>
                </c:pt>
                <c:pt idx="112485">
                  <c:v>1264949845</c:v>
                </c:pt>
                <c:pt idx="112486">
                  <c:v>1264961090</c:v>
                </c:pt>
                <c:pt idx="112487">
                  <c:v>1264972336</c:v>
                </c:pt>
                <c:pt idx="112488">
                  <c:v>1264983581</c:v>
                </c:pt>
                <c:pt idx="112489">
                  <c:v>1264994827</c:v>
                </c:pt>
                <c:pt idx="112490">
                  <c:v>1265006072</c:v>
                </c:pt>
                <c:pt idx="112491">
                  <c:v>1265017318</c:v>
                </c:pt>
                <c:pt idx="112492">
                  <c:v>1265028563</c:v>
                </c:pt>
                <c:pt idx="112493">
                  <c:v>1265039809</c:v>
                </c:pt>
                <c:pt idx="112494">
                  <c:v>1265051054</c:v>
                </c:pt>
                <c:pt idx="112495">
                  <c:v>1265062300</c:v>
                </c:pt>
                <c:pt idx="112496">
                  <c:v>1265073545</c:v>
                </c:pt>
                <c:pt idx="112497">
                  <c:v>1265084791</c:v>
                </c:pt>
                <c:pt idx="112498">
                  <c:v>1265096036</c:v>
                </c:pt>
                <c:pt idx="112499">
                  <c:v>1265107282</c:v>
                </c:pt>
                <c:pt idx="112500">
                  <c:v>1265118527</c:v>
                </c:pt>
                <c:pt idx="112501">
                  <c:v>1265129773</c:v>
                </c:pt>
                <c:pt idx="112502">
                  <c:v>1265141018</c:v>
                </c:pt>
                <c:pt idx="112503">
                  <c:v>1265152264</c:v>
                </c:pt>
                <c:pt idx="112504">
                  <c:v>1265163509</c:v>
                </c:pt>
                <c:pt idx="112505">
                  <c:v>1265174755</c:v>
                </c:pt>
                <c:pt idx="112506">
                  <c:v>1265186000</c:v>
                </c:pt>
                <c:pt idx="112507">
                  <c:v>1265197246</c:v>
                </c:pt>
                <c:pt idx="112508">
                  <c:v>1265208491</c:v>
                </c:pt>
                <c:pt idx="112509">
                  <c:v>1265219737</c:v>
                </c:pt>
                <c:pt idx="112510">
                  <c:v>1265230982</c:v>
                </c:pt>
                <c:pt idx="112511">
                  <c:v>1265242228</c:v>
                </c:pt>
                <c:pt idx="112512">
                  <c:v>1265253473</c:v>
                </c:pt>
                <c:pt idx="112513">
                  <c:v>1265264719</c:v>
                </c:pt>
                <c:pt idx="112514">
                  <c:v>1265275964</c:v>
                </c:pt>
                <c:pt idx="112515">
                  <c:v>1265287210</c:v>
                </c:pt>
                <c:pt idx="112516">
                  <c:v>1265298455</c:v>
                </c:pt>
                <c:pt idx="112517">
                  <c:v>1265309701</c:v>
                </c:pt>
                <c:pt idx="112518">
                  <c:v>1265320946</c:v>
                </c:pt>
                <c:pt idx="112519">
                  <c:v>1265332191</c:v>
                </c:pt>
                <c:pt idx="112520">
                  <c:v>1265343437</c:v>
                </c:pt>
                <c:pt idx="112521">
                  <c:v>1265354682</c:v>
                </c:pt>
                <c:pt idx="112522">
                  <c:v>1265365928</c:v>
                </c:pt>
                <c:pt idx="112523">
                  <c:v>1265377173</c:v>
                </c:pt>
                <c:pt idx="112524">
                  <c:v>1265388419</c:v>
                </c:pt>
                <c:pt idx="112525">
                  <c:v>1265399664</c:v>
                </c:pt>
                <c:pt idx="112526">
                  <c:v>1265410910</c:v>
                </c:pt>
                <c:pt idx="112527">
                  <c:v>1265422155</c:v>
                </c:pt>
                <c:pt idx="112528">
                  <c:v>1265433401</c:v>
                </c:pt>
                <c:pt idx="112529">
                  <c:v>1265444646</c:v>
                </c:pt>
                <c:pt idx="112530">
                  <c:v>1265455892</c:v>
                </c:pt>
                <c:pt idx="112531">
                  <c:v>1265467137</c:v>
                </c:pt>
                <c:pt idx="112532">
                  <c:v>1265478383</c:v>
                </c:pt>
                <c:pt idx="112533">
                  <c:v>1265489628</c:v>
                </c:pt>
                <c:pt idx="112534">
                  <c:v>1265500874</c:v>
                </c:pt>
                <c:pt idx="112535">
                  <c:v>1265512119</c:v>
                </c:pt>
                <c:pt idx="112536">
                  <c:v>1265523365</c:v>
                </c:pt>
                <c:pt idx="112537">
                  <c:v>1265534610</c:v>
                </c:pt>
                <c:pt idx="112538">
                  <c:v>1265545856</c:v>
                </c:pt>
                <c:pt idx="112539">
                  <c:v>1265557101</c:v>
                </c:pt>
                <c:pt idx="112540">
                  <c:v>1265568347</c:v>
                </c:pt>
                <c:pt idx="112541">
                  <c:v>1265579592</c:v>
                </c:pt>
                <c:pt idx="112542">
                  <c:v>1265590838</c:v>
                </c:pt>
                <c:pt idx="112543">
                  <c:v>1265602083</c:v>
                </c:pt>
                <c:pt idx="112544">
                  <c:v>1265613329</c:v>
                </c:pt>
                <c:pt idx="112545">
                  <c:v>1265624574</c:v>
                </c:pt>
                <c:pt idx="112546">
                  <c:v>1265635820</c:v>
                </c:pt>
                <c:pt idx="112547">
                  <c:v>1265647065</c:v>
                </c:pt>
                <c:pt idx="112548">
                  <c:v>1265658311</c:v>
                </c:pt>
                <c:pt idx="112549">
                  <c:v>1265669556</c:v>
                </c:pt>
                <c:pt idx="112550">
                  <c:v>1265680802</c:v>
                </c:pt>
                <c:pt idx="112551">
                  <c:v>1265692047</c:v>
                </c:pt>
                <c:pt idx="112552">
                  <c:v>1265703293</c:v>
                </c:pt>
                <c:pt idx="112553">
                  <c:v>1265714538</c:v>
                </c:pt>
                <c:pt idx="112554">
                  <c:v>1265725784</c:v>
                </c:pt>
                <c:pt idx="112555">
                  <c:v>1265737029</c:v>
                </c:pt>
                <c:pt idx="112556">
                  <c:v>1265748275</c:v>
                </c:pt>
                <c:pt idx="112557">
                  <c:v>1265759520</c:v>
                </c:pt>
                <c:pt idx="112558">
                  <c:v>1265770766</c:v>
                </c:pt>
                <c:pt idx="112559">
                  <c:v>1265782011</c:v>
                </c:pt>
                <c:pt idx="112560">
                  <c:v>1265793257</c:v>
                </c:pt>
                <c:pt idx="112561">
                  <c:v>1265804502</c:v>
                </c:pt>
                <c:pt idx="112562">
                  <c:v>1265815748</c:v>
                </c:pt>
                <c:pt idx="112563">
                  <c:v>1265826993</c:v>
                </c:pt>
                <c:pt idx="112564">
                  <c:v>1265838239</c:v>
                </c:pt>
                <c:pt idx="112565">
                  <c:v>1265849484</c:v>
                </c:pt>
                <c:pt idx="112566">
                  <c:v>1265860730</c:v>
                </c:pt>
                <c:pt idx="112567">
                  <c:v>1265871975</c:v>
                </c:pt>
                <c:pt idx="112568">
                  <c:v>1265883221</c:v>
                </c:pt>
                <c:pt idx="112569">
                  <c:v>1265894466</c:v>
                </c:pt>
                <c:pt idx="112570">
                  <c:v>1265905712</c:v>
                </c:pt>
                <c:pt idx="112571">
                  <c:v>1265916957</c:v>
                </c:pt>
                <c:pt idx="112572">
                  <c:v>1265928203</c:v>
                </c:pt>
                <c:pt idx="112573">
                  <c:v>1265939448</c:v>
                </c:pt>
                <c:pt idx="112574">
                  <c:v>1265950694</c:v>
                </c:pt>
                <c:pt idx="112575">
                  <c:v>1265961939</c:v>
                </c:pt>
                <c:pt idx="112576">
                  <c:v>1265973185</c:v>
                </c:pt>
                <c:pt idx="112577">
                  <c:v>1265984430</c:v>
                </c:pt>
                <c:pt idx="112578">
                  <c:v>1265995676</c:v>
                </c:pt>
                <c:pt idx="112579">
                  <c:v>1266006921</c:v>
                </c:pt>
                <c:pt idx="112580">
                  <c:v>1266018167</c:v>
                </c:pt>
                <c:pt idx="112581">
                  <c:v>1266029412</c:v>
                </c:pt>
                <c:pt idx="112582">
                  <c:v>1266040658</c:v>
                </c:pt>
                <c:pt idx="112583">
                  <c:v>1266051903</c:v>
                </c:pt>
                <c:pt idx="112584">
                  <c:v>1266063149</c:v>
                </c:pt>
                <c:pt idx="112585">
                  <c:v>1266074394</c:v>
                </c:pt>
                <c:pt idx="112586">
                  <c:v>1266085640</c:v>
                </c:pt>
                <c:pt idx="112587">
                  <c:v>1266096885</c:v>
                </c:pt>
                <c:pt idx="112588">
                  <c:v>1266108131</c:v>
                </c:pt>
                <c:pt idx="112589">
                  <c:v>1266119376</c:v>
                </c:pt>
                <c:pt idx="112590">
                  <c:v>1266130622</c:v>
                </c:pt>
                <c:pt idx="112591">
                  <c:v>1266141867</c:v>
                </c:pt>
                <c:pt idx="112592">
                  <c:v>1266153113</c:v>
                </c:pt>
                <c:pt idx="112593">
                  <c:v>1266164358</c:v>
                </c:pt>
                <c:pt idx="112594">
                  <c:v>1266175604</c:v>
                </c:pt>
                <c:pt idx="112595">
                  <c:v>1266186849</c:v>
                </c:pt>
                <c:pt idx="112596">
                  <c:v>1266198095</c:v>
                </c:pt>
                <c:pt idx="112597">
                  <c:v>1266209340</c:v>
                </c:pt>
                <c:pt idx="112598">
                  <c:v>1266220586</c:v>
                </c:pt>
                <c:pt idx="112599">
                  <c:v>1266231831</c:v>
                </c:pt>
                <c:pt idx="112600">
                  <c:v>1266243077</c:v>
                </c:pt>
                <c:pt idx="112601">
                  <c:v>1266254322</c:v>
                </c:pt>
                <c:pt idx="112602">
                  <c:v>1266265568</c:v>
                </c:pt>
                <c:pt idx="112603">
                  <c:v>1266276813</c:v>
                </c:pt>
                <c:pt idx="112604">
                  <c:v>1266288059</c:v>
                </c:pt>
                <c:pt idx="112605">
                  <c:v>1266299304</c:v>
                </c:pt>
                <c:pt idx="112606">
                  <c:v>1266310550</c:v>
                </c:pt>
                <c:pt idx="112607">
                  <c:v>1266321795</c:v>
                </c:pt>
                <c:pt idx="112608">
                  <c:v>1266333041</c:v>
                </c:pt>
                <c:pt idx="112609">
                  <c:v>1266344286</c:v>
                </c:pt>
                <c:pt idx="112610">
                  <c:v>1266355532</c:v>
                </c:pt>
                <c:pt idx="112611">
                  <c:v>1266366777</c:v>
                </c:pt>
                <c:pt idx="112612">
                  <c:v>1266378023</c:v>
                </c:pt>
                <c:pt idx="112613">
                  <c:v>1266389268</c:v>
                </c:pt>
                <c:pt idx="112614">
                  <c:v>1266400514</c:v>
                </c:pt>
                <c:pt idx="112615">
                  <c:v>1266411759</c:v>
                </c:pt>
                <c:pt idx="112616">
                  <c:v>1266423005</c:v>
                </c:pt>
                <c:pt idx="112617">
                  <c:v>1266434250</c:v>
                </c:pt>
                <c:pt idx="112618">
                  <c:v>1266445496</c:v>
                </c:pt>
                <c:pt idx="112619">
                  <c:v>1266456741</c:v>
                </c:pt>
                <c:pt idx="112620">
                  <c:v>1266467987</c:v>
                </c:pt>
                <c:pt idx="112621">
                  <c:v>1266479232</c:v>
                </c:pt>
                <c:pt idx="112622">
                  <c:v>1266490478</c:v>
                </c:pt>
                <c:pt idx="112623">
                  <c:v>1266501723</c:v>
                </c:pt>
                <c:pt idx="112624">
                  <c:v>1266512969</c:v>
                </c:pt>
                <c:pt idx="112625">
                  <c:v>1266524214</c:v>
                </c:pt>
                <c:pt idx="112626">
                  <c:v>1266535460</c:v>
                </c:pt>
                <c:pt idx="112627">
                  <c:v>1266546705</c:v>
                </c:pt>
                <c:pt idx="112628">
                  <c:v>1266557951</c:v>
                </c:pt>
                <c:pt idx="112629">
                  <c:v>1266569196</c:v>
                </c:pt>
                <c:pt idx="112630">
                  <c:v>1266580442</c:v>
                </c:pt>
                <c:pt idx="112631">
                  <c:v>1266591687</c:v>
                </c:pt>
                <c:pt idx="112632">
                  <c:v>1266602933</c:v>
                </c:pt>
                <c:pt idx="112633">
                  <c:v>1266614178</c:v>
                </c:pt>
                <c:pt idx="112634">
                  <c:v>1266625424</c:v>
                </c:pt>
                <c:pt idx="112635">
                  <c:v>1266636669</c:v>
                </c:pt>
                <c:pt idx="112636">
                  <c:v>1266647915</c:v>
                </c:pt>
                <c:pt idx="112637">
                  <c:v>1266659160</c:v>
                </c:pt>
                <c:pt idx="112638">
                  <c:v>1266670406</c:v>
                </c:pt>
                <c:pt idx="112639">
                  <c:v>1266681651</c:v>
                </c:pt>
                <c:pt idx="112640">
                  <c:v>1266692897</c:v>
                </c:pt>
                <c:pt idx="112641">
                  <c:v>1266704142</c:v>
                </c:pt>
                <c:pt idx="112642">
                  <c:v>1266715388</c:v>
                </c:pt>
                <c:pt idx="112643">
                  <c:v>1266726633</c:v>
                </c:pt>
                <c:pt idx="112644">
                  <c:v>1266737879</c:v>
                </c:pt>
                <c:pt idx="112645">
                  <c:v>1266749124</c:v>
                </c:pt>
                <c:pt idx="112646">
                  <c:v>1266760370</c:v>
                </c:pt>
                <c:pt idx="112647">
                  <c:v>1266771615</c:v>
                </c:pt>
                <c:pt idx="112648">
                  <c:v>1266782861</c:v>
                </c:pt>
                <c:pt idx="112649">
                  <c:v>1266794106</c:v>
                </c:pt>
                <c:pt idx="112650">
                  <c:v>1266805352</c:v>
                </c:pt>
                <c:pt idx="112651">
                  <c:v>1266816597</c:v>
                </c:pt>
                <c:pt idx="112652">
                  <c:v>1266827843</c:v>
                </c:pt>
                <c:pt idx="112653">
                  <c:v>1266839088</c:v>
                </c:pt>
                <c:pt idx="112654">
                  <c:v>1266850334</c:v>
                </c:pt>
                <c:pt idx="112655">
                  <c:v>1266861579</c:v>
                </c:pt>
                <c:pt idx="112656">
                  <c:v>1266872825</c:v>
                </c:pt>
                <c:pt idx="112657">
                  <c:v>1266884070</c:v>
                </c:pt>
                <c:pt idx="112658">
                  <c:v>1266895316</c:v>
                </c:pt>
                <c:pt idx="112659">
                  <c:v>1266906561</c:v>
                </c:pt>
                <c:pt idx="112660">
                  <c:v>1266917807</c:v>
                </c:pt>
                <c:pt idx="112661">
                  <c:v>1266929052</c:v>
                </c:pt>
                <c:pt idx="112662">
                  <c:v>1266940298</c:v>
                </c:pt>
                <c:pt idx="112663">
                  <c:v>1266951543</c:v>
                </c:pt>
                <c:pt idx="112664">
                  <c:v>1266962789</c:v>
                </c:pt>
                <c:pt idx="112665">
                  <c:v>1266974034</c:v>
                </c:pt>
                <c:pt idx="112666">
                  <c:v>1266985280</c:v>
                </c:pt>
                <c:pt idx="112667">
                  <c:v>1266996525</c:v>
                </c:pt>
                <c:pt idx="112668">
                  <c:v>1267007771</c:v>
                </c:pt>
                <c:pt idx="112669">
                  <c:v>1267019016</c:v>
                </c:pt>
                <c:pt idx="112670">
                  <c:v>1267030262</c:v>
                </c:pt>
                <c:pt idx="112671">
                  <c:v>1267041507</c:v>
                </c:pt>
                <c:pt idx="112672">
                  <c:v>1267052753</c:v>
                </c:pt>
                <c:pt idx="112673">
                  <c:v>1267063998</c:v>
                </c:pt>
                <c:pt idx="112674">
                  <c:v>1267075244</c:v>
                </c:pt>
                <c:pt idx="112675">
                  <c:v>1267086489</c:v>
                </c:pt>
                <c:pt idx="112676">
                  <c:v>1267097735</c:v>
                </c:pt>
                <c:pt idx="112677">
                  <c:v>1267108980</c:v>
                </c:pt>
                <c:pt idx="112678">
                  <c:v>1267120226</c:v>
                </c:pt>
                <c:pt idx="112679">
                  <c:v>1267131471</c:v>
                </c:pt>
                <c:pt idx="112680">
                  <c:v>1267142717</c:v>
                </c:pt>
                <c:pt idx="112681">
                  <c:v>1267153962</c:v>
                </c:pt>
                <c:pt idx="112682">
                  <c:v>1267165208</c:v>
                </c:pt>
                <c:pt idx="112683">
                  <c:v>1267176453</c:v>
                </c:pt>
                <c:pt idx="112684">
                  <c:v>1267187699</c:v>
                </c:pt>
                <c:pt idx="112685">
                  <c:v>1267198944</c:v>
                </c:pt>
                <c:pt idx="112686">
                  <c:v>1267210190</c:v>
                </c:pt>
                <c:pt idx="112687">
                  <c:v>1267221435</c:v>
                </c:pt>
                <c:pt idx="112688">
                  <c:v>1267232681</c:v>
                </c:pt>
                <c:pt idx="112689">
                  <c:v>1267243926</c:v>
                </c:pt>
                <c:pt idx="112690">
                  <c:v>1267255172</c:v>
                </c:pt>
                <c:pt idx="112691">
                  <c:v>1267266417</c:v>
                </c:pt>
                <c:pt idx="112692">
                  <c:v>1267277663</c:v>
                </c:pt>
                <c:pt idx="112693">
                  <c:v>1267288908</c:v>
                </c:pt>
                <c:pt idx="112694">
                  <c:v>1267300154</c:v>
                </c:pt>
                <c:pt idx="112695">
                  <c:v>1267311399</c:v>
                </c:pt>
                <c:pt idx="112696">
                  <c:v>1267322645</c:v>
                </c:pt>
                <c:pt idx="112697">
                  <c:v>1267333890</c:v>
                </c:pt>
                <c:pt idx="112698">
                  <c:v>1267345136</c:v>
                </c:pt>
                <c:pt idx="112699">
                  <c:v>1267356381</c:v>
                </c:pt>
                <c:pt idx="112700">
                  <c:v>1267367627</c:v>
                </c:pt>
                <c:pt idx="112701">
                  <c:v>1267378872</c:v>
                </c:pt>
                <c:pt idx="112702">
                  <c:v>1267390118</c:v>
                </c:pt>
                <c:pt idx="112703">
                  <c:v>1267401363</c:v>
                </c:pt>
                <c:pt idx="112704">
                  <c:v>1267412609</c:v>
                </c:pt>
                <c:pt idx="112705">
                  <c:v>1267423854</c:v>
                </c:pt>
                <c:pt idx="112706">
                  <c:v>1267435100</c:v>
                </c:pt>
                <c:pt idx="112707">
                  <c:v>1267446345</c:v>
                </c:pt>
                <c:pt idx="112708">
                  <c:v>1267457591</c:v>
                </c:pt>
                <c:pt idx="112709">
                  <c:v>1267468836</c:v>
                </c:pt>
                <c:pt idx="112710">
                  <c:v>1267480082</c:v>
                </c:pt>
                <c:pt idx="112711">
                  <c:v>1267491327</c:v>
                </c:pt>
                <c:pt idx="112712">
                  <c:v>1267502573</c:v>
                </c:pt>
                <c:pt idx="112713">
                  <c:v>1267513818</c:v>
                </c:pt>
                <c:pt idx="112714">
                  <c:v>1267525064</c:v>
                </c:pt>
                <c:pt idx="112715">
                  <c:v>1267536309</c:v>
                </c:pt>
                <c:pt idx="112716">
                  <c:v>1267547555</c:v>
                </c:pt>
                <c:pt idx="112717">
                  <c:v>1267558800</c:v>
                </c:pt>
                <c:pt idx="112718">
                  <c:v>1267570046</c:v>
                </c:pt>
                <c:pt idx="112719">
                  <c:v>1267581291</c:v>
                </c:pt>
                <c:pt idx="112720">
                  <c:v>1267592537</c:v>
                </c:pt>
                <c:pt idx="112721">
                  <c:v>1267603782</c:v>
                </c:pt>
                <c:pt idx="112722">
                  <c:v>1267615028</c:v>
                </c:pt>
                <c:pt idx="112723">
                  <c:v>1267626273</c:v>
                </c:pt>
                <c:pt idx="112724">
                  <c:v>1267637519</c:v>
                </c:pt>
                <c:pt idx="112725">
                  <c:v>1267648764</c:v>
                </c:pt>
                <c:pt idx="112726">
                  <c:v>1267660010</c:v>
                </c:pt>
                <c:pt idx="112727">
                  <c:v>1267671255</c:v>
                </c:pt>
                <c:pt idx="112728">
                  <c:v>1267682501</c:v>
                </c:pt>
                <c:pt idx="112729">
                  <c:v>1267693746</c:v>
                </c:pt>
                <c:pt idx="112730">
                  <c:v>1267704992</c:v>
                </c:pt>
                <c:pt idx="112731">
                  <c:v>1267716237</c:v>
                </c:pt>
                <c:pt idx="112732">
                  <c:v>1267727483</c:v>
                </c:pt>
                <c:pt idx="112733">
                  <c:v>1267738728</c:v>
                </c:pt>
                <c:pt idx="112734">
                  <c:v>1267749974</c:v>
                </c:pt>
                <c:pt idx="112735">
                  <c:v>1267761219</c:v>
                </c:pt>
                <c:pt idx="112736">
                  <c:v>1267772465</c:v>
                </c:pt>
                <c:pt idx="112737">
                  <c:v>1267783710</c:v>
                </c:pt>
                <c:pt idx="112738">
                  <c:v>1267794956</c:v>
                </c:pt>
                <c:pt idx="112739">
                  <c:v>1267806201</c:v>
                </c:pt>
                <c:pt idx="112740">
                  <c:v>1267817447</c:v>
                </c:pt>
                <c:pt idx="112741">
                  <c:v>1267828692</c:v>
                </c:pt>
                <c:pt idx="112742">
                  <c:v>1267839938</c:v>
                </c:pt>
                <c:pt idx="112743">
                  <c:v>1267851183</c:v>
                </c:pt>
                <c:pt idx="112744">
                  <c:v>1267862429</c:v>
                </c:pt>
                <c:pt idx="112745">
                  <c:v>1267873674</c:v>
                </c:pt>
                <c:pt idx="112746">
                  <c:v>1267884920</c:v>
                </c:pt>
                <c:pt idx="112747">
                  <c:v>1267896165</c:v>
                </c:pt>
                <c:pt idx="112748">
                  <c:v>1267907411</c:v>
                </c:pt>
                <c:pt idx="112749">
                  <c:v>1267918656</c:v>
                </c:pt>
                <c:pt idx="112750">
                  <c:v>1267929902</c:v>
                </c:pt>
                <c:pt idx="112751">
                  <c:v>1267941147</c:v>
                </c:pt>
                <c:pt idx="112752">
                  <c:v>1267952393</c:v>
                </c:pt>
                <c:pt idx="112753">
                  <c:v>1267963638</c:v>
                </c:pt>
                <c:pt idx="112754">
                  <c:v>1267974884</c:v>
                </c:pt>
                <c:pt idx="112755">
                  <c:v>1267986129</c:v>
                </c:pt>
                <c:pt idx="112756">
                  <c:v>1267997375</c:v>
                </c:pt>
                <c:pt idx="112757">
                  <c:v>1268008620</c:v>
                </c:pt>
                <c:pt idx="112758">
                  <c:v>1268019866</c:v>
                </c:pt>
                <c:pt idx="112759">
                  <c:v>1268031111</c:v>
                </c:pt>
                <c:pt idx="112760">
                  <c:v>1268042357</c:v>
                </c:pt>
                <c:pt idx="112761">
                  <c:v>1268053602</c:v>
                </c:pt>
                <c:pt idx="112762">
                  <c:v>1268064848</c:v>
                </c:pt>
                <c:pt idx="112763">
                  <c:v>1268076093</c:v>
                </c:pt>
                <c:pt idx="112764">
                  <c:v>1268087339</c:v>
                </c:pt>
                <c:pt idx="112765">
                  <c:v>1268098584</c:v>
                </c:pt>
                <c:pt idx="112766">
                  <c:v>1268109830</c:v>
                </c:pt>
                <c:pt idx="112767">
                  <c:v>1268121075</c:v>
                </c:pt>
                <c:pt idx="112768">
                  <c:v>1268132321</c:v>
                </c:pt>
                <c:pt idx="112769">
                  <c:v>1268143566</c:v>
                </c:pt>
                <c:pt idx="112770">
                  <c:v>1268154812</c:v>
                </c:pt>
                <c:pt idx="112771">
                  <c:v>1268166057</c:v>
                </c:pt>
                <c:pt idx="112772">
                  <c:v>1268177302</c:v>
                </c:pt>
                <c:pt idx="112773">
                  <c:v>1268188548</c:v>
                </c:pt>
                <c:pt idx="112774">
                  <c:v>1268199793</c:v>
                </c:pt>
                <c:pt idx="112775">
                  <c:v>1268211039</c:v>
                </c:pt>
                <c:pt idx="112776">
                  <c:v>1268222284</c:v>
                </c:pt>
                <c:pt idx="112777">
                  <c:v>1268233530</c:v>
                </c:pt>
                <c:pt idx="112778">
                  <c:v>1268244775</c:v>
                </c:pt>
                <c:pt idx="112779">
                  <c:v>1268256021</c:v>
                </c:pt>
                <c:pt idx="112780">
                  <c:v>1268267266</c:v>
                </c:pt>
                <c:pt idx="112781">
                  <c:v>1268278512</c:v>
                </c:pt>
                <c:pt idx="112782">
                  <c:v>1268289757</c:v>
                </c:pt>
                <c:pt idx="112783">
                  <c:v>1268301003</c:v>
                </c:pt>
                <c:pt idx="112784">
                  <c:v>1268312248</c:v>
                </c:pt>
                <c:pt idx="112785">
                  <c:v>1268323494</c:v>
                </c:pt>
                <c:pt idx="112786">
                  <c:v>1268334739</c:v>
                </c:pt>
                <c:pt idx="112787">
                  <c:v>1268345985</c:v>
                </c:pt>
                <c:pt idx="112788">
                  <c:v>1268357230</c:v>
                </c:pt>
                <c:pt idx="112789">
                  <c:v>1268368476</c:v>
                </c:pt>
                <c:pt idx="112790">
                  <c:v>1268379721</c:v>
                </c:pt>
                <c:pt idx="112791">
                  <c:v>1268390967</c:v>
                </c:pt>
                <c:pt idx="112792">
                  <c:v>1268402212</c:v>
                </c:pt>
                <c:pt idx="112793">
                  <c:v>1268413458</c:v>
                </c:pt>
                <c:pt idx="112794">
                  <c:v>1268424703</c:v>
                </c:pt>
                <c:pt idx="112795">
                  <c:v>1268435949</c:v>
                </c:pt>
                <c:pt idx="112796">
                  <c:v>1268447194</c:v>
                </c:pt>
                <c:pt idx="112797">
                  <c:v>1268458440</c:v>
                </c:pt>
                <c:pt idx="112798">
                  <c:v>1268469685</c:v>
                </c:pt>
                <c:pt idx="112799">
                  <c:v>1268480931</c:v>
                </c:pt>
                <c:pt idx="112800">
                  <c:v>1268492176</c:v>
                </c:pt>
                <c:pt idx="112801">
                  <c:v>1268503422</c:v>
                </c:pt>
                <c:pt idx="112802">
                  <c:v>1268514667</c:v>
                </c:pt>
                <c:pt idx="112803">
                  <c:v>1268525913</c:v>
                </c:pt>
                <c:pt idx="112804">
                  <c:v>1268537158</c:v>
                </c:pt>
                <c:pt idx="112805">
                  <c:v>1268548404</c:v>
                </c:pt>
                <c:pt idx="112806">
                  <c:v>1268559649</c:v>
                </c:pt>
                <c:pt idx="112807">
                  <c:v>1268570895</c:v>
                </c:pt>
                <c:pt idx="112808">
                  <c:v>1268582140</c:v>
                </c:pt>
                <c:pt idx="112809">
                  <c:v>1268593386</c:v>
                </c:pt>
                <c:pt idx="112810">
                  <c:v>1268604631</c:v>
                </c:pt>
                <c:pt idx="112811">
                  <c:v>1268615877</c:v>
                </c:pt>
                <c:pt idx="112812">
                  <c:v>1268627122</c:v>
                </c:pt>
                <c:pt idx="112813">
                  <c:v>1268638368</c:v>
                </c:pt>
                <c:pt idx="112814">
                  <c:v>1268649613</c:v>
                </c:pt>
                <c:pt idx="112815">
                  <c:v>1268660859</c:v>
                </c:pt>
                <c:pt idx="112816">
                  <c:v>1268672104</c:v>
                </c:pt>
                <c:pt idx="112817">
                  <c:v>1268683350</c:v>
                </c:pt>
                <c:pt idx="112818">
                  <c:v>1268694595</c:v>
                </c:pt>
                <c:pt idx="112819">
                  <c:v>1268705841</c:v>
                </c:pt>
                <c:pt idx="112820">
                  <c:v>1268717086</c:v>
                </c:pt>
                <c:pt idx="112821">
                  <c:v>1268728332</c:v>
                </c:pt>
                <c:pt idx="112822">
                  <c:v>1268739577</c:v>
                </c:pt>
                <c:pt idx="112823">
                  <c:v>1268750823</c:v>
                </c:pt>
                <c:pt idx="112824">
                  <c:v>1268762068</c:v>
                </c:pt>
                <c:pt idx="112825">
                  <c:v>1268773314</c:v>
                </c:pt>
                <c:pt idx="112826">
                  <c:v>1268784559</c:v>
                </c:pt>
                <c:pt idx="112827">
                  <c:v>1268795805</c:v>
                </c:pt>
                <c:pt idx="112828">
                  <c:v>1268807050</c:v>
                </c:pt>
                <c:pt idx="112829">
                  <c:v>1268818296</c:v>
                </c:pt>
                <c:pt idx="112830">
                  <c:v>1268829541</c:v>
                </c:pt>
                <c:pt idx="112831">
                  <c:v>1268840787</c:v>
                </c:pt>
                <c:pt idx="112832">
                  <c:v>1268852032</c:v>
                </c:pt>
                <c:pt idx="112833">
                  <c:v>1268863278</c:v>
                </c:pt>
                <c:pt idx="112834">
                  <c:v>1268874523</c:v>
                </c:pt>
                <c:pt idx="112835">
                  <c:v>1268885769</c:v>
                </c:pt>
                <c:pt idx="112836">
                  <c:v>1268897014</c:v>
                </c:pt>
                <c:pt idx="112837">
                  <c:v>1268908260</c:v>
                </c:pt>
                <c:pt idx="112838">
                  <c:v>1268919505</c:v>
                </c:pt>
                <c:pt idx="112839">
                  <c:v>1268930751</c:v>
                </c:pt>
                <c:pt idx="112840">
                  <c:v>1268941996</c:v>
                </c:pt>
                <c:pt idx="112841">
                  <c:v>1268953242</c:v>
                </c:pt>
                <c:pt idx="112842">
                  <c:v>1268964487</c:v>
                </c:pt>
                <c:pt idx="112843">
                  <c:v>1268975733</c:v>
                </c:pt>
                <c:pt idx="112844">
                  <c:v>1268986978</c:v>
                </c:pt>
                <c:pt idx="112845">
                  <c:v>1268998224</c:v>
                </c:pt>
                <c:pt idx="112846">
                  <c:v>1269009469</c:v>
                </c:pt>
                <c:pt idx="112847">
                  <c:v>1269020715</c:v>
                </c:pt>
                <c:pt idx="112848">
                  <c:v>1269031960</c:v>
                </c:pt>
                <c:pt idx="112849">
                  <c:v>1269043206</c:v>
                </c:pt>
                <c:pt idx="112850">
                  <c:v>1269054451</c:v>
                </c:pt>
                <c:pt idx="112851">
                  <c:v>1269065697</c:v>
                </c:pt>
                <c:pt idx="112852">
                  <c:v>1269076942</c:v>
                </c:pt>
                <c:pt idx="112853">
                  <c:v>1269088188</c:v>
                </c:pt>
                <c:pt idx="112854">
                  <c:v>1269099433</c:v>
                </c:pt>
                <c:pt idx="112855">
                  <c:v>1269110679</c:v>
                </c:pt>
                <c:pt idx="112856">
                  <c:v>1269121924</c:v>
                </c:pt>
                <c:pt idx="112857">
                  <c:v>1269133170</c:v>
                </c:pt>
                <c:pt idx="112858">
                  <c:v>1269144415</c:v>
                </c:pt>
                <c:pt idx="112859">
                  <c:v>1269155661</c:v>
                </c:pt>
                <c:pt idx="112860">
                  <c:v>1269166906</c:v>
                </c:pt>
                <c:pt idx="112861">
                  <c:v>1269178152</c:v>
                </c:pt>
                <c:pt idx="112862">
                  <c:v>1269189397</c:v>
                </c:pt>
                <c:pt idx="112863">
                  <c:v>1269200643</c:v>
                </c:pt>
                <c:pt idx="112864">
                  <c:v>1269211888</c:v>
                </c:pt>
                <c:pt idx="112865">
                  <c:v>1269223134</c:v>
                </c:pt>
                <c:pt idx="112866">
                  <c:v>1269234379</c:v>
                </c:pt>
                <c:pt idx="112867">
                  <c:v>1269245625</c:v>
                </c:pt>
                <c:pt idx="112868">
                  <c:v>1269256870</c:v>
                </c:pt>
                <c:pt idx="112869">
                  <c:v>1269268116</c:v>
                </c:pt>
                <c:pt idx="112870">
                  <c:v>1269279361</c:v>
                </c:pt>
                <c:pt idx="112871">
                  <c:v>1269290607</c:v>
                </c:pt>
                <c:pt idx="112872">
                  <c:v>1269301852</c:v>
                </c:pt>
                <c:pt idx="112873">
                  <c:v>1269313098</c:v>
                </c:pt>
                <c:pt idx="112874">
                  <c:v>1269324343</c:v>
                </c:pt>
                <c:pt idx="112875">
                  <c:v>1269335589</c:v>
                </c:pt>
                <c:pt idx="112876">
                  <c:v>1269346834</c:v>
                </c:pt>
                <c:pt idx="112877">
                  <c:v>1269358080</c:v>
                </c:pt>
                <c:pt idx="112878">
                  <c:v>1269369325</c:v>
                </c:pt>
                <c:pt idx="112879">
                  <c:v>1269380571</c:v>
                </c:pt>
                <c:pt idx="112880">
                  <c:v>1269391816</c:v>
                </c:pt>
                <c:pt idx="112881">
                  <c:v>1269403062</c:v>
                </c:pt>
                <c:pt idx="112882">
                  <c:v>1269414307</c:v>
                </c:pt>
                <c:pt idx="112883">
                  <c:v>1269425553</c:v>
                </c:pt>
                <c:pt idx="112884">
                  <c:v>1269436798</c:v>
                </c:pt>
                <c:pt idx="112885">
                  <c:v>1269448044</c:v>
                </c:pt>
                <c:pt idx="112886">
                  <c:v>1269459289</c:v>
                </c:pt>
                <c:pt idx="112887">
                  <c:v>1269470535</c:v>
                </c:pt>
                <c:pt idx="112888">
                  <c:v>1269481780</c:v>
                </c:pt>
                <c:pt idx="112889">
                  <c:v>1269493026</c:v>
                </c:pt>
                <c:pt idx="112890">
                  <c:v>1269504271</c:v>
                </c:pt>
                <c:pt idx="112891">
                  <c:v>1269515517</c:v>
                </c:pt>
                <c:pt idx="112892">
                  <c:v>1269526762</c:v>
                </c:pt>
                <c:pt idx="112893">
                  <c:v>1269538008</c:v>
                </c:pt>
                <c:pt idx="112894">
                  <c:v>1269549253</c:v>
                </c:pt>
                <c:pt idx="112895">
                  <c:v>1269560499</c:v>
                </c:pt>
                <c:pt idx="112896">
                  <c:v>1269571744</c:v>
                </c:pt>
                <c:pt idx="112897">
                  <c:v>1269582990</c:v>
                </c:pt>
                <c:pt idx="112898">
                  <c:v>1269594235</c:v>
                </c:pt>
                <c:pt idx="112899">
                  <c:v>1269605481</c:v>
                </c:pt>
                <c:pt idx="112900">
                  <c:v>1269616726</c:v>
                </c:pt>
                <c:pt idx="112901">
                  <c:v>1269627972</c:v>
                </c:pt>
                <c:pt idx="112902">
                  <c:v>1269639217</c:v>
                </c:pt>
                <c:pt idx="112903">
                  <c:v>1269650463</c:v>
                </c:pt>
                <c:pt idx="112904">
                  <c:v>1269661708</c:v>
                </c:pt>
                <c:pt idx="112905">
                  <c:v>1269672954</c:v>
                </c:pt>
                <c:pt idx="112906">
                  <c:v>1269684199</c:v>
                </c:pt>
                <c:pt idx="112907">
                  <c:v>1269695445</c:v>
                </c:pt>
                <c:pt idx="112908">
                  <c:v>1269706690</c:v>
                </c:pt>
                <c:pt idx="112909">
                  <c:v>1269717936</c:v>
                </c:pt>
                <c:pt idx="112910">
                  <c:v>1269729181</c:v>
                </c:pt>
                <c:pt idx="112911">
                  <c:v>1269740427</c:v>
                </c:pt>
                <c:pt idx="112912">
                  <c:v>1269751672</c:v>
                </c:pt>
                <c:pt idx="112913">
                  <c:v>1269762918</c:v>
                </c:pt>
                <c:pt idx="112914">
                  <c:v>1269774163</c:v>
                </c:pt>
                <c:pt idx="112915">
                  <c:v>1269785409</c:v>
                </c:pt>
                <c:pt idx="112916">
                  <c:v>1269796654</c:v>
                </c:pt>
                <c:pt idx="112917">
                  <c:v>1269807900</c:v>
                </c:pt>
                <c:pt idx="112918">
                  <c:v>1269819145</c:v>
                </c:pt>
                <c:pt idx="112919">
                  <c:v>1269830391</c:v>
                </c:pt>
                <c:pt idx="112920">
                  <c:v>1269841636</c:v>
                </c:pt>
                <c:pt idx="112921">
                  <c:v>1269852882</c:v>
                </c:pt>
                <c:pt idx="112922">
                  <c:v>1269864127</c:v>
                </c:pt>
                <c:pt idx="112923">
                  <c:v>1269875373</c:v>
                </c:pt>
                <c:pt idx="112924">
                  <c:v>1269886618</c:v>
                </c:pt>
                <c:pt idx="112925">
                  <c:v>1269897864</c:v>
                </c:pt>
                <c:pt idx="112926">
                  <c:v>1269909109</c:v>
                </c:pt>
                <c:pt idx="112927">
                  <c:v>1269920355</c:v>
                </c:pt>
                <c:pt idx="112928">
                  <c:v>1269931600</c:v>
                </c:pt>
                <c:pt idx="112929">
                  <c:v>1269942846</c:v>
                </c:pt>
                <c:pt idx="112930">
                  <c:v>1269954091</c:v>
                </c:pt>
                <c:pt idx="112931">
                  <c:v>1269965337</c:v>
                </c:pt>
                <c:pt idx="112932">
                  <c:v>1269976582</c:v>
                </c:pt>
                <c:pt idx="112933">
                  <c:v>1269987828</c:v>
                </c:pt>
                <c:pt idx="112934">
                  <c:v>1269999073</c:v>
                </c:pt>
                <c:pt idx="112935">
                  <c:v>1270010319</c:v>
                </c:pt>
                <c:pt idx="112936">
                  <c:v>1270021564</c:v>
                </c:pt>
                <c:pt idx="112937">
                  <c:v>1270032810</c:v>
                </c:pt>
                <c:pt idx="112938">
                  <c:v>1270044055</c:v>
                </c:pt>
                <c:pt idx="112939">
                  <c:v>1270055301</c:v>
                </c:pt>
                <c:pt idx="112940">
                  <c:v>1270066546</c:v>
                </c:pt>
                <c:pt idx="112941">
                  <c:v>1270077792</c:v>
                </c:pt>
                <c:pt idx="112942">
                  <c:v>1270089037</c:v>
                </c:pt>
                <c:pt idx="112943">
                  <c:v>1270100283</c:v>
                </c:pt>
                <c:pt idx="112944">
                  <c:v>1270111528</c:v>
                </c:pt>
                <c:pt idx="112945">
                  <c:v>1270122774</c:v>
                </c:pt>
                <c:pt idx="112946">
                  <c:v>1270134019</c:v>
                </c:pt>
                <c:pt idx="112947">
                  <c:v>1270145265</c:v>
                </c:pt>
                <c:pt idx="112948">
                  <c:v>1270156510</c:v>
                </c:pt>
                <c:pt idx="112949">
                  <c:v>1270167756</c:v>
                </c:pt>
                <c:pt idx="112950">
                  <c:v>1270179001</c:v>
                </c:pt>
                <c:pt idx="112951">
                  <c:v>1270190247</c:v>
                </c:pt>
                <c:pt idx="112952">
                  <c:v>1270201492</c:v>
                </c:pt>
                <c:pt idx="112953">
                  <c:v>1270212738</c:v>
                </c:pt>
                <c:pt idx="112954">
                  <c:v>1270223983</c:v>
                </c:pt>
                <c:pt idx="112955">
                  <c:v>1270235229</c:v>
                </c:pt>
                <c:pt idx="112956">
                  <c:v>1270246474</c:v>
                </c:pt>
                <c:pt idx="112957">
                  <c:v>1270257720</c:v>
                </c:pt>
                <c:pt idx="112958">
                  <c:v>1270268965</c:v>
                </c:pt>
                <c:pt idx="112959">
                  <c:v>1270280211</c:v>
                </c:pt>
                <c:pt idx="112960">
                  <c:v>1270291456</c:v>
                </c:pt>
                <c:pt idx="112961">
                  <c:v>1270302702</c:v>
                </c:pt>
                <c:pt idx="112962">
                  <c:v>1270313947</c:v>
                </c:pt>
                <c:pt idx="112963">
                  <c:v>1270325193</c:v>
                </c:pt>
                <c:pt idx="112964">
                  <c:v>1270336438</c:v>
                </c:pt>
                <c:pt idx="112965">
                  <c:v>1270347684</c:v>
                </c:pt>
                <c:pt idx="112966">
                  <c:v>1270358929</c:v>
                </c:pt>
                <c:pt idx="112967">
                  <c:v>1270370175</c:v>
                </c:pt>
                <c:pt idx="112968">
                  <c:v>1270381420</c:v>
                </c:pt>
                <c:pt idx="112969">
                  <c:v>1270392666</c:v>
                </c:pt>
                <c:pt idx="112970">
                  <c:v>1270403911</c:v>
                </c:pt>
                <c:pt idx="112971">
                  <c:v>1270415157</c:v>
                </c:pt>
                <c:pt idx="112972">
                  <c:v>1270426402</c:v>
                </c:pt>
                <c:pt idx="112973">
                  <c:v>1270437648</c:v>
                </c:pt>
                <c:pt idx="112974">
                  <c:v>1270448893</c:v>
                </c:pt>
                <c:pt idx="112975">
                  <c:v>1270460139</c:v>
                </c:pt>
                <c:pt idx="112976">
                  <c:v>1270471384</c:v>
                </c:pt>
                <c:pt idx="112977">
                  <c:v>1270482630</c:v>
                </c:pt>
                <c:pt idx="112978">
                  <c:v>1270493875</c:v>
                </c:pt>
                <c:pt idx="112979">
                  <c:v>1270505121</c:v>
                </c:pt>
                <c:pt idx="112980">
                  <c:v>1270516366</c:v>
                </c:pt>
                <c:pt idx="112981">
                  <c:v>1270527612</c:v>
                </c:pt>
                <c:pt idx="112982">
                  <c:v>1270538857</c:v>
                </c:pt>
                <c:pt idx="112983">
                  <c:v>1270550103</c:v>
                </c:pt>
                <c:pt idx="112984">
                  <c:v>1270561348</c:v>
                </c:pt>
                <c:pt idx="112985">
                  <c:v>1270572594</c:v>
                </c:pt>
                <c:pt idx="112986">
                  <c:v>1270583839</c:v>
                </c:pt>
                <c:pt idx="112987">
                  <c:v>1270595085</c:v>
                </c:pt>
                <c:pt idx="112988">
                  <c:v>1270606330</c:v>
                </c:pt>
                <c:pt idx="112989">
                  <c:v>1270617576</c:v>
                </c:pt>
                <c:pt idx="112990">
                  <c:v>1270628821</c:v>
                </c:pt>
                <c:pt idx="112991">
                  <c:v>1270640067</c:v>
                </c:pt>
                <c:pt idx="112992">
                  <c:v>1270651312</c:v>
                </c:pt>
                <c:pt idx="112993">
                  <c:v>1270662558</c:v>
                </c:pt>
                <c:pt idx="112994">
                  <c:v>1270673803</c:v>
                </c:pt>
                <c:pt idx="112995">
                  <c:v>1270685049</c:v>
                </c:pt>
                <c:pt idx="112996">
                  <c:v>1270696294</c:v>
                </c:pt>
                <c:pt idx="112997">
                  <c:v>1270707540</c:v>
                </c:pt>
                <c:pt idx="112998">
                  <c:v>1270718785</c:v>
                </c:pt>
                <c:pt idx="112999">
                  <c:v>1270730031</c:v>
                </c:pt>
                <c:pt idx="113000">
                  <c:v>1270741276</c:v>
                </c:pt>
                <c:pt idx="113001">
                  <c:v>1270752522</c:v>
                </c:pt>
                <c:pt idx="113002">
                  <c:v>1270763767</c:v>
                </c:pt>
                <c:pt idx="113003">
                  <c:v>1270775013</c:v>
                </c:pt>
                <c:pt idx="113004">
                  <c:v>1270786258</c:v>
                </c:pt>
                <c:pt idx="113005">
                  <c:v>1270797504</c:v>
                </c:pt>
                <c:pt idx="113006">
                  <c:v>1270808749</c:v>
                </c:pt>
                <c:pt idx="113007">
                  <c:v>1270819995</c:v>
                </c:pt>
                <c:pt idx="113008">
                  <c:v>1270831240</c:v>
                </c:pt>
                <c:pt idx="113009">
                  <c:v>1270842486</c:v>
                </c:pt>
                <c:pt idx="113010">
                  <c:v>1270853731</c:v>
                </c:pt>
                <c:pt idx="113011">
                  <c:v>1270864977</c:v>
                </c:pt>
                <c:pt idx="113012">
                  <c:v>1270876222</c:v>
                </c:pt>
                <c:pt idx="113013">
                  <c:v>1270887468</c:v>
                </c:pt>
                <c:pt idx="113014">
                  <c:v>1270898713</c:v>
                </c:pt>
                <c:pt idx="113015">
                  <c:v>1270909959</c:v>
                </c:pt>
                <c:pt idx="113016">
                  <c:v>1270921204</c:v>
                </c:pt>
                <c:pt idx="113017">
                  <c:v>1270932450</c:v>
                </c:pt>
                <c:pt idx="113018">
                  <c:v>1270943695</c:v>
                </c:pt>
                <c:pt idx="113019">
                  <c:v>1270954941</c:v>
                </c:pt>
                <c:pt idx="113020">
                  <c:v>1270966186</c:v>
                </c:pt>
                <c:pt idx="113021">
                  <c:v>1270977432</c:v>
                </c:pt>
                <c:pt idx="113022">
                  <c:v>1270988677</c:v>
                </c:pt>
                <c:pt idx="113023">
                  <c:v>1270999923</c:v>
                </c:pt>
                <c:pt idx="113024">
                  <c:v>1271011168</c:v>
                </c:pt>
                <c:pt idx="113025">
                  <c:v>1271022413</c:v>
                </c:pt>
                <c:pt idx="113026">
                  <c:v>1271033659</c:v>
                </c:pt>
                <c:pt idx="113027">
                  <c:v>1271044904</c:v>
                </c:pt>
                <c:pt idx="113028">
                  <c:v>1271056150</c:v>
                </c:pt>
                <c:pt idx="113029">
                  <c:v>1271067395</c:v>
                </c:pt>
                <c:pt idx="113030">
                  <c:v>1271078641</c:v>
                </c:pt>
                <c:pt idx="113031">
                  <c:v>1271089886</c:v>
                </c:pt>
                <c:pt idx="113032">
                  <c:v>1271101132</c:v>
                </c:pt>
                <c:pt idx="113033">
                  <c:v>1271112377</c:v>
                </c:pt>
                <c:pt idx="113034">
                  <c:v>1271123623</c:v>
                </c:pt>
                <c:pt idx="113035">
                  <c:v>1271134868</c:v>
                </c:pt>
                <c:pt idx="113036">
                  <c:v>1271146114</c:v>
                </c:pt>
                <c:pt idx="113037">
                  <c:v>1271157359</c:v>
                </c:pt>
                <c:pt idx="113038">
                  <c:v>1271168605</c:v>
                </c:pt>
                <c:pt idx="113039">
                  <c:v>1271179850</c:v>
                </c:pt>
                <c:pt idx="113040">
                  <c:v>1271191096</c:v>
                </c:pt>
                <c:pt idx="113041">
                  <c:v>1271202341</c:v>
                </c:pt>
                <c:pt idx="113042">
                  <c:v>1271213587</c:v>
                </c:pt>
                <c:pt idx="113043">
                  <c:v>1271224832</c:v>
                </c:pt>
                <c:pt idx="113044">
                  <c:v>1271236078</c:v>
                </c:pt>
                <c:pt idx="113045">
                  <c:v>1271247323</c:v>
                </c:pt>
                <c:pt idx="113046">
                  <c:v>1271258569</c:v>
                </c:pt>
                <c:pt idx="113047">
                  <c:v>1271269814</c:v>
                </c:pt>
                <c:pt idx="113048">
                  <c:v>1271281060</c:v>
                </c:pt>
                <c:pt idx="113049">
                  <c:v>1271292305</c:v>
                </c:pt>
                <c:pt idx="113050">
                  <c:v>1271303551</c:v>
                </c:pt>
                <c:pt idx="113051">
                  <c:v>1271314796</c:v>
                </c:pt>
                <c:pt idx="113052">
                  <c:v>1271326042</c:v>
                </c:pt>
                <c:pt idx="113053">
                  <c:v>1271337287</c:v>
                </c:pt>
                <c:pt idx="113054">
                  <c:v>1271348533</c:v>
                </c:pt>
                <c:pt idx="113055">
                  <c:v>1271359778</c:v>
                </c:pt>
                <c:pt idx="113056">
                  <c:v>1271371024</c:v>
                </c:pt>
                <c:pt idx="113057">
                  <c:v>1271382269</c:v>
                </c:pt>
                <c:pt idx="113058">
                  <c:v>1271393515</c:v>
                </c:pt>
                <c:pt idx="113059">
                  <c:v>1271404760</c:v>
                </c:pt>
                <c:pt idx="113060">
                  <c:v>1271416006</c:v>
                </c:pt>
                <c:pt idx="113061">
                  <c:v>1271427251</c:v>
                </c:pt>
                <c:pt idx="113062">
                  <c:v>1271438497</c:v>
                </c:pt>
                <c:pt idx="113063">
                  <c:v>1271449742</c:v>
                </c:pt>
                <c:pt idx="113064">
                  <c:v>1271460988</c:v>
                </c:pt>
                <c:pt idx="113065">
                  <c:v>1271472233</c:v>
                </c:pt>
                <c:pt idx="113066">
                  <c:v>1271483479</c:v>
                </c:pt>
                <c:pt idx="113067">
                  <c:v>1271494724</c:v>
                </c:pt>
                <c:pt idx="113068">
                  <c:v>1271505970</c:v>
                </c:pt>
                <c:pt idx="113069">
                  <c:v>1271517215</c:v>
                </c:pt>
                <c:pt idx="113070">
                  <c:v>1271528461</c:v>
                </c:pt>
                <c:pt idx="113071">
                  <c:v>1271539706</c:v>
                </c:pt>
                <c:pt idx="113072">
                  <c:v>1271550952</c:v>
                </c:pt>
                <c:pt idx="113073">
                  <c:v>1271562197</c:v>
                </c:pt>
                <c:pt idx="113074">
                  <c:v>1271573443</c:v>
                </c:pt>
                <c:pt idx="113075">
                  <c:v>1271584688</c:v>
                </c:pt>
                <c:pt idx="113076">
                  <c:v>1271595934</c:v>
                </c:pt>
                <c:pt idx="113077">
                  <c:v>1271607179</c:v>
                </c:pt>
                <c:pt idx="113078">
                  <c:v>1271618425</c:v>
                </c:pt>
                <c:pt idx="113079">
                  <c:v>1271629670</c:v>
                </c:pt>
                <c:pt idx="113080">
                  <c:v>1271640916</c:v>
                </c:pt>
                <c:pt idx="113081">
                  <c:v>1271652161</c:v>
                </c:pt>
                <c:pt idx="113082">
                  <c:v>1271663407</c:v>
                </c:pt>
                <c:pt idx="113083">
                  <c:v>1271674652</c:v>
                </c:pt>
                <c:pt idx="113084">
                  <c:v>1271685898</c:v>
                </c:pt>
                <c:pt idx="113085">
                  <c:v>1271697143</c:v>
                </c:pt>
                <c:pt idx="113086">
                  <c:v>1271708389</c:v>
                </c:pt>
                <c:pt idx="113087">
                  <c:v>1271719634</c:v>
                </c:pt>
                <c:pt idx="113088">
                  <c:v>1271730880</c:v>
                </c:pt>
                <c:pt idx="113089">
                  <c:v>1271742125</c:v>
                </c:pt>
                <c:pt idx="113090">
                  <c:v>1271753371</c:v>
                </c:pt>
                <c:pt idx="113091">
                  <c:v>1271764616</c:v>
                </c:pt>
                <c:pt idx="113092">
                  <c:v>1271775862</c:v>
                </c:pt>
                <c:pt idx="113093">
                  <c:v>1271787107</c:v>
                </c:pt>
                <c:pt idx="113094">
                  <c:v>1271798353</c:v>
                </c:pt>
                <c:pt idx="113095">
                  <c:v>1271809598</c:v>
                </c:pt>
                <c:pt idx="113096">
                  <c:v>1271820844</c:v>
                </c:pt>
                <c:pt idx="113097">
                  <c:v>1271832089</c:v>
                </c:pt>
                <c:pt idx="113098">
                  <c:v>1271843335</c:v>
                </c:pt>
                <c:pt idx="113099">
                  <c:v>1271854580</c:v>
                </c:pt>
                <c:pt idx="113100">
                  <c:v>1271865826</c:v>
                </c:pt>
                <c:pt idx="113101">
                  <c:v>1271877071</c:v>
                </c:pt>
                <c:pt idx="113102">
                  <c:v>1271888317</c:v>
                </c:pt>
                <c:pt idx="113103">
                  <c:v>1271899562</c:v>
                </c:pt>
                <c:pt idx="113104">
                  <c:v>1271910808</c:v>
                </c:pt>
                <c:pt idx="113105">
                  <c:v>1271922053</c:v>
                </c:pt>
                <c:pt idx="113106">
                  <c:v>1271933299</c:v>
                </c:pt>
                <c:pt idx="113107">
                  <c:v>1271944544</c:v>
                </c:pt>
                <c:pt idx="113108">
                  <c:v>1271955790</c:v>
                </c:pt>
                <c:pt idx="113109">
                  <c:v>1271967035</c:v>
                </c:pt>
                <c:pt idx="113110">
                  <c:v>1271978281</c:v>
                </c:pt>
                <c:pt idx="113111">
                  <c:v>1271989526</c:v>
                </c:pt>
                <c:pt idx="113112">
                  <c:v>1272000772</c:v>
                </c:pt>
                <c:pt idx="113113">
                  <c:v>1272012017</c:v>
                </c:pt>
                <c:pt idx="113114">
                  <c:v>1272023263</c:v>
                </c:pt>
                <c:pt idx="113115">
                  <c:v>1272034508</c:v>
                </c:pt>
                <c:pt idx="113116">
                  <c:v>1272045754</c:v>
                </c:pt>
                <c:pt idx="113117">
                  <c:v>1272056999</c:v>
                </c:pt>
                <c:pt idx="113118">
                  <c:v>1272068245</c:v>
                </c:pt>
                <c:pt idx="113119">
                  <c:v>1272079490</c:v>
                </c:pt>
                <c:pt idx="113120">
                  <c:v>1272090736</c:v>
                </c:pt>
                <c:pt idx="113121">
                  <c:v>1272101981</c:v>
                </c:pt>
                <c:pt idx="113122">
                  <c:v>1272113227</c:v>
                </c:pt>
                <c:pt idx="113123">
                  <c:v>1272124472</c:v>
                </c:pt>
                <c:pt idx="113124">
                  <c:v>1272135718</c:v>
                </c:pt>
                <c:pt idx="113125">
                  <c:v>1272146963</c:v>
                </c:pt>
                <c:pt idx="113126">
                  <c:v>1272158209</c:v>
                </c:pt>
                <c:pt idx="113127">
                  <c:v>1272169454</c:v>
                </c:pt>
                <c:pt idx="113128">
                  <c:v>1272180700</c:v>
                </c:pt>
                <c:pt idx="113129">
                  <c:v>1272191945</c:v>
                </c:pt>
                <c:pt idx="113130">
                  <c:v>1272203191</c:v>
                </c:pt>
                <c:pt idx="113131">
                  <c:v>1272214436</c:v>
                </c:pt>
                <c:pt idx="113132">
                  <c:v>1272225682</c:v>
                </c:pt>
                <c:pt idx="113133">
                  <c:v>1272236927</c:v>
                </c:pt>
                <c:pt idx="113134">
                  <c:v>1272248173</c:v>
                </c:pt>
                <c:pt idx="113135">
                  <c:v>1272259418</c:v>
                </c:pt>
                <c:pt idx="113136">
                  <c:v>1272270664</c:v>
                </c:pt>
                <c:pt idx="113137">
                  <c:v>1272281909</c:v>
                </c:pt>
                <c:pt idx="113138">
                  <c:v>1272293155</c:v>
                </c:pt>
                <c:pt idx="113139">
                  <c:v>1272304400</c:v>
                </c:pt>
                <c:pt idx="113140">
                  <c:v>1272315646</c:v>
                </c:pt>
                <c:pt idx="113141">
                  <c:v>1272326891</c:v>
                </c:pt>
                <c:pt idx="113142">
                  <c:v>1272338137</c:v>
                </c:pt>
                <c:pt idx="113143">
                  <c:v>1272349382</c:v>
                </c:pt>
                <c:pt idx="113144">
                  <c:v>1272360628</c:v>
                </c:pt>
                <c:pt idx="113145">
                  <c:v>1272371873</c:v>
                </c:pt>
                <c:pt idx="113146">
                  <c:v>1272383119</c:v>
                </c:pt>
                <c:pt idx="113147">
                  <c:v>1272394364</c:v>
                </c:pt>
                <c:pt idx="113148">
                  <c:v>1272405610</c:v>
                </c:pt>
                <c:pt idx="113149">
                  <c:v>1272416855</c:v>
                </c:pt>
                <c:pt idx="113150">
                  <c:v>1272428101</c:v>
                </c:pt>
                <c:pt idx="113151">
                  <c:v>1272439346</c:v>
                </c:pt>
                <c:pt idx="113152">
                  <c:v>1272450592</c:v>
                </c:pt>
                <c:pt idx="113153">
                  <c:v>1272461837</c:v>
                </c:pt>
                <c:pt idx="113154">
                  <c:v>1272473083</c:v>
                </c:pt>
                <c:pt idx="113155">
                  <c:v>1272484328</c:v>
                </c:pt>
                <c:pt idx="113156">
                  <c:v>1272495574</c:v>
                </c:pt>
                <c:pt idx="113157">
                  <c:v>1272506819</c:v>
                </c:pt>
                <c:pt idx="113158">
                  <c:v>1272518065</c:v>
                </c:pt>
                <c:pt idx="113159">
                  <c:v>1272529310</c:v>
                </c:pt>
                <c:pt idx="113160">
                  <c:v>1272540556</c:v>
                </c:pt>
                <c:pt idx="113161">
                  <c:v>1272551801</c:v>
                </c:pt>
                <c:pt idx="113162">
                  <c:v>1272563047</c:v>
                </c:pt>
                <c:pt idx="113163">
                  <c:v>1272574292</c:v>
                </c:pt>
                <c:pt idx="113164">
                  <c:v>1272585538</c:v>
                </c:pt>
                <c:pt idx="113165">
                  <c:v>1272596783</c:v>
                </c:pt>
                <c:pt idx="113166">
                  <c:v>1272608029</c:v>
                </c:pt>
                <c:pt idx="113167">
                  <c:v>1272619274</c:v>
                </c:pt>
                <c:pt idx="113168">
                  <c:v>1272630520</c:v>
                </c:pt>
                <c:pt idx="113169">
                  <c:v>1272641765</c:v>
                </c:pt>
                <c:pt idx="113170">
                  <c:v>1272653011</c:v>
                </c:pt>
                <c:pt idx="113171">
                  <c:v>1272664256</c:v>
                </c:pt>
                <c:pt idx="113172">
                  <c:v>1272675502</c:v>
                </c:pt>
                <c:pt idx="113173">
                  <c:v>1272686747</c:v>
                </c:pt>
                <c:pt idx="113174">
                  <c:v>1272697993</c:v>
                </c:pt>
                <c:pt idx="113175">
                  <c:v>1272709238</c:v>
                </c:pt>
                <c:pt idx="113176">
                  <c:v>1272720484</c:v>
                </c:pt>
                <c:pt idx="113177">
                  <c:v>1272731729</c:v>
                </c:pt>
                <c:pt idx="113178">
                  <c:v>1272742975</c:v>
                </c:pt>
                <c:pt idx="113179">
                  <c:v>1272754220</c:v>
                </c:pt>
                <c:pt idx="113180">
                  <c:v>1272765466</c:v>
                </c:pt>
                <c:pt idx="113181">
                  <c:v>1272776711</c:v>
                </c:pt>
                <c:pt idx="113182">
                  <c:v>1272787957</c:v>
                </c:pt>
                <c:pt idx="113183">
                  <c:v>1272799202</c:v>
                </c:pt>
                <c:pt idx="113184">
                  <c:v>1272810448</c:v>
                </c:pt>
                <c:pt idx="113185">
                  <c:v>1272821693</c:v>
                </c:pt>
                <c:pt idx="113186">
                  <c:v>1272832939</c:v>
                </c:pt>
                <c:pt idx="113187">
                  <c:v>1272844184</c:v>
                </c:pt>
                <c:pt idx="113188">
                  <c:v>1272855430</c:v>
                </c:pt>
                <c:pt idx="113189">
                  <c:v>1272866675</c:v>
                </c:pt>
                <c:pt idx="113190">
                  <c:v>1272877921</c:v>
                </c:pt>
                <c:pt idx="113191">
                  <c:v>1272889166</c:v>
                </c:pt>
                <c:pt idx="113192">
                  <c:v>1272900412</c:v>
                </c:pt>
                <c:pt idx="113193">
                  <c:v>1272911657</c:v>
                </c:pt>
                <c:pt idx="113194">
                  <c:v>1272922903</c:v>
                </c:pt>
                <c:pt idx="113195">
                  <c:v>1272934148</c:v>
                </c:pt>
                <c:pt idx="113196">
                  <c:v>1272945394</c:v>
                </c:pt>
                <c:pt idx="113197">
                  <c:v>1272956639</c:v>
                </c:pt>
                <c:pt idx="113198">
                  <c:v>1272967885</c:v>
                </c:pt>
                <c:pt idx="113199">
                  <c:v>1272979130</c:v>
                </c:pt>
                <c:pt idx="113200">
                  <c:v>1272990376</c:v>
                </c:pt>
                <c:pt idx="113201">
                  <c:v>1273001621</c:v>
                </c:pt>
                <c:pt idx="113202">
                  <c:v>1273012867</c:v>
                </c:pt>
                <c:pt idx="113203">
                  <c:v>1273024112</c:v>
                </c:pt>
                <c:pt idx="113204">
                  <c:v>1273035358</c:v>
                </c:pt>
                <c:pt idx="113205">
                  <c:v>1273046603</c:v>
                </c:pt>
                <c:pt idx="113206">
                  <c:v>1273057849</c:v>
                </c:pt>
                <c:pt idx="113207">
                  <c:v>1273069094</c:v>
                </c:pt>
                <c:pt idx="113208">
                  <c:v>1273080340</c:v>
                </c:pt>
                <c:pt idx="113209">
                  <c:v>1273091585</c:v>
                </c:pt>
                <c:pt idx="113210">
                  <c:v>1273102831</c:v>
                </c:pt>
                <c:pt idx="113211">
                  <c:v>1273114076</c:v>
                </c:pt>
                <c:pt idx="113212">
                  <c:v>1273125322</c:v>
                </c:pt>
                <c:pt idx="113213">
                  <c:v>1273136567</c:v>
                </c:pt>
                <c:pt idx="113214">
                  <c:v>1273147813</c:v>
                </c:pt>
                <c:pt idx="113215">
                  <c:v>1273159058</c:v>
                </c:pt>
                <c:pt idx="113216">
                  <c:v>1273170304</c:v>
                </c:pt>
                <c:pt idx="113217">
                  <c:v>1273181549</c:v>
                </c:pt>
                <c:pt idx="113218">
                  <c:v>1273192795</c:v>
                </c:pt>
                <c:pt idx="113219">
                  <c:v>1273204040</c:v>
                </c:pt>
                <c:pt idx="113220">
                  <c:v>1273215286</c:v>
                </c:pt>
                <c:pt idx="113221">
                  <c:v>1273226531</c:v>
                </c:pt>
                <c:pt idx="113222">
                  <c:v>1273237777</c:v>
                </c:pt>
                <c:pt idx="113223">
                  <c:v>1273249022</c:v>
                </c:pt>
                <c:pt idx="113224">
                  <c:v>1273260268</c:v>
                </c:pt>
                <c:pt idx="113225">
                  <c:v>1273271513</c:v>
                </c:pt>
                <c:pt idx="113226">
                  <c:v>1273282759</c:v>
                </c:pt>
                <c:pt idx="113227">
                  <c:v>1273294004</c:v>
                </c:pt>
                <c:pt idx="113228">
                  <c:v>1273305250</c:v>
                </c:pt>
                <c:pt idx="113229">
                  <c:v>1273316495</c:v>
                </c:pt>
                <c:pt idx="113230">
                  <c:v>1273327741</c:v>
                </c:pt>
                <c:pt idx="113231">
                  <c:v>1273338986</c:v>
                </c:pt>
                <c:pt idx="113232">
                  <c:v>1273350232</c:v>
                </c:pt>
                <c:pt idx="113233">
                  <c:v>1273361477</c:v>
                </c:pt>
                <c:pt idx="113234">
                  <c:v>1273372723</c:v>
                </c:pt>
                <c:pt idx="113235">
                  <c:v>1273383968</c:v>
                </c:pt>
                <c:pt idx="113236">
                  <c:v>1273395214</c:v>
                </c:pt>
                <c:pt idx="113237">
                  <c:v>1273406459</c:v>
                </c:pt>
                <c:pt idx="113238">
                  <c:v>1273417705</c:v>
                </c:pt>
                <c:pt idx="113239">
                  <c:v>1273428950</c:v>
                </c:pt>
                <c:pt idx="113240">
                  <c:v>1273440196</c:v>
                </c:pt>
                <c:pt idx="113241">
                  <c:v>1273451441</c:v>
                </c:pt>
                <c:pt idx="113242">
                  <c:v>1273462687</c:v>
                </c:pt>
                <c:pt idx="113243">
                  <c:v>1273473932</c:v>
                </c:pt>
                <c:pt idx="113244">
                  <c:v>1273485178</c:v>
                </c:pt>
                <c:pt idx="113245">
                  <c:v>1273496423</c:v>
                </c:pt>
                <c:pt idx="113246">
                  <c:v>1273507669</c:v>
                </c:pt>
                <c:pt idx="113247">
                  <c:v>1273518914</c:v>
                </c:pt>
                <c:pt idx="113248">
                  <c:v>1273530160</c:v>
                </c:pt>
                <c:pt idx="113249">
                  <c:v>1273541405</c:v>
                </c:pt>
                <c:pt idx="113250">
                  <c:v>1273552651</c:v>
                </c:pt>
                <c:pt idx="113251">
                  <c:v>1273563896</c:v>
                </c:pt>
                <c:pt idx="113252">
                  <c:v>1273575142</c:v>
                </c:pt>
                <c:pt idx="113253">
                  <c:v>1273586387</c:v>
                </c:pt>
                <c:pt idx="113254">
                  <c:v>1273597633</c:v>
                </c:pt>
                <c:pt idx="113255">
                  <c:v>1273608878</c:v>
                </c:pt>
                <c:pt idx="113256">
                  <c:v>1273620124</c:v>
                </c:pt>
                <c:pt idx="113257">
                  <c:v>1273631369</c:v>
                </c:pt>
                <c:pt idx="113258">
                  <c:v>1273642615</c:v>
                </c:pt>
                <c:pt idx="113259">
                  <c:v>1273653860</c:v>
                </c:pt>
                <c:pt idx="113260">
                  <c:v>1273665106</c:v>
                </c:pt>
                <c:pt idx="113261">
                  <c:v>1273676351</c:v>
                </c:pt>
                <c:pt idx="113262">
                  <c:v>1273687597</c:v>
                </c:pt>
                <c:pt idx="113263">
                  <c:v>1273698842</c:v>
                </c:pt>
                <c:pt idx="113264">
                  <c:v>1273710088</c:v>
                </c:pt>
                <c:pt idx="113265">
                  <c:v>1273721333</c:v>
                </c:pt>
                <c:pt idx="113266">
                  <c:v>1273732579</c:v>
                </c:pt>
                <c:pt idx="113267">
                  <c:v>1273743824</c:v>
                </c:pt>
                <c:pt idx="113268">
                  <c:v>1273755070</c:v>
                </c:pt>
                <c:pt idx="113269">
                  <c:v>1273766315</c:v>
                </c:pt>
                <c:pt idx="113270">
                  <c:v>1273777561</c:v>
                </c:pt>
                <c:pt idx="113271">
                  <c:v>1273788806</c:v>
                </c:pt>
                <c:pt idx="113272">
                  <c:v>1273800052</c:v>
                </c:pt>
                <c:pt idx="113273">
                  <c:v>1273811297</c:v>
                </c:pt>
                <c:pt idx="113274">
                  <c:v>1273822543</c:v>
                </c:pt>
                <c:pt idx="113275">
                  <c:v>1273833788</c:v>
                </c:pt>
                <c:pt idx="113276">
                  <c:v>1273845033</c:v>
                </c:pt>
                <c:pt idx="113277">
                  <c:v>1273856279</c:v>
                </c:pt>
                <c:pt idx="113278">
                  <c:v>1273867524</c:v>
                </c:pt>
                <c:pt idx="113279">
                  <c:v>1273878770</c:v>
                </c:pt>
                <c:pt idx="113280">
                  <c:v>1273890015</c:v>
                </c:pt>
                <c:pt idx="113281">
                  <c:v>1273901261</c:v>
                </c:pt>
                <c:pt idx="113282">
                  <c:v>1273912506</c:v>
                </c:pt>
                <c:pt idx="113283">
                  <c:v>1273923752</c:v>
                </c:pt>
                <c:pt idx="113284">
                  <c:v>1273934997</c:v>
                </c:pt>
                <c:pt idx="113285">
                  <c:v>1273946243</c:v>
                </c:pt>
                <c:pt idx="113286">
                  <c:v>1273957488</c:v>
                </c:pt>
                <c:pt idx="113287">
                  <c:v>1273968734</c:v>
                </c:pt>
                <c:pt idx="113288">
                  <c:v>1273979979</c:v>
                </c:pt>
                <c:pt idx="113289">
                  <c:v>1273991225</c:v>
                </c:pt>
                <c:pt idx="113290">
                  <c:v>1274002470</c:v>
                </c:pt>
                <c:pt idx="113291">
                  <c:v>1274013716</c:v>
                </c:pt>
                <c:pt idx="113292">
                  <c:v>1274024961</c:v>
                </c:pt>
                <c:pt idx="113293">
                  <c:v>1274036207</c:v>
                </c:pt>
                <c:pt idx="113294">
                  <c:v>1274047452</c:v>
                </c:pt>
                <c:pt idx="113295">
                  <c:v>1274058698</c:v>
                </c:pt>
                <c:pt idx="113296">
                  <c:v>1274069943</c:v>
                </c:pt>
                <c:pt idx="113297">
                  <c:v>1274081189</c:v>
                </c:pt>
                <c:pt idx="113298">
                  <c:v>1274092434</c:v>
                </c:pt>
                <c:pt idx="113299">
                  <c:v>1274103680</c:v>
                </c:pt>
                <c:pt idx="113300">
                  <c:v>1274114925</c:v>
                </c:pt>
                <c:pt idx="113301">
                  <c:v>1274126171</c:v>
                </c:pt>
                <c:pt idx="113302">
                  <c:v>1274137416</c:v>
                </c:pt>
                <c:pt idx="113303">
                  <c:v>1274148662</c:v>
                </c:pt>
                <c:pt idx="113304">
                  <c:v>1274159907</c:v>
                </c:pt>
                <c:pt idx="113305">
                  <c:v>1274171153</c:v>
                </c:pt>
                <c:pt idx="113306">
                  <c:v>1274182398</c:v>
                </c:pt>
                <c:pt idx="113307">
                  <c:v>1274193644</c:v>
                </c:pt>
                <c:pt idx="113308">
                  <c:v>1274204889</c:v>
                </c:pt>
                <c:pt idx="113309">
                  <c:v>1274216135</c:v>
                </c:pt>
                <c:pt idx="113310">
                  <c:v>1274227380</c:v>
                </c:pt>
                <c:pt idx="113311">
                  <c:v>1274238626</c:v>
                </c:pt>
                <c:pt idx="113312">
                  <c:v>1274249871</c:v>
                </c:pt>
                <c:pt idx="113313">
                  <c:v>1274261117</c:v>
                </c:pt>
                <c:pt idx="113314">
                  <c:v>1274272362</c:v>
                </c:pt>
                <c:pt idx="113315">
                  <c:v>1274283608</c:v>
                </c:pt>
                <c:pt idx="113316">
                  <c:v>1274294853</c:v>
                </c:pt>
                <c:pt idx="113317">
                  <c:v>1274306099</c:v>
                </c:pt>
                <c:pt idx="113318">
                  <c:v>1274317344</c:v>
                </c:pt>
                <c:pt idx="113319">
                  <c:v>1274328590</c:v>
                </c:pt>
                <c:pt idx="113320">
                  <c:v>1274339835</c:v>
                </c:pt>
                <c:pt idx="113321">
                  <c:v>1274351081</c:v>
                </c:pt>
                <c:pt idx="113322">
                  <c:v>1274362326</c:v>
                </c:pt>
                <c:pt idx="113323">
                  <c:v>1274373572</c:v>
                </c:pt>
                <c:pt idx="113324">
                  <c:v>1274384817</c:v>
                </c:pt>
                <c:pt idx="113325">
                  <c:v>1274396063</c:v>
                </c:pt>
                <c:pt idx="113326">
                  <c:v>1274407308</c:v>
                </c:pt>
                <c:pt idx="113327">
                  <c:v>1274418554</c:v>
                </c:pt>
                <c:pt idx="113328">
                  <c:v>1274429799</c:v>
                </c:pt>
                <c:pt idx="113329">
                  <c:v>1274441045</c:v>
                </c:pt>
                <c:pt idx="113330">
                  <c:v>1274452290</c:v>
                </c:pt>
                <c:pt idx="113331">
                  <c:v>1274463536</c:v>
                </c:pt>
                <c:pt idx="113332">
                  <c:v>1274474781</c:v>
                </c:pt>
                <c:pt idx="113333">
                  <c:v>1274486027</c:v>
                </c:pt>
                <c:pt idx="113334">
                  <c:v>1274497272</c:v>
                </c:pt>
                <c:pt idx="113335">
                  <c:v>1274508518</c:v>
                </c:pt>
                <c:pt idx="113336">
                  <c:v>1274519763</c:v>
                </c:pt>
                <c:pt idx="113337">
                  <c:v>1274531009</c:v>
                </c:pt>
                <c:pt idx="113338">
                  <c:v>1274542254</c:v>
                </c:pt>
                <c:pt idx="113339">
                  <c:v>1274553500</c:v>
                </c:pt>
                <c:pt idx="113340">
                  <c:v>1274564745</c:v>
                </c:pt>
                <c:pt idx="113341">
                  <c:v>1274575991</c:v>
                </c:pt>
                <c:pt idx="113342">
                  <c:v>1274587236</c:v>
                </c:pt>
                <c:pt idx="113343">
                  <c:v>1274598482</c:v>
                </c:pt>
                <c:pt idx="113344">
                  <c:v>1274609727</c:v>
                </c:pt>
                <c:pt idx="113345">
                  <c:v>1274620973</c:v>
                </c:pt>
                <c:pt idx="113346">
                  <c:v>1274632218</c:v>
                </c:pt>
                <c:pt idx="113347">
                  <c:v>1274643464</c:v>
                </c:pt>
                <c:pt idx="113348">
                  <c:v>1274654709</c:v>
                </c:pt>
                <c:pt idx="113349">
                  <c:v>1274665955</c:v>
                </c:pt>
                <c:pt idx="113350">
                  <c:v>1274677200</c:v>
                </c:pt>
                <c:pt idx="113351">
                  <c:v>1274688446</c:v>
                </c:pt>
                <c:pt idx="113352">
                  <c:v>1274699691</c:v>
                </c:pt>
                <c:pt idx="113353">
                  <c:v>1274710937</c:v>
                </c:pt>
                <c:pt idx="113354">
                  <c:v>1274722182</c:v>
                </c:pt>
                <c:pt idx="113355">
                  <c:v>1274733428</c:v>
                </c:pt>
                <c:pt idx="113356">
                  <c:v>1274744673</c:v>
                </c:pt>
                <c:pt idx="113357">
                  <c:v>1274755919</c:v>
                </c:pt>
                <c:pt idx="113358">
                  <c:v>1274767164</c:v>
                </c:pt>
                <c:pt idx="113359">
                  <c:v>1274778410</c:v>
                </c:pt>
                <c:pt idx="113360">
                  <c:v>1274789655</c:v>
                </c:pt>
                <c:pt idx="113361">
                  <c:v>1274800901</c:v>
                </c:pt>
                <c:pt idx="113362">
                  <c:v>1274812146</c:v>
                </c:pt>
                <c:pt idx="113363">
                  <c:v>1274823392</c:v>
                </c:pt>
                <c:pt idx="113364">
                  <c:v>1274834637</c:v>
                </c:pt>
                <c:pt idx="113365">
                  <c:v>1274845883</c:v>
                </c:pt>
                <c:pt idx="113366">
                  <c:v>1274857128</c:v>
                </c:pt>
                <c:pt idx="113367">
                  <c:v>1274868374</c:v>
                </c:pt>
                <c:pt idx="113368">
                  <c:v>1274879619</c:v>
                </c:pt>
                <c:pt idx="113369">
                  <c:v>1274890865</c:v>
                </c:pt>
                <c:pt idx="113370">
                  <c:v>1274902110</c:v>
                </c:pt>
                <c:pt idx="113371">
                  <c:v>1274913356</c:v>
                </c:pt>
                <c:pt idx="113372">
                  <c:v>1274924601</c:v>
                </c:pt>
                <c:pt idx="113373">
                  <c:v>1274935847</c:v>
                </c:pt>
                <c:pt idx="113374">
                  <c:v>1274947092</c:v>
                </c:pt>
                <c:pt idx="113375">
                  <c:v>1274958338</c:v>
                </c:pt>
                <c:pt idx="113376">
                  <c:v>1274969583</c:v>
                </c:pt>
                <c:pt idx="113377">
                  <c:v>1274980829</c:v>
                </c:pt>
                <c:pt idx="113378">
                  <c:v>1274992074</c:v>
                </c:pt>
                <c:pt idx="113379">
                  <c:v>1275003320</c:v>
                </c:pt>
                <c:pt idx="113380">
                  <c:v>1275014565</c:v>
                </c:pt>
                <c:pt idx="113381">
                  <c:v>1275025811</c:v>
                </c:pt>
                <c:pt idx="113382">
                  <c:v>1275037056</c:v>
                </c:pt>
                <c:pt idx="113383">
                  <c:v>1275048302</c:v>
                </c:pt>
                <c:pt idx="113384">
                  <c:v>1275059547</c:v>
                </c:pt>
                <c:pt idx="113385">
                  <c:v>1275070793</c:v>
                </c:pt>
                <c:pt idx="113386">
                  <c:v>1275082038</c:v>
                </c:pt>
                <c:pt idx="113387">
                  <c:v>1275093284</c:v>
                </c:pt>
                <c:pt idx="113388">
                  <c:v>1275104529</c:v>
                </c:pt>
                <c:pt idx="113389">
                  <c:v>1275115775</c:v>
                </c:pt>
                <c:pt idx="113390">
                  <c:v>1275127020</c:v>
                </c:pt>
                <c:pt idx="113391">
                  <c:v>1275138266</c:v>
                </c:pt>
                <c:pt idx="113392">
                  <c:v>1275149511</c:v>
                </c:pt>
                <c:pt idx="113393">
                  <c:v>1275160757</c:v>
                </c:pt>
                <c:pt idx="113394">
                  <c:v>1275172002</c:v>
                </c:pt>
                <c:pt idx="113395">
                  <c:v>1275183248</c:v>
                </c:pt>
                <c:pt idx="113396">
                  <c:v>1275194493</c:v>
                </c:pt>
                <c:pt idx="113397">
                  <c:v>1275205739</c:v>
                </c:pt>
                <c:pt idx="113398">
                  <c:v>1275216984</c:v>
                </c:pt>
                <c:pt idx="113399">
                  <c:v>1275228230</c:v>
                </c:pt>
                <c:pt idx="113400">
                  <c:v>1275239475</c:v>
                </c:pt>
                <c:pt idx="113401">
                  <c:v>1275250721</c:v>
                </c:pt>
                <c:pt idx="113402">
                  <c:v>1275261966</c:v>
                </c:pt>
                <c:pt idx="113403">
                  <c:v>1275273212</c:v>
                </c:pt>
                <c:pt idx="113404">
                  <c:v>1275284457</c:v>
                </c:pt>
                <c:pt idx="113405">
                  <c:v>1275295703</c:v>
                </c:pt>
                <c:pt idx="113406">
                  <c:v>1275306948</c:v>
                </c:pt>
                <c:pt idx="113407">
                  <c:v>1275318194</c:v>
                </c:pt>
                <c:pt idx="113408">
                  <c:v>1275329439</c:v>
                </c:pt>
                <c:pt idx="113409">
                  <c:v>1275340685</c:v>
                </c:pt>
                <c:pt idx="113410">
                  <c:v>1275351930</c:v>
                </c:pt>
                <c:pt idx="113411">
                  <c:v>1275363176</c:v>
                </c:pt>
                <c:pt idx="113412">
                  <c:v>1275374421</c:v>
                </c:pt>
                <c:pt idx="113413">
                  <c:v>1275385667</c:v>
                </c:pt>
                <c:pt idx="113414">
                  <c:v>1275396912</c:v>
                </c:pt>
                <c:pt idx="113415">
                  <c:v>1275408158</c:v>
                </c:pt>
                <c:pt idx="113416">
                  <c:v>1275419403</c:v>
                </c:pt>
                <c:pt idx="113417">
                  <c:v>1275430649</c:v>
                </c:pt>
                <c:pt idx="113418">
                  <c:v>1275441894</c:v>
                </c:pt>
                <c:pt idx="113419">
                  <c:v>1275453140</c:v>
                </c:pt>
                <c:pt idx="113420">
                  <c:v>1275464385</c:v>
                </c:pt>
                <c:pt idx="113421">
                  <c:v>1275475631</c:v>
                </c:pt>
                <c:pt idx="113422">
                  <c:v>1275486876</c:v>
                </c:pt>
                <c:pt idx="113423">
                  <c:v>1275498122</c:v>
                </c:pt>
                <c:pt idx="113424">
                  <c:v>1275509367</c:v>
                </c:pt>
                <c:pt idx="113425">
                  <c:v>1275520613</c:v>
                </c:pt>
                <c:pt idx="113426">
                  <c:v>1275531858</c:v>
                </c:pt>
                <c:pt idx="113427">
                  <c:v>1275543104</c:v>
                </c:pt>
                <c:pt idx="113428">
                  <c:v>1275554349</c:v>
                </c:pt>
                <c:pt idx="113429">
                  <c:v>1275565595</c:v>
                </c:pt>
                <c:pt idx="113430">
                  <c:v>1275576840</c:v>
                </c:pt>
                <c:pt idx="113431">
                  <c:v>1275588086</c:v>
                </c:pt>
                <c:pt idx="113432">
                  <c:v>1275599331</c:v>
                </c:pt>
                <c:pt idx="113433">
                  <c:v>1275610577</c:v>
                </c:pt>
                <c:pt idx="113434">
                  <c:v>1275621822</c:v>
                </c:pt>
                <c:pt idx="113435">
                  <c:v>1275633068</c:v>
                </c:pt>
                <c:pt idx="113436">
                  <c:v>1275644313</c:v>
                </c:pt>
                <c:pt idx="113437">
                  <c:v>1275655559</c:v>
                </c:pt>
                <c:pt idx="113438">
                  <c:v>1275666804</c:v>
                </c:pt>
                <c:pt idx="113439">
                  <c:v>1275678050</c:v>
                </c:pt>
                <c:pt idx="113440">
                  <c:v>1275689295</c:v>
                </c:pt>
                <c:pt idx="113441">
                  <c:v>1275700541</c:v>
                </c:pt>
                <c:pt idx="113442">
                  <c:v>1275711786</c:v>
                </c:pt>
                <c:pt idx="113443">
                  <c:v>1275723032</c:v>
                </c:pt>
                <c:pt idx="113444">
                  <c:v>1275734277</c:v>
                </c:pt>
                <c:pt idx="113445">
                  <c:v>1275745523</c:v>
                </c:pt>
                <c:pt idx="113446">
                  <c:v>1275756768</c:v>
                </c:pt>
                <c:pt idx="113447">
                  <c:v>1275768014</c:v>
                </c:pt>
                <c:pt idx="113448">
                  <c:v>1275779259</c:v>
                </c:pt>
                <c:pt idx="113449">
                  <c:v>1275790505</c:v>
                </c:pt>
                <c:pt idx="113450">
                  <c:v>1275801750</c:v>
                </c:pt>
                <c:pt idx="113451">
                  <c:v>1275812996</c:v>
                </c:pt>
                <c:pt idx="113452">
                  <c:v>1275824241</c:v>
                </c:pt>
                <c:pt idx="113453">
                  <c:v>1275835487</c:v>
                </c:pt>
                <c:pt idx="113454">
                  <c:v>1275846732</c:v>
                </c:pt>
                <c:pt idx="113455">
                  <c:v>1275857978</c:v>
                </c:pt>
                <c:pt idx="113456">
                  <c:v>1275869223</c:v>
                </c:pt>
                <c:pt idx="113457">
                  <c:v>1275880469</c:v>
                </c:pt>
                <c:pt idx="113458">
                  <c:v>1275891714</c:v>
                </c:pt>
                <c:pt idx="113459">
                  <c:v>1275902960</c:v>
                </c:pt>
                <c:pt idx="113460">
                  <c:v>1275914205</c:v>
                </c:pt>
                <c:pt idx="113461">
                  <c:v>1275925451</c:v>
                </c:pt>
                <c:pt idx="113462">
                  <c:v>1275936696</c:v>
                </c:pt>
                <c:pt idx="113463">
                  <c:v>1275947942</c:v>
                </c:pt>
                <c:pt idx="113464">
                  <c:v>1275959187</c:v>
                </c:pt>
                <c:pt idx="113465">
                  <c:v>1275970433</c:v>
                </c:pt>
                <c:pt idx="113466">
                  <c:v>1275981678</c:v>
                </c:pt>
                <c:pt idx="113467">
                  <c:v>1275992924</c:v>
                </c:pt>
                <c:pt idx="113468">
                  <c:v>1276004169</c:v>
                </c:pt>
                <c:pt idx="113469">
                  <c:v>1276015415</c:v>
                </c:pt>
                <c:pt idx="113470">
                  <c:v>1276026660</c:v>
                </c:pt>
                <c:pt idx="113471">
                  <c:v>1276037906</c:v>
                </c:pt>
                <c:pt idx="113472">
                  <c:v>1276049151</c:v>
                </c:pt>
                <c:pt idx="113473">
                  <c:v>1276060397</c:v>
                </c:pt>
                <c:pt idx="113474">
                  <c:v>1276071642</c:v>
                </c:pt>
                <c:pt idx="113475">
                  <c:v>1276082888</c:v>
                </c:pt>
                <c:pt idx="113476">
                  <c:v>1276094133</c:v>
                </c:pt>
                <c:pt idx="113477">
                  <c:v>1276105379</c:v>
                </c:pt>
                <c:pt idx="113478">
                  <c:v>1276116624</c:v>
                </c:pt>
                <c:pt idx="113479">
                  <c:v>1276127870</c:v>
                </c:pt>
                <c:pt idx="113480">
                  <c:v>1276139115</c:v>
                </c:pt>
                <c:pt idx="113481">
                  <c:v>1276150361</c:v>
                </c:pt>
                <c:pt idx="113482">
                  <c:v>1276161606</c:v>
                </c:pt>
                <c:pt idx="113483">
                  <c:v>1276172852</c:v>
                </c:pt>
                <c:pt idx="113484">
                  <c:v>1276184097</c:v>
                </c:pt>
                <c:pt idx="113485">
                  <c:v>1276195343</c:v>
                </c:pt>
                <c:pt idx="113486">
                  <c:v>1276206588</c:v>
                </c:pt>
                <c:pt idx="113487">
                  <c:v>1276217834</c:v>
                </c:pt>
                <c:pt idx="113488">
                  <c:v>1276229079</c:v>
                </c:pt>
                <c:pt idx="113489">
                  <c:v>1276240325</c:v>
                </c:pt>
                <c:pt idx="113490">
                  <c:v>1276251570</c:v>
                </c:pt>
                <c:pt idx="113491">
                  <c:v>1276262816</c:v>
                </c:pt>
                <c:pt idx="113492">
                  <c:v>1276274061</c:v>
                </c:pt>
                <c:pt idx="113493">
                  <c:v>1276285307</c:v>
                </c:pt>
                <c:pt idx="113494">
                  <c:v>1276296552</c:v>
                </c:pt>
                <c:pt idx="113495">
                  <c:v>1276307798</c:v>
                </c:pt>
                <c:pt idx="113496">
                  <c:v>1276319043</c:v>
                </c:pt>
                <c:pt idx="113497">
                  <c:v>1276330289</c:v>
                </c:pt>
                <c:pt idx="113498">
                  <c:v>1276341534</c:v>
                </c:pt>
                <c:pt idx="113499">
                  <c:v>1276352780</c:v>
                </c:pt>
                <c:pt idx="113500">
                  <c:v>1276364025</c:v>
                </c:pt>
                <c:pt idx="113501">
                  <c:v>1276375271</c:v>
                </c:pt>
                <c:pt idx="113502">
                  <c:v>1276386516</c:v>
                </c:pt>
                <c:pt idx="113503">
                  <c:v>1276397762</c:v>
                </c:pt>
                <c:pt idx="113504">
                  <c:v>1276409007</c:v>
                </c:pt>
                <c:pt idx="113505">
                  <c:v>1276420253</c:v>
                </c:pt>
                <c:pt idx="113506">
                  <c:v>1276431498</c:v>
                </c:pt>
                <c:pt idx="113507">
                  <c:v>1276442744</c:v>
                </c:pt>
                <c:pt idx="113508">
                  <c:v>1276453989</c:v>
                </c:pt>
                <c:pt idx="113509">
                  <c:v>1276465235</c:v>
                </c:pt>
                <c:pt idx="113510">
                  <c:v>1276476480</c:v>
                </c:pt>
                <c:pt idx="113511">
                  <c:v>1276487726</c:v>
                </c:pt>
                <c:pt idx="113512">
                  <c:v>1276498971</c:v>
                </c:pt>
                <c:pt idx="113513">
                  <c:v>1276510217</c:v>
                </c:pt>
                <c:pt idx="113514">
                  <c:v>1276521462</c:v>
                </c:pt>
                <c:pt idx="113515">
                  <c:v>1276532708</c:v>
                </c:pt>
                <c:pt idx="113516">
                  <c:v>1276543953</c:v>
                </c:pt>
                <c:pt idx="113517">
                  <c:v>1276555199</c:v>
                </c:pt>
                <c:pt idx="113518">
                  <c:v>1276566444</c:v>
                </c:pt>
                <c:pt idx="113519">
                  <c:v>1276577690</c:v>
                </c:pt>
                <c:pt idx="113520">
                  <c:v>1276588935</c:v>
                </c:pt>
                <c:pt idx="113521">
                  <c:v>1276600181</c:v>
                </c:pt>
                <c:pt idx="113522">
                  <c:v>1276611426</c:v>
                </c:pt>
                <c:pt idx="113523">
                  <c:v>1276622672</c:v>
                </c:pt>
                <c:pt idx="113524">
                  <c:v>1276633917</c:v>
                </c:pt>
                <c:pt idx="113525">
                  <c:v>1276645163</c:v>
                </c:pt>
                <c:pt idx="113526">
                  <c:v>1276656408</c:v>
                </c:pt>
                <c:pt idx="113527">
                  <c:v>1276667654</c:v>
                </c:pt>
                <c:pt idx="113528">
                  <c:v>1276678899</c:v>
                </c:pt>
                <c:pt idx="113529">
                  <c:v>1276690144</c:v>
                </c:pt>
                <c:pt idx="113530">
                  <c:v>1276701390</c:v>
                </c:pt>
                <c:pt idx="113531">
                  <c:v>1276712635</c:v>
                </c:pt>
                <c:pt idx="113532">
                  <c:v>1276723881</c:v>
                </c:pt>
                <c:pt idx="113533">
                  <c:v>1276735126</c:v>
                </c:pt>
                <c:pt idx="113534">
                  <c:v>1276746372</c:v>
                </c:pt>
                <c:pt idx="113535">
                  <c:v>1276757617</c:v>
                </c:pt>
                <c:pt idx="113536">
                  <c:v>1276768863</c:v>
                </c:pt>
                <c:pt idx="113537">
                  <c:v>1276780108</c:v>
                </c:pt>
                <c:pt idx="113538">
                  <c:v>1276791354</c:v>
                </c:pt>
                <c:pt idx="113539">
                  <c:v>1276802599</c:v>
                </c:pt>
                <c:pt idx="113540">
                  <c:v>1276813845</c:v>
                </c:pt>
                <c:pt idx="113541">
                  <c:v>1276825090</c:v>
                </c:pt>
                <c:pt idx="113542">
                  <c:v>1276836336</c:v>
                </c:pt>
                <c:pt idx="113543">
                  <c:v>1276847581</c:v>
                </c:pt>
                <c:pt idx="113544">
                  <c:v>1276858827</c:v>
                </c:pt>
                <c:pt idx="113545">
                  <c:v>1276870072</c:v>
                </c:pt>
                <c:pt idx="113546">
                  <c:v>1276881318</c:v>
                </c:pt>
                <c:pt idx="113547">
                  <c:v>1276892563</c:v>
                </c:pt>
                <c:pt idx="113548">
                  <c:v>1276903809</c:v>
                </c:pt>
                <c:pt idx="113549">
                  <c:v>1276915054</c:v>
                </c:pt>
                <c:pt idx="113550">
                  <c:v>1276926300</c:v>
                </c:pt>
                <c:pt idx="113551">
                  <c:v>1276937545</c:v>
                </c:pt>
                <c:pt idx="113552">
                  <c:v>1276948791</c:v>
                </c:pt>
                <c:pt idx="113553">
                  <c:v>1276960036</c:v>
                </c:pt>
                <c:pt idx="113554">
                  <c:v>1276971282</c:v>
                </c:pt>
                <c:pt idx="113555">
                  <c:v>1276982527</c:v>
                </c:pt>
                <c:pt idx="113556">
                  <c:v>1276993773</c:v>
                </c:pt>
                <c:pt idx="113557">
                  <c:v>1277005018</c:v>
                </c:pt>
                <c:pt idx="113558">
                  <c:v>1277016264</c:v>
                </c:pt>
                <c:pt idx="113559">
                  <c:v>1277027509</c:v>
                </c:pt>
                <c:pt idx="113560">
                  <c:v>1277038755</c:v>
                </c:pt>
                <c:pt idx="113561">
                  <c:v>1277050000</c:v>
                </c:pt>
                <c:pt idx="113562">
                  <c:v>1277061246</c:v>
                </c:pt>
                <c:pt idx="113563">
                  <c:v>1277072491</c:v>
                </c:pt>
                <c:pt idx="113564">
                  <c:v>1277083737</c:v>
                </c:pt>
                <c:pt idx="113565">
                  <c:v>1277094982</c:v>
                </c:pt>
                <c:pt idx="113566">
                  <c:v>1277106228</c:v>
                </c:pt>
                <c:pt idx="113567">
                  <c:v>1277117473</c:v>
                </c:pt>
                <c:pt idx="113568">
                  <c:v>1277128719</c:v>
                </c:pt>
                <c:pt idx="113569">
                  <c:v>1277139964</c:v>
                </c:pt>
                <c:pt idx="113570">
                  <c:v>1277151210</c:v>
                </c:pt>
                <c:pt idx="113571">
                  <c:v>1277162455</c:v>
                </c:pt>
                <c:pt idx="113572">
                  <c:v>1277173701</c:v>
                </c:pt>
                <c:pt idx="113573">
                  <c:v>1277184946</c:v>
                </c:pt>
                <c:pt idx="113574">
                  <c:v>1277196192</c:v>
                </c:pt>
                <c:pt idx="113575">
                  <c:v>1277207437</c:v>
                </c:pt>
                <c:pt idx="113576">
                  <c:v>1277218683</c:v>
                </c:pt>
                <c:pt idx="113577">
                  <c:v>1277229928</c:v>
                </c:pt>
                <c:pt idx="113578">
                  <c:v>1277241174</c:v>
                </c:pt>
                <c:pt idx="113579">
                  <c:v>1277252419</c:v>
                </c:pt>
                <c:pt idx="113580">
                  <c:v>1277263665</c:v>
                </c:pt>
                <c:pt idx="113581">
                  <c:v>1277274910</c:v>
                </c:pt>
                <c:pt idx="113582">
                  <c:v>1277286156</c:v>
                </c:pt>
                <c:pt idx="113583">
                  <c:v>1277297401</c:v>
                </c:pt>
                <c:pt idx="113584">
                  <c:v>1277308647</c:v>
                </c:pt>
                <c:pt idx="113585">
                  <c:v>1277319892</c:v>
                </c:pt>
                <c:pt idx="113586">
                  <c:v>1277331138</c:v>
                </c:pt>
                <c:pt idx="113587">
                  <c:v>1277342383</c:v>
                </c:pt>
                <c:pt idx="113588">
                  <c:v>1277353629</c:v>
                </c:pt>
                <c:pt idx="113589">
                  <c:v>1277364874</c:v>
                </c:pt>
                <c:pt idx="113590">
                  <c:v>1277376120</c:v>
                </c:pt>
                <c:pt idx="113591">
                  <c:v>1277387365</c:v>
                </c:pt>
                <c:pt idx="113592">
                  <c:v>1277398611</c:v>
                </c:pt>
                <c:pt idx="113593">
                  <c:v>1277409856</c:v>
                </c:pt>
                <c:pt idx="113594">
                  <c:v>1277421102</c:v>
                </c:pt>
                <c:pt idx="113595">
                  <c:v>1277432347</c:v>
                </c:pt>
                <c:pt idx="113596">
                  <c:v>1277443593</c:v>
                </c:pt>
                <c:pt idx="113597">
                  <c:v>1277454838</c:v>
                </c:pt>
                <c:pt idx="113598">
                  <c:v>1277466084</c:v>
                </c:pt>
                <c:pt idx="113599">
                  <c:v>1277477329</c:v>
                </c:pt>
                <c:pt idx="113600">
                  <c:v>1277488575</c:v>
                </c:pt>
                <c:pt idx="113601">
                  <c:v>1277499820</c:v>
                </c:pt>
                <c:pt idx="113602">
                  <c:v>1277511066</c:v>
                </c:pt>
                <c:pt idx="113603">
                  <c:v>1277522311</c:v>
                </c:pt>
                <c:pt idx="113604">
                  <c:v>1277533557</c:v>
                </c:pt>
                <c:pt idx="113605">
                  <c:v>1277544802</c:v>
                </c:pt>
                <c:pt idx="113606">
                  <c:v>1277556048</c:v>
                </c:pt>
                <c:pt idx="113607">
                  <c:v>1277567293</c:v>
                </c:pt>
                <c:pt idx="113608">
                  <c:v>1277578539</c:v>
                </c:pt>
                <c:pt idx="113609">
                  <c:v>1277589784</c:v>
                </c:pt>
                <c:pt idx="113610">
                  <c:v>1277601030</c:v>
                </c:pt>
                <c:pt idx="113611">
                  <c:v>1277612275</c:v>
                </c:pt>
                <c:pt idx="113612">
                  <c:v>1277623521</c:v>
                </c:pt>
                <c:pt idx="113613">
                  <c:v>1277634766</c:v>
                </c:pt>
                <c:pt idx="113614">
                  <c:v>1277646012</c:v>
                </c:pt>
                <c:pt idx="113615">
                  <c:v>1277657257</c:v>
                </c:pt>
                <c:pt idx="113616">
                  <c:v>1277668503</c:v>
                </c:pt>
                <c:pt idx="113617">
                  <c:v>1277679748</c:v>
                </c:pt>
                <c:pt idx="113618">
                  <c:v>1277690994</c:v>
                </c:pt>
                <c:pt idx="113619">
                  <c:v>1277702239</c:v>
                </c:pt>
                <c:pt idx="113620">
                  <c:v>1277713485</c:v>
                </c:pt>
                <c:pt idx="113621">
                  <c:v>1277724730</c:v>
                </c:pt>
                <c:pt idx="113622">
                  <c:v>1277735976</c:v>
                </c:pt>
                <c:pt idx="113623">
                  <c:v>1277747221</c:v>
                </c:pt>
                <c:pt idx="113624">
                  <c:v>1277758467</c:v>
                </c:pt>
                <c:pt idx="113625">
                  <c:v>1277769712</c:v>
                </c:pt>
                <c:pt idx="113626">
                  <c:v>1277780958</c:v>
                </c:pt>
                <c:pt idx="113627">
                  <c:v>1277792203</c:v>
                </c:pt>
                <c:pt idx="113628">
                  <c:v>1277803449</c:v>
                </c:pt>
                <c:pt idx="113629">
                  <c:v>1277814694</c:v>
                </c:pt>
                <c:pt idx="113630">
                  <c:v>1277825940</c:v>
                </c:pt>
                <c:pt idx="113631">
                  <c:v>1277837185</c:v>
                </c:pt>
                <c:pt idx="113632">
                  <c:v>1277848431</c:v>
                </c:pt>
                <c:pt idx="113633">
                  <c:v>1277859676</c:v>
                </c:pt>
                <c:pt idx="113634">
                  <c:v>1277870922</c:v>
                </c:pt>
                <c:pt idx="113635">
                  <c:v>1277882167</c:v>
                </c:pt>
                <c:pt idx="113636">
                  <c:v>1277893413</c:v>
                </c:pt>
                <c:pt idx="113637">
                  <c:v>1277904658</c:v>
                </c:pt>
                <c:pt idx="113638">
                  <c:v>1277915904</c:v>
                </c:pt>
                <c:pt idx="113639">
                  <c:v>1277927149</c:v>
                </c:pt>
                <c:pt idx="113640">
                  <c:v>1277938395</c:v>
                </c:pt>
                <c:pt idx="113641">
                  <c:v>1277949640</c:v>
                </c:pt>
                <c:pt idx="113642">
                  <c:v>1277960886</c:v>
                </c:pt>
                <c:pt idx="113643">
                  <c:v>1277972131</c:v>
                </c:pt>
                <c:pt idx="113644">
                  <c:v>1277983377</c:v>
                </c:pt>
                <c:pt idx="113645">
                  <c:v>1277994622</c:v>
                </c:pt>
                <c:pt idx="113646">
                  <c:v>1278005868</c:v>
                </c:pt>
                <c:pt idx="113647">
                  <c:v>1278017113</c:v>
                </c:pt>
                <c:pt idx="113648">
                  <c:v>1278028359</c:v>
                </c:pt>
                <c:pt idx="113649">
                  <c:v>1278039604</c:v>
                </c:pt>
                <c:pt idx="113650">
                  <c:v>1278050850</c:v>
                </c:pt>
                <c:pt idx="113651">
                  <c:v>1278062095</c:v>
                </c:pt>
                <c:pt idx="113652">
                  <c:v>1278073341</c:v>
                </c:pt>
                <c:pt idx="113653">
                  <c:v>1278084586</c:v>
                </c:pt>
                <c:pt idx="113654">
                  <c:v>1278095832</c:v>
                </c:pt>
                <c:pt idx="113655">
                  <c:v>1278107077</c:v>
                </c:pt>
                <c:pt idx="113656">
                  <c:v>1278118323</c:v>
                </c:pt>
                <c:pt idx="113657">
                  <c:v>1278129568</c:v>
                </c:pt>
                <c:pt idx="113658">
                  <c:v>1278140814</c:v>
                </c:pt>
                <c:pt idx="113659">
                  <c:v>1278152059</c:v>
                </c:pt>
                <c:pt idx="113660">
                  <c:v>1278163305</c:v>
                </c:pt>
                <c:pt idx="113661">
                  <c:v>1278174550</c:v>
                </c:pt>
                <c:pt idx="113662">
                  <c:v>1278185796</c:v>
                </c:pt>
                <c:pt idx="113663">
                  <c:v>1278197041</c:v>
                </c:pt>
                <c:pt idx="113664">
                  <c:v>1278208287</c:v>
                </c:pt>
                <c:pt idx="113665">
                  <c:v>1278219532</c:v>
                </c:pt>
                <c:pt idx="113666">
                  <c:v>1278230778</c:v>
                </c:pt>
                <c:pt idx="113667">
                  <c:v>1278242023</c:v>
                </c:pt>
                <c:pt idx="113668">
                  <c:v>1278253269</c:v>
                </c:pt>
                <c:pt idx="113669">
                  <c:v>1278264514</c:v>
                </c:pt>
                <c:pt idx="113670">
                  <c:v>1278275760</c:v>
                </c:pt>
                <c:pt idx="113671">
                  <c:v>1278287005</c:v>
                </c:pt>
                <c:pt idx="113672">
                  <c:v>1278298251</c:v>
                </c:pt>
                <c:pt idx="113673">
                  <c:v>1278309496</c:v>
                </c:pt>
                <c:pt idx="113674">
                  <c:v>1278320742</c:v>
                </c:pt>
                <c:pt idx="113675">
                  <c:v>1278331987</c:v>
                </c:pt>
                <c:pt idx="113676">
                  <c:v>1278343233</c:v>
                </c:pt>
                <c:pt idx="113677">
                  <c:v>1278354478</c:v>
                </c:pt>
                <c:pt idx="113678">
                  <c:v>1278365724</c:v>
                </c:pt>
                <c:pt idx="113679">
                  <c:v>1278376969</c:v>
                </c:pt>
                <c:pt idx="113680">
                  <c:v>1278388215</c:v>
                </c:pt>
                <c:pt idx="113681">
                  <c:v>1278399460</c:v>
                </c:pt>
                <c:pt idx="113682">
                  <c:v>1278410706</c:v>
                </c:pt>
                <c:pt idx="113683">
                  <c:v>1278421951</c:v>
                </c:pt>
                <c:pt idx="113684">
                  <c:v>1278433197</c:v>
                </c:pt>
                <c:pt idx="113685">
                  <c:v>1278444442</c:v>
                </c:pt>
                <c:pt idx="113686">
                  <c:v>1278455688</c:v>
                </c:pt>
                <c:pt idx="113687">
                  <c:v>1278466933</c:v>
                </c:pt>
                <c:pt idx="113688">
                  <c:v>1278478179</c:v>
                </c:pt>
                <c:pt idx="113689">
                  <c:v>1278489424</c:v>
                </c:pt>
                <c:pt idx="113690">
                  <c:v>1278500670</c:v>
                </c:pt>
                <c:pt idx="113691">
                  <c:v>1278511915</c:v>
                </c:pt>
                <c:pt idx="113692">
                  <c:v>1278523161</c:v>
                </c:pt>
                <c:pt idx="113693">
                  <c:v>1278534406</c:v>
                </c:pt>
                <c:pt idx="113694">
                  <c:v>1278545652</c:v>
                </c:pt>
                <c:pt idx="113695">
                  <c:v>1278556897</c:v>
                </c:pt>
                <c:pt idx="113696">
                  <c:v>1278568143</c:v>
                </c:pt>
                <c:pt idx="113697">
                  <c:v>1278579388</c:v>
                </c:pt>
                <c:pt idx="113698">
                  <c:v>1278590634</c:v>
                </c:pt>
                <c:pt idx="113699">
                  <c:v>1278601879</c:v>
                </c:pt>
                <c:pt idx="113700">
                  <c:v>1278613125</c:v>
                </c:pt>
                <c:pt idx="113701">
                  <c:v>1278624370</c:v>
                </c:pt>
                <c:pt idx="113702">
                  <c:v>1278635616</c:v>
                </c:pt>
                <c:pt idx="113703">
                  <c:v>1278646861</c:v>
                </c:pt>
                <c:pt idx="113704">
                  <c:v>1278658107</c:v>
                </c:pt>
                <c:pt idx="113705">
                  <c:v>1278669352</c:v>
                </c:pt>
                <c:pt idx="113706">
                  <c:v>1278680598</c:v>
                </c:pt>
                <c:pt idx="113707">
                  <c:v>1278691843</c:v>
                </c:pt>
                <c:pt idx="113708">
                  <c:v>1278703089</c:v>
                </c:pt>
                <c:pt idx="113709">
                  <c:v>1278714334</c:v>
                </c:pt>
                <c:pt idx="113710">
                  <c:v>1278725580</c:v>
                </c:pt>
                <c:pt idx="113711">
                  <c:v>1278736825</c:v>
                </c:pt>
                <c:pt idx="113712">
                  <c:v>1278748071</c:v>
                </c:pt>
                <c:pt idx="113713">
                  <c:v>1278759316</c:v>
                </c:pt>
                <c:pt idx="113714">
                  <c:v>1278770562</c:v>
                </c:pt>
                <c:pt idx="113715">
                  <c:v>1278781807</c:v>
                </c:pt>
                <c:pt idx="113716">
                  <c:v>1278793053</c:v>
                </c:pt>
                <c:pt idx="113717">
                  <c:v>1278804298</c:v>
                </c:pt>
                <c:pt idx="113718">
                  <c:v>1278815544</c:v>
                </c:pt>
                <c:pt idx="113719">
                  <c:v>1278826789</c:v>
                </c:pt>
                <c:pt idx="113720">
                  <c:v>1278838035</c:v>
                </c:pt>
                <c:pt idx="113721">
                  <c:v>1278849280</c:v>
                </c:pt>
                <c:pt idx="113722">
                  <c:v>1278860526</c:v>
                </c:pt>
                <c:pt idx="113723">
                  <c:v>1278871771</c:v>
                </c:pt>
                <c:pt idx="113724">
                  <c:v>1278883017</c:v>
                </c:pt>
                <c:pt idx="113725">
                  <c:v>1278894262</c:v>
                </c:pt>
                <c:pt idx="113726">
                  <c:v>1278905508</c:v>
                </c:pt>
                <c:pt idx="113727">
                  <c:v>1278916753</c:v>
                </c:pt>
                <c:pt idx="113728">
                  <c:v>1278927999</c:v>
                </c:pt>
                <c:pt idx="113729">
                  <c:v>1278939244</c:v>
                </c:pt>
                <c:pt idx="113730">
                  <c:v>1278950490</c:v>
                </c:pt>
                <c:pt idx="113731">
                  <c:v>1278961735</c:v>
                </c:pt>
                <c:pt idx="113732">
                  <c:v>1278972981</c:v>
                </c:pt>
                <c:pt idx="113733">
                  <c:v>1278984226</c:v>
                </c:pt>
                <c:pt idx="113734">
                  <c:v>1278995472</c:v>
                </c:pt>
                <c:pt idx="113735">
                  <c:v>1279006717</c:v>
                </c:pt>
                <c:pt idx="113736">
                  <c:v>1279017963</c:v>
                </c:pt>
                <c:pt idx="113737">
                  <c:v>1279029208</c:v>
                </c:pt>
                <c:pt idx="113738">
                  <c:v>1279040454</c:v>
                </c:pt>
                <c:pt idx="113739">
                  <c:v>1279051699</c:v>
                </c:pt>
                <c:pt idx="113740">
                  <c:v>1279062945</c:v>
                </c:pt>
                <c:pt idx="113741">
                  <c:v>1279074190</c:v>
                </c:pt>
                <c:pt idx="113742">
                  <c:v>1279085436</c:v>
                </c:pt>
                <c:pt idx="113743">
                  <c:v>1279096681</c:v>
                </c:pt>
                <c:pt idx="113744">
                  <c:v>1279107927</c:v>
                </c:pt>
                <c:pt idx="113745">
                  <c:v>1279119172</c:v>
                </c:pt>
                <c:pt idx="113746">
                  <c:v>1279130418</c:v>
                </c:pt>
                <c:pt idx="113747">
                  <c:v>1279141663</c:v>
                </c:pt>
                <c:pt idx="113748">
                  <c:v>1279152909</c:v>
                </c:pt>
                <c:pt idx="113749">
                  <c:v>1279164154</c:v>
                </c:pt>
                <c:pt idx="113750">
                  <c:v>1279175400</c:v>
                </c:pt>
                <c:pt idx="113751">
                  <c:v>1279186645</c:v>
                </c:pt>
                <c:pt idx="113752">
                  <c:v>1279197891</c:v>
                </c:pt>
                <c:pt idx="113753">
                  <c:v>1279209136</c:v>
                </c:pt>
                <c:pt idx="113754">
                  <c:v>1279220382</c:v>
                </c:pt>
                <c:pt idx="113755">
                  <c:v>1279231627</c:v>
                </c:pt>
                <c:pt idx="113756">
                  <c:v>1279242873</c:v>
                </c:pt>
                <c:pt idx="113757">
                  <c:v>1279254118</c:v>
                </c:pt>
                <c:pt idx="113758">
                  <c:v>1279265364</c:v>
                </c:pt>
                <c:pt idx="113759">
                  <c:v>1279276609</c:v>
                </c:pt>
                <c:pt idx="113760">
                  <c:v>1279287855</c:v>
                </c:pt>
                <c:pt idx="113761">
                  <c:v>1279299100</c:v>
                </c:pt>
                <c:pt idx="113762">
                  <c:v>1279310346</c:v>
                </c:pt>
                <c:pt idx="113763">
                  <c:v>1279321591</c:v>
                </c:pt>
                <c:pt idx="113764">
                  <c:v>1279332837</c:v>
                </c:pt>
                <c:pt idx="113765">
                  <c:v>1279344082</c:v>
                </c:pt>
                <c:pt idx="113766">
                  <c:v>1279355328</c:v>
                </c:pt>
                <c:pt idx="113767">
                  <c:v>1279366573</c:v>
                </c:pt>
                <c:pt idx="113768">
                  <c:v>1279377819</c:v>
                </c:pt>
                <c:pt idx="113769">
                  <c:v>1279389064</c:v>
                </c:pt>
                <c:pt idx="113770">
                  <c:v>1279400310</c:v>
                </c:pt>
                <c:pt idx="113771">
                  <c:v>1279411555</c:v>
                </c:pt>
                <c:pt idx="113772">
                  <c:v>1279422801</c:v>
                </c:pt>
                <c:pt idx="113773">
                  <c:v>1279434046</c:v>
                </c:pt>
                <c:pt idx="113774">
                  <c:v>1279445292</c:v>
                </c:pt>
                <c:pt idx="113775">
                  <c:v>1279456537</c:v>
                </c:pt>
                <c:pt idx="113776">
                  <c:v>1279467783</c:v>
                </c:pt>
                <c:pt idx="113777">
                  <c:v>1279479028</c:v>
                </c:pt>
                <c:pt idx="113778">
                  <c:v>1279490274</c:v>
                </c:pt>
                <c:pt idx="113779">
                  <c:v>1279501519</c:v>
                </c:pt>
                <c:pt idx="113780">
                  <c:v>1279512765</c:v>
                </c:pt>
                <c:pt idx="113781">
                  <c:v>1279524010</c:v>
                </c:pt>
                <c:pt idx="113782">
                  <c:v>1279535255</c:v>
                </c:pt>
                <c:pt idx="113783">
                  <c:v>1279546501</c:v>
                </c:pt>
                <c:pt idx="113784">
                  <c:v>1279557746</c:v>
                </c:pt>
                <c:pt idx="113785">
                  <c:v>1279568992</c:v>
                </c:pt>
                <c:pt idx="113786">
                  <c:v>1279580237</c:v>
                </c:pt>
                <c:pt idx="113787">
                  <c:v>1279591483</c:v>
                </c:pt>
                <c:pt idx="113788">
                  <c:v>1279602728</c:v>
                </c:pt>
                <c:pt idx="113789">
                  <c:v>1279613974</c:v>
                </c:pt>
                <c:pt idx="113790">
                  <c:v>1279625219</c:v>
                </c:pt>
                <c:pt idx="113791">
                  <c:v>1279636465</c:v>
                </c:pt>
                <c:pt idx="113792">
                  <c:v>1279647710</c:v>
                </c:pt>
                <c:pt idx="113793">
                  <c:v>1279658956</c:v>
                </c:pt>
                <c:pt idx="113794">
                  <c:v>1279670201</c:v>
                </c:pt>
                <c:pt idx="113795">
                  <c:v>1279681447</c:v>
                </c:pt>
                <c:pt idx="113796">
                  <c:v>1279692692</c:v>
                </c:pt>
                <c:pt idx="113797">
                  <c:v>1279703938</c:v>
                </c:pt>
                <c:pt idx="113798">
                  <c:v>1279715183</c:v>
                </c:pt>
                <c:pt idx="113799">
                  <c:v>1279726429</c:v>
                </c:pt>
                <c:pt idx="113800">
                  <c:v>1279737674</c:v>
                </c:pt>
                <c:pt idx="113801">
                  <c:v>1279748920</c:v>
                </c:pt>
                <c:pt idx="113802">
                  <c:v>1279760165</c:v>
                </c:pt>
                <c:pt idx="113803">
                  <c:v>1279771411</c:v>
                </c:pt>
                <c:pt idx="113804">
                  <c:v>1279782656</c:v>
                </c:pt>
                <c:pt idx="113805">
                  <c:v>1279793902</c:v>
                </c:pt>
                <c:pt idx="113806">
                  <c:v>1279805147</c:v>
                </c:pt>
                <c:pt idx="113807">
                  <c:v>1279816393</c:v>
                </c:pt>
                <c:pt idx="113808">
                  <c:v>1279827638</c:v>
                </c:pt>
                <c:pt idx="113809">
                  <c:v>1279838884</c:v>
                </c:pt>
                <c:pt idx="113810">
                  <c:v>1279850129</c:v>
                </c:pt>
                <c:pt idx="113811">
                  <c:v>1279861375</c:v>
                </c:pt>
                <c:pt idx="113812">
                  <c:v>1279872620</c:v>
                </c:pt>
                <c:pt idx="113813">
                  <c:v>1279883866</c:v>
                </c:pt>
                <c:pt idx="113814">
                  <c:v>1279895111</c:v>
                </c:pt>
                <c:pt idx="113815">
                  <c:v>1279906357</c:v>
                </c:pt>
                <c:pt idx="113816">
                  <c:v>1279917602</c:v>
                </c:pt>
                <c:pt idx="113817">
                  <c:v>1279928848</c:v>
                </c:pt>
                <c:pt idx="113818">
                  <c:v>1279940093</c:v>
                </c:pt>
                <c:pt idx="113819">
                  <c:v>1279951339</c:v>
                </c:pt>
                <c:pt idx="113820">
                  <c:v>1279962584</c:v>
                </c:pt>
                <c:pt idx="113821">
                  <c:v>1279973830</c:v>
                </c:pt>
                <c:pt idx="113822">
                  <c:v>1279985075</c:v>
                </c:pt>
                <c:pt idx="113823">
                  <c:v>1279996321</c:v>
                </c:pt>
                <c:pt idx="113824">
                  <c:v>1280007566</c:v>
                </c:pt>
                <c:pt idx="113825">
                  <c:v>1280018812</c:v>
                </c:pt>
                <c:pt idx="113826">
                  <c:v>1280030057</c:v>
                </c:pt>
                <c:pt idx="113827">
                  <c:v>1280041303</c:v>
                </c:pt>
                <c:pt idx="113828">
                  <c:v>1280052548</c:v>
                </c:pt>
                <c:pt idx="113829">
                  <c:v>1280063794</c:v>
                </c:pt>
                <c:pt idx="113830">
                  <c:v>1280075039</c:v>
                </c:pt>
                <c:pt idx="113831">
                  <c:v>1280086285</c:v>
                </c:pt>
                <c:pt idx="113832">
                  <c:v>1280097530</c:v>
                </c:pt>
                <c:pt idx="113833">
                  <c:v>1280108776</c:v>
                </c:pt>
                <c:pt idx="113834">
                  <c:v>1280120021</c:v>
                </c:pt>
                <c:pt idx="113835">
                  <c:v>1280131267</c:v>
                </c:pt>
                <c:pt idx="113836">
                  <c:v>1280142512</c:v>
                </c:pt>
                <c:pt idx="113837">
                  <c:v>1280153758</c:v>
                </c:pt>
                <c:pt idx="113838">
                  <c:v>1280165003</c:v>
                </c:pt>
                <c:pt idx="113839">
                  <c:v>1280176249</c:v>
                </c:pt>
                <c:pt idx="113840">
                  <c:v>1280187494</c:v>
                </c:pt>
                <c:pt idx="113841">
                  <c:v>1280198740</c:v>
                </c:pt>
                <c:pt idx="113842">
                  <c:v>1280209985</c:v>
                </c:pt>
                <c:pt idx="113843">
                  <c:v>1280221231</c:v>
                </c:pt>
                <c:pt idx="113844">
                  <c:v>1280232476</c:v>
                </c:pt>
                <c:pt idx="113845">
                  <c:v>1280243722</c:v>
                </c:pt>
                <c:pt idx="113846">
                  <c:v>1280254967</c:v>
                </c:pt>
                <c:pt idx="113847">
                  <c:v>1280266213</c:v>
                </c:pt>
                <c:pt idx="113848">
                  <c:v>1280277458</c:v>
                </c:pt>
                <c:pt idx="113849">
                  <c:v>1280288704</c:v>
                </c:pt>
                <c:pt idx="113850">
                  <c:v>1280299949</c:v>
                </c:pt>
                <c:pt idx="113851">
                  <c:v>1280311195</c:v>
                </c:pt>
                <c:pt idx="113852">
                  <c:v>1280322440</c:v>
                </c:pt>
                <c:pt idx="113853">
                  <c:v>1280333686</c:v>
                </c:pt>
                <c:pt idx="113854">
                  <c:v>1280344931</c:v>
                </c:pt>
                <c:pt idx="113855">
                  <c:v>1280356177</c:v>
                </c:pt>
                <c:pt idx="113856">
                  <c:v>1280367422</c:v>
                </c:pt>
                <c:pt idx="113857">
                  <c:v>1280378668</c:v>
                </c:pt>
                <c:pt idx="113858">
                  <c:v>1280389913</c:v>
                </c:pt>
                <c:pt idx="113859">
                  <c:v>1280401159</c:v>
                </c:pt>
                <c:pt idx="113860">
                  <c:v>1280412404</c:v>
                </c:pt>
                <c:pt idx="113861">
                  <c:v>1280423650</c:v>
                </c:pt>
                <c:pt idx="113862">
                  <c:v>1280434895</c:v>
                </c:pt>
                <c:pt idx="113863">
                  <c:v>1280446141</c:v>
                </c:pt>
                <c:pt idx="113864">
                  <c:v>1280457386</c:v>
                </c:pt>
                <c:pt idx="113865">
                  <c:v>1280468632</c:v>
                </c:pt>
                <c:pt idx="113866">
                  <c:v>1280479877</c:v>
                </c:pt>
                <c:pt idx="113867">
                  <c:v>1280491123</c:v>
                </c:pt>
                <c:pt idx="113868">
                  <c:v>1280502368</c:v>
                </c:pt>
                <c:pt idx="113869">
                  <c:v>1280513614</c:v>
                </c:pt>
                <c:pt idx="113870">
                  <c:v>1280524859</c:v>
                </c:pt>
                <c:pt idx="113871">
                  <c:v>1280536105</c:v>
                </c:pt>
                <c:pt idx="113872">
                  <c:v>1280547350</c:v>
                </c:pt>
                <c:pt idx="113873">
                  <c:v>1280558596</c:v>
                </c:pt>
                <c:pt idx="113874">
                  <c:v>1280569841</c:v>
                </c:pt>
                <c:pt idx="113875">
                  <c:v>1280581087</c:v>
                </c:pt>
                <c:pt idx="113876">
                  <c:v>1280592332</c:v>
                </c:pt>
                <c:pt idx="113877">
                  <c:v>1280603578</c:v>
                </c:pt>
                <c:pt idx="113878">
                  <c:v>1280614823</c:v>
                </c:pt>
                <c:pt idx="113879">
                  <c:v>1280626069</c:v>
                </c:pt>
                <c:pt idx="113880">
                  <c:v>1280637314</c:v>
                </c:pt>
                <c:pt idx="113881">
                  <c:v>1280648560</c:v>
                </c:pt>
                <c:pt idx="113882">
                  <c:v>1280659805</c:v>
                </c:pt>
                <c:pt idx="113883">
                  <c:v>1280671051</c:v>
                </c:pt>
                <c:pt idx="113884">
                  <c:v>1280682296</c:v>
                </c:pt>
                <c:pt idx="113885">
                  <c:v>1280693542</c:v>
                </c:pt>
                <c:pt idx="113886">
                  <c:v>1280704787</c:v>
                </c:pt>
                <c:pt idx="113887">
                  <c:v>1280716033</c:v>
                </c:pt>
                <c:pt idx="113888">
                  <c:v>1280727278</c:v>
                </c:pt>
                <c:pt idx="113889">
                  <c:v>1280738524</c:v>
                </c:pt>
                <c:pt idx="113890">
                  <c:v>1280749769</c:v>
                </c:pt>
                <c:pt idx="113891">
                  <c:v>1280761015</c:v>
                </c:pt>
                <c:pt idx="113892">
                  <c:v>1280772260</c:v>
                </c:pt>
                <c:pt idx="113893">
                  <c:v>1280783506</c:v>
                </c:pt>
                <c:pt idx="113894">
                  <c:v>1280794751</c:v>
                </c:pt>
                <c:pt idx="113895">
                  <c:v>1280805997</c:v>
                </c:pt>
                <c:pt idx="113896">
                  <c:v>1280817242</c:v>
                </c:pt>
                <c:pt idx="113897">
                  <c:v>1280828488</c:v>
                </c:pt>
                <c:pt idx="113898">
                  <c:v>1280839733</c:v>
                </c:pt>
                <c:pt idx="113899">
                  <c:v>1280850979</c:v>
                </c:pt>
                <c:pt idx="113900">
                  <c:v>1280862224</c:v>
                </c:pt>
                <c:pt idx="113901">
                  <c:v>1280873470</c:v>
                </c:pt>
                <c:pt idx="113902">
                  <c:v>1280884715</c:v>
                </c:pt>
                <c:pt idx="113903">
                  <c:v>1280895961</c:v>
                </c:pt>
                <c:pt idx="113904">
                  <c:v>1280907206</c:v>
                </c:pt>
                <c:pt idx="113905">
                  <c:v>1280918452</c:v>
                </c:pt>
                <c:pt idx="113906">
                  <c:v>1280929697</c:v>
                </c:pt>
                <c:pt idx="113907">
                  <c:v>1280940943</c:v>
                </c:pt>
                <c:pt idx="113908">
                  <c:v>1280952188</c:v>
                </c:pt>
                <c:pt idx="113909">
                  <c:v>1280963434</c:v>
                </c:pt>
                <c:pt idx="113910">
                  <c:v>1280974679</c:v>
                </c:pt>
                <c:pt idx="113911">
                  <c:v>1280985925</c:v>
                </c:pt>
                <c:pt idx="113912">
                  <c:v>1280997170</c:v>
                </c:pt>
                <c:pt idx="113913">
                  <c:v>1281008416</c:v>
                </c:pt>
                <c:pt idx="113914">
                  <c:v>1281019661</c:v>
                </c:pt>
                <c:pt idx="113915">
                  <c:v>1281030907</c:v>
                </c:pt>
                <c:pt idx="113916">
                  <c:v>1281042152</c:v>
                </c:pt>
                <c:pt idx="113917">
                  <c:v>1281053398</c:v>
                </c:pt>
                <c:pt idx="113918">
                  <c:v>1281064643</c:v>
                </c:pt>
                <c:pt idx="113919">
                  <c:v>1281075889</c:v>
                </c:pt>
                <c:pt idx="113920">
                  <c:v>1281087134</c:v>
                </c:pt>
                <c:pt idx="113921">
                  <c:v>1281098380</c:v>
                </c:pt>
                <c:pt idx="113922">
                  <c:v>1281109625</c:v>
                </c:pt>
                <c:pt idx="113923">
                  <c:v>1281120871</c:v>
                </c:pt>
                <c:pt idx="113924">
                  <c:v>1281132116</c:v>
                </c:pt>
                <c:pt idx="113925">
                  <c:v>1281143362</c:v>
                </c:pt>
                <c:pt idx="113926">
                  <c:v>1281154607</c:v>
                </c:pt>
                <c:pt idx="113927">
                  <c:v>1281165853</c:v>
                </c:pt>
                <c:pt idx="113928">
                  <c:v>1281177098</c:v>
                </c:pt>
                <c:pt idx="113929">
                  <c:v>1281188344</c:v>
                </c:pt>
                <c:pt idx="113930">
                  <c:v>1281199589</c:v>
                </c:pt>
                <c:pt idx="113931">
                  <c:v>1281210835</c:v>
                </c:pt>
                <c:pt idx="113932">
                  <c:v>1281222080</c:v>
                </c:pt>
                <c:pt idx="113933">
                  <c:v>1281233326</c:v>
                </c:pt>
                <c:pt idx="113934">
                  <c:v>1281244571</c:v>
                </c:pt>
                <c:pt idx="113935">
                  <c:v>1281255817</c:v>
                </c:pt>
                <c:pt idx="113936">
                  <c:v>1281267062</c:v>
                </c:pt>
                <c:pt idx="113937">
                  <c:v>1281278308</c:v>
                </c:pt>
                <c:pt idx="113938">
                  <c:v>1281289553</c:v>
                </c:pt>
                <c:pt idx="113939">
                  <c:v>1281300799</c:v>
                </c:pt>
                <c:pt idx="113940">
                  <c:v>1281312044</c:v>
                </c:pt>
                <c:pt idx="113941">
                  <c:v>1281323290</c:v>
                </c:pt>
                <c:pt idx="113942">
                  <c:v>1281334535</c:v>
                </c:pt>
                <c:pt idx="113943">
                  <c:v>1281345781</c:v>
                </c:pt>
                <c:pt idx="113944">
                  <c:v>1281357026</c:v>
                </c:pt>
                <c:pt idx="113945">
                  <c:v>1281368272</c:v>
                </c:pt>
                <c:pt idx="113946">
                  <c:v>1281379517</c:v>
                </c:pt>
                <c:pt idx="113947">
                  <c:v>1281390763</c:v>
                </c:pt>
                <c:pt idx="113948">
                  <c:v>1281402008</c:v>
                </c:pt>
                <c:pt idx="113949">
                  <c:v>1281413254</c:v>
                </c:pt>
                <c:pt idx="113950">
                  <c:v>1281424499</c:v>
                </c:pt>
                <c:pt idx="113951">
                  <c:v>1281435745</c:v>
                </c:pt>
                <c:pt idx="113952">
                  <c:v>1281446990</c:v>
                </c:pt>
                <c:pt idx="113953">
                  <c:v>1281458236</c:v>
                </c:pt>
                <c:pt idx="113954">
                  <c:v>1281469481</c:v>
                </c:pt>
                <c:pt idx="113955">
                  <c:v>1281480727</c:v>
                </c:pt>
                <c:pt idx="113956">
                  <c:v>1281491972</c:v>
                </c:pt>
                <c:pt idx="113957">
                  <c:v>1281503218</c:v>
                </c:pt>
                <c:pt idx="113958">
                  <c:v>1281514463</c:v>
                </c:pt>
                <c:pt idx="113959">
                  <c:v>1281525709</c:v>
                </c:pt>
                <c:pt idx="113960">
                  <c:v>1281536954</c:v>
                </c:pt>
                <c:pt idx="113961">
                  <c:v>1281548200</c:v>
                </c:pt>
                <c:pt idx="113962">
                  <c:v>1281559445</c:v>
                </c:pt>
                <c:pt idx="113963">
                  <c:v>1281570691</c:v>
                </c:pt>
                <c:pt idx="113964">
                  <c:v>1281581936</c:v>
                </c:pt>
                <c:pt idx="113965">
                  <c:v>1281593182</c:v>
                </c:pt>
                <c:pt idx="113966">
                  <c:v>1281604427</c:v>
                </c:pt>
                <c:pt idx="113967">
                  <c:v>1281615673</c:v>
                </c:pt>
                <c:pt idx="113968">
                  <c:v>1281626918</c:v>
                </c:pt>
                <c:pt idx="113969">
                  <c:v>1281638164</c:v>
                </c:pt>
                <c:pt idx="113970">
                  <c:v>1281649409</c:v>
                </c:pt>
                <c:pt idx="113971">
                  <c:v>1281660655</c:v>
                </c:pt>
                <c:pt idx="113972">
                  <c:v>1281671900</c:v>
                </c:pt>
                <c:pt idx="113973">
                  <c:v>1281683146</c:v>
                </c:pt>
                <c:pt idx="113974">
                  <c:v>1281694391</c:v>
                </c:pt>
                <c:pt idx="113975">
                  <c:v>1281705637</c:v>
                </c:pt>
                <c:pt idx="113976">
                  <c:v>1281716882</c:v>
                </c:pt>
                <c:pt idx="113977">
                  <c:v>1281728128</c:v>
                </c:pt>
                <c:pt idx="113978">
                  <c:v>1281739373</c:v>
                </c:pt>
                <c:pt idx="113979">
                  <c:v>1281750619</c:v>
                </c:pt>
                <c:pt idx="113980">
                  <c:v>1281761864</c:v>
                </c:pt>
                <c:pt idx="113981">
                  <c:v>1281773110</c:v>
                </c:pt>
                <c:pt idx="113982">
                  <c:v>1281784355</c:v>
                </c:pt>
                <c:pt idx="113983">
                  <c:v>1281795601</c:v>
                </c:pt>
                <c:pt idx="113984">
                  <c:v>1281806846</c:v>
                </c:pt>
                <c:pt idx="113985">
                  <c:v>1281818092</c:v>
                </c:pt>
                <c:pt idx="113986">
                  <c:v>1281829337</c:v>
                </c:pt>
                <c:pt idx="113987">
                  <c:v>1281840583</c:v>
                </c:pt>
                <c:pt idx="113988">
                  <c:v>1281851828</c:v>
                </c:pt>
                <c:pt idx="113989">
                  <c:v>1281863074</c:v>
                </c:pt>
                <c:pt idx="113990">
                  <c:v>1281874319</c:v>
                </c:pt>
                <c:pt idx="113991">
                  <c:v>1281885565</c:v>
                </c:pt>
                <c:pt idx="113992">
                  <c:v>1281896810</c:v>
                </c:pt>
                <c:pt idx="113993">
                  <c:v>1281908056</c:v>
                </c:pt>
                <c:pt idx="113994">
                  <c:v>1281919301</c:v>
                </c:pt>
                <c:pt idx="113995">
                  <c:v>1281930547</c:v>
                </c:pt>
                <c:pt idx="113996">
                  <c:v>1281941792</c:v>
                </c:pt>
                <c:pt idx="113997">
                  <c:v>1281953038</c:v>
                </c:pt>
                <c:pt idx="113998">
                  <c:v>1281964283</c:v>
                </c:pt>
                <c:pt idx="113999">
                  <c:v>1281975529</c:v>
                </c:pt>
                <c:pt idx="114000">
                  <c:v>1281986774</c:v>
                </c:pt>
                <c:pt idx="114001">
                  <c:v>1281998020</c:v>
                </c:pt>
                <c:pt idx="114002">
                  <c:v>1282009265</c:v>
                </c:pt>
                <c:pt idx="114003">
                  <c:v>1282020511</c:v>
                </c:pt>
                <c:pt idx="114004">
                  <c:v>1282031756</c:v>
                </c:pt>
                <c:pt idx="114005">
                  <c:v>1282043002</c:v>
                </c:pt>
                <c:pt idx="114006">
                  <c:v>1282054247</c:v>
                </c:pt>
                <c:pt idx="114007">
                  <c:v>1282065493</c:v>
                </c:pt>
                <c:pt idx="114008">
                  <c:v>1282076738</c:v>
                </c:pt>
                <c:pt idx="114009">
                  <c:v>1282087984</c:v>
                </c:pt>
                <c:pt idx="114010">
                  <c:v>1282099229</c:v>
                </c:pt>
                <c:pt idx="114011">
                  <c:v>1282110475</c:v>
                </c:pt>
                <c:pt idx="114012">
                  <c:v>1282121720</c:v>
                </c:pt>
                <c:pt idx="114013">
                  <c:v>1282132966</c:v>
                </c:pt>
                <c:pt idx="114014">
                  <c:v>1282144211</c:v>
                </c:pt>
                <c:pt idx="114015">
                  <c:v>1282155457</c:v>
                </c:pt>
                <c:pt idx="114016">
                  <c:v>1282166702</c:v>
                </c:pt>
                <c:pt idx="114017">
                  <c:v>1282177948</c:v>
                </c:pt>
                <c:pt idx="114018">
                  <c:v>1282189193</c:v>
                </c:pt>
                <c:pt idx="114019">
                  <c:v>1282200439</c:v>
                </c:pt>
                <c:pt idx="114020">
                  <c:v>1282211684</c:v>
                </c:pt>
                <c:pt idx="114021">
                  <c:v>1282222930</c:v>
                </c:pt>
                <c:pt idx="114022">
                  <c:v>1282234175</c:v>
                </c:pt>
                <c:pt idx="114023">
                  <c:v>1282245421</c:v>
                </c:pt>
                <c:pt idx="114024">
                  <c:v>1282256666</c:v>
                </c:pt>
                <c:pt idx="114025">
                  <c:v>1282267912</c:v>
                </c:pt>
                <c:pt idx="114026">
                  <c:v>1282279157</c:v>
                </c:pt>
                <c:pt idx="114027">
                  <c:v>1282290403</c:v>
                </c:pt>
                <c:pt idx="114028">
                  <c:v>1282301648</c:v>
                </c:pt>
                <c:pt idx="114029">
                  <c:v>1282312894</c:v>
                </c:pt>
                <c:pt idx="114030">
                  <c:v>1282324139</c:v>
                </c:pt>
                <c:pt idx="114031">
                  <c:v>1282335385</c:v>
                </c:pt>
                <c:pt idx="114032">
                  <c:v>1282346630</c:v>
                </c:pt>
                <c:pt idx="114033">
                  <c:v>1282357875</c:v>
                </c:pt>
                <c:pt idx="114034">
                  <c:v>1282369121</c:v>
                </c:pt>
                <c:pt idx="114035">
                  <c:v>1282380366</c:v>
                </c:pt>
                <c:pt idx="114036">
                  <c:v>1282391612</c:v>
                </c:pt>
                <c:pt idx="114037">
                  <c:v>1282402857</c:v>
                </c:pt>
                <c:pt idx="114038">
                  <c:v>1282414103</c:v>
                </c:pt>
                <c:pt idx="114039">
                  <c:v>1282425348</c:v>
                </c:pt>
                <c:pt idx="114040">
                  <c:v>1282436594</c:v>
                </c:pt>
                <c:pt idx="114041">
                  <c:v>1282447839</c:v>
                </c:pt>
                <c:pt idx="114042">
                  <c:v>1282459085</c:v>
                </c:pt>
                <c:pt idx="114043">
                  <c:v>1282470330</c:v>
                </c:pt>
                <c:pt idx="114044">
                  <c:v>1282481576</c:v>
                </c:pt>
                <c:pt idx="114045">
                  <c:v>1282492821</c:v>
                </c:pt>
                <c:pt idx="114046">
                  <c:v>1282504067</c:v>
                </c:pt>
                <c:pt idx="114047">
                  <c:v>1282515312</c:v>
                </c:pt>
                <c:pt idx="114048">
                  <c:v>1282526558</c:v>
                </c:pt>
                <c:pt idx="114049">
                  <c:v>1282537803</c:v>
                </c:pt>
                <c:pt idx="114050">
                  <c:v>1282549049</c:v>
                </c:pt>
                <c:pt idx="114051">
                  <c:v>1282560294</c:v>
                </c:pt>
                <c:pt idx="114052">
                  <c:v>1282571540</c:v>
                </c:pt>
                <c:pt idx="114053">
                  <c:v>1282582785</c:v>
                </c:pt>
                <c:pt idx="114054">
                  <c:v>1282594031</c:v>
                </c:pt>
                <c:pt idx="114055">
                  <c:v>1282605276</c:v>
                </c:pt>
                <c:pt idx="114056">
                  <c:v>1282616522</c:v>
                </c:pt>
                <c:pt idx="114057">
                  <c:v>1282627767</c:v>
                </c:pt>
                <c:pt idx="114058">
                  <c:v>1282639013</c:v>
                </c:pt>
                <c:pt idx="114059">
                  <c:v>1282650258</c:v>
                </c:pt>
                <c:pt idx="114060">
                  <c:v>1282661504</c:v>
                </c:pt>
                <c:pt idx="114061">
                  <c:v>1282672749</c:v>
                </c:pt>
                <c:pt idx="114062">
                  <c:v>1282683995</c:v>
                </c:pt>
                <c:pt idx="114063">
                  <c:v>1282695240</c:v>
                </c:pt>
                <c:pt idx="114064">
                  <c:v>1282706486</c:v>
                </c:pt>
                <c:pt idx="114065">
                  <c:v>1282717731</c:v>
                </c:pt>
                <c:pt idx="114066">
                  <c:v>1282728977</c:v>
                </c:pt>
                <c:pt idx="114067">
                  <c:v>1282740222</c:v>
                </c:pt>
                <c:pt idx="114068">
                  <c:v>1282751468</c:v>
                </c:pt>
                <c:pt idx="114069">
                  <c:v>1282762713</c:v>
                </c:pt>
                <c:pt idx="114070">
                  <c:v>1282773959</c:v>
                </c:pt>
                <c:pt idx="114071">
                  <c:v>1282785204</c:v>
                </c:pt>
                <c:pt idx="114072">
                  <c:v>1282796450</c:v>
                </c:pt>
                <c:pt idx="114073">
                  <c:v>1282807695</c:v>
                </c:pt>
                <c:pt idx="114074">
                  <c:v>1282818941</c:v>
                </c:pt>
                <c:pt idx="114075">
                  <c:v>1282830186</c:v>
                </c:pt>
                <c:pt idx="114076">
                  <c:v>1282841432</c:v>
                </c:pt>
                <c:pt idx="114077">
                  <c:v>1282852677</c:v>
                </c:pt>
                <c:pt idx="114078">
                  <c:v>1282863923</c:v>
                </c:pt>
                <c:pt idx="114079">
                  <c:v>1282875168</c:v>
                </c:pt>
                <c:pt idx="114080">
                  <c:v>1282886414</c:v>
                </c:pt>
                <c:pt idx="114081">
                  <c:v>1282897659</c:v>
                </c:pt>
                <c:pt idx="114082">
                  <c:v>1282908905</c:v>
                </c:pt>
                <c:pt idx="114083">
                  <c:v>1282920150</c:v>
                </c:pt>
                <c:pt idx="114084">
                  <c:v>1282931396</c:v>
                </c:pt>
                <c:pt idx="114085">
                  <c:v>1282942641</c:v>
                </c:pt>
                <c:pt idx="114086">
                  <c:v>1282953887</c:v>
                </c:pt>
                <c:pt idx="114087">
                  <c:v>1282965132</c:v>
                </c:pt>
                <c:pt idx="114088">
                  <c:v>1282976378</c:v>
                </c:pt>
                <c:pt idx="114089">
                  <c:v>1282987623</c:v>
                </c:pt>
                <c:pt idx="114090">
                  <c:v>1282998869</c:v>
                </c:pt>
                <c:pt idx="114091">
                  <c:v>1283010114</c:v>
                </c:pt>
                <c:pt idx="114092">
                  <c:v>1283021360</c:v>
                </c:pt>
                <c:pt idx="114093">
                  <c:v>1283032605</c:v>
                </c:pt>
                <c:pt idx="114094">
                  <c:v>1283043851</c:v>
                </c:pt>
                <c:pt idx="114095">
                  <c:v>1283055096</c:v>
                </c:pt>
                <c:pt idx="114096">
                  <c:v>1283066342</c:v>
                </c:pt>
                <c:pt idx="114097">
                  <c:v>1283077587</c:v>
                </c:pt>
                <c:pt idx="114098">
                  <c:v>1283088833</c:v>
                </c:pt>
                <c:pt idx="114099">
                  <c:v>1283100078</c:v>
                </c:pt>
                <c:pt idx="114100">
                  <c:v>1283111324</c:v>
                </c:pt>
                <c:pt idx="114101">
                  <c:v>1283122569</c:v>
                </c:pt>
                <c:pt idx="114102">
                  <c:v>1283133815</c:v>
                </c:pt>
                <c:pt idx="114103">
                  <c:v>1283145060</c:v>
                </c:pt>
                <c:pt idx="114104">
                  <c:v>1283156306</c:v>
                </c:pt>
                <c:pt idx="114105">
                  <c:v>1283167551</c:v>
                </c:pt>
                <c:pt idx="114106">
                  <c:v>1283178797</c:v>
                </c:pt>
                <c:pt idx="114107">
                  <c:v>1283190042</c:v>
                </c:pt>
                <c:pt idx="114108">
                  <c:v>1283201288</c:v>
                </c:pt>
                <c:pt idx="114109">
                  <c:v>1283212533</c:v>
                </c:pt>
                <c:pt idx="114110">
                  <c:v>1283223779</c:v>
                </c:pt>
                <c:pt idx="114111">
                  <c:v>1283235024</c:v>
                </c:pt>
                <c:pt idx="114112">
                  <c:v>1283246270</c:v>
                </c:pt>
                <c:pt idx="114113">
                  <c:v>1283257515</c:v>
                </c:pt>
                <c:pt idx="114114">
                  <c:v>1283268761</c:v>
                </c:pt>
                <c:pt idx="114115">
                  <c:v>1283280006</c:v>
                </c:pt>
                <c:pt idx="114116">
                  <c:v>1283291252</c:v>
                </c:pt>
                <c:pt idx="114117">
                  <c:v>1283302497</c:v>
                </c:pt>
                <c:pt idx="114118">
                  <c:v>1283313743</c:v>
                </c:pt>
                <c:pt idx="114119">
                  <c:v>1283324988</c:v>
                </c:pt>
                <c:pt idx="114120">
                  <c:v>1283336234</c:v>
                </c:pt>
                <c:pt idx="114121">
                  <c:v>1283347479</c:v>
                </c:pt>
                <c:pt idx="114122">
                  <c:v>1283358725</c:v>
                </c:pt>
                <c:pt idx="114123">
                  <c:v>1283369970</c:v>
                </c:pt>
                <c:pt idx="114124">
                  <c:v>1283381216</c:v>
                </c:pt>
                <c:pt idx="114125">
                  <c:v>1283392461</c:v>
                </c:pt>
                <c:pt idx="114126">
                  <c:v>1283403707</c:v>
                </c:pt>
                <c:pt idx="114127">
                  <c:v>1283414952</c:v>
                </c:pt>
                <c:pt idx="114128">
                  <c:v>1283426198</c:v>
                </c:pt>
                <c:pt idx="114129">
                  <c:v>1283437443</c:v>
                </c:pt>
                <c:pt idx="114130">
                  <c:v>1283448689</c:v>
                </c:pt>
                <c:pt idx="114131">
                  <c:v>1283459934</c:v>
                </c:pt>
                <c:pt idx="114132">
                  <c:v>1283471180</c:v>
                </c:pt>
                <c:pt idx="114133">
                  <c:v>1283482425</c:v>
                </c:pt>
                <c:pt idx="114134">
                  <c:v>1283493671</c:v>
                </c:pt>
                <c:pt idx="114135">
                  <c:v>1283504916</c:v>
                </c:pt>
                <c:pt idx="114136">
                  <c:v>1283516162</c:v>
                </c:pt>
                <c:pt idx="114137">
                  <c:v>1283527407</c:v>
                </c:pt>
                <c:pt idx="114138">
                  <c:v>1283538653</c:v>
                </c:pt>
                <c:pt idx="114139">
                  <c:v>1283549898</c:v>
                </c:pt>
                <c:pt idx="114140">
                  <c:v>1283561144</c:v>
                </c:pt>
                <c:pt idx="114141">
                  <c:v>1283572389</c:v>
                </c:pt>
                <c:pt idx="114142">
                  <c:v>1283583635</c:v>
                </c:pt>
                <c:pt idx="114143">
                  <c:v>1283594880</c:v>
                </c:pt>
                <c:pt idx="114144">
                  <c:v>1283606126</c:v>
                </c:pt>
                <c:pt idx="114145">
                  <c:v>1283617371</c:v>
                </c:pt>
                <c:pt idx="114146">
                  <c:v>1283628617</c:v>
                </c:pt>
                <c:pt idx="114147">
                  <c:v>1283639862</c:v>
                </c:pt>
                <c:pt idx="114148">
                  <c:v>1283651108</c:v>
                </c:pt>
                <c:pt idx="114149">
                  <c:v>1283662353</c:v>
                </c:pt>
                <c:pt idx="114150">
                  <c:v>1283673599</c:v>
                </c:pt>
                <c:pt idx="114151">
                  <c:v>1283684844</c:v>
                </c:pt>
                <c:pt idx="114152">
                  <c:v>1283696090</c:v>
                </c:pt>
                <c:pt idx="114153">
                  <c:v>1283707335</c:v>
                </c:pt>
                <c:pt idx="114154">
                  <c:v>1283718581</c:v>
                </c:pt>
                <c:pt idx="114155">
                  <c:v>1283729826</c:v>
                </c:pt>
                <c:pt idx="114156">
                  <c:v>1283741072</c:v>
                </c:pt>
                <c:pt idx="114157">
                  <c:v>1283752317</c:v>
                </c:pt>
                <c:pt idx="114158">
                  <c:v>1283763563</c:v>
                </c:pt>
                <c:pt idx="114159">
                  <c:v>1283774808</c:v>
                </c:pt>
                <c:pt idx="114160">
                  <c:v>1283786054</c:v>
                </c:pt>
                <c:pt idx="114161">
                  <c:v>1283797299</c:v>
                </c:pt>
                <c:pt idx="114162">
                  <c:v>1283808545</c:v>
                </c:pt>
                <c:pt idx="114163">
                  <c:v>1283819790</c:v>
                </c:pt>
                <c:pt idx="114164">
                  <c:v>1283831036</c:v>
                </c:pt>
                <c:pt idx="114165">
                  <c:v>1283842281</c:v>
                </c:pt>
                <c:pt idx="114166">
                  <c:v>1283853527</c:v>
                </c:pt>
                <c:pt idx="114167">
                  <c:v>1283864772</c:v>
                </c:pt>
                <c:pt idx="114168">
                  <c:v>1283876018</c:v>
                </c:pt>
                <c:pt idx="114169">
                  <c:v>1283887263</c:v>
                </c:pt>
                <c:pt idx="114170">
                  <c:v>1283898509</c:v>
                </c:pt>
                <c:pt idx="114171">
                  <c:v>1283909754</c:v>
                </c:pt>
                <c:pt idx="114172">
                  <c:v>1283921000</c:v>
                </c:pt>
                <c:pt idx="114173">
                  <c:v>1283932245</c:v>
                </c:pt>
                <c:pt idx="114174">
                  <c:v>1283943491</c:v>
                </c:pt>
                <c:pt idx="114175">
                  <c:v>1283954736</c:v>
                </c:pt>
                <c:pt idx="114176">
                  <c:v>1283965982</c:v>
                </c:pt>
                <c:pt idx="114177">
                  <c:v>1283977227</c:v>
                </c:pt>
                <c:pt idx="114178">
                  <c:v>1283988473</c:v>
                </c:pt>
                <c:pt idx="114179">
                  <c:v>1283999718</c:v>
                </c:pt>
                <c:pt idx="114180">
                  <c:v>1284010964</c:v>
                </c:pt>
                <c:pt idx="114181">
                  <c:v>1284022209</c:v>
                </c:pt>
                <c:pt idx="114182">
                  <c:v>1284033455</c:v>
                </c:pt>
                <c:pt idx="114183">
                  <c:v>1284044700</c:v>
                </c:pt>
                <c:pt idx="114184">
                  <c:v>1284055946</c:v>
                </c:pt>
                <c:pt idx="114185">
                  <c:v>1284067191</c:v>
                </c:pt>
                <c:pt idx="114186">
                  <c:v>1284078437</c:v>
                </c:pt>
                <c:pt idx="114187">
                  <c:v>1284089682</c:v>
                </c:pt>
                <c:pt idx="114188">
                  <c:v>1284100928</c:v>
                </c:pt>
                <c:pt idx="114189">
                  <c:v>1284112173</c:v>
                </c:pt>
                <c:pt idx="114190">
                  <c:v>1284123419</c:v>
                </c:pt>
                <c:pt idx="114191">
                  <c:v>1284134664</c:v>
                </c:pt>
                <c:pt idx="114192">
                  <c:v>1284145910</c:v>
                </c:pt>
                <c:pt idx="114193">
                  <c:v>1284157155</c:v>
                </c:pt>
                <c:pt idx="114194">
                  <c:v>1284168401</c:v>
                </c:pt>
                <c:pt idx="114195">
                  <c:v>1284179646</c:v>
                </c:pt>
                <c:pt idx="114196">
                  <c:v>1284190892</c:v>
                </c:pt>
                <c:pt idx="114197">
                  <c:v>1284202137</c:v>
                </c:pt>
                <c:pt idx="114198">
                  <c:v>1284213383</c:v>
                </c:pt>
                <c:pt idx="114199">
                  <c:v>1284224628</c:v>
                </c:pt>
                <c:pt idx="114200">
                  <c:v>1284235874</c:v>
                </c:pt>
                <c:pt idx="114201">
                  <c:v>1284247119</c:v>
                </c:pt>
                <c:pt idx="114202">
                  <c:v>1284258365</c:v>
                </c:pt>
                <c:pt idx="114203">
                  <c:v>1284269610</c:v>
                </c:pt>
                <c:pt idx="114204">
                  <c:v>1284280856</c:v>
                </c:pt>
                <c:pt idx="114205">
                  <c:v>1284292101</c:v>
                </c:pt>
                <c:pt idx="114206">
                  <c:v>1284303347</c:v>
                </c:pt>
                <c:pt idx="114207">
                  <c:v>1284314592</c:v>
                </c:pt>
                <c:pt idx="114208">
                  <c:v>1284325838</c:v>
                </c:pt>
                <c:pt idx="114209">
                  <c:v>1284337083</c:v>
                </c:pt>
                <c:pt idx="114210">
                  <c:v>1284348329</c:v>
                </c:pt>
                <c:pt idx="114211">
                  <c:v>1284359574</c:v>
                </c:pt>
                <c:pt idx="114212">
                  <c:v>1284370820</c:v>
                </c:pt>
                <c:pt idx="114213">
                  <c:v>1284382065</c:v>
                </c:pt>
                <c:pt idx="114214">
                  <c:v>1284393311</c:v>
                </c:pt>
                <c:pt idx="114215">
                  <c:v>1284404556</c:v>
                </c:pt>
                <c:pt idx="114216">
                  <c:v>1284415802</c:v>
                </c:pt>
                <c:pt idx="114217">
                  <c:v>1284427047</c:v>
                </c:pt>
                <c:pt idx="114218">
                  <c:v>1284438293</c:v>
                </c:pt>
                <c:pt idx="114219">
                  <c:v>1284449538</c:v>
                </c:pt>
                <c:pt idx="114220">
                  <c:v>1284460784</c:v>
                </c:pt>
                <c:pt idx="114221">
                  <c:v>1284472029</c:v>
                </c:pt>
                <c:pt idx="114222">
                  <c:v>1284483275</c:v>
                </c:pt>
                <c:pt idx="114223">
                  <c:v>1284494520</c:v>
                </c:pt>
                <c:pt idx="114224">
                  <c:v>1284505766</c:v>
                </c:pt>
                <c:pt idx="114225">
                  <c:v>1284517011</c:v>
                </c:pt>
                <c:pt idx="114226">
                  <c:v>1284528257</c:v>
                </c:pt>
                <c:pt idx="114227">
                  <c:v>1284539502</c:v>
                </c:pt>
                <c:pt idx="114228">
                  <c:v>1284550748</c:v>
                </c:pt>
                <c:pt idx="114229">
                  <c:v>1284561993</c:v>
                </c:pt>
                <c:pt idx="114230">
                  <c:v>1284573239</c:v>
                </c:pt>
                <c:pt idx="114231">
                  <c:v>1284584484</c:v>
                </c:pt>
                <c:pt idx="114232">
                  <c:v>1284595730</c:v>
                </c:pt>
                <c:pt idx="114233">
                  <c:v>1284606975</c:v>
                </c:pt>
                <c:pt idx="114234">
                  <c:v>1284618221</c:v>
                </c:pt>
                <c:pt idx="114235">
                  <c:v>1284629466</c:v>
                </c:pt>
                <c:pt idx="114236">
                  <c:v>1284640712</c:v>
                </c:pt>
                <c:pt idx="114237">
                  <c:v>1284651957</c:v>
                </c:pt>
                <c:pt idx="114238">
                  <c:v>1284663203</c:v>
                </c:pt>
                <c:pt idx="114239">
                  <c:v>1284674448</c:v>
                </c:pt>
                <c:pt idx="114240">
                  <c:v>1284685694</c:v>
                </c:pt>
                <c:pt idx="114241">
                  <c:v>1284696939</c:v>
                </c:pt>
                <c:pt idx="114242">
                  <c:v>1284708185</c:v>
                </c:pt>
                <c:pt idx="114243">
                  <c:v>1284719430</c:v>
                </c:pt>
                <c:pt idx="114244">
                  <c:v>1284730676</c:v>
                </c:pt>
                <c:pt idx="114245">
                  <c:v>1284741921</c:v>
                </c:pt>
                <c:pt idx="114246">
                  <c:v>1284753167</c:v>
                </c:pt>
                <c:pt idx="114247">
                  <c:v>1284764412</c:v>
                </c:pt>
                <c:pt idx="114248">
                  <c:v>1284775658</c:v>
                </c:pt>
                <c:pt idx="114249">
                  <c:v>1284786903</c:v>
                </c:pt>
                <c:pt idx="114250">
                  <c:v>1284798149</c:v>
                </c:pt>
                <c:pt idx="114251">
                  <c:v>1284809394</c:v>
                </c:pt>
                <c:pt idx="114252">
                  <c:v>1284820640</c:v>
                </c:pt>
                <c:pt idx="114253">
                  <c:v>1284831885</c:v>
                </c:pt>
                <c:pt idx="114254">
                  <c:v>1284843131</c:v>
                </c:pt>
                <c:pt idx="114255">
                  <c:v>1284854376</c:v>
                </c:pt>
                <c:pt idx="114256">
                  <c:v>1284865622</c:v>
                </c:pt>
                <c:pt idx="114257">
                  <c:v>1284876867</c:v>
                </c:pt>
                <c:pt idx="114258">
                  <c:v>1284888113</c:v>
                </c:pt>
                <c:pt idx="114259">
                  <c:v>1284899358</c:v>
                </c:pt>
                <c:pt idx="114260">
                  <c:v>1284910604</c:v>
                </c:pt>
                <c:pt idx="114261">
                  <c:v>1284921849</c:v>
                </c:pt>
                <c:pt idx="114262">
                  <c:v>1284933095</c:v>
                </c:pt>
                <c:pt idx="114263">
                  <c:v>1284944340</c:v>
                </c:pt>
                <c:pt idx="114264">
                  <c:v>1284955586</c:v>
                </c:pt>
                <c:pt idx="114265">
                  <c:v>1284966831</c:v>
                </c:pt>
                <c:pt idx="114266">
                  <c:v>1284978077</c:v>
                </c:pt>
                <c:pt idx="114267">
                  <c:v>1284989322</c:v>
                </c:pt>
                <c:pt idx="114268">
                  <c:v>1285000568</c:v>
                </c:pt>
                <c:pt idx="114269">
                  <c:v>1285011813</c:v>
                </c:pt>
                <c:pt idx="114270">
                  <c:v>1285023059</c:v>
                </c:pt>
                <c:pt idx="114271">
                  <c:v>1285034304</c:v>
                </c:pt>
                <c:pt idx="114272">
                  <c:v>1285045550</c:v>
                </c:pt>
                <c:pt idx="114273">
                  <c:v>1285056795</c:v>
                </c:pt>
                <c:pt idx="114274">
                  <c:v>1285068041</c:v>
                </c:pt>
                <c:pt idx="114275">
                  <c:v>1285079286</c:v>
                </c:pt>
                <c:pt idx="114276">
                  <c:v>1285090532</c:v>
                </c:pt>
                <c:pt idx="114277">
                  <c:v>1285101777</c:v>
                </c:pt>
                <c:pt idx="114278">
                  <c:v>1285113023</c:v>
                </c:pt>
                <c:pt idx="114279">
                  <c:v>1285124268</c:v>
                </c:pt>
                <c:pt idx="114280">
                  <c:v>1285135514</c:v>
                </c:pt>
                <c:pt idx="114281">
                  <c:v>1285146759</c:v>
                </c:pt>
                <c:pt idx="114282">
                  <c:v>1285158005</c:v>
                </c:pt>
                <c:pt idx="114283">
                  <c:v>1285169250</c:v>
                </c:pt>
                <c:pt idx="114284">
                  <c:v>1285180496</c:v>
                </c:pt>
                <c:pt idx="114285">
                  <c:v>1285191741</c:v>
                </c:pt>
                <c:pt idx="114286">
                  <c:v>1285202986</c:v>
                </c:pt>
                <c:pt idx="114287">
                  <c:v>1285214232</c:v>
                </c:pt>
                <c:pt idx="114288">
                  <c:v>1285225477</c:v>
                </c:pt>
                <c:pt idx="114289">
                  <c:v>1285236723</c:v>
                </c:pt>
                <c:pt idx="114290">
                  <c:v>1285247968</c:v>
                </c:pt>
                <c:pt idx="114291">
                  <c:v>1285259214</c:v>
                </c:pt>
                <c:pt idx="114292">
                  <c:v>1285270459</c:v>
                </c:pt>
                <c:pt idx="114293">
                  <c:v>1285281705</c:v>
                </c:pt>
                <c:pt idx="114294">
                  <c:v>1285292950</c:v>
                </c:pt>
                <c:pt idx="114295">
                  <c:v>1285304196</c:v>
                </c:pt>
                <c:pt idx="114296">
                  <c:v>1285315441</c:v>
                </c:pt>
                <c:pt idx="114297">
                  <c:v>1285326687</c:v>
                </c:pt>
                <c:pt idx="114298">
                  <c:v>1285337932</c:v>
                </c:pt>
                <c:pt idx="114299">
                  <c:v>1285349178</c:v>
                </c:pt>
                <c:pt idx="114300">
                  <c:v>1285360423</c:v>
                </c:pt>
                <c:pt idx="114301">
                  <c:v>1285371669</c:v>
                </c:pt>
                <c:pt idx="114302">
                  <c:v>1285382914</c:v>
                </c:pt>
                <c:pt idx="114303">
                  <c:v>1285394160</c:v>
                </c:pt>
                <c:pt idx="114304">
                  <c:v>1285405405</c:v>
                </c:pt>
                <c:pt idx="114305">
                  <c:v>1285416651</c:v>
                </c:pt>
                <c:pt idx="114306">
                  <c:v>1285427896</c:v>
                </c:pt>
                <c:pt idx="114307">
                  <c:v>1285439142</c:v>
                </c:pt>
                <c:pt idx="114308">
                  <c:v>1285450387</c:v>
                </c:pt>
                <c:pt idx="114309">
                  <c:v>1285461633</c:v>
                </c:pt>
                <c:pt idx="114310">
                  <c:v>1285472878</c:v>
                </c:pt>
                <c:pt idx="114311">
                  <c:v>1285484124</c:v>
                </c:pt>
                <c:pt idx="114312">
                  <c:v>1285495369</c:v>
                </c:pt>
                <c:pt idx="114313">
                  <c:v>1285506615</c:v>
                </c:pt>
                <c:pt idx="114314">
                  <c:v>1285517860</c:v>
                </c:pt>
                <c:pt idx="114315">
                  <c:v>1285529106</c:v>
                </c:pt>
                <c:pt idx="114316">
                  <c:v>1285540351</c:v>
                </c:pt>
                <c:pt idx="114317">
                  <c:v>1285551597</c:v>
                </c:pt>
                <c:pt idx="114318">
                  <c:v>1285562842</c:v>
                </c:pt>
                <c:pt idx="114319">
                  <c:v>1285574088</c:v>
                </c:pt>
                <c:pt idx="114320">
                  <c:v>1285585333</c:v>
                </c:pt>
                <c:pt idx="114321">
                  <c:v>1285596579</c:v>
                </c:pt>
                <c:pt idx="114322">
                  <c:v>1285607824</c:v>
                </c:pt>
                <c:pt idx="114323">
                  <c:v>1285619070</c:v>
                </c:pt>
                <c:pt idx="114324">
                  <c:v>1285630315</c:v>
                </c:pt>
                <c:pt idx="114325">
                  <c:v>1285641561</c:v>
                </c:pt>
                <c:pt idx="114326">
                  <c:v>1285652806</c:v>
                </c:pt>
                <c:pt idx="114327">
                  <c:v>1285664052</c:v>
                </c:pt>
                <c:pt idx="114328">
                  <c:v>1285675297</c:v>
                </c:pt>
                <c:pt idx="114329">
                  <c:v>1285686543</c:v>
                </c:pt>
                <c:pt idx="114330">
                  <c:v>1285697788</c:v>
                </c:pt>
                <c:pt idx="114331">
                  <c:v>1285709034</c:v>
                </c:pt>
                <c:pt idx="114332">
                  <c:v>1285720279</c:v>
                </c:pt>
                <c:pt idx="114333">
                  <c:v>1285731525</c:v>
                </c:pt>
                <c:pt idx="114334">
                  <c:v>1285742770</c:v>
                </c:pt>
                <c:pt idx="114335">
                  <c:v>1285754016</c:v>
                </c:pt>
                <c:pt idx="114336">
                  <c:v>1285765261</c:v>
                </c:pt>
                <c:pt idx="114337">
                  <c:v>1285776507</c:v>
                </c:pt>
                <c:pt idx="114338">
                  <c:v>1285787752</c:v>
                </c:pt>
                <c:pt idx="114339">
                  <c:v>1285798998</c:v>
                </c:pt>
                <c:pt idx="114340">
                  <c:v>1285810243</c:v>
                </c:pt>
                <c:pt idx="114341">
                  <c:v>1285821489</c:v>
                </c:pt>
                <c:pt idx="114342">
                  <c:v>1285832734</c:v>
                </c:pt>
                <c:pt idx="114343">
                  <c:v>1285843980</c:v>
                </c:pt>
                <c:pt idx="114344">
                  <c:v>1285855225</c:v>
                </c:pt>
                <c:pt idx="114345">
                  <c:v>1285866471</c:v>
                </c:pt>
                <c:pt idx="114346">
                  <c:v>1285877716</c:v>
                </c:pt>
                <c:pt idx="114347">
                  <c:v>1285888962</c:v>
                </c:pt>
                <c:pt idx="114348">
                  <c:v>1285900207</c:v>
                </c:pt>
                <c:pt idx="114349">
                  <c:v>1285911453</c:v>
                </c:pt>
                <c:pt idx="114350">
                  <c:v>1285922698</c:v>
                </c:pt>
                <c:pt idx="114351">
                  <c:v>1285933944</c:v>
                </c:pt>
                <c:pt idx="114352">
                  <c:v>1285945189</c:v>
                </c:pt>
                <c:pt idx="114353">
                  <c:v>1285956435</c:v>
                </c:pt>
                <c:pt idx="114354">
                  <c:v>1285967680</c:v>
                </c:pt>
                <c:pt idx="114355">
                  <c:v>1285978926</c:v>
                </c:pt>
                <c:pt idx="114356">
                  <c:v>1285990171</c:v>
                </c:pt>
                <c:pt idx="114357">
                  <c:v>1286001417</c:v>
                </c:pt>
                <c:pt idx="114358">
                  <c:v>1286012662</c:v>
                </c:pt>
                <c:pt idx="114359">
                  <c:v>1286023908</c:v>
                </c:pt>
                <c:pt idx="114360">
                  <c:v>1286035153</c:v>
                </c:pt>
                <c:pt idx="114361">
                  <c:v>1286046399</c:v>
                </c:pt>
                <c:pt idx="114362">
                  <c:v>1286057644</c:v>
                </c:pt>
                <c:pt idx="114363">
                  <c:v>1286068890</c:v>
                </c:pt>
                <c:pt idx="114364">
                  <c:v>1286080135</c:v>
                </c:pt>
                <c:pt idx="114365">
                  <c:v>1286091381</c:v>
                </c:pt>
                <c:pt idx="114366">
                  <c:v>1286102626</c:v>
                </c:pt>
                <c:pt idx="114367">
                  <c:v>1286113872</c:v>
                </c:pt>
                <c:pt idx="114368">
                  <c:v>1286125117</c:v>
                </c:pt>
                <c:pt idx="114369">
                  <c:v>1286136363</c:v>
                </c:pt>
                <c:pt idx="114370">
                  <c:v>1286147608</c:v>
                </c:pt>
                <c:pt idx="114371">
                  <c:v>1286158854</c:v>
                </c:pt>
                <c:pt idx="114372">
                  <c:v>1286170099</c:v>
                </c:pt>
                <c:pt idx="114373">
                  <c:v>1286181345</c:v>
                </c:pt>
                <c:pt idx="114374">
                  <c:v>1286192590</c:v>
                </c:pt>
                <c:pt idx="114375">
                  <c:v>1286203836</c:v>
                </c:pt>
                <c:pt idx="114376">
                  <c:v>1286215081</c:v>
                </c:pt>
                <c:pt idx="114377">
                  <c:v>1286226327</c:v>
                </c:pt>
                <c:pt idx="114378">
                  <c:v>1286237572</c:v>
                </c:pt>
                <c:pt idx="114379">
                  <c:v>1286248818</c:v>
                </c:pt>
                <c:pt idx="114380">
                  <c:v>1286260063</c:v>
                </c:pt>
                <c:pt idx="114381">
                  <c:v>1286271309</c:v>
                </c:pt>
                <c:pt idx="114382">
                  <c:v>1286282554</c:v>
                </c:pt>
                <c:pt idx="114383">
                  <c:v>1286293800</c:v>
                </c:pt>
                <c:pt idx="114384">
                  <c:v>1286305045</c:v>
                </c:pt>
                <c:pt idx="114385">
                  <c:v>1286316291</c:v>
                </c:pt>
                <c:pt idx="114386">
                  <c:v>1286327536</c:v>
                </c:pt>
                <c:pt idx="114387">
                  <c:v>1286338782</c:v>
                </c:pt>
                <c:pt idx="114388">
                  <c:v>1286350027</c:v>
                </c:pt>
                <c:pt idx="114389">
                  <c:v>1286361273</c:v>
                </c:pt>
                <c:pt idx="114390">
                  <c:v>1286372518</c:v>
                </c:pt>
                <c:pt idx="114391">
                  <c:v>1286383764</c:v>
                </c:pt>
                <c:pt idx="114392">
                  <c:v>1286395009</c:v>
                </c:pt>
                <c:pt idx="114393">
                  <c:v>1286406255</c:v>
                </c:pt>
                <c:pt idx="114394">
                  <c:v>1286417500</c:v>
                </c:pt>
                <c:pt idx="114395">
                  <c:v>1286428746</c:v>
                </c:pt>
                <c:pt idx="114396">
                  <c:v>1286439991</c:v>
                </c:pt>
                <c:pt idx="114397">
                  <c:v>1286451237</c:v>
                </c:pt>
                <c:pt idx="114398">
                  <c:v>1286462482</c:v>
                </c:pt>
                <c:pt idx="114399">
                  <c:v>1286473728</c:v>
                </c:pt>
                <c:pt idx="114400">
                  <c:v>1286484973</c:v>
                </c:pt>
                <c:pt idx="114401">
                  <c:v>1286496219</c:v>
                </c:pt>
                <c:pt idx="114402">
                  <c:v>1286507464</c:v>
                </c:pt>
                <c:pt idx="114403">
                  <c:v>1286518710</c:v>
                </c:pt>
                <c:pt idx="114404">
                  <c:v>1286529955</c:v>
                </c:pt>
                <c:pt idx="114405">
                  <c:v>1286541201</c:v>
                </c:pt>
                <c:pt idx="114406">
                  <c:v>1286552446</c:v>
                </c:pt>
                <c:pt idx="114407">
                  <c:v>1286563692</c:v>
                </c:pt>
                <c:pt idx="114408">
                  <c:v>1286574937</c:v>
                </c:pt>
                <c:pt idx="114409">
                  <c:v>1286586183</c:v>
                </c:pt>
                <c:pt idx="114410">
                  <c:v>1286597428</c:v>
                </c:pt>
                <c:pt idx="114411">
                  <c:v>1286608674</c:v>
                </c:pt>
                <c:pt idx="114412">
                  <c:v>1286619919</c:v>
                </c:pt>
                <c:pt idx="114413">
                  <c:v>1286631165</c:v>
                </c:pt>
                <c:pt idx="114414">
                  <c:v>1286642410</c:v>
                </c:pt>
                <c:pt idx="114415">
                  <c:v>1286653656</c:v>
                </c:pt>
                <c:pt idx="114416">
                  <c:v>1286664901</c:v>
                </c:pt>
                <c:pt idx="114417">
                  <c:v>1286676147</c:v>
                </c:pt>
                <c:pt idx="114418">
                  <c:v>1286687392</c:v>
                </c:pt>
                <c:pt idx="114419">
                  <c:v>1286698638</c:v>
                </c:pt>
                <c:pt idx="114420">
                  <c:v>1286709883</c:v>
                </c:pt>
                <c:pt idx="114421">
                  <c:v>1286721129</c:v>
                </c:pt>
                <c:pt idx="114422">
                  <c:v>1286732374</c:v>
                </c:pt>
                <c:pt idx="114423">
                  <c:v>1286743620</c:v>
                </c:pt>
                <c:pt idx="114424">
                  <c:v>1286754865</c:v>
                </c:pt>
                <c:pt idx="114425">
                  <c:v>1286766111</c:v>
                </c:pt>
                <c:pt idx="114426">
                  <c:v>1286777356</c:v>
                </c:pt>
                <c:pt idx="114427">
                  <c:v>1286788602</c:v>
                </c:pt>
                <c:pt idx="114428">
                  <c:v>1286799847</c:v>
                </c:pt>
                <c:pt idx="114429">
                  <c:v>1286811093</c:v>
                </c:pt>
                <c:pt idx="114430">
                  <c:v>1286822338</c:v>
                </c:pt>
                <c:pt idx="114431">
                  <c:v>1286833584</c:v>
                </c:pt>
                <c:pt idx="114432">
                  <c:v>1286844829</c:v>
                </c:pt>
                <c:pt idx="114433">
                  <c:v>1286856075</c:v>
                </c:pt>
                <c:pt idx="114434">
                  <c:v>1286867320</c:v>
                </c:pt>
                <c:pt idx="114435">
                  <c:v>1286878566</c:v>
                </c:pt>
                <c:pt idx="114436">
                  <c:v>1286889811</c:v>
                </c:pt>
                <c:pt idx="114437">
                  <c:v>1286901057</c:v>
                </c:pt>
                <c:pt idx="114438">
                  <c:v>1286912302</c:v>
                </c:pt>
                <c:pt idx="114439">
                  <c:v>1286923548</c:v>
                </c:pt>
                <c:pt idx="114440">
                  <c:v>1286934793</c:v>
                </c:pt>
                <c:pt idx="114441">
                  <c:v>1286946039</c:v>
                </c:pt>
                <c:pt idx="114442">
                  <c:v>1286957284</c:v>
                </c:pt>
                <c:pt idx="114443">
                  <c:v>1286968530</c:v>
                </c:pt>
                <c:pt idx="114444">
                  <c:v>1286979775</c:v>
                </c:pt>
                <c:pt idx="114445">
                  <c:v>1286991021</c:v>
                </c:pt>
                <c:pt idx="114446">
                  <c:v>1287002266</c:v>
                </c:pt>
                <c:pt idx="114447">
                  <c:v>1287013512</c:v>
                </c:pt>
                <c:pt idx="114448">
                  <c:v>1287024757</c:v>
                </c:pt>
                <c:pt idx="114449">
                  <c:v>1287036003</c:v>
                </c:pt>
                <c:pt idx="114450">
                  <c:v>1287047248</c:v>
                </c:pt>
                <c:pt idx="114451">
                  <c:v>1287058494</c:v>
                </c:pt>
                <c:pt idx="114452">
                  <c:v>1287069739</c:v>
                </c:pt>
                <c:pt idx="114453">
                  <c:v>1287080985</c:v>
                </c:pt>
                <c:pt idx="114454">
                  <c:v>1287092230</c:v>
                </c:pt>
                <c:pt idx="114455">
                  <c:v>1287103476</c:v>
                </c:pt>
                <c:pt idx="114456">
                  <c:v>1287114721</c:v>
                </c:pt>
                <c:pt idx="114457">
                  <c:v>1287125967</c:v>
                </c:pt>
                <c:pt idx="114458">
                  <c:v>1287137212</c:v>
                </c:pt>
                <c:pt idx="114459">
                  <c:v>1287148458</c:v>
                </c:pt>
                <c:pt idx="114460">
                  <c:v>1287159703</c:v>
                </c:pt>
                <c:pt idx="114461">
                  <c:v>1287170949</c:v>
                </c:pt>
                <c:pt idx="114462">
                  <c:v>1287182194</c:v>
                </c:pt>
                <c:pt idx="114463">
                  <c:v>1287193440</c:v>
                </c:pt>
                <c:pt idx="114464">
                  <c:v>1287204685</c:v>
                </c:pt>
                <c:pt idx="114465">
                  <c:v>1287215931</c:v>
                </c:pt>
                <c:pt idx="114466">
                  <c:v>1287227176</c:v>
                </c:pt>
                <c:pt idx="114467">
                  <c:v>1287238422</c:v>
                </c:pt>
                <c:pt idx="114468">
                  <c:v>1287249667</c:v>
                </c:pt>
                <c:pt idx="114469">
                  <c:v>1287260913</c:v>
                </c:pt>
                <c:pt idx="114470">
                  <c:v>1287272158</c:v>
                </c:pt>
                <c:pt idx="114471">
                  <c:v>1287283404</c:v>
                </c:pt>
                <c:pt idx="114472">
                  <c:v>1287294649</c:v>
                </c:pt>
                <c:pt idx="114473">
                  <c:v>1287305895</c:v>
                </c:pt>
                <c:pt idx="114474">
                  <c:v>1287317140</c:v>
                </c:pt>
                <c:pt idx="114475">
                  <c:v>1287328386</c:v>
                </c:pt>
                <c:pt idx="114476">
                  <c:v>1287339631</c:v>
                </c:pt>
                <c:pt idx="114477">
                  <c:v>1287350877</c:v>
                </c:pt>
                <c:pt idx="114478">
                  <c:v>1287362122</c:v>
                </c:pt>
                <c:pt idx="114479">
                  <c:v>1287373368</c:v>
                </c:pt>
                <c:pt idx="114480">
                  <c:v>1287384613</c:v>
                </c:pt>
                <c:pt idx="114481">
                  <c:v>1287395859</c:v>
                </c:pt>
                <c:pt idx="114482">
                  <c:v>1287407104</c:v>
                </c:pt>
                <c:pt idx="114483">
                  <c:v>1287418350</c:v>
                </c:pt>
                <c:pt idx="114484">
                  <c:v>1287429595</c:v>
                </c:pt>
                <c:pt idx="114485">
                  <c:v>1287440841</c:v>
                </c:pt>
                <c:pt idx="114486">
                  <c:v>1287452086</c:v>
                </c:pt>
                <c:pt idx="114487">
                  <c:v>1287463332</c:v>
                </c:pt>
                <c:pt idx="114488">
                  <c:v>1287474577</c:v>
                </c:pt>
                <c:pt idx="114489">
                  <c:v>1287485823</c:v>
                </c:pt>
                <c:pt idx="114490">
                  <c:v>1287497068</c:v>
                </c:pt>
                <c:pt idx="114491">
                  <c:v>1287508314</c:v>
                </c:pt>
                <c:pt idx="114492">
                  <c:v>1287519559</c:v>
                </c:pt>
                <c:pt idx="114493">
                  <c:v>1287530805</c:v>
                </c:pt>
                <c:pt idx="114494">
                  <c:v>1287542050</c:v>
                </c:pt>
                <c:pt idx="114495">
                  <c:v>1287553296</c:v>
                </c:pt>
                <c:pt idx="114496">
                  <c:v>1287564541</c:v>
                </c:pt>
                <c:pt idx="114497">
                  <c:v>1287575787</c:v>
                </c:pt>
                <c:pt idx="114498">
                  <c:v>1287587032</c:v>
                </c:pt>
                <c:pt idx="114499">
                  <c:v>1287598278</c:v>
                </c:pt>
                <c:pt idx="114500">
                  <c:v>1287609523</c:v>
                </c:pt>
                <c:pt idx="114501">
                  <c:v>1287620769</c:v>
                </c:pt>
                <c:pt idx="114502">
                  <c:v>1287632014</c:v>
                </c:pt>
                <c:pt idx="114503">
                  <c:v>1287643260</c:v>
                </c:pt>
                <c:pt idx="114504">
                  <c:v>1287654505</c:v>
                </c:pt>
                <c:pt idx="114505">
                  <c:v>1287665751</c:v>
                </c:pt>
                <c:pt idx="114506">
                  <c:v>1287676996</c:v>
                </c:pt>
                <c:pt idx="114507">
                  <c:v>1287688242</c:v>
                </c:pt>
                <c:pt idx="114508">
                  <c:v>1287699487</c:v>
                </c:pt>
                <c:pt idx="114509">
                  <c:v>1287710733</c:v>
                </c:pt>
                <c:pt idx="114510">
                  <c:v>1287721978</c:v>
                </c:pt>
                <c:pt idx="114511">
                  <c:v>1287733224</c:v>
                </c:pt>
                <c:pt idx="114512">
                  <c:v>1287744469</c:v>
                </c:pt>
                <c:pt idx="114513">
                  <c:v>1287755715</c:v>
                </c:pt>
                <c:pt idx="114514">
                  <c:v>1287766960</c:v>
                </c:pt>
                <c:pt idx="114515">
                  <c:v>1287778206</c:v>
                </c:pt>
                <c:pt idx="114516">
                  <c:v>1287789451</c:v>
                </c:pt>
                <c:pt idx="114517">
                  <c:v>1287800697</c:v>
                </c:pt>
                <c:pt idx="114518">
                  <c:v>1287811942</c:v>
                </c:pt>
                <c:pt idx="114519">
                  <c:v>1287823188</c:v>
                </c:pt>
                <c:pt idx="114520">
                  <c:v>1287834433</c:v>
                </c:pt>
                <c:pt idx="114521">
                  <c:v>1287845679</c:v>
                </c:pt>
                <c:pt idx="114522">
                  <c:v>1287856924</c:v>
                </c:pt>
                <c:pt idx="114523">
                  <c:v>1287868170</c:v>
                </c:pt>
                <c:pt idx="114524">
                  <c:v>1287879415</c:v>
                </c:pt>
                <c:pt idx="114525">
                  <c:v>1287890661</c:v>
                </c:pt>
                <c:pt idx="114526">
                  <c:v>1287901906</c:v>
                </c:pt>
                <c:pt idx="114527">
                  <c:v>1287913152</c:v>
                </c:pt>
                <c:pt idx="114528">
                  <c:v>1287924397</c:v>
                </c:pt>
                <c:pt idx="114529">
                  <c:v>1287935643</c:v>
                </c:pt>
                <c:pt idx="114530">
                  <c:v>1287946888</c:v>
                </c:pt>
                <c:pt idx="114531">
                  <c:v>1287958134</c:v>
                </c:pt>
                <c:pt idx="114532">
                  <c:v>1287969379</c:v>
                </c:pt>
                <c:pt idx="114533">
                  <c:v>1287980625</c:v>
                </c:pt>
                <c:pt idx="114534">
                  <c:v>1287991870</c:v>
                </c:pt>
                <c:pt idx="114535">
                  <c:v>1288003116</c:v>
                </c:pt>
                <c:pt idx="114536">
                  <c:v>1288014361</c:v>
                </c:pt>
                <c:pt idx="114537">
                  <c:v>1288025607</c:v>
                </c:pt>
                <c:pt idx="114538">
                  <c:v>1288036852</c:v>
                </c:pt>
                <c:pt idx="114539">
                  <c:v>1288048097</c:v>
                </c:pt>
                <c:pt idx="114540">
                  <c:v>1288059343</c:v>
                </c:pt>
                <c:pt idx="114541">
                  <c:v>1288070588</c:v>
                </c:pt>
                <c:pt idx="114542">
                  <c:v>1288081834</c:v>
                </c:pt>
                <c:pt idx="114543">
                  <c:v>1288093079</c:v>
                </c:pt>
                <c:pt idx="114544">
                  <c:v>1288104325</c:v>
                </c:pt>
                <c:pt idx="114545">
                  <c:v>1288115570</c:v>
                </c:pt>
                <c:pt idx="114546">
                  <c:v>1288126816</c:v>
                </c:pt>
                <c:pt idx="114547">
                  <c:v>1288138061</c:v>
                </c:pt>
                <c:pt idx="114548">
                  <c:v>1288149307</c:v>
                </c:pt>
                <c:pt idx="114549">
                  <c:v>1288160552</c:v>
                </c:pt>
                <c:pt idx="114550">
                  <c:v>1288171798</c:v>
                </c:pt>
                <c:pt idx="114551">
                  <c:v>1288183043</c:v>
                </c:pt>
                <c:pt idx="114552">
                  <c:v>1288194289</c:v>
                </c:pt>
                <c:pt idx="114553">
                  <c:v>1288205534</c:v>
                </c:pt>
                <c:pt idx="114554">
                  <c:v>1288216780</c:v>
                </c:pt>
                <c:pt idx="114555">
                  <c:v>1288228025</c:v>
                </c:pt>
                <c:pt idx="114556">
                  <c:v>1288239271</c:v>
                </c:pt>
                <c:pt idx="114557">
                  <c:v>1288250516</c:v>
                </c:pt>
                <c:pt idx="114558">
                  <c:v>1288261762</c:v>
                </c:pt>
                <c:pt idx="114559">
                  <c:v>1288273007</c:v>
                </c:pt>
                <c:pt idx="114560">
                  <c:v>1288284253</c:v>
                </c:pt>
                <c:pt idx="114561">
                  <c:v>1288295498</c:v>
                </c:pt>
                <c:pt idx="114562">
                  <c:v>1288306744</c:v>
                </c:pt>
                <c:pt idx="114563">
                  <c:v>1288317989</c:v>
                </c:pt>
                <c:pt idx="114564">
                  <c:v>1288329235</c:v>
                </c:pt>
                <c:pt idx="114565">
                  <c:v>1288340480</c:v>
                </c:pt>
                <c:pt idx="114566">
                  <c:v>1288351726</c:v>
                </c:pt>
                <c:pt idx="114567">
                  <c:v>1288362971</c:v>
                </c:pt>
                <c:pt idx="114568">
                  <c:v>1288374217</c:v>
                </c:pt>
                <c:pt idx="114569">
                  <c:v>1288385462</c:v>
                </c:pt>
                <c:pt idx="114570">
                  <c:v>1288396708</c:v>
                </c:pt>
                <c:pt idx="114571">
                  <c:v>1288407953</c:v>
                </c:pt>
                <c:pt idx="114572">
                  <c:v>1288419199</c:v>
                </c:pt>
                <c:pt idx="114573">
                  <c:v>1288430444</c:v>
                </c:pt>
                <c:pt idx="114574">
                  <c:v>1288441690</c:v>
                </c:pt>
                <c:pt idx="114575">
                  <c:v>1288452935</c:v>
                </c:pt>
                <c:pt idx="114576">
                  <c:v>1288464181</c:v>
                </c:pt>
                <c:pt idx="114577">
                  <c:v>1288475426</c:v>
                </c:pt>
                <c:pt idx="114578">
                  <c:v>1288486672</c:v>
                </c:pt>
                <c:pt idx="114579">
                  <c:v>1288497917</c:v>
                </c:pt>
                <c:pt idx="114580">
                  <c:v>1288509163</c:v>
                </c:pt>
                <c:pt idx="114581">
                  <c:v>1288520408</c:v>
                </c:pt>
                <c:pt idx="114582">
                  <c:v>1288531654</c:v>
                </c:pt>
                <c:pt idx="114583">
                  <c:v>1288542899</c:v>
                </c:pt>
                <c:pt idx="114584">
                  <c:v>1288554145</c:v>
                </c:pt>
                <c:pt idx="114585">
                  <c:v>1288565390</c:v>
                </c:pt>
                <c:pt idx="114586">
                  <c:v>1288576636</c:v>
                </c:pt>
                <c:pt idx="114587">
                  <c:v>1288587881</c:v>
                </c:pt>
                <c:pt idx="114588">
                  <c:v>1288599127</c:v>
                </c:pt>
                <c:pt idx="114589">
                  <c:v>1288610372</c:v>
                </c:pt>
                <c:pt idx="114590">
                  <c:v>1288621618</c:v>
                </c:pt>
                <c:pt idx="114591">
                  <c:v>1288632863</c:v>
                </c:pt>
                <c:pt idx="114592">
                  <c:v>1288644109</c:v>
                </c:pt>
                <c:pt idx="114593">
                  <c:v>1288655354</c:v>
                </c:pt>
                <c:pt idx="114594">
                  <c:v>1288666600</c:v>
                </c:pt>
                <c:pt idx="114595">
                  <c:v>1288677845</c:v>
                </c:pt>
                <c:pt idx="114596">
                  <c:v>1288689091</c:v>
                </c:pt>
                <c:pt idx="114597">
                  <c:v>1288700336</c:v>
                </c:pt>
                <c:pt idx="114598">
                  <c:v>1288711582</c:v>
                </c:pt>
                <c:pt idx="114599">
                  <c:v>1288722827</c:v>
                </c:pt>
                <c:pt idx="114600">
                  <c:v>1288734073</c:v>
                </c:pt>
                <c:pt idx="114601">
                  <c:v>1288745318</c:v>
                </c:pt>
                <c:pt idx="114602">
                  <c:v>1288756564</c:v>
                </c:pt>
                <c:pt idx="114603">
                  <c:v>1288767809</c:v>
                </c:pt>
                <c:pt idx="114604">
                  <c:v>1288779055</c:v>
                </c:pt>
                <c:pt idx="114605">
                  <c:v>1288790300</c:v>
                </c:pt>
                <c:pt idx="114606">
                  <c:v>1288801546</c:v>
                </c:pt>
                <c:pt idx="114607">
                  <c:v>1288812791</c:v>
                </c:pt>
                <c:pt idx="114608">
                  <c:v>1288824037</c:v>
                </c:pt>
                <c:pt idx="114609">
                  <c:v>1288835282</c:v>
                </c:pt>
                <c:pt idx="114610">
                  <c:v>1288846528</c:v>
                </c:pt>
                <c:pt idx="114611">
                  <c:v>1288857773</c:v>
                </c:pt>
                <c:pt idx="114612">
                  <c:v>1288869019</c:v>
                </c:pt>
                <c:pt idx="114613">
                  <c:v>1288880264</c:v>
                </c:pt>
                <c:pt idx="114614">
                  <c:v>1288891510</c:v>
                </c:pt>
                <c:pt idx="114615">
                  <c:v>1288902755</c:v>
                </c:pt>
                <c:pt idx="114616">
                  <c:v>1288914001</c:v>
                </c:pt>
                <c:pt idx="114617">
                  <c:v>1288925246</c:v>
                </c:pt>
                <c:pt idx="114618">
                  <c:v>1288936492</c:v>
                </c:pt>
                <c:pt idx="114619">
                  <c:v>1288947737</c:v>
                </c:pt>
                <c:pt idx="114620">
                  <c:v>1288958983</c:v>
                </c:pt>
                <c:pt idx="114621">
                  <c:v>1288970228</c:v>
                </c:pt>
                <c:pt idx="114622">
                  <c:v>1288981474</c:v>
                </c:pt>
                <c:pt idx="114623">
                  <c:v>1288992719</c:v>
                </c:pt>
                <c:pt idx="114624">
                  <c:v>1289003965</c:v>
                </c:pt>
                <c:pt idx="114625">
                  <c:v>1289015210</c:v>
                </c:pt>
                <c:pt idx="114626">
                  <c:v>1289026456</c:v>
                </c:pt>
                <c:pt idx="114627">
                  <c:v>1289037701</c:v>
                </c:pt>
                <c:pt idx="114628">
                  <c:v>1289048947</c:v>
                </c:pt>
                <c:pt idx="114629">
                  <c:v>1289060192</c:v>
                </c:pt>
                <c:pt idx="114630">
                  <c:v>1289071438</c:v>
                </c:pt>
                <c:pt idx="114631">
                  <c:v>1289082683</c:v>
                </c:pt>
                <c:pt idx="114632">
                  <c:v>1289093929</c:v>
                </c:pt>
                <c:pt idx="114633">
                  <c:v>1289105174</c:v>
                </c:pt>
                <c:pt idx="114634">
                  <c:v>1289116420</c:v>
                </c:pt>
                <c:pt idx="114635">
                  <c:v>1289127665</c:v>
                </c:pt>
                <c:pt idx="114636">
                  <c:v>1289138911</c:v>
                </c:pt>
                <c:pt idx="114637">
                  <c:v>1289150156</c:v>
                </c:pt>
                <c:pt idx="114638">
                  <c:v>1289161402</c:v>
                </c:pt>
                <c:pt idx="114639">
                  <c:v>1289172647</c:v>
                </c:pt>
                <c:pt idx="114640">
                  <c:v>1289183893</c:v>
                </c:pt>
                <c:pt idx="114641">
                  <c:v>1289195138</c:v>
                </c:pt>
                <c:pt idx="114642">
                  <c:v>1289206384</c:v>
                </c:pt>
                <c:pt idx="114643">
                  <c:v>1289217629</c:v>
                </c:pt>
                <c:pt idx="114644">
                  <c:v>1289228875</c:v>
                </c:pt>
                <c:pt idx="114645">
                  <c:v>1289240120</c:v>
                </c:pt>
                <c:pt idx="114646">
                  <c:v>1289251366</c:v>
                </c:pt>
                <c:pt idx="114647">
                  <c:v>1289262611</c:v>
                </c:pt>
                <c:pt idx="114648">
                  <c:v>1289273857</c:v>
                </c:pt>
                <c:pt idx="114649">
                  <c:v>1289285102</c:v>
                </c:pt>
                <c:pt idx="114650">
                  <c:v>1289296348</c:v>
                </c:pt>
                <c:pt idx="114651">
                  <c:v>1289307593</c:v>
                </c:pt>
                <c:pt idx="114652">
                  <c:v>1289318839</c:v>
                </c:pt>
                <c:pt idx="114653">
                  <c:v>1289330084</c:v>
                </c:pt>
                <c:pt idx="114654">
                  <c:v>1289341330</c:v>
                </c:pt>
                <c:pt idx="114655">
                  <c:v>1289352575</c:v>
                </c:pt>
                <c:pt idx="114656">
                  <c:v>1289363821</c:v>
                </c:pt>
                <c:pt idx="114657">
                  <c:v>1289375066</c:v>
                </c:pt>
                <c:pt idx="114658">
                  <c:v>1289386312</c:v>
                </c:pt>
                <c:pt idx="114659">
                  <c:v>1289397557</c:v>
                </c:pt>
                <c:pt idx="114660">
                  <c:v>1289408803</c:v>
                </c:pt>
                <c:pt idx="114661">
                  <c:v>1289420048</c:v>
                </c:pt>
                <c:pt idx="114662">
                  <c:v>1289431294</c:v>
                </c:pt>
                <c:pt idx="114663">
                  <c:v>1289442539</c:v>
                </c:pt>
                <c:pt idx="114664">
                  <c:v>1289453785</c:v>
                </c:pt>
                <c:pt idx="114665">
                  <c:v>1289465030</c:v>
                </c:pt>
                <c:pt idx="114666">
                  <c:v>1289476276</c:v>
                </c:pt>
                <c:pt idx="114667">
                  <c:v>1289487521</c:v>
                </c:pt>
                <c:pt idx="114668">
                  <c:v>1289498767</c:v>
                </c:pt>
                <c:pt idx="114669">
                  <c:v>1289510012</c:v>
                </c:pt>
                <c:pt idx="114670">
                  <c:v>1289521258</c:v>
                </c:pt>
                <c:pt idx="114671">
                  <c:v>1289532503</c:v>
                </c:pt>
                <c:pt idx="114672">
                  <c:v>1289543749</c:v>
                </c:pt>
                <c:pt idx="114673">
                  <c:v>1289554994</c:v>
                </c:pt>
                <c:pt idx="114674">
                  <c:v>1289566240</c:v>
                </c:pt>
                <c:pt idx="114675">
                  <c:v>1289577485</c:v>
                </c:pt>
                <c:pt idx="114676">
                  <c:v>1289588731</c:v>
                </c:pt>
                <c:pt idx="114677">
                  <c:v>1289599976</c:v>
                </c:pt>
                <c:pt idx="114678">
                  <c:v>1289611222</c:v>
                </c:pt>
                <c:pt idx="114679">
                  <c:v>1289622467</c:v>
                </c:pt>
                <c:pt idx="114680">
                  <c:v>1289633713</c:v>
                </c:pt>
                <c:pt idx="114681">
                  <c:v>1289644958</c:v>
                </c:pt>
                <c:pt idx="114682">
                  <c:v>1289656204</c:v>
                </c:pt>
                <c:pt idx="114683">
                  <c:v>1289667449</c:v>
                </c:pt>
                <c:pt idx="114684">
                  <c:v>1289678695</c:v>
                </c:pt>
                <c:pt idx="114685">
                  <c:v>1289689940</c:v>
                </c:pt>
                <c:pt idx="114686">
                  <c:v>1289701186</c:v>
                </c:pt>
                <c:pt idx="114687">
                  <c:v>1289712431</c:v>
                </c:pt>
                <c:pt idx="114688">
                  <c:v>1289723677</c:v>
                </c:pt>
                <c:pt idx="114689">
                  <c:v>1289734922</c:v>
                </c:pt>
                <c:pt idx="114690">
                  <c:v>1289746168</c:v>
                </c:pt>
                <c:pt idx="114691">
                  <c:v>1289757413</c:v>
                </c:pt>
                <c:pt idx="114692">
                  <c:v>1289768659</c:v>
                </c:pt>
                <c:pt idx="114693">
                  <c:v>1289779904</c:v>
                </c:pt>
                <c:pt idx="114694">
                  <c:v>1289791150</c:v>
                </c:pt>
                <c:pt idx="114695">
                  <c:v>1289802395</c:v>
                </c:pt>
                <c:pt idx="114696">
                  <c:v>1289813641</c:v>
                </c:pt>
                <c:pt idx="114697">
                  <c:v>1289824886</c:v>
                </c:pt>
                <c:pt idx="114698">
                  <c:v>1289836132</c:v>
                </c:pt>
                <c:pt idx="114699">
                  <c:v>1289847377</c:v>
                </c:pt>
                <c:pt idx="114700">
                  <c:v>1289858623</c:v>
                </c:pt>
                <c:pt idx="114701">
                  <c:v>1289869868</c:v>
                </c:pt>
                <c:pt idx="114702">
                  <c:v>1289881114</c:v>
                </c:pt>
                <c:pt idx="114703">
                  <c:v>1289892359</c:v>
                </c:pt>
                <c:pt idx="114704">
                  <c:v>1289903605</c:v>
                </c:pt>
                <c:pt idx="114705">
                  <c:v>1289914850</c:v>
                </c:pt>
                <c:pt idx="114706">
                  <c:v>1289926096</c:v>
                </c:pt>
                <c:pt idx="114707">
                  <c:v>1289937341</c:v>
                </c:pt>
                <c:pt idx="114708">
                  <c:v>1289948587</c:v>
                </c:pt>
                <c:pt idx="114709">
                  <c:v>1289959832</c:v>
                </c:pt>
                <c:pt idx="114710">
                  <c:v>1289971078</c:v>
                </c:pt>
                <c:pt idx="114711">
                  <c:v>1289982323</c:v>
                </c:pt>
                <c:pt idx="114712">
                  <c:v>1289993569</c:v>
                </c:pt>
                <c:pt idx="114713">
                  <c:v>1290004814</c:v>
                </c:pt>
                <c:pt idx="114714">
                  <c:v>1290016060</c:v>
                </c:pt>
                <c:pt idx="114715">
                  <c:v>1290027305</c:v>
                </c:pt>
                <c:pt idx="114716">
                  <c:v>1290038551</c:v>
                </c:pt>
                <c:pt idx="114717">
                  <c:v>1290049796</c:v>
                </c:pt>
                <c:pt idx="114718">
                  <c:v>1290061042</c:v>
                </c:pt>
                <c:pt idx="114719">
                  <c:v>1290072287</c:v>
                </c:pt>
                <c:pt idx="114720">
                  <c:v>1290083533</c:v>
                </c:pt>
                <c:pt idx="114721">
                  <c:v>1290094778</c:v>
                </c:pt>
                <c:pt idx="114722">
                  <c:v>1290106024</c:v>
                </c:pt>
                <c:pt idx="114723">
                  <c:v>1290117269</c:v>
                </c:pt>
                <c:pt idx="114724">
                  <c:v>1290128515</c:v>
                </c:pt>
                <c:pt idx="114725">
                  <c:v>1290139760</c:v>
                </c:pt>
                <c:pt idx="114726">
                  <c:v>1290151006</c:v>
                </c:pt>
                <c:pt idx="114727">
                  <c:v>1290162251</c:v>
                </c:pt>
                <c:pt idx="114728">
                  <c:v>1290173497</c:v>
                </c:pt>
                <c:pt idx="114729">
                  <c:v>1290184742</c:v>
                </c:pt>
                <c:pt idx="114730">
                  <c:v>1290195988</c:v>
                </c:pt>
                <c:pt idx="114731">
                  <c:v>1290207233</c:v>
                </c:pt>
                <c:pt idx="114732">
                  <c:v>1290218479</c:v>
                </c:pt>
                <c:pt idx="114733">
                  <c:v>1290229724</c:v>
                </c:pt>
                <c:pt idx="114734">
                  <c:v>1290240970</c:v>
                </c:pt>
                <c:pt idx="114735">
                  <c:v>1290252215</c:v>
                </c:pt>
                <c:pt idx="114736">
                  <c:v>1290263461</c:v>
                </c:pt>
                <c:pt idx="114737">
                  <c:v>1290274706</c:v>
                </c:pt>
                <c:pt idx="114738">
                  <c:v>1290285952</c:v>
                </c:pt>
                <c:pt idx="114739">
                  <c:v>1290297197</c:v>
                </c:pt>
                <c:pt idx="114740">
                  <c:v>1290308443</c:v>
                </c:pt>
                <c:pt idx="114741">
                  <c:v>1290319688</c:v>
                </c:pt>
                <c:pt idx="114742">
                  <c:v>1290330934</c:v>
                </c:pt>
                <c:pt idx="114743">
                  <c:v>1290342179</c:v>
                </c:pt>
                <c:pt idx="114744">
                  <c:v>1290353425</c:v>
                </c:pt>
                <c:pt idx="114745">
                  <c:v>1290364670</c:v>
                </c:pt>
                <c:pt idx="114746">
                  <c:v>1290375916</c:v>
                </c:pt>
                <c:pt idx="114747">
                  <c:v>1290387161</c:v>
                </c:pt>
                <c:pt idx="114748">
                  <c:v>1290398407</c:v>
                </c:pt>
                <c:pt idx="114749">
                  <c:v>1290409652</c:v>
                </c:pt>
                <c:pt idx="114750">
                  <c:v>1290420898</c:v>
                </c:pt>
                <c:pt idx="114751">
                  <c:v>1290432143</c:v>
                </c:pt>
                <c:pt idx="114752">
                  <c:v>1290443389</c:v>
                </c:pt>
                <c:pt idx="114753">
                  <c:v>1290454634</c:v>
                </c:pt>
                <c:pt idx="114754">
                  <c:v>1290465880</c:v>
                </c:pt>
                <c:pt idx="114755">
                  <c:v>1290477125</c:v>
                </c:pt>
                <c:pt idx="114756">
                  <c:v>1290488371</c:v>
                </c:pt>
                <c:pt idx="114757">
                  <c:v>1290499616</c:v>
                </c:pt>
                <c:pt idx="114758">
                  <c:v>1290510862</c:v>
                </c:pt>
                <c:pt idx="114759">
                  <c:v>1290522107</c:v>
                </c:pt>
                <c:pt idx="114760">
                  <c:v>1290533353</c:v>
                </c:pt>
                <c:pt idx="114761">
                  <c:v>1290544598</c:v>
                </c:pt>
                <c:pt idx="114762">
                  <c:v>1290555844</c:v>
                </c:pt>
                <c:pt idx="114763">
                  <c:v>1290567089</c:v>
                </c:pt>
                <c:pt idx="114764">
                  <c:v>1290578335</c:v>
                </c:pt>
                <c:pt idx="114765">
                  <c:v>1290589580</c:v>
                </c:pt>
                <c:pt idx="114766">
                  <c:v>1290600826</c:v>
                </c:pt>
                <c:pt idx="114767">
                  <c:v>1290612071</c:v>
                </c:pt>
                <c:pt idx="114768">
                  <c:v>1290623317</c:v>
                </c:pt>
                <c:pt idx="114769">
                  <c:v>1290634562</c:v>
                </c:pt>
                <c:pt idx="114770">
                  <c:v>1290645808</c:v>
                </c:pt>
                <c:pt idx="114771">
                  <c:v>1290657053</c:v>
                </c:pt>
                <c:pt idx="114772">
                  <c:v>1290668299</c:v>
                </c:pt>
                <c:pt idx="114773">
                  <c:v>1290679544</c:v>
                </c:pt>
                <c:pt idx="114774">
                  <c:v>1290690790</c:v>
                </c:pt>
                <c:pt idx="114775">
                  <c:v>1290702035</c:v>
                </c:pt>
                <c:pt idx="114776">
                  <c:v>1290713281</c:v>
                </c:pt>
                <c:pt idx="114777">
                  <c:v>1290724526</c:v>
                </c:pt>
                <c:pt idx="114778">
                  <c:v>1290735772</c:v>
                </c:pt>
                <c:pt idx="114779">
                  <c:v>1290747017</c:v>
                </c:pt>
                <c:pt idx="114780">
                  <c:v>1290758263</c:v>
                </c:pt>
                <c:pt idx="114781">
                  <c:v>1290769508</c:v>
                </c:pt>
                <c:pt idx="114782">
                  <c:v>1290780754</c:v>
                </c:pt>
                <c:pt idx="114783">
                  <c:v>1290791999</c:v>
                </c:pt>
                <c:pt idx="114784">
                  <c:v>1290803245</c:v>
                </c:pt>
                <c:pt idx="114785">
                  <c:v>1290814490</c:v>
                </c:pt>
                <c:pt idx="114786">
                  <c:v>1290825736</c:v>
                </c:pt>
                <c:pt idx="114787">
                  <c:v>1290836981</c:v>
                </c:pt>
                <c:pt idx="114788">
                  <c:v>1290848227</c:v>
                </c:pt>
                <c:pt idx="114789">
                  <c:v>1290859472</c:v>
                </c:pt>
                <c:pt idx="114790">
                  <c:v>1290870717</c:v>
                </c:pt>
                <c:pt idx="114791">
                  <c:v>1290881963</c:v>
                </c:pt>
                <c:pt idx="114792">
                  <c:v>1290893208</c:v>
                </c:pt>
                <c:pt idx="114793">
                  <c:v>1290904454</c:v>
                </c:pt>
                <c:pt idx="114794">
                  <c:v>1290915699</c:v>
                </c:pt>
                <c:pt idx="114795">
                  <c:v>1290926945</c:v>
                </c:pt>
                <c:pt idx="114796">
                  <c:v>1290938190</c:v>
                </c:pt>
                <c:pt idx="114797">
                  <c:v>1290949436</c:v>
                </c:pt>
                <c:pt idx="114798">
                  <c:v>1290960681</c:v>
                </c:pt>
                <c:pt idx="114799">
                  <c:v>1290971927</c:v>
                </c:pt>
                <c:pt idx="114800">
                  <c:v>1290983172</c:v>
                </c:pt>
                <c:pt idx="114801">
                  <c:v>1290994418</c:v>
                </c:pt>
                <c:pt idx="114802">
                  <c:v>1291005663</c:v>
                </c:pt>
                <c:pt idx="114803">
                  <c:v>1291016909</c:v>
                </c:pt>
                <c:pt idx="114804">
                  <c:v>1291028154</c:v>
                </c:pt>
                <c:pt idx="114805">
                  <c:v>1291039400</c:v>
                </c:pt>
                <c:pt idx="114806">
                  <c:v>1291050645</c:v>
                </c:pt>
                <c:pt idx="114807">
                  <c:v>1291061891</c:v>
                </c:pt>
                <c:pt idx="114808">
                  <c:v>1291073136</c:v>
                </c:pt>
                <c:pt idx="114809">
                  <c:v>1291084382</c:v>
                </c:pt>
                <c:pt idx="114810">
                  <c:v>1291095627</c:v>
                </c:pt>
                <c:pt idx="114811">
                  <c:v>1291106873</c:v>
                </c:pt>
                <c:pt idx="114812">
                  <c:v>1291118118</c:v>
                </c:pt>
                <c:pt idx="114813">
                  <c:v>1291129364</c:v>
                </c:pt>
                <c:pt idx="114814">
                  <c:v>1291140609</c:v>
                </c:pt>
                <c:pt idx="114815">
                  <c:v>1291151855</c:v>
                </c:pt>
                <c:pt idx="114816">
                  <c:v>1291163100</c:v>
                </c:pt>
                <c:pt idx="114817">
                  <c:v>1291174346</c:v>
                </c:pt>
                <c:pt idx="114818">
                  <c:v>1291185591</c:v>
                </c:pt>
                <c:pt idx="114819">
                  <c:v>1291196837</c:v>
                </c:pt>
                <c:pt idx="114820">
                  <c:v>1291208082</c:v>
                </c:pt>
                <c:pt idx="114821">
                  <c:v>1291219328</c:v>
                </c:pt>
                <c:pt idx="114822">
                  <c:v>1291230573</c:v>
                </c:pt>
                <c:pt idx="114823">
                  <c:v>1291241819</c:v>
                </c:pt>
                <c:pt idx="114824">
                  <c:v>1291253064</c:v>
                </c:pt>
                <c:pt idx="114825">
                  <c:v>1291264310</c:v>
                </c:pt>
                <c:pt idx="114826">
                  <c:v>1291275555</c:v>
                </c:pt>
                <c:pt idx="114827">
                  <c:v>1291286801</c:v>
                </c:pt>
                <c:pt idx="114828">
                  <c:v>1291298046</c:v>
                </c:pt>
                <c:pt idx="114829">
                  <c:v>1291309292</c:v>
                </c:pt>
                <c:pt idx="114830">
                  <c:v>1291320537</c:v>
                </c:pt>
                <c:pt idx="114831">
                  <c:v>1291331783</c:v>
                </c:pt>
                <c:pt idx="114832">
                  <c:v>1291343028</c:v>
                </c:pt>
                <c:pt idx="114833">
                  <c:v>1291354274</c:v>
                </c:pt>
                <c:pt idx="114834">
                  <c:v>1291365519</c:v>
                </c:pt>
                <c:pt idx="114835">
                  <c:v>1291376765</c:v>
                </c:pt>
                <c:pt idx="114836">
                  <c:v>1291388010</c:v>
                </c:pt>
                <c:pt idx="114837">
                  <c:v>1291399256</c:v>
                </c:pt>
                <c:pt idx="114838">
                  <c:v>1291410501</c:v>
                </c:pt>
                <c:pt idx="114839">
                  <c:v>1291421747</c:v>
                </c:pt>
                <c:pt idx="114840">
                  <c:v>1291432992</c:v>
                </c:pt>
                <c:pt idx="114841">
                  <c:v>1291444238</c:v>
                </c:pt>
                <c:pt idx="114842">
                  <c:v>1291455483</c:v>
                </c:pt>
                <c:pt idx="114843">
                  <c:v>1291466729</c:v>
                </c:pt>
                <c:pt idx="114844">
                  <c:v>1291477974</c:v>
                </c:pt>
                <c:pt idx="114845">
                  <c:v>1291489220</c:v>
                </c:pt>
                <c:pt idx="114846">
                  <c:v>1291500465</c:v>
                </c:pt>
                <c:pt idx="114847">
                  <c:v>1291511711</c:v>
                </c:pt>
                <c:pt idx="114848">
                  <c:v>1291522956</c:v>
                </c:pt>
                <c:pt idx="114849">
                  <c:v>1291534202</c:v>
                </c:pt>
                <c:pt idx="114850">
                  <c:v>1291545447</c:v>
                </c:pt>
                <c:pt idx="114851">
                  <c:v>1291556693</c:v>
                </c:pt>
                <c:pt idx="114852">
                  <c:v>1291567938</c:v>
                </c:pt>
                <c:pt idx="114853">
                  <c:v>1291579184</c:v>
                </c:pt>
                <c:pt idx="114854">
                  <c:v>1291590429</c:v>
                </c:pt>
                <c:pt idx="114855">
                  <c:v>1291601675</c:v>
                </c:pt>
                <c:pt idx="114856">
                  <c:v>1291612920</c:v>
                </c:pt>
                <c:pt idx="114857">
                  <c:v>1291624166</c:v>
                </c:pt>
                <c:pt idx="114858">
                  <c:v>1291635411</c:v>
                </c:pt>
                <c:pt idx="114859">
                  <c:v>1291646657</c:v>
                </c:pt>
                <c:pt idx="114860">
                  <c:v>1291657902</c:v>
                </c:pt>
                <c:pt idx="114861">
                  <c:v>1291669148</c:v>
                </c:pt>
                <c:pt idx="114862">
                  <c:v>1291680393</c:v>
                </c:pt>
                <c:pt idx="114863">
                  <c:v>1291691639</c:v>
                </c:pt>
                <c:pt idx="114864">
                  <c:v>1291702884</c:v>
                </c:pt>
                <c:pt idx="114865">
                  <c:v>1291714130</c:v>
                </c:pt>
                <c:pt idx="114866">
                  <c:v>1291725375</c:v>
                </c:pt>
                <c:pt idx="114867">
                  <c:v>1291736621</c:v>
                </c:pt>
                <c:pt idx="114868">
                  <c:v>1291747866</c:v>
                </c:pt>
                <c:pt idx="114869">
                  <c:v>1291759112</c:v>
                </c:pt>
                <c:pt idx="114870">
                  <c:v>1291770357</c:v>
                </c:pt>
                <c:pt idx="114871">
                  <c:v>1291781603</c:v>
                </c:pt>
                <c:pt idx="114872">
                  <c:v>1291792848</c:v>
                </c:pt>
                <c:pt idx="114873">
                  <c:v>1291804094</c:v>
                </c:pt>
                <c:pt idx="114874">
                  <c:v>1291815339</c:v>
                </c:pt>
                <c:pt idx="114875">
                  <c:v>1291826585</c:v>
                </c:pt>
                <c:pt idx="114876">
                  <c:v>1291837830</c:v>
                </c:pt>
                <c:pt idx="114877">
                  <c:v>1291849076</c:v>
                </c:pt>
                <c:pt idx="114878">
                  <c:v>1291860321</c:v>
                </c:pt>
                <c:pt idx="114879">
                  <c:v>1291871567</c:v>
                </c:pt>
                <c:pt idx="114880">
                  <c:v>1291882812</c:v>
                </c:pt>
                <c:pt idx="114881">
                  <c:v>1291894058</c:v>
                </c:pt>
                <c:pt idx="114882">
                  <c:v>1291905303</c:v>
                </c:pt>
                <c:pt idx="114883">
                  <c:v>1291916549</c:v>
                </c:pt>
                <c:pt idx="114884">
                  <c:v>1291927794</c:v>
                </c:pt>
                <c:pt idx="114885">
                  <c:v>1291939040</c:v>
                </c:pt>
                <c:pt idx="114886">
                  <c:v>1291950285</c:v>
                </c:pt>
                <c:pt idx="114887">
                  <c:v>1291961531</c:v>
                </c:pt>
                <c:pt idx="114888">
                  <c:v>1291972776</c:v>
                </c:pt>
                <c:pt idx="114889">
                  <c:v>1291984022</c:v>
                </c:pt>
                <c:pt idx="114890">
                  <c:v>1291995267</c:v>
                </c:pt>
                <c:pt idx="114891">
                  <c:v>1292006513</c:v>
                </c:pt>
                <c:pt idx="114892">
                  <c:v>1292017758</c:v>
                </c:pt>
                <c:pt idx="114893">
                  <c:v>1292029004</c:v>
                </c:pt>
                <c:pt idx="114894">
                  <c:v>1292040249</c:v>
                </c:pt>
                <c:pt idx="114895">
                  <c:v>1292051495</c:v>
                </c:pt>
                <c:pt idx="114896">
                  <c:v>1292062740</c:v>
                </c:pt>
                <c:pt idx="114897">
                  <c:v>1292073986</c:v>
                </c:pt>
                <c:pt idx="114898">
                  <c:v>1292085231</c:v>
                </c:pt>
                <c:pt idx="114899">
                  <c:v>1292096477</c:v>
                </c:pt>
                <c:pt idx="114900">
                  <c:v>1292107722</c:v>
                </c:pt>
                <c:pt idx="114901">
                  <c:v>1292118968</c:v>
                </c:pt>
                <c:pt idx="114902">
                  <c:v>1292130213</c:v>
                </c:pt>
                <c:pt idx="114903">
                  <c:v>1292141459</c:v>
                </c:pt>
                <c:pt idx="114904">
                  <c:v>1292152704</c:v>
                </c:pt>
                <c:pt idx="114905">
                  <c:v>1292163950</c:v>
                </c:pt>
                <c:pt idx="114906">
                  <c:v>1292175195</c:v>
                </c:pt>
                <c:pt idx="114907">
                  <c:v>1292186441</c:v>
                </c:pt>
                <c:pt idx="114908">
                  <c:v>1292197686</c:v>
                </c:pt>
                <c:pt idx="114909">
                  <c:v>1292208932</c:v>
                </c:pt>
                <c:pt idx="114910">
                  <c:v>1292220177</c:v>
                </c:pt>
                <c:pt idx="114911">
                  <c:v>1292231423</c:v>
                </c:pt>
                <c:pt idx="114912">
                  <c:v>1292242668</c:v>
                </c:pt>
                <c:pt idx="114913">
                  <c:v>1292253914</c:v>
                </c:pt>
                <c:pt idx="114914">
                  <c:v>1292265159</c:v>
                </c:pt>
                <c:pt idx="114915">
                  <c:v>1292276405</c:v>
                </c:pt>
                <c:pt idx="114916">
                  <c:v>1292287650</c:v>
                </c:pt>
                <c:pt idx="114917">
                  <c:v>1292298896</c:v>
                </c:pt>
                <c:pt idx="114918">
                  <c:v>1292310141</c:v>
                </c:pt>
                <c:pt idx="114919">
                  <c:v>1292321387</c:v>
                </c:pt>
                <c:pt idx="114920">
                  <c:v>1292332632</c:v>
                </c:pt>
                <c:pt idx="114921">
                  <c:v>1292343878</c:v>
                </c:pt>
                <c:pt idx="114922">
                  <c:v>1292355123</c:v>
                </c:pt>
                <c:pt idx="114923">
                  <c:v>1292366369</c:v>
                </c:pt>
                <c:pt idx="114924">
                  <c:v>1292377614</c:v>
                </c:pt>
                <c:pt idx="114925">
                  <c:v>1292388860</c:v>
                </c:pt>
                <c:pt idx="114926">
                  <c:v>1292400105</c:v>
                </c:pt>
                <c:pt idx="114927">
                  <c:v>1292411351</c:v>
                </c:pt>
                <c:pt idx="114928">
                  <c:v>1292422596</c:v>
                </c:pt>
                <c:pt idx="114929">
                  <c:v>1292433842</c:v>
                </c:pt>
                <c:pt idx="114930">
                  <c:v>1292445087</c:v>
                </c:pt>
                <c:pt idx="114931">
                  <c:v>1292456333</c:v>
                </c:pt>
                <c:pt idx="114932">
                  <c:v>1292467578</c:v>
                </c:pt>
                <c:pt idx="114933">
                  <c:v>1292478824</c:v>
                </c:pt>
                <c:pt idx="114934">
                  <c:v>1292490069</c:v>
                </c:pt>
                <c:pt idx="114935">
                  <c:v>1292501315</c:v>
                </c:pt>
                <c:pt idx="114936">
                  <c:v>1292512560</c:v>
                </c:pt>
                <c:pt idx="114937">
                  <c:v>1292523806</c:v>
                </c:pt>
                <c:pt idx="114938">
                  <c:v>1292535051</c:v>
                </c:pt>
                <c:pt idx="114939">
                  <c:v>1292546297</c:v>
                </c:pt>
                <c:pt idx="114940">
                  <c:v>1292557542</c:v>
                </c:pt>
                <c:pt idx="114941">
                  <c:v>1292568788</c:v>
                </c:pt>
                <c:pt idx="114942">
                  <c:v>1292580033</c:v>
                </c:pt>
                <c:pt idx="114943">
                  <c:v>1292591279</c:v>
                </c:pt>
                <c:pt idx="114944">
                  <c:v>1292602524</c:v>
                </c:pt>
                <c:pt idx="114945">
                  <c:v>1292613770</c:v>
                </c:pt>
                <c:pt idx="114946">
                  <c:v>1292625015</c:v>
                </c:pt>
                <c:pt idx="114947">
                  <c:v>1292636261</c:v>
                </c:pt>
                <c:pt idx="114948">
                  <c:v>1292647506</c:v>
                </c:pt>
                <c:pt idx="114949">
                  <c:v>1292658752</c:v>
                </c:pt>
                <c:pt idx="114950">
                  <c:v>1292669997</c:v>
                </c:pt>
                <c:pt idx="114951">
                  <c:v>1292681243</c:v>
                </c:pt>
                <c:pt idx="114952">
                  <c:v>1292692488</c:v>
                </c:pt>
                <c:pt idx="114953">
                  <c:v>1292703734</c:v>
                </c:pt>
                <c:pt idx="114954">
                  <c:v>1292714979</c:v>
                </c:pt>
                <c:pt idx="114955">
                  <c:v>1292726225</c:v>
                </c:pt>
                <c:pt idx="114956">
                  <c:v>1292737470</c:v>
                </c:pt>
                <c:pt idx="114957">
                  <c:v>1292748716</c:v>
                </c:pt>
                <c:pt idx="114958">
                  <c:v>1292759961</c:v>
                </c:pt>
                <c:pt idx="114959">
                  <c:v>1292771207</c:v>
                </c:pt>
                <c:pt idx="114960">
                  <c:v>1292782452</c:v>
                </c:pt>
                <c:pt idx="114961">
                  <c:v>1292793698</c:v>
                </c:pt>
                <c:pt idx="114962">
                  <c:v>1292804943</c:v>
                </c:pt>
                <c:pt idx="114963">
                  <c:v>1292816189</c:v>
                </c:pt>
                <c:pt idx="114964">
                  <c:v>1292827434</c:v>
                </c:pt>
                <c:pt idx="114965">
                  <c:v>1292838680</c:v>
                </c:pt>
                <c:pt idx="114966">
                  <c:v>1292849925</c:v>
                </c:pt>
                <c:pt idx="114967">
                  <c:v>1292861171</c:v>
                </c:pt>
                <c:pt idx="114968">
                  <c:v>1292872416</c:v>
                </c:pt>
                <c:pt idx="114969">
                  <c:v>1292883662</c:v>
                </c:pt>
                <c:pt idx="114970">
                  <c:v>1292894907</c:v>
                </c:pt>
                <c:pt idx="114971">
                  <c:v>1292906153</c:v>
                </c:pt>
                <c:pt idx="114972">
                  <c:v>1292917398</c:v>
                </c:pt>
                <c:pt idx="114973">
                  <c:v>1292928644</c:v>
                </c:pt>
                <c:pt idx="114974">
                  <c:v>1292939889</c:v>
                </c:pt>
                <c:pt idx="114975">
                  <c:v>1292951135</c:v>
                </c:pt>
                <c:pt idx="114976">
                  <c:v>1292962380</c:v>
                </c:pt>
                <c:pt idx="114977">
                  <c:v>1292973626</c:v>
                </c:pt>
                <c:pt idx="114978">
                  <c:v>1292984871</c:v>
                </c:pt>
                <c:pt idx="114979">
                  <c:v>1292996117</c:v>
                </c:pt>
                <c:pt idx="114980">
                  <c:v>1293007362</c:v>
                </c:pt>
                <c:pt idx="114981">
                  <c:v>1293018608</c:v>
                </c:pt>
                <c:pt idx="114982">
                  <c:v>1293029853</c:v>
                </c:pt>
                <c:pt idx="114983">
                  <c:v>1293041099</c:v>
                </c:pt>
                <c:pt idx="114984">
                  <c:v>1293052344</c:v>
                </c:pt>
                <c:pt idx="114985">
                  <c:v>1293063590</c:v>
                </c:pt>
                <c:pt idx="114986">
                  <c:v>1293074835</c:v>
                </c:pt>
                <c:pt idx="114987">
                  <c:v>1293086081</c:v>
                </c:pt>
                <c:pt idx="114988">
                  <c:v>1293097326</c:v>
                </c:pt>
                <c:pt idx="114989">
                  <c:v>1293108572</c:v>
                </c:pt>
                <c:pt idx="114990">
                  <c:v>1293119817</c:v>
                </c:pt>
                <c:pt idx="114991">
                  <c:v>1293131063</c:v>
                </c:pt>
                <c:pt idx="114992">
                  <c:v>1293142308</c:v>
                </c:pt>
                <c:pt idx="114993">
                  <c:v>1293153554</c:v>
                </c:pt>
                <c:pt idx="114994">
                  <c:v>1293164799</c:v>
                </c:pt>
                <c:pt idx="114995">
                  <c:v>1293176045</c:v>
                </c:pt>
                <c:pt idx="114996">
                  <c:v>1293187290</c:v>
                </c:pt>
                <c:pt idx="114997">
                  <c:v>1293198536</c:v>
                </c:pt>
                <c:pt idx="114998">
                  <c:v>1293209781</c:v>
                </c:pt>
                <c:pt idx="114999">
                  <c:v>1293221027</c:v>
                </c:pt>
                <c:pt idx="115000">
                  <c:v>1293232272</c:v>
                </c:pt>
                <c:pt idx="115001">
                  <c:v>1293243518</c:v>
                </c:pt>
                <c:pt idx="115002">
                  <c:v>1293254763</c:v>
                </c:pt>
                <c:pt idx="115003">
                  <c:v>1293266009</c:v>
                </c:pt>
                <c:pt idx="115004">
                  <c:v>1293277254</c:v>
                </c:pt>
                <c:pt idx="115005">
                  <c:v>1293288500</c:v>
                </c:pt>
                <c:pt idx="115006">
                  <c:v>1293299745</c:v>
                </c:pt>
                <c:pt idx="115007">
                  <c:v>1293310991</c:v>
                </c:pt>
                <c:pt idx="115008">
                  <c:v>1293322236</c:v>
                </c:pt>
                <c:pt idx="115009">
                  <c:v>1293333482</c:v>
                </c:pt>
                <c:pt idx="115010">
                  <c:v>1293344727</c:v>
                </c:pt>
                <c:pt idx="115011">
                  <c:v>1293355973</c:v>
                </c:pt>
                <c:pt idx="115012">
                  <c:v>1293367218</c:v>
                </c:pt>
                <c:pt idx="115013">
                  <c:v>1293378464</c:v>
                </c:pt>
                <c:pt idx="115014">
                  <c:v>1293389709</c:v>
                </c:pt>
                <c:pt idx="115015">
                  <c:v>1293400955</c:v>
                </c:pt>
                <c:pt idx="115016">
                  <c:v>1293412200</c:v>
                </c:pt>
                <c:pt idx="115017">
                  <c:v>1293423446</c:v>
                </c:pt>
                <c:pt idx="115018">
                  <c:v>1293434691</c:v>
                </c:pt>
                <c:pt idx="115019">
                  <c:v>1293445937</c:v>
                </c:pt>
                <c:pt idx="115020">
                  <c:v>1293457182</c:v>
                </c:pt>
                <c:pt idx="115021">
                  <c:v>1293468428</c:v>
                </c:pt>
                <c:pt idx="115022">
                  <c:v>1293479673</c:v>
                </c:pt>
                <c:pt idx="115023">
                  <c:v>1293490919</c:v>
                </c:pt>
                <c:pt idx="115024">
                  <c:v>1293502164</c:v>
                </c:pt>
                <c:pt idx="115025">
                  <c:v>1293513410</c:v>
                </c:pt>
                <c:pt idx="115026">
                  <c:v>1293524655</c:v>
                </c:pt>
                <c:pt idx="115027">
                  <c:v>1293535901</c:v>
                </c:pt>
                <c:pt idx="115028">
                  <c:v>1293547146</c:v>
                </c:pt>
                <c:pt idx="115029">
                  <c:v>1293558392</c:v>
                </c:pt>
                <c:pt idx="115030">
                  <c:v>1293569637</c:v>
                </c:pt>
                <c:pt idx="115031">
                  <c:v>1293580883</c:v>
                </c:pt>
                <c:pt idx="115032">
                  <c:v>1293592128</c:v>
                </c:pt>
                <c:pt idx="115033">
                  <c:v>1293603374</c:v>
                </c:pt>
                <c:pt idx="115034">
                  <c:v>1293614619</c:v>
                </c:pt>
                <c:pt idx="115035">
                  <c:v>1293625865</c:v>
                </c:pt>
                <c:pt idx="115036">
                  <c:v>1293637110</c:v>
                </c:pt>
                <c:pt idx="115037">
                  <c:v>1293648356</c:v>
                </c:pt>
                <c:pt idx="115038">
                  <c:v>1293659601</c:v>
                </c:pt>
                <c:pt idx="115039">
                  <c:v>1293670847</c:v>
                </c:pt>
                <c:pt idx="115040">
                  <c:v>1293682092</c:v>
                </c:pt>
                <c:pt idx="115041">
                  <c:v>1293693338</c:v>
                </c:pt>
                <c:pt idx="115042">
                  <c:v>1293704583</c:v>
                </c:pt>
                <c:pt idx="115043">
                  <c:v>1293715828</c:v>
                </c:pt>
                <c:pt idx="115044">
                  <c:v>1293727074</c:v>
                </c:pt>
                <c:pt idx="115045">
                  <c:v>1293738319</c:v>
                </c:pt>
                <c:pt idx="115046">
                  <c:v>1293749565</c:v>
                </c:pt>
                <c:pt idx="115047">
                  <c:v>1293760810</c:v>
                </c:pt>
                <c:pt idx="115048">
                  <c:v>1293772056</c:v>
                </c:pt>
                <c:pt idx="115049">
                  <c:v>1293783301</c:v>
                </c:pt>
                <c:pt idx="115050">
                  <c:v>1293794547</c:v>
                </c:pt>
                <c:pt idx="115051">
                  <c:v>1293805792</c:v>
                </c:pt>
                <c:pt idx="115052">
                  <c:v>1293817038</c:v>
                </c:pt>
                <c:pt idx="115053">
                  <c:v>1293828283</c:v>
                </c:pt>
                <c:pt idx="115054">
                  <c:v>1293839529</c:v>
                </c:pt>
                <c:pt idx="115055">
                  <c:v>1293850774</c:v>
                </c:pt>
                <c:pt idx="115056">
                  <c:v>1293862020</c:v>
                </c:pt>
                <c:pt idx="115057">
                  <c:v>1293873265</c:v>
                </c:pt>
                <c:pt idx="115058">
                  <c:v>1293884511</c:v>
                </c:pt>
                <c:pt idx="115059">
                  <c:v>1293895756</c:v>
                </c:pt>
                <c:pt idx="115060">
                  <c:v>1293907002</c:v>
                </c:pt>
                <c:pt idx="115061">
                  <c:v>1293918247</c:v>
                </c:pt>
                <c:pt idx="115062">
                  <c:v>1293929493</c:v>
                </c:pt>
                <c:pt idx="115063">
                  <c:v>1293940738</c:v>
                </c:pt>
                <c:pt idx="115064">
                  <c:v>1293951984</c:v>
                </c:pt>
                <c:pt idx="115065">
                  <c:v>1293963229</c:v>
                </c:pt>
                <c:pt idx="115066">
                  <c:v>1293974475</c:v>
                </c:pt>
                <c:pt idx="115067">
                  <c:v>1293985720</c:v>
                </c:pt>
                <c:pt idx="115068">
                  <c:v>1293996966</c:v>
                </c:pt>
                <c:pt idx="115069">
                  <c:v>1294008211</c:v>
                </c:pt>
                <c:pt idx="115070">
                  <c:v>1294019457</c:v>
                </c:pt>
                <c:pt idx="115071">
                  <c:v>1294030702</c:v>
                </c:pt>
                <c:pt idx="115072">
                  <c:v>1294041948</c:v>
                </c:pt>
                <c:pt idx="115073">
                  <c:v>1294053193</c:v>
                </c:pt>
                <c:pt idx="115074">
                  <c:v>1294064439</c:v>
                </c:pt>
                <c:pt idx="115075">
                  <c:v>1294075684</c:v>
                </c:pt>
                <c:pt idx="115076">
                  <c:v>1294086930</c:v>
                </c:pt>
                <c:pt idx="115077">
                  <c:v>1294098175</c:v>
                </c:pt>
                <c:pt idx="115078">
                  <c:v>1294109421</c:v>
                </c:pt>
                <c:pt idx="115079">
                  <c:v>1294120666</c:v>
                </c:pt>
                <c:pt idx="115080">
                  <c:v>1294131912</c:v>
                </c:pt>
                <c:pt idx="115081">
                  <c:v>1294143157</c:v>
                </c:pt>
                <c:pt idx="115082">
                  <c:v>1294154403</c:v>
                </c:pt>
                <c:pt idx="115083">
                  <c:v>1294165648</c:v>
                </c:pt>
                <c:pt idx="115084">
                  <c:v>1294176894</c:v>
                </c:pt>
                <c:pt idx="115085">
                  <c:v>1294188139</c:v>
                </c:pt>
                <c:pt idx="115086">
                  <c:v>1294199385</c:v>
                </c:pt>
                <c:pt idx="115087">
                  <c:v>1294210630</c:v>
                </c:pt>
                <c:pt idx="115088">
                  <c:v>1294221876</c:v>
                </c:pt>
                <c:pt idx="115089">
                  <c:v>1294233121</c:v>
                </c:pt>
                <c:pt idx="115090">
                  <c:v>1294244367</c:v>
                </c:pt>
                <c:pt idx="115091">
                  <c:v>1294255612</c:v>
                </c:pt>
                <c:pt idx="115092">
                  <c:v>1294266858</c:v>
                </c:pt>
                <c:pt idx="115093">
                  <c:v>1294278103</c:v>
                </c:pt>
                <c:pt idx="115094">
                  <c:v>1294289349</c:v>
                </c:pt>
                <c:pt idx="115095">
                  <c:v>1294300594</c:v>
                </c:pt>
                <c:pt idx="115096">
                  <c:v>1294311840</c:v>
                </c:pt>
                <c:pt idx="115097">
                  <c:v>1294323085</c:v>
                </c:pt>
                <c:pt idx="115098">
                  <c:v>1294334331</c:v>
                </c:pt>
                <c:pt idx="115099">
                  <c:v>1294345576</c:v>
                </c:pt>
                <c:pt idx="115100">
                  <c:v>1294356822</c:v>
                </c:pt>
                <c:pt idx="115101">
                  <c:v>1294368067</c:v>
                </c:pt>
                <c:pt idx="115102">
                  <c:v>1294379313</c:v>
                </c:pt>
                <c:pt idx="115103">
                  <c:v>1294390558</c:v>
                </c:pt>
                <c:pt idx="115104">
                  <c:v>1294401804</c:v>
                </c:pt>
                <c:pt idx="115105">
                  <c:v>1294413049</c:v>
                </c:pt>
                <c:pt idx="115106">
                  <c:v>1294424295</c:v>
                </c:pt>
                <c:pt idx="115107">
                  <c:v>1294435540</c:v>
                </c:pt>
                <c:pt idx="115108">
                  <c:v>1294446786</c:v>
                </c:pt>
                <c:pt idx="115109">
                  <c:v>1294458031</c:v>
                </c:pt>
                <c:pt idx="115110">
                  <c:v>1294469277</c:v>
                </c:pt>
                <c:pt idx="115111">
                  <c:v>1294480522</c:v>
                </c:pt>
                <c:pt idx="115112">
                  <c:v>1294491768</c:v>
                </c:pt>
                <c:pt idx="115113">
                  <c:v>1294503013</c:v>
                </c:pt>
                <c:pt idx="115114">
                  <c:v>1294514259</c:v>
                </c:pt>
                <c:pt idx="115115">
                  <c:v>1294525504</c:v>
                </c:pt>
                <c:pt idx="115116">
                  <c:v>1294536750</c:v>
                </c:pt>
                <c:pt idx="115117">
                  <c:v>1294547995</c:v>
                </c:pt>
                <c:pt idx="115118">
                  <c:v>1294559241</c:v>
                </c:pt>
                <c:pt idx="115119">
                  <c:v>1294570486</c:v>
                </c:pt>
                <c:pt idx="115120">
                  <c:v>1294581732</c:v>
                </c:pt>
                <c:pt idx="115121">
                  <c:v>1294592977</c:v>
                </c:pt>
                <c:pt idx="115122">
                  <c:v>1294604223</c:v>
                </c:pt>
                <c:pt idx="115123">
                  <c:v>1294615468</c:v>
                </c:pt>
                <c:pt idx="115124">
                  <c:v>1294626714</c:v>
                </c:pt>
                <c:pt idx="115125">
                  <c:v>1294637959</c:v>
                </c:pt>
                <c:pt idx="115126">
                  <c:v>1294649205</c:v>
                </c:pt>
                <c:pt idx="115127">
                  <c:v>1294660450</c:v>
                </c:pt>
                <c:pt idx="115128">
                  <c:v>1294671696</c:v>
                </c:pt>
                <c:pt idx="115129">
                  <c:v>1294682941</c:v>
                </c:pt>
                <c:pt idx="115130">
                  <c:v>1294694187</c:v>
                </c:pt>
                <c:pt idx="115131">
                  <c:v>1294705432</c:v>
                </c:pt>
                <c:pt idx="115132">
                  <c:v>1294716678</c:v>
                </c:pt>
                <c:pt idx="115133">
                  <c:v>1294727923</c:v>
                </c:pt>
                <c:pt idx="115134">
                  <c:v>1294739169</c:v>
                </c:pt>
                <c:pt idx="115135">
                  <c:v>1294750414</c:v>
                </c:pt>
                <c:pt idx="115136">
                  <c:v>1294761660</c:v>
                </c:pt>
                <c:pt idx="115137">
                  <c:v>1294772905</c:v>
                </c:pt>
                <c:pt idx="115138">
                  <c:v>1294784151</c:v>
                </c:pt>
                <c:pt idx="115139">
                  <c:v>1294795396</c:v>
                </c:pt>
                <c:pt idx="115140">
                  <c:v>1294806642</c:v>
                </c:pt>
                <c:pt idx="115141">
                  <c:v>1294817887</c:v>
                </c:pt>
                <c:pt idx="115142">
                  <c:v>1294829133</c:v>
                </c:pt>
                <c:pt idx="115143">
                  <c:v>1294840378</c:v>
                </c:pt>
                <c:pt idx="115144">
                  <c:v>1294851624</c:v>
                </c:pt>
                <c:pt idx="115145">
                  <c:v>1294862869</c:v>
                </c:pt>
                <c:pt idx="115146">
                  <c:v>1294874115</c:v>
                </c:pt>
                <c:pt idx="115147">
                  <c:v>1294885360</c:v>
                </c:pt>
                <c:pt idx="115148">
                  <c:v>1294896606</c:v>
                </c:pt>
                <c:pt idx="115149">
                  <c:v>1294907851</c:v>
                </c:pt>
                <c:pt idx="115150">
                  <c:v>1294919097</c:v>
                </c:pt>
                <c:pt idx="115151">
                  <c:v>1294930342</c:v>
                </c:pt>
                <c:pt idx="115152">
                  <c:v>1294941588</c:v>
                </c:pt>
                <c:pt idx="115153">
                  <c:v>1294952833</c:v>
                </c:pt>
                <c:pt idx="115154">
                  <c:v>1294964079</c:v>
                </c:pt>
                <c:pt idx="115155">
                  <c:v>1294975324</c:v>
                </c:pt>
                <c:pt idx="115156">
                  <c:v>1294986570</c:v>
                </c:pt>
                <c:pt idx="115157">
                  <c:v>1294997815</c:v>
                </c:pt>
                <c:pt idx="115158">
                  <c:v>1295009061</c:v>
                </c:pt>
                <c:pt idx="115159">
                  <c:v>1295020306</c:v>
                </c:pt>
                <c:pt idx="115160">
                  <c:v>1295031552</c:v>
                </c:pt>
                <c:pt idx="115161">
                  <c:v>1295042797</c:v>
                </c:pt>
                <c:pt idx="115162">
                  <c:v>1295054043</c:v>
                </c:pt>
                <c:pt idx="115163">
                  <c:v>1295065288</c:v>
                </c:pt>
                <c:pt idx="115164">
                  <c:v>1295076534</c:v>
                </c:pt>
                <c:pt idx="115165">
                  <c:v>1295087779</c:v>
                </c:pt>
                <c:pt idx="115166">
                  <c:v>1295099025</c:v>
                </c:pt>
                <c:pt idx="115167">
                  <c:v>1295110270</c:v>
                </c:pt>
                <c:pt idx="115168">
                  <c:v>1295121516</c:v>
                </c:pt>
                <c:pt idx="115169">
                  <c:v>1295132761</c:v>
                </c:pt>
                <c:pt idx="115170">
                  <c:v>1295144007</c:v>
                </c:pt>
                <c:pt idx="115171">
                  <c:v>1295155252</c:v>
                </c:pt>
                <c:pt idx="115172">
                  <c:v>1295166498</c:v>
                </c:pt>
                <c:pt idx="115173">
                  <c:v>1295177743</c:v>
                </c:pt>
                <c:pt idx="115174">
                  <c:v>1295188989</c:v>
                </c:pt>
                <c:pt idx="115175">
                  <c:v>1295200234</c:v>
                </c:pt>
                <c:pt idx="115176">
                  <c:v>1295211480</c:v>
                </c:pt>
                <c:pt idx="115177">
                  <c:v>1295222725</c:v>
                </c:pt>
                <c:pt idx="115178">
                  <c:v>1295233971</c:v>
                </c:pt>
                <c:pt idx="115179">
                  <c:v>1295245216</c:v>
                </c:pt>
                <c:pt idx="115180">
                  <c:v>1295256462</c:v>
                </c:pt>
                <c:pt idx="115181">
                  <c:v>1295267707</c:v>
                </c:pt>
                <c:pt idx="115182">
                  <c:v>1295278953</c:v>
                </c:pt>
                <c:pt idx="115183">
                  <c:v>1295290198</c:v>
                </c:pt>
                <c:pt idx="115184">
                  <c:v>1295301444</c:v>
                </c:pt>
                <c:pt idx="115185">
                  <c:v>1295312689</c:v>
                </c:pt>
                <c:pt idx="115186">
                  <c:v>1295323935</c:v>
                </c:pt>
                <c:pt idx="115187">
                  <c:v>1295335180</c:v>
                </c:pt>
                <c:pt idx="115188">
                  <c:v>1295346426</c:v>
                </c:pt>
                <c:pt idx="115189">
                  <c:v>1295357671</c:v>
                </c:pt>
                <c:pt idx="115190">
                  <c:v>1295368917</c:v>
                </c:pt>
                <c:pt idx="115191">
                  <c:v>1295380162</c:v>
                </c:pt>
                <c:pt idx="115192">
                  <c:v>1295391408</c:v>
                </c:pt>
                <c:pt idx="115193">
                  <c:v>1295402653</c:v>
                </c:pt>
                <c:pt idx="115194">
                  <c:v>1295413899</c:v>
                </c:pt>
                <c:pt idx="115195">
                  <c:v>1295425144</c:v>
                </c:pt>
                <c:pt idx="115196">
                  <c:v>1295436390</c:v>
                </c:pt>
                <c:pt idx="115197">
                  <c:v>1295447635</c:v>
                </c:pt>
                <c:pt idx="115198">
                  <c:v>1295458881</c:v>
                </c:pt>
                <c:pt idx="115199">
                  <c:v>1295470126</c:v>
                </c:pt>
                <c:pt idx="115200">
                  <c:v>1295481372</c:v>
                </c:pt>
                <c:pt idx="115201">
                  <c:v>1295492617</c:v>
                </c:pt>
                <c:pt idx="115202">
                  <c:v>1295503863</c:v>
                </c:pt>
                <c:pt idx="115203">
                  <c:v>1295515108</c:v>
                </c:pt>
                <c:pt idx="115204">
                  <c:v>1295526354</c:v>
                </c:pt>
                <c:pt idx="115205">
                  <c:v>1295537599</c:v>
                </c:pt>
                <c:pt idx="115206">
                  <c:v>1295548845</c:v>
                </c:pt>
                <c:pt idx="115207">
                  <c:v>1295560090</c:v>
                </c:pt>
                <c:pt idx="115208">
                  <c:v>1295571336</c:v>
                </c:pt>
                <c:pt idx="115209">
                  <c:v>1295582581</c:v>
                </c:pt>
                <c:pt idx="115210">
                  <c:v>1295593827</c:v>
                </c:pt>
                <c:pt idx="115211">
                  <c:v>1295605072</c:v>
                </c:pt>
                <c:pt idx="115212">
                  <c:v>1295616318</c:v>
                </c:pt>
                <c:pt idx="115213">
                  <c:v>1295627563</c:v>
                </c:pt>
                <c:pt idx="115214">
                  <c:v>1295638809</c:v>
                </c:pt>
                <c:pt idx="115215">
                  <c:v>1295650054</c:v>
                </c:pt>
                <c:pt idx="115216">
                  <c:v>1295661300</c:v>
                </c:pt>
                <c:pt idx="115217">
                  <c:v>1295672545</c:v>
                </c:pt>
                <c:pt idx="115218">
                  <c:v>1295683791</c:v>
                </c:pt>
                <c:pt idx="115219">
                  <c:v>1295695036</c:v>
                </c:pt>
                <c:pt idx="115220">
                  <c:v>1295706282</c:v>
                </c:pt>
                <c:pt idx="115221">
                  <c:v>1295717527</c:v>
                </c:pt>
                <c:pt idx="115222">
                  <c:v>1295728773</c:v>
                </c:pt>
                <c:pt idx="115223">
                  <c:v>1295740018</c:v>
                </c:pt>
                <c:pt idx="115224">
                  <c:v>1295751264</c:v>
                </c:pt>
                <c:pt idx="115225">
                  <c:v>1295762509</c:v>
                </c:pt>
                <c:pt idx="115226">
                  <c:v>1295773755</c:v>
                </c:pt>
                <c:pt idx="115227">
                  <c:v>1295785000</c:v>
                </c:pt>
                <c:pt idx="115228">
                  <c:v>1295796246</c:v>
                </c:pt>
                <c:pt idx="115229">
                  <c:v>1295807491</c:v>
                </c:pt>
                <c:pt idx="115230">
                  <c:v>1295818737</c:v>
                </c:pt>
                <c:pt idx="115231">
                  <c:v>1295829982</c:v>
                </c:pt>
                <c:pt idx="115232">
                  <c:v>1295841228</c:v>
                </c:pt>
                <c:pt idx="115233">
                  <c:v>1295852473</c:v>
                </c:pt>
                <c:pt idx="115234">
                  <c:v>1295863719</c:v>
                </c:pt>
                <c:pt idx="115235">
                  <c:v>1295874964</c:v>
                </c:pt>
                <c:pt idx="115236">
                  <c:v>1295886210</c:v>
                </c:pt>
                <c:pt idx="115237">
                  <c:v>1295897455</c:v>
                </c:pt>
                <c:pt idx="115238">
                  <c:v>1295908701</c:v>
                </c:pt>
                <c:pt idx="115239">
                  <c:v>1295919946</c:v>
                </c:pt>
                <c:pt idx="115240">
                  <c:v>1295931192</c:v>
                </c:pt>
                <c:pt idx="115241">
                  <c:v>1295942437</c:v>
                </c:pt>
                <c:pt idx="115242">
                  <c:v>1295953683</c:v>
                </c:pt>
                <c:pt idx="115243">
                  <c:v>1295964928</c:v>
                </c:pt>
                <c:pt idx="115244">
                  <c:v>1295976174</c:v>
                </c:pt>
                <c:pt idx="115245">
                  <c:v>1295987419</c:v>
                </c:pt>
                <c:pt idx="115246">
                  <c:v>1295998665</c:v>
                </c:pt>
                <c:pt idx="115247">
                  <c:v>1296009910</c:v>
                </c:pt>
                <c:pt idx="115248">
                  <c:v>1296021156</c:v>
                </c:pt>
                <c:pt idx="115249">
                  <c:v>1296032401</c:v>
                </c:pt>
                <c:pt idx="115250">
                  <c:v>1296043647</c:v>
                </c:pt>
                <c:pt idx="115251">
                  <c:v>1296054892</c:v>
                </c:pt>
                <c:pt idx="115252">
                  <c:v>1296066138</c:v>
                </c:pt>
                <c:pt idx="115253">
                  <c:v>1296077383</c:v>
                </c:pt>
                <c:pt idx="115254">
                  <c:v>1296088629</c:v>
                </c:pt>
                <c:pt idx="115255">
                  <c:v>1296099874</c:v>
                </c:pt>
                <c:pt idx="115256">
                  <c:v>1296111120</c:v>
                </c:pt>
                <c:pt idx="115257">
                  <c:v>1296122365</c:v>
                </c:pt>
                <c:pt idx="115258">
                  <c:v>1296133611</c:v>
                </c:pt>
                <c:pt idx="115259">
                  <c:v>1296144856</c:v>
                </c:pt>
                <c:pt idx="115260">
                  <c:v>1296156102</c:v>
                </c:pt>
                <c:pt idx="115261">
                  <c:v>1296167347</c:v>
                </c:pt>
                <c:pt idx="115262">
                  <c:v>1296178593</c:v>
                </c:pt>
                <c:pt idx="115263">
                  <c:v>1296189838</c:v>
                </c:pt>
                <c:pt idx="115264">
                  <c:v>1296201084</c:v>
                </c:pt>
                <c:pt idx="115265">
                  <c:v>1296212329</c:v>
                </c:pt>
                <c:pt idx="115266">
                  <c:v>1296223575</c:v>
                </c:pt>
                <c:pt idx="115267">
                  <c:v>1296234820</c:v>
                </c:pt>
                <c:pt idx="115268">
                  <c:v>1296246066</c:v>
                </c:pt>
                <c:pt idx="115269">
                  <c:v>1296257311</c:v>
                </c:pt>
                <c:pt idx="115270">
                  <c:v>1296268557</c:v>
                </c:pt>
                <c:pt idx="115271">
                  <c:v>1296279802</c:v>
                </c:pt>
                <c:pt idx="115272">
                  <c:v>1296291048</c:v>
                </c:pt>
                <c:pt idx="115273">
                  <c:v>1296302293</c:v>
                </c:pt>
                <c:pt idx="115274">
                  <c:v>1296313539</c:v>
                </c:pt>
                <c:pt idx="115275">
                  <c:v>1296324784</c:v>
                </c:pt>
                <c:pt idx="115276">
                  <c:v>1296336030</c:v>
                </c:pt>
                <c:pt idx="115277">
                  <c:v>1296347275</c:v>
                </c:pt>
                <c:pt idx="115278">
                  <c:v>1296358521</c:v>
                </c:pt>
                <c:pt idx="115279">
                  <c:v>1296369766</c:v>
                </c:pt>
                <c:pt idx="115280">
                  <c:v>1296381012</c:v>
                </c:pt>
                <c:pt idx="115281">
                  <c:v>1296392257</c:v>
                </c:pt>
                <c:pt idx="115282">
                  <c:v>1296403503</c:v>
                </c:pt>
                <c:pt idx="115283">
                  <c:v>1296414748</c:v>
                </c:pt>
                <c:pt idx="115284">
                  <c:v>1296425994</c:v>
                </c:pt>
                <c:pt idx="115285">
                  <c:v>1296437239</c:v>
                </c:pt>
                <c:pt idx="115286">
                  <c:v>1296448485</c:v>
                </c:pt>
                <c:pt idx="115287">
                  <c:v>1296459730</c:v>
                </c:pt>
                <c:pt idx="115288">
                  <c:v>1296470976</c:v>
                </c:pt>
                <c:pt idx="115289">
                  <c:v>1296482221</c:v>
                </c:pt>
                <c:pt idx="115290">
                  <c:v>1296493467</c:v>
                </c:pt>
                <c:pt idx="115291">
                  <c:v>1296504712</c:v>
                </c:pt>
                <c:pt idx="115292">
                  <c:v>1296515958</c:v>
                </c:pt>
                <c:pt idx="115293">
                  <c:v>1296527203</c:v>
                </c:pt>
                <c:pt idx="115294">
                  <c:v>1296538449</c:v>
                </c:pt>
                <c:pt idx="115295">
                  <c:v>1296549694</c:v>
                </c:pt>
                <c:pt idx="115296">
                  <c:v>1296560939</c:v>
                </c:pt>
                <c:pt idx="115297">
                  <c:v>1296572185</c:v>
                </c:pt>
                <c:pt idx="115298">
                  <c:v>1296583430</c:v>
                </c:pt>
                <c:pt idx="115299">
                  <c:v>1296594676</c:v>
                </c:pt>
                <c:pt idx="115300">
                  <c:v>1296605921</c:v>
                </c:pt>
                <c:pt idx="115301">
                  <c:v>1296617167</c:v>
                </c:pt>
                <c:pt idx="115302">
                  <c:v>1296628412</c:v>
                </c:pt>
                <c:pt idx="115303">
                  <c:v>1296639658</c:v>
                </c:pt>
                <c:pt idx="115304">
                  <c:v>1296650903</c:v>
                </c:pt>
                <c:pt idx="115305">
                  <c:v>1296662149</c:v>
                </c:pt>
                <c:pt idx="115306">
                  <c:v>1296673394</c:v>
                </c:pt>
                <c:pt idx="115307">
                  <c:v>1296684640</c:v>
                </c:pt>
                <c:pt idx="115308">
                  <c:v>1296695885</c:v>
                </c:pt>
                <c:pt idx="115309">
                  <c:v>1296707131</c:v>
                </c:pt>
                <c:pt idx="115310">
                  <c:v>1296718376</c:v>
                </c:pt>
                <c:pt idx="115311">
                  <c:v>1296729622</c:v>
                </c:pt>
                <c:pt idx="115312">
                  <c:v>1296740867</c:v>
                </c:pt>
                <c:pt idx="115313">
                  <c:v>1296752113</c:v>
                </c:pt>
                <c:pt idx="115314">
                  <c:v>1296763358</c:v>
                </c:pt>
                <c:pt idx="115315">
                  <c:v>1296774604</c:v>
                </c:pt>
                <c:pt idx="115316">
                  <c:v>1296785849</c:v>
                </c:pt>
                <c:pt idx="115317">
                  <c:v>1296797095</c:v>
                </c:pt>
                <c:pt idx="115318">
                  <c:v>1296808340</c:v>
                </c:pt>
                <c:pt idx="115319">
                  <c:v>1296819586</c:v>
                </c:pt>
                <c:pt idx="115320">
                  <c:v>1296830831</c:v>
                </c:pt>
                <c:pt idx="115321">
                  <c:v>1296842077</c:v>
                </c:pt>
                <c:pt idx="115322">
                  <c:v>1296853322</c:v>
                </c:pt>
                <c:pt idx="115323">
                  <c:v>1296864568</c:v>
                </c:pt>
                <c:pt idx="115324">
                  <c:v>1296875813</c:v>
                </c:pt>
                <c:pt idx="115325">
                  <c:v>1296887059</c:v>
                </c:pt>
                <c:pt idx="115326">
                  <c:v>1296898304</c:v>
                </c:pt>
                <c:pt idx="115327">
                  <c:v>1296909550</c:v>
                </c:pt>
                <c:pt idx="115328">
                  <c:v>1296920795</c:v>
                </c:pt>
                <c:pt idx="115329">
                  <c:v>1296932041</c:v>
                </c:pt>
                <c:pt idx="115330">
                  <c:v>1296943286</c:v>
                </c:pt>
                <c:pt idx="115331">
                  <c:v>1296954532</c:v>
                </c:pt>
                <c:pt idx="115332">
                  <c:v>1296965777</c:v>
                </c:pt>
                <c:pt idx="115333">
                  <c:v>1296977023</c:v>
                </c:pt>
                <c:pt idx="115334">
                  <c:v>1296988268</c:v>
                </c:pt>
                <c:pt idx="115335">
                  <c:v>1296999514</c:v>
                </c:pt>
                <c:pt idx="115336">
                  <c:v>1297010759</c:v>
                </c:pt>
                <c:pt idx="115337">
                  <c:v>1297022005</c:v>
                </c:pt>
                <c:pt idx="115338">
                  <c:v>1297033250</c:v>
                </c:pt>
                <c:pt idx="115339">
                  <c:v>1297044496</c:v>
                </c:pt>
                <c:pt idx="115340">
                  <c:v>1297055741</c:v>
                </c:pt>
                <c:pt idx="115341">
                  <c:v>1297066987</c:v>
                </c:pt>
                <c:pt idx="115342">
                  <c:v>1297078232</c:v>
                </c:pt>
                <c:pt idx="115343">
                  <c:v>1297089478</c:v>
                </c:pt>
                <c:pt idx="115344">
                  <c:v>1297100723</c:v>
                </c:pt>
                <c:pt idx="115345">
                  <c:v>1297111969</c:v>
                </c:pt>
                <c:pt idx="115346">
                  <c:v>1297123214</c:v>
                </c:pt>
                <c:pt idx="115347">
                  <c:v>1297134460</c:v>
                </c:pt>
                <c:pt idx="115348">
                  <c:v>1297145705</c:v>
                </c:pt>
                <c:pt idx="115349">
                  <c:v>1297156951</c:v>
                </c:pt>
                <c:pt idx="115350">
                  <c:v>1297168196</c:v>
                </c:pt>
                <c:pt idx="115351">
                  <c:v>1297179442</c:v>
                </c:pt>
                <c:pt idx="115352">
                  <c:v>1297190687</c:v>
                </c:pt>
                <c:pt idx="115353">
                  <c:v>1297201933</c:v>
                </c:pt>
                <c:pt idx="115354">
                  <c:v>1297213178</c:v>
                </c:pt>
                <c:pt idx="115355">
                  <c:v>1297224424</c:v>
                </c:pt>
                <c:pt idx="115356">
                  <c:v>1297235669</c:v>
                </c:pt>
                <c:pt idx="115357">
                  <c:v>1297246915</c:v>
                </c:pt>
                <c:pt idx="115358">
                  <c:v>1297258160</c:v>
                </c:pt>
                <c:pt idx="115359">
                  <c:v>1297269406</c:v>
                </c:pt>
                <c:pt idx="115360">
                  <c:v>1297280651</c:v>
                </c:pt>
                <c:pt idx="115361">
                  <c:v>1297291897</c:v>
                </c:pt>
                <c:pt idx="115362">
                  <c:v>1297303142</c:v>
                </c:pt>
                <c:pt idx="115363">
                  <c:v>1297314388</c:v>
                </c:pt>
                <c:pt idx="115364">
                  <c:v>1297325633</c:v>
                </c:pt>
                <c:pt idx="115365">
                  <c:v>1297336879</c:v>
                </c:pt>
                <c:pt idx="115366">
                  <c:v>1297348124</c:v>
                </c:pt>
                <c:pt idx="115367">
                  <c:v>1297359370</c:v>
                </c:pt>
                <c:pt idx="115368">
                  <c:v>1297370615</c:v>
                </c:pt>
                <c:pt idx="115369">
                  <c:v>1297381861</c:v>
                </c:pt>
                <c:pt idx="115370">
                  <c:v>1297393106</c:v>
                </c:pt>
                <c:pt idx="115371">
                  <c:v>1297404352</c:v>
                </c:pt>
                <c:pt idx="115372">
                  <c:v>1297415597</c:v>
                </c:pt>
                <c:pt idx="115373">
                  <c:v>1297426843</c:v>
                </c:pt>
                <c:pt idx="115374">
                  <c:v>1297438088</c:v>
                </c:pt>
                <c:pt idx="115375">
                  <c:v>1297449334</c:v>
                </c:pt>
                <c:pt idx="115376">
                  <c:v>1297460579</c:v>
                </c:pt>
                <c:pt idx="115377">
                  <c:v>1297471825</c:v>
                </c:pt>
                <c:pt idx="115378">
                  <c:v>1297483070</c:v>
                </c:pt>
                <c:pt idx="115379">
                  <c:v>1297494316</c:v>
                </c:pt>
                <c:pt idx="115380">
                  <c:v>1297505561</c:v>
                </c:pt>
                <c:pt idx="115381">
                  <c:v>1297516807</c:v>
                </c:pt>
                <c:pt idx="115382">
                  <c:v>1297528052</c:v>
                </c:pt>
                <c:pt idx="115383">
                  <c:v>1297539298</c:v>
                </c:pt>
                <c:pt idx="115384">
                  <c:v>1297550543</c:v>
                </c:pt>
                <c:pt idx="115385">
                  <c:v>1297561789</c:v>
                </c:pt>
                <c:pt idx="115386">
                  <c:v>1297573034</c:v>
                </c:pt>
                <c:pt idx="115387">
                  <c:v>1297584280</c:v>
                </c:pt>
                <c:pt idx="115388">
                  <c:v>1297595525</c:v>
                </c:pt>
                <c:pt idx="115389">
                  <c:v>1297606771</c:v>
                </c:pt>
                <c:pt idx="115390">
                  <c:v>1297618016</c:v>
                </c:pt>
                <c:pt idx="115391">
                  <c:v>1297629262</c:v>
                </c:pt>
                <c:pt idx="115392">
                  <c:v>1297640507</c:v>
                </c:pt>
                <c:pt idx="115393">
                  <c:v>1297651753</c:v>
                </c:pt>
                <c:pt idx="115394">
                  <c:v>1297662998</c:v>
                </c:pt>
                <c:pt idx="115395">
                  <c:v>1297674244</c:v>
                </c:pt>
                <c:pt idx="115396">
                  <c:v>1297685489</c:v>
                </c:pt>
                <c:pt idx="115397">
                  <c:v>1297696735</c:v>
                </c:pt>
                <c:pt idx="115398">
                  <c:v>1297707980</c:v>
                </c:pt>
                <c:pt idx="115399">
                  <c:v>1297719226</c:v>
                </c:pt>
                <c:pt idx="115400">
                  <c:v>1297730471</c:v>
                </c:pt>
                <c:pt idx="115401">
                  <c:v>1297741717</c:v>
                </c:pt>
                <c:pt idx="115402">
                  <c:v>1297752962</c:v>
                </c:pt>
                <c:pt idx="115403">
                  <c:v>1297764208</c:v>
                </c:pt>
                <c:pt idx="115404">
                  <c:v>1297775453</c:v>
                </c:pt>
                <c:pt idx="115405">
                  <c:v>1297786699</c:v>
                </c:pt>
                <c:pt idx="115406">
                  <c:v>1297797944</c:v>
                </c:pt>
                <c:pt idx="115407">
                  <c:v>1297809190</c:v>
                </c:pt>
                <c:pt idx="115408">
                  <c:v>1297820435</c:v>
                </c:pt>
                <c:pt idx="115409">
                  <c:v>1297831681</c:v>
                </c:pt>
                <c:pt idx="115410">
                  <c:v>1297842926</c:v>
                </c:pt>
                <c:pt idx="115411">
                  <c:v>1297854172</c:v>
                </c:pt>
                <c:pt idx="115412">
                  <c:v>1297865417</c:v>
                </c:pt>
                <c:pt idx="115413">
                  <c:v>1297876663</c:v>
                </c:pt>
                <c:pt idx="115414">
                  <c:v>1297887908</c:v>
                </c:pt>
                <c:pt idx="115415">
                  <c:v>1297899154</c:v>
                </c:pt>
                <c:pt idx="115416">
                  <c:v>1297910399</c:v>
                </c:pt>
                <c:pt idx="115417">
                  <c:v>1297921645</c:v>
                </c:pt>
                <c:pt idx="115418">
                  <c:v>1297932890</c:v>
                </c:pt>
                <c:pt idx="115419">
                  <c:v>1297944136</c:v>
                </c:pt>
                <c:pt idx="115420">
                  <c:v>1297955381</c:v>
                </c:pt>
                <c:pt idx="115421">
                  <c:v>1297966627</c:v>
                </c:pt>
                <c:pt idx="115422">
                  <c:v>1297977872</c:v>
                </c:pt>
                <c:pt idx="115423">
                  <c:v>1297989118</c:v>
                </c:pt>
                <c:pt idx="115424">
                  <c:v>1298000363</c:v>
                </c:pt>
                <c:pt idx="115425">
                  <c:v>1298011609</c:v>
                </c:pt>
                <c:pt idx="115426">
                  <c:v>1298022854</c:v>
                </c:pt>
                <c:pt idx="115427">
                  <c:v>1298034100</c:v>
                </c:pt>
                <c:pt idx="115428">
                  <c:v>1298045345</c:v>
                </c:pt>
                <c:pt idx="115429">
                  <c:v>1298056591</c:v>
                </c:pt>
                <c:pt idx="115430">
                  <c:v>1298067836</c:v>
                </c:pt>
                <c:pt idx="115431">
                  <c:v>1298079082</c:v>
                </c:pt>
                <c:pt idx="115432">
                  <c:v>1298090327</c:v>
                </c:pt>
                <c:pt idx="115433">
                  <c:v>1298101573</c:v>
                </c:pt>
                <c:pt idx="115434">
                  <c:v>1298112818</c:v>
                </c:pt>
                <c:pt idx="115435">
                  <c:v>1298124064</c:v>
                </c:pt>
                <c:pt idx="115436">
                  <c:v>1298135309</c:v>
                </c:pt>
                <c:pt idx="115437">
                  <c:v>1298146555</c:v>
                </c:pt>
                <c:pt idx="115438">
                  <c:v>1298157800</c:v>
                </c:pt>
                <c:pt idx="115439">
                  <c:v>1298169046</c:v>
                </c:pt>
                <c:pt idx="115440">
                  <c:v>1298180291</c:v>
                </c:pt>
                <c:pt idx="115441">
                  <c:v>1298191537</c:v>
                </c:pt>
                <c:pt idx="115442">
                  <c:v>1298202782</c:v>
                </c:pt>
                <c:pt idx="115443">
                  <c:v>1298214028</c:v>
                </c:pt>
                <c:pt idx="115444">
                  <c:v>1298225273</c:v>
                </c:pt>
                <c:pt idx="115445">
                  <c:v>1298236519</c:v>
                </c:pt>
                <c:pt idx="115446">
                  <c:v>1298247764</c:v>
                </c:pt>
                <c:pt idx="115447">
                  <c:v>1298259010</c:v>
                </c:pt>
                <c:pt idx="115448">
                  <c:v>1298270255</c:v>
                </c:pt>
                <c:pt idx="115449">
                  <c:v>1298281501</c:v>
                </c:pt>
                <c:pt idx="115450">
                  <c:v>1298292746</c:v>
                </c:pt>
                <c:pt idx="115451">
                  <c:v>1298303992</c:v>
                </c:pt>
                <c:pt idx="115452">
                  <c:v>1298315237</c:v>
                </c:pt>
                <c:pt idx="115453">
                  <c:v>1298326483</c:v>
                </c:pt>
                <c:pt idx="115454">
                  <c:v>1298337728</c:v>
                </c:pt>
                <c:pt idx="115455">
                  <c:v>1298348974</c:v>
                </c:pt>
                <c:pt idx="115456">
                  <c:v>1298360219</c:v>
                </c:pt>
                <c:pt idx="115457">
                  <c:v>1298371465</c:v>
                </c:pt>
                <c:pt idx="115458">
                  <c:v>1298382710</c:v>
                </c:pt>
                <c:pt idx="115459">
                  <c:v>1298393956</c:v>
                </c:pt>
                <c:pt idx="115460">
                  <c:v>1298405201</c:v>
                </c:pt>
                <c:pt idx="115461">
                  <c:v>1298416447</c:v>
                </c:pt>
                <c:pt idx="115462">
                  <c:v>1298427692</c:v>
                </c:pt>
                <c:pt idx="115463">
                  <c:v>1298438938</c:v>
                </c:pt>
                <c:pt idx="115464">
                  <c:v>1298450183</c:v>
                </c:pt>
                <c:pt idx="115465">
                  <c:v>1298461429</c:v>
                </c:pt>
                <c:pt idx="115466">
                  <c:v>1298472674</c:v>
                </c:pt>
                <c:pt idx="115467">
                  <c:v>1298483920</c:v>
                </c:pt>
                <c:pt idx="115468">
                  <c:v>1298495165</c:v>
                </c:pt>
                <c:pt idx="115469">
                  <c:v>1298506411</c:v>
                </c:pt>
                <c:pt idx="115470">
                  <c:v>1298517656</c:v>
                </c:pt>
                <c:pt idx="115471">
                  <c:v>1298528902</c:v>
                </c:pt>
                <c:pt idx="115472">
                  <c:v>1298540147</c:v>
                </c:pt>
                <c:pt idx="115473">
                  <c:v>1298551393</c:v>
                </c:pt>
                <c:pt idx="115474">
                  <c:v>1298562638</c:v>
                </c:pt>
                <c:pt idx="115475">
                  <c:v>1298573884</c:v>
                </c:pt>
                <c:pt idx="115476">
                  <c:v>1298585129</c:v>
                </c:pt>
                <c:pt idx="115477">
                  <c:v>1298596375</c:v>
                </c:pt>
                <c:pt idx="115478">
                  <c:v>1298607620</c:v>
                </c:pt>
                <c:pt idx="115479">
                  <c:v>1298618866</c:v>
                </c:pt>
                <c:pt idx="115480">
                  <c:v>1298630111</c:v>
                </c:pt>
                <c:pt idx="115481">
                  <c:v>1298641357</c:v>
                </c:pt>
                <c:pt idx="115482">
                  <c:v>1298652602</c:v>
                </c:pt>
                <c:pt idx="115483">
                  <c:v>1298663848</c:v>
                </c:pt>
                <c:pt idx="115484">
                  <c:v>1298675093</c:v>
                </c:pt>
                <c:pt idx="115485">
                  <c:v>1298686339</c:v>
                </c:pt>
                <c:pt idx="115486">
                  <c:v>1298697584</c:v>
                </c:pt>
                <c:pt idx="115487">
                  <c:v>1298708830</c:v>
                </c:pt>
                <c:pt idx="115488">
                  <c:v>1298720075</c:v>
                </c:pt>
                <c:pt idx="115489">
                  <c:v>1298731321</c:v>
                </c:pt>
                <c:pt idx="115490">
                  <c:v>1298742566</c:v>
                </c:pt>
                <c:pt idx="115491">
                  <c:v>1298753812</c:v>
                </c:pt>
                <c:pt idx="115492">
                  <c:v>1298765057</c:v>
                </c:pt>
                <c:pt idx="115493">
                  <c:v>1298776303</c:v>
                </c:pt>
                <c:pt idx="115494">
                  <c:v>1298787548</c:v>
                </c:pt>
                <c:pt idx="115495">
                  <c:v>1298798794</c:v>
                </c:pt>
                <c:pt idx="115496">
                  <c:v>1298810039</c:v>
                </c:pt>
                <c:pt idx="115497">
                  <c:v>1298821285</c:v>
                </c:pt>
                <c:pt idx="115498">
                  <c:v>1298832530</c:v>
                </c:pt>
                <c:pt idx="115499">
                  <c:v>1298843776</c:v>
                </c:pt>
                <c:pt idx="115500">
                  <c:v>1298855021</c:v>
                </c:pt>
                <c:pt idx="115501">
                  <c:v>1298866267</c:v>
                </c:pt>
                <c:pt idx="115502">
                  <c:v>1298877512</c:v>
                </c:pt>
                <c:pt idx="115503">
                  <c:v>1298888758</c:v>
                </c:pt>
                <c:pt idx="115504">
                  <c:v>1298900003</c:v>
                </c:pt>
                <c:pt idx="115505">
                  <c:v>1298911249</c:v>
                </c:pt>
                <c:pt idx="115506">
                  <c:v>1298922494</c:v>
                </c:pt>
                <c:pt idx="115507">
                  <c:v>1298933740</c:v>
                </c:pt>
                <c:pt idx="115508">
                  <c:v>1298944985</c:v>
                </c:pt>
                <c:pt idx="115509">
                  <c:v>1298956231</c:v>
                </c:pt>
                <c:pt idx="115510">
                  <c:v>1298967476</c:v>
                </c:pt>
                <c:pt idx="115511">
                  <c:v>1298978722</c:v>
                </c:pt>
                <c:pt idx="115512">
                  <c:v>1298989967</c:v>
                </c:pt>
                <c:pt idx="115513">
                  <c:v>1299001213</c:v>
                </c:pt>
                <c:pt idx="115514">
                  <c:v>1299012458</c:v>
                </c:pt>
                <c:pt idx="115515">
                  <c:v>1299023704</c:v>
                </c:pt>
                <c:pt idx="115516">
                  <c:v>1299034949</c:v>
                </c:pt>
                <c:pt idx="115517">
                  <c:v>1299046195</c:v>
                </c:pt>
                <c:pt idx="115518">
                  <c:v>1299057440</c:v>
                </c:pt>
                <c:pt idx="115519">
                  <c:v>1299068686</c:v>
                </c:pt>
                <c:pt idx="115520">
                  <c:v>1299079931</c:v>
                </c:pt>
                <c:pt idx="115521">
                  <c:v>1299091177</c:v>
                </c:pt>
                <c:pt idx="115522">
                  <c:v>1299102422</c:v>
                </c:pt>
                <c:pt idx="115523">
                  <c:v>1299113668</c:v>
                </c:pt>
                <c:pt idx="115524">
                  <c:v>1299124913</c:v>
                </c:pt>
                <c:pt idx="115525">
                  <c:v>1299136159</c:v>
                </c:pt>
                <c:pt idx="115526">
                  <c:v>1299147404</c:v>
                </c:pt>
                <c:pt idx="115527">
                  <c:v>1299158650</c:v>
                </c:pt>
                <c:pt idx="115528">
                  <c:v>1299169895</c:v>
                </c:pt>
                <c:pt idx="115529">
                  <c:v>1299181141</c:v>
                </c:pt>
                <c:pt idx="115530">
                  <c:v>1299192386</c:v>
                </c:pt>
                <c:pt idx="115531">
                  <c:v>1299203632</c:v>
                </c:pt>
                <c:pt idx="115532">
                  <c:v>1299214877</c:v>
                </c:pt>
                <c:pt idx="115533">
                  <c:v>1299226123</c:v>
                </c:pt>
                <c:pt idx="115534">
                  <c:v>1299237368</c:v>
                </c:pt>
                <c:pt idx="115535">
                  <c:v>1299248614</c:v>
                </c:pt>
                <c:pt idx="115536">
                  <c:v>1299259859</c:v>
                </c:pt>
                <c:pt idx="115537">
                  <c:v>1299271105</c:v>
                </c:pt>
                <c:pt idx="115538">
                  <c:v>1299282350</c:v>
                </c:pt>
                <c:pt idx="115539">
                  <c:v>1299293596</c:v>
                </c:pt>
                <c:pt idx="115540">
                  <c:v>1299304841</c:v>
                </c:pt>
                <c:pt idx="115541">
                  <c:v>1299316087</c:v>
                </c:pt>
                <c:pt idx="115542">
                  <c:v>1299327332</c:v>
                </c:pt>
                <c:pt idx="115543">
                  <c:v>1299338578</c:v>
                </c:pt>
                <c:pt idx="115544">
                  <c:v>1299349823</c:v>
                </c:pt>
                <c:pt idx="115545">
                  <c:v>1299361069</c:v>
                </c:pt>
                <c:pt idx="115546">
                  <c:v>1299372314</c:v>
                </c:pt>
                <c:pt idx="115547">
                  <c:v>1299383559</c:v>
                </c:pt>
                <c:pt idx="115548">
                  <c:v>1299394805</c:v>
                </c:pt>
                <c:pt idx="115549">
                  <c:v>1299406050</c:v>
                </c:pt>
                <c:pt idx="115550">
                  <c:v>1299417296</c:v>
                </c:pt>
                <c:pt idx="115551">
                  <c:v>1299428541</c:v>
                </c:pt>
                <c:pt idx="115552">
                  <c:v>1299439787</c:v>
                </c:pt>
                <c:pt idx="115553">
                  <c:v>1299451032</c:v>
                </c:pt>
                <c:pt idx="115554">
                  <c:v>1299462278</c:v>
                </c:pt>
                <c:pt idx="115555">
                  <c:v>1299473523</c:v>
                </c:pt>
                <c:pt idx="115556">
                  <c:v>1299484769</c:v>
                </c:pt>
                <c:pt idx="115557">
                  <c:v>1299496014</c:v>
                </c:pt>
                <c:pt idx="115558">
                  <c:v>1299507260</c:v>
                </c:pt>
                <c:pt idx="115559">
                  <c:v>1299518505</c:v>
                </c:pt>
                <c:pt idx="115560">
                  <c:v>1299529751</c:v>
                </c:pt>
                <c:pt idx="115561">
                  <c:v>1299540996</c:v>
                </c:pt>
                <c:pt idx="115562">
                  <c:v>1299552242</c:v>
                </c:pt>
                <c:pt idx="115563">
                  <c:v>1299563487</c:v>
                </c:pt>
                <c:pt idx="115564">
                  <c:v>1299574733</c:v>
                </c:pt>
                <c:pt idx="115565">
                  <c:v>1299585978</c:v>
                </c:pt>
                <c:pt idx="115566">
                  <c:v>1299597224</c:v>
                </c:pt>
                <c:pt idx="115567">
                  <c:v>1299608469</c:v>
                </c:pt>
                <c:pt idx="115568">
                  <c:v>1299619715</c:v>
                </c:pt>
                <c:pt idx="115569">
                  <c:v>1299630960</c:v>
                </c:pt>
                <c:pt idx="115570">
                  <c:v>1299642206</c:v>
                </c:pt>
                <c:pt idx="115571">
                  <c:v>1299653451</c:v>
                </c:pt>
                <c:pt idx="115572">
                  <c:v>1299664697</c:v>
                </c:pt>
                <c:pt idx="115573">
                  <c:v>1299675942</c:v>
                </c:pt>
                <c:pt idx="115574">
                  <c:v>1299687188</c:v>
                </c:pt>
                <c:pt idx="115575">
                  <c:v>1299698433</c:v>
                </c:pt>
                <c:pt idx="115576">
                  <c:v>1299709679</c:v>
                </c:pt>
                <c:pt idx="115577">
                  <c:v>1299720924</c:v>
                </c:pt>
                <c:pt idx="115578">
                  <c:v>1299732170</c:v>
                </c:pt>
                <c:pt idx="115579">
                  <c:v>1299743415</c:v>
                </c:pt>
                <c:pt idx="115580">
                  <c:v>1299754661</c:v>
                </c:pt>
                <c:pt idx="115581">
                  <c:v>1299765906</c:v>
                </c:pt>
                <c:pt idx="115582">
                  <c:v>1299777152</c:v>
                </c:pt>
                <c:pt idx="115583">
                  <c:v>1299788397</c:v>
                </c:pt>
                <c:pt idx="115584">
                  <c:v>1299799643</c:v>
                </c:pt>
                <c:pt idx="115585">
                  <c:v>1299810888</c:v>
                </c:pt>
                <c:pt idx="115586">
                  <c:v>1299822134</c:v>
                </c:pt>
                <c:pt idx="115587">
                  <c:v>1299833379</c:v>
                </c:pt>
                <c:pt idx="115588">
                  <c:v>1299844625</c:v>
                </c:pt>
                <c:pt idx="115589">
                  <c:v>1299855870</c:v>
                </c:pt>
                <c:pt idx="115590">
                  <c:v>1299867116</c:v>
                </c:pt>
                <c:pt idx="115591">
                  <c:v>1299878361</c:v>
                </c:pt>
                <c:pt idx="115592">
                  <c:v>1299889607</c:v>
                </c:pt>
                <c:pt idx="115593">
                  <c:v>1299900852</c:v>
                </c:pt>
                <c:pt idx="115594">
                  <c:v>1299912098</c:v>
                </c:pt>
                <c:pt idx="115595">
                  <c:v>1299923343</c:v>
                </c:pt>
                <c:pt idx="115596">
                  <c:v>1299934589</c:v>
                </c:pt>
                <c:pt idx="115597">
                  <c:v>1299945834</c:v>
                </c:pt>
                <c:pt idx="115598">
                  <c:v>1299957080</c:v>
                </c:pt>
                <c:pt idx="115599">
                  <c:v>1299968325</c:v>
                </c:pt>
                <c:pt idx="115600">
                  <c:v>1299979571</c:v>
                </c:pt>
                <c:pt idx="115601">
                  <c:v>1299990816</c:v>
                </c:pt>
                <c:pt idx="115602">
                  <c:v>1300002062</c:v>
                </c:pt>
                <c:pt idx="115603">
                  <c:v>1300013307</c:v>
                </c:pt>
                <c:pt idx="115604">
                  <c:v>1300024553</c:v>
                </c:pt>
                <c:pt idx="115605">
                  <c:v>1300035798</c:v>
                </c:pt>
                <c:pt idx="115606">
                  <c:v>1300047044</c:v>
                </c:pt>
                <c:pt idx="115607">
                  <c:v>1300058289</c:v>
                </c:pt>
                <c:pt idx="115608">
                  <c:v>1300069535</c:v>
                </c:pt>
                <c:pt idx="115609">
                  <c:v>1300080780</c:v>
                </c:pt>
                <c:pt idx="115610">
                  <c:v>1300092026</c:v>
                </c:pt>
                <c:pt idx="115611">
                  <c:v>1300103271</c:v>
                </c:pt>
                <c:pt idx="115612">
                  <c:v>1300114517</c:v>
                </c:pt>
                <c:pt idx="115613">
                  <c:v>1300125762</c:v>
                </c:pt>
                <c:pt idx="115614">
                  <c:v>1300137008</c:v>
                </c:pt>
                <c:pt idx="115615">
                  <c:v>1300148253</c:v>
                </c:pt>
                <c:pt idx="115616">
                  <c:v>1300159499</c:v>
                </c:pt>
                <c:pt idx="115617">
                  <c:v>1300170744</c:v>
                </c:pt>
                <c:pt idx="115618">
                  <c:v>1300181990</c:v>
                </c:pt>
                <c:pt idx="115619">
                  <c:v>1300193235</c:v>
                </c:pt>
                <c:pt idx="115620">
                  <c:v>1300204481</c:v>
                </c:pt>
                <c:pt idx="115621">
                  <c:v>1300215726</c:v>
                </c:pt>
                <c:pt idx="115622">
                  <c:v>1300226972</c:v>
                </c:pt>
                <c:pt idx="115623">
                  <c:v>1300238217</c:v>
                </c:pt>
                <c:pt idx="115624">
                  <c:v>1300249463</c:v>
                </c:pt>
                <c:pt idx="115625">
                  <c:v>1300260708</c:v>
                </c:pt>
                <c:pt idx="115626">
                  <c:v>1300271954</c:v>
                </c:pt>
                <c:pt idx="115627">
                  <c:v>1300283199</c:v>
                </c:pt>
                <c:pt idx="115628">
                  <c:v>1300294445</c:v>
                </c:pt>
                <c:pt idx="115629">
                  <c:v>1300305690</c:v>
                </c:pt>
                <c:pt idx="115630">
                  <c:v>1300316936</c:v>
                </c:pt>
                <c:pt idx="115631">
                  <c:v>1300328181</c:v>
                </c:pt>
                <c:pt idx="115632">
                  <c:v>1300339427</c:v>
                </c:pt>
                <c:pt idx="115633">
                  <c:v>1300350672</c:v>
                </c:pt>
                <c:pt idx="115634">
                  <c:v>1300361918</c:v>
                </c:pt>
                <c:pt idx="115635">
                  <c:v>1300373163</c:v>
                </c:pt>
                <c:pt idx="115636">
                  <c:v>1300384409</c:v>
                </c:pt>
                <c:pt idx="115637">
                  <c:v>1300395654</c:v>
                </c:pt>
                <c:pt idx="115638">
                  <c:v>1300406900</c:v>
                </c:pt>
                <c:pt idx="115639">
                  <c:v>1300418145</c:v>
                </c:pt>
                <c:pt idx="115640">
                  <c:v>1300429391</c:v>
                </c:pt>
                <c:pt idx="115641">
                  <c:v>1300440636</c:v>
                </c:pt>
                <c:pt idx="115642">
                  <c:v>1300451882</c:v>
                </c:pt>
                <c:pt idx="115643">
                  <c:v>1300463127</c:v>
                </c:pt>
                <c:pt idx="115644">
                  <c:v>1300474373</c:v>
                </c:pt>
                <c:pt idx="115645">
                  <c:v>1300485618</c:v>
                </c:pt>
                <c:pt idx="115646">
                  <c:v>1300496864</c:v>
                </c:pt>
                <c:pt idx="115647">
                  <c:v>1300508109</c:v>
                </c:pt>
                <c:pt idx="115648">
                  <c:v>1300519355</c:v>
                </c:pt>
                <c:pt idx="115649">
                  <c:v>1300530600</c:v>
                </c:pt>
                <c:pt idx="115650">
                  <c:v>1300541846</c:v>
                </c:pt>
                <c:pt idx="115651">
                  <c:v>1300553091</c:v>
                </c:pt>
                <c:pt idx="115652">
                  <c:v>1300564337</c:v>
                </c:pt>
                <c:pt idx="115653">
                  <c:v>1300575582</c:v>
                </c:pt>
                <c:pt idx="115654">
                  <c:v>1300586828</c:v>
                </c:pt>
                <c:pt idx="115655">
                  <c:v>1300598073</c:v>
                </c:pt>
                <c:pt idx="115656">
                  <c:v>1300609319</c:v>
                </c:pt>
                <c:pt idx="115657">
                  <c:v>1300620564</c:v>
                </c:pt>
                <c:pt idx="115658">
                  <c:v>1300631810</c:v>
                </c:pt>
                <c:pt idx="115659">
                  <c:v>1300643055</c:v>
                </c:pt>
                <c:pt idx="115660">
                  <c:v>1300654301</c:v>
                </c:pt>
                <c:pt idx="115661">
                  <c:v>1300665546</c:v>
                </c:pt>
                <c:pt idx="115662">
                  <c:v>1300676792</c:v>
                </c:pt>
                <c:pt idx="115663">
                  <c:v>1300688037</c:v>
                </c:pt>
                <c:pt idx="115664">
                  <c:v>1300699283</c:v>
                </c:pt>
                <c:pt idx="115665">
                  <c:v>1300710528</c:v>
                </c:pt>
                <c:pt idx="115666">
                  <c:v>1300721774</c:v>
                </c:pt>
                <c:pt idx="115667">
                  <c:v>1300733019</c:v>
                </c:pt>
                <c:pt idx="115668">
                  <c:v>1300744265</c:v>
                </c:pt>
                <c:pt idx="115669">
                  <c:v>1300755510</c:v>
                </c:pt>
                <c:pt idx="115670">
                  <c:v>1300766756</c:v>
                </c:pt>
                <c:pt idx="115671">
                  <c:v>1300778001</c:v>
                </c:pt>
                <c:pt idx="115672">
                  <c:v>1300789247</c:v>
                </c:pt>
                <c:pt idx="115673">
                  <c:v>1300800492</c:v>
                </c:pt>
                <c:pt idx="115674">
                  <c:v>1300811738</c:v>
                </c:pt>
                <c:pt idx="115675">
                  <c:v>1300822983</c:v>
                </c:pt>
                <c:pt idx="115676">
                  <c:v>1300834229</c:v>
                </c:pt>
                <c:pt idx="115677">
                  <c:v>1300845474</c:v>
                </c:pt>
                <c:pt idx="115678">
                  <c:v>1300856720</c:v>
                </c:pt>
                <c:pt idx="115679">
                  <c:v>1300867965</c:v>
                </c:pt>
                <c:pt idx="115680">
                  <c:v>1300879211</c:v>
                </c:pt>
                <c:pt idx="115681">
                  <c:v>1300890456</c:v>
                </c:pt>
                <c:pt idx="115682">
                  <c:v>1300901702</c:v>
                </c:pt>
                <c:pt idx="115683">
                  <c:v>1300912947</c:v>
                </c:pt>
                <c:pt idx="115684">
                  <c:v>1300924193</c:v>
                </c:pt>
                <c:pt idx="115685">
                  <c:v>1300935438</c:v>
                </c:pt>
                <c:pt idx="115686">
                  <c:v>1300946684</c:v>
                </c:pt>
                <c:pt idx="115687">
                  <c:v>1300957929</c:v>
                </c:pt>
                <c:pt idx="115688">
                  <c:v>1300969175</c:v>
                </c:pt>
                <c:pt idx="115689">
                  <c:v>1300980420</c:v>
                </c:pt>
                <c:pt idx="115690">
                  <c:v>1300991666</c:v>
                </c:pt>
                <c:pt idx="115691">
                  <c:v>1301002911</c:v>
                </c:pt>
                <c:pt idx="115692">
                  <c:v>1301014157</c:v>
                </c:pt>
                <c:pt idx="115693">
                  <c:v>1301025402</c:v>
                </c:pt>
                <c:pt idx="115694">
                  <c:v>1301036648</c:v>
                </c:pt>
                <c:pt idx="115695">
                  <c:v>1301047893</c:v>
                </c:pt>
                <c:pt idx="115696">
                  <c:v>1301059139</c:v>
                </c:pt>
                <c:pt idx="115697">
                  <c:v>1301070384</c:v>
                </c:pt>
                <c:pt idx="115698">
                  <c:v>1301081630</c:v>
                </c:pt>
                <c:pt idx="115699">
                  <c:v>1301092875</c:v>
                </c:pt>
                <c:pt idx="115700">
                  <c:v>1301104121</c:v>
                </c:pt>
                <c:pt idx="115701">
                  <c:v>1301115366</c:v>
                </c:pt>
                <c:pt idx="115702">
                  <c:v>1301126612</c:v>
                </c:pt>
                <c:pt idx="115703">
                  <c:v>1301137857</c:v>
                </c:pt>
                <c:pt idx="115704">
                  <c:v>1301149103</c:v>
                </c:pt>
                <c:pt idx="115705">
                  <c:v>1301160348</c:v>
                </c:pt>
                <c:pt idx="115706">
                  <c:v>1301171594</c:v>
                </c:pt>
                <c:pt idx="115707">
                  <c:v>1301182839</c:v>
                </c:pt>
                <c:pt idx="115708">
                  <c:v>1301194085</c:v>
                </c:pt>
                <c:pt idx="115709">
                  <c:v>1301205330</c:v>
                </c:pt>
                <c:pt idx="115710">
                  <c:v>1301216576</c:v>
                </c:pt>
                <c:pt idx="115711">
                  <c:v>1301227821</c:v>
                </c:pt>
                <c:pt idx="115712">
                  <c:v>1301239067</c:v>
                </c:pt>
                <c:pt idx="115713">
                  <c:v>1301250312</c:v>
                </c:pt>
                <c:pt idx="115714">
                  <c:v>1301261558</c:v>
                </c:pt>
                <c:pt idx="115715">
                  <c:v>1301272803</c:v>
                </c:pt>
                <c:pt idx="115716">
                  <c:v>1301284049</c:v>
                </c:pt>
                <c:pt idx="115717">
                  <c:v>1301295294</c:v>
                </c:pt>
                <c:pt idx="115718">
                  <c:v>1301306540</c:v>
                </c:pt>
                <c:pt idx="115719">
                  <c:v>1301317785</c:v>
                </c:pt>
                <c:pt idx="115720">
                  <c:v>1301329031</c:v>
                </c:pt>
                <c:pt idx="115721">
                  <c:v>1301340276</c:v>
                </c:pt>
                <c:pt idx="115722">
                  <c:v>1301351522</c:v>
                </c:pt>
                <c:pt idx="115723">
                  <c:v>1301362767</c:v>
                </c:pt>
                <c:pt idx="115724">
                  <c:v>1301374013</c:v>
                </c:pt>
                <c:pt idx="115725">
                  <c:v>1301385258</c:v>
                </c:pt>
                <c:pt idx="115726">
                  <c:v>1301396504</c:v>
                </c:pt>
                <c:pt idx="115727">
                  <c:v>1301407749</c:v>
                </c:pt>
                <c:pt idx="115728">
                  <c:v>1301418995</c:v>
                </c:pt>
                <c:pt idx="115729">
                  <c:v>1301430240</c:v>
                </c:pt>
                <c:pt idx="115730">
                  <c:v>1301441486</c:v>
                </c:pt>
                <c:pt idx="115731">
                  <c:v>1301452731</c:v>
                </c:pt>
                <c:pt idx="115732">
                  <c:v>1301463977</c:v>
                </c:pt>
                <c:pt idx="115733">
                  <c:v>1301475222</c:v>
                </c:pt>
                <c:pt idx="115734">
                  <c:v>1301486468</c:v>
                </c:pt>
                <c:pt idx="115735">
                  <c:v>1301497713</c:v>
                </c:pt>
                <c:pt idx="115736">
                  <c:v>1301508959</c:v>
                </c:pt>
                <c:pt idx="115737">
                  <c:v>1301520204</c:v>
                </c:pt>
                <c:pt idx="115738">
                  <c:v>1301531450</c:v>
                </c:pt>
                <c:pt idx="115739">
                  <c:v>1301542695</c:v>
                </c:pt>
                <c:pt idx="115740">
                  <c:v>1301553941</c:v>
                </c:pt>
                <c:pt idx="115741">
                  <c:v>1301565186</c:v>
                </c:pt>
                <c:pt idx="115742">
                  <c:v>1301576432</c:v>
                </c:pt>
                <c:pt idx="115743">
                  <c:v>1301587677</c:v>
                </c:pt>
                <c:pt idx="115744">
                  <c:v>1301598923</c:v>
                </c:pt>
                <c:pt idx="115745">
                  <c:v>1301610168</c:v>
                </c:pt>
                <c:pt idx="115746">
                  <c:v>1301621414</c:v>
                </c:pt>
                <c:pt idx="115747">
                  <c:v>1301632659</c:v>
                </c:pt>
                <c:pt idx="115748">
                  <c:v>1301643905</c:v>
                </c:pt>
                <c:pt idx="115749">
                  <c:v>1301655150</c:v>
                </c:pt>
                <c:pt idx="115750">
                  <c:v>1301666396</c:v>
                </c:pt>
                <c:pt idx="115751">
                  <c:v>1301677641</c:v>
                </c:pt>
                <c:pt idx="115752">
                  <c:v>1301688887</c:v>
                </c:pt>
                <c:pt idx="115753">
                  <c:v>1301700132</c:v>
                </c:pt>
                <c:pt idx="115754">
                  <c:v>1301711378</c:v>
                </c:pt>
                <c:pt idx="115755">
                  <c:v>1301722623</c:v>
                </c:pt>
                <c:pt idx="115756">
                  <c:v>1301733869</c:v>
                </c:pt>
                <c:pt idx="115757">
                  <c:v>1301745114</c:v>
                </c:pt>
                <c:pt idx="115758">
                  <c:v>1301756360</c:v>
                </c:pt>
                <c:pt idx="115759">
                  <c:v>1301767605</c:v>
                </c:pt>
                <c:pt idx="115760">
                  <c:v>1301778851</c:v>
                </c:pt>
                <c:pt idx="115761">
                  <c:v>1301790096</c:v>
                </c:pt>
                <c:pt idx="115762">
                  <c:v>1301801342</c:v>
                </c:pt>
                <c:pt idx="115763">
                  <c:v>1301812587</c:v>
                </c:pt>
                <c:pt idx="115764">
                  <c:v>1301823833</c:v>
                </c:pt>
                <c:pt idx="115765">
                  <c:v>1301835078</c:v>
                </c:pt>
                <c:pt idx="115766">
                  <c:v>1301846324</c:v>
                </c:pt>
                <c:pt idx="115767">
                  <c:v>1301857569</c:v>
                </c:pt>
                <c:pt idx="115768">
                  <c:v>1301868815</c:v>
                </c:pt>
                <c:pt idx="115769">
                  <c:v>1301880060</c:v>
                </c:pt>
                <c:pt idx="115770">
                  <c:v>1301891306</c:v>
                </c:pt>
                <c:pt idx="115771">
                  <c:v>1301902551</c:v>
                </c:pt>
                <c:pt idx="115772">
                  <c:v>1301913797</c:v>
                </c:pt>
                <c:pt idx="115773">
                  <c:v>1301925042</c:v>
                </c:pt>
                <c:pt idx="115774">
                  <c:v>1301936288</c:v>
                </c:pt>
                <c:pt idx="115775">
                  <c:v>1301947533</c:v>
                </c:pt>
                <c:pt idx="115776">
                  <c:v>1301958779</c:v>
                </c:pt>
                <c:pt idx="115777">
                  <c:v>1301970024</c:v>
                </c:pt>
                <c:pt idx="115778">
                  <c:v>1301981270</c:v>
                </c:pt>
                <c:pt idx="115779">
                  <c:v>1301992515</c:v>
                </c:pt>
                <c:pt idx="115780">
                  <c:v>1302003761</c:v>
                </c:pt>
                <c:pt idx="115781">
                  <c:v>1302015006</c:v>
                </c:pt>
                <c:pt idx="115782">
                  <c:v>1302026252</c:v>
                </c:pt>
                <c:pt idx="115783">
                  <c:v>1302037497</c:v>
                </c:pt>
                <c:pt idx="115784">
                  <c:v>1302048743</c:v>
                </c:pt>
                <c:pt idx="115785">
                  <c:v>1302059988</c:v>
                </c:pt>
                <c:pt idx="115786">
                  <c:v>1302071234</c:v>
                </c:pt>
                <c:pt idx="115787">
                  <c:v>1302082479</c:v>
                </c:pt>
                <c:pt idx="115788">
                  <c:v>1302093725</c:v>
                </c:pt>
                <c:pt idx="115789">
                  <c:v>1302104970</c:v>
                </c:pt>
                <c:pt idx="115790">
                  <c:v>1302116216</c:v>
                </c:pt>
                <c:pt idx="115791">
                  <c:v>1302127461</c:v>
                </c:pt>
                <c:pt idx="115792">
                  <c:v>1302138707</c:v>
                </c:pt>
                <c:pt idx="115793">
                  <c:v>1302149952</c:v>
                </c:pt>
                <c:pt idx="115794">
                  <c:v>1302161198</c:v>
                </c:pt>
                <c:pt idx="115795">
                  <c:v>1302172443</c:v>
                </c:pt>
                <c:pt idx="115796">
                  <c:v>1302183689</c:v>
                </c:pt>
                <c:pt idx="115797">
                  <c:v>1302194934</c:v>
                </c:pt>
                <c:pt idx="115798">
                  <c:v>1302206180</c:v>
                </c:pt>
                <c:pt idx="115799">
                  <c:v>1302217425</c:v>
                </c:pt>
                <c:pt idx="115800">
                  <c:v>1302228670</c:v>
                </c:pt>
                <c:pt idx="115801">
                  <c:v>1302239916</c:v>
                </c:pt>
                <c:pt idx="115802">
                  <c:v>1302251161</c:v>
                </c:pt>
                <c:pt idx="115803">
                  <c:v>1302262407</c:v>
                </c:pt>
                <c:pt idx="115804">
                  <c:v>1302273652</c:v>
                </c:pt>
                <c:pt idx="115805">
                  <c:v>1302284898</c:v>
                </c:pt>
                <c:pt idx="115806">
                  <c:v>1302296143</c:v>
                </c:pt>
                <c:pt idx="115807">
                  <c:v>1302307389</c:v>
                </c:pt>
                <c:pt idx="115808">
                  <c:v>1302318634</c:v>
                </c:pt>
                <c:pt idx="115809">
                  <c:v>1302329880</c:v>
                </c:pt>
                <c:pt idx="115810">
                  <c:v>1302341125</c:v>
                </c:pt>
                <c:pt idx="115811">
                  <c:v>1302352371</c:v>
                </c:pt>
                <c:pt idx="115812">
                  <c:v>1302363616</c:v>
                </c:pt>
                <c:pt idx="115813">
                  <c:v>1302374862</c:v>
                </c:pt>
                <c:pt idx="115814">
                  <c:v>1302386107</c:v>
                </c:pt>
                <c:pt idx="115815">
                  <c:v>1302397353</c:v>
                </c:pt>
                <c:pt idx="115816">
                  <c:v>1302408598</c:v>
                </c:pt>
                <c:pt idx="115817">
                  <c:v>1302419844</c:v>
                </c:pt>
                <c:pt idx="115818">
                  <c:v>1302431089</c:v>
                </c:pt>
                <c:pt idx="115819">
                  <c:v>1302442335</c:v>
                </c:pt>
                <c:pt idx="115820">
                  <c:v>1302453580</c:v>
                </c:pt>
                <c:pt idx="115821">
                  <c:v>1302464826</c:v>
                </c:pt>
                <c:pt idx="115822">
                  <c:v>1302476071</c:v>
                </c:pt>
                <c:pt idx="115823">
                  <c:v>1302487317</c:v>
                </c:pt>
                <c:pt idx="115824">
                  <c:v>1302498562</c:v>
                </c:pt>
                <c:pt idx="115825">
                  <c:v>1302509808</c:v>
                </c:pt>
                <c:pt idx="115826">
                  <c:v>1302521053</c:v>
                </c:pt>
                <c:pt idx="115827">
                  <c:v>1302532299</c:v>
                </c:pt>
                <c:pt idx="115828">
                  <c:v>1302543544</c:v>
                </c:pt>
                <c:pt idx="115829">
                  <c:v>1302554790</c:v>
                </c:pt>
                <c:pt idx="115830">
                  <c:v>1302566035</c:v>
                </c:pt>
                <c:pt idx="115831">
                  <c:v>1302577281</c:v>
                </c:pt>
                <c:pt idx="115832">
                  <c:v>1302588526</c:v>
                </c:pt>
                <c:pt idx="115833">
                  <c:v>1302599772</c:v>
                </c:pt>
                <c:pt idx="115834">
                  <c:v>1302611017</c:v>
                </c:pt>
                <c:pt idx="115835">
                  <c:v>1302622263</c:v>
                </c:pt>
                <c:pt idx="115836">
                  <c:v>1302633508</c:v>
                </c:pt>
                <c:pt idx="115837">
                  <c:v>1302644754</c:v>
                </c:pt>
                <c:pt idx="115838">
                  <c:v>1302655999</c:v>
                </c:pt>
                <c:pt idx="115839">
                  <c:v>1302667245</c:v>
                </c:pt>
                <c:pt idx="115840">
                  <c:v>1302678490</c:v>
                </c:pt>
                <c:pt idx="115841">
                  <c:v>1302689736</c:v>
                </c:pt>
                <c:pt idx="115842">
                  <c:v>1302700981</c:v>
                </c:pt>
                <c:pt idx="115843">
                  <c:v>1302712227</c:v>
                </c:pt>
                <c:pt idx="115844">
                  <c:v>1302723472</c:v>
                </c:pt>
                <c:pt idx="115845">
                  <c:v>1302734718</c:v>
                </c:pt>
                <c:pt idx="115846">
                  <c:v>1302745963</c:v>
                </c:pt>
                <c:pt idx="115847">
                  <c:v>1302757209</c:v>
                </c:pt>
                <c:pt idx="115848">
                  <c:v>1302768454</c:v>
                </c:pt>
                <c:pt idx="115849">
                  <c:v>1302779700</c:v>
                </c:pt>
                <c:pt idx="115850">
                  <c:v>1302790945</c:v>
                </c:pt>
                <c:pt idx="115851">
                  <c:v>1302802191</c:v>
                </c:pt>
                <c:pt idx="115852">
                  <c:v>1302813436</c:v>
                </c:pt>
                <c:pt idx="115853">
                  <c:v>1302824682</c:v>
                </c:pt>
                <c:pt idx="115854">
                  <c:v>1302835927</c:v>
                </c:pt>
                <c:pt idx="115855">
                  <c:v>1302847173</c:v>
                </c:pt>
                <c:pt idx="115856">
                  <c:v>1302858418</c:v>
                </c:pt>
                <c:pt idx="115857">
                  <c:v>1302869664</c:v>
                </c:pt>
                <c:pt idx="115858">
                  <c:v>1302880909</c:v>
                </c:pt>
                <c:pt idx="115859">
                  <c:v>1302892155</c:v>
                </c:pt>
                <c:pt idx="115860">
                  <c:v>1302903400</c:v>
                </c:pt>
                <c:pt idx="115861">
                  <c:v>1302914646</c:v>
                </c:pt>
                <c:pt idx="115862">
                  <c:v>1302925891</c:v>
                </c:pt>
                <c:pt idx="115863">
                  <c:v>1302937137</c:v>
                </c:pt>
                <c:pt idx="115864">
                  <c:v>1302948382</c:v>
                </c:pt>
                <c:pt idx="115865">
                  <c:v>1302959628</c:v>
                </c:pt>
                <c:pt idx="115866">
                  <c:v>1302970873</c:v>
                </c:pt>
                <c:pt idx="115867">
                  <c:v>1302982119</c:v>
                </c:pt>
                <c:pt idx="115868">
                  <c:v>1302993364</c:v>
                </c:pt>
                <c:pt idx="115869">
                  <c:v>1303004610</c:v>
                </c:pt>
                <c:pt idx="115870">
                  <c:v>1303015855</c:v>
                </c:pt>
                <c:pt idx="115871">
                  <c:v>1303027101</c:v>
                </c:pt>
                <c:pt idx="115872">
                  <c:v>1303038346</c:v>
                </c:pt>
                <c:pt idx="115873">
                  <c:v>1303049592</c:v>
                </c:pt>
                <c:pt idx="115874">
                  <c:v>1303060837</c:v>
                </c:pt>
                <c:pt idx="115875">
                  <c:v>1303072083</c:v>
                </c:pt>
                <c:pt idx="115876">
                  <c:v>1303083328</c:v>
                </c:pt>
                <c:pt idx="115877">
                  <c:v>1303094574</c:v>
                </c:pt>
                <c:pt idx="115878">
                  <c:v>1303105819</c:v>
                </c:pt>
                <c:pt idx="115879">
                  <c:v>1303117065</c:v>
                </c:pt>
                <c:pt idx="115880">
                  <c:v>1303128310</c:v>
                </c:pt>
                <c:pt idx="115881">
                  <c:v>1303139556</c:v>
                </c:pt>
                <c:pt idx="115882">
                  <c:v>1303150801</c:v>
                </c:pt>
                <c:pt idx="115883">
                  <c:v>1303162047</c:v>
                </c:pt>
                <c:pt idx="115884">
                  <c:v>1303173292</c:v>
                </c:pt>
                <c:pt idx="115885">
                  <c:v>1303184538</c:v>
                </c:pt>
                <c:pt idx="115886">
                  <c:v>1303195783</c:v>
                </c:pt>
                <c:pt idx="115887">
                  <c:v>1303207029</c:v>
                </c:pt>
                <c:pt idx="115888">
                  <c:v>1303218274</c:v>
                </c:pt>
                <c:pt idx="115889">
                  <c:v>1303229520</c:v>
                </c:pt>
                <c:pt idx="115890">
                  <c:v>1303240765</c:v>
                </c:pt>
                <c:pt idx="115891">
                  <c:v>1303252011</c:v>
                </c:pt>
                <c:pt idx="115892">
                  <c:v>1303263256</c:v>
                </c:pt>
                <c:pt idx="115893">
                  <c:v>1303274502</c:v>
                </c:pt>
                <c:pt idx="115894">
                  <c:v>1303285747</c:v>
                </c:pt>
                <c:pt idx="115895">
                  <c:v>1303296993</c:v>
                </c:pt>
                <c:pt idx="115896">
                  <c:v>1303308238</c:v>
                </c:pt>
                <c:pt idx="115897">
                  <c:v>1303319484</c:v>
                </c:pt>
                <c:pt idx="115898">
                  <c:v>1303330729</c:v>
                </c:pt>
                <c:pt idx="115899">
                  <c:v>1303341975</c:v>
                </c:pt>
                <c:pt idx="115900">
                  <c:v>1303353220</c:v>
                </c:pt>
                <c:pt idx="115901">
                  <c:v>1303364466</c:v>
                </c:pt>
                <c:pt idx="115902">
                  <c:v>1303375711</c:v>
                </c:pt>
                <c:pt idx="115903">
                  <c:v>1303386957</c:v>
                </c:pt>
                <c:pt idx="115904">
                  <c:v>1303398202</c:v>
                </c:pt>
                <c:pt idx="115905">
                  <c:v>1303409448</c:v>
                </c:pt>
                <c:pt idx="115906">
                  <c:v>1303420693</c:v>
                </c:pt>
                <c:pt idx="115907">
                  <c:v>1303431939</c:v>
                </c:pt>
                <c:pt idx="115908">
                  <c:v>1303443184</c:v>
                </c:pt>
                <c:pt idx="115909">
                  <c:v>1303454430</c:v>
                </c:pt>
                <c:pt idx="115910">
                  <c:v>1303465675</c:v>
                </c:pt>
                <c:pt idx="115911">
                  <c:v>1303476921</c:v>
                </c:pt>
                <c:pt idx="115912">
                  <c:v>1303488166</c:v>
                </c:pt>
                <c:pt idx="115913">
                  <c:v>1303499412</c:v>
                </c:pt>
                <c:pt idx="115914">
                  <c:v>1303510657</c:v>
                </c:pt>
                <c:pt idx="115915">
                  <c:v>1303521903</c:v>
                </c:pt>
                <c:pt idx="115916">
                  <c:v>1303533148</c:v>
                </c:pt>
                <c:pt idx="115917">
                  <c:v>1303544394</c:v>
                </c:pt>
                <c:pt idx="115918">
                  <c:v>1303555639</c:v>
                </c:pt>
                <c:pt idx="115919">
                  <c:v>1303566885</c:v>
                </c:pt>
                <c:pt idx="115920">
                  <c:v>1303578130</c:v>
                </c:pt>
                <c:pt idx="115921">
                  <c:v>1303589376</c:v>
                </c:pt>
                <c:pt idx="115922">
                  <c:v>1303600621</c:v>
                </c:pt>
                <c:pt idx="115923">
                  <c:v>1303611867</c:v>
                </c:pt>
                <c:pt idx="115924">
                  <c:v>1303623112</c:v>
                </c:pt>
                <c:pt idx="115925">
                  <c:v>1303634358</c:v>
                </c:pt>
                <c:pt idx="115926">
                  <c:v>1303645603</c:v>
                </c:pt>
                <c:pt idx="115927">
                  <c:v>1303656849</c:v>
                </c:pt>
                <c:pt idx="115928">
                  <c:v>1303668094</c:v>
                </c:pt>
                <c:pt idx="115929">
                  <c:v>1303679340</c:v>
                </c:pt>
                <c:pt idx="115930">
                  <c:v>1303690585</c:v>
                </c:pt>
                <c:pt idx="115931">
                  <c:v>1303701831</c:v>
                </c:pt>
                <c:pt idx="115932">
                  <c:v>1303713076</c:v>
                </c:pt>
                <c:pt idx="115933">
                  <c:v>1303724322</c:v>
                </c:pt>
                <c:pt idx="115934">
                  <c:v>1303735567</c:v>
                </c:pt>
                <c:pt idx="115935">
                  <c:v>1303746813</c:v>
                </c:pt>
                <c:pt idx="115936">
                  <c:v>1303758058</c:v>
                </c:pt>
                <c:pt idx="115937">
                  <c:v>1303769304</c:v>
                </c:pt>
                <c:pt idx="115938">
                  <c:v>1303780549</c:v>
                </c:pt>
                <c:pt idx="115939">
                  <c:v>1303791795</c:v>
                </c:pt>
                <c:pt idx="115940">
                  <c:v>1303803040</c:v>
                </c:pt>
                <c:pt idx="115941">
                  <c:v>1303814286</c:v>
                </c:pt>
                <c:pt idx="115942">
                  <c:v>1303825531</c:v>
                </c:pt>
                <c:pt idx="115943">
                  <c:v>1303836777</c:v>
                </c:pt>
                <c:pt idx="115944">
                  <c:v>1303848022</c:v>
                </c:pt>
                <c:pt idx="115945">
                  <c:v>1303859268</c:v>
                </c:pt>
                <c:pt idx="115946">
                  <c:v>1303870513</c:v>
                </c:pt>
                <c:pt idx="115947">
                  <c:v>1303881759</c:v>
                </c:pt>
                <c:pt idx="115948">
                  <c:v>1303893004</c:v>
                </c:pt>
                <c:pt idx="115949">
                  <c:v>1303904250</c:v>
                </c:pt>
                <c:pt idx="115950">
                  <c:v>1303915495</c:v>
                </c:pt>
                <c:pt idx="115951">
                  <c:v>1303926741</c:v>
                </c:pt>
                <c:pt idx="115952">
                  <c:v>1303937986</c:v>
                </c:pt>
                <c:pt idx="115953">
                  <c:v>1303949232</c:v>
                </c:pt>
                <c:pt idx="115954">
                  <c:v>1303960477</c:v>
                </c:pt>
                <c:pt idx="115955">
                  <c:v>1303971723</c:v>
                </c:pt>
                <c:pt idx="115956">
                  <c:v>1303982968</c:v>
                </c:pt>
                <c:pt idx="115957">
                  <c:v>1303994214</c:v>
                </c:pt>
                <c:pt idx="115958">
                  <c:v>1304005459</c:v>
                </c:pt>
                <c:pt idx="115959">
                  <c:v>1304016705</c:v>
                </c:pt>
                <c:pt idx="115960">
                  <c:v>1304027950</c:v>
                </c:pt>
                <c:pt idx="115961">
                  <c:v>1304039196</c:v>
                </c:pt>
                <c:pt idx="115962">
                  <c:v>1304050441</c:v>
                </c:pt>
                <c:pt idx="115963">
                  <c:v>1304061687</c:v>
                </c:pt>
                <c:pt idx="115964">
                  <c:v>1304072932</c:v>
                </c:pt>
                <c:pt idx="115965">
                  <c:v>1304084178</c:v>
                </c:pt>
                <c:pt idx="115966">
                  <c:v>1304095423</c:v>
                </c:pt>
                <c:pt idx="115967">
                  <c:v>1304106669</c:v>
                </c:pt>
                <c:pt idx="115968">
                  <c:v>1304117914</c:v>
                </c:pt>
                <c:pt idx="115969">
                  <c:v>1304129160</c:v>
                </c:pt>
                <c:pt idx="115970">
                  <c:v>1304140405</c:v>
                </c:pt>
                <c:pt idx="115971">
                  <c:v>1304151651</c:v>
                </c:pt>
                <c:pt idx="115972">
                  <c:v>1304162896</c:v>
                </c:pt>
                <c:pt idx="115973">
                  <c:v>1304174142</c:v>
                </c:pt>
                <c:pt idx="115974">
                  <c:v>1304185387</c:v>
                </c:pt>
                <c:pt idx="115975">
                  <c:v>1304196633</c:v>
                </c:pt>
                <c:pt idx="115976">
                  <c:v>1304207878</c:v>
                </c:pt>
                <c:pt idx="115977">
                  <c:v>1304219124</c:v>
                </c:pt>
                <c:pt idx="115978">
                  <c:v>1304230369</c:v>
                </c:pt>
                <c:pt idx="115979">
                  <c:v>1304241615</c:v>
                </c:pt>
                <c:pt idx="115980">
                  <c:v>1304252860</c:v>
                </c:pt>
                <c:pt idx="115981">
                  <c:v>1304264106</c:v>
                </c:pt>
                <c:pt idx="115982">
                  <c:v>1304275351</c:v>
                </c:pt>
                <c:pt idx="115983">
                  <c:v>1304286597</c:v>
                </c:pt>
                <c:pt idx="115984">
                  <c:v>1304297842</c:v>
                </c:pt>
                <c:pt idx="115985">
                  <c:v>1304309088</c:v>
                </c:pt>
                <c:pt idx="115986">
                  <c:v>1304320333</c:v>
                </c:pt>
                <c:pt idx="115987">
                  <c:v>1304331579</c:v>
                </c:pt>
                <c:pt idx="115988">
                  <c:v>1304342824</c:v>
                </c:pt>
                <c:pt idx="115989">
                  <c:v>1304354070</c:v>
                </c:pt>
                <c:pt idx="115990">
                  <c:v>1304365315</c:v>
                </c:pt>
                <c:pt idx="115991">
                  <c:v>1304376561</c:v>
                </c:pt>
                <c:pt idx="115992">
                  <c:v>1304387806</c:v>
                </c:pt>
                <c:pt idx="115993">
                  <c:v>1304399052</c:v>
                </c:pt>
                <c:pt idx="115994">
                  <c:v>1304410297</c:v>
                </c:pt>
                <c:pt idx="115995">
                  <c:v>1304421543</c:v>
                </c:pt>
                <c:pt idx="115996">
                  <c:v>1304432788</c:v>
                </c:pt>
                <c:pt idx="115997">
                  <c:v>1304444034</c:v>
                </c:pt>
                <c:pt idx="115998">
                  <c:v>1304455279</c:v>
                </c:pt>
                <c:pt idx="115999">
                  <c:v>1304466525</c:v>
                </c:pt>
                <c:pt idx="116000">
                  <c:v>1304477770</c:v>
                </c:pt>
                <c:pt idx="116001">
                  <c:v>1304489016</c:v>
                </c:pt>
                <c:pt idx="116002">
                  <c:v>1304500261</c:v>
                </c:pt>
                <c:pt idx="116003">
                  <c:v>1304511507</c:v>
                </c:pt>
                <c:pt idx="116004">
                  <c:v>1304522752</c:v>
                </c:pt>
                <c:pt idx="116005">
                  <c:v>1304533998</c:v>
                </c:pt>
                <c:pt idx="116006">
                  <c:v>1304545243</c:v>
                </c:pt>
                <c:pt idx="116007">
                  <c:v>1304556489</c:v>
                </c:pt>
                <c:pt idx="116008">
                  <c:v>1304567734</c:v>
                </c:pt>
                <c:pt idx="116009">
                  <c:v>1304578980</c:v>
                </c:pt>
                <c:pt idx="116010">
                  <c:v>1304590225</c:v>
                </c:pt>
                <c:pt idx="116011">
                  <c:v>1304601471</c:v>
                </c:pt>
                <c:pt idx="116012">
                  <c:v>1304612716</c:v>
                </c:pt>
                <c:pt idx="116013">
                  <c:v>1304623962</c:v>
                </c:pt>
                <c:pt idx="116014">
                  <c:v>1304635207</c:v>
                </c:pt>
                <c:pt idx="116015">
                  <c:v>1304646453</c:v>
                </c:pt>
                <c:pt idx="116016">
                  <c:v>1304657698</c:v>
                </c:pt>
                <c:pt idx="116017">
                  <c:v>1304668944</c:v>
                </c:pt>
                <c:pt idx="116018">
                  <c:v>1304680189</c:v>
                </c:pt>
                <c:pt idx="116019">
                  <c:v>1304691435</c:v>
                </c:pt>
                <c:pt idx="116020">
                  <c:v>1304702680</c:v>
                </c:pt>
                <c:pt idx="116021">
                  <c:v>1304713926</c:v>
                </c:pt>
                <c:pt idx="116022">
                  <c:v>1304725171</c:v>
                </c:pt>
                <c:pt idx="116023">
                  <c:v>1304736417</c:v>
                </c:pt>
                <c:pt idx="116024">
                  <c:v>1304747662</c:v>
                </c:pt>
                <c:pt idx="116025">
                  <c:v>1304758908</c:v>
                </c:pt>
                <c:pt idx="116026">
                  <c:v>1304770153</c:v>
                </c:pt>
                <c:pt idx="116027">
                  <c:v>1304781399</c:v>
                </c:pt>
                <c:pt idx="116028">
                  <c:v>1304792644</c:v>
                </c:pt>
                <c:pt idx="116029">
                  <c:v>1304803890</c:v>
                </c:pt>
                <c:pt idx="116030">
                  <c:v>1304815135</c:v>
                </c:pt>
                <c:pt idx="116031">
                  <c:v>1304826381</c:v>
                </c:pt>
                <c:pt idx="116032">
                  <c:v>1304837626</c:v>
                </c:pt>
                <c:pt idx="116033">
                  <c:v>1304848872</c:v>
                </c:pt>
                <c:pt idx="116034">
                  <c:v>1304860117</c:v>
                </c:pt>
                <c:pt idx="116035">
                  <c:v>1304871363</c:v>
                </c:pt>
                <c:pt idx="116036">
                  <c:v>1304882608</c:v>
                </c:pt>
                <c:pt idx="116037">
                  <c:v>1304893854</c:v>
                </c:pt>
                <c:pt idx="116038">
                  <c:v>1304905099</c:v>
                </c:pt>
                <c:pt idx="116039">
                  <c:v>1304916345</c:v>
                </c:pt>
                <c:pt idx="116040">
                  <c:v>1304927590</c:v>
                </c:pt>
                <c:pt idx="116041">
                  <c:v>1304938836</c:v>
                </c:pt>
                <c:pt idx="116042">
                  <c:v>1304950081</c:v>
                </c:pt>
                <c:pt idx="116043">
                  <c:v>1304961327</c:v>
                </c:pt>
                <c:pt idx="116044">
                  <c:v>1304972572</c:v>
                </c:pt>
                <c:pt idx="116045">
                  <c:v>1304983818</c:v>
                </c:pt>
                <c:pt idx="116046">
                  <c:v>1304995063</c:v>
                </c:pt>
                <c:pt idx="116047">
                  <c:v>1305006309</c:v>
                </c:pt>
                <c:pt idx="116048">
                  <c:v>1305017554</c:v>
                </c:pt>
                <c:pt idx="116049">
                  <c:v>1305028800</c:v>
                </c:pt>
                <c:pt idx="116050">
                  <c:v>1305040045</c:v>
                </c:pt>
                <c:pt idx="116051">
                  <c:v>1305051290</c:v>
                </c:pt>
                <c:pt idx="116052">
                  <c:v>1305062536</c:v>
                </c:pt>
                <c:pt idx="116053">
                  <c:v>1305073781</c:v>
                </c:pt>
                <c:pt idx="116054">
                  <c:v>1305085027</c:v>
                </c:pt>
                <c:pt idx="116055">
                  <c:v>1305096272</c:v>
                </c:pt>
                <c:pt idx="116056">
                  <c:v>1305107518</c:v>
                </c:pt>
                <c:pt idx="116057">
                  <c:v>1305118763</c:v>
                </c:pt>
                <c:pt idx="116058">
                  <c:v>1305130009</c:v>
                </c:pt>
                <c:pt idx="116059">
                  <c:v>1305141254</c:v>
                </c:pt>
                <c:pt idx="116060">
                  <c:v>1305152500</c:v>
                </c:pt>
                <c:pt idx="116061">
                  <c:v>1305163745</c:v>
                </c:pt>
                <c:pt idx="116062">
                  <c:v>1305174991</c:v>
                </c:pt>
                <c:pt idx="116063">
                  <c:v>1305186236</c:v>
                </c:pt>
                <c:pt idx="116064">
                  <c:v>1305197482</c:v>
                </c:pt>
                <c:pt idx="116065">
                  <c:v>1305208727</c:v>
                </c:pt>
                <c:pt idx="116066">
                  <c:v>1305219973</c:v>
                </c:pt>
                <c:pt idx="116067">
                  <c:v>1305231218</c:v>
                </c:pt>
                <c:pt idx="116068">
                  <c:v>1305242464</c:v>
                </c:pt>
                <c:pt idx="116069">
                  <c:v>1305253709</c:v>
                </c:pt>
                <c:pt idx="116070">
                  <c:v>1305264955</c:v>
                </c:pt>
                <c:pt idx="116071">
                  <c:v>1305276200</c:v>
                </c:pt>
                <c:pt idx="116072">
                  <c:v>1305287446</c:v>
                </c:pt>
                <c:pt idx="116073">
                  <c:v>1305298691</c:v>
                </c:pt>
                <c:pt idx="116074">
                  <c:v>1305309937</c:v>
                </c:pt>
                <c:pt idx="116075">
                  <c:v>1305321182</c:v>
                </c:pt>
                <c:pt idx="116076">
                  <c:v>1305332428</c:v>
                </c:pt>
                <c:pt idx="116077">
                  <c:v>1305343673</c:v>
                </c:pt>
                <c:pt idx="116078">
                  <c:v>1305354919</c:v>
                </c:pt>
                <c:pt idx="116079">
                  <c:v>1305366164</c:v>
                </c:pt>
                <c:pt idx="116080">
                  <c:v>1305377410</c:v>
                </c:pt>
                <c:pt idx="116081">
                  <c:v>1305388655</c:v>
                </c:pt>
                <c:pt idx="116082">
                  <c:v>1305399901</c:v>
                </c:pt>
                <c:pt idx="116083">
                  <c:v>1305411146</c:v>
                </c:pt>
                <c:pt idx="116084">
                  <c:v>1305422392</c:v>
                </c:pt>
                <c:pt idx="116085">
                  <c:v>1305433637</c:v>
                </c:pt>
                <c:pt idx="116086">
                  <c:v>1305444883</c:v>
                </c:pt>
                <c:pt idx="116087">
                  <c:v>1305456128</c:v>
                </c:pt>
                <c:pt idx="116088">
                  <c:v>1305467374</c:v>
                </c:pt>
                <c:pt idx="116089">
                  <c:v>1305478619</c:v>
                </c:pt>
                <c:pt idx="116090">
                  <c:v>1305489865</c:v>
                </c:pt>
                <c:pt idx="116091">
                  <c:v>1305501110</c:v>
                </c:pt>
                <c:pt idx="116092">
                  <c:v>1305512356</c:v>
                </c:pt>
                <c:pt idx="116093">
                  <c:v>1305523601</c:v>
                </c:pt>
                <c:pt idx="116094">
                  <c:v>1305534847</c:v>
                </c:pt>
                <c:pt idx="116095">
                  <c:v>1305546092</c:v>
                </c:pt>
                <c:pt idx="116096">
                  <c:v>1305557338</c:v>
                </c:pt>
                <c:pt idx="116097">
                  <c:v>1305568583</c:v>
                </c:pt>
                <c:pt idx="116098">
                  <c:v>1305579829</c:v>
                </c:pt>
                <c:pt idx="116099">
                  <c:v>1305591074</c:v>
                </c:pt>
                <c:pt idx="116100">
                  <c:v>1305602320</c:v>
                </c:pt>
                <c:pt idx="116101">
                  <c:v>1305613565</c:v>
                </c:pt>
                <c:pt idx="116102">
                  <c:v>1305624811</c:v>
                </c:pt>
                <c:pt idx="116103">
                  <c:v>1305636056</c:v>
                </c:pt>
                <c:pt idx="116104">
                  <c:v>1305647302</c:v>
                </c:pt>
                <c:pt idx="116105">
                  <c:v>1305658547</c:v>
                </c:pt>
                <c:pt idx="116106">
                  <c:v>1305669793</c:v>
                </c:pt>
                <c:pt idx="116107">
                  <c:v>1305681038</c:v>
                </c:pt>
                <c:pt idx="116108">
                  <c:v>1305692284</c:v>
                </c:pt>
                <c:pt idx="116109">
                  <c:v>1305703529</c:v>
                </c:pt>
                <c:pt idx="116110">
                  <c:v>1305714775</c:v>
                </c:pt>
                <c:pt idx="116111">
                  <c:v>1305726020</c:v>
                </c:pt>
                <c:pt idx="116112">
                  <c:v>1305737266</c:v>
                </c:pt>
                <c:pt idx="116113">
                  <c:v>1305748511</c:v>
                </c:pt>
                <c:pt idx="116114">
                  <c:v>1305759757</c:v>
                </c:pt>
                <c:pt idx="116115">
                  <c:v>1305771002</c:v>
                </c:pt>
                <c:pt idx="116116">
                  <c:v>1305782248</c:v>
                </c:pt>
                <c:pt idx="116117">
                  <c:v>1305793493</c:v>
                </c:pt>
                <c:pt idx="116118">
                  <c:v>1305804739</c:v>
                </c:pt>
                <c:pt idx="116119">
                  <c:v>1305815984</c:v>
                </c:pt>
                <c:pt idx="116120">
                  <c:v>1305827230</c:v>
                </c:pt>
                <c:pt idx="116121">
                  <c:v>1305838475</c:v>
                </c:pt>
                <c:pt idx="116122">
                  <c:v>1305849721</c:v>
                </c:pt>
                <c:pt idx="116123">
                  <c:v>1305860966</c:v>
                </c:pt>
                <c:pt idx="116124">
                  <c:v>1305872212</c:v>
                </c:pt>
                <c:pt idx="116125">
                  <c:v>1305883457</c:v>
                </c:pt>
                <c:pt idx="116126">
                  <c:v>1305894703</c:v>
                </c:pt>
                <c:pt idx="116127">
                  <c:v>1305905948</c:v>
                </c:pt>
                <c:pt idx="116128">
                  <c:v>1305917194</c:v>
                </c:pt>
                <c:pt idx="116129">
                  <c:v>1305928439</c:v>
                </c:pt>
                <c:pt idx="116130">
                  <c:v>1305939685</c:v>
                </c:pt>
                <c:pt idx="116131">
                  <c:v>1305950930</c:v>
                </c:pt>
                <c:pt idx="116132">
                  <c:v>1305962176</c:v>
                </c:pt>
                <c:pt idx="116133">
                  <c:v>1305973421</c:v>
                </c:pt>
                <c:pt idx="116134">
                  <c:v>1305984667</c:v>
                </c:pt>
                <c:pt idx="116135">
                  <c:v>1305995912</c:v>
                </c:pt>
                <c:pt idx="116136">
                  <c:v>1306007158</c:v>
                </c:pt>
                <c:pt idx="116137">
                  <c:v>1306018403</c:v>
                </c:pt>
                <c:pt idx="116138">
                  <c:v>1306029649</c:v>
                </c:pt>
                <c:pt idx="116139">
                  <c:v>1306040894</c:v>
                </c:pt>
                <c:pt idx="116140">
                  <c:v>1306052140</c:v>
                </c:pt>
                <c:pt idx="116141">
                  <c:v>1306063385</c:v>
                </c:pt>
                <c:pt idx="116142">
                  <c:v>1306074631</c:v>
                </c:pt>
                <c:pt idx="116143">
                  <c:v>1306085876</c:v>
                </c:pt>
                <c:pt idx="116144">
                  <c:v>1306097122</c:v>
                </c:pt>
                <c:pt idx="116145">
                  <c:v>1306108367</c:v>
                </c:pt>
                <c:pt idx="116146">
                  <c:v>1306119613</c:v>
                </c:pt>
                <c:pt idx="116147">
                  <c:v>1306130858</c:v>
                </c:pt>
                <c:pt idx="116148">
                  <c:v>1306142104</c:v>
                </c:pt>
                <c:pt idx="116149">
                  <c:v>1306153349</c:v>
                </c:pt>
                <c:pt idx="116150">
                  <c:v>1306164595</c:v>
                </c:pt>
                <c:pt idx="116151">
                  <c:v>1306175840</c:v>
                </c:pt>
                <c:pt idx="116152">
                  <c:v>1306187086</c:v>
                </c:pt>
                <c:pt idx="116153">
                  <c:v>1306198331</c:v>
                </c:pt>
                <c:pt idx="116154">
                  <c:v>1306209577</c:v>
                </c:pt>
                <c:pt idx="116155">
                  <c:v>1306220822</c:v>
                </c:pt>
                <c:pt idx="116156">
                  <c:v>1306232068</c:v>
                </c:pt>
                <c:pt idx="116157">
                  <c:v>1306243313</c:v>
                </c:pt>
                <c:pt idx="116158">
                  <c:v>1306254559</c:v>
                </c:pt>
                <c:pt idx="116159">
                  <c:v>1306265804</c:v>
                </c:pt>
                <c:pt idx="116160">
                  <c:v>1306277050</c:v>
                </c:pt>
                <c:pt idx="116161">
                  <c:v>1306288295</c:v>
                </c:pt>
                <c:pt idx="116162">
                  <c:v>1306299541</c:v>
                </c:pt>
                <c:pt idx="116163">
                  <c:v>1306310786</c:v>
                </c:pt>
                <c:pt idx="116164">
                  <c:v>1306322032</c:v>
                </c:pt>
                <c:pt idx="116165">
                  <c:v>1306333277</c:v>
                </c:pt>
                <c:pt idx="116166">
                  <c:v>1306344523</c:v>
                </c:pt>
                <c:pt idx="116167">
                  <c:v>1306355768</c:v>
                </c:pt>
                <c:pt idx="116168">
                  <c:v>1306367014</c:v>
                </c:pt>
                <c:pt idx="116169">
                  <c:v>1306378259</c:v>
                </c:pt>
                <c:pt idx="116170">
                  <c:v>1306389505</c:v>
                </c:pt>
                <c:pt idx="116171">
                  <c:v>1306400750</c:v>
                </c:pt>
                <c:pt idx="116172">
                  <c:v>1306411996</c:v>
                </c:pt>
                <c:pt idx="116173">
                  <c:v>1306423241</c:v>
                </c:pt>
                <c:pt idx="116174">
                  <c:v>1306434487</c:v>
                </c:pt>
                <c:pt idx="116175">
                  <c:v>1306445732</c:v>
                </c:pt>
                <c:pt idx="116176">
                  <c:v>1306456978</c:v>
                </c:pt>
                <c:pt idx="116177">
                  <c:v>1306468223</c:v>
                </c:pt>
                <c:pt idx="116178">
                  <c:v>1306479469</c:v>
                </c:pt>
                <c:pt idx="116179">
                  <c:v>1306490714</c:v>
                </c:pt>
                <c:pt idx="116180">
                  <c:v>1306501960</c:v>
                </c:pt>
                <c:pt idx="116181">
                  <c:v>1306513205</c:v>
                </c:pt>
                <c:pt idx="116182">
                  <c:v>1306524451</c:v>
                </c:pt>
                <c:pt idx="116183">
                  <c:v>1306535696</c:v>
                </c:pt>
                <c:pt idx="116184">
                  <c:v>1306546942</c:v>
                </c:pt>
                <c:pt idx="116185">
                  <c:v>1306558187</c:v>
                </c:pt>
                <c:pt idx="116186">
                  <c:v>1306569433</c:v>
                </c:pt>
                <c:pt idx="116187">
                  <c:v>1306580678</c:v>
                </c:pt>
                <c:pt idx="116188">
                  <c:v>1306591924</c:v>
                </c:pt>
                <c:pt idx="116189">
                  <c:v>1306603169</c:v>
                </c:pt>
                <c:pt idx="116190">
                  <c:v>1306614415</c:v>
                </c:pt>
                <c:pt idx="116191">
                  <c:v>1306625660</c:v>
                </c:pt>
                <c:pt idx="116192">
                  <c:v>1306636906</c:v>
                </c:pt>
                <c:pt idx="116193">
                  <c:v>1306648151</c:v>
                </c:pt>
                <c:pt idx="116194">
                  <c:v>1306659397</c:v>
                </c:pt>
                <c:pt idx="116195">
                  <c:v>1306670642</c:v>
                </c:pt>
                <c:pt idx="116196">
                  <c:v>1306681888</c:v>
                </c:pt>
                <c:pt idx="116197">
                  <c:v>1306693133</c:v>
                </c:pt>
                <c:pt idx="116198">
                  <c:v>1306704379</c:v>
                </c:pt>
                <c:pt idx="116199">
                  <c:v>1306715624</c:v>
                </c:pt>
                <c:pt idx="116200">
                  <c:v>1306726870</c:v>
                </c:pt>
                <c:pt idx="116201">
                  <c:v>1306738115</c:v>
                </c:pt>
                <c:pt idx="116202">
                  <c:v>1306749361</c:v>
                </c:pt>
                <c:pt idx="116203">
                  <c:v>1306760606</c:v>
                </c:pt>
                <c:pt idx="116204">
                  <c:v>1306771852</c:v>
                </c:pt>
                <c:pt idx="116205">
                  <c:v>1306783097</c:v>
                </c:pt>
                <c:pt idx="116206">
                  <c:v>1306794343</c:v>
                </c:pt>
                <c:pt idx="116207">
                  <c:v>1306805588</c:v>
                </c:pt>
                <c:pt idx="116208">
                  <c:v>1306816834</c:v>
                </c:pt>
                <c:pt idx="116209">
                  <c:v>1306828079</c:v>
                </c:pt>
                <c:pt idx="116210">
                  <c:v>1306839325</c:v>
                </c:pt>
                <c:pt idx="116211">
                  <c:v>1306850570</c:v>
                </c:pt>
                <c:pt idx="116212">
                  <c:v>1306861816</c:v>
                </c:pt>
                <c:pt idx="116213">
                  <c:v>1306873061</c:v>
                </c:pt>
                <c:pt idx="116214">
                  <c:v>1306884307</c:v>
                </c:pt>
                <c:pt idx="116215">
                  <c:v>1306895552</c:v>
                </c:pt>
                <c:pt idx="116216">
                  <c:v>1306906798</c:v>
                </c:pt>
                <c:pt idx="116217">
                  <c:v>1306918043</c:v>
                </c:pt>
                <c:pt idx="116218">
                  <c:v>1306929289</c:v>
                </c:pt>
                <c:pt idx="116219">
                  <c:v>1306940534</c:v>
                </c:pt>
                <c:pt idx="116220">
                  <c:v>1306951780</c:v>
                </c:pt>
                <c:pt idx="116221">
                  <c:v>1306963025</c:v>
                </c:pt>
                <c:pt idx="116222">
                  <c:v>1306974271</c:v>
                </c:pt>
                <c:pt idx="116223">
                  <c:v>1306985516</c:v>
                </c:pt>
                <c:pt idx="116224">
                  <c:v>1306996762</c:v>
                </c:pt>
                <c:pt idx="116225">
                  <c:v>1307008007</c:v>
                </c:pt>
                <c:pt idx="116226">
                  <c:v>1307019253</c:v>
                </c:pt>
                <c:pt idx="116227">
                  <c:v>1307030498</c:v>
                </c:pt>
                <c:pt idx="116228">
                  <c:v>1307041744</c:v>
                </c:pt>
                <c:pt idx="116229">
                  <c:v>1307052989</c:v>
                </c:pt>
                <c:pt idx="116230">
                  <c:v>1307064235</c:v>
                </c:pt>
                <c:pt idx="116231">
                  <c:v>1307075480</c:v>
                </c:pt>
                <c:pt idx="116232">
                  <c:v>1307086726</c:v>
                </c:pt>
                <c:pt idx="116233">
                  <c:v>1307097971</c:v>
                </c:pt>
                <c:pt idx="116234">
                  <c:v>1307109217</c:v>
                </c:pt>
                <c:pt idx="116235">
                  <c:v>1307120462</c:v>
                </c:pt>
                <c:pt idx="116236">
                  <c:v>1307131708</c:v>
                </c:pt>
                <c:pt idx="116237">
                  <c:v>1307142953</c:v>
                </c:pt>
                <c:pt idx="116238">
                  <c:v>1307154199</c:v>
                </c:pt>
                <c:pt idx="116239">
                  <c:v>1307165444</c:v>
                </c:pt>
                <c:pt idx="116240">
                  <c:v>1307176690</c:v>
                </c:pt>
                <c:pt idx="116241">
                  <c:v>1307187935</c:v>
                </c:pt>
                <c:pt idx="116242">
                  <c:v>1307199181</c:v>
                </c:pt>
                <c:pt idx="116243">
                  <c:v>1307210426</c:v>
                </c:pt>
                <c:pt idx="116244">
                  <c:v>1307221672</c:v>
                </c:pt>
                <c:pt idx="116245">
                  <c:v>1307232917</c:v>
                </c:pt>
                <c:pt idx="116246">
                  <c:v>1307244163</c:v>
                </c:pt>
                <c:pt idx="116247">
                  <c:v>1307255408</c:v>
                </c:pt>
                <c:pt idx="116248">
                  <c:v>1307266654</c:v>
                </c:pt>
                <c:pt idx="116249">
                  <c:v>1307277899</c:v>
                </c:pt>
                <c:pt idx="116250">
                  <c:v>1307289145</c:v>
                </c:pt>
                <c:pt idx="116251">
                  <c:v>1307300390</c:v>
                </c:pt>
                <c:pt idx="116252">
                  <c:v>1307311636</c:v>
                </c:pt>
                <c:pt idx="116253">
                  <c:v>1307322881</c:v>
                </c:pt>
                <c:pt idx="116254">
                  <c:v>1307334127</c:v>
                </c:pt>
                <c:pt idx="116255">
                  <c:v>1307345372</c:v>
                </c:pt>
                <c:pt idx="116256">
                  <c:v>1307356618</c:v>
                </c:pt>
                <c:pt idx="116257">
                  <c:v>1307367863</c:v>
                </c:pt>
                <c:pt idx="116258">
                  <c:v>1307379109</c:v>
                </c:pt>
                <c:pt idx="116259">
                  <c:v>1307390354</c:v>
                </c:pt>
                <c:pt idx="116260">
                  <c:v>1307401600</c:v>
                </c:pt>
                <c:pt idx="116261">
                  <c:v>1307412845</c:v>
                </c:pt>
                <c:pt idx="116262">
                  <c:v>1307424091</c:v>
                </c:pt>
                <c:pt idx="116263">
                  <c:v>1307435336</c:v>
                </c:pt>
                <c:pt idx="116264">
                  <c:v>1307446582</c:v>
                </c:pt>
                <c:pt idx="116265">
                  <c:v>1307457827</c:v>
                </c:pt>
                <c:pt idx="116266">
                  <c:v>1307469073</c:v>
                </c:pt>
                <c:pt idx="116267">
                  <c:v>1307480318</c:v>
                </c:pt>
                <c:pt idx="116268">
                  <c:v>1307491564</c:v>
                </c:pt>
                <c:pt idx="116269">
                  <c:v>1307502809</c:v>
                </c:pt>
                <c:pt idx="116270">
                  <c:v>1307514055</c:v>
                </c:pt>
                <c:pt idx="116271">
                  <c:v>1307525300</c:v>
                </c:pt>
                <c:pt idx="116272">
                  <c:v>1307536546</c:v>
                </c:pt>
                <c:pt idx="116273">
                  <c:v>1307547791</c:v>
                </c:pt>
                <c:pt idx="116274">
                  <c:v>1307559037</c:v>
                </c:pt>
                <c:pt idx="116275">
                  <c:v>1307570282</c:v>
                </c:pt>
                <c:pt idx="116276">
                  <c:v>1307581528</c:v>
                </c:pt>
                <c:pt idx="116277">
                  <c:v>1307592773</c:v>
                </c:pt>
                <c:pt idx="116278">
                  <c:v>1307604019</c:v>
                </c:pt>
                <c:pt idx="116279">
                  <c:v>1307615264</c:v>
                </c:pt>
                <c:pt idx="116280">
                  <c:v>1307626510</c:v>
                </c:pt>
                <c:pt idx="116281">
                  <c:v>1307637755</c:v>
                </c:pt>
                <c:pt idx="116282">
                  <c:v>1307649001</c:v>
                </c:pt>
                <c:pt idx="116283">
                  <c:v>1307660246</c:v>
                </c:pt>
                <c:pt idx="116284">
                  <c:v>1307671492</c:v>
                </c:pt>
                <c:pt idx="116285">
                  <c:v>1307682737</c:v>
                </c:pt>
                <c:pt idx="116286">
                  <c:v>1307693983</c:v>
                </c:pt>
                <c:pt idx="116287">
                  <c:v>1307705228</c:v>
                </c:pt>
                <c:pt idx="116288">
                  <c:v>1307716474</c:v>
                </c:pt>
                <c:pt idx="116289">
                  <c:v>1307727719</c:v>
                </c:pt>
                <c:pt idx="116290">
                  <c:v>1307738965</c:v>
                </c:pt>
                <c:pt idx="116291">
                  <c:v>1307750210</c:v>
                </c:pt>
                <c:pt idx="116292">
                  <c:v>1307761456</c:v>
                </c:pt>
                <c:pt idx="116293">
                  <c:v>1307772701</c:v>
                </c:pt>
                <c:pt idx="116294">
                  <c:v>1307783947</c:v>
                </c:pt>
                <c:pt idx="116295">
                  <c:v>1307795192</c:v>
                </c:pt>
                <c:pt idx="116296">
                  <c:v>1307806438</c:v>
                </c:pt>
                <c:pt idx="116297">
                  <c:v>1307817683</c:v>
                </c:pt>
                <c:pt idx="116298">
                  <c:v>1307828929</c:v>
                </c:pt>
                <c:pt idx="116299">
                  <c:v>1307840174</c:v>
                </c:pt>
                <c:pt idx="116300">
                  <c:v>1307851420</c:v>
                </c:pt>
                <c:pt idx="116301">
                  <c:v>1307862665</c:v>
                </c:pt>
                <c:pt idx="116302">
                  <c:v>1307873911</c:v>
                </c:pt>
                <c:pt idx="116303">
                  <c:v>1307885156</c:v>
                </c:pt>
                <c:pt idx="116304">
                  <c:v>1307896401</c:v>
                </c:pt>
                <c:pt idx="116305">
                  <c:v>1307907647</c:v>
                </c:pt>
                <c:pt idx="116306">
                  <c:v>1307918892</c:v>
                </c:pt>
                <c:pt idx="116307">
                  <c:v>1307930138</c:v>
                </c:pt>
                <c:pt idx="116308">
                  <c:v>1307941383</c:v>
                </c:pt>
                <c:pt idx="116309">
                  <c:v>1307952629</c:v>
                </c:pt>
                <c:pt idx="116310">
                  <c:v>1307963874</c:v>
                </c:pt>
                <c:pt idx="116311">
                  <c:v>1307975120</c:v>
                </c:pt>
                <c:pt idx="116312">
                  <c:v>1307986365</c:v>
                </c:pt>
                <c:pt idx="116313">
                  <c:v>1307997611</c:v>
                </c:pt>
                <c:pt idx="116314">
                  <c:v>1308008856</c:v>
                </c:pt>
                <c:pt idx="116315">
                  <c:v>1308020102</c:v>
                </c:pt>
                <c:pt idx="116316">
                  <c:v>1308031347</c:v>
                </c:pt>
                <c:pt idx="116317">
                  <c:v>1308042593</c:v>
                </c:pt>
                <c:pt idx="116318">
                  <c:v>1308053838</c:v>
                </c:pt>
                <c:pt idx="116319">
                  <c:v>1308065084</c:v>
                </c:pt>
                <c:pt idx="116320">
                  <c:v>1308076329</c:v>
                </c:pt>
                <c:pt idx="116321">
                  <c:v>1308087575</c:v>
                </c:pt>
                <c:pt idx="116322">
                  <c:v>1308098820</c:v>
                </c:pt>
                <c:pt idx="116323">
                  <c:v>1308110066</c:v>
                </c:pt>
                <c:pt idx="116324">
                  <c:v>1308121311</c:v>
                </c:pt>
                <c:pt idx="116325">
                  <c:v>1308132557</c:v>
                </c:pt>
                <c:pt idx="116326">
                  <c:v>1308143802</c:v>
                </c:pt>
                <c:pt idx="116327">
                  <c:v>1308155048</c:v>
                </c:pt>
                <c:pt idx="116328">
                  <c:v>1308166293</c:v>
                </c:pt>
                <c:pt idx="116329">
                  <c:v>1308177539</c:v>
                </c:pt>
                <c:pt idx="116330">
                  <c:v>1308188784</c:v>
                </c:pt>
                <c:pt idx="116331">
                  <c:v>1308200030</c:v>
                </c:pt>
                <c:pt idx="116332">
                  <c:v>1308211275</c:v>
                </c:pt>
                <c:pt idx="116333">
                  <c:v>1308222521</c:v>
                </c:pt>
                <c:pt idx="116334">
                  <c:v>1308233766</c:v>
                </c:pt>
                <c:pt idx="116335">
                  <c:v>1308245012</c:v>
                </c:pt>
                <c:pt idx="116336">
                  <c:v>1308256257</c:v>
                </c:pt>
                <c:pt idx="116337">
                  <c:v>1308267503</c:v>
                </c:pt>
                <c:pt idx="116338">
                  <c:v>1308278748</c:v>
                </c:pt>
                <c:pt idx="116339">
                  <c:v>1308289994</c:v>
                </c:pt>
                <c:pt idx="116340">
                  <c:v>1308301239</c:v>
                </c:pt>
                <c:pt idx="116341">
                  <c:v>1308312485</c:v>
                </c:pt>
                <c:pt idx="116342">
                  <c:v>1308323730</c:v>
                </c:pt>
                <c:pt idx="116343">
                  <c:v>1308334976</c:v>
                </c:pt>
                <c:pt idx="116344">
                  <c:v>1308346221</c:v>
                </c:pt>
                <c:pt idx="116345">
                  <c:v>1308357467</c:v>
                </c:pt>
                <c:pt idx="116346">
                  <c:v>1308368712</c:v>
                </c:pt>
                <c:pt idx="116347">
                  <c:v>1308379958</c:v>
                </c:pt>
                <c:pt idx="116348">
                  <c:v>1308391203</c:v>
                </c:pt>
                <c:pt idx="116349">
                  <c:v>1308402449</c:v>
                </c:pt>
                <c:pt idx="116350">
                  <c:v>1308413694</c:v>
                </c:pt>
                <c:pt idx="116351">
                  <c:v>1308424940</c:v>
                </c:pt>
                <c:pt idx="116352">
                  <c:v>1308436185</c:v>
                </c:pt>
                <c:pt idx="116353">
                  <c:v>1308447431</c:v>
                </c:pt>
                <c:pt idx="116354">
                  <c:v>1308458676</c:v>
                </c:pt>
                <c:pt idx="116355">
                  <c:v>1308469922</c:v>
                </c:pt>
                <c:pt idx="116356">
                  <c:v>1308481167</c:v>
                </c:pt>
                <c:pt idx="116357">
                  <c:v>1308492413</c:v>
                </c:pt>
                <c:pt idx="116358">
                  <c:v>1308503658</c:v>
                </c:pt>
                <c:pt idx="116359">
                  <c:v>1308514904</c:v>
                </c:pt>
                <c:pt idx="116360">
                  <c:v>1308526149</c:v>
                </c:pt>
                <c:pt idx="116361">
                  <c:v>1308537395</c:v>
                </c:pt>
                <c:pt idx="116362">
                  <c:v>1308548640</c:v>
                </c:pt>
                <c:pt idx="116363">
                  <c:v>1308559886</c:v>
                </c:pt>
                <c:pt idx="116364">
                  <c:v>1308571131</c:v>
                </c:pt>
                <c:pt idx="116365">
                  <c:v>1308582377</c:v>
                </c:pt>
                <c:pt idx="116366">
                  <c:v>1308593622</c:v>
                </c:pt>
                <c:pt idx="116367">
                  <c:v>1308604868</c:v>
                </c:pt>
                <c:pt idx="116368">
                  <c:v>1308616113</c:v>
                </c:pt>
                <c:pt idx="116369">
                  <c:v>1308627359</c:v>
                </c:pt>
                <c:pt idx="116370">
                  <c:v>1308638604</c:v>
                </c:pt>
                <c:pt idx="116371">
                  <c:v>1308649850</c:v>
                </c:pt>
                <c:pt idx="116372">
                  <c:v>1308661095</c:v>
                </c:pt>
                <c:pt idx="116373">
                  <c:v>1308672341</c:v>
                </c:pt>
                <c:pt idx="116374">
                  <c:v>1308683586</c:v>
                </c:pt>
                <c:pt idx="116375">
                  <c:v>1308694832</c:v>
                </c:pt>
                <c:pt idx="116376">
                  <c:v>1308706077</c:v>
                </c:pt>
                <c:pt idx="116377">
                  <c:v>1308717323</c:v>
                </c:pt>
                <c:pt idx="116378">
                  <c:v>1308728568</c:v>
                </c:pt>
                <c:pt idx="116379">
                  <c:v>1308739814</c:v>
                </c:pt>
                <c:pt idx="116380">
                  <c:v>1308751059</c:v>
                </c:pt>
                <c:pt idx="116381">
                  <c:v>1308762305</c:v>
                </c:pt>
                <c:pt idx="116382">
                  <c:v>1308773550</c:v>
                </c:pt>
                <c:pt idx="116383">
                  <c:v>1308784796</c:v>
                </c:pt>
                <c:pt idx="116384">
                  <c:v>1308796041</c:v>
                </c:pt>
                <c:pt idx="116385">
                  <c:v>1308807287</c:v>
                </c:pt>
                <c:pt idx="116386">
                  <c:v>1308818532</c:v>
                </c:pt>
                <c:pt idx="116387">
                  <c:v>1308829778</c:v>
                </c:pt>
                <c:pt idx="116388">
                  <c:v>1308841023</c:v>
                </c:pt>
                <c:pt idx="116389">
                  <c:v>1308852269</c:v>
                </c:pt>
                <c:pt idx="116390">
                  <c:v>1308863514</c:v>
                </c:pt>
                <c:pt idx="116391">
                  <c:v>1308874760</c:v>
                </c:pt>
                <c:pt idx="116392">
                  <c:v>1308886005</c:v>
                </c:pt>
                <c:pt idx="116393">
                  <c:v>1308897251</c:v>
                </c:pt>
                <c:pt idx="116394">
                  <c:v>1308908496</c:v>
                </c:pt>
                <c:pt idx="116395">
                  <c:v>1308919742</c:v>
                </c:pt>
                <c:pt idx="116396">
                  <c:v>1308930987</c:v>
                </c:pt>
                <c:pt idx="116397">
                  <c:v>1308942233</c:v>
                </c:pt>
                <c:pt idx="116398">
                  <c:v>1308953478</c:v>
                </c:pt>
                <c:pt idx="116399">
                  <c:v>1308964724</c:v>
                </c:pt>
                <c:pt idx="116400">
                  <c:v>1308975969</c:v>
                </c:pt>
                <c:pt idx="116401">
                  <c:v>1308987215</c:v>
                </c:pt>
                <c:pt idx="116402">
                  <c:v>1308998460</c:v>
                </c:pt>
                <c:pt idx="116403">
                  <c:v>1309009706</c:v>
                </c:pt>
                <c:pt idx="116404">
                  <c:v>1309020951</c:v>
                </c:pt>
                <c:pt idx="116405">
                  <c:v>1309032197</c:v>
                </c:pt>
                <c:pt idx="116406">
                  <c:v>1309043442</c:v>
                </c:pt>
                <c:pt idx="116407">
                  <c:v>1309054688</c:v>
                </c:pt>
                <c:pt idx="116408">
                  <c:v>1309065933</c:v>
                </c:pt>
                <c:pt idx="116409">
                  <c:v>1309077179</c:v>
                </c:pt>
                <c:pt idx="116410">
                  <c:v>1309088424</c:v>
                </c:pt>
                <c:pt idx="116411">
                  <c:v>1309099670</c:v>
                </c:pt>
                <c:pt idx="116412">
                  <c:v>1309110915</c:v>
                </c:pt>
                <c:pt idx="116413">
                  <c:v>1309122161</c:v>
                </c:pt>
                <c:pt idx="116414">
                  <c:v>1309133406</c:v>
                </c:pt>
                <c:pt idx="116415">
                  <c:v>1309144652</c:v>
                </c:pt>
                <c:pt idx="116416">
                  <c:v>1309155897</c:v>
                </c:pt>
                <c:pt idx="116417">
                  <c:v>1309167143</c:v>
                </c:pt>
                <c:pt idx="116418">
                  <c:v>1309178388</c:v>
                </c:pt>
                <c:pt idx="116419">
                  <c:v>1309189634</c:v>
                </c:pt>
                <c:pt idx="116420">
                  <c:v>1309200879</c:v>
                </c:pt>
                <c:pt idx="116421">
                  <c:v>1309212125</c:v>
                </c:pt>
                <c:pt idx="116422">
                  <c:v>1309223370</c:v>
                </c:pt>
                <c:pt idx="116423">
                  <c:v>1309234616</c:v>
                </c:pt>
                <c:pt idx="116424">
                  <c:v>1309245861</c:v>
                </c:pt>
                <c:pt idx="116425">
                  <c:v>1309257107</c:v>
                </c:pt>
                <c:pt idx="116426">
                  <c:v>1309268352</c:v>
                </c:pt>
                <c:pt idx="116427">
                  <c:v>1309279598</c:v>
                </c:pt>
                <c:pt idx="116428">
                  <c:v>1309290843</c:v>
                </c:pt>
                <c:pt idx="116429">
                  <c:v>1309302089</c:v>
                </c:pt>
                <c:pt idx="116430">
                  <c:v>1309313334</c:v>
                </c:pt>
                <c:pt idx="116431">
                  <c:v>1309324580</c:v>
                </c:pt>
                <c:pt idx="116432">
                  <c:v>1309335825</c:v>
                </c:pt>
                <c:pt idx="116433">
                  <c:v>1309347071</c:v>
                </c:pt>
                <c:pt idx="116434">
                  <c:v>1309358316</c:v>
                </c:pt>
                <c:pt idx="116435">
                  <c:v>1309369562</c:v>
                </c:pt>
                <c:pt idx="116436">
                  <c:v>1309380807</c:v>
                </c:pt>
                <c:pt idx="116437">
                  <c:v>1309392053</c:v>
                </c:pt>
                <c:pt idx="116438">
                  <c:v>1309403298</c:v>
                </c:pt>
                <c:pt idx="116439">
                  <c:v>1309414544</c:v>
                </c:pt>
                <c:pt idx="116440">
                  <c:v>1309425789</c:v>
                </c:pt>
                <c:pt idx="116441">
                  <c:v>1309437035</c:v>
                </c:pt>
                <c:pt idx="116442">
                  <c:v>1309448280</c:v>
                </c:pt>
                <c:pt idx="116443">
                  <c:v>1309459526</c:v>
                </c:pt>
                <c:pt idx="116444">
                  <c:v>1309470771</c:v>
                </c:pt>
                <c:pt idx="116445">
                  <c:v>1309482017</c:v>
                </c:pt>
                <c:pt idx="116446">
                  <c:v>1309493262</c:v>
                </c:pt>
                <c:pt idx="116447">
                  <c:v>1309504508</c:v>
                </c:pt>
                <c:pt idx="116448">
                  <c:v>1309515753</c:v>
                </c:pt>
                <c:pt idx="116449">
                  <c:v>1309526999</c:v>
                </c:pt>
                <c:pt idx="116450">
                  <c:v>1309538244</c:v>
                </c:pt>
                <c:pt idx="116451">
                  <c:v>1309549490</c:v>
                </c:pt>
                <c:pt idx="116452">
                  <c:v>1309560735</c:v>
                </c:pt>
                <c:pt idx="116453">
                  <c:v>1309571981</c:v>
                </c:pt>
                <c:pt idx="116454">
                  <c:v>1309583226</c:v>
                </c:pt>
                <c:pt idx="116455">
                  <c:v>1309594472</c:v>
                </c:pt>
                <c:pt idx="116456">
                  <c:v>1309605717</c:v>
                </c:pt>
                <c:pt idx="116457">
                  <c:v>1309616963</c:v>
                </c:pt>
                <c:pt idx="116458">
                  <c:v>1309628208</c:v>
                </c:pt>
                <c:pt idx="116459">
                  <c:v>1309639454</c:v>
                </c:pt>
                <c:pt idx="116460">
                  <c:v>1309650699</c:v>
                </c:pt>
                <c:pt idx="116461">
                  <c:v>1309661945</c:v>
                </c:pt>
                <c:pt idx="116462">
                  <c:v>1309673190</c:v>
                </c:pt>
                <c:pt idx="116463">
                  <c:v>1309684436</c:v>
                </c:pt>
                <c:pt idx="116464">
                  <c:v>1309695681</c:v>
                </c:pt>
                <c:pt idx="116465">
                  <c:v>1309706927</c:v>
                </c:pt>
                <c:pt idx="116466">
                  <c:v>1309718172</c:v>
                </c:pt>
                <c:pt idx="116467">
                  <c:v>1309729418</c:v>
                </c:pt>
                <c:pt idx="116468">
                  <c:v>1309740663</c:v>
                </c:pt>
                <c:pt idx="116469">
                  <c:v>1309751909</c:v>
                </c:pt>
                <c:pt idx="116470">
                  <c:v>1309763154</c:v>
                </c:pt>
                <c:pt idx="116471">
                  <c:v>1309774400</c:v>
                </c:pt>
                <c:pt idx="116472">
                  <c:v>1309785645</c:v>
                </c:pt>
                <c:pt idx="116473">
                  <c:v>1309796891</c:v>
                </c:pt>
                <c:pt idx="116474">
                  <c:v>1309808136</c:v>
                </c:pt>
                <c:pt idx="116475">
                  <c:v>1309819382</c:v>
                </c:pt>
                <c:pt idx="116476">
                  <c:v>1309830627</c:v>
                </c:pt>
                <c:pt idx="116477">
                  <c:v>1309841873</c:v>
                </c:pt>
                <c:pt idx="116478">
                  <c:v>1309853118</c:v>
                </c:pt>
                <c:pt idx="116479">
                  <c:v>1309864364</c:v>
                </c:pt>
                <c:pt idx="116480">
                  <c:v>1309875609</c:v>
                </c:pt>
                <c:pt idx="116481">
                  <c:v>1309886855</c:v>
                </c:pt>
                <c:pt idx="116482">
                  <c:v>1309898100</c:v>
                </c:pt>
                <c:pt idx="116483">
                  <c:v>1309909346</c:v>
                </c:pt>
                <c:pt idx="116484">
                  <c:v>1309920591</c:v>
                </c:pt>
                <c:pt idx="116485">
                  <c:v>1309931837</c:v>
                </c:pt>
                <c:pt idx="116486">
                  <c:v>1309943082</c:v>
                </c:pt>
                <c:pt idx="116487">
                  <c:v>1309954328</c:v>
                </c:pt>
                <c:pt idx="116488">
                  <c:v>1309965573</c:v>
                </c:pt>
                <c:pt idx="116489">
                  <c:v>1309976819</c:v>
                </c:pt>
                <c:pt idx="116490">
                  <c:v>1309988064</c:v>
                </c:pt>
                <c:pt idx="116491">
                  <c:v>1309999310</c:v>
                </c:pt>
                <c:pt idx="116492">
                  <c:v>1310010555</c:v>
                </c:pt>
                <c:pt idx="116493">
                  <c:v>1310021801</c:v>
                </c:pt>
                <c:pt idx="116494">
                  <c:v>1310033046</c:v>
                </c:pt>
                <c:pt idx="116495">
                  <c:v>1310044292</c:v>
                </c:pt>
                <c:pt idx="116496">
                  <c:v>1310055537</c:v>
                </c:pt>
                <c:pt idx="116497">
                  <c:v>1310066783</c:v>
                </c:pt>
                <c:pt idx="116498">
                  <c:v>1310078028</c:v>
                </c:pt>
                <c:pt idx="116499">
                  <c:v>1310089274</c:v>
                </c:pt>
                <c:pt idx="116500">
                  <c:v>1310100519</c:v>
                </c:pt>
                <c:pt idx="116501">
                  <c:v>1310111765</c:v>
                </c:pt>
                <c:pt idx="116502">
                  <c:v>1310123010</c:v>
                </c:pt>
                <c:pt idx="116503">
                  <c:v>1310134256</c:v>
                </c:pt>
                <c:pt idx="116504">
                  <c:v>1310145501</c:v>
                </c:pt>
                <c:pt idx="116505">
                  <c:v>1310156747</c:v>
                </c:pt>
                <c:pt idx="116506">
                  <c:v>1310167992</c:v>
                </c:pt>
                <c:pt idx="116507">
                  <c:v>1310179238</c:v>
                </c:pt>
                <c:pt idx="116508">
                  <c:v>1310190483</c:v>
                </c:pt>
                <c:pt idx="116509">
                  <c:v>1310201729</c:v>
                </c:pt>
                <c:pt idx="116510">
                  <c:v>1310212974</c:v>
                </c:pt>
                <c:pt idx="116511">
                  <c:v>1310224220</c:v>
                </c:pt>
                <c:pt idx="116512">
                  <c:v>1310235465</c:v>
                </c:pt>
                <c:pt idx="116513">
                  <c:v>1310246711</c:v>
                </c:pt>
                <c:pt idx="116514">
                  <c:v>1310257956</c:v>
                </c:pt>
                <c:pt idx="116515">
                  <c:v>1310269202</c:v>
                </c:pt>
                <c:pt idx="116516">
                  <c:v>1310280447</c:v>
                </c:pt>
                <c:pt idx="116517">
                  <c:v>1310291693</c:v>
                </c:pt>
                <c:pt idx="116518">
                  <c:v>1310302938</c:v>
                </c:pt>
                <c:pt idx="116519">
                  <c:v>1310314184</c:v>
                </c:pt>
                <c:pt idx="116520">
                  <c:v>1310325429</c:v>
                </c:pt>
                <c:pt idx="116521">
                  <c:v>1310336675</c:v>
                </c:pt>
                <c:pt idx="116522">
                  <c:v>1310347920</c:v>
                </c:pt>
                <c:pt idx="116523">
                  <c:v>1310359166</c:v>
                </c:pt>
                <c:pt idx="116524">
                  <c:v>1310370411</c:v>
                </c:pt>
                <c:pt idx="116525">
                  <c:v>1310381657</c:v>
                </c:pt>
                <c:pt idx="116526">
                  <c:v>1310392902</c:v>
                </c:pt>
                <c:pt idx="116527">
                  <c:v>1310404148</c:v>
                </c:pt>
                <c:pt idx="116528">
                  <c:v>1310415393</c:v>
                </c:pt>
                <c:pt idx="116529">
                  <c:v>1310426639</c:v>
                </c:pt>
                <c:pt idx="116530">
                  <c:v>1310437884</c:v>
                </c:pt>
                <c:pt idx="116531">
                  <c:v>1310449130</c:v>
                </c:pt>
                <c:pt idx="116532">
                  <c:v>1310460375</c:v>
                </c:pt>
                <c:pt idx="116533">
                  <c:v>1310471621</c:v>
                </c:pt>
                <c:pt idx="116534">
                  <c:v>1310482866</c:v>
                </c:pt>
                <c:pt idx="116535">
                  <c:v>1310494112</c:v>
                </c:pt>
                <c:pt idx="116536">
                  <c:v>1310505357</c:v>
                </c:pt>
                <c:pt idx="116537">
                  <c:v>1310516603</c:v>
                </c:pt>
                <c:pt idx="116538">
                  <c:v>1310527848</c:v>
                </c:pt>
                <c:pt idx="116539">
                  <c:v>1310539094</c:v>
                </c:pt>
                <c:pt idx="116540">
                  <c:v>1310550339</c:v>
                </c:pt>
                <c:pt idx="116541">
                  <c:v>1310561585</c:v>
                </c:pt>
                <c:pt idx="116542">
                  <c:v>1310572830</c:v>
                </c:pt>
                <c:pt idx="116543">
                  <c:v>1310584076</c:v>
                </c:pt>
                <c:pt idx="116544">
                  <c:v>1310595321</c:v>
                </c:pt>
                <c:pt idx="116545">
                  <c:v>1310606567</c:v>
                </c:pt>
                <c:pt idx="116546">
                  <c:v>1310617812</c:v>
                </c:pt>
                <c:pt idx="116547">
                  <c:v>1310629058</c:v>
                </c:pt>
                <c:pt idx="116548">
                  <c:v>1310640303</c:v>
                </c:pt>
                <c:pt idx="116549">
                  <c:v>1310651549</c:v>
                </c:pt>
                <c:pt idx="116550">
                  <c:v>1310662794</c:v>
                </c:pt>
                <c:pt idx="116551">
                  <c:v>1310674040</c:v>
                </c:pt>
                <c:pt idx="116552">
                  <c:v>1310685285</c:v>
                </c:pt>
                <c:pt idx="116553">
                  <c:v>1310696531</c:v>
                </c:pt>
                <c:pt idx="116554">
                  <c:v>1310707776</c:v>
                </c:pt>
                <c:pt idx="116555">
                  <c:v>1310719022</c:v>
                </c:pt>
                <c:pt idx="116556">
                  <c:v>1310730267</c:v>
                </c:pt>
                <c:pt idx="116557">
                  <c:v>1310741512</c:v>
                </c:pt>
                <c:pt idx="116558">
                  <c:v>1310752758</c:v>
                </c:pt>
                <c:pt idx="116559">
                  <c:v>1310764003</c:v>
                </c:pt>
                <c:pt idx="116560">
                  <c:v>1310775249</c:v>
                </c:pt>
                <c:pt idx="116561">
                  <c:v>1310786494</c:v>
                </c:pt>
                <c:pt idx="116562">
                  <c:v>1310797740</c:v>
                </c:pt>
                <c:pt idx="116563">
                  <c:v>1310808985</c:v>
                </c:pt>
                <c:pt idx="116564">
                  <c:v>1310820231</c:v>
                </c:pt>
                <c:pt idx="116565">
                  <c:v>1310831476</c:v>
                </c:pt>
                <c:pt idx="116566">
                  <c:v>1310842722</c:v>
                </c:pt>
                <c:pt idx="116567">
                  <c:v>1310853967</c:v>
                </c:pt>
                <c:pt idx="116568">
                  <c:v>1310865213</c:v>
                </c:pt>
                <c:pt idx="116569">
                  <c:v>1310876458</c:v>
                </c:pt>
                <c:pt idx="116570">
                  <c:v>1310887704</c:v>
                </c:pt>
                <c:pt idx="116571">
                  <c:v>1310898949</c:v>
                </c:pt>
                <c:pt idx="116572">
                  <c:v>1310910195</c:v>
                </c:pt>
                <c:pt idx="116573">
                  <c:v>1310921440</c:v>
                </c:pt>
                <c:pt idx="116574">
                  <c:v>1310932686</c:v>
                </c:pt>
                <c:pt idx="116575">
                  <c:v>1310943931</c:v>
                </c:pt>
                <c:pt idx="116576">
                  <c:v>1310955177</c:v>
                </c:pt>
                <c:pt idx="116577">
                  <c:v>1310966422</c:v>
                </c:pt>
                <c:pt idx="116578">
                  <c:v>1310977668</c:v>
                </c:pt>
                <c:pt idx="116579">
                  <c:v>1310988913</c:v>
                </c:pt>
                <c:pt idx="116580">
                  <c:v>1311000159</c:v>
                </c:pt>
                <c:pt idx="116581">
                  <c:v>1311011404</c:v>
                </c:pt>
                <c:pt idx="116582">
                  <c:v>1311022650</c:v>
                </c:pt>
                <c:pt idx="116583">
                  <c:v>1311033895</c:v>
                </c:pt>
                <c:pt idx="116584">
                  <c:v>1311045141</c:v>
                </c:pt>
                <c:pt idx="116585">
                  <c:v>1311056386</c:v>
                </c:pt>
                <c:pt idx="116586">
                  <c:v>1311067632</c:v>
                </c:pt>
                <c:pt idx="116587">
                  <c:v>1311078877</c:v>
                </c:pt>
                <c:pt idx="116588">
                  <c:v>1311090123</c:v>
                </c:pt>
                <c:pt idx="116589">
                  <c:v>1311101368</c:v>
                </c:pt>
                <c:pt idx="116590">
                  <c:v>1311112614</c:v>
                </c:pt>
                <c:pt idx="116591">
                  <c:v>1311123859</c:v>
                </c:pt>
                <c:pt idx="116592">
                  <c:v>1311135105</c:v>
                </c:pt>
                <c:pt idx="116593">
                  <c:v>1311146350</c:v>
                </c:pt>
                <c:pt idx="116594">
                  <c:v>1311157596</c:v>
                </c:pt>
                <c:pt idx="116595">
                  <c:v>1311168841</c:v>
                </c:pt>
                <c:pt idx="116596">
                  <c:v>1311180087</c:v>
                </c:pt>
                <c:pt idx="116597">
                  <c:v>1311191332</c:v>
                </c:pt>
                <c:pt idx="116598">
                  <c:v>1311202578</c:v>
                </c:pt>
                <c:pt idx="116599">
                  <c:v>1311213823</c:v>
                </c:pt>
                <c:pt idx="116600">
                  <c:v>1311225069</c:v>
                </c:pt>
                <c:pt idx="116601">
                  <c:v>1311236314</c:v>
                </c:pt>
                <c:pt idx="116602">
                  <c:v>1311247560</c:v>
                </c:pt>
                <c:pt idx="116603">
                  <c:v>1311258805</c:v>
                </c:pt>
                <c:pt idx="116604">
                  <c:v>1311270051</c:v>
                </c:pt>
                <c:pt idx="116605">
                  <c:v>1311281296</c:v>
                </c:pt>
                <c:pt idx="116606">
                  <c:v>1311292542</c:v>
                </c:pt>
                <c:pt idx="116607">
                  <c:v>1311303787</c:v>
                </c:pt>
                <c:pt idx="116608">
                  <c:v>1311315033</c:v>
                </c:pt>
                <c:pt idx="116609">
                  <c:v>1311326278</c:v>
                </c:pt>
                <c:pt idx="116610">
                  <c:v>1311337524</c:v>
                </c:pt>
                <c:pt idx="116611">
                  <c:v>1311348769</c:v>
                </c:pt>
                <c:pt idx="116612">
                  <c:v>1311360015</c:v>
                </c:pt>
                <c:pt idx="116613">
                  <c:v>1311371260</c:v>
                </c:pt>
                <c:pt idx="116614">
                  <c:v>1311382506</c:v>
                </c:pt>
                <c:pt idx="116615">
                  <c:v>1311393751</c:v>
                </c:pt>
                <c:pt idx="116616">
                  <c:v>1311404997</c:v>
                </c:pt>
                <c:pt idx="116617">
                  <c:v>1311416242</c:v>
                </c:pt>
                <c:pt idx="116618">
                  <c:v>1311427488</c:v>
                </c:pt>
                <c:pt idx="116619">
                  <c:v>1311438733</c:v>
                </c:pt>
                <c:pt idx="116620">
                  <c:v>1311449979</c:v>
                </c:pt>
                <c:pt idx="116621">
                  <c:v>1311461224</c:v>
                </c:pt>
                <c:pt idx="116622">
                  <c:v>1311472470</c:v>
                </c:pt>
                <c:pt idx="116623">
                  <c:v>1311483715</c:v>
                </c:pt>
                <c:pt idx="116624">
                  <c:v>1311494961</c:v>
                </c:pt>
                <c:pt idx="116625">
                  <c:v>1311506206</c:v>
                </c:pt>
                <c:pt idx="116626">
                  <c:v>1311517452</c:v>
                </c:pt>
                <c:pt idx="116627">
                  <c:v>1311528697</c:v>
                </c:pt>
                <c:pt idx="116628">
                  <c:v>1311539943</c:v>
                </c:pt>
                <c:pt idx="116629">
                  <c:v>1311551188</c:v>
                </c:pt>
                <c:pt idx="116630">
                  <c:v>1311562434</c:v>
                </c:pt>
                <c:pt idx="116631">
                  <c:v>1311573679</c:v>
                </c:pt>
                <c:pt idx="116632">
                  <c:v>1311584925</c:v>
                </c:pt>
                <c:pt idx="116633">
                  <c:v>1311596170</c:v>
                </c:pt>
                <c:pt idx="116634">
                  <c:v>1311607416</c:v>
                </c:pt>
                <c:pt idx="116635">
                  <c:v>1311618661</c:v>
                </c:pt>
                <c:pt idx="116636">
                  <c:v>1311629907</c:v>
                </c:pt>
                <c:pt idx="116637">
                  <c:v>1311641152</c:v>
                </c:pt>
                <c:pt idx="116638">
                  <c:v>1311652398</c:v>
                </c:pt>
                <c:pt idx="116639">
                  <c:v>1311663643</c:v>
                </c:pt>
                <c:pt idx="116640">
                  <c:v>1311674889</c:v>
                </c:pt>
                <c:pt idx="116641">
                  <c:v>1311686134</c:v>
                </c:pt>
                <c:pt idx="116642">
                  <c:v>1311697380</c:v>
                </c:pt>
                <c:pt idx="116643">
                  <c:v>1311708625</c:v>
                </c:pt>
                <c:pt idx="116644">
                  <c:v>1311719871</c:v>
                </c:pt>
                <c:pt idx="116645">
                  <c:v>1311731116</c:v>
                </c:pt>
                <c:pt idx="116646">
                  <c:v>1311742362</c:v>
                </c:pt>
                <c:pt idx="116647">
                  <c:v>1311753607</c:v>
                </c:pt>
                <c:pt idx="116648">
                  <c:v>1311764853</c:v>
                </c:pt>
                <c:pt idx="116649">
                  <c:v>1311776098</c:v>
                </c:pt>
                <c:pt idx="116650">
                  <c:v>1311787344</c:v>
                </c:pt>
                <c:pt idx="116651">
                  <c:v>1311798589</c:v>
                </c:pt>
                <c:pt idx="116652">
                  <c:v>1311809835</c:v>
                </c:pt>
                <c:pt idx="116653">
                  <c:v>1311821080</c:v>
                </c:pt>
                <c:pt idx="116654">
                  <c:v>1311832326</c:v>
                </c:pt>
                <c:pt idx="116655">
                  <c:v>1311843571</c:v>
                </c:pt>
                <c:pt idx="116656">
                  <c:v>1311854817</c:v>
                </c:pt>
                <c:pt idx="116657">
                  <c:v>1311866062</c:v>
                </c:pt>
                <c:pt idx="116658">
                  <c:v>1311877308</c:v>
                </c:pt>
                <c:pt idx="116659">
                  <c:v>1311888553</c:v>
                </c:pt>
                <c:pt idx="116660">
                  <c:v>1311899799</c:v>
                </c:pt>
                <c:pt idx="116661">
                  <c:v>1311911044</c:v>
                </c:pt>
                <c:pt idx="116662">
                  <c:v>1311922290</c:v>
                </c:pt>
                <c:pt idx="116663">
                  <c:v>1311933535</c:v>
                </c:pt>
                <c:pt idx="116664">
                  <c:v>1311944781</c:v>
                </c:pt>
                <c:pt idx="116665">
                  <c:v>1311956026</c:v>
                </c:pt>
                <c:pt idx="116666">
                  <c:v>1311967272</c:v>
                </c:pt>
                <c:pt idx="116667">
                  <c:v>1311978517</c:v>
                </c:pt>
                <c:pt idx="116668">
                  <c:v>1311989763</c:v>
                </c:pt>
                <c:pt idx="116669">
                  <c:v>1312001008</c:v>
                </c:pt>
                <c:pt idx="116670">
                  <c:v>1312012254</c:v>
                </c:pt>
                <c:pt idx="116671">
                  <c:v>1312023499</c:v>
                </c:pt>
                <c:pt idx="116672">
                  <c:v>1312034745</c:v>
                </c:pt>
                <c:pt idx="116673">
                  <c:v>1312045990</c:v>
                </c:pt>
                <c:pt idx="116674">
                  <c:v>1312057236</c:v>
                </c:pt>
                <c:pt idx="116675">
                  <c:v>1312068481</c:v>
                </c:pt>
                <c:pt idx="116676">
                  <c:v>1312079727</c:v>
                </c:pt>
                <c:pt idx="116677">
                  <c:v>1312090972</c:v>
                </c:pt>
                <c:pt idx="116678">
                  <c:v>1312102218</c:v>
                </c:pt>
                <c:pt idx="116679">
                  <c:v>1312113463</c:v>
                </c:pt>
                <c:pt idx="116680">
                  <c:v>1312124709</c:v>
                </c:pt>
                <c:pt idx="116681">
                  <c:v>1312135954</c:v>
                </c:pt>
                <c:pt idx="116682">
                  <c:v>1312147200</c:v>
                </c:pt>
                <c:pt idx="116683">
                  <c:v>1312158445</c:v>
                </c:pt>
                <c:pt idx="116684">
                  <c:v>1312169691</c:v>
                </c:pt>
                <c:pt idx="116685">
                  <c:v>1312180936</c:v>
                </c:pt>
                <c:pt idx="116686">
                  <c:v>1312192182</c:v>
                </c:pt>
                <c:pt idx="116687">
                  <c:v>1312203427</c:v>
                </c:pt>
                <c:pt idx="116688">
                  <c:v>1312214673</c:v>
                </c:pt>
                <c:pt idx="116689">
                  <c:v>1312225918</c:v>
                </c:pt>
                <c:pt idx="116690">
                  <c:v>1312237164</c:v>
                </c:pt>
                <c:pt idx="116691">
                  <c:v>1312248409</c:v>
                </c:pt>
                <c:pt idx="116692">
                  <c:v>1312259655</c:v>
                </c:pt>
                <c:pt idx="116693">
                  <c:v>1312270900</c:v>
                </c:pt>
                <c:pt idx="116694">
                  <c:v>1312282146</c:v>
                </c:pt>
                <c:pt idx="116695">
                  <c:v>1312293391</c:v>
                </c:pt>
                <c:pt idx="116696">
                  <c:v>1312304637</c:v>
                </c:pt>
                <c:pt idx="116697">
                  <c:v>1312315882</c:v>
                </c:pt>
                <c:pt idx="116698">
                  <c:v>1312327128</c:v>
                </c:pt>
                <c:pt idx="116699">
                  <c:v>1312338373</c:v>
                </c:pt>
                <c:pt idx="116700">
                  <c:v>1312349619</c:v>
                </c:pt>
                <c:pt idx="116701">
                  <c:v>1312360864</c:v>
                </c:pt>
                <c:pt idx="116702">
                  <c:v>1312372110</c:v>
                </c:pt>
                <c:pt idx="116703">
                  <c:v>1312383355</c:v>
                </c:pt>
                <c:pt idx="116704">
                  <c:v>1312394601</c:v>
                </c:pt>
                <c:pt idx="116705">
                  <c:v>1312405846</c:v>
                </c:pt>
                <c:pt idx="116706">
                  <c:v>1312417092</c:v>
                </c:pt>
                <c:pt idx="116707">
                  <c:v>1312428337</c:v>
                </c:pt>
                <c:pt idx="116708">
                  <c:v>1312439583</c:v>
                </c:pt>
                <c:pt idx="116709">
                  <c:v>1312450828</c:v>
                </c:pt>
                <c:pt idx="116710">
                  <c:v>1312462074</c:v>
                </c:pt>
                <c:pt idx="116711">
                  <c:v>1312473319</c:v>
                </c:pt>
                <c:pt idx="116712">
                  <c:v>1312484565</c:v>
                </c:pt>
                <c:pt idx="116713">
                  <c:v>1312495810</c:v>
                </c:pt>
                <c:pt idx="116714">
                  <c:v>1312507056</c:v>
                </c:pt>
                <c:pt idx="116715">
                  <c:v>1312518301</c:v>
                </c:pt>
                <c:pt idx="116716">
                  <c:v>1312529547</c:v>
                </c:pt>
                <c:pt idx="116717">
                  <c:v>1312540792</c:v>
                </c:pt>
                <c:pt idx="116718">
                  <c:v>1312552038</c:v>
                </c:pt>
                <c:pt idx="116719">
                  <c:v>1312563283</c:v>
                </c:pt>
                <c:pt idx="116720">
                  <c:v>1312574529</c:v>
                </c:pt>
                <c:pt idx="116721">
                  <c:v>1312585774</c:v>
                </c:pt>
                <c:pt idx="116722">
                  <c:v>1312597020</c:v>
                </c:pt>
                <c:pt idx="116723">
                  <c:v>1312608265</c:v>
                </c:pt>
                <c:pt idx="116724">
                  <c:v>1312619511</c:v>
                </c:pt>
                <c:pt idx="116725">
                  <c:v>1312630756</c:v>
                </c:pt>
                <c:pt idx="116726">
                  <c:v>1312642002</c:v>
                </c:pt>
                <c:pt idx="116727">
                  <c:v>1312653247</c:v>
                </c:pt>
                <c:pt idx="116728">
                  <c:v>1312664493</c:v>
                </c:pt>
                <c:pt idx="116729">
                  <c:v>1312675738</c:v>
                </c:pt>
                <c:pt idx="116730">
                  <c:v>1312686984</c:v>
                </c:pt>
                <c:pt idx="116731">
                  <c:v>1312698229</c:v>
                </c:pt>
                <c:pt idx="116732">
                  <c:v>1312709475</c:v>
                </c:pt>
                <c:pt idx="116733">
                  <c:v>1312720720</c:v>
                </c:pt>
                <c:pt idx="116734">
                  <c:v>1312731966</c:v>
                </c:pt>
                <c:pt idx="116735">
                  <c:v>1312743211</c:v>
                </c:pt>
                <c:pt idx="116736">
                  <c:v>1312754457</c:v>
                </c:pt>
                <c:pt idx="116737">
                  <c:v>1312765702</c:v>
                </c:pt>
                <c:pt idx="116738">
                  <c:v>1312776948</c:v>
                </c:pt>
                <c:pt idx="116739">
                  <c:v>1312788193</c:v>
                </c:pt>
                <c:pt idx="116740">
                  <c:v>1312799439</c:v>
                </c:pt>
                <c:pt idx="116741">
                  <c:v>1312810684</c:v>
                </c:pt>
                <c:pt idx="116742">
                  <c:v>1312821930</c:v>
                </c:pt>
                <c:pt idx="116743">
                  <c:v>1312833175</c:v>
                </c:pt>
                <c:pt idx="116744">
                  <c:v>1312844421</c:v>
                </c:pt>
                <c:pt idx="116745">
                  <c:v>1312855666</c:v>
                </c:pt>
                <c:pt idx="116746">
                  <c:v>1312866912</c:v>
                </c:pt>
                <c:pt idx="116747">
                  <c:v>1312878157</c:v>
                </c:pt>
                <c:pt idx="116748">
                  <c:v>1312889403</c:v>
                </c:pt>
                <c:pt idx="116749">
                  <c:v>1312900648</c:v>
                </c:pt>
                <c:pt idx="116750">
                  <c:v>1312911894</c:v>
                </c:pt>
                <c:pt idx="116751">
                  <c:v>1312923139</c:v>
                </c:pt>
                <c:pt idx="116752">
                  <c:v>1312934385</c:v>
                </c:pt>
                <c:pt idx="116753">
                  <c:v>1312945630</c:v>
                </c:pt>
                <c:pt idx="116754">
                  <c:v>1312956876</c:v>
                </c:pt>
                <c:pt idx="116755">
                  <c:v>1312968121</c:v>
                </c:pt>
                <c:pt idx="116756">
                  <c:v>1312979367</c:v>
                </c:pt>
                <c:pt idx="116757">
                  <c:v>1312990612</c:v>
                </c:pt>
                <c:pt idx="116758">
                  <c:v>1313001858</c:v>
                </c:pt>
                <c:pt idx="116759">
                  <c:v>1313013103</c:v>
                </c:pt>
                <c:pt idx="116760">
                  <c:v>1313024349</c:v>
                </c:pt>
                <c:pt idx="116761">
                  <c:v>1313035594</c:v>
                </c:pt>
                <c:pt idx="116762">
                  <c:v>1313046840</c:v>
                </c:pt>
                <c:pt idx="116763">
                  <c:v>1313058085</c:v>
                </c:pt>
                <c:pt idx="116764">
                  <c:v>1313069331</c:v>
                </c:pt>
                <c:pt idx="116765">
                  <c:v>1313080576</c:v>
                </c:pt>
                <c:pt idx="116766">
                  <c:v>1313091822</c:v>
                </c:pt>
                <c:pt idx="116767">
                  <c:v>1313103067</c:v>
                </c:pt>
                <c:pt idx="116768">
                  <c:v>1313114313</c:v>
                </c:pt>
                <c:pt idx="116769">
                  <c:v>1313125558</c:v>
                </c:pt>
                <c:pt idx="116770">
                  <c:v>1313136804</c:v>
                </c:pt>
                <c:pt idx="116771">
                  <c:v>1313148049</c:v>
                </c:pt>
                <c:pt idx="116772">
                  <c:v>1313159295</c:v>
                </c:pt>
                <c:pt idx="116773">
                  <c:v>1313170540</c:v>
                </c:pt>
                <c:pt idx="116774">
                  <c:v>1313181786</c:v>
                </c:pt>
                <c:pt idx="116775">
                  <c:v>1313193031</c:v>
                </c:pt>
                <c:pt idx="116776">
                  <c:v>1313204277</c:v>
                </c:pt>
                <c:pt idx="116777">
                  <c:v>1313215522</c:v>
                </c:pt>
                <c:pt idx="116778">
                  <c:v>1313226768</c:v>
                </c:pt>
                <c:pt idx="116779">
                  <c:v>1313238013</c:v>
                </c:pt>
                <c:pt idx="116780">
                  <c:v>1313249259</c:v>
                </c:pt>
                <c:pt idx="116781">
                  <c:v>1313260504</c:v>
                </c:pt>
                <c:pt idx="116782">
                  <c:v>1313271750</c:v>
                </c:pt>
                <c:pt idx="116783">
                  <c:v>1313282995</c:v>
                </c:pt>
                <c:pt idx="116784">
                  <c:v>1313294241</c:v>
                </c:pt>
                <c:pt idx="116785">
                  <c:v>1313305486</c:v>
                </c:pt>
                <c:pt idx="116786">
                  <c:v>1313316732</c:v>
                </c:pt>
                <c:pt idx="116787">
                  <c:v>1313327977</c:v>
                </c:pt>
                <c:pt idx="116788">
                  <c:v>1313339223</c:v>
                </c:pt>
                <c:pt idx="116789">
                  <c:v>1313350468</c:v>
                </c:pt>
                <c:pt idx="116790">
                  <c:v>1313361714</c:v>
                </c:pt>
                <c:pt idx="116791">
                  <c:v>1313372959</c:v>
                </c:pt>
                <c:pt idx="116792">
                  <c:v>1313384205</c:v>
                </c:pt>
                <c:pt idx="116793">
                  <c:v>1313395450</c:v>
                </c:pt>
                <c:pt idx="116794">
                  <c:v>1313406696</c:v>
                </c:pt>
                <c:pt idx="116795">
                  <c:v>1313417941</c:v>
                </c:pt>
                <c:pt idx="116796">
                  <c:v>1313429187</c:v>
                </c:pt>
                <c:pt idx="116797">
                  <c:v>1313440432</c:v>
                </c:pt>
                <c:pt idx="116798">
                  <c:v>1313451678</c:v>
                </c:pt>
                <c:pt idx="116799">
                  <c:v>1313462923</c:v>
                </c:pt>
                <c:pt idx="116800">
                  <c:v>1313474169</c:v>
                </c:pt>
                <c:pt idx="116801">
                  <c:v>1313485414</c:v>
                </c:pt>
                <c:pt idx="116802">
                  <c:v>1313496660</c:v>
                </c:pt>
                <c:pt idx="116803">
                  <c:v>1313507905</c:v>
                </c:pt>
                <c:pt idx="116804">
                  <c:v>1313519151</c:v>
                </c:pt>
                <c:pt idx="116805">
                  <c:v>1313530396</c:v>
                </c:pt>
                <c:pt idx="116806">
                  <c:v>1313541642</c:v>
                </c:pt>
                <c:pt idx="116807">
                  <c:v>1313552887</c:v>
                </c:pt>
                <c:pt idx="116808">
                  <c:v>1313564132</c:v>
                </c:pt>
                <c:pt idx="116809">
                  <c:v>1313575378</c:v>
                </c:pt>
                <c:pt idx="116810">
                  <c:v>1313586623</c:v>
                </c:pt>
                <c:pt idx="116811">
                  <c:v>1313597869</c:v>
                </c:pt>
                <c:pt idx="116812">
                  <c:v>1313609114</c:v>
                </c:pt>
                <c:pt idx="116813">
                  <c:v>1313620360</c:v>
                </c:pt>
                <c:pt idx="116814">
                  <c:v>1313631605</c:v>
                </c:pt>
                <c:pt idx="116815">
                  <c:v>1313642851</c:v>
                </c:pt>
                <c:pt idx="116816">
                  <c:v>1313654096</c:v>
                </c:pt>
                <c:pt idx="116817">
                  <c:v>1313665342</c:v>
                </c:pt>
                <c:pt idx="116818">
                  <c:v>1313676587</c:v>
                </c:pt>
                <c:pt idx="116819">
                  <c:v>1313687833</c:v>
                </c:pt>
                <c:pt idx="116820">
                  <c:v>1313699078</c:v>
                </c:pt>
                <c:pt idx="116821">
                  <c:v>1313710324</c:v>
                </c:pt>
                <c:pt idx="116822">
                  <c:v>1313721569</c:v>
                </c:pt>
                <c:pt idx="116823">
                  <c:v>1313732815</c:v>
                </c:pt>
                <c:pt idx="116824">
                  <c:v>1313744060</c:v>
                </c:pt>
                <c:pt idx="116825">
                  <c:v>1313755306</c:v>
                </c:pt>
                <c:pt idx="116826">
                  <c:v>1313766551</c:v>
                </c:pt>
                <c:pt idx="116827">
                  <c:v>1313777797</c:v>
                </c:pt>
                <c:pt idx="116828">
                  <c:v>1313789042</c:v>
                </c:pt>
                <c:pt idx="116829">
                  <c:v>1313800288</c:v>
                </c:pt>
                <c:pt idx="116830">
                  <c:v>1313811533</c:v>
                </c:pt>
                <c:pt idx="116831">
                  <c:v>1313822779</c:v>
                </c:pt>
                <c:pt idx="116832">
                  <c:v>1313834024</c:v>
                </c:pt>
                <c:pt idx="116833">
                  <c:v>1313845270</c:v>
                </c:pt>
                <c:pt idx="116834">
                  <c:v>1313856515</c:v>
                </c:pt>
                <c:pt idx="116835">
                  <c:v>1313867761</c:v>
                </c:pt>
                <c:pt idx="116836">
                  <c:v>1313879006</c:v>
                </c:pt>
                <c:pt idx="116837">
                  <c:v>1313890252</c:v>
                </c:pt>
                <c:pt idx="116838">
                  <c:v>1313901497</c:v>
                </c:pt>
                <c:pt idx="116839">
                  <c:v>1313912743</c:v>
                </c:pt>
                <c:pt idx="116840">
                  <c:v>1313923988</c:v>
                </c:pt>
                <c:pt idx="116841">
                  <c:v>1313935234</c:v>
                </c:pt>
                <c:pt idx="116842">
                  <c:v>1313946479</c:v>
                </c:pt>
                <c:pt idx="116843">
                  <c:v>1313957725</c:v>
                </c:pt>
                <c:pt idx="116844">
                  <c:v>1313968970</c:v>
                </c:pt>
                <c:pt idx="116845">
                  <c:v>1313980216</c:v>
                </c:pt>
                <c:pt idx="116846">
                  <c:v>1313991461</c:v>
                </c:pt>
                <c:pt idx="116847">
                  <c:v>1314002707</c:v>
                </c:pt>
                <c:pt idx="116848">
                  <c:v>1314013952</c:v>
                </c:pt>
                <c:pt idx="116849">
                  <c:v>1314025198</c:v>
                </c:pt>
                <c:pt idx="116850">
                  <c:v>1314036443</c:v>
                </c:pt>
                <c:pt idx="116851">
                  <c:v>1314047689</c:v>
                </c:pt>
                <c:pt idx="116852">
                  <c:v>1314058934</c:v>
                </c:pt>
                <c:pt idx="116853">
                  <c:v>1314070180</c:v>
                </c:pt>
                <c:pt idx="116854">
                  <c:v>1314081425</c:v>
                </c:pt>
                <c:pt idx="116855">
                  <c:v>1314092671</c:v>
                </c:pt>
                <c:pt idx="116856">
                  <c:v>1314103916</c:v>
                </c:pt>
                <c:pt idx="116857">
                  <c:v>1314115162</c:v>
                </c:pt>
                <c:pt idx="116858">
                  <c:v>1314126407</c:v>
                </c:pt>
                <c:pt idx="116859">
                  <c:v>1314137653</c:v>
                </c:pt>
                <c:pt idx="116860">
                  <c:v>1314148898</c:v>
                </c:pt>
                <c:pt idx="116861">
                  <c:v>1314160144</c:v>
                </c:pt>
                <c:pt idx="116862">
                  <c:v>1314171389</c:v>
                </c:pt>
                <c:pt idx="116863">
                  <c:v>1314182635</c:v>
                </c:pt>
                <c:pt idx="116864">
                  <c:v>1314193880</c:v>
                </c:pt>
                <c:pt idx="116865">
                  <c:v>1314205126</c:v>
                </c:pt>
                <c:pt idx="116866">
                  <c:v>1314216371</c:v>
                </c:pt>
                <c:pt idx="116867">
                  <c:v>1314227617</c:v>
                </c:pt>
                <c:pt idx="116868">
                  <c:v>1314238862</c:v>
                </c:pt>
                <c:pt idx="116869">
                  <c:v>1314250108</c:v>
                </c:pt>
                <c:pt idx="116870">
                  <c:v>1314261353</c:v>
                </c:pt>
                <c:pt idx="116871">
                  <c:v>1314272599</c:v>
                </c:pt>
                <c:pt idx="116872">
                  <c:v>1314283844</c:v>
                </c:pt>
                <c:pt idx="116873">
                  <c:v>1314295090</c:v>
                </c:pt>
                <c:pt idx="116874">
                  <c:v>1314306335</c:v>
                </c:pt>
                <c:pt idx="116875">
                  <c:v>1314317581</c:v>
                </c:pt>
                <c:pt idx="116876">
                  <c:v>1314328826</c:v>
                </c:pt>
                <c:pt idx="116877">
                  <c:v>1314340072</c:v>
                </c:pt>
                <c:pt idx="116878">
                  <c:v>1314351317</c:v>
                </c:pt>
                <c:pt idx="116879">
                  <c:v>1314362563</c:v>
                </c:pt>
                <c:pt idx="116880">
                  <c:v>1314373808</c:v>
                </c:pt>
                <c:pt idx="116881">
                  <c:v>1314385054</c:v>
                </c:pt>
                <c:pt idx="116882">
                  <c:v>1314396299</c:v>
                </c:pt>
                <c:pt idx="116883">
                  <c:v>1314407545</c:v>
                </c:pt>
                <c:pt idx="116884">
                  <c:v>1314418790</c:v>
                </c:pt>
                <c:pt idx="116885">
                  <c:v>1314430036</c:v>
                </c:pt>
                <c:pt idx="116886">
                  <c:v>1314441281</c:v>
                </c:pt>
                <c:pt idx="116887">
                  <c:v>1314452527</c:v>
                </c:pt>
                <c:pt idx="116888">
                  <c:v>1314463772</c:v>
                </c:pt>
                <c:pt idx="116889">
                  <c:v>1314475018</c:v>
                </c:pt>
                <c:pt idx="116890">
                  <c:v>1314486263</c:v>
                </c:pt>
                <c:pt idx="116891">
                  <c:v>1314497509</c:v>
                </c:pt>
                <c:pt idx="116892">
                  <c:v>1314508754</c:v>
                </c:pt>
                <c:pt idx="116893">
                  <c:v>1314520000</c:v>
                </c:pt>
                <c:pt idx="116894">
                  <c:v>1314531245</c:v>
                </c:pt>
                <c:pt idx="116895">
                  <c:v>1314542491</c:v>
                </c:pt>
                <c:pt idx="116896">
                  <c:v>1314553736</c:v>
                </c:pt>
                <c:pt idx="116897">
                  <c:v>1314564982</c:v>
                </c:pt>
                <c:pt idx="116898">
                  <c:v>1314576227</c:v>
                </c:pt>
                <c:pt idx="116899">
                  <c:v>1314587473</c:v>
                </c:pt>
                <c:pt idx="116900">
                  <c:v>1314598718</c:v>
                </c:pt>
                <c:pt idx="116901">
                  <c:v>1314609964</c:v>
                </c:pt>
                <c:pt idx="116902">
                  <c:v>1314621209</c:v>
                </c:pt>
                <c:pt idx="116903">
                  <c:v>1314632455</c:v>
                </c:pt>
                <c:pt idx="116904">
                  <c:v>1314643700</c:v>
                </c:pt>
                <c:pt idx="116905">
                  <c:v>1314654946</c:v>
                </c:pt>
                <c:pt idx="116906">
                  <c:v>1314666191</c:v>
                </c:pt>
                <c:pt idx="116907">
                  <c:v>1314677437</c:v>
                </c:pt>
                <c:pt idx="116908">
                  <c:v>1314688682</c:v>
                </c:pt>
                <c:pt idx="116909">
                  <c:v>1314699928</c:v>
                </c:pt>
                <c:pt idx="116910">
                  <c:v>1314711173</c:v>
                </c:pt>
                <c:pt idx="116911">
                  <c:v>1314722419</c:v>
                </c:pt>
                <c:pt idx="116912">
                  <c:v>1314733664</c:v>
                </c:pt>
                <c:pt idx="116913">
                  <c:v>1314744910</c:v>
                </c:pt>
                <c:pt idx="116914">
                  <c:v>1314756155</c:v>
                </c:pt>
                <c:pt idx="116915">
                  <c:v>1314767401</c:v>
                </c:pt>
                <c:pt idx="116916">
                  <c:v>1314778646</c:v>
                </c:pt>
                <c:pt idx="116917">
                  <c:v>1314789892</c:v>
                </c:pt>
                <c:pt idx="116918">
                  <c:v>1314801137</c:v>
                </c:pt>
                <c:pt idx="116919">
                  <c:v>1314812383</c:v>
                </c:pt>
                <c:pt idx="116920">
                  <c:v>1314823628</c:v>
                </c:pt>
                <c:pt idx="116921">
                  <c:v>1314834874</c:v>
                </c:pt>
                <c:pt idx="116922">
                  <c:v>1314846119</c:v>
                </c:pt>
                <c:pt idx="116923">
                  <c:v>1314857365</c:v>
                </c:pt>
                <c:pt idx="116924">
                  <c:v>1314868610</c:v>
                </c:pt>
                <c:pt idx="116925">
                  <c:v>1314879856</c:v>
                </c:pt>
                <c:pt idx="116926">
                  <c:v>1314891101</c:v>
                </c:pt>
                <c:pt idx="116927">
                  <c:v>1314902347</c:v>
                </c:pt>
                <c:pt idx="116928">
                  <c:v>1314913592</c:v>
                </c:pt>
                <c:pt idx="116929">
                  <c:v>1314924838</c:v>
                </c:pt>
                <c:pt idx="116930">
                  <c:v>1314936083</c:v>
                </c:pt>
                <c:pt idx="116931">
                  <c:v>1314947329</c:v>
                </c:pt>
                <c:pt idx="116932">
                  <c:v>1314958574</c:v>
                </c:pt>
                <c:pt idx="116933">
                  <c:v>1314969820</c:v>
                </c:pt>
                <c:pt idx="116934">
                  <c:v>1314981065</c:v>
                </c:pt>
                <c:pt idx="116935">
                  <c:v>1314992311</c:v>
                </c:pt>
                <c:pt idx="116936">
                  <c:v>1315003556</c:v>
                </c:pt>
                <c:pt idx="116937">
                  <c:v>1315014802</c:v>
                </c:pt>
                <c:pt idx="116938">
                  <c:v>1315026047</c:v>
                </c:pt>
                <c:pt idx="116939">
                  <c:v>1315037293</c:v>
                </c:pt>
                <c:pt idx="116940">
                  <c:v>1315048538</c:v>
                </c:pt>
                <c:pt idx="116941">
                  <c:v>1315059784</c:v>
                </c:pt>
                <c:pt idx="116942">
                  <c:v>1315071029</c:v>
                </c:pt>
                <c:pt idx="116943">
                  <c:v>1315082275</c:v>
                </c:pt>
                <c:pt idx="116944">
                  <c:v>1315093520</c:v>
                </c:pt>
                <c:pt idx="116945">
                  <c:v>1315104766</c:v>
                </c:pt>
                <c:pt idx="116946">
                  <c:v>1315116011</c:v>
                </c:pt>
                <c:pt idx="116947">
                  <c:v>1315127257</c:v>
                </c:pt>
                <c:pt idx="116948">
                  <c:v>1315138502</c:v>
                </c:pt>
                <c:pt idx="116949">
                  <c:v>1315149748</c:v>
                </c:pt>
                <c:pt idx="116950">
                  <c:v>1315160993</c:v>
                </c:pt>
                <c:pt idx="116951">
                  <c:v>1315172239</c:v>
                </c:pt>
                <c:pt idx="116952">
                  <c:v>1315183484</c:v>
                </c:pt>
                <c:pt idx="116953">
                  <c:v>1315194730</c:v>
                </c:pt>
                <c:pt idx="116954">
                  <c:v>1315205975</c:v>
                </c:pt>
                <c:pt idx="116955">
                  <c:v>1315217221</c:v>
                </c:pt>
                <c:pt idx="116956">
                  <c:v>1315228466</c:v>
                </c:pt>
                <c:pt idx="116957">
                  <c:v>1315239712</c:v>
                </c:pt>
                <c:pt idx="116958">
                  <c:v>1315250957</c:v>
                </c:pt>
                <c:pt idx="116959">
                  <c:v>1315262203</c:v>
                </c:pt>
                <c:pt idx="116960">
                  <c:v>1315273448</c:v>
                </c:pt>
                <c:pt idx="116961">
                  <c:v>1315284694</c:v>
                </c:pt>
                <c:pt idx="116962">
                  <c:v>1315295939</c:v>
                </c:pt>
                <c:pt idx="116963">
                  <c:v>1315307185</c:v>
                </c:pt>
                <c:pt idx="116964">
                  <c:v>1315318430</c:v>
                </c:pt>
                <c:pt idx="116965">
                  <c:v>1315329676</c:v>
                </c:pt>
                <c:pt idx="116966">
                  <c:v>1315340921</c:v>
                </c:pt>
                <c:pt idx="116967">
                  <c:v>1315352167</c:v>
                </c:pt>
                <c:pt idx="116968">
                  <c:v>1315363412</c:v>
                </c:pt>
                <c:pt idx="116969">
                  <c:v>1315374658</c:v>
                </c:pt>
                <c:pt idx="116970">
                  <c:v>1315385903</c:v>
                </c:pt>
                <c:pt idx="116971">
                  <c:v>1315397149</c:v>
                </c:pt>
                <c:pt idx="116972">
                  <c:v>1315408394</c:v>
                </c:pt>
                <c:pt idx="116973">
                  <c:v>1315419640</c:v>
                </c:pt>
                <c:pt idx="116974">
                  <c:v>1315430885</c:v>
                </c:pt>
                <c:pt idx="116975">
                  <c:v>1315442131</c:v>
                </c:pt>
                <c:pt idx="116976">
                  <c:v>1315453376</c:v>
                </c:pt>
                <c:pt idx="116977">
                  <c:v>1315464622</c:v>
                </c:pt>
                <c:pt idx="116978">
                  <c:v>1315475867</c:v>
                </c:pt>
                <c:pt idx="116979">
                  <c:v>1315487113</c:v>
                </c:pt>
                <c:pt idx="116980">
                  <c:v>1315498358</c:v>
                </c:pt>
                <c:pt idx="116981">
                  <c:v>1315509604</c:v>
                </c:pt>
                <c:pt idx="116982">
                  <c:v>1315520849</c:v>
                </c:pt>
                <c:pt idx="116983">
                  <c:v>1315532095</c:v>
                </c:pt>
                <c:pt idx="116984">
                  <c:v>1315543340</c:v>
                </c:pt>
                <c:pt idx="116985">
                  <c:v>1315554586</c:v>
                </c:pt>
                <c:pt idx="116986">
                  <c:v>1315565831</c:v>
                </c:pt>
                <c:pt idx="116987">
                  <c:v>1315577077</c:v>
                </c:pt>
                <c:pt idx="116988">
                  <c:v>1315588322</c:v>
                </c:pt>
                <c:pt idx="116989">
                  <c:v>1315599568</c:v>
                </c:pt>
                <c:pt idx="116990">
                  <c:v>1315610813</c:v>
                </c:pt>
                <c:pt idx="116991">
                  <c:v>1315622059</c:v>
                </c:pt>
                <c:pt idx="116992">
                  <c:v>1315633304</c:v>
                </c:pt>
                <c:pt idx="116993">
                  <c:v>1315644550</c:v>
                </c:pt>
                <c:pt idx="116994">
                  <c:v>1315655795</c:v>
                </c:pt>
                <c:pt idx="116995">
                  <c:v>1315667041</c:v>
                </c:pt>
                <c:pt idx="116996">
                  <c:v>1315678286</c:v>
                </c:pt>
                <c:pt idx="116997">
                  <c:v>1315689532</c:v>
                </c:pt>
                <c:pt idx="116998">
                  <c:v>1315700777</c:v>
                </c:pt>
                <c:pt idx="116999">
                  <c:v>1315712023</c:v>
                </c:pt>
                <c:pt idx="117000">
                  <c:v>1315723268</c:v>
                </c:pt>
                <c:pt idx="117001">
                  <c:v>1315734514</c:v>
                </c:pt>
                <c:pt idx="117002">
                  <c:v>1315745759</c:v>
                </c:pt>
                <c:pt idx="117003">
                  <c:v>1315757005</c:v>
                </c:pt>
                <c:pt idx="117004">
                  <c:v>1315768250</c:v>
                </c:pt>
                <c:pt idx="117005">
                  <c:v>1315779496</c:v>
                </c:pt>
                <c:pt idx="117006">
                  <c:v>1315790741</c:v>
                </c:pt>
                <c:pt idx="117007">
                  <c:v>1315801987</c:v>
                </c:pt>
                <c:pt idx="117008">
                  <c:v>1315813232</c:v>
                </c:pt>
                <c:pt idx="117009">
                  <c:v>1315824478</c:v>
                </c:pt>
                <c:pt idx="117010">
                  <c:v>1315835723</c:v>
                </c:pt>
                <c:pt idx="117011">
                  <c:v>1315846969</c:v>
                </c:pt>
                <c:pt idx="117012">
                  <c:v>1315858214</c:v>
                </c:pt>
                <c:pt idx="117013">
                  <c:v>1315869460</c:v>
                </c:pt>
                <c:pt idx="117014">
                  <c:v>1315880705</c:v>
                </c:pt>
                <c:pt idx="117015">
                  <c:v>1315891951</c:v>
                </c:pt>
                <c:pt idx="117016">
                  <c:v>1315903196</c:v>
                </c:pt>
                <c:pt idx="117017">
                  <c:v>1315914442</c:v>
                </c:pt>
                <c:pt idx="117018">
                  <c:v>1315925687</c:v>
                </c:pt>
                <c:pt idx="117019">
                  <c:v>1315936933</c:v>
                </c:pt>
                <c:pt idx="117020">
                  <c:v>1315948178</c:v>
                </c:pt>
                <c:pt idx="117021">
                  <c:v>1315959424</c:v>
                </c:pt>
                <c:pt idx="117022">
                  <c:v>1315970669</c:v>
                </c:pt>
                <c:pt idx="117023">
                  <c:v>1315981915</c:v>
                </c:pt>
                <c:pt idx="117024">
                  <c:v>1315993160</c:v>
                </c:pt>
                <c:pt idx="117025">
                  <c:v>1316004406</c:v>
                </c:pt>
                <c:pt idx="117026">
                  <c:v>1316015651</c:v>
                </c:pt>
                <c:pt idx="117027">
                  <c:v>1316026897</c:v>
                </c:pt>
                <c:pt idx="117028">
                  <c:v>1316038142</c:v>
                </c:pt>
                <c:pt idx="117029">
                  <c:v>1316049388</c:v>
                </c:pt>
                <c:pt idx="117030">
                  <c:v>1316060633</c:v>
                </c:pt>
                <c:pt idx="117031">
                  <c:v>1316071879</c:v>
                </c:pt>
                <c:pt idx="117032">
                  <c:v>1316083124</c:v>
                </c:pt>
                <c:pt idx="117033">
                  <c:v>1316094370</c:v>
                </c:pt>
                <c:pt idx="117034">
                  <c:v>1316105615</c:v>
                </c:pt>
                <c:pt idx="117035">
                  <c:v>1316116861</c:v>
                </c:pt>
                <c:pt idx="117036">
                  <c:v>1316128106</c:v>
                </c:pt>
                <c:pt idx="117037">
                  <c:v>1316139352</c:v>
                </c:pt>
                <c:pt idx="117038">
                  <c:v>1316150597</c:v>
                </c:pt>
                <c:pt idx="117039">
                  <c:v>1316161843</c:v>
                </c:pt>
                <c:pt idx="117040">
                  <c:v>1316173088</c:v>
                </c:pt>
                <c:pt idx="117041">
                  <c:v>1316184334</c:v>
                </c:pt>
                <c:pt idx="117042">
                  <c:v>1316195579</c:v>
                </c:pt>
                <c:pt idx="117043">
                  <c:v>1316206825</c:v>
                </c:pt>
                <c:pt idx="117044">
                  <c:v>1316218070</c:v>
                </c:pt>
                <c:pt idx="117045">
                  <c:v>1316229316</c:v>
                </c:pt>
                <c:pt idx="117046">
                  <c:v>1316240561</c:v>
                </c:pt>
                <c:pt idx="117047">
                  <c:v>1316251807</c:v>
                </c:pt>
                <c:pt idx="117048">
                  <c:v>1316263052</c:v>
                </c:pt>
                <c:pt idx="117049">
                  <c:v>1316274298</c:v>
                </c:pt>
                <c:pt idx="117050">
                  <c:v>1316285543</c:v>
                </c:pt>
                <c:pt idx="117051">
                  <c:v>1316296789</c:v>
                </c:pt>
                <c:pt idx="117052">
                  <c:v>1316308034</c:v>
                </c:pt>
                <c:pt idx="117053">
                  <c:v>1316319280</c:v>
                </c:pt>
                <c:pt idx="117054">
                  <c:v>1316330525</c:v>
                </c:pt>
                <c:pt idx="117055">
                  <c:v>1316341771</c:v>
                </c:pt>
                <c:pt idx="117056">
                  <c:v>1316353016</c:v>
                </c:pt>
                <c:pt idx="117057">
                  <c:v>1316364262</c:v>
                </c:pt>
                <c:pt idx="117058">
                  <c:v>1316375507</c:v>
                </c:pt>
                <c:pt idx="117059">
                  <c:v>1316386753</c:v>
                </c:pt>
                <c:pt idx="117060">
                  <c:v>1316397998</c:v>
                </c:pt>
                <c:pt idx="117061">
                  <c:v>1316409243</c:v>
                </c:pt>
                <c:pt idx="117062">
                  <c:v>1316420489</c:v>
                </c:pt>
                <c:pt idx="117063">
                  <c:v>1316431734</c:v>
                </c:pt>
                <c:pt idx="117064">
                  <c:v>1316442980</c:v>
                </c:pt>
                <c:pt idx="117065">
                  <c:v>1316454225</c:v>
                </c:pt>
                <c:pt idx="117066">
                  <c:v>1316465471</c:v>
                </c:pt>
                <c:pt idx="117067">
                  <c:v>1316476716</c:v>
                </c:pt>
                <c:pt idx="117068">
                  <c:v>1316487962</c:v>
                </c:pt>
                <c:pt idx="117069">
                  <c:v>1316499207</c:v>
                </c:pt>
                <c:pt idx="117070">
                  <c:v>1316510453</c:v>
                </c:pt>
                <c:pt idx="117071">
                  <c:v>1316521698</c:v>
                </c:pt>
                <c:pt idx="117072">
                  <c:v>1316532944</c:v>
                </c:pt>
                <c:pt idx="117073">
                  <c:v>1316544189</c:v>
                </c:pt>
                <c:pt idx="117074">
                  <c:v>1316555435</c:v>
                </c:pt>
                <c:pt idx="117075">
                  <c:v>1316566680</c:v>
                </c:pt>
                <c:pt idx="117076">
                  <c:v>1316577926</c:v>
                </c:pt>
                <c:pt idx="117077">
                  <c:v>1316589171</c:v>
                </c:pt>
                <c:pt idx="117078">
                  <c:v>1316600417</c:v>
                </c:pt>
                <c:pt idx="117079">
                  <c:v>1316611662</c:v>
                </c:pt>
                <c:pt idx="117080">
                  <c:v>1316622908</c:v>
                </c:pt>
                <c:pt idx="117081">
                  <c:v>1316634153</c:v>
                </c:pt>
                <c:pt idx="117082">
                  <c:v>1316645399</c:v>
                </c:pt>
                <c:pt idx="117083">
                  <c:v>1316656644</c:v>
                </c:pt>
                <c:pt idx="117084">
                  <c:v>1316667890</c:v>
                </c:pt>
                <c:pt idx="117085">
                  <c:v>1316679135</c:v>
                </c:pt>
                <c:pt idx="117086">
                  <c:v>1316690381</c:v>
                </c:pt>
                <c:pt idx="117087">
                  <c:v>1316701626</c:v>
                </c:pt>
                <c:pt idx="117088">
                  <c:v>1316712872</c:v>
                </c:pt>
                <c:pt idx="117089">
                  <c:v>1316724117</c:v>
                </c:pt>
                <c:pt idx="117090">
                  <c:v>1316735363</c:v>
                </c:pt>
                <c:pt idx="117091">
                  <c:v>1316746608</c:v>
                </c:pt>
                <c:pt idx="117092">
                  <c:v>1316757854</c:v>
                </c:pt>
                <c:pt idx="117093">
                  <c:v>1316769099</c:v>
                </c:pt>
                <c:pt idx="117094">
                  <c:v>1316780345</c:v>
                </c:pt>
                <c:pt idx="117095">
                  <c:v>1316791590</c:v>
                </c:pt>
                <c:pt idx="117096">
                  <c:v>1316802836</c:v>
                </c:pt>
                <c:pt idx="117097">
                  <c:v>1316814081</c:v>
                </c:pt>
                <c:pt idx="117098">
                  <c:v>1316825327</c:v>
                </c:pt>
                <c:pt idx="117099">
                  <c:v>1316836572</c:v>
                </c:pt>
                <c:pt idx="117100">
                  <c:v>1316847818</c:v>
                </c:pt>
                <c:pt idx="117101">
                  <c:v>1316859063</c:v>
                </c:pt>
                <c:pt idx="117102">
                  <c:v>1316870309</c:v>
                </c:pt>
                <c:pt idx="117103">
                  <c:v>1316881554</c:v>
                </c:pt>
                <c:pt idx="117104">
                  <c:v>1316892800</c:v>
                </c:pt>
                <c:pt idx="117105">
                  <c:v>1316904045</c:v>
                </c:pt>
                <c:pt idx="117106">
                  <c:v>1316915291</c:v>
                </c:pt>
                <c:pt idx="117107">
                  <c:v>1316926536</c:v>
                </c:pt>
                <c:pt idx="117108">
                  <c:v>1316937782</c:v>
                </c:pt>
                <c:pt idx="117109">
                  <c:v>1316949027</c:v>
                </c:pt>
                <c:pt idx="117110">
                  <c:v>1316960273</c:v>
                </c:pt>
                <c:pt idx="117111">
                  <c:v>1316971518</c:v>
                </c:pt>
                <c:pt idx="117112">
                  <c:v>1316982764</c:v>
                </c:pt>
                <c:pt idx="117113">
                  <c:v>1316994009</c:v>
                </c:pt>
                <c:pt idx="117114">
                  <c:v>1317005255</c:v>
                </c:pt>
                <c:pt idx="117115">
                  <c:v>1317016500</c:v>
                </c:pt>
                <c:pt idx="117116">
                  <c:v>1317027746</c:v>
                </c:pt>
                <c:pt idx="117117">
                  <c:v>1317038991</c:v>
                </c:pt>
                <c:pt idx="117118">
                  <c:v>1317050237</c:v>
                </c:pt>
                <c:pt idx="117119">
                  <c:v>1317061482</c:v>
                </c:pt>
                <c:pt idx="117120">
                  <c:v>1317072728</c:v>
                </c:pt>
                <c:pt idx="117121">
                  <c:v>1317083973</c:v>
                </c:pt>
                <c:pt idx="117122">
                  <c:v>1317095219</c:v>
                </c:pt>
                <c:pt idx="117123">
                  <c:v>1317106464</c:v>
                </c:pt>
                <c:pt idx="117124">
                  <c:v>1317117710</c:v>
                </c:pt>
                <c:pt idx="117125">
                  <c:v>1317128955</c:v>
                </c:pt>
                <c:pt idx="117126">
                  <c:v>1317140201</c:v>
                </c:pt>
                <c:pt idx="117127">
                  <c:v>1317151446</c:v>
                </c:pt>
                <c:pt idx="117128">
                  <c:v>1317162692</c:v>
                </c:pt>
                <c:pt idx="117129">
                  <c:v>1317173937</c:v>
                </c:pt>
                <c:pt idx="117130">
                  <c:v>1317185183</c:v>
                </c:pt>
                <c:pt idx="117131">
                  <c:v>1317196428</c:v>
                </c:pt>
                <c:pt idx="117132">
                  <c:v>1317207674</c:v>
                </c:pt>
                <c:pt idx="117133">
                  <c:v>1317218919</c:v>
                </c:pt>
                <c:pt idx="117134">
                  <c:v>1317230165</c:v>
                </c:pt>
                <c:pt idx="117135">
                  <c:v>1317241410</c:v>
                </c:pt>
                <c:pt idx="117136">
                  <c:v>1317252656</c:v>
                </c:pt>
                <c:pt idx="117137">
                  <c:v>1317263901</c:v>
                </c:pt>
                <c:pt idx="117138">
                  <c:v>1317275147</c:v>
                </c:pt>
                <c:pt idx="117139">
                  <c:v>1317286392</c:v>
                </c:pt>
                <c:pt idx="117140">
                  <c:v>1317297638</c:v>
                </c:pt>
                <c:pt idx="117141">
                  <c:v>1317308883</c:v>
                </c:pt>
                <c:pt idx="117142">
                  <c:v>1317320129</c:v>
                </c:pt>
                <c:pt idx="117143">
                  <c:v>1317331374</c:v>
                </c:pt>
                <c:pt idx="117144">
                  <c:v>1317342620</c:v>
                </c:pt>
                <c:pt idx="117145">
                  <c:v>1317353865</c:v>
                </c:pt>
                <c:pt idx="117146">
                  <c:v>1317365111</c:v>
                </c:pt>
                <c:pt idx="117147">
                  <c:v>1317376356</c:v>
                </c:pt>
                <c:pt idx="117148">
                  <c:v>1317387602</c:v>
                </c:pt>
                <c:pt idx="117149">
                  <c:v>1317398847</c:v>
                </c:pt>
                <c:pt idx="117150">
                  <c:v>1317410093</c:v>
                </c:pt>
                <c:pt idx="117151">
                  <c:v>1317421338</c:v>
                </c:pt>
                <c:pt idx="117152">
                  <c:v>1317432584</c:v>
                </c:pt>
                <c:pt idx="117153">
                  <c:v>1317443829</c:v>
                </c:pt>
                <c:pt idx="117154">
                  <c:v>1317455075</c:v>
                </c:pt>
                <c:pt idx="117155">
                  <c:v>1317466320</c:v>
                </c:pt>
                <c:pt idx="117156">
                  <c:v>1317477566</c:v>
                </c:pt>
                <c:pt idx="117157">
                  <c:v>1317488811</c:v>
                </c:pt>
                <c:pt idx="117158">
                  <c:v>1317500057</c:v>
                </c:pt>
                <c:pt idx="117159">
                  <c:v>1317511302</c:v>
                </c:pt>
                <c:pt idx="117160">
                  <c:v>1317522548</c:v>
                </c:pt>
                <c:pt idx="117161">
                  <c:v>1317533793</c:v>
                </c:pt>
                <c:pt idx="117162">
                  <c:v>1317545039</c:v>
                </c:pt>
                <c:pt idx="117163">
                  <c:v>1317556284</c:v>
                </c:pt>
                <c:pt idx="117164">
                  <c:v>1317567530</c:v>
                </c:pt>
                <c:pt idx="117165">
                  <c:v>1317578775</c:v>
                </c:pt>
                <c:pt idx="117166">
                  <c:v>1317590021</c:v>
                </c:pt>
                <c:pt idx="117167">
                  <c:v>1317601266</c:v>
                </c:pt>
                <c:pt idx="117168">
                  <c:v>1317612512</c:v>
                </c:pt>
                <c:pt idx="117169">
                  <c:v>1317623757</c:v>
                </c:pt>
                <c:pt idx="117170">
                  <c:v>1317635003</c:v>
                </c:pt>
                <c:pt idx="117171">
                  <c:v>1317646248</c:v>
                </c:pt>
                <c:pt idx="117172">
                  <c:v>1317657494</c:v>
                </c:pt>
                <c:pt idx="117173">
                  <c:v>1317668739</c:v>
                </c:pt>
                <c:pt idx="117174">
                  <c:v>1317679985</c:v>
                </c:pt>
                <c:pt idx="117175">
                  <c:v>1317691230</c:v>
                </c:pt>
                <c:pt idx="117176">
                  <c:v>1317702476</c:v>
                </c:pt>
                <c:pt idx="117177">
                  <c:v>1317713721</c:v>
                </c:pt>
                <c:pt idx="117178">
                  <c:v>1317724967</c:v>
                </c:pt>
                <c:pt idx="117179">
                  <c:v>1317736212</c:v>
                </c:pt>
                <c:pt idx="117180">
                  <c:v>1317747458</c:v>
                </c:pt>
                <c:pt idx="117181">
                  <c:v>1317758703</c:v>
                </c:pt>
                <c:pt idx="117182">
                  <c:v>1317769949</c:v>
                </c:pt>
                <c:pt idx="117183">
                  <c:v>1317781194</c:v>
                </c:pt>
                <c:pt idx="117184">
                  <c:v>1317792440</c:v>
                </c:pt>
                <c:pt idx="117185">
                  <c:v>1317803685</c:v>
                </c:pt>
                <c:pt idx="117186">
                  <c:v>1317814931</c:v>
                </c:pt>
                <c:pt idx="117187">
                  <c:v>1317826176</c:v>
                </c:pt>
                <c:pt idx="117188">
                  <c:v>1317837422</c:v>
                </c:pt>
                <c:pt idx="117189">
                  <c:v>1317848667</c:v>
                </c:pt>
                <c:pt idx="117190">
                  <c:v>1317859913</c:v>
                </c:pt>
                <c:pt idx="117191">
                  <c:v>1317871158</c:v>
                </c:pt>
                <c:pt idx="117192">
                  <c:v>1317882404</c:v>
                </c:pt>
                <c:pt idx="117193">
                  <c:v>1317893649</c:v>
                </c:pt>
                <c:pt idx="117194">
                  <c:v>1317904895</c:v>
                </c:pt>
                <c:pt idx="117195">
                  <c:v>1317916140</c:v>
                </c:pt>
                <c:pt idx="117196">
                  <c:v>1317927386</c:v>
                </c:pt>
                <c:pt idx="117197">
                  <c:v>1317938631</c:v>
                </c:pt>
                <c:pt idx="117198">
                  <c:v>1317949877</c:v>
                </c:pt>
                <c:pt idx="117199">
                  <c:v>1317961122</c:v>
                </c:pt>
                <c:pt idx="117200">
                  <c:v>1317972368</c:v>
                </c:pt>
                <c:pt idx="117201">
                  <c:v>1317983613</c:v>
                </c:pt>
                <c:pt idx="117202">
                  <c:v>1317994859</c:v>
                </c:pt>
                <c:pt idx="117203">
                  <c:v>1318006104</c:v>
                </c:pt>
                <c:pt idx="117204">
                  <c:v>1318017350</c:v>
                </c:pt>
                <c:pt idx="117205">
                  <c:v>1318028595</c:v>
                </c:pt>
                <c:pt idx="117206">
                  <c:v>1318039841</c:v>
                </c:pt>
                <c:pt idx="117207">
                  <c:v>1318051086</c:v>
                </c:pt>
                <c:pt idx="117208">
                  <c:v>1318062332</c:v>
                </c:pt>
                <c:pt idx="117209">
                  <c:v>1318073577</c:v>
                </c:pt>
                <c:pt idx="117210">
                  <c:v>1318084823</c:v>
                </c:pt>
                <c:pt idx="117211">
                  <c:v>1318096068</c:v>
                </c:pt>
                <c:pt idx="117212">
                  <c:v>1318107314</c:v>
                </c:pt>
                <c:pt idx="117213">
                  <c:v>1318118559</c:v>
                </c:pt>
                <c:pt idx="117214">
                  <c:v>1318129805</c:v>
                </c:pt>
                <c:pt idx="117215">
                  <c:v>1318141050</c:v>
                </c:pt>
                <c:pt idx="117216">
                  <c:v>1318152296</c:v>
                </c:pt>
                <c:pt idx="117217">
                  <c:v>1318163541</c:v>
                </c:pt>
                <c:pt idx="117218">
                  <c:v>1318174787</c:v>
                </c:pt>
                <c:pt idx="117219">
                  <c:v>1318186032</c:v>
                </c:pt>
                <c:pt idx="117220">
                  <c:v>1318197278</c:v>
                </c:pt>
                <c:pt idx="117221">
                  <c:v>1318208523</c:v>
                </c:pt>
                <c:pt idx="117222">
                  <c:v>1318219769</c:v>
                </c:pt>
                <c:pt idx="117223">
                  <c:v>1318231014</c:v>
                </c:pt>
                <c:pt idx="117224">
                  <c:v>1318242260</c:v>
                </c:pt>
                <c:pt idx="117225">
                  <c:v>1318253505</c:v>
                </c:pt>
                <c:pt idx="117226">
                  <c:v>1318264751</c:v>
                </c:pt>
                <c:pt idx="117227">
                  <c:v>1318275996</c:v>
                </c:pt>
                <c:pt idx="117228">
                  <c:v>1318287242</c:v>
                </c:pt>
                <c:pt idx="117229">
                  <c:v>1318298487</c:v>
                </c:pt>
                <c:pt idx="117230">
                  <c:v>1318309733</c:v>
                </c:pt>
                <c:pt idx="117231">
                  <c:v>1318320978</c:v>
                </c:pt>
                <c:pt idx="117232">
                  <c:v>1318332224</c:v>
                </c:pt>
                <c:pt idx="117233">
                  <c:v>1318343469</c:v>
                </c:pt>
                <c:pt idx="117234">
                  <c:v>1318354715</c:v>
                </c:pt>
                <c:pt idx="117235">
                  <c:v>1318365960</c:v>
                </c:pt>
                <c:pt idx="117236">
                  <c:v>1318377206</c:v>
                </c:pt>
                <c:pt idx="117237">
                  <c:v>1318388451</c:v>
                </c:pt>
                <c:pt idx="117238">
                  <c:v>1318399697</c:v>
                </c:pt>
                <c:pt idx="117239">
                  <c:v>1318410942</c:v>
                </c:pt>
                <c:pt idx="117240">
                  <c:v>1318422188</c:v>
                </c:pt>
                <c:pt idx="117241">
                  <c:v>1318433433</c:v>
                </c:pt>
                <c:pt idx="117242">
                  <c:v>1318444679</c:v>
                </c:pt>
                <c:pt idx="117243">
                  <c:v>1318455924</c:v>
                </c:pt>
                <c:pt idx="117244">
                  <c:v>1318467170</c:v>
                </c:pt>
                <c:pt idx="117245">
                  <c:v>1318478415</c:v>
                </c:pt>
                <c:pt idx="117246">
                  <c:v>1318489661</c:v>
                </c:pt>
                <c:pt idx="117247">
                  <c:v>1318500906</c:v>
                </c:pt>
                <c:pt idx="117248">
                  <c:v>1318512152</c:v>
                </c:pt>
                <c:pt idx="117249">
                  <c:v>1318523397</c:v>
                </c:pt>
                <c:pt idx="117250">
                  <c:v>1318534643</c:v>
                </c:pt>
                <c:pt idx="117251">
                  <c:v>1318545888</c:v>
                </c:pt>
                <c:pt idx="117252">
                  <c:v>1318557134</c:v>
                </c:pt>
                <c:pt idx="117253">
                  <c:v>1318568379</c:v>
                </c:pt>
                <c:pt idx="117254">
                  <c:v>1318579625</c:v>
                </c:pt>
                <c:pt idx="117255">
                  <c:v>1318590870</c:v>
                </c:pt>
                <c:pt idx="117256">
                  <c:v>1318602116</c:v>
                </c:pt>
                <c:pt idx="117257">
                  <c:v>1318613361</c:v>
                </c:pt>
                <c:pt idx="117258">
                  <c:v>1318624607</c:v>
                </c:pt>
                <c:pt idx="117259">
                  <c:v>1318635852</c:v>
                </c:pt>
                <c:pt idx="117260">
                  <c:v>1318647098</c:v>
                </c:pt>
                <c:pt idx="117261">
                  <c:v>1318658343</c:v>
                </c:pt>
                <c:pt idx="117262">
                  <c:v>1318669589</c:v>
                </c:pt>
                <c:pt idx="117263">
                  <c:v>1318680834</c:v>
                </c:pt>
                <c:pt idx="117264">
                  <c:v>1318692080</c:v>
                </c:pt>
                <c:pt idx="117265">
                  <c:v>1318703325</c:v>
                </c:pt>
                <c:pt idx="117266">
                  <c:v>1318714571</c:v>
                </c:pt>
                <c:pt idx="117267">
                  <c:v>1318725816</c:v>
                </c:pt>
                <c:pt idx="117268">
                  <c:v>1318737062</c:v>
                </c:pt>
                <c:pt idx="117269">
                  <c:v>1318748307</c:v>
                </c:pt>
                <c:pt idx="117270">
                  <c:v>1318759553</c:v>
                </c:pt>
                <c:pt idx="117271">
                  <c:v>1318770798</c:v>
                </c:pt>
                <c:pt idx="117272">
                  <c:v>1318782044</c:v>
                </c:pt>
                <c:pt idx="117273">
                  <c:v>1318793289</c:v>
                </c:pt>
                <c:pt idx="117274">
                  <c:v>1318804535</c:v>
                </c:pt>
                <c:pt idx="117275">
                  <c:v>1318815780</c:v>
                </c:pt>
                <c:pt idx="117276">
                  <c:v>1318827026</c:v>
                </c:pt>
                <c:pt idx="117277">
                  <c:v>1318838271</c:v>
                </c:pt>
                <c:pt idx="117278">
                  <c:v>1318849517</c:v>
                </c:pt>
                <c:pt idx="117279">
                  <c:v>1318860762</c:v>
                </c:pt>
                <c:pt idx="117280">
                  <c:v>1318872008</c:v>
                </c:pt>
                <c:pt idx="117281">
                  <c:v>1318883253</c:v>
                </c:pt>
                <c:pt idx="117282">
                  <c:v>1318894499</c:v>
                </c:pt>
                <c:pt idx="117283">
                  <c:v>1318905744</c:v>
                </c:pt>
                <c:pt idx="117284">
                  <c:v>1318916990</c:v>
                </c:pt>
                <c:pt idx="117285">
                  <c:v>1318928235</c:v>
                </c:pt>
                <c:pt idx="117286">
                  <c:v>1318939481</c:v>
                </c:pt>
                <c:pt idx="117287">
                  <c:v>1318950726</c:v>
                </c:pt>
                <c:pt idx="117288">
                  <c:v>1318961972</c:v>
                </c:pt>
                <c:pt idx="117289">
                  <c:v>1318973217</c:v>
                </c:pt>
                <c:pt idx="117290">
                  <c:v>1318984463</c:v>
                </c:pt>
                <c:pt idx="117291">
                  <c:v>1318995708</c:v>
                </c:pt>
                <c:pt idx="117292">
                  <c:v>1319006954</c:v>
                </c:pt>
                <c:pt idx="117293">
                  <c:v>1319018199</c:v>
                </c:pt>
                <c:pt idx="117294">
                  <c:v>1319029445</c:v>
                </c:pt>
                <c:pt idx="117295">
                  <c:v>1319040690</c:v>
                </c:pt>
                <c:pt idx="117296">
                  <c:v>1319051936</c:v>
                </c:pt>
                <c:pt idx="117297">
                  <c:v>1319063181</c:v>
                </c:pt>
                <c:pt idx="117298">
                  <c:v>1319074427</c:v>
                </c:pt>
                <c:pt idx="117299">
                  <c:v>1319085672</c:v>
                </c:pt>
                <c:pt idx="117300">
                  <c:v>1319096918</c:v>
                </c:pt>
                <c:pt idx="117301">
                  <c:v>1319108163</c:v>
                </c:pt>
                <c:pt idx="117302">
                  <c:v>1319119409</c:v>
                </c:pt>
                <c:pt idx="117303">
                  <c:v>1319130654</c:v>
                </c:pt>
                <c:pt idx="117304">
                  <c:v>1319141900</c:v>
                </c:pt>
                <c:pt idx="117305">
                  <c:v>1319153145</c:v>
                </c:pt>
                <c:pt idx="117306">
                  <c:v>1319164391</c:v>
                </c:pt>
                <c:pt idx="117307">
                  <c:v>1319175636</c:v>
                </c:pt>
                <c:pt idx="117308">
                  <c:v>1319186882</c:v>
                </c:pt>
                <c:pt idx="117309">
                  <c:v>1319198127</c:v>
                </c:pt>
                <c:pt idx="117310">
                  <c:v>1319209373</c:v>
                </c:pt>
                <c:pt idx="117311">
                  <c:v>1319220618</c:v>
                </c:pt>
                <c:pt idx="117312">
                  <c:v>1319231864</c:v>
                </c:pt>
                <c:pt idx="117313">
                  <c:v>1319243109</c:v>
                </c:pt>
                <c:pt idx="117314">
                  <c:v>1319254354</c:v>
                </c:pt>
                <c:pt idx="117315">
                  <c:v>1319265600</c:v>
                </c:pt>
                <c:pt idx="117316">
                  <c:v>1319276845</c:v>
                </c:pt>
                <c:pt idx="117317">
                  <c:v>1319288091</c:v>
                </c:pt>
                <c:pt idx="117318">
                  <c:v>1319299336</c:v>
                </c:pt>
                <c:pt idx="117319">
                  <c:v>1319310582</c:v>
                </c:pt>
                <c:pt idx="117320">
                  <c:v>1319321827</c:v>
                </c:pt>
                <c:pt idx="117321">
                  <c:v>1319333073</c:v>
                </c:pt>
                <c:pt idx="117322">
                  <c:v>1319344318</c:v>
                </c:pt>
                <c:pt idx="117323">
                  <c:v>1319355564</c:v>
                </c:pt>
                <c:pt idx="117324">
                  <c:v>1319366809</c:v>
                </c:pt>
                <c:pt idx="117325">
                  <c:v>1319378055</c:v>
                </c:pt>
                <c:pt idx="117326">
                  <c:v>1319389300</c:v>
                </c:pt>
                <c:pt idx="117327">
                  <c:v>1319400546</c:v>
                </c:pt>
                <c:pt idx="117328">
                  <c:v>1319411791</c:v>
                </c:pt>
                <c:pt idx="117329">
                  <c:v>1319423037</c:v>
                </c:pt>
                <c:pt idx="117330">
                  <c:v>1319434282</c:v>
                </c:pt>
                <c:pt idx="117331">
                  <c:v>1319445528</c:v>
                </c:pt>
                <c:pt idx="117332">
                  <c:v>1319456773</c:v>
                </c:pt>
                <c:pt idx="117333">
                  <c:v>1319468019</c:v>
                </c:pt>
                <c:pt idx="117334">
                  <c:v>1319479264</c:v>
                </c:pt>
                <c:pt idx="117335">
                  <c:v>1319490510</c:v>
                </c:pt>
                <c:pt idx="117336">
                  <c:v>1319501755</c:v>
                </c:pt>
                <c:pt idx="117337">
                  <c:v>1319513001</c:v>
                </c:pt>
                <c:pt idx="117338">
                  <c:v>1319524246</c:v>
                </c:pt>
                <c:pt idx="117339">
                  <c:v>1319535492</c:v>
                </c:pt>
                <c:pt idx="117340">
                  <c:v>1319546737</c:v>
                </c:pt>
                <c:pt idx="117341">
                  <c:v>1319557983</c:v>
                </c:pt>
                <c:pt idx="117342">
                  <c:v>1319569228</c:v>
                </c:pt>
                <c:pt idx="117343">
                  <c:v>1319580474</c:v>
                </c:pt>
                <c:pt idx="117344">
                  <c:v>1319591719</c:v>
                </c:pt>
                <c:pt idx="117345">
                  <c:v>1319602965</c:v>
                </c:pt>
                <c:pt idx="117346">
                  <c:v>1319614210</c:v>
                </c:pt>
                <c:pt idx="117347">
                  <c:v>1319625456</c:v>
                </c:pt>
                <c:pt idx="117348">
                  <c:v>1319636701</c:v>
                </c:pt>
                <c:pt idx="117349">
                  <c:v>1319647947</c:v>
                </c:pt>
                <c:pt idx="117350">
                  <c:v>1319659192</c:v>
                </c:pt>
                <c:pt idx="117351">
                  <c:v>1319670438</c:v>
                </c:pt>
                <c:pt idx="117352">
                  <c:v>1319681683</c:v>
                </c:pt>
                <c:pt idx="117353">
                  <c:v>1319692929</c:v>
                </c:pt>
                <c:pt idx="117354">
                  <c:v>1319704174</c:v>
                </c:pt>
                <c:pt idx="117355">
                  <c:v>1319715420</c:v>
                </c:pt>
                <c:pt idx="117356">
                  <c:v>1319726665</c:v>
                </c:pt>
                <c:pt idx="117357">
                  <c:v>1319737911</c:v>
                </c:pt>
                <c:pt idx="117358">
                  <c:v>1319749156</c:v>
                </c:pt>
                <c:pt idx="117359">
                  <c:v>1319760402</c:v>
                </c:pt>
                <c:pt idx="117360">
                  <c:v>1319771647</c:v>
                </c:pt>
                <c:pt idx="117361">
                  <c:v>1319782893</c:v>
                </c:pt>
                <c:pt idx="117362">
                  <c:v>1319794138</c:v>
                </c:pt>
                <c:pt idx="117363">
                  <c:v>1319805384</c:v>
                </c:pt>
                <c:pt idx="117364">
                  <c:v>1319816629</c:v>
                </c:pt>
                <c:pt idx="117365">
                  <c:v>1319827875</c:v>
                </c:pt>
                <c:pt idx="117366">
                  <c:v>1319839120</c:v>
                </c:pt>
                <c:pt idx="117367">
                  <c:v>1319850366</c:v>
                </c:pt>
                <c:pt idx="117368">
                  <c:v>1319861611</c:v>
                </c:pt>
                <c:pt idx="117369">
                  <c:v>1319872857</c:v>
                </c:pt>
                <c:pt idx="117370">
                  <c:v>1319884102</c:v>
                </c:pt>
                <c:pt idx="117371">
                  <c:v>1319895348</c:v>
                </c:pt>
                <c:pt idx="117372">
                  <c:v>1319906593</c:v>
                </c:pt>
                <c:pt idx="117373">
                  <c:v>1319917839</c:v>
                </c:pt>
                <c:pt idx="117374">
                  <c:v>1319929084</c:v>
                </c:pt>
                <c:pt idx="117375">
                  <c:v>1319940330</c:v>
                </c:pt>
                <c:pt idx="117376">
                  <c:v>1319951575</c:v>
                </c:pt>
                <c:pt idx="117377">
                  <c:v>1319962821</c:v>
                </c:pt>
                <c:pt idx="117378">
                  <c:v>1319974066</c:v>
                </c:pt>
                <c:pt idx="117379">
                  <c:v>1319985312</c:v>
                </c:pt>
                <c:pt idx="117380">
                  <c:v>1319996557</c:v>
                </c:pt>
                <c:pt idx="117381">
                  <c:v>1320007803</c:v>
                </c:pt>
                <c:pt idx="117382">
                  <c:v>1320019048</c:v>
                </c:pt>
                <c:pt idx="117383">
                  <c:v>1320030294</c:v>
                </c:pt>
                <c:pt idx="117384">
                  <c:v>1320041539</c:v>
                </c:pt>
                <c:pt idx="117385">
                  <c:v>1320052785</c:v>
                </c:pt>
                <c:pt idx="117386">
                  <c:v>1320064030</c:v>
                </c:pt>
                <c:pt idx="117387">
                  <c:v>1320075276</c:v>
                </c:pt>
                <c:pt idx="117388">
                  <c:v>1320086521</c:v>
                </c:pt>
                <c:pt idx="117389">
                  <c:v>1320097767</c:v>
                </c:pt>
                <c:pt idx="117390">
                  <c:v>1320109012</c:v>
                </c:pt>
                <c:pt idx="117391">
                  <c:v>1320120258</c:v>
                </c:pt>
                <c:pt idx="117392">
                  <c:v>1320131503</c:v>
                </c:pt>
                <c:pt idx="117393">
                  <c:v>1320142749</c:v>
                </c:pt>
                <c:pt idx="117394">
                  <c:v>1320153994</c:v>
                </c:pt>
                <c:pt idx="117395">
                  <c:v>1320165240</c:v>
                </c:pt>
                <c:pt idx="117396">
                  <c:v>1320176485</c:v>
                </c:pt>
                <c:pt idx="117397">
                  <c:v>1320187731</c:v>
                </c:pt>
                <c:pt idx="117398">
                  <c:v>1320198976</c:v>
                </c:pt>
                <c:pt idx="117399">
                  <c:v>1320210222</c:v>
                </c:pt>
                <c:pt idx="117400">
                  <c:v>1320221467</c:v>
                </c:pt>
                <c:pt idx="117401">
                  <c:v>1320232713</c:v>
                </c:pt>
                <c:pt idx="117402">
                  <c:v>1320243958</c:v>
                </c:pt>
                <c:pt idx="117403">
                  <c:v>1320255204</c:v>
                </c:pt>
                <c:pt idx="117404">
                  <c:v>1320266449</c:v>
                </c:pt>
                <c:pt idx="117405">
                  <c:v>1320277695</c:v>
                </c:pt>
                <c:pt idx="117406">
                  <c:v>1320288940</c:v>
                </c:pt>
                <c:pt idx="117407">
                  <c:v>1320300186</c:v>
                </c:pt>
                <c:pt idx="117408">
                  <c:v>1320311431</c:v>
                </c:pt>
                <c:pt idx="117409">
                  <c:v>1320322677</c:v>
                </c:pt>
                <c:pt idx="117410">
                  <c:v>1320333922</c:v>
                </c:pt>
                <c:pt idx="117411">
                  <c:v>1320345168</c:v>
                </c:pt>
                <c:pt idx="117412">
                  <c:v>1320356413</c:v>
                </c:pt>
                <c:pt idx="117413">
                  <c:v>1320367659</c:v>
                </c:pt>
                <c:pt idx="117414">
                  <c:v>1320378904</c:v>
                </c:pt>
                <c:pt idx="117415">
                  <c:v>1320390150</c:v>
                </c:pt>
                <c:pt idx="117416">
                  <c:v>1320401395</c:v>
                </c:pt>
                <c:pt idx="117417">
                  <c:v>1320412641</c:v>
                </c:pt>
                <c:pt idx="117418">
                  <c:v>1320423886</c:v>
                </c:pt>
                <c:pt idx="117419">
                  <c:v>1320435132</c:v>
                </c:pt>
                <c:pt idx="117420">
                  <c:v>1320446377</c:v>
                </c:pt>
                <c:pt idx="117421">
                  <c:v>1320457623</c:v>
                </c:pt>
                <c:pt idx="117422">
                  <c:v>1320468868</c:v>
                </c:pt>
                <c:pt idx="117423">
                  <c:v>1320480114</c:v>
                </c:pt>
                <c:pt idx="117424">
                  <c:v>1320491359</c:v>
                </c:pt>
                <c:pt idx="117425">
                  <c:v>1320502605</c:v>
                </c:pt>
                <c:pt idx="117426">
                  <c:v>1320513850</c:v>
                </c:pt>
                <c:pt idx="117427">
                  <c:v>1320525096</c:v>
                </c:pt>
                <c:pt idx="117428">
                  <c:v>1320536341</c:v>
                </c:pt>
                <c:pt idx="117429">
                  <c:v>1320547587</c:v>
                </c:pt>
                <c:pt idx="117430">
                  <c:v>1320558832</c:v>
                </c:pt>
                <c:pt idx="117431">
                  <c:v>1320570078</c:v>
                </c:pt>
                <c:pt idx="117432">
                  <c:v>1320581323</c:v>
                </c:pt>
                <c:pt idx="117433">
                  <c:v>1320592569</c:v>
                </c:pt>
                <c:pt idx="117434">
                  <c:v>1320603814</c:v>
                </c:pt>
                <c:pt idx="117435">
                  <c:v>1320615060</c:v>
                </c:pt>
                <c:pt idx="117436">
                  <c:v>1320626305</c:v>
                </c:pt>
                <c:pt idx="117437">
                  <c:v>1320637551</c:v>
                </c:pt>
                <c:pt idx="117438">
                  <c:v>1320648796</c:v>
                </c:pt>
                <c:pt idx="117439">
                  <c:v>1320660042</c:v>
                </c:pt>
                <c:pt idx="117440">
                  <c:v>1320671287</c:v>
                </c:pt>
                <c:pt idx="117441">
                  <c:v>1320682533</c:v>
                </c:pt>
                <c:pt idx="117442">
                  <c:v>1320693778</c:v>
                </c:pt>
                <c:pt idx="117443">
                  <c:v>1320705024</c:v>
                </c:pt>
                <c:pt idx="117444">
                  <c:v>1320716269</c:v>
                </c:pt>
                <c:pt idx="117445">
                  <c:v>1320727515</c:v>
                </c:pt>
                <c:pt idx="117446">
                  <c:v>1320738760</c:v>
                </c:pt>
                <c:pt idx="117447">
                  <c:v>1320750006</c:v>
                </c:pt>
                <c:pt idx="117448">
                  <c:v>1320761251</c:v>
                </c:pt>
                <c:pt idx="117449">
                  <c:v>1320772497</c:v>
                </c:pt>
                <c:pt idx="117450">
                  <c:v>1320783742</c:v>
                </c:pt>
                <c:pt idx="117451">
                  <c:v>1320794988</c:v>
                </c:pt>
                <c:pt idx="117452">
                  <c:v>1320806233</c:v>
                </c:pt>
                <c:pt idx="117453">
                  <c:v>1320817479</c:v>
                </c:pt>
                <c:pt idx="117454">
                  <c:v>1320828724</c:v>
                </c:pt>
                <c:pt idx="117455">
                  <c:v>1320839970</c:v>
                </c:pt>
                <c:pt idx="117456">
                  <c:v>1320851215</c:v>
                </c:pt>
                <c:pt idx="117457">
                  <c:v>1320862461</c:v>
                </c:pt>
                <c:pt idx="117458">
                  <c:v>1320873706</c:v>
                </c:pt>
                <c:pt idx="117459">
                  <c:v>1320884952</c:v>
                </c:pt>
                <c:pt idx="117460">
                  <c:v>1320896197</c:v>
                </c:pt>
                <c:pt idx="117461">
                  <c:v>1320907443</c:v>
                </c:pt>
                <c:pt idx="117462">
                  <c:v>1320918688</c:v>
                </c:pt>
                <c:pt idx="117463">
                  <c:v>1320929934</c:v>
                </c:pt>
                <c:pt idx="117464">
                  <c:v>1320941179</c:v>
                </c:pt>
                <c:pt idx="117465">
                  <c:v>1320952425</c:v>
                </c:pt>
                <c:pt idx="117466">
                  <c:v>1320963670</c:v>
                </c:pt>
                <c:pt idx="117467">
                  <c:v>1320974916</c:v>
                </c:pt>
                <c:pt idx="117468">
                  <c:v>1320986161</c:v>
                </c:pt>
                <c:pt idx="117469">
                  <c:v>1320997407</c:v>
                </c:pt>
                <c:pt idx="117470">
                  <c:v>1321008652</c:v>
                </c:pt>
                <c:pt idx="117471">
                  <c:v>1321019898</c:v>
                </c:pt>
                <c:pt idx="117472">
                  <c:v>1321031143</c:v>
                </c:pt>
                <c:pt idx="117473">
                  <c:v>1321042389</c:v>
                </c:pt>
                <c:pt idx="117474">
                  <c:v>1321053634</c:v>
                </c:pt>
                <c:pt idx="117475">
                  <c:v>1321064880</c:v>
                </c:pt>
                <c:pt idx="117476">
                  <c:v>1321076125</c:v>
                </c:pt>
                <c:pt idx="117477">
                  <c:v>1321087371</c:v>
                </c:pt>
                <c:pt idx="117478">
                  <c:v>1321098616</c:v>
                </c:pt>
                <c:pt idx="117479">
                  <c:v>1321109862</c:v>
                </c:pt>
                <c:pt idx="117480">
                  <c:v>1321121107</c:v>
                </c:pt>
                <c:pt idx="117481">
                  <c:v>1321132353</c:v>
                </c:pt>
                <c:pt idx="117482">
                  <c:v>1321143598</c:v>
                </c:pt>
                <c:pt idx="117483">
                  <c:v>1321154844</c:v>
                </c:pt>
                <c:pt idx="117484">
                  <c:v>1321166089</c:v>
                </c:pt>
                <c:pt idx="117485">
                  <c:v>1321177335</c:v>
                </c:pt>
                <c:pt idx="117486">
                  <c:v>1321188580</c:v>
                </c:pt>
                <c:pt idx="117487">
                  <c:v>1321199826</c:v>
                </c:pt>
                <c:pt idx="117488">
                  <c:v>1321211071</c:v>
                </c:pt>
                <c:pt idx="117489">
                  <c:v>1321222317</c:v>
                </c:pt>
                <c:pt idx="117490">
                  <c:v>1321233562</c:v>
                </c:pt>
                <c:pt idx="117491">
                  <c:v>1321244808</c:v>
                </c:pt>
                <c:pt idx="117492">
                  <c:v>1321256053</c:v>
                </c:pt>
                <c:pt idx="117493">
                  <c:v>1321267299</c:v>
                </c:pt>
                <c:pt idx="117494">
                  <c:v>1321278544</c:v>
                </c:pt>
                <c:pt idx="117495">
                  <c:v>1321289790</c:v>
                </c:pt>
                <c:pt idx="117496">
                  <c:v>1321301035</c:v>
                </c:pt>
                <c:pt idx="117497">
                  <c:v>1321312281</c:v>
                </c:pt>
                <c:pt idx="117498">
                  <c:v>1321323526</c:v>
                </c:pt>
                <c:pt idx="117499">
                  <c:v>1321334772</c:v>
                </c:pt>
                <c:pt idx="117500">
                  <c:v>1321346017</c:v>
                </c:pt>
                <c:pt idx="117501">
                  <c:v>1321357263</c:v>
                </c:pt>
                <c:pt idx="117502">
                  <c:v>1321368508</c:v>
                </c:pt>
                <c:pt idx="117503">
                  <c:v>1321379754</c:v>
                </c:pt>
                <c:pt idx="117504">
                  <c:v>1321390999</c:v>
                </c:pt>
                <c:pt idx="117505">
                  <c:v>1321402245</c:v>
                </c:pt>
                <c:pt idx="117506">
                  <c:v>1321413490</c:v>
                </c:pt>
                <c:pt idx="117507">
                  <c:v>1321424736</c:v>
                </c:pt>
                <c:pt idx="117508">
                  <c:v>1321435981</c:v>
                </c:pt>
                <c:pt idx="117509">
                  <c:v>1321447227</c:v>
                </c:pt>
                <c:pt idx="117510">
                  <c:v>1321458472</c:v>
                </c:pt>
                <c:pt idx="117511">
                  <c:v>1321469718</c:v>
                </c:pt>
                <c:pt idx="117512">
                  <c:v>1321480963</c:v>
                </c:pt>
                <c:pt idx="117513">
                  <c:v>1321492209</c:v>
                </c:pt>
                <c:pt idx="117514">
                  <c:v>1321503454</c:v>
                </c:pt>
                <c:pt idx="117515">
                  <c:v>1321514700</c:v>
                </c:pt>
                <c:pt idx="117516">
                  <c:v>1321525945</c:v>
                </c:pt>
                <c:pt idx="117517">
                  <c:v>1321537191</c:v>
                </c:pt>
                <c:pt idx="117518">
                  <c:v>1321548436</c:v>
                </c:pt>
                <c:pt idx="117519">
                  <c:v>1321559682</c:v>
                </c:pt>
                <c:pt idx="117520">
                  <c:v>1321570927</c:v>
                </c:pt>
                <c:pt idx="117521">
                  <c:v>1321582173</c:v>
                </c:pt>
                <c:pt idx="117522">
                  <c:v>1321593418</c:v>
                </c:pt>
                <c:pt idx="117523">
                  <c:v>1321604664</c:v>
                </c:pt>
                <c:pt idx="117524">
                  <c:v>1321615909</c:v>
                </c:pt>
                <c:pt idx="117525">
                  <c:v>1321627155</c:v>
                </c:pt>
                <c:pt idx="117526">
                  <c:v>1321638400</c:v>
                </c:pt>
                <c:pt idx="117527">
                  <c:v>1321649646</c:v>
                </c:pt>
                <c:pt idx="117528">
                  <c:v>1321660891</c:v>
                </c:pt>
                <c:pt idx="117529">
                  <c:v>1321672137</c:v>
                </c:pt>
                <c:pt idx="117530">
                  <c:v>1321683382</c:v>
                </c:pt>
                <c:pt idx="117531">
                  <c:v>1321694628</c:v>
                </c:pt>
                <c:pt idx="117532">
                  <c:v>1321705873</c:v>
                </c:pt>
                <c:pt idx="117533">
                  <c:v>1321717119</c:v>
                </c:pt>
                <c:pt idx="117534">
                  <c:v>1321728364</c:v>
                </c:pt>
                <c:pt idx="117535">
                  <c:v>1321739610</c:v>
                </c:pt>
                <c:pt idx="117536">
                  <c:v>1321750855</c:v>
                </c:pt>
                <c:pt idx="117537">
                  <c:v>1321762101</c:v>
                </c:pt>
                <c:pt idx="117538">
                  <c:v>1321773346</c:v>
                </c:pt>
                <c:pt idx="117539">
                  <c:v>1321784592</c:v>
                </c:pt>
                <c:pt idx="117540">
                  <c:v>1321795837</c:v>
                </c:pt>
                <c:pt idx="117541">
                  <c:v>1321807083</c:v>
                </c:pt>
                <c:pt idx="117542">
                  <c:v>1321818328</c:v>
                </c:pt>
                <c:pt idx="117543">
                  <c:v>1321829574</c:v>
                </c:pt>
                <c:pt idx="117544">
                  <c:v>1321840819</c:v>
                </c:pt>
                <c:pt idx="117545">
                  <c:v>1321852065</c:v>
                </c:pt>
                <c:pt idx="117546">
                  <c:v>1321863310</c:v>
                </c:pt>
                <c:pt idx="117547">
                  <c:v>1321874556</c:v>
                </c:pt>
                <c:pt idx="117548">
                  <c:v>1321885801</c:v>
                </c:pt>
                <c:pt idx="117549">
                  <c:v>1321897047</c:v>
                </c:pt>
                <c:pt idx="117550">
                  <c:v>1321908292</c:v>
                </c:pt>
                <c:pt idx="117551">
                  <c:v>1321919538</c:v>
                </c:pt>
                <c:pt idx="117552">
                  <c:v>1321930783</c:v>
                </c:pt>
                <c:pt idx="117553">
                  <c:v>1321942029</c:v>
                </c:pt>
                <c:pt idx="117554">
                  <c:v>1321953274</c:v>
                </c:pt>
                <c:pt idx="117555">
                  <c:v>1321964520</c:v>
                </c:pt>
                <c:pt idx="117556">
                  <c:v>1321975765</c:v>
                </c:pt>
                <c:pt idx="117557">
                  <c:v>1321987011</c:v>
                </c:pt>
                <c:pt idx="117558">
                  <c:v>1321998256</c:v>
                </c:pt>
                <c:pt idx="117559">
                  <c:v>1322009502</c:v>
                </c:pt>
                <c:pt idx="117560">
                  <c:v>1322020747</c:v>
                </c:pt>
                <c:pt idx="117561">
                  <c:v>1322031993</c:v>
                </c:pt>
                <c:pt idx="117562">
                  <c:v>1322043238</c:v>
                </c:pt>
                <c:pt idx="117563">
                  <c:v>1322054484</c:v>
                </c:pt>
                <c:pt idx="117564">
                  <c:v>1322065729</c:v>
                </c:pt>
                <c:pt idx="117565">
                  <c:v>1322076974</c:v>
                </c:pt>
                <c:pt idx="117566">
                  <c:v>1322088220</c:v>
                </c:pt>
                <c:pt idx="117567">
                  <c:v>1322099465</c:v>
                </c:pt>
                <c:pt idx="117568">
                  <c:v>1322110711</c:v>
                </c:pt>
                <c:pt idx="117569">
                  <c:v>1322121956</c:v>
                </c:pt>
                <c:pt idx="117570">
                  <c:v>1322133202</c:v>
                </c:pt>
                <c:pt idx="117571">
                  <c:v>1322144447</c:v>
                </c:pt>
                <c:pt idx="117572">
                  <c:v>1322155693</c:v>
                </c:pt>
                <c:pt idx="117573">
                  <c:v>1322166938</c:v>
                </c:pt>
                <c:pt idx="117574">
                  <c:v>1322178184</c:v>
                </c:pt>
                <c:pt idx="117575">
                  <c:v>1322189429</c:v>
                </c:pt>
                <c:pt idx="117576">
                  <c:v>1322200675</c:v>
                </c:pt>
                <c:pt idx="117577">
                  <c:v>1322211920</c:v>
                </c:pt>
                <c:pt idx="117578">
                  <c:v>1322223166</c:v>
                </c:pt>
                <c:pt idx="117579">
                  <c:v>1322234411</c:v>
                </c:pt>
                <c:pt idx="117580">
                  <c:v>1322245657</c:v>
                </c:pt>
                <c:pt idx="117581">
                  <c:v>1322256902</c:v>
                </c:pt>
                <c:pt idx="117582">
                  <c:v>1322268148</c:v>
                </c:pt>
                <c:pt idx="117583">
                  <c:v>1322279393</c:v>
                </c:pt>
                <c:pt idx="117584">
                  <c:v>1322290639</c:v>
                </c:pt>
                <c:pt idx="117585">
                  <c:v>1322301884</c:v>
                </c:pt>
                <c:pt idx="117586">
                  <c:v>1322313130</c:v>
                </c:pt>
                <c:pt idx="117587">
                  <c:v>1322324375</c:v>
                </c:pt>
                <c:pt idx="117588">
                  <c:v>1322335621</c:v>
                </c:pt>
                <c:pt idx="117589">
                  <c:v>1322346866</c:v>
                </c:pt>
                <c:pt idx="117590">
                  <c:v>1322358112</c:v>
                </c:pt>
                <c:pt idx="117591">
                  <c:v>1322369357</c:v>
                </c:pt>
                <c:pt idx="117592">
                  <c:v>1322380603</c:v>
                </c:pt>
                <c:pt idx="117593">
                  <c:v>1322391848</c:v>
                </c:pt>
                <c:pt idx="117594">
                  <c:v>1322403094</c:v>
                </c:pt>
                <c:pt idx="117595">
                  <c:v>1322414339</c:v>
                </c:pt>
                <c:pt idx="117596">
                  <c:v>1322425585</c:v>
                </c:pt>
                <c:pt idx="117597">
                  <c:v>1322436830</c:v>
                </c:pt>
                <c:pt idx="117598">
                  <c:v>1322448076</c:v>
                </c:pt>
                <c:pt idx="117599">
                  <c:v>1322459321</c:v>
                </c:pt>
                <c:pt idx="117600">
                  <c:v>1322470567</c:v>
                </c:pt>
                <c:pt idx="117601">
                  <c:v>1322481812</c:v>
                </c:pt>
                <c:pt idx="117602">
                  <c:v>1322493058</c:v>
                </c:pt>
                <c:pt idx="117603">
                  <c:v>1322504303</c:v>
                </c:pt>
                <c:pt idx="117604">
                  <c:v>1322515549</c:v>
                </c:pt>
                <c:pt idx="117605">
                  <c:v>1322526794</c:v>
                </c:pt>
                <c:pt idx="117606">
                  <c:v>1322538040</c:v>
                </c:pt>
                <c:pt idx="117607">
                  <c:v>1322549285</c:v>
                </c:pt>
                <c:pt idx="117608">
                  <c:v>1322560531</c:v>
                </c:pt>
                <c:pt idx="117609">
                  <c:v>1322571776</c:v>
                </c:pt>
                <c:pt idx="117610">
                  <c:v>1322583022</c:v>
                </c:pt>
                <c:pt idx="117611">
                  <c:v>1322594267</c:v>
                </c:pt>
                <c:pt idx="117612">
                  <c:v>1322605513</c:v>
                </c:pt>
                <c:pt idx="117613">
                  <c:v>1322616758</c:v>
                </c:pt>
                <c:pt idx="117614">
                  <c:v>1322628004</c:v>
                </c:pt>
                <c:pt idx="117615">
                  <c:v>1322639249</c:v>
                </c:pt>
                <c:pt idx="117616">
                  <c:v>1322650495</c:v>
                </c:pt>
                <c:pt idx="117617">
                  <c:v>1322661740</c:v>
                </c:pt>
                <c:pt idx="117618">
                  <c:v>1322672986</c:v>
                </c:pt>
                <c:pt idx="117619">
                  <c:v>1322684231</c:v>
                </c:pt>
                <c:pt idx="117620">
                  <c:v>1322695477</c:v>
                </c:pt>
                <c:pt idx="117621">
                  <c:v>1322706722</c:v>
                </c:pt>
                <c:pt idx="117622">
                  <c:v>1322717968</c:v>
                </c:pt>
                <c:pt idx="117623">
                  <c:v>1322729213</c:v>
                </c:pt>
                <c:pt idx="117624">
                  <c:v>1322740459</c:v>
                </c:pt>
                <c:pt idx="117625">
                  <c:v>1322751704</c:v>
                </c:pt>
                <c:pt idx="117626">
                  <c:v>1322762950</c:v>
                </c:pt>
                <c:pt idx="117627">
                  <c:v>1322774195</c:v>
                </c:pt>
                <c:pt idx="117628">
                  <c:v>1322785441</c:v>
                </c:pt>
                <c:pt idx="117629">
                  <c:v>1322796686</c:v>
                </c:pt>
                <c:pt idx="117630">
                  <c:v>1322807932</c:v>
                </c:pt>
                <c:pt idx="117631">
                  <c:v>1322819177</c:v>
                </c:pt>
                <c:pt idx="117632">
                  <c:v>1322830423</c:v>
                </c:pt>
                <c:pt idx="117633">
                  <c:v>1322841668</c:v>
                </c:pt>
                <c:pt idx="117634">
                  <c:v>1322852914</c:v>
                </c:pt>
                <c:pt idx="117635">
                  <c:v>1322864159</c:v>
                </c:pt>
                <c:pt idx="117636">
                  <c:v>1322875405</c:v>
                </c:pt>
                <c:pt idx="117637">
                  <c:v>1322886650</c:v>
                </c:pt>
                <c:pt idx="117638">
                  <c:v>1322897896</c:v>
                </c:pt>
                <c:pt idx="117639">
                  <c:v>1322909141</c:v>
                </c:pt>
                <c:pt idx="117640">
                  <c:v>1322920387</c:v>
                </c:pt>
                <c:pt idx="117641">
                  <c:v>1322931632</c:v>
                </c:pt>
                <c:pt idx="117642">
                  <c:v>1322942878</c:v>
                </c:pt>
                <c:pt idx="117643">
                  <c:v>1322954123</c:v>
                </c:pt>
                <c:pt idx="117644">
                  <c:v>1322965369</c:v>
                </c:pt>
                <c:pt idx="117645">
                  <c:v>1322976614</c:v>
                </c:pt>
                <c:pt idx="117646">
                  <c:v>1322987860</c:v>
                </c:pt>
                <c:pt idx="117647">
                  <c:v>1322999105</c:v>
                </c:pt>
                <c:pt idx="117648">
                  <c:v>1323010351</c:v>
                </c:pt>
                <c:pt idx="117649">
                  <c:v>1323021596</c:v>
                </c:pt>
                <c:pt idx="117650">
                  <c:v>1323032842</c:v>
                </c:pt>
                <c:pt idx="117651">
                  <c:v>1323044087</c:v>
                </c:pt>
                <c:pt idx="117652">
                  <c:v>1323055333</c:v>
                </c:pt>
                <c:pt idx="117653">
                  <c:v>1323066578</c:v>
                </c:pt>
                <c:pt idx="117654">
                  <c:v>1323077824</c:v>
                </c:pt>
                <c:pt idx="117655">
                  <c:v>1323089069</c:v>
                </c:pt>
                <c:pt idx="117656">
                  <c:v>1323100315</c:v>
                </c:pt>
                <c:pt idx="117657">
                  <c:v>1323111560</c:v>
                </c:pt>
                <c:pt idx="117658">
                  <c:v>1323122806</c:v>
                </c:pt>
                <c:pt idx="117659">
                  <c:v>1323134051</c:v>
                </c:pt>
                <c:pt idx="117660">
                  <c:v>1323145297</c:v>
                </c:pt>
                <c:pt idx="117661">
                  <c:v>1323156542</c:v>
                </c:pt>
                <c:pt idx="117662">
                  <c:v>1323167788</c:v>
                </c:pt>
                <c:pt idx="117663">
                  <c:v>1323179033</c:v>
                </c:pt>
                <c:pt idx="117664">
                  <c:v>1323190279</c:v>
                </c:pt>
                <c:pt idx="117665">
                  <c:v>1323201524</c:v>
                </c:pt>
                <c:pt idx="117666">
                  <c:v>1323212770</c:v>
                </c:pt>
                <c:pt idx="117667">
                  <c:v>1323224015</c:v>
                </c:pt>
                <c:pt idx="117668">
                  <c:v>1323235261</c:v>
                </c:pt>
                <c:pt idx="117669">
                  <c:v>1323246506</c:v>
                </c:pt>
                <c:pt idx="117670">
                  <c:v>1323257752</c:v>
                </c:pt>
                <c:pt idx="117671">
                  <c:v>1323268997</c:v>
                </c:pt>
                <c:pt idx="117672">
                  <c:v>1323280243</c:v>
                </c:pt>
                <c:pt idx="117673">
                  <c:v>1323291488</c:v>
                </c:pt>
                <c:pt idx="117674">
                  <c:v>1323302734</c:v>
                </c:pt>
                <c:pt idx="117675">
                  <c:v>1323313979</c:v>
                </c:pt>
                <c:pt idx="117676">
                  <c:v>1323325225</c:v>
                </c:pt>
                <c:pt idx="117677">
                  <c:v>1323336470</c:v>
                </c:pt>
                <c:pt idx="117678">
                  <c:v>1323347716</c:v>
                </c:pt>
                <c:pt idx="117679">
                  <c:v>1323358961</c:v>
                </c:pt>
                <c:pt idx="117680">
                  <c:v>1323370207</c:v>
                </c:pt>
                <c:pt idx="117681">
                  <c:v>1323381452</c:v>
                </c:pt>
                <c:pt idx="117682">
                  <c:v>1323392698</c:v>
                </c:pt>
                <c:pt idx="117683">
                  <c:v>1323403943</c:v>
                </c:pt>
                <c:pt idx="117684">
                  <c:v>1323415189</c:v>
                </c:pt>
                <c:pt idx="117685">
                  <c:v>1323426434</c:v>
                </c:pt>
                <c:pt idx="117686">
                  <c:v>1323437680</c:v>
                </c:pt>
                <c:pt idx="117687">
                  <c:v>1323448925</c:v>
                </c:pt>
                <c:pt idx="117688">
                  <c:v>1323460171</c:v>
                </c:pt>
                <c:pt idx="117689">
                  <c:v>1323471416</c:v>
                </c:pt>
                <c:pt idx="117690">
                  <c:v>1323482662</c:v>
                </c:pt>
                <c:pt idx="117691">
                  <c:v>1323493907</c:v>
                </c:pt>
                <c:pt idx="117692">
                  <c:v>1323505153</c:v>
                </c:pt>
                <c:pt idx="117693">
                  <c:v>1323516398</c:v>
                </c:pt>
                <c:pt idx="117694">
                  <c:v>1323527644</c:v>
                </c:pt>
                <c:pt idx="117695">
                  <c:v>1323538889</c:v>
                </c:pt>
                <c:pt idx="117696">
                  <c:v>1323550135</c:v>
                </c:pt>
                <c:pt idx="117697">
                  <c:v>1323561380</c:v>
                </c:pt>
                <c:pt idx="117698">
                  <c:v>1323572626</c:v>
                </c:pt>
                <c:pt idx="117699">
                  <c:v>1323583871</c:v>
                </c:pt>
                <c:pt idx="117700">
                  <c:v>1323595117</c:v>
                </c:pt>
                <c:pt idx="117701">
                  <c:v>1323606362</c:v>
                </c:pt>
                <c:pt idx="117702">
                  <c:v>1323617608</c:v>
                </c:pt>
                <c:pt idx="117703">
                  <c:v>1323628853</c:v>
                </c:pt>
                <c:pt idx="117704">
                  <c:v>1323640099</c:v>
                </c:pt>
                <c:pt idx="117705">
                  <c:v>1323651344</c:v>
                </c:pt>
                <c:pt idx="117706">
                  <c:v>1323662590</c:v>
                </c:pt>
                <c:pt idx="117707">
                  <c:v>1323673835</c:v>
                </c:pt>
                <c:pt idx="117708">
                  <c:v>1323685081</c:v>
                </c:pt>
                <c:pt idx="117709">
                  <c:v>1323696326</c:v>
                </c:pt>
                <c:pt idx="117710">
                  <c:v>1323707572</c:v>
                </c:pt>
                <c:pt idx="117711">
                  <c:v>1323718817</c:v>
                </c:pt>
                <c:pt idx="117712">
                  <c:v>1323730063</c:v>
                </c:pt>
                <c:pt idx="117713">
                  <c:v>1323741308</c:v>
                </c:pt>
                <c:pt idx="117714">
                  <c:v>1323752554</c:v>
                </c:pt>
                <c:pt idx="117715">
                  <c:v>1323763799</c:v>
                </c:pt>
                <c:pt idx="117716">
                  <c:v>1323775045</c:v>
                </c:pt>
                <c:pt idx="117717">
                  <c:v>1323786290</c:v>
                </c:pt>
                <c:pt idx="117718">
                  <c:v>1323797536</c:v>
                </c:pt>
                <c:pt idx="117719">
                  <c:v>1323808781</c:v>
                </c:pt>
                <c:pt idx="117720">
                  <c:v>1323820027</c:v>
                </c:pt>
                <c:pt idx="117721">
                  <c:v>1323831272</c:v>
                </c:pt>
                <c:pt idx="117722">
                  <c:v>1323842518</c:v>
                </c:pt>
                <c:pt idx="117723">
                  <c:v>1323853763</c:v>
                </c:pt>
                <c:pt idx="117724">
                  <c:v>1323865009</c:v>
                </c:pt>
                <c:pt idx="117725">
                  <c:v>1323876254</c:v>
                </c:pt>
                <c:pt idx="117726">
                  <c:v>1323887500</c:v>
                </c:pt>
                <c:pt idx="117727">
                  <c:v>1323898745</c:v>
                </c:pt>
                <c:pt idx="117728">
                  <c:v>1323909991</c:v>
                </c:pt>
                <c:pt idx="117729">
                  <c:v>1323921236</c:v>
                </c:pt>
                <c:pt idx="117730">
                  <c:v>1323932482</c:v>
                </c:pt>
                <c:pt idx="117731">
                  <c:v>1323943727</c:v>
                </c:pt>
                <c:pt idx="117732">
                  <c:v>1323954973</c:v>
                </c:pt>
                <c:pt idx="117733">
                  <c:v>1323966218</c:v>
                </c:pt>
                <c:pt idx="117734">
                  <c:v>1323977464</c:v>
                </c:pt>
                <c:pt idx="117735">
                  <c:v>1323988709</c:v>
                </c:pt>
                <c:pt idx="117736">
                  <c:v>1323999955</c:v>
                </c:pt>
                <c:pt idx="117737">
                  <c:v>1324011200</c:v>
                </c:pt>
                <c:pt idx="117738">
                  <c:v>1324022446</c:v>
                </c:pt>
                <c:pt idx="117739">
                  <c:v>1324033691</c:v>
                </c:pt>
                <c:pt idx="117740">
                  <c:v>1324044937</c:v>
                </c:pt>
                <c:pt idx="117741">
                  <c:v>1324056182</c:v>
                </c:pt>
                <c:pt idx="117742">
                  <c:v>1324067428</c:v>
                </c:pt>
                <c:pt idx="117743">
                  <c:v>1324078673</c:v>
                </c:pt>
                <c:pt idx="117744">
                  <c:v>1324089919</c:v>
                </c:pt>
                <c:pt idx="117745">
                  <c:v>1324101164</c:v>
                </c:pt>
                <c:pt idx="117746">
                  <c:v>1324112410</c:v>
                </c:pt>
                <c:pt idx="117747">
                  <c:v>1324123655</c:v>
                </c:pt>
                <c:pt idx="117748">
                  <c:v>1324134901</c:v>
                </c:pt>
                <c:pt idx="117749">
                  <c:v>1324146146</c:v>
                </c:pt>
                <c:pt idx="117750">
                  <c:v>1324157392</c:v>
                </c:pt>
                <c:pt idx="117751">
                  <c:v>1324168637</c:v>
                </c:pt>
                <c:pt idx="117752">
                  <c:v>1324179883</c:v>
                </c:pt>
                <c:pt idx="117753">
                  <c:v>1324191128</c:v>
                </c:pt>
                <c:pt idx="117754">
                  <c:v>1324202374</c:v>
                </c:pt>
                <c:pt idx="117755">
                  <c:v>1324213619</c:v>
                </c:pt>
                <c:pt idx="117756">
                  <c:v>1324224865</c:v>
                </c:pt>
                <c:pt idx="117757">
                  <c:v>1324236110</c:v>
                </c:pt>
                <c:pt idx="117758">
                  <c:v>1324247356</c:v>
                </c:pt>
                <c:pt idx="117759">
                  <c:v>1324258601</c:v>
                </c:pt>
                <c:pt idx="117760">
                  <c:v>1324269847</c:v>
                </c:pt>
                <c:pt idx="117761">
                  <c:v>1324281092</c:v>
                </c:pt>
                <c:pt idx="117762">
                  <c:v>1324292338</c:v>
                </c:pt>
                <c:pt idx="117763">
                  <c:v>1324303583</c:v>
                </c:pt>
                <c:pt idx="117764">
                  <c:v>1324314829</c:v>
                </c:pt>
                <c:pt idx="117765">
                  <c:v>1324326074</c:v>
                </c:pt>
                <c:pt idx="117766">
                  <c:v>1324337320</c:v>
                </c:pt>
                <c:pt idx="117767">
                  <c:v>1324348565</c:v>
                </c:pt>
                <c:pt idx="117768">
                  <c:v>1324359811</c:v>
                </c:pt>
                <c:pt idx="117769">
                  <c:v>1324371056</c:v>
                </c:pt>
                <c:pt idx="117770">
                  <c:v>1324382302</c:v>
                </c:pt>
                <c:pt idx="117771">
                  <c:v>1324393547</c:v>
                </c:pt>
                <c:pt idx="117772">
                  <c:v>1324404793</c:v>
                </c:pt>
                <c:pt idx="117773">
                  <c:v>1324416038</c:v>
                </c:pt>
                <c:pt idx="117774">
                  <c:v>1324427284</c:v>
                </c:pt>
                <c:pt idx="117775">
                  <c:v>1324438529</c:v>
                </c:pt>
                <c:pt idx="117776">
                  <c:v>1324449775</c:v>
                </c:pt>
                <c:pt idx="117777">
                  <c:v>1324461020</c:v>
                </c:pt>
                <c:pt idx="117778">
                  <c:v>1324472266</c:v>
                </c:pt>
                <c:pt idx="117779">
                  <c:v>1324483511</c:v>
                </c:pt>
                <c:pt idx="117780">
                  <c:v>1324494757</c:v>
                </c:pt>
                <c:pt idx="117781">
                  <c:v>1324506002</c:v>
                </c:pt>
                <c:pt idx="117782">
                  <c:v>1324517248</c:v>
                </c:pt>
                <c:pt idx="117783">
                  <c:v>1324528493</c:v>
                </c:pt>
                <c:pt idx="117784">
                  <c:v>1324539739</c:v>
                </c:pt>
                <c:pt idx="117785">
                  <c:v>1324550984</c:v>
                </c:pt>
                <c:pt idx="117786">
                  <c:v>1324562230</c:v>
                </c:pt>
                <c:pt idx="117787">
                  <c:v>1324573475</c:v>
                </c:pt>
                <c:pt idx="117788">
                  <c:v>1324584721</c:v>
                </c:pt>
                <c:pt idx="117789">
                  <c:v>1324595966</c:v>
                </c:pt>
                <c:pt idx="117790">
                  <c:v>1324607212</c:v>
                </c:pt>
                <c:pt idx="117791">
                  <c:v>1324618457</c:v>
                </c:pt>
                <c:pt idx="117792">
                  <c:v>1324629703</c:v>
                </c:pt>
                <c:pt idx="117793">
                  <c:v>1324640948</c:v>
                </c:pt>
                <c:pt idx="117794">
                  <c:v>1324652194</c:v>
                </c:pt>
                <c:pt idx="117795">
                  <c:v>1324663439</c:v>
                </c:pt>
                <c:pt idx="117796">
                  <c:v>1324674685</c:v>
                </c:pt>
                <c:pt idx="117797">
                  <c:v>1324685930</c:v>
                </c:pt>
                <c:pt idx="117798">
                  <c:v>1324697176</c:v>
                </c:pt>
                <c:pt idx="117799">
                  <c:v>1324708421</c:v>
                </c:pt>
                <c:pt idx="117800">
                  <c:v>1324719667</c:v>
                </c:pt>
                <c:pt idx="117801">
                  <c:v>1324730912</c:v>
                </c:pt>
                <c:pt idx="117802">
                  <c:v>1324742158</c:v>
                </c:pt>
                <c:pt idx="117803">
                  <c:v>1324753403</c:v>
                </c:pt>
                <c:pt idx="117804">
                  <c:v>1324764649</c:v>
                </c:pt>
                <c:pt idx="117805">
                  <c:v>1324775894</c:v>
                </c:pt>
                <c:pt idx="117806">
                  <c:v>1324787140</c:v>
                </c:pt>
                <c:pt idx="117807">
                  <c:v>1324798385</c:v>
                </c:pt>
                <c:pt idx="117808">
                  <c:v>1324809631</c:v>
                </c:pt>
                <c:pt idx="117809">
                  <c:v>1324820876</c:v>
                </c:pt>
                <c:pt idx="117810">
                  <c:v>1324832122</c:v>
                </c:pt>
                <c:pt idx="117811">
                  <c:v>1324843367</c:v>
                </c:pt>
                <c:pt idx="117812">
                  <c:v>1324854613</c:v>
                </c:pt>
                <c:pt idx="117813">
                  <c:v>1324865858</c:v>
                </c:pt>
                <c:pt idx="117814">
                  <c:v>1324877104</c:v>
                </c:pt>
                <c:pt idx="117815">
                  <c:v>1324888349</c:v>
                </c:pt>
                <c:pt idx="117816">
                  <c:v>1324899595</c:v>
                </c:pt>
                <c:pt idx="117817">
                  <c:v>1324910840</c:v>
                </c:pt>
                <c:pt idx="117818">
                  <c:v>1324922085</c:v>
                </c:pt>
                <c:pt idx="117819">
                  <c:v>1324933331</c:v>
                </c:pt>
                <c:pt idx="117820">
                  <c:v>1324944576</c:v>
                </c:pt>
                <c:pt idx="117821">
                  <c:v>1324955822</c:v>
                </c:pt>
                <c:pt idx="117822">
                  <c:v>1324967067</c:v>
                </c:pt>
                <c:pt idx="117823">
                  <c:v>1324978313</c:v>
                </c:pt>
                <c:pt idx="117824">
                  <c:v>1324989558</c:v>
                </c:pt>
                <c:pt idx="117825">
                  <c:v>1325000804</c:v>
                </c:pt>
                <c:pt idx="117826">
                  <c:v>1325012049</c:v>
                </c:pt>
                <c:pt idx="117827">
                  <c:v>1325023295</c:v>
                </c:pt>
                <c:pt idx="117828">
                  <c:v>1325034540</c:v>
                </c:pt>
                <c:pt idx="117829">
                  <c:v>1325045786</c:v>
                </c:pt>
                <c:pt idx="117830">
                  <c:v>1325057031</c:v>
                </c:pt>
                <c:pt idx="117831">
                  <c:v>1325068277</c:v>
                </c:pt>
                <c:pt idx="117832">
                  <c:v>1325079522</c:v>
                </c:pt>
                <c:pt idx="117833">
                  <c:v>1325090768</c:v>
                </c:pt>
                <c:pt idx="117834">
                  <c:v>1325102013</c:v>
                </c:pt>
                <c:pt idx="117835">
                  <c:v>1325113259</c:v>
                </c:pt>
                <c:pt idx="117836">
                  <c:v>1325124504</c:v>
                </c:pt>
                <c:pt idx="117837">
                  <c:v>1325135750</c:v>
                </c:pt>
                <c:pt idx="117838">
                  <c:v>1325146995</c:v>
                </c:pt>
                <c:pt idx="117839">
                  <c:v>1325158241</c:v>
                </c:pt>
                <c:pt idx="117840">
                  <c:v>1325169486</c:v>
                </c:pt>
                <c:pt idx="117841">
                  <c:v>1325180732</c:v>
                </c:pt>
                <c:pt idx="117842">
                  <c:v>1325191977</c:v>
                </c:pt>
                <c:pt idx="117843">
                  <c:v>1325203223</c:v>
                </c:pt>
                <c:pt idx="117844">
                  <c:v>1325214468</c:v>
                </c:pt>
                <c:pt idx="117845">
                  <c:v>1325225714</c:v>
                </c:pt>
                <c:pt idx="117846">
                  <c:v>1325236959</c:v>
                </c:pt>
                <c:pt idx="117847">
                  <c:v>1325248205</c:v>
                </c:pt>
                <c:pt idx="117848">
                  <c:v>1325259450</c:v>
                </c:pt>
                <c:pt idx="117849">
                  <c:v>1325270696</c:v>
                </c:pt>
                <c:pt idx="117850">
                  <c:v>1325281941</c:v>
                </c:pt>
                <c:pt idx="117851">
                  <c:v>1325293187</c:v>
                </c:pt>
                <c:pt idx="117852">
                  <c:v>1325304432</c:v>
                </c:pt>
                <c:pt idx="117853">
                  <c:v>1325315678</c:v>
                </c:pt>
                <c:pt idx="117854">
                  <c:v>1325326923</c:v>
                </c:pt>
                <c:pt idx="117855">
                  <c:v>1325338169</c:v>
                </c:pt>
                <c:pt idx="117856">
                  <c:v>1325349414</c:v>
                </c:pt>
                <c:pt idx="117857">
                  <c:v>1325360660</c:v>
                </c:pt>
                <c:pt idx="117858">
                  <c:v>1325371905</c:v>
                </c:pt>
                <c:pt idx="117859">
                  <c:v>1325383151</c:v>
                </c:pt>
                <c:pt idx="117860">
                  <c:v>1325394396</c:v>
                </c:pt>
                <c:pt idx="117861">
                  <c:v>1325405642</c:v>
                </c:pt>
                <c:pt idx="117862">
                  <c:v>1325416887</c:v>
                </c:pt>
                <c:pt idx="117863">
                  <c:v>1325428133</c:v>
                </c:pt>
                <c:pt idx="117864">
                  <c:v>1325439378</c:v>
                </c:pt>
                <c:pt idx="117865">
                  <c:v>1325450624</c:v>
                </c:pt>
                <c:pt idx="117866">
                  <c:v>1325461869</c:v>
                </c:pt>
                <c:pt idx="117867">
                  <c:v>1325473115</c:v>
                </c:pt>
                <c:pt idx="117868">
                  <c:v>1325484360</c:v>
                </c:pt>
                <c:pt idx="117869">
                  <c:v>1325495606</c:v>
                </c:pt>
                <c:pt idx="117870">
                  <c:v>1325506851</c:v>
                </c:pt>
                <c:pt idx="117871">
                  <c:v>1325518097</c:v>
                </c:pt>
                <c:pt idx="117872">
                  <c:v>1325529342</c:v>
                </c:pt>
                <c:pt idx="117873">
                  <c:v>1325540588</c:v>
                </c:pt>
                <c:pt idx="117874">
                  <c:v>1325551833</c:v>
                </c:pt>
                <c:pt idx="117875">
                  <c:v>1325563079</c:v>
                </c:pt>
                <c:pt idx="117876">
                  <c:v>1325574324</c:v>
                </c:pt>
                <c:pt idx="117877">
                  <c:v>1325585570</c:v>
                </c:pt>
                <c:pt idx="117878">
                  <c:v>1325596815</c:v>
                </c:pt>
                <c:pt idx="117879">
                  <c:v>1325608061</c:v>
                </c:pt>
                <c:pt idx="117880">
                  <c:v>1325619306</c:v>
                </c:pt>
                <c:pt idx="117881">
                  <c:v>1325630552</c:v>
                </c:pt>
                <c:pt idx="117882">
                  <c:v>1325641797</c:v>
                </c:pt>
                <c:pt idx="117883">
                  <c:v>1325653043</c:v>
                </c:pt>
                <c:pt idx="117884">
                  <c:v>1325664288</c:v>
                </c:pt>
                <c:pt idx="117885">
                  <c:v>1325675534</c:v>
                </c:pt>
                <c:pt idx="117886">
                  <c:v>1325686779</c:v>
                </c:pt>
                <c:pt idx="117887">
                  <c:v>1325698025</c:v>
                </c:pt>
                <c:pt idx="117888">
                  <c:v>1325709270</c:v>
                </c:pt>
                <c:pt idx="117889">
                  <c:v>1325720516</c:v>
                </c:pt>
                <c:pt idx="117890">
                  <c:v>1325731761</c:v>
                </c:pt>
                <c:pt idx="117891">
                  <c:v>1325743007</c:v>
                </c:pt>
                <c:pt idx="117892">
                  <c:v>1325754252</c:v>
                </c:pt>
                <c:pt idx="117893">
                  <c:v>1325765498</c:v>
                </c:pt>
                <c:pt idx="117894">
                  <c:v>1325776743</c:v>
                </c:pt>
                <c:pt idx="117895">
                  <c:v>1325787989</c:v>
                </c:pt>
                <c:pt idx="117896">
                  <c:v>1325799234</c:v>
                </c:pt>
                <c:pt idx="117897">
                  <c:v>1325810480</c:v>
                </c:pt>
                <c:pt idx="117898">
                  <c:v>1325821725</c:v>
                </c:pt>
                <c:pt idx="117899">
                  <c:v>1325832971</c:v>
                </c:pt>
                <c:pt idx="117900">
                  <c:v>1325844216</c:v>
                </c:pt>
                <c:pt idx="117901">
                  <c:v>1325855462</c:v>
                </c:pt>
                <c:pt idx="117902">
                  <c:v>1325866707</c:v>
                </c:pt>
                <c:pt idx="117903">
                  <c:v>1325877953</c:v>
                </c:pt>
                <c:pt idx="117904">
                  <c:v>1325889198</c:v>
                </c:pt>
                <c:pt idx="117905">
                  <c:v>1325900444</c:v>
                </c:pt>
                <c:pt idx="117906">
                  <c:v>1325911689</c:v>
                </c:pt>
                <c:pt idx="117907">
                  <c:v>1325922935</c:v>
                </c:pt>
                <c:pt idx="117908">
                  <c:v>1325934180</c:v>
                </c:pt>
                <c:pt idx="117909">
                  <c:v>1325945426</c:v>
                </c:pt>
                <c:pt idx="117910">
                  <c:v>1325956671</c:v>
                </c:pt>
                <c:pt idx="117911">
                  <c:v>1325967917</c:v>
                </c:pt>
                <c:pt idx="117912">
                  <c:v>1325979162</c:v>
                </c:pt>
                <c:pt idx="117913">
                  <c:v>1325990408</c:v>
                </c:pt>
                <c:pt idx="117914">
                  <c:v>1326001653</c:v>
                </c:pt>
                <c:pt idx="117915">
                  <c:v>1326012899</c:v>
                </c:pt>
                <c:pt idx="117916">
                  <c:v>1326024144</c:v>
                </c:pt>
                <c:pt idx="117917">
                  <c:v>1326035390</c:v>
                </c:pt>
                <c:pt idx="117918">
                  <c:v>1326046635</c:v>
                </c:pt>
                <c:pt idx="117919">
                  <c:v>1326057881</c:v>
                </c:pt>
                <c:pt idx="117920">
                  <c:v>1326069126</c:v>
                </c:pt>
                <c:pt idx="117921">
                  <c:v>1326080372</c:v>
                </c:pt>
                <c:pt idx="117922">
                  <c:v>1326091617</c:v>
                </c:pt>
                <c:pt idx="117923">
                  <c:v>1326102863</c:v>
                </c:pt>
                <c:pt idx="117924">
                  <c:v>1326114108</c:v>
                </c:pt>
                <c:pt idx="117925">
                  <c:v>1326125354</c:v>
                </c:pt>
                <c:pt idx="117926">
                  <c:v>1326136599</c:v>
                </c:pt>
                <c:pt idx="117927">
                  <c:v>1326147845</c:v>
                </c:pt>
                <c:pt idx="117928">
                  <c:v>1326159090</c:v>
                </c:pt>
                <c:pt idx="117929">
                  <c:v>1326170336</c:v>
                </c:pt>
                <c:pt idx="117930">
                  <c:v>1326181581</c:v>
                </c:pt>
                <c:pt idx="117931">
                  <c:v>1326192827</c:v>
                </c:pt>
                <c:pt idx="117932">
                  <c:v>1326204072</c:v>
                </c:pt>
                <c:pt idx="117933">
                  <c:v>1326215318</c:v>
                </c:pt>
                <c:pt idx="117934">
                  <c:v>1326226563</c:v>
                </c:pt>
                <c:pt idx="117935">
                  <c:v>1326237809</c:v>
                </c:pt>
                <c:pt idx="117936">
                  <c:v>1326249054</c:v>
                </c:pt>
                <c:pt idx="117937">
                  <c:v>1326260300</c:v>
                </c:pt>
                <c:pt idx="117938">
                  <c:v>1326271545</c:v>
                </c:pt>
                <c:pt idx="117939">
                  <c:v>1326282791</c:v>
                </c:pt>
                <c:pt idx="117940">
                  <c:v>1326294036</c:v>
                </c:pt>
                <c:pt idx="117941">
                  <c:v>1326305282</c:v>
                </c:pt>
                <c:pt idx="117942">
                  <c:v>1326316527</c:v>
                </c:pt>
                <c:pt idx="117943">
                  <c:v>1326327773</c:v>
                </c:pt>
                <c:pt idx="117944">
                  <c:v>1326339018</c:v>
                </c:pt>
                <c:pt idx="117945">
                  <c:v>1326350264</c:v>
                </c:pt>
                <c:pt idx="117946">
                  <c:v>1326361509</c:v>
                </c:pt>
                <c:pt idx="117947">
                  <c:v>1326372755</c:v>
                </c:pt>
                <c:pt idx="117948">
                  <c:v>1326384000</c:v>
                </c:pt>
                <c:pt idx="117949">
                  <c:v>1326395246</c:v>
                </c:pt>
                <c:pt idx="117950">
                  <c:v>1326406491</c:v>
                </c:pt>
                <c:pt idx="117951">
                  <c:v>1326417737</c:v>
                </c:pt>
                <c:pt idx="117952">
                  <c:v>1326428982</c:v>
                </c:pt>
                <c:pt idx="117953">
                  <c:v>1326440228</c:v>
                </c:pt>
                <c:pt idx="117954">
                  <c:v>1326451473</c:v>
                </c:pt>
                <c:pt idx="117955">
                  <c:v>1326462719</c:v>
                </c:pt>
                <c:pt idx="117956">
                  <c:v>1326473964</c:v>
                </c:pt>
                <c:pt idx="117957">
                  <c:v>1326485210</c:v>
                </c:pt>
                <c:pt idx="117958">
                  <c:v>1326496455</c:v>
                </c:pt>
                <c:pt idx="117959">
                  <c:v>1326507701</c:v>
                </c:pt>
                <c:pt idx="117960">
                  <c:v>1326518946</c:v>
                </c:pt>
                <c:pt idx="117961">
                  <c:v>1326530192</c:v>
                </c:pt>
                <c:pt idx="117962">
                  <c:v>1326541437</c:v>
                </c:pt>
                <c:pt idx="117963">
                  <c:v>1326552683</c:v>
                </c:pt>
                <c:pt idx="117964">
                  <c:v>1326563928</c:v>
                </c:pt>
                <c:pt idx="117965">
                  <c:v>1326575174</c:v>
                </c:pt>
                <c:pt idx="117966">
                  <c:v>1326586419</c:v>
                </c:pt>
                <c:pt idx="117967">
                  <c:v>1326597665</c:v>
                </c:pt>
                <c:pt idx="117968">
                  <c:v>1326608910</c:v>
                </c:pt>
                <c:pt idx="117969">
                  <c:v>1326620156</c:v>
                </c:pt>
                <c:pt idx="117970">
                  <c:v>1326631401</c:v>
                </c:pt>
                <c:pt idx="117971">
                  <c:v>1326642647</c:v>
                </c:pt>
                <c:pt idx="117972">
                  <c:v>1326653892</c:v>
                </c:pt>
                <c:pt idx="117973">
                  <c:v>1326665138</c:v>
                </c:pt>
                <c:pt idx="117974">
                  <c:v>1326676383</c:v>
                </c:pt>
                <c:pt idx="117975">
                  <c:v>1326687629</c:v>
                </c:pt>
                <c:pt idx="117976">
                  <c:v>1326698874</c:v>
                </c:pt>
                <c:pt idx="117977">
                  <c:v>1326710120</c:v>
                </c:pt>
                <c:pt idx="117978">
                  <c:v>1326721365</c:v>
                </c:pt>
                <c:pt idx="117979">
                  <c:v>1326732611</c:v>
                </c:pt>
                <c:pt idx="117980">
                  <c:v>1326743856</c:v>
                </c:pt>
                <c:pt idx="117981">
                  <c:v>1326755102</c:v>
                </c:pt>
                <c:pt idx="117982">
                  <c:v>1326766347</c:v>
                </c:pt>
                <c:pt idx="117983">
                  <c:v>1326777593</c:v>
                </c:pt>
                <c:pt idx="117984">
                  <c:v>1326788838</c:v>
                </c:pt>
                <c:pt idx="117985">
                  <c:v>1326800084</c:v>
                </c:pt>
                <c:pt idx="117986">
                  <c:v>1326811329</c:v>
                </c:pt>
                <c:pt idx="117987">
                  <c:v>1326822575</c:v>
                </c:pt>
                <c:pt idx="117988">
                  <c:v>1326833820</c:v>
                </c:pt>
                <c:pt idx="117989">
                  <c:v>1326845066</c:v>
                </c:pt>
                <c:pt idx="117990">
                  <c:v>1326856311</c:v>
                </c:pt>
                <c:pt idx="117991">
                  <c:v>1326867557</c:v>
                </c:pt>
                <c:pt idx="117992">
                  <c:v>1326878802</c:v>
                </c:pt>
                <c:pt idx="117993">
                  <c:v>1326890048</c:v>
                </c:pt>
                <c:pt idx="117994">
                  <c:v>1326901293</c:v>
                </c:pt>
                <c:pt idx="117995">
                  <c:v>1326912539</c:v>
                </c:pt>
                <c:pt idx="117996">
                  <c:v>1326923784</c:v>
                </c:pt>
                <c:pt idx="117997">
                  <c:v>1326935030</c:v>
                </c:pt>
                <c:pt idx="117998">
                  <c:v>1326946275</c:v>
                </c:pt>
                <c:pt idx="117999">
                  <c:v>1326957521</c:v>
                </c:pt>
                <c:pt idx="118000">
                  <c:v>1326968766</c:v>
                </c:pt>
                <c:pt idx="118001">
                  <c:v>1326980012</c:v>
                </c:pt>
                <c:pt idx="118002">
                  <c:v>1326991257</c:v>
                </c:pt>
                <c:pt idx="118003">
                  <c:v>1327002503</c:v>
                </c:pt>
                <c:pt idx="118004">
                  <c:v>1327013748</c:v>
                </c:pt>
                <c:pt idx="118005">
                  <c:v>1327024994</c:v>
                </c:pt>
                <c:pt idx="118006">
                  <c:v>1327036239</c:v>
                </c:pt>
                <c:pt idx="118007">
                  <c:v>1327047485</c:v>
                </c:pt>
                <c:pt idx="118008">
                  <c:v>1327058730</c:v>
                </c:pt>
                <c:pt idx="118009">
                  <c:v>1327069976</c:v>
                </c:pt>
                <c:pt idx="118010">
                  <c:v>1327081221</c:v>
                </c:pt>
                <c:pt idx="118011">
                  <c:v>1327092467</c:v>
                </c:pt>
                <c:pt idx="118012">
                  <c:v>1327103712</c:v>
                </c:pt>
                <c:pt idx="118013">
                  <c:v>1327114958</c:v>
                </c:pt>
                <c:pt idx="118014">
                  <c:v>1327126203</c:v>
                </c:pt>
                <c:pt idx="118015">
                  <c:v>1327137449</c:v>
                </c:pt>
                <c:pt idx="118016">
                  <c:v>1327148694</c:v>
                </c:pt>
                <c:pt idx="118017">
                  <c:v>1327159940</c:v>
                </c:pt>
                <c:pt idx="118018">
                  <c:v>1327171185</c:v>
                </c:pt>
                <c:pt idx="118019">
                  <c:v>1327182431</c:v>
                </c:pt>
                <c:pt idx="118020">
                  <c:v>1327193676</c:v>
                </c:pt>
                <c:pt idx="118021">
                  <c:v>1327204922</c:v>
                </c:pt>
                <c:pt idx="118022">
                  <c:v>1327216167</c:v>
                </c:pt>
                <c:pt idx="118023">
                  <c:v>1327227413</c:v>
                </c:pt>
                <c:pt idx="118024">
                  <c:v>1327238658</c:v>
                </c:pt>
                <c:pt idx="118025">
                  <c:v>1327249904</c:v>
                </c:pt>
                <c:pt idx="118026">
                  <c:v>1327261149</c:v>
                </c:pt>
                <c:pt idx="118027">
                  <c:v>1327272395</c:v>
                </c:pt>
                <c:pt idx="118028">
                  <c:v>1327283640</c:v>
                </c:pt>
                <c:pt idx="118029">
                  <c:v>1327294886</c:v>
                </c:pt>
                <c:pt idx="118030">
                  <c:v>1327306131</c:v>
                </c:pt>
                <c:pt idx="118031">
                  <c:v>1327317377</c:v>
                </c:pt>
                <c:pt idx="118032">
                  <c:v>1327328622</c:v>
                </c:pt>
                <c:pt idx="118033">
                  <c:v>1327339868</c:v>
                </c:pt>
                <c:pt idx="118034">
                  <c:v>1327351113</c:v>
                </c:pt>
                <c:pt idx="118035">
                  <c:v>1327362359</c:v>
                </c:pt>
                <c:pt idx="118036">
                  <c:v>1327373604</c:v>
                </c:pt>
                <c:pt idx="118037">
                  <c:v>1327384850</c:v>
                </c:pt>
                <c:pt idx="118038">
                  <c:v>1327396095</c:v>
                </c:pt>
                <c:pt idx="118039">
                  <c:v>1327407341</c:v>
                </c:pt>
                <c:pt idx="118040">
                  <c:v>1327418586</c:v>
                </c:pt>
                <c:pt idx="118041">
                  <c:v>1327429832</c:v>
                </c:pt>
                <c:pt idx="118042">
                  <c:v>1327441077</c:v>
                </c:pt>
                <c:pt idx="118043">
                  <c:v>1327452323</c:v>
                </c:pt>
                <c:pt idx="118044">
                  <c:v>1327463568</c:v>
                </c:pt>
                <c:pt idx="118045">
                  <c:v>1327474814</c:v>
                </c:pt>
                <c:pt idx="118046">
                  <c:v>1327486059</c:v>
                </c:pt>
                <c:pt idx="118047">
                  <c:v>1327497305</c:v>
                </c:pt>
                <c:pt idx="118048">
                  <c:v>1327508550</c:v>
                </c:pt>
                <c:pt idx="118049">
                  <c:v>1327519796</c:v>
                </c:pt>
                <c:pt idx="118050">
                  <c:v>1327531041</c:v>
                </c:pt>
                <c:pt idx="118051">
                  <c:v>1327542287</c:v>
                </c:pt>
                <c:pt idx="118052">
                  <c:v>1327553532</c:v>
                </c:pt>
                <c:pt idx="118053">
                  <c:v>1327564778</c:v>
                </c:pt>
                <c:pt idx="118054">
                  <c:v>1327576023</c:v>
                </c:pt>
                <c:pt idx="118055">
                  <c:v>1327587269</c:v>
                </c:pt>
                <c:pt idx="118056">
                  <c:v>1327598514</c:v>
                </c:pt>
                <c:pt idx="118057">
                  <c:v>1327609760</c:v>
                </c:pt>
                <c:pt idx="118058">
                  <c:v>1327621005</c:v>
                </c:pt>
                <c:pt idx="118059">
                  <c:v>1327632251</c:v>
                </c:pt>
                <c:pt idx="118060">
                  <c:v>1327643496</c:v>
                </c:pt>
                <c:pt idx="118061">
                  <c:v>1327654742</c:v>
                </c:pt>
                <c:pt idx="118062">
                  <c:v>1327665987</c:v>
                </c:pt>
                <c:pt idx="118063">
                  <c:v>1327677233</c:v>
                </c:pt>
                <c:pt idx="118064">
                  <c:v>1327688478</c:v>
                </c:pt>
                <c:pt idx="118065">
                  <c:v>1327699724</c:v>
                </c:pt>
                <c:pt idx="118066">
                  <c:v>1327710969</c:v>
                </c:pt>
                <c:pt idx="118067">
                  <c:v>1327722215</c:v>
                </c:pt>
                <c:pt idx="118068">
                  <c:v>1327733460</c:v>
                </c:pt>
                <c:pt idx="118069">
                  <c:v>1327744706</c:v>
                </c:pt>
                <c:pt idx="118070">
                  <c:v>1327755951</c:v>
                </c:pt>
                <c:pt idx="118071">
                  <c:v>1327767196</c:v>
                </c:pt>
                <c:pt idx="118072">
                  <c:v>1327778442</c:v>
                </c:pt>
                <c:pt idx="118073">
                  <c:v>1327789687</c:v>
                </c:pt>
                <c:pt idx="118074">
                  <c:v>1327800933</c:v>
                </c:pt>
                <c:pt idx="118075">
                  <c:v>1327812178</c:v>
                </c:pt>
                <c:pt idx="118076">
                  <c:v>1327823424</c:v>
                </c:pt>
                <c:pt idx="118077">
                  <c:v>1327834669</c:v>
                </c:pt>
                <c:pt idx="118078">
                  <c:v>1327845915</c:v>
                </c:pt>
                <c:pt idx="118079">
                  <c:v>1327857160</c:v>
                </c:pt>
                <c:pt idx="118080">
                  <c:v>1327868406</c:v>
                </c:pt>
                <c:pt idx="118081">
                  <c:v>1327879651</c:v>
                </c:pt>
                <c:pt idx="118082">
                  <c:v>1327890897</c:v>
                </c:pt>
                <c:pt idx="118083">
                  <c:v>1327902142</c:v>
                </c:pt>
                <c:pt idx="118084">
                  <c:v>1327913388</c:v>
                </c:pt>
                <c:pt idx="118085">
                  <c:v>1327924633</c:v>
                </c:pt>
                <c:pt idx="118086">
                  <c:v>1327935879</c:v>
                </c:pt>
                <c:pt idx="118087">
                  <c:v>1327947124</c:v>
                </c:pt>
                <c:pt idx="118088">
                  <c:v>1327958370</c:v>
                </c:pt>
                <c:pt idx="118089">
                  <c:v>1327969615</c:v>
                </c:pt>
                <c:pt idx="118090">
                  <c:v>1327980861</c:v>
                </c:pt>
                <c:pt idx="118091">
                  <c:v>1327992106</c:v>
                </c:pt>
                <c:pt idx="118092">
                  <c:v>1328003352</c:v>
                </c:pt>
                <c:pt idx="118093">
                  <c:v>1328014597</c:v>
                </c:pt>
                <c:pt idx="118094">
                  <c:v>1328025843</c:v>
                </c:pt>
                <c:pt idx="118095">
                  <c:v>1328037088</c:v>
                </c:pt>
                <c:pt idx="118096">
                  <c:v>1328048334</c:v>
                </c:pt>
                <c:pt idx="118097">
                  <c:v>1328059579</c:v>
                </c:pt>
                <c:pt idx="118098">
                  <c:v>1328070825</c:v>
                </c:pt>
                <c:pt idx="118099">
                  <c:v>1328082070</c:v>
                </c:pt>
                <c:pt idx="118100">
                  <c:v>1328093316</c:v>
                </c:pt>
                <c:pt idx="118101">
                  <c:v>1328104561</c:v>
                </c:pt>
                <c:pt idx="118102">
                  <c:v>1328115807</c:v>
                </c:pt>
                <c:pt idx="118103">
                  <c:v>1328127052</c:v>
                </c:pt>
                <c:pt idx="118104">
                  <c:v>1328138298</c:v>
                </c:pt>
                <c:pt idx="118105">
                  <c:v>1328149543</c:v>
                </c:pt>
                <c:pt idx="118106">
                  <c:v>1328160789</c:v>
                </c:pt>
                <c:pt idx="118107">
                  <c:v>1328172034</c:v>
                </c:pt>
                <c:pt idx="118108">
                  <c:v>1328183280</c:v>
                </c:pt>
                <c:pt idx="118109">
                  <c:v>1328194525</c:v>
                </c:pt>
                <c:pt idx="118110">
                  <c:v>1328205771</c:v>
                </c:pt>
                <c:pt idx="118111">
                  <c:v>1328217016</c:v>
                </c:pt>
                <c:pt idx="118112">
                  <c:v>1328228262</c:v>
                </c:pt>
                <c:pt idx="118113">
                  <c:v>1328239507</c:v>
                </c:pt>
                <c:pt idx="118114">
                  <c:v>1328250753</c:v>
                </c:pt>
                <c:pt idx="118115">
                  <c:v>1328261998</c:v>
                </c:pt>
                <c:pt idx="118116">
                  <c:v>1328273244</c:v>
                </c:pt>
                <c:pt idx="118117">
                  <c:v>1328284489</c:v>
                </c:pt>
                <c:pt idx="118118">
                  <c:v>1328295735</c:v>
                </c:pt>
                <c:pt idx="118119">
                  <c:v>1328306980</c:v>
                </c:pt>
                <c:pt idx="118120">
                  <c:v>1328318226</c:v>
                </c:pt>
                <c:pt idx="118121">
                  <c:v>1328329471</c:v>
                </c:pt>
                <c:pt idx="118122">
                  <c:v>1328340717</c:v>
                </c:pt>
                <c:pt idx="118123">
                  <c:v>1328351962</c:v>
                </c:pt>
                <c:pt idx="118124">
                  <c:v>1328363208</c:v>
                </c:pt>
                <c:pt idx="118125">
                  <c:v>1328374453</c:v>
                </c:pt>
                <c:pt idx="118126">
                  <c:v>1328385699</c:v>
                </c:pt>
                <c:pt idx="118127">
                  <c:v>1328396944</c:v>
                </c:pt>
                <c:pt idx="118128">
                  <c:v>1328408190</c:v>
                </c:pt>
                <c:pt idx="118129">
                  <c:v>1328419435</c:v>
                </c:pt>
                <c:pt idx="118130">
                  <c:v>1328430681</c:v>
                </c:pt>
                <c:pt idx="118131">
                  <c:v>1328441926</c:v>
                </c:pt>
                <c:pt idx="118132">
                  <c:v>1328453172</c:v>
                </c:pt>
                <c:pt idx="118133">
                  <c:v>1328464417</c:v>
                </c:pt>
                <c:pt idx="118134">
                  <c:v>1328475663</c:v>
                </c:pt>
                <c:pt idx="118135">
                  <c:v>1328486908</c:v>
                </c:pt>
                <c:pt idx="118136">
                  <c:v>1328498154</c:v>
                </c:pt>
                <c:pt idx="118137">
                  <c:v>1328509399</c:v>
                </c:pt>
                <c:pt idx="118138">
                  <c:v>1328520645</c:v>
                </c:pt>
                <c:pt idx="118139">
                  <c:v>1328531890</c:v>
                </c:pt>
                <c:pt idx="118140">
                  <c:v>1328543136</c:v>
                </c:pt>
                <c:pt idx="118141">
                  <c:v>1328554381</c:v>
                </c:pt>
                <c:pt idx="118142">
                  <c:v>1328565627</c:v>
                </c:pt>
                <c:pt idx="118143">
                  <c:v>1328576872</c:v>
                </c:pt>
                <c:pt idx="118144">
                  <c:v>1328588118</c:v>
                </c:pt>
                <c:pt idx="118145">
                  <c:v>1328599363</c:v>
                </c:pt>
                <c:pt idx="118146">
                  <c:v>1328610609</c:v>
                </c:pt>
                <c:pt idx="118147">
                  <c:v>1328621854</c:v>
                </c:pt>
                <c:pt idx="118148">
                  <c:v>1328633100</c:v>
                </c:pt>
                <c:pt idx="118149">
                  <c:v>1328644345</c:v>
                </c:pt>
                <c:pt idx="118150">
                  <c:v>1328655591</c:v>
                </c:pt>
                <c:pt idx="118151">
                  <c:v>1328666836</c:v>
                </c:pt>
                <c:pt idx="118152">
                  <c:v>1328678082</c:v>
                </c:pt>
                <c:pt idx="118153">
                  <c:v>1328689327</c:v>
                </c:pt>
                <c:pt idx="118154">
                  <c:v>1328700573</c:v>
                </c:pt>
                <c:pt idx="118155">
                  <c:v>1328711818</c:v>
                </c:pt>
                <c:pt idx="118156">
                  <c:v>1328723064</c:v>
                </c:pt>
                <c:pt idx="118157">
                  <c:v>1328734309</c:v>
                </c:pt>
                <c:pt idx="118158">
                  <c:v>1328745555</c:v>
                </c:pt>
                <c:pt idx="118159">
                  <c:v>1328756800</c:v>
                </c:pt>
                <c:pt idx="118160">
                  <c:v>1328768046</c:v>
                </c:pt>
                <c:pt idx="118161">
                  <c:v>1328779291</c:v>
                </c:pt>
                <c:pt idx="118162">
                  <c:v>1328790537</c:v>
                </c:pt>
                <c:pt idx="118163">
                  <c:v>1328801782</c:v>
                </c:pt>
                <c:pt idx="118164">
                  <c:v>1328813028</c:v>
                </c:pt>
                <c:pt idx="118165">
                  <c:v>1328824273</c:v>
                </c:pt>
                <c:pt idx="118166">
                  <c:v>1328835519</c:v>
                </c:pt>
                <c:pt idx="118167">
                  <c:v>1328846764</c:v>
                </c:pt>
                <c:pt idx="118168">
                  <c:v>1328858010</c:v>
                </c:pt>
                <c:pt idx="118169">
                  <c:v>1328869255</c:v>
                </c:pt>
                <c:pt idx="118170">
                  <c:v>1328880501</c:v>
                </c:pt>
                <c:pt idx="118171">
                  <c:v>1328891746</c:v>
                </c:pt>
                <c:pt idx="118172">
                  <c:v>1328902992</c:v>
                </c:pt>
                <c:pt idx="118173">
                  <c:v>1328914237</c:v>
                </c:pt>
                <c:pt idx="118174">
                  <c:v>1328925483</c:v>
                </c:pt>
                <c:pt idx="118175">
                  <c:v>1328936728</c:v>
                </c:pt>
                <c:pt idx="118176">
                  <c:v>1328947974</c:v>
                </c:pt>
                <c:pt idx="118177">
                  <c:v>1328959219</c:v>
                </c:pt>
                <c:pt idx="118178">
                  <c:v>1328970465</c:v>
                </c:pt>
                <c:pt idx="118179">
                  <c:v>1328981710</c:v>
                </c:pt>
                <c:pt idx="118180">
                  <c:v>1328992956</c:v>
                </c:pt>
                <c:pt idx="118181">
                  <c:v>1329004201</c:v>
                </c:pt>
                <c:pt idx="118182">
                  <c:v>1329015447</c:v>
                </c:pt>
                <c:pt idx="118183">
                  <c:v>1329026692</c:v>
                </c:pt>
                <c:pt idx="118184">
                  <c:v>1329037938</c:v>
                </c:pt>
                <c:pt idx="118185">
                  <c:v>1329049183</c:v>
                </c:pt>
                <c:pt idx="118186">
                  <c:v>1329060429</c:v>
                </c:pt>
                <c:pt idx="118187">
                  <c:v>1329071674</c:v>
                </c:pt>
                <c:pt idx="118188">
                  <c:v>1329082920</c:v>
                </c:pt>
                <c:pt idx="118189">
                  <c:v>1329094165</c:v>
                </c:pt>
                <c:pt idx="118190">
                  <c:v>1329105411</c:v>
                </c:pt>
                <c:pt idx="118191">
                  <c:v>1329116656</c:v>
                </c:pt>
                <c:pt idx="118192">
                  <c:v>1329127902</c:v>
                </c:pt>
                <c:pt idx="118193">
                  <c:v>1329139147</c:v>
                </c:pt>
                <c:pt idx="118194">
                  <c:v>1329150393</c:v>
                </c:pt>
                <c:pt idx="118195">
                  <c:v>1329161638</c:v>
                </c:pt>
                <c:pt idx="118196">
                  <c:v>1329172884</c:v>
                </c:pt>
                <c:pt idx="118197">
                  <c:v>1329184129</c:v>
                </c:pt>
                <c:pt idx="118198">
                  <c:v>1329195375</c:v>
                </c:pt>
                <c:pt idx="118199">
                  <c:v>1329206620</c:v>
                </c:pt>
                <c:pt idx="118200">
                  <c:v>1329217866</c:v>
                </c:pt>
                <c:pt idx="118201">
                  <c:v>1329229111</c:v>
                </c:pt>
                <c:pt idx="118202">
                  <c:v>1329240357</c:v>
                </c:pt>
                <c:pt idx="118203">
                  <c:v>1329251602</c:v>
                </c:pt>
                <c:pt idx="118204">
                  <c:v>1329262848</c:v>
                </c:pt>
                <c:pt idx="118205">
                  <c:v>1329274093</c:v>
                </c:pt>
                <c:pt idx="118206">
                  <c:v>1329285339</c:v>
                </c:pt>
                <c:pt idx="118207">
                  <c:v>1329296584</c:v>
                </c:pt>
                <c:pt idx="118208">
                  <c:v>1329307830</c:v>
                </c:pt>
                <c:pt idx="118209">
                  <c:v>1329319075</c:v>
                </c:pt>
                <c:pt idx="118210">
                  <c:v>1329330321</c:v>
                </c:pt>
                <c:pt idx="118211">
                  <c:v>1329341566</c:v>
                </c:pt>
                <c:pt idx="118212">
                  <c:v>1329352812</c:v>
                </c:pt>
                <c:pt idx="118213">
                  <c:v>1329364057</c:v>
                </c:pt>
                <c:pt idx="118214">
                  <c:v>1329375303</c:v>
                </c:pt>
                <c:pt idx="118215">
                  <c:v>1329386548</c:v>
                </c:pt>
                <c:pt idx="118216">
                  <c:v>1329397794</c:v>
                </c:pt>
                <c:pt idx="118217">
                  <c:v>1329409039</c:v>
                </c:pt>
                <c:pt idx="118218">
                  <c:v>1329420285</c:v>
                </c:pt>
                <c:pt idx="118219">
                  <c:v>1329431530</c:v>
                </c:pt>
                <c:pt idx="118220">
                  <c:v>1329442776</c:v>
                </c:pt>
                <c:pt idx="118221">
                  <c:v>1329454021</c:v>
                </c:pt>
                <c:pt idx="118222">
                  <c:v>1329465267</c:v>
                </c:pt>
                <c:pt idx="118223">
                  <c:v>1329476512</c:v>
                </c:pt>
                <c:pt idx="118224">
                  <c:v>1329487758</c:v>
                </c:pt>
                <c:pt idx="118225">
                  <c:v>1329499003</c:v>
                </c:pt>
                <c:pt idx="118226">
                  <c:v>1329510249</c:v>
                </c:pt>
                <c:pt idx="118227">
                  <c:v>1329521494</c:v>
                </c:pt>
                <c:pt idx="118228">
                  <c:v>1329532740</c:v>
                </c:pt>
                <c:pt idx="118229">
                  <c:v>1329543985</c:v>
                </c:pt>
                <c:pt idx="118230">
                  <c:v>1329555231</c:v>
                </c:pt>
                <c:pt idx="118231">
                  <c:v>1329566476</c:v>
                </c:pt>
                <c:pt idx="118232">
                  <c:v>1329577722</c:v>
                </c:pt>
                <c:pt idx="118233">
                  <c:v>1329588967</c:v>
                </c:pt>
                <c:pt idx="118234">
                  <c:v>1329600213</c:v>
                </c:pt>
                <c:pt idx="118235">
                  <c:v>1329611458</c:v>
                </c:pt>
                <c:pt idx="118236">
                  <c:v>1329622704</c:v>
                </c:pt>
                <c:pt idx="118237">
                  <c:v>1329633949</c:v>
                </c:pt>
                <c:pt idx="118238">
                  <c:v>1329645195</c:v>
                </c:pt>
                <c:pt idx="118239">
                  <c:v>1329656440</c:v>
                </c:pt>
                <c:pt idx="118240">
                  <c:v>1329667686</c:v>
                </c:pt>
                <c:pt idx="118241">
                  <c:v>1329678931</c:v>
                </c:pt>
                <c:pt idx="118242">
                  <c:v>1329690177</c:v>
                </c:pt>
                <c:pt idx="118243">
                  <c:v>1329701422</c:v>
                </c:pt>
                <c:pt idx="118244">
                  <c:v>1329712668</c:v>
                </c:pt>
                <c:pt idx="118245">
                  <c:v>1329723913</c:v>
                </c:pt>
                <c:pt idx="118246">
                  <c:v>1329735159</c:v>
                </c:pt>
                <c:pt idx="118247">
                  <c:v>1329746404</c:v>
                </c:pt>
                <c:pt idx="118248">
                  <c:v>1329757650</c:v>
                </c:pt>
                <c:pt idx="118249">
                  <c:v>1329768895</c:v>
                </c:pt>
                <c:pt idx="118250">
                  <c:v>1329780141</c:v>
                </c:pt>
                <c:pt idx="118251">
                  <c:v>1329791386</c:v>
                </c:pt>
                <c:pt idx="118252">
                  <c:v>1329802632</c:v>
                </c:pt>
                <c:pt idx="118253">
                  <c:v>1329813877</c:v>
                </c:pt>
                <c:pt idx="118254">
                  <c:v>1329825123</c:v>
                </c:pt>
                <c:pt idx="118255">
                  <c:v>1329836368</c:v>
                </c:pt>
                <c:pt idx="118256">
                  <c:v>1329847614</c:v>
                </c:pt>
                <c:pt idx="118257">
                  <c:v>1329858859</c:v>
                </c:pt>
                <c:pt idx="118258">
                  <c:v>1329870105</c:v>
                </c:pt>
                <c:pt idx="118259">
                  <c:v>1329881350</c:v>
                </c:pt>
                <c:pt idx="118260">
                  <c:v>1329892596</c:v>
                </c:pt>
                <c:pt idx="118261">
                  <c:v>1329903841</c:v>
                </c:pt>
                <c:pt idx="118262">
                  <c:v>1329915087</c:v>
                </c:pt>
                <c:pt idx="118263">
                  <c:v>1329926332</c:v>
                </c:pt>
                <c:pt idx="118264">
                  <c:v>1329937578</c:v>
                </c:pt>
                <c:pt idx="118265">
                  <c:v>1329948823</c:v>
                </c:pt>
                <c:pt idx="118266">
                  <c:v>1329960069</c:v>
                </c:pt>
                <c:pt idx="118267">
                  <c:v>1329971314</c:v>
                </c:pt>
                <c:pt idx="118268">
                  <c:v>1329982560</c:v>
                </c:pt>
                <c:pt idx="118269">
                  <c:v>1329993805</c:v>
                </c:pt>
                <c:pt idx="118270">
                  <c:v>1330005051</c:v>
                </c:pt>
                <c:pt idx="118271">
                  <c:v>1330016296</c:v>
                </c:pt>
                <c:pt idx="118272">
                  <c:v>1330027542</c:v>
                </c:pt>
                <c:pt idx="118273">
                  <c:v>1330038787</c:v>
                </c:pt>
                <c:pt idx="118274">
                  <c:v>1330050033</c:v>
                </c:pt>
                <c:pt idx="118275">
                  <c:v>1330061278</c:v>
                </c:pt>
                <c:pt idx="118276">
                  <c:v>1330072524</c:v>
                </c:pt>
                <c:pt idx="118277">
                  <c:v>1330083769</c:v>
                </c:pt>
                <c:pt idx="118278">
                  <c:v>1330095015</c:v>
                </c:pt>
                <c:pt idx="118279">
                  <c:v>1330106260</c:v>
                </c:pt>
                <c:pt idx="118280">
                  <c:v>1330117506</c:v>
                </c:pt>
                <c:pt idx="118281">
                  <c:v>1330128751</c:v>
                </c:pt>
                <c:pt idx="118282">
                  <c:v>1330139997</c:v>
                </c:pt>
                <c:pt idx="118283">
                  <c:v>1330151242</c:v>
                </c:pt>
                <c:pt idx="118284">
                  <c:v>1330162488</c:v>
                </c:pt>
                <c:pt idx="118285">
                  <c:v>1330173733</c:v>
                </c:pt>
                <c:pt idx="118286">
                  <c:v>1330184979</c:v>
                </c:pt>
                <c:pt idx="118287">
                  <c:v>1330196224</c:v>
                </c:pt>
                <c:pt idx="118288">
                  <c:v>1330207470</c:v>
                </c:pt>
                <c:pt idx="118289">
                  <c:v>1330218715</c:v>
                </c:pt>
                <c:pt idx="118290">
                  <c:v>1330229961</c:v>
                </c:pt>
                <c:pt idx="118291">
                  <c:v>1330241206</c:v>
                </c:pt>
                <c:pt idx="118292">
                  <c:v>1330252452</c:v>
                </c:pt>
                <c:pt idx="118293">
                  <c:v>1330263697</c:v>
                </c:pt>
                <c:pt idx="118294">
                  <c:v>1330274943</c:v>
                </c:pt>
                <c:pt idx="118295">
                  <c:v>1330286188</c:v>
                </c:pt>
                <c:pt idx="118296">
                  <c:v>1330297434</c:v>
                </c:pt>
                <c:pt idx="118297">
                  <c:v>1330308679</c:v>
                </c:pt>
                <c:pt idx="118298">
                  <c:v>1330319925</c:v>
                </c:pt>
                <c:pt idx="118299">
                  <c:v>1330331170</c:v>
                </c:pt>
                <c:pt idx="118300">
                  <c:v>1330342416</c:v>
                </c:pt>
                <c:pt idx="118301">
                  <c:v>1330353661</c:v>
                </c:pt>
                <c:pt idx="118302">
                  <c:v>1330364907</c:v>
                </c:pt>
                <c:pt idx="118303">
                  <c:v>1330376152</c:v>
                </c:pt>
                <c:pt idx="118304">
                  <c:v>1330387398</c:v>
                </c:pt>
                <c:pt idx="118305">
                  <c:v>1330398643</c:v>
                </c:pt>
                <c:pt idx="118306">
                  <c:v>1330409889</c:v>
                </c:pt>
                <c:pt idx="118307">
                  <c:v>1330421134</c:v>
                </c:pt>
                <c:pt idx="118308">
                  <c:v>1330432380</c:v>
                </c:pt>
                <c:pt idx="118309">
                  <c:v>1330443625</c:v>
                </c:pt>
                <c:pt idx="118310">
                  <c:v>1330454871</c:v>
                </c:pt>
                <c:pt idx="118311">
                  <c:v>1330466116</c:v>
                </c:pt>
                <c:pt idx="118312">
                  <c:v>1330477362</c:v>
                </c:pt>
                <c:pt idx="118313">
                  <c:v>1330488607</c:v>
                </c:pt>
                <c:pt idx="118314">
                  <c:v>1330499853</c:v>
                </c:pt>
                <c:pt idx="118315">
                  <c:v>1330511098</c:v>
                </c:pt>
                <c:pt idx="118316">
                  <c:v>1330522344</c:v>
                </c:pt>
                <c:pt idx="118317">
                  <c:v>1330533589</c:v>
                </c:pt>
                <c:pt idx="118318">
                  <c:v>1330544835</c:v>
                </c:pt>
                <c:pt idx="118319">
                  <c:v>1330556080</c:v>
                </c:pt>
                <c:pt idx="118320">
                  <c:v>1330567326</c:v>
                </c:pt>
                <c:pt idx="118321">
                  <c:v>1330578571</c:v>
                </c:pt>
                <c:pt idx="118322">
                  <c:v>1330589816</c:v>
                </c:pt>
                <c:pt idx="118323">
                  <c:v>1330601062</c:v>
                </c:pt>
                <c:pt idx="118324">
                  <c:v>1330612307</c:v>
                </c:pt>
                <c:pt idx="118325">
                  <c:v>1330623553</c:v>
                </c:pt>
                <c:pt idx="118326">
                  <c:v>1330634798</c:v>
                </c:pt>
                <c:pt idx="118327">
                  <c:v>1330646044</c:v>
                </c:pt>
                <c:pt idx="118328">
                  <c:v>1330657289</c:v>
                </c:pt>
                <c:pt idx="118329">
                  <c:v>1330668535</c:v>
                </c:pt>
                <c:pt idx="118330">
                  <c:v>1330679780</c:v>
                </c:pt>
                <c:pt idx="118331">
                  <c:v>1330691026</c:v>
                </c:pt>
                <c:pt idx="118332">
                  <c:v>1330702271</c:v>
                </c:pt>
                <c:pt idx="118333">
                  <c:v>1330713517</c:v>
                </c:pt>
                <c:pt idx="118334">
                  <c:v>1330724762</c:v>
                </c:pt>
                <c:pt idx="118335">
                  <c:v>1330736008</c:v>
                </c:pt>
                <c:pt idx="118336">
                  <c:v>1330747253</c:v>
                </c:pt>
                <c:pt idx="118337">
                  <c:v>1330758499</c:v>
                </c:pt>
                <c:pt idx="118338">
                  <c:v>1330769744</c:v>
                </c:pt>
                <c:pt idx="118339">
                  <c:v>1330780990</c:v>
                </c:pt>
                <c:pt idx="118340">
                  <c:v>1330792235</c:v>
                </c:pt>
                <c:pt idx="118341">
                  <c:v>1330803481</c:v>
                </c:pt>
                <c:pt idx="118342">
                  <c:v>1330814726</c:v>
                </c:pt>
                <c:pt idx="118343">
                  <c:v>1330825972</c:v>
                </c:pt>
                <c:pt idx="118344">
                  <c:v>1330837217</c:v>
                </c:pt>
                <c:pt idx="118345">
                  <c:v>1330848463</c:v>
                </c:pt>
                <c:pt idx="118346">
                  <c:v>1330859708</c:v>
                </c:pt>
                <c:pt idx="118347">
                  <c:v>1330870954</c:v>
                </c:pt>
                <c:pt idx="118348">
                  <c:v>1330882199</c:v>
                </c:pt>
                <c:pt idx="118349">
                  <c:v>1330893445</c:v>
                </c:pt>
                <c:pt idx="118350">
                  <c:v>1330904690</c:v>
                </c:pt>
                <c:pt idx="118351">
                  <c:v>1330915936</c:v>
                </c:pt>
                <c:pt idx="118352">
                  <c:v>1330927181</c:v>
                </c:pt>
                <c:pt idx="118353">
                  <c:v>1330938427</c:v>
                </c:pt>
                <c:pt idx="118354">
                  <c:v>1330949672</c:v>
                </c:pt>
                <c:pt idx="118355">
                  <c:v>1330960918</c:v>
                </c:pt>
                <c:pt idx="118356">
                  <c:v>1330972163</c:v>
                </c:pt>
                <c:pt idx="118357">
                  <c:v>1330983409</c:v>
                </c:pt>
                <c:pt idx="118358">
                  <c:v>1330994654</c:v>
                </c:pt>
                <c:pt idx="118359">
                  <c:v>1331005900</c:v>
                </c:pt>
                <c:pt idx="118360">
                  <c:v>1331017145</c:v>
                </c:pt>
                <c:pt idx="118361">
                  <c:v>1331028391</c:v>
                </c:pt>
                <c:pt idx="118362">
                  <c:v>1331039636</c:v>
                </c:pt>
                <c:pt idx="118363">
                  <c:v>1331050882</c:v>
                </c:pt>
                <c:pt idx="118364">
                  <c:v>1331062127</c:v>
                </c:pt>
                <c:pt idx="118365">
                  <c:v>1331073373</c:v>
                </c:pt>
                <c:pt idx="118366">
                  <c:v>1331084618</c:v>
                </c:pt>
                <c:pt idx="118367">
                  <c:v>1331095864</c:v>
                </c:pt>
                <c:pt idx="118368">
                  <c:v>1331107109</c:v>
                </c:pt>
                <c:pt idx="118369">
                  <c:v>1331118355</c:v>
                </c:pt>
                <c:pt idx="118370">
                  <c:v>1331129600</c:v>
                </c:pt>
                <c:pt idx="118371">
                  <c:v>1331140846</c:v>
                </c:pt>
                <c:pt idx="118372">
                  <c:v>1331152091</c:v>
                </c:pt>
                <c:pt idx="118373">
                  <c:v>1331163337</c:v>
                </c:pt>
                <c:pt idx="118374">
                  <c:v>1331174582</c:v>
                </c:pt>
                <c:pt idx="118375">
                  <c:v>1331185828</c:v>
                </c:pt>
                <c:pt idx="118376">
                  <c:v>1331197073</c:v>
                </c:pt>
                <c:pt idx="118377">
                  <c:v>1331208319</c:v>
                </c:pt>
                <c:pt idx="118378">
                  <c:v>1331219564</c:v>
                </c:pt>
                <c:pt idx="118379">
                  <c:v>1331230810</c:v>
                </c:pt>
                <c:pt idx="118380">
                  <c:v>1331242055</c:v>
                </c:pt>
                <c:pt idx="118381">
                  <c:v>1331253301</c:v>
                </c:pt>
                <c:pt idx="118382">
                  <c:v>1331264546</c:v>
                </c:pt>
                <c:pt idx="118383">
                  <c:v>1331275792</c:v>
                </c:pt>
                <c:pt idx="118384">
                  <c:v>1331287037</c:v>
                </c:pt>
                <c:pt idx="118385">
                  <c:v>1331298283</c:v>
                </c:pt>
                <c:pt idx="118386">
                  <c:v>1331309528</c:v>
                </c:pt>
                <c:pt idx="118387">
                  <c:v>1331320774</c:v>
                </c:pt>
                <c:pt idx="118388">
                  <c:v>1331332019</c:v>
                </c:pt>
                <c:pt idx="118389">
                  <c:v>1331343265</c:v>
                </c:pt>
                <c:pt idx="118390">
                  <c:v>1331354510</c:v>
                </c:pt>
                <c:pt idx="118391">
                  <c:v>1331365756</c:v>
                </c:pt>
                <c:pt idx="118392">
                  <c:v>1331377001</c:v>
                </c:pt>
                <c:pt idx="118393">
                  <c:v>1331388247</c:v>
                </c:pt>
                <c:pt idx="118394">
                  <c:v>1331399492</c:v>
                </c:pt>
                <c:pt idx="118395">
                  <c:v>1331410738</c:v>
                </c:pt>
                <c:pt idx="118396">
                  <c:v>1331421983</c:v>
                </c:pt>
                <c:pt idx="118397">
                  <c:v>1331433229</c:v>
                </c:pt>
                <c:pt idx="118398">
                  <c:v>1331444474</c:v>
                </c:pt>
                <c:pt idx="118399">
                  <c:v>1331455720</c:v>
                </c:pt>
                <c:pt idx="118400">
                  <c:v>1331466965</c:v>
                </c:pt>
                <c:pt idx="118401">
                  <c:v>1331478211</c:v>
                </c:pt>
                <c:pt idx="118402">
                  <c:v>1331489456</c:v>
                </c:pt>
                <c:pt idx="118403">
                  <c:v>1331500702</c:v>
                </c:pt>
                <c:pt idx="118404">
                  <c:v>1331511947</c:v>
                </c:pt>
                <c:pt idx="118405">
                  <c:v>1331523193</c:v>
                </c:pt>
                <c:pt idx="118406">
                  <c:v>1331534438</c:v>
                </c:pt>
                <c:pt idx="118407">
                  <c:v>1331545684</c:v>
                </c:pt>
                <c:pt idx="118408">
                  <c:v>1331556929</c:v>
                </c:pt>
                <c:pt idx="118409">
                  <c:v>1331568175</c:v>
                </c:pt>
                <c:pt idx="118410">
                  <c:v>1331579420</c:v>
                </c:pt>
                <c:pt idx="118411">
                  <c:v>1331590666</c:v>
                </c:pt>
                <c:pt idx="118412">
                  <c:v>1331601911</c:v>
                </c:pt>
                <c:pt idx="118413">
                  <c:v>1331613157</c:v>
                </c:pt>
                <c:pt idx="118414">
                  <c:v>1331624402</c:v>
                </c:pt>
                <c:pt idx="118415">
                  <c:v>1331635648</c:v>
                </c:pt>
                <c:pt idx="118416">
                  <c:v>1331646893</c:v>
                </c:pt>
                <c:pt idx="118417">
                  <c:v>1331658139</c:v>
                </c:pt>
                <c:pt idx="118418">
                  <c:v>1331669384</c:v>
                </c:pt>
                <c:pt idx="118419">
                  <c:v>1331680630</c:v>
                </c:pt>
                <c:pt idx="118420">
                  <c:v>1331691875</c:v>
                </c:pt>
                <c:pt idx="118421">
                  <c:v>1331703121</c:v>
                </c:pt>
                <c:pt idx="118422">
                  <c:v>1331714366</c:v>
                </c:pt>
                <c:pt idx="118423">
                  <c:v>1331725612</c:v>
                </c:pt>
                <c:pt idx="118424">
                  <c:v>1331736857</c:v>
                </c:pt>
                <c:pt idx="118425">
                  <c:v>1331748103</c:v>
                </c:pt>
                <c:pt idx="118426">
                  <c:v>1331759348</c:v>
                </c:pt>
                <c:pt idx="118427">
                  <c:v>1331770594</c:v>
                </c:pt>
                <c:pt idx="118428">
                  <c:v>1331781839</c:v>
                </c:pt>
                <c:pt idx="118429">
                  <c:v>1331793085</c:v>
                </c:pt>
                <c:pt idx="118430">
                  <c:v>1331804330</c:v>
                </c:pt>
                <c:pt idx="118431">
                  <c:v>1331815576</c:v>
                </c:pt>
                <c:pt idx="118432">
                  <c:v>1331826821</c:v>
                </c:pt>
                <c:pt idx="118433">
                  <c:v>1331838067</c:v>
                </c:pt>
                <c:pt idx="118434">
                  <c:v>1331849312</c:v>
                </c:pt>
                <c:pt idx="118435">
                  <c:v>1331860558</c:v>
                </c:pt>
                <c:pt idx="118436">
                  <c:v>1331871803</c:v>
                </c:pt>
                <c:pt idx="118437">
                  <c:v>1331883049</c:v>
                </c:pt>
                <c:pt idx="118438">
                  <c:v>1331894294</c:v>
                </c:pt>
                <c:pt idx="118439">
                  <c:v>1331905540</c:v>
                </c:pt>
                <c:pt idx="118440">
                  <c:v>1331916785</c:v>
                </c:pt>
                <c:pt idx="118441">
                  <c:v>1331928031</c:v>
                </c:pt>
                <c:pt idx="118442">
                  <c:v>1331939276</c:v>
                </c:pt>
                <c:pt idx="118443">
                  <c:v>1331950522</c:v>
                </c:pt>
                <c:pt idx="118444">
                  <c:v>1331961767</c:v>
                </c:pt>
                <c:pt idx="118445">
                  <c:v>1331973013</c:v>
                </c:pt>
                <c:pt idx="118446">
                  <c:v>1331984258</c:v>
                </c:pt>
                <c:pt idx="118447">
                  <c:v>1331995504</c:v>
                </c:pt>
                <c:pt idx="118448">
                  <c:v>1332006749</c:v>
                </c:pt>
                <c:pt idx="118449">
                  <c:v>1332017995</c:v>
                </c:pt>
                <c:pt idx="118450">
                  <c:v>1332029240</c:v>
                </c:pt>
                <c:pt idx="118451">
                  <c:v>1332040486</c:v>
                </c:pt>
                <c:pt idx="118452">
                  <c:v>1332051731</c:v>
                </c:pt>
                <c:pt idx="118453">
                  <c:v>1332062977</c:v>
                </c:pt>
                <c:pt idx="118454">
                  <c:v>1332074222</c:v>
                </c:pt>
                <c:pt idx="118455">
                  <c:v>1332085468</c:v>
                </c:pt>
                <c:pt idx="118456">
                  <c:v>1332096713</c:v>
                </c:pt>
                <c:pt idx="118457">
                  <c:v>1332107959</c:v>
                </c:pt>
                <c:pt idx="118458">
                  <c:v>1332119204</c:v>
                </c:pt>
                <c:pt idx="118459">
                  <c:v>1332130450</c:v>
                </c:pt>
                <c:pt idx="118460">
                  <c:v>1332141695</c:v>
                </c:pt>
                <c:pt idx="118461">
                  <c:v>1332152941</c:v>
                </c:pt>
                <c:pt idx="118462">
                  <c:v>1332164186</c:v>
                </c:pt>
                <c:pt idx="118463">
                  <c:v>1332175432</c:v>
                </c:pt>
                <c:pt idx="118464">
                  <c:v>1332186677</c:v>
                </c:pt>
                <c:pt idx="118465">
                  <c:v>1332197923</c:v>
                </c:pt>
                <c:pt idx="118466">
                  <c:v>1332209168</c:v>
                </c:pt>
                <c:pt idx="118467">
                  <c:v>1332220414</c:v>
                </c:pt>
                <c:pt idx="118468">
                  <c:v>1332231659</c:v>
                </c:pt>
                <c:pt idx="118469">
                  <c:v>1332242905</c:v>
                </c:pt>
                <c:pt idx="118470">
                  <c:v>1332254150</c:v>
                </c:pt>
                <c:pt idx="118471">
                  <c:v>1332265396</c:v>
                </c:pt>
                <c:pt idx="118472">
                  <c:v>1332276641</c:v>
                </c:pt>
                <c:pt idx="118473">
                  <c:v>1332287887</c:v>
                </c:pt>
                <c:pt idx="118474">
                  <c:v>1332299132</c:v>
                </c:pt>
                <c:pt idx="118475">
                  <c:v>1332310378</c:v>
                </c:pt>
                <c:pt idx="118476">
                  <c:v>1332321623</c:v>
                </c:pt>
                <c:pt idx="118477">
                  <c:v>1332332869</c:v>
                </c:pt>
                <c:pt idx="118478">
                  <c:v>1332344114</c:v>
                </c:pt>
                <c:pt idx="118479">
                  <c:v>1332355360</c:v>
                </c:pt>
                <c:pt idx="118480">
                  <c:v>1332366605</c:v>
                </c:pt>
                <c:pt idx="118481">
                  <c:v>1332377851</c:v>
                </c:pt>
                <c:pt idx="118482">
                  <c:v>1332389096</c:v>
                </c:pt>
                <c:pt idx="118483">
                  <c:v>1332400342</c:v>
                </c:pt>
                <c:pt idx="118484">
                  <c:v>1332411587</c:v>
                </c:pt>
                <c:pt idx="118485">
                  <c:v>1332422833</c:v>
                </c:pt>
                <c:pt idx="118486">
                  <c:v>1332434078</c:v>
                </c:pt>
                <c:pt idx="118487">
                  <c:v>1332445324</c:v>
                </c:pt>
                <c:pt idx="118488">
                  <c:v>1332456569</c:v>
                </c:pt>
                <c:pt idx="118489">
                  <c:v>1332467815</c:v>
                </c:pt>
                <c:pt idx="118490">
                  <c:v>1332479060</c:v>
                </c:pt>
                <c:pt idx="118491">
                  <c:v>1332490306</c:v>
                </c:pt>
                <c:pt idx="118492">
                  <c:v>1332501551</c:v>
                </c:pt>
                <c:pt idx="118493">
                  <c:v>1332512797</c:v>
                </c:pt>
                <c:pt idx="118494">
                  <c:v>1332524042</c:v>
                </c:pt>
                <c:pt idx="118495">
                  <c:v>1332535288</c:v>
                </c:pt>
                <c:pt idx="118496">
                  <c:v>1332546533</c:v>
                </c:pt>
                <c:pt idx="118497">
                  <c:v>1332557779</c:v>
                </c:pt>
                <c:pt idx="118498">
                  <c:v>1332569024</c:v>
                </c:pt>
                <c:pt idx="118499">
                  <c:v>1332580270</c:v>
                </c:pt>
                <c:pt idx="118500">
                  <c:v>1332591515</c:v>
                </c:pt>
                <c:pt idx="118501">
                  <c:v>1332602761</c:v>
                </c:pt>
                <c:pt idx="118502">
                  <c:v>1332614006</c:v>
                </c:pt>
                <c:pt idx="118503">
                  <c:v>1332625252</c:v>
                </c:pt>
                <c:pt idx="118504">
                  <c:v>1332636497</c:v>
                </c:pt>
                <c:pt idx="118505">
                  <c:v>1332647743</c:v>
                </c:pt>
                <c:pt idx="118506">
                  <c:v>1332658988</c:v>
                </c:pt>
                <c:pt idx="118507">
                  <c:v>1332670234</c:v>
                </c:pt>
                <c:pt idx="118508">
                  <c:v>1332681479</c:v>
                </c:pt>
                <c:pt idx="118509">
                  <c:v>1332692725</c:v>
                </c:pt>
                <c:pt idx="118510">
                  <c:v>1332703970</c:v>
                </c:pt>
                <c:pt idx="118511">
                  <c:v>1332715216</c:v>
                </c:pt>
                <c:pt idx="118512">
                  <c:v>1332726461</c:v>
                </c:pt>
                <c:pt idx="118513">
                  <c:v>1332737707</c:v>
                </c:pt>
                <c:pt idx="118514">
                  <c:v>1332748952</c:v>
                </c:pt>
                <c:pt idx="118515">
                  <c:v>1332760198</c:v>
                </c:pt>
                <c:pt idx="118516">
                  <c:v>1332771443</c:v>
                </c:pt>
                <c:pt idx="118517">
                  <c:v>1332782689</c:v>
                </c:pt>
                <c:pt idx="118518">
                  <c:v>1332793934</c:v>
                </c:pt>
                <c:pt idx="118519">
                  <c:v>1332805180</c:v>
                </c:pt>
                <c:pt idx="118520">
                  <c:v>1332816425</c:v>
                </c:pt>
                <c:pt idx="118521">
                  <c:v>1332827671</c:v>
                </c:pt>
                <c:pt idx="118522">
                  <c:v>1332838916</c:v>
                </c:pt>
                <c:pt idx="118523">
                  <c:v>1332850162</c:v>
                </c:pt>
                <c:pt idx="118524">
                  <c:v>1332861407</c:v>
                </c:pt>
                <c:pt idx="118525">
                  <c:v>1332872653</c:v>
                </c:pt>
                <c:pt idx="118526">
                  <c:v>1332883898</c:v>
                </c:pt>
                <c:pt idx="118527">
                  <c:v>1332895144</c:v>
                </c:pt>
                <c:pt idx="118528">
                  <c:v>1332906389</c:v>
                </c:pt>
                <c:pt idx="118529">
                  <c:v>1332917635</c:v>
                </c:pt>
                <c:pt idx="118530">
                  <c:v>1332928880</c:v>
                </c:pt>
                <c:pt idx="118531">
                  <c:v>1332940126</c:v>
                </c:pt>
                <c:pt idx="118532">
                  <c:v>1332951371</c:v>
                </c:pt>
                <c:pt idx="118533">
                  <c:v>1332962617</c:v>
                </c:pt>
                <c:pt idx="118534">
                  <c:v>1332973862</c:v>
                </c:pt>
                <c:pt idx="118535">
                  <c:v>1332985108</c:v>
                </c:pt>
                <c:pt idx="118536">
                  <c:v>1332996353</c:v>
                </c:pt>
                <c:pt idx="118537">
                  <c:v>1333007599</c:v>
                </c:pt>
                <c:pt idx="118538">
                  <c:v>1333018844</c:v>
                </c:pt>
                <c:pt idx="118539">
                  <c:v>1333030090</c:v>
                </c:pt>
                <c:pt idx="118540">
                  <c:v>1333041335</c:v>
                </c:pt>
                <c:pt idx="118541">
                  <c:v>1333052581</c:v>
                </c:pt>
                <c:pt idx="118542">
                  <c:v>1333063826</c:v>
                </c:pt>
                <c:pt idx="118543">
                  <c:v>1333075072</c:v>
                </c:pt>
                <c:pt idx="118544">
                  <c:v>1333086317</c:v>
                </c:pt>
                <c:pt idx="118545">
                  <c:v>1333097563</c:v>
                </c:pt>
                <c:pt idx="118546">
                  <c:v>1333108808</c:v>
                </c:pt>
                <c:pt idx="118547">
                  <c:v>1333120054</c:v>
                </c:pt>
                <c:pt idx="118548">
                  <c:v>1333131299</c:v>
                </c:pt>
                <c:pt idx="118549">
                  <c:v>1333142545</c:v>
                </c:pt>
                <c:pt idx="118550">
                  <c:v>1333153790</c:v>
                </c:pt>
                <c:pt idx="118551">
                  <c:v>1333165036</c:v>
                </c:pt>
                <c:pt idx="118552">
                  <c:v>1333176281</c:v>
                </c:pt>
                <c:pt idx="118553">
                  <c:v>1333187527</c:v>
                </c:pt>
                <c:pt idx="118554">
                  <c:v>1333198772</c:v>
                </c:pt>
                <c:pt idx="118555">
                  <c:v>1333210018</c:v>
                </c:pt>
                <c:pt idx="118556">
                  <c:v>1333221263</c:v>
                </c:pt>
                <c:pt idx="118557">
                  <c:v>1333232509</c:v>
                </c:pt>
                <c:pt idx="118558">
                  <c:v>1333243754</c:v>
                </c:pt>
                <c:pt idx="118559">
                  <c:v>1333255000</c:v>
                </c:pt>
                <c:pt idx="118560">
                  <c:v>1333266245</c:v>
                </c:pt>
                <c:pt idx="118561">
                  <c:v>1333277491</c:v>
                </c:pt>
                <c:pt idx="118562">
                  <c:v>1333288736</c:v>
                </c:pt>
                <c:pt idx="118563">
                  <c:v>1333299982</c:v>
                </c:pt>
                <c:pt idx="118564">
                  <c:v>1333311227</c:v>
                </c:pt>
                <c:pt idx="118565">
                  <c:v>1333322473</c:v>
                </c:pt>
                <c:pt idx="118566">
                  <c:v>1333333718</c:v>
                </c:pt>
                <c:pt idx="118567">
                  <c:v>1333344964</c:v>
                </c:pt>
                <c:pt idx="118568">
                  <c:v>1333356209</c:v>
                </c:pt>
                <c:pt idx="118569">
                  <c:v>1333367455</c:v>
                </c:pt>
                <c:pt idx="118570">
                  <c:v>1333378700</c:v>
                </c:pt>
                <c:pt idx="118571">
                  <c:v>1333389946</c:v>
                </c:pt>
                <c:pt idx="118572">
                  <c:v>1333401191</c:v>
                </c:pt>
                <c:pt idx="118573">
                  <c:v>1333412437</c:v>
                </c:pt>
                <c:pt idx="118574">
                  <c:v>1333423682</c:v>
                </c:pt>
                <c:pt idx="118575">
                  <c:v>1333434927</c:v>
                </c:pt>
                <c:pt idx="118576">
                  <c:v>1333446173</c:v>
                </c:pt>
                <c:pt idx="118577">
                  <c:v>1333457418</c:v>
                </c:pt>
                <c:pt idx="118578">
                  <c:v>1333468664</c:v>
                </c:pt>
                <c:pt idx="118579">
                  <c:v>1333479909</c:v>
                </c:pt>
                <c:pt idx="118580">
                  <c:v>1333491155</c:v>
                </c:pt>
                <c:pt idx="118581">
                  <c:v>1333502400</c:v>
                </c:pt>
                <c:pt idx="118582">
                  <c:v>1333513646</c:v>
                </c:pt>
                <c:pt idx="118583">
                  <c:v>1333524891</c:v>
                </c:pt>
                <c:pt idx="118584">
                  <c:v>1333536137</c:v>
                </c:pt>
                <c:pt idx="118585">
                  <c:v>1333547382</c:v>
                </c:pt>
                <c:pt idx="118586">
                  <c:v>1333558628</c:v>
                </c:pt>
                <c:pt idx="118587">
                  <c:v>1333569873</c:v>
                </c:pt>
                <c:pt idx="118588">
                  <c:v>1333581119</c:v>
                </c:pt>
                <c:pt idx="118589">
                  <c:v>1333592364</c:v>
                </c:pt>
                <c:pt idx="118590">
                  <c:v>1333603610</c:v>
                </c:pt>
                <c:pt idx="118591">
                  <c:v>1333614855</c:v>
                </c:pt>
                <c:pt idx="118592">
                  <c:v>1333626101</c:v>
                </c:pt>
                <c:pt idx="118593">
                  <c:v>1333637346</c:v>
                </c:pt>
                <c:pt idx="118594">
                  <c:v>1333648592</c:v>
                </c:pt>
                <c:pt idx="118595">
                  <c:v>1333659837</c:v>
                </c:pt>
                <c:pt idx="118596">
                  <c:v>1333671083</c:v>
                </c:pt>
                <c:pt idx="118597">
                  <c:v>1333682328</c:v>
                </c:pt>
                <c:pt idx="118598">
                  <c:v>1333693574</c:v>
                </c:pt>
                <c:pt idx="118599">
                  <c:v>1333704819</c:v>
                </c:pt>
                <c:pt idx="118600">
                  <c:v>1333716065</c:v>
                </c:pt>
                <c:pt idx="118601">
                  <c:v>1333727310</c:v>
                </c:pt>
                <c:pt idx="118602">
                  <c:v>1333738556</c:v>
                </c:pt>
                <c:pt idx="118603">
                  <c:v>1333749801</c:v>
                </c:pt>
                <c:pt idx="118604">
                  <c:v>1333761047</c:v>
                </c:pt>
                <c:pt idx="118605">
                  <c:v>1333772292</c:v>
                </c:pt>
                <c:pt idx="118606">
                  <c:v>1333783538</c:v>
                </c:pt>
                <c:pt idx="118607">
                  <c:v>1333794783</c:v>
                </c:pt>
                <c:pt idx="118608">
                  <c:v>1333806029</c:v>
                </c:pt>
                <c:pt idx="118609">
                  <c:v>1333817274</c:v>
                </c:pt>
                <c:pt idx="118610">
                  <c:v>1333828520</c:v>
                </c:pt>
                <c:pt idx="118611">
                  <c:v>1333839765</c:v>
                </c:pt>
                <c:pt idx="118612">
                  <c:v>1333851011</c:v>
                </c:pt>
                <c:pt idx="118613">
                  <c:v>1333862256</c:v>
                </c:pt>
                <c:pt idx="118614">
                  <c:v>1333873502</c:v>
                </c:pt>
                <c:pt idx="118615">
                  <c:v>1333884747</c:v>
                </c:pt>
                <c:pt idx="118616">
                  <c:v>1333895993</c:v>
                </c:pt>
                <c:pt idx="118617">
                  <c:v>1333907238</c:v>
                </c:pt>
                <c:pt idx="118618">
                  <c:v>1333918484</c:v>
                </c:pt>
                <c:pt idx="118619">
                  <c:v>1333929729</c:v>
                </c:pt>
                <c:pt idx="118620">
                  <c:v>1333940975</c:v>
                </c:pt>
                <c:pt idx="118621">
                  <c:v>1333952220</c:v>
                </c:pt>
                <c:pt idx="118622">
                  <c:v>1333963466</c:v>
                </c:pt>
                <c:pt idx="118623">
                  <c:v>1333974711</c:v>
                </c:pt>
                <c:pt idx="118624">
                  <c:v>1333985957</c:v>
                </c:pt>
                <c:pt idx="118625">
                  <c:v>1333997202</c:v>
                </c:pt>
                <c:pt idx="118626">
                  <c:v>1334008448</c:v>
                </c:pt>
                <c:pt idx="118627">
                  <c:v>1334019693</c:v>
                </c:pt>
                <c:pt idx="118628">
                  <c:v>1334030939</c:v>
                </c:pt>
                <c:pt idx="118629">
                  <c:v>1334042184</c:v>
                </c:pt>
                <c:pt idx="118630">
                  <c:v>1334053430</c:v>
                </c:pt>
                <c:pt idx="118631">
                  <c:v>1334064675</c:v>
                </c:pt>
                <c:pt idx="118632">
                  <c:v>1334075921</c:v>
                </c:pt>
                <c:pt idx="118633">
                  <c:v>1334087166</c:v>
                </c:pt>
                <c:pt idx="118634">
                  <c:v>1334098412</c:v>
                </c:pt>
                <c:pt idx="118635">
                  <c:v>1334109657</c:v>
                </c:pt>
                <c:pt idx="118636">
                  <c:v>1334120903</c:v>
                </c:pt>
                <c:pt idx="118637">
                  <c:v>1334132148</c:v>
                </c:pt>
                <c:pt idx="118638">
                  <c:v>1334143394</c:v>
                </c:pt>
                <c:pt idx="118639">
                  <c:v>1334154639</c:v>
                </c:pt>
                <c:pt idx="118640">
                  <c:v>1334165885</c:v>
                </c:pt>
                <c:pt idx="118641">
                  <c:v>1334177130</c:v>
                </c:pt>
                <c:pt idx="118642">
                  <c:v>1334188376</c:v>
                </c:pt>
                <c:pt idx="118643">
                  <c:v>1334199621</c:v>
                </c:pt>
                <c:pt idx="118644">
                  <c:v>1334210867</c:v>
                </c:pt>
                <c:pt idx="118645">
                  <c:v>1334222112</c:v>
                </c:pt>
                <c:pt idx="118646">
                  <c:v>1334233358</c:v>
                </c:pt>
                <c:pt idx="118647">
                  <c:v>1334244603</c:v>
                </c:pt>
                <c:pt idx="118648">
                  <c:v>1334255849</c:v>
                </c:pt>
                <c:pt idx="118649">
                  <c:v>1334267094</c:v>
                </c:pt>
                <c:pt idx="118650">
                  <c:v>1334278340</c:v>
                </c:pt>
                <c:pt idx="118651">
                  <c:v>1334289585</c:v>
                </c:pt>
                <c:pt idx="118652">
                  <c:v>1334300831</c:v>
                </c:pt>
                <c:pt idx="118653">
                  <c:v>1334312076</c:v>
                </c:pt>
                <c:pt idx="118654">
                  <c:v>1334323322</c:v>
                </c:pt>
                <c:pt idx="118655">
                  <c:v>1334334567</c:v>
                </c:pt>
                <c:pt idx="118656">
                  <c:v>1334345813</c:v>
                </c:pt>
                <c:pt idx="118657">
                  <c:v>1334357058</c:v>
                </c:pt>
                <c:pt idx="118658">
                  <c:v>1334368304</c:v>
                </c:pt>
                <c:pt idx="118659">
                  <c:v>1334379549</c:v>
                </c:pt>
                <c:pt idx="118660">
                  <c:v>1334390795</c:v>
                </c:pt>
                <c:pt idx="118661">
                  <c:v>1334402040</c:v>
                </c:pt>
                <c:pt idx="118662">
                  <c:v>1334413286</c:v>
                </c:pt>
                <c:pt idx="118663">
                  <c:v>1334424531</c:v>
                </c:pt>
                <c:pt idx="118664">
                  <c:v>1334435777</c:v>
                </c:pt>
                <c:pt idx="118665">
                  <c:v>1334447022</c:v>
                </c:pt>
                <c:pt idx="118666">
                  <c:v>1334458268</c:v>
                </c:pt>
                <c:pt idx="118667">
                  <c:v>1334469513</c:v>
                </c:pt>
                <c:pt idx="118668">
                  <c:v>1334480759</c:v>
                </c:pt>
                <c:pt idx="118669">
                  <c:v>1334492004</c:v>
                </c:pt>
                <c:pt idx="118670">
                  <c:v>1334503250</c:v>
                </c:pt>
                <c:pt idx="118671">
                  <c:v>1334514495</c:v>
                </c:pt>
                <c:pt idx="118672">
                  <c:v>1334525741</c:v>
                </c:pt>
                <c:pt idx="118673">
                  <c:v>1334536986</c:v>
                </c:pt>
                <c:pt idx="118674">
                  <c:v>1334548232</c:v>
                </c:pt>
                <c:pt idx="118675">
                  <c:v>1334559477</c:v>
                </c:pt>
                <c:pt idx="118676">
                  <c:v>1334570723</c:v>
                </c:pt>
                <c:pt idx="118677">
                  <c:v>1334581968</c:v>
                </c:pt>
                <c:pt idx="118678">
                  <c:v>1334593214</c:v>
                </c:pt>
                <c:pt idx="118679">
                  <c:v>1334604459</c:v>
                </c:pt>
                <c:pt idx="118680">
                  <c:v>1334615705</c:v>
                </c:pt>
                <c:pt idx="118681">
                  <c:v>1334626950</c:v>
                </c:pt>
                <c:pt idx="118682">
                  <c:v>1334638196</c:v>
                </c:pt>
                <c:pt idx="118683">
                  <c:v>1334649441</c:v>
                </c:pt>
                <c:pt idx="118684">
                  <c:v>1334660687</c:v>
                </c:pt>
                <c:pt idx="118685">
                  <c:v>1334671932</c:v>
                </c:pt>
                <c:pt idx="118686">
                  <c:v>1334683178</c:v>
                </c:pt>
                <c:pt idx="118687">
                  <c:v>1334694423</c:v>
                </c:pt>
                <c:pt idx="118688">
                  <c:v>1334705669</c:v>
                </c:pt>
                <c:pt idx="118689">
                  <c:v>1334716914</c:v>
                </c:pt>
                <c:pt idx="118690">
                  <c:v>1334728160</c:v>
                </c:pt>
                <c:pt idx="118691">
                  <c:v>1334739405</c:v>
                </c:pt>
                <c:pt idx="118692">
                  <c:v>1334750651</c:v>
                </c:pt>
                <c:pt idx="118693">
                  <c:v>1334761896</c:v>
                </c:pt>
                <c:pt idx="118694">
                  <c:v>1334773142</c:v>
                </c:pt>
                <c:pt idx="118695">
                  <c:v>1334784387</c:v>
                </c:pt>
                <c:pt idx="118696">
                  <c:v>1334795633</c:v>
                </c:pt>
                <c:pt idx="118697">
                  <c:v>1334806878</c:v>
                </c:pt>
                <c:pt idx="118698">
                  <c:v>1334818124</c:v>
                </c:pt>
                <c:pt idx="118699">
                  <c:v>1334829369</c:v>
                </c:pt>
                <c:pt idx="118700">
                  <c:v>1334840615</c:v>
                </c:pt>
                <c:pt idx="118701">
                  <c:v>1334851860</c:v>
                </c:pt>
                <c:pt idx="118702">
                  <c:v>1334863106</c:v>
                </c:pt>
                <c:pt idx="118703">
                  <c:v>1334874351</c:v>
                </c:pt>
                <c:pt idx="118704">
                  <c:v>1334885597</c:v>
                </c:pt>
                <c:pt idx="118705">
                  <c:v>1334896842</c:v>
                </c:pt>
                <c:pt idx="118706">
                  <c:v>1334908088</c:v>
                </c:pt>
                <c:pt idx="118707">
                  <c:v>1334919333</c:v>
                </c:pt>
                <c:pt idx="118708">
                  <c:v>1334930579</c:v>
                </c:pt>
                <c:pt idx="118709">
                  <c:v>1334941824</c:v>
                </c:pt>
                <c:pt idx="118710">
                  <c:v>1334953070</c:v>
                </c:pt>
                <c:pt idx="118711">
                  <c:v>1334964315</c:v>
                </c:pt>
                <c:pt idx="118712">
                  <c:v>1334975561</c:v>
                </c:pt>
                <c:pt idx="118713">
                  <c:v>1334986806</c:v>
                </c:pt>
                <c:pt idx="118714">
                  <c:v>1334998052</c:v>
                </c:pt>
                <c:pt idx="118715">
                  <c:v>1335009297</c:v>
                </c:pt>
                <c:pt idx="118716">
                  <c:v>1335020543</c:v>
                </c:pt>
                <c:pt idx="118717">
                  <c:v>1335031788</c:v>
                </c:pt>
                <c:pt idx="118718">
                  <c:v>1335043034</c:v>
                </c:pt>
                <c:pt idx="118719">
                  <c:v>1335054279</c:v>
                </c:pt>
                <c:pt idx="118720">
                  <c:v>1335065525</c:v>
                </c:pt>
                <c:pt idx="118721">
                  <c:v>1335076770</c:v>
                </c:pt>
                <c:pt idx="118722">
                  <c:v>1335088016</c:v>
                </c:pt>
                <c:pt idx="118723">
                  <c:v>1335099261</c:v>
                </c:pt>
                <c:pt idx="118724">
                  <c:v>1335110507</c:v>
                </c:pt>
                <c:pt idx="118725">
                  <c:v>1335121752</c:v>
                </c:pt>
                <c:pt idx="118726">
                  <c:v>1335132998</c:v>
                </c:pt>
                <c:pt idx="118727">
                  <c:v>1335144243</c:v>
                </c:pt>
                <c:pt idx="118728">
                  <c:v>1335155489</c:v>
                </c:pt>
                <c:pt idx="118729">
                  <c:v>1335166734</c:v>
                </c:pt>
                <c:pt idx="118730">
                  <c:v>1335177980</c:v>
                </c:pt>
                <c:pt idx="118731">
                  <c:v>1335189225</c:v>
                </c:pt>
                <c:pt idx="118732">
                  <c:v>1335200471</c:v>
                </c:pt>
                <c:pt idx="118733">
                  <c:v>1335211716</c:v>
                </c:pt>
                <c:pt idx="118734">
                  <c:v>1335222962</c:v>
                </c:pt>
                <c:pt idx="118735">
                  <c:v>1335234207</c:v>
                </c:pt>
                <c:pt idx="118736">
                  <c:v>1335245453</c:v>
                </c:pt>
                <c:pt idx="118737">
                  <c:v>1335256698</c:v>
                </c:pt>
                <c:pt idx="118738">
                  <c:v>1335267944</c:v>
                </c:pt>
                <c:pt idx="118739">
                  <c:v>1335279189</c:v>
                </c:pt>
                <c:pt idx="118740">
                  <c:v>1335290435</c:v>
                </c:pt>
                <c:pt idx="118741">
                  <c:v>1335301680</c:v>
                </c:pt>
                <c:pt idx="118742">
                  <c:v>1335312926</c:v>
                </c:pt>
                <c:pt idx="118743">
                  <c:v>1335324171</c:v>
                </c:pt>
                <c:pt idx="118744">
                  <c:v>1335335417</c:v>
                </c:pt>
                <c:pt idx="118745">
                  <c:v>1335346662</c:v>
                </c:pt>
                <c:pt idx="118746">
                  <c:v>1335357908</c:v>
                </c:pt>
                <c:pt idx="118747">
                  <c:v>1335369153</c:v>
                </c:pt>
                <c:pt idx="118748">
                  <c:v>1335380399</c:v>
                </c:pt>
                <c:pt idx="118749">
                  <c:v>1335391644</c:v>
                </c:pt>
                <c:pt idx="118750">
                  <c:v>1335402890</c:v>
                </c:pt>
                <c:pt idx="118751">
                  <c:v>1335414135</c:v>
                </c:pt>
                <c:pt idx="118752">
                  <c:v>1335425381</c:v>
                </c:pt>
                <c:pt idx="118753">
                  <c:v>1335436626</c:v>
                </c:pt>
                <c:pt idx="118754">
                  <c:v>1335447872</c:v>
                </c:pt>
                <c:pt idx="118755">
                  <c:v>1335459117</c:v>
                </c:pt>
                <c:pt idx="118756">
                  <c:v>1335470363</c:v>
                </c:pt>
                <c:pt idx="118757">
                  <c:v>1335481608</c:v>
                </c:pt>
                <c:pt idx="118758">
                  <c:v>1335492854</c:v>
                </c:pt>
                <c:pt idx="118759">
                  <c:v>1335504099</c:v>
                </c:pt>
                <c:pt idx="118760">
                  <c:v>1335515345</c:v>
                </c:pt>
                <c:pt idx="118761">
                  <c:v>1335526590</c:v>
                </c:pt>
                <c:pt idx="118762">
                  <c:v>1335537836</c:v>
                </c:pt>
                <c:pt idx="118763">
                  <c:v>1335549081</c:v>
                </c:pt>
                <c:pt idx="118764">
                  <c:v>1335560327</c:v>
                </c:pt>
                <c:pt idx="118765">
                  <c:v>1335571572</c:v>
                </c:pt>
                <c:pt idx="118766">
                  <c:v>1335582818</c:v>
                </c:pt>
                <c:pt idx="118767">
                  <c:v>1335594063</c:v>
                </c:pt>
                <c:pt idx="118768">
                  <c:v>1335605309</c:v>
                </c:pt>
                <c:pt idx="118769">
                  <c:v>1335616554</c:v>
                </c:pt>
                <c:pt idx="118770">
                  <c:v>1335627800</c:v>
                </c:pt>
                <c:pt idx="118771">
                  <c:v>1335639045</c:v>
                </c:pt>
                <c:pt idx="118772">
                  <c:v>1335650291</c:v>
                </c:pt>
                <c:pt idx="118773">
                  <c:v>1335661536</c:v>
                </c:pt>
                <c:pt idx="118774">
                  <c:v>1335672782</c:v>
                </c:pt>
                <c:pt idx="118775">
                  <c:v>1335684027</c:v>
                </c:pt>
                <c:pt idx="118776">
                  <c:v>1335695273</c:v>
                </c:pt>
                <c:pt idx="118777">
                  <c:v>1335706518</c:v>
                </c:pt>
                <c:pt idx="118778">
                  <c:v>1335717764</c:v>
                </c:pt>
                <c:pt idx="118779">
                  <c:v>1335729009</c:v>
                </c:pt>
                <c:pt idx="118780">
                  <c:v>1335740255</c:v>
                </c:pt>
                <c:pt idx="118781">
                  <c:v>1335751500</c:v>
                </c:pt>
                <c:pt idx="118782">
                  <c:v>1335762746</c:v>
                </c:pt>
                <c:pt idx="118783">
                  <c:v>1335773991</c:v>
                </c:pt>
                <c:pt idx="118784">
                  <c:v>1335785237</c:v>
                </c:pt>
                <c:pt idx="118785">
                  <c:v>1335796482</c:v>
                </c:pt>
                <c:pt idx="118786">
                  <c:v>1335807728</c:v>
                </c:pt>
                <c:pt idx="118787">
                  <c:v>1335818973</c:v>
                </c:pt>
                <c:pt idx="118788">
                  <c:v>1335830219</c:v>
                </c:pt>
                <c:pt idx="118789">
                  <c:v>1335841464</c:v>
                </c:pt>
                <c:pt idx="118790">
                  <c:v>1335852710</c:v>
                </c:pt>
                <c:pt idx="118791">
                  <c:v>1335863955</c:v>
                </c:pt>
                <c:pt idx="118792">
                  <c:v>1335875201</c:v>
                </c:pt>
                <c:pt idx="118793">
                  <c:v>1335886446</c:v>
                </c:pt>
                <c:pt idx="118794">
                  <c:v>1335897692</c:v>
                </c:pt>
                <c:pt idx="118795">
                  <c:v>1335908937</c:v>
                </c:pt>
                <c:pt idx="118796">
                  <c:v>1335920183</c:v>
                </c:pt>
                <c:pt idx="118797">
                  <c:v>1335931428</c:v>
                </c:pt>
                <c:pt idx="118798">
                  <c:v>1335942674</c:v>
                </c:pt>
                <c:pt idx="118799">
                  <c:v>1335953919</c:v>
                </c:pt>
                <c:pt idx="118800">
                  <c:v>1335965165</c:v>
                </c:pt>
                <c:pt idx="118801">
                  <c:v>1335976410</c:v>
                </c:pt>
                <c:pt idx="118802">
                  <c:v>1335987656</c:v>
                </c:pt>
                <c:pt idx="118803">
                  <c:v>1335998901</c:v>
                </c:pt>
                <c:pt idx="118804">
                  <c:v>1336010147</c:v>
                </c:pt>
                <c:pt idx="118805">
                  <c:v>1336021392</c:v>
                </c:pt>
                <c:pt idx="118806">
                  <c:v>1336032638</c:v>
                </c:pt>
                <c:pt idx="118807">
                  <c:v>1336043883</c:v>
                </c:pt>
                <c:pt idx="118808">
                  <c:v>1336055129</c:v>
                </c:pt>
                <c:pt idx="118809">
                  <c:v>1336066374</c:v>
                </c:pt>
                <c:pt idx="118810">
                  <c:v>1336077620</c:v>
                </c:pt>
                <c:pt idx="118811">
                  <c:v>1336088865</c:v>
                </c:pt>
                <c:pt idx="118812">
                  <c:v>1336100111</c:v>
                </c:pt>
                <c:pt idx="118813">
                  <c:v>1336111356</c:v>
                </c:pt>
                <c:pt idx="118814">
                  <c:v>1336122602</c:v>
                </c:pt>
                <c:pt idx="118815">
                  <c:v>1336133847</c:v>
                </c:pt>
                <c:pt idx="118816">
                  <c:v>1336145093</c:v>
                </c:pt>
                <c:pt idx="118817">
                  <c:v>1336156338</c:v>
                </c:pt>
                <c:pt idx="118818">
                  <c:v>1336167584</c:v>
                </c:pt>
                <c:pt idx="118819">
                  <c:v>1336178829</c:v>
                </c:pt>
                <c:pt idx="118820">
                  <c:v>1336190075</c:v>
                </c:pt>
                <c:pt idx="118821">
                  <c:v>1336201320</c:v>
                </c:pt>
                <c:pt idx="118822">
                  <c:v>1336212566</c:v>
                </c:pt>
                <c:pt idx="118823">
                  <c:v>1336223811</c:v>
                </c:pt>
                <c:pt idx="118824">
                  <c:v>1336235057</c:v>
                </c:pt>
                <c:pt idx="118825">
                  <c:v>1336246302</c:v>
                </c:pt>
                <c:pt idx="118826">
                  <c:v>1336257548</c:v>
                </c:pt>
                <c:pt idx="118827">
                  <c:v>1336268793</c:v>
                </c:pt>
                <c:pt idx="118828">
                  <c:v>1336280038</c:v>
                </c:pt>
                <c:pt idx="118829">
                  <c:v>1336291284</c:v>
                </c:pt>
                <c:pt idx="118830">
                  <c:v>1336302529</c:v>
                </c:pt>
                <c:pt idx="118831">
                  <c:v>1336313775</c:v>
                </c:pt>
                <c:pt idx="118832">
                  <c:v>1336325020</c:v>
                </c:pt>
                <c:pt idx="118833">
                  <c:v>1336336266</c:v>
                </c:pt>
                <c:pt idx="118834">
                  <c:v>1336347511</c:v>
                </c:pt>
                <c:pt idx="118835">
                  <c:v>1336358757</c:v>
                </c:pt>
                <c:pt idx="118836">
                  <c:v>1336370002</c:v>
                </c:pt>
                <c:pt idx="118837">
                  <c:v>1336381248</c:v>
                </c:pt>
                <c:pt idx="118838">
                  <c:v>1336392493</c:v>
                </c:pt>
                <c:pt idx="118839">
                  <c:v>1336403739</c:v>
                </c:pt>
                <c:pt idx="118840">
                  <c:v>1336414984</c:v>
                </c:pt>
                <c:pt idx="118841">
                  <c:v>1336426230</c:v>
                </c:pt>
                <c:pt idx="118842">
                  <c:v>1336437475</c:v>
                </c:pt>
                <c:pt idx="118843">
                  <c:v>1336448721</c:v>
                </c:pt>
                <c:pt idx="118844">
                  <c:v>1336459966</c:v>
                </c:pt>
                <c:pt idx="118845">
                  <c:v>1336471212</c:v>
                </c:pt>
                <c:pt idx="118846">
                  <c:v>1336482457</c:v>
                </c:pt>
                <c:pt idx="118847">
                  <c:v>1336493703</c:v>
                </c:pt>
                <c:pt idx="118848">
                  <c:v>1336504948</c:v>
                </c:pt>
                <c:pt idx="118849">
                  <c:v>1336516194</c:v>
                </c:pt>
                <c:pt idx="118850">
                  <c:v>1336527439</c:v>
                </c:pt>
                <c:pt idx="118851">
                  <c:v>1336538685</c:v>
                </c:pt>
                <c:pt idx="118852">
                  <c:v>1336549930</c:v>
                </c:pt>
                <c:pt idx="118853">
                  <c:v>1336561176</c:v>
                </c:pt>
                <c:pt idx="118854">
                  <c:v>1336572421</c:v>
                </c:pt>
                <c:pt idx="118855">
                  <c:v>1336583667</c:v>
                </c:pt>
                <c:pt idx="118856">
                  <c:v>1336594912</c:v>
                </c:pt>
                <c:pt idx="118857">
                  <c:v>1336606158</c:v>
                </c:pt>
                <c:pt idx="118858">
                  <c:v>1336617403</c:v>
                </c:pt>
                <c:pt idx="118859">
                  <c:v>1336628649</c:v>
                </c:pt>
                <c:pt idx="118860">
                  <c:v>1336639894</c:v>
                </c:pt>
                <c:pt idx="118861">
                  <c:v>1336651140</c:v>
                </c:pt>
                <c:pt idx="118862">
                  <c:v>1336662385</c:v>
                </c:pt>
                <c:pt idx="118863">
                  <c:v>1336673631</c:v>
                </c:pt>
                <c:pt idx="118864">
                  <c:v>1336684876</c:v>
                </c:pt>
                <c:pt idx="118865">
                  <c:v>1336696122</c:v>
                </c:pt>
                <c:pt idx="118866">
                  <c:v>1336707367</c:v>
                </c:pt>
                <c:pt idx="118867">
                  <c:v>1336718613</c:v>
                </c:pt>
                <c:pt idx="118868">
                  <c:v>1336729858</c:v>
                </c:pt>
                <c:pt idx="118869">
                  <c:v>1336741104</c:v>
                </c:pt>
                <c:pt idx="118870">
                  <c:v>1336752349</c:v>
                </c:pt>
                <c:pt idx="118871">
                  <c:v>1336763595</c:v>
                </c:pt>
                <c:pt idx="118872">
                  <c:v>1336774840</c:v>
                </c:pt>
                <c:pt idx="118873">
                  <c:v>1336786086</c:v>
                </c:pt>
                <c:pt idx="118874">
                  <c:v>1336797331</c:v>
                </c:pt>
                <c:pt idx="118875">
                  <c:v>1336808577</c:v>
                </c:pt>
                <c:pt idx="118876">
                  <c:v>1336819822</c:v>
                </c:pt>
                <c:pt idx="118877">
                  <c:v>1336831068</c:v>
                </c:pt>
                <c:pt idx="118878">
                  <c:v>1336842313</c:v>
                </c:pt>
                <c:pt idx="118879">
                  <c:v>1336853559</c:v>
                </c:pt>
                <c:pt idx="118880">
                  <c:v>1336864804</c:v>
                </c:pt>
                <c:pt idx="118881">
                  <c:v>1336876050</c:v>
                </c:pt>
                <c:pt idx="118882">
                  <c:v>1336887295</c:v>
                </c:pt>
                <c:pt idx="118883">
                  <c:v>1336898541</c:v>
                </c:pt>
                <c:pt idx="118884">
                  <c:v>1336909786</c:v>
                </c:pt>
                <c:pt idx="118885">
                  <c:v>1336921032</c:v>
                </c:pt>
                <c:pt idx="118886">
                  <c:v>1336932277</c:v>
                </c:pt>
                <c:pt idx="118887">
                  <c:v>1336943523</c:v>
                </c:pt>
                <c:pt idx="118888">
                  <c:v>1336954768</c:v>
                </c:pt>
                <c:pt idx="118889">
                  <c:v>1336966014</c:v>
                </c:pt>
                <c:pt idx="118890">
                  <c:v>1336977259</c:v>
                </c:pt>
                <c:pt idx="118891">
                  <c:v>1336988505</c:v>
                </c:pt>
                <c:pt idx="118892">
                  <c:v>1336999750</c:v>
                </c:pt>
                <c:pt idx="118893">
                  <c:v>1337010996</c:v>
                </c:pt>
                <c:pt idx="118894">
                  <c:v>1337022241</c:v>
                </c:pt>
                <c:pt idx="118895">
                  <c:v>1337033487</c:v>
                </c:pt>
                <c:pt idx="118896">
                  <c:v>1337044732</c:v>
                </c:pt>
                <c:pt idx="118897">
                  <c:v>1337055978</c:v>
                </c:pt>
                <c:pt idx="118898">
                  <c:v>1337067223</c:v>
                </c:pt>
                <c:pt idx="118899">
                  <c:v>1337078469</c:v>
                </c:pt>
                <c:pt idx="118900">
                  <c:v>1337089714</c:v>
                </c:pt>
                <c:pt idx="118901">
                  <c:v>1337100960</c:v>
                </c:pt>
                <c:pt idx="118902">
                  <c:v>1337112205</c:v>
                </c:pt>
                <c:pt idx="118903">
                  <c:v>1337123451</c:v>
                </c:pt>
                <c:pt idx="118904">
                  <c:v>1337134696</c:v>
                </c:pt>
                <c:pt idx="118905">
                  <c:v>1337145942</c:v>
                </c:pt>
                <c:pt idx="118906">
                  <c:v>1337157187</c:v>
                </c:pt>
                <c:pt idx="118907">
                  <c:v>1337168433</c:v>
                </c:pt>
                <c:pt idx="118908">
                  <c:v>1337179678</c:v>
                </c:pt>
                <c:pt idx="118909">
                  <c:v>1337190924</c:v>
                </c:pt>
                <c:pt idx="118910">
                  <c:v>1337202169</c:v>
                </c:pt>
                <c:pt idx="118911">
                  <c:v>1337213415</c:v>
                </c:pt>
                <c:pt idx="118912">
                  <c:v>1337224660</c:v>
                </c:pt>
                <c:pt idx="118913">
                  <c:v>1337235906</c:v>
                </c:pt>
                <c:pt idx="118914">
                  <c:v>1337247151</c:v>
                </c:pt>
                <c:pt idx="118915">
                  <c:v>1337258397</c:v>
                </c:pt>
                <c:pt idx="118916">
                  <c:v>1337269642</c:v>
                </c:pt>
                <c:pt idx="118917">
                  <c:v>1337280888</c:v>
                </c:pt>
                <c:pt idx="118918">
                  <c:v>1337292133</c:v>
                </c:pt>
                <c:pt idx="118919">
                  <c:v>1337303379</c:v>
                </c:pt>
                <c:pt idx="118920">
                  <c:v>1337314624</c:v>
                </c:pt>
                <c:pt idx="118921">
                  <c:v>1337325870</c:v>
                </c:pt>
                <c:pt idx="118922">
                  <c:v>1337337115</c:v>
                </c:pt>
                <c:pt idx="118923">
                  <c:v>1337348361</c:v>
                </c:pt>
                <c:pt idx="118924">
                  <c:v>1337359606</c:v>
                </c:pt>
                <c:pt idx="118925">
                  <c:v>1337370852</c:v>
                </c:pt>
                <c:pt idx="118926">
                  <c:v>1337382097</c:v>
                </c:pt>
                <c:pt idx="118927">
                  <c:v>1337393343</c:v>
                </c:pt>
                <c:pt idx="118928">
                  <c:v>1337404588</c:v>
                </c:pt>
                <c:pt idx="118929">
                  <c:v>1337415834</c:v>
                </c:pt>
                <c:pt idx="118930">
                  <c:v>1337427079</c:v>
                </c:pt>
                <c:pt idx="118931">
                  <c:v>1337438325</c:v>
                </c:pt>
                <c:pt idx="118932">
                  <c:v>1337449570</c:v>
                </c:pt>
                <c:pt idx="118933">
                  <c:v>1337460816</c:v>
                </c:pt>
                <c:pt idx="118934">
                  <c:v>1337472061</c:v>
                </c:pt>
                <c:pt idx="118935">
                  <c:v>1337483307</c:v>
                </c:pt>
                <c:pt idx="118936">
                  <c:v>1337494552</c:v>
                </c:pt>
                <c:pt idx="118937">
                  <c:v>1337505798</c:v>
                </c:pt>
                <c:pt idx="118938">
                  <c:v>1337517043</c:v>
                </c:pt>
                <c:pt idx="118939">
                  <c:v>1337528289</c:v>
                </c:pt>
                <c:pt idx="118940">
                  <c:v>1337539534</c:v>
                </c:pt>
                <c:pt idx="118941">
                  <c:v>1337550780</c:v>
                </c:pt>
                <c:pt idx="118942">
                  <c:v>1337562025</c:v>
                </c:pt>
                <c:pt idx="118943">
                  <c:v>1337573271</c:v>
                </c:pt>
                <c:pt idx="118944">
                  <c:v>1337584516</c:v>
                </c:pt>
                <c:pt idx="118945">
                  <c:v>1337595762</c:v>
                </c:pt>
                <c:pt idx="118946">
                  <c:v>1337607007</c:v>
                </c:pt>
                <c:pt idx="118947">
                  <c:v>1337618253</c:v>
                </c:pt>
                <c:pt idx="118948">
                  <c:v>1337629498</c:v>
                </c:pt>
                <c:pt idx="118949">
                  <c:v>1337640744</c:v>
                </c:pt>
                <c:pt idx="118950">
                  <c:v>1337651989</c:v>
                </c:pt>
                <c:pt idx="118951">
                  <c:v>1337663235</c:v>
                </c:pt>
                <c:pt idx="118952">
                  <c:v>1337674480</c:v>
                </c:pt>
                <c:pt idx="118953">
                  <c:v>1337685726</c:v>
                </c:pt>
                <c:pt idx="118954">
                  <c:v>1337696971</c:v>
                </c:pt>
                <c:pt idx="118955">
                  <c:v>1337708217</c:v>
                </c:pt>
                <c:pt idx="118956">
                  <c:v>1337719462</c:v>
                </c:pt>
                <c:pt idx="118957">
                  <c:v>1337730708</c:v>
                </c:pt>
                <c:pt idx="118958">
                  <c:v>1337741953</c:v>
                </c:pt>
                <c:pt idx="118959">
                  <c:v>1337753199</c:v>
                </c:pt>
                <c:pt idx="118960">
                  <c:v>1337764444</c:v>
                </c:pt>
                <c:pt idx="118961">
                  <c:v>1337775690</c:v>
                </c:pt>
                <c:pt idx="118962">
                  <c:v>1337786935</c:v>
                </c:pt>
                <c:pt idx="118963">
                  <c:v>1337798181</c:v>
                </c:pt>
                <c:pt idx="118964">
                  <c:v>1337809426</c:v>
                </c:pt>
                <c:pt idx="118965">
                  <c:v>1337820672</c:v>
                </c:pt>
                <c:pt idx="118966">
                  <c:v>1337831917</c:v>
                </c:pt>
                <c:pt idx="118967">
                  <c:v>1337843163</c:v>
                </c:pt>
                <c:pt idx="118968">
                  <c:v>1337854408</c:v>
                </c:pt>
                <c:pt idx="118969">
                  <c:v>1337865654</c:v>
                </c:pt>
                <c:pt idx="118970">
                  <c:v>1337876899</c:v>
                </c:pt>
                <c:pt idx="118971">
                  <c:v>1337888145</c:v>
                </c:pt>
                <c:pt idx="118972">
                  <c:v>1337899390</c:v>
                </c:pt>
                <c:pt idx="118973">
                  <c:v>1337910636</c:v>
                </c:pt>
                <c:pt idx="118974">
                  <c:v>1337921881</c:v>
                </c:pt>
                <c:pt idx="118975">
                  <c:v>1337933127</c:v>
                </c:pt>
                <c:pt idx="118976">
                  <c:v>1337944372</c:v>
                </c:pt>
                <c:pt idx="118977">
                  <c:v>1337955618</c:v>
                </c:pt>
                <c:pt idx="118978">
                  <c:v>1337966863</c:v>
                </c:pt>
                <c:pt idx="118979">
                  <c:v>1337978109</c:v>
                </c:pt>
                <c:pt idx="118980">
                  <c:v>1337989354</c:v>
                </c:pt>
                <c:pt idx="118981">
                  <c:v>1338000600</c:v>
                </c:pt>
                <c:pt idx="118982">
                  <c:v>1338011845</c:v>
                </c:pt>
                <c:pt idx="118983">
                  <c:v>1338023091</c:v>
                </c:pt>
                <c:pt idx="118984">
                  <c:v>1338034336</c:v>
                </c:pt>
                <c:pt idx="118985">
                  <c:v>1338045582</c:v>
                </c:pt>
                <c:pt idx="118986">
                  <c:v>1338056827</c:v>
                </c:pt>
                <c:pt idx="118987">
                  <c:v>1338068073</c:v>
                </c:pt>
                <c:pt idx="118988">
                  <c:v>1338079318</c:v>
                </c:pt>
                <c:pt idx="118989">
                  <c:v>1338090564</c:v>
                </c:pt>
                <c:pt idx="118990">
                  <c:v>1338101809</c:v>
                </c:pt>
                <c:pt idx="118991">
                  <c:v>1338113055</c:v>
                </c:pt>
                <c:pt idx="118992">
                  <c:v>1338124300</c:v>
                </c:pt>
                <c:pt idx="118993">
                  <c:v>1338135546</c:v>
                </c:pt>
                <c:pt idx="118994">
                  <c:v>1338146791</c:v>
                </c:pt>
                <c:pt idx="118995">
                  <c:v>1338158037</c:v>
                </c:pt>
                <c:pt idx="118996">
                  <c:v>1338169282</c:v>
                </c:pt>
                <c:pt idx="118997">
                  <c:v>1338180528</c:v>
                </c:pt>
                <c:pt idx="118998">
                  <c:v>1338191773</c:v>
                </c:pt>
                <c:pt idx="118999">
                  <c:v>1338203019</c:v>
                </c:pt>
                <c:pt idx="119000">
                  <c:v>1338214264</c:v>
                </c:pt>
                <c:pt idx="119001">
                  <c:v>1338225510</c:v>
                </c:pt>
                <c:pt idx="119002">
                  <c:v>1338236755</c:v>
                </c:pt>
                <c:pt idx="119003">
                  <c:v>1338248001</c:v>
                </c:pt>
                <c:pt idx="119004">
                  <c:v>1338259246</c:v>
                </c:pt>
                <c:pt idx="119005">
                  <c:v>1338270492</c:v>
                </c:pt>
                <c:pt idx="119006">
                  <c:v>1338281737</c:v>
                </c:pt>
                <c:pt idx="119007">
                  <c:v>1338292983</c:v>
                </c:pt>
                <c:pt idx="119008">
                  <c:v>1338304228</c:v>
                </c:pt>
                <c:pt idx="119009">
                  <c:v>1338315474</c:v>
                </c:pt>
                <c:pt idx="119010">
                  <c:v>1338326719</c:v>
                </c:pt>
                <c:pt idx="119011">
                  <c:v>1338337965</c:v>
                </c:pt>
                <c:pt idx="119012">
                  <c:v>1338349210</c:v>
                </c:pt>
                <c:pt idx="119013">
                  <c:v>1338360456</c:v>
                </c:pt>
                <c:pt idx="119014">
                  <c:v>1338371701</c:v>
                </c:pt>
                <c:pt idx="119015">
                  <c:v>1338382947</c:v>
                </c:pt>
                <c:pt idx="119016">
                  <c:v>1338394192</c:v>
                </c:pt>
                <c:pt idx="119017">
                  <c:v>1338405438</c:v>
                </c:pt>
                <c:pt idx="119018">
                  <c:v>1338416683</c:v>
                </c:pt>
                <c:pt idx="119019">
                  <c:v>1338427929</c:v>
                </c:pt>
                <c:pt idx="119020">
                  <c:v>1338439174</c:v>
                </c:pt>
                <c:pt idx="119021">
                  <c:v>1338450420</c:v>
                </c:pt>
                <c:pt idx="119022">
                  <c:v>1338461665</c:v>
                </c:pt>
                <c:pt idx="119023">
                  <c:v>1338472911</c:v>
                </c:pt>
                <c:pt idx="119024">
                  <c:v>1338484156</c:v>
                </c:pt>
                <c:pt idx="119025">
                  <c:v>1338495402</c:v>
                </c:pt>
                <c:pt idx="119026">
                  <c:v>1338506647</c:v>
                </c:pt>
                <c:pt idx="119027">
                  <c:v>1338517893</c:v>
                </c:pt>
                <c:pt idx="119028">
                  <c:v>1338529138</c:v>
                </c:pt>
                <c:pt idx="119029">
                  <c:v>1338540384</c:v>
                </c:pt>
                <c:pt idx="119030">
                  <c:v>1338551629</c:v>
                </c:pt>
                <c:pt idx="119031">
                  <c:v>1338562875</c:v>
                </c:pt>
                <c:pt idx="119032">
                  <c:v>1338574120</c:v>
                </c:pt>
                <c:pt idx="119033">
                  <c:v>1338585366</c:v>
                </c:pt>
                <c:pt idx="119034">
                  <c:v>1338596611</c:v>
                </c:pt>
                <c:pt idx="119035">
                  <c:v>1338607857</c:v>
                </c:pt>
                <c:pt idx="119036">
                  <c:v>1338619102</c:v>
                </c:pt>
                <c:pt idx="119037">
                  <c:v>1338630348</c:v>
                </c:pt>
                <c:pt idx="119038">
                  <c:v>1338641593</c:v>
                </c:pt>
                <c:pt idx="119039">
                  <c:v>1338652839</c:v>
                </c:pt>
                <c:pt idx="119040">
                  <c:v>1338664084</c:v>
                </c:pt>
                <c:pt idx="119041">
                  <c:v>1338675330</c:v>
                </c:pt>
                <c:pt idx="119042">
                  <c:v>1338686575</c:v>
                </c:pt>
                <c:pt idx="119043">
                  <c:v>1338697821</c:v>
                </c:pt>
                <c:pt idx="119044">
                  <c:v>1338709066</c:v>
                </c:pt>
                <c:pt idx="119045">
                  <c:v>1338720312</c:v>
                </c:pt>
                <c:pt idx="119046">
                  <c:v>1338731557</c:v>
                </c:pt>
                <c:pt idx="119047">
                  <c:v>1338742803</c:v>
                </c:pt>
                <c:pt idx="119048">
                  <c:v>1338754048</c:v>
                </c:pt>
                <c:pt idx="119049">
                  <c:v>1338765294</c:v>
                </c:pt>
                <c:pt idx="119050">
                  <c:v>1338776539</c:v>
                </c:pt>
                <c:pt idx="119051">
                  <c:v>1338787785</c:v>
                </c:pt>
                <c:pt idx="119052">
                  <c:v>1338799030</c:v>
                </c:pt>
                <c:pt idx="119053">
                  <c:v>1338810276</c:v>
                </c:pt>
                <c:pt idx="119054">
                  <c:v>1338821521</c:v>
                </c:pt>
                <c:pt idx="119055">
                  <c:v>1338832767</c:v>
                </c:pt>
                <c:pt idx="119056">
                  <c:v>1338844012</c:v>
                </c:pt>
                <c:pt idx="119057">
                  <c:v>1338855258</c:v>
                </c:pt>
                <c:pt idx="119058">
                  <c:v>1338866503</c:v>
                </c:pt>
                <c:pt idx="119059">
                  <c:v>1338877749</c:v>
                </c:pt>
                <c:pt idx="119060">
                  <c:v>1338888994</c:v>
                </c:pt>
                <c:pt idx="119061">
                  <c:v>1338900240</c:v>
                </c:pt>
                <c:pt idx="119062">
                  <c:v>1338911485</c:v>
                </c:pt>
                <c:pt idx="119063">
                  <c:v>1338922731</c:v>
                </c:pt>
                <c:pt idx="119064">
                  <c:v>1338933976</c:v>
                </c:pt>
                <c:pt idx="119065">
                  <c:v>1338945222</c:v>
                </c:pt>
                <c:pt idx="119066">
                  <c:v>1338956467</c:v>
                </c:pt>
                <c:pt idx="119067">
                  <c:v>1338967713</c:v>
                </c:pt>
                <c:pt idx="119068">
                  <c:v>1338978958</c:v>
                </c:pt>
                <c:pt idx="119069">
                  <c:v>1338990204</c:v>
                </c:pt>
                <c:pt idx="119070">
                  <c:v>1339001449</c:v>
                </c:pt>
                <c:pt idx="119071">
                  <c:v>1339012695</c:v>
                </c:pt>
                <c:pt idx="119072">
                  <c:v>1339023940</c:v>
                </c:pt>
                <c:pt idx="119073">
                  <c:v>1339035186</c:v>
                </c:pt>
                <c:pt idx="119074">
                  <c:v>1339046431</c:v>
                </c:pt>
                <c:pt idx="119075">
                  <c:v>1339057677</c:v>
                </c:pt>
                <c:pt idx="119076">
                  <c:v>1339068922</c:v>
                </c:pt>
                <c:pt idx="119077">
                  <c:v>1339080168</c:v>
                </c:pt>
                <c:pt idx="119078">
                  <c:v>1339091413</c:v>
                </c:pt>
                <c:pt idx="119079">
                  <c:v>1339102658</c:v>
                </c:pt>
                <c:pt idx="119080">
                  <c:v>1339113904</c:v>
                </c:pt>
                <c:pt idx="119081">
                  <c:v>1339125149</c:v>
                </c:pt>
                <c:pt idx="119082">
                  <c:v>1339136395</c:v>
                </c:pt>
                <c:pt idx="119083">
                  <c:v>1339147640</c:v>
                </c:pt>
                <c:pt idx="119084">
                  <c:v>1339158886</c:v>
                </c:pt>
                <c:pt idx="119085">
                  <c:v>1339170131</c:v>
                </c:pt>
                <c:pt idx="119086">
                  <c:v>1339181377</c:v>
                </c:pt>
                <c:pt idx="119087">
                  <c:v>1339192622</c:v>
                </c:pt>
                <c:pt idx="119088">
                  <c:v>1339203868</c:v>
                </c:pt>
                <c:pt idx="119089">
                  <c:v>1339215113</c:v>
                </c:pt>
                <c:pt idx="119090">
                  <c:v>1339226359</c:v>
                </c:pt>
                <c:pt idx="119091">
                  <c:v>1339237604</c:v>
                </c:pt>
                <c:pt idx="119092">
                  <c:v>1339248850</c:v>
                </c:pt>
                <c:pt idx="119093">
                  <c:v>1339260095</c:v>
                </c:pt>
                <c:pt idx="119094">
                  <c:v>1339271341</c:v>
                </c:pt>
                <c:pt idx="119095">
                  <c:v>1339282586</c:v>
                </c:pt>
                <c:pt idx="119096">
                  <c:v>1339293832</c:v>
                </c:pt>
                <c:pt idx="119097">
                  <c:v>1339305077</c:v>
                </c:pt>
                <c:pt idx="119098">
                  <c:v>1339316323</c:v>
                </c:pt>
                <c:pt idx="119099">
                  <c:v>1339327568</c:v>
                </c:pt>
                <c:pt idx="119100">
                  <c:v>1339338814</c:v>
                </c:pt>
                <c:pt idx="119101">
                  <c:v>1339350059</c:v>
                </c:pt>
                <c:pt idx="119102">
                  <c:v>1339361305</c:v>
                </c:pt>
                <c:pt idx="119103">
                  <c:v>1339372550</c:v>
                </c:pt>
                <c:pt idx="119104">
                  <c:v>1339383796</c:v>
                </c:pt>
                <c:pt idx="119105">
                  <c:v>1339395041</c:v>
                </c:pt>
                <c:pt idx="119106">
                  <c:v>1339406287</c:v>
                </c:pt>
                <c:pt idx="119107">
                  <c:v>1339417532</c:v>
                </c:pt>
                <c:pt idx="119108">
                  <c:v>1339428778</c:v>
                </c:pt>
                <c:pt idx="119109">
                  <c:v>1339440023</c:v>
                </c:pt>
                <c:pt idx="119110">
                  <c:v>1339451269</c:v>
                </c:pt>
                <c:pt idx="119111">
                  <c:v>1339462514</c:v>
                </c:pt>
                <c:pt idx="119112">
                  <c:v>1339473760</c:v>
                </c:pt>
                <c:pt idx="119113">
                  <c:v>1339485005</c:v>
                </c:pt>
                <c:pt idx="119114">
                  <c:v>1339496251</c:v>
                </c:pt>
                <c:pt idx="119115">
                  <c:v>1339507496</c:v>
                </c:pt>
                <c:pt idx="119116">
                  <c:v>1339518742</c:v>
                </c:pt>
                <c:pt idx="119117">
                  <c:v>1339529987</c:v>
                </c:pt>
                <c:pt idx="119118">
                  <c:v>1339541233</c:v>
                </c:pt>
                <c:pt idx="119119">
                  <c:v>1339552478</c:v>
                </c:pt>
                <c:pt idx="119120">
                  <c:v>1339563724</c:v>
                </c:pt>
                <c:pt idx="119121">
                  <c:v>1339574969</c:v>
                </c:pt>
                <c:pt idx="119122">
                  <c:v>1339586215</c:v>
                </c:pt>
                <c:pt idx="119123">
                  <c:v>1339597460</c:v>
                </c:pt>
                <c:pt idx="119124">
                  <c:v>1339608706</c:v>
                </c:pt>
                <c:pt idx="119125">
                  <c:v>1339619951</c:v>
                </c:pt>
                <c:pt idx="119126">
                  <c:v>1339631197</c:v>
                </c:pt>
                <c:pt idx="119127">
                  <c:v>1339642442</c:v>
                </c:pt>
                <c:pt idx="119128">
                  <c:v>1339653688</c:v>
                </c:pt>
                <c:pt idx="119129">
                  <c:v>1339664933</c:v>
                </c:pt>
                <c:pt idx="119130">
                  <c:v>1339676179</c:v>
                </c:pt>
                <c:pt idx="119131">
                  <c:v>1339687424</c:v>
                </c:pt>
                <c:pt idx="119132">
                  <c:v>1339698670</c:v>
                </c:pt>
                <c:pt idx="119133">
                  <c:v>1339709915</c:v>
                </c:pt>
                <c:pt idx="119134">
                  <c:v>1339721161</c:v>
                </c:pt>
                <c:pt idx="119135">
                  <c:v>1339732406</c:v>
                </c:pt>
                <c:pt idx="119136">
                  <c:v>1339743652</c:v>
                </c:pt>
                <c:pt idx="119137">
                  <c:v>1339754897</c:v>
                </c:pt>
                <c:pt idx="119138">
                  <c:v>1339766143</c:v>
                </c:pt>
                <c:pt idx="119139">
                  <c:v>1339777388</c:v>
                </c:pt>
                <c:pt idx="119140">
                  <c:v>1339788634</c:v>
                </c:pt>
                <c:pt idx="119141">
                  <c:v>1339799879</c:v>
                </c:pt>
                <c:pt idx="119142">
                  <c:v>1339811125</c:v>
                </c:pt>
                <c:pt idx="119143">
                  <c:v>1339822370</c:v>
                </c:pt>
                <c:pt idx="119144">
                  <c:v>1339833616</c:v>
                </c:pt>
                <c:pt idx="119145">
                  <c:v>1339844861</c:v>
                </c:pt>
                <c:pt idx="119146">
                  <c:v>1339856107</c:v>
                </c:pt>
                <c:pt idx="119147">
                  <c:v>1339867352</c:v>
                </c:pt>
                <c:pt idx="119148">
                  <c:v>1339878598</c:v>
                </c:pt>
                <c:pt idx="119149">
                  <c:v>1339889843</c:v>
                </c:pt>
                <c:pt idx="119150">
                  <c:v>1339901089</c:v>
                </c:pt>
                <c:pt idx="119151">
                  <c:v>1339912334</c:v>
                </c:pt>
                <c:pt idx="119152">
                  <c:v>1339923580</c:v>
                </c:pt>
                <c:pt idx="119153">
                  <c:v>1339934825</c:v>
                </c:pt>
                <c:pt idx="119154">
                  <c:v>1339946071</c:v>
                </c:pt>
                <c:pt idx="119155">
                  <c:v>1339957316</c:v>
                </c:pt>
                <c:pt idx="119156">
                  <c:v>1339968562</c:v>
                </c:pt>
                <c:pt idx="119157">
                  <c:v>1339979807</c:v>
                </c:pt>
                <c:pt idx="119158">
                  <c:v>1339991053</c:v>
                </c:pt>
                <c:pt idx="119159">
                  <c:v>1340002298</c:v>
                </c:pt>
                <c:pt idx="119160">
                  <c:v>1340013544</c:v>
                </c:pt>
                <c:pt idx="119161">
                  <c:v>1340024789</c:v>
                </c:pt>
                <c:pt idx="119162">
                  <c:v>1340036035</c:v>
                </c:pt>
                <c:pt idx="119163">
                  <c:v>1340047280</c:v>
                </c:pt>
                <c:pt idx="119164">
                  <c:v>1340058526</c:v>
                </c:pt>
                <c:pt idx="119165">
                  <c:v>1340069771</c:v>
                </c:pt>
                <c:pt idx="119166">
                  <c:v>1340081017</c:v>
                </c:pt>
                <c:pt idx="119167">
                  <c:v>1340092262</c:v>
                </c:pt>
                <c:pt idx="119168">
                  <c:v>1340103508</c:v>
                </c:pt>
                <c:pt idx="119169">
                  <c:v>1340114753</c:v>
                </c:pt>
                <c:pt idx="119170">
                  <c:v>1340125999</c:v>
                </c:pt>
                <c:pt idx="119171">
                  <c:v>1340137244</c:v>
                </c:pt>
                <c:pt idx="119172">
                  <c:v>1340148490</c:v>
                </c:pt>
                <c:pt idx="119173">
                  <c:v>1340159735</c:v>
                </c:pt>
                <c:pt idx="119174">
                  <c:v>1340170981</c:v>
                </c:pt>
                <c:pt idx="119175">
                  <c:v>1340182226</c:v>
                </c:pt>
                <c:pt idx="119176">
                  <c:v>1340193472</c:v>
                </c:pt>
                <c:pt idx="119177">
                  <c:v>1340204717</c:v>
                </c:pt>
                <c:pt idx="119178">
                  <c:v>1340215963</c:v>
                </c:pt>
                <c:pt idx="119179">
                  <c:v>1340227208</c:v>
                </c:pt>
                <c:pt idx="119180">
                  <c:v>1340238454</c:v>
                </c:pt>
                <c:pt idx="119181">
                  <c:v>1340249699</c:v>
                </c:pt>
                <c:pt idx="119182">
                  <c:v>1340260945</c:v>
                </c:pt>
                <c:pt idx="119183">
                  <c:v>1340272190</c:v>
                </c:pt>
                <c:pt idx="119184">
                  <c:v>1340283436</c:v>
                </c:pt>
                <c:pt idx="119185">
                  <c:v>1340294681</c:v>
                </c:pt>
                <c:pt idx="119186">
                  <c:v>1340305927</c:v>
                </c:pt>
                <c:pt idx="119187">
                  <c:v>1340317172</c:v>
                </c:pt>
                <c:pt idx="119188">
                  <c:v>1340328418</c:v>
                </c:pt>
                <c:pt idx="119189">
                  <c:v>1340339663</c:v>
                </c:pt>
                <c:pt idx="119190">
                  <c:v>1340350909</c:v>
                </c:pt>
                <c:pt idx="119191">
                  <c:v>1340362154</c:v>
                </c:pt>
                <c:pt idx="119192">
                  <c:v>1340373400</c:v>
                </c:pt>
                <c:pt idx="119193">
                  <c:v>1340384645</c:v>
                </c:pt>
                <c:pt idx="119194">
                  <c:v>1340395891</c:v>
                </c:pt>
                <c:pt idx="119195">
                  <c:v>1340407136</c:v>
                </c:pt>
                <c:pt idx="119196">
                  <c:v>1340418382</c:v>
                </c:pt>
                <c:pt idx="119197">
                  <c:v>1340429627</c:v>
                </c:pt>
                <c:pt idx="119198">
                  <c:v>1340440873</c:v>
                </c:pt>
                <c:pt idx="119199">
                  <c:v>1340452118</c:v>
                </c:pt>
                <c:pt idx="119200">
                  <c:v>1340463364</c:v>
                </c:pt>
                <c:pt idx="119201">
                  <c:v>1340474609</c:v>
                </c:pt>
                <c:pt idx="119202">
                  <c:v>1340485855</c:v>
                </c:pt>
                <c:pt idx="119203">
                  <c:v>1340497100</c:v>
                </c:pt>
                <c:pt idx="119204">
                  <c:v>1340508346</c:v>
                </c:pt>
                <c:pt idx="119205">
                  <c:v>1340519591</c:v>
                </c:pt>
                <c:pt idx="119206">
                  <c:v>1340530837</c:v>
                </c:pt>
                <c:pt idx="119207">
                  <c:v>1340542082</c:v>
                </c:pt>
                <c:pt idx="119208">
                  <c:v>1340553328</c:v>
                </c:pt>
                <c:pt idx="119209">
                  <c:v>1340564573</c:v>
                </c:pt>
                <c:pt idx="119210">
                  <c:v>1340575819</c:v>
                </c:pt>
                <c:pt idx="119211">
                  <c:v>1340587064</c:v>
                </c:pt>
                <c:pt idx="119212">
                  <c:v>1340598310</c:v>
                </c:pt>
                <c:pt idx="119213">
                  <c:v>1340609555</c:v>
                </c:pt>
                <c:pt idx="119214">
                  <c:v>1340620801</c:v>
                </c:pt>
                <c:pt idx="119215">
                  <c:v>1340632046</c:v>
                </c:pt>
                <c:pt idx="119216">
                  <c:v>1340643292</c:v>
                </c:pt>
                <c:pt idx="119217">
                  <c:v>1340654537</c:v>
                </c:pt>
                <c:pt idx="119218">
                  <c:v>1340665783</c:v>
                </c:pt>
                <c:pt idx="119219">
                  <c:v>1340677028</c:v>
                </c:pt>
                <c:pt idx="119220">
                  <c:v>1340688274</c:v>
                </c:pt>
                <c:pt idx="119221">
                  <c:v>1340699519</c:v>
                </c:pt>
                <c:pt idx="119222">
                  <c:v>1340710765</c:v>
                </c:pt>
                <c:pt idx="119223">
                  <c:v>1340722010</c:v>
                </c:pt>
                <c:pt idx="119224">
                  <c:v>1340733256</c:v>
                </c:pt>
                <c:pt idx="119225">
                  <c:v>1340744501</c:v>
                </c:pt>
                <c:pt idx="119226">
                  <c:v>1340755747</c:v>
                </c:pt>
                <c:pt idx="119227">
                  <c:v>1340766992</c:v>
                </c:pt>
                <c:pt idx="119228">
                  <c:v>1340778238</c:v>
                </c:pt>
                <c:pt idx="119229">
                  <c:v>1340789483</c:v>
                </c:pt>
                <c:pt idx="119230">
                  <c:v>1340800729</c:v>
                </c:pt>
                <c:pt idx="119231">
                  <c:v>1340811974</c:v>
                </c:pt>
                <c:pt idx="119232">
                  <c:v>1340823220</c:v>
                </c:pt>
                <c:pt idx="119233">
                  <c:v>1340834465</c:v>
                </c:pt>
                <c:pt idx="119234">
                  <c:v>1340845711</c:v>
                </c:pt>
                <c:pt idx="119235">
                  <c:v>1340856956</c:v>
                </c:pt>
                <c:pt idx="119236">
                  <c:v>1340868202</c:v>
                </c:pt>
                <c:pt idx="119237">
                  <c:v>1340879447</c:v>
                </c:pt>
                <c:pt idx="119238">
                  <c:v>1340890693</c:v>
                </c:pt>
                <c:pt idx="119239">
                  <c:v>1340901938</c:v>
                </c:pt>
                <c:pt idx="119240">
                  <c:v>1340913184</c:v>
                </c:pt>
                <c:pt idx="119241">
                  <c:v>1340924429</c:v>
                </c:pt>
                <c:pt idx="119242">
                  <c:v>1340935675</c:v>
                </c:pt>
                <c:pt idx="119243">
                  <c:v>1340946920</c:v>
                </c:pt>
                <c:pt idx="119244">
                  <c:v>1340958166</c:v>
                </c:pt>
                <c:pt idx="119245">
                  <c:v>1340969411</c:v>
                </c:pt>
                <c:pt idx="119246">
                  <c:v>1340980657</c:v>
                </c:pt>
                <c:pt idx="119247">
                  <c:v>1340991902</c:v>
                </c:pt>
                <c:pt idx="119248">
                  <c:v>1341003148</c:v>
                </c:pt>
                <c:pt idx="119249">
                  <c:v>1341014393</c:v>
                </c:pt>
                <c:pt idx="119250">
                  <c:v>1341025639</c:v>
                </c:pt>
                <c:pt idx="119251">
                  <c:v>1341036884</c:v>
                </c:pt>
                <c:pt idx="119252">
                  <c:v>1341048130</c:v>
                </c:pt>
                <c:pt idx="119253">
                  <c:v>1341059375</c:v>
                </c:pt>
                <c:pt idx="119254">
                  <c:v>1341070621</c:v>
                </c:pt>
                <c:pt idx="119255">
                  <c:v>1341081866</c:v>
                </c:pt>
                <c:pt idx="119256">
                  <c:v>1341093112</c:v>
                </c:pt>
                <c:pt idx="119257">
                  <c:v>1341104357</c:v>
                </c:pt>
                <c:pt idx="119258">
                  <c:v>1341115603</c:v>
                </c:pt>
                <c:pt idx="119259">
                  <c:v>1341126848</c:v>
                </c:pt>
                <c:pt idx="119260">
                  <c:v>1341138094</c:v>
                </c:pt>
                <c:pt idx="119261">
                  <c:v>1341149339</c:v>
                </c:pt>
                <c:pt idx="119262">
                  <c:v>1341160585</c:v>
                </c:pt>
                <c:pt idx="119263">
                  <c:v>1341171830</c:v>
                </c:pt>
                <c:pt idx="119264">
                  <c:v>1341183076</c:v>
                </c:pt>
                <c:pt idx="119265">
                  <c:v>1341194321</c:v>
                </c:pt>
                <c:pt idx="119266">
                  <c:v>1341205567</c:v>
                </c:pt>
                <c:pt idx="119267">
                  <c:v>1341216812</c:v>
                </c:pt>
                <c:pt idx="119268">
                  <c:v>1341228058</c:v>
                </c:pt>
                <c:pt idx="119269">
                  <c:v>1341239303</c:v>
                </c:pt>
                <c:pt idx="119270">
                  <c:v>1341250549</c:v>
                </c:pt>
                <c:pt idx="119271">
                  <c:v>1341261794</c:v>
                </c:pt>
                <c:pt idx="119272">
                  <c:v>1341273040</c:v>
                </c:pt>
                <c:pt idx="119273">
                  <c:v>1341284285</c:v>
                </c:pt>
                <c:pt idx="119274">
                  <c:v>1341295531</c:v>
                </c:pt>
                <c:pt idx="119275">
                  <c:v>1341306776</c:v>
                </c:pt>
                <c:pt idx="119276">
                  <c:v>1341318022</c:v>
                </c:pt>
                <c:pt idx="119277">
                  <c:v>1341329267</c:v>
                </c:pt>
                <c:pt idx="119278">
                  <c:v>1341340513</c:v>
                </c:pt>
                <c:pt idx="119279">
                  <c:v>1341351758</c:v>
                </c:pt>
                <c:pt idx="119280">
                  <c:v>1341363004</c:v>
                </c:pt>
                <c:pt idx="119281">
                  <c:v>1341374249</c:v>
                </c:pt>
                <c:pt idx="119282">
                  <c:v>1341385495</c:v>
                </c:pt>
                <c:pt idx="119283">
                  <c:v>1341396740</c:v>
                </c:pt>
                <c:pt idx="119284">
                  <c:v>1341407986</c:v>
                </c:pt>
                <c:pt idx="119285">
                  <c:v>1341419231</c:v>
                </c:pt>
                <c:pt idx="119286">
                  <c:v>1341430477</c:v>
                </c:pt>
                <c:pt idx="119287">
                  <c:v>1341441722</c:v>
                </c:pt>
                <c:pt idx="119288">
                  <c:v>1341452968</c:v>
                </c:pt>
                <c:pt idx="119289">
                  <c:v>1341464213</c:v>
                </c:pt>
                <c:pt idx="119290">
                  <c:v>1341475459</c:v>
                </c:pt>
                <c:pt idx="119291">
                  <c:v>1341486704</c:v>
                </c:pt>
                <c:pt idx="119292">
                  <c:v>1341497950</c:v>
                </c:pt>
                <c:pt idx="119293">
                  <c:v>1341509195</c:v>
                </c:pt>
                <c:pt idx="119294">
                  <c:v>1341520441</c:v>
                </c:pt>
                <c:pt idx="119295">
                  <c:v>1341531686</c:v>
                </c:pt>
                <c:pt idx="119296">
                  <c:v>1341542932</c:v>
                </c:pt>
                <c:pt idx="119297">
                  <c:v>1341554177</c:v>
                </c:pt>
                <c:pt idx="119298">
                  <c:v>1341565423</c:v>
                </c:pt>
                <c:pt idx="119299">
                  <c:v>1341576668</c:v>
                </c:pt>
                <c:pt idx="119300">
                  <c:v>1341587914</c:v>
                </c:pt>
                <c:pt idx="119301">
                  <c:v>1341599159</c:v>
                </c:pt>
                <c:pt idx="119302">
                  <c:v>1341610405</c:v>
                </c:pt>
                <c:pt idx="119303">
                  <c:v>1341621650</c:v>
                </c:pt>
                <c:pt idx="119304">
                  <c:v>1341632896</c:v>
                </c:pt>
                <c:pt idx="119305">
                  <c:v>1341644141</c:v>
                </c:pt>
                <c:pt idx="119306">
                  <c:v>1341655387</c:v>
                </c:pt>
                <c:pt idx="119307">
                  <c:v>1341666632</c:v>
                </c:pt>
                <c:pt idx="119308">
                  <c:v>1341677878</c:v>
                </c:pt>
                <c:pt idx="119309">
                  <c:v>1341689123</c:v>
                </c:pt>
                <c:pt idx="119310">
                  <c:v>1341700369</c:v>
                </c:pt>
                <c:pt idx="119311">
                  <c:v>1341711614</c:v>
                </c:pt>
                <c:pt idx="119312">
                  <c:v>1341722860</c:v>
                </c:pt>
                <c:pt idx="119313">
                  <c:v>1341734105</c:v>
                </c:pt>
                <c:pt idx="119314">
                  <c:v>1341745351</c:v>
                </c:pt>
                <c:pt idx="119315">
                  <c:v>1341756596</c:v>
                </c:pt>
                <c:pt idx="119316">
                  <c:v>1341767842</c:v>
                </c:pt>
                <c:pt idx="119317">
                  <c:v>1341779087</c:v>
                </c:pt>
                <c:pt idx="119318">
                  <c:v>1341790333</c:v>
                </c:pt>
                <c:pt idx="119319">
                  <c:v>1341801578</c:v>
                </c:pt>
                <c:pt idx="119320">
                  <c:v>1341812824</c:v>
                </c:pt>
                <c:pt idx="119321">
                  <c:v>1341824069</c:v>
                </c:pt>
                <c:pt idx="119322">
                  <c:v>1341835315</c:v>
                </c:pt>
                <c:pt idx="119323">
                  <c:v>1341846560</c:v>
                </c:pt>
                <c:pt idx="119324">
                  <c:v>1341857806</c:v>
                </c:pt>
                <c:pt idx="119325">
                  <c:v>1341869051</c:v>
                </c:pt>
                <c:pt idx="119326">
                  <c:v>1341880297</c:v>
                </c:pt>
                <c:pt idx="119327">
                  <c:v>1341891542</c:v>
                </c:pt>
                <c:pt idx="119328">
                  <c:v>1341902788</c:v>
                </c:pt>
                <c:pt idx="119329">
                  <c:v>1341914033</c:v>
                </c:pt>
                <c:pt idx="119330">
                  <c:v>1341925279</c:v>
                </c:pt>
                <c:pt idx="119331">
                  <c:v>1341936524</c:v>
                </c:pt>
                <c:pt idx="119332">
                  <c:v>1341947769</c:v>
                </c:pt>
                <c:pt idx="119333">
                  <c:v>1341959015</c:v>
                </c:pt>
                <c:pt idx="119334">
                  <c:v>1341970260</c:v>
                </c:pt>
                <c:pt idx="119335">
                  <c:v>1341981506</c:v>
                </c:pt>
                <c:pt idx="119336">
                  <c:v>1341992751</c:v>
                </c:pt>
                <c:pt idx="119337">
                  <c:v>1342003997</c:v>
                </c:pt>
                <c:pt idx="119338">
                  <c:v>1342015242</c:v>
                </c:pt>
                <c:pt idx="119339">
                  <c:v>1342026488</c:v>
                </c:pt>
                <c:pt idx="119340">
                  <c:v>1342037733</c:v>
                </c:pt>
                <c:pt idx="119341">
                  <c:v>1342048979</c:v>
                </c:pt>
                <c:pt idx="119342">
                  <c:v>1342060224</c:v>
                </c:pt>
                <c:pt idx="119343">
                  <c:v>1342071470</c:v>
                </c:pt>
                <c:pt idx="119344">
                  <c:v>1342082715</c:v>
                </c:pt>
                <c:pt idx="119345">
                  <c:v>1342093961</c:v>
                </c:pt>
                <c:pt idx="119346">
                  <c:v>1342105206</c:v>
                </c:pt>
                <c:pt idx="119347">
                  <c:v>1342116452</c:v>
                </c:pt>
                <c:pt idx="119348">
                  <c:v>1342127697</c:v>
                </c:pt>
                <c:pt idx="119349">
                  <c:v>1342138943</c:v>
                </c:pt>
                <c:pt idx="119350">
                  <c:v>1342150188</c:v>
                </c:pt>
                <c:pt idx="119351">
                  <c:v>1342161434</c:v>
                </c:pt>
                <c:pt idx="119352">
                  <c:v>1342172679</c:v>
                </c:pt>
                <c:pt idx="119353">
                  <c:v>1342183925</c:v>
                </c:pt>
                <c:pt idx="119354">
                  <c:v>1342195170</c:v>
                </c:pt>
                <c:pt idx="119355">
                  <c:v>1342206416</c:v>
                </c:pt>
                <c:pt idx="119356">
                  <c:v>1342217661</c:v>
                </c:pt>
                <c:pt idx="119357">
                  <c:v>1342228907</c:v>
                </c:pt>
                <c:pt idx="119358">
                  <c:v>1342240152</c:v>
                </c:pt>
                <c:pt idx="119359">
                  <c:v>1342251398</c:v>
                </c:pt>
                <c:pt idx="119360">
                  <c:v>1342262643</c:v>
                </c:pt>
                <c:pt idx="119361">
                  <c:v>1342273889</c:v>
                </c:pt>
                <c:pt idx="119362">
                  <c:v>1342285134</c:v>
                </c:pt>
                <c:pt idx="119363">
                  <c:v>1342296380</c:v>
                </c:pt>
                <c:pt idx="119364">
                  <c:v>1342307625</c:v>
                </c:pt>
                <c:pt idx="119365">
                  <c:v>1342318871</c:v>
                </c:pt>
                <c:pt idx="119366">
                  <c:v>1342330116</c:v>
                </c:pt>
                <c:pt idx="119367">
                  <c:v>1342341362</c:v>
                </c:pt>
                <c:pt idx="119368">
                  <c:v>1342352607</c:v>
                </c:pt>
                <c:pt idx="119369">
                  <c:v>1342363853</c:v>
                </c:pt>
                <c:pt idx="119370">
                  <c:v>1342375098</c:v>
                </c:pt>
                <c:pt idx="119371">
                  <c:v>1342386344</c:v>
                </c:pt>
                <c:pt idx="119372">
                  <c:v>1342397589</c:v>
                </c:pt>
                <c:pt idx="119373">
                  <c:v>1342408835</c:v>
                </c:pt>
                <c:pt idx="119374">
                  <c:v>1342420080</c:v>
                </c:pt>
                <c:pt idx="119375">
                  <c:v>1342431326</c:v>
                </c:pt>
                <c:pt idx="119376">
                  <c:v>1342442571</c:v>
                </c:pt>
                <c:pt idx="119377">
                  <c:v>1342453817</c:v>
                </c:pt>
                <c:pt idx="119378">
                  <c:v>1342465062</c:v>
                </c:pt>
                <c:pt idx="119379">
                  <c:v>1342476308</c:v>
                </c:pt>
                <c:pt idx="119380">
                  <c:v>1342487553</c:v>
                </c:pt>
                <c:pt idx="119381">
                  <c:v>1342498799</c:v>
                </c:pt>
                <c:pt idx="119382">
                  <c:v>1342510044</c:v>
                </c:pt>
                <c:pt idx="119383">
                  <c:v>1342521290</c:v>
                </c:pt>
                <c:pt idx="119384">
                  <c:v>1342532535</c:v>
                </c:pt>
                <c:pt idx="119385">
                  <c:v>1342543781</c:v>
                </c:pt>
                <c:pt idx="119386">
                  <c:v>1342555026</c:v>
                </c:pt>
                <c:pt idx="119387">
                  <c:v>1342566272</c:v>
                </c:pt>
                <c:pt idx="119388">
                  <c:v>1342577517</c:v>
                </c:pt>
                <c:pt idx="119389">
                  <c:v>1342588763</c:v>
                </c:pt>
                <c:pt idx="119390">
                  <c:v>1342600008</c:v>
                </c:pt>
                <c:pt idx="119391">
                  <c:v>1342611254</c:v>
                </c:pt>
                <c:pt idx="119392">
                  <c:v>1342622499</c:v>
                </c:pt>
                <c:pt idx="119393">
                  <c:v>1342633745</c:v>
                </c:pt>
                <c:pt idx="119394">
                  <c:v>1342644990</c:v>
                </c:pt>
                <c:pt idx="119395">
                  <c:v>1342656236</c:v>
                </c:pt>
                <c:pt idx="119396">
                  <c:v>1342667481</c:v>
                </c:pt>
                <c:pt idx="119397">
                  <c:v>1342678727</c:v>
                </c:pt>
                <c:pt idx="119398">
                  <c:v>1342689972</c:v>
                </c:pt>
                <c:pt idx="119399">
                  <c:v>1342701218</c:v>
                </c:pt>
                <c:pt idx="119400">
                  <c:v>1342712463</c:v>
                </c:pt>
                <c:pt idx="119401">
                  <c:v>1342723709</c:v>
                </c:pt>
                <c:pt idx="119402">
                  <c:v>1342734954</c:v>
                </c:pt>
                <c:pt idx="119403">
                  <c:v>1342746200</c:v>
                </c:pt>
                <c:pt idx="119404">
                  <c:v>1342757445</c:v>
                </c:pt>
                <c:pt idx="119405">
                  <c:v>1342768691</c:v>
                </c:pt>
                <c:pt idx="119406">
                  <c:v>1342779936</c:v>
                </c:pt>
                <c:pt idx="119407">
                  <c:v>1342791182</c:v>
                </c:pt>
                <c:pt idx="119408">
                  <c:v>1342802427</c:v>
                </c:pt>
                <c:pt idx="119409">
                  <c:v>1342813673</c:v>
                </c:pt>
                <c:pt idx="119410">
                  <c:v>1342824918</c:v>
                </c:pt>
                <c:pt idx="119411">
                  <c:v>1342836164</c:v>
                </c:pt>
                <c:pt idx="119412">
                  <c:v>1342847409</c:v>
                </c:pt>
                <c:pt idx="119413">
                  <c:v>1342858655</c:v>
                </c:pt>
                <c:pt idx="119414">
                  <c:v>1342869900</c:v>
                </c:pt>
                <c:pt idx="119415">
                  <c:v>1342881146</c:v>
                </c:pt>
                <c:pt idx="119416">
                  <c:v>1342892391</c:v>
                </c:pt>
                <c:pt idx="119417">
                  <c:v>1342903637</c:v>
                </c:pt>
                <c:pt idx="119418">
                  <c:v>1342914882</c:v>
                </c:pt>
                <c:pt idx="119419">
                  <c:v>1342926128</c:v>
                </c:pt>
                <c:pt idx="119420">
                  <c:v>1342937373</c:v>
                </c:pt>
                <c:pt idx="119421">
                  <c:v>1342948619</c:v>
                </c:pt>
                <c:pt idx="119422">
                  <c:v>1342959864</c:v>
                </c:pt>
                <c:pt idx="119423">
                  <c:v>1342971110</c:v>
                </c:pt>
                <c:pt idx="119424">
                  <c:v>1342982355</c:v>
                </c:pt>
                <c:pt idx="119425">
                  <c:v>1342993601</c:v>
                </c:pt>
                <c:pt idx="119426">
                  <c:v>1343004846</c:v>
                </c:pt>
                <c:pt idx="119427">
                  <c:v>1343016092</c:v>
                </c:pt>
                <c:pt idx="119428">
                  <c:v>1343027337</c:v>
                </c:pt>
                <c:pt idx="119429">
                  <c:v>1343038583</c:v>
                </c:pt>
                <c:pt idx="119430">
                  <c:v>1343049828</c:v>
                </c:pt>
                <c:pt idx="119431">
                  <c:v>1343061074</c:v>
                </c:pt>
                <c:pt idx="119432">
                  <c:v>1343072319</c:v>
                </c:pt>
                <c:pt idx="119433">
                  <c:v>1343083565</c:v>
                </c:pt>
                <c:pt idx="119434">
                  <c:v>1343094810</c:v>
                </c:pt>
                <c:pt idx="119435">
                  <c:v>1343106056</c:v>
                </c:pt>
                <c:pt idx="119436">
                  <c:v>1343117301</c:v>
                </c:pt>
                <c:pt idx="119437">
                  <c:v>1343128547</c:v>
                </c:pt>
                <c:pt idx="119438">
                  <c:v>1343139792</c:v>
                </c:pt>
                <c:pt idx="119439">
                  <c:v>1343151038</c:v>
                </c:pt>
                <c:pt idx="119440">
                  <c:v>1343162283</c:v>
                </c:pt>
                <c:pt idx="119441">
                  <c:v>1343173529</c:v>
                </c:pt>
                <c:pt idx="119442">
                  <c:v>1343184774</c:v>
                </c:pt>
                <c:pt idx="119443">
                  <c:v>1343196020</c:v>
                </c:pt>
                <c:pt idx="119444">
                  <c:v>1343207265</c:v>
                </c:pt>
                <c:pt idx="119445">
                  <c:v>1343218511</c:v>
                </c:pt>
                <c:pt idx="119446">
                  <c:v>1343229756</c:v>
                </c:pt>
                <c:pt idx="119447">
                  <c:v>1343241002</c:v>
                </c:pt>
                <c:pt idx="119448">
                  <c:v>1343252247</c:v>
                </c:pt>
                <c:pt idx="119449">
                  <c:v>1343263493</c:v>
                </c:pt>
                <c:pt idx="119450">
                  <c:v>1343274738</c:v>
                </c:pt>
                <c:pt idx="119451">
                  <c:v>1343285984</c:v>
                </c:pt>
                <c:pt idx="119452">
                  <c:v>1343297229</c:v>
                </c:pt>
                <c:pt idx="119453">
                  <c:v>1343308475</c:v>
                </c:pt>
                <c:pt idx="119454">
                  <c:v>1343319720</c:v>
                </c:pt>
                <c:pt idx="119455">
                  <c:v>1343330966</c:v>
                </c:pt>
                <c:pt idx="119456">
                  <c:v>1343342211</c:v>
                </c:pt>
                <c:pt idx="119457">
                  <c:v>1343353457</c:v>
                </c:pt>
                <c:pt idx="119458">
                  <c:v>1343364702</c:v>
                </c:pt>
                <c:pt idx="119459">
                  <c:v>1343375948</c:v>
                </c:pt>
                <c:pt idx="119460">
                  <c:v>1343387193</c:v>
                </c:pt>
                <c:pt idx="119461">
                  <c:v>1343398439</c:v>
                </c:pt>
                <c:pt idx="119462">
                  <c:v>1343409684</c:v>
                </c:pt>
                <c:pt idx="119463">
                  <c:v>1343420930</c:v>
                </c:pt>
                <c:pt idx="119464">
                  <c:v>1343432175</c:v>
                </c:pt>
                <c:pt idx="119465">
                  <c:v>1343443421</c:v>
                </c:pt>
                <c:pt idx="119466">
                  <c:v>1343454666</c:v>
                </c:pt>
                <c:pt idx="119467">
                  <c:v>1343465912</c:v>
                </c:pt>
                <c:pt idx="119468">
                  <c:v>1343477157</c:v>
                </c:pt>
                <c:pt idx="119469">
                  <c:v>1343488403</c:v>
                </c:pt>
                <c:pt idx="119470">
                  <c:v>1343499648</c:v>
                </c:pt>
                <c:pt idx="119471">
                  <c:v>1343510894</c:v>
                </c:pt>
                <c:pt idx="119472">
                  <c:v>1343522139</c:v>
                </c:pt>
                <c:pt idx="119473">
                  <c:v>1343533385</c:v>
                </c:pt>
                <c:pt idx="119474">
                  <c:v>1343544630</c:v>
                </c:pt>
                <c:pt idx="119475">
                  <c:v>1343555876</c:v>
                </c:pt>
                <c:pt idx="119476">
                  <c:v>1343567121</c:v>
                </c:pt>
                <c:pt idx="119477">
                  <c:v>1343578367</c:v>
                </c:pt>
                <c:pt idx="119478">
                  <c:v>1343589612</c:v>
                </c:pt>
                <c:pt idx="119479">
                  <c:v>1343600858</c:v>
                </c:pt>
                <c:pt idx="119480">
                  <c:v>1343612103</c:v>
                </c:pt>
                <c:pt idx="119481">
                  <c:v>1343623349</c:v>
                </c:pt>
                <c:pt idx="119482">
                  <c:v>1343634594</c:v>
                </c:pt>
                <c:pt idx="119483">
                  <c:v>1343645840</c:v>
                </c:pt>
                <c:pt idx="119484">
                  <c:v>1343657085</c:v>
                </c:pt>
                <c:pt idx="119485">
                  <c:v>1343668331</c:v>
                </c:pt>
                <c:pt idx="119486">
                  <c:v>1343679576</c:v>
                </c:pt>
                <c:pt idx="119487">
                  <c:v>1343690822</c:v>
                </c:pt>
                <c:pt idx="119488">
                  <c:v>1343702067</c:v>
                </c:pt>
                <c:pt idx="119489">
                  <c:v>1343713313</c:v>
                </c:pt>
                <c:pt idx="119490">
                  <c:v>1343724558</c:v>
                </c:pt>
                <c:pt idx="119491">
                  <c:v>1343735804</c:v>
                </c:pt>
                <c:pt idx="119492">
                  <c:v>1343747049</c:v>
                </c:pt>
                <c:pt idx="119493">
                  <c:v>1343758295</c:v>
                </c:pt>
                <c:pt idx="119494">
                  <c:v>1343769540</c:v>
                </c:pt>
                <c:pt idx="119495">
                  <c:v>1343780786</c:v>
                </c:pt>
                <c:pt idx="119496">
                  <c:v>1343792031</c:v>
                </c:pt>
                <c:pt idx="119497">
                  <c:v>1343803277</c:v>
                </c:pt>
                <c:pt idx="119498">
                  <c:v>1343814522</c:v>
                </c:pt>
                <c:pt idx="119499">
                  <c:v>1343825768</c:v>
                </c:pt>
                <c:pt idx="119500">
                  <c:v>1343837013</c:v>
                </c:pt>
                <c:pt idx="119501">
                  <c:v>1343848259</c:v>
                </c:pt>
                <c:pt idx="119502">
                  <c:v>1343859504</c:v>
                </c:pt>
                <c:pt idx="119503">
                  <c:v>1343870750</c:v>
                </c:pt>
                <c:pt idx="119504">
                  <c:v>1343881995</c:v>
                </c:pt>
                <c:pt idx="119505">
                  <c:v>1343893241</c:v>
                </c:pt>
                <c:pt idx="119506">
                  <c:v>1343904486</c:v>
                </c:pt>
                <c:pt idx="119507">
                  <c:v>1343915732</c:v>
                </c:pt>
                <c:pt idx="119508">
                  <c:v>1343926977</c:v>
                </c:pt>
                <c:pt idx="119509">
                  <c:v>1343938223</c:v>
                </c:pt>
                <c:pt idx="119510">
                  <c:v>1343949468</c:v>
                </c:pt>
                <c:pt idx="119511">
                  <c:v>1343960714</c:v>
                </c:pt>
                <c:pt idx="119512">
                  <c:v>1343971959</c:v>
                </c:pt>
                <c:pt idx="119513">
                  <c:v>1343983205</c:v>
                </c:pt>
                <c:pt idx="119514">
                  <c:v>1343994450</c:v>
                </c:pt>
                <c:pt idx="119515">
                  <c:v>1344005696</c:v>
                </c:pt>
                <c:pt idx="119516">
                  <c:v>1344016941</c:v>
                </c:pt>
                <c:pt idx="119517">
                  <c:v>1344028187</c:v>
                </c:pt>
                <c:pt idx="119518">
                  <c:v>1344039432</c:v>
                </c:pt>
                <c:pt idx="119519">
                  <c:v>1344050678</c:v>
                </c:pt>
                <c:pt idx="119520">
                  <c:v>1344061923</c:v>
                </c:pt>
                <c:pt idx="119521">
                  <c:v>1344073169</c:v>
                </c:pt>
                <c:pt idx="119522">
                  <c:v>1344084414</c:v>
                </c:pt>
                <c:pt idx="119523">
                  <c:v>1344095660</c:v>
                </c:pt>
                <c:pt idx="119524">
                  <c:v>1344106905</c:v>
                </c:pt>
                <c:pt idx="119525">
                  <c:v>1344118151</c:v>
                </c:pt>
                <c:pt idx="119526">
                  <c:v>1344129396</c:v>
                </c:pt>
                <c:pt idx="119527">
                  <c:v>1344140642</c:v>
                </c:pt>
                <c:pt idx="119528">
                  <c:v>1344151887</c:v>
                </c:pt>
                <c:pt idx="119529">
                  <c:v>1344163133</c:v>
                </c:pt>
                <c:pt idx="119530">
                  <c:v>1344174378</c:v>
                </c:pt>
                <c:pt idx="119531">
                  <c:v>1344185624</c:v>
                </c:pt>
                <c:pt idx="119532">
                  <c:v>1344196869</c:v>
                </c:pt>
                <c:pt idx="119533">
                  <c:v>1344208115</c:v>
                </c:pt>
                <c:pt idx="119534">
                  <c:v>1344219360</c:v>
                </c:pt>
                <c:pt idx="119535">
                  <c:v>1344230606</c:v>
                </c:pt>
                <c:pt idx="119536">
                  <c:v>1344241851</c:v>
                </c:pt>
                <c:pt idx="119537">
                  <c:v>1344253097</c:v>
                </c:pt>
                <c:pt idx="119538">
                  <c:v>1344264342</c:v>
                </c:pt>
                <c:pt idx="119539">
                  <c:v>1344275588</c:v>
                </c:pt>
                <c:pt idx="119540">
                  <c:v>1344286833</c:v>
                </c:pt>
                <c:pt idx="119541">
                  <c:v>1344298079</c:v>
                </c:pt>
                <c:pt idx="119542">
                  <c:v>1344309324</c:v>
                </c:pt>
                <c:pt idx="119543">
                  <c:v>1344320570</c:v>
                </c:pt>
                <c:pt idx="119544">
                  <c:v>1344331815</c:v>
                </c:pt>
                <c:pt idx="119545">
                  <c:v>1344343061</c:v>
                </c:pt>
                <c:pt idx="119546">
                  <c:v>1344354306</c:v>
                </c:pt>
                <c:pt idx="119547">
                  <c:v>1344365552</c:v>
                </c:pt>
                <c:pt idx="119548">
                  <c:v>1344376797</c:v>
                </c:pt>
                <c:pt idx="119549">
                  <c:v>1344388043</c:v>
                </c:pt>
                <c:pt idx="119550">
                  <c:v>1344399288</c:v>
                </c:pt>
                <c:pt idx="119551">
                  <c:v>1344410534</c:v>
                </c:pt>
                <c:pt idx="119552">
                  <c:v>1344421779</c:v>
                </c:pt>
                <c:pt idx="119553">
                  <c:v>1344433025</c:v>
                </c:pt>
                <c:pt idx="119554">
                  <c:v>1344444270</c:v>
                </c:pt>
                <c:pt idx="119555">
                  <c:v>1344455516</c:v>
                </c:pt>
                <c:pt idx="119556">
                  <c:v>1344466761</c:v>
                </c:pt>
                <c:pt idx="119557">
                  <c:v>1344478007</c:v>
                </c:pt>
                <c:pt idx="119558">
                  <c:v>1344489252</c:v>
                </c:pt>
                <c:pt idx="119559">
                  <c:v>1344500498</c:v>
                </c:pt>
                <c:pt idx="119560">
                  <c:v>1344511743</c:v>
                </c:pt>
                <c:pt idx="119561">
                  <c:v>1344522989</c:v>
                </c:pt>
                <c:pt idx="119562">
                  <c:v>1344534234</c:v>
                </c:pt>
                <c:pt idx="119563">
                  <c:v>1344545480</c:v>
                </c:pt>
                <c:pt idx="119564">
                  <c:v>1344556725</c:v>
                </c:pt>
                <c:pt idx="119565">
                  <c:v>1344567971</c:v>
                </c:pt>
                <c:pt idx="119566">
                  <c:v>1344579216</c:v>
                </c:pt>
                <c:pt idx="119567">
                  <c:v>1344590462</c:v>
                </c:pt>
                <c:pt idx="119568">
                  <c:v>1344601707</c:v>
                </c:pt>
                <c:pt idx="119569">
                  <c:v>1344612953</c:v>
                </c:pt>
                <c:pt idx="119570">
                  <c:v>1344624198</c:v>
                </c:pt>
                <c:pt idx="119571">
                  <c:v>1344635444</c:v>
                </c:pt>
                <c:pt idx="119572">
                  <c:v>1344646689</c:v>
                </c:pt>
                <c:pt idx="119573">
                  <c:v>1344657935</c:v>
                </c:pt>
                <c:pt idx="119574">
                  <c:v>1344669180</c:v>
                </c:pt>
                <c:pt idx="119575">
                  <c:v>1344680426</c:v>
                </c:pt>
                <c:pt idx="119576">
                  <c:v>1344691671</c:v>
                </c:pt>
                <c:pt idx="119577">
                  <c:v>1344702917</c:v>
                </c:pt>
                <c:pt idx="119578">
                  <c:v>1344714162</c:v>
                </c:pt>
                <c:pt idx="119579">
                  <c:v>1344725408</c:v>
                </c:pt>
                <c:pt idx="119580">
                  <c:v>1344736653</c:v>
                </c:pt>
                <c:pt idx="119581">
                  <c:v>1344747899</c:v>
                </c:pt>
                <c:pt idx="119582">
                  <c:v>1344759144</c:v>
                </c:pt>
                <c:pt idx="119583">
                  <c:v>1344770389</c:v>
                </c:pt>
                <c:pt idx="119584">
                  <c:v>1344781635</c:v>
                </c:pt>
                <c:pt idx="119585">
                  <c:v>1344792880</c:v>
                </c:pt>
                <c:pt idx="119586">
                  <c:v>1344804126</c:v>
                </c:pt>
                <c:pt idx="119587">
                  <c:v>1344815371</c:v>
                </c:pt>
                <c:pt idx="119588">
                  <c:v>1344826617</c:v>
                </c:pt>
                <c:pt idx="119589">
                  <c:v>1344837862</c:v>
                </c:pt>
                <c:pt idx="119590">
                  <c:v>1344849108</c:v>
                </c:pt>
                <c:pt idx="119591">
                  <c:v>1344860353</c:v>
                </c:pt>
                <c:pt idx="119592">
                  <c:v>1344871599</c:v>
                </c:pt>
                <c:pt idx="119593">
                  <c:v>1344882844</c:v>
                </c:pt>
                <c:pt idx="119594">
                  <c:v>1344894090</c:v>
                </c:pt>
                <c:pt idx="119595">
                  <c:v>1344905335</c:v>
                </c:pt>
                <c:pt idx="119596">
                  <c:v>1344916581</c:v>
                </c:pt>
                <c:pt idx="119597">
                  <c:v>1344927826</c:v>
                </c:pt>
                <c:pt idx="119598">
                  <c:v>1344939072</c:v>
                </c:pt>
                <c:pt idx="119599">
                  <c:v>1344950317</c:v>
                </c:pt>
                <c:pt idx="119600">
                  <c:v>1344961563</c:v>
                </c:pt>
                <c:pt idx="119601">
                  <c:v>1344972808</c:v>
                </c:pt>
                <c:pt idx="119602">
                  <c:v>1344984054</c:v>
                </c:pt>
                <c:pt idx="119603">
                  <c:v>1344995299</c:v>
                </c:pt>
                <c:pt idx="119604">
                  <c:v>1345006545</c:v>
                </c:pt>
                <c:pt idx="119605">
                  <c:v>1345017790</c:v>
                </c:pt>
                <c:pt idx="119606">
                  <c:v>1345029036</c:v>
                </c:pt>
                <c:pt idx="119607">
                  <c:v>1345040281</c:v>
                </c:pt>
                <c:pt idx="119608">
                  <c:v>1345051527</c:v>
                </c:pt>
                <c:pt idx="119609">
                  <c:v>1345062772</c:v>
                </c:pt>
                <c:pt idx="119610">
                  <c:v>1345074018</c:v>
                </c:pt>
                <c:pt idx="119611">
                  <c:v>1345085263</c:v>
                </c:pt>
                <c:pt idx="119612">
                  <c:v>1345096509</c:v>
                </c:pt>
                <c:pt idx="119613">
                  <c:v>1345107754</c:v>
                </c:pt>
                <c:pt idx="119614">
                  <c:v>1345119000</c:v>
                </c:pt>
                <c:pt idx="119615">
                  <c:v>1345130245</c:v>
                </c:pt>
                <c:pt idx="119616">
                  <c:v>1345141491</c:v>
                </c:pt>
                <c:pt idx="119617">
                  <c:v>1345152736</c:v>
                </c:pt>
                <c:pt idx="119618">
                  <c:v>1345163982</c:v>
                </c:pt>
                <c:pt idx="119619">
                  <c:v>1345175227</c:v>
                </c:pt>
                <c:pt idx="119620">
                  <c:v>1345186473</c:v>
                </c:pt>
                <c:pt idx="119621">
                  <c:v>1345197718</c:v>
                </c:pt>
                <c:pt idx="119622">
                  <c:v>1345208964</c:v>
                </c:pt>
                <c:pt idx="119623">
                  <c:v>1345220209</c:v>
                </c:pt>
                <c:pt idx="119624">
                  <c:v>1345231455</c:v>
                </c:pt>
                <c:pt idx="119625">
                  <c:v>1345242700</c:v>
                </c:pt>
                <c:pt idx="119626">
                  <c:v>1345253946</c:v>
                </c:pt>
                <c:pt idx="119627">
                  <c:v>1345265191</c:v>
                </c:pt>
                <c:pt idx="119628">
                  <c:v>1345276437</c:v>
                </c:pt>
                <c:pt idx="119629">
                  <c:v>1345287682</c:v>
                </c:pt>
                <c:pt idx="119630">
                  <c:v>1345298928</c:v>
                </c:pt>
                <c:pt idx="119631">
                  <c:v>1345310173</c:v>
                </c:pt>
                <c:pt idx="119632">
                  <c:v>1345321419</c:v>
                </c:pt>
                <c:pt idx="119633">
                  <c:v>1345332664</c:v>
                </c:pt>
                <c:pt idx="119634">
                  <c:v>1345343910</c:v>
                </c:pt>
                <c:pt idx="119635">
                  <c:v>1345355155</c:v>
                </c:pt>
                <c:pt idx="119636">
                  <c:v>1345366401</c:v>
                </c:pt>
                <c:pt idx="119637">
                  <c:v>1345377646</c:v>
                </c:pt>
                <c:pt idx="119638">
                  <c:v>1345388892</c:v>
                </c:pt>
                <c:pt idx="119639">
                  <c:v>1345400137</c:v>
                </c:pt>
                <c:pt idx="119640">
                  <c:v>1345411383</c:v>
                </c:pt>
                <c:pt idx="119641">
                  <c:v>1345422628</c:v>
                </c:pt>
                <c:pt idx="119642">
                  <c:v>1345433874</c:v>
                </c:pt>
                <c:pt idx="119643">
                  <c:v>1345445119</c:v>
                </c:pt>
                <c:pt idx="119644">
                  <c:v>1345456365</c:v>
                </c:pt>
                <c:pt idx="119645">
                  <c:v>1345467610</c:v>
                </c:pt>
                <c:pt idx="119646">
                  <c:v>1345478856</c:v>
                </c:pt>
                <c:pt idx="119647">
                  <c:v>1345490101</c:v>
                </c:pt>
                <c:pt idx="119648">
                  <c:v>1345501347</c:v>
                </c:pt>
                <c:pt idx="119649">
                  <c:v>1345512592</c:v>
                </c:pt>
                <c:pt idx="119650">
                  <c:v>1345523838</c:v>
                </c:pt>
                <c:pt idx="119651">
                  <c:v>1345535083</c:v>
                </c:pt>
                <c:pt idx="119652">
                  <c:v>1345546329</c:v>
                </c:pt>
                <c:pt idx="119653">
                  <c:v>1345557574</c:v>
                </c:pt>
                <c:pt idx="119654">
                  <c:v>1345568820</c:v>
                </c:pt>
                <c:pt idx="119655">
                  <c:v>1345580065</c:v>
                </c:pt>
                <c:pt idx="119656">
                  <c:v>1345591311</c:v>
                </c:pt>
                <c:pt idx="119657">
                  <c:v>1345602556</c:v>
                </c:pt>
                <c:pt idx="119658">
                  <c:v>1345613802</c:v>
                </c:pt>
                <c:pt idx="119659">
                  <c:v>1345625047</c:v>
                </c:pt>
                <c:pt idx="119660">
                  <c:v>1345636293</c:v>
                </c:pt>
                <c:pt idx="119661">
                  <c:v>1345647538</c:v>
                </c:pt>
                <c:pt idx="119662">
                  <c:v>1345658784</c:v>
                </c:pt>
                <c:pt idx="119663">
                  <c:v>1345670029</c:v>
                </c:pt>
                <c:pt idx="119664">
                  <c:v>1345681275</c:v>
                </c:pt>
                <c:pt idx="119665">
                  <c:v>1345692520</c:v>
                </c:pt>
                <c:pt idx="119666">
                  <c:v>1345703766</c:v>
                </c:pt>
                <c:pt idx="119667">
                  <c:v>1345715011</c:v>
                </c:pt>
                <c:pt idx="119668">
                  <c:v>1345726257</c:v>
                </c:pt>
                <c:pt idx="119669">
                  <c:v>1345737502</c:v>
                </c:pt>
                <c:pt idx="119670">
                  <c:v>1345748748</c:v>
                </c:pt>
                <c:pt idx="119671">
                  <c:v>1345759993</c:v>
                </c:pt>
                <c:pt idx="119672">
                  <c:v>1345771239</c:v>
                </c:pt>
                <c:pt idx="119673">
                  <c:v>1345782484</c:v>
                </c:pt>
                <c:pt idx="119674">
                  <c:v>1345793730</c:v>
                </c:pt>
                <c:pt idx="119675">
                  <c:v>1345804975</c:v>
                </c:pt>
                <c:pt idx="119676">
                  <c:v>1345816221</c:v>
                </c:pt>
                <c:pt idx="119677">
                  <c:v>1345827466</c:v>
                </c:pt>
                <c:pt idx="119678">
                  <c:v>1345838712</c:v>
                </c:pt>
                <c:pt idx="119679">
                  <c:v>1345849957</c:v>
                </c:pt>
                <c:pt idx="119680">
                  <c:v>1345861203</c:v>
                </c:pt>
                <c:pt idx="119681">
                  <c:v>1345872448</c:v>
                </c:pt>
                <c:pt idx="119682">
                  <c:v>1345883694</c:v>
                </c:pt>
                <c:pt idx="119683">
                  <c:v>1345894939</c:v>
                </c:pt>
                <c:pt idx="119684">
                  <c:v>1345906185</c:v>
                </c:pt>
                <c:pt idx="119685">
                  <c:v>1345917430</c:v>
                </c:pt>
                <c:pt idx="119686">
                  <c:v>1345928676</c:v>
                </c:pt>
                <c:pt idx="119687">
                  <c:v>1345939921</c:v>
                </c:pt>
                <c:pt idx="119688">
                  <c:v>1345951167</c:v>
                </c:pt>
                <c:pt idx="119689">
                  <c:v>1345962412</c:v>
                </c:pt>
                <c:pt idx="119690">
                  <c:v>1345973658</c:v>
                </c:pt>
                <c:pt idx="119691">
                  <c:v>1345984903</c:v>
                </c:pt>
                <c:pt idx="119692">
                  <c:v>1345996149</c:v>
                </c:pt>
                <c:pt idx="119693">
                  <c:v>1346007394</c:v>
                </c:pt>
                <c:pt idx="119694">
                  <c:v>1346018640</c:v>
                </c:pt>
                <c:pt idx="119695">
                  <c:v>1346029885</c:v>
                </c:pt>
                <c:pt idx="119696">
                  <c:v>1346041131</c:v>
                </c:pt>
                <c:pt idx="119697">
                  <c:v>1346052376</c:v>
                </c:pt>
                <c:pt idx="119698">
                  <c:v>1346063622</c:v>
                </c:pt>
                <c:pt idx="119699">
                  <c:v>1346074867</c:v>
                </c:pt>
                <c:pt idx="119700">
                  <c:v>1346086113</c:v>
                </c:pt>
                <c:pt idx="119701">
                  <c:v>1346097358</c:v>
                </c:pt>
                <c:pt idx="119702">
                  <c:v>1346108604</c:v>
                </c:pt>
                <c:pt idx="119703">
                  <c:v>1346119849</c:v>
                </c:pt>
                <c:pt idx="119704">
                  <c:v>1346131095</c:v>
                </c:pt>
                <c:pt idx="119705">
                  <c:v>1346142340</c:v>
                </c:pt>
                <c:pt idx="119706">
                  <c:v>1346153586</c:v>
                </c:pt>
                <c:pt idx="119707">
                  <c:v>1346164831</c:v>
                </c:pt>
                <c:pt idx="119708">
                  <c:v>1346176077</c:v>
                </c:pt>
                <c:pt idx="119709">
                  <c:v>1346187322</c:v>
                </c:pt>
                <c:pt idx="119710">
                  <c:v>1346198568</c:v>
                </c:pt>
                <c:pt idx="119711">
                  <c:v>1346209813</c:v>
                </c:pt>
                <c:pt idx="119712">
                  <c:v>1346221059</c:v>
                </c:pt>
                <c:pt idx="119713">
                  <c:v>1346232304</c:v>
                </c:pt>
                <c:pt idx="119714">
                  <c:v>1346243550</c:v>
                </c:pt>
                <c:pt idx="119715">
                  <c:v>1346254795</c:v>
                </c:pt>
                <c:pt idx="119716">
                  <c:v>1346266041</c:v>
                </c:pt>
                <c:pt idx="119717">
                  <c:v>1346277286</c:v>
                </c:pt>
                <c:pt idx="119718">
                  <c:v>1346288532</c:v>
                </c:pt>
                <c:pt idx="119719">
                  <c:v>1346299777</c:v>
                </c:pt>
                <c:pt idx="119720">
                  <c:v>1346311023</c:v>
                </c:pt>
                <c:pt idx="119721">
                  <c:v>1346322268</c:v>
                </c:pt>
                <c:pt idx="119722">
                  <c:v>1346333514</c:v>
                </c:pt>
                <c:pt idx="119723">
                  <c:v>1346344759</c:v>
                </c:pt>
                <c:pt idx="119724">
                  <c:v>1346356005</c:v>
                </c:pt>
                <c:pt idx="119725">
                  <c:v>1346367250</c:v>
                </c:pt>
                <c:pt idx="119726">
                  <c:v>1346378496</c:v>
                </c:pt>
                <c:pt idx="119727">
                  <c:v>1346389741</c:v>
                </c:pt>
                <c:pt idx="119728">
                  <c:v>1346400987</c:v>
                </c:pt>
                <c:pt idx="119729">
                  <c:v>1346412232</c:v>
                </c:pt>
                <c:pt idx="119730">
                  <c:v>1346423478</c:v>
                </c:pt>
                <c:pt idx="119731">
                  <c:v>1346434723</c:v>
                </c:pt>
                <c:pt idx="119732">
                  <c:v>1346445969</c:v>
                </c:pt>
                <c:pt idx="119733">
                  <c:v>1346457214</c:v>
                </c:pt>
                <c:pt idx="119734">
                  <c:v>1346468460</c:v>
                </c:pt>
                <c:pt idx="119735">
                  <c:v>1346479705</c:v>
                </c:pt>
                <c:pt idx="119736">
                  <c:v>1346490951</c:v>
                </c:pt>
                <c:pt idx="119737">
                  <c:v>1346502196</c:v>
                </c:pt>
                <c:pt idx="119738">
                  <c:v>1346513442</c:v>
                </c:pt>
                <c:pt idx="119739">
                  <c:v>1346524687</c:v>
                </c:pt>
                <c:pt idx="119740">
                  <c:v>1346535933</c:v>
                </c:pt>
                <c:pt idx="119741">
                  <c:v>1346547178</c:v>
                </c:pt>
                <c:pt idx="119742">
                  <c:v>1346558424</c:v>
                </c:pt>
                <c:pt idx="119743">
                  <c:v>1346569669</c:v>
                </c:pt>
                <c:pt idx="119744">
                  <c:v>1346580915</c:v>
                </c:pt>
                <c:pt idx="119745">
                  <c:v>1346592160</c:v>
                </c:pt>
                <c:pt idx="119746">
                  <c:v>1346603406</c:v>
                </c:pt>
                <c:pt idx="119747">
                  <c:v>1346614651</c:v>
                </c:pt>
                <c:pt idx="119748">
                  <c:v>1346625897</c:v>
                </c:pt>
                <c:pt idx="119749">
                  <c:v>1346637142</c:v>
                </c:pt>
                <c:pt idx="119750">
                  <c:v>1346648388</c:v>
                </c:pt>
                <c:pt idx="119751">
                  <c:v>1346659633</c:v>
                </c:pt>
                <c:pt idx="119752">
                  <c:v>1346670879</c:v>
                </c:pt>
                <c:pt idx="119753">
                  <c:v>1346682124</c:v>
                </c:pt>
                <c:pt idx="119754">
                  <c:v>1346693370</c:v>
                </c:pt>
                <c:pt idx="119755">
                  <c:v>1346704615</c:v>
                </c:pt>
                <c:pt idx="119756">
                  <c:v>1346715861</c:v>
                </c:pt>
                <c:pt idx="119757">
                  <c:v>1346727106</c:v>
                </c:pt>
                <c:pt idx="119758">
                  <c:v>1346738352</c:v>
                </c:pt>
                <c:pt idx="119759">
                  <c:v>1346749597</c:v>
                </c:pt>
                <c:pt idx="119760">
                  <c:v>1346760843</c:v>
                </c:pt>
                <c:pt idx="119761">
                  <c:v>1346772088</c:v>
                </c:pt>
                <c:pt idx="119762">
                  <c:v>1346783334</c:v>
                </c:pt>
                <c:pt idx="119763">
                  <c:v>1346794579</c:v>
                </c:pt>
                <c:pt idx="119764">
                  <c:v>1346805825</c:v>
                </c:pt>
                <c:pt idx="119765">
                  <c:v>1346817070</c:v>
                </c:pt>
                <c:pt idx="119766">
                  <c:v>1346828316</c:v>
                </c:pt>
                <c:pt idx="119767">
                  <c:v>1346839561</c:v>
                </c:pt>
                <c:pt idx="119768">
                  <c:v>1346850807</c:v>
                </c:pt>
                <c:pt idx="119769">
                  <c:v>1346862052</c:v>
                </c:pt>
                <c:pt idx="119770">
                  <c:v>1346873298</c:v>
                </c:pt>
                <c:pt idx="119771">
                  <c:v>1346884543</c:v>
                </c:pt>
                <c:pt idx="119772">
                  <c:v>1346895789</c:v>
                </c:pt>
                <c:pt idx="119773">
                  <c:v>1346907034</c:v>
                </c:pt>
                <c:pt idx="119774">
                  <c:v>1346918280</c:v>
                </c:pt>
                <c:pt idx="119775">
                  <c:v>1346929525</c:v>
                </c:pt>
                <c:pt idx="119776">
                  <c:v>1346940771</c:v>
                </c:pt>
                <c:pt idx="119777">
                  <c:v>1346952016</c:v>
                </c:pt>
                <c:pt idx="119778">
                  <c:v>1346963262</c:v>
                </c:pt>
                <c:pt idx="119779">
                  <c:v>1346974507</c:v>
                </c:pt>
                <c:pt idx="119780">
                  <c:v>1346985753</c:v>
                </c:pt>
                <c:pt idx="119781">
                  <c:v>1346996998</c:v>
                </c:pt>
                <c:pt idx="119782">
                  <c:v>1347008244</c:v>
                </c:pt>
                <c:pt idx="119783">
                  <c:v>1347019489</c:v>
                </c:pt>
                <c:pt idx="119784">
                  <c:v>1347030735</c:v>
                </c:pt>
                <c:pt idx="119785">
                  <c:v>1347041980</c:v>
                </c:pt>
                <c:pt idx="119786">
                  <c:v>1347053226</c:v>
                </c:pt>
                <c:pt idx="119787">
                  <c:v>1347064471</c:v>
                </c:pt>
                <c:pt idx="119788">
                  <c:v>1347075717</c:v>
                </c:pt>
                <c:pt idx="119789">
                  <c:v>1347086962</c:v>
                </c:pt>
                <c:pt idx="119790">
                  <c:v>1347098208</c:v>
                </c:pt>
                <c:pt idx="119791">
                  <c:v>1347109453</c:v>
                </c:pt>
                <c:pt idx="119792">
                  <c:v>1347120699</c:v>
                </c:pt>
                <c:pt idx="119793">
                  <c:v>1347131944</c:v>
                </c:pt>
                <c:pt idx="119794">
                  <c:v>1347143190</c:v>
                </c:pt>
                <c:pt idx="119795">
                  <c:v>1347154435</c:v>
                </c:pt>
                <c:pt idx="119796">
                  <c:v>1347165681</c:v>
                </c:pt>
                <c:pt idx="119797">
                  <c:v>1347176926</c:v>
                </c:pt>
                <c:pt idx="119798">
                  <c:v>1347188172</c:v>
                </c:pt>
                <c:pt idx="119799">
                  <c:v>1347199417</c:v>
                </c:pt>
                <c:pt idx="119800">
                  <c:v>1347210663</c:v>
                </c:pt>
                <c:pt idx="119801">
                  <c:v>1347221908</c:v>
                </c:pt>
                <c:pt idx="119802">
                  <c:v>1347233154</c:v>
                </c:pt>
                <c:pt idx="119803">
                  <c:v>1347244399</c:v>
                </c:pt>
                <c:pt idx="119804">
                  <c:v>1347255645</c:v>
                </c:pt>
                <c:pt idx="119805">
                  <c:v>1347266890</c:v>
                </c:pt>
                <c:pt idx="119806">
                  <c:v>1347278136</c:v>
                </c:pt>
                <c:pt idx="119807">
                  <c:v>1347289381</c:v>
                </c:pt>
                <c:pt idx="119808">
                  <c:v>1347300627</c:v>
                </c:pt>
                <c:pt idx="119809">
                  <c:v>1347311872</c:v>
                </c:pt>
                <c:pt idx="119810">
                  <c:v>1347323118</c:v>
                </c:pt>
                <c:pt idx="119811">
                  <c:v>1347334363</c:v>
                </c:pt>
                <c:pt idx="119812">
                  <c:v>1347345609</c:v>
                </c:pt>
                <c:pt idx="119813">
                  <c:v>1347356854</c:v>
                </c:pt>
                <c:pt idx="119814">
                  <c:v>1347368100</c:v>
                </c:pt>
                <c:pt idx="119815">
                  <c:v>1347379345</c:v>
                </c:pt>
                <c:pt idx="119816">
                  <c:v>1347390591</c:v>
                </c:pt>
                <c:pt idx="119817">
                  <c:v>1347401836</c:v>
                </c:pt>
                <c:pt idx="119818">
                  <c:v>1347413082</c:v>
                </c:pt>
                <c:pt idx="119819">
                  <c:v>1347424327</c:v>
                </c:pt>
                <c:pt idx="119820">
                  <c:v>1347435573</c:v>
                </c:pt>
                <c:pt idx="119821">
                  <c:v>1347446818</c:v>
                </c:pt>
                <c:pt idx="119822">
                  <c:v>1347458064</c:v>
                </c:pt>
                <c:pt idx="119823">
                  <c:v>1347469309</c:v>
                </c:pt>
                <c:pt idx="119824">
                  <c:v>1347480555</c:v>
                </c:pt>
                <c:pt idx="119825">
                  <c:v>1347491800</c:v>
                </c:pt>
                <c:pt idx="119826">
                  <c:v>1347503046</c:v>
                </c:pt>
                <c:pt idx="119827">
                  <c:v>1347514291</c:v>
                </c:pt>
                <c:pt idx="119828">
                  <c:v>1347525537</c:v>
                </c:pt>
                <c:pt idx="119829">
                  <c:v>1347536782</c:v>
                </c:pt>
                <c:pt idx="119830">
                  <c:v>1347548028</c:v>
                </c:pt>
                <c:pt idx="119831">
                  <c:v>1347559273</c:v>
                </c:pt>
                <c:pt idx="119832">
                  <c:v>1347570519</c:v>
                </c:pt>
                <c:pt idx="119833">
                  <c:v>1347581764</c:v>
                </c:pt>
                <c:pt idx="119834">
                  <c:v>1347593010</c:v>
                </c:pt>
                <c:pt idx="119835">
                  <c:v>1347604255</c:v>
                </c:pt>
                <c:pt idx="119836">
                  <c:v>1347615500</c:v>
                </c:pt>
                <c:pt idx="119837">
                  <c:v>1347626746</c:v>
                </c:pt>
                <c:pt idx="119838">
                  <c:v>1347637991</c:v>
                </c:pt>
                <c:pt idx="119839">
                  <c:v>1347649237</c:v>
                </c:pt>
                <c:pt idx="119840">
                  <c:v>1347660482</c:v>
                </c:pt>
                <c:pt idx="119841">
                  <c:v>1347671728</c:v>
                </c:pt>
                <c:pt idx="119842">
                  <c:v>1347682973</c:v>
                </c:pt>
                <c:pt idx="119843">
                  <c:v>1347694219</c:v>
                </c:pt>
                <c:pt idx="119844">
                  <c:v>1347705464</c:v>
                </c:pt>
                <c:pt idx="119845">
                  <c:v>1347716710</c:v>
                </c:pt>
                <c:pt idx="119846">
                  <c:v>1347727955</c:v>
                </c:pt>
                <c:pt idx="119847">
                  <c:v>1347739201</c:v>
                </c:pt>
                <c:pt idx="119848">
                  <c:v>1347750446</c:v>
                </c:pt>
                <c:pt idx="119849">
                  <c:v>1347761692</c:v>
                </c:pt>
                <c:pt idx="119850">
                  <c:v>1347772937</c:v>
                </c:pt>
                <c:pt idx="119851">
                  <c:v>1347784183</c:v>
                </c:pt>
                <c:pt idx="119852">
                  <c:v>1347795428</c:v>
                </c:pt>
                <c:pt idx="119853">
                  <c:v>1347806674</c:v>
                </c:pt>
                <c:pt idx="119854">
                  <c:v>1347817919</c:v>
                </c:pt>
                <c:pt idx="119855">
                  <c:v>1347829165</c:v>
                </c:pt>
                <c:pt idx="119856">
                  <c:v>1347840410</c:v>
                </c:pt>
                <c:pt idx="119857">
                  <c:v>1347851656</c:v>
                </c:pt>
                <c:pt idx="119858">
                  <c:v>1347862901</c:v>
                </c:pt>
                <c:pt idx="119859">
                  <c:v>1347874147</c:v>
                </c:pt>
                <c:pt idx="119860">
                  <c:v>1347885392</c:v>
                </c:pt>
                <c:pt idx="119861">
                  <c:v>1347896638</c:v>
                </c:pt>
                <c:pt idx="119862">
                  <c:v>1347907883</c:v>
                </c:pt>
                <c:pt idx="119863">
                  <c:v>1347919129</c:v>
                </c:pt>
                <c:pt idx="119864">
                  <c:v>1347930374</c:v>
                </c:pt>
                <c:pt idx="119865">
                  <c:v>1347941620</c:v>
                </c:pt>
                <c:pt idx="119866">
                  <c:v>1347952865</c:v>
                </c:pt>
                <c:pt idx="119867">
                  <c:v>1347964111</c:v>
                </c:pt>
                <c:pt idx="119868">
                  <c:v>1347975356</c:v>
                </c:pt>
                <c:pt idx="119869">
                  <c:v>1347986602</c:v>
                </c:pt>
                <c:pt idx="119870">
                  <c:v>1347997847</c:v>
                </c:pt>
                <c:pt idx="119871">
                  <c:v>1348009093</c:v>
                </c:pt>
                <c:pt idx="119872">
                  <c:v>1348020338</c:v>
                </c:pt>
                <c:pt idx="119873">
                  <c:v>1348031584</c:v>
                </c:pt>
                <c:pt idx="119874">
                  <c:v>1348042829</c:v>
                </c:pt>
                <c:pt idx="119875">
                  <c:v>1348054075</c:v>
                </c:pt>
                <c:pt idx="119876">
                  <c:v>1348065320</c:v>
                </c:pt>
                <c:pt idx="119877">
                  <c:v>1348076566</c:v>
                </c:pt>
                <c:pt idx="119878">
                  <c:v>1348087811</c:v>
                </c:pt>
                <c:pt idx="119879">
                  <c:v>1348099057</c:v>
                </c:pt>
                <c:pt idx="119880">
                  <c:v>1348110302</c:v>
                </c:pt>
                <c:pt idx="119881">
                  <c:v>1348121548</c:v>
                </c:pt>
                <c:pt idx="119882">
                  <c:v>1348132793</c:v>
                </c:pt>
                <c:pt idx="119883">
                  <c:v>1348144039</c:v>
                </c:pt>
                <c:pt idx="119884">
                  <c:v>1348155284</c:v>
                </c:pt>
                <c:pt idx="119885">
                  <c:v>1348166530</c:v>
                </c:pt>
                <c:pt idx="119886">
                  <c:v>1348177775</c:v>
                </c:pt>
                <c:pt idx="119887">
                  <c:v>1348189021</c:v>
                </c:pt>
                <c:pt idx="119888">
                  <c:v>1348200266</c:v>
                </c:pt>
                <c:pt idx="119889">
                  <c:v>1348211512</c:v>
                </c:pt>
                <c:pt idx="119890">
                  <c:v>1348222757</c:v>
                </c:pt>
                <c:pt idx="119891">
                  <c:v>1348234003</c:v>
                </c:pt>
                <c:pt idx="119892">
                  <c:v>1348245248</c:v>
                </c:pt>
                <c:pt idx="119893">
                  <c:v>1348256494</c:v>
                </c:pt>
                <c:pt idx="119894">
                  <c:v>1348267739</c:v>
                </c:pt>
                <c:pt idx="119895">
                  <c:v>1348278985</c:v>
                </c:pt>
                <c:pt idx="119896">
                  <c:v>1348290230</c:v>
                </c:pt>
                <c:pt idx="119897">
                  <c:v>1348301476</c:v>
                </c:pt>
                <c:pt idx="119898">
                  <c:v>1348312721</c:v>
                </c:pt>
                <c:pt idx="119899">
                  <c:v>1348323967</c:v>
                </c:pt>
                <c:pt idx="119900">
                  <c:v>1348335212</c:v>
                </c:pt>
                <c:pt idx="119901">
                  <c:v>1348346458</c:v>
                </c:pt>
                <c:pt idx="119902">
                  <c:v>1348357703</c:v>
                </c:pt>
                <c:pt idx="119903">
                  <c:v>1348368949</c:v>
                </c:pt>
                <c:pt idx="119904">
                  <c:v>1348380194</c:v>
                </c:pt>
                <c:pt idx="119905">
                  <c:v>1348391440</c:v>
                </c:pt>
                <c:pt idx="119906">
                  <c:v>1348402685</c:v>
                </c:pt>
                <c:pt idx="119907">
                  <c:v>1348413931</c:v>
                </c:pt>
                <c:pt idx="119908">
                  <c:v>1348425176</c:v>
                </c:pt>
                <c:pt idx="119909">
                  <c:v>1348436422</c:v>
                </c:pt>
                <c:pt idx="119910">
                  <c:v>1348447667</c:v>
                </c:pt>
                <c:pt idx="119911">
                  <c:v>1348458913</c:v>
                </c:pt>
                <c:pt idx="119912">
                  <c:v>1348470158</c:v>
                </c:pt>
                <c:pt idx="119913">
                  <c:v>1348481404</c:v>
                </c:pt>
                <c:pt idx="119914">
                  <c:v>1348492649</c:v>
                </c:pt>
                <c:pt idx="119915">
                  <c:v>1348503895</c:v>
                </c:pt>
                <c:pt idx="119916">
                  <c:v>1348515140</c:v>
                </c:pt>
                <c:pt idx="119917">
                  <c:v>1348526386</c:v>
                </c:pt>
                <c:pt idx="119918">
                  <c:v>1348537631</c:v>
                </c:pt>
                <c:pt idx="119919">
                  <c:v>1348548877</c:v>
                </c:pt>
                <c:pt idx="119920">
                  <c:v>1348560122</c:v>
                </c:pt>
                <c:pt idx="119921">
                  <c:v>1348571368</c:v>
                </c:pt>
                <c:pt idx="119922">
                  <c:v>1348582613</c:v>
                </c:pt>
                <c:pt idx="119923">
                  <c:v>1348593859</c:v>
                </c:pt>
                <c:pt idx="119924">
                  <c:v>1348605104</c:v>
                </c:pt>
                <c:pt idx="119925">
                  <c:v>1348616350</c:v>
                </c:pt>
                <c:pt idx="119926">
                  <c:v>1348627595</c:v>
                </c:pt>
                <c:pt idx="119927">
                  <c:v>1348638841</c:v>
                </c:pt>
                <c:pt idx="119928">
                  <c:v>1348650086</c:v>
                </c:pt>
                <c:pt idx="119929">
                  <c:v>1348661332</c:v>
                </c:pt>
                <c:pt idx="119930">
                  <c:v>1348672577</c:v>
                </c:pt>
                <c:pt idx="119931">
                  <c:v>1348683823</c:v>
                </c:pt>
                <c:pt idx="119932">
                  <c:v>1348695068</c:v>
                </c:pt>
                <c:pt idx="119933">
                  <c:v>1348706314</c:v>
                </c:pt>
                <c:pt idx="119934">
                  <c:v>1348717559</c:v>
                </c:pt>
                <c:pt idx="119935">
                  <c:v>1348728805</c:v>
                </c:pt>
                <c:pt idx="119936">
                  <c:v>1348740050</c:v>
                </c:pt>
                <c:pt idx="119937">
                  <c:v>1348751296</c:v>
                </c:pt>
                <c:pt idx="119938">
                  <c:v>1348762541</c:v>
                </c:pt>
                <c:pt idx="119939">
                  <c:v>1348773787</c:v>
                </c:pt>
                <c:pt idx="119940">
                  <c:v>1348785032</c:v>
                </c:pt>
                <c:pt idx="119941">
                  <c:v>1348796278</c:v>
                </c:pt>
                <c:pt idx="119942">
                  <c:v>1348807523</c:v>
                </c:pt>
                <c:pt idx="119943">
                  <c:v>1348818769</c:v>
                </c:pt>
                <c:pt idx="119944">
                  <c:v>1348830014</c:v>
                </c:pt>
                <c:pt idx="119945">
                  <c:v>1348841260</c:v>
                </c:pt>
                <c:pt idx="119946">
                  <c:v>1348852505</c:v>
                </c:pt>
                <c:pt idx="119947">
                  <c:v>1348863751</c:v>
                </c:pt>
                <c:pt idx="119948">
                  <c:v>1348874996</c:v>
                </c:pt>
                <c:pt idx="119949">
                  <c:v>1348886242</c:v>
                </c:pt>
                <c:pt idx="119950">
                  <c:v>1348897487</c:v>
                </c:pt>
                <c:pt idx="119951">
                  <c:v>1348908733</c:v>
                </c:pt>
                <c:pt idx="119952">
                  <c:v>1348919978</c:v>
                </c:pt>
                <c:pt idx="119953">
                  <c:v>1348931224</c:v>
                </c:pt>
                <c:pt idx="119954">
                  <c:v>1348942469</c:v>
                </c:pt>
                <c:pt idx="119955">
                  <c:v>1348953715</c:v>
                </c:pt>
                <c:pt idx="119956">
                  <c:v>1348964960</c:v>
                </c:pt>
                <c:pt idx="119957">
                  <c:v>1348976206</c:v>
                </c:pt>
                <c:pt idx="119958">
                  <c:v>1348987451</c:v>
                </c:pt>
                <c:pt idx="119959">
                  <c:v>1348998697</c:v>
                </c:pt>
                <c:pt idx="119960">
                  <c:v>1349009942</c:v>
                </c:pt>
                <c:pt idx="119961">
                  <c:v>1349021188</c:v>
                </c:pt>
                <c:pt idx="119962">
                  <c:v>1349032433</c:v>
                </c:pt>
                <c:pt idx="119963">
                  <c:v>1349043679</c:v>
                </c:pt>
                <c:pt idx="119964">
                  <c:v>1349054924</c:v>
                </c:pt>
                <c:pt idx="119965">
                  <c:v>1349066170</c:v>
                </c:pt>
                <c:pt idx="119966">
                  <c:v>1349077415</c:v>
                </c:pt>
                <c:pt idx="119967">
                  <c:v>1349088661</c:v>
                </c:pt>
                <c:pt idx="119968">
                  <c:v>1349099906</c:v>
                </c:pt>
                <c:pt idx="119969">
                  <c:v>1349111152</c:v>
                </c:pt>
                <c:pt idx="119970">
                  <c:v>1349122397</c:v>
                </c:pt>
                <c:pt idx="119971">
                  <c:v>1349133643</c:v>
                </c:pt>
                <c:pt idx="119972">
                  <c:v>1349144888</c:v>
                </c:pt>
                <c:pt idx="119973">
                  <c:v>1349156134</c:v>
                </c:pt>
                <c:pt idx="119974">
                  <c:v>1349167379</c:v>
                </c:pt>
                <c:pt idx="119975">
                  <c:v>1349178625</c:v>
                </c:pt>
                <c:pt idx="119976">
                  <c:v>1349189870</c:v>
                </c:pt>
                <c:pt idx="119977">
                  <c:v>1349201116</c:v>
                </c:pt>
                <c:pt idx="119978">
                  <c:v>1349212361</c:v>
                </c:pt>
                <c:pt idx="119979">
                  <c:v>1349223607</c:v>
                </c:pt>
                <c:pt idx="119980">
                  <c:v>1349234852</c:v>
                </c:pt>
                <c:pt idx="119981">
                  <c:v>1349246098</c:v>
                </c:pt>
                <c:pt idx="119982">
                  <c:v>1349257343</c:v>
                </c:pt>
                <c:pt idx="119983">
                  <c:v>1349268589</c:v>
                </c:pt>
                <c:pt idx="119984">
                  <c:v>1349279834</c:v>
                </c:pt>
                <c:pt idx="119985">
                  <c:v>1349291080</c:v>
                </c:pt>
                <c:pt idx="119986">
                  <c:v>1349302325</c:v>
                </c:pt>
                <c:pt idx="119987">
                  <c:v>1349313571</c:v>
                </c:pt>
                <c:pt idx="119988">
                  <c:v>1349324816</c:v>
                </c:pt>
                <c:pt idx="119989">
                  <c:v>1349336062</c:v>
                </c:pt>
                <c:pt idx="119990">
                  <c:v>1349347307</c:v>
                </c:pt>
                <c:pt idx="119991">
                  <c:v>1349358553</c:v>
                </c:pt>
                <c:pt idx="119992">
                  <c:v>1349369798</c:v>
                </c:pt>
                <c:pt idx="119993">
                  <c:v>1349381044</c:v>
                </c:pt>
                <c:pt idx="119994">
                  <c:v>1349392289</c:v>
                </c:pt>
                <c:pt idx="119995">
                  <c:v>1349403535</c:v>
                </c:pt>
                <c:pt idx="119996">
                  <c:v>1349414780</c:v>
                </c:pt>
                <c:pt idx="119997">
                  <c:v>1349426026</c:v>
                </c:pt>
                <c:pt idx="119998">
                  <c:v>1349437271</c:v>
                </c:pt>
                <c:pt idx="119999">
                  <c:v>1349448517</c:v>
                </c:pt>
                <c:pt idx="120000">
                  <c:v>1349459762</c:v>
                </c:pt>
                <c:pt idx="120001">
                  <c:v>1349471008</c:v>
                </c:pt>
                <c:pt idx="120002">
                  <c:v>1349482253</c:v>
                </c:pt>
                <c:pt idx="120003">
                  <c:v>1349493499</c:v>
                </c:pt>
                <c:pt idx="120004">
                  <c:v>1349504744</c:v>
                </c:pt>
                <c:pt idx="120005">
                  <c:v>1349515990</c:v>
                </c:pt>
                <c:pt idx="120006">
                  <c:v>1349527235</c:v>
                </c:pt>
                <c:pt idx="120007">
                  <c:v>1349538481</c:v>
                </c:pt>
                <c:pt idx="120008">
                  <c:v>1349549726</c:v>
                </c:pt>
                <c:pt idx="120009">
                  <c:v>1349560972</c:v>
                </c:pt>
                <c:pt idx="120010">
                  <c:v>1349572217</c:v>
                </c:pt>
                <c:pt idx="120011">
                  <c:v>1349583463</c:v>
                </c:pt>
                <c:pt idx="120012">
                  <c:v>1349594708</c:v>
                </c:pt>
                <c:pt idx="120013">
                  <c:v>1349605954</c:v>
                </c:pt>
                <c:pt idx="120014">
                  <c:v>1349617199</c:v>
                </c:pt>
                <c:pt idx="120015">
                  <c:v>1349628445</c:v>
                </c:pt>
                <c:pt idx="120016">
                  <c:v>1349639690</c:v>
                </c:pt>
                <c:pt idx="120017">
                  <c:v>1349650936</c:v>
                </c:pt>
                <c:pt idx="120018">
                  <c:v>1349662181</c:v>
                </c:pt>
                <c:pt idx="120019">
                  <c:v>1349673427</c:v>
                </c:pt>
                <c:pt idx="120020">
                  <c:v>1349684672</c:v>
                </c:pt>
                <c:pt idx="120021">
                  <c:v>1349695918</c:v>
                </c:pt>
                <c:pt idx="120022">
                  <c:v>1349707163</c:v>
                </c:pt>
                <c:pt idx="120023">
                  <c:v>1349718409</c:v>
                </c:pt>
                <c:pt idx="120024">
                  <c:v>1349729654</c:v>
                </c:pt>
                <c:pt idx="120025">
                  <c:v>1349740900</c:v>
                </c:pt>
                <c:pt idx="120026">
                  <c:v>1349752145</c:v>
                </c:pt>
                <c:pt idx="120027">
                  <c:v>1349763391</c:v>
                </c:pt>
                <c:pt idx="120028">
                  <c:v>1349774636</c:v>
                </c:pt>
                <c:pt idx="120029">
                  <c:v>1349785882</c:v>
                </c:pt>
                <c:pt idx="120030">
                  <c:v>1349797127</c:v>
                </c:pt>
                <c:pt idx="120031">
                  <c:v>1349808373</c:v>
                </c:pt>
                <c:pt idx="120032">
                  <c:v>1349819618</c:v>
                </c:pt>
                <c:pt idx="120033">
                  <c:v>1349830864</c:v>
                </c:pt>
                <c:pt idx="120034">
                  <c:v>1349842109</c:v>
                </c:pt>
                <c:pt idx="120035">
                  <c:v>1349853355</c:v>
                </c:pt>
                <c:pt idx="120036">
                  <c:v>1349864600</c:v>
                </c:pt>
                <c:pt idx="120037">
                  <c:v>1349875846</c:v>
                </c:pt>
                <c:pt idx="120038">
                  <c:v>1349887091</c:v>
                </c:pt>
                <c:pt idx="120039">
                  <c:v>1349898337</c:v>
                </c:pt>
                <c:pt idx="120040">
                  <c:v>1349909582</c:v>
                </c:pt>
                <c:pt idx="120041">
                  <c:v>1349920828</c:v>
                </c:pt>
                <c:pt idx="120042">
                  <c:v>1349932073</c:v>
                </c:pt>
                <c:pt idx="120043">
                  <c:v>1349943319</c:v>
                </c:pt>
                <c:pt idx="120044">
                  <c:v>1349954564</c:v>
                </c:pt>
                <c:pt idx="120045">
                  <c:v>1349965810</c:v>
                </c:pt>
                <c:pt idx="120046">
                  <c:v>1349977055</c:v>
                </c:pt>
                <c:pt idx="120047">
                  <c:v>1349988301</c:v>
                </c:pt>
                <c:pt idx="120048">
                  <c:v>1349999546</c:v>
                </c:pt>
                <c:pt idx="120049">
                  <c:v>1350010792</c:v>
                </c:pt>
                <c:pt idx="120050">
                  <c:v>1350022037</c:v>
                </c:pt>
                <c:pt idx="120051">
                  <c:v>1350033283</c:v>
                </c:pt>
                <c:pt idx="120052">
                  <c:v>1350044528</c:v>
                </c:pt>
                <c:pt idx="120053">
                  <c:v>1350055774</c:v>
                </c:pt>
                <c:pt idx="120054">
                  <c:v>1350067019</c:v>
                </c:pt>
                <c:pt idx="120055">
                  <c:v>1350078265</c:v>
                </c:pt>
                <c:pt idx="120056">
                  <c:v>1350089510</c:v>
                </c:pt>
                <c:pt idx="120057">
                  <c:v>1350100756</c:v>
                </c:pt>
                <c:pt idx="120058">
                  <c:v>1350112001</c:v>
                </c:pt>
                <c:pt idx="120059">
                  <c:v>1350123247</c:v>
                </c:pt>
                <c:pt idx="120060">
                  <c:v>1350134492</c:v>
                </c:pt>
                <c:pt idx="120061">
                  <c:v>1350145738</c:v>
                </c:pt>
                <c:pt idx="120062">
                  <c:v>1350156983</c:v>
                </c:pt>
                <c:pt idx="120063">
                  <c:v>1350168229</c:v>
                </c:pt>
                <c:pt idx="120064">
                  <c:v>1350179474</c:v>
                </c:pt>
                <c:pt idx="120065">
                  <c:v>1350190720</c:v>
                </c:pt>
                <c:pt idx="120066">
                  <c:v>1350201965</c:v>
                </c:pt>
                <c:pt idx="120067">
                  <c:v>1350213211</c:v>
                </c:pt>
                <c:pt idx="120068">
                  <c:v>1350224456</c:v>
                </c:pt>
                <c:pt idx="120069">
                  <c:v>1350235702</c:v>
                </c:pt>
                <c:pt idx="120070">
                  <c:v>1350246947</c:v>
                </c:pt>
                <c:pt idx="120071">
                  <c:v>1350258193</c:v>
                </c:pt>
                <c:pt idx="120072">
                  <c:v>1350269438</c:v>
                </c:pt>
                <c:pt idx="120073">
                  <c:v>1350280684</c:v>
                </c:pt>
                <c:pt idx="120074">
                  <c:v>1350291929</c:v>
                </c:pt>
                <c:pt idx="120075">
                  <c:v>1350303175</c:v>
                </c:pt>
                <c:pt idx="120076">
                  <c:v>1350314420</c:v>
                </c:pt>
                <c:pt idx="120077">
                  <c:v>1350325666</c:v>
                </c:pt>
                <c:pt idx="120078">
                  <c:v>1350336911</c:v>
                </c:pt>
                <c:pt idx="120079">
                  <c:v>1350348157</c:v>
                </c:pt>
                <c:pt idx="120080">
                  <c:v>1350359402</c:v>
                </c:pt>
                <c:pt idx="120081">
                  <c:v>1350370648</c:v>
                </c:pt>
                <c:pt idx="120082">
                  <c:v>1350381893</c:v>
                </c:pt>
                <c:pt idx="120083">
                  <c:v>1350393139</c:v>
                </c:pt>
                <c:pt idx="120084">
                  <c:v>1350404384</c:v>
                </c:pt>
                <c:pt idx="120085">
                  <c:v>1350415630</c:v>
                </c:pt>
                <c:pt idx="120086">
                  <c:v>1350426875</c:v>
                </c:pt>
                <c:pt idx="120087">
                  <c:v>1350438121</c:v>
                </c:pt>
                <c:pt idx="120088">
                  <c:v>1350449366</c:v>
                </c:pt>
                <c:pt idx="120089">
                  <c:v>1350460611</c:v>
                </c:pt>
                <c:pt idx="120090">
                  <c:v>1350471857</c:v>
                </c:pt>
                <c:pt idx="120091">
                  <c:v>1350483102</c:v>
                </c:pt>
                <c:pt idx="120092">
                  <c:v>1350494348</c:v>
                </c:pt>
                <c:pt idx="120093">
                  <c:v>1350505593</c:v>
                </c:pt>
                <c:pt idx="120094">
                  <c:v>1350516839</c:v>
                </c:pt>
                <c:pt idx="120095">
                  <c:v>1350528084</c:v>
                </c:pt>
                <c:pt idx="120096">
                  <c:v>1350539330</c:v>
                </c:pt>
                <c:pt idx="120097">
                  <c:v>1350550575</c:v>
                </c:pt>
                <c:pt idx="120098">
                  <c:v>1350561821</c:v>
                </c:pt>
                <c:pt idx="120099">
                  <c:v>1350573066</c:v>
                </c:pt>
                <c:pt idx="120100">
                  <c:v>1350584312</c:v>
                </c:pt>
                <c:pt idx="120101">
                  <c:v>1350595557</c:v>
                </c:pt>
                <c:pt idx="120102">
                  <c:v>1350606803</c:v>
                </c:pt>
                <c:pt idx="120103">
                  <c:v>1350618048</c:v>
                </c:pt>
                <c:pt idx="120104">
                  <c:v>1350629294</c:v>
                </c:pt>
                <c:pt idx="120105">
                  <c:v>1350640539</c:v>
                </c:pt>
                <c:pt idx="120106">
                  <c:v>1350651785</c:v>
                </c:pt>
                <c:pt idx="120107">
                  <c:v>1350663030</c:v>
                </c:pt>
                <c:pt idx="120108">
                  <c:v>1350674276</c:v>
                </c:pt>
                <c:pt idx="120109">
                  <c:v>1350685521</c:v>
                </c:pt>
                <c:pt idx="120110">
                  <c:v>1350696767</c:v>
                </c:pt>
                <c:pt idx="120111">
                  <c:v>1350708012</c:v>
                </c:pt>
                <c:pt idx="120112">
                  <c:v>1350719258</c:v>
                </c:pt>
                <c:pt idx="120113">
                  <c:v>1350730503</c:v>
                </c:pt>
                <c:pt idx="120114">
                  <c:v>1350741749</c:v>
                </c:pt>
                <c:pt idx="120115">
                  <c:v>1350752994</c:v>
                </c:pt>
                <c:pt idx="120116">
                  <c:v>1350764240</c:v>
                </c:pt>
                <c:pt idx="120117">
                  <c:v>1350775485</c:v>
                </c:pt>
                <c:pt idx="120118">
                  <c:v>1350786731</c:v>
                </c:pt>
                <c:pt idx="120119">
                  <c:v>1350797976</c:v>
                </c:pt>
                <c:pt idx="120120">
                  <c:v>1350809222</c:v>
                </c:pt>
                <c:pt idx="120121">
                  <c:v>1350820467</c:v>
                </c:pt>
                <c:pt idx="120122">
                  <c:v>1350831713</c:v>
                </c:pt>
                <c:pt idx="120123">
                  <c:v>1350842958</c:v>
                </c:pt>
                <c:pt idx="120124">
                  <c:v>1350854204</c:v>
                </c:pt>
                <c:pt idx="120125">
                  <c:v>1350865449</c:v>
                </c:pt>
                <c:pt idx="120126">
                  <c:v>1350876695</c:v>
                </c:pt>
                <c:pt idx="120127">
                  <c:v>1350887940</c:v>
                </c:pt>
                <c:pt idx="120128">
                  <c:v>1350899186</c:v>
                </c:pt>
                <c:pt idx="120129">
                  <c:v>1350910431</c:v>
                </c:pt>
                <c:pt idx="120130">
                  <c:v>1350921677</c:v>
                </c:pt>
                <c:pt idx="120131">
                  <c:v>1350932922</c:v>
                </c:pt>
                <c:pt idx="120132">
                  <c:v>1350944168</c:v>
                </c:pt>
                <c:pt idx="120133">
                  <c:v>1350955413</c:v>
                </c:pt>
                <c:pt idx="120134">
                  <c:v>1350966659</c:v>
                </c:pt>
                <c:pt idx="120135">
                  <c:v>1350977904</c:v>
                </c:pt>
                <c:pt idx="120136">
                  <c:v>1350989150</c:v>
                </c:pt>
                <c:pt idx="120137">
                  <c:v>1351000395</c:v>
                </c:pt>
                <c:pt idx="120138">
                  <c:v>1351011641</c:v>
                </c:pt>
                <c:pt idx="120139">
                  <c:v>1351022886</c:v>
                </c:pt>
                <c:pt idx="120140">
                  <c:v>1351034132</c:v>
                </c:pt>
                <c:pt idx="120141">
                  <c:v>1351045377</c:v>
                </c:pt>
                <c:pt idx="120142">
                  <c:v>1351056623</c:v>
                </c:pt>
                <c:pt idx="120143">
                  <c:v>1351067868</c:v>
                </c:pt>
                <c:pt idx="120144">
                  <c:v>1351079114</c:v>
                </c:pt>
                <c:pt idx="120145">
                  <c:v>1351090359</c:v>
                </c:pt>
                <c:pt idx="120146">
                  <c:v>1351101605</c:v>
                </c:pt>
                <c:pt idx="120147">
                  <c:v>1351112850</c:v>
                </c:pt>
                <c:pt idx="120148">
                  <c:v>1351124096</c:v>
                </c:pt>
                <c:pt idx="120149">
                  <c:v>1351135341</c:v>
                </c:pt>
                <c:pt idx="120150">
                  <c:v>1351146587</c:v>
                </c:pt>
                <c:pt idx="120151">
                  <c:v>1351157832</c:v>
                </c:pt>
                <c:pt idx="120152">
                  <c:v>1351169078</c:v>
                </c:pt>
                <c:pt idx="120153">
                  <c:v>1351180323</c:v>
                </c:pt>
                <c:pt idx="120154">
                  <c:v>1351191569</c:v>
                </c:pt>
                <c:pt idx="120155">
                  <c:v>1351202814</c:v>
                </c:pt>
                <c:pt idx="120156">
                  <c:v>1351214060</c:v>
                </c:pt>
                <c:pt idx="120157">
                  <c:v>1351225305</c:v>
                </c:pt>
                <c:pt idx="120158">
                  <c:v>1351236551</c:v>
                </c:pt>
                <c:pt idx="120159">
                  <c:v>1351247796</c:v>
                </c:pt>
                <c:pt idx="120160">
                  <c:v>1351259042</c:v>
                </c:pt>
                <c:pt idx="120161">
                  <c:v>1351270287</c:v>
                </c:pt>
                <c:pt idx="120162">
                  <c:v>1351281533</c:v>
                </c:pt>
                <c:pt idx="120163">
                  <c:v>1351292778</c:v>
                </c:pt>
                <c:pt idx="120164">
                  <c:v>1351304024</c:v>
                </c:pt>
                <c:pt idx="120165">
                  <c:v>1351315269</c:v>
                </c:pt>
                <c:pt idx="120166">
                  <c:v>1351326515</c:v>
                </c:pt>
                <c:pt idx="120167">
                  <c:v>1351337760</c:v>
                </c:pt>
                <c:pt idx="120168">
                  <c:v>1351349006</c:v>
                </c:pt>
                <c:pt idx="120169">
                  <c:v>1351360251</c:v>
                </c:pt>
                <c:pt idx="120170">
                  <c:v>1351371497</c:v>
                </c:pt>
                <c:pt idx="120171">
                  <c:v>1351382742</c:v>
                </c:pt>
                <c:pt idx="120172">
                  <c:v>1351393988</c:v>
                </c:pt>
                <c:pt idx="120173">
                  <c:v>1351405233</c:v>
                </c:pt>
                <c:pt idx="120174">
                  <c:v>1351416479</c:v>
                </c:pt>
                <c:pt idx="120175">
                  <c:v>1351427724</c:v>
                </c:pt>
                <c:pt idx="120176">
                  <c:v>1351438970</c:v>
                </c:pt>
                <c:pt idx="120177">
                  <c:v>1351450215</c:v>
                </c:pt>
                <c:pt idx="120178">
                  <c:v>1351461461</c:v>
                </c:pt>
                <c:pt idx="120179">
                  <c:v>1351472706</c:v>
                </c:pt>
                <c:pt idx="120180">
                  <c:v>1351483952</c:v>
                </c:pt>
                <c:pt idx="120181">
                  <c:v>1351495197</c:v>
                </c:pt>
                <c:pt idx="120182">
                  <c:v>1351506443</c:v>
                </c:pt>
                <c:pt idx="120183">
                  <c:v>1351517688</c:v>
                </c:pt>
                <c:pt idx="120184">
                  <c:v>1351528934</c:v>
                </c:pt>
                <c:pt idx="120185">
                  <c:v>1351540179</c:v>
                </c:pt>
                <c:pt idx="120186">
                  <c:v>1351551425</c:v>
                </c:pt>
                <c:pt idx="120187">
                  <c:v>1351562670</c:v>
                </c:pt>
                <c:pt idx="120188">
                  <c:v>1351573916</c:v>
                </c:pt>
                <c:pt idx="120189">
                  <c:v>1351585161</c:v>
                </c:pt>
                <c:pt idx="120190">
                  <c:v>1351596407</c:v>
                </c:pt>
                <c:pt idx="120191">
                  <c:v>1351607652</c:v>
                </c:pt>
                <c:pt idx="120192">
                  <c:v>1351618898</c:v>
                </c:pt>
                <c:pt idx="120193">
                  <c:v>1351630143</c:v>
                </c:pt>
                <c:pt idx="120194">
                  <c:v>1351641389</c:v>
                </c:pt>
                <c:pt idx="120195">
                  <c:v>1351652634</c:v>
                </c:pt>
                <c:pt idx="120196">
                  <c:v>1351663880</c:v>
                </c:pt>
                <c:pt idx="120197">
                  <c:v>1351675125</c:v>
                </c:pt>
                <c:pt idx="120198">
                  <c:v>1351686371</c:v>
                </c:pt>
                <c:pt idx="120199">
                  <c:v>1351697616</c:v>
                </c:pt>
                <c:pt idx="120200">
                  <c:v>1351708862</c:v>
                </c:pt>
                <c:pt idx="120201">
                  <c:v>1351720107</c:v>
                </c:pt>
                <c:pt idx="120202">
                  <c:v>1351731353</c:v>
                </c:pt>
                <c:pt idx="120203">
                  <c:v>1351742598</c:v>
                </c:pt>
                <c:pt idx="120204">
                  <c:v>1351753844</c:v>
                </c:pt>
                <c:pt idx="120205">
                  <c:v>1351765089</c:v>
                </c:pt>
                <c:pt idx="120206">
                  <c:v>1351776335</c:v>
                </c:pt>
                <c:pt idx="120207">
                  <c:v>1351787580</c:v>
                </c:pt>
                <c:pt idx="120208">
                  <c:v>1351798826</c:v>
                </c:pt>
                <c:pt idx="120209">
                  <c:v>1351810071</c:v>
                </c:pt>
                <c:pt idx="120210">
                  <c:v>1351821317</c:v>
                </c:pt>
                <c:pt idx="120211">
                  <c:v>1351832562</c:v>
                </c:pt>
                <c:pt idx="120212">
                  <c:v>1351843808</c:v>
                </c:pt>
                <c:pt idx="120213">
                  <c:v>1351855053</c:v>
                </c:pt>
                <c:pt idx="120214">
                  <c:v>1351866299</c:v>
                </c:pt>
                <c:pt idx="120215">
                  <c:v>1351877544</c:v>
                </c:pt>
                <c:pt idx="120216">
                  <c:v>1351888790</c:v>
                </c:pt>
                <c:pt idx="120217">
                  <c:v>1351900035</c:v>
                </c:pt>
                <c:pt idx="120218">
                  <c:v>1351911281</c:v>
                </c:pt>
                <c:pt idx="120219">
                  <c:v>1351922526</c:v>
                </c:pt>
                <c:pt idx="120220">
                  <c:v>1351933772</c:v>
                </c:pt>
                <c:pt idx="120221">
                  <c:v>1351945017</c:v>
                </c:pt>
                <c:pt idx="120222">
                  <c:v>1351956263</c:v>
                </c:pt>
                <c:pt idx="120223">
                  <c:v>1351967508</c:v>
                </c:pt>
                <c:pt idx="120224">
                  <c:v>1351978754</c:v>
                </c:pt>
                <c:pt idx="120225">
                  <c:v>1351989999</c:v>
                </c:pt>
                <c:pt idx="120226">
                  <c:v>1352001245</c:v>
                </c:pt>
                <c:pt idx="120227">
                  <c:v>1352012490</c:v>
                </c:pt>
                <c:pt idx="120228">
                  <c:v>1352023736</c:v>
                </c:pt>
                <c:pt idx="120229">
                  <c:v>1352034981</c:v>
                </c:pt>
                <c:pt idx="120230">
                  <c:v>1352046227</c:v>
                </c:pt>
                <c:pt idx="120231">
                  <c:v>1352057472</c:v>
                </c:pt>
                <c:pt idx="120232">
                  <c:v>1352068718</c:v>
                </c:pt>
                <c:pt idx="120233">
                  <c:v>1352079963</c:v>
                </c:pt>
                <c:pt idx="120234">
                  <c:v>1352091209</c:v>
                </c:pt>
                <c:pt idx="120235">
                  <c:v>1352102454</c:v>
                </c:pt>
                <c:pt idx="120236">
                  <c:v>1352113700</c:v>
                </c:pt>
                <c:pt idx="120237">
                  <c:v>1352124945</c:v>
                </c:pt>
                <c:pt idx="120238">
                  <c:v>1352136191</c:v>
                </c:pt>
                <c:pt idx="120239">
                  <c:v>1352147436</c:v>
                </c:pt>
                <c:pt idx="120240">
                  <c:v>1352158682</c:v>
                </c:pt>
                <c:pt idx="120241">
                  <c:v>1352169927</c:v>
                </c:pt>
                <c:pt idx="120242">
                  <c:v>1352181173</c:v>
                </c:pt>
                <c:pt idx="120243">
                  <c:v>1352192418</c:v>
                </c:pt>
                <c:pt idx="120244">
                  <c:v>1352203664</c:v>
                </c:pt>
                <c:pt idx="120245">
                  <c:v>1352214909</c:v>
                </c:pt>
                <c:pt idx="120246">
                  <c:v>1352226155</c:v>
                </c:pt>
                <c:pt idx="120247">
                  <c:v>1352237400</c:v>
                </c:pt>
                <c:pt idx="120248">
                  <c:v>1352248646</c:v>
                </c:pt>
                <c:pt idx="120249">
                  <c:v>1352259891</c:v>
                </c:pt>
                <c:pt idx="120250">
                  <c:v>1352271137</c:v>
                </c:pt>
                <c:pt idx="120251">
                  <c:v>1352282382</c:v>
                </c:pt>
                <c:pt idx="120252">
                  <c:v>1352293628</c:v>
                </c:pt>
                <c:pt idx="120253">
                  <c:v>1352304873</c:v>
                </c:pt>
                <c:pt idx="120254">
                  <c:v>1352316119</c:v>
                </c:pt>
                <c:pt idx="120255">
                  <c:v>1352327364</c:v>
                </c:pt>
                <c:pt idx="120256">
                  <c:v>1352338610</c:v>
                </c:pt>
                <c:pt idx="120257">
                  <c:v>1352349855</c:v>
                </c:pt>
                <c:pt idx="120258">
                  <c:v>1352361101</c:v>
                </c:pt>
                <c:pt idx="120259">
                  <c:v>1352372346</c:v>
                </c:pt>
                <c:pt idx="120260">
                  <c:v>1352383592</c:v>
                </c:pt>
                <c:pt idx="120261">
                  <c:v>1352394837</c:v>
                </c:pt>
                <c:pt idx="120262">
                  <c:v>1352406083</c:v>
                </c:pt>
                <c:pt idx="120263">
                  <c:v>1352417328</c:v>
                </c:pt>
                <c:pt idx="120264">
                  <c:v>1352428574</c:v>
                </c:pt>
                <c:pt idx="120265">
                  <c:v>1352439819</c:v>
                </c:pt>
                <c:pt idx="120266">
                  <c:v>1352451065</c:v>
                </c:pt>
                <c:pt idx="120267">
                  <c:v>1352462310</c:v>
                </c:pt>
                <c:pt idx="120268">
                  <c:v>1352473556</c:v>
                </c:pt>
                <c:pt idx="120269">
                  <c:v>1352484801</c:v>
                </c:pt>
                <c:pt idx="120270">
                  <c:v>1352496047</c:v>
                </c:pt>
                <c:pt idx="120271">
                  <c:v>1352507292</c:v>
                </c:pt>
                <c:pt idx="120272">
                  <c:v>1352518538</c:v>
                </c:pt>
                <c:pt idx="120273">
                  <c:v>1352529783</c:v>
                </c:pt>
                <c:pt idx="120274">
                  <c:v>1352541029</c:v>
                </c:pt>
                <c:pt idx="120275">
                  <c:v>1352552274</c:v>
                </c:pt>
                <c:pt idx="120276">
                  <c:v>1352563520</c:v>
                </c:pt>
                <c:pt idx="120277">
                  <c:v>1352574765</c:v>
                </c:pt>
                <c:pt idx="120278">
                  <c:v>1352586011</c:v>
                </c:pt>
                <c:pt idx="120279">
                  <c:v>1352597256</c:v>
                </c:pt>
                <c:pt idx="120280">
                  <c:v>1352608502</c:v>
                </c:pt>
                <c:pt idx="120281">
                  <c:v>1352619747</c:v>
                </c:pt>
                <c:pt idx="120282">
                  <c:v>1352630993</c:v>
                </c:pt>
                <c:pt idx="120283">
                  <c:v>1352642238</c:v>
                </c:pt>
                <c:pt idx="120284">
                  <c:v>1352653484</c:v>
                </c:pt>
                <c:pt idx="120285">
                  <c:v>1352664729</c:v>
                </c:pt>
                <c:pt idx="120286">
                  <c:v>1352675975</c:v>
                </c:pt>
                <c:pt idx="120287">
                  <c:v>1352687220</c:v>
                </c:pt>
                <c:pt idx="120288">
                  <c:v>1352698466</c:v>
                </c:pt>
                <c:pt idx="120289">
                  <c:v>1352709711</c:v>
                </c:pt>
                <c:pt idx="120290">
                  <c:v>1352720957</c:v>
                </c:pt>
                <c:pt idx="120291">
                  <c:v>1352732202</c:v>
                </c:pt>
                <c:pt idx="120292">
                  <c:v>1352743448</c:v>
                </c:pt>
                <c:pt idx="120293">
                  <c:v>1352754693</c:v>
                </c:pt>
                <c:pt idx="120294">
                  <c:v>1352765939</c:v>
                </c:pt>
                <c:pt idx="120295">
                  <c:v>1352777184</c:v>
                </c:pt>
                <c:pt idx="120296">
                  <c:v>1352788430</c:v>
                </c:pt>
                <c:pt idx="120297">
                  <c:v>1352799675</c:v>
                </c:pt>
                <c:pt idx="120298">
                  <c:v>1352810921</c:v>
                </c:pt>
                <c:pt idx="120299">
                  <c:v>1352822166</c:v>
                </c:pt>
                <c:pt idx="120300">
                  <c:v>1352833412</c:v>
                </c:pt>
                <c:pt idx="120301">
                  <c:v>1352844657</c:v>
                </c:pt>
                <c:pt idx="120302">
                  <c:v>1352855903</c:v>
                </c:pt>
                <c:pt idx="120303">
                  <c:v>1352867148</c:v>
                </c:pt>
                <c:pt idx="120304">
                  <c:v>1352878394</c:v>
                </c:pt>
                <c:pt idx="120305">
                  <c:v>1352889639</c:v>
                </c:pt>
                <c:pt idx="120306">
                  <c:v>1352900885</c:v>
                </c:pt>
                <c:pt idx="120307">
                  <c:v>1352912130</c:v>
                </c:pt>
                <c:pt idx="120308">
                  <c:v>1352923376</c:v>
                </c:pt>
                <c:pt idx="120309">
                  <c:v>1352934621</c:v>
                </c:pt>
                <c:pt idx="120310">
                  <c:v>1352945867</c:v>
                </c:pt>
                <c:pt idx="120311">
                  <c:v>1352957112</c:v>
                </c:pt>
                <c:pt idx="120312">
                  <c:v>1352968358</c:v>
                </c:pt>
                <c:pt idx="120313">
                  <c:v>1352979603</c:v>
                </c:pt>
                <c:pt idx="120314">
                  <c:v>1352990849</c:v>
                </c:pt>
                <c:pt idx="120315">
                  <c:v>1353002094</c:v>
                </c:pt>
                <c:pt idx="120316">
                  <c:v>1353013340</c:v>
                </c:pt>
                <c:pt idx="120317">
                  <c:v>1353024585</c:v>
                </c:pt>
                <c:pt idx="120318">
                  <c:v>1353035831</c:v>
                </c:pt>
                <c:pt idx="120319">
                  <c:v>1353047076</c:v>
                </c:pt>
                <c:pt idx="120320">
                  <c:v>1353058322</c:v>
                </c:pt>
                <c:pt idx="120321">
                  <c:v>1353069567</c:v>
                </c:pt>
                <c:pt idx="120322">
                  <c:v>1353080813</c:v>
                </c:pt>
                <c:pt idx="120323">
                  <c:v>1353092058</c:v>
                </c:pt>
                <c:pt idx="120324">
                  <c:v>1353103304</c:v>
                </c:pt>
                <c:pt idx="120325">
                  <c:v>1353114549</c:v>
                </c:pt>
                <c:pt idx="120326">
                  <c:v>1353125795</c:v>
                </c:pt>
                <c:pt idx="120327">
                  <c:v>1353137040</c:v>
                </c:pt>
                <c:pt idx="120328">
                  <c:v>1353148286</c:v>
                </c:pt>
                <c:pt idx="120329">
                  <c:v>1353159531</c:v>
                </c:pt>
                <c:pt idx="120330">
                  <c:v>1353170777</c:v>
                </c:pt>
                <c:pt idx="120331">
                  <c:v>1353182022</c:v>
                </c:pt>
                <c:pt idx="120332">
                  <c:v>1353193268</c:v>
                </c:pt>
                <c:pt idx="120333">
                  <c:v>1353204513</c:v>
                </c:pt>
                <c:pt idx="120334">
                  <c:v>1353215759</c:v>
                </c:pt>
                <c:pt idx="120335">
                  <c:v>1353227004</c:v>
                </c:pt>
                <c:pt idx="120336">
                  <c:v>1353238250</c:v>
                </c:pt>
                <c:pt idx="120337">
                  <c:v>1353249495</c:v>
                </c:pt>
                <c:pt idx="120338">
                  <c:v>1353260741</c:v>
                </c:pt>
                <c:pt idx="120339">
                  <c:v>1353271986</c:v>
                </c:pt>
                <c:pt idx="120340">
                  <c:v>1353283231</c:v>
                </c:pt>
                <c:pt idx="120341">
                  <c:v>1353294477</c:v>
                </c:pt>
                <c:pt idx="120342">
                  <c:v>1353305722</c:v>
                </c:pt>
                <c:pt idx="120343">
                  <c:v>1353316968</c:v>
                </c:pt>
                <c:pt idx="120344">
                  <c:v>1353328213</c:v>
                </c:pt>
                <c:pt idx="120345">
                  <c:v>1353339459</c:v>
                </c:pt>
                <c:pt idx="120346">
                  <c:v>1353350704</c:v>
                </c:pt>
                <c:pt idx="120347">
                  <c:v>1353361950</c:v>
                </c:pt>
                <c:pt idx="120348">
                  <c:v>1353373195</c:v>
                </c:pt>
                <c:pt idx="120349">
                  <c:v>1353384441</c:v>
                </c:pt>
                <c:pt idx="120350">
                  <c:v>1353395686</c:v>
                </c:pt>
                <c:pt idx="120351">
                  <c:v>1353406932</c:v>
                </c:pt>
                <c:pt idx="120352">
                  <c:v>1353418177</c:v>
                </c:pt>
                <c:pt idx="120353">
                  <c:v>1353429423</c:v>
                </c:pt>
                <c:pt idx="120354">
                  <c:v>1353440668</c:v>
                </c:pt>
                <c:pt idx="120355">
                  <c:v>1353451914</c:v>
                </c:pt>
                <c:pt idx="120356">
                  <c:v>1353463159</c:v>
                </c:pt>
                <c:pt idx="120357">
                  <c:v>1353474405</c:v>
                </c:pt>
                <c:pt idx="120358">
                  <c:v>1353485650</c:v>
                </c:pt>
                <c:pt idx="120359">
                  <c:v>1353496896</c:v>
                </c:pt>
                <c:pt idx="120360">
                  <c:v>1353508141</c:v>
                </c:pt>
                <c:pt idx="120361">
                  <c:v>1353519387</c:v>
                </c:pt>
                <c:pt idx="120362">
                  <c:v>1353530632</c:v>
                </c:pt>
                <c:pt idx="120363">
                  <c:v>1353541878</c:v>
                </c:pt>
                <c:pt idx="120364">
                  <c:v>1353553123</c:v>
                </c:pt>
                <c:pt idx="120365">
                  <c:v>1353564369</c:v>
                </c:pt>
                <c:pt idx="120366">
                  <c:v>1353575614</c:v>
                </c:pt>
                <c:pt idx="120367">
                  <c:v>1353586860</c:v>
                </c:pt>
                <c:pt idx="120368">
                  <c:v>1353598105</c:v>
                </c:pt>
                <c:pt idx="120369">
                  <c:v>1353609351</c:v>
                </c:pt>
                <c:pt idx="120370">
                  <c:v>1353620596</c:v>
                </c:pt>
                <c:pt idx="120371">
                  <c:v>1353631842</c:v>
                </c:pt>
                <c:pt idx="120372">
                  <c:v>1353643087</c:v>
                </c:pt>
                <c:pt idx="120373">
                  <c:v>1353654333</c:v>
                </c:pt>
                <c:pt idx="120374">
                  <c:v>1353665578</c:v>
                </c:pt>
                <c:pt idx="120375">
                  <c:v>1353676824</c:v>
                </c:pt>
                <c:pt idx="120376">
                  <c:v>1353688069</c:v>
                </c:pt>
                <c:pt idx="120377">
                  <c:v>1353699315</c:v>
                </c:pt>
                <c:pt idx="120378">
                  <c:v>1353710560</c:v>
                </c:pt>
                <c:pt idx="120379">
                  <c:v>1353721806</c:v>
                </c:pt>
                <c:pt idx="120380">
                  <c:v>1353733051</c:v>
                </c:pt>
                <c:pt idx="120381">
                  <c:v>1353744297</c:v>
                </c:pt>
                <c:pt idx="120382">
                  <c:v>1353755542</c:v>
                </c:pt>
                <c:pt idx="120383">
                  <c:v>1353766788</c:v>
                </c:pt>
                <c:pt idx="120384">
                  <c:v>1353778033</c:v>
                </c:pt>
                <c:pt idx="120385">
                  <c:v>1353789279</c:v>
                </c:pt>
                <c:pt idx="120386">
                  <c:v>1353800524</c:v>
                </c:pt>
                <c:pt idx="120387">
                  <c:v>1353811770</c:v>
                </c:pt>
                <c:pt idx="120388">
                  <c:v>1353823015</c:v>
                </c:pt>
                <c:pt idx="120389">
                  <c:v>1353834261</c:v>
                </c:pt>
                <c:pt idx="120390">
                  <c:v>1353845506</c:v>
                </c:pt>
                <c:pt idx="120391">
                  <c:v>1353856752</c:v>
                </c:pt>
                <c:pt idx="120392">
                  <c:v>1353867997</c:v>
                </c:pt>
                <c:pt idx="120393">
                  <c:v>1353879243</c:v>
                </c:pt>
                <c:pt idx="120394">
                  <c:v>1353890488</c:v>
                </c:pt>
                <c:pt idx="120395">
                  <c:v>1353901734</c:v>
                </c:pt>
                <c:pt idx="120396">
                  <c:v>1353912979</c:v>
                </c:pt>
                <c:pt idx="120397">
                  <c:v>1353924225</c:v>
                </c:pt>
                <c:pt idx="120398">
                  <c:v>1353935470</c:v>
                </c:pt>
                <c:pt idx="120399">
                  <c:v>1353946716</c:v>
                </c:pt>
                <c:pt idx="120400">
                  <c:v>1353957961</c:v>
                </c:pt>
                <c:pt idx="120401">
                  <c:v>1353969207</c:v>
                </c:pt>
                <c:pt idx="120402">
                  <c:v>1353980452</c:v>
                </c:pt>
                <c:pt idx="120403">
                  <c:v>1353991698</c:v>
                </c:pt>
                <c:pt idx="120404">
                  <c:v>1354002943</c:v>
                </c:pt>
                <c:pt idx="120405">
                  <c:v>1354014189</c:v>
                </c:pt>
                <c:pt idx="120406">
                  <c:v>1354025434</c:v>
                </c:pt>
                <c:pt idx="120407">
                  <c:v>1354036680</c:v>
                </c:pt>
                <c:pt idx="120408">
                  <c:v>1354047925</c:v>
                </c:pt>
                <c:pt idx="120409">
                  <c:v>1354059171</c:v>
                </c:pt>
                <c:pt idx="120410">
                  <c:v>1354070416</c:v>
                </c:pt>
                <c:pt idx="120411">
                  <c:v>1354081662</c:v>
                </c:pt>
                <c:pt idx="120412">
                  <c:v>1354092907</c:v>
                </c:pt>
                <c:pt idx="120413">
                  <c:v>1354104153</c:v>
                </c:pt>
                <c:pt idx="120414">
                  <c:v>1354115398</c:v>
                </c:pt>
                <c:pt idx="120415">
                  <c:v>1354126644</c:v>
                </c:pt>
                <c:pt idx="120416">
                  <c:v>1354137889</c:v>
                </c:pt>
                <c:pt idx="120417">
                  <c:v>1354149135</c:v>
                </c:pt>
                <c:pt idx="120418">
                  <c:v>1354160380</c:v>
                </c:pt>
                <c:pt idx="120419">
                  <c:v>1354171626</c:v>
                </c:pt>
                <c:pt idx="120420">
                  <c:v>1354182871</c:v>
                </c:pt>
                <c:pt idx="120421">
                  <c:v>1354194117</c:v>
                </c:pt>
                <c:pt idx="120422">
                  <c:v>1354205362</c:v>
                </c:pt>
                <c:pt idx="120423">
                  <c:v>1354216608</c:v>
                </c:pt>
                <c:pt idx="120424">
                  <c:v>1354227853</c:v>
                </c:pt>
                <c:pt idx="120425">
                  <c:v>1354239099</c:v>
                </c:pt>
                <c:pt idx="120426">
                  <c:v>1354250344</c:v>
                </c:pt>
                <c:pt idx="120427">
                  <c:v>1354261590</c:v>
                </c:pt>
                <c:pt idx="120428">
                  <c:v>1354272835</c:v>
                </c:pt>
                <c:pt idx="120429">
                  <c:v>1354284081</c:v>
                </c:pt>
                <c:pt idx="120430">
                  <c:v>1354295326</c:v>
                </c:pt>
                <c:pt idx="120431">
                  <c:v>1354306572</c:v>
                </c:pt>
                <c:pt idx="120432">
                  <c:v>1354317817</c:v>
                </c:pt>
                <c:pt idx="120433">
                  <c:v>1354329063</c:v>
                </c:pt>
                <c:pt idx="120434">
                  <c:v>1354340308</c:v>
                </c:pt>
                <c:pt idx="120435">
                  <c:v>1354351554</c:v>
                </c:pt>
                <c:pt idx="120436">
                  <c:v>1354362799</c:v>
                </c:pt>
                <c:pt idx="120437">
                  <c:v>1354374045</c:v>
                </c:pt>
                <c:pt idx="120438">
                  <c:v>1354385290</c:v>
                </c:pt>
                <c:pt idx="120439">
                  <c:v>1354396536</c:v>
                </c:pt>
                <c:pt idx="120440">
                  <c:v>1354407781</c:v>
                </c:pt>
                <c:pt idx="120441">
                  <c:v>1354419027</c:v>
                </c:pt>
                <c:pt idx="120442">
                  <c:v>1354430272</c:v>
                </c:pt>
                <c:pt idx="120443">
                  <c:v>1354441518</c:v>
                </c:pt>
                <c:pt idx="120444">
                  <c:v>1354452763</c:v>
                </c:pt>
                <c:pt idx="120445">
                  <c:v>1354464009</c:v>
                </c:pt>
                <c:pt idx="120446">
                  <c:v>1354475254</c:v>
                </c:pt>
                <c:pt idx="120447">
                  <c:v>1354486500</c:v>
                </c:pt>
                <c:pt idx="120448">
                  <c:v>1354497745</c:v>
                </c:pt>
                <c:pt idx="120449">
                  <c:v>1354508991</c:v>
                </c:pt>
                <c:pt idx="120450">
                  <c:v>1354520236</c:v>
                </c:pt>
                <c:pt idx="120451">
                  <c:v>1354531482</c:v>
                </c:pt>
                <c:pt idx="120452">
                  <c:v>1354542727</c:v>
                </c:pt>
                <c:pt idx="120453">
                  <c:v>1354553973</c:v>
                </c:pt>
                <c:pt idx="120454">
                  <c:v>1354565218</c:v>
                </c:pt>
                <c:pt idx="120455">
                  <c:v>1354576464</c:v>
                </c:pt>
                <c:pt idx="120456">
                  <c:v>1354587709</c:v>
                </c:pt>
                <c:pt idx="120457">
                  <c:v>1354598955</c:v>
                </c:pt>
                <c:pt idx="120458">
                  <c:v>1354610200</c:v>
                </c:pt>
                <c:pt idx="120459">
                  <c:v>1354621446</c:v>
                </c:pt>
                <c:pt idx="120460">
                  <c:v>1354632691</c:v>
                </c:pt>
                <c:pt idx="120461">
                  <c:v>1354643937</c:v>
                </c:pt>
                <c:pt idx="120462">
                  <c:v>1354655182</c:v>
                </c:pt>
                <c:pt idx="120463">
                  <c:v>1354666428</c:v>
                </c:pt>
                <c:pt idx="120464">
                  <c:v>1354677673</c:v>
                </c:pt>
                <c:pt idx="120465">
                  <c:v>1354688919</c:v>
                </c:pt>
                <c:pt idx="120466">
                  <c:v>1354700164</c:v>
                </c:pt>
                <c:pt idx="120467">
                  <c:v>1354711410</c:v>
                </c:pt>
                <c:pt idx="120468">
                  <c:v>1354722655</c:v>
                </c:pt>
                <c:pt idx="120469">
                  <c:v>1354733901</c:v>
                </c:pt>
                <c:pt idx="120470">
                  <c:v>1354745146</c:v>
                </c:pt>
                <c:pt idx="120471">
                  <c:v>1354756392</c:v>
                </c:pt>
                <c:pt idx="120472">
                  <c:v>1354767637</c:v>
                </c:pt>
                <c:pt idx="120473">
                  <c:v>1354778883</c:v>
                </c:pt>
                <c:pt idx="120474">
                  <c:v>1354790128</c:v>
                </c:pt>
                <c:pt idx="120475">
                  <c:v>1354801374</c:v>
                </c:pt>
                <c:pt idx="120476">
                  <c:v>1354812619</c:v>
                </c:pt>
                <c:pt idx="120477">
                  <c:v>1354823865</c:v>
                </c:pt>
                <c:pt idx="120478">
                  <c:v>1354835110</c:v>
                </c:pt>
                <c:pt idx="120479">
                  <c:v>1354846356</c:v>
                </c:pt>
                <c:pt idx="120480">
                  <c:v>1354857601</c:v>
                </c:pt>
                <c:pt idx="120481">
                  <c:v>1354868847</c:v>
                </c:pt>
                <c:pt idx="120482">
                  <c:v>1354880092</c:v>
                </c:pt>
                <c:pt idx="120483">
                  <c:v>1354891338</c:v>
                </c:pt>
                <c:pt idx="120484">
                  <c:v>1354902583</c:v>
                </c:pt>
                <c:pt idx="120485">
                  <c:v>1354913829</c:v>
                </c:pt>
                <c:pt idx="120486">
                  <c:v>1354925074</c:v>
                </c:pt>
                <c:pt idx="120487">
                  <c:v>1354936320</c:v>
                </c:pt>
                <c:pt idx="120488">
                  <c:v>1354947565</c:v>
                </c:pt>
                <c:pt idx="120489">
                  <c:v>1354958811</c:v>
                </c:pt>
                <c:pt idx="120490">
                  <c:v>1354970056</c:v>
                </c:pt>
                <c:pt idx="120491">
                  <c:v>1354981302</c:v>
                </c:pt>
                <c:pt idx="120492">
                  <c:v>1354992547</c:v>
                </c:pt>
                <c:pt idx="120493">
                  <c:v>1355003793</c:v>
                </c:pt>
                <c:pt idx="120494">
                  <c:v>1355015038</c:v>
                </c:pt>
                <c:pt idx="120495">
                  <c:v>1355026284</c:v>
                </c:pt>
                <c:pt idx="120496">
                  <c:v>1355037529</c:v>
                </c:pt>
                <c:pt idx="120497">
                  <c:v>1355048775</c:v>
                </c:pt>
                <c:pt idx="120498">
                  <c:v>1355060020</c:v>
                </c:pt>
                <c:pt idx="120499">
                  <c:v>1355071266</c:v>
                </c:pt>
                <c:pt idx="120500">
                  <c:v>1355082511</c:v>
                </c:pt>
                <c:pt idx="120501">
                  <c:v>1355093757</c:v>
                </c:pt>
                <c:pt idx="120502">
                  <c:v>1355105002</c:v>
                </c:pt>
                <c:pt idx="120503">
                  <c:v>1355116248</c:v>
                </c:pt>
                <c:pt idx="120504">
                  <c:v>1355127493</c:v>
                </c:pt>
                <c:pt idx="120505">
                  <c:v>1355138739</c:v>
                </c:pt>
                <c:pt idx="120506">
                  <c:v>1355149984</c:v>
                </c:pt>
                <c:pt idx="120507">
                  <c:v>1355161230</c:v>
                </c:pt>
                <c:pt idx="120508">
                  <c:v>1355172475</c:v>
                </c:pt>
                <c:pt idx="120509">
                  <c:v>1355183721</c:v>
                </c:pt>
                <c:pt idx="120510">
                  <c:v>1355194966</c:v>
                </c:pt>
                <c:pt idx="120511">
                  <c:v>1355206212</c:v>
                </c:pt>
                <c:pt idx="120512">
                  <c:v>1355217457</c:v>
                </c:pt>
                <c:pt idx="120513">
                  <c:v>1355228703</c:v>
                </c:pt>
                <c:pt idx="120514">
                  <c:v>1355239948</c:v>
                </c:pt>
                <c:pt idx="120515">
                  <c:v>1355251194</c:v>
                </c:pt>
                <c:pt idx="120516">
                  <c:v>1355262439</c:v>
                </c:pt>
                <c:pt idx="120517">
                  <c:v>1355273685</c:v>
                </c:pt>
                <c:pt idx="120518">
                  <c:v>1355284930</c:v>
                </c:pt>
                <c:pt idx="120519">
                  <c:v>1355296176</c:v>
                </c:pt>
                <c:pt idx="120520">
                  <c:v>1355307421</c:v>
                </c:pt>
                <c:pt idx="120521">
                  <c:v>1355318667</c:v>
                </c:pt>
                <c:pt idx="120522">
                  <c:v>1355329912</c:v>
                </c:pt>
                <c:pt idx="120523">
                  <c:v>1355341158</c:v>
                </c:pt>
                <c:pt idx="120524">
                  <c:v>1355352403</c:v>
                </c:pt>
                <c:pt idx="120525">
                  <c:v>1355363649</c:v>
                </c:pt>
                <c:pt idx="120526">
                  <c:v>1355374894</c:v>
                </c:pt>
                <c:pt idx="120527">
                  <c:v>1355386140</c:v>
                </c:pt>
                <c:pt idx="120528">
                  <c:v>1355397385</c:v>
                </c:pt>
                <c:pt idx="120529">
                  <c:v>1355408631</c:v>
                </c:pt>
                <c:pt idx="120530">
                  <c:v>1355419876</c:v>
                </c:pt>
                <c:pt idx="120531">
                  <c:v>1355431122</c:v>
                </c:pt>
                <c:pt idx="120532">
                  <c:v>1355442367</c:v>
                </c:pt>
                <c:pt idx="120533">
                  <c:v>1355453613</c:v>
                </c:pt>
                <c:pt idx="120534">
                  <c:v>1355464858</c:v>
                </c:pt>
                <c:pt idx="120535">
                  <c:v>1355476104</c:v>
                </c:pt>
                <c:pt idx="120536">
                  <c:v>1355487349</c:v>
                </c:pt>
                <c:pt idx="120537">
                  <c:v>1355498595</c:v>
                </c:pt>
                <c:pt idx="120538">
                  <c:v>1355509840</c:v>
                </c:pt>
                <c:pt idx="120539">
                  <c:v>1355521086</c:v>
                </c:pt>
                <c:pt idx="120540">
                  <c:v>1355532331</c:v>
                </c:pt>
                <c:pt idx="120541">
                  <c:v>1355543577</c:v>
                </c:pt>
                <c:pt idx="120542">
                  <c:v>1355554822</c:v>
                </c:pt>
                <c:pt idx="120543">
                  <c:v>1355566068</c:v>
                </c:pt>
                <c:pt idx="120544">
                  <c:v>1355577313</c:v>
                </c:pt>
                <c:pt idx="120545">
                  <c:v>1355588559</c:v>
                </c:pt>
                <c:pt idx="120546">
                  <c:v>1355599804</c:v>
                </c:pt>
                <c:pt idx="120547">
                  <c:v>1355611050</c:v>
                </c:pt>
                <c:pt idx="120548">
                  <c:v>1355622295</c:v>
                </c:pt>
                <c:pt idx="120549">
                  <c:v>1355633541</c:v>
                </c:pt>
                <c:pt idx="120550">
                  <c:v>1355644786</c:v>
                </c:pt>
                <c:pt idx="120551">
                  <c:v>1355656032</c:v>
                </c:pt>
                <c:pt idx="120552">
                  <c:v>1355667277</c:v>
                </c:pt>
                <c:pt idx="120553">
                  <c:v>1355678523</c:v>
                </c:pt>
                <c:pt idx="120554">
                  <c:v>1355689768</c:v>
                </c:pt>
                <c:pt idx="120555">
                  <c:v>1355701014</c:v>
                </c:pt>
                <c:pt idx="120556">
                  <c:v>1355712259</c:v>
                </c:pt>
                <c:pt idx="120557">
                  <c:v>1355723505</c:v>
                </c:pt>
                <c:pt idx="120558">
                  <c:v>1355734750</c:v>
                </c:pt>
                <c:pt idx="120559">
                  <c:v>1355745996</c:v>
                </c:pt>
                <c:pt idx="120560">
                  <c:v>1355757241</c:v>
                </c:pt>
                <c:pt idx="120561">
                  <c:v>1355768487</c:v>
                </c:pt>
                <c:pt idx="120562">
                  <c:v>1355779732</c:v>
                </c:pt>
                <c:pt idx="120563">
                  <c:v>1355790978</c:v>
                </c:pt>
                <c:pt idx="120564">
                  <c:v>1355802223</c:v>
                </c:pt>
                <c:pt idx="120565">
                  <c:v>1355813469</c:v>
                </c:pt>
                <c:pt idx="120566">
                  <c:v>1355824714</c:v>
                </c:pt>
                <c:pt idx="120567">
                  <c:v>1355835960</c:v>
                </c:pt>
                <c:pt idx="120568">
                  <c:v>1355847205</c:v>
                </c:pt>
                <c:pt idx="120569">
                  <c:v>1355858451</c:v>
                </c:pt>
                <c:pt idx="120570">
                  <c:v>1355869696</c:v>
                </c:pt>
                <c:pt idx="120571">
                  <c:v>1355880942</c:v>
                </c:pt>
                <c:pt idx="120572">
                  <c:v>1355892187</c:v>
                </c:pt>
                <c:pt idx="120573">
                  <c:v>1355903433</c:v>
                </c:pt>
                <c:pt idx="120574">
                  <c:v>1355914678</c:v>
                </c:pt>
                <c:pt idx="120575">
                  <c:v>1355925924</c:v>
                </c:pt>
                <c:pt idx="120576">
                  <c:v>1355937169</c:v>
                </c:pt>
                <c:pt idx="120577">
                  <c:v>1355948415</c:v>
                </c:pt>
                <c:pt idx="120578">
                  <c:v>1355959660</c:v>
                </c:pt>
                <c:pt idx="120579">
                  <c:v>1355970906</c:v>
                </c:pt>
                <c:pt idx="120580">
                  <c:v>1355982151</c:v>
                </c:pt>
                <c:pt idx="120581">
                  <c:v>1355993397</c:v>
                </c:pt>
                <c:pt idx="120582">
                  <c:v>1356004642</c:v>
                </c:pt>
                <c:pt idx="120583">
                  <c:v>1356015888</c:v>
                </c:pt>
                <c:pt idx="120584">
                  <c:v>1356027133</c:v>
                </c:pt>
                <c:pt idx="120585">
                  <c:v>1356038379</c:v>
                </c:pt>
                <c:pt idx="120586">
                  <c:v>1356049624</c:v>
                </c:pt>
                <c:pt idx="120587">
                  <c:v>1356060870</c:v>
                </c:pt>
                <c:pt idx="120588">
                  <c:v>1356072115</c:v>
                </c:pt>
                <c:pt idx="120589">
                  <c:v>1356083361</c:v>
                </c:pt>
                <c:pt idx="120590">
                  <c:v>1356094606</c:v>
                </c:pt>
                <c:pt idx="120591">
                  <c:v>1356105852</c:v>
                </c:pt>
                <c:pt idx="120592">
                  <c:v>1356117097</c:v>
                </c:pt>
                <c:pt idx="120593">
                  <c:v>1356128342</c:v>
                </c:pt>
                <c:pt idx="120594">
                  <c:v>1356139588</c:v>
                </c:pt>
                <c:pt idx="120595">
                  <c:v>1356150833</c:v>
                </c:pt>
                <c:pt idx="120596">
                  <c:v>1356162079</c:v>
                </c:pt>
                <c:pt idx="120597">
                  <c:v>1356173324</c:v>
                </c:pt>
                <c:pt idx="120598">
                  <c:v>1356184570</c:v>
                </c:pt>
                <c:pt idx="120599">
                  <c:v>1356195815</c:v>
                </c:pt>
                <c:pt idx="120600">
                  <c:v>1356207061</c:v>
                </c:pt>
                <c:pt idx="120601">
                  <c:v>1356218306</c:v>
                </c:pt>
                <c:pt idx="120602">
                  <c:v>1356229552</c:v>
                </c:pt>
                <c:pt idx="120603">
                  <c:v>1356240797</c:v>
                </c:pt>
                <c:pt idx="120604">
                  <c:v>1356252043</c:v>
                </c:pt>
                <c:pt idx="120605">
                  <c:v>1356263288</c:v>
                </c:pt>
                <c:pt idx="120606">
                  <c:v>1356274534</c:v>
                </c:pt>
                <c:pt idx="120607">
                  <c:v>1356285779</c:v>
                </c:pt>
                <c:pt idx="120608">
                  <c:v>1356297025</c:v>
                </c:pt>
                <c:pt idx="120609">
                  <c:v>1356308270</c:v>
                </c:pt>
                <c:pt idx="120610">
                  <c:v>1356319516</c:v>
                </c:pt>
                <c:pt idx="120611">
                  <c:v>1356330761</c:v>
                </c:pt>
                <c:pt idx="120612">
                  <c:v>1356342007</c:v>
                </c:pt>
                <c:pt idx="120613">
                  <c:v>1356353252</c:v>
                </c:pt>
                <c:pt idx="120614">
                  <c:v>1356364498</c:v>
                </c:pt>
                <c:pt idx="120615">
                  <c:v>1356375743</c:v>
                </c:pt>
                <c:pt idx="120616">
                  <c:v>1356386989</c:v>
                </c:pt>
                <c:pt idx="120617">
                  <c:v>1356398234</c:v>
                </c:pt>
                <c:pt idx="120618">
                  <c:v>1356409480</c:v>
                </c:pt>
                <c:pt idx="120619">
                  <c:v>1356420725</c:v>
                </c:pt>
                <c:pt idx="120620">
                  <c:v>1356431971</c:v>
                </c:pt>
                <c:pt idx="120621">
                  <c:v>1356443216</c:v>
                </c:pt>
                <c:pt idx="120622">
                  <c:v>1356454462</c:v>
                </c:pt>
                <c:pt idx="120623">
                  <c:v>1356465707</c:v>
                </c:pt>
                <c:pt idx="120624">
                  <c:v>1356476953</c:v>
                </c:pt>
                <c:pt idx="120625">
                  <c:v>1356488198</c:v>
                </c:pt>
                <c:pt idx="120626">
                  <c:v>1356499444</c:v>
                </c:pt>
                <c:pt idx="120627">
                  <c:v>1356510689</c:v>
                </c:pt>
                <c:pt idx="120628">
                  <c:v>1356521935</c:v>
                </c:pt>
                <c:pt idx="120629">
                  <c:v>1356533180</c:v>
                </c:pt>
                <c:pt idx="120630">
                  <c:v>1356544426</c:v>
                </c:pt>
                <c:pt idx="120631">
                  <c:v>1356555671</c:v>
                </c:pt>
                <c:pt idx="120632">
                  <c:v>1356566917</c:v>
                </c:pt>
                <c:pt idx="120633">
                  <c:v>1356578162</c:v>
                </c:pt>
                <c:pt idx="120634">
                  <c:v>1356589408</c:v>
                </c:pt>
                <c:pt idx="120635">
                  <c:v>1356600653</c:v>
                </c:pt>
                <c:pt idx="120636">
                  <c:v>1356611899</c:v>
                </c:pt>
                <c:pt idx="120637">
                  <c:v>1356623144</c:v>
                </c:pt>
                <c:pt idx="120638">
                  <c:v>1356634390</c:v>
                </c:pt>
                <c:pt idx="120639">
                  <c:v>1356645635</c:v>
                </c:pt>
                <c:pt idx="120640">
                  <c:v>1356656881</c:v>
                </c:pt>
                <c:pt idx="120641">
                  <c:v>1356668126</c:v>
                </c:pt>
                <c:pt idx="120642">
                  <c:v>1356679372</c:v>
                </c:pt>
                <c:pt idx="120643">
                  <c:v>1356690617</c:v>
                </c:pt>
                <c:pt idx="120644">
                  <c:v>1356701863</c:v>
                </c:pt>
                <c:pt idx="120645">
                  <c:v>1356713108</c:v>
                </c:pt>
                <c:pt idx="120646">
                  <c:v>1356724354</c:v>
                </c:pt>
                <c:pt idx="120647">
                  <c:v>1356735599</c:v>
                </c:pt>
                <c:pt idx="120648">
                  <c:v>1356746845</c:v>
                </c:pt>
                <c:pt idx="120649">
                  <c:v>1356758090</c:v>
                </c:pt>
                <c:pt idx="120650">
                  <c:v>1356769336</c:v>
                </c:pt>
                <c:pt idx="120651">
                  <c:v>1356780581</c:v>
                </c:pt>
                <c:pt idx="120652">
                  <c:v>1356791827</c:v>
                </c:pt>
                <c:pt idx="120653">
                  <c:v>1356803072</c:v>
                </c:pt>
                <c:pt idx="120654">
                  <c:v>1356814318</c:v>
                </c:pt>
                <c:pt idx="120655">
                  <c:v>1356825563</c:v>
                </c:pt>
                <c:pt idx="120656">
                  <c:v>1356836809</c:v>
                </c:pt>
                <c:pt idx="120657">
                  <c:v>1356848054</c:v>
                </c:pt>
                <c:pt idx="120658">
                  <c:v>1356859300</c:v>
                </c:pt>
                <c:pt idx="120659">
                  <c:v>1356870545</c:v>
                </c:pt>
                <c:pt idx="120660">
                  <c:v>1356881791</c:v>
                </c:pt>
                <c:pt idx="120661">
                  <c:v>1356893036</c:v>
                </c:pt>
                <c:pt idx="120662">
                  <c:v>1356904282</c:v>
                </c:pt>
                <c:pt idx="120663">
                  <c:v>1356915527</c:v>
                </c:pt>
                <c:pt idx="120664">
                  <c:v>1356926773</c:v>
                </c:pt>
                <c:pt idx="120665">
                  <c:v>1356938018</c:v>
                </c:pt>
                <c:pt idx="120666">
                  <c:v>1356949264</c:v>
                </c:pt>
                <c:pt idx="120667">
                  <c:v>1356960509</c:v>
                </c:pt>
                <c:pt idx="120668">
                  <c:v>1356971755</c:v>
                </c:pt>
                <c:pt idx="120669">
                  <c:v>1356983000</c:v>
                </c:pt>
                <c:pt idx="120670">
                  <c:v>1356994246</c:v>
                </c:pt>
                <c:pt idx="120671">
                  <c:v>1357005491</c:v>
                </c:pt>
                <c:pt idx="120672">
                  <c:v>1357016737</c:v>
                </c:pt>
                <c:pt idx="120673">
                  <c:v>1357027982</c:v>
                </c:pt>
                <c:pt idx="120674">
                  <c:v>1357039228</c:v>
                </c:pt>
                <c:pt idx="120675">
                  <c:v>1357050473</c:v>
                </c:pt>
                <c:pt idx="120676">
                  <c:v>1357061719</c:v>
                </c:pt>
                <c:pt idx="120677">
                  <c:v>1357072964</c:v>
                </c:pt>
                <c:pt idx="120678">
                  <c:v>1357084210</c:v>
                </c:pt>
                <c:pt idx="120679">
                  <c:v>1357095455</c:v>
                </c:pt>
                <c:pt idx="120680">
                  <c:v>1357106701</c:v>
                </c:pt>
                <c:pt idx="120681">
                  <c:v>1357117946</c:v>
                </c:pt>
                <c:pt idx="120682">
                  <c:v>1357129192</c:v>
                </c:pt>
                <c:pt idx="120683">
                  <c:v>1357140437</c:v>
                </c:pt>
                <c:pt idx="120684">
                  <c:v>1357151683</c:v>
                </c:pt>
                <c:pt idx="120685">
                  <c:v>1357162928</c:v>
                </c:pt>
                <c:pt idx="120686">
                  <c:v>1357174174</c:v>
                </c:pt>
                <c:pt idx="120687">
                  <c:v>1357185419</c:v>
                </c:pt>
                <c:pt idx="120688">
                  <c:v>1357196665</c:v>
                </c:pt>
                <c:pt idx="120689">
                  <c:v>1357207910</c:v>
                </c:pt>
                <c:pt idx="120690">
                  <c:v>1357219156</c:v>
                </c:pt>
                <c:pt idx="120691">
                  <c:v>1357230401</c:v>
                </c:pt>
                <c:pt idx="120692">
                  <c:v>1357241647</c:v>
                </c:pt>
                <c:pt idx="120693">
                  <c:v>1357252892</c:v>
                </c:pt>
                <c:pt idx="120694">
                  <c:v>1357264138</c:v>
                </c:pt>
                <c:pt idx="120695">
                  <c:v>1357275383</c:v>
                </c:pt>
                <c:pt idx="120696">
                  <c:v>1357286629</c:v>
                </c:pt>
                <c:pt idx="120697">
                  <c:v>1357297874</c:v>
                </c:pt>
                <c:pt idx="120698">
                  <c:v>1357309120</c:v>
                </c:pt>
                <c:pt idx="120699">
                  <c:v>1357320365</c:v>
                </c:pt>
                <c:pt idx="120700">
                  <c:v>1357331611</c:v>
                </c:pt>
                <c:pt idx="120701">
                  <c:v>1357342856</c:v>
                </c:pt>
                <c:pt idx="120702">
                  <c:v>1357354102</c:v>
                </c:pt>
                <c:pt idx="120703">
                  <c:v>1357365347</c:v>
                </c:pt>
                <c:pt idx="120704">
                  <c:v>1357376593</c:v>
                </c:pt>
                <c:pt idx="120705">
                  <c:v>1357387838</c:v>
                </c:pt>
                <c:pt idx="120706">
                  <c:v>1357399084</c:v>
                </c:pt>
                <c:pt idx="120707">
                  <c:v>1357410329</c:v>
                </c:pt>
                <c:pt idx="120708">
                  <c:v>1357421575</c:v>
                </c:pt>
                <c:pt idx="120709">
                  <c:v>1357432820</c:v>
                </c:pt>
                <c:pt idx="120710">
                  <c:v>1357444066</c:v>
                </c:pt>
                <c:pt idx="120711">
                  <c:v>1357455311</c:v>
                </c:pt>
                <c:pt idx="120712">
                  <c:v>1357466557</c:v>
                </c:pt>
                <c:pt idx="120713">
                  <c:v>1357477802</c:v>
                </c:pt>
                <c:pt idx="120714">
                  <c:v>1357489048</c:v>
                </c:pt>
                <c:pt idx="120715">
                  <c:v>1357500293</c:v>
                </c:pt>
                <c:pt idx="120716">
                  <c:v>1357511539</c:v>
                </c:pt>
                <c:pt idx="120717">
                  <c:v>1357522784</c:v>
                </c:pt>
                <c:pt idx="120718">
                  <c:v>1357534030</c:v>
                </c:pt>
                <c:pt idx="120719">
                  <c:v>1357545275</c:v>
                </c:pt>
                <c:pt idx="120720">
                  <c:v>1357556521</c:v>
                </c:pt>
                <c:pt idx="120721">
                  <c:v>1357567766</c:v>
                </c:pt>
                <c:pt idx="120722">
                  <c:v>1357579012</c:v>
                </c:pt>
                <c:pt idx="120723">
                  <c:v>1357590257</c:v>
                </c:pt>
                <c:pt idx="120724">
                  <c:v>1357601503</c:v>
                </c:pt>
                <c:pt idx="120725">
                  <c:v>1357612748</c:v>
                </c:pt>
                <c:pt idx="120726">
                  <c:v>1357623994</c:v>
                </c:pt>
                <c:pt idx="120727">
                  <c:v>1357635239</c:v>
                </c:pt>
                <c:pt idx="120728">
                  <c:v>1357646485</c:v>
                </c:pt>
                <c:pt idx="120729">
                  <c:v>1357657730</c:v>
                </c:pt>
                <c:pt idx="120730">
                  <c:v>1357668976</c:v>
                </c:pt>
                <c:pt idx="120731">
                  <c:v>1357680221</c:v>
                </c:pt>
                <c:pt idx="120732">
                  <c:v>1357691467</c:v>
                </c:pt>
                <c:pt idx="120733">
                  <c:v>1357702712</c:v>
                </c:pt>
                <c:pt idx="120734">
                  <c:v>1357713958</c:v>
                </c:pt>
                <c:pt idx="120735">
                  <c:v>1357725203</c:v>
                </c:pt>
                <c:pt idx="120736">
                  <c:v>1357736449</c:v>
                </c:pt>
                <c:pt idx="120737">
                  <c:v>1357747694</c:v>
                </c:pt>
                <c:pt idx="120738">
                  <c:v>1357758940</c:v>
                </c:pt>
                <c:pt idx="120739">
                  <c:v>1357770185</c:v>
                </c:pt>
                <c:pt idx="120740">
                  <c:v>1357781431</c:v>
                </c:pt>
                <c:pt idx="120741">
                  <c:v>1357792676</c:v>
                </c:pt>
                <c:pt idx="120742">
                  <c:v>1357803922</c:v>
                </c:pt>
                <c:pt idx="120743">
                  <c:v>1357815167</c:v>
                </c:pt>
                <c:pt idx="120744">
                  <c:v>1357826413</c:v>
                </c:pt>
                <c:pt idx="120745">
                  <c:v>1357837658</c:v>
                </c:pt>
                <c:pt idx="120746">
                  <c:v>1357848904</c:v>
                </c:pt>
                <c:pt idx="120747">
                  <c:v>1357860149</c:v>
                </c:pt>
                <c:pt idx="120748">
                  <c:v>1357871395</c:v>
                </c:pt>
                <c:pt idx="120749">
                  <c:v>1357882640</c:v>
                </c:pt>
                <c:pt idx="120750">
                  <c:v>1357893886</c:v>
                </c:pt>
                <c:pt idx="120751">
                  <c:v>1357905131</c:v>
                </c:pt>
                <c:pt idx="120752">
                  <c:v>1357916377</c:v>
                </c:pt>
                <c:pt idx="120753">
                  <c:v>1357927622</c:v>
                </c:pt>
                <c:pt idx="120754">
                  <c:v>1357938868</c:v>
                </c:pt>
                <c:pt idx="120755">
                  <c:v>1357950113</c:v>
                </c:pt>
                <c:pt idx="120756">
                  <c:v>1357961359</c:v>
                </c:pt>
                <c:pt idx="120757">
                  <c:v>1357972604</c:v>
                </c:pt>
                <c:pt idx="120758">
                  <c:v>1357983850</c:v>
                </c:pt>
                <c:pt idx="120759">
                  <c:v>1357995095</c:v>
                </c:pt>
                <c:pt idx="120760">
                  <c:v>1358006341</c:v>
                </c:pt>
                <c:pt idx="120761">
                  <c:v>1358017586</c:v>
                </c:pt>
                <c:pt idx="120762">
                  <c:v>1358028832</c:v>
                </c:pt>
                <c:pt idx="120763">
                  <c:v>1358040077</c:v>
                </c:pt>
                <c:pt idx="120764">
                  <c:v>1358051323</c:v>
                </c:pt>
                <c:pt idx="120765">
                  <c:v>1358062568</c:v>
                </c:pt>
                <c:pt idx="120766">
                  <c:v>1358073814</c:v>
                </c:pt>
                <c:pt idx="120767">
                  <c:v>1358085059</c:v>
                </c:pt>
                <c:pt idx="120768">
                  <c:v>1358096305</c:v>
                </c:pt>
                <c:pt idx="120769">
                  <c:v>1358107550</c:v>
                </c:pt>
                <c:pt idx="120770">
                  <c:v>1358118796</c:v>
                </c:pt>
                <c:pt idx="120771">
                  <c:v>1358130041</c:v>
                </c:pt>
                <c:pt idx="120772">
                  <c:v>1358141287</c:v>
                </c:pt>
                <c:pt idx="120773">
                  <c:v>1358152532</c:v>
                </c:pt>
                <c:pt idx="120774">
                  <c:v>1358163778</c:v>
                </c:pt>
                <c:pt idx="120775">
                  <c:v>1358175023</c:v>
                </c:pt>
                <c:pt idx="120776">
                  <c:v>1358186269</c:v>
                </c:pt>
                <c:pt idx="120777">
                  <c:v>1358197514</c:v>
                </c:pt>
                <c:pt idx="120778">
                  <c:v>1358208760</c:v>
                </c:pt>
                <c:pt idx="120779">
                  <c:v>1358220005</c:v>
                </c:pt>
                <c:pt idx="120780">
                  <c:v>1358231251</c:v>
                </c:pt>
                <c:pt idx="120781">
                  <c:v>1358242496</c:v>
                </c:pt>
                <c:pt idx="120782">
                  <c:v>1358253742</c:v>
                </c:pt>
                <c:pt idx="120783">
                  <c:v>1358264987</c:v>
                </c:pt>
                <c:pt idx="120784">
                  <c:v>1358276233</c:v>
                </c:pt>
                <c:pt idx="120785">
                  <c:v>1358287478</c:v>
                </c:pt>
                <c:pt idx="120786">
                  <c:v>1358298724</c:v>
                </c:pt>
                <c:pt idx="120787">
                  <c:v>1358309969</c:v>
                </c:pt>
                <c:pt idx="120788">
                  <c:v>1358321215</c:v>
                </c:pt>
                <c:pt idx="120789">
                  <c:v>1358332460</c:v>
                </c:pt>
                <c:pt idx="120790">
                  <c:v>1358343706</c:v>
                </c:pt>
                <c:pt idx="120791">
                  <c:v>1358354951</c:v>
                </c:pt>
                <c:pt idx="120792">
                  <c:v>1358366197</c:v>
                </c:pt>
                <c:pt idx="120793">
                  <c:v>1358377442</c:v>
                </c:pt>
                <c:pt idx="120794">
                  <c:v>1358388688</c:v>
                </c:pt>
                <c:pt idx="120795">
                  <c:v>1358399933</c:v>
                </c:pt>
                <c:pt idx="120796">
                  <c:v>1358411179</c:v>
                </c:pt>
                <c:pt idx="120797">
                  <c:v>1358422424</c:v>
                </c:pt>
                <c:pt idx="120798">
                  <c:v>1358433670</c:v>
                </c:pt>
                <c:pt idx="120799">
                  <c:v>1358444915</c:v>
                </c:pt>
                <c:pt idx="120800">
                  <c:v>1358456161</c:v>
                </c:pt>
                <c:pt idx="120801">
                  <c:v>1358467406</c:v>
                </c:pt>
                <c:pt idx="120802">
                  <c:v>1358478652</c:v>
                </c:pt>
                <c:pt idx="120803">
                  <c:v>1358489897</c:v>
                </c:pt>
                <c:pt idx="120804">
                  <c:v>1358501143</c:v>
                </c:pt>
                <c:pt idx="120805">
                  <c:v>1358512388</c:v>
                </c:pt>
                <c:pt idx="120806">
                  <c:v>1358523634</c:v>
                </c:pt>
                <c:pt idx="120807">
                  <c:v>1358534879</c:v>
                </c:pt>
                <c:pt idx="120808">
                  <c:v>1358546125</c:v>
                </c:pt>
                <c:pt idx="120809">
                  <c:v>1358557370</c:v>
                </c:pt>
                <c:pt idx="120810">
                  <c:v>1358568616</c:v>
                </c:pt>
                <c:pt idx="120811">
                  <c:v>1358579861</c:v>
                </c:pt>
                <c:pt idx="120812">
                  <c:v>1358591107</c:v>
                </c:pt>
                <c:pt idx="120813">
                  <c:v>1358602352</c:v>
                </c:pt>
                <c:pt idx="120814">
                  <c:v>1358613598</c:v>
                </c:pt>
                <c:pt idx="120815">
                  <c:v>1358624843</c:v>
                </c:pt>
                <c:pt idx="120816">
                  <c:v>1358636089</c:v>
                </c:pt>
                <c:pt idx="120817">
                  <c:v>1358647334</c:v>
                </c:pt>
                <c:pt idx="120818">
                  <c:v>1358658580</c:v>
                </c:pt>
                <c:pt idx="120819">
                  <c:v>1358669825</c:v>
                </c:pt>
                <c:pt idx="120820">
                  <c:v>1358681071</c:v>
                </c:pt>
                <c:pt idx="120821">
                  <c:v>1358692316</c:v>
                </c:pt>
                <c:pt idx="120822">
                  <c:v>1358703562</c:v>
                </c:pt>
                <c:pt idx="120823">
                  <c:v>1358714807</c:v>
                </c:pt>
                <c:pt idx="120824">
                  <c:v>1358726053</c:v>
                </c:pt>
                <c:pt idx="120825">
                  <c:v>1358737298</c:v>
                </c:pt>
                <c:pt idx="120826">
                  <c:v>1358748544</c:v>
                </c:pt>
                <c:pt idx="120827">
                  <c:v>1358759789</c:v>
                </c:pt>
                <c:pt idx="120828">
                  <c:v>1358771035</c:v>
                </c:pt>
                <c:pt idx="120829">
                  <c:v>1358782280</c:v>
                </c:pt>
                <c:pt idx="120830">
                  <c:v>1358793526</c:v>
                </c:pt>
                <c:pt idx="120831">
                  <c:v>1358804771</c:v>
                </c:pt>
                <c:pt idx="120832">
                  <c:v>1358816017</c:v>
                </c:pt>
                <c:pt idx="120833">
                  <c:v>1358827262</c:v>
                </c:pt>
                <c:pt idx="120834">
                  <c:v>1358838508</c:v>
                </c:pt>
                <c:pt idx="120835">
                  <c:v>1358849753</c:v>
                </c:pt>
                <c:pt idx="120836">
                  <c:v>1358860999</c:v>
                </c:pt>
                <c:pt idx="120837">
                  <c:v>1358872244</c:v>
                </c:pt>
                <c:pt idx="120838">
                  <c:v>1358883490</c:v>
                </c:pt>
                <c:pt idx="120839">
                  <c:v>1358894735</c:v>
                </c:pt>
                <c:pt idx="120840">
                  <c:v>1358905981</c:v>
                </c:pt>
                <c:pt idx="120841">
                  <c:v>1358917226</c:v>
                </c:pt>
                <c:pt idx="120842">
                  <c:v>1358928472</c:v>
                </c:pt>
                <c:pt idx="120843">
                  <c:v>1358939717</c:v>
                </c:pt>
                <c:pt idx="120844">
                  <c:v>1358950963</c:v>
                </c:pt>
                <c:pt idx="120845">
                  <c:v>1358962208</c:v>
                </c:pt>
                <c:pt idx="120846">
                  <c:v>1358973453</c:v>
                </c:pt>
                <c:pt idx="120847">
                  <c:v>1358984699</c:v>
                </c:pt>
                <c:pt idx="120848">
                  <c:v>1358995944</c:v>
                </c:pt>
                <c:pt idx="120849">
                  <c:v>1359007190</c:v>
                </c:pt>
                <c:pt idx="120850">
                  <c:v>1359018435</c:v>
                </c:pt>
                <c:pt idx="120851">
                  <c:v>1359029681</c:v>
                </c:pt>
                <c:pt idx="120852">
                  <c:v>1359040926</c:v>
                </c:pt>
                <c:pt idx="120853">
                  <c:v>1359052172</c:v>
                </c:pt>
                <c:pt idx="120854">
                  <c:v>1359063417</c:v>
                </c:pt>
                <c:pt idx="120855">
                  <c:v>1359074663</c:v>
                </c:pt>
                <c:pt idx="120856">
                  <c:v>1359085908</c:v>
                </c:pt>
                <c:pt idx="120857">
                  <c:v>1359097154</c:v>
                </c:pt>
                <c:pt idx="120858">
                  <c:v>1359108399</c:v>
                </c:pt>
                <c:pt idx="120859">
                  <c:v>1359119645</c:v>
                </c:pt>
                <c:pt idx="120860">
                  <c:v>1359130890</c:v>
                </c:pt>
                <c:pt idx="120861">
                  <c:v>1359142136</c:v>
                </c:pt>
                <c:pt idx="120862">
                  <c:v>1359153381</c:v>
                </c:pt>
                <c:pt idx="120863">
                  <c:v>1359164627</c:v>
                </c:pt>
                <c:pt idx="120864">
                  <c:v>1359175872</c:v>
                </c:pt>
                <c:pt idx="120865">
                  <c:v>1359187118</c:v>
                </c:pt>
                <c:pt idx="120866">
                  <c:v>1359198363</c:v>
                </c:pt>
                <c:pt idx="120867">
                  <c:v>1359209609</c:v>
                </c:pt>
                <c:pt idx="120868">
                  <c:v>1359220854</c:v>
                </c:pt>
                <c:pt idx="120869">
                  <c:v>1359232100</c:v>
                </c:pt>
                <c:pt idx="120870">
                  <c:v>1359243345</c:v>
                </c:pt>
                <c:pt idx="120871">
                  <c:v>1359254591</c:v>
                </c:pt>
                <c:pt idx="120872">
                  <c:v>1359265836</c:v>
                </c:pt>
                <c:pt idx="120873">
                  <c:v>1359277082</c:v>
                </c:pt>
                <c:pt idx="120874">
                  <c:v>1359288327</c:v>
                </c:pt>
                <c:pt idx="120875">
                  <c:v>1359299573</c:v>
                </c:pt>
                <c:pt idx="120876">
                  <c:v>1359310818</c:v>
                </c:pt>
                <c:pt idx="120877">
                  <c:v>1359322064</c:v>
                </c:pt>
                <c:pt idx="120878">
                  <c:v>1359333309</c:v>
                </c:pt>
                <c:pt idx="120879">
                  <c:v>1359344555</c:v>
                </c:pt>
                <c:pt idx="120880">
                  <c:v>1359355800</c:v>
                </c:pt>
                <c:pt idx="120881">
                  <c:v>1359367046</c:v>
                </c:pt>
                <c:pt idx="120882">
                  <c:v>1359378291</c:v>
                </c:pt>
                <c:pt idx="120883">
                  <c:v>1359389537</c:v>
                </c:pt>
                <c:pt idx="120884">
                  <c:v>1359400782</c:v>
                </c:pt>
                <c:pt idx="120885">
                  <c:v>1359412028</c:v>
                </c:pt>
                <c:pt idx="120886">
                  <c:v>1359423273</c:v>
                </c:pt>
                <c:pt idx="120887">
                  <c:v>1359434519</c:v>
                </c:pt>
                <c:pt idx="120888">
                  <c:v>1359445764</c:v>
                </c:pt>
                <c:pt idx="120889">
                  <c:v>1359457010</c:v>
                </c:pt>
                <c:pt idx="120890">
                  <c:v>1359468255</c:v>
                </c:pt>
                <c:pt idx="120891">
                  <c:v>1359479501</c:v>
                </c:pt>
                <c:pt idx="120892">
                  <c:v>1359490746</c:v>
                </c:pt>
                <c:pt idx="120893">
                  <c:v>1359501992</c:v>
                </c:pt>
                <c:pt idx="120894">
                  <c:v>1359513237</c:v>
                </c:pt>
                <c:pt idx="120895">
                  <c:v>1359524483</c:v>
                </c:pt>
                <c:pt idx="120896">
                  <c:v>1359535728</c:v>
                </c:pt>
                <c:pt idx="120897">
                  <c:v>1359546974</c:v>
                </c:pt>
                <c:pt idx="120898">
                  <c:v>1359558219</c:v>
                </c:pt>
                <c:pt idx="120899">
                  <c:v>1359569465</c:v>
                </c:pt>
                <c:pt idx="120900">
                  <c:v>1359580710</c:v>
                </c:pt>
                <c:pt idx="120901">
                  <c:v>1359591956</c:v>
                </c:pt>
                <c:pt idx="120902">
                  <c:v>1359603201</c:v>
                </c:pt>
                <c:pt idx="120903">
                  <c:v>1359614447</c:v>
                </c:pt>
                <c:pt idx="120904">
                  <c:v>1359625692</c:v>
                </c:pt>
                <c:pt idx="120905">
                  <c:v>1359636938</c:v>
                </c:pt>
                <c:pt idx="120906">
                  <c:v>1359648183</c:v>
                </c:pt>
                <c:pt idx="120907">
                  <c:v>1359659429</c:v>
                </c:pt>
                <c:pt idx="120908">
                  <c:v>1359670674</c:v>
                </c:pt>
                <c:pt idx="120909">
                  <c:v>1359681920</c:v>
                </c:pt>
                <c:pt idx="120910">
                  <c:v>1359693165</c:v>
                </c:pt>
                <c:pt idx="120911">
                  <c:v>1359704411</c:v>
                </c:pt>
                <c:pt idx="120912">
                  <c:v>1359715656</c:v>
                </c:pt>
                <c:pt idx="120913">
                  <c:v>1359726902</c:v>
                </c:pt>
                <c:pt idx="120914">
                  <c:v>1359738147</c:v>
                </c:pt>
                <c:pt idx="120915">
                  <c:v>1359749393</c:v>
                </c:pt>
                <c:pt idx="120916">
                  <c:v>1359760638</c:v>
                </c:pt>
                <c:pt idx="120917">
                  <c:v>1359771884</c:v>
                </c:pt>
                <c:pt idx="120918">
                  <c:v>1359783129</c:v>
                </c:pt>
                <c:pt idx="120919">
                  <c:v>1359794375</c:v>
                </c:pt>
                <c:pt idx="120920">
                  <c:v>1359805620</c:v>
                </c:pt>
                <c:pt idx="120921">
                  <c:v>1359816866</c:v>
                </c:pt>
                <c:pt idx="120922">
                  <c:v>1359828111</c:v>
                </c:pt>
                <c:pt idx="120923">
                  <c:v>1359839357</c:v>
                </c:pt>
                <c:pt idx="120924">
                  <c:v>1359850602</c:v>
                </c:pt>
                <c:pt idx="120925">
                  <c:v>1359861848</c:v>
                </c:pt>
                <c:pt idx="120926">
                  <c:v>1359873093</c:v>
                </c:pt>
                <c:pt idx="120927">
                  <c:v>1359884339</c:v>
                </c:pt>
                <c:pt idx="120928">
                  <c:v>1359895584</c:v>
                </c:pt>
                <c:pt idx="120929">
                  <c:v>1359906830</c:v>
                </c:pt>
                <c:pt idx="120930">
                  <c:v>1359918075</c:v>
                </c:pt>
                <c:pt idx="120931">
                  <c:v>1359929321</c:v>
                </c:pt>
                <c:pt idx="120932">
                  <c:v>1359940566</c:v>
                </c:pt>
                <c:pt idx="120933">
                  <c:v>1359951812</c:v>
                </c:pt>
                <c:pt idx="120934">
                  <c:v>1359963057</c:v>
                </c:pt>
                <c:pt idx="120935">
                  <c:v>1359974303</c:v>
                </c:pt>
                <c:pt idx="120936">
                  <c:v>1359985548</c:v>
                </c:pt>
                <c:pt idx="120937">
                  <c:v>1359996794</c:v>
                </c:pt>
                <c:pt idx="120938">
                  <c:v>1360008039</c:v>
                </c:pt>
                <c:pt idx="120939">
                  <c:v>1360019285</c:v>
                </c:pt>
                <c:pt idx="120940">
                  <c:v>1360030530</c:v>
                </c:pt>
                <c:pt idx="120941">
                  <c:v>1360041776</c:v>
                </c:pt>
                <c:pt idx="120942">
                  <c:v>1360053021</c:v>
                </c:pt>
                <c:pt idx="120943">
                  <c:v>1360064267</c:v>
                </c:pt>
                <c:pt idx="120944">
                  <c:v>1360075512</c:v>
                </c:pt>
                <c:pt idx="120945">
                  <c:v>1360086758</c:v>
                </c:pt>
                <c:pt idx="120946">
                  <c:v>1360098003</c:v>
                </c:pt>
                <c:pt idx="120947">
                  <c:v>1360109249</c:v>
                </c:pt>
                <c:pt idx="120948">
                  <c:v>1360120494</c:v>
                </c:pt>
                <c:pt idx="120949">
                  <c:v>1360131740</c:v>
                </c:pt>
                <c:pt idx="120950">
                  <c:v>1360142985</c:v>
                </c:pt>
                <c:pt idx="120951">
                  <c:v>1360154231</c:v>
                </c:pt>
                <c:pt idx="120952">
                  <c:v>1360165476</c:v>
                </c:pt>
                <c:pt idx="120953">
                  <c:v>1360176722</c:v>
                </c:pt>
                <c:pt idx="120954">
                  <c:v>1360187967</c:v>
                </c:pt>
                <c:pt idx="120955">
                  <c:v>1360199213</c:v>
                </c:pt>
                <c:pt idx="120956">
                  <c:v>1360210458</c:v>
                </c:pt>
                <c:pt idx="120957">
                  <c:v>1360221704</c:v>
                </c:pt>
                <c:pt idx="120958">
                  <c:v>1360232949</c:v>
                </c:pt>
                <c:pt idx="120959">
                  <c:v>1360244195</c:v>
                </c:pt>
                <c:pt idx="120960">
                  <c:v>1360255440</c:v>
                </c:pt>
                <c:pt idx="120961">
                  <c:v>1360266686</c:v>
                </c:pt>
                <c:pt idx="120962">
                  <c:v>1360277931</c:v>
                </c:pt>
                <c:pt idx="120963">
                  <c:v>1360289177</c:v>
                </c:pt>
                <c:pt idx="120964">
                  <c:v>1360300422</c:v>
                </c:pt>
                <c:pt idx="120965">
                  <c:v>1360311668</c:v>
                </c:pt>
                <c:pt idx="120966">
                  <c:v>1360322913</c:v>
                </c:pt>
                <c:pt idx="120967">
                  <c:v>1360334159</c:v>
                </c:pt>
                <c:pt idx="120968">
                  <c:v>1360345404</c:v>
                </c:pt>
                <c:pt idx="120969">
                  <c:v>1360356650</c:v>
                </c:pt>
                <c:pt idx="120970">
                  <c:v>1360367895</c:v>
                </c:pt>
                <c:pt idx="120971">
                  <c:v>1360379141</c:v>
                </c:pt>
                <c:pt idx="120972">
                  <c:v>1360390386</c:v>
                </c:pt>
                <c:pt idx="120973">
                  <c:v>1360401632</c:v>
                </c:pt>
                <c:pt idx="120974">
                  <c:v>1360412877</c:v>
                </c:pt>
                <c:pt idx="120975">
                  <c:v>1360424123</c:v>
                </c:pt>
                <c:pt idx="120976">
                  <c:v>1360435368</c:v>
                </c:pt>
                <c:pt idx="120977">
                  <c:v>1360446614</c:v>
                </c:pt>
                <c:pt idx="120978">
                  <c:v>1360457859</c:v>
                </c:pt>
                <c:pt idx="120979">
                  <c:v>1360469105</c:v>
                </c:pt>
                <c:pt idx="120980">
                  <c:v>1360480350</c:v>
                </c:pt>
                <c:pt idx="120981">
                  <c:v>1360491596</c:v>
                </c:pt>
                <c:pt idx="120982">
                  <c:v>1360502841</c:v>
                </c:pt>
                <c:pt idx="120983">
                  <c:v>1360514087</c:v>
                </c:pt>
                <c:pt idx="120984">
                  <c:v>1360525332</c:v>
                </c:pt>
                <c:pt idx="120985">
                  <c:v>1360536578</c:v>
                </c:pt>
                <c:pt idx="120986">
                  <c:v>1360547823</c:v>
                </c:pt>
                <c:pt idx="120987">
                  <c:v>1360559069</c:v>
                </c:pt>
                <c:pt idx="120988">
                  <c:v>1360570314</c:v>
                </c:pt>
                <c:pt idx="120989">
                  <c:v>1360581560</c:v>
                </c:pt>
                <c:pt idx="120990">
                  <c:v>1360592805</c:v>
                </c:pt>
                <c:pt idx="120991">
                  <c:v>1360604051</c:v>
                </c:pt>
                <c:pt idx="120992">
                  <c:v>1360615296</c:v>
                </c:pt>
                <c:pt idx="120993">
                  <c:v>1360626542</c:v>
                </c:pt>
                <c:pt idx="120994">
                  <c:v>1360637787</c:v>
                </c:pt>
                <c:pt idx="120995">
                  <c:v>1360649033</c:v>
                </c:pt>
                <c:pt idx="120996">
                  <c:v>1360660278</c:v>
                </c:pt>
                <c:pt idx="120997">
                  <c:v>1360671524</c:v>
                </c:pt>
                <c:pt idx="120998">
                  <c:v>1360682769</c:v>
                </c:pt>
                <c:pt idx="120999">
                  <c:v>1360694015</c:v>
                </c:pt>
                <c:pt idx="121000">
                  <c:v>1360705260</c:v>
                </c:pt>
                <c:pt idx="121001">
                  <c:v>1360716506</c:v>
                </c:pt>
                <c:pt idx="121002">
                  <c:v>1360727751</c:v>
                </c:pt>
                <c:pt idx="121003">
                  <c:v>1360738997</c:v>
                </c:pt>
                <c:pt idx="121004">
                  <c:v>1360750242</c:v>
                </c:pt>
                <c:pt idx="121005">
                  <c:v>1360761488</c:v>
                </c:pt>
                <c:pt idx="121006">
                  <c:v>1360772733</c:v>
                </c:pt>
                <c:pt idx="121007">
                  <c:v>1360783979</c:v>
                </c:pt>
                <c:pt idx="121008">
                  <c:v>1360795224</c:v>
                </c:pt>
                <c:pt idx="121009">
                  <c:v>1360806470</c:v>
                </c:pt>
                <c:pt idx="121010">
                  <c:v>1360817715</c:v>
                </c:pt>
                <c:pt idx="121011">
                  <c:v>1360828961</c:v>
                </c:pt>
                <c:pt idx="121012">
                  <c:v>1360840206</c:v>
                </c:pt>
                <c:pt idx="121013">
                  <c:v>1360851452</c:v>
                </c:pt>
                <c:pt idx="121014">
                  <c:v>1360862697</c:v>
                </c:pt>
                <c:pt idx="121015">
                  <c:v>1360873943</c:v>
                </c:pt>
                <c:pt idx="121016">
                  <c:v>1360885188</c:v>
                </c:pt>
                <c:pt idx="121017">
                  <c:v>1360896434</c:v>
                </c:pt>
                <c:pt idx="121018">
                  <c:v>1360907679</c:v>
                </c:pt>
                <c:pt idx="121019">
                  <c:v>1360918925</c:v>
                </c:pt>
                <c:pt idx="121020">
                  <c:v>1360930170</c:v>
                </c:pt>
                <c:pt idx="121021">
                  <c:v>1360941416</c:v>
                </c:pt>
                <c:pt idx="121022">
                  <c:v>1360952661</c:v>
                </c:pt>
                <c:pt idx="121023">
                  <c:v>1360963907</c:v>
                </c:pt>
                <c:pt idx="121024">
                  <c:v>1360975152</c:v>
                </c:pt>
                <c:pt idx="121025">
                  <c:v>1360986398</c:v>
                </c:pt>
                <c:pt idx="121026">
                  <c:v>1360997643</c:v>
                </c:pt>
                <c:pt idx="121027">
                  <c:v>1361008889</c:v>
                </c:pt>
                <c:pt idx="121028">
                  <c:v>1361020134</c:v>
                </c:pt>
                <c:pt idx="121029">
                  <c:v>1361031380</c:v>
                </c:pt>
                <c:pt idx="121030">
                  <c:v>1361042625</c:v>
                </c:pt>
                <c:pt idx="121031">
                  <c:v>1361053871</c:v>
                </c:pt>
                <c:pt idx="121032">
                  <c:v>1361065116</c:v>
                </c:pt>
                <c:pt idx="121033">
                  <c:v>1361076362</c:v>
                </c:pt>
                <c:pt idx="121034">
                  <c:v>1361087607</c:v>
                </c:pt>
                <c:pt idx="121035">
                  <c:v>1361098853</c:v>
                </c:pt>
                <c:pt idx="121036">
                  <c:v>1361110098</c:v>
                </c:pt>
                <c:pt idx="121037">
                  <c:v>1361121344</c:v>
                </c:pt>
                <c:pt idx="121038">
                  <c:v>1361132589</c:v>
                </c:pt>
                <c:pt idx="121039">
                  <c:v>1361143835</c:v>
                </c:pt>
                <c:pt idx="121040">
                  <c:v>1361155080</c:v>
                </c:pt>
                <c:pt idx="121041">
                  <c:v>1361166326</c:v>
                </c:pt>
                <c:pt idx="121042">
                  <c:v>1361177571</c:v>
                </c:pt>
                <c:pt idx="121043">
                  <c:v>1361188817</c:v>
                </c:pt>
                <c:pt idx="121044">
                  <c:v>1361200062</c:v>
                </c:pt>
                <c:pt idx="121045">
                  <c:v>1361211308</c:v>
                </c:pt>
                <c:pt idx="121046">
                  <c:v>1361222553</c:v>
                </c:pt>
                <c:pt idx="121047">
                  <c:v>1361233799</c:v>
                </c:pt>
                <c:pt idx="121048">
                  <c:v>1361245044</c:v>
                </c:pt>
                <c:pt idx="121049">
                  <c:v>1361256290</c:v>
                </c:pt>
                <c:pt idx="121050">
                  <c:v>1361267535</c:v>
                </c:pt>
                <c:pt idx="121051">
                  <c:v>1361278781</c:v>
                </c:pt>
                <c:pt idx="121052">
                  <c:v>1361290026</c:v>
                </c:pt>
                <c:pt idx="121053">
                  <c:v>1361301272</c:v>
                </c:pt>
                <c:pt idx="121054">
                  <c:v>1361312517</c:v>
                </c:pt>
                <c:pt idx="121055">
                  <c:v>1361323763</c:v>
                </c:pt>
                <c:pt idx="121056">
                  <c:v>1361335008</c:v>
                </c:pt>
                <c:pt idx="121057">
                  <c:v>1361346254</c:v>
                </c:pt>
                <c:pt idx="121058">
                  <c:v>1361357499</c:v>
                </c:pt>
                <c:pt idx="121059">
                  <c:v>1361368745</c:v>
                </c:pt>
                <c:pt idx="121060">
                  <c:v>1361379990</c:v>
                </c:pt>
                <c:pt idx="121061">
                  <c:v>1361391236</c:v>
                </c:pt>
                <c:pt idx="121062">
                  <c:v>1361402481</c:v>
                </c:pt>
                <c:pt idx="121063">
                  <c:v>1361413727</c:v>
                </c:pt>
                <c:pt idx="121064">
                  <c:v>1361424972</c:v>
                </c:pt>
                <c:pt idx="121065">
                  <c:v>1361436218</c:v>
                </c:pt>
                <c:pt idx="121066">
                  <c:v>1361447463</c:v>
                </c:pt>
                <c:pt idx="121067">
                  <c:v>1361458709</c:v>
                </c:pt>
                <c:pt idx="121068">
                  <c:v>1361469954</c:v>
                </c:pt>
                <c:pt idx="121069">
                  <c:v>1361481200</c:v>
                </c:pt>
                <c:pt idx="121070">
                  <c:v>1361492445</c:v>
                </c:pt>
                <c:pt idx="121071">
                  <c:v>1361503691</c:v>
                </c:pt>
                <c:pt idx="121072">
                  <c:v>1361514936</c:v>
                </c:pt>
                <c:pt idx="121073">
                  <c:v>1361526182</c:v>
                </c:pt>
                <c:pt idx="121074">
                  <c:v>1361537427</c:v>
                </c:pt>
                <c:pt idx="121075">
                  <c:v>1361548673</c:v>
                </c:pt>
                <c:pt idx="121076">
                  <c:v>1361559918</c:v>
                </c:pt>
                <c:pt idx="121077">
                  <c:v>1361571164</c:v>
                </c:pt>
                <c:pt idx="121078">
                  <c:v>1361582409</c:v>
                </c:pt>
                <c:pt idx="121079">
                  <c:v>1361593655</c:v>
                </c:pt>
                <c:pt idx="121080">
                  <c:v>1361604900</c:v>
                </c:pt>
                <c:pt idx="121081">
                  <c:v>1361616146</c:v>
                </c:pt>
                <c:pt idx="121082">
                  <c:v>1361627391</c:v>
                </c:pt>
                <c:pt idx="121083">
                  <c:v>1361638637</c:v>
                </c:pt>
                <c:pt idx="121084">
                  <c:v>1361649882</c:v>
                </c:pt>
                <c:pt idx="121085">
                  <c:v>1361661128</c:v>
                </c:pt>
                <c:pt idx="121086">
                  <c:v>1361672373</c:v>
                </c:pt>
                <c:pt idx="121087">
                  <c:v>1361683619</c:v>
                </c:pt>
                <c:pt idx="121088">
                  <c:v>1361694864</c:v>
                </c:pt>
                <c:pt idx="121089">
                  <c:v>1361706110</c:v>
                </c:pt>
                <c:pt idx="121090">
                  <c:v>1361717355</c:v>
                </c:pt>
                <c:pt idx="121091">
                  <c:v>1361728601</c:v>
                </c:pt>
                <c:pt idx="121092">
                  <c:v>1361739846</c:v>
                </c:pt>
                <c:pt idx="121093">
                  <c:v>1361751092</c:v>
                </c:pt>
                <c:pt idx="121094">
                  <c:v>1361762337</c:v>
                </c:pt>
                <c:pt idx="121095">
                  <c:v>1361773583</c:v>
                </c:pt>
                <c:pt idx="121096">
                  <c:v>1361784828</c:v>
                </c:pt>
                <c:pt idx="121097">
                  <c:v>1361796073</c:v>
                </c:pt>
                <c:pt idx="121098">
                  <c:v>1361807319</c:v>
                </c:pt>
                <c:pt idx="121099">
                  <c:v>1361818564</c:v>
                </c:pt>
                <c:pt idx="121100">
                  <c:v>1361829810</c:v>
                </c:pt>
                <c:pt idx="121101">
                  <c:v>1361841055</c:v>
                </c:pt>
                <c:pt idx="121102">
                  <c:v>1361852301</c:v>
                </c:pt>
                <c:pt idx="121103">
                  <c:v>1361863546</c:v>
                </c:pt>
                <c:pt idx="121104">
                  <c:v>1361874792</c:v>
                </c:pt>
                <c:pt idx="121105">
                  <c:v>1361886037</c:v>
                </c:pt>
                <c:pt idx="121106">
                  <c:v>1361897283</c:v>
                </c:pt>
                <c:pt idx="121107">
                  <c:v>1361908528</c:v>
                </c:pt>
                <c:pt idx="121108">
                  <c:v>1361919774</c:v>
                </c:pt>
                <c:pt idx="121109">
                  <c:v>1361931019</c:v>
                </c:pt>
                <c:pt idx="121110">
                  <c:v>1361942265</c:v>
                </c:pt>
                <c:pt idx="121111">
                  <c:v>1361953510</c:v>
                </c:pt>
                <c:pt idx="121112">
                  <c:v>1361964756</c:v>
                </c:pt>
                <c:pt idx="121113">
                  <c:v>1361976001</c:v>
                </c:pt>
                <c:pt idx="121114">
                  <c:v>1361987247</c:v>
                </c:pt>
                <c:pt idx="121115">
                  <c:v>1361998492</c:v>
                </c:pt>
                <c:pt idx="121116">
                  <c:v>1362009738</c:v>
                </c:pt>
                <c:pt idx="121117">
                  <c:v>1362020983</c:v>
                </c:pt>
                <c:pt idx="121118">
                  <c:v>1362032229</c:v>
                </c:pt>
                <c:pt idx="121119">
                  <c:v>1362043474</c:v>
                </c:pt>
                <c:pt idx="121120">
                  <c:v>1362054720</c:v>
                </c:pt>
                <c:pt idx="121121">
                  <c:v>1362065965</c:v>
                </c:pt>
                <c:pt idx="121122">
                  <c:v>1362077211</c:v>
                </c:pt>
                <c:pt idx="121123">
                  <c:v>1362088456</c:v>
                </c:pt>
                <c:pt idx="121124">
                  <c:v>1362099702</c:v>
                </c:pt>
                <c:pt idx="121125">
                  <c:v>1362110947</c:v>
                </c:pt>
                <c:pt idx="121126">
                  <c:v>1362122193</c:v>
                </c:pt>
                <c:pt idx="121127">
                  <c:v>1362133438</c:v>
                </c:pt>
                <c:pt idx="121128">
                  <c:v>1362144684</c:v>
                </c:pt>
                <c:pt idx="121129">
                  <c:v>1362155929</c:v>
                </c:pt>
                <c:pt idx="121130">
                  <c:v>1362167175</c:v>
                </c:pt>
                <c:pt idx="121131">
                  <c:v>1362178420</c:v>
                </c:pt>
                <c:pt idx="121132">
                  <c:v>1362189666</c:v>
                </c:pt>
                <c:pt idx="121133">
                  <c:v>1362200911</c:v>
                </c:pt>
                <c:pt idx="121134">
                  <c:v>1362212157</c:v>
                </c:pt>
                <c:pt idx="121135">
                  <c:v>1362223402</c:v>
                </c:pt>
                <c:pt idx="121136">
                  <c:v>1362234648</c:v>
                </c:pt>
                <c:pt idx="121137">
                  <c:v>1362245893</c:v>
                </c:pt>
                <c:pt idx="121138">
                  <c:v>1362257139</c:v>
                </c:pt>
                <c:pt idx="121139">
                  <c:v>1362268384</c:v>
                </c:pt>
                <c:pt idx="121140">
                  <c:v>1362279630</c:v>
                </c:pt>
                <c:pt idx="121141">
                  <c:v>1362290875</c:v>
                </c:pt>
                <c:pt idx="121142">
                  <c:v>1362302121</c:v>
                </c:pt>
                <c:pt idx="121143">
                  <c:v>1362313366</c:v>
                </c:pt>
                <c:pt idx="121144">
                  <c:v>1362324612</c:v>
                </c:pt>
                <c:pt idx="121145">
                  <c:v>1362335857</c:v>
                </c:pt>
                <c:pt idx="121146">
                  <c:v>1362347103</c:v>
                </c:pt>
                <c:pt idx="121147">
                  <c:v>1362358348</c:v>
                </c:pt>
                <c:pt idx="121148">
                  <c:v>1362369594</c:v>
                </c:pt>
                <c:pt idx="121149">
                  <c:v>1362380839</c:v>
                </c:pt>
                <c:pt idx="121150">
                  <c:v>1362392085</c:v>
                </c:pt>
                <c:pt idx="121151">
                  <c:v>1362403330</c:v>
                </c:pt>
                <c:pt idx="121152">
                  <c:v>1362414576</c:v>
                </c:pt>
                <c:pt idx="121153">
                  <c:v>1362425821</c:v>
                </c:pt>
                <c:pt idx="121154">
                  <c:v>1362437067</c:v>
                </c:pt>
                <c:pt idx="121155">
                  <c:v>1362448312</c:v>
                </c:pt>
                <c:pt idx="121156">
                  <c:v>1362459558</c:v>
                </c:pt>
                <c:pt idx="121157">
                  <c:v>1362470803</c:v>
                </c:pt>
                <c:pt idx="121158">
                  <c:v>1362482049</c:v>
                </c:pt>
                <c:pt idx="121159">
                  <c:v>1362493294</c:v>
                </c:pt>
                <c:pt idx="121160">
                  <c:v>1362504540</c:v>
                </c:pt>
                <c:pt idx="121161">
                  <c:v>1362515785</c:v>
                </c:pt>
                <c:pt idx="121162">
                  <c:v>1362527031</c:v>
                </c:pt>
                <c:pt idx="121163">
                  <c:v>1362538276</c:v>
                </c:pt>
                <c:pt idx="121164">
                  <c:v>1362549522</c:v>
                </c:pt>
                <c:pt idx="121165">
                  <c:v>1362560767</c:v>
                </c:pt>
                <c:pt idx="121166">
                  <c:v>1362572013</c:v>
                </c:pt>
                <c:pt idx="121167">
                  <c:v>1362583258</c:v>
                </c:pt>
                <c:pt idx="121168">
                  <c:v>1362594504</c:v>
                </c:pt>
                <c:pt idx="121169">
                  <c:v>1362605749</c:v>
                </c:pt>
                <c:pt idx="121170">
                  <c:v>1362616995</c:v>
                </c:pt>
                <c:pt idx="121171">
                  <c:v>1362628240</c:v>
                </c:pt>
                <c:pt idx="121172">
                  <c:v>1362639486</c:v>
                </c:pt>
                <c:pt idx="121173">
                  <c:v>1362650731</c:v>
                </c:pt>
                <c:pt idx="121174">
                  <c:v>1362661977</c:v>
                </c:pt>
                <c:pt idx="121175">
                  <c:v>1362673222</c:v>
                </c:pt>
                <c:pt idx="121176">
                  <c:v>1362684468</c:v>
                </c:pt>
                <c:pt idx="121177">
                  <c:v>1362695713</c:v>
                </c:pt>
                <c:pt idx="121178">
                  <c:v>1362706959</c:v>
                </c:pt>
                <c:pt idx="121179">
                  <c:v>1362718204</c:v>
                </c:pt>
                <c:pt idx="121180">
                  <c:v>1362729450</c:v>
                </c:pt>
                <c:pt idx="121181">
                  <c:v>1362740695</c:v>
                </c:pt>
                <c:pt idx="121182">
                  <c:v>1362751941</c:v>
                </c:pt>
                <c:pt idx="121183">
                  <c:v>1362763186</c:v>
                </c:pt>
                <c:pt idx="121184">
                  <c:v>1362774432</c:v>
                </c:pt>
                <c:pt idx="121185">
                  <c:v>1362785677</c:v>
                </c:pt>
                <c:pt idx="121186">
                  <c:v>1362796923</c:v>
                </c:pt>
                <c:pt idx="121187">
                  <c:v>1362808168</c:v>
                </c:pt>
                <c:pt idx="121188">
                  <c:v>1362819414</c:v>
                </c:pt>
                <c:pt idx="121189">
                  <c:v>1362830659</c:v>
                </c:pt>
                <c:pt idx="121190">
                  <c:v>1362841905</c:v>
                </c:pt>
                <c:pt idx="121191">
                  <c:v>1362853150</c:v>
                </c:pt>
                <c:pt idx="121192">
                  <c:v>1362864396</c:v>
                </c:pt>
                <c:pt idx="121193">
                  <c:v>1362875641</c:v>
                </c:pt>
                <c:pt idx="121194">
                  <c:v>1362886887</c:v>
                </c:pt>
                <c:pt idx="121195">
                  <c:v>1362898132</c:v>
                </c:pt>
                <c:pt idx="121196">
                  <c:v>1362909378</c:v>
                </c:pt>
                <c:pt idx="121197">
                  <c:v>1362920623</c:v>
                </c:pt>
                <c:pt idx="121198">
                  <c:v>1362931869</c:v>
                </c:pt>
                <c:pt idx="121199">
                  <c:v>1362943114</c:v>
                </c:pt>
                <c:pt idx="121200">
                  <c:v>1362954360</c:v>
                </c:pt>
                <c:pt idx="121201">
                  <c:v>1362965605</c:v>
                </c:pt>
                <c:pt idx="121202">
                  <c:v>1362976851</c:v>
                </c:pt>
                <c:pt idx="121203">
                  <c:v>1362988096</c:v>
                </c:pt>
                <c:pt idx="121204">
                  <c:v>1362999342</c:v>
                </c:pt>
                <c:pt idx="121205">
                  <c:v>1363010587</c:v>
                </c:pt>
                <c:pt idx="121206">
                  <c:v>1363021833</c:v>
                </c:pt>
                <c:pt idx="121207">
                  <c:v>1363033078</c:v>
                </c:pt>
                <c:pt idx="121208">
                  <c:v>1363044324</c:v>
                </c:pt>
                <c:pt idx="121209">
                  <c:v>1363055569</c:v>
                </c:pt>
                <c:pt idx="121210">
                  <c:v>1363066815</c:v>
                </c:pt>
                <c:pt idx="121211">
                  <c:v>1363078060</c:v>
                </c:pt>
                <c:pt idx="121212">
                  <c:v>1363089306</c:v>
                </c:pt>
                <c:pt idx="121213">
                  <c:v>1363100551</c:v>
                </c:pt>
                <c:pt idx="121214">
                  <c:v>1363111797</c:v>
                </c:pt>
                <c:pt idx="121215">
                  <c:v>1363123042</c:v>
                </c:pt>
                <c:pt idx="121216">
                  <c:v>1363134288</c:v>
                </c:pt>
                <c:pt idx="121217">
                  <c:v>1363145533</c:v>
                </c:pt>
                <c:pt idx="121218">
                  <c:v>1363156779</c:v>
                </c:pt>
                <c:pt idx="121219">
                  <c:v>1363168024</c:v>
                </c:pt>
                <c:pt idx="121220">
                  <c:v>1363179270</c:v>
                </c:pt>
                <c:pt idx="121221">
                  <c:v>1363190515</c:v>
                </c:pt>
                <c:pt idx="121222">
                  <c:v>1363201761</c:v>
                </c:pt>
                <c:pt idx="121223">
                  <c:v>1363213006</c:v>
                </c:pt>
                <c:pt idx="121224">
                  <c:v>1363224252</c:v>
                </c:pt>
                <c:pt idx="121225">
                  <c:v>1363235497</c:v>
                </c:pt>
                <c:pt idx="121226">
                  <c:v>1363246743</c:v>
                </c:pt>
                <c:pt idx="121227">
                  <c:v>1363257988</c:v>
                </c:pt>
                <c:pt idx="121228">
                  <c:v>1363269234</c:v>
                </c:pt>
                <c:pt idx="121229">
                  <c:v>1363280479</c:v>
                </c:pt>
                <c:pt idx="121230">
                  <c:v>1363291725</c:v>
                </c:pt>
                <c:pt idx="121231">
                  <c:v>1363302970</c:v>
                </c:pt>
                <c:pt idx="121232">
                  <c:v>1363314216</c:v>
                </c:pt>
                <c:pt idx="121233">
                  <c:v>1363325461</c:v>
                </c:pt>
                <c:pt idx="121234">
                  <c:v>1363336707</c:v>
                </c:pt>
                <c:pt idx="121235">
                  <c:v>1363347952</c:v>
                </c:pt>
                <c:pt idx="121236">
                  <c:v>1363359198</c:v>
                </c:pt>
                <c:pt idx="121237">
                  <c:v>1363370443</c:v>
                </c:pt>
                <c:pt idx="121238">
                  <c:v>1363381689</c:v>
                </c:pt>
                <c:pt idx="121239">
                  <c:v>1363392934</c:v>
                </c:pt>
                <c:pt idx="121240">
                  <c:v>1363404180</c:v>
                </c:pt>
                <c:pt idx="121241">
                  <c:v>1363415425</c:v>
                </c:pt>
                <c:pt idx="121242">
                  <c:v>1363426671</c:v>
                </c:pt>
                <c:pt idx="121243">
                  <c:v>1363437916</c:v>
                </c:pt>
                <c:pt idx="121244">
                  <c:v>1363449162</c:v>
                </c:pt>
                <c:pt idx="121245">
                  <c:v>1363460407</c:v>
                </c:pt>
                <c:pt idx="121246">
                  <c:v>1363471653</c:v>
                </c:pt>
                <c:pt idx="121247">
                  <c:v>1363482898</c:v>
                </c:pt>
                <c:pt idx="121248">
                  <c:v>1363494144</c:v>
                </c:pt>
                <c:pt idx="121249">
                  <c:v>1363505389</c:v>
                </c:pt>
                <c:pt idx="121250">
                  <c:v>1363516635</c:v>
                </c:pt>
                <c:pt idx="121251">
                  <c:v>1363527880</c:v>
                </c:pt>
                <c:pt idx="121252">
                  <c:v>1363539126</c:v>
                </c:pt>
                <c:pt idx="121253">
                  <c:v>1363550371</c:v>
                </c:pt>
                <c:pt idx="121254">
                  <c:v>1363561617</c:v>
                </c:pt>
                <c:pt idx="121255">
                  <c:v>1363572862</c:v>
                </c:pt>
                <c:pt idx="121256">
                  <c:v>1363584108</c:v>
                </c:pt>
                <c:pt idx="121257">
                  <c:v>1363595353</c:v>
                </c:pt>
                <c:pt idx="121258">
                  <c:v>1363606599</c:v>
                </c:pt>
                <c:pt idx="121259">
                  <c:v>1363617844</c:v>
                </c:pt>
                <c:pt idx="121260">
                  <c:v>1363629090</c:v>
                </c:pt>
                <c:pt idx="121261">
                  <c:v>1363640335</c:v>
                </c:pt>
                <c:pt idx="121262">
                  <c:v>1363651581</c:v>
                </c:pt>
                <c:pt idx="121263">
                  <c:v>1363662826</c:v>
                </c:pt>
                <c:pt idx="121264">
                  <c:v>1363674072</c:v>
                </c:pt>
                <c:pt idx="121265">
                  <c:v>1363685317</c:v>
                </c:pt>
                <c:pt idx="121266">
                  <c:v>1363696563</c:v>
                </c:pt>
                <c:pt idx="121267">
                  <c:v>1363707808</c:v>
                </c:pt>
                <c:pt idx="121268">
                  <c:v>1363719054</c:v>
                </c:pt>
                <c:pt idx="121269">
                  <c:v>1363730299</c:v>
                </c:pt>
                <c:pt idx="121270">
                  <c:v>1363741545</c:v>
                </c:pt>
                <c:pt idx="121271">
                  <c:v>1363752790</c:v>
                </c:pt>
                <c:pt idx="121272">
                  <c:v>1363764036</c:v>
                </c:pt>
                <c:pt idx="121273">
                  <c:v>1363775281</c:v>
                </c:pt>
                <c:pt idx="121274">
                  <c:v>1363786527</c:v>
                </c:pt>
                <c:pt idx="121275">
                  <c:v>1363797772</c:v>
                </c:pt>
                <c:pt idx="121276">
                  <c:v>1363809018</c:v>
                </c:pt>
                <c:pt idx="121277">
                  <c:v>1363820263</c:v>
                </c:pt>
                <c:pt idx="121278">
                  <c:v>1363831509</c:v>
                </c:pt>
                <c:pt idx="121279">
                  <c:v>1363842754</c:v>
                </c:pt>
                <c:pt idx="121280">
                  <c:v>1363854000</c:v>
                </c:pt>
                <c:pt idx="121281">
                  <c:v>1363865245</c:v>
                </c:pt>
                <c:pt idx="121282">
                  <c:v>1363876491</c:v>
                </c:pt>
                <c:pt idx="121283">
                  <c:v>1363887736</c:v>
                </c:pt>
                <c:pt idx="121284">
                  <c:v>1363898982</c:v>
                </c:pt>
                <c:pt idx="121285">
                  <c:v>1363910227</c:v>
                </c:pt>
                <c:pt idx="121286">
                  <c:v>1363921473</c:v>
                </c:pt>
                <c:pt idx="121287">
                  <c:v>1363932718</c:v>
                </c:pt>
                <c:pt idx="121288">
                  <c:v>1363943964</c:v>
                </c:pt>
                <c:pt idx="121289">
                  <c:v>1363955209</c:v>
                </c:pt>
                <c:pt idx="121290">
                  <c:v>1363966455</c:v>
                </c:pt>
                <c:pt idx="121291">
                  <c:v>1363977700</c:v>
                </c:pt>
                <c:pt idx="121292">
                  <c:v>1363988946</c:v>
                </c:pt>
                <c:pt idx="121293">
                  <c:v>1364000191</c:v>
                </c:pt>
                <c:pt idx="121294">
                  <c:v>1364011437</c:v>
                </c:pt>
                <c:pt idx="121295">
                  <c:v>1364022682</c:v>
                </c:pt>
                <c:pt idx="121296">
                  <c:v>1364033928</c:v>
                </c:pt>
                <c:pt idx="121297">
                  <c:v>1364045173</c:v>
                </c:pt>
                <c:pt idx="121298">
                  <c:v>1364056419</c:v>
                </c:pt>
                <c:pt idx="121299">
                  <c:v>1364067664</c:v>
                </c:pt>
                <c:pt idx="121300">
                  <c:v>1364078910</c:v>
                </c:pt>
                <c:pt idx="121301">
                  <c:v>1364090155</c:v>
                </c:pt>
                <c:pt idx="121302">
                  <c:v>1364101401</c:v>
                </c:pt>
                <c:pt idx="121303">
                  <c:v>1364112646</c:v>
                </c:pt>
                <c:pt idx="121304">
                  <c:v>1364123892</c:v>
                </c:pt>
                <c:pt idx="121305">
                  <c:v>1364135137</c:v>
                </c:pt>
                <c:pt idx="121306">
                  <c:v>1364146383</c:v>
                </c:pt>
                <c:pt idx="121307">
                  <c:v>1364157628</c:v>
                </c:pt>
                <c:pt idx="121308">
                  <c:v>1364168874</c:v>
                </c:pt>
                <c:pt idx="121309">
                  <c:v>1364180119</c:v>
                </c:pt>
                <c:pt idx="121310">
                  <c:v>1364191365</c:v>
                </c:pt>
                <c:pt idx="121311">
                  <c:v>1364202610</c:v>
                </c:pt>
                <c:pt idx="121312">
                  <c:v>1364213856</c:v>
                </c:pt>
                <c:pt idx="121313">
                  <c:v>1364225101</c:v>
                </c:pt>
                <c:pt idx="121314">
                  <c:v>1364236347</c:v>
                </c:pt>
                <c:pt idx="121315">
                  <c:v>1364247592</c:v>
                </c:pt>
                <c:pt idx="121316">
                  <c:v>1364258838</c:v>
                </c:pt>
                <c:pt idx="121317">
                  <c:v>1364270083</c:v>
                </c:pt>
                <c:pt idx="121318">
                  <c:v>1364281329</c:v>
                </c:pt>
                <c:pt idx="121319">
                  <c:v>1364292574</c:v>
                </c:pt>
                <c:pt idx="121320">
                  <c:v>1364303820</c:v>
                </c:pt>
                <c:pt idx="121321">
                  <c:v>1364315065</c:v>
                </c:pt>
                <c:pt idx="121322">
                  <c:v>1364326311</c:v>
                </c:pt>
                <c:pt idx="121323">
                  <c:v>1364337556</c:v>
                </c:pt>
                <c:pt idx="121324">
                  <c:v>1364348802</c:v>
                </c:pt>
                <c:pt idx="121325">
                  <c:v>1364360047</c:v>
                </c:pt>
                <c:pt idx="121326">
                  <c:v>1364371293</c:v>
                </c:pt>
                <c:pt idx="121327">
                  <c:v>1364382538</c:v>
                </c:pt>
                <c:pt idx="121328">
                  <c:v>1364393784</c:v>
                </c:pt>
                <c:pt idx="121329">
                  <c:v>1364405029</c:v>
                </c:pt>
                <c:pt idx="121330">
                  <c:v>1364416275</c:v>
                </c:pt>
                <c:pt idx="121331">
                  <c:v>1364427520</c:v>
                </c:pt>
                <c:pt idx="121332">
                  <c:v>1364438766</c:v>
                </c:pt>
                <c:pt idx="121333">
                  <c:v>1364450011</c:v>
                </c:pt>
                <c:pt idx="121334">
                  <c:v>1364461257</c:v>
                </c:pt>
                <c:pt idx="121335">
                  <c:v>1364472502</c:v>
                </c:pt>
                <c:pt idx="121336">
                  <c:v>1364483748</c:v>
                </c:pt>
                <c:pt idx="121337">
                  <c:v>1364494993</c:v>
                </c:pt>
                <c:pt idx="121338">
                  <c:v>1364506239</c:v>
                </c:pt>
                <c:pt idx="121339">
                  <c:v>1364517484</c:v>
                </c:pt>
                <c:pt idx="121340">
                  <c:v>1364528730</c:v>
                </c:pt>
                <c:pt idx="121341">
                  <c:v>1364539975</c:v>
                </c:pt>
                <c:pt idx="121342">
                  <c:v>1364551221</c:v>
                </c:pt>
                <c:pt idx="121343">
                  <c:v>1364562466</c:v>
                </c:pt>
                <c:pt idx="121344">
                  <c:v>1364573712</c:v>
                </c:pt>
                <c:pt idx="121345">
                  <c:v>1364584957</c:v>
                </c:pt>
                <c:pt idx="121346">
                  <c:v>1364596203</c:v>
                </c:pt>
                <c:pt idx="121347">
                  <c:v>1364607448</c:v>
                </c:pt>
                <c:pt idx="121348">
                  <c:v>1364618694</c:v>
                </c:pt>
                <c:pt idx="121349">
                  <c:v>1364629939</c:v>
                </c:pt>
                <c:pt idx="121350">
                  <c:v>1364641184</c:v>
                </c:pt>
                <c:pt idx="121351">
                  <c:v>1364652430</c:v>
                </c:pt>
                <c:pt idx="121352">
                  <c:v>1364663675</c:v>
                </c:pt>
                <c:pt idx="121353">
                  <c:v>1364674921</c:v>
                </c:pt>
                <c:pt idx="121354">
                  <c:v>1364686166</c:v>
                </c:pt>
                <c:pt idx="121355">
                  <c:v>1364697412</c:v>
                </c:pt>
                <c:pt idx="121356">
                  <c:v>1364708657</c:v>
                </c:pt>
                <c:pt idx="121357">
                  <c:v>1364719903</c:v>
                </c:pt>
                <c:pt idx="121358">
                  <c:v>1364731148</c:v>
                </c:pt>
                <c:pt idx="121359">
                  <c:v>1364742394</c:v>
                </c:pt>
                <c:pt idx="121360">
                  <c:v>1364753639</c:v>
                </c:pt>
                <c:pt idx="121361">
                  <c:v>1364764885</c:v>
                </c:pt>
                <c:pt idx="121362">
                  <c:v>1364776130</c:v>
                </c:pt>
                <c:pt idx="121363">
                  <c:v>1364787376</c:v>
                </c:pt>
                <c:pt idx="121364">
                  <c:v>1364798621</c:v>
                </c:pt>
                <c:pt idx="121365">
                  <c:v>1364809867</c:v>
                </c:pt>
                <c:pt idx="121366">
                  <c:v>1364821112</c:v>
                </c:pt>
                <c:pt idx="121367">
                  <c:v>1364832358</c:v>
                </c:pt>
                <c:pt idx="121368">
                  <c:v>1364843603</c:v>
                </c:pt>
                <c:pt idx="121369">
                  <c:v>1364854849</c:v>
                </c:pt>
                <c:pt idx="121370">
                  <c:v>1364866094</c:v>
                </c:pt>
                <c:pt idx="121371">
                  <c:v>1364877340</c:v>
                </c:pt>
                <c:pt idx="121372">
                  <c:v>1364888585</c:v>
                </c:pt>
                <c:pt idx="121373">
                  <c:v>1364899831</c:v>
                </c:pt>
                <c:pt idx="121374">
                  <c:v>1364911076</c:v>
                </c:pt>
                <c:pt idx="121375">
                  <c:v>1364922322</c:v>
                </c:pt>
                <c:pt idx="121376">
                  <c:v>1364933567</c:v>
                </c:pt>
                <c:pt idx="121377">
                  <c:v>1364944813</c:v>
                </c:pt>
                <c:pt idx="121378">
                  <c:v>1364956058</c:v>
                </c:pt>
                <c:pt idx="121379">
                  <c:v>1364967304</c:v>
                </c:pt>
                <c:pt idx="121380">
                  <c:v>1364978549</c:v>
                </c:pt>
                <c:pt idx="121381">
                  <c:v>1364989795</c:v>
                </c:pt>
                <c:pt idx="121382">
                  <c:v>1365001040</c:v>
                </c:pt>
                <c:pt idx="121383">
                  <c:v>1365012286</c:v>
                </c:pt>
                <c:pt idx="121384">
                  <c:v>1365023531</c:v>
                </c:pt>
                <c:pt idx="121385">
                  <c:v>1365034777</c:v>
                </c:pt>
                <c:pt idx="121386">
                  <c:v>1365046022</c:v>
                </c:pt>
                <c:pt idx="121387">
                  <c:v>1365057268</c:v>
                </c:pt>
                <c:pt idx="121388">
                  <c:v>1365068513</c:v>
                </c:pt>
                <c:pt idx="121389">
                  <c:v>1365079759</c:v>
                </c:pt>
                <c:pt idx="121390">
                  <c:v>1365091004</c:v>
                </c:pt>
                <c:pt idx="121391">
                  <c:v>1365102250</c:v>
                </c:pt>
                <c:pt idx="121392">
                  <c:v>1365113495</c:v>
                </c:pt>
                <c:pt idx="121393">
                  <c:v>1365124741</c:v>
                </c:pt>
                <c:pt idx="121394">
                  <c:v>1365135986</c:v>
                </c:pt>
                <c:pt idx="121395">
                  <c:v>1365147232</c:v>
                </c:pt>
                <c:pt idx="121396">
                  <c:v>1365158477</c:v>
                </c:pt>
                <c:pt idx="121397">
                  <c:v>1365169723</c:v>
                </c:pt>
                <c:pt idx="121398">
                  <c:v>1365180968</c:v>
                </c:pt>
                <c:pt idx="121399">
                  <c:v>1365192214</c:v>
                </c:pt>
                <c:pt idx="121400">
                  <c:v>1365203459</c:v>
                </c:pt>
                <c:pt idx="121401">
                  <c:v>1365214705</c:v>
                </c:pt>
                <c:pt idx="121402">
                  <c:v>1365225950</c:v>
                </c:pt>
                <c:pt idx="121403">
                  <c:v>1365237196</c:v>
                </c:pt>
                <c:pt idx="121404">
                  <c:v>1365248441</c:v>
                </c:pt>
                <c:pt idx="121405">
                  <c:v>1365259687</c:v>
                </c:pt>
                <c:pt idx="121406">
                  <c:v>1365270932</c:v>
                </c:pt>
                <c:pt idx="121407">
                  <c:v>1365282178</c:v>
                </c:pt>
                <c:pt idx="121408">
                  <c:v>1365293423</c:v>
                </c:pt>
                <c:pt idx="121409">
                  <c:v>1365304669</c:v>
                </c:pt>
                <c:pt idx="121410">
                  <c:v>1365315914</c:v>
                </c:pt>
                <c:pt idx="121411">
                  <c:v>1365327160</c:v>
                </c:pt>
                <c:pt idx="121412">
                  <c:v>1365338405</c:v>
                </c:pt>
                <c:pt idx="121413">
                  <c:v>1365349651</c:v>
                </c:pt>
                <c:pt idx="121414">
                  <c:v>1365360896</c:v>
                </c:pt>
                <c:pt idx="121415">
                  <c:v>1365372142</c:v>
                </c:pt>
                <c:pt idx="121416">
                  <c:v>1365383387</c:v>
                </c:pt>
                <c:pt idx="121417">
                  <c:v>1365394633</c:v>
                </c:pt>
                <c:pt idx="121418">
                  <c:v>1365405878</c:v>
                </c:pt>
                <c:pt idx="121419">
                  <c:v>1365417124</c:v>
                </c:pt>
                <c:pt idx="121420">
                  <c:v>1365428369</c:v>
                </c:pt>
                <c:pt idx="121421">
                  <c:v>1365439615</c:v>
                </c:pt>
                <c:pt idx="121422">
                  <c:v>1365450860</c:v>
                </c:pt>
                <c:pt idx="121423">
                  <c:v>1365462106</c:v>
                </c:pt>
                <c:pt idx="121424">
                  <c:v>1365473351</c:v>
                </c:pt>
                <c:pt idx="121425">
                  <c:v>1365484597</c:v>
                </c:pt>
                <c:pt idx="121426">
                  <c:v>1365495842</c:v>
                </c:pt>
                <c:pt idx="121427">
                  <c:v>1365507088</c:v>
                </c:pt>
                <c:pt idx="121428">
                  <c:v>1365518333</c:v>
                </c:pt>
                <c:pt idx="121429">
                  <c:v>1365529579</c:v>
                </c:pt>
                <c:pt idx="121430">
                  <c:v>1365540824</c:v>
                </c:pt>
                <c:pt idx="121431">
                  <c:v>1365552070</c:v>
                </c:pt>
                <c:pt idx="121432">
                  <c:v>1365563315</c:v>
                </c:pt>
                <c:pt idx="121433">
                  <c:v>1365574561</c:v>
                </c:pt>
                <c:pt idx="121434">
                  <c:v>1365585806</c:v>
                </c:pt>
                <c:pt idx="121435">
                  <c:v>1365597052</c:v>
                </c:pt>
                <c:pt idx="121436">
                  <c:v>1365608297</c:v>
                </c:pt>
                <c:pt idx="121437">
                  <c:v>1365619543</c:v>
                </c:pt>
                <c:pt idx="121438">
                  <c:v>1365630788</c:v>
                </c:pt>
                <c:pt idx="121439">
                  <c:v>1365642034</c:v>
                </c:pt>
                <c:pt idx="121440">
                  <c:v>1365653279</c:v>
                </c:pt>
                <c:pt idx="121441">
                  <c:v>1365664525</c:v>
                </c:pt>
                <c:pt idx="121442">
                  <c:v>1365675770</c:v>
                </c:pt>
                <c:pt idx="121443">
                  <c:v>1365687016</c:v>
                </c:pt>
                <c:pt idx="121444">
                  <c:v>1365698261</c:v>
                </c:pt>
                <c:pt idx="121445">
                  <c:v>1365709507</c:v>
                </c:pt>
                <c:pt idx="121446">
                  <c:v>1365720752</c:v>
                </c:pt>
                <c:pt idx="121447">
                  <c:v>1365731998</c:v>
                </c:pt>
                <c:pt idx="121448">
                  <c:v>1365743243</c:v>
                </c:pt>
                <c:pt idx="121449">
                  <c:v>1365754489</c:v>
                </c:pt>
                <c:pt idx="121450">
                  <c:v>1365765734</c:v>
                </c:pt>
                <c:pt idx="121451">
                  <c:v>1365776980</c:v>
                </c:pt>
                <c:pt idx="121452">
                  <c:v>1365788225</c:v>
                </c:pt>
                <c:pt idx="121453">
                  <c:v>1365799471</c:v>
                </c:pt>
                <c:pt idx="121454">
                  <c:v>1365810716</c:v>
                </c:pt>
                <c:pt idx="121455">
                  <c:v>1365821962</c:v>
                </c:pt>
                <c:pt idx="121456">
                  <c:v>1365833207</c:v>
                </c:pt>
                <c:pt idx="121457">
                  <c:v>1365844453</c:v>
                </c:pt>
                <c:pt idx="121458">
                  <c:v>1365855698</c:v>
                </c:pt>
                <c:pt idx="121459">
                  <c:v>1365866944</c:v>
                </c:pt>
                <c:pt idx="121460">
                  <c:v>1365878189</c:v>
                </c:pt>
                <c:pt idx="121461">
                  <c:v>1365889435</c:v>
                </c:pt>
                <c:pt idx="121462">
                  <c:v>1365900680</c:v>
                </c:pt>
                <c:pt idx="121463">
                  <c:v>1365911926</c:v>
                </c:pt>
                <c:pt idx="121464">
                  <c:v>1365923171</c:v>
                </c:pt>
                <c:pt idx="121465">
                  <c:v>1365934417</c:v>
                </c:pt>
                <c:pt idx="121466">
                  <c:v>1365945662</c:v>
                </c:pt>
                <c:pt idx="121467">
                  <c:v>1365956908</c:v>
                </c:pt>
                <c:pt idx="121468">
                  <c:v>1365968153</c:v>
                </c:pt>
                <c:pt idx="121469">
                  <c:v>1365979399</c:v>
                </c:pt>
                <c:pt idx="121470">
                  <c:v>1365990644</c:v>
                </c:pt>
                <c:pt idx="121471">
                  <c:v>1366001890</c:v>
                </c:pt>
                <c:pt idx="121472">
                  <c:v>1366013135</c:v>
                </c:pt>
                <c:pt idx="121473">
                  <c:v>1366024381</c:v>
                </c:pt>
                <c:pt idx="121474">
                  <c:v>1366035626</c:v>
                </c:pt>
                <c:pt idx="121475">
                  <c:v>1366046872</c:v>
                </c:pt>
                <c:pt idx="121476">
                  <c:v>1366058117</c:v>
                </c:pt>
                <c:pt idx="121477">
                  <c:v>1366069363</c:v>
                </c:pt>
                <c:pt idx="121478">
                  <c:v>1366080608</c:v>
                </c:pt>
                <c:pt idx="121479">
                  <c:v>1366091854</c:v>
                </c:pt>
                <c:pt idx="121480">
                  <c:v>1366103099</c:v>
                </c:pt>
                <c:pt idx="121481">
                  <c:v>1366114345</c:v>
                </c:pt>
                <c:pt idx="121482">
                  <c:v>1366125590</c:v>
                </c:pt>
                <c:pt idx="121483">
                  <c:v>1366136836</c:v>
                </c:pt>
                <c:pt idx="121484">
                  <c:v>1366148081</c:v>
                </c:pt>
                <c:pt idx="121485">
                  <c:v>1366159327</c:v>
                </c:pt>
                <c:pt idx="121486">
                  <c:v>1366170572</c:v>
                </c:pt>
                <c:pt idx="121487">
                  <c:v>1366181818</c:v>
                </c:pt>
                <c:pt idx="121488">
                  <c:v>1366193063</c:v>
                </c:pt>
                <c:pt idx="121489">
                  <c:v>1366204309</c:v>
                </c:pt>
                <c:pt idx="121490">
                  <c:v>1366215554</c:v>
                </c:pt>
                <c:pt idx="121491">
                  <c:v>1366226800</c:v>
                </c:pt>
                <c:pt idx="121492">
                  <c:v>1366238045</c:v>
                </c:pt>
                <c:pt idx="121493">
                  <c:v>1366249291</c:v>
                </c:pt>
                <c:pt idx="121494">
                  <c:v>1366260536</c:v>
                </c:pt>
                <c:pt idx="121495">
                  <c:v>1366271782</c:v>
                </c:pt>
                <c:pt idx="121496">
                  <c:v>1366283027</c:v>
                </c:pt>
                <c:pt idx="121497">
                  <c:v>1366294273</c:v>
                </c:pt>
                <c:pt idx="121498">
                  <c:v>1366305518</c:v>
                </c:pt>
                <c:pt idx="121499">
                  <c:v>1366316764</c:v>
                </c:pt>
                <c:pt idx="121500">
                  <c:v>1366328009</c:v>
                </c:pt>
                <c:pt idx="121501">
                  <c:v>1366339255</c:v>
                </c:pt>
                <c:pt idx="121502">
                  <c:v>1366350500</c:v>
                </c:pt>
                <c:pt idx="121503">
                  <c:v>1366361746</c:v>
                </c:pt>
                <c:pt idx="121504">
                  <c:v>1366372991</c:v>
                </c:pt>
                <c:pt idx="121505">
                  <c:v>1366384237</c:v>
                </c:pt>
                <c:pt idx="121506">
                  <c:v>1366395482</c:v>
                </c:pt>
                <c:pt idx="121507">
                  <c:v>1366406728</c:v>
                </c:pt>
                <c:pt idx="121508">
                  <c:v>1366417973</c:v>
                </c:pt>
                <c:pt idx="121509">
                  <c:v>1366429219</c:v>
                </c:pt>
                <c:pt idx="121510">
                  <c:v>1366440464</c:v>
                </c:pt>
                <c:pt idx="121511">
                  <c:v>1366451710</c:v>
                </c:pt>
                <c:pt idx="121512">
                  <c:v>1366462955</c:v>
                </c:pt>
                <c:pt idx="121513">
                  <c:v>1366474201</c:v>
                </c:pt>
                <c:pt idx="121514">
                  <c:v>1366485446</c:v>
                </c:pt>
                <c:pt idx="121515">
                  <c:v>1366496692</c:v>
                </c:pt>
                <c:pt idx="121516">
                  <c:v>1366507937</c:v>
                </c:pt>
                <c:pt idx="121517">
                  <c:v>1366519183</c:v>
                </c:pt>
                <c:pt idx="121518">
                  <c:v>1366530428</c:v>
                </c:pt>
                <c:pt idx="121519">
                  <c:v>1366541674</c:v>
                </c:pt>
                <c:pt idx="121520">
                  <c:v>1366552919</c:v>
                </c:pt>
                <c:pt idx="121521">
                  <c:v>1366564165</c:v>
                </c:pt>
                <c:pt idx="121522">
                  <c:v>1366575410</c:v>
                </c:pt>
                <c:pt idx="121523">
                  <c:v>1366586656</c:v>
                </c:pt>
                <c:pt idx="121524">
                  <c:v>1366597901</c:v>
                </c:pt>
                <c:pt idx="121525">
                  <c:v>1366609147</c:v>
                </c:pt>
                <c:pt idx="121526">
                  <c:v>1366620392</c:v>
                </c:pt>
                <c:pt idx="121527">
                  <c:v>1366631638</c:v>
                </c:pt>
                <c:pt idx="121528">
                  <c:v>1366642883</c:v>
                </c:pt>
                <c:pt idx="121529">
                  <c:v>1366654129</c:v>
                </c:pt>
                <c:pt idx="121530">
                  <c:v>1366665374</c:v>
                </c:pt>
                <c:pt idx="121531">
                  <c:v>1366676620</c:v>
                </c:pt>
                <c:pt idx="121532">
                  <c:v>1366687865</c:v>
                </c:pt>
                <c:pt idx="121533">
                  <c:v>1366699111</c:v>
                </c:pt>
                <c:pt idx="121534">
                  <c:v>1366710356</c:v>
                </c:pt>
                <c:pt idx="121535">
                  <c:v>1366721602</c:v>
                </c:pt>
                <c:pt idx="121536">
                  <c:v>1366732847</c:v>
                </c:pt>
                <c:pt idx="121537">
                  <c:v>1366744093</c:v>
                </c:pt>
                <c:pt idx="121538">
                  <c:v>1366755338</c:v>
                </c:pt>
                <c:pt idx="121539">
                  <c:v>1366766584</c:v>
                </c:pt>
                <c:pt idx="121540">
                  <c:v>1366777829</c:v>
                </c:pt>
                <c:pt idx="121541">
                  <c:v>1366789075</c:v>
                </c:pt>
                <c:pt idx="121542">
                  <c:v>1366800320</c:v>
                </c:pt>
                <c:pt idx="121543">
                  <c:v>1366811566</c:v>
                </c:pt>
                <c:pt idx="121544">
                  <c:v>1366822811</c:v>
                </c:pt>
                <c:pt idx="121545">
                  <c:v>1366834057</c:v>
                </c:pt>
                <c:pt idx="121546">
                  <c:v>1366845302</c:v>
                </c:pt>
                <c:pt idx="121547">
                  <c:v>1366856548</c:v>
                </c:pt>
                <c:pt idx="121548">
                  <c:v>1366867793</c:v>
                </c:pt>
                <c:pt idx="121549">
                  <c:v>1366879039</c:v>
                </c:pt>
                <c:pt idx="121550">
                  <c:v>1366890284</c:v>
                </c:pt>
                <c:pt idx="121551">
                  <c:v>1366901530</c:v>
                </c:pt>
                <c:pt idx="121552">
                  <c:v>1366912775</c:v>
                </c:pt>
                <c:pt idx="121553">
                  <c:v>1366924021</c:v>
                </c:pt>
                <c:pt idx="121554">
                  <c:v>1366935266</c:v>
                </c:pt>
                <c:pt idx="121555">
                  <c:v>1366946512</c:v>
                </c:pt>
                <c:pt idx="121556">
                  <c:v>1366957757</c:v>
                </c:pt>
                <c:pt idx="121557">
                  <c:v>1366969003</c:v>
                </c:pt>
                <c:pt idx="121558">
                  <c:v>1366980248</c:v>
                </c:pt>
                <c:pt idx="121559">
                  <c:v>1366991494</c:v>
                </c:pt>
                <c:pt idx="121560">
                  <c:v>1367002739</c:v>
                </c:pt>
                <c:pt idx="121561">
                  <c:v>1367013985</c:v>
                </c:pt>
                <c:pt idx="121562">
                  <c:v>1367025230</c:v>
                </c:pt>
                <c:pt idx="121563">
                  <c:v>1367036476</c:v>
                </c:pt>
                <c:pt idx="121564">
                  <c:v>1367047721</c:v>
                </c:pt>
                <c:pt idx="121565">
                  <c:v>1367058967</c:v>
                </c:pt>
                <c:pt idx="121566">
                  <c:v>1367070212</c:v>
                </c:pt>
                <c:pt idx="121567">
                  <c:v>1367081458</c:v>
                </c:pt>
                <c:pt idx="121568">
                  <c:v>1367092703</c:v>
                </c:pt>
                <c:pt idx="121569">
                  <c:v>1367103949</c:v>
                </c:pt>
                <c:pt idx="121570">
                  <c:v>1367115194</c:v>
                </c:pt>
                <c:pt idx="121571">
                  <c:v>1367126440</c:v>
                </c:pt>
                <c:pt idx="121572">
                  <c:v>1367137685</c:v>
                </c:pt>
                <c:pt idx="121573">
                  <c:v>1367148931</c:v>
                </c:pt>
                <c:pt idx="121574">
                  <c:v>1367160176</c:v>
                </c:pt>
                <c:pt idx="121575">
                  <c:v>1367171422</c:v>
                </c:pt>
                <c:pt idx="121576">
                  <c:v>1367182667</c:v>
                </c:pt>
                <c:pt idx="121577">
                  <c:v>1367193913</c:v>
                </c:pt>
                <c:pt idx="121578">
                  <c:v>1367205158</c:v>
                </c:pt>
                <c:pt idx="121579">
                  <c:v>1367216404</c:v>
                </c:pt>
                <c:pt idx="121580">
                  <c:v>1367227649</c:v>
                </c:pt>
                <c:pt idx="121581">
                  <c:v>1367238895</c:v>
                </c:pt>
                <c:pt idx="121582">
                  <c:v>1367250140</c:v>
                </c:pt>
                <c:pt idx="121583">
                  <c:v>1367261386</c:v>
                </c:pt>
                <c:pt idx="121584">
                  <c:v>1367272631</c:v>
                </c:pt>
                <c:pt idx="121585">
                  <c:v>1367283877</c:v>
                </c:pt>
                <c:pt idx="121586">
                  <c:v>1367295122</c:v>
                </c:pt>
                <c:pt idx="121587">
                  <c:v>1367306368</c:v>
                </c:pt>
                <c:pt idx="121588">
                  <c:v>1367317613</c:v>
                </c:pt>
                <c:pt idx="121589">
                  <c:v>1367328859</c:v>
                </c:pt>
                <c:pt idx="121590">
                  <c:v>1367340104</c:v>
                </c:pt>
                <c:pt idx="121591">
                  <c:v>1367351350</c:v>
                </c:pt>
                <c:pt idx="121592">
                  <c:v>1367362595</c:v>
                </c:pt>
                <c:pt idx="121593">
                  <c:v>1367373841</c:v>
                </c:pt>
                <c:pt idx="121594">
                  <c:v>1367385086</c:v>
                </c:pt>
                <c:pt idx="121595">
                  <c:v>1367396332</c:v>
                </c:pt>
                <c:pt idx="121596">
                  <c:v>1367407577</c:v>
                </c:pt>
                <c:pt idx="121597">
                  <c:v>1367418823</c:v>
                </c:pt>
                <c:pt idx="121598">
                  <c:v>1367430068</c:v>
                </c:pt>
                <c:pt idx="121599">
                  <c:v>1367441314</c:v>
                </c:pt>
                <c:pt idx="121600">
                  <c:v>1367452559</c:v>
                </c:pt>
                <c:pt idx="121601">
                  <c:v>1367463805</c:v>
                </c:pt>
                <c:pt idx="121602">
                  <c:v>1367475050</c:v>
                </c:pt>
                <c:pt idx="121603">
                  <c:v>1367486295</c:v>
                </c:pt>
                <c:pt idx="121604">
                  <c:v>1367497541</c:v>
                </c:pt>
                <c:pt idx="121605">
                  <c:v>1367508786</c:v>
                </c:pt>
                <c:pt idx="121606">
                  <c:v>1367520032</c:v>
                </c:pt>
                <c:pt idx="121607">
                  <c:v>1367531277</c:v>
                </c:pt>
                <c:pt idx="121608">
                  <c:v>1367542523</c:v>
                </c:pt>
                <c:pt idx="121609">
                  <c:v>1367553768</c:v>
                </c:pt>
                <c:pt idx="121610">
                  <c:v>1367565014</c:v>
                </c:pt>
                <c:pt idx="121611">
                  <c:v>1367576259</c:v>
                </c:pt>
                <c:pt idx="121612">
                  <c:v>1367587505</c:v>
                </c:pt>
                <c:pt idx="121613">
                  <c:v>1367598750</c:v>
                </c:pt>
                <c:pt idx="121614">
                  <c:v>1367609996</c:v>
                </c:pt>
                <c:pt idx="121615">
                  <c:v>1367621241</c:v>
                </c:pt>
                <c:pt idx="121616">
                  <c:v>1367632487</c:v>
                </c:pt>
                <c:pt idx="121617">
                  <c:v>1367643732</c:v>
                </c:pt>
                <c:pt idx="121618">
                  <c:v>1367654978</c:v>
                </c:pt>
                <c:pt idx="121619">
                  <c:v>1367666223</c:v>
                </c:pt>
                <c:pt idx="121620">
                  <c:v>1367677469</c:v>
                </c:pt>
                <c:pt idx="121621">
                  <c:v>1367688714</c:v>
                </c:pt>
                <c:pt idx="121622">
                  <c:v>1367699960</c:v>
                </c:pt>
                <c:pt idx="121623">
                  <c:v>1367711205</c:v>
                </c:pt>
                <c:pt idx="121624">
                  <c:v>1367722451</c:v>
                </c:pt>
                <c:pt idx="121625">
                  <c:v>1367733696</c:v>
                </c:pt>
                <c:pt idx="121626">
                  <c:v>1367744942</c:v>
                </c:pt>
                <c:pt idx="121627">
                  <c:v>1367756187</c:v>
                </c:pt>
                <c:pt idx="121628">
                  <c:v>1367767433</c:v>
                </c:pt>
                <c:pt idx="121629">
                  <c:v>1367778678</c:v>
                </c:pt>
                <c:pt idx="121630">
                  <c:v>1367789924</c:v>
                </c:pt>
                <c:pt idx="121631">
                  <c:v>1367801169</c:v>
                </c:pt>
                <c:pt idx="121632">
                  <c:v>1367812415</c:v>
                </c:pt>
                <c:pt idx="121633">
                  <c:v>1367823660</c:v>
                </c:pt>
                <c:pt idx="121634">
                  <c:v>1367834906</c:v>
                </c:pt>
                <c:pt idx="121635">
                  <c:v>1367846151</c:v>
                </c:pt>
                <c:pt idx="121636">
                  <c:v>1367857397</c:v>
                </c:pt>
                <c:pt idx="121637">
                  <c:v>1367868642</c:v>
                </c:pt>
                <c:pt idx="121638">
                  <c:v>1367879888</c:v>
                </c:pt>
                <c:pt idx="121639">
                  <c:v>1367891133</c:v>
                </c:pt>
                <c:pt idx="121640">
                  <c:v>1367902379</c:v>
                </c:pt>
                <c:pt idx="121641">
                  <c:v>1367913624</c:v>
                </c:pt>
                <c:pt idx="121642">
                  <c:v>1367924870</c:v>
                </c:pt>
                <c:pt idx="121643">
                  <c:v>1367936115</c:v>
                </c:pt>
                <c:pt idx="121644">
                  <c:v>1367947361</c:v>
                </c:pt>
                <c:pt idx="121645">
                  <c:v>1367958606</c:v>
                </c:pt>
                <c:pt idx="121646">
                  <c:v>1367969852</c:v>
                </c:pt>
                <c:pt idx="121647">
                  <c:v>1367981097</c:v>
                </c:pt>
                <c:pt idx="121648">
                  <c:v>1367992343</c:v>
                </c:pt>
                <c:pt idx="121649">
                  <c:v>1368003588</c:v>
                </c:pt>
                <c:pt idx="121650">
                  <c:v>1368014834</c:v>
                </c:pt>
                <c:pt idx="121651">
                  <c:v>1368026079</c:v>
                </c:pt>
                <c:pt idx="121652">
                  <c:v>1368037325</c:v>
                </c:pt>
                <c:pt idx="121653">
                  <c:v>1368048570</c:v>
                </c:pt>
                <c:pt idx="121654">
                  <c:v>1368059816</c:v>
                </c:pt>
                <c:pt idx="121655">
                  <c:v>1368071061</c:v>
                </c:pt>
                <c:pt idx="121656">
                  <c:v>1368082307</c:v>
                </c:pt>
                <c:pt idx="121657">
                  <c:v>1368093552</c:v>
                </c:pt>
                <c:pt idx="121658">
                  <c:v>1368104798</c:v>
                </c:pt>
                <c:pt idx="121659">
                  <c:v>1368116043</c:v>
                </c:pt>
                <c:pt idx="121660">
                  <c:v>1368127289</c:v>
                </c:pt>
                <c:pt idx="121661">
                  <c:v>1368138534</c:v>
                </c:pt>
                <c:pt idx="121662">
                  <c:v>1368149780</c:v>
                </c:pt>
                <c:pt idx="121663">
                  <c:v>1368161025</c:v>
                </c:pt>
                <c:pt idx="121664">
                  <c:v>1368172271</c:v>
                </c:pt>
                <c:pt idx="121665">
                  <c:v>1368183516</c:v>
                </c:pt>
                <c:pt idx="121666">
                  <c:v>1368194762</c:v>
                </c:pt>
                <c:pt idx="121667">
                  <c:v>1368206007</c:v>
                </c:pt>
                <c:pt idx="121668">
                  <c:v>1368217253</c:v>
                </c:pt>
                <c:pt idx="121669">
                  <c:v>1368228498</c:v>
                </c:pt>
                <c:pt idx="121670">
                  <c:v>1368239744</c:v>
                </c:pt>
                <c:pt idx="121671">
                  <c:v>1368250989</c:v>
                </c:pt>
                <c:pt idx="121672">
                  <c:v>1368262235</c:v>
                </c:pt>
                <c:pt idx="121673">
                  <c:v>1368273480</c:v>
                </c:pt>
                <c:pt idx="121674">
                  <c:v>1368284726</c:v>
                </c:pt>
                <c:pt idx="121675">
                  <c:v>1368295971</c:v>
                </c:pt>
                <c:pt idx="121676">
                  <c:v>1368307217</c:v>
                </c:pt>
                <c:pt idx="121677">
                  <c:v>1368318462</c:v>
                </c:pt>
                <c:pt idx="121678">
                  <c:v>1368329708</c:v>
                </c:pt>
                <c:pt idx="121679">
                  <c:v>1368340953</c:v>
                </c:pt>
                <c:pt idx="121680">
                  <c:v>1368352199</c:v>
                </c:pt>
                <c:pt idx="121681">
                  <c:v>1368363444</c:v>
                </c:pt>
                <c:pt idx="121682">
                  <c:v>1368374690</c:v>
                </c:pt>
                <c:pt idx="121683">
                  <c:v>1368385935</c:v>
                </c:pt>
                <c:pt idx="121684">
                  <c:v>1368397181</c:v>
                </c:pt>
                <c:pt idx="121685">
                  <c:v>1368408426</c:v>
                </c:pt>
                <c:pt idx="121686">
                  <c:v>1368419672</c:v>
                </c:pt>
                <c:pt idx="121687">
                  <c:v>1368430917</c:v>
                </c:pt>
                <c:pt idx="121688">
                  <c:v>1368442163</c:v>
                </c:pt>
                <c:pt idx="121689">
                  <c:v>1368453408</c:v>
                </c:pt>
                <c:pt idx="121690">
                  <c:v>1368464654</c:v>
                </c:pt>
                <c:pt idx="121691">
                  <c:v>1368475899</c:v>
                </c:pt>
                <c:pt idx="121692">
                  <c:v>1368487145</c:v>
                </c:pt>
                <c:pt idx="121693">
                  <c:v>1368498390</c:v>
                </c:pt>
                <c:pt idx="121694">
                  <c:v>1368509636</c:v>
                </c:pt>
                <c:pt idx="121695">
                  <c:v>1368520881</c:v>
                </c:pt>
                <c:pt idx="121696">
                  <c:v>1368532127</c:v>
                </c:pt>
                <c:pt idx="121697">
                  <c:v>1368543372</c:v>
                </c:pt>
                <c:pt idx="121698">
                  <c:v>1368554618</c:v>
                </c:pt>
                <c:pt idx="121699">
                  <c:v>1368565863</c:v>
                </c:pt>
                <c:pt idx="121700">
                  <c:v>1368577109</c:v>
                </c:pt>
                <c:pt idx="121701">
                  <c:v>1368588354</c:v>
                </c:pt>
                <c:pt idx="121702">
                  <c:v>1368599600</c:v>
                </c:pt>
                <c:pt idx="121703">
                  <c:v>1368610845</c:v>
                </c:pt>
                <c:pt idx="121704">
                  <c:v>1368622091</c:v>
                </c:pt>
                <c:pt idx="121705">
                  <c:v>1368633336</c:v>
                </c:pt>
                <c:pt idx="121706">
                  <c:v>1368644582</c:v>
                </c:pt>
                <c:pt idx="121707">
                  <c:v>1368655827</c:v>
                </c:pt>
                <c:pt idx="121708">
                  <c:v>1368667073</c:v>
                </c:pt>
                <c:pt idx="121709">
                  <c:v>1368678318</c:v>
                </c:pt>
                <c:pt idx="121710">
                  <c:v>1368689564</c:v>
                </c:pt>
                <c:pt idx="121711">
                  <c:v>1368700809</c:v>
                </c:pt>
                <c:pt idx="121712">
                  <c:v>1368712055</c:v>
                </c:pt>
                <c:pt idx="121713">
                  <c:v>1368723300</c:v>
                </c:pt>
                <c:pt idx="121714">
                  <c:v>1368734546</c:v>
                </c:pt>
                <c:pt idx="121715">
                  <c:v>1368745791</c:v>
                </c:pt>
                <c:pt idx="121716">
                  <c:v>1368757037</c:v>
                </c:pt>
                <c:pt idx="121717">
                  <c:v>1368768282</c:v>
                </c:pt>
                <c:pt idx="121718">
                  <c:v>1368779528</c:v>
                </c:pt>
                <c:pt idx="121719">
                  <c:v>1368790773</c:v>
                </c:pt>
                <c:pt idx="121720">
                  <c:v>1368802019</c:v>
                </c:pt>
                <c:pt idx="121721">
                  <c:v>1368813264</c:v>
                </c:pt>
                <c:pt idx="121722">
                  <c:v>1368824510</c:v>
                </c:pt>
                <c:pt idx="121723">
                  <c:v>1368835755</c:v>
                </c:pt>
                <c:pt idx="121724">
                  <c:v>1368847001</c:v>
                </c:pt>
                <c:pt idx="121725">
                  <c:v>1368858246</c:v>
                </c:pt>
                <c:pt idx="121726">
                  <c:v>1368869492</c:v>
                </c:pt>
                <c:pt idx="121727">
                  <c:v>1368880737</c:v>
                </c:pt>
                <c:pt idx="121728">
                  <c:v>1368891983</c:v>
                </c:pt>
                <c:pt idx="121729">
                  <c:v>1368903228</c:v>
                </c:pt>
                <c:pt idx="121730">
                  <c:v>1368914474</c:v>
                </c:pt>
                <c:pt idx="121731">
                  <c:v>1368925719</c:v>
                </c:pt>
                <c:pt idx="121732">
                  <c:v>1368936965</c:v>
                </c:pt>
                <c:pt idx="121733">
                  <c:v>1368948210</c:v>
                </c:pt>
                <c:pt idx="121734">
                  <c:v>1368959456</c:v>
                </c:pt>
                <c:pt idx="121735">
                  <c:v>1368970701</c:v>
                </c:pt>
                <c:pt idx="121736">
                  <c:v>1368981947</c:v>
                </c:pt>
                <c:pt idx="121737">
                  <c:v>1368993192</c:v>
                </c:pt>
                <c:pt idx="121738">
                  <c:v>1369004438</c:v>
                </c:pt>
                <c:pt idx="121739">
                  <c:v>1369015683</c:v>
                </c:pt>
                <c:pt idx="121740">
                  <c:v>1369026929</c:v>
                </c:pt>
                <c:pt idx="121741">
                  <c:v>1369038174</c:v>
                </c:pt>
                <c:pt idx="121742">
                  <c:v>1369049420</c:v>
                </c:pt>
                <c:pt idx="121743">
                  <c:v>1369060665</c:v>
                </c:pt>
                <c:pt idx="121744">
                  <c:v>1369071911</c:v>
                </c:pt>
                <c:pt idx="121745">
                  <c:v>1369083156</c:v>
                </c:pt>
                <c:pt idx="121746">
                  <c:v>1369094402</c:v>
                </c:pt>
                <c:pt idx="121747">
                  <c:v>1369105647</c:v>
                </c:pt>
                <c:pt idx="121748">
                  <c:v>1369116893</c:v>
                </c:pt>
                <c:pt idx="121749">
                  <c:v>1369128138</c:v>
                </c:pt>
                <c:pt idx="121750">
                  <c:v>1369139384</c:v>
                </c:pt>
                <c:pt idx="121751">
                  <c:v>1369150629</c:v>
                </c:pt>
                <c:pt idx="121752">
                  <c:v>1369161875</c:v>
                </c:pt>
                <c:pt idx="121753">
                  <c:v>1369173120</c:v>
                </c:pt>
                <c:pt idx="121754">
                  <c:v>1369184366</c:v>
                </c:pt>
                <c:pt idx="121755">
                  <c:v>1369195611</c:v>
                </c:pt>
                <c:pt idx="121756">
                  <c:v>1369206857</c:v>
                </c:pt>
                <c:pt idx="121757">
                  <c:v>1369218102</c:v>
                </c:pt>
                <c:pt idx="121758">
                  <c:v>1369229348</c:v>
                </c:pt>
                <c:pt idx="121759">
                  <c:v>1369240593</c:v>
                </c:pt>
                <c:pt idx="121760">
                  <c:v>1369251839</c:v>
                </c:pt>
                <c:pt idx="121761">
                  <c:v>1369263084</c:v>
                </c:pt>
                <c:pt idx="121762">
                  <c:v>1369274330</c:v>
                </c:pt>
                <c:pt idx="121763">
                  <c:v>1369285575</c:v>
                </c:pt>
                <c:pt idx="121764">
                  <c:v>1369296821</c:v>
                </c:pt>
                <c:pt idx="121765">
                  <c:v>1369308066</c:v>
                </c:pt>
                <c:pt idx="121766">
                  <c:v>1369319312</c:v>
                </c:pt>
                <c:pt idx="121767">
                  <c:v>1369330557</c:v>
                </c:pt>
                <c:pt idx="121768">
                  <c:v>1369341803</c:v>
                </c:pt>
                <c:pt idx="121769">
                  <c:v>1369353048</c:v>
                </c:pt>
                <c:pt idx="121770">
                  <c:v>1369364294</c:v>
                </c:pt>
                <c:pt idx="121771">
                  <c:v>1369375539</c:v>
                </c:pt>
                <c:pt idx="121772">
                  <c:v>1369386785</c:v>
                </c:pt>
                <c:pt idx="121773">
                  <c:v>1369398030</c:v>
                </c:pt>
                <c:pt idx="121774">
                  <c:v>1369409276</c:v>
                </c:pt>
                <c:pt idx="121775">
                  <c:v>1369420521</c:v>
                </c:pt>
                <c:pt idx="121776">
                  <c:v>1369431767</c:v>
                </c:pt>
                <c:pt idx="121777">
                  <c:v>1369443012</c:v>
                </c:pt>
                <c:pt idx="121778">
                  <c:v>1369454258</c:v>
                </c:pt>
                <c:pt idx="121779">
                  <c:v>1369465503</c:v>
                </c:pt>
                <c:pt idx="121780">
                  <c:v>1369476749</c:v>
                </c:pt>
                <c:pt idx="121781">
                  <c:v>1369487994</c:v>
                </c:pt>
                <c:pt idx="121782">
                  <c:v>1369499240</c:v>
                </c:pt>
                <c:pt idx="121783">
                  <c:v>1369510485</c:v>
                </c:pt>
                <c:pt idx="121784">
                  <c:v>1369521731</c:v>
                </c:pt>
                <c:pt idx="121785">
                  <c:v>1369532976</c:v>
                </c:pt>
                <c:pt idx="121786">
                  <c:v>1369544222</c:v>
                </c:pt>
                <c:pt idx="121787">
                  <c:v>1369555467</c:v>
                </c:pt>
                <c:pt idx="121788">
                  <c:v>1369566713</c:v>
                </c:pt>
                <c:pt idx="121789">
                  <c:v>1369577958</c:v>
                </c:pt>
                <c:pt idx="121790">
                  <c:v>1369589204</c:v>
                </c:pt>
                <c:pt idx="121791">
                  <c:v>1369600449</c:v>
                </c:pt>
                <c:pt idx="121792">
                  <c:v>1369611695</c:v>
                </c:pt>
                <c:pt idx="121793">
                  <c:v>1369622940</c:v>
                </c:pt>
                <c:pt idx="121794">
                  <c:v>1369634186</c:v>
                </c:pt>
                <c:pt idx="121795">
                  <c:v>1369645431</c:v>
                </c:pt>
                <c:pt idx="121796">
                  <c:v>1369656677</c:v>
                </c:pt>
                <c:pt idx="121797">
                  <c:v>1369667922</c:v>
                </c:pt>
                <c:pt idx="121798">
                  <c:v>1369679168</c:v>
                </c:pt>
                <c:pt idx="121799">
                  <c:v>1369690413</c:v>
                </c:pt>
                <c:pt idx="121800">
                  <c:v>1369701659</c:v>
                </c:pt>
                <c:pt idx="121801">
                  <c:v>1369712904</c:v>
                </c:pt>
                <c:pt idx="121802">
                  <c:v>1369724150</c:v>
                </c:pt>
                <c:pt idx="121803">
                  <c:v>1369735395</c:v>
                </c:pt>
                <c:pt idx="121804">
                  <c:v>1369746641</c:v>
                </c:pt>
                <c:pt idx="121805">
                  <c:v>1369757886</c:v>
                </c:pt>
                <c:pt idx="121806">
                  <c:v>1369769132</c:v>
                </c:pt>
                <c:pt idx="121807">
                  <c:v>1369780377</c:v>
                </c:pt>
                <c:pt idx="121808">
                  <c:v>1369791623</c:v>
                </c:pt>
                <c:pt idx="121809">
                  <c:v>1369802868</c:v>
                </c:pt>
                <c:pt idx="121810">
                  <c:v>1369814114</c:v>
                </c:pt>
                <c:pt idx="121811">
                  <c:v>1369825359</c:v>
                </c:pt>
                <c:pt idx="121812">
                  <c:v>1369836605</c:v>
                </c:pt>
                <c:pt idx="121813">
                  <c:v>1369847850</c:v>
                </c:pt>
                <c:pt idx="121814">
                  <c:v>1369859096</c:v>
                </c:pt>
                <c:pt idx="121815">
                  <c:v>1369870341</c:v>
                </c:pt>
                <c:pt idx="121816">
                  <c:v>1369881587</c:v>
                </c:pt>
                <c:pt idx="121817">
                  <c:v>1369892832</c:v>
                </c:pt>
                <c:pt idx="121818">
                  <c:v>1369904078</c:v>
                </c:pt>
                <c:pt idx="121819">
                  <c:v>1369915323</c:v>
                </c:pt>
                <c:pt idx="121820">
                  <c:v>1369926569</c:v>
                </c:pt>
                <c:pt idx="121821">
                  <c:v>1369937814</c:v>
                </c:pt>
                <c:pt idx="121822">
                  <c:v>1369949060</c:v>
                </c:pt>
                <c:pt idx="121823">
                  <c:v>1369960305</c:v>
                </c:pt>
                <c:pt idx="121824">
                  <c:v>1369971551</c:v>
                </c:pt>
                <c:pt idx="121825">
                  <c:v>1369982796</c:v>
                </c:pt>
                <c:pt idx="121826">
                  <c:v>1369994042</c:v>
                </c:pt>
                <c:pt idx="121827">
                  <c:v>1370005287</c:v>
                </c:pt>
                <c:pt idx="121828">
                  <c:v>1370016533</c:v>
                </c:pt>
                <c:pt idx="121829">
                  <c:v>1370027778</c:v>
                </c:pt>
                <c:pt idx="121830">
                  <c:v>1370039024</c:v>
                </c:pt>
                <c:pt idx="121831">
                  <c:v>1370050269</c:v>
                </c:pt>
                <c:pt idx="121832">
                  <c:v>1370061515</c:v>
                </c:pt>
                <c:pt idx="121833">
                  <c:v>1370072760</c:v>
                </c:pt>
                <c:pt idx="121834">
                  <c:v>1370084006</c:v>
                </c:pt>
                <c:pt idx="121835">
                  <c:v>1370095251</c:v>
                </c:pt>
                <c:pt idx="121836">
                  <c:v>1370106497</c:v>
                </c:pt>
                <c:pt idx="121837">
                  <c:v>1370117742</c:v>
                </c:pt>
                <c:pt idx="121838">
                  <c:v>1370128988</c:v>
                </c:pt>
                <c:pt idx="121839">
                  <c:v>1370140233</c:v>
                </c:pt>
                <c:pt idx="121840">
                  <c:v>1370151479</c:v>
                </c:pt>
                <c:pt idx="121841">
                  <c:v>1370162724</c:v>
                </c:pt>
                <c:pt idx="121842">
                  <c:v>1370173970</c:v>
                </c:pt>
                <c:pt idx="121843">
                  <c:v>1370185215</c:v>
                </c:pt>
                <c:pt idx="121844">
                  <c:v>1370196461</c:v>
                </c:pt>
                <c:pt idx="121845">
                  <c:v>1370207706</c:v>
                </c:pt>
                <c:pt idx="121846">
                  <c:v>1370218952</c:v>
                </c:pt>
                <c:pt idx="121847">
                  <c:v>1370230197</c:v>
                </c:pt>
                <c:pt idx="121848">
                  <c:v>1370241443</c:v>
                </c:pt>
                <c:pt idx="121849">
                  <c:v>1370252688</c:v>
                </c:pt>
                <c:pt idx="121850">
                  <c:v>1370263934</c:v>
                </c:pt>
                <c:pt idx="121851">
                  <c:v>1370275179</c:v>
                </c:pt>
                <c:pt idx="121852">
                  <c:v>1370286425</c:v>
                </c:pt>
                <c:pt idx="121853">
                  <c:v>1370297670</c:v>
                </c:pt>
                <c:pt idx="121854">
                  <c:v>1370308915</c:v>
                </c:pt>
                <c:pt idx="121855">
                  <c:v>1370320161</c:v>
                </c:pt>
                <c:pt idx="121856">
                  <c:v>1370331406</c:v>
                </c:pt>
                <c:pt idx="121857">
                  <c:v>1370342652</c:v>
                </c:pt>
                <c:pt idx="121858">
                  <c:v>1370353897</c:v>
                </c:pt>
                <c:pt idx="121859">
                  <c:v>1370365143</c:v>
                </c:pt>
                <c:pt idx="121860">
                  <c:v>1370376388</c:v>
                </c:pt>
                <c:pt idx="121861">
                  <c:v>1370387634</c:v>
                </c:pt>
                <c:pt idx="121862">
                  <c:v>1370398879</c:v>
                </c:pt>
                <c:pt idx="121863">
                  <c:v>1370410125</c:v>
                </c:pt>
                <c:pt idx="121864">
                  <c:v>1370421370</c:v>
                </c:pt>
                <c:pt idx="121865">
                  <c:v>1370432616</c:v>
                </c:pt>
                <c:pt idx="121866">
                  <c:v>1370443861</c:v>
                </c:pt>
                <c:pt idx="121867">
                  <c:v>1370455107</c:v>
                </c:pt>
                <c:pt idx="121868">
                  <c:v>1370466352</c:v>
                </c:pt>
                <c:pt idx="121869">
                  <c:v>1370477598</c:v>
                </c:pt>
                <c:pt idx="121870">
                  <c:v>1370488843</c:v>
                </c:pt>
                <c:pt idx="121871">
                  <c:v>1370500089</c:v>
                </c:pt>
                <c:pt idx="121872">
                  <c:v>1370511334</c:v>
                </c:pt>
                <c:pt idx="121873">
                  <c:v>1370522580</c:v>
                </c:pt>
                <c:pt idx="121874">
                  <c:v>1370533825</c:v>
                </c:pt>
                <c:pt idx="121875">
                  <c:v>1370545071</c:v>
                </c:pt>
                <c:pt idx="121876">
                  <c:v>1370556316</c:v>
                </c:pt>
                <c:pt idx="121877">
                  <c:v>1370567562</c:v>
                </c:pt>
                <c:pt idx="121878">
                  <c:v>1370578807</c:v>
                </c:pt>
                <c:pt idx="121879">
                  <c:v>1370590053</c:v>
                </c:pt>
                <c:pt idx="121880">
                  <c:v>1370601298</c:v>
                </c:pt>
                <c:pt idx="121881">
                  <c:v>1370612544</c:v>
                </c:pt>
                <c:pt idx="121882">
                  <c:v>1370623789</c:v>
                </c:pt>
                <c:pt idx="121883">
                  <c:v>1370635035</c:v>
                </c:pt>
                <c:pt idx="121884">
                  <c:v>1370646280</c:v>
                </c:pt>
                <c:pt idx="121885">
                  <c:v>1370657526</c:v>
                </c:pt>
                <c:pt idx="121886">
                  <c:v>1370668771</c:v>
                </c:pt>
                <c:pt idx="121887">
                  <c:v>1370680017</c:v>
                </c:pt>
                <c:pt idx="121888">
                  <c:v>1370691262</c:v>
                </c:pt>
                <c:pt idx="121889">
                  <c:v>1370702508</c:v>
                </c:pt>
                <c:pt idx="121890">
                  <c:v>1370713753</c:v>
                </c:pt>
                <c:pt idx="121891">
                  <c:v>1370724999</c:v>
                </c:pt>
                <c:pt idx="121892">
                  <c:v>1370736244</c:v>
                </c:pt>
                <c:pt idx="121893">
                  <c:v>1370747490</c:v>
                </c:pt>
                <c:pt idx="121894">
                  <c:v>1370758735</c:v>
                </c:pt>
                <c:pt idx="121895">
                  <c:v>1370769981</c:v>
                </c:pt>
                <c:pt idx="121896">
                  <c:v>1370781226</c:v>
                </c:pt>
                <c:pt idx="121897">
                  <c:v>1370792472</c:v>
                </c:pt>
                <c:pt idx="121898">
                  <c:v>1370803717</c:v>
                </c:pt>
                <c:pt idx="121899">
                  <c:v>1370814963</c:v>
                </c:pt>
                <c:pt idx="121900">
                  <c:v>1370826208</c:v>
                </c:pt>
                <c:pt idx="121901">
                  <c:v>1370837454</c:v>
                </c:pt>
                <c:pt idx="121902">
                  <c:v>1370848699</c:v>
                </c:pt>
                <c:pt idx="121903">
                  <c:v>1370859945</c:v>
                </c:pt>
                <c:pt idx="121904">
                  <c:v>1370871190</c:v>
                </c:pt>
                <c:pt idx="121905">
                  <c:v>1370882436</c:v>
                </c:pt>
                <c:pt idx="121906">
                  <c:v>1370893681</c:v>
                </c:pt>
                <c:pt idx="121907">
                  <c:v>1370904927</c:v>
                </c:pt>
                <c:pt idx="121908">
                  <c:v>1370916172</c:v>
                </c:pt>
                <c:pt idx="121909">
                  <c:v>1370927418</c:v>
                </c:pt>
                <c:pt idx="121910">
                  <c:v>1370938663</c:v>
                </c:pt>
                <c:pt idx="121911">
                  <c:v>1370949909</c:v>
                </c:pt>
                <c:pt idx="121912">
                  <c:v>1370961154</c:v>
                </c:pt>
                <c:pt idx="121913">
                  <c:v>1370972400</c:v>
                </c:pt>
                <c:pt idx="121914">
                  <c:v>1370983645</c:v>
                </c:pt>
                <c:pt idx="121915">
                  <c:v>1370994891</c:v>
                </c:pt>
                <c:pt idx="121916">
                  <c:v>1371006136</c:v>
                </c:pt>
                <c:pt idx="121917">
                  <c:v>1371017382</c:v>
                </c:pt>
                <c:pt idx="121918">
                  <c:v>1371028627</c:v>
                </c:pt>
                <c:pt idx="121919">
                  <c:v>1371039873</c:v>
                </c:pt>
                <c:pt idx="121920">
                  <c:v>1371051118</c:v>
                </c:pt>
                <c:pt idx="121921">
                  <c:v>1371062364</c:v>
                </c:pt>
                <c:pt idx="121922">
                  <c:v>1371073609</c:v>
                </c:pt>
                <c:pt idx="121923">
                  <c:v>1371084855</c:v>
                </c:pt>
                <c:pt idx="121924">
                  <c:v>1371096100</c:v>
                </c:pt>
                <c:pt idx="121925">
                  <c:v>1371107346</c:v>
                </c:pt>
                <c:pt idx="121926">
                  <c:v>1371118591</c:v>
                </c:pt>
                <c:pt idx="121927">
                  <c:v>1371129837</c:v>
                </c:pt>
                <c:pt idx="121928">
                  <c:v>1371141082</c:v>
                </c:pt>
                <c:pt idx="121929">
                  <c:v>1371152328</c:v>
                </c:pt>
                <c:pt idx="121930">
                  <c:v>1371163573</c:v>
                </c:pt>
                <c:pt idx="121931">
                  <c:v>1371174819</c:v>
                </c:pt>
                <c:pt idx="121932">
                  <c:v>1371186064</c:v>
                </c:pt>
                <c:pt idx="121933">
                  <c:v>1371197310</c:v>
                </c:pt>
                <c:pt idx="121934">
                  <c:v>1371208555</c:v>
                </c:pt>
                <c:pt idx="121935">
                  <c:v>1371219801</c:v>
                </c:pt>
                <c:pt idx="121936">
                  <c:v>1371231046</c:v>
                </c:pt>
                <c:pt idx="121937">
                  <c:v>1371242292</c:v>
                </c:pt>
                <c:pt idx="121938">
                  <c:v>1371253537</c:v>
                </c:pt>
                <c:pt idx="121939">
                  <c:v>1371264783</c:v>
                </c:pt>
                <c:pt idx="121940">
                  <c:v>1371276028</c:v>
                </c:pt>
                <c:pt idx="121941">
                  <c:v>1371287274</c:v>
                </c:pt>
                <c:pt idx="121942">
                  <c:v>1371298519</c:v>
                </c:pt>
                <c:pt idx="121943">
                  <c:v>1371309765</c:v>
                </c:pt>
                <c:pt idx="121944">
                  <c:v>1371321010</c:v>
                </c:pt>
                <c:pt idx="121945">
                  <c:v>1371332256</c:v>
                </c:pt>
                <c:pt idx="121946">
                  <c:v>1371343501</c:v>
                </c:pt>
                <c:pt idx="121947">
                  <c:v>1371354747</c:v>
                </c:pt>
                <c:pt idx="121948">
                  <c:v>1371365992</c:v>
                </c:pt>
                <c:pt idx="121949">
                  <c:v>1371377238</c:v>
                </c:pt>
                <c:pt idx="121950">
                  <c:v>1371388483</c:v>
                </c:pt>
                <c:pt idx="121951">
                  <c:v>1371399729</c:v>
                </c:pt>
                <c:pt idx="121952">
                  <c:v>1371410974</c:v>
                </c:pt>
                <c:pt idx="121953">
                  <c:v>1371422220</c:v>
                </c:pt>
                <c:pt idx="121954">
                  <c:v>1371433465</c:v>
                </c:pt>
                <c:pt idx="121955">
                  <c:v>1371444711</c:v>
                </c:pt>
                <c:pt idx="121956">
                  <c:v>1371455956</c:v>
                </c:pt>
                <c:pt idx="121957">
                  <c:v>1371467202</c:v>
                </c:pt>
                <c:pt idx="121958">
                  <c:v>1371478447</c:v>
                </c:pt>
                <c:pt idx="121959">
                  <c:v>1371489693</c:v>
                </c:pt>
                <c:pt idx="121960">
                  <c:v>1371500938</c:v>
                </c:pt>
                <c:pt idx="121961">
                  <c:v>1371512184</c:v>
                </c:pt>
                <c:pt idx="121962">
                  <c:v>1371523429</c:v>
                </c:pt>
                <c:pt idx="121963">
                  <c:v>1371534675</c:v>
                </c:pt>
                <c:pt idx="121964">
                  <c:v>1371545920</c:v>
                </c:pt>
                <c:pt idx="121965">
                  <c:v>1371557166</c:v>
                </c:pt>
                <c:pt idx="121966">
                  <c:v>1371568411</c:v>
                </c:pt>
                <c:pt idx="121967">
                  <c:v>1371579657</c:v>
                </c:pt>
                <c:pt idx="121968">
                  <c:v>1371590902</c:v>
                </c:pt>
                <c:pt idx="121969">
                  <c:v>1371602148</c:v>
                </c:pt>
                <c:pt idx="121970">
                  <c:v>1371613393</c:v>
                </c:pt>
                <c:pt idx="121971">
                  <c:v>1371624639</c:v>
                </c:pt>
                <c:pt idx="121972">
                  <c:v>1371635884</c:v>
                </c:pt>
                <c:pt idx="121973">
                  <c:v>1371647130</c:v>
                </c:pt>
                <c:pt idx="121974">
                  <c:v>1371658375</c:v>
                </c:pt>
                <c:pt idx="121975">
                  <c:v>1371669621</c:v>
                </c:pt>
                <c:pt idx="121976">
                  <c:v>1371680866</c:v>
                </c:pt>
                <c:pt idx="121977">
                  <c:v>1371692112</c:v>
                </c:pt>
                <c:pt idx="121978">
                  <c:v>1371703357</c:v>
                </c:pt>
                <c:pt idx="121979">
                  <c:v>1371714603</c:v>
                </c:pt>
                <c:pt idx="121980">
                  <c:v>1371725848</c:v>
                </c:pt>
                <c:pt idx="121981">
                  <c:v>1371737094</c:v>
                </c:pt>
                <c:pt idx="121982">
                  <c:v>1371748339</c:v>
                </c:pt>
                <c:pt idx="121983">
                  <c:v>1371759585</c:v>
                </c:pt>
                <c:pt idx="121984">
                  <c:v>1371770830</c:v>
                </c:pt>
                <c:pt idx="121985">
                  <c:v>1371782076</c:v>
                </c:pt>
                <c:pt idx="121986">
                  <c:v>1371793321</c:v>
                </c:pt>
                <c:pt idx="121987">
                  <c:v>1371804567</c:v>
                </c:pt>
                <c:pt idx="121988">
                  <c:v>1371815812</c:v>
                </c:pt>
                <c:pt idx="121989">
                  <c:v>1371827058</c:v>
                </c:pt>
                <c:pt idx="121990">
                  <c:v>1371838303</c:v>
                </c:pt>
                <c:pt idx="121991">
                  <c:v>1371849549</c:v>
                </c:pt>
                <c:pt idx="121992">
                  <c:v>1371860794</c:v>
                </c:pt>
                <c:pt idx="121993">
                  <c:v>1371872040</c:v>
                </c:pt>
                <c:pt idx="121994">
                  <c:v>1371883285</c:v>
                </c:pt>
                <c:pt idx="121995">
                  <c:v>1371894531</c:v>
                </c:pt>
                <c:pt idx="121996">
                  <c:v>1371905776</c:v>
                </c:pt>
                <c:pt idx="121997">
                  <c:v>1371917022</c:v>
                </c:pt>
                <c:pt idx="121998">
                  <c:v>1371928267</c:v>
                </c:pt>
                <c:pt idx="121999">
                  <c:v>1371939513</c:v>
                </c:pt>
                <c:pt idx="122000">
                  <c:v>1371950758</c:v>
                </c:pt>
                <c:pt idx="122001">
                  <c:v>1371962004</c:v>
                </c:pt>
                <c:pt idx="122002">
                  <c:v>1371973249</c:v>
                </c:pt>
                <c:pt idx="122003">
                  <c:v>1371984495</c:v>
                </c:pt>
                <c:pt idx="122004">
                  <c:v>1371995740</c:v>
                </c:pt>
                <c:pt idx="122005">
                  <c:v>1372006986</c:v>
                </c:pt>
                <c:pt idx="122006">
                  <c:v>1372018231</c:v>
                </c:pt>
                <c:pt idx="122007">
                  <c:v>1372029477</c:v>
                </c:pt>
                <c:pt idx="122008">
                  <c:v>1372040722</c:v>
                </c:pt>
                <c:pt idx="122009">
                  <c:v>1372051968</c:v>
                </c:pt>
                <c:pt idx="122010">
                  <c:v>1372063213</c:v>
                </c:pt>
                <c:pt idx="122011">
                  <c:v>1372074459</c:v>
                </c:pt>
                <c:pt idx="122012">
                  <c:v>1372085704</c:v>
                </c:pt>
                <c:pt idx="122013">
                  <c:v>1372096950</c:v>
                </c:pt>
                <c:pt idx="122014">
                  <c:v>1372108195</c:v>
                </c:pt>
                <c:pt idx="122015">
                  <c:v>1372119441</c:v>
                </c:pt>
                <c:pt idx="122016">
                  <c:v>1372130686</c:v>
                </c:pt>
                <c:pt idx="122017">
                  <c:v>1372141932</c:v>
                </c:pt>
                <c:pt idx="122018">
                  <c:v>1372153177</c:v>
                </c:pt>
                <c:pt idx="122019">
                  <c:v>1372164423</c:v>
                </c:pt>
                <c:pt idx="122020">
                  <c:v>1372175668</c:v>
                </c:pt>
                <c:pt idx="122021">
                  <c:v>1372186914</c:v>
                </c:pt>
                <c:pt idx="122022">
                  <c:v>1372198159</c:v>
                </c:pt>
                <c:pt idx="122023">
                  <c:v>1372209405</c:v>
                </c:pt>
                <c:pt idx="122024">
                  <c:v>1372220650</c:v>
                </c:pt>
                <c:pt idx="122025">
                  <c:v>1372231896</c:v>
                </c:pt>
                <c:pt idx="122026">
                  <c:v>1372243141</c:v>
                </c:pt>
                <c:pt idx="122027">
                  <c:v>1372254387</c:v>
                </c:pt>
                <c:pt idx="122028">
                  <c:v>1372265632</c:v>
                </c:pt>
                <c:pt idx="122029">
                  <c:v>1372276878</c:v>
                </c:pt>
                <c:pt idx="122030">
                  <c:v>1372288123</c:v>
                </c:pt>
                <c:pt idx="122031">
                  <c:v>1372299369</c:v>
                </c:pt>
                <c:pt idx="122032">
                  <c:v>1372310614</c:v>
                </c:pt>
                <c:pt idx="122033">
                  <c:v>1372321860</c:v>
                </c:pt>
                <c:pt idx="122034">
                  <c:v>1372333105</c:v>
                </c:pt>
                <c:pt idx="122035">
                  <c:v>1372344351</c:v>
                </c:pt>
                <c:pt idx="122036">
                  <c:v>1372355596</c:v>
                </c:pt>
                <c:pt idx="122037">
                  <c:v>1372366842</c:v>
                </c:pt>
                <c:pt idx="122038">
                  <c:v>1372378087</c:v>
                </c:pt>
                <c:pt idx="122039">
                  <c:v>1372389333</c:v>
                </c:pt>
                <c:pt idx="122040">
                  <c:v>1372400578</c:v>
                </c:pt>
                <c:pt idx="122041">
                  <c:v>1372411824</c:v>
                </c:pt>
                <c:pt idx="122042">
                  <c:v>1372423069</c:v>
                </c:pt>
                <c:pt idx="122043">
                  <c:v>1372434315</c:v>
                </c:pt>
                <c:pt idx="122044">
                  <c:v>1372445560</c:v>
                </c:pt>
                <c:pt idx="122045">
                  <c:v>1372456806</c:v>
                </c:pt>
                <c:pt idx="122046">
                  <c:v>1372468051</c:v>
                </c:pt>
                <c:pt idx="122047">
                  <c:v>1372479297</c:v>
                </c:pt>
                <c:pt idx="122048">
                  <c:v>1372490542</c:v>
                </c:pt>
                <c:pt idx="122049">
                  <c:v>1372501788</c:v>
                </c:pt>
                <c:pt idx="122050">
                  <c:v>1372513033</c:v>
                </c:pt>
                <c:pt idx="122051">
                  <c:v>1372524279</c:v>
                </c:pt>
                <c:pt idx="122052">
                  <c:v>1372535524</c:v>
                </c:pt>
                <c:pt idx="122053">
                  <c:v>1372546770</c:v>
                </c:pt>
                <c:pt idx="122054">
                  <c:v>1372558015</c:v>
                </c:pt>
                <c:pt idx="122055">
                  <c:v>1372569261</c:v>
                </c:pt>
                <c:pt idx="122056">
                  <c:v>1372580506</c:v>
                </c:pt>
                <c:pt idx="122057">
                  <c:v>1372591752</c:v>
                </c:pt>
                <c:pt idx="122058">
                  <c:v>1372602997</c:v>
                </c:pt>
                <c:pt idx="122059">
                  <c:v>1372614243</c:v>
                </c:pt>
                <c:pt idx="122060">
                  <c:v>1372625488</c:v>
                </c:pt>
                <c:pt idx="122061">
                  <c:v>1372636734</c:v>
                </c:pt>
                <c:pt idx="122062">
                  <c:v>1372647979</c:v>
                </c:pt>
                <c:pt idx="122063">
                  <c:v>1372659225</c:v>
                </c:pt>
                <c:pt idx="122064">
                  <c:v>1372670470</c:v>
                </c:pt>
                <c:pt idx="122065">
                  <c:v>1372681716</c:v>
                </c:pt>
                <c:pt idx="122066">
                  <c:v>1372692961</c:v>
                </c:pt>
                <c:pt idx="122067">
                  <c:v>1372704207</c:v>
                </c:pt>
                <c:pt idx="122068">
                  <c:v>1372715452</c:v>
                </c:pt>
                <c:pt idx="122069">
                  <c:v>1372726698</c:v>
                </c:pt>
                <c:pt idx="122070">
                  <c:v>1372737943</c:v>
                </c:pt>
                <c:pt idx="122071">
                  <c:v>1372749189</c:v>
                </c:pt>
                <c:pt idx="122072">
                  <c:v>1372760434</c:v>
                </c:pt>
                <c:pt idx="122073">
                  <c:v>1372771680</c:v>
                </c:pt>
                <c:pt idx="122074">
                  <c:v>1372782925</c:v>
                </c:pt>
                <c:pt idx="122075">
                  <c:v>1372794171</c:v>
                </c:pt>
                <c:pt idx="122076">
                  <c:v>1372805416</c:v>
                </c:pt>
                <c:pt idx="122077">
                  <c:v>1372816662</c:v>
                </c:pt>
                <c:pt idx="122078">
                  <c:v>1372827907</c:v>
                </c:pt>
                <c:pt idx="122079">
                  <c:v>1372839153</c:v>
                </c:pt>
                <c:pt idx="122080">
                  <c:v>1372850398</c:v>
                </c:pt>
                <c:pt idx="122081">
                  <c:v>1372861644</c:v>
                </c:pt>
                <c:pt idx="122082">
                  <c:v>1372872889</c:v>
                </c:pt>
                <c:pt idx="122083">
                  <c:v>1372884135</c:v>
                </c:pt>
                <c:pt idx="122084">
                  <c:v>1372895380</c:v>
                </c:pt>
                <c:pt idx="122085">
                  <c:v>1372906626</c:v>
                </c:pt>
                <c:pt idx="122086">
                  <c:v>1372917871</c:v>
                </c:pt>
                <c:pt idx="122087">
                  <c:v>1372929117</c:v>
                </c:pt>
                <c:pt idx="122088">
                  <c:v>1372940362</c:v>
                </c:pt>
                <c:pt idx="122089">
                  <c:v>1372951608</c:v>
                </c:pt>
                <c:pt idx="122090">
                  <c:v>1372962853</c:v>
                </c:pt>
                <c:pt idx="122091">
                  <c:v>1372974099</c:v>
                </c:pt>
                <c:pt idx="122092">
                  <c:v>1372985344</c:v>
                </c:pt>
                <c:pt idx="122093">
                  <c:v>1372996590</c:v>
                </c:pt>
                <c:pt idx="122094">
                  <c:v>1373007835</c:v>
                </c:pt>
                <c:pt idx="122095">
                  <c:v>1373019081</c:v>
                </c:pt>
                <c:pt idx="122096">
                  <c:v>1373030326</c:v>
                </c:pt>
                <c:pt idx="122097">
                  <c:v>1373041572</c:v>
                </c:pt>
                <c:pt idx="122098">
                  <c:v>1373052817</c:v>
                </c:pt>
                <c:pt idx="122099">
                  <c:v>1373064063</c:v>
                </c:pt>
                <c:pt idx="122100">
                  <c:v>1373075308</c:v>
                </c:pt>
                <c:pt idx="122101">
                  <c:v>1373086554</c:v>
                </c:pt>
                <c:pt idx="122102">
                  <c:v>1373097799</c:v>
                </c:pt>
                <c:pt idx="122103">
                  <c:v>1373109045</c:v>
                </c:pt>
                <c:pt idx="122104">
                  <c:v>1373120290</c:v>
                </c:pt>
                <c:pt idx="122105">
                  <c:v>1373131536</c:v>
                </c:pt>
                <c:pt idx="122106">
                  <c:v>1373142781</c:v>
                </c:pt>
                <c:pt idx="122107">
                  <c:v>1373154026</c:v>
                </c:pt>
                <c:pt idx="122108">
                  <c:v>1373165272</c:v>
                </c:pt>
                <c:pt idx="122109">
                  <c:v>1373176517</c:v>
                </c:pt>
                <c:pt idx="122110">
                  <c:v>1373187763</c:v>
                </c:pt>
                <c:pt idx="122111">
                  <c:v>1373199008</c:v>
                </c:pt>
                <c:pt idx="122112">
                  <c:v>1373210254</c:v>
                </c:pt>
                <c:pt idx="122113">
                  <c:v>1373221499</c:v>
                </c:pt>
                <c:pt idx="122114">
                  <c:v>1373232745</c:v>
                </c:pt>
                <c:pt idx="122115">
                  <c:v>1373243990</c:v>
                </c:pt>
                <c:pt idx="122116">
                  <c:v>1373255236</c:v>
                </c:pt>
                <c:pt idx="122117">
                  <c:v>1373266481</c:v>
                </c:pt>
                <c:pt idx="122118">
                  <c:v>1373277727</c:v>
                </c:pt>
                <c:pt idx="122119">
                  <c:v>1373288972</c:v>
                </c:pt>
                <c:pt idx="122120">
                  <c:v>1373300218</c:v>
                </c:pt>
                <c:pt idx="122121">
                  <c:v>1373311463</c:v>
                </c:pt>
                <c:pt idx="122122">
                  <c:v>1373322709</c:v>
                </c:pt>
                <c:pt idx="122123">
                  <c:v>1373333954</c:v>
                </c:pt>
                <c:pt idx="122124">
                  <c:v>1373345200</c:v>
                </c:pt>
                <c:pt idx="122125">
                  <c:v>1373356445</c:v>
                </c:pt>
                <c:pt idx="122126">
                  <c:v>1373367691</c:v>
                </c:pt>
                <c:pt idx="122127">
                  <c:v>1373378936</c:v>
                </c:pt>
                <c:pt idx="122128">
                  <c:v>1373390182</c:v>
                </c:pt>
                <c:pt idx="122129">
                  <c:v>1373401427</c:v>
                </c:pt>
                <c:pt idx="122130">
                  <c:v>1373412673</c:v>
                </c:pt>
                <c:pt idx="122131">
                  <c:v>1373423918</c:v>
                </c:pt>
                <c:pt idx="122132">
                  <c:v>1373435164</c:v>
                </c:pt>
                <c:pt idx="122133">
                  <c:v>1373446409</c:v>
                </c:pt>
                <c:pt idx="122134">
                  <c:v>1373457655</c:v>
                </c:pt>
                <c:pt idx="122135">
                  <c:v>1373468900</c:v>
                </c:pt>
                <c:pt idx="122136">
                  <c:v>1373480146</c:v>
                </c:pt>
                <c:pt idx="122137">
                  <c:v>1373491391</c:v>
                </c:pt>
                <c:pt idx="122138">
                  <c:v>1373502637</c:v>
                </c:pt>
                <c:pt idx="122139">
                  <c:v>1373513882</c:v>
                </c:pt>
                <c:pt idx="122140">
                  <c:v>1373525128</c:v>
                </c:pt>
                <c:pt idx="122141">
                  <c:v>1373536373</c:v>
                </c:pt>
                <c:pt idx="122142">
                  <c:v>1373547619</c:v>
                </c:pt>
                <c:pt idx="122143">
                  <c:v>1373558864</c:v>
                </c:pt>
                <c:pt idx="122144">
                  <c:v>1373570110</c:v>
                </c:pt>
                <c:pt idx="122145">
                  <c:v>1373581355</c:v>
                </c:pt>
                <c:pt idx="122146">
                  <c:v>1373592601</c:v>
                </c:pt>
                <c:pt idx="122147">
                  <c:v>1373603846</c:v>
                </c:pt>
                <c:pt idx="122148">
                  <c:v>1373615092</c:v>
                </c:pt>
                <c:pt idx="122149">
                  <c:v>1373626337</c:v>
                </c:pt>
                <c:pt idx="122150">
                  <c:v>1373637583</c:v>
                </c:pt>
                <c:pt idx="122151">
                  <c:v>1373648828</c:v>
                </c:pt>
                <c:pt idx="122152">
                  <c:v>1373660074</c:v>
                </c:pt>
                <c:pt idx="122153">
                  <c:v>1373671319</c:v>
                </c:pt>
                <c:pt idx="122154">
                  <c:v>1373682565</c:v>
                </c:pt>
                <c:pt idx="122155">
                  <c:v>1373693810</c:v>
                </c:pt>
                <c:pt idx="122156">
                  <c:v>1373705056</c:v>
                </c:pt>
                <c:pt idx="122157">
                  <c:v>1373716301</c:v>
                </c:pt>
                <c:pt idx="122158">
                  <c:v>1373727547</c:v>
                </c:pt>
                <c:pt idx="122159">
                  <c:v>1373738792</c:v>
                </c:pt>
                <c:pt idx="122160">
                  <c:v>1373750038</c:v>
                </c:pt>
                <c:pt idx="122161">
                  <c:v>1373761283</c:v>
                </c:pt>
                <c:pt idx="122162">
                  <c:v>1373772529</c:v>
                </c:pt>
                <c:pt idx="122163">
                  <c:v>1373783774</c:v>
                </c:pt>
                <c:pt idx="122164">
                  <c:v>1373795020</c:v>
                </c:pt>
                <c:pt idx="122165">
                  <c:v>1373806265</c:v>
                </c:pt>
                <c:pt idx="122166">
                  <c:v>1373817511</c:v>
                </c:pt>
                <c:pt idx="122167">
                  <c:v>1373828756</c:v>
                </c:pt>
                <c:pt idx="122168">
                  <c:v>1373840002</c:v>
                </c:pt>
                <c:pt idx="122169">
                  <c:v>1373851247</c:v>
                </c:pt>
                <c:pt idx="122170">
                  <c:v>1373862493</c:v>
                </c:pt>
                <c:pt idx="122171">
                  <c:v>1373873738</c:v>
                </c:pt>
                <c:pt idx="122172">
                  <c:v>1373884984</c:v>
                </c:pt>
                <c:pt idx="122173">
                  <c:v>1373896229</c:v>
                </c:pt>
                <c:pt idx="122174">
                  <c:v>1373907475</c:v>
                </c:pt>
                <c:pt idx="122175">
                  <c:v>1373918720</c:v>
                </c:pt>
                <c:pt idx="122176">
                  <c:v>1373929966</c:v>
                </c:pt>
                <c:pt idx="122177">
                  <c:v>1373941211</c:v>
                </c:pt>
                <c:pt idx="122178">
                  <c:v>1373952457</c:v>
                </c:pt>
                <c:pt idx="122179">
                  <c:v>1373963702</c:v>
                </c:pt>
                <c:pt idx="122180">
                  <c:v>1373974948</c:v>
                </c:pt>
                <c:pt idx="122181">
                  <c:v>1373986193</c:v>
                </c:pt>
                <c:pt idx="122182">
                  <c:v>1373997439</c:v>
                </c:pt>
                <c:pt idx="122183">
                  <c:v>1374008684</c:v>
                </c:pt>
                <c:pt idx="122184">
                  <c:v>1374019930</c:v>
                </c:pt>
                <c:pt idx="122185">
                  <c:v>1374031175</c:v>
                </c:pt>
                <c:pt idx="122186">
                  <c:v>1374042421</c:v>
                </c:pt>
                <c:pt idx="122187">
                  <c:v>1374053666</c:v>
                </c:pt>
                <c:pt idx="122188">
                  <c:v>1374064912</c:v>
                </c:pt>
                <c:pt idx="122189">
                  <c:v>1374076157</c:v>
                </c:pt>
                <c:pt idx="122190">
                  <c:v>1374087403</c:v>
                </c:pt>
                <c:pt idx="122191">
                  <c:v>1374098648</c:v>
                </c:pt>
                <c:pt idx="122192">
                  <c:v>1374109894</c:v>
                </c:pt>
                <c:pt idx="122193">
                  <c:v>1374121139</c:v>
                </c:pt>
                <c:pt idx="122194">
                  <c:v>1374132385</c:v>
                </c:pt>
                <c:pt idx="122195">
                  <c:v>1374143630</c:v>
                </c:pt>
                <c:pt idx="122196">
                  <c:v>1374154876</c:v>
                </c:pt>
                <c:pt idx="122197">
                  <c:v>1374166121</c:v>
                </c:pt>
                <c:pt idx="122198">
                  <c:v>1374177367</c:v>
                </c:pt>
                <c:pt idx="122199">
                  <c:v>1374188612</c:v>
                </c:pt>
                <c:pt idx="122200">
                  <c:v>1374199858</c:v>
                </c:pt>
                <c:pt idx="122201">
                  <c:v>1374211103</c:v>
                </c:pt>
                <c:pt idx="122202">
                  <c:v>1374222349</c:v>
                </c:pt>
                <c:pt idx="122203">
                  <c:v>1374233594</c:v>
                </c:pt>
                <c:pt idx="122204">
                  <c:v>1374244840</c:v>
                </c:pt>
                <c:pt idx="122205">
                  <c:v>1374256085</c:v>
                </c:pt>
                <c:pt idx="122206">
                  <c:v>1374267331</c:v>
                </c:pt>
                <c:pt idx="122207">
                  <c:v>1374278576</c:v>
                </c:pt>
                <c:pt idx="122208">
                  <c:v>1374289822</c:v>
                </c:pt>
                <c:pt idx="122209">
                  <c:v>1374301067</c:v>
                </c:pt>
                <c:pt idx="122210">
                  <c:v>1374312313</c:v>
                </c:pt>
                <c:pt idx="122211">
                  <c:v>1374323558</c:v>
                </c:pt>
                <c:pt idx="122212">
                  <c:v>1374334804</c:v>
                </c:pt>
                <c:pt idx="122213">
                  <c:v>1374346049</c:v>
                </c:pt>
                <c:pt idx="122214">
                  <c:v>1374357295</c:v>
                </c:pt>
                <c:pt idx="122215">
                  <c:v>1374368540</c:v>
                </c:pt>
                <c:pt idx="122216">
                  <c:v>1374379786</c:v>
                </c:pt>
                <c:pt idx="122217">
                  <c:v>1374391031</c:v>
                </c:pt>
                <c:pt idx="122218">
                  <c:v>1374402277</c:v>
                </c:pt>
                <c:pt idx="122219">
                  <c:v>1374413522</c:v>
                </c:pt>
                <c:pt idx="122220">
                  <c:v>1374424768</c:v>
                </c:pt>
                <c:pt idx="122221">
                  <c:v>1374436013</c:v>
                </c:pt>
                <c:pt idx="122222">
                  <c:v>1374447259</c:v>
                </c:pt>
                <c:pt idx="122223">
                  <c:v>1374458504</c:v>
                </c:pt>
                <c:pt idx="122224">
                  <c:v>1374469750</c:v>
                </c:pt>
                <c:pt idx="122225">
                  <c:v>1374480995</c:v>
                </c:pt>
                <c:pt idx="122226">
                  <c:v>1374492241</c:v>
                </c:pt>
                <c:pt idx="122227">
                  <c:v>1374503486</c:v>
                </c:pt>
                <c:pt idx="122228">
                  <c:v>1374514732</c:v>
                </c:pt>
                <c:pt idx="122229">
                  <c:v>1374525977</c:v>
                </c:pt>
                <c:pt idx="122230">
                  <c:v>1374537223</c:v>
                </c:pt>
                <c:pt idx="122231">
                  <c:v>1374548468</c:v>
                </c:pt>
                <c:pt idx="122232">
                  <c:v>1374559714</c:v>
                </c:pt>
                <c:pt idx="122233">
                  <c:v>1374570959</c:v>
                </c:pt>
                <c:pt idx="122234">
                  <c:v>1374582205</c:v>
                </c:pt>
                <c:pt idx="122235">
                  <c:v>1374593450</c:v>
                </c:pt>
                <c:pt idx="122236">
                  <c:v>1374604696</c:v>
                </c:pt>
                <c:pt idx="122237">
                  <c:v>1374615941</c:v>
                </c:pt>
                <c:pt idx="122238">
                  <c:v>1374627187</c:v>
                </c:pt>
                <c:pt idx="122239">
                  <c:v>1374638432</c:v>
                </c:pt>
                <c:pt idx="122240">
                  <c:v>1374649678</c:v>
                </c:pt>
                <c:pt idx="122241">
                  <c:v>1374660923</c:v>
                </c:pt>
                <c:pt idx="122242">
                  <c:v>1374672169</c:v>
                </c:pt>
                <c:pt idx="122243">
                  <c:v>1374683414</c:v>
                </c:pt>
                <c:pt idx="122244">
                  <c:v>1374694660</c:v>
                </c:pt>
                <c:pt idx="122245">
                  <c:v>1374705905</c:v>
                </c:pt>
                <c:pt idx="122246">
                  <c:v>1374717151</c:v>
                </c:pt>
                <c:pt idx="122247">
                  <c:v>1374728396</c:v>
                </c:pt>
                <c:pt idx="122248">
                  <c:v>1374739642</c:v>
                </c:pt>
                <c:pt idx="122249">
                  <c:v>1374750887</c:v>
                </c:pt>
                <c:pt idx="122250">
                  <c:v>1374762133</c:v>
                </c:pt>
                <c:pt idx="122251">
                  <c:v>1374773378</c:v>
                </c:pt>
                <c:pt idx="122252">
                  <c:v>1374784624</c:v>
                </c:pt>
                <c:pt idx="122253">
                  <c:v>1374795869</c:v>
                </c:pt>
                <c:pt idx="122254">
                  <c:v>1374807115</c:v>
                </c:pt>
                <c:pt idx="122255">
                  <c:v>1374818360</c:v>
                </c:pt>
                <c:pt idx="122256">
                  <c:v>1374829606</c:v>
                </c:pt>
                <c:pt idx="122257">
                  <c:v>1374840851</c:v>
                </c:pt>
                <c:pt idx="122258">
                  <c:v>1374852097</c:v>
                </c:pt>
                <c:pt idx="122259">
                  <c:v>1374863342</c:v>
                </c:pt>
                <c:pt idx="122260">
                  <c:v>1374874588</c:v>
                </c:pt>
                <c:pt idx="122261">
                  <c:v>1374885833</c:v>
                </c:pt>
                <c:pt idx="122262">
                  <c:v>1374897079</c:v>
                </c:pt>
                <c:pt idx="122263">
                  <c:v>1374908324</c:v>
                </c:pt>
                <c:pt idx="122264">
                  <c:v>1374919570</c:v>
                </c:pt>
                <c:pt idx="122265">
                  <c:v>1374930815</c:v>
                </c:pt>
                <c:pt idx="122266">
                  <c:v>1374942061</c:v>
                </c:pt>
                <c:pt idx="122267">
                  <c:v>1374953306</c:v>
                </c:pt>
                <c:pt idx="122268">
                  <c:v>1374964552</c:v>
                </c:pt>
                <c:pt idx="122269">
                  <c:v>1374975797</c:v>
                </c:pt>
                <c:pt idx="122270">
                  <c:v>1374987043</c:v>
                </c:pt>
                <c:pt idx="122271">
                  <c:v>1374998288</c:v>
                </c:pt>
                <c:pt idx="122272">
                  <c:v>1375009534</c:v>
                </c:pt>
                <c:pt idx="122273">
                  <c:v>1375020779</c:v>
                </c:pt>
                <c:pt idx="122274">
                  <c:v>1375032025</c:v>
                </c:pt>
                <c:pt idx="122275">
                  <c:v>1375043270</c:v>
                </c:pt>
                <c:pt idx="122276">
                  <c:v>1375054516</c:v>
                </c:pt>
                <c:pt idx="122277">
                  <c:v>1375065761</c:v>
                </c:pt>
                <c:pt idx="122278">
                  <c:v>1375077007</c:v>
                </c:pt>
                <c:pt idx="122279">
                  <c:v>1375088252</c:v>
                </c:pt>
                <c:pt idx="122280">
                  <c:v>1375099498</c:v>
                </c:pt>
                <c:pt idx="122281">
                  <c:v>1375110743</c:v>
                </c:pt>
                <c:pt idx="122282">
                  <c:v>1375121989</c:v>
                </c:pt>
                <c:pt idx="122283">
                  <c:v>1375133234</c:v>
                </c:pt>
                <c:pt idx="122284">
                  <c:v>1375144480</c:v>
                </c:pt>
                <c:pt idx="122285">
                  <c:v>1375155725</c:v>
                </c:pt>
                <c:pt idx="122286">
                  <c:v>1375166971</c:v>
                </c:pt>
                <c:pt idx="122287">
                  <c:v>1375178216</c:v>
                </c:pt>
                <c:pt idx="122288">
                  <c:v>1375189462</c:v>
                </c:pt>
                <c:pt idx="122289">
                  <c:v>1375200707</c:v>
                </c:pt>
                <c:pt idx="122290">
                  <c:v>1375211953</c:v>
                </c:pt>
                <c:pt idx="122291">
                  <c:v>1375223198</c:v>
                </c:pt>
                <c:pt idx="122292">
                  <c:v>1375234444</c:v>
                </c:pt>
                <c:pt idx="122293">
                  <c:v>1375245689</c:v>
                </c:pt>
                <c:pt idx="122294">
                  <c:v>1375256935</c:v>
                </c:pt>
                <c:pt idx="122295">
                  <c:v>1375268180</c:v>
                </c:pt>
                <c:pt idx="122296">
                  <c:v>1375279426</c:v>
                </c:pt>
                <c:pt idx="122297">
                  <c:v>1375290671</c:v>
                </c:pt>
                <c:pt idx="122298">
                  <c:v>1375301917</c:v>
                </c:pt>
                <c:pt idx="122299">
                  <c:v>1375313162</c:v>
                </c:pt>
                <c:pt idx="122300">
                  <c:v>1375324408</c:v>
                </c:pt>
                <c:pt idx="122301">
                  <c:v>1375335653</c:v>
                </c:pt>
                <c:pt idx="122302">
                  <c:v>1375346899</c:v>
                </c:pt>
                <c:pt idx="122303">
                  <c:v>1375358144</c:v>
                </c:pt>
                <c:pt idx="122304">
                  <c:v>1375369390</c:v>
                </c:pt>
                <c:pt idx="122305">
                  <c:v>1375380635</c:v>
                </c:pt>
                <c:pt idx="122306">
                  <c:v>1375391881</c:v>
                </c:pt>
                <c:pt idx="122307">
                  <c:v>1375403126</c:v>
                </c:pt>
                <c:pt idx="122308">
                  <c:v>1375414372</c:v>
                </c:pt>
                <c:pt idx="122309">
                  <c:v>1375425617</c:v>
                </c:pt>
                <c:pt idx="122310">
                  <c:v>1375436863</c:v>
                </c:pt>
                <c:pt idx="122311">
                  <c:v>1375448108</c:v>
                </c:pt>
                <c:pt idx="122312">
                  <c:v>1375459354</c:v>
                </c:pt>
                <c:pt idx="122313">
                  <c:v>1375470599</c:v>
                </c:pt>
                <c:pt idx="122314">
                  <c:v>1375481845</c:v>
                </c:pt>
                <c:pt idx="122315">
                  <c:v>1375493090</c:v>
                </c:pt>
                <c:pt idx="122316">
                  <c:v>1375504336</c:v>
                </c:pt>
                <c:pt idx="122317">
                  <c:v>1375515581</c:v>
                </c:pt>
                <c:pt idx="122318">
                  <c:v>1375526827</c:v>
                </c:pt>
                <c:pt idx="122319">
                  <c:v>1375538072</c:v>
                </c:pt>
                <c:pt idx="122320">
                  <c:v>1375549318</c:v>
                </c:pt>
                <c:pt idx="122321">
                  <c:v>1375560563</c:v>
                </c:pt>
                <c:pt idx="122322">
                  <c:v>1375571809</c:v>
                </c:pt>
                <c:pt idx="122323">
                  <c:v>1375583054</c:v>
                </c:pt>
                <c:pt idx="122324">
                  <c:v>1375594300</c:v>
                </c:pt>
                <c:pt idx="122325">
                  <c:v>1375605545</c:v>
                </c:pt>
                <c:pt idx="122326">
                  <c:v>1375616791</c:v>
                </c:pt>
                <c:pt idx="122327">
                  <c:v>1375628036</c:v>
                </c:pt>
                <c:pt idx="122328">
                  <c:v>1375639282</c:v>
                </c:pt>
                <c:pt idx="122329">
                  <c:v>1375650527</c:v>
                </c:pt>
                <c:pt idx="122330">
                  <c:v>1375661773</c:v>
                </c:pt>
                <c:pt idx="122331">
                  <c:v>1375673018</c:v>
                </c:pt>
                <c:pt idx="122332">
                  <c:v>1375684264</c:v>
                </c:pt>
                <c:pt idx="122333">
                  <c:v>1375695509</c:v>
                </c:pt>
                <c:pt idx="122334">
                  <c:v>1375706755</c:v>
                </c:pt>
                <c:pt idx="122335">
                  <c:v>1375718000</c:v>
                </c:pt>
                <c:pt idx="122336">
                  <c:v>1375729246</c:v>
                </c:pt>
                <c:pt idx="122337">
                  <c:v>1375740491</c:v>
                </c:pt>
                <c:pt idx="122338">
                  <c:v>1375751737</c:v>
                </c:pt>
                <c:pt idx="122339">
                  <c:v>1375762982</c:v>
                </c:pt>
                <c:pt idx="122340">
                  <c:v>1375774228</c:v>
                </c:pt>
                <c:pt idx="122341">
                  <c:v>1375785473</c:v>
                </c:pt>
                <c:pt idx="122342">
                  <c:v>1375796719</c:v>
                </c:pt>
                <c:pt idx="122343">
                  <c:v>1375807964</c:v>
                </c:pt>
                <c:pt idx="122344">
                  <c:v>1375819210</c:v>
                </c:pt>
                <c:pt idx="122345">
                  <c:v>1375830455</c:v>
                </c:pt>
                <c:pt idx="122346">
                  <c:v>1375841701</c:v>
                </c:pt>
                <c:pt idx="122347">
                  <c:v>1375852946</c:v>
                </c:pt>
                <c:pt idx="122348">
                  <c:v>1375864192</c:v>
                </c:pt>
                <c:pt idx="122349">
                  <c:v>1375875437</c:v>
                </c:pt>
                <c:pt idx="122350">
                  <c:v>1375886683</c:v>
                </c:pt>
                <c:pt idx="122351">
                  <c:v>1375897928</c:v>
                </c:pt>
                <c:pt idx="122352">
                  <c:v>1375909174</c:v>
                </c:pt>
                <c:pt idx="122353">
                  <c:v>1375920419</c:v>
                </c:pt>
                <c:pt idx="122354">
                  <c:v>1375931665</c:v>
                </c:pt>
                <c:pt idx="122355">
                  <c:v>1375942910</c:v>
                </c:pt>
                <c:pt idx="122356">
                  <c:v>1375954156</c:v>
                </c:pt>
                <c:pt idx="122357">
                  <c:v>1375965401</c:v>
                </c:pt>
                <c:pt idx="122358">
                  <c:v>1375976647</c:v>
                </c:pt>
                <c:pt idx="122359">
                  <c:v>1375987892</c:v>
                </c:pt>
                <c:pt idx="122360">
                  <c:v>1375999137</c:v>
                </c:pt>
                <c:pt idx="122361">
                  <c:v>1376010383</c:v>
                </c:pt>
                <c:pt idx="122362">
                  <c:v>1376021628</c:v>
                </c:pt>
                <c:pt idx="122363">
                  <c:v>1376032874</c:v>
                </c:pt>
                <c:pt idx="122364">
                  <c:v>1376044119</c:v>
                </c:pt>
                <c:pt idx="122365">
                  <c:v>1376055365</c:v>
                </c:pt>
                <c:pt idx="122366">
                  <c:v>1376066610</c:v>
                </c:pt>
                <c:pt idx="122367">
                  <c:v>1376077856</c:v>
                </c:pt>
                <c:pt idx="122368">
                  <c:v>1376089101</c:v>
                </c:pt>
                <c:pt idx="122369">
                  <c:v>1376100347</c:v>
                </c:pt>
                <c:pt idx="122370">
                  <c:v>1376111592</c:v>
                </c:pt>
                <c:pt idx="122371">
                  <c:v>1376122838</c:v>
                </c:pt>
                <c:pt idx="122372">
                  <c:v>1376134083</c:v>
                </c:pt>
                <c:pt idx="122373">
                  <c:v>1376145329</c:v>
                </c:pt>
                <c:pt idx="122374">
                  <c:v>1376156574</c:v>
                </c:pt>
                <c:pt idx="122375">
                  <c:v>1376167820</c:v>
                </c:pt>
                <c:pt idx="122376">
                  <c:v>1376179065</c:v>
                </c:pt>
                <c:pt idx="122377">
                  <c:v>1376190311</c:v>
                </c:pt>
                <c:pt idx="122378">
                  <c:v>1376201556</c:v>
                </c:pt>
                <c:pt idx="122379">
                  <c:v>1376212802</c:v>
                </c:pt>
                <c:pt idx="122380">
                  <c:v>1376224047</c:v>
                </c:pt>
                <c:pt idx="122381">
                  <c:v>1376235293</c:v>
                </c:pt>
                <c:pt idx="122382">
                  <c:v>1376246538</c:v>
                </c:pt>
                <c:pt idx="122383">
                  <c:v>1376257784</c:v>
                </c:pt>
                <c:pt idx="122384">
                  <c:v>1376269029</c:v>
                </c:pt>
                <c:pt idx="122385">
                  <c:v>1376280275</c:v>
                </c:pt>
                <c:pt idx="122386">
                  <c:v>1376291520</c:v>
                </c:pt>
                <c:pt idx="122387">
                  <c:v>1376302766</c:v>
                </c:pt>
                <c:pt idx="122388">
                  <c:v>1376314011</c:v>
                </c:pt>
                <c:pt idx="122389">
                  <c:v>1376325257</c:v>
                </c:pt>
                <c:pt idx="122390">
                  <c:v>1376336502</c:v>
                </c:pt>
                <c:pt idx="122391">
                  <c:v>1376347748</c:v>
                </c:pt>
                <c:pt idx="122392">
                  <c:v>1376358993</c:v>
                </c:pt>
                <c:pt idx="122393">
                  <c:v>1376370239</c:v>
                </c:pt>
                <c:pt idx="122394">
                  <c:v>1376381484</c:v>
                </c:pt>
                <c:pt idx="122395">
                  <c:v>1376392730</c:v>
                </c:pt>
                <c:pt idx="122396">
                  <c:v>1376403975</c:v>
                </c:pt>
                <c:pt idx="122397">
                  <c:v>1376415221</c:v>
                </c:pt>
                <c:pt idx="122398">
                  <c:v>1376426466</c:v>
                </c:pt>
                <c:pt idx="122399">
                  <c:v>1376437712</c:v>
                </c:pt>
                <c:pt idx="122400">
                  <c:v>1376448957</c:v>
                </c:pt>
                <c:pt idx="122401">
                  <c:v>1376460203</c:v>
                </c:pt>
                <c:pt idx="122402">
                  <c:v>1376471448</c:v>
                </c:pt>
                <c:pt idx="122403">
                  <c:v>1376482694</c:v>
                </c:pt>
                <c:pt idx="122404">
                  <c:v>1376493939</c:v>
                </c:pt>
                <c:pt idx="122405">
                  <c:v>1376505185</c:v>
                </c:pt>
                <c:pt idx="122406">
                  <c:v>1376516430</c:v>
                </c:pt>
                <c:pt idx="122407">
                  <c:v>1376527676</c:v>
                </c:pt>
                <c:pt idx="122408">
                  <c:v>1376538921</c:v>
                </c:pt>
                <c:pt idx="122409">
                  <c:v>1376550167</c:v>
                </c:pt>
                <c:pt idx="122410">
                  <c:v>1376561412</c:v>
                </c:pt>
                <c:pt idx="122411">
                  <c:v>1376572658</c:v>
                </c:pt>
                <c:pt idx="122412">
                  <c:v>1376583903</c:v>
                </c:pt>
                <c:pt idx="122413">
                  <c:v>1376595149</c:v>
                </c:pt>
                <c:pt idx="122414">
                  <c:v>1376606394</c:v>
                </c:pt>
                <c:pt idx="122415">
                  <c:v>1376617640</c:v>
                </c:pt>
                <c:pt idx="122416">
                  <c:v>1376628885</c:v>
                </c:pt>
                <c:pt idx="122417">
                  <c:v>1376640131</c:v>
                </c:pt>
                <c:pt idx="122418">
                  <c:v>1376651376</c:v>
                </c:pt>
                <c:pt idx="122419">
                  <c:v>1376662622</c:v>
                </c:pt>
                <c:pt idx="122420">
                  <c:v>1376673867</c:v>
                </c:pt>
                <c:pt idx="122421">
                  <c:v>1376685113</c:v>
                </c:pt>
                <c:pt idx="122422">
                  <c:v>1376696358</c:v>
                </c:pt>
                <c:pt idx="122423">
                  <c:v>1376707604</c:v>
                </c:pt>
                <c:pt idx="122424">
                  <c:v>1376718849</c:v>
                </c:pt>
                <c:pt idx="122425">
                  <c:v>1376730095</c:v>
                </c:pt>
                <c:pt idx="122426">
                  <c:v>1376741340</c:v>
                </c:pt>
                <c:pt idx="122427">
                  <c:v>1376752586</c:v>
                </c:pt>
                <c:pt idx="122428">
                  <c:v>1376763831</c:v>
                </c:pt>
                <c:pt idx="122429">
                  <c:v>1376775077</c:v>
                </c:pt>
                <c:pt idx="122430">
                  <c:v>1376786322</c:v>
                </c:pt>
                <c:pt idx="122431">
                  <c:v>1376797568</c:v>
                </c:pt>
                <c:pt idx="122432">
                  <c:v>1376808813</c:v>
                </c:pt>
                <c:pt idx="122433">
                  <c:v>1376820059</c:v>
                </c:pt>
                <c:pt idx="122434">
                  <c:v>1376831304</c:v>
                </c:pt>
                <c:pt idx="122435">
                  <c:v>1376842550</c:v>
                </c:pt>
                <c:pt idx="122436">
                  <c:v>1376853795</c:v>
                </c:pt>
                <c:pt idx="122437">
                  <c:v>1376865041</c:v>
                </c:pt>
                <c:pt idx="122438">
                  <c:v>1376876286</c:v>
                </c:pt>
                <c:pt idx="122439">
                  <c:v>1376887532</c:v>
                </c:pt>
                <c:pt idx="122440">
                  <c:v>1376898777</c:v>
                </c:pt>
                <c:pt idx="122441">
                  <c:v>1376910023</c:v>
                </c:pt>
                <c:pt idx="122442">
                  <c:v>1376921268</c:v>
                </c:pt>
                <c:pt idx="122443">
                  <c:v>1376932514</c:v>
                </c:pt>
                <c:pt idx="122444">
                  <c:v>1376943759</c:v>
                </c:pt>
                <c:pt idx="122445">
                  <c:v>1376955005</c:v>
                </c:pt>
                <c:pt idx="122446">
                  <c:v>1376966250</c:v>
                </c:pt>
                <c:pt idx="122447">
                  <c:v>1376977496</c:v>
                </c:pt>
                <c:pt idx="122448">
                  <c:v>1376988741</c:v>
                </c:pt>
                <c:pt idx="122449">
                  <c:v>1376999987</c:v>
                </c:pt>
                <c:pt idx="122450">
                  <c:v>1377011232</c:v>
                </c:pt>
                <c:pt idx="122451">
                  <c:v>1377022478</c:v>
                </c:pt>
                <c:pt idx="122452">
                  <c:v>1377033723</c:v>
                </c:pt>
                <c:pt idx="122453">
                  <c:v>1377044969</c:v>
                </c:pt>
                <c:pt idx="122454">
                  <c:v>1377056214</c:v>
                </c:pt>
                <c:pt idx="122455">
                  <c:v>1377067460</c:v>
                </c:pt>
                <c:pt idx="122456">
                  <c:v>1377078705</c:v>
                </c:pt>
                <c:pt idx="122457">
                  <c:v>1377089951</c:v>
                </c:pt>
                <c:pt idx="122458">
                  <c:v>1377101196</c:v>
                </c:pt>
                <c:pt idx="122459">
                  <c:v>1377112442</c:v>
                </c:pt>
                <c:pt idx="122460">
                  <c:v>1377123687</c:v>
                </c:pt>
                <c:pt idx="122461">
                  <c:v>1377134933</c:v>
                </c:pt>
                <c:pt idx="122462">
                  <c:v>1377146178</c:v>
                </c:pt>
                <c:pt idx="122463">
                  <c:v>1377157424</c:v>
                </c:pt>
                <c:pt idx="122464">
                  <c:v>1377168669</c:v>
                </c:pt>
                <c:pt idx="122465">
                  <c:v>1377179915</c:v>
                </c:pt>
                <c:pt idx="122466">
                  <c:v>1377191160</c:v>
                </c:pt>
                <c:pt idx="122467">
                  <c:v>1377202406</c:v>
                </c:pt>
                <c:pt idx="122468">
                  <c:v>1377213651</c:v>
                </c:pt>
                <c:pt idx="122469">
                  <c:v>1377224897</c:v>
                </c:pt>
                <c:pt idx="122470">
                  <c:v>1377236142</c:v>
                </c:pt>
                <c:pt idx="122471">
                  <c:v>1377247388</c:v>
                </c:pt>
                <c:pt idx="122472">
                  <c:v>1377258633</c:v>
                </c:pt>
                <c:pt idx="122473">
                  <c:v>1377269879</c:v>
                </c:pt>
                <c:pt idx="122474">
                  <c:v>1377281124</c:v>
                </c:pt>
                <c:pt idx="122475">
                  <c:v>1377292370</c:v>
                </c:pt>
                <c:pt idx="122476">
                  <c:v>1377303615</c:v>
                </c:pt>
                <c:pt idx="122477">
                  <c:v>1377314861</c:v>
                </c:pt>
                <c:pt idx="122478">
                  <c:v>1377326106</c:v>
                </c:pt>
                <c:pt idx="122479">
                  <c:v>1377337352</c:v>
                </c:pt>
                <c:pt idx="122480">
                  <c:v>1377348597</c:v>
                </c:pt>
                <c:pt idx="122481">
                  <c:v>1377359843</c:v>
                </c:pt>
                <c:pt idx="122482">
                  <c:v>1377371088</c:v>
                </c:pt>
                <c:pt idx="122483">
                  <c:v>1377382334</c:v>
                </c:pt>
                <c:pt idx="122484">
                  <c:v>1377393579</c:v>
                </c:pt>
                <c:pt idx="122485">
                  <c:v>1377404825</c:v>
                </c:pt>
                <c:pt idx="122486">
                  <c:v>1377416070</c:v>
                </c:pt>
                <c:pt idx="122487">
                  <c:v>1377427316</c:v>
                </c:pt>
                <c:pt idx="122488">
                  <c:v>1377438561</c:v>
                </c:pt>
                <c:pt idx="122489">
                  <c:v>1377449807</c:v>
                </c:pt>
                <c:pt idx="122490">
                  <c:v>1377461052</c:v>
                </c:pt>
                <c:pt idx="122491">
                  <c:v>1377472298</c:v>
                </c:pt>
                <c:pt idx="122492">
                  <c:v>1377483543</c:v>
                </c:pt>
                <c:pt idx="122493">
                  <c:v>1377494789</c:v>
                </c:pt>
                <c:pt idx="122494">
                  <c:v>1377506034</c:v>
                </c:pt>
                <c:pt idx="122495">
                  <c:v>1377517280</c:v>
                </c:pt>
                <c:pt idx="122496">
                  <c:v>1377528525</c:v>
                </c:pt>
                <c:pt idx="122497">
                  <c:v>1377539771</c:v>
                </c:pt>
                <c:pt idx="122498">
                  <c:v>1377551016</c:v>
                </c:pt>
                <c:pt idx="122499">
                  <c:v>1377562262</c:v>
                </c:pt>
                <c:pt idx="122500">
                  <c:v>1377573507</c:v>
                </c:pt>
                <c:pt idx="122501">
                  <c:v>1377584753</c:v>
                </c:pt>
                <c:pt idx="122502">
                  <c:v>1377595998</c:v>
                </c:pt>
                <c:pt idx="122503">
                  <c:v>1377607244</c:v>
                </c:pt>
                <c:pt idx="122504">
                  <c:v>1377618489</c:v>
                </c:pt>
                <c:pt idx="122505">
                  <c:v>1377629735</c:v>
                </c:pt>
                <c:pt idx="122506">
                  <c:v>1377640980</c:v>
                </c:pt>
                <c:pt idx="122507">
                  <c:v>1377652226</c:v>
                </c:pt>
                <c:pt idx="122508">
                  <c:v>1377663471</c:v>
                </c:pt>
                <c:pt idx="122509">
                  <c:v>1377674717</c:v>
                </c:pt>
                <c:pt idx="122510">
                  <c:v>1377685962</c:v>
                </c:pt>
                <c:pt idx="122511">
                  <c:v>1377697208</c:v>
                </c:pt>
                <c:pt idx="122512">
                  <c:v>1377708453</c:v>
                </c:pt>
                <c:pt idx="122513">
                  <c:v>1377719699</c:v>
                </c:pt>
                <c:pt idx="122514">
                  <c:v>1377730944</c:v>
                </c:pt>
                <c:pt idx="122515">
                  <c:v>1377742190</c:v>
                </c:pt>
                <c:pt idx="122516">
                  <c:v>1377753435</c:v>
                </c:pt>
                <c:pt idx="122517">
                  <c:v>1377764681</c:v>
                </c:pt>
                <c:pt idx="122518">
                  <c:v>1377775926</c:v>
                </c:pt>
                <c:pt idx="122519">
                  <c:v>1377787172</c:v>
                </c:pt>
                <c:pt idx="122520">
                  <c:v>1377798417</c:v>
                </c:pt>
                <c:pt idx="122521">
                  <c:v>1377809663</c:v>
                </c:pt>
                <c:pt idx="122522">
                  <c:v>1377820908</c:v>
                </c:pt>
                <c:pt idx="122523">
                  <c:v>1377832154</c:v>
                </c:pt>
                <c:pt idx="122524">
                  <c:v>1377843399</c:v>
                </c:pt>
                <c:pt idx="122525">
                  <c:v>1377854645</c:v>
                </c:pt>
                <c:pt idx="122526">
                  <c:v>1377865890</c:v>
                </c:pt>
                <c:pt idx="122527">
                  <c:v>1377877136</c:v>
                </c:pt>
                <c:pt idx="122528">
                  <c:v>1377888381</c:v>
                </c:pt>
                <c:pt idx="122529">
                  <c:v>1377899627</c:v>
                </c:pt>
                <c:pt idx="122530">
                  <c:v>1377910872</c:v>
                </c:pt>
                <c:pt idx="122531">
                  <c:v>1377922118</c:v>
                </c:pt>
                <c:pt idx="122532">
                  <c:v>1377933363</c:v>
                </c:pt>
                <c:pt idx="122533">
                  <c:v>1377944609</c:v>
                </c:pt>
                <c:pt idx="122534">
                  <c:v>1377955854</c:v>
                </c:pt>
                <c:pt idx="122535">
                  <c:v>1377967100</c:v>
                </c:pt>
                <c:pt idx="122536">
                  <c:v>1377978345</c:v>
                </c:pt>
                <c:pt idx="122537">
                  <c:v>1377989591</c:v>
                </c:pt>
                <c:pt idx="122538">
                  <c:v>1378000836</c:v>
                </c:pt>
                <c:pt idx="122539">
                  <c:v>1378012082</c:v>
                </c:pt>
                <c:pt idx="122540">
                  <c:v>1378023327</c:v>
                </c:pt>
                <c:pt idx="122541">
                  <c:v>1378034573</c:v>
                </c:pt>
                <c:pt idx="122542">
                  <c:v>1378045818</c:v>
                </c:pt>
                <c:pt idx="122543">
                  <c:v>1378057064</c:v>
                </c:pt>
                <c:pt idx="122544">
                  <c:v>1378068309</c:v>
                </c:pt>
                <c:pt idx="122545">
                  <c:v>1378079555</c:v>
                </c:pt>
                <c:pt idx="122546">
                  <c:v>1378090800</c:v>
                </c:pt>
                <c:pt idx="122547">
                  <c:v>1378102046</c:v>
                </c:pt>
                <c:pt idx="122548">
                  <c:v>1378113291</c:v>
                </c:pt>
                <c:pt idx="122549">
                  <c:v>1378124537</c:v>
                </c:pt>
                <c:pt idx="122550">
                  <c:v>1378135782</c:v>
                </c:pt>
                <c:pt idx="122551">
                  <c:v>1378147028</c:v>
                </c:pt>
                <c:pt idx="122552">
                  <c:v>1378158273</c:v>
                </c:pt>
                <c:pt idx="122553">
                  <c:v>1378169519</c:v>
                </c:pt>
                <c:pt idx="122554">
                  <c:v>1378180764</c:v>
                </c:pt>
                <c:pt idx="122555">
                  <c:v>1378192010</c:v>
                </c:pt>
                <c:pt idx="122556">
                  <c:v>1378203255</c:v>
                </c:pt>
                <c:pt idx="122557">
                  <c:v>1378214501</c:v>
                </c:pt>
                <c:pt idx="122558">
                  <c:v>1378225746</c:v>
                </c:pt>
                <c:pt idx="122559">
                  <c:v>1378236992</c:v>
                </c:pt>
                <c:pt idx="122560">
                  <c:v>1378248237</c:v>
                </c:pt>
                <c:pt idx="122561">
                  <c:v>1378259483</c:v>
                </c:pt>
                <c:pt idx="122562">
                  <c:v>1378270728</c:v>
                </c:pt>
                <c:pt idx="122563">
                  <c:v>1378281974</c:v>
                </c:pt>
                <c:pt idx="122564">
                  <c:v>1378293219</c:v>
                </c:pt>
                <c:pt idx="122565">
                  <c:v>1378304465</c:v>
                </c:pt>
                <c:pt idx="122566">
                  <c:v>1378315710</c:v>
                </c:pt>
                <c:pt idx="122567">
                  <c:v>1378326956</c:v>
                </c:pt>
                <c:pt idx="122568">
                  <c:v>1378338201</c:v>
                </c:pt>
                <c:pt idx="122569">
                  <c:v>1378349447</c:v>
                </c:pt>
                <c:pt idx="122570">
                  <c:v>1378360692</c:v>
                </c:pt>
                <c:pt idx="122571">
                  <c:v>1378371938</c:v>
                </c:pt>
                <c:pt idx="122572">
                  <c:v>1378383183</c:v>
                </c:pt>
                <c:pt idx="122573">
                  <c:v>1378394429</c:v>
                </c:pt>
                <c:pt idx="122574">
                  <c:v>1378405674</c:v>
                </c:pt>
                <c:pt idx="122575">
                  <c:v>1378416920</c:v>
                </c:pt>
                <c:pt idx="122576">
                  <c:v>1378428165</c:v>
                </c:pt>
                <c:pt idx="122577">
                  <c:v>1378439411</c:v>
                </c:pt>
                <c:pt idx="122578">
                  <c:v>1378450656</c:v>
                </c:pt>
                <c:pt idx="122579">
                  <c:v>1378461902</c:v>
                </c:pt>
                <c:pt idx="122580">
                  <c:v>1378473147</c:v>
                </c:pt>
                <c:pt idx="122581">
                  <c:v>1378484393</c:v>
                </c:pt>
                <c:pt idx="122582">
                  <c:v>1378495638</c:v>
                </c:pt>
                <c:pt idx="122583">
                  <c:v>1378506884</c:v>
                </c:pt>
                <c:pt idx="122584">
                  <c:v>1378518129</c:v>
                </c:pt>
                <c:pt idx="122585">
                  <c:v>1378529375</c:v>
                </c:pt>
                <c:pt idx="122586">
                  <c:v>1378540620</c:v>
                </c:pt>
                <c:pt idx="122587">
                  <c:v>1378551866</c:v>
                </c:pt>
                <c:pt idx="122588">
                  <c:v>1378563111</c:v>
                </c:pt>
                <c:pt idx="122589">
                  <c:v>1378574357</c:v>
                </c:pt>
                <c:pt idx="122590">
                  <c:v>1378585602</c:v>
                </c:pt>
                <c:pt idx="122591">
                  <c:v>1378596848</c:v>
                </c:pt>
                <c:pt idx="122592">
                  <c:v>1378608093</c:v>
                </c:pt>
                <c:pt idx="122593">
                  <c:v>1378619339</c:v>
                </c:pt>
                <c:pt idx="122594">
                  <c:v>1378630584</c:v>
                </c:pt>
                <c:pt idx="122595">
                  <c:v>1378641830</c:v>
                </c:pt>
                <c:pt idx="122596">
                  <c:v>1378653075</c:v>
                </c:pt>
                <c:pt idx="122597">
                  <c:v>1378664321</c:v>
                </c:pt>
                <c:pt idx="122598">
                  <c:v>1378675566</c:v>
                </c:pt>
                <c:pt idx="122599">
                  <c:v>1378686812</c:v>
                </c:pt>
                <c:pt idx="122600">
                  <c:v>1378698057</c:v>
                </c:pt>
                <c:pt idx="122601">
                  <c:v>1378709303</c:v>
                </c:pt>
                <c:pt idx="122602">
                  <c:v>1378720548</c:v>
                </c:pt>
                <c:pt idx="122603">
                  <c:v>1378731794</c:v>
                </c:pt>
                <c:pt idx="122604">
                  <c:v>1378743039</c:v>
                </c:pt>
                <c:pt idx="122605">
                  <c:v>1378754285</c:v>
                </c:pt>
                <c:pt idx="122606">
                  <c:v>1378765530</c:v>
                </c:pt>
                <c:pt idx="122607">
                  <c:v>1378776776</c:v>
                </c:pt>
                <c:pt idx="122608">
                  <c:v>1378788021</c:v>
                </c:pt>
                <c:pt idx="122609">
                  <c:v>1378799267</c:v>
                </c:pt>
                <c:pt idx="122610">
                  <c:v>1378810512</c:v>
                </c:pt>
                <c:pt idx="122611">
                  <c:v>1378821757</c:v>
                </c:pt>
                <c:pt idx="122612">
                  <c:v>1378833003</c:v>
                </c:pt>
                <c:pt idx="122613">
                  <c:v>1378844248</c:v>
                </c:pt>
                <c:pt idx="122614">
                  <c:v>1378855494</c:v>
                </c:pt>
                <c:pt idx="122615">
                  <c:v>1378866739</c:v>
                </c:pt>
                <c:pt idx="122616">
                  <c:v>1378877985</c:v>
                </c:pt>
                <c:pt idx="122617">
                  <c:v>1378889230</c:v>
                </c:pt>
                <c:pt idx="122618">
                  <c:v>1378900476</c:v>
                </c:pt>
                <c:pt idx="122619">
                  <c:v>1378911721</c:v>
                </c:pt>
                <c:pt idx="122620">
                  <c:v>1378922967</c:v>
                </c:pt>
                <c:pt idx="122621">
                  <c:v>1378934212</c:v>
                </c:pt>
                <c:pt idx="122622">
                  <c:v>1378945458</c:v>
                </c:pt>
                <c:pt idx="122623">
                  <c:v>1378956703</c:v>
                </c:pt>
                <c:pt idx="122624">
                  <c:v>1378967949</c:v>
                </c:pt>
                <c:pt idx="122625">
                  <c:v>1378979194</c:v>
                </c:pt>
                <c:pt idx="122626">
                  <c:v>1378990440</c:v>
                </c:pt>
                <c:pt idx="122627">
                  <c:v>1379001685</c:v>
                </c:pt>
                <c:pt idx="122628">
                  <c:v>1379012931</c:v>
                </c:pt>
                <c:pt idx="122629">
                  <c:v>1379024176</c:v>
                </c:pt>
                <c:pt idx="122630">
                  <c:v>1379035422</c:v>
                </c:pt>
                <c:pt idx="122631">
                  <c:v>1379046667</c:v>
                </c:pt>
                <c:pt idx="122632">
                  <c:v>1379057913</c:v>
                </c:pt>
                <c:pt idx="122633">
                  <c:v>1379069158</c:v>
                </c:pt>
                <c:pt idx="122634">
                  <c:v>1379080404</c:v>
                </c:pt>
                <c:pt idx="122635">
                  <c:v>1379091649</c:v>
                </c:pt>
                <c:pt idx="122636">
                  <c:v>1379102895</c:v>
                </c:pt>
                <c:pt idx="122637">
                  <c:v>1379114140</c:v>
                </c:pt>
                <c:pt idx="122638">
                  <c:v>1379125386</c:v>
                </c:pt>
                <c:pt idx="122639">
                  <c:v>1379136631</c:v>
                </c:pt>
                <c:pt idx="122640">
                  <c:v>1379147877</c:v>
                </c:pt>
                <c:pt idx="122641">
                  <c:v>1379159122</c:v>
                </c:pt>
                <c:pt idx="122642">
                  <c:v>1379170368</c:v>
                </c:pt>
                <c:pt idx="122643">
                  <c:v>1379181613</c:v>
                </c:pt>
                <c:pt idx="122644">
                  <c:v>1379192859</c:v>
                </c:pt>
                <c:pt idx="122645">
                  <c:v>1379204104</c:v>
                </c:pt>
                <c:pt idx="122646">
                  <c:v>1379215350</c:v>
                </c:pt>
                <c:pt idx="122647">
                  <c:v>1379226595</c:v>
                </c:pt>
                <c:pt idx="122648">
                  <c:v>1379237841</c:v>
                </c:pt>
                <c:pt idx="122649">
                  <c:v>1379249086</c:v>
                </c:pt>
                <c:pt idx="122650">
                  <c:v>1379260332</c:v>
                </c:pt>
                <c:pt idx="122651">
                  <c:v>1379271577</c:v>
                </c:pt>
                <c:pt idx="122652">
                  <c:v>1379282823</c:v>
                </c:pt>
                <c:pt idx="122653">
                  <c:v>1379294068</c:v>
                </c:pt>
                <c:pt idx="122654">
                  <c:v>1379305314</c:v>
                </c:pt>
                <c:pt idx="122655">
                  <c:v>1379316559</c:v>
                </c:pt>
                <c:pt idx="122656">
                  <c:v>1379327805</c:v>
                </c:pt>
                <c:pt idx="122657">
                  <c:v>1379339050</c:v>
                </c:pt>
                <c:pt idx="122658">
                  <c:v>1379350296</c:v>
                </c:pt>
                <c:pt idx="122659">
                  <c:v>1379361541</c:v>
                </c:pt>
                <c:pt idx="122660">
                  <c:v>1379372787</c:v>
                </c:pt>
                <c:pt idx="122661">
                  <c:v>1379384032</c:v>
                </c:pt>
                <c:pt idx="122662">
                  <c:v>1379395278</c:v>
                </c:pt>
                <c:pt idx="122663">
                  <c:v>1379406523</c:v>
                </c:pt>
                <c:pt idx="122664">
                  <c:v>1379417769</c:v>
                </c:pt>
                <c:pt idx="122665">
                  <c:v>1379429014</c:v>
                </c:pt>
                <c:pt idx="122666">
                  <c:v>1379440260</c:v>
                </c:pt>
                <c:pt idx="122667">
                  <c:v>1379451505</c:v>
                </c:pt>
                <c:pt idx="122668">
                  <c:v>1379462751</c:v>
                </c:pt>
                <c:pt idx="122669">
                  <c:v>1379473996</c:v>
                </c:pt>
                <c:pt idx="122670">
                  <c:v>1379485242</c:v>
                </c:pt>
                <c:pt idx="122671">
                  <c:v>1379496487</c:v>
                </c:pt>
                <c:pt idx="122672">
                  <c:v>1379507733</c:v>
                </c:pt>
                <c:pt idx="122673">
                  <c:v>1379518978</c:v>
                </c:pt>
                <c:pt idx="122674">
                  <c:v>1379530224</c:v>
                </c:pt>
                <c:pt idx="122675">
                  <c:v>1379541469</c:v>
                </c:pt>
                <c:pt idx="122676">
                  <c:v>1379552715</c:v>
                </c:pt>
                <c:pt idx="122677">
                  <c:v>1379563960</c:v>
                </c:pt>
                <c:pt idx="122678">
                  <c:v>1379575206</c:v>
                </c:pt>
                <c:pt idx="122679">
                  <c:v>1379586451</c:v>
                </c:pt>
                <c:pt idx="122680">
                  <c:v>1379597697</c:v>
                </c:pt>
                <c:pt idx="122681">
                  <c:v>1379608942</c:v>
                </c:pt>
                <c:pt idx="122682">
                  <c:v>1379620188</c:v>
                </c:pt>
                <c:pt idx="122683">
                  <c:v>1379631433</c:v>
                </c:pt>
                <c:pt idx="122684">
                  <c:v>1379642679</c:v>
                </c:pt>
                <c:pt idx="122685">
                  <c:v>1379653924</c:v>
                </c:pt>
                <c:pt idx="122686">
                  <c:v>1379665170</c:v>
                </c:pt>
                <c:pt idx="122687">
                  <c:v>1379676415</c:v>
                </c:pt>
                <c:pt idx="122688">
                  <c:v>1379687661</c:v>
                </c:pt>
                <c:pt idx="122689">
                  <c:v>1379698906</c:v>
                </c:pt>
                <c:pt idx="122690">
                  <c:v>1379710152</c:v>
                </c:pt>
                <c:pt idx="122691">
                  <c:v>1379721397</c:v>
                </c:pt>
                <c:pt idx="122692">
                  <c:v>1379732643</c:v>
                </c:pt>
                <c:pt idx="122693">
                  <c:v>1379743888</c:v>
                </c:pt>
                <c:pt idx="122694">
                  <c:v>1379755134</c:v>
                </c:pt>
                <c:pt idx="122695">
                  <c:v>1379766379</c:v>
                </c:pt>
                <c:pt idx="122696">
                  <c:v>1379777625</c:v>
                </c:pt>
                <c:pt idx="122697">
                  <c:v>1379788870</c:v>
                </c:pt>
                <c:pt idx="122698">
                  <c:v>1379800116</c:v>
                </c:pt>
                <c:pt idx="122699">
                  <c:v>1379811361</c:v>
                </c:pt>
                <c:pt idx="122700">
                  <c:v>1379822607</c:v>
                </c:pt>
                <c:pt idx="122701">
                  <c:v>1379833852</c:v>
                </c:pt>
                <c:pt idx="122702">
                  <c:v>1379845098</c:v>
                </c:pt>
                <c:pt idx="122703">
                  <c:v>1379856343</c:v>
                </c:pt>
                <c:pt idx="122704">
                  <c:v>1379867589</c:v>
                </c:pt>
                <c:pt idx="122705">
                  <c:v>1379878834</c:v>
                </c:pt>
                <c:pt idx="122706">
                  <c:v>1379890080</c:v>
                </c:pt>
                <c:pt idx="122707">
                  <c:v>1379901325</c:v>
                </c:pt>
                <c:pt idx="122708">
                  <c:v>1379912571</c:v>
                </c:pt>
                <c:pt idx="122709">
                  <c:v>1379923816</c:v>
                </c:pt>
                <c:pt idx="122710">
                  <c:v>1379935062</c:v>
                </c:pt>
                <c:pt idx="122711">
                  <c:v>1379946307</c:v>
                </c:pt>
                <c:pt idx="122712">
                  <c:v>1379957553</c:v>
                </c:pt>
                <c:pt idx="122713">
                  <c:v>1379968798</c:v>
                </c:pt>
                <c:pt idx="122714">
                  <c:v>1379980044</c:v>
                </c:pt>
                <c:pt idx="122715">
                  <c:v>1379991289</c:v>
                </c:pt>
                <c:pt idx="122716">
                  <c:v>1380002535</c:v>
                </c:pt>
                <c:pt idx="122717">
                  <c:v>1380013780</c:v>
                </c:pt>
                <c:pt idx="122718">
                  <c:v>1380025026</c:v>
                </c:pt>
                <c:pt idx="122719">
                  <c:v>1380036271</c:v>
                </c:pt>
                <c:pt idx="122720">
                  <c:v>1380047517</c:v>
                </c:pt>
                <c:pt idx="122721">
                  <c:v>1380058762</c:v>
                </c:pt>
                <c:pt idx="122722">
                  <c:v>1380070008</c:v>
                </c:pt>
                <c:pt idx="122723">
                  <c:v>1380081253</c:v>
                </c:pt>
                <c:pt idx="122724">
                  <c:v>1380092499</c:v>
                </c:pt>
                <c:pt idx="122725">
                  <c:v>1380103744</c:v>
                </c:pt>
                <c:pt idx="122726">
                  <c:v>1380114990</c:v>
                </c:pt>
                <c:pt idx="122727">
                  <c:v>1380126235</c:v>
                </c:pt>
                <c:pt idx="122728">
                  <c:v>1380137481</c:v>
                </c:pt>
                <c:pt idx="122729">
                  <c:v>1380148726</c:v>
                </c:pt>
                <c:pt idx="122730">
                  <c:v>1380159972</c:v>
                </c:pt>
                <c:pt idx="122731">
                  <c:v>1380171217</c:v>
                </c:pt>
                <c:pt idx="122732">
                  <c:v>1380182463</c:v>
                </c:pt>
                <c:pt idx="122733">
                  <c:v>1380193708</c:v>
                </c:pt>
                <c:pt idx="122734">
                  <c:v>1380204954</c:v>
                </c:pt>
                <c:pt idx="122735">
                  <c:v>1380216199</c:v>
                </c:pt>
                <c:pt idx="122736">
                  <c:v>1380227445</c:v>
                </c:pt>
                <c:pt idx="122737">
                  <c:v>1380238690</c:v>
                </c:pt>
                <c:pt idx="122738">
                  <c:v>1380249936</c:v>
                </c:pt>
                <c:pt idx="122739">
                  <c:v>1380261181</c:v>
                </c:pt>
                <c:pt idx="122740">
                  <c:v>1380272427</c:v>
                </c:pt>
                <c:pt idx="122741">
                  <c:v>1380283672</c:v>
                </c:pt>
                <c:pt idx="122742">
                  <c:v>1380294918</c:v>
                </c:pt>
                <c:pt idx="122743">
                  <c:v>1380306163</c:v>
                </c:pt>
                <c:pt idx="122744">
                  <c:v>1380317409</c:v>
                </c:pt>
                <c:pt idx="122745">
                  <c:v>1380328654</c:v>
                </c:pt>
                <c:pt idx="122746">
                  <c:v>1380339900</c:v>
                </c:pt>
                <c:pt idx="122747">
                  <c:v>1380351145</c:v>
                </c:pt>
                <c:pt idx="122748">
                  <c:v>1380362391</c:v>
                </c:pt>
                <c:pt idx="122749">
                  <c:v>1380373636</c:v>
                </c:pt>
                <c:pt idx="122750">
                  <c:v>1380384882</c:v>
                </c:pt>
                <c:pt idx="122751">
                  <c:v>1380396127</c:v>
                </c:pt>
                <c:pt idx="122752">
                  <c:v>1380407373</c:v>
                </c:pt>
                <c:pt idx="122753">
                  <c:v>1380418618</c:v>
                </c:pt>
                <c:pt idx="122754">
                  <c:v>1380429864</c:v>
                </c:pt>
                <c:pt idx="122755">
                  <c:v>1380441109</c:v>
                </c:pt>
                <c:pt idx="122756">
                  <c:v>1380452355</c:v>
                </c:pt>
                <c:pt idx="122757">
                  <c:v>1380463600</c:v>
                </c:pt>
                <c:pt idx="122758">
                  <c:v>1380474846</c:v>
                </c:pt>
                <c:pt idx="122759">
                  <c:v>1380486091</c:v>
                </c:pt>
                <c:pt idx="122760">
                  <c:v>1380497337</c:v>
                </c:pt>
                <c:pt idx="122761">
                  <c:v>1380508582</c:v>
                </c:pt>
                <c:pt idx="122762">
                  <c:v>1380519828</c:v>
                </c:pt>
                <c:pt idx="122763">
                  <c:v>1380531073</c:v>
                </c:pt>
                <c:pt idx="122764">
                  <c:v>1380542319</c:v>
                </c:pt>
                <c:pt idx="122765">
                  <c:v>1380553564</c:v>
                </c:pt>
                <c:pt idx="122766">
                  <c:v>1380564810</c:v>
                </c:pt>
                <c:pt idx="122767">
                  <c:v>1380576055</c:v>
                </c:pt>
                <c:pt idx="122768">
                  <c:v>1380587301</c:v>
                </c:pt>
                <c:pt idx="122769">
                  <c:v>1380598546</c:v>
                </c:pt>
                <c:pt idx="122770">
                  <c:v>1380609792</c:v>
                </c:pt>
                <c:pt idx="122771">
                  <c:v>1380621037</c:v>
                </c:pt>
                <c:pt idx="122772">
                  <c:v>1380632283</c:v>
                </c:pt>
                <c:pt idx="122773">
                  <c:v>1380643528</c:v>
                </c:pt>
                <c:pt idx="122774">
                  <c:v>1380654774</c:v>
                </c:pt>
                <c:pt idx="122775">
                  <c:v>1380666019</c:v>
                </c:pt>
                <c:pt idx="122776">
                  <c:v>1380677265</c:v>
                </c:pt>
                <c:pt idx="122777">
                  <c:v>1380688510</c:v>
                </c:pt>
                <c:pt idx="122778">
                  <c:v>1380699756</c:v>
                </c:pt>
                <c:pt idx="122779">
                  <c:v>1380711001</c:v>
                </c:pt>
                <c:pt idx="122780">
                  <c:v>1380722247</c:v>
                </c:pt>
                <c:pt idx="122781">
                  <c:v>1380733492</c:v>
                </c:pt>
                <c:pt idx="122782">
                  <c:v>1380744738</c:v>
                </c:pt>
                <c:pt idx="122783">
                  <c:v>1380755983</c:v>
                </c:pt>
                <c:pt idx="122784">
                  <c:v>1380767229</c:v>
                </c:pt>
                <c:pt idx="122785">
                  <c:v>1380778474</c:v>
                </c:pt>
                <c:pt idx="122786">
                  <c:v>1380789720</c:v>
                </c:pt>
                <c:pt idx="122787">
                  <c:v>1380800965</c:v>
                </c:pt>
                <c:pt idx="122788">
                  <c:v>1380812211</c:v>
                </c:pt>
                <c:pt idx="122789">
                  <c:v>1380823456</c:v>
                </c:pt>
                <c:pt idx="122790">
                  <c:v>1380834702</c:v>
                </c:pt>
                <c:pt idx="122791">
                  <c:v>1380845947</c:v>
                </c:pt>
                <c:pt idx="122792">
                  <c:v>1380857193</c:v>
                </c:pt>
                <c:pt idx="122793">
                  <c:v>1380868438</c:v>
                </c:pt>
                <c:pt idx="122794">
                  <c:v>1380879684</c:v>
                </c:pt>
                <c:pt idx="122795">
                  <c:v>1380890929</c:v>
                </c:pt>
                <c:pt idx="122796">
                  <c:v>1380902175</c:v>
                </c:pt>
                <c:pt idx="122797">
                  <c:v>1380913420</c:v>
                </c:pt>
                <c:pt idx="122798">
                  <c:v>1380924666</c:v>
                </c:pt>
                <c:pt idx="122799">
                  <c:v>1380935911</c:v>
                </c:pt>
                <c:pt idx="122800">
                  <c:v>1380947157</c:v>
                </c:pt>
                <c:pt idx="122801">
                  <c:v>1380958402</c:v>
                </c:pt>
                <c:pt idx="122802">
                  <c:v>1380969648</c:v>
                </c:pt>
                <c:pt idx="122803">
                  <c:v>1380980893</c:v>
                </c:pt>
                <c:pt idx="122804">
                  <c:v>1380992139</c:v>
                </c:pt>
                <c:pt idx="122805">
                  <c:v>1381003384</c:v>
                </c:pt>
                <c:pt idx="122806">
                  <c:v>1381014630</c:v>
                </c:pt>
                <c:pt idx="122807">
                  <c:v>1381025875</c:v>
                </c:pt>
                <c:pt idx="122808">
                  <c:v>1381037121</c:v>
                </c:pt>
                <c:pt idx="122809">
                  <c:v>1381048366</c:v>
                </c:pt>
                <c:pt idx="122810">
                  <c:v>1381059612</c:v>
                </c:pt>
                <c:pt idx="122811">
                  <c:v>1381070857</c:v>
                </c:pt>
                <c:pt idx="122812">
                  <c:v>1381082103</c:v>
                </c:pt>
                <c:pt idx="122813">
                  <c:v>1381093348</c:v>
                </c:pt>
                <c:pt idx="122814">
                  <c:v>1381104594</c:v>
                </c:pt>
                <c:pt idx="122815">
                  <c:v>1381115839</c:v>
                </c:pt>
                <c:pt idx="122816">
                  <c:v>1381127085</c:v>
                </c:pt>
                <c:pt idx="122817">
                  <c:v>1381138330</c:v>
                </c:pt>
                <c:pt idx="122818">
                  <c:v>1381149576</c:v>
                </c:pt>
                <c:pt idx="122819">
                  <c:v>1381160821</c:v>
                </c:pt>
                <c:pt idx="122820">
                  <c:v>1381172067</c:v>
                </c:pt>
                <c:pt idx="122821">
                  <c:v>1381183312</c:v>
                </c:pt>
                <c:pt idx="122822">
                  <c:v>1381194558</c:v>
                </c:pt>
                <c:pt idx="122823">
                  <c:v>1381205803</c:v>
                </c:pt>
                <c:pt idx="122824">
                  <c:v>1381217049</c:v>
                </c:pt>
                <c:pt idx="122825">
                  <c:v>1381228294</c:v>
                </c:pt>
                <c:pt idx="122826">
                  <c:v>1381239540</c:v>
                </c:pt>
                <c:pt idx="122827">
                  <c:v>1381250785</c:v>
                </c:pt>
                <c:pt idx="122828">
                  <c:v>1381262031</c:v>
                </c:pt>
                <c:pt idx="122829">
                  <c:v>1381273276</c:v>
                </c:pt>
                <c:pt idx="122830">
                  <c:v>1381284522</c:v>
                </c:pt>
                <c:pt idx="122831">
                  <c:v>1381295767</c:v>
                </c:pt>
                <c:pt idx="122832">
                  <c:v>1381307013</c:v>
                </c:pt>
                <c:pt idx="122833">
                  <c:v>1381318258</c:v>
                </c:pt>
                <c:pt idx="122834">
                  <c:v>1381329504</c:v>
                </c:pt>
                <c:pt idx="122835">
                  <c:v>1381340749</c:v>
                </c:pt>
                <c:pt idx="122836">
                  <c:v>1381351995</c:v>
                </c:pt>
                <c:pt idx="122837">
                  <c:v>1381363240</c:v>
                </c:pt>
                <c:pt idx="122838">
                  <c:v>1381374486</c:v>
                </c:pt>
                <c:pt idx="122839">
                  <c:v>1381385731</c:v>
                </c:pt>
                <c:pt idx="122840">
                  <c:v>1381396977</c:v>
                </c:pt>
                <c:pt idx="122841">
                  <c:v>1381408222</c:v>
                </c:pt>
                <c:pt idx="122842">
                  <c:v>1381419468</c:v>
                </c:pt>
                <c:pt idx="122843">
                  <c:v>1381430713</c:v>
                </c:pt>
                <c:pt idx="122844">
                  <c:v>1381441959</c:v>
                </c:pt>
                <c:pt idx="122845">
                  <c:v>1381453204</c:v>
                </c:pt>
                <c:pt idx="122846">
                  <c:v>1381464450</c:v>
                </c:pt>
                <c:pt idx="122847">
                  <c:v>1381475695</c:v>
                </c:pt>
                <c:pt idx="122848">
                  <c:v>1381486941</c:v>
                </c:pt>
                <c:pt idx="122849">
                  <c:v>1381498186</c:v>
                </c:pt>
                <c:pt idx="122850">
                  <c:v>1381509432</c:v>
                </c:pt>
                <c:pt idx="122851">
                  <c:v>1381520677</c:v>
                </c:pt>
                <c:pt idx="122852">
                  <c:v>1381531923</c:v>
                </c:pt>
                <c:pt idx="122853">
                  <c:v>1381543168</c:v>
                </c:pt>
                <c:pt idx="122854">
                  <c:v>1381554414</c:v>
                </c:pt>
                <c:pt idx="122855">
                  <c:v>1381565659</c:v>
                </c:pt>
                <c:pt idx="122856">
                  <c:v>1381576905</c:v>
                </c:pt>
                <c:pt idx="122857">
                  <c:v>1381588150</c:v>
                </c:pt>
                <c:pt idx="122858">
                  <c:v>1381599396</c:v>
                </c:pt>
                <c:pt idx="122859">
                  <c:v>1381610641</c:v>
                </c:pt>
                <c:pt idx="122860">
                  <c:v>1381621887</c:v>
                </c:pt>
                <c:pt idx="122861">
                  <c:v>1381633132</c:v>
                </c:pt>
                <c:pt idx="122862">
                  <c:v>1381644378</c:v>
                </c:pt>
                <c:pt idx="122863">
                  <c:v>1381655623</c:v>
                </c:pt>
                <c:pt idx="122864">
                  <c:v>1381666868</c:v>
                </c:pt>
                <c:pt idx="122865">
                  <c:v>1381678114</c:v>
                </c:pt>
                <c:pt idx="122866">
                  <c:v>1381689359</c:v>
                </c:pt>
                <c:pt idx="122867">
                  <c:v>1381700605</c:v>
                </c:pt>
                <c:pt idx="122868">
                  <c:v>1381711850</c:v>
                </c:pt>
                <c:pt idx="122869">
                  <c:v>1381723096</c:v>
                </c:pt>
                <c:pt idx="122870">
                  <c:v>1381734341</c:v>
                </c:pt>
                <c:pt idx="122871">
                  <c:v>1381745587</c:v>
                </c:pt>
                <c:pt idx="122872">
                  <c:v>1381756832</c:v>
                </c:pt>
                <c:pt idx="122873">
                  <c:v>1381768078</c:v>
                </c:pt>
                <c:pt idx="122874">
                  <c:v>1381779323</c:v>
                </c:pt>
                <c:pt idx="122875">
                  <c:v>1381790569</c:v>
                </c:pt>
                <c:pt idx="122876">
                  <c:v>1381801814</c:v>
                </c:pt>
                <c:pt idx="122877">
                  <c:v>1381813060</c:v>
                </c:pt>
                <c:pt idx="122878">
                  <c:v>1381824305</c:v>
                </c:pt>
                <c:pt idx="122879">
                  <c:v>1381835551</c:v>
                </c:pt>
                <c:pt idx="122880">
                  <c:v>1381846796</c:v>
                </c:pt>
                <c:pt idx="122881">
                  <c:v>1381858042</c:v>
                </c:pt>
                <c:pt idx="122882">
                  <c:v>1381869287</c:v>
                </c:pt>
                <c:pt idx="122883">
                  <c:v>1381880533</c:v>
                </c:pt>
                <c:pt idx="122884">
                  <c:v>1381891778</c:v>
                </c:pt>
                <c:pt idx="122885">
                  <c:v>1381903024</c:v>
                </c:pt>
                <c:pt idx="122886">
                  <c:v>1381914269</c:v>
                </c:pt>
                <c:pt idx="122887">
                  <c:v>1381925515</c:v>
                </c:pt>
                <c:pt idx="122888">
                  <c:v>1381936760</c:v>
                </c:pt>
                <c:pt idx="122889">
                  <c:v>1381948006</c:v>
                </c:pt>
                <c:pt idx="122890">
                  <c:v>1381959251</c:v>
                </c:pt>
                <c:pt idx="122891">
                  <c:v>1381970497</c:v>
                </c:pt>
                <c:pt idx="122892">
                  <c:v>1381981742</c:v>
                </c:pt>
                <c:pt idx="122893">
                  <c:v>1381992988</c:v>
                </c:pt>
                <c:pt idx="122894">
                  <c:v>1382004233</c:v>
                </c:pt>
                <c:pt idx="122895">
                  <c:v>1382015479</c:v>
                </c:pt>
                <c:pt idx="122896">
                  <c:v>1382026724</c:v>
                </c:pt>
                <c:pt idx="122897">
                  <c:v>1382037970</c:v>
                </c:pt>
                <c:pt idx="122898">
                  <c:v>1382049215</c:v>
                </c:pt>
                <c:pt idx="122899">
                  <c:v>1382060461</c:v>
                </c:pt>
                <c:pt idx="122900">
                  <c:v>1382071706</c:v>
                </c:pt>
                <c:pt idx="122901">
                  <c:v>1382082952</c:v>
                </c:pt>
                <c:pt idx="122902">
                  <c:v>1382094197</c:v>
                </c:pt>
                <c:pt idx="122903">
                  <c:v>1382105443</c:v>
                </c:pt>
                <c:pt idx="122904">
                  <c:v>1382116688</c:v>
                </c:pt>
                <c:pt idx="122905">
                  <c:v>1382127934</c:v>
                </c:pt>
                <c:pt idx="122906">
                  <c:v>1382139179</c:v>
                </c:pt>
                <c:pt idx="122907">
                  <c:v>1382150425</c:v>
                </c:pt>
                <c:pt idx="122908">
                  <c:v>1382161670</c:v>
                </c:pt>
                <c:pt idx="122909">
                  <c:v>1382172916</c:v>
                </c:pt>
                <c:pt idx="122910">
                  <c:v>1382184161</c:v>
                </c:pt>
                <c:pt idx="122911">
                  <c:v>1382195407</c:v>
                </c:pt>
                <c:pt idx="122912">
                  <c:v>1382206652</c:v>
                </c:pt>
                <c:pt idx="122913">
                  <c:v>1382217898</c:v>
                </c:pt>
                <c:pt idx="122914">
                  <c:v>1382229143</c:v>
                </c:pt>
                <c:pt idx="122915">
                  <c:v>1382240389</c:v>
                </c:pt>
                <c:pt idx="122916">
                  <c:v>1382251634</c:v>
                </c:pt>
                <c:pt idx="122917">
                  <c:v>1382262880</c:v>
                </c:pt>
                <c:pt idx="122918">
                  <c:v>1382274125</c:v>
                </c:pt>
                <c:pt idx="122919">
                  <c:v>1382285371</c:v>
                </c:pt>
                <c:pt idx="122920">
                  <c:v>1382296616</c:v>
                </c:pt>
                <c:pt idx="122921">
                  <c:v>1382307862</c:v>
                </c:pt>
                <c:pt idx="122922">
                  <c:v>1382319107</c:v>
                </c:pt>
                <c:pt idx="122923">
                  <c:v>1382330353</c:v>
                </c:pt>
                <c:pt idx="122924">
                  <c:v>1382341598</c:v>
                </c:pt>
                <c:pt idx="122925">
                  <c:v>1382352844</c:v>
                </c:pt>
                <c:pt idx="122926">
                  <c:v>1382364089</c:v>
                </c:pt>
                <c:pt idx="122927">
                  <c:v>1382375335</c:v>
                </c:pt>
                <c:pt idx="122928">
                  <c:v>1382386580</c:v>
                </c:pt>
                <c:pt idx="122929">
                  <c:v>1382397826</c:v>
                </c:pt>
                <c:pt idx="122930">
                  <c:v>1382409071</c:v>
                </c:pt>
                <c:pt idx="122931">
                  <c:v>1382420317</c:v>
                </c:pt>
                <c:pt idx="122932">
                  <c:v>1382431562</c:v>
                </c:pt>
                <c:pt idx="122933">
                  <c:v>1382442808</c:v>
                </c:pt>
                <c:pt idx="122934">
                  <c:v>1382454053</c:v>
                </c:pt>
                <c:pt idx="122935">
                  <c:v>1382465299</c:v>
                </c:pt>
                <c:pt idx="122936">
                  <c:v>1382476544</c:v>
                </c:pt>
                <c:pt idx="122937">
                  <c:v>1382487790</c:v>
                </c:pt>
                <c:pt idx="122938">
                  <c:v>1382499035</c:v>
                </c:pt>
                <c:pt idx="122939">
                  <c:v>1382510281</c:v>
                </c:pt>
                <c:pt idx="122940">
                  <c:v>1382521526</c:v>
                </c:pt>
                <c:pt idx="122941">
                  <c:v>1382532772</c:v>
                </c:pt>
                <c:pt idx="122942">
                  <c:v>1382544017</c:v>
                </c:pt>
                <c:pt idx="122943">
                  <c:v>1382555263</c:v>
                </c:pt>
                <c:pt idx="122944">
                  <c:v>1382566508</c:v>
                </c:pt>
                <c:pt idx="122945">
                  <c:v>1382577754</c:v>
                </c:pt>
                <c:pt idx="122946">
                  <c:v>1382588999</c:v>
                </c:pt>
                <c:pt idx="122947">
                  <c:v>1382600245</c:v>
                </c:pt>
                <c:pt idx="122948">
                  <c:v>1382611490</c:v>
                </c:pt>
                <c:pt idx="122949">
                  <c:v>1382622736</c:v>
                </c:pt>
                <c:pt idx="122950">
                  <c:v>1382633981</c:v>
                </c:pt>
                <c:pt idx="122951">
                  <c:v>1382645227</c:v>
                </c:pt>
                <c:pt idx="122952">
                  <c:v>1382656472</c:v>
                </c:pt>
                <c:pt idx="122953">
                  <c:v>1382667718</c:v>
                </c:pt>
                <c:pt idx="122954">
                  <c:v>1382678963</c:v>
                </c:pt>
                <c:pt idx="122955">
                  <c:v>1382690209</c:v>
                </c:pt>
                <c:pt idx="122956">
                  <c:v>1382701454</c:v>
                </c:pt>
                <c:pt idx="122957">
                  <c:v>1382712700</c:v>
                </c:pt>
                <c:pt idx="122958">
                  <c:v>1382723945</c:v>
                </c:pt>
                <c:pt idx="122959">
                  <c:v>1382735191</c:v>
                </c:pt>
                <c:pt idx="122960">
                  <c:v>1382746436</c:v>
                </c:pt>
                <c:pt idx="122961">
                  <c:v>1382757682</c:v>
                </c:pt>
                <c:pt idx="122962">
                  <c:v>1382768927</c:v>
                </c:pt>
                <c:pt idx="122963">
                  <c:v>1382780173</c:v>
                </c:pt>
                <c:pt idx="122964">
                  <c:v>1382791418</c:v>
                </c:pt>
                <c:pt idx="122965">
                  <c:v>1382802664</c:v>
                </c:pt>
                <c:pt idx="122966">
                  <c:v>1382813909</c:v>
                </c:pt>
                <c:pt idx="122967">
                  <c:v>1382825155</c:v>
                </c:pt>
                <c:pt idx="122968">
                  <c:v>1382836400</c:v>
                </c:pt>
                <c:pt idx="122969">
                  <c:v>1382847646</c:v>
                </c:pt>
                <c:pt idx="122970">
                  <c:v>1382858891</c:v>
                </c:pt>
                <c:pt idx="122971">
                  <c:v>1382870137</c:v>
                </c:pt>
                <c:pt idx="122972">
                  <c:v>1382881382</c:v>
                </c:pt>
                <c:pt idx="122973">
                  <c:v>1382892628</c:v>
                </c:pt>
                <c:pt idx="122974">
                  <c:v>1382903873</c:v>
                </c:pt>
                <c:pt idx="122975">
                  <c:v>1382915119</c:v>
                </c:pt>
                <c:pt idx="122976">
                  <c:v>1382926364</c:v>
                </c:pt>
                <c:pt idx="122977">
                  <c:v>1382937610</c:v>
                </c:pt>
                <c:pt idx="122978">
                  <c:v>1382948855</c:v>
                </c:pt>
                <c:pt idx="122979">
                  <c:v>1382960101</c:v>
                </c:pt>
                <c:pt idx="122980">
                  <c:v>1382971346</c:v>
                </c:pt>
                <c:pt idx="122981">
                  <c:v>1382982592</c:v>
                </c:pt>
                <c:pt idx="122982">
                  <c:v>1382993837</c:v>
                </c:pt>
                <c:pt idx="122983">
                  <c:v>1383005083</c:v>
                </c:pt>
                <c:pt idx="122984">
                  <c:v>1383016328</c:v>
                </c:pt>
                <c:pt idx="122985">
                  <c:v>1383027574</c:v>
                </c:pt>
                <c:pt idx="122986">
                  <c:v>1383038819</c:v>
                </c:pt>
                <c:pt idx="122987">
                  <c:v>1383050065</c:v>
                </c:pt>
                <c:pt idx="122988">
                  <c:v>1383061310</c:v>
                </c:pt>
                <c:pt idx="122989">
                  <c:v>1383072556</c:v>
                </c:pt>
                <c:pt idx="122990">
                  <c:v>1383083801</c:v>
                </c:pt>
                <c:pt idx="122991">
                  <c:v>1383095047</c:v>
                </c:pt>
                <c:pt idx="122992">
                  <c:v>1383106292</c:v>
                </c:pt>
                <c:pt idx="122993">
                  <c:v>1383117538</c:v>
                </c:pt>
                <c:pt idx="122994">
                  <c:v>1383128783</c:v>
                </c:pt>
                <c:pt idx="122995">
                  <c:v>1383140029</c:v>
                </c:pt>
                <c:pt idx="122996">
                  <c:v>1383151274</c:v>
                </c:pt>
                <c:pt idx="122997">
                  <c:v>1383162520</c:v>
                </c:pt>
                <c:pt idx="122998">
                  <c:v>1383173765</c:v>
                </c:pt>
                <c:pt idx="122999">
                  <c:v>1383185011</c:v>
                </c:pt>
                <c:pt idx="123000">
                  <c:v>1383196256</c:v>
                </c:pt>
                <c:pt idx="123001">
                  <c:v>1383207502</c:v>
                </c:pt>
                <c:pt idx="123002">
                  <c:v>1383218747</c:v>
                </c:pt>
                <c:pt idx="123003">
                  <c:v>1383229993</c:v>
                </c:pt>
                <c:pt idx="123004">
                  <c:v>1383241238</c:v>
                </c:pt>
                <c:pt idx="123005">
                  <c:v>1383252484</c:v>
                </c:pt>
                <c:pt idx="123006">
                  <c:v>1383263729</c:v>
                </c:pt>
                <c:pt idx="123007">
                  <c:v>1383274975</c:v>
                </c:pt>
                <c:pt idx="123008">
                  <c:v>1383286220</c:v>
                </c:pt>
                <c:pt idx="123009">
                  <c:v>1383297466</c:v>
                </c:pt>
                <c:pt idx="123010">
                  <c:v>1383308711</c:v>
                </c:pt>
                <c:pt idx="123011">
                  <c:v>1383319957</c:v>
                </c:pt>
                <c:pt idx="123012">
                  <c:v>1383331202</c:v>
                </c:pt>
                <c:pt idx="123013">
                  <c:v>1383342448</c:v>
                </c:pt>
                <c:pt idx="123014">
                  <c:v>1383353693</c:v>
                </c:pt>
                <c:pt idx="123015">
                  <c:v>1383364939</c:v>
                </c:pt>
                <c:pt idx="123016">
                  <c:v>1383376184</c:v>
                </c:pt>
                <c:pt idx="123017">
                  <c:v>1383387430</c:v>
                </c:pt>
                <c:pt idx="123018">
                  <c:v>1383398675</c:v>
                </c:pt>
                <c:pt idx="123019">
                  <c:v>1383409921</c:v>
                </c:pt>
                <c:pt idx="123020">
                  <c:v>1383421166</c:v>
                </c:pt>
                <c:pt idx="123021">
                  <c:v>1383432412</c:v>
                </c:pt>
                <c:pt idx="123022">
                  <c:v>1383443657</c:v>
                </c:pt>
                <c:pt idx="123023">
                  <c:v>1383454903</c:v>
                </c:pt>
                <c:pt idx="123024">
                  <c:v>1383466148</c:v>
                </c:pt>
                <c:pt idx="123025">
                  <c:v>1383477394</c:v>
                </c:pt>
                <c:pt idx="123026">
                  <c:v>1383488639</c:v>
                </c:pt>
                <c:pt idx="123027">
                  <c:v>1383499885</c:v>
                </c:pt>
                <c:pt idx="123028">
                  <c:v>1383511130</c:v>
                </c:pt>
                <c:pt idx="123029">
                  <c:v>1383522376</c:v>
                </c:pt>
                <c:pt idx="123030">
                  <c:v>1383533621</c:v>
                </c:pt>
                <c:pt idx="123031">
                  <c:v>1383544867</c:v>
                </c:pt>
                <c:pt idx="123032">
                  <c:v>1383556112</c:v>
                </c:pt>
                <c:pt idx="123033">
                  <c:v>1383567358</c:v>
                </c:pt>
                <c:pt idx="123034">
                  <c:v>1383578603</c:v>
                </c:pt>
                <c:pt idx="123035">
                  <c:v>1383589849</c:v>
                </c:pt>
                <c:pt idx="123036">
                  <c:v>1383601094</c:v>
                </c:pt>
                <c:pt idx="123037">
                  <c:v>1383612340</c:v>
                </c:pt>
                <c:pt idx="123038">
                  <c:v>1383623585</c:v>
                </c:pt>
                <c:pt idx="123039">
                  <c:v>1383634831</c:v>
                </c:pt>
                <c:pt idx="123040">
                  <c:v>1383646076</c:v>
                </c:pt>
                <c:pt idx="123041">
                  <c:v>1383657322</c:v>
                </c:pt>
                <c:pt idx="123042">
                  <c:v>1383668567</c:v>
                </c:pt>
                <c:pt idx="123043">
                  <c:v>1383679813</c:v>
                </c:pt>
                <c:pt idx="123044">
                  <c:v>1383691058</c:v>
                </c:pt>
                <c:pt idx="123045">
                  <c:v>1383702304</c:v>
                </c:pt>
                <c:pt idx="123046">
                  <c:v>1383713549</c:v>
                </c:pt>
                <c:pt idx="123047">
                  <c:v>1383724795</c:v>
                </c:pt>
                <c:pt idx="123048">
                  <c:v>1383736040</c:v>
                </c:pt>
                <c:pt idx="123049">
                  <c:v>1383747286</c:v>
                </c:pt>
                <c:pt idx="123050">
                  <c:v>1383758531</c:v>
                </c:pt>
                <c:pt idx="123051">
                  <c:v>1383769777</c:v>
                </c:pt>
                <c:pt idx="123052">
                  <c:v>1383781022</c:v>
                </c:pt>
                <c:pt idx="123053">
                  <c:v>1383792268</c:v>
                </c:pt>
                <c:pt idx="123054">
                  <c:v>1383803513</c:v>
                </c:pt>
                <c:pt idx="123055">
                  <c:v>1383814759</c:v>
                </c:pt>
                <c:pt idx="123056">
                  <c:v>1383826004</c:v>
                </c:pt>
                <c:pt idx="123057">
                  <c:v>1383837250</c:v>
                </c:pt>
                <c:pt idx="123058">
                  <c:v>1383848495</c:v>
                </c:pt>
                <c:pt idx="123059">
                  <c:v>1383859741</c:v>
                </c:pt>
                <c:pt idx="123060">
                  <c:v>1383870986</c:v>
                </c:pt>
                <c:pt idx="123061">
                  <c:v>1383882232</c:v>
                </c:pt>
                <c:pt idx="123062">
                  <c:v>1383893477</c:v>
                </c:pt>
                <c:pt idx="123063">
                  <c:v>1383904723</c:v>
                </c:pt>
                <c:pt idx="123064">
                  <c:v>1383915968</c:v>
                </c:pt>
                <c:pt idx="123065">
                  <c:v>1383927214</c:v>
                </c:pt>
                <c:pt idx="123066">
                  <c:v>1383938459</c:v>
                </c:pt>
                <c:pt idx="123067">
                  <c:v>1383949705</c:v>
                </c:pt>
                <c:pt idx="123068">
                  <c:v>1383960950</c:v>
                </c:pt>
                <c:pt idx="123069">
                  <c:v>1383972196</c:v>
                </c:pt>
                <c:pt idx="123070">
                  <c:v>1383983441</c:v>
                </c:pt>
                <c:pt idx="123071">
                  <c:v>1383994687</c:v>
                </c:pt>
                <c:pt idx="123072">
                  <c:v>1384005932</c:v>
                </c:pt>
                <c:pt idx="123073">
                  <c:v>1384017178</c:v>
                </c:pt>
                <c:pt idx="123074">
                  <c:v>1384028423</c:v>
                </c:pt>
                <c:pt idx="123075">
                  <c:v>1384039669</c:v>
                </c:pt>
                <c:pt idx="123076">
                  <c:v>1384050914</c:v>
                </c:pt>
                <c:pt idx="123077">
                  <c:v>1384062160</c:v>
                </c:pt>
                <c:pt idx="123078">
                  <c:v>1384073405</c:v>
                </c:pt>
                <c:pt idx="123079">
                  <c:v>1384084651</c:v>
                </c:pt>
                <c:pt idx="123080">
                  <c:v>1384095896</c:v>
                </c:pt>
                <c:pt idx="123081">
                  <c:v>1384107142</c:v>
                </c:pt>
                <c:pt idx="123082">
                  <c:v>1384118387</c:v>
                </c:pt>
                <c:pt idx="123083">
                  <c:v>1384129633</c:v>
                </c:pt>
                <c:pt idx="123084">
                  <c:v>1384140878</c:v>
                </c:pt>
                <c:pt idx="123085">
                  <c:v>1384152124</c:v>
                </c:pt>
                <c:pt idx="123086">
                  <c:v>1384163369</c:v>
                </c:pt>
                <c:pt idx="123087">
                  <c:v>1384174615</c:v>
                </c:pt>
                <c:pt idx="123088">
                  <c:v>1384185860</c:v>
                </c:pt>
                <c:pt idx="123089">
                  <c:v>1384197106</c:v>
                </c:pt>
                <c:pt idx="123090">
                  <c:v>1384208351</c:v>
                </c:pt>
                <c:pt idx="123091">
                  <c:v>1384219597</c:v>
                </c:pt>
                <c:pt idx="123092">
                  <c:v>1384230842</c:v>
                </c:pt>
                <c:pt idx="123093">
                  <c:v>1384242088</c:v>
                </c:pt>
                <c:pt idx="123094">
                  <c:v>1384253333</c:v>
                </c:pt>
                <c:pt idx="123095">
                  <c:v>1384264579</c:v>
                </c:pt>
                <c:pt idx="123096">
                  <c:v>1384275824</c:v>
                </c:pt>
                <c:pt idx="123097">
                  <c:v>1384287070</c:v>
                </c:pt>
                <c:pt idx="123098">
                  <c:v>1384298315</c:v>
                </c:pt>
                <c:pt idx="123099">
                  <c:v>1384309561</c:v>
                </c:pt>
                <c:pt idx="123100">
                  <c:v>1384320806</c:v>
                </c:pt>
                <c:pt idx="123101">
                  <c:v>1384332052</c:v>
                </c:pt>
                <c:pt idx="123102">
                  <c:v>1384343297</c:v>
                </c:pt>
                <c:pt idx="123103">
                  <c:v>1384354543</c:v>
                </c:pt>
                <c:pt idx="123104">
                  <c:v>1384365788</c:v>
                </c:pt>
                <c:pt idx="123105">
                  <c:v>1384377034</c:v>
                </c:pt>
                <c:pt idx="123106">
                  <c:v>1384388279</c:v>
                </c:pt>
                <c:pt idx="123107">
                  <c:v>1384399525</c:v>
                </c:pt>
                <c:pt idx="123108">
                  <c:v>1384410770</c:v>
                </c:pt>
                <c:pt idx="123109">
                  <c:v>1384422016</c:v>
                </c:pt>
                <c:pt idx="123110">
                  <c:v>1384433261</c:v>
                </c:pt>
                <c:pt idx="123111">
                  <c:v>1384444507</c:v>
                </c:pt>
                <c:pt idx="123112">
                  <c:v>1384455752</c:v>
                </c:pt>
                <c:pt idx="123113">
                  <c:v>1384466998</c:v>
                </c:pt>
                <c:pt idx="123114">
                  <c:v>1384478243</c:v>
                </c:pt>
                <c:pt idx="123115">
                  <c:v>1384489488</c:v>
                </c:pt>
                <c:pt idx="123116">
                  <c:v>1384500734</c:v>
                </c:pt>
                <c:pt idx="123117">
                  <c:v>1384511979</c:v>
                </c:pt>
                <c:pt idx="123118">
                  <c:v>1384523225</c:v>
                </c:pt>
                <c:pt idx="123119">
                  <c:v>1384534470</c:v>
                </c:pt>
                <c:pt idx="123120">
                  <c:v>1384545716</c:v>
                </c:pt>
                <c:pt idx="123121">
                  <c:v>1384556961</c:v>
                </c:pt>
                <c:pt idx="123122">
                  <c:v>1384568207</c:v>
                </c:pt>
                <c:pt idx="123123">
                  <c:v>1384579452</c:v>
                </c:pt>
                <c:pt idx="123124">
                  <c:v>1384590698</c:v>
                </c:pt>
                <c:pt idx="123125">
                  <c:v>1384601943</c:v>
                </c:pt>
                <c:pt idx="123126">
                  <c:v>1384613189</c:v>
                </c:pt>
                <c:pt idx="123127">
                  <c:v>1384624434</c:v>
                </c:pt>
                <c:pt idx="123128">
                  <c:v>1384635680</c:v>
                </c:pt>
                <c:pt idx="123129">
                  <c:v>1384646925</c:v>
                </c:pt>
                <c:pt idx="123130">
                  <c:v>1384658171</c:v>
                </c:pt>
                <c:pt idx="123131">
                  <c:v>1384669416</c:v>
                </c:pt>
                <c:pt idx="123132">
                  <c:v>1384680662</c:v>
                </c:pt>
                <c:pt idx="123133">
                  <c:v>1384691907</c:v>
                </c:pt>
                <c:pt idx="123134">
                  <c:v>1384703153</c:v>
                </c:pt>
                <c:pt idx="123135">
                  <c:v>1384714398</c:v>
                </c:pt>
                <c:pt idx="123136">
                  <c:v>1384725644</c:v>
                </c:pt>
                <c:pt idx="123137">
                  <c:v>1384736889</c:v>
                </c:pt>
                <c:pt idx="123138">
                  <c:v>1384748135</c:v>
                </c:pt>
                <c:pt idx="123139">
                  <c:v>1384759380</c:v>
                </c:pt>
                <c:pt idx="123140">
                  <c:v>1384770626</c:v>
                </c:pt>
                <c:pt idx="123141">
                  <c:v>1384781871</c:v>
                </c:pt>
                <c:pt idx="123142">
                  <c:v>1384793117</c:v>
                </c:pt>
                <c:pt idx="123143">
                  <c:v>1384804362</c:v>
                </c:pt>
                <c:pt idx="123144">
                  <c:v>1384815608</c:v>
                </c:pt>
                <c:pt idx="123145">
                  <c:v>1384826853</c:v>
                </c:pt>
                <c:pt idx="123146">
                  <c:v>1384838099</c:v>
                </c:pt>
                <c:pt idx="123147">
                  <c:v>1384849344</c:v>
                </c:pt>
                <c:pt idx="123148">
                  <c:v>1384860590</c:v>
                </c:pt>
                <c:pt idx="123149">
                  <c:v>1384871835</c:v>
                </c:pt>
                <c:pt idx="123150">
                  <c:v>1384883081</c:v>
                </c:pt>
                <c:pt idx="123151">
                  <c:v>1384894326</c:v>
                </c:pt>
                <c:pt idx="123152">
                  <c:v>1384905572</c:v>
                </c:pt>
                <c:pt idx="123153">
                  <c:v>1384916817</c:v>
                </c:pt>
                <c:pt idx="123154">
                  <c:v>1384928063</c:v>
                </c:pt>
                <c:pt idx="123155">
                  <c:v>1384939308</c:v>
                </c:pt>
                <c:pt idx="123156">
                  <c:v>1384950554</c:v>
                </c:pt>
                <c:pt idx="123157">
                  <c:v>1384961799</c:v>
                </c:pt>
                <c:pt idx="123158">
                  <c:v>1384973045</c:v>
                </c:pt>
                <c:pt idx="123159">
                  <c:v>1384984290</c:v>
                </c:pt>
                <c:pt idx="123160">
                  <c:v>1384995536</c:v>
                </c:pt>
                <c:pt idx="123161">
                  <c:v>1385006781</c:v>
                </c:pt>
                <c:pt idx="123162">
                  <c:v>1385018027</c:v>
                </c:pt>
                <c:pt idx="123163">
                  <c:v>1385029272</c:v>
                </c:pt>
                <c:pt idx="123164">
                  <c:v>1385040518</c:v>
                </c:pt>
                <c:pt idx="123165">
                  <c:v>1385051763</c:v>
                </c:pt>
                <c:pt idx="123166">
                  <c:v>1385063009</c:v>
                </c:pt>
                <c:pt idx="123167">
                  <c:v>1385074254</c:v>
                </c:pt>
                <c:pt idx="123168">
                  <c:v>1385085500</c:v>
                </c:pt>
                <c:pt idx="123169">
                  <c:v>1385096745</c:v>
                </c:pt>
                <c:pt idx="123170">
                  <c:v>1385107991</c:v>
                </c:pt>
                <c:pt idx="123171">
                  <c:v>1385119236</c:v>
                </c:pt>
                <c:pt idx="123172">
                  <c:v>1385130482</c:v>
                </c:pt>
                <c:pt idx="123173">
                  <c:v>1385141727</c:v>
                </c:pt>
                <c:pt idx="123174">
                  <c:v>1385152973</c:v>
                </c:pt>
                <c:pt idx="123175">
                  <c:v>1385164218</c:v>
                </c:pt>
                <c:pt idx="123176">
                  <c:v>1385175464</c:v>
                </c:pt>
                <c:pt idx="123177">
                  <c:v>1385186709</c:v>
                </c:pt>
                <c:pt idx="123178">
                  <c:v>1385197955</c:v>
                </c:pt>
                <c:pt idx="123179">
                  <c:v>1385209200</c:v>
                </c:pt>
                <c:pt idx="123180">
                  <c:v>1385220446</c:v>
                </c:pt>
                <c:pt idx="123181">
                  <c:v>1385231691</c:v>
                </c:pt>
                <c:pt idx="123182">
                  <c:v>1385242937</c:v>
                </c:pt>
                <c:pt idx="123183">
                  <c:v>1385254182</c:v>
                </c:pt>
                <c:pt idx="123184">
                  <c:v>1385265428</c:v>
                </c:pt>
                <c:pt idx="123185">
                  <c:v>1385276673</c:v>
                </c:pt>
                <c:pt idx="123186">
                  <c:v>1385287919</c:v>
                </c:pt>
                <c:pt idx="123187">
                  <c:v>1385299164</c:v>
                </c:pt>
                <c:pt idx="123188">
                  <c:v>1385310410</c:v>
                </c:pt>
                <c:pt idx="123189">
                  <c:v>1385321655</c:v>
                </c:pt>
                <c:pt idx="123190">
                  <c:v>1385332901</c:v>
                </c:pt>
                <c:pt idx="123191">
                  <c:v>1385344146</c:v>
                </c:pt>
                <c:pt idx="123192">
                  <c:v>1385355392</c:v>
                </c:pt>
                <c:pt idx="123193">
                  <c:v>1385366637</c:v>
                </c:pt>
                <c:pt idx="123194">
                  <c:v>1385377883</c:v>
                </c:pt>
                <c:pt idx="123195">
                  <c:v>1385389128</c:v>
                </c:pt>
                <c:pt idx="123196">
                  <c:v>1385400374</c:v>
                </c:pt>
                <c:pt idx="123197">
                  <c:v>1385411619</c:v>
                </c:pt>
                <c:pt idx="123198">
                  <c:v>1385422865</c:v>
                </c:pt>
                <c:pt idx="123199">
                  <c:v>1385434110</c:v>
                </c:pt>
                <c:pt idx="123200">
                  <c:v>1385445356</c:v>
                </c:pt>
                <c:pt idx="123201">
                  <c:v>1385456601</c:v>
                </c:pt>
                <c:pt idx="123202">
                  <c:v>1385467847</c:v>
                </c:pt>
                <c:pt idx="123203">
                  <c:v>1385479092</c:v>
                </c:pt>
                <c:pt idx="123204">
                  <c:v>1385490338</c:v>
                </c:pt>
                <c:pt idx="123205">
                  <c:v>1385501583</c:v>
                </c:pt>
                <c:pt idx="123206">
                  <c:v>1385512829</c:v>
                </c:pt>
                <c:pt idx="123207">
                  <c:v>1385524074</c:v>
                </c:pt>
                <c:pt idx="123208">
                  <c:v>1385535320</c:v>
                </c:pt>
                <c:pt idx="123209">
                  <c:v>1385546565</c:v>
                </c:pt>
                <c:pt idx="123210">
                  <c:v>1385557811</c:v>
                </c:pt>
                <c:pt idx="123211">
                  <c:v>1385569056</c:v>
                </c:pt>
                <c:pt idx="123212">
                  <c:v>1385580302</c:v>
                </c:pt>
                <c:pt idx="123213">
                  <c:v>1385591547</c:v>
                </c:pt>
                <c:pt idx="123214">
                  <c:v>1385602793</c:v>
                </c:pt>
                <c:pt idx="123215">
                  <c:v>1385614038</c:v>
                </c:pt>
                <c:pt idx="123216">
                  <c:v>1385625284</c:v>
                </c:pt>
                <c:pt idx="123217">
                  <c:v>1385636529</c:v>
                </c:pt>
                <c:pt idx="123218">
                  <c:v>1385647775</c:v>
                </c:pt>
                <c:pt idx="123219">
                  <c:v>1385659020</c:v>
                </c:pt>
                <c:pt idx="123220">
                  <c:v>1385670266</c:v>
                </c:pt>
                <c:pt idx="123221">
                  <c:v>1385681511</c:v>
                </c:pt>
                <c:pt idx="123222">
                  <c:v>1385692757</c:v>
                </c:pt>
                <c:pt idx="123223">
                  <c:v>1385704002</c:v>
                </c:pt>
                <c:pt idx="123224">
                  <c:v>1385715248</c:v>
                </c:pt>
                <c:pt idx="123225">
                  <c:v>1385726493</c:v>
                </c:pt>
                <c:pt idx="123226">
                  <c:v>1385737739</c:v>
                </c:pt>
                <c:pt idx="123227">
                  <c:v>1385748984</c:v>
                </c:pt>
                <c:pt idx="123228">
                  <c:v>1385760230</c:v>
                </c:pt>
                <c:pt idx="123229">
                  <c:v>1385771475</c:v>
                </c:pt>
                <c:pt idx="123230">
                  <c:v>1385782721</c:v>
                </c:pt>
                <c:pt idx="123231">
                  <c:v>1385793966</c:v>
                </c:pt>
                <c:pt idx="123232">
                  <c:v>1385805212</c:v>
                </c:pt>
                <c:pt idx="123233">
                  <c:v>1385816457</c:v>
                </c:pt>
                <c:pt idx="123234">
                  <c:v>1385827703</c:v>
                </c:pt>
                <c:pt idx="123235">
                  <c:v>1385838948</c:v>
                </c:pt>
                <c:pt idx="123236">
                  <c:v>1385850194</c:v>
                </c:pt>
                <c:pt idx="123237">
                  <c:v>1385861439</c:v>
                </c:pt>
                <c:pt idx="123238">
                  <c:v>1385872685</c:v>
                </c:pt>
                <c:pt idx="123239">
                  <c:v>1385883930</c:v>
                </c:pt>
                <c:pt idx="123240">
                  <c:v>1385895176</c:v>
                </c:pt>
                <c:pt idx="123241">
                  <c:v>1385906421</c:v>
                </c:pt>
                <c:pt idx="123242">
                  <c:v>1385917667</c:v>
                </c:pt>
                <c:pt idx="123243">
                  <c:v>1385928912</c:v>
                </c:pt>
                <c:pt idx="123244">
                  <c:v>1385940158</c:v>
                </c:pt>
                <c:pt idx="123245">
                  <c:v>1385951403</c:v>
                </c:pt>
                <c:pt idx="123246">
                  <c:v>1385962649</c:v>
                </c:pt>
                <c:pt idx="123247">
                  <c:v>1385973894</c:v>
                </c:pt>
                <c:pt idx="123248">
                  <c:v>1385985140</c:v>
                </c:pt>
                <c:pt idx="123249">
                  <c:v>1385996385</c:v>
                </c:pt>
                <c:pt idx="123250">
                  <c:v>1386007631</c:v>
                </c:pt>
                <c:pt idx="123251">
                  <c:v>1386018876</c:v>
                </c:pt>
                <c:pt idx="123252">
                  <c:v>1386030122</c:v>
                </c:pt>
                <c:pt idx="123253">
                  <c:v>1386041367</c:v>
                </c:pt>
                <c:pt idx="123254">
                  <c:v>1386052613</c:v>
                </c:pt>
                <c:pt idx="123255">
                  <c:v>1386063858</c:v>
                </c:pt>
                <c:pt idx="123256">
                  <c:v>1386075104</c:v>
                </c:pt>
                <c:pt idx="123257">
                  <c:v>1386086349</c:v>
                </c:pt>
                <c:pt idx="123258">
                  <c:v>1386097595</c:v>
                </c:pt>
                <c:pt idx="123259">
                  <c:v>1386108840</c:v>
                </c:pt>
                <c:pt idx="123260">
                  <c:v>1386120086</c:v>
                </c:pt>
                <c:pt idx="123261">
                  <c:v>1386131331</c:v>
                </c:pt>
                <c:pt idx="123262">
                  <c:v>1386142577</c:v>
                </c:pt>
                <c:pt idx="123263">
                  <c:v>1386153822</c:v>
                </c:pt>
                <c:pt idx="123264">
                  <c:v>1386165068</c:v>
                </c:pt>
                <c:pt idx="123265">
                  <c:v>1386176313</c:v>
                </c:pt>
                <c:pt idx="123266">
                  <c:v>1386187559</c:v>
                </c:pt>
                <c:pt idx="123267">
                  <c:v>1386198804</c:v>
                </c:pt>
                <c:pt idx="123268">
                  <c:v>1386210050</c:v>
                </c:pt>
                <c:pt idx="123269">
                  <c:v>1386221295</c:v>
                </c:pt>
                <c:pt idx="123270">
                  <c:v>1386232541</c:v>
                </c:pt>
                <c:pt idx="123271">
                  <c:v>1386243786</c:v>
                </c:pt>
                <c:pt idx="123272">
                  <c:v>1386255032</c:v>
                </c:pt>
                <c:pt idx="123273">
                  <c:v>1386266277</c:v>
                </c:pt>
                <c:pt idx="123274">
                  <c:v>1386277523</c:v>
                </c:pt>
                <c:pt idx="123275">
                  <c:v>1386288768</c:v>
                </c:pt>
                <c:pt idx="123276">
                  <c:v>1386300014</c:v>
                </c:pt>
                <c:pt idx="123277">
                  <c:v>1386311259</c:v>
                </c:pt>
                <c:pt idx="123278">
                  <c:v>1386322505</c:v>
                </c:pt>
                <c:pt idx="123279">
                  <c:v>1386333750</c:v>
                </c:pt>
                <c:pt idx="123280">
                  <c:v>1386344996</c:v>
                </c:pt>
                <c:pt idx="123281">
                  <c:v>1386356241</c:v>
                </c:pt>
                <c:pt idx="123282">
                  <c:v>1386367487</c:v>
                </c:pt>
                <c:pt idx="123283">
                  <c:v>1386378732</c:v>
                </c:pt>
                <c:pt idx="123284">
                  <c:v>1386389978</c:v>
                </c:pt>
                <c:pt idx="123285">
                  <c:v>1386401223</c:v>
                </c:pt>
                <c:pt idx="123286">
                  <c:v>1386412469</c:v>
                </c:pt>
                <c:pt idx="123287">
                  <c:v>1386423714</c:v>
                </c:pt>
                <c:pt idx="123288">
                  <c:v>1386434960</c:v>
                </c:pt>
                <c:pt idx="123289">
                  <c:v>1386446205</c:v>
                </c:pt>
                <c:pt idx="123290">
                  <c:v>1386457451</c:v>
                </c:pt>
                <c:pt idx="123291">
                  <c:v>1386468696</c:v>
                </c:pt>
                <c:pt idx="123292">
                  <c:v>1386479942</c:v>
                </c:pt>
                <c:pt idx="123293">
                  <c:v>1386491187</c:v>
                </c:pt>
                <c:pt idx="123294">
                  <c:v>1386502433</c:v>
                </c:pt>
                <c:pt idx="123295">
                  <c:v>1386513678</c:v>
                </c:pt>
                <c:pt idx="123296">
                  <c:v>1386524924</c:v>
                </c:pt>
                <c:pt idx="123297">
                  <c:v>1386536169</c:v>
                </c:pt>
                <c:pt idx="123298">
                  <c:v>1386547415</c:v>
                </c:pt>
                <c:pt idx="123299">
                  <c:v>1386558660</c:v>
                </c:pt>
                <c:pt idx="123300">
                  <c:v>1386569906</c:v>
                </c:pt>
                <c:pt idx="123301">
                  <c:v>1386581151</c:v>
                </c:pt>
                <c:pt idx="123302">
                  <c:v>1386592397</c:v>
                </c:pt>
                <c:pt idx="123303">
                  <c:v>1386603642</c:v>
                </c:pt>
                <c:pt idx="123304">
                  <c:v>1386614888</c:v>
                </c:pt>
                <c:pt idx="123305">
                  <c:v>1386626133</c:v>
                </c:pt>
                <c:pt idx="123306">
                  <c:v>1386637379</c:v>
                </c:pt>
                <c:pt idx="123307">
                  <c:v>1386648624</c:v>
                </c:pt>
                <c:pt idx="123308">
                  <c:v>1386659870</c:v>
                </c:pt>
                <c:pt idx="123309">
                  <c:v>1386671115</c:v>
                </c:pt>
                <c:pt idx="123310">
                  <c:v>1386682361</c:v>
                </c:pt>
                <c:pt idx="123311">
                  <c:v>1386693606</c:v>
                </c:pt>
                <c:pt idx="123312">
                  <c:v>1386704852</c:v>
                </c:pt>
                <c:pt idx="123313">
                  <c:v>1386716097</c:v>
                </c:pt>
                <c:pt idx="123314">
                  <c:v>1386727343</c:v>
                </c:pt>
                <c:pt idx="123315">
                  <c:v>1386738588</c:v>
                </c:pt>
                <c:pt idx="123316">
                  <c:v>1386749834</c:v>
                </c:pt>
                <c:pt idx="123317">
                  <c:v>1386761079</c:v>
                </c:pt>
                <c:pt idx="123318">
                  <c:v>1386772325</c:v>
                </c:pt>
                <c:pt idx="123319">
                  <c:v>1386783570</c:v>
                </c:pt>
                <c:pt idx="123320">
                  <c:v>1386794816</c:v>
                </c:pt>
                <c:pt idx="123321">
                  <c:v>1386806061</c:v>
                </c:pt>
                <c:pt idx="123322">
                  <c:v>1386817307</c:v>
                </c:pt>
                <c:pt idx="123323">
                  <c:v>1386828552</c:v>
                </c:pt>
                <c:pt idx="123324">
                  <c:v>1386839798</c:v>
                </c:pt>
                <c:pt idx="123325">
                  <c:v>1386851043</c:v>
                </c:pt>
                <c:pt idx="123326">
                  <c:v>1386862289</c:v>
                </c:pt>
                <c:pt idx="123327">
                  <c:v>1386873534</c:v>
                </c:pt>
                <c:pt idx="123328">
                  <c:v>1386884780</c:v>
                </c:pt>
                <c:pt idx="123329">
                  <c:v>1386896025</c:v>
                </c:pt>
                <c:pt idx="123330">
                  <c:v>1386907271</c:v>
                </c:pt>
                <c:pt idx="123331">
                  <c:v>1386918516</c:v>
                </c:pt>
                <c:pt idx="123332">
                  <c:v>1386929762</c:v>
                </c:pt>
                <c:pt idx="123333">
                  <c:v>1386941007</c:v>
                </c:pt>
                <c:pt idx="123334">
                  <c:v>1386952253</c:v>
                </c:pt>
                <c:pt idx="123335">
                  <c:v>1386963498</c:v>
                </c:pt>
                <c:pt idx="123336">
                  <c:v>1386974744</c:v>
                </c:pt>
                <c:pt idx="123337">
                  <c:v>1386985989</c:v>
                </c:pt>
                <c:pt idx="123338">
                  <c:v>1386997235</c:v>
                </c:pt>
                <c:pt idx="123339">
                  <c:v>1387008480</c:v>
                </c:pt>
                <c:pt idx="123340">
                  <c:v>1387019726</c:v>
                </c:pt>
                <c:pt idx="123341">
                  <c:v>1387030971</c:v>
                </c:pt>
                <c:pt idx="123342">
                  <c:v>1387042217</c:v>
                </c:pt>
                <c:pt idx="123343">
                  <c:v>1387053462</c:v>
                </c:pt>
                <c:pt idx="123344">
                  <c:v>1387064708</c:v>
                </c:pt>
                <c:pt idx="123345">
                  <c:v>1387075953</c:v>
                </c:pt>
                <c:pt idx="123346">
                  <c:v>1387087199</c:v>
                </c:pt>
                <c:pt idx="123347">
                  <c:v>1387098444</c:v>
                </c:pt>
                <c:pt idx="123348">
                  <c:v>1387109690</c:v>
                </c:pt>
                <c:pt idx="123349">
                  <c:v>1387120935</c:v>
                </c:pt>
                <c:pt idx="123350">
                  <c:v>1387132181</c:v>
                </c:pt>
                <c:pt idx="123351">
                  <c:v>1387143426</c:v>
                </c:pt>
                <c:pt idx="123352">
                  <c:v>1387154672</c:v>
                </c:pt>
                <c:pt idx="123353">
                  <c:v>1387165917</c:v>
                </c:pt>
                <c:pt idx="123354">
                  <c:v>1387177163</c:v>
                </c:pt>
                <c:pt idx="123355">
                  <c:v>1387188408</c:v>
                </c:pt>
                <c:pt idx="123356">
                  <c:v>1387199654</c:v>
                </c:pt>
                <c:pt idx="123357">
                  <c:v>1387210899</c:v>
                </c:pt>
                <c:pt idx="123358">
                  <c:v>1387222145</c:v>
                </c:pt>
                <c:pt idx="123359">
                  <c:v>1387233390</c:v>
                </c:pt>
                <c:pt idx="123360">
                  <c:v>1387244636</c:v>
                </c:pt>
                <c:pt idx="123361">
                  <c:v>1387255881</c:v>
                </c:pt>
                <c:pt idx="123362">
                  <c:v>1387267127</c:v>
                </c:pt>
                <c:pt idx="123363">
                  <c:v>1387278372</c:v>
                </c:pt>
                <c:pt idx="123364">
                  <c:v>1387289618</c:v>
                </c:pt>
                <c:pt idx="123365">
                  <c:v>1387300863</c:v>
                </c:pt>
                <c:pt idx="123366">
                  <c:v>1387312109</c:v>
                </c:pt>
                <c:pt idx="123367">
                  <c:v>1387323354</c:v>
                </c:pt>
                <c:pt idx="123368">
                  <c:v>1387334599</c:v>
                </c:pt>
                <c:pt idx="123369">
                  <c:v>1387345845</c:v>
                </c:pt>
                <c:pt idx="123370">
                  <c:v>1387357090</c:v>
                </c:pt>
                <c:pt idx="123371">
                  <c:v>1387368336</c:v>
                </c:pt>
                <c:pt idx="123372">
                  <c:v>1387379581</c:v>
                </c:pt>
                <c:pt idx="123373">
                  <c:v>1387390827</c:v>
                </c:pt>
                <c:pt idx="123374">
                  <c:v>1387402072</c:v>
                </c:pt>
                <c:pt idx="123375">
                  <c:v>1387413318</c:v>
                </c:pt>
                <c:pt idx="123376">
                  <c:v>1387424563</c:v>
                </c:pt>
                <c:pt idx="123377">
                  <c:v>1387435809</c:v>
                </c:pt>
                <c:pt idx="123378">
                  <c:v>1387447054</c:v>
                </c:pt>
                <c:pt idx="123379">
                  <c:v>1387458300</c:v>
                </c:pt>
                <c:pt idx="123380">
                  <c:v>1387469545</c:v>
                </c:pt>
                <c:pt idx="123381">
                  <c:v>1387480791</c:v>
                </c:pt>
                <c:pt idx="123382">
                  <c:v>1387492036</c:v>
                </c:pt>
                <c:pt idx="123383">
                  <c:v>1387503282</c:v>
                </c:pt>
                <c:pt idx="123384">
                  <c:v>1387514527</c:v>
                </c:pt>
                <c:pt idx="123385">
                  <c:v>1387525773</c:v>
                </c:pt>
                <c:pt idx="123386">
                  <c:v>1387537018</c:v>
                </c:pt>
                <c:pt idx="123387">
                  <c:v>1387548264</c:v>
                </c:pt>
                <c:pt idx="123388">
                  <c:v>1387559509</c:v>
                </c:pt>
                <c:pt idx="123389">
                  <c:v>1387570755</c:v>
                </c:pt>
                <c:pt idx="123390">
                  <c:v>1387582000</c:v>
                </c:pt>
                <c:pt idx="123391">
                  <c:v>1387593246</c:v>
                </c:pt>
                <c:pt idx="123392">
                  <c:v>1387604491</c:v>
                </c:pt>
                <c:pt idx="123393">
                  <c:v>1387615737</c:v>
                </c:pt>
                <c:pt idx="123394">
                  <c:v>1387626982</c:v>
                </c:pt>
                <c:pt idx="123395">
                  <c:v>1387638228</c:v>
                </c:pt>
                <c:pt idx="123396">
                  <c:v>1387649473</c:v>
                </c:pt>
                <c:pt idx="123397">
                  <c:v>1387660719</c:v>
                </c:pt>
                <c:pt idx="123398">
                  <c:v>1387671964</c:v>
                </c:pt>
                <c:pt idx="123399">
                  <c:v>1387683210</c:v>
                </c:pt>
                <c:pt idx="123400">
                  <c:v>1387694455</c:v>
                </c:pt>
                <c:pt idx="123401">
                  <c:v>1387705701</c:v>
                </c:pt>
                <c:pt idx="123402">
                  <c:v>1387716946</c:v>
                </c:pt>
                <c:pt idx="123403">
                  <c:v>1387728192</c:v>
                </c:pt>
                <c:pt idx="123404">
                  <c:v>1387739437</c:v>
                </c:pt>
                <c:pt idx="123405">
                  <c:v>1387750683</c:v>
                </c:pt>
                <c:pt idx="123406">
                  <c:v>1387761928</c:v>
                </c:pt>
                <c:pt idx="123407">
                  <c:v>1387773174</c:v>
                </c:pt>
                <c:pt idx="123408">
                  <c:v>1387784419</c:v>
                </c:pt>
                <c:pt idx="123409">
                  <c:v>1387795665</c:v>
                </c:pt>
                <c:pt idx="123410">
                  <c:v>1387806910</c:v>
                </c:pt>
                <c:pt idx="123411">
                  <c:v>1387818156</c:v>
                </c:pt>
                <c:pt idx="123412">
                  <c:v>1387829401</c:v>
                </c:pt>
                <c:pt idx="123413">
                  <c:v>1387840647</c:v>
                </c:pt>
                <c:pt idx="123414">
                  <c:v>1387851892</c:v>
                </c:pt>
                <c:pt idx="123415">
                  <c:v>1387863138</c:v>
                </c:pt>
                <c:pt idx="123416">
                  <c:v>1387874383</c:v>
                </c:pt>
                <c:pt idx="123417">
                  <c:v>1387885629</c:v>
                </c:pt>
                <c:pt idx="123418">
                  <c:v>1387896874</c:v>
                </c:pt>
                <c:pt idx="123419">
                  <c:v>1387908120</c:v>
                </c:pt>
                <c:pt idx="123420">
                  <c:v>1387919365</c:v>
                </c:pt>
                <c:pt idx="123421">
                  <c:v>1387930611</c:v>
                </c:pt>
                <c:pt idx="123422">
                  <c:v>1387941856</c:v>
                </c:pt>
                <c:pt idx="123423">
                  <c:v>1387953102</c:v>
                </c:pt>
                <c:pt idx="123424">
                  <c:v>1387964347</c:v>
                </c:pt>
                <c:pt idx="123425">
                  <c:v>1387975593</c:v>
                </c:pt>
                <c:pt idx="123426">
                  <c:v>1387986838</c:v>
                </c:pt>
                <c:pt idx="123427">
                  <c:v>1387998084</c:v>
                </c:pt>
                <c:pt idx="123428">
                  <c:v>1388009329</c:v>
                </c:pt>
                <c:pt idx="123429">
                  <c:v>1388020575</c:v>
                </c:pt>
                <c:pt idx="123430">
                  <c:v>1388031820</c:v>
                </c:pt>
                <c:pt idx="123431">
                  <c:v>1388043066</c:v>
                </c:pt>
                <c:pt idx="123432">
                  <c:v>1388054311</c:v>
                </c:pt>
                <c:pt idx="123433">
                  <c:v>1388065557</c:v>
                </c:pt>
                <c:pt idx="123434">
                  <c:v>1388076802</c:v>
                </c:pt>
                <c:pt idx="123435">
                  <c:v>1388088048</c:v>
                </c:pt>
                <c:pt idx="123436">
                  <c:v>1388099293</c:v>
                </c:pt>
                <c:pt idx="123437">
                  <c:v>1388110539</c:v>
                </c:pt>
                <c:pt idx="123438">
                  <c:v>1388121784</c:v>
                </c:pt>
                <c:pt idx="123439">
                  <c:v>1388133030</c:v>
                </c:pt>
                <c:pt idx="123440">
                  <c:v>1388144275</c:v>
                </c:pt>
                <c:pt idx="123441">
                  <c:v>1388155521</c:v>
                </c:pt>
                <c:pt idx="123442">
                  <c:v>1388166766</c:v>
                </c:pt>
                <c:pt idx="123443">
                  <c:v>1388178012</c:v>
                </c:pt>
                <c:pt idx="123444">
                  <c:v>1388189257</c:v>
                </c:pt>
                <c:pt idx="123445">
                  <c:v>1388200503</c:v>
                </c:pt>
                <c:pt idx="123446">
                  <c:v>1388211748</c:v>
                </c:pt>
                <c:pt idx="123447">
                  <c:v>1388222994</c:v>
                </c:pt>
                <c:pt idx="123448">
                  <c:v>1388234239</c:v>
                </c:pt>
                <c:pt idx="123449">
                  <c:v>1388245485</c:v>
                </c:pt>
                <c:pt idx="123450">
                  <c:v>1388256730</c:v>
                </c:pt>
                <c:pt idx="123451">
                  <c:v>1388267976</c:v>
                </c:pt>
                <c:pt idx="123452">
                  <c:v>1388279221</c:v>
                </c:pt>
                <c:pt idx="123453">
                  <c:v>1388290467</c:v>
                </c:pt>
                <c:pt idx="123454">
                  <c:v>1388301712</c:v>
                </c:pt>
                <c:pt idx="123455">
                  <c:v>1388312958</c:v>
                </c:pt>
                <c:pt idx="123456">
                  <c:v>1388324203</c:v>
                </c:pt>
                <c:pt idx="123457">
                  <c:v>1388335449</c:v>
                </c:pt>
                <c:pt idx="123458">
                  <c:v>1388346694</c:v>
                </c:pt>
                <c:pt idx="123459">
                  <c:v>1388357940</c:v>
                </c:pt>
                <c:pt idx="123460">
                  <c:v>1388369185</c:v>
                </c:pt>
                <c:pt idx="123461">
                  <c:v>1388380431</c:v>
                </c:pt>
                <c:pt idx="123462">
                  <c:v>1388391676</c:v>
                </c:pt>
                <c:pt idx="123463">
                  <c:v>1388402922</c:v>
                </c:pt>
                <c:pt idx="123464">
                  <c:v>1388414167</c:v>
                </c:pt>
                <c:pt idx="123465">
                  <c:v>1388425413</c:v>
                </c:pt>
                <c:pt idx="123466">
                  <c:v>1388436658</c:v>
                </c:pt>
                <c:pt idx="123467">
                  <c:v>1388447904</c:v>
                </c:pt>
                <c:pt idx="123468">
                  <c:v>1388459149</c:v>
                </c:pt>
                <c:pt idx="123469">
                  <c:v>1388470395</c:v>
                </c:pt>
                <c:pt idx="123470">
                  <c:v>1388481640</c:v>
                </c:pt>
                <c:pt idx="123471">
                  <c:v>1388492886</c:v>
                </c:pt>
                <c:pt idx="123472">
                  <c:v>1388504131</c:v>
                </c:pt>
                <c:pt idx="123473">
                  <c:v>1388515377</c:v>
                </c:pt>
                <c:pt idx="123474">
                  <c:v>1388526622</c:v>
                </c:pt>
                <c:pt idx="123475">
                  <c:v>1388537868</c:v>
                </c:pt>
                <c:pt idx="123476">
                  <c:v>1388549113</c:v>
                </c:pt>
                <c:pt idx="123477">
                  <c:v>1388560359</c:v>
                </c:pt>
                <c:pt idx="123478">
                  <c:v>1388571604</c:v>
                </c:pt>
                <c:pt idx="123479">
                  <c:v>1388582850</c:v>
                </c:pt>
                <c:pt idx="123480">
                  <c:v>1388594095</c:v>
                </c:pt>
                <c:pt idx="123481">
                  <c:v>1388605341</c:v>
                </c:pt>
                <c:pt idx="123482">
                  <c:v>1388616586</c:v>
                </c:pt>
                <c:pt idx="123483">
                  <c:v>1388627832</c:v>
                </c:pt>
                <c:pt idx="123484">
                  <c:v>1388639077</c:v>
                </c:pt>
                <c:pt idx="123485">
                  <c:v>1388650323</c:v>
                </c:pt>
                <c:pt idx="123486">
                  <c:v>1388661568</c:v>
                </c:pt>
                <c:pt idx="123487">
                  <c:v>1388672814</c:v>
                </c:pt>
                <c:pt idx="123488">
                  <c:v>1388684059</c:v>
                </c:pt>
                <c:pt idx="123489">
                  <c:v>1388695305</c:v>
                </c:pt>
                <c:pt idx="123490">
                  <c:v>1388706550</c:v>
                </c:pt>
                <c:pt idx="123491">
                  <c:v>1388717796</c:v>
                </c:pt>
                <c:pt idx="123492">
                  <c:v>1388729041</c:v>
                </c:pt>
                <c:pt idx="123493">
                  <c:v>1388740287</c:v>
                </c:pt>
                <c:pt idx="123494">
                  <c:v>1388751532</c:v>
                </c:pt>
                <c:pt idx="123495">
                  <c:v>1388762778</c:v>
                </c:pt>
                <c:pt idx="123496">
                  <c:v>1388774023</c:v>
                </c:pt>
                <c:pt idx="123497">
                  <c:v>1388785269</c:v>
                </c:pt>
                <c:pt idx="123498">
                  <c:v>1388796514</c:v>
                </c:pt>
                <c:pt idx="123499">
                  <c:v>1388807760</c:v>
                </c:pt>
                <c:pt idx="123500">
                  <c:v>1388819005</c:v>
                </c:pt>
                <c:pt idx="123501">
                  <c:v>1388830251</c:v>
                </c:pt>
                <c:pt idx="123502">
                  <c:v>1388841496</c:v>
                </c:pt>
                <c:pt idx="123503">
                  <c:v>1388852742</c:v>
                </c:pt>
                <c:pt idx="123504">
                  <c:v>1388863987</c:v>
                </c:pt>
                <c:pt idx="123505">
                  <c:v>1388875233</c:v>
                </c:pt>
                <c:pt idx="123506">
                  <c:v>1388886478</c:v>
                </c:pt>
                <c:pt idx="123507">
                  <c:v>1388897724</c:v>
                </c:pt>
                <c:pt idx="123508">
                  <c:v>1388908969</c:v>
                </c:pt>
                <c:pt idx="123509">
                  <c:v>1388920215</c:v>
                </c:pt>
                <c:pt idx="123510">
                  <c:v>1388931460</c:v>
                </c:pt>
                <c:pt idx="123511">
                  <c:v>1388942706</c:v>
                </c:pt>
                <c:pt idx="123512">
                  <c:v>1388953951</c:v>
                </c:pt>
                <c:pt idx="123513">
                  <c:v>1388965197</c:v>
                </c:pt>
                <c:pt idx="123514">
                  <c:v>1388976442</c:v>
                </c:pt>
                <c:pt idx="123515">
                  <c:v>1388987688</c:v>
                </c:pt>
                <c:pt idx="123516">
                  <c:v>1388998933</c:v>
                </c:pt>
                <c:pt idx="123517">
                  <c:v>1389010179</c:v>
                </c:pt>
                <c:pt idx="123518">
                  <c:v>1389021424</c:v>
                </c:pt>
                <c:pt idx="123519">
                  <c:v>1389032670</c:v>
                </c:pt>
                <c:pt idx="123520">
                  <c:v>1389043915</c:v>
                </c:pt>
                <c:pt idx="123521">
                  <c:v>1389055161</c:v>
                </c:pt>
                <c:pt idx="123522">
                  <c:v>1389066406</c:v>
                </c:pt>
                <c:pt idx="123523">
                  <c:v>1389077652</c:v>
                </c:pt>
                <c:pt idx="123524">
                  <c:v>1389088897</c:v>
                </c:pt>
                <c:pt idx="123525">
                  <c:v>1389100143</c:v>
                </c:pt>
                <c:pt idx="123526">
                  <c:v>1389111388</c:v>
                </c:pt>
                <c:pt idx="123527">
                  <c:v>1389122634</c:v>
                </c:pt>
                <c:pt idx="123528">
                  <c:v>1389133879</c:v>
                </c:pt>
                <c:pt idx="123529">
                  <c:v>1389145125</c:v>
                </c:pt>
                <c:pt idx="123530">
                  <c:v>1389156370</c:v>
                </c:pt>
                <c:pt idx="123531">
                  <c:v>1389167616</c:v>
                </c:pt>
                <c:pt idx="123532">
                  <c:v>1389178861</c:v>
                </c:pt>
                <c:pt idx="123533">
                  <c:v>1389190107</c:v>
                </c:pt>
                <c:pt idx="123534">
                  <c:v>1389201352</c:v>
                </c:pt>
                <c:pt idx="123535">
                  <c:v>1389212598</c:v>
                </c:pt>
                <c:pt idx="123536">
                  <c:v>1389223843</c:v>
                </c:pt>
                <c:pt idx="123537">
                  <c:v>1389235089</c:v>
                </c:pt>
                <c:pt idx="123538">
                  <c:v>1389246334</c:v>
                </c:pt>
                <c:pt idx="123539">
                  <c:v>1389257580</c:v>
                </c:pt>
                <c:pt idx="123540">
                  <c:v>1389268825</c:v>
                </c:pt>
                <c:pt idx="123541">
                  <c:v>1389280071</c:v>
                </c:pt>
                <c:pt idx="123542">
                  <c:v>1389291316</c:v>
                </c:pt>
                <c:pt idx="123543">
                  <c:v>1389302562</c:v>
                </c:pt>
                <c:pt idx="123544">
                  <c:v>1389313807</c:v>
                </c:pt>
                <c:pt idx="123545">
                  <c:v>1389325053</c:v>
                </c:pt>
                <c:pt idx="123546">
                  <c:v>1389336298</c:v>
                </c:pt>
                <c:pt idx="123547">
                  <c:v>1389347544</c:v>
                </c:pt>
                <c:pt idx="123548">
                  <c:v>1389358789</c:v>
                </c:pt>
                <c:pt idx="123549">
                  <c:v>1389370035</c:v>
                </c:pt>
                <c:pt idx="123550">
                  <c:v>1389381280</c:v>
                </c:pt>
                <c:pt idx="123551">
                  <c:v>1389392526</c:v>
                </c:pt>
                <c:pt idx="123552">
                  <c:v>1389403771</c:v>
                </c:pt>
                <c:pt idx="123553">
                  <c:v>1389415017</c:v>
                </c:pt>
                <c:pt idx="123554">
                  <c:v>1389426262</c:v>
                </c:pt>
                <c:pt idx="123555">
                  <c:v>1389437508</c:v>
                </c:pt>
                <c:pt idx="123556">
                  <c:v>1389448753</c:v>
                </c:pt>
                <c:pt idx="123557">
                  <c:v>1389459999</c:v>
                </c:pt>
                <c:pt idx="123558">
                  <c:v>1389471244</c:v>
                </c:pt>
                <c:pt idx="123559">
                  <c:v>1389482490</c:v>
                </c:pt>
                <c:pt idx="123560">
                  <c:v>1389493735</c:v>
                </c:pt>
                <c:pt idx="123561">
                  <c:v>1389504981</c:v>
                </c:pt>
                <c:pt idx="123562">
                  <c:v>1389516226</c:v>
                </c:pt>
                <c:pt idx="123563">
                  <c:v>1389527472</c:v>
                </c:pt>
                <c:pt idx="123564">
                  <c:v>1389538717</c:v>
                </c:pt>
                <c:pt idx="123565">
                  <c:v>1389549963</c:v>
                </c:pt>
                <c:pt idx="123566">
                  <c:v>1389561208</c:v>
                </c:pt>
                <c:pt idx="123567">
                  <c:v>1389572454</c:v>
                </c:pt>
                <c:pt idx="123568">
                  <c:v>1389583699</c:v>
                </c:pt>
                <c:pt idx="123569">
                  <c:v>1389594945</c:v>
                </c:pt>
                <c:pt idx="123570">
                  <c:v>1389606190</c:v>
                </c:pt>
                <c:pt idx="123571">
                  <c:v>1389617436</c:v>
                </c:pt>
                <c:pt idx="123572">
                  <c:v>1389628681</c:v>
                </c:pt>
                <c:pt idx="123573">
                  <c:v>1389639927</c:v>
                </c:pt>
                <c:pt idx="123574">
                  <c:v>1389651172</c:v>
                </c:pt>
                <c:pt idx="123575">
                  <c:v>1389662418</c:v>
                </c:pt>
                <c:pt idx="123576">
                  <c:v>1389673663</c:v>
                </c:pt>
                <c:pt idx="123577">
                  <c:v>1389684909</c:v>
                </c:pt>
                <c:pt idx="123578">
                  <c:v>1389696154</c:v>
                </c:pt>
                <c:pt idx="123579">
                  <c:v>1389707400</c:v>
                </c:pt>
                <c:pt idx="123580">
                  <c:v>1389718645</c:v>
                </c:pt>
                <c:pt idx="123581">
                  <c:v>1389729891</c:v>
                </c:pt>
                <c:pt idx="123582">
                  <c:v>1389741136</c:v>
                </c:pt>
                <c:pt idx="123583">
                  <c:v>1389752382</c:v>
                </c:pt>
                <c:pt idx="123584">
                  <c:v>1389763627</c:v>
                </c:pt>
                <c:pt idx="123585">
                  <c:v>1389774873</c:v>
                </c:pt>
                <c:pt idx="123586">
                  <c:v>1389786118</c:v>
                </c:pt>
                <c:pt idx="123587">
                  <c:v>1389797364</c:v>
                </c:pt>
                <c:pt idx="123588">
                  <c:v>1389808609</c:v>
                </c:pt>
                <c:pt idx="123589">
                  <c:v>1389819855</c:v>
                </c:pt>
                <c:pt idx="123590">
                  <c:v>1389831100</c:v>
                </c:pt>
                <c:pt idx="123591">
                  <c:v>1389842346</c:v>
                </c:pt>
                <c:pt idx="123592">
                  <c:v>1389853591</c:v>
                </c:pt>
                <c:pt idx="123593">
                  <c:v>1389864837</c:v>
                </c:pt>
                <c:pt idx="123594">
                  <c:v>1389876082</c:v>
                </c:pt>
                <c:pt idx="123595">
                  <c:v>1389887328</c:v>
                </c:pt>
                <c:pt idx="123596">
                  <c:v>1389898573</c:v>
                </c:pt>
                <c:pt idx="123597">
                  <c:v>1389909819</c:v>
                </c:pt>
                <c:pt idx="123598">
                  <c:v>1389921064</c:v>
                </c:pt>
                <c:pt idx="123599">
                  <c:v>1389932310</c:v>
                </c:pt>
                <c:pt idx="123600">
                  <c:v>1389943555</c:v>
                </c:pt>
                <c:pt idx="123601">
                  <c:v>1389954801</c:v>
                </c:pt>
                <c:pt idx="123602">
                  <c:v>1389966046</c:v>
                </c:pt>
                <c:pt idx="123603">
                  <c:v>1389977292</c:v>
                </c:pt>
                <c:pt idx="123604">
                  <c:v>1389988537</c:v>
                </c:pt>
                <c:pt idx="123605">
                  <c:v>1389999783</c:v>
                </c:pt>
                <c:pt idx="123606">
                  <c:v>1390011028</c:v>
                </c:pt>
                <c:pt idx="123607">
                  <c:v>1390022274</c:v>
                </c:pt>
                <c:pt idx="123608">
                  <c:v>1390033519</c:v>
                </c:pt>
                <c:pt idx="123609">
                  <c:v>1390044765</c:v>
                </c:pt>
                <c:pt idx="123610">
                  <c:v>1390056010</c:v>
                </c:pt>
                <c:pt idx="123611">
                  <c:v>1390067256</c:v>
                </c:pt>
                <c:pt idx="123612">
                  <c:v>1390078501</c:v>
                </c:pt>
                <c:pt idx="123613">
                  <c:v>1390089747</c:v>
                </c:pt>
                <c:pt idx="123614">
                  <c:v>1390100992</c:v>
                </c:pt>
                <c:pt idx="123615">
                  <c:v>1390112238</c:v>
                </c:pt>
                <c:pt idx="123616">
                  <c:v>1390123483</c:v>
                </c:pt>
                <c:pt idx="123617">
                  <c:v>1390134729</c:v>
                </c:pt>
                <c:pt idx="123618">
                  <c:v>1390145974</c:v>
                </c:pt>
                <c:pt idx="123619">
                  <c:v>1390157220</c:v>
                </c:pt>
                <c:pt idx="123620">
                  <c:v>1390168465</c:v>
                </c:pt>
                <c:pt idx="123621">
                  <c:v>1390179710</c:v>
                </c:pt>
                <c:pt idx="123622">
                  <c:v>1390190956</c:v>
                </c:pt>
                <c:pt idx="123623">
                  <c:v>1390202201</c:v>
                </c:pt>
                <c:pt idx="123624">
                  <c:v>1390213447</c:v>
                </c:pt>
                <c:pt idx="123625">
                  <c:v>1390224692</c:v>
                </c:pt>
                <c:pt idx="123626">
                  <c:v>1390235938</c:v>
                </c:pt>
                <c:pt idx="123627">
                  <c:v>1390247183</c:v>
                </c:pt>
                <c:pt idx="123628">
                  <c:v>1390258429</c:v>
                </c:pt>
                <c:pt idx="123629">
                  <c:v>1390269674</c:v>
                </c:pt>
                <c:pt idx="123630">
                  <c:v>1390280920</c:v>
                </c:pt>
                <c:pt idx="123631">
                  <c:v>1390292165</c:v>
                </c:pt>
                <c:pt idx="123632">
                  <c:v>1390303411</c:v>
                </c:pt>
                <c:pt idx="123633">
                  <c:v>1390314656</c:v>
                </c:pt>
                <c:pt idx="123634">
                  <c:v>1390325902</c:v>
                </c:pt>
                <c:pt idx="123635">
                  <c:v>1390337147</c:v>
                </c:pt>
                <c:pt idx="123636">
                  <c:v>1390348393</c:v>
                </c:pt>
                <c:pt idx="123637">
                  <c:v>1390359638</c:v>
                </c:pt>
                <c:pt idx="123638">
                  <c:v>1390370884</c:v>
                </c:pt>
                <c:pt idx="123639">
                  <c:v>1390382129</c:v>
                </c:pt>
                <c:pt idx="123640">
                  <c:v>1390393375</c:v>
                </c:pt>
                <c:pt idx="123641">
                  <c:v>1390404620</c:v>
                </c:pt>
                <c:pt idx="123642">
                  <c:v>1390415866</c:v>
                </c:pt>
                <c:pt idx="123643">
                  <c:v>1390427111</c:v>
                </c:pt>
                <c:pt idx="123644">
                  <c:v>1390438357</c:v>
                </c:pt>
                <c:pt idx="123645">
                  <c:v>1390449602</c:v>
                </c:pt>
                <c:pt idx="123646">
                  <c:v>1390460848</c:v>
                </c:pt>
                <c:pt idx="123647">
                  <c:v>1390472093</c:v>
                </c:pt>
                <c:pt idx="123648">
                  <c:v>1390483339</c:v>
                </c:pt>
                <c:pt idx="123649">
                  <c:v>1390494584</c:v>
                </c:pt>
                <c:pt idx="123650">
                  <c:v>1390505830</c:v>
                </c:pt>
                <c:pt idx="123651">
                  <c:v>1390517075</c:v>
                </c:pt>
                <c:pt idx="123652">
                  <c:v>1390528321</c:v>
                </c:pt>
                <c:pt idx="123653">
                  <c:v>1390539566</c:v>
                </c:pt>
                <c:pt idx="123654">
                  <c:v>1390550812</c:v>
                </c:pt>
                <c:pt idx="123655">
                  <c:v>1390562057</c:v>
                </c:pt>
                <c:pt idx="123656">
                  <c:v>1390573303</c:v>
                </c:pt>
                <c:pt idx="123657">
                  <c:v>1390584548</c:v>
                </c:pt>
                <c:pt idx="123658">
                  <c:v>1390595794</c:v>
                </c:pt>
                <c:pt idx="123659">
                  <c:v>1390607039</c:v>
                </c:pt>
                <c:pt idx="123660">
                  <c:v>1390618285</c:v>
                </c:pt>
                <c:pt idx="123661">
                  <c:v>1390629530</c:v>
                </c:pt>
                <c:pt idx="123662">
                  <c:v>1390640776</c:v>
                </c:pt>
                <c:pt idx="123663">
                  <c:v>1390652021</c:v>
                </c:pt>
                <c:pt idx="123664">
                  <c:v>1390663267</c:v>
                </c:pt>
                <c:pt idx="123665">
                  <c:v>1390674512</c:v>
                </c:pt>
                <c:pt idx="123666">
                  <c:v>1390685758</c:v>
                </c:pt>
                <c:pt idx="123667">
                  <c:v>1390697003</c:v>
                </c:pt>
                <c:pt idx="123668">
                  <c:v>1390708249</c:v>
                </c:pt>
                <c:pt idx="123669">
                  <c:v>1390719494</c:v>
                </c:pt>
                <c:pt idx="123670">
                  <c:v>1390730740</c:v>
                </c:pt>
                <c:pt idx="123671">
                  <c:v>1390741985</c:v>
                </c:pt>
                <c:pt idx="123672">
                  <c:v>1390753231</c:v>
                </c:pt>
                <c:pt idx="123673">
                  <c:v>1390764476</c:v>
                </c:pt>
                <c:pt idx="123674">
                  <c:v>1390775722</c:v>
                </c:pt>
                <c:pt idx="123675">
                  <c:v>1390786967</c:v>
                </c:pt>
                <c:pt idx="123676">
                  <c:v>1390798213</c:v>
                </c:pt>
                <c:pt idx="123677">
                  <c:v>1390809458</c:v>
                </c:pt>
                <c:pt idx="123678">
                  <c:v>1390820704</c:v>
                </c:pt>
                <c:pt idx="123679">
                  <c:v>1390831949</c:v>
                </c:pt>
                <c:pt idx="123680">
                  <c:v>1390843195</c:v>
                </c:pt>
                <c:pt idx="123681">
                  <c:v>1390854440</c:v>
                </c:pt>
                <c:pt idx="123682">
                  <c:v>1390865686</c:v>
                </c:pt>
                <c:pt idx="123683">
                  <c:v>1390876931</c:v>
                </c:pt>
                <c:pt idx="123684">
                  <c:v>1390888177</c:v>
                </c:pt>
                <c:pt idx="123685">
                  <c:v>1390899422</c:v>
                </c:pt>
                <c:pt idx="123686">
                  <c:v>1390910668</c:v>
                </c:pt>
                <c:pt idx="123687">
                  <c:v>1390921913</c:v>
                </c:pt>
                <c:pt idx="123688">
                  <c:v>1390933159</c:v>
                </c:pt>
                <c:pt idx="123689">
                  <c:v>1390944404</c:v>
                </c:pt>
                <c:pt idx="123690">
                  <c:v>1390955650</c:v>
                </c:pt>
                <c:pt idx="123691">
                  <c:v>1390966895</c:v>
                </c:pt>
                <c:pt idx="123692">
                  <c:v>1390978141</c:v>
                </c:pt>
                <c:pt idx="123693">
                  <c:v>1390989386</c:v>
                </c:pt>
                <c:pt idx="123694">
                  <c:v>1391000632</c:v>
                </c:pt>
                <c:pt idx="123695">
                  <c:v>1391011877</c:v>
                </c:pt>
                <c:pt idx="123696">
                  <c:v>1391023123</c:v>
                </c:pt>
                <c:pt idx="123697">
                  <c:v>1391034368</c:v>
                </c:pt>
                <c:pt idx="123698">
                  <c:v>1391045614</c:v>
                </c:pt>
                <c:pt idx="123699">
                  <c:v>1391056859</c:v>
                </c:pt>
                <c:pt idx="123700">
                  <c:v>1391068105</c:v>
                </c:pt>
                <c:pt idx="123701">
                  <c:v>1391079350</c:v>
                </c:pt>
                <c:pt idx="123702">
                  <c:v>1391090596</c:v>
                </c:pt>
                <c:pt idx="123703">
                  <c:v>1391101841</c:v>
                </c:pt>
                <c:pt idx="123704">
                  <c:v>1391113087</c:v>
                </c:pt>
                <c:pt idx="123705">
                  <c:v>1391124332</c:v>
                </c:pt>
                <c:pt idx="123706">
                  <c:v>1391135578</c:v>
                </c:pt>
                <c:pt idx="123707">
                  <c:v>1391146823</c:v>
                </c:pt>
                <c:pt idx="123708">
                  <c:v>1391158069</c:v>
                </c:pt>
                <c:pt idx="123709">
                  <c:v>1391169314</c:v>
                </c:pt>
                <c:pt idx="123710">
                  <c:v>1391180560</c:v>
                </c:pt>
                <c:pt idx="123711">
                  <c:v>1391191805</c:v>
                </c:pt>
                <c:pt idx="123712">
                  <c:v>1391203051</c:v>
                </c:pt>
                <c:pt idx="123713">
                  <c:v>1391214296</c:v>
                </c:pt>
                <c:pt idx="123714">
                  <c:v>1391225542</c:v>
                </c:pt>
                <c:pt idx="123715">
                  <c:v>1391236787</c:v>
                </c:pt>
                <c:pt idx="123716">
                  <c:v>1391248033</c:v>
                </c:pt>
                <c:pt idx="123717">
                  <c:v>1391259278</c:v>
                </c:pt>
                <c:pt idx="123718">
                  <c:v>1391270524</c:v>
                </c:pt>
                <c:pt idx="123719">
                  <c:v>1391281769</c:v>
                </c:pt>
                <c:pt idx="123720">
                  <c:v>1391293015</c:v>
                </c:pt>
                <c:pt idx="123721">
                  <c:v>1391304260</c:v>
                </c:pt>
                <c:pt idx="123722">
                  <c:v>1391315506</c:v>
                </c:pt>
                <c:pt idx="123723">
                  <c:v>1391326751</c:v>
                </c:pt>
                <c:pt idx="123724">
                  <c:v>1391337997</c:v>
                </c:pt>
                <c:pt idx="123725">
                  <c:v>1391349242</c:v>
                </c:pt>
                <c:pt idx="123726">
                  <c:v>1391360488</c:v>
                </c:pt>
                <c:pt idx="123727">
                  <c:v>1391371733</c:v>
                </c:pt>
                <c:pt idx="123728">
                  <c:v>1391382979</c:v>
                </c:pt>
                <c:pt idx="123729">
                  <c:v>1391394224</c:v>
                </c:pt>
                <c:pt idx="123730">
                  <c:v>1391405470</c:v>
                </c:pt>
                <c:pt idx="123731">
                  <c:v>1391416715</c:v>
                </c:pt>
                <c:pt idx="123732">
                  <c:v>1391427961</c:v>
                </c:pt>
                <c:pt idx="123733">
                  <c:v>1391439206</c:v>
                </c:pt>
                <c:pt idx="123734">
                  <c:v>1391450452</c:v>
                </c:pt>
                <c:pt idx="123735">
                  <c:v>1391461697</c:v>
                </c:pt>
                <c:pt idx="123736">
                  <c:v>1391472943</c:v>
                </c:pt>
                <c:pt idx="123737">
                  <c:v>1391484188</c:v>
                </c:pt>
                <c:pt idx="123738">
                  <c:v>1391495434</c:v>
                </c:pt>
                <c:pt idx="123739">
                  <c:v>1391506679</c:v>
                </c:pt>
                <c:pt idx="123740">
                  <c:v>1391517925</c:v>
                </c:pt>
                <c:pt idx="123741">
                  <c:v>1391529170</c:v>
                </c:pt>
                <c:pt idx="123742">
                  <c:v>1391540416</c:v>
                </c:pt>
                <c:pt idx="123743">
                  <c:v>1391551661</c:v>
                </c:pt>
                <c:pt idx="123744">
                  <c:v>1391562907</c:v>
                </c:pt>
                <c:pt idx="123745">
                  <c:v>1391574152</c:v>
                </c:pt>
                <c:pt idx="123746">
                  <c:v>1391585398</c:v>
                </c:pt>
                <c:pt idx="123747">
                  <c:v>1391596643</c:v>
                </c:pt>
                <c:pt idx="123748">
                  <c:v>1391607889</c:v>
                </c:pt>
                <c:pt idx="123749">
                  <c:v>1391619134</c:v>
                </c:pt>
                <c:pt idx="123750">
                  <c:v>1391630380</c:v>
                </c:pt>
                <c:pt idx="123751">
                  <c:v>1391641625</c:v>
                </c:pt>
                <c:pt idx="123752">
                  <c:v>1391652871</c:v>
                </c:pt>
                <c:pt idx="123753">
                  <c:v>1391664116</c:v>
                </c:pt>
                <c:pt idx="123754">
                  <c:v>1391675362</c:v>
                </c:pt>
                <c:pt idx="123755">
                  <c:v>1391686607</c:v>
                </c:pt>
                <c:pt idx="123756">
                  <c:v>1391697853</c:v>
                </c:pt>
                <c:pt idx="123757">
                  <c:v>1391709098</c:v>
                </c:pt>
                <c:pt idx="123758">
                  <c:v>1391720344</c:v>
                </c:pt>
                <c:pt idx="123759">
                  <c:v>1391731589</c:v>
                </c:pt>
                <c:pt idx="123760">
                  <c:v>1391742835</c:v>
                </c:pt>
                <c:pt idx="123761">
                  <c:v>1391754080</c:v>
                </c:pt>
                <c:pt idx="123762">
                  <c:v>1391765326</c:v>
                </c:pt>
                <c:pt idx="123763">
                  <c:v>1391776571</c:v>
                </c:pt>
                <c:pt idx="123764">
                  <c:v>1391787817</c:v>
                </c:pt>
                <c:pt idx="123765">
                  <c:v>1391799062</c:v>
                </c:pt>
                <c:pt idx="123766">
                  <c:v>1391810308</c:v>
                </c:pt>
                <c:pt idx="123767">
                  <c:v>1391821553</c:v>
                </c:pt>
                <c:pt idx="123768">
                  <c:v>1391832799</c:v>
                </c:pt>
                <c:pt idx="123769">
                  <c:v>1391844044</c:v>
                </c:pt>
                <c:pt idx="123770">
                  <c:v>1391855290</c:v>
                </c:pt>
                <c:pt idx="123771">
                  <c:v>1391866535</c:v>
                </c:pt>
                <c:pt idx="123772">
                  <c:v>1391877781</c:v>
                </c:pt>
                <c:pt idx="123773">
                  <c:v>1391889026</c:v>
                </c:pt>
                <c:pt idx="123774">
                  <c:v>1391900272</c:v>
                </c:pt>
                <c:pt idx="123775">
                  <c:v>1391911517</c:v>
                </c:pt>
                <c:pt idx="123776">
                  <c:v>1391922763</c:v>
                </c:pt>
                <c:pt idx="123777">
                  <c:v>1391934008</c:v>
                </c:pt>
                <c:pt idx="123778">
                  <c:v>1391945254</c:v>
                </c:pt>
                <c:pt idx="123779">
                  <c:v>1391956499</c:v>
                </c:pt>
                <c:pt idx="123780">
                  <c:v>1391967745</c:v>
                </c:pt>
                <c:pt idx="123781">
                  <c:v>1391978990</c:v>
                </c:pt>
                <c:pt idx="123782">
                  <c:v>1391990236</c:v>
                </c:pt>
                <c:pt idx="123783">
                  <c:v>1392001481</c:v>
                </c:pt>
                <c:pt idx="123784">
                  <c:v>1392012727</c:v>
                </c:pt>
                <c:pt idx="123785">
                  <c:v>1392023972</c:v>
                </c:pt>
                <c:pt idx="123786">
                  <c:v>1392035218</c:v>
                </c:pt>
                <c:pt idx="123787">
                  <c:v>1392046463</c:v>
                </c:pt>
                <c:pt idx="123788">
                  <c:v>1392057709</c:v>
                </c:pt>
                <c:pt idx="123789">
                  <c:v>1392068954</c:v>
                </c:pt>
                <c:pt idx="123790">
                  <c:v>1392080200</c:v>
                </c:pt>
                <c:pt idx="123791">
                  <c:v>1392091445</c:v>
                </c:pt>
                <c:pt idx="123792">
                  <c:v>1392102691</c:v>
                </c:pt>
                <c:pt idx="123793">
                  <c:v>1392113936</c:v>
                </c:pt>
                <c:pt idx="123794">
                  <c:v>1392125182</c:v>
                </c:pt>
                <c:pt idx="123795">
                  <c:v>1392136427</c:v>
                </c:pt>
                <c:pt idx="123796">
                  <c:v>1392147673</c:v>
                </c:pt>
                <c:pt idx="123797">
                  <c:v>1392158918</c:v>
                </c:pt>
                <c:pt idx="123798">
                  <c:v>1392170164</c:v>
                </c:pt>
                <c:pt idx="123799">
                  <c:v>1392181409</c:v>
                </c:pt>
                <c:pt idx="123800">
                  <c:v>1392192655</c:v>
                </c:pt>
                <c:pt idx="123801">
                  <c:v>1392203900</c:v>
                </c:pt>
                <c:pt idx="123802">
                  <c:v>1392215146</c:v>
                </c:pt>
                <c:pt idx="123803">
                  <c:v>1392226391</c:v>
                </c:pt>
                <c:pt idx="123804">
                  <c:v>1392237637</c:v>
                </c:pt>
                <c:pt idx="123805">
                  <c:v>1392248882</c:v>
                </c:pt>
                <c:pt idx="123806">
                  <c:v>1392260128</c:v>
                </c:pt>
                <c:pt idx="123807">
                  <c:v>1392271373</c:v>
                </c:pt>
                <c:pt idx="123808">
                  <c:v>1392282619</c:v>
                </c:pt>
                <c:pt idx="123809">
                  <c:v>1392293864</c:v>
                </c:pt>
                <c:pt idx="123810">
                  <c:v>1392305110</c:v>
                </c:pt>
                <c:pt idx="123811">
                  <c:v>1392316355</c:v>
                </c:pt>
                <c:pt idx="123812">
                  <c:v>1392327601</c:v>
                </c:pt>
                <c:pt idx="123813">
                  <c:v>1392338846</c:v>
                </c:pt>
                <c:pt idx="123814">
                  <c:v>1392350092</c:v>
                </c:pt>
                <c:pt idx="123815">
                  <c:v>1392361337</c:v>
                </c:pt>
                <c:pt idx="123816">
                  <c:v>1392372583</c:v>
                </c:pt>
                <c:pt idx="123817">
                  <c:v>1392383828</c:v>
                </c:pt>
                <c:pt idx="123818">
                  <c:v>1392395074</c:v>
                </c:pt>
                <c:pt idx="123819">
                  <c:v>1392406319</c:v>
                </c:pt>
                <c:pt idx="123820">
                  <c:v>1392417565</c:v>
                </c:pt>
                <c:pt idx="123821">
                  <c:v>1392428810</c:v>
                </c:pt>
                <c:pt idx="123822">
                  <c:v>1392440056</c:v>
                </c:pt>
                <c:pt idx="123823">
                  <c:v>1392451301</c:v>
                </c:pt>
                <c:pt idx="123824">
                  <c:v>1392462547</c:v>
                </c:pt>
                <c:pt idx="123825">
                  <c:v>1392473792</c:v>
                </c:pt>
                <c:pt idx="123826">
                  <c:v>1392485038</c:v>
                </c:pt>
                <c:pt idx="123827">
                  <c:v>1392496283</c:v>
                </c:pt>
                <c:pt idx="123828">
                  <c:v>1392507529</c:v>
                </c:pt>
                <c:pt idx="123829">
                  <c:v>1392518774</c:v>
                </c:pt>
                <c:pt idx="123830">
                  <c:v>1392530020</c:v>
                </c:pt>
                <c:pt idx="123831">
                  <c:v>1392541265</c:v>
                </c:pt>
                <c:pt idx="123832">
                  <c:v>1392552511</c:v>
                </c:pt>
                <c:pt idx="123833">
                  <c:v>1392563756</c:v>
                </c:pt>
                <c:pt idx="123834">
                  <c:v>1392575002</c:v>
                </c:pt>
                <c:pt idx="123835">
                  <c:v>1392586247</c:v>
                </c:pt>
                <c:pt idx="123836">
                  <c:v>1392597493</c:v>
                </c:pt>
                <c:pt idx="123837">
                  <c:v>1392608738</c:v>
                </c:pt>
                <c:pt idx="123838">
                  <c:v>1392619984</c:v>
                </c:pt>
                <c:pt idx="123839">
                  <c:v>1392631229</c:v>
                </c:pt>
                <c:pt idx="123840">
                  <c:v>1392642475</c:v>
                </c:pt>
                <c:pt idx="123841">
                  <c:v>1392653720</c:v>
                </c:pt>
                <c:pt idx="123842">
                  <c:v>1392664966</c:v>
                </c:pt>
                <c:pt idx="123843">
                  <c:v>1392676211</c:v>
                </c:pt>
                <c:pt idx="123844">
                  <c:v>1392687457</c:v>
                </c:pt>
                <c:pt idx="123845">
                  <c:v>1392698702</c:v>
                </c:pt>
                <c:pt idx="123846">
                  <c:v>1392709948</c:v>
                </c:pt>
                <c:pt idx="123847">
                  <c:v>1392721193</c:v>
                </c:pt>
                <c:pt idx="123848">
                  <c:v>1392732439</c:v>
                </c:pt>
                <c:pt idx="123849">
                  <c:v>1392743684</c:v>
                </c:pt>
                <c:pt idx="123850">
                  <c:v>1392754930</c:v>
                </c:pt>
                <c:pt idx="123851">
                  <c:v>1392766175</c:v>
                </c:pt>
                <c:pt idx="123852">
                  <c:v>1392777421</c:v>
                </c:pt>
                <c:pt idx="123853">
                  <c:v>1392788666</c:v>
                </c:pt>
                <c:pt idx="123854">
                  <c:v>1392799912</c:v>
                </c:pt>
                <c:pt idx="123855">
                  <c:v>1392811157</c:v>
                </c:pt>
                <c:pt idx="123856">
                  <c:v>1392822403</c:v>
                </c:pt>
                <c:pt idx="123857">
                  <c:v>1392833648</c:v>
                </c:pt>
                <c:pt idx="123858">
                  <c:v>1392844894</c:v>
                </c:pt>
                <c:pt idx="123859">
                  <c:v>1392856139</c:v>
                </c:pt>
                <c:pt idx="123860">
                  <c:v>1392867385</c:v>
                </c:pt>
                <c:pt idx="123861">
                  <c:v>1392878630</c:v>
                </c:pt>
                <c:pt idx="123862">
                  <c:v>1392889876</c:v>
                </c:pt>
                <c:pt idx="123863">
                  <c:v>1392901121</c:v>
                </c:pt>
                <c:pt idx="123864">
                  <c:v>1392912367</c:v>
                </c:pt>
                <c:pt idx="123865">
                  <c:v>1392923612</c:v>
                </c:pt>
                <c:pt idx="123866">
                  <c:v>1392934858</c:v>
                </c:pt>
                <c:pt idx="123867">
                  <c:v>1392946103</c:v>
                </c:pt>
                <c:pt idx="123868">
                  <c:v>1392957349</c:v>
                </c:pt>
                <c:pt idx="123869">
                  <c:v>1392968594</c:v>
                </c:pt>
                <c:pt idx="123870">
                  <c:v>1392979840</c:v>
                </c:pt>
                <c:pt idx="123871">
                  <c:v>1392991085</c:v>
                </c:pt>
                <c:pt idx="123872">
                  <c:v>1393002330</c:v>
                </c:pt>
                <c:pt idx="123873">
                  <c:v>1393013576</c:v>
                </c:pt>
                <c:pt idx="123874">
                  <c:v>1393024821</c:v>
                </c:pt>
                <c:pt idx="123875">
                  <c:v>1393036067</c:v>
                </c:pt>
                <c:pt idx="123876">
                  <c:v>1393047312</c:v>
                </c:pt>
                <c:pt idx="123877">
                  <c:v>1393058558</c:v>
                </c:pt>
                <c:pt idx="123878">
                  <c:v>1393069803</c:v>
                </c:pt>
                <c:pt idx="123879">
                  <c:v>1393081049</c:v>
                </c:pt>
                <c:pt idx="123880">
                  <c:v>1393092294</c:v>
                </c:pt>
                <c:pt idx="123881">
                  <c:v>1393103540</c:v>
                </c:pt>
                <c:pt idx="123882">
                  <c:v>1393114785</c:v>
                </c:pt>
                <c:pt idx="123883">
                  <c:v>1393126031</c:v>
                </c:pt>
                <c:pt idx="123884">
                  <c:v>1393137276</c:v>
                </c:pt>
                <c:pt idx="123885">
                  <c:v>1393148522</c:v>
                </c:pt>
                <c:pt idx="123886">
                  <c:v>1393159767</c:v>
                </c:pt>
                <c:pt idx="123887">
                  <c:v>1393171013</c:v>
                </c:pt>
                <c:pt idx="123888">
                  <c:v>1393182258</c:v>
                </c:pt>
                <c:pt idx="123889">
                  <c:v>1393193504</c:v>
                </c:pt>
                <c:pt idx="123890">
                  <c:v>1393204749</c:v>
                </c:pt>
                <c:pt idx="123891">
                  <c:v>1393215995</c:v>
                </c:pt>
                <c:pt idx="123892">
                  <c:v>1393227240</c:v>
                </c:pt>
                <c:pt idx="123893">
                  <c:v>1393238486</c:v>
                </c:pt>
                <c:pt idx="123894">
                  <c:v>1393249731</c:v>
                </c:pt>
                <c:pt idx="123895">
                  <c:v>1393260977</c:v>
                </c:pt>
                <c:pt idx="123896">
                  <c:v>1393272222</c:v>
                </c:pt>
                <c:pt idx="123897">
                  <c:v>1393283468</c:v>
                </c:pt>
                <c:pt idx="123898">
                  <c:v>1393294713</c:v>
                </c:pt>
                <c:pt idx="123899">
                  <c:v>1393305959</c:v>
                </c:pt>
                <c:pt idx="123900">
                  <c:v>1393317204</c:v>
                </c:pt>
                <c:pt idx="123901">
                  <c:v>1393328450</c:v>
                </c:pt>
                <c:pt idx="123902">
                  <c:v>1393339695</c:v>
                </c:pt>
                <c:pt idx="123903">
                  <c:v>1393350941</c:v>
                </c:pt>
                <c:pt idx="123904">
                  <c:v>1393362186</c:v>
                </c:pt>
                <c:pt idx="123905">
                  <c:v>1393373432</c:v>
                </c:pt>
                <c:pt idx="123906">
                  <c:v>1393384677</c:v>
                </c:pt>
                <c:pt idx="123907">
                  <c:v>1393395923</c:v>
                </c:pt>
                <c:pt idx="123908">
                  <c:v>1393407168</c:v>
                </c:pt>
                <c:pt idx="123909">
                  <c:v>1393418414</c:v>
                </c:pt>
                <c:pt idx="123910">
                  <c:v>1393429659</c:v>
                </c:pt>
                <c:pt idx="123911">
                  <c:v>1393440905</c:v>
                </c:pt>
                <c:pt idx="123912">
                  <c:v>1393452150</c:v>
                </c:pt>
                <c:pt idx="123913">
                  <c:v>1393463396</c:v>
                </c:pt>
                <c:pt idx="123914">
                  <c:v>1393474641</c:v>
                </c:pt>
                <c:pt idx="123915">
                  <c:v>1393485887</c:v>
                </c:pt>
                <c:pt idx="123916">
                  <c:v>1393497132</c:v>
                </c:pt>
                <c:pt idx="123917">
                  <c:v>1393508378</c:v>
                </c:pt>
                <c:pt idx="123918">
                  <c:v>1393519623</c:v>
                </c:pt>
                <c:pt idx="123919">
                  <c:v>1393530869</c:v>
                </c:pt>
                <c:pt idx="123920">
                  <c:v>1393542114</c:v>
                </c:pt>
                <c:pt idx="123921">
                  <c:v>1393553360</c:v>
                </c:pt>
                <c:pt idx="123922">
                  <c:v>1393564605</c:v>
                </c:pt>
                <c:pt idx="123923">
                  <c:v>1393575851</c:v>
                </c:pt>
                <c:pt idx="123924">
                  <c:v>1393587096</c:v>
                </c:pt>
                <c:pt idx="123925">
                  <c:v>1393598342</c:v>
                </c:pt>
                <c:pt idx="123926">
                  <c:v>1393609587</c:v>
                </c:pt>
                <c:pt idx="123927">
                  <c:v>1393620833</c:v>
                </c:pt>
                <c:pt idx="123928">
                  <c:v>1393632078</c:v>
                </c:pt>
                <c:pt idx="123929">
                  <c:v>1393643324</c:v>
                </c:pt>
                <c:pt idx="123930">
                  <c:v>1393654569</c:v>
                </c:pt>
                <c:pt idx="123931">
                  <c:v>1393665815</c:v>
                </c:pt>
                <c:pt idx="123932">
                  <c:v>1393677060</c:v>
                </c:pt>
                <c:pt idx="123933">
                  <c:v>1393688306</c:v>
                </c:pt>
                <c:pt idx="123934">
                  <c:v>1393699551</c:v>
                </c:pt>
                <c:pt idx="123935">
                  <c:v>1393710797</c:v>
                </c:pt>
                <c:pt idx="123936">
                  <c:v>1393722042</c:v>
                </c:pt>
                <c:pt idx="123937">
                  <c:v>1393733288</c:v>
                </c:pt>
                <c:pt idx="123938">
                  <c:v>1393744533</c:v>
                </c:pt>
                <c:pt idx="123939">
                  <c:v>1393755779</c:v>
                </c:pt>
                <c:pt idx="123940">
                  <c:v>1393767024</c:v>
                </c:pt>
                <c:pt idx="123941">
                  <c:v>1393778270</c:v>
                </c:pt>
                <c:pt idx="123942">
                  <c:v>1393789515</c:v>
                </c:pt>
                <c:pt idx="123943">
                  <c:v>1393800761</c:v>
                </c:pt>
                <c:pt idx="123944">
                  <c:v>1393812006</c:v>
                </c:pt>
                <c:pt idx="123945">
                  <c:v>1393823252</c:v>
                </c:pt>
                <c:pt idx="123946">
                  <c:v>1393834497</c:v>
                </c:pt>
                <c:pt idx="123947">
                  <c:v>1393845743</c:v>
                </c:pt>
                <c:pt idx="123948">
                  <c:v>1393856988</c:v>
                </c:pt>
                <c:pt idx="123949">
                  <c:v>1393868234</c:v>
                </c:pt>
                <c:pt idx="123950">
                  <c:v>1393879479</c:v>
                </c:pt>
                <c:pt idx="123951">
                  <c:v>1393890725</c:v>
                </c:pt>
                <c:pt idx="123952">
                  <c:v>1393901970</c:v>
                </c:pt>
                <c:pt idx="123953">
                  <c:v>1393913216</c:v>
                </c:pt>
                <c:pt idx="123954">
                  <c:v>1393924461</c:v>
                </c:pt>
                <c:pt idx="123955">
                  <c:v>1393935707</c:v>
                </c:pt>
                <c:pt idx="123956">
                  <c:v>1393946952</c:v>
                </c:pt>
                <c:pt idx="123957">
                  <c:v>1393958198</c:v>
                </c:pt>
                <c:pt idx="123958">
                  <c:v>1393969443</c:v>
                </c:pt>
                <c:pt idx="123959">
                  <c:v>1393980689</c:v>
                </c:pt>
                <c:pt idx="123960">
                  <c:v>1393991934</c:v>
                </c:pt>
                <c:pt idx="123961">
                  <c:v>1394003180</c:v>
                </c:pt>
                <c:pt idx="123962">
                  <c:v>1394014425</c:v>
                </c:pt>
                <c:pt idx="123963">
                  <c:v>1394025671</c:v>
                </c:pt>
                <c:pt idx="123964">
                  <c:v>1394036916</c:v>
                </c:pt>
                <c:pt idx="123965">
                  <c:v>1394048162</c:v>
                </c:pt>
                <c:pt idx="123966">
                  <c:v>1394059407</c:v>
                </c:pt>
                <c:pt idx="123967">
                  <c:v>1394070653</c:v>
                </c:pt>
                <c:pt idx="123968">
                  <c:v>1394081898</c:v>
                </c:pt>
                <c:pt idx="123969">
                  <c:v>1394093144</c:v>
                </c:pt>
                <c:pt idx="123970">
                  <c:v>1394104389</c:v>
                </c:pt>
                <c:pt idx="123971">
                  <c:v>1394115635</c:v>
                </c:pt>
                <c:pt idx="123972">
                  <c:v>1394126880</c:v>
                </c:pt>
                <c:pt idx="123973">
                  <c:v>1394138126</c:v>
                </c:pt>
                <c:pt idx="123974">
                  <c:v>1394149371</c:v>
                </c:pt>
                <c:pt idx="123975">
                  <c:v>1394160617</c:v>
                </c:pt>
                <c:pt idx="123976">
                  <c:v>1394171862</c:v>
                </c:pt>
                <c:pt idx="123977">
                  <c:v>1394183108</c:v>
                </c:pt>
                <c:pt idx="123978">
                  <c:v>1394194353</c:v>
                </c:pt>
                <c:pt idx="123979">
                  <c:v>1394205599</c:v>
                </c:pt>
                <c:pt idx="123980">
                  <c:v>1394216844</c:v>
                </c:pt>
                <c:pt idx="123981">
                  <c:v>1394228090</c:v>
                </c:pt>
                <c:pt idx="123982">
                  <c:v>1394239335</c:v>
                </c:pt>
                <c:pt idx="123983">
                  <c:v>1394250581</c:v>
                </c:pt>
                <c:pt idx="123984">
                  <c:v>1394261826</c:v>
                </c:pt>
                <c:pt idx="123985">
                  <c:v>1394273072</c:v>
                </c:pt>
                <c:pt idx="123986">
                  <c:v>1394284317</c:v>
                </c:pt>
                <c:pt idx="123987">
                  <c:v>1394295563</c:v>
                </c:pt>
                <c:pt idx="123988">
                  <c:v>1394306808</c:v>
                </c:pt>
                <c:pt idx="123989">
                  <c:v>1394318054</c:v>
                </c:pt>
                <c:pt idx="123990">
                  <c:v>1394329299</c:v>
                </c:pt>
                <c:pt idx="123991">
                  <c:v>1394340545</c:v>
                </c:pt>
                <c:pt idx="123992">
                  <c:v>1394351790</c:v>
                </c:pt>
                <c:pt idx="123993">
                  <c:v>1394363036</c:v>
                </c:pt>
                <c:pt idx="123994">
                  <c:v>1394374281</c:v>
                </c:pt>
                <c:pt idx="123995">
                  <c:v>1394385527</c:v>
                </c:pt>
                <c:pt idx="123996">
                  <c:v>1394396772</c:v>
                </c:pt>
                <c:pt idx="123997">
                  <c:v>1394408018</c:v>
                </c:pt>
                <c:pt idx="123998">
                  <c:v>1394419263</c:v>
                </c:pt>
                <c:pt idx="123999">
                  <c:v>1394430509</c:v>
                </c:pt>
                <c:pt idx="124000">
                  <c:v>1394441754</c:v>
                </c:pt>
                <c:pt idx="124001">
                  <c:v>1394453000</c:v>
                </c:pt>
                <c:pt idx="124002">
                  <c:v>1394464245</c:v>
                </c:pt>
                <c:pt idx="124003">
                  <c:v>1394475491</c:v>
                </c:pt>
                <c:pt idx="124004">
                  <c:v>1394486736</c:v>
                </c:pt>
                <c:pt idx="124005">
                  <c:v>1394497982</c:v>
                </c:pt>
                <c:pt idx="124006">
                  <c:v>1394509227</c:v>
                </c:pt>
                <c:pt idx="124007">
                  <c:v>1394520473</c:v>
                </c:pt>
                <c:pt idx="124008">
                  <c:v>1394531718</c:v>
                </c:pt>
                <c:pt idx="124009">
                  <c:v>1394542964</c:v>
                </c:pt>
                <c:pt idx="124010">
                  <c:v>1394554209</c:v>
                </c:pt>
                <c:pt idx="124011">
                  <c:v>1394565455</c:v>
                </c:pt>
                <c:pt idx="124012">
                  <c:v>1394576700</c:v>
                </c:pt>
                <c:pt idx="124013">
                  <c:v>1394587946</c:v>
                </c:pt>
                <c:pt idx="124014">
                  <c:v>1394599191</c:v>
                </c:pt>
                <c:pt idx="124015">
                  <c:v>1394610437</c:v>
                </c:pt>
                <c:pt idx="124016">
                  <c:v>1394621682</c:v>
                </c:pt>
                <c:pt idx="124017">
                  <c:v>1394632928</c:v>
                </c:pt>
                <c:pt idx="124018">
                  <c:v>1394644173</c:v>
                </c:pt>
                <c:pt idx="124019">
                  <c:v>1394655419</c:v>
                </c:pt>
                <c:pt idx="124020">
                  <c:v>1394666664</c:v>
                </c:pt>
                <c:pt idx="124021">
                  <c:v>1394677910</c:v>
                </c:pt>
                <c:pt idx="124022">
                  <c:v>1394689155</c:v>
                </c:pt>
                <c:pt idx="124023">
                  <c:v>1394700401</c:v>
                </c:pt>
                <c:pt idx="124024">
                  <c:v>1394711646</c:v>
                </c:pt>
                <c:pt idx="124025">
                  <c:v>1394722892</c:v>
                </c:pt>
                <c:pt idx="124026">
                  <c:v>1394734137</c:v>
                </c:pt>
                <c:pt idx="124027">
                  <c:v>1394745383</c:v>
                </c:pt>
                <c:pt idx="124028">
                  <c:v>1394756628</c:v>
                </c:pt>
                <c:pt idx="124029">
                  <c:v>1394767874</c:v>
                </c:pt>
                <c:pt idx="124030">
                  <c:v>1394779119</c:v>
                </c:pt>
                <c:pt idx="124031">
                  <c:v>1394790365</c:v>
                </c:pt>
                <c:pt idx="124032">
                  <c:v>1394801610</c:v>
                </c:pt>
                <c:pt idx="124033">
                  <c:v>1394812856</c:v>
                </c:pt>
                <c:pt idx="124034">
                  <c:v>1394824101</c:v>
                </c:pt>
                <c:pt idx="124035">
                  <c:v>1394835347</c:v>
                </c:pt>
                <c:pt idx="124036">
                  <c:v>1394846592</c:v>
                </c:pt>
                <c:pt idx="124037">
                  <c:v>1394857838</c:v>
                </c:pt>
                <c:pt idx="124038">
                  <c:v>1394869083</c:v>
                </c:pt>
                <c:pt idx="124039">
                  <c:v>1394880329</c:v>
                </c:pt>
                <c:pt idx="124040">
                  <c:v>1394891574</c:v>
                </c:pt>
                <c:pt idx="124041">
                  <c:v>1394902820</c:v>
                </c:pt>
                <c:pt idx="124042">
                  <c:v>1394914065</c:v>
                </c:pt>
                <c:pt idx="124043">
                  <c:v>1394925311</c:v>
                </c:pt>
                <c:pt idx="124044">
                  <c:v>1394936556</c:v>
                </c:pt>
                <c:pt idx="124045">
                  <c:v>1394947802</c:v>
                </c:pt>
                <c:pt idx="124046">
                  <c:v>1394959047</c:v>
                </c:pt>
                <c:pt idx="124047">
                  <c:v>1394970293</c:v>
                </c:pt>
                <c:pt idx="124048">
                  <c:v>1394981538</c:v>
                </c:pt>
                <c:pt idx="124049">
                  <c:v>1394992784</c:v>
                </c:pt>
                <c:pt idx="124050">
                  <c:v>1395004029</c:v>
                </c:pt>
                <c:pt idx="124051">
                  <c:v>1395015275</c:v>
                </c:pt>
                <c:pt idx="124052">
                  <c:v>1395026520</c:v>
                </c:pt>
                <c:pt idx="124053">
                  <c:v>1395037766</c:v>
                </c:pt>
                <c:pt idx="124054">
                  <c:v>1395049011</c:v>
                </c:pt>
                <c:pt idx="124055">
                  <c:v>1395060257</c:v>
                </c:pt>
                <c:pt idx="124056">
                  <c:v>1395071502</c:v>
                </c:pt>
                <c:pt idx="124057">
                  <c:v>1395082748</c:v>
                </c:pt>
                <c:pt idx="124058">
                  <c:v>1395093993</c:v>
                </c:pt>
                <c:pt idx="124059">
                  <c:v>1395105239</c:v>
                </c:pt>
                <c:pt idx="124060">
                  <c:v>1395116484</c:v>
                </c:pt>
                <c:pt idx="124061">
                  <c:v>1395127730</c:v>
                </c:pt>
                <c:pt idx="124062">
                  <c:v>1395138975</c:v>
                </c:pt>
                <c:pt idx="124063">
                  <c:v>1395150221</c:v>
                </c:pt>
                <c:pt idx="124064">
                  <c:v>1395161466</c:v>
                </c:pt>
                <c:pt idx="124065">
                  <c:v>1395172712</c:v>
                </c:pt>
                <c:pt idx="124066">
                  <c:v>1395183957</c:v>
                </c:pt>
                <c:pt idx="124067">
                  <c:v>1395195203</c:v>
                </c:pt>
                <c:pt idx="124068">
                  <c:v>1395206448</c:v>
                </c:pt>
                <c:pt idx="124069">
                  <c:v>1395217694</c:v>
                </c:pt>
                <c:pt idx="124070">
                  <c:v>1395228939</c:v>
                </c:pt>
                <c:pt idx="124071">
                  <c:v>1395240185</c:v>
                </c:pt>
                <c:pt idx="124072">
                  <c:v>1395251430</c:v>
                </c:pt>
                <c:pt idx="124073">
                  <c:v>1395262676</c:v>
                </c:pt>
                <c:pt idx="124074">
                  <c:v>1395273921</c:v>
                </c:pt>
                <c:pt idx="124075">
                  <c:v>1395285167</c:v>
                </c:pt>
                <c:pt idx="124076">
                  <c:v>1395296412</c:v>
                </c:pt>
                <c:pt idx="124077">
                  <c:v>1395307658</c:v>
                </c:pt>
                <c:pt idx="124078">
                  <c:v>1395318903</c:v>
                </c:pt>
                <c:pt idx="124079">
                  <c:v>1395330149</c:v>
                </c:pt>
                <c:pt idx="124080">
                  <c:v>1395341394</c:v>
                </c:pt>
                <c:pt idx="124081">
                  <c:v>1395352640</c:v>
                </c:pt>
                <c:pt idx="124082">
                  <c:v>1395363885</c:v>
                </c:pt>
                <c:pt idx="124083">
                  <c:v>1395375131</c:v>
                </c:pt>
                <c:pt idx="124084">
                  <c:v>1395386376</c:v>
                </c:pt>
                <c:pt idx="124085">
                  <c:v>1395397622</c:v>
                </c:pt>
                <c:pt idx="124086">
                  <c:v>1395408867</c:v>
                </c:pt>
                <c:pt idx="124087">
                  <c:v>1395420113</c:v>
                </c:pt>
                <c:pt idx="124088">
                  <c:v>1395431358</c:v>
                </c:pt>
                <c:pt idx="124089">
                  <c:v>1395442604</c:v>
                </c:pt>
                <c:pt idx="124090">
                  <c:v>1395453849</c:v>
                </c:pt>
                <c:pt idx="124091">
                  <c:v>1395465095</c:v>
                </c:pt>
                <c:pt idx="124092">
                  <c:v>1395476340</c:v>
                </c:pt>
                <c:pt idx="124093">
                  <c:v>1395487586</c:v>
                </c:pt>
                <c:pt idx="124094">
                  <c:v>1395498831</c:v>
                </c:pt>
                <c:pt idx="124095">
                  <c:v>1395510077</c:v>
                </c:pt>
                <c:pt idx="124096">
                  <c:v>1395521322</c:v>
                </c:pt>
                <c:pt idx="124097">
                  <c:v>1395532568</c:v>
                </c:pt>
                <c:pt idx="124098">
                  <c:v>1395543813</c:v>
                </c:pt>
                <c:pt idx="124099">
                  <c:v>1395555059</c:v>
                </c:pt>
                <c:pt idx="124100">
                  <c:v>1395566304</c:v>
                </c:pt>
                <c:pt idx="124101">
                  <c:v>1395577550</c:v>
                </c:pt>
                <c:pt idx="124102">
                  <c:v>1395588795</c:v>
                </c:pt>
                <c:pt idx="124103">
                  <c:v>1395600041</c:v>
                </c:pt>
                <c:pt idx="124104">
                  <c:v>1395611286</c:v>
                </c:pt>
                <c:pt idx="124105">
                  <c:v>1395622532</c:v>
                </c:pt>
                <c:pt idx="124106">
                  <c:v>1395633777</c:v>
                </c:pt>
                <c:pt idx="124107">
                  <c:v>1395645023</c:v>
                </c:pt>
                <c:pt idx="124108">
                  <c:v>1395656268</c:v>
                </c:pt>
                <c:pt idx="124109">
                  <c:v>1395667514</c:v>
                </c:pt>
                <c:pt idx="124110">
                  <c:v>1395678759</c:v>
                </c:pt>
                <c:pt idx="124111">
                  <c:v>1395690005</c:v>
                </c:pt>
                <c:pt idx="124112">
                  <c:v>1395701250</c:v>
                </c:pt>
                <c:pt idx="124113">
                  <c:v>1395712496</c:v>
                </c:pt>
                <c:pt idx="124114">
                  <c:v>1395723741</c:v>
                </c:pt>
                <c:pt idx="124115">
                  <c:v>1395734987</c:v>
                </c:pt>
                <c:pt idx="124116">
                  <c:v>1395746232</c:v>
                </c:pt>
                <c:pt idx="124117">
                  <c:v>1395757478</c:v>
                </c:pt>
                <c:pt idx="124118">
                  <c:v>1395768723</c:v>
                </c:pt>
                <c:pt idx="124119">
                  <c:v>1395779969</c:v>
                </c:pt>
                <c:pt idx="124120">
                  <c:v>1395791214</c:v>
                </c:pt>
                <c:pt idx="124121">
                  <c:v>1395802460</c:v>
                </c:pt>
                <c:pt idx="124122">
                  <c:v>1395813705</c:v>
                </c:pt>
                <c:pt idx="124123">
                  <c:v>1395824951</c:v>
                </c:pt>
                <c:pt idx="124124">
                  <c:v>1395836196</c:v>
                </c:pt>
                <c:pt idx="124125">
                  <c:v>1395847441</c:v>
                </c:pt>
                <c:pt idx="124126">
                  <c:v>1395858687</c:v>
                </c:pt>
                <c:pt idx="124127">
                  <c:v>1395869932</c:v>
                </c:pt>
                <c:pt idx="124128">
                  <c:v>1395881178</c:v>
                </c:pt>
                <c:pt idx="124129">
                  <c:v>1395892423</c:v>
                </c:pt>
                <c:pt idx="124130">
                  <c:v>1395903669</c:v>
                </c:pt>
                <c:pt idx="124131">
                  <c:v>1395914914</c:v>
                </c:pt>
                <c:pt idx="124132">
                  <c:v>1395926160</c:v>
                </c:pt>
                <c:pt idx="124133">
                  <c:v>1395937405</c:v>
                </c:pt>
                <c:pt idx="124134">
                  <c:v>1395948651</c:v>
                </c:pt>
                <c:pt idx="124135">
                  <c:v>1395959896</c:v>
                </c:pt>
                <c:pt idx="124136">
                  <c:v>1395971142</c:v>
                </c:pt>
                <c:pt idx="124137">
                  <c:v>1395982387</c:v>
                </c:pt>
                <c:pt idx="124138">
                  <c:v>1395993633</c:v>
                </c:pt>
                <c:pt idx="124139">
                  <c:v>1396004878</c:v>
                </c:pt>
                <c:pt idx="124140">
                  <c:v>1396016124</c:v>
                </c:pt>
                <c:pt idx="124141">
                  <c:v>1396027369</c:v>
                </c:pt>
                <c:pt idx="124142">
                  <c:v>1396038615</c:v>
                </c:pt>
                <c:pt idx="124143">
                  <c:v>1396049860</c:v>
                </c:pt>
                <c:pt idx="124144">
                  <c:v>1396061106</c:v>
                </c:pt>
                <c:pt idx="124145">
                  <c:v>1396072351</c:v>
                </c:pt>
                <c:pt idx="124146">
                  <c:v>1396083597</c:v>
                </c:pt>
                <c:pt idx="124147">
                  <c:v>1396094842</c:v>
                </c:pt>
                <c:pt idx="124148">
                  <c:v>1396106088</c:v>
                </c:pt>
                <c:pt idx="124149">
                  <c:v>1396117333</c:v>
                </c:pt>
                <c:pt idx="124150">
                  <c:v>1396128579</c:v>
                </c:pt>
                <c:pt idx="124151">
                  <c:v>1396139824</c:v>
                </c:pt>
                <c:pt idx="124152">
                  <c:v>1396151070</c:v>
                </c:pt>
                <c:pt idx="124153">
                  <c:v>1396162315</c:v>
                </c:pt>
                <c:pt idx="124154">
                  <c:v>1396173561</c:v>
                </c:pt>
                <c:pt idx="124155">
                  <c:v>1396184806</c:v>
                </c:pt>
                <c:pt idx="124156">
                  <c:v>1396196052</c:v>
                </c:pt>
                <c:pt idx="124157">
                  <c:v>1396207297</c:v>
                </c:pt>
                <c:pt idx="124158">
                  <c:v>1396218543</c:v>
                </c:pt>
                <c:pt idx="124159">
                  <c:v>1396229788</c:v>
                </c:pt>
                <c:pt idx="124160">
                  <c:v>1396241034</c:v>
                </c:pt>
                <c:pt idx="124161">
                  <c:v>1396252279</c:v>
                </c:pt>
                <c:pt idx="124162">
                  <c:v>1396263525</c:v>
                </c:pt>
                <c:pt idx="124163">
                  <c:v>1396274770</c:v>
                </c:pt>
                <c:pt idx="124164">
                  <c:v>1396286016</c:v>
                </c:pt>
                <c:pt idx="124165">
                  <c:v>1396297261</c:v>
                </c:pt>
                <c:pt idx="124166">
                  <c:v>1396308507</c:v>
                </c:pt>
                <c:pt idx="124167">
                  <c:v>1396319752</c:v>
                </c:pt>
                <c:pt idx="124168">
                  <c:v>1396330998</c:v>
                </c:pt>
                <c:pt idx="124169">
                  <c:v>1396342243</c:v>
                </c:pt>
                <c:pt idx="124170">
                  <c:v>1396353489</c:v>
                </c:pt>
                <c:pt idx="124171">
                  <c:v>1396364734</c:v>
                </c:pt>
                <c:pt idx="124172">
                  <c:v>1396375980</c:v>
                </c:pt>
                <c:pt idx="124173">
                  <c:v>1396387225</c:v>
                </c:pt>
                <c:pt idx="124174">
                  <c:v>1396398471</c:v>
                </c:pt>
                <c:pt idx="124175">
                  <c:v>1396409716</c:v>
                </c:pt>
                <c:pt idx="124176">
                  <c:v>1396420962</c:v>
                </c:pt>
                <c:pt idx="124177">
                  <c:v>1396432207</c:v>
                </c:pt>
                <c:pt idx="124178">
                  <c:v>1396443453</c:v>
                </c:pt>
                <c:pt idx="124179">
                  <c:v>1396454698</c:v>
                </c:pt>
                <c:pt idx="124180">
                  <c:v>1396465944</c:v>
                </c:pt>
                <c:pt idx="124181">
                  <c:v>1396477189</c:v>
                </c:pt>
                <c:pt idx="124182">
                  <c:v>1396488435</c:v>
                </c:pt>
                <c:pt idx="124183">
                  <c:v>1396499680</c:v>
                </c:pt>
                <c:pt idx="124184">
                  <c:v>1396510926</c:v>
                </c:pt>
                <c:pt idx="124185">
                  <c:v>1396522171</c:v>
                </c:pt>
                <c:pt idx="124186">
                  <c:v>1396533417</c:v>
                </c:pt>
                <c:pt idx="124187">
                  <c:v>1396544662</c:v>
                </c:pt>
                <c:pt idx="124188">
                  <c:v>1396555908</c:v>
                </c:pt>
                <c:pt idx="124189">
                  <c:v>1396567153</c:v>
                </c:pt>
                <c:pt idx="124190">
                  <c:v>1396578399</c:v>
                </c:pt>
                <c:pt idx="124191">
                  <c:v>1396589644</c:v>
                </c:pt>
                <c:pt idx="124192">
                  <c:v>1396600890</c:v>
                </c:pt>
                <c:pt idx="124193">
                  <c:v>1396612135</c:v>
                </c:pt>
                <c:pt idx="124194">
                  <c:v>1396623381</c:v>
                </c:pt>
                <c:pt idx="124195">
                  <c:v>1396634626</c:v>
                </c:pt>
                <c:pt idx="124196">
                  <c:v>1396645872</c:v>
                </c:pt>
                <c:pt idx="124197">
                  <c:v>1396657117</c:v>
                </c:pt>
                <c:pt idx="124198">
                  <c:v>1396668363</c:v>
                </c:pt>
                <c:pt idx="124199">
                  <c:v>1396679608</c:v>
                </c:pt>
                <c:pt idx="124200">
                  <c:v>1396690854</c:v>
                </c:pt>
                <c:pt idx="124201">
                  <c:v>1396702099</c:v>
                </c:pt>
                <c:pt idx="124202">
                  <c:v>1396713345</c:v>
                </c:pt>
                <c:pt idx="124203">
                  <c:v>1396724590</c:v>
                </c:pt>
                <c:pt idx="124204">
                  <c:v>1396735836</c:v>
                </c:pt>
                <c:pt idx="124205">
                  <c:v>1396747081</c:v>
                </c:pt>
                <c:pt idx="124206">
                  <c:v>1396758327</c:v>
                </c:pt>
                <c:pt idx="124207">
                  <c:v>1396769572</c:v>
                </c:pt>
                <c:pt idx="124208">
                  <c:v>1396780818</c:v>
                </c:pt>
                <c:pt idx="124209">
                  <c:v>1396792063</c:v>
                </c:pt>
                <c:pt idx="124210">
                  <c:v>1396803309</c:v>
                </c:pt>
                <c:pt idx="124211">
                  <c:v>1396814554</c:v>
                </c:pt>
                <c:pt idx="124212">
                  <c:v>1396825800</c:v>
                </c:pt>
                <c:pt idx="124213">
                  <c:v>1396837045</c:v>
                </c:pt>
                <c:pt idx="124214">
                  <c:v>1396848291</c:v>
                </c:pt>
                <c:pt idx="124215">
                  <c:v>1396859536</c:v>
                </c:pt>
                <c:pt idx="124216">
                  <c:v>1396870782</c:v>
                </c:pt>
                <c:pt idx="124217">
                  <c:v>1396882027</c:v>
                </c:pt>
                <c:pt idx="124218">
                  <c:v>1396893273</c:v>
                </c:pt>
                <c:pt idx="124219">
                  <c:v>1396904518</c:v>
                </c:pt>
                <c:pt idx="124220">
                  <c:v>1396915764</c:v>
                </c:pt>
                <c:pt idx="124221">
                  <c:v>1396927009</c:v>
                </c:pt>
                <c:pt idx="124222">
                  <c:v>1396938255</c:v>
                </c:pt>
                <c:pt idx="124223">
                  <c:v>1396949500</c:v>
                </c:pt>
                <c:pt idx="124224">
                  <c:v>1396960746</c:v>
                </c:pt>
                <c:pt idx="124225">
                  <c:v>1396971991</c:v>
                </c:pt>
                <c:pt idx="124226">
                  <c:v>1396983237</c:v>
                </c:pt>
                <c:pt idx="124227">
                  <c:v>1396994482</c:v>
                </c:pt>
                <c:pt idx="124228">
                  <c:v>1397005728</c:v>
                </c:pt>
                <c:pt idx="124229">
                  <c:v>1397016973</c:v>
                </c:pt>
                <c:pt idx="124230">
                  <c:v>1397028219</c:v>
                </c:pt>
                <c:pt idx="124231">
                  <c:v>1397039464</c:v>
                </c:pt>
                <c:pt idx="124232">
                  <c:v>1397050710</c:v>
                </c:pt>
                <c:pt idx="124233">
                  <c:v>1397061955</c:v>
                </c:pt>
                <c:pt idx="124234">
                  <c:v>1397073201</c:v>
                </c:pt>
                <c:pt idx="124235">
                  <c:v>1397084446</c:v>
                </c:pt>
                <c:pt idx="124236">
                  <c:v>1397095692</c:v>
                </c:pt>
                <c:pt idx="124237">
                  <c:v>1397106937</c:v>
                </c:pt>
                <c:pt idx="124238">
                  <c:v>1397118183</c:v>
                </c:pt>
                <c:pt idx="124239">
                  <c:v>1397129428</c:v>
                </c:pt>
                <c:pt idx="124240">
                  <c:v>1397140674</c:v>
                </c:pt>
                <c:pt idx="124241">
                  <c:v>1397151919</c:v>
                </c:pt>
                <c:pt idx="124242">
                  <c:v>1397163165</c:v>
                </c:pt>
                <c:pt idx="124243">
                  <c:v>1397174410</c:v>
                </c:pt>
                <c:pt idx="124244">
                  <c:v>1397185656</c:v>
                </c:pt>
                <c:pt idx="124245">
                  <c:v>1397196901</c:v>
                </c:pt>
                <c:pt idx="124246">
                  <c:v>1397208147</c:v>
                </c:pt>
                <c:pt idx="124247">
                  <c:v>1397219392</c:v>
                </c:pt>
                <c:pt idx="124248">
                  <c:v>1397230638</c:v>
                </c:pt>
                <c:pt idx="124249">
                  <c:v>1397241883</c:v>
                </c:pt>
                <c:pt idx="124250">
                  <c:v>1397253129</c:v>
                </c:pt>
                <c:pt idx="124251">
                  <c:v>1397264374</c:v>
                </c:pt>
                <c:pt idx="124252">
                  <c:v>1397275620</c:v>
                </c:pt>
                <c:pt idx="124253">
                  <c:v>1397286865</c:v>
                </c:pt>
                <c:pt idx="124254">
                  <c:v>1397298111</c:v>
                </c:pt>
                <c:pt idx="124255">
                  <c:v>1397309356</c:v>
                </c:pt>
                <c:pt idx="124256">
                  <c:v>1397320602</c:v>
                </c:pt>
                <c:pt idx="124257">
                  <c:v>1397331847</c:v>
                </c:pt>
                <c:pt idx="124258">
                  <c:v>1397343093</c:v>
                </c:pt>
                <c:pt idx="124259">
                  <c:v>1397354338</c:v>
                </c:pt>
                <c:pt idx="124260">
                  <c:v>1397365584</c:v>
                </c:pt>
                <c:pt idx="124261">
                  <c:v>1397376829</c:v>
                </c:pt>
                <c:pt idx="124262">
                  <c:v>1397388075</c:v>
                </c:pt>
                <c:pt idx="124263">
                  <c:v>1397399320</c:v>
                </c:pt>
                <c:pt idx="124264">
                  <c:v>1397410566</c:v>
                </c:pt>
                <c:pt idx="124265">
                  <c:v>1397421811</c:v>
                </c:pt>
                <c:pt idx="124266">
                  <c:v>1397433057</c:v>
                </c:pt>
                <c:pt idx="124267">
                  <c:v>1397444302</c:v>
                </c:pt>
                <c:pt idx="124268">
                  <c:v>1397455548</c:v>
                </c:pt>
                <c:pt idx="124269">
                  <c:v>1397466793</c:v>
                </c:pt>
                <c:pt idx="124270">
                  <c:v>1397478039</c:v>
                </c:pt>
                <c:pt idx="124271">
                  <c:v>1397489284</c:v>
                </c:pt>
                <c:pt idx="124272">
                  <c:v>1397500530</c:v>
                </c:pt>
                <c:pt idx="124273">
                  <c:v>1397511775</c:v>
                </c:pt>
                <c:pt idx="124274">
                  <c:v>1397523021</c:v>
                </c:pt>
                <c:pt idx="124275">
                  <c:v>1397534266</c:v>
                </c:pt>
                <c:pt idx="124276">
                  <c:v>1397545512</c:v>
                </c:pt>
                <c:pt idx="124277">
                  <c:v>1397556757</c:v>
                </c:pt>
                <c:pt idx="124278">
                  <c:v>1397568003</c:v>
                </c:pt>
                <c:pt idx="124279">
                  <c:v>1397579248</c:v>
                </c:pt>
                <c:pt idx="124280">
                  <c:v>1397590494</c:v>
                </c:pt>
                <c:pt idx="124281">
                  <c:v>1397601739</c:v>
                </c:pt>
                <c:pt idx="124282">
                  <c:v>1397612985</c:v>
                </c:pt>
                <c:pt idx="124283">
                  <c:v>1397624230</c:v>
                </c:pt>
                <c:pt idx="124284">
                  <c:v>1397635476</c:v>
                </c:pt>
                <c:pt idx="124285">
                  <c:v>1397646721</c:v>
                </c:pt>
                <c:pt idx="124286">
                  <c:v>1397657967</c:v>
                </c:pt>
                <c:pt idx="124287">
                  <c:v>1397669212</c:v>
                </c:pt>
                <c:pt idx="124288">
                  <c:v>1397680458</c:v>
                </c:pt>
                <c:pt idx="124289">
                  <c:v>1397691703</c:v>
                </c:pt>
                <c:pt idx="124290">
                  <c:v>1397702949</c:v>
                </c:pt>
                <c:pt idx="124291">
                  <c:v>1397714194</c:v>
                </c:pt>
                <c:pt idx="124292">
                  <c:v>1397725440</c:v>
                </c:pt>
                <c:pt idx="124293">
                  <c:v>1397736685</c:v>
                </c:pt>
                <c:pt idx="124294">
                  <c:v>1397747931</c:v>
                </c:pt>
                <c:pt idx="124295">
                  <c:v>1397759176</c:v>
                </c:pt>
                <c:pt idx="124296">
                  <c:v>1397770422</c:v>
                </c:pt>
                <c:pt idx="124297">
                  <c:v>1397781667</c:v>
                </c:pt>
                <c:pt idx="124298">
                  <c:v>1397792913</c:v>
                </c:pt>
                <c:pt idx="124299">
                  <c:v>1397804158</c:v>
                </c:pt>
                <c:pt idx="124300">
                  <c:v>1397815404</c:v>
                </c:pt>
                <c:pt idx="124301">
                  <c:v>1397826649</c:v>
                </c:pt>
                <c:pt idx="124302">
                  <c:v>1397837895</c:v>
                </c:pt>
                <c:pt idx="124303">
                  <c:v>1397849140</c:v>
                </c:pt>
                <c:pt idx="124304">
                  <c:v>1397860386</c:v>
                </c:pt>
                <c:pt idx="124305">
                  <c:v>1397871631</c:v>
                </c:pt>
                <c:pt idx="124306">
                  <c:v>1397882877</c:v>
                </c:pt>
                <c:pt idx="124307">
                  <c:v>1397894122</c:v>
                </c:pt>
                <c:pt idx="124308">
                  <c:v>1397905368</c:v>
                </c:pt>
                <c:pt idx="124309">
                  <c:v>1397916613</c:v>
                </c:pt>
                <c:pt idx="124310">
                  <c:v>1397927859</c:v>
                </c:pt>
                <c:pt idx="124311">
                  <c:v>1397939104</c:v>
                </c:pt>
                <c:pt idx="124312">
                  <c:v>1397950350</c:v>
                </c:pt>
                <c:pt idx="124313">
                  <c:v>1397961595</c:v>
                </c:pt>
                <c:pt idx="124314">
                  <c:v>1397972841</c:v>
                </c:pt>
                <c:pt idx="124315">
                  <c:v>1397984086</c:v>
                </c:pt>
                <c:pt idx="124316">
                  <c:v>1397995332</c:v>
                </c:pt>
                <c:pt idx="124317">
                  <c:v>1398006577</c:v>
                </c:pt>
                <c:pt idx="124318">
                  <c:v>1398017823</c:v>
                </c:pt>
                <c:pt idx="124319">
                  <c:v>1398029068</c:v>
                </c:pt>
                <c:pt idx="124320">
                  <c:v>1398040314</c:v>
                </c:pt>
                <c:pt idx="124321">
                  <c:v>1398051559</c:v>
                </c:pt>
                <c:pt idx="124322">
                  <c:v>1398062805</c:v>
                </c:pt>
                <c:pt idx="124323">
                  <c:v>1398074050</c:v>
                </c:pt>
                <c:pt idx="124324">
                  <c:v>1398085296</c:v>
                </c:pt>
                <c:pt idx="124325">
                  <c:v>1398096541</c:v>
                </c:pt>
                <c:pt idx="124326">
                  <c:v>1398107787</c:v>
                </c:pt>
                <c:pt idx="124327">
                  <c:v>1398119032</c:v>
                </c:pt>
                <c:pt idx="124328">
                  <c:v>1398130278</c:v>
                </c:pt>
                <c:pt idx="124329">
                  <c:v>1398141523</c:v>
                </c:pt>
                <c:pt idx="124330">
                  <c:v>1398152769</c:v>
                </c:pt>
                <c:pt idx="124331">
                  <c:v>1398164014</c:v>
                </c:pt>
                <c:pt idx="124332">
                  <c:v>1398175260</c:v>
                </c:pt>
                <c:pt idx="124333">
                  <c:v>1398186505</c:v>
                </c:pt>
                <c:pt idx="124334">
                  <c:v>1398197751</c:v>
                </c:pt>
                <c:pt idx="124335">
                  <c:v>1398208996</c:v>
                </c:pt>
                <c:pt idx="124336">
                  <c:v>1398220242</c:v>
                </c:pt>
                <c:pt idx="124337">
                  <c:v>1398231487</c:v>
                </c:pt>
                <c:pt idx="124338">
                  <c:v>1398242733</c:v>
                </c:pt>
                <c:pt idx="124339">
                  <c:v>1398253978</c:v>
                </c:pt>
                <c:pt idx="124340">
                  <c:v>1398265224</c:v>
                </c:pt>
                <c:pt idx="124341">
                  <c:v>1398276469</c:v>
                </c:pt>
                <c:pt idx="124342">
                  <c:v>1398287715</c:v>
                </c:pt>
                <c:pt idx="124343">
                  <c:v>1398298960</c:v>
                </c:pt>
                <c:pt idx="124344">
                  <c:v>1398310206</c:v>
                </c:pt>
                <c:pt idx="124345">
                  <c:v>1398321451</c:v>
                </c:pt>
                <c:pt idx="124346">
                  <c:v>1398332697</c:v>
                </c:pt>
                <c:pt idx="124347">
                  <c:v>1398343942</c:v>
                </c:pt>
                <c:pt idx="124348">
                  <c:v>1398355188</c:v>
                </c:pt>
                <c:pt idx="124349">
                  <c:v>1398366433</c:v>
                </c:pt>
                <c:pt idx="124350">
                  <c:v>1398377679</c:v>
                </c:pt>
                <c:pt idx="124351">
                  <c:v>1398388924</c:v>
                </c:pt>
                <c:pt idx="124352">
                  <c:v>1398400170</c:v>
                </c:pt>
                <c:pt idx="124353">
                  <c:v>1398411415</c:v>
                </c:pt>
                <c:pt idx="124354">
                  <c:v>1398422661</c:v>
                </c:pt>
                <c:pt idx="124355">
                  <c:v>1398433906</c:v>
                </c:pt>
                <c:pt idx="124356">
                  <c:v>1398445152</c:v>
                </c:pt>
                <c:pt idx="124357">
                  <c:v>1398456397</c:v>
                </c:pt>
                <c:pt idx="124358">
                  <c:v>1398467643</c:v>
                </c:pt>
                <c:pt idx="124359">
                  <c:v>1398478888</c:v>
                </c:pt>
                <c:pt idx="124360">
                  <c:v>1398490134</c:v>
                </c:pt>
                <c:pt idx="124361">
                  <c:v>1398501379</c:v>
                </c:pt>
                <c:pt idx="124362">
                  <c:v>1398512625</c:v>
                </c:pt>
                <c:pt idx="124363">
                  <c:v>1398523870</c:v>
                </c:pt>
                <c:pt idx="124364">
                  <c:v>1398535116</c:v>
                </c:pt>
                <c:pt idx="124365">
                  <c:v>1398546361</c:v>
                </c:pt>
                <c:pt idx="124366">
                  <c:v>1398557607</c:v>
                </c:pt>
                <c:pt idx="124367">
                  <c:v>1398568852</c:v>
                </c:pt>
                <c:pt idx="124368">
                  <c:v>1398580098</c:v>
                </c:pt>
                <c:pt idx="124369">
                  <c:v>1398591343</c:v>
                </c:pt>
                <c:pt idx="124370">
                  <c:v>1398602589</c:v>
                </c:pt>
                <c:pt idx="124371">
                  <c:v>1398613834</c:v>
                </c:pt>
                <c:pt idx="124372">
                  <c:v>1398625080</c:v>
                </c:pt>
                <c:pt idx="124373">
                  <c:v>1398636325</c:v>
                </c:pt>
                <c:pt idx="124374">
                  <c:v>1398647571</c:v>
                </c:pt>
                <c:pt idx="124375">
                  <c:v>1398658816</c:v>
                </c:pt>
                <c:pt idx="124376">
                  <c:v>1398670062</c:v>
                </c:pt>
                <c:pt idx="124377">
                  <c:v>1398681307</c:v>
                </c:pt>
                <c:pt idx="124378">
                  <c:v>1398692552</c:v>
                </c:pt>
                <c:pt idx="124379">
                  <c:v>1398703798</c:v>
                </c:pt>
                <c:pt idx="124380">
                  <c:v>1398715043</c:v>
                </c:pt>
                <c:pt idx="124381">
                  <c:v>1398726289</c:v>
                </c:pt>
                <c:pt idx="124382">
                  <c:v>1398737534</c:v>
                </c:pt>
                <c:pt idx="124383">
                  <c:v>1398748780</c:v>
                </c:pt>
                <c:pt idx="124384">
                  <c:v>1398760025</c:v>
                </c:pt>
                <c:pt idx="124385">
                  <c:v>1398771271</c:v>
                </c:pt>
                <c:pt idx="124386">
                  <c:v>1398782516</c:v>
                </c:pt>
                <c:pt idx="124387">
                  <c:v>1398793762</c:v>
                </c:pt>
                <c:pt idx="124388">
                  <c:v>1398805007</c:v>
                </c:pt>
                <c:pt idx="124389">
                  <c:v>1398816253</c:v>
                </c:pt>
                <c:pt idx="124390">
                  <c:v>1398827498</c:v>
                </c:pt>
                <c:pt idx="124391">
                  <c:v>1398838744</c:v>
                </c:pt>
                <c:pt idx="124392">
                  <c:v>1398849989</c:v>
                </c:pt>
                <c:pt idx="124393">
                  <c:v>1398861235</c:v>
                </c:pt>
                <c:pt idx="124394">
                  <c:v>1398872480</c:v>
                </c:pt>
                <c:pt idx="124395">
                  <c:v>1398883726</c:v>
                </c:pt>
                <c:pt idx="124396">
                  <c:v>1398894971</c:v>
                </c:pt>
                <c:pt idx="124397">
                  <c:v>1398906217</c:v>
                </c:pt>
                <c:pt idx="124398">
                  <c:v>1398917462</c:v>
                </c:pt>
                <c:pt idx="124399">
                  <c:v>1398928708</c:v>
                </c:pt>
                <c:pt idx="124400">
                  <c:v>1398939953</c:v>
                </c:pt>
                <c:pt idx="124401">
                  <c:v>1398951199</c:v>
                </c:pt>
                <c:pt idx="124402">
                  <c:v>1398962444</c:v>
                </c:pt>
                <c:pt idx="124403">
                  <c:v>1398973690</c:v>
                </c:pt>
                <c:pt idx="124404">
                  <c:v>1398984935</c:v>
                </c:pt>
                <c:pt idx="124405">
                  <c:v>1398996181</c:v>
                </c:pt>
                <c:pt idx="124406">
                  <c:v>1399007426</c:v>
                </c:pt>
                <c:pt idx="124407">
                  <c:v>1399018672</c:v>
                </c:pt>
                <c:pt idx="124408">
                  <c:v>1399029917</c:v>
                </c:pt>
                <c:pt idx="124409">
                  <c:v>1399041163</c:v>
                </c:pt>
                <c:pt idx="124410">
                  <c:v>1399052408</c:v>
                </c:pt>
                <c:pt idx="124411">
                  <c:v>1399063654</c:v>
                </c:pt>
                <c:pt idx="124412">
                  <c:v>1399074899</c:v>
                </c:pt>
                <c:pt idx="124413">
                  <c:v>1399086145</c:v>
                </c:pt>
                <c:pt idx="124414">
                  <c:v>1399097390</c:v>
                </c:pt>
                <c:pt idx="124415">
                  <c:v>1399108636</c:v>
                </c:pt>
                <c:pt idx="124416">
                  <c:v>1399119881</c:v>
                </c:pt>
                <c:pt idx="124417">
                  <c:v>1399131127</c:v>
                </c:pt>
                <c:pt idx="124418">
                  <c:v>1399142372</c:v>
                </c:pt>
                <c:pt idx="124419">
                  <c:v>1399153618</c:v>
                </c:pt>
                <c:pt idx="124420">
                  <c:v>1399164863</c:v>
                </c:pt>
                <c:pt idx="124421">
                  <c:v>1399176109</c:v>
                </c:pt>
                <c:pt idx="124422">
                  <c:v>1399187354</c:v>
                </c:pt>
                <c:pt idx="124423">
                  <c:v>1399198600</c:v>
                </c:pt>
                <c:pt idx="124424">
                  <c:v>1399209845</c:v>
                </c:pt>
                <c:pt idx="124425">
                  <c:v>1399221091</c:v>
                </c:pt>
                <c:pt idx="124426">
                  <c:v>1399232336</c:v>
                </c:pt>
                <c:pt idx="124427">
                  <c:v>1399243582</c:v>
                </c:pt>
                <c:pt idx="124428">
                  <c:v>1399254827</c:v>
                </c:pt>
                <c:pt idx="124429">
                  <c:v>1399266073</c:v>
                </c:pt>
                <c:pt idx="124430">
                  <c:v>1399277318</c:v>
                </c:pt>
                <c:pt idx="124431">
                  <c:v>1399288564</c:v>
                </c:pt>
                <c:pt idx="124432">
                  <c:v>1399299809</c:v>
                </c:pt>
                <c:pt idx="124433">
                  <c:v>1399311055</c:v>
                </c:pt>
                <c:pt idx="124434">
                  <c:v>1399322300</c:v>
                </c:pt>
                <c:pt idx="124435">
                  <c:v>1399333546</c:v>
                </c:pt>
                <c:pt idx="124436">
                  <c:v>1399344791</c:v>
                </c:pt>
                <c:pt idx="124437">
                  <c:v>1399356037</c:v>
                </c:pt>
                <c:pt idx="124438">
                  <c:v>1399367282</c:v>
                </c:pt>
                <c:pt idx="124439">
                  <c:v>1399378528</c:v>
                </c:pt>
                <c:pt idx="124440">
                  <c:v>1399389773</c:v>
                </c:pt>
                <c:pt idx="124441">
                  <c:v>1399401019</c:v>
                </c:pt>
                <c:pt idx="124442">
                  <c:v>1399412264</c:v>
                </c:pt>
                <c:pt idx="124443">
                  <c:v>1399423510</c:v>
                </c:pt>
                <c:pt idx="124444">
                  <c:v>1399434755</c:v>
                </c:pt>
                <c:pt idx="124445">
                  <c:v>1399446001</c:v>
                </c:pt>
                <c:pt idx="124446">
                  <c:v>1399457246</c:v>
                </c:pt>
                <c:pt idx="124447">
                  <c:v>1399468492</c:v>
                </c:pt>
                <c:pt idx="124448">
                  <c:v>1399479737</c:v>
                </c:pt>
                <c:pt idx="124449">
                  <c:v>1399490983</c:v>
                </c:pt>
                <c:pt idx="124450">
                  <c:v>1399502228</c:v>
                </c:pt>
                <c:pt idx="124451">
                  <c:v>1399513474</c:v>
                </c:pt>
                <c:pt idx="124452">
                  <c:v>1399524719</c:v>
                </c:pt>
                <c:pt idx="124453">
                  <c:v>1399535965</c:v>
                </c:pt>
                <c:pt idx="124454">
                  <c:v>1399547210</c:v>
                </c:pt>
                <c:pt idx="124455">
                  <c:v>1399558456</c:v>
                </c:pt>
                <c:pt idx="124456">
                  <c:v>1399569701</c:v>
                </c:pt>
                <c:pt idx="124457">
                  <c:v>1399580947</c:v>
                </c:pt>
                <c:pt idx="124458">
                  <c:v>1399592192</c:v>
                </c:pt>
                <c:pt idx="124459">
                  <c:v>1399603438</c:v>
                </c:pt>
                <c:pt idx="124460">
                  <c:v>1399614683</c:v>
                </c:pt>
                <c:pt idx="124461">
                  <c:v>1399625929</c:v>
                </c:pt>
                <c:pt idx="124462">
                  <c:v>1399637174</c:v>
                </c:pt>
                <c:pt idx="124463">
                  <c:v>1399648420</c:v>
                </c:pt>
                <c:pt idx="124464">
                  <c:v>1399659665</c:v>
                </c:pt>
                <c:pt idx="124465">
                  <c:v>1399670911</c:v>
                </c:pt>
                <c:pt idx="124466">
                  <c:v>1399682156</c:v>
                </c:pt>
                <c:pt idx="124467">
                  <c:v>1399693402</c:v>
                </c:pt>
                <c:pt idx="124468">
                  <c:v>1399704647</c:v>
                </c:pt>
                <c:pt idx="124469">
                  <c:v>1399715893</c:v>
                </c:pt>
                <c:pt idx="124470">
                  <c:v>1399727138</c:v>
                </c:pt>
                <c:pt idx="124471">
                  <c:v>1399738384</c:v>
                </c:pt>
                <c:pt idx="124472">
                  <c:v>1399749629</c:v>
                </c:pt>
                <c:pt idx="124473">
                  <c:v>1399760875</c:v>
                </c:pt>
                <c:pt idx="124474">
                  <c:v>1399772120</c:v>
                </c:pt>
                <c:pt idx="124475">
                  <c:v>1399783366</c:v>
                </c:pt>
                <c:pt idx="124476">
                  <c:v>1399794611</c:v>
                </c:pt>
                <c:pt idx="124477">
                  <c:v>1399805857</c:v>
                </c:pt>
                <c:pt idx="124478">
                  <c:v>1399817102</c:v>
                </c:pt>
                <c:pt idx="124479">
                  <c:v>1399828348</c:v>
                </c:pt>
                <c:pt idx="124480">
                  <c:v>1399839593</c:v>
                </c:pt>
                <c:pt idx="124481">
                  <c:v>1399850839</c:v>
                </c:pt>
                <c:pt idx="124482">
                  <c:v>1399862084</c:v>
                </c:pt>
                <c:pt idx="124483">
                  <c:v>1399873330</c:v>
                </c:pt>
                <c:pt idx="124484">
                  <c:v>1399884575</c:v>
                </c:pt>
                <c:pt idx="124485">
                  <c:v>1399895821</c:v>
                </c:pt>
                <c:pt idx="124486">
                  <c:v>1399907066</c:v>
                </c:pt>
                <c:pt idx="124487">
                  <c:v>1399918312</c:v>
                </c:pt>
                <c:pt idx="124488">
                  <c:v>1399929557</c:v>
                </c:pt>
                <c:pt idx="124489">
                  <c:v>1399940803</c:v>
                </c:pt>
                <c:pt idx="124490">
                  <c:v>1399952048</c:v>
                </c:pt>
                <c:pt idx="124491">
                  <c:v>1399963294</c:v>
                </c:pt>
                <c:pt idx="124492">
                  <c:v>1399974539</c:v>
                </c:pt>
                <c:pt idx="124493">
                  <c:v>1399985785</c:v>
                </c:pt>
                <c:pt idx="124494">
                  <c:v>1399997030</c:v>
                </c:pt>
                <c:pt idx="124495">
                  <c:v>1400008276</c:v>
                </c:pt>
                <c:pt idx="124496">
                  <c:v>1400019521</c:v>
                </c:pt>
                <c:pt idx="124497">
                  <c:v>1400030767</c:v>
                </c:pt>
                <c:pt idx="124498">
                  <c:v>1400042012</c:v>
                </c:pt>
                <c:pt idx="124499">
                  <c:v>1400053258</c:v>
                </c:pt>
                <c:pt idx="124500">
                  <c:v>1400064503</c:v>
                </c:pt>
                <c:pt idx="124501">
                  <c:v>1400075749</c:v>
                </c:pt>
                <c:pt idx="124502">
                  <c:v>1400086994</c:v>
                </c:pt>
                <c:pt idx="124503">
                  <c:v>1400098240</c:v>
                </c:pt>
                <c:pt idx="124504">
                  <c:v>1400109485</c:v>
                </c:pt>
                <c:pt idx="124505">
                  <c:v>1400120731</c:v>
                </c:pt>
                <c:pt idx="124506">
                  <c:v>1400131976</c:v>
                </c:pt>
                <c:pt idx="124507">
                  <c:v>1400143222</c:v>
                </c:pt>
                <c:pt idx="124508">
                  <c:v>1400154467</c:v>
                </c:pt>
                <c:pt idx="124509">
                  <c:v>1400165713</c:v>
                </c:pt>
                <c:pt idx="124510">
                  <c:v>1400176958</c:v>
                </c:pt>
                <c:pt idx="124511">
                  <c:v>1400188204</c:v>
                </c:pt>
                <c:pt idx="124512">
                  <c:v>1400199449</c:v>
                </c:pt>
                <c:pt idx="124513">
                  <c:v>1400210695</c:v>
                </c:pt>
                <c:pt idx="124514">
                  <c:v>1400221940</c:v>
                </c:pt>
                <c:pt idx="124515">
                  <c:v>1400233186</c:v>
                </c:pt>
                <c:pt idx="124516">
                  <c:v>1400244431</c:v>
                </c:pt>
                <c:pt idx="124517">
                  <c:v>1400255677</c:v>
                </c:pt>
                <c:pt idx="124518">
                  <c:v>1400266922</c:v>
                </c:pt>
                <c:pt idx="124519">
                  <c:v>1400278168</c:v>
                </c:pt>
                <c:pt idx="124520">
                  <c:v>1400289413</c:v>
                </c:pt>
                <c:pt idx="124521">
                  <c:v>1400300659</c:v>
                </c:pt>
                <c:pt idx="124522">
                  <c:v>1400311904</c:v>
                </c:pt>
                <c:pt idx="124523">
                  <c:v>1400323150</c:v>
                </c:pt>
                <c:pt idx="124524">
                  <c:v>1400334395</c:v>
                </c:pt>
                <c:pt idx="124525">
                  <c:v>1400345641</c:v>
                </c:pt>
                <c:pt idx="124526">
                  <c:v>1400356886</c:v>
                </c:pt>
                <c:pt idx="124527">
                  <c:v>1400368132</c:v>
                </c:pt>
                <c:pt idx="124528">
                  <c:v>1400379377</c:v>
                </c:pt>
                <c:pt idx="124529">
                  <c:v>1400390623</c:v>
                </c:pt>
                <c:pt idx="124530">
                  <c:v>1400401868</c:v>
                </c:pt>
                <c:pt idx="124531">
                  <c:v>1400413114</c:v>
                </c:pt>
                <c:pt idx="124532">
                  <c:v>1400424359</c:v>
                </c:pt>
                <c:pt idx="124533">
                  <c:v>1400435605</c:v>
                </c:pt>
                <c:pt idx="124534">
                  <c:v>1400446850</c:v>
                </c:pt>
                <c:pt idx="124535">
                  <c:v>1400458096</c:v>
                </c:pt>
                <c:pt idx="124536">
                  <c:v>1400469341</c:v>
                </c:pt>
                <c:pt idx="124537">
                  <c:v>1400480587</c:v>
                </c:pt>
                <c:pt idx="124538">
                  <c:v>1400491832</c:v>
                </c:pt>
                <c:pt idx="124539">
                  <c:v>1400503078</c:v>
                </c:pt>
                <c:pt idx="124540">
                  <c:v>1400514323</c:v>
                </c:pt>
                <c:pt idx="124541">
                  <c:v>1400525569</c:v>
                </c:pt>
                <c:pt idx="124542">
                  <c:v>1400536814</c:v>
                </c:pt>
                <c:pt idx="124543">
                  <c:v>1400548060</c:v>
                </c:pt>
                <c:pt idx="124544">
                  <c:v>1400559305</c:v>
                </c:pt>
                <c:pt idx="124545">
                  <c:v>1400570551</c:v>
                </c:pt>
                <c:pt idx="124546">
                  <c:v>1400581796</c:v>
                </c:pt>
                <c:pt idx="124547">
                  <c:v>1400593042</c:v>
                </c:pt>
                <c:pt idx="124548">
                  <c:v>1400604287</c:v>
                </c:pt>
                <c:pt idx="124549">
                  <c:v>1400615533</c:v>
                </c:pt>
                <c:pt idx="124550">
                  <c:v>1400626778</c:v>
                </c:pt>
                <c:pt idx="124551">
                  <c:v>1400638024</c:v>
                </c:pt>
                <c:pt idx="124552">
                  <c:v>1400649269</c:v>
                </c:pt>
                <c:pt idx="124553">
                  <c:v>1400660515</c:v>
                </c:pt>
                <c:pt idx="124554">
                  <c:v>1400671760</c:v>
                </c:pt>
                <c:pt idx="124555">
                  <c:v>1400683006</c:v>
                </c:pt>
                <c:pt idx="124556">
                  <c:v>1400694251</c:v>
                </c:pt>
                <c:pt idx="124557">
                  <c:v>1400705497</c:v>
                </c:pt>
                <c:pt idx="124558">
                  <c:v>1400716742</c:v>
                </c:pt>
                <c:pt idx="124559">
                  <c:v>1400727988</c:v>
                </c:pt>
                <c:pt idx="124560">
                  <c:v>1400739233</c:v>
                </c:pt>
                <c:pt idx="124561">
                  <c:v>1400750479</c:v>
                </c:pt>
                <c:pt idx="124562">
                  <c:v>1400761724</c:v>
                </c:pt>
                <c:pt idx="124563">
                  <c:v>1400772970</c:v>
                </c:pt>
                <c:pt idx="124564">
                  <c:v>1400784215</c:v>
                </c:pt>
                <c:pt idx="124565">
                  <c:v>1400795461</c:v>
                </c:pt>
                <c:pt idx="124566">
                  <c:v>1400806706</c:v>
                </c:pt>
                <c:pt idx="124567">
                  <c:v>1400817952</c:v>
                </c:pt>
                <c:pt idx="124568">
                  <c:v>1400829197</c:v>
                </c:pt>
                <c:pt idx="124569">
                  <c:v>1400840443</c:v>
                </c:pt>
                <c:pt idx="124570">
                  <c:v>1400851688</c:v>
                </c:pt>
                <c:pt idx="124571">
                  <c:v>1400862934</c:v>
                </c:pt>
                <c:pt idx="124572">
                  <c:v>1400874179</c:v>
                </c:pt>
                <c:pt idx="124573">
                  <c:v>1400885425</c:v>
                </c:pt>
                <c:pt idx="124574">
                  <c:v>1400896670</c:v>
                </c:pt>
                <c:pt idx="124575">
                  <c:v>1400907916</c:v>
                </c:pt>
                <c:pt idx="124576">
                  <c:v>1400919161</c:v>
                </c:pt>
                <c:pt idx="124577">
                  <c:v>1400930407</c:v>
                </c:pt>
                <c:pt idx="124578">
                  <c:v>1400941652</c:v>
                </c:pt>
                <c:pt idx="124579">
                  <c:v>1400952898</c:v>
                </c:pt>
                <c:pt idx="124580">
                  <c:v>1400964143</c:v>
                </c:pt>
                <c:pt idx="124581">
                  <c:v>1400975389</c:v>
                </c:pt>
                <c:pt idx="124582">
                  <c:v>1400986634</c:v>
                </c:pt>
                <c:pt idx="124583">
                  <c:v>1400997880</c:v>
                </c:pt>
                <c:pt idx="124584">
                  <c:v>1401009125</c:v>
                </c:pt>
                <c:pt idx="124585">
                  <c:v>1401020371</c:v>
                </c:pt>
                <c:pt idx="124586">
                  <c:v>1401031616</c:v>
                </c:pt>
                <c:pt idx="124587">
                  <c:v>1401042862</c:v>
                </c:pt>
                <c:pt idx="124588">
                  <c:v>1401054107</c:v>
                </c:pt>
                <c:pt idx="124589">
                  <c:v>1401065353</c:v>
                </c:pt>
                <c:pt idx="124590">
                  <c:v>1401076598</c:v>
                </c:pt>
                <c:pt idx="124591">
                  <c:v>1401087844</c:v>
                </c:pt>
                <c:pt idx="124592">
                  <c:v>1401099089</c:v>
                </c:pt>
                <c:pt idx="124593">
                  <c:v>1401110335</c:v>
                </c:pt>
                <c:pt idx="124594">
                  <c:v>1401121580</c:v>
                </c:pt>
                <c:pt idx="124595">
                  <c:v>1401132826</c:v>
                </c:pt>
                <c:pt idx="124596">
                  <c:v>1401144071</c:v>
                </c:pt>
                <c:pt idx="124597">
                  <c:v>1401155317</c:v>
                </c:pt>
                <c:pt idx="124598">
                  <c:v>1401166562</c:v>
                </c:pt>
                <c:pt idx="124599">
                  <c:v>1401177808</c:v>
                </c:pt>
                <c:pt idx="124600">
                  <c:v>1401189053</c:v>
                </c:pt>
                <c:pt idx="124601">
                  <c:v>1401200299</c:v>
                </c:pt>
                <c:pt idx="124602">
                  <c:v>1401211544</c:v>
                </c:pt>
                <c:pt idx="124603">
                  <c:v>1401222790</c:v>
                </c:pt>
                <c:pt idx="124604">
                  <c:v>1401234035</c:v>
                </c:pt>
                <c:pt idx="124605">
                  <c:v>1401245281</c:v>
                </c:pt>
                <c:pt idx="124606">
                  <c:v>1401256526</c:v>
                </c:pt>
                <c:pt idx="124607">
                  <c:v>1401267772</c:v>
                </c:pt>
                <c:pt idx="124608">
                  <c:v>1401279017</c:v>
                </c:pt>
                <c:pt idx="124609">
                  <c:v>1401290263</c:v>
                </c:pt>
                <c:pt idx="124610">
                  <c:v>1401301508</c:v>
                </c:pt>
                <c:pt idx="124611">
                  <c:v>1401312754</c:v>
                </c:pt>
                <c:pt idx="124612">
                  <c:v>1401323999</c:v>
                </c:pt>
                <c:pt idx="124613">
                  <c:v>1401335245</c:v>
                </c:pt>
                <c:pt idx="124614">
                  <c:v>1401346490</c:v>
                </c:pt>
                <c:pt idx="124615">
                  <c:v>1401357736</c:v>
                </c:pt>
                <c:pt idx="124616">
                  <c:v>1401368981</c:v>
                </c:pt>
                <c:pt idx="124617">
                  <c:v>1401380227</c:v>
                </c:pt>
                <c:pt idx="124618">
                  <c:v>1401391472</c:v>
                </c:pt>
                <c:pt idx="124619">
                  <c:v>1401402718</c:v>
                </c:pt>
                <c:pt idx="124620">
                  <c:v>1401413963</c:v>
                </c:pt>
                <c:pt idx="124621">
                  <c:v>1401425209</c:v>
                </c:pt>
                <c:pt idx="124622">
                  <c:v>1401436454</c:v>
                </c:pt>
                <c:pt idx="124623">
                  <c:v>1401447700</c:v>
                </c:pt>
                <c:pt idx="124624">
                  <c:v>1401458945</c:v>
                </c:pt>
                <c:pt idx="124625">
                  <c:v>1401470191</c:v>
                </c:pt>
                <c:pt idx="124626">
                  <c:v>1401481436</c:v>
                </c:pt>
                <c:pt idx="124627">
                  <c:v>1401492682</c:v>
                </c:pt>
                <c:pt idx="124628">
                  <c:v>1401503927</c:v>
                </c:pt>
                <c:pt idx="124629">
                  <c:v>1401515172</c:v>
                </c:pt>
                <c:pt idx="124630">
                  <c:v>1401526418</c:v>
                </c:pt>
                <c:pt idx="124631">
                  <c:v>1401537663</c:v>
                </c:pt>
                <c:pt idx="124632">
                  <c:v>1401548909</c:v>
                </c:pt>
                <c:pt idx="124633">
                  <c:v>1401560154</c:v>
                </c:pt>
                <c:pt idx="124634">
                  <c:v>1401571400</c:v>
                </c:pt>
                <c:pt idx="124635">
                  <c:v>1401582645</c:v>
                </c:pt>
                <c:pt idx="124636">
                  <c:v>1401593891</c:v>
                </c:pt>
                <c:pt idx="124637">
                  <c:v>1401605136</c:v>
                </c:pt>
                <c:pt idx="124638">
                  <c:v>1401616382</c:v>
                </c:pt>
                <c:pt idx="124639">
                  <c:v>1401627627</c:v>
                </c:pt>
                <c:pt idx="124640">
                  <c:v>1401638873</c:v>
                </c:pt>
                <c:pt idx="124641">
                  <c:v>1401650118</c:v>
                </c:pt>
                <c:pt idx="124642">
                  <c:v>1401661364</c:v>
                </c:pt>
                <c:pt idx="124643">
                  <c:v>1401672609</c:v>
                </c:pt>
                <c:pt idx="124644">
                  <c:v>1401683855</c:v>
                </c:pt>
                <c:pt idx="124645">
                  <c:v>1401695100</c:v>
                </c:pt>
                <c:pt idx="124646">
                  <c:v>1401706346</c:v>
                </c:pt>
                <c:pt idx="124647">
                  <c:v>1401717591</c:v>
                </c:pt>
                <c:pt idx="124648">
                  <c:v>1401728837</c:v>
                </c:pt>
                <c:pt idx="124649">
                  <c:v>1401740082</c:v>
                </c:pt>
                <c:pt idx="124650">
                  <c:v>1401751328</c:v>
                </c:pt>
                <c:pt idx="124651">
                  <c:v>1401762573</c:v>
                </c:pt>
                <c:pt idx="124652">
                  <c:v>1401773819</c:v>
                </c:pt>
                <c:pt idx="124653">
                  <c:v>1401785064</c:v>
                </c:pt>
                <c:pt idx="124654">
                  <c:v>1401796310</c:v>
                </c:pt>
                <c:pt idx="124655">
                  <c:v>1401807555</c:v>
                </c:pt>
                <c:pt idx="124656">
                  <c:v>1401818801</c:v>
                </c:pt>
                <c:pt idx="124657">
                  <c:v>1401830046</c:v>
                </c:pt>
                <c:pt idx="124658">
                  <c:v>1401841292</c:v>
                </c:pt>
                <c:pt idx="124659">
                  <c:v>1401852537</c:v>
                </c:pt>
                <c:pt idx="124660">
                  <c:v>1401863783</c:v>
                </c:pt>
                <c:pt idx="124661">
                  <c:v>1401875028</c:v>
                </c:pt>
                <c:pt idx="124662">
                  <c:v>1401886274</c:v>
                </c:pt>
                <c:pt idx="124663">
                  <c:v>1401897519</c:v>
                </c:pt>
                <c:pt idx="124664">
                  <c:v>1401908765</c:v>
                </c:pt>
                <c:pt idx="124665">
                  <c:v>1401920010</c:v>
                </c:pt>
                <c:pt idx="124666">
                  <c:v>1401931256</c:v>
                </c:pt>
                <c:pt idx="124667">
                  <c:v>1401942501</c:v>
                </c:pt>
                <c:pt idx="124668">
                  <c:v>1401953747</c:v>
                </c:pt>
                <c:pt idx="124669">
                  <c:v>1401964992</c:v>
                </c:pt>
                <c:pt idx="124670">
                  <c:v>1401976238</c:v>
                </c:pt>
                <c:pt idx="124671">
                  <c:v>1401987483</c:v>
                </c:pt>
                <c:pt idx="124672">
                  <c:v>1401998729</c:v>
                </c:pt>
                <c:pt idx="124673">
                  <c:v>1402009974</c:v>
                </c:pt>
                <c:pt idx="124674">
                  <c:v>1402021220</c:v>
                </c:pt>
                <c:pt idx="124675">
                  <c:v>1402032465</c:v>
                </c:pt>
                <c:pt idx="124676">
                  <c:v>1402043711</c:v>
                </c:pt>
                <c:pt idx="124677">
                  <c:v>1402054956</c:v>
                </c:pt>
                <c:pt idx="124678">
                  <c:v>1402066202</c:v>
                </c:pt>
                <c:pt idx="124679">
                  <c:v>1402077447</c:v>
                </c:pt>
                <c:pt idx="124680">
                  <c:v>1402088693</c:v>
                </c:pt>
                <c:pt idx="124681">
                  <c:v>1402099938</c:v>
                </c:pt>
                <c:pt idx="124682">
                  <c:v>1402111184</c:v>
                </c:pt>
                <c:pt idx="124683">
                  <c:v>1402122429</c:v>
                </c:pt>
                <c:pt idx="124684">
                  <c:v>1402133675</c:v>
                </c:pt>
                <c:pt idx="124685">
                  <c:v>1402144920</c:v>
                </c:pt>
                <c:pt idx="124686">
                  <c:v>1402156166</c:v>
                </c:pt>
                <c:pt idx="124687">
                  <c:v>1402167411</c:v>
                </c:pt>
                <c:pt idx="124688">
                  <c:v>1402178657</c:v>
                </c:pt>
                <c:pt idx="124689">
                  <c:v>1402189902</c:v>
                </c:pt>
                <c:pt idx="124690">
                  <c:v>1402201148</c:v>
                </c:pt>
                <c:pt idx="124691">
                  <c:v>1402212393</c:v>
                </c:pt>
                <c:pt idx="124692">
                  <c:v>1402223639</c:v>
                </c:pt>
                <c:pt idx="124693">
                  <c:v>1402234884</c:v>
                </c:pt>
                <c:pt idx="124694">
                  <c:v>1402246130</c:v>
                </c:pt>
                <c:pt idx="124695">
                  <c:v>1402257375</c:v>
                </c:pt>
                <c:pt idx="124696">
                  <c:v>1402268621</c:v>
                </c:pt>
                <c:pt idx="124697">
                  <c:v>1402279866</c:v>
                </c:pt>
                <c:pt idx="124698">
                  <c:v>1402291112</c:v>
                </c:pt>
                <c:pt idx="124699">
                  <c:v>1402302357</c:v>
                </c:pt>
                <c:pt idx="124700">
                  <c:v>1402313603</c:v>
                </c:pt>
                <c:pt idx="124701">
                  <c:v>1402324848</c:v>
                </c:pt>
                <c:pt idx="124702">
                  <c:v>1402336094</c:v>
                </c:pt>
                <c:pt idx="124703">
                  <c:v>1402347339</c:v>
                </c:pt>
                <c:pt idx="124704">
                  <c:v>1402358585</c:v>
                </c:pt>
                <c:pt idx="124705">
                  <c:v>1402369830</c:v>
                </c:pt>
                <c:pt idx="124706">
                  <c:v>1402381076</c:v>
                </c:pt>
                <c:pt idx="124707">
                  <c:v>1402392321</c:v>
                </c:pt>
                <c:pt idx="124708">
                  <c:v>1402403567</c:v>
                </c:pt>
                <c:pt idx="124709">
                  <c:v>1402414812</c:v>
                </c:pt>
                <c:pt idx="124710">
                  <c:v>1402426058</c:v>
                </c:pt>
                <c:pt idx="124711">
                  <c:v>1402437303</c:v>
                </c:pt>
                <c:pt idx="124712">
                  <c:v>1402448549</c:v>
                </c:pt>
                <c:pt idx="124713">
                  <c:v>1402459794</c:v>
                </c:pt>
                <c:pt idx="124714">
                  <c:v>1402471040</c:v>
                </c:pt>
                <c:pt idx="124715">
                  <c:v>1402482285</c:v>
                </c:pt>
                <c:pt idx="124716">
                  <c:v>1402493531</c:v>
                </c:pt>
                <c:pt idx="124717">
                  <c:v>1402504776</c:v>
                </c:pt>
                <c:pt idx="124718">
                  <c:v>1402516022</c:v>
                </c:pt>
                <c:pt idx="124719">
                  <c:v>1402527267</c:v>
                </c:pt>
                <c:pt idx="124720">
                  <c:v>1402538513</c:v>
                </c:pt>
                <c:pt idx="124721">
                  <c:v>1402549758</c:v>
                </c:pt>
                <c:pt idx="124722">
                  <c:v>1402561004</c:v>
                </c:pt>
                <c:pt idx="124723">
                  <c:v>1402572249</c:v>
                </c:pt>
                <c:pt idx="124724">
                  <c:v>1402583495</c:v>
                </c:pt>
                <c:pt idx="124725">
                  <c:v>1402594740</c:v>
                </c:pt>
                <c:pt idx="124726">
                  <c:v>1402605986</c:v>
                </c:pt>
                <c:pt idx="124727">
                  <c:v>1402617231</c:v>
                </c:pt>
                <c:pt idx="124728">
                  <c:v>1402628477</c:v>
                </c:pt>
                <c:pt idx="124729">
                  <c:v>1402639722</c:v>
                </c:pt>
                <c:pt idx="124730">
                  <c:v>1402650968</c:v>
                </c:pt>
                <c:pt idx="124731">
                  <c:v>1402662213</c:v>
                </c:pt>
                <c:pt idx="124732">
                  <c:v>1402673459</c:v>
                </c:pt>
                <c:pt idx="124733">
                  <c:v>1402684704</c:v>
                </c:pt>
                <c:pt idx="124734">
                  <c:v>1402695950</c:v>
                </c:pt>
                <c:pt idx="124735">
                  <c:v>1402707195</c:v>
                </c:pt>
                <c:pt idx="124736">
                  <c:v>1402718441</c:v>
                </c:pt>
                <c:pt idx="124737">
                  <c:v>1402729686</c:v>
                </c:pt>
                <c:pt idx="124738">
                  <c:v>1402740932</c:v>
                </c:pt>
                <c:pt idx="124739">
                  <c:v>1402752177</c:v>
                </c:pt>
                <c:pt idx="124740">
                  <c:v>1402763423</c:v>
                </c:pt>
                <c:pt idx="124741">
                  <c:v>1402774668</c:v>
                </c:pt>
                <c:pt idx="124742">
                  <c:v>1402785914</c:v>
                </c:pt>
                <c:pt idx="124743">
                  <c:v>1402797159</c:v>
                </c:pt>
                <c:pt idx="124744">
                  <c:v>1402808405</c:v>
                </c:pt>
                <c:pt idx="124745">
                  <c:v>1402819650</c:v>
                </c:pt>
                <c:pt idx="124746">
                  <c:v>1402830896</c:v>
                </c:pt>
                <c:pt idx="124747">
                  <c:v>1402842141</c:v>
                </c:pt>
                <c:pt idx="124748">
                  <c:v>1402853387</c:v>
                </c:pt>
                <c:pt idx="124749">
                  <c:v>1402864632</c:v>
                </c:pt>
                <c:pt idx="124750">
                  <c:v>1402875878</c:v>
                </c:pt>
                <c:pt idx="124751">
                  <c:v>1402887123</c:v>
                </c:pt>
                <c:pt idx="124752">
                  <c:v>1402898369</c:v>
                </c:pt>
                <c:pt idx="124753">
                  <c:v>1402909614</c:v>
                </c:pt>
                <c:pt idx="124754">
                  <c:v>1402920860</c:v>
                </c:pt>
                <c:pt idx="124755">
                  <c:v>1402932105</c:v>
                </c:pt>
                <c:pt idx="124756">
                  <c:v>1402943351</c:v>
                </c:pt>
                <c:pt idx="124757">
                  <c:v>1402954596</c:v>
                </c:pt>
                <c:pt idx="124758">
                  <c:v>1402965842</c:v>
                </c:pt>
                <c:pt idx="124759">
                  <c:v>1402977087</c:v>
                </c:pt>
                <c:pt idx="124760">
                  <c:v>1402988333</c:v>
                </c:pt>
                <c:pt idx="124761">
                  <c:v>1402999578</c:v>
                </c:pt>
                <c:pt idx="124762">
                  <c:v>1403010824</c:v>
                </c:pt>
                <c:pt idx="124763">
                  <c:v>1403022069</c:v>
                </c:pt>
                <c:pt idx="124764">
                  <c:v>1403033315</c:v>
                </c:pt>
                <c:pt idx="124765">
                  <c:v>1403044560</c:v>
                </c:pt>
                <c:pt idx="124766">
                  <c:v>1403055806</c:v>
                </c:pt>
                <c:pt idx="124767">
                  <c:v>1403067051</c:v>
                </c:pt>
                <c:pt idx="124768">
                  <c:v>1403078297</c:v>
                </c:pt>
                <c:pt idx="124769">
                  <c:v>1403089542</c:v>
                </c:pt>
                <c:pt idx="124770">
                  <c:v>1403100788</c:v>
                </c:pt>
                <c:pt idx="124771">
                  <c:v>1403112033</c:v>
                </c:pt>
                <c:pt idx="124772">
                  <c:v>1403123279</c:v>
                </c:pt>
                <c:pt idx="124773">
                  <c:v>1403134524</c:v>
                </c:pt>
                <c:pt idx="124774">
                  <c:v>1403145770</c:v>
                </c:pt>
                <c:pt idx="124775">
                  <c:v>1403157015</c:v>
                </c:pt>
                <c:pt idx="124776">
                  <c:v>1403168261</c:v>
                </c:pt>
                <c:pt idx="124777">
                  <c:v>1403179506</c:v>
                </c:pt>
                <c:pt idx="124778">
                  <c:v>1403190752</c:v>
                </c:pt>
                <c:pt idx="124779">
                  <c:v>1403201997</c:v>
                </c:pt>
                <c:pt idx="124780">
                  <c:v>1403213243</c:v>
                </c:pt>
                <c:pt idx="124781">
                  <c:v>1403224488</c:v>
                </c:pt>
                <c:pt idx="124782">
                  <c:v>1403235734</c:v>
                </c:pt>
                <c:pt idx="124783">
                  <c:v>1403246979</c:v>
                </c:pt>
                <c:pt idx="124784">
                  <c:v>1403258225</c:v>
                </c:pt>
                <c:pt idx="124785">
                  <c:v>1403269470</c:v>
                </c:pt>
                <c:pt idx="124786">
                  <c:v>1403280716</c:v>
                </c:pt>
                <c:pt idx="124787">
                  <c:v>1403291961</c:v>
                </c:pt>
                <c:pt idx="124788">
                  <c:v>1403303207</c:v>
                </c:pt>
                <c:pt idx="124789">
                  <c:v>1403314452</c:v>
                </c:pt>
                <c:pt idx="124790">
                  <c:v>1403325698</c:v>
                </c:pt>
                <c:pt idx="124791">
                  <c:v>1403336943</c:v>
                </c:pt>
                <c:pt idx="124792">
                  <c:v>1403348189</c:v>
                </c:pt>
                <c:pt idx="124793">
                  <c:v>1403359434</c:v>
                </c:pt>
                <c:pt idx="124794">
                  <c:v>1403370680</c:v>
                </c:pt>
                <c:pt idx="124795">
                  <c:v>1403381925</c:v>
                </c:pt>
                <c:pt idx="124796">
                  <c:v>1403393171</c:v>
                </c:pt>
                <c:pt idx="124797">
                  <c:v>1403404416</c:v>
                </c:pt>
                <c:pt idx="124798">
                  <c:v>1403415662</c:v>
                </c:pt>
                <c:pt idx="124799">
                  <c:v>1403426907</c:v>
                </c:pt>
                <c:pt idx="124800">
                  <c:v>1403438153</c:v>
                </c:pt>
                <c:pt idx="124801">
                  <c:v>1403449398</c:v>
                </c:pt>
                <c:pt idx="124802">
                  <c:v>1403460644</c:v>
                </c:pt>
                <c:pt idx="124803">
                  <c:v>1403471889</c:v>
                </c:pt>
                <c:pt idx="124804">
                  <c:v>1403483135</c:v>
                </c:pt>
                <c:pt idx="124805">
                  <c:v>1403494380</c:v>
                </c:pt>
                <c:pt idx="124806">
                  <c:v>1403505626</c:v>
                </c:pt>
                <c:pt idx="124807">
                  <c:v>1403516871</c:v>
                </c:pt>
                <c:pt idx="124808">
                  <c:v>1403528117</c:v>
                </c:pt>
                <c:pt idx="124809">
                  <c:v>1403539362</c:v>
                </c:pt>
                <c:pt idx="124810">
                  <c:v>1403550608</c:v>
                </c:pt>
                <c:pt idx="124811">
                  <c:v>1403561853</c:v>
                </c:pt>
                <c:pt idx="124812">
                  <c:v>1403573099</c:v>
                </c:pt>
                <c:pt idx="124813">
                  <c:v>1403584344</c:v>
                </c:pt>
                <c:pt idx="124814">
                  <c:v>1403595590</c:v>
                </c:pt>
                <c:pt idx="124815">
                  <c:v>1403606835</c:v>
                </c:pt>
                <c:pt idx="124816">
                  <c:v>1403618081</c:v>
                </c:pt>
                <c:pt idx="124817">
                  <c:v>1403629326</c:v>
                </c:pt>
                <c:pt idx="124818">
                  <c:v>1403640572</c:v>
                </c:pt>
                <c:pt idx="124819">
                  <c:v>1403651817</c:v>
                </c:pt>
                <c:pt idx="124820">
                  <c:v>1403663063</c:v>
                </c:pt>
                <c:pt idx="124821">
                  <c:v>1403674308</c:v>
                </c:pt>
                <c:pt idx="124822">
                  <c:v>1403685554</c:v>
                </c:pt>
                <c:pt idx="124823">
                  <c:v>1403696799</c:v>
                </c:pt>
                <c:pt idx="124824">
                  <c:v>1403708045</c:v>
                </c:pt>
                <c:pt idx="124825">
                  <c:v>1403719290</c:v>
                </c:pt>
                <c:pt idx="124826">
                  <c:v>1403730536</c:v>
                </c:pt>
                <c:pt idx="124827">
                  <c:v>1403741781</c:v>
                </c:pt>
                <c:pt idx="124828">
                  <c:v>1403753027</c:v>
                </c:pt>
                <c:pt idx="124829">
                  <c:v>1403764272</c:v>
                </c:pt>
                <c:pt idx="124830">
                  <c:v>1403775518</c:v>
                </c:pt>
                <c:pt idx="124831">
                  <c:v>1403786763</c:v>
                </c:pt>
                <c:pt idx="124832">
                  <c:v>1403798009</c:v>
                </c:pt>
                <c:pt idx="124833">
                  <c:v>1403809254</c:v>
                </c:pt>
                <c:pt idx="124834">
                  <c:v>1403820500</c:v>
                </c:pt>
                <c:pt idx="124835">
                  <c:v>1403831745</c:v>
                </c:pt>
                <c:pt idx="124836">
                  <c:v>1403842991</c:v>
                </c:pt>
                <c:pt idx="124837">
                  <c:v>1403854236</c:v>
                </c:pt>
                <c:pt idx="124838">
                  <c:v>1403865482</c:v>
                </c:pt>
                <c:pt idx="124839">
                  <c:v>1403876727</c:v>
                </c:pt>
                <c:pt idx="124840">
                  <c:v>1403887973</c:v>
                </c:pt>
                <c:pt idx="124841">
                  <c:v>1403899218</c:v>
                </c:pt>
                <c:pt idx="124842">
                  <c:v>1403910464</c:v>
                </c:pt>
                <c:pt idx="124843">
                  <c:v>1403921709</c:v>
                </c:pt>
                <c:pt idx="124844">
                  <c:v>1403932955</c:v>
                </c:pt>
                <c:pt idx="124845">
                  <c:v>1403944200</c:v>
                </c:pt>
                <c:pt idx="124846">
                  <c:v>1403955446</c:v>
                </c:pt>
                <c:pt idx="124847">
                  <c:v>1403966691</c:v>
                </c:pt>
                <c:pt idx="124848">
                  <c:v>1403977937</c:v>
                </c:pt>
                <c:pt idx="124849">
                  <c:v>1403989182</c:v>
                </c:pt>
                <c:pt idx="124850">
                  <c:v>1404000428</c:v>
                </c:pt>
                <c:pt idx="124851">
                  <c:v>1404011673</c:v>
                </c:pt>
                <c:pt idx="124852">
                  <c:v>1404022919</c:v>
                </c:pt>
                <c:pt idx="124853">
                  <c:v>1404034164</c:v>
                </c:pt>
                <c:pt idx="124854">
                  <c:v>1404045410</c:v>
                </c:pt>
                <c:pt idx="124855">
                  <c:v>1404056655</c:v>
                </c:pt>
                <c:pt idx="124856">
                  <c:v>1404067901</c:v>
                </c:pt>
                <c:pt idx="124857">
                  <c:v>1404079146</c:v>
                </c:pt>
                <c:pt idx="124858">
                  <c:v>1404090392</c:v>
                </c:pt>
                <c:pt idx="124859">
                  <c:v>1404101637</c:v>
                </c:pt>
                <c:pt idx="124860">
                  <c:v>1404112883</c:v>
                </c:pt>
                <c:pt idx="124861">
                  <c:v>1404124128</c:v>
                </c:pt>
                <c:pt idx="124862">
                  <c:v>1404135374</c:v>
                </c:pt>
                <c:pt idx="124863">
                  <c:v>1404146619</c:v>
                </c:pt>
                <c:pt idx="124864">
                  <c:v>1404157865</c:v>
                </c:pt>
                <c:pt idx="124865">
                  <c:v>1404169110</c:v>
                </c:pt>
                <c:pt idx="124866">
                  <c:v>1404180356</c:v>
                </c:pt>
                <c:pt idx="124867">
                  <c:v>1404191601</c:v>
                </c:pt>
                <c:pt idx="124868">
                  <c:v>1404202847</c:v>
                </c:pt>
                <c:pt idx="124869">
                  <c:v>1404214092</c:v>
                </c:pt>
                <c:pt idx="124870">
                  <c:v>1404225338</c:v>
                </c:pt>
                <c:pt idx="124871">
                  <c:v>1404236583</c:v>
                </c:pt>
                <c:pt idx="124872">
                  <c:v>1404247829</c:v>
                </c:pt>
                <c:pt idx="124873">
                  <c:v>1404259074</c:v>
                </c:pt>
                <c:pt idx="124874">
                  <c:v>1404270320</c:v>
                </c:pt>
                <c:pt idx="124875">
                  <c:v>1404281565</c:v>
                </c:pt>
                <c:pt idx="124876">
                  <c:v>1404292811</c:v>
                </c:pt>
                <c:pt idx="124877">
                  <c:v>1404304056</c:v>
                </c:pt>
                <c:pt idx="124878">
                  <c:v>1404315302</c:v>
                </c:pt>
                <c:pt idx="124879">
                  <c:v>1404326547</c:v>
                </c:pt>
                <c:pt idx="124880">
                  <c:v>1404337793</c:v>
                </c:pt>
                <c:pt idx="124881">
                  <c:v>1404349038</c:v>
                </c:pt>
                <c:pt idx="124882">
                  <c:v>1404360283</c:v>
                </c:pt>
                <c:pt idx="124883">
                  <c:v>1404371529</c:v>
                </c:pt>
                <c:pt idx="124884">
                  <c:v>1404382774</c:v>
                </c:pt>
                <c:pt idx="124885">
                  <c:v>1404394020</c:v>
                </c:pt>
                <c:pt idx="124886">
                  <c:v>1404405265</c:v>
                </c:pt>
                <c:pt idx="124887">
                  <c:v>1404416511</c:v>
                </c:pt>
                <c:pt idx="124888">
                  <c:v>1404427756</c:v>
                </c:pt>
                <c:pt idx="124889">
                  <c:v>1404439002</c:v>
                </c:pt>
                <c:pt idx="124890">
                  <c:v>1404450247</c:v>
                </c:pt>
                <c:pt idx="124891">
                  <c:v>1404461493</c:v>
                </c:pt>
                <c:pt idx="124892">
                  <c:v>1404472738</c:v>
                </c:pt>
                <c:pt idx="124893">
                  <c:v>1404483984</c:v>
                </c:pt>
                <c:pt idx="124894">
                  <c:v>1404495229</c:v>
                </c:pt>
                <c:pt idx="124895">
                  <c:v>1404506475</c:v>
                </c:pt>
                <c:pt idx="124896">
                  <c:v>1404517720</c:v>
                </c:pt>
                <c:pt idx="124897">
                  <c:v>1404528966</c:v>
                </c:pt>
                <c:pt idx="124898">
                  <c:v>1404540211</c:v>
                </c:pt>
                <c:pt idx="124899">
                  <c:v>1404551457</c:v>
                </c:pt>
                <c:pt idx="124900">
                  <c:v>1404562702</c:v>
                </c:pt>
                <c:pt idx="124901">
                  <c:v>1404573948</c:v>
                </c:pt>
                <c:pt idx="124902">
                  <c:v>1404585193</c:v>
                </c:pt>
                <c:pt idx="124903">
                  <c:v>1404596439</c:v>
                </c:pt>
                <c:pt idx="124904">
                  <c:v>1404607684</c:v>
                </c:pt>
                <c:pt idx="124905">
                  <c:v>1404618930</c:v>
                </c:pt>
                <c:pt idx="124906">
                  <c:v>1404630175</c:v>
                </c:pt>
                <c:pt idx="124907">
                  <c:v>1404641421</c:v>
                </c:pt>
                <c:pt idx="124908">
                  <c:v>1404652666</c:v>
                </c:pt>
                <c:pt idx="124909">
                  <c:v>1404663912</c:v>
                </c:pt>
                <c:pt idx="124910">
                  <c:v>1404675157</c:v>
                </c:pt>
                <c:pt idx="124911">
                  <c:v>1404686403</c:v>
                </c:pt>
                <c:pt idx="124912">
                  <c:v>1404697648</c:v>
                </c:pt>
                <c:pt idx="124913">
                  <c:v>1404708894</c:v>
                </c:pt>
                <c:pt idx="124914">
                  <c:v>1404720139</c:v>
                </c:pt>
                <c:pt idx="124915">
                  <c:v>1404731385</c:v>
                </c:pt>
                <c:pt idx="124916">
                  <c:v>1404742630</c:v>
                </c:pt>
                <c:pt idx="124917">
                  <c:v>1404753876</c:v>
                </c:pt>
                <c:pt idx="124918">
                  <c:v>1404765121</c:v>
                </c:pt>
                <c:pt idx="124919">
                  <c:v>1404776367</c:v>
                </c:pt>
                <c:pt idx="124920">
                  <c:v>1404787612</c:v>
                </c:pt>
                <c:pt idx="124921">
                  <c:v>1404798858</c:v>
                </c:pt>
                <c:pt idx="124922">
                  <c:v>1404810103</c:v>
                </c:pt>
                <c:pt idx="124923">
                  <c:v>1404821349</c:v>
                </c:pt>
                <c:pt idx="124924">
                  <c:v>1404832594</c:v>
                </c:pt>
                <c:pt idx="124925">
                  <c:v>1404843840</c:v>
                </c:pt>
                <c:pt idx="124926">
                  <c:v>1404855085</c:v>
                </c:pt>
                <c:pt idx="124927">
                  <c:v>1404866331</c:v>
                </c:pt>
                <c:pt idx="124928">
                  <c:v>1404877576</c:v>
                </c:pt>
                <c:pt idx="124929">
                  <c:v>1404888822</c:v>
                </c:pt>
                <c:pt idx="124930">
                  <c:v>1404900067</c:v>
                </c:pt>
                <c:pt idx="124931">
                  <c:v>1404911313</c:v>
                </c:pt>
                <c:pt idx="124932">
                  <c:v>1404922558</c:v>
                </c:pt>
                <c:pt idx="124933">
                  <c:v>1404933804</c:v>
                </c:pt>
                <c:pt idx="124934">
                  <c:v>1404945049</c:v>
                </c:pt>
                <c:pt idx="124935">
                  <c:v>1404956295</c:v>
                </c:pt>
                <c:pt idx="124936">
                  <c:v>1404967540</c:v>
                </c:pt>
                <c:pt idx="124937">
                  <c:v>1404978786</c:v>
                </c:pt>
                <c:pt idx="124938">
                  <c:v>1404990031</c:v>
                </c:pt>
                <c:pt idx="124939">
                  <c:v>1405001277</c:v>
                </c:pt>
                <c:pt idx="124940">
                  <c:v>1405012522</c:v>
                </c:pt>
                <c:pt idx="124941">
                  <c:v>1405023768</c:v>
                </c:pt>
                <c:pt idx="124942">
                  <c:v>1405035013</c:v>
                </c:pt>
                <c:pt idx="124943">
                  <c:v>1405046259</c:v>
                </c:pt>
                <c:pt idx="124944">
                  <c:v>1405057504</c:v>
                </c:pt>
                <c:pt idx="124945">
                  <c:v>1405068750</c:v>
                </c:pt>
                <c:pt idx="124946">
                  <c:v>1405079995</c:v>
                </c:pt>
                <c:pt idx="124947">
                  <c:v>1405091241</c:v>
                </c:pt>
                <c:pt idx="124948">
                  <c:v>1405102486</c:v>
                </c:pt>
                <c:pt idx="124949">
                  <c:v>1405113732</c:v>
                </c:pt>
                <c:pt idx="124950">
                  <c:v>1405124977</c:v>
                </c:pt>
                <c:pt idx="124951">
                  <c:v>1405136223</c:v>
                </c:pt>
                <c:pt idx="124952">
                  <c:v>1405147468</c:v>
                </c:pt>
                <c:pt idx="124953">
                  <c:v>1405158714</c:v>
                </c:pt>
                <c:pt idx="124954">
                  <c:v>1405169959</c:v>
                </c:pt>
                <c:pt idx="124955">
                  <c:v>1405181205</c:v>
                </c:pt>
                <c:pt idx="124956">
                  <c:v>1405192450</c:v>
                </c:pt>
                <c:pt idx="124957">
                  <c:v>1405203696</c:v>
                </c:pt>
                <c:pt idx="124958">
                  <c:v>1405214941</c:v>
                </c:pt>
                <c:pt idx="124959">
                  <c:v>1405226187</c:v>
                </c:pt>
                <c:pt idx="124960">
                  <c:v>1405237432</c:v>
                </c:pt>
                <c:pt idx="124961">
                  <c:v>1405248678</c:v>
                </c:pt>
                <c:pt idx="124962">
                  <c:v>1405259923</c:v>
                </c:pt>
                <c:pt idx="124963">
                  <c:v>1405271169</c:v>
                </c:pt>
                <c:pt idx="124964">
                  <c:v>1405282414</c:v>
                </c:pt>
                <c:pt idx="124965">
                  <c:v>1405293660</c:v>
                </c:pt>
                <c:pt idx="124966">
                  <c:v>1405304905</c:v>
                </c:pt>
                <c:pt idx="124967">
                  <c:v>1405316151</c:v>
                </c:pt>
                <c:pt idx="124968">
                  <c:v>1405327396</c:v>
                </c:pt>
                <c:pt idx="124969">
                  <c:v>1405338642</c:v>
                </c:pt>
                <c:pt idx="124970">
                  <c:v>1405349887</c:v>
                </c:pt>
                <c:pt idx="124971">
                  <c:v>1405361133</c:v>
                </c:pt>
                <c:pt idx="124972">
                  <c:v>1405372378</c:v>
                </c:pt>
                <c:pt idx="124973">
                  <c:v>1405383624</c:v>
                </c:pt>
                <c:pt idx="124974">
                  <c:v>1405394869</c:v>
                </c:pt>
                <c:pt idx="124975">
                  <c:v>1405406115</c:v>
                </c:pt>
                <c:pt idx="124976">
                  <c:v>1405417360</c:v>
                </c:pt>
                <c:pt idx="124977">
                  <c:v>1405428606</c:v>
                </c:pt>
                <c:pt idx="124978">
                  <c:v>1405439851</c:v>
                </c:pt>
                <c:pt idx="124979">
                  <c:v>1405451097</c:v>
                </c:pt>
                <c:pt idx="124980">
                  <c:v>1405462342</c:v>
                </c:pt>
                <c:pt idx="124981">
                  <c:v>1405473588</c:v>
                </c:pt>
                <c:pt idx="124982">
                  <c:v>1405484833</c:v>
                </c:pt>
                <c:pt idx="124983">
                  <c:v>1405496079</c:v>
                </c:pt>
                <c:pt idx="124984">
                  <c:v>1405507324</c:v>
                </c:pt>
                <c:pt idx="124985">
                  <c:v>1405518570</c:v>
                </c:pt>
                <c:pt idx="124986">
                  <c:v>1405529815</c:v>
                </c:pt>
                <c:pt idx="124987">
                  <c:v>1405541061</c:v>
                </c:pt>
                <c:pt idx="124988">
                  <c:v>1405552306</c:v>
                </c:pt>
                <c:pt idx="124989">
                  <c:v>1405563552</c:v>
                </c:pt>
                <c:pt idx="124990">
                  <c:v>1405574797</c:v>
                </c:pt>
                <c:pt idx="124991">
                  <c:v>1405586043</c:v>
                </c:pt>
                <c:pt idx="124992">
                  <c:v>1405597288</c:v>
                </c:pt>
                <c:pt idx="124993">
                  <c:v>1405608534</c:v>
                </c:pt>
                <c:pt idx="124994">
                  <c:v>1405619779</c:v>
                </c:pt>
                <c:pt idx="124995">
                  <c:v>1405631025</c:v>
                </c:pt>
                <c:pt idx="124996">
                  <c:v>1405642270</c:v>
                </c:pt>
                <c:pt idx="124997">
                  <c:v>1405653516</c:v>
                </c:pt>
                <c:pt idx="124998">
                  <c:v>1405664761</c:v>
                </c:pt>
                <c:pt idx="124999">
                  <c:v>1405676007</c:v>
                </c:pt>
                <c:pt idx="125000">
                  <c:v>1405687252</c:v>
                </c:pt>
                <c:pt idx="125001">
                  <c:v>1405698498</c:v>
                </c:pt>
                <c:pt idx="125002">
                  <c:v>1405709743</c:v>
                </c:pt>
                <c:pt idx="125003">
                  <c:v>1405720989</c:v>
                </c:pt>
                <c:pt idx="125004">
                  <c:v>1405732234</c:v>
                </c:pt>
                <c:pt idx="125005">
                  <c:v>1405743480</c:v>
                </c:pt>
                <c:pt idx="125006">
                  <c:v>1405754725</c:v>
                </c:pt>
                <c:pt idx="125007">
                  <c:v>1405765971</c:v>
                </c:pt>
                <c:pt idx="125008">
                  <c:v>1405777216</c:v>
                </c:pt>
                <c:pt idx="125009">
                  <c:v>1405788462</c:v>
                </c:pt>
                <c:pt idx="125010">
                  <c:v>1405799707</c:v>
                </c:pt>
                <c:pt idx="125011">
                  <c:v>1405810953</c:v>
                </c:pt>
                <c:pt idx="125012">
                  <c:v>1405822198</c:v>
                </c:pt>
                <c:pt idx="125013">
                  <c:v>1405833444</c:v>
                </c:pt>
                <c:pt idx="125014">
                  <c:v>1405844689</c:v>
                </c:pt>
                <c:pt idx="125015">
                  <c:v>1405855935</c:v>
                </c:pt>
                <c:pt idx="125016">
                  <c:v>1405867180</c:v>
                </c:pt>
                <c:pt idx="125017">
                  <c:v>1405878426</c:v>
                </c:pt>
                <c:pt idx="125018">
                  <c:v>1405889671</c:v>
                </c:pt>
                <c:pt idx="125019">
                  <c:v>1405900917</c:v>
                </c:pt>
                <c:pt idx="125020">
                  <c:v>1405912162</c:v>
                </c:pt>
                <c:pt idx="125021">
                  <c:v>1405923408</c:v>
                </c:pt>
                <c:pt idx="125022">
                  <c:v>1405934653</c:v>
                </c:pt>
                <c:pt idx="125023">
                  <c:v>1405945899</c:v>
                </c:pt>
                <c:pt idx="125024">
                  <c:v>1405957144</c:v>
                </c:pt>
                <c:pt idx="125025">
                  <c:v>1405968390</c:v>
                </c:pt>
                <c:pt idx="125026">
                  <c:v>1405979635</c:v>
                </c:pt>
                <c:pt idx="125027">
                  <c:v>1405990881</c:v>
                </c:pt>
                <c:pt idx="125028">
                  <c:v>1406002126</c:v>
                </c:pt>
                <c:pt idx="125029">
                  <c:v>1406013372</c:v>
                </c:pt>
                <c:pt idx="125030">
                  <c:v>1406024617</c:v>
                </c:pt>
                <c:pt idx="125031">
                  <c:v>1406035863</c:v>
                </c:pt>
                <c:pt idx="125032">
                  <c:v>1406047108</c:v>
                </c:pt>
                <c:pt idx="125033">
                  <c:v>1406058354</c:v>
                </c:pt>
                <c:pt idx="125034">
                  <c:v>1406069599</c:v>
                </c:pt>
                <c:pt idx="125035">
                  <c:v>1406080845</c:v>
                </c:pt>
                <c:pt idx="125036">
                  <c:v>1406092090</c:v>
                </c:pt>
                <c:pt idx="125037">
                  <c:v>1406103336</c:v>
                </c:pt>
                <c:pt idx="125038">
                  <c:v>1406114581</c:v>
                </c:pt>
                <c:pt idx="125039">
                  <c:v>1406125827</c:v>
                </c:pt>
                <c:pt idx="125040">
                  <c:v>1406137072</c:v>
                </c:pt>
                <c:pt idx="125041">
                  <c:v>1406148318</c:v>
                </c:pt>
                <c:pt idx="125042">
                  <c:v>1406159563</c:v>
                </c:pt>
                <c:pt idx="125043">
                  <c:v>1406170809</c:v>
                </c:pt>
                <c:pt idx="125044">
                  <c:v>1406182054</c:v>
                </c:pt>
                <c:pt idx="125045">
                  <c:v>1406193300</c:v>
                </c:pt>
                <c:pt idx="125046">
                  <c:v>1406204545</c:v>
                </c:pt>
                <c:pt idx="125047">
                  <c:v>1406215791</c:v>
                </c:pt>
                <c:pt idx="125048">
                  <c:v>1406227036</c:v>
                </c:pt>
                <c:pt idx="125049">
                  <c:v>1406238282</c:v>
                </c:pt>
                <c:pt idx="125050">
                  <c:v>1406249527</c:v>
                </c:pt>
                <c:pt idx="125051">
                  <c:v>1406260773</c:v>
                </c:pt>
                <c:pt idx="125052">
                  <c:v>1406272018</c:v>
                </c:pt>
                <c:pt idx="125053">
                  <c:v>1406283264</c:v>
                </c:pt>
                <c:pt idx="125054">
                  <c:v>1406294509</c:v>
                </c:pt>
                <c:pt idx="125055">
                  <c:v>1406305755</c:v>
                </c:pt>
                <c:pt idx="125056">
                  <c:v>1406317000</c:v>
                </c:pt>
                <c:pt idx="125057">
                  <c:v>1406328246</c:v>
                </c:pt>
                <c:pt idx="125058">
                  <c:v>1406339491</c:v>
                </c:pt>
                <c:pt idx="125059">
                  <c:v>1406350737</c:v>
                </c:pt>
                <c:pt idx="125060">
                  <c:v>1406361982</c:v>
                </c:pt>
                <c:pt idx="125061">
                  <c:v>1406373228</c:v>
                </c:pt>
                <c:pt idx="125062">
                  <c:v>1406384473</c:v>
                </c:pt>
                <c:pt idx="125063">
                  <c:v>1406395719</c:v>
                </c:pt>
                <c:pt idx="125064">
                  <c:v>1406406964</c:v>
                </c:pt>
                <c:pt idx="125065">
                  <c:v>1406418210</c:v>
                </c:pt>
                <c:pt idx="125066">
                  <c:v>1406429455</c:v>
                </c:pt>
                <c:pt idx="125067">
                  <c:v>1406440701</c:v>
                </c:pt>
                <c:pt idx="125068">
                  <c:v>1406451946</c:v>
                </c:pt>
                <c:pt idx="125069">
                  <c:v>1406463192</c:v>
                </c:pt>
                <c:pt idx="125070">
                  <c:v>1406474437</c:v>
                </c:pt>
                <c:pt idx="125071">
                  <c:v>1406485683</c:v>
                </c:pt>
                <c:pt idx="125072">
                  <c:v>1406496928</c:v>
                </c:pt>
                <c:pt idx="125073">
                  <c:v>1406508174</c:v>
                </c:pt>
                <c:pt idx="125074">
                  <c:v>1406519419</c:v>
                </c:pt>
                <c:pt idx="125075">
                  <c:v>1406530665</c:v>
                </c:pt>
                <c:pt idx="125076">
                  <c:v>1406541910</c:v>
                </c:pt>
                <c:pt idx="125077">
                  <c:v>1406553156</c:v>
                </c:pt>
                <c:pt idx="125078">
                  <c:v>1406564401</c:v>
                </c:pt>
                <c:pt idx="125079">
                  <c:v>1406575647</c:v>
                </c:pt>
                <c:pt idx="125080">
                  <c:v>1406586892</c:v>
                </c:pt>
                <c:pt idx="125081">
                  <c:v>1406598138</c:v>
                </c:pt>
                <c:pt idx="125082">
                  <c:v>1406609383</c:v>
                </c:pt>
                <c:pt idx="125083">
                  <c:v>1406620629</c:v>
                </c:pt>
                <c:pt idx="125084">
                  <c:v>1406631874</c:v>
                </c:pt>
                <c:pt idx="125085">
                  <c:v>1406643120</c:v>
                </c:pt>
                <c:pt idx="125086">
                  <c:v>1406654365</c:v>
                </c:pt>
                <c:pt idx="125087">
                  <c:v>1406665611</c:v>
                </c:pt>
                <c:pt idx="125088">
                  <c:v>1406676856</c:v>
                </c:pt>
                <c:pt idx="125089">
                  <c:v>1406688102</c:v>
                </c:pt>
                <c:pt idx="125090">
                  <c:v>1406699347</c:v>
                </c:pt>
                <c:pt idx="125091">
                  <c:v>1406710593</c:v>
                </c:pt>
                <c:pt idx="125092">
                  <c:v>1406721838</c:v>
                </c:pt>
                <c:pt idx="125093">
                  <c:v>1406733084</c:v>
                </c:pt>
                <c:pt idx="125094">
                  <c:v>1406744329</c:v>
                </c:pt>
                <c:pt idx="125095">
                  <c:v>1406755575</c:v>
                </c:pt>
                <c:pt idx="125096">
                  <c:v>1406766820</c:v>
                </c:pt>
                <c:pt idx="125097">
                  <c:v>1406778066</c:v>
                </c:pt>
                <c:pt idx="125098">
                  <c:v>1406789311</c:v>
                </c:pt>
                <c:pt idx="125099">
                  <c:v>1406800557</c:v>
                </c:pt>
                <c:pt idx="125100">
                  <c:v>1406811802</c:v>
                </c:pt>
                <c:pt idx="125101">
                  <c:v>1406823048</c:v>
                </c:pt>
                <c:pt idx="125102">
                  <c:v>1406834293</c:v>
                </c:pt>
                <c:pt idx="125103">
                  <c:v>1406845539</c:v>
                </c:pt>
                <c:pt idx="125104">
                  <c:v>1406856784</c:v>
                </c:pt>
                <c:pt idx="125105">
                  <c:v>1406868030</c:v>
                </c:pt>
                <c:pt idx="125106">
                  <c:v>1406879275</c:v>
                </c:pt>
                <c:pt idx="125107">
                  <c:v>1406890521</c:v>
                </c:pt>
                <c:pt idx="125108">
                  <c:v>1406901766</c:v>
                </c:pt>
                <c:pt idx="125109">
                  <c:v>1406913012</c:v>
                </c:pt>
                <c:pt idx="125110">
                  <c:v>1406924257</c:v>
                </c:pt>
                <c:pt idx="125111">
                  <c:v>1406935503</c:v>
                </c:pt>
                <c:pt idx="125112">
                  <c:v>1406946748</c:v>
                </c:pt>
                <c:pt idx="125113">
                  <c:v>1406957994</c:v>
                </c:pt>
                <c:pt idx="125114">
                  <c:v>1406969239</c:v>
                </c:pt>
                <c:pt idx="125115">
                  <c:v>1406980485</c:v>
                </c:pt>
                <c:pt idx="125116">
                  <c:v>1406991730</c:v>
                </c:pt>
                <c:pt idx="125117">
                  <c:v>1407002976</c:v>
                </c:pt>
                <c:pt idx="125118">
                  <c:v>1407014221</c:v>
                </c:pt>
                <c:pt idx="125119">
                  <c:v>1407025467</c:v>
                </c:pt>
                <c:pt idx="125120">
                  <c:v>1407036712</c:v>
                </c:pt>
                <c:pt idx="125121">
                  <c:v>1407047958</c:v>
                </c:pt>
                <c:pt idx="125122">
                  <c:v>1407059203</c:v>
                </c:pt>
                <c:pt idx="125123">
                  <c:v>1407070449</c:v>
                </c:pt>
                <c:pt idx="125124">
                  <c:v>1407081694</c:v>
                </c:pt>
                <c:pt idx="125125">
                  <c:v>1407092940</c:v>
                </c:pt>
                <c:pt idx="125126">
                  <c:v>1407104185</c:v>
                </c:pt>
                <c:pt idx="125127">
                  <c:v>1407115431</c:v>
                </c:pt>
                <c:pt idx="125128">
                  <c:v>1407126676</c:v>
                </c:pt>
                <c:pt idx="125129">
                  <c:v>1407137922</c:v>
                </c:pt>
                <c:pt idx="125130">
                  <c:v>1407149167</c:v>
                </c:pt>
                <c:pt idx="125131">
                  <c:v>1407160413</c:v>
                </c:pt>
                <c:pt idx="125132">
                  <c:v>1407171658</c:v>
                </c:pt>
                <c:pt idx="125133">
                  <c:v>1407182904</c:v>
                </c:pt>
                <c:pt idx="125134">
                  <c:v>1407194149</c:v>
                </c:pt>
                <c:pt idx="125135">
                  <c:v>1407205394</c:v>
                </c:pt>
                <c:pt idx="125136">
                  <c:v>1407216640</c:v>
                </c:pt>
                <c:pt idx="125137">
                  <c:v>1407227885</c:v>
                </c:pt>
                <c:pt idx="125138">
                  <c:v>1407239131</c:v>
                </c:pt>
                <c:pt idx="125139">
                  <c:v>1407250376</c:v>
                </c:pt>
                <c:pt idx="125140">
                  <c:v>1407261622</c:v>
                </c:pt>
                <c:pt idx="125141">
                  <c:v>1407272867</c:v>
                </c:pt>
                <c:pt idx="125142">
                  <c:v>1407284113</c:v>
                </c:pt>
                <c:pt idx="125143">
                  <c:v>1407295358</c:v>
                </c:pt>
                <c:pt idx="125144">
                  <c:v>1407306604</c:v>
                </c:pt>
                <c:pt idx="125145">
                  <c:v>1407317849</c:v>
                </c:pt>
                <c:pt idx="125146">
                  <c:v>1407329095</c:v>
                </c:pt>
                <c:pt idx="125147">
                  <c:v>1407340340</c:v>
                </c:pt>
                <c:pt idx="125148">
                  <c:v>1407351586</c:v>
                </c:pt>
                <c:pt idx="125149">
                  <c:v>1407362831</c:v>
                </c:pt>
                <c:pt idx="125150">
                  <c:v>1407374077</c:v>
                </c:pt>
                <c:pt idx="125151">
                  <c:v>1407385322</c:v>
                </c:pt>
                <c:pt idx="125152">
                  <c:v>1407396568</c:v>
                </c:pt>
                <c:pt idx="125153">
                  <c:v>1407407813</c:v>
                </c:pt>
                <c:pt idx="125154">
                  <c:v>1407419059</c:v>
                </c:pt>
                <c:pt idx="125155">
                  <c:v>1407430304</c:v>
                </c:pt>
                <c:pt idx="125156">
                  <c:v>1407441550</c:v>
                </c:pt>
                <c:pt idx="125157">
                  <c:v>1407452795</c:v>
                </c:pt>
                <c:pt idx="125158">
                  <c:v>1407464041</c:v>
                </c:pt>
                <c:pt idx="125159">
                  <c:v>1407475286</c:v>
                </c:pt>
                <c:pt idx="125160">
                  <c:v>1407486532</c:v>
                </c:pt>
                <c:pt idx="125161">
                  <c:v>1407497777</c:v>
                </c:pt>
                <c:pt idx="125162">
                  <c:v>1407509023</c:v>
                </c:pt>
                <c:pt idx="125163">
                  <c:v>1407520268</c:v>
                </c:pt>
                <c:pt idx="125164">
                  <c:v>1407531514</c:v>
                </c:pt>
                <c:pt idx="125165">
                  <c:v>1407542759</c:v>
                </c:pt>
                <c:pt idx="125166">
                  <c:v>1407554005</c:v>
                </c:pt>
                <c:pt idx="125167">
                  <c:v>1407565250</c:v>
                </c:pt>
                <c:pt idx="125168">
                  <c:v>1407576496</c:v>
                </c:pt>
                <c:pt idx="125169">
                  <c:v>1407587741</c:v>
                </c:pt>
                <c:pt idx="125170">
                  <c:v>1407598987</c:v>
                </c:pt>
                <c:pt idx="125171">
                  <c:v>1407610232</c:v>
                </c:pt>
                <c:pt idx="125172">
                  <c:v>1407621478</c:v>
                </c:pt>
                <c:pt idx="125173">
                  <c:v>1407632723</c:v>
                </c:pt>
                <c:pt idx="125174">
                  <c:v>1407643969</c:v>
                </c:pt>
                <c:pt idx="125175">
                  <c:v>1407655214</c:v>
                </c:pt>
                <c:pt idx="125176">
                  <c:v>1407666460</c:v>
                </c:pt>
                <c:pt idx="125177">
                  <c:v>1407677705</c:v>
                </c:pt>
                <c:pt idx="125178">
                  <c:v>1407688951</c:v>
                </c:pt>
                <c:pt idx="125179">
                  <c:v>1407700196</c:v>
                </c:pt>
                <c:pt idx="125180">
                  <c:v>1407711442</c:v>
                </c:pt>
                <c:pt idx="125181">
                  <c:v>1407722687</c:v>
                </c:pt>
                <c:pt idx="125182">
                  <c:v>1407733933</c:v>
                </c:pt>
                <c:pt idx="125183">
                  <c:v>1407745178</c:v>
                </c:pt>
                <c:pt idx="125184">
                  <c:v>1407756424</c:v>
                </c:pt>
                <c:pt idx="125185">
                  <c:v>1407767669</c:v>
                </c:pt>
                <c:pt idx="125186">
                  <c:v>1407778915</c:v>
                </c:pt>
                <c:pt idx="125187">
                  <c:v>1407790160</c:v>
                </c:pt>
                <c:pt idx="125188">
                  <c:v>1407801406</c:v>
                </c:pt>
                <c:pt idx="125189">
                  <c:v>1407812651</c:v>
                </c:pt>
                <c:pt idx="125190">
                  <c:v>1407823897</c:v>
                </c:pt>
                <c:pt idx="125191">
                  <c:v>1407835142</c:v>
                </c:pt>
                <c:pt idx="125192">
                  <c:v>1407846388</c:v>
                </c:pt>
                <c:pt idx="125193">
                  <c:v>1407857633</c:v>
                </c:pt>
                <c:pt idx="125194">
                  <c:v>1407868879</c:v>
                </c:pt>
                <c:pt idx="125195">
                  <c:v>1407880124</c:v>
                </c:pt>
                <c:pt idx="125196">
                  <c:v>1407891370</c:v>
                </c:pt>
                <c:pt idx="125197">
                  <c:v>1407902615</c:v>
                </c:pt>
                <c:pt idx="125198">
                  <c:v>1407913861</c:v>
                </c:pt>
                <c:pt idx="125199">
                  <c:v>1407925106</c:v>
                </c:pt>
                <c:pt idx="125200">
                  <c:v>1407936352</c:v>
                </c:pt>
                <c:pt idx="125201">
                  <c:v>1407947597</c:v>
                </c:pt>
                <c:pt idx="125202">
                  <c:v>1407958843</c:v>
                </c:pt>
                <c:pt idx="125203">
                  <c:v>1407970088</c:v>
                </c:pt>
                <c:pt idx="125204">
                  <c:v>1407981334</c:v>
                </c:pt>
                <c:pt idx="125205">
                  <c:v>1407992579</c:v>
                </c:pt>
                <c:pt idx="125206">
                  <c:v>1408003825</c:v>
                </c:pt>
                <c:pt idx="125207">
                  <c:v>1408015070</c:v>
                </c:pt>
                <c:pt idx="125208">
                  <c:v>1408026316</c:v>
                </c:pt>
                <c:pt idx="125209">
                  <c:v>1408037561</c:v>
                </c:pt>
                <c:pt idx="125210">
                  <c:v>1408048807</c:v>
                </c:pt>
                <c:pt idx="125211">
                  <c:v>1408060052</c:v>
                </c:pt>
                <c:pt idx="125212">
                  <c:v>1408071298</c:v>
                </c:pt>
                <c:pt idx="125213">
                  <c:v>1408082543</c:v>
                </c:pt>
                <c:pt idx="125214">
                  <c:v>1408093789</c:v>
                </c:pt>
                <c:pt idx="125215">
                  <c:v>1408105034</c:v>
                </c:pt>
                <c:pt idx="125216">
                  <c:v>1408116280</c:v>
                </c:pt>
                <c:pt idx="125217">
                  <c:v>1408127525</c:v>
                </c:pt>
                <c:pt idx="125218">
                  <c:v>1408138771</c:v>
                </c:pt>
                <c:pt idx="125219">
                  <c:v>1408150016</c:v>
                </c:pt>
                <c:pt idx="125220">
                  <c:v>1408161262</c:v>
                </c:pt>
                <c:pt idx="125221">
                  <c:v>1408172507</c:v>
                </c:pt>
                <c:pt idx="125222">
                  <c:v>1408183753</c:v>
                </c:pt>
                <c:pt idx="125223">
                  <c:v>1408194998</c:v>
                </c:pt>
                <c:pt idx="125224">
                  <c:v>1408206244</c:v>
                </c:pt>
                <c:pt idx="125225">
                  <c:v>1408217489</c:v>
                </c:pt>
                <c:pt idx="125226">
                  <c:v>1408228735</c:v>
                </c:pt>
                <c:pt idx="125227">
                  <c:v>1408239980</c:v>
                </c:pt>
                <c:pt idx="125228">
                  <c:v>1408251226</c:v>
                </c:pt>
                <c:pt idx="125229">
                  <c:v>1408262471</c:v>
                </c:pt>
                <c:pt idx="125230">
                  <c:v>1408273717</c:v>
                </c:pt>
                <c:pt idx="125231">
                  <c:v>1408284962</c:v>
                </c:pt>
                <c:pt idx="125232">
                  <c:v>1408296208</c:v>
                </c:pt>
                <c:pt idx="125233">
                  <c:v>1408307453</c:v>
                </c:pt>
                <c:pt idx="125234">
                  <c:v>1408318699</c:v>
                </c:pt>
                <c:pt idx="125235">
                  <c:v>1408329944</c:v>
                </c:pt>
                <c:pt idx="125236">
                  <c:v>1408341190</c:v>
                </c:pt>
                <c:pt idx="125237">
                  <c:v>1408352435</c:v>
                </c:pt>
                <c:pt idx="125238">
                  <c:v>1408363681</c:v>
                </c:pt>
                <c:pt idx="125239">
                  <c:v>1408374926</c:v>
                </c:pt>
                <c:pt idx="125240">
                  <c:v>1408386172</c:v>
                </c:pt>
                <c:pt idx="125241">
                  <c:v>1408397417</c:v>
                </c:pt>
                <c:pt idx="125242">
                  <c:v>1408408663</c:v>
                </c:pt>
                <c:pt idx="125243">
                  <c:v>1408419908</c:v>
                </c:pt>
                <c:pt idx="125244">
                  <c:v>1408431154</c:v>
                </c:pt>
                <c:pt idx="125245">
                  <c:v>1408442399</c:v>
                </c:pt>
                <c:pt idx="125246">
                  <c:v>1408453645</c:v>
                </c:pt>
                <c:pt idx="125247">
                  <c:v>1408464890</c:v>
                </c:pt>
                <c:pt idx="125248">
                  <c:v>1408476136</c:v>
                </c:pt>
                <c:pt idx="125249">
                  <c:v>1408487381</c:v>
                </c:pt>
                <c:pt idx="125250">
                  <c:v>1408498627</c:v>
                </c:pt>
                <c:pt idx="125251">
                  <c:v>1408509872</c:v>
                </c:pt>
                <c:pt idx="125252">
                  <c:v>1408521118</c:v>
                </c:pt>
                <c:pt idx="125253">
                  <c:v>1408532363</c:v>
                </c:pt>
                <c:pt idx="125254">
                  <c:v>1408543609</c:v>
                </c:pt>
                <c:pt idx="125255">
                  <c:v>1408554854</c:v>
                </c:pt>
                <c:pt idx="125256">
                  <c:v>1408566100</c:v>
                </c:pt>
                <c:pt idx="125257">
                  <c:v>1408577345</c:v>
                </c:pt>
                <c:pt idx="125258">
                  <c:v>1408588591</c:v>
                </c:pt>
                <c:pt idx="125259">
                  <c:v>1408599836</c:v>
                </c:pt>
                <c:pt idx="125260">
                  <c:v>1408611082</c:v>
                </c:pt>
                <c:pt idx="125261">
                  <c:v>1408622327</c:v>
                </c:pt>
                <c:pt idx="125262">
                  <c:v>1408633573</c:v>
                </c:pt>
                <c:pt idx="125263">
                  <c:v>1408644818</c:v>
                </c:pt>
                <c:pt idx="125264">
                  <c:v>1408656064</c:v>
                </c:pt>
                <c:pt idx="125265">
                  <c:v>1408667309</c:v>
                </c:pt>
                <c:pt idx="125266">
                  <c:v>1408678555</c:v>
                </c:pt>
                <c:pt idx="125267">
                  <c:v>1408689800</c:v>
                </c:pt>
                <c:pt idx="125268">
                  <c:v>1408701046</c:v>
                </c:pt>
                <c:pt idx="125269">
                  <c:v>1408712291</c:v>
                </c:pt>
                <c:pt idx="125270">
                  <c:v>1408723537</c:v>
                </c:pt>
                <c:pt idx="125271">
                  <c:v>1408734782</c:v>
                </c:pt>
                <c:pt idx="125272">
                  <c:v>1408746028</c:v>
                </c:pt>
                <c:pt idx="125273">
                  <c:v>1408757273</c:v>
                </c:pt>
                <c:pt idx="125274">
                  <c:v>1408768519</c:v>
                </c:pt>
                <c:pt idx="125275">
                  <c:v>1408779764</c:v>
                </c:pt>
                <c:pt idx="125276">
                  <c:v>1408791010</c:v>
                </c:pt>
                <c:pt idx="125277">
                  <c:v>1408802255</c:v>
                </c:pt>
                <c:pt idx="125278">
                  <c:v>1408813501</c:v>
                </c:pt>
                <c:pt idx="125279">
                  <c:v>1408824746</c:v>
                </c:pt>
                <c:pt idx="125280">
                  <c:v>1408835992</c:v>
                </c:pt>
                <c:pt idx="125281">
                  <c:v>1408847237</c:v>
                </c:pt>
                <c:pt idx="125282">
                  <c:v>1408858483</c:v>
                </c:pt>
                <c:pt idx="125283">
                  <c:v>1408869728</c:v>
                </c:pt>
                <c:pt idx="125284">
                  <c:v>1408880974</c:v>
                </c:pt>
                <c:pt idx="125285">
                  <c:v>1408892219</c:v>
                </c:pt>
                <c:pt idx="125286">
                  <c:v>1408903465</c:v>
                </c:pt>
                <c:pt idx="125287">
                  <c:v>1408914710</c:v>
                </c:pt>
                <c:pt idx="125288">
                  <c:v>1408925956</c:v>
                </c:pt>
                <c:pt idx="125289">
                  <c:v>1408937201</c:v>
                </c:pt>
                <c:pt idx="125290">
                  <c:v>1408948447</c:v>
                </c:pt>
                <c:pt idx="125291">
                  <c:v>1408959692</c:v>
                </c:pt>
                <c:pt idx="125292">
                  <c:v>1408970938</c:v>
                </c:pt>
                <c:pt idx="125293">
                  <c:v>1408982183</c:v>
                </c:pt>
                <c:pt idx="125294">
                  <c:v>1408993429</c:v>
                </c:pt>
                <c:pt idx="125295">
                  <c:v>1409004674</c:v>
                </c:pt>
                <c:pt idx="125296">
                  <c:v>1409015920</c:v>
                </c:pt>
                <c:pt idx="125297">
                  <c:v>1409027165</c:v>
                </c:pt>
                <c:pt idx="125298">
                  <c:v>1409038411</c:v>
                </c:pt>
                <c:pt idx="125299">
                  <c:v>1409049656</c:v>
                </c:pt>
                <c:pt idx="125300">
                  <c:v>1409060902</c:v>
                </c:pt>
                <c:pt idx="125301">
                  <c:v>1409072147</c:v>
                </c:pt>
                <c:pt idx="125302">
                  <c:v>1409083393</c:v>
                </c:pt>
                <c:pt idx="125303">
                  <c:v>1409094638</c:v>
                </c:pt>
                <c:pt idx="125304">
                  <c:v>1409105884</c:v>
                </c:pt>
                <c:pt idx="125305">
                  <c:v>1409117129</c:v>
                </c:pt>
                <c:pt idx="125306">
                  <c:v>1409128375</c:v>
                </c:pt>
                <c:pt idx="125307">
                  <c:v>1409139620</c:v>
                </c:pt>
                <c:pt idx="125308">
                  <c:v>1409150866</c:v>
                </c:pt>
                <c:pt idx="125309">
                  <c:v>1409162111</c:v>
                </c:pt>
                <c:pt idx="125310">
                  <c:v>1409173357</c:v>
                </c:pt>
                <c:pt idx="125311">
                  <c:v>1409184602</c:v>
                </c:pt>
                <c:pt idx="125312">
                  <c:v>1409195848</c:v>
                </c:pt>
                <c:pt idx="125313">
                  <c:v>1409207093</c:v>
                </c:pt>
                <c:pt idx="125314">
                  <c:v>1409218339</c:v>
                </c:pt>
                <c:pt idx="125315">
                  <c:v>1409229584</c:v>
                </c:pt>
                <c:pt idx="125316">
                  <c:v>1409240830</c:v>
                </c:pt>
                <c:pt idx="125317">
                  <c:v>1409252075</c:v>
                </c:pt>
                <c:pt idx="125318">
                  <c:v>1409263321</c:v>
                </c:pt>
                <c:pt idx="125319">
                  <c:v>1409274566</c:v>
                </c:pt>
                <c:pt idx="125320">
                  <c:v>1409285812</c:v>
                </c:pt>
                <c:pt idx="125321">
                  <c:v>1409297057</c:v>
                </c:pt>
                <c:pt idx="125322">
                  <c:v>1409308303</c:v>
                </c:pt>
                <c:pt idx="125323">
                  <c:v>1409319548</c:v>
                </c:pt>
                <c:pt idx="125324">
                  <c:v>1409330794</c:v>
                </c:pt>
                <c:pt idx="125325">
                  <c:v>1409342039</c:v>
                </c:pt>
                <c:pt idx="125326">
                  <c:v>1409353285</c:v>
                </c:pt>
                <c:pt idx="125327">
                  <c:v>1409364530</c:v>
                </c:pt>
                <c:pt idx="125328">
                  <c:v>1409375776</c:v>
                </c:pt>
                <c:pt idx="125329">
                  <c:v>1409387021</c:v>
                </c:pt>
                <c:pt idx="125330">
                  <c:v>1409398267</c:v>
                </c:pt>
                <c:pt idx="125331">
                  <c:v>1409409512</c:v>
                </c:pt>
                <c:pt idx="125332">
                  <c:v>1409420758</c:v>
                </c:pt>
                <c:pt idx="125333">
                  <c:v>1409432003</c:v>
                </c:pt>
                <c:pt idx="125334">
                  <c:v>1409443249</c:v>
                </c:pt>
                <c:pt idx="125335">
                  <c:v>1409454494</c:v>
                </c:pt>
                <c:pt idx="125336">
                  <c:v>1409465740</c:v>
                </c:pt>
                <c:pt idx="125337">
                  <c:v>1409476985</c:v>
                </c:pt>
                <c:pt idx="125338">
                  <c:v>1409488231</c:v>
                </c:pt>
                <c:pt idx="125339">
                  <c:v>1409499476</c:v>
                </c:pt>
                <c:pt idx="125340">
                  <c:v>1409510722</c:v>
                </c:pt>
                <c:pt idx="125341">
                  <c:v>1409521967</c:v>
                </c:pt>
                <c:pt idx="125342">
                  <c:v>1409533213</c:v>
                </c:pt>
                <c:pt idx="125343">
                  <c:v>1409544458</c:v>
                </c:pt>
                <c:pt idx="125344">
                  <c:v>1409555704</c:v>
                </c:pt>
                <c:pt idx="125345">
                  <c:v>1409566949</c:v>
                </c:pt>
                <c:pt idx="125346">
                  <c:v>1409578195</c:v>
                </c:pt>
                <c:pt idx="125347">
                  <c:v>1409589440</c:v>
                </c:pt>
                <c:pt idx="125348">
                  <c:v>1409600686</c:v>
                </c:pt>
                <c:pt idx="125349">
                  <c:v>1409611931</c:v>
                </c:pt>
                <c:pt idx="125350">
                  <c:v>1409623177</c:v>
                </c:pt>
                <c:pt idx="125351">
                  <c:v>1409634422</c:v>
                </c:pt>
                <c:pt idx="125352">
                  <c:v>1409645668</c:v>
                </c:pt>
                <c:pt idx="125353">
                  <c:v>1409656913</c:v>
                </c:pt>
                <c:pt idx="125354">
                  <c:v>1409668159</c:v>
                </c:pt>
                <c:pt idx="125355">
                  <c:v>1409679404</c:v>
                </c:pt>
                <c:pt idx="125356">
                  <c:v>1409690650</c:v>
                </c:pt>
                <c:pt idx="125357">
                  <c:v>1409701895</c:v>
                </c:pt>
                <c:pt idx="125358">
                  <c:v>1409713141</c:v>
                </c:pt>
                <c:pt idx="125359">
                  <c:v>1409724386</c:v>
                </c:pt>
                <c:pt idx="125360">
                  <c:v>1409735632</c:v>
                </c:pt>
                <c:pt idx="125361">
                  <c:v>1409746877</c:v>
                </c:pt>
                <c:pt idx="125362">
                  <c:v>1409758123</c:v>
                </c:pt>
                <c:pt idx="125363">
                  <c:v>1409769368</c:v>
                </c:pt>
                <c:pt idx="125364">
                  <c:v>1409780614</c:v>
                </c:pt>
                <c:pt idx="125365">
                  <c:v>1409791859</c:v>
                </c:pt>
                <c:pt idx="125366">
                  <c:v>1409803105</c:v>
                </c:pt>
                <c:pt idx="125367">
                  <c:v>1409814350</c:v>
                </c:pt>
                <c:pt idx="125368">
                  <c:v>1409825596</c:v>
                </c:pt>
                <c:pt idx="125369">
                  <c:v>1409836841</c:v>
                </c:pt>
                <c:pt idx="125370">
                  <c:v>1409848087</c:v>
                </c:pt>
                <c:pt idx="125371">
                  <c:v>1409859332</c:v>
                </c:pt>
                <c:pt idx="125372">
                  <c:v>1409870578</c:v>
                </c:pt>
                <c:pt idx="125373">
                  <c:v>1409881823</c:v>
                </c:pt>
                <c:pt idx="125374">
                  <c:v>1409893069</c:v>
                </c:pt>
                <c:pt idx="125375">
                  <c:v>1409904314</c:v>
                </c:pt>
                <c:pt idx="125376">
                  <c:v>1409915560</c:v>
                </c:pt>
                <c:pt idx="125377">
                  <c:v>1409926805</c:v>
                </c:pt>
                <c:pt idx="125378">
                  <c:v>1409938051</c:v>
                </c:pt>
                <c:pt idx="125379">
                  <c:v>1409949296</c:v>
                </c:pt>
                <c:pt idx="125380">
                  <c:v>1409960542</c:v>
                </c:pt>
                <c:pt idx="125381">
                  <c:v>1409971787</c:v>
                </c:pt>
                <c:pt idx="125382">
                  <c:v>1409983033</c:v>
                </c:pt>
                <c:pt idx="125383">
                  <c:v>1409994278</c:v>
                </c:pt>
                <c:pt idx="125384">
                  <c:v>1410005524</c:v>
                </c:pt>
                <c:pt idx="125385">
                  <c:v>1410016769</c:v>
                </c:pt>
                <c:pt idx="125386">
                  <c:v>1410028014</c:v>
                </c:pt>
                <c:pt idx="125387">
                  <c:v>1410039260</c:v>
                </c:pt>
                <c:pt idx="125388">
                  <c:v>1410050505</c:v>
                </c:pt>
                <c:pt idx="125389">
                  <c:v>1410061751</c:v>
                </c:pt>
                <c:pt idx="125390">
                  <c:v>1410072996</c:v>
                </c:pt>
                <c:pt idx="125391">
                  <c:v>1410084242</c:v>
                </c:pt>
                <c:pt idx="125392">
                  <c:v>1410095487</c:v>
                </c:pt>
                <c:pt idx="125393">
                  <c:v>1410106733</c:v>
                </c:pt>
                <c:pt idx="125394">
                  <c:v>1410117978</c:v>
                </c:pt>
                <c:pt idx="125395">
                  <c:v>1410129224</c:v>
                </c:pt>
                <c:pt idx="125396">
                  <c:v>1410140469</c:v>
                </c:pt>
                <c:pt idx="125397">
                  <c:v>1410151715</c:v>
                </c:pt>
                <c:pt idx="125398">
                  <c:v>1410162960</c:v>
                </c:pt>
                <c:pt idx="125399">
                  <c:v>1410174206</c:v>
                </c:pt>
                <c:pt idx="125400">
                  <c:v>1410185451</c:v>
                </c:pt>
                <c:pt idx="125401">
                  <c:v>1410196697</c:v>
                </c:pt>
                <c:pt idx="125402">
                  <c:v>1410207942</c:v>
                </c:pt>
                <c:pt idx="125403">
                  <c:v>1410219188</c:v>
                </c:pt>
                <c:pt idx="125404">
                  <c:v>1410230433</c:v>
                </c:pt>
                <c:pt idx="125405">
                  <c:v>1410241679</c:v>
                </c:pt>
                <c:pt idx="125406">
                  <c:v>1410252924</c:v>
                </c:pt>
                <c:pt idx="125407">
                  <c:v>1410264170</c:v>
                </c:pt>
                <c:pt idx="125408">
                  <c:v>1410275415</c:v>
                </c:pt>
                <c:pt idx="125409">
                  <c:v>1410286661</c:v>
                </c:pt>
                <c:pt idx="125410">
                  <c:v>1410297906</c:v>
                </c:pt>
                <c:pt idx="125411">
                  <c:v>1410309152</c:v>
                </c:pt>
                <c:pt idx="125412">
                  <c:v>1410320397</c:v>
                </c:pt>
                <c:pt idx="125413">
                  <c:v>1410331643</c:v>
                </c:pt>
                <c:pt idx="125414">
                  <c:v>1410342888</c:v>
                </c:pt>
                <c:pt idx="125415">
                  <c:v>1410354134</c:v>
                </c:pt>
                <c:pt idx="125416">
                  <c:v>1410365379</c:v>
                </c:pt>
                <c:pt idx="125417">
                  <c:v>1410376625</c:v>
                </c:pt>
                <c:pt idx="125418">
                  <c:v>1410387870</c:v>
                </c:pt>
                <c:pt idx="125419">
                  <c:v>1410399116</c:v>
                </c:pt>
                <c:pt idx="125420">
                  <c:v>1410410361</c:v>
                </c:pt>
                <c:pt idx="125421">
                  <c:v>1410421607</c:v>
                </c:pt>
                <c:pt idx="125422">
                  <c:v>1410432852</c:v>
                </c:pt>
                <c:pt idx="125423">
                  <c:v>1410444098</c:v>
                </c:pt>
                <c:pt idx="125424">
                  <c:v>1410455343</c:v>
                </c:pt>
                <c:pt idx="125425">
                  <c:v>1410466589</c:v>
                </c:pt>
                <c:pt idx="125426">
                  <c:v>1410477834</c:v>
                </c:pt>
                <c:pt idx="125427">
                  <c:v>1410489080</c:v>
                </c:pt>
                <c:pt idx="125428">
                  <c:v>1410500325</c:v>
                </c:pt>
                <c:pt idx="125429">
                  <c:v>1410511571</c:v>
                </c:pt>
                <c:pt idx="125430">
                  <c:v>1410522816</c:v>
                </c:pt>
                <c:pt idx="125431">
                  <c:v>1410534062</c:v>
                </c:pt>
                <c:pt idx="125432">
                  <c:v>1410545307</c:v>
                </c:pt>
                <c:pt idx="125433">
                  <c:v>1410556553</c:v>
                </c:pt>
                <c:pt idx="125434">
                  <c:v>1410567798</c:v>
                </c:pt>
                <c:pt idx="125435">
                  <c:v>1410579044</c:v>
                </c:pt>
                <c:pt idx="125436">
                  <c:v>1410590289</c:v>
                </c:pt>
                <c:pt idx="125437">
                  <c:v>1410601535</c:v>
                </c:pt>
                <c:pt idx="125438">
                  <c:v>1410612780</c:v>
                </c:pt>
                <c:pt idx="125439">
                  <c:v>1410624026</c:v>
                </c:pt>
                <c:pt idx="125440">
                  <c:v>1410635271</c:v>
                </c:pt>
                <c:pt idx="125441">
                  <c:v>1410646517</c:v>
                </c:pt>
                <c:pt idx="125442">
                  <c:v>1410657762</c:v>
                </c:pt>
                <c:pt idx="125443">
                  <c:v>1410669008</c:v>
                </c:pt>
                <c:pt idx="125444">
                  <c:v>1410680253</c:v>
                </c:pt>
                <c:pt idx="125445">
                  <c:v>1410691499</c:v>
                </c:pt>
                <c:pt idx="125446">
                  <c:v>1410702744</c:v>
                </c:pt>
                <c:pt idx="125447">
                  <c:v>1410713990</c:v>
                </c:pt>
                <c:pt idx="125448">
                  <c:v>1410725235</c:v>
                </c:pt>
                <c:pt idx="125449">
                  <c:v>1410736481</c:v>
                </c:pt>
                <c:pt idx="125450">
                  <c:v>1410747726</c:v>
                </c:pt>
                <c:pt idx="125451">
                  <c:v>1410758972</c:v>
                </c:pt>
                <c:pt idx="125452">
                  <c:v>1410770217</c:v>
                </c:pt>
                <c:pt idx="125453">
                  <c:v>1410781463</c:v>
                </c:pt>
                <c:pt idx="125454">
                  <c:v>1410792708</c:v>
                </c:pt>
                <c:pt idx="125455">
                  <c:v>1410803954</c:v>
                </c:pt>
                <c:pt idx="125456">
                  <c:v>1410815199</c:v>
                </c:pt>
                <c:pt idx="125457">
                  <c:v>1410826445</c:v>
                </c:pt>
                <c:pt idx="125458">
                  <c:v>1410837690</c:v>
                </c:pt>
                <c:pt idx="125459">
                  <c:v>1410848936</c:v>
                </c:pt>
                <c:pt idx="125460">
                  <c:v>1410860181</c:v>
                </c:pt>
                <c:pt idx="125461">
                  <c:v>1410871427</c:v>
                </c:pt>
                <c:pt idx="125462">
                  <c:v>1410882672</c:v>
                </c:pt>
                <c:pt idx="125463">
                  <c:v>1410893918</c:v>
                </c:pt>
                <c:pt idx="125464">
                  <c:v>1410905163</c:v>
                </c:pt>
                <c:pt idx="125465">
                  <c:v>1410916409</c:v>
                </c:pt>
                <c:pt idx="125466">
                  <c:v>1410927654</c:v>
                </c:pt>
                <c:pt idx="125467">
                  <c:v>1410938900</c:v>
                </c:pt>
                <c:pt idx="125468">
                  <c:v>1410950145</c:v>
                </c:pt>
                <c:pt idx="125469">
                  <c:v>1410961391</c:v>
                </c:pt>
                <c:pt idx="125470">
                  <c:v>1410972636</c:v>
                </c:pt>
                <c:pt idx="125471">
                  <c:v>1410983882</c:v>
                </c:pt>
                <c:pt idx="125472">
                  <c:v>1410995127</c:v>
                </c:pt>
                <c:pt idx="125473">
                  <c:v>1411006373</c:v>
                </c:pt>
                <c:pt idx="125474">
                  <c:v>1411017618</c:v>
                </c:pt>
                <c:pt idx="125475">
                  <c:v>1411028864</c:v>
                </c:pt>
                <c:pt idx="125476">
                  <c:v>1411040109</c:v>
                </c:pt>
                <c:pt idx="125477">
                  <c:v>1411051355</c:v>
                </c:pt>
                <c:pt idx="125478">
                  <c:v>1411062600</c:v>
                </c:pt>
                <c:pt idx="125479">
                  <c:v>1411073846</c:v>
                </c:pt>
                <c:pt idx="125480">
                  <c:v>1411085091</c:v>
                </c:pt>
                <c:pt idx="125481">
                  <c:v>1411096337</c:v>
                </c:pt>
                <c:pt idx="125482">
                  <c:v>1411107582</c:v>
                </c:pt>
                <c:pt idx="125483">
                  <c:v>1411118828</c:v>
                </c:pt>
                <c:pt idx="125484">
                  <c:v>1411130073</c:v>
                </c:pt>
                <c:pt idx="125485">
                  <c:v>1411141319</c:v>
                </c:pt>
                <c:pt idx="125486">
                  <c:v>1411152564</c:v>
                </c:pt>
                <c:pt idx="125487">
                  <c:v>1411163810</c:v>
                </c:pt>
                <c:pt idx="125488">
                  <c:v>1411175055</c:v>
                </c:pt>
                <c:pt idx="125489">
                  <c:v>1411186301</c:v>
                </c:pt>
                <c:pt idx="125490">
                  <c:v>1411197546</c:v>
                </c:pt>
                <c:pt idx="125491">
                  <c:v>1411208792</c:v>
                </c:pt>
                <c:pt idx="125492">
                  <c:v>1411220037</c:v>
                </c:pt>
                <c:pt idx="125493">
                  <c:v>1411231283</c:v>
                </c:pt>
                <c:pt idx="125494">
                  <c:v>1411242528</c:v>
                </c:pt>
                <c:pt idx="125495">
                  <c:v>1411253774</c:v>
                </c:pt>
                <c:pt idx="125496">
                  <c:v>1411265019</c:v>
                </c:pt>
                <c:pt idx="125497">
                  <c:v>1411276265</c:v>
                </c:pt>
                <c:pt idx="125498">
                  <c:v>1411287510</c:v>
                </c:pt>
                <c:pt idx="125499">
                  <c:v>1411298756</c:v>
                </c:pt>
                <c:pt idx="125500">
                  <c:v>1411310001</c:v>
                </c:pt>
                <c:pt idx="125501">
                  <c:v>1411321247</c:v>
                </c:pt>
                <c:pt idx="125502">
                  <c:v>1411332492</c:v>
                </c:pt>
                <c:pt idx="125503">
                  <c:v>1411343738</c:v>
                </c:pt>
                <c:pt idx="125504">
                  <c:v>1411354983</c:v>
                </c:pt>
                <c:pt idx="125505">
                  <c:v>1411366229</c:v>
                </c:pt>
                <c:pt idx="125506">
                  <c:v>1411377474</c:v>
                </c:pt>
                <c:pt idx="125507">
                  <c:v>1411388720</c:v>
                </c:pt>
                <c:pt idx="125508">
                  <c:v>1411399965</c:v>
                </c:pt>
                <c:pt idx="125509">
                  <c:v>1411411211</c:v>
                </c:pt>
                <c:pt idx="125510">
                  <c:v>1411422456</c:v>
                </c:pt>
                <c:pt idx="125511">
                  <c:v>1411433702</c:v>
                </c:pt>
                <c:pt idx="125512">
                  <c:v>1411444947</c:v>
                </c:pt>
                <c:pt idx="125513">
                  <c:v>1411456193</c:v>
                </c:pt>
                <c:pt idx="125514">
                  <c:v>1411467438</c:v>
                </c:pt>
                <c:pt idx="125515">
                  <c:v>1411478684</c:v>
                </c:pt>
                <c:pt idx="125516">
                  <c:v>1411489929</c:v>
                </c:pt>
                <c:pt idx="125517">
                  <c:v>1411501175</c:v>
                </c:pt>
                <c:pt idx="125518">
                  <c:v>1411512420</c:v>
                </c:pt>
                <c:pt idx="125519">
                  <c:v>1411523666</c:v>
                </c:pt>
                <c:pt idx="125520">
                  <c:v>1411534911</c:v>
                </c:pt>
                <c:pt idx="125521">
                  <c:v>1411546157</c:v>
                </c:pt>
                <c:pt idx="125522">
                  <c:v>1411557402</c:v>
                </c:pt>
                <c:pt idx="125523">
                  <c:v>1411568648</c:v>
                </c:pt>
                <c:pt idx="125524">
                  <c:v>1411579893</c:v>
                </c:pt>
                <c:pt idx="125525">
                  <c:v>1411591139</c:v>
                </c:pt>
                <c:pt idx="125526">
                  <c:v>1411602384</c:v>
                </c:pt>
                <c:pt idx="125527">
                  <c:v>1411613630</c:v>
                </c:pt>
                <c:pt idx="125528">
                  <c:v>1411624875</c:v>
                </c:pt>
                <c:pt idx="125529">
                  <c:v>1411636121</c:v>
                </c:pt>
                <c:pt idx="125530">
                  <c:v>1411647366</c:v>
                </c:pt>
                <c:pt idx="125531">
                  <c:v>1411658612</c:v>
                </c:pt>
                <c:pt idx="125532">
                  <c:v>1411669857</c:v>
                </c:pt>
                <c:pt idx="125533">
                  <c:v>1411681103</c:v>
                </c:pt>
                <c:pt idx="125534">
                  <c:v>1411692348</c:v>
                </c:pt>
                <c:pt idx="125535">
                  <c:v>1411703594</c:v>
                </c:pt>
                <c:pt idx="125536">
                  <c:v>1411714839</c:v>
                </c:pt>
                <c:pt idx="125537">
                  <c:v>1411726085</c:v>
                </c:pt>
                <c:pt idx="125538">
                  <c:v>1411737330</c:v>
                </c:pt>
                <c:pt idx="125539">
                  <c:v>1411748576</c:v>
                </c:pt>
                <c:pt idx="125540">
                  <c:v>1411759821</c:v>
                </c:pt>
                <c:pt idx="125541">
                  <c:v>1411771067</c:v>
                </c:pt>
                <c:pt idx="125542">
                  <c:v>1411782312</c:v>
                </c:pt>
                <c:pt idx="125543">
                  <c:v>1411793558</c:v>
                </c:pt>
                <c:pt idx="125544">
                  <c:v>1411804803</c:v>
                </c:pt>
                <c:pt idx="125545">
                  <c:v>1411816049</c:v>
                </c:pt>
                <c:pt idx="125546">
                  <c:v>1411827294</c:v>
                </c:pt>
                <c:pt idx="125547">
                  <c:v>1411838540</c:v>
                </c:pt>
                <c:pt idx="125548">
                  <c:v>1411849785</c:v>
                </c:pt>
                <c:pt idx="125549">
                  <c:v>1411861031</c:v>
                </c:pt>
                <c:pt idx="125550">
                  <c:v>1411872276</c:v>
                </c:pt>
                <c:pt idx="125551">
                  <c:v>1411883522</c:v>
                </c:pt>
                <c:pt idx="125552">
                  <c:v>1411894767</c:v>
                </c:pt>
                <c:pt idx="125553">
                  <c:v>1411906013</c:v>
                </c:pt>
                <c:pt idx="125554">
                  <c:v>1411917258</c:v>
                </c:pt>
                <c:pt idx="125555">
                  <c:v>1411928504</c:v>
                </c:pt>
                <c:pt idx="125556">
                  <c:v>1411939749</c:v>
                </c:pt>
                <c:pt idx="125557">
                  <c:v>1411950995</c:v>
                </c:pt>
                <c:pt idx="125558">
                  <c:v>1411962240</c:v>
                </c:pt>
                <c:pt idx="125559">
                  <c:v>1411973486</c:v>
                </c:pt>
                <c:pt idx="125560">
                  <c:v>1411984731</c:v>
                </c:pt>
                <c:pt idx="125561">
                  <c:v>1411995977</c:v>
                </c:pt>
                <c:pt idx="125562">
                  <c:v>1412007222</c:v>
                </c:pt>
                <c:pt idx="125563">
                  <c:v>1412018468</c:v>
                </c:pt>
                <c:pt idx="125564">
                  <c:v>1412029713</c:v>
                </c:pt>
                <c:pt idx="125565">
                  <c:v>1412040959</c:v>
                </c:pt>
                <c:pt idx="125566">
                  <c:v>1412052204</c:v>
                </c:pt>
                <c:pt idx="125567">
                  <c:v>1412063450</c:v>
                </c:pt>
                <c:pt idx="125568">
                  <c:v>1412074695</c:v>
                </c:pt>
                <c:pt idx="125569">
                  <c:v>1412085941</c:v>
                </c:pt>
                <c:pt idx="125570">
                  <c:v>1412097186</c:v>
                </c:pt>
                <c:pt idx="125571">
                  <c:v>1412108432</c:v>
                </c:pt>
                <c:pt idx="125572">
                  <c:v>1412119677</c:v>
                </c:pt>
                <c:pt idx="125573">
                  <c:v>1412130923</c:v>
                </c:pt>
                <c:pt idx="125574">
                  <c:v>1412142168</c:v>
                </c:pt>
                <c:pt idx="125575">
                  <c:v>1412153414</c:v>
                </c:pt>
                <c:pt idx="125576">
                  <c:v>1412164659</c:v>
                </c:pt>
                <c:pt idx="125577">
                  <c:v>1412175905</c:v>
                </c:pt>
                <c:pt idx="125578">
                  <c:v>1412187150</c:v>
                </c:pt>
                <c:pt idx="125579">
                  <c:v>1412198396</c:v>
                </c:pt>
                <c:pt idx="125580">
                  <c:v>1412209641</c:v>
                </c:pt>
                <c:pt idx="125581">
                  <c:v>1412220887</c:v>
                </c:pt>
                <c:pt idx="125582">
                  <c:v>1412232132</c:v>
                </c:pt>
                <c:pt idx="125583">
                  <c:v>1412243378</c:v>
                </c:pt>
                <c:pt idx="125584">
                  <c:v>1412254623</c:v>
                </c:pt>
                <c:pt idx="125585">
                  <c:v>1412265869</c:v>
                </c:pt>
                <c:pt idx="125586">
                  <c:v>1412277114</c:v>
                </c:pt>
                <c:pt idx="125587">
                  <c:v>1412288360</c:v>
                </c:pt>
                <c:pt idx="125588">
                  <c:v>1412299605</c:v>
                </c:pt>
                <c:pt idx="125589">
                  <c:v>1412310851</c:v>
                </c:pt>
                <c:pt idx="125590">
                  <c:v>1412322096</c:v>
                </c:pt>
                <c:pt idx="125591">
                  <c:v>1412333342</c:v>
                </c:pt>
                <c:pt idx="125592">
                  <c:v>1412344587</c:v>
                </c:pt>
                <c:pt idx="125593">
                  <c:v>1412355833</c:v>
                </c:pt>
                <c:pt idx="125594">
                  <c:v>1412367078</c:v>
                </c:pt>
                <c:pt idx="125595">
                  <c:v>1412378324</c:v>
                </c:pt>
                <c:pt idx="125596">
                  <c:v>1412389569</c:v>
                </c:pt>
                <c:pt idx="125597">
                  <c:v>1412400815</c:v>
                </c:pt>
                <c:pt idx="125598">
                  <c:v>1412412060</c:v>
                </c:pt>
                <c:pt idx="125599">
                  <c:v>1412423306</c:v>
                </c:pt>
                <c:pt idx="125600">
                  <c:v>1412434551</c:v>
                </c:pt>
                <c:pt idx="125601">
                  <c:v>1412445797</c:v>
                </c:pt>
                <c:pt idx="125602">
                  <c:v>1412457042</c:v>
                </c:pt>
                <c:pt idx="125603">
                  <c:v>1412468288</c:v>
                </c:pt>
                <c:pt idx="125604">
                  <c:v>1412479533</c:v>
                </c:pt>
                <c:pt idx="125605">
                  <c:v>1412490779</c:v>
                </c:pt>
                <c:pt idx="125606">
                  <c:v>1412502024</c:v>
                </c:pt>
                <c:pt idx="125607">
                  <c:v>1412513270</c:v>
                </c:pt>
                <c:pt idx="125608">
                  <c:v>1412524515</c:v>
                </c:pt>
                <c:pt idx="125609">
                  <c:v>1412535761</c:v>
                </c:pt>
                <c:pt idx="125610">
                  <c:v>1412547006</c:v>
                </c:pt>
                <c:pt idx="125611">
                  <c:v>1412558252</c:v>
                </c:pt>
                <c:pt idx="125612">
                  <c:v>1412569497</c:v>
                </c:pt>
                <c:pt idx="125613">
                  <c:v>1412580743</c:v>
                </c:pt>
                <c:pt idx="125614">
                  <c:v>1412591988</c:v>
                </c:pt>
                <c:pt idx="125615">
                  <c:v>1412603234</c:v>
                </c:pt>
                <c:pt idx="125616">
                  <c:v>1412614479</c:v>
                </c:pt>
                <c:pt idx="125617">
                  <c:v>1412625725</c:v>
                </c:pt>
                <c:pt idx="125618">
                  <c:v>1412636970</c:v>
                </c:pt>
                <c:pt idx="125619">
                  <c:v>1412648216</c:v>
                </c:pt>
                <c:pt idx="125620">
                  <c:v>1412659461</c:v>
                </c:pt>
                <c:pt idx="125621">
                  <c:v>1412670707</c:v>
                </c:pt>
                <c:pt idx="125622">
                  <c:v>1412681952</c:v>
                </c:pt>
                <c:pt idx="125623">
                  <c:v>1412693198</c:v>
                </c:pt>
                <c:pt idx="125624">
                  <c:v>1412704443</c:v>
                </c:pt>
                <c:pt idx="125625">
                  <c:v>1412715689</c:v>
                </c:pt>
                <c:pt idx="125626">
                  <c:v>1412726934</c:v>
                </c:pt>
                <c:pt idx="125627">
                  <c:v>1412738180</c:v>
                </c:pt>
                <c:pt idx="125628">
                  <c:v>1412749425</c:v>
                </c:pt>
                <c:pt idx="125629">
                  <c:v>1412760671</c:v>
                </c:pt>
                <c:pt idx="125630">
                  <c:v>1412771916</c:v>
                </c:pt>
                <c:pt idx="125631">
                  <c:v>1412783162</c:v>
                </c:pt>
                <c:pt idx="125632">
                  <c:v>1412794407</c:v>
                </c:pt>
                <c:pt idx="125633">
                  <c:v>1412805653</c:v>
                </c:pt>
                <c:pt idx="125634">
                  <c:v>1412816898</c:v>
                </c:pt>
                <c:pt idx="125635">
                  <c:v>1412828144</c:v>
                </c:pt>
                <c:pt idx="125636">
                  <c:v>1412839389</c:v>
                </c:pt>
                <c:pt idx="125637">
                  <c:v>1412850635</c:v>
                </c:pt>
                <c:pt idx="125638">
                  <c:v>1412861880</c:v>
                </c:pt>
                <c:pt idx="125639">
                  <c:v>1412873125</c:v>
                </c:pt>
                <c:pt idx="125640">
                  <c:v>1412884371</c:v>
                </c:pt>
                <c:pt idx="125641">
                  <c:v>1412895616</c:v>
                </c:pt>
                <c:pt idx="125642">
                  <c:v>1412906862</c:v>
                </c:pt>
                <c:pt idx="125643">
                  <c:v>1412918107</c:v>
                </c:pt>
                <c:pt idx="125644">
                  <c:v>1412929353</c:v>
                </c:pt>
                <c:pt idx="125645">
                  <c:v>1412940598</c:v>
                </c:pt>
                <c:pt idx="125646">
                  <c:v>1412951844</c:v>
                </c:pt>
                <c:pt idx="125647">
                  <c:v>1412963089</c:v>
                </c:pt>
                <c:pt idx="125648">
                  <c:v>1412974335</c:v>
                </c:pt>
                <c:pt idx="125649">
                  <c:v>1412985580</c:v>
                </c:pt>
                <c:pt idx="125650">
                  <c:v>1412996826</c:v>
                </c:pt>
                <c:pt idx="125651">
                  <c:v>1413008071</c:v>
                </c:pt>
                <c:pt idx="125652">
                  <c:v>1413019317</c:v>
                </c:pt>
                <c:pt idx="125653">
                  <c:v>1413030562</c:v>
                </c:pt>
                <c:pt idx="125654">
                  <c:v>1413041808</c:v>
                </c:pt>
                <c:pt idx="125655">
                  <c:v>1413053053</c:v>
                </c:pt>
                <c:pt idx="125656">
                  <c:v>1413064299</c:v>
                </c:pt>
                <c:pt idx="125657">
                  <c:v>1413075544</c:v>
                </c:pt>
                <c:pt idx="125658">
                  <c:v>1413086790</c:v>
                </c:pt>
                <c:pt idx="125659">
                  <c:v>1413098035</c:v>
                </c:pt>
                <c:pt idx="125660">
                  <c:v>1413109281</c:v>
                </c:pt>
                <c:pt idx="125661">
                  <c:v>1413120526</c:v>
                </c:pt>
                <c:pt idx="125662">
                  <c:v>1413131772</c:v>
                </c:pt>
                <c:pt idx="125663">
                  <c:v>1413143017</c:v>
                </c:pt>
                <c:pt idx="125664">
                  <c:v>1413154263</c:v>
                </c:pt>
                <c:pt idx="125665">
                  <c:v>1413165508</c:v>
                </c:pt>
                <c:pt idx="125666">
                  <c:v>1413176754</c:v>
                </c:pt>
                <c:pt idx="125667">
                  <c:v>1413187999</c:v>
                </c:pt>
                <c:pt idx="125668">
                  <c:v>1413199245</c:v>
                </c:pt>
                <c:pt idx="125669">
                  <c:v>1413210490</c:v>
                </c:pt>
                <c:pt idx="125670">
                  <c:v>1413221736</c:v>
                </c:pt>
                <c:pt idx="125671">
                  <c:v>1413232981</c:v>
                </c:pt>
                <c:pt idx="125672">
                  <c:v>1413244227</c:v>
                </c:pt>
                <c:pt idx="125673">
                  <c:v>1413255472</c:v>
                </c:pt>
                <c:pt idx="125674">
                  <c:v>1413266718</c:v>
                </c:pt>
                <c:pt idx="125675">
                  <c:v>1413277963</c:v>
                </c:pt>
                <c:pt idx="125676">
                  <c:v>1413289209</c:v>
                </c:pt>
                <c:pt idx="125677">
                  <c:v>1413300454</c:v>
                </c:pt>
                <c:pt idx="125678">
                  <c:v>1413311700</c:v>
                </c:pt>
                <c:pt idx="125679">
                  <c:v>1413322945</c:v>
                </c:pt>
                <c:pt idx="125680">
                  <c:v>1413334191</c:v>
                </c:pt>
                <c:pt idx="125681">
                  <c:v>1413345436</c:v>
                </c:pt>
                <c:pt idx="125682">
                  <c:v>1413356682</c:v>
                </c:pt>
                <c:pt idx="125683">
                  <c:v>1413367927</c:v>
                </c:pt>
                <c:pt idx="125684">
                  <c:v>1413379173</c:v>
                </c:pt>
                <c:pt idx="125685">
                  <c:v>1413390418</c:v>
                </c:pt>
                <c:pt idx="125686">
                  <c:v>1413401664</c:v>
                </c:pt>
                <c:pt idx="125687">
                  <c:v>1413412909</c:v>
                </c:pt>
                <c:pt idx="125688">
                  <c:v>1413424155</c:v>
                </c:pt>
                <c:pt idx="125689">
                  <c:v>1413435400</c:v>
                </c:pt>
                <c:pt idx="125690">
                  <c:v>1413446646</c:v>
                </c:pt>
                <c:pt idx="125691">
                  <c:v>1413457891</c:v>
                </c:pt>
                <c:pt idx="125692">
                  <c:v>1413469137</c:v>
                </c:pt>
                <c:pt idx="125693">
                  <c:v>1413480382</c:v>
                </c:pt>
                <c:pt idx="125694">
                  <c:v>1413491628</c:v>
                </c:pt>
                <c:pt idx="125695">
                  <c:v>1413502873</c:v>
                </c:pt>
                <c:pt idx="125696">
                  <c:v>1413514119</c:v>
                </c:pt>
                <c:pt idx="125697">
                  <c:v>1413525364</c:v>
                </c:pt>
                <c:pt idx="125698">
                  <c:v>1413536610</c:v>
                </c:pt>
                <c:pt idx="125699">
                  <c:v>1413547855</c:v>
                </c:pt>
                <c:pt idx="125700">
                  <c:v>1413559101</c:v>
                </c:pt>
                <c:pt idx="125701">
                  <c:v>1413570346</c:v>
                </c:pt>
                <c:pt idx="125702">
                  <c:v>1413581592</c:v>
                </c:pt>
                <c:pt idx="125703">
                  <c:v>1413592837</c:v>
                </c:pt>
                <c:pt idx="125704">
                  <c:v>1413604083</c:v>
                </c:pt>
                <c:pt idx="125705">
                  <c:v>1413615328</c:v>
                </c:pt>
                <c:pt idx="125706">
                  <c:v>1413626574</c:v>
                </c:pt>
                <c:pt idx="125707">
                  <c:v>1413637819</c:v>
                </c:pt>
                <c:pt idx="125708">
                  <c:v>1413649065</c:v>
                </c:pt>
                <c:pt idx="125709">
                  <c:v>1413660310</c:v>
                </c:pt>
                <c:pt idx="125710">
                  <c:v>1413671556</c:v>
                </c:pt>
                <c:pt idx="125711">
                  <c:v>1413682801</c:v>
                </c:pt>
                <c:pt idx="125712">
                  <c:v>1413694047</c:v>
                </c:pt>
                <c:pt idx="125713">
                  <c:v>1413705292</c:v>
                </c:pt>
                <c:pt idx="125714">
                  <c:v>1413716538</c:v>
                </c:pt>
                <c:pt idx="125715">
                  <c:v>1413727783</c:v>
                </c:pt>
                <c:pt idx="125716">
                  <c:v>1413739029</c:v>
                </c:pt>
                <c:pt idx="125717">
                  <c:v>1413750274</c:v>
                </c:pt>
                <c:pt idx="125718">
                  <c:v>1413761520</c:v>
                </c:pt>
                <c:pt idx="125719">
                  <c:v>1413772765</c:v>
                </c:pt>
                <c:pt idx="125720">
                  <c:v>1413784011</c:v>
                </c:pt>
                <c:pt idx="125721">
                  <c:v>1413795256</c:v>
                </c:pt>
                <c:pt idx="125722">
                  <c:v>1413806502</c:v>
                </c:pt>
                <c:pt idx="125723">
                  <c:v>1413817747</c:v>
                </c:pt>
                <c:pt idx="125724">
                  <c:v>1413828993</c:v>
                </c:pt>
                <c:pt idx="125725">
                  <c:v>1413840238</c:v>
                </c:pt>
                <c:pt idx="125726">
                  <c:v>1413851484</c:v>
                </c:pt>
                <c:pt idx="125727">
                  <c:v>1413862729</c:v>
                </c:pt>
                <c:pt idx="125728">
                  <c:v>1413873975</c:v>
                </c:pt>
                <c:pt idx="125729">
                  <c:v>1413885220</c:v>
                </c:pt>
                <c:pt idx="125730">
                  <c:v>1413896466</c:v>
                </c:pt>
                <c:pt idx="125731">
                  <c:v>1413907711</c:v>
                </c:pt>
                <c:pt idx="125732">
                  <c:v>1413918957</c:v>
                </c:pt>
                <c:pt idx="125733">
                  <c:v>1413930202</c:v>
                </c:pt>
                <c:pt idx="125734">
                  <c:v>1413941448</c:v>
                </c:pt>
                <c:pt idx="125735">
                  <c:v>1413952693</c:v>
                </c:pt>
                <c:pt idx="125736">
                  <c:v>1413963939</c:v>
                </c:pt>
                <c:pt idx="125737">
                  <c:v>1413975184</c:v>
                </c:pt>
                <c:pt idx="125738">
                  <c:v>1413986430</c:v>
                </c:pt>
                <c:pt idx="125739">
                  <c:v>1413997675</c:v>
                </c:pt>
                <c:pt idx="125740">
                  <c:v>1414008921</c:v>
                </c:pt>
                <c:pt idx="125741">
                  <c:v>1414020166</c:v>
                </c:pt>
                <c:pt idx="125742">
                  <c:v>1414031412</c:v>
                </c:pt>
                <c:pt idx="125743">
                  <c:v>1414042657</c:v>
                </c:pt>
                <c:pt idx="125744">
                  <c:v>1414053903</c:v>
                </c:pt>
                <c:pt idx="125745">
                  <c:v>1414065148</c:v>
                </c:pt>
                <c:pt idx="125746">
                  <c:v>1414076394</c:v>
                </c:pt>
                <c:pt idx="125747">
                  <c:v>1414087639</c:v>
                </c:pt>
                <c:pt idx="125748">
                  <c:v>1414098885</c:v>
                </c:pt>
                <c:pt idx="125749">
                  <c:v>1414110130</c:v>
                </c:pt>
                <c:pt idx="125750">
                  <c:v>1414121376</c:v>
                </c:pt>
                <c:pt idx="125751">
                  <c:v>1414132621</c:v>
                </c:pt>
                <c:pt idx="125752">
                  <c:v>1414143867</c:v>
                </c:pt>
                <c:pt idx="125753">
                  <c:v>1414155112</c:v>
                </c:pt>
                <c:pt idx="125754">
                  <c:v>1414166358</c:v>
                </c:pt>
                <c:pt idx="125755">
                  <c:v>1414177603</c:v>
                </c:pt>
                <c:pt idx="125756">
                  <c:v>1414188849</c:v>
                </c:pt>
                <c:pt idx="125757">
                  <c:v>1414200094</c:v>
                </c:pt>
                <c:pt idx="125758">
                  <c:v>1414211340</c:v>
                </c:pt>
                <c:pt idx="125759">
                  <c:v>1414222585</c:v>
                </c:pt>
                <c:pt idx="125760">
                  <c:v>1414233831</c:v>
                </c:pt>
                <c:pt idx="125761">
                  <c:v>1414245076</c:v>
                </c:pt>
                <c:pt idx="125762">
                  <c:v>1414256322</c:v>
                </c:pt>
                <c:pt idx="125763">
                  <c:v>1414267567</c:v>
                </c:pt>
                <c:pt idx="125764">
                  <c:v>1414278813</c:v>
                </c:pt>
                <c:pt idx="125765">
                  <c:v>1414290058</c:v>
                </c:pt>
                <c:pt idx="125766">
                  <c:v>1414301304</c:v>
                </c:pt>
                <c:pt idx="125767">
                  <c:v>1414312549</c:v>
                </c:pt>
                <c:pt idx="125768">
                  <c:v>1414323795</c:v>
                </c:pt>
                <c:pt idx="125769">
                  <c:v>1414335040</c:v>
                </c:pt>
                <c:pt idx="125770">
                  <c:v>1414346286</c:v>
                </c:pt>
                <c:pt idx="125771">
                  <c:v>1414357531</c:v>
                </c:pt>
                <c:pt idx="125772">
                  <c:v>1414368777</c:v>
                </c:pt>
                <c:pt idx="125773">
                  <c:v>1414380022</c:v>
                </c:pt>
                <c:pt idx="125774">
                  <c:v>1414391268</c:v>
                </c:pt>
                <c:pt idx="125775">
                  <c:v>1414402513</c:v>
                </c:pt>
                <c:pt idx="125776">
                  <c:v>1414413759</c:v>
                </c:pt>
                <c:pt idx="125777">
                  <c:v>1414425004</c:v>
                </c:pt>
                <c:pt idx="125778">
                  <c:v>1414436250</c:v>
                </c:pt>
                <c:pt idx="125779">
                  <c:v>1414447495</c:v>
                </c:pt>
                <c:pt idx="125780">
                  <c:v>1414458741</c:v>
                </c:pt>
                <c:pt idx="125781">
                  <c:v>1414469986</c:v>
                </c:pt>
                <c:pt idx="125782">
                  <c:v>1414481232</c:v>
                </c:pt>
                <c:pt idx="125783">
                  <c:v>1414492477</c:v>
                </c:pt>
                <c:pt idx="125784">
                  <c:v>1414503723</c:v>
                </c:pt>
                <c:pt idx="125785">
                  <c:v>1414514968</c:v>
                </c:pt>
                <c:pt idx="125786">
                  <c:v>1414526214</c:v>
                </c:pt>
                <c:pt idx="125787">
                  <c:v>1414537459</c:v>
                </c:pt>
                <c:pt idx="125788">
                  <c:v>1414548705</c:v>
                </c:pt>
                <c:pt idx="125789">
                  <c:v>1414559950</c:v>
                </c:pt>
                <c:pt idx="125790">
                  <c:v>1414571196</c:v>
                </c:pt>
                <c:pt idx="125791">
                  <c:v>1414582441</c:v>
                </c:pt>
                <c:pt idx="125792">
                  <c:v>1414593687</c:v>
                </c:pt>
                <c:pt idx="125793">
                  <c:v>1414604932</c:v>
                </c:pt>
                <c:pt idx="125794">
                  <c:v>1414616178</c:v>
                </c:pt>
                <c:pt idx="125795">
                  <c:v>1414627423</c:v>
                </c:pt>
                <c:pt idx="125796">
                  <c:v>1414638669</c:v>
                </c:pt>
                <c:pt idx="125797">
                  <c:v>1414649914</c:v>
                </c:pt>
                <c:pt idx="125798">
                  <c:v>1414661160</c:v>
                </c:pt>
                <c:pt idx="125799">
                  <c:v>1414672405</c:v>
                </c:pt>
                <c:pt idx="125800">
                  <c:v>1414683651</c:v>
                </c:pt>
                <c:pt idx="125801">
                  <c:v>1414694896</c:v>
                </c:pt>
                <c:pt idx="125802">
                  <c:v>1414706142</c:v>
                </c:pt>
                <c:pt idx="125803">
                  <c:v>1414717387</c:v>
                </c:pt>
                <c:pt idx="125804">
                  <c:v>1414728633</c:v>
                </c:pt>
                <c:pt idx="125805">
                  <c:v>1414739878</c:v>
                </c:pt>
                <c:pt idx="125806">
                  <c:v>1414751124</c:v>
                </c:pt>
                <c:pt idx="125807">
                  <c:v>1414762369</c:v>
                </c:pt>
                <c:pt idx="125808">
                  <c:v>1414773615</c:v>
                </c:pt>
                <c:pt idx="125809">
                  <c:v>1414784860</c:v>
                </c:pt>
                <c:pt idx="125810">
                  <c:v>1414796106</c:v>
                </c:pt>
                <c:pt idx="125811">
                  <c:v>1414807351</c:v>
                </c:pt>
                <c:pt idx="125812">
                  <c:v>1414818597</c:v>
                </c:pt>
                <c:pt idx="125813">
                  <c:v>1414829842</c:v>
                </c:pt>
                <c:pt idx="125814">
                  <c:v>1414841088</c:v>
                </c:pt>
                <c:pt idx="125815">
                  <c:v>1414852333</c:v>
                </c:pt>
                <c:pt idx="125816">
                  <c:v>1414863579</c:v>
                </c:pt>
                <c:pt idx="125817">
                  <c:v>1414874824</c:v>
                </c:pt>
                <c:pt idx="125818">
                  <c:v>1414886070</c:v>
                </c:pt>
                <c:pt idx="125819">
                  <c:v>1414897315</c:v>
                </c:pt>
                <c:pt idx="125820">
                  <c:v>1414908561</c:v>
                </c:pt>
                <c:pt idx="125821">
                  <c:v>1414919806</c:v>
                </c:pt>
                <c:pt idx="125822">
                  <c:v>1414931052</c:v>
                </c:pt>
                <c:pt idx="125823">
                  <c:v>1414942297</c:v>
                </c:pt>
                <c:pt idx="125824">
                  <c:v>1414953543</c:v>
                </c:pt>
                <c:pt idx="125825">
                  <c:v>1414964788</c:v>
                </c:pt>
                <c:pt idx="125826">
                  <c:v>1414976034</c:v>
                </c:pt>
                <c:pt idx="125827">
                  <c:v>1414987279</c:v>
                </c:pt>
                <c:pt idx="125828">
                  <c:v>1414998525</c:v>
                </c:pt>
                <c:pt idx="125829">
                  <c:v>1415009770</c:v>
                </c:pt>
                <c:pt idx="125830">
                  <c:v>1415021016</c:v>
                </c:pt>
                <c:pt idx="125831">
                  <c:v>1415032261</c:v>
                </c:pt>
                <c:pt idx="125832">
                  <c:v>1415043507</c:v>
                </c:pt>
                <c:pt idx="125833">
                  <c:v>1415054752</c:v>
                </c:pt>
                <c:pt idx="125834">
                  <c:v>1415065998</c:v>
                </c:pt>
                <c:pt idx="125835">
                  <c:v>1415077243</c:v>
                </c:pt>
                <c:pt idx="125836">
                  <c:v>1415088489</c:v>
                </c:pt>
                <c:pt idx="125837">
                  <c:v>1415099734</c:v>
                </c:pt>
                <c:pt idx="125838">
                  <c:v>1415110980</c:v>
                </c:pt>
                <c:pt idx="125839">
                  <c:v>1415122225</c:v>
                </c:pt>
                <c:pt idx="125840">
                  <c:v>1415133471</c:v>
                </c:pt>
                <c:pt idx="125841">
                  <c:v>1415144716</c:v>
                </c:pt>
                <c:pt idx="125842">
                  <c:v>1415155962</c:v>
                </c:pt>
                <c:pt idx="125843">
                  <c:v>1415167207</c:v>
                </c:pt>
                <c:pt idx="125844">
                  <c:v>1415178453</c:v>
                </c:pt>
                <c:pt idx="125845">
                  <c:v>1415189698</c:v>
                </c:pt>
                <c:pt idx="125846">
                  <c:v>1415200944</c:v>
                </c:pt>
                <c:pt idx="125847">
                  <c:v>1415212189</c:v>
                </c:pt>
                <c:pt idx="125848">
                  <c:v>1415223435</c:v>
                </c:pt>
                <c:pt idx="125849">
                  <c:v>1415234680</c:v>
                </c:pt>
                <c:pt idx="125850">
                  <c:v>1415245926</c:v>
                </c:pt>
                <c:pt idx="125851">
                  <c:v>1415257171</c:v>
                </c:pt>
                <c:pt idx="125852">
                  <c:v>1415268417</c:v>
                </c:pt>
                <c:pt idx="125853">
                  <c:v>1415279662</c:v>
                </c:pt>
                <c:pt idx="125854">
                  <c:v>1415290908</c:v>
                </c:pt>
                <c:pt idx="125855">
                  <c:v>1415302153</c:v>
                </c:pt>
                <c:pt idx="125856">
                  <c:v>1415313399</c:v>
                </c:pt>
                <c:pt idx="125857">
                  <c:v>1415324644</c:v>
                </c:pt>
                <c:pt idx="125858">
                  <c:v>1415335890</c:v>
                </c:pt>
                <c:pt idx="125859">
                  <c:v>1415347135</c:v>
                </c:pt>
                <c:pt idx="125860">
                  <c:v>1415358381</c:v>
                </c:pt>
                <c:pt idx="125861">
                  <c:v>1415369626</c:v>
                </c:pt>
                <c:pt idx="125862">
                  <c:v>1415380872</c:v>
                </c:pt>
                <c:pt idx="125863">
                  <c:v>1415392117</c:v>
                </c:pt>
                <c:pt idx="125864">
                  <c:v>1415403363</c:v>
                </c:pt>
                <c:pt idx="125865">
                  <c:v>1415414608</c:v>
                </c:pt>
                <c:pt idx="125866">
                  <c:v>1415425854</c:v>
                </c:pt>
                <c:pt idx="125867">
                  <c:v>1415437099</c:v>
                </c:pt>
                <c:pt idx="125868">
                  <c:v>1415448345</c:v>
                </c:pt>
                <c:pt idx="125869">
                  <c:v>1415459590</c:v>
                </c:pt>
                <c:pt idx="125870">
                  <c:v>1415470836</c:v>
                </c:pt>
                <c:pt idx="125871">
                  <c:v>1415482081</c:v>
                </c:pt>
                <c:pt idx="125872">
                  <c:v>1415493327</c:v>
                </c:pt>
                <c:pt idx="125873">
                  <c:v>1415504572</c:v>
                </c:pt>
                <c:pt idx="125874">
                  <c:v>1415515818</c:v>
                </c:pt>
                <c:pt idx="125875">
                  <c:v>1415527063</c:v>
                </c:pt>
                <c:pt idx="125876">
                  <c:v>1415538309</c:v>
                </c:pt>
                <c:pt idx="125877">
                  <c:v>1415549554</c:v>
                </c:pt>
                <c:pt idx="125878">
                  <c:v>1415560800</c:v>
                </c:pt>
                <c:pt idx="125879">
                  <c:v>1415572045</c:v>
                </c:pt>
                <c:pt idx="125880">
                  <c:v>1415583291</c:v>
                </c:pt>
                <c:pt idx="125881">
                  <c:v>1415594536</c:v>
                </c:pt>
                <c:pt idx="125882">
                  <c:v>1415605782</c:v>
                </c:pt>
                <c:pt idx="125883">
                  <c:v>1415617027</c:v>
                </c:pt>
                <c:pt idx="125884">
                  <c:v>1415628273</c:v>
                </c:pt>
                <c:pt idx="125885">
                  <c:v>1415639518</c:v>
                </c:pt>
                <c:pt idx="125886">
                  <c:v>1415650764</c:v>
                </c:pt>
                <c:pt idx="125887">
                  <c:v>1415662009</c:v>
                </c:pt>
                <c:pt idx="125888">
                  <c:v>1415673255</c:v>
                </c:pt>
                <c:pt idx="125889">
                  <c:v>1415684500</c:v>
                </c:pt>
                <c:pt idx="125890">
                  <c:v>1415695746</c:v>
                </c:pt>
                <c:pt idx="125891">
                  <c:v>1415706991</c:v>
                </c:pt>
                <c:pt idx="125892">
                  <c:v>1415718236</c:v>
                </c:pt>
                <c:pt idx="125893">
                  <c:v>1415729482</c:v>
                </c:pt>
                <c:pt idx="125894">
                  <c:v>1415740727</c:v>
                </c:pt>
                <c:pt idx="125895">
                  <c:v>1415751973</c:v>
                </c:pt>
                <c:pt idx="125896">
                  <c:v>1415763218</c:v>
                </c:pt>
                <c:pt idx="125897">
                  <c:v>1415774464</c:v>
                </c:pt>
                <c:pt idx="125898">
                  <c:v>1415785709</c:v>
                </c:pt>
                <c:pt idx="125899">
                  <c:v>1415796955</c:v>
                </c:pt>
                <c:pt idx="125900">
                  <c:v>1415808200</c:v>
                </c:pt>
                <c:pt idx="125901">
                  <c:v>1415819446</c:v>
                </c:pt>
                <c:pt idx="125902">
                  <c:v>1415830691</c:v>
                </c:pt>
                <c:pt idx="125903">
                  <c:v>1415841937</c:v>
                </c:pt>
                <c:pt idx="125904">
                  <c:v>1415853182</c:v>
                </c:pt>
                <c:pt idx="125905">
                  <c:v>1415864428</c:v>
                </c:pt>
                <c:pt idx="125906">
                  <c:v>1415875673</c:v>
                </c:pt>
                <c:pt idx="125907">
                  <c:v>1415886919</c:v>
                </c:pt>
                <c:pt idx="125908">
                  <c:v>1415898164</c:v>
                </c:pt>
                <c:pt idx="125909">
                  <c:v>1415909410</c:v>
                </c:pt>
                <c:pt idx="125910">
                  <c:v>1415920655</c:v>
                </c:pt>
                <c:pt idx="125911">
                  <c:v>1415931901</c:v>
                </c:pt>
                <c:pt idx="125912">
                  <c:v>1415943146</c:v>
                </c:pt>
                <c:pt idx="125913">
                  <c:v>1415954392</c:v>
                </c:pt>
                <c:pt idx="125914">
                  <c:v>1415965637</c:v>
                </c:pt>
                <c:pt idx="125915">
                  <c:v>1415976883</c:v>
                </c:pt>
                <c:pt idx="125916">
                  <c:v>1415988128</c:v>
                </c:pt>
                <c:pt idx="125917">
                  <c:v>1415999374</c:v>
                </c:pt>
                <c:pt idx="125918">
                  <c:v>1416010619</c:v>
                </c:pt>
                <c:pt idx="125919">
                  <c:v>1416021865</c:v>
                </c:pt>
                <c:pt idx="125920">
                  <c:v>1416033110</c:v>
                </c:pt>
                <c:pt idx="125921">
                  <c:v>1416044356</c:v>
                </c:pt>
                <c:pt idx="125922">
                  <c:v>1416055601</c:v>
                </c:pt>
                <c:pt idx="125923">
                  <c:v>1416066847</c:v>
                </c:pt>
                <c:pt idx="125924">
                  <c:v>1416078092</c:v>
                </c:pt>
                <c:pt idx="125925">
                  <c:v>1416089338</c:v>
                </c:pt>
                <c:pt idx="125926">
                  <c:v>1416100583</c:v>
                </c:pt>
                <c:pt idx="125927">
                  <c:v>1416111829</c:v>
                </c:pt>
                <c:pt idx="125928">
                  <c:v>1416123074</c:v>
                </c:pt>
                <c:pt idx="125929">
                  <c:v>1416134320</c:v>
                </c:pt>
                <c:pt idx="125930">
                  <c:v>1416145565</c:v>
                </c:pt>
                <c:pt idx="125931">
                  <c:v>1416156811</c:v>
                </c:pt>
                <c:pt idx="125932">
                  <c:v>1416168056</c:v>
                </c:pt>
                <c:pt idx="125933">
                  <c:v>1416179302</c:v>
                </c:pt>
                <c:pt idx="125934">
                  <c:v>1416190547</c:v>
                </c:pt>
                <c:pt idx="125935">
                  <c:v>1416201793</c:v>
                </c:pt>
                <c:pt idx="125936">
                  <c:v>1416213038</c:v>
                </c:pt>
                <c:pt idx="125937">
                  <c:v>1416224284</c:v>
                </c:pt>
                <c:pt idx="125938">
                  <c:v>1416235529</c:v>
                </c:pt>
                <c:pt idx="125939">
                  <c:v>1416246775</c:v>
                </c:pt>
                <c:pt idx="125940">
                  <c:v>1416258020</c:v>
                </c:pt>
                <c:pt idx="125941">
                  <c:v>1416269266</c:v>
                </c:pt>
                <c:pt idx="125942">
                  <c:v>1416280511</c:v>
                </c:pt>
                <c:pt idx="125943">
                  <c:v>1416291757</c:v>
                </c:pt>
                <c:pt idx="125944">
                  <c:v>1416303002</c:v>
                </c:pt>
                <c:pt idx="125945">
                  <c:v>1416314248</c:v>
                </c:pt>
                <c:pt idx="125946">
                  <c:v>1416325493</c:v>
                </c:pt>
                <c:pt idx="125947">
                  <c:v>1416336739</c:v>
                </c:pt>
                <c:pt idx="125948">
                  <c:v>1416347984</c:v>
                </c:pt>
                <c:pt idx="125949">
                  <c:v>1416359230</c:v>
                </c:pt>
                <c:pt idx="125950">
                  <c:v>1416370475</c:v>
                </c:pt>
                <c:pt idx="125951">
                  <c:v>1416381721</c:v>
                </c:pt>
                <c:pt idx="125952">
                  <c:v>1416392966</c:v>
                </c:pt>
                <c:pt idx="125953">
                  <c:v>1416404212</c:v>
                </c:pt>
                <c:pt idx="125954">
                  <c:v>1416415457</c:v>
                </c:pt>
                <c:pt idx="125955">
                  <c:v>1416426703</c:v>
                </c:pt>
                <c:pt idx="125956">
                  <c:v>1416437948</c:v>
                </c:pt>
                <c:pt idx="125957">
                  <c:v>1416449194</c:v>
                </c:pt>
                <c:pt idx="125958">
                  <c:v>1416460439</c:v>
                </c:pt>
                <c:pt idx="125959">
                  <c:v>1416471685</c:v>
                </c:pt>
                <c:pt idx="125960">
                  <c:v>1416482930</c:v>
                </c:pt>
                <c:pt idx="125961">
                  <c:v>1416494176</c:v>
                </c:pt>
                <c:pt idx="125962">
                  <c:v>1416505421</c:v>
                </c:pt>
                <c:pt idx="125963">
                  <c:v>1416516667</c:v>
                </c:pt>
                <c:pt idx="125964">
                  <c:v>1416527912</c:v>
                </c:pt>
                <c:pt idx="125965">
                  <c:v>1416539158</c:v>
                </c:pt>
                <c:pt idx="125966">
                  <c:v>1416550403</c:v>
                </c:pt>
                <c:pt idx="125967">
                  <c:v>1416561649</c:v>
                </c:pt>
                <c:pt idx="125968">
                  <c:v>1416572894</c:v>
                </c:pt>
                <c:pt idx="125969">
                  <c:v>1416584140</c:v>
                </c:pt>
                <c:pt idx="125970">
                  <c:v>1416595385</c:v>
                </c:pt>
                <c:pt idx="125971">
                  <c:v>1416606631</c:v>
                </c:pt>
                <c:pt idx="125972">
                  <c:v>1416617876</c:v>
                </c:pt>
                <c:pt idx="125973">
                  <c:v>1416629122</c:v>
                </c:pt>
                <c:pt idx="125974">
                  <c:v>1416640367</c:v>
                </c:pt>
                <c:pt idx="125975">
                  <c:v>1416651613</c:v>
                </c:pt>
                <c:pt idx="125976">
                  <c:v>1416662858</c:v>
                </c:pt>
                <c:pt idx="125977">
                  <c:v>1416674104</c:v>
                </c:pt>
                <c:pt idx="125978">
                  <c:v>1416685349</c:v>
                </c:pt>
                <c:pt idx="125979">
                  <c:v>1416696595</c:v>
                </c:pt>
                <c:pt idx="125980">
                  <c:v>1416707840</c:v>
                </c:pt>
                <c:pt idx="125981">
                  <c:v>1416719086</c:v>
                </c:pt>
                <c:pt idx="125982">
                  <c:v>1416730331</c:v>
                </c:pt>
                <c:pt idx="125983">
                  <c:v>1416741577</c:v>
                </c:pt>
                <c:pt idx="125984">
                  <c:v>1416752822</c:v>
                </c:pt>
                <c:pt idx="125985">
                  <c:v>1416764068</c:v>
                </c:pt>
                <c:pt idx="125986">
                  <c:v>1416775313</c:v>
                </c:pt>
                <c:pt idx="125987">
                  <c:v>1416786559</c:v>
                </c:pt>
                <c:pt idx="125988">
                  <c:v>1416797804</c:v>
                </c:pt>
                <c:pt idx="125989">
                  <c:v>1416809050</c:v>
                </c:pt>
                <c:pt idx="125990">
                  <c:v>1416820295</c:v>
                </c:pt>
                <c:pt idx="125991">
                  <c:v>1416831541</c:v>
                </c:pt>
                <c:pt idx="125992">
                  <c:v>1416842786</c:v>
                </c:pt>
                <c:pt idx="125993">
                  <c:v>1416854032</c:v>
                </c:pt>
                <c:pt idx="125994">
                  <c:v>1416865277</c:v>
                </c:pt>
                <c:pt idx="125995">
                  <c:v>1416876523</c:v>
                </c:pt>
                <c:pt idx="125996">
                  <c:v>1416887768</c:v>
                </c:pt>
                <c:pt idx="125997">
                  <c:v>1416899014</c:v>
                </c:pt>
                <c:pt idx="125998">
                  <c:v>1416910259</c:v>
                </c:pt>
                <c:pt idx="125999">
                  <c:v>1416921505</c:v>
                </c:pt>
                <c:pt idx="126000">
                  <c:v>1416932750</c:v>
                </c:pt>
                <c:pt idx="126001">
                  <c:v>1416943996</c:v>
                </c:pt>
                <c:pt idx="126002">
                  <c:v>1416955241</c:v>
                </c:pt>
                <c:pt idx="126003">
                  <c:v>1416966487</c:v>
                </c:pt>
                <c:pt idx="126004">
                  <c:v>1416977732</c:v>
                </c:pt>
                <c:pt idx="126005">
                  <c:v>1416988978</c:v>
                </c:pt>
                <c:pt idx="126006">
                  <c:v>1417000223</c:v>
                </c:pt>
                <c:pt idx="126007">
                  <c:v>1417011469</c:v>
                </c:pt>
                <c:pt idx="126008">
                  <c:v>1417022714</c:v>
                </c:pt>
                <c:pt idx="126009">
                  <c:v>1417033960</c:v>
                </c:pt>
                <c:pt idx="126010">
                  <c:v>1417045205</c:v>
                </c:pt>
                <c:pt idx="126011">
                  <c:v>1417056451</c:v>
                </c:pt>
                <c:pt idx="126012">
                  <c:v>1417067696</c:v>
                </c:pt>
                <c:pt idx="126013">
                  <c:v>1417078942</c:v>
                </c:pt>
                <c:pt idx="126014">
                  <c:v>1417090187</c:v>
                </c:pt>
                <c:pt idx="126015">
                  <c:v>1417101433</c:v>
                </c:pt>
                <c:pt idx="126016">
                  <c:v>1417112678</c:v>
                </c:pt>
                <c:pt idx="126017">
                  <c:v>1417123924</c:v>
                </c:pt>
                <c:pt idx="126018">
                  <c:v>1417135169</c:v>
                </c:pt>
                <c:pt idx="126019">
                  <c:v>1417146415</c:v>
                </c:pt>
                <c:pt idx="126020">
                  <c:v>1417157660</c:v>
                </c:pt>
                <c:pt idx="126021">
                  <c:v>1417168906</c:v>
                </c:pt>
                <c:pt idx="126022">
                  <c:v>1417180151</c:v>
                </c:pt>
                <c:pt idx="126023">
                  <c:v>1417191397</c:v>
                </c:pt>
                <c:pt idx="126024">
                  <c:v>1417202642</c:v>
                </c:pt>
                <c:pt idx="126025">
                  <c:v>1417213888</c:v>
                </c:pt>
                <c:pt idx="126026">
                  <c:v>1417225133</c:v>
                </c:pt>
                <c:pt idx="126027">
                  <c:v>1417236379</c:v>
                </c:pt>
                <c:pt idx="126028">
                  <c:v>1417247624</c:v>
                </c:pt>
                <c:pt idx="126029">
                  <c:v>1417258870</c:v>
                </c:pt>
                <c:pt idx="126030">
                  <c:v>1417270115</c:v>
                </c:pt>
                <c:pt idx="126031">
                  <c:v>1417281361</c:v>
                </c:pt>
                <c:pt idx="126032">
                  <c:v>1417292606</c:v>
                </c:pt>
                <c:pt idx="126033">
                  <c:v>1417303852</c:v>
                </c:pt>
                <c:pt idx="126034">
                  <c:v>1417315097</c:v>
                </c:pt>
                <c:pt idx="126035">
                  <c:v>1417326343</c:v>
                </c:pt>
                <c:pt idx="126036">
                  <c:v>1417337588</c:v>
                </c:pt>
                <c:pt idx="126037">
                  <c:v>1417348834</c:v>
                </c:pt>
                <c:pt idx="126038">
                  <c:v>1417360079</c:v>
                </c:pt>
                <c:pt idx="126039">
                  <c:v>1417371325</c:v>
                </c:pt>
                <c:pt idx="126040">
                  <c:v>1417382570</c:v>
                </c:pt>
                <c:pt idx="126041">
                  <c:v>1417393816</c:v>
                </c:pt>
                <c:pt idx="126042">
                  <c:v>1417405061</c:v>
                </c:pt>
                <c:pt idx="126043">
                  <c:v>1417416307</c:v>
                </c:pt>
                <c:pt idx="126044">
                  <c:v>1417427552</c:v>
                </c:pt>
                <c:pt idx="126045">
                  <c:v>1417438798</c:v>
                </c:pt>
                <c:pt idx="126046">
                  <c:v>1417450043</c:v>
                </c:pt>
                <c:pt idx="126047">
                  <c:v>1417461289</c:v>
                </c:pt>
                <c:pt idx="126048">
                  <c:v>1417472534</c:v>
                </c:pt>
                <c:pt idx="126049">
                  <c:v>1417483780</c:v>
                </c:pt>
                <c:pt idx="126050">
                  <c:v>1417495025</c:v>
                </c:pt>
                <c:pt idx="126051">
                  <c:v>1417506271</c:v>
                </c:pt>
                <c:pt idx="126052">
                  <c:v>1417517516</c:v>
                </c:pt>
                <c:pt idx="126053">
                  <c:v>1417528762</c:v>
                </c:pt>
                <c:pt idx="126054">
                  <c:v>1417540007</c:v>
                </c:pt>
                <c:pt idx="126055">
                  <c:v>1417551253</c:v>
                </c:pt>
                <c:pt idx="126056">
                  <c:v>1417562498</c:v>
                </c:pt>
                <c:pt idx="126057">
                  <c:v>1417573744</c:v>
                </c:pt>
                <c:pt idx="126058">
                  <c:v>1417584989</c:v>
                </c:pt>
                <c:pt idx="126059">
                  <c:v>1417596235</c:v>
                </c:pt>
                <c:pt idx="126060">
                  <c:v>1417607480</c:v>
                </c:pt>
                <c:pt idx="126061">
                  <c:v>1417618726</c:v>
                </c:pt>
                <c:pt idx="126062">
                  <c:v>1417629971</c:v>
                </c:pt>
                <c:pt idx="126063">
                  <c:v>1417641217</c:v>
                </c:pt>
                <c:pt idx="126064">
                  <c:v>1417652462</c:v>
                </c:pt>
                <c:pt idx="126065">
                  <c:v>1417663708</c:v>
                </c:pt>
                <c:pt idx="126066">
                  <c:v>1417674953</c:v>
                </c:pt>
                <c:pt idx="126067">
                  <c:v>1417686199</c:v>
                </c:pt>
                <c:pt idx="126068">
                  <c:v>1417697444</c:v>
                </c:pt>
                <c:pt idx="126069">
                  <c:v>1417708690</c:v>
                </c:pt>
                <c:pt idx="126070">
                  <c:v>1417719935</c:v>
                </c:pt>
                <c:pt idx="126071">
                  <c:v>1417731181</c:v>
                </c:pt>
                <c:pt idx="126072">
                  <c:v>1417742426</c:v>
                </c:pt>
                <c:pt idx="126073">
                  <c:v>1417753672</c:v>
                </c:pt>
                <c:pt idx="126074">
                  <c:v>1417764917</c:v>
                </c:pt>
                <c:pt idx="126075">
                  <c:v>1417776163</c:v>
                </c:pt>
                <c:pt idx="126076">
                  <c:v>1417787408</c:v>
                </c:pt>
                <c:pt idx="126077">
                  <c:v>1417798654</c:v>
                </c:pt>
                <c:pt idx="126078">
                  <c:v>1417809899</c:v>
                </c:pt>
                <c:pt idx="126079">
                  <c:v>1417821145</c:v>
                </c:pt>
                <c:pt idx="126080">
                  <c:v>1417832390</c:v>
                </c:pt>
                <c:pt idx="126081">
                  <c:v>1417843636</c:v>
                </c:pt>
                <c:pt idx="126082">
                  <c:v>1417854881</c:v>
                </c:pt>
                <c:pt idx="126083">
                  <c:v>1417866127</c:v>
                </c:pt>
                <c:pt idx="126084">
                  <c:v>1417877372</c:v>
                </c:pt>
                <c:pt idx="126085">
                  <c:v>1417888618</c:v>
                </c:pt>
                <c:pt idx="126086">
                  <c:v>1417899863</c:v>
                </c:pt>
                <c:pt idx="126087">
                  <c:v>1417911109</c:v>
                </c:pt>
                <c:pt idx="126088">
                  <c:v>1417922354</c:v>
                </c:pt>
                <c:pt idx="126089">
                  <c:v>1417933600</c:v>
                </c:pt>
                <c:pt idx="126090">
                  <c:v>1417944845</c:v>
                </c:pt>
                <c:pt idx="126091">
                  <c:v>1417956091</c:v>
                </c:pt>
                <c:pt idx="126092">
                  <c:v>1417967336</c:v>
                </c:pt>
                <c:pt idx="126093">
                  <c:v>1417978582</c:v>
                </c:pt>
                <c:pt idx="126094">
                  <c:v>1417989827</c:v>
                </c:pt>
                <c:pt idx="126095">
                  <c:v>1418001073</c:v>
                </c:pt>
                <c:pt idx="126096">
                  <c:v>1418012318</c:v>
                </c:pt>
                <c:pt idx="126097">
                  <c:v>1418023564</c:v>
                </c:pt>
                <c:pt idx="126098">
                  <c:v>1418034809</c:v>
                </c:pt>
                <c:pt idx="126099">
                  <c:v>1418046055</c:v>
                </c:pt>
                <c:pt idx="126100">
                  <c:v>1418057300</c:v>
                </c:pt>
                <c:pt idx="126101">
                  <c:v>1418068546</c:v>
                </c:pt>
                <c:pt idx="126102">
                  <c:v>1418079791</c:v>
                </c:pt>
                <c:pt idx="126103">
                  <c:v>1418091037</c:v>
                </c:pt>
                <c:pt idx="126104">
                  <c:v>1418102282</c:v>
                </c:pt>
                <c:pt idx="126105">
                  <c:v>1418113528</c:v>
                </c:pt>
                <c:pt idx="126106">
                  <c:v>1418124773</c:v>
                </c:pt>
                <c:pt idx="126107">
                  <c:v>1418136019</c:v>
                </c:pt>
                <c:pt idx="126108">
                  <c:v>1418147264</c:v>
                </c:pt>
                <c:pt idx="126109">
                  <c:v>1418158510</c:v>
                </c:pt>
                <c:pt idx="126110">
                  <c:v>1418169755</c:v>
                </c:pt>
                <c:pt idx="126111">
                  <c:v>1418181001</c:v>
                </c:pt>
                <c:pt idx="126112">
                  <c:v>1418192246</c:v>
                </c:pt>
                <c:pt idx="126113">
                  <c:v>1418203492</c:v>
                </c:pt>
                <c:pt idx="126114">
                  <c:v>1418214737</c:v>
                </c:pt>
                <c:pt idx="126115">
                  <c:v>1418225983</c:v>
                </c:pt>
                <c:pt idx="126116">
                  <c:v>1418237228</c:v>
                </c:pt>
                <c:pt idx="126117">
                  <c:v>1418248474</c:v>
                </c:pt>
                <c:pt idx="126118">
                  <c:v>1418259719</c:v>
                </c:pt>
                <c:pt idx="126119">
                  <c:v>1418270965</c:v>
                </c:pt>
                <c:pt idx="126120">
                  <c:v>1418282210</c:v>
                </c:pt>
                <c:pt idx="126121">
                  <c:v>1418293456</c:v>
                </c:pt>
                <c:pt idx="126122">
                  <c:v>1418304701</c:v>
                </c:pt>
                <c:pt idx="126123">
                  <c:v>1418315947</c:v>
                </c:pt>
                <c:pt idx="126124">
                  <c:v>1418327192</c:v>
                </c:pt>
                <c:pt idx="126125">
                  <c:v>1418338438</c:v>
                </c:pt>
                <c:pt idx="126126">
                  <c:v>1418349683</c:v>
                </c:pt>
                <c:pt idx="126127">
                  <c:v>1418360929</c:v>
                </c:pt>
                <c:pt idx="126128">
                  <c:v>1418372174</c:v>
                </c:pt>
                <c:pt idx="126129">
                  <c:v>1418383420</c:v>
                </c:pt>
                <c:pt idx="126130">
                  <c:v>1418394665</c:v>
                </c:pt>
                <c:pt idx="126131">
                  <c:v>1418405911</c:v>
                </c:pt>
                <c:pt idx="126132">
                  <c:v>1418417156</c:v>
                </c:pt>
                <c:pt idx="126133">
                  <c:v>1418428402</c:v>
                </c:pt>
                <c:pt idx="126134">
                  <c:v>1418439647</c:v>
                </c:pt>
                <c:pt idx="126135">
                  <c:v>1418450893</c:v>
                </c:pt>
                <c:pt idx="126136">
                  <c:v>1418462138</c:v>
                </c:pt>
                <c:pt idx="126137">
                  <c:v>1418473384</c:v>
                </c:pt>
                <c:pt idx="126138">
                  <c:v>1418484629</c:v>
                </c:pt>
                <c:pt idx="126139">
                  <c:v>1418495875</c:v>
                </c:pt>
                <c:pt idx="126140">
                  <c:v>1418507120</c:v>
                </c:pt>
                <c:pt idx="126141">
                  <c:v>1418518366</c:v>
                </c:pt>
                <c:pt idx="126142">
                  <c:v>1418529611</c:v>
                </c:pt>
                <c:pt idx="126143">
                  <c:v>1418540856</c:v>
                </c:pt>
                <c:pt idx="126144">
                  <c:v>1418552102</c:v>
                </c:pt>
                <c:pt idx="126145">
                  <c:v>1418563347</c:v>
                </c:pt>
                <c:pt idx="126146">
                  <c:v>1418574593</c:v>
                </c:pt>
                <c:pt idx="126147">
                  <c:v>1418585838</c:v>
                </c:pt>
                <c:pt idx="126148">
                  <c:v>1418597084</c:v>
                </c:pt>
                <c:pt idx="126149">
                  <c:v>1418608329</c:v>
                </c:pt>
                <c:pt idx="126150">
                  <c:v>1418619575</c:v>
                </c:pt>
                <c:pt idx="126151">
                  <c:v>1418630820</c:v>
                </c:pt>
                <c:pt idx="126152">
                  <c:v>1418642066</c:v>
                </c:pt>
                <c:pt idx="126153">
                  <c:v>1418653311</c:v>
                </c:pt>
                <c:pt idx="126154">
                  <c:v>1418664557</c:v>
                </c:pt>
                <c:pt idx="126155">
                  <c:v>1418675802</c:v>
                </c:pt>
                <c:pt idx="126156">
                  <c:v>1418687048</c:v>
                </c:pt>
                <c:pt idx="126157">
                  <c:v>1418698293</c:v>
                </c:pt>
                <c:pt idx="126158">
                  <c:v>1418709539</c:v>
                </c:pt>
                <c:pt idx="126159">
                  <c:v>1418720784</c:v>
                </c:pt>
                <c:pt idx="126160">
                  <c:v>1418732030</c:v>
                </c:pt>
                <c:pt idx="126161">
                  <c:v>1418743275</c:v>
                </c:pt>
                <c:pt idx="126162">
                  <c:v>1418754521</c:v>
                </c:pt>
                <c:pt idx="126163">
                  <c:v>1418765766</c:v>
                </c:pt>
                <c:pt idx="126164">
                  <c:v>1418777012</c:v>
                </c:pt>
                <c:pt idx="126165">
                  <c:v>1418788257</c:v>
                </c:pt>
                <c:pt idx="126166">
                  <c:v>1418799503</c:v>
                </c:pt>
                <c:pt idx="126167">
                  <c:v>1418810748</c:v>
                </c:pt>
                <c:pt idx="126168">
                  <c:v>1418821994</c:v>
                </c:pt>
                <c:pt idx="126169">
                  <c:v>1418833239</c:v>
                </c:pt>
                <c:pt idx="126170">
                  <c:v>1418844485</c:v>
                </c:pt>
                <c:pt idx="126171">
                  <c:v>1418855730</c:v>
                </c:pt>
                <c:pt idx="126172">
                  <c:v>1418866976</c:v>
                </c:pt>
                <c:pt idx="126173">
                  <c:v>1418878221</c:v>
                </c:pt>
                <c:pt idx="126174">
                  <c:v>1418889467</c:v>
                </c:pt>
                <c:pt idx="126175">
                  <c:v>1418900712</c:v>
                </c:pt>
                <c:pt idx="126176">
                  <c:v>1418911958</c:v>
                </c:pt>
                <c:pt idx="126177">
                  <c:v>1418923203</c:v>
                </c:pt>
                <c:pt idx="126178">
                  <c:v>1418934449</c:v>
                </c:pt>
                <c:pt idx="126179">
                  <c:v>1418945694</c:v>
                </c:pt>
                <c:pt idx="126180">
                  <c:v>1418956940</c:v>
                </c:pt>
                <c:pt idx="126181">
                  <c:v>1418968185</c:v>
                </c:pt>
                <c:pt idx="126182">
                  <c:v>1418979431</c:v>
                </c:pt>
                <c:pt idx="126183">
                  <c:v>1418990676</c:v>
                </c:pt>
                <c:pt idx="126184">
                  <c:v>1419001922</c:v>
                </c:pt>
                <c:pt idx="126185">
                  <c:v>1419013167</c:v>
                </c:pt>
                <c:pt idx="126186">
                  <c:v>1419024413</c:v>
                </c:pt>
                <c:pt idx="126187">
                  <c:v>1419035658</c:v>
                </c:pt>
                <c:pt idx="126188">
                  <c:v>1419046904</c:v>
                </c:pt>
                <c:pt idx="126189">
                  <c:v>1419058149</c:v>
                </c:pt>
                <c:pt idx="126190">
                  <c:v>1419069395</c:v>
                </c:pt>
                <c:pt idx="126191">
                  <c:v>1419080640</c:v>
                </c:pt>
                <c:pt idx="126192">
                  <c:v>1419091886</c:v>
                </c:pt>
                <c:pt idx="126193">
                  <c:v>1419103131</c:v>
                </c:pt>
                <c:pt idx="126194">
                  <c:v>1419114377</c:v>
                </c:pt>
                <c:pt idx="126195">
                  <c:v>1419125622</c:v>
                </c:pt>
                <c:pt idx="126196">
                  <c:v>1419136868</c:v>
                </c:pt>
                <c:pt idx="126197">
                  <c:v>1419148113</c:v>
                </c:pt>
                <c:pt idx="126198">
                  <c:v>1419159359</c:v>
                </c:pt>
                <c:pt idx="126199">
                  <c:v>1419170604</c:v>
                </c:pt>
                <c:pt idx="126200">
                  <c:v>1419181850</c:v>
                </c:pt>
                <c:pt idx="126201">
                  <c:v>1419193095</c:v>
                </c:pt>
                <c:pt idx="126202">
                  <c:v>1419204341</c:v>
                </c:pt>
                <c:pt idx="126203">
                  <c:v>1419215586</c:v>
                </c:pt>
                <c:pt idx="126204">
                  <c:v>1419226832</c:v>
                </c:pt>
                <c:pt idx="126205">
                  <c:v>1419238077</c:v>
                </c:pt>
                <c:pt idx="126206">
                  <c:v>1419249323</c:v>
                </c:pt>
                <c:pt idx="126207">
                  <c:v>1419260568</c:v>
                </c:pt>
                <c:pt idx="126208">
                  <c:v>1419271814</c:v>
                </c:pt>
                <c:pt idx="126209">
                  <c:v>1419283059</c:v>
                </c:pt>
                <c:pt idx="126210">
                  <c:v>1419294305</c:v>
                </c:pt>
                <c:pt idx="126211">
                  <c:v>1419305550</c:v>
                </c:pt>
                <c:pt idx="126212">
                  <c:v>1419316796</c:v>
                </c:pt>
                <c:pt idx="126213">
                  <c:v>1419328041</c:v>
                </c:pt>
                <c:pt idx="126214">
                  <c:v>1419339287</c:v>
                </c:pt>
                <c:pt idx="126215">
                  <c:v>1419350532</c:v>
                </c:pt>
                <c:pt idx="126216">
                  <c:v>1419361778</c:v>
                </c:pt>
                <c:pt idx="126217">
                  <c:v>1419373023</c:v>
                </c:pt>
                <c:pt idx="126218">
                  <c:v>1419384269</c:v>
                </c:pt>
                <c:pt idx="126219">
                  <c:v>1419395514</c:v>
                </c:pt>
                <c:pt idx="126220">
                  <c:v>1419406760</c:v>
                </c:pt>
                <c:pt idx="126221">
                  <c:v>1419418005</c:v>
                </c:pt>
                <c:pt idx="126222">
                  <c:v>1419429251</c:v>
                </c:pt>
                <c:pt idx="126223">
                  <c:v>1419440496</c:v>
                </c:pt>
                <c:pt idx="126224">
                  <c:v>1419451742</c:v>
                </c:pt>
                <c:pt idx="126225">
                  <c:v>1419462987</c:v>
                </c:pt>
                <c:pt idx="126226">
                  <c:v>1419474233</c:v>
                </c:pt>
                <c:pt idx="126227">
                  <c:v>1419485478</c:v>
                </c:pt>
                <c:pt idx="126228">
                  <c:v>1419496724</c:v>
                </c:pt>
                <c:pt idx="126229">
                  <c:v>1419507969</c:v>
                </c:pt>
                <c:pt idx="126230">
                  <c:v>1419519215</c:v>
                </c:pt>
                <c:pt idx="126231">
                  <c:v>1419530460</c:v>
                </c:pt>
                <c:pt idx="126232">
                  <c:v>1419541706</c:v>
                </c:pt>
                <c:pt idx="126233">
                  <c:v>1419552951</c:v>
                </c:pt>
                <c:pt idx="126234">
                  <c:v>1419564197</c:v>
                </c:pt>
                <c:pt idx="126235">
                  <c:v>1419575442</c:v>
                </c:pt>
                <c:pt idx="126236">
                  <c:v>1419586688</c:v>
                </c:pt>
                <c:pt idx="126237">
                  <c:v>1419597933</c:v>
                </c:pt>
                <c:pt idx="126238">
                  <c:v>1419609179</c:v>
                </c:pt>
                <c:pt idx="126239">
                  <c:v>1419620424</c:v>
                </c:pt>
                <c:pt idx="126240">
                  <c:v>1419631670</c:v>
                </c:pt>
                <c:pt idx="126241">
                  <c:v>1419642915</c:v>
                </c:pt>
                <c:pt idx="126242">
                  <c:v>1419654161</c:v>
                </c:pt>
                <c:pt idx="126243">
                  <c:v>1419665406</c:v>
                </c:pt>
                <c:pt idx="126244">
                  <c:v>1419676652</c:v>
                </c:pt>
                <c:pt idx="126245">
                  <c:v>1419687897</c:v>
                </c:pt>
                <c:pt idx="126246">
                  <c:v>1419699143</c:v>
                </c:pt>
                <c:pt idx="126247">
                  <c:v>1419710388</c:v>
                </c:pt>
                <c:pt idx="126248">
                  <c:v>1419721634</c:v>
                </c:pt>
                <c:pt idx="126249">
                  <c:v>1419732879</c:v>
                </c:pt>
                <c:pt idx="126250">
                  <c:v>1419744125</c:v>
                </c:pt>
                <c:pt idx="126251">
                  <c:v>1419755370</c:v>
                </c:pt>
                <c:pt idx="126252">
                  <c:v>1419766616</c:v>
                </c:pt>
                <c:pt idx="126253">
                  <c:v>1419777861</c:v>
                </c:pt>
                <c:pt idx="126254">
                  <c:v>1419789107</c:v>
                </c:pt>
                <c:pt idx="126255">
                  <c:v>1419800352</c:v>
                </c:pt>
                <c:pt idx="126256">
                  <c:v>1419811598</c:v>
                </c:pt>
                <c:pt idx="126257">
                  <c:v>1419822843</c:v>
                </c:pt>
                <c:pt idx="126258">
                  <c:v>1419834089</c:v>
                </c:pt>
                <c:pt idx="126259">
                  <c:v>1419845334</c:v>
                </c:pt>
                <c:pt idx="126260">
                  <c:v>1419856580</c:v>
                </c:pt>
                <c:pt idx="126261">
                  <c:v>1419867825</c:v>
                </c:pt>
                <c:pt idx="126262">
                  <c:v>1419879071</c:v>
                </c:pt>
                <c:pt idx="126263">
                  <c:v>1419890316</c:v>
                </c:pt>
                <c:pt idx="126264">
                  <c:v>1419901562</c:v>
                </c:pt>
                <c:pt idx="126265">
                  <c:v>1419912807</c:v>
                </c:pt>
                <c:pt idx="126266">
                  <c:v>1419924053</c:v>
                </c:pt>
                <c:pt idx="126267">
                  <c:v>1419935298</c:v>
                </c:pt>
                <c:pt idx="126268">
                  <c:v>1419946544</c:v>
                </c:pt>
                <c:pt idx="126269">
                  <c:v>1419957789</c:v>
                </c:pt>
                <c:pt idx="126270">
                  <c:v>1419969035</c:v>
                </c:pt>
                <c:pt idx="126271">
                  <c:v>1419980280</c:v>
                </c:pt>
                <c:pt idx="126272">
                  <c:v>1419991526</c:v>
                </c:pt>
                <c:pt idx="126273">
                  <c:v>1420002771</c:v>
                </c:pt>
                <c:pt idx="126274">
                  <c:v>1420014017</c:v>
                </c:pt>
                <c:pt idx="126275">
                  <c:v>1420025262</c:v>
                </c:pt>
                <c:pt idx="126276">
                  <c:v>1420036508</c:v>
                </c:pt>
                <c:pt idx="126277">
                  <c:v>1420047753</c:v>
                </c:pt>
                <c:pt idx="126278">
                  <c:v>1420058999</c:v>
                </c:pt>
                <c:pt idx="126279">
                  <c:v>1420070244</c:v>
                </c:pt>
                <c:pt idx="126280">
                  <c:v>1420081490</c:v>
                </c:pt>
                <c:pt idx="126281">
                  <c:v>1420092735</c:v>
                </c:pt>
                <c:pt idx="126282">
                  <c:v>1420103981</c:v>
                </c:pt>
                <c:pt idx="126283">
                  <c:v>1420115226</c:v>
                </c:pt>
                <c:pt idx="126284">
                  <c:v>1420126472</c:v>
                </c:pt>
                <c:pt idx="126285">
                  <c:v>1420137717</c:v>
                </c:pt>
                <c:pt idx="126286">
                  <c:v>1420148963</c:v>
                </c:pt>
                <c:pt idx="126287">
                  <c:v>1420160208</c:v>
                </c:pt>
                <c:pt idx="126288">
                  <c:v>1420171454</c:v>
                </c:pt>
                <c:pt idx="126289">
                  <c:v>1420182699</c:v>
                </c:pt>
                <c:pt idx="126290">
                  <c:v>1420193945</c:v>
                </c:pt>
                <c:pt idx="126291">
                  <c:v>1420205190</c:v>
                </c:pt>
                <c:pt idx="126292">
                  <c:v>1420216436</c:v>
                </c:pt>
                <c:pt idx="126293">
                  <c:v>1420227681</c:v>
                </c:pt>
                <c:pt idx="126294">
                  <c:v>1420238927</c:v>
                </c:pt>
                <c:pt idx="126295">
                  <c:v>1420250172</c:v>
                </c:pt>
                <c:pt idx="126296">
                  <c:v>1420261418</c:v>
                </c:pt>
                <c:pt idx="126297">
                  <c:v>1420272663</c:v>
                </c:pt>
                <c:pt idx="126298">
                  <c:v>1420283909</c:v>
                </c:pt>
                <c:pt idx="126299">
                  <c:v>1420295154</c:v>
                </c:pt>
                <c:pt idx="126300">
                  <c:v>1420306400</c:v>
                </c:pt>
                <c:pt idx="126301">
                  <c:v>1420317645</c:v>
                </c:pt>
                <c:pt idx="126302">
                  <c:v>1420328891</c:v>
                </c:pt>
                <c:pt idx="126303">
                  <c:v>1420340136</c:v>
                </c:pt>
                <c:pt idx="126304">
                  <c:v>1420351382</c:v>
                </c:pt>
                <c:pt idx="126305">
                  <c:v>1420362627</c:v>
                </c:pt>
                <c:pt idx="126306">
                  <c:v>1420373873</c:v>
                </c:pt>
                <c:pt idx="126307">
                  <c:v>1420385118</c:v>
                </c:pt>
                <c:pt idx="126308">
                  <c:v>1420396364</c:v>
                </c:pt>
                <c:pt idx="126309">
                  <c:v>1420407609</c:v>
                </c:pt>
                <c:pt idx="126310">
                  <c:v>1420418855</c:v>
                </c:pt>
                <c:pt idx="126311">
                  <c:v>1420430100</c:v>
                </c:pt>
                <c:pt idx="126312">
                  <c:v>1420441346</c:v>
                </c:pt>
                <c:pt idx="126313">
                  <c:v>1420452591</c:v>
                </c:pt>
                <c:pt idx="126314">
                  <c:v>1420463837</c:v>
                </c:pt>
                <c:pt idx="126315">
                  <c:v>1420475082</c:v>
                </c:pt>
                <c:pt idx="126316">
                  <c:v>1420486328</c:v>
                </c:pt>
                <c:pt idx="126317">
                  <c:v>1420497573</c:v>
                </c:pt>
                <c:pt idx="126318">
                  <c:v>1420508819</c:v>
                </c:pt>
                <c:pt idx="126319">
                  <c:v>1420520064</c:v>
                </c:pt>
                <c:pt idx="126320">
                  <c:v>1420531310</c:v>
                </c:pt>
                <c:pt idx="126321">
                  <c:v>1420542555</c:v>
                </c:pt>
                <c:pt idx="126322">
                  <c:v>1420553801</c:v>
                </c:pt>
                <c:pt idx="126323">
                  <c:v>1420565046</c:v>
                </c:pt>
                <c:pt idx="126324">
                  <c:v>1420576292</c:v>
                </c:pt>
                <c:pt idx="126325">
                  <c:v>1420587537</c:v>
                </c:pt>
                <c:pt idx="126326">
                  <c:v>1420598783</c:v>
                </c:pt>
                <c:pt idx="126327">
                  <c:v>1420610028</c:v>
                </c:pt>
                <c:pt idx="126328">
                  <c:v>1420621274</c:v>
                </c:pt>
                <c:pt idx="126329">
                  <c:v>1420632519</c:v>
                </c:pt>
                <c:pt idx="126330">
                  <c:v>1420643765</c:v>
                </c:pt>
                <c:pt idx="126331">
                  <c:v>1420655010</c:v>
                </c:pt>
                <c:pt idx="126332">
                  <c:v>1420666256</c:v>
                </c:pt>
                <c:pt idx="126333">
                  <c:v>1420677501</c:v>
                </c:pt>
                <c:pt idx="126334">
                  <c:v>1420688747</c:v>
                </c:pt>
                <c:pt idx="126335">
                  <c:v>1420699992</c:v>
                </c:pt>
                <c:pt idx="126336">
                  <c:v>1420711238</c:v>
                </c:pt>
                <c:pt idx="126337">
                  <c:v>1420722483</c:v>
                </c:pt>
                <c:pt idx="126338">
                  <c:v>1420733729</c:v>
                </c:pt>
                <c:pt idx="126339">
                  <c:v>1420744974</c:v>
                </c:pt>
                <c:pt idx="126340">
                  <c:v>1420756220</c:v>
                </c:pt>
                <c:pt idx="126341">
                  <c:v>1420767465</c:v>
                </c:pt>
                <c:pt idx="126342">
                  <c:v>1420778711</c:v>
                </c:pt>
                <c:pt idx="126343">
                  <c:v>1420789956</c:v>
                </c:pt>
                <c:pt idx="126344">
                  <c:v>1420801202</c:v>
                </c:pt>
                <c:pt idx="126345">
                  <c:v>1420812447</c:v>
                </c:pt>
                <c:pt idx="126346">
                  <c:v>1420823693</c:v>
                </c:pt>
                <c:pt idx="126347">
                  <c:v>1420834938</c:v>
                </c:pt>
                <c:pt idx="126348">
                  <c:v>1420846184</c:v>
                </c:pt>
                <c:pt idx="126349">
                  <c:v>1420857429</c:v>
                </c:pt>
                <c:pt idx="126350">
                  <c:v>1420868675</c:v>
                </c:pt>
                <c:pt idx="126351">
                  <c:v>1420879920</c:v>
                </c:pt>
                <c:pt idx="126352">
                  <c:v>1420891166</c:v>
                </c:pt>
                <c:pt idx="126353">
                  <c:v>1420902411</c:v>
                </c:pt>
                <c:pt idx="126354">
                  <c:v>1420913657</c:v>
                </c:pt>
                <c:pt idx="126355">
                  <c:v>1420924902</c:v>
                </c:pt>
                <c:pt idx="126356">
                  <c:v>1420936148</c:v>
                </c:pt>
                <c:pt idx="126357">
                  <c:v>1420947393</c:v>
                </c:pt>
                <c:pt idx="126358">
                  <c:v>1420958639</c:v>
                </c:pt>
                <c:pt idx="126359">
                  <c:v>1420969884</c:v>
                </c:pt>
                <c:pt idx="126360">
                  <c:v>1420981130</c:v>
                </c:pt>
                <c:pt idx="126361">
                  <c:v>1420992375</c:v>
                </c:pt>
                <c:pt idx="126362">
                  <c:v>1421003621</c:v>
                </c:pt>
                <c:pt idx="126363">
                  <c:v>1421014866</c:v>
                </c:pt>
                <c:pt idx="126364">
                  <c:v>1421026112</c:v>
                </c:pt>
                <c:pt idx="126365">
                  <c:v>1421037357</c:v>
                </c:pt>
                <c:pt idx="126366">
                  <c:v>1421048603</c:v>
                </c:pt>
                <c:pt idx="126367">
                  <c:v>1421059848</c:v>
                </c:pt>
                <c:pt idx="126368">
                  <c:v>1421071094</c:v>
                </c:pt>
                <c:pt idx="126369">
                  <c:v>1421082339</c:v>
                </c:pt>
                <c:pt idx="126370">
                  <c:v>1421093585</c:v>
                </c:pt>
                <c:pt idx="126371">
                  <c:v>1421104830</c:v>
                </c:pt>
                <c:pt idx="126372">
                  <c:v>1421116076</c:v>
                </c:pt>
                <c:pt idx="126373">
                  <c:v>1421127321</c:v>
                </c:pt>
                <c:pt idx="126374">
                  <c:v>1421138567</c:v>
                </c:pt>
                <c:pt idx="126375">
                  <c:v>1421149812</c:v>
                </c:pt>
                <c:pt idx="126376">
                  <c:v>1421161058</c:v>
                </c:pt>
                <c:pt idx="126377">
                  <c:v>1421172303</c:v>
                </c:pt>
                <c:pt idx="126378">
                  <c:v>1421183549</c:v>
                </c:pt>
                <c:pt idx="126379">
                  <c:v>1421194794</c:v>
                </c:pt>
                <c:pt idx="126380">
                  <c:v>1421206040</c:v>
                </c:pt>
                <c:pt idx="126381">
                  <c:v>1421217285</c:v>
                </c:pt>
                <c:pt idx="126382">
                  <c:v>1421228531</c:v>
                </c:pt>
                <c:pt idx="126383">
                  <c:v>1421239776</c:v>
                </c:pt>
                <c:pt idx="126384">
                  <c:v>1421251022</c:v>
                </c:pt>
                <c:pt idx="126385">
                  <c:v>1421262267</c:v>
                </c:pt>
                <c:pt idx="126386">
                  <c:v>1421273513</c:v>
                </c:pt>
                <c:pt idx="126387">
                  <c:v>1421284758</c:v>
                </c:pt>
                <c:pt idx="126388">
                  <c:v>1421296004</c:v>
                </c:pt>
                <c:pt idx="126389">
                  <c:v>1421307249</c:v>
                </c:pt>
                <c:pt idx="126390">
                  <c:v>1421318495</c:v>
                </c:pt>
                <c:pt idx="126391">
                  <c:v>1421329740</c:v>
                </c:pt>
                <c:pt idx="126392">
                  <c:v>1421340986</c:v>
                </c:pt>
                <c:pt idx="126393">
                  <c:v>1421352231</c:v>
                </c:pt>
                <c:pt idx="126394">
                  <c:v>1421363477</c:v>
                </c:pt>
                <c:pt idx="126395">
                  <c:v>1421374722</c:v>
                </c:pt>
                <c:pt idx="126396">
                  <c:v>1421385967</c:v>
                </c:pt>
                <c:pt idx="126397">
                  <c:v>1421397213</c:v>
                </c:pt>
                <c:pt idx="126398">
                  <c:v>1421408458</c:v>
                </c:pt>
                <c:pt idx="126399">
                  <c:v>1421419704</c:v>
                </c:pt>
                <c:pt idx="126400">
                  <c:v>1421430949</c:v>
                </c:pt>
                <c:pt idx="126401">
                  <c:v>1421442195</c:v>
                </c:pt>
                <c:pt idx="126402">
                  <c:v>1421453440</c:v>
                </c:pt>
                <c:pt idx="126403">
                  <c:v>1421464686</c:v>
                </c:pt>
                <c:pt idx="126404">
                  <c:v>1421475931</c:v>
                </c:pt>
                <c:pt idx="126405">
                  <c:v>1421487177</c:v>
                </c:pt>
                <c:pt idx="126406">
                  <c:v>1421498422</c:v>
                </c:pt>
                <c:pt idx="126407">
                  <c:v>1421509668</c:v>
                </c:pt>
                <c:pt idx="126408">
                  <c:v>1421520913</c:v>
                </c:pt>
                <c:pt idx="126409">
                  <c:v>1421532159</c:v>
                </c:pt>
                <c:pt idx="126410">
                  <c:v>1421543404</c:v>
                </c:pt>
                <c:pt idx="126411">
                  <c:v>1421554650</c:v>
                </c:pt>
                <c:pt idx="126412">
                  <c:v>1421565895</c:v>
                </c:pt>
                <c:pt idx="126413">
                  <c:v>1421577141</c:v>
                </c:pt>
                <c:pt idx="126414">
                  <c:v>1421588386</c:v>
                </c:pt>
                <c:pt idx="126415">
                  <c:v>1421599632</c:v>
                </c:pt>
                <c:pt idx="126416">
                  <c:v>1421610877</c:v>
                </c:pt>
                <c:pt idx="126417">
                  <c:v>1421622123</c:v>
                </c:pt>
                <c:pt idx="126418">
                  <c:v>1421633368</c:v>
                </c:pt>
                <c:pt idx="126419">
                  <c:v>1421644614</c:v>
                </c:pt>
                <c:pt idx="126420">
                  <c:v>1421655859</c:v>
                </c:pt>
                <c:pt idx="126421">
                  <c:v>1421667105</c:v>
                </c:pt>
                <c:pt idx="126422">
                  <c:v>1421678350</c:v>
                </c:pt>
                <c:pt idx="126423">
                  <c:v>1421689596</c:v>
                </c:pt>
                <c:pt idx="126424">
                  <c:v>1421700841</c:v>
                </c:pt>
                <c:pt idx="126425">
                  <c:v>1421712087</c:v>
                </c:pt>
                <c:pt idx="126426">
                  <c:v>1421723332</c:v>
                </c:pt>
                <c:pt idx="126427">
                  <c:v>1421734578</c:v>
                </c:pt>
                <c:pt idx="126428">
                  <c:v>1421745823</c:v>
                </c:pt>
                <c:pt idx="126429">
                  <c:v>1421757069</c:v>
                </c:pt>
                <c:pt idx="126430">
                  <c:v>1421768314</c:v>
                </c:pt>
                <c:pt idx="126431">
                  <c:v>1421779560</c:v>
                </c:pt>
                <c:pt idx="126432">
                  <c:v>1421790805</c:v>
                </c:pt>
                <c:pt idx="126433">
                  <c:v>1421802051</c:v>
                </c:pt>
                <c:pt idx="126434">
                  <c:v>1421813296</c:v>
                </c:pt>
                <c:pt idx="126435">
                  <c:v>1421824542</c:v>
                </c:pt>
                <c:pt idx="126436">
                  <c:v>1421835787</c:v>
                </c:pt>
                <c:pt idx="126437">
                  <c:v>1421847033</c:v>
                </c:pt>
                <c:pt idx="126438">
                  <c:v>1421858278</c:v>
                </c:pt>
                <c:pt idx="126439">
                  <c:v>1421869524</c:v>
                </c:pt>
                <c:pt idx="126440">
                  <c:v>1421880769</c:v>
                </c:pt>
                <c:pt idx="126441">
                  <c:v>1421892015</c:v>
                </c:pt>
                <c:pt idx="126442">
                  <c:v>1421903260</c:v>
                </c:pt>
                <c:pt idx="126443">
                  <c:v>1421914506</c:v>
                </c:pt>
                <c:pt idx="126444">
                  <c:v>1421925751</c:v>
                </c:pt>
                <c:pt idx="126445">
                  <c:v>1421936997</c:v>
                </c:pt>
                <c:pt idx="126446">
                  <c:v>1421948242</c:v>
                </c:pt>
                <c:pt idx="126447">
                  <c:v>1421959488</c:v>
                </c:pt>
                <c:pt idx="126448">
                  <c:v>1421970733</c:v>
                </c:pt>
                <c:pt idx="126449">
                  <c:v>1421981979</c:v>
                </c:pt>
                <c:pt idx="126450">
                  <c:v>1421993224</c:v>
                </c:pt>
                <c:pt idx="126451">
                  <c:v>1422004470</c:v>
                </c:pt>
                <c:pt idx="126452">
                  <c:v>1422015715</c:v>
                </c:pt>
                <c:pt idx="126453">
                  <c:v>1422026961</c:v>
                </c:pt>
                <c:pt idx="126454">
                  <c:v>1422038206</c:v>
                </c:pt>
                <c:pt idx="126455">
                  <c:v>1422049452</c:v>
                </c:pt>
                <c:pt idx="126456">
                  <c:v>1422060697</c:v>
                </c:pt>
                <c:pt idx="126457">
                  <c:v>1422071943</c:v>
                </c:pt>
                <c:pt idx="126458">
                  <c:v>1422083188</c:v>
                </c:pt>
                <c:pt idx="126459">
                  <c:v>1422094434</c:v>
                </c:pt>
                <c:pt idx="126460">
                  <c:v>1422105679</c:v>
                </c:pt>
                <c:pt idx="126461">
                  <c:v>1422116925</c:v>
                </c:pt>
                <c:pt idx="126462">
                  <c:v>1422128170</c:v>
                </c:pt>
                <c:pt idx="126463">
                  <c:v>1422139416</c:v>
                </c:pt>
                <c:pt idx="126464">
                  <c:v>1422150661</c:v>
                </c:pt>
                <c:pt idx="126465">
                  <c:v>1422161907</c:v>
                </c:pt>
                <c:pt idx="126466">
                  <c:v>1422173152</c:v>
                </c:pt>
                <c:pt idx="126467">
                  <c:v>1422184398</c:v>
                </c:pt>
                <c:pt idx="126468">
                  <c:v>1422195643</c:v>
                </c:pt>
                <c:pt idx="126469">
                  <c:v>1422206889</c:v>
                </c:pt>
                <c:pt idx="126470">
                  <c:v>1422218134</c:v>
                </c:pt>
                <c:pt idx="126471">
                  <c:v>1422229380</c:v>
                </c:pt>
                <c:pt idx="126472">
                  <c:v>1422240625</c:v>
                </c:pt>
                <c:pt idx="126473">
                  <c:v>1422251871</c:v>
                </c:pt>
                <c:pt idx="126474">
                  <c:v>1422263116</c:v>
                </c:pt>
                <c:pt idx="126475">
                  <c:v>1422274362</c:v>
                </c:pt>
                <c:pt idx="126476">
                  <c:v>1422285607</c:v>
                </c:pt>
                <c:pt idx="126477">
                  <c:v>1422296853</c:v>
                </c:pt>
                <c:pt idx="126478">
                  <c:v>1422308098</c:v>
                </c:pt>
                <c:pt idx="126479">
                  <c:v>1422319344</c:v>
                </c:pt>
                <c:pt idx="126480">
                  <c:v>1422330589</c:v>
                </c:pt>
                <c:pt idx="126481">
                  <c:v>1422341835</c:v>
                </c:pt>
                <c:pt idx="126482">
                  <c:v>1422353080</c:v>
                </c:pt>
                <c:pt idx="126483">
                  <c:v>1422364326</c:v>
                </c:pt>
                <c:pt idx="126484">
                  <c:v>1422375571</c:v>
                </c:pt>
                <c:pt idx="126485">
                  <c:v>1422386817</c:v>
                </c:pt>
                <c:pt idx="126486">
                  <c:v>1422398062</c:v>
                </c:pt>
                <c:pt idx="126487">
                  <c:v>1422409308</c:v>
                </c:pt>
                <c:pt idx="126488">
                  <c:v>1422420553</c:v>
                </c:pt>
                <c:pt idx="126489">
                  <c:v>1422431799</c:v>
                </c:pt>
                <c:pt idx="126490">
                  <c:v>1422443044</c:v>
                </c:pt>
                <c:pt idx="126491">
                  <c:v>1422454290</c:v>
                </c:pt>
                <c:pt idx="126492">
                  <c:v>1422465535</c:v>
                </c:pt>
                <c:pt idx="126493">
                  <c:v>1422476781</c:v>
                </c:pt>
                <c:pt idx="126494">
                  <c:v>1422488026</c:v>
                </c:pt>
                <c:pt idx="126495">
                  <c:v>1422499272</c:v>
                </c:pt>
                <c:pt idx="126496">
                  <c:v>1422510517</c:v>
                </c:pt>
                <c:pt idx="126497">
                  <c:v>1422521763</c:v>
                </c:pt>
                <c:pt idx="126498">
                  <c:v>1422533008</c:v>
                </c:pt>
                <c:pt idx="126499">
                  <c:v>1422544254</c:v>
                </c:pt>
                <c:pt idx="126500">
                  <c:v>1422555499</c:v>
                </c:pt>
                <c:pt idx="126501">
                  <c:v>1422566745</c:v>
                </c:pt>
                <c:pt idx="126502">
                  <c:v>1422577990</c:v>
                </c:pt>
                <c:pt idx="126503">
                  <c:v>1422589236</c:v>
                </c:pt>
                <c:pt idx="126504">
                  <c:v>1422600481</c:v>
                </c:pt>
                <c:pt idx="126505">
                  <c:v>1422611727</c:v>
                </c:pt>
                <c:pt idx="126506">
                  <c:v>1422622972</c:v>
                </c:pt>
                <c:pt idx="126507">
                  <c:v>1422634218</c:v>
                </c:pt>
                <c:pt idx="126508">
                  <c:v>1422645463</c:v>
                </c:pt>
                <c:pt idx="126509">
                  <c:v>1422656709</c:v>
                </c:pt>
                <c:pt idx="126510">
                  <c:v>1422667954</c:v>
                </c:pt>
                <c:pt idx="126511">
                  <c:v>1422679200</c:v>
                </c:pt>
                <c:pt idx="126512">
                  <c:v>1422690445</c:v>
                </c:pt>
                <c:pt idx="126513">
                  <c:v>1422701691</c:v>
                </c:pt>
                <c:pt idx="126514">
                  <c:v>1422712936</c:v>
                </c:pt>
                <c:pt idx="126515">
                  <c:v>1422724182</c:v>
                </c:pt>
                <c:pt idx="126516">
                  <c:v>1422735427</c:v>
                </c:pt>
                <c:pt idx="126517">
                  <c:v>1422746673</c:v>
                </c:pt>
                <c:pt idx="126518">
                  <c:v>1422757918</c:v>
                </c:pt>
                <c:pt idx="126519">
                  <c:v>1422769164</c:v>
                </c:pt>
                <c:pt idx="126520">
                  <c:v>1422780409</c:v>
                </c:pt>
                <c:pt idx="126521">
                  <c:v>1422791655</c:v>
                </c:pt>
                <c:pt idx="126522">
                  <c:v>1422802900</c:v>
                </c:pt>
                <c:pt idx="126523">
                  <c:v>1422814146</c:v>
                </c:pt>
                <c:pt idx="126524">
                  <c:v>1422825391</c:v>
                </c:pt>
                <c:pt idx="126525">
                  <c:v>1422836637</c:v>
                </c:pt>
                <c:pt idx="126526">
                  <c:v>1422847882</c:v>
                </c:pt>
                <c:pt idx="126527">
                  <c:v>1422859128</c:v>
                </c:pt>
                <c:pt idx="126528">
                  <c:v>1422870373</c:v>
                </c:pt>
                <c:pt idx="126529">
                  <c:v>1422881619</c:v>
                </c:pt>
                <c:pt idx="126530">
                  <c:v>1422892864</c:v>
                </c:pt>
                <c:pt idx="126531">
                  <c:v>1422904110</c:v>
                </c:pt>
                <c:pt idx="126532">
                  <c:v>1422915355</c:v>
                </c:pt>
                <c:pt idx="126533">
                  <c:v>1422926601</c:v>
                </c:pt>
                <c:pt idx="126534">
                  <c:v>1422937846</c:v>
                </c:pt>
                <c:pt idx="126535">
                  <c:v>1422949092</c:v>
                </c:pt>
                <c:pt idx="126536">
                  <c:v>1422960337</c:v>
                </c:pt>
                <c:pt idx="126537">
                  <c:v>1422971583</c:v>
                </c:pt>
                <c:pt idx="126538">
                  <c:v>1422982828</c:v>
                </c:pt>
                <c:pt idx="126539">
                  <c:v>1422994074</c:v>
                </c:pt>
                <c:pt idx="126540">
                  <c:v>1423005319</c:v>
                </c:pt>
                <c:pt idx="126541">
                  <c:v>1423016565</c:v>
                </c:pt>
                <c:pt idx="126542">
                  <c:v>1423027810</c:v>
                </c:pt>
                <c:pt idx="126543">
                  <c:v>1423039056</c:v>
                </c:pt>
                <c:pt idx="126544">
                  <c:v>1423050301</c:v>
                </c:pt>
                <c:pt idx="126545">
                  <c:v>1423061547</c:v>
                </c:pt>
                <c:pt idx="126546">
                  <c:v>1423072792</c:v>
                </c:pt>
                <c:pt idx="126547">
                  <c:v>1423084038</c:v>
                </c:pt>
                <c:pt idx="126548">
                  <c:v>1423095283</c:v>
                </c:pt>
                <c:pt idx="126549">
                  <c:v>1423106529</c:v>
                </c:pt>
                <c:pt idx="126550">
                  <c:v>1423117774</c:v>
                </c:pt>
                <c:pt idx="126551">
                  <c:v>1423129020</c:v>
                </c:pt>
                <c:pt idx="126552">
                  <c:v>1423140265</c:v>
                </c:pt>
                <c:pt idx="126553">
                  <c:v>1423151511</c:v>
                </c:pt>
                <c:pt idx="126554">
                  <c:v>1423162756</c:v>
                </c:pt>
                <c:pt idx="126555">
                  <c:v>1423174002</c:v>
                </c:pt>
                <c:pt idx="126556">
                  <c:v>1423185247</c:v>
                </c:pt>
                <c:pt idx="126557">
                  <c:v>1423196493</c:v>
                </c:pt>
                <c:pt idx="126558">
                  <c:v>1423207738</c:v>
                </c:pt>
                <c:pt idx="126559">
                  <c:v>1423218984</c:v>
                </c:pt>
                <c:pt idx="126560">
                  <c:v>1423230229</c:v>
                </c:pt>
                <c:pt idx="126561">
                  <c:v>1423241475</c:v>
                </c:pt>
                <c:pt idx="126562">
                  <c:v>1423252720</c:v>
                </c:pt>
                <c:pt idx="126563">
                  <c:v>1423263966</c:v>
                </c:pt>
                <c:pt idx="126564">
                  <c:v>1423275211</c:v>
                </c:pt>
                <c:pt idx="126565">
                  <c:v>1423286457</c:v>
                </c:pt>
                <c:pt idx="126566">
                  <c:v>1423297702</c:v>
                </c:pt>
                <c:pt idx="126567">
                  <c:v>1423308948</c:v>
                </c:pt>
                <c:pt idx="126568">
                  <c:v>1423320193</c:v>
                </c:pt>
                <c:pt idx="126569">
                  <c:v>1423331439</c:v>
                </c:pt>
                <c:pt idx="126570">
                  <c:v>1423342684</c:v>
                </c:pt>
                <c:pt idx="126571">
                  <c:v>1423353930</c:v>
                </c:pt>
                <c:pt idx="126572">
                  <c:v>1423365175</c:v>
                </c:pt>
                <c:pt idx="126573">
                  <c:v>1423376421</c:v>
                </c:pt>
                <c:pt idx="126574">
                  <c:v>1423387666</c:v>
                </c:pt>
                <c:pt idx="126575">
                  <c:v>1423398912</c:v>
                </c:pt>
                <c:pt idx="126576">
                  <c:v>1423410157</c:v>
                </c:pt>
                <c:pt idx="126577">
                  <c:v>1423421403</c:v>
                </c:pt>
                <c:pt idx="126578">
                  <c:v>1423432648</c:v>
                </c:pt>
                <c:pt idx="126579">
                  <c:v>1423443894</c:v>
                </c:pt>
                <c:pt idx="126580">
                  <c:v>1423455139</c:v>
                </c:pt>
                <c:pt idx="126581">
                  <c:v>1423466385</c:v>
                </c:pt>
                <c:pt idx="126582">
                  <c:v>1423477630</c:v>
                </c:pt>
                <c:pt idx="126583">
                  <c:v>1423488876</c:v>
                </c:pt>
                <c:pt idx="126584">
                  <c:v>1423500121</c:v>
                </c:pt>
                <c:pt idx="126585">
                  <c:v>1423511367</c:v>
                </c:pt>
                <c:pt idx="126586">
                  <c:v>1423522612</c:v>
                </c:pt>
                <c:pt idx="126587">
                  <c:v>1423533858</c:v>
                </c:pt>
                <c:pt idx="126588">
                  <c:v>1423545103</c:v>
                </c:pt>
                <c:pt idx="126589">
                  <c:v>1423556349</c:v>
                </c:pt>
                <c:pt idx="126590">
                  <c:v>1423567594</c:v>
                </c:pt>
                <c:pt idx="126591">
                  <c:v>1423578840</c:v>
                </c:pt>
                <c:pt idx="126592">
                  <c:v>1423590085</c:v>
                </c:pt>
                <c:pt idx="126593">
                  <c:v>1423601331</c:v>
                </c:pt>
                <c:pt idx="126594">
                  <c:v>1423612576</c:v>
                </c:pt>
                <c:pt idx="126595">
                  <c:v>1423623822</c:v>
                </c:pt>
                <c:pt idx="126596">
                  <c:v>1423635067</c:v>
                </c:pt>
                <c:pt idx="126597">
                  <c:v>1423646313</c:v>
                </c:pt>
                <c:pt idx="126598">
                  <c:v>1423657558</c:v>
                </c:pt>
                <c:pt idx="126599">
                  <c:v>1423668804</c:v>
                </c:pt>
                <c:pt idx="126600">
                  <c:v>1423680049</c:v>
                </c:pt>
                <c:pt idx="126601">
                  <c:v>1423691295</c:v>
                </c:pt>
                <c:pt idx="126602">
                  <c:v>1423702540</c:v>
                </c:pt>
                <c:pt idx="126603">
                  <c:v>1423713786</c:v>
                </c:pt>
                <c:pt idx="126604">
                  <c:v>1423725031</c:v>
                </c:pt>
                <c:pt idx="126605">
                  <c:v>1423736277</c:v>
                </c:pt>
                <c:pt idx="126606">
                  <c:v>1423747522</c:v>
                </c:pt>
                <c:pt idx="126607">
                  <c:v>1423758768</c:v>
                </c:pt>
                <c:pt idx="126608">
                  <c:v>1423770013</c:v>
                </c:pt>
                <c:pt idx="126609">
                  <c:v>1423781259</c:v>
                </c:pt>
                <c:pt idx="126610">
                  <c:v>1423792504</c:v>
                </c:pt>
                <c:pt idx="126611">
                  <c:v>1423803750</c:v>
                </c:pt>
                <c:pt idx="126612">
                  <c:v>1423814995</c:v>
                </c:pt>
                <c:pt idx="126613">
                  <c:v>1423826241</c:v>
                </c:pt>
                <c:pt idx="126614">
                  <c:v>1423837486</c:v>
                </c:pt>
                <c:pt idx="126615">
                  <c:v>1423848732</c:v>
                </c:pt>
                <c:pt idx="126616">
                  <c:v>1423859977</c:v>
                </c:pt>
                <c:pt idx="126617">
                  <c:v>1423871223</c:v>
                </c:pt>
                <c:pt idx="126618">
                  <c:v>1423882468</c:v>
                </c:pt>
                <c:pt idx="126619">
                  <c:v>1423893714</c:v>
                </c:pt>
                <c:pt idx="126620">
                  <c:v>1423904959</c:v>
                </c:pt>
                <c:pt idx="126621">
                  <c:v>1423916205</c:v>
                </c:pt>
                <c:pt idx="126622">
                  <c:v>1423927450</c:v>
                </c:pt>
                <c:pt idx="126623">
                  <c:v>1423938696</c:v>
                </c:pt>
                <c:pt idx="126624">
                  <c:v>1423949941</c:v>
                </c:pt>
                <c:pt idx="126625">
                  <c:v>1423961187</c:v>
                </c:pt>
                <c:pt idx="126626">
                  <c:v>1423972432</c:v>
                </c:pt>
                <c:pt idx="126627">
                  <c:v>1423983678</c:v>
                </c:pt>
                <c:pt idx="126628">
                  <c:v>1423994923</c:v>
                </c:pt>
                <c:pt idx="126629">
                  <c:v>1424006169</c:v>
                </c:pt>
                <c:pt idx="126630">
                  <c:v>1424017414</c:v>
                </c:pt>
                <c:pt idx="126631">
                  <c:v>1424028660</c:v>
                </c:pt>
                <c:pt idx="126632">
                  <c:v>1424039905</c:v>
                </c:pt>
                <c:pt idx="126633">
                  <c:v>1424051151</c:v>
                </c:pt>
                <c:pt idx="126634">
                  <c:v>1424062396</c:v>
                </c:pt>
                <c:pt idx="126635">
                  <c:v>1424073642</c:v>
                </c:pt>
                <c:pt idx="126636">
                  <c:v>1424084887</c:v>
                </c:pt>
                <c:pt idx="126637">
                  <c:v>1424096133</c:v>
                </c:pt>
                <c:pt idx="126638">
                  <c:v>1424107378</c:v>
                </c:pt>
                <c:pt idx="126639">
                  <c:v>1424118624</c:v>
                </c:pt>
                <c:pt idx="126640">
                  <c:v>1424129869</c:v>
                </c:pt>
                <c:pt idx="126641">
                  <c:v>1424141115</c:v>
                </c:pt>
                <c:pt idx="126642">
                  <c:v>1424152360</c:v>
                </c:pt>
                <c:pt idx="126643">
                  <c:v>1424163606</c:v>
                </c:pt>
                <c:pt idx="126644">
                  <c:v>1424174851</c:v>
                </c:pt>
                <c:pt idx="126645">
                  <c:v>1424186097</c:v>
                </c:pt>
                <c:pt idx="126646">
                  <c:v>1424197342</c:v>
                </c:pt>
                <c:pt idx="126647">
                  <c:v>1424208587</c:v>
                </c:pt>
                <c:pt idx="126648">
                  <c:v>1424219833</c:v>
                </c:pt>
                <c:pt idx="126649">
                  <c:v>1424231078</c:v>
                </c:pt>
                <c:pt idx="126650">
                  <c:v>1424242324</c:v>
                </c:pt>
                <c:pt idx="126651">
                  <c:v>1424253569</c:v>
                </c:pt>
                <c:pt idx="126652">
                  <c:v>1424264815</c:v>
                </c:pt>
                <c:pt idx="126653">
                  <c:v>1424276060</c:v>
                </c:pt>
                <c:pt idx="126654">
                  <c:v>1424287306</c:v>
                </c:pt>
                <c:pt idx="126655">
                  <c:v>1424298551</c:v>
                </c:pt>
                <c:pt idx="126656">
                  <c:v>1424309797</c:v>
                </c:pt>
                <c:pt idx="126657">
                  <c:v>1424321042</c:v>
                </c:pt>
                <c:pt idx="126658">
                  <c:v>1424332288</c:v>
                </c:pt>
                <c:pt idx="126659">
                  <c:v>1424343533</c:v>
                </c:pt>
                <c:pt idx="126660">
                  <c:v>1424354779</c:v>
                </c:pt>
                <c:pt idx="126661">
                  <c:v>1424366024</c:v>
                </c:pt>
                <c:pt idx="126662">
                  <c:v>1424377270</c:v>
                </c:pt>
                <c:pt idx="126663">
                  <c:v>1424388515</c:v>
                </c:pt>
                <c:pt idx="126664">
                  <c:v>1424399761</c:v>
                </c:pt>
                <c:pt idx="126665">
                  <c:v>1424411006</c:v>
                </c:pt>
                <c:pt idx="126666">
                  <c:v>1424422252</c:v>
                </c:pt>
                <c:pt idx="126667">
                  <c:v>1424433497</c:v>
                </c:pt>
                <c:pt idx="126668">
                  <c:v>1424444743</c:v>
                </c:pt>
                <c:pt idx="126669">
                  <c:v>1424455988</c:v>
                </c:pt>
                <c:pt idx="126670">
                  <c:v>1424467234</c:v>
                </c:pt>
                <c:pt idx="126671">
                  <c:v>1424478479</c:v>
                </c:pt>
                <c:pt idx="126672">
                  <c:v>1424489725</c:v>
                </c:pt>
                <c:pt idx="126673">
                  <c:v>1424500970</c:v>
                </c:pt>
                <c:pt idx="126674">
                  <c:v>1424512216</c:v>
                </c:pt>
                <c:pt idx="126675">
                  <c:v>1424523461</c:v>
                </c:pt>
                <c:pt idx="126676">
                  <c:v>1424534707</c:v>
                </c:pt>
                <c:pt idx="126677">
                  <c:v>1424545952</c:v>
                </c:pt>
                <c:pt idx="126678">
                  <c:v>1424557198</c:v>
                </c:pt>
                <c:pt idx="126679">
                  <c:v>1424568443</c:v>
                </c:pt>
                <c:pt idx="126680">
                  <c:v>1424579689</c:v>
                </c:pt>
                <c:pt idx="126681">
                  <c:v>1424590934</c:v>
                </c:pt>
                <c:pt idx="126682">
                  <c:v>1424602180</c:v>
                </c:pt>
                <c:pt idx="126683">
                  <c:v>1424613425</c:v>
                </c:pt>
                <c:pt idx="126684">
                  <c:v>1424624671</c:v>
                </c:pt>
                <c:pt idx="126685">
                  <c:v>1424635916</c:v>
                </c:pt>
                <c:pt idx="126686">
                  <c:v>1424647162</c:v>
                </c:pt>
                <c:pt idx="126687">
                  <c:v>1424658407</c:v>
                </c:pt>
                <c:pt idx="126688">
                  <c:v>1424669653</c:v>
                </c:pt>
                <c:pt idx="126689">
                  <c:v>1424680898</c:v>
                </c:pt>
                <c:pt idx="126690">
                  <c:v>1424692144</c:v>
                </c:pt>
                <c:pt idx="126691">
                  <c:v>1424703389</c:v>
                </c:pt>
                <c:pt idx="126692">
                  <c:v>1424714635</c:v>
                </c:pt>
                <c:pt idx="126693">
                  <c:v>1424725880</c:v>
                </c:pt>
                <c:pt idx="126694">
                  <c:v>1424737126</c:v>
                </c:pt>
                <c:pt idx="126695">
                  <c:v>1424748371</c:v>
                </c:pt>
                <c:pt idx="126696">
                  <c:v>1424759617</c:v>
                </c:pt>
                <c:pt idx="126697">
                  <c:v>1424770862</c:v>
                </c:pt>
                <c:pt idx="126698">
                  <c:v>1424782108</c:v>
                </c:pt>
                <c:pt idx="126699">
                  <c:v>1424793353</c:v>
                </c:pt>
                <c:pt idx="126700">
                  <c:v>1424804599</c:v>
                </c:pt>
                <c:pt idx="126701">
                  <c:v>1424815844</c:v>
                </c:pt>
                <c:pt idx="126702">
                  <c:v>1424827090</c:v>
                </c:pt>
                <c:pt idx="126703">
                  <c:v>1424838335</c:v>
                </c:pt>
                <c:pt idx="126704">
                  <c:v>1424849581</c:v>
                </c:pt>
                <c:pt idx="126705">
                  <c:v>1424860826</c:v>
                </c:pt>
                <c:pt idx="126706">
                  <c:v>1424872072</c:v>
                </c:pt>
                <c:pt idx="126707">
                  <c:v>1424883317</c:v>
                </c:pt>
                <c:pt idx="126708">
                  <c:v>1424894563</c:v>
                </c:pt>
                <c:pt idx="126709">
                  <c:v>1424905808</c:v>
                </c:pt>
                <c:pt idx="126710">
                  <c:v>1424917054</c:v>
                </c:pt>
                <c:pt idx="126711">
                  <c:v>1424928299</c:v>
                </c:pt>
                <c:pt idx="126712">
                  <c:v>1424939545</c:v>
                </c:pt>
                <c:pt idx="126713">
                  <c:v>1424950790</c:v>
                </c:pt>
                <c:pt idx="126714">
                  <c:v>1424962036</c:v>
                </c:pt>
                <c:pt idx="126715">
                  <c:v>1424973281</c:v>
                </c:pt>
                <c:pt idx="126716">
                  <c:v>1424984527</c:v>
                </c:pt>
                <c:pt idx="126717">
                  <c:v>1424995772</c:v>
                </c:pt>
                <c:pt idx="126718">
                  <c:v>1425007018</c:v>
                </c:pt>
                <c:pt idx="126719">
                  <c:v>1425018263</c:v>
                </c:pt>
                <c:pt idx="126720">
                  <c:v>1425029509</c:v>
                </c:pt>
                <c:pt idx="126721">
                  <c:v>1425040754</c:v>
                </c:pt>
                <c:pt idx="126722">
                  <c:v>1425052000</c:v>
                </c:pt>
                <c:pt idx="126723">
                  <c:v>1425063245</c:v>
                </c:pt>
                <c:pt idx="126724">
                  <c:v>1425074491</c:v>
                </c:pt>
                <c:pt idx="126725">
                  <c:v>1425085736</c:v>
                </c:pt>
                <c:pt idx="126726">
                  <c:v>1425096982</c:v>
                </c:pt>
                <c:pt idx="126727">
                  <c:v>1425108227</c:v>
                </c:pt>
                <c:pt idx="126728">
                  <c:v>1425119473</c:v>
                </c:pt>
                <c:pt idx="126729">
                  <c:v>1425130718</c:v>
                </c:pt>
                <c:pt idx="126730">
                  <c:v>1425141964</c:v>
                </c:pt>
                <c:pt idx="126731">
                  <c:v>1425153209</c:v>
                </c:pt>
                <c:pt idx="126732">
                  <c:v>1425164455</c:v>
                </c:pt>
                <c:pt idx="126733">
                  <c:v>1425175700</c:v>
                </c:pt>
                <c:pt idx="126734">
                  <c:v>1425186946</c:v>
                </c:pt>
                <c:pt idx="126735">
                  <c:v>1425198191</c:v>
                </c:pt>
                <c:pt idx="126736">
                  <c:v>1425209437</c:v>
                </c:pt>
                <c:pt idx="126737">
                  <c:v>1425220682</c:v>
                </c:pt>
                <c:pt idx="126738">
                  <c:v>1425231928</c:v>
                </c:pt>
                <c:pt idx="126739">
                  <c:v>1425243173</c:v>
                </c:pt>
                <c:pt idx="126740">
                  <c:v>1425254419</c:v>
                </c:pt>
                <c:pt idx="126741">
                  <c:v>1425265664</c:v>
                </c:pt>
                <c:pt idx="126742">
                  <c:v>1425276910</c:v>
                </c:pt>
                <c:pt idx="126743">
                  <c:v>1425288155</c:v>
                </c:pt>
                <c:pt idx="126744">
                  <c:v>1425299401</c:v>
                </c:pt>
                <c:pt idx="126745">
                  <c:v>1425310646</c:v>
                </c:pt>
                <c:pt idx="126746">
                  <c:v>1425321892</c:v>
                </c:pt>
                <c:pt idx="126747">
                  <c:v>1425333137</c:v>
                </c:pt>
                <c:pt idx="126748">
                  <c:v>1425344383</c:v>
                </c:pt>
                <c:pt idx="126749">
                  <c:v>1425355628</c:v>
                </c:pt>
                <c:pt idx="126750">
                  <c:v>1425366874</c:v>
                </c:pt>
                <c:pt idx="126751">
                  <c:v>1425378119</c:v>
                </c:pt>
                <c:pt idx="126752">
                  <c:v>1425389365</c:v>
                </c:pt>
                <c:pt idx="126753">
                  <c:v>1425400610</c:v>
                </c:pt>
                <c:pt idx="126754">
                  <c:v>1425411856</c:v>
                </c:pt>
                <c:pt idx="126755">
                  <c:v>1425423101</c:v>
                </c:pt>
                <c:pt idx="126756">
                  <c:v>1425434347</c:v>
                </c:pt>
                <c:pt idx="126757">
                  <c:v>1425445592</c:v>
                </c:pt>
                <c:pt idx="126758">
                  <c:v>1425456838</c:v>
                </c:pt>
                <c:pt idx="126759">
                  <c:v>1425468083</c:v>
                </c:pt>
                <c:pt idx="126760">
                  <c:v>1425479329</c:v>
                </c:pt>
                <c:pt idx="126761">
                  <c:v>1425490574</c:v>
                </c:pt>
                <c:pt idx="126762">
                  <c:v>1425501820</c:v>
                </c:pt>
                <c:pt idx="126763">
                  <c:v>1425513065</c:v>
                </c:pt>
                <c:pt idx="126764">
                  <c:v>1425524311</c:v>
                </c:pt>
                <c:pt idx="126765">
                  <c:v>1425535556</c:v>
                </c:pt>
                <c:pt idx="126766">
                  <c:v>1425546802</c:v>
                </c:pt>
                <c:pt idx="126767">
                  <c:v>1425558047</c:v>
                </c:pt>
                <c:pt idx="126768">
                  <c:v>1425569293</c:v>
                </c:pt>
                <c:pt idx="126769">
                  <c:v>1425580538</c:v>
                </c:pt>
                <c:pt idx="126770">
                  <c:v>1425591784</c:v>
                </c:pt>
                <c:pt idx="126771">
                  <c:v>1425603029</c:v>
                </c:pt>
                <c:pt idx="126772">
                  <c:v>1425614275</c:v>
                </c:pt>
                <c:pt idx="126773">
                  <c:v>1425625520</c:v>
                </c:pt>
                <c:pt idx="126774">
                  <c:v>1425636766</c:v>
                </c:pt>
                <c:pt idx="126775">
                  <c:v>1425648011</c:v>
                </c:pt>
                <c:pt idx="126776">
                  <c:v>1425659257</c:v>
                </c:pt>
                <c:pt idx="126777">
                  <c:v>1425670502</c:v>
                </c:pt>
                <c:pt idx="126778">
                  <c:v>1425681748</c:v>
                </c:pt>
                <c:pt idx="126779">
                  <c:v>1425692993</c:v>
                </c:pt>
                <c:pt idx="126780">
                  <c:v>1425704239</c:v>
                </c:pt>
                <c:pt idx="126781">
                  <c:v>1425715484</c:v>
                </c:pt>
                <c:pt idx="126782">
                  <c:v>1425726730</c:v>
                </c:pt>
                <c:pt idx="126783">
                  <c:v>1425737975</c:v>
                </c:pt>
                <c:pt idx="126784">
                  <c:v>1425749221</c:v>
                </c:pt>
                <c:pt idx="126785">
                  <c:v>1425760466</c:v>
                </c:pt>
                <c:pt idx="126786">
                  <c:v>1425771712</c:v>
                </c:pt>
                <c:pt idx="126787">
                  <c:v>1425782957</c:v>
                </c:pt>
                <c:pt idx="126788">
                  <c:v>1425794203</c:v>
                </c:pt>
                <c:pt idx="126789">
                  <c:v>1425805448</c:v>
                </c:pt>
                <c:pt idx="126790">
                  <c:v>1425816694</c:v>
                </c:pt>
                <c:pt idx="126791">
                  <c:v>1425827939</c:v>
                </c:pt>
                <c:pt idx="126792">
                  <c:v>1425839185</c:v>
                </c:pt>
                <c:pt idx="126793">
                  <c:v>1425850430</c:v>
                </c:pt>
                <c:pt idx="126794">
                  <c:v>1425861676</c:v>
                </c:pt>
                <c:pt idx="126795">
                  <c:v>1425872921</c:v>
                </c:pt>
                <c:pt idx="126796">
                  <c:v>1425884167</c:v>
                </c:pt>
                <c:pt idx="126797">
                  <c:v>1425895412</c:v>
                </c:pt>
                <c:pt idx="126798">
                  <c:v>1425906658</c:v>
                </c:pt>
                <c:pt idx="126799">
                  <c:v>1425917903</c:v>
                </c:pt>
                <c:pt idx="126800">
                  <c:v>1425929149</c:v>
                </c:pt>
                <c:pt idx="126801">
                  <c:v>1425940394</c:v>
                </c:pt>
                <c:pt idx="126802">
                  <c:v>1425951640</c:v>
                </c:pt>
                <c:pt idx="126803">
                  <c:v>1425962885</c:v>
                </c:pt>
                <c:pt idx="126804">
                  <c:v>1425974131</c:v>
                </c:pt>
                <c:pt idx="126805">
                  <c:v>1425985376</c:v>
                </c:pt>
                <c:pt idx="126806">
                  <c:v>1425996622</c:v>
                </c:pt>
                <c:pt idx="126807">
                  <c:v>1426007867</c:v>
                </c:pt>
                <c:pt idx="126808">
                  <c:v>1426019113</c:v>
                </c:pt>
                <c:pt idx="126809">
                  <c:v>1426030358</c:v>
                </c:pt>
                <c:pt idx="126810">
                  <c:v>1426041604</c:v>
                </c:pt>
                <c:pt idx="126811">
                  <c:v>1426052849</c:v>
                </c:pt>
                <c:pt idx="126812">
                  <c:v>1426064095</c:v>
                </c:pt>
                <c:pt idx="126813">
                  <c:v>1426075340</c:v>
                </c:pt>
                <c:pt idx="126814">
                  <c:v>1426086586</c:v>
                </c:pt>
                <c:pt idx="126815">
                  <c:v>1426097831</c:v>
                </c:pt>
                <c:pt idx="126816">
                  <c:v>1426109077</c:v>
                </c:pt>
                <c:pt idx="126817">
                  <c:v>1426120322</c:v>
                </c:pt>
                <c:pt idx="126818">
                  <c:v>1426131568</c:v>
                </c:pt>
                <c:pt idx="126819">
                  <c:v>1426142813</c:v>
                </c:pt>
                <c:pt idx="126820">
                  <c:v>1426154059</c:v>
                </c:pt>
                <c:pt idx="126821">
                  <c:v>1426165304</c:v>
                </c:pt>
                <c:pt idx="126822">
                  <c:v>1426176550</c:v>
                </c:pt>
                <c:pt idx="126823">
                  <c:v>1426187795</c:v>
                </c:pt>
                <c:pt idx="126824">
                  <c:v>1426199041</c:v>
                </c:pt>
                <c:pt idx="126825">
                  <c:v>1426210286</c:v>
                </c:pt>
                <c:pt idx="126826">
                  <c:v>1426221532</c:v>
                </c:pt>
                <c:pt idx="126827">
                  <c:v>1426232777</c:v>
                </c:pt>
                <c:pt idx="126828">
                  <c:v>1426244023</c:v>
                </c:pt>
                <c:pt idx="126829">
                  <c:v>1426255268</c:v>
                </c:pt>
                <c:pt idx="126830">
                  <c:v>1426266514</c:v>
                </c:pt>
                <c:pt idx="126831">
                  <c:v>1426277759</c:v>
                </c:pt>
                <c:pt idx="126832">
                  <c:v>1426289005</c:v>
                </c:pt>
                <c:pt idx="126833">
                  <c:v>1426300250</c:v>
                </c:pt>
                <c:pt idx="126834">
                  <c:v>1426311496</c:v>
                </c:pt>
                <c:pt idx="126835">
                  <c:v>1426322741</c:v>
                </c:pt>
                <c:pt idx="126836">
                  <c:v>1426333987</c:v>
                </c:pt>
                <c:pt idx="126837">
                  <c:v>1426345232</c:v>
                </c:pt>
                <c:pt idx="126838">
                  <c:v>1426356478</c:v>
                </c:pt>
                <c:pt idx="126839">
                  <c:v>1426367723</c:v>
                </c:pt>
                <c:pt idx="126840">
                  <c:v>1426378969</c:v>
                </c:pt>
                <c:pt idx="126841">
                  <c:v>1426390214</c:v>
                </c:pt>
                <c:pt idx="126842">
                  <c:v>1426401460</c:v>
                </c:pt>
                <c:pt idx="126843">
                  <c:v>1426412705</c:v>
                </c:pt>
                <c:pt idx="126844">
                  <c:v>1426423951</c:v>
                </c:pt>
                <c:pt idx="126845">
                  <c:v>1426435196</c:v>
                </c:pt>
                <c:pt idx="126846">
                  <c:v>1426446442</c:v>
                </c:pt>
                <c:pt idx="126847">
                  <c:v>1426457687</c:v>
                </c:pt>
                <c:pt idx="126848">
                  <c:v>1426468933</c:v>
                </c:pt>
                <c:pt idx="126849">
                  <c:v>1426480178</c:v>
                </c:pt>
                <c:pt idx="126850">
                  <c:v>1426491424</c:v>
                </c:pt>
                <c:pt idx="126851">
                  <c:v>1426502669</c:v>
                </c:pt>
                <c:pt idx="126852">
                  <c:v>1426513915</c:v>
                </c:pt>
                <c:pt idx="126853">
                  <c:v>1426525160</c:v>
                </c:pt>
                <c:pt idx="126854">
                  <c:v>1426536406</c:v>
                </c:pt>
                <c:pt idx="126855">
                  <c:v>1426547651</c:v>
                </c:pt>
                <c:pt idx="126856">
                  <c:v>1426558897</c:v>
                </c:pt>
                <c:pt idx="126857">
                  <c:v>1426570142</c:v>
                </c:pt>
                <c:pt idx="126858">
                  <c:v>1426581388</c:v>
                </c:pt>
                <c:pt idx="126859">
                  <c:v>1426592633</c:v>
                </c:pt>
                <c:pt idx="126860">
                  <c:v>1426603879</c:v>
                </c:pt>
                <c:pt idx="126861">
                  <c:v>1426615124</c:v>
                </c:pt>
                <c:pt idx="126862">
                  <c:v>1426626370</c:v>
                </c:pt>
                <c:pt idx="126863">
                  <c:v>1426637615</c:v>
                </c:pt>
                <c:pt idx="126864">
                  <c:v>1426648861</c:v>
                </c:pt>
                <c:pt idx="126865">
                  <c:v>1426660106</c:v>
                </c:pt>
                <c:pt idx="126866">
                  <c:v>1426671352</c:v>
                </c:pt>
                <c:pt idx="126867">
                  <c:v>1426682597</c:v>
                </c:pt>
                <c:pt idx="126868">
                  <c:v>1426693843</c:v>
                </c:pt>
                <c:pt idx="126869">
                  <c:v>1426705088</c:v>
                </c:pt>
                <c:pt idx="126870">
                  <c:v>1426716334</c:v>
                </c:pt>
                <c:pt idx="126871">
                  <c:v>1426727579</c:v>
                </c:pt>
                <c:pt idx="126872">
                  <c:v>1426738825</c:v>
                </c:pt>
                <c:pt idx="126873">
                  <c:v>1426750070</c:v>
                </c:pt>
                <c:pt idx="126874">
                  <c:v>1426761316</c:v>
                </c:pt>
                <c:pt idx="126875">
                  <c:v>1426772561</c:v>
                </c:pt>
                <c:pt idx="126876">
                  <c:v>1426783807</c:v>
                </c:pt>
                <c:pt idx="126877">
                  <c:v>1426795052</c:v>
                </c:pt>
                <c:pt idx="126878">
                  <c:v>1426806298</c:v>
                </c:pt>
                <c:pt idx="126879">
                  <c:v>1426817543</c:v>
                </c:pt>
                <c:pt idx="126880">
                  <c:v>1426828789</c:v>
                </c:pt>
                <c:pt idx="126881">
                  <c:v>1426840034</c:v>
                </c:pt>
                <c:pt idx="126882">
                  <c:v>1426851280</c:v>
                </c:pt>
                <c:pt idx="126883">
                  <c:v>1426862525</c:v>
                </c:pt>
                <c:pt idx="126884">
                  <c:v>1426873771</c:v>
                </c:pt>
                <c:pt idx="126885">
                  <c:v>1426885016</c:v>
                </c:pt>
                <c:pt idx="126886">
                  <c:v>1426896262</c:v>
                </c:pt>
                <c:pt idx="126887">
                  <c:v>1426907507</c:v>
                </c:pt>
                <c:pt idx="126888">
                  <c:v>1426918753</c:v>
                </c:pt>
                <c:pt idx="126889">
                  <c:v>1426929998</c:v>
                </c:pt>
                <c:pt idx="126890">
                  <c:v>1426941244</c:v>
                </c:pt>
                <c:pt idx="126891">
                  <c:v>1426952489</c:v>
                </c:pt>
                <c:pt idx="126892">
                  <c:v>1426963735</c:v>
                </c:pt>
                <c:pt idx="126893">
                  <c:v>1426974980</c:v>
                </c:pt>
                <c:pt idx="126894">
                  <c:v>1426986226</c:v>
                </c:pt>
                <c:pt idx="126895">
                  <c:v>1426997471</c:v>
                </c:pt>
                <c:pt idx="126896">
                  <c:v>1427008717</c:v>
                </c:pt>
                <c:pt idx="126897">
                  <c:v>1427019962</c:v>
                </c:pt>
                <c:pt idx="126898">
                  <c:v>1427031208</c:v>
                </c:pt>
                <c:pt idx="126899">
                  <c:v>1427042453</c:v>
                </c:pt>
                <c:pt idx="126900">
                  <c:v>1427053698</c:v>
                </c:pt>
                <c:pt idx="126901">
                  <c:v>1427064944</c:v>
                </c:pt>
                <c:pt idx="126902">
                  <c:v>1427076189</c:v>
                </c:pt>
                <c:pt idx="126903">
                  <c:v>1427087435</c:v>
                </c:pt>
                <c:pt idx="126904">
                  <c:v>1427098680</c:v>
                </c:pt>
                <c:pt idx="126905">
                  <c:v>1427109926</c:v>
                </c:pt>
                <c:pt idx="126906">
                  <c:v>1427121171</c:v>
                </c:pt>
                <c:pt idx="126907">
                  <c:v>1427132417</c:v>
                </c:pt>
                <c:pt idx="126908">
                  <c:v>1427143662</c:v>
                </c:pt>
                <c:pt idx="126909">
                  <c:v>1427154908</c:v>
                </c:pt>
                <c:pt idx="126910">
                  <c:v>1427166153</c:v>
                </c:pt>
                <c:pt idx="126911">
                  <c:v>1427177399</c:v>
                </c:pt>
                <c:pt idx="126912">
                  <c:v>1427188644</c:v>
                </c:pt>
                <c:pt idx="126913">
                  <c:v>1427199890</c:v>
                </c:pt>
                <c:pt idx="126914">
                  <c:v>1427211135</c:v>
                </c:pt>
                <c:pt idx="126915">
                  <c:v>1427222381</c:v>
                </c:pt>
                <c:pt idx="126916">
                  <c:v>1427233626</c:v>
                </c:pt>
                <c:pt idx="126917">
                  <c:v>1427244872</c:v>
                </c:pt>
                <c:pt idx="126918">
                  <c:v>1427256117</c:v>
                </c:pt>
                <c:pt idx="126919">
                  <c:v>1427267363</c:v>
                </c:pt>
                <c:pt idx="126920">
                  <c:v>1427278608</c:v>
                </c:pt>
                <c:pt idx="126921">
                  <c:v>1427289854</c:v>
                </c:pt>
                <c:pt idx="126922">
                  <c:v>1427301099</c:v>
                </c:pt>
                <c:pt idx="126923">
                  <c:v>1427312345</c:v>
                </c:pt>
                <c:pt idx="126924">
                  <c:v>1427323590</c:v>
                </c:pt>
                <c:pt idx="126925">
                  <c:v>1427334836</c:v>
                </c:pt>
                <c:pt idx="126926">
                  <c:v>1427346081</c:v>
                </c:pt>
                <c:pt idx="126927">
                  <c:v>1427357327</c:v>
                </c:pt>
                <c:pt idx="126928">
                  <c:v>1427368572</c:v>
                </c:pt>
                <c:pt idx="126929">
                  <c:v>1427379818</c:v>
                </c:pt>
                <c:pt idx="126930">
                  <c:v>1427391063</c:v>
                </c:pt>
                <c:pt idx="126931">
                  <c:v>1427402309</c:v>
                </c:pt>
                <c:pt idx="126932">
                  <c:v>1427413554</c:v>
                </c:pt>
                <c:pt idx="126933">
                  <c:v>1427424800</c:v>
                </c:pt>
                <c:pt idx="126934">
                  <c:v>1427436045</c:v>
                </c:pt>
                <c:pt idx="126935">
                  <c:v>1427447291</c:v>
                </c:pt>
                <c:pt idx="126936">
                  <c:v>1427458536</c:v>
                </c:pt>
                <c:pt idx="126937">
                  <c:v>1427469782</c:v>
                </c:pt>
                <c:pt idx="126938">
                  <c:v>1427481027</c:v>
                </c:pt>
                <c:pt idx="126939">
                  <c:v>1427492273</c:v>
                </c:pt>
                <c:pt idx="126940">
                  <c:v>1427503518</c:v>
                </c:pt>
                <c:pt idx="126941">
                  <c:v>1427514764</c:v>
                </c:pt>
                <c:pt idx="126942">
                  <c:v>1427526009</c:v>
                </c:pt>
                <c:pt idx="126943">
                  <c:v>1427537255</c:v>
                </c:pt>
                <c:pt idx="126944">
                  <c:v>1427548500</c:v>
                </c:pt>
                <c:pt idx="126945">
                  <c:v>1427559746</c:v>
                </c:pt>
                <c:pt idx="126946">
                  <c:v>1427570991</c:v>
                </c:pt>
                <c:pt idx="126947">
                  <c:v>1427582237</c:v>
                </c:pt>
                <c:pt idx="126948">
                  <c:v>1427593482</c:v>
                </c:pt>
                <c:pt idx="126949">
                  <c:v>1427604728</c:v>
                </c:pt>
                <c:pt idx="126950">
                  <c:v>1427615973</c:v>
                </c:pt>
                <c:pt idx="126951">
                  <c:v>1427627219</c:v>
                </c:pt>
                <c:pt idx="126952">
                  <c:v>1427638464</c:v>
                </c:pt>
                <c:pt idx="126953">
                  <c:v>1427649710</c:v>
                </c:pt>
                <c:pt idx="126954">
                  <c:v>1427660955</c:v>
                </c:pt>
                <c:pt idx="126955">
                  <c:v>1427672201</c:v>
                </c:pt>
                <c:pt idx="126956">
                  <c:v>1427683446</c:v>
                </c:pt>
                <c:pt idx="126957">
                  <c:v>1427694692</c:v>
                </c:pt>
                <c:pt idx="126958">
                  <c:v>1427705937</c:v>
                </c:pt>
                <c:pt idx="126959">
                  <c:v>1427717183</c:v>
                </c:pt>
                <c:pt idx="126960">
                  <c:v>1427728428</c:v>
                </c:pt>
                <c:pt idx="126961">
                  <c:v>1427739674</c:v>
                </c:pt>
                <c:pt idx="126962">
                  <c:v>1427750919</c:v>
                </c:pt>
                <c:pt idx="126963">
                  <c:v>1427762165</c:v>
                </c:pt>
                <c:pt idx="126964">
                  <c:v>1427773410</c:v>
                </c:pt>
                <c:pt idx="126965">
                  <c:v>1427784656</c:v>
                </c:pt>
                <c:pt idx="126966">
                  <c:v>1427795901</c:v>
                </c:pt>
                <c:pt idx="126967">
                  <c:v>1427807147</c:v>
                </c:pt>
                <c:pt idx="126968">
                  <c:v>1427818392</c:v>
                </c:pt>
                <c:pt idx="126969">
                  <c:v>1427829638</c:v>
                </c:pt>
                <c:pt idx="126970">
                  <c:v>1427840883</c:v>
                </c:pt>
                <c:pt idx="126971">
                  <c:v>1427852129</c:v>
                </c:pt>
                <c:pt idx="126972">
                  <c:v>1427863374</c:v>
                </c:pt>
                <c:pt idx="126973">
                  <c:v>1427874620</c:v>
                </c:pt>
                <c:pt idx="126974">
                  <c:v>1427885865</c:v>
                </c:pt>
                <c:pt idx="126975">
                  <c:v>1427897111</c:v>
                </c:pt>
                <c:pt idx="126976">
                  <c:v>1427908356</c:v>
                </c:pt>
                <c:pt idx="126977">
                  <c:v>1427919602</c:v>
                </c:pt>
                <c:pt idx="126978">
                  <c:v>1427930847</c:v>
                </c:pt>
                <c:pt idx="126979">
                  <c:v>1427942093</c:v>
                </c:pt>
                <c:pt idx="126980">
                  <c:v>1427953338</c:v>
                </c:pt>
                <c:pt idx="126981">
                  <c:v>1427964584</c:v>
                </c:pt>
                <c:pt idx="126982">
                  <c:v>1427975829</c:v>
                </c:pt>
                <c:pt idx="126983">
                  <c:v>1427987075</c:v>
                </c:pt>
                <c:pt idx="126984">
                  <c:v>1427998320</c:v>
                </c:pt>
                <c:pt idx="126985">
                  <c:v>1428009566</c:v>
                </c:pt>
                <c:pt idx="126986">
                  <c:v>1428020811</c:v>
                </c:pt>
                <c:pt idx="126987">
                  <c:v>1428032057</c:v>
                </c:pt>
                <c:pt idx="126988">
                  <c:v>1428043302</c:v>
                </c:pt>
                <c:pt idx="126989">
                  <c:v>1428054548</c:v>
                </c:pt>
                <c:pt idx="126990">
                  <c:v>1428065793</c:v>
                </c:pt>
                <c:pt idx="126991">
                  <c:v>1428077039</c:v>
                </c:pt>
                <c:pt idx="126992">
                  <c:v>1428088284</c:v>
                </c:pt>
                <c:pt idx="126993">
                  <c:v>1428099530</c:v>
                </c:pt>
                <c:pt idx="126994">
                  <c:v>1428110775</c:v>
                </c:pt>
                <c:pt idx="126995">
                  <c:v>1428122021</c:v>
                </c:pt>
                <c:pt idx="126996">
                  <c:v>1428133266</c:v>
                </c:pt>
                <c:pt idx="126997">
                  <c:v>1428144512</c:v>
                </c:pt>
                <c:pt idx="126998">
                  <c:v>1428155757</c:v>
                </c:pt>
                <c:pt idx="126999">
                  <c:v>1428167003</c:v>
                </c:pt>
                <c:pt idx="127000">
                  <c:v>1428178248</c:v>
                </c:pt>
                <c:pt idx="127001">
                  <c:v>1428189494</c:v>
                </c:pt>
                <c:pt idx="127002">
                  <c:v>1428200739</c:v>
                </c:pt>
                <c:pt idx="127003">
                  <c:v>1428211985</c:v>
                </c:pt>
                <c:pt idx="127004">
                  <c:v>1428223230</c:v>
                </c:pt>
                <c:pt idx="127005">
                  <c:v>1428234476</c:v>
                </c:pt>
                <c:pt idx="127006">
                  <c:v>1428245721</c:v>
                </c:pt>
                <c:pt idx="127007">
                  <c:v>1428256967</c:v>
                </c:pt>
                <c:pt idx="127008">
                  <c:v>1428268212</c:v>
                </c:pt>
                <c:pt idx="127009">
                  <c:v>1428279458</c:v>
                </c:pt>
                <c:pt idx="127010">
                  <c:v>1428290703</c:v>
                </c:pt>
                <c:pt idx="127011">
                  <c:v>1428301949</c:v>
                </c:pt>
                <c:pt idx="127012">
                  <c:v>1428313194</c:v>
                </c:pt>
                <c:pt idx="127013">
                  <c:v>1428324440</c:v>
                </c:pt>
                <c:pt idx="127014">
                  <c:v>1428335685</c:v>
                </c:pt>
                <c:pt idx="127015">
                  <c:v>1428346931</c:v>
                </c:pt>
                <c:pt idx="127016">
                  <c:v>1428358176</c:v>
                </c:pt>
                <c:pt idx="127017">
                  <c:v>1428369422</c:v>
                </c:pt>
                <c:pt idx="127018">
                  <c:v>1428380667</c:v>
                </c:pt>
                <c:pt idx="127019">
                  <c:v>1428391913</c:v>
                </c:pt>
                <c:pt idx="127020">
                  <c:v>1428403158</c:v>
                </c:pt>
                <c:pt idx="127021">
                  <c:v>1428414404</c:v>
                </c:pt>
                <c:pt idx="127022">
                  <c:v>1428425649</c:v>
                </c:pt>
                <c:pt idx="127023">
                  <c:v>1428436895</c:v>
                </c:pt>
                <c:pt idx="127024">
                  <c:v>1428448140</c:v>
                </c:pt>
                <c:pt idx="127025">
                  <c:v>1428459386</c:v>
                </c:pt>
                <c:pt idx="127026">
                  <c:v>1428470631</c:v>
                </c:pt>
                <c:pt idx="127027">
                  <c:v>1428481877</c:v>
                </c:pt>
                <c:pt idx="127028">
                  <c:v>1428493122</c:v>
                </c:pt>
                <c:pt idx="127029">
                  <c:v>1428504368</c:v>
                </c:pt>
                <c:pt idx="127030">
                  <c:v>1428515613</c:v>
                </c:pt>
                <c:pt idx="127031">
                  <c:v>1428526859</c:v>
                </c:pt>
                <c:pt idx="127032">
                  <c:v>1428538104</c:v>
                </c:pt>
                <c:pt idx="127033">
                  <c:v>1428549350</c:v>
                </c:pt>
                <c:pt idx="127034">
                  <c:v>1428560595</c:v>
                </c:pt>
                <c:pt idx="127035">
                  <c:v>1428571841</c:v>
                </c:pt>
                <c:pt idx="127036">
                  <c:v>1428583086</c:v>
                </c:pt>
                <c:pt idx="127037">
                  <c:v>1428594332</c:v>
                </c:pt>
                <c:pt idx="127038">
                  <c:v>1428605577</c:v>
                </c:pt>
                <c:pt idx="127039">
                  <c:v>1428616823</c:v>
                </c:pt>
                <c:pt idx="127040">
                  <c:v>1428628068</c:v>
                </c:pt>
                <c:pt idx="127041">
                  <c:v>1428639314</c:v>
                </c:pt>
                <c:pt idx="127042">
                  <c:v>1428650559</c:v>
                </c:pt>
                <c:pt idx="127043">
                  <c:v>1428661805</c:v>
                </c:pt>
                <c:pt idx="127044">
                  <c:v>1428673050</c:v>
                </c:pt>
                <c:pt idx="127045">
                  <c:v>1428684296</c:v>
                </c:pt>
                <c:pt idx="127046">
                  <c:v>1428695541</c:v>
                </c:pt>
                <c:pt idx="127047">
                  <c:v>1428706787</c:v>
                </c:pt>
                <c:pt idx="127048">
                  <c:v>1428718032</c:v>
                </c:pt>
                <c:pt idx="127049">
                  <c:v>1428729278</c:v>
                </c:pt>
                <c:pt idx="127050">
                  <c:v>1428740523</c:v>
                </c:pt>
                <c:pt idx="127051">
                  <c:v>1428751769</c:v>
                </c:pt>
                <c:pt idx="127052">
                  <c:v>1428763014</c:v>
                </c:pt>
                <c:pt idx="127053">
                  <c:v>1428774260</c:v>
                </c:pt>
                <c:pt idx="127054">
                  <c:v>1428785505</c:v>
                </c:pt>
                <c:pt idx="127055">
                  <c:v>1428796751</c:v>
                </c:pt>
                <c:pt idx="127056">
                  <c:v>1428807996</c:v>
                </c:pt>
                <c:pt idx="127057">
                  <c:v>1428819242</c:v>
                </c:pt>
                <c:pt idx="127058">
                  <c:v>1428830487</c:v>
                </c:pt>
                <c:pt idx="127059">
                  <c:v>1428841733</c:v>
                </c:pt>
                <c:pt idx="127060">
                  <c:v>1428852978</c:v>
                </c:pt>
                <c:pt idx="127061">
                  <c:v>1428864224</c:v>
                </c:pt>
                <c:pt idx="127062">
                  <c:v>1428875469</c:v>
                </c:pt>
                <c:pt idx="127063">
                  <c:v>1428886715</c:v>
                </c:pt>
                <c:pt idx="127064">
                  <c:v>1428897960</c:v>
                </c:pt>
                <c:pt idx="127065">
                  <c:v>1428909206</c:v>
                </c:pt>
                <c:pt idx="127066">
                  <c:v>1428920451</c:v>
                </c:pt>
                <c:pt idx="127067">
                  <c:v>1428931697</c:v>
                </c:pt>
                <c:pt idx="127068">
                  <c:v>1428942942</c:v>
                </c:pt>
                <c:pt idx="127069">
                  <c:v>1428954188</c:v>
                </c:pt>
                <c:pt idx="127070">
                  <c:v>1428965433</c:v>
                </c:pt>
                <c:pt idx="127071">
                  <c:v>1428976679</c:v>
                </c:pt>
                <c:pt idx="127072">
                  <c:v>1428987924</c:v>
                </c:pt>
                <c:pt idx="127073">
                  <c:v>1428999170</c:v>
                </c:pt>
                <c:pt idx="127074">
                  <c:v>1429010415</c:v>
                </c:pt>
                <c:pt idx="127075">
                  <c:v>1429021661</c:v>
                </c:pt>
                <c:pt idx="127076">
                  <c:v>1429032906</c:v>
                </c:pt>
                <c:pt idx="127077">
                  <c:v>1429044152</c:v>
                </c:pt>
                <c:pt idx="127078">
                  <c:v>1429055397</c:v>
                </c:pt>
                <c:pt idx="127079">
                  <c:v>1429066643</c:v>
                </c:pt>
                <c:pt idx="127080">
                  <c:v>1429077888</c:v>
                </c:pt>
                <c:pt idx="127081">
                  <c:v>1429089134</c:v>
                </c:pt>
                <c:pt idx="127082">
                  <c:v>1429100379</c:v>
                </c:pt>
                <c:pt idx="127083">
                  <c:v>1429111625</c:v>
                </c:pt>
                <c:pt idx="127084">
                  <c:v>1429122870</c:v>
                </c:pt>
                <c:pt idx="127085">
                  <c:v>1429134116</c:v>
                </c:pt>
                <c:pt idx="127086">
                  <c:v>1429145361</c:v>
                </c:pt>
                <c:pt idx="127087">
                  <c:v>1429156607</c:v>
                </c:pt>
                <c:pt idx="127088">
                  <c:v>1429167852</c:v>
                </c:pt>
                <c:pt idx="127089">
                  <c:v>1429179098</c:v>
                </c:pt>
                <c:pt idx="127090">
                  <c:v>1429190343</c:v>
                </c:pt>
                <c:pt idx="127091">
                  <c:v>1429201589</c:v>
                </c:pt>
                <c:pt idx="127092">
                  <c:v>1429212834</c:v>
                </c:pt>
                <c:pt idx="127093">
                  <c:v>1429224080</c:v>
                </c:pt>
                <c:pt idx="127094">
                  <c:v>1429235325</c:v>
                </c:pt>
                <c:pt idx="127095">
                  <c:v>1429246571</c:v>
                </c:pt>
                <c:pt idx="127096">
                  <c:v>1429257816</c:v>
                </c:pt>
                <c:pt idx="127097">
                  <c:v>1429269062</c:v>
                </c:pt>
                <c:pt idx="127098">
                  <c:v>1429280307</c:v>
                </c:pt>
                <c:pt idx="127099">
                  <c:v>1429291553</c:v>
                </c:pt>
                <c:pt idx="127100">
                  <c:v>1429302798</c:v>
                </c:pt>
                <c:pt idx="127101">
                  <c:v>1429314044</c:v>
                </c:pt>
                <c:pt idx="127102">
                  <c:v>1429325289</c:v>
                </c:pt>
                <c:pt idx="127103">
                  <c:v>1429336535</c:v>
                </c:pt>
                <c:pt idx="127104">
                  <c:v>1429347780</c:v>
                </c:pt>
                <c:pt idx="127105">
                  <c:v>1429359026</c:v>
                </c:pt>
                <c:pt idx="127106">
                  <c:v>1429370271</c:v>
                </c:pt>
                <c:pt idx="127107">
                  <c:v>1429381517</c:v>
                </c:pt>
                <c:pt idx="127108">
                  <c:v>1429392762</c:v>
                </c:pt>
                <c:pt idx="127109">
                  <c:v>1429404008</c:v>
                </c:pt>
                <c:pt idx="127110">
                  <c:v>1429415253</c:v>
                </c:pt>
                <c:pt idx="127111">
                  <c:v>1429426499</c:v>
                </c:pt>
                <c:pt idx="127112">
                  <c:v>1429437744</c:v>
                </c:pt>
                <c:pt idx="127113">
                  <c:v>1429448990</c:v>
                </c:pt>
                <c:pt idx="127114">
                  <c:v>1429460235</c:v>
                </c:pt>
                <c:pt idx="127115">
                  <c:v>1429471481</c:v>
                </c:pt>
                <c:pt idx="127116">
                  <c:v>1429482726</c:v>
                </c:pt>
                <c:pt idx="127117">
                  <c:v>1429493972</c:v>
                </c:pt>
                <c:pt idx="127118">
                  <c:v>1429505217</c:v>
                </c:pt>
                <c:pt idx="127119">
                  <c:v>1429516463</c:v>
                </c:pt>
                <c:pt idx="127120">
                  <c:v>1429527708</c:v>
                </c:pt>
                <c:pt idx="127121">
                  <c:v>1429538954</c:v>
                </c:pt>
                <c:pt idx="127122">
                  <c:v>1429550199</c:v>
                </c:pt>
                <c:pt idx="127123">
                  <c:v>1429561445</c:v>
                </c:pt>
                <c:pt idx="127124">
                  <c:v>1429572690</c:v>
                </c:pt>
                <c:pt idx="127125">
                  <c:v>1429583936</c:v>
                </c:pt>
                <c:pt idx="127126">
                  <c:v>1429595181</c:v>
                </c:pt>
                <c:pt idx="127127">
                  <c:v>1429606427</c:v>
                </c:pt>
                <c:pt idx="127128">
                  <c:v>1429617672</c:v>
                </c:pt>
                <c:pt idx="127129">
                  <c:v>1429628918</c:v>
                </c:pt>
                <c:pt idx="127130">
                  <c:v>1429640163</c:v>
                </c:pt>
                <c:pt idx="127131">
                  <c:v>1429651409</c:v>
                </c:pt>
                <c:pt idx="127132">
                  <c:v>1429662654</c:v>
                </c:pt>
                <c:pt idx="127133">
                  <c:v>1429673900</c:v>
                </c:pt>
                <c:pt idx="127134">
                  <c:v>1429685145</c:v>
                </c:pt>
                <c:pt idx="127135">
                  <c:v>1429696391</c:v>
                </c:pt>
                <c:pt idx="127136">
                  <c:v>1429707636</c:v>
                </c:pt>
                <c:pt idx="127137">
                  <c:v>1429718882</c:v>
                </c:pt>
                <c:pt idx="127138">
                  <c:v>1429730127</c:v>
                </c:pt>
                <c:pt idx="127139">
                  <c:v>1429741373</c:v>
                </c:pt>
                <c:pt idx="127140">
                  <c:v>1429752618</c:v>
                </c:pt>
                <c:pt idx="127141">
                  <c:v>1429763864</c:v>
                </c:pt>
                <c:pt idx="127142">
                  <c:v>1429775109</c:v>
                </c:pt>
                <c:pt idx="127143">
                  <c:v>1429786355</c:v>
                </c:pt>
                <c:pt idx="127144">
                  <c:v>1429797600</c:v>
                </c:pt>
                <c:pt idx="127145">
                  <c:v>1429808846</c:v>
                </c:pt>
                <c:pt idx="127146">
                  <c:v>1429820091</c:v>
                </c:pt>
                <c:pt idx="127147">
                  <c:v>1429831337</c:v>
                </c:pt>
                <c:pt idx="127148">
                  <c:v>1429842582</c:v>
                </c:pt>
                <c:pt idx="127149">
                  <c:v>1429853828</c:v>
                </c:pt>
                <c:pt idx="127150">
                  <c:v>1429865073</c:v>
                </c:pt>
                <c:pt idx="127151">
                  <c:v>1429876319</c:v>
                </c:pt>
                <c:pt idx="127152">
                  <c:v>1429887564</c:v>
                </c:pt>
                <c:pt idx="127153">
                  <c:v>1429898809</c:v>
                </c:pt>
                <c:pt idx="127154">
                  <c:v>1429910055</c:v>
                </c:pt>
                <c:pt idx="127155">
                  <c:v>1429921300</c:v>
                </c:pt>
                <c:pt idx="127156">
                  <c:v>1429932546</c:v>
                </c:pt>
                <c:pt idx="127157">
                  <c:v>1429943791</c:v>
                </c:pt>
                <c:pt idx="127158">
                  <c:v>1429955037</c:v>
                </c:pt>
                <c:pt idx="127159">
                  <c:v>1429966282</c:v>
                </c:pt>
                <c:pt idx="127160">
                  <c:v>1429977528</c:v>
                </c:pt>
                <c:pt idx="127161">
                  <c:v>1429988773</c:v>
                </c:pt>
                <c:pt idx="127162">
                  <c:v>1430000019</c:v>
                </c:pt>
                <c:pt idx="127163">
                  <c:v>1430011264</c:v>
                </c:pt>
                <c:pt idx="127164">
                  <c:v>1430022510</c:v>
                </c:pt>
                <c:pt idx="127165">
                  <c:v>1430033755</c:v>
                </c:pt>
                <c:pt idx="127166">
                  <c:v>1430045001</c:v>
                </c:pt>
                <c:pt idx="127167">
                  <c:v>1430056246</c:v>
                </c:pt>
                <c:pt idx="127168">
                  <c:v>1430067492</c:v>
                </c:pt>
                <c:pt idx="127169">
                  <c:v>1430078737</c:v>
                </c:pt>
                <c:pt idx="127170">
                  <c:v>1430089983</c:v>
                </c:pt>
                <c:pt idx="127171">
                  <c:v>1430101228</c:v>
                </c:pt>
                <c:pt idx="127172">
                  <c:v>1430112474</c:v>
                </c:pt>
                <c:pt idx="127173">
                  <c:v>1430123719</c:v>
                </c:pt>
                <c:pt idx="127174">
                  <c:v>1430134965</c:v>
                </c:pt>
                <c:pt idx="127175">
                  <c:v>1430146210</c:v>
                </c:pt>
                <c:pt idx="127176">
                  <c:v>1430157456</c:v>
                </c:pt>
                <c:pt idx="127177">
                  <c:v>1430168701</c:v>
                </c:pt>
                <c:pt idx="127178">
                  <c:v>1430179947</c:v>
                </c:pt>
                <c:pt idx="127179">
                  <c:v>1430191192</c:v>
                </c:pt>
                <c:pt idx="127180">
                  <c:v>1430202438</c:v>
                </c:pt>
                <c:pt idx="127181">
                  <c:v>1430213683</c:v>
                </c:pt>
                <c:pt idx="127182">
                  <c:v>1430224929</c:v>
                </c:pt>
                <c:pt idx="127183">
                  <c:v>1430236174</c:v>
                </c:pt>
                <c:pt idx="127184">
                  <c:v>1430247420</c:v>
                </c:pt>
                <c:pt idx="127185">
                  <c:v>1430258665</c:v>
                </c:pt>
                <c:pt idx="127186">
                  <c:v>1430269911</c:v>
                </c:pt>
                <c:pt idx="127187">
                  <c:v>1430281156</c:v>
                </c:pt>
                <c:pt idx="127188">
                  <c:v>1430292402</c:v>
                </c:pt>
                <c:pt idx="127189">
                  <c:v>1430303647</c:v>
                </c:pt>
                <c:pt idx="127190">
                  <c:v>1430314893</c:v>
                </c:pt>
                <c:pt idx="127191">
                  <c:v>1430326138</c:v>
                </c:pt>
                <c:pt idx="127192">
                  <c:v>1430337384</c:v>
                </c:pt>
                <c:pt idx="127193">
                  <c:v>1430348629</c:v>
                </c:pt>
                <c:pt idx="127194">
                  <c:v>1430359875</c:v>
                </c:pt>
                <c:pt idx="127195">
                  <c:v>1430371120</c:v>
                </c:pt>
                <c:pt idx="127196">
                  <c:v>1430382366</c:v>
                </c:pt>
                <c:pt idx="127197">
                  <c:v>1430393611</c:v>
                </c:pt>
                <c:pt idx="127198">
                  <c:v>1430404857</c:v>
                </c:pt>
                <c:pt idx="127199">
                  <c:v>1430416102</c:v>
                </c:pt>
                <c:pt idx="127200">
                  <c:v>1430427348</c:v>
                </c:pt>
                <c:pt idx="127201">
                  <c:v>1430438593</c:v>
                </c:pt>
                <c:pt idx="127202">
                  <c:v>1430449839</c:v>
                </c:pt>
                <c:pt idx="127203">
                  <c:v>1430461084</c:v>
                </c:pt>
                <c:pt idx="127204">
                  <c:v>1430472330</c:v>
                </c:pt>
                <c:pt idx="127205">
                  <c:v>1430483575</c:v>
                </c:pt>
                <c:pt idx="127206">
                  <c:v>1430494821</c:v>
                </c:pt>
                <c:pt idx="127207">
                  <c:v>1430506066</c:v>
                </c:pt>
                <c:pt idx="127208">
                  <c:v>1430517312</c:v>
                </c:pt>
                <c:pt idx="127209">
                  <c:v>1430528557</c:v>
                </c:pt>
                <c:pt idx="127210">
                  <c:v>1430539803</c:v>
                </c:pt>
                <c:pt idx="127211">
                  <c:v>1430551048</c:v>
                </c:pt>
                <c:pt idx="127212">
                  <c:v>1430562294</c:v>
                </c:pt>
                <c:pt idx="127213">
                  <c:v>1430573539</c:v>
                </c:pt>
                <c:pt idx="127214">
                  <c:v>1430584785</c:v>
                </c:pt>
                <c:pt idx="127215">
                  <c:v>1430596030</c:v>
                </c:pt>
                <c:pt idx="127216">
                  <c:v>1430607276</c:v>
                </c:pt>
                <c:pt idx="127217">
                  <c:v>1430618521</c:v>
                </c:pt>
                <c:pt idx="127218">
                  <c:v>1430629767</c:v>
                </c:pt>
                <c:pt idx="127219">
                  <c:v>1430641012</c:v>
                </c:pt>
                <c:pt idx="127220">
                  <c:v>1430652258</c:v>
                </c:pt>
                <c:pt idx="127221">
                  <c:v>1430663503</c:v>
                </c:pt>
                <c:pt idx="127222">
                  <c:v>1430674749</c:v>
                </c:pt>
                <c:pt idx="127223">
                  <c:v>1430685994</c:v>
                </c:pt>
                <c:pt idx="127224">
                  <c:v>1430697240</c:v>
                </c:pt>
                <c:pt idx="127225">
                  <c:v>1430708485</c:v>
                </c:pt>
                <c:pt idx="127226">
                  <c:v>1430719731</c:v>
                </c:pt>
                <c:pt idx="127227">
                  <c:v>1430730976</c:v>
                </c:pt>
                <c:pt idx="127228">
                  <c:v>1430742222</c:v>
                </c:pt>
                <c:pt idx="127229">
                  <c:v>1430753467</c:v>
                </c:pt>
                <c:pt idx="127230">
                  <c:v>1430764713</c:v>
                </c:pt>
                <c:pt idx="127231">
                  <c:v>1430775958</c:v>
                </c:pt>
                <c:pt idx="127232">
                  <c:v>1430787204</c:v>
                </c:pt>
                <c:pt idx="127233">
                  <c:v>1430798449</c:v>
                </c:pt>
                <c:pt idx="127234">
                  <c:v>1430809695</c:v>
                </c:pt>
                <c:pt idx="127235">
                  <c:v>1430820940</c:v>
                </c:pt>
                <c:pt idx="127236">
                  <c:v>1430832186</c:v>
                </c:pt>
                <c:pt idx="127237">
                  <c:v>1430843431</c:v>
                </c:pt>
                <c:pt idx="127238">
                  <c:v>1430854677</c:v>
                </c:pt>
                <c:pt idx="127239">
                  <c:v>1430865922</c:v>
                </c:pt>
                <c:pt idx="127240">
                  <c:v>1430877168</c:v>
                </c:pt>
                <c:pt idx="127241">
                  <c:v>1430888413</c:v>
                </c:pt>
                <c:pt idx="127242">
                  <c:v>1430899659</c:v>
                </c:pt>
                <c:pt idx="127243">
                  <c:v>1430910904</c:v>
                </c:pt>
                <c:pt idx="127244">
                  <c:v>1430922150</c:v>
                </c:pt>
                <c:pt idx="127245">
                  <c:v>1430933395</c:v>
                </c:pt>
                <c:pt idx="127246">
                  <c:v>1430944641</c:v>
                </c:pt>
                <c:pt idx="127247">
                  <c:v>1430955886</c:v>
                </c:pt>
                <c:pt idx="127248">
                  <c:v>1430967132</c:v>
                </c:pt>
                <c:pt idx="127249">
                  <c:v>1430978377</c:v>
                </c:pt>
                <c:pt idx="127250">
                  <c:v>1430989623</c:v>
                </c:pt>
                <c:pt idx="127251">
                  <c:v>1431000868</c:v>
                </c:pt>
                <c:pt idx="127252">
                  <c:v>1431012114</c:v>
                </c:pt>
                <c:pt idx="127253">
                  <c:v>1431023359</c:v>
                </c:pt>
                <c:pt idx="127254">
                  <c:v>1431034605</c:v>
                </c:pt>
                <c:pt idx="127255">
                  <c:v>1431045850</c:v>
                </c:pt>
                <c:pt idx="127256">
                  <c:v>1431057096</c:v>
                </c:pt>
                <c:pt idx="127257">
                  <c:v>1431068341</c:v>
                </c:pt>
                <c:pt idx="127258">
                  <c:v>1431079587</c:v>
                </c:pt>
                <c:pt idx="127259">
                  <c:v>1431090832</c:v>
                </c:pt>
                <c:pt idx="127260">
                  <c:v>1431102078</c:v>
                </c:pt>
                <c:pt idx="127261">
                  <c:v>1431113323</c:v>
                </c:pt>
                <c:pt idx="127262">
                  <c:v>1431124569</c:v>
                </c:pt>
                <c:pt idx="127263">
                  <c:v>1431135814</c:v>
                </c:pt>
                <c:pt idx="127264">
                  <c:v>1431147060</c:v>
                </c:pt>
                <c:pt idx="127265">
                  <c:v>1431158305</c:v>
                </c:pt>
                <c:pt idx="127266">
                  <c:v>1431169551</c:v>
                </c:pt>
                <c:pt idx="127267">
                  <c:v>1431180796</c:v>
                </c:pt>
                <c:pt idx="127268">
                  <c:v>1431192042</c:v>
                </c:pt>
                <c:pt idx="127269">
                  <c:v>1431203287</c:v>
                </c:pt>
                <c:pt idx="127270">
                  <c:v>1431214533</c:v>
                </c:pt>
                <c:pt idx="127271">
                  <c:v>1431225778</c:v>
                </c:pt>
                <c:pt idx="127272">
                  <c:v>1431237024</c:v>
                </c:pt>
                <c:pt idx="127273">
                  <c:v>1431248269</c:v>
                </c:pt>
                <c:pt idx="127274">
                  <c:v>1431259515</c:v>
                </c:pt>
                <c:pt idx="127275">
                  <c:v>1431270760</c:v>
                </c:pt>
                <c:pt idx="127276">
                  <c:v>1431282006</c:v>
                </c:pt>
                <c:pt idx="127277">
                  <c:v>1431293251</c:v>
                </c:pt>
                <c:pt idx="127278">
                  <c:v>1431304497</c:v>
                </c:pt>
                <c:pt idx="127279">
                  <c:v>1431315742</c:v>
                </c:pt>
                <c:pt idx="127280">
                  <c:v>1431326988</c:v>
                </c:pt>
                <c:pt idx="127281">
                  <c:v>1431338233</c:v>
                </c:pt>
                <c:pt idx="127282">
                  <c:v>1431349479</c:v>
                </c:pt>
                <c:pt idx="127283">
                  <c:v>1431360724</c:v>
                </c:pt>
                <c:pt idx="127284">
                  <c:v>1431371970</c:v>
                </c:pt>
                <c:pt idx="127285">
                  <c:v>1431383215</c:v>
                </c:pt>
                <c:pt idx="127286">
                  <c:v>1431394461</c:v>
                </c:pt>
                <c:pt idx="127287">
                  <c:v>1431405706</c:v>
                </c:pt>
                <c:pt idx="127288">
                  <c:v>1431416952</c:v>
                </c:pt>
                <c:pt idx="127289">
                  <c:v>1431428197</c:v>
                </c:pt>
                <c:pt idx="127290">
                  <c:v>1431439443</c:v>
                </c:pt>
                <c:pt idx="127291">
                  <c:v>1431450688</c:v>
                </c:pt>
                <c:pt idx="127292">
                  <c:v>1431461934</c:v>
                </c:pt>
                <c:pt idx="127293">
                  <c:v>1431473179</c:v>
                </c:pt>
                <c:pt idx="127294">
                  <c:v>1431484425</c:v>
                </c:pt>
                <c:pt idx="127295">
                  <c:v>1431495670</c:v>
                </c:pt>
                <c:pt idx="127296">
                  <c:v>1431506916</c:v>
                </c:pt>
                <c:pt idx="127297">
                  <c:v>1431518161</c:v>
                </c:pt>
                <c:pt idx="127298">
                  <c:v>1431529407</c:v>
                </c:pt>
                <c:pt idx="127299">
                  <c:v>1431540652</c:v>
                </c:pt>
                <c:pt idx="127300">
                  <c:v>1431551898</c:v>
                </c:pt>
                <c:pt idx="127301">
                  <c:v>1431563143</c:v>
                </c:pt>
                <c:pt idx="127302">
                  <c:v>1431574389</c:v>
                </c:pt>
                <c:pt idx="127303">
                  <c:v>1431585634</c:v>
                </c:pt>
                <c:pt idx="127304">
                  <c:v>1431596880</c:v>
                </c:pt>
                <c:pt idx="127305">
                  <c:v>1431608125</c:v>
                </c:pt>
                <c:pt idx="127306">
                  <c:v>1431619371</c:v>
                </c:pt>
                <c:pt idx="127307">
                  <c:v>1431630616</c:v>
                </c:pt>
                <c:pt idx="127308">
                  <c:v>1431641862</c:v>
                </c:pt>
                <c:pt idx="127309">
                  <c:v>1431653107</c:v>
                </c:pt>
                <c:pt idx="127310">
                  <c:v>1431664353</c:v>
                </c:pt>
                <c:pt idx="127311">
                  <c:v>1431675598</c:v>
                </c:pt>
                <c:pt idx="127312">
                  <c:v>1431686844</c:v>
                </c:pt>
                <c:pt idx="127313">
                  <c:v>1431698089</c:v>
                </c:pt>
                <c:pt idx="127314">
                  <c:v>1431709335</c:v>
                </c:pt>
                <c:pt idx="127315">
                  <c:v>1431720580</c:v>
                </c:pt>
                <c:pt idx="127316">
                  <c:v>1431731826</c:v>
                </c:pt>
                <c:pt idx="127317">
                  <c:v>1431743071</c:v>
                </c:pt>
                <c:pt idx="127318">
                  <c:v>1431754317</c:v>
                </c:pt>
                <c:pt idx="127319">
                  <c:v>1431765562</c:v>
                </c:pt>
                <c:pt idx="127320">
                  <c:v>1431776808</c:v>
                </c:pt>
                <c:pt idx="127321">
                  <c:v>1431788053</c:v>
                </c:pt>
                <c:pt idx="127322">
                  <c:v>1431799299</c:v>
                </c:pt>
                <c:pt idx="127323">
                  <c:v>1431810544</c:v>
                </c:pt>
                <c:pt idx="127324">
                  <c:v>1431821790</c:v>
                </c:pt>
                <c:pt idx="127325">
                  <c:v>1431833035</c:v>
                </c:pt>
                <c:pt idx="127326">
                  <c:v>1431844281</c:v>
                </c:pt>
                <c:pt idx="127327">
                  <c:v>1431855526</c:v>
                </c:pt>
                <c:pt idx="127328">
                  <c:v>1431866772</c:v>
                </c:pt>
                <c:pt idx="127329">
                  <c:v>1431878017</c:v>
                </c:pt>
                <c:pt idx="127330">
                  <c:v>1431889263</c:v>
                </c:pt>
                <c:pt idx="127331">
                  <c:v>1431900508</c:v>
                </c:pt>
                <c:pt idx="127332">
                  <c:v>1431911754</c:v>
                </c:pt>
                <c:pt idx="127333">
                  <c:v>1431922999</c:v>
                </c:pt>
                <c:pt idx="127334">
                  <c:v>1431934245</c:v>
                </c:pt>
                <c:pt idx="127335">
                  <c:v>1431945490</c:v>
                </c:pt>
                <c:pt idx="127336">
                  <c:v>1431956736</c:v>
                </c:pt>
                <c:pt idx="127337">
                  <c:v>1431967981</c:v>
                </c:pt>
                <c:pt idx="127338">
                  <c:v>1431979227</c:v>
                </c:pt>
                <c:pt idx="127339">
                  <c:v>1431990472</c:v>
                </c:pt>
                <c:pt idx="127340">
                  <c:v>1432001718</c:v>
                </c:pt>
                <c:pt idx="127341">
                  <c:v>1432012963</c:v>
                </c:pt>
                <c:pt idx="127342">
                  <c:v>1432024209</c:v>
                </c:pt>
                <c:pt idx="127343">
                  <c:v>1432035454</c:v>
                </c:pt>
                <c:pt idx="127344">
                  <c:v>1432046700</c:v>
                </c:pt>
                <c:pt idx="127345">
                  <c:v>1432057945</c:v>
                </c:pt>
                <c:pt idx="127346">
                  <c:v>1432069191</c:v>
                </c:pt>
                <c:pt idx="127347">
                  <c:v>1432080436</c:v>
                </c:pt>
                <c:pt idx="127348">
                  <c:v>1432091682</c:v>
                </c:pt>
                <c:pt idx="127349">
                  <c:v>1432102927</c:v>
                </c:pt>
                <c:pt idx="127350">
                  <c:v>1432114173</c:v>
                </c:pt>
                <c:pt idx="127351">
                  <c:v>1432125418</c:v>
                </c:pt>
                <c:pt idx="127352">
                  <c:v>1432136664</c:v>
                </c:pt>
                <c:pt idx="127353">
                  <c:v>1432147909</c:v>
                </c:pt>
                <c:pt idx="127354">
                  <c:v>1432159155</c:v>
                </c:pt>
                <c:pt idx="127355">
                  <c:v>1432170400</c:v>
                </c:pt>
                <c:pt idx="127356">
                  <c:v>1432181646</c:v>
                </c:pt>
                <c:pt idx="127357">
                  <c:v>1432192891</c:v>
                </c:pt>
                <c:pt idx="127358">
                  <c:v>1432204137</c:v>
                </c:pt>
                <c:pt idx="127359">
                  <c:v>1432215382</c:v>
                </c:pt>
                <c:pt idx="127360">
                  <c:v>1432226628</c:v>
                </c:pt>
                <c:pt idx="127361">
                  <c:v>1432237873</c:v>
                </c:pt>
                <c:pt idx="127362">
                  <c:v>1432249119</c:v>
                </c:pt>
                <c:pt idx="127363">
                  <c:v>1432260364</c:v>
                </c:pt>
                <c:pt idx="127364">
                  <c:v>1432271610</c:v>
                </c:pt>
                <c:pt idx="127365">
                  <c:v>1432282855</c:v>
                </c:pt>
                <c:pt idx="127366">
                  <c:v>1432294101</c:v>
                </c:pt>
                <c:pt idx="127367">
                  <c:v>1432305346</c:v>
                </c:pt>
                <c:pt idx="127368">
                  <c:v>1432316592</c:v>
                </c:pt>
                <c:pt idx="127369">
                  <c:v>1432327837</c:v>
                </c:pt>
                <c:pt idx="127370">
                  <c:v>1432339083</c:v>
                </c:pt>
                <c:pt idx="127371">
                  <c:v>1432350328</c:v>
                </c:pt>
                <c:pt idx="127372">
                  <c:v>1432361574</c:v>
                </c:pt>
                <c:pt idx="127373">
                  <c:v>1432372819</c:v>
                </c:pt>
                <c:pt idx="127374">
                  <c:v>1432384065</c:v>
                </c:pt>
                <c:pt idx="127375">
                  <c:v>1432395310</c:v>
                </c:pt>
                <c:pt idx="127376">
                  <c:v>1432406556</c:v>
                </c:pt>
                <c:pt idx="127377">
                  <c:v>1432417801</c:v>
                </c:pt>
                <c:pt idx="127378">
                  <c:v>1432429047</c:v>
                </c:pt>
                <c:pt idx="127379">
                  <c:v>1432440292</c:v>
                </c:pt>
                <c:pt idx="127380">
                  <c:v>1432451538</c:v>
                </c:pt>
                <c:pt idx="127381">
                  <c:v>1432462783</c:v>
                </c:pt>
                <c:pt idx="127382">
                  <c:v>1432474029</c:v>
                </c:pt>
                <c:pt idx="127383">
                  <c:v>1432485274</c:v>
                </c:pt>
                <c:pt idx="127384">
                  <c:v>1432496520</c:v>
                </c:pt>
                <c:pt idx="127385">
                  <c:v>1432507765</c:v>
                </c:pt>
                <c:pt idx="127386">
                  <c:v>1432519011</c:v>
                </c:pt>
                <c:pt idx="127387">
                  <c:v>1432530256</c:v>
                </c:pt>
                <c:pt idx="127388">
                  <c:v>1432541502</c:v>
                </c:pt>
                <c:pt idx="127389">
                  <c:v>1432552747</c:v>
                </c:pt>
                <c:pt idx="127390">
                  <c:v>1432563993</c:v>
                </c:pt>
                <c:pt idx="127391">
                  <c:v>1432575238</c:v>
                </c:pt>
                <c:pt idx="127392">
                  <c:v>1432586484</c:v>
                </c:pt>
                <c:pt idx="127393">
                  <c:v>1432597729</c:v>
                </c:pt>
                <c:pt idx="127394">
                  <c:v>1432608975</c:v>
                </c:pt>
                <c:pt idx="127395">
                  <c:v>1432620220</c:v>
                </c:pt>
                <c:pt idx="127396">
                  <c:v>1432631466</c:v>
                </c:pt>
                <c:pt idx="127397">
                  <c:v>1432642711</c:v>
                </c:pt>
                <c:pt idx="127398">
                  <c:v>1432653957</c:v>
                </c:pt>
                <c:pt idx="127399">
                  <c:v>1432665202</c:v>
                </c:pt>
                <c:pt idx="127400">
                  <c:v>1432676448</c:v>
                </c:pt>
                <c:pt idx="127401">
                  <c:v>1432687693</c:v>
                </c:pt>
                <c:pt idx="127402">
                  <c:v>1432698939</c:v>
                </c:pt>
                <c:pt idx="127403">
                  <c:v>1432710184</c:v>
                </c:pt>
                <c:pt idx="127404">
                  <c:v>1432721429</c:v>
                </c:pt>
                <c:pt idx="127405">
                  <c:v>1432732675</c:v>
                </c:pt>
                <c:pt idx="127406">
                  <c:v>1432743920</c:v>
                </c:pt>
                <c:pt idx="127407">
                  <c:v>1432755166</c:v>
                </c:pt>
                <c:pt idx="127408">
                  <c:v>1432766411</c:v>
                </c:pt>
                <c:pt idx="127409">
                  <c:v>1432777657</c:v>
                </c:pt>
                <c:pt idx="127410">
                  <c:v>1432788902</c:v>
                </c:pt>
                <c:pt idx="127411">
                  <c:v>1432800148</c:v>
                </c:pt>
                <c:pt idx="127412">
                  <c:v>1432811393</c:v>
                </c:pt>
                <c:pt idx="127413">
                  <c:v>1432822639</c:v>
                </c:pt>
                <c:pt idx="127414">
                  <c:v>1432833884</c:v>
                </c:pt>
                <c:pt idx="127415">
                  <c:v>1432845130</c:v>
                </c:pt>
                <c:pt idx="127416">
                  <c:v>1432856375</c:v>
                </c:pt>
                <c:pt idx="127417">
                  <c:v>1432867621</c:v>
                </c:pt>
                <c:pt idx="127418">
                  <c:v>1432878866</c:v>
                </c:pt>
                <c:pt idx="127419">
                  <c:v>1432890112</c:v>
                </c:pt>
                <c:pt idx="127420">
                  <c:v>1432901357</c:v>
                </c:pt>
                <c:pt idx="127421">
                  <c:v>1432912603</c:v>
                </c:pt>
                <c:pt idx="127422">
                  <c:v>1432923848</c:v>
                </c:pt>
                <c:pt idx="127423">
                  <c:v>1432935094</c:v>
                </c:pt>
                <c:pt idx="127424">
                  <c:v>1432946339</c:v>
                </c:pt>
                <c:pt idx="127425">
                  <c:v>1432957585</c:v>
                </c:pt>
                <c:pt idx="127426">
                  <c:v>1432968830</c:v>
                </c:pt>
                <c:pt idx="127427">
                  <c:v>1432980076</c:v>
                </c:pt>
                <c:pt idx="127428">
                  <c:v>1432991321</c:v>
                </c:pt>
                <c:pt idx="127429">
                  <c:v>1433002567</c:v>
                </c:pt>
                <c:pt idx="127430">
                  <c:v>1433013812</c:v>
                </c:pt>
                <c:pt idx="127431">
                  <c:v>1433025058</c:v>
                </c:pt>
                <c:pt idx="127432">
                  <c:v>1433036303</c:v>
                </c:pt>
                <c:pt idx="127433">
                  <c:v>1433047549</c:v>
                </c:pt>
                <c:pt idx="127434">
                  <c:v>1433058794</c:v>
                </c:pt>
                <c:pt idx="127435">
                  <c:v>1433070040</c:v>
                </c:pt>
                <c:pt idx="127436">
                  <c:v>1433081285</c:v>
                </c:pt>
                <c:pt idx="127437">
                  <c:v>1433092531</c:v>
                </c:pt>
                <c:pt idx="127438">
                  <c:v>1433103776</c:v>
                </c:pt>
                <c:pt idx="127439">
                  <c:v>1433115022</c:v>
                </c:pt>
                <c:pt idx="127440">
                  <c:v>1433126267</c:v>
                </c:pt>
                <c:pt idx="127441">
                  <c:v>1433137513</c:v>
                </c:pt>
                <c:pt idx="127442">
                  <c:v>1433148758</c:v>
                </c:pt>
                <c:pt idx="127443">
                  <c:v>1433160004</c:v>
                </c:pt>
                <c:pt idx="127444">
                  <c:v>1433171249</c:v>
                </c:pt>
                <c:pt idx="127445">
                  <c:v>1433182495</c:v>
                </c:pt>
                <c:pt idx="127446">
                  <c:v>1433193740</c:v>
                </c:pt>
                <c:pt idx="127447">
                  <c:v>1433204986</c:v>
                </c:pt>
                <c:pt idx="127448">
                  <c:v>1433216231</c:v>
                </c:pt>
                <c:pt idx="127449">
                  <c:v>1433227477</c:v>
                </c:pt>
                <c:pt idx="127450">
                  <c:v>1433238722</c:v>
                </c:pt>
                <c:pt idx="127451">
                  <c:v>1433249968</c:v>
                </c:pt>
                <c:pt idx="127452">
                  <c:v>1433261213</c:v>
                </c:pt>
                <c:pt idx="127453">
                  <c:v>1433272459</c:v>
                </c:pt>
                <c:pt idx="127454">
                  <c:v>1433283704</c:v>
                </c:pt>
                <c:pt idx="127455">
                  <c:v>1433294950</c:v>
                </c:pt>
                <c:pt idx="127456">
                  <c:v>1433306195</c:v>
                </c:pt>
                <c:pt idx="127457">
                  <c:v>1433317441</c:v>
                </c:pt>
                <c:pt idx="127458">
                  <c:v>1433328686</c:v>
                </c:pt>
                <c:pt idx="127459">
                  <c:v>1433339932</c:v>
                </c:pt>
                <c:pt idx="127460">
                  <c:v>1433351177</c:v>
                </c:pt>
                <c:pt idx="127461">
                  <c:v>1433362423</c:v>
                </c:pt>
                <c:pt idx="127462">
                  <c:v>1433373668</c:v>
                </c:pt>
                <c:pt idx="127463">
                  <c:v>1433384914</c:v>
                </c:pt>
                <c:pt idx="127464">
                  <c:v>1433396159</c:v>
                </c:pt>
                <c:pt idx="127465">
                  <c:v>1433407405</c:v>
                </c:pt>
                <c:pt idx="127466">
                  <c:v>1433418650</c:v>
                </c:pt>
                <c:pt idx="127467">
                  <c:v>1433429896</c:v>
                </c:pt>
                <c:pt idx="127468">
                  <c:v>1433441141</c:v>
                </c:pt>
                <c:pt idx="127469">
                  <c:v>1433452387</c:v>
                </c:pt>
                <c:pt idx="127470">
                  <c:v>1433463632</c:v>
                </c:pt>
                <c:pt idx="127471">
                  <c:v>1433474878</c:v>
                </c:pt>
                <c:pt idx="127472">
                  <c:v>1433486123</c:v>
                </c:pt>
                <c:pt idx="127473">
                  <c:v>1433497369</c:v>
                </c:pt>
                <c:pt idx="127474">
                  <c:v>1433508614</c:v>
                </c:pt>
                <c:pt idx="127475">
                  <c:v>1433519860</c:v>
                </c:pt>
                <c:pt idx="127476">
                  <c:v>1433531105</c:v>
                </c:pt>
                <c:pt idx="127477">
                  <c:v>1433542351</c:v>
                </c:pt>
                <c:pt idx="127478">
                  <c:v>1433553596</c:v>
                </c:pt>
                <c:pt idx="127479">
                  <c:v>1433564842</c:v>
                </c:pt>
                <c:pt idx="127480">
                  <c:v>1433576087</c:v>
                </c:pt>
                <c:pt idx="127481">
                  <c:v>1433587333</c:v>
                </c:pt>
                <c:pt idx="127482">
                  <c:v>1433598578</c:v>
                </c:pt>
                <c:pt idx="127483">
                  <c:v>1433609824</c:v>
                </c:pt>
                <c:pt idx="127484">
                  <c:v>1433621069</c:v>
                </c:pt>
                <c:pt idx="127485">
                  <c:v>1433632315</c:v>
                </c:pt>
                <c:pt idx="127486">
                  <c:v>1433643560</c:v>
                </c:pt>
                <c:pt idx="127487">
                  <c:v>1433654806</c:v>
                </c:pt>
                <c:pt idx="127488">
                  <c:v>1433666051</c:v>
                </c:pt>
                <c:pt idx="127489">
                  <c:v>1433677297</c:v>
                </c:pt>
                <c:pt idx="127490">
                  <c:v>1433688542</c:v>
                </c:pt>
                <c:pt idx="127491">
                  <c:v>1433699788</c:v>
                </c:pt>
                <c:pt idx="127492">
                  <c:v>1433711033</c:v>
                </c:pt>
                <c:pt idx="127493">
                  <c:v>1433722279</c:v>
                </c:pt>
                <c:pt idx="127494">
                  <c:v>1433733524</c:v>
                </c:pt>
                <c:pt idx="127495">
                  <c:v>1433744770</c:v>
                </c:pt>
                <c:pt idx="127496">
                  <c:v>1433756015</c:v>
                </c:pt>
                <c:pt idx="127497">
                  <c:v>1433767261</c:v>
                </c:pt>
                <c:pt idx="127498">
                  <c:v>1433778506</c:v>
                </c:pt>
                <c:pt idx="127499">
                  <c:v>1433789752</c:v>
                </c:pt>
                <c:pt idx="127500">
                  <c:v>1433800997</c:v>
                </c:pt>
                <c:pt idx="127501">
                  <c:v>1433812243</c:v>
                </c:pt>
                <c:pt idx="127502">
                  <c:v>1433823488</c:v>
                </c:pt>
                <c:pt idx="127503">
                  <c:v>1433834734</c:v>
                </c:pt>
                <c:pt idx="127504">
                  <c:v>1433845979</c:v>
                </c:pt>
                <c:pt idx="127505">
                  <c:v>1433857225</c:v>
                </c:pt>
                <c:pt idx="127506">
                  <c:v>1433868470</c:v>
                </c:pt>
                <c:pt idx="127507">
                  <c:v>1433879716</c:v>
                </c:pt>
                <c:pt idx="127508">
                  <c:v>1433890961</c:v>
                </c:pt>
                <c:pt idx="127509">
                  <c:v>1433902207</c:v>
                </c:pt>
                <c:pt idx="127510">
                  <c:v>1433913452</c:v>
                </c:pt>
                <c:pt idx="127511">
                  <c:v>1433924698</c:v>
                </c:pt>
                <c:pt idx="127512">
                  <c:v>1433935943</c:v>
                </c:pt>
                <c:pt idx="127513">
                  <c:v>1433947189</c:v>
                </c:pt>
                <c:pt idx="127514">
                  <c:v>1433958434</c:v>
                </c:pt>
                <c:pt idx="127515">
                  <c:v>1433969680</c:v>
                </c:pt>
                <c:pt idx="127516">
                  <c:v>1433980925</c:v>
                </c:pt>
                <c:pt idx="127517">
                  <c:v>1433992171</c:v>
                </c:pt>
                <c:pt idx="127518">
                  <c:v>1434003416</c:v>
                </c:pt>
                <c:pt idx="127519">
                  <c:v>1434014662</c:v>
                </c:pt>
                <c:pt idx="127520">
                  <c:v>1434025907</c:v>
                </c:pt>
                <c:pt idx="127521">
                  <c:v>1434037153</c:v>
                </c:pt>
                <c:pt idx="127522">
                  <c:v>1434048398</c:v>
                </c:pt>
                <c:pt idx="127523">
                  <c:v>1434059644</c:v>
                </c:pt>
                <c:pt idx="127524">
                  <c:v>1434070889</c:v>
                </c:pt>
                <c:pt idx="127525">
                  <c:v>1434082135</c:v>
                </c:pt>
                <c:pt idx="127526">
                  <c:v>1434093380</c:v>
                </c:pt>
                <c:pt idx="127527">
                  <c:v>1434104626</c:v>
                </c:pt>
                <c:pt idx="127528">
                  <c:v>1434115871</c:v>
                </c:pt>
                <c:pt idx="127529">
                  <c:v>1434127117</c:v>
                </c:pt>
                <c:pt idx="127530">
                  <c:v>1434138362</c:v>
                </c:pt>
                <c:pt idx="127531">
                  <c:v>1434149608</c:v>
                </c:pt>
                <c:pt idx="127532">
                  <c:v>1434160853</c:v>
                </c:pt>
                <c:pt idx="127533">
                  <c:v>1434172099</c:v>
                </c:pt>
                <c:pt idx="127534">
                  <c:v>1434183344</c:v>
                </c:pt>
                <c:pt idx="127535">
                  <c:v>1434194590</c:v>
                </c:pt>
                <c:pt idx="127536">
                  <c:v>1434205835</c:v>
                </c:pt>
                <c:pt idx="127537">
                  <c:v>1434217081</c:v>
                </c:pt>
                <c:pt idx="127538">
                  <c:v>1434228326</c:v>
                </c:pt>
                <c:pt idx="127539">
                  <c:v>1434239572</c:v>
                </c:pt>
                <c:pt idx="127540">
                  <c:v>1434250817</c:v>
                </c:pt>
                <c:pt idx="127541">
                  <c:v>1434262063</c:v>
                </c:pt>
                <c:pt idx="127542">
                  <c:v>1434273308</c:v>
                </c:pt>
                <c:pt idx="127543">
                  <c:v>1434284554</c:v>
                </c:pt>
                <c:pt idx="127544">
                  <c:v>1434295799</c:v>
                </c:pt>
                <c:pt idx="127545">
                  <c:v>1434307045</c:v>
                </c:pt>
                <c:pt idx="127546">
                  <c:v>1434318290</c:v>
                </c:pt>
                <c:pt idx="127547">
                  <c:v>1434329536</c:v>
                </c:pt>
                <c:pt idx="127548">
                  <c:v>1434340781</c:v>
                </c:pt>
                <c:pt idx="127549">
                  <c:v>1434352027</c:v>
                </c:pt>
                <c:pt idx="127550">
                  <c:v>1434363272</c:v>
                </c:pt>
                <c:pt idx="127551">
                  <c:v>1434374518</c:v>
                </c:pt>
                <c:pt idx="127552">
                  <c:v>1434385763</c:v>
                </c:pt>
                <c:pt idx="127553">
                  <c:v>1434397009</c:v>
                </c:pt>
                <c:pt idx="127554">
                  <c:v>1434408254</c:v>
                </c:pt>
                <c:pt idx="127555">
                  <c:v>1434419500</c:v>
                </c:pt>
                <c:pt idx="127556">
                  <c:v>1434430745</c:v>
                </c:pt>
                <c:pt idx="127557">
                  <c:v>1434441991</c:v>
                </c:pt>
                <c:pt idx="127558">
                  <c:v>1434453236</c:v>
                </c:pt>
                <c:pt idx="127559">
                  <c:v>1434464482</c:v>
                </c:pt>
                <c:pt idx="127560">
                  <c:v>1434475727</c:v>
                </c:pt>
                <c:pt idx="127561">
                  <c:v>1434486973</c:v>
                </c:pt>
                <c:pt idx="127562">
                  <c:v>1434498218</c:v>
                </c:pt>
                <c:pt idx="127563">
                  <c:v>1434509464</c:v>
                </c:pt>
                <c:pt idx="127564">
                  <c:v>1434520709</c:v>
                </c:pt>
                <c:pt idx="127565">
                  <c:v>1434531955</c:v>
                </c:pt>
                <c:pt idx="127566">
                  <c:v>1434543200</c:v>
                </c:pt>
                <c:pt idx="127567">
                  <c:v>1434554446</c:v>
                </c:pt>
                <c:pt idx="127568">
                  <c:v>1434565691</c:v>
                </c:pt>
                <c:pt idx="127569">
                  <c:v>1434576937</c:v>
                </c:pt>
                <c:pt idx="127570">
                  <c:v>1434588182</c:v>
                </c:pt>
                <c:pt idx="127571">
                  <c:v>1434599428</c:v>
                </c:pt>
                <c:pt idx="127572">
                  <c:v>1434610673</c:v>
                </c:pt>
                <c:pt idx="127573">
                  <c:v>1434621919</c:v>
                </c:pt>
                <c:pt idx="127574">
                  <c:v>1434633164</c:v>
                </c:pt>
                <c:pt idx="127575">
                  <c:v>1434644410</c:v>
                </c:pt>
                <c:pt idx="127576">
                  <c:v>1434655655</c:v>
                </c:pt>
                <c:pt idx="127577">
                  <c:v>1434666901</c:v>
                </c:pt>
                <c:pt idx="127578">
                  <c:v>1434678146</c:v>
                </c:pt>
                <c:pt idx="127579">
                  <c:v>1434689392</c:v>
                </c:pt>
                <c:pt idx="127580">
                  <c:v>1434700637</c:v>
                </c:pt>
                <c:pt idx="127581">
                  <c:v>1434711883</c:v>
                </c:pt>
                <c:pt idx="127582">
                  <c:v>1434723128</c:v>
                </c:pt>
                <c:pt idx="127583">
                  <c:v>1434734374</c:v>
                </c:pt>
                <c:pt idx="127584">
                  <c:v>1434745619</c:v>
                </c:pt>
                <c:pt idx="127585">
                  <c:v>1434756865</c:v>
                </c:pt>
                <c:pt idx="127586">
                  <c:v>1434768110</c:v>
                </c:pt>
                <c:pt idx="127587">
                  <c:v>1434779356</c:v>
                </c:pt>
                <c:pt idx="127588">
                  <c:v>1434790601</c:v>
                </c:pt>
                <c:pt idx="127589">
                  <c:v>1434801847</c:v>
                </c:pt>
                <c:pt idx="127590">
                  <c:v>1434813092</c:v>
                </c:pt>
                <c:pt idx="127591">
                  <c:v>1434824338</c:v>
                </c:pt>
                <c:pt idx="127592">
                  <c:v>1434835583</c:v>
                </c:pt>
                <c:pt idx="127593">
                  <c:v>1434846829</c:v>
                </c:pt>
                <c:pt idx="127594">
                  <c:v>1434858074</c:v>
                </c:pt>
                <c:pt idx="127595">
                  <c:v>1434869320</c:v>
                </c:pt>
                <c:pt idx="127596">
                  <c:v>1434880565</c:v>
                </c:pt>
                <c:pt idx="127597">
                  <c:v>1434891811</c:v>
                </c:pt>
                <c:pt idx="127598">
                  <c:v>1434903056</c:v>
                </c:pt>
                <c:pt idx="127599">
                  <c:v>1434914302</c:v>
                </c:pt>
                <c:pt idx="127600">
                  <c:v>1434925547</c:v>
                </c:pt>
                <c:pt idx="127601">
                  <c:v>1434936793</c:v>
                </c:pt>
                <c:pt idx="127602">
                  <c:v>1434948038</c:v>
                </c:pt>
                <c:pt idx="127603">
                  <c:v>1434959284</c:v>
                </c:pt>
                <c:pt idx="127604">
                  <c:v>1434970529</c:v>
                </c:pt>
                <c:pt idx="127605">
                  <c:v>1434981775</c:v>
                </c:pt>
                <c:pt idx="127606">
                  <c:v>1434993020</c:v>
                </c:pt>
                <c:pt idx="127607">
                  <c:v>1435004266</c:v>
                </c:pt>
                <c:pt idx="127608">
                  <c:v>1435015511</c:v>
                </c:pt>
                <c:pt idx="127609">
                  <c:v>1435026757</c:v>
                </c:pt>
                <c:pt idx="127610">
                  <c:v>1435038002</c:v>
                </c:pt>
                <c:pt idx="127611">
                  <c:v>1435049248</c:v>
                </c:pt>
                <c:pt idx="127612">
                  <c:v>1435060493</c:v>
                </c:pt>
                <c:pt idx="127613">
                  <c:v>1435071739</c:v>
                </c:pt>
                <c:pt idx="127614">
                  <c:v>1435082984</c:v>
                </c:pt>
                <c:pt idx="127615">
                  <c:v>1435094230</c:v>
                </c:pt>
                <c:pt idx="127616">
                  <c:v>1435105475</c:v>
                </c:pt>
                <c:pt idx="127617">
                  <c:v>1435116721</c:v>
                </c:pt>
                <c:pt idx="127618">
                  <c:v>1435127966</c:v>
                </c:pt>
                <c:pt idx="127619">
                  <c:v>1435139212</c:v>
                </c:pt>
                <c:pt idx="127620">
                  <c:v>1435150457</c:v>
                </c:pt>
                <c:pt idx="127621">
                  <c:v>1435161703</c:v>
                </c:pt>
                <c:pt idx="127622">
                  <c:v>1435172948</c:v>
                </c:pt>
                <c:pt idx="127623">
                  <c:v>1435184194</c:v>
                </c:pt>
                <c:pt idx="127624">
                  <c:v>1435195439</c:v>
                </c:pt>
                <c:pt idx="127625">
                  <c:v>1435206685</c:v>
                </c:pt>
                <c:pt idx="127626">
                  <c:v>1435217930</c:v>
                </c:pt>
                <c:pt idx="127627">
                  <c:v>1435229176</c:v>
                </c:pt>
                <c:pt idx="127628">
                  <c:v>1435240421</c:v>
                </c:pt>
                <c:pt idx="127629">
                  <c:v>1435251667</c:v>
                </c:pt>
                <c:pt idx="127630">
                  <c:v>1435262912</c:v>
                </c:pt>
                <c:pt idx="127631">
                  <c:v>1435274158</c:v>
                </c:pt>
                <c:pt idx="127632">
                  <c:v>1435285403</c:v>
                </c:pt>
                <c:pt idx="127633">
                  <c:v>1435296649</c:v>
                </c:pt>
                <c:pt idx="127634">
                  <c:v>1435307894</c:v>
                </c:pt>
                <c:pt idx="127635">
                  <c:v>1435319140</c:v>
                </c:pt>
                <c:pt idx="127636">
                  <c:v>1435330385</c:v>
                </c:pt>
                <c:pt idx="127637">
                  <c:v>1435341631</c:v>
                </c:pt>
                <c:pt idx="127638">
                  <c:v>1435352876</c:v>
                </c:pt>
                <c:pt idx="127639">
                  <c:v>1435364122</c:v>
                </c:pt>
                <c:pt idx="127640">
                  <c:v>1435375367</c:v>
                </c:pt>
                <c:pt idx="127641">
                  <c:v>1435386613</c:v>
                </c:pt>
                <c:pt idx="127642">
                  <c:v>1435397858</c:v>
                </c:pt>
                <c:pt idx="127643">
                  <c:v>1435409104</c:v>
                </c:pt>
                <c:pt idx="127644">
                  <c:v>1435420349</c:v>
                </c:pt>
                <c:pt idx="127645">
                  <c:v>1435431595</c:v>
                </c:pt>
                <c:pt idx="127646">
                  <c:v>1435442840</c:v>
                </c:pt>
                <c:pt idx="127647">
                  <c:v>1435454086</c:v>
                </c:pt>
                <c:pt idx="127648">
                  <c:v>1435465331</c:v>
                </c:pt>
                <c:pt idx="127649">
                  <c:v>1435476577</c:v>
                </c:pt>
                <c:pt idx="127650">
                  <c:v>1435487822</c:v>
                </c:pt>
                <c:pt idx="127651">
                  <c:v>1435499068</c:v>
                </c:pt>
                <c:pt idx="127652">
                  <c:v>1435510313</c:v>
                </c:pt>
                <c:pt idx="127653">
                  <c:v>1435521559</c:v>
                </c:pt>
                <c:pt idx="127654">
                  <c:v>1435532804</c:v>
                </c:pt>
                <c:pt idx="127655">
                  <c:v>1435544050</c:v>
                </c:pt>
                <c:pt idx="127656">
                  <c:v>1435555295</c:v>
                </c:pt>
                <c:pt idx="127657">
                  <c:v>1435566540</c:v>
                </c:pt>
                <c:pt idx="127658">
                  <c:v>1435577786</c:v>
                </c:pt>
                <c:pt idx="127659">
                  <c:v>1435589031</c:v>
                </c:pt>
                <c:pt idx="127660">
                  <c:v>1435600277</c:v>
                </c:pt>
                <c:pt idx="127661">
                  <c:v>1435611522</c:v>
                </c:pt>
                <c:pt idx="127662">
                  <c:v>1435622768</c:v>
                </c:pt>
                <c:pt idx="127663">
                  <c:v>1435634013</c:v>
                </c:pt>
                <c:pt idx="127664">
                  <c:v>1435645259</c:v>
                </c:pt>
                <c:pt idx="127665">
                  <c:v>1435656504</c:v>
                </c:pt>
                <c:pt idx="127666">
                  <c:v>1435667750</c:v>
                </c:pt>
                <c:pt idx="127667">
                  <c:v>1435678995</c:v>
                </c:pt>
                <c:pt idx="127668">
                  <c:v>1435690241</c:v>
                </c:pt>
                <c:pt idx="127669">
                  <c:v>1435701486</c:v>
                </c:pt>
                <c:pt idx="127670">
                  <c:v>1435712732</c:v>
                </c:pt>
                <c:pt idx="127671">
                  <c:v>1435723977</c:v>
                </c:pt>
                <c:pt idx="127672">
                  <c:v>1435735223</c:v>
                </c:pt>
                <c:pt idx="127673">
                  <c:v>1435746468</c:v>
                </c:pt>
                <c:pt idx="127674">
                  <c:v>1435757714</c:v>
                </c:pt>
                <c:pt idx="127675">
                  <c:v>1435768959</c:v>
                </c:pt>
                <c:pt idx="127676">
                  <c:v>1435780205</c:v>
                </c:pt>
                <c:pt idx="127677">
                  <c:v>1435791450</c:v>
                </c:pt>
                <c:pt idx="127678">
                  <c:v>1435802696</c:v>
                </c:pt>
                <c:pt idx="127679">
                  <c:v>1435813941</c:v>
                </c:pt>
                <c:pt idx="127680">
                  <c:v>1435825187</c:v>
                </c:pt>
                <c:pt idx="127681">
                  <c:v>1435836432</c:v>
                </c:pt>
                <c:pt idx="127682">
                  <c:v>1435847678</c:v>
                </c:pt>
                <c:pt idx="127683">
                  <c:v>1435858923</c:v>
                </c:pt>
                <c:pt idx="127684">
                  <c:v>1435870169</c:v>
                </c:pt>
                <c:pt idx="127685">
                  <c:v>1435881414</c:v>
                </c:pt>
                <c:pt idx="127686">
                  <c:v>1435892660</c:v>
                </c:pt>
                <c:pt idx="127687">
                  <c:v>1435903905</c:v>
                </c:pt>
                <c:pt idx="127688">
                  <c:v>1435915151</c:v>
                </c:pt>
                <c:pt idx="127689">
                  <c:v>1435926396</c:v>
                </c:pt>
                <c:pt idx="127690">
                  <c:v>1435937642</c:v>
                </c:pt>
                <c:pt idx="127691">
                  <c:v>1435948887</c:v>
                </c:pt>
                <c:pt idx="127692">
                  <c:v>1435960133</c:v>
                </c:pt>
                <c:pt idx="127693">
                  <c:v>1435971378</c:v>
                </c:pt>
                <c:pt idx="127694">
                  <c:v>1435982624</c:v>
                </c:pt>
                <c:pt idx="127695">
                  <c:v>1435993869</c:v>
                </c:pt>
                <c:pt idx="127696">
                  <c:v>1436005115</c:v>
                </c:pt>
                <c:pt idx="127697">
                  <c:v>1436016360</c:v>
                </c:pt>
                <c:pt idx="127698">
                  <c:v>1436027606</c:v>
                </c:pt>
                <c:pt idx="127699">
                  <c:v>1436038851</c:v>
                </c:pt>
                <c:pt idx="127700">
                  <c:v>1436050097</c:v>
                </c:pt>
                <c:pt idx="127701">
                  <c:v>1436061342</c:v>
                </c:pt>
                <c:pt idx="127702">
                  <c:v>1436072588</c:v>
                </c:pt>
                <c:pt idx="127703">
                  <c:v>1436083833</c:v>
                </c:pt>
                <c:pt idx="127704">
                  <c:v>1436095079</c:v>
                </c:pt>
                <c:pt idx="127705">
                  <c:v>1436106324</c:v>
                </c:pt>
                <c:pt idx="127706">
                  <c:v>1436117570</c:v>
                </c:pt>
                <c:pt idx="127707">
                  <c:v>1436128815</c:v>
                </c:pt>
                <c:pt idx="127708">
                  <c:v>1436140061</c:v>
                </c:pt>
                <c:pt idx="127709">
                  <c:v>1436151306</c:v>
                </c:pt>
                <c:pt idx="127710">
                  <c:v>1436162552</c:v>
                </c:pt>
                <c:pt idx="127711">
                  <c:v>1436173797</c:v>
                </c:pt>
                <c:pt idx="127712">
                  <c:v>1436185043</c:v>
                </c:pt>
                <c:pt idx="127713">
                  <c:v>1436196288</c:v>
                </c:pt>
                <c:pt idx="127714">
                  <c:v>1436207534</c:v>
                </c:pt>
                <c:pt idx="127715">
                  <c:v>1436218779</c:v>
                </c:pt>
                <c:pt idx="127716">
                  <c:v>1436230025</c:v>
                </c:pt>
                <c:pt idx="127717">
                  <c:v>1436241270</c:v>
                </c:pt>
                <c:pt idx="127718">
                  <c:v>1436252516</c:v>
                </c:pt>
                <c:pt idx="127719">
                  <c:v>1436263761</c:v>
                </c:pt>
                <c:pt idx="127720">
                  <c:v>1436275007</c:v>
                </c:pt>
                <c:pt idx="127721">
                  <c:v>1436286252</c:v>
                </c:pt>
                <c:pt idx="127722">
                  <c:v>1436297498</c:v>
                </c:pt>
                <c:pt idx="127723">
                  <c:v>1436308743</c:v>
                </c:pt>
                <c:pt idx="127724">
                  <c:v>1436319989</c:v>
                </c:pt>
                <c:pt idx="127725">
                  <c:v>1436331234</c:v>
                </c:pt>
                <c:pt idx="127726">
                  <c:v>1436342480</c:v>
                </c:pt>
                <c:pt idx="127727">
                  <c:v>1436353725</c:v>
                </c:pt>
                <c:pt idx="127728">
                  <c:v>1436364971</c:v>
                </c:pt>
                <c:pt idx="127729">
                  <c:v>1436376216</c:v>
                </c:pt>
                <c:pt idx="127730">
                  <c:v>1436387462</c:v>
                </c:pt>
                <c:pt idx="127731">
                  <c:v>1436398707</c:v>
                </c:pt>
                <c:pt idx="127732">
                  <c:v>1436409953</c:v>
                </c:pt>
                <c:pt idx="127733">
                  <c:v>1436421198</c:v>
                </c:pt>
                <c:pt idx="127734">
                  <c:v>1436432444</c:v>
                </c:pt>
                <c:pt idx="127735">
                  <c:v>1436443689</c:v>
                </c:pt>
                <c:pt idx="127736">
                  <c:v>1436454935</c:v>
                </c:pt>
                <c:pt idx="127737">
                  <c:v>1436466180</c:v>
                </c:pt>
                <c:pt idx="127738">
                  <c:v>1436477426</c:v>
                </c:pt>
                <c:pt idx="127739">
                  <c:v>1436488671</c:v>
                </c:pt>
                <c:pt idx="127740">
                  <c:v>1436499917</c:v>
                </c:pt>
                <c:pt idx="127741">
                  <c:v>1436511162</c:v>
                </c:pt>
                <c:pt idx="127742">
                  <c:v>1436522408</c:v>
                </c:pt>
                <c:pt idx="127743">
                  <c:v>1436533653</c:v>
                </c:pt>
                <c:pt idx="127744">
                  <c:v>1436544899</c:v>
                </c:pt>
                <c:pt idx="127745">
                  <c:v>1436556144</c:v>
                </c:pt>
                <c:pt idx="127746">
                  <c:v>1436567390</c:v>
                </c:pt>
                <c:pt idx="127747">
                  <c:v>1436578635</c:v>
                </c:pt>
                <c:pt idx="127748">
                  <c:v>1436589881</c:v>
                </c:pt>
                <c:pt idx="127749">
                  <c:v>1436601126</c:v>
                </c:pt>
                <c:pt idx="127750">
                  <c:v>1436612372</c:v>
                </c:pt>
                <c:pt idx="127751">
                  <c:v>1436623617</c:v>
                </c:pt>
                <c:pt idx="127752">
                  <c:v>1436634863</c:v>
                </c:pt>
                <c:pt idx="127753">
                  <c:v>1436646108</c:v>
                </c:pt>
                <c:pt idx="127754">
                  <c:v>1436657354</c:v>
                </c:pt>
                <c:pt idx="127755">
                  <c:v>1436668599</c:v>
                </c:pt>
                <c:pt idx="127756">
                  <c:v>1436679845</c:v>
                </c:pt>
                <c:pt idx="127757">
                  <c:v>1436691090</c:v>
                </c:pt>
                <c:pt idx="127758">
                  <c:v>1436702336</c:v>
                </c:pt>
                <c:pt idx="127759">
                  <c:v>1436713581</c:v>
                </c:pt>
                <c:pt idx="127760">
                  <c:v>1436724827</c:v>
                </c:pt>
                <c:pt idx="127761">
                  <c:v>1436736072</c:v>
                </c:pt>
                <c:pt idx="127762">
                  <c:v>1436747318</c:v>
                </c:pt>
                <c:pt idx="127763">
                  <c:v>1436758563</c:v>
                </c:pt>
                <c:pt idx="127764">
                  <c:v>1436769809</c:v>
                </c:pt>
                <c:pt idx="127765">
                  <c:v>1436781054</c:v>
                </c:pt>
                <c:pt idx="127766">
                  <c:v>1436792300</c:v>
                </c:pt>
                <c:pt idx="127767">
                  <c:v>1436803545</c:v>
                </c:pt>
                <c:pt idx="127768">
                  <c:v>1436814791</c:v>
                </c:pt>
                <c:pt idx="127769">
                  <c:v>1436826036</c:v>
                </c:pt>
                <c:pt idx="127770">
                  <c:v>1436837282</c:v>
                </c:pt>
                <c:pt idx="127771">
                  <c:v>1436848527</c:v>
                </c:pt>
                <c:pt idx="127772">
                  <c:v>1436859773</c:v>
                </c:pt>
                <c:pt idx="127773">
                  <c:v>1436871018</c:v>
                </c:pt>
                <c:pt idx="127774">
                  <c:v>1436882264</c:v>
                </c:pt>
                <c:pt idx="127775">
                  <c:v>1436893509</c:v>
                </c:pt>
                <c:pt idx="127776">
                  <c:v>1436904755</c:v>
                </c:pt>
                <c:pt idx="127777">
                  <c:v>1436916000</c:v>
                </c:pt>
                <c:pt idx="127778">
                  <c:v>1436927246</c:v>
                </c:pt>
                <c:pt idx="127779">
                  <c:v>1436938491</c:v>
                </c:pt>
                <c:pt idx="127780">
                  <c:v>1436949737</c:v>
                </c:pt>
                <c:pt idx="127781">
                  <c:v>1436960982</c:v>
                </c:pt>
                <c:pt idx="127782">
                  <c:v>1436972228</c:v>
                </c:pt>
                <c:pt idx="127783">
                  <c:v>1436983473</c:v>
                </c:pt>
                <c:pt idx="127784">
                  <c:v>1436994719</c:v>
                </c:pt>
                <c:pt idx="127785">
                  <c:v>1437005964</c:v>
                </c:pt>
                <c:pt idx="127786">
                  <c:v>1437017210</c:v>
                </c:pt>
                <c:pt idx="127787">
                  <c:v>1437028455</c:v>
                </c:pt>
                <c:pt idx="127788">
                  <c:v>1437039701</c:v>
                </c:pt>
                <c:pt idx="127789">
                  <c:v>1437050946</c:v>
                </c:pt>
                <c:pt idx="127790">
                  <c:v>1437062192</c:v>
                </c:pt>
                <c:pt idx="127791">
                  <c:v>1437073437</c:v>
                </c:pt>
                <c:pt idx="127792">
                  <c:v>1437084683</c:v>
                </c:pt>
                <c:pt idx="127793">
                  <c:v>1437095928</c:v>
                </c:pt>
                <c:pt idx="127794">
                  <c:v>1437107174</c:v>
                </c:pt>
                <c:pt idx="127795">
                  <c:v>1437118419</c:v>
                </c:pt>
                <c:pt idx="127796">
                  <c:v>1437129665</c:v>
                </c:pt>
                <c:pt idx="127797">
                  <c:v>1437140910</c:v>
                </c:pt>
                <c:pt idx="127798">
                  <c:v>1437152156</c:v>
                </c:pt>
                <c:pt idx="127799">
                  <c:v>1437163401</c:v>
                </c:pt>
                <c:pt idx="127800">
                  <c:v>1437174647</c:v>
                </c:pt>
                <c:pt idx="127801">
                  <c:v>1437185892</c:v>
                </c:pt>
                <c:pt idx="127802">
                  <c:v>1437197138</c:v>
                </c:pt>
                <c:pt idx="127803">
                  <c:v>1437208383</c:v>
                </c:pt>
                <c:pt idx="127804">
                  <c:v>1437219629</c:v>
                </c:pt>
                <c:pt idx="127805">
                  <c:v>1437230874</c:v>
                </c:pt>
                <c:pt idx="127806">
                  <c:v>1437242120</c:v>
                </c:pt>
                <c:pt idx="127807">
                  <c:v>1437253365</c:v>
                </c:pt>
                <c:pt idx="127808">
                  <c:v>1437264611</c:v>
                </c:pt>
                <c:pt idx="127809">
                  <c:v>1437275856</c:v>
                </c:pt>
                <c:pt idx="127810">
                  <c:v>1437287102</c:v>
                </c:pt>
                <c:pt idx="127811">
                  <c:v>1437298347</c:v>
                </c:pt>
                <c:pt idx="127812">
                  <c:v>1437309593</c:v>
                </c:pt>
                <c:pt idx="127813">
                  <c:v>1437320838</c:v>
                </c:pt>
                <c:pt idx="127814">
                  <c:v>1437332084</c:v>
                </c:pt>
                <c:pt idx="127815">
                  <c:v>1437343329</c:v>
                </c:pt>
                <c:pt idx="127816">
                  <c:v>1437354575</c:v>
                </c:pt>
                <c:pt idx="127817">
                  <c:v>1437365820</c:v>
                </c:pt>
                <c:pt idx="127818">
                  <c:v>1437377066</c:v>
                </c:pt>
                <c:pt idx="127819">
                  <c:v>1437388311</c:v>
                </c:pt>
                <c:pt idx="127820">
                  <c:v>1437399557</c:v>
                </c:pt>
                <c:pt idx="127821">
                  <c:v>1437410802</c:v>
                </c:pt>
                <c:pt idx="127822">
                  <c:v>1437422048</c:v>
                </c:pt>
                <c:pt idx="127823">
                  <c:v>1437433293</c:v>
                </c:pt>
                <c:pt idx="127824">
                  <c:v>1437444539</c:v>
                </c:pt>
                <c:pt idx="127825">
                  <c:v>1437455784</c:v>
                </c:pt>
                <c:pt idx="127826">
                  <c:v>1437467030</c:v>
                </c:pt>
                <c:pt idx="127827">
                  <c:v>1437478275</c:v>
                </c:pt>
                <c:pt idx="127828">
                  <c:v>1437489521</c:v>
                </c:pt>
                <c:pt idx="127829">
                  <c:v>1437500766</c:v>
                </c:pt>
                <c:pt idx="127830">
                  <c:v>1437512012</c:v>
                </c:pt>
                <c:pt idx="127831">
                  <c:v>1437523257</c:v>
                </c:pt>
                <c:pt idx="127832">
                  <c:v>1437534503</c:v>
                </c:pt>
                <c:pt idx="127833">
                  <c:v>1437545748</c:v>
                </c:pt>
                <c:pt idx="127834">
                  <c:v>1437556994</c:v>
                </c:pt>
                <c:pt idx="127835">
                  <c:v>1437568239</c:v>
                </c:pt>
                <c:pt idx="127836">
                  <c:v>1437579485</c:v>
                </c:pt>
                <c:pt idx="127837">
                  <c:v>1437590730</c:v>
                </c:pt>
                <c:pt idx="127838">
                  <c:v>1437601976</c:v>
                </c:pt>
                <c:pt idx="127839">
                  <c:v>1437613221</c:v>
                </c:pt>
                <c:pt idx="127840">
                  <c:v>1437624467</c:v>
                </c:pt>
                <c:pt idx="127841">
                  <c:v>1437635712</c:v>
                </c:pt>
                <c:pt idx="127842">
                  <c:v>1437646958</c:v>
                </c:pt>
                <c:pt idx="127843">
                  <c:v>1437658203</c:v>
                </c:pt>
                <c:pt idx="127844">
                  <c:v>1437669449</c:v>
                </c:pt>
                <c:pt idx="127845">
                  <c:v>1437680694</c:v>
                </c:pt>
                <c:pt idx="127846">
                  <c:v>1437691940</c:v>
                </c:pt>
                <c:pt idx="127847">
                  <c:v>1437703185</c:v>
                </c:pt>
                <c:pt idx="127848">
                  <c:v>1437714431</c:v>
                </c:pt>
                <c:pt idx="127849">
                  <c:v>1437725676</c:v>
                </c:pt>
                <c:pt idx="127850">
                  <c:v>1437736922</c:v>
                </c:pt>
                <c:pt idx="127851">
                  <c:v>1437748167</c:v>
                </c:pt>
                <c:pt idx="127852">
                  <c:v>1437759413</c:v>
                </c:pt>
                <c:pt idx="127853">
                  <c:v>1437770658</c:v>
                </c:pt>
                <c:pt idx="127854">
                  <c:v>1437781904</c:v>
                </c:pt>
                <c:pt idx="127855">
                  <c:v>1437793149</c:v>
                </c:pt>
                <c:pt idx="127856">
                  <c:v>1437804395</c:v>
                </c:pt>
                <c:pt idx="127857">
                  <c:v>1437815640</c:v>
                </c:pt>
                <c:pt idx="127858">
                  <c:v>1437826886</c:v>
                </c:pt>
                <c:pt idx="127859">
                  <c:v>1437838131</c:v>
                </c:pt>
                <c:pt idx="127860">
                  <c:v>1437849377</c:v>
                </c:pt>
                <c:pt idx="127861">
                  <c:v>1437860622</c:v>
                </c:pt>
                <c:pt idx="127862">
                  <c:v>1437871868</c:v>
                </c:pt>
                <c:pt idx="127863">
                  <c:v>1437883113</c:v>
                </c:pt>
                <c:pt idx="127864">
                  <c:v>1437894359</c:v>
                </c:pt>
                <c:pt idx="127865">
                  <c:v>1437905604</c:v>
                </c:pt>
                <c:pt idx="127866">
                  <c:v>1437916850</c:v>
                </c:pt>
                <c:pt idx="127867">
                  <c:v>1437928095</c:v>
                </c:pt>
                <c:pt idx="127868">
                  <c:v>1437939341</c:v>
                </c:pt>
                <c:pt idx="127869">
                  <c:v>1437950586</c:v>
                </c:pt>
                <c:pt idx="127870">
                  <c:v>1437961832</c:v>
                </c:pt>
                <c:pt idx="127871">
                  <c:v>1437973077</c:v>
                </c:pt>
                <c:pt idx="127872">
                  <c:v>1437984323</c:v>
                </c:pt>
                <c:pt idx="127873">
                  <c:v>1437995568</c:v>
                </c:pt>
                <c:pt idx="127874">
                  <c:v>1438006814</c:v>
                </c:pt>
                <c:pt idx="127875">
                  <c:v>1438018059</c:v>
                </c:pt>
                <c:pt idx="127876">
                  <c:v>1438029305</c:v>
                </c:pt>
                <c:pt idx="127877">
                  <c:v>1438040550</c:v>
                </c:pt>
                <c:pt idx="127878">
                  <c:v>1438051796</c:v>
                </c:pt>
                <c:pt idx="127879">
                  <c:v>1438063041</c:v>
                </c:pt>
                <c:pt idx="127880">
                  <c:v>1438074287</c:v>
                </c:pt>
                <c:pt idx="127881">
                  <c:v>1438085532</c:v>
                </c:pt>
                <c:pt idx="127882">
                  <c:v>1438096778</c:v>
                </c:pt>
                <c:pt idx="127883">
                  <c:v>1438108023</c:v>
                </c:pt>
                <c:pt idx="127884">
                  <c:v>1438119269</c:v>
                </c:pt>
                <c:pt idx="127885">
                  <c:v>1438130514</c:v>
                </c:pt>
                <c:pt idx="127886">
                  <c:v>1438141760</c:v>
                </c:pt>
                <c:pt idx="127887">
                  <c:v>1438153005</c:v>
                </c:pt>
                <c:pt idx="127888">
                  <c:v>1438164251</c:v>
                </c:pt>
                <c:pt idx="127889">
                  <c:v>1438175496</c:v>
                </c:pt>
                <c:pt idx="127890">
                  <c:v>1438186742</c:v>
                </c:pt>
                <c:pt idx="127891">
                  <c:v>1438197987</c:v>
                </c:pt>
                <c:pt idx="127892">
                  <c:v>1438209233</c:v>
                </c:pt>
                <c:pt idx="127893">
                  <c:v>1438220478</c:v>
                </c:pt>
                <c:pt idx="127894">
                  <c:v>1438231724</c:v>
                </c:pt>
                <c:pt idx="127895">
                  <c:v>1438242969</c:v>
                </c:pt>
                <c:pt idx="127896">
                  <c:v>1438254215</c:v>
                </c:pt>
                <c:pt idx="127897">
                  <c:v>1438265460</c:v>
                </c:pt>
                <c:pt idx="127898">
                  <c:v>1438276706</c:v>
                </c:pt>
                <c:pt idx="127899">
                  <c:v>1438287951</c:v>
                </c:pt>
                <c:pt idx="127900">
                  <c:v>1438299197</c:v>
                </c:pt>
                <c:pt idx="127901">
                  <c:v>1438310442</c:v>
                </c:pt>
                <c:pt idx="127902">
                  <c:v>1438321688</c:v>
                </c:pt>
                <c:pt idx="127903">
                  <c:v>1438332933</c:v>
                </c:pt>
                <c:pt idx="127904">
                  <c:v>1438344179</c:v>
                </c:pt>
                <c:pt idx="127905">
                  <c:v>1438355424</c:v>
                </c:pt>
                <c:pt idx="127906">
                  <c:v>1438366670</c:v>
                </c:pt>
                <c:pt idx="127907">
                  <c:v>1438377915</c:v>
                </c:pt>
                <c:pt idx="127908">
                  <c:v>1438389161</c:v>
                </c:pt>
                <c:pt idx="127909">
                  <c:v>1438400406</c:v>
                </c:pt>
                <c:pt idx="127910">
                  <c:v>1438411651</c:v>
                </c:pt>
                <c:pt idx="127911">
                  <c:v>1438422897</c:v>
                </c:pt>
                <c:pt idx="127912">
                  <c:v>1438434142</c:v>
                </c:pt>
                <c:pt idx="127913">
                  <c:v>1438445388</c:v>
                </c:pt>
                <c:pt idx="127914">
                  <c:v>1438456633</c:v>
                </c:pt>
                <c:pt idx="127915">
                  <c:v>1438467879</c:v>
                </c:pt>
                <c:pt idx="127916">
                  <c:v>1438479124</c:v>
                </c:pt>
                <c:pt idx="127917">
                  <c:v>1438490370</c:v>
                </c:pt>
                <c:pt idx="127918">
                  <c:v>1438501615</c:v>
                </c:pt>
                <c:pt idx="127919">
                  <c:v>1438512861</c:v>
                </c:pt>
                <c:pt idx="127920">
                  <c:v>1438524106</c:v>
                </c:pt>
                <c:pt idx="127921">
                  <c:v>1438535352</c:v>
                </c:pt>
                <c:pt idx="127922">
                  <c:v>1438546597</c:v>
                </c:pt>
                <c:pt idx="127923">
                  <c:v>1438557843</c:v>
                </c:pt>
                <c:pt idx="127924">
                  <c:v>1438569088</c:v>
                </c:pt>
                <c:pt idx="127925">
                  <c:v>1438580334</c:v>
                </c:pt>
                <c:pt idx="127926">
                  <c:v>1438591579</c:v>
                </c:pt>
                <c:pt idx="127927">
                  <c:v>1438602825</c:v>
                </c:pt>
                <c:pt idx="127928">
                  <c:v>1438614070</c:v>
                </c:pt>
                <c:pt idx="127929">
                  <c:v>1438625316</c:v>
                </c:pt>
                <c:pt idx="127930">
                  <c:v>1438636561</c:v>
                </c:pt>
                <c:pt idx="127931">
                  <c:v>1438647807</c:v>
                </c:pt>
                <c:pt idx="127932">
                  <c:v>1438659052</c:v>
                </c:pt>
                <c:pt idx="127933">
                  <c:v>1438670298</c:v>
                </c:pt>
                <c:pt idx="127934">
                  <c:v>1438681543</c:v>
                </c:pt>
                <c:pt idx="127935">
                  <c:v>1438692789</c:v>
                </c:pt>
                <c:pt idx="127936">
                  <c:v>1438704034</c:v>
                </c:pt>
                <c:pt idx="127937">
                  <c:v>1438715280</c:v>
                </c:pt>
                <c:pt idx="127938">
                  <c:v>1438726525</c:v>
                </c:pt>
                <c:pt idx="127939">
                  <c:v>1438737771</c:v>
                </c:pt>
                <c:pt idx="127940">
                  <c:v>1438749016</c:v>
                </c:pt>
                <c:pt idx="127941">
                  <c:v>1438760262</c:v>
                </c:pt>
                <c:pt idx="127942">
                  <c:v>1438771507</c:v>
                </c:pt>
                <c:pt idx="127943">
                  <c:v>1438782753</c:v>
                </c:pt>
                <c:pt idx="127944">
                  <c:v>1438793998</c:v>
                </c:pt>
                <c:pt idx="127945">
                  <c:v>1438805244</c:v>
                </c:pt>
                <c:pt idx="127946">
                  <c:v>1438816489</c:v>
                </c:pt>
                <c:pt idx="127947">
                  <c:v>1438827735</c:v>
                </c:pt>
                <c:pt idx="127948">
                  <c:v>1438838980</c:v>
                </c:pt>
                <c:pt idx="127949">
                  <c:v>1438850226</c:v>
                </c:pt>
                <c:pt idx="127950">
                  <c:v>1438861471</c:v>
                </c:pt>
                <c:pt idx="127951">
                  <c:v>1438872717</c:v>
                </c:pt>
                <c:pt idx="127952">
                  <c:v>1438883962</c:v>
                </c:pt>
                <c:pt idx="127953">
                  <c:v>1438895208</c:v>
                </c:pt>
                <c:pt idx="127954">
                  <c:v>1438906453</c:v>
                </c:pt>
                <c:pt idx="127955">
                  <c:v>1438917699</c:v>
                </c:pt>
                <c:pt idx="127956">
                  <c:v>1438928944</c:v>
                </c:pt>
                <c:pt idx="127957">
                  <c:v>1438940190</c:v>
                </c:pt>
                <c:pt idx="127958">
                  <c:v>1438951435</c:v>
                </c:pt>
                <c:pt idx="127959">
                  <c:v>1438962681</c:v>
                </c:pt>
                <c:pt idx="127960">
                  <c:v>1438973926</c:v>
                </c:pt>
                <c:pt idx="127961">
                  <c:v>1438985172</c:v>
                </c:pt>
                <c:pt idx="127962">
                  <c:v>1438996417</c:v>
                </c:pt>
                <c:pt idx="127963">
                  <c:v>1439007663</c:v>
                </c:pt>
                <c:pt idx="127964">
                  <c:v>1439018908</c:v>
                </c:pt>
                <c:pt idx="127965">
                  <c:v>1439030154</c:v>
                </c:pt>
                <c:pt idx="127966">
                  <c:v>1439041399</c:v>
                </c:pt>
                <c:pt idx="127967">
                  <c:v>1439052645</c:v>
                </c:pt>
                <c:pt idx="127968">
                  <c:v>1439063890</c:v>
                </c:pt>
                <c:pt idx="127969">
                  <c:v>1439075136</c:v>
                </c:pt>
                <c:pt idx="127970">
                  <c:v>1439086381</c:v>
                </c:pt>
                <c:pt idx="127971">
                  <c:v>1439097627</c:v>
                </c:pt>
                <c:pt idx="127972">
                  <c:v>1439108872</c:v>
                </c:pt>
                <c:pt idx="127973">
                  <c:v>1439120118</c:v>
                </c:pt>
                <c:pt idx="127974">
                  <c:v>1439131363</c:v>
                </c:pt>
                <c:pt idx="127975">
                  <c:v>1439142609</c:v>
                </c:pt>
                <c:pt idx="127976">
                  <c:v>1439153854</c:v>
                </c:pt>
                <c:pt idx="127977">
                  <c:v>1439165100</c:v>
                </c:pt>
                <c:pt idx="127978">
                  <c:v>1439176345</c:v>
                </c:pt>
                <c:pt idx="127979">
                  <c:v>1439187591</c:v>
                </c:pt>
                <c:pt idx="127980">
                  <c:v>1439198836</c:v>
                </c:pt>
                <c:pt idx="127981">
                  <c:v>1439210082</c:v>
                </c:pt>
                <c:pt idx="127982">
                  <c:v>1439221327</c:v>
                </c:pt>
                <c:pt idx="127983">
                  <c:v>1439232573</c:v>
                </c:pt>
                <c:pt idx="127984">
                  <c:v>1439243818</c:v>
                </c:pt>
                <c:pt idx="127985">
                  <c:v>1439255064</c:v>
                </c:pt>
                <c:pt idx="127986">
                  <c:v>1439266309</c:v>
                </c:pt>
                <c:pt idx="127987">
                  <c:v>1439277555</c:v>
                </c:pt>
                <c:pt idx="127988">
                  <c:v>1439288800</c:v>
                </c:pt>
                <c:pt idx="127989">
                  <c:v>1439300046</c:v>
                </c:pt>
                <c:pt idx="127990">
                  <c:v>1439311291</c:v>
                </c:pt>
                <c:pt idx="127991">
                  <c:v>1439322537</c:v>
                </c:pt>
                <c:pt idx="127992">
                  <c:v>1439333782</c:v>
                </c:pt>
                <c:pt idx="127993">
                  <c:v>1439345028</c:v>
                </c:pt>
                <c:pt idx="127994">
                  <c:v>1439356273</c:v>
                </c:pt>
                <c:pt idx="127995">
                  <c:v>1439367519</c:v>
                </c:pt>
                <c:pt idx="127996">
                  <c:v>1439378764</c:v>
                </c:pt>
                <c:pt idx="127997">
                  <c:v>1439390010</c:v>
                </c:pt>
                <c:pt idx="127998">
                  <c:v>1439401255</c:v>
                </c:pt>
                <c:pt idx="127999">
                  <c:v>1439412501</c:v>
                </c:pt>
                <c:pt idx="128000">
                  <c:v>1439423746</c:v>
                </c:pt>
                <c:pt idx="128001">
                  <c:v>1439434992</c:v>
                </c:pt>
                <c:pt idx="128002">
                  <c:v>1439446237</c:v>
                </c:pt>
                <c:pt idx="128003">
                  <c:v>1439457483</c:v>
                </c:pt>
                <c:pt idx="128004">
                  <c:v>1439468728</c:v>
                </c:pt>
                <c:pt idx="128005">
                  <c:v>1439479974</c:v>
                </c:pt>
                <c:pt idx="128006">
                  <c:v>1439491219</c:v>
                </c:pt>
                <c:pt idx="128007">
                  <c:v>1439502465</c:v>
                </c:pt>
                <c:pt idx="128008">
                  <c:v>1439513710</c:v>
                </c:pt>
                <c:pt idx="128009">
                  <c:v>1439524956</c:v>
                </c:pt>
                <c:pt idx="128010">
                  <c:v>1439536201</c:v>
                </c:pt>
                <c:pt idx="128011">
                  <c:v>1439547447</c:v>
                </c:pt>
                <c:pt idx="128012">
                  <c:v>1439558692</c:v>
                </c:pt>
                <c:pt idx="128013">
                  <c:v>1439569938</c:v>
                </c:pt>
                <c:pt idx="128014">
                  <c:v>1439581183</c:v>
                </c:pt>
                <c:pt idx="128015">
                  <c:v>1439592429</c:v>
                </c:pt>
                <c:pt idx="128016">
                  <c:v>1439603674</c:v>
                </c:pt>
                <c:pt idx="128017">
                  <c:v>1439614920</c:v>
                </c:pt>
                <c:pt idx="128018">
                  <c:v>1439626165</c:v>
                </c:pt>
                <c:pt idx="128019">
                  <c:v>1439637411</c:v>
                </c:pt>
                <c:pt idx="128020">
                  <c:v>1439648656</c:v>
                </c:pt>
                <c:pt idx="128021">
                  <c:v>1439659902</c:v>
                </c:pt>
                <c:pt idx="128022">
                  <c:v>1439671147</c:v>
                </c:pt>
                <c:pt idx="128023">
                  <c:v>1439682393</c:v>
                </c:pt>
                <c:pt idx="128024">
                  <c:v>1439693638</c:v>
                </c:pt>
                <c:pt idx="128025">
                  <c:v>1439704884</c:v>
                </c:pt>
                <c:pt idx="128026">
                  <c:v>1439716129</c:v>
                </c:pt>
                <c:pt idx="128027">
                  <c:v>1439727375</c:v>
                </c:pt>
                <c:pt idx="128028">
                  <c:v>1439738620</c:v>
                </c:pt>
                <c:pt idx="128029">
                  <c:v>1439749866</c:v>
                </c:pt>
                <c:pt idx="128030">
                  <c:v>1439761111</c:v>
                </c:pt>
                <c:pt idx="128031">
                  <c:v>1439772357</c:v>
                </c:pt>
                <c:pt idx="128032">
                  <c:v>1439783602</c:v>
                </c:pt>
                <c:pt idx="128033">
                  <c:v>1439794848</c:v>
                </c:pt>
                <c:pt idx="128034">
                  <c:v>1439806093</c:v>
                </c:pt>
                <c:pt idx="128035">
                  <c:v>1439817339</c:v>
                </c:pt>
                <c:pt idx="128036">
                  <c:v>1439828584</c:v>
                </c:pt>
                <c:pt idx="128037">
                  <c:v>1439839830</c:v>
                </c:pt>
                <c:pt idx="128038">
                  <c:v>1439851075</c:v>
                </c:pt>
                <c:pt idx="128039">
                  <c:v>1439862321</c:v>
                </c:pt>
                <c:pt idx="128040">
                  <c:v>1439873566</c:v>
                </c:pt>
                <c:pt idx="128041">
                  <c:v>1439884812</c:v>
                </c:pt>
                <c:pt idx="128042">
                  <c:v>1439896057</c:v>
                </c:pt>
                <c:pt idx="128043">
                  <c:v>1439907303</c:v>
                </c:pt>
                <c:pt idx="128044">
                  <c:v>1439918548</c:v>
                </c:pt>
                <c:pt idx="128045">
                  <c:v>1439929794</c:v>
                </c:pt>
                <c:pt idx="128046">
                  <c:v>1439941039</c:v>
                </c:pt>
                <c:pt idx="128047">
                  <c:v>1439952285</c:v>
                </c:pt>
                <c:pt idx="128048">
                  <c:v>1439963530</c:v>
                </c:pt>
                <c:pt idx="128049">
                  <c:v>1439974776</c:v>
                </c:pt>
                <c:pt idx="128050">
                  <c:v>1439986021</c:v>
                </c:pt>
                <c:pt idx="128051">
                  <c:v>1439997267</c:v>
                </c:pt>
                <c:pt idx="128052">
                  <c:v>1440008512</c:v>
                </c:pt>
                <c:pt idx="128053">
                  <c:v>1440019758</c:v>
                </c:pt>
                <c:pt idx="128054">
                  <c:v>1440031003</c:v>
                </c:pt>
                <c:pt idx="128055">
                  <c:v>1440042249</c:v>
                </c:pt>
                <c:pt idx="128056">
                  <c:v>1440053494</c:v>
                </c:pt>
                <c:pt idx="128057">
                  <c:v>1440064740</c:v>
                </c:pt>
                <c:pt idx="128058">
                  <c:v>1440075985</c:v>
                </c:pt>
                <c:pt idx="128059">
                  <c:v>1440087231</c:v>
                </c:pt>
                <c:pt idx="128060">
                  <c:v>1440098476</c:v>
                </c:pt>
                <c:pt idx="128061">
                  <c:v>1440109722</c:v>
                </c:pt>
                <c:pt idx="128062">
                  <c:v>1440120967</c:v>
                </c:pt>
                <c:pt idx="128063">
                  <c:v>1440132213</c:v>
                </c:pt>
                <c:pt idx="128064">
                  <c:v>1440143458</c:v>
                </c:pt>
                <c:pt idx="128065">
                  <c:v>1440154704</c:v>
                </c:pt>
                <c:pt idx="128066">
                  <c:v>1440165949</c:v>
                </c:pt>
                <c:pt idx="128067">
                  <c:v>1440177195</c:v>
                </c:pt>
                <c:pt idx="128068">
                  <c:v>1440188440</c:v>
                </c:pt>
                <c:pt idx="128069">
                  <c:v>1440199686</c:v>
                </c:pt>
                <c:pt idx="128070">
                  <c:v>1440210931</c:v>
                </c:pt>
                <c:pt idx="128071">
                  <c:v>1440222177</c:v>
                </c:pt>
                <c:pt idx="128072">
                  <c:v>1440233422</c:v>
                </c:pt>
                <c:pt idx="128073">
                  <c:v>1440244668</c:v>
                </c:pt>
                <c:pt idx="128074">
                  <c:v>1440255913</c:v>
                </c:pt>
                <c:pt idx="128075">
                  <c:v>1440267159</c:v>
                </c:pt>
                <c:pt idx="128076">
                  <c:v>1440278404</c:v>
                </c:pt>
                <c:pt idx="128077">
                  <c:v>1440289650</c:v>
                </c:pt>
                <c:pt idx="128078">
                  <c:v>1440300895</c:v>
                </c:pt>
                <c:pt idx="128079">
                  <c:v>1440312141</c:v>
                </c:pt>
                <c:pt idx="128080">
                  <c:v>1440323386</c:v>
                </c:pt>
                <c:pt idx="128081">
                  <c:v>1440334632</c:v>
                </c:pt>
                <c:pt idx="128082">
                  <c:v>1440345877</c:v>
                </c:pt>
                <c:pt idx="128083">
                  <c:v>1440357123</c:v>
                </c:pt>
                <c:pt idx="128084">
                  <c:v>1440368368</c:v>
                </c:pt>
                <c:pt idx="128085">
                  <c:v>1440379614</c:v>
                </c:pt>
                <c:pt idx="128086">
                  <c:v>1440390859</c:v>
                </c:pt>
                <c:pt idx="128087">
                  <c:v>1440402105</c:v>
                </c:pt>
                <c:pt idx="128088">
                  <c:v>1440413350</c:v>
                </c:pt>
                <c:pt idx="128089">
                  <c:v>1440424596</c:v>
                </c:pt>
                <c:pt idx="128090">
                  <c:v>1440435841</c:v>
                </c:pt>
                <c:pt idx="128091">
                  <c:v>1440447087</c:v>
                </c:pt>
                <c:pt idx="128092">
                  <c:v>1440458332</c:v>
                </c:pt>
                <c:pt idx="128093">
                  <c:v>1440469578</c:v>
                </c:pt>
                <c:pt idx="128094">
                  <c:v>1440480823</c:v>
                </c:pt>
                <c:pt idx="128095">
                  <c:v>1440492069</c:v>
                </c:pt>
                <c:pt idx="128096">
                  <c:v>1440503314</c:v>
                </c:pt>
                <c:pt idx="128097">
                  <c:v>1440514560</c:v>
                </c:pt>
                <c:pt idx="128098">
                  <c:v>1440525805</c:v>
                </c:pt>
                <c:pt idx="128099">
                  <c:v>1440537051</c:v>
                </c:pt>
                <c:pt idx="128100">
                  <c:v>1440548296</c:v>
                </c:pt>
                <c:pt idx="128101">
                  <c:v>1440559542</c:v>
                </c:pt>
                <c:pt idx="128102">
                  <c:v>1440570787</c:v>
                </c:pt>
                <c:pt idx="128103">
                  <c:v>1440582033</c:v>
                </c:pt>
                <c:pt idx="128104">
                  <c:v>1440593278</c:v>
                </c:pt>
                <c:pt idx="128105">
                  <c:v>1440604524</c:v>
                </c:pt>
                <c:pt idx="128106">
                  <c:v>1440615769</c:v>
                </c:pt>
                <c:pt idx="128107">
                  <c:v>1440627015</c:v>
                </c:pt>
                <c:pt idx="128108">
                  <c:v>1440638260</c:v>
                </c:pt>
                <c:pt idx="128109">
                  <c:v>1440649506</c:v>
                </c:pt>
                <c:pt idx="128110">
                  <c:v>1440660751</c:v>
                </c:pt>
                <c:pt idx="128111">
                  <c:v>1440671997</c:v>
                </c:pt>
                <c:pt idx="128112">
                  <c:v>1440683242</c:v>
                </c:pt>
                <c:pt idx="128113">
                  <c:v>1440694488</c:v>
                </c:pt>
                <c:pt idx="128114">
                  <c:v>1440705733</c:v>
                </c:pt>
                <c:pt idx="128115">
                  <c:v>1440716979</c:v>
                </c:pt>
                <c:pt idx="128116">
                  <c:v>1440728224</c:v>
                </c:pt>
                <c:pt idx="128117">
                  <c:v>1440739470</c:v>
                </c:pt>
                <c:pt idx="128118">
                  <c:v>1440750715</c:v>
                </c:pt>
                <c:pt idx="128119">
                  <c:v>1440761961</c:v>
                </c:pt>
                <c:pt idx="128120">
                  <c:v>1440773206</c:v>
                </c:pt>
                <c:pt idx="128121">
                  <c:v>1440784452</c:v>
                </c:pt>
                <c:pt idx="128122">
                  <c:v>1440795697</c:v>
                </c:pt>
                <c:pt idx="128123">
                  <c:v>1440806943</c:v>
                </c:pt>
                <c:pt idx="128124">
                  <c:v>1440818188</c:v>
                </c:pt>
                <c:pt idx="128125">
                  <c:v>1440829434</c:v>
                </c:pt>
                <c:pt idx="128126">
                  <c:v>1440840679</c:v>
                </c:pt>
                <c:pt idx="128127">
                  <c:v>1440851925</c:v>
                </c:pt>
                <c:pt idx="128128">
                  <c:v>1440863170</c:v>
                </c:pt>
                <c:pt idx="128129">
                  <c:v>1440874416</c:v>
                </c:pt>
                <c:pt idx="128130">
                  <c:v>1440885661</c:v>
                </c:pt>
                <c:pt idx="128131">
                  <c:v>1440896907</c:v>
                </c:pt>
                <c:pt idx="128132">
                  <c:v>1440908152</c:v>
                </c:pt>
                <c:pt idx="128133">
                  <c:v>1440919398</c:v>
                </c:pt>
                <c:pt idx="128134">
                  <c:v>1440930643</c:v>
                </c:pt>
                <c:pt idx="128135">
                  <c:v>1440941889</c:v>
                </c:pt>
                <c:pt idx="128136">
                  <c:v>1440953134</c:v>
                </c:pt>
                <c:pt idx="128137">
                  <c:v>1440964380</c:v>
                </c:pt>
                <c:pt idx="128138">
                  <c:v>1440975625</c:v>
                </c:pt>
                <c:pt idx="128139">
                  <c:v>1440986871</c:v>
                </c:pt>
                <c:pt idx="128140">
                  <c:v>1440998116</c:v>
                </c:pt>
                <c:pt idx="128141">
                  <c:v>1441009362</c:v>
                </c:pt>
                <c:pt idx="128142">
                  <c:v>1441020607</c:v>
                </c:pt>
                <c:pt idx="128143">
                  <c:v>1441031853</c:v>
                </c:pt>
                <c:pt idx="128144">
                  <c:v>1441043098</c:v>
                </c:pt>
                <c:pt idx="128145">
                  <c:v>1441054344</c:v>
                </c:pt>
                <c:pt idx="128146">
                  <c:v>1441065589</c:v>
                </c:pt>
                <c:pt idx="128147">
                  <c:v>1441076835</c:v>
                </c:pt>
                <c:pt idx="128148">
                  <c:v>1441088080</c:v>
                </c:pt>
                <c:pt idx="128149">
                  <c:v>1441099326</c:v>
                </c:pt>
                <c:pt idx="128150">
                  <c:v>1441110571</c:v>
                </c:pt>
                <c:pt idx="128151">
                  <c:v>1441121817</c:v>
                </c:pt>
                <c:pt idx="128152">
                  <c:v>1441133062</c:v>
                </c:pt>
                <c:pt idx="128153">
                  <c:v>1441144308</c:v>
                </c:pt>
                <c:pt idx="128154">
                  <c:v>1441155553</c:v>
                </c:pt>
                <c:pt idx="128155">
                  <c:v>1441166799</c:v>
                </c:pt>
                <c:pt idx="128156">
                  <c:v>1441178044</c:v>
                </c:pt>
                <c:pt idx="128157">
                  <c:v>1441189290</c:v>
                </c:pt>
                <c:pt idx="128158">
                  <c:v>1441200535</c:v>
                </c:pt>
                <c:pt idx="128159">
                  <c:v>1441211781</c:v>
                </c:pt>
                <c:pt idx="128160">
                  <c:v>1441223026</c:v>
                </c:pt>
                <c:pt idx="128161">
                  <c:v>1441234271</c:v>
                </c:pt>
                <c:pt idx="128162">
                  <c:v>1441245517</c:v>
                </c:pt>
                <c:pt idx="128163">
                  <c:v>1441256762</c:v>
                </c:pt>
                <c:pt idx="128164">
                  <c:v>1441268008</c:v>
                </c:pt>
                <c:pt idx="128165">
                  <c:v>1441279253</c:v>
                </c:pt>
                <c:pt idx="128166">
                  <c:v>1441290499</c:v>
                </c:pt>
                <c:pt idx="128167">
                  <c:v>1441301744</c:v>
                </c:pt>
                <c:pt idx="128168">
                  <c:v>1441312990</c:v>
                </c:pt>
                <c:pt idx="128169">
                  <c:v>1441324235</c:v>
                </c:pt>
                <c:pt idx="128170">
                  <c:v>1441335481</c:v>
                </c:pt>
                <c:pt idx="128171">
                  <c:v>1441346726</c:v>
                </c:pt>
                <c:pt idx="128172">
                  <c:v>1441357972</c:v>
                </c:pt>
                <c:pt idx="128173">
                  <c:v>1441369217</c:v>
                </c:pt>
                <c:pt idx="128174">
                  <c:v>1441380463</c:v>
                </c:pt>
                <c:pt idx="128175">
                  <c:v>1441391708</c:v>
                </c:pt>
                <c:pt idx="128176">
                  <c:v>1441402954</c:v>
                </c:pt>
                <c:pt idx="128177">
                  <c:v>1441414199</c:v>
                </c:pt>
                <c:pt idx="128178">
                  <c:v>1441425445</c:v>
                </c:pt>
                <c:pt idx="128179">
                  <c:v>1441436690</c:v>
                </c:pt>
                <c:pt idx="128180">
                  <c:v>1441447936</c:v>
                </c:pt>
                <c:pt idx="128181">
                  <c:v>1441459181</c:v>
                </c:pt>
                <c:pt idx="128182">
                  <c:v>1441470427</c:v>
                </c:pt>
                <c:pt idx="128183">
                  <c:v>1441481672</c:v>
                </c:pt>
                <c:pt idx="128184">
                  <c:v>1441492918</c:v>
                </c:pt>
                <c:pt idx="128185">
                  <c:v>1441504163</c:v>
                </c:pt>
                <c:pt idx="128186">
                  <c:v>1441515409</c:v>
                </c:pt>
                <c:pt idx="128187">
                  <c:v>1441526654</c:v>
                </c:pt>
                <c:pt idx="128188">
                  <c:v>1441537900</c:v>
                </c:pt>
                <c:pt idx="128189">
                  <c:v>1441549145</c:v>
                </c:pt>
                <c:pt idx="128190">
                  <c:v>1441560391</c:v>
                </c:pt>
                <c:pt idx="128191">
                  <c:v>1441571636</c:v>
                </c:pt>
                <c:pt idx="128192">
                  <c:v>1441582882</c:v>
                </c:pt>
                <c:pt idx="128193">
                  <c:v>1441594127</c:v>
                </c:pt>
                <c:pt idx="128194">
                  <c:v>1441605373</c:v>
                </c:pt>
                <c:pt idx="128195">
                  <c:v>1441616618</c:v>
                </c:pt>
                <c:pt idx="128196">
                  <c:v>1441627864</c:v>
                </c:pt>
                <c:pt idx="128197">
                  <c:v>1441639109</c:v>
                </c:pt>
                <c:pt idx="128198">
                  <c:v>1441650355</c:v>
                </c:pt>
                <c:pt idx="128199">
                  <c:v>1441661600</c:v>
                </c:pt>
                <c:pt idx="128200">
                  <c:v>1441672846</c:v>
                </c:pt>
                <c:pt idx="128201">
                  <c:v>1441684091</c:v>
                </c:pt>
                <c:pt idx="128202">
                  <c:v>1441695337</c:v>
                </c:pt>
                <c:pt idx="128203">
                  <c:v>1441706582</c:v>
                </c:pt>
                <c:pt idx="128204">
                  <c:v>1441717828</c:v>
                </c:pt>
                <c:pt idx="128205">
                  <c:v>1441729073</c:v>
                </c:pt>
                <c:pt idx="128206">
                  <c:v>1441740319</c:v>
                </c:pt>
                <c:pt idx="128207">
                  <c:v>1441751564</c:v>
                </c:pt>
                <c:pt idx="128208">
                  <c:v>1441762810</c:v>
                </c:pt>
                <c:pt idx="128209">
                  <c:v>1441774055</c:v>
                </c:pt>
                <c:pt idx="128210">
                  <c:v>1441785301</c:v>
                </c:pt>
                <c:pt idx="128211">
                  <c:v>1441796546</c:v>
                </c:pt>
                <c:pt idx="128212">
                  <c:v>1441807792</c:v>
                </c:pt>
                <c:pt idx="128213">
                  <c:v>1441819037</c:v>
                </c:pt>
                <c:pt idx="128214">
                  <c:v>1441830283</c:v>
                </c:pt>
                <c:pt idx="128215">
                  <c:v>1441841528</c:v>
                </c:pt>
                <c:pt idx="128216">
                  <c:v>1441852774</c:v>
                </c:pt>
                <c:pt idx="128217">
                  <c:v>1441864019</c:v>
                </c:pt>
                <c:pt idx="128218">
                  <c:v>1441875265</c:v>
                </c:pt>
                <c:pt idx="128219">
                  <c:v>1441886510</c:v>
                </c:pt>
                <c:pt idx="128220">
                  <c:v>1441897756</c:v>
                </c:pt>
                <c:pt idx="128221">
                  <c:v>1441909001</c:v>
                </c:pt>
                <c:pt idx="128222">
                  <c:v>1441920247</c:v>
                </c:pt>
                <c:pt idx="128223">
                  <c:v>1441931492</c:v>
                </c:pt>
                <c:pt idx="128224">
                  <c:v>1441942738</c:v>
                </c:pt>
                <c:pt idx="128225">
                  <c:v>1441953983</c:v>
                </c:pt>
                <c:pt idx="128226">
                  <c:v>1441965229</c:v>
                </c:pt>
                <c:pt idx="128227">
                  <c:v>1441976474</c:v>
                </c:pt>
                <c:pt idx="128228">
                  <c:v>1441987720</c:v>
                </c:pt>
                <c:pt idx="128229">
                  <c:v>1441998965</c:v>
                </c:pt>
                <c:pt idx="128230">
                  <c:v>1442010211</c:v>
                </c:pt>
                <c:pt idx="128231">
                  <c:v>1442021456</c:v>
                </c:pt>
                <c:pt idx="128232">
                  <c:v>1442032702</c:v>
                </c:pt>
                <c:pt idx="128233">
                  <c:v>1442043947</c:v>
                </c:pt>
                <c:pt idx="128234">
                  <c:v>1442055193</c:v>
                </c:pt>
                <c:pt idx="128235">
                  <c:v>1442066438</c:v>
                </c:pt>
                <c:pt idx="128236">
                  <c:v>1442077684</c:v>
                </c:pt>
                <c:pt idx="128237">
                  <c:v>1442088929</c:v>
                </c:pt>
                <c:pt idx="128238">
                  <c:v>1442100175</c:v>
                </c:pt>
                <c:pt idx="128239">
                  <c:v>1442111420</c:v>
                </c:pt>
                <c:pt idx="128240">
                  <c:v>1442122666</c:v>
                </c:pt>
                <c:pt idx="128241">
                  <c:v>1442133911</c:v>
                </c:pt>
                <c:pt idx="128242">
                  <c:v>1442145157</c:v>
                </c:pt>
                <c:pt idx="128243">
                  <c:v>1442156402</c:v>
                </c:pt>
                <c:pt idx="128244">
                  <c:v>1442167648</c:v>
                </c:pt>
                <c:pt idx="128245">
                  <c:v>1442178893</c:v>
                </c:pt>
                <c:pt idx="128246">
                  <c:v>1442190139</c:v>
                </c:pt>
                <c:pt idx="128247">
                  <c:v>1442201384</c:v>
                </c:pt>
                <c:pt idx="128248">
                  <c:v>1442212630</c:v>
                </c:pt>
                <c:pt idx="128249">
                  <c:v>1442223875</c:v>
                </c:pt>
                <c:pt idx="128250">
                  <c:v>1442235121</c:v>
                </c:pt>
                <c:pt idx="128251">
                  <c:v>1442246366</c:v>
                </c:pt>
                <c:pt idx="128252">
                  <c:v>1442257612</c:v>
                </c:pt>
                <c:pt idx="128253">
                  <c:v>1442268857</c:v>
                </c:pt>
                <c:pt idx="128254">
                  <c:v>1442280103</c:v>
                </c:pt>
                <c:pt idx="128255">
                  <c:v>1442291348</c:v>
                </c:pt>
                <c:pt idx="128256">
                  <c:v>1442302594</c:v>
                </c:pt>
                <c:pt idx="128257">
                  <c:v>1442313839</c:v>
                </c:pt>
                <c:pt idx="128258">
                  <c:v>1442325085</c:v>
                </c:pt>
                <c:pt idx="128259">
                  <c:v>1442336330</c:v>
                </c:pt>
                <c:pt idx="128260">
                  <c:v>1442347576</c:v>
                </c:pt>
                <c:pt idx="128261">
                  <c:v>1442358821</c:v>
                </c:pt>
                <c:pt idx="128262">
                  <c:v>1442370067</c:v>
                </c:pt>
                <c:pt idx="128263">
                  <c:v>1442381312</c:v>
                </c:pt>
                <c:pt idx="128264">
                  <c:v>1442392558</c:v>
                </c:pt>
                <c:pt idx="128265">
                  <c:v>1442403803</c:v>
                </c:pt>
                <c:pt idx="128266">
                  <c:v>1442415049</c:v>
                </c:pt>
                <c:pt idx="128267">
                  <c:v>1442426294</c:v>
                </c:pt>
                <c:pt idx="128268">
                  <c:v>1442437540</c:v>
                </c:pt>
                <c:pt idx="128269">
                  <c:v>1442448785</c:v>
                </c:pt>
                <c:pt idx="128270">
                  <c:v>1442460031</c:v>
                </c:pt>
                <c:pt idx="128271">
                  <c:v>1442471276</c:v>
                </c:pt>
                <c:pt idx="128272">
                  <c:v>1442482522</c:v>
                </c:pt>
                <c:pt idx="128273">
                  <c:v>1442493767</c:v>
                </c:pt>
                <c:pt idx="128274">
                  <c:v>1442505013</c:v>
                </c:pt>
                <c:pt idx="128275">
                  <c:v>1442516258</c:v>
                </c:pt>
                <c:pt idx="128276">
                  <c:v>1442527504</c:v>
                </c:pt>
                <c:pt idx="128277">
                  <c:v>1442538749</c:v>
                </c:pt>
                <c:pt idx="128278">
                  <c:v>1442549995</c:v>
                </c:pt>
                <c:pt idx="128279">
                  <c:v>1442561240</c:v>
                </c:pt>
                <c:pt idx="128280">
                  <c:v>1442572486</c:v>
                </c:pt>
                <c:pt idx="128281">
                  <c:v>1442583731</c:v>
                </c:pt>
                <c:pt idx="128282">
                  <c:v>1442594977</c:v>
                </c:pt>
                <c:pt idx="128283">
                  <c:v>1442606222</c:v>
                </c:pt>
                <c:pt idx="128284">
                  <c:v>1442617468</c:v>
                </c:pt>
                <c:pt idx="128285">
                  <c:v>1442628713</c:v>
                </c:pt>
                <c:pt idx="128286">
                  <c:v>1442639959</c:v>
                </c:pt>
                <c:pt idx="128287">
                  <c:v>1442651204</c:v>
                </c:pt>
                <c:pt idx="128288">
                  <c:v>1442662450</c:v>
                </c:pt>
                <c:pt idx="128289">
                  <c:v>1442673695</c:v>
                </c:pt>
                <c:pt idx="128290">
                  <c:v>1442684941</c:v>
                </c:pt>
                <c:pt idx="128291">
                  <c:v>1442696186</c:v>
                </c:pt>
                <c:pt idx="128292">
                  <c:v>1442707432</c:v>
                </c:pt>
                <c:pt idx="128293">
                  <c:v>1442718677</c:v>
                </c:pt>
                <c:pt idx="128294">
                  <c:v>1442729923</c:v>
                </c:pt>
                <c:pt idx="128295">
                  <c:v>1442741168</c:v>
                </c:pt>
                <c:pt idx="128296">
                  <c:v>1442752414</c:v>
                </c:pt>
                <c:pt idx="128297">
                  <c:v>1442763659</c:v>
                </c:pt>
                <c:pt idx="128298">
                  <c:v>1442774905</c:v>
                </c:pt>
                <c:pt idx="128299">
                  <c:v>1442786150</c:v>
                </c:pt>
                <c:pt idx="128300">
                  <c:v>1442797396</c:v>
                </c:pt>
                <c:pt idx="128301">
                  <c:v>1442808641</c:v>
                </c:pt>
                <c:pt idx="128302">
                  <c:v>1442819887</c:v>
                </c:pt>
                <c:pt idx="128303">
                  <c:v>1442831132</c:v>
                </c:pt>
                <c:pt idx="128304">
                  <c:v>1442842378</c:v>
                </c:pt>
                <c:pt idx="128305">
                  <c:v>1442853623</c:v>
                </c:pt>
                <c:pt idx="128306">
                  <c:v>1442864869</c:v>
                </c:pt>
                <c:pt idx="128307">
                  <c:v>1442876114</c:v>
                </c:pt>
                <c:pt idx="128308">
                  <c:v>1442887360</c:v>
                </c:pt>
                <c:pt idx="128309">
                  <c:v>1442898605</c:v>
                </c:pt>
                <c:pt idx="128310">
                  <c:v>1442909851</c:v>
                </c:pt>
                <c:pt idx="128311">
                  <c:v>1442921096</c:v>
                </c:pt>
                <c:pt idx="128312">
                  <c:v>1442932342</c:v>
                </c:pt>
                <c:pt idx="128313">
                  <c:v>1442943587</c:v>
                </c:pt>
                <c:pt idx="128314">
                  <c:v>1442954833</c:v>
                </c:pt>
                <c:pt idx="128315">
                  <c:v>1442966078</c:v>
                </c:pt>
                <c:pt idx="128316">
                  <c:v>1442977324</c:v>
                </c:pt>
                <c:pt idx="128317">
                  <c:v>1442988569</c:v>
                </c:pt>
                <c:pt idx="128318">
                  <c:v>1442999815</c:v>
                </c:pt>
                <c:pt idx="128319">
                  <c:v>1443011060</c:v>
                </c:pt>
                <c:pt idx="128320">
                  <c:v>1443022306</c:v>
                </c:pt>
                <c:pt idx="128321">
                  <c:v>1443033551</c:v>
                </c:pt>
                <c:pt idx="128322">
                  <c:v>1443044797</c:v>
                </c:pt>
                <c:pt idx="128323">
                  <c:v>1443056042</c:v>
                </c:pt>
                <c:pt idx="128324">
                  <c:v>1443067288</c:v>
                </c:pt>
                <c:pt idx="128325">
                  <c:v>1443078533</c:v>
                </c:pt>
                <c:pt idx="128326">
                  <c:v>1443089779</c:v>
                </c:pt>
                <c:pt idx="128327">
                  <c:v>1443101024</c:v>
                </c:pt>
                <c:pt idx="128328">
                  <c:v>1443112270</c:v>
                </c:pt>
                <c:pt idx="128329">
                  <c:v>1443123515</c:v>
                </c:pt>
                <c:pt idx="128330">
                  <c:v>1443134761</c:v>
                </c:pt>
                <c:pt idx="128331">
                  <c:v>1443146006</c:v>
                </c:pt>
                <c:pt idx="128332">
                  <c:v>1443157252</c:v>
                </c:pt>
                <c:pt idx="128333">
                  <c:v>1443168497</c:v>
                </c:pt>
                <c:pt idx="128334">
                  <c:v>1443179743</c:v>
                </c:pt>
                <c:pt idx="128335">
                  <c:v>1443190988</c:v>
                </c:pt>
                <c:pt idx="128336">
                  <c:v>1443202234</c:v>
                </c:pt>
                <c:pt idx="128337">
                  <c:v>1443213479</c:v>
                </c:pt>
                <c:pt idx="128338">
                  <c:v>1443224725</c:v>
                </c:pt>
                <c:pt idx="128339">
                  <c:v>1443235970</c:v>
                </c:pt>
                <c:pt idx="128340">
                  <c:v>1443247216</c:v>
                </c:pt>
                <c:pt idx="128341">
                  <c:v>1443258461</c:v>
                </c:pt>
                <c:pt idx="128342">
                  <c:v>1443269707</c:v>
                </c:pt>
                <c:pt idx="128343">
                  <c:v>1443280952</c:v>
                </c:pt>
                <c:pt idx="128344">
                  <c:v>1443292198</c:v>
                </c:pt>
                <c:pt idx="128345">
                  <c:v>1443303443</c:v>
                </c:pt>
                <c:pt idx="128346">
                  <c:v>1443314689</c:v>
                </c:pt>
                <c:pt idx="128347">
                  <c:v>1443325934</c:v>
                </c:pt>
                <c:pt idx="128348">
                  <c:v>1443337180</c:v>
                </c:pt>
                <c:pt idx="128349">
                  <c:v>1443348425</c:v>
                </c:pt>
                <c:pt idx="128350">
                  <c:v>1443359671</c:v>
                </c:pt>
                <c:pt idx="128351">
                  <c:v>1443370916</c:v>
                </c:pt>
                <c:pt idx="128352">
                  <c:v>1443382162</c:v>
                </c:pt>
                <c:pt idx="128353">
                  <c:v>1443393407</c:v>
                </c:pt>
                <c:pt idx="128354">
                  <c:v>1443404653</c:v>
                </c:pt>
                <c:pt idx="128355">
                  <c:v>1443415898</c:v>
                </c:pt>
                <c:pt idx="128356">
                  <c:v>1443427144</c:v>
                </c:pt>
                <c:pt idx="128357">
                  <c:v>1443438389</c:v>
                </c:pt>
                <c:pt idx="128358">
                  <c:v>1443449635</c:v>
                </c:pt>
                <c:pt idx="128359">
                  <c:v>1443460880</c:v>
                </c:pt>
                <c:pt idx="128360">
                  <c:v>1443472126</c:v>
                </c:pt>
                <c:pt idx="128361">
                  <c:v>1443483371</c:v>
                </c:pt>
                <c:pt idx="128362">
                  <c:v>1443494617</c:v>
                </c:pt>
                <c:pt idx="128363">
                  <c:v>1443505862</c:v>
                </c:pt>
                <c:pt idx="128364">
                  <c:v>1443517108</c:v>
                </c:pt>
                <c:pt idx="128365">
                  <c:v>1443528353</c:v>
                </c:pt>
                <c:pt idx="128366">
                  <c:v>1443539599</c:v>
                </c:pt>
                <c:pt idx="128367">
                  <c:v>1443550844</c:v>
                </c:pt>
                <c:pt idx="128368">
                  <c:v>1443562090</c:v>
                </c:pt>
                <c:pt idx="128369">
                  <c:v>1443573335</c:v>
                </c:pt>
                <c:pt idx="128370">
                  <c:v>1443584581</c:v>
                </c:pt>
                <c:pt idx="128371">
                  <c:v>1443595826</c:v>
                </c:pt>
                <c:pt idx="128372">
                  <c:v>1443607072</c:v>
                </c:pt>
                <c:pt idx="128373">
                  <c:v>1443618317</c:v>
                </c:pt>
                <c:pt idx="128374">
                  <c:v>1443629563</c:v>
                </c:pt>
                <c:pt idx="128375">
                  <c:v>1443640808</c:v>
                </c:pt>
                <c:pt idx="128376">
                  <c:v>1443652054</c:v>
                </c:pt>
                <c:pt idx="128377">
                  <c:v>1443663299</c:v>
                </c:pt>
                <c:pt idx="128378">
                  <c:v>1443674545</c:v>
                </c:pt>
                <c:pt idx="128379">
                  <c:v>1443685790</c:v>
                </c:pt>
                <c:pt idx="128380">
                  <c:v>1443697036</c:v>
                </c:pt>
                <c:pt idx="128381">
                  <c:v>1443708281</c:v>
                </c:pt>
                <c:pt idx="128382">
                  <c:v>1443719527</c:v>
                </c:pt>
                <c:pt idx="128383">
                  <c:v>1443730772</c:v>
                </c:pt>
                <c:pt idx="128384">
                  <c:v>1443742018</c:v>
                </c:pt>
                <c:pt idx="128385">
                  <c:v>1443753263</c:v>
                </c:pt>
                <c:pt idx="128386">
                  <c:v>1443764509</c:v>
                </c:pt>
                <c:pt idx="128387">
                  <c:v>1443775754</c:v>
                </c:pt>
                <c:pt idx="128388">
                  <c:v>1443787000</c:v>
                </c:pt>
                <c:pt idx="128389">
                  <c:v>1443798245</c:v>
                </c:pt>
                <c:pt idx="128390">
                  <c:v>1443809491</c:v>
                </c:pt>
                <c:pt idx="128391">
                  <c:v>1443820736</c:v>
                </c:pt>
                <c:pt idx="128392">
                  <c:v>1443831982</c:v>
                </c:pt>
                <c:pt idx="128393">
                  <c:v>1443843227</c:v>
                </c:pt>
                <c:pt idx="128394">
                  <c:v>1443854473</c:v>
                </c:pt>
                <c:pt idx="128395">
                  <c:v>1443865718</c:v>
                </c:pt>
                <c:pt idx="128396">
                  <c:v>1443876964</c:v>
                </c:pt>
                <c:pt idx="128397">
                  <c:v>1443888209</c:v>
                </c:pt>
                <c:pt idx="128398">
                  <c:v>1443899455</c:v>
                </c:pt>
                <c:pt idx="128399">
                  <c:v>1443910700</c:v>
                </c:pt>
                <c:pt idx="128400">
                  <c:v>1443921946</c:v>
                </c:pt>
                <c:pt idx="128401">
                  <c:v>1443933191</c:v>
                </c:pt>
                <c:pt idx="128402">
                  <c:v>1443944437</c:v>
                </c:pt>
                <c:pt idx="128403">
                  <c:v>1443955682</c:v>
                </c:pt>
                <c:pt idx="128404">
                  <c:v>1443966928</c:v>
                </c:pt>
                <c:pt idx="128405">
                  <c:v>1443978173</c:v>
                </c:pt>
                <c:pt idx="128406">
                  <c:v>1443989419</c:v>
                </c:pt>
                <c:pt idx="128407">
                  <c:v>1444000664</c:v>
                </c:pt>
                <c:pt idx="128408">
                  <c:v>1444011910</c:v>
                </c:pt>
                <c:pt idx="128409">
                  <c:v>1444023155</c:v>
                </c:pt>
                <c:pt idx="128410">
                  <c:v>1444034401</c:v>
                </c:pt>
                <c:pt idx="128411">
                  <c:v>1444045646</c:v>
                </c:pt>
                <c:pt idx="128412">
                  <c:v>1444056892</c:v>
                </c:pt>
                <c:pt idx="128413">
                  <c:v>1444068137</c:v>
                </c:pt>
                <c:pt idx="128414">
                  <c:v>1444079382</c:v>
                </c:pt>
                <c:pt idx="128415">
                  <c:v>1444090628</c:v>
                </c:pt>
                <c:pt idx="128416">
                  <c:v>1444101873</c:v>
                </c:pt>
                <c:pt idx="128417">
                  <c:v>1444113119</c:v>
                </c:pt>
                <c:pt idx="128418">
                  <c:v>1444124364</c:v>
                </c:pt>
                <c:pt idx="128419">
                  <c:v>1444135610</c:v>
                </c:pt>
                <c:pt idx="128420">
                  <c:v>1444146855</c:v>
                </c:pt>
                <c:pt idx="128421">
                  <c:v>1444158101</c:v>
                </c:pt>
                <c:pt idx="128422">
                  <c:v>1444169346</c:v>
                </c:pt>
                <c:pt idx="128423">
                  <c:v>1444180592</c:v>
                </c:pt>
                <c:pt idx="128424">
                  <c:v>1444191837</c:v>
                </c:pt>
                <c:pt idx="128425">
                  <c:v>1444203083</c:v>
                </c:pt>
                <c:pt idx="128426">
                  <c:v>1444214328</c:v>
                </c:pt>
                <c:pt idx="128427">
                  <c:v>1444225574</c:v>
                </c:pt>
                <c:pt idx="128428">
                  <c:v>1444236819</c:v>
                </c:pt>
                <c:pt idx="128429">
                  <c:v>1444248065</c:v>
                </c:pt>
                <c:pt idx="128430">
                  <c:v>1444259310</c:v>
                </c:pt>
                <c:pt idx="128431">
                  <c:v>1444270556</c:v>
                </c:pt>
                <c:pt idx="128432">
                  <c:v>1444281801</c:v>
                </c:pt>
                <c:pt idx="128433">
                  <c:v>1444293047</c:v>
                </c:pt>
                <c:pt idx="128434">
                  <c:v>1444304292</c:v>
                </c:pt>
                <c:pt idx="128435">
                  <c:v>1444315538</c:v>
                </c:pt>
                <c:pt idx="128436">
                  <c:v>1444326783</c:v>
                </c:pt>
                <c:pt idx="128437">
                  <c:v>1444338029</c:v>
                </c:pt>
                <c:pt idx="128438">
                  <c:v>1444349274</c:v>
                </c:pt>
                <c:pt idx="128439">
                  <c:v>1444360520</c:v>
                </c:pt>
                <c:pt idx="128440">
                  <c:v>1444371765</c:v>
                </c:pt>
                <c:pt idx="128441">
                  <c:v>1444383011</c:v>
                </c:pt>
                <c:pt idx="128442">
                  <c:v>1444394256</c:v>
                </c:pt>
                <c:pt idx="128443">
                  <c:v>1444405502</c:v>
                </c:pt>
                <c:pt idx="128444">
                  <c:v>1444416747</c:v>
                </c:pt>
                <c:pt idx="128445">
                  <c:v>1444427993</c:v>
                </c:pt>
                <c:pt idx="128446">
                  <c:v>1444439238</c:v>
                </c:pt>
                <c:pt idx="128447">
                  <c:v>1444450484</c:v>
                </c:pt>
                <c:pt idx="128448">
                  <c:v>1444461729</c:v>
                </c:pt>
                <c:pt idx="128449">
                  <c:v>1444472975</c:v>
                </c:pt>
                <c:pt idx="128450">
                  <c:v>1444484220</c:v>
                </c:pt>
                <c:pt idx="128451">
                  <c:v>1444495466</c:v>
                </c:pt>
                <c:pt idx="128452">
                  <c:v>1444506711</c:v>
                </c:pt>
                <c:pt idx="128453">
                  <c:v>1444517957</c:v>
                </c:pt>
                <c:pt idx="128454">
                  <c:v>1444529202</c:v>
                </c:pt>
                <c:pt idx="128455">
                  <c:v>1444540448</c:v>
                </c:pt>
                <c:pt idx="128456">
                  <c:v>1444551693</c:v>
                </c:pt>
                <c:pt idx="128457">
                  <c:v>1444562939</c:v>
                </c:pt>
                <c:pt idx="128458">
                  <c:v>1444574184</c:v>
                </c:pt>
                <c:pt idx="128459">
                  <c:v>1444585430</c:v>
                </c:pt>
                <c:pt idx="128460">
                  <c:v>1444596675</c:v>
                </c:pt>
                <c:pt idx="128461">
                  <c:v>1444607921</c:v>
                </c:pt>
                <c:pt idx="128462">
                  <c:v>1444619166</c:v>
                </c:pt>
                <c:pt idx="128463">
                  <c:v>1444630412</c:v>
                </c:pt>
                <c:pt idx="128464">
                  <c:v>1444641657</c:v>
                </c:pt>
                <c:pt idx="128465">
                  <c:v>1444652903</c:v>
                </c:pt>
                <c:pt idx="128466">
                  <c:v>1444664148</c:v>
                </c:pt>
                <c:pt idx="128467">
                  <c:v>1444675394</c:v>
                </c:pt>
                <c:pt idx="128468">
                  <c:v>1444686639</c:v>
                </c:pt>
                <c:pt idx="128469">
                  <c:v>1444697885</c:v>
                </c:pt>
                <c:pt idx="128470">
                  <c:v>1444709130</c:v>
                </c:pt>
                <c:pt idx="128471">
                  <c:v>1444720376</c:v>
                </c:pt>
                <c:pt idx="128472">
                  <c:v>1444731621</c:v>
                </c:pt>
                <c:pt idx="128473">
                  <c:v>1444742867</c:v>
                </c:pt>
                <c:pt idx="128474">
                  <c:v>1444754112</c:v>
                </c:pt>
                <c:pt idx="128475">
                  <c:v>1444765358</c:v>
                </c:pt>
                <c:pt idx="128476">
                  <c:v>1444776603</c:v>
                </c:pt>
                <c:pt idx="128477">
                  <c:v>1444787849</c:v>
                </c:pt>
                <c:pt idx="128478">
                  <c:v>1444799094</c:v>
                </c:pt>
                <c:pt idx="128479">
                  <c:v>1444810340</c:v>
                </c:pt>
                <c:pt idx="128480">
                  <c:v>1444821585</c:v>
                </c:pt>
                <c:pt idx="128481">
                  <c:v>1444832831</c:v>
                </c:pt>
                <c:pt idx="128482">
                  <c:v>1444844076</c:v>
                </c:pt>
                <c:pt idx="128483">
                  <c:v>1444855322</c:v>
                </c:pt>
                <c:pt idx="128484">
                  <c:v>1444866567</c:v>
                </c:pt>
                <c:pt idx="128485">
                  <c:v>1444877813</c:v>
                </c:pt>
                <c:pt idx="128486">
                  <c:v>1444889058</c:v>
                </c:pt>
                <c:pt idx="128487">
                  <c:v>1444900304</c:v>
                </c:pt>
                <c:pt idx="128488">
                  <c:v>1444911549</c:v>
                </c:pt>
                <c:pt idx="128489">
                  <c:v>1444922795</c:v>
                </c:pt>
                <c:pt idx="128490">
                  <c:v>1444934040</c:v>
                </c:pt>
                <c:pt idx="128491">
                  <c:v>1444945286</c:v>
                </c:pt>
                <c:pt idx="128492">
                  <c:v>1444956531</c:v>
                </c:pt>
                <c:pt idx="128493">
                  <c:v>1444967777</c:v>
                </c:pt>
                <c:pt idx="128494">
                  <c:v>1444979022</c:v>
                </c:pt>
                <c:pt idx="128495">
                  <c:v>1444990268</c:v>
                </c:pt>
                <c:pt idx="128496">
                  <c:v>1445001513</c:v>
                </c:pt>
                <c:pt idx="128497">
                  <c:v>1445012759</c:v>
                </c:pt>
                <c:pt idx="128498">
                  <c:v>1445024004</c:v>
                </c:pt>
                <c:pt idx="128499">
                  <c:v>1445035250</c:v>
                </c:pt>
                <c:pt idx="128500">
                  <c:v>1445046495</c:v>
                </c:pt>
                <c:pt idx="128501">
                  <c:v>1445057741</c:v>
                </c:pt>
                <c:pt idx="128502">
                  <c:v>1445068986</c:v>
                </c:pt>
                <c:pt idx="128503">
                  <c:v>1445080232</c:v>
                </c:pt>
                <c:pt idx="128504">
                  <c:v>1445091477</c:v>
                </c:pt>
                <c:pt idx="128505">
                  <c:v>1445102723</c:v>
                </c:pt>
                <c:pt idx="128506">
                  <c:v>1445113968</c:v>
                </c:pt>
                <c:pt idx="128507">
                  <c:v>1445125214</c:v>
                </c:pt>
                <c:pt idx="128508">
                  <c:v>1445136459</c:v>
                </c:pt>
                <c:pt idx="128509">
                  <c:v>1445147705</c:v>
                </c:pt>
                <c:pt idx="128510">
                  <c:v>1445158950</c:v>
                </c:pt>
                <c:pt idx="128511">
                  <c:v>1445170196</c:v>
                </c:pt>
                <c:pt idx="128512">
                  <c:v>1445181441</c:v>
                </c:pt>
                <c:pt idx="128513">
                  <c:v>1445192687</c:v>
                </c:pt>
                <c:pt idx="128514">
                  <c:v>1445203932</c:v>
                </c:pt>
                <c:pt idx="128515">
                  <c:v>1445215178</c:v>
                </c:pt>
                <c:pt idx="128516">
                  <c:v>1445226423</c:v>
                </c:pt>
                <c:pt idx="128517">
                  <c:v>1445237669</c:v>
                </c:pt>
                <c:pt idx="128518">
                  <c:v>1445248914</c:v>
                </c:pt>
                <c:pt idx="128519">
                  <c:v>1445260160</c:v>
                </c:pt>
                <c:pt idx="128520">
                  <c:v>1445271405</c:v>
                </c:pt>
                <c:pt idx="128521">
                  <c:v>1445282651</c:v>
                </c:pt>
                <c:pt idx="128522">
                  <c:v>1445293896</c:v>
                </c:pt>
                <c:pt idx="128523">
                  <c:v>1445305142</c:v>
                </c:pt>
                <c:pt idx="128524">
                  <c:v>1445316387</c:v>
                </c:pt>
                <c:pt idx="128525">
                  <c:v>1445327633</c:v>
                </c:pt>
                <c:pt idx="128526">
                  <c:v>1445338878</c:v>
                </c:pt>
                <c:pt idx="128527">
                  <c:v>1445350124</c:v>
                </c:pt>
                <c:pt idx="128528">
                  <c:v>1445361369</c:v>
                </c:pt>
                <c:pt idx="128529">
                  <c:v>1445372615</c:v>
                </c:pt>
                <c:pt idx="128530">
                  <c:v>1445383860</c:v>
                </c:pt>
                <c:pt idx="128531">
                  <c:v>1445395106</c:v>
                </c:pt>
                <c:pt idx="128532">
                  <c:v>1445406351</c:v>
                </c:pt>
                <c:pt idx="128533">
                  <c:v>1445417597</c:v>
                </c:pt>
                <c:pt idx="128534">
                  <c:v>1445428842</c:v>
                </c:pt>
                <c:pt idx="128535">
                  <c:v>1445440088</c:v>
                </c:pt>
                <c:pt idx="128536">
                  <c:v>1445451333</c:v>
                </c:pt>
                <c:pt idx="128537">
                  <c:v>1445462579</c:v>
                </c:pt>
                <c:pt idx="128538">
                  <c:v>1445473824</c:v>
                </c:pt>
                <c:pt idx="128539">
                  <c:v>1445485070</c:v>
                </c:pt>
                <c:pt idx="128540">
                  <c:v>1445496315</c:v>
                </c:pt>
                <c:pt idx="128541">
                  <c:v>1445507561</c:v>
                </c:pt>
                <c:pt idx="128542">
                  <c:v>1445518806</c:v>
                </c:pt>
                <c:pt idx="128543">
                  <c:v>1445530052</c:v>
                </c:pt>
                <c:pt idx="128544">
                  <c:v>1445541297</c:v>
                </c:pt>
                <c:pt idx="128545">
                  <c:v>1445552543</c:v>
                </c:pt>
                <c:pt idx="128546">
                  <c:v>1445563788</c:v>
                </c:pt>
                <c:pt idx="128547">
                  <c:v>1445575034</c:v>
                </c:pt>
                <c:pt idx="128548">
                  <c:v>1445586279</c:v>
                </c:pt>
                <c:pt idx="128549">
                  <c:v>1445597525</c:v>
                </c:pt>
                <c:pt idx="128550">
                  <c:v>1445608770</c:v>
                </c:pt>
                <c:pt idx="128551">
                  <c:v>1445620016</c:v>
                </c:pt>
                <c:pt idx="128552">
                  <c:v>1445631261</c:v>
                </c:pt>
                <c:pt idx="128553">
                  <c:v>1445642507</c:v>
                </c:pt>
                <c:pt idx="128554">
                  <c:v>1445653752</c:v>
                </c:pt>
                <c:pt idx="128555">
                  <c:v>1445664998</c:v>
                </c:pt>
                <c:pt idx="128556">
                  <c:v>1445676243</c:v>
                </c:pt>
                <c:pt idx="128557">
                  <c:v>1445687489</c:v>
                </c:pt>
                <c:pt idx="128558">
                  <c:v>1445698734</c:v>
                </c:pt>
                <c:pt idx="128559">
                  <c:v>1445709980</c:v>
                </c:pt>
                <c:pt idx="128560">
                  <c:v>1445721225</c:v>
                </c:pt>
                <c:pt idx="128561">
                  <c:v>1445732471</c:v>
                </c:pt>
                <c:pt idx="128562">
                  <c:v>1445743716</c:v>
                </c:pt>
                <c:pt idx="128563">
                  <c:v>1445754962</c:v>
                </c:pt>
                <c:pt idx="128564">
                  <c:v>1445766207</c:v>
                </c:pt>
                <c:pt idx="128565">
                  <c:v>1445777453</c:v>
                </c:pt>
                <c:pt idx="128566">
                  <c:v>1445788698</c:v>
                </c:pt>
                <c:pt idx="128567">
                  <c:v>1445799944</c:v>
                </c:pt>
                <c:pt idx="128568">
                  <c:v>1445811189</c:v>
                </c:pt>
                <c:pt idx="128569">
                  <c:v>1445822435</c:v>
                </c:pt>
                <c:pt idx="128570">
                  <c:v>1445833680</c:v>
                </c:pt>
                <c:pt idx="128571">
                  <c:v>1445844926</c:v>
                </c:pt>
                <c:pt idx="128572">
                  <c:v>1445856171</c:v>
                </c:pt>
                <c:pt idx="128573">
                  <c:v>1445867417</c:v>
                </c:pt>
                <c:pt idx="128574">
                  <c:v>1445878662</c:v>
                </c:pt>
                <c:pt idx="128575">
                  <c:v>1445889908</c:v>
                </c:pt>
                <c:pt idx="128576">
                  <c:v>1445901153</c:v>
                </c:pt>
                <c:pt idx="128577">
                  <c:v>1445912399</c:v>
                </c:pt>
                <c:pt idx="128578">
                  <c:v>1445923644</c:v>
                </c:pt>
                <c:pt idx="128579">
                  <c:v>1445934890</c:v>
                </c:pt>
                <c:pt idx="128580">
                  <c:v>1445946135</c:v>
                </c:pt>
                <c:pt idx="128581">
                  <c:v>1445957381</c:v>
                </c:pt>
                <c:pt idx="128582">
                  <c:v>1445968626</c:v>
                </c:pt>
                <c:pt idx="128583">
                  <c:v>1445979872</c:v>
                </c:pt>
                <c:pt idx="128584">
                  <c:v>1445991117</c:v>
                </c:pt>
                <c:pt idx="128585">
                  <c:v>1446002363</c:v>
                </c:pt>
                <c:pt idx="128586">
                  <c:v>1446013608</c:v>
                </c:pt>
                <c:pt idx="128587">
                  <c:v>1446024854</c:v>
                </c:pt>
                <c:pt idx="128588">
                  <c:v>1446036099</c:v>
                </c:pt>
                <c:pt idx="128589">
                  <c:v>1446047345</c:v>
                </c:pt>
                <c:pt idx="128590">
                  <c:v>1446058590</c:v>
                </c:pt>
                <c:pt idx="128591">
                  <c:v>1446069836</c:v>
                </c:pt>
                <c:pt idx="128592">
                  <c:v>1446081081</c:v>
                </c:pt>
                <c:pt idx="128593">
                  <c:v>1446092327</c:v>
                </c:pt>
                <c:pt idx="128594">
                  <c:v>1446103572</c:v>
                </c:pt>
                <c:pt idx="128595">
                  <c:v>1446114818</c:v>
                </c:pt>
                <c:pt idx="128596">
                  <c:v>1446126063</c:v>
                </c:pt>
                <c:pt idx="128597">
                  <c:v>1446137309</c:v>
                </c:pt>
                <c:pt idx="128598">
                  <c:v>1446148554</c:v>
                </c:pt>
                <c:pt idx="128599">
                  <c:v>1446159800</c:v>
                </c:pt>
                <c:pt idx="128600">
                  <c:v>1446171045</c:v>
                </c:pt>
                <c:pt idx="128601">
                  <c:v>1446182291</c:v>
                </c:pt>
                <c:pt idx="128602">
                  <c:v>1446193536</c:v>
                </c:pt>
                <c:pt idx="128603">
                  <c:v>1446204782</c:v>
                </c:pt>
                <c:pt idx="128604">
                  <c:v>1446216027</c:v>
                </c:pt>
                <c:pt idx="128605">
                  <c:v>1446227273</c:v>
                </c:pt>
                <c:pt idx="128606">
                  <c:v>1446238518</c:v>
                </c:pt>
                <c:pt idx="128607">
                  <c:v>1446249764</c:v>
                </c:pt>
                <c:pt idx="128608">
                  <c:v>1446261009</c:v>
                </c:pt>
                <c:pt idx="128609">
                  <c:v>1446272255</c:v>
                </c:pt>
                <c:pt idx="128610">
                  <c:v>1446283500</c:v>
                </c:pt>
                <c:pt idx="128611">
                  <c:v>1446294746</c:v>
                </c:pt>
                <c:pt idx="128612">
                  <c:v>1446305991</c:v>
                </c:pt>
                <c:pt idx="128613">
                  <c:v>1446317237</c:v>
                </c:pt>
                <c:pt idx="128614">
                  <c:v>1446328482</c:v>
                </c:pt>
                <c:pt idx="128615">
                  <c:v>1446339728</c:v>
                </c:pt>
                <c:pt idx="128616">
                  <c:v>1446350973</c:v>
                </c:pt>
                <c:pt idx="128617">
                  <c:v>1446362219</c:v>
                </c:pt>
                <c:pt idx="128618">
                  <c:v>1446373464</c:v>
                </c:pt>
                <c:pt idx="128619">
                  <c:v>1446384710</c:v>
                </c:pt>
                <c:pt idx="128620">
                  <c:v>1446395955</c:v>
                </c:pt>
                <c:pt idx="128621">
                  <c:v>1446407201</c:v>
                </c:pt>
                <c:pt idx="128622">
                  <c:v>1446418446</c:v>
                </c:pt>
                <c:pt idx="128623">
                  <c:v>1446429692</c:v>
                </c:pt>
                <c:pt idx="128624">
                  <c:v>1446440937</c:v>
                </c:pt>
                <c:pt idx="128625">
                  <c:v>1446452183</c:v>
                </c:pt>
                <c:pt idx="128626">
                  <c:v>1446463428</c:v>
                </c:pt>
                <c:pt idx="128627">
                  <c:v>1446474674</c:v>
                </c:pt>
                <c:pt idx="128628">
                  <c:v>1446485919</c:v>
                </c:pt>
                <c:pt idx="128629">
                  <c:v>1446497165</c:v>
                </c:pt>
                <c:pt idx="128630">
                  <c:v>1446508410</c:v>
                </c:pt>
                <c:pt idx="128631">
                  <c:v>1446519656</c:v>
                </c:pt>
                <c:pt idx="128632">
                  <c:v>1446530901</c:v>
                </c:pt>
                <c:pt idx="128633">
                  <c:v>1446542147</c:v>
                </c:pt>
                <c:pt idx="128634">
                  <c:v>1446553392</c:v>
                </c:pt>
                <c:pt idx="128635">
                  <c:v>1446564638</c:v>
                </c:pt>
                <c:pt idx="128636">
                  <c:v>1446575883</c:v>
                </c:pt>
                <c:pt idx="128637">
                  <c:v>1446587129</c:v>
                </c:pt>
                <c:pt idx="128638">
                  <c:v>1446598374</c:v>
                </c:pt>
                <c:pt idx="128639">
                  <c:v>1446609620</c:v>
                </c:pt>
                <c:pt idx="128640">
                  <c:v>1446620865</c:v>
                </c:pt>
                <c:pt idx="128641">
                  <c:v>1446632111</c:v>
                </c:pt>
                <c:pt idx="128642">
                  <c:v>1446643356</c:v>
                </c:pt>
                <c:pt idx="128643">
                  <c:v>1446654602</c:v>
                </c:pt>
                <c:pt idx="128644">
                  <c:v>1446665847</c:v>
                </c:pt>
                <c:pt idx="128645">
                  <c:v>1446677093</c:v>
                </c:pt>
                <c:pt idx="128646">
                  <c:v>1446688338</c:v>
                </c:pt>
                <c:pt idx="128647">
                  <c:v>1446699584</c:v>
                </c:pt>
                <c:pt idx="128648">
                  <c:v>1446710829</c:v>
                </c:pt>
                <c:pt idx="128649">
                  <c:v>1446722075</c:v>
                </c:pt>
                <c:pt idx="128650">
                  <c:v>1446733320</c:v>
                </c:pt>
                <c:pt idx="128651">
                  <c:v>1446744566</c:v>
                </c:pt>
                <c:pt idx="128652">
                  <c:v>1446755811</c:v>
                </c:pt>
                <c:pt idx="128653">
                  <c:v>1446767057</c:v>
                </c:pt>
                <c:pt idx="128654">
                  <c:v>1446778302</c:v>
                </c:pt>
                <c:pt idx="128655">
                  <c:v>1446789548</c:v>
                </c:pt>
                <c:pt idx="128656">
                  <c:v>1446800793</c:v>
                </c:pt>
                <c:pt idx="128657">
                  <c:v>1446812039</c:v>
                </c:pt>
                <c:pt idx="128658">
                  <c:v>1446823284</c:v>
                </c:pt>
                <c:pt idx="128659">
                  <c:v>1446834530</c:v>
                </c:pt>
                <c:pt idx="128660">
                  <c:v>1446845775</c:v>
                </c:pt>
                <c:pt idx="128661">
                  <c:v>1446857021</c:v>
                </c:pt>
                <c:pt idx="128662">
                  <c:v>1446868266</c:v>
                </c:pt>
                <c:pt idx="128663">
                  <c:v>1446879512</c:v>
                </c:pt>
                <c:pt idx="128664">
                  <c:v>1446890757</c:v>
                </c:pt>
                <c:pt idx="128665">
                  <c:v>1446902003</c:v>
                </c:pt>
                <c:pt idx="128666">
                  <c:v>1446913248</c:v>
                </c:pt>
                <c:pt idx="128667">
                  <c:v>1446924493</c:v>
                </c:pt>
                <c:pt idx="128668">
                  <c:v>1446935739</c:v>
                </c:pt>
                <c:pt idx="128669">
                  <c:v>1446946984</c:v>
                </c:pt>
                <c:pt idx="128670">
                  <c:v>1446958230</c:v>
                </c:pt>
                <c:pt idx="128671">
                  <c:v>1446969475</c:v>
                </c:pt>
                <c:pt idx="128672">
                  <c:v>1446980721</c:v>
                </c:pt>
                <c:pt idx="128673">
                  <c:v>1446991966</c:v>
                </c:pt>
                <c:pt idx="128674">
                  <c:v>1447003212</c:v>
                </c:pt>
                <c:pt idx="128675">
                  <c:v>1447014457</c:v>
                </c:pt>
                <c:pt idx="128676">
                  <c:v>1447025703</c:v>
                </c:pt>
                <c:pt idx="128677">
                  <c:v>1447036948</c:v>
                </c:pt>
                <c:pt idx="128678">
                  <c:v>1447048194</c:v>
                </c:pt>
                <c:pt idx="128679">
                  <c:v>1447059439</c:v>
                </c:pt>
                <c:pt idx="128680">
                  <c:v>1447070685</c:v>
                </c:pt>
                <c:pt idx="128681">
                  <c:v>1447081930</c:v>
                </c:pt>
                <c:pt idx="128682">
                  <c:v>1447093176</c:v>
                </c:pt>
                <c:pt idx="128683">
                  <c:v>1447104421</c:v>
                </c:pt>
                <c:pt idx="128684">
                  <c:v>1447115667</c:v>
                </c:pt>
                <c:pt idx="128685">
                  <c:v>1447126912</c:v>
                </c:pt>
                <c:pt idx="128686">
                  <c:v>1447138158</c:v>
                </c:pt>
                <c:pt idx="128687">
                  <c:v>1447149403</c:v>
                </c:pt>
                <c:pt idx="128688">
                  <c:v>1447160649</c:v>
                </c:pt>
                <c:pt idx="128689">
                  <c:v>1447171894</c:v>
                </c:pt>
                <c:pt idx="128690">
                  <c:v>1447183140</c:v>
                </c:pt>
                <c:pt idx="128691">
                  <c:v>1447194385</c:v>
                </c:pt>
                <c:pt idx="128692">
                  <c:v>1447205631</c:v>
                </c:pt>
                <c:pt idx="128693">
                  <c:v>1447216876</c:v>
                </c:pt>
                <c:pt idx="128694">
                  <c:v>1447228122</c:v>
                </c:pt>
                <c:pt idx="128695">
                  <c:v>1447239367</c:v>
                </c:pt>
                <c:pt idx="128696">
                  <c:v>1447250613</c:v>
                </c:pt>
                <c:pt idx="128697">
                  <c:v>1447261858</c:v>
                </c:pt>
                <c:pt idx="128698">
                  <c:v>1447273104</c:v>
                </c:pt>
                <c:pt idx="128699">
                  <c:v>1447284349</c:v>
                </c:pt>
                <c:pt idx="128700">
                  <c:v>1447295595</c:v>
                </c:pt>
                <c:pt idx="128701">
                  <c:v>1447306840</c:v>
                </c:pt>
                <c:pt idx="128702">
                  <c:v>1447318086</c:v>
                </c:pt>
                <c:pt idx="128703">
                  <c:v>1447329331</c:v>
                </c:pt>
                <c:pt idx="128704">
                  <c:v>1447340577</c:v>
                </c:pt>
                <c:pt idx="128705">
                  <c:v>1447351822</c:v>
                </c:pt>
                <c:pt idx="128706">
                  <c:v>1447363068</c:v>
                </c:pt>
                <c:pt idx="128707">
                  <c:v>1447374313</c:v>
                </c:pt>
                <c:pt idx="128708">
                  <c:v>1447385559</c:v>
                </c:pt>
                <c:pt idx="128709">
                  <c:v>1447396804</c:v>
                </c:pt>
                <c:pt idx="128710">
                  <c:v>1447408050</c:v>
                </c:pt>
                <c:pt idx="128711">
                  <c:v>1447419295</c:v>
                </c:pt>
                <c:pt idx="128712">
                  <c:v>1447430541</c:v>
                </c:pt>
                <c:pt idx="128713">
                  <c:v>1447441786</c:v>
                </c:pt>
                <c:pt idx="128714">
                  <c:v>1447453032</c:v>
                </c:pt>
                <c:pt idx="128715">
                  <c:v>1447464277</c:v>
                </c:pt>
                <c:pt idx="128716">
                  <c:v>1447475523</c:v>
                </c:pt>
                <c:pt idx="128717">
                  <c:v>1447486768</c:v>
                </c:pt>
                <c:pt idx="128718">
                  <c:v>1447498014</c:v>
                </c:pt>
                <c:pt idx="128719">
                  <c:v>1447509259</c:v>
                </c:pt>
                <c:pt idx="128720">
                  <c:v>1447520505</c:v>
                </c:pt>
                <c:pt idx="128721">
                  <c:v>1447531750</c:v>
                </c:pt>
                <c:pt idx="128722">
                  <c:v>1447542996</c:v>
                </c:pt>
                <c:pt idx="128723">
                  <c:v>1447554241</c:v>
                </c:pt>
                <c:pt idx="128724">
                  <c:v>1447565487</c:v>
                </c:pt>
                <c:pt idx="128725">
                  <c:v>1447576732</c:v>
                </c:pt>
                <c:pt idx="128726">
                  <c:v>1447587978</c:v>
                </c:pt>
                <c:pt idx="128727">
                  <c:v>1447599223</c:v>
                </c:pt>
                <c:pt idx="128728">
                  <c:v>1447610469</c:v>
                </c:pt>
                <c:pt idx="128729">
                  <c:v>1447621714</c:v>
                </c:pt>
                <c:pt idx="128730">
                  <c:v>1447632960</c:v>
                </c:pt>
                <c:pt idx="128731">
                  <c:v>1447644205</c:v>
                </c:pt>
                <c:pt idx="128732">
                  <c:v>1447655451</c:v>
                </c:pt>
                <c:pt idx="128733">
                  <c:v>1447666696</c:v>
                </c:pt>
                <c:pt idx="128734">
                  <c:v>1447677942</c:v>
                </c:pt>
                <c:pt idx="128735">
                  <c:v>1447689187</c:v>
                </c:pt>
                <c:pt idx="128736">
                  <c:v>1447700433</c:v>
                </c:pt>
                <c:pt idx="128737">
                  <c:v>1447711678</c:v>
                </c:pt>
                <c:pt idx="128738">
                  <c:v>1447722924</c:v>
                </c:pt>
                <c:pt idx="128739">
                  <c:v>1447734169</c:v>
                </c:pt>
                <c:pt idx="128740">
                  <c:v>1447745415</c:v>
                </c:pt>
                <c:pt idx="128741">
                  <c:v>1447756660</c:v>
                </c:pt>
                <c:pt idx="128742">
                  <c:v>1447767906</c:v>
                </c:pt>
                <c:pt idx="128743">
                  <c:v>1447779151</c:v>
                </c:pt>
                <c:pt idx="128744">
                  <c:v>1447790397</c:v>
                </c:pt>
                <c:pt idx="128745">
                  <c:v>1447801642</c:v>
                </c:pt>
                <c:pt idx="128746">
                  <c:v>1447812888</c:v>
                </c:pt>
                <c:pt idx="128747">
                  <c:v>1447824133</c:v>
                </c:pt>
                <c:pt idx="128748">
                  <c:v>1447835379</c:v>
                </c:pt>
                <c:pt idx="128749">
                  <c:v>1447846624</c:v>
                </c:pt>
                <c:pt idx="128750">
                  <c:v>1447857870</c:v>
                </c:pt>
                <c:pt idx="128751">
                  <c:v>1447869115</c:v>
                </c:pt>
                <c:pt idx="128752">
                  <c:v>1447880361</c:v>
                </c:pt>
                <c:pt idx="128753">
                  <c:v>1447891606</c:v>
                </c:pt>
                <c:pt idx="128754">
                  <c:v>1447902852</c:v>
                </c:pt>
                <c:pt idx="128755">
                  <c:v>1447914097</c:v>
                </c:pt>
                <c:pt idx="128756">
                  <c:v>1447925343</c:v>
                </c:pt>
                <c:pt idx="128757">
                  <c:v>1447936588</c:v>
                </c:pt>
                <c:pt idx="128758">
                  <c:v>1447947834</c:v>
                </c:pt>
                <c:pt idx="128759">
                  <c:v>1447959079</c:v>
                </c:pt>
                <c:pt idx="128760">
                  <c:v>1447970325</c:v>
                </c:pt>
                <c:pt idx="128761">
                  <c:v>1447981570</c:v>
                </c:pt>
                <c:pt idx="128762">
                  <c:v>1447992816</c:v>
                </c:pt>
                <c:pt idx="128763">
                  <c:v>1448004061</c:v>
                </c:pt>
                <c:pt idx="128764">
                  <c:v>1448015307</c:v>
                </c:pt>
                <c:pt idx="128765">
                  <c:v>1448026552</c:v>
                </c:pt>
                <c:pt idx="128766">
                  <c:v>1448037798</c:v>
                </c:pt>
                <c:pt idx="128767">
                  <c:v>1448049043</c:v>
                </c:pt>
                <c:pt idx="128768">
                  <c:v>1448060289</c:v>
                </c:pt>
                <c:pt idx="128769">
                  <c:v>1448071534</c:v>
                </c:pt>
                <c:pt idx="128770">
                  <c:v>1448082780</c:v>
                </c:pt>
                <c:pt idx="128771">
                  <c:v>1448094025</c:v>
                </c:pt>
                <c:pt idx="128772">
                  <c:v>1448105271</c:v>
                </c:pt>
                <c:pt idx="128773">
                  <c:v>1448116516</c:v>
                </c:pt>
                <c:pt idx="128774">
                  <c:v>1448127762</c:v>
                </c:pt>
                <c:pt idx="128775">
                  <c:v>1448139007</c:v>
                </c:pt>
                <c:pt idx="128776">
                  <c:v>1448150253</c:v>
                </c:pt>
                <c:pt idx="128777">
                  <c:v>1448161498</c:v>
                </c:pt>
                <c:pt idx="128778">
                  <c:v>1448172744</c:v>
                </c:pt>
                <c:pt idx="128779">
                  <c:v>1448183989</c:v>
                </c:pt>
                <c:pt idx="128780">
                  <c:v>1448195235</c:v>
                </c:pt>
                <c:pt idx="128781">
                  <c:v>1448206480</c:v>
                </c:pt>
                <c:pt idx="128782">
                  <c:v>1448217726</c:v>
                </c:pt>
                <c:pt idx="128783">
                  <c:v>1448228971</c:v>
                </c:pt>
                <c:pt idx="128784">
                  <c:v>1448240217</c:v>
                </c:pt>
                <c:pt idx="128785">
                  <c:v>1448251462</c:v>
                </c:pt>
                <c:pt idx="128786">
                  <c:v>1448262708</c:v>
                </c:pt>
                <c:pt idx="128787">
                  <c:v>1448273953</c:v>
                </c:pt>
                <c:pt idx="128788">
                  <c:v>1448285199</c:v>
                </c:pt>
                <c:pt idx="128789">
                  <c:v>1448296444</c:v>
                </c:pt>
                <c:pt idx="128790">
                  <c:v>1448307690</c:v>
                </c:pt>
                <c:pt idx="128791">
                  <c:v>1448318935</c:v>
                </c:pt>
                <c:pt idx="128792">
                  <c:v>1448330181</c:v>
                </c:pt>
                <c:pt idx="128793">
                  <c:v>1448341426</c:v>
                </c:pt>
                <c:pt idx="128794">
                  <c:v>1448352672</c:v>
                </c:pt>
                <c:pt idx="128795">
                  <c:v>1448363917</c:v>
                </c:pt>
                <c:pt idx="128796">
                  <c:v>1448375163</c:v>
                </c:pt>
                <c:pt idx="128797">
                  <c:v>1448386408</c:v>
                </c:pt>
                <c:pt idx="128798">
                  <c:v>1448397654</c:v>
                </c:pt>
                <c:pt idx="128799">
                  <c:v>1448408899</c:v>
                </c:pt>
                <c:pt idx="128800">
                  <c:v>1448420145</c:v>
                </c:pt>
                <c:pt idx="128801">
                  <c:v>1448431390</c:v>
                </c:pt>
                <c:pt idx="128802">
                  <c:v>1448442636</c:v>
                </c:pt>
                <c:pt idx="128803">
                  <c:v>1448453881</c:v>
                </c:pt>
                <c:pt idx="128804">
                  <c:v>1448465127</c:v>
                </c:pt>
                <c:pt idx="128805">
                  <c:v>1448476372</c:v>
                </c:pt>
                <c:pt idx="128806">
                  <c:v>1448487618</c:v>
                </c:pt>
                <c:pt idx="128807">
                  <c:v>1448498863</c:v>
                </c:pt>
                <c:pt idx="128808">
                  <c:v>1448510109</c:v>
                </c:pt>
                <c:pt idx="128809">
                  <c:v>1448521354</c:v>
                </c:pt>
                <c:pt idx="128810">
                  <c:v>1448532600</c:v>
                </c:pt>
                <c:pt idx="128811">
                  <c:v>1448543845</c:v>
                </c:pt>
                <c:pt idx="128812">
                  <c:v>1448555091</c:v>
                </c:pt>
                <c:pt idx="128813">
                  <c:v>1448566336</c:v>
                </c:pt>
                <c:pt idx="128814">
                  <c:v>1448577582</c:v>
                </c:pt>
                <c:pt idx="128815">
                  <c:v>1448588827</c:v>
                </c:pt>
                <c:pt idx="128816">
                  <c:v>1448600073</c:v>
                </c:pt>
                <c:pt idx="128817">
                  <c:v>1448611318</c:v>
                </c:pt>
                <c:pt idx="128818">
                  <c:v>1448622564</c:v>
                </c:pt>
                <c:pt idx="128819">
                  <c:v>1448633809</c:v>
                </c:pt>
                <c:pt idx="128820">
                  <c:v>1448645055</c:v>
                </c:pt>
                <c:pt idx="128821">
                  <c:v>1448656300</c:v>
                </c:pt>
                <c:pt idx="128822">
                  <c:v>1448667546</c:v>
                </c:pt>
                <c:pt idx="128823">
                  <c:v>1448678791</c:v>
                </c:pt>
                <c:pt idx="128824">
                  <c:v>1448690037</c:v>
                </c:pt>
                <c:pt idx="128825">
                  <c:v>1448701282</c:v>
                </c:pt>
                <c:pt idx="128826">
                  <c:v>1448712528</c:v>
                </c:pt>
                <c:pt idx="128827">
                  <c:v>1448723773</c:v>
                </c:pt>
                <c:pt idx="128828">
                  <c:v>1448735019</c:v>
                </c:pt>
                <c:pt idx="128829">
                  <c:v>1448746264</c:v>
                </c:pt>
                <c:pt idx="128830">
                  <c:v>1448757510</c:v>
                </c:pt>
                <c:pt idx="128831">
                  <c:v>1448768755</c:v>
                </c:pt>
                <c:pt idx="128832">
                  <c:v>1448780001</c:v>
                </c:pt>
                <c:pt idx="128833">
                  <c:v>1448791246</c:v>
                </c:pt>
                <c:pt idx="128834">
                  <c:v>1448802492</c:v>
                </c:pt>
                <c:pt idx="128835">
                  <c:v>1448813737</c:v>
                </c:pt>
                <c:pt idx="128836">
                  <c:v>1448824983</c:v>
                </c:pt>
                <c:pt idx="128837">
                  <c:v>1448836228</c:v>
                </c:pt>
                <c:pt idx="128838">
                  <c:v>1448847474</c:v>
                </c:pt>
                <c:pt idx="128839">
                  <c:v>1448858719</c:v>
                </c:pt>
                <c:pt idx="128840">
                  <c:v>1448869965</c:v>
                </c:pt>
                <c:pt idx="128841">
                  <c:v>1448881210</c:v>
                </c:pt>
                <c:pt idx="128842">
                  <c:v>1448892456</c:v>
                </c:pt>
                <c:pt idx="128843">
                  <c:v>1448903701</c:v>
                </c:pt>
                <c:pt idx="128844">
                  <c:v>1448914947</c:v>
                </c:pt>
                <c:pt idx="128845">
                  <c:v>1448926192</c:v>
                </c:pt>
                <c:pt idx="128846">
                  <c:v>1448937438</c:v>
                </c:pt>
                <c:pt idx="128847">
                  <c:v>1448948683</c:v>
                </c:pt>
                <c:pt idx="128848">
                  <c:v>1448959929</c:v>
                </c:pt>
                <c:pt idx="128849">
                  <c:v>1448971174</c:v>
                </c:pt>
                <c:pt idx="128850">
                  <c:v>1448982420</c:v>
                </c:pt>
                <c:pt idx="128851">
                  <c:v>1448993665</c:v>
                </c:pt>
                <c:pt idx="128852">
                  <c:v>1449004911</c:v>
                </c:pt>
                <c:pt idx="128853">
                  <c:v>1449016156</c:v>
                </c:pt>
                <c:pt idx="128854">
                  <c:v>1449027402</c:v>
                </c:pt>
                <c:pt idx="128855">
                  <c:v>1449038647</c:v>
                </c:pt>
                <c:pt idx="128856">
                  <c:v>1449049893</c:v>
                </c:pt>
                <c:pt idx="128857">
                  <c:v>1449061138</c:v>
                </c:pt>
                <c:pt idx="128858">
                  <c:v>1449072384</c:v>
                </c:pt>
                <c:pt idx="128859">
                  <c:v>1449083629</c:v>
                </c:pt>
                <c:pt idx="128860">
                  <c:v>1449094875</c:v>
                </c:pt>
                <c:pt idx="128861">
                  <c:v>1449106120</c:v>
                </c:pt>
                <c:pt idx="128862">
                  <c:v>1449117366</c:v>
                </c:pt>
                <c:pt idx="128863">
                  <c:v>1449128611</c:v>
                </c:pt>
                <c:pt idx="128864">
                  <c:v>1449139857</c:v>
                </c:pt>
                <c:pt idx="128865">
                  <c:v>1449151102</c:v>
                </c:pt>
                <c:pt idx="128866">
                  <c:v>1449162348</c:v>
                </c:pt>
                <c:pt idx="128867">
                  <c:v>1449173593</c:v>
                </c:pt>
                <c:pt idx="128868">
                  <c:v>1449184839</c:v>
                </c:pt>
                <c:pt idx="128869">
                  <c:v>1449196084</c:v>
                </c:pt>
                <c:pt idx="128870">
                  <c:v>1449207330</c:v>
                </c:pt>
                <c:pt idx="128871">
                  <c:v>1449218575</c:v>
                </c:pt>
                <c:pt idx="128872">
                  <c:v>1449229821</c:v>
                </c:pt>
                <c:pt idx="128873">
                  <c:v>1449241066</c:v>
                </c:pt>
                <c:pt idx="128874">
                  <c:v>1449252312</c:v>
                </c:pt>
                <c:pt idx="128875">
                  <c:v>1449263557</c:v>
                </c:pt>
                <c:pt idx="128876">
                  <c:v>1449274803</c:v>
                </c:pt>
                <c:pt idx="128877">
                  <c:v>1449286048</c:v>
                </c:pt>
                <c:pt idx="128878">
                  <c:v>1449297294</c:v>
                </c:pt>
                <c:pt idx="128879">
                  <c:v>1449308539</c:v>
                </c:pt>
                <c:pt idx="128880">
                  <c:v>1449319785</c:v>
                </c:pt>
                <c:pt idx="128881">
                  <c:v>1449331030</c:v>
                </c:pt>
                <c:pt idx="128882">
                  <c:v>1449342276</c:v>
                </c:pt>
                <c:pt idx="128883">
                  <c:v>1449353521</c:v>
                </c:pt>
                <c:pt idx="128884">
                  <c:v>1449364767</c:v>
                </c:pt>
                <c:pt idx="128885">
                  <c:v>1449376012</c:v>
                </c:pt>
                <c:pt idx="128886">
                  <c:v>1449387258</c:v>
                </c:pt>
                <c:pt idx="128887">
                  <c:v>1449398503</c:v>
                </c:pt>
                <c:pt idx="128888">
                  <c:v>1449409749</c:v>
                </c:pt>
                <c:pt idx="128889">
                  <c:v>1449420994</c:v>
                </c:pt>
                <c:pt idx="128890">
                  <c:v>1449432240</c:v>
                </c:pt>
                <c:pt idx="128891">
                  <c:v>1449443485</c:v>
                </c:pt>
                <c:pt idx="128892">
                  <c:v>1449454731</c:v>
                </c:pt>
                <c:pt idx="128893">
                  <c:v>1449465976</c:v>
                </c:pt>
                <c:pt idx="128894">
                  <c:v>1449477222</c:v>
                </c:pt>
                <c:pt idx="128895">
                  <c:v>1449488467</c:v>
                </c:pt>
                <c:pt idx="128896">
                  <c:v>1449499713</c:v>
                </c:pt>
                <c:pt idx="128897">
                  <c:v>1449510958</c:v>
                </c:pt>
                <c:pt idx="128898">
                  <c:v>1449522204</c:v>
                </c:pt>
                <c:pt idx="128899">
                  <c:v>1449533449</c:v>
                </c:pt>
                <c:pt idx="128900">
                  <c:v>1449544695</c:v>
                </c:pt>
                <c:pt idx="128901">
                  <c:v>1449555940</c:v>
                </c:pt>
                <c:pt idx="128902">
                  <c:v>1449567186</c:v>
                </c:pt>
                <c:pt idx="128903">
                  <c:v>1449578431</c:v>
                </c:pt>
                <c:pt idx="128904">
                  <c:v>1449589677</c:v>
                </c:pt>
                <c:pt idx="128905">
                  <c:v>1449600922</c:v>
                </c:pt>
                <c:pt idx="128906">
                  <c:v>1449612168</c:v>
                </c:pt>
                <c:pt idx="128907">
                  <c:v>1449623413</c:v>
                </c:pt>
                <c:pt idx="128908">
                  <c:v>1449634659</c:v>
                </c:pt>
                <c:pt idx="128909">
                  <c:v>1449645904</c:v>
                </c:pt>
                <c:pt idx="128910">
                  <c:v>1449657150</c:v>
                </c:pt>
                <c:pt idx="128911">
                  <c:v>1449668395</c:v>
                </c:pt>
                <c:pt idx="128912">
                  <c:v>1449679641</c:v>
                </c:pt>
                <c:pt idx="128913">
                  <c:v>1449690886</c:v>
                </c:pt>
                <c:pt idx="128914">
                  <c:v>1449702132</c:v>
                </c:pt>
                <c:pt idx="128915">
                  <c:v>1449713377</c:v>
                </c:pt>
                <c:pt idx="128916">
                  <c:v>1449724623</c:v>
                </c:pt>
                <c:pt idx="128917">
                  <c:v>1449735868</c:v>
                </c:pt>
                <c:pt idx="128918">
                  <c:v>1449747113</c:v>
                </c:pt>
                <c:pt idx="128919">
                  <c:v>1449758359</c:v>
                </c:pt>
                <c:pt idx="128920">
                  <c:v>1449769604</c:v>
                </c:pt>
                <c:pt idx="128921">
                  <c:v>1449780850</c:v>
                </c:pt>
                <c:pt idx="128922">
                  <c:v>1449792095</c:v>
                </c:pt>
                <c:pt idx="128923">
                  <c:v>1449803341</c:v>
                </c:pt>
                <c:pt idx="128924">
                  <c:v>1449814586</c:v>
                </c:pt>
                <c:pt idx="128925">
                  <c:v>1449825832</c:v>
                </c:pt>
                <c:pt idx="128926">
                  <c:v>1449837077</c:v>
                </c:pt>
                <c:pt idx="128927">
                  <c:v>1449848323</c:v>
                </c:pt>
                <c:pt idx="128928">
                  <c:v>1449859568</c:v>
                </c:pt>
                <c:pt idx="128929">
                  <c:v>1449870814</c:v>
                </c:pt>
                <c:pt idx="128930">
                  <c:v>1449882059</c:v>
                </c:pt>
                <c:pt idx="128931">
                  <c:v>1449893305</c:v>
                </c:pt>
                <c:pt idx="128932">
                  <c:v>1449904550</c:v>
                </c:pt>
                <c:pt idx="128933">
                  <c:v>1449915796</c:v>
                </c:pt>
                <c:pt idx="128934">
                  <c:v>1449927041</c:v>
                </c:pt>
                <c:pt idx="128935">
                  <c:v>1449938287</c:v>
                </c:pt>
                <c:pt idx="128936">
                  <c:v>1449949532</c:v>
                </c:pt>
                <c:pt idx="128937">
                  <c:v>1449960778</c:v>
                </c:pt>
                <c:pt idx="128938">
                  <c:v>1449972023</c:v>
                </c:pt>
                <c:pt idx="128939">
                  <c:v>1449983269</c:v>
                </c:pt>
                <c:pt idx="128940">
                  <c:v>1449994514</c:v>
                </c:pt>
                <c:pt idx="128941">
                  <c:v>1450005760</c:v>
                </c:pt>
                <c:pt idx="128942">
                  <c:v>1450017005</c:v>
                </c:pt>
                <c:pt idx="128943">
                  <c:v>1450028251</c:v>
                </c:pt>
                <c:pt idx="128944">
                  <c:v>1450039496</c:v>
                </c:pt>
                <c:pt idx="128945">
                  <c:v>1450050742</c:v>
                </c:pt>
                <c:pt idx="128946">
                  <c:v>1450061987</c:v>
                </c:pt>
                <c:pt idx="128947">
                  <c:v>1450073233</c:v>
                </c:pt>
                <c:pt idx="128948">
                  <c:v>1450084478</c:v>
                </c:pt>
                <c:pt idx="128949">
                  <c:v>1450095724</c:v>
                </c:pt>
                <c:pt idx="128950">
                  <c:v>1450106969</c:v>
                </c:pt>
                <c:pt idx="128951">
                  <c:v>1450118215</c:v>
                </c:pt>
                <c:pt idx="128952">
                  <c:v>1450129460</c:v>
                </c:pt>
                <c:pt idx="128953">
                  <c:v>1450140706</c:v>
                </c:pt>
                <c:pt idx="128954">
                  <c:v>1450151951</c:v>
                </c:pt>
                <c:pt idx="128955">
                  <c:v>1450163197</c:v>
                </c:pt>
                <c:pt idx="128956">
                  <c:v>1450174442</c:v>
                </c:pt>
                <c:pt idx="128957">
                  <c:v>1450185688</c:v>
                </c:pt>
                <c:pt idx="128958">
                  <c:v>1450196933</c:v>
                </c:pt>
                <c:pt idx="128959">
                  <c:v>1450208179</c:v>
                </c:pt>
                <c:pt idx="128960">
                  <c:v>1450219424</c:v>
                </c:pt>
                <c:pt idx="128961">
                  <c:v>1450230670</c:v>
                </c:pt>
                <c:pt idx="128962">
                  <c:v>1450241915</c:v>
                </c:pt>
                <c:pt idx="128963">
                  <c:v>1450253161</c:v>
                </c:pt>
                <c:pt idx="128964">
                  <c:v>1450264406</c:v>
                </c:pt>
                <c:pt idx="128965">
                  <c:v>1450275652</c:v>
                </c:pt>
                <c:pt idx="128966">
                  <c:v>1450286897</c:v>
                </c:pt>
                <c:pt idx="128967">
                  <c:v>1450298143</c:v>
                </c:pt>
                <c:pt idx="128968">
                  <c:v>1450309388</c:v>
                </c:pt>
                <c:pt idx="128969">
                  <c:v>1450320634</c:v>
                </c:pt>
                <c:pt idx="128970">
                  <c:v>1450331879</c:v>
                </c:pt>
                <c:pt idx="128971">
                  <c:v>1450343125</c:v>
                </c:pt>
                <c:pt idx="128972">
                  <c:v>1450354370</c:v>
                </c:pt>
                <c:pt idx="128973">
                  <c:v>1450365616</c:v>
                </c:pt>
                <c:pt idx="128974">
                  <c:v>1450376861</c:v>
                </c:pt>
                <c:pt idx="128975">
                  <c:v>1450388107</c:v>
                </c:pt>
                <c:pt idx="128976">
                  <c:v>1450399352</c:v>
                </c:pt>
                <c:pt idx="128977">
                  <c:v>1450410598</c:v>
                </c:pt>
                <c:pt idx="128978">
                  <c:v>1450421843</c:v>
                </c:pt>
                <c:pt idx="128979">
                  <c:v>1450433089</c:v>
                </c:pt>
                <c:pt idx="128980">
                  <c:v>1450444334</c:v>
                </c:pt>
                <c:pt idx="128981">
                  <c:v>1450455580</c:v>
                </c:pt>
                <c:pt idx="128982">
                  <c:v>1450466825</c:v>
                </c:pt>
                <c:pt idx="128983">
                  <c:v>1450478071</c:v>
                </c:pt>
                <c:pt idx="128984">
                  <c:v>1450489316</c:v>
                </c:pt>
                <c:pt idx="128985">
                  <c:v>1450500562</c:v>
                </c:pt>
                <c:pt idx="128986">
                  <c:v>1450511807</c:v>
                </c:pt>
                <c:pt idx="128987">
                  <c:v>1450523053</c:v>
                </c:pt>
                <c:pt idx="128988">
                  <c:v>1450534298</c:v>
                </c:pt>
                <c:pt idx="128989">
                  <c:v>1450545544</c:v>
                </c:pt>
                <c:pt idx="128990">
                  <c:v>1450556789</c:v>
                </c:pt>
                <c:pt idx="128991">
                  <c:v>1450568035</c:v>
                </c:pt>
                <c:pt idx="128992">
                  <c:v>1450579280</c:v>
                </c:pt>
                <c:pt idx="128993">
                  <c:v>1450590526</c:v>
                </c:pt>
                <c:pt idx="128994">
                  <c:v>1450601771</c:v>
                </c:pt>
                <c:pt idx="128995">
                  <c:v>1450613017</c:v>
                </c:pt>
                <c:pt idx="128996">
                  <c:v>1450624262</c:v>
                </c:pt>
                <c:pt idx="128997">
                  <c:v>1450635508</c:v>
                </c:pt>
                <c:pt idx="128998">
                  <c:v>1450646753</c:v>
                </c:pt>
                <c:pt idx="128999">
                  <c:v>1450657999</c:v>
                </c:pt>
                <c:pt idx="129000">
                  <c:v>1450669244</c:v>
                </c:pt>
                <c:pt idx="129001">
                  <c:v>1450680490</c:v>
                </c:pt>
                <c:pt idx="129002">
                  <c:v>1450691735</c:v>
                </c:pt>
                <c:pt idx="129003">
                  <c:v>1450702981</c:v>
                </c:pt>
                <c:pt idx="129004">
                  <c:v>1450714226</c:v>
                </c:pt>
                <c:pt idx="129005">
                  <c:v>1450725472</c:v>
                </c:pt>
                <c:pt idx="129006">
                  <c:v>1450736717</c:v>
                </c:pt>
                <c:pt idx="129007">
                  <c:v>1450747963</c:v>
                </c:pt>
                <c:pt idx="129008">
                  <c:v>1450759208</c:v>
                </c:pt>
                <c:pt idx="129009">
                  <c:v>1450770454</c:v>
                </c:pt>
                <c:pt idx="129010">
                  <c:v>1450781699</c:v>
                </c:pt>
                <c:pt idx="129011">
                  <c:v>1450792945</c:v>
                </c:pt>
                <c:pt idx="129012">
                  <c:v>1450804190</c:v>
                </c:pt>
                <c:pt idx="129013">
                  <c:v>1450815436</c:v>
                </c:pt>
                <c:pt idx="129014">
                  <c:v>1450826681</c:v>
                </c:pt>
                <c:pt idx="129015">
                  <c:v>1450837927</c:v>
                </c:pt>
                <c:pt idx="129016">
                  <c:v>1450849172</c:v>
                </c:pt>
                <c:pt idx="129017">
                  <c:v>1450860418</c:v>
                </c:pt>
                <c:pt idx="129018">
                  <c:v>1450871663</c:v>
                </c:pt>
                <c:pt idx="129019">
                  <c:v>1450882909</c:v>
                </c:pt>
                <c:pt idx="129020">
                  <c:v>1450894154</c:v>
                </c:pt>
                <c:pt idx="129021">
                  <c:v>1450905400</c:v>
                </c:pt>
                <c:pt idx="129022">
                  <c:v>1450916645</c:v>
                </c:pt>
                <c:pt idx="129023">
                  <c:v>1450927891</c:v>
                </c:pt>
                <c:pt idx="129024">
                  <c:v>1450939136</c:v>
                </c:pt>
                <c:pt idx="129025">
                  <c:v>1450950382</c:v>
                </c:pt>
                <c:pt idx="129026">
                  <c:v>1450961627</c:v>
                </c:pt>
                <c:pt idx="129027">
                  <c:v>1450972873</c:v>
                </c:pt>
                <c:pt idx="129028">
                  <c:v>1450984118</c:v>
                </c:pt>
                <c:pt idx="129029">
                  <c:v>1450995364</c:v>
                </c:pt>
                <c:pt idx="129030">
                  <c:v>1451006609</c:v>
                </c:pt>
                <c:pt idx="129031">
                  <c:v>1451017855</c:v>
                </c:pt>
                <c:pt idx="129032">
                  <c:v>1451029100</c:v>
                </c:pt>
                <c:pt idx="129033">
                  <c:v>1451040346</c:v>
                </c:pt>
                <c:pt idx="129034">
                  <c:v>1451051591</c:v>
                </c:pt>
                <c:pt idx="129035">
                  <c:v>1451062837</c:v>
                </c:pt>
                <c:pt idx="129036">
                  <c:v>1451074082</c:v>
                </c:pt>
                <c:pt idx="129037">
                  <c:v>1451085328</c:v>
                </c:pt>
                <c:pt idx="129038">
                  <c:v>1451096573</c:v>
                </c:pt>
                <c:pt idx="129039">
                  <c:v>1451107819</c:v>
                </c:pt>
                <c:pt idx="129040">
                  <c:v>1451119064</c:v>
                </c:pt>
                <c:pt idx="129041">
                  <c:v>1451130310</c:v>
                </c:pt>
                <c:pt idx="129042">
                  <c:v>1451141555</c:v>
                </c:pt>
                <c:pt idx="129043">
                  <c:v>1451152801</c:v>
                </c:pt>
                <c:pt idx="129044">
                  <c:v>1451164046</c:v>
                </c:pt>
                <c:pt idx="129045">
                  <c:v>1451175292</c:v>
                </c:pt>
                <c:pt idx="129046">
                  <c:v>1451186537</c:v>
                </c:pt>
                <c:pt idx="129047">
                  <c:v>1451197783</c:v>
                </c:pt>
                <c:pt idx="129048">
                  <c:v>1451209028</c:v>
                </c:pt>
                <c:pt idx="129049">
                  <c:v>1451220274</c:v>
                </c:pt>
                <c:pt idx="129050">
                  <c:v>1451231519</c:v>
                </c:pt>
                <c:pt idx="129051">
                  <c:v>1451242765</c:v>
                </c:pt>
                <c:pt idx="129052">
                  <c:v>1451254010</c:v>
                </c:pt>
                <c:pt idx="129053">
                  <c:v>1451265256</c:v>
                </c:pt>
                <c:pt idx="129054">
                  <c:v>1451276501</c:v>
                </c:pt>
                <c:pt idx="129055">
                  <c:v>1451287747</c:v>
                </c:pt>
                <c:pt idx="129056">
                  <c:v>1451298992</c:v>
                </c:pt>
                <c:pt idx="129057">
                  <c:v>1451310238</c:v>
                </c:pt>
                <c:pt idx="129058">
                  <c:v>1451321483</c:v>
                </c:pt>
                <c:pt idx="129059">
                  <c:v>1451332729</c:v>
                </c:pt>
                <c:pt idx="129060">
                  <c:v>1451343974</c:v>
                </c:pt>
                <c:pt idx="129061">
                  <c:v>1451355220</c:v>
                </c:pt>
                <c:pt idx="129062">
                  <c:v>1451366465</c:v>
                </c:pt>
                <c:pt idx="129063">
                  <c:v>1451377711</c:v>
                </c:pt>
                <c:pt idx="129064">
                  <c:v>1451388956</c:v>
                </c:pt>
                <c:pt idx="129065">
                  <c:v>1451400202</c:v>
                </c:pt>
                <c:pt idx="129066">
                  <c:v>1451411447</c:v>
                </c:pt>
                <c:pt idx="129067">
                  <c:v>1451422693</c:v>
                </c:pt>
                <c:pt idx="129068">
                  <c:v>1451433938</c:v>
                </c:pt>
                <c:pt idx="129069">
                  <c:v>1451445184</c:v>
                </c:pt>
                <c:pt idx="129070">
                  <c:v>1451456429</c:v>
                </c:pt>
                <c:pt idx="129071">
                  <c:v>1451467675</c:v>
                </c:pt>
                <c:pt idx="129072">
                  <c:v>1451478920</c:v>
                </c:pt>
                <c:pt idx="129073">
                  <c:v>1451490166</c:v>
                </c:pt>
                <c:pt idx="129074">
                  <c:v>1451501411</c:v>
                </c:pt>
                <c:pt idx="129075">
                  <c:v>1451512657</c:v>
                </c:pt>
                <c:pt idx="129076">
                  <c:v>1451523902</c:v>
                </c:pt>
                <c:pt idx="129077">
                  <c:v>1451535148</c:v>
                </c:pt>
                <c:pt idx="129078">
                  <c:v>1451546393</c:v>
                </c:pt>
                <c:pt idx="129079">
                  <c:v>1451557639</c:v>
                </c:pt>
                <c:pt idx="129080">
                  <c:v>1451568884</c:v>
                </c:pt>
                <c:pt idx="129081">
                  <c:v>1451580130</c:v>
                </c:pt>
                <c:pt idx="129082">
                  <c:v>1451591375</c:v>
                </c:pt>
                <c:pt idx="129083">
                  <c:v>1451602621</c:v>
                </c:pt>
                <c:pt idx="129084">
                  <c:v>1451613866</c:v>
                </c:pt>
                <c:pt idx="129085">
                  <c:v>1451625112</c:v>
                </c:pt>
                <c:pt idx="129086">
                  <c:v>1451636357</c:v>
                </c:pt>
                <c:pt idx="129087">
                  <c:v>1451647603</c:v>
                </c:pt>
                <c:pt idx="129088">
                  <c:v>1451658848</c:v>
                </c:pt>
                <c:pt idx="129089">
                  <c:v>1451670094</c:v>
                </c:pt>
                <c:pt idx="129090">
                  <c:v>1451681339</c:v>
                </c:pt>
                <c:pt idx="129091">
                  <c:v>1451692585</c:v>
                </c:pt>
                <c:pt idx="129092">
                  <c:v>1451703830</c:v>
                </c:pt>
                <c:pt idx="129093">
                  <c:v>1451715076</c:v>
                </c:pt>
                <c:pt idx="129094">
                  <c:v>1451726321</c:v>
                </c:pt>
                <c:pt idx="129095">
                  <c:v>1451737567</c:v>
                </c:pt>
                <c:pt idx="129096">
                  <c:v>1451748812</c:v>
                </c:pt>
                <c:pt idx="129097">
                  <c:v>1451760058</c:v>
                </c:pt>
                <c:pt idx="129098">
                  <c:v>1451771303</c:v>
                </c:pt>
                <c:pt idx="129099">
                  <c:v>1451782549</c:v>
                </c:pt>
                <c:pt idx="129100">
                  <c:v>1451793794</c:v>
                </c:pt>
                <c:pt idx="129101">
                  <c:v>1451805040</c:v>
                </c:pt>
                <c:pt idx="129102">
                  <c:v>1451816285</c:v>
                </c:pt>
                <c:pt idx="129103">
                  <c:v>1451827531</c:v>
                </c:pt>
                <c:pt idx="129104">
                  <c:v>1451838776</c:v>
                </c:pt>
                <c:pt idx="129105">
                  <c:v>1451850022</c:v>
                </c:pt>
                <c:pt idx="129106">
                  <c:v>1451861267</c:v>
                </c:pt>
                <c:pt idx="129107">
                  <c:v>1451872513</c:v>
                </c:pt>
                <c:pt idx="129108">
                  <c:v>1451883758</c:v>
                </c:pt>
                <c:pt idx="129109">
                  <c:v>1451895004</c:v>
                </c:pt>
                <c:pt idx="129110">
                  <c:v>1451906249</c:v>
                </c:pt>
                <c:pt idx="129111">
                  <c:v>1451917495</c:v>
                </c:pt>
                <c:pt idx="129112">
                  <c:v>1451928740</c:v>
                </c:pt>
                <c:pt idx="129113">
                  <c:v>1451939986</c:v>
                </c:pt>
                <c:pt idx="129114">
                  <c:v>1451951231</c:v>
                </c:pt>
                <c:pt idx="129115">
                  <c:v>1451962477</c:v>
                </c:pt>
                <c:pt idx="129116">
                  <c:v>1451973722</c:v>
                </c:pt>
                <c:pt idx="129117">
                  <c:v>1451984968</c:v>
                </c:pt>
                <c:pt idx="129118">
                  <c:v>1451996213</c:v>
                </c:pt>
                <c:pt idx="129119">
                  <c:v>1452007459</c:v>
                </c:pt>
                <c:pt idx="129120">
                  <c:v>1452018704</c:v>
                </c:pt>
                <c:pt idx="129121">
                  <c:v>1452029950</c:v>
                </c:pt>
                <c:pt idx="129122">
                  <c:v>1452041195</c:v>
                </c:pt>
                <c:pt idx="129123">
                  <c:v>1452052441</c:v>
                </c:pt>
                <c:pt idx="129124">
                  <c:v>1452063686</c:v>
                </c:pt>
                <c:pt idx="129125">
                  <c:v>1452074932</c:v>
                </c:pt>
                <c:pt idx="129126">
                  <c:v>1452086177</c:v>
                </c:pt>
                <c:pt idx="129127">
                  <c:v>1452097423</c:v>
                </c:pt>
                <c:pt idx="129128">
                  <c:v>1452108668</c:v>
                </c:pt>
                <c:pt idx="129129">
                  <c:v>1452119914</c:v>
                </c:pt>
                <c:pt idx="129130">
                  <c:v>1452131159</c:v>
                </c:pt>
                <c:pt idx="129131">
                  <c:v>1452142405</c:v>
                </c:pt>
                <c:pt idx="129132">
                  <c:v>1452153650</c:v>
                </c:pt>
                <c:pt idx="129133">
                  <c:v>1452164896</c:v>
                </c:pt>
                <c:pt idx="129134">
                  <c:v>1452176141</c:v>
                </c:pt>
                <c:pt idx="129135">
                  <c:v>1452187387</c:v>
                </c:pt>
                <c:pt idx="129136">
                  <c:v>1452198632</c:v>
                </c:pt>
                <c:pt idx="129137">
                  <c:v>1452209878</c:v>
                </c:pt>
                <c:pt idx="129138">
                  <c:v>1452221123</c:v>
                </c:pt>
                <c:pt idx="129139">
                  <c:v>1452232369</c:v>
                </c:pt>
                <c:pt idx="129140">
                  <c:v>1452243614</c:v>
                </c:pt>
                <c:pt idx="129141">
                  <c:v>1452254860</c:v>
                </c:pt>
                <c:pt idx="129142">
                  <c:v>1452266105</c:v>
                </c:pt>
                <c:pt idx="129143">
                  <c:v>1452277351</c:v>
                </c:pt>
                <c:pt idx="129144">
                  <c:v>1452288596</c:v>
                </c:pt>
                <c:pt idx="129145">
                  <c:v>1452299842</c:v>
                </c:pt>
                <c:pt idx="129146">
                  <c:v>1452311087</c:v>
                </c:pt>
                <c:pt idx="129147">
                  <c:v>1452322333</c:v>
                </c:pt>
                <c:pt idx="129148">
                  <c:v>1452333578</c:v>
                </c:pt>
                <c:pt idx="129149">
                  <c:v>1452344824</c:v>
                </c:pt>
                <c:pt idx="129150">
                  <c:v>1452356069</c:v>
                </c:pt>
                <c:pt idx="129151">
                  <c:v>1452367315</c:v>
                </c:pt>
                <c:pt idx="129152">
                  <c:v>1452378560</c:v>
                </c:pt>
                <c:pt idx="129153">
                  <c:v>1452389806</c:v>
                </c:pt>
                <c:pt idx="129154">
                  <c:v>1452401051</c:v>
                </c:pt>
                <c:pt idx="129155">
                  <c:v>1452412297</c:v>
                </c:pt>
                <c:pt idx="129156">
                  <c:v>1452423542</c:v>
                </c:pt>
                <c:pt idx="129157">
                  <c:v>1452434788</c:v>
                </c:pt>
                <c:pt idx="129158">
                  <c:v>1452446033</c:v>
                </c:pt>
                <c:pt idx="129159">
                  <c:v>1452457279</c:v>
                </c:pt>
                <c:pt idx="129160">
                  <c:v>1452468524</c:v>
                </c:pt>
                <c:pt idx="129161">
                  <c:v>1452479770</c:v>
                </c:pt>
                <c:pt idx="129162">
                  <c:v>1452491015</c:v>
                </c:pt>
                <c:pt idx="129163">
                  <c:v>1452502261</c:v>
                </c:pt>
                <c:pt idx="129164">
                  <c:v>1452513506</c:v>
                </c:pt>
                <c:pt idx="129165">
                  <c:v>1452524752</c:v>
                </c:pt>
                <c:pt idx="129166">
                  <c:v>1452535997</c:v>
                </c:pt>
                <c:pt idx="129167">
                  <c:v>1452547243</c:v>
                </c:pt>
                <c:pt idx="129168">
                  <c:v>1452558488</c:v>
                </c:pt>
                <c:pt idx="129169">
                  <c:v>1452569734</c:v>
                </c:pt>
                <c:pt idx="129170">
                  <c:v>1452580979</c:v>
                </c:pt>
                <c:pt idx="129171">
                  <c:v>1452592224</c:v>
                </c:pt>
                <c:pt idx="129172">
                  <c:v>1452603470</c:v>
                </c:pt>
                <c:pt idx="129173">
                  <c:v>1452614715</c:v>
                </c:pt>
                <c:pt idx="129174">
                  <c:v>1452625961</c:v>
                </c:pt>
                <c:pt idx="129175">
                  <c:v>1452637206</c:v>
                </c:pt>
                <c:pt idx="129176">
                  <c:v>1452648452</c:v>
                </c:pt>
                <c:pt idx="129177">
                  <c:v>1452659697</c:v>
                </c:pt>
                <c:pt idx="129178">
                  <c:v>1452670943</c:v>
                </c:pt>
                <c:pt idx="129179">
                  <c:v>1452682188</c:v>
                </c:pt>
                <c:pt idx="129180">
                  <c:v>1452693434</c:v>
                </c:pt>
                <c:pt idx="129181">
                  <c:v>1452704679</c:v>
                </c:pt>
                <c:pt idx="129182">
                  <c:v>1452715925</c:v>
                </c:pt>
                <c:pt idx="129183">
                  <c:v>1452727170</c:v>
                </c:pt>
                <c:pt idx="129184">
                  <c:v>1452738416</c:v>
                </c:pt>
                <c:pt idx="129185">
                  <c:v>1452749661</c:v>
                </c:pt>
                <c:pt idx="129186">
                  <c:v>1452760907</c:v>
                </c:pt>
                <c:pt idx="129187">
                  <c:v>1452772152</c:v>
                </c:pt>
                <c:pt idx="129188">
                  <c:v>1452783398</c:v>
                </c:pt>
                <c:pt idx="129189">
                  <c:v>1452794643</c:v>
                </c:pt>
                <c:pt idx="129190">
                  <c:v>1452805889</c:v>
                </c:pt>
                <c:pt idx="129191">
                  <c:v>1452817134</c:v>
                </c:pt>
                <c:pt idx="129192">
                  <c:v>1452828380</c:v>
                </c:pt>
                <c:pt idx="129193">
                  <c:v>1452839625</c:v>
                </c:pt>
                <c:pt idx="129194">
                  <c:v>1452850871</c:v>
                </c:pt>
                <c:pt idx="129195">
                  <c:v>1452862116</c:v>
                </c:pt>
                <c:pt idx="129196">
                  <c:v>1452873362</c:v>
                </c:pt>
                <c:pt idx="129197">
                  <c:v>1452884607</c:v>
                </c:pt>
                <c:pt idx="129198">
                  <c:v>1452895853</c:v>
                </c:pt>
                <c:pt idx="129199">
                  <c:v>1452907098</c:v>
                </c:pt>
                <c:pt idx="129200">
                  <c:v>1452918344</c:v>
                </c:pt>
                <c:pt idx="129201">
                  <c:v>1452929589</c:v>
                </c:pt>
                <c:pt idx="129202">
                  <c:v>1452940835</c:v>
                </c:pt>
                <c:pt idx="129203">
                  <c:v>1452952080</c:v>
                </c:pt>
                <c:pt idx="129204">
                  <c:v>1452963326</c:v>
                </c:pt>
                <c:pt idx="129205">
                  <c:v>1452974571</c:v>
                </c:pt>
                <c:pt idx="129206">
                  <c:v>1452985817</c:v>
                </c:pt>
                <c:pt idx="129207">
                  <c:v>1452997062</c:v>
                </c:pt>
                <c:pt idx="129208">
                  <c:v>1453008308</c:v>
                </c:pt>
                <c:pt idx="129209">
                  <c:v>1453019553</c:v>
                </c:pt>
                <c:pt idx="129210">
                  <c:v>1453030799</c:v>
                </c:pt>
                <c:pt idx="129211">
                  <c:v>1453042044</c:v>
                </c:pt>
                <c:pt idx="129212">
                  <c:v>1453053290</c:v>
                </c:pt>
                <c:pt idx="129213">
                  <c:v>1453064535</c:v>
                </c:pt>
                <c:pt idx="129214">
                  <c:v>1453075781</c:v>
                </c:pt>
                <c:pt idx="129215">
                  <c:v>1453087026</c:v>
                </c:pt>
                <c:pt idx="129216">
                  <c:v>1453098272</c:v>
                </c:pt>
                <c:pt idx="129217">
                  <c:v>1453109517</c:v>
                </c:pt>
                <c:pt idx="129218">
                  <c:v>1453120763</c:v>
                </c:pt>
                <c:pt idx="129219">
                  <c:v>1453132008</c:v>
                </c:pt>
                <c:pt idx="129220">
                  <c:v>1453143254</c:v>
                </c:pt>
                <c:pt idx="129221">
                  <c:v>1453154499</c:v>
                </c:pt>
                <c:pt idx="129222">
                  <c:v>1453165745</c:v>
                </c:pt>
                <c:pt idx="129223">
                  <c:v>1453176990</c:v>
                </c:pt>
                <c:pt idx="129224">
                  <c:v>1453188236</c:v>
                </c:pt>
                <c:pt idx="129225">
                  <c:v>1453199481</c:v>
                </c:pt>
                <c:pt idx="129226">
                  <c:v>1453210727</c:v>
                </c:pt>
                <c:pt idx="129227">
                  <c:v>1453221972</c:v>
                </c:pt>
                <c:pt idx="129228">
                  <c:v>1453233218</c:v>
                </c:pt>
                <c:pt idx="129229">
                  <c:v>1453244463</c:v>
                </c:pt>
                <c:pt idx="129230">
                  <c:v>1453255709</c:v>
                </c:pt>
                <c:pt idx="129231">
                  <c:v>1453266954</c:v>
                </c:pt>
                <c:pt idx="129232">
                  <c:v>1453278200</c:v>
                </c:pt>
                <c:pt idx="129233">
                  <c:v>1453289445</c:v>
                </c:pt>
                <c:pt idx="129234">
                  <c:v>1453300691</c:v>
                </c:pt>
                <c:pt idx="129235">
                  <c:v>1453311936</c:v>
                </c:pt>
                <c:pt idx="129236">
                  <c:v>1453323182</c:v>
                </c:pt>
                <c:pt idx="129237">
                  <c:v>1453334427</c:v>
                </c:pt>
                <c:pt idx="129238">
                  <c:v>1453345673</c:v>
                </c:pt>
                <c:pt idx="129239">
                  <c:v>1453356918</c:v>
                </c:pt>
                <c:pt idx="129240">
                  <c:v>1453368164</c:v>
                </c:pt>
                <c:pt idx="129241">
                  <c:v>1453379409</c:v>
                </c:pt>
                <c:pt idx="129242">
                  <c:v>1453390655</c:v>
                </c:pt>
                <c:pt idx="129243">
                  <c:v>1453401900</c:v>
                </c:pt>
                <c:pt idx="129244">
                  <c:v>1453413146</c:v>
                </c:pt>
                <c:pt idx="129245">
                  <c:v>1453424391</c:v>
                </c:pt>
                <c:pt idx="129246">
                  <c:v>1453435637</c:v>
                </c:pt>
                <c:pt idx="129247">
                  <c:v>1453446882</c:v>
                </c:pt>
                <c:pt idx="129248">
                  <c:v>1453458128</c:v>
                </c:pt>
                <c:pt idx="129249">
                  <c:v>1453469373</c:v>
                </c:pt>
                <c:pt idx="129250">
                  <c:v>1453480619</c:v>
                </c:pt>
                <c:pt idx="129251">
                  <c:v>1453491864</c:v>
                </c:pt>
                <c:pt idx="129252">
                  <c:v>1453503110</c:v>
                </c:pt>
                <c:pt idx="129253">
                  <c:v>1453514355</c:v>
                </c:pt>
                <c:pt idx="129254">
                  <c:v>1453525601</c:v>
                </c:pt>
                <c:pt idx="129255">
                  <c:v>1453536846</c:v>
                </c:pt>
                <c:pt idx="129256">
                  <c:v>1453548092</c:v>
                </c:pt>
                <c:pt idx="129257">
                  <c:v>1453559337</c:v>
                </c:pt>
                <c:pt idx="129258">
                  <c:v>1453570583</c:v>
                </c:pt>
                <c:pt idx="129259">
                  <c:v>1453581828</c:v>
                </c:pt>
                <c:pt idx="129260">
                  <c:v>1453593074</c:v>
                </c:pt>
                <c:pt idx="129261">
                  <c:v>1453604319</c:v>
                </c:pt>
                <c:pt idx="129262">
                  <c:v>1453615565</c:v>
                </c:pt>
                <c:pt idx="129263">
                  <c:v>1453626810</c:v>
                </c:pt>
                <c:pt idx="129264">
                  <c:v>1453638056</c:v>
                </c:pt>
                <c:pt idx="129265">
                  <c:v>1453649301</c:v>
                </c:pt>
                <c:pt idx="129266">
                  <c:v>1453660547</c:v>
                </c:pt>
                <c:pt idx="129267">
                  <c:v>1453671792</c:v>
                </c:pt>
                <c:pt idx="129268">
                  <c:v>1453683038</c:v>
                </c:pt>
                <c:pt idx="129269">
                  <c:v>1453694283</c:v>
                </c:pt>
                <c:pt idx="129270">
                  <c:v>1453705529</c:v>
                </c:pt>
                <c:pt idx="129271">
                  <c:v>1453716774</c:v>
                </c:pt>
                <c:pt idx="129272">
                  <c:v>1453728020</c:v>
                </c:pt>
                <c:pt idx="129273">
                  <c:v>1453739265</c:v>
                </c:pt>
                <c:pt idx="129274">
                  <c:v>1453750511</c:v>
                </c:pt>
                <c:pt idx="129275">
                  <c:v>1453761756</c:v>
                </c:pt>
                <c:pt idx="129276">
                  <c:v>1453773002</c:v>
                </c:pt>
                <c:pt idx="129277">
                  <c:v>1453784247</c:v>
                </c:pt>
                <c:pt idx="129278">
                  <c:v>1453795493</c:v>
                </c:pt>
                <c:pt idx="129279">
                  <c:v>1453806738</c:v>
                </c:pt>
                <c:pt idx="129280">
                  <c:v>1453817984</c:v>
                </c:pt>
                <c:pt idx="129281">
                  <c:v>1453829229</c:v>
                </c:pt>
                <c:pt idx="129282">
                  <c:v>1453840475</c:v>
                </c:pt>
                <c:pt idx="129283">
                  <c:v>1453851720</c:v>
                </c:pt>
                <c:pt idx="129284">
                  <c:v>1453862966</c:v>
                </c:pt>
                <c:pt idx="129285">
                  <c:v>1453874211</c:v>
                </c:pt>
                <c:pt idx="129286">
                  <c:v>1453885457</c:v>
                </c:pt>
                <c:pt idx="129287">
                  <c:v>1453896702</c:v>
                </c:pt>
                <c:pt idx="129288">
                  <c:v>1453907948</c:v>
                </c:pt>
                <c:pt idx="129289">
                  <c:v>1453919193</c:v>
                </c:pt>
                <c:pt idx="129290">
                  <c:v>1453930439</c:v>
                </c:pt>
                <c:pt idx="129291">
                  <c:v>1453941684</c:v>
                </c:pt>
                <c:pt idx="129292">
                  <c:v>1453952930</c:v>
                </c:pt>
                <c:pt idx="129293">
                  <c:v>1453964175</c:v>
                </c:pt>
                <c:pt idx="129294">
                  <c:v>1453975421</c:v>
                </c:pt>
                <c:pt idx="129295">
                  <c:v>1453986666</c:v>
                </c:pt>
                <c:pt idx="129296">
                  <c:v>1453997912</c:v>
                </c:pt>
                <c:pt idx="129297">
                  <c:v>1454009157</c:v>
                </c:pt>
                <c:pt idx="129298">
                  <c:v>1454020403</c:v>
                </c:pt>
                <c:pt idx="129299">
                  <c:v>1454031648</c:v>
                </c:pt>
                <c:pt idx="129300">
                  <c:v>1454042894</c:v>
                </c:pt>
                <c:pt idx="129301">
                  <c:v>1454054139</c:v>
                </c:pt>
                <c:pt idx="129302">
                  <c:v>1454065385</c:v>
                </c:pt>
                <c:pt idx="129303">
                  <c:v>1454076630</c:v>
                </c:pt>
                <c:pt idx="129304">
                  <c:v>1454087876</c:v>
                </c:pt>
                <c:pt idx="129305">
                  <c:v>1454099121</c:v>
                </c:pt>
                <c:pt idx="129306">
                  <c:v>1454110367</c:v>
                </c:pt>
                <c:pt idx="129307">
                  <c:v>1454121612</c:v>
                </c:pt>
                <c:pt idx="129308">
                  <c:v>1454132858</c:v>
                </c:pt>
                <c:pt idx="129309">
                  <c:v>1454144103</c:v>
                </c:pt>
                <c:pt idx="129310">
                  <c:v>1454155349</c:v>
                </c:pt>
                <c:pt idx="129311">
                  <c:v>1454166594</c:v>
                </c:pt>
                <c:pt idx="129312">
                  <c:v>1454177840</c:v>
                </c:pt>
                <c:pt idx="129313">
                  <c:v>1454189085</c:v>
                </c:pt>
                <c:pt idx="129314">
                  <c:v>1454200331</c:v>
                </c:pt>
                <c:pt idx="129315">
                  <c:v>1454211576</c:v>
                </c:pt>
                <c:pt idx="129316">
                  <c:v>1454222822</c:v>
                </c:pt>
                <c:pt idx="129317">
                  <c:v>1454234067</c:v>
                </c:pt>
                <c:pt idx="129318">
                  <c:v>1454245313</c:v>
                </c:pt>
                <c:pt idx="129319">
                  <c:v>1454256558</c:v>
                </c:pt>
                <c:pt idx="129320">
                  <c:v>1454267804</c:v>
                </c:pt>
                <c:pt idx="129321">
                  <c:v>1454279049</c:v>
                </c:pt>
                <c:pt idx="129322">
                  <c:v>1454290295</c:v>
                </c:pt>
                <c:pt idx="129323">
                  <c:v>1454301540</c:v>
                </c:pt>
                <c:pt idx="129324">
                  <c:v>1454312786</c:v>
                </c:pt>
                <c:pt idx="129325">
                  <c:v>1454324031</c:v>
                </c:pt>
                <c:pt idx="129326">
                  <c:v>1454335277</c:v>
                </c:pt>
                <c:pt idx="129327">
                  <c:v>1454346522</c:v>
                </c:pt>
                <c:pt idx="129328">
                  <c:v>1454357768</c:v>
                </c:pt>
                <c:pt idx="129329">
                  <c:v>1454369013</c:v>
                </c:pt>
                <c:pt idx="129330">
                  <c:v>1454380259</c:v>
                </c:pt>
                <c:pt idx="129331">
                  <c:v>1454391504</c:v>
                </c:pt>
                <c:pt idx="129332">
                  <c:v>1454402750</c:v>
                </c:pt>
                <c:pt idx="129333">
                  <c:v>1454413995</c:v>
                </c:pt>
                <c:pt idx="129334">
                  <c:v>1454425241</c:v>
                </c:pt>
                <c:pt idx="129335">
                  <c:v>1454436486</c:v>
                </c:pt>
                <c:pt idx="129336">
                  <c:v>1454447732</c:v>
                </c:pt>
                <c:pt idx="129337">
                  <c:v>1454458977</c:v>
                </c:pt>
                <c:pt idx="129338">
                  <c:v>1454470223</c:v>
                </c:pt>
                <c:pt idx="129339">
                  <c:v>1454481468</c:v>
                </c:pt>
                <c:pt idx="129340">
                  <c:v>1454492714</c:v>
                </c:pt>
                <c:pt idx="129341">
                  <c:v>1454503959</c:v>
                </c:pt>
                <c:pt idx="129342">
                  <c:v>1454515205</c:v>
                </c:pt>
                <c:pt idx="129343">
                  <c:v>1454526450</c:v>
                </c:pt>
                <c:pt idx="129344">
                  <c:v>1454537696</c:v>
                </c:pt>
                <c:pt idx="129345">
                  <c:v>1454548941</c:v>
                </c:pt>
                <c:pt idx="129346">
                  <c:v>1454560187</c:v>
                </c:pt>
                <c:pt idx="129347">
                  <c:v>1454571432</c:v>
                </c:pt>
                <c:pt idx="129348">
                  <c:v>1454582678</c:v>
                </c:pt>
                <c:pt idx="129349">
                  <c:v>1454593923</c:v>
                </c:pt>
                <c:pt idx="129350">
                  <c:v>1454605169</c:v>
                </c:pt>
                <c:pt idx="129351">
                  <c:v>1454616414</c:v>
                </c:pt>
                <c:pt idx="129352">
                  <c:v>1454627660</c:v>
                </c:pt>
                <c:pt idx="129353">
                  <c:v>1454638905</c:v>
                </c:pt>
                <c:pt idx="129354">
                  <c:v>1454650151</c:v>
                </c:pt>
                <c:pt idx="129355">
                  <c:v>1454661396</c:v>
                </c:pt>
                <c:pt idx="129356">
                  <c:v>1454672642</c:v>
                </c:pt>
                <c:pt idx="129357">
                  <c:v>1454683887</c:v>
                </c:pt>
                <c:pt idx="129358">
                  <c:v>1454695133</c:v>
                </c:pt>
                <c:pt idx="129359">
                  <c:v>1454706378</c:v>
                </c:pt>
                <c:pt idx="129360">
                  <c:v>1454717624</c:v>
                </c:pt>
                <c:pt idx="129361">
                  <c:v>1454728869</c:v>
                </c:pt>
                <c:pt idx="129362">
                  <c:v>1454740115</c:v>
                </c:pt>
                <c:pt idx="129363">
                  <c:v>1454751360</c:v>
                </c:pt>
                <c:pt idx="129364">
                  <c:v>1454762606</c:v>
                </c:pt>
                <c:pt idx="129365">
                  <c:v>1454773851</c:v>
                </c:pt>
                <c:pt idx="129366">
                  <c:v>1454785097</c:v>
                </c:pt>
                <c:pt idx="129367">
                  <c:v>1454796342</c:v>
                </c:pt>
                <c:pt idx="129368">
                  <c:v>1454807588</c:v>
                </c:pt>
                <c:pt idx="129369">
                  <c:v>1454818833</c:v>
                </c:pt>
                <c:pt idx="129370">
                  <c:v>1454830079</c:v>
                </c:pt>
                <c:pt idx="129371">
                  <c:v>1454841324</c:v>
                </c:pt>
                <c:pt idx="129372">
                  <c:v>1454852570</c:v>
                </c:pt>
                <c:pt idx="129373">
                  <c:v>1454863815</c:v>
                </c:pt>
                <c:pt idx="129374">
                  <c:v>1454875061</c:v>
                </c:pt>
                <c:pt idx="129375">
                  <c:v>1454886306</c:v>
                </c:pt>
                <c:pt idx="129376">
                  <c:v>1454897552</c:v>
                </c:pt>
                <c:pt idx="129377">
                  <c:v>1454908797</c:v>
                </c:pt>
                <c:pt idx="129378">
                  <c:v>1454920043</c:v>
                </c:pt>
                <c:pt idx="129379">
                  <c:v>1454931288</c:v>
                </c:pt>
                <c:pt idx="129380">
                  <c:v>1454942534</c:v>
                </c:pt>
                <c:pt idx="129381">
                  <c:v>1454953779</c:v>
                </c:pt>
                <c:pt idx="129382">
                  <c:v>1454965025</c:v>
                </c:pt>
                <c:pt idx="129383">
                  <c:v>1454976270</c:v>
                </c:pt>
                <c:pt idx="129384">
                  <c:v>1454987516</c:v>
                </c:pt>
                <c:pt idx="129385">
                  <c:v>1454998761</c:v>
                </c:pt>
                <c:pt idx="129386">
                  <c:v>1455010007</c:v>
                </c:pt>
                <c:pt idx="129387">
                  <c:v>1455021252</c:v>
                </c:pt>
                <c:pt idx="129388">
                  <c:v>1455032498</c:v>
                </c:pt>
                <c:pt idx="129389">
                  <c:v>1455043743</c:v>
                </c:pt>
                <c:pt idx="129390">
                  <c:v>1455054989</c:v>
                </c:pt>
                <c:pt idx="129391">
                  <c:v>1455066234</c:v>
                </c:pt>
                <c:pt idx="129392">
                  <c:v>1455077480</c:v>
                </c:pt>
                <c:pt idx="129393">
                  <c:v>1455088725</c:v>
                </c:pt>
                <c:pt idx="129394">
                  <c:v>1455099971</c:v>
                </c:pt>
                <c:pt idx="129395">
                  <c:v>1455111216</c:v>
                </c:pt>
                <c:pt idx="129396">
                  <c:v>1455122462</c:v>
                </c:pt>
                <c:pt idx="129397">
                  <c:v>1455133707</c:v>
                </c:pt>
                <c:pt idx="129398">
                  <c:v>1455144953</c:v>
                </c:pt>
                <c:pt idx="129399">
                  <c:v>1455156198</c:v>
                </c:pt>
                <c:pt idx="129400">
                  <c:v>1455167444</c:v>
                </c:pt>
                <c:pt idx="129401">
                  <c:v>1455178689</c:v>
                </c:pt>
                <c:pt idx="129402">
                  <c:v>1455189935</c:v>
                </c:pt>
                <c:pt idx="129403">
                  <c:v>1455201180</c:v>
                </c:pt>
                <c:pt idx="129404">
                  <c:v>1455212426</c:v>
                </c:pt>
                <c:pt idx="129405">
                  <c:v>1455223671</c:v>
                </c:pt>
                <c:pt idx="129406">
                  <c:v>1455234917</c:v>
                </c:pt>
                <c:pt idx="129407">
                  <c:v>1455246162</c:v>
                </c:pt>
                <c:pt idx="129408">
                  <c:v>1455257408</c:v>
                </c:pt>
                <c:pt idx="129409">
                  <c:v>1455268653</c:v>
                </c:pt>
                <c:pt idx="129410">
                  <c:v>1455279899</c:v>
                </c:pt>
                <c:pt idx="129411">
                  <c:v>1455291144</c:v>
                </c:pt>
                <c:pt idx="129412">
                  <c:v>1455302390</c:v>
                </c:pt>
                <c:pt idx="129413">
                  <c:v>1455313635</c:v>
                </c:pt>
                <c:pt idx="129414">
                  <c:v>1455324881</c:v>
                </c:pt>
                <c:pt idx="129415">
                  <c:v>1455336126</c:v>
                </c:pt>
                <c:pt idx="129416">
                  <c:v>1455347372</c:v>
                </c:pt>
                <c:pt idx="129417">
                  <c:v>1455358617</c:v>
                </c:pt>
                <c:pt idx="129418">
                  <c:v>1455369863</c:v>
                </c:pt>
                <c:pt idx="129419">
                  <c:v>1455381108</c:v>
                </c:pt>
                <c:pt idx="129420">
                  <c:v>1455392354</c:v>
                </c:pt>
                <c:pt idx="129421">
                  <c:v>1455403599</c:v>
                </c:pt>
                <c:pt idx="129422">
                  <c:v>1455414845</c:v>
                </c:pt>
                <c:pt idx="129423">
                  <c:v>1455426090</c:v>
                </c:pt>
                <c:pt idx="129424">
                  <c:v>1455437335</c:v>
                </c:pt>
                <c:pt idx="129425">
                  <c:v>1455448581</c:v>
                </c:pt>
                <c:pt idx="129426">
                  <c:v>1455459826</c:v>
                </c:pt>
                <c:pt idx="129427">
                  <c:v>1455471072</c:v>
                </c:pt>
                <c:pt idx="129428">
                  <c:v>1455482317</c:v>
                </c:pt>
                <c:pt idx="129429">
                  <c:v>1455493563</c:v>
                </c:pt>
                <c:pt idx="129430">
                  <c:v>1455504808</c:v>
                </c:pt>
                <c:pt idx="129431">
                  <c:v>1455516054</c:v>
                </c:pt>
                <c:pt idx="129432">
                  <c:v>1455527299</c:v>
                </c:pt>
                <c:pt idx="129433">
                  <c:v>1455538545</c:v>
                </c:pt>
                <c:pt idx="129434">
                  <c:v>1455549790</c:v>
                </c:pt>
                <c:pt idx="129435">
                  <c:v>1455561036</c:v>
                </c:pt>
                <c:pt idx="129436">
                  <c:v>1455572281</c:v>
                </c:pt>
                <c:pt idx="129437">
                  <c:v>1455583527</c:v>
                </c:pt>
                <c:pt idx="129438">
                  <c:v>1455594772</c:v>
                </c:pt>
                <c:pt idx="129439">
                  <c:v>1455606018</c:v>
                </c:pt>
                <c:pt idx="129440">
                  <c:v>1455617263</c:v>
                </c:pt>
                <c:pt idx="129441">
                  <c:v>1455628509</c:v>
                </c:pt>
                <c:pt idx="129442">
                  <c:v>1455639754</c:v>
                </c:pt>
                <c:pt idx="129443">
                  <c:v>1455651000</c:v>
                </c:pt>
                <c:pt idx="129444">
                  <c:v>1455662245</c:v>
                </c:pt>
                <c:pt idx="129445">
                  <c:v>1455673491</c:v>
                </c:pt>
                <c:pt idx="129446">
                  <c:v>1455684736</c:v>
                </c:pt>
                <c:pt idx="129447">
                  <c:v>1455695982</c:v>
                </c:pt>
                <c:pt idx="129448">
                  <c:v>1455707227</c:v>
                </c:pt>
                <c:pt idx="129449">
                  <c:v>1455718473</c:v>
                </c:pt>
                <c:pt idx="129450">
                  <c:v>1455729718</c:v>
                </c:pt>
                <c:pt idx="129451">
                  <c:v>1455740964</c:v>
                </c:pt>
                <c:pt idx="129452">
                  <c:v>1455752209</c:v>
                </c:pt>
                <c:pt idx="129453">
                  <c:v>1455763455</c:v>
                </c:pt>
                <c:pt idx="129454">
                  <c:v>1455774700</c:v>
                </c:pt>
                <c:pt idx="129455">
                  <c:v>1455785946</c:v>
                </c:pt>
                <c:pt idx="129456">
                  <c:v>1455797191</c:v>
                </c:pt>
                <c:pt idx="129457">
                  <c:v>1455808437</c:v>
                </c:pt>
                <c:pt idx="129458">
                  <c:v>1455819682</c:v>
                </c:pt>
                <c:pt idx="129459">
                  <c:v>1455830928</c:v>
                </c:pt>
                <c:pt idx="129460">
                  <c:v>1455842173</c:v>
                </c:pt>
                <c:pt idx="129461">
                  <c:v>1455853419</c:v>
                </c:pt>
                <c:pt idx="129462">
                  <c:v>1455864664</c:v>
                </c:pt>
                <c:pt idx="129463">
                  <c:v>1455875910</c:v>
                </c:pt>
                <c:pt idx="129464">
                  <c:v>1455887155</c:v>
                </c:pt>
                <c:pt idx="129465">
                  <c:v>1455898401</c:v>
                </c:pt>
                <c:pt idx="129466">
                  <c:v>1455909646</c:v>
                </c:pt>
                <c:pt idx="129467">
                  <c:v>1455920892</c:v>
                </c:pt>
                <c:pt idx="129468">
                  <c:v>1455932137</c:v>
                </c:pt>
                <c:pt idx="129469">
                  <c:v>1455943383</c:v>
                </c:pt>
                <c:pt idx="129470">
                  <c:v>1455954628</c:v>
                </c:pt>
                <c:pt idx="129471">
                  <c:v>1455965874</c:v>
                </c:pt>
                <c:pt idx="129472">
                  <c:v>1455977119</c:v>
                </c:pt>
                <c:pt idx="129473">
                  <c:v>1455988365</c:v>
                </c:pt>
                <c:pt idx="129474">
                  <c:v>1455999610</c:v>
                </c:pt>
                <c:pt idx="129475">
                  <c:v>1456010856</c:v>
                </c:pt>
                <c:pt idx="129476">
                  <c:v>1456022101</c:v>
                </c:pt>
                <c:pt idx="129477">
                  <c:v>1456033347</c:v>
                </c:pt>
                <c:pt idx="129478">
                  <c:v>1456044592</c:v>
                </c:pt>
                <c:pt idx="129479">
                  <c:v>1456055838</c:v>
                </c:pt>
                <c:pt idx="129480">
                  <c:v>1456067083</c:v>
                </c:pt>
                <c:pt idx="129481">
                  <c:v>1456078329</c:v>
                </c:pt>
                <c:pt idx="129482">
                  <c:v>1456089574</c:v>
                </c:pt>
                <c:pt idx="129483">
                  <c:v>1456100820</c:v>
                </c:pt>
                <c:pt idx="129484">
                  <c:v>1456112065</c:v>
                </c:pt>
                <c:pt idx="129485">
                  <c:v>1456123311</c:v>
                </c:pt>
                <c:pt idx="129486">
                  <c:v>1456134556</c:v>
                </c:pt>
                <c:pt idx="129487">
                  <c:v>1456145802</c:v>
                </c:pt>
                <c:pt idx="129488">
                  <c:v>1456157047</c:v>
                </c:pt>
                <c:pt idx="129489">
                  <c:v>1456168293</c:v>
                </c:pt>
                <c:pt idx="129490">
                  <c:v>1456179538</c:v>
                </c:pt>
                <c:pt idx="129491">
                  <c:v>1456190784</c:v>
                </c:pt>
                <c:pt idx="129492">
                  <c:v>1456202029</c:v>
                </c:pt>
                <c:pt idx="129493">
                  <c:v>1456213275</c:v>
                </c:pt>
                <c:pt idx="129494">
                  <c:v>1456224520</c:v>
                </c:pt>
                <c:pt idx="129495">
                  <c:v>1456235766</c:v>
                </c:pt>
                <c:pt idx="129496">
                  <c:v>1456247011</c:v>
                </c:pt>
                <c:pt idx="129497">
                  <c:v>1456258257</c:v>
                </c:pt>
                <c:pt idx="129498">
                  <c:v>1456269502</c:v>
                </c:pt>
                <c:pt idx="129499">
                  <c:v>1456280748</c:v>
                </c:pt>
                <c:pt idx="129500">
                  <c:v>1456291993</c:v>
                </c:pt>
                <c:pt idx="129501">
                  <c:v>1456303239</c:v>
                </c:pt>
                <c:pt idx="129502">
                  <c:v>1456314484</c:v>
                </c:pt>
                <c:pt idx="129503">
                  <c:v>1456325730</c:v>
                </c:pt>
                <c:pt idx="129504">
                  <c:v>1456336975</c:v>
                </c:pt>
                <c:pt idx="129505">
                  <c:v>1456348221</c:v>
                </c:pt>
                <c:pt idx="129506">
                  <c:v>1456359466</c:v>
                </c:pt>
                <c:pt idx="129507">
                  <c:v>1456370712</c:v>
                </c:pt>
                <c:pt idx="129508">
                  <c:v>1456381957</c:v>
                </c:pt>
                <c:pt idx="129509">
                  <c:v>1456393203</c:v>
                </c:pt>
                <c:pt idx="129510">
                  <c:v>1456404448</c:v>
                </c:pt>
                <c:pt idx="129511">
                  <c:v>1456415694</c:v>
                </c:pt>
                <c:pt idx="129512">
                  <c:v>1456426939</c:v>
                </c:pt>
                <c:pt idx="129513">
                  <c:v>1456438185</c:v>
                </c:pt>
                <c:pt idx="129514">
                  <c:v>1456449430</c:v>
                </c:pt>
                <c:pt idx="129515">
                  <c:v>1456460676</c:v>
                </c:pt>
                <c:pt idx="129516">
                  <c:v>1456471921</c:v>
                </c:pt>
                <c:pt idx="129517">
                  <c:v>1456483167</c:v>
                </c:pt>
                <c:pt idx="129518">
                  <c:v>1456494412</c:v>
                </c:pt>
                <c:pt idx="129519">
                  <c:v>1456505658</c:v>
                </c:pt>
                <c:pt idx="129520">
                  <c:v>1456516903</c:v>
                </c:pt>
                <c:pt idx="129521">
                  <c:v>1456528149</c:v>
                </c:pt>
                <c:pt idx="129522">
                  <c:v>1456539394</c:v>
                </c:pt>
                <c:pt idx="129523">
                  <c:v>1456550640</c:v>
                </c:pt>
                <c:pt idx="129524">
                  <c:v>1456561885</c:v>
                </c:pt>
                <c:pt idx="129525">
                  <c:v>1456573131</c:v>
                </c:pt>
                <c:pt idx="129526">
                  <c:v>1456584376</c:v>
                </c:pt>
                <c:pt idx="129527">
                  <c:v>1456595622</c:v>
                </c:pt>
                <c:pt idx="129528">
                  <c:v>1456606867</c:v>
                </c:pt>
                <c:pt idx="129529">
                  <c:v>1456618113</c:v>
                </c:pt>
                <c:pt idx="129530">
                  <c:v>1456629358</c:v>
                </c:pt>
                <c:pt idx="129531">
                  <c:v>1456640604</c:v>
                </c:pt>
                <c:pt idx="129532">
                  <c:v>1456651849</c:v>
                </c:pt>
                <c:pt idx="129533">
                  <c:v>1456663095</c:v>
                </c:pt>
                <c:pt idx="129534">
                  <c:v>1456674340</c:v>
                </c:pt>
                <c:pt idx="129535">
                  <c:v>1456685586</c:v>
                </c:pt>
                <c:pt idx="129536">
                  <c:v>1456696831</c:v>
                </c:pt>
                <c:pt idx="129537">
                  <c:v>1456708077</c:v>
                </c:pt>
                <c:pt idx="129538">
                  <c:v>1456719322</c:v>
                </c:pt>
                <c:pt idx="129539">
                  <c:v>1456730568</c:v>
                </c:pt>
                <c:pt idx="129540">
                  <c:v>1456741813</c:v>
                </c:pt>
                <c:pt idx="129541">
                  <c:v>1456753059</c:v>
                </c:pt>
                <c:pt idx="129542">
                  <c:v>1456764304</c:v>
                </c:pt>
                <c:pt idx="129543">
                  <c:v>1456775550</c:v>
                </c:pt>
                <c:pt idx="129544">
                  <c:v>1456786795</c:v>
                </c:pt>
                <c:pt idx="129545">
                  <c:v>1456798041</c:v>
                </c:pt>
                <c:pt idx="129546">
                  <c:v>1456809286</c:v>
                </c:pt>
                <c:pt idx="129547">
                  <c:v>1456820532</c:v>
                </c:pt>
                <c:pt idx="129548">
                  <c:v>1456831777</c:v>
                </c:pt>
                <c:pt idx="129549">
                  <c:v>1456843023</c:v>
                </c:pt>
                <c:pt idx="129550">
                  <c:v>1456854268</c:v>
                </c:pt>
                <c:pt idx="129551">
                  <c:v>1456865514</c:v>
                </c:pt>
                <c:pt idx="129552">
                  <c:v>1456876759</c:v>
                </c:pt>
                <c:pt idx="129553">
                  <c:v>1456888005</c:v>
                </c:pt>
                <c:pt idx="129554">
                  <c:v>1456899250</c:v>
                </c:pt>
                <c:pt idx="129555">
                  <c:v>1456910496</c:v>
                </c:pt>
                <c:pt idx="129556">
                  <c:v>1456921741</c:v>
                </c:pt>
                <c:pt idx="129557">
                  <c:v>1456932987</c:v>
                </c:pt>
                <c:pt idx="129558">
                  <c:v>1456944232</c:v>
                </c:pt>
                <c:pt idx="129559">
                  <c:v>1456955478</c:v>
                </c:pt>
                <c:pt idx="129560">
                  <c:v>1456966723</c:v>
                </c:pt>
                <c:pt idx="129561">
                  <c:v>1456977969</c:v>
                </c:pt>
                <c:pt idx="129562">
                  <c:v>1456989214</c:v>
                </c:pt>
                <c:pt idx="129563">
                  <c:v>1457000460</c:v>
                </c:pt>
                <c:pt idx="129564">
                  <c:v>1457011705</c:v>
                </c:pt>
                <c:pt idx="129565">
                  <c:v>1457022951</c:v>
                </c:pt>
                <c:pt idx="129566">
                  <c:v>1457034196</c:v>
                </c:pt>
                <c:pt idx="129567">
                  <c:v>1457045442</c:v>
                </c:pt>
                <c:pt idx="129568">
                  <c:v>1457056687</c:v>
                </c:pt>
                <c:pt idx="129569">
                  <c:v>1457067933</c:v>
                </c:pt>
                <c:pt idx="129570">
                  <c:v>1457079178</c:v>
                </c:pt>
                <c:pt idx="129571">
                  <c:v>1457090424</c:v>
                </c:pt>
                <c:pt idx="129572">
                  <c:v>1457101669</c:v>
                </c:pt>
                <c:pt idx="129573">
                  <c:v>1457112915</c:v>
                </c:pt>
                <c:pt idx="129574">
                  <c:v>1457124160</c:v>
                </c:pt>
                <c:pt idx="129575">
                  <c:v>1457135406</c:v>
                </c:pt>
                <c:pt idx="129576">
                  <c:v>1457146651</c:v>
                </c:pt>
                <c:pt idx="129577">
                  <c:v>1457157897</c:v>
                </c:pt>
                <c:pt idx="129578">
                  <c:v>1457169142</c:v>
                </c:pt>
                <c:pt idx="129579">
                  <c:v>1457180388</c:v>
                </c:pt>
                <c:pt idx="129580">
                  <c:v>1457191633</c:v>
                </c:pt>
                <c:pt idx="129581">
                  <c:v>1457202879</c:v>
                </c:pt>
                <c:pt idx="129582">
                  <c:v>1457214124</c:v>
                </c:pt>
                <c:pt idx="129583">
                  <c:v>1457225370</c:v>
                </c:pt>
                <c:pt idx="129584">
                  <c:v>1457236615</c:v>
                </c:pt>
                <c:pt idx="129585">
                  <c:v>1457247861</c:v>
                </c:pt>
                <c:pt idx="129586">
                  <c:v>1457259106</c:v>
                </c:pt>
                <c:pt idx="129587">
                  <c:v>1457270352</c:v>
                </c:pt>
                <c:pt idx="129588">
                  <c:v>1457281597</c:v>
                </c:pt>
                <c:pt idx="129589">
                  <c:v>1457292843</c:v>
                </c:pt>
                <c:pt idx="129590">
                  <c:v>1457304088</c:v>
                </c:pt>
                <c:pt idx="129591">
                  <c:v>1457315334</c:v>
                </c:pt>
                <c:pt idx="129592">
                  <c:v>1457326579</c:v>
                </c:pt>
                <c:pt idx="129593">
                  <c:v>1457337825</c:v>
                </c:pt>
                <c:pt idx="129594">
                  <c:v>1457349070</c:v>
                </c:pt>
                <c:pt idx="129595">
                  <c:v>1457360316</c:v>
                </c:pt>
                <c:pt idx="129596">
                  <c:v>1457371561</c:v>
                </c:pt>
                <c:pt idx="129597">
                  <c:v>1457382807</c:v>
                </c:pt>
                <c:pt idx="129598">
                  <c:v>1457394052</c:v>
                </c:pt>
                <c:pt idx="129599">
                  <c:v>1457405298</c:v>
                </c:pt>
                <c:pt idx="129600">
                  <c:v>1457416543</c:v>
                </c:pt>
                <c:pt idx="129601">
                  <c:v>1457427789</c:v>
                </c:pt>
                <c:pt idx="129602">
                  <c:v>1457439034</c:v>
                </c:pt>
                <c:pt idx="129603">
                  <c:v>1457450280</c:v>
                </c:pt>
                <c:pt idx="129604">
                  <c:v>1457461525</c:v>
                </c:pt>
                <c:pt idx="129605">
                  <c:v>1457472771</c:v>
                </c:pt>
                <c:pt idx="129606">
                  <c:v>1457484016</c:v>
                </c:pt>
                <c:pt idx="129607">
                  <c:v>1457495262</c:v>
                </c:pt>
                <c:pt idx="129608">
                  <c:v>1457506507</c:v>
                </c:pt>
                <c:pt idx="129609">
                  <c:v>1457517753</c:v>
                </c:pt>
                <c:pt idx="129610">
                  <c:v>1457528998</c:v>
                </c:pt>
                <c:pt idx="129611">
                  <c:v>1457540244</c:v>
                </c:pt>
                <c:pt idx="129612">
                  <c:v>1457551489</c:v>
                </c:pt>
                <c:pt idx="129613">
                  <c:v>1457562735</c:v>
                </c:pt>
                <c:pt idx="129614">
                  <c:v>1457573980</c:v>
                </c:pt>
                <c:pt idx="129615">
                  <c:v>1457585226</c:v>
                </c:pt>
                <c:pt idx="129616">
                  <c:v>1457596471</c:v>
                </c:pt>
                <c:pt idx="129617">
                  <c:v>1457607717</c:v>
                </c:pt>
                <c:pt idx="129618">
                  <c:v>1457618962</c:v>
                </c:pt>
                <c:pt idx="129619">
                  <c:v>1457630208</c:v>
                </c:pt>
                <c:pt idx="129620">
                  <c:v>1457641453</c:v>
                </c:pt>
                <c:pt idx="129621">
                  <c:v>1457652699</c:v>
                </c:pt>
                <c:pt idx="129622">
                  <c:v>1457663944</c:v>
                </c:pt>
                <c:pt idx="129623">
                  <c:v>1457675190</c:v>
                </c:pt>
                <c:pt idx="129624">
                  <c:v>1457686435</c:v>
                </c:pt>
                <c:pt idx="129625">
                  <c:v>1457697681</c:v>
                </c:pt>
                <c:pt idx="129626">
                  <c:v>1457708926</c:v>
                </c:pt>
                <c:pt idx="129627">
                  <c:v>1457720172</c:v>
                </c:pt>
                <c:pt idx="129628">
                  <c:v>1457731417</c:v>
                </c:pt>
                <c:pt idx="129629">
                  <c:v>1457742663</c:v>
                </c:pt>
                <c:pt idx="129630">
                  <c:v>1457753908</c:v>
                </c:pt>
                <c:pt idx="129631">
                  <c:v>1457765154</c:v>
                </c:pt>
                <c:pt idx="129632">
                  <c:v>1457776399</c:v>
                </c:pt>
                <c:pt idx="129633">
                  <c:v>1457787645</c:v>
                </c:pt>
                <c:pt idx="129634">
                  <c:v>1457798890</c:v>
                </c:pt>
                <c:pt idx="129635">
                  <c:v>1457810136</c:v>
                </c:pt>
                <c:pt idx="129636">
                  <c:v>1457821381</c:v>
                </c:pt>
                <c:pt idx="129637">
                  <c:v>1457832627</c:v>
                </c:pt>
                <c:pt idx="129638">
                  <c:v>1457843872</c:v>
                </c:pt>
                <c:pt idx="129639">
                  <c:v>1457855118</c:v>
                </c:pt>
                <c:pt idx="129640">
                  <c:v>1457866363</c:v>
                </c:pt>
                <c:pt idx="129641">
                  <c:v>1457877609</c:v>
                </c:pt>
                <c:pt idx="129642">
                  <c:v>1457888854</c:v>
                </c:pt>
                <c:pt idx="129643">
                  <c:v>1457900100</c:v>
                </c:pt>
                <c:pt idx="129644">
                  <c:v>1457911345</c:v>
                </c:pt>
                <c:pt idx="129645">
                  <c:v>1457922591</c:v>
                </c:pt>
                <c:pt idx="129646">
                  <c:v>1457933836</c:v>
                </c:pt>
                <c:pt idx="129647">
                  <c:v>1457945082</c:v>
                </c:pt>
                <c:pt idx="129648">
                  <c:v>1457956327</c:v>
                </c:pt>
                <c:pt idx="129649">
                  <c:v>1457967573</c:v>
                </c:pt>
                <c:pt idx="129650">
                  <c:v>1457978818</c:v>
                </c:pt>
                <c:pt idx="129651">
                  <c:v>1457990064</c:v>
                </c:pt>
                <c:pt idx="129652">
                  <c:v>1458001309</c:v>
                </c:pt>
                <c:pt idx="129653">
                  <c:v>1458012555</c:v>
                </c:pt>
                <c:pt idx="129654">
                  <c:v>1458023800</c:v>
                </c:pt>
                <c:pt idx="129655">
                  <c:v>1458035046</c:v>
                </c:pt>
                <c:pt idx="129656">
                  <c:v>1458046291</c:v>
                </c:pt>
                <c:pt idx="129657">
                  <c:v>1458057537</c:v>
                </c:pt>
                <c:pt idx="129658">
                  <c:v>1458068782</c:v>
                </c:pt>
                <c:pt idx="129659">
                  <c:v>1458080028</c:v>
                </c:pt>
                <c:pt idx="129660">
                  <c:v>1458091273</c:v>
                </c:pt>
                <c:pt idx="129661">
                  <c:v>1458102519</c:v>
                </c:pt>
                <c:pt idx="129662">
                  <c:v>1458113764</c:v>
                </c:pt>
                <c:pt idx="129663">
                  <c:v>1458125010</c:v>
                </c:pt>
                <c:pt idx="129664">
                  <c:v>1458136255</c:v>
                </c:pt>
                <c:pt idx="129665">
                  <c:v>1458147501</c:v>
                </c:pt>
                <c:pt idx="129666">
                  <c:v>1458158746</c:v>
                </c:pt>
                <c:pt idx="129667">
                  <c:v>1458169992</c:v>
                </c:pt>
                <c:pt idx="129668">
                  <c:v>1458181237</c:v>
                </c:pt>
                <c:pt idx="129669">
                  <c:v>1458192483</c:v>
                </c:pt>
                <c:pt idx="129670">
                  <c:v>1458203728</c:v>
                </c:pt>
                <c:pt idx="129671">
                  <c:v>1458214974</c:v>
                </c:pt>
                <c:pt idx="129672">
                  <c:v>1458226219</c:v>
                </c:pt>
                <c:pt idx="129673">
                  <c:v>1458237465</c:v>
                </c:pt>
                <c:pt idx="129674">
                  <c:v>1458248710</c:v>
                </c:pt>
                <c:pt idx="129675">
                  <c:v>1458259955</c:v>
                </c:pt>
                <c:pt idx="129676">
                  <c:v>1458271201</c:v>
                </c:pt>
                <c:pt idx="129677">
                  <c:v>1458282446</c:v>
                </c:pt>
                <c:pt idx="129678">
                  <c:v>1458293692</c:v>
                </c:pt>
                <c:pt idx="129679">
                  <c:v>1458304937</c:v>
                </c:pt>
                <c:pt idx="129680">
                  <c:v>1458316183</c:v>
                </c:pt>
                <c:pt idx="129681">
                  <c:v>1458327428</c:v>
                </c:pt>
                <c:pt idx="129682">
                  <c:v>1458338674</c:v>
                </c:pt>
                <c:pt idx="129683">
                  <c:v>1458349919</c:v>
                </c:pt>
                <c:pt idx="129684">
                  <c:v>1458361165</c:v>
                </c:pt>
                <c:pt idx="129685">
                  <c:v>1458372410</c:v>
                </c:pt>
                <c:pt idx="129686">
                  <c:v>1458383656</c:v>
                </c:pt>
                <c:pt idx="129687">
                  <c:v>1458394901</c:v>
                </c:pt>
                <c:pt idx="129688">
                  <c:v>1458406147</c:v>
                </c:pt>
                <c:pt idx="129689">
                  <c:v>1458417392</c:v>
                </c:pt>
                <c:pt idx="129690">
                  <c:v>1458428638</c:v>
                </c:pt>
                <c:pt idx="129691">
                  <c:v>1458439883</c:v>
                </c:pt>
                <c:pt idx="129692">
                  <c:v>1458451129</c:v>
                </c:pt>
                <c:pt idx="129693">
                  <c:v>1458462374</c:v>
                </c:pt>
                <c:pt idx="129694">
                  <c:v>1458473620</c:v>
                </c:pt>
                <c:pt idx="129695">
                  <c:v>1458484865</c:v>
                </c:pt>
                <c:pt idx="129696">
                  <c:v>1458496111</c:v>
                </c:pt>
                <c:pt idx="129697">
                  <c:v>1458507356</c:v>
                </c:pt>
                <c:pt idx="129698">
                  <c:v>1458518602</c:v>
                </c:pt>
                <c:pt idx="129699">
                  <c:v>1458529847</c:v>
                </c:pt>
                <c:pt idx="129700">
                  <c:v>1458541093</c:v>
                </c:pt>
                <c:pt idx="129701">
                  <c:v>1458552338</c:v>
                </c:pt>
                <c:pt idx="129702">
                  <c:v>1458563584</c:v>
                </c:pt>
                <c:pt idx="129703">
                  <c:v>1458574829</c:v>
                </c:pt>
                <c:pt idx="129704">
                  <c:v>1458586075</c:v>
                </c:pt>
                <c:pt idx="129705">
                  <c:v>1458597320</c:v>
                </c:pt>
                <c:pt idx="129706">
                  <c:v>1458608566</c:v>
                </c:pt>
                <c:pt idx="129707">
                  <c:v>1458619811</c:v>
                </c:pt>
                <c:pt idx="129708">
                  <c:v>1458631057</c:v>
                </c:pt>
                <c:pt idx="129709">
                  <c:v>1458642302</c:v>
                </c:pt>
                <c:pt idx="129710">
                  <c:v>1458653548</c:v>
                </c:pt>
                <c:pt idx="129711">
                  <c:v>1458664793</c:v>
                </c:pt>
                <c:pt idx="129712">
                  <c:v>1458676039</c:v>
                </c:pt>
                <c:pt idx="129713">
                  <c:v>1458687284</c:v>
                </c:pt>
                <c:pt idx="129714">
                  <c:v>1458698530</c:v>
                </c:pt>
                <c:pt idx="129715">
                  <c:v>1458709775</c:v>
                </c:pt>
                <c:pt idx="129716">
                  <c:v>1458721021</c:v>
                </c:pt>
                <c:pt idx="129717">
                  <c:v>1458732266</c:v>
                </c:pt>
                <c:pt idx="129718">
                  <c:v>1458743512</c:v>
                </c:pt>
                <c:pt idx="129719">
                  <c:v>1458754757</c:v>
                </c:pt>
                <c:pt idx="129720">
                  <c:v>1458766003</c:v>
                </c:pt>
                <c:pt idx="129721">
                  <c:v>1458777248</c:v>
                </c:pt>
                <c:pt idx="129722">
                  <c:v>1458788494</c:v>
                </c:pt>
                <c:pt idx="129723">
                  <c:v>1458799739</c:v>
                </c:pt>
                <c:pt idx="129724">
                  <c:v>1458810985</c:v>
                </c:pt>
                <c:pt idx="129725">
                  <c:v>1458822230</c:v>
                </c:pt>
                <c:pt idx="129726">
                  <c:v>1458833476</c:v>
                </c:pt>
                <c:pt idx="129727">
                  <c:v>1458844721</c:v>
                </c:pt>
                <c:pt idx="129728">
                  <c:v>1458855967</c:v>
                </c:pt>
                <c:pt idx="129729">
                  <c:v>1458867212</c:v>
                </c:pt>
                <c:pt idx="129730">
                  <c:v>1458878458</c:v>
                </c:pt>
                <c:pt idx="129731">
                  <c:v>1458889703</c:v>
                </c:pt>
                <c:pt idx="129732">
                  <c:v>1458900949</c:v>
                </c:pt>
                <c:pt idx="129733">
                  <c:v>1458912194</c:v>
                </c:pt>
                <c:pt idx="129734">
                  <c:v>1458923440</c:v>
                </c:pt>
                <c:pt idx="129735">
                  <c:v>1458934685</c:v>
                </c:pt>
                <c:pt idx="129736">
                  <c:v>1458945931</c:v>
                </c:pt>
                <c:pt idx="129737">
                  <c:v>1458957176</c:v>
                </c:pt>
                <c:pt idx="129738">
                  <c:v>1458968422</c:v>
                </c:pt>
                <c:pt idx="129739">
                  <c:v>1458979667</c:v>
                </c:pt>
                <c:pt idx="129740">
                  <c:v>1458990913</c:v>
                </c:pt>
                <c:pt idx="129741">
                  <c:v>1459002158</c:v>
                </c:pt>
                <c:pt idx="129742">
                  <c:v>1459013404</c:v>
                </c:pt>
                <c:pt idx="129743">
                  <c:v>1459024649</c:v>
                </c:pt>
                <c:pt idx="129744">
                  <c:v>1459035895</c:v>
                </c:pt>
                <c:pt idx="129745">
                  <c:v>1459047140</c:v>
                </c:pt>
                <c:pt idx="129746">
                  <c:v>1459058386</c:v>
                </c:pt>
                <c:pt idx="129747">
                  <c:v>1459069631</c:v>
                </c:pt>
                <c:pt idx="129748">
                  <c:v>1459080877</c:v>
                </c:pt>
                <c:pt idx="129749">
                  <c:v>1459092122</c:v>
                </c:pt>
                <c:pt idx="129750">
                  <c:v>1459103368</c:v>
                </c:pt>
                <c:pt idx="129751">
                  <c:v>1459114613</c:v>
                </c:pt>
                <c:pt idx="129752">
                  <c:v>1459125859</c:v>
                </c:pt>
                <c:pt idx="129753">
                  <c:v>1459137104</c:v>
                </c:pt>
                <c:pt idx="129754">
                  <c:v>1459148350</c:v>
                </c:pt>
                <c:pt idx="129755">
                  <c:v>1459159595</c:v>
                </c:pt>
                <c:pt idx="129756">
                  <c:v>1459170841</c:v>
                </c:pt>
                <c:pt idx="129757">
                  <c:v>1459182086</c:v>
                </c:pt>
                <c:pt idx="129758">
                  <c:v>1459193332</c:v>
                </c:pt>
                <c:pt idx="129759">
                  <c:v>1459204577</c:v>
                </c:pt>
                <c:pt idx="129760">
                  <c:v>1459215823</c:v>
                </c:pt>
                <c:pt idx="129761">
                  <c:v>1459227068</c:v>
                </c:pt>
                <c:pt idx="129762">
                  <c:v>1459238314</c:v>
                </c:pt>
                <c:pt idx="129763">
                  <c:v>1459249559</c:v>
                </c:pt>
                <c:pt idx="129764">
                  <c:v>1459260805</c:v>
                </c:pt>
                <c:pt idx="129765">
                  <c:v>1459272050</c:v>
                </c:pt>
                <c:pt idx="129766">
                  <c:v>1459283296</c:v>
                </c:pt>
                <c:pt idx="129767">
                  <c:v>1459294541</c:v>
                </c:pt>
                <c:pt idx="129768">
                  <c:v>1459305787</c:v>
                </c:pt>
                <c:pt idx="129769">
                  <c:v>1459317032</c:v>
                </c:pt>
                <c:pt idx="129770">
                  <c:v>1459328278</c:v>
                </c:pt>
                <c:pt idx="129771">
                  <c:v>1459339523</c:v>
                </c:pt>
                <c:pt idx="129772">
                  <c:v>1459350769</c:v>
                </c:pt>
                <c:pt idx="129773">
                  <c:v>1459362014</c:v>
                </c:pt>
                <c:pt idx="129774">
                  <c:v>1459373260</c:v>
                </c:pt>
                <c:pt idx="129775">
                  <c:v>1459384505</c:v>
                </c:pt>
                <c:pt idx="129776">
                  <c:v>1459395751</c:v>
                </c:pt>
                <c:pt idx="129777">
                  <c:v>1459406996</c:v>
                </c:pt>
                <c:pt idx="129778">
                  <c:v>1459418242</c:v>
                </c:pt>
                <c:pt idx="129779">
                  <c:v>1459429487</c:v>
                </c:pt>
                <c:pt idx="129780">
                  <c:v>1459440733</c:v>
                </c:pt>
                <c:pt idx="129781">
                  <c:v>1459451978</c:v>
                </c:pt>
                <c:pt idx="129782">
                  <c:v>1459463224</c:v>
                </c:pt>
                <c:pt idx="129783">
                  <c:v>1459474469</c:v>
                </c:pt>
                <c:pt idx="129784">
                  <c:v>1459485715</c:v>
                </c:pt>
                <c:pt idx="129785">
                  <c:v>1459496960</c:v>
                </c:pt>
                <c:pt idx="129786">
                  <c:v>1459508206</c:v>
                </c:pt>
                <c:pt idx="129787">
                  <c:v>1459519451</c:v>
                </c:pt>
                <c:pt idx="129788">
                  <c:v>1459530697</c:v>
                </c:pt>
                <c:pt idx="129789">
                  <c:v>1459541942</c:v>
                </c:pt>
                <c:pt idx="129790">
                  <c:v>1459553188</c:v>
                </c:pt>
                <c:pt idx="129791">
                  <c:v>1459564433</c:v>
                </c:pt>
                <c:pt idx="129792">
                  <c:v>1459575679</c:v>
                </c:pt>
                <c:pt idx="129793">
                  <c:v>1459586924</c:v>
                </c:pt>
                <c:pt idx="129794">
                  <c:v>1459598170</c:v>
                </c:pt>
                <c:pt idx="129795">
                  <c:v>1459609415</c:v>
                </c:pt>
                <c:pt idx="129796">
                  <c:v>1459620661</c:v>
                </c:pt>
                <c:pt idx="129797">
                  <c:v>1459631906</c:v>
                </c:pt>
                <c:pt idx="129798">
                  <c:v>1459643152</c:v>
                </c:pt>
                <c:pt idx="129799">
                  <c:v>1459654397</c:v>
                </c:pt>
                <c:pt idx="129800">
                  <c:v>1459665643</c:v>
                </c:pt>
                <c:pt idx="129801">
                  <c:v>1459676888</c:v>
                </c:pt>
                <c:pt idx="129802">
                  <c:v>1459688134</c:v>
                </c:pt>
                <c:pt idx="129803">
                  <c:v>1459699379</c:v>
                </c:pt>
                <c:pt idx="129804">
                  <c:v>1459710625</c:v>
                </c:pt>
                <c:pt idx="129805">
                  <c:v>1459721870</c:v>
                </c:pt>
                <c:pt idx="129806">
                  <c:v>1459733116</c:v>
                </c:pt>
                <c:pt idx="129807">
                  <c:v>1459744361</c:v>
                </c:pt>
                <c:pt idx="129808">
                  <c:v>1459755607</c:v>
                </c:pt>
                <c:pt idx="129809">
                  <c:v>1459766852</c:v>
                </c:pt>
                <c:pt idx="129810">
                  <c:v>1459778098</c:v>
                </c:pt>
                <c:pt idx="129811">
                  <c:v>1459789343</c:v>
                </c:pt>
                <c:pt idx="129812">
                  <c:v>1459800589</c:v>
                </c:pt>
                <c:pt idx="129813">
                  <c:v>1459811834</c:v>
                </c:pt>
                <c:pt idx="129814">
                  <c:v>1459823080</c:v>
                </c:pt>
                <c:pt idx="129815">
                  <c:v>1459834325</c:v>
                </c:pt>
                <c:pt idx="129816">
                  <c:v>1459845571</c:v>
                </c:pt>
                <c:pt idx="129817">
                  <c:v>1459856816</c:v>
                </c:pt>
                <c:pt idx="129818">
                  <c:v>1459868062</c:v>
                </c:pt>
                <c:pt idx="129819">
                  <c:v>1459879307</c:v>
                </c:pt>
                <c:pt idx="129820">
                  <c:v>1459890553</c:v>
                </c:pt>
                <c:pt idx="129821">
                  <c:v>1459901798</c:v>
                </c:pt>
                <c:pt idx="129822">
                  <c:v>1459913044</c:v>
                </c:pt>
                <c:pt idx="129823">
                  <c:v>1459924289</c:v>
                </c:pt>
                <c:pt idx="129824">
                  <c:v>1459935535</c:v>
                </c:pt>
                <c:pt idx="129825">
                  <c:v>1459946780</c:v>
                </c:pt>
                <c:pt idx="129826">
                  <c:v>1459958026</c:v>
                </c:pt>
                <c:pt idx="129827">
                  <c:v>1459969271</c:v>
                </c:pt>
                <c:pt idx="129828">
                  <c:v>1459980517</c:v>
                </c:pt>
                <c:pt idx="129829">
                  <c:v>1459991762</c:v>
                </c:pt>
                <c:pt idx="129830">
                  <c:v>1460003008</c:v>
                </c:pt>
                <c:pt idx="129831">
                  <c:v>1460014253</c:v>
                </c:pt>
                <c:pt idx="129832">
                  <c:v>1460025499</c:v>
                </c:pt>
                <c:pt idx="129833">
                  <c:v>1460036744</c:v>
                </c:pt>
                <c:pt idx="129834">
                  <c:v>1460047990</c:v>
                </c:pt>
                <c:pt idx="129835">
                  <c:v>1460059235</c:v>
                </c:pt>
                <c:pt idx="129836">
                  <c:v>1460070481</c:v>
                </c:pt>
                <c:pt idx="129837">
                  <c:v>1460081726</c:v>
                </c:pt>
                <c:pt idx="129838">
                  <c:v>1460092972</c:v>
                </c:pt>
                <c:pt idx="129839">
                  <c:v>1460104217</c:v>
                </c:pt>
                <c:pt idx="129840">
                  <c:v>1460115463</c:v>
                </c:pt>
                <c:pt idx="129841">
                  <c:v>1460126708</c:v>
                </c:pt>
                <c:pt idx="129842">
                  <c:v>1460137954</c:v>
                </c:pt>
                <c:pt idx="129843">
                  <c:v>1460149199</c:v>
                </c:pt>
                <c:pt idx="129844">
                  <c:v>1460160445</c:v>
                </c:pt>
                <c:pt idx="129845">
                  <c:v>1460171690</c:v>
                </c:pt>
                <c:pt idx="129846">
                  <c:v>1460182936</c:v>
                </c:pt>
                <c:pt idx="129847">
                  <c:v>1460194181</c:v>
                </c:pt>
                <c:pt idx="129848">
                  <c:v>1460205427</c:v>
                </c:pt>
                <c:pt idx="129849">
                  <c:v>1460216672</c:v>
                </c:pt>
                <c:pt idx="129850">
                  <c:v>1460227918</c:v>
                </c:pt>
                <c:pt idx="129851">
                  <c:v>1460239163</c:v>
                </c:pt>
                <c:pt idx="129852">
                  <c:v>1460250409</c:v>
                </c:pt>
                <c:pt idx="129853">
                  <c:v>1460261654</c:v>
                </c:pt>
                <c:pt idx="129854">
                  <c:v>1460272900</c:v>
                </c:pt>
                <c:pt idx="129855">
                  <c:v>1460284145</c:v>
                </c:pt>
                <c:pt idx="129856">
                  <c:v>1460295391</c:v>
                </c:pt>
                <c:pt idx="129857">
                  <c:v>1460306636</c:v>
                </c:pt>
                <c:pt idx="129858">
                  <c:v>1460317882</c:v>
                </c:pt>
                <c:pt idx="129859">
                  <c:v>1460329127</c:v>
                </c:pt>
                <c:pt idx="129860">
                  <c:v>1460340373</c:v>
                </c:pt>
                <c:pt idx="129861">
                  <c:v>1460351618</c:v>
                </c:pt>
                <c:pt idx="129862">
                  <c:v>1460362864</c:v>
                </c:pt>
                <c:pt idx="129863">
                  <c:v>1460374109</c:v>
                </c:pt>
                <c:pt idx="129864">
                  <c:v>1460385355</c:v>
                </c:pt>
                <c:pt idx="129865">
                  <c:v>1460396600</c:v>
                </c:pt>
                <c:pt idx="129866">
                  <c:v>1460407846</c:v>
                </c:pt>
                <c:pt idx="129867">
                  <c:v>1460419091</c:v>
                </c:pt>
                <c:pt idx="129868">
                  <c:v>1460430337</c:v>
                </c:pt>
                <c:pt idx="129869">
                  <c:v>1460441582</c:v>
                </c:pt>
                <c:pt idx="129870">
                  <c:v>1460452828</c:v>
                </c:pt>
                <c:pt idx="129871">
                  <c:v>1460464073</c:v>
                </c:pt>
                <c:pt idx="129872">
                  <c:v>1460475319</c:v>
                </c:pt>
                <c:pt idx="129873">
                  <c:v>1460486564</c:v>
                </c:pt>
                <c:pt idx="129874">
                  <c:v>1460497810</c:v>
                </c:pt>
                <c:pt idx="129875">
                  <c:v>1460509055</c:v>
                </c:pt>
                <c:pt idx="129876">
                  <c:v>1460520301</c:v>
                </c:pt>
                <c:pt idx="129877">
                  <c:v>1460531546</c:v>
                </c:pt>
                <c:pt idx="129878">
                  <c:v>1460542792</c:v>
                </c:pt>
                <c:pt idx="129879">
                  <c:v>1460554037</c:v>
                </c:pt>
                <c:pt idx="129880">
                  <c:v>1460565283</c:v>
                </c:pt>
                <c:pt idx="129881">
                  <c:v>1460576528</c:v>
                </c:pt>
                <c:pt idx="129882">
                  <c:v>1460587774</c:v>
                </c:pt>
                <c:pt idx="129883">
                  <c:v>1460599019</c:v>
                </c:pt>
                <c:pt idx="129884">
                  <c:v>1460610265</c:v>
                </c:pt>
                <c:pt idx="129885">
                  <c:v>1460621510</c:v>
                </c:pt>
                <c:pt idx="129886">
                  <c:v>1460632756</c:v>
                </c:pt>
                <c:pt idx="129887">
                  <c:v>1460644001</c:v>
                </c:pt>
                <c:pt idx="129888">
                  <c:v>1460655247</c:v>
                </c:pt>
                <c:pt idx="129889">
                  <c:v>1460666492</c:v>
                </c:pt>
                <c:pt idx="129890">
                  <c:v>1460677738</c:v>
                </c:pt>
                <c:pt idx="129891">
                  <c:v>1460688983</c:v>
                </c:pt>
                <c:pt idx="129892">
                  <c:v>1460700229</c:v>
                </c:pt>
                <c:pt idx="129893">
                  <c:v>1460711474</c:v>
                </c:pt>
                <c:pt idx="129894">
                  <c:v>1460722720</c:v>
                </c:pt>
                <c:pt idx="129895">
                  <c:v>1460733965</c:v>
                </c:pt>
                <c:pt idx="129896">
                  <c:v>1460745211</c:v>
                </c:pt>
                <c:pt idx="129897">
                  <c:v>1460756456</c:v>
                </c:pt>
                <c:pt idx="129898">
                  <c:v>1460767702</c:v>
                </c:pt>
                <c:pt idx="129899">
                  <c:v>1460778947</c:v>
                </c:pt>
                <c:pt idx="129900">
                  <c:v>1460790193</c:v>
                </c:pt>
                <c:pt idx="129901">
                  <c:v>1460801438</c:v>
                </c:pt>
                <c:pt idx="129902">
                  <c:v>1460812684</c:v>
                </c:pt>
                <c:pt idx="129903">
                  <c:v>1460823929</c:v>
                </c:pt>
                <c:pt idx="129904">
                  <c:v>1460835175</c:v>
                </c:pt>
                <c:pt idx="129905">
                  <c:v>1460846420</c:v>
                </c:pt>
                <c:pt idx="129906">
                  <c:v>1460857666</c:v>
                </c:pt>
                <c:pt idx="129907">
                  <c:v>1460868911</c:v>
                </c:pt>
                <c:pt idx="129908">
                  <c:v>1460880157</c:v>
                </c:pt>
                <c:pt idx="129909">
                  <c:v>1460891402</c:v>
                </c:pt>
                <c:pt idx="129910">
                  <c:v>1460902648</c:v>
                </c:pt>
                <c:pt idx="129911">
                  <c:v>1460913893</c:v>
                </c:pt>
                <c:pt idx="129912">
                  <c:v>1460925139</c:v>
                </c:pt>
                <c:pt idx="129913">
                  <c:v>1460936384</c:v>
                </c:pt>
                <c:pt idx="129914">
                  <c:v>1460947630</c:v>
                </c:pt>
                <c:pt idx="129915">
                  <c:v>1460958875</c:v>
                </c:pt>
                <c:pt idx="129916">
                  <c:v>1460970121</c:v>
                </c:pt>
                <c:pt idx="129917">
                  <c:v>1460981366</c:v>
                </c:pt>
                <c:pt idx="129918">
                  <c:v>1460992612</c:v>
                </c:pt>
                <c:pt idx="129919">
                  <c:v>1461003857</c:v>
                </c:pt>
                <c:pt idx="129920">
                  <c:v>1461015103</c:v>
                </c:pt>
                <c:pt idx="129921">
                  <c:v>1461026348</c:v>
                </c:pt>
                <c:pt idx="129922">
                  <c:v>1461037594</c:v>
                </c:pt>
                <c:pt idx="129923">
                  <c:v>1461048839</c:v>
                </c:pt>
                <c:pt idx="129924">
                  <c:v>1461060085</c:v>
                </c:pt>
                <c:pt idx="129925">
                  <c:v>1461071330</c:v>
                </c:pt>
                <c:pt idx="129926">
                  <c:v>1461082576</c:v>
                </c:pt>
                <c:pt idx="129927">
                  <c:v>1461093821</c:v>
                </c:pt>
                <c:pt idx="129928">
                  <c:v>1461105066</c:v>
                </c:pt>
                <c:pt idx="129929">
                  <c:v>1461116312</c:v>
                </c:pt>
                <c:pt idx="129930">
                  <c:v>1461127557</c:v>
                </c:pt>
                <c:pt idx="129931">
                  <c:v>1461138803</c:v>
                </c:pt>
                <c:pt idx="129932">
                  <c:v>1461150048</c:v>
                </c:pt>
                <c:pt idx="129933">
                  <c:v>1461161294</c:v>
                </c:pt>
                <c:pt idx="129934">
                  <c:v>1461172539</c:v>
                </c:pt>
                <c:pt idx="129935">
                  <c:v>1461183785</c:v>
                </c:pt>
                <c:pt idx="129936">
                  <c:v>1461195030</c:v>
                </c:pt>
                <c:pt idx="129937">
                  <c:v>1461206276</c:v>
                </c:pt>
                <c:pt idx="129938">
                  <c:v>1461217521</c:v>
                </c:pt>
                <c:pt idx="129939">
                  <c:v>1461228767</c:v>
                </c:pt>
                <c:pt idx="129940">
                  <c:v>1461240012</c:v>
                </c:pt>
                <c:pt idx="129941">
                  <c:v>1461251258</c:v>
                </c:pt>
                <c:pt idx="129942">
                  <c:v>1461262503</c:v>
                </c:pt>
                <c:pt idx="129943">
                  <c:v>1461273749</c:v>
                </c:pt>
                <c:pt idx="129944">
                  <c:v>1461284994</c:v>
                </c:pt>
                <c:pt idx="129945">
                  <c:v>1461296240</c:v>
                </c:pt>
                <c:pt idx="129946">
                  <c:v>1461307485</c:v>
                </c:pt>
                <c:pt idx="129947">
                  <c:v>1461318731</c:v>
                </c:pt>
                <c:pt idx="129948">
                  <c:v>1461329976</c:v>
                </c:pt>
                <c:pt idx="129949">
                  <c:v>1461341222</c:v>
                </c:pt>
                <c:pt idx="129950">
                  <c:v>1461352467</c:v>
                </c:pt>
                <c:pt idx="129951">
                  <c:v>1461363713</c:v>
                </c:pt>
                <c:pt idx="129952">
                  <c:v>1461374958</c:v>
                </c:pt>
                <c:pt idx="129953">
                  <c:v>1461386204</c:v>
                </c:pt>
                <c:pt idx="129954">
                  <c:v>1461397449</c:v>
                </c:pt>
                <c:pt idx="129955">
                  <c:v>1461408695</c:v>
                </c:pt>
                <c:pt idx="129956">
                  <c:v>1461419940</c:v>
                </c:pt>
                <c:pt idx="129957">
                  <c:v>1461431186</c:v>
                </c:pt>
                <c:pt idx="129958">
                  <c:v>1461442431</c:v>
                </c:pt>
                <c:pt idx="129959">
                  <c:v>1461453677</c:v>
                </c:pt>
                <c:pt idx="129960">
                  <c:v>1461464922</c:v>
                </c:pt>
                <c:pt idx="129961">
                  <c:v>1461476168</c:v>
                </c:pt>
                <c:pt idx="129962">
                  <c:v>1461487413</c:v>
                </c:pt>
                <c:pt idx="129963">
                  <c:v>1461498659</c:v>
                </c:pt>
                <c:pt idx="129964">
                  <c:v>1461509904</c:v>
                </c:pt>
                <c:pt idx="129965">
                  <c:v>1461521150</c:v>
                </c:pt>
                <c:pt idx="129966">
                  <c:v>1461532395</c:v>
                </c:pt>
                <c:pt idx="129967">
                  <c:v>1461543641</c:v>
                </c:pt>
                <c:pt idx="129968">
                  <c:v>1461554886</c:v>
                </c:pt>
                <c:pt idx="129969">
                  <c:v>1461566132</c:v>
                </c:pt>
                <c:pt idx="129970">
                  <c:v>1461577377</c:v>
                </c:pt>
                <c:pt idx="129971">
                  <c:v>1461588623</c:v>
                </c:pt>
                <c:pt idx="129972">
                  <c:v>1461599868</c:v>
                </c:pt>
                <c:pt idx="129973">
                  <c:v>1461611114</c:v>
                </c:pt>
                <c:pt idx="129974">
                  <c:v>1461622359</c:v>
                </c:pt>
                <c:pt idx="129975">
                  <c:v>1461633605</c:v>
                </c:pt>
                <c:pt idx="129976">
                  <c:v>1461644850</c:v>
                </c:pt>
                <c:pt idx="129977">
                  <c:v>1461656096</c:v>
                </c:pt>
                <c:pt idx="129978">
                  <c:v>1461667341</c:v>
                </c:pt>
                <c:pt idx="129979">
                  <c:v>1461678587</c:v>
                </c:pt>
                <c:pt idx="129980">
                  <c:v>1461689832</c:v>
                </c:pt>
                <c:pt idx="129981">
                  <c:v>1461701078</c:v>
                </c:pt>
                <c:pt idx="129982">
                  <c:v>1461712323</c:v>
                </c:pt>
                <c:pt idx="129983">
                  <c:v>1461723569</c:v>
                </c:pt>
                <c:pt idx="129984">
                  <c:v>1461734814</c:v>
                </c:pt>
                <c:pt idx="129985">
                  <c:v>1461746060</c:v>
                </c:pt>
                <c:pt idx="129986">
                  <c:v>1461757305</c:v>
                </c:pt>
                <c:pt idx="129987">
                  <c:v>1461768551</c:v>
                </c:pt>
                <c:pt idx="129988">
                  <c:v>1461779796</c:v>
                </c:pt>
                <c:pt idx="129989">
                  <c:v>1461791042</c:v>
                </c:pt>
                <c:pt idx="129990">
                  <c:v>1461802287</c:v>
                </c:pt>
                <c:pt idx="129991">
                  <c:v>1461813533</c:v>
                </c:pt>
                <c:pt idx="129992">
                  <c:v>1461824778</c:v>
                </c:pt>
                <c:pt idx="129993">
                  <c:v>1461836024</c:v>
                </c:pt>
                <c:pt idx="129994">
                  <c:v>1461847269</c:v>
                </c:pt>
                <c:pt idx="129995">
                  <c:v>1461858515</c:v>
                </c:pt>
                <c:pt idx="129996">
                  <c:v>1461869760</c:v>
                </c:pt>
                <c:pt idx="129997">
                  <c:v>1461881006</c:v>
                </c:pt>
                <c:pt idx="129998">
                  <c:v>1461892251</c:v>
                </c:pt>
                <c:pt idx="129999">
                  <c:v>1461903497</c:v>
                </c:pt>
                <c:pt idx="130000">
                  <c:v>1461914742</c:v>
                </c:pt>
                <c:pt idx="130001">
                  <c:v>1461925988</c:v>
                </c:pt>
                <c:pt idx="130002">
                  <c:v>1461937233</c:v>
                </c:pt>
                <c:pt idx="130003">
                  <c:v>1461948479</c:v>
                </c:pt>
                <c:pt idx="130004">
                  <c:v>1461959724</c:v>
                </c:pt>
                <c:pt idx="130005">
                  <c:v>1461970970</c:v>
                </c:pt>
                <c:pt idx="130006">
                  <c:v>1461982215</c:v>
                </c:pt>
                <c:pt idx="130007">
                  <c:v>1461993461</c:v>
                </c:pt>
                <c:pt idx="130008">
                  <c:v>1462004706</c:v>
                </c:pt>
                <c:pt idx="130009">
                  <c:v>1462015952</c:v>
                </c:pt>
                <c:pt idx="130010">
                  <c:v>1462027197</c:v>
                </c:pt>
                <c:pt idx="130011">
                  <c:v>1462038443</c:v>
                </c:pt>
                <c:pt idx="130012">
                  <c:v>1462049688</c:v>
                </c:pt>
                <c:pt idx="130013">
                  <c:v>1462060934</c:v>
                </c:pt>
                <c:pt idx="130014">
                  <c:v>1462072179</c:v>
                </c:pt>
                <c:pt idx="130015">
                  <c:v>1462083425</c:v>
                </c:pt>
                <c:pt idx="130016">
                  <c:v>1462094670</c:v>
                </c:pt>
                <c:pt idx="130017">
                  <c:v>1462105916</c:v>
                </c:pt>
                <c:pt idx="130018">
                  <c:v>1462117161</c:v>
                </c:pt>
                <c:pt idx="130019">
                  <c:v>1462128407</c:v>
                </c:pt>
                <c:pt idx="130020">
                  <c:v>1462139652</c:v>
                </c:pt>
                <c:pt idx="130021">
                  <c:v>1462150898</c:v>
                </c:pt>
                <c:pt idx="130022">
                  <c:v>1462162143</c:v>
                </c:pt>
                <c:pt idx="130023">
                  <c:v>1462173389</c:v>
                </c:pt>
                <c:pt idx="130024">
                  <c:v>1462184634</c:v>
                </c:pt>
                <c:pt idx="130025">
                  <c:v>1462195880</c:v>
                </c:pt>
                <c:pt idx="130026">
                  <c:v>1462207125</c:v>
                </c:pt>
                <c:pt idx="130027">
                  <c:v>1462218371</c:v>
                </c:pt>
                <c:pt idx="130028">
                  <c:v>1462229616</c:v>
                </c:pt>
                <c:pt idx="130029">
                  <c:v>1462240862</c:v>
                </c:pt>
                <c:pt idx="130030">
                  <c:v>1462252107</c:v>
                </c:pt>
                <c:pt idx="130031">
                  <c:v>1462263353</c:v>
                </c:pt>
                <c:pt idx="130032">
                  <c:v>1462274598</c:v>
                </c:pt>
                <c:pt idx="130033">
                  <c:v>1462285844</c:v>
                </c:pt>
                <c:pt idx="130034">
                  <c:v>1462297089</c:v>
                </c:pt>
                <c:pt idx="130035">
                  <c:v>1462308335</c:v>
                </c:pt>
                <c:pt idx="130036">
                  <c:v>1462319580</c:v>
                </c:pt>
                <c:pt idx="130037">
                  <c:v>1462330826</c:v>
                </c:pt>
                <c:pt idx="130038">
                  <c:v>1462342071</c:v>
                </c:pt>
                <c:pt idx="130039">
                  <c:v>1462353317</c:v>
                </c:pt>
                <c:pt idx="130040">
                  <c:v>1462364562</c:v>
                </c:pt>
                <c:pt idx="130041">
                  <c:v>1462375808</c:v>
                </c:pt>
                <c:pt idx="130042">
                  <c:v>1462387053</c:v>
                </c:pt>
                <c:pt idx="130043">
                  <c:v>1462398299</c:v>
                </c:pt>
                <c:pt idx="130044">
                  <c:v>1462409544</c:v>
                </c:pt>
                <c:pt idx="130045">
                  <c:v>1462420790</c:v>
                </c:pt>
                <c:pt idx="130046">
                  <c:v>1462432035</c:v>
                </c:pt>
                <c:pt idx="130047">
                  <c:v>1462443281</c:v>
                </c:pt>
                <c:pt idx="130048">
                  <c:v>1462454526</c:v>
                </c:pt>
                <c:pt idx="130049">
                  <c:v>1462465772</c:v>
                </c:pt>
                <c:pt idx="130050">
                  <c:v>1462477017</c:v>
                </c:pt>
                <c:pt idx="130051">
                  <c:v>1462488263</c:v>
                </c:pt>
                <c:pt idx="130052">
                  <c:v>1462499508</c:v>
                </c:pt>
                <c:pt idx="130053">
                  <c:v>1462510754</c:v>
                </c:pt>
                <c:pt idx="130054">
                  <c:v>1462521999</c:v>
                </c:pt>
                <c:pt idx="130055">
                  <c:v>1462533245</c:v>
                </c:pt>
                <c:pt idx="130056">
                  <c:v>1462544490</c:v>
                </c:pt>
                <c:pt idx="130057">
                  <c:v>1462555736</c:v>
                </c:pt>
                <c:pt idx="130058">
                  <c:v>1462566981</c:v>
                </c:pt>
                <c:pt idx="130059">
                  <c:v>1462578227</c:v>
                </c:pt>
                <c:pt idx="130060">
                  <c:v>1462589472</c:v>
                </c:pt>
                <c:pt idx="130061">
                  <c:v>1462600718</c:v>
                </c:pt>
                <c:pt idx="130062">
                  <c:v>1462611963</c:v>
                </c:pt>
                <c:pt idx="130063">
                  <c:v>1462623209</c:v>
                </c:pt>
                <c:pt idx="130064">
                  <c:v>1462634454</c:v>
                </c:pt>
                <c:pt idx="130065">
                  <c:v>1462645700</c:v>
                </c:pt>
                <c:pt idx="130066">
                  <c:v>1462656945</c:v>
                </c:pt>
                <c:pt idx="130067">
                  <c:v>1462668191</c:v>
                </c:pt>
                <c:pt idx="130068">
                  <c:v>1462679436</c:v>
                </c:pt>
                <c:pt idx="130069">
                  <c:v>1462690682</c:v>
                </c:pt>
                <c:pt idx="130070">
                  <c:v>1462701927</c:v>
                </c:pt>
                <c:pt idx="130071">
                  <c:v>1462713173</c:v>
                </c:pt>
                <c:pt idx="130072">
                  <c:v>1462724418</c:v>
                </c:pt>
                <c:pt idx="130073">
                  <c:v>1462735664</c:v>
                </c:pt>
                <c:pt idx="130074">
                  <c:v>1462746909</c:v>
                </c:pt>
                <c:pt idx="130075">
                  <c:v>1462758155</c:v>
                </c:pt>
                <c:pt idx="130076">
                  <c:v>1462769400</c:v>
                </c:pt>
                <c:pt idx="130077">
                  <c:v>1462780646</c:v>
                </c:pt>
                <c:pt idx="130078">
                  <c:v>1462791891</c:v>
                </c:pt>
                <c:pt idx="130079">
                  <c:v>1462803137</c:v>
                </c:pt>
                <c:pt idx="130080">
                  <c:v>1462814382</c:v>
                </c:pt>
                <c:pt idx="130081">
                  <c:v>1462825628</c:v>
                </c:pt>
                <c:pt idx="130082">
                  <c:v>1462836873</c:v>
                </c:pt>
                <c:pt idx="130083">
                  <c:v>1462848119</c:v>
                </c:pt>
                <c:pt idx="130084">
                  <c:v>1462859364</c:v>
                </c:pt>
                <c:pt idx="130085">
                  <c:v>1462870610</c:v>
                </c:pt>
                <c:pt idx="130086">
                  <c:v>1462881855</c:v>
                </c:pt>
                <c:pt idx="130087">
                  <c:v>1462893101</c:v>
                </c:pt>
                <c:pt idx="130088">
                  <c:v>1462904346</c:v>
                </c:pt>
                <c:pt idx="130089">
                  <c:v>1462915592</c:v>
                </c:pt>
                <c:pt idx="130090">
                  <c:v>1462926837</c:v>
                </c:pt>
                <c:pt idx="130091">
                  <c:v>1462938083</c:v>
                </c:pt>
                <c:pt idx="130092">
                  <c:v>1462949328</c:v>
                </c:pt>
                <c:pt idx="130093">
                  <c:v>1462960574</c:v>
                </c:pt>
                <c:pt idx="130094">
                  <c:v>1462971819</c:v>
                </c:pt>
                <c:pt idx="130095">
                  <c:v>1462983065</c:v>
                </c:pt>
                <c:pt idx="130096">
                  <c:v>1462994310</c:v>
                </c:pt>
                <c:pt idx="130097">
                  <c:v>1463005556</c:v>
                </c:pt>
                <c:pt idx="130098">
                  <c:v>1463016801</c:v>
                </c:pt>
                <c:pt idx="130099">
                  <c:v>1463028047</c:v>
                </c:pt>
                <c:pt idx="130100">
                  <c:v>1463039292</c:v>
                </c:pt>
                <c:pt idx="130101">
                  <c:v>1463050538</c:v>
                </c:pt>
                <c:pt idx="130102">
                  <c:v>1463061783</c:v>
                </c:pt>
                <c:pt idx="130103">
                  <c:v>1463073029</c:v>
                </c:pt>
                <c:pt idx="130104">
                  <c:v>1463084274</c:v>
                </c:pt>
                <c:pt idx="130105">
                  <c:v>1463095520</c:v>
                </c:pt>
                <c:pt idx="130106">
                  <c:v>1463106765</c:v>
                </c:pt>
                <c:pt idx="130107">
                  <c:v>1463118011</c:v>
                </c:pt>
                <c:pt idx="130108">
                  <c:v>1463129256</c:v>
                </c:pt>
                <c:pt idx="130109">
                  <c:v>1463140502</c:v>
                </c:pt>
                <c:pt idx="130110">
                  <c:v>1463151747</c:v>
                </c:pt>
                <c:pt idx="130111">
                  <c:v>1463162993</c:v>
                </c:pt>
                <c:pt idx="130112">
                  <c:v>1463174238</c:v>
                </c:pt>
                <c:pt idx="130113">
                  <c:v>1463185484</c:v>
                </c:pt>
                <c:pt idx="130114">
                  <c:v>1463196729</c:v>
                </c:pt>
                <c:pt idx="130115">
                  <c:v>1463207975</c:v>
                </c:pt>
                <c:pt idx="130116">
                  <c:v>1463219220</c:v>
                </c:pt>
                <c:pt idx="130117">
                  <c:v>1463230466</c:v>
                </c:pt>
                <c:pt idx="130118">
                  <c:v>1463241711</c:v>
                </c:pt>
                <c:pt idx="130119">
                  <c:v>1463252957</c:v>
                </c:pt>
                <c:pt idx="130120">
                  <c:v>1463264202</c:v>
                </c:pt>
                <c:pt idx="130121">
                  <c:v>1463275448</c:v>
                </c:pt>
                <c:pt idx="130122">
                  <c:v>1463286693</c:v>
                </c:pt>
                <c:pt idx="130123">
                  <c:v>1463297939</c:v>
                </c:pt>
                <c:pt idx="130124">
                  <c:v>1463309184</c:v>
                </c:pt>
                <c:pt idx="130125">
                  <c:v>1463320430</c:v>
                </c:pt>
                <c:pt idx="130126">
                  <c:v>1463331675</c:v>
                </c:pt>
                <c:pt idx="130127">
                  <c:v>1463342921</c:v>
                </c:pt>
                <c:pt idx="130128">
                  <c:v>1463354166</c:v>
                </c:pt>
                <c:pt idx="130129">
                  <c:v>1463365412</c:v>
                </c:pt>
                <c:pt idx="130130">
                  <c:v>1463376657</c:v>
                </c:pt>
                <c:pt idx="130131">
                  <c:v>1463387903</c:v>
                </c:pt>
                <c:pt idx="130132">
                  <c:v>1463399148</c:v>
                </c:pt>
                <c:pt idx="130133">
                  <c:v>1463410394</c:v>
                </c:pt>
                <c:pt idx="130134">
                  <c:v>1463421639</c:v>
                </c:pt>
                <c:pt idx="130135">
                  <c:v>1463432885</c:v>
                </c:pt>
                <c:pt idx="130136">
                  <c:v>1463444130</c:v>
                </c:pt>
                <c:pt idx="130137">
                  <c:v>1463455376</c:v>
                </c:pt>
                <c:pt idx="130138">
                  <c:v>1463466621</c:v>
                </c:pt>
                <c:pt idx="130139">
                  <c:v>1463477867</c:v>
                </c:pt>
                <c:pt idx="130140">
                  <c:v>1463489112</c:v>
                </c:pt>
                <c:pt idx="130141">
                  <c:v>1463500358</c:v>
                </c:pt>
                <c:pt idx="130142">
                  <c:v>1463511603</c:v>
                </c:pt>
                <c:pt idx="130143">
                  <c:v>1463522849</c:v>
                </c:pt>
                <c:pt idx="130144">
                  <c:v>1463534094</c:v>
                </c:pt>
                <c:pt idx="130145">
                  <c:v>1463545340</c:v>
                </c:pt>
                <c:pt idx="130146">
                  <c:v>1463556585</c:v>
                </c:pt>
                <c:pt idx="130147">
                  <c:v>1463567831</c:v>
                </c:pt>
                <c:pt idx="130148">
                  <c:v>1463579076</c:v>
                </c:pt>
                <c:pt idx="130149">
                  <c:v>1463590322</c:v>
                </c:pt>
                <c:pt idx="130150">
                  <c:v>1463601567</c:v>
                </c:pt>
                <c:pt idx="130151">
                  <c:v>1463612813</c:v>
                </c:pt>
                <c:pt idx="130152">
                  <c:v>1463624058</c:v>
                </c:pt>
                <c:pt idx="130153">
                  <c:v>1463635304</c:v>
                </c:pt>
                <c:pt idx="130154">
                  <c:v>1463646549</c:v>
                </c:pt>
                <c:pt idx="130155">
                  <c:v>1463657795</c:v>
                </c:pt>
                <c:pt idx="130156">
                  <c:v>1463669040</c:v>
                </c:pt>
                <c:pt idx="130157">
                  <c:v>1463680286</c:v>
                </c:pt>
                <c:pt idx="130158">
                  <c:v>1463691531</c:v>
                </c:pt>
                <c:pt idx="130159">
                  <c:v>1463702777</c:v>
                </c:pt>
                <c:pt idx="130160">
                  <c:v>1463714022</c:v>
                </c:pt>
                <c:pt idx="130161">
                  <c:v>1463725268</c:v>
                </c:pt>
                <c:pt idx="130162">
                  <c:v>1463736513</c:v>
                </c:pt>
                <c:pt idx="130163">
                  <c:v>1463747759</c:v>
                </c:pt>
                <c:pt idx="130164">
                  <c:v>1463759004</c:v>
                </c:pt>
                <c:pt idx="130165">
                  <c:v>1463770250</c:v>
                </c:pt>
                <c:pt idx="130166">
                  <c:v>1463781495</c:v>
                </c:pt>
                <c:pt idx="130167">
                  <c:v>1463792741</c:v>
                </c:pt>
                <c:pt idx="130168">
                  <c:v>1463803986</c:v>
                </c:pt>
                <c:pt idx="130169">
                  <c:v>1463815232</c:v>
                </c:pt>
                <c:pt idx="130170">
                  <c:v>1463826477</c:v>
                </c:pt>
                <c:pt idx="130171">
                  <c:v>1463837723</c:v>
                </c:pt>
                <c:pt idx="130172">
                  <c:v>1463848968</c:v>
                </c:pt>
                <c:pt idx="130173">
                  <c:v>1463860214</c:v>
                </c:pt>
                <c:pt idx="130174">
                  <c:v>1463871459</c:v>
                </c:pt>
                <c:pt idx="130175">
                  <c:v>1463882705</c:v>
                </c:pt>
                <c:pt idx="130176">
                  <c:v>1463893950</c:v>
                </c:pt>
                <c:pt idx="130177">
                  <c:v>1463905196</c:v>
                </c:pt>
                <c:pt idx="130178">
                  <c:v>1463916441</c:v>
                </c:pt>
                <c:pt idx="130179">
                  <c:v>1463927686</c:v>
                </c:pt>
                <c:pt idx="130180">
                  <c:v>1463938932</c:v>
                </c:pt>
                <c:pt idx="130181">
                  <c:v>1463950177</c:v>
                </c:pt>
                <c:pt idx="130182">
                  <c:v>1463961423</c:v>
                </c:pt>
                <c:pt idx="130183">
                  <c:v>1463972668</c:v>
                </c:pt>
                <c:pt idx="130184">
                  <c:v>1463983914</c:v>
                </c:pt>
                <c:pt idx="130185">
                  <c:v>1463995159</c:v>
                </c:pt>
                <c:pt idx="130186">
                  <c:v>1464006405</c:v>
                </c:pt>
                <c:pt idx="130187">
                  <c:v>1464017650</c:v>
                </c:pt>
                <c:pt idx="130188">
                  <c:v>1464028896</c:v>
                </c:pt>
                <c:pt idx="130189">
                  <c:v>1464040141</c:v>
                </c:pt>
                <c:pt idx="130190">
                  <c:v>1464051387</c:v>
                </c:pt>
                <c:pt idx="130191">
                  <c:v>1464062632</c:v>
                </c:pt>
                <c:pt idx="130192">
                  <c:v>1464073878</c:v>
                </c:pt>
                <c:pt idx="130193">
                  <c:v>1464085123</c:v>
                </c:pt>
                <c:pt idx="130194">
                  <c:v>1464096369</c:v>
                </c:pt>
                <c:pt idx="130195">
                  <c:v>1464107614</c:v>
                </c:pt>
                <c:pt idx="130196">
                  <c:v>1464118860</c:v>
                </c:pt>
                <c:pt idx="130197">
                  <c:v>1464130105</c:v>
                </c:pt>
                <c:pt idx="130198">
                  <c:v>1464141351</c:v>
                </c:pt>
                <c:pt idx="130199">
                  <c:v>1464152596</c:v>
                </c:pt>
                <c:pt idx="130200">
                  <c:v>1464163842</c:v>
                </c:pt>
                <c:pt idx="130201">
                  <c:v>1464175087</c:v>
                </c:pt>
                <c:pt idx="130202">
                  <c:v>1464186333</c:v>
                </c:pt>
                <c:pt idx="130203">
                  <c:v>1464197578</c:v>
                </c:pt>
                <c:pt idx="130204">
                  <c:v>1464208824</c:v>
                </c:pt>
                <c:pt idx="130205">
                  <c:v>1464220069</c:v>
                </c:pt>
                <c:pt idx="130206">
                  <c:v>1464231315</c:v>
                </c:pt>
                <c:pt idx="130207">
                  <c:v>1464242560</c:v>
                </c:pt>
                <c:pt idx="130208">
                  <c:v>1464253806</c:v>
                </c:pt>
                <c:pt idx="130209">
                  <c:v>1464265051</c:v>
                </c:pt>
                <c:pt idx="130210">
                  <c:v>1464276297</c:v>
                </c:pt>
                <c:pt idx="130211">
                  <c:v>1464287542</c:v>
                </c:pt>
                <c:pt idx="130212">
                  <c:v>1464298788</c:v>
                </c:pt>
                <c:pt idx="130213">
                  <c:v>1464310033</c:v>
                </c:pt>
                <c:pt idx="130214">
                  <c:v>1464321279</c:v>
                </c:pt>
                <c:pt idx="130215">
                  <c:v>1464332524</c:v>
                </c:pt>
                <c:pt idx="130216">
                  <c:v>1464343770</c:v>
                </c:pt>
                <c:pt idx="130217">
                  <c:v>1464355015</c:v>
                </c:pt>
                <c:pt idx="130218">
                  <c:v>1464366261</c:v>
                </c:pt>
                <c:pt idx="130219">
                  <c:v>1464377506</c:v>
                </c:pt>
                <c:pt idx="130220">
                  <c:v>1464388752</c:v>
                </c:pt>
                <c:pt idx="130221">
                  <c:v>1464399997</c:v>
                </c:pt>
                <c:pt idx="130222">
                  <c:v>1464411243</c:v>
                </c:pt>
                <c:pt idx="130223">
                  <c:v>1464422488</c:v>
                </c:pt>
                <c:pt idx="130224">
                  <c:v>1464433734</c:v>
                </c:pt>
                <c:pt idx="130225">
                  <c:v>1464444979</c:v>
                </c:pt>
                <c:pt idx="130226">
                  <c:v>1464456225</c:v>
                </c:pt>
                <c:pt idx="130227">
                  <c:v>1464467470</c:v>
                </c:pt>
                <c:pt idx="130228">
                  <c:v>1464478716</c:v>
                </c:pt>
                <c:pt idx="130229">
                  <c:v>1464489961</c:v>
                </c:pt>
                <c:pt idx="130230">
                  <c:v>1464501207</c:v>
                </c:pt>
                <c:pt idx="130231">
                  <c:v>1464512452</c:v>
                </c:pt>
                <c:pt idx="130232">
                  <c:v>1464523698</c:v>
                </c:pt>
                <c:pt idx="130233">
                  <c:v>1464534943</c:v>
                </c:pt>
                <c:pt idx="130234">
                  <c:v>1464546189</c:v>
                </c:pt>
                <c:pt idx="130235">
                  <c:v>1464557434</c:v>
                </c:pt>
                <c:pt idx="130236">
                  <c:v>1464568680</c:v>
                </c:pt>
                <c:pt idx="130237">
                  <c:v>1464579925</c:v>
                </c:pt>
                <c:pt idx="130238">
                  <c:v>1464591171</c:v>
                </c:pt>
                <c:pt idx="130239">
                  <c:v>1464602416</c:v>
                </c:pt>
                <c:pt idx="130240">
                  <c:v>1464613662</c:v>
                </c:pt>
                <c:pt idx="130241">
                  <c:v>1464624907</c:v>
                </c:pt>
                <c:pt idx="130242">
                  <c:v>1464636153</c:v>
                </c:pt>
                <c:pt idx="130243">
                  <c:v>1464647398</c:v>
                </c:pt>
                <c:pt idx="130244">
                  <c:v>1464658644</c:v>
                </c:pt>
                <c:pt idx="130245">
                  <c:v>1464669889</c:v>
                </c:pt>
                <c:pt idx="130246">
                  <c:v>1464681135</c:v>
                </c:pt>
                <c:pt idx="130247">
                  <c:v>1464692380</c:v>
                </c:pt>
                <c:pt idx="130248">
                  <c:v>1464703626</c:v>
                </c:pt>
                <c:pt idx="130249">
                  <c:v>1464714871</c:v>
                </c:pt>
                <c:pt idx="130250">
                  <c:v>1464726117</c:v>
                </c:pt>
                <c:pt idx="130251">
                  <c:v>1464737362</c:v>
                </c:pt>
                <c:pt idx="130252">
                  <c:v>1464748608</c:v>
                </c:pt>
                <c:pt idx="130253">
                  <c:v>1464759853</c:v>
                </c:pt>
                <c:pt idx="130254">
                  <c:v>1464771099</c:v>
                </c:pt>
                <c:pt idx="130255">
                  <c:v>1464782344</c:v>
                </c:pt>
                <c:pt idx="130256">
                  <c:v>1464793590</c:v>
                </c:pt>
                <c:pt idx="130257">
                  <c:v>1464804835</c:v>
                </c:pt>
                <c:pt idx="130258">
                  <c:v>1464816081</c:v>
                </c:pt>
                <c:pt idx="130259">
                  <c:v>1464827326</c:v>
                </c:pt>
                <c:pt idx="130260">
                  <c:v>1464838572</c:v>
                </c:pt>
                <c:pt idx="130261">
                  <c:v>1464849817</c:v>
                </c:pt>
                <c:pt idx="130262">
                  <c:v>1464861063</c:v>
                </c:pt>
                <c:pt idx="130263">
                  <c:v>1464872308</c:v>
                </c:pt>
                <c:pt idx="130264">
                  <c:v>1464883554</c:v>
                </c:pt>
                <c:pt idx="130265">
                  <c:v>1464894799</c:v>
                </c:pt>
                <c:pt idx="130266">
                  <c:v>1464906045</c:v>
                </c:pt>
                <c:pt idx="130267">
                  <c:v>1464917290</c:v>
                </c:pt>
                <c:pt idx="130268">
                  <c:v>1464928536</c:v>
                </c:pt>
                <c:pt idx="130269">
                  <c:v>1464939781</c:v>
                </c:pt>
                <c:pt idx="130270">
                  <c:v>1464951027</c:v>
                </c:pt>
                <c:pt idx="130271">
                  <c:v>1464962272</c:v>
                </c:pt>
                <c:pt idx="130272">
                  <c:v>1464973518</c:v>
                </c:pt>
                <c:pt idx="130273">
                  <c:v>1464984763</c:v>
                </c:pt>
                <c:pt idx="130274">
                  <c:v>1464996009</c:v>
                </c:pt>
                <c:pt idx="130275">
                  <c:v>1465007254</c:v>
                </c:pt>
                <c:pt idx="130276">
                  <c:v>1465018500</c:v>
                </c:pt>
                <c:pt idx="130277">
                  <c:v>1465029745</c:v>
                </c:pt>
                <c:pt idx="130278">
                  <c:v>1465040991</c:v>
                </c:pt>
                <c:pt idx="130279">
                  <c:v>1465052236</c:v>
                </c:pt>
                <c:pt idx="130280">
                  <c:v>1465063482</c:v>
                </c:pt>
                <c:pt idx="130281">
                  <c:v>1465074727</c:v>
                </c:pt>
                <c:pt idx="130282">
                  <c:v>1465085973</c:v>
                </c:pt>
                <c:pt idx="130283">
                  <c:v>1465097218</c:v>
                </c:pt>
                <c:pt idx="130284">
                  <c:v>1465108464</c:v>
                </c:pt>
                <c:pt idx="130285">
                  <c:v>1465119709</c:v>
                </c:pt>
                <c:pt idx="130286">
                  <c:v>1465130955</c:v>
                </c:pt>
                <c:pt idx="130287">
                  <c:v>1465142200</c:v>
                </c:pt>
                <c:pt idx="130288">
                  <c:v>1465153446</c:v>
                </c:pt>
                <c:pt idx="130289">
                  <c:v>1465164691</c:v>
                </c:pt>
                <c:pt idx="130290">
                  <c:v>1465175937</c:v>
                </c:pt>
                <c:pt idx="130291">
                  <c:v>1465187182</c:v>
                </c:pt>
                <c:pt idx="130292">
                  <c:v>1465198428</c:v>
                </c:pt>
                <c:pt idx="130293">
                  <c:v>1465209673</c:v>
                </c:pt>
                <c:pt idx="130294">
                  <c:v>1465220919</c:v>
                </c:pt>
                <c:pt idx="130295">
                  <c:v>1465232164</c:v>
                </c:pt>
                <c:pt idx="130296">
                  <c:v>1465243410</c:v>
                </c:pt>
                <c:pt idx="130297">
                  <c:v>1465254655</c:v>
                </c:pt>
                <c:pt idx="130298">
                  <c:v>1465265901</c:v>
                </c:pt>
                <c:pt idx="130299">
                  <c:v>1465277146</c:v>
                </c:pt>
                <c:pt idx="130300">
                  <c:v>1465288392</c:v>
                </c:pt>
                <c:pt idx="130301">
                  <c:v>1465299637</c:v>
                </c:pt>
                <c:pt idx="130302">
                  <c:v>1465310883</c:v>
                </c:pt>
                <c:pt idx="130303">
                  <c:v>1465322128</c:v>
                </c:pt>
                <c:pt idx="130304">
                  <c:v>1465333374</c:v>
                </c:pt>
                <c:pt idx="130305">
                  <c:v>1465344619</c:v>
                </c:pt>
                <c:pt idx="130306">
                  <c:v>1465355865</c:v>
                </c:pt>
                <c:pt idx="130307">
                  <c:v>1465367110</c:v>
                </c:pt>
                <c:pt idx="130308">
                  <c:v>1465378356</c:v>
                </c:pt>
                <c:pt idx="130309">
                  <c:v>1465389601</c:v>
                </c:pt>
                <c:pt idx="130310">
                  <c:v>1465400847</c:v>
                </c:pt>
                <c:pt idx="130311">
                  <c:v>1465412092</c:v>
                </c:pt>
                <c:pt idx="130312">
                  <c:v>1465423338</c:v>
                </c:pt>
                <c:pt idx="130313">
                  <c:v>1465434583</c:v>
                </c:pt>
                <c:pt idx="130314">
                  <c:v>1465445829</c:v>
                </c:pt>
                <c:pt idx="130315">
                  <c:v>1465457074</c:v>
                </c:pt>
                <c:pt idx="130316">
                  <c:v>1465468320</c:v>
                </c:pt>
                <c:pt idx="130317">
                  <c:v>1465479565</c:v>
                </c:pt>
                <c:pt idx="130318">
                  <c:v>1465490811</c:v>
                </c:pt>
                <c:pt idx="130319">
                  <c:v>1465502056</c:v>
                </c:pt>
                <c:pt idx="130320">
                  <c:v>1465513302</c:v>
                </c:pt>
                <c:pt idx="130321">
                  <c:v>1465524547</c:v>
                </c:pt>
                <c:pt idx="130322">
                  <c:v>1465535793</c:v>
                </c:pt>
                <c:pt idx="130323">
                  <c:v>1465547038</c:v>
                </c:pt>
                <c:pt idx="130324">
                  <c:v>1465558284</c:v>
                </c:pt>
                <c:pt idx="130325">
                  <c:v>1465569529</c:v>
                </c:pt>
                <c:pt idx="130326">
                  <c:v>1465580775</c:v>
                </c:pt>
                <c:pt idx="130327">
                  <c:v>1465592020</c:v>
                </c:pt>
                <c:pt idx="130328">
                  <c:v>1465603266</c:v>
                </c:pt>
                <c:pt idx="130329">
                  <c:v>1465614511</c:v>
                </c:pt>
                <c:pt idx="130330">
                  <c:v>1465625757</c:v>
                </c:pt>
                <c:pt idx="130331">
                  <c:v>1465637002</c:v>
                </c:pt>
                <c:pt idx="130332">
                  <c:v>1465648248</c:v>
                </c:pt>
                <c:pt idx="130333">
                  <c:v>1465659493</c:v>
                </c:pt>
                <c:pt idx="130334">
                  <c:v>1465670739</c:v>
                </c:pt>
                <c:pt idx="130335">
                  <c:v>1465681984</c:v>
                </c:pt>
                <c:pt idx="130336">
                  <c:v>1465693230</c:v>
                </c:pt>
                <c:pt idx="130337">
                  <c:v>1465704475</c:v>
                </c:pt>
                <c:pt idx="130338">
                  <c:v>1465715721</c:v>
                </c:pt>
                <c:pt idx="130339">
                  <c:v>1465726966</c:v>
                </c:pt>
                <c:pt idx="130340">
                  <c:v>1465738212</c:v>
                </c:pt>
                <c:pt idx="130341">
                  <c:v>1465749457</c:v>
                </c:pt>
                <c:pt idx="130342">
                  <c:v>1465760703</c:v>
                </c:pt>
                <c:pt idx="130343">
                  <c:v>1465771948</c:v>
                </c:pt>
                <c:pt idx="130344">
                  <c:v>1465783194</c:v>
                </c:pt>
                <c:pt idx="130345">
                  <c:v>1465794439</c:v>
                </c:pt>
                <c:pt idx="130346">
                  <c:v>1465805685</c:v>
                </c:pt>
                <c:pt idx="130347">
                  <c:v>1465816930</c:v>
                </c:pt>
                <c:pt idx="130348">
                  <c:v>1465828176</c:v>
                </c:pt>
                <c:pt idx="130349">
                  <c:v>1465839421</c:v>
                </c:pt>
                <c:pt idx="130350">
                  <c:v>1465850667</c:v>
                </c:pt>
                <c:pt idx="130351">
                  <c:v>1465861912</c:v>
                </c:pt>
                <c:pt idx="130352">
                  <c:v>1465873158</c:v>
                </c:pt>
                <c:pt idx="130353">
                  <c:v>1465884403</c:v>
                </c:pt>
                <c:pt idx="130354">
                  <c:v>1465895649</c:v>
                </c:pt>
                <c:pt idx="130355">
                  <c:v>1465906894</c:v>
                </c:pt>
                <c:pt idx="130356">
                  <c:v>1465918140</c:v>
                </c:pt>
                <c:pt idx="130357">
                  <c:v>1465929385</c:v>
                </c:pt>
                <c:pt idx="130358">
                  <c:v>1465940631</c:v>
                </c:pt>
                <c:pt idx="130359">
                  <c:v>1465951876</c:v>
                </c:pt>
                <c:pt idx="130360">
                  <c:v>1465963122</c:v>
                </c:pt>
                <c:pt idx="130361">
                  <c:v>1465974367</c:v>
                </c:pt>
                <c:pt idx="130362">
                  <c:v>1465985613</c:v>
                </c:pt>
                <c:pt idx="130363">
                  <c:v>1465996858</c:v>
                </c:pt>
                <c:pt idx="130364">
                  <c:v>1466008104</c:v>
                </c:pt>
                <c:pt idx="130365">
                  <c:v>1466019349</c:v>
                </c:pt>
                <c:pt idx="130366">
                  <c:v>1466030595</c:v>
                </c:pt>
                <c:pt idx="130367">
                  <c:v>1466041840</c:v>
                </c:pt>
                <c:pt idx="130368">
                  <c:v>1466053086</c:v>
                </c:pt>
                <c:pt idx="130369">
                  <c:v>1466064331</c:v>
                </c:pt>
                <c:pt idx="130370">
                  <c:v>1466075577</c:v>
                </c:pt>
                <c:pt idx="130371">
                  <c:v>1466086822</c:v>
                </c:pt>
                <c:pt idx="130372">
                  <c:v>1466098068</c:v>
                </c:pt>
                <c:pt idx="130373">
                  <c:v>1466109313</c:v>
                </c:pt>
                <c:pt idx="130374">
                  <c:v>1466120559</c:v>
                </c:pt>
                <c:pt idx="130375">
                  <c:v>1466131804</c:v>
                </c:pt>
                <c:pt idx="130376">
                  <c:v>1466143050</c:v>
                </c:pt>
                <c:pt idx="130377">
                  <c:v>1466154295</c:v>
                </c:pt>
                <c:pt idx="130378">
                  <c:v>1466165541</c:v>
                </c:pt>
                <c:pt idx="130379">
                  <c:v>1466176786</c:v>
                </c:pt>
                <c:pt idx="130380">
                  <c:v>1466188032</c:v>
                </c:pt>
                <c:pt idx="130381">
                  <c:v>1466199277</c:v>
                </c:pt>
                <c:pt idx="130382">
                  <c:v>1466210523</c:v>
                </c:pt>
                <c:pt idx="130383">
                  <c:v>1466221768</c:v>
                </c:pt>
                <c:pt idx="130384">
                  <c:v>1466233014</c:v>
                </c:pt>
                <c:pt idx="130385">
                  <c:v>1466244259</c:v>
                </c:pt>
                <c:pt idx="130386">
                  <c:v>1466255505</c:v>
                </c:pt>
                <c:pt idx="130387">
                  <c:v>1466266750</c:v>
                </c:pt>
                <c:pt idx="130388">
                  <c:v>1466277996</c:v>
                </c:pt>
                <c:pt idx="130389">
                  <c:v>1466289241</c:v>
                </c:pt>
                <c:pt idx="130390">
                  <c:v>1466300487</c:v>
                </c:pt>
                <c:pt idx="130391">
                  <c:v>1466311732</c:v>
                </c:pt>
                <c:pt idx="130392">
                  <c:v>1466322978</c:v>
                </c:pt>
                <c:pt idx="130393">
                  <c:v>1466334223</c:v>
                </c:pt>
                <c:pt idx="130394">
                  <c:v>1466345469</c:v>
                </c:pt>
                <c:pt idx="130395">
                  <c:v>1466356714</c:v>
                </c:pt>
                <c:pt idx="130396">
                  <c:v>1466367960</c:v>
                </c:pt>
                <c:pt idx="130397">
                  <c:v>1466379205</c:v>
                </c:pt>
                <c:pt idx="130398">
                  <c:v>1466390451</c:v>
                </c:pt>
                <c:pt idx="130399">
                  <c:v>1466401696</c:v>
                </c:pt>
                <c:pt idx="130400">
                  <c:v>1466412942</c:v>
                </c:pt>
                <c:pt idx="130401">
                  <c:v>1466424187</c:v>
                </c:pt>
                <c:pt idx="130402">
                  <c:v>1466435433</c:v>
                </c:pt>
                <c:pt idx="130403">
                  <c:v>1466446678</c:v>
                </c:pt>
                <c:pt idx="130404">
                  <c:v>1466457924</c:v>
                </c:pt>
                <c:pt idx="130405">
                  <c:v>1466469169</c:v>
                </c:pt>
                <c:pt idx="130406">
                  <c:v>1466480415</c:v>
                </c:pt>
                <c:pt idx="130407">
                  <c:v>1466491660</c:v>
                </c:pt>
                <c:pt idx="130408">
                  <c:v>1466502906</c:v>
                </c:pt>
                <c:pt idx="130409">
                  <c:v>1466514151</c:v>
                </c:pt>
                <c:pt idx="130410">
                  <c:v>1466525397</c:v>
                </c:pt>
                <c:pt idx="130411">
                  <c:v>1466536642</c:v>
                </c:pt>
                <c:pt idx="130412">
                  <c:v>1466547888</c:v>
                </c:pt>
                <c:pt idx="130413">
                  <c:v>1466559133</c:v>
                </c:pt>
                <c:pt idx="130414">
                  <c:v>1466570379</c:v>
                </c:pt>
                <c:pt idx="130415">
                  <c:v>1466581624</c:v>
                </c:pt>
                <c:pt idx="130416">
                  <c:v>1466592870</c:v>
                </c:pt>
                <c:pt idx="130417">
                  <c:v>1466604115</c:v>
                </c:pt>
                <c:pt idx="130418">
                  <c:v>1466615361</c:v>
                </c:pt>
                <c:pt idx="130419">
                  <c:v>1466626606</c:v>
                </c:pt>
                <c:pt idx="130420">
                  <c:v>1466637852</c:v>
                </c:pt>
                <c:pt idx="130421">
                  <c:v>1466649097</c:v>
                </c:pt>
                <c:pt idx="130422">
                  <c:v>1466660343</c:v>
                </c:pt>
                <c:pt idx="130423">
                  <c:v>1466671588</c:v>
                </c:pt>
                <c:pt idx="130424">
                  <c:v>1466682834</c:v>
                </c:pt>
                <c:pt idx="130425">
                  <c:v>1466694079</c:v>
                </c:pt>
                <c:pt idx="130426">
                  <c:v>1466705325</c:v>
                </c:pt>
                <c:pt idx="130427">
                  <c:v>1466716570</c:v>
                </c:pt>
                <c:pt idx="130428">
                  <c:v>1466727816</c:v>
                </c:pt>
                <c:pt idx="130429">
                  <c:v>1466739061</c:v>
                </c:pt>
                <c:pt idx="130430">
                  <c:v>1466750307</c:v>
                </c:pt>
                <c:pt idx="130431">
                  <c:v>1466761552</c:v>
                </c:pt>
                <c:pt idx="130432">
                  <c:v>1466772797</c:v>
                </c:pt>
                <c:pt idx="130433">
                  <c:v>1466784043</c:v>
                </c:pt>
                <c:pt idx="130434">
                  <c:v>1466795288</c:v>
                </c:pt>
                <c:pt idx="130435">
                  <c:v>1466806534</c:v>
                </c:pt>
                <c:pt idx="130436">
                  <c:v>1466817779</c:v>
                </c:pt>
                <c:pt idx="130437">
                  <c:v>1466829025</c:v>
                </c:pt>
                <c:pt idx="130438">
                  <c:v>1466840270</c:v>
                </c:pt>
                <c:pt idx="130439">
                  <c:v>1466851516</c:v>
                </c:pt>
                <c:pt idx="130440">
                  <c:v>1466862761</c:v>
                </c:pt>
                <c:pt idx="130441">
                  <c:v>1466874007</c:v>
                </c:pt>
                <c:pt idx="130442">
                  <c:v>1466885252</c:v>
                </c:pt>
                <c:pt idx="130443">
                  <c:v>1466896498</c:v>
                </c:pt>
                <c:pt idx="130444">
                  <c:v>1466907743</c:v>
                </c:pt>
                <c:pt idx="130445">
                  <c:v>1466918989</c:v>
                </c:pt>
                <c:pt idx="130446">
                  <c:v>1466930234</c:v>
                </c:pt>
                <c:pt idx="130447">
                  <c:v>1466941480</c:v>
                </c:pt>
                <c:pt idx="130448">
                  <c:v>1466952725</c:v>
                </c:pt>
                <c:pt idx="130449">
                  <c:v>1466963971</c:v>
                </c:pt>
                <c:pt idx="130450">
                  <c:v>1466975216</c:v>
                </c:pt>
                <c:pt idx="130451">
                  <c:v>1466986462</c:v>
                </c:pt>
                <c:pt idx="130452">
                  <c:v>1466997707</c:v>
                </c:pt>
                <c:pt idx="130453">
                  <c:v>1467008953</c:v>
                </c:pt>
                <c:pt idx="130454">
                  <c:v>1467020198</c:v>
                </c:pt>
                <c:pt idx="130455">
                  <c:v>1467031444</c:v>
                </c:pt>
                <c:pt idx="130456">
                  <c:v>1467042689</c:v>
                </c:pt>
                <c:pt idx="130457">
                  <c:v>1467053935</c:v>
                </c:pt>
                <c:pt idx="130458">
                  <c:v>1467065180</c:v>
                </c:pt>
                <c:pt idx="130459">
                  <c:v>1467076426</c:v>
                </c:pt>
                <c:pt idx="130460">
                  <c:v>1467087671</c:v>
                </c:pt>
                <c:pt idx="130461">
                  <c:v>1467098917</c:v>
                </c:pt>
                <c:pt idx="130462">
                  <c:v>1467110162</c:v>
                </c:pt>
                <c:pt idx="130463">
                  <c:v>1467121408</c:v>
                </c:pt>
                <c:pt idx="130464">
                  <c:v>1467132653</c:v>
                </c:pt>
                <c:pt idx="130465">
                  <c:v>1467143899</c:v>
                </c:pt>
                <c:pt idx="130466">
                  <c:v>1467155144</c:v>
                </c:pt>
                <c:pt idx="130467">
                  <c:v>1467166390</c:v>
                </c:pt>
                <c:pt idx="130468">
                  <c:v>1467177635</c:v>
                </c:pt>
                <c:pt idx="130469">
                  <c:v>1467188881</c:v>
                </c:pt>
                <c:pt idx="130470">
                  <c:v>1467200126</c:v>
                </c:pt>
                <c:pt idx="130471">
                  <c:v>1467211372</c:v>
                </c:pt>
                <c:pt idx="130472">
                  <c:v>1467222617</c:v>
                </c:pt>
                <c:pt idx="130473">
                  <c:v>1467233863</c:v>
                </c:pt>
                <c:pt idx="130474">
                  <c:v>1467245108</c:v>
                </c:pt>
                <c:pt idx="130475">
                  <c:v>1467256354</c:v>
                </c:pt>
                <c:pt idx="130476">
                  <c:v>1467267599</c:v>
                </c:pt>
                <c:pt idx="130477">
                  <c:v>1467278845</c:v>
                </c:pt>
                <c:pt idx="130478">
                  <c:v>1467290090</c:v>
                </c:pt>
                <c:pt idx="130479">
                  <c:v>1467301336</c:v>
                </c:pt>
                <c:pt idx="130480">
                  <c:v>1467312581</c:v>
                </c:pt>
                <c:pt idx="130481">
                  <c:v>1467323827</c:v>
                </c:pt>
                <c:pt idx="130482">
                  <c:v>1467335072</c:v>
                </c:pt>
                <c:pt idx="130483">
                  <c:v>1467346318</c:v>
                </c:pt>
                <c:pt idx="130484">
                  <c:v>1467357563</c:v>
                </c:pt>
                <c:pt idx="130485">
                  <c:v>1467368809</c:v>
                </c:pt>
                <c:pt idx="130486">
                  <c:v>1467380054</c:v>
                </c:pt>
                <c:pt idx="130487">
                  <c:v>1467391300</c:v>
                </c:pt>
                <c:pt idx="130488">
                  <c:v>1467402545</c:v>
                </c:pt>
                <c:pt idx="130489">
                  <c:v>1467413791</c:v>
                </c:pt>
                <c:pt idx="130490">
                  <c:v>1467425036</c:v>
                </c:pt>
                <c:pt idx="130491">
                  <c:v>1467436282</c:v>
                </c:pt>
                <c:pt idx="130492">
                  <c:v>1467447527</c:v>
                </c:pt>
                <c:pt idx="130493">
                  <c:v>1467458773</c:v>
                </c:pt>
                <c:pt idx="130494">
                  <c:v>1467470018</c:v>
                </c:pt>
                <c:pt idx="130495">
                  <c:v>1467481264</c:v>
                </c:pt>
                <c:pt idx="130496">
                  <c:v>1467492509</c:v>
                </c:pt>
                <c:pt idx="130497">
                  <c:v>1467503755</c:v>
                </c:pt>
                <c:pt idx="130498">
                  <c:v>1467515000</c:v>
                </c:pt>
                <c:pt idx="130499">
                  <c:v>1467526246</c:v>
                </c:pt>
                <c:pt idx="130500">
                  <c:v>1467537491</c:v>
                </c:pt>
                <c:pt idx="130501">
                  <c:v>1467548737</c:v>
                </c:pt>
                <c:pt idx="130502">
                  <c:v>1467559982</c:v>
                </c:pt>
                <c:pt idx="130503">
                  <c:v>1467571228</c:v>
                </c:pt>
                <c:pt idx="130504">
                  <c:v>1467582473</c:v>
                </c:pt>
                <c:pt idx="130505">
                  <c:v>1467593719</c:v>
                </c:pt>
                <c:pt idx="130506">
                  <c:v>1467604964</c:v>
                </c:pt>
                <c:pt idx="130507">
                  <c:v>1467616210</c:v>
                </c:pt>
                <c:pt idx="130508">
                  <c:v>1467627455</c:v>
                </c:pt>
                <c:pt idx="130509">
                  <c:v>1467638701</c:v>
                </c:pt>
                <c:pt idx="130510">
                  <c:v>1467649946</c:v>
                </c:pt>
                <c:pt idx="130511">
                  <c:v>1467661192</c:v>
                </c:pt>
                <c:pt idx="130512">
                  <c:v>1467672437</c:v>
                </c:pt>
                <c:pt idx="130513">
                  <c:v>1467683683</c:v>
                </c:pt>
                <c:pt idx="130514">
                  <c:v>1467694928</c:v>
                </c:pt>
                <c:pt idx="130515">
                  <c:v>1467706174</c:v>
                </c:pt>
                <c:pt idx="130516">
                  <c:v>1467717419</c:v>
                </c:pt>
                <c:pt idx="130517">
                  <c:v>1467728665</c:v>
                </c:pt>
                <c:pt idx="130518">
                  <c:v>1467739910</c:v>
                </c:pt>
                <c:pt idx="130519">
                  <c:v>1467751156</c:v>
                </c:pt>
                <c:pt idx="130520">
                  <c:v>1467762401</c:v>
                </c:pt>
                <c:pt idx="130521">
                  <c:v>1467773647</c:v>
                </c:pt>
                <c:pt idx="130522">
                  <c:v>1467784892</c:v>
                </c:pt>
                <c:pt idx="130523">
                  <c:v>1467796138</c:v>
                </c:pt>
                <c:pt idx="130524">
                  <c:v>1467807383</c:v>
                </c:pt>
                <c:pt idx="130525">
                  <c:v>1467818629</c:v>
                </c:pt>
                <c:pt idx="130526">
                  <c:v>1467829874</c:v>
                </c:pt>
                <c:pt idx="130527">
                  <c:v>1467841120</c:v>
                </c:pt>
                <c:pt idx="130528">
                  <c:v>1467852365</c:v>
                </c:pt>
                <c:pt idx="130529">
                  <c:v>1467863611</c:v>
                </c:pt>
                <c:pt idx="130530">
                  <c:v>1467874856</c:v>
                </c:pt>
                <c:pt idx="130531">
                  <c:v>1467886102</c:v>
                </c:pt>
                <c:pt idx="130532">
                  <c:v>1467897347</c:v>
                </c:pt>
                <c:pt idx="130533">
                  <c:v>1467908593</c:v>
                </c:pt>
                <c:pt idx="130534">
                  <c:v>1467919838</c:v>
                </c:pt>
                <c:pt idx="130535">
                  <c:v>1467931084</c:v>
                </c:pt>
                <c:pt idx="130536">
                  <c:v>1467942329</c:v>
                </c:pt>
                <c:pt idx="130537">
                  <c:v>1467953575</c:v>
                </c:pt>
                <c:pt idx="130538">
                  <c:v>1467964820</c:v>
                </c:pt>
                <c:pt idx="130539">
                  <c:v>1467976066</c:v>
                </c:pt>
                <c:pt idx="130540">
                  <c:v>1467987311</c:v>
                </c:pt>
                <c:pt idx="130541">
                  <c:v>1467998557</c:v>
                </c:pt>
                <c:pt idx="130542">
                  <c:v>1468009802</c:v>
                </c:pt>
                <c:pt idx="130543">
                  <c:v>1468021048</c:v>
                </c:pt>
                <c:pt idx="130544">
                  <c:v>1468032293</c:v>
                </c:pt>
                <c:pt idx="130545">
                  <c:v>1468043539</c:v>
                </c:pt>
                <c:pt idx="130546">
                  <c:v>1468054784</c:v>
                </c:pt>
                <c:pt idx="130547">
                  <c:v>1468066030</c:v>
                </c:pt>
                <c:pt idx="130548">
                  <c:v>1468077275</c:v>
                </c:pt>
                <c:pt idx="130549">
                  <c:v>1468088521</c:v>
                </c:pt>
                <c:pt idx="130550">
                  <c:v>1468099766</c:v>
                </c:pt>
                <c:pt idx="130551">
                  <c:v>1468111012</c:v>
                </c:pt>
                <c:pt idx="130552">
                  <c:v>1468122257</c:v>
                </c:pt>
                <c:pt idx="130553">
                  <c:v>1468133503</c:v>
                </c:pt>
                <c:pt idx="130554">
                  <c:v>1468144748</c:v>
                </c:pt>
                <c:pt idx="130555">
                  <c:v>1468155994</c:v>
                </c:pt>
                <c:pt idx="130556">
                  <c:v>1468167239</c:v>
                </c:pt>
                <c:pt idx="130557">
                  <c:v>1468178485</c:v>
                </c:pt>
                <c:pt idx="130558">
                  <c:v>1468189730</c:v>
                </c:pt>
                <c:pt idx="130559">
                  <c:v>1468200976</c:v>
                </c:pt>
                <c:pt idx="130560">
                  <c:v>1468212221</c:v>
                </c:pt>
                <c:pt idx="130561">
                  <c:v>1468223467</c:v>
                </c:pt>
                <c:pt idx="130562">
                  <c:v>1468234712</c:v>
                </c:pt>
                <c:pt idx="130563">
                  <c:v>1468245958</c:v>
                </c:pt>
                <c:pt idx="130564">
                  <c:v>1468257203</c:v>
                </c:pt>
                <c:pt idx="130565">
                  <c:v>1468268449</c:v>
                </c:pt>
                <c:pt idx="130566">
                  <c:v>1468279694</c:v>
                </c:pt>
                <c:pt idx="130567">
                  <c:v>1468290940</c:v>
                </c:pt>
                <c:pt idx="130568">
                  <c:v>1468302185</c:v>
                </c:pt>
                <c:pt idx="130569">
                  <c:v>1468313431</c:v>
                </c:pt>
                <c:pt idx="130570">
                  <c:v>1468324676</c:v>
                </c:pt>
                <c:pt idx="130571">
                  <c:v>1468335922</c:v>
                </c:pt>
                <c:pt idx="130572">
                  <c:v>1468347167</c:v>
                </c:pt>
                <c:pt idx="130573">
                  <c:v>1468358413</c:v>
                </c:pt>
                <c:pt idx="130574">
                  <c:v>1468369658</c:v>
                </c:pt>
                <c:pt idx="130575">
                  <c:v>1468380904</c:v>
                </c:pt>
                <c:pt idx="130576">
                  <c:v>1468392149</c:v>
                </c:pt>
                <c:pt idx="130577">
                  <c:v>1468403395</c:v>
                </c:pt>
                <c:pt idx="130578">
                  <c:v>1468414640</c:v>
                </c:pt>
                <c:pt idx="130579">
                  <c:v>1468425886</c:v>
                </c:pt>
                <c:pt idx="130580">
                  <c:v>1468437131</c:v>
                </c:pt>
                <c:pt idx="130581">
                  <c:v>1468448377</c:v>
                </c:pt>
                <c:pt idx="130582">
                  <c:v>1468459622</c:v>
                </c:pt>
                <c:pt idx="130583">
                  <c:v>1468470868</c:v>
                </c:pt>
                <c:pt idx="130584">
                  <c:v>1468482113</c:v>
                </c:pt>
                <c:pt idx="130585">
                  <c:v>1468493359</c:v>
                </c:pt>
                <c:pt idx="130586">
                  <c:v>1468504604</c:v>
                </c:pt>
                <c:pt idx="130587">
                  <c:v>1468515850</c:v>
                </c:pt>
                <c:pt idx="130588">
                  <c:v>1468527095</c:v>
                </c:pt>
                <c:pt idx="130589">
                  <c:v>1468538341</c:v>
                </c:pt>
                <c:pt idx="130590">
                  <c:v>1468549586</c:v>
                </c:pt>
                <c:pt idx="130591">
                  <c:v>1468560832</c:v>
                </c:pt>
                <c:pt idx="130592">
                  <c:v>1468572077</c:v>
                </c:pt>
                <c:pt idx="130593">
                  <c:v>1468583323</c:v>
                </c:pt>
                <c:pt idx="130594">
                  <c:v>1468594568</c:v>
                </c:pt>
                <c:pt idx="130595">
                  <c:v>1468605814</c:v>
                </c:pt>
                <c:pt idx="130596">
                  <c:v>1468617059</c:v>
                </c:pt>
                <c:pt idx="130597">
                  <c:v>1468628305</c:v>
                </c:pt>
                <c:pt idx="130598">
                  <c:v>1468639550</c:v>
                </c:pt>
                <c:pt idx="130599">
                  <c:v>1468650796</c:v>
                </c:pt>
                <c:pt idx="130600">
                  <c:v>1468662041</c:v>
                </c:pt>
                <c:pt idx="130601">
                  <c:v>1468673287</c:v>
                </c:pt>
                <c:pt idx="130602">
                  <c:v>1468684532</c:v>
                </c:pt>
                <c:pt idx="130603">
                  <c:v>1468695778</c:v>
                </c:pt>
                <c:pt idx="130604">
                  <c:v>1468707023</c:v>
                </c:pt>
                <c:pt idx="130605">
                  <c:v>1468718269</c:v>
                </c:pt>
                <c:pt idx="130606">
                  <c:v>1468729514</c:v>
                </c:pt>
                <c:pt idx="130607">
                  <c:v>1468740760</c:v>
                </c:pt>
                <c:pt idx="130608">
                  <c:v>1468752005</c:v>
                </c:pt>
                <c:pt idx="130609">
                  <c:v>1468763251</c:v>
                </c:pt>
                <c:pt idx="130610">
                  <c:v>1468774496</c:v>
                </c:pt>
                <c:pt idx="130611">
                  <c:v>1468785742</c:v>
                </c:pt>
                <c:pt idx="130612">
                  <c:v>1468796987</c:v>
                </c:pt>
                <c:pt idx="130613">
                  <c:v>1468808233</c:v>
                </c:pt>
                <c:pt idx="130614">
                  <c:v>1468819478</c:v>
                </c:pt>
                <c:pt idx="130615">
                  <c:v>1468830724</c:v>
                </c:pt>
                <c:pt idx="130616">
                  <c:v>1468841969</c:v>
                </c:pt>
                <c:pt idx="130617">
                  <c:v>1468853215</c:v>
                </c:pt>
                <c:pt idx="130618">
                  <c:v>1468864460</c:v>
                </c:pt>
                <c:pt idx="130619">
                  <c:v>1468875706</c:v>
                </c:pt>
                <c:pt idx="130620">
                  <c:v>1468886951</c:v>
                </c:pt>
                <c:pt idx="130621">
                  <c:v>1468898197</c:v>
                </c:pt>
                <c:pt idx="130622">
                  <c:v>1468909442</c:v>
                </c:pt>
                <c:pt idx="130623">
                  <c:v>1468920688</c:v>
                </c:pt>
                <c:pt idx="130624">
                  <c:v>1468931933</c:v>
                </c:pt>
                <c:pt idx="130625">
                  <c:v>1468943179</c:v>
                </c:pt>
                <c:pt idx="130626">
                  <c:v>1468954424</c:v>
                </c:pt>
                <c:pt idx="130627">
                  <c:v>1468965670</c:v>
                </c:pt>
                <c:pt idx="130628">
                  <c:v>1468976915</c:v>
                </c:pt>
                <c:pt idx="130629">
                  <c:v>1468988161</c:v>
                </c:pt>
                <c:pt idx="130630">
                  <c:v>1468999406</c:v>
                </c:pt>
                <c:pt idx="130631">
                  <c:v>1469010652</c:v>
                </c:pt>
                <c:pt idx="130632">
                  <c:v>1469021897</c:v>
                </c:pt>
                <c:pt idx="130633">
                  <c:v>1469033143</c:v>
                </c:pt>
                <c:pt idx="130634">
                  <c:v>1469044388</c:v>
                </c:pt>
                <c:pt idx="130635">
                  <c:v>1469055634</c:v>
                </c:pt>
                <c:pt idx="130636">
                  <c:v>1469066879</c:v>
                </c:pt>
                <c:pt idx="130637">
                  <c:v>1469078125</c:v>
                </c:pt>
                <c:pt idx="130638">
                  <c:v>1469089370</c:v>
                </c:pt>
                <c:pt idx="130639">
                  <c:v>1469100616</c:v>
                </c:pt>
                <c:pt idx="130640">
                  <c:v>1469111861</c:v>
                </c:pt>
                <c:pt idx="130641">
                  <c:v>1469123107</c:v>
                </c:pt>
                <c:pt idx="130642">
                  <c:v>1469134352</c:v>
                </c:pt>
                <c:pt idx="130643">
                  <c:v>1469145598</c:v>
                </c:pt>
                <c:pt idx="130644">
                  <c:v>1469156843</c:v>
                </c:pt>
                <c:pt idx="130645">
                  <c:v>1469168089</c:v>
                </c:pt>
                <c:pt idx="130646">
                  <c:v>1469179334</c:v>
                </c:pt>
                <c:pt idx="130647">
                  <c:v>1469190580</c:v>
                </c:pt>
                <c:pt idx="130648">
                  <c:v>1469201825</c:v>
                </c:pt>
                <c:pt idx="130649">
                  <c:v>1469213071</c:v>
                </c:pt>
                <c:pt idx="130650">
                  <c:v>1469224316</c:v>
                </c:pt>
                <c:pt idx="130651">
                  <c:v>1469235562</c:v>
                </c:pt>
                <c:pt idx="130652">
                  <c:v>1469246807</c:v>
                </c:pt>
                <c:pt idx="130653">
                  <c:v>1469258053</c:v>
                </c:pt>
                <c:pt idx="130654">
                  <c:v>1469269298</c:v>
                </c:pt>
                <c:pt idx="130655">
                  <c:v>1469280544</c:v>
                </c:pt>
                <c:pt idx="130656">
                  <c:v>1469291789</c:v>
                </c:pt>
                <c:pt idx="130657">
                  <c:v>1469303035</c:v>
                </c:pt>
                <c:pt idx="130658">
                  <c:v>1469314280</c:v>
                </c:pt>
                <c:pt idx="130659">
                  <c:v>1469325526</c:v>
                </c:pt>
                <c:pt idx="130660">
                  <c:v>1469336771</c:v>
                </c:pt>
                <c:pt idx="130661">
                  <c:v>1469348017</c:v>
                </c:pt>
                <c:pt idx="130662">
                  <c:v>1469359262</c:v>
                </c:pt>
                <c:pt idx="130663">
                  <c:v>1469370508</c:v>
                </c:pt>
                <c:pt idx="130664">
                  <c:v>1469381753</c:v>
                </c:pt>
                <c:pt idx="130665">
                  <c:v>1469392999</c:v>
                </c:pt>
                <c:pt idx="130666">
                  <c:v>1469404244</c:v>
                </c:pt>
                <c:pt idx="130667">
                  <c:v>1469415490</c:v>
                </c:pt>
                <c:pt idx="130668">
                  <c:v>1469426735</c:v>
                </c:pt>
                <c:pt idx="130669">
                  <c:v>1469437981</c:v>
                </c:pt>
                <c:pt idx="130670">
                  <c:v>1469449226</c:v>
                </c:pt>
                <c:pt idx="130671">
                  <c:v>1469460472</c:v>
                </c:pt>
                <c:pt idx="130672">
                  <c:v>1469471717</c:v>
                </c:pt>
                <c:pt idx="130673">
                  <c:v>1469482963</c:v>
                </c:pt>
                <c:pt idx="130674">
                  <c:v>1469494208</c:v>
                </c:pt>
                <c:pt idx="130675">
                  <c:v>1469505454</c:v>
                </c:pt>
                <c:pt idx="130676">
                  <c:v>1469516699</c:v>
                </c:pt>
                <c:pt idx="130677">
                  <c:v>1469527945</c:v>
                </c:pt>
                <c:pt idx="130678">
                  <c:v>1469539190</c:v>
                </c:pt>
                <c:pt idx="130679">
                  <c:v>1469550436</c:v>
                </c:pt>
                <c:pt idx="130680">
                  <c:v>1469561681</c:v>
                </c:pt>
                <c:pt idx="130681">
                  <c:v>1469572927</c:v>
                </c:pt>
                <c:pt idx="130682">
                  <c:v>1469584172</c:v>
                </c:pt>
                <c:pt idx="130683">
                  <c:v>1469595418</c:v>
                </c:pt>
                <c:pt idx="130684">
                  <c:v>1469606663</c:v>
                </c:pt>
                <c:pt idx="130685">
                  <c:v>1469617908</c:v>
                </c:pt>
                <c:pt idx="130686">
                  <c:v>1469629154</c:v>
                </c:pt>
                <c:pt idx="130687">
                  <c:v>1469640399</c:v>
                </c:pt>
                <c:pt idx="130688">
                  <c:v>1469651645</c:v>
                </c:pt>
                <c:pt idx="130689">
                  <c:v>1469662890</c:v>
                </c:pt>
                <c:pt idx="130690">
                  <c:v>1469674136</c:v>
                </c:pt>
                <c:pt idx="130691">
                  <c:v>1469685381</c:v>
                </c:pt>
                <c:pt idx="130692">
                  <c:v>1469696627</c:v>
                </c:pt>
                <c:pt idx="130693">
                  <c:v>1469707872</c:v>
                </c:pt>
                <c:pt idx="130694">
                  <c:v>1469719118</c:v>
                </c:pt>
                <c:pt idx="130695">
                  <c:v>1469730363</c:v>
                </c:pt>
                <c:pt idx="130696">
                  <c:v>1469741609</c:v>
                </c:pt>
                <c:pt idx="130697">
                  <c:v>1469752854</c:v>
                </c:pt>
                <c:pt idx="130698">
                  <c:v>1469764100</c:v>
                </c:pt>
                <c:pt idx="130699">
                  <c:v>1469775345</c:v>
                </c:pt>
                <c:pt idx="130700">
                  <c:v>1469786591</c:v>
                </c:pt>
                <c:pt idx="130701">
                  <c:v>1469797836</c:v>
                </c:pt>
                <c:pt idx="130702">
                  <c:v>1469809082</c:v>
                </c:pt>
                <c:pt idx="130703">
                  <c:v>1469820327</c:v>
                </c:pt>
                <c:pt idx="130704">
                  <c:v>1469831573</c:v>
                </c:pt>
                <c:pt idx="130705">
                  <c:v>1469842818</c:v>
                </c:pt>
                <c:pt idx="130706">
                  <c:v>1469854064</c:v>
                </c:pt>
                <c:pt idx="130707">
                  <c:v>1469865309</c:v>
                </c:pt>
                <c:pt idx="130708">
                  <c:v>1469876555</c:v>
                </c:pt>
                <c:pt idx="130709">
                  <c:v>1469887800</c:v>
                </c:pt>
                <c:pt idx="130710">
                  <c:v>1469899046</c:v>
                </c:pt>
                <c:pt idx="130711">
                  <c:v>1469910291</c:v>
                </c:pt>
                <c:pt idx="130712">
                  <c:v>1469921537</c:v>
                </c:pt>
                <c:pt idx="130713">
                  <c:v>1469932782</c:v>
                </c:pt>
                <c:pt idx="130714">
                  <c:v>1469944028</c:v>
                </c:pt>
                <c:pt idx="130715">
                  <c:v>1469955273</c:v>
                </c:pt>
                <c:pt idx="130716">
                  <c:v>1469966519</c:v>
                </c:pt>
                <c:pt idx="130717">
                  <c:v>1469977764</c:v>
                </c:pt>
                <c:pt idx="130718">
                  <c:v>1469989010</c:v>
                </c:pt>
                <c:pt idx="130719">
                  <c:v>1470000255</c:v>
                </c:pt>
                <c:pt idx="130720">
                  <c:v>1470011501</c:v>
                </c:pt>
                <c:pt idx="130721">
                  <c:v>1470022746</c:v>
                </c:pt>
                <c:pt idx="130722">
                  <c:v>1470033992</c:v>
                </c:pt>
                <c:pt idx="130723">
                  <c:v>1470045237</c:v>
                </c:pt>
                <c:pt idx="130724">
                  <c:v>1470056483</c:v>
                </c:pt>
                <c:pt idx="130725">
                  <c:v>1470067728</c:v>
                </c:pt>
                <c:pt idx="130726">
                  <c:v>1470078974</c:v>
                </c:pt>
                <c:pt idx="130727">
                  <c:v>1470090219</c:v>
                </c:pt>
                <c:pt idx="130728">
                  <c:v>1470101465</c:v>
                </c:pt>
                <c:pt idx="130729">
                  <c:v>1470112710</c:v>
                </c:pt>
                <c:pt idx="130730">
                  <c:v>1470123956</c:v>
                </c:pt>
                <c:pt idx="130731">
                  <c:v>1470135201</c:v>
                </c:pt>
                <c:pt idx="130732">
                  <c:v>1470146447</c:v>
                </c:pt>
                <c:pt idx="130733">
                  <c:v>1470157692</c:v>
                </c:pt>
                <c:pt idx="130734">
                  <c:v>1470168938</c:v>
                </c:pt>
                <c:pt idx="130735">
                  <c:v>1470180183</c:v>
                </c:pt>
                <c:pt idx="130736">
                  <c:v>1470191429</c:v>
                </c:pt>
                <c:pt idx="130737">
                  <c:v>1470202674</c:v>
                </c:pt>
                <c:pt idx="130738">
                  <c:v>1470213920</c:v>
                </c:pt>
                <c:pt idx="130739">
                  <c:v>1470225165</c:v>
                </c:pt>
                <c:pt idx="130740">
                  <c:v>1470236411</c:v>
                </c:pt>
                <c:pt idx="130741">
                  <c:v>1470247656</c:v>
                </c:pt>
                <c:pt idx="130742">
                  <c:v>1470258902</c:v>
                </c:pt>
                <c:pt idx="130743">
                  <c:v>1470270147</c:v>
                </c:pt>
                <c:pt idx="130744">
                  <c:v>1470281393</c:v>
                </c:pt>
                <c:pt idx="130745">
                  <c:v>1470292638</c:v>
                </c:pt>
                <c:pt idx="130746">
                  <c:v>1470303884</c:v>
                </c:pt>
                <c:pt idx="130747">
                  <c:v>1470315129</c:v>
                </c:pt>
                <c:pt idx="130748">
                  <c:v>1470326375</c:v>
                </c:pt>
                <c:pt idx="130749">
                  <c:v>1470337620</c:v>
                </c:pt>
                <c:pt idx="130750">
                  <c:v>1470348866</c:v>
                </c:pt>
                <c:pt idx="130751">
                  <c:v>1470360111</c:v>
                </c:pt>
                <c:pt idx="130752">
                  <c:v>1470371357</c:v>
                </c:pt>
                <c:pt idx="130753">
                  <c:v>1470382602</c:v>
                </c:pt>
                <c:pt idx="130754">
                  <c:v>1470393848</c:v>
                </c:pt>
                <c:pt idx="130755">
                  <c:v>1470405093</c:v>
                </c:pt>
                <c:pt idx="130756">
                  <c:v>1470416339</c:v>
                </c:pt>
                <c:pt idx="130757">
                  <c:v>1470427584</c:v>
                </c:pt>
                <c:pt idx="130758">
                  <c:v>1470438830</c:v>
                </c:pt>
                <c:pt idx="130759">
                  <c:v>1470450075</c:v>
                </c:pt>
                <c:pt idx="130760">
                  <c:v>1470461321</c:v>
                </c:pt>
                <c:pt idx="130761">
                  <c:v>1470472566</c:v>
                </c:pt>
                <c:pt idx="130762">
                  <c:v>1470483812</c:v>
                </c:pt>
                <c:pt idx="130763">
                  <c:v>1470495057</c:v>
                </c:pt>
                <c:pt idx="130764">
                  <c:v>1470506303</c:v>
                </c:pt>
                <c:pt idx="130765">
                  <c:v>1470517548</c:v>
                </c:pt>
                <c:pt idx="130766">
                  <c:v>1470528794</c:v>
                </c:pt>
                <c:pt idx="130767">
                  <c:v>1470540039</c:v>
                </c:pt>
                <c:pt idx="130768">
                  <c:v>1470551285</c:v>
                </c:pt>
                <c:pt idx="130769">
                  <c:v>1470562530</c:v>
                </c:pt>
                <c:pt idx="130770">
                  <c:v>1470573776</c:v>
                </c:pt>
                <c:pt idx="130771">
                  <c:v>1470585021</c:v>
                </c:pt>
                <c:pt idx="130772">
                  <c:v>1470596267</c:v>
                </c:pt>
                <c:pt idx="130773">
                  <c:v>1470607512</c:v>
                </c:pt>
                <c:pt idx="130774">
                  <c:v>1470618758</c:v>
                </c:pt>
                <c:pt idx="130775">
                  <c:v>1470630003</c:v>
                </c:pt>
                <c:pt idx="130776">
                  <c:v>1470641249</c:v>
                </c:pt>
                <c:pt idx="130777">
                  <c:v>1470652494</c:v>
                </c:pt>
                <c:pt idx="130778">
                  <c:v>1470663740</c:v>
                </c:pt>
                <c:pt idx="130779">
                  <c:v>1470674985</c:v>
                </c:pt>
                <c:pt idx="130780">
                  <c:v>1470686231</c:v>
                </c:pt>
                <c:pt idx="130781">
                  <c:v>1470697476</c:v>
                </c:pt>
                <c:pt idx="130782">
                  <c:v>1470708722</c:v>
                </c:pt>
                <c:pt idx="130783">
                  <c:v>1470719967</c:v>
                </c:pt>
                <c:pt idx="130784">
                  <c:v>1470731213</c:v>
                </c:pt>
                <c:pt idx="130785">
                  <c:v>1470742458</c:v>
                </c:pt>
                <c:pt idx="130786">
                  <c:v>1470753704</c:v>
                </c:pt>
                <c:pt idx="130787">
                  <c:v>1470764949</c:v>
                </c:pt>
                <c:pt idx="130788">
                  <c:v>1470776195</c:v>
                </c:pt>
                <c:pt idx="130789">
                  <c:v>1470787440</c:v>
                </c:pt>
                <c:pt idx="130790">
                  <c:v>1470798686</c:v>
                </c:pt>
                <c:pt idx="130791">
                  <c:v>1470809931</c:v>
                </c:pt>
                <c:pt idx="130792">
                  <c:v>1470821177</c:v>
                </c:pt>
                <c:pt idx="130793">
                  <c:v>1470832422</c:v>
                </c:pt>
                <c:pt idx="130794">
                  <c:v>1470843668</c:v>
                </c:pt>
                <c:pt idx="130795">
                  <c:v>1470854913</c:v>
                </c:pt>
                <c:pt idx="130796">
                  <c:v>1470866159</c:v>
                </c:pt>
                <c:pt idx="130797">
                  <c:v>1470877404</c:v>
                </c:pt>
                <c:pt idx="130798">
                  <c:v>1470888650</c:v>
                </c:pt>
                <c:pt idx="130799">
                  <c:v>1470899895</c:v>
                </c:pt>
                <c:pt idx="130800">
                  <c:v>1470911141</c:v>
                </c:pt>
                <c:pt idx="130801">
                  <c:v>1470922386</c:v>
                </c:pt>
                <c:pt idx="130802">
                  <c:v>1470933632</c:v>
                </c:pt>
                <c:pt idx="130803">
                  <c:v>1470944877</c:v>
                </c:pt>
                <c:pt idx="130804">
                  <c:v>1470956123</c:v>
                </c:pt>
                <c:pt idx="130805">
                  <c:v>1470967368</c:v>
                </c:pt>
                <c:pt idx="130806">
                  <c:v>1470978614</c:v>
                </c:pt>
                <c:pt idx="130807">
                  <c:v>1470989859</c:v>
                </c:pt>
                <c:pt idx="130808">
                  <c:v>1471001105</c:v>
                </c:pt>
                <c:pt idx="130809">
                  <c:v>1471012350</c:v>
                </c:pt>
                <c:pt idx="130810">
                  <c:v>1471023596</c:v>
                </c:pt>
                <c:pt idx="130811">
                  <c:v>1471034841</c:v>
                </c:pt>
                <c:pt idx="130812">
                  <c:v>1471046087</c:v>
                </c:pt>
                <c:pt idx="130813">
                  <c:v>1471057332</c:v>
                </c:pt>
                <c:pt idx="130814">
                  <c:v>1471068578</c:v>
                </c:pt>
                <c:pt idx="130815">
                  <c:v>1471079823</c:v>
                </c:pt>
                <c:pt idx="130816">
                  <c:v>1471091069</c:v>
                </c:pt>
                <c:pt idx="130817">
                  <c:v>1471102314</c:v>
                </c:pt>
                <c:pt idx="130818">
                  <c:v>1471113560</c:v>
                </c:pt>
                <c:pt idx="130819">
                  <c:v>1471124805</c:v>
                </c:pt>
                <c:pt idx="130820">
                  <c:v>1471136051</c:v>
                </c:pt>
                <c:pt idx="130821">
                  <c:v>1471147296</c:v>
                </c:pt>
                <c:pt idx="130822">
                  <c:v>1471158542</c:v>
                </c:pt>
                <c:pt idx="130823">
                  <c:v>1471169787</c:v>
                </c:pt>
                <c:pt idx="130824">
                  <c:v>1471181033</c:v>
                </c:pt>
                <c:pt idx="130825">
                  <c:v>1471192278</c:v>
                </c:pt>
                <c:pt idx="130826">
                  <c:v>1471203524</c:v>
                </c:pt>
                <c:pt idx="130827">
                  <c:v>1471214769</c:v>
                </c:pt>
                <c:pt idx="130828">
                  <c:v>1471226015</c:v>
                </c:pt>
                <c:pt idx="130829">
                  <c:v>1471237260</c:v>
                </c:pt>
                <c:pt idx="130830">
                  <c:v>1471248506</c:v>
                </c:pt>
                <c:pt idx="130831">
                  <c:v>1471259751</c:v>
                </c:pt>
                <c:pt idx="130832">
                  <c:v>1471270997</c:v>
                </c:pt>
                <c:pt idx="130833">
                  <c:v>1471282242</c:v>
                </c:pt>
                <c:pt idx="130834">
                  <c:v>1471293488</c:v>
                </c:pt>
                <c:pt idx="130835">
                  <c:v>1471304733</c:v>
                </c:pt>
                <c:pt idx="130836">
                  <c:v>1471315979</c:v>
                </c:pt>
                <c:pt idx="130837">
                  <c:v>1471327224</c:v>
                </c:pt>
                <c:pt idx="130838">
                  <c:v>1471338470</c:v>
                </c:pt>
                <c:pt idx="130839">
                  <c:v>1471349715</c:v>
                </c:pt>
                <c:pt idx="130840">
                  <c:v>1471360961</c:v>
                </c:pt>
                <c:pt idx="130841">
                  <c:v>1471372206</c:v>
                </c:pt>
                <c:pt idx="130842">
                  <c:v>1471383452</c:v>
                </c:pt>
                <c:pt idx="130843">
                  <c:v>1471394697</c:v>
                </c:pt>
                <c:pt idx="130844">
                  <c:v>1471405943</c:v>
                </c:pt>
                <c:pt idx="130845">
                  <c:v>1471417188</c:v>
                </c:pt>
                <c:pt idx="130846">
                  <c:v>1471428434</c:v>
                </c:pt>
                <c:pt idx="130847">
                  <c:v>1471439679</c:v>
                </c:pt>
                <c:pt idx="130848">
                  <c:v>1471450925</c:v>
                </c:pt>
                <c:pt idx="130849">
                  <c:v>1471462170</c:v>
                </c:pt>
                <c:pt idx="130850">
                  <c:v>1471473416</c:v>
                </c:pt>
                <c:pt idx="130851">
                  <c:v>1471484661</c:v>
                </c:pt>
                <c:pt idx="130852">
                  <c:v>1471495907</c:v>
                </c:pt>
                <c:pt idx="130853">
                  <c:v>1471507152</c:v>
                </c:pt>
                <c:pt idx="130854">
                  <c:v>1471518398</c:v>
                </c:pt>
                <c:pt idx="130855">
                  <c:v>1471529643</c:v>
                </c:pt>
                <c:pt idx="130856">
                  <c:v>1471540889</c:v>
                </c:pt>
                <c:pt idx="130857">
                  <c:v>1471552134</c:v>
                </c:pt>
                <c:pt idx="130858">
                  <c:v>1471563380</c:v>
                </c:pt>
                <c:pt idx="130859">
                  <c:v>1471574625</c:v>
                </c:pt>
                <c:pt idx="130860">
                  <c:v>1471585871</c:v>
                </c:pt>
                <c:pt idx="130861">
                  <c:v>1471597116</c:v>
                </c:pt>
                <c:pt idx="130862">
                  <c:v>1471608362</c:v>
                </c:pt>
                <c:pt idx="130863">
                  <c:v>1471619607</c:v>
                </c:pt>
                <c:pt idx="130864">
                  <c:v>1471630853</c:v>
                </c:pt>
                <c:pt idx="130865">
                  <c:v>1471642098</c:v>
                </c:pt>
                <c:pt idx="130866">
                  <c:v>1471653344</c:v>
                </c:pt>
                <c:pt idx="130867">
                  <c:v>1471664589</c:v>
                </c:pt>
                <c:pt idx="130868">
                  <c:v>1471675835</c:v>
                </c:pt>
                <c:pt idx="130869">
                  <c:v>1471687080</c:v>
                </c:pt>
                <c:pt idx="130870">
                  <c:v>1471698326</c:v>
                </c:pt>
                <c:pt idx="130871">
                  <c:v>1471709571</c:v>
                </c:pt>
                <c:pt idx="130872">
                  <c:v>1471720817</c:v>
                </c:pt>
                <c:pt idx="130873">
                  <c:v>1471732062</c:v>
                </c:pt>
                <c:pt idx="130874">
                  <c:v>1471743308</c:v>
                </c:pt>
                <c:pt idx="130875">
                  <c:v>1471754553</c:v>
                </c:pt>
                <c:pt idx="130876">
                  <c:v>1471765799</c:v>
                </c:pt>
                <c:pt idx="130877">
                  <c:v>1471777044</c:v>
                </c:pt>
                <c:pt idx="130878">
                  <c:v>1471788290</c:v>
                </c:pt>
                <c:pt idx="130879">
                  <c:v>1471799535</c:v>
                </c:pt>
                <c:pt idx="130880">
                  <c:v>1471810781</c:v>
                </c:pt>
                <c:pt idx="130881">
                  <c:v>1471822026</c:v>
                </c:pt>
                <c:pt idx="130882">
                  <c:v>1471833272</c:v>
                </c:pt>
                <c:pt idx="130883">
                  <c:v>1471844517</c:v>
                </c:pt>
                <c:pt idx="130884">
                  <c:v>1471855763</c:v>
                </c:pt>
                <c:pt idx="130885">
                  <c:v>1471867008</c:v>
                </c:pt>
                <c:pt idx="130886">
                  <c:v>1471878254</c:v>
                </c:pt>
                <c:pt idx="130887">
                  <c:v>1471889499</c:v>
                </c:pt>
                <c:pt idx="130888">
                  <c:v>1471900745</c:v>
                </c:pt>
                <c:pt idx="130889">
                  <c:v>1471911990</c:v>
                </c:pt>
                <c:pt idx="130890">
                  <c:v>1471923236</c:v>
                </c:pt>
                <c:pt idx="130891">
                  <c:v>1471934481</c:v>
                </c:pt>
                <c:pt idx="130892">
                  <c:v>1471945727</c:v>
                </c:pt>
                <c:pt idx="130893">
                  <c:v>1471956972</c:v>
                </c:pt>
                <c:pt idx="130894">
                  <c:v>1471968218</c:v>
                </c:pt>
                <c:pt idx="130895">
                  <c:v>1471979463</c:v>
                </c:pt>
                <c:pt idx="130896">
                  <c:v>1471990709</c:v>
                </c:pt>
                <c:pt idx="130897">
                  <c:v>1472001954</c:v>
                </c:pt>
                <c:pt idx="130898">
                  <c:v>1472013200</c:v>
                </c:pt>
                <c:pt idx="130899">
                  <c:v>1472024445</c:v>
                </c:pt>
                <c:pt idx="130900">
                  <c:v>1472035691</c:v>
                </c:pt>
                <c:pt idx="130901">
                  <c:v>1472046936</c:v>
                </c:pt>
                <c:pt idx="130902">
                  <c:v>1472058182</c:v>
                </c:pt>
                <c:pt idx="130903">
                  <c:v>1472069427</c:v>
                </c:pt>
                <c:pt idx="130904">
                  <c:v>1472080673</c:v>
                </c:pt>
                <c:pt idx="130905">
                  <c:v>1472091918</c:v>
                </c:pt>
                <c:pt idx="130906">
                  <c:v>1472103164</c:v>
                </c:pt>
                <c:pt idx="130907">
                  <c:v>1472114409</c:v>
                </c:pt>
                <c:pt idx="130908">
                  <c:v>1472125655</c:v>
                </c:pt>
                <c:pt idx="130909">
                  <c:v>1472136900</c:v>
                </c:pt>
                <c:pt idx="130910">
                  <c:v>1472148146</c:v>
                </c:pt>
                <c:pt idx="130911">
                  <c:v>1472159391</c:v>
                </c:pt>
                <c:pt idx="130912">
                  <c:v>1472170637</c:v>
                </c:pt>
                <c:pt idx="130913">
                  <c:v>1472181882</c:v>
                </c:pt>
                <c:pt idx="130914">
                  <c:v>1472193128</c:v>
                </c:pt>
                <c:pt idx="130915">
                  <c:v>1472204373</c:v>
                </c:pt>
                <c:pt idx="130916">
                  <c:v>1472215619</c:v>
                </c:pt>
                <c:pt idx="130917">
                  <c:v>1472226864</c:v>
                </c:pt>
                <c:pt idx="130918">
                  <c:v>1472238110</c:v>
                </c:pt>
                <c:pt idx="130919">
                  <c:v>1472249355</c:v>
                </c:pt>
                <c:pt idx="130920">
                  <c:v>1472260601</c:v>
                </c:pt>
                <c:pt idx="130921">
                  <c:v>1472271846</c:v>
                </c:pt>
                <c:pt idx="130922">
                  <c:v>1472283092</c:v>
                </c:pt>
                <c:pt idx="130923">
                  <c:v>1472294337</c:v>
                </c:pt>
                <c:pt idx="130924">
                  <c:v>1472305583</c:v>
                </c:pt>
                <c:pt idx="130925">
                  <c:v>1472316828</c:v>
                </c:pt>
                <c:pt idx="130926">
                  <c:v>1472328074</c:v>
                </c:pt>
                <c:pt idx="130927">
                  <c:v>1472339319</c:v>
                </c:pt>
                <c:pt idx="130928">
                  <c:v>1472350565</c:v>
                </c:pt>
                <c:pt idx="130929">
                  <c:v>1472361810</c:v>
                </c:pt>
                <c:pt idx="130930">
                  <c:v>1472373056</c:v>
                </c:pt>
                <c:pt idx="130931">
                  <c:v>1472384301</c:v>
                </c:pt>
                <c:pt idx="130932">
                  <c:v>1472395547</c:v>
                </c:pt>
                <c:pt idx="130933">
                  <c:v>1472406792</c:v>
                </c:pt>
                <c:pt idx="130934">
                  <c:v>1472418038</c:v>
                </c:pt>
                <c:pt idx="130935">
                  <c:v>1472429283</c:v>
                </c:pt>
                <c:pt idx="130936">
                  <c:v>1472440528</c:v>
                </c:pt>
                <c:pt idx="130937">
                  <c:v>1472451774</c:v>
                </c:pt>
                <c:pt idx="130938">
                  <c:v>1472463019</c:v>
                </c:pt>
                <c:pt idx="130939">
                  <c:v>1472474265</c:v>
                </c:pt>
                <c:pt idx="130940">
                  <c:v>1472485510</c:v>
                </c:pt>
                <c:pt idx="130941">
                  <c:v>1472496756</c:v>
                </c:pt>
                <c:pt idx="130942">
                  <c:v>1472508001</c:v>
                </c:pt>
                <c:pt idx="130943">
                  <c:v>1472519247</c:v>
                </c:pt>
                <c:pt idx="130944">
                  <c:v>1472530492</c:v>
                </c:pt>
                <c:pt idx="130945">
                  <c:v>1472541738</c:v>
                </c:pt>
                <c:pt idx="130946">
                  <c:v>1472552983</c:v>
                </c:pt>
                <c:pt idx="130947">
                  <c:v>1472564229</c:v>
                </c:pt>
                <c:pt idx="130948">
                  <c:v>1472575474</c:v>
                </c:pt>
                <c:pt idx="130949">
                  <c:v>1472586720</c:v>
                </c:pt>
                <c:pt idx="130950">
                  <c:v>1472597965</c:v>
                </c:pt>
                <c:pt idx="130951">
                  <c:v>1472609211</c:v>
                </c:pt>
                <c:pt idx="130952">
                  <c:v>1472620456</c:v>
                </c:pt>
                <c:pt idx="130953">
                  <c:v>1472631702</c:v>
                </c:pt>
                <c:pt idx="130954">
                  <c:v>1472642947</c:v>
                </c:pt>
                <c:pt idx="130955">
                  <c:v>1472654193</c:v>
                </c:pt>
                <c:pt idx="130956">
                  <c:v>1472665438</c:v>
                </c:pt>
                <c:pt idx="130957">
                  <c:v>1472676684</c:v>
                </c:pt>
                <c:pt idx="130958">
                  <c:v>1472687929</c:v>
                </c:pt>
                <c:pt idx="130959">
                  <c:v>1472699175</c:v>
                </c:pt>
                <c:pt idx="130960">
                  <c:v>1472710420</c:v>
                </c:pt>
                <c:pt idx="130961">
                  <c:v>1472721666</c:v>
                </c:pt>
                <c:pt idx="130962">
                  <c:v>1472732911</c:v>
                </c:pt>
                <c:pt idx="130963">
                  <c:v>1472744157</c:v>
                </c:pt>
                <c:pt idx="130964">
                  <c:v>1472755402</c:v>
                </c:pt>
                <c:pt idx="130965">
                  <c:v>1472766648</c:v>
                </c:pt>
                <c:pt idx="130966">
                  <c:v>1472777893</c:v>
                </c:pt>
                <c:pt idx="130967">
                  <c:v>1472789139</c:v>
                </c:pt>
                <c:pt idx="130968">
                  <c:v>1472800384</c:v>
                </c:pt>
                <c:pt idx="130969">
                  <c:v>1472811630</c:v>
                </c:pt>
                <c:pt idx="130970">
                  <c:v>1472822875</c:v>
                </c:pt>
                <c:pt idx="130971">
                  <c:v>1472834121</c:v>
                </c:pt>
                <c:pt idx="130972">
                  <c:v>1472845366</c:v>
                </c:pt>
                <c:pt idx="130973">
                  <c:v>1472856612</c:v>
                </c:pt>
                <c:pt idx="130974">
                  <c:v>1472867857</c:v>
                </c:pt>
                <c:pt idx="130975">
                  <c:v>1472879103</c:v>
                </c:pt>
                <c:pt idx="130976">
                  <c:v>1472890348</c:v>
                </c:pt>
                <c:pt idx="130977">
                  <c:v>1472901594</c:v>
                </c:pt>
                <c:pt idx="130978">
                  <c:v>1472912839</c:v>
                </c:pt>
                <c:pt idx="130979">
                  <c:v>1472924085</c:v>
                </c:pt>
                <c:pt idx="130980">
                  <c:v>1472935330</c:v>
                </c:pt>
                <c:pt idx="130981">
                  <c:v>1472946576</c:v>
                </c:pt>
                <c:pt idx="130982">
                  <c:v>1472957821</c:v>
                </c:pt>
                <c:pt idx="130983">
                  <c:v>1472969067</c:v>
                </c:pt>
                <c:pt idx="130984">
                  <c:v>1472980312</c:v>
                </c:pt>
                <c:pt idx="130985">
                  <c:v>1472991558</c:v>
                </c:pt>
                <c:pt idx="130986">
                  <c:v>1473002803</c:v>
                </c:pt>
                <c:pt idx="130987">
                  <c:v>1473014049</c:v>
                </c:pt>
                <c:pt idx="130988">
                  <c:v>1473025294</c:v>
                </c:pt>
                <c:pt idx="130989">
                  <c:v>1473036540</c:v>
                </c:pt>
                <c:pt idx="130990">
                  <c:v>1473047785</c:v>
                </c:pt>
                <c:pt idx="130991">
                  <c:v>1473059031</c:v>
                </c:pt>
                <c:pt idx="130992">
                  <c:v>1473070276</c:v>
                </c:pt>
                <c:pt idx="130993">
                  <c:v>1473081522</c:v>
                </c:pt>
                <c:pt idx="130994">
                  <c:v>1473092767</c:v>
                </c:pt>
                <c:pt idx="130995">
                  <c:v>1473104013</c:v>
                </c:pt>
                <c:pt idx="130996">
                  <c:v>1473115258</c:v>
                </c:pt>
                <c:pt idx="130997">
                  <c:v>1473126504</c:v>
                </c:pt>
                <c:pt idx="130998">
                  <c:v>1473137749</c:v>
                </c:pt>
                <c:pt idx="130999">
                  <c:v>1473148995</c:v>
                </c:pt>
                <c:pt idx="131000">
                  <c:v>1473160240</c:v>
                </c:pt>
                <c:pt idx="131001">
                  <c:v>1473171486</c:v>
                </c:pt>
                <c:pt idx="131002">
                  <c:v>1473182731</c:v>
                </c:pt>
                <c:pt idx="131003">
                  <c:v>1473193977</c:v>
                </c:pt>
                <c:pt idx="131004">
                  <c:v>1473205222</c:v>
                </c:pt>
                <c:pt idx="131005">
                  <c:v>1473216468</c:v>
                </c:pt>
                <c:pt idx="131006">
                  <c:v>1473227713</c:v>
                </c:pt>
                <c:pt idx="131007">
                  <c:v>1473238959</c:v>
                </c:pt>
                <c:pt idx="131008">
                  <c:v>1473250204</c:v>
                </c:pt>
                <c:pt idx="131009">
                  <c:v>1473261450</c:v>
                </c:pt>
                <c:pt idx="131010">
                  <c:v>1473272695</c:v>
                </c:pt>
                <c:pt idx="131011">
                  <c:v>1473283941</c:v>
                </c:pt>
                <c:pt idx="131012">
                  <c:v>1473295186</c:v>
                </c:pt>
                <c:pt idx="131013">
                  <c:v>1473306432</c:v>
                </c:pt>
                <c:pt idx="131014">
                  <c:v>1473317677</c:v>
                </c:pt>
                <c:pt idx="131015">
                  <c:v>1473328923</c:v>
                </c:pt>
                <c:pt idx="131016">
                  <c:v>1473340168</c:v>
                </c:pt>
                <c:pt idx="131017">
                  <c:v>1473351414</c:v>
                </c:pt>
                <c:pt idx="131018">
                  <c:v>1473362659</c:v>
                </c:pt>
                <c:pt idx="131019">
                  <c:v>1473373905</c:v>
                </c:pt>
                <c:pt idx="131020">
                  <c:v>1473385150</c:v>
                </c:pt>
                <c:pt idx="131021">
                  <c:v>1473396396</c:v>
                </c:pt>
                <c:pt idx="131022">
                  <c:v>1473407641</c:v>
                </c:pt>
                <c:pt idx="131023">
                  <c:v>1473418887</c:v>
                </c:pt>
                <c:pt idx="131024">
                  <c:v>1473430132</c:v>
                </c:pt>
                <c:pt idx="131025">
                  <c:v>1473441378</c:v>
                </c:pt>
                <c:pt idx="131026">
                  <c:v>1473452623</c:v>
                </c:pt>
                <c:pt idx="131027">
                  <c:v>1473463869</c:v>
                </c:pt>
                <c:pt idx="131028">
                  <c:v>1473475114</c:v>
                </c:pt>
                <c:pt idx="131029">
                  <c:v>1473486360</c:v>
                </c:pt>
                <c:pt idx="131030">
                  <c:v>1473497605</c:v>
                </c:pt>
                <c:pt idx="131031">
                  <c:v>1473508851</c:v>
                </c:pt>
                <c:pt idx="131032">
                  <c:v>1473520096</c:v>
                </c:pt>
                <c:pt idx="131033">
                  <c:v>1473531342</c:v>
                </c:pt>
                <c:pt idx="131034">
                  <c:v>1473542587</c:v>
                </c:pt>
                <c:pt idx="131035">
                  <c:v>1473553833</c:v>
                </c:pt>
                <c:pt idx="131036">
                  <c:v>1473565078</c:v>
                </c:pt>
                <c:pt idx="131037">
                  <c:v>1473576324</c:v>
                </c:pt>
                <c:pt idx="131038">
                  <c:v>1473587569</c:v>
                </c:pt>
                <c:pt idx="131039">
                  <c:v>1473598815</c:v>
                </c:pt>
                <c:pt idx="131040">
                  <c:v>1473610060</c:v>
                </c:pt>
                <c:pt idx="131041">
                  <c:v>1473621306</c:v>
                </c:pt>
                <c:pt idx="131042">
                  <c:v>1473632551</c:v>
                </c:pt>
                <c:pt idx="131043">
                  <c:v>1473643797</c:v>
                </c:pt>
                <c:pt idx="131044">
                  <c:v>1473655042</c:v>
                </c:pt>
                <c:pt idx="131045">
                  <c:v>1473666288</c:v>
                </c:pt>
                <c:pt idx="131046">
                  <c:v>1473677533</c:v>
                </c:pt>
                <c:pt idx="131047">
                  <c:v>1473688779</c:v>
                </c:pt>
                <c:pt idx="131048">
                  <c:v>1473700024</c:v>
                </c:pt>
                <c:pt idx="131049">
                  <c:v>1473711270</c:v>
                </c:pt>
                <c:pt idx="131050">
                  <c:v>1473722515</c:v>
                </c:pt>
                <c:pt idx="131051">
                  <c:v>1473733761</c:v>
                </c:pt>
                <c:pt idx="131052">
                  <c:v>1473745006</c:v>
                </c:pt>
                <c:pt idx="131053">
                  <c:v>1473756252</c:v>
                </c:pt>
                <c:pt idx="131054">
                  <c:v>1473767497</c:v>
                </c:pt>
                <c:pt idx="131055">
                  <c:v>1473778743</c:v>
                </c:pt>
                <c:pt idx="131056">
                  <c:v>1473789988</c:v>
                </c:pt>
                <c:pt idx="131057">
                  <c:v>1473801234</c:v>
                </c:pt>
                <c:pt idx="131058">
                  <c:v>1473812479</c:v>
                </c:pt>
                <c:pt idx="131059">
                  <c:v>1473823725</c:v>
                </c:pt>
                <c:pt idx="131060">
                  <c:v>1473834970</c:v>
                </c:pt>
                <c:pt idx="131061">
                  <c:v>1473846216</c:v>
                </c:pt>
                <c:pt idx="131062">
                  <c:v>1473857461</c:v>
                </c:pt>
                <c:pt idx="131063">
                  <c:v>1473868707</c:v>
                </c:pt>
                <c:pt idx="131064">
                  <c:v>1473879952</c:v>
                </c:pt>
                <c:pt idx="131065">
                  <c:v>1473891198</c:v>
                </c:pt>
                <c:pt idx="131066">
                  <c:v>1473902443</c:v>
                </c:pt>
                <c:pt idx="131067">
                  <c:v>1473913689</c:v>
                </c:pt>
                <c:pt idx="131068">
                  <c:v>1473924934</c:v>
                </c:pt>
                <c:pt idx="131069">
                  <c:v>1473936180</c:v>
                </c:pt>
                <c:pt idx="131070">
                  <c:v>1473947425</c:v>
                </c:pt>
                <c:pt idx="131071">
                  <c:v>1473958671</c:v>
                </c:pt>
                <c:pt idx="131072">
                  <c:v>1473969916</c:v>
                </c:pt>
                <c:pt idx="131073">
                  <c:v>1473981162</c:v>
                </c:pt>
                <c:pt idx="131074">
                  <c:v>1473992407</c:v>
                </c:pt>
                <c:pt idx="131075">
                  <c:v>1474003653</c:v>
                </c:pt>
                <c:pt idx="131076">
                  <c:v>1474014898</c:v>
                </c:pt>
                <c:pt idx="131077">
                  <c:v>1474026144</c:v>
                </c:pt>
                <c:pt idx="131078">
                  <c:v>1474037389</c:v>
                </c:pt>
                <c:pt idx="131079">
                  <c:v>1474048635</c:v>
                </c:pt>
                <c:pt idx="131080">
                  <c:v>1474059880</c:v>
                </c:pt>
                <c:pt idx="131081">
                  <c:v>1474071126</c:v>
                </c:pt>
                <c:pt idx="131082">
                  <c:v>1474082371</c:v>
                </c:pt>
                <c:pt idx="131083">
                  <c:v>1474093617</c:v>
                </c:pt>
                <c:pt idx="131084">
                  <c:v>1474104862</c:v>
                </c:pt>
                <c:pt idx="131085">
                  <c:v>1474116108</c:v>
                </c:pt>
                <c:pt idx="131086">
                  <c:v>1474127353</c:v>
                </c:pt>
                <c:pt idx="131087">
                  <c:v>1474138599</c:v>
                </c:pt>
                <c:pt idx="131088">
                  <c:v>1474149844</c:v>
                </c:pt>
                <c:pt idx="131089">
                  <c:v>1474161090</c:v>
                </c:pt>
                <c:pt idx="131090">
                  <c:v>1474172335</c:v>
                </c:pt>
                <c:pt idx="131091">
                  <c:v>1474183581</c:v>
                </c:pt>
                <c:pt idx="131092">
                  <c:v>1474194826</c:v>
                </c:pt>
                <c:pt idx="131093">
                  <c:v>1474206072</c:v>
                </c:pt>
                <c:pt idx="131094">
                  <c:v>1474217317</c:v>
                </c:pt>
                <c:pt idx="131095">
                  <c:v>1474228563</c:v>
                </c:pt>
                <c:pt idx="131096">
                  <c:v>1474239808</c:v>
                </c:pt>
                <c:pt idx="131097">
                  <c:v>1474251054</c:v>
                </c:pt>
                <c:pt idx="131098">
                  <c:v>1474262299</c:v>
                </c:pt>
                <c:pt idx="131099">
                  <c:v>1474273545</c:v>
                </c:pt>
                <c:pt idx="131100">
                  <c:v>1474284790</c:v>
                </c:pt>
                <c:pt idx="131101">
                  <c:v>1474296036</c:v>
                </c:pt>
                <c:pt idx="131102">
                  <c:v>1474307281</c:v>
                </c:pt>
                <c:pt idx="131103">
                  <c:v>1474318527</c:v>
                </c:pt>
                <c:pt idx="131104">
                  <c:v>1474329772</c:v>
                </c:pt>
                <c:pt idx="131105">
                  <c:v>1474341018</c:v>
                </c:pt>
                <c:pt idx="131106">
                  <c:v>1474352263</c:v>
                </c:pt>
                <c:pt idx="131107">
                  <c:v>1474363509</c:v>
                </c:pt>
                <c:pt idx="131108">
                  <c:v>1474374754</c:v>
                </c:pt>
                <c:pt idx="131109">
                  <c:v>1474386000</c:v>
                </c:pt>
                <c:pt idx="131110">
                  <c:v>1474397245</c:v>
                </c:pt>
                <c:pt idx="131111">
                  <c:v>1474408491</c:v>
                </c:pt>
                <c:pt idx="131112">
                  <c:v>1474419736</c:v>
                </c:pt>
                <c:pt idx="131113">
                  <c:v>1474430982</c:v>
                </c:pt>
                <c:pt idx="131114">
                  <c:v>1474442227</c:v>
                </c:pt>
                <c:pt idx="131115">
                  <c:v>1474453473</c:v>
                </c:pt>
                <c:pt idx="131116">
                  <c:v>1474464718</c:v>
                </c:pt>
                <c:pt idx="131117">
                  <c:v>1474475964</c:v>
                </c:pt>
                <c:pt idx="131118">
                  <c:v>1474487209</c:v>
                </c:pt>
                <c:pt idx="131119">
                  <c:v>1474498455</c:v>
                </c:pt>
                <c:pt idx="131120">
                  <c:v>1474509700</c:v>
                </c:pt>
                <c:pt idx="131121">
                  <c:v>1474520946</c:v>
                </c:pt>
                <c:pt idx="131122">
                  <c:v>1474532191</c:v>
                </c:pt>
                <c:pt idx="131123">
                  <c:v>1474543437</c:v>
                </c:pt>
                <c:pt idx="131124">
                  <c:v>1474554682</c:v>
                </c:pt>
                <c:pt idx="131125">
                  <c:v>1474565928</c:v>
                </c:pt>
                <c:pt idx="131126">
                  <c:v>1474577173</c:v>
                </c:pt>
                <c:pt idx="131127">
                  <c:v>1474588419</c:v>
                </c:pt>
                <c:pt idx="131128">
                  <c:v>1474599664</c:v>
                </c:pt>
                <c:pt idx="131129">
                  <c:v>1474610910</c:v>
                </c:pt>
                <c:pt idx="131130">
                  <c:v>1474622155</c:v>
                </c:pt>
                <c:pt idx="131131">
                  <c:v>1474633401</c:v>
                </c:pt>
                <c:pt idx="131132">
                  <c:v>1474644646</c:v>
                </c:pt>
                <c:pt idx="131133">
                  <c:v>1474655892</c:v>
                </c:pt>
                <c:pt idx="131134">
                  <c:v>1474667137</c:v>
                </c:pt>
                <c:pt idx="131135">
                  <c:v>1474678383</c:v>
                </c:pt>
                <c:pt idx="131136">
                  <c:v>1474689628</c:v>
                </c:pt>
                <c:pt idx="131137">
                  <c:v>1474700874</c:v>
                </c:pt>
                <c:pt idx="131138">
                  <c:v>1474712119</c:v>
                </c:pt>
                <c:pt idx="131139">
                  <c:v>1474723365</c:v>
                </c:pt>
                <c:pt idx="131140">
                  <c:v>1474734610</c:v>
                </c:pt>
                <c:pt idx="131141">
                  <c:v>1474745856</c:v>
                </c:pt>
                <c:pt idx="131142">
                  <c:v>1474757101</c:v>
                </c:pt>
                <c:pt idx="131143">
                  <c:v>1474768347</c:v>
                </c:pt>
                <c:pt idx="131144">
                  <c:v>1474779592</c:v>
                </c:pt>
                <c:pt idx="131145">
                  <c:v>1474790838</c:v>
                </c:pt>
                <c:pt idx="131146">
                  <c:v>1474802083</c:v>
                </c:pt>
                <c:pt idx="131147">
                  <c:v>1474813329</c:v>
                </c:pt>
                <c:pt idx="131148">
                  <c:v>1474824574</c:v>
                </c:pt>
                <c:pt idx="131149">
                  <c:v>1474835820</c:v>
                </c:pt>
                <c:pt idx="131150">
                  <c:v>1474847065</c:v>
                </c:pt>
                <c:pt idx="131151">
                  <c:v>1474858311</c:v>
                </c:pt>
                <c:pt idx="131152">
                  <c:v>1474869556</c:v>
                </c:pt>
                <c:pt idx="131153">
                  <c:v>1474880802</c:v>
                </c:pt>
                <c:pt idx="131154">
                  <c:v>1474892047</c:v>
                </c:pt>
                <c:pt idx="131155">
                  <c:v>1474903293</c:v>
                </c:pt>
                <c:pt idx="131156">
                  <c:v>1474914538</c:v>
                </c:pt>
                <c:pt idx="131157">
                  <c:v>1474925784</c:v>
                </c:pt>
                <c:pt idx="131158">
                  <c:v>1474937029</c:v>
                </c:pt>
                <c:pt idx="131159">
                  <c:v>1474948275</c:v>
                </c:pt>
                <c:pt idx="131160">
                  <c:v>1474959520</c:v>
                </c:pt>
                <c:pt idx="131161">
                  <c:v>1474970766</c:v>
                </c:pt>
                <c:pt idx="131162">
                  <c:v>1474982011</c:v>
                </c:pt>
                <c:pt idx="131163">
                  <c:v>1474993257</c:v>
                </c:pt>
                <c:pt idx="131164">
                  <c:v>1475004502</c:v>
                </c:pt>
                <c:pt idx="131165">
                  <c:v>1475015748</c:v>
                </c:pt>
                <c:pt idx="131166">
                  <c:v>1475026993</c:v>
                </c:pt>
                <c:pt idx="131167">
                  <c:v>1475038239</c:v>
                </c:pt>
                <c:pt idx="131168">
                  <c:v>1475049484</c:v>
                </c:pt>
                <c:pt idx="131169">
                  <c:v>1475060730</c:v>
                </c:pt>
                <c:pt idx="131170">
                  <c:v>1475071975</c:v>
                </c:pt>
                <c:pt idx="131171">
                  <c:v>1475083221</c:v>
                </c:pt>
                <c:pt idx="131172">
                  <c:v>1475094466</c:v>
                </c:pt>
                <c:pt idx="131173">
                  <c:v>1475105712</c:v>
                </c:pt>
                <c:pt idx="131174">
                  <c:v>1475116957</c:v>
                </c:pt>
                <c:pt idx="131175">
                  <c:v>1475128203</c:v>
                </c:pt>
                <c:pt idx="131176">
                  <c:v>1475139448</c:v>
                </c:pt>
                <c:pt idx="131177">
                  <c:v>1475150694</c:v>
                </c:pt>
                <c:pt idx="131178">
                  <c:v>1475161939</c:v>
                </c:pt>
                <c:pt idx="131179">
                  <c:v>1475173185</c:v>
                </c:pt>
                <c:pt idx="131180">
                  <c:v>1475184430</c:v>
                </c:pt>
                <c:pt idx="131181">
                  <c:v>1475195676</c:v>
                </c:pt>
                <c:pt idx="131182">
                  <c:v>1475206921</c:v>
                </c:pt>
                <c:pt idx="131183">
                  <c:v>1475218167</c:v>
                </c:pt>
                <c:pt idx="131184">
                  <c:v>1475229412</c:v>
                </c:pt>
                <c:pt idx="131185">
                  <c:v>1475240658</c:v>
                </c:pt>
                <c:pt idx="131186">
                  <c:v>1475251903</c:v>
                </c:pt>
                <c:pt idx="131187">
                  <c:v>1475263149</c:v>
                </c:pt>
                <c:pt idx="131188">
                  <c:v>1475274394</c:v>
                </c:pt>
                <c:pt idx="131189">
                  <c:v>1475285639</c:v>
                </c:pt>
                <c:pt idx="131190">
                  <c:v>1475296885</c:v>
                </c:pt>
                <c:pt idx="131191">
                  <c:v>1475308130</c:v>
                </c:pt>
                <c:pt idx="131192">
                  <c:v>1475319376</c:v>
                </c:pt>
                <c:pt idx="131193">
                  <c:v>1475330621</c:v>
                </c:pt>
                <c:pt idx="131194">
                  <c:v>1475341867</c:v>
                </c:pt>
                <c:pt idx="131195">
                  <c:v>1475353112</c:v>
                </c:pt>
                <c:pt idx="131196">
                  <c:v>1475364358</c:v>
                </c:pt>
                <c:pt idx="131197">
                  <c:v>1475375603</c:v>
                </c:pt>
                <c:pt idx="131198">
                  <c:v>1475386849</c:v>
                </c:pt>
                <c:pt idx="131199">
                  <c:v>1475398094</c:v>
                </c:pt>
                <c:pt idx="131200">
                  <c:v>1475409340</c:v>
                </c:pt>
                <c:pt idx="131201">
                  <c:v>1475420585</c:v>
                </c:pt>
                <c:pt idx="131202">
                  <c:v>1475431831</c:v>
                </c:pt>
                <c:pt idx="131203">
                  <c:v>1475443076</c:v>
                </c:pt>
                <c:pt idx="131204">
                  <c:v>1475454322</c:v>
                </c:pt>
                <c:pt idx="131205">
                  <c:v>1475465567</c:v>
                </c:pt>
                <c:pt idx="131206">
                  <c:v>1475476813</c:v>
                </c:pt>
                <c:pt idx="131207">
                  <c:v>1475488058</c:v>
                </c:pt>
                <c:pt idx="131208">
                  <c:v>1475499304</c:v>
                </c:pt>
                <c:pt idx="131209">
                  <c:v>1475510549</c:v>
                </c:pt>
                <c:pt idx="131210">
                  <c:v>1475521795</c:v>
                </c:pt>
                <c:pt idx="131211">
                  <c:v>1475533040</c:v>
                </c:pt>
                <c:pt idx="131212">
                  <c:v>1475544286</c:v>
                </c:pt>
                <c:pt idx="131213">
                  <c:v>1475555531</c:v>
                </c:pt>
                <c:pt idx="131214">
                  <c:v>1475566777</c:v>
                </c:pt>
                <c:pt idx="131215">
                  <c:v>1475578022</c:v>
                </c:pt>
                <c:pt idx="131216">
                  <c:v>1475589268</c:v>
                </c:pt>
                <c:pt idx="131217">
                  <c:v>1475600513</c:v>
                </c:pt>
                <c:pt idx="131218">
                  <c:v>1475611759</c:v>
                </c:pt>
                <c:pt idx="131219">
                  <c:v>1475623004</c:v>
                </c:pt>
                <c:pt idx="131220">
                  <c:v>1475634250</c:v>
                </c:pt>
                <c:pt idx="131221">
                  <c:v>1475645495</c:v>
                </c:pt>
                <c:pt idx="131222">
                  <c:v>1475656741</c:v>
                </c:pt>
                <c:pt idx="131223">
                  <c:v>1475667986</c:v>
                </c:pt>
                <c:pt idx="131224">
                  <c:v>1475679232</c:v>
                </c:pt>
                <c:pt idx="131225">
                  <c:v>1475690477</c:v>
                </c:pt>
                <c:pt idx="131226">
                  <c:v>1475701723</c:v>
                </c:pt>
                <c:pt idx="131227">
                  <c:v>1475712968</c:v>
                </c:pt>
                <c:pt idx="131228">
                  <c:v>1475724214</c:v>
                </c:pt>
                <c:pt idx="131229">
                  <c:v>1475735459</c:v>
                </c:pt>
                <c:pt idx="131230">
                  <c:v>1475746705</c:v>
                </c:pt>
                <c:pt idx="131231">
                  <c:v>1475757950</c:v>
                </c:pt>
                <c:pt idx="131232">
                  <c:v>1475769196</c:v>
                </c:pt>
                <c:pt idx="131233">
                  <c:v>1475780441</c:v>
                </c:pt>
                <c:pt idx="131234">
                  <c:v>1475791687</c:v>
                </c:pt>
                <c:pt idx="131235">
                  <c:v>1475802932</c:v>
                </c:pt>
                <c:pt idx="131236">
                  <c:v>1475814178</c:v>
                </c:pt>
                <c:pt idx="131237">
                  <c:v>1475825423</c:v>
                </c:pt>
                <c:pt idx="131238">
                  <c:v>1475836669</c:v>
                </c:pt>
                <c:pt idx="131239">
                  <c:v>1475847914</c:v>
                </c:pt>
                <c:pt idx="131240">
                  <c:v>1475859160</c:v>
                </c:pt>
                <c:pt idx="131241">
                  <c:v>1475870405</c:v>
                </c:pt>
                <c:pt idx="131242">
                  <c:v>1475881651</c:v>
                </c:pt>
                <c:pt idx="131243">
                  <c:v>1475892896</c:v>
                </c:pt>
                <c:pt idx="131244">
                  <c:v>1475904142</c:v>
                </c:pt>
                <c:pt idx="131245">
                  <c:v>1475915387</c:v>
                </c:pt>
                <c:pt idx="131246">
                  <c:v>1475926633</c:v>
                </c:pt>
                <c:pt idx="131247">
                  <c:v>1475937878</c:v>
                </c:pt>
                <c:pt idx="131248">
                  <c:v>1475949124</c:v>
                </c:pt>
                <c:pt idx="131249">
                  <c:v>1475960369</c:v>
                </c:pt>
                <c:pt idx="131250">
                  <c:v>1475971615</c:v>
                </c:pt>
                <c:pt idx="131251">
                  <c:v>1475982860</c:v>
                </c:pt>
                <c:pt idx="131252">
                  <c:v>1475994106</c:v>
                </c:pt>
                <c:pt idx="131253">
                  <c:v>1476005351</c:v>
                </c:pt>
                <c:pt idx="131254">
                  <c:v>1476016597</c:v>
                </c:pt>
                <c:pt idx="131255">
                  <c:v>1476027842</c:v>
                </c:pt>
                <c:pt idx="131256">
                  <c:v>1476039088</c:v>
                </c:pt>
                <c:pt idx="131257">
                  <c:v>1476050333</c:v>
                </c:pt>
                <c:pt idx="131258">
                  <c:v>1476061579</c:v>
                </c:pt>
                <c:pt idx="131259">
                  <c:v>1476072824</c:v>
                </c:pt>
                <c:pt idx="131260">
                  <c:v>1476084070</c:v>
                </c:pt>
                <c:pt idx="131261">
                  <c:v>1476095315</c:v>
                </c:pt>
                <c:pt idx="131262">
                  <c:v>1476106561</c:v>
                </c:pt>
                <c:pt idx="131263">
                  <c:v>1476117806</c:v>
                </c:pt>
                <c:pt idx="131264">
                  <c:v>1476129052</c:v>
                </c:pt>
                <c:pt idx="131265">
                  <c:v>1476140297</c:v>
                </c:pt>
                <c:pt idx="131266">
                  <c:v>1476151543</c:v>
                </c:pt>
                <c:pt idx="131267">
                  <c:v>1476162788</c:v>
                </c:pt>
                <c:pt idx="131268">
                  <c:v>1476174034</c:v>
                </c:pt>
                <c:pt idx="131269">
                  <c:v>1476185279</c:v>
                </c:pt>
                <c:pt idx="131270">
                  <c:v>1476196525</c:v>
                </c:pt>
                <c:pt idx="131271">
                  <c:v>1476207770</c:v>
                </c:pt>
                <c:pt idx="131272">
                  <c:v>1476219016</c:v>
                </c:pt>
                <c:pt idx="131273">
                  <c:v>1476230261</c:v>
                </c:pt>
                <c:pt idx="131274">
                  <c:v>1476241507</c:v>
                </c:pt>
                <c:pt idx="131275">
                  <c:v>1476252752</c:v>
                </c:pt>
                <c:pt idx="131276">
                  <c:v>1476263998</c:v>
                </c:pt>
                <c:pt idx="131277">
                  <c:v>1476275243</c:v>
                </c:pt>
                <c:pt idx="131278">
                  <c:v>1476286489</c:v>
                </c:pt>
                <c:pt idx="131279">
                  <c:v>1476297734</c:v>
                </c:pt>
                <c:pt idx="131280">
                  <c:v>1476308980</c:v>
                </c:pt>
                <c:pt idx="131281">
                  <c:v>1476320225</c:v>
                </c:pt>
                <c:pt idx="131282">
                  <c:v>1476331471</c:v>
                </c:pt>
                <c:pt idx="131283">
                  <c:v>1476342716</c:v>
                </c:pt>
                <c:pt idx="131284">
                  <c:v>1476353962</c:v>
                </c:pt>
                <c:pt idx="131285">
                  <c:v>1476365207</c:v>
                </c:pt>
                <c:pt idx="131286">
                  <c:v>1476376453</c:v>
                </c:pt>
                <c:pt idx="131287">
                  <c:v>1476387698</c:v>
                </c:pt>
                <c:pt idx="131288">
                  <c:v>1476398944</c:v>
                </c:pt>
                <c:pt idx="131289">
                  <c:v>1476410189</c:v>
                </c:pt>
                <c:pt idx="131290">
                  <c:v>1476421435</c:v>
                </c:pt>
                <c:pt idx="131291">
                  <c:v>1476432680</c:v>
                </c:pt>
                <c:pt idx="131292">
                  <c:v>1476443926</c:v>
                </c:pt>
                <c:pt idx="131293">
                  <c:v>1476455171</c:v>
                </c:pt>
                <c:pt idx="131294">
                  <c:v>1476466417</c:v>
                </c:pt>
                <c:pt idx="131295">
                  <c:v>1476477662</c:v>
                </c:pt>
                <c:pt idx="131296">
                  <c:v>1476488908</c:v>
                </c:pt>
                <c:pt idx="131297">
                  <c:v>1476500153</c:v>
                </c:pt>
                <c:pt idx="131298">
                  <c:v>1476511399</c:v>
                </c:pt>
                <c:pt idx="131299">
                  <c:v>1476522644</c:v>
                </c:pt>
                <c:pt idx="131300">
                  <c:v>1476533890</c:v>
                </c:pt>
                <c:pt idx="131301">
                  <c:v>1476545135</c:v>
                </c:pt>
                <c:pt idx="131302">
                  <c:v>1476556381</c:v>
                </c:pt>
                <c:pt idx="131303">
                  <c:v>1476567626</c:v>
                </c:pt>
                <c:pt idx="131304">
                  <c:v>1476578872</c:v>
                </c:pt>
                <c:pt idx="131305">
                  <c:v>1476590117</c:v>
                </c:pt>
                <c:pt idx="131306">
                  <c:v>1476601363</c:v>
                </c:pt>
                <c:pt idx="131307">
                  <c:v>1476612608</c:v>
                </c:pt>
                <c:pt idx="131308">
                  <c:v>1476623854</c:v>
                </c:pt>
                <c:pt idx="131309">
                  <c:v>1476635099</c:v>
                </c:pt>
                <c:pt idx="131310">
                  <c:v>1476646345</c:v>
                </c:pt>
                <c:pt idx="131311">
                  <c:v>1476657590</c:v>
                </c:pt>
                <c:pt idx="131312">
                  <c:v>1476668836</c:v>
                </c:pt>
                <c:pt idx="131313">
                  <c:v>1476680081</c:v>
                </c:pt>
                <c:pt idx="131314">
                  <c:v>1476691327</c:v>
                </c:pt>
                <c:pt idx="131315">
                  <c:v>1476702572</c:v>
                </c:pt>
                <c:pt idx="131316">
                  <c:v>1476713818</c:v>
                </c:pt>
                <c:pt idx="131317">
                  <c:v>1476725063</c:v>
                </c:pt>
                <c:pt idx="131318">
                  <c:v>1476736309</c:v>
                </c:pt>
                <c:pt idx="131319">
                  <c:v>1476747554</c:v>
                </c:pt>
                <c:pt idx="131320">
                  <c:v>1476758800</c:v>
                </c:pt>
                <c:pt idx="131321">
                  <c:v>1476770045</c:v>
                </c:pt>
                <c:pt idx="131322">
                  <c:v>1476781291</c:v>
                </c:pt>
                <c:pt idx="131323">
                  <c:v>1476792536</c:v>
                </c:pt>
                <c:pt idx="131324">
                  <c:v>1476803782</c:v>
                </c:pt>
                <c:pt idx="131325">
                  <c:v>1476815027</c:v>
                </c:pt>
                <c:pt idx="131326">
                  <c:v>1476826273</c:v>
                </c:pt>
                <c:pt idx="131327">
                  <c:v>1476837518</c:v>
                </c:pt>
                <c:pt idx="131328">
                  <c:v>1476848764</c:v>
                </c:pt>
                <c:pt idx="131329">
                  <c:v>1476860009</c:v>
                </c:pt>
                <c:pt idx="131330">
                  <c:v>1476871255</c:v>
                </c:pt>
                <c:pt idx="131331">
                  <c:v>1476882500</c:v>
                </c:pt>
                <c:pt idx="131332">
                  <c:v>1476893746</c:v>
                </c:pt>
                <c:pt idx="131333">
                  <c:v>1476904991</c:v>
                </c:pt>
                <c:pt idx="131334">
                  <c:v>1476916237</c:v>
                </c:pt>
                <c:pt idx="131335">
                  <c:v>1476927482</c:v>
                </c:pt>
                <c:pt idx="131336">
                  <c:v>1476938728</c:v>
                </c:pt>
                <c:pt idx="131337">
                  <c:v>1476949973</c:v>
                </c:pt>
                <c:pt idx="131338">
                  <c:v>1476961219</c:v>
                </c:pt>
                <c:pt idx="131339">
                  <c:v>1476972464</c:v>
                </c:pt>
                <c:pt idx="131340">
                  <c:v>1476983710</c:v>
                </c:pt>
                <c:pt idx="131341">
                  <c:v>1476994955</c:v>
                </c:pt>
                <c:pt idx="131342">
                  <c:v>1477006201</c:v>
                </c:pt>
                <c:pt idx="131343">
                  <c:v>1477017446</c:v>
                </c:pt>
                <c:pt idx="131344">
                  <c:v>1477028692</c:v>
                </c:pt>
                <c:pt idx="131345">
                  <c:v>1477039937</c:v>
                </c:pt>
                <c:pt idx="131346">
                  <c:v>1477051183</c:v>
                </c:pt>
                <c:pt idx="131347">
                  <c:v>1477062428</c:v>
                </c:pt>
                <c:pt idx="131348">
                  <c:v>1477073674</c:v>
                </c:pt>
                <c:pt idx="131349">
                  <c:v>1477084919</c:v>
                </c:pt>
                <c:pt idx="131350">
                  <c:v>1477096165</c:v>
                </c:pt>
                <c:pt idx="131351">
                  <c:v>1477107410</c:v>
                </c:pt>
                <c:pt idx="131352">
                  <c:v>1477118656</c:v>
                </c:pt>
                <c:pt idx="131353">
                  <c:v>1477129901</c:v>
                </c:pt>
                <c:pt idx="131354">
                  <c:v>1477141147</c:v>
                </c:pt>
                <c:pt idx="131355">
                  <c:v>1477152392</c:v>
                </c:pt>
                <c:pt idx="131356">
                  <c:v>1477163638</c:v>
                </c:pt>
                <c:pt idx="131357">
                  <c:v>1477174883</c:v>
                </c:pt>
                <c:pt idx="131358">
                  <c:v>1477186129</c:v>
                </c:pt>
                <c:pt idx="131359">
                  <c:v>1477197374</c:v>
                </c:pt>
                <c:pt idx="131360">
                  <c:v>1477208620</c:v>
                </c:pt>
                <c:pt idx="131361">
                  <c:v>1477219865</c:v>
                </c:pt>
                <c:pt idx="131362">
                  <c:v>1477231111</c:v>
                </c:pt>
                <c:pt idx="131363">
                  <c:v>1477242356</c:v>
                </c:pt>
                <c:pt idx="131364">
                  <c:v>1477253602</c:v>
                </c:pt>
                <c:pt idx="131365">
                  <c:v>1477264847</c:v>
                </c:pt>
                <c:pt idx="131366">
                  <c:v>1477276093</c:v>
                </c:pt>
                <c:pt idx="131367">
                  <c:v>1477287338</c:v>
                </c:pt>
                <c:pt idx="131368">
                  <c:v>1477298584</c:v>
                </c:pt>
                <c:pt idx="131369">
                  <c:v>1477309829</c:v>
                </c:pt>
                <c:pt idx="131370">
                  <c:v>1477321075</c:v>
                </c:pt>
                <c:pt idx="131371">
                  <c:v>1477332320</c:v>
                </c:pt>
                <c:pt idx="131372">
                  <c:v>1477343566</c:v>
                </c:pt>
                <c:pt idx="131373">
                  <c:v>1477354811</c:v>
                </c:pt>
                <c:pt idx="131374">
                  <c:v>1477366057</c:v>
                </c:pt>
                <c:pt idx="131375">
                  <c:v>1477377302</c:v>
                </c:pt>
                <c:pt idx="131376">
                  <c:v>1477388548</c:v>
                </c:pt>
                <c:pt idx="131377">
                  <c:v>1477399793</c:v>
                </c:pt>
                <c:pt idx="131378">
                  <c:v>1477411039</c:v>
                </c:pt>
                <c:pt idx="131379">
                  <c:v>1477422284</c:v>
                </c:pt>
                <c:pt idx="131380">
                  <c:v>1477433530</c:v>
                </c:pt>
                <c:pt idx="131381">
                  <c:v>1477444775</c:v>
                </c:pt>
                <c:pt idx="131382">
                  <c:v>1477456021</c:v>
                </c:pt>
                <c:pt idx="131383">
                  <c:v>1477467266</c:v>
                </c:pt>
                <c:pt idx="131384">
                  <c:v>1477478512</c:v>
                </c:pt>
                <c:pt idx="131385">
                  <c:v>1477489757</c:v>
                </c:pt>
                <c:pt idx="131386">
                  <c:v>1477501003</c:v>
                </c:pt>
                <c:pt idx="131387">
                  <c:v>1477512248</c:v>
                </c:pt>
                <c:pt idx="131388">
                  <c:v>1477523494</c:v>
                </c:pt>
                <c:pt idx="131389">
                  <c:v>1477534739</c:v>
                </c:pt>
                <c:pt idx="131390">
                  <c:v>1477545985</c:v>
                </c:pt>
                <c:pt idx="131391">
                  <c:v>1477557230</c:v>
                </c:pt>
                <c:pt idx="131392">
                  <c:v>1477568476</c:v>
                </c:pt>
                <c:pt idx="131393">
                  <c:v>1477579721</c:v>
                </c:pt>
                <c:pt idx="131394">
                  <c:v>1477590967</c:v>
                </c:pt>
                <c:pt idx="131395">
                  <c:v>1477602212</c:v>
                </c:pt>
                <c:pt idx="131396">
                  <c:v>1477613458</c:v>
                </c:pt>
                <c:pt idx="131397">
                  <c:v>1477624703</c:v>
                </c:pt>
                <c:pt idx="131398">
                  <c:v>1477635949</c:v>
                </c:pt>
                <c:pt idx="131399">
                  <c:v>1477647194</c:v>
                </c:pt>
                <c:pt idx="131400">
                  <c:v>1477658440</c:v>
                </c:pt>
                <c:pt idx="131401">
                  <c:v>1477669685</c:v>
                </c:pt>
                <c:pt idx="131402">
                  <c:v>1477680931</c:v>
                </c:pt>
                <c:pt idx="131403">
                  <c:v>1477692176</c:v>
                </c:pt>
                <c:pt idx="131404">
                  <c:v>1477703422</c:v>
                </c:pt>
                <c:pt idx="131405">
                  <c:v>1477714667</c:v>
                </c:pt>
                <c:pt idx="131406">
                  <c:v>1477725913</c:v>
                </c:pt>
                <c:pt idx="131407">
                  <c:v>1477737158</c:v>
                </c:pt>
                <c:pt idx="131408">
                  <c:v>1477748404</c:v>
                </c:pt>
                <c:pt idx="131409">
                  <c:v>1477759649</c:v>
                </c:pt>
                <c:pt idx="131410">
                  <c:v>1477770895</c:v>
                </c:pt>
                <c:pt idx="131411">
                  <c:v>1477782140</c:v>
                </c:pt>
                <c:pt idx="131412">
                  <c:v>1477793386</c:v>
                </c:pt>
                <c:pt idx="131413">
                  <c:v>1477804631</c:v>
                </c:pt>
                <c:pt idx="131414">
                  <c:v>1477815877</c:v>
                </c:pt>
                <c:pt idx="131415">
                  <c:v>1477827122</c:v>
                </c:pt>
                <c:pt idx="131416">
                  <c:v>1477838368</c:v>
                </c:pt>
                <c:pt idx="131417">
                  <c:v>1477849613</c:v>
                </c:pt>
                <c:pt idx="131418">
                  <c:v>1477860859</c:v>
                </c:pt>
                <c:pt idx="131419">
                  <c:v>1477872104</c:v>
                </c:pt>
                <c:pt idx="131420">
                  <c:v>1477883350</c:v>
                </c:pt>
                <c:pt idx="131421">
                  <c:v>1477894595</c:v>
                </c:pt>
                <c:pt idx="131422">
                  <c:v>1477905841</c:v>
                </c:pt>
                <c:pt idx="131423">
                  <c:v>1477917086</c:v>
                </c:pt>
                <c:pt idx="131424">
                  <c:v>1477928332</c:v>
                </c:pt>
                <c:pt idx="131425">
                  <c:v>1477939577</c:v>
                </c:pt>
                <c:pt idx="131426">
                  <c:v>1477950823</c:v>
                </c:pt>
                <c:pt idx="131427">
                  <c:v>1477962068</c:v>
                </c:pt>
                <c:pt idx="131428">
                  <c:v>1477973314</c:v>
                </c:pt>
                <c:pt idx="131429">
                  <c:v>1477984559</c:v>
                </c:pt>
                <c:pt idx="131430">
                  <c:v>1477995805</c:v>
                </c:pt>
                <c:pt idx="131431">
                  <c:v>1478007050</c:v>
                </c:pt>
                <c:pt idx="131432">
                  <c:v>1478018296</c:v>
                </c:pt>
                <c:pt idx="131433">
                  <c:v>1478029541</c:v>
                </c:pt>
                <c:pt idx="131434">
                  <c:v>1478040787</c:v>
                </c:pt>
                <c:pt idx="131435">
                  <c:v>1478052032</c:v>
                </c:pt>
                <c:pt idx="131436">
                  <c:v>1478063278</c:v>
                </c:pt>
                <c:pt idx="131437">
                  <c:v>1478074523</c:v>
                </c:pt>
                <c:pt idx="131438">
                  <c:v>1478085769</c:v>
                </c:pt>
                <c:pt idx="131439">
                  <c:v>1478097014</c:v>
                </c:pt>
                <c:pt idx="131440">
                  <c:v>1478108260</c:v>
                </c:pt>
                <c:pt idx="131441">
                  <c:v>1478119505</c:v>
                </c:pt>
                <c:pt idx="131442">
                  <c:v>1478130750</c:v>
                </c:pt>
                <c:pt idx="131443">
                  <c:v>1478141996</c:v>
                </c:pt>
                <c:pt idx="131444">
                  <c:v>1478153241</c:v>
                </c:pt>
                <c:pt idx="131445">
                  <c:v>1478164487</c:v>
                </c:pt>
                <c:pt idx="131446">
                  <c:v>1478175732</c:v>
                </c:pt>
                <c:pt idx="131447">
                  <c:v>1478186978</c:v>
                </c:pt>
                <c:pt idx="131448">
                  <c:v>1478198223</c:v>
                </c:pt>
                <c:pt idx="131449">
                  <c:v>1478209469</c:v>
                </c:pt>
                <c:pt idx="131450">
                  <c:v>1478220714</c:v>
                </c:pt>
                <c:pt idx="131451">
                  <c:v>1478231960</c:v>
                </c:pt>
                <c:pt idx="131452">
                  <c:v>1478243205</c:v>
                </c:pt>
                <c:pt idx="131453">
                  <c:v>1478254451</c:v>
                </c:pt>
                <c:pt idx="131454">
                  <c:v>1478265696</c:v>
                </c:pt>
                <c:pt idx="131455">
                  <c:v>1478276942</c:v>
                </c:pt>
                <c:pt idx="131456">
                  <c:v>1478288187</c:v>
                </c:pt>
                <c:pt idx="131457">
                  <c:v>1478299433</c:v>
                </c:pt>
                <c:pt idx="131458">
                  <c:v>1478310678</c:v>
                </c:pt>
                <c:pt idx="131459">
                  <c:v>1478321924</c:v>
                </c:pt>
                <c:pt idx="131460">
                  <c:v>1478333169</c:v>
                </c:pt>
                <c:pt idx="131461">
                  <c:v>1478344415</c:v>
                </c:pt>
                <c:pt idx="131462">
                  <c:v>1478355660</c:v>
                </c:pt>
                <c:pt idx="131463">
                  <c:v>1478366906</c:v>
                </c:pt>
                <c:pt idx="131464">
                  <c:v>1478378151</c:v>
                </c:pt>
                <c:pt idx="131465">
                  <c:v>1478389397</c:v>
                </c:pt>
                <c:pt idx="131466">
                  <c:v>1478400642</c:v>
                </c:pt>
                <c:pt idx="131467">
                  <c:v>1478411888</c:v>
                </c:pt>
                <c:pt idx="131468">
                  <c:v>1478423133</c:v>
                </c:pt>
                <c:pt idx="131469">
                  <c:v>1478434379</c:v>
                </c:pt>
                <c:pt idx="131470">
                  <c:v>1478445624</c:v>
                </c:pt>
                <c:pt idx="131471">
                  <c:v>1478456870</c:v>
                </c:pt>
                <c:pt idx="131472">
                  <c:v>1478468115</c:v>
                </c:pt>
                <c:pt idx="131473">
                  <c:v>1478479361</c:v>
                </c:pt>
                <c:pt idx="131474">
                  <c:v>1478490606</c:v>
                </c:pt>
                <c:pt idx="131475">
                  <c:v>1478501852</c:v>
                </c:pt>
                <c:pt idx="131476">
                  <c:v>1478513097</c:v>
                </c:pt>
                <c:pt idx="131477">
                  <c:v>1478524343</c:v>
                </c:pt>
                <c:pt idx="131478">
                  <c:v>1478535588</c:v>
                </c:pt>
                <c:pt idx="131479">
                  <c:v>1478546834</c:v>
                </c:pt>
                <c:pt idx="131480">
                  <c:v>1478558079</c:v>
                </c:pt>
                <c:pt idx="131481">
                  <c:v>1478569325</c:v>
                </c:pt>
                <c:pt idx="131482">
                  <c:v>1478580570</c:v>
                </c:pt>
                <c:pt idx="131483">
                  <c:v>1478591816</c:v>
                </c:pt>
                <c:pt idx="131484">
                  <c:v>1478603061</c:v>
                </c:pt>
                <c:pt idx="131485">
                  <c:v>1478614307</c:v>
                </c:pt>
                <c:pt idx="131486">
                  <c:v>1478625552</c:v>
                </c:pt>
                <c:pt idx="131487">
                  <c:v>1478636798</c:v>
                </c:pt>
                <c:pt idx="131488">
                  <c:v>1478648043</c:v>
                </c:pt>
                <c:pt idx="131489">
                  <c:v>1478659289</c:v>
                </c:pt>
                <c:pt idx="131490">
                  <c:v>1478670534</c:v>
                </c:pt>
                <c:pt idx="131491">
                  <c:v>1478681780</c:v>
                </c:pt>
                <c:pt idx="131492">
                  <c:v>1478693025</c:v>
                </c:pt>
                <c:pt idx="131493">
                  <c:v>1478704271</c:v>
                </c:pt>
                <c:pt idx="131494">
                  <c:v>1478715516</c:v>
                </c:pt>
                <c:pt idx="131495">
                  <c:v>1478726762</c:v>
                </c:pt>
                <c:pt idx="131496">
                  <c:v>1478738007</c:v>
                </c:pt>
                <c:pt idx="131497">
                  <c:v>1478749253</c:v>
                </c:pt>
                <c:pt idx="131498">
                  <c:v>1478760498</c:v>
                </c:pt>
                <c:pt idx="131499">
                  <c:v>1478771744</c:v>
                </c:pt>
                <c:pt idx="131500">
                  <c:v>1478782989</c:v>
                </c:pt>
                <c:pt idx="131501">
                  <c:v>1478794235</c:v>
                </c:pt>
                <c:pt idx="131502">
                  <c:v>1478805480</c:v>
                </c:pt>
                <c:pt idx="131503">
                  <c:v>1478816726</c:v>
                </c:pt>
                <c:pt idx="131504">
                  <c:v>1478827971</c:v>
                </c:pt>
                <c:pt idx="131505">
                  <c:v>1478839217</c:v>
                </c:pt>
                <c:pt idx="131506">
                  <c:v>1478850462</c:v>
                </c:pt>
                <c:pt idx="131507">
                  <c:v>1478861708</c:v>
                </c:pt>
                <c:pt idx="131508">
                  <c:v>1478872953</c:v>
                </c:pt>
                <c:pt idx="131509">
                  <c:v>1478884199</c:v>
                </c:pt>
                <c:pt idx="131510">
                  <c:v>1478895444</c:v>
                </c:pt>
                <c:pt idx="131511">
                  <c:v>1478906690</c:v>
                </c:pt>
                <c:pt idx="131512">
                  <c:v>1478917935</c:v>
                </c:pt>
                <c:pt idx="131513">
                  <c:v>1478929181</c:v>
                </c:pt>
                <c:pt idx="131514">
                  <c:v>1478940426</c:v>
                </c:pt>
                <c:pt idx="131515">
                  <c:v>1478951672</c:v>
                </c:pt>
                <c:pt idx="131516">
                  <c:v>1478962917</c:v>
                </c:pt>
                <c:pt idx="131517">
                  <c:v>1478974163</c:v>
                </c:pt>
                <c:pt idx="131518">
                  <c:v>1478985408</c:v>
                </c:pt>
                <c:pt idx="131519">
                  <c:v>1478996654</c:v>
                </c:pt>
                <c:pt idx="131520">
                  <c:v>1479007899</c:v>
                </c:pt>
                <c:pt idx="131521">
                  <c:v>1479019145</c:v>
                </c:pt>
                <c:pt idx="131522">
                  <c:v>1479030390</c:v>
                </c:pt>
                <c:pt idx="131523">
                  <c:v>1479041636</c:v>
                </c:pt>
                <c:pt idx="131524">
                  <c:v>1479052881</c:v>
                </c:pt>
                <c:pt idx="131525">
                  <c:v>1479064127</c:v>
                </c:pt>
                <c:pt idx="131526">
                  <c:v>1479075372</c:v>
                </c:pt>
                <c:pt idx="131527">
                  <c:v>1479086618</c:v>
                </c:pt>
                <c:pt idx="131528">
                  <c:v>1479097863</c:v>
                </c:pt>
                <c:pt idx="131529">
                  <c:v>1479109109</c:v>
                </c:pt>
                <c:pt idx="131530">
                  <c:v>1479120354</c:v>
                </c:pt>
                <c:pt idx="131531">
                  <c:v>1479131600</c:v>
                </c:pt>
                <c:pt idx="131532">
                  <c:v>1479142845</c:v>
                </c:pt>
                <c:pt idx="131533">
                  <c:v>1479154091</c:v>
                </c:pt>
                <c:pt idx="131534">
                  <c:v>1479165336</c:v>
                </c:pt>
                <c:pt idx="131535">
                  <c:v>1479176582</c:v>
                </c:pt>
                <c:pt idx="131536">
                  <c:v>1479187827</c:v>
                </c:pt>
                <c:pt idx="131537">
                  <c:v>1479199073</c:v>
                </c:pt>
                <c:pt idx="131538">
                  <c:v>1479210318</c:v>
                </c:pt>
                <c:pt idx="131539">
                  <c:v>1479221564</c:v>
                </c:pt>
                <c:pt idx="131540">
                  <c:v>1479232809</c:v>
                </c:pt>
                <c:pt idx="131541">
                  <c:v>1479244055</c:v>
                </c:pt>
                <c:pt idx="131542">
                  <c:v>1479255300</c:v>
                </c:pt>
                <c:pt idx="131543">
                  <c:v>1479266546</c:v>
                </c:pt>
                <c:pt idx="131544">
                  <c:v>1479277791</c:v>
                </c:pt>
                <c:pt idx="131545">
                  <c:v>1479289037</c:v>
                </c:pt>
                <c:pt idx="131546">
                  <c:v>1479300282</c:v>
                </c:pt>
                <c:pt idx="131547">
                  <c:v>1479311528</c:v>
                </c:pt>
                <c:pt idx="131548">
                  <c:v>1479322773</c:v>
                </c:pt>
                <c:pt idx="131549">
                  <c:v>1479334019</c:v>
                </c:pt>
                <c:pt idx="131550">
                  <c:v>1479345264</c:v>
                </c:pt>
                <c:pt idx="131551">
                  <c:v>1479356510</c:v>
                </c:pt>
                <c:pt idx="131552">
                  <c:v>1479367755</c:v>
                </c:pt>
                <c:pt idx="131553">
                  <c:v>1479379001</c:v>
                </c:pt>
                <c:pt idx="131554">
                  <c:v>1479390246</c:v>
                </c:pt>
                <c:pt idx="131555">
                  <c:v>1479401492</c:v>
                </c:pt>
                <c:pt idx="131556">
                  <c:v>1479412737</c:v>
                </c:pt>
                <c:pt idx="131557">
                  <c:v>1479423983</c:v>
                </c:pt>
                <c:pt idx="131558">
                  <c:v>1479435228</c:v>
                </c:pt>
                <c:pt idx="131559">
                  <c:v>1479446474</c:v>
                </c:pt>
                <c:pt idx="131560">
                  <c:v>1479457719</c:v>
                </c:pt>
                <c:pt idx="131561">
                  <c:v>1479468965</c:v>
                </c:pt>
                <c:pt idx="131562">
                  <c:v>1479480210</c:v>
                </c:pt>
                <c:pt idx="131563">
                  <c:v>1479491456</c:v>
                </c:pt>
                <c:pt idx="131564">
                  <c:v>1479502701</c:v>
                </c:pt>
                <c:pt idx="131565">
                  <c:v>1479513947</c:v>
                </c:pt>
                <c:pt idx="131566">
                  <c:v>1479525192</c:v>
                </c:pt>
                <c:pt idx="131567">
                  <c:v>1479536438</c:v>
                </c:pt>
                <c:pt idx="131568">
                  <c:v>1479547683</c:v>
                </c:pt>
                <c:pt idx="131569">
                  <c:v>1479558929</c:v>
                </c:pt>
                <c:pt idx="131570">
                  <c:v>1479570174</c:v>
                </c:pt>
                <c:pt idx="131571">
                  <c:v>1479581420</c:v>
                </c:pt>
                <c:pt idx="131572">
                  <c:v>1479592665</c:v>
                </c:pt>
                <c:pt idx="131573">
                  <c:v>1479603911</c:v>
                </c:pt>
                <c:pt idx="131574">
                  <c:v>1479615156</c:v>
                </c:pt>
                <c:pt idx="131575">
                  <c:v>1479626402</c:v>
                </c:pt>
                <c:pt idx="131576">
                  <c:v>1479637647</c:v>
                </c:pt>
                <c:pt idx="131577">
                  <c:v>1479648893</c:v>
                </c:pt>
                <c:pt idx="131578">
                  <c:v>1479660138</c:v>
                </c:pt>
                <c:pt idx="131579">
                  <c:v>1479671384</c:v>
                </c:pt>
                <c:pt idx="131580">
                  <c:v>1479682629</c:v>
                </c:pt>
                <c:pt idx="131581">
                  <c:v>1479693875</c:v>
                </c:pt>
                <c:pt idx="131582">
                  <c:v>1479705120</c:v>
                </c:pt>
                <c:pt idx="131583">
                  <c:v>1479716366</c:v>
                </c:pt>
                <c:pt idx="131584">
                  <c:v>1479727611</c:v>
                </c:pt>
                <c:pt idx="131585">
                  <c:v>1479738857</c:v>
                </c:pt>
                <c:pt idx="131586">
                  <c:v>1479750102</c:v>
                </c:pt>
                <c:pt idx="131587">
                  <c:v>1479761348</c:v>
                </c:pt>
                <c:pt idx="131588">
                  <c:v>1479772593</c:v>
                </c:pt>
                <c:pt idx="131589">
                  <c:v>1479783839</c:v>
                </c:pt>
                <c:pt idx="131590">
                  <c:v>1479795084</c:v>
                </c:pt>
                <c:pt idx="131591">
                  <c:v>1479806330</c:v>
                </c:pt>
                <c:pt idx="131592">
                  <c:v>1479817575</c:v>
                </c:pt>
                <c:pt idx="131593">
                  <c:v>1479828821</c:v>
                </c:pt>
                <c:pt idx="131594">
                  <c:v>1479840066</c:v>
                </c:pt>
                <c:pt idx="131595">
                  <c:v>1479851312</c:v>
                </c:pt>
                <c:pt idx="131596">
                  <c:v>1479862557</c:v>
                </c:pt>
                <c:pt idx="131597">
                  <c:v>1479873803</c:v>
                </c:pt>
                <c:pt idx="131598">
                  <c:v>1479885048</c:v>
                </c:pt>
                <c:pt idx="131599">
                  <c:v>1479896294</c:v>
                </c:pt>
                <c:pt idx="131600">
                  <c:v>1479907539</c:v>
                </c:pt>
                <c:pt idx="131601">
                  <c:v>1479918785</c:v>
                </c:pt>
                <c:pt idx="131602">
                  <c:v>1479930030</c:v>
                </c:pt>
                <c:pt idx="131603">
                  <c:v>1479941276</c:v>
                </c:pt>
                <c:pt idx="131604">
                  <c:v>1479952521</c:v>
                </c:pt>
                <c:pt idx="131605">
                  <c:v>1479963767</c:v>
                </c:pt>
                <c:pt idx="131606">
                  <c:v>1479975012</c:v>
                </c:pt>
                <c:pt idx="131607">
                  <c:v>1479986258</c:v>
                </c:pt>
                <c:pt idx="131608">
                  <c:v>1479997503</c:v>
                </c:pt>
                <c:pt idx="131609">
                  <c:v>1480008749</c:v>
                </c:pt>
                <c:pt idx="131610">
                  <c:v>1480019994</c:v>
                </c:pt>
                <c:pt idx="131611">
                  <c:v>1480031240</c:v>
                </c:pt>
                <c:pt idx="131612">
                  <c:v>1480042485</c:v>
                </c:pt>
                <c:pt idx="131613">
                  <c:v>1480053731</c:v>
                </c:pt>
                <c:pt idx="131614">
                  <c:v>1480064976</c:v>
                </c:pt>
                <c:pt idx="131615">
                  <c:v>1480076222</c:v>
                </c:pt>
                <c:pt idx="131616">
                  <c:v>1480087467</c:v>
                </c:pt>
                <c:pt idx="131617">
                  <c:v>1480098713</c:v>
                </c:pt>
                <c:pt idx="131618">
                  <c:v>1480109958</c:v>
                </c:pt>
                <c:pt idx="131619">
                  <c:v>1480121204</c:v>
                </c:pt>
                <c:pt idx="131620">
                  <c:v>1480132449</c:v>
                </c:pt>
                <c:pt idx="131621">
                  <c:v>1480143695</c:v>
                </c:pt>
                <c:pt idx="131622">
                  <c:v>1480154940</c:v>
                </c:pt>
                <c:pt idx="131623">
                  <c:v>1480166186</c:v>
                </c:pt>
                <c:pt idx="131624">
                  <c:v>1480177431</c:v>
                </c:pt>
                <c:pt idx="131625">
                  <c:v>1480188677</c:v>
                </c:pt>
                <c:pt idx="131626">
                  <c:v>1480199922</c:v>
                </c:pt>
                <c:pt idx="131627">
                  <c:v>1480211168</c:v>
                </c:pt>
                <c:pt idx="131628">
                  <c:v>1480222413</c:v>
                </c:pt>
                <c:pt idx="131629">
                  <c:v>1480233659</c:v>
                </c:pt>
                <c:pt idx="131630">
                  <c:v>1480244904</c:v>
                </c:pt>
                <c:pt idx="131631">
                  <c:v>1480256150</c:v>
                </c:pt>
                <c:pt idx="131632">
                  <c:v>1480267395</c:v>
                </c:pt>
                <c:pt idx="131633">
                  <c:v>1480278641</c:v>
                </c:pt>
                <c:pt idx="131634">
                  <c:v>1480289886</c:v>
                </c:pt>
                <c:pt idx="131635">
                  <c:v>1480301132</c:v>
                </c:pt>
                <c:pt idx="131636">
                  <c:v>1480312377</c:v>
                </c:pt>
                <c:pt idx="131637">
                  <c:v>1480323623</c:v>
                </c:pt>
                <c:pt idx="131638">
                  <c:v>1480334868</c:v>
                </c:pt>
                <c:pt idx="131639">
                  <c:v>1480346114</c:v>
                </c:pt>
                <c:pt idx="131640">
                  <c:v>1480357359</c:v>
                </c:pt>
                <c:pt idx="131641">
                  <c:v>1480368605</c:v>
                </c:pt>
                <c:pt idx="131642">
                  <c:v>1480379850</c:v>
                </c:pt>
                <c:pt idx="131643">
                  <c:v>1480391096</c:v>
                </c:pt>
                <c:pt idx="131644">
                  <c:v>1480402341</c:v>
                </c:pt>
                <c:pt idx="131645">
                  <c:v>1480413587</c:v>
                </c:pt>
                <c:pt idx="131646">
                  <c:v>1480424832</c:v>
                </c:pt>
                <c:pt idx="131647">
                  <c:v>1480436078</c:v>
                </c:pt>
                <c:pt idx="131648">
                  <c:v>1480447323</c:v>
                </c:pt>
                <c:pt idx="131649">
                  <c:v>1480458569</c:v>
                </c:pt>
                <c:pt idx="131650">
                  <c:v>1480469814</c:v>
                </c:pt>
                <c:pt idx="131651">
                  <c:v>1480481060</c:v>
                </c:pt>
                <c:pt idx="131652">
                  <c:v>1480492305</c:v>
                </c:pt>
                <c:pt idx="131653">
                  <c:v>1480503551</c:v>
                </c:pt>
                <c:pt idx="131654">
                  <c:v>1480514796</c:v>
                </c:pt>
                <c:pt idx="131655">
                  <c:v>1480526042</c:v>
                </c:pt>
                <c:pt idx="131656">
                  <c:v>1480537287</c:v>
                </c:pt>
                <c:pt idx="131657">
                  <c:v>1480548533</c:v>
                </c:pt>
                <c:pt idx="131658">
                  <c:v>1480559778</c:v>
                </c:pt>
                <c:pt idx="131659">
                  <c:v>1480571024</c:v>
                </c:pt>
                <c:pt idx="131660">
                  <c:v>1480582269</c:v>
                </c:pt>
                <c:pt idx="131661">
                  <c:v>1480593515</c:v>
                </c:pt>
                <c:pt idx="131662">
                  <c:v>1480604760</c:v>
                </c:pt>
                <c:pt idx="131663">
                  <c:v>1480616006</c:v>
                </c:pt>
                <c:pt idx="131664">
                  <c:v>1480627251</c:v>
                </c:pt>
                <c:pt idx="131665">
                  <c:v>1480638497</c:v>
                </c:pt>
                <c:pt idx="131666">
                  <c:v>1480649742</c:v>
                </c:pt>
                <c:pt idx="131667">
                  <c:v>1480660988</c:v>
                </c:pt>
                <c:pt idx="131668">
                  <c:v>1480672233</c:v>
                </c:pt>
                <c:pt idx="131669">
                  <c:v>1480683479</c:v>
                </c:pt>
                <c:pt idx="131670">
                  <c:v>1480694724</c:v>
                </c:pt>
                <c:pt idx="131671">
                  <c:v>1480705970</c:v>
                </c:pt>
                <c:pt idx="131672">
                  <c:v>1480717215</c:v>
                </c:pt>
                <c:pt idx="131673">
                  <c:v>1480728461</c:v>
                </c:pt>
                <c:pt idx="131674">
                  <c:v>1480739706</c:v>
                </c:pt>
                <c:pt idx="131675">
                  <c:v>1480750952</c:v>
                </c:pt>
                <c:pt idx="131676">
                  <c:v>1480762197</c:v>
                </c:pt>
                <c:pt idx="131677">
                  <c:v>1480773443</c:v>
                </c:pt>
                <c:pt idx="131678">
                  <c:v>1480784688</c:v>
                </c:pt>
                <c:pt idx="131679">
                  <c:v>1480795934</c:v>
                </c:pt>
                <c:pt idx="131680">
                  <c:v>1480807179</c:v>
                </c:pt>
                <c:pt idx="131681">
                  <c:v>1480818425</c:v>
                </c:pt>
                <c:pt idx="131682">
                  <c:v>1480829670</c:v>
                </c:pt>
                <c:pt idx="131683">
                  <c:v>1480840916</c:v>
                </c:pt>
                <c:pt idx="131684">
                  <c:v>1480852161</c:v>
                </c:pt>
                <c:pt idx="131685">
                  <c:v>1480863407</c:v>
                </c:pt>
                <c:pt idx="131686">
                  <c:v>1480874652</c:v>
                </c:pt>
                <c:pt idx="131687">
                  <c:v>1480885898</c:v>
                </c:pt>
                <c:pt idx="131688">
                  <c:v>1480897143</c:v>
                </c:pt>
                <c:pt idx="131689">
                  <c:v>1480908389</c:v>
                </c:pt>
                <c:pt idx="131690">
                  <c:v>1480919634</c:v>
                </c:pt>
                <c:pt idx="131691">
                  <c:v>1480930880</c:v>
                </c:pt>
                <c:pt idx="131692">
                  <c:v>1480942125</c:v>
                </c:pt>
                <c:pt idx="131693">
                  <c:v>1480953370</c:v>
                </c:pt>
                <c:pt idx="131694">
                  <c:v>1480964616</c:v>
                </c:pt>
                <c:pt idx="131695">
                  <c:v>1480975861</c:v>
                </c:pt>
                <c:pt idx="131696">
                  <c:v>1480987107</c:v>
                </c:pt>
                <c:pt idx="131697">
                  <c:v>1480998352</c:v>
                </c:pt>
                <c:pt idx="131698">
                  <c:v>1481009598</c:v>
                </c:pt>
                <c:pt idx="131699">
                  <c:v>1481020843</c:v>
                </c:pt>
                <c:pt idx="131700">
                  <c:v>1481032089</c:v>
                </c:pt>
                <c:pt idx="131701">
                  <c:v>1481043334</c:v>
                </c:pt>
                <c:pt idx="131702">
                  <c:v>1481054580</c:v>
                </c:pt>
                <c:pt idx="131703">
                  <c:v>1481065825</c:v>
                </c:pt>
                <c:pt idx="131704">
                  <c:v>1481077071</c:v>
                </c:pt>
                <c:pt idx="131705">
                  <c:v>1481088316</c:v>
                </c:pt>
                <c:pt idx="131706">
                  <c:v>1481099562</c:v>
                </c:pt>
                <c:pt idx="131707">
                  <c:v>1481110807</c:v>
                </c:pt>
                <c:pt idx="131708">
                  <c:v>1481122053</c:v>
                </c:pt>
                <c:pt idx="131709">
                  <c:v>1481133298</c:v>
                </c:pt>
                <c:pt idx="131710">
                  <c:v>1481144544</c:v>
                </c:pt>
                <c:pt idx="131711">
                  <c:v>1481155789</c:v>
                </c:pt>
                <c:pt idx="131712">
                  <c:v>1481167035</c:v>
                </c:pt>
                <c:pt idx="131713">
                  <c:v>1481178280</c:v>
                </c:pt>
                <c:pt idx="131714">
                  <c:v>1481189526</c:v>
                </c:pt>
                <c:pt idx="131715">
                  <c:v>1481200771</c:v>
                </c:pt>
                <c:pt idx="131716">
                  <c:v>1481212017</c:v>
                </c:pt>
                <c:pt idx="131717">
                  <c:v>1481223262</c:v>
                </c:pt>
                <c:pt idx="131718">
                  <c:v>1481234508</c:v>
                </c:pt>
                <c:pt idx="131719">
                  <c:v>1481245753</c:v>
                </c:pt>
                <c:pt idx="131720">
                  <c:v>1481256999</c:v>
                </c:pt>
                <c:pt idx="131721">
                  <c:v>1481268244</c:v>
                </c:pt>
                <c:pt idx="131722">
                  <c:v>1481279490</c:v>
                </c:pt>
                <c:pt idx="131723">
                  <c:v>1481290735</c:v>
                </c:pt>
                <c:pt idx="131724">
                  <c:v>1481301981</c:v>
                </c:pt>
                <c:pt idx="131725">
                  <c:v>1481313226</c:v>
                </c:pt>
                <c:pt idx="131726">
                  <c:v>1481324472</c:v>
                </c:pt>
                <c:pt idx="131727">
                  <c:v>1481335717</c:v>
                </c:pt>
                <c:pt idx="131728">
                  <c:v>1481346963</c:v>
                </c:pt>
                <c:pt idx="131729">
                  <c:v>1481358208</c:v>
                </c:pt>
                <c:pt idx="131730">
                  <c:v>1481369454</c:v>
                </c:pt>
                <c:pt idx="131731">
                  <c:v>1481380699</c:v>
                </c:pt>
                <c:pt idx="131732">
                  <c:v>1481391945</c:v>
                </c:pt>
                <c:pt idx="131733">
                  <c:v>1481403190</c:v>
                </c:pt>
                <c:pt idx="131734">
                  <c:v>1481414436</c:v>
                </c:pt>
                <c:pt idx="131735">
                  <c:v>1481425681</c:v>
                </c:pt>
                <c:pt idx="131736">
                  <c:v>1481436927</c:v>
                </c:pt>
                <c:pt idx="131737">
                  <c:v>1481448172</c:v>
                </c:pt>
                <c:pt idx="131738">
                  <c:v>1481459418</c:v>
                </c:pt>
                <c:pt idx="131739">
                  <c:v>1481470663</c:v>
                </c:pt>
                <c:pt idx="131740">
                  <c:v>1481481909</c:v>
                </c:pt>
                <c:pt idx="131741">
                  <c:v>1481493154</c:v>
                </c:pt>
                <c:pt idx="131742">
                  <c:v>1481504400</c:v>
                </c:pt>
                <c:pt idx="131743">
                  <c:v>1481515645</c:v>
                </c:pt>
                <c:pt idx="131744">
                  <c:v>1481526891</c:v>
                </c:pt>
                <c:pt idx="131745">
                  <c:v>1481538136</c:v>
                </c:pt>
                <c:pt idx="131746">
                  <c:v>1481549382</c:v>
                </c:pt>
                <c:pt idx="131747">
                  <c:v>1481560627</c:v>
                </c:pt>
                <c:pt idx="131748">
                  <c:v>1481571873</c:v>
                </c:pt>
                <c:pt idx="131749">
                  <c:v>1481583118</c:v>
                </c:pt>
                <c:pt idx="131750">
                  <c:v>1481594364</c:v>
                </c:pt>
                <c:pt idx="131751">
                  <c:v>1481605609</c:v>
                </c:pt>
                <c:pt idx="131752">
                  <c:v>1481616855</c:v>
                </c:pt>
                <c:pt idx="131753">
                  <c:v>1481628100</c:v>
                </c:pt>
                <c:pt idx="131754">
                  <c:v>1481639346</c:v>
                </c:pt>
                <c:pt idx="131755">
                  <c:v>1481650591</c:v>
                </c:pt>
                <c:pt idx="131756">
                  <c:v>1481661837</c:v>
                </c:pt>
                <c:pt idx="131757">
                  <c:v>1481673082</c:v>
                </c:pt>
                <c:pt idx="131758">
                  <c:v>1481684328</c:v>
                </c:pt>
                <c:pt idx="131759">
                  <c:v>1481695573</c:v>
                </c:pt>
                <c:pt idx="131760">
                  <c:v>1481706819</c:v>
                </c:pt>
                <c:pt idx="131761">
                  <c:v>1481718064</c:v>
                </c:pt>
                <c:pt idx="131762">
                  <c:v>1481729310</c:v>
                </c:pt>
                <c:pt idx="131763">
                  <c:v>1481740555</c:v>
                </c:pt>
                <c:pt idx="131764">
                  <c:v>1481751801</c:v>
                </c:pt>
                <c:pt idx="131765">
                  <c:v>1481763046</c:v>
                </c:pt>
                <c:pt idx="131766">
                  <c:v>1481774292</c:v>
                </c:pt>
                <c:pt idx="131767">
                  <c:v>1481785537</c:v>
                </c:pt>
                <c:pt idx="131768">
                  <c:v>1481796783</c:v>
                </c:pt>
                <c:pt idx="131769">
                  <c:v>1481808028</c:v>
                </c:pt>
                <c:pt idx="131770">
                  <c:v>1481819274</c:v>
                </c:pt>
                <c:pt idx="131771">
                  <c:v>1481830519</c:v>
                </c:pt>
                <c:pt idx="131772">
                  <c:v>1481841765</c:v>
                </c:pt>
                <c:pt idx="131773">
                  <c:v>1481853010</c:v>
                </c:pt>
                <c:pt idx="131774">
                  <c:v>1481864256</c:v>
                </c:pt>
                <c:pt idx="131775">
                  <c:v>1481875501</c:v>
                </c:pt>
                <c:pt idx="131776">
                  <c:v>1481886747</c:v>
                </c:pt>
                <c:pt idx="131777">
                  <c:v>1481897992</c:v>
                </c:pt>
                <c:pt idx="131778">
                  <c:v>1481909238</c:v>
                </c:pt>
                <c:pt idx="131779">
                  <c:v>1481920483</c:v>
                </c:pt>
                <c:pt idx="131780">
                  <c:v>1481931729</c:v>
                </c:pt>
                <c:pt idx="131781">
                  <c:v>1481942974</c:v>
                </c:pt>
                <c:pt idx="131782">
                  <c:v>1481954220</c:v>
                </c:pt>
                <c:pt idx="131783">
                  <c:v>1481965465</c:v>
                </c:pt>
                <c:pt idx="131784">
                  <c:v>1481976711</c:v>
                </c:pt>
                <c:pt idx="131785">
                  <c:v>1481987956</c:v>
                </c:pt>
                <c:pt idx="131786">
                  <c:v>1481999202</c:v>
                </c:pt>
                <c:pt idx="131787">
                  <c:v>1482010447</c:v>
                </c:pt>
                <c:pt idx="131788">
                  <c:v>1482021693</c:v>
                </c:pt>
                <c:pt idx="131789">
                  <c:v>1482032938</c:v>
                </c:pt>
                <c:pt idx="131790">
                  <c:v>1482044184</c:v>
                </c:pt>
                <c:pt idx="131791">
                  <c:v>1482055429</c:v>
                </c:pt>
                <c:pt idx="131792">
                  <c:v>1482066675</c:v>
                </c:pt>
                <c:pt idx="131793">
                  <c:v>1482077920</c:v>
                </c:pt>
                <c:pt idx="131794">
                  <c:v>1482089166</c:v>
                </c:pt>
                <c:pt idx="131795">
                  <c:v>1482100411</c:v>
                </c:pt>
                <c:pt idx="131796">
                  <c:v>1482111657</c:v>
                </c:pt>
                <c:pt idx="131797">
                  <c:v>1482122902</c:v>
                </c:pt>
                <c:pt idx="131798">
                  <c:v>1482134148</c:v>
                </c:pt>
                <c:pt idx="131799">
                  <c:v>1482145393</c:v>
                </c:pt>
                <c:pt idx="131800">
                  <c:v>1482156639</c:v>
                </c:pt>
                <c:pt idx="131801">
                  <c:v>1482167884</c:v>
                </c:pt>
                <c:pt idx="131802">
                  <c:v>1482179130</c:v>
                </c:pt>
                <c:pt idx="131803">
                  <c:v>1482190375</c:v>
                </c:pt>
                <c:pt idx="131804">
                  <c:v>1482201621</c:v>
                </c:pt>
                <c:pt idx="131805">
                  <c:v>1482212866</c:v>
                </c:pt>
                <c:pt idx="131806">
                  <c:v>1482224112</c:v>
                </c:pt>
                <c:pt idx="131807">
                  <c:v>1482235357</c:v>
                </c:pt>
                <c:pt idx="131808">
                  <c:v>1482246603</c:v>
                </c:pt>
                <c:pt idx="131809">
                  <c:v>1482257848</c:v>
                </c:pt>
                <c:pt idx="131810">
                  <c:v>1482269094</c:v>
                </c:pt>
                <c:pt idx="131811">
                  <c:v>1482280339</c:v>
                </c:pt>
                <c:pt idx="131812">
                  <c:v>1482291585</c:v>
                </c:pt>
                <c:pt idx="131813">
                  <c:v>1482302830</c:v>
                </c:pt>
                <c:pt idx="131814">
                  <c:v>1482314076</c:v>
                </c:pt>
                <c:pt idx="131815">
                  <c:v>1482325321</c:v>
                </c:pt>
                <c:pt idx="131816">
                  <c:v>1482336567</c:v>
                </c:pt>
                <c:pt idx="131817">
                  <c:v>1482347812</c:v>
                </c:pt>
                <c:pt idx="131818">
                  <c:v>1482359058</c:v>
                </c:pt>
                <c:pt idx="131819">
                  <c:v>1482370303</c:v>
                </c:pt>
                <c:pt idx="131820">
                  <c:v>1482381549</c:v>
                </c:pt>
                <c:pt idx="131821">
                  <c:v>1482392794</c:v>
                </c:pt>
                <c:pt idx="131822">
                  <c:v>1482404040</c:v>
                </c:pt>
                <c:pt idx="131823">
                  <c:v>1482415285</c:v>
                </c:pt>
                <c:pt idx="131824">
                  <c:v>1482426531</c:v>
                </c:pt>
                <c:pt idx="131825">
                  <c:v>1482437776</c:v>
                </c:pt>
                <c:pt idx="131826">
                  <c:v>1482449022</c:v>
                </c:pt>
                <c:pt idx="131827">
                  <c:v>1482460267</c:v>
                </c:pt>
                <c:pt idx="131828">
                  <c:v>1482471513</c:v>
                </c:pt>
                <c:pt idx="131829">
                  <c:v>1482482758</c:v>
                </c:pt>
                <c:pt idx="131830">
                  <c:v>1482494004</c:v>
                </c:pt>
                <c:pt idx="131831">
                  <c:v>1482505249</c:v>
                </c:pt>
                <c:pt idx="131832">
                  <c:v>1482516495</c:v>
                </c:pt>
                <c:pt idx="131833">
                  <c:v>1482527740</c:v>
                </c:pt>
                <c:pt idx="131834">
                  <c:v>1482538986</c:v>
                </c:pt>
                <c:pt idx="131835">
                  <c:v>1482550231</c:v>
                </c:pt>
                <c:pt idx="131836">
                  <c:v>1482561477</c:v>
                </c:pt>
                <c:pt idx="131837">
                  <c:v>1482572722</c:v>
                </c:pt>
                <c:pt idx="131838">
                  <c:v>1482583968</c:v>
                </c:pt>
                <c:pt idx="131839">
                  <c:v>1482595213</c:v>
                </c:pt>
                <c:pt idx="131840">
                  <c:v>1482606459</c:v>
                </c:pt>
                <c:pt idx="131841">
                  <c:v>1482617704</c:v>
                </c:pt>
                <c:pt idx="131842">
                  <c:v>1482628950</c:v>
                </c:pt>
                <c:pt idx="131843">
                  <c:v>1482640195</c:v>
                </c:pt>
                <c:pt idx="131844">
                  <c:v>1482651441</c:v>
                </c:pt>
                <c:pt idx="131845">
                  <c:v>1482662686</c:v>
                </c:pt>
                <c:pt idx="131846">
                  <c:v>1482673932</c:v>
                </c:pt>
                <c:pt idx="131847">
                  <c:v>1482685177</c:v>
                </c:pt>
                <c:pt idx="131848">
                  <c:v>1482696423</c:v>
                </c:pt>
                <c:pt idx="131849">
                  <c:v>1482707668</c:v>
                </c:pt>
                <c:pt idx="131850">
                  <c:v>1482718914</c:v>
                </c:pt>
                <c:pt idx="131851">
                  <c:v>1482730159</c:v>
                </c:pt>
                <c:pt idx="131852">
                  <c:v>1482741405</c:v>
                </c:pt>
                <c:pt idx="131853">
                  <c:v>1482752650</c:v>
                </c:pt>
                <c:pt idx="131854">
                  <c:v>1482763896</c:v>
                </c:pt>
                <c:pt idx="131855">
                  <c:v>1482775141</c:v>
                </c:pt>
                <c:pt idx="131856">
                  <c:v>1482786387</c:v>
                </c:pt>
                <c:pt idx="131857">
                  <c:v>1482797632</c:v>
                </c:pt>
                <c:pt idx="131858">
                  <c:v>1482808878</c:v>
                </c:pt>
                <c:pt idx="131859">
                  <c:v>1482820123</c:v>
                </c:pt>
                <c:pt idx="131860">
                  <c:v>1482831369</c:v>
                </c:pt>
                <c:pt idx="131861">
                  <c:v>1482842614</c:v>
                </c:pt>
                <c:pt idx="131862">
                  <c:v>1482853860</c:v>
                </c:pt>
                <c:pt idx="131863">
                  <c:v>1482865105</c:v>
                </c:pt>
                <c:pt idx="131864">
                  <c:v>1482876351</c:v>
                </c:pt>
                <c:pt idx="131865">
                  <c:v>1482887596</c:v>
                </c:pt>
                <c:pt idx="131866">
                  <c:v>1482898842</c:v>
                </c:pt>
                <c:pt idx="131867">
                  <c:v>1482910087</c:v>
                </c:pt>
                <c:pt idx="131868">
                  <c:v>1482921333</c:v>
                </c:pt>
                <c:pt idx="131869">
                  <c:v>1482932578</c:v>
                </c:pt>
                <c:pt idx="131870">
                  <c:v>1482943824</c:v>
                </c:pt>
                <c:pt idx="131871">
                  <c:v>1482955069</c:v>
                </c:pt>
                <c:pt idx="131872">
                  <c:v>1482966315</c:v>
                </c:pt>
                <c:pt idx="131873">
                  <c:v>1482977560</c:v>
                </c:pt>
                <c:pt idx="131874">
                  <c:v>1482988806</c:v>
                </c:pt>
                <c:pt idx="131875">
                  <c:v>1483000051</c:v>
                </c:pt>
                <c:pt idx="131876">
                  <c:v>1483011297</c:v>
                </c:pt>
                <c:pt idx="131877">
                  <c:v>1483022542</c:v>
                </c:pt>
                <c:pt idx="131878">
                  <c:v>1483033788</c:v>
                </c:pt>
                <c:pt idx="131879">
                  <c:v>1483045033</c:v>
                </c:pt>
                <c:pt idx="131880">
                  <c:v>1483056279</c:v>
                </c:pt>
                <c:pt idx="131881">
                  <c:v>1483067524</c:v>
                </c:pt>
                <c:pt idx="131882">
                  <c:v>1483078770</c:v>
                </c:pt>
                <c:pt idx="131883">
                  <c:v>1483090015</c:v>
                </c:pt>
                <c:pt idx="131884">
                  <c:v>1483101261</c:v>
                </c:pt>
                <c:pt idx="131885">
                  <c:v>1483112506</c:v>
                </c:pt>
                <c:pt idx="131886">
                  <c:v>1483123752</c:v>
                </c:pt>
                <c:pt idx="131887">
                  <c:v>1483134997</c:v>
                </c:pt>
                <c:pt idx="131888">
                  <c:v>1483146243</c:v>
                </c:pt>
                <c:pt idx="131889">
                  <c:v>1483157488</c:v>
                </c:pt>
                <c:pt idx="131890">
                  <c:v>1483168734</c:v>
                </c:pt>
                <c:pt idx="131891">
                  <c:v>1483179979</c:v>
                </c:pt>
                <c:pt idx="131892">
                  <c:v>1483191225</c:v>
                </c:pt>
                <c:pt idx="131893">
                  <c:v>1483202470</c:v>
                </c:pt>
                <c:pt idx="131894">
                  <c:v>1483213716</c:v>
                </c:pt>
                <c:pt idx="131895">
                  <c:v>1483224961</c:v>
                </c:pt>
                <c:pt idx="131896">
                  <c:v>1483236207</c:v>
                </c:pt>
                <c:pt idx="131897">
                  <c:v>1483247452</c:v>
                </c:pt>
                <c:pt idx="131898">
                  <c:v>1483258698</c:v>
                </c:pt>
                <c:pt idx="131899">
                  <c:v>1483269943</c:v>
                </c:pt>
                <c:pt idx="131900">
                  <c:v>1483281189</c:v>
                </c:pt>
                <c:pt idx="131901">
                  <c:v>1483292434</c:v>
                </c:pt>
                <c:pt idx="131902">
                  <c:v>1483303680</c:v>
                </c:pt>
                <c:pt idx="131903">
                  <c:v>1483314925</c:v>
                </c:pt>
                <c:pt idx="131904">
                  <c:v>1483326171</c:v>
                </c:pt>
                <c:pt idx="131905">
                  <c:v>1483337416</c:v>
                </c:pt>
                <c:pt idx="131906">
                  <c:v>1483348662</c:v>
                </c:pt>
                <c:pt idx="131907">
                  <c:v>1483359907</c:v>
                </c:pt>
                <c:pt idx="131908">
                  <c:v>1483371153</c:v>
                </c:pt>
                <c:pt idx="131909">
                  <c:v>1483382398</c:v>
                </c:pt>
                <c:pt idx="131910">
                  <c:v>1483393644</c:v>
                </c:pt>
                <c:pt idx="131911">
                  <c:v>1483404889</c:v>
                </c:pt>
                <c:pt idx="131912">
                  <c:v>1483416135</c:v>
                </c:pt>
                <c:pt idx="131913">
                  <c:v>1483427380</c:v>
                </c:pt>
                <c:pt idx="131914">
                  <c:v>1483438626</c:v>
                </c:pt>
                <c:pt idx="131915">
                  <c:v>1483449871</c:v>
                </c:pt>
                <c:pt idx="131916">
                  <c:v>1483461117</c:v>
                </c:pt>
                <c:pt idx="131917">
                  <c:v>1483472362</c:v>
                </c:pt>
                <c:pt idx="131918">
                  <c:v>1483483608</c:v>
                </c:pt>
                <c:pt idx="131919">
                  <c:v>1483494853</c:v>
                </c:pt>
                <c:pt idx="131920">
                  <c:v>1483506099</c:v>
                </c:pt>
                <c:pt idx="131921">
                  <c:v>1483517344</c:v>
                </c:pt>
                <c:pt idx="131922">
                  <c:v>1483528590</c:v>
                </c:pt>
                <c:pt idx="131923">
                  <c:v>1483539835</c:v>
                </c:pt>
                <c:pt idx="131924">
                  <c:v>1483551081</c:v>
                </c:pt>
                <c:pt idx="131925">
                  <c:v>1483562326</c:v>
                </c:pt>
                <c:pt idx="131926">
                  <c:v>1483573572</c:v>
                </c:pt>
                <c:pt idx="131927">
                  <c:v>1483584817</c:v>
                </c:pt>
                <c:pt idx="131928">
                  <c:v>1483596063</c:v>
                </c:pt>
                <c:pt idx="131929">
                  <c:v>1483607308</c:v>
                </c:pt>
                <c:pt idx="131930">
                  <c:v>1483618554</c:v>
                </c:pt>
                <c:pt idx="131931">
                  <c:v>1483629799</c:v>
                </c:pt>
                <c:pt idx="131932">
                  <c:v>1483641045</c:v>
                </c:pt>
                <c:pt idx="131933">
                  <c:v>1483652290</c:v>
                </c:pt>
                <c:pt idx="131934">
                  <c:v>1483663536</c:v>
                </c:pt>
                <c:pt idx="131935">
                  <c:v>1483674781</c:v>
                </c:pt>
                <c:pt idx="131936">
                  <c:v>1483686027</c:v>
                </c:pt>
                <c:pt idx="131937">
                  <c:v>1483697272</c:v>
                </c:pt>
                <c:pt idx="131938">
                  <c:v>1483708518</c:v>
                </c:pt>
                <c:pt idx="131939">
                  <c:v>1483719763</c:v>
                </c:pt>
                <c:pt idx="131940">
                  <c:v>1483731009</c:v>
                </c:pt>
                <c:pt idx="131941">
                  <c:v>1483742254</c:v>
                </c:pt>
                <c:pt idx="131942">
                  <c:v>1483753500</c:v>
                </c:pt>
                <c:pt idx="131943">
                  <c:v>1483764745</c:v>
                </c:pt>
                <c:pt idx="131944">
                  <c:v>1483775991</c:v>
                </c:pt>
                <c:pt idx="131945">
                  <c:v>1483787236</c:v>
                </c:pt>
                <c:pt idx="131946">
                  <c:v>1483798481</c:v>
                </c:pt>
                <c:pt idx="131947">
                  <c:v>1483809727</c:v>
                </c:pt>
                <c:pt idx="131948">
                  <c:v>1483820972</c:v>
                </c:pt>
                <c:pt idx="131949">
                  <c:v>1483832218</c:v>
                </c:pt>
                <c:pt idx="131950">
                  <c:v>1483843463</c:v>
                </c:pt>
                <c:pt idx="131951">
                  <c:v>1483854709</c:v>
                </c:pt>
                <c:pt idx="131952">
                  <c:v>1483865954</c:v>
                </c:pt>
                <c:pt idx="131953">
                  <c:v>1483877200</c:v>
                </c:pt>
                <c:pt idx="131954">
                  <c:v>1483888445</c:v>
                </c:pt>
                <c:pt idx="131955">
                  <c:v>1483899691</c:v>
                </c:pt>
                <c:pt idx="131956">
                  <c:v>1483910936</c:v>
                </c:pt>
                <c:pt idx="131957">
                  <c:v>1483922182</c:v>
                </c:pt>
                <c:pt idx="131958">
                  <c:v>1483933427</c:v>
                </c:pt>
                <c:pt idx="131959">
                  <c:v>1483944673</c:v>
                </c:pt>
                <c:pt idx="131960">
                  <c:v>1483955918</c:v>
                </c:pt>
                <c:pt idx="131961">
                  <c:v>1483967164</c:v>
                </c:pt>
                <c:pt idx="131962">
                  <c:v>1483978409</c:v>
                </c:pt>
                <c:pt idx="131963">
                  <c:v>1483989655</c:v>
                </c:pt>
                <c:pt idx="131964">
                  <c:v>1484000900</c:v>
                </c:pt>
                <c:pt idx="131965">
                  <c:v>1484012146</c:v>
                </c:pt>
                <c:pt idx="131966">
                  <c:v>1484023391</c:v>
                </c:pt>
                <c:pt idx="131967">
                  <c:v>1484034637</c:v>
                </c:pt>
                <c:pt idx="131968">
                  <c:v>1484045882</c:v>
                </c:pt>
                <c:pt idx="131969">
                  <c:v>1484057128</c:v>
                </c:pt>
                <c:pt idx="131970">
                  <c:v>1484068373</c:v>
                </c:pt>
                <c:pt idx="131971">
                  <c:v>1484079619</c:v>
                </c:pt>
                <c:pt idx="131972">
                  <c:v>1484090864</c:v>
                </c:pt>
                <c:pt idx="131973">
                  <c:v>1484102110</c:v>
                </c:pt>
                <c:pt idx="131974">
                  <c:v>1484113355</c:v>
                </c:pt>
                <c:pt idx="131975">
                  <c:v>1484124601</c:v>
                </c:pt>
                <c:pt idx="131976">
                  <c:v>1484135846</c:v>
                </c:pt>
                <c:pt idx="131977">
                  <c:v>1484147092</c:v>
                </c:pt>
                <c:pt idx="131978">
                  <c:v>1484158337</c:v>
                </c:pt>
                <c:pt idx="131979">
                  <c:v>1484169583</c:v>
                </c:pt>
                <c:pt idx="131980">
                  <c:v>1484180828</c:v>
                </c:pt>
                <c:pt idx="131981">
                  <c:v>1484192074</c:v>
                </c:pt>
                <c:pt idx="131982">
                  <c:v>1484203319</c:v>
                </c:pt>
                <c:pt idx="131983">
                  <c:v>1484214565</c:v>
                </c:pt>
                <c:pt idx="131984">
                  <c:v>1484225810</c:v>
                </c:pt>
                <c:pt idx="131985">
                  <c:v>1484237056</c:v>
                </c:pt>
                <c:pt idx="131986">
                  <c:v>1484248301</c:v>
                </c:pt>
                <c:pt idx="131987">
                  <c:v>1484259547</c:v>
                </c:pt>
                <c:pt idx="131988">
                  <c:v>1484270792</c:v>
                </c:pt>
                <c:pt idx="131989">
                  <c:v>1484282038</c:v>
                </c:pt>
                <c:pt idx="131990">
                  <c:v>1484293283</c:v>
                </c:pt>
                <c:pt idx="131991">
                  <c:v>1484304529</c:v>
                </c:pt>
                <c:pt idx="131992">
                  <c:v>1484315774</c:v>
                </c:pt>
                <c:pt idx="131993">
                  <c:v>1484327020</c:v>
                </c:pt>
                <c:pt idx="131994">
                  <c:v>1484338265</c:v>
                </c:pt>
                <c:pt idx="131995">
                  <c:v>1484349511</c:v>
                </c:pt>
                <c:pt idx="131996">
                  <c:v>1484360756</c:v>
                </c:pt>
                <c:pt idx="131997">
                  <c:v>1484372002</c:v>
                </c:pt>
                <c:pt idx="131998">
                  <c:v>1484383247</c:v>
                </c:pt>
                <c:pt idx="131999">
                  <c:v>1484394493</c:v>
                </c:pt>
                <c:pt idx="132000">
                  <c:v>1484405738</c:v>
                </c:pt>
                <c:pt idx="132001">
                  <c:v>1484416984</c:v>
                </c:pt>
                <c:pt idx="132002">
                  <c:v>1484428229</c:v>
                </c:pt>
                <c:pt idx="132003">
                  <c:v>1484439475</c:v>
                </c:pt>
                <c:pt idx="132004">
                  <c:v>1484450720</c:v>
                </c:pt>
                <c:pt idx="132005">
                  <c:v>1484461966</c:v>
                </c:pt>
                <c:pt idx="132006">
                  <c:v>1484473211</c:v>
                </c:pt>
                <c:pt idx="132007">
                  <c:v>1484484457</c:v>
                </c:pt>
                <c:pt idx="132008">
                  <c:v>1484495702</c:v>
                </c:pt>
                <c:pt idx="132009">
                  <c:v>1484506948</c:v>
                </c:pt>
                <c:pt idx="132010">
                  <c:v>1484518193</c:v>
                </c:pt>
                <c:pt idx="132011">
                  <c:v>1484529439</c:v>
                </c:pt>
                <c:pt idx="132012">
                  <c:v>1484540684</c:v>
                </c:pt>
                <c:pt idx="132013">
                  <c:v>1484551930</c:v>
                </c:pt>
                <c:pt idx="132014">
                  <c:v>1484563175</c:v>
                </c:pt>
                <c:pt idx="132015">
                  <c:v>1484574421</c:v>
                </c:pt>
                <c:pt idx="132016">
                  <c:v>1484585666</c:v>
                </c:pt>
                <c:pt idx="132017">
                  <c:v>1484596912</c:v>
                </c:pt>
                <c:pt idx="132018">
                  <c:v>1484608157</c:v>
                </c:pt>
                <c:pt idx="132019">
                  <c:v>1484619403</c:v>
                </c:pt>
                <c:pt idx="132020">
                  <c:v>1484630648</c:v>
                </c:pt>
                <c:pt idx="132021">
                  <c:v>1484641894</c:v>
                </c:pt>
                <c:pt idx="132022">
                  <c:v>1484653139</c:v>
                </c:pt>
                <c:pt idx="132023">
                  <c:v>1484664385</c:v>
                </c:pt>
                <c:pt idx="132024">
                  <c:v>1484675630</c:v>
                </c:pt>
                <c:pt idx="132025">
                  <c:v>1484686876</c:v>
                </c:pt>
                <c:pt idx="132026">
                  <c:v>1484698121</c:v>
                </c:pt>
                <c:pt idx="132027">
                  <c:v>1484709367</c:v>
                </c:pt>
                <c:pt idx="132028">
                  <c:v>1484720612</c:v>
                </c:pt>
                <c:pt idx="132029">
                  <c:v>1484731858</c:v>
                </c:pt>
                <c:pt idx="132030">
                  <c:v>1484743103</c:v>
                </c:pt>
                <c:pt idx="132031">
                  <c:v>1484754349</c:v>
                </c:pt>
                <c:pt idx="132032">
                  <c:v>1484765594</c:v>
                </c:pt>
                <c:pt idx="132033">
                  <c:v>1484776840</c:v>
                </c:pt>
                <c:pt idx="132034">
                  <c:v>1484788085</c:v>
                </c:pt>
                <c:pt idx="132035">
                  <c:v>1484799331</c:v>
                </c:pt>
                <c:pt idx="132036">
                  <c:v>1484810576</c:v>
                </c:pt>
                <c:pt idx="132037">
                  <c:v>1484821822</c:v>
                </c:pt>
                <c:pt idx="132038">
                  <c:v>1484833067</c:v>
                </c:pt>
                <c:pt idx="132039">
                  <c:v>1484844313</c:v>
                </c:pt>
                <c:pt idx="132040">
                  <c:v>1484855558</c:v>
                </c:pt>
                <c:pt idx="132041">
                  <c:v>1484866804</c:v>
                </c:pt>
                <c:pt idx="132042">
                  <c:v>1484878049</c:v>
                </c:pt>
                <c:pt idx="132043">
                  <c:v>1484889295</c:v>
                </c:pt>
                <c:pt idx="132044">
                  <c:v>1484900540</c:v>
                </c:pt>
                <c:pt idx="132045">
                  <c:v>1484911786</c:v>
                </c:pt>
                <c:pt idx="132046">
                  <c:v>1484923031</c:v>
                </c:pt>
                <c:pt idx="132047">
                  <c:v>1484934277</c:v>
                </c:pt>
                <c:pt idx="132048">
                  <c:v>1484945522</c:v>
                </c:pt>
                <c:pt idx="132049">
                  <c:v>1484956768</c:v>
                </c:pt>
                <c:pt idx="132050">
                  <c:v>1484968013</c:v>
                </c:pt>
                <c:pt idx="132051">
                  <c:v>1484979259</c:v>
                </c:pt>
                <c:pt idx="132052">
                  <c:v>1484990504</c:v>
                </c:pt>
                <c:pt idx="132053">
                  <c:v>1485001750</c:v>
                </c:pt>
                <c:pt idx="132054">
                  <c:v>1485012995</c:v>
                </c:pt>
                <c:pt idx="132055">
                  <c:v>1485024241</c:v>
                </c:pt>
                <c:pt idx="132056">
                  <c:v>1485035486</c:v>
                </c:pt>
                <c:pt idx="132057">
                  <c:v>1485046732</c:v>
                </c:pt>
                <c:pt idx="132058">
                  <c:v>1485057977</c:v>
                </c:pt>
                <c:pt idx="132059">
                  <c:v>1485069223</c:v>
                </c:pt>
                <c:pt idx="132060">
                  <c:v>1485080468</c:v>
                </c:pt>
                <c:pt idx="132061">
                  <c:v>1485091714</c:v>
                </c:pt>
                <c:pt idx="132062">
                  <c:v>1485102959</c:v>
                </c:pt>
                <c:pt idx="132063">
                  <c:v>1485114205</c:v>
                </c:pt>
                <c:pt idx="132064">
                  <c:v>1485125450</c:v>
                </c:pt>
                <c:pt idx="132065">
                  <c:v>1485136696</c:v>
                </c:pt>
                <c:pt idx="132066">
                  <c:v>1485147941</c:v>
                </c:pt>
                <c:pt idx="132067">
                  <c:v>1485159187</c:v>
                </c:pt>
                <c:pt idx="132068">
                  <c:v>1485170432</c:v>
                </c:pt>
                <c:pt idx="132069">
                  <c:v>1485181678</c:v>
                </c:pt>
                <c:pt idx="132070">
                  <c:v>1485192923</c:v>
                </c:pt>
                <c:pt idx="132071">
                  <c:v>1485204169</c:v>
                </c:pt>
                <c:pt idx="132072">
                  <c:v>1485215414</c:v>
                </c:pt>
                <c:pt idx="132073">
                  <c:v>1485226660</c:v>
                </c:pt>
                <c:pt idx="132074">
                  <c:v>1485237905</c:v>
                </c:pt>
                <c:pt idx="132075">
                  <c:v>1485249151</c:v>
                </c:pt>
                <c:pt idx="132076">
                  <c:v>1485260396</c:v>
                </c:pt>
                <c:pt idx="132077">
                  <c:v>1485271642</c:v>
                </c:pt>
                <c:pt idx="132078">
                  <c:v>1485282887</c:v>
                </c:pt>
                <c:pt idx="132079">
                  <c:v>1485294133</c:v>
                </c:pt>
                <c:pt idx="132080">
                  <c:v>1485305378</c:v>
                </c:pt>
                <c:pt idx="132081">
                  <c:v>1485316624</c:v>
                </c:pt>
                <c:pt idx="132082">
                  <c:v>1485327869</c:v>
                </c:pt>
                <c:pt idx="132083">
                  <c:v>1485339115</c:v>
                </c:pt>
                <c:pt idx="132084">
                  <c:v>1485350360</c:v>
                </c:pt>
                <c:pt idx="132085">
                  <c:v>1485361606</c:v>
                </c:pt>
                <c:pt idx="132086">
                  <c:v>1485372851</c:v>
                </c:pt>
                <c:pt idx="132087">
                  <c:v>1485384097</c:v>
                </c:pt>
                <c:pt idx="132088">
                  <c:v>1485395342</c:v>
                </c:pt>
                <c:pt idx="132089">
                  <c:v>1485406588</c:v>
                </c:pt>
                <c:pt idx="132090">
                  <c:v>1485417833</c:v>
                </c:pt>
                <c:pt idx="132091">
                  <c:v>1485429079</c:v>
                </c:pt>
                <c:pt idx="132092">
                  <c:v>1485440324</c:v>
                </c:pt>
                <c:pt idx="132093">
                  <c:v>1485451570</c:v>
                </c:pt>
                <c:pt idx="132094">
                  <c:v>1485462815</c:v>
                </c:pt>
                <c:pt idx="132095">
                  <c:v>1485474061</c:v>
                </c:pt>
                <c:pt idx="132096">
                  <c:v>1485485306</c:v>
                </c:pt>
                <c:pt idx="132097">
                  <c:v>1485496552</c:v>
                </c:pt>
                <c:pt idx="132098">
                  <c:v>1485507797</c:v>
                </c:pt>
                <c:pt idx="132099">
                  <c:v>1485519043</c:v>
                </c:pt>
                <c:pt idx="132100">
                  <c:v>1485530288</c:v>
                </c:pt>
                <c:pt idx="132101">
                  <c:v>1485541534</c:v>
                </c:pt>
                <c:pt idx="132102">
                  <c:v>1485552779</c:v>
                </c:pt>
                <c:pt idx="132103">
                  <c:v>1485564025</c:v>
                </c:pt>
                <c:pt idx="132104">
                  <c:v>1485575270</c:v>
                </c:pt>
                <c:pt idx="132105">
                  <c:v>1485586516</c:v>
                </c:pt>
                <c:pt idx="132106">
                  <c:v>1485597761</c:v>
                </c:pt>
                <c:pt idx="132107">
                  <c:v>1485609007</c:v>
                </c:pt>
                <c:pt idx="132108">
                  <c:v>1485620252</c:v>
                </c:pt>
                <c:pt idx="132109">
                  <c:v>1485631498</c:v>
                </c:pt>
                <c:pt idx="132110">
                  <c:v>1485642743</c:v>
                </c:pt>
                <c:pt idx="132111">
                  <c:v>1485653989</c:v>
                </c:pt>
                <c:pt idx="132112">
                  <c:v>1485665234</c:v>
                </c:pt>
                <c:pt idx="132113">
                  <c:v>1485676480</c:v>
                </c:pt>
                <c:pt idx="132114">
                  <c:v>1485687725</c:v>
                </c:pt>
                <c:pt idx="132115">
                  <c:v>1485698971</c:v>
                </c:pt>
                <c:pt idx="132116">
                  <c:v>1485710216</c:v>
                </c:pt>
                <c:pt idx="132117">
                  <c:v>1485721462</c:v>
                </c:pt>
                <c:pt idx="132118">
                  <c:v>1485732707</c:v>
                </c:pt>
                <c:pt idx="132119">
                  <c:v>1485743953</c:v>
                </c:pt>
                <c:pt idx="132120">
                  <c:v>1485755198</c:v>
                </c:pt>
                <c:pt idx="132121">
                  <c:v>1485766444</c:v>
                </c:pt>
                <c:pt idx="132122">
                  <c:v>1485777689</c:v>
                </c:pt>
                <c:pt idx="132123">
                  <c:v>1485788935</c:v>
                </c:pt>
                <c:pt idx="132124">
                  <c:v>1485800180</c:v>
                </c:pt>
                <c:pt idx="132125">
                  <c:v>1485811426</c:v>
                </c:pt>
                <c:pt idx="132126">
                  <c:v>1485822671</c:v>
                </c:pt>
                <c:pt idx="132127">
                  <c:v>1485833917</c:v>
                </c:pt>
                <c:pt idx="132128">
                  <c:v>1485845162</c:v>
                </c:pt>
                <c:pt idx="132129">
                  <c:v>1485856408</c:v>
                </c:pt>
                <c:pt idx="132130">
                  <c:v>1485867653</c:v>
                </c:pt>
                <c:pt idx="132131">
                  <c:v>1485878899</c:v>
                </c:pt>
                <c:pt idx="132132">
                  <c:v>1485890144</c:v>
                </c:pt>
                <c:pt idx="132133">
                  <c:v>1485901390</c:v>
                </c:pt>
                <c:pt idx="132134">
                  <c:v>1485912635</c:v>
                </c:pt>
                <c:pt idx="132135">
                  <c:v>1485923881</c:v>
                </c:pt>
                <c:pt idx="132136">
                  <c:v>1485935126</c:v>
                </c:pt>
                <c:pt idx="132137">
                  <c:v>1485946372</c:v>
                </c:pt>
                <c:pt idx="132138">
                  <c:v>1485957617</c:v>
                </c:pt>
                <c:pt idx="132139">
                  <c:v>1485968863</c:v>
                </c:pt>
                <c:pt idx="132140">
                  <c:v>1485980108</c:v>
                </c:pt>
                <c:pt idx="132141">
                  <c:v>1485991354</c:v>
                </c:pt>
                <c:pt idx="132142">
                  <c:v>1486002599</c:v>
                </c:pt>
                <c:pt idx="132143">
                  <c:v>1486013845</c:v>
                </c:pt>
                <c:pt idx="132144">
                  <c:v>1486025090</c:v>
                </c:pt>
                <c:pt idx="132145">
                  <c:v>1486036336</c:v>
                </c:pt>
                <c:pt idx="132146">
                  <c:v>1486047581</c:v>
                </c:pt>
                <c:pt idx="132147">
                  <c:v>1486058827</c:v>
                </c:pt>
                <c:pt idx="132148">
                  <c:v>1486070072</c:v>
                </c:pt>
                <c:pt idx="132149">
                  <c:v>1486081318</c:v>
                </c:pt>
                <c:pt idx="132150">
                  <c:v>1486092563</c:v>
                </c:pt>
                <c:pt idx="132151">
                  <c:v>1486103809</c:v>
                </c:pt>
                <c:pt idx="132152">
                  <c:v>1486115054</c:v>
                </c:pt>
                <c:pt idx="132153">
                  <c:v>1486126300</c:v>
                </c:pt>
                <c:pt idx="132154">
                  <c:v>1486137545</c:v>
                </c:pt>
                <c:pt idx="132155">
                  <c:v>1486148791</c:v>
                </c:pt>
                <c:pt idx="132156">
                  <c:v>1486160036</c:v>
                </c:pt>
                <c:pt idx="132157">
                  <c:v>1486171282</c:v>
                </c:pt>
                <c:pt idx="132158">
                  <c:v>1486182527</c:v>
                </c:pt>
                <c:pt idx="132159">
                  <c:v>1486193773</c:v>
                </c:pt>
                <c:pt idx="132160">
                  <c:v>1486205018</c:v>
                </c:pt>
                <c:pt idx="132161">
                  <c:v>1486216264</c:v>
                </c:pt>
                <c:pt idx="132162">
                  <c:v>1486227509</c:v>
                </c:pt>
                <c:pt idx="132163">
                  <c:v>1486238755</c:v>
                </c:pt>
                <c:pt idx="132164">
                  <c:v>1486250000</c:v>
                </c:pt>
                <c:pt idx="132165">
                  <c:v>1486261246</c:v>
                </c:pt>
                <c:pt idx="132166">
                  <c:v>1486272491</c:v>
                </c:pt>
                <c:pt idx="132167">
                  <c:v>1486283737</c:v>
                </c:pt>
                <c:pt idx="132168">
                  <c:v>1486294982</c:v>
                </c:pt>
                <c:pt idx="132169">
                  <c:v>1486306228</c:v>
                </c:pt>
                <c:pt idx="132170">
                  <c:v>1486317473</c:v>
                </c:pt>
                <c:pt idx="132171">
                  <c:v>1486328719</c:v>
                </c:pt>
                <c:pt idx="132172">
                  <c:v>1486339964</c:v>
                </c:pt>
                <c:pt idx="132173">
                  <c:v>1486351210</c:v>
                </c:pt>
                <c:pt idx="132174">
                  <c:v>1486362455</c:v>
                </c:pt>
                <c:pt idx="132175">
                  <c:v>1486373701</c:v>
                </c:pt>
                <c:pt idx="132176">
                  <c:v>1486384946</c:v>
                </c:pt>
                <c:pt idx="132177">
                  <c:v>1486396192</c:v>
                </c:pt>
                <c:pt idx="132178">
                  <c:v>1486407437</c:v>
                </c:pt>
                <c:pt idx="132179">
                  <c:v>1486418683</c:v>
                </c:pt>
                <c:pt idx="132180">
                  <c:v>1486429928</c:v>
                </c:pt>
                <c:pt idx="132181">
                  <c:v>1486441174</c:v>
                </c:pt>
                <c:pt idx="132182">
                  <c:v>1486452419</c:v>
                </c:pt>
                <c:pt idx="132183">
                  <c:v>1486463665</c:v>
                </c:pt>
                <c:pt idx="132184">
                  <c:v>1486474910</c:v>
                </c:pt>
                <c:pt idx="132185">
                  <c:v>1486486156</c:v>
                </c:pt>
                <c:pt idx="132186">
                  <c:v>1486497401</c:v>
                </c:pt>
                <c:pt idx="132187">
                  <c:v>1486508647</c:v>
                </c:pt>
                <c:pt idx="132188">
                  <c:v>1486519892</c:v>
                </c:pt>
                <c:pt idx="132189">
                  <c:v>1486531138</c:v>
                </c:pt>
                <c:pt idx="132190">
                  <c:v>1486542383</c:v>
                </c:pt>
                <c:pt idx="132191">
                  <c:v>1486553629</c:v>
                </c:pt>
                <c:pt idx="132192">
                  <c:v>1486564874</c:v>
                </c:pt>
                <c:pt idx="132193">
                  <c:v>1486576120</c:v>
                </c:pt>
                <c:pt idx="132194">
                  <c:v>1486587365</c:v>
                </c:pt>
                <c:pt idx="132195">
                  <c:v>1486598611</c:v>
                </c:pt>
                <c:pt idx="132196">
                  <c:v>1486609856</c:v>
                </c:pt>
                <c:pt idx="132197">
                  <c:v>1486621102</c:v>
                </c:pt>
                <c:pt idx="132198">
                  <c:v>1486632347</c:v>
                </c:pt>
                <c:pt idx="132199">
                  <c:v>1486643592</c:v>
                </c:pt>
                <c:pt idx="132200">
                  <c:v>1486654838</c:v>
                </c:pt>
                <c:pt idx="132201">
                  <c:v>1486666083</c:v>
                </c:pt>
                <c:pt idx="132202">
                  <c:v>1486677329</c:v>
                </c:pt>
                <c:pt idx="132203">
                  <c:v>1486688574</c:v>
                </c:pt>
                <c:pt idx="132204">
                  <c:v>1486699820</c:v>
                </c:pt>
                <c:pt idx="132205">
                  <c:v>1486711065</c:v>
                </c:pt>
                <c:pt idx="132206">
                  <c:v>1486722311</c:v>
                </c:pt>
                <c:pt idx="132207">
                  <c:v>1486733556</c:v>
                </c:pt>
                <c:pt idx="132208">
                  <c:v>1486744802</c:v>
                </c:pt>
                <c:pt idx="132209">
                  <c:v>1486756047</c:v>
                </c:pt>
                <c:pt idx="132210">
                  <c:v>1486767293</c:v>
                </c:pt>
                <c:pt idx="132211">
                  <c:v>1486778538</c:v>
                </c:pt>
                <c:pt idx="132212">
                  <c:v>1486789784</c:v>
                </c:pt>
                <c:pt idx="132213">
                  <c:v>1486801029</c:v>
                </c:pt>
                <c:pt idx="132214">
                  <c:v>1486812275</c:v>
                </c:pt>
                <c:pt idx="132215">
                  <c:v>1486823520</c:v>
                </c:pt>
                <c:pt idx="132216">
                  <c:v>1486834766</c:v>
                </c:pt>
                <c:pt idx="132217">
                  <c:v>1486846011</c:v>
                </c:pt>
                <c:pt idx="132218">
                  <c:v>1486857257</c:v>
                </c:pt>
                <c:pt idx="132219">
                  <c:v>1486868502</c:v>
                </c:pt>
                <c:pt idx="132220">
                  <c:v>1486879748</c:v>
                </c:pt>
                <c:pt idx="132221">
                  <c:v>1486890993</c:v>
                </c:pt>
                <c:pt idx="132222">
                  <c:v>1486902239</c:v>
                </c:pt>
                <c:pt idx="132223">
                  <c:v>1486913484</c:v>
                </c:pt>
                <c:pt idx="132224">
                  <c:v>1486924730</c:v>
                </c:pt>
                <c:pt idx="132225">
                  <c:v>1486935975</c:v>
                </c:pt>
                <c:pt idx="132226">
                  <c:v>1486947221</c:v>
                </c:pt>
                <c:pt idx="132227">
                  <c:v>1486958466</c:v>
                </c:pt>
                <c:pt idx="132228">
                  <c:v>1486969712</c:v>
                </c:pt>
                <c:pt idx="132229">
                  <c:v>1486980957</c:v>
                </c:pt>
                <c:pt idx="132230">
                  <c:v>1486992203</c:v>
                </c:pt>
                <c:pt idx="132231">
                  <c:v>1487003448</c:v>
                </c:pt>
                <c:pt idx="132232">
                  <c:v>1487014694</c:v>
                </c:pt>
                <c:pt idx="132233">
                  <c:v>1487025939</c:v>
                </c:pt>
                <c:pt idx="132234">
                  <c:v>1487037185</c:v>
                </c:pt>
                <c:pt idx="132235">
                  <c:v>1487048430</c:v>
                </c:pt>
                <c:pt idx="132236">
                  <c:v>1487059676</c:v>
                </c:pt>
                <c:pt idx="132237">
                  <c:v>1487070921</c:v>
                </c:pt>
                <c:pt idx="132238">
                  <c:v>1487082167</c:v>
                </c:pt>
                <c:pt idx="132239">
                  <c:v>1487093412</c:v>
                </c:pt>
                <c:pt idx="132240">
                  <c:v>1487104658</c:v>
                </c:pt>
                <c:pt idx="132241">
                  <c:v>1487115903</c:v>
                </c:pt>
                <c:pt idx="132242">
                  <c:v>1487127149</c:v>
                </c:pt>
                <c:pt idx="132243">
                  <c:v>1487138394</c:v>
                </c:pt>
                <c:pt idx="132244">
                  <c:v>1487149640</c:v>
                </c:pt>
                <c:pt idx="132245">
                  <c:v>1487160885</c:v>
                </c:pt>
                <c:pt idx="132246">
                  <c:v>1487172131</c:v>
                </c:pt>
                <c:pt idx="132247">
                  <c:v>1487183376</c:v>
                </c:pt>
                <c:pt idx="132248">
                  <c:v>1487194622</c:v>
                </c:pt>
                <c:pt idx="132249">
                  <c:v>1487205867</c:v>
                </c:pt>
                <c:pt idx="132250">
                  <c:v>1487217113</c:v>
                </c:pt>
                <c:pt idx="132251">
                  <c:v>1487228358</c:v>
                </c:pt>
                <c:pt idx="132252">
                  <c:v>1487239604</c:v>
                </c:pt>
                <c:pt idx="132253">
                  <c:v>1487250849</c:v>
                </c:pt>
                <c:pt idx="132254">
                  <c:v>1487262095</c:v>
                </c:pt>
                <c:pt idx="132255">
                  <c:v>1487273340</c:v>
                </c:pt>
                <c:pt idx="132256">
                  <c:v>1487284586</c:v>
                </c:pt>
                <c:pt idx="132257">
                  <c:v>1487295831</c:v>
                </c:pt>
                <c:pt idx="132258">
                  <c:v>1487307077</c:v>
                </c:pt>
                <c:pt idx="132259">
                  <c:v>1487318322</c:v>
                </c:pt>
                <c:pt idx="132260">
                  <c:v>1487329568</c:v>
                </c:pt>
                <c:pt idx="132261">
                  <c:v>1487340813</c:v>
                </c:pt>
                <c:pt idx="132262">
                  <c:v>1487352059</c:v>
                </c:pt>
                <c:pt idx="132263">
                  <c:v>1487363304</c:v>
                </c:pt>
                <c:pt idx="132264">
                  <c:v>1487374550</c:v>
                </c:pt>
                <c:pt idx="132265">
                  <c:v>1487385795</c:v>
                </c:pt>
                <c:pt idx="132266">
                  <c:v>1487397041</c:v>
                </c:pt>
                <c:pt idx="132267">
                  <c:v>1487408286</c:v>
                </c:pt>
                <c:pt idx="132268">
                  <c:v>1487419532</c:v>
                </c:pt>
                <c:pt idx="132269">
                  <c:v>1487430777</c:v>
                </c:pt>
                <c:pt idx="132270">
                  <c:v>1487442023</c:v>
                </c:pt>
                <c:pt idx="132271">
                  <c:v>1487453268</c:v>
                </c:pt>
                <c:pt idx="132272">
                  <c:v>1487464514</c:v>
                </c:pt>
                <c:pt idx="132273">
                  <c:v>1487475759</c:v>
                </c:pt>
                <c:pt idx="132274">
                  <c:v>1487487005</c:v>
                </c:pt>
                <c:pt idx="132275">
                  <c:v>1487498250</c:v>
                </c:pt>
                <c:pt idx="132276">
                  <c:v>1487509496</c:v>
                </c:pt>
                <c:pt idx="132277">
                  <c:v>1487520741</c:v>
                </c:pt>
                <c:pt idx="132278">
                  <c:v>1487531987</c:v>
                </c:pt>
                <c:pt idx="132279">
                  <c:v>1487543232</c:v>
                </c:pt>
                <c:pt idx="132280">
                  <c:v>1487554478</c:v>
                </c:pt>
                <c:pt idx="132281">
                  <c:v>1487565723</c:v>
                </c:pt>
                <c:pt idx="132282">
                  <c:v>1487576969</c:v>
                </c:pt>
                <c:pt idx="132283">
                  <c:v>1487588214</c:v>
                </c:pt>
                <c:pt idx="132284">
                  <c:v>1487599460</c:v>
                </c:pt>
                <c:pt idx="132285">
                  <c:v>1487610705</c:v>
                </c:pt>
                <c:pt idx="132286">
                  <c:v>1487621951</c:v>
                </c:pt>
                <c:pt idx="132287">
                  <c:v>1487633196</c:v>
                </c:pt>
                <c:pt idx="132288">
                  <c:v>1487644442</c:v>
                </c:pt>
                <c:pt idx="132289">
                  <c:v>1487655687</c:v>
                </c:pt>
                <c:pt idx="132290">
                  <c:v>1487666933</c:v>
                </c:pt>
                <c:pt idx="132291">
                  <c:v>1487678178</c:v>
                </c:pt>
                <c:pt idx="132292">
                  <c:v>1487689424</c:v>
                </c:pt>
                <c:pt idx="132293">
                  <c:v>1487700669</c:v>
                </c:pt>
                <c:pt idx="132294">
                  <c:v>1487711915</c:v>
                </c:pt>
                <c:pt idx="132295">
                  <c:v>1487723160</c:v>
                </c:pt>
                <c:pt idx="132296">
                  <c:v>1487734406</c:v>
                </c:pt>
                <c:pt idx="132297">
                  <c:v>1487745651</c:v>
                </c:pt>
                <c:pt idx="132298">
                  <c:v>1487756897</c:v>
                </c:pt>
                <c:pt idx="132299">
                  <c:v>1487768142</c:v>
                </c:pt>
                <c:pt idx="132300">
                  <c:v>1487779388</c:v>
                </c:pt>
                <c:pt idx="132301">
                  <c:v>1487790633</c:v>
                </c:pt>
                <c:pt idx="132302">
                  <c:v>1487801879</c:v>
                </c:pt>
                <c:pt idx="132303">
                  <c:v>1487813124</c:v>
                </c:pt>
                <c:pt idx="132304">
                  <c:v>1487824370</c:v>
                </c:pt>
                <c:pt idx="132305">
                  <c:v>1487835615</c:v>
                </c:pt>
                <c:pt idx="132306">
                  <c:v>1487846861</c:v>
                </c:pt>
                <c:pt idx="132307">
                  <c:v>1487858106</c:v>
                </c:pt>
                <c:pt idx="132308">
                  <c:v>1487869352</c:v>
                </c:pt>
                <c:pt idx="132309">
                  <c:v>1487880597</c:v>
                </c:pt>
                <c:pt idx="132310">
                  <c:v>1487891843</c:v>
                </c:pt>
                <c:pt idx="132311">
                  <c:v>1487903088</c:v>
                </c:pt>
                <c:pt idx="132312">
                  <c:v>1487914334</c:v>
                </c:pt>
                <c:pt idx="132313">
                  <c:v>1487925579</c:v>
                </c:pt>
                <c:pt idx="132314">
                  <c:v>1487936825</c:v>
                </c:pt>
                <c:pt idx="132315">
                  <c:v>1487948070</c:v>
                </c:pt>
                <c:pt idx="132316">
                  <c:v>1487959316</c:v>
                </c:pt>
                <c:pt idx="132317">
                  <c:v>1487970561</c:v>
                </c:pt>
                <c:pt idx="132318">
                  <c:v>1487981807</c:v>
                </c:pt>
                <c:pt idx="132319">
                  <c:v>1487993052</c:v>
                </c:pt>
                <c:pt idx="132320">
                  <c:v>1488004298</c:v>
                </c:pt>
                <c:pt idx="132321">
                  <c:v>1488015543</c:v>
                </c:pt>
                <c:pt idx="132322">
                  <c:v>1488026789</c:v>
                </c:pt>
                <c:pt idx="132323">
                  <c:v>1488038034</c:v>
                </c:pt>
                <c:pt idx="132324">
                  <c:v>1488049280</c:v>
                </c:pt>
                <c:pt idx="132325">
                  <c:v>1488060525</c:v>
                </c:pt>
                <c:pt idx="132326">
                  <c:v>1488071771</c:v>
                </c:pt>
                <c:pt idx="132327">
                  <c:v>1488083016</c:v>
                </c:pt>
                <c:pt idx="132328">
                  <c:v>1488094262</c:v>
                </c:pt>
                <c:pt idx="132329">
                  <c:v>1488105507</c:v>
                </c:pt>
                <c:pt idx="132330">
                  <c:v>1488116753</c:v>
                </c:pt>
                <c:pt idx="132331">
                  <c:v>1488127998</c:v>
                </c:pt>
                <c:pt idx="132332">
                  <c:v>1488139244</c:v>
                </c:pt>
                <c:pt idx="132333">
                  <c:v>1488150489</c:v>
                </c:pt>
                <c:pt idx="132334">
                  <c:v>1488161735</c:v>
                </c:pt>
                <c:pt idx="132335">
                  <c:v>1488172980</c:v>
                </c:pt>
                <c:pt idx="132336">
                  <c:v>1488184226</c:v>
                </c:pt>
                <c:pt idx="132337">
                  <c:v>1488195471</c:v>
                </c:pt>
                <c:pt idx="132338">
                  <c:v>1488206717</c:v>
                </c:pt>
                <c:pt idx="132339">
                  <c:v>1488217962</c:v>
                </c:pt>
                <c:pt idx="132340">
                  <c:v>1488229208</c:v>
                </c:pt>
                <c:pt idx="132341">
                  <c:v>1488240453</c:v>
                </c:pt>
                <c:pt idx="132342">
                  <c:v>1488251699</c:v>
                </c:pt>
                <c:pt idx="132343">
                  <c:v>1488262944</c:v>
                </c:pt>
                <c:pt idx="132344">
                  <c:v>1488274190</c:v>
                </c:pt>
                <c:pt idx="132345">
                  <c:v>1488285435</c:v>
                </c:pt>
                <c:pt idx="132346">
                  <c:v>1488296681</c:v>
                </c:pt>
                <c:pt idx="132347">
                  <c:v>1488307926</c:v>
                </c:pt>
                <c:pt idx="132348">
                  <c:v>1488319172</c:v>
                </c:pt>
                <c:pt idx="132349">
                  <c:v>1488330417</c:v>
                </c:pt>
                <c:pt idx="132350">
                  <c:v>1488341663</c:v>
                </c:pt>
                <c:pt idx="132351">
                  <c:v>1488352908</c:v>
                </c:pt>
                <c:pt idx="132352">
                  <c:v>1488364154</c:v>
                </c:pt>
                <c:pt idx="132353">
                  <c:v>1488375399</c:v>
                </c:pt>
                <c:pt idx="132354">
                  <c:v>1488386645</c:v>
                </c:pt>
                <c:pt idx="132355">
                  <c:v>1488397890</c:v>
                </c:pt>
                <c:pt idx="132356">
                  <c:v>1488409136</c:v>
                </c:pt>
                <c:pt idx="132357">
                  <c:v>1488420381</c:v>
                </c:pt>
                <c:pt idx="132358">
                  <c:v>1488431627</c:v>
                </c:pt>
                <c:pt idx="132359">
                  <c:v>1488442872</c:v>
                </c:pt>
                <c:pt idx="132360">
                  <c:v>1488454118</c:v>
                </c:pt>
                <c:pt idx="132361">
                  <c:v>1488465363</c:v>
                </c:pt>
                <c:pt idx="132362">
                  <c:v>1488476609</c:v>
                </c:pt>
                <c:pt idx="132363">
                  <c:v>1488487854</c:v>
                </c:pt>
                <c:pt idx="132364">
                  <c:v>1488499100</c:v>
                </c:pt>
                <c:pt idx="132365">
                  <c:v>1488510345</c:v>
                </c:pt>
                <c:pt idx="132366">
                  <c:v>1488521591</c:v>
                </c:pt>
                <c:pt idx="132367">
                  <c:v>1488532836</c:v>
                </c:pt>
                <c:pt idx="132368">
                  <c:v>1488544082</c:v>
                </c:pt>
                <c:pt idx="132369">
                  <c:v>1488555327</c:v>
                </c:pt>
                <c:pt idx="132370">
                  <c:v>1488566573</c:v>
                </c:pt>
                <c:pt idx="132371">
                  <c:v>1488577818</c:v>
                </c:pt>
                <c:pt idx="132372">
                  <c:v>1488589064</c:v>
                </c:pt>
                <c:pt idx="132373">
                  <c:v>1488600309</c:v>
                </c:pt>
                <c:pt idx="132374">
                  <c:v>1488611555</c:v>
                </c:pt>
                <c:pt idx="132375">
                  <c:v>1488622800</c:v>
                </c:pt>
                <c:pt idx="132376">
                  <c:v>1488634046</c:v>
                </c:pt>
                <c:pt idx="132377">
                  <c:v>1488645291</c:v>
                </c:pt>
                <c:pt idx="132378">
                  <c:v>1488656537</c:v>
                </c:pt>
                <c:pt idx="132379">
                  <c:v>1488667782</c:v>
                </c:pt>
                <c:pt idx="132380">
                  <c:v>1488679028</c:v>
                </c:pt>
                <c:pt idx="132381">
                  <c:v>1488690273</c:v>
                </c:pt>
                <c:pt idx="132382">
                  <c:v>1488701519</c:v>
                </c:pt>
                <c:pt idx="132383">
                  <c:v>1488712764</c:v>
                </c:pt>
                <c:pt idx="132384">
                  <c:v>1488724010</c:v>
                </c:pt>
                <c:pt idx="132385">
                  <c:v>1488735255</c:v>
                </c:pt>
                <c:pt idx="132386">
                  <c:v>1488746501</c:v>
                </c:pt>
                <c:pt idx="132387">
                  <c:v>1488757746</c:v>
                </c:pt>
                <c:pt idx="132388">
                  <c:v>1488768992</c:v>
                </c:pt>
                <c:pt idx="132389">
                  <c:v>1488780237</c:v>
                </c:pt>
                <c:pt idx="132390">
                  <c:v>1488791483</c:v>
                </c:pt>
                <c:pt idx="132391">
                  <c:v>1488802728</c:v>
                </c:pt>
                <c:pt idx="132392">
                  <c:v>1488813974</c:v>
                </c:pt>
                <c:pt idx="132393">
                  <c:v>1488825219</c:v>
                </c:pt>
                <c:pt idx="132394">
                  <c:v>1488836465</c:v>
                </c:pt>
                <c:pt idx="132395">
                  <c:v>1488847710</c:v>
                </c:pt>
                <c:pt idx="132396">
                  <c:v>1488858956</c:v>
                </c:pt>
                <c:pt idx="132397">
                  <c:v>1488870201</c:v>
                </c:pt>
                <c:pt idx="132398">
                  <c:v>1488881447</c:v>
                </c:pt>
                <c:pt idx="132399">
                  <c:v>1488892692</c:v>
                </c:pt>
                <c:pt idx="132400">
                  <c:v>1488903938</c:v>
                </c:pt>
                <c:pt idx="132401">
                  <c:v>1488915183</c:v>
                </c:pt>
                <c:pt idx="132402">
                  <c:v>1488926429</c:v>
                </c:pt>
                <c:pt idx="132403">
                  <c:v>1488937674</c:v>
                </c:pt>
                <c:pt idx="132404">
                  <c:v>1488948920</c:v>
                </c:pt>
                <c:pt idx="132405">
                  <c:v>1488960165</c:v>
                </c:pt>
                <c:pt idx="132406">
                  <c:v>1488971411</c:v>
                </c:pt>
                <c:pt idx="132407">
                  <c:v>1488982656</c:v>
                </c:pt>
                <c:pt idx="132408">
                  <c:v>1488993902</c:v>
                </c:pt>
                <c:pt idx="132409">
                  <c:v>1489005147</c:v>
                </c:pt>
                <c:pt idx="132410">
                  <c:v>1489016393</c:v>
                </c:pt>
                <c:pt idx="132411">
                  <c:v>1489027638</c:v>
                </c:pt>
                <c:pt idx="132412">
                  <c:v>1489038884</c:v>
                </c:pt>
                <c:pt idx="132413">
                  <c:v>1489050129</c:v>
                </c:pt>
                <c:pt idx="132414">
                  <c:v>1489061375</c:v>
                </c:pt>
                <c:pt idx="132415">
                  <c:v>1489072620</c:v>
                </c:pt>
                <c:pt idx="132416">
                  <c:v>1489083866</c:v>
                </c:pt>
                <c:pt idx="132417">
                  <c:v>1489095111</c:v>
                </c:pt>
                <c:pt idx="132418">
                  <c:v>1489106357</c:v>
                </c:pt>
                <c:pt idx="132419">
                  <c:v>1489117602</c:v>
                </c:pt>
                <c:pt idx="132420">
                  <c:v>1489128848</c:v>
                </c:pt>
                <c:pt idx="132421">
                  <c:v>1489140093</c:v>
                </c:pt>
                <c:pt idx="132422">
                  <c:v>1489151339</c:v>
                </c:pt>
                <c:pt idx="132423">
                  <c:v>1489162584</c:v>
                </c:pt>
                <c:pt idx="132424">
                  <c:v>1489173830</c:v>
                </c:pt>
                <c:pt idx="132425">
                  <c:v>1489185075</c:v>
                </c:pt>
                <c:pt idx="132426">
                  <c:v>1489196321</c:v>
                </c:pt>
                <c:pt idx="132427">
                  <c:v>1489207566</c:v>
                </c:pt>
                <c:pt idx="132428">
                  <c:v>1489218812</c:v>
                </c:pt>
                <c:pt idx="132429">
                  <c:v>1489230057</c:v>
                </c:pt>
                <c:pt idx="132430">
                  <c:v>1489241303</c:v>
                </c:pt>
                <c:pt idx="132431">
                  <c:v>1489252548</c:v>
                </c:pt>
                <c:pt idx="132432">
                  <c:v>1489263794</c:v>
                </c:pt>
                <c:pt idx="132433">
                  <c:v>1489275039</c:v>
                </c:pt>
                <c:pt idx="132434">
                  <c:v>1489286285</c:v>
                </c:pt>
                <c:pt idx="132435">
                  <c:v>1489297530</c:v>
                </c:pt>
                <c:pt idx="132436">
                  <c:v>1489308776</c:v>
                </c:pt>
                <c:pt idx="132437">
                  <c:v>1489320021</c:v>
                </c:pt>
                <c:pt idx="132438">
                  <c:v>1489331267</c:v>
                </c:pt>
                <c:pt idx="132439">
                  <c:v>1489342512</c:v>
                </c:pt>
                <c:pt idx="132440">
                  <c:v>1489353758</c:v>
                </c:pt>
                <c:pt idx="132441">
                  <c:v>1489365003</c:v>
                </c:pt>
                <c:pt idx="132442">
                  <c:v>1489376249</c:v>
                </c:pt>
                <c:pt idx="132443">
                  <c:v>1489387494</c:v>
                </c:pt>
                <c:pt idx="132444">
                  <c:v>1489398740</c:v>
                </c:pt>
                <c:pt idx="132445">
                  <c:v>1489409985</c:v>
                </c:pt>
                <c:pt idx="132446">
                  <c:v>1489421231</c:v>
                </c:pt>
                <c:pt idx="132447">
                  <c:v>1489432476</c:v>
                </c:pt>
                <c:pt idx="132448">
                  <c:v>1489443722</c:v>
                </c:pt>
                <c:pt idx="132449">
                  <c:v>1489454967</c:v>
                </c:pt>
                <c:pt idx="132450">
                  <c:v>1489466212</c:v>
                </c:pt>
                <c:pt idx="132451">
                  <c:v>1489477458</c:v>
                </c:pt>
                <c:pt idx="132452">
                  <c:v>1489488703</c:v>
                </c:pt>
                <c:pt idx="132453">
                  <c:v>1489499949</c:v>
                </c:pt>
                <c:pt idx="132454">
                  <c:v>1489511194</c:v>
                </c:pt>
                <c:pt idx="132455">
                  <c:v>1489522440</c:v>
                </c:pt>
                <c:pt idx="132456">
                  <c:v>1489533685</c:v>
                </c:pt>
                <c:pt idx="132457">
                  <c:v>1489544931</c:v>
                </c:pt>
                <c:pt idx="132458">
                  <c:v>1489556176</c:v>
                </c:pt>
                <c:pt idx="132459">
                  <c:v>1489567422</c:v>
                </c:pt>
                <c:pt idx="132460">
                  <c:v>1489578667</c:v>
                </c:pt>
                <c:pt idx="132461">
                  <c:v>1489589913</c:v>
                </c:pt>
                <c:pt idx="132462">
                  <c:v>1489601158</c:v>
                </c:pt>
                <c:pt idx="132463">
                  <c:v>1489612404</c:v>
                </c:pt>
                <c:pt idx="132464">
                  <c:v>1489623649</c:v>
                </c:pt>
                <c:pt idx="132465">
                  <c:v>1489634895</c:v>
                </c:pt>
                <c:pt idx="132466">
                  <c:v>1489646140</c:v>
                </c:pt>
                <c:pt idx="132467">
                  <c:v>1489657386</c:v>
                </c:pt>
                <c:pt idx="132468">
                  <c:v>1489668631</c:v>
                </c:pt>
                <c:pt idx="132469">
                  <c:v>1489679877</c:v>
                </c:pt>
                <c:pt idx="132470">
                  <c:v>1489691122</c:v>
                </c:pt>
                <c:pt idx="132471">
                  <c:v>1489702368</c:v>
                </c:pt>
                <c:pt idx="132472">
                  <c:v>1489713613</c:v>
                </c:pt>
                <c:pt idx="132473">
                  <c:v>1489724859</c:v>
                </c:pt>
                <c:pt idx="132474">
                  <c:v>1489736104</c:v>
                </c:pt>
                <c:pt idx="132475">
                  <c:v>1489747350</c:v>
                </c:pt>
                <c:pt idx="132476">
                  <c:v>1489758595</c:v>
                </c:pt>
                <c:pt idx="132477">
                  <c:v>1489769841</c:v>
                </c:pt>
                <c:pt idx="132478">
                  <c:v>1489781086</c:v>
                </c:pt>
                <c:pt idx="132479">
                  <c:v>1489792332</c:v>
                </c:pt>
                <c:pt idx="132480">
                  <c:v>1489803577</c:v>
                </c:pt>
                <c:pt idx="132481">
                  <c:v>1489814823</c:v>
                </c:pt>
                <c:pt idx="132482">
                  <c:v>1489826068</c:v>
                </c:pt>
                <c:pt idx="132483">
                  <c:v>1489837314</c:v>
                </c:pt>
                <c:pt idx="132484">
                  <c:v>1489848559</c:v>
                </c:pt>
                <c:pt idx="132485">
                  <c:v>1489859805</c:v>
                </c:pt>
                <c:pt idx="132486">
                  <c:v>1489871050</c:v>
                </c:pt>
                <c:pt idx="132487">
                  <c:v>1489882296</c:v>
                </c:pt>
                <c:pt idx="132488">
                  <c:v>1489893541</c:v>
                </c:pt>
                <c:pt idx="132489">
                  <c:v>1489904787</c:v>
                </c:pt>
                <c:pt idx="132490">
                  <c:v>1489916032</c:v>
                </c:pt>
                <c:pt idx="132491">
                  <c:v>1489927278</c:v>
                </c:pt>
                <c:pt idx="132492">
                  <c:v>1489938523</c:v>
                </c:pt>
                <c:pt idx="132493">
                  <c:v>1489949769</c:v>
                </c:pt>
                <c:pt idx="132494">
                  <c:v>1489961014</c:v>
                </c:pt>
                <c:pt idx="132495">
                  <c:v>1489972260</c:v>
                </c:pt>
                <c:pt idx="132496">
                  <c:v>1489983505</c:v>
                </c:pt>
                <c:pt idx="132497">
                  <c:v>1489994751</c:v>
                </c:pt>
                <c:pt idx="132498">
                  <c:v>1490005996</c:v>
                </c:pt>
                <c:pt idx="132499">
                  <c:v>1490017242</c:v>
                </c:pt>
                <c:pt idx="132500">
                  <c:v>1490028487</c:v>
                </c:pt>
                <c:pt idx="132501">
                  <c:v>1490039733</c:v>
                </c:pt>
                <c:pt idx="132502">
                  <c:v>1490050978</c:v>
                </c:pt>
                <c:pt idx="132503">
                  <c:v>1490062224</c:v>
                </c:pt>
                <c:pt idx="132504">
                  <c:v>1490073469</c:v>
                </c:pt>
                <c:pt idx="132505">
                  <c:v>1490084715</c:v>
                </c:pt>
                <c:pt idx="132506">
                  <c:v>1490095960</c:v>
                </c:pt>
                <c:pt idx="132507">
                  <c:v>1490107206</c:v>
                </c:pt>
                <c:pt idx="132508">
                  <c:v>1490118451</c:v>
                </c:pt>
                <c:pt idx="132509">
                  <c:v>1490129697</c:v>
                </c:pt>
                <c:pt idx="132510">
                  <c:v>1490140942</c:v>
                </c:pt>
                <c:pt idx="132511">
                  <c:v>1490152188</c:v>
                </c:pt>
                <c:pt idx="132512">
                  <c:v>1490163433</c:v>
                </c:pt>
                <c:pt idx="132513">
                  <c:v>1490174679</c:v>
                </c:pt>
                <c:pt idx="132514">
                  <c:v>1490185924</c:v>
                </c:pt>
                <c:pt idx="132515">
                  <c:v>1490197170</c:v>
                </c:pt>
                <c:pt idx="132516">
                  <c:v>1490208415</c:v>
                </c:pt>
                <c:pt idx="132517">
                  <c:v>1490219661</c:v>
                </c:pt>
                <c:pt idx="132518">
                  <c:v>1490230906</c:v>
                </c:pt>
                <c:pt idx="132519">
                  <c:v>1490242152</c:v>
                </c:pt>
                <c:pt idx="132520">
                  <c:v>1490253397</c:v>
                </c:pt>
                <c:pt idx="132521">
                  <c:v>1490264643</c:v>
                </c:pt>
                <c:pt idx="132522">
                  <c:v>1490275888</c:v>
                </c:pt>
                <c:pt idx="132523">
                  <c:v>1490287134</c:v>
                </c:pt>
                <c:pt idx="132524">
                  <c:v>1490298379</c:v>
                </c:pt>
                <c:pt idx="132525">
                  <c:v>1490309625</c:v>
                </c:pt>
                <c:pt idx="132526">
                  <c:v>1490320870</c:v>
                </c:pt>
                <c:pt idx="132527">
                  <c:v>1490332116</c:v>
                </c:pt>
                <c:pt idx="132528">
                  <c:v>1490343361</c:v>
                </c:pt>
                <c:pt idx="132529">
                  <c:v>1490354607</c:v>
                </c:pt>
                <c:pt idx="132530">
                  <c:v>1490365852</c:v>
                </c:pt>
                <c:pt idx="132531">
                  <c:v>1490377098</c:v>
                </c:pt>
                <c:pt idx="132532">
                  <c:v>1490388343</c:v>
                </c:pt>
                <c:pt idx="132533">
                  <c:v>1490399589</c:v>
                </c:pt>
                <c:pt idx="132534">
                  <c:v>1490410834</c:v>
                </c:pt>
                <c:pt idx="132535">
                  <c:v>1490422080</c:v>
                </c:pt>
                <c:pt idx="132536">
                  <c:v>1490433325</c:v>
                </c:pt>
                <c:pt idx="132537">
                  <c:v>1490444571</c:v>
                </c:pt>
                <c:pt idx="132538">
                  <c:v>1490455816</c:v>
                </c:pt>
                <c:pt idx="132539">
                  <c:v>1490467062</c:v>
                </c:pt>
                <c:pt idx="132540">
                  <c:v>1490478307</c:v>
                </c:pt>
                <c:pt idx="132541">
                  <c:v>1490489553</c:v>
                </c:pt>
                <c:pt idx="132542">
                  <c:v>1490500798</c:v>
                </c:pt>
                <c:pt idx="132543">
                  <c:v>1490512044</c:v>
                </c:pt>
                <c:pt idx="132544">
                  <c:v>1490523289</c:v>
                </c:pt>
                <c:pt idx="132545">
                  <c:v>1490534535</c:v>
                </c:pt>
                <c:pt idx="132546">
                  <c:v>1490545780</c:v>
                </c:pt>
                <c:pt idx="132547">
                  <c:v>1490557026</c:v>
                </c:pt>
                <c:pt idx="132548">
                  <c:v>1490568271</c:v>
                </c:pt>
                <c:pt idx="132549">
                  <c:v>1490579517</c:v>
                </c:pt>
                <c:pt idx="132550">
                  <c:v>1490590762</c:v>
                </c:pt>
                <c:pt idx="132551">
                  <c:v>1490602008</c:v>
                </c:pt>
                <c:pt idx="132552">
                  <c:v>1490613253</c:v>
                </c:pt>
                <c:pt idx="132553">
                  <c:v>1490624499</c:v>
                </c:pt>
                <c:pt idx="132554">
                  <c:v>1490635744</c:v>
                </c:pt>
                <c:pt idx="132555">
                  <c:v>1490646990</c:v>
                </c:pt>
                <c:pt idx="132556">
                  <c:v>1490658235</c:v>
                </c:pt>
                <c:pt idx="132557">
                  <c:v>1490669481</c:v>
                </c:pt>
                <c:pt idx="132558">
                  <c:v>1490680726</c:v>
                </c:pt>
                <c:pt idx="132559">
                  <c:v>1490691972</c:v>
                </c:pt>
                <c:pt idx="132560">
                  <c:v>1490703217</c:v>
                </c:pt>
                <c:pt idx="132561">
                  <c:v>1490714463</c:v>
                </c:pt>
                <c:pt idx="132562">
                  <c:v>1490725708</c:v>
                </c:pt>
                <c:pt idx="132563">
                  <c:v>1490736954</c:v>
                </c:pt>
                <c:pt idx="132564">
                  <c:v>1490748199</c:v>
                </c:pt>
                <c:pt idx="132565">
                  <c:v>1490759445</c:v>
                </c:pt>
                <c:pt idx="132566">
                  <c:v>1490770690</c:v>
                </c:pt>
                <c:pt idx="132567">
                  <c:v>1490781936</c:v>
                </c:pt>
                <c:pt idx="132568">
                  <c:v>1490793181</c:v>
                </c:pt>
                <c:pt idx="132569">
                  <c:v>1490804427</c:v>
                </c:pt>
                <c:pt idx="132570">
                  <c:v>1490815672</c:v>
                </c:pt>
                <c:pt idx="132571">
                  <c:v>1490826918</c:v>
                </c:pt>
                <c:pt idx="132572">
                  <c:v>1490838163</c:v>
                </c:pt>
                <c:pt idx="132573">
                  <c:v>1490849409</c:v>
                </c:pt>
                <c:pt idx="132574">
                  <c:v>1490860654</c:v>
                </c:pt>
                <c:pt idx="132575">
                  <c:v>1490871900</c:v>
                </c:pt>
                <c:pt idx="132576">
                  <c:v>1490883145</c:v>
                </c:pt>
                <c:pt idx="132577">
                  <c:v>1490894391</c:v>
                </c:pt>
                <c:pt idx="132578">
                  <c:v>1490905636</c:v>
                </c:pt>
                <c:pt idx="132579">
                  <c:v>1490916882</c:v>
                </c:pt>
                <c:pt idx="132580">
                  <c:v>1490928127</c:v>
                </c:pt>
                <c:pt idx="132581">
                  <c:v>1490939373</c:v>
                </c:pt>
                <c:pt idx="132582">
                  <c:v>1490950618</c:v>
                </c:pt>
                <c:pt idx="132583">
                  <c:v>1490961864</c:v>
                </c:pt>
                <c:pt idx="132584">
                  <c:v>1490973109</c:v>
                </c:pt>
                <c:pt idx="132585">
                  <c:v>1490984355</c:v>
                </c:pt>
                <c:pt idx="132586">
                  <c:v>1490995600</c:v>
                </c:pt>
                <c:pt idx="132587">
                  <c:v>1491006846</c:v>
                </c:pt>
                <c:pt idx="132588">
                  <c:v>1491018091</c:v>
                </c:pt>
                <c:pt idx="132589">
                  <c:v>1491029337</c:v>
                </c:pt>
                <c:pt idx="132590">
                  <c:v>1491040582</c:v>
                </c:pt>
                <c:pt idx="132591">
                  <c:v>1491051828</c:v>
                </c:pt>
                <c:pt idx="132592">
                  <c:v>1491063073</c:v>
                </c:pt>
                <c:pt idx="132593">
                  <c:v>1491074319</c:v>
                </c:pt>
                <c:pt idx="132594">
                  <c:v>1491085564</c:v>
                </c:pt>
                <c:pt idx="132595">
                  <c:v>1491096810</c:v>
                </c:pt>
                <c:pt idx="132596">
                  <c:v>1491108055</c:v>
                </c:pt>
                <c:pt idx="132597">
                  <c:v>1491119301</c:v>
                </c:pt>
                <c:pt idx="132598">
                  <c:v>1491130546</c:v>
                </c:pt>
                <c:pt idx="132599">
                  <c:v>1491141792</c:v>
                </c:pt>
                <c:pt idx="132600">
                  <c:v>1491153037</c:v>
                </c:pt>
                <c:pt idx="132601">
                  <c:v>1491164283</c:v>
                </c:pt>
                <c:pt idx="132602">
                  <c:v>1491175528</c:v>
                </c:pt>
                <c:pt idx="132603">
                  <c:v>1491186774</c:v>
                </c:pt>
                <c:pt idx="132604">
                  <c:v>1491198019</c:v>
                </c:pt>
                <c:pt idx="132605">
                  <c:v>1491209265</c:v>
                </c:pt>
                <c:pt idx="132606">
                  <c:v>1491220510</c:v>
                </c:pt>
                <c:pt idx="132607">
                  <c:v>1491231756</c:v>
                </c:pt>
                <c:pt idx="132608">
                  <c:v>1491243001</c:v>
                </c:pt>
                <c:pt idx="132609">
                  <c:v>1491254247</c:v>
                </c:pt>
                <c:pt idx="132610">
                  <c:v>1491265492</c:v>
                </c:pt>
                <c:pt idx="132611">
                  <c:v>1491276738</c:v>
                </c:pt>
                <c:pt idx="132612">
                  <c:v>1491287983</c:v>
                </c:pt>
                <c:pt idx="132613">
                  <c:v>1491299229</c:v>
                </c:pt>
                <c:pt idx="132614">
                  <c:v>1491310474</c:v>
                </c:pt>
                <c:pt idx="132615">
                  <c:v>1491321720</c:v>
                </c:pt>
                <c:pt idx="132616">
                  <c:v>1491332965</c:v>
                </c:pt>
                <c:pt idx="132617">
                  <c:v>1491344211</c:v>
                </c:pt>
                <c:pt idx="132618">
                  <c:v>1491355456</c:v>
                </c:pt>
                <c:pt idx="132619">
                  <c:v>1491366702</c:v>
                </c:pt>
                <c:pt idx="132620">
                  <c:v>1491377947</c:v>
                </c:pt>
                <c:pt idx="132621">
                  <c:v>1491389193</c:v>
                </c:pt>
                <c:pt idx="132622">
                  <c:v>1491400438</c:v>
                </c:pt>
                <c:pt idx="132623">
                  <c:v>1491411684</c:v>
                </c:pt>
                <c:pt idx="132624">
                  <c:v>1491422929</c:v>
                </c:pt>
                <c:pt idx="132625">
                  <c:v>1491434175</c:v>
                </c:pt>
                <c:pt idx="132626">
                  <c:v>1491445420</c:v>
                </c:pt>
                <c:pt idx="132627">
                  <c:v>1491456666</c:v>
                </c:pt>
                <c:pt idx="132628">
                  <c:v>1491467911</c:v>
                </c:pt>
                <c:pt idx="132629">
                  <c:v>1491479157</c:v>
                </c:pt>
                <c:pt idx="132630">
                  <c:v>1491490402</c:v>
                </c:pt>
                <c:pt idx="132631">
                  <c:v>1491501648</c:v>
                </c:pt>
                <c:pt idx="132632">
                  <c:v>1491512893</c:v>
                </c:pt>
                <c:pt idx="132633">
                  <c:v>1491524139</c:v>
                </c:pt>
                <c:pt idx="132634">
                  <c:v>1491535384</c:v>
                </c:pt>
                <c:pt idx="132635">
                  <c:v>1491546630</c:v>
                </c:pt>
                <c:pt idx="132636">
                  <c:v>1491557875</c:v>
                </c:pt>
                <c:pt idx="132637">
                  <c:v>1491569121</c:v>
                </c:pt>
                <c:pt idx="132638">
                  <c:v>1491580366</c:v>
                </c:pt>
                <c:pt idx="132639">
                  <c:v>1491591612</c:v>
                </c:pt>
                <c:pt idx="132640">
                  <c:v>1491602857</c:v>
                </c:pt>
                <c:pt idx="132641">
                  <c:v>1491614103</c:v>
                </c:pt>
                <c:pt idx="132642">
                  <c:v>1491625348</c:v>
                </c:pt>
                <c:pt idx="132643">
                  <c:v>1491636594</c:v>
                </c:pt>
                <c:pt idx="132644">
                  <c:v>1491647839</c:v>
                </c:pt>
                <c:pt idx="132645">
                  <c:v>1491659085</c:v>
                </c:pt>
                <c:pt idx="132646">
                  <c:v>1491670330</c:v>
                </c:pt>
                <c:pt idx="132647">
                  <c:v>1491681576</c:v>
                </c:pt>
                <c:pt idx="132648">
                  <c:v>1491692821</c:v>
                </c:pt>
                <c:pt idx="132649">
                  <c:v>1491704067</c:v>
                </c:pt>
                <c:pt idx="132650">
                  <c:v>1491715312</c:v>
                </c:pt>
                <c:pt idx="132651">
                  <c:v>1491726558</c:v>
                </c:pt>
                <c:pt idx="132652">
                  <c:v>1491737803</c:v>
                </c:pt>
                <c:pt idx="132653">
                  <c:v>1491749049</c:v>
                </c:pt>
                <c:pt idx="132654">
                  <c:v>1491760294</c:v>
                </c:pt>
                <c:pt idx="132655">
                  <c:v>1491771540</c:v>
                </c:pt>
                <c:pt idx="132656">
                  <c:v>1491782785</c:v>
                </c:pt>
                <c:pt idx="132657">
                  <c:v>1491794031</c:v>
                </c:pt>
                <c:pt idx="132658">
                  <c:v>1491805276</c:v>
                </c:pt>
                <c:pt idx="132659">
                  <c:v>1491816522</c:v>
                </c:pt>
                <c:pt idx="132660">
                  <c:v>1491827767</c:v>
                </c:pt>
                <c:pt idx="132661">
                  <c:v>1491839013</c:v>
                </c:pt>
                <c:pt idx="132662">
                  <c:v>1491850258</c:v>
                </c:pt>
                <c:pt idx="132663">
                  <c:v>1491861504</c:v>
                </c:pt>
                <c:pt idx="132664">
                  <c:v>1491872749</c:v>
                </c:pt>
                <c:pt idx="132665">
                  <c:v>1491883995</c:v>
                </c:pt>
                <c:pt idx="132666">
                  <c:v>1491895240</c:v>
                </c:pt>
                <c:pt idx="132667">
                  <c:v>1491906486</c:v>
                </c:pt>
                <c:pt idx="132668">
                  <c:v>1491917731</c:v>
                </c:pt>
                <c:pt idx="132669">
                  <c:v>1491928977</c:v>
                </c:pt>
                <c:pt idx="132670">
                  <c:v>1491940222</c:v>
                </c:pt>
                <c:pt idx="132671">
                  <c:v>1491951468</c:v>
                </c:pt>
                <c:pt idx="132672">
                  <c:v>1491962713</c:v>
                </c:pt>
                <c:pt idx="132673">
                  <c:v>1491973959</c:v>
                </c:pt>
                <c:pt idx="132674">
                  <c:v>1491985204</c:v>
                </c:pt>
                <c:pt idx="132675">
                  <c:v>1491996450</c:v>
                </c:pt>
                <c:pt idx="132676">
                  <c:v>1492007695</c:v>
                </c:pt>
                <c:pt idx="132677">
                  <c:v>1492018941</c:v>
                </c:pt>
                <c:pt idx="132678">
                  <c:v>1492030186</c:v>
                </c:pt>
                <c:pt idx="132679">
                  <c:v>1492041432</c:v>
                </c:pt>
                <c:pt idx="132680">
                  <c:v>1492052677</c:v>
                </c:pt>
                <c:pt idx="132681">
                  <c:v>1492063923</c:v>
                </c:pt>
                <c:pt idx="132682">
                  <c:v>1492075168</c:v>
                </c:pt>
                <c:pt idx="132683">
                  <c:v>1492086414</c:v>
                </c:pt>
                <c:pt idx="132684">
                  <c:v>1492097659</c:v>
                </c:pt>
                <c:pt idx="132685">
                  <c:v>1492108905</c:v>
                </c:pt>
                <c:pt idx="132686">
                  <c:v>1492120150</c:v>
                </c:pt>
                <c:pt idx="132687">
                  <c:v>1492131396</c:v>
                </c:pt>
                <c:pt idx="132688">
                  <c:v>1492142641</c:v>
                </c:pt>
                <c:pt idx="132689">
                  <c:v>1492153887</c:v>
                </c:pt>
                <c:pt idx="132690">
                  <c:v>1492165132</c:v>
                </c:pt>
                <c:pt idx="132691">
                  <c:v>1492176378</c:v>
                </c:pt>
                <c:pt idx="132692">
                  <c:v>1492187623</c:v>
                </c:pt>
                <c:pt idx="132693">
                  <c:v>1492198869</c:v>
                </c:pt>
                <c:pt idx="132694">
                  <c:v>1492210114</c:v>
                </c:pt>
                <c:pt idx="132695">
                  <c:v>1492221360</c:v>
                </c:pt>
                <c:pt idx="132696">
                  <c:v>1492232605</c:v>
                </c:pt>
                <c:pt idx="132697">
                  <c:v>1492243851</c:v>
                </c:pt>
                <c:pt idx="132698">
                  <c:v>1492255096</c:v>
                </c:pt>
                <c:pt idx="132699">
                  <c:v>1492266342</c:v>
                </c:pt>
                <c:pt idx="132700">
                  <c:v>1492277587</c:v>
                </c:pt>
                <c:pt idx="132701">
                  <c:v>1492288833</c:v>
                </c:pt>
                <c:pt idx="132702">
                  <c:v>1492300078</c:v>
                </c:pt>
                <c:pt idx="132703">
                  <c:v>1492311323</c:v>
                </c:pt>
                <c:pt idx="132704">
                  <c:v>1492322569</c:v>
                </c:pt>
                <c:pt idx="132705">
                  <c:v>1492333814</c:v>
                </c:pt>
                <c:pt idx="132706">
                  <c:v>1492345060</c:v>
                </c:pt>
                <c:pt idx="132707">
                  <c:v>1492356305</c:v>
                </c:pt>
                <c:pt idx="132708">
                  <c:v>1492367551</c:v>
                </c:pt>
                <c:pt idx="132709">
                  <c:v>1492378796</c:v>
                </c:pt>
                <c:pt idx="132710">
                  <c:v>1492390042</c:v>
                </c:pt>
                <c:pt idx="132711">
                  <c:v>1492401287</c:v>
                </c:pt>
                <c:pt idx="132712">
                  <c:v>1492412533</c:v>
                </c:pt>
                <c:pt idx="132713">
                  <c:v>1492423778</c:v>
                </c:pt>
                <c:pt idx="132714">
                  <c:v>1492435024</c:v>
                </c:pt>
                <c:pt idx="132715">
                  <c:v>1492446269</c:v>
                </c:pt>
                <c:pt idx="132716">
                  <c:v>1492457515</c:v>
                </c:pt>
                <c:pt idx="132717">
                  <c:v>1492468760</c:v>
                </c:pt>
                <c:pt idx="132718">
                  <c:v>1492480006</c:v>
                </c:pt>
                <c:pt idx="132719">
                  <c:v>1492491251</c:v>
                </c:pt>
                <c:pt idx="132720">
                  <c:v>1492502497</c:v>
                </c:pt>
                <c:pt idx="132721">
                  <c:v>1492513742</c:v>
                </c:pt>
                <c:pt idx="132722">
                  <c:v>1492524988</c:v>
                </c:pt>
                <c:pt idx="132723">
                  <c:v>1492536233</c:v>
                </c:pt>
                <c:pt idx="132724">
                  <c:v>1492547479</c:v>
                </c:pt>
                <c:pt idx="132725">
                  <c:v>1492558724</c:v>
                </c:pt>
                <c:pt idx="132726">
                  <c:v>1492569970</c:v>
                </c:pt>
                <c:pt idx="132727">
                  <c:v>1492581215</c:v>
                </c:pt>
                <c:pt idx="132728">
                  <c:v>1492592461</c:v>
                </c:pt>
                <c:pt idx="132729">
                  <c:v>1492603706</c:v>
                </c:pt>
                <c:pt idx="132730">
                  <c:v>1492614952</c:v>
                </c:pt>
                <c:pt idx="132731">
                  <c:v>1492626197</c:v>
                </c:pt>
                <c:pt idx="132732">
                  <c:v>1492637443</c:v>
                </c:pt>
                <c:pt idx="132733">
                  <c:v>1492648688</c:v>
                </c:pt>
                <c:pt idx="132734">
                  <c:v>1492659934</c:v>
                </c:pt>
                <c:pt idx="132735">
                  <c:v>1492671179</c:v>
                </c:pt>
                <c:pt idx="132736">
                  <c:v>1492682425</c:v>
                </c:pt>
                <c:pt idx="132737">
                  <c:v>1492693670</c:v>
                </c:pt>
                <c:pt idx="132738">
                  <c:v>1492704916</c:v>
                </c:pt>
                <c:pt idx="132739">
                  <c:v>1492716161</c:v>
                </c:pt>
                <c:pt idx="132740">
                  <c:v>1492727407</c:v>
                </c:pt>
                <c:pt idx="132741">
                  <c:v>1492738652</c:v>
                </c:pt>
                <c:pt idx="132742">
                  <c:v>1492749898</c:v>
                </c:pt>
                <c:pt idx="132743">
                  <c:v>1492761143</c:v>
                </c:pt>
                <c:pt idx="132744">
                  <c:v>1492772389</c:v>
                </c:pt>
                <c:pt idx="132745">
                  <c:v>1492783634</c:v>
                </c:pt>
                <c:pt idx="132746">
                  <c:v>1492794880</c:v>
                </c:pt>
                <c:pt idx="132747">
                  <c:v>1492806125</c:v>
                </c:pt>
                <c:pt idx="132748">
                  <c:v>1492817371</c:v>
                </c:pt>
                <c:pt idx="132749">
                  <c:v>1492828616</c:v>
                </c:pt>
                <c:pt idx="132750">
                  <c:v>1492839862</c:v>
                </c:pt>
                <c:pt idx="132751">
                  <c:v>1492851107</c:v>
                </c:pt>
                <c:pt idx="132752">
                  <c:v>1492862353</c:v>
                </c:pt>
                <c:pt idx="132753">
                  <c:v>1492873598</c:v>
                </c:pt>
                <c:pt idx="132754">
                  <c:v>1492884844</c:v>
                </c:pt>
                <c:pt idx="132755">
                  <c:v>1492896089</c:v>
                </c:pt>
                <c:pt idx="132756">
                  <c:v>1492907335</c:v>
                </c:pt>
                <c:pt idx="132757">
                  <c:v>1492918580</c:v>
                </c:pt>
                <c:pt idx="132758">
                  <c:v>1492929826</c:v>
                </c:pt>
                <c:pt idx="132759">
                  <c:v>1492941071</c:v>
                </c:pt>
                <c:pt idx="132760">
                  <c:v>1492952317</c:v>
                </c:pt>
                <c:pt idx="132761">
                  <c:v>1492963562</c:v>
                </c:pt>
                <c:pt idx="132762">
                  <c:v>1492974808</c:v>
                </c:pt>
                <c:pt idx="132763">
                  <c:v>1492986053</c:v>
                </c:pt>
                <c:pt idx="132764">
                  <c:v>1492997299</c:v>
                </c:pt>
                <c:pt idx="132765">
                  <c:v>1493008544</c:v>
                </c:pt>
                <c:pt idx="132766">
                  <c:v>1493019790</c:v>
                </c:pt>
                <c:pt idx="132767">
                  <c:v>1493031035</c:v>
                </c:pt>
                <c:pt idx="132768">
                  <c:v>1493042281</c:v>
                </c:pt>
                <c:pt idx="132769">
                  <c:v>1493053526</c:v>
                </c:pt>
                <c:pt idx="132770">
                  <c:v>1493064772</c:v>
                </c:pt>
                <c:pt idx="132771">
                  <c:v>1493076017</c:v>
                </c:pt>
                <c:pt idx="132772">
                  <c:v>1493087263</c:v>
                </c:pt>
                <c:pt idx="132773">
                  <c:v>1493098508</c:v>
                </c:pt>
                <c:pt idx="132774">
                  <c:v>1493109754</c:v>
                </c:pt>
                <c:pt idx="132775">
                  <c:v>1493120999</c:v>
                </c:pt>
                <c:pt idx="132776">
                  <c:v>1493132245</c:v>
                </c:pt>
                <c:pt idx="132777">
                  <c:v>1493143490</c:v>
                </c:pt>
                <c:pt idx="132778">
                  <c:v>1493154736</c:v>
                </c:pt>
                <c:pt idx="132779">
                  <c:v>1493165981</c:v>
                </c:pt>
                <c:pt idx="132780">
                  <c:v>1493177227</c:v>
                </c:pt>
                <c:pt idx="132781">
                  <c:v>1493188472</c:v>
                </c:pt>
                <c:pt idx="132782">
                  <c:v>1493199718</c:v>
                </c:pt>
                <c:pt idx="132783">
                  <c:v>1493210963</c:v>
                </c:pt>
                <c:pt idx="132784">
                  <c:v>1493222209</c:v>
                </c:pt>
                <c:pt idx="132785">
                  <c:v>1493233454</c:v>
                </c:pt>
                <c:pt idx="132786">
                  <c:v>1493244700</c:v>
                </c:pt>
                <c:pt idx="132787">
                  <c:v>1493255945</c:v>
                </c:pt>
                <c:pt idx="132788">
                  <c:v>1493267191</c:v>
                </c:pt>
                <c:pt idx="132789">
                  <c:v>1493278436</c:v>
                </c:pt>
                <c:pt idx="132790">
                  <c:v>1493289682</c:v>
                </c:pt>
                <c:pt idx="132791">
                  <c:v>1493300927</c:v>
                </c:pt>
                <c:pt idx="132792">
                  <c:v>1493312173</c:v>
                </c:pt>
                <c:pt idx="132793">
                  <c:v>1493323418</c:v>
                </c:pt>
                <c:pt idx="132794">
                  <c:v>1493334664</c:v>
                </c:pt>
                <c:pt idx="132795">
                  <c:v>1493345909</c:v>
                </c:pt>
                <c:pt idx="132796">
                  <c:v>1493357155</c:v>
                </c:pt>
                <c:pt idx="132797">
                  <c:v>1493368400</c:v>
                </c:pt>
                <c:pt idx="132798">
                  <c:v>1493379646</c:v>
                </c:pt>
                <c:pt idx="132799">
                  <c:v>1493390891</c:v>
                </c:pt>
                <c:pt idx="132800">
                  <c:v>1493402137</c:v>
                </c:pt>
                <c:pt idx="132801">
                  <c:v>1493413382</c:v>
                </c:pt>
                <c:pt idx="132802">
                  <c:v>1493424628</c:v>
                </c:pt>
                <c:pt idx="132803">
                  <c:v>1493435873</c:v>
                </c:pt>
                <c:pt idx="132804">
                  <c:v>1493447119</c:v>
                </c:pt>
                <c:pt idx="132805">
                  <c:v>1493458364</c:v>
                </c:pt>
                <c:pt idx="132806">
                  <c:v>1493469610</c:v>
                </c:pt>
                <c:pt idx="132807">
                  <c:v>1493480855</c:v>
                </c:pt>
                <c:pt idx="132808">
                  <c:v>1493492101</c:v>
                </c:pt>
                <c:pt idx="132809">
                  <c:v>1493503346</c:v>
                </c:pt>
                <c:pt idx="132810">
                  <c:v>1493514592</c:v>
                </c:pt>
                <c:pt idx="132811">
                  <c:v>1493525837</c:v>
                </c:pt>
                <c:pt idx="132812">
                  <c:v>1493537083</c:v>
                </c:pt>
                <c:pt idx="132813">
                  <c:v>1493548328</c:v>
                </c:pt>
                <c:pt idx="132814">
                  <c:v>1493559574</c:v>
                </c:pt>
                <c:pt idx="132815">
                  <c:v>1493570819</c:v>
                </c:pt>
                <c:pt idx="132816">
                  <c:v>1493582065</c:v>
                </c:pt>
                <c:pt idx="132817">
                  <c:v>1493593310</c:v>
                </c:pt>
                <c:pt idx="132818">
                  <c:v>1493604556</c:v>
                </c:pt>
                <c:pt idx="132819">
                  <c:v>1493615801</c:v>
                </c:pt>
                <c:pt idx="132820">
                  <c:v>1493627047</c:v>
                </c:pt>
                <c:pt idx="132821">
                  <c:v>1493638292</c:v>
                </c:pt>
                <c:pt idx="132822">
                  <c:v>1493649538</c:v>
                </c:pt>
                <c:pt idx="132823">
                  <c:v>1493660783</c:v>
                </c:pt>
                <c:pt idx="132824">
                  <c:v>1493672029</c:v>
                </c:pt>
                <c:pt idx="132825">
                  <c:v>1493683274</c:v>
                </c:pt>
                <c:pt idx="132826">
                  <c:v>1493694520</c:v>
                </c:pt>
                <c:pt idx="132827">
                  <c:v>1493705765</c:v>
                </c:pt>
                <c:pt idx="132828">
                  <c:v>1493717011</c:v>
                </c:pt>
                <c:pt idx="132829">
                  <c:v>1493728256</c:v>
                </c:pt>
                <c:pt idx="132830">
                  <c:v>1493739502</c:v>
                </c:pt>
                <c:pt idx="132831">
                  <c:v>1493750747</c:v>
                </c:pt>
                <c:pt idx="132832">
                  <c:v>1493761993</c:v>
                </c:pt>
                <c:pt idx="132833">
                  <c:v>1493773238</c:v>
                </c:pt>
                <c:pt idx="132834">
                  <c:v>1493784484</c:v>
                </c:pt>
                <c:pt idx="132835">
                  <c:v>1493795729</c:v>
                </c:pt>
                <c:pt idx="132836">
                  <c:v>1493806975</c:v>
                </c:pt>
                <c:pt idx="132837">
                  <c:v>1493818220</c:v>
                </c:pt>
                <c:pt idx="132838">
                  <c:v>1493829466</c:v>
                </c:pt>
                <c:pt idx="132839">
                  <c:v>1493840711</c:v>
                </c:pt>
                <c:pt idx="132840">
                  <c:v>1493851957</c:v>
                </c:pt>
                <c:pt idx="132841">
                  <c:v>1493863202</c:v>
                </c:pt>
                <c:pt idx="132842">
                  <c:v>1493874448</c:v>
                </c:pt>
                <c:pt idx="132843">
                  <c:v>1493885693</c:v>
                </c:pt>
                <c:pt idx="132844">
                  <c:v>1493896939</c:v>
                </c:pt>
                <c:pt idx="132845">
                  <c:v>1493908184</c:v>
                </c:pt>
                <c:pt idx="132846">
                  <c:v>1493919430</c:v>
                </c:pt>
                <c:pt idx="132847">
                  <c:v>1493930675</c:v>
                </c:pt>
                <c:pt idx="132848">
                  <c:v>1493941921</c:v>
                </c:pt>
                <c:pt idx="132849">
                  <c:v>1493953166</c:v>
                </c:pt>
                <c:pt idx="132850">
                  <c:v>1493964412</c:v>
                </c:pt>
                <c:pt idx="132851">
                  <c:v>1493975657</c:v>
                </c:pt>
                <c:pt idx="132852">
                  <c:v>1493986903</c:v>
                </c:pt>
                <c:pt idx="132853">
                  <c:v>1493998148</c:v>
                </c:pt>
                <c:pt idx="132854">
                  <c:v>1494009394</c:v>
                </c:pt>
                <c:pt idx="132855">
                  <c:v>1494020639</c:v>
                </c:pt>
                <c:pt idx="132856">
                  <c:v>1494031885</c:v>
                </c:pt>
                <c:pt idx="132857">
                  <c:v>1494043130</c:v>
                </c:pt>
                <c:pt idx="132858">
                  <c:v>1494054376</c:v>
                </c:pt>
                <c:pt idx="132859">
                  <c:v>1494065621</c:v>
                </c:pt>
                <c:pt idx="132860">
                  <c:v>1494076867</c:v>
                </c:pt>
                <c:pt idx="132861">
                  <c:v>1494088112</c:v>
                </c:pt>
                <c:pt idx="132862">
                  <c:v>1494099358</c:v>
                </c:pt>
                <c:pt idx="132863">
                  <c:v>1494110603</c:v>
                </c:pt>
                <c:pt idx="132864">
                  <c:v>1494121849</c:v>
                </c:pt>
                <c:pt idx="132865">
                  <c:v>1494133094</c:v>
                </c:pt>
                <c:pt idx="132866">
                  <c:v>1494144340</c:v>
                </c:pt>
                <c:pt idx="132867">
                  <c:v>1494155585</c:v>
                </c:pt>
                <c:pt idx="132868">
                  <c:v>1494166831</c:v>
                </c:pt>
                <c:pt idx="132869">
                  <c:v>1494178076</c:v>
                </c:pt>
                <c:pt idx="132870">
                  <c:v>1494189322</c:v>
                </c:pt>
                <c:pt idx="132871">
                  <c:v>1494200567</c:v>
                </c:pt>
                <c:pt idx="132872">
                  <c:v>1494211813</c:v>
                </c:pt>
                <c:pt idx="132873">
                  <c:v>1494223058</c:v>
                </c:pt>
                <c:pt idx="132874">
                  <c:v>1494234304</c:v>
                </c:pt>
                <c:pt idx="132875">
                  <c:v>1494245549</c:v>
                </c:pt>
                <c:pt idx="132876">
                  <c:v>1494256795</c:v>
                </c:pt>
                <c:pt idx="132877">
                  <c:v>1494268040</c:v>
                </c:pt>
                <c:pt idx="132878">
                  <c:v>1494279286</c:v>
                </c:pt>
                <c:pt idx="132879">
                  <c:v>1494290531</c:v>
                </c:pt>
                <c:pt idx="132880">
                  <c:v>1494301777</c:v>
                </c:pt>
                <c:pt idx="132881">
                  <c:v>1494313022</c:v>
                </c:pt>
                <c:pt idx="132882">
                  <c:v>1494324268</c:v>
                </c:pt>
                <c:pt idx="132883">
                  <c:v>1494335513</c:v>
                </c:pt>
                <c:pt idx="132884">
                  <c:v>1494346759</c:v>
                </c:pt>
                <c:pt idx="132885">
                  <c:v>1494358004</c:v>
                </c:pt>
                <c:pt idx="132886">
                  <c:v>1494369250</c:v>
                </c:pt>
                <c:pt idx="132887">
                  <c:v>1494380495</c:v>
                </c:pt>
                <c:pt idx="132888">
                  <c:v>1494391741</c:v>
                </c:pt>
                <c:pt idx="132889">
                  <c:v>1494402986</c:v>
                </c:pt>
                <c:pt idx="132890">
                  <c:v>1494414232</c:v>
                </c:pt>
                <c:pt idx="132891">
                  <c:v>1494425477</c:v>
                </c:pt>
                <c:pt idx="132892">
                  <c:v>1494436723</c:v>
                </c:pt>
                <c:pt idx="132893">
                  <c:v>1494447968</c:v>
                </c:pt>
                <c:pt idx="132894">
                  <c:v>1494459214</c:v>
                </c:pt>
                <c:pt idx="132895">
                  <c:v>1494470459</c:v>
                </c:pt>
                <c:pt idx="132896">
                  <c:v>1494481705</c:v>
                </c:pt>
                <c:pt idx="132897">
                  <c:v>1494492950</c:v>
                </c:pt>
                <c:pt idx="132898">
                  <c:v>1494504196</c:v>
                </c:pt>
                <c:pt idx="132899">
                  <c:v>1494515441</c:v>
                </c:pt>
                <c:pt idx="132900">
                  <c:v>1494526687</c:v>
                </c:pt>
                <c:pt idx="132901">
                  <c:v>1494537932</c:v>
                </c:pt>
                <c:pt idx="132902">
                  <c:v>1494549178</c:v>
                </c:pt>
                <c:pt idx="132903">
                  <c:v>1494560423</c:v>
                </c:pt>
                <c:pt idx="132904">
                  <c:v>1494571669</c:v>
                </c:pt>
                <c:pt idx="132905">
                  <c:v>1494582914</c:v>
                </c:pt>
                <c:pt idx="132906">
                  <c:v>1494594160</c:v>
                </c:pt>
                <c:pt idx="132907">
                  <c:v>1494605405</c:v>
                </c:pt>
                <c:pt idx="132908">
                  <c:v>1494616651</c:v>
                </c:pt>
                <c:pt idx="132909">
                  <c:v>1494627896</c:v>
                </c:pt>
                <c:pt idx="132910">
                  <c:v>1494639142</c:v>
                </c:pt>
                <c:pt idx="132911">
                  <c:v>1494650387</c:v>
                </c:pt>
                <c:pt idx="132912">
                  <c:v>1494661633</c:v>
                </c:pt>
                <c:pt idx="132913">
                  <c:v>1494672878</c:v>
                </c:pt>
                <c:pt idx="132914">
                  <c:v>1494684124</c:v>
                </c:pt>
                <c:pt idx="132915">
                  <c:v>1494695369</c:v>
                </c:pt>
                <c:pt idx="132916">
                  <c:v>1494706615</c:v>
                </c:pt>
                <c:pt idx="132917">
                  <c:v>1494717860</c:v>
                </c:pt>
                <c:pt idx="132918">
                  <c:v>1494729106</c:v>
                </c:pt>
                <c:pt idx="132919">
                  <c:v>1494740351</c:v>
                </c:pt>
                <c:pt idx="132920">
                  <c:v>1494751597</c:v>
                </c:pt>
                <c:pt idx="132921">
                  <c:v>1494762842</c:v>
                </c:pt>
                <c:pt idx="132922">
                  <c:v>1494774088</c:v>
                </c:pt>
                <c:pt idx="132923">
                  <c:v>1494785333</c:v>
                </c:pt>
                <c:pt idx="132924">
                  <c:v>1494796579</c:v>
                </c:pt>
                <c:pt idx="132925">
                  <c:v>1494807824</c:v>
                </c:pt>
                <c:pt idx="132926">
                  <c:v>1494819070</c:v>
                </c:pt>
                <c:pt idx="132927">
                  <c:v>1494830315</c:v>
                </c:pt>
                <c:pt idx="132928">
                  <c:v>1494841561</c:v>
                </c:pt>
                <c:pt idx="132929">
                  <c:v>1494852806</c:v>
                </c:pt>
                <c:pt idx="132930">
                  <c:v>1494864052</c:v>
                </c:pt>
                <c:pt idx="132931">
                  <c:v>1494875297</c:v>
                </c:pt>
                <c:pt idx="132932">
                  <c:v>1494886543</c:v>
                </c:pt>
                <c:pt idx="132933">
                  <c:v>1494897788</c:v>
                </c:pt>
                <c:pt idx="132934">
                  <c:v>1494909034</c:v>
                </c:pt>
                <c:pt idx="132935">
                  <c:v>1494920279</c:v>
                </c:pt>
                <c:pt idx="132936">
                  <c:v>1494931525</c:v>
                </c:pt>
                <c:pt idx="132937">
                  <c:v>1494942770</c:v>
                </c:pt>
                <c:pt idx="132938">
                  <c:v>1494954016</c:v>
                </c:pt>
                <c:pt idx="132939">
                  <c:v>1494965261</c:v>
                </c:pt>
                <c:pt idx="132940">
                  <c:v>1494976507</c:v>
                </c:pt>
                <c:pt idx="132941">
                  <c:v>1494987752</c:v>
                </c:pt>
                <c:pt idx="132942">
                  <c:v>1494998998</c:v>
                </c:pt>
                <c:pt idx="132943">
                  <c:v>1495010243</c:v>
                </c:pt>
                <c:pt idx="132944">
                  <c:v>1495021489</c:v>
                </c:pt>
                <c:pt idx="132945">
                  <c:v>1495032734</c:v>
                </c:pt>
                <c:pt idx="132946">
                  <c:v>1495043980</c:v>
                </c:pt>
                <c:pt idx="132947">
                  <c:v>1495055225</c:v>
                </c:pt>
                <c:pt idx="132948">
                  <c:v>1495066471</c:v>
                </c:pt>
                <c:pt idx="132949">
                  <c:v>1495077716</c:v>
                </c:pt>
                <c:pt idx="132950">
                  <c:v>1495088962</c:v>
                </c:pt>
                <c:pt idx="132951">
                  <c:v>1495100207</c:v>
                </c:pt>
                <c:pt idx="132952">
                  <c:v>1495111453</c:v>
                </c:pt>
                <c:pt idx="132953">
                  <c:v>1495122698</c:v>
                </c:pt>
                <c:pt idx="132954">
                  <c:v>1495133944</c:v>
                </c:pt>
                <c:pt idx="132955">
                  <c:v>1495145189</c:v>
                </c:pt>
                <c:pt idx="132956">
                  <c:v>1495156434</c:v>
                </c:pt>
                <c:pt idx="132957">
                  <c:v>1495167680</c:v>
                </c:pt>
                <c:pt idx="132958">
                  <c:v>1495178925</c:v>
                </c:pt>
                <c:pt idx="132959">
                  <c:v>1495190171</c:v>
                </c:pt>
                <c:pt idx="132960">
                  <c:v>1495201416</c:v>
                </c:pt>
                <c:pt idx="132961">
                  <c:v>1495212662</c:v>
                </c:pt>
                <c:pt idx="132962">
                  <c:v>1495223907</c:v>
                </c:pt>
                <c:pt idx="132963">
                  <c:v>1495235153</c:v>
                </c:pt>
                <c:pt idx="132964">
                  <c:v>1495246398</c:v>
                </c:pt>
                <c:pt idx="132965">
                  <c:v>1495257644</c:v>
                </c:pt>
                <c:pt idx="132966">
                  <c:v>1495268889</c:v>
                </c:pt>
                <c:pt idx="132967">
                  <c:v>1495280135</c:v>
                </c:pt>
                <c:pt idx="132968">
                  <c:v>1495291380</c:v>
                </c:pt>
                <c:pt idx="132969">
                  <c:v>1495302626</c:v>
                </c:pt>
                <c:pt idx="132970">
                  <c:v>1495313871</c:v>
                </c:pt>
                <c:pt idx="132971">
                  <c:v>1495325117</c:v>
                </c:pt>
                <c:pt idx="132972">
                  <c:v>1495336362</c:v>
                </c:pt>
                <c:pt idx="132973">
                  <c:v>1495347608</c:v>
                </c:pt>
                <c:pt idx="132974">
                  <c:v>1495358853</c:v>
                </c:pt>
                <c:pt idx="132975">
                  <c:v>1495370099</c:v>
                </c:pt>
                <c:pt idx="132976">
                  <c:v>1495381344</c:v>
                </c:pt>
                <c:pt idx="132977">
                  <c:v>1495392590</c:v>
                </c:pt>
                <c:pt idx="132978">
                  <c:v>1495403835</c:v>
                </c:pt>
                <c:pt idx="132979">
                  <c:v>1495415081</c:v>
                </c:pt>
                <c:pt idx="132980">
                  <c:v>1495426326</c:v>
                </c:pt>
                <c:pt idx="132981">
                  <c:v>1495437572</c:v>
                </c:pt>
                <c:pt idx="132982">
                  <c:v>1495448817</c:v>
                </c:pt>
                <c:pt idx="132983">
                  <c:v>1495460063</c:v>
                </c:pt>
                <c:pt idx="132984">
                  <c:v>1495471308</c:v>
                </c:pt>
                <c:pt idx="132985">
                  <c:v>1495482554</c:v>
                </c:pt>
                <c:pt idx="132986">
                  <c:v>1495493799</c:v>
                </c:pt>
                <c:pt idx="132987">
                  <c:v>1495505045</c:v>
                </c:pt>
                <c:pt idx="132988">
                  <c:v>1495516290</c:v>
                </c:pt>
                <c:pt idx="132989">
                  <c:v>1495527536</c:v>
                </c:pt>
                <c:pt idx="132990">
                  <c:v>1495538781</c:v>
                </c:pt>
                <c:pt idx="132991">
                  <c:v>1495550027</c:v>
                </c:pt>
                <c:pt idx="132992">
                  <c:v>1495561272</c:v>
                </c:pt>
                <c:pt idx="132993">
                  <c:v>1495572518</c:v>
                </c:pt>
                <c:pt idx="132994">
                  <c:v>1495583763</c:v>
                </c:pt>
                <c:pt idx="132995">
                  <c:v>1495595009</c:v>
                </c:pt>
                <c:pt idx="132996">
                  <c:v>1495606254</c:v>
                </c:pt>
                <c:pt idx="132997">
                  <c:v>1495617500</c:v>
                </c:pt>
                <c:pt idx="132998">
                  <c:v>1495628745</c:v>
                </c:pt>
                <c:pt idx="132999">
                  <c:v>1495639991</c:v>
                </c:pt>
                <c:pt idx="133000">
                  <c:v>1495651236</c:v>
                </c:pt>
                <c:pt idx="133001">
                  <c:v>1495662482</c:v>
                </c:pt>
                <c:pt idx="133002">
                  <c:v>1495673727</c:v>
                </c:pt>
                <c:pt idx="133003">
                  <c:v>1495684973</c:v>
                </c:pt>
                <c:pt idx="133004">
                  <c:v>1495696218</c:v>
                </c:pt>
                <c:pt idx="133005">
                  <c:v>1495707464</c:v>
                </c:pt>
                <c:pt idx="133006">
                  <c:v>1495718709</c:v>
                </c:pt>
                <c:pt idx="133007">
                  <c:v>1495729955</c:v>
                </c:pt>
                <c:pt idx="133008">
                  <c:v>1495741200</c:v>
                </c:pt>
                <c:pt idx="133009">
                  <c:v>1495752446</c:v>
                </c:pt>
                <c:pt idx="133010">
                  <c:v>1495763691</c:v>
                </c:pt>
                <c:pt idx="133011">
                  <c:v>1495774937</c:v>
                </c:pt>
                <c:pt idx="133012">
                  <c:v>1495786182</c:v>
                </c:pt>
                <c:pt idx="133013">
                  <c:v>1495797428</c:v>
                </c:pt>
                <c:pt idx="133014">
                  <c:v>1495808673</c:v>
                </c:pt>
                <c:pt idx="133015">
                  <c:v>1495819919</c:v>
                </c:pt>
                <c:pt idx="133016">
                  <c:v>1495831164</c:v>
                </c:pt>
                <c:pt idx="133017">
                  <c:v>1495842410</c:v>
                </c:pt>
                <c:pt idx="133018">
                  <c:v>1495853655</c:v>
                </c:pt>
                <c:pt idx="133019">
                  <c:v>1495864901</c:v>
                </c:pt>
                <c:pt idx="133020">
                  <c:v>1495876146</c:v>
                </c:pt>
                <c:pt idx="133021">
                  <c:v>1495887392</c:v>
                </c:pt>
                <c:pt idx="133022">
                  <c:v>1495898637</c:v>
                </c:pt>
                <c:pt idx="133023">
                  <c:v>1495909883</c:v>
                </c:pt>
                <c:pt idx="133024">
                  <c:v>1495921128</c:v>
                </c:pt>
                <c:pt idx="133025">
                  <c:v>1495932374</c:v>
                </c:pt>
                <c:pt idx="133026">
                  <c:v>1495943619</c:v>
                </c:pt>
                <c:pt idx="133027">
                  <c:v>1495954865</c:v>
                </c:pt>
                <c:pt idx="133028">
                  <c:v>1495966110</c:v>
                </c:pt>
                <c:pt idx="133029">
                  <c:v>1495977356</c:v>
                </c:pt>
                <c:pt idx="133030">
                  <c:v>1495988601</c:v>
                </c:pt>
                <c:pt idx="133031">
                  <c:v>1495999847</c:v>
                </c:pt>
                <c:pt idx="133032">
                  <c:v>1496011092</c:v>
                </c:pt>
                <c:pt idx="133033">
                  <c:v>1496022338</c:v>
                </c:pt>
                <c:pt idx="133034">
                  <c:v>1496033583</c:v>
                </c:pt>
                <c:pt idx="133035">
                  <c:v>1496044829</c:v>
                </c:pt>
                <c:pt idx="133036">
                  <c:v>1496056074</c:v>
                </c:pt>
                <c:pt idx="133037">
                  <c:v>1496067320</c:v>
                </c:pt>
                <c:pt idx="133038">
                  <c:v>1496078565</c:v>
                </c:pt>
                <c:pt idx="133039">
                  <c:v>1496089811</c:v>
                </c:pt>
                <c:pt idx="133040">
                  <c:v>1496101056</c:v>
                </c:pt>
                <c:pt idx="133041">
                  <c:v>1496112302</c:v>
                </c:pt>
                <c:pt idx="133042">
                  <c:v>1496123547</c:v>
                </c:pt>
                <c:pt idx="133043">
                  <c:v>1496134793</c:v>
                </c:pt>
                <c:pt idx="133044">
                  <c:v>1496146038</c:v>
                </c:pt>
                <c:pt idx="133045">
                  <c:v>1496157284</c:v>
                </c:pt>
                <c:pt idx="133046">
                  <c:v>1496168529</c:v>
                </c:pt>
                <c:pt idx="133047">
                  <c:v>1496179775</c:v>
                </c:pt>
                <c:pt idx="133048">
                  <c:v>1496191020</c:v>
                </c:pt>
                <c:pt idx="133049">
                  <c:v>1496202266</c:v>
                </c:pt>
                <c:pt idx="133050">
                  <c:v>1496213511</c:v>
                </c:pt>
                <c:pt idx="133051">
                  <c:v>1496224757</c:v>
                </c:pt>
                <c:pt idx="133052">
                  <c:v>1496236002</c:v>
                </c:pt>
                <c:pt idx="133053">
                  <c:v>1496247248</c:v>
                </c:pt>
                <c:pt idx="133054">
                  <c:v>1496258493</c:v>
                </c:pt>
                <c:pt idx="133055">
                  <c:v>1496269739</c:v>
                </c:pt>
                <c:pt idx="133056">
                  <c:v>1496280984</c:v>
                </c:pt>
                <c:pt idx="133057">
                  <c:v>1496292230</c:v>
                </c:pt>
                <c:pt idx="133058">
                  <c:v>1496303475</c:v>
                </c:pt>
                <c:pt idx="133059">
                  <c:v>1496314721</c:v>
                </c:pt>
                <c:pt idx="133060">
                  <c:v>1496325966</c:v>
                </c:pt>
                <c:pt idx="133061">
                  <c:v>1496337212</c:v>
                </c:pt>
                <c:pt idx="133062">
                  <c:v>1496348457</c:v>
                </c:pt>
                <c:pt idx="133063">
                  <c:v>1496359703</c:v>
                </c:pt>
                <c:pt idx="133064">
                  <c:v>1496370948</c:v>
                </c:pt>
                <c:pt idx="133065">
                  <c:v>1496382194</c:v>
                </c:pt>
                <c:pt idx="133066">
                  <c:v>1496393439</c:v>
                </c:pt>
                <c:pt idx="133067">
                  <c:v>1496404685</c:v>
                </c:pt>
                <c:pt idx="133068">
                  <c:v>1496415930</c:v>
                </c:pt>
                <c:pt idx="133069">
                  <c:v>1496427176</c:v>
                </c:pt>
                <c:pt idx="133070">
                  <c:v>1496438421</c:v>
                </c:pt>
                <c:pt idx="133071">
                  <c:v>1496449667</c:v>
                </c:pt>
                <c:pt idx="133072">
                  <c:v>1496460912</c:v>
                </c:pt>
                <c:pt idx="133073">
                  <c:v>1496472158</c:v>
                </c:pt>
                <c:pt idx="133074">
                  <c:v>1496483403</c:v>
                </c:pt>
                <c:pt idx="133075">
                  <c:v>1496494649</c:v>
                </c:pt>
                <c:pt idx="133076">
                  <c:v>1496505894</c:v>
                </c:pt>
                <c:pt idx="133077">
                  <c:v>1496517140</c:v>
                </c:pt>
                <c:pt idx="133078">
                  <c:v>1496528385</c:v>
                </c:pt>
                <c:pt idx="133079">
                  <c:v>1496539631</c:v>
                </c:pt>
                <c:pt idx="133080">
                  <c:v>1496550876</c:v>
                </c:pt>
                <c:pt idx="133081">
                  <c:v>1496562122</c:v>
                </c:pt>
                <c:pt idx="133082">
                  <c:v>1496573367</c:v>
                </c:pt>
                <c:pt idx="133083">
                  <c:v>1496584613</c:v>
                </c:pt>
                <c:pt idx="133084">
                  <c:v>1496595858</c:v>
                </c:pt>
                <c:pt idx="133085">
                  <c:v>1496607104</c:v>
                </c:pt>
                <c:pt idx="133086">
                  <c:v>1496618349</c:v>
                </c:pt>
                <c:pt idx="133087">
                  <c:v>1496629595</c:v>
                </c:pt>
                <c:pt idx="133088">
                  <c:v>1496640840</c:v>
                </c:pt>
                <c:pt idx="133089">
                  <c:v>1496652086</c:v>
                </c:pt>
                <c:pt idx="133090">
                  <c:v>1496663331</c:v>
                </c:pt>
                <c:pt idx="133091">
                  <c:v>1496674577</c:v>
                </c:pt>
                <c:pt idx="133092">
                  <c:v>1496685822</c:v>
                </c:pt>
                <c:pt idx="133093">
                  <c:v>1496697068</c:v>
                </c:pt>
                <c:pt idx="133094">
                  <c:v>1496708313</c:v>
                </c:pt>
                <c:pt idx="133095">
                  <c:v>1496719559</c:v>
                </c:pt>
                <c:pt idx="133096">
                  <c:v>1496730804</c:v>
                </c:pt>
                <c:pt idx="133097">
                  <c:v>1496742050</c:v>
                </c:pt>
                <c:pt idx="133098">
                  <c:v>1496753295</c:v>
                </c:pt>
                <c:pt idx="133099">
                  <c:v>1496764541</c:v>
                </c:pt>
                <c:pt idx="133100">
                  <c:v>1496775786</c:v>
                </c:pt>
                <c:pt idx="133101">
                  <c:v>1496787032</c:v>
                </c:pt>
                <c:pt idx="133102">
                  <c:v>1496798277</c:v>
                </c:pt>
                <c:pt idx="133103">
                  <c:v>1496809523</c:v>
                </c:pt>
                <c:pt idx="133104">
                  <c:v>1496820768</c:v>
                </c:pt>
                <c:pt idx="133105">
                  <c:v>1496832014</c:v>
                </c:pt>
                <c:pt idx="133106">
                  <c:v>1496843259</c:v>
                </c:pt>
                <c:pt idx="133107">
                  <c:v>1496854505</c:v>
                </c:pt>
                <c:pt idx="133108">
                  <c:v>1496865750</c:v>
                </c:pt>
                <c:pt idx="133109">
                  <c:v>1496876996</c:v>
                </c:pt>
                <c:pt idx="133110">
                  <c:v>1496888241</c:v>
                </c:pt>
                <c:pt idx="133111">
                  <c:v>1496899487</c:v>
                </c:pt>
                <c:pt idx="133112">
                  <c:v>1496910732</c:v>
                </c:pt>
                <c:pt idx="133113">
                  <c:v>1496921978</c:v>
                </c:pt>
                <c:pt idx="133114">
                  <c:v>1496933223</c:v>
                </c:pt>
                <c:pt idx="133115">
                  <c:v>1496944469</c:v>
                </c:pt>
                <c:pt idx="133116">
                  <c:v>1496955714</c:v>
                </c:pt>
                <c:pt idx="133117">
                  <c:v>1496966960</c:v>
                </c:pt>
                <c:pt idx="133118">
                  <c:v>1496978205</c:v>
                </c:pt>
                <c:pt idx="133119">
                  <c:v>1496989451</c:v>
                </c:pt>
                <c:pt idx="133120">
                  <c:v>1497000696</c:v>
                </c:pt>
                <c:pt idx="133121">
                  <c:v>1497011942</c:v>
                </c:pt>
                <c:pt idx="133122">
                  <c:v>1497023187</c:v>
                </c:pt>
                <c:pt idx="133123">
                  <c:v>1497034433</c:v>
                </c:pt>
                <c:pt idx="133124">
                  <c:v>1497045678</c:v>
                </c:pt>
                <c:pt idx="133125">
                  <c:v>1497056924</c:v>
                </c:pt>
                <c:pt idx="133126">
                  <c:v>1497068169</c:v>
                </c:pt>
                <c:pt idx="133127">
                  <c:v>1497079415</c:v>
                </c:pt>
                <c:pt idx="133128">
                  <c:v>1497090660</c:v>
                </c:pt>
                <c:pt idx="133129">
                  <c:v>1497101906</c:v>
                </c:pt>
                <c:pt idx="133130">
                  <c:v>1497113151</c:v>
                </c:pt>
                <c:pt idx="133131">
                  <c:v>1497124397</c:v>
                </c:pt>
                <c:pt idx="133132">
                  <c:v>1497135642</c:v>
                </c:pt>
                <c:pt idx="133133">
                  <c:v>1497146888</c:v>
                </c:pt>
                <c:pt idx="133134">
                  <c:v>1497158133</c:v>
                </c:pt>
                <c:pt idx="133135">
                  <c:v>1497169379</c:v>
                </c:pt>
                <c:pt idx="133136">
                  <c:v>1497180624</c:v>
                </c:pt>
                <c:pt idx="133137">
                  <c:v>1497191870</c:v>
                </c:pt>
                <c:pt idx="133138">
                  <c:v>1497203115</c:v>
                </c:pt>
                <c:pt idx="133139">
                  <c:v>1497214361</c:v>
                </c:pt>
                <c:pt idx="133140">
                  <c:v>1497225606</c:v>
                </c:pt>
                <c:pt idx="133141">
                  <c:v>1497236852</c:v>
                </c:pt>
                <c:pt idx="133142">
                  <c:v>1497248097</c:v>
                </c:pt>
                <c:pt idx="133143">
                  <c:v>1497259343</c:v>
                </c:pt>
                <c:pt idx="133144">
                  <c:v>1497270588</c:v>
                </c:pt>
                <c:pt idx="133145">
                  <c:v>1497281834</c:v>
                </c:pt>
                <c:pt idx="133146">
                  <c:v>1497293079</c:v>
                </c:pt>
                <c:pt idx="133147">
                  <c:v>1497304325</c:v>
                </c:pt>
                <c:pt idx="133148">
                  <c:v>1497315570</c:v>
                </c:pt>
                <c:pt idx="133149">
                  <c:v>1497326816</c:v>
                </c:pt>
                <c:pt idx="133150">
                  <c:v>1497338061</c:v>
                </c:pt>
                <c:pt idx="133151">
                  <c:v>1497349307</c:v>
                </c:pt>
                <c:pt idx="133152">
                  <c:v>1497360552</c:v>
                </c:pt>
                <c:pt idx="133153">
                  <c:v>1497371798</c:v>
                </c:pt>
                <c:pt idx="133154">
                  <c:v>1497383043</c:v>
                </c:pt>
                <c:pt idx="133155">
                  <c:v>1497394289</c:v>
                </c:pt>
                <c:pt idx="133156">
                  <c:v>1497405534</c:v>
                </c:pt>
                <c:pt idx="133157">
                  <c:v>1497416780</c:v>
                </c:pt>
                <c:pt idx="133158">
                  <c:v>1497428025</c:v>
                </c:pt>
                <c:pt idx="133159">
                  <c:v>1497439271</c:v>
                </c:pt>
                <c:pt idx="133160">
                  <c:v>1497450516</c:v>
                </c:pt>
                <c:pt idx="133161">
                  <c:v>1497461762</c:v>
                </c:pt>
                <c:pt idx="133162">
                  <c:v>1497473007</c:v>
                </c:pt>
                <c:pt idx="133163">
                  <c:v>1497484253</c:v>
                </c:pt>
                <c:pt idx="133164">
                  <c:v>1497495498</c:v>
                </c:pt>
                <c:pt idx="133165">
                  <c:v>1497506744</c:v>
                </c:pt>
                <c:pt idx="133166">
                  <c:v>1497517989</c:v>
                </c:pt>
                <c:pt idx="133167">
                  <c:v>1497529235</c:v>
                </c:pt>
                <c:pt idx="133168">
                  <c:v>1497540480</c:v>
                </c:pt>
                <c:pt idx="133169">
                  <c:v>1497551726</c:v>
                </c:pt>
                <c:pt idx="133170">
                  <c:v>1497562971</c:v>
                </c:pt>
                <c:pt idx="133171">
                  <c:v>1497574217</c:v>
                </c:pt>
                <c:pt idx="133172">
                  <c:v>1497585462</c:v>
                </c:pt>
                <c:pt idx="133173">
                  <c:v>1497596708</c:v>
                </c:pt>
                <c:pt idx="133174">
                  <c:v>1497607953</c:v>
                </c:pt>
                <c:pt idx="133175">
                  <c:v>1497619199</c:v>
                </c:pt>
                <c:pt idx="133176">
                  <c:v>1497630444</c:v>
                </c:pt>
                <c:pt idx="133177">
                  <c:v>1497641690</c:v>
                </c:pt>
                <c:pt idx="133178">
                  <c:v>1497652935</c:v>
                </c:pt>
                <c:pt idx="133179">
                  <c:v>1497664181</c:v>
                </c:pt>
                <c:pt idx="133180">
                  <c:v>1497675426</c:v>
                </c:pt>
                <c:pt idx="133181">
                  <c:v>1497686672</c:v>
                </c:pt>
                <c:pt idx="133182">
                  <c:v>1497697917</c:v>
                </c:pt>
                <c:pt idx="133183">
                  <c:v>1497709163</c:v>
                </c:pt>
                <c:pt idx="133184">
                  <c:v>1497720408</c:v>
                </c:pt>
                <c:pt idx="133185">
                  <c:v>1497731654</c:v>
                </c:pt>
                <c:pt idx="133186">
                  <c:v>1497742899</c:v>
                </c:pt>
                <c:pt idx="133187">
                  <c:v>1497754145</c:v>
                </c:pt>
                <c:pt idx="133188">
                  <c:v>1497765390</c:v>
                </c:pt>
                <c:pt idx="133189">
                  <c:v>1497776636</c:v>
                </c:pt>
                <c:pt idx="133190">
                  <c:v>1497787881</c:v>
                </c:pt>
                <c:pt idx="133191">
                  <c:v>1497799127</c:v>
                </c:pt>
                <c:pt idx="133192">
                  <c:v>1497810372</c:v>
                </c:pt>
                <c:pt idx="133193">
                  <c:v>1497821618</c:v>
                </c:pt>
                <c:pt idx="133194">
                  <c:v>1497832863</c:v>
                </c:pt>
                <c:pt idx="133195">
                  <c:v>1497844109</c:v>
                </c:pt>
                <c:pt idx="133196">
                  <c:v>1497855354</c:v>
                </c:pt>
                <c:pt idx="133197">
                  <c:v>1497866600</c:v>
                </c:pt>
                <c:pt idx="133198">
                  <c:v>1497877845</c:v>
                </c:pt>
                <c:pt idx="133199">
                  <c:v>1497889091</c:v>
                </c:pt>
                <c:pt idx="133200">
                  <c:v>1497900336</c:v>
                </c:pt>
                <c:pt idx="133201">
                  <c:v>1497911582</c:v>
                </c:pt>
                <c:pt idx="133202">
                  <c:v>1497922827</c:v>
                </c:pt>
                <c:pt idx="133203">
                  <c:v>1497934073</c:v>
                </c:pt>
                <c:pt idx="133204">
                  <c:v>1497945318</c:v>
                </c:pt>
                <c:pt idx="133205">
                  <c:v>1497956564</c:v>
                </c:pt>
                <c:pt idx="133206">
                  <c:v>1497967809</c:v>
                </c:pt>
                <c:pt idx="133207">
                  <c:v>1497979054</c:v>
                </c:pt>
                <c:pt idx="133208">
                  <c:v>1497990300</c:v>
                </c:pt>
                <c:pt idx="133209">
                  <c:v>1498001545</c:v>
                </c:pt>
                <c:pt idx="133210">
                  <c:v>1498012791</c:v>
                </c:pt>
                <c:pt idx="133211">
                  <c:v>1498024036</c:v>
                </c:pt>
                <c:pt idx="133212">
                  <c:v>1498035282</c:v>
                </c:pt>
                <c:pt idx="133213">
                  <c:v>1498046527</c:v>
                </c:pt>
                <c:pt idx="133214">
                  <c:v>1498057773</c:v>
                </c:pt>
                <c:pt idx="133215">
                  <c:v>1498069018</c:v>
                </c:pt>
                <c:pt idx="133216">
                  <c:v>1498080264</c:v>
                </c:pt>
                <c:pt idx="133217">
                  <c:v>1498091509</c:v>
                </c:pt>
                <c:pt idx="133218">
                  <c:v>1498102755</c:v>
                </c:pt>
                <c:pt idx="133219">
                  <c:v>1498114000</c:v>
                </c:pt>
                <c:pt idx="133220">
                  <c:v>1498125246</c:v>
                </c:pt>
                <c:pt idx="133221">
                  <c:v>1498136491</c:v>
                </c:pt>
                <c:pt idx="133222">
                  <c:v>1498147737</c:v>
                </c:pt>
                <c:pt idx="133223">
                  <c:v>1498158982</c:v>
                </c:pt>
                <c:pt idx="133224">
                  <c:v>1498170228</c:v>
                </c:pt>
                <c:pt idx="133225">
                  <c:v>1498181473</c:v>
                </c:pt>
                <c:pt idx="133226">
                  <c:v>1498192719</c:v>
                </c:pt>
                <c:pt idx="133227">
                  <c:v>1498203964</c:v>
                </c:pt>
                <c:pt idx="133228">
                  <c:v>1498215210</c:v>
                </c:pt>
                <c:pt idx="133229">
                  <c:v>1498226455</c:v>
                </c:pt>
                <c:pt idx="133230">
                  <c:v>1498237701</c:v>
                </c:pt>
                <c:pt idx="133231">
                  <c:v>1498248946</c:v>
                </c:pt>
                <c:pt idx="133232">
                  <c:v>1498260192</c:v>
                </c:pt>
                <c:pt idx="133233">
                  <c:v>1498271437</c:v>
                </c:pt>
                <c:pt idx="133234">
                  <c:v>1498282683</c:v>
                </c:pt>
                <c:pt idx="133235">
                  <c:v>1498293928</c:v>
                </c:pt>
                <c:pt idx="133236">
                  <c:v>1498305174</c:v>
                </c:pt>
                <c:pt idx="133237">
                  <c:v>1498316419</c:v>
                </c:pt>
                <c:pt idx="133238">
                  <c:v>1498327665</c:v>
                </c:pt>
                <c:pt idx="133239">
                  <c:v>1498338910</c:v>
                </c:pt>
                <c:pt idx="133240">
                  <c:v>1498350156</c:v>
                </c:pt>
                <c:pt idx="133241">
                  <c:v>1498361401</c:v>
                </c:pt>
                <c:pt idx="133242">
                  <c:v>1498372647</c:v>
                </c:pt>
                <c:pt idx="133243">
                  <c:v>1498383892</c:v>
                </c:pt>
                <c:pt idx="133244">
                  <c:v>1498395138</c:v>
                </c:pt>
                <c:pt idx="133245">
                  <c:v>1498406383</c:v>
                </c:pt>
                <c:pt idx="133246">
                  <c:v>1498417629</c:v>
                </c:pt>
                <c:pt idx="133247">
                  <c:v>1498428874</c:v>
                </c:pt>
                <c:pt idx="133248">
                  <c:v>1498440120</c:v>
                </c:pt>
                <c:pt idx="133249">
                  <c:v>1498451365</c:v>
                </c:pt>
                <c:pt idx="133250">
                  <c:v>1498462611</c:v>
                </c:pt>
                <c:pt idx="133251">
                  <c:v>1498473856</c:v>
                </c:pt>
                <c:pt idx="133252">
                  <c:v>1498485102</c:v>
                </c:pt>
                <c:pt idx="133253">
                  <c:v>1498496347</c:v>
                </c:pt>
                <c:pt idx="133254">
                  <c:v>1498507593</c:v>
                </c:pt>
                <c:pt idx="133255">
                  <c:v>1498518838</c:v>
                </c:pt>
                <c:pt idx="133256">
                  <c:v>1498530084</c:v>
                </c:pt>
                <c:pt idx="133257">
                  <c:v>1498541329</c:v>
                </c:pt>
                <c:pt idx="133258">
                  <c:v>1498552575</c:v>
                </c:pt>
                <c:pt idx="133259">
                  <c:v>1498563820</c:v>
                </c:pt>
                <c:pt idx="133260">
                  <c:v>1498575066</c:v>
                </c:pt>
                <c:pt idx="133261">
                  <c:v>1498586311</c:v>
                </c:pt>
                <c:pt idx="133262">
                  <c:v>1498597557</c:v>
                </c:pt>
                <c:pt idx="133263">
                  <c:v>1498608802</c:v>
                </c:pt>
                <c:pt idx="133264">
                  <c:v>1498620048</c:v>
                </c:pt>
                <c:pt idx="133265">
                  <c:v>1498631293</c:v>
                </c:pt>
                <c:pt idx="133266">
                  <c:v>1498642539</c:v>
                </c:pt>
                <c:pt idx="133267">
                  <c:v>1498653784</c:v>
                </c:pt>
                <c:pt idx="133268">
                  <c:v>1498665030</c:v>
                </c:pt>
                <c:pt idx="133269">
                  <c:v>1498676275</c:v>
                </c:pt>
                <c:pt idx="133270">
                  <c:v>1498687521</c:v>
                </c:pt>
                <c:pt idx="133271">
                  <c:v>1498698766</c:v>
                </c:pt>
                <c:pt idx="133272">
                  <c:v>1498710012</c:v>
                </c:pt>
                <c:pt idx="133273">
                  <c:v>1498721257</c:v>
                </c:pt>
                <c:pt idx="133274">
                  <c:v>1498732503</c:v>
                </c:pt>
                <c:pt idx="133275">
                  <c:v>1498743748</c:v>
                </c:pt>
                <c:pt idx="133276">
                  <c:v>1498754994</c:v>
                </c:pt>
                <c:pt idx="133277">
                  <c:v>1498766239</c:v>
                </c:pt>
                <c:pt idx="133278">
                  <c:v>1498777485</c:v>
                </c:pt>
                <c:pt idx="133279">
                  <c:v>1498788730</c:v>
                </c:pt>
                <c:pt idx="133280">
                  <c:v>1498799976</c:v>
                </c:pt>
                <c:pt idx="133281">
                  <c:v>1498811221</c:v>
                </c:pt>
                <c:pt idx="133282">
                  <c:v>1498822467</c:v>
                </c:pt>
                <c:pt idx="133283">
                  <c:v>1498833712</c:v>
                </c:pt>
                <c:pt idx="133284">
                  <c:v>1498844958</c:v>
                </c:pt>
                <c:pt idx="133285">
                  <c:v>1498856203</c:v>
                </c:pt>
                <c:pt idx="133286">
                  <c:v>1498867449</c:v>
                </c:pt>
                <c:pt idx="133287">
                  <c:v>1498878694</c:v>
                </c:pt>
                <c:pt idx="133288">
                  <c:v>1498889940</c:v>
                </c:pt>
                <c:pt idx="133289">
                  <c:v>1498901185</c:v>
                </c:pt>
                <c:pt idx="133290">
                  <c:v>1498912431</c:v>
                </c:pt>
                <c:pt idx="133291">
                  <c:v>1498923676</c:v>
                </c:pt>
                <c:pt idx="133292">
                  <c:v>1498934922</c:v>
                </c:pt>
                <c:pt idx="133293">
                  <c:v>1498946167</c:v>
                </c:pt>
                <c:pt idx="133294">
                  <c:v>1498957413</c:v>
                </c:pt>
                <c:pt idx="133295">
                  <c:v>1498968658</c:v>
                </c:pt>
                <c:pt idx="133296">
                  <c:v>1498979904</c:v>
                </c:pt>
                <c:pt idx="133297">
                  <c:v>1498991149</c:v>
                </c:pt>
                <c:pt idx="133298">
                  <c:v>1499002395</c:v>
                </c:pt>
                <c:pt idx="133299">
                  <c:v>1499013640</c:v>
                </c:pt>
                <c:pt idx="133300">
                  <c:v>1499024886</c:v>
                </c:pt>
                <c:pt idx="133301">
                  <c:v>1499036131</c:v>
                </c:pt>
                <c:pt idx="133302">
                  <c:v>1499047377</c:v>
                </c:pt>
                <c:pt idx="133303">
                  <c:v>1499058622</c:v>
                </c:pt>
                <c:pt idx="133304">
                  <c:v>1499069868</c:v>
                </c:pt>
                <c:pt idx="133305">
                  <c:v>1499081113</c:v>
                </c:pt>
                <c:pt idx="133306">
                  <c:v>1499092359</c:v>
                </c:pt>
                <c:pt idx="133307">
                  <c:v>1499103604</c:v>
                </c:pt>
                <c:pt idx="133308">
                  <c:v>1499114850</c:v>
                </c:pt>
                <c:pt idx="133309">
                  <c:v>1499126095</c:v>
                </c:pt>
                <c:pt idx="133310">
                  <c:v>1499137341</c:v>
                </c:pt>
                <c:pt idx="133311">
                  <c:v>1499148586</c:v>
                </c:pt>
                <c:pt idx="133312">
                  <c:v>1499159832</c:v>
                </c:pt>
                <c:pt idx="133313">
                  <c:v>1499171077</c:v>
                </c:pt>
                <c:pt idx="133314">
                  <c:v>1499182323</c:v>
                </c:pt>
                <c:pt idx="133315">
                  <c:v>1499193568</c:v>
                </c:pt>
                <c:pt idx="133316">
                  <c:v>1499204814</c:v>
                </c:pt>
                <c:pt idx="133317">
                  <c:v>1499216059</c:v>
                </c:pt>
                <c:pt idx="133318">
                  <c:v>1499227305</c:v>
                </c:pt>
                <c:pt idx="133319">
                  <c:v>1499238550</c:v>
                </c:pt>
                <c:pt idx="133320">
                  <c:v>1499249796</c:v>
                </c:pt>
                <c:pt idx="133321">
                  <c:v>1499261041</c:v>
                </c:pt>
                <c:pt idx="133322">
                  <c:v>1499272287</c:v>
                </c:pt>
                <c:pt idx="133323">
                  <c:v>1499283532</c:v>
                </c:pt>
                <c:pt idx="133324">
                  <c:v>1499294778</c:v>
                </c:pt>
                <c:pt idx="133325">
                  <c:v>1499306023</c:v>
                </c:pt>
                <c:pt idx="133326">
                  <c:v>1499317269</c:v>
                </c:pt>
                <c:pt idx="133327">
                  <c:v>1499328514</c:v>
                </c:pt>
                <c:pt idx="133328">
                  <c:v>1499339760</c:v>
                </c:pt>
                <c:pt idx="133329">
                  <c:v>1499351005</c:v>
                </c:pt>
                <c:pt idx="133330">
                  <c:v>1499362251</c:v>
                </c:pt>
                <c:pt idx="133331">
                  <c:v>1499373496</c:v>
                </c:pt>
                <c:pt idx="133332">
                  <c:v>1499384742</c:v>
                </c:pt>
                <c:pt idx="133333">
                  <c:v>1499395987</c:v>
                </c:pt>
                <c:pt idx="133334">
                  <c:v>1499407233</c:v>
                </c:pt>
                <c:pt idx="133335">
                  <c:v>1499418478</c:v>
                </c:pt>
                <c:pt idx="133336">
                  <c:v>1499429724</c:v>
                </c:pt>
                <c:pt idx="133337">
                  <c:v>1499440969</c:v>
                </c:pt>
                <c:pt idx="133338">
                  <c:v>1499452215</c:v>
                </c:pt>
                <c:pt idx="133339">
                  <c:v>1499463460</c:v>
                </c:pt>
                <c:pt idx="133340">
                  <c:v>1499474706</c:v>
                </c:pt>
                <c:pt idx="133341">
                  <c:v>1499485951</c:v>
                </c:pt>
                <c:pt idx="133342">
                  <c:v>1499497197</c:v>
                </c:pt>
                <c:pt idx="133343">
                  <c:v>1499508442</c:v>
                </c:pt>
                <c:pt idx="133344">
                  <c:v>1499519688</c:v>
                </c:pt>
                <c:pt idx="133345">
                  <c:v>1499530933</c:v>
                </c:pt>
                <c:pt idx="133346">
                  <c:v>1499542179</c:v>
                </c:pt>
                <c:pt idx="133347">
                  <c:v>1499553424</c:v>
                </c:pt>
                <c:pt idx="133348">
                  <c:v>1499564670</c:v>
                </c:pt>
                <c:pt idx="133349">
                  <c:v>1499575915</c:v>
                </c:pt>
                <c:pt idx="133350">
                  <c:v>1499587161</c:v>
                </c:pt>
                <c:pt idx="133351">
                  <c:v>1499598406</c:v>
                </c:pt>
                <c:pt idx="133352">
                  <c:v>1499609652</c:v>
                </c:pt>
                <c:pt idx="133353">
                  <c:v>1499620897</c:v>
                </c:pt>
                <c:pt idx="133354">
                  <c:v>1499632143</c:v>
                </c:pt>
                <c:pt idx="133355">
                  <c:v>1499643388</c:v>
                </c:pt>
                <c:pt idx="133356">
                  <c:v>1499654634</c:v>
                </c:pt>
                <c:pt idx="133357">
                  <c:v>1499665879</c:v>
                </c:pt>
                <c:pt idx="133358">
                  <c:v>1499677125</c:v>
                </c:pt>
                <c:pt idx="133359">
                  <c:v>1499688370</c:v>
                </c:pt>
                <c:pt idx="133360">
                  <c:v>1499699616</c:v>
                </c:pt>
                <c:pt idx="133361">
                  <c:v>1499710861</c:v>
                </c:pt>
                <c:pt idx="133362">
                  <c:v>1499722107</c:v>
                </c:pt>
                <c:pt idx="133363">
                  <c:v>1499733352</c:v>
                </c:pt>
                <c:pt idx="133364">
                  <c:v>1499744598</c:v>
                </c:pt>
                <c:pt idx="133365">
                  <c:v>1499755843</c:v>
                </c:pt>
                <c:pt idx="133366">
                  <c:v>1499767089</c:v>
                </c:pt>
                <c:pt idx="133367">
                  <c:v>1499778334</c:v>
                </c:pt>
                <c:pt idx="133368">
                  <c:v>1499789580</c:v>
                </c:pt>
                <c:pt idx="133369">
                  <c:v>1499800825</c:v>
                </c:pt>
                <c:pt idx="133370">
                  <c:v>1499812071</c:v>
                </c:pt>
                <c:pt idx="133371">
                  <c:v>1499823316</c:v>
                </c:pt>
                <c:pt idx="133372">
                  <c:v>1499834562</c:v>
                </c:pt>
                <c:pt idx="133373">
                  <c:v>1499845807</c:v>
                </c:pt>
                <c:pt idx="133374">
                  <c:v>1499857053</c:v>
                </c:pt>
                <c:pt idx="133375">
                  <c:v>1499868298</c:v>
                </c:pt>
                <c:pt idx="133376">
                  <c:v>1499879544</c:v>
                </c:pt>
                <c:pt idx="133377">
                  <c:v>1499890789</c:v>
                </c:pt>
                <c:pt idx="133378">
                  <c:v>1499902035</c:v>
                </c:pt>
                <c:pt idx="133379">
                  <c:v>1499913280</c:v>
                </c:pt>
                <c:pt idx="133380">
                  <c:v>1499924526</c:v>
                </c:pt>
                <c:pt idx="133381">
                  <c:v>1499935771</c:v>
                </c:pt>
                <c:pt idx="133382">
                  <c:v>1499947017</c:v>
                </c:pt>
                <c:pt idx="133383">
                  <c:v>1499958262</c:v>
                </c:pt>
                <c:pt idx="133384">
                  <c:v>1499969508</c:v>
                </c:pt>
                <c:pt idx="133385">
                  <c:v>1499980753</c:v>
                </c:pt>
                <c:pt idx="133386">
                  <c:v>1499991999</c:v>
                </c:pt>
                <c:pt idx="133387">
                  <c:v>1500003244</c:v>
                </c:pt>
                <c:pt idx="133388">
                  <c:v>1500014490</c:v>
                </c:pt>
                <c:pt idx="133389">
                  <c:v>1500025735</c:v>
                </c:pt>
                <c:pt idx="133390">
                  <c:v>1500036981</c:v>
                </c:pt>
                <c:pt idx="133391">
                  <c:v>1500048226</c:v>
                </c:pt>
                <c:pt idx="133392">
                  <c:v>1500059472</c:v>
                </c:pt>
                <c:pt idx="133393">
                  <c:v>1500070717</c:v>
                </c:pt>
                <c:pt idx="133394">
                  <c:v>1500081963</c:v>
                </c:pt>
                <c:pt idx="133395">
                  <c:v>1500093208</c:v>
                </c:pt>
                <c:pt idx="133396">
                  <c:v>1500104454</c:v>
                </c:pt>
                <c:pt idx="133397">
                  <c:v>1500115699</c:v>
                </c:pt>
                <c:pt idx="133398">
                  <c:v>1500126945</c:v>
                </c:pt>
                <c:pt idx="133399">
                  <c:v>1500138190</c:v>
                </c:pt>
                <c:pt idx="133400">
                  <c:v>1500149436</c:v>
                </c:pt>
                <c:pt idx="133401">
                  <c:v>1500160681</c:v>
                </c:pt>
                <c:pt idx="133402">
                  <c:v>1500171927</c:v>
                </c:pt>
                <c:pt idx="133403">
                  <c:v>1500183172</c:v>
                </c:pt>
                <c:pt idx="133404">
                  <c:v>1500194418</c:v>
                </c:pt>
                <c:pt idx="133405">
                  <c:v>1500205663</c:v>
                </c:pt>
                <c:pt idx="133406">
                  <c:v>1500216909</c:v>
                </c:pt>
                <c:pt idx="133407">
                  <c:v>1500228154</c:v>
                </c:pt>
                <c:pt idx="133408">
                  <c:v>1500239400</c:v>
                </c:pt>
                <c:pt idx="133409">
                  <c:v>1500250645</c:v>
                </c:pt>
                <c:pt idx="133410">
                  <c:v>1500261891</c:v>
                </c:pt>
                <c:pt idx="133411">
                  <c:v>1500273136</c:v>
                </c:pt>
                <c:pt idx="133412">
                  <c:v>1500284382</c:v>
                </c:pt>
                <c:pt idx="133413">
                  <c:v>1500295627</c:v>
                </c:pt>
                <c:pt idx="133414">
                  <c:v>1500306873</c:v>
                </c:pt>
                <c:pt idx="133415">
                  <c:v>1500318118</c:v>
                </c:pt>
                <c:pt idx="133416">
                  <c:v>1500329364</c:v>
                </c:pt>
                <c:pt idx="133417">
                  <c:v>1500340609</c:v>
                </c:pt>
                <c:pt idx="133418">
                  <c:v>1500351855</c:v>
                </c:pt>
                <c:pt idx="133419">
                  <c:v>1500363100</c:v>
                </c:pt>
                <c:pt idx="133420">
                  <c:v>1500374346</c:v>
                </c:pt>
                <c:pt idx="133421">
                  <c:v>1500385591</c:v>
                </c:pt>
                <c:pt idx="133422">
                  <c:v>1500396837</c:v>
                </c:pt>
                <c:pt idx="133423">
                  <c:v>1500408082</c:v>
                </c:pt>
                <c:pt idx="133424">
                  <c:v>1500419328</c:v>
                </c:pt>
                <c:pt idx="133425">
                  <c:v>1500430573</c:v>
                </c:pt>
                <c:pt idx="133426">
                  <c:v>1500441819</c:v>
                </c:pt>
                <c:pt idx="133427">
                  <c:v>1500453064</c:v>
                </c:pt>
                <c:pt idx="133428">
                  <c:v>1500464310</c:v>
                </c:pt>
                <c:pt idx="133429">
                  <c:v>1500475555</c:v>
                </c:pt>
                <c:pt idx="133430">
                  <c:v>1500486801</c:v>
                </c:pt>
                <c:pt idx="133431">
                  <c:v>1500498046</c:v>
                </c:pt>
                <c:pt idx="133432">
                  <c:v>1500509292</c:v>
                </c:pt>
                <c:pt idx="133433">
                  <c:v>1500520537</c:v>
                </c:pt>
                <c:pt idx="133434">
                  <c:v>1500531783</c:v>
                </c:pt>
                <c:pt idx="133435">
                  <c:v>1500543028</c:v>
                </c:pt>
                <c:pt idx="133436">
                  <c:v>1500554274</c:v>
                </c:pt>
                <c:pt idx="133437">
                  <c:v>1500565519</c:v>
                </c:pt>
                <c:pt idx="133438">
                  <c:v>1500576765</c:v>
                </c:pt>
                <c:pt idx="133439">
                  <c:v>1500588010</c:v>
                </c:pt>
                <c:pt idx="133440">
                  <c:v>1500599256</c:v>
                </c:pt>
                <c:pt idx="133441">
                  <c:v>1500610501</c:v>
                </c:pt>
                <c:pt idx="133442">
                  <c:v>1500621747</c:v>
                </c:pt>
                <c:pt idx="133443">
                  <c:v>1500632992</c:v>
                </c:pt>
                <c:pt idx="133444">
                  <c:v>1500644238</c:v>
                </c:pt>
                <c:pt idx="133445">
                  <c:v>1500655483</c:v>
                </c:pt>
                <c:pt idx="133446">
                  <c:v>1500666729</c:v>
                </c:pt>
                <c:pt idx="133447">
                  <c:v>1500677974</c:v>
                </c:pt>
                <c:pt idx="133448">
                  <c:v>1500689220</c:v>
                </c:pt>
                <c:pt idx="133449">
                  <c:v>1500700465</c:v>
                </c:pt>
                <c:pt idx="133450">
                  <c:v>1500711711</c:v>
                </c:pt>
                <c:pt idx="133451">
                  <c:v>1500722956</c:v>
                </c:pt>
                <c:pt idx="133452">
                  <c:v>1500734202</c:v>
                </c:pt>
                <c:pt idx="133453">
                  <c:v>1500745447</c:v>
                </c:pt>
                <c:pt idx="133454">
                  <c:v>1500756693</c:v>
                </c:pt>
                <c:pt idx="133455">
                  <c:v>1500767938</c:v>
                </c:pt>
                <c:pt idx="133456">
                  <c:v>1500779184</c:v>
                </c:pt>
                <c:pt idx="133457">
                  <c:v>1500790429</c:v>
                </c:pt>
                <c:pt idx="133458">
                  <c:v>1500801675</c:v>
                </c:pt>
                <c:pt idx="133459">
                  <c:v>1500812920</c:v>
                </c:pt>
                <c:pt idx="133460">
                  <c:v>1500824165</c:v>
                </c:pt>
                <c:pt idx="133461">
                  <c:v>1500835411</c:v>
                </c:pt>
                <c:pt idx="133462">
                  <c:v>1500846656</c:v>
                </c:pt>
                <c:pt idx="133463">
                  <c:v>1500857902</c:v>
                </c:pt>
                <c:pt idx="133464">
                  <c:v>1500869147</c:v>
                </c:pt>
                <c:pt idx="133465">
                  <c:v>1500880393</c:v>
                </c:pt>
                <c:pt idx="133466">
                  <c:v>1500891638</c:v>
                </c:pt>
                <c:pt idx="133467">
                  <c:v>1500902884</c:v>
                </c:pt>
                <c:pt idx="133468">
                  <c:v>1500914129</c:v>
                </c:pt>
                <c:pt idx="133469">
                  <c:v>1500925375</c:v>
                </c:pt>
                <c:pt idx="133470">
                  <c:v>1500936620</c:v>
                </c:pt>
                <c:pt idx="133471">
                  <c:v>1500947866</c:v>
                </c:pt>
                <c:pt idx="133472">
                  <c:v>1500959111</c:v>
                </c:pt>
                <c:pt idx="133473">
                  <c:v>1500970357</c:v>
                </c:pt>
                <c:pt idx="133474">
                  <c:v>1500981602</c:v>
                </c:pt>
                <c:pt idx="133475">
                  <c:v>1500992848</c:v>
                </c:pt>
                <c:pt idx="133476">
                  <c:v>1501004093</c:v>
                </c:pt>
                <c:pt idx="133477">
                  <c:v>1501015339</c:v>
                </c:pt>
                <c:pt idx="133478">
                  <c:v>1501026584</c:v>
                </c:pt>
                <c:pt idx="133479">
                  <c:v>1501037830</c:v>
                </c:pt>
                <c:pt idx="133480">
                  <c:v>1501049075</c:v>
                </c:pt>
                <c:pt idx="133481">
                  <c:v>1501060321</c:v>
                </c:pt>
                <c:pt idx="133482">
                  <c:v>1501071566</c:v>
                </c:pt>
                <c:pt idx="133483">
                  <c:v>1501082812</c:v>
                </c:pt>
                <c:pt idx="133484">
                  <c:v>1501094057</c:v>
                </c:pt>
                <c:pt idx="133485">
                  <c:v>1501105303</c:v>
                </c:pt>
                <c:pt idx="133486">
                  <c:v>1501116548</c:v>
                </c:pt>
                <c:pt idx="133487">
                  <c:v>1501127794</c:v>
                </c:pt>
                <c:pt idx="133488">
                  <c:v>1501139039</c:v>
                </c:pt>
                <c:pt idx="133489">
                  <c:v>1501150285</c:v>
                </c:pt>
                <c:pt idx="133490">
                  <c:v>1501161530</c:v>
                </c:pt>
                <c:pt idx="133491">
                  <c:v>1501172776</c:v>
                </c:pt>
                <c:pt idx="133492">
                  <c:v>1501184021</c:v>
                </c:pt>
                <c:pt idx="133493">
                  <c:v>1501195267</c:v>
                </c:pt>
                <c:pt idx="133494">
                  <c:v>1501206512</c:v>
                </c:pt>
                <c:pt idx="133495">
                  <c:v>1501217758</c:v>
                </c:pt>
                <c:pt idx="133496">
                  <c:v>1501229003</c:v>
                </c:pt>
                <c:pt idx="133497">
                  <c:v>1501240249</c:v>
                </c:pt>
                <c:pt idx="133498">
                  <c:v>1501251494</c:v>
                </c:pt>
                <c:pt idx="133499">
                  <c:v>1501262740</c:v>
                </c:pt>
                <c:pt idx="133500">
                  <c:v>1501273985</c:v>
                </c:pt>
                <c:pt idx="133501">
                  <c:v>1501285231</c:v>
                </c:pt>
                <c:pt idx="133502">
                  <c:v>1501296476</c:v>
                </c:pt>
                <c:pt idx="133503">
                  <c:v>1501307722</c:v>
                </c:pt>
                <c:pt idx="133504">
                  <c:v>1501318967</c:v>
                </c:pt>
                <c:pt idx="133505">
                  <c:v>1501330213</c:v>
                </c:pt>
                <c:pt idx="133506">
                  <c:v>1501341458</c:v>
                </c:pt>
                <c:pt idx="133507">
                  <c:v>1501352704</c:v>
                </c:pt>
                <c:pt idx="133508">
                  <c:v>1501363949</c:v>
                </c:pt>
                <c:pt idx="133509">
                  <c:v>1501375195</c:v>
                </c:pt>
                <c:pt idx="133510">
                  <c:v>1501386440</c:v>
                </c:pt>
                <c:pt idx="133511">
                  <c:v>1501397686</c:v>
                </c:pt>
                <c:pt idx="133512">
                  <c:v>1501408931</c:v>
                </c:pt>
                <c:pt idx="133513">
                  <c:v>1501420177</c:v>
                </c:pt>
                <c:pt idx="133514">
                  <c:v>1501431422</c:v>
                </c:pt>
                <c:pt idx="133515">
                  <c:v>1501442668</c:v>
                </c:pt>
                <c:pt idx="133516">
                  <c:v>1501453913</c:v>
                </c:pt>
                <c:pt idx="133517">
                  <c:v>1501465159</c:v>
                </c:pt>
                <c:pt idx="133518">
                  <c:v>1501476404</c:v>
                </c:pt>
                <c:pt idx="133519">
                  <c:v>1501487650</c:v>
                </c:pt>
                <c:pt idx="133520">
                  <c:v>1501498895</c:v>
                </c:pt>
                <c:pt idx="133521">
                  <c:v>1501510141</c:v>
                </c:pt>
                <c:pt idx="133522">
                  <c:v>1501521386</c:v>
                </c:pt>
                <c:pt idx="133523">
                  <c:v>1501532632</c:v>
                </c:pt>
                <c:pt idx="133524">
                  <c:v>1501543877</c:v>
                </c:pt>
                <c:pt idx="133525">
                  <c:v>1501555123</c:v>
                </c:pt>
                <c:pt idx="133526">
                  <c:v>1501566368</c:v>
                </c:pt>
                <c:pt idx="133527">
                  <c:v>1501577614</c:v>
                </c:pt>
                <c:pt idx="133528">
                  <c:v>1501588859</c:v>
                </c:pt>
                <c:pt idx="133529">
                  <c:v>1501600105</c:v>
                </c:pt>
                <c:pt idx="133530">
                  <c:v>1501611350</c:v>
                </c:pt>
                <c:pt idx="133531">
                  <c:v>1501622596</c:v>
                </c:pt>
                <c:pt idx="133532">
                  <c:v>1501633841</c:v>
                </c:pt>
                <c:pt idx="133533">
                  <c:v>1501645087</c:v>
                </c:pt>
                <c:pt idx="133534">
                  <c:v>1501656332</c:v>
                </c:pt>
                <c:pt idx="133535">
                  <c:v>1501667578</c:v>
                </c:pt>
                <c:pt idx="133536">
                  <c:v>1501678823</c:v>
                </c:pt>
                <c:pt idx="133537">
                  <c:v>1501690069</c:v>
                </c:pt>
                <c:pt idx="133538">
                  <c:v>1501701314</c:v>
                </c:pt>
                <c:pt idx="133539">
                  <c:v>1501712560</c:v>
                </c:pt>
                <c:pt idx="133540">
                  <c:v>1501723805</c:v>
                </c:pt>
                <c:pt idx="133541">
                  <c:v>1501735051</c:v>
                </c:pt>
                <c:pt idx="133542">
                  <c:v>1501746296</c:v>
                </c:pt>
                <c:pt idx="133543">
                  <c:v>1501757542</c:v>
                </c:pt>
                <c:pt idx="133544">
                  <c:v>1501768787</c:v>
                </c:pt>
                <c:pt idx="133545">
                  <c:v>1501780033</c:v>
                </c:pt>
                <c:pt idx="133546">
                  <c:v>1501791278</c:v>
                </c:pt>
                <c:pt idx="133547">
                  <c:v>1501802524</c:v>
                </c:pt>
                <c:pt idx="133548">
                  <c:v>1501813769</c:v>
                </c:pt>
                <c:pt idx="133549">
                  <c:v>1501825015</c:v>
                </c:pt>
                <c:pt idx="133550">
                  <c:v>1501836260</c:v>
                </c:pt>
                <c:pt idx="133551">
                  <c:v>1501847506</c:v>
                </c:pt>
                <c:pt idx="133552">
                  <c:v>1501858751</c:v>
                </c:pt>
                <c:pt idx="133553">
                  <c:v>1501869997</c:v>
                </c:pt>
                <c:pt idx="133554">
                  <c:v>1501881242</c:v>
                </c:pt>
                <c:pt idx="133555">
                  <c:v>1501892488</c:v>
                </c:pt>
                <c:pt idx="133556">
                  <c:v>1501903733</c:v>
                </c:pt>
                <c:pt idx="133557">
                  <c:v>1501914979</c:v>
                </c:pt>
                <c:pt idx="133558">
                  <c:v>1501926224</c:v>
                </c:pt>
                <c:pt idx="133559">
                  <c:v>1501937470</c:v>
                </c:pt>
                <c:pt idx="133560">
                  <c:v>1501948715</c:v>
                </c:pt>
                <c:pt idx="133561">
                  <c:v>1501959961</c:v>
                </c:pt>
                <c:pt idx="133562">
                  <c:v>1501971206</c:v>
                </c:pt>
                <c:pt idx="133563">
                  <c:v>1501982452</c:v>
                </c:pt>
                <c:pt idx="133564">
                  <c:v>1501993697</c:v>
                </c:pt>
                <c:pt idx="133565">
                  <c:v>1502004943</c:v>
                </c:pt>
                <c:pt idx="133566">
                  <c:v>1502016188</c:v>
                </c:pt>
                <c:pt idx="133567">
                  <c:v>1502027434</c:v>
                </c:pt>
                <c:pt idx="133568">
                  <c:v>1502038679</c:v>
                </c:pt>
                <c:pt idx="133569">
                  <c:v>1502049925</c:v>
                </c:pt>
                <c:pt idx="133570">
                  <c:v>1502061170</c:v>
                </c:pt>
                <c:pt idx="133571">
                  <c:v>1502072416</c:v>
                </c:pt>
                <c:pt idx="133572">
                  <c:v>1502083661</c:v>
                </c:pt>
                <c:pt idx="133573">
                  <c:v>1502094907</c:v>
                </c:pt>
                <c:pt idx="133574">
                  <c:v>1502106152</c:v>
                </c:pt>
                <c:pt idx="133575">
                  <c:v>1502117398</c:v>
                </c:pt>
                <c:pt idx="133576">
                  <c:v>1502128643</c:v>
                </c:pt>
                <c:pt idx="133577">
                  <c:v>1502139889</c:v>
                </c:pt>
                <c:pt idx="133578">
                  <c:v>1502151134</c:v>
                </c:pt>
                <c:pt idx="133579">
                  <c:v>1502162380</c:v>
                </c:pt>
                <c:pt idx="133580">
                  <c:v>1502173625</c:v>
                </c:pt>
                <c:pt idx="133581">
                  <c:v>1502184871</c:v>
                </c:pt>
                <c:pt idx="133582">
                  <c:v>1502196116</c:v>
                </c:pt>
                <c:pt idx="133583">
                  <c:v>1502207362</c:v>
                </c:pt>
                <c:pt idx="133584">
                  <c:v>1502218607</c:v>
                </c:pt>
                <c:pt idx="133585">
                  <c:v>1502229853</c:v>
                </c:pt>
                <c:pt idx="133586">
                  <c:v>1502241098</c:v>
                </c:pt>
                <c:pt idx="133587">
                  <c:v>1502252344</c:v>
                </c:pt>
                <c:pt idx="133588">
                  <c:v>1502263589</c:v>
                </c:pt>
                <c:pt idx="133589">
                  <c:v>1502274835</c:v>
                </c:pt>
                <c:pt idx="133590">
                  <c:v>1502286080</c:v>
                </c:pt>
                <c:pt idx="133591">
                  <c:v>1502297326</c:v>
                </c:pt>
                <c:pt idx="133592">
                  <c:v>1502308571</c:v>
                </c:pt>
                <c:pt idx="133593">
                  <c:v>1502319817</c:v>
                </c:pt>
                <c:pt idx="133594">
                  <c:v>1502331062</c:v>
                </c:pt>
                <c:pt idx="133595">
                  <c:v>1502342308</c:v>
                </c:pt>
                <c:pt idx="133596">
                  <c:v>1502353553</c:v>
                </c:pt>
                <c:pt idx="133597">
                  <c:v>1502364799</c:v>
                </c:pt>
                <c:pt idx="133598">
                  <c:v>1502376044</c:v>
                </c:pt>
                <c:pt idx="133599">
                  <c:v>1502387290</c:v>
                </c:pt>
                <c:pt idx="133600">
                  <c:v>1502398535</c:v>
                </c:pt>
                <c:pt idx="133601">
                  <c:v>1502409781</c:v>
                </c:pt>
                <c:pt idx="133602">
                  <c:v>1502421026</c:v>
                </c:pt>
                <c:pt idx="133603">
                  <c:v>1502432272</c:v>
                </c:pt>
                <c:pt idx="133604">
                  <c:v>1502443517</c:v>
                </c:pt>
                <c:pt idx="133605">
                  <c:v>1502454763</c:v>
                </c:pt>
                <c:pt idx="133606">
                  <c:v>1502466008</c:v>
                </c:pt>
                <c:pt idx="133607">
                  <c:v>1502477254</c:v>
                </c:pt>
                <c:pt idx="133608">
                  <c:v>1502488499</c:v>
                </c:pt>
                <c:pt idx="133609">
                  <c:v>1502499745</c:v>
                </c:pt>
                <c:pt idx="133610">
                  <c:v>1502510990</c:v>
                </c:pt>
                <c:pt idx="133611">
                  <c:v>1502522236</c:v>
                </c:pt>
                <c:pt idx="133612">
                  <c:v>1502533481</c:v>
                </c:pt>
                <c:pt idx="133613">
                  <c:v>1502544727</c:v>
                </c:pt>
                <c:pt idx="133614">
                  <c:v>1502555972</c:v>
                </c:pt>
                <c:pt idx="133615">
                  <c:v>1502567218</c:v>
                </c:pt>
                <c:pt idx="133616">
                  <c:v>1502578463</c:v>
                </c:pt>
                <c:pt idx="133617">
                  <c:v>1502589709</c:v>
                </c:pt>
                <c:pt idx="133618">
                  <c:v>1502600954</c:v>
                </c:pt>
                <c:pt idx="133619">
                  <c:v>1502612200</c:v>
                </c:pt>
                <c:pt idx="133620">
                  <c:v>1502623445</c:v>
                </c:pt>
                <c:pt idx="133621">
                  <c:v>1502634691</c:v>
                </c:pt>
                <c:pt idx="133622">
                  <c:v>1502645936</c:v>
                </c:pt>
                <c:pt idx="133623">
                  <c:v>1502657182</c:v>
                </c:pt>
                <c:pt idx="133624">
                  <c:v>1502668427</c:v>
                </c:pt>
                <c:pt idx="133625">
                  <c:v>1502679673</c:v>
                </c:pt>
                <c:pt idx="133626">
                  <c:v>1502690918</c:v>
                </c:pt>
                <c:pt idx="133627">
                  <c:v>1502702164</c:v>
                </c:pt>
                <c:pt idx="133628">
                  <c:v>1502713409</c:v>
                </c:pt>
                <c:pt idx="133629">
                  <c:v>1502724655</c:v>
                </c:pt>
                <c:pt idx="133630">
                  <c:v>1502735900</c:v>
                </c:pt>
                <c:pt idx="133631">
                  <c:v>1502747146</c:v>
                </c:pt>
                <c:pt idx="133632">
                  <c:v>1502758391</c:v>
                </c:pt>
                <c:pt idx="133633">
                  <c:v>1502769637</c:v>
                </c:pt>
                <c:pt idx="133634">
                  <c:v>1502780882</c:v>
                </c:pt>
                <c:pt idx="133635">
                  <c:v>1502792128</c:v>
                </c:pt>
                <c:pt idx="133636">
                  <c:v>1502803373</c:v>
                </c:pt>
                <c:pt idx="133637">
                  <c:v>1502814619</c:v>
                </c:pt>
                <c:pt idx="133638">
                  <c:v>1502825864</c:v>
                </c:pt>
                <c:pt idx="133639">
                  <c:v>1502837110</c:v>
                </c:pt>
                <c:pt idx="133640">
                  <c:v>1502848355</c:v>
                </c:pt>
                <c:pt idx="133641">
                  <c:v>1502859601</c:v>
                </c:pt>
                <c:pt idx="133642">
                  <c:v>1502870846</c:v>
                </c:pt>
                <c:pt idx="133643">
                  <c:v>1502882092</c:v>
                </c:pt>
                <c:pt idx="133644">
                  <c:v>1502893337</c:v>
                </c:pt>
                <c:pt idx="133645">
                  <c:v>1502904583</c:v>
                </c:pt>
                <c:pt idx="133646">
                  <c:v>1502915828</c:v>
                </c:pt>
                <c:pt idx="133647">
                  <c:v>1502927074</c:v>
                </c:pt>
                <c:pt idx="133648">
                  <c:v>1502938319</c:v>
                </c:pt>
                <c:pt idx="133649">
                  <c:v>1502949565</c:v>
                </c:pt>
                <c:pt idx="133650">
                  <c:v>1502960810</c:v>
                </c:pt>
                <c:pt idx="133651">
                  <c:v>1502972056</c:v>
                </c:pt>
                <c:pt idx="133652">
                  <c:v>1502983301</c:v>
                </c:pt>
                <c:pt idx="133653">
                  <c:v>1502994547</c:v>
                </c:pt>
                <c:pt idx="133654">
                  <c:v>1503005792</c:v>
                </c:pt>
                <c:pt idx="133655">
                  <c:v>1503017038</c:v>
                </c:pt>
                <c:pt idx="133656">
                  <c:v>1503028283</c:v>
                </c:pt>
                <c:pt idx="133657">
                  <c:v>1503039529</c:v>
                </c:pt>
                <c:pt idx="133658">
                  <c:v>1503050774</c:v>
                </c:pt>
                <c:pt idx="133659">
                  <c:v>1503062020</c:v>
                </c:pt>
                <c:pt idx="133660">
                  <c:v>1503073265</c:v>
                </c:pt>
                <c:pt idx="133661">
                  <c:v>1503084511</c:v>
                </c:pt>
                <c:pt idx="133662">
                  <c:v>1503095756</c:v>
                </c:pt>
                <c:pt idx="133663">
                  <c:v>1503107002</c:v>
                </c:pt>
                <c:pt idx="133664">
                  <c:v>1503118247</c:v>
                </c:pt>
                <c:pt idx="133665">
                  <c:v>1503129493</c:v>
                </c:pt>
                <c:pt idx="133666">
                  <c:v>1503140738</c:v>
                </c:pt>
                <c:pt idx="133667">
                  <c:v>1503151984</c:v>
                </c:pt>
                <c:pt idx="133668">
                  <c:v>1503163229</c:v>
                </c:pt>
                <c:pt idx="133669">
                  <c:v>1503174475</c:v>
                </c:pt>
                <c:pt idx="133670">
                  <c:v>1503185720</c:v>
                </c:pt>
                <c:pt idx="133671">
                  <c:v>1503196966</c:v>
                </c:pt>
                <c:pt idx="133672">
                  <c:v>1503208211</c:v>
                </c:pt>
                <c:pt idx="133673">
                  <c:v>1503219457</c:v>
                </c:pt>
                <c:pt idx="133674">
                  <c:v>1503230702</c:v>
                </c:pt>
                <c:pt idx="133675">
                  <c:v>1503241948</c:v>
                </c:pt>
                <c:pt idx="133676">
                  <c:v>1503253193</c:v>
                </c:pt>
                <c:pt idx="133677">
                  <c:v>1503264439</c:v>
                </c:pt>
                <c:pt idx="133678">
                  <c:v>1503275684</c:v>
                </c:pt>
                <c:pt idx="133679">
                  <c:v>1503286930</c:v>
                </c:pt>
                <c:pt idx="133680">
                  <c:v>1503298175</c:v>
                </c:pt>
                <c:pt idx="133681">
                  <c:v>1503309421</c:v>
                </c:pt>
                <c:pt idx="133682">
                  <c:v>1503320666</c:v>
                </c:pt>
                <c:pt idx="133683">
                  <c:v>1503331912</c:v>
                </c:pt>
                <c:pt idx="133684">
                  <c:v>1503343157</c:v>
                </c:pt>
                <c:pt idx="133685">
                  <c:v>1503354403</c:v>
                </c:pt>
                <c:pt idx="133686">
                  <c:v>1503365648</c:v>
                </c:pt>
                <c:pt idx="133687">
                  <c:v>1503376894</c:v>
                </c:pt>
                <c:pt idx="133688">
                  <c:v>1503388139</c:v>
                </c:pt>
                <c:pt idx="133689">
                  <c:v>1503399385</c:v>
                </c:pt>
                <c:pt idx="133690">
                  <c:v>1503410630</c:v>
                </c:pt>
                <c:pt idx="133691">
                  <c:v>1503421876</c:v>
                </c:pt>
                <c:pt idx="133692">
                  <c:v>1503433121</c:v>
                </c:pt>
                <c:pt idx="133693">
                  <c:v>1503444367</c:v>
                </c:pt>
                <c:pt idx="133694">
                  <c:v>1503455612</c:v>
                </c:pt>
                <c:pt idx="133695">
                  <c:v>1503466858</c:v>
                </c:pt>
                <c:pt idx="133696">
                  <c:v>1503478103</c:v>
                </c:pt>
                <c:pt idx="133697">
                  <c:v>1503489349</c:v>
                </c:pt>
                <c:pt idx="133698">
                  <c:v>1503500594</c:v>
                </c:pt>
                <c:pt idx="133699">
                  <c:v>1503511840</c:v>
                </c:pt>
                <c:pt idx="133700">
                  <c:v>1503523085</c:v>
                </c:pt>
                <c:pt idx="133701">
                  <c:v>1503534331</c:v>
                </c:pt>
                <c:pt idx="133702">
                  <c:v>1503545576</c:v>
                </c:pt>
                <c:pt idx="133703">
                  <c:v>1503556822</c:v>
                </c:pt>
                <c:pt idx="133704">
                  <c:v>1503568067</c:v>
                </c:pt>
                <c:pt idx="133705">
                  <c:v>1503579313</c:v>
                </c:pt>
                <c:pt idx="133706">
                  <c:v>1503590558</c:v>
                </c:pt>
                <c:pt idx="133707">
                  <c:v>1503601804</c:v>
                </c:pt>
                <c:pt idx="133708">
                  <c:v>1503613049</c:v>
                </c:pt>
                <c:pt idx="133709">
                  <c:v>1503624295</c:v>
                </c:pt>
                <c:pt idx="133710">
                  <c:v>1503635540</c:v>
                </c:pt>
                <c:pt idx="133711">
                  <c:v>1503646785</c:v>
                </c:pt>
                <c:pt idx="133712">
                  <c:v>1503658031</c:v>
                </c:pt>
                <c:pt idx="133713">
                  <c:v>1503669276</c:v>
                </c:pt>
                <c:pt idx="133714">
                  <c:v>1503680522</c:v>
                </c:pt>
                <c:pt idx="133715">
                  <c:v>1503691767</c:v>
                </c:pt>
                <c:pt idx="133716">
                  <c:v>1503703013</c:v>
                </c:pt>
                <c:pt idx="133717">
                  <c:v>1503714258</c:v>
                </c:pt>
                <c:pt idx="133718">
                  <c:v>1503725504</c:v>
                </c:pt>
                <c:pt idx="133719">
                  <c:v>1503736749</c:v>
                </c:pt>
                <c:pt idx="133720">
                  <c:v>1503747995</c:v>
                </c:pt>
                <c:pt idx="133721">
                  <c:v>1503759240</c:v>
                </c:pt>
                <c:pt idx="133722">
                  <c:v>1503770486</c:v>
                </c:pt>
                <c:pt idx="133723">
                  <c:v>1503781731</c:v>
                </c:pt>
                <c:pt idx="133724">
                  <c:v>1503792977</c:v>
                </c:pt>
                <c:pt idx="133725">
                  <c:v>1503804222</c:v>
                </c:pt>
                <c:pt idx="133726">
                  <c:v>1503815468</c:v>
                </c:pt>
                <c:pt idx="133727">
                  <c:v>1503826713</c:v>
                </c:pt>
                <c:pt idx="133728">
                  <c:v>1503837959</c:v>
                </c:pt>
                <c:pt idx="133729">
                  <c:v>1503849204</c:v>
                </c:pt>
                <c:pt idx="133730">
                  <c:v>1503860450</c:v>
                </c:pt>
                <c:pt idx="133731">
                  <c:v>1503871695</c:v>
                </c:pt>
                <c:pt idx="133732">
                  <c:v>1503882941</c:v>
                </c:pt>
                <c:pt idx="133733">
                  <c:v>1503894186</c:v>
                </c:pt>
                <c:pt idx="133734">
                  <c:v>1503905432</c:v>
                </c:pt>
                <c:pt idx="133735">
                  <c:v>1503916677</c:v>
                </c:pt>
                <c:pt idx="133736">
                  <c:v>1503927923</c:v>
                </c:pt>
                <c:pt idx="133737">
                  <c:v>1503939168</c:v>
                </c:pt>
                <c:pt idx="133738">
                  <c:v>1503950414</c:v>
                </c:pt>
                <c:pt idx="133739">
                  <c:v>1503961659</c:v>
                </c:pt>
                <c:pt idx="133740">
                  <c:v>1503972905</c:v>
                </c:pt>
                <c:pt idx="133741">
                  <c:v>1503984150</c:v>
                </c:pt>
                <c:pt idx="133742">
                  <c:v>1503995396</c:v>
                </c:pt>
                <c:pt idx="133743">
                  <c:v>1504006641</c:v>
                </c:pt>
                <c:pt idx="133744">
                  <c:v>1504017887</c:v>
                </c:pt>
                <c:pt idx="133745">
                  <c:v>1504029132</c:v>
                </c:pt>
                <c:pt idx="133746">
                  <c:v>1504040378</c:v>
                </c:pt>
                <c:pt idx="133747">
                  <c:v>1504051623</c:v>
                </c:pt>
                <c:pt idx="133748">
                  <c:v>1504062869</c:v>
                </c:pt>
                <c:pt idx="133749">
                  <c:v>1504074114</c:v>
                </c:pt>
                <c:pt idx="133750">
                  <c:v>1504085360</c:v>
                </c:pt>
                <c:pt idx="133751">
                  <c:v>1504096605</c:v>
                </c:pt>
                <c:pt idx="133752">
                  <c:v>1504107851</c:v>
                </c:pt>
                <c:pt idx="133753">
                  <c:v>1504119096</c:v>
                </c:pt>
                <c:pt idx="133754">
                  <c:v>1504130342</c:v>
                </c:pt>
                <c:pt idx="133755">
                  <c:v>1504141587</c:v>
                </c:pt>
                <c:pt idx="133756">
                  <c:v>1504152833</c:v>
                </c:pt>
                <c:pt idx="133757">
                  <c:v>1504164078</c:v>
                </c:pt>
                <c:pt idx="133758">
                  <c:v>1504175324</c:v>
                </c:pt>
                <c:pt idx="133759">
                  <c:v>1504186569</c:v>
                </c:pt>
                <c:pt idx="133760">
                  <c:v>1504197815</c:v>
                </c:pt>
                <c:pt idx="133761">
                  <c:v>1504209060</c:v>
                </c:pt>
                <c:pt idx="133762">
                  <c:v>1504220306</c:v>
                </c:pt>
                <c:pt idx="133763">
                  <c:v>1504231551</c:v>
                </c:pt>
                <c:pt idx="133764">
                  <c:v>1504242797</c:v>
                </c:pt>
                <c:pt idx="133765">
                  <c:v>1504254042</c:v>
                </c:pt>
                <c:pt idx="133766">
                  <c:v>1504265288</c:v>
                </c:pt>
                <c:pt idx="133767">
                  <c:v>1504276533</c:v>
                </c:pt>
                <c:pt idx="133768">
                  <c:v>1504287779</c:v>
                </c:pt>
                <c:pt idx="133769">
                  <c:v>1504299024</c:v>
                </c:pt>
                <c:pt idx="133770">
                  <c:v>1504310270</c:v>
                </c:pt>
                <c:pt idx="133771">
                  <c:v>1504321515</c:v>
                </c:pt>
                <c:pt idx="133772">
                  <c:v>1504332761</c:v>
                </c:pt>
                <c:pt idx="133773">
                  <c:v>1504344006</c:v>
                </c:pt>
                <c:pt idx="133774">
                  <c:v>1504355252</c:v>
                </c:pt>
                <c:pt idx="133775">
                  <c:v>1504366497</c:v>
                </c:pt>
                <c:pt idx="133776">
                  <c:v>1504377743</c:v>
                </c:pt>
                <c:pt idx="133777">
                  <c:v>1504388988</c:v>
                </c:pt>
                <c:pt idx="133778">
                  <c:v>1504400234</c:v>
                </c:pt>
                <c:pt idx="133779">
                  <c:v>1504411479</c:v>
                </c:pt>
                <c:pt idx="133780">
                  <c:v>1504422725</c:v>
                </c:pt>
                <c:pt idx="133781">
                  <c:v>1504433970</c:v>
                </c:pt>
                <c:pt idx="133782">
                  <c:v>1504445216</c:v>
                </c:pt>
                <c:pt idx="133783">
                  <c:v>1504456461</c:v>
                </c:pt>
                <c:pt idx="133784">
                  <c:v>1504467707</c:v>
                </c:pt>
                <c:pt idx="133785">
                  <c:v>1504478952</c:v>
                </c:pt>
                <c:pt idx="133786">
                  <c:v>1504490198</c:v>
                </c:pt>
                <c:pt idx="133787">
                  <c:v>1504501443</c:v>
                </c:pt>
                <c:pt idx="133788">
                  <c:v>1504512689</c:v>
                </c:pt>
                <c:pt idx="133789">
                  <c:v>1504523934</c:v>
                </c:pt>
                <c:pt idx="133790">
                  <c:v>1504535180</c:v>
                </c:pt>
                <c:pt idx="133791">
                  <c:v>1504546425</c:v>
                </c:pt>
                <c:pt idx="133792">
                  <c:v>1504557671</c:v>
                </c:pt>
                <c:pt idx="133793">
                  <c:v>1504568916</c:v>
                </c:pt>
                <c:pt idx="133794">
                  <c:v>1504580162</c:v>
                </c:pt>
                <c:pt idx="133795">
                  <c:v>1504591407</c:v>
                </c:pt>
                <c:pt idx="133796">
                  <c:v>1504602653</c:v>
                </c:pt>
                <c:pt idx="133797">
                  <c:v>1504613898</c:v>
                </c:pt>
                <c:pt idx="133798">
                  <c:v>1504625144</c:v>
                </c:pt>
                <c:pt idx="133799">
                  <c:v>1504636389</c:v>
                </c:pt>
                <c:pt idx="133800">
                  <c:v>1504647635</c:v>
                </c:pt>
                <c:pt idx="133801">
                  <c:v>1504658880</c:v>
                </c:pt>
                <c:pt idx="133802">
                  <c:v>1504670126</c:v>
                </c:pt>
                <c:pt idx="133803">
                  <c:v>1504681371</c:v>
                </c:pt>
                <c:pt idx="133804">
                  <c:v>1504692617</c:v>
                </c:pt>
                <c:pt idx="133805">
                  <c:v>1504703862</c:v>
                </c:pt>
                <c:pt idx="133806">
                  <c:v>1504715108</c:v>
                </c:pt>
                <c:pt idx="133807">
                  <c:v>1504726353</c:v>
                </c:pt>
                <c:pt idx="133808">
                  <c:v>1504737599</c:v>
                </c:pt>
                <c:pt idx="133809">
                  <c:v>1504748844</c:v>
                </c:pt>
                <c:pt idx="133810">
                  <c:v>1504760090</c:v>
                </c:pt>
                <c:pt idx="133811">
                  <c:v>1504771335</c:v>
                </c:pt>
                <c:pt idx="133812">
                  <c:v>1504782581</c:v>
                </c:pt>
                <c:pt idx="133813">
                  <c:v>1504793826</c:v>
                </c:pt>
                <c:pt idx="133814">
                  <c:v>1504805072</c:v>
                </c:pt>
                <c:pt idx="133815">
                  <c:v>1504816317</c:v>
                </c:pt>
                <c:pt idx="133816">
                  <c:v>1504827563</c:v>
                </c:pt>
                <c:pt idx="133817">
                  <c:v>1504838808</c:v>
                </c:pt>
                <c:pt idx="133818">
                  <c:v>1504850054</c:v>
                </c:pt>
                <c:pt idx="133819">
                  <c:v>1504861299</c:v>
                </c:pt>
                <c:pt idx="133820">
                  <c:v>1504872545</c:v>
                </c:pt>
                <c:pt idx="133821">
                  <c:v>1504883790</c:v>
                </c:pt>
                <c:pt idx="133822">
                  <c:v>1504895036</c:v>
                </c:pt>
                <c:pt idx="133823">
                  <c:v>1504906281</c:v>
                </c:pt>
                <c:pt idx="133824">
                  <c:v>1504917527</c:v>
                </c:pt>
                <c:pt idx="133825">
                  <c:v>1504928772</c:v>
                </c:pt>
                <c:pt idx="133826">
                  <c:v>1504940018</c:v>
                </c:pt>
                <c:pt idx="133827">
                  <c:v>1504951263</c:v>
                </c:pt>
                <c:pt idx="133828">
                  <c:v>1504962509</c:v>
                </c:pt>
                <c:pt idx="133829">
                  <c:v>1504973754</c:v>
                </c:pt>
                <c:pt idx="133830">
                  <c:v>1504985000</c:v>
                </c:pt>
                <c:pt idx="133831">
                  <c:v>1504996245</c:v>
                </c:pt>
                <c:pt idx="133832">
                  <c:v>1505007491</c:v>
                </c:pt>
                <c:pt idx="133833">
                  <c:v>1505018736</c:v>
                </c:pt>
                <c:pt idx="133834">
                  <c:v>1505029982</c:v>
                </c:pt>
                <c:pt idx="133835">
                  <c:v>1505041227</c:v>
                </c:pt>
                <c:pt idx="133836">
                  <c:v>1505052473</c:v>
                </c:pt>
                <c:pt idx="133837">
                  <c:v>1505063718</c:v>
                </c:pt>
                <c:pt idx="133838">
                  <c:v>1505074964</c:v>
                </c:pt>
                <c:pt idx="133839">
                  <c:v>1505086209</c:v>
                </c:pt>
                <c:pt idx="133840">
                  <c:v>1505097455</c:v>
                </c:pt>
                <c:pt idx="133841">
                  <c:v>1505108700</c:v>
                </c:pt>
                <c:pt idx="133842">
                  <c:v>1505119946</c:v>
                </c:pt>
                <c:pt idx="133843">
                  <c:v>1505131191</c:v>
                </c:pt>
                <c:pt idx="133844">
                  <c:v>1505142437</c:v>
                </c:pt>
                <c:pt idx="133845">
                  <c:v>1505153682</c:v>
                </c:pt>
                <c:pt idx="133846">
                  <c:v>1505164928</c:v>
                </c:pt>
                <c:pt idx="133847">
                  <c:v>1505176173</c:v>
                </c:pt>
                <c:pt idx="133848">
                  <c:v>1505187419</c:v>
                </c:pt>
                <c:pt idx="133849">
                  <c:v>1505198664</c:v>
                </c:pt>
                <c:pt idx="133850">
                  <c:v>1505209910</c:v>
                </c:pt>
                <c:pt idx="133851">
                  <c:v>1505221155</c:v>
                </c:pt>
                <c:pt idx="133852">
                  <c:v>1505232401</c:v>
                </c:pt>
                <c:pt idx="133853">
                  <c:v>1505243646</c:v>
                </c:pt>
                <c:pt idx="133854">
                  <c:v>1505254892</c:v>
                </c:pt>
                <c:pt idx="133855">
                  <c:v>1505266137</c:v>
                </c:pt>
                <c:pt idx="133856">
                  <c:v>1505277383</c:v>
                </c:pt>
                <c:pt idx="133857">
                  <c:v>1505288628</c:v>
                </c:pt>
                <c:pt idx="133858">
                  <c:v>1505299874</c:v>
                </c:pt>
                <c:pt idx="133859">
                  <c:v>1505311119</c:v>
                </c:pt>
                <c:pt idx="133860">
                  <c:v>1505322365</c:v>
                </c:pt>
                <c:pt idx="133861">
                  <c:v>1505333610</c:v>
                </c:pt>
                <c:pt idx="133862">
                  <c:v>1505344856</c:v>
                </c:pt>
                <c:pt idx="133863">
                  <c:v>1505356101</c:v>
                </c:pt>
                <c:pt idx="133864">
                  <c:v>1505367347</c:v>
                </c:pt>
                <c:pt idx="133865">
                  <c:v>1505378592</c:v>
                </c:pt>
                <c:pt idx="133866">
                  <c:v>1505389838</c:v>
                </c:pt>
                <c:pt idx="133867">
                  <c:v>1505401083</c:v>
                </c:pt>
                <c:pt idx="133868">
                  <c:v>1505412329</c:v>
                </c:pt>
                <c:pt idx="133869">
                  <c:v>1505423574</c:v>
                </c:pt>
                <c:pt idx="133870">
                  <c:v>1505434820</c:v>
                </c:pt>
                <c:pt idx="133871">
                  <c:v>1505446065</c:v>
                </c:pt>
                <c:pt idx="133872">
                  <c:v>1505457311</c:v>
                </c:pt>
                <c:pt idx="133873">
                  <c:v>1505468556</c:v>
                </c:pt>
                <c:pt idx="133874">
                  <c:v>1505479802</c:v>
                </c:pt>
                <c:pt idx="133875">
                  <c:v>1505491047</c:v>
                </c:pt>
                <c:pt idx="133876">
                  <c:v>1505502293</c:v>
                </c:pt>
                <c:pt idx="133877">
                  <c:v>1505513538</c:v>
                </c:pt>
                <c:pt idx="133878">
                  <c:v>1505524784</c:v>
                </c:pt>
                <c:pt idx="133879">
                  <c:v>1505536029</c:v>
                </c:pt>
                <c:pt idx="133880">
                  <c:v>1505547275</c:v>
                </c:pt>
                <c:pt idx="133881">
                  <c:v>1505558520</c:v>
                </c:pt>
                <c:pt idx="133882">
                  <c:v>1505569766</c:v>
                </c:pt>
                <c:pt idx="133883">
                  <c:v>1505581011</c:v>
                </c:pt>
                <c:pt idx="133884">
                  <c:v>1505592257</c:v>
                </c:pt>
                <c:pt idx="133885">
                  <c:v>1505603502</c:v>
                </c:pt>
                <c:pt idx="133886">
                  <c:v>1505614748</c:v>
                </c:pt>
                <c:pt idx="133887">
                  <c:v>1505625993</c:v>
                </c:pt>
                <c:pt idx="133888">
                  <c:v>1505637239</c:v>
                </c:pt>
                <c:pt idx="133889">
                  <c:v>1505648484</c:v>
                </c:pt>
                <c:pt idx="133890">
                  <c:v>1505659730</c:v>
                </c:pt>
                <c:pt idx="133891">
                  <c:v>1505670975</c:v>
                </c:pt>
                <c:pt idx="133892">
                  <c:v>1505682221</c:v>
                </c:pt>
                <c:pt idx="133893">
                  <c:v>1505693466</c:v>
                </c:pt>
                <c:pt idx="133894">
                  <c:v>1505704712</c:v>
                </c:pt>
                <c:pt idx="133895">
                  <c:v>1505715957</c:v>
                </c:pt>
                <c:pt idx="133896">
                  <c:v>1505727203</c:v>
                </c:pt>
                <c:pt idx="133897">
                  <c:v>1505738448</c:v>
                </c:pt>
                <c:pt idx="133898">
                  <c:v>1505749694</c:v>
                </c:pt>
                <c:pt idx="133899">
                  <c:v>1505760939</c:v>
                </c:pt>
                <c:pt idx="133900">
                  <c:v>1505772185</c:v>
                </c:pt>
                <c:pt idx="133901">
                  <c:v>1505783430</c:v>
                </c:pt>
                <c:pt idx="133902">
                  <c:v>1505794676</c:v>
                </c:pt>
                <c:pt idx="133903">
                  <c:v>1505805921</c:v>
                </c:pt>
                <c:pt idx="133904">
                  <c:v>1505817167</c:v>
                </c:pt>
                <c:pt idx="133905">
                  <c:v>1505828412</c:v>
                </c:pt>
                <c:pt idx="133906">
                  <c:v>1505839658</c:v>
                </c:pt>
                <c:pt idx="133907">
                  <c:v>1505850903</c:v>
                </c:pt>
                <c:pt idx="133908">
                  <c:v>1505862149</c:v>
                </c:pt>
                <c:pt idx="133909">
                  <c:v>1505873394</c:v>
                </c:pt>
                <c:pt idx="133910">
                  <c:v>1505884640</c:v>
                </c:pt>
                <c:pt idx="133911">
                  <c:v>1505895885</c:v>
                </c:pt>
                <c:pt idx="133912">
                  <c:v>1505907131</c:v>
                </c:pt>
                <c:pt idx="133913">
                  <c:v>1505918376</c:v>
                </c:pt>
                <c:pt idx="133914">
                  <c:v>1505929622</c:v>
                </c:pt>
                <c:pt idx="133915">
                  <c:v>1505940867</c:v>
                </c:pt>
                <c:pt idx="133916">
                  <c:v>1505952113</c:v>
                </c:pt>
                <c:pt idx="133917">
                  <c:v>1505963358</c:v>
                </c:pt>
                <c:pt idx="133918">
                  <c:v>1505974604</c:v>
                </c:pt>
                <c:pt idx="133919">
                  <c:v>1505985849</c:v>
                </c:pt>
                <c:pt idx="133920">
                  <c:v>1505997095</c:v>
                </c:pt>
                <c:pt idx="133921">
                  <c:v>1506008340</c:v>
                </c:pt>
                <c:pt idx="133922">
                  <c:v>1506019586</c:v>
                </c:pt>
                <c:pt idx="133923">
                  <c:v>1506030831</c:v>
                </c:pt>
                <c:pt idx="133924">
                  <c:v>1506042077</c:v>
                </c:pt>
                <c:pt idx="133925">
                  <c:v>1506053322</c:v>
                </c:pt>
                <c:pt idx="133926">
                  <c:v>1506064568</c:v>
                </c:pt>
                <c:pt idx="133927">
                  <c:v>1506075813</c:v>
                </c:pt>
                <c:pt idx="133928">
                  <c:v>1506087059</c:v>
                </c:pt>
                <c:pt idx="133929">
                  <c:v>1506098304</c:v>
                </c:pt>
                <c:pt idx="133930">
                  <c:v>1506109550</c:v>
                </c:pt>
                <c:pt idx="133931">
                  <c:v>1506120795</c:v>
                </c:pt>
                <c:pt idx="133932">
                  <c:v>1506132041</c:v>
                </c:pt>
                <c:pt idx="133933">
                  <c:v>1506143286</c:v>
                </c:pt>
                <c:pt idx="133934">
                  <c:v>1506154532</c:v>
                </c:pt>
                <c:pt idx="133935">
                  <c:v>1506165777</c:v>
                </c:pt>
                <c:pt idx="133936">
                  <c:v>1506177023</c:v>
                </c:pt>
                <c:pt idx="133937">
                  <c:v>1506188268</c:v>
                </c:pt>
                <c:pt idx="133938">
                  <c:v>1506199514</c:v>
                </c:pt>
                <c:pt idx="133939">
                  <c:v>1506210759</c:v>
                </c:pt>
                <c:pt idx="133940">
                  <c:v>1506222005</c:v>
                </c:pt>
                <c:pt idx="133941">
                  <c:v>1506233250</c:v>
                </c:pt>
                <c:pt idx="133942">
                  <c:v>1506244496</c:v>
                </c:pt>
                <c:pt idx="133943">
                  <c:v>1506255741</c:v>
                </c:pt>
                <c:pt idx="133944">
                  <c:v>1506266987</c:v>
                </c:pt>
                <c:pt idx="133945">
                  <c:v>1506278232</c:v>
                </c:pt>
                <c:pt idx="133946">
                  <c:v>1506289478</c:v>
                </c:pt>
                <c:pt idx="133947">
                  <c:v>1506300723</c:v>
                </c:pt>
                <c:pt idx="133948">
                  <c:v>1506311969</c:v>
                </c:pt>
                <c:pt idx="133949">
                  <c:v>1506323214</c:v>
                </c:pt>
                <c:pt idx="133950">
                  <c:v>1506334460</c:v>
                </c:pt>
                <c:pt idx="133951">
                  <c:v>1506345705</c:v>
                </c:pt>
                <c:pt idx="133952">
                  <c:v>1506356951</c:v>
                </c:pt>
                <c:pt idx="133953">
                  <c:v>1506368196</c:v>
                </c:pt>
                <c:pt idx="133954">
                  <c:v>1506379442</c:v>
                </c:pt>
                <c:pt idx="133955">
                  <c:v>1506390687</c:v>
                </c:pt>
                <c:pt idx="133956">
                  <c:v>1506401933</c:v>
                </c:pt>
                <c:pt idx="133957">
                  <c:v>1506413178</c:v>
                </c:pt>
                <c:pt idx="133958">
                  <c:v>1506424424</c:v>
                </c:pt>
                <c:pt idx="133959">
                  <c:v>1506435669</c:v>
                </c:pt>
                <c:pt idx="133960">
                  <c:v>1506446915</c:v>
                </c:pt>
                <c:pt idx="133961">
                  <c:v>1506458160</c:v>
                </c:pt>
                <c:pt idx="133962">
                  <c:v>1506469406</c:v>
                </c:pt>
                <c:pt idx="133963">
                  <c:v>1506480651</c:v>
                </c:pt>
                <c:pt idx="133964">
                  <c:v>1506491896</c:v>
                </c:pt>
                <c:pt idx="133965">
                  <c:v>1506503142</c:v>
                </c:pt>
                <c:pt idx="133966">
                  <c:v>1506514387</c:v>
                </c:pt>
                <c:pt idx="133967">
                  <c:v>1506525633</c:v>
                </c:pt>
                <c:pt idx="133968">
                  <c:v>1506536878</c:v>
                </c:pt>
                <c:pt idx="133969">
                  <c:v>1506548124</c:v>
                </c:pt>
                <c:pt idx="133970">
                  <c:v>1506559369</c:v>
                </c:pt>
                <c:pt idx="133971">
                  <c:v>1506570615</c:v>
                </c:pt>
                <c:pt idx="133972">
                  <c:v>1506581860</c:v>
                </c:pt>
                <c:pt idx="133973">
                  <c:v>1506593106</c:v>
                </c:pt>
                <c:pt idx="133974">
                  <c:v>1506604351</c:v>
                </c:pt>
                <c:pt idx="133975">
                  <c:v>1506615597</c:v>
                </c:pt>
                <c:pt idx="133976">
                  <c:v>1506626842</c:v>
                </c:pt>
                <c:pt idx="133977">
                  <c:v>1506638088</c:v>
                </c:pt>
                <c:pt idx="133978">
                  <c:v>1506649333</c:v>
                </c:pt>
                <c:pt idx="133979">
                  <c:v>1506660579</c:v>
                </c:pt>
                <c:pt idx="133980">
                  <c:v>1506671824</c:v>
                </c:pt>
                <c:pt idx="133981">
                  <c:v>1506683070</c:v>
                </c:pt>
                <c:pt idx="133982">
                  <c:v>1506694315</c:v>
                </c:pt>
                <c:pt idx="133983">
                  <c:v>1506705561</c:v>
                </c:pt>
                <c:pt idx="133984">
                  <c:v>1506716806</c:v>
                </c:pt>
                <c:pt idx="133985">
                  <c:v>1506728052</c:v>
                </c:pt>
                <c:pt idx="133986">
                  <c:v>1506739297</c:v>
                </c:pt>
                <c:pt idx="133987">
                  <c:v>1506750543</c:v>
                </c:pt>
                <c:pt idx="133988">
                  <c:v>1506761788</c:v>
                </c:pt>
                <c:pt idx="133989">
                  <c:v>1506773034</c:v>
                </c:pt>
                <c:pt idx="133990">
                  <c:v>1506784279</c:v>
                </c:pt>
                <c:pt idx="133991">
                  <c:v>1506795525</c:v>
                </c:pt>
                <c:pt idx="133992">
                  <c:v>1506806770</c:v>
                </c:pt>
                <c:pt idx="133993">
                  <c:v>1506818016</c:v>
                </c:pt>
                <c:pt idx="133994">
                  <c:v>1506829261</c:v>
                </c:pt>
                <c:pt idx="133995">
                  <c:v>1506840507</c:v>
                </c:pt>
                <c:pt idx="133996">
                  <c:v>1506851752</c:v>
                </c:pt>
                <c:pt idx="133997">
                  <c:v>1506862998</c:v>
                </c:pt>
                <c:pt idx="133998">
                  <c:v>1506874243</c:v>
                </c:pt>
                <c:pt idx="133999">
                  <c:v>1506885489</c:v>
                </c:pt>
                <c:pt idx="134000">
                  <c:v>1506896734</c:v>
                </c:pt>
                <c:pt idx="134001">
                  <c:v>1506907980</c:v>
                </c:pt>
                <c:pt idx="134002">
                  <c:v>1506919225</c:v>
                </c:pt>
                <c:pt idx="134003">
                  <c:v>1506930471</c:v>
                </c:pt>
                <c:pt idx="134004">
                  <c:v>1506941716</c:v>
                </c:pt>
                <c:pt idx="134005">
                  <c:v>1506952962</c:v>
                </c:pt>
                <c:pt idx="134006">
                  <c:v>1506964207</c:v>
                </c:pt>
                <c:pt idx="134007">
                  <c:v>1506975453</c:v>
                </c:pt>
                <c:pt idx="134008">
                  <c:v>1506986698</c:v>
                </c:pt>
                <c:pt idx="134009">
                  <c:v>1506997944</c:v>
                </c:pt>
                <c:pt idx="134010">
                  <c:v>1507009189</c:v>
                </c:pt>
                <c:pt idx="134011">
                  <c:v>1507020435</c:v>
                </c:pt>
                <c:pt idx="134012">
                  <c:v>1507031680</c:v>
                </c:pt>
                <c:pt idx="134013">
                  <c:v>1507042926</c:v>
                </c:pt>
                <c:pt idx="134014">
                  <c:v>1507054171</c:v>
                </c:pt>
                <c:pt idx="134015">
                  <c:v>1507065417</c:v>
                </c:pt>
                <c:pt idx="134016">
                  <c:v>1507076662</c:v>
                </c:pt>
                <c:pt idx="134017">
                  <c:v>1507087908</c:v>
                </c:pt>
                <c:pt idx="134018">
                  <c:v>1507099153</c:v>
                </c:pt>
                <c:pt idx="134019">
                  <c:v>1507110399</c:v>
                </c:pt>
                <c:pt idx="134020">
                  <c:v>1507121644</c:v>
                </c:pt>
                <c:pt idx="134021">
                  <c:v>1507132890</c:v>
                </c:pt>
                <c:pt idx="134022">
                  <c:v>1507144135</c:v>
                </c:pt>
                <c:pt idx="134023">
                  <c:v>1507155381</c:v>
                </c:pt>
                <c:pt idx="134024">
                  <c:v>1507166626</c:v>
                </c:pt>
                <c:pt idx="134025">
                  <c:v>1507177872</c:v>
                </c:pt>
                <c:pt idx="134026">
                  <c:v>1507189117</c:v>
                </c:pt>
                <c:pt idx="134027">
                  <c:v>1507200363</c:v>
                </c:pt>
                <c:pt idx="134028">
                  <c:v>1507211608</c:v>
                </c:pt>
                <c:pt idx="134029">
                  <c:v>1507222854</c:v>
                </c:pt>
                <c:pt idx="134030">
                  <c:v>1507234099</c:v>
                </c:pt>
                <c:pt idx="134031">
                  <c:v>1507245345</c:v>
                </c:pt>
                <c:pt idx="134032">
                  <c:v>1507256590</c:v>
                </c:pt>
                <c:pt idx="134033">
                  <c:v>1507267836</c:v>
                </c:pt>
                <c:pt idx="134034">
                  <c:v>1507279081</c:v>
                </c:pt>
                <c:pt idx="134035">
                  <c:v>1507290327</c:v>
                </c:pt>
                <c:pt idx="134036">
                  <c:v>1507301572</c:v>
                </c:pt>
                <c:pt idx="134037">
                  <c:v>1507312818</c:v>
                </c:pt>
                <c:pt idx="134038">
                  <c:v>1507324063</c:v>
                </c:pt>
                <c:pt idx="134039">
                  <c:v>1507335309</c:v>
                </c:pt>
                <c:pt idx="134040">
                  <c:v>1507346554</c:v>
                </c:pt>
                <c:pt idx="134041">
                  <c:v>1507357800</c:v>
                </c:pt>
                <c:pt idx="134042">
                  <c:v>1507369045</c:v>
                </c:pt>
                <c:pt idx="134043">
                  <c:v>1507380291</c:v>
                </c:pt>
                <c:pt idx="134044">
                  <c:v>1507391536</c:v>
                </c:pt>
                <c:pt idx="134045">
                  <c:v>1507402782</c:v>
                </c:pt>
                <c:pt idx="134046">
                  <c:v>1507414027</c:v>
                </c:pt>
                <c:pt idx="134047">
                  <c:v>1507425273</c:v>
                </c:pt>
                <c:pt idx="134048">
                  <c:v>1507436518</c:v>
                </c:pt>
                <c:pt idx="134049">
                  <c:v>1507447764</c:v>
                </c:pt>
                <c:pt idx="134050">
                  <c:v>1507459009</c:v>
                </c:pt>
                <c:pt idx="134051">
                  <c:v>1507470255</c:v>
                </c:pt>
                <c:pt idx="134052">
                  <c:v>1507481500</c:v>
                </c:pt>
                <c:pt idx="134053">
                  <c:v>1507492746</c:v>
                </c:pt>
                <c:pt idx="134054">
                  <c:v>1507503991</c:v>
                </c:pt>
                <c:pt idx="134055">
                  <c:v>1507515237</c:v>
                </c:pt>
                <c:pt idx="134056">
                  <c:v>1507526482</c:v>
                </c:pt>
                <c:pt idx="134057">
                  <c:v>1507537728</c:v>
                </c:pt>
                <c:pt idx="134058">
                  <c:v>1507548973</c:v>
                </c:pt>
                <c:pt idx="134059">
                  <c:v>1507560219</c:v>
                </c:pt>
                <c:pt idx="134060">
                  <c:v>1507571464</c:v>
                </c:pt>
                <c:pt idx="134061">
                  <c:v>1507582710</c:v>
                </c:pt>
                <c:pt idx="134062">
                  <c:v>1507593955</c:v>
                </c:pt>
                <c:pt idx="134063">
                  <c:v>1507605201</c:v>
                </c:pt>
                <c:pt idx="134064">
                  <c:v>1507616446</c:v>
                </c:pt>
                <c:pt idx="134065">
                  <c:v>1507627692</c:v>
                </c:pt>
                <c:pt idx="134066">
                  <c:v>1507638937</c:v>
                </c:pt>
                <c:pt idx="134067">
                  <c:v>1507650183</c:v>
                </c:pt>
                <c:pt idx="134068">
                  <c:v>1507661428</c:v>
                </c:pt>
                <c:pt idx="134069">
                  <c:v>1507672674</c:v>
                </c:pt>
                <c:pt idx="134070">
                  <c:v>1507683919</c:v>
                </c:pt>
                <c:pt idx="134071">
                  <c:v>1507695165</c:v>
                </c:pt>
                <c:pt idx="134072">
                  <c:v>1507706410</c:v>
                </c:pt>
                <c:pt idx="134073">
                  <c:v>1507717656</c:v>
                </c:pt>
                <c:pt idx="134074">
                  <c:v>1507728901</c:v>
                </c:pt>
                <c:pt idx="134075">
                  <c:v>1507740147</c:v>
                </c:pt>
                <c:pt idx="134076">
                  <c:v>1507751392</c:v>
                </c:pt>
                <c:pt idx="134077">
                  <c:v>1507762638</c:v>
                </c:pt>
                <c:pt idx="134078">
                  <c:v>1507773883</c:v>
                </c:pt>
                <c:pt idx="134079">
                  <c:v>1507785129</c:v>
                </c:pt>
                <c:pt idx="134080">
                  <c:v>1507796374</c:v>
                </c:pt>
                <c:pt idx="134081">
                  <c:v>1507807620</c:v>
                </c:pt>
                <c:pt idx="134082">
                  <c:v>1507818865</c:v>
                </c:pt>
                <c:pt idx="134083">
                  <c:v>1507830111</c:v>
                </c:pt>
                <c:pt idx="134084">
                  <c:v>1507841356</c:v>
                </c:pt>
                <c:pt idx="134085">
                  <c:v>1507852602</c:v>
                </c:pt>
                <c:pt idx="134086">
                  <c:v>1507863847</c:v>
                </c:pt>
                <c:pt idx="134087">
                  <c:v>1507875093</c:v>
                </c:pt>
                <c:pt idx="134088">
                  <c:v>1507886338</c:v>
                </c:pt>
                <c:pt idx="134089">
                  <c:v>1507897584</c:v>
                </c:pt>
                <c:pt idx="134090">
                  <c:v>1507908829</c:v>
                </c:pt>
                <c:pt idx="134091">
                  <c:v>1507920075</c:v>
                </c:pt>
                <c:pt idx="134092">
                  <c:v>1507931320</c:v>
                </c:pt>
                <c:pt idx="134093">
                  <c:v>1507942566</c:v>
                </c:pt>
                <c:pt idx="134094">
                  <c:v>1507953811</c:v>
                </c:pt>
                <c:pt idx="134095">
                  <c:v>1507965057</c:v>
                </c:pt>
                <c:pt idx="134096">
                  <c:v>1507976302</c:v>
                </c:pt>
                <c:pt idx="134097">
                  <c:v>1507987548</c:v>
                </c:pt>
                <c:pt idx="134098">
                  <c:v>1507998793</c:v>
                </c:pt>
                <c:pt idx="134099">
                  <c:v>1508010039</c:v>
                </c:pt>
                <c:pt idx="134100">
                  <c:v>1508021284</c:v>
                </c:pt>
                <c:pt idx="134101">
                  <c:v>1508032530</c:v>
                </c:pt>
                <c:pt idx="134102">
                  <c:v>1508043775</c:v>
                </c:pt>
                <c:pt idx="134103">
                  <c:v>1508055021</c:v>
                </c:pt>
                <c:pt idx="134104">
                  <c:v>1508066266</c:v>
                </c:pt>
                <c:pt idx="134105">
                  <c:v>1508077512</c:v>
                </c:pt>
                <c:pt idx="134106">
                  <c:v>1508088757</c:v>
                </c:pt>
                <c:pt idx="134107">
                  <c:v>1508100003</c:v>
                </c:pt>
                <c:pt idx="134108">
                  <c:v>1508111248</c:v>
                </c:pt>
                <c:pt idx="134109">
                  <c:v>1508122494</c:v>
                </c:pt>
                <c:pt idx="134110">
                  <c:v>1508133739</c:v>
                </c:pt>
                <c:pt idx="134111">
                  <c:v>1508144985</c:v>
                </c:pt>
                <c:pt idx="134112">
                  <c:v>1508156230</c:v>
                </c:pt>
                <c:pt idx="134113">
                  <c:v>1508167476</c:v>
                </c:pt>
                <c:pt idx="134114">
                  <c:v>1508178721</c:v>
                </c:pt>
                <c:pt idx="134115">
                  <c:v>1508189967</c:v>
                </c:pt>
                <c:pt idx="134116">
                  <c:v>1508201212</c:v>
                </c:pt>
                <c:pt idx="134117">
                  <c:v>1508212458</c:v>
                </c:pt>
                <c:pt idx="134118">
                  <c:v>1508223703</c:v>
                </c:pt>
                <c:pt idx="134119">
                  <c:v>1508234949</c:v>
                </c:pt>
                <c:pt idx="134120">
                  <c:v>1508246194</c:v>
                </c:pt>
                <c:pt idx="134121">
                  <c:v>1508257440</c:v>
                </c:pt>
                <c:pt idx="134122">
                  <c:v>1508268685</c:v>
                </c:pt>
                <c:pt idx="134123">
                  <c:v>1508279931</c:v>
                </c:pt>
                <c:pt idx="134124">
                  <c:v>1508291176</c:v>
                </c:pt>
                <c:pt idx="134125">
                  <c:v>1508302422</c:v>
                </c:pt>
                <c:pt idx="134126">
                  <c:v>1508313667</c:v>
                </c:pt>
                <c:pt idx="134127">
                  <c:v>1508324913</c:v>
                </c:pt>
                <c:pt idx="134128">
                  <c:v>1508336158</c:v>
                </c:pt>
                <c:pt idx="134129">
                  <c:v>1508347404</c:v>
                </c:pt>
                <c:pt idx="134130">
                  <c:v>1508358649</c:v>
                </c:pt>
                <c:pt idx="134131">
                  <c:v>1508369895</c:v>
                </c:pt>
                <c:pt idx="134132">
                  <c:v>1508381140</c:v>
                </c:pt>
                <c:pt idx="134133">
                  <c:v>1508392386</c:v>
                </c:pt>
                <c:pt idx="134134">
                  <c:v>1508403631</c:v>
                </c:pt>
                <c:pt idx="134135">
                  <c:v>1508414877</c:v>
                </c:pt>
                <c:pt idx="134136">
                  <c:v>1508426122</c:v>
                </c:pt>
                <c:pt idx="134137">
                  <c:v>1508437368</c:v>
                </c:pt>
                <c:pt idx="134138">
                  <c:v>1508448613</c:v>
                </c:pt>
                <c:pt idx="134139">
                  <c:v>1508459859</c:v>
                </c:pt>
                <c:pt idx="134140">
                  <c:v>1508471104</c:v>
                </c:pt>
                <c:pt idx="134141">
                  <c:v>1508482350</c:v>
                </c:pt>
                <c:pt idx="134142">
                  <c:v>1508493595</c:v>
                </c:pt>
                <c:pt idx="134143">
                  <c:v>1508504841</c:v>
                </c:pt>
                <c:pt idx="134144">
                  <c:v>1508516086</c:v>
                </c:pt>
                <c:pt idx="134145">
                  <c:v>1508527332</c:v>
                </c:pt>
                <c:pt idx="134146">
                  <c:v>1508538577</c:v>
                </c:pt>
                <c:pt idx="134147">
                  <c:v>1508549823</c:v>
                </c:pt>
                <c:pt idx="134148">
                  <c:v>1508561068</c:v>
                </c:pt>
                <c:pt idx="134149">
                  <c:v>1508572314</c:v>
                </c:pt>
                <c:pt idx="134150">
                  <c:v>1508583559</c:v>
                </c:pt>
                <c:pt idx="134151">
                  <c:v>1508594805</c:v>
                </c:pt>
                <c:pt idx="134152">
                  <c:v>1508606050</c:v>
                </c:pt>
                <c:pt idx="134153">
                  <c:v>1508617296</c:v>
                </c:pt>
                <c:pt idx="134154">
                  <c:v>1508628541</c:v>
                </c:pt>
                <c:pt idx="134155">
                  <c:v>1508639787</c:v>
                </c:pt>
                <c:pt idx="134156">
                  <c:v>1508651032</c:v>
                </c:pt>
                <c:pt idx="134157">
                  <c:v>1508662278</c:v>
                </c:pt>
                <c:pt idx="134158">
                  <c:v>1508673523</c:v>
                </c:pt>
                <c:pt idx="134159">
                  <c:v>1508684769</c:v>
                </c:pt>
                <c:pt idx="134160">
                  <c:v>1508696014</c:v>
                </c:pt>
                <c:pt idx="134161">
                  <c:v>1508707260</c:v>
                </c:pt>
                <c:pt idx="134162">
                  <c:v>1508718505</c:v>
                </c:pt>
                <c:pt idx="134163">
                  <c:v>1508729751</c:v>
                </c:pt>
                <c:pt idx="134164">
                  <c:v>1508740996</c:v>
                </c:pt>
                <c:pt idx="134165">
                  <c:v>1508752242</c:v>
                </c:pt>
                <c:pt idx="134166">
                  <c:v>1508763487</c:v>
                </c:pt>
                <c:pt idx="134167">
                  <c:v>1508774733</c:v>
                </c:pt>
                <c:pt idx="134168">
                  <c:v>1508785978</c:v>
                </c:pt>
                <c:pt idx="134169">
                  <c:v>1508797224</c:v>
                </c:pt>
                <c:pt idx="134170">
                  <c:v>1508808469</c:v>
                </c:pt>
                <c:pt idx="134171">
                  <c:v>1508819715</c:v>
                </c:pt>
                <c:pt idx="134172">
                  <c:v>1508830960</c:v>
                </c:pt>
                <c:pt idx="134173">
                  <c:v>1508842206</c:v>
                </c:pt>
                <c:pt idx="134174">
                  <c:v>1508853451</c:v>
                </c:pt>
                <c:pt idx="134175">
                  <c:v>1508864697</c:v>
                </c:pt>
                <c:pt idx="134176">
                  <c:v>1508875942</c:v>
                </c:pt>
                <c:pt idx="134177">
                  <c:v>1508887188</c:v>
                </c:pt>
                <c:pt idx="134178">
                  <c:v>1508898433</c:v>
                </c:pt>
                <c:pt idx="134179">
                  <c:v>1508909679</c:v>
                </c:pt>
                <c:pt idx="134180">
                  <c:v>1508920924</c:v>
                </c:pt>
                <c:pt idx="134181">
                  <c:v>1508932170</c:v>
                </c:pt>
                <c:pt idx="134182">
                  <c:v>1508943415</c:v>
                </c:pt>
                <c:pt idx="134183">
                  <c:v>1508954661</c:v>
                </c:pt>
                <c:pt idx="134184">
                  <c:v>1508965906</c:v>
                </c:pt>
                <c:pt idx="134185">
                  <c:v>1508977152</c:v>
                </c:pt>
                <c:pt idx="134186">
                  <c:v>1508988397</c:v>
                </c:pt>
                <c:pt idx="134187">
                  <c:v>1508999643</c:v>
                </c:pt>
                <c:pt idx="134188">
                  <c:v>1509010888</c:v>
                </c:pt>
                <c:pt idx="134189">
                  <c:v>1509022134</c:v>
                </c:pt>
                <c:pt idx="134190">
                  <c:v>1509033379</c:v>
                </c:pt>
                <c:pt idx="134191">
                  <c:v>1509044625</c:v>
                </c:pt>
                <c:pt idx="134192">
                  <c:v>1509055870</c:v>
                </c:pt>
                <c:pt idx="134193">
                  <c:v>1509067116</c:v>
                </c:pt>
                <c:pt idx="134194">
                  <c:v>1509078361</c:v>
                </c:pt>
                <c:pt idx="134195">
                  <c:v>1509089607</c:v>
                </c:pt>
                <c:pt idx="134196">
                  <c:v>1509100852</c:v>
                </c:pt>
                <c:pt idx="134197">
                  <c:v>1509112098</c:v>
                </c:pt>
                <c:pt idx="134198">
                  <c:v>1509123343</c:v>
                </c:pt>
                <c:pt idx="134199">
                  <c:v>1509134589</c:v>
                </c:pt>
                <c:pt idx="134200">
                  <c:v>1509145834</c:v>
                </c:pt>
                <c:pt idx="134201">
                  <c:v>1509157080</c:v>
                </c:pt>
                <c:pt idx="134202">
                  <c:v>1509168325</c:v>
                </c:pt>
                <c:pt idx="134203">
                  <c:v>1509179571</c:v>
                </c:pt>
                <c:pt idx="134204">
                  <c:v>1509190816</c:v>
                </c:pt>
                <c:pt idx="134205">
                  <c:v>1509202062</c:v>
                </c:pt>
                <c:pt idx="134206">
                  <c:v>1509213307</c:v>
                </c:pt>
                <c:pt idx="134207">
                  <c:v>1509224553</c:v>
                </c:pt>
                <c:pt idx="134208">
                  <c:v>1509235798</c:v>
                </c:pt>
                <c:pt idx="134209">
                  <c:v>1509247044</c:v>
                </c:pt>
                <c:pt idx="134210">
                  <c:v>1509258289</c:v>
                </c:pt>
                <c:pt idx="134211">
                  <c:v>1509269535</c:v>
                </c:pt>
                <c:pt idx="134212">
                  <c:v>1509280780</c:v>
                </c:pt>
                <c:pt idx="134213">
                  <c:v>1509292026</c:v>
                </c:pt>
                <c:pt idx="134214">
                  <c:v>1509303271</c:v>
                </c:pt>
                <c:pt idx="134215">
                  <c:v>1509314517</c:v>
                </c:pt>
                <c:pt idx="134216">
                  <c:v>1509325762</c:v>
                </c:pt>
                <c:pt idx="134217">
                  <c:v>1509337007</c:v>
                </c:pt>
                <c:pt idx="134218">
                  <c:v>1509348253</c:v>
                </c:pt>
                <c:pt idx="134219">
                  <c:v>1509359498</c:v>
                </c:pt>
                <c:pt idx="134220">
                  <c:v>1509370744</c:v>
                </c:pt>
                <c:pt idx="134221">
                  <c:v>1509381989</c:v>
                </c:pt>
                <c:pt idx="134222">
                  <c:v>1509393235</c:v>
                </c:pt>
                <c:pt idx="134223">
                  <c:v>1509404480</c:v>
                </c:pt>
                <c:pt idx="134224">
                  <c:v>1509415726</c:v>
                </c:pt>
                <c:pt idx="134225">
                  <c:v>1509426971</c:v>
                </c:pt>
                <c:pt idx="134226">
                  <c:v>1509438217</c:v>
                </c:pt>
                <c:pt idx="134227">
                  <c:v>1509449462</c:v>
                </c:pt>
                <c:pt idx="134228">
                  <c:v>1509460708</c:v>
                </c:pt>
                <c:pt idx="134229">
                  <c:v>1509471953</c:v>
                </c:pt>
                <c:pt idx="134230">
                  <c:v>1509483199</c:v>
                </c:pt>
                <c:pt idx="134231">
                  <c:v>1509494444</c:v>
                </c:pt>
                <c:pt idx="134232">
                  <c:v>1509505690</c:v>
                </c:pt>
                <c:pt idx="134233">
                  <c:v>1509516935</c:v>
                </c:pt>
                <c:pt idx="134234">
                  <c:v>1509528181</c:v>
                </c:pt>
                <c:pt idx="134235">
                  <c:v>1509539426</c:v>
                </c:pt>
                <c:pt idx="134236">
                  <c:v>1509550672</c:v>
                </c:pt>
                <c:pt idx="134237">
                  <c:v>1509561917</c:v>
                </c:pt>
                <c:pt idx="134238">
                  <c:v>1509573163</c:v>
                </c:pt>
                <c:pt idx="134239">
                  <c:v>1509584408</c:v>
                </c:pt>
                <c:pt idx="134240">
                  <c:v>1509595654</c:v>
                </c:pt>
                <c:pt idx="134241">
                  <c:v>1509606899</c:v>
                </c:pt>
                <c:pt idx="134242">
                  <c:v>1509618145</c:v>
                </c:pt>
                <c:pt idx="134243">
                  <c:v>1509629390</c:v>
                </c:pt>
                <c:pt idx="134244">
                  <c:v>1509640636</c:v>
                </c:pt>
                <c:pt idx="134245">
                  <c:v>1509651881</c:v>
                </c:pt>
                <c:pt idx="134246">
                  <c:v>1509663127</c:v>
                </c:pt>
                <c:pt idx="134247">
                  <c:v>1509674372</c:v>
                </c:pt>
                <c:pt idx="134248">
                  <c:v>1509685618</c:v>
                </c:pt>
                <c:pt idx="134249">
                  <c:v>1509696863</c:v>
                </c:pt>
                <c:pt idx="134250">
                  <c:v>1509708109</c:v>
                </c:pt>
                <c:pt idx="134251">
                  <c:v>1509719354</c:v>
                </c:pt>
                <c:pt idx="134252">
                  <c:v>1509730600</c:v>
                </c:pt>
                <c:pt idx="134253">
                  <c:v>1509741845</c:v>
                </c:pt>
                <c:pt idx="134254">
                  <c:v>1509753091</c:v>
                </c:pt>
                <c:pt idx="134255">
                  <c:v>1509764336</c:v>
                </c:pt>
                <c:pt idx="134256">
                  <c:v>1509775582</c:v>
                </c:pt>
                <c:pt idx="134257">
                  <c:v>1509786827</c:v>
                </c:pt>
                <c:pt idx="134258">
                  <c:v>1509798073</c:v>
                </c:pt>
                <c:pt idx="134259">
                  <c:v>1509809318</c:v>
                </c:pt>
                <c:pt idx="134260">
                  <c:v>1509820564</c:v>
                </c:pt>
                <c:pt idx="134261">
                  <c:v>1509831809</c:v>
                </c:pt>
                <c:pt idx="134262">
                  <c:v>1509843055</c:v>
                </c:pt>
                <c:pt idx="134263">
                  <c:v>1509854300</c:v>
                </c:pt>
                <c:pt idx="134264">
                  <c:v>1509865546</c:v>
                </c:pt>
                <c:pt idx="134265">
                  <c:v>1509876791</c:v>
                </c:pt>
                <c:pt idx="134266">
                  <c:v>1509888037</c:v>
                </c:pt>
                <c:pt idx="134267">
                  <c:v>1509899282</c:v>
                </c:pt>
                <c:pt idx="134268">
                  <c:v>1509910528</c:v>
                </c:pt>
                <c:pt idx="134269">
                  <c:v>1509921773</c:v>
                </c:pt>
                <c:pt idx="134270">
                  <c:v>1509933019</c:v>
                </c:pt>
                <c:pt idx="134271">
                  <c:v>1509944264</c:v>
                </c:pt>
                <c:pt idx="134272">
                  <c:v>1509955510</c:v>
                </c:pt>
                <c:pt idx="134273">
                  <c:v>1509966755</c:v>
                </c:pt>
                <c:pt idx="134274">
                  <c:v>1509978001</c:v>
                </c:pt>
                <c:pt idx="134275">
                  <c:v>1509989246</c:v>
                </c:pt>
                <c:pt idx="134276">
                  <c:v>1510000492</c:v>
                </c:pt>
                <c:pt idx="134277">
                  <c:v>1510011737</c:v>
                </c:pt>
                <c:pt idx="134278">
                  <c:v>1510022983</c:v>
                </c:pt>
                <c:pt idx="134279">
                  <c:v>1510034228</c:v>
                </c:pt>
                <c:pt idx="134280">
                  <c:v>1510045474</c:v>
                </c:pt>
                <c:pt idx="134281">
                  <c:v>1510056719</c:v>
                </c:pt>
                <c:pt idx="134282">
                  <c:v>1510067965</c:v>
                </c:pt>
                <c:pt idx="134283">
                  <c:v>1510079210</c:v>
                </c:pt>
                <c:pt idx="134284">
                  <c:v>1510090456</c:v>
                </c:pt>
                <c:pt idx="134285">
                  <c:v>1510101701</c:v>
                </c:pt>
                <c:pt idx="134286">
                  <c:v>1510112947</c:v>
                </c:pt>
                <c:pt idx="134287">
                  <c:v>1510124192</c:v>
                </c:pt>
                <c:pt idx="134288">
                  <c:v>1510135438</c:v>
                </c:pt>
                <c:pt idx="134289">
                  <c:v>1510146683</c:v>
                </c:pt>
                <c:pt idx="134290">
                  <c:v>1510157929</c:v>
                </c:pt>
                <c:pt idx="134291">
                  <c:v>1510169174</c:v>
                </c:pt>
                <c:pt idx="134292">
                  <c:v>1510180420</c:v>
                </c:pt>
                <c:pt idx="134293">
                  <c:v>1510191665</c:v>
                </c:pt>
                <c:pt idx="134294">
                  <c:v>1510202911</c:v>
                </c:pt>
                <c:pt idx="134295">
                  <c:v>1510214156</c:v>
                </c:pt>
                <c:pt idx="134296">
                  <c:v>1510225402</c:v>
                </c:pt>
                <c:pt idx="134297">
                  <c:v>1510236647</c:v>
                </c:pt>
                <c:pt idx="134298">
                  <c:v>1510247893</c:v>
                </c:pt>
                <c:pt idx="134299">
                  <c:v>1510259138</c:v>
                </c:pt>
                <c:pt idx="134300">
                  <c:v>1510270384</c:v>
                </c:pt>
                <c:pt idx="134301">
                  <c:v>1510281629</c:v>
                </c:pt>
                <c:pt idx="134302">
                  <c:v>1510292875</c:v>
                </c:pt>
                <c:pt idx="134303">
                  <c:v>1510304120</c:v>
                </c:pt>
                <c:pt idx="134304">
                  <c:v>1510315366</c:v>
                </c:pt>
                <c:pt idx="134305">
                  <c:v>1510326611</c:v>
                </c:pt>
                <c:pt idx="134306">
                  <c:v>1510337857</c:v>
                </c:pt>
                <c:pt idx="134307">
                  <c:v>1510349102</c:v>
                </c:pt>
                <c:pt idx="134308">
                  <c:v>1510360348</c:v>
                </c:pt>
                <c:pt idx="134309">
                  <c:v>1510371593</c:v>
                </c:pt>
                <c:pt idx="134310">
                  <c:v>1510382839</c:v>
                </c:pt>
                <c:pt idx="134311">
                  <c:v>1510394084</c:v>
                </c:pt>
                <c:pt idx="134312">
                  <c:v>1510405330</c:v>
                </c:pt>
                <c:pt idx="134313">
                  <c:v>1510416575</c:v>
                </c:pt>
                <c:pt idx="134314">
                  <c:v>1510427821</c:v>
                </c:pt>
                <c:pt idx="134315">
                  <c:v>1510439066</c:v>
                </c:pt>
                <c:pt idx="134316">
                  <c:v>1510450312</c:v>
                </c:pt>
                <c:pt idx="134317">
                  <c:v>1510461557</c:v>
                </c:pt>
                <c:pt idx="134318">
                  <c:v>1510472803</c:v>
                </c:pt>
                <c:pt idx="134319">
                  <c:v>1510484048</c:v>
                </c:pt>
                <c:pt idx="134320">
                  <c:v>1510495294</c:v>
                </c:pt>
                <c:pt idx="134321">
                  <c:v>1510506539</c:v>
                </c:pt>
                <c:pt idx="134322">
                  <c:v>1510517785</c:v>
                </c:pt>
                <c:pt idx="134323">
                  <c:v>1510529030</c:v>
                </c:pt>
                <c:pt idx="134324">
                  <c:v>1510540276</c:v>
                </c:pt>
                <c:pt idx="134325">
                  <c:v>1510551521</c:v>
                </c:pt>
                <c:pt idx="134326">
                  <c:v>1510562767</c:v>
                </c:pt>
                <c:pt idx="134327">
                  <c:v>1510574012</c:v>
                </c:pt>
                <c:pt idx="134328">
                  <c:v>1510585258</c:v>
                </c:pt>
                <c:pt idx="134329">
                  <c:v>1510596503</c:v>
                </c:pt>
                <c:pt idx="134330">
                  <c:v>1510607749</c:v>
                </c:pt>
                <c:pt idx="134331">
                  <c:v>1510618994</c:v>
                </c:pt>
                <c:pt idx="134332">
                  <c:v>1510630240</c:v>
                </c:pt>
                <c:pt idx="134333">
                  <c:v>1510641485</c:v>
                </c:pt>
                <c:pt idx="134334">
                  <c:v>1510652731</c:v>
                </c:pt>
                <c:pt idx="134335">
                  <c:v>1510663976</c:v>
                </c:pt>
                <c:pt idx="134336">
                  <c:v>1510675222</c:v>
                </c:pt>
                <c:pt idx="134337">
                  <c:v>1510686467</c:v>
                </c:pt>
                <c:pt idx="134338">
                  <c:v>1510697713</c:v>
                </c:pt>
                <c:pt idx="134339">
                  <c:v>1510708958</c:v>
                </c:pt>
                <c:pt idx="134340">
                  <c:v>1510720204</c:v>
                </c:pt>
                <c:pt idx="134341">
                  <c:v>1510731449</c:v>
                </c:pt>
                <c:pt idx="134342">
                  <c:v>1510742695</c:v>
                </c:pt>
                <c:pt idx="134343">
                  <c:v>1510753940</c:v>
                </c:pt>
                <c:pt idx="134344">
                  <c:v>1510765186</c:v>
                </c:pt>
                <c:pt idx="134345">
                  <c:v>1510776431</c:v>
                </c:pt>
                <c:pt idx="134346">
                  <c:v>1510787677</c:v>
                </c:pt>
                <c:pt idx="134347">
                  <c:v>1510798922</c:v>
                </c:pt>
                <c:pt idx="134348">
                  <c:v>1510810168</c:v>
                </c:pt>
                <c:pt idx="134349">
                  <c:v>1510821413</c:v>
                </c:pt>
                <c:pt idx="134350">
                  <c:v>1510832659</c:v>
                </c:pt>
                <c:pt idx="134351">
                  <c:v>1510843904</c:v>
                </c:pt>
                <c:pt idx="134352">
                  <c:v>1510855150</c:v>
                </c:pt>
                <c:pt idx="134353">
                  <c:v>1510866395</c:v>
                </c:pt>
                <c:pt idx="134354">
                  <c:v>1510877641</c:v>
                </c:pt>
                <c:pt idx="134355">
                  <c:v>1510888886</c:v>
                </c:pt>
                <c:pt idx="134356">
                  <c:v>1510900132</c:v>
                </c:pt>
                <c:pt idx="134357">
                  <c:v>1510911377</c:v>
                </c:pt>
                <c:pt idx="134358">
                  <c:v>1510922623</c:v>
                </c:pt>
                <c:pt idx="134359">
                  <c:v>1510933868</c:v>
                </c:pt>
                <c:pt idx="134360">
                  <c:v>1510945114</c:v>
                </c:pt>
                <c:pt idx="134361">
                  <c:v>1510956359</c:v>
                </c:pt>
                <c:pt idx="134362">
                  <c:v>1510967605</c:v>
                </c:pt>
                <c:pt idx="134363">
                  <c:v>1510978850</c:v>
                </c:pt>
                <c:pt idx="134364">
                  <c:v>1510990096</c:v>
                </c:pt>
                <c:pt idx="134365">
                  <c:v>1511001341</c:v>
                </c:pt>
                <c:pt idx="134366">
                  <c:v>1511012587</c:v>
                </c:pt>
                <c:pt idx="134367">
                  <c:v>1511023832</c:v>
                </c:pt>
                <c:pt idx="134368">
                  <c:v>1511035078</c:v>
                </c:pt>
                <c:pt idx="134369">
                  <c:v>1511046323</c:v>
                </c:pt>
                <c:pt idx="134370">
                  <c:v>1511057569</c:v>
                </c:pt>
                <c:pt idx="134371">
                  <c:v>1511068814</c:v>
                </c:pt>
                <c:pt idx="134372">
                  <c:v>1511080060</c:v>
                </c:pt>
                <c:pt idx="134373">
                  <c:v>1511091305</c:v>
                </c:pt>
                <c:pt idx="134374">
                  <c:v>1511102551</c:v>
                </c:pt>
                <c:pt idx="134375">
                  <c:v>1511113796</c:v>
                </c:pt>
                <c:pt idx="134376">
                  <c:v>1511125042</c:v>
                </c:pt>
                <c:pt idx="134377">
                  <c:v>1511136287</c:v>
                </c:pt>
                <c:pt idx="134378">
                  <c:v>1511147533</c:v>
                </c:pt>
                <c:pt idx="134379">
                  <c:v>1511158778</c:v>
                </c:pt>
                <c:pt idx="134380">
                  <c:v>1511170024</c:v>
                </c:pt>
                <c:pt idx="134381">
                  <c:v>1511181269</c:v>
                </c:pt>
                <c:pt idx="134382">
                  <c:v>1511192515</c:v>
                </c:pt>
                <c:pt idx="134383">
                  <c:v>1511203760</c:v>
                </c:pt>
                <c:pt idx="134384">
                  <c:v>1511215006</c:v>
                </c:pt>
                <c:pt idx="134385">
                  <c:v>1511226251</c:v>
                </c:pt>
                <c:pt idx="134386">
                  <c:v>1511237497</c:v>
                </c:pt>
                <c:pt idx="134387">
                  <c:v>1511248742</c:v>
                </c:pt>
                <c:pt idx="134388">
                  <c:v>1511259988</c:v>
                </c:pt>
                <c:pt idx="134389">
                  <c:v>1511271233</c:v>
                </c:pt>
                <c:pt idx="134390">
                  <c:v>1511282479</c:v>
                </c:pt>
                <c:pt idx="134391">
                  <c:v>1511293724</c:v>
                </c:pt>
                <c:pt idx="134392">
                  <c:v>1511304970</c:v>
                </c:pt>
                <c:pt idx="134393">
                  <c:v>1511316215</c:v>
                </c:pt>
                <c:pt idx="134394">
                  <c:v>1511327461</c:v>
                </c:pt>
                <c:pt idx="134395">
                  <c:v>1511338706</c:v>
                </c:pt>
                <c:pt idx="134396">
                  <c:v>1511349952</c:v>
                </c:pt>
                <c:pt idx="134397">
                  <c:v>1511361197</c:v>
                </c:pt>
                <c:pt idx="134398">
                  <c:v>1511372443</c:v>
                </c:pt>
                <c:pt idx="134399">
                  <c:v>1511383688</c:v>
                </c:pt>
                <c:pt idx="134400">
                  <c:v>1511394934</c:v>
                </c:pt>
                <c:pt idx="134401">
                  <c:v>1511406179</c:v>
                </c:pt>
                <c:pt idx="134402">
                  <c:v>1511417425</c:v>
                </c:pt>
                <c:pt idx="134403">
                  <c:v>1511428670</c:v>
                </c:pt>
                <c:pt idx="134404">
                  <c:v>1511439916</c:v>
                </c:pt>
                <c:pt idx="134405">
                  <c:v>1511451161</c:v>
                </c:pt>
                <c:pt idx="134406">
                  <c:v>1511462407</c:v>
                </c:pt>
                <c:pt idx="134407">
                  <c:v>1511473652</c:v>
                </c:pt>
                <c:pt idx="134408">
                  <c:v>1511484898</c:v>
                </c:pt>
                <c:pt idx="134409">
                  <c:v>1511496143</c:v>
                </c:pt>
                <c:pt idx="134410">
                  <c:v>1511507389</c:v>
                </c:pt>
                <c:pt idx="134411">
                  <c:v>1511518634</c:v>
                </c:pt>
                <c:pt idx="134412">
                  <c:v>1511529880</c:v>
                </c:pt>
                <c:pt idx="134413">
                  <c:v>1511541125</c:v>
                </c:pt>
                <c:pt idx="134414">
                  <c:v>1511552371</c:v>
                </c:pt>
                <c:pt idx="134415">
                  <c:v>1511563616</c:v>
                </c:pt>
                <c:pt idx="134416">
                  <c:v>1511574862</c:v>
                </c:pt>
                <c:pt idx="134417">
                  <c:v>1511586107</c:v>
                </c:pt>
                <c:pt idx="134418">
                  <c:v>1511597353</c:v>
                </c:pt>
                <c:pt idx="134419">
                  <c:v>1511608598</c:v>
                </c:pt>
                <c:pt idx="134420">
                  <c:v>1511619844</c:v>
                </c:pt>
                <c:pt idx="134421">
                  <c:v>1511631089</c:v>
                </c:pt>
                <c:pt idx="134422">
                  <c:v>1511642335</c:v>
                </c:pt>
                <c:pt idx="134423">
                  <c:v>1511653580</c:v>
                </c:pt>
                <c:pt idx="134424">
                  <c:v>1511664826</c:v>
                </c:pt>
                <c:pt idx="134425">
                  <c:v>1511676071</c:v>
                </c:pt>
                <c:pt idx="134426">
                  <c:v>1511687317</c:v>
                </c:pt>
                <c:pt idx="134427">
                  <c:v>1511698562</c:v>
                </c:pt>
                <c:pt idx="134428">
                  <c:v>1511709808</c:v>
                </c:pt>
                <c:pt idx="134429">
                  <c:v>1511721053</c:v>
                </c:pt>
                <c:pt idx="134430">
                  <c:v>1511732299</c:v>
                </c:pt>
                <c:pt idx="134431">
                  <c:v>1511743544</c:v>
                </c:pt>
                <c:pt idx="134432">
                  <c:v>1511754790</c:v>
                </c:pt>
                <c:pt idx="134433">
                  <c:v>1511766035</c:v>
                </c:pt>
                <c:pt idx="134434">
                  <c:v>1511777281</c:v>
                </c:pt>
                <c:pt idx="134435">
                  <c:v>1511788526</c:v>
                </c:pt>
                <c:pt idx="134436">
                  <c:v>1511799772</c:v>
                </c:pt>
                <c:pt idx="134437">
                  <c:v>1511811017</c:v>
                </c:pt>
                <c:pt idx="134438">
                  <c:v>1511822263</c:v>
                </c:pt>
                <c:pt idx="134439">
                  <c:v>1511833508</c:v>
                </c:pt>
                <c:pt idx="134440">
                  <c:v>1511844754</c:v>
                </c:pt>
                <c:pt idx="134441">
                  <c:v>1511855999</c:v>
                </c:pt>
                <c:pt idx="134442">
                  <c:v>1511867245</c:v>
                </c:pt>
                <c:pt idx="134443">
                  <c:v>1511878490</c:v>
                </c:pt>
                <c:pt idx="134444">
                  <c:v>1511889736</c:v>
                </c:pt>
                <c:pt idx="134445">
                  <c:v>1511900981</c:v>
                </c:pt>
                <c:pt idx="134446">
                  <c:v>1511912227</c:v>
                </c:pt>
                <c:pt idx="134447">
                  <c:v>1511923472</c:v>
                </c:pt>
                <c:pt idx="134448">
                  <c:v>1511934718</c:v>
                </c:pt>
                <c:pt idx="134449">
                  <c:v>1511945963</c:v>
                </c:pt>
                <c:pt idx="134450">
                  <c:v>1511957209</c:v>
                </c:pt>
                <c:pt idx="134451">
                  <c:v>1511968454</c:v>
                </c:pt>
                <c:pt idx="134452">
                  <c:v>1511979700</c:v>
                </c:pt>
                <c:pt idx="134453">
                  <c:v>1511990945</c:v>
                </c:pt>
                <c:pt idx="134454">
                  <c:v>1512002191</c:v>
                </c:pt>
                <c:pt idx="134455">
                  <c:v>1512013436</c:v>
                </c:pt>
                <c:pt idx="134456">
                  <c:v>1512024682</c:v>
                </c:pt>
                <c:pt idx="134457">
                  <c:v>1512035927</c:v>
                </c:pt>
                <c:pt idx="134458">
                  <c:v>1512047173</c:v>
                </c:pt>
                <c:pt idx="134459">
                  <c:v>1512058418</c:v>
                </c:pt>
                <c:pt idx="134460">
                  <c:v>1512069664</c:v>
                </c:pt>
                <c:pt idx="134461">
                  <c:v>1512080909</c:v>
                </c:pt>
                <c:pt idx="134462">
                  <c:v>1512092155</c:v>
                </c:pt>
                <c:pt idx="134463">
                  <c:v>1512103400</c:v>
                </c:pt>
                <c:pt idx="134464">
                  <c:v>1512114646</c:v>
                </c:pt>
                <c:pt idx="134465">
                  <c:v>1512125891</c:v>
                </c:pt>
                <c:pt idx="134466">
                  <c:v>1512137137</c:v>
                </c:pt>
                <c:pt idx="134467">
                  <c:v>1512148382</c:v>
                </c:pt>
                <c:pt idx="134468">
                  <c:v>1512159627</c:v>
                </c:pt>
                <c:pt idx="134469">
                  <c:v>1512170873</c:v>
                </c:pt>
                <c:pt idx="134470">
                  <c:v>1512182118</c:v>
                </c:pt>
                <c:pt idx="134471">
                  <c:v>1512193364</c:v>
                </c:pt>
                <c:pt idx="134472">
                  <c:v>1512204609</c:v>
                </c:pt>
                <c:pt idx="134473">
                  <c:v>1512215855</c:v>
                </c:pt>
                <c:pt idx="134474">
                  <c:v>1512227100</c:v>
                </c:pt>
                <c:pt idx="134475">
                  <c:v>1512238346</c:v>
                </c:pt>
                <c:pt idx="134476">
                  <c:v>1512249591</c:v>
                </c:pt>
                <c:pt idx="134477">
                  <c:v>1512260837</c:v>
                </c:pt>
                <c:pt idx="134478">
                  <c:v>1512272082</c:v>
                </c:pt>
                <c:pt idx="134479">
                  <c:v>1512283328</c:v>
                </c:pt>
                <c:pt idx="134480">
                  <c:v>1512294573</c:v>
                </c:pt>
                <c:pt idx="134481">
                  <c:v>1512305819</c:v>
                </c:pt>
                <c:pt idx="134482">
                  <c:v>1512317064</c:v>
                </c:pt>
                <c:pt idx="134483">
                  <c:v>1512328310</c:v>
                </c:pt>
                <c:pt idx="134484">
                  <c:v>1512339555</c:v>
                </c:pt>
                <c:pt idx="134485">
                  <c:v>1512350801</c:v>
                </c:pt>
                <c:pt idx="134486">
                  <c:v>1512362046</c:v>
                </c:pt>
                <c:pt idx="134487">
                  <c:v>1512373292</c:v>
                </c:pt>
                <c:pt idx="134488">
                  <c:v>1512384537</c:v>
                </c:pt>
                <c:pt idx="134489">
                  <c:v>1512395783</c:v>
                </c:pt>
                <c:pt idx="134490">
                  <c:v>1512407028</c:v>
                </c:pt>
                <c:pt idx="134491">
                  <c:v>1512418274</c:v>
                </c:pt>
                <c:pt idx="134492">
                  <c:v>1512429519</c:v>
                </c:pt>
                <c:pt idx="134493">
                  <c:v>1512440765</c:v>
                </c:pt>
                <c:pt idx="134494">
                  <c:v>1512452010</c:v>
                </c:pt>
                <c:pt idx="134495">
                  <c:v>1512463256</c:v>
                </c:pt>
                <c:pt idx="134496">
                  <c:v>1512474501</c:v>
                </c:pt>
                <c:pt idx="134497">
                  <c:v>1512485747</c:v>
                </c:pt>
                <c:pt idx="134498">
                  <c:v>1512496992</c:v>
                </c:pt>
                <c:pt idx="134499">
                  <c:v>1512508238</c:v>
                </c:pt>
                <c:pt idx="134500">
                  <c:v>1512519483</c:v>
                </c:pt>
                <c:pt idx="134501">
                  <c:v>1512530729</c:v>
                </c:pt>
                <c:pt idx="134502">
                  <c:v>1512541974</c:v>
                </c:pt>
                <c:pt idx="134503">
                  <c:v>1512553220</c:v>
                </c:pt>
                <c:pt idx="134504">
                  <c:v>1512564465</c:v>
                </c:pt>
                <c:pt idx="134505">
                  <c:v>1512575711</c:v>
                </c:pt>
                <c:pt idx="134506">
                  <c:v>1512586956</c:v>
                </c:pt>
                <c:pt idx="134507">
                  <c:v>1512598202</c:v>
                </c:pt>
                <c:pt idx="134508">
                  <c:v>1512609447</c:v>
                </c:pt>
                <c:pt idx="134509">
                  <c:v>1512620693</c:v>
                </c:pt>
                <c:pt idx="134510">
                  <c:v>1512631938</c:v>
                </c:pt>
                <c:pt idx="134511">
                  <c:v>1512643184</c:v>
                </c:pt>
                <c:pt idx="134512">
                  <c:v>1512654429</c:v>
                </c:pt>
                <c:pt idx="134513">
                  <c:v>1512665675</c:v>
                </c:pt>
                <c:pt idx="134514">
                  <c:v>1512676920</c:v>
                </c:pt>
                <c:pt idx="134515">
                  <c:v>1512688166</c:v>
                </c:pt>
                <c:pt idx="134516">
                  <c:v>1512699411</c:v>
                </c:pt>
                <c:pt idx="134517">
                  <c:v>1512710657</c:v>
                </c:pt>
                <c:pt idx="134518">
                  <c:v>1512721902</c:v>
                </c:pt>
                <c:pt idx="134519">
                  <c:v>1512733148</c:v>
                </c:pt>
                <c:pt idx="134520">
                  <c:v>1512744393</c:v>
                </c:pt>
                <c:pt idx="134521">
                  <c:v>1512755639</c:v>
                </c:pt>
                <c:pt idx="134522">
                  <c:v>1512766884</c:v>
                </c:pt>
                <c:pt idx="134523">
                  <c:v>1512778130</c:v>
                </c:pt>
                <c:pt idx="134524">
                  <c:v>1512789375</c:v>
                </c:pt>
                <c:pt idx="134525">
                  <c:v>1512800621</c:v>
                </c:pt>
                <c:pt idx="134526">
                  <c:v>1512811866</c:v>
                </c:pt>
                <c:pt idx="134527">
                  <c:v>1512823112</c:v>
                </c:pt>
                <c:pt idx="134528">
                  <c:v>1512834357</c:v>
                </c:pt>
                <c:pt idx="134529">
                  <c:v>1512845603</c:v>
                </c:pt>
                <c:pt idx="134530">
                  <c:v>1512856848</c:v>
                </c:pt>
                <c:pt idx="134531">
                  <c:v>1512868094</c:v>
                </c:pt>
                <c:pt idx="134532">
                  <c:v>1512879339</c:v>
                </c:pt>
                <c:pt idx="134533">
                  <c:v>1512890585</c:v>
                </c:pt>
                <c:pt idx="134534">
                  <c:v>1512901830</c:v>
                </c:pt>
                <c:pt idx="134535">
                  <c:v>1512913076</c:v>
                </c:pt>
                <c:pt idx="134536">
                  <c:v>1512924321</c:v>
                </c:pt>
                <c:pt idx="134537">
                  <c:v>1512935567</c:v>
                </c:pt>
                <c:pt idx="134538">
                  <c:v>1512946812</c:v>
                </c:pt>
                <c:pt idx="134539">
                  <c:v>1512958058</c:v>
                </c:pt>
                <c:pt idx="134540">
                  <c:v>1512969303</c:v>
                </c:pt>
                <c:pt idx="134541">
                  <c:v>1512980549</c:v>
                </c:pt>
                <c:pt idx="134542">
                  <c:v>1512991794</c:v>
                </c:pt>
                <c:pt idx="134543">
                  <c:v>1513003040</c:v>
                </c:pt>
                <c:pt idx="134544">
                  <c:v>1513014285</c:v>
                </c:pt>
                <c:pt idx="134545">
                  <c:v>1513025531</c:v>
                </c:pt>
                <c:pt idx="134546">
                  <c:v>1513036776</c:v>
                </c:pt>
                <c:pt idx="134547">
                  <c:v>1513048022</c:v>
                </c:pt>
                <c:pt idx="134548">
                  <c:v>1513059267</c:v>
                </c:pt>
                <c:pt idx="134549">
                  <c:v>1513070513</c:v>
                </c:pt>
                <c:pt idx="134550">
                  <c:v>1513081758</c:v>
                </c:pt>
                <c:pt idx="134551">
                  <c:v>1513093004</c:v>
                </c:pt>
                <c:pt idx="134552">
                  <c:v>1513104249</c:v>
                </c:pt>
                <c:pt idx="134553">
                  <c:v>1513115495</c:v>
                </c:pt>
                <c:pt idx="134554">
                  <c:v>1513126740</c:v>
                </c:pt>
                <c:pt idx="134555">
                  <c:v>1513137986</c:v>
                </c:pt>
                <c:pt idx="134556">
                  <c:v>1513149231</c:v>
                </c:pt>
                <c:pt idx="134557">
                  <c:v>1513160477</c:v>
                </c:pt>
                <c:pt idx="134558">
                  <c:v>1513171722</c:v>
                </c:pt>
                <c:pt idx="134559">
                  <c:v>1513182968</c:v>
                </c:pt>
                <c:pt idx="134560">
                  <c:v>1513194213</c:v>
                </c:pt>
                <c:pt idx="134561">
                  <c:v>1513205459</c:v>
                </c:pt>
                <c:pt idx="134562">
                  <c:v>1513216704</c:v>
                </c:pt>
                <c:pt idx="134563">
                  <c:v>1513227950</c:v>
                </c:pt>
                <c:pt idx="134564">
                  <c:v>1513239195</c:v>
                </c:pt>
                <c:pt idx="134565">
                  <c:v>1513250441</c:v>
                </c:pt>
                <c:pt idx="134566">
                  <c:v>1513261686</c:v>
                </c:pt>
                <c:pt idx="134567">
                  <c:v>1513272932</c:v>
                </c:pt>
                <c:pt idx="134568">
                  <c:v>1513284177</c:v>
                </c:pt>
                <c:pt idx="134569">
                  <c:v>1513295423</c:v>
                </c:pt>
                <c:pt idx="134570">
                  <c:v>1513306668</c:v>
                </c:pt>
                <c:pt idx="134571">
                  <c:v>1513317914</c:v>
                </c:pt>
                <c:pt idx="134572">
                  <c:v>1513329159</c:v>
                </c:pt>
                <c:pt idx="134573">
                  <c:v>1513340405</c:v>
                </c:pt>
                <c:pt idx="134574">
                  <c:v>1513351650</c:v>
                </c:pt>
                <c:pt idx="134575">
                  <c:v>1513362896</c:v>
                </c:pt>
                <c:pt idx="134576">
                  <c:v>1513374141</c:v>
                </c:pt>
                <c:pt idx="134577">
                  <c:v>1513385387</c:v>
                </c:pt>
                <c:pt idx="134578">
                  <c:v>1513396632</c:v>
                </c:pt>
                <c:pt idx="134579">
                  <c:v>1513407878</c:v>
                </c:pt>
                <c:pt idx="134580">
                  <c:v>1513419123</c:v>
                </c:pt>
                <c:pt idx="134581">
                  <c:v>1513430369</c:v>
                </c:pt>
                <c:pt idx="134582">
                  <c:v>1513441614</c:v>
                </c:pt>
                <c:pt idx="134583">
                  <c:v>1513452860</c:v>
                </c:pt>
                <c:pt idx="134584">
                  <c:v>1513464105</c:v>
                </c:pt>
                <c:pt idx="134585">
                  <c:v>1513475351</c:v>
                </c:pt>
                <c:pt idx="134586">
                  <c:v>1513486596</c:v>
                </c:pt>
                <c:pt idx="134587">
                  <c:v>1513497842</c:v>
                </c:pt>
                <c:pt idx="134588">
                  <c:v>1513509087</c:v>
                </c:pt>
                <c:pt idx="134589">
                  <c:v>1513520333</c:v>
                </c:pt>
                <c:pt idx="134590">
                  <c:v>1513531578</c:v>
                </c:pt>
                <c:pt idx="134591">
                  <c:v>1513542824</c:v>
                </c:pt>
                <c:pt idx="134592">
                  <c:v>1513554069</c:v>
                </c:pt>
                <c:pt idx="134593">
                  <c:v>1513565315</c:v>
                </c:pt>
                <c:pt idx="134594">
                  <c:v>1513576560</c:v>
                </c:pt>
                <c:pt idx="134595">
                  <c:v>1513587806</c:v>
                </c:pt>
                <c:pt idx="134596">
                  <c:v>1513599051</c:v>
                </c:pt>
                <c:pt idx="134597">
                  <c:v>1513610297</c:v>
                </c:pt>
                <c:pt idx="134598">
                  <c:v>1513621542</c:v>
                </c:pt>
                <c:pt idx="134599">
                  <c:v>1513632788</c:v>
                </c:pt>
                <c:pt idx="134600">
                  <c:v>1513644033</c:v>
                </c:pt>
                <c:pt idx="134601">
                  <c:v>1513655279</c:v>
                </c:pt>
                <c:pt idx="134602">
                  <c:v>1513666524</c:v>
                </c:pt>
                <c:pt idx="134603">
                  <c:v>1513677770</c:v>
                </c:pt>
                <c:pt idx="134604">
                  <c:v>1513689015</c:v>
                </c:pt>
                <c:pt idx="134605">
                  <c:v>1513700261</c:v>
                </c:pt>
                <c:pt idx="134606">
                  <c:v>1513711506</c:v>
                </c:pt>
                <c:pt idx="134607">
                  <c:v>1513722752</c:v>
                </c:pt>
                <c:pt idx="134608">
                  <c:v>1513733997</c:v>
                </c:pt>
                <c:pt idx="134609">
                  <c:v>1513745243</c:v>
                </c:pt>
                <c:pt idx="134610">
                  <c:v>1513756488</c:v>
                </c:pt>
                <c:pt idx="134611">
                  <c:v>1513767734</c:v>
                </c:pt>
                <c:pt idx="134612">
                  <c:v>1513778979</c:v>
                </c:pt>
                <c:pt idx="134613">
                  <c:v>1513790225</c:v>
                </c:pt>
                <c:pt idx="134614">
                  <c:v>1513801470</c:v>
                </c:pt>
                <c:pt idx="134615">
                  <c:v>1513812716</c:v>
                </c:pt>
                <c:pt idx="134616">
                  <c:v>1513823961</c:v>
                </c:pt>
                <c:pt idx="134617">
                  <c:v>1513835207</c:v>
                </c:pt>
                <c:pt idx="134618">
                  <c:v>1513846452</c:v>
                </c:pt>
                <c:pt idx="134619">
                  <c:v>1513857698</c:v>
                </c:pt>
                <c:pt idx="134620">
                  <c:v>1513868943</c:v>
                </c:pt>
                <c:pt idx="134621">
                  <c:v>1513880189</c:v>
                </c:pt>
                <c:pt idx="134622">
                  <c:v>1513891434</c:v>
                </c:pt>
                <c:pt idx="134623">
                  <c:v>1513902680</c:v>
                </c:pt>
                <c:pt idx="134624">
                  <c:v>1513913925</c:v>
                </c:pt>
                <c:pt idx="134625">
                  <c:v>1513925171</c:v>
                </c:pt>
                <c:pt idx="134626">
                  <c:v>1513936416</c:v>
                </c:pt>
                <c:pt idx="134627">
                  <c:v>1513947662</c:v>
                </c:pt>
                <c:pt idx="134628">
                  <c:v>1513958907</c:v>
                </c:pt>
                <c:pt idx="134629">
                  <c:v>1513970153</c:v>
                </c:pt>
                <c:pt idx="134630">
                  <c:v>1513981398</c:v>
                </c:pt>
                <c:pt idx="134631">
                  <c:v>1513992644</c:v>
                </c:pt>
                <c:pt idx="134632">
                  <c:v>1514003889</c:v>
                </c:pt>
                <c:pt idx="134633">
                  <c:v>1514015135</c:v>
                </c:pt>
                <c:pt idx="134634">
                  <c:v>1514026380</c:v>
                </c:pt>
                <c:pt idx="134635">
                  <c:v>1514037626</c:v>
                </c:pt>
                <c:pt idx="134636">
                  <c:v>1514048871</c:v>
                </c:pt>
                <c:pt idx="134637">
                  <c:v>1514060117</c:v>
                </c:pt>
                <c:pt idx="134638">
                  <c:v>1514071362</c:v>
                </c:pt>
                <c:pt idx="134639">
                  <c:v>1514082608</c:v>
                </c:pt>
                <c:pt idx="134640">
                  <c:v>1514093853</c:v>
                </c:pt>
                <c:pt idx="134641">
                  <c:v>1514105099</c:v>
                </c:pt>
                <c:pt idx="134642">
                  <c:v>1514116344</c:v>
                </c:pt>
                <c:pt idx="134643">
                  <c:v>1514127590</c:v>
                </c:pt>
                <c:pt idx="134644">
                  <c:v>1514138835</c:v>
                </c:pt>
                <c:pt idx="134645">
                  <c:v>1514150081</c:v>
                </c:pt>
                <c:pt idx="134646">
                  <c:v>1514161326</c:v>
                </c:pt>
                <c:pt idx="134647">
                  <c:v>1514172572</c:v>
                </c:pt>
                <c:pt idx="134648">
                  <c:v>1514183817</c:v>
                </c:pt>
                <c:pt idx="134649">
                  <c:v>1514195063</c:v>
                </c:pt>
                <c:pt idx="134650">
                  <c:v>1514206308</c:v>
                </c:pt>
                <c:pt idx="134651">
                  <c:v>1514217554</c:v>
                </c:pt>
                <c:pt idx="134652">
                  <c:v>1514228799</c:v>
                </c:pt>
                <c:pt idx="134653">
                  <c:v>1514240045</c:v>
                </c:pt>
                <c:pt idx="134654">
                  <c:v>1514251290</c:v>
                </c:pt>
                <c:pt idx="134655">
                  <c:v>1514262536</c:v>
                </c:pt>
                <c:pt idx="134656">
                  <c:v>1514273781</c:v>
                </c:pt>
                <c:pt idx="134657">
                  <c:v>1514285027</c:v>
                </c:pt>
                <c:pt idx="134658">
                  <c:v>1514296272</c:v>
                </c:pt>
                <c:pt idx="134659">
                  <c:v>1514307518</c:v>
                </c:pt>
                <c:pt idx="134660">
                  <c:v>1514318763</c:v>
                </c:pt>
                <c:pt idx="134661">
                  <c:v>1514330009</c:v>
                </c:pt>
                <c:pt idx="134662">
                  <c:v>1514341254</c:v>
                </c:pt>
                <c:pt idx="134663">
                  <c:v>1514352500</c:v>
                </c:pt>
                <c:pt idx="134664">
                  <c:v>1514363745</c:v>
                </c:pt>
                <c:pt idx="134665">
                  <c:v>1514374991</c:v>
                </c:pt>
                <c:pt idx="134666">
                  <c:v>1514386236</c:v>
                </c:pt>
                <c:pt idx="134667">
                  <c:v>1514397482</c:v>
                </c:pt>
                <c:pt idx="134668">
                  <c:v>1514408727</c:v>
                </c:pt>
                <c:pt idx="134669">
                  <c:v>1514419973</c:v>
                </c:pt>
                <c:pt idx="134670">
                  <c:v>1514431218</c:v>
                </c:pt>
                <c:pt idx="134671">
                  <c:v>1514442464</c:v>
                </c:pt>
                <c:pt idx="134672">
                  <c:v>1514453709</c:v>
                </c:pt>
                <c:pt idx="134673">
                  <c:v>1514464955</c:v>
                </c:pt>
                <c:pt idx="134674">
                  <c:v>1514476200</c:v>
                </c:pt>
                <c:pt idx="134675">
                  <c:v>1514487446</c:v>
                </c:pt>
                <c:pt idx="134676">
                  <c:v>1514498691</c:v>
                </c:pt>
                <c:pt idx="134677">
                  <c:v>1514509937</c:v>
                </c:pt>
                <c:pt idx="134678">
                  <c:v>1514521182</c:v>
                </c:pt>
                <c:pt idx="134679">
                  <c:v>1514532428</c:v>
                </c:pt>
                <c:pt idx="134680">
                  <c:v>1514543673</c:v>
                </c:pt>
                <c:pt idx="134681">
                  <c:v>1514554919</c:v>
                </c:pt>
                <c:pt idx="134682">
                  <c:v>1514566164</c:v>
                </c:pt>
                <c:pt idx="134683">
                  <c:v>1514577410</c:v>
                </c:pt>
                <c:pt idx="134684">
                  <c:v>1514588655</c:v>
                </c:pt>
                <c:pt idx="134685">
                  <c:v>1514599901</c:v>
                </c:pt>
                <c:pt idx="134686">
                  <c:v>1514611146</c:v>
                </c:pt>
                <c:pt idx="134687">
                  <c:v>1514622392</c:v>
                </c:pt>
                <c:pt idx="134688">
                  <c:v>1514633637</c:v>
                </c:pt>
                <c:pt idx="134689">
                  <c:v>1514644883</c:v>
                </c:pt>
                <c:pt idx="134690">
                  <c:v>1514656128</c:v>
                </c:pt>
                <c:pt idx="134691">
                  <c:v>1514667374</c:v>
                </c:pt>
                <c:pt idx="134692">
                  <c:v>1514678619</c:v>
                </c:pt>
                <c:pt idx="134693">
                  <c:v>1514689865</c:v>
                </c:pt>
                <c:pt idx="134694">
                  <c:v>1514701110</c:v>
                </c:pt>
                <c:pt idx="134695">
                  <c:v>1514712356</c:v>
                </c:pt>
                <c:pt idx="134696">
                  <c:v>1514723601</c:v>
                </c:pt>
                <c:pt idx="134697">
                  <c:v>1514734847</c:v>
                </c:pt>
                <c:pt idx="134698">
                  <c:v>1514746092</c:v>
                </c:pt>
                <c:pt idx="134699">
                  <c:v>1514757338</c:v>
                </c:pt>
                <c:pt idx="134700">
                  <c:v>1514768583</c:v>
                </c:pt>
                <c:pt idx="134701">
                  <c:v>1514779829</c:v>
                </c:pt>
                <c:pt idx="134702">
                  <c:v>1514791074</c:v>
                </c:pt>
                <c:pt idx="134703">
                  <c:v>1514802320</c:v>
                </c:pt>
                <c:pt idx="134704">
                  <c:v>1514813565</c:v>
                </c:pt>
                <c:pt idx="134705">
                  <c:v>1514824811</c:v>
                </c:pt>
                <c:pt idx="134706">
                  <c:v>1514836056</c:v>
                </c:pt>
                <c:pt idx="134707">
                  <c:v>1514847302</c:v>
                </c:pt>
                <c:pt idx="134708">
                  <c:v>1514858547</c:v>
                </c:pt>
                <c:pt idx="134709">
                  <c:v>1514869793</c:v>
                </c:pt>
                <c:pt idx="134710">
                  <c:v>1514881038</c:v>
                </c:pt>
                <c:pt idx="134711">
                  <c:v>1514892284</c:v>
                </c:pt>
                <c:pt idx="134712">
                  <c:v>1514903529</c:v>
                </c:pt>
                <c:pt idx="134713">
                  <c:v>1514914775</c:v>
                </c:pt>
                <c:pt idx="134714">
                  <c:v>1514926020</c:v>
                </c:pt>
                <c:pt idx="134715">
                  <c:v>1514937266</c:v>
                </c:pt>
                <c:pt idx="134716">
                  <c:v>1514948511</c:v>
                </c:pt>
                <c:pt idx="134717">
                  <c:v>1514959757</c:v>
                </c:pt>
                <c:pt idx="134718">
                  <c:v>1514971002</c:v>
                </c:pt>
                <c:pt idx="134719">
                  <c:v>1514982248</c:v>
                </c:pt>
                <c:pt idx="134720">
                  <c:v>1514993493</c:v>
                </c:pt>
                <c:pt idx="134721">
                  <c:v>1515004738</c:v>
                </c:pt>
                <c:pt idx="134722">
                  <c:v>1515015984</c:v>
                </c:pt>
                <c:pt idx="134723">
                  <c:v>1515027229</c:v>
                </c:pt>
                <c:pt idx="134724">
                  <c:v>1515038475</c:v>
                </c:pt>
                <c:pt idx="134725">
                  <c:v>1515049720</c:v>
                </c:pt>
                <c:pt idx="134726">
                  <c:v>1515060966</c:v>
                </c:pt>
                <c:pt idx="134727">
                  <c:v>1515072211</c:v>
                </c:pt>
                <c:pt idx="134728">
                  <c:v>1515083457</c:v>
                </c:pt>
                <c:pt idx="134729">
                  <c:v>1515094702</c:v>
                </c:pt>
                <c:pt idx="134730">
                  <c:v>1515105948</c:v>
                </c:pt>
                <c:pt idx="134731">
                  <c:v>1515117193</c:v>
                </c:pt>
                <c:pt idx="134732">
                  <c:v>1515128439</c:v>
                </c:pt>
                <c:pt idx="134733">
                  <c:v>1515139684</c:v>
                </c:pt>
                <c:pt idx="134734">
                  <c:v>1515150930</c:v>
                </c:pt>
                <c:pt idx="134735">
                  <c:v>1515162175</c:v>
                </c:pt>
                <c:pt idx="134736">
                  <c:v>1515173421</c:v>
                </c:pt>
                <c:pt idx="134737">
                  <c:v>1515184666</c:v>
                </c:pt>
                <c:pt idx="134738">
                  <c:v>1515195912</c:v>
                </c:pt>
                <c:pt idx="134739">
                  <c:v>1515207157</c:v>
                </c:pt>
                <c:pt idx="134740">
                  <c:v>1515218403</c:v>
                </c:pt>
                <c:pt idx="134741">
                  <c:v>1515229648</c:v>
                </c:pt>
                <c:pt idx="134742">
                  <c:v>1515240894</c:v>
                </c:pt>
                <c:pt idx="134743">
                  <c:v>1515252139</c:v>
                </c:pt>
                <c:pt idx="134744">
                  <c:v>1515263385</c:v>
                </c:pt>
                <c:pt idx="134745">
                  <c:v>1515274630</c:v>
                </c:pt>
                <c:pt idx="134746">
                  <c:v>1515285876</c:v>
                </c:pt>
                <c:pt idx="134747">
                  <c:v>1515297121</c:v>
                </c:pt>
                <c:pt idx="134748">
                  <c:v>1515308367</c:v>
                </c:pt>
                <c:pt idx="134749">
                  <c:v>1515319612</c:v>
                </c:pt>
                <c:pt idx="134750">
                  <c:v>1515330858</c:v>
                </c:pt>
                <c:pt idx="134751">
                  <c:v>1515342103</c:v>
                </c:pt>
                <c:pt idx="134752">
                  <c:v>1515353349</c:v>
                </c:pt>
                <c:pt idx="134753">
                  <c:v>1515364594</c:v>
                </c:pt>
                <c:pt idx="134754">
                  <c:v>1515375840</c:v>
                </c:pt>
                <c:pt idx="134755">
                  <c:v>1515387085</c:v>
                </c:pt>
                <c:pt idx="134756">
                  <c:v>1515398331</c:v>
                </c:pt>
                <c:pt idx="134757">
                  <c:v>1515409576</c:v>
                </c:pt>
                <c:pt idx="134758">
                  <c:v>1515420822</c:v>
                </c:pt>
                <c:pt idx="134759">
                  <c:v>1515432067</c:v>
                </c:pt>
                <c:pt idx="134760">
                  <c:v>1515443313</c:v>
                </c:pt>
                <c:pt idx="134761">
                  <c:v>1515454558</c:v>
                </c:pt>
                <c:pt idx="134762">
                  <c:v>1515465804</c:v>
                </c:pt>
                <c:pt idx="134763">
                  <c:v>1515477049</c:v>
                </c:pt>
                <c:pt idx="134764">
                  <c:v>1515488295</c:v>
                </c:pt>
                <c:pt idx="134765">
                  <c:v>1515499540</c:v>
                </c:pt>
                <c:pt idx="134766">
                  <c:v>1515510786</c:v>
                </c:pt>
                <c:pt idx="134767">
                  <c:v>1515522031</c:v>
                </c:pt>
                <c:pt idx="134768">
                  <c:v>1515533277</c:v>
                </c:pt>
                <c:pt idx="134769">
                  <c:v>1515544522</c:v>
                </c:pt>
                <c:pt idx="134770">
                  <c:v>1515555768</c:v>
                </c:pt>
                <c:pt idx="134771">
                  <c:v>1515567013</c:v>
                </c:pt>
                <c:pt idx="134772">
                  <c:v>1515578259</c:v>
                </c:pt>
                <c:pt idx="134773">
                  <c:v>1515589504</c:v>
                </c:pt>
                <c:pt idx="134774">
                  <c:v>1515600750</c:v>
                </c:pt>
                <c:pt idx="134775">
                  <c:v>1515611995</c:v>
                </c:pt>
                <c:pt idx="134776">
                  <c:v>1515623241</c:v>
                </c:pt>
                <c:pt idx="134777">
                  <c:v>1515634486</c:v>
                </c:pt>
                <c:pt idx="134778">
                  <c:v>1515645732</c:v>
                </c:pt>
                <c:pt idx="134779">
                  <c:v>1515656977</c:v>
                </c:pt>
                <c:pt idx="134780">
                  <c:v>1515668223</c:v>
                </c:pt>
                <c:pt idx="134781">
                  <c:v>1515679468</c:v>
                </c:pt>
                <c:pt idx="134782">
                  <c:v>1515690714</c:v>
                </c:pt>
                <c:pt idx="134783">
                  <c:v>1515701959</c:v>
                </c:pt>
                <c:pt idx="134784">
                  <c:v>1515713205</c:v>
                </c:pt>
                <c:pt idx="134785">
                  <c:v>1515724450</c:v>
                </c:pt>
                <c:pt idx="134786">
                  <c:v>1515735696</c:v>
                </c:pt>
                <c:pt idx="134787">
                  <c:v>1515746941</c:v>
                </c:pt>
                <c:pt idx="134788">
                  <c:v>1515758187</c:v>
                </c:pt>
                <c:pt idx="134789">
                  <c:v>1515769432</c:v>
                </c:pt>
                <c:pt idx="134790">
                  <c:v>1515780678</c:v>
                </c:pt>
                <c:pt idx="134791">
                  <c:v>1515791923</c:v>
                </c:pt>
                <c:pt idx="134792">
                  <c:v>1515803169</c:v>
                </c:pt>
                <c:pt idx="134793">
                  <c:v>1515814414</c:v>
                </c:pt>
                <c:pt idx="134794">
                  <c:v>1515825660</c:v>
                </c:pt>
                <c:pt idx="134795">
                  <c:v>1515836905</c:v>
                </c:pt>
                <c:pt idx="134796">
                  <c:v>1515848151</c:v>
                </c:pt>
                <c:pt idx="134797">
                  <c:v>1515859396</c:v>
                </c:pt>
                <c:pt idx="134798">
                  <c:v>1515870642</c:v>
                </c:pt>
                <c:pt idx="134799">
                  <c:v>1515881887</c:v>
                </c:pt>
                <c:pt idx="134800">
                  <c:v>1515893133</c:v>
                </c:pt>
                <c:pt idx="134801">
                  <c:v>1515904378</c:v>
                </c:pt>
                <c:pt idx="134802">
                  <c:v>1515915624</c:v>
                </c:pt>
                <c:pt idx="134803">
                  <c:v>1515926869</c:v>
                </c:pt>
                <c:pt idx="134804">
                  <c:v>1515938115</c:v>
                </c:pt>
                <c:pt idx="134805">
                  <c:v>1515949360</c:v>
                </c:pt>
                <c:pt idx="134806">
                  <c:v>1515960606</c:v>
                </c:pt>
                <c:pt idx="134807">
                  <c:v>1515971851</c:v>
                </c:pt>
                <c:pt idx="134808">
                  <c:v>1515983097</c:v>
                </c:pt>
                <c:pt idx="134809">
                  <c:v>1515994342</c:v>
                </c:pt>
                <c:pt idx="134810">
                  <c:v>1516005588</c:v>
                </c:pt>
                <c:pt idx="134811">
                  <c:v>1516016833</c:v>
                </c:pt>
                <c:pt idx="134812">
                  <c:v>1516028079</c:v>
                </c:pt>
                <c:pt idx="134813">
                  <c:v>1516039324</c:v>
                </c:pt>
                <c:pt idx="134814">
                  <c:v>1516050570</c:v>
                </c:pt>
                <c:pt idx="134815">
                  <c:v>1516061815</c:v>
                </c:pt>
                <c:pt idx="134816">
                  <c:v>1516073061</c:v>
                </c:pt>
                <c:pt idx="134817">
                  <c:v>1516084306</c:v>
                </c:pt>
                <c:pt idx="134818">
                  <c:v>1516095552</c:v>
                </c:pt>
                <c:pt idx="134819">
                  <c:v>1516106797</c:v>
                </c:pt>
                <c:pt idx="134820">
                  <c:v>1516118043</c:v>
                </c:pt>
                <c:pt idx="134821">
                  <c:v>1516129288</c:v>
                </c:pt>
                <c:pt idx="134822">
                  <c:v>1516140534</c:v>
                </c:pt>
                <c:pt idx="134823">
                  <c:v>1516151779</c:v>
                </c:pt>
                <c:pt idx="134824">
                  <c:v>1516163025</c:v>
                </c:pt>
                <c:pt idx="134825">
                  <c:v>1516174270</c:v>
                </c:pt>
                <c:pt idx="134826">
                  <c:v>1516185516</c:v>
                </c:pt>
                <c:pt idx="134827">
                  <c:v>1516196761</c:v>
                </c:pt>
                <c:pt idx="134828">
                  <c:v>1516208007</c:v>
                </c:pt>
                <c:pt idx="134829">
                  <c:v>1516219252</c:v>
                </c:pt>
                <c:pt idx="134830">
                  <c:v>1516230498</c:v>
                </c:pt>
                <c:pt idx="134831">
                  <c:v>1516241743</c:v>
                </c:pt>
                <c:pt idx="134832">
                  <c:v>1516252989</c:v>
                </c:pt>
                <c:pt idx="134833">
                  <c:v>1516264234</c:v>
                </c:pt>
                <c:pt idx="134834">
                  <c:v>1516275480</c:v>
                </c:pt>
                <c:pt idx="134835">
                  <c:v>1516286725</c:v>
                </c:pt>
                <c:pt idx="134836">
                  <c:v>1516297971</c:v>
                </c:pt>
                <c:pt idx="134837">
                  <c:v>1516309216</c:v>
                </c:pt>
                <c:pt idx="134838">
                  <c:v>1516320462</c:v>
                </c:pt>
                <c:pt idx="134839">
                  <c:v>1516331707</c:v>
                </c:pt>
                <c:pt idx="134840">
                  <c:v>1516342953</c:v>
                </c:pt>
                <c:pt idx="134841">
                  <c:v>1516354198</c:v>
                </c:pt>
                <c:pt idx="134842">
                  <c:v>1516365444</c:v>
                </c:pt>
                <c:pt idx="134843">
                  <c:v>1516376689</c:v>
                </c:pt>
                <c:pt idx="134844">
                  <c:v>1516387935</c:v>
                </c:pt>
                <c:pt idx="134845">
                  <c:v>1516399180</c:v>
                </c:pt>
                <c:pt idx="134846">
                  <c:v>1516410426</c:v>
                </c:pt>
                <c:pt idx="134847">
                  <c:v>1516421671</c:v>
                </c:pt>
                <c:pt idx="134848">
                  <c:v>1516432917</c:v>
                </c:pt>
                <c:pt idx="134849">
                  <c:v>1516444162</c:v>
                </c:pt>
                <c:pt idx="134850">
                  <c:v>1516455408</c:v>
                </c:pt>
                <c:pt idx="134851">
                  <c:v>1516466653</c:v>
                </c:pt>
                <c:pt idx="134852">
                  <c:v>1516477899</c:v>
                </c:pt>
                <c:pt idx="134853">
                  <c:v>1516489144</c:v>
                </c:pt>
                <c:pt idx="134854">
                  <c:v>1516500390</c:v>
                </c:pt>
                <c:pt idx="134855">
                  <c:v>1516511635</c:v>
                </c:pt>
                <c:pt idx="134856">
                  <c:v>1516522881</c:v>
                </c:pt>
                <c:pt idx="134857">
                  <c:v>1516534126</c:v>
                </c:pt>
                <c:pt idx="134858">
                  <c:v>1516545372</c:v>
                </c:pt>
                <c:pt idx="134859">
                  <c:v>1516556617</c:v>
                </c:pt>
                <c:pt idx="134860">
                  <c:v>1516567863</c:v>
                </c:pt>
                <c:pt idx="134861">
                  <c:v>1516579108</c:v>
                </c:pt>
                <c:pt idx="134862">
                  <c:v>1516590354</c:v>
                </c:pt>
                <c:pt idx="134863">
                  <c:v>1516601599</c:v>
                </c:pt>
                <c:pt idx="134864">
                  <c:v>1516612845</c:v>
                </c:pt>
                <c:pt idx="134865">
                  <c:v>1516624090</c:v>
                </c:pt>
                <c:pt idx="134866">
                  <c:v>1516635336</c:v>
                </c:pt>
                <c:pt idx="134867">
                  <c:v>1516646581</c:v>
                </c:pt>
                <c:pt idx="134868">
                  <c:v>1516657827</c:v>
                </c:pt>
                <c:pt idx="134869">
                  <c:v>1516669072</c:v>
                </c:pt>
                <c:pt idx="134870">
                  <c:v>1516680318</c:v>
                </c:pt>
                <c:pt idx="134871">
                  <c:v>1516691563</c:v>
                </c:pt>
                <c:pt idx="134872">
                  <c:v>1516702809</c:v>
                </c:pt>
                <c:pt idx="134873">
                  <c:v>1516714054</c:v>
                </c:pt>
                <c:pt idx="134874">
                  <c:v>1516725300</c:v>
                </c:pt>
                <c:pt idx="134875">
                  <c:v>1516736545</c:v>
                </c:pt>
                <c:pt idx="134876">
                  <c:v>1516747791</c:v>
                </c:pt>
                <c:pt idx="134877">
                  <c:v>1516759036</c:v>
                </c:pt>
                <c:pt idx="134878">
                  <c:v>1516770282</c:v>
                </c:pt>
                <c:pt idx="134879">
                  <c:v>1516781527</c:v>
                </c:pt>
                <c:pt idx="134880">
                  <c:v>1516792773</c:v>
                </c:pt>
                <c:pt idx="134881">
                  <c:v>1516804018</c:v>
                </c:pt>
                <c:pt idx="134882">
                  <c:v>1516815264</c:v>
                </c:pt>
                <c:pt idx="134883">
                  <c:v>1516826509</c:v>
                </c:pt>
                <c:pt idx="134884">
                  <c:v>1516837755</c:v>
                </c:pt>
                <c:pt idx="134885">
                  <c:v>1516849000</c:v>
                </c:pt>
                <c:pt idx="134886">
                  <c:v>1516860246</c:v>
                </c:pt>
                <c:pt idx="134887">
                  <c:v>1516871491</c:v>
                </c:pt>
                <c:pt idx="134888">
                  <c:v>1516882737</c:v>
                </c:pt>
                <c:pt idx="134889">
                  <c:v>1516893982</c:v>
                </c:pt>
                <c:pt idx="134890">
                  <c:v>1516905228</c:v>
                </c:pt>
                <c:pt idx="134891">
                  <c:v>1516916473</c:v>
                </c:pt>
                <c:pt idx="134892">
                  <c:v>1516927719</c:v>
                </c:pt>
                <c:pt idx="134893">
                  <c:v>1516938964</c:v>
                </c:pt>
                <c:pt idx="134894">
                  <c:v>1516950210</c:v>
                </c:pt>
                <c:pt idx="134895">
                  <c:v>1516961455</c:v>
                </c:pt>
                <c:pt idx="134896">
                  <c:v>1516972701</c:v>
                </c:pt>
                <c:pt idx="134897">
                  <c:v>1516983946</c:v>
                </c:pt>
                <c:pt idx="134898">
                  <c:v>1516995192</c:v>
                </c:pt>
                <c:pt idx="134899">
                  <c:v>1517006437</c:v>
                </c:pt>
                <c:pt idx="134900">
                  <c:v>1517017683</c:v>
                </c:pt>
                <c:pt idx="134901">
                  <c:v>1517028928</c:v>
                </c:pt>
                <c:pt idx="134902">
                  <c:v>1517040174</c:v>
                </c:pt>
                <c:pt idx="134903">
                  <c:v>1517051419</c:v>
                </c:pt>
                <c:pt idx="134904">
                  <c:v>1517062665</c:v>
                </c:pt>
                <c:pt idx="134905">
                  <c:v>1517073910</c:v>
                </c:pt>
                <c:pt idx="134906">
                  <c:v>1517085156</c:v>
                </c:pt>
                <c:pt idx="134907">
                  <c:v>1517096401</c:v>
                </c:pt>
                <c:pt idx="134908">
                  <c:v>1517107647</c:v>
                </c:pt>
                <c:pt idx="134909">
                  <c:v>1517118892</c:v>
                </c:pt>
                <c:pt idx="134910">
                  <c:v>1517130138</c:v>
                </c:pt>
                <c:pt idx="134911">
                  <c:v>1517141383</c:v>
                </c:pt>
                <c:pt idx="134912">
                  <c:v>1517152629</c:v>
                </c:pt>
                <c:pt idx="134913">
                  <c:v>1517163874</c:v>
                </c:pt>
                <c:pt idx="134914">
                  <c:v>1517175120</c:v>
                </c:pt>
                <c:pt idx="134915">
                  <c:v>1517186365</c:v>
                </c:pt>
                <c:pt idx="134916">
                  <c:v>1517197611</c:v>
                </c:pt>
                <c:pt idx="134917">
                  <c:v>1517208856</c:v>
                </c:pt>
                <c:pt idx="134918">
                  <c:v>1517220102</c:v>
                </c:pt>
                <c:pt idx="134919">
                  <c:v>1517231347</c:v>
                </c:pt>
                <c:pt idx="134920">
                  <c:v>1517242593</c:v>
                </c:pt>
                <c:pt idx="134921">
                  <c:v>1517253838</c:v>
                </c:pt>
                <c:pt idx="134922">
                  <c:v>1517265084</c:v>
                </c:pt>
                <c:pt idx="134923">
                  <c:v>1517276329</c:v>
                </c:pt>
                <c:pt idx="134924">
                  <c:v>1517287575</c:v>
                </c:pt>
                <c:pt idx="134925">
                  <c:v>1517298820</c:v>
                </c:pt>
                <c:pt idx="134926">
                  <c:v>1517310066</c:v>
                </c:pt>
                <c:pt idx="134927">
                  <c:v>1517321311</c:v>
                </c:pt>
                <c:pt idx="134928">
                  <c:v>1517332557</c:v>
                </c:pt>
                <c:pt idx="134929">
                  <c:v>1517343802</c:v>
                </c:pt>
                <c:pt idx="134930">
                  <c:v>1517355048</c:v>
                </c:pt>
                <c:pt idx="134931">
                  <c:v>1517366293</c:v>
                </c:pt>
                <c:pt idx="134932">
                  <c:v>1517377539</c:v>
                </c:pt>
                <c:pt idx="134933">
                  <c:v>1517388784</c:v>
                </c:pt>
                <c:pt idx="134934">
                  <c:v>1517400030</c:v>
                </c:pt>
                <c:pt idx="134935">
                  <c:v>1517411275</c:v>
                </c:pt>
                <c:pt idx="134936">
                  <c:v>1517422521</c:v>
                </c:pt>
                <c:pt idx="134937">
                  <c:v>1517433766</c:v>
                </c:pt>
                <c:pt idx="134938">
                  <c:v>1517445012</c:v>
                </c:pt>
                <c:pt idx="134939">
                  <c:v>1517456257</c:v>
                </c:pt>
                <c:pt idx="134940">
                  <c:v>1517467503</c:v>
                </c:pt>
                <c:pt idx="134941">
                  <c:v>1517478748</c:v>
                </c:pt>
                <c:pt idx="134942">
                  <c:v>1517489994</c:v>
                </c:pt>
                <c:pt idx="134943">
                  <c:v>1517501239</c:v>
                </c:pt>
                <c:pt idx="134944">
                  <c:v>1517512485</c:v>
                </c:pt>
                <c:pt idx="134945">
                  <c:v>1517523730</c:v>
                </c:pt>
                <c:pt idx="134946">
                  <c:v>1517534976</c:v>
                </c:pt>
                <c:pt idx="134947">
                  <c:v>1517546221</c:v>
                </c:pt>
                <c:pt idx="134948">
                  <c:v>1517557467</c:v>
                </c:pt>
                <c:pt idx="134949">
                  <c:v>1517568712</c:v>
                </c:pt>
                <c:pt idx="134950">
                  <c:v>1517579958</c:v>
                </c:pt>
                <c:pt idx="134951">
                  <c:v>1517591203</c:v>
                </c:pt>
                <c:pt idx="134952">
                  <c:v>1517602449</c:v>
                </c:pt>
                <c:pt idx="134953">
                  <c:v>1517613694</c:v>
                </c:pt>
                <c:pt idx="134954">
                  <c:v>1517624940</c:v>
                </c:pt>
                <c:pt idx="134955">
                  <c:v>1517636185</c:v>
                </c:pt>
                <c:pt idx="134956">
                  <c:v>1517647431</c:v>
                </c:pt>
                <c:pt idx="134957">
                  <c:v>1517658676</c:v>
                </c:pt>
                <c:pt idx="134958">
                  <c:v>1517669922</c:v>
                </c:pt>
                <c:pt idx="134959">
                  <c:v>1517681167</c:v>
                </c:pt>
                <c:pt idx="134960">
                  <c:v>1517692413</c:v>
                </c:pt>
                <c:pt idx="134961">
                  <c:v>1517703658</c:v>
                </c:pt>
                <c:pt idx="134962">
                  <c:v>1517714904</c:v>
                </c:pt>
                <c:pt idx="134963">
                  <c:v>1517726149</c:v>
                </c:pt>
                <c:pt idx="134964">
                  <c:v>1517737395</c:v>
                </c:pt>
                <c:pt idx="134965">
                  <c:v>1517748640</c:v>
                </c:pt>
                <c:pt idx="134966">
                  <c:v>1517759886</c:v>
                </c:pt>
                <c:pt idx="134967">
                  <c:v>1517771131</c:v>
                </c:pt>
                <c:pt idx="134968">
                  <c:v>1517782377</c:v>
                </c:pt>
                <c:pt idx="134969">
                  <c:v>1517793622</c:v>
                </c:pt>
                <c:pt idx="134970">
                  <c:v>1517804868</c:v>
                </c:pt>
                <c:pt idx="134971">
                  <c:v>1517816113</c:v>
                </c:pt>
                <c:pt idx="134972">
                  <c:v>1517827359</c:v>
                </c:pt>
                <c:pt idx="134973">
                  <c:v>1517838604</c:v>
                </c:pt>
                <c:pt idx="134974">
                  <c:v>1517849849</c:v>
                </c:pt>
                <c:pt idx="134975">
                  <c:v>1517861095</c:v>
                </c:pt>
                <c:pt idx="134976">
                  <c:v>1517872340</c:v>
                </c:pt>
                <c:pt idx="134977">
                  <c:v>1517883586</c:v>
                </c:pt>
                <c:pt idx="134978">
                  <c:v>1517894831</c:v>
                </c:pt>
                <c:pt idx="134979">
                  <c:v>1517906077</c:v>
                </c:pt>
                <c:pt idx="134980">
                  <c:v>1517917322</c:v>
                </c:pt>
                <c:pt idx="134981">
                  <c:v>1517928568</c:v>
                </c:pt>
                <c:pt idx="134982">
                  <c:v>1517939813</c:v>
                </c:pt>
                <c:pt idx="134983">
                  <c:v>1517951059</c:v>
                </c:pt>
                <c:pt idx="134984">
                  <c:v>1517962304</c:v>
                </c:pt>
                <c:pt idx="134985">
                  <c:v>1517973550</c:v>
                </c:pt>
                <c:pt idx="134986">
                  <c:v>1517984795</c:v>
                </c:pt>
                <c:pt idx="134987">
                  <c:v>1517996041</c:v>
                </c:pt>
                <c:pt idx="134988">
                  <c:v>1518007286</c:v>
                </c:pt>
                <c:pt idx="134989">
                  <c:v>1518018532</c:v>
                </c:pt>
                <c:pt idx="134990">
                  <c:v>1518029777</c:v>
                </c:pt>
                <c:pt idx="134991">
                  <c:v>1518041023</c:v>
                </c:pt>
                <c:pt idx="134992">
                  <c:v>1518052268</c:v>
                </c:pt>
                <c:pt idx="134993">
                  <c:v>1518063514</c:v>
                </c:pt>
                <c:pt idx="134994">
                  <c:v>1518074759</c:v>
                </c:pt>
                <c:pt idx="134995">
                  <c:v>1518086005</c:v>
                </c:pt>
                <c:pt idx="134996">
                  <c:v>1518097250</c:v>
                </c:pt>
                <c:pt idx="134997">
                  <c:v>1518108496</c:v>
                </c:pt>
                <c:pt idx="134998">
                  <c:v>1518119741</c:v>
                </c:pt>
                <c:pt idx="134999">
                  <c:v>1518130987</c:v>
                </c:pt>
                <c:pt idx="135000">
                  <c:v>1518142232</c:v>
                </c:pt>
                <c:pt idx="135001">
                  <c:v>1518153478</c:v>
                </c:pt>
                <c:pt idx="135002">
                  <c:v>1518164723</c:v>
                </c:pt>
                <c:pt idx="135003">
                  <c:v>1518175969</c:v>
                </c:pt>
                <c:pt idx="135004">
                  <c:v>1518187214</c:v>
                </c:pt>
                <c:pt idx="135005">
                  <c:v>1518198460</c:v>
                </c:pt>
                <c:pt idx="135006">
                  <c:v>1518209705</c:v>
                </c:pt>
                <c:pt idx="135007">
                  <c:v>1518220951</c:v>
                </c:pt>
                <c:pt idx="135008">
                  <c:v>1518232196</c:v>
                </c:pt>
                <c:pt idx="135009">
                  <c:v>1518243442</c:v>
                </c:pt>
                <c:pt idx="135010">
                  <c:v>1518254687</c:v>
                </c:pt>
                <c:pt idx="135011">
                  <c:v>1518265933</c:v>
                </c:pt>
                <c:pt idx="135012">
                  <c:v>1518277178</c:v>
                </c:pt>
                <c:pt idx="135013">
                  <c:v>1518288424</c:v>
                </c:pt>
                <c:pt idx="135014">
                  <c:v>1518299669</c:v>
                </c:pt>
                <c:pt idx="135015">
                  <c:v>1518310915</c:v>
                </c:pt>
                <c:pt idx="135016">
                  <c:v>1518322160</c:v>
                </c:pt>
                <c:pt idx="135017">
                  <c:v>1518333406</c:v>
                </c:pt>
                <c:pt idx="135018">
                  <c:v>1518344651</c:v>
                </c:pt>
                <c:pt idx="135019">
                  <c:v>1518355897</c:v>
                </c:pt>
                <c:pt idx="135020">
                  <c:v>1518367142</c:v>
                </c:pt>
                <c:pt idx="135021">
                  <c:v>1518378388</c:v>
                </c:pt>
                <c:pt idx="135022">
                  <c:v>1518389633</c:v>
                </c:pt>
                <c:pt idx="135023">
                  <c:v>1518400879</c:v>
                </c:pt>
                <c:pt idx="135024">
                  <c:v>1518412124</c:v>
                </c:pt>
                <c:pt idx="135025">
                  <c:v>1518423370</c:v>
                </c:pt>
                <c:pt idx="135026">
                  <c:v>1518434615</c:v>
                </c:pt>
                <c:pt idx="135027">
                  <c:v>1518445861</c:v>
                </c:pt>
                <c:pt idx="135028">
                  <c:v>1518457106</c:v>
                </c:pt>
                <c:pt idx="135029">
                  <c:v>1518468352</c:v>
                </c:pt>
                <c:pt idx="135030">
                  <c:v>1518479597</c:v>
                </c:pt>
                <c:pt idx="135031">
                  <c:v>1518490843</c:v>
                </c:pt>
                <c:pt idx="135032">
                  <c:v>1518502088</c:v>
                </c:pt>
                <c:pt idx="135033">
                  <c:v>1518513334</c:v>
                </c:pt>
                <c:pt idx="135034">
                  <c:v>1518524579</c:v>
                </c:pt>
                <c:pt idx="135035">
                  <c:v>1518535825</c:v>
                </c:pt>
                <c:pt idx="135036">
                  <c:v>1518547070</c:v>
                </c:pt>
                <c:pt idx="135037">
                  <c:v>1518558316</c:v>
                </c:pt>
                <c:pt idx="135038">
                  <c:v>1518569561</c:v>
                </c:pt>
                <c:pt idx="135039">
                  <c:v>1518580807</c:v>
                </c:pt>
                <c:pt idx="135040">
                  <c:v>1518592052</c:v>
                </c:pt>
                <c:pt idx="135041">
                  <c:v>1518603298</c:v>
                </c:pt>
                <c:pt idx="135042">
                  <c:v>1518614543</c:v>
                </c:pt>
                <c:pt idx="135043">
                  <c:v>1518625789</c:v>
                </c:pt>
                <c:pt idx="135044">
                  <c:v>1518637034</c:v>
                </c:pt>
                <c:pt idx="135045">
                  <c:v>1518648280</c:v>
                </c:pt>
                <c:pt idx="135046">
                  <c:v>1518659525</c:v>
                </c:pt>
                <c:pt idx="135047">
                  <c:v>1518670771</c:v>
                </c:pt>
                <c:pt idx="135048">
                  <c:v>1518682016</c:v>
                </c:pt>
                <c:pt idx="135049">
                  <c:v>1518693262</c:v>
                </c:pt>
                <c:pt idx="135050">
                  <c:v>1518704507</c:v>
                </c:pt>
                <c:pt idx="135051">
                  <c:v>1518715753</c:v>
                </c:pt>
                <c:pt idx="135052">
                  <c:v>1518726998</c:v>
                </c:pt>
                <c:pt idx="135053">
                  <c:v>1518738244</c:v>
                </c:pt>
                <c:pt idx="135054">
                  <c:v>1518749489</c:v>
                </c:pt>
                <c:pt idx="135055">
                  <c:v>1518760735</c:v>
                </c:pt>
                <c:pt idx="135056">
                  <c:v>1518771980</c:v>
                </c:pt>
                <c:pt idx="135057">
                  <c:v>1518783226</c:v>
                </c:pt>
                <c:pt idx="135058">
                  <c:v>1518794471</c:v>
                </c:pt>
                <c:pt idx="135059">
                  <c:v>1518805717</c:v>
                </c:pt>
                <c:pt idx="135060">
                  <c:v>1518816962</c:v>
                </c:pt>
                <c:pt idx="135061">
                  <c:v>1518828208</c:v>
                </c:pt>
                <c:pt idx="135062">
                  <c:v>1518839453</c:v>
                </c:pt>
                <c:pt idx="135063">
                  <c:v>1518850699</c:v>
                </c:pt>
                <c:pt idx="135064">
                  <c:v>1518861944</c:v>
                </c:pt>
                <c:pt idx="135065">
                  <c:v>1518873190</c:v>
                </c:pt>
                <c:pt idx="135066">
                  <c:v>1518884435</c:v>
                </c:pt>
                <c:pt idx="135067">
                  <c:v>1518895681</c:v>
                </c:pt>
                <c:pt idx="135068">
                  <c:v>1518906926</c:v>
                </c:pt>
                <c:pt idx="135069">
                  <c:v>1518918172</c:v>
                </c:pt>
                <c:pt idx="135070">
                  <c:v>1518929417</c:v>
                </c:pt>
                <c:pt idx="135071">
                  <c:v>1518940663</c:v>
                </c:pt>
                <c:pt idx="135072">
                  <c:v>1518951908</c:v>
                </c:pt>
                <c:pt idx="135073">
                  <c:v>1518963154</c:v>
                </c:pt>
                <c:pt idx="135074">
                  <c:v>1518974399</c:v>
                </c:pt>
                <c:pt idx="135075">
                  <c:v>1518985645</c:v>
                </c:pt>
                <c:pt idx="135076">
                  <c:v>1518996890</c:v>
                </c:pt>
                <c:pt idx="135077">
                  <c:v>1519008136</c:v>
                </c:pt>
                <c:pt idx="135078">
                  <c:v>1519019381</c:v>
                </c:pt>
                <c:pt idx="135079">
                  <c:v>1519030627</c:v>
                </c:pt>
                <c:pt idx="135080">
                  <c:v>1519041872</c:v>
                </c:pt>
                <c:pt idx="135081">
                  <c:v>1519053118</c:v>
                </c:pt>
                <c:pt idx="135082">
                  <c:v>1519064363</c:v>
                </c:pt>
                <c:pt idx="135083">
                  <c:v>1519075609</c:v>
                </c:pt>
                <c:pt idx="135084">
                  <c:v>1519086854</c:v>
                </c:pt>
                <c:pt idx="135085">
                  <c:v>1519098100</c:v>
                </c:pt>
                <c:pt idx="135086">
                  <c:v>1519109345</c:v>
                </c:pt>
                <c:pt idx="135087">
                  <c:v>1519120591</c:v>
                </c:pt>
                <c:pt idx="135088">
                  <c:v>1519131836</c:v>
                </c:pt>
                <c:pt idx="135089">
                  <c:v>1519143082</c:v>
                </c:pt>
                <c:pt idx="135090">
                  <c:v>1519154327</c:v>
                </c:pt>
                <c:pt idx="135091">
                  <c:v>1519165573</c:v>
                </c:pt>
                <c:pt idx="135092">
                  <c:v>1519176818</c:v>
                </c:pt>
                <c:pt idx="135093">
                  <c:v>1519188064</c:v>
                </c:pt>
                <c:pt idx="135094">
                  <c:v>1519199309</c:v>
                </c:pt>
                <c:pt idx="135095">
                  <c:v>1519210555</c:v>
                </c:pt>
                <c:pt idx="135096">
                  <c:v>1519221800</c:v>
                </c:pt>
                <c:pt idx="135097">
                  <c:v>1519233046</c:v>
                </c:pt>
                <c:pt idx="135098">
                  <c:v>1519244291</c:v>
                </c:pt>
                <c:pt idx="135099">
                  <c:v>1519255537</c:v>
                </c:pt>
                <c:pt idx="135100">
                  <c:v>1519266782</c:v>
                </c:pt>
                <c:pt idx="135101">
                  <c:v>1519278028</c:v>
                </c:pt>
                <c:pt idx="135102">
                  <c:v>1519289273</c:v>
                </c:pt>
                <c:pt idx="135103">
                  <c:v>1519300519</c:v>
                </c:pt>
                <c:pt idx="135104">
                  <c:v>1519311764</c:v>
                </c:pt>
                <c:pt idx="135105">
                  <c:v>1519323010</c:v>
                </c:pt>
                <c:pt idx="135106">
                  <c:v>1519334255</c:v>
                </c:pt>
                <c:pt idx="135107">
                  <c:v>1519345501</c:v>
                </c:pt>
                <c:pt idx="135108">
                  <c:v>1519356746</c:v>
                </c:pt>
                <c:pt idx="135109">
                  <c:v>1519367992</c:v>
                </c:pt>
                <c:pt idx="135110">
                  <c:v>1519379237</c:v>
                </c:pt>
                <c:pt idx="135111">
                  <c:v>1519390483</c:v>
                </c:pt>
                <c:pt idx="135112">
                  <c:v>1519401728</c:v>
                </c:pt>
                <c:pt idx="135113">
                  <c:v>1519412974</c:v>
                </c:pt>
                <c:pt idx="135114">
                  <c:v>1519424219</c:v>
                </c:pt>
                <c:pt idx="135115">
                  <c:v>1519435465</c:v>
                </c:pt>
                <c:pt idx="135116">
                  <c:v>1519446710</c:v>
                </c:pt>
                <c:pt idx="135117">
                  <c:v>1519457956</c:v>
                </c:pt>
                <c:pt idx="135118">
                  <c:v>1519469201</c:v>
                </c:pt>
                <c:pt idx="135119">
                  <c:v>1519480447</c:v>
                </c:pt>
                <c:pt idx="135120">
                  <c:v>1519491692</c:v>
                </c:pt>
                <c:pt idx="135121">
                  <c:v>1519502938</c:v>
                </c:pt>
                <c:pt idx="135122">
                  <c:v>1519514183</c:v>
                </c:pt>
                <c:pt idx="135123">
                  <c:v>1519525429</c:v>
                </c:pt>
                <c:pt idx="135124">
                  <c:v>1519536674</c:v>
                </c:pt>
                <c:pt idx="135125">
                  <c:v>1519547920</c:v>
                </c:pt>
                <c:pt idx="135126">
                  <c:v>1519559165</c:v>
                </c:pt>
                <c:pt idx="135127">
                  <c:v>1519570411</c:v>
                </c:pt>
                <c:pt idx="135128">
                  <c:v>1519581656</c:v>
                </c:pt>
                <c:pt idx="135129">
                  <c:v>1519592902</c:v>
                </c:pt>
                <c:pt idx="135130">
                  <c:v>1519604147</c:v>
                </c:pt>
                <c:pt idx="135131">
                  <c:v>1519615393</c:v>
                </c:pt>
                <c:pt idx="135132">
                  <c:v>1519626638</c:v>
                </c:pt>
                <c:pt idx="135133">
                  <c:v>1519637884</c:v>
                </c:pt>
                <c:pt idx="135134">
                  <c:v>1519649129</c:v>
                </c:pt>
                <c:pt idx="135135">
                  <c:v>1519660375</c:v>
                </c:pt>
                <c:pt idx="135136">
                  <c:v>1519671620</c:v>
                </c:pt>
                <c:pt idx="135137">
                  <c:v>1519682866</c:v>
                </c:pt>
                <c:pt idx="135138">
                  <c:v>1519694111</c:v>
                </c:pt>
                <c:pt idx="135139">
                  <c:v>1519705357</c:v>
                </c:pt>
                <c:pt idx="135140">
                  <c:v>1519716602</c:v>
                </c:pt>
                <c:pt idx="135141">
                  <c:v>1519727848</c:v>
                </c:pt>
                <c:pt idx="135142">
                  <c:v>1519739093</c:v>
                </c:pt>
                <c:pt idx="135143">
                  <c:v>1519750339</c:v>
                </c:pt>
                <c:pt idx="135144">
                  <c:v>1519761584</c:v>
                </c:pt>
                <c:pt idx="135145">
                  <c:v>1519772830</c:v>
                </c:pt>
                <c:pt idx="135146">
                  <c:v>1519784075</c:v>
                </c:pt>
                <c:pt idx="135147">
                  <c:v>1519795321</c:v>
                </c:pt>
                <c:pt idx="135148">
                  <c:v>1519806566</c:v>
                </c:pt>
                <c:pt idx="135149">
                  <c:v>1519817812</c:v>
                </c:pt>
                <c:pt idx="135150">
                  <c:v>1519829057</c:v>
                </c:pt>
                <c:pt idx="135151">
                  <c:v>1519840303</c:v>
                </c:pt>
                <c:pt idx="135152">
                  <c:v>1519851548</c:v>
                </c:pt>
                <c:pt idx="135153">
                  <c:v>1519862794</c:v>
                </c:pt>
                <c:pt idx="135154">
                  <c:v>1519874039</c:v>
                </c:pt>
                <c:pt idx="135155">
                  <c:v>1519885285</c:v>
                </c:pt>
                <c:pt idx="135156">
                  <c:v>1519896530</c:v>
                </c:pt>
                <c:pt idx="135157">
                  <c:v>1519907776</c:v>
                </c:pt>
                <c:pt idx="135158">
                  <c:v>1519919021</c:v>
                </c:pt>
                <c:pt idx="135159">
                  <c:v>1519930267</c:v>
                </c:pt>
                <c:pt idx="135160">
                  <c:v>1519941512</c:v>
                </c:pt>
                <c:pt idx="135161">
                  <c:v>1519952758</c:v>
                </c:pt>
                <c:pt idx="135162">
                  <c:v>1519964003</c:v>
                </c:pt>
                <c:pt idx="135163">
                  <c:v>1519975249</c:v>
                </c:pt>
                <c:pt idx="135164">
                  <c:v>1519986494</c:v>
                </c:pt>
                <c:pt idx="135165">
                  <c:v>1519997740</c:v>
                </c:pt>
                <c:pt idx="135166">
                  <c:v>1520008985</c:v>
                </c:pt>
                <c:pt idx="135167">
                  <c:v>1520020231</c:v>
                </c:pt>
                <c:pt idx="135168">
                  <c:v>1520031476</c:v>
                </c:pt>
                <c:pt idx="135169">
                  <c:v>1520042722</c:v>
                </c:pt>
                <c:pt idx="135170">
                  <c:v>1520053967</c:v>
                </c:pt>
                <c:pt idx="135171">
                  <c:v>1520065213</c:v>
                </c:pt>
                <c:pt idx="135172">
                  <c:v>1520076458</c:v>
                </c:pt>
                <c:pt idx="135173">
                  <c:v>1520087704</c:v>
                </c:pt>
                <c:pt idx="135174">
                  <c:v>1520098949</c:v>
                </c:pt>
                <c:pt idx="135175">
                  <c:v>1520110195</c:v>
                </c:pt>
                <c:pt idx="135176">
                  <c:v>1520121440</c:v>
                </c:pt>
                <c:pt idx="135177">
                  <c:v>1520132686</c:v>
                </c:pt>
                <c:pt idx="135178">
                  <c:v>1520143931</c:v>
                </c:pt>
                <c:pt idx="135179">
                  <c:v>1520155177</c:v>
                </c:pt>
                <c:pt idx="135180">
                  <c:v>1520166422</c:v>
                </c:pt>
                <c:pt idx="135181">
                  <c:v>1520177668</c:v>
                </c:pt>
                <c:pt idx="135182">
                  <c:v>1520188913</c:v>
                </c:pt>
                <c:pt idx="135183">
                  <c:v>1520200159</c:v>
                </c:pt>
                <c:pt idx="135184">
                  <c:v>1520211404</c:v>
                </c:pt>
                <c:pt idx="135185">
                  <c:v>1520222650</c:v>
                </c:pt>
                <c:pt idx="135186">
                  <c:v>1520233895</c:v>
                </c:pt>
                <c:pt idx="135187">
                  <c:v>1520245141</c:v>
                </c:pt>
                <c:pt idx="135188">
                  <c:v>1520256386</c:v>
                </c:pt>
                <c:pt idx="135189">
                  <c:v>1520267632</c:v>
                </c:pt>
                <c:pt idx="135190">
                  <c:v>1520278877</c:v>
                </c:pt>
                <c:pt idx="135191">
                  <c:v>1520290123</c:v>
                </c:pt>
                <c:pt idx="135192">
                  <c:v>1520301368</c:v>
                </c:pt>
                <c:pt idx="135193">
                  <c:v>1520312614</c:v>
                </c:pt>
                <c:pt idx="135194">
                  <c:v>1520323859</c:v>
                </c:pt>
                <c:pt idx="135195">
                  <c:v>1520335105</c:v>
                </c:pt>
                <c:pt idx="135196">
                  <c:v>1520346350</c:v>
                </c:pt>
                <c:pt idx="135197">
                  <c:v>1520357596</c:v>
                </c:pt>
                <c:pt idx="135198">
                  <c:v>1520368841</c:v>
                </c:pt>
                <c:pt idx="135199">
                  <c:v>1520380087</c:v>
                </c:pt>
                <c:pt idx="135200">
                  <c:v>1520391332</c:v>
                </c:pt>
                <c:pt idx="135201">
                  <c:v>1520402578</c:v>
                </c:pt>
                <c:pt idx="135202">
                  <c:v>1520413823</c:v>
                </c:pt>
                <c:pt idx="135203">
                  <c:v>1520425069</c:v>
                </c:pt>
                <c:pt idx="135204">
                  <c:v>1520436314</c:v>
                </c:pt>
                <c:pt idx="135205">
                  <c:v>1520447560</c:v>
                </c:pt>
                <c:pt idx="135206">
                  <c:v>1520458805</c:v>
                </c:pt>
                <c:pt idx="135207">
                  <c:v>1520470051</c:v>
                </c:pt>
                <c:pt idx="135208">
                  <c:v>1520481296</c:v>
                </c:pt>
                <c:pt idx="135209">
                  <c:v>1520492542</c:v>
                </c:pt>
                <c:pt idx="135210">
                  <c:v>1520503787</c:v>
                </c:pt>
                <c:pt idx="135211">
                  <c:v>1520515033</c:v>
                </c:pt>
                <c:pt idx="135212">
                  <c:v>1520526278</c:v>
                </c:pt>
                <c:pt idx="135213">
                  <c:v>1520537524</c:v>
                </c:pt>
                <c:pt idx="135214">
                  <c:v>1520548769</c:v>
                </c:pt>
                <c:pt idx="135215">
                  <c:v>1520560015</c:v>
                </c:pt>
                <c:pt idx="135216">
                  <c:v>1520571260</c:v>
                </c:pt>
                <c:pt idx="135217">
                  <c:v>1520582506</c:v>
                </c:pt>
                <c:pt idx="135218">
                  <c:v>1520593751</c:v>
                </c:pt>
                <c:pt idx="135219">
                  <c:v>1520604997</c:v>
                </c:pt>
                <c:pt idx="135220">
                  <c:v>1520616242</c:v>
                </c:pt>
                <c:pt idx="135221">
                  <c:v>1520627488</c:v>
                </c:pt>
                <c:pt idx="135222">
                  <c:v>1520638733</c:v>
                </c:pt>
                <c:pt idx="135223">
                  <c:v>1520649979</c:v>
                </c:pt>
                <c:pt idx="135224">
                  <c:v>1520661224</c:v>
                </c:pt>
                <c:pt idx="135225">
                  <c:v>1520672469</c:v>
                </c:pt>
                <c:pt idx="135226">
                  <c:v>1520683715</c:v>
                </c:pt>
                <c:pt idx="135227">
                  <c:v>1520694960</c:v>
                </c:pt>
                <c:pt idx="135228">
                  <c:v>1520706206</c:v>
                </c:pt>
                <c:pt idx="135229">
                  <c:v>1520717451</c:v>
                </c:pt>
                <c:pt idx="135230">
                  <c:v>1520728697</c:v>
                </c:pt>
                <c:pt idx="135231">
                  <c:v>1520739942</c:v>
                </c:pt>
                <c:pt idx="135232">
                  <c:v>1520751188</c:v>
                </c:pt>
                <c:pt idx="135233">
                  <c:v>1520762433</c:v>
                </c:pt>
                <c:pt idx="135234">
                  <c:v>1520773679</c:v>
                </c:pt>
                <c:pt idx="135235">
                  <c:v>1520784924</c:v>
                </c:pt>
                <c:pt idx="135236">
                  <c:v>1520796170</c:v>
                </c:pt>
                <c:pt idx="135237">
                  <c:v>1520807415</c:v>
                </c:pt>
                <c:pt idx="135238">
                  <c:v>1520818661</c:v>
                </c:pt>
                <c:pt idx="135239">
                  <c:v>1520829906</c:v>
                </c:pt>
                <c:pt idx="135240">
                  <c:v>1520841152</c:v>
                </c:pt>
                <c:pt idx="135241">
                  <c:v>1520852397</c:v>
                </c:pt>
                <c:pt idx="135242">
                  <c:v>1520863643</c:v>
                </c:pt>
                <c:pt idx="135243">
                  <c:v>1520874888</c:v>
                </c:pt>
                <c:pt idx="135244">
                  <c:v>1520886134</c:v>
                </c:pt>
                <c:pt idx="135245">
                  <c:v>1520897379</c:v>
                </c:pt>
                <c:pt idx="135246">
                  <c:v>1520908625</c:v>
                </c:pt>
                <c:pt idx="135247">
                  <c:v>1520919870</c:v>
                </c:pt>
                <c:pt idx="135248">
                  <c:v>1520931116</c:v>
                </c:pt>
                <c:pt idx="135249">
                  <c:v>1520942361</c:v>
                </c:pt>
                <c:pt idx="135250">
                  <c:v>1520953607</c:v>
                </c:pt>
                <c:pt idx="135251">
                  <c:v>1520964852</c:v>
                </c:pt>
                <c:pt idx="135252">
                  <c:v>1520976098</c:v>
                </c:pt>
                <c:pt idx="135253">
                  <c:v>1520987343</c:v>
                </c:pt>
                <c:pt idx="135254">
                  <c:v>1520998589</c:v>
                </c:pt>
                <c:pt idx="135255">
                  <c:v>1521009834</c:v>
                </c:pt>
                <c:pt idx="135256">
                  <c:v>1521021080</c:v>
                </c:pt>
                <c:pt idx="135257">
                  <c:v>1521032325</c:v>
                </c:pt>
                <c:pt idx="135258">
                  <c:v>1521043571</c:v>
                </c:pt>
                <c:pt idx="135259">
                  <c:v>1521054816</c:v>
                </c:pt>
                <c:pt idx="135260">
                  <c:v>1521066062</c:v>
                </c:pt>
                <c:pt idx="135261">
                  <c:v>1521077307</c:v>
                </c:pt>
                <c:pt idx="135262">
                  <c:v>1521088553</c:v>
                </c:pt>
                <c:pt idx="135263">
                  <c:v>1521099798</c:v>
                </c:pt>
                <c:pt idx="135264">
                  <c:v>1521111044</c:v>
                </c:pt>
                <c:pt idx="135265">
                  <c:v>1521122289</c:v>
                </c:pt>
                <c:pt idx="135266">
                  <c:v>1521133535</c:v>
                </c:pt>
                <c:pt idx="135267">
                  <c:v>1521144780</c:v>
                </c:pt>
                <c:pt idx="135268">
                  <c:v>1521156026</c:v>
                </c:pt>
                <c:pt idx="135269">
                  <c:v>1521167271</c:v>
                </c:pt>
                <c:pt idx="135270">
                  <c:v>1521178517</c:v>
                </c:pt>
                <c:pt idx="135271">
                  <c:v>1521189762</c:v>
                </c:pt>
                <c:pt idx="135272">
                  <c:v>1521201008</c:v>
                </c:pt>
                <c:pt idx="135273">
                  <c:v>1521212253</c:v>
                </c:pt>
                <c:pt idx="135274">
                  <c:v>1521223499</c:v>
                </c:pt>
                <c:pt idx="135275">
                  <c:v>1521234744</c:v>
                </c:pt>
                <c:pt idx="135276">
                  <c:v>1521245990</c:v>
                </c:pt>
                <c:pt idx="135277">
                  <c:v>1521257235</c:v>
                </c:pt>
                <c:pt idx="135278">
                  <c:v>1521268481</c:v>
                </c:pt>
                <c:pt idx="135279">
                  <c:v>1521279726</c:v>
                </c:pt>
                <c:pt idx="135280">
                  <c:v>1521290972</c:v>
                </c:pt>
                <c:pt idx="135281">
                  <c:v>1521302217</c:v>
                </c:pt>
                <c:pt idx="135282">
                  <c:v>1521313463</c:v>
                </c:pt>
                <c:pt idx="135283">
                  <c:v>1521324708</c:v>
                </c:pt>
                <c:pt idx="135284">
                  <c:v>1521335954</c:v>
                </c:pt>
                <c:pt idx="135285">
                  <c:v>1521347199</c:v>
                </c:pt>
                <c:pt idx="135286">
                  <c:v>1521358445</c:v>
                </c:pt>
                <c:pt idx="135287">
                  <c:v>1521369690</c:v>
                </c:pt>
                <c:pt idx="135288">
                  <c:v>1521380936</c:v>
                </c:pt>
                <c:pt idx="135289">
                  <c:v>1521392181</c:v>
                </c:pt>
                <c:pt idx="135290">
                  <c:v>1521403427</c:v>
                </c:pt>
                <c:pt idx="135291">
                  <c:v>1521414672</c:v>
                </c:pt>
                <c:pt idx="135292">
                  <c:v>1521425918</c:v>
                </c:pt>
                <c:pt idx="135293">
                  <c:v>1521437163</c:v>
                </c:pt>
                <c:pt idx="135294">
                  <c:v>1521448409</c:v>
                </c:pt>
                <c:pt idx="135295">
                  <c:v>1521459654</c:v>
                </c:pt>
                <c:pt idx="135296">
                  <c:v>1521470900</c:v>
                </c:pt>
                <c:pt idx="135297">
                  <c:v>1521482145</c:v>
                </c:pt>
                <c:pt idx="135298">
                  <c:v>1521493391</c:v>
                </c:pt>
                <c:pt idx="135299">
                  <c:v>1521504636</c:v>
                </c:pt>
                <c:pt idx="135300">
                  <c:v>1521515882</c:v>
                </c:pt>
                <c:pt idx="135301">
                  <c:v>1521527127</c:v>
                </c:pt>
                <c:pt idx="135302">
                  <c:v>1521538373</c:v>
                </c:pt>
                <c:pt idx="135303">
                  <c:v>1521549618</c:v>
                </c:pt>
                <c:pt idx="135304">
                  <c:v>1521560864</c:v>
                </c:pt>
                <c:pt idx="135305">
                  <c:v>1521572109</c:v>
                </c:pt>
                <c:pt idx="135306">
                  <c:v>1521583355</c:v>
                </c:pt>
                <c:pt idx="135307">
                  <c:v>1521594600</c:v>
                </c:pt>
                <c:pt idx="135308">
                  <c:v>1521605846</c:v>
                </c:pt>
                <c:pt idx="135309">
                  <c:v>1521617091</c:v>
                </c:pt>
                <c:pt idx="135310">
                  <c:v>1521628337</c:v>
                </c:pt>
                <c:pt idx="135311">
                  <c:v>1521639582</c:v>
                </c:pt>
                <c:pt idx="135312">
                  <c:v>1521650828</c:v>
                </c:pt>
                <c:pt idx="135313">
                  <c:v>1521662073</c:v>
                </c:pt>
                <c:pt idx="135314">
                  <c:v>1521673319</c:v>
                </c:pt>
                <c:pt idx="135315">
                  <c:v>1521684564</c:v>
                </c:pt>
                <c:pt idx="135316">
                  <c:v>1521695810</c:v>
                </c:pt>
                <c:pt idx="135317">
                  <c:v>1521707055</c:v>
                </c:pt>
                <c:pt idx="135318">
                  <c:v>1521718301</c:v>
                </c:pt>
                <c:pt idx="135319">
                  <c:v>1521729546</c:v>
                </c:pt>
                <c:pt idx="135320">
                  <c:v>1521740792</c:v>
                </c:pt>
                <c:pt idx="135321">
                  <c:v>1521752037</c:v>
                </c:pt>
                <c:pt idx="135322">
                  <c:v>1521763283</c:v>
                </c:pt>
                <c:pt idx="135323">
                  <c:v>1521774528</c:v>
                </c:pt>
                <c:pt idx="135324">
                  <c:v>1521785774</c:v>
                </c:pt>
                <c:pt idx="135325">
                  <c:v>1521797019</c:v>
                </c:pt>
                <c:pt idx="135326">
                  <c:v>1521808265</c:v>
                </c:pt>
                <c:pt idx="135327">
                  <c:v>1521819510</c:v>
                </c:pt>
                <c:pt idx="135328">
                  <c:v>1521830756</c:v>
                </c:pt>
                <c:pt idx="135329">
                  <c:v>1521842001</c:v>
                </c:pt>
                <c:pt idx="135330">
                  <c:v>1521853247</c:v>
                </c:pt>
                <c:pt idx="135331">
                  <c:v>1521864492</c:v>
                </c:pt>
                <c:pt idx="135332">
                  <c:v>1521875738</c:v>
                </c:pt>
                <c:pt idx="135333">
                  <c:v>1521886983</c:v>
                </c:pt>
                <c:pt idx="135334">
                  <c:v>1521898229</c:v>
                </c:pt>
                <c:pt idx="135335">
                  <c:v>1521909474</c:v>
                </c:pt>
                <c:pt idx="135336">
                  <c:v>1521920720</c:v>
                </c:pt>
                <c:pt idx="135337">
                  <c:v>1521931965</c:v>
                </c:pt>
                <c:pt idx="135338">
                  <c:v>1521943211</c:v>
                </c:pt>
                <c:pt idx="135339">
                  <c:v>1521954456</c:v>
                </c:pt>
                <c:pt idx="135340">
                  <c:v>1521965702</c:v>
                </c:pt>
                <c:pt idx="135341">
                  <c:v>1521976947</c:v>
                </c:pt>
                <c:pt idx="135342">
                  <c:v>1521988193</c:v>
                </c:pt>
                <c:pt idx="135343">
                  <c:v>1521999438</c:v>
                </c:pt>
                <c:pt idx="135344">
                  <c:v>1522010684</c:v>
                </c:pt>
                <c:pt idx="135345">
                  <c:v>1522021929</c:v>
                </c:pt>
                <c:pt idx="135346">
                  <c:v>1522033175</c:v>
                </c:pt>
                <c:pt idx="135347">
                  <c:v>1522044420</c:v>
                </c:pt>
                <c:pt idx="135348">
                  <c:v>1522055666</c:v>
                </c:pt>
                <c:pt idx="135349">
                  <c:v>1522066911</c:v>
                </c:pt>
                <c:pt idx="135350">
                  <c:v>1522078157</c:v>
                </c:pt>
                <c:pt idx="135351">
                  <c:v>1522089402</c:v>
                </c:pt>
                <c:pt idx="135352">
                  <c:v>1522100648</c:v>
                </c:pt>
                <c:pt idx="135353">
                  <c:v>1522111893</c:v>
                </c:pt>
                <c:pt idx="135354">
                  <c:v>1522123139</c:v>
                </c:pt>
                <c:pt idx="135355">
                  <c:v>1522134384</c:v>
                </c:pt>
                <c:pt idx="135356">
                  <c:v>1522145630</c:v>
                </c:pt>
                <c:pt idx="135357">
                  <c:v>1522156875</c:v>
                </c:pt>
                <c:pt idx="135358">
                  <c:v>1522168121</c:v>
                </c:pt>
                <c:pt idx="135359">
                  <c:v>1522179366</c:v>
                </c:pt>
                <c:pt idx="135360">
                  <c:v>1522190612</c:v>
                </c:pt>
                <c:pt idx="135361">
                  <c:v>1522201857</c:v>
                </c:pt>
                <c:pt idx="135362">
                  <c:v>1522213103</c:v>
                </c:pt>
                <c:pt idx="135363">
                  <c:v>1522224348</c:v>
                </c:pt>
                <c:pt idx="135364">
                  <c:v>1522235594</c:v>
                </c:pt>
                <c:pt idx="135365">
                  <c:v>1522246839</c:v>
                </c:pt>
                <c:pt idx="135366">
                  <c:v>1522258085</c:v>
                </c:pt>
                <c:pt idx="135367">
                  <c:v>1522269330</c:v>
                </c:pt>
                <c:pt idx="135368">
                  <c:v>1522280576</c:v>
                </c:pt>
                <c:pt idx="135369">
                  <c:v>1522291821</c:v>
                </c:pt>
                <c:pt idx="135370">
                  <c:v>1522303067</c:v>
                </c:pt>
                <c:pt idx="135371">
                  <c:v>1522314312</c:v>
                </c:pt>
                <c:pt idx="135372">
                  <c:v>1522325558</c:v>
                </c:pt>
                <c:pt idx="135373">
                  <c:v>1522336803</c:v>
                </c:pt>
                <c:pt idx="135374">
                  <c:v>1522348049</c:v>
                </c:pt>
                <c:pt idx="135375">
                  <c:v>1522359294</c:v>
                </c:pt>
                <c:pt idx="135376">
                  <c:v>1522370540</c:v>
                </c:pt>
                <c:pt idx="135377">
                  <c:v>1522381785</c:v>
                </c:pt>
                <c:pt idx="135378">
                  <c:v>1522393031</c:v>
                </c:pt>
                <c:pt idx="135379">
                  <c:v>1522404276</c:v>
                </c:pt>
                <c:pt idx="135380">
                  <c:v>1522415522</c:v>
                </c:pt>
                <c:pt idx="135381">
                  <c:v>1522426767</c:v>
                </c:pt>
                <c:pt idx="135382">
                  <c:v>1522438013</c:v>
                </c:pt>
                <c:pt idx="135383">
                  <c:v>1522449258</c:v>
                </c:pt>
                <c:pt idx="135384">
                  <c:v>1522460504</c:v>
                </c:pt>
                <c:pt idx="135385">
                  <c:v>1522471749</c:v>
                </c:pt>
                <c:pt idx="135386">
                  <c:v>1522482995</c:v>
                </c:pt>
                <c:pt idx="135387">
                  <c:v>1522494240</c:v>
                </c:pt>
                <c:pt idx="135388">
                  <c:v>1522505486</c:v>
                </c:pt>
                <c:pt idx="135389">
                  <c:v>1522516731</c:v>
                </c:pt>
                <c:pt idx="135390">
                  <c:v>1522527977</c:v>
                </c:pt>
                <c:pt idx="135391">
                  <c:v>1522539222</c:v>
                </c:pt>
                <c:pt idx="135392">
                  <c:v>1522550468</c:v>
                </c:pt>
                <c:pt idx="135393">
                  <c:v>1522561713</c:v>
                </c:pt>
                <c:pt idx="135394">
                  <c:v>1522572959</c:v>
                </c:pt>
                <c:pt idx="135395">
                  <c:v>1522584204</c:v>
                </c:pt>
                <c:pt idx="135396">
                  <c:v>1522595450</c:v>
                </c:pt>
                <c:pt idx="135397">
                  <c:v>1522606695</c:v>
                </c:pt>
                <c:pt idx="135398">
                  <c:v>1522617941</c:v>
                </c:pt>
                <c:pt idx="135399">
                  <c:v>1522629186</c:v>
                </c:pt>
                <c:pt idx="135400">
                  <c:v>1522640432</c:v>
                </c:pt>
                <c:pt idx="135401">
                  <c:v>1522651677</c:v>
                </c:pt>
                <c:pt idx="135402">
                  <c:v>1522662923</c:v>
                </c:pt>
                <c:pt idx="135403">
                  <c:v>1522674168</c:v>
                </c:pt>
                <c:pt idx="135404">
                  <c:v>1522685414</c:v>
                </c:pt>
                <c:pt idx="135405">
                  <c:v>1522696659</c:v>
                </c:pt>
                <c:pt idx="135406">
                  <c:v>1522707905</c:v>
                </c:pt>
                <c:pt idx="135407">
                  <c:v>1522719150</c:v>
                </c:pt>
                <c:pt idx="135408">
                  <c:v>1522730396</c:v>
                </c:pt>
                <c:pt idx="135409">
                  <c:v>1522741641</c:v>
                </c:pt>
                <c:pt idx="135410">
                  <c:v>1522752887</c:v>
                </c:pt>
                <c:pt idx="135411">
                  <c:v>1522764132</c:v>
                </c:pt>
                <c:pt idx="135412">
                  <c:v>1522775378</c:v>
                </c:pt>
                <c:pt idx="135413">
                  <c:v>1522786623</c:v>
                </c:pt>
                <c:pt idx="135414">
                  <c:v>1522797869</c:v>
                </c:pt>
                <c:pt idx="135415">
                  <c:v>1522809114</c:v>
                </c:pt>
                <c:pt idx="135416">
                  <c:v>1522820360</c:v>
                </c:pt>
                <c:pt idx="135417">
                  <c:v>1522831605</c:v>
                </c:pt>
                <c:pt idx="135418">
                  <c:v>1522842851</c:v>
                </c:pt>
                <c:pt idx="135419">
                  <c:v>1522854096</c:v>
                </c:pt>
                <c:pt idx="135420">
                  <c:v>1522865342</c:v>
                </c:pt>
                <c:pt idx="135421">
                  <c:v>1522876587</c:v>
                </c:pt>
                <c:pt idx="135422">
                  <c:v>1522887833</c:v>
                </c:pt>
                <c:pt idx="135423">
                  <c:v>1522899078</c:v>
                </c:pt>
                <c:pt idx="135424">
                  <c:v>1522910324</c:v>
                </c:pt>
                <c:pt idx="135425">
                  <c:v>1522921569</c:v>
                </c:pt>
                <c:pt idx="135426">
                  <c:v>1522932815</c:v>
                </c:pt>
                <c:pt idx="135427">
                  <c:v>1522944060</c:v>
                </c:pt>
                <c:pt idx="135428">
                  <c:v>1522955306</c:v>
                </c:pt>
                <c:pt idx="135429">
                  <c:v>1522966551</c:v>
                </c:pt>
                <c:pt idx="135430">
                  <c:v>1522977797</c:v>
                </c:pt>
                <c:pt idx="135431">
                  <c:v>1522989042</c:v>
                </c:pt>
                <c:pt idx="135432">
                  <c:v>1523000288</c:v>
                </c:pt>
                <c:pt idx="135433">
                  <c:v>1523011533</c:v>
                </c:pt>
                <c:pt idx="135434">
                  <c:v>1523022779</c:v>
                </c:pt>
                <c:pt idx="135435">
                  <c:v>1523034024</c:v>
                </c:pt>
                <c:pt idx="135436">
                  <c:v>1523045270</c:v>
                </c:pt>
                <c:pt idx="135437">
                  <c:v>1523056515</c:v>
                </c:pt>
                <c:pt idx="135438">
                  <c:v>1523067761</c:v>
                </c:pt>
                <c:pt idx="135439">
                  <c:v>1523079006</c:v>
                </c:pt>
                <c:pt idx="135440">
                  <c:v>1523090252</c:v>
                </c:pt>
                <c:pt idx="135441">
                  <c:v>1523101497</c:v>
                </c:pt>
                <c:pt idx="135442">
                  <c:v>1523112743</c:v>
                </c:pt>
                <c:pt idx="135443">
                  <c:v>1523123988</c:v>
                </c:pt>
                <c:pt idx="135444">
                  <c:v>1523135234</c:v>
                </c:pt>
                <c:pt idx="135445">
                  <c:v>1523146479</c:v>
                </c:pt>
                <c:pt idx="135446">
                  <c:v>1523157725</c:v>
                </c:pt>
                <c:pt idx="135447">
                  <c:v>1523168970</c:v>
                </c:pt>
                <c:pt idx="135448">
                  <c:v>1523180216</c:v>
                </c:pt>
                <c:pt idx="135449">
                  <c:v>1523191461</c:v>
                </c:pt>
                <c:pt idx="135450">
                  <c:v>1523202707</c:v>
                </c:pt>
                <c:pt idx="135451">
                  <c:v>1523213952</c:v>
                </c:pt>
                <c:pt idx="135452">
                  <c:v>1523225198</c:v>
                </c:pt>
                <c:pt idx="135453">
                  <c:v>1523236443</c:v>
                </c:pt>
                <c:pt idx="135454">
                  <c:v>1523247689</c:v>
                </c:pt>
                <c:pt idx="135455">
                  <c:v>1523258934</c:v>
                </c:pt>
                <c:pt idx="135456">
                  <c:v>1523270180</c:v>
                </c:pt>
                <c:pt idx="135457">
                  <c:v>1523281425</c:v>
                </c:pt>
                <c:pt idx="135458">
                  <c:v>1523292671</c:v>
                </c:pt>
                <c:pt idx="135459">
                  <c:v>1523303916</c:v>
                </c:pt>
                <c:pt idx="135460">
                  <c:v>1523315162</c:v>
                </c:pt>
                <c:pt idx="135461">
                  <c:v>1523326407</c:v>
                </c:pt>
                <c:pt idx="135462">
                  <c:v>1523337653</c:v>
                </c:pt>
                <c:pt idx="135463">
                  <c:v>1523348898</c:v>
                </c:pt>
                <c:pt idx="135464">
                  <c:v>1523360144</c:v>
                </c:pt>
                <c:pt idx="135465">
                  <c:v>1523371389</c:v>
                </c:pt>
                <c:pt idx="135466">
                  <c:v>1523382635</c:v>
                </c:pt>
                <c:pt idx="135467">
                  <c:v>1523393880</c:v>
                </c:pt>
                <c:pt idx="135468">
                  <c:v>1523405126</c:v>
                </c:pt>
                <c:pt idx="135469">
                  <c:v>1523416371</c:v>
                </c:pt>
                <c:pt idx="135470">
                  <c:v>1523427617</c:v>
                </c:pt>
                <c:pt idx="135471">
                  <c:v>1523438862</c:v>
                </c:pt>
                <c:pt idx="135472">
                  <c:v>1523450108</c:v>
                </c:pt>
                <c:pt idx="135473">
                  <c:v>1523461353</c:v>
                </c:pt>
                <c:pt idx="135474">
                  <c:v>1523472599</c:v>
                </c:pt>
                <c:pt idx="135475">
                  <c:v>1523483844</c:v>
                </c:pt>
                <c:pt idx="135476">
                  <c:v>1523495090</c:v>
                </c:pt>
                <c:pt idx="135477">
                  <c:v>1523506335</c:v>
                </c:pt>
                <c:pt idx="135478">
                  <c:v>1523517580</c:v>
                </c:pt>
                <c:pt idx="135479">
                  <c:v>1523528826</c:v>
                </c:pt>
                <c:pt idx="135480">
                  <c:v>1523540071</c:v>
                </c:pt>
                <c:pt idx="135481">
                  <c:v>1523551317</c:v>
                </c:pt>
                <c:pt idx="135482">
                  <c:v>1523562562</c:v>
                </c:pt>
                <c:pt idx="135483">
                  <c:v>1523573808</c:v>
                </c:pt>
                <c:pt idx="135484">
                  <c:v>1523585053</c:v>
                </c:pt>
                <c:pt idx="135485">
                  <c:v>1523596299</c:v>
                </c:pt>
                <c:pt idx="135486">
                  <c:v>1523607544</c:v>
                </c:pt>
                <c:pt idx="135487">
                  <c:v>1523618790</c:v>
                </c:pt>
                <c:pt idx="135488">
                  <c:v>1523630035</c:v>
                </c:pt>
                <c:pt idx="135489">
                  <c:v>1523641281</c:v>
                </c:pt>
                <c:pt idx="135490">
                  <c:v>1523652526</c:v>
                </c:pt>
                <c:pt idx="135491">
                  <c:v>1523663772</c:v>
                </c:pt>
                <c:pt idx="135492">
                  <c:v>1523675017</c:v>
                </c:pt>
                <c:pt idx="135493">
                  <c:v>1523686263</c:v>
                </c:pt>
                <c:pt idx="135494">
                  <c:v>1523697508</c:v>
                </c:pt>
                <c:pt idx="135495">
                  <c:v>1523708754</c:v>
                </c:pt>
                <c:pt idx="135496">
                  <c:v>1523719999</c:v>
                </c:pt>
                <c:pt idx="135497">
                  <c:v>1523731245</c:v>
                </c:pt>
                <c:pt idx="135498">
                  <c:v>1523742490</c:v>
                </c:pt>
                <c:pt idx="135499">
                  <c:v>1523753736</c:v>
                </c:pt>
                <c:pt idx="135500">
                  <c:v>1523764981</c:v>
                </c:pt>
                <c:pt idx="135501">
                  <c:v>1523776227</c:v>
                </c:pt>
                <c:pt idx="135502">
                  <c:v>1523787472</c:v>
                </c:pt>
                <c:pt idx="135503">
                  <c:v>1523798718</c:v>
                </c:pt>
                <c:pt idx="135504">
                  <c:v>1523809963</c:v>
                </c:pt>
                <c:pt idx="135505">
                  <c:v>1523821209</c:v>
                </c:pt>
                <c:pt idx="135506">
                  <c:v>1523832454</c:v>
                </c:pt>
                <c:pt idx="135507">
                  <c:v>1523843700</c:v>
                </c:pt>
                <c:pt idx="135508">
                  <c:v>1523854945</c:v>
                </c:pt>
                <c:pt idx="135509">
                  <c:v>1523866191</c:v>
                </c:pt>
                <c:pt idx="135510">
                  <c:v>1523877436</c:v>
                </c:pt>
                <c:pt idx="135511">
                  <c:v>1523888682</c:v>
                </c:pt>
                <c:pt idx="135512">
                  <c:v>1523899927</c:v>
                </c:pt>
                <c:pt idx="135513">
                  <c:v>1523911173</c:v>
                </c:pt>
                <c:pt idx="135514">
                  <c:v>1523922418</c:v>
                </c:pt>
                <c:pt idx="135515">
                  <c:v>1523933664</c:v>
                </c:pt>
                <c:pt idx="135516">
                  <c:v>1523944909</c:v>
                </c:pt>
                <c:pt idx="135517">
                  <c:v>1523956155</c:v>
                </c:pt>
                <c:pt idx="135518">
                  <c:v>1523967400</c:v>
                </c:pt>
                <c:pt idx="135519">
                  <c:v>1523978646</c:v>
                </c:pt>
                <c:pt idx="135520">
                  <c:v>1523989891</c:v>
                </c:pt>
                <c:pt idx="135521">
                  <c:v>1524001137</c:v>
                </c:pt>
                <c:pt idx="135522">
                  <c:v>1524012382</c:v>
                </c:pt>
                <c:pt idx="135523">
                  <c:v>1524023628</c:v>
                </c:pt>
                <c:pt idx="135524">
                  <c:v>1524034873</c:v>
                </c:pt>
                <c:pt idx="135525">
                  <c:v>1524046119</c:v>
                </c:pt>
                <c:pt idx="135526">
                  <c:v>1524057364</c:v>
                </c:pt>
                <c:pt idx="135527">
                  <c:v>1524068610</c:v>
                </c:pt>
                <c:pt idx="135528">
                  <c:v>1524079855</c:v>
                </c:pt>
                <c:pt idx="135529">
                  <c:v>1524091101</c:v>
                </c:pt>
                <c:pt idx="135530">
                  <c:v>1524102346</c:v>
                </c:pt>
                <c:pt idx="135531">
                  <c:v>1524113592</c:v>
                </c:pt>
                <c:pt idx="135532">
                  <c:v>1524124837</c:v>
                </c:pt>
                <c:pt idx="135533">
                  <c:v>1524136083</c:v>
                </c:pt>
                <c:pt idx="135534">
                  <c:v>1524147328</c:v>
                </c:pt>
                <c:pt idx="135535">
                  <c:v>1524158574</c:v>
                </c:pt>
                <c:pt idx="135536">
                  <c:v>1524169819</c:v>
                </c:pt>
                <c:pt idx="135537">
                  <c:v>1524181065</c:v>
                </c:pt>
                <c:pt idx="135538">
                  <c:v>1524192310</c:v>
                </c:pt>
                <c:pt idx="135539">
                  <c:v>1524203556</c:v>
                </c:pt>
                <c:pt idx="135540">
                  <c:v>1524214801</c:v>
                </c:pt>
                <c:pt idx="135541">
                  <c:v>1524226047</c:v>
                </c:pt>
                <c:pt idx="135542">
                  <c:v>1524237292</c:v>
                </c:pt>
                <c:pt idx="135543">
                  <c:v>1524248538</c:v>
                </c:pt>
                <c:pt idx="135544">
                  <c:v>1524259783</c:v>
                </c:pt>
                <c:pt idx="135545">
                  <c:v>1524271029</c:v>
                </c:pt>
                <c:pt idx="135546">
                  <c:v>1524282274</c:v>
                </c:pt>
                <c:pt idx="135547">
                  <c:v>1524293520</c:v>
                </c:pt>
                <c:pt idx="135548">
                  <c:v>1524304765</c:v>
                </c:pt>
                <c:pt idx="135549">
                  <c:v>1524316011</c:v>
                </c:pt>
                <c:pt idx="135550">
                  <c:v>1524327256</c:v>
                </c:pt>
                <c:pt idx="135551">
                  <c:v>1524338502</c:v>
                </c:pt>
                <c:pt idx="135552">
                  <c:v>1524349747</c:v>
                </c:pt>
                <c:pt idx="135553">
                  <c:v>1524360993</c:v>
                </c:pt>
                <c:pt idx="135554">
                  <c:v>1524372238</c:v>
                </c:pt>
                <c:pt idx="135555">
                  <c:v>1524383484</c:v>
                </c:pt>
                <c:pt idx="135556">
                  <c:v>1524394729</c:v>
                </c:pt>
                <c:pt idx="135557">
                  <c:v>1524405975</c:v>
                </c:pt>
                <c:pt idx="135558">
                  <c:v>1524417220</c:v>
                </c:pt>
                <c:pt idx="135559">
                  <c:v>1524428466</c:v>
                </c:pt>
                <c:pt idx="135560">
                  <c:v>1524439711</c:v>
                </c:pt>
                <c:pt idx="135561">
                  <c:v>1524450957</c:v>
                </c:pt>
                <c:pt idx="135562">
                  <c:v>1524462202</c:v>
                </c:pt>
                <c:pt idx="135563">
                  <c:v>1524473448</c:v>
                </c:pt>
                <c:pt idx="135564">
                  <c:v>1524484693</c:v>
                </c:pt>
                <c:pt idx="135565">
                  <c:v>1524495939</c:v>
                </c:pt>
                <c:pt idx="135566">
                  <c:v>1524507184</c:v>
                </c:pt>
                <c:pt idx="135567">
                  <c:v>1524518430</c:v>
                </c:pt>
                <c:pt idx="135568">
                  <c:v>1524529675</c:v>
                </c:pt>
                <c:pt idx="135569">
                  <c:v>1524540921</c:v>
                </c:pt>
                <c:pt idx="135570">
                  <c:v>1524552166</c:v>
                </c:pt>
                <c:pt idx="135571">
                  <c:v>1524563412</c:v>
                </c:pt>
                <c:pt idx="135572">
                  <c:v>1524574657</c:v>
                </c:pt>
                <c:pt idx="135573">
                  <c:v>1524585903</c:v>
                </c:pt>
                <c:pt idx="135574">
                  <c:v>1524597148</c:v>
                </c:pt>
                <c:pt idx="135575">
                  <c:v>1524608394</c:v>
                </c:pt>
                <c:pt idx="135576">
                  <c:v>1524619639</c:v>
                </c:pt>
                <c:pt idx="135577">
                  <c:v>1524630885</c:v>
                </c:pt>
                <c:pt idx="135578">
                  <c:v>1524642130</c:v>
                </c:pt>
                <c:pt idx="135579">
                  <c:v>1524653376</c:v>
                </c:pt>
                <c:pt idx="135580">
                  <c:v>1524664621</c:v>
                </c:pt>
                <c:pt idx="135581">
                  <c:v>1524675867</c:v>
                </c:pt>
                <c:pt idx="135582">
                  <c:v>1524687112</c:v>
                </c:pt>
                <c:pt idx="135583">
                  <c:v>1524698358</c:v>
                </c:pt>
                <c:pt idx="135584">
                  <c:v>1524709603</c:v>
                </c:pt>
                <c:pt idx="135585">
                  <c:v>1524720849</c:v>
                </c:pt>
                <c:pt idx="135586">
                  <c:v>1524732094</c:v>
                </c:pt>
                <c:pt idx="135587">
                  <c:v>1524743340</c:v>
                </c:pt>
                <c:pt idx="135588">
                  <c:v>1524754585</c:v>
                </c:pt>
                <c:pt idx="135589">
                  <c:v>1524765831</c:v>
                </c:pt>
                <c:pt idx="135590">
                  <c:v>1524777076</c:v>
                </c:pt>
                <c:pt idx="135591">
                  <c:v>1524788322</c:v>
                </c:pt>
                <c:pt idx="135592">
                  <c:v>1524799567</c:v>
                </c:pt>
                <c:pt idx="135593">
                  <c:v>1524810813</c:v>
                </c:pt>
                <c:pt idx="135594">
                  <c:v>1524822058</c:v>
                </c:pt>
                <c:pt idx="135595">
                  <c:v>1524833304</c:v>
                </c:pt>
                <c:pt idx="135596">
                  <c:v>1524844549</c:v>
                </c:pt>
                <c:pt idx="135597">
                  <c:v>1524855795</c:v>
                </c:pt>
                <c:pt idx="135598">
                  <c:v>1524867040</c:v>
                </c:pt>
                <c:pt idx="135599">
                  <c:v>1524878286</c:v>
                </c:pt>
                <c:pt idx="135600">
                  <c:v>1524889531</c:v>
                </c:pt>
                <c:pt idx="135601">
                  <c:v>1524900777</c:v>
                </c:pt>
                <c:pt idx="135602">
                  <c:v>1524912022</c:v>
                </c:pt>
                <c:pt idx="135603">
                  <c:v>1524923268</c:v>
                </c:pt>
                <c:pt idx="135604">
                  <c:v>1524934513</c:v>
                </c:pt>
                <c:pt idx="135605">
                  <c:v>1524945759</c:v>
                </c:pt>
                <c:pt idx="135606">
                  <c:v>1524957004</c:v>
                </c:pt>
                <c:pt idx="135607">
                  <c:v>1524968250</c:v>
                </c:pt>
                <c:pt idx="135608">
                  <c:v>1524979495</c:v>
                </c:pt>
                <c:pt idx="135609">
                  <c:v>1524990741</c:v>
                </c:pt>
                <c:pt idx="135610">
                  <c:v>1525001986</c:v>
                </c:pt>
                <c:pt idx="135611">
                  <c:v>1525013232</c:v>
                </c:pt>
                <c:pt idx="135612">
                  <c:v>1525024477</c:v>
                </c:pt>
                <c:pt idx="135613">
                  <c:v>1525035723</c:v>
                </c:pt>
                <c:pt idx="135614">
                  <c:v>1525046968</c:v>
                </c:pt>
                <c:pt idx="135615">
                  <c:v>1525058214</c:v>
                </c:pt>
                <c:pt idx="135616">
                  <c:v>1525069459</c:v>
                </c:pt>
                <c:pt idx="135617">
                  <c:v>1525080705</c:v>
                </c:pt>
                <c:pt idx="135618">
                  <c:v>1525091950</c:v>
                </c:pt>
                <c:pt idx="135619">
                  <c:v>1525103196</c:v>
                </c:pt>
                <c:pt idx="135620">
                  <c:v>1525114441</c:v>
                </c:pt>
                <c:pt idx="135621">
                  <c:v>1525125687</c:v>
                </c:pt>
                <c:pt idx="135622">
                  <c:v>1525136932</c:v>
                </c:pt>
                <c:pt idx="135623">
                  <c:v>1525148178</c:v>
                </c:pt>
                <c:pt idx="135624">
                  <c:v>1525159423</c:v>
                </c:pt>
                <c:pt idx="135625">
                  <c:v>1525170669</c:v>
                </c:pt>
                <c:pt idx="135626">
                  <c:v>1525181914</c:v>
                </c:pt>
                <c:pt idx="135627">
                  <c:v>1525193160</c:v>
                </c:pt>
                <c:pt idx="135628">
                  <c:v>1525204405</c:v>
                </c:pt>
                <c:pt idx="135629">
                  <c:v>1525215651</c:v>
                </c:pt>
                <c:pt idx="135630">
                  <c:v>1525226896</c:v>
                </c:pt>
                <c:pt idx="135631">
                  <c:v>1525238142</c:v>
                </c:pt>
                <c:pt idx="135632">
                  <c:v>1525249387</c:v>
                </c:pt>
                <c:pt idx="135633">
                  <c:v>1525260633</c:v>
                </c:pt>
                <c:pt idx="135634">
                  <c:v>1525271878</c:v>
                </c:pt>
                <c:pt idx="135635">
                  <c:v>1525283124</c:v>
                </c:pt>
                <c:pt idx="135636">
                  <c:v>1525294369</c:v>
                </c:pt>
                <c:pt idx="135637">
                  <c:v>1525305615</c:v>
                </c:pt>
                <c:pt idx="135638">
                  <c:v>1525316860</c:v>
                </c:pt>
                <c:pt idx="135639">
                  <c:v>1525328106</c:v>
                </c:pt>
                <c:pt idx="135640">
                  <c:v>1525339351</c:v>
                </c:pt>
                <c:pt idx="135641">
                  <c:v>1525350597</c:v>
                </c:pt>
                <c:pt idx="135642">
                  <c:v>1525361842</c:v>
                </c:pt>
                <c:pt idx="135643">
                  <c:v>1525373088</c:v>
                </c:pt>
                <c:pt idx="135644">
                  <c:v>1525384333</c:v>
                </c:pt>
                <c:pt idx="135645">
                  <c:v>1525395579</c:v>
                </c:pt>
                <c:pt idx="135646">
                  <c:v>1525406824</c:v>
                </c:pt>
                <c:pt idx="135647">
                  <c:v>1525418070</c:v>
                </c:pt>
                <c:pt idx="135648">
                  <c:v>1525429315</c:v>
                </c:pt>
                <c:pt idx="135649">
                  <c:v>1525440561</c:v>
                </c:pt>
                <c:pt idx="135650">
                  <c:v>1525451806</c:v>
                </c:pt>
                <c:pt idx="135651">
                  <c:v>1525463052</c:v>
                </c:pt>
                <c:pt idx="135652">
                  <c:v>1525474297</c:v>
                </c:pt>
                <c:pt idx="135653">
                  <c:v>1525485543</c:v>
                </c:pt>
                <c:pt idx="135654">
                  <c:v>1525496788</c:v>
                </c:pt>
                <c:pt idx="135655">
                  <c:v>1525508034</c:v>
                </c:pt>
                <c:pt idx="135656">
                  <c:v>1525519279</c:v>
                </c:pt>
                <c:pt idx="135657">
                  <c:v>1525530525</c:v>
                </c:pt>
                <c:pt idx="135658">
                  <c:v>1525541770</c:v>
                </c:pt>
                <c:pt idx="135659">
                  <c:v>1525553016</c:v>
                </c:pt>
                <c:pt idx="135660">
                  <c:v>1525564261</c:v>
                </c:pt>
                <c:pt idx="135661">
                  <c:v>1525575507</c:v>
                </c:pt>
                <c:pt idx="135662">
                  <c:v>1525586752</c:v>
                </c:pt>
                <c:pt idx="135663">
                  <c:v>1525597998</c:v>
                </c:pt>
                <c:pt idx="135664">
                  <c:v>1525609243</c:v>
                </c:pt>
                <c:pt idx="135665">
                  <c:v>1525620489</c:v>
                </c:pt>
                <c:pt idx="135666">
                  <c:v>1525631734</c:v>
                </c:pt>
                <c:pt idx="135667">
                  <c:v>1525642980</c:v>
                </c:pt>
                <c:pt idx="135668">
                  <c:v>1525654225</c:v>
                </c:pt>
                <c:pt idx="135669">
                  <c:v>1525665471</c:v>
                </c:pt>
                <c:pt idx="135670">
                  <c:v>1525676716</c:v>
                </c:pt>
                <c:pt idx="135671">
                  <c:v>1525687962</c:v>
                </c:pt>
                <c:pt idx="135672">
                  <c:v>1525699207</c:v>
                </c:pt>
                <c:pt idx="135673">
                  <c:v>1525710453</c:v>
                </c:pt>
                <c:pt idx="135674">
                  <c:v>1525721698</c:v>
                </c:pt>
                <c:pt idx="135675">
                  <c:v>1525732944</c:v>
                </c:pt>
                <c:pt idx="135676">
                  <c:v>1525744189</c:v>
                </c:pt>
                <c:pt idx="135677">
                  <c:v>1525755435</c:v>
                </c:pt>
                <c:pt idx="135678">
                  <c:v>1525766680</c:v>
                </c:pt>
                <c:pt idx="135679">
                  <c:v>1525777926</c:v>
                </c:pt>
                <c:pt idx="135680">
                  <c:v>1525789171</c:v>
                </c:pt>
                <c:pt idx="135681">
                  <c:v>1525800417</c:v>
                </c:pt>
                <c:pt idx="135682">
                  <c:v>1525811662</c:v>
                </c:pt>
                <c:pt idx="135683">
                  <c:v>1525822908</c:v>
                </c:pt>
                <c:pt idx="135684">
                  <c:v>1525834153</c:v>
                </c:pt>
                <c:pt idx="135685">
                  <c:v>1525845399</c:v>
                </c:pt>
                <c:pt idx="135686">
                  <c:v>1525856644</c:v>
                </c:pt>
                <c:pt idx="135687">
                  <c:v>1525867890</c:v>
                </c:pt>
                <c:pt idx="135688">
                  <c:v>1525879135</c:v>
                </c:pt>
                <c:pt idx="135689">
                  <c:v>1525890381</c:v>
                </c:pt>
                <c:pt idx="135690">
                  <c:v>1525901626</c:v>
                </c:pt>
                <c:pt idx="135691">
                  <c:v>1525912872</c:v>
                </c:pt>
                <c:pt idx="135692">
                  <c:v>1525924117</c:v>
                </c:pt>
                <c:pt idx="135693">
                  <c:v>1525935363</c:v>
                </c:pt>
                <c:pt idx="135694">
                  <c:v>1525946608</c:v>
                </c:pt>
                <c:pt idx="135695">
                  <c:v>1525957854</c:v>
                </c:pt>
                <c:pt idx="135696">
                  <c:v>1525969099</c:v>
                </c:pt>
                <c:pt idx="135697">
                  <c:v>1525980345</c:v>
                </c:pt>
                <c:pt idx="135698">
                  <c:v>1525991590</c:v>
                </c:pt>
                <c:pt idx="135699">
                  <c:v>1526002836</c:v>
                </c:pt>
                <c:pt idx="135700">
                  <c:v>1526014081</c:v>
                </c:pt>
                <c:pt idx="135701">
                  <c:v>1526025327</c:v>
                </c:pt>
                <c:pt idx="135702">
                  <c:v>1526036572</c:v>
                </c:pt>
                <c:pt idx="135703">
                  <c:v>1526047818</c:v>
                </c:pt>
                <c:pt idx="135704">
                  <c:v>1526059063</c:v>
                </c:pt>
                <c:pt idx="135705">
                  <c:v>1526070309</c:v>
                </c:pt>
                <c:pt idx="135706">
                  <c:v>1526081554</c:v>
                </c:pt>
                <c:pt idx="135707">
                  <c:v>1526092800</c:v>
                </c:pt>
                <c:pt idx="135708">
                  <c:v>1526104045</c:v>
                </c:pt>
                <c:pt idx="135709">
                  <c:v>1526115291</c:v>
                </c:pt>
                <c:pt idx="135710">
                  <c:v>1526126536</c:v>
                </c:pt>
                <c:pt idx="135711">
                  <c:v>1526137782</c:v>
                </c:pt>
                <c:pt idx="135712">
                  <c:v>1526149027</c:v>
                </c:pt>
                <c:pt idx="135713">
                  <c:v>1526160273</c:v>
                </c:pt>
                <c:pt idx="135714">
                  <c:v>1526171518</c:v>
                </c:pt>
                <c:pt idx="135715">
                  <c:v>1526182764</c:v>
                </c:pt>
                <c:pt idx="135716">
                  <c:v>1526194009</c:v>
                </c:pt>
                <c:pt idx="135717">
                  <c:v>1526205255</c:v>
                </c:pt>
                <c:pt idx="135718">
                  <c:v>1526216500</c:v>
                </c:pt>
                <c:pt idx="135719">
                  <c:v>1526227746</c:v>
                </c:pt>
                <c:pt idx="135720">
                  <c:v>1526238991</c:v>
                </c:pt>
                <c:pt idx="135721">
                  <c:v>1526250237</c:v>
                </c:pt>
                <c:pt idx="135722">
                  <c:v>1526261482</c:v>
                </c:pt>
                <c:pt idx="135723">
                  <c:v>1526272728</c:v>
                </c:pt>
                <c:pt idx="135724">
                  <c:v>1526283973</c:v>
                </c:pt>
                <c:pt idx="135725">
                  <c:v>1526295219</c:v>
                </c:pt>
                <c:pt idx="135726">
                  <c:v>1526306464</c:v>
                </c:pt>
                <c:pt idx="135727">
                  <c:v>1526317710</c:v>
                </c:pt>
                <c:pt idx="135728">
                  <c:v>1526328955</c:v>
                </c:pt>
                <c:pt idx="135729">
                  <c:v>1526340201</c:v>
                </c:pt>
                <c:pt idx="135730">
                  <c:v>1526351446</c:v>
                </c:pt>
                <c:pt idx="135731">
                  <c:v>1526362691</c:v>
                </c:pt>
                <c:pt idx="135732">
                  <c:v>1526373937</c:v>
                </c:pt>
                <c:pt idx="135733">
                  <c:v>1526385182</c:v>
                </c:pt>
                <c:pt idx="135734">
                  <c:v>1526396428</c:v>
                </c:pt>
                <c:pt idx="135735">
                  <c:v>1526407673</c:v>
                </c:pt>
                <c:pt idx="135736">
                  <c:v>1526418919</c:v>
                </c:pt>
                <c:pt idx="135737">
                  <c:v>1526430164</c:v>
                </c:pt>
                <c:pt idx="135738">
                  <c:v>1526441410</c:v>
                </c:pt>
                <c:pt idx="135739">
                  <c:v>1526452655</c:v>
                </c:pt>
                <c:pt idx="135740">
                  <c:v>1526463901</c:v>
                </c:pt>
                <c:pt idx="135741">
                  <c:v>1526475146</c:v>
                </c:pt>
                <c:pt idx="135742">
                  <c:v>1526486392</c:v>
                </c:pt>
                <c:pt idx="135743">
                  <c:v>1526497637</c:v>
                </c:pt>
                <c:pt idx="135744">
                  <c:v>1526508883</c:v>
                </c:pt>
                <c:pt idx="135745">
                  <c:v>1526520128</c:v>
                </c:pt>
                <c:pt idx="135746">
                  <c:v>1526531374</c:v>
                </c:pt>
                <c:pt idx="135747">
                  <c:v>1526542619</c:v>
                </c:pt>
                <c:pt idx="135748">
                  <c:v>1526553865</c:v>
                </c:pt>
                <c:pt idx="135749">
                  <c:v>1526565110</c:v>
                </c:pt>
                <c:pt idx="135750">
                  <c:v>1526576356</c:v>
                </c:pt>
                <c:pt idx="135751">
                  <c:v>1526587601</c:v>
                </c:pt>
                <c:pt idx="135752">
                  <c:v>1526598847</c:v>
                </c:pt>
                <c:pt idx="135753">
                  <c:v>1526610092</c:v>
                </c:pt>
                <c:pt idx="135754">
                  <c:v>1526621338</c:v>
                </c:pt>
                <c:pt idx="135755">
                  <c:v>1526632583</c:v>
                </c:pt>
                <c:pt idx="135756">
                  <c:v>1526643829</c:v>
                </c:pt>
                <c:pt idx="135757">
                  <c:v>1526655074</c:v>
                </c:pt>
                <c:pt idx="135758">
                  <c:v>1526666320</c:v>
                </c:pt>
                <c:pt idx="135759">
                  <c:v>1526677565</c:v>
                </c:pt>
                <c:pt idx="135760">
                  <c:v>1526688811</c:v>
                </c:pt>
                <c:pt idx="135761">
                  <c:v>1526700056</c:v>
                </c:pt>
                <c:pt idx="135762">
                  <c:v>1526711302</c:v>
                </c:pt>
                <c:pt idx="135763">
                  <c:v>1526722547</c:v>
                </c:pt>
                <c:pt idx="135764">
                  <c:v>1526733793</c:v>
                </c:pt>
                <c:pt idx="135765">
                  <c:v>1526745038</c:v>
                </c:pt>
                <c:pt idx="135766">
                  <c:v>1526756284</c:v>
                </c:pt>
                <c:pt idx="135767">
                  <c:v>1526767529</c:v>
                </c:pt>
                <c:pt idx="135768">
                  <c:v>1526778775</c:v>
                </c:pt>
                <c:pt idx="135769">
                  <c:v>1526790020</c:v>
                </c:pt>
                <c:pt idx="135770">
                  <c:v>1526801266</c:v>
                </c:pt>
                <c:pt idx="135771">
                  <c:v>1526812511</c:v>
                </c:pt>
                <c:pt idx="135772">
                  <c:v>1526823757</c:v>
                </c:pt>
                <c:pt idx="135773">
                  <c:v>1526835002</c:v>
                </c:pt>
                <c:pt idx="135774">
                  <c:v>1526846248</c:v>
                </c:pt>
                <c:pt idx="135775">
                  <c:v>1526857493</c:v>
                </c:pt>
                <c:pt idx="135776">
                  <c:v>1526868739</c:v>
                </c:pt>
                <c:pt idx="135777">
                  <c:v>1526879984</c:v>
                </c:pt>
                <c:pt idx="135778">
                  <c:v>1526891230</c:v>
                </c:pt>
                <c:pt idx="135779">
                  <c:v>1526902475</c:v>
                </c:pt>
                <c:pt idx="135780">
                  <c:v>1526913721</c:v>
                </c:pt>
                <c:pt idx="135781">
                  <c:v>1526924966</c:v>
                </c:pt>
                <c:pt idx="135782">
                  <c:v>1526936212</c:v>
                </c:pt>
                <c:pt idx="135783">
                  <c:v>1526947457</c:v>
                </c:pt>
                <c:pt idx="135784">
                  <c:v>1526958703</c:v>
                </c:pt>
                <c:pt idx="135785">
                  <c:v>1526969948</c:v>
                </c:pt>
                <c:pt idx="135786">
                  <c:v>1526981194</c:v>
                </c:pt>
                <c:pt idx="135787">
                  <c:v>1526992439</c:v>
                </c:pt>
                <c:pt idx="135788">
                  <c:v>1527003685</c:v>
                </c:pt>
                <c:pt idx="135789">
                  <c:v>1527014930</c:v>
                </c:pt>
                <c:pt idx="135790">
                  <c:v>1527026176</c:v>
                </c:pt>
                <c:pt idx="135791">
                  <c:v>1527037421</c:v>
                </c:pt>
                <c:pt idx="135792">
                  <c:v>1527048667</c:v>
                </c:pt>
                <c:pt idx="135793">
                  <c:v>1527059912</c:v>
                </c:pt>
                <c:pt idx="135794">
                  <c:v>1527071158</c:v>
                </c:pt>
                <c:pt idx="135795">
                  <c:v>1527082403</c:v>
                </c:pt>
                <c:pt idx="135796">
                  <c:v>1527093649</c:v>
                </c:pt>
                <c:pt idx="135797">
                  <c:v>1527104894</c:v>
                </c:pt>
                <c:pt idx="135798">
                  <c:v>1527116140</c:v>
                </c:pt>
                <c:pt idx="135799">
                  <c:v>1527127385</c:v>
                </c:pt>
                <c:pt idx="135800">
                  <c:v>1527138631</c:v>
                </c:pt>
                <c:pt idx="135801">
                  <c:v>1527149876</c:v>
                </c:pt>
                <c:pt idx="135802">
                  <c:v>1527161122</c:v>
                </c:pt>
                <c:pt idx="135803">
                  <c:v>1527172367</c:v>
                </c:pt>
                <c:pt idx="135804">
                  <c:v>1527183613</c:v>
                </c:pt>
                <c:pt idx="135805">
                  <c:v>1527194858</c:v>
                </c:pt>
                <c:pt idx="135806">
                  <c:v>1527206104</c:v>
                </c:pt>
                <c:pt idx="135807">
                  <c:v>1527217349</c:v>
                </c:pt>
                <c:pt idx="135808">
                  <c:v>1527228595</c:v>
                </c:pt>
                <c:pt idx="135809">
                  <c:v>1527239840</c:v>
                </c:pt>
                <c:pt idx="135810">
                  <c:v>1527251086</c:v>
                </c:pt>
                <c:pt idx="135811">
                  <c:v>1527262331</c:v>
                </c:pt>
                <c:pt idx="135812">
                  <c:v>1527273577</c:v>
                </c:pt>
                <c:pt idx="135813">
                  <c:v>1527284822</c:v>
                </c:pt>
                <c:pt idx="135814">
                  <c:v>1527296068</c:v>
                </c:pt>
                <c:pt idx="135815">
                  <c:v>1527307313</c:v>
                </c:pt>
                <c:pt idx="135816">
                  <c:v>1527318559</c:v>
                </c:pt>
                <c:pt idx="135817">
                  <c:v>1527329804</c:v>
                </c:pt>
                <c:pt idx="135818">
                  <c:v>1527341050</c:v>
                </c:pt>
                <c:pt idx="135819">
                  <c:v>1527352295</c:v>
                </c:pt>
                <c:pt idx="135820">
                  <c:v>1527363541</c:v>
                </c:pt>
                <c:pt idx="135821">
                  <c:v>1527374786</c:v>
                </c:pt>
                <c:pt idx="135822">
                  <c:v>1527386032</c:v>
                </c:pt>
                <c:pt idx="135823">
                  <c:v>1527397277</c:v>
                </c:pt>
                <c:pt idx="135824">
                  <c:v>1527408523</c:v>
                </c:pt>
                <c:pt idx="135825">
                  <c:v>1527419768</c:v>
                </c:pt>
                <c:pt idx="135826">
                  <c:v>1527431014</c:v>
                </c:pt>
                <c:pt idx="135827">
                  <c:v>1527442259</c:v>
                </c:pt>
                <c:pt idx="135828">
                  <c:v>1527453505</c:v>
                </c:pt>
                <c:pt idx="135829">
                  <c:v>1527464750</c:v>
                </c:pt>
                <c:pt idx="135830">
                  <c:v>1527475996</c:v>
                </c:pt>
                <c:pt idx="135831">
                  <c:v>1527487241</c:v>
                </c:pt>
                <c:pt idx="135832">
                  <c:v>1527498487</c:v>
                </c:pt>
                <c:pt idx="135833">
                  <c:v>1527509732</c:v>
                </c:pt>
                <c:pt idx="135834">
                  <c:v>1527520978</c:v>
                </c:pt>
                <c:pt idx="135835">
                  <c:v>1527532223</c:v>
                </c:pt>
                <c:pt idx="135836">
                  <c:v>1527543469</c:v>
                </c:pt>
                <c:pt idx="135837">
                  <c:v>1527554714</c:v>
                </c:pt>
                <c:pt idx="135838">
                  <c:v>1527565960</c:v>
                </c:pt>
                <c:pt idx="135839">
                  <c:v>1527577205</c:v>
                </c:pt>
                <c:pt idx="135840">
                  <c:v>1527588451</c:v>
                </c:pt>
                <c:pt idx="135841">
                  <c:v>1527599696</c:v>
                </c:pt>
                <c:pt idx="135842">
                  <c:v>1527610942</c:v>
                </c:pt>
                <c:pt idx="135843">
                  <c:v>1527622187</c:v>
                </c:pt>
                <c:pt idx="135844">
                  <c:v>1527633433</c:v>
                </c:pt>
                <c:pt idx="135845">
                  <c:v>1527644678</c:v>
                </c:pt>
                <c:pt idx="135846">
                  <c:v>1527655924</c:v>
                </c:pt>
                <c:pt idx="135847">
                  <c:v>1527667169</c:v>
                </c:pt>
                <c:pt idx="135848">
                  <c:v>1527678415</c:v>
                </c:pt>
                <c:pt idx="135849">
                  <c:v>1527689660</c:v>
                </c:pt>
                <c:pt idx="135850">
                  <c:v>1527700906</c:v>
                </c:pt>
                <c:pt idx="135851">
                  <c:v>1527712151</c:v>
                </c:pt>
                <c:pt idx="135852">
                  <c:v>1527723397</c:v>
                </c:pt>
                <c:pt idx="135853">
                  <c:v>1527734642</c:v>
                </c:pt>
                <c:pt idx="135854">
                  <c:v>1527745888</c:v>
                </c:pt>
                <c:pt idx="135855">
                  <c:v>1527757133</c:v>
                </c:pt>
                <c:pt idx="135856">
                  <c:v>1527768379</c:v>
                </c:pt>
                <c:pt idx="135857">
                  <c:v>1527779624</c:v>
                </c:pt>
                <c:pt idx="135858">
                  <c:v>1527790870</c:v>
                </c:pt>
                <c:pt idx="135859">
                  <c:v>1527802115</c:v>
                </c:pt>
                <c:pt idx="135860">
                  <c:v>1527813361</c:v>
                </c:pt>
                <c:pt idx="135861">
                  <c:v>1527824606</c:v>
                </c:pt>
                <c:pt idx="135862">
                  <c:v>1527835852</c:v>
                </c:pt>
                <c:pt idx="135863">
                  <c:v>1527847097</c:v>
                </c:pt>
                <c:pt idx="135864">
                  <c:v>1527858343</c:v>
                </c:pt>
                <c:pt idx="135865">
                  <c:v>1527869588</c:v>
                </c:pt>
                <c:pt idx="135866">
                  <c:v>1527880834</c:v>
                </c:pt>
                <c:pt idx="135867">
                  <c:v>1527892079</c:v>
                </c:pt>
                <c:pt idx="135868">
                  <c:v>1527903325</c:v>
                </c:pt>
                <c:pt idx="135869">
                  <c:v>1527914570</c:v>
                </c:pt>
                <c:pt idx="135870">
                  <c:v>1527925816</c:v>
                </c:pt>
                <c:pt idx="135871">
                  <c:v>1527937061</c:v>
                </c:pt>
                <c:pt idx="135872">
                  <c:v>1527948307</c:v>
                </c:pt>
                <c:pt idx="135873">
                  <c:v>1527959552</c:v>
                </c:pt>
                <c:pt idx="135874">
                  <c:v>1527970798</c:v>
                </c:pt>
                <c:pt idx="135875">
                  <c:v>1527982043</c:v>
                </c:pt>
                <c:pt idx="135876">
                  <c:v>1527993289</c:v>
                </c:pt>
                <c:pt idx="135877">
                  <c:v>1528004534</c:v>
                </c:pt>
                <c:pt idx="135878">
                  <c:v>1528015780</c:v>
                </c:pt>
                <c:pt idx="135879">
                  <c:v>1528027025</c:v>
                </c:pt>
                <c:pt idx="135880">
                  <c:v>1528038271</c:v>
                </c:pt>
                <c:pt idx="135881">
                  <c:v>1528049516</c:v>
                </c:pt>
                <c:pt idx="135882">
                  <c:v>1528060762</c:v>
                </c:pt>
                <c:pt idx="135883">
                  <c:v>1528072007</c:v>
                </c:pt>
                <c:pt idx="135884">
                  <c:v>1528083253</c:v>
                </c:pt>
                <c:pt idx="135885">
                  <c:v>1528094498</c:v>
                </c:pt>
                <c:pt idx="135886">
                  <c:v>1528105744</c:v>
                </c:pt>
                <c:pt idx="135887">
                  <c:v>1528116989</c:v>
                </c:pt>
                <c:pt idx="135888">
                  <c:v>1528128235</c:v>
                </c:pt>
                <c:pt idx="135889">
                  <c:v>1528139480</c:v>
                </c:pt>
                <c:pt idx="135890">
                  <c:v>1528150726</c:v>
                </c:pt>
                <c:pt idx="135891">
                  <c:v>1528161971</c:v>
                </c:pt>
                <c:pt idx="135892">
                  <c:v>1528173217</c:v>
                </c:pt>
                <c:pt idx="135893">
                  <c:v>1528184462</c:v>
                </c:pt>
                <c:pt idx="135894">
                  <c:v>1528195708</c:v>
                </c:pt>
                <c:pt idx="135895">
                  <c:v>1528206953</c:v>
                </c:pt>
                <c:pt idx="135896">
                  <c:v>1528218199</c:v>
                </c:pt>
                <c:pt idx="135897">
                  <c:v>1528229444</c:v>
                </c:pt>
                <c:pt idx="135898">
                  <c:v>1528240690</c:v>
                </c:pt>
                <c:pt idx="135899">
                  <c:v>1528251935</c:v>
                </c:pt>
                <c:pt idx="135900">
                  <c:v>1528263181</c:v>
                </c:pt>
                <c:pt idx="135901">
                  <c:v>1528274426</c:v>
                </c:pt>
                <c:pt idx="135902">
                  <c:v>1528285672</c:v>
                </c:pt>
                <c:pt idx="135903">
                  <c:v>1528296917</c:v>
                </c:pt>
                <c:pt idx="135904">
                  <c:v>1528308163</c:v>
                </c:pt>
                <c:pt idx="135905">
                  <c:v>1528319408</c:v>
                </c:pt>
                <c:pt idx="135906">
                  <c:v>1528330654</c:v>
                </c:pt>
                <c:pt idx="135907">
                  <c:v>1528341899</c:v>
                </c:pt>
                <c:pt idx="135908">
                  <c:v>1528353145</c:v>
                </c:pt>
                <c:pt idx="135909">
                  <c:v>1528364390</c:v>
                </c:pt>
                <c:pt idx="135910">
                  <c:v>1528375636</c:v>
                </c:pt>
                <c:pt idx="135911">
                  <c:v>1528386881</c:v>
                </c:pt>
                <c:pt idx="135912">
                  <c:v>1528398127</c:v>
                </c:pt>
                <c:pt idx="135913">
                  <c:v>1528409372</c:v>
                </c:pt>
                <c:pt idx="135914">
                  <c:v>1528420618</c:v>
                </c:pt>
                <c:pt idx="135915">
                  <c:v>1528431863</c:v>
                </c:pt>
                <c:pt idx="135916">
                  <c:v>1528443109</c:v>
                </c:pt>
                <c:pt idx="135917">
                  <c:v>1528454354</c:v>
                </c:pt>
                <c:pt idx="135918">
                  <c:v>1528465600</c:v>
                </c:pt>
                <c:pt idx="135919">
                  <c:v>1528476845</c:v>
                </c:pt>
                <c:pt idx="135920">
                  <c:v>1528488091</c:v>
                </c:pt>
                <c:pt idx="135921">
                  <c:v>1528499336</c:v>
                </c:pt>
                <c:pt idx="135922">
                  <c:v>1528510582</c:v>
                </c:pt>
                <c:pt idx="135923">
                  <c:v>1528521827</c:v>
                </c:pt>
                <c:pt idx="135924">
                  <c:v>1528533073</c:v>
                </c:pt>
                <c:pt idx="135925">
                  <c:v>1528544318</c:v>
                </c:pt>
                <c:pt idx="135926">
                  <c:v>1528555564</c:v>
                </c:pt>
                <c:pt idx="135927">
                  <c:v>1528566809</c:v>
                </c:pt>
                <c:pt idx="135928">
                  <c:v>1528578055</c:v>
                </c:pt>
                <c:pt idx="135929">
                  <c:v>1528589300</c:v>
                </c:pt>
                <c:pt idx="135930">
                  <c:v>1528600546</c:v>
                </c:pt>
                <c:pt idx="135931">
                  <c:v>1528611791</c:v>
                </c:pt>
                <c:pt idx="135932">
                  <c:v>1528623037</c:v>
                </c:pt>
                <c:pt idx="135933">
                  <c:v>1528634282</c:v>
                </c:pt>
                <c:pt idx="135934">
                  <c:v>1528645528</c:v>
                </c:pt>
                <c:pt idx="135935">
                  <c:v>1528656773</c:v>
                </c:pt>
                <c:pt idx="135936">
                  <c:v>1528668019</c:v>
                </c:pt>
                <c:pt idx="135937">
                  <c:v>1528679264</c:v>
                </c:pt>
                <c:pt idx="135938">
                  <c:v>1528690510</c:v>
                </c:pt>
                <c:pt idx="135939">
                  <c:v>1528701755</c:v>
                </c:pt>
                <c:pt idx="135940">
                  <c:v>1528713001</c:v>
                </c:pt>
                <c:pt idx="135941">
                  <c:v>1528724246</c:v>
                </c:pt>
                <c:pt idx="135942">
                  <c:v>1528735492</c:v>
                </c:pt>
                <c:pt idx="135943">
                  <c:v>1528746737</c:v>
                </c:pt>
                <c:pt idx="135944">
                  <c:v>1528757983</c:v>
                </c:pt>
                <c:pt idx="135945">
                  <c:v>1528769228</c:v>
                </c:pt>
                <c:pt idx="135946">
                  <c:v>1528780474</c:v>
                </c:pt>
                <c:pt idx="135947">
                  <c:v>1528791719</c:v>
                </c:pt>
                <c:pt idx="135948">
                  <c:v>1528802965</c:v>
                </c:pt>
                <c:pt idx="135949">
                  <c:v>1528814210</c:v>
                </c:pt>
                <c:pt idx="135950">
                  <c:v>1528825456</c:v>
                </c:pt>
                <c:pt idx="135951">
                  <c:v>1528836701</c:v>
                </c:pt>
                <c:pt idx="135952">
                  <c:v>1528847947</c:v>
                </c:pt>
                <c:pt idx="135953">
                  <c:v>1528859192</c:v>
                </c:pt>
                <c:pt idx="135954">
                  <c:v>1528870438</c:v>
                </c:pt>
                <c:pt idx="135955">
                  <c:v>1528881683</c:v>
                </c:pt>
                <c:pt idx="135956">
                  <c:v>1528892929</c:v>
                </c:pt>
                <c:pt idx="135957">
                  <c:v>1528904174</c:v>
                </c:pt>
                <c:pt idx="135958">
                  <c:v>1528915420</c:v>
                </c:pt>
                <c:pt idx="135959">
                  <c:v>1528926665</c:v>
                </c:pt>
                <c:pt idx="135960">
                  <c:v>1528937911</c:v>
                </c:pt>
                <c:pt idx="135961">
                  <c:v>1528949156</c:v>
                </c:pt>
                <c:pt idx="135962">
                  <c:v>1528960402</c:v>
                </c:pt>
                <c:pt idx="135963">
                  <c:v>1528971647</c:v>
                </c:pt>
                <c:pt idx="135964">
                  <c:v>1528982893</c:v>
                </c:pt>
                <c:pt idx="135965">
                  <c:v>1528994138</c:v>
                </c:pt>
                <c:pt idx="135966">
                  <c:v>1529005384</c:v>
                </c:pt>
                <c:pt idx="135967">
                  <c:v>1529016629</c:v>
                </c:pt>
                <c:pt idx="135968">
                  <c:v>1529027875</c:v>
                </c:pt>
                <c:pt idx="135969">
                  <c:v>1529039120</c:v>
                </c:pt>
                <c:pt idx="135970">
                  <c:v>1529050366</c:v>
                </c:pt>
                <c:pt idx="135971">
                  <c:v>1529061611</c:v>
                </c:pt>
                <c:pt idx="135972">
                  <c:v>1529072857</c:v>
                </c:pt>
                <c:pt idx="135973">
                  <c:v>1529084102</c:v>
                </c:pt>
                <c:pt idx="135974">
                  <c:v>1529095348</c:v>
                </c:pt>
                <c:pt idx="135975">
                  <c:v>1529106593</c:v>
                </c:pt>
                <c:pt idx="135976">
                  <c:v>1529117839</c:v>
                </c:pt>
                <c:pt idx="135977">
                  <c:v>1529129084</c:v>
                </c:pt>
                <c:pt idx="135978">
                  <c:v>1529140330</c:v>
                </c:pt>
                <c:pt idx="135979">
                  <c:v>1529151575</c:v>
                </c:pt>
                <c:pt idx="135980">
                  <c:v>1529162821</c:v>
                </c:pt>
                <c:pt idx="135981">
                  <c:v>1529174066</c:v>
                </c:pt>
                <c:pt idx="135982">
                  <c:v>1529185311</c:v>
                </c:pt>
                <c:pt idx="135983">
                  <c:v>1529196557</c:v>
                </c:pt>
                <c:pt idx="135984">
                  <c:v>1529207802</c:v>
                </c:pt>
                <c:pt idx="135985">
                  <c:v>1529219048</c:v>
                </c:pt>
                <c:pt idx="135986">
                  <c:v>1529230293</c:v>
                </c:pt>
                <c:pt idx="135987">
                  <c:v>1529241539</c:v>
                </c:pt>
                <c:pt idx="135988">
                  <c:v>1529252784</c:v>
                </c:pt>
                <c:pt idx="135989">
                  <c:v>1529264030</c:v>
                </c:pt>
                <c:pt idx="135990">
                  <c:v>1529275275</c:v>
                </c:pt>
                <c:pt idx="135991">
                  <c:v>1529286521</c:v>
                </c:pt>
                <c:pt idx="135992">
                  <c:v>1529297766</c:v>
                </c:pt>
                <c:pt idx="135993">
                  <c:v>1529309012</c:v>
                </c:pt>
                <c:pt idx="135994">
                  <c:v>1529320257</c:v>
                </c:pt>
                <c:pt idx="135995">
                  <c:v>1529331503</c:v>
                </c:pt>
                <c:pt idx="135996">
                  <c:v>1529342748</c:v>
                </c:pt>
                <c:pt idx="135997">
                  <c:v>1529353994</c:v>
                </c:pt>
                <c:pt idx="135998">
                  <c:v>1529365239</c:v>
                </c:pt>
                <c:pt idx="135999">
                  <c:v>1529376485</c:v>
                </c:pt>
                <c:pt idx="136000">
                  <c:v>1529387730</c:v>
                </c:pt>
                <c:pt idx="136001">
                  <c:v>1529398976</c:v>
                </c:pt>
                <c:pt idx="136002">
                  <c:v>1529410221</c:v>
                </c:pt>
                <c:pt idx="136003">
                  <c:v>1529421467</c:v>
                </c:pt>
                <c:pt idx="136004">
                  <c:v>1529432712</c:v>
                </c:pt>
                <c:pt idx="136005">
                  <c:v>1529443958</c:v>
                </c:pt>
                <c:pt idx="136006">
                  <c:v>1529455203</c:v>
                </c:pt>
                <c:pt idx="136007">
                  <c:v>1529466449</c:v>
                </c:pt>
                <c:pt idx="136008">
                  <c:v>1529477694</c:v>
                </c:pt>
                <c:pt idx="136009">
                  <c:v>1529488940</c:v>
                </c:pt>
                <c:pt idx="136010">
                  <c:v>1529500185</c:v>
                </c:pt>
                <c:pt idx="136011">
                  <c:v>1529511431</c:v>
                </c:pt>
                <c:pt idx="136012">
                  <c:v>1529522676</c:v>
                </c:pt>
                <c:pt idx="136013">
                  <c:v>1529533922</c:v>
                </c:pt>
                <c:pt idx="136014">
                  <c:v>1529545167</c:v>
                </c:pt>
                <c:pt idx="136015">
                  <c:v>1529556413</c:v>
                </c:pt>
                <c:pt idx="136016">
                  <c:v>1529567658</c:v>
                </c:pt>
                <c:pt idx="136017">
                  <c:v>1529578904</c:v>
                </c:pt>
                <c:pt idx="136018">
                  <c:v>1529590149</c:v>
                </c:pt>
                <c:pt idx="136019">
                  <c:v>1529601395</c:v>
                </c:pt>
                <c:pt idx="136020">
                  <c:v>1529612640</c:v>
                </c:pt>
                <c:pt idx="136021">
                  <c:v>1529623886</c:v>
                </c:pt>
                <c:pt idx="136022">
                  <c:v>1529635131</c:v>
                </c:pt>
                <c:pt idx="136023">
                  <c:v>1529646377</c:v>
                </c:pt>
                <c:pt idx="136024">
                  <c:v>1529657622</c:v>
                </c:pt>
                <c:pt idx="136025">
                  <c:v>1529668868</c:v>
                </c:pt>
                <c:pt idx="136026">
                  <c:v>1529680113</c:v>
                </c:pt>
                <c:pt idx="136027">
                  <c:v>1529691359</c:v>
                </c:pt>
                <c:pt idx="136028">
                  <c:v>1529702604</c:v>
                </c:pt>
                <c:pt idx="136029">
                  <c:v>1529713850</c:v>
                </c:pt>
                <c:pt idx="136030">
                  <c:v>1529725095</c:v>
                </c:pt>
                <c:pt idx="136031">
                  <c:v>1529736341</c:v>
                </c:pt>
                <c:pt idx="136032">
                  <c:v>1529747586</c:v>
                </c:pt>
                <c:pt idx="136033">
                  <c:v>1529758832</c:v>
                </c:pt>
                <c:pt idx="136034">
                  <c:v>1529770077</c:v>
                </c:pt>
                <c:pt idx="136035">
                  <c:v>1529781323</c:v>
                </c:pt>
                <c:pt idx="136036">
                  <c:v>1529792568</c:v>
                </c:pt>
                <c:pt idx="136037">
                  <c:v>1529803814</c:v>
                </c:pt>
                <c:pt idx="136038">
                  <c:v>1529815059</c:v>
                </c:pt>
                <c:pt idx="136039">
                  <c:v>1529826305</c:v>
                </c:pt>
                <c:pt idx="136040">
                  <c:v>1529837550</c:v>
                </c:pt>
                <c:pt idx="136041">
                  <c:v>1529848796</c:v>
                </c:pt>
                <c:pt idx="136042">
                  <c:v>1529860041</c:v>
                </c:pt>
                <c:pt idx="136043">
                  <c:v>1529871287</c:v>
                </c:pt>
                <c:pt idx="136044">
                  <c:v>1529882532</c:v>
                </c:pt>
                <c:pt idx="136045">
                  <c:v>1529893778</c:v>
                </c:pt>
                <c:pt idx="136046">
                  <c:v>1529905023</c:v>
                </c:pt>
                <c:pt idx="136047">
                  <c:v>1529916269</c:v>
                </c:pt>
                <c:pt idx="136048">
                  <c:v>1529927514</c:v>
                </c:pt>
                <c:pt idx="136049">
                  <c:v>1529938760</c:v>
                </c:pt>
                <c:pt idx="136050">
                  <c:v>1529950005</c:v>
                </c:pt>
                <c:pt idx="136051">
                  <c:v>1529961251</c:v>
                </c:pt>
                <c:pt idx="136052">
                  <c:v>1529972496</c:v>
                </c:pt>
                <c:pt idx="136053">
                  <c:v>1529983742</c:v>
                </c:pt>
                <c:pt idx="136054">
                  <c:v>1529994987</c:v>
                </c:pt>
                <c:pt idx="136055">
                  <c:v>1530006233</c:v>
                </c:pt>
                <c:pt idx="136056">
                  <c:v>1530017478</c:v>
                </c:pt>
                <c:pt idx="136057">
                  <c:v>1530028724</c:v>
                </c:pt>
                <c:pt idx="136058">
                  <c:v>1530039969</c:v>
                </c:pt>
                <c:pt idx="136059">
                  <c:v>1530051215</c:v>
                </c:pt>
                <c:pt idx="136060">
                  <c:v>1530062460</c:v>
                </c:pt>
                <c:pt idx="136061">
                  <c:v>1530073706</c:v>
                </c:pt>
                <c:pt idx="136062">
                  <c:v>1530084951</c:v>
                </c:pt>
                <c:pt idx="136063">
                  <c:v>1530096197</c:v>
                </c:pt>
                <c:pt idx="136064">
                  <c:v>1530107442</c:v>
                </c:pt>
                <c:pt idx="136065">
                  <c:v>1530118688</c:v>
                </c:pt>
                <c:pt idx="136066">
                  <c:v>1530129933</c:v>
                </c:pt>
                <c:pt idx="136067">
                  <c:v>1530141179</c:v>
                </c:pt>
                <c:pt idx="136068">
                  <c:v>1530152424</c:v>
                </c:pt>
                <c:pt idx="136069">
                  <c:v>1530163670</c:v>
                </c:pt>
                <c:pt idx="136070">
                  <c:v>1530174915</c:v>
                </c:pt>
                <c:pt idx="136071">
                  <c:v>1530186161</c:v>
                </c:pt>
                <c:pt idx="136072">
                  <c:v>1530197406</c:v>
                </c:pt>
                <c:pt idx="136073">
                  <c:v>1530208652</c:v>
                </c:pt>
                <c:pt idx="136074">
                  <c:v>1530219897</c:v>
                </c:pt>
                <c:pt idx="136075">
                  <c:v>1530231143</c:v>
                </c:pt>
                <c:pt idx="136076">
                  <c:v>1530242388</c:v>
                </c:pt>
                <c:pt idx="136077">
                  <c:v>1530253634</c:v>
                </c:pt>
                <c:pt idx="136078">
                  <c:v>1530264879</c:v>
                </c:pt>
                <c:pt idx="136079">
                  <c:v>1530276125</c:v>
                </c:pt>
                <c:pt idx="136080">
                  <c:v>1530287370</c:v>
                </c:pt>
                <c:pt idx="136081">
                  <c:v>1530298616</c:v>
                </c:pt>
                <c:pt idx="136082">
                  <c:v>1530309861</c:v>
                </c:pt>
                <c:pt idx="136083">
                  <c:v>1530321107</c:v>
                </c:pt>
                <c:pt idx="136084">
                  <c:v>1530332352</c:v>
                </c:pt>
                <c:pt idx="136085">
                  <c:v>1530343598</c:v>
                </c:pt>
                <c:pt idx="136086">
                  <c:v>1530354843</c:v>
                </c:pt>
                <c:pt idx="136087">
                  <c:v>1530366089</c:v>
                </c:pt>
                <c:pt idx="136088">
                  <c:v>1530377334</c:v>
                </c:pt>
                <c:pt idx="136089">
                  <c:v>1530388580</c:v>
                </c:pt>
                <c:pt idx="136090">
                  <c:v>1530399825</c:v>
                </c:pt>
                <c:pt idx="136091">
                  <c:v>1530411071</c:v>
                </c:pt>
                <c:pt idx="136092">
                  <c:v>1530422316</c:v>
                </c:pt>
                <c:pt idx="136093">
                  <c:v>1530433562</c:v>
                </c:pt>
                <c:pt idx="136094">
                  <c:v>1530444807</c:v>
                </c:pt>
                <c:pt idx="136095">
                  <c:v>1530456053</c:v>
                </c:pt>
                <c:pt idx="136096">
                  <c:v>1530467298</c:v>
                </c:pt>
                <c:pt idx="136097">
                  <c:v>1530478544</c:v>
                </c:pt>
                <c:pt idx="136098">
                  <c:v>1530489789</c:v>
                </c:pt>
                <c:pt idx="136099">
                  <c:v>1530501035</c:v>
                </c:pt>
                <c:pt idx="136100">
                  <c:v>1530512280</c:v>
                </c:pt>
                <c:pt idx="136101">
                  <c:v>1530523526</c:v>
                </c:pt>
                <c:pt idx="136102">
                  <c:v>1530534771</c:v>
                </c:pt>
                <c:pt idx="136103">
                  <c:v>1530546017</c:v>
                </c:pt>
                <c:pt idx="136104">
                  <c:v>1530557262</c:v>
                </c:pt>
                <c:pt idx="136105">
                  <c:v>1530568508</c:v>
                </c:pt>
                <c:pt idx="136106">
                  <c:v>1530579753</c:v>
                </c:pt>
                <c:pt idx="136107">
                  <c:v>1530590999</c:v>
                </c:pt>
                <c:pt idx="136108">
                  <c:v>1530602244</c:v>
                </c:pt>
                <c:pt idx="136109">
                  <c:v>1530613490</c:v>
                </c:pt>
                <c:pt idx="136110">
                  <c:v>1530624735</c:v>
                </c:pt>
                <c:pt idx="136111">
                  <c:v>1530635981</c:v>
                </c:pt>
                <c:pt idx="136112">
                  <c:v>1530647226</c:v>
                </c:pt>
                <c:pt idx="136113">
                  <c:v>1530658472</c:v>
                </c:pt>
                <c:pt idx="136114">
                  <c:v>1530669717</c:v>
                </c:pt>
                <c:pt idx="136115">
                  <c:v>1530680963</c:v>
                </c:pt>
                <c:pt idx="136116">
                  <c:v>1530692208</c:v>
                </c:pt>
                <c:pt idx="136117">
                  <c:v>1530703454</c:v>
                </c:pt>
                <c:pt idx="136118">
                  <c:v>1530714699</c:v>
                </c:pt>
                <c:pt idx="136119">
                  <c:v>1530725945</c:v>
                </c:pt>
                <c:pt idx="136120">
                  <c:v>1530737190</c:v>
                </c:pt>
                <c:pt idx="136121">
                  <c:v>1530748436</c:v>
                </c:pt>
                <c:pt idx="136122">
                  <c:v>1530759681</c:v>
                </c:pt>
                <c:pt idx="136123">
                  <c:v>1530770927</c:v>
                </c:pt>
                <c:pt idx="136124">
                  <c:v>1530782172</c:v>
                </c:pt>
                <c:pt idx="136125">
                  <c:v>1530793418</c:v>
                </c:pt>
                <c:pt idx="136126">
                  <c:v>1530804663</c:v>
                </c:pt>
                <c:pt idx="136127">
                  <c:v>1530815909</c:v>
                </c:pt>
                <c:pt idx="136128">
                  <c:v>1530827154</c:v>
                </c:pt>
                <c:pt idx="136129">
                  <c:v>1530838400</c:v>
                </c:pt>
                <c:pt idx="136130">
                  <c:v>1530849645</c:v>
                </c:pt>
                <c:pt idx="136131">
                  <c:v>1530860891</c:v>
                </c:pt>
                <c:pt idx="136132">
                  <c:v>1530872136</c:v>
                </c:pt>
                <c:pt idx="136133">
                  <c:v>1530883382</c:v>
                </c:pt>
                <c:pt idx="136134">
                  <c:v>1530894627</c:v>
                </c:pt>
                <c:pt idx="136135">
                  <c:v>1530905873</c:v>
                </c:pt>
                <c:pt idx="136136">
                  <c:v>1530917118</c:v>
                </c:pt>
                <c:pt idx="136137">
                  <c:v>1530928364</c:v>
                </c:pt>
                <c:pt idx="136138">
                  <c:v>1530939609</c:v>
                </c:pt>
                <c:pt idx="136139">
                  <c:v>1530950855</c:v>
                </c:pt>
                <c:pt idx="136140">
                  <c:v>1530962100</c:v>
                </c:pt>
                <c:pt idx="136141">
                  <c:v>1530973346</c:v>
                </c:pt>
                <c:pt idx="136142">
                  <c:v>1530984591</c:v>
                </c:pt>
                <c:pt idx="136143">
                  <c:v>1530995837</c:v>
                </c:pt>
                <c:pt idx="136144">
                  <c:v>1531007082</c:v>
                </c:pt>
                <c:pt idx="136145">
                  <c:v>1531018328</c:v>
                </c:pt>
                <c:pt idx="136146">
                  <c:v>1531029573</c:v>
                </c:pt>
                <c:pt idx="136147">
                  <c:v>1531040819</c:v>
                </c:pt>
                <c:pt idx="136148">
                  <c:v>1531052064</c:v>
                </c:pt>
                <c:pt idx="136149">
                  <c:v>1531063310</c:v>
                </c:pt>
                <c:pt idx="136150">
                  <c:v>1531074555</c:v>
                </c:pt>
                <c:pt idx="136151">
                  <c:v>1531085801</c:v>
                </c:pt>
                <c:pt idx="136152">
                  <c:v>1531097046</c:v>
                </c:pt>
                <c:pt idx="136153">
                  <c:v>1531108292</c:v>
                </c:pt>
                <c:pt idx="136154">
                  <c:v>1531119537</c:v>
                </c:pt>
                <c:pt idx="136155">
                  <c:v>1531130783</c:v>
                </c:pt>
                <c:pt idx="136156">
                  <c:v>1531142028</c:v>
                </c:pt>
                <c:pt idx="136157">
                  <c:v>1531153274</c:v>
                </c:pt>
                <c:pt idx="136158">
                  <c:v>1531164519</c:v>
                </c:pt>
                <c:pt idx="136159">
                  <c:v>1531175765</c:v>
                </c:pt>
                <c:pt idx="136160">
                  <c:v>1531187010</c:v>
                </c:pt>
                <c:pt idx="136161">
                  <c:v>1531198256</c:v>
                </c:pt>
                <c:pt idx="136162">
                  <c:v>1531209501</c:v>
                </c:pt>
                <c:pt idx="136163">
                  <c:v>1531220747</c:v>
                </c:pt>
                <c:pt idx="136164">
                  <c:v>1531231992</c:v>
                </c:pt>
                <c:pt idx="136165">
                  <c:v>1531243238</c:v>
                </c:pt>
                <c:pt idx="136166">
                  <c:v>1531254483</c:v>
                </c:pt>
                <c:pt idx="136167">
                  <c:v>1531265729</c:v>
                </c:pt>
                <c:pt idx="136168">
                  <c:v>1531276974</c:v>
                </c:pt>
                <c:pt idx="136169">
                  <c:v>1531288220</c:v>
                </c:pt>
                <c:pt idx="136170">
                  <c:v>1531299465</c:v>
                </c:pt>
                <c:pt idx="136171">
                  <c:v>1531310711</c:v>
                </c:pt>
                <c:pt idx="136172">
                  <c:v>1531321956</c:v>
                </c:pt>
                <c:pt idx="136173">
                  <c:v>1531333202</c:v>
                </c:pt>
                <c:pt idx="136174">
                  <c:v>1531344447</c:v>
                </c:pt>
                <c:pt idx="136175">
                  <c:v>1531355693</c:v>
                </c:pt>
                <c:pt idx="136176">
                  <c:v>1531366938</c:v>
                </c:pt>
                <c:pt idx="136177">
                  <c:v>1531378184</c:v>
                </c:pt>
                <c:pt idx="136178">
                  <c:v>1531389429</c:v>
                </c:pt>
                <c:pt idx="136179">
                  <c:v>1531400675</c:v>
                </c:pt>
                <c:pt idx="136180">
                  <c:v>1531411920</c:v>
                </c:pt>
                <c:pt idx="136181">
                  <c:v>1531423166</c:v>
                </c:pt>
                <c:pt idx="136182">
                  <c:v>1531434411</c:v>
                </c:pt>
                <c:pt idx="136183">
                  <c:v>1531445657</c:v>
                </c:pt>
                <c:pt idx="136184">
                  <c:v>1531456902</c:v>
                </c:pt>
                <c:pt idx="136185">
                  <c:v>1531468148</c:v>
                </c:pt>
                <c:pt idx="136186">
                  <c:v>1531479393</c:v>
                </c:pt>
                <c:pt idx="136187">
                  <c:v>1531490639</c:v>
                </c:pt>
                <c:pt idx="136188">
                  <c:v>1531501884</c:v>
                </c:pt>
                <c:pt idx="136189">
                  <c:v>1531513130</c:v>
                </c:pt>
                <c:pt idx="136190">
                  <c:v>1531524375</c:v>
                </c:pt>
                <c:pt idx="136191">
                  <c:v>1531535621</c:v>
                </c:pt>
                <c:pt idx="136192">
                  <c:v>1531546866</c:v>
                </c:pt>
                <c:pt idx="136193">
                  <c:v>1531558112</c:v>
                </c:pt>
                <c:pt idx="136194">
                  <c:v>1531569357</c:v>
                </c:pt>
                <c:pt idx="136195">
                  <c:v>1531580603</c:v>
                </c:pt>
                <c:pt idx="136196">
                  <c:v>1531591848</c:v>
                </c:pt>
                <c:pt idx="136197">
                  <c:v>1531603094</c:v>
                </c:pt>
                <c:pt idx="136198">
                  <c:v>1531614339</c:v>
                </c:pt>
                <c:pt idx="136199">
                  <c:v>1531625585</c:v>
                </c:pt>
                <c:pt idx="136200">
                  <c:v>1531636830</c:v>
                </c:pt>
                <c:pt idx="136201">
                  <c:v>1531648076</c:v>
                </c:pt>
                <c:pt idx="136202">
                  <c:v>1531659321</c:v>
                </c:pt>
                <c:pt idx="136203">
                  <c:v>1531670567</c:v>
                </c:pt>
                <c:pt idx="136204">
                  <c:v>1531681812</c:v>
                </c:pt>
                <c:pt idx="136205">
                  <c:v>1531693058</c:v>
                </c:pt>
                <c:pt idx="136206">
                  <c:v>1531704303</c:v>
                </c:pt>
                <c:pt idx="136207">
                  <c:v>1531715549</c:v>
                </c:pt>
                <c:pt idx="136208">
                  <c:v>1531726794</c:v>
                </c:pt>
                <c:pt idx="136209">
                  <c:v>1531738040</c:v>
                </c:pt>
                <c:pt idx="136210">
                  <c:v>1531749285</c:v>
                </c:pt>
                <c:pt idx="136211">
                  <c:v>1531760531</c:v>
                </c:pt>
                <c:pt idx="136212">
                  <c:v>1531771776</c:v>
                </c:pt>
                <c:pt idx="136213">
                  <c:v>1531783022</c:v>
                </c:pt>
                <c:pt idx="136214">
                  <c:v>1531794267</c:v>
                </c:pt>
                <c:pt idx="136215">
                  <c:v>1531805513</c:v>
                </c:pt>
                <c:pt idx="136216">
                  <c:v>1531816758</c:v>
                </c:pt>
                <c:pt idx="136217">
                  <c:v>1531828004</c:v>
                </c:pt>
                <c:pt idx="136218">
                  <c:v>1531839249</c:v>
                </c:pt>
                <c:pt idx="136219">
                  <c:v>1531850495</c:v>
                </c:pt>
                <c:pt idx="136220">
                  <c:v>1531861740</c:v>
                </c:pt>
                <c:pt idx="136221">
                  <c:v>1531872986</c:v>
                </c:pt>
                <c:pt idx="136222">
                  <c:v>1531884231</c:v>
                </c:pt>
                <c:pt idx="136223">
                  <c:v>1531895477</c:v>
                </c:pt>
                <c:pt idx="136224">
                  <c:v>1531906722</c:v>
                </c:pt>
                <c:pt idx="136225">
                  <c:v>1531917968</c:v>
                </c:pt>
                <c:pt idx="136226">
                  <c:v>1531929213</c:v>
                </c:pt>
                <c:pt idx="136227">
                  <c:v>1531940459</c:v>
                </c:pt>
                <c:pt idx="136228">
                  <c:v>1531951704</c:v>
                </c:pt>
                <c:pt idx="136229">
                  <c:v>1531962950</c:v>
                </c:pt>
                <c:pt idx="136230">
                  <c:v>1531974195</c:v>
                </c:pt>
                <c:pt idx="136231">
                  <c:v>1531985441</c:v>
                </c:pt>
                <c:pt idx="136232">
                  <c:v>1531996686</c:v>
                </c:pt>
                <c:pt idx="136233">
                  <c:v>1532007932</c:v>
                </c:pt>
                <c:pt idx="136234">
                  <c:v>1532019177</c:v>
                </c:pt>
                <c:pt idx="136235">
                  <c:v>1532030422</c:v>
                </c:pt>
                <c:pt idx="136236">
                  <c:v>1532041668</c:v>
                </c:pt>
                <c:pt idx="136237">
                  <c:v>1532052913</c:v>
                </c:pt>
                <c:pt idx="136238">
                  <c:v>1532064159</c:v>
                </c:pt>
                <c:pt idx="136239">
                  <c:v>1532075404</c:v>
                </c:pt>
                <c:pt idx="136240">
                  <c:v>1532086650</c:v>
                </c:pt>
                <c:pt idx="136241">
                  <c:v>1532097895</c:v>
                </c:pt>
                <c:pt idx="136242">
                  <c:v>1532109141</c:v>
                </c:pt>
                <c:pt idx="136243">
                  <c:v>1532120386</c:v>
                </c:pt>
                <c:pt idx="136244">
                  <c:v>1532131632</c:v>
                </c:pt>
                <c:pt idx="136245">
                  <c:v>1532142877</c:v>
                </c:pt>
                <c:pt idx="136246">
                  <c:v>1532154123</c:v>
                </c:pt>
                <c:pt idx="136247">
                  <c:v>1532165368</c:v>
                </c:pt>
                <c:pt idx="136248">
                  <c:v>1532176614</c:v>
                </c:pt>
                <c:pt idx="136249">
                  <c:v>1532187859</c:v>
                </c:pt>
                <c:pt idx="136250">
                  <c:v>1532199105</c:v>
                </c:pt>
                <c:pt idx="136251">
                  <c:v>1532210350</c:v>
                </c:pt>
                <c:pt idx="136252">
                  <c:v>1532221596</c:v>
                </c:pt>
                <c:pt idx="136253">
                  <c:v>1532232841</c:v>
                </c:pt>
                <c:pt idx="136254">
                  <c:v>1532244087</c:v>
                </c:pt>
                <c:pt idx="136255">
                  <c:v>1532255332</c:v>
                </c:pt>
                <c:pt idx="136256">
                  <c:v>1532266578</c:v>
                </c:pt>
                <c:pt idx="136257">
                  <c:v>1532277823</c:v>
                </c:pt>
                <c:pt idx="136258">
                  <c:v>1532289069</c:v>
                </c:pt>
                <c:pt idx="136259">
                  <c:v>1532300314</c:v>
                </c:pt>
                <c:pt idx="136260">
                  <c:v>1532311560</c:v>
                </c:pt>
                <c:pt idx="136261">
                  <c:v>1532322805</c:v>
                </c:pt>
                <c:pt idx="136262">
                  <c:v>1532334051</c:v>
                </c:pt>
                <c:pt idx="136263">
                  <c:v>1532345296</c:v>
                </c:pt>
                <c:pt idx="136264">
                  <c:v>1532356542</c:v>
                </c:pt>
                <c:pt idx="136265">
                  <c:v>1532367787</c:v>
                </c:pt>
                <c:pt idx="136266">
                  <c:v>1532379033</c:v>
                </c:pt>
                <c:pt idx="136267">
                  <c:v>1532390278</c:v>
                </c:pt>
                <c:pt idx="136268">
                  <c:v>1532401524</c:v>
                </c:pt>
                <c:pt idx="136269">
                  <c:v>1532412769</c:v>
                </c:pt>
                <c:pt idx="136270">
                  <c:v>1532424015</c:v>
                </c:pt>
                <c:pt idx="136271">
                  <c:v>1532435260</c:v>
                </c:pt>
                <c:pt idx="136272">
                  <c:v>1532446506</c:v>
                </c:pt>
                <c:pt idx="136273">
                  <c:v>1532457751</c:v>
                </c:pt>
                <c:pt idx="136274">
                  <c:v>1532468997</c:v>
                </c:pt>
                <c:pt idx="136275">
                  <c:v>1532480242</c:v>
                </c:pt>
                <c:pt idx="136276">
                  <c:v>1532491488</c:v>
                </c:pt>
                <c:pt idx="136277">
                  <c:v>1532502733</c:v>
                </c:pt>
                <c:pt idx="136278">
                  <c:v>1532513979</c:v>
                </c:pt>
                <c:pt idx="136279">
                  <c:v>1532525224</c:v>
                </c:pt>
                <c:pt idx="136280">
                  <c:v>1532536470</c:v>
                </c:pt>
                <c:pt idx="136281">
                  <c:v>1532547715</c:v>
                </c:pt>
                <c:pt idx="136282">
                  <c:v>1532558961</c:v>
                </c:pt>
                <c:pt idx="136283">
                  <c:v>1532570206</c:v>
                </c:pt>
                <c:pt idx="136284">
                  <c:v>1532581452</c:v>
                </c:pt>
                <c:pt idx="136285">
                  <c:v>1532592697</c:v>
                </c:pt>
                <c:pt idx="136286">
                  <c:v>1532603943</c:v>
                </c:pt>
                <c:pt idx="136287">
                  <c:v>1532615188</c:v>
                </c:pt>
                <c:pt idx="136288">
                  <c:v>1532626434</c:v>
                </c:pt>
                <c:pt idx="136289">
                  <c:v>1532637679</c:v>
                </c:pt>
                <c:pt idx="136290">
                  <c:v>1532648925</c:v>
                </c:pt>
                <c:pt idx="136291">
                  <c:v>1532660170</c:v>
                </c:pt>
                <c:pt idx="136292">
                  <c:v>1532671416</c:v>
                </c:pt>
                <c:pt idx="136293">
                  <c:v>1532682661</c:v>
                </c:pt>
                <c:pt idx="136294">
                  <c:v>1532693907</c:v>
                </c:pt>
                <c:pt idx="136295">
                  <c:v>1532705152</c:v>
                </c:pt>
                <c:pt idx="136296">
                  <c:v>1532716398</c:v>
                </c:pt>
                <c:pt idx="136297">
                  <c:v>1532727643</c:v>
                </c:pt>
                <c:pt idx="136298">
                  <c:v>1532738889</c:v>
                </c:pt>
                <c:pt idx="136299">
                  <c:v>1532750134</c:v>
                </c:pt>
                <c:pt idx="136300">
                  <c:v>1532761380</c:v>
                </c:pt>
                <c:pt idx="136301">
                  <c:v>1532772625</c:v>
                </c:pt>
                <c:pt idx="136302">
                  <c:v>1532783871</c:v>
                </c:pt>
                <c:pt idx="136303">
                  <c:v>1532795116</c:v>
                </c:pt>
                <c:pt idx="136304">
                  <c:v>1532806362</c:v>
                </c:pt>
                <c:pt idx="136305">
                  <c:v>1532817607</c:v>
                </c:pt>
                <c:pt idx="136306">
                  <c:v>1532828853</c:v>
                </c:pt>
                <c:pt idx="136307">
                  <c:v>1532840098</c:v>
                </c:pt>
                <c:pt idx="136308">
                  <c:v>1532851344</c:v>
                </c:pt>
                <c:pt idx="136309">
                  <c:v>1532862589</c:v>
                </c:pt>
                <c:pt idx="136310">
                  <c:v>1532873835</c:v>
                </c:pt>
                <c:pt idx="136311">
                  <c:v>1532885080</c:v>
                </c:pt>
                <c:pt idx="136312">
                  <c:v>1532896326</c:v>
                </c:pt>
                <c:pt idx="136313">
                  <c:v>1532907571</c:v>
                </c:pt>
                <c:pt idx="136314">
                  <c:v>1532918817</c:v>
                </c:pt>
                <c:pt idx="136315">
                  <c:v>1532930062</c:v>
                </c:pt>
                <c:pt idx="136316">
                  <c:v>1532941308</c:v>
                </c:pt>
                <c:pt idx="136317">
                  <c:v>1532952553</c:v>
                </c:pt>
                <c:pt idx="136318">
                  <c:v>1532963799</c:v>
                </c:pt>
                <c:pt idx="136319">
                  <c:v>1532975044</c:v>
                </c:pt>
                <c:pt idx="136320">
                  <c:v>1532986290</c:v>
                </c:pt>
                <c:pt idx="136321">
                  <c:v>1532997535</c:v>
                </c:pt>
                <c:pt idx="136322">
                  <c:v>1533008781</c:v>
                </c:pt>
                <c:pt idx="136323">
                  <c:v>1533020026</c:v>
                </c:pt>
                <c:pt idx="136324">
                  <c:v>1533031272</c:v>
                </c:pt>
                <c:pt idx="136325">
                  <c:v>1533042517</c:v>
                </c:pt>
                <c:pt idx="136326">
                  <c:v>1533053763</c:v>
                </c:pt>
                <c:pt idx="136327">
                  <c:v>1533065008</c:v>
                </c:pt>
                <c:pt idx="136328">
                  <c:v>1533076254</c:v>
                </c:pt>
                <c:pt idx="136329">
                  <c:v>1533087499</c:v>
                </c:pt>
                <c:pt idx="136330">
                  <c:v>1533098745</c:v>
                </c:pt>
                <c:pt idx="136331">
                  <c:v>1533109990</c:v>
                </c:pt>
                <c:pt idx="136332">
                  <c:v>1533121236</c:v>
                </c:pt>
                <c:pt idx="136333">
                  <c:v>1533132481</c:v>
                </c:pt>
                <c:pt idx="136334">
                  <c:v>1533143727</c:v>
                </c:pt>
                <c:pt idx="136335">
                  <c:v>1533154972</c:v>
                </c:pt>
                <c:pt idx="136336">
                  <c:v>1533166218</c:v>
                </c:pt>
                <c:pt idx="136337">
                  <c:v>1533177463</c:v>
                </c:pt>
                <c:pt idx="136338">
                  <c:v>1533188709</c:v>
                </c:pt>
                <c:pt idx="136339">
                  <c:v>1533199954</c:v>
                </c:pt>
                <c:pt idx="136340">
                  <c:v>1533211200</c:v>
                </c:pt>
                <c:pt idx="136341">
                  <c:v>1533222445</c:v>
                </c:pt>
                <c:pt idx="136342">
                  <c:v>1533233691</c:v>
                </c:pt>
                <c:pt idx="136343">
                  <c:v>1533244936</c:v>
                </c:pt>
                <c:pt idx="136344">
                  <c:v>1533256182</c:v>
                </c:pt>
                <c:pt idx="136345">
                  <c:v>1533267427</c:v>
                </c:pt>
                <c:pt idx="136346">
                  <c:v>1533278673</c:v>
                </c:pt>
                <c:pt idx="136347">
                  <c:v>1533289918</c:v>
                </c:pt>
                <c:pt idx="136348">
                  <c:v>1533301164</c:v>
                </c:pt>
                <c:pt idx="136349">
                  <c:v>1533312409</c:v>
                </c:pt>
                <c:pt idx="136350">
                  <c:v>1533323655</c:v>
                </c:pt>
                <c:pt idx="136351">
                  <c:v>1533334900</c:v>
                </c:pt>
                <c:pt idx="136352">
                  <c:v>1533346146</c:v>
                </c:pt>
                <c:pt idx="136353">
                  <c:v>1533357391</c:v>
                </c:pt>
                <c:pt idx="136354">
                  <c:v>1533368637</c:v>
                </c:pt>
                <c:pt idx="136355">
                  <c:v>1533379882</c:v>
                </c:pt>
                <c:pt idx="136356">
                  <c:v>1533391128</c:v>
                </c:pt>
                <c:pt idx="136357">
                  <c:v>1533402373</c:v>
                </c:pt>
                <c:pt idx="136358">
                  <c:v>1533413619</c:v>
                </c:pt>
                <c:pt idx="136359">
                  <c:v>1533424864</c:v>
                </c:pt>
                <c:pt idx="136360">
                  <c:v>1533436110</c:v>
                </c:pt>
                <c:pt idx="136361">
                  <c:v>1533447355</c:v>
                </c:pt>
                <c:pt idx="136362">
                  <c:v>1533458601</c:v>
                </c:pt>
                <c:pt idx="136363">
                  <c:v>1533469846</c:v>
                </c:pt>
                <c:pt idx="136364">
                  <c:v>1533481092</c:v>
                </c:pt>
                <c:pt idx="136365">
                  <c:v>1533492337</c:v>
                </c:pt>
                <c:pt idx="136366">
                  <c:v>1533503583</c:v>
                </c:pt>
                <c:pt idx="136367">
                  <c:v>1533514828</c:v>
                </c:pt>
                <c:pt idx="136368">
                  <c:v>1533526074</c:v>
                </c:pt>
                <c:pt idx="136369">
                  <c:v>1533537319</c:v>
                </c:pt>
                <c:pt idx="136370">
                  <c:v>1533548565</c:v>
                </c:pt>
                <c:pt idx="136371">
                  <c:v>1533559810</c:v>
                </c:pt>
                <c:pt idx="136372">
                  <c:v>1533571056</c:v>
                </c:pt>
                <c:pt idx="136373">
                  <c:v>1533582301</c:v>
                </c:pt>
                <c:pt idx="136374">
                  <c:v>1533593547</c:v>
                </c:pt>
                <c:pt idx="136375">
                  <c:v>1533604792</c:v>
                </c:pt>
                <c:pt idx="136376">
                  <c:v>1533616038</c:v>
                </c:pt>
                <c:pt idx="136377">
                  <c:v>1533627283</c:v>
                </c:pt>
                <c:pt idx="136378">
                  <c:v>1533638529</c:v>
                </c:pt>
                <c:pt idx="136379">
                  <c:v>1533649774</c:v>
                </c:pt>
                <c:pt idx="136380">
                  <c:v>1533661020</c:v>
                </c:pt>
                <c:pt idx="136381">
                  <c:v>1533672265</c:v>
                </c:pt>
                <c:pt idx="136382">
                  <c:v>1533683511</c:v>
                </c:pt>
                <c:pt idx="136383">
                  <c:v>1533694756</c:v>
                </c:pt>
                <c:pt idx="136384">
                  <c:v>1533706002</c:v>
                </c:pt>
                <c:pt idx="136385">
                  <c:v>1533717247</c:v>
                </c:pt>
                <c:pt idx="136386">
                  <c:v>1533728493</c:v>
                </c:pt>
                <c:pt idx="136387">
                  <c:v>1533739738</c:v>
                </c:pt>
                <c:pt idx="136388">
                  <c:v>1533750984</c:v>
                </c:pt>
                <c:pt idx="136389">
                  <c:v>1533762229</c:v>
                </c:pt>
                <c:pt idx="136390">
                  <c:v>1533773475</c:v>
                </c:pt>
                <c:pt idx="136391">
                  <c:v>1533784720</c:v>
                </c:pt>
                <c:pt idx="136392">
                  <c:v>1533795966</c:v>
                </c:pt>
                <c:pt idx="136393">
                  <c:v>1533807211</c:v>
                </c:pt>
                <c:pt idx="136394">
                  <c:v>1533818457</c:v>
                </c:pt>
                <c:pt idx="136395">
                  <c:v>1533829702</c:v>
                </c:pt>
                <c:pt idx="136396">
                  <c:v>1533840948</c:v>
                </c:pt>
                <c:pt idx="136397">
                  <c:v>1533852193</c:v>
                </c:pt>
                <c:pt idx="136398">
                  <c:v>1533863439</c:v>
                </c:pt>
                <c:pt idx="136399">
                  <c:v>1533874684</c:v>
                </c:pt>
                <c:pt idx="136400">
                  <c:v>1533885930</c:v>
                </c:pt>
                <c:pt idx="136401">
                  <c:v>1533897175</c:v>
                </c:pt>
                <c:pt idx="136402">
                  <c:v>1533908421</c:v>
                </c:pt>
                <c:pt idx="136403">
                  <c:v>1533919666</c:v>
                </c:pt>
                <c:pt idx="136404">
                  <c:v>1533930912</c:v>
                </c:pt>
                <c:pt idx="136405">
                  <c:v>1533942157</c:v>
                </c:pt>
                <c:pt idx="136406">
                  <c:v>1533953403</c:v>
                </c:pt>
                <c:pt idx="136407">
                  <c:v>1533964648</c:v>
                </c:pt>
                <c:pt idx="136408">
                  <c:v>1533975894</c:v>
                </c:pt>
                <c:pt idx="136409">
                  <c:v>1533987139</c:v>
                </c:pt>
                <c:pt idx="136410">
                  <c:v>1533998385</c:v>
                </c:pt>
                <c:pt idx="136411">
                  <c:v>1534009630</c:v>
                </c:pt>
                <c:pt idx="136412">
                  <c:v>1534020876</c:v>
                </c:pt>
                <c:pt idx="136413">
                  <c:v>1534032121</c:v>
                </c:pt>
                <c:pt idx="136414">
                  <c:v>1534043367</c:v>
                </c:pt>
                <c:pt idx="136415">
                  <c:v>1534054612</c:v>
                </c:pt>
                <c:pt idx="136416">
                  <c:v>1534065858</c:v>
                </c:pt>
                <c:pt idx="136417">
                  <c:v>1534077103</c:v>
                </c:pt>
                <c:pt idx="136418">
                  <c:v>1534088349</c:v>
                </c:pt>
                <c:pt idx="136419">
                  <c:v>1534099594</c:v>
                </c:pt>
                <c:pt idx="136420">
                  <c:v>1534110840</c:v>
                </c:pt>
                <c:pt idx="136421">
                  <c:v>1534122085</c:v>
                </c:pt>
                <c:pt idx="136422">
                  <c:v>1534133331</c:v>
                </c:pt>
                <c:pt idx="136423">
                  <c:v>1534144576</c:v>
                </c:pt>
                <c:pt idx="136424">
                  <c:v>1534155822</c:v>
                </c:pt>
                <c:pt idx="136425">
                  <c:v>1534167067</c:v>
                </c:pt>
                <c:pt idx="136426">
                  <c:v>1534178313</c:v>
                </c:pt>
                <c:pt idx="136427">
                  <c:v>1534189558</c:v>
                </c:pt>
                <c:pt idx="136428">
                  <c:v>1534200804</c:v>
                </c:pt>
                <c:pt idx="136429">
                  <c:v>1534212049</c:v>
                </c:pt>
                <c:pt idx="136430">
                  <c:v>1534223295</c:v>
                </c:pt>
                <c:pt idx="136431">
                  <c:v>1534234540</c:v>
                </c:pt>
                <c:pt idx="136432">
                  <c:v>1534245786</c:v>
                </c:pt>
                <c:pt idx="136433">
                  <c:v>1534257031</c:v>
                </c:pt>
                <c:pt idx="136434">
                  <c:v>1534268277</c:v>
                </c:pt>
                <c:pt idx="136435">
                  <c:v>1534279522</c:v>
                </c:pt>
                <c:pt idx="136436">
                  <c:v>1534290768</c:v>
                </c:pt>
                <c:pt idx="136437">
                  <c:v>1534302013</c:v>
                </c:pt>
                <c:pt idx="136438">
                  <c:v>1534313259</c:v>
                </c:pt>
                <c:pt idx="136439">
                  <c:v>1534324504</c:v>
                </c:pt>
                <c:pt idx="136440">
                  <c:v>1534335750</c:v>
                </c:pt>
                <c:pt idx="136441">
                  <c:v>1534346995</c:v>
                </c:pt>
                <c:pt idx="136442">
                  <c:v>1534358241</c:v>
                </c:pt>
                <c:pt idx="136443">
                  <c:v>1534369486</c:v>
                </c:pt>
                <c:pt idx="136444">
                  <c:v>1534380732</c:v>
                </c:pt>
                <c:pt idx="136445">
                  <c:v>1534391977</c:v>
                </c:pt>
                <c:pt idx="136446">
                  <c:v>1534403223</c:v>
                </c:pt>
                <c:pt idx="136447">
                  <c:v>1534414468</c:v>
                </c:pt>
                <c:pt idx="136448">
                  <c:v>1534425714</c:v>
                </c:pt>
                <c:pt idx="136449">
                  <c:v>1534436959</c:v>
                </c:pt>
                <c:pt idx="136450">
                  <c:v>1534448205</c:v>
                </c:pt>
                <c:pt idx="136451">
                  <c:v>1534459450</c:v>
                </c:pt>
                <c:pt idx="136452">
                  <c:v>1534470696</c:v>
                </c:pt>
                <c:pt idx="136453">
                  <c:v>1534481941</c:v>
                </c:pt>
                <c:pt idx="136454">
                  <c:v>1534493187</c:v>
                </c:pt>
                <c:pt idx="136455">
                  <c:v>1534504432</c:v>
                </c:pt>
                <c:pt idx="136456">
                  <c:v>1534515678</c:v>
                </c:pt>
                <c:pt idx="136457">
                  <c:v>1534526923</c:v>
                </c:pt>
                <c:pt idx="136458">
                  <c:v>1534538169</c:v>
                </c:pt>
                <c:pt idx="136459">
                  <c:v>1534549414</c:v>
                </c:pt>
                <c:pt idx="136460">
                  <c:v>1534560660</c:v>
                </c:pt>
                <c:pt idx="136461">
                  <c:v>1534571905</c:v>
                </c:pt>
                <c:pt idx="136462">
                  <c:v>1534583151</c:v>
                </c:pt>
                <c:pt idx="136463">
                  <c:v>1534594396</c:v>
                </c:pt>
                <c:pt idx="136464">
                  <c:v>1534605642</c:v>
                </c:pt>
                <c:pt idx="136465">
                  <c:v>1534616887</c:v>
                </c:pt>
                <c:pt idx="136466">
                  <c:v>1534628133</c:v>
                </c:pt>
                <c:pt idx="136467">
                  <c:v>1534639378</c:v>
                </c:pt>
                <c:pt idx="136468">
                  <c:v>1534650624</c:v>
                </c:pt>
                <c:pt idx="136469">
                  <c:v>1534661869</c:v>
                </c:pt>
                <c:pt idx="136470">
                  <c:v>1534673115</c:v>
                </c:pt>
                <c:pt idx="136471">
                  <c:v>1534684360</c:v>
                </c:pt>
                <c:pt idx="136472">
                  <c:v>1534695606</c:v>
                </c:pt>
                <c:pt idx="136473">
                  <c:v>1534706851</c:v>
                </c:pt>
                <c:pt idx="136474">
                  <c:v>1534718097</c:v>
                </c:pt>
                <c:pt idx="136475">
                  <c:v>1534729342</c:v>
                </c:pt>
                <c:pt idx="136476">
                  <c:v>1534740588</c:v>
                </c:pt>
                <c:pt idx="136477">
                  <c:v>1534751833</c:v>
                </c:pt>
                <c:pt idx="136478">
                  <c:v>1534763079</c:v>
                </c:pt>
                <c:pt idx="136479">
                  <c:v>1534774324</c:v>
                </c:pt>
                <c:pt idx="136480">
                  <c:v>1534785570</c:v>
                </c:pt>
                <c:pt idx="136481">
                  <c:v>1534796815</c:v>
                </c:pt>
                <c:pt idx="136482">
                  <c:v>1534808061</c:v>
                </c:pt>
                <c:pt idx="136483">
                  <c:v>1534819306</c:v>
                </c:pt>
                <c:pt idx="136484">
                  <c:v>1534830552</c:v>
                </c:pt>
                <c:pt idx="136485">
                  <c:v>1534841797</c:v>
                </c:pt>
                <c:pt idx="136486">
                  <c:v>1534853043</c:v>
                </c:pt>
                <c:pt idx="136487">
                  <c:v>1534864288</c:v>
                </c:pt>
                <c:pt idx="136488">
                  <c:v>1534875533</c:v>
                </c:pt>
                <c:pt idx="136489">
                  <c:v>1534886779</c:v>
                </c:pt>
                <c:pt idx="136490">
                  <c:v>1534898024</c:v>
                </c:pt>
                <c:pt idx="136491">
                  <c:v>1534909270</c:v>
                </c:pt>
                <c:pt idx="136492">
                  <c:v>1534920515</c:v>
                </c:pt>
                <c:pt idx="136493">
                  <c:v>1534931761</c:v>
                </c:pt>
                <c:pt idx="136494">
                  <c:v>1534943006</c:v>
                </c:pt>
                <c:pt idx="136495">
                  <c:v>1534954252</c:v>
                </c:pt>
                <c:pt idx="136496">
                  <c:v>1534965497</c:v>
                </c:pt>
                <c:pt idx="136497">
                  <c:v>1534976743</c:v>
                </c:pt>
                <c:pt idx="136498">
                  <c:v>1534987988</c:v>
                </c:pt>
                <c:pt idx="136499">
                  <c:v>1534999234</c:v>
                </c:pt>
                <c:pt idx="136500">
                  <c:v>1535010479</c:v>
                </c:pt>
                <c:pt idx="136501">
                  <c:v>1535021725</c:v>
                </c:pt>
                <c:pt idx="136502">
                  <c:v>1535032970</c:v>
                </c:pt>
                <c:pt idx="136503">
                  <c:v>1535044216</c:v>
                </c:pt>
                <c:pt idx="136504">
                  <c:v>1535055461</c:v>
                </c:pt>
                <c:pt idx="136505">
                  <c:v>1535066707</c:v>
                </c:pt>
                <c:pt idx="136506">
                  <c:v>1535077952</c:v>
                </c:pt>
                <c:pt idx="136507">
                  <c:v>1535089198</c:v>
                </c:pt>
                <c:pt idx="136508">
                  <c:v>1535100443</c:v>
                </c:pt>
                <c:pt idx="136509">
                  <c:v>1535111689</c:v>
                </c:pt>
                <c:pt idx="136510">
                  <c:v>1535122934</c:v>
                </c:pt>
                <c:pt idx="136511">
                  <c:v>1535134180</c:v>
                </c:pt>
                <c:pt idx="136512">
                  <c:v>1535145425</c:v>
                </c:pt>
                <c:pt idx="136513">
                  <c:v>1535156671</c:v>
                </c:pt>
                <c:pt idx="136514">
                  <c:v>1535167916</c:v>
                </c:pt>
                <c:pt idx="136515">
                  <c:v>1535179162</c:v>
                </c:pt>
                <c:pt idx="136516">
                  <c:v>1535190407</c:v>
                </c:pt>
                <c:pt idx="136517">
                  <c:v>1535201653</c:v>
                </c:pt>
                <c:pt idx="136518">
                  <c:v>1535212898</c:v>
                </c:pt>
                <c:pt idx="136519">
                  <c:v>1535224144</c:v>
                </c:pt>
                <c:pt idx="136520">
                  <c:v>1535235389</c:v>
                </c:pt>
                <c:pt idx="136521">
                  <c:v>1535246635</c:v>
                </c:pt>
                <c:pt idx="136522">
                  <c:v>1535257880</c:v>
                </c:pt>
                <c:pt idx="136523">
                  <c:v>1535269126</c:v>
                </c:pt>
                <c:pt idx="136524">
                  <c:v>1535280371</c:v>
                </c:pt>
                <c:pt idx="136525">
                  <c:v>1535291617</c:v>
                </c:pt>
                <c:pt idx="136526">
                  <c:v>1535302862</c:v>
                </c:pt>
                <c:pt idx="136527">
                  <c:v>1535314108</c:v>
                </c:pt>
                <c:pt idx="136528">
                  <c:v>1535325353</c:v>
                </c:pt>
                <c:pt idx="136529">
                  <c:v>1535336599</c:v>
                </c:pt>
                <c:pt idx="136530">
                  <c:v>1535347844</c:v>
                </c:pt>
                <c:pt idx="136531">
                  <c:v>1535359090</c:v>
                </c:pt>
                <c:pt idx="136532">
                  <c:v>1535370335</c:v>
                </c:pt>
                <c:pt idx="136533">
                  <c:v>1535381581</c:v>
                </c:pt>
                <c:pt idx="136534">
                  <c:v>1535392826</c:v>
                </c:pt>
                <c:pt idx="136535">
                  <c:v>1535404072</c:v>
                </c:pt>
                <c:pt idx="136536">
                  <c:v>1535415317</c:v>
                </c:pt>
                <c:pt idx="136537">
                  <c:v>1535426563</c:v>
                </c:pt>
                <c:pt idx="136538">
                  <c:v>1535437808</c:v>
                </c:pt>
                <c:pt idx="136539">
                  <c:v>1535449054</c:v>
                </c:pt>
                <c:pt idx="136540">
                  <c:v>1535460299</c:v>
                </c:pt>
                <c:pt idx="136541">
                  <c:v>1535471545</c:v>
                </c:pt>
                <c:pt idx="136542">
                  <c:v>1535482790</c:v>
                </c:pt>
                <c:pt idx="136543">
                  <c:v>1535494036</c:v>
                </c:pt>
                <c:pt idx="136544">
                  <c:v>1535505281</c:v>
                </c:pt>
                <c:pt idx="136545">
                  <c:v>1535516527</c:v>
                </c:pt>
                <c:pt idx="136546">
                  <c:v>1535527772</c:v>
                </c:pt>
                <c:pt idx="136547">
                  <c:v>1535539018</c:v>
                </c:pt>
                <c:pt idx="136548">
                  <c:v>1535550263</c:v>
                </c:pt>
                <c:pt idx="136549">
                  <c:v>1535561509</c:v>
                </c:pt>
                <c:pt idx="136550">
                  <c:v>1535572754</c:v>
                </c:pt>
                <c:pt idx="136551">
                  <c:v>1535584000</c:v>
                </c:pt>
                <c:pt idx="136552">
                  <c:v>1535595245</c:v>
                </c:pt>
                <c:pt idx="136553">
                  <c:v>1535606491</c:v>
                </c:pt>
                <c:pt idx="136554">
                  <c:v>1535617736</c:v>
                </c:pt>
                <c:pt idx="136555">
                  <c:v>1535628982</c:v>
                </c:pt>
                <c:pt idx="136556">
                  <c:v>1535640227</c:v>
                </c:pt>
                <c:pt idx="136557">
                  <c:v>1535651473</c:v>
                </c:pt>
                <c:pt idx="136558">
                  <c:v>1535662718</c:v>
                </c:pt>
                <c:pt idx="136559">
                  <c:v>1535673964</c:v>
                </c:pt>
                <c:pt idx="136560">
                  <c:v>1535685209</c:v>
                </c:pt>
                <c:pt idx="136561">
                  <c:v>1535696455</c:v>
                </c:pt>
                <c:pt idx="136562">
                  <c:v>1535707700</c:v>
                </c:pt>
                <c:pt idx="136563">
                  <c:v>1535718946</c:v>
                </c:pt>
                <c:pt idx="136564">
                  <c:v>1535730191</c:v>
                </c:pt>
                <c:pt idx="136565">
                  <c:v>1535741437</c:v>
                </c:pt>
                <c:pt idx="136566">
                  <c:v>1535752682</c:v>
                </c:pt>
                <c:pt idx="136567">
                  <c:v>1535763928</c:v>
                </c:pt>
                <c:pt idx="136568">
                  <c:v>1535775173</c:v>
                </c:pt>
                <c:pt idx="136569">
                  <c:v>1535786419</c:v>
                </c:pt>
                <c:pt idx="136570">
                  <c:v>1535797664</c:v>
                </c:pt>
                <c:pt idx="136571">
                  <c:v>1535808910</c:v>
                </c:pt>
                <c:pt idx="136572">
                  <c:v>1535820155</c:v>
                </c:pt>
                <c:pt idx="136573">
                  <c:v>1535831401</c:v>
                </c:pt>
                <c:pt idx="136574">
                  <c:v>1535842646</c:v>
                </c:pt>
                <c:pt idx="136575">
                  <c:v>1535853892</c:v>
                </c:pt>
                <c:pt idx="136576">
                  <c:v>1535865137</c:v>
                </c:pt>
                <c:pt idx="136577">
                  <c:v>1535876383</c:v>
                </c:pt>
                <c:pt idx="136578">
                  <c:v>1535887628</c:v>
                </c:pt>
                <c:pt idx="136579">
                  <c:v>1535898874</c:v>
                </c:pt>
                <c:pt idx="136580">
                  <c:v>1535910119</c:v>
                </c:pt>
                <c:pt idx="136581">
                  <c:v>1535921365</c:v>
                </c:pt>
                <c:pt idx="136582">
                  <c:v>1535932610</c:v>
                </c:pt>
                <c:pt idx="136583">
                  <c:v>1535943856</c:v>
                </c:pt>
                <c:pt idx="136584">
                  <c:v>1535955101</c:v>
                </c:pt>
                <c:pt idx="136585">
                  <c:v>1535966347</c:v>
                </c:pt>
                <c:pt idx="136586">
                  <c:v>1535977592</c:v>
                </c:pt>
                <c:pt idx="136587">
                  <c:v>1535988838</c:v>
                </c:pt>
                <c:pt idx="136588">
                  <c:v>1536000083</c:v>
                </c:pt>
                <c:pt idx="136589">
                  <c:v>1536011329</c:v>
                </c:pt>
                <c:pt idx="136590">
                  <c:v>1536022574</c:v>
                </c:pt>
                <c:pt idx="136591">
                  <c:v>1536033820</c:v>
                </c:pt>
                <c:pt idx="136592">
                  <c:v>1536045065</c:v>
                </c:pt>
                <c:pt idx="136593">
                  <c:v>1536056311</c:v>
                </c:pt>
                <c:pt idx="136594">
                  <c:v>1536067556</c:v>
                </c:pt>
                <c:pt idx="136595">
                  <c:v>1536078802</c:v>
                </c:pt>
                <c:pt idx="136596">
                  <c:v>1536090047</c:v>
                </c:pt>
                <c:pt idx="136597">
                  <c:v>1536101293</c:v>
                </c:pt>
                <c:pt idx="136598">
                  <c:v>1536112538</c:v>
                </c:pt>
                <c:pt idx="136599">
                  <c:v>1536123784</c:v>
                </c:pt>
                <c:pt idx="136600">
                  <c:v>1536135029</c:v>
                </c:pt>
                <c:pt idx="136601">
                  <c:v>1536146275</c:v>
                </c:pt>
                <c:pt idx="136602">
                  <c:v>1536157520</c:v>
                </c:pt>
                <c:pt idx="136603">
                  <c:v>1536168766</c:v>
                </c:pt>
                <c:pt idx="136604">
                  <c:v>1536180011</c:v>
                </c:pt>
                <c:pt idx="136605">
                  <c:v>1536191257</c:v>
                </c:pt>
                <c:pt idx="136606">
                  <c:v>1536202502</c:v>
                </c:pt>
                <c:pt idx="136607">
                  <c:v>1536213748</c:v>
                </c:pt>
                <c:pt idx="136608">
                  <c:v>1536224993</c:v>
                </c:pt>
                <c:pt idx="136609">
                  <c:v>1536236239</c:v>
                </c:pt>
                <c:pt idx="136610">
                  <c:v>1536247484</c:v>
                </c:pt>
                <c:pt idx="136611">
                  <c:v>1536258730</c:v>
                </c:pt>
                <c:pt idx="136612">
                  <c:v>1536269975</c:v>
                </c:pt>
                <c:pt idx="136613">
                  <c:v>1536281221</c:v>
                </c:pt>
                <c:pt idx="136614">
                  <c:v>1536292466</c:v>
                </c:pt>
                <c:pt idx="136615">
                  <c:v>1536303712</c:v>
                </c:pt>
                <c:pt idx="136616">
                  <c:v>1536314957</c:v>
                </c:pt>
                <c:pt idx="136617">
                  <c:v>1536326203</c:v>
                </c:pt>
                <c:pt idx="136618">
                  <c:v>1536337448</c:v>
                </c:pt>
                <c:pt idx="136619">
                  <c:v>1536348694</c:v>
                </c:pt>
                <c:pt idx="136620">
                  <c:v>1536359939</c:v>
                </c:pt>
                <c:pt idx="136621">
                  <c:v>1536371185</c:v>
                </c:pt>
                <c:pt idx="136622">
                  <c:v>1536382430</c:v>
                </c:pt>
                <c:pt idx="136623">
                  <c:v>1536393676</c:v>
                </c:pt>
                <c:pt idx="136624">
                  <c:v>1536404921</c:v>
                </c:pt>
                <c:pt idx="136625">
                  <c:v>1536416167</c:v>
                </c:pt>
                <c:pt idx="136626">
                  <c:v>1536427412</c:v>
                </c:pt>
                <c:pt idx="136627">
                  <c:v>1536438658</c:v>
                </c:pt>
                <c:pt idx="136628">
                  <c:v>1536449903</c:v>
                </c:pt>
                <c:pt idx="136629">
                  <c:v>1536461149</c:v>
                </c:pt>
                <c:pt idx="136630">
                  <c:v>1536472394</c:v>
                </c:pt>
                <c:pt idx="136631">
                  <c:v>1536483640</c:v>
                </c:pt>
                <c:pt idx="136632">
                  <c:v>1536494885</c:v>
                </c:pt>
                <c:pt idx="136633">
                  <c:v>1536506131</c:v>
                </c:pt>
                <c:pt idx="136634">
                  <c:v>1536517376</c:v>
                </c:pt>
                <c:pt idx="136635">
                  <c:v>1536528622</c:v>
                </c:pt>
                <c:pt idx="136636">
                  <c:v>1536539867</c:v>
                </c:pt>
                <c:pt idx="136637">
                  <c:v>1536551113</c:v>
                </c:pt>
                <c:pt idx="136638">
                  <c:v>1536562358</c:v>
                </c:pt>
                <c:pt idx="136639">
                  <c:v>1536573604</c:v>
                </c:pt>
                <c:pt idx="136640">
                  <c:v>1536584849</c:v>
                </c:pt>
                <c:pt idx="136641">
                  <c:v>1536596095</c:v>
                </c:pt>
                <c:pt idx="136642">
                  <c:v>1536607340</c:v>
                </c:pt>
                <c:pt idx="136643">
                  <c:v>1536618586</c:v>
                </c:pt>
                <c:pt idx="136644">
                  <c:v>1536629831</c:v>
                </c:pt>
                <c:pt idx="136645">
                  <c:v>1536641077</c:v>
                </c:pt>
                <c:pt idx="136646">
                  <c:v>1536652322</c:v>
                </c:pt>
                <c:pt idx="136647">
                  <c:v>1536663568</c:v>
                </c:pt>
                <c:pt idx="136648">
                  <c:v>1536674813</c:v>
                </c:pt>
                <c:pt idx="136649">
                  <c:v>1536686059</c:v>
                </c:pt>
                <c:pt idx="136650">
                  <c:v>1536697304</c:v>
                </c:pt>
                <c:pt idx="136651">
                  <c:v>1536708550</c:v>
                </c:pt>
                <c:pt idx="136652">
                  <c:v>1536719795</c:v>
                </c:pt>
                <c:pt idx="136653">
                  <c:v>1536731041</c:v>
                </c:pt>
                <c:pt idx="136654">
                  <c:v>1536742286</c:v>
                </c:pt>
                <c:pt idx="136655">
                  <c:v>1536753532</c:v>
                </c:pt>
                <c:pt idx="136656">
                  <c:v>1536764777</c:v>
                </c:pt>
                <c:pt idx="136657">
                  <c:v>1536776023</c:v>
                </c:pt>
                <c:pt idx="136658">
                  <c:v>1536787268</c:v>
                </c:pt>
                <c:pt idx="136659">
                  <c:v>1536798514</c:v>
                </c:pt>
                <c:pt idx="136660">
                  <c:v>1536809759</c:v>
                </c:pt>
                <c:pt idx="136661">
                  <c:v>1536821005</c:v>
                </c:pt>
                <c:pt idx="136662">
                  <c:v>1536832250</c:v>
                </c:pt>
                <c:pt idx="136663">
                  <c:v>1536843496</c:v>
                </c:pt>
                <c:pt idx="136664">
                  <c:v>1536854741</c:v>
                </c:pt>
                <c:pt idx="136665">
                  <c:v>1536865987</c:v>
                </c:pt>
                <c:pt idx="136666">
                  <c:v>1536877232</c:v>
                </c:pt>
                <c:pt idx="136667">
                  <c:v>1536888478</c:v>
                </c:pt>
                <c:pt idx="136668">
                  <c:v>1536899723</c:v>
                </c:pt>
                <c:pt idx="136669">
                  <c:v>1536910969</c:v>
                </c:pt>
                <c:pt idx="136670">
                  <c:v>1536922214</c:v>
                </c:pt>
                <c:pt idx="136671">
                  <c:v>1536933460</c:v>
                </c:pt>
                <c:pt idx="136672">
                  <c:v>1536944705</c:v>
                </c:pt>
                <c:pt idx="136673">
                  <c:v>1536955951</c:v>
                </c:pt>
                <c:pt idx="136674">
                  <c:v>1536967196</c:v>
                </c:pt>
                <c:pt idx="136675">
                  <c:v>1536978442</c:v>
                </c:pt>
                <c:pt idx="136676">
                  <c:v>1536989687</c:v>
                </c:pt>
                <c:pt idx="136677">
                  <c:v>1537000933</c:v>
                </c:pt>
                <c:pt idx="136678">
                  <c:v>1537012178</c:v>
                </c:pt>
                <c:pt idx="136679">
                  <c:v>1537023424</c:v>
                </c:pt>
                <c:pt idx="136680">
                  <c:v>1537034669</c:v>
                </c:pt>
                <c:pt idx="136681">
                  <c:v>1537045915</c:v>
                </c:pt>
                <c:pt idx="136682">
                  <c:v>1537057160</c:v>
                </c:pt>
                <c:pt idx="136683">
                  <c:v>1537068406</c:v>
                </c:pt>
                <c:pt idx="136684">
                  <c:v>1537079651</c:v>
                </c:pt>
                <c:pt idx="136685">
                  <c:v>1537090897</c:v>
                </c:pt>
                <c:pt idx="136686">
                  <c:v>1537102142</c:v>
                </c:pt>
                <c:pt idx="136687">
                  <c:v>1537113388</c:v>
                </c:pt>
                <c:pt idx="136688">
                  <c:v>1537124633</c:v>
                </c:pt>
                <c:pt idx="136689">
                  <c:v>1537135879</c:v>
                </c:pt>
                <c:pt idx="136690">
                  <c:v>1537147124</c:v>
                </c:pt>
                <c:pt idx="136691">
                  <c:v>1537158370</c:v>
                </c:pt>
                <c:pt idx="136692">
                  <c:v>1537169615</c:v>
                </c:pt>
                <c:pt idx="136693">
                  <c:v>1537180861</c:v>
                </c:pt>
                <c:pt idx="136694">
                  <c:v>1537192106</c:v>
                </c:pt>
                <c:pt idx="136695">
                  <c:v>1537203352</c:v>
                </c:pt>
                <c:pt idx="136696">
                  <c:v>1537214597</c:v>
                </c:pt>
                <c:pt idx="136697">
                  <c:v>1537225843</c:v>
                </c:pt>
                <c:pt idx="136698">
                  <c:v>1537237088</c:v>
                </c:pt>
                <c:pt idx="136699">
                  <c:v>1537248334</c:v>
                </c:pt>
                <c:pt idx="136700">
                  <c:v>1537259579</c:v>
                </c:pt>
                <c:pt idx="136701">
                  <c:v>1537270825</c:v>
                </c:pt>
                <c:pt idx="136702">
                  <c:v>1537282070</c:v>
                </c:pt>
                <c:pt idx="136703">
                  <c:v>1537293316</c:v>
                </c:pt>
                <c:pt idx="136704">
                  <c:v>1537304561</c:v>
                </c:pt>
                <c:pt idx="136705">
                  <c:v>1537315807</c:v>
                </c:pt>
                <c:pt idx="136706">
                  <c:v>1537327052</c:v>
                </c:pt>
                <c:pt idx="136707">
                  <c:v>1537338298</c:v>
                </c:pt>
                <c:pt idx="136708">
                  <c:v>1537349543</c:v>
                </c:pt>
                <c:pt idx="136709">
                  <c:v>1537360789</c:v>
                </c:pt>
                <c:pt idx="136710">
                  <c:v>1537372034</c:v>
                </c:pt>
                <c:pt idx="136711">
                  <c:v>1537383280</c:v>
                </c:pt>
                <c:pt idx="136712">
                  <c:v>1537394525</c:v>
                </c:pt>
                <c:pt idx="136713">
                  <c:v>1537405771</c:v>
                </c:pt>
                <c:pt idx="136714">
                  <c:v>1537417016</c:v>
                </c:pt>
                <c:pt idx="136715">
                  <c:v>1537428262</c:v>
                </c:pt>
                <c:pt idx="136716">
                  <c:v>1537439507</c:v>
                </c:pt>
                <c:pt idx="136717">
                  <c:v>1537450753</c:v>
                </c:pt>
                <c:pt idx="136718">
                  <c:v>1537461998</c:v>
                </c:pt>
                <c:pt idx="136719">
                  <c:v>1537473244</c:v>
                </c:pt>
                <c:pt idx="136720">
                  <c:v>1537484489</c:v>
                </c:pt>
                <c:pt idx="136721">
                  <c:v>1537495735</c:v>
                </c:pt>
                <c:pt idx="136722">
                  <c:v>1537506980</c:v>
                </c:pt>
                <c:pt idx="136723">
                  <c:v>1537518226</c:v>
                </c:pt>
                <c:pt idx="136724">
                  <c:v>1537529471</c:v>
                </c:pt>
                <c:pt idx="136725">
                  <c:v>1537540717</c:v>
                </c:pt>
                <c:pt idx="136726">
                  <c:v>1537551962</c:v>
                </c:pt>
                <c:pt idx="136727">
                  <c:v>1537563208</c:v>
                </c:pt>
                <c:pt idx="136728">
                  <c:v>1537574453</c:v>
                </c:pt>
                <c:pt idx="136729">
                  <c:v>1537585699</c:v>
                </c:pt>
                <c:pt idx="136730">
                  <c:v>1537596944</c:v>
                </c:pt>
                <c:pt idx="136731">
                  <c:v>1537608190</c:v>
                </c:pt>
                <c:pt idx="136732">
                  <c:v>1537619435</c:v>
                </c:pt>
                <c:pt idx="136733">
                  <c:v>1537630681</c:v>
                </c:pt>
                <c:pt idx="136734">
                  <c:v>1537641926</c:v>
                </c:pt>
                <c:pt idx="136735">
                  <c:v>1537653172</c:v>
                </c:pt>
                <c:pt idx="136736">
                  <c:v>1537664417</c:v>
                </c:pt>
                <c:pt idx="136737">
                  <c:v>1537675663</c:v>
                </c:pt>
                <c:pt idx="136738">
                  <c:v>1537686908</c:v>
                </c:pt>
                <c:pt idx="136739">
                  <c:v>1537698153</c:v>
                </c:pt>
                <c:pt idx="136740">
                  <c:v>1537709399</c:v>
                </c:pt>
                <c:pt idx="136741">
                  <c:v>1537720644</c:v>
                </c:pt>
                <c:pt idx="136742">
                  <c:v>1537731890</c:v>
                </c:pt>
                <c:pt idx="136743">
                  <c:v>1537743135</c:v>
                </c:pt>
                <c:pt idx="136744">
                  <c:v>1537754381</c:v>
                </c:pt>
                <c:pt idx="136745">
                  <c:v>1537765626</c:v>
                </c:pt>
                <c:pt idx="136746">
                  <c:v>1537776872</c:v>
                </c:pt>
                <c:pt idx="136747">
                  <c:v>1537788117</c:v>
                </c:pt>
                <c:pt idx="136748">
                  <c:v>1537799363</c:v>
                </c:pt>
                <c:pt idx="136749">
                  <c:v>1537810608</c:v>
                </c:pt>
                <c:pt idx="136750">
                  <c:v>1537821854</c:v>
                </c:pt>
                <c:pt idx="136751">
                  <c:v>1537833099</c:v>
                </c:pt>
                <c:pt idx="136752">
                  <c:v>1537844345</c:v>
                </c:pt>
                <c:pt idx="136753">
                  <c:v>1537855590</c:v>
                </c:pt>
                <c:pt idx="136754">
                  <c:v>1537866836</c:v>
                </c:pt>
                <c:pt idx="136755">
                  <c:v>1537878081</c:v>
                </c:pt>
                <c:pt idx="136756">
                  <c:v>1537889327</c:v>
                </c:pt>
                <c:pt idx="136757">
                  <c:v>1537900572</c:v>
                </c:pt>
                <c:pt idx="136758">
                  <c:v>1537911818</c:v>
                </c:pt>
                <c:pt idx="136759">
                  <c:v>1537923063</c:v>
                </c:pt>
                <c:pt idx="136760">
                  <c:v>1537934309</c:v>
                </c:pt>
                <c:pt idx="136761">
                  <c:v>1537945554</c:v>
                </c:pt>
                <c:pt idx="136762">
                  <c:v>1537956800</c:v>
                </c:pt>
                <c:pt idx="136763">
                  <c:v>1537968045</c:v>
                </c:pt>
                <c:pt idx="136764">
                  <c:v>1537979291</c:v>
                </c:pt>
                <c:pt idx="136765">
                  <c:v>1537990536</c:v>
                </c:pt>
                <c:pt idx="136766">
                  <c:v>1538001782</c:v>
                </c:pt>
                <c:pt idx="136767">
                  <c:v>1538013027</c:v>
                </c:pt>
                <c:pt idx="136768">
                  <c:v>1538024273</c:v>
                </c:pt>
                <c:pt idx="136769">
                  <c:v>1538035518</c:v>
                </c:pt>
                <c:pt idx="136770">
                  <c:v>1538046764</c:v>
                </c:pt>
                <c:pt idx="136771">
                  <c:v>1538058009</c:v>
                </c:pt>
                <c:pt idx="136772">
                  <c:v>1538069255</c:v>
                </c:pt>
                <c:pt idx="136773">
                  <c:v>1538080500</c:v>
                </c:pt>
                <c:pt idx="136774">
                  <c:v>1538091746</c:v>
                </c:pt>
                <c:pt idx="136775">
                  <c:v>1538102991</c:v>
                </c:pt>
                <c:pt idx="136776">
                  <c:v>1538114237</c:v>
                </c:pt>
                <c:pt idx="136777">
                  <c:v>1538125482</c:v>
                </c:pt>
                <c:pt idx="136778">
                  <c:v>1538136728</c:v>
                </c:pt>
                <c:pt idx="136779">
                  <c:v>1538147973</c:v>
                </c:pt>
                <c:pt idx="136780">
                  <c:v>1538159219</c:v>
                </c:pt>
                <c:pt idx="136781">
                  <c:v>1538170464</c:v>
                </c:pt>
                <c:pt idx="136782">
                  <c:v>1538181710</c:v>
                </c:pt>
                <c:pt idx="136783">
                  <c:v>1538192955</c:v>
                </c:pt>
                <c:pt idx="136784">
                  <c:v>1538204201</c:v>
                </c:pt>
                <c:pt idx="136785">
                  <c:v>1538215446</c:v>
                </c:pt>
                <c:pt idx="136786">
                  <c:v>1538226692</c:v>
                </c:pt>
                <c:pt idx="136787">
                  <c:v>1538237937</c:v>
                </c:pt>
                <c:pt idx="136788">
                  <c:v>1538249183</c:v>
                </c:pt>
                <c:pt idx="136789">
                  <c:v>1538260428</c:v>
                </c:pt>
                <c:pt idx="136790">
                  <c:v>1538271674</c:v>
                </c:pt>
                <c:pt idx="136791">
                  <c:v>1538282919</c:v>
                </c:pt>
                <c:pt idx="136792">
                  <c:v>1538294165</c:v>
                </c:pt>
                <c:pt idx="136793">
                  <c:v>1538305410</c:v>
                </c:pt>
                <c:pt idx="136794">
                  <c:v>1538316656</c:v>
                </c:pt>
                <c:pt idx="136795">
                  <c:v>1538327901</c:v>
                </c:pt>
                <c:pt idx="136796">
                  <c:v>1538339147</c:v>
                </c:pt>
                <c:pt idx="136797">
                  <c:v>1538350392</c:v>
                </c:pt>
                <c:pt idx="136798">
                  <c:v>1538361638</c:v>
                </c:pt>
                <c:pt idx="136799">
                  <c:v>1538372883</c:v>
                </c:pt>
                <c:pt idx="136800">
                  <c:v>1538384129</c:v>
                </c:pt>
                <c:pt idx="136801">
                  <c:v>1538395374</c:v>
                </c:pt>
                <c:pt idx="136802">
                  <c:v>1538406620</c:v>
                </c:pt>
                <c:pt idx="136803">
                  <c:v>1538417865</c:v>
                </c:pt>
                <c:pt idx="136804">
                  <c:v>1538429111</c:v>
                </c:pt>
                <c:pt idx="136805">
                  <c:v>1538440356</c:v>
                </c:pt>
                <c:pt idx="136806">
                  <c:v>1538451602</c:v>
                </c:pt>
                <c:pt idx="136807">
                  <c:v>1538462847</c:v>
                </c:pt>
                <c:pt idx="136808">
                  <c:v>1538474093</c:v>
                </c:pt>
                <c:pt idx="136809">
                  <c:v>1538485338</c:v>
                </c:pt>
                <c:pt idx="136810">
                  <c:v>1538496584</c:v>
                </c:pt>
                <c:pt idx="136811">
                  <c:v>1538507829</c:v>
                </c:pt>
                <c:pt idx="136812">
                  <c:v>1538519075</c:v>
                </c:pt>
                <c:pt idx="136813">
                  <c:v>1538530320</c:v>
                </c:pt>
                <c:pt idx="136814">
                  <c:v>1538541566</c:v>
                </c:pt>
                <c:pt idx="136815">
                  <c:v>1538552811</c:v>
                </c:pt>
                <c:pt idx="136816">
                  <c:v>1538564057</c:v>
                </c:pt>
                <c:pt idx="136817">
                  <c:v>1538575302</c:v>
                </c:pt>
                <c:pt idx="136818">
                  <c:v>1538586548</c:v>
                </c:pt>
                <c:pt idx="136819">
                  <c:v>1538597793</c:v>
                </c:pt>
                <c:pt idx="136820">
                  <c:v>1538609039</c:v>
                </c:pt>
                <c:pt idx="136821">
                  <c:v>1538620284</c:v>
                </c:pt>
                <c:pt idx="136822">
                  <c:v>1538631530</c:v>
                </c:pt>
                <c:pt idx="136823">
                  <c:v>1538642775</c:v>
                </c:pt>
                <c:pt idx="136824">
                  <c:v>1538654021</c:v>
                </c:pt>
                <c:pt idx="136825">
                  <c:v>1538665266</c:v>
                </c:pt>
                <c:pt idx="136826">
                  <c:v>1538676512</c:v>
                </c:pt>
                <c:pt idx="136827">
                  <c:v>1538687757</c:v>
                </c:pt>
                <c:pt idx="136828">
                  <c:v>1538699003</c:v>
                </c:pt>
                <c:pt idx="136829">
                  <c:v>1538710248</c:v>
                </c:pt>
                <c:pt idx="136830">
                  <c:v>1538721494</c:v>
                </c:pt>
                <c:pt idx="136831">
                  <c:v>1538732739</c:v>
                </c:pt>
                <c:pt idx="136832">
                  <c:v>1538743985</c:v>
                </c:pt>
                <c:pt idx="136833">
                  <c:v>1538755230</c:v>
                </c:pt>
                <c:pt idx="136834">
                  <c:v>1538766476</c:v>
                </c:pt>
                <c:pt idx="136835">
                  <c:v>1538777721</c:v>
                </c:pt>
                <c:pt idx="136836">
                  <c:v>1538788967</c:v>
                </c:pt>
                <c:pt idx="136837">
                  <c:v>1538800212</c:v>
                </c:pt>
                <c:pt idx="136838">
                  <c:v>1538811458</c:v>
                </c:pt>
                <c:pt idx="136839">
                  <c:v>1538822703</c:v>
                </c:pt>
                <c:pt idx="136840">
                  <c:v>1538833949</c:v>
                </c:pt>
                <c:pt idx="136841">
                  <c:v>1538845194</c:v>
                </c:pt>
                <c:pt idx="136842">
                  <c:v>1538856440</c:v>
                </c:pt>
                <c:pt idx="136843">
                  <c:v>1538867685</c:v>
                </c:pt>
                <c:pt idx="136844">
                  <c:v>1538878931</c:v>
                </c:pt>
                <c:pt idx="136845">
                  <c:v>1538890176</c:v>
                </c:pt>
                <c:pt idx="136846">
                  <c:v>1538901422</c:v>
                </c:pt>
                <c:pt idx="136847">
                  <c:v>1538912667</c:v>
                </c:pt>
                <c:pt idx="136848">
                  <c:v>1538923913</c:v>
                </c:pt>
                <c:pt idx="136849">
                  <c:v>1538935158</c:v>
                </c:pt>
                <c:pt idx="136850">
                  <c:v>1538946404</c:v>
                </c:pt>
                <c:pt idx="136851">
                  <c:v>1538957649</c:v>
                </c:pt>
                <c:pt idx="136852">
                  <c:v>1538968895</c:v>
                </c:pt>
                <c:pt idx="136853">
                  <c:v>1538980140</c:v>
                </c:pt>
                <c:pt idx="136854">
                  <c:v>1538991386</c:v>
                </c:pt>
                <c:pt idx="136855">
                  <c:v>1539002631</c:v>
                </c:pt>
                <c:pt idx="136856">
                  <c:v>1539013877</c:v>
                </c:pt>
                <c:pt idx="136857">
                  <c:v>1539025122</c:v>
                </c:pt>
                <c:pt idx="136858">
                  <c:v>1539036368</c:v>
                </c:pt>
                <c:pt idx="136859">
                  <c:v>1539047613</c:v>
                </c:pt>
                <c:pt idx="136860">
                  <c:v>1539058859</c:v>
                </c:pt>
                <c:pt idx="136861">
                  <c:v>1539070104</c:v>
                </c:pt>
                <c:pt idx="136862">
                  <c:v>1539081350</c:v>
                </c:pt>
                <c:pt idx="136863">
                  <c:v>1539092595</c:v>
                </c:pt>
                <c:pt idx="136864">
                  <c:v>1539103841</c:v>
                </c:pt>
                <c:pt idx="136865">
                  <c:v>1539115086</c:v>
                </c:pt>
                <c:pt idx="136866">
                  <c:v>1539126332</c:v>
                </c:pt>
                <c:pt idx="136867">
                  <c:v>1539137577</c:v>
                </c:pt>
                <c:pt idx="136868">
                  <c:v>1539148823</c:v>
                </c:pt>
                <c:pt idx="136869">
                  <c:v>1539160068</c:v>
                </c:pt>
                <c:pt idx="136870">
                  <c:v>1539171314</c:v>
                </c:pt>
                <c:pt idx="136871">
                  <c:v>1539182559</c:v>
                </c:pt>
                <c:pt idx="136872">
                  <c:v>1539193805</c:v>
                </c:pt>
                <c:pt idx="136873">
                  <c:v>1539205050</c:v>
                </c:pt>
                <c:pt idx="136874">
                  <c:v>1539216296</c:v>
                </c:pt>
                <c:pt idx="136875">
                  <c:v>1539227541</c:v>
                </c:pt>
                <c:pt idx="136876">
                  <c:v>1539238787</c:v>
                </c:pt>
                <c:pt idx="136877">
                  <c:v>1539250032</c:v>
                </c:pt>
                <c:pt idx="136878">
                  <c:v>1539261278</c:v>
                </c:pt>
                <c:pt idx="136879">
                  <c:v>1539272523</c:v>
                </c:pt>
                <c:pt idx="136880">
                  <c:v>1539283769</c:v>
                </c:pt>
                <c:pt idx="136881">
                  <c:v>1539295014</c:v>
                </c:pt>
                <c:pt idx="136882">
                  <c:v>1539306260</c:v>
                </c:pt>
                <c:pt idx="136883">
                  <c:v>1539317505</c:v>
                </c:pt>
                <c:pt idx="136884">
                  <c:v>1539328751</c:v>
                </c:pt>
                <c:pt idx="136885">
                  <c:v>1539339996</c:v>
                </c:pt>
                <c:pt idx="136886">
                  <c:v>1539351242</c:v>
                </c:pt>
                <c:pt idx="136887">
                  <c:v>1539362487</c:v>
                </c:pt>
                <c:pt idx="136888">
                  <c:v>1539373733</c:v>
                </c:pt>
                <c:pt idx="136889">
                  <c:v>1539384978</c:v>
                </c:pt>
                <c:pt idx="136890">
                  <c:v>1539396224</c:v>
                </c:pt>
                <c:pt idx="136891">
                  <c:v>1539407469</c:v>
                </c:pt>
                <c:pt idx="136892">
                  <c:v>1539418715</c:v>
                </c:pt>
                <c:pt idx="136893">
                  <c:v>1539429960</c:v>
                </c:pt>
                <c:pt idx="136894">
                  <c:v>1539441206</c:v>
                </c:pt>
                <c:pt idx="136895">
                  <c:v>1539452451</c:v>
                </c:pt>
                <c:pt idx="136896">
                  <c:v>1539463697</c:v>
                </c:pt>
                <c:pt idx="136897">
                  <c:v>1539474942</c:v>
                </c:pt>
                <c:pt idx="136898">
                  <c:v>1539486188</c:v>
                </c:pt>
                <c:pt idx="136899">
                  <c:v>1539497433</c:v>
                </c:pt>
                <c:pt idx="136900">
                  <c:v>1539508679</c:v>
                </c:pt>
                <c:pt idx="136901">
                  <c:v>1539519924</c:v>
                </c:pt>
                <c:pt idx="136902">
                  <c:v>1539531170</c:v>
                </c:pt>
                <c:pt idx="136903">
                  <c:v>1539542415</c:v>
                </c:pt>
                <c:pt idx="136904">
                  <c:v>1539553661</c:v>
                </c:pt>
                <c:pt idx="136905">
                  <c:v>1539564906</c:v>
                </c:pt>
                <c:pt idx="136906">
                  <c:v>1539576152</c:v>
                </c:pt>
                <c:pt idx="136907">
                  <c:v>1539587397</c:v>
                </c:pt>
                <c:pt idx="136908">
                  <c:v>1539598643</c:v>
                </c:pt>
                <c:pt idx="136909">
                  <c:v>1539609888</c:v>
                </c:pt>
                <c:pt idx="136910">
                  <c:v>1539621134</c:v>
                </c:pt>
                <c:pt idx="136911">
                  <c:v>1539632379</c:v>
                </c:pt>
                <c:pt idx="136912">
                  <c:v>1539643625</c:v>
                </c:pt>
                <c:pt idx="136913">
                  <c:v>1539654870</c:v>
                </c:pt>
                <c:pt idx="136914">
                  <c:v>1539666116</c:v>
                </c:pt>
                <c:pt idx="136915">
                  <c:v>1539677361</c:v>
                </c:pt>
                <c:pt idx="136916">
                  <c:v>1539688607</c:v>
                </c:pt>
                <c:pt idx="136917">
                  <c:v>1539699852</c:v>
                </c:pt>
                <c:pt idx="136918">
                  <c:v>1539711098</c:v>
                </c:pt>
                <c:pt idx="136919">
                  <c:v>1539722343</c:v>
                </c:pt>
                <c:pt idx="136920">
                  <c:v>1539733589</c:v>
                </c:pt>
                <c:pt idx="136921">
                  <c:v>1539744834</c:v>
                </c:pt>
                <c:pt idx="136922">
                  <c:v>1539756080</c:v>
                </c:pt>
                <c:pt idx="136923">
                  <c:v>1539767325</c:v>
                </c:pt>
                <c:pt idx="136924">
                  <c:v>1539778571</c:v>
                </c:pt>
                <c:pt idx="136925">
                  <c:v>1539789816</c:v>
                </c:pt>
                <c:pt idx="136926">
                  <c:v>1539801062</c:v>
                </c:pt>
                <c:pt idx="136927">
                  <c:v>1539812307</c:v>
                </c:pt>
                <c:pt idx="136928">
                  <c:v>1539823553</c:v>
                </c:pt>
                <c:pt idx="136929">
                  <c:v>1539834798</c:v>
                </c:pt>
                <c:pt idx="136930">
                  <c:v>1539846044</c:v>
                </c:pt>
                <c:pt idx="136931">
                  <c:v>1539857289</c:v>
                </c:pt>
                <c:pt idx="136932">
                  <c:v>1539868535</c:v>
                </c:pt>
                <c:pt idx="136933">
                  <c:v>1539879780</c:v>
                </c:pt>
                <c:pt idx="136934">
                  <c:v>1539891026</c:v>
                </c:pt>
                <c:pt idx="136935">
                  <c:v>1539902271</c:v>
                </c:pt>
                <c:pt idx="136936">
                  <c:v>1539913517</c:v>
                </c:pt>
                <c:pt idx="136937">
                  <c:v>1539924762</c:v>
                </c:pt>
                <c:pt idx="136938">
                  <c:v>1539936008</c:v>
                </c:pt>
                <c:pt idx="136939">
                  <c:v>1539947253</c:v>
                </c:pt>
                <c:pt idx="136940">
                  <c:v>1539958499</c:v>
                </c:pt>
                <c:pt idx="136941">
                  <c:v>1539969744</c:v>
                </c:pt>
                <c:pt idx="136942">
                  <c:v>1539980990</c:v>
                </c:pt>
                <c:pt idx="136943">
                  <c:v>1539992235</c:v>
                </c:pt>
                <c:pt idx="136944">
                  <c:v>1540003481</c:v>
                </c:pt>
                <c:pt idx="136945">
                  <c:v>1540014726</c:v>
                </c:pt>
                <c:pt idx="136946">
                  <c:v>1540025972</c:v>
                </c:pt>
                <c:pt idx="136947">
                  <c:v>1540037217</c:v>
                </c:pt>
                <c:pt idx="136948">
                  <c:v>1540048463</c:v>
                </c:pt>
                <c:pt idx="136949">
                  <c:v>1540059708</c:v>
                </c:pt>
                <c:pt idx="136950">
                  <c:v>1540070954</c:v>
                </c:pt>
                <c:pt idx="136951">
                  <c:v>1540082199</c:v>
                </c:pt>
                <c:pt idx="136952">
                  <c:v>1540093445</c:v>
                </c:pt>
                <c:pt idx="136953">
                  <c:v>1540104690</c:v>
                </c:pt>
                <c:pt idx="136954">
                  <c:v>1540115936</c:v>
                </c:pt>
                <c:pt idx="136955">
                  <c:v>1540127181</c:v>
                </c:pt>
                <c:pt idx="136956">
                  <c:v>1540138427</c:v>
                </c:pt>
                <c:pt idx="136957">
                  <c:v>1540149672</c:v>
                </c:pt>
                <c:pt idx="136958">
                  <c:v>1540160918</c:v>
                </c:pt>
                <c:pt idx="136959">
                  <c:v>1540172163</c:v>
                </c:pt>
                <c:pt idx="136960">
                  <c:v>1540183409</c:v>
                </c:pt>
                <c:pt idx="136961">
                  <c:v>1540194654</c:v>
                </c:pt>
                <c:pt idx="136962">
                  <c:v>1540205900</c:v>
                </c:pt>
                <c:pt idx="136963">
                  <c:v>1540217145</c:v>
                </c:pt>
                <c:pt idx="136964">
                  <c:v>1540228391</c:v>
                </c:pt>
                <c:pt idx="136965">
                  <c:v>1540239636</c:v>
                </c:pt>
                <c:pt idx="136966">
                  <c:v>1540250882</c:v>
                </c:pt>
                <c:pt idx="136967">
                  <c:v>1540262127</c:v>
                </c:pt>
                <c:pt idx="136968">
                  <c:v>1540273373</c:v>
                </c:pt>
                <c:pt idx="136969">
                  <c:v>1540284618</c:v>
                </c:pt>
                <c:pt idx="136970">
                  <c:v>1540295864</c:v>
                </c:pt>
                <c:pt idx="136971">
                  <c:v>1540307109</c:v>
                </c:pt>
                <c:pt idx="136972">
                  <c:v>1540318355</c:v>
                </c:pt>
                <c:pt idx="136973">
                  <c:v>1540329600</c:v>
                </c:pt>
                <c:pt idx="136974">
                  <c:v>1540340846</c:v>
                </c:pt>
                <c:pt idx="136975">
                  <c:v>1540352091</c:v>
                </c:pt>
                <c:pt idx="136976">
                  <c:v>1540363337</c:v>
                </c:pt>
                <c:pt idx="136977">
                  <c:v>1540374582</c:v>
                </c:pt>
                <c:pt idx="136978">
                  <c:v>1540385828</c:v>
                </c:pt>
                <c:pt idx="136979">
                  <c:v>1540397073</c:v>
                </c:pt>
                <c:pt idx="136980">
                  <c:v>1540408319</c:v>
                </c:pt>
                <c:pt idx="136981">
                  <c:v>1540419564</c:v>
                </c:pt>
                <c:pt idx="136982">
                  <c:v>1540430810</c:v>
                </c:pt>
                <c:pt idx="136983">
                  <c:v>1540442055</c:v>
                </c:pt>
                <c:pt idx="136984">
                  <c:v>1540453301</c:v>
                </c:pt>
                <c:pt idx="136985">
                  <c:v>1540464546</c:v>
                </c:pt>
                <c:pt idx="136986">
                  <c:v>1540475792</c:v>
                </c:pt>
                <c:pt idx="136987">
                  <c:v>1540487037</c:v>
                </c:pt>
                <c:pt idx="136988">
                  <c:v>1540498283</c:v>
                </c:pt>
                <c:pt idx="136989">
                  <c:v>1540509528</c:v>
                </c:pt>
                <c:pt idx="136990">
                  <c:v>1540520774</c:v>
                </c:pt>
                <c:pt idx="136991">
                  <c:v>1540532019</c:v>
                </c:pt>
                <c:pt idx="136992">
                  <c:v>1540543264</c:v>
                </c:pt>
                <c:pt idx="136993">
                  <c:v>1540554510</c:v>
                </c:pt>
                <c:pt idx="136994">
                  <c:v>1540565755</c:v>
                </c:pt>
                <c:pt idx="136995">
                  <c:v>1540577001</c:v>
                </c:pt>
                <c:pt idx="136996">
                  <c:v>1540588246</c:v>
                </c:pt>
                <c:pt idx="136997">
                  <c:v>1540599492</c:v>
                </c:pt>
                <c:pt idx="136998">
                  <c:v>1540610737</c:v>
                </c:pt>
                <c:pt idx="136999">
                  <c:v>1540621983</c:v>
                </c:pt>
                <c:pt idx="137000">
                  <c:v>1540633228</c:v>
                </c:pt>
                <c:pt idx="137001">
                  <c:v>1540644474</c:v>
                </c:pt>
                <c:pt idx="137002">
                  <c:v>1540655719</c:v>
                </c:pt>
                <c:pt idx="137003">
                  <c:v>1540666965</c:v>
                </c:pt>
                <c:pt idx="137004">
                  <c:v>1540678210</c:v>
                </c:pt>
                <c:pt idx="137005">
                  <c:v>1540689456</c:v>
                </c:pt>
                <c:pt idx="137006">
                  <c:v>1540700701</c:v>
                </c:pt>
                <c:pt idx="137007">
                  <c:v>1540711947</c:v>
                </c:pt>
                <c:pt idx="137008">
                  <c:v>1540723192</c:v>
                </c:pt>
                <c:pt idx="137009">
                  <c:v>1540734438</c:v>
                </c:pt>
                <c:pt idx="137010">
                  <c:v>1540745683</c:v>
                </c:pt>
                <c:pt idx="137011">
                  <c:v>1540756929</c:v>
                </c:pt>
                <c:pt idx="137012">
                  <c:v>1540768174</c:v>
                </c:pt>
                <c:pt idx="137013">
                  <c:v>1540779420</c:v>
                </c:pt>
                <c:pt idx="137014">
                  <c:v>1540790665</c:v>
                </c:pt>
                <c:pt idx="137015">
                  <c:v>1540801911</c:v>
                </c:pt>
                <c:pt idx="137016">
                  <c:v>1540813156</c:v>
                </c:pt>
                <c:pt idx="137017">
                  <c:v>1540824402</c:v>
                </c:pt>
                <c:pt idx="137018">
                  <c:v>1540835647</c:v>
                </c:pt>
                <c:pt idx="137019">
                  <c:v>1540846893</c:v>
                </c:pt>
                <c:pt idx="137020">
                  <c:v>1540858138</c:v>
                </c:pt>
                <c:pt idx="137021">
                  <c:v>1540869384</c:v>
                </c:pt>
                <c:pt idx="137022">
                  <c:v>1540880629</c:v>
                </c:pt>
                <c:pt idx="137023">
                  <c:v>1540891875</c:v>
                </c:pt>
                <c:pt idx="137024">
                  <c:v>1540903120</c:v>
                </c:pt>
                <c:pt idx="137025">
                  <c:v>1540914366</c:v>
                </c:pt>
                <c:pt idx="137026">
                  <c:v>1540925611</c:v>
                </c:pt>
                <c:pt idx="137027">
                  <c:v>1540936857</c:v>
                </c:pt>
                <c:pt idx="137028">
                  <c:v>1540948102</c:v>
                </c:pt>
                <c:pt idx="137029">
                  <c:v>1540959348</c:v>
                </c:pt>
                <c:pt idx="137030">
                  <c:v>1540970593</c:v>
                </c:pt>
                <c:pt idx="137031">
                  <c:v>1540981839</c:v>
                </c:pt>
                <c:pt idx="137032">
                  <c:v>1540993084</c:v>
                </c:pt>
                <c:pt idx="137033">
                  <c:v>1541004330</c:v>
                </c:pt>
                <c:pt idx="137034">
                  <c:v>1541015575</c:v>
                </c:pt>
                <c:pt idx="137035">
                  <c:v>1541026821</c:v>
                </c:pt>
                <c:pt idx="137036">
                  <c:v>1541038066</c:v>
                </c:pt>
                <c:pt idx="137037">
                  <c:v>1541049312</c:v>
                </c:pt>
                <c:pt idx="137038">
                  <c:v>1541060557</c:v>
                </c:pt>
                <c:pt idx="137039">
                  <c:v>1541071803</c:v>
                </c:pt>
                <c:pt idx="137040">
                  <c:v>1541083048</c:v>
                </c:pt>
                <c:pt idx="137041">
                  <c:v>1541094294</c:v>
                </c:pt>
                <c:pt idx="137042">
                  <c:v>1541105539</c:v>
                </c:pt>
                <c:pt idx="137043">
                  <c:v>1541116785</c:v>
                </c:pt>
                <c:pt idx="137044">
                  <c:v>1541128030</c:v>
                </c:pt>
                <c:pt idx="137045">
                  <c:v>1541139276</c:v>
                </c:pt>
                <c:pt idx="137046">
                  <c:v>1541150521</c:v>
                </c:pt>
                <c:pt idx="137047">
                  <c:v>1541161767</c:v>
                </c:pt>
                <c:pt idx="137048">
                  <c:v>1541173012</c:v>
                </c:pt>
                <c:pt idx="137049">
                  <c:v>1541184258</c:v>
                </c:pt>
                <c:pt idx="137050">
                  <c:v>1541195503</c:v>
                </c:pt>
                <c:pt idx="137051">
                  <c:v>1541206749</c:v>
                </c:pt>
                <c:pt idx="137052">
                  <c:v>1541217994</c:v>
                </c:pt>
                <c:pt idx="137053">
                  <c:v>1541229240</c:v>
                </c:pt>
                <c:pt idx="137054">
                  <c:v>1541240485</c:v>
                </c:pt>
                <c:pt idx="137055">
                  <c:v>1541251731</c:v>
                </c:pt>
                <c:pt idx="137056">
                  <c:v>1541262976</c:v>
                </c:pt>
                <c:pt idx="137057">
                  <c:v>1541274222</c:v>
                </c:pt>
                <c:pt idx="137058">
                  <c:v>1541285467</c:v>
                </c:pt>
                <c:pt idx="137059">
                  <c:v>1541296713</c:v>
                </c:pt>
                <c:pt idx="137060">
                  <c:v>1541307958</c:v>
                </c:pt>
                <c:pt idx="137061">
                  <c:v>1541319204</c:v>
                </c:pt>
                <c:pt idx="137062">
                  <c:v>1541330449</c:v>
                </c:pt>
                <c:pt idx="137063">
                  <c:v>1541341695</c:v>
                </c:pt>
                <c:pt idx="137064">
                  <c:v>1541352940</c:v>
                </c:pt>
                <c:pt idx="137065">
                  <c:v>1541364186</c:v>
                </c:pt>
                <c:pt idx="137066">
                  <c:v>1541375431</c:v>
                </c:pt>
                <c:pt idx="137067">
                  <c:v>1541386677</c:v>
                </c:pt>
                <c:pt idx="137068">
                  <c:v>1541397922</c:v>
                </c:pt>
                <c:pt idx="137069">
                  <c:v>1541409168</c:v>
                </c:pt>
                <c:pt idx="137070">
                  <c:v>1541420413</c:v>
                </c:pt>
                <c:pt idx="137071">
                  <c:v>1541431659</c:v>
                </c:pt>
                <c:pt idx="137072">
                  <c:v>1541442904</c:v>
                </c:pt>
                <c:pt idx="137073">
                  <c:v>1541454150</c:v>
                </c:pt>
                <c:pt idx="137074">
                  <c:v>1541465395</c:v>
                </c:pt>
                <c:pt idx="137075">
                  <c:v>1541476641</c:v>
                </c:pt>
                <c:pt idx="137076">
                  <c:v>1541487886</c:v>
                </c:pt>
                <c:pt idx="137077">
                  <c:v>1541499132</c:v>
                </c:pt>
                <c:pt idx="137078">
                  <c:v>1541510377</c:v>
                </c:pt>
                <c:pt idx="137079">
                  <c:v>1541521623</c:v>
                </c:pt>
                <c:pt idx="137080">
                  <c:v>1541532868</c:v>
                </c:pt>
                <c:pt idx="137081">
                  <c:v>1541544114</c:v>
                </c:pt>
                <c:pt idx="137082">
                  <c:v>1541555359</c:v>
                </c:pt>
                <c:pt idx="137083">
                  <c:v>1541566605</c:v>
                </c:pt>
                <c:pt idx="137084">
                  <c:v>1541577850</c:v>
                </c:pt>
                <c:pt idx="137085">
                  <c:v>1541589096</c:v>
                </c:pt>
                <c:pt idx="137086">
                  <c:v>1541600341</c:v>
                </c:pt>
                <c:pt idx="137087">
                  <c:v>1541611587</c:v>
                </c:pt>
                <c:pt idx="137088">
                  <c:v>1541622832</c:v>
                </c:pt>
                <c:pt idx="137089">
                  <c:v>1541634078</c:v>
                </c:pt>
                <c:pt idx="137090">
                  <c:v>1541645323</c:v>
                </c:pt>
                <c:pt idx="137091">
                  <c:v>1541656569</c:v>
                </c:pt>
                <c:pt idx="137092">
                  <c:v>1541667814</c:v>
                </c:pt>
                <c:pt idx="137093">
                  <c:v>1541679060</c:v>
                </c:pt>
                <c:pt idx="137094">
                  <c:v>1541690305</c:v>
                </c:pt>
                <c:pt idx="137095">
                  <c:v>1541701551</c:v>
                </c:pt>
                <c:pt idx="137096">
                  <c:v>1541712796</c:v>
                </c:pt>
                <c:pt idx="137097">
                  <c:v>1541724042</c:v>
                </c:pt>
                <c:pt idx="137098">
                  <c:v>1541735287</c:v>
                </c:pt>
                <c:pt idx="137099">
                  <c:v>1541746533</c:v>
                </c:pt>
                <c:pt idx="137100">
                  <c:v>1541757778</c:v>
                </c:pt>
                <c:pt idx="137101">
                  <c:v>1541769024</c:v>
                </c:pt>
                <c:pt idx="137102">
                  <c:v>1541780269</c:v>
                </c:pt>
                <c:pt idx="137103">
                  <c:v>1541791515</c:v>
                </c:pt>
                <c:pt idx="137104">
                  <c:v>1541802760</c:v>
                </c:pt>
                <c:pt idx="137105">
                  <c:v>1541814006</c:v>
                </c:pt>
                <c:pt idx="137106">
                  <c:v>1541825251</c:v>
                </c:pt>
                <c:pt idx="137107">
                  <c:v>1541836497</c:v>
                </c:pt>
                <c:pt idx="137108">
                  <c:v>1541847742</c:v>
                </c:pt>
                <c:pt idx="137109">
                  <c:v>1541858988</c:v>
                </c:pt>
                <c:pt idx="137110">
                  <c:v>1541870233</c:v>
                </c:pt>
                <c:pt idx="137111">
                  <c:v>1541881479</c:v>
                </c:pt>
                <c:pt idx="137112">
                  <c:v>1541892724</c:v>
                </c:pt>
                <c:pt idx="137113">
                  <c:v>1541903970</c:v>
                </c:pt>
                <c:pt idx="137114">
                  <c:v>1541915215</c:v>
                </c:pt>
                <c:pt idx="137115">
                  <c:v>1541926461</c:v>
                </c:pt>
                <c:pt idx="137116">
                  <c:v>1541937706</c:v>
                </c:pt>
                <c:pt idx="137117">
                  <c:v>1541948952</c:v>
                </c:pt>
                <c:pt idx="137118">
                  <c:v>1541960197</c:v>
                </c:pt>
                <c:pt idx="137119">
                  <c:v>1541971443</c:v>
                </c:pt>
                <c:pt idx="137120">
                  <c:v>1541982688</c:v>
                </c:pt>
                <c:pt idx="137121">
                  <c:v>1541993934</c:v>
                </c:pt>
                <c:pt idx="137122">
                  <c:v>1542005179</c:v>
                </c:pt>
                <c:pt idx="137123">
                  <c:v>1542016425</c:v>
                </c:pt>
                <c:pt idx="137124">
                  <c:v>1542027670</c:v>
                </c:pt>
                <c:pt idx="137125">
                  <c:v>1542038916</c:v>
                </c:pt>
                <c:pt idx="137126">
                  <c:v>1542050161</c:v>
                </c:pt>
                <c:pt idx="137127">
                  <c:v>1542061407</c:v>
                </c:pt>
                <c:pt idx="137128">
                  <c:v>1542072652</c:v>
                </c:pt>
                <c:pt idx="137129">
                  <c:v>1542083898</c:v>
                </c:pt>
                <c:pt idx="137130">
                  <c:v>1542095143</c:v>
                </c:pt>
                <c:pt idx="137131">
                  <c:v>1542106389</c:v>
                </c:pt>
                <c:pt idx="137132">
                  <c:v>1542117634</c:v>
                </c:pt>
                <c:pt idx="137133">
                  <c:v>1542128880</c:v>
                </c:pt>
                <c:pt idx="137134">
                  <c:v>1542140125</c:v>
                </c:pt>
                <c:pt idx="137135">
                  <c:v>1542151371</c:v>
                </c:pt>
                <c:pt idx="137136">
                  <c:v>1542162616</c:v>
                </c:pt>
                <c:pt idx="137137">
                  <c:v>1542173862</c:v>
                </c:pt>
                <c:pt idx="137138">
                  <c:v>1542185107</c:v>
                </c:pt>
                <c:pt idx="137139">
                  <c:v>1542196353</c:v>
                </c:pt>
                <c:pt idx="137140">
                  <c:v>1542207598</c:v>
                </c:pt>
                <c:pt idx="137141">
                  <c:v>1542218844</c:v>
                </c:pt>
                <c:pt idx="137142">
                  <c:v>1542230089</c:v>
                </c:pt>
                <c:pt idx="137143">
                  <c:v>1542241335</c:v>
                </c:pt>
                <c:pt idx="137144">
                  <c:v>1542252580</c:v>
                </c:pt>
                <c:pt idx="137145">
                  <c:v>1542263826</c:v>
                </c:pt>
                <c:pt idx="137146">
                  <c:v>1542275071</c:v>
                </c:pt>
                <c:pt idx="137147">
                  <c:v>1542286317</c:v>
                </c:pt>
                <c:pt idx="137148">
                  <c:v>1542297562</c:v>
                </c:pt>
                <c:pt idx="137149">
                  <c:v>1542308808</c:v>
                </c:pt>
                <c:pt idx="137150">
                  <c:v>1542320053</c:v>
                </c:pt>
                <c:pt idx="137151">
                  <c:v>1542331299</c:v>
                </c:pt>
                <c:pt idx="137152">
                  <c:v>1542342544</c:v>
                </c:pt>
                <c:pt idx="137153">
                  <c:v>1542353790</c:v>
                </c:pt>
                <c:pt idx="137154">
                  <c:v>1542365035</c:v>
                </c:pt>
                <c:pt idx="137155">
                  <c:v>1542376281</c:v>
                </c:pt>
                <c:pt idx="137156">
                  <c:v>1542387526</c:v>
                </c:pt>
                <c:pt idx="137157">
                  <c:v>1542398772</c:v>
                </c:pt>
                <c:pt idx="137158">
                  <c:v>1542410017</c:v>
                </c:pt>
                <c:pt idx="137159">
                  <c:v>1542421263</c:v>
                </c:pt>
                <c:pt idx="137160">
                  <c:v>1542432508</c:v>
                </c:pt>
                <c:pt idx="137161">
                  <c:v>1542443754</c:v>
                </c:pt>
                <c:pt idx="137162">
                  <c:v>1542454999</c:v>
                </c:pt>
                <c:pt idx="137163">
                  <c:v>1542466245</c:v>
                </c:pt>
                <c:pt idx="137164">
                  <c:v>1542477490</c:v>
                </c:pt>
                <c:pt idx="137165">
                  <c:v>1542488736</c:v>
                </c:pt>
                <c:pt idx="137166">
                  <c:v>1542499981</c:v>
                </c:pt>
                <c:pt idx="137167">
                  <c:v>1542511227</c:v>
                </c:pt>
                <c:pt idx="137168">
                  <c:v>1542522472</c:v>
                </c:pt>
                <c:pt idx="137169">
                  <c:v>1542533718</c:v>
                </c:pt>
                <c:pt idx="137170">
                  <c:v>1542544963</c:v>
                </c:pt>
                <c:pt idx="137171">
                  <c:v>1542556209</c:v>
                </c:pt>
                <c:pt idx="137172">
                  <c:v>1542567454</c:v>
                </c:pt>
                <c:pt idx="137173">
                  <c:v>1542578700</c:v>
                </c:pt>
                <c:pt idx="137174">
                  <c:v>1542589945</c:v>
                </c:pt>
                <c:pt idx="137175">
                  <c:v>1542601191</c:v>
                </c:pt>
                <c:pt idx="137176">
                  <c:v>1542612436</c:v>
                </c:pt>
                <c:pt idx="137177">
                  <c:v>1542623682</c:v>
                </c:pt>
                <c:pt idx="137178">
                  <c:v>1542634927</c:v>
                </c:pt>
                <c:pt idx="137179">
                  <c:v>1542646173</c:v>
                </c:pt>
                <c:pt idx="137180">
                  <c:v>1542657418</c:v>
                </c:pt>
                <c:pt idx="137181">
                  <c:v>1542668664</c:v>
                </c:pt>
                <c:pt idx="137182">
                  <c:v>1542679909</c:v>
                </c:pt>
                <c:pt idx="137183">
                  <c:v>1542691155</c:v>
                </c:pt>
                <c:pt idx="137184">
                  <c:v>1542702400</c:v>
                </c:pt>
                <c:pt idx="137185">
                  <c:v>1542713646</c:v>
                </c:pt>
                <c:pt idx="137186">
                  <c:v>1542724891</c:v>
                </c:pt>
                <c:pt idx="137187">
                  <c:v>1542736137</c:v>
                </c:pt>
                <c:pt idx="137188">
                  <c:v>1542747382</c:v>
                </c:pt>
                <c:pt idx="137189">
                  <c:v>1542758628</c:v>
                </c:pt>
                <c:pt idx="137190">
                  <c:v>1542769873</c:v>
                </c:pt>
                <c:pt idx="137191">
                  <c:v>1542781119</c:v>
                </c:pt>
                <c:pt idx="137192">
                  <c:v>1542792364</c:v>
                </c:pt>
                <c:pt idx="137193">
                  <c:v>1542803610</c:v>
                </c:pt>
                <c:pt idx="137194">
                  <c:v>1542814855</c:v>
                </c:pt>
                <c:pt idx="137195">
                  <c:v>1542826101</c:v>
                </c:pt>
                <c:pt idx="137196">
                  <c:v>1542837346</c:v>
                </c:pt>
                <c:pt idx="137197">
                  <c:v>1542848592</c:v>
                </c:pt>
                <c:pt idx="137198">
                  <c:v>1542859837</c:v>
                </c:pt>
                <c:pt idx="137199">
                  <c:v>1542871083</c:v>
                </c:pt>
                <c:pt idx="137200">
                  <c:v>1542882328</c:v>
                </c:pt>
                <c:pt idx="137201">
                  <c:v>1542893574</c:v>
                </c:pt>
                <c:pt idx="137202">
                  <c:v>1542904819</c:v>
                </c:pt>
                <c:pt idx="137203">
                  <c:v>1542916065</c:v>
                </c:pt>
                <c:pt idx="137204">
                  <c:v>1542927310</c:v>
                </c:pt>
                <c:pt idx="137205">
                  <c:v>1542938556</c:v>
                </c:pt>
                <c:pt idx="137206">
                  <c:v>1542949801</c:v>
                </c:pt>
                <c:pt idx="137207">
                  <c:v>1542961047</c:v>
                </c:pt>
                <c:pt idx="137208">
                  <c:v>1542972292</c:v>
                </c:pt>
                <c:pt idx="137209">
                  <c:v>1542983538</c:v>
                </c:pt>
                <c:pt idx="137210">
                  <c:v>1542994783</c:v>
                </c:pt>
                <c:pt idx="137211">
                  <c:v>1543006029</c:v>
                </c:pt>
                <c:pt idx="137212">
                  <c:v>1543017274</c:v>
                </c:pt>
                <c:pt idx="137213">
                  <c:v>1543028520</c:v>
                </c:pt>
                <c:pt idx="137214">
                  <c:v>1543039765</c:v>
                </c:pt>
                <c:pt idx="137215">
                  <c:v>1543051011</c:v>
                </c:pt>
                <c:pt idx="137216">
                  <c:v>1543062256</c:v>
                </c:pt>
                <c:pt idx="137217">
                  <c:v>1543073502</c:v>
                </c:pt>
                <c:pt idx="137218">
                  <c:v>1543084747</c:v>
                </c:pt>
                <c:pt idx="137219">
                  <c:v>1543095993</c:v>
                </c:pt>
                <c:pt idx="137220">
                  <c:v>1543107238</c:v>
                </c:pt>
                <c:pt idx="137221">
                  <c:v>1543118484</c:v>
                </c:pt>
                <c:pt idx="137222">
                  <c:v>1543129729</c:v>
                </c:pt>
                <c:pt idx="137223">
                  <c:v>1543140975</c:v>
                </c:pt>
                <c:pt idx="137224">
                  <c:v>1543152220</c:v>
                </c:pt>
                <c:pt idx="137225">
                  <c:v>1543163466</c:v>
                </c:pt>
                <c:pt idx="137226">
                  <c:v>1543174711</c:v>
                </c:pt>
                <c:pt idx="137227">
                  <c:v>1543185957</c:v>
                </c:pt>
                <c:pt idx="137228">
                  <c:v>1543197202</c:v>
                </c:pt>
                <c:pt idx="137229">
                  <c:v>1543208448</c:v>
                </c:pt>
                <c:pt idx="137230">
                  <c:v>1543219693</c:v>
                </c:pt>
                <c:pt idx="137231">
                  <c:v>1543230939</c:v>
                </c:pt>
                <c:pt idx="137232">
                  <c:v>1543242184</c:v>
                </c:pt>
                <c:pt idx="137233">
                  <c:v>1543253430</c:v>
                </c:pt>
                <c:pt idx="137234">
                  <c:v>1543264675</c:v>
                </c:pt>
                <c:pt idx="137235">
                  <c:v>1543275921</c:v>
                </c:pt>
                <c:pt idx="137236">
                  <c:v>1543287166</c:v>
                </c:pt>
                <c:pt idx="137237">
                  <c:v>1543298412</c:v>
                </c:pt>
                <c:pt idx="137238">
                  <c:v>1543309657</c:v>
                </c:pt>
                <c:pt idx="137239">
                  <c:v>1543320903</c:v>
                </c:pt>
                <c:pt idx="137240">
                  <c:v>1543332148</c:v>
                </c:pt>
                <c:pt idx="137241">
                  <c:v>1543343394</c:v>
                </c:pt>
                <c:pt idx="137242">
                  <c:v>1543354639</c:v>
                </c:pt>
                <c:pt idx="137243">
                  <c:v>1543365884</c:v>
                </c:pt>
                <c:pt idx="137244">
                  <c:v>1543377130</c:v>
                </c:pt>
                <c:pt idx="137245">
                  <c:v>1543388375</c:v>
                </c:pt>
                <c:pt idx="137246">
                  <c:v>1543399621</c:v>
                </c:pt>
                <c:pt idx="137247">
                  <c:v>1543410866</c:v>
                </c:pt>
                <c:pt idx="137248">
                  <c:v>1543422112</c:v>
                </c:pt>
                <c:pt idx="137249">
                  <c:v>1543433357</c:v>
                </c:pt>
                <c:pt idx="137250">
                  <c:v>1543444603</c:v>
                </c:pt>
                <c:pt idx="137251">
                  <c:v>1543455848</c:v>
                </c:pt>
                <c:pt idx="137252">
                  <c:v>1543467094</c:v>
                </c:pt>
                <c:pt idx="137253">
                  <c:v>1543478339</c:v>
                </c:pt>
                <c:pt idx="137254">
                  <c:v>1543489585</c:v>
                </c:pt>
                <c:pt idx="137255">
                  <c:v>1543500830</c:v>
                </c:pt>
                <c:pt idx="137256">
                  <c:v>1543512076</c:v>
                </c:pt>
                <c:pt idx="137257">
                  <c:v>1543523321</c:v>
                </c:pt>
                <c:pt idx="137258">
                  <c:v>1543534567</c:v>
                </c:pt>
                <c:pt idx="137259">
                  <c:v>1543545812</c:v>
                </c:pt>
                <c:pt idx="137260">
                  <c:v>1543557058</c:v>
                </c:pt>
                <c:pt idx="137261">
                  <c:v>1543568303</c:v>
                </c:pt>
                <c:pt idx="137262">
                  <c:v>1543579549</c:v>
                </c:pt>
                <c:pt idx="137263">
                  <c:v>1543590794</c:v>
                </c:pt>
                <c:pt idx="137264">
                  <c:v>1543602040</c:v>
                </c:pt>
                <c:pt idx="137265">
                  <c:v>1543613285</c:v>
                </c:pt>
                <c:pt idx="137266">
                  <c:v>1543624531</c:v>
                </c:pt>
                <c:pt idx="137267">
                  <c:v>1543635776</c:v>
                </c:pt>
                <c:pt idx="137268">
                  <c:v>1543647022</c:v>
                </c:pt>
                <c:pt idx="137269">
                  <c:v>1543658267</c:v>
                </c:pt>
                <c:pt idx="137270">
                  <c:v>1543669513</c:v>
                </c:pt>
                <c:pt idx="137271">
                  <c:v>1543680758</c:v>
                </c:pt>
                <c:pt idx="137272">
                  <c:v>1543692004</c:v>
                </c:pt>
                <c:pt idx="137273">
                  <c:v>1543703249</c:v>
                </c:pt>
                <c:pt idx="137274">
                  <c:v>1543714495</c:v>
                </c:pt>
                <c:pt idx="137275">
                  <c:v>1543725740</c:v>
                </c:pt>
                <c:pt idx="137276">
                  <c:v>1543736986</c:v>
                </c:pt>
                <c:pt idx="137277">
                  <c:v>1543748231</c:v>
                </c:pt>
                <c:pt idx="137278">
                  <c:v>1543759477</c:v>
                </c:pt>
                <c:pt idx="137279">
                  <c:v>1543770722</c:v>
                </c:pt>
                <c:pt idx="137280">
                  <c:v>1543781968</c:v>
                </c:pt>
                <c:pt idx="137281">
                  <c:v>1543793213</c:v>
                </c:pt>
                <c:pt idx="137282">
                  <c:v>1543804459</c:v>
                </c:pt>
                <c:pt idx="137283">
                  <c:v>1543815704</c:v>
                </c:pt>
                <c:pt idx="137284">
                  <c:v>1543826950</c:v>
                </c:pt>
                <c:pt idx="137285">
                  <c:v>1543838195</c:v>
                </c:pt>
                <c:pt idx="137286">
                  <c:v>1543849441</c:v>
                </c:pt>
                <c:pt idx="137287">
                  <c:v>1543860686</c:v>
                </c:pt>
                <c:pt idx="137288">
                  <c:v>1543871932</c:v>
                </c:pt>
                <c:pt idx="137289">
                  <c:v>1543883177</c:v>
                </c:pt>
                <c:pt idx="137290">
                  <c:v>1543894423</c:v>
                </c:pt>
                <c:pt idx="137291">
                  <c:v>1543905668</c:v>
                </c:pt>
                <c:pt idx="137292">
                  <c:v>1543916914</c:v>
                </c:pt>
                <c:pt idx="137293">
                  <c:v>1543928159</c:v>
                </c:pt>
                <c:pt idx="137294">
                  <c:v>1543939405</c:v>
                </c:pt>
                <c:pt idx="137295">
                  <c:v>1543950650</c:v>
                </c:pt>
                <c:pt idx="137296">
                  <c:v>1543961896</c:v>
                </c:pt>
                <c:pt idx="137297">
                  <c:v>1543973141</c:v>
                </c:pt>
                <c:pt idx="137298">
                  <c:v>1543984387</c:v>
                </c:pt>
                <c:pt idx="137299">
                  <c:v>1543995632</c:v>
                </c:pt>
                <c:pt idx="137300">
                  <c:v>1544006878</c:v>
                </c:pt>
                <c:pt idx="137301">
                  <c:v>1544018123</c:v>
                </c:pt>
                <c:pt idx="137302">
                  <c:v>1544029369</c:v>
                </c:pt>
                <c:pt idx="137303">
                  <c:v>1544040614</c:v>
                </c:pt>
                <c:pt idx="137304">
                  <c:v>1544051860</c:v>
                </c:pt>
                <c:pt idx="137305">
                  <c:v>1544063105</c:v>
                </c:pt>
                <c:pt idx="137306">
                  <c:v>1544074351</c:v>
                </c:pt>
                <c:pt idx="137307">
                  <c:v>1544085596</c:v>
                </c:pt>
                <c:pt idx="137308">
                  <c:v>1544096842</c:v>
                </c:pt>
                <c:pt idx="137309">
                  <c:v>1544108087</c:v>
                </c:pt>
                <c:pt idx="137310">
                  <c:v>1544119333</c:v>
                </c:pt>
                <c:pt idx="137311">
                  <c:v>1544130578</c:v>
                </c:pt>
                <c:pt idx="137312">
                  <c:v>1544141824</c:v>
                </c:pt>
                <c:pt idx="137313">
                  <c:v>1544153069</c:v>
                </c:pt>
                <c:pt idx="137314">
                  <c:v>1544164315</c:v>
                </c:pt>
                <c:pt idx="137315">
                  <c:v>1544175560</c:v>
                </c:pt>
                <c:pt idx="137316">
                  <c:v>1544186806</c:v>
                </c:pt>
                <c:pt idx="137317">
                  <c:v>1544198051</c:v>
                </c:pt>
                <c:pt idx="137318">
                  <c:v>1544209297</c:v>
                </c:pt>
                <c:pt idx="137319">
                  <c:v>1544220542</c:v>
                </c:pt>
                <c:pt idx="137320">
                  <c:v>1544231788</c:v>
                </c:pt>
                <c:pt idx="137321">
                  <c:v>1544243033</c:v>
                </c:pt>
                <c:pt idx="137322">
                  <c:v>1544254279</c:v>
                </c:pt>
                <c:pt idx="137323">
                  <c:v>1544265524</c:v>
                </c:pt>
                <c:pt idx="137324">
                  <c:v>1544276770</c:v>
                </c:pt>
                <c:pt idx="137325">
                  <c:v>1544288015</c:v>
                </c:pt>
                <c:pt idx="137326">
                  <c:v>1544299261</c:v>
                </c:pt>
                <c:pt idx="137327">
                  <c:v>1544310506</c:v>
                </c:pt>
                <c:pt idx="137328">
                  <c:v>1544321752</c:v>
                </c:pt>
                <c:pt idx="137329">
                  <c:v>1544332997</c:v>
                </c:pt>
                <c:pt idx="137330">
                  <c:v>1544344243</c:v>
                </c:pt>
                <c:pt idx="137331">
                  <c:v>1544355488</c:v>
                </c:pt>
                <c:pt idx="137332">
                  <c:v>1544366734</c:v>
                </c:pt>
                <c:pt idx="137333">
                  <c:v>1544377979</c:v>
                </c:pt>
                <c:pt idx="137334">
                  <c:v>1544389225</c:v>
                </c:pt>
                <c:pt idx="137335">
                  <c:v>1544400470</c:v>
                </c:pt>
                <c:pt idx="137336">
                  <c:v>1544411716</c:v>
                </c:pt>
                <c:pt idx="137337">
                  <c:v>1544422961</c:v>
                </c:pt>
                <c:pt idx="137338">
                  <c:v>1544434207</c:v>
                </c:pt>
                <c:pt idx="137339">
                  <c:v>1544445452</c:v>
                </c:pt>
                <c:pt idx="137340">
                  <c:v>1544456698</c:v>
                </c:pt>
                <c:pt idx="137341">
                  <c:v>1544467943</c:v>
                </c:pt>
                <c:pt idx="137342">
                  <c:v>1544479189</c:v>
                </c:pt>
                <c:pt idx="137343">
                  <c:v>1544490434</c:v>
                </c:pt>
                <c:pt idx="137344">
                  <c:v>1544501680</c:v>
                </c:pt>
                <c:pt idx="137345">
                  <c:v>1544512925</c:v>
                </c:pt>
                <c:pt idx="137346">
                  <c:v>1544524171</c:v>
                </c:pt>
                <c:pt idx="137347">
                  <c:v>1544535416</c:v>
                </c:pt>
                <c:pt idx="137348">
                  <c:v>1544546662</c:v>
                </c:pt>
                <c:pt idx="137349">
                  <c:v>1544557907</c:v>
                </c:pt>
                <c:pt idx="137350">
                  <c:v>1544569153</c:v>
                </c:pt>
                <c:pt idx="137351">
                  <c:v>1544580398</c:v>
                </c:pt>
                <c:pt idx="137352">
                  <c:v>1544591644</c:v>
                </c:pt>
                <c:pt idx="137353">
                  <c:v>1544602889</c:v>
                </c:pt>
                <c:pt idx="137354">
                  <c:v>1544614135</c:v>
                </c:pt>
                <c:pt idx="137355">
                  <c:v>1544625380</c:v>
                </c:pt>
                <c:pt idx="137356">
                  <c:v>1544636626</c:v>
                </c:pt>
                <c:pt idx="137357">
                  <c:v>1544647871</c:v>
                </c:pt>
                <c:pt idx="137358">
                  <c:v>1544659117</c:v>
                </c:pt>
                <c:pt idx="137359">
                  <c:v>1544670362</c:v>
                </c:pt>
                <c:pt idx="137360">
                  <c:v>1544681608</c:v>
                </c:pt>
                <c:pt idx="137361">
                  <c:v>1544692853</c:v>
                </c:pt>
                <c:pt idx="137362">
                  <c:v>1544704099</c:v>
                </c:pt>
                <c:pt idx="137363">
                  <c:v>1544715344</c:v>
                </c:pt>
                <c:pt idx="137364">
                  <c:v>1544726590</c:v>
                </c:pt>
                <c:pt idx="137365">
                  <c:v>1544737835</c:v>
                </c:pt>
                <c:pt idx="137366">
                  <c:v>1544749081</c:v>
                </c:pt>
                <c:pt idx="137367">
                  <c:v>1544760326</c:v>
                </c:pt>
                <c:pt idx="137368">
                  <c:v>1544771572</c:v>
                </c:pt>
                <c:pt idx="137369">
                  <c:v>1544782817</c:v>
                </c:pt>
                <c:pt idx="137370">
                  <c:v>1544794063</c:v>
                </c:pt>
                <c:pt idx="137371">
                  <c:v>1544805308</c:v>
                </c:pt>
                <c:pt idx="137372">
                  <c:v>1544816554</c:v>
                </c:pt>
                <c:pt idx="137373">
                  <c:v>1544827799</c:v>
                </c:pt>
                <c:pt idx="137374">
                  <c:v>1544839045</c:v>
                </c:pt>
                <c:pt idx="137375">
                  <c:v>1544850290</c:v>
                </c:pt>
                <c:pt idx="137376">
                  <c:v>1544861536</c:v>
                </c:pt>
                <c:pt idx="137377">
                  <c:v>1544872781</c:v>
                </c:pt>
                <c:pt idx="137378">
                  <c:v>1544884027</c:v>
                </c:pt>
                <c:pt idx="137379">
                  <c:v>1544895272</c:v>
                </c:pt>
                <c:pt idx="137380">
                  <c:v>1544906518</c:v>
                </c:pt>
                <c:pt idx="137381">
                  <c:v>1544917763</c:v>
                </c:pt>
                <c:pt idx="137382">
                  <c:v>1544929009</c:v>
                </c:pt>
                <c:pt idx="137383">
                  <c:v>1544940254</c:v>
                </c:pt>
                <c:pt idx="137384">
                  <c:v>1544951500</c:v>
                </c:pt>
                <c:pt idx="137385">
                  <c:v>1544962745</c:v>
                </c:pt>
                <c:pt idx="137386">
                  <c:v>1544973991</c:v>
                </c:pt>
                <c:pt idx="137387">
                  <c:v>1544985236</c:v>
                </c:pt>
                <c:pt idx="137388">
                  <c:v>1544996482</c:v>
                </c:pt>
                <c:pt idx="137389">
                  <c:v>1545007727</c:v>
                </c:pt>
                <c:pt idx="137390">
                  <c:v>1545018973</c:v>
                </c:pt>
                <c:pt idx="137391">
                  <c:v>1545030218</c:v>
                </c:pt>
                <c:pt idx="137392">
                  <c:v>1545041464</c:v>
                </c:pt>
                <c:pt idx="137393">
                  <c:v>1545052709</c:v>
                </c:pt>
                <c:pt idx="137394">
                  <c:v>1545063955</c:v>
                </c:pt>
                <c:pt idx="137395">
                  <c:v>1545075200</c:v>
                </c:pt>
                <c:pt idx="137396">
                  <c:v>1545086446</c:v>
                </c:pt>
                <c:pt idx="137397">
                  <c:v>1545097691</c:v>
                </c:pt>
                <c:pt idx="137398">
                  <c:v>1545108937</c:v>
                </c:pt>
                <c:pt idx="137399">
                  <c:v>1545120182</c:v>
                </c:pt>
                <c:pt idx="137400">
                  <c:v>1545131428</c:v>
                </c:pt>
                <c:pt idx="137401">
                  <c:v>1545142673</c:v>
                </c:pt>
                <c:pt idx="137402">
                  <c:v>1545153919</c:v>
                </c:pt>
                <c:pt idx="137403">
                  <c:v>1545165164</c:v>
                </c:pt>
                <c:pt idx="137404">
                  <c:v>1545176410</c:v>
                </c:pt>
                <c:pt idx="137405">
                  <c:v>1545187655</c:v>
                </c:pt>
                <c:pt idx="137406">
                  <c:v>1545198901</c:v>
                </c:pt>
                <c:pt idx="137407">
                  <c:v>1545210146</c:v>
                </c:pt>
                <c:pt idx="137408">
                  <c:v>1545221392</c:v>
                </c:pt>
                <c:pt idx="137409">
                  <c:v>1545232637</c:v>
                </c:pt>
                <c:pt idx="137410">
                  <c:v>1545243883</c:v>
                </c:pt>
                <c:pt idx="137411">
                  <c:v>1545255128</c:v>
                </c:pt>
                <c:pt idx="137412">
                  <c:v>1545266374</c:v>
                </c:pt>
                <c:pt idx="137413">
                  <c:v>1545277619</c:v>
                </c:pt>
                <c:pt idx="137414">
                  <c:v>1545288865</c:v>
                </c:pt>
                <c:pt idx="137415">
                  <c:v>1545300110</c:v>
                </c:pt>
                <c:pt idx="137416">
                  <c:v>1545311356</c:v>
                </c:pt>
                <c:pt idx="137417">
                  <c:v>1545322601</c:v>
                </c:pt>
                <c:pt idx="137418">
                  <c:v>1545333847</c:v>
                </c:pt>
                <c:pt idx="137419">
                  <c:v>1545345092</c:v>
                </c:pt>
                <c:pt idx="137420">
                  <c:v>1545356338</c:v>
                </c:pt>
                <c:pt idx="137421">
                  <c:v>1545367583</c:v>
                </c:pt>
                <c:pt idx="137422">
                  <c:v>1545378829</c:v>
                </c:pt>
                <c:pt idx="137423">
                  <c:v>1545390074</c:v>
                </c:pt>
                <c:pt idx="137424">
                  <c:v>1545401320</c:v>
                </c:pt>
                <c:pt idx="137425">
                  <c:v>1545412565</c:v>
                </c:pt>
                <c:pt idx="137426">
                  <c:v>1545423811</c:v>
                </c:pt>
                <c:pt idx="137427">
                  <c:v>1545435056</c:v>
                </c:pt>
                <c:pt idx="137428">
                  <c:v>1545446302</c:v>
                </c:pt>
                <c:pt idx="137429">
                  <c:v>1545457547</c:v>
                </c:pt>
                <c:pt idx="137430">
                  <c:v>1545468793</c:v>
                </c:pt>
                <c:pt idx="137431">
                  <c:v>1545480038</c:v>
                </c:pt>
                <c:pt idx="137432">
                  <c:v>1545491284</c:v>
                </c:pt>
                <c:pt idx="137433">
                  <c:v>1545502529</c:v>
                </c:pt>
                <c:pt idx="137434">
                  <c:v>1545513775</c:v>
                </c:pt>
                <c:pt idx="137435">
                  <c:v>1545525020</c:v>
                </c:pt>
                <c:pt idx="137436">
                  <c:v>1545536266</c:v>
                </c:pt>
                <c:pt idx="137437">
                  <c:v>1545547511</c:v>
                </c:pt>
                <c:pt idx="137438">
                  <c:v>1545558757</c:v>
                </c:pt>
                <c:pt idx="137439">
                  <c:v>1545570002</c:v>
                </c:pt>
                <c:pt idx="137440">
                  <c:v>1545581248</c:v>
                </c:pt>
                <c:pt idx="137441">
                  <c:v>1545592493</c:v>
                </c:pt>
                <c:pt idx="137442">
                  <c:v>1545603739</c:v>
                </c:pt>
                <c:pt idx="137443">
                  <c:v>1545614984</c:v>
                </c:pt>
                <c:pt idx="137444">
                  <c:v>1545626230</c:v>
                </c:pt>
                <c:pt idx="137445">
                  <c:v>1545637475</c:v>
                </c:pt>
                <c:pt idx="137446">
                  <c:v>1545648721</c:v>
                </c:pt>
                <c:pt idx="137447">
                  <c:v>1545659966</c:v>
                </c:pt>
                <c:pt idx="137448">
                  <c:v>1545671212</c:v>
                </c:pt>
                <c:pt idx="137449">
                  <c:v>1545682457</c:v>
                </c:pt>
                <c:pt idx="137450">
                  <c:v>1545693703</c:v>
                </c:pt>
                <c:pt idx="137451">
                  <c:v>1545704948</c:v>
                </c:pt>
                <c:pt idx="137452">
                  <c:v>1545716194</c:v>
                </c:pt>
                <c:pt idx="137453">
                  <c:v>1545727439</c:v>
                </c:pt>
                <c:pt idx="137454">
                  <c:v>1545738685</c:v>
                </c:pt>
                <c:pt idx="137455">
                  <c:v>1545749930</c:v>
                </c:pt>
                <c:pt idx="137456">
                  <c:v>1545761176</c:v>
                </c:pt>
                <c:pt idx="137457">
                  <c:v>1545772421</c:v>
                </c:pt>
                <c:pt idx="137458">
                  <c:v>1545783667</c:v>
                </c:pt>
                <c:pt idx="137459">
                  <c:v>1545794912</c:v>
                </c:pt>
                <c:pt idx="137460">
                  <c:v>1545806158</c:v>
                </c:pt>
                <c:pt idx="137461">
                  <c:v>1545817403</c:v>
                </c:pt>
                <c:pt idx="137462">
                  <c:v>1545828649</c:v>
                </c:pt>
                <c:pt idx="137463">
                  <c:v>1545839894</c:v>
                </c:pt>
                <c:pt idx="137464">
                  <c:v>1545851140</c:v>
                </c:pt>
                <c:pt idx="137465">
                  <c:v>1545862385</c:v>
                </c:pt>
                <c:pt idx="137466">
                  <c:v>1545873631</c:v>
                </c:pt>
                <c:pt idx="137467">
                  <c:v>1545884876</c:v>
                </c:pt>
                <c:pt idx="137468">
                  <c:v>1545896122</c:v>
                </c:pt>
                <c:pt idx="137469">
                  <c:v>1545907367</c:v>
                </c:pt>
                <c:pt idx="137470">
                  <c:v>1545918613</c:v>
                </c:pt>
                <c:pt idx="137471">
                  <c:v>1545929858</c:v>
                </c:pt>
                <c:pt idx="137472">
                  <c:v>1545941104</c:v>
                </c:pt>
                <c:pt idx="137473">
                  <c:v>1545952349</c:v>
                </c:pt>
                <c:pt idx="137474">
                  <c:v>1545963595</c:v>
                </c:pt>
                <c:pt idx="137475">
                  <c:v>1545974840</c:v>
                </c:pt>
                <c:pt idx="137476">
                  <c:v>1545986086</c:v>
                </c:pt>
                <c:pt idx="137477">
                  <c:v>1545997331</c:v>
                </c:pt>
                <c:pt idx="137478">
                  <c:v>1546008577</c:v>
                </c:pt>
                <c:pt idx="137479">
                  <c:v>1546019822</c:v>
                </c:pt>
                <c:pt idx="137480">
                  <c:v>1546031068</c:v>
                </c:pt>
                <c:pt idx="137481">
                  <c:v>1546042313</c:v>
                </c:pt>
                <c:pt idx="137482">
                  <c:v>1546053559</c:v>
                </c:pt>
                <c:pt idx="137483">
                  <c:v>1546064804</c:v>
                </c:pt>
                <c:pt idx="137484">
                  <c:v>1546076050</c:v>
                </c:pt>
                <c:pt idx="137485">
                  <c:v>1546087295</c:v>
                </c:pt>
                <c:pt idx="137486">
                  <c:v>1546098541</c:v>
                </c:pt>
                <c:pt idx="137487">
                  <c:v>1546109786</c:v>
                </c:pt>
                <c:pt idx="137488">
                  <c:v>1546121032</c:v>
                </c:pt>
                <c:pt idx="137489">
                  <c:v>1546132277</c:v>
                </c:pt>
                <c:pt idx="137490">
                  <c:v>1546143523</c:v>
                </c:pt>
                <c:pt idx="137491">
                  <c:v>1546154768</c:v>
                </c:pt>
                <c:pt idx="137492">
                  <c:v>1546166014</c:v>
                </c:pt>
                <c:pt idx="137493">
                  <c:v>1546177259</c:v>
                </c:pt>
                <c:pt idx="137494">
                  <c:v>1546188505</c:v>
                </c:pt>
                <c:pt idx="137495">
                  <c:v>1546199750</c:v>
                </c:pt>
                <c:pt idx="137496">
                  <c:v>1546210995</c:v>
                </c:pt>
                <c:pt idx="137497">
                  <c:v>1546222241</c:v>
                </c:pt>
                <c:pt idx="137498">
                  <c:v>1546233486</c:v>
                </c:pt>
                <c:pt idx="137499">
                  <c:v>1546244732</c:v>
                </c:pt>
                <c:pt idx="137500">
                  <c:v>1546255977</c:v>
                </c:pt>
                <c:pt idx="137501">
                  <c:v>1546267223</c:v>
                </c:pt>
                <c:pt idx="137502">
                  <c:v>1546278468</c:v>
                </c:pt>
                <c:pt idx="137503">
                  <c:v>1546289714</c:v>
                </c:pt>
                <c:pt idx="137504">
                  <c:v>1546300959</c:v>
                </c:pt>
                <c:pt idx="137505">
                  <c:v>1546312205</c:v>
                </c:pt>
                <c:pt idx="137506">
                  <c:v>1546323450</c:v>
                </c:pt>
                <c:pt idx="137507">
                  <c:v>1546334696</c:v>
                </c:pt>
                <c:pt idx="137508">
                  <c:v>1546345941</c:v>
                </c:pt>
                <c:pt idx="137509">
                  <c:v>1546357187</c:v>
                </c:pt>
                <c:pt idx="137510">
                  <c:v>1546368432</c:v>
                </c:pt>
                <c:pt idx="137511">
                  <c:v>1546379678</c:v>
                </c:pt>
                <c:pt idx="137512">
                  <c:v>1546390923</c:v>
                </c:pt>
                <c:pt idx="137513">
                  <c:v>1546402169</c:v>
                </c:pt>
                <c:pt idx="137514">
                  <c:v>1546413414</c:v>
                </c:pt>
                <c:pt idx="137515">
                  <c:v>1546424660</c:v>
                </c:pt>
                <c:pt idx="137516">
                  <c:v>1546435905</c:v>
                </c:pt>
                <c:pt idx="137517">
                  <c:v>1546447151</c:v>
                </c:pt>
                <c:pt idx="137518">
                  <c:v>1546458396</c:v>
                </c:pt>
                <c:pt idx="137519">
                  <c:v>1546469642</c:v>
                </c:pt>
                <c:pt idx="137520">
                  <c:v>1546480887</c:v>
                </c:pt>
                <c:pt idx="137521">
                  <c:v>1546492133</c:v>
                </c:pt>
                <c:pt idx="137522">
                  <c:v>1546503378</c:v>
                </c:pt>
                <c:pt idx="137523">
                  <c:v>1546514624</c:v>
                </c:pt>
                <c:pt idx="137524">
                  <c:v>1546525869</c:v>
                </c:pt>
                <c:pt idx="137525">
                  <c:v>1546537115</c:v>
                </c:pt>
                <c:pt idx="137526">
                  <c:v>1546548360</c:v>
                </c:pt>
                <c:pt idx="137527">
                  <c:v>1546559606</c:v>
                </c:pt>
                <c:pt idx="137528">
                  <c:v>1546570851</c:v>
                </c:pt>
                <c:pt idx="137529">
                  <c:v>1546582097</c:v>
                </c:pt>
                <c:pt idx="137530">
                  <c:v>1546593342</c:v>
                </c:pt>
                <c:pt idx="137531">
                  <c:v>1546604588</c:v>
                </c:pt>
                <c:pt idx="137532">
                  <c:v>1546615833</c:v>
                </c:pt>
                <c:pt idx="137533">
                  <c:v>1546627079</c:v>
                </c:pt>
                <c:pt idx="137534">
                  <c:v>1546638324</c:v>
                </c:pt>
                <c:pt idx="137535">
                  <c:v>1546649570</c:v>
                </c:pt>
                <c:pt idx="137536">
                  <c:v>1546660815</c:v>
                </c:pt>
                <c:pt idx="137537">
                  <c:v>1546672061</c:v>
                </c:pt>
                <c:pt idx="137538">
                  <c:v>1546683306</c:v>
                </c:pt>
                <c:pt idx="137539">
                  <c:v>1546694552</c:v>
                </c:pt>
                <c:pt idx="137540">
                  <c:v>1546705797</c:v>
                </c:pt>
                <c:pt idx="137541">
                  <c:v>1546717043</c:v>
                </c:pt>
                <c:pt idx="137542">
                  <c:v>1546728288</c:v>
                </c:pt>
                <c:pt idx="137543">
                  <c:v>1546739534</c:v>
                </c:pt>
                <c:pt idx="137544">
                  <c:v>1546750779</c:v>
                </c:pt>
                <c:pt idx="137545">
                  <c:v>1546762025</c:v>
                </c:pt>
                <c:pt idx="137546">
                  <c:v>1546773270</c:v>
                </c:pt>
                <c:pt idx="137547">
                  <c:v>1546784516</c:v>
                </c:pt>
                <c:pt idx="137548">
                  <c:v>1546795761</c:v>
                </c:pt>
                <c:pt idx="137549">
                  <c:v>1546807007</c:v>
                </c:pt>
                <c:pt idx="137550">
                  <c:v>1546818252</c:v>
                </c:pt>
                <c:pt idx="137551">
                  <c:v>1546829498</c:v>
                </c:pt>
                <c:pt idx="137552">
                  <c:v>1546840743</c:v>
                </c:pt>
                <c:pt idx="137553">
                  <c:v>1546851989</c:v>
                </c:pt>
                <c:pt idx="137554">
                  <c:v>1546863234</c:v>
                </c:pt>
                <c:pt idx="137555">
                  <c:v>1546874480</c:v>
                </c:pt>
                <c:pt idx="137556">
                  <c:v>1546885725</c:v>
                </c:pt>
                <c:pt idx="137557">
                  <c:v>1546896971</c:v>
                </c:pt>
                <c:pt idx="137558">
                  <c:v>1546908216</c:v>
                </c:pt>
                <c:pt idx="137559">
                  <c:v>1546919462</c:v>
                </c:pt>
                <c:pt idx="137560">
                  <c:v>1546930707</c:v>
                </c:pt>
                <c:pt idx="137561">
                  <c:v>1546941953</c:v>
                </c:pt>
                <c:pt idx="137562">
                  <c:v>1546953198</c:v>
                </c:pt>
                <c:pt idx="137563">
                  <c:v>1546964444</c:v>
                </c:pt>
                <c:pt idx="137564">
                  <c:v>1546975689</c:v>
                </c:pt>
                <c:pt idx="137565">
                  <c:v>1546986935</c:v>
                </c:pt>
                <c:pt idx="137566">
                  <c:v>1546998180</c:v>
                </c:pt>
                <c:pt idx="137567">
                  <c:v>1547009426</c:v>
                </c:pt>
                <c:pt idx="137568">
                  <c:v>1547020671</c:v>
                </c:pt>
                <c:pt idx="137569">
                  <c:v>1547031917</c:v>
                </c:pt>
                <c:pt idx="137570">
                  <c:v>1547043162</c:v>
                </c:pt>
                <c:pt idx="137571">
                  <c:v>1547054408</c:v>
                </c:pt>
                <c:pt idx="137572">
                  <c:v>1547065653</c:v>
                </c:pt>
                <c:pt idx="137573">
                  <c:v>1547076899</c:v>
                </c:pt>
                <c:pt idx="137574">
                  <c:v>1547088144</c:v>
                </c:pt>
                <c:pt idx="137575">
                  <c:v>1547099390</c:v>
                </c:pt>
                <c:pt idx="137576">
                  <c:v>1547110635</c:v>
                </c:pt>
                <c:pt idx="137577">
                  <c:v>1547121881</c:v>
                </c:pt>
                <c:pt idx="137578">
                  <c:v>1547133126</c:v>
                </c:pt>
                <c:pt idx="137579">
                  <c:v>1547144372</c:v>
                </c:pt>
                <c:pt idx="137580">
                  <c:v>1547155617</c:v>
                </c:pt>
                <c:pt idx="137581">
                  <c:v>1547166863</c:v>
                </c:pt>
                <c:pt idx="137582">
                  <c:v>1547178108</c:v>
                </c:pt>
                <c:pt idx="137583">
                  <c:v>1547189354</c:v>
                </c:pt>
                <c:pt idx="137584">
                  <c:v>1547200599</c:v>
                </c:pt>
                <c:pt idx="137585">
                  <c:v>1547211845</c:v>
                </c:pt>
                <c:pt idx="137586">
                  <c:v>1547223090</c:v>
                </c:pt>
                <c:pt idx="137587">
                  <c:v>1547234336</c:v>
                </c:pt>
                <c:pt idx="137588">
                  <c:v>1547245581</c:v>
                </c:pt>
                <c:pt idx="137589">
                  <c:v>1547256827</c:v>
                </c:pt>
                <c:pt idx="137590">
                  <c:v>1547268072</c:v>
                </c:pt>
                <c:pt idx="137591">
                  <c:v>1547279318</c:v>
                </c:pt>
                <c:pt idx="137592">
                  <c:v>1547290563</c:v>
                </c:pt>
                <c:pt idx="137593">
                  <c:v>1547301809</c:v>
                </c:pt>
                <c:pt idx="137594">
                  <c:v>1547313054</c:v>
                </c:pt>
                <c:pt idx="137595">
                  <c:v>1547324300</c:v>
                </c:pt>
                <c:pt idx="137596">
                  <c:v>1547335545</c:v>
                </c:pt>
                <c:pt idx="137597">
                  <c:v>1547346791</c:v>
                </c:pt>
                <c:pt idx="137598">
                  <c:v>1547358036</c:v>
                </c:pt>
                <c:pt idx="137599">
                  <c:v>1547369282</c:v>
                </c:pt>
                <c:pt idx="137600">
                  <c:v>1547380527</c:v>
                </c:pt>
                <c:pt idx="137601">
                  <c:v>1547391773</c:v>
                </c:pt>
                <c:pt idx="137602">
                  <c:v>1547403018</c:v>
                </c:pt>
                <c:pt idx="137603">
                  <c:v>1547414264</c:v>
                </c:pt>
                <c:pt idx="137604">
                  <c:v>1547425509</c:v>
                </c:pt>
                <c:pt idx="137605">
                  <c:v>1547436755</c:v>
                </c:pt>
                <c:pt idx="137606">
                  <c:v>1547448000</c:v>
                </c:pt>
                <c:pt idx="137607">
                  <c:v>1547459246</c:v>
                </c:pt>
                <c:pt idx="137608">
                  <c:v>1547470491</c:v>
                </c:pt>
                <c:pt idx="137609">
                  <c:v>1547481737</c:v>
                </c:pt>
                <c:pt idx="137610">
                  <c:v>1547492982</c:v>
                </c:pt>
                <c:pt idx="137611">
                  <c:v>1547504228</c:v>
                </c:pt>
                <c:pt idx="137612">
                  <c:v>1547515473</c:v>
                </c:pt>
                <c:pt idx="137613">
                  <c:v>1547526719</c:v>
                </c:pt>
                <c:pt idx="137614">
                  <c:v>1547537964</c:v>
                </c:pt>
                <c:pt idx="137615">
                  <c:v>1547549210</c:v>
                </c:pt>
                <c:pt idx="137616">
                  <c:v>1547560455</c:v>
                </c:pt>
                <c:pt idx="137617">
                  <c:v>1547571701</c:v>
                </c:pt>
                <c:pt idx="137618">
                  <c:v>1547582946</c:v>
                </c:pt>
                <c:pt idx="137619">
                  <c:v>1547594192</c:v>
                </c:pt>
                <c:pt idx="137620">
                  <c:v>1547605437</c:v>
                </c:pt>
                <c:pt idx="137621">
                  <c:v>1547616683</c:v>
                </c:pt>
                <c:pt idx="137622">
                  <c:v>1547627928</c:v>
                </c:pt>
                <c:pt idx="137623">
                  <c:v>1547639174</c:v>
                </c:pt>
                <c:pt idx="137624">
                  <c:v>1547650419</c:v>
                </c:pt>
                <c:pt idx="137625">
                  <c:v>1547661665</c:v>
                </c:pt>
                <c:pt idx="137626">
                  <c:v>1547672910</c:v>
                </c:pt>
                <c:pt idx="137627">
                  <c:v>1547684156</c:v>
                </c:pt>
                <c:pt idx="137628">
                  <c:v>1547695401</c:v>
                </c:pt>
                <c:pt idx="137629">
                  <c:v>1547706647</c:v>
                </c:pt>
                <c:pt idx="137630">
                  <c:v>1547717892</c:v>
                </c:pt>
                <c:pt idx="137631">
                  <c:v>1547729138</c:v>
                </c:pt>
                <c:pt idx="137632">
                  <c:v>1547740383</c:v>
                </c:pt>
                <c:pt idx="137633">
                  <c:v>1547751629</c:v>
                </c:pt>
                <c:pt idx="137634">
                  <c:v>1547762874</c:v>
                </c:pt>
                <c:pt idx="137635">
                  <c:v>1547774120</c:v>
                </c:pt>
                <c:pt idx="137636">
                  <c:v>1547785365</c:v>
                </c:pt>
                <c:pt idx="137637">
                  <c:v>1547796611</c:v>
                </c:pt>
                <c:pt idx="137638">
                  <c:v>1547807856</c:v>
                </c:pt>
                <c:pt idx="137639">
                  <c:v>1547819102</c:v>
                </c:pt>
                <c:pt idx="137640">
                  <c:v>1547830347</c:v>
                </c:pt>
                <c:pt idx="137641">
                  <c:v>1547841593</c:v>
                </c:pt>
                <c:pt idx="137642">
                  <c:v>1547852838</c:v>
                </c:pt>
                <c:pt idx="137643">
                  <c:v>1547864084</c:v>
                </c:pt>
                <c:pt idx="137644">
                  <c:v>1547875329</c:v>
                </c:pt>
                <c:pt idx="137645">
                  <c:v>1547886575</c:v>
                </c:pt>
                <c:pt idx="137646">
                  <c:v>1547897820</c:v>
                </c:pt>
                <c:pt idx="137647">
                  <c:v>1547909066</c:v>
                </c:pt>
                <c:pt idx="137648">
                  <c:v>1547920311</c:v>
                </c:pt>
                <c:pt idx="137649">
                  <c:v>1547931557</c:v>
                </c:pt>
                <c:pt idx="137650">
                  <c:v>1547942802</c:v>
                </c:pt>
                <c:pt idx="137651">
                  <c:v>1547954048</c:v>
                </c:pt>
                <c:pt idx="137652">
                  <c:v>1547965293</c:v>
                </c:pt>
                <c:pt idx="137653">
                  <c:v>1547976539</c:v>
                </c:pt>
                <c:pt idx="137654">
                  <c:v>1547987784</c:v>
                </c:pt>
                <c:pt idx="137655">
                  <c:v>1547999030</c:v>
                </c:pt>
                <c:pt idx="137656">
                  <c:v>1548010275</c:v>
                </c:pt>
                <c:pt idx="137657">
                  <c:v>1548021521</c:v>
                </c:pt>
                <c:pt idx="137658">
                  <c:v>1548032766</c:v>
                </c:pt>
                <c:pt idx="137659">
                  <c:v>1548044012</c:v>
                </c:pt>
                <c:pt idx="137660">
                  <c:v>1548055257</c:v>
                </c:pt>
                <c:pt idx="137661">
                  <c:v>1548066503</c:v>
                </c:pt>
                <c:pt idx="137662">
                  <c:v>1548077748</c:v>
                </c:pt>
                <c:pt idx="137663">
                  <c:v>1548088994</c:v>
                </c:pt>
                <c:pt idx="137664">
                  <c:v>1548100239</c:v>
                </c:pt>
                <c:pt idx="137665">
                  <c:v>1548111485</c:v>
                </c:pt>
                <c:pt idx="137666">
                  <c:v>1548122730</c:v>
                </c:pt>
                <c:pt idx="137667">
                  <c:v>1548133976</c:v>
                </c:pt>
                <c:pt idx="137668">
                  <c:v>1548145221</c:v>
                </c:pt>
                <c:pt idx="137669">
                  <c:v>1548156467</c:v>
                </c:pt>
                <c:pt idx="137670">
                  <c:v>1548167712</c:v>
                </c:pt>
                <c:pt idx="137671">
                  <c:v>1548178958</c:v>
                </c:pt>
                <c:pt idx="137672">
                  <c:v>1548190203</c:v>
                </c:pt>
                <c:pt idx="137673">
                  <c:v>1548201449</c:v>
                </c:pt>
                <c:pt idx="137674">
                  <c:v>1548212694</c:v>
                </c:pt>
                <c:pt idx="137675">
                  <c:v>1548223940</c:v>
                </c:pt>
                <c:pt idx="137676">
                  <c:v>1548235185</c:v>
                </c:pt>
                <c:pt idx="137677">
                  <c:v>1548246431</c:v>
                </c:pt>
                <c:pt idx="137678">
                  <c:v>1548257676</c:v>
                </c:pt>
                <c:pt idx="137679">
                  <c:v>1548268922</c:v>
                </c:pt>
                <c:pt idx="137680">
                  <c:v>1548280167</c:v>
                </c:pt>
                <c:pt idx="137681">
                  <c:v>1548291413</c:v>
                </c:pt>
                <c:pt idx="137682">
                  <c:v>1548302658</c:v>
                </c:pt>
                <c:pt idx="137683">
                  <c:v>1548313904</c:v>
                </c:pt>
                <c:pt idx="137684">
                  <c:v>1548325149</c:v>
                </c:pt>
                <c:pt idx="137685">
                  <c:v>1548336395</c:v>
                </c:pt>
                <c:pt idx="137686">
                  <c:v>1548347640</c:v>
                </c:pt>
                <c:pt idx="137687">
                  <c:v>1548358886</c:v>
                </c:pt>
                <c:pt idx="137688">
                  <c:v>1548370131</c:v>
                </c:pt>
                <c:pt idx="137689">
                  <c:v>1548381377</c:v>
                </c:pt>
                <c:pt idx="137690">
                  <c:v>1548392622</c:v>
                </c:pt>
                <c:pt idx="137691">
                  <c:v>1548403868</c:v>
                </c:pt>
                <c:pt idx="137692">
                  <c:v>1548415113</c:v>
                </c:pt>
                <c:pt idx="137693">
                  <c:v>1548426359</c:v>
                </c:pt>
                <c:pt idx="137694">
                  <c:v>1548437604</c:v>
                </c:pt>
                <c:pt idx="137695">
                  <c:v>1548448850</c:v>
                </c:pt>
                <c:pt idx="137696">
                  <c:v>1548460095</c:v>
                </c:pt>
                <c:pt idx="137697">
                  <c:v>1548471341</c:v>
                </c:pt>
                <c:pt idx="137698">
                  <c:v>1548482586</c:v>
                </c:pt>
                <c:pt idx="137699">
                  <c:v>1548493832</c:v>
                </c:pt>
                <c:pt idx="137700">
                  <c:v>1548505077</c:v>
                </c:pt>
                <c:pt idx="137701">
                  <c:v>1548516323</c:v>
                </c:pt>
                <c:pt idx="137702">
                  <c:v>1548527568</c:v>
                </c:pt>
                <c:pt idx="137703">
                  <c:v>1548538814</c:v>
                </c:pt>
                <c:pt idx="137704">
                  <c:v>1548550059</c:v>
                </c:pt>
                <c:pt idx="137705">
                  <c:v>1548561305</c:v>
                </c:pt>
                <c:pt idx="137706">
                  <c:v>1548572550</c:v>
                </c:pt>
                <c:pt idx="137707">
                  <c:v>1548583796</c:v>
                </c:pt>
                <c:pt idx="137708">
                  <c:v>1548595041</c:v>
                </c:pt>
                <c:pt idx="137709">
                  <c:v>1548606287</c:v>
                </c:pt>
                <c:pt idx="137710">
                  <c:v>1548617532</c:v>
                </c:pt>
                <c:pt idx="137711">
                  <c:v>1548628778</c:v>
                </c:pt>
                <c:pt idx="137712">
                  <c:v>1548640023</c:v>
                </c:pt>
                <c:pt idx="137713">
                  <c:v>1548651269</c:v>
                </c:pt>
                <c:pt idx="137714">
                  <c:v>1548662514</c:v>
                </c:pt>
                <c:pt idx="137715">
                  <c:v>1548673760</c:v>
                </c:pt>
                <c:pt idx="137716">
                  <c:v>1548685005</c:v>
                </c:pt>
                <c:pt idx="137717">
                  <c:v>1548696251</c:v>
                </c:pt>
                <c:pt idx="137718">
                  <c:v>1548707496</c:v>
                </c:pt>
                <c:pt idx="137719">
                  <c:v>1548718742</c:v>
                </c:pt>
                <c:pt idx="137720">
                  <c:v>1548729987</c:v>
                </c:pt>
                <c:pt idx="137721">
                  <c:v>1548741233</c:v>
                </c:pt>
                <c:pt idx="137722">
                  <c:v>1548752478</c:v>
                </c:pt>
                <c:pt idx="137723">
                  <c:v>1548763724</c:v>
                </c:pt>
                <c:pt idx="137724">
                  <c:v>1548774969</c:v>
                </c:pt>
                <c:pt idx="137725">
                  <c:v>1548786215</c:v>
                </c:pt>
                <c:pt idx="137726">
                  <c:v>1548797460</c:v>
                </c:pt>
                <c:pt idx="137727">
                  <c:v>1548808706</c:v>
                </c:pt>
                <c:pt idx="137728">
                  <c:v>1548819951</c:v>
                </c:pt>
                <c:pt idx="137729">
                  <c:v>1548831197</c:v>
                </c:pt>
                <c:pt idx="137730">
                  <c:v>1548842442</c:v>
                </c:pt>
                <c:pt idx="137731">
                  <c:v>1548853688</c:v>
                </c:pt>
                <c:pt idx="137732">
                  <c:v>1548864933</c:v>
                </c:pt>
                <c:pt idx="137733">
                  <c:v>1548876179</c:v>
                </c:pt>
                <c:pt idx="137734">
                  <c:v>1548887424</c:v>
                </c:pt>
                <c:pt idx="137735">
                  <c:v>1548898670</c:v>
                </c:pt>
                <c:pt idx="137736">
                  <c:v>1548909915</c:v>
                </c:pt>
                <c:pt idx="137737">
                  <c:v>1548921161</c:v>
                </c:pt>
                <c:pt idx="137738">
                  <c:v>1548932406</c:v>
                </c:pt>
                <c:pt idx="137739">
                  <c:v>1548943652</c:v>
                </c:pt>
                <c:pt idx="137740">
                  <c:v>1548954897</c:v>
                </c:pt>
                <c:pt idx="137741">
                  <c:v>1548966143</c:v>
                </c:pt>
                <c:pt idx="137742">
                  <c:v>1548977388</c:v>
                </c:pt>
                <c:pt idx="137743">
                  <c:v>1548988634</c:v>
                </c:pt>
                <c:pt idx="137744">
                  <c:v>1548999879</c:v>
                </c:pt>
                <c:pt idx="137745">
                  <c:v>1549011125</c:v>
                </c:pt>
                <c:pt idx="137746">
                  <c:v>1549022370</c:v>
                </c:pt>
                <c:pt idx="137747">
                  <c:v>1549033616</c:v>
                </c:pt>
                <c:pt idx="137748">
                  <c:v>1549044861</c:v>
                </c:pt>
                <c:pt idx="137749">
                  <c:v>1549056106</c:v>
                </c:pt>
                <c:pt idx="137750">
                  <c:v>1549067352</c:v>
                </c:pt>
                <c:pt idx="137751">
                  <c:v>1549078597</c:v>
                </c:pt>
                <c:pt idx="137752">
                  <c:v>1549089843</c:v>
                </c:pt>
                <c:pt idx="137753">
                  <c:v>1549101088</c:v>
                </c:pt>
                <c:pt idx="137754">
                  <c:v>1549112334</c:v>
                </c:pt>
                <c:pt idx="137755">
                  <c:v>1549123579</c:v>
                </c:pt>
                <c:pt idx="137756">
                  <c:v>1549134825</c:v>
                </c:pt>
                <c:pt idx="137757">
                  <c:v>1549146070</c:v>
                </c:pt>
                <c:pt idx="137758">
                  <c:v>1549157316</c:v>
                </c:pt>
                <c:pt idx="137759">
                  <c:v>1549168561</c:v>
                </c:pt>
                <c:pt idx="137760">
                  <c:v>1549179807</c:v>
                </c:pt>
                <c:pt idx="137761">
                  <c:v>1549191052</c:v>
                </c:pt>
                <c:pt idx="137762">
                  <c:v>1549202298</c:v>
                </c:pt>
                <c:pt idx="137763">
                  <c:v>1549213543</c:v>
                </c:pt>
                <c:pt idx="137764">
                  <c:v>1549224789</c:v>
                </c:pt>
                <c:pt idx="137765">
                  <c:v>1549236034</c:v>
                </c:pt>
                <c:pt idx="137766">
                  <c:v>1549247280</c:v>
                </c:pt>
                <c:pt idx="137767">
                  <c:v>1549258525</c:v>
                </c:pt>
                <c:pt idx="137768">
                  <c:v>1549269771</c:v>
                </c:pt>
                <c:pt idx="137769">
                  <c:v>1549281016</c:v>
                </c:pt>
                <c:pt idx="137770">
                  <c:v>1549292262</c:v>
                </c:pt>
                <c:pt idx="137771">
                  <c:v>1549303507</c:v>
                </c:pt>
                <c:pt idx="137772">
                  <c:v>1549314753</c:v>
                </c:pt>
                <c:pt idx="137773">
                  <c:v>1549325998</c:v>
                </c:pt>
                <c:pt idx="137774">
                  <c:v>1549337244</c:v>
                </c:pt>
                <c:pt idx="137775">
                  <c:v>1549348489</c:v>
                </c:pt>
                <c:pt idx="137776">
                  <c:v>1549359735</c:v>
                </c:pt>
                <c:pt idx="137777">
                  <c:v>1549370980</c:v>
                </c:pt>
                <c:pt idx="137778">
                  <c:v>1549382226</c:v>
                </c:pt>
                <c:pt idx="137779">
                  <c:v>1549393471</c:v>
                </c:pt>
                <c:pt idx="137780">
                  <c:v>1549404717</c:v>
                </c:pt>
                <c:pt idx="137781">
                  <c:v>1549415962</c:v>
                </c:pt>
                <c:pt idx="137782">
                  <c:v>1549427208</c:v>
                </c:pt>
                <c:pt idx="137783">
                  <c:v>1549438453</c:v>
                </c:pt>
                <c:pt idx="137784">
                  <c:v>1549449699</c:v>
                </c:pt>
                <c:pt idx="137785">
                  <c:v>1549460944</c:v>
                </c:pt>
                <c:pt idx="137786">
                  <c:v>1549472190</c:v>
                </c:pt>
                <c:pt idx="137787">
                  <c:v>1549483435</c:v>
                </c:pt>
                <c:pt idx="137788">
                  <c:v>1549494681</c:v>
                </c:pt>
                <c:pt idx="137789">
                  <c:v>1549505926</c:v>
                </c:pt>
                <c:pt idx="137790">
                  <c:v>1549517172</c:v>
                </c:pt>
                <c:pt idx="137791">
                  <c:v>1549528417</c:v>
                </c:pt>
                <c:pt idx="137792">
                  <c:v>1549539663</c:v>
                </c:pt>
                <c:pt idx="137793">
                  <c:v>1549550908</c:v>
                </c:pt>
                <c:pt idx="137794">
                  <c:v>1549562154</c:v>
                </c:pt>
                <c:pt idx="137795">
                  <c:v>1549573399</c:v>
                </c:pt>
                <c:pt idx="137796">
                  <c:v>1549584645</c:v>
                </c:pt>
                <c:pt idx="137797">
                  <c:v>1549595890</c:v>
                </c:pt>
                <c:pt idx="137798">
                  <c:v>1549607136</c:v>
                </c:pt>
                <c:pt idx="137799">
                  <c:v>1549618381</c:v>
                </c:pt>
                <c:pt idx="137800">
                  <c:v>1549629627</c:v>
                </c:pt>
                <c:pt idx="137801">
                  <c:v>1549640872</c:v>
                </c:pt>
                <c:pt idx="137802">
                  <c:v>1549652118</c:v>
                </c:pt>
                <c:pt idx="137803">
                  <c:v>1549663363</c:v>
                </c:pt>
                <c:pt idx="137804">
                  <c:v>1549674609</c:v>
                </c:pt>
                <c:pt idx="137805">
                  <c:v>1549685854</c:v>
                </c:pt>
                <c:pt idx="137806">
                  <c:v>1549697100</c:v>
                </c:pt>
                <c:pt idx="137807">
                  <c:v>1549708345</c:v>
                </c:pt>
                <c:pt idx="137808">
                  <c:v>1549719591</c:v>
                </c:pt>
                <c:pt idx="137809">
                  <c:v>1549730836</c:v>
                </c:pt>
                <c:pt idx="137810">
                  <c:v>1549742082</c:v>
                </c:pt>
                <c:pt idx="137811">
                  <c:v>1549753327</c:v>
                </c:pt>
                <c:pt idx="137812">
                  <c:v>1549764573</c:v>
                </c:pt>
                <c:pt idx="137813">
                  <c:v>1549775818</c:v>
                </c:pt>
                <c:pt idx="137814">
                  <c:v>1549787064</c:v>
                </c:pt>
                <c:pt idx="137815">
                  <c:v>1549798309</c:v>
                </c:pt>
                <c:pt idx="137816">
                  <c:v>1549809555</c:v>
                </c:pt>
                <c:pt idx="137817">
                  <c:v>1549820800</c:v>
                </c:pt>
                <c:pt idx="137818">
                  <c:v>1549832046</c:v>
                </c:pt>
                <c:pt idx="137819">
                  <c:v>1549843291</c:v>
                </c:pt>
                <c:pt idx="137820">
                  <c:v>1549854537</c:v>
                </c:pt>
                <c:pt idx="137821">
                  <c:v>1549865782</c:v>
                </c:pt>
                <c:pt idx="137822">
                  <c:v>1549877028</c:v>
                </c:pt>
                <c:pt idx="137823">
                  <c:v>1549888273</c:v>
                </c:pt>
                <c:pt idx="137824">
                  <c:v>1549899519</c:v>
                </c:pt>
                <c:pt idx="137825">
                  <c:v>1549910764</c:v>
                </c:pt>
                <c:pt idx="137826">
                  <c:v>1549922010</c:v>
                </c:pt>
                <c:pt idx="137827">
                  <c:v>1549933255</c:v>
                </c:pt>
                <c:pt idx="137828">
                  <c:v>1549944501</c:v>
                </c:pt>
                <c:pt idx="137829">
                  <c:v>1549955746</c:v>
                </c:pt>
                <c:pt idx="137830">
                  <c:v>1549966992</c:v>
                </c:pt>
                <c:pt idx="137831">
                  <c:v>1549978237</c:v>
                </c:pt>
                <c:pt idx="137832">
                  <c:v>1549989483</c:v>
                </c:pt>
                <c:pt idx="137833">
                  <c:v>1550000728</c:v>
                </c:pt>
                <c:pt idx="137834">
                  <c:v>1550011974</c:v>
                </c:pt>
                <c:pt idx="137835">
                  <c:v>1550023219</c:v>
                </c:pt>
                <c:pt idx="137836">
                  <c:v>1550034465</c:v>
                </c:pt>
                <c:pt idx="137837">
                  <c:v>1550045710</c:v>
                </c:pt>
                <c:pt idx="137838">
                  <c:v>1550056956</c:v>
                </c:pt>
                <c:pt idx="137839">
                  <c:v>1550068201</c:v>
                </c:pt>
                <c:pt idx="137840">
                  <c:v>1550079447</c:v>
                </c:pt>
                <c:pt idx="137841">
                  <c:v>1550090692</c:v>
                </c:pt>
                <c:pt idx="137842">
                  <c:v>1550101938</c:v>
                </c:pt>
                <c:pt idx="137843">
                  <c:v>1550113183</c:v>
                </c:pt>
                <c:pt idx="137844">
                  <c:v>1550124429</c:v>
                </c:pt>
                <c:pt idx="137845">
                  <c:v>1550135674</c:v>
                </c:pt>
                <c:pt idx="137846">
                  <c:v>1550146920</c:v>
                </c:pt>
                <c:pt idx="137847">
                  <c:v>1550158165</c:v>
                </c:pt>
                <c:pt idx="137848">
                  <c:v>1550169411</c:v>
                </c:pt>
                <c:pt idx="137849">
                  <c:v>1550180656</c:v>
                </c:pt>
                <c:pt idx="137850">
                  <c:v>1550191902</c:v>
                </c:pt>
                <c:pt idx="137851">
                  <c:v>1550203147</c:v>
                </c:pt>
                <c:pt idx="137852">
                  <c:v>1550214393</c:v>
                </c:pt>
                <c:pt idx="137853">
                  <c:v>1550225638</c:v>
                </c:pt>
                <c:pt idx="137854">
                  <c:v>1550236884</c:v>
                </c:pt>
                <c:pt idx="137855">
                  <c:v>1550248129</c:v>
                </c:pt>
                <c:pt idx="137856">
                  <c:v>1550259375</c:v>
                </c:pt>
                <c:pt idx="137857">
                  <c:v>1550270620</c:v>
                </c:pt>
                <c:pt idx="137858">
                  <c:v>1550281866</c:v>
                </c:pt>
                <c:pt idx="137859">
                  <c:v>1550293111</c:v>
                </c:pt>
                <c:pt idx="137860">
                  <c:v>1550304357</c:v>
                </c:pt>
                <c:pt idx="137861">
                  <c:v>1550315602</c:v>
                </c:pt>
                <c:pt idx="137862">
                  <c:v>1550326848</c:v>
                </c:pt>
                <c:pt idx="137863">
                  <c:v>1550338093</c:v>
                </c:pt>
                <c:pt idx="137864">
                  <c:v>1550349339</c:v>
                </c:pt>
                <c:pt idx="137865">
                  <c:v>1550360584</c:v>
                </c:pt>
                <c:pt idx="137866">
                  <c:v>1550371830</c:v>
                </c:pt>
                <c:pt idx="137867">
                  <c:v>1550383075</c:v>
                </c:pt>
                <c:pt idx="137868">
                  <c:v>1550394321</c:v>
                </c:pt>
                <c:pt idx="137869">
                  <c:v>1550405566</c:v>
                </c:pt>
                <c:pt idx="137870">
                  <c:v>1550416812</c:v>
                </c:pt>
                <c:pt idx="137871">
                  <c:v>1550428057</c:v>
                </c:pt>
                <c:pt idx="137872">
                  <c:v>1550439303</c:v>
                </c:pt>
                <c:pt idx="137873">
                  <c:v>1550450548</c:v>
                </c:pt>
                <c:pt idx="137874">
                  <c:v>1550461794</c:v>
                </c:pt>
                <c:pt idx="137875">
                  <c:v>1550473039</c:v>
                </c:pt>
                <c:pt idx="137876">
                  <c:v>1550484285</c:v>
                </c:pt>
                <c:pt idx="137877">
                  <c:v>1550495530</c:v>
                </c:pt>
                <c:pt idx="137878">
                  <c:v>1550506776</c:v>
                </c:pt>
                <c:pt idx="137879">
                  <c:v>1550518021</c:v>
                </c:pt>
                <c:pt idx="137880">
                  <c:v>1550529267</c:v>
                </c:pt>
                <c:pt idx="137881">
                  <c:v>1550540512</c:v>
                </c:pt>
                <c:pt idx="137882">
                  <c:v>1550551758</c:v>
                </c:pt>
                <c:pt idx="137883">
                  <c:v>1550563003</c:v>
                </c:pt>
                <c:pt idx="137884">
                  <c:v>1550574249</c:v>
                </c:pt>
                <c:pt idx="137885">
                  <c:v>1550585494</c:v>
                </c:pt>
                <c:pt idx="137886">
                  <c:v>1550596740</c:v>
                </c:pt>
                <c:pt idx="137887">
                  <c:v>1550607985</c:v>
                </c:pt>
                <c:pt idx="137888">
                  <c:v>1550619231</c:v>
                </c:pt>
                <c:pt idx="137889">
                  <c:v>1550630476</c:v>
                </c:pt>
                <c:pt idx="137890">
                  <c:v>1550641722</c:v>
                </c:pt>
                <c:pt idx="137891">
                  <c:v>1550652967</c:v>
                </c:pt>
                <c:pt idx="137892">
                  <c:v>1550664213</c:v>
                </c:pt>
                <c:pt idx="137893">
                  <c:v>1550675458</c:v>
                </c:pt>
                <c:pt idx="137894">
                  <c:v>1550686704</c:v>
                </c:pt>
                <c:pt idx="137895">
                  <c:v>1550697949</c:v>
                </c:pt>
                <c:pt idx="137896">
                  <c:v>1550709195</c:v>
                </c:pt>
                <c:pt idx="137897">
                  <c:v>1550720440</c:v>
                </c:pt>
                <c:pt idx="137898">
                  <c:v>1550731686</c:v>
                </c:pt>
                <c:pt idx="137899">
                  <c:v>1550742931</c:v>
                </c:pt>
                <c:pt idx="137900">
                  <c:v>1550754177</c:v>
                </c:pt>
                <c:pt idx="137901">
                  <c:v>1550765422</c:v>
                </c:pt>
                <c:pt idx="137902">
                  <c:v>1550776668</c:v>
                </c:pt>
                <c:pt idx="137903">
                  <c:v>1550787913</c:v>
                </c:pt>
                <c:pt idx="137904">
                  <c:v>1550799159</c:v>
                </c:pt>
                <c:pt idx="137905">
                  <c:v>1550810404</c:v>
                </c:pt>
                <c:pt idx="137906">
                  <c:v>1550821650</c:v>
                </c:pt>
                <c:pt idx="137907">
                  <c:v>1550832895</c:v>
                </c:pt>
                <c:pt idx="137908">
                  <c:v>1550844141</c:v>
                </c:pt>
                <c:pt idx="137909">
                  <c:v>1550855386</c:v>
                </c:pt>
                <c:pt idx="137910">
                  <c:v>1550866632</c:v>
                </c:pt>
                <c:pt idx="137911">
                  <c:v>1550877877</c:v>
                </c:pt>
                <c:pt idx="137912">
                  <c:v>1550889123</c:v>
                </c:pt>
                <c:pt idx="137913">
                  <c:v>1550900368</c:v>
                </c:pt>
                <c:pt idx="137914">
                  <c:v>1550911614</c:v>
                </c:pt>
                <c:pt idx="137915">
                  <c:v>1550922859</c:v>
                </c:pt>
                <c:pt idx="137916">
                  <c:v>1550934105</c:v>
                </c:pt>
                <c:pt idx="137917">
                  <c:v>1550945350</c:v>
                </c:pt>
                <c:pt idx="137918">
                  <c:v>1550956596</c:v>
                </c:pt>
                <c:pt idx="137919">
                  <c:v>1550967841</c:v>
                </c:pt>
                <c:pt idx="137920">
                  <c:v>1550979087</c:v>
                </c:pt>
                <c:pt idx="137921">
                  <c:v>1550990332</c:v>
                </c:pt>
                <c:pt idx="137922">
                  <c:v>1551001578</c:v>
                </c:pt>
                <c:pt idx="137923">
                  <c:v>1551012823</c:v>
                </c:pt>
                <c:pt idx="137924">
                  <c:v>1551024069</c:v>
                </c:pt>
                <c:pt idx="137925">
                  <c:v>1551035314</c:v>
                </c:pt>
                <c:pt idx="137926">
                  <c:v>1551046560</c:v>
                </c:pt>
                <c:pt idx="137927">
                  <c:v>1551057805</c:v>
                </c:pt>
                <c:pt idx="137928">
                  <c:v>1551069051</c:v>
                </c:pt>
                <c:pt idx="137929">
                  <c:v>1551080296</c:v>
                </c:pt>
                <c:pt idx="137930">
                  <c:v>1551091542</c:v>
                </c:pt>
                <c:pt idx="137931">
                  <c:v>1551102787</c:v>
                </c:pt>
                <c:pt idx="137932">
                  <c:v>1551114033</c:v>
                </c:pt>
                <c:pt idx="137933">
                  <c:v>1551125278</c:v>
                </c:pt>
                <c:pt idx="137934">
                  <c:v>1551136524</c:v>
                </c:pt>
                <c:pt idx="137935">
                  <c:v>1551147769</c:v>
                </c:pt>
                <c:pt idx="137936">
                  <c:v>1551159015</c:v>
                </c:pt>
                <c:pt idx="137937">
                  <c:v>1551170260</c:v>
                </c:pt>
                <c:pt idx="137938">
                  <c:v>1551181506</c:v>
                </c:pt>
                <c:pt idx="137939">
                  <c:v>1551192751</c:v>
                </c:pt>
                <c:pt idx="137940">
                  <c:v>1551203997</c:v>
                </c:pt>
                <c:pt idx="137941">
                  <c:v>1551215242</c:v>
                </c:pt>
                <c:pt idx="137942">
                  <c:v>1551226488</c:v>
                </c:pt>
                <c:pt idx="137943">
                  <c:v>1551237733</c:v>
                </c:pt>
                <c:pt idx="137944">
                  <c:v>1551248979</c:v>
                </c:pt>
                <c:pt idx="137945">
                  <c:v>1551260224</c:v>
                </c:pt>
                <c:pt idx="137946">
                  <c:v>1551271470</c:v>
                </c:pt>
                <c:pt idx="137947">
                  <c:v>1551282715</c:v>
                </c:pt>
                <c:pt idx="137948">
                  <c:v>1551293961</c:v>
                </c:pt>
                <c:pt idx="137949">
                  <c:v>1551305206</c:v>
                </c:pt>
                <c:pt idx="137950">
                  <c:v>1551316452</c:v>
                </c:pt>
                <c:pt idx="137951">
                  <c:v>1551327697</c:v>
                </c:pt>
                <c:pt idx="137952">
                  <c:v>1551338943</c:v>
                </c:pt>
                <c:pt idx="137953">
                  <c:v>1551350188</c:v>
                </c:pt>
                <c:pt idx="137954">
                  <c:v>1551361434</c:v>
                </c:pt>
                <c:pt idx="137955">
                  <c:v>1551372679</c:v>
                </c:pt>
                <c:pt idx="137956">
                  <c:v>1551383925</c:v>
                </c:pt>
                <c:pt idx="137957">
                  <c:v>1551395170</c:v>
                </c:pt>
                <c:pt idx="137958">
                  <c:v>1551406416</c:v>
                </c:pt>
                <c:pt idx="137959">
                  <c:v>1551417661</c:v>
                </c:pt>
                <c:pt idx="137960">
                  <c:v>1551428907</c:v>
                </c:pt>
                <c:pt idx="137961">
                  <c:v>1551440152</c:v>
                </c:pt>
                <c:pt idx="137962">
                  <c:v>1551451398</c:v>
                </c:pt>
                <c:pt idx="137963">
                  <c:v>1551462643</c:v>
                </c:pt>
                <c:pt idx="137964">
                  <c:v>1551473889</c:v>
                </c:pt>
                <c:pt idx="137965">
                  <c:v>1551485134</c:v>
                </c:pt>
                <c:pt idx="137966">
                  <c:v>1551496380</c:v>
                </c:pt>
                <c:pt idx="137967">
                  <c:v>1551507625</c:v>
                </c:pt>
                <c:pt idx="137968">
                  <c:v>1551518871</c:v>
                </c:pt>
                <c:pt idx="137969">
                  <c:v>1551530116</c:v>
                </c:pt>
                <c:pt idx="137970">
                  <c:v>1551541362</c:v>
                </c:pt>
                <c:pt idx="137971">
                  <c:v>1551552607</c:v>
                </c:pt>
                <c:pt idx="137972">
                  <c:v>1551563853</c:v>
                </c:pt>
                <c:pt idx="137973">
                  <c:v>1551575098</c:v>
                </c:pt>
                <c:pt idx="137974">
                  <c:v>1551586344</c:v>
                </c:pt>
                <c:pt idx="137975">
                  <c:v>1551597589</c:v>
                </c:pt>
                <c:pt idx="137976">
                  <c:v>1551608835</c:v>
                </c:pt>
                <c:pt idx="137977">
                  <c:v>1551620080</c:v>
                </c:pt>
                <c:pt idx="137978">
                  <c:v>1551631326</c:v>
                </c:pt>
                <c:pt idx="137979">
                  <c:v>1551642571</c:v>
                </c:pt>
                <c:pt idx="137980">
                  <c:v>1551653817</c:v>
                </c:pt>
                <c:pt idx="137981">
                  <c:v>1551665062</c:v>
                </c:pt>
                <c:pt idx="137982">
                  <c:v>1551676308</c:v>
                </c:pt>
                <c:pt idx="137983">
                  <c:v>1551687553</c:v>
                </c:pt>
                <c:pt idx="137984">
                  <c:v>1551698799</c:v>
                </c:pt>
                <c:pt idx="137985">
                  <c:v>1551710044</c:v>
                </c:pt>
                <c:pt idx="137986">
                  <c:v>1551721290</c:v>
                </c:pt>
                <c:pt idx="137987">
                  <c:v>1551732535</c:v>
                </c:pt>
                <c:pt idx="137988">
                  <c:v>1551743781</c:v>
                </c:pt>
                <c:pt idx="137989">
                  <c:v>1551755026</c:v>
                </c:pt>
                <c:pt idx="137990">
                  <c:v>1551766272</c:v>
                </c:pt>
                <c:pt idx="137991">
                  <c:v>1551777517</c:v>
                </c:pt>
                <c:pt idx="137992">
                  <c:v>1551788763</c:v>
                </c:pt>
                <c:pt idx="137993">
                  <c:v>1551800008</c:v>
                </c:pt>
                <c:pt idx="137994">
                  <c:v>1551811254</c:v>
                </c:pt>
                <c:pt idx="137995">
                  <c:v>1551822499</c:v>
                </c:pt>
                <c:pt idx="137996">
                  <c:v>1551833745</c:v>
                </c:pt>
                <c:pt idx="137997">
                  <c:v>1551844990</c:v>
                </c:pt>
                <c:pt idx="137998">
                  <c:v>1551856236</c:v>
                </c:pt>
                <c:pt idx="137999">
                  <c:v>1551867481</c:v>
                </c:pt>
                <c:pt idx="138000">
                  <c:v>1551878726</c:v>
                </c:pt>
                <c:pt idx="138001">
                  <c:v>1551889972</c:v>
                </c:pt>
                <c:pt idx="138002">
                  <c:v>1551901217</c:v>
                </c:pt>
                <c:pt idx="138003">
                  <c:v>1551912463</c:v>
                </c:pt>
                <c:pt idx="138004">
                  <c:v>1551923708</c:v>
                </c:pt>
                <c:pt idx="138005">
                  <c:v>1551934954</c:v>
                </c:pt>
                <c:pt idx="138006">
                  <c:v>1551946199</c:v>
                </c:pt>
                <c:pt idx="138007">
                  <c:v>1551957445</c:v>
                </c:pt>
                <c:pt idx="138008">
                  <c:v>1551968690</c:v>
                </c:pt>
                <c:pt idx="138009">
                  <c:v>1551979936</c:v>
                </c:pt>
                <c:pt idx="138010">
                  <c:v>1551991181</c:v>
                </c:pt>
                <c:pt idx="138011">
                  <c:v>1552002427</c:v>
                </c:pt>
                <c:pt idx="138012">
                  <c:v>1552013672</c:v>
                </c:pt>
                <c:pt idx="138013">
                  <c:v>1552024918</c:v>
                </c:pt>
                <c:pt idx="138014">
                  <c:v>1552036163</c:v>
                </c:pt>
                <c:pt idx="138015">
                  <c:v>1552047409</c:v>
                </c:pt>
                <c:pt idx="138016">
                  <c:v>1552058654</c:v>
                </c:pt>
                <c:pt idx="138017">
                  <c:v>1552069900</c:v>
                </c:pt>
                <c:pt idx="138018">
                  <c:v>1552081145</c:v>
                </c:pt>
                <c:pt idx="138019">
                  <c:v>1552092391</c:v>
                </c:pt>
                <c:pt idx="138020">
                  <c:v>1552103636</c:v>
                </c:pt>
                <c:pt idx="138021">
                  <c:v>1552114882</c:v>
                </c:pt>
                <c:pt idx="138022">
                  <c:v>1552126127</c:v>
                </c:pt>
                <c:pt idx="138023">
                  <c:v>1552137373</c:v>
                </c:pt>
                <c:pt idx="138024">
                  <c:v>1552148618</c:v>
                </c:pt>
                <c:pt idx="138025">
                  <c:v>1552159864</c:v>
                </c:pt>
                <c:pt idx="138026">
                  <c:v>1552171109</c:v>
                </c:pt>
                <c:pt idx="138027">
                  <c:v>1552182355</c:v>
                </c:pt>
                <c:pt idx="138028">
                  <c:v>1552193600</c:v>
                </c:pt>
                <c:pt idx="138029">
                  <c:v>1552204846</c:v>
                </c:pt>
                <c:pt idx="138030">
                  <c:v>1552216091</c:v>
                </c:pt>
                <c:pt idx="138031">
                  <c:v>1552227337</c:v>
                </c:pt>
                <c:pt idx="138032">
                  <c:v>1552238582</c:v>
                </c:pt>
                <c:pt idx="138033">
                  <c:v>1552249828</c:v>
                </c:pt>
                <c:pt idx="138034">
                  <c:v>1552261073</c:v>
                </c:pt>
                <c:pt idx="138035">
                  <c:v>1552272319</c:v>
                </c:pt>
                <c:pt idx="138036">
                  <c:v>1552283564</c:v>
                </c:pt>
                <c:pt idx="138037">
                  <c:v>1552294810</c:v>
                </c:pt>
                <c:pt idx="138038">
                  <c:v>1552306055</c:v>
                </c:pt>
                <c:pt idx="138039">
                  <c:v>1552317301</c:v>
                </c:pt>
                <c:pt idx="138040">
                  <c:v>1552328546</c:v>
                </c:pt>
                <c:pt idx="138041">
                  <c:v>1552339792</c:v>
                </c:pt>
                <c:pt idx="138042">
                  <c:v>1552351037</c:v>
                </c:pt>
                <c:pt idx="138043">
                  <c:v>1552362283</c:v>
                </c:pt>
                <c:pt idx="138044">
                  <c:v>1552373528</c:v>
                </c:pt>
                <c:pt idx="138045">
                  <c:v>1552384774</c:v>
                </c:pt>
                <c:pt idx="138046">
                  <c:v>1552396019</c:v>
                </c:pt>
                <c:pt idx="138047">
                  <c:v>1552407265</c:v>
                </c:pt>
                <c:pt idx="138048">
                  <c:v>1552418510</c:v>
                </c:pt>
                <c:pt idx="138049">
                  <c:v>1552429756</c:v>
                </c:pt>
                <c:pt idx="138050">
                  <c:v>1552441001</c:v>
                </c:pt>
                <c:pt idx="138051">
                  <c:v>1552452247</c:v>
                </c:pt>
                <c:pt idx="138052">
                  <c:v>1552463492</c:v>
                </c:pt>
                <c:pt idx="138053">
                  <c:v>1552474738</c:v>
                </c:pt>
                <c:pt idx="138054">
                  <c:v>1552485983</c:v>
                </c:pt>
                <c:pt idx="138055">
                  <c:v>1552497229</c:v>
                </c:pt>
                <c:pt idx="138056">
                  <c:v>1552508474</c:v>
                </c:pt>
                <c:pt idx="138057">
                  <c:v>1552519720</c:v>
                </c:pt>
                <c:pt idx="138058">
                  <c:v>1552530965</c:v>
                </c:pt>
                <c:pt idx="138059">
                  <c:v>1552542211</c:v>
                </c:pt>
                <c:pt idx="138060">
                  <c:v>1552553456</c:v>
                </c:pt>
                <c:pt idx="138061">
                  <c:v>1552564702</c:v>
                </c:pt>
                <c:pt idx="138062">
                  <c:v>1552575947</c:v>
                </c:pt>
                <c:pt idx="138063">
                  <c:v>1552587193</c:v>
                </c:pt>
                <c:pt idx="138064">
                  <c:v>1552598438</c:v>
                </c:pt>
                <c:pt idx="138065">
                  <c:v>1552609684</c:v>
                </c:pt>
                <c:pt idx="138066">
                  <c:v>1552620929</c:v>
                </c:pt>
                <c:pt idx="138067">
                  <c:v>1552632175</c:v>
                </c:pt>
                <c:pt idx="138068">
                  <c:v>1552643420</c:v>
                </c:pt>
                <c:pt idx="138069">
                  <c:v>1552654666</c:v>
                </c:pt>
                <c:pt idx="138070">
                  <c:v>1552665911</c:v>
                </c:pt>
                <c:pt idx="138071">
                  <c:v>1552677157</c:v>
                </c:pt>
                <c:pt idx="138072">
                  <c:v>1552688402</c:v>
                </c:pt>
                <c:pt idx="138073">
                  <c:v>1552699648</c:v>
                </c:pt>
                <c:pt idx="138074">
                  <c:v>1552710893</c:v>
                </c:pt>
                <c:pt idx="138075">
                  <c:v>1552722139</c:v>
                </c:pt>
                <c:pt idx="138076">
                  <c:v>1552733384</c:v>
                </c:pt>
                <c:pt idx="138077">
                  <c:v>1552744630</c:v>
                </c:pt>
                <c:pt idx="138078">
                  <c:v>1552755875</c:v>
                </c:pt>
                <c:pt idx="138079">
                  <c:v>1552767121</c:v>
                </c:pt>
                <c:pt idx="138080">
                  <c:v>1552778366</c:v>
                </c:pt>
                <c:pt idx="138081">
                  <c:v>1552789612</c:v>
                </c:pt>
                <c:pt idx="138082">
                  <c:v>1552800857</c:v>
                </c:pt>
                <c:pt idx="138083">
                  <c:v>1552812103</c:v>
                </c:pt>
                <c:pt idx="138084">
                  <c:v>1552823348</c:v>
                </c:pt>
                <c:pt idx="138085">
                  <c:v>1552834594</c:v>
                </c:pt>
                <c:pt idx="138086">
                  <c:v>1552845839</c:v>
                </c:pt>
                <c:pt idx="138087">
                  <c:v>1552857085</c:v>
                </c:pt>
                <c:pt idx="138088">
                  <c:v>1552868330</c:v>
                </c:pt>
                <c:pt idx="138089">
                  <c:v>1552879576</c:v>
                </c:pt>
                <c:pt idx="138090">
                  <c:v>1552890821</c:v>
                </c:pt>
                <c:pt idx="138091">
                  <c:v>1552902067</c:v>
                </c:pt>
                <c:pt idx="138092">
                  <c:v>1552913312</c:v>
                </c:pt>
                <c:pt idx="138093">
                  <c:v>1552924558</c:v>
                </c:pt>
                <c:pt idx="138094">
                  <c:v>1552935803</c:v>
                </c:pt>
                <c:pt idx="138095">
                  <c:v>1552947049</c:v>
                </c:pt>
                <c:pt idx="138096">
                  <c:v>1552958294</c:v>
                </c:pt>
                <c:pt idx="138097">
                  <c:v>1552969540</c:v>
                </c:pt>
                <c:pt idx="138098">
                  <c:v>1552980785</c:v>
                </c:pt>
                <c:pt idx="138099">
                  <c:v>1552992031</c:v>
                </c:pt>
                <c:pt idx="138100">
                  <c:v>1553003276</c:v>
                </c:pt>
                <c:pt idx="138101">
                  <c:v>1553014522</c:v>
                </c:pt>
                <c:pt idx="138102">
                  <c:v>1553025767</c:v>
                </c:pt>
                <c:pt idx="138103">
                  <c:v>1553037013</c:v>
                </c:pt>
                <c:pt idx="138104">
                  <c:v>1553048258</c:v>
                </c:pt>
                <c:pt idx="138105">
                  <c:v>1553059504</c:v>
                </c:pt>
                <c:pt idx="138106">
                  <c:v>1553070749</c:v>
                </c:pt>
                <c:pt idx="138107">
                  <c:v>1553081995</c:v>
                </c:pt>
                <c:pt idx="138108">
                  <c:v>1553093240</c:v>
                </c:pt>
                <c:pt idx="138109">
                  <c:v>1553104486</c:v>
                </c:pt>
                <c:pt idx="138110">
                  <c:v>1553115731</c:v>
                </c:pt>
                <c:pt idx="138111">
                  <c:v>1553126977</c:v>
                </c:pt>
                <c:pt idx="138112">
                  <c:v>1553138222</c:v>
                </c:pt>
                <c:pt idx="138113">
                  <c:v>1553149468</c:v>
                </c:pt>
                <c:pt idx="138114">
                  <c:v>1553160713</c:v>
                </c:pt>
                <c:pt idx="138115">
                  <c:v>1553171959</c:v>
                </c:pt>
                <c:pt idx="138116">
                  <c:v>1553183204</c:v>
                </c:pt>
                <c:pt idx="138117">
                  <c:v>1553194450</c:v>
                </c:pt>
                <c:pt idx="138118">
                  <c:v>1553205695</c:v>
                </c:pt>
                <c:pt idx="138119">
                  <c:v>1553216941</c:v>
                </c:pt>
                <c:pt idx="138120">
                  <c:v>1553228186</c:v>
                </c:pt>
                <c:pt idx="138121">
                  <c:v>1553239432</c:v>
                </c:pt>
                <c:pt idx="138122">
                  <c:v>1553250677</c:v>
                </c:pt>
                <c:pt idx="138123">
                  <c:v>1553261923</c:v>
                </c:pt>
                <c:pt idx="138124">
                  <c:v>1553273168</c:v>
                </c:pt>
                <c:pt idx="138125">
                  <c:v>1553284414</c:v>
                </c:pt>
                <c:pt idx="138126">
                  <c:v>1553295659</c:v>
                </c:pt>
                <c:pt idx="138127">
                  <c:v>1553306905</c:v>
                </c:pt>
                <c:pt idx="138128">
                  <c:v>1553318150</c:v>
                </c:pt>
                <c:pt idx="138129">
                  <c:v>1553329396</c:v>
                </c:pt>
                <c:pt idx="138130">
                  <c:v>1553340641</c:v>
                </c:pt>
                <c:pt idx="138131">
                  <c:v>1553351887</c:v>
                </c:pt>
                <c:pt idx="138132">
                  <c:v>1553363132</c:v>
                </c:pt>
                <c:pt idx="138133">
                  <c:v>1553374378</c:v>
                </c:pt>
                <c:pt idx="138134">
                  <c:v>1553385623</c:v>
                </c:pt>
                <c:pt idx="138135">
                  <c:v>1553396869</c:v>
                </c:pt>
                <c:pt idx="138136">
                  <c:v>1553408114</c:v>
                </c:pt>
                <c:pt idx="138137">
                  <c:v>1553419360</c:v>
                </c:pt>
                <c:pt idx="138138">
                  <c:v>1553430605</c:v>
                </c:pt>
                <c:pt idx="138139">
                  <c:v>1553441851</c:v>
                </c:pt>
                <c:pt idx="138140">
                  <c:v>1553453096</c:v>
                </c:pt>
                <c:pt idx="138141">
                  <c:v>1553464342</c:v>
                </c:pt>
                <c:pt idx="138142">
                  <c:v>1553475587</c:v>
                </c:pt>
                <c:pt idx="138143">
                  <c:v>1553486833</c:v>
                </c:pt>
                <c:pt idx="138144">
                  <c:v>1553498078</c:v>
                </c:pt>
                <c:pt idx="138145">
                  <c:v>1553509324</c:v>
                </c:pt>
                <c:pt idx="138146">
                  <c:v>1553520569</c:v>
                </c:pt>
                <c:pt idx="138147">
                  <c:v>1553531815</c:v>
                </c:pt>
                <c:pt idx="138148">
                  <c:v>1553543060</c:v>
                </c:pt>
                <c:pt idx="138149">
                  <c:v>1553554306</c:v>
                </c:pt>
                <c:pt idx="138150">
                  <c:v>1553565551</c:v>
                </c:pt>
                <c:pt idx="138151">
                  <c:v>1553576797</c:v>
                </c:pt>
                <c:pt idx="138152">
                  <c:v>1553588042</c:v>
                </c:pt>
                <c:pt idx="138153">
                  <c:v>1553599288</c:v>
                </c:pt>
                <c:pt idx="138154">
                  <c:v>1553610533</c:v>
                </c:pt>
                <c:pt idx="138155">
                  <c:v>1553621779</c:v>
                </c:pt>
                <c:pt idx="138156">
                  <c:v>1553633024</c:v>
                </c:pt>
                <c:pt idx="138157">
                  <c:v>1553644270</c:v>
                </c:pt>
                <c:pt idx="138158">
                  <c:v>1553655515</c:v>
                </c:pt>
                <c:pt idx="138159">
                  <c:v>1553666761</c:v>
                </c:pt>
                <c:pt idx="138160">
                  <c:v>1553678006</c:v>
                </c:pt>
                <c:pt idx="138161">
                  <c:v>1553689252</c:v>
                </c:pt>
                <c:pt idx="138162">
                  <c:v>1553700497</c:v>
                </c:pt>
                <c:pt idx="138163">
                  <c:v>1553711743</c:v>
                </c:pt>
                <c:pt idx="138164">
                  <c:v>1553722988</c:v>
                </c:pt>
                <c:pt idx="138165">
                  <c:v>1553734234</c:v>
                </c:pt>
                <c:pt idx="138166">
                  <c:v>1553745479</c:v>
                </c:pt>
                <c:pt idx="138167">
                  <c:v>1553756725</c:v>
                </c:pt>
                <c:pt idx="138168">
                  <c:v>1553767970</c:v>
                </c:pt>
                <c:pt idx="138169">
                  <c:v>1553779216</c:v>
                </c:pt>
                <c:pt idx="138170">
                  <c:v>1553790461</c:v>
                </c:pt>
                <c:pt idx="138171">
                  <c:v>1553801707</c:v>
                </c:pt>
                <c:pt idx="138172">
                  <c:v>1553812952</c:v>
                </c:pt>
                <c:pt idx="138173">
                  <c:v>1553824198</c:v>
                </c:pt>
                <c:pt idx="138174">
                  <c:v>1553835443</c:v>
                </c:pt>
                <c:pt idx="138175">
                  <c:v>1553846689</c:v>
                </c:pt>
                <c:pt idx="138176">
                  <c:v>1553857934</c:v>
                </c:pt>
                <c:pt idx="138177">
                  <c:v>1553869180</c:v>
                </c:pt>
                <c:pt idx="138178">
                  <c:v>1553880425</c:v>
                </c:pt>
                <c:pt idx="138179">
                  <c:v>1553891671</c:v>
                </c:pt>
                <c:pt idx="138180">
                  <c:v>1553902916</c:v>
                </c:pt>
                <c:pt idx="138181">
                  <c:v>1553914162</c:v>
                </c:pt>
                <c:pt idx="138182">
                  <c:v>1553925407</c:v>
                </c:pt>
                <c:pt idx="138183">
                  <c:v>1553936653</c:v>
                </c:pt>
                <c:pt idx="138184">
                  <c:v>1553947898</c:v>
                </c:pt>
                <c:pt idx="138185">
                  <c:v>1553959144</c:v>
                </c:pt>
                <c:pt idx="138186">
                  <c:v>1553970389</c:v>
                </c:pt>
                <c:pt idx="138187">
                  <c:v>1553981635</c:v>
                </c:pt>
                <c:pt idx="138188">
                  <c:v>1553992880</c:v>
                </c:pt>
                <c:pt idx="138189">
                  <c:v>1554004126</c:v>
                </c:pt>
                <c:pt idx="138190">
                  <c:v>1554015371</c:v>
                </c:pt>
                <c:pt idx="138191">
                  <c:v>1554026617</c:v>
                </c:pt>
                <c:pt idx="138192">
                  <c:v>1554037862</c:v>
                </c:pt>
                <c:pt idx="138193">
                  <c:v>1554049108</c:v>
                </c:pt>
                <c:pt idx="138194">
                  <c:v>1554060353</c:v>
                </c:pt>
                <c:pt idx="138195">
                  <c:v>1554071599</c:v>
                </c:pt>
                <c:pt idx="138196">
                  <c:v>1554082844</c:v>
                </c:pt>
                <c:pt idx="138197">
                  <c:v>1554094090</c:v>
                </c:pt>
                <c:pt idx="138198">
                  <c:v>1554105335</c:v>
                </c:pt>
                <c:pt idx="138199">
                  <c:v>1554116581</c:v>
                </c:pt>
                <c:pt idx="138200">
                  <c:v>1554127826</c:v>
                </c:pt>
                <c:pt idx="138201">
                  <c:v>1554139072</c:v>
                </c:pt>
                <c:pt idx="138202">
                  <c:v>1554150317</c:v>
                </c:pt>
                <c:pt idx="138203">
                  <c:v>1554161563</c:v>
                </c:pt>
                <c:pt idx="138204">
                  <c:v>1554172808</c:v>
                </c:pt>
                <c:pt idx="138205">
                  <c:v>1554184054</c:v>
                </c:pt>
                <c:pt idx="138206">
                  <c:v>1554195299</c:v>
                </c:pt>
                <c:pt idx="138207">
                  <c:v>1554206545</c:v>
                </c:pt>
                <c:pt idx="138208">
                  <c:v>1554217790</c:v>
                </c:pt>
                <c:pt idx="138209">
                  <c:v>1554229036</c:v>
                </c:pt>
                <c:pt idx="138210">
                  <c:v>1554240281</c:v>
                </c:pt>
                <c:pt idx="138211">
                  <c:v>1554251527</c:v>
                </c:pt>
                <c:pt idx="138212">
                  <c:v>1554262772</c:v>
                </c:pt>
                <c:pt idx="138213">
                  <c:v>1554274018</c:v>
                </c:pt>
                <c:pt idx="138214">
                  <c:v>1554285263</c:v>
                </c:pt>
                <c:pt idx="138215">
                  <c:v>1554296509</c:v>
                </c:pt>
                <c:pt idx="138216">
                  <c:v>1554307754</c:v>
                </c:pt>
                <c:pt idx="138217">
                  <c:v>1554319000</c:v>
                </c:pt>
                <c:pt idx="138218">
                  <c:v>1554330245</c:v>
                </c:pt>
                <c:pt idx="138219">
                  <c:v>1554341491</c:v>
                </c:pt>
                <c:pt idx="138220">
                  <c:v>1554352736</c:v>
                </c:pt>
                <c:pt idx="138221">
                  <c:v>1554363982</c:v>
                </c:pt>
                <c:pt idx="138222">
                  <c:v>1554375227</c:v>
                </c:pt>
                <c:pt idx="138223">
                  <c:v>1554386473</c:v>
                </c:pt>
                <c:pt idx="138224">
                  <c:v>1554397718</c:v>
                </c:pt>
                <c:pt idx="138225">
                  <c:v>1554408964</c:v>
                </c:pt>
                <c:pt idx="138226">
                  <c:v>1554420209</c:v>
                </c:pt>
                <c:pt idx="138227">
                  <c:v>1554431455</c:v>
                </c:pt>
                <c:pt idx="138228">
                  <c:v>1554442700</c:v>
                </c:pt>
                <c:pt idx="138229">
                  <c:v>1554453946</c:v>
                </c:pt>
                <c:pt idx="138230">
                  <c:v>1554465191</c:v>
                </c:pt>
                <c:pt idx="138231">
                  <c:v>1554476437</c:v>
                </c:pt>
                <c:pt idx="138232">
                  <c:v>1554487682</c:v>
                </c:pt>
                <c:pt idx="138233">
                  <c:v>1554498928</c:v>
                </c:pt>
                <c:pt idx="138234">
                  <c:v>1554510173</c:v>
                </c:pt>
                <c:pt idx="138235">
                  <c:v>1554521419</c:v>
                </c:pt>
                <c:pt idx="138236">
                  <c:v>1554532664</c:v>
                </c:pt>
                <c:pt idx="138237">
                  <c:v>1554543910</c:v>
                </c:pt>
                <c:pt idx="138238">
                  <c:v>1554555155</c:v>
                </c:pt>
                <c:pt idx="138239">
                  <c:v>1554566401</c:v>
                </c:pt>
                <c:pt idx="138240">
                  <c:v>1554577646</c:v>
                </c:pt>
                <c:pt idx="138241">
                  <c:v>1554588892</c:v>
                </c:pt>
                <c:pt idx="138242">
                  <c:v>1554600137</c:v>
                </c:pt>
                <c:pt idx="138243">
                  <c:v>1554611383</c:v>
                </c:pt>
                <c:pt idx="138244">
                  <c:v>1554622628</c:v>
                </c:pt>
                <c:pt idx="138245">
                  <c:v>1554633874</c:v>
                </c:pt>
                <c:pt idx="138246">
                  <c:v>1554645119</c:v>
                </c:pt>
                <c:pt idx="138247">
                  <c:v>1554656365</c:v>
                </c:pt>
                <c:pt idx="138248">
                  <c:v>1554667610</c:v>
                </c:pt>
                <c:pt idx="138249">
                  <c:v>1554678856</c:v>
                </c:pt>
                <c:pt idx="138250">
                  <c:v>1554690101</c:v>
                </c:pt>
                <c:pt idx="138251">
                  <c:v>1554701347</c:v>
                </c:pt>
                <c:pt idx="138252">
                  <c:v>1554712592</c:v>
                </c:pt>
                <c:pt idx="138253">
                  <c:v>1554723837</c:v>
                </c:pt>
                <c:pt idx="138254">
                  <c:v>1554735083</c:v>
                </c:pt>
                <c:pt idx="138255">
                  <c:v>1554746328</c:v>
                </c:pt>
                <c:pt idx="138256">
                  <c:v>1554757574</c:v>
                </c:pt>
                <c:pt idx="138257">
                  <c:v>1554768819</c:v>
                </c:pt>
                <c:pt idx="138258">
                  <c:v>1554780065</c:v>
                </c:pt>
                <c:pt idx="138259">
                  <c:v>1554791310</c:v>
                </c:pt>
                <c:pt idx="138260">
                  <c:v>1554802556</c:v>
                </c:pt>
                <c:pt idx="138261">
                  <c:v>1554813801</c:v>
                </c:pt>
                <c:pt idx="138262">
                  <c:v>1554825047</c:v>
                </c:pt>
                <c:pt idx="138263">
                  <c:v>1554836292</c:v>
                </c:pt>
                <c:pt idx="138264">
                  <c:v>1554847538</c:v>
                </c:pt>
                <c:pt idx="138265">
                  <c:v>1554858783</c:v>
                </c:pt>
                <c:pt idx="138266">
                  <c:v>1554870029</c:v>
                </c:pt>
                <c:pt idx="138267">
                  <c:v>1554881274</c:v>
                </c:pt>
                <c:pt idx="138268">
                  <c:v>1554892520</c:v>
                </c:pt>
                <c:pt idx="138269">
                  <c:v>1554903765</c:v>
                </c:pt>
                <c:pt idx="138270">
                  <c:v>1554915011</c:v>
                </c:pt>
                <c:pt idx="138271">
                  <c:v>1554926256</c:v>
                </c:pt>
                <c:pt idx="138272">
                  <c:v>1554937502</c:v>
                </c:pt>
                <c:pt idx="138273">
                  <c:v>1554948747</c:v>
                </c:pt>
                <c:pt idx="138274">
                  <c:v>1554959993</c:v>
                </c:pt>
                <c:pt idx="138275">
                  <c:v>1554971238</c:v>
                </c:pt>
                <c:pt idx="138276">
                  <c:v>1554982484</c:v>
                </c:pt>
                <c:pt idx="138277">
                  <c:v>1554993729</c:v>
                </c:pt>
                <c:pt idx="138278">
                  <c:v>1555004975</c:v>
                </c:pt>
                <c:pt idx="138279">
                  <c:v>1555016220</c:v>
                </c:pt>
                <c:pt idx="138280">
                  <c:v>1555027466</c:v>
                </c:pt>
                <c:pt idx="138281">
                  <c:v>1555038711</c:v>
                </c:pt>
                <c:pt idx="138282">
                  <c:v>1555049957</c:v>
                </c:pt>
                <c:pt idx="138283">
                  <c:v>1555061202</c:v>
                </c:pt>
                <c:pt idx="138284">
                  <c:v>1555072448</c:v>
                </c:pt>
                <c:pt idx="138285">
                  <c:v>1555083693</c:v>
                </c:pt>
                <c:pt idx="138286">
                  <c:v>1555094939</c:v>
                </c:pt>
                <c:pt idx="138287">
                  <c:v>1555106184</c:v>
                </c:pt>
                <c:pt idx="138288">
                  <c:v>1555117430</c:v>
                </c:pt>
                <c:pt idx="138289">
                  <c:v>1555128675</c:v>
                </c:pt>
                <c:pt idx="138290">
                  <c:v>1555139921</c:v>
                </c:pt>
                <c:pt idx="138291">
                  <c:v>1555151166</c:v>
                </c:pt>
                <c:pt idx="138292">
                  <c:v>1555162412</c:v>
                </c:pt>
                <c:pt idx="138293">
                  <c:v>1555173657</c:v>
                </c:pt>
                <c:pt idx="138294">
                  <c:v>1555184903</c:v>
                </c:pt>
                <c:pt idx="138295">
                  <c:v>1555196148</c:v>
                </c:pt>
                <c:pt idx="138296">
                  <c:v>1555207394</c:v>
                </c:pt>
                <c:pt idx="138297">
                  <c:v>1555218639</c:v>
                </c:pt>
                <c:pt idx="138298">
                  <c:v>1555229885</c:v>
                </c:pt>
                <c:pt idx="138299">
                  <c:v>1555241130</c:v>
                </c:pt>
                <c:pt idx="138300">
                  <c:v>1555252376</c:v>
                </c:pt>
                <c:pt idx="138301">
                  <c:v>1555263621</c:v>
                </c:pt>
                <c:pt idx="138302">
                  <c:v>1555274867</c:v>
                </c:pt>
                <c:pt idx="138303">
                  <c:v>1555286112</c:v>
                </c:pt>
                <c:pt idx="138304">
                  <c:v>1555297358</c:v>
                </c:pt>
                <c:pt idx="138305">
                  <c:v>1555308603</c:v>
                </c:pt>
                <c:pt idx="138306">
                  <c:v>1555319849</c:v>
                </c:pt>
                <c:pt idx="138307">
                  <c:v>1555331094</c:v>
                </c:pt>
                <c:pt idx="138308">
                  <c:v>1555342340</c:v>
                </c:pt>
                <c:pt idx="138309">
                  <c:v>1555353585</c:v>
                </c:pt>
                <c:pt idx="138310">
                  <c:v>1555364831</c:v>
                </c:pt>
                <c:pt idx="138311">
                  <c:v>1555376076</c:v>
                </c:pt>
                <c:pt idx="138312">
                  <c:v>1555387322</c:v>
                </c:pt>
                <c:pt idx="138313">
                  <c:v>1555398567</c:v>
                </c:pt>
                <c:pt idx="138314">
                  <c:v>1555409813</c:v>
                </c:pt>
                <c:pt idx="138315">
                  <c:v>1555421058</c:v>
                </c:pt>
                <c:pt idx="138316">
                  <c:v>1555432304</c:v>
                </c:pt>
                <c:pt idx="138317">
                  <c:v>1555443549</c:v>
                </c:pt>
                <c:pt idx="138318">
                  <c:v>1555454795</c:v>
                </c:pt>
                <c:pt idx="138319">
                  <c:v>1555466040</c:v>
                </c:pt>
                <c:pt idx="138320">
                  <c:v>1555477286</c:v>
                </c:pt>
                <c:pt idx="138321">
                  <c:v>1555488531</c:v>
                </c:pt>
                <c:pt idx="138322">
                  <c:v>1555499777</c:v>
                </c:pt>
                <c:pt idx="138323">
                  <c:v>1555511022</c:v>
                </c:pt>
                <c:pt idx="138324">
                  <c:v>1555522268</c:v>
                </c:pt>
                <c:pt idx="138325">
                  <c:v>1555533513</c:v>
                </c:pt>
                <c:pt idx="138326">
                  <c:v>1555544759</c:v>
                </c:pt>
                <c:pt idx="138327">
                  <c:v>1555556004</c:v>
                </c:pt>
                <c:pt idx="138328">
                  <c:v>1555567250</c:v>
                </c:pt>
                <c:pt idx="138329">
                  <c:v>1555578495</c:v>
                </c:pt>
                <c:pt idx="138330">
                  <c:v>1555589741</c:v>
                </c:pt>
                <c:pt idx="138331">
                  <c:v>1555600986</c:v>
                </c:pt>
                <c:pt idx="138332">
                  <c:v>1555612232</c:v>
                </c:pt>
                <c:pt idx="138333">
                  <c:v>1555623477</c:v>
                </c:pt>
                <c:pt idx="138334">
                  <c:v>1555634723</c:v>
                </c:pt>
                <c:pt idx="138335">
                  <c:v>1555645968</c:v>
                </c:pt>
                <c:pt idx="138336">
                  <c:v>1555657214</c:v>
                </c:pt>
                <c:pt idx="138337">
                  <c:v>1555668459</c:v>
                </c:pt>
                <c:pt idx="138338">
                  <c:v>1555679705</c:v>
                </c:pt>
                <c:pt idx="138339">
                  <c:v>1555690950</c:v>
                </c:pt>
                <c:pt idx="138340">
                  <c:v>1555702196</c:v>
                </c:pt>
                <c:pt idx="138341">
                  <c:v>1555713441</c:v>
                </c:pt>
                <c:pt idx="138342">
                  <c:v>1555724687</c:v>
                </c:pt>
                <c:pt idx="138343">
                  <c:v>1555735932</c:v>
                </c:pt>
                <c:pt idx="138344">
                  <c:v>1555747178</c:v>
                </c:pt>
                <c:pt idx="138345">
                  <c:v>1555758423</c:v>
                </c:pt>
                <c:pt idx="138346">
                  <c:v>1555769669</c:v>
                </c:pt>
                <c:pt idx="138347">
                  <c:v>1555780914</c:v>
                </c:pt>
                <c:pt idx="138348">
                  <c:v>1555792160</c:v>
                </c:pt>
                <c:pt idx="138349">
                  <c:v>1555803405</c:v>
                </c:pt>
                <c:pt idx="138350">
                  <c:v>1555814651</c:v>
                </c:pt>
                <c:pt idx="138351">
                  <c:v>1555825896</c:v>
                </c:pt>
                <c:pt idx="138352">
                  <c:v>1555837142</c:v>
                </c:pt>
                <c:pt idx="138353">
                  <c:v>1555848387</c:v>
                </c:pt>
                <c:pt idx="138354">
                  <c:v>1555859633</c:v>
                </c:pt>
                <c:pt idx="138355">
                  <c:v>1555870878</c:v>
                </c:pt>
                <c:pt idx="138356">
                  <c:v>1555882124</c:v>
                </c:pt>
                <c:pt idx="138357">
                  <c:v>1555893369</c:v>
                </c:pt>
                <c:pt idx="138358">
                  <c:v>1555904615</c:v>
                </c:pt>
                <c:pt idx="138359">
                  <c:v>1555915860</c:v>
                </c:pt>
                <c:pt idx="138360">
                  <c:v>1555927106</c:v>
                </c:pt>
                <c:pt idx="138361">
                  <c:v>1555938351</c:v>
                </c:pt>
                <c:pt idx="138362">
                  <c:v>1555949597</c:v>
                </c:pt>
                <c:pt idx="138363">
                  <c:v>1555960842</c:v>
                </c:pt>
                <c:pt idx="138364">
                  <c:v>1555972088</c:v>
                </c:pt>
                <c:pt idx="138365">
                  <c:v>1555983333</c:v>
                </c:pt>
                <c:pt idx="138366">
                  <c:v>1555994579</c:v>
                </c:pt>
                <c:pt idx="138367">
                  <c:v>1556005824</c:v>
                </c:pt>
                <c:pt idx="138368">
                  <c:v>1556017070</c:v>
                </c:pt>
                <c:pt idx="138369">
                  <c:v>1556028315</c:v>
                </c:pt>
                <c:pt idx="138370">
                  <c:v>1556039561</c:v>
                </c:pt>
                <c:pt idx="138371">
                  <c:v>1556050806</c:v>
                </c:pt>
                <c:pt idx="138372">
                  <c:v>1556062052</c:v>
                </c:pt>
                <c:pt idx="138373">
                  <c:v>1556073297</c:v>
                </c:pt>
                <c:pt idx="138374">
                  <c:v>1556084543</c:v>
                </c:pt>
                <c:pt idx="138375">
                  <c:v>1556095788</c:v>
                </c:pt>
                <c:pt idx="138376">
                  <c:v>1556107034</c:v>
                </c:pt>
                <c:pt idx="138377">
                  <c:v>1556118279</c:v>
                </c:pt>
                <c:pt idx="138378">
                  <c:v>1556129525</c:v>
                </c:pt>
                <c:pt idx="138379">
                  <c:v>1556140770</c:v>
                </c:pt>
                <c:pt idx="138380">
                  <c:v>1556152016</c:v>
                </c:pt>
                <c:pt idx="138381">
                  <c:v>1556163261</c:v>
                </c:pt>
                <c:pt idx="138382">
                  <c:v>1556174507</c:v>
                </c:pt>
                <c:pt idx="138383">
                  <c:v>1556185752</c:v>
                </c:pt>
                <c:pt idx="138384">
                  <c:v>1556196998</c:v>
                </c:pt>
                <c:pt idx="138385">
                  <c:v>1556208243</c:v>
                </c:pt>
                <c:pt idx="138386">
                  <c:v>1556219489</c:v>
                </c:pt>
                <c:pt idx="138387">
                  <c:v>1556230734</c:v>
                </c:pt>
                <c:pt idx="138388">
                  <c:v>1556241980</c:v>
                </c:pt>
                <c:pt idx="138389">
                  <c:v>1556253225</c:v>
                </c:pt>
                <c:pt idx="138390">
                  <c:v>1556264471</c:v>
                </c:pt>
                <c:pt idx="138391">
                  <c:v>1556275716</c:v>
                </c:pt>
                <c:pt idx="138392">
                  <c:v>1556286962</c:v>
                </c:pt>
                <c:pt idx="138393">
                  <c:v>1556298207</c:v>
                </c:pt>
                <c:pt idx="138394">
                  <c:v>1556309453</c:v>
                </c:pt>
                <c:pt idx="138395">
                  <c:v>1556320698</c:v>
                </c:pt>
                <c:pt idx="138396">
                  <c:v>1556331944</c:v>
                </c:pt>
                <c:pt idx="138397">
                  <c:v>1556343189</c:v>
                </c:pt>
                <c:pt idx="138398">
                  <c:v>1556354435</c:v>
                </c:pt>
                <c:pt idx="138399">
                  <c:v>1556365680</c:v>
                </c:pt>
                <c:pt idx="138400">
                  <c:v>1556376926</c:v>
                </c:pt>
                <c:pt idx="138401">
                  <c:v>1556388171</c:v>
                </c:pt>
                <c:pt idx="138402">
                  <c:v>1556399417</c:v>
                </c:pt>
                <c:pt idx="138403">
                  <c:v>1556410662</c:v>
                </c:pt>
                <c:pt idx="138404">
                  <c:v>1556421908</c:v>
                </c:pt>
                <c:pt idx="138405">
                  <c:v>1556433153</c:v>
                </c:pt>
                <c:pt idx="138406">
                  <c:v>1556444399</c:v>
                </c:pt>
                <c:pt idx="138407">
                  <c:v>1556455644</c:v>
                </c:pt>
                <c:pt idx="138408">
                  <c:v>1556466890</c:v>
                </c:pt>
                <c:pt idx="138409">
                  <c:v>1556478135</c:v>
                </c:pt>
                <c:pt idx="138410">
                  <c:v>1556489381</c:v>
                </c:pt>
                <c:pt idx="138411">
                  <c:v>1556500626</c:v>
                </c:pt>
                <c:pt idx="138412">
                  <c:v>1556511872</c:v>
                </c:pt>
                <c:pt idx="138413">
                  <c:v>1556523117</c:v>
                </c:pt>
                <c:pt idx="138414">
                  <c:v>1556534363</c:v>
                </c:pt>
                <c:pt idx="138415">
                  <c:v>1556545608</c:v>
                </c:pt>
                <c:pt idx="138416">
                  <c:v>1556556854</c:v>
                </c:pt>
                <c:pt idx="138417">
                  <c:v>1556568099</c:v>
                </c:pt>
                <c:pt idx="138418">
                  <c:v>1556579345</c:v>
                </c:pt>
                <c:pt idx="138419">
                  <c:v>1556590590</c:v>
                </c:pt>
                <c:pt idx="138420">
                  <c:v>1556601836</c:v>
                </c:pt>
                <c:pt idx="138421">
                  <c:v>1556613081</c:v>
                </c:pt>
                <c:pt idx="138422">
                  <c:v>1556624327</c:v>
                </c:pt>
                <c:pt idx="138423">
                  <c:v>1556635572</c:v>
                </c:pt>
                <c:pt idx="138424">
                  <c:v>1556646818</c:v>
                </c:pt>
                <c:pt idx="138425">
                  <c:v>1556658063</c:v>
                </c:pt>
                <c:pt idx="138426">
                  <c:v>1556669309</c:v>
                </c:pt>
                <c:pt idx="138427">
                  <c:v>1556680554</c:v>
                </c:pt>
                <c:pt idx="138428">
                  <c:v>1556691800</c:v>
                </c:pt>
                <c:pt idx="138429">
                  <c:v>1556703045</c:v>
                </c:pt>
                <c:pt idx="138430">
                  <c:v>1556714291</c:v>
                </c:pt>
                <c:pt idx="138431">
                  <c:v>1556725536</c:v>
                </c:pt>
                <c:pt idx="138432">
                  <c:v>1556736782</c:v>
                </c:pt>
                <c:pt idx="138433">
                  <c:v>1556748027</c:v>
                </c:pt>
                <c:pt idx="138434">
                  <c:v>1556759273</c:v>
                </c:pt>
                <c:pt idx="138435">
                  <c:v>1556770518</c:v>
                </c:pt>
                <c:pt idx="138436">
                  <c:v>1556781764</c:v>
                </c:pt>
                <c:pt idx="138437">
                  <c:v>1556793009</c:v>
                </c:pt>
                <c:pt idx="138438">
                  <c:v>1556804255</c:v>
                </c:pt>
                <c:pt idx="138439">
                  <c:v>1556815500</c:v>
                </c:pt>
                <c:pt idx="138440">
                  <c:v>1556826746</c:v>
                </c:pt>
                <c:pt idx="138441">
                  <c:v>1556837991</c:v>
                </c:pt>
                <c:pt idx="138442">
                  <c:v>1556849237</c:v>
                </c:pt>
                <c:pt idx="138443">
                  <c:v>1556860482</c:v>
                </c:pt>
                <c:pt idx="138444">
                  <c:v>1556871728</c:v>
                </c:pt>
                <c:pt idx="138445">
                  <c:v>1556882973</c:v>
                </c:pt>
                <c:pt idx="138446">
                  <c:v>1556894219</c:v>
                </c:pt>
                <c:pt idx="138447">
                  <c:v>1556905464</c:v>
                </c:pt>
                <c:pt idx="138448">
                  <c:v>1556916710</c:v>
                </c:pt>
                <c:pt idx="138449">
                  <c:v>1556927955</c:v>
                </c:pt>
                <c:pt idx="138450">
                  <c:v>1556939201</c:v>
                </c:pt>
                <c:pt idx="138451">
                  <c:v>1556950446</c:v>
                </c:pt>
                <c:pt idx="138452">
                  <c:v>1556961692</c:v>
                </c:pt>
                <c:pt idx="138453">
                  <c:v>1556972937</c:v>
                </c:pt>
                <c:pt idx="138454">
                  <c:v>1556984183</c:v>
                </c:pt>
                <c:pt idx="138455">
                  <c:v>1556995428</c:v>
                </c:pt>
                <c:pt idx="138456">
                  <c:v>1557006674</c:v>
                </c:pt>
                <c:pt idx="138457">
                  <c:v>1557017919</c:v>
                </c:pt>
                <c:pt idx="138458">
                  <c:v>1557029165</c:v>
                </c:pt>
                <c:pt idx="138459">
                  <c:v>1557040410</c:v>
                </c:pt>
                <c:pt idx="138460">
                  <c:v>1557051656</c:v>
                </c:pt>
                <c:pt idx="138461">
                  <c:v>1557062901</c:v>
                </c:pt>
                <c:pt idx="138462">
                  <c:v>1557074147</c:v>
                </c:pt>
                <c:pt idx="138463">
                  <c:v>1557085392</c:v>
                </c:pt>
                <c:pt idx="138464">
                  <c:v>1557096638</c:v>
                </c:pt>
                <c:pt idx="138465">
                  <c:v>1557107883</c:v>
                </c:pt>
                <c:pt idx="138466">
                  <c:v>1557119129</c:v>
                </c:pt>
                <c:pt idx="138467">
                  <c:v>1557130374</c:v>
                </c:pt>
                <c:pt idx="138468">
                  <c:v>1557141620</c:v>
                </c:pt>
                <c:pt idx="138469">
                  <c:v>1557152865</c:v>
                </c:pt>
                <c:pt idx="138470">
                  <c:v>1557164111</c:v>
                </c:pt>
                <c:pt idx="138471">
                  <c:v>1557175356</c:v>
                </c:pt>
                <c:pt idx="138472">
                  <c:v>1557186602</c:v>
                </c:pt>
                <c:pt idx="138473">
                  <c:v>1557197847</c:v>
                </c:pt>
                <c:pt idx="138474">
                  <c:v>1557209093</c:v>
                </c:pt>
                <c:pt idx="138475">
                  <c:v>1557220338</c:v>
                </c:pt>
                <c:pt idx="138476">
                  <c:v>1557231584</c:v>
                </c:pt>
                <c:pt idx="138477">
                  <c:v>1557242829</c:v>
                </c:pt>
                <c:pt idx="138478">
                  <c:v>1557254075</c:v>
                </c:pt>
                <c:pt idx="138479">
                  <c:v>1557265320</c:v>
                </c:pt>
                <c:pt idx="138480">
                  <c:v>1557276566</c:v>
                </c:pt>
                <c:pt idx="138481">
                  <c:v>1557287811</c:v>
                </c:pt>
                <c:pt idx="138482">
                  <c:v>1557299057</c:v>
                </c:pt>
                <c:pt idx="138483">
                  <c:v>1557310302</c:v>
                </c:pt>
                <c:pt idx="138484">
                  <c:v>1557321548</c:v>
                </c:pt>
                <c:pt idx="138485">
                  <c:v>1557332793</c:v>
                </c:pt>
                <c:pt idx="138486">
                  <c:v>1557344039</c:v>
                </c:pt>
                <c:pt idx="138487">
                  <c:v>1557355284</c:v>
                </c:pt>
                <c:pt idx="138488">
                  <c:v>1557366530</c:v>
                </c:pt>
                <c:pt idx="138489">
                  <c:v>1557377775</c:v>
                </c:pt>
                <c:pt idx="138490">
                  <c:v>1557389021</c:v>
                </c:pt>
                <c:pt idx="138491">
                  <c:v>1557400266</c:v>
                </c:pt>
                <c:pt idx="138492">
                  <c:v>1557411512</c:v>
                </c:pt>
                <c:pt idx="138493">
                  <c:v>1557422757</c:v>
                </c:pt>
                <c:pt idx="138494">
                  <c:v>1557434003</c:v>
                </c:pt>
                <c:pt idx="138495">
                  <c:v>1557445248</c:v>
                </c:pt>
                <c:pt idx="138496">
                  <c:v>1557456494</c:v>
                </c:pt>
                <c:pt idx="138497">
                  <c:v>1557467739</c:v>
                </c:pt>
                <c:pt idx="138498">
                  <c:v>1557478985</c:v>
                </c:pt>
                <c:pt idx="138499">
                  <c:v>1557490230</c:v>
                </c:pt>
                <c:pt idx="138500">
                  <c:v>1557501476</c:v>
                </c:pt>
                <c:pt idx="138501">
                  <c:v>1557512721</c:v>
                </c:pt>
                <c:pt idx="138502">
                  <c:v>1557523967</c:v>
                </c:pt>
                <c:pt idx="138503">
                  <c:v>1557535212</c:v>
                </c:pt>
                <c:pt idx="138504">
                  <c:v>1557546458</c:v>
                </c:pt>
                <c:pt idx="138505">
                  <c:v>1557557703</c:v>
                </c:pt>
                <c:pt idx="138506">
                  <c:v>1557568948</c:v>
                </c:pt>
                <c:pt idx="138507">
                  <c:v>1557580194</c:v>
                </c:pt>
                <c:pt idx="138508">
                  <c:v>1557591439</c:v>
                </c:pt>
                <c:pt idx="138509">
                  <c:v>1557602685</c:v>
                </c:pt>
                <c:pt idx="138510">
                  <c:v>1557613930</c:v>
                </c:pt>
                <c:pt idx="138511">
                  <c:v>1557625176</c:v>
                </c:pt>
                <c:pt idx="138512">
                  <c:v>1557636421</c:v>
                </c:pt>
                <c:pt idx="138513">
                  <c:v>1557647667</c:v>
                </c:pt>
                <c:pt idx="138514">
                  <c:v>1557658912</c:v>
                </c:pt>
                <c:pt idx="138515">
                  <c:v>1557670158</c:v>
                </c:pt>
                <c:pt idx="138516">
                  <c:v>1557681403</c:v>
                </c:pt>
                <c:pt idx="138517">
                  <c:v>1557692649</c:v>
                </c:pt>
                <c:pt idx="138518">
                  <c:v>1557703894</c:v>
                </c:pt>
                <c:pt idx="138519">
                  <c:v>1557715140</c:v>
                </c:pt>
                <c:pt idx="138520">
                  <c:v>1557726385</c:v>
                </c:pt>
                <c:pt idx="138521">
                  <c:v>1557737631</c:v>
                </c:pt>
                <c:pt idx="138522">
                  <c:v>1557748876</c:v>
                </c:pt>
                <c:pt idx="138523">
                  <c:v>1557760122</c:v>
                </c:pt>
                <c:pt idx="138524">
                  <c:v>1557771367</c:v>
                </c:pt>
                <c:pt idx="138525">
                  <c:v>1557782613</c:v>
                </c:pt>
                <c:pt idx="138526">
                  <c:v>1557793858</c:v>
                </c:pt>
                <c:pt idx="138527">
                  <c:v>1557805104</c:v>
                </c:pt>
                <c:pt idx="138528">
                  <c:v>1557816349</c:v>
                </c:pt>
                <c:pt idx="138529">
                  <c:v>1557827595</c:v>
                </c:pt>
                <c:pt idx="138530">
                  <c:v>1557838840</c:v>
                </c:pt>
                <c:pt idx="138531">
                  <c:v>1557850086</c:v>
                </c:pt>
                <c:pt idx="138532">
                  <c:v>1557861331</c:v>
                </c:pt>
                <c:pt idx="138533">
                  <c:v>1557872577</c:v>
                </c:pt>
                <c:pt idx="138534">
                  <c:v>1557883822</c:v>
                </c:pt>
                <c:pt idx="138535">
                  <c:v>1557895068</c:v>
                </c:pt>
                <c:pt idx="138536">
                  <c:v>1557906313</c:v>
                </c:pt>
                <c:pt idx="138537">
                  <c:v>1557917559</c:v>
                </c:pt>
                <c:pt idx="138538">
                  <c:v>1557928804</c:v>
                </c:pt>
                <c:pt idx="138539">
                  <c:v>1557940050</c:v>
                </c:pt>
                <c:pt idx="138540">
                  <c:v>1557951295</c:v>
                </c:pt>
                <c:pt idx="138541">
                  <c:v>1557962541</c:v>
                </c:pt>
                <c:pt idx="138542">
                  <c:v>1557973786</c:v>
                </c:pt>
                <c:pt idx="138543">
                  <c:v>1557985032</c:v>
                </c:pt>
                <c:pt idx="138544">
                  <c:v>1557996277</c:v>
                </c:pt>
                <c:pt idx="138545">
                  <c:v>1558007523</c:v>
                </c:pt>
                <c:pt idx="138546">
                  <c:v>1558018768</c:v>
                </c:pt>
                <c:pt idx="138547">
                  <c:v>1558030014</c:v>
                </c:pt>
                <c:pt idx="138548">
                  <c:v>1558041259</c:v>
                </c:pt>
                <c:pt idx="138549">
                  <c:v>1558052505</c:v>
                </c:pt>
                <c:pt idx="138550">
                  <c:v>1558063750</c:v>
                </c:pt>
                <c:pt idx="138551">
                  <c:v>1558074996</c:v>
                </c:pt>
                <c:pt idx="138552">
                  <c:v>1558086241</c:v>
                </c:pt>
                <c:pt idx="138553">
                  <c:v>1558097487</c:v>
                </c:pt>
                <c:pt idx="138554">
                  <c:v>1558108732</c:v>
                </c:pt>
                <c:pt idx="138555">
                  <c:v>1558119978</c:v>
                </c:pt>
                <c:pt idx="138556">
                  <c:v>1558131223</c:v>
                </c:pt>
                <c:pt idx="138557">
                  <c:v>1558142469</c:v>
                </c:pt>
                <c:pt idx="138558">
                  <c:v>1558153714</c:v>
                </c:pt>
                <c:pt idx="138559">
                  <c:v>1558164960</c:v>
                </c:pt>
                <c:pt idx="138560">
                  <c:v>1558176205</c:v>
                </c:pt>
                <c:pt idx="138561">
                  <c:v>1558187451</c:v>
                </c:pt>
                <c:pt idx="138562">
                  <c:v>1558198696</c:v>
                </c:pt>
                <c:pt idx="138563">
                  <c:v>1558209942</c:v>
                </c:pt>
                <c:pt idx="138564">
                  <c:v>1558221187</c:v>
                </c:pt>
                <c:pt idx="138565">
                  <c:v>1558232433</c:v>
                </c:pt>
                <c:pt idx="138566">
                  <c:v>1558243678</c:v>
                </c:pt>
                <c:pt idx="138567">
                  <c:v>1558254924</c:v>
                </c:pt>
                <c:pt idx="138568">
                  <c:v>1558266169</c:v>
                </c:pt>
                <c:pt idx="138569">
                  <c:v>1558277415</c:v>
                </c:pt>
                <c:pt idx="138570">
                  <c:v>1558288660</c:v>
                </c:pt>
                <c:pt idx="138571">
                  <c:v>1558299906</c:v>
                </c:pt>
                <c:pt idx="138572">
                  <c:v>1558311151</c:v>
                </c:pt>
                <c:pt idx="138573">
                  <c:v>1558322397</c:v>
                </c:pt>
                <c:pt idx="138574">
                  <c:v>1558333642</c:v>
                </c:pt>
                <c:pt idx="138575">
                  <c:v>1558344888</c:v>
                </c:pt>
                <c:pt idx="138576">
                  <c:v>1558356133</c:v>
                </c:pt>
                <c:pt idx="138577">
                  <c:v>1558367379</c:v>
                </c:pt>
                <c:pt idx="138578">
                  <c:v>1558378624</c:v>
                </c:pt>
                <c:pt idx="138579">
                  <c:v>1558389870</c:v>
                </c:pt>
                <c:pt idx="138580">
                  <c:v>1558401115</c:v>
                </c:pt>
                <c:pt idx="138581">
                  <c:v>1558412361</c:v>
                </c:pt>
                <c:pt idx="138582">
                  <c:v>1558423606</c:v>
                </c:pt>
                <c:pt idx="138583">
                  <c:v>1558434852</c:v>
                </c:pt>
                <c:pt idx="138584">
                  <c:v>1558446097</c:v>
                </c:pt>
                <c:pt idx="138585">
                  <c:v>1558457343</c:v>
                </c:pt>
                <c:pt idx="138586">
                  <c:v>1558468588</c:v>
                </c:pt>
                <c:pt idx="138587">
                  <c:v>1558479834</c:v>
                </c:pt>
                <c:pt idx="138588">
                  <c:v>1558491079</c:v>
                </c:pt>
                <c:pt idx="138589">
                  <c:v>1558502325</c:v>
                </c:pt>
                <c:pt idx="138590">
                  <c:v>1558513570</c:v>
                </c:pt>
                <c:pt idx="138591">
                  <c:v>1558524816</c:v>
                </c:pt>
                <c:pt idx="138592">
                  <c:v>1558536061</c:v>
                </c:pt>
                <c:pt idx="138593">
                  <c:v>1558547307</c:v>
                </c:pt>
                <c:pt idx="138594">
                  <c:v>1558558552</c:v>
                </c:pt>
                <c:pt idx="138595">
                  <c:v>1558569798</c:v>
                </c:pt>
                <c:pt idx="138596">
                  <c:v>1558581043</c:v>
                </c:pt>
                <c:pt idx="138597">
                  <c:v>1558592289</c:v>
                </c:pt>
                <c:pt idx="138598">
                  <c:v>1558603534</c:v>
                </c:pt>
                <c:pt idx="138599">
                  <c:v>1558614780</c:v>
                </c:pt>
                <c:pt idx="138600">
                  <c:v>1558626025</c:v>
                </c:pt>
                <c:pt idx="138601">
                  <c:v>1558637271</c:v>
                </c:pt>
                <c:pt idx="138602">
                  <c:v>1558648516</c:v>
                </c:pt>
                <c:pt idx="138603">
                  <c:v>1558659762</c:v>
                </c:pt>
                <c:pt idx="138604">
                  <c:v>1558671007</c:v>
                </c:pt>
                <c:pt idx="138605">
                  <c:v>1558682253</c:v>
                </c:pt>
                <c:pt idx="138606">
                  <c:v>1558693498</c:v>
                </c:pt>
                <c:pt idx="138607">
                  <c:v>1558704744</c:v>
                </c:pt>
                <c:pt idx="138608">
                  <c:v>1558715989</c:v>
                </c:pt>
                <c:pt idx="138609">
                  <c:v>1558727235</c:v>
                </c:pt>
                <c:pt idx="138610">
                  <c:v>1558738480</c:v>
                </c:pt>
                <c:pt idx="138611">
                  <c:v>1558749726</c:v>
                </c:pt>
                <c:pt idx="138612">
                  <c:v>1558760971</c:v>
                </c:pt>
                <c:pt idx="138613">
                  <c:v>1558772217</c:v>
                </c:pt>
                <c:pt idx="138614">
                  <c:v>1558783462</c:v>
                </c:pt>
                <c:pt idx="138615">
                  <c:v>1558794708</c:v>
                </c:pt>
                <c:pt idx="138616">
                  <c:v>1558805953</c:v>
                </c:pt>
                <c:pt idx="138617">
                  <c:v>1558817199</c:v>
                </c:pt>
                <c:pt idx="138618">
                  <c:v>1558828444</c:v>
                </c:pt>
                <c:pt idx="138619">
                  <c:v>1558839690</c:v>
                </c:pt>
                <c:pt idx="138620">
                  <c:v>1558850935</c:v>
                </c:pt>
                <c:pt idx="138621">
                  <c:v>1558862181</c:v>
                </c:pt>
                <c:pt idx="138622">
                  <c:v>1558873426</c:v>
                </c:pt>
                <c:pt idx="138623">
                  <c:v>1558884672</c:v>
                </c:pt>
                <c:pt idx="138624">
                  <c:v>1558895917</c:v>
                </c:pt>
                <c:pt idx="138625">
                  <c:v>1558907163</c:v>
                </c:pt>
                <c:pt idx="138626">
                  <c:v>1558918408</c:v>
                </c:pt>
                <c:pt idx="138627">
                  <c:v>1558929654</c:v>
                </c:pt>
                <c:pt idx="138628">
                  <c:v>1558940899</c:v>
                </c:pt>
                <c:pt idx="138629">
                  <c:v>1558952145</c:v>
                </c:pt>
                <c:pt idx="138630">
                  <c:v>1558963390</c:v>
                </c:pt>
                <c:pt idx="138631">
                  <c:v>1558974636</c:v>
                </c:pt>
                <c:pt idx="138632">
                  <c:v>1558985881</c:v>
                </c:pt>
                <c:pt idx="138633">
                  <c:v>1558997127</c:v>
                </c:pt>
                <c:pt idx="138634">
                  <c:v>1559008372</c:v>
                </c:pt>
                <c:pt idx="138635">
                  <c:v>1559019618</c:v>
                </c:pt>
                <c:pt idx="138636">
                  <c:v>1559030863</c:v>
                </c:pt>
                <c:pt idx="138637">
                  <c:v>1559042109</c:v>
                </c:pt>
                <c:pt idx="138638">
                  <c:v>1559053354</c:v>
                </c:pt>
                <c:pt idx="138639">
                  <c:v>1559064600</c:v>
                </c:pt>
                <c:pt idx="138640">
                  <c:v>1559075845</c:v>
                </c:pt>
                <c:pt idx="138641">
                  <c:v>1559087091</c:v>
                </c:pt>
                <c:pt idx="138642">
                  <c:v>1559098336</c:v>
                </c:pt>
                <c:pt idx="138643">
                  <c:v>1559109582</c:v>
                </c:pt>
                <c:pt idx="138644">
                  <c:v>1559120827</c:v>
                </c:pt>
                <c:pt idx="138645">
                  <c:v>1559132073</c:v>
                </c:pt>
                <c:pt idx="138646">
                  <c:v>1559143318</c:v>
                </c:pt>
                <c:pt idx="138647">
                  <c:v>1559154564</c:v>
                </c:pt>
                <c:pt idx="138648">
                  <c:v>1559165809</c:v>
                </c:pt>
                <c:pt idx="138649">
                  <c:v>1559177055</c:v>
                </c:pt>
                <c:pt idx="138650">
                  <c:v>1559188300</c:v>
                </c:pt>
                <c:pt idx="138651">
                  <c:v>1559199546</c:v>
                </c:pt>
                <c:pt idx="138652">
                  <c:v>1559210791</c:v>
                </c:pt>
                <c:pt idx="138653">
                  <c:v>1559222037</c:v>
                </c:pt>
                <c:pt idx="138654">
                  <c:v>1559233282</c:v>
                </c:pt>
                <c:pt idx="138655">
                  <c:v>1559244528</c:v>
                </c:pt>
                <c:pt idx="138656">
                  <c:v>1559255773</c:v>
                </c:pt>
                <c:pt idx="138657">
                  <c:v>1559267019</c:v>
                </c:pt>
                <c:pt idx="138658">
                  <c:v>1559278264</c:v>
                </c:pt>
                <c:pt idx="138659">
                  <c:v>1559289510</c:v>
                </c:pt>
                <c:pt idx="138660">
                  <c:v>1559300755</c:v>
                </c:pt>
                <c:pt idx="138661">
                  <c:v>1559312001</c:v>
                </c:pt>
                <c:pt idx="138662">
                  <c:v>1559323246</c:v>
                </c:pt>
                <c:pt idx="138663">
                  <c:v>1559334492</c:v>
                </c:pt>
                <c:pt idx="138664">
                  <c:v>1559345737</c:v>
                </c:pt>
                <c:pt idx="138665">
                  <c:v>1559356983</c:v>
                </c:pt>
                <c:pt idx="138666">
                  <c:v>1559368228</c:v>
                </c:pt>
                <c:pt idx="138667">
                  <c:v>1559379474</c:v>
                </c:pt>
                <c:pt idx="138668">
                  <c:v>1559390719</c:v>
                </c:pt>
                <c:pt idx="138669">
                  <c:v>1559401965</c:v>
                </c:pt>
                <c:pt idx="138670">
                  <c:v>1559413210</c:v>
                </c:pt>
                <c:pt idx="138671">
                  <c:v>1559424456</c:v>
                </c:pt>
                <c:pt idx="138672">
                  <c:v>1559435701</c:v>
                </c:pt>
                <c:pt idx="138673">
                  <c:v>1559446947</c:v>
                </c:pt>
                <c:pt idx="138674">
                  <c:v>1559458192</c:v>
                </c:pt>
                <c:pt idx="138675">
                  <c:v>1559469438</c:v>
                </c:pt>
                <c:pt idx="138676">
                  <c:v>1559480683</c:v>
                </c:pt>
                <c:pt idx="138677">
                  <c:v>1559491929</c:v>
                </c:pt>
                <c:pt idx="138678">
                  <c:v>1559503174</c:v>
                </c:pt>
                <c:pt idx="138679">
                  <c:v>1559514420</c:v>
                </c:pt>
                <c:pt idx="138680">
                  <c:v>1559525665</c:v>
                </c:pt>
                <c:pt idx="138681">
                  <c:v>1559536911</c:v>
                </c:pt>
                <c:pt idx="138682">
                  <c:v>1559548156</c:v>
                </c:pt>
                <c:pt idx="138683">
                  <c:v>1559559402</c:v>
                </c:pt>
                <c:pt idx="138684">
                  <c:v>1559570647</c:v>
                </c:pt>
                <c:pt idx="138685">
                  <c:v>1559581893</c:v>
                </c:pt>
                <c:pt idx="138686">
                  <c:v>1559593138</c:v>
                </c:pt>
                <c:pt idx="138687">
                  <c:v>1559604384</c:v>
                </c:pt>
                <c:pt idx="138688">
                  <c:v>1559615629</c:v>
                </c:pt>
                <c:pt idx="138689">
                  <c:v>1559626875</c:v>
                </c:pt>
                <c:pt idx="138690">
                  <c:v>1559638120</c:v>
                </c:pt>
                <c:pt idx="138691">
                  <c:v>1559649366</c:v>
                </c:pt>
                <c:pt idx="138692">
                  <c:v>1559660611</c:v>
                </c:pt>
                <c:pt idx="138693">
                  <c:v>1559671857</c:v>
                </c:pt>
                <c:pt idx="138694">
                  <c:v>1559683102</c:v>
                </c:pt>
                <c:pt idx="138695">
                  <c:v>1559694348</c:v>
                </c:pt>
                <c:pt idx="138696">
                  <c:v>1559705593</c:v>
                </c:pt>
                <c:pt idx="138697">
                  <c:v>1559716839</c:v>
                </c:pt>
                <c:pt idx="138698">
                  <c:v>1559728084</c:v>
                </c:pt>
                <c:pt idx="138699">
                  <c:v>1559739330</c:v>
                </c:pt>
                <c:pt idx="138700">
                  <c:v>1559750575</c:v>
                </c:pt>
                <c:pt idx="138701">
                  <c:v>1559761821</c:v>
                </c:pt>
                <c:pt idx="138702">
                  <c:v>1559773066</c:v>
                </c:pt>
                <c:pt idx="138703">
                  <c:v>1559784312</c:v>
                </c:pt>
                <c:pt idx="138704">
                  <c:v>1559795557</c:v>
                </c:pt>
                <c:pt idx="138705">
                  <c:v>1559806803</c:v>
                </c:pt>
                <c:pt idx="138706">
                  <c:v>1559818048</c:v>
                </c:pt>
                <c:pt idx="138707">
                  <c:v>1559829294</c:v>
                </c:pt>
                <c:pt idx="138708">
                  <c:v>1559840539</c:v>
                </c:pt>
                <c:pt idx="138709">
                  <c:v>1559851785</c:v>
                </c:pt>
                <c:pt idx="138710">
                  <c:v>1559863030</c:v>
                </c:pt>
                <c:pt idx="138711">
                  <c:v>1559874276</c:v>
                </c:pt>
                <c:pt idx="138712">
                  <c:v>1559885521</c:v>
                </c:pt>
                <c:pt idx="138713">
                  <c:v>1559896767</c:v>
                </c:pt>
                <c:pt idx="138714">
                  <c:v>1559908012</c:v>
                </c:pt>
                <c:pt idx="138715">
                  <c:v>1559919258</c:v>
                </c:pt>
                <c:pt idx="138716">
                  <c:v>1559930503</c:v>
                </c:pt>
                <c:pt idx="138717">
                  <c:v>1559941749</c:v>
                </c:pt>
                <c:pt idx="138718">
                  <c:v>1559952994</c:v>
                </c:pt>
                <c:pt idx="138719">
                  <c:v>1559964240</c:v>
                </c:pt>
                <c:pt idx="138720">
                  <c:v>1559975485</c:v>
                </c:pt>
                <c:pt idx="138721">
                  <c:v>1559986731</c:v>
                </c:pt>
                <c:pt idx="138722">
                  <c:v>1559997976</c:v>
                </c:pt>
                <c:pt idx="138723">
                  <c:v>1560009222</c:v>
                </c:pt>
                <c:pt idx="138724">
                  <c:v>1560020467</c:v>
                </c:pt>
                <c:pt idx="138725">
                  <c:v>1560031713</c:v>
                </c:pt>
                <c:pt idx="138726">
                  <c:v>1560042958</c:v>
                </c:pt>
                <c:pt idx="138727">
                  <c:v>1560054204</c:v>
                </c:pt>
                <c:pt idx="138728">
                  <c:v>1560065449</c:v>
                </c:pt>
                <c:pt idx="138729">
                  <c:v>1560076695</c:v>
                </c:pt>
                <c:pt idx="138730">
                  <c:v>1560087940</c:v>
                </c:pt>
                <c:pt idx="138731">
                  <c:v>1560099186</c:v>
                </c:pt>
                <c:pt idx="138732">
                  <c:v>1560110431</c:v>
                </c:pt>
                <c:pt idx="138733">
                  <c:v>1560121677</c:v>
                </c:pt>
                <c:pt idx="138734">
                  <c:v>1560132922</c:v>
                </c:pt>
                <c:pt idx="138735">
                  <c:v>1560144168</c:v>
                </c:pt>
                <c:pt idx="138736">
                  <c:v>1560155413</c:v>
                </c:pt>
                <c:pt idx="138737">
                  <c:v>1560166659</c:v>
                </c:pt>
                <c:pt idx="138738">
                  <c:v>1560177904</c:v>
                </c:pt>
                <c:pt idx="138739">
                  <c:v>1560189150</c:v>
                </c:pt>
                <c:pt idx="138740">
                  <c:v>1560200395</c:v>
                </c:pt>
                <c:pt idx="138741">
                  <c:v>1560211641</c:v>
                </c:pt>
                <c:pt idx="138742">
                  <c:v>1560222886</c:v>
                </c:pt>
                <c:pt idx="138743">
                  <c:v>1560234132</c:v>
                </c:pt>
                <c:pt idx="138744">
                  <c:v>1560245377</c:v>
                </c:pt>
                <c:pt idx="138745">
                  <c:v>1560256623</c:v>
                </c:pt>
                <c:pt idx="138746">
                  <c:v>1560267868</c:v>
                </c:pt>
                <c:pt idx="138747">
                  <c:v>1560279114</c:v>
                </c:pt>
                <c:pt idx="138748">
                  <c:v>1560290359</c:v>
                </c:pt>
                <c:pt idx="138749">
                  <c:v>1560301605</c:v>
                </c:pt>
                <c:pt idx="138750">
                  <c:v>1560312850</c:v>
                </c:pt>
                <c:pt idx="138751">
                  <c:v>1560324096</c:v>
                </c:pt>
                <c:pt idx="138752">
                  <c:v>1560335341</c:v>
                </c:pt>
                <c:pt idx="138753">
                  <c:v>1560346587</c:v>
                </c:pt>
                <c:pt idx="138754">
                  <c:v>1560357832</c:v>
                </c:pt>
                <c:pt idx="138755">
                  <c:v>1560369078</c:v>
                </c:pt>
                <c:pt idx="138756">
                  <c:v>1560380323</c:v>
                </c:pt>
                <c:pt idx="138757">
                  <c:v>1560391568</c:v>
                </c:pt>
                <c:pt idx="138758">
                  <c:v>1560402814</c:v>
                </c:pt>
                <c:pt idx="138759">
                  <c:v>1560414059</c:v>
                </c:pt>
                <c:pt idx="138760">
                  <c:v>1560425305</c:v>
                </c:pt>
                <c:pt idx="138761">
                  <c:v>1560436550</c:v>
                </c:pt>
                <c:pt idx="138762">
                  <c:v>1560447796</c:v>
                </c:pt>
                <c:pt idx="138763">
                  <c:v>1560459041</c:v>
                </c:pt>
                <c:pt idx="138764">
                  <c:v>1560470287</c:v>
                </c:pt>
                <c:pt idx="138765">
                  <c:v>1560481532</c:v>
                </c:pt>
                <c:pt idx="138766">
                  <c:v>1560492778</c:v>
                </c:pt>
                <c:pt idx="138767">
                  <c:v>1560504023</c:v>
                </c:pt>
                <c:pt idx="138768">
                  <c:v>1560515269</c:v>
                </c:pt>
                <c:pt idx="138769">
                  <c:v>1560526514</c:v>
                </c:pt>
                <c:pt idx="138770">
                  <c:v>1560537760</c:v>
                </c:pt>
                <c:pt idx="138771">
                  <c:v>1560549005</c:v>
                </c:pt>
                <c:pt idx="138772">
                  <c:v>1560560251</c:v>
                </c:pt>
                <c:pt idx="138773">
                  <c:v>1560571496</c:v>
                </c:pt>
                <c:pt idx="138774">
                  <c:v>1560582742</c:v>
                </c:pt>
                <c:pt idx="138775">
                  <c:v>1560593987</c:v>
                </c:pt>
                <c:pt idx="138776">
                  <c:v>1560605233</c:v>
                </c:pt>
                <c:pt idx="138777">
                  <c:v>1560616478</c:v>
                </c:pt>
                <c:pt idx="138778">
                  <c:v>1560627724</c:v>
                </c:pt>
                <c:pt idx="138779">
                  <c:v>1560638969</c:v>
                </c:pt>
                <c:pt idx="138780">
                  <c:v>1560650215</c:v>
                </c:pt>
                <c:pt idx="138781">
                  <c:v>1560661460</c:v>
                </c:pt>
                <c:pt idx="138782">
                  <c:v>1560672706</c:v>
                </c:pt>
                <c:pt idx="138783">
                  <c:v>1560683951</c:v>
                </c:pt>
                <c:pt idx="138784">
                  <c:v>1560695197</c:v>
                </c:pt>
                <c:pt idx="138785">
                  <c:v>1560706442</c:v>
                </c:pt>
                <c:pt idx="138786">
                  <c:v>1560717688</c:v>
                </c:pt>
                <c:pt idx="138787">
                  <c:v>1560728933</c:v>
                </c:pt>
                <c:pt idx="138788">
                  <c:v>1560740179</c:v>
                </c:pt>
                <c:pt idx="138789">
                  <c:v>1560751424</c:v>
                </c:pt>
                <c:pt idx="138790">
                  <c:v>1560762670</c:v>
                </c:pt>
                <c:pt idx="138791">
                  <c:v>1560773915</c:v>
                </c:pt>
                <c:pt idx="138792">
                  <c:v>1560785161</c:v>
                </c:pt>
                <c:pt idx="138793">
                  <c:v>1560796406</c:v>
                </c:pt>
                <c:pt idx="138794">
                  <c:v>1560807652</c:v>
                </c:pt>
                <c:pt idx="138795">
                  <c:v>1560818897</c:v>
                </c:pt>
                <c:pt idx="138796">
                  <c:v>1560830143</c:v>
                </c:pt>
                <c:pt idx="138797">
                  <c:v>1560841388</c:v>
                </c:pt>
                <c:pt idx="138798">
                  <c:v>1560852634</c:v>
                </c:pt>
                <c:pt idx="138799">
                  <c:v>1560863879</c:v>
                </c:pt>
                <c:pt idx="138800">
                  <c:v>1560875125</c:v>
                </c:pt>
                <c:pt idx="138801">
                  <c:v>1560886370</c:v>
                </c:pt>
                <c:pt idx="138802">
                  <c:v>1560897616</c:v>
                </c:pt>
                <c:pt idx="138803">
                  <c:v>1560908861</c:v>
                </c:pt>
                <c:pt idx="138804">
                  <c:v>1560920107</c:v>
                </c:pt>
                <c:pt idx="138805">
                  <c:v>1560931352</c:v>
                </c:pt>
                <c:pt idx="138806">
                  <c:v>1560942598</c:v>
                </c:pt>
                <c:pt idx="138807">
                  <c:v>1560953843</c:v>
                </c:pt>
                <c:pt idx="138808">
                  <c:v>1560965089</c:v>
                </c:pt>
                <c:pt idx="138809">
                  <c:v>1560976334</c:v>
                </c:pt>
                <c:pt idx="138810">
                  <c:v>1560987580</c:v>
                </c:pt>
                <c:pt idx="138811">
                  <c:v>1560998825</c:v>
                </c:pt>
                <c:pt idx="138812">
                  <c:v>1561010071</c:v>
                </c:pt>
                <c:pt idx="138813">
                  <c:v>1561021316</c:v>
                </c:pt>
                <c:pt idx="138814">
                  <c:v>1561032562</c:v>
                </c:pt>
                <c:pt idx="138815">
                  <c:v>1561043807</c:v>
                </c:pt>
                <c:pt idx="138816">
                  <c:v>1561055053</c:v>
                </c:pt>
                <c:pt idx="138817">
                  <c:v>1561066298</c:v>
                </c:pt>
                <c:pt idx="138818">
                  <c:v>1561077544</c:v>
                </c:pt>
                <c:pt idx="138819">
                  <c:v>1561088789</c:v>
                </c:pt>
                <c:pt idx="138820">
                  <c:v>1561100035</c:v>
                </c:pt>
                <c:pt idx="138821">
                  <c:v>1561111280</c:v>
                </c:pt>
                <c:pt idx="138822">
                  <c:v>1561122526</c:v>
                </c:pt>
                <c:pt idx="138823">
                  <c:v>1561133771</c:v>
                </c:pt>
                <c:pt idx="138824">
                  <c:v>1561145017</c:v>
                </c:pt>
                <c:pt idx="138825">
                  <c:v>1561156262</c:v>
                </c:pt>
                <c:pt idx="138826">
                  <c:v>1561167508</c:v>
                </c:pt>
                <c:pt idx="138827">
                  <c:v>1561178753</c:v>
                </c:pt>
                <c:pt idx="138828">
                  <c:v>1561189999</c:v>
                </c:pt>
                <c:pt idx="138829">
                  <c:v>1561201244</c:v>
                </c:pt>
                <c:pt idx="138830">
                  <c:v>1561212490</c:v>
                </c:pt>
                <c:pt idx="138831">
                  <c:v>1561223735</c:v>
                </c:pt>
                <c:pt idx="138832">
                  <c:v>1561234981</c:v>
                </c:pt>
                <c:pt idx="138833">
                  <c:v>1561246226</c:v>
                </c:pt>
                <c:pt idx="138834">
                  <c:v>1561257472</c:v>
                </c:pt>
                <c:pt idx="138835">
                  <c:v>1561268717</c:v>
                </c:pt>
                <c:pt idx="138836">
                  <c:v>1561279963</c:v>
                </c:pt>
                <c:pt idx="138837">
                  <c:v>1561291208</c:v>
                </c:pt>
                <c:pt idx="138838">
                  <c:v>1561302454</c:v>
                </c:pt>
                <c:pt idx="138839">
                  <c:v>1561313699</c:v>
                </c:pt>
                <c:pt idx="138840">
                  <c:v>1561324945</c:v>
                </c:pt>
                <c:pt idx="138841">
                  <c:v>1561336190</c:v>
                </c:pt>
                <c:pt idx="138842">
                  <c:v>1561347436</c:v>
                </c:pt>
                <c:pt idx="138843">
                  <c:v>1561358681</c:v>
                </c:pt>
                <c:pt idx="138844">
                  <c:v>1561369927</c:v>
                </c:pt>
                <c:pt idx="138845">
                  <c:v>1561381172</c:v>
                </c:pt>
                <c:pt idx="138846">
                  <c:v>1561392418</c:v>
                </c:pt>
                <c:pt idx="138847">
                  <c:v>1561403663</c:v>
                </c:pt>
                <c:pt idx="138848">
                  <c:v>1561414909</c:v>
                </c:pt>
                <c:pt idx="138849">
                  <c:v>1561426154</c:v>
                </c:pt>
                <c:pt idx="138850">
                  <c:v>1561437400</c:v>
                </c:pt>
                <c:pt idx="138851">
                  <c:v>1561448645</c:v>
                </c:pt>
                <c:pt idx="138852">
                  <c:v>1561459891</c:v>
                </c:pt>
                <c:pt idx="138853">
                  <c:v>1561471136</c:v>
                </c:pt>
                <c:pt idx="138854">
                  <c:v>1561482382</c:v>
                </c:pt>
                <c:pt idx="138855">
                  <c:v>1561493627</c:v>
                </c:pt>
                <c:pt idx="138856">
                  <c:v>1561504873</c:v>
                </c:pt>
                <c:pt idx="138857">
                  <c:v>1561516118</c:v>
                </c:pt>
                <c:pt idx="138858">
                  <c:v>1561527364</c:v>
                </c:pt>
                <c:pt idx="138859">
                  <c:v>1561538609</c:v>
                </c:pt>
                <c:pt idx="138860">
                  <c:v>1561549855</c:v>
                </c:pt>
                <c:pt idx="138861">
                  <c:v>1561561100</c:v>
                </c:pt>
                <c:pt idx="138862">
                  <c:v>1561572346</c:v>
                </c:pt>
                <c:pt idx="138863">
                  <c:v>1561583591</c:v>
                </c:pt>
                <c:pt idx="138864">
                  <c:v>1561594837</c:v>
                </c:pt>
                <c:pt idx="138865">
                  <c:v>1561606082</c:v>
                </c:pt>
                <c:pt idx="138866">
                  <c:v>1561617328</c:v>
                </c:pt>
                <c:pt idx="138867">
                  <c:v>1561628573</c:v>
                </c:pt>
                <c:pt idx="138868">
                  <c:v>1561639819</c:v>
                </c:pt>
                <c:pt idx="138869">
                  <c:v>1561651064</c:v>
                </c:pt>
                <c:pt idx="138870">
                  <c:v>1561662310</c:v>
                </c:pt>
                <c:pt idx="138871">
                  <c:v>1561673555</c:v>
                </c:pt>
                <c:pt idx="138872">
                  <c:v>1561684801</c:v>
                </c:pt>
                <c:pt idx="138873">
                  <c:v>1561696046</c:v>
                </c:pt>
                <c:pt idx="138874">
                  <c:v>1561707292</c:v>
                </c:pt>
                <c:pt idx="138875">
                  <c:v>1561718537</c:v>
                </c:pt>
                <c:pt idx="138876">
                  <c:v>1561729783</c:v>
                </c:pt>
                <c:pt idx="138877">
                  <c:v>1561741028</c:v>
                </c:pt>
                <c:pt idx="138878">
                  <c:v>1561752274</c:v>
                </c:pt>
                <c:pt idx="138879">
                  <c:v>1561763519</c:v>
                </c:pt>
                <c:pt idx="138880">
                  <c:v>1561774765</c:v>
                </c:pt>
                <c:pt idx="138881">
                  <c:v>1561786010</c:v>
                </c:pt>
                <c:pt idx="138882">
                  <c:v>1561797256</c:v>
                </c:pt>
                <c:pt idx="138883">
                  <c:v>1561808501</c:v>
                </c:pt>
                <c:pt idx="138884">
                  <c:v>1561819747</c:v>
                </c:pt>
                <c:pt idx="138885">
                  <c:v>1561830992</c:v>
                </c:pt>
                <c:pt idx="138886">
                  <c:v>1561842238</c:v>
                </c:pt>
                <c:pt idx="138887">
                  <c:v>1561853483</c:v>
                </c:pt>
                <c:pt idx="138888">
                  <c:v>1561864729</c:v>
                </c:pt>
                <c:pt idx="138889">
                  <c:v>1561875974</c:v>
                </c:pt>
                <c:pt idx="138890">
                  <c:v>1561887220</c:v>
                </c:pt>
                <c:pt idx="138891">
                  <c:v>1561898465</c:v>
                </c:pt>
                <c:pt idx="138892">
                  <c:v>1561909711</c:v>
                </c:pt>
                <c:pt idx="138893">
                  <c:v>1561920956</c:v>
                </c:pt>
                <c:pt idx="138894">
                  <c:v>1561932202</c:v>
                </c:pt>
                <c:pt idx="138895">
                  <c:v>1561943447</c:v>
                </c:pt>
                <c:pt idx="138896">
                  <c:v>1561954693</c:v>
                </c:pt>
                <c:pt idx="138897">
                  <c:v>1561965938</c:v>
                </c:pt>
                <c:pt idx="138898">
                  <c:v>1561977184</c:v>
                </c:pt>
                <c:pt idx="138899">
                  <c:v>1561988429</c:v>
                </c:pt>
                <c:pt idx="138900">
                  <c:v>1561999675</c:v>
                </c:pt>
                <c:pt idx="138901">
                  <c:v>1562010920</c:v>
                </c:pt>
                <c:pt idx="138902">
                  <c:v>1562022166</c:v>
                </c:pt>
                <c:pt idx="138903">
                  <c:v>1562033411</c:v>
                </c:pt>
                <c:pt idx="138904">
                  <c:v>1562044657</c:v>
                </c:pt>
                <c:pt idx="138905">
                  <c:v>1562055902</c:v>
                </c:pt>
                <c:pt idx="138906">
                  <c:v>1562067148</c:v>
                </c:pt>
                <c:pt idx="138907">
                  <c:v>1562078393</c:v>
                </c:pt>
                <c:pt idx="138908">
                  <c:v>1562089639</c:v>
                </c:pt>
                <c:pt idx="138909">
                  <c:v>1562100884</c:v>
                </c:pt>
                <c:pt idx="138910">
                  <c:v>1562112130</c:v>
                </c:pt>
                <c:pt idx="138911">
                  <c:v>1562123375</c:v>
                </c:pt>
                <c:pt idx="138912">
                  <c:v>1562134621</c:v>
                </c:pt>
                <c:pt idx="138913">
                  <c:v>1562145866</c:v>
                </c:pt>
                <c:pt idx="138914">
                  <c:v>1562157112</c:v>
                </c:pt>
                <c:pt idx="138915">
                  <c:v>1562168357</c:v>
                </c:pt>
                <c:pt idx="138916">
                  <c:v>1562179603</c:v>
                </c:pt>
                <c:pt idx="138917">
                  <c:v>1562190848</c:v>
                </c:pt>
                <c:pt idx="138918">
                  <c:v>1562202094</c:v>
                </c:pt>
                <c:pt idx="138919">
                  <c:v>1562213339</c:v>
                </c:pt>
                <c:pt idx="138920">
                  <c:v>1562224585</c:v>
                </c:pt>
                <c:pt idx="138921">
                  <c:v>1562235830</c:v>
                </c:pt>
                <c:pt idx="138922">
                  <c:v>1562247076</c:v>
                </c:pt>
                <c:pt idx="138923">
                  <c:v>1562258321</c:v>
                </c:pt>
                <c:pt idx="138924">
                  <c:v>1562269567</c:v>
                </c:pt>
                <c:pt idx="138925">
                  <c:v>1562280812</c:v>
                </c:pt>
                <c:pt idx="138926">
                  <c:v>1562292058</c:v>
                </c:pt>
                <c:pt idx="138927">
                  <c:v>1562303303</c:v>
                </c:pt>
                <c:pt idx="138928">
                  <c:v>1562314549</c:v>
                </c:pt>
                <c:pt idx="138929">
                  <c:v>1562325794</c:v>
                </c:pt>
                <c:pt idx="138930">
                  <c:v>1562337040</c:v>
                </c:pt>
                <c:pt idx="138931">
                  <c:v>1562348285</c:v>
                </c:pt>
                <c:pt idx="138932">
                  <c:v>1562359531</c:v>
                </c:pt>
                <c:pt idx="138933">
                  <c:v>1562370776</c:v>
                </c:pt>
                <c:pt idx="138934">
                  <c:v>1562382022</c:v>
                </c:pt>
                <c:pt idx="138935">
                  <c:v>1562393267</c:v>
                </c:pt>
                <c:pt idx="138936">
                  <c:v>1562404513</c:v>
                </c:pt>
                <c:pt idx="138937">
                  <c:v>1562415758</c:v>
                </c:pt>
                <c:pt idx="138938">
                  <c:v>1562427004</c:v>
                </c:pt>
                <c:pt idx="138939">
                  <c:v>1562438249</c:v>
                </c:pt>
                <c:pt idx="138940">
                  <c:v>1562449495</c:v>
                </c:pt>
                <c:pt idx="138941">
                  <c:v>1562460740</c:v>
                </c:pt>
                <c:pt idx="138942">
                  <c:v>1562471986</c:v>
                </c:pt>
                <c:pt idx="138943">
                  <c:v>1562483231</c:v>
                </c:pt>
                <c:pt idx="138944">
                  <c:v>1562494477</c:v>
                </c:pt>
                <c:pt idx="138945">
                  <c:v>1562505722</c:v>
                </c:pt>
                <c:pt idx="138946">
                  <c:v>1562516968</c:v>
                </c:pt>
                <c:pt idx="138947">
                  <c:v>1562528213</c:v>
                </c:pt>
                <c:pt idx="138948">
                  <c:v>1562539459</c:v>
                </c:pt>
                <c:pt idx="138949">
                  <c:v>1562550704</c:v>
                </c:pt>
                <c:pt idx="138950">
                  <c:v>1562561950</c:v>
                </c:pt>
                <c:pt idx="138951">
                  <c:v>1562573195</c:v>
                </c:pt>
                <c:pt idx="138952">
                  <c:v>1562584441</c:v>
                </c:pt>
                <c:pt idx="138953">
                  <c:v>1562595686</c:v>
                </c:pt>
                <c:pt idx="138954">
                  <c:v>1562606932</c:v>
                </c:pt>
                <c:pt idx="138955">
                  <c:v>1562618177</c:v>
                </c:pt>
                <c:pt idx="138956">
                  <c:v>1562629423</c:v>
                </c:pt>
                <c:pt idx="138957">
                  <c:v>1562640668</c:v>
                </c:pt>
                <c:pt idx="138958">
                  <c:v>1562651914</c:v>
                </c:pt>
                <c:pt idx="138959">
                  <c:v>1562663159</c:v>
                </c:pt>
                <c:pt idx="138960">
                  <c:v>1562674405</c:v>
                </c:pt>
                <c:pt idx="138961">
                  <c:v>1562685650</c:v>
                </c:pt>
                <c:pt idx="138962">
                  <c:v>1562696896</c:v>
                </c:pt>
                <c:pt idx="138963">
                  <c:v>1562708141</c:v>
                </c:pt>
                <c:pt idx="138964">
                  <c:v>1562719387</c:v>
                </c:pt>
                <c:pt idx="138965">
                  <c:v>1562730632</c:v>
                </c:pt>
                <c:pt idx="138966">
                  <c:v>1562741878</c:v>
                </c:pt>
                <c:pt idx="138967">
                  <c:v>1562753123</c:v>
                </c:pt>
                <c:pt idx="138968">
                  <c:v>1562764369</c:v>
                </c:pt>
                <c:pt idx="138969">
                  <c:v>1562775614</c:v>
                </c:pt>
                <c:pt idx="138970">
                  <c:v>1562786860</c:v>
                </c:pt>
                <c:pt idx="138971">
                  <c:v>1562798105</c:v>
                </c:pt>
                <c:pt idx="138972">
                  <c:v>1562809351</c:v>
                </c:pt>
                <c:pt idx="138973">
                  <c:v>1562820596</c:v>
                </c:pt>
                <c:pt idx="138974">
                  <c:v>1562831842</c:v>
                </c:pt>
                <c:pt idx="138975">
                  <c:v>1562843087</c:v>
                </c:pt>
                <c:pt idx="138976">
                  <c:v>1562854333</c:v>
                </c:pt>
                <c:pt idx="138977">
                  <c:v>1562865578</c:v>
                </c:pt>
                <c:pt idx="138978">
                  <c:v>1562876824</c:v>
                </c:pt>
                <c:pt idx="138979">
                  <c:v>1562888069</c:v>
                </c:pt>
                <c:pt idx="138980">
                  <c:v>1562899315</c:v>
                </c:pt>
                <c:pt idx="138981">
                  <c:v>1562910560</c:v>
                </c:pt>
                <c:pt idx="138982">
                  <c:v>1562921806</c:v>
                </c:pt>
                <c:pt idx="138983">
                  <c:v>1562933051</c:v>
                </c:pt>
                <c:pt idx="138984">
                  <c:v>1562944297</c:v>
                </c:pt>
                <c:pt idx="138985">
                  <c:v>1562955542</c:v>
                </c:pt>
                <c:pt idx="138986">
                  <c:v>1562966788</c:v>
                </c:pt>
                <c:pt idx="138987">
                  <c:v>1562978033</c:v>
                </c:pt>
                <c:pt idx="138988">
                  <c:v>1562989279</c:v>
                </c:pt>
                <c:pt idx="138989">
                  <c:v>1563000524</c:v>
                </c:pt>
                <c:pt idx="138990">
                  <c:v>1563011770</c:v>
                </c:pt>
                <c:pt idx="138991">
                  <c:v>1563023015</c:v>
                </c:pt>
                <c:pt idx="138992">
                  <c:v>1563034261</c:v>
                </c:pt>
                <c:pt idx="138993">
                  <c:v>1563045506</c:v>
                </c:pt>
                <c:pt idx="138994">
                  <c:v>1563056752</c:v>
                </c:pt>
                <c:pt idx="138995">
                  <c:v>1563067997</c:v>
                </c:pt>
                <c:pt idx="138996">
                  <c:v>1563079243</c:v>
                </c:pt>
                <c:pt idx="138997">
                  <c:v>1563090488</c:v>
                </c:pt>
                <c:pt idx="138998">
                  <c:v>1563101734</c:v>
                </c:pt>
                <c:pt idx="138999">
                  <c:v>1563112979</c:v>
                </c:pt>
                <c:pt idx="139000">
                  <c:v>1563124225</c:v>
                </c:pt>
                <c:pt idx="139001">
                  <c:v>1563135470</c:v>
                </c:pt>
                <c:pt idx="139002">
                  <c:v>1563146716</c:v>
                </c:pt>
                <c:pt idx="139003">
                  <c:v>1563157961</c:v>
                </c:pt>
                <c:pt idx="139004">
                  <c:v>1563169207</c:v>
                </c:pt>
                <c:pt idx="139005">
                  <c:v>1563180452</c:v>
                </c:pt>
                <c:pt idx="139006">
                  <c:v>1563191698</c:v>
                </c:pt>
                <c:pt idx="139007">
                  <c:v>1563202943</c:v>
                </c:pt>
                <c:pt idx="139008">
                  <c:v>1563214189</c:v>
                </c:pt>
                <c:pt idx="139009">
                  <c:v>1563225434</c:v>
                </c:pt>
                <c:pt idx="139010">
                  <c:v>1563236679</c:v>
                </c:pt>
                <c:pt idx="139011">
                  <c:v>1563247925</c:v>
                </c:pt>
                <c:pt idx="139012">
                  <c:v>1563259170</c:v>
                </c:pt>
                <c:pt idx="139013">
                  <c:v>1563270416</c:v>
                </c:pt>
                <c:pt idx="139014">
                  <c:v>1563281661</c:v>
                </c:pt>
                <c:pt idx="139015">
                  <c:v>1563292907</c:v>
                </c:pt>
                <c:pt idx="139016">
                  <c:v>1563304152</c:v>
                </c:pt>
                <c:pt idx="139017">
                  <c:v>1563315398</c:v>
                </c:pt>
                <c:pt idx="139018">
                  <c:v>1563326643</c:v>
                </c:pt>
                <c:pt idx="139019">
                  <c:v>1563337889</c:v>
                </c:pt>
                <c:pt idx="139020">
                  <c:v>1563349134</c:v>
                </c:pt>
                <c:pt idx="139021">
                  <c:v>1563360380</c:v>
                </c:pt>
                <c:pt idx="139022">
                  <c:v>1563371625</c:v>
                </c:pt>
                <c:pt idx="139023">
                  <c:v>1563382871</c:v>
                </c:pt>
                <c:pt idx="139024">
                  <c:v>1563394116</c:v>
                </c:pt>
                <c:pt idx="139025">
                  <c:v>1563405362</c:v>
                </c:pt>
                <c:pt idx="139026">
                  <c:v>1563416607</c:v>
                </c:pt>
                <c:pt idx="139027">
                  <c:v>1563427853</c:v>
                </c:pt>
                <c:pt idx="139028">
                  <c:v>1563439098</c:v>
                </c:pt>
                <c:pt idx="139029">
                  <c:v>1563450344</c:v>
                </c:pt>
                <c:pt idx="139030">
                  <c:v>1563461589</c:v>
                </c:pt>
                <c:pt idx="139031">
                  <c:v>1563472835</c:v>
                </c:pt>
                <c:pt idx="139032">
                  <c:v>1563484080</c:v>
                </c:pt>
                <c:pt idx="139033">
                  <c:v>1563495326</c:v>
                </c:pt>
                <c:pt idx="139034">
                  <c:v>1563506571</c:v>
                </c:pt>
                <c:pt idx="139035">
                  <c:v>1563517817</c:v>
                </c:pt>
                <c:pt idx="139036">
                  <c:v>1563529062</c:v>
                </c:pt>
                <c:pt idx="139037">
                  <c:v>1563540308</c:v>
                </c:pt>
                <c:pt idx="139038">
                  <c:v>1563551553</c:v>
                </c:pt>
                <c:pt idx="139039">
                  <c:v>1563562799</c:v>
                </c:pt>
                <c:pt idx="139040">
                  <c:v>1563574044</c:v>
                </c:pt>
                <c:pt idx="139041">
                  <c:v>1563585290</c:v>
                </c:pt>
                <c:pt idx="139042">
                  <c:v>1563596535</c:v>
                </c:pt>
                <c:pt idx="139043">
                  <c:v>1563607781</c:v>
                </c:pt>
                <c:pt idx="139044">
                  <c:v>1563619026</c:v>
                </c:pt>
                <c:pt idx="139045">
                  <c:v>1563630272</c:v>
                </c:pt>
                <c:pt idx="139046">
                  <c:v>1563641517</c:v>
                </c:pt>
                <c:pt idx="139047">
                  <c:v>1563652763</c:v>
                </c:pt>
                <c:pt idx="139048">
                  <c:v>1563664008</c:v>
                </c:pt>
                <c:pt idx="139049">
                  <c:v>1563675254</c:v>
                </c:pt>
                <c:pt idx="139050">
                  <c:v>1563686499</c:v>
                </c:pt>
                <c:pt idx="139051">
                  <c:v>1563697745</c:v>
                </c:pt>
                <c:pt idx="139052">
                  <c:v>1563708990</c:v>
                </c:pt>
                <c:pt idx="139053">
                  <c:v>1563720236</c:v>
                </c:pt>
                <c:pt idx="139054">
                  <c:v>1563731481</c:v>
                </c:pt>
                <c:pt idx="139055">
                  <c:v>1563742727</c:v>
                </c:pt>
                <c:pt idx="139056">
                  <c:v>1563753972</c:v>
                </c:pt>
                <c:pt idx="139057">
                  <c:v>1563765218</c:v>
                </c:pt>
                <c:pt idx="139058">
                  <c:v>1563776463</c:v>
                </c:pt>
                <c:pt idx="139059">
                  <c:v>1563787709</c:v>
                </c:pt>
                <c:pt idx="139060">
                  <c:v>1563798954</c:v>
                </c:pt>
                <c:pt idx="139061">
                  <c:v>1563810200</c:v>
                </c:pt>
                <c:pt idx="139062">
                  <c:v>1563821445</c:v>
                </c:pt>
                <c:pt idx="139063">
                  <c:v>1563832691</c:v>
                </c:pt>
                <c:pt idx="139064">
                  <c:v>1563843936</c:v>
                </c:pt>
                <c:pt idx="139065">
                  <c:v>1563855182</c:v>
                </c:pt>
                <c:pt idx="139066">
                  <c:v>1563866427</c:v>
                </c:pt>
                <c:pt idx="139067">
                  <c:v>1563877673</c:v>
                </c:pt>
                <c:pt idx="139068">
                  <c:v>1563888918</c:v>
                </c:pt>
                <c:pt idx="139069">
                  <c:v>1563900164</c:v>
                </c:pt>
                <c:pt idx="139070">
                  <c:v>1563911409</c:v>
                </c:pt>
                <c:pt idx="139071">
                  <c:v>1563922655</c:v>
                </c:pt>
                <c:pt idx="139072">
                  <c:v>1563933900</c:v>
                </c:pt>
                <c:pt idx="139073">
                  <c:v>1563945146</c:v>
                </c:pt>
                <c:pt idx="139074">
                  <c:v>1563956391</c:v>
                </c:pt>
                <c:pt idx="139075">
                  <c:v>1563967637</c:v>
                </c:pt>
                <c:pt idx="139076">
                  <c:v>1563978882</c:v>
                </c:pt>
                <c:pt idx="139077">
                  <c:v>1563990128</c:v>
                </c:pt>
                <c:pt idx="139078">
                  <c:v>1564001373</c:v>
                </c:pt>
                <c:pt idx="139079">
                  <c:v>1564012619</c:v>
                </c:pt>
                <c:pt idx="139080">
                  <c:v>1564023864</c:v>
                </c:pt>
                <c:pt idx="139081">
                  <c:v>1564035110</c:v>
                </c:pt>
                <c:pt idx="139082">
                  <c:v>1564046355</c:v>
                </c:pt>
                <c:pt idx="139083">
                  <c:v>1564057601</c:v>
                </c:pt>
                <c:pt idx="139084">
                  <c:v>1564068846</c:v>
                </c:pt>
                <c:pt idx="139085">
                  <c:v>1564080092</c:v>
                </c:pt>
                <c:pt idx="139086">
                  <c:v>1564091337</c:v>
                </c:pt>
                <c:pt idx="139087">
                  <c:v>1564102583</c:v>
                </c:pt>
                <c:pt idx="139088">
                  <c:v>1564113828</c:v>
                </c:pt>
                <c:pt idx="139089">
                  <c:v>1564125074</c:v>
                </c:pt>
                <c:pt idx="139090">
                  <c:v>1564136319</c:v>
                </c:pt>
                <c:pt idx="139091">
                  <c:v>1564147565</c:v>
                </c:pt>
                <c:pt idx="139092">
                  <c:v>1564158810</c:v>
                </c:pt>
                <c:pt idx="139093">
                  <c:v>1564170056</c:v>
                </c:pt>
                <c:pt idx="139094">
                  <c:v>1564181301</c:v>
                </c:pt>
                <c:pt idx="139095">
                  <c:v>1564192547</c:v>
                </c:pt>
                <c:pt idx="139096">
                  <c:v>1564203792</c:v>
                </c:pt>
                <c:pt idx="139097">
                  <c:v>1564215038</c:v>
                </c:pt>
                <c:pt idx="139098">
                  <c:v>1564226283</c:v>
                </c:pt>
                <c:pt idx="139099">
                  <c:v>1564237529</c:v>
                </c:pt>
                <c:pt idx="139100">
                  <c:v>1564248774</c:v>
                </c:pt>
                <c:pt idx="139101">
                  <c:v>1564260020</c:v>
                </c:pt>
                <c:pt idx="139102">
                  <c:v>1564271265</c:v>
                </c:pt>
                <c:pt idx="139103">
                  <c:v>1564282511</c:v>
                </c:pt>
                <c:pt idx="139104">
                  <c:v>1564293756</c:v>
                </c:pt>
                <c:pt idx="139105">
                  <c:v>1564305002</c:v>
                </c:pt>
                <c:pt idx="139106">
                  <c:v>1564316247</c:v>
                </c:pt>
                <c:pt idx="139107">
                  <c:v>1564327493</c:v>
                </c:pt>
                <c:pt idx="139108">
                  <c:v>1564338738</c:v>
                </c:pt>
                <c:pt idx="139109">
                  <c:v>1564349984</c:v>
                </c:pt>
                <c:pt idx="139110">
                  <c:v>1564361229</c:v>
                </c:pt>
                <c:pt idx="139111">
                  <c:v>1564372475</c:v>
                </c:pt>
                <c:pt idx="139112">
                  <c:v>1564383720</c:v>
                </c:pt>
                <c:pt idx="139113">
                  <c:v>1564394966</c:v>
                </c:pt>
                <c:pt idx="139114">
                  <c:v>1564406211</c:v>
                </c:pt>
                <c:pt idx="139115">
                  <c:v>1564417457</c:v>
                </c:pt>
                <c:pt idx="139116">
                  <c:v>1564428702</c:v>
                </c:pt>
                <c:pt idx="139117">
                  <c:v>1564439948</c:v>
                </c:pt>
                <c:pt idx="139118">
                  <c:v>1564451193</c:v>
                </c:pt>
                <c:pt idx="139119">
                  <c:v>1564462439</c:v>
                </c:pt>
                <c:pt idx="139120">
                  <c:v>1564473684</c:v>
                </c:pt>
                <c:pt idx="139121">
                  <c:v>1564484930</c:v>
                </c:pt>
                <c:pt idx="139122">
                  <c:v>1564496175</c:v>
                </c:pt>
                <c:pt idx="139123">
                  <c:v>1564507421</c:v>
                </c:pt>
                <c:pt idx="139124">
                  <c:v>1564518666</c:v>
                </c:pt>
                <c:pt idx="139125">
                  <c:v>1564529912</c:v>
                </c:pt>
                <c:pt idx="139126">
                  <c:v>1564541157</c:v>
                </c:pt>
                <c:pt idx="139127">
                  <c:v>1564552403</c:v>
                </c:pt>
                <c:pt idx="139128">
                  <c:v>1564563648</c:v>
                </c:pt>
                <c:pt idx="139129">
                  <c:v>1564574894</c:v>
                </c:pt>
                <c:pt idx="139130">
                  <c:v>1564586139</c:v>
                </c:pt>
                <c:pt idx="139131">
                  <c:v>1564597385</c:v>
                </c:pt>
                <c:pt idx="139132">
                  <c:v>1564608630</c:v>
                </c:pt>
                <c:pt idx="139133">
                  <c:v>1564619876</c:v>
                </c:pt>
                <c:pt idx="139134">
                  <c:v>1564631121</c:v>
                </c:pt>
                <c:pt idx="139135">
                  <c:v>1564642367</c:v>
                </c:pt>
                <c:pt idx="139136">
                  <c:v>1564653612</c:v>
                </c:pt>
                <c:pt idx="139137">
                  <c:v>1564664858</c:v>
                </c:pt>
                <c:pt idx="139138">
                  <c:v>1564676103</c:v>
                </c:pt>
                <c:pt idx="139139">
                  <c:v>1564687349</c:v>
                </c:pt>
                <c:pt idx="139140">
                  <c:v>1564698594</c:v>
                </c:pt>
                <c:pt idx="139141">
                  <c:v>1564709840</c:v>
                </c:pt>
                <c:pt idx="139142">
                  <c:v>1564721085</c:v>
                </c:pt>
                <c:pt idx="139143">
                  <c:v>1564732331</c:v>
                </c:pt>
                <c:pt idx="139144">
                  <c:v>1564743576</c:v>
                </c:pt>
                <c:pt idx="139145">
                  <c:v>1564754822</c:v>
                </c:pt>
                <c:pt idx="139146">
                  <c:v>1564766067</c:v>
                </c:pt>
                <c:pt idx="139147">
                  <c:v>1564777313</c:v>
                </c:pt>
                <c:pt idx="139148">
                  <c:v>1564788558</c:v>
                </c:pt>
                <c:pt idx="139149">
                  <c:v>1564799804</c:v>
                </c:pt>
                <c:pt idx="139150">
                  <c:v>1564811049</c:v>
                </c:pt>
                <c:pt idx="139151">
                  <c:v>1564822295</c:v>
                </c:pt>
                <c:pt idx="139152">
                  <c:v>1564833540</c:v>
                </c:pt>
                <c:pt idx="139153">
                  <c:v>1564844786</c:v>
                </c:pt>
                <c:pt idx="139154">
                  <c:v>1564856031</c:v>
                </c:pt>
                <c:pt idx="139155">
                  <c:v>1564867277</c:v>
                </c:pt>
                <c:pt idx="139156">
                  <c:v>1564878522</c:v>
                </c:pt>
                <c:pt idx="139157">
                  <c:v>1564889768</c:v>
                </c:pt>
                <c:pt idx="139158">
                  <c:v>1564901013</c:v>
                </c:pt>
                <c:pt idx="139159">
                  <c:v>1564912259</c:v>
                </c:pt>
                <c:pt idx="139160">
                  <c:v>1564923504</c:v>
                </c:pt>
                <c:pt idx="139161">
                  <c:v>1564934750</c:v>
                </c:pt>
                <c:pt idx="139162">
                  <c:v>1564945995</c:v>
                </c:pt>
                <c:pt idx="139163">
                  <c:v>1564957241</c:v>
                </c:pt>
                <c:pt idx="139164">
                  <c:v>1564968486</c:v>
                </c:pt>
                <c:pt idx="139165">
                  <c:v>1564979732</c:v>
                </c:pt>
                <c:pt idx="139166">
                  <c:v>1564990977</c:v>
                </c:pt>
                <c:pt idx="139167">
                  <c:v>1565002223</c:v>
                </c:pt>
                <c:pt idx="139168">
                  <c:v>1565013468</c:v>
                </c:pt>
                <c:pt idx="139169">
                  <c:v>1565024714</c:v>
                </c:pt>
                <c:pt idx="139170">
                  <c:v>1565035959</c:v>
                </c:pt>
                <c:pt idx="139171">
                  <c:v>1565047205</c:v>
                </c:pt>
                <c:pt idx="139172">
                  <c:v>1565058450</c:v>
                </c:pt>
                <c:pt idx="139173">
                  <c:v>1565069696</c:v>
                </c:pt>
                <c:pt idx="139174">
                  <c:v>1565080941</c:v>
                </c:pt>
                <c:pt idx="139175">
                  <c:v>1565092187</c:v>
                </c:pt>
                <c:pt idx="139176">
                  <c:v>1565103432</c:v>
                </c:pt>
                <c:pt idx="139177">
                  <c:v>1565114678</c:v>
                </c:pt>
                <c:pt idx="139178">
                  <c:v>1565125923</c:v>
                </c:pt>
                <c:pt idx="139179">
                  <c:v>1565137169</c:v>
                </c:pt>
                <c:pt idx="139180">
                  <c:v>1565148414</c:v>
                </c:pt>
                <c:pt idx="139181">
                  <c:v>1565159660</c:v>
                </c:pt>
                <c:pt idx="139182">
                  <c:v>1565170905</c:v>
                </c:pt>
                <c:pt idx="139183">
                  <c:v>1565182151</c:v>
                </c:pt>
                <c:pt idx="139184">
                  <c:v>1565193396</c:v>
                </c:pt>
                <c:pt idx="139185">
                  <c:v>1565204642</c:v>
                </c:pt>
                <c:pt idx="139186">
                  <c:v>1565215887</c:v>
                </c:pt>
                <c:pt idx="139187">
                  <c:v>1565227133</c:v>
                </c:pt>
                <c:pt idx="139188">
                  <c:v>1565238378</c:v>
                </c:pt>
                <c:pt idx="139189">
                  <c:v>1565249624</c:v>
                </c:pt>
                <c:pt idx="139190">
                  <c:v>1565260869</c:v>
                </c:pt>
                <c:pt idx="139191">
                  <c:v>1565272115</c:v>
                </c:pt>
                <c:pt idx="139192">
                  <c:v>1565283360</c:v>
                </c:pt>
                <c:pt idx="139193">
                  <c:v>1565294606</c:v>
                </c:pt>
                <c:pt idx="139194">
                  <c:v>1565305851</c:v>
                </c:pt>
                <c:pt idx="139195">
                  <c:v>1565317097</c:v>
                </c:pt>
                <c:pt idx="139196">
                  <c:v>1565328342</c:v>
                </c:pt>
                <c:pt idx="139197">
                  <c:v>1565339588</c:v>
                </c:pt>
                <c:pt idx="139198">
                  <c:v>1565350833</c:v>
                </c:pt>
                <c:pt idx="139199">
                  <c:v>1565362079</c:v>
                </c:pt>
                <c:pt idx="139200">
                  <c:v>1565373324</c:v>
                </c:pt>
                <c:pt idx="139201">
                  <c:v>1565384570</c:v>
                </c:pt>
                <c:pt idx="139202">
                  <c:v>1565395815</c:v>
                </c:pt>
                <c:pt idx="139203">
                  <c:v>1565407061</c:v>
                </c:pt>
                <c:pt idx="139204">
                  <c:v>1565418306</c:v>
                </c:pt>
                <c:pt idx="139205">
                  <c:v>1565429552</c:v>
                </c:pt>
                <c:pt idx="139206">
                  <c:v>1565440797</c:v>
                </c:pt>
                <c:pt idx="139207">
                  <c:v>1565452043</c:v>
                </c:pt>
                <c:pt idx="139208">
                  <c:v>1565463288</c:v>
                </c:pt>
                <c:pt idx="139209">
                  <c:v>1565474534</c:v>
                </c:pt>
                <c:pt idx="139210">
                  <c:v>1565485779</c:v>
                </c:pt>
                <c:pt idx="139211">
                  <c:v>1565497025</c:v>
                </c:pt>
                <c:pt idx="139212">
                  <c:v>1565508270</c:v>
                </c:pt>
                <c:pt idx="139213">
                  <c:v>1565519516</c:v>
                </c:pt>
                <c:pt idx="139214">
                  <c:v>1565530761</c:v>
                </c:pt>
                <c:pt idx="139215">
                  <c:v>1565542007</c:v>
                </c:pt>
                <c:pt idx="139216">
                  <c:v>1565553252</c:v>
                </c:pt>
                <c:pt idx="139217">
                  <c:v>1565564498</c:v>
                </c:pt>
                <c:pt idx="139218">
                  <c:v>1565575743</c:v>
                </c:pt>
                <c:pt idx="139219">
                  <c:v>1565586989</c:v>
                </c:pt>
                <c:pt idx="139220">
                  <c:v>1565598234</c:v>
                </c:pt>
                <c:pt idx="139221">
                  <c:v>1565609480</c:v>
                </c:pt>
                <c:pt idx="139222">
                  <c:v>1565620725</c:v>
                </c:pt>
                <c:pt idx="139223">
                  <c:v>1565631971</c:v>
                </c:pt>
                <c:pt idx="139224">
                  <c:v>1565643216</c:v>
                </c:pt>
                <c:pt idx="139225">
                  <c:v>1565654462</c:v>
                </c:pt>
                <c:pt idx="139226">
                  <c:v>1565665707</c:v>
                </c:pt>
                <c:pt idx="139227">
                  <c:v>1565676953</c:v>
                </c:pt>
                <c:pt idx="139228">
                  <c:v>1565688198</c:v>
                </c:pt>
                <c:pt idx="139229">
                  <c:v>1565699444</c:v>
                </c:pt>
                <c:pt idx="139230">
                  <c:v>1565710689</c:v>
                </c:pt>
                <c:pt idx="139231">
                  <c:v>1565721935</c:v>
                </c:pt>
                <c:pt idx="139232">
                  <c:v>1565733180</c:v>
                </c:pt>
                <c:pt idx="139233">
                  <c:v>1565744426</c:v>
                </c:pt>
                <c:pt idx="139234">
                  <c:v>1565755671</c:v>
                </c:pt>
                <c:pt idx="139235">
                  <c:v>1565766917</c:v>
                </c:pt>
                <c:pt idx="139236">
                  <c:v>1565778162</c:v>
                </c:pt>
                <c:pt idx="139237">
                  <c:v>1565789408</c:v>
                </c:pt>
                <c:pt idx="139238">
                  <c:v>1565800653</c:v>
                </c:pt>
                <c:pt idx="139239">
                  <c:v>1565811899</c:v>
                </c:pt>
                <c:pt idx="139240">
                  <c:v>1565823144</c:v>
                </c:pt>
                <c:pt idx="139241">
                  <c:v>1565834390</c:v>
                </c:pt>
                <c:pt idx="139242">
                  <c:v>1565845635</c:v>
                </c:pt>
                <c:pt idx="139243">
                  <c:v>1565856881</c:v>
                </c:pt>
                <c:pt idx="139244">
                  <c:v>1565868126</c:v>
                </c:pt>
                <c:pt idx="139245">
                  <c:v>1565879372</c:v>
                </c:pt>
                <c:pt idx="139246">
                  <c:v>1565890617</c:v>
                </c:pt>
                <c:pt idx="139247">
                  <c:v>1565901863</c:v>
                </c:pt>
                <c:pt idx="139248">
                  <c:v>1565913108</c:v>
                </c:pt>
                <c:pt idx="139249">
                  <c:v>1565924354</c:v>
                </c:pt>
                <c:pt idx="139250">
                  <c:v>1565935599</c:v>
                </c:pt>
                <c:pt idx="139251">
                  <c:v>1565946845</c:v>
                </c:pt>
                <c:pt idx="139252">
                  <c:v>1565958090</c:v>
                </c:pt>
                <c:pt idx="139253">
                  <c:v>1565969336</c:v>
                </c:pt>
                <c:pt idx="139254">
                  <c:v>1565980581</c:v>
                </c:pt>
                <c:pt idx="139255">
                  <c:v>1565991827</c:v>
                </c:pt>
                <c:pt idx="139256">
                  <c:v>1566003072</c:v>
                </c:pt>
                <c:pt idx="139257">
                  <c:v>1566014318</c:v>
                </c:pt>
                <c:pt idx="139258">
                  <c:v>1566025563</c:v>
                </c:pt>
                <c:pt idx="139259">
                  <c:v>1566036809</c:v>
                </c:pt>
                <c:pt idx="139260">
                  <c:v>1566048054</c:v>
                </c:pt>
                <c:pt idx="139261">
                  <c:v>1566059300</c:v>
                </c:pt>
                <c:pt idx="139262">
                  <c:v>1566070545</c:v>
                </c:pt>
                <c:pt idx="139263">
                  <c:v>1566081790</c:v>
                </c:pt>
                <c:pt idx="139264">
                  <c:v>1566093036</c:v>
                </c:pt>
                <c:pt idx="139265">
                  <c:v>1566104281</c:v>
                </c:pt>
                <c:pt idx="139266">
                  <c:v>1566115527</c:v>
                </c:pt>
                <c:pt idx="139267">
                  <c:v>1566126772</c:v>
                </c:pt>
                <c:pt idx="139268">
                  <c:v>1566138018</c:v>
                </c:pt>
                <c:pt idx="139269">
                  <c:v>1566149263</c:v>
                </c:pt>
                <c:pt idx="139270">
                  <c:v>1566160509</c:v>
                </c:pt>
                <c:pt idx="139271">
                  <c:v>1566171754</c:v>
                </c:pt>
                <c:pt idx="139272">
                  <c:v>1566183000</c:v>
                </c:pt>
                <c:pt idx="139273">
                  <c:v>1566194245</c:v>
                </c:pt>
                <c:pt idx="139274">
                  <c:v>1566205491</c:v>
                </c:pt>
                <c:pt idx="139275">
                  <c:v>1566216736</c:v>
                </c:pt>
                <c:pt idx="139276">
                  <c:v>1566227982</c:v>
                </c:pt>
                <c:pt idx="139277">
                  <c:v>1566239227</c:v>
                </c:pt>
                <c:pt idx="139278">
                  <c:v>1566250473</c:v>
                </c:pt>
                <c:pt idx="139279">
                  <c:v>1566261718</c:v>
                </c:pt>
                <c:pt idx="139280">
                  <c:v>1566272964</c:v>
                </c:pt>
                <c:pt idx="139281">
                  <c:v>1566284209</c:v>
                </c:pt>
                <c:pt idx="139282">
                  <c:v>1566295455</c:v>
                </c:pt>
                <c:pt idx="139283">
                  <c:v>1566306700</c:v>
                </c:pt>
                <c:pt idx="139284">
                  <c:v>1566317946</c:v>
                </c:pt>
                <c:pt idx="139285">
                  <c:v>1566329191</c:v>
                </c:pt>
                <c:pt idx="139286">
                  <c:v>1566340437</c:v>
                </c:pt>
                <c:pt idx="139287">
                  <c:v>1566351682</c:v>
                </c:pt>
                <c:pt idx="139288">
                  <c:v>1566362928</c:v>
                </c:pt>
                <c:pt idx="139289">
                  <c:v>1566374173</c:v>
                </c:pt>
                <c:pt idx="139290">
                  <c:v>1566385419</c:v>
                </c:pt>
                <c:pt idx="139291">
                  <c:v>1566396664</c:v>
                </c:pt>
                <c:pt idx="139292">
                  <c:v>1566407910</c:v>
                </c:pt>
                <c:pt idx="139293">
                  <c:v>1566419155</c:v>
                </c:pt>
                <c:pt idx="139294">
                  <c:v>1566430401</c:v>
                </c:pt>
                <c:pt idx="139295">
                  <c:v>1566441646</c:v>
                </c:pt>
                <c:pt idx="139296">
                  <c:v>1566452892</c:v>
                </c:pt>
                <c:pt idx="139297">
                  <c:v>1566464137</c:v>
                </c:pt>
                <c:pt idx="139298">
                  <c:v>1566475383</c:v>
                </c:pt>
                <c:pt idx="139299">
                  <c:v>1566486628</c:v>
                </c:pt>
                <c:pt idx="139300">
                  <c:v>1566497874</c:v>
                </c:pt>
                <c:pt idx="139301">
                  <c:v>1566509119</c:v>
                </c:pt>
                <c:pt idx="139302">
                  <c:v>1566520365</c:v>
                </c:pt>
                <c:pt idx="139303">
                  <c:v>1566531610</c:v>
                </c:pt>
                <c:pt idx="139304">
                  <c:v>1566542856</c:v>
                </c:pt>
                <c:pt idx="139305">
                  <c:v>1566554101</c:v>
                </c:pt>
                <c:pt idx="139306">
                  <c:v>1566565347</c:v>
                </c:pt>
                <c:pt idx="139307">
                  <c:v>1566576592</c:v>
                </c:pt>
                <c:pt idx="139308">
                  <c:v>1566587838</c:v>
                </c:pt>
                <c:pt idx="139309">
                  <c:v>1566599083</c:v>
                </c:pt>
                <c:pt idx="139310">
                  <c:v>1566610329</c:v>
                </c:pt>
                <c:pt idx="139311">
                  <c:v>1566621574</c:v>
                </c:pt>
                <c:pt idx="139312">
                  <c:v>1566632820</c:v>
                </c:pt>
                <c:pt idx="139313">
                  <c:v>1566644065</c:v>
                </c:pt>
                <c:pt idx="139314">
                  <c:v>1566655311</c:v>
                </c:pt>
                <c:pt idx="139315">
                  <c:v>1566666556</c:v>
                </c:pt>
                <c:pt idx="139316">
                  <c:v>1566677802</c:v>
                </c:pt>
                <c:pt idx="139317">
                  <c:v>1566689047</c:v>
                </c:pt>
                <c:pt idx="139318">
                  <c:v>1566700293</c:v>
                </c:pt>
                <c:pt idx="139319">
                  <c:v>1566711538</c:v>
                </c:pt>
                <c:pt idx="139320">
                  <c:v>1566722784</c:v>
                </c:pt>
                <c:pt idx="139321">
                  <c:v>1566734029</c:v>
                </c:pt>
                <c:pt idx="139322">
                  <c:v>1566745275</c:v>
                </c:pt>
                <c:pt idx="139323">
                  <c:v>1566756520</c:v>
                </c:pt>
                <c:pt idx="139324">
                  <c:v>1566767766</c:v>
                </c:pt>
                <c:pt idx="139325">
                  <c:v>1566779011</c:v>
                </c:pt>
                <c:pt idx="139326">
                  <c:v>1566790257</c:v>
                </c:pt>
                <c:pt idx="139327">
                  <c:v>1566801502</c:v>
                </c:pt>
                <c:pt idx="139328">
                  <c:v>1566812748</c:v>
                </c:pt>
                <c:pt idx="139329">
                  <c:v>1566823993</c:v>
                </c:pt>
                <c:pt idx="139330">
                  <c:v>1566835239</c:v>
                </c:pt>
                <c:pt idx="139331">
                  <c:v>1566846484</c:v>
                </c:pt>
                <c:pt idx="139332">
                  <c:v>1566857730</c:v>
                </c:pt>
                <c:pt idx="139333">
                  <c:v>1566868975</c:v>
                </c:pt>
                <c:pt idx="139334">
                  <c:v>1566880221</c:v>
                </c:pt>
                <c:pt idx="139335">
                  <c:v>1566891466</c:v>
                </c:pt>
                <c:pt idx="139336">
                  <c:v>1566902712</c:v>
                </c:pt>
                <c:pt idx="139337">
                  <c:v>1566913957</c:v>
                </c:pt>
                <c:pt idx="139338">
                  <c:v>1566925203</c:v>
                </c:pt>
                <c:pt idx="139339">
                  <c:v>1566936448</c:v>
                </c:pt>
                <c:pt idx="139340">
                  <c:v>1566947694</c:v>
                </c:pt>
                <c:pt idx="139341">
                  <c:v>1566958939</c:v>
                </c:pt>
                <c:pt idx="139342">
                  <c:v>1566970185</c:v>
                </c:pt>
                <c:pt idx="139343">
                  <c:v>1566981430</c:v>
                </c:pt>
                <c:pt idx="139344">
                  <c:v>1566992676</c:v>
                </c:pt>
                <c:pt idx="139345">
                  <c:v>1567003921</c:v>
                </c:pt>
                <c:pt idx="139346">
                  <c:v>1567015167</c:v>
                </c:pt>
                <c:pt idx="139347">
                  <c:v>1567026412</c:v>
                </c:pt>
                <c:pt idx="139348">
                  <c:v>1567037658</c:v>
                </c:pt>
                <c:pt idx="139349">
                  <c:v>1567048903</c:v>
                </c:pt>
                <c:pt idx="139350">
                  <c:v>1567060149</c:v>
                </c:pt>
                <c:pt idx="139351">
                  <c:v>1567071394</c:v>
                </c:pt>
                <c:pt idx="139352">
                  <c:v>1567082640</c:v>
                </c:pt>
                <c:pt idx="139353">
                  <c:v>1567093885</c:v>
                </c:pt>
                <c:pt idx="139354">
                  <c:v>1567105131</c:v>
                </c:pt>
                <c:pt idx="139355">
                  <c:v>1567116376</c:v>
                </c:pt>
                <c:pt idx="139356">
                  <c:v>1567127622</c:v>
                </c:pt>
                <c:pt idx="139357">
                  <c:v>1567138867</c:v>
                </c:pt>
                <c:pt idx="139358">
                  <c:v>1567150113</c:v>
                </c:pt>
                <c:pt idx="139359">
                  <c:v>1567161358</c:v>
                </c:pt>
                <c:pt idx="139360">
                  <c:v>1567172604</c:v>
                </c:pt>
                <c:pt idx="139361">
                  <c:v>1567183849</c:v>
                </c:pt>
                <c:pt idx="139362">
                  <c:v>1567195095</c:v>
                </c:pt>
                <c:pt idx="139363">
                  <c:v>1567206340</c:v>
                </c:pt>
                <c:pt idx="139364">
                  <c:v>1567217586</c:v>
                </c:pt>
                <c:pt idx="139365">
                  <c:v>1567228831</c:v>
                </c:pt>
                <c:pt idx="139366">
                  <c:v>1567240077</c:v>
                </c:pt>
                <c:pt idx="139367">
                  <c:v>1567251322</c:v>
                </c:pt>
                <c:pt idx="139368">
                  <c:v>1567262568</c:v>
                </c:pt>
                <c:pt idx="139369">
                  <c:v>1567273813</c:v>
                </c:pt>
                <c:pt idx="139370">
                  <c:v>1567285059</c:v>
                </c:pt>
                <c:pt idx="139371">
                  <c:v>1567296304</c:v>
                </c:pt>
                <c:pt idx="139372">
                  <c:v>1567307550</c:v>
                </c:pt>
                <c:pt idx="139373">
                  <c:v>1567318795</c:v>
                </c:pt>
                <c:pt idx="139374">
                  <c:v>1567330041</c:v>
                </c:pt>
                <c:pt idx="139375">
                  <c:v>1567341286</c:v>
                </c:pt>
                <c:pt idx="139376">
                  <c:v>1567352532</c:v>
                </c:pt>
                <c:pt idx="139377">
                  <c:v>1567363777</c:v>
                </c:pt>
                <c:pt idx="139378">
                  <c:v>1567375023</c:v>
                </c:pt>
                <c:pt idx="139379">
                  <c:v>1567386268</c:v>
                </c:pt>
                <c:pt idx="139380">
                  <c:v>1567397514</c:v>
                </c:pt>
                <c:pt idx="139381">
                  <c:v>1567408759</c:v>
                </c:pt>
                <c:pt idx="139382">
                  <c:v>1567420005</c:v>
                </c:pt>
                <c:pt idx="139383">
                  <c:v>1567431250</c:v>
                </c:pt>
                <c:pt idx="139384">
                  <c:v>1567442496</c:v>
                </c:pt>
                <c:pt idx="139385">
                  <c:v>1567453741</c:v>
                </c:pt>
                <c:pt idx="139386">
                  <c:v>1567464987</c:v>
                </c:pt>
                <c:pt idx="139387">
                  <c:v>1567476232</c:v>
                </c:pt>
                <c:pt idx="139388">
                  <c:v>1567487478</c:v>
                </c:pt>
                <c:pt idx="139389">
                  <c:v>1567498723</c:v>
                </c:pt>
                <c:pt idx="139390">
                  <c:v>1567509969</c:v>
                </c:pt>
                <c:pt idx="139391">
                  <c:v>1567521214</c:v>
                </c:pt>
                <c:pt idx="139392">
                  <c:v>1567532460</c:v>
                </c:pt>
                <c:pt idx="139393">
                  <c:v>1567543705</c:v>
                </c:pt>
                <c:pt idx="139394">
                  <c:v>1567554951</c:v>
                </c:pt>
                <c:pt idx="139395">
                  <c:v>1567566196</c:v>
                </c:pt>
                <c:pt idx="139396">
                  <c:v>1567577442</c:v>
                </c:pt>
                <c:pt idx="139397">
                  <c:v>1567588687</c:v>
                </c:pt>
                <c:pt idx="139398">
                  <c:v>1567599933</c:v>
                </c:pt>
                <c:pt idx="139399">
                  <c:v>1567611178</c:v>
                </c:pt>
                <c:pt idx="139400">
                  <c:v>1567622424</c:v>
                </c:pt>
                <c:pt idx="139401">
                  <c:v>1567633669</c:v>
                </c:pt>
                <c:pt idx="139402">
                  <c:v>1567644915</c:v>
                </c:pt>
                <c:pt idx="139403">
                  <c:v>1567656160</c:v>
                </c:pt>
                <c:pt idx="139404">
                  <c:v>1567667406</c:v>
                </c:pt>
                <c:pt idx="139405">
                  <c:v>1567678651</c:v>
                </c:pt>
                <c:pt idx="139406">
                  <c:v>1567689897</c:v>
                </c:pt>
                <c:pt idx="139407">
                  <c:v>1567701142</c:v>
                </c:pt>
                <c:pt idx="139408">
                  <c:v>1567712388</c:v>
                </c:pt>
                <c:pt idx="139409">
                  <c:v>1567723633</c:v>
                </c:pt>
                <c:pt idx="139410">
                  <c:v>1567734879</c:v>
                </c:pt>
                <c:pt idx="139411">
                  <c:v>1567746124</c:v>
                </c:pt>
                <c:pt idx="139412">
                  <c:v>1567757370</c:v>
                </c:pt>
                <c:pt idx="139413">
                  <c:v>1567768615</c:v>
                </c:pt>
                <c:pt idx="139414">
                  <c:v>1567779861</c:v>
                </c:pt>
                <c:pt idx="139415">
                  <c:v>1567791106</c:v>
                </c:pt>
                <c:pt idx="139416">
                  <c:v>1567802352</c:v>
                </c:pt>
                <c:pt idx="139417">
                  <c:v>1567813597</c:v>
                </c:pt>
                <c:pt idx="139418">
                  <c:v>1567824843</c:v>
                </c:pt>
                <c:pt idx="139419">
                  <c:v>1567836088</c:v>
                </c:pt>
                <c:pt idx="139420">
                  <c:v>1567847334</c:v>
                </c:pt>
                <c:pt idx="139421">
                  <c:v>1567858579</c:v>
                </c:pt>
                <c:pt idx="139422">
                  <c:v>1567869825</c:v>
                </c:pt>
                <c:pt idx="139423">
                  <c:v>1567881070</c:v>
                </c:pt>
                <c:pt idx="139424">
                  <c:v>1567892316</c:v>
                </c:pt>
                <c:pt idx="139425">
                  <c:v>1567903561</c:v>
                </c:pt>
                <c:pt idx="139426">
                  <c:v>1567914807</c:v>
                </c:pt>
                <c:pt idx="139427">
                  <c:v>1567926052</c:v>
                </c:pt>
                <c:pt idx="139428">
                  <c:v>1567937298</c:v>
                </c:pt>
                <c:pt idx="139429">
                  <c:v>1567948543</c:v>
                </c:pt>
                <c:pt idx="139430">
                  <c:v>1567959789</c:v>
                </c:pt>
                <c:pt idx="139431">
                  <c:v>1567971034</c:v>
                </c:pt>
                <c:pt idx="139432">
                  <c:v>1567982280</c:v>
                </c:pt>
                <c:pt idx="139433">
                  <c:v>1567993525</c:v>
                </c:pt>
                <c:pt idx="139434">
                  <c:v>1568004771</c:v>
                </c:pt>
                <c:pt idx="139435">
                  <c:v>1568016016</c:v>
                </c:pt>
                <c:pt idx="139436">
                  <c:v>1568027262</c:v>
                </c:pt>
                <c:pt idx="139437">
                  <c:v>1568038507</c:v>
                </c:pt>
                <c:pt idx="139438">
                  <c:v>1568049753</c:v>
                </c:pt>
                <c:pt idx="139439">
                  <c:v>1568060998</c:v>
                </c:pt>
                <c:pt idx="139440">
                  <c:v>1568072244</c:v>
                </c:pt>
                <c:pt idx="139441">
                  <c:v>1568083489</c:v>
                </c:pt>
                <c:pt idx="139442">
                  <c:v>1568094735</c:v>
                </c:pt>
                <c:pt idx="139443">
                  <c:v>1568105980</c:v>
                </c:pt>
                <c:pt idx="139444">
                  <c:v>1568117226</c:v>
                </c:pt>
                <c:pt idx="139445">
                  <c:v>1568128471</c:v>
                </c:pt>
                <c:pt idx="139446">
                  <c:v>1568139717</c:v>
                </c:pt>
                <c:pt idx="139447">
                  <c:v>1568150962</c:v>
                </c:pt>
                <c:pt idx="139448">
                  <c:v>1568162208</c:v>
                </c:pt>
                <c:pt idx="139449">
                  <c:v>1568173453</c:v>
                </c:pt>
                <c:pt idx="139450">
                  <c:v>1568184699</c:v>
                </c:pt>
                <c:pt idx="139451">
                  <c:v>1568195944</c:v>
                </c:pt>
                <c:pt idx="139452">
                  <c:v>1568207190</c:v>
                </c:pt>
                <c:pt idx="139453">
                  <c:v>1568218435</c:v>
                </c:pt>
                <c:pt idx="139454">
                  <c:v>1568229681</c:v>
                </c:pt>
                <c:pt idx="139455">
                  <c:v>1568240926</c:v>
                </c:pt>
                <c:pt idx="139456">
                  <c:v>1568252172</c:v>
                </c:pt>
                <c:pt idx="139457">
                  <c:v>1568263417</c:v>
                </c:pt>
                <c:pt idx="139458">
                  <c:v>1568274663</c:v>
                </c:pt>
                <c:pt idx="139459">
                  <c:v>1568285908</c:v>
                </c:pt>
                <c:pt idx="139460">
                  <c:v>1568297154</c:v>
                </c:pt>
                <c:pt idx="139461">
                  <c:v>1568308399</c:v>
                </c:pt>
                <c:pt idx="139462">
                  <c:v>1568319645</c:v>
                </c:pt>
                <c:pt idx="139463">
                  <c:v>1568330890</c:v>
                </c:pt>
                <c:pt idx="139464">
                  <c:v>1568342136</c:v>
                </c:pt>
                <c:pt idx="139465">
                  <c:v>1568353381</c:v>
                </c:pt>
                <c:pt idx="139466">
                  <c:v>1568364627</c:v>
                </c:pt>
                <c:pt idx="139467">
                  <c:v>1568375872</c:v>
                </c:pt>
                <c:pt idx="139468">
                  <c:v>1568387118</c:v>
                </c:pt>
                <c:pt idx="139469">
                  <c:v>1568398363</c:v>
                </c:pt>
                <c:pt idx="139470">
                  <c:v>1568409609</c:v>
                </c:pt>
                <c:pt idx="139471">
                  <c:v>1568420854</c:v>
                </c:pt>
                <c:pt idx="139472">
                  <c:v>1568432100</c:v>
                </c:pt>
                <c:pt idx="139473">
                  <c:v>1568443345</c:v>
                </c:pt>
                <c:pt idx="139474">
                  <c:v>1568454591</c:v>
                </c:pt>
                <c:pt idx="139475">
                  <c:v>1568465836</c:v>
                </c:pt>
                <c:pt idx="139476">
                  <c:v>1568477082</c:v>
                </c:pt>
                <c:pt idx="139477">
                  <c:v>1568488327</c:v>
                </c:pt>
                <c:pt idx="139478">
                  <c:v>1568499573</c:v>
                </c:pt>
                <c:pt idx="139479">
                  <c:v>1568510818</c:v>
                </c:pt>
                <c:pt idx="139480">
                  <c:v>1568522064</c:v>
                </c:pt>
                <c:pt idx="139481">
                  <c:v>1568533309</c:v>
                </c:pt>
                <c:pt idx="139482">
                  <c:v>1568544555</c:v>
                </c:pt>
                <c:pt idx="139483">
                  <c:v>1568555800</c:v>
                </c:pt>
                <c:pt idx="139484">
                  <c:v>1568567046</c:v>
                </c:pt>
                <c:pt idx="139485">
                  <c:v>1568578291</c:v>
                </c:pt>
                <c:pt idx="139486">
                  <c:v>1568589537</c:v>
                </c:pt>
                <c:pt idx="139487">
                  <c:v>1568600782</c:v>
                </c:pt>
                <c:pt idx="139488">
                  <c:v>1568612028</c:v>
                </c:pt>
                <c:pt idx="139489">
                  <c:v>1568623273</c:v>
                </c:pt>
                <c:pt idx="139490">
                  <c:v>1568634519</c:v>
                </c:pt>
                <c:pt idx="139491">
                  <c:v>1568645764</c:v>
                </c:pt>
                <c:pt idx="139492">
                  <c:v>1568657010</c:v>
                </c:pt>
                <c:pt idx="139493">
                  <c:v>1568668255</c:v>
                </c:pt>
                <c:pt idx="139494">
                  <c:v>1568679501</c:v>
                </c:pt>
                <c:pt idx="139495">
                  <c:v>1568690746</c:v>
                </c:pt>
                <c:pt idx="139496">
                  <c:v>1568701992</c:v>
                </c:pt>
                <c:pt idx="139497">
                  <c:v>1568713237</c:v>
                </c:pt>
                <c:pt idx="139498">
                  <c:v>1568724483</c:v>
                </c:pt>
                <c:pt idx="139499">
                  <c:v>1568735728</c:v>
                </c:pt>
                <c:pt idx="139500">
                  <c:v>1568746974</c:v>
                </c:pt>
                <c:pt idx="139501">
                  <c:v>1568758219</c:v>
                </c:pt>
                <c:pt idx="139502">
                  <c:v>1568769465</c:v>
                </c:pt>
                <c:pt idx="139503">
                  <c:v>1568780710</c:v>
                </c:pt>
                <c:pt idx="139504">
                  <c:v>1568791956</c:v>
                </c:pt>
                <c:pt idx="139505">
                  <c:v>1568803201</c:v>
                </c:pt>
                <c:pt idx="139506">
                  <c:v>1568814447</c:v>
                </c:pt>
                <c:pt idx="139507">
                  <c:v>1568825692</c:v>
                </c:pt>
                <c:pt idx="139508">
                  <c:v>1568836938</c:v>
                </c:pt>
                <c:pt idx="139509">
                  <c:v>1568848183</c:v>
                </c:pt>
                <c:pt idx="139510">
                  <c:v>1568859429</c:v>
                </c:pt>
                <c:pt idx="139511">
                  <c:v>1568870674</c:v>
                </c:pt>
                <c:pt idx="139512">
                  <c:v>1568881920</c:v>
                </c:pt>
                <c:pt idx="139513">
                  <c:v>1568893165</c:v>
                </c:pt>
                <c:pt idx="139514">
                  <c:v>1568904410</c:v>
                </c:pt>
                <c:pt idx="139515">
                  <c:v>1568915656</c:v>
                </c:pt>
                <c:pt idx="139516">
                  <c:v>1568926901</c:v>
                </c:pt>
                <c:pt idx="139517">
                  <c:v>1568938147</c:v>
                </c:pt>
                <c:pt idx="139518">
                  <c:v>1568949392</c:v>
                </c:pt>
                <c:pt idx="139519">
                  <c:v>1568960638</c:v>
                </c:pt>
                <c:pt idx="139520">
                  <c:v>1568971883</c:v>
                </c:pt>
                <c:pt idx="139521">
                  <c:v>1568983129</c:v>
                </c:pt>
                <c:pt idx="139522">
                  <c:v>1568994374</c:v>
                </c:pt>
                <c:pt idx="139523">
                  <c:v>1569005620</c:v>
                </c:pt>
                <c:pt idx="139524">
                  <c:v>1569016865</c:v>
                </c:pt>
                <c:pt idx="139525">
                  <c:v>1569028111</c:v>
                </c:pt>
                <c:pt idx="139526">
                  <c:v>1569039356</c:v>
                </c:pt>
                <c:pt idx="139527">
                  <c:v>1569050602</c:v>
                </c:pt>
                <c:pt idx="139528">
                  <c:v>1569061847</c:v>
                </c:pt>
                <c:pt idx="139529">
                  <c:v>1569073093</c:v>
                </c:pt>
                <c:pt idx="139530">
                  <c:v>1569084338</c:v>
                </c:pt>
                <c:pt idx="139531">
                  <c:v>1569095584</c:v>
                </c:pt>
                <c:pt idx="139532">
                  <c:v>1569106829</c:v>
                </c:pt>
                <c:pt idx="139533">
                  <c:v>1569118075</c:v>
                </c:pt>
                <c:pt idx="139534">
                  <c:v>1569129320</c:v>
                </c:pt>
                <c:pt idx="139535">
                  <c:v>1569140566</c:v>
                </c:pt>
                <c:pt idx="139536">
                  <c:v>1569151811</c:v>
                </c:pt>
                <c:pt idx="139537">
                  <c:v>1569163057</c:v>
                </c:pt>
                <c:pt idx="139538">
                  <c:v>1569174302</c:v>
                </c:pt>
                <c:pt idx="139539">
                  <c:v>1569185548</c:v>
                </c:pt>
                <c:pt idx="139540">
                  <c:v>1569196793</c:v>
                </c:pt>
                <c:pt idx="139541">
                  <c:v>1569208039</c:v>
                </c:pt>
                <c:pt idx="139542">
                  <c:v>1569219284</c:v>
                </c:pt>
                <c:pt idx="139543">
                  <c:v>1569230530</c:v>
                </c:pt>
                <c:pt idx="139544">
                  <c:v>1569241775</c:v>
                </c:pt>
                <c:pt idx="139545">
                  <c:v>1569253021</c:v>
                </c:pt>
                <c:pt idx="139546">
                  <c:v>1569264266</c:v>
                </c:pt>
                <c:pt idx="139547">
                  <c:v>1569275512</c:v>
                </c:pt>
                <c:pt idx="139548">
                  <c:v>1569286757</c:v>
                </c:pt>
                <c:pt idx="139549">
                  <c:v>1569298003</c:v>
                </c:pt>
                <c:pt idx="139550">
                  <c:v>1569309248</c:v>
                </c:pt>
                <c:pt idx="139551">
                  <c:v>1569320494</c:v>
                </c:pt>
                <c:pt idx="139552">
                  <c:v>1569331739</c:v>
                </c:pt>
                <c:pt idx="139553">
                  <c:v>1569342985</c:v>
                </c:pt>
                <c:pt idx="139554">
                  <c:v>1569354230</c:v>
                </c:pt>
                <c:pt idx="139555">
                  <c:v>1569365476</c:v>
                </c:pt>
                <c:pt idx="139556">
                  <c:v>1569376721</c:v>
                </c:pt>
                <c:pt idx="139557">
                  <c:v>1569387967</c:v>
                </c:pt>
                <c:pt idx="139558">
                  <c:v>1569399212</c:v>
                </c:pt>
                <c:pt idx="139559">
                  <c:v>1569410458</c:v>
                </c:pt>
                <c:pt idx="139560">
                  <c:v>1569421703</c:v>
                </c:pt>
                <c:pt idx="139561">
                  <c:v>1569432949</c:v>
                </c:pt>
                <c:pt idx="139562">
                  <c:v>1569444194</c:v>
                </c:pt>
                <c:pt idx="139563">
                  <c:v>1569455440</c:v>
                </c:pt>
                <c:pt idx="139564">
                  <c:v>1569466685</c:v>
                </c:pt>
                <c:pt idx="139565">
                  <c:v>1569477931</c:v>
                </c:pt>
                <c:pt idx="139566">
                  <c:v>1569489176</c:v>
                </c:pt>
                <c:pt idx="139567">
                  <c:v>1569500422</c:v>
                </c:pt>
                <c:pt idx="139568">
                  <c:v>1569511667</c:v>
                </c:pt>
                <c:pt idx="139569">
                  <c:v>1569522913</c:v>
                </c:pt>
                <c:pt idx="139570">
                  <c:v>1569534158</c:v>
                </c:pt>
                <c:pt idx="139571">
                  <c:v>1569545404</c:v>
                </c:pt>
                <c:pt idx="139572">
                  <c:v>1569556649</c:v>
                </c:pt>
                <c:pt idx="139573">
                  <c:v>1569567895</c:v>
                </c:pt>
                <c:pt idx="139574">
                  <c:v>1569579140</c:v>
                </c:pt>
                <c:pt idx="139575">
                  <c:v>1569590386</c:v>
                </c:pt>
                <c:pt idx="139576">
                  <c:v>1569601631</c:v>
                </c:pt>
                <c:pt idx="139577">
                  <c:v>1569612877</c:v>
                </c:pt>
                <c:pt idx="139578">
                  <c:v>1569624122</c:v>
                </c:pt>
                <c:pt idx="139579">
                  <c:v>1569635368</c:v>
                </c:pt>
                <c:pt idx="139580">
                  <c:v>1569646613</c:v>
                </c:pt>
                <c:pt idx="139581">
                  <c:v>1569657859</c:v>
                </c:pt>
                <c:pt idx="139582">
                  <c:v>1569669104</c:v>
                </c:pt>
                <c:pt idx="139583">
                  <c:v>1569680350</c:v>
                </c:pt>
                <c:pt idx="139584">
                  <c:v>1569691595</c:v>
                </c:pt>
                <c:pt idx="139585">
                  <c:v>1569702841</c:v>
                </c:pt>
                <c:pt idx="139586">
                  <c:v>1569714086</c:v>
                </c:pt>
                <c:pt idx="139587">
                  <c:v>1569725332</c:v>
                </c:pt>
                <c:pt idx="139588">
                  <c:v>1569736577</c:v>
                </c:pt>
                <c:pt idx="139589">
                  <c:v>1569747823</c:v>
                </c:pt>
                <c:pt idx="139590">
                  <c:v>1569759068</c:v>
                </c:pt>
                <c:pt idx="139591">
                  <c:v>1569770314</c:v>
                </c:pt>
                <c:pt idx="139592">
                  <c:v>1569781559</c:v>
                </c:pt>
                <c:pt idx="139593">
                  <c:v>1569792805</c:v>
                </c:pt>
                <c:pt idx="139594">
                  <c:v>1569804050</c:v>
                </c:pt>
                <c:pt idx="139595">
                  <c:v>1569815296</c:v>
                </c:pt>
                <c:pt idx="139596">
                  <c:v>1569826541</c:v>
                </c:pt>
                <c:pt idx="139597">
                  <c:v>1569837787</c:v>
                </c:pt>
                <c:pt idx="139598">
                  <c:v>1569849032</c:v>
                </c:pt>
                <c:pt idx="139599">
                  <c:v>1569860278</c:v>
                </c:pt>
                <c:pt idx="139600">
                  <c:v>1569871523</c:v>
                </c:pt>
                <c:pt idx="139601">
                  <c:v>1569882769</c:v>
                </c:pt>
                <c:pt idx="139602">
                  <c:v>1569894014</c:v>
                </c:pt>
                <c:pt idx="139603">
                  <c:v>1569905260</c:v>
                </c:pt>
                <c:pt idx="139604">
                  <c:v>1569916505</c:v>
                </c:pt>
                <c:pt idx="139605">
                  <c:v>1569927751</c:v>
                </c:pt>
                <c:pt idx="139606">
                  <c:v>1569938996</c:v>
                </c:pt>
                <c:pt idx="139607">
                  <c:v>1569950242</c:v>
                </c:pt>
                <c:pt idx="139608">
                  <c:v>1569961487</c:v>
                </c:pt>
                <c:pt idx="139609">
                  <c:v>1569972733</c:v>
                </c:pt>
                <c:pt idx="139610">
                  <c:v>1569983978</c:v>
                </c:pt>
                <c:pt idx="139611">
                  <c:v>1569995224</c:v>
                </c:pt>
                <c:pt idx="139612">
                  <c:v>1570006469</c:v>
                </c:pt>
                <c:pt idx="139613">
                  <c:v>1570017715</c:v>
                </c:pt>
                <c:pt idx="139614">
                  <c:v>1570028960</c:v>
                </c:pt>
                <c:pt idx="139615">
                  <c:v>1570040206</c:v>
                </c:pt>
                <c:pt idx="139616">
                  <c:v>1570051451</c:v>
                </c:pt>
                <c:pt idx="139617">
                  <c:v>1570062697</c:v>
                </c:pt>
                <c:pt idx="139618">
                  <c:v>1570073942</c:v>
                </c:pt>
                <c:pt idx="139619">
                  <c:v>1570085188</c:v>
                </c:pt>
                <c:pt idx="139620">
                  <c:v>1570096433</c:v>
                </c:pt>
                <c:pt idx="139621">
                  <c:v>1570107679</c:v>
                </c:pt>
                <c:pt idx="139622">
                  <c:v>1570118924</c:v>
                </c:pt>
                <c:pt idx="139623">
                  <c:v>1570130170</c:v>
                </c:pt>
                <c:pt idx="139624">
                  <c:v>1570141415</c:v>
                </c:pt>
                <c:pt idx="139625">
                  <c:v>1570152661</c:v>
                </c:pt>
                <c:pt idx="139626">
                  <c:v>1570163906</c:v>
                </c:pt>
                <c:pt idx="139627">
                  <c:v>1570175152</c:v>
                </c:pt>
                <c:pt idx="139628">
                  <c:v>1570186397</c:v>
                </c:pt>
                <c:pt idx="139629">
                  <c:v>1570197643</c:v>
                </c:pt>
                <c:pt idx="139630">
                  <c:v>1570208888</c:v>
                </c:pt>
                <c:pt idx="139631">
                  <c:v>1570220134</c:v>
                </c:pt>
                <c:pt idx="139632">
                  <c:v>1570231379</c:v>
                </c:pt>
                <c:pt idx="139633">
                  <c:v>1570242625</c:v>
                </c:pt>
                <c:pt idx="139634">
                  <c:v>1570253870</c:v>
                </c:pt>
                <c:pt idx="139635">
                  <c:v>1570265116</c:v>
                </c:pt>
                <c:pt idx="139636">
                  <c:v>1570276361</c:v>
                </c:pt>
                <c:pt idx="139637">
                  <c:v>1570287607</c:v>
                </c:pt>
                <c:pt idx="139638">
                  <c:v>1570298852</c:v>
                </c:pt>
                <c:pt idx="139639">
                  <c:v>1570310098</c:v>
                </c:pt>
                <c:pt idx="139640">
                  <c:v>1570321343</c:v>
                </c:pt>
                <c:pt idx="139641">
                  <c:v>1570332589</c:v>
                </c:pt>
                <c:pt idx="139642">
                  <c:v>1570343834</c:v>
                </c:pt>
                <c:pt idx="139643">
                  <c:v>1570355080</c:v>
                </c:pt>
                <c:pt idx="139644">
                  <c:v>1570366325</c:v>
                </c:pt>
                <c:pt idx="139645">
                  <c:v>1570377571</c:v>
                </c:pt>
                <c:pt idx="139646">
                  <c:v>1570388816</c:v>
                </c:pt>
                <c:pt idx="139647">
                  <c:v>1570400062</c:v>
                </c:pt>
                <c:pt idx="139648">
                  <c:v>1570411307</c:v>
                </c:pt>
                <c:pt idx="139649">
                  <c:v>1570422553</c:v>
                </c:pt>
                <c:pt idx="139650">
                  <c:v>1570433798</c:v>
                </c:pt>
                <c:pt idx="139651">
                  <c:v>1570445044</c:v>
                </c:pt>
                <c:pt idx="139652">
                  <c:v>1570456289</c:v>
                </c:pt>
                <c:pt idx="139653">
                  <c:v>1570467535</c:v>
                </c:pt>
                <c:pt idx="139654">
                  <c:v>1570478780</c:v>
                </c:pt>
                <c:pt idx="139655">
                  <c:v>1570490026</c:v>
                </c:pt>
                <c:pt idx="139656">
                  <c:v>1570501271</c:v>
                </c:pt>
                <c:pt idx="139657">
                  <c:v>1570512517</c:v>
                </c:pt>
                <c:pt idx="139658">
                  <c:v>1570523762</c:v>
                </c:pt>
                <c:pt idx="139659">
                  <c:v>1570535008</c:v>
                </c:pt>
                <c:pt idx="139660">
                  <c:v>1570546253</c:v>
                </c:pt>
                <c:pt idx="139661">
                  <c:v>1570557499</c:v>
                </c:pt>
                <c:pt idx="139662">
                  <c:v>1570568744</c:v>
                </c:pt>
                <c:pt idx="139663">
                  <c:v>1570579990</c:v>
                </c:pt>
                <c:pt idx="139664">
                  <c:v>1570591235</c:v>
                </c:pt>
                <c:pt idx="139665">
                  <c:v>1570602481</c:v>
                </c:pt>
                <c:pt idx="139666">
                  <c:v>1570613726</c:v>
                </c:pt>
                <c:pt idx="139667">
                  <c:v>1570624972</c:v>
                </c:pt>
                <c:pt idx="139668">
                  <c:v>1570636217</c:v>
                </c:pt>
                <c:pt idx="139669">
                  <c:v>1570647463</c:v>
                </c:pt>
                <c:pt idx="139670">
                  <c:v>1570658708</c:v>
                </c:pt>
                <c:pt idx="139671">
                  <c:v>1570669954</c:v>
                </c:pt>
                <c:pt idx="139672">
                  <c:v>1570681199</c:v>
                </c:pt>
                <c:pt idx="139673">
                  <c:v>1570692445</c:v>
                </c:pt>
                <c:pt idx="139674">
                  <c:v>1570703690</c:v>
                </c:pt>
                <c:pt idx="139675">
                  <c:v>1570714936</c:v>
                </c:pt>
                <c:pt idx="139676">
                  <c:v>1570726181</c:v>
                </c:pt>
                <c:pt idx="139677">
                  <c:v>1570737427</c:v>
                </c:pt>
                <c:pt idx="139678">
                  <c:v>1570748672</c:v>
                </c:pt>
                <c:pt idx="139679">
                  <c:v>1570759918</c:v>
                </c:pt>
                <c:pt idx="139680">
                  <c:v>1570771163</c:v>
                </c:pt>
                <c:pt idx="139681">
                  <c:v>1570782409</c:v>
                </c:pt>
                <c:pt idx="139682">
                  <c:v>1570793654</c:v>
                </c:pt>
                <c:pt idx="139683">
                  <c:v>1570804900</c:v>
                </c:pt>
                <c:pt idx="139684">
                  <c:v>1570816145</c:v>
                </c:pt>
                <c:pt idx="139685">
                  <c:v>1570827391</c:v>
                </c:pt>
                <c:pt idx="139686">
                  <c:v>1570838636</c:v>
                </c:pt>
                <c:pt idx="139687">
                  <c:v>1570849882</c:v>
                </c:pt>
                <c:pt idx="139688">
                  <c:v>1570861127</c:v>
                </c:pt>
                <c:pt idx="139689">
                  <c:v>1570872373</c:v>
                </c:pt>
                <c:pt idx="139690">
                  <c:v>1570883618</c:v>
                </c:pt>
                <c:pt idx="139691">
                  <c:v>1570894864</c:v>
                </c:pt>
                <c:pt idx="139692">
                  <c:v>1570906109</c:v>
                </c:pt>
                <c:pt idx="139693">
                  <c:v>1570917355</c:v>
                </c:pt>
                <c:pt idx="139694">
                  <c:v>1570928600</c:v>
                </c:pt>
                <c:pt idx="139695">
                  <c:v>1570939846</c:v>
                </c:pt>
                <c:pt idx="139696">
                  <c:v>1570951091</c:v>
                </c:pt>
                <c:pt idx="139697">
                  <c:v>1570962337</c:v>
                </c:pt>
                <c:pt idx="139698">
                  <c:v>1570973582</c:v>
                </c:pt>
                <c:pt idx="139699">
                  <c:v>1570984828</c:v>
                </c:pt>
                <c:pt idx="139700">
                  <c:v>1570996073</c:v>
                </c:pt>
                <c:pt idx="139701">
                  <c:v>1571007319</c:v>
                </c:pt>
                <c:pt idx="139702">
                  <c:v>1571018564</c:v>
                </c:pt>
                <c:pt idx="139703">
                  <c:v>1571029810</c:v>
                </c:pt>
                <c:pt idx="139704">
                  <c:v>1571041055</c:v>
                </c:pt>
                <c:pt idx="139705">
                  <c:v>1571052301</c:v>
                </c:pt>
                <c:pt idx="139706">
                  <c:v>1571063546</c:v>
                </c:pt>
                <c:pt idx="139707">
                  <c:v>1571074792</c:v>
                </c:pt>
                <c:pt idx="139708">
                  <c:v>1571086037</c:v>
                </c:pt>
                <c:pt idx="139709">
                  <c:v>1571097283</c:v>
                </c:pt>
                <c:pt idx="139710">
                  <c:v>1571108528</c:v>
                </c:pt>
                <c:pt idx="139711">
                  <c:v>1571119774</c:v>
                </c:pt>
                <c:pt idx="139712">
                  <c:v>1571131019</c:v>
                </c:pt>
                <c:pt idx="139713">
                  <c:v>1571142265</c:v>
                </c:pt>
                <c:pt idx="139714">
                  <c:v>1571153510</c:v>
                </c:pt>
                <c:pt idx="139715">
                  <c:v>1571164756</c:v>
                </c:pt>
                <c:pt idx="139716">
                  <c:v>1571176001</c:v>
                </c:pt>
                <c:pt idx="139717">
                  <c:v>1571187247</c:v>
                </c:pt>
                <c:pt idx="139718">
                  <c:v>1571198492</c:v>
                </c:pt>
                <c:pt idx="139719">
                  <c:v>1571209738</c:v>
                </c:pt>
                <c:pt idx="139720">
                  <c:v>1571220983</c:v>
                </c:pt>
                <c:pt idx="139721">
                  <c:v>1571232229</c:v>
                </c:pt>
                <c:pt idx="139722">
                  <c:v>1571243474</c:v>
                </c:pt>
                <c:pt idx="139723">
                  <c:v>1571254720</c:v>
                </c:pt>
                <c:pt idx="139724">
                  <c:v>1571265965</c:v>
                </c:pt>
                <c:pt idx="139725">
                  <c:v>1571277211</c:v>
                </c:pt>
                <c:pt idx="139726">
                  <c:v>1571288456</c:v>
                </c:pt>
                <c:pt idx="139727">
                  <c:v>1571299702</c:v>
                </c:pt>
                <c:pt idx="139728">
                  <c:v>1571310947</c:v>
                </c:pt>
                <c:pt idx="139729">
                  <c:v>1571322193</c:v>
                </c:pt>
                <c:pt idx="139730">
                  <c:v>1571333438</c:v>
                </c:pt>
                <c:pt idx="139731">
                  <c:v>1571344684</c:v>
                </c:pt>
                <c:pt idx="139732">
                  <c:v>1571355929</c:v>
                </c:pt>
                <c:pt idx="139733">
                  <c:v>1571367175</c:v>
                </c:pt>
                <c:pt idx="139734">
                  <c:v>1571378420</c:v>
                </c:pt>
                <c:pt idx="139735">
                  <c:v>1571389666</c:v>
                </c:pt>
                <c:pt idx="139736">
                  <c:v>1571400911</c:v>
                </c:pt>
                <c:pt idx="139737">
                  <c:v>1571412157</c:v>
                </c:pt>
                <c:pt idx="139738">
                  <c:v>1571423402</c:v>
                </c:pt>
                <c:pt idx="139739">
                  <c:v>1571434648</c:v>
                </c:pt>
                <c:pt idx="139740">
                  <c:v>1571445893</c:v>
                </c:pt>
                <c:pt idx="139741">
                  <c:v>1571457139</c:v>
                </c:pt>
                <c:pt idx="139742">
                  <c:v>1571468384</c:v>
                </c:pt>
                <c:pt idx="139743">
                  <c:v>1571479630</c:v>
                </c:pt>
                <c:pt idx="139744">
                  <c:v>1571490875</c:v>
                </c:pt>
                <c:pt idx="139745">
                  <c:v>1571502121</c:v>
                </c:pt>
                <c:pt idx="139746">
                  <c:v>1571513366</c:v>
                </c:pt>
                <c:pt idx="139747">
                  <c:v>1571524612</c:v>
                </c:pt>
                <c:pt idx="139748">
                  <c:v>1571535857</c:v>
                </c:pt>
                <c:pt idx="139749">
                  <c:v>1571547103</c:v>
                </c:pt>
                <c:pt idx="139750">
                  <c:v>1571558348</c:v>
                </c:pt>
                <c:pt idx="139751">
                  <c:v>1571569594</c:v>
                </c:pt>
                <c:pt idx="139752">
                  <c:v>1571580839</c:v>
                </c:pt>
                <c:pt idx="139753">
                  <c:v>1571592085</c:v>
                </c:pt>
                <c:pt idx="139754">
                  <c:v>1571603330</c:v>
                </c:pt>
                <c:pt idx="139755">
                  <c:v>1571614576</c:v>
                </c:pt>
                <c:pt idx="139756">
                  <c:v>1571625821</c:v>
                </c:pt>
                <c:pt idx="139757">
                  <c:v>1571637067</c:v>
                </c:pt>
                <c:pt idx="139758">
                  <c:v>1571648312</c:v>
                </c:pt>
                <c:pt idx="139759">
                  <c:v>1571659558</c:v>
                </c:pt>
                <c:pt idx="139760">
                  <c:v>1571670803</c:v>
                </c:pt>
                <c:pt idx="139761">
                  <c:v>1571682049</c:v>
                </c:pt>
                <c:pt idx="139762">
                  <c:v>1571693294</c:v>
                </c:pt>
                <c:pt idx="139763">
                  <c:v>1571704540</c:v>
                </c:pt>
                <c:pt idx="139764">
                  <c:v>1571715785</c:v>
                </c:pt>
                <c:pt idx="139765">
                  <c:v>1571727031</c:v>
                </c:pt>
                <c:pt idx="139766">
                  <c:v>1571738276</c:v>
                </c:pt>
                <c:pt idx="139767">
                  <c:v>1571749521</c:v>
                </c:pt>
                <c:pt idx="139768">
                  <c:v>1571760767</c:v>
                </c:pt>
                <c:pt idx="139769">
                  <c:v>1571772012</c:v>
                </c:pt>
                <c:pt idx="139770">
                  <c:v>1571783258</c:v>
                </c:pt>
                <c:pt idx="139771">
                  <c:v>1571794503</c:v>
                </c:pt>
                <c:pt idx="139772">
                  <c:v>1571805749</c:v>
                </c:pt>
                <c:pt idx="139773">
                  <c:v>1571816994</c:v>
                </c:pt>
                <c:pt idx="139774">
                  <c:v>1571828240</c:v>
                </c:pt>
                <c:pt idx="139775">
                  <c:v>1571839485</c:v>
                </c:pt>
                <c:pt idx="139776">
                  <c:v>1571850731</c:v>
                </c:pt>
                <c:pt idx="139777">
                  <c:v>1571861976</c:v>
                </c:pt>
                <c:pt idx="139778">
                  <c:v>1571873222</c:v>
                </c:pt>
                <c:pt idx="139779">
                  <c:v>1571884467</c:v>
                </c:pt>
                <c:pt idx="139780">
                  <c:v>1571895713</c:v>
                </c:pt>
                <c:pt idx="139781">
                  <c:v>1571906958</c:v>
                </c:pt>
                <c:pt idx="139782">
                  <c:v>1571918204</c:v>
                </c:pt>
                <c:pt idx="139783">
                  <c:v>1571929449</c:v>
                </c:pt>
                <c:pt idx="139784">
                  <c:v>1571940695</c:v>
                </c:pt>
                <c:pt idx="139785">
                  <c:v>1571951940</c:v>
                </c:pt>
                <c:pt idx="139786">
                  <c:v>1571963186</c:v>
                </c:pt>
                <c:pt idx="139787">
                  <c:v>1571974431</c:v>
                </c:pt>
                <c:pt idx="139788">
                  <c:v>1571985677</c:v>
                </c:pt>
                <c:pt idx="139789">
                  <c:v>1571996922</c:v>
                </c:pt>
                <c:pt idx="139790">
                  <c:v>1572008168</c:v>
                </c:pt>
                <c:pt idx="139791">
                  <c:v>1572019413</c:v>
                </c:pt>
                <c:pt idx="139792">
                  <c:v>1572030659</c:v>
                </c:pt>
                <c:pt idx="139793">
                  <c:v>1572041904</c:v>
                </c:pt>
                <c:pt idx="139794">
                  <c:v>1572053150</c:v>
                </c:pt>
                <c:pt idx="139795">
                  <c:v>1572064395</c:v>
                </c:pt>
                <c:pt idx="139796">
                  <c:v>1572075641</c:v>
                </c:pt>
                <c:pt idx="139797">
                  <c:v>1572086886</c:v>
                </c:pt>
                <c:pt idx="139798">
                  <c:v>1572098132</c:v>
                </c:pt>
                <c:pt idx="139799">
                  <c:v>1572109377</c:v>
                </c:pt>
                <c:pt idx="139800">
                  <c:v>1572120623</c:v>
                </c:pt>
                <c:pt idx="139801">
                  <c:v>1572131868</c:v>
                </c:pt>
                <c:pt idx="139802">
                  <c:v>1572143114</c:v>
                </c:pt>
                <c:pt idx="139803">
                  <c:v>1572154359</c:v>
                </c:pt>
                <c:pt idx="139804">
                  <c:v>1572165605</c:v>
                </c:pt>
                <c:pt idx="139805">
                  <c:v>1572176850</c:v>
                </c:pt>
                <c:pt idx="139806">
                  <c:v>1572188096</c:v>
                </c:pt>
                <c:pt idx="139807">
                  <c:v>1572199341</c:v>
                </c:pt>
                <c:pt idx="139808">
                  <c:v>1572210587</c:v>
                </c:pt>
                <c:pt idx="139809">
                  <c:v>1572221832</c:v>
                </c:pt>
                <c:pt idx="139810">
                  <c:v>1572233078</c:v>
                </c:pt>
                <c:pt idx="139811">
                  <c:v>1572244323</c:v>
                </c:pt>
                <c:pt idx="139812">
                  <c:v>1572255569</c:v>
                </c:pt>
                <c:pt idx="139813">
                  <c:v>1572266814</c:v>
                </c:pt>
                <c:pt idx="139814">
                  <c:v>1572278060</c:v>
                </c:pt>
                <c:pt idx="139815">
                  <c:v>1572289305</c:v>
                </c:pt>
                <c:pt idx="139816">
                  <c:v>1572300551</c:v>
                </c:pt>
                <c:pt idx="139817">
                  <c:v>1572311796</c:v>
                </c:pt>
                <c:pt idx="139818">
                  <c:v>1572323042</c:v>
                </c:pt>
                <c:pt idx="139819">
                  <c:v>1572334287</c:v>
                </c:pt>
                <c:pt idx="139820">
                  <c:v>1572345533</c:v>
                </c:pt>
                <c:pt idx="139821">
                  <c:v>1572356778</c:v>
                </c:pt>
                <c:pt idx="139822">
                  <c:v>1572368024</c:v>
                </c:pt>
                <c:pt idx="139823">
                  <c:v>1572379269</c:v>
                </c:pt>
                <c:pt idx="139824">
                  <c:v>1572390515</c:v>
                </c:pt>
                <c:pt idx="139825">
                  <c:v>1572401760</c:v>
                </c:pt>
                <c:pt idx="139826">
                  <c:v>1572413006</c:v>
                </c:pt>
                <c:pt idx="139827">
                  <c:v>1572424251</c:v>
                </c:pt>
                <c:pt idx="139828">
                  <c:v>1572435497</c:v>
                </c:pt>
                <c:pt idx="139829">
                  <c:v>1572446742</c:v>
                </c:pt>
                <c:pt idx="139830">
                  <c:v>1572457988</c:v>
                </c:pt>
                <c:pt idx="139831">
                  <c:v>1572469233</c:v>
                </c:pt>
                <c:pt idx="139832">
                  <c:v>1572480479</c:v>
                </c:pt>
                <c:pt idx="139833">
                  <c:v>1572491724</c:v>
                </c:pt>
                <c:pt idx="139834">
                  <c:v>1572502970</c:v>
                </c:pt>
                <c:pt idx="139835">
                  <c:v>1572514215</c:v>
                </c:pt>
                <c:pt idx="139836">
                  <c:v>1572525461</c:v>
                </c:pt>
                <c:pt idx="139837">
                  <c:v>1572536706</c:v>
                </c:pt>
                <c:pt idx="139838">
                  <c:v>1572547952</c:v>
                </c:pt>
                <c:pt idx="139839">
                  <c:v>1572559197</c:v>
                </c:pt>
                <c:pt idx="139840">
                  <c:v>1572570443</c:v>
                </c:pt>
                <c:pt idx="139841">
                  <c:v>1572581688</c:v>
                </c:pt>
                <c:pt idx="139842">
                  <c:v>1572592934</c:v>
                </c:pt>
                <c:pt idx="139843">
                  <c:v>1572604179</c:v>
                </c:pt>
                <c:pt idx="139844">
                  <c:v>1572615425</c:v>
                </c:pt>
                <c:pt idx="139845">
                  <c:v>1572626670</c:v>
                </c:pt>
                <c:pt idx="139846">
                  <c:v>1572637916</c:v>
                </c:pt>
                <c:pt idx="139847">
                  <c:v>1572649161</c:v>
                </c:pt>
                <c:pt idx="139848">
                  <c:v>1572660407</c:v>
                </c:pt>
                <c:pt idx="139849">
                  <c:v>1572671652</c:v>
                </c:pt>
                <c:pt idx="139850">
                  <c:v>1572682898</c:v>
                </c:pt>
                <c:pt idx="139851">
                  <c:v>1572694143</c:v>
                </c:pt>
                <c:pt idx="139852">
                  <c:v>1572705389</c:v>
                </c:pt>
                <c:pt idx="139853">
                  <c:v>1572716634</c:v>
                </c:pt>
                <c:pt idx="139854">
                  <c:v>1572727880</c:v>
                </c:pt>
                <c:pt idx="139855">
                  <c:v>1572739125</c:v>
                </c:pt>
                <c:pt idx="139856">
                  <c:v>1572750371</c:v>
                </c:pt>
                <c:pt idx="139857">
                  <c:v>1572761616</c:v>
                </c:pt>
                <c:pt idx="139858">
                  <c:v>1572772862</c:v>
                </c:pt>
                <c:pt idx="139859">
                  <c:v>1572784107</c:v>
                </c:pt>
                <c:pt idx="139860">
                  <c:v>1572795353</c:v>
                </c:pt>
                <c:pt idx="139861">
                  <c:v>1572806598</c:v>
                </c:pt>
                <c:pt idx="139862">
                  <c:v>1572817844</c:v>
                </c:pt>
                <c:pt idx="139863">
                  <c:v>1572829089</c:v>
                </c:pt>
                <c:pt idx="139864">
                  <c:v>1572840335</c:v>
                </c:pt>
                <c:pt idx="139865">
                  <c:v>1572851580</c:v>
                </c:pt>
                <c:pt idx="139866">
                  <c:v>1572862826</c:v>
                </c:pt>
                <c:pt idx="139867">
                  <c:v>1572874071</c:v>
                </c:pt>
                <c:pt idx="139868">
                  <c:v>1572885317</c:v>
                </c:pt>
                <c:pt idx="139869">
                  <c:v>1572896562</c:v>
                </c:pt>
                <c:pt idx="139870">
                  <c:v>1572907808</c:v>
                </c:pt>
                <c:pt idx="139871">
                  <c:v>1572919053</c:v>
                </c:pt>
                <c:pt idx="139872">
                  <c:v>1572930299</c:v>
                </c:pt>
                <c:pt idx="139873">
                  <c:v>1572941544</c:v>
                </c:pt>
                <c:pt idx="139874">
                  <c:v>1572952790</c:v>
                </c:pt>
                <c:pt idx="139875">
                  <c:v>1572964035</c:v>
                </c:pt>
                <c:pt idx="139876">
                  <c:v>1572975281</c:v>
                </c:pt>
                <c:pt idx="139877">
                  <c:v>1572986526</c:v>
                </c:pt>
                <c:pt idx="139878">
                  <c:v>1572997772</c:v>
                </c:pt>
                <c:pt idx="139879">
                  <c:v>1573009017</c:v>
                </c:pt>
                <c:pt idx="139880">
                  <c:v>1573020263</c:v>
                </c:pt>
                <c:pt idx="139881">
                  <c:v>1573031508</c:v>
                </c:pt>
                <c:pt idx="139882">
                  <c:v>1573042754</c:v>
                </c:pt>
                <c:pt idx="139883">
                  <c:v>1573053999</c:v>
                </c:pt>
                <c:pt idx="139884">
                  <c:v>1573065245</c:v>
                </c:pt>
                <c:pt idx="139885">
                  <c:v>1573076490</c:v>
                </c:pt>
                <c:pt idx="139886">
                  <c:v>1573087736</c:v>
                </c:pt>
                <c:pt idx="139887">
                  <c:v>1573098981</c:v>
                </c:pt>
                <c:pt idx="139888">
                  <c:v>1573110227</c:v>
                </c:pt>
                <c:pt idx="139889">
                  <c:v>1573121472</c:v>
                </c:pt>
                <c:pt idx="139890">
                  <c:v>1573132718</c:v>
                </c:pt>
                <c:pt idx="139891">
                  <c:v>1573143963</c:v>
                </c:pt>
                <c:pt idx="139892">
                  <c:v>1573155209</c:v>
                </c:pt>
                <c:pt idx="139893">
                  <c:v>1573166454</c:v>
                </c:pt>
                <c:pt idx="139894">
                  <c:v>1573177700</c:v>
                </c:pt>
                <c:pt idx="139895">
                  <c:v>1573188945</c:v>
                </c:pt>
                <c:pt idx="139896">
                  <c:v>1573200191</c:v>
                </c:pt>
                <c:pt idx="139897">
                  <c:v>1573211436</c:v>
                </c:pt>
                <c:pt idx="139898">
                  <c:v>1573222682</c:v>
                </c:pt>
                <c:pt idx="139899">
                  <c:v>1573233927</c:v>
                </c:pt>
                <c:pt idx="139900">
                  <c:v>1573245173</c:v>
                </c:pt>
                <c:pt idx="139901">
                  <c:v>1573256418</c:v>
                </c:pt>
                <c:pt idx="139902">
                  <c:v>1573267664</c:v>
                </c:pt>
                <c:pt idx="139903">
                  <c:v>1573278909</c:v>
                </c:pt>
                <c:pt idx="139904">
                  <c:v>1573290155</c:v>
                </c:pt>
                <c:pt idx="139905">
                  <c:v>1573301400</c:v>
                </c:pt>
                <c:pt idx="139906">
                  <c:v>1573312646</c:v>
                </c:pt>
                <c:pt idx="139907">
                  <c:v>1573323891</c:v>
                </c:pt>
                <c:pt idx="139908">
                  <c:v>1573335137</c:v>
                </c:pt>
                <c:pt idx="139909">
                  <c:v>1573346382</c:v>
                </c:pt>
                <c:pt idx="139910">
                  <c:v>1573357628</c:v>
                </c:pt>
                <c:pt idx="139911">
                  <c:v>1573368873</c:v>
                </c:pt>
                <c:pt idx="139912">
                  <c:v>1573380119</c:v>
                </c:pt>
                <c:pt idx="139913">
                  <c:v>1573391364</c:v>
                </c:pt>
                <c:pt idx="139914">
                  <c:v>1573402610</c:v>
                </c:pt>
                <c:pt idx="139915">
                  <c:v>1573413855</c:v>
                </c:pt>
                <c:pt idx="139916">
                  <c:v>1573425101</c:v>
                </c:pt>
                <c:pt idx="139917">
                  <c:v>1573436346</c:v>
                </c:pt>
                <c:pt idx="139918">
                  <c:v>1573447592</c:v>
                </c:pt>
                <c:pt idx="139919">
                  <c:v>1573458837</c:v>
                </c:pt>
                <c:pt idx="139920">
                  <c:v>1573470083</c:v>
                </c:pt>
                <c:pt idx="139921">
                  <c:v>1573481328</c:v>
                </c:pt>
                <c:pt idx="139922">
                  <c:v>1573492574</c:v>
                </c:pt>
                <c:pt idx="139923">
                  <c:v>1573503819</c:v>
                </c:pt>
                <c:pt idx="139924">
                  <c:v>1573515065</c:v>
                </c:pt>
                <c:pt idx="139925">
                  <c:v>1573526310</c:v>
                </c:pt>
                <c:pt idx="139926">
                  <c:v>1573537556</c:v>
                </c:pt>
                <c:pt idx="139927">
                  <c:v>1573548801</c:v>
                </c:pt>
                <c:pt idx="139928">
                  <c:v>1573560047</c:v>
                </c:pt>
                <c:pt idx="139929">
                  <c:v>1573571292</c:v>
                </c:pt>
                <c:pt idx="139930">
                  <c:v>1573582538</c:v>
                </c:pt>
                <c:pt idx="139931">
                  <c:v>1573593783</c:v>
                </c:pt>
                <c:pt idx="139932">
                  <c:v>1573605029</c:v>
                </c:pt>
                <c:pt idx="139933">
                  <c:v>1573616274</c:v>
                </c:pt>
                <c:pt idx="139934">
                  <c:v>1573627520</c:v>
                </c:pt>
                <c:pt idx="139935">
                  <c:v>1573638765</c:v>
                </c:pt>
                <c:pt idx="139936">
                  <c:v>1573650011</c:v>
                </c:pt>
                <c:pt idx="139937">
                  <c:v>1573661256</c:v>
                </c:pt>
                <c:pt idx="139938">
                  <c:v>1573672502</c:v>
                </c:pt>
                <c:pt idx="139939">
                  <c:v>1573683747</c:v>
                </c:pt>
                <c:pt idx="139940">
                  <c:v>1573694993</c:v>
                </c:pt>
                <c:pt idx="139941">
                  <c:v>1573706238</c:v>
                </c:pt>
                <c:pt idx="139942">
                  <c:v>1573717484</c:v>
                </c:pt>
                <c:pt idx="139943">
                  <c:v>1573728729</c:v>
                </c:pt>
                <c:pt idx="139944">
                  <c:v>1573739975</c:v>
                </c:pt>
                <c:pt idx="139945">
                  <c:v>1573751220</c:v>
                </c:pt>
                <c:pt idx="139946">
                  <c:v>1573762466</c:v>
                </c:pt>
                <c:pt idx="139947">
                  <c:v>1573773711</c:v>
                </c:pt>
                <c:pt idx="139948">
                  <c:v>1573784957</c:v>
                </c:pt>
                <c:pt idx="139949">
                  <c:v>1573796202</c:v>
                </c:pt>
                <c:pt idx="139950">
                  <c:v>1573807448</c:v>
                </c:pt>
                <c:pt idx="139951">
                  <c:v>1573818693</c:v>
                </c:pt>
                <c:pt idx="139952">
                  <c:v>1573829939</c:v>
                </c:pt>
                <c:pt idx="139953">
                  <c:v>1573841184</c:v>
                </c:pt>
                <c:pt idx="139954">
                  <c:v>1573852430</c:v>
                </c:pt>
                <c:pt idx="139955">
                  <c:v>1573863675</c:v>
                </c:pt>
                <c:pt idx="139956">
                  <c:v>1573874921</c:v>
                </c:pt>
                <c:pt idx="139957">
                  <c:v>1573886166</c:v>
                </c:pt>
                <c:pt idx="139958">
                  <c:v>1573897412</c:v>
                </c:pt>
                <c:pt idx="139959">
                  <c:v>1573908657</c:v>
                </c:pt>
                <c:pt idx="139960">
                  <c:v>1573919903</c:v>
                </c:pt>
                <c:pt idx="139961">
                  <c:v>1573931148</c:v>
                </c:pt>
                <c:pt idx="139962">
                  <c:v>1573942394</c:v>
                </c:pt>
                <c:pt idx="139963">
                  <c:v>1573953639</c:v>
                </c:pt>
                <c:pt idx="139964">
                  <c:v>1573964885</c:v>
                </c:pt>
                <c:pt idx="139965">
                  <c:v>1573976130</c:v>
                </c:pt>
                <c:pt idx="139966">
                  <c:v>1573987376</c:v>
                </c:pt>
                <c:pt idx="139967">
                  <c:v>1573998621</c:v>
                </c:pt>
                <c:pt idx="139968">
                  <c:v>1574009867</c:v>
                </c:pt>
                <c:pt idx="139969">
                  <c:v>1574021112</c:v>
                </c:pt>
                <c:pt idx="139970">
                  <c:v>1574032358</c:v>
                </c:pt>
                <c:pt idx="139971">
                  <c:v>1574043603</c:v>
                </c:pt>
                <c:pt idx="139972">
                  <c:v>1574054849</c:v>
                </c:pt>
                <c:pt idx="139973">
                  <c:v>1574066094</c:v>
                </c:pt>
                <c:pt idx="139974">
                  <c:v>1574077340</c:v>
                </c:pt>
                <c:pt idx="139975">
                  <c:v>1574088585</c:v>
                </c:pt>
                <c:pt idx="139976">
                  <c:v>1574099831</c:v>
                </c:pt>
                <c:pt idx="139977">
                  <c:v>1574111076</c:v>
                </c:pt>
                <c:pt idx="139978">
                  <c:v>1574122322</c:v>
                </c:pt>
                <c:pt idx="139979">
                  <c:v>1574133567</c:v>
                </c:pt>
                <c:pt idx="139980">
                  <c:v>1574144813</c:v>
                </c:pt>
                <c:pt idx="139981">
                  <c:v>1574156058</c:v>
                </c:pt>
                <c:pt idx="139982">
                  <c:v>1574167304</c:v>
                </c:pt>
                <c:pt idx="139983">
                  <c:v>1574178549</c:v>
                </c:pt>
                <c:pt idx="139984">
                  <c:v>1574189795</c:v>
                </c:pt>
                <c:pt idx="139985">
                  <c:v>1574201040</c:v>
                </c:pt>
                <c:pt idx="139986">
                  <c:v>1574212286</c:v>
                </c:pt>
                <c:pt idx="139987">
                  <c:v>1574223531</c:v>
                </c:pt>
                <c:pt idx="139988">
                  <c:v>1574234777</c:v>
                </c:pt>
                <c:pt idx="139989">
                  <c:v>1574246022</c:v>
                </c:pt>
                <c:pt idx="139990">
                  <c:v>1574257268</c:v>
                </c:pt>
                <c:pt idx="139991">
                  <c:v>1574268513</c:v>
                </c:pt>
                <c:pt idx="139992">
                  <c:v>1574279759</c:v>
                </c:pt>
                <c:pt idx="139993">
                  <c:v>1574291004</c:v>
                </c:pt>
                <c:pt idx="139994">
                  <c:v>1574302250</c:v>
                </c:pt>
                <c:pt idx="139995">
                  <c:v>1574313495</c:v>
                </c:pt>
                <c:pt idx="139996">
                  <c:v>1574324741</c:v>
                </c:pt>
                <c:pt idx="139997">
                  <c:v>1574335986</c:v>
                </c:pt>
                <c:pt idx="139998">
                  <c:v>1574347232</c:v>
                </c:pt>
                <c:pt idx="139999">
                  <c:v>1574358477</c:v>
                </c:pt>
                <c:pt idx="140000">
                  <c:v>1574369723</c:v>
                </c:pt>
                <c:pt idx="140001">
                  <c:v>1574380968</c:v>
                </c:pt>
                <c:pt idx="140002">
                  <c:v>1574392214</c:v>
                </c:pt>
                <c:pt idx="140003">
                  <c:v>1574403459</c:v>
                </c:pt>
                <c:pt idx="140004">
                  <c:v>1574414705</c:v>
                </c:pt>
                <c:pt idx="140005">
                  <c:v>1574425950</c:v>
                </c:pt>
                <c:pt idx="140006">
                  <c:v>1574437196</c:v>
                </c:pt>
                <c:pt idx="140007">
                  <c:v>1574448441</c:v>
                </c:pt>
                <c:pt idx="140008">
                  <c:v>1574459687</c:v>
                </c:pt>
                <c:pt idx="140009">
                  <c:v>1574470932</c:v>
                </c:pt>
                <c:pt idx="140010">
                  <c:v>1574482178</c:v>
                </c:pt>
                <c:pt idx="140011">
                  <c:v>1574493423</c:v>
                </c:pt>
                <c:pt idx="140012">
                  <c:v>1574504669</c:v>
                </c:pt>
                <c:pt idx="140013">
                  <c:v>1574515914</c:v>
                </c:pt>
                <c:pt idx="140014">
                  <c:v>1574527160</c:v>
                </c:pt>
                <c:pt idx="140015">
                  <c:v>1574538405</c:v>
                </c:pt>
                <c:pt idx="140016">
                  <c:v>1574549651</c:v>
                </c:pt>
                <c:pt idx="140017">
                  <c:v>1574560896</c:v>
                </c:pt>
                <c:pt idx="140018">
                  <c:v>1574572142</c:v>
                </c:pt>
                <c:pt idx="140019">
                  <c:v>1574583387</c:v>
                </c:pt>
                <c:pt idx="140020">
                  <c:v>1574594632</c:v>
                </c:pt>
                <c:pt idx="140021">
                  <c:v>1574605878</c:v>
                </c:pt>
                <c:pt idx="140022">
                  <c:v>1574617123</c:v>
                </c:pt>
                <c:pt idx="140023">
                  <c:v>1574628369</c:v>
                </c:pt>
                <c:pt idx="140024">
                  <c:v>1574639614</c:v>
                </c:pt>
                <c:pt idx="140025">
                  <c:v>1574650860</c:v>
                </c:pt>
                <c:pt idx="140026">
                  <c:v>1574662105</c:v>
                </c:pt>
                <c:pt idx="140027">
                  <c:v>1574673351</c:v>
                </c:pt>
                <c:pt idx="140028">
                  <c:v>1574684596</c:v>
                </c:pt>
                <c:pt idx="140029">
                  <c:v>1574695842</c:v>
                </c:pt>
                <c:pt idx="140030">
                  <c:v>1574707087</c:v>
                </c:pt>
                <c:pt idx="140031">
                  <c:v>1574718333</c:v>
                </c:pt>
                <c:pt idx="140032">
                  <c:v>1574729578</c:v>
                </c:pt>
                <c:pt idx="140033">
                  <c:v>1574740824</c:v>
                </c:pt>
                <c:pt idx="140034">
                  <c:v>1574752069</c:v>
                </c:pt>
                <c:pt idx="140035">
                  <c:v>1574763315</c:v>
                </c:pt>
                <c:pt idx="140036">
                  <c:v>1574774560</c:v>
                </c:pt>
                <c:pt idx="140037">
                  <c:v>1574785806</c:v>
                </c:pt>
                <c:pt idx="140038">
                  <c:v>1574797051</c:v>
                </c:pt>
                <c:pt idx="140039">
                  <c:v>1574808297</c:v>
                </c:pt>
                <c:pt idx="140040">
                  <c:v>1574819542</c:v>
                </c:pt>
                <c:pt idx="140041">
                  <c:v>1574830788</c:v>
                </c:pt>
                <c:pt idx="140042">
                  <c:v>1574842033</c:v>
                </c:pt>
                <c:pt idx="140043">
                  <c:v>1574853279</c:v>
                </c:pt>
                <c:pt idx="140044">
                  <c:v>1574864524</c:v>
                </c:pt>
                <c:pt idx="140045">
                  <c:v>1574875770</c:v>
                </c:pt>
                <c:pt idx="140046">
                  <c:v>1574887015</c:v>
                </c:pt>
                <c:pt idx="140047">
                  <c:v>1574898261</c:v>
                </c:pt>
                <c:pt idx="140048">
                  <c:v>1574909506</c:v>
                </c:pt>
                <c:pt idx="140049">
                  <c:v>1574920752</c:v>
                </c:pt>
                <c:pt idx="140050">
                  <c:v>1574931997</c:v>
                </c:pt>
                <c:pt idx="140051">
                  <c:v>1574943243</c:v>
                </c:pt>
                <c:pt idx="140052">
                  <c:v>1574954488</c:v>
                </c:pt>
                <c:pt idx="140053">
                  <c:v>1574965734</c:v>
                </c:pt>
                <c:pt idx="140054">
                  <c:v>1574976979</c:v>
                </c:pt>
                <c:pt idx="140055">
                  <c:v>1574988225</c:v>
                </c:pt>
                <c:pt idx="140056">
                  <c:v>1574999470</c:v>
                </c:pt>
                <c:pt idx="140057">
                  <c:v>1575010716</c:v>
                </c:pt>
                <c:pt idx="140058">
                  <c:v>1575021961</c:v>
                </c:pt>
                <c:pt idx="140059">
                  <c:v>1575033207</c:v>
                </c:pt>
                <c:pt idx="140060">
                  <c:v>1575044452</c:v>
                </c:pt>
                <c:pt idx="140061">
                  <c:v>1575055698</c:v>
                </c:pt>
                <c:pt idx="140062">
                  <c:v>1575066943</c:v>
                </c:pt>
                <c:pt idx="140063">
                  <c:v>1575078189</c:v>
                </c:pt>
                <c:pt idx="140064">
                  <c:v>1575089434</c:v>
                </c:pt>
                <c:pt idx="140065">
                  <c:v>1575100680</c:v>
                </c:pt>
                <c:pt idx="140066">
                  <c:v>1575111925</c:v>
                </c:pt>
                <c:pt idx="140067">
                  <c:v>1575123171</c:v>
                </c:pt>
                <c:pt idx="140068">
                  <c:v>1575134416</c:v>
                </c:pt>
                <c:pt idx="140069">
                  <c:v>1575145662</c:v>
                </c:pt>
                <c:pt idx="140070">
                  <c:v>1575156907</c:v>
                </c:pt>
                <c:pt idx="140071">
                  <c:v>1575168153</c:v>
                </c:pt>
                <c:pt idx="140072">
                  <c:v>1575179398</c:v>
                </c:pt>
                <c:pt idx="140073">
                  <c:v>1575190644</c:v>
                </c:pt>
                <c:pt idx="140074">
                  <c:v>1575201889</c:v>
                </c:pt>
                <c:pt idx="140075">
                  <c:v>1575213135</c:v>
                </c:pt>
                <c:pt idx="140076">
                  <c:v>1575224380</c:v>
                </c:pt>
                <c:pt idx="140077">
                  <c:v>1575235626</c:v>
                </c:pt>
                <c:pt idx="140078">
                  <c:v>1575246871</c:v>
                </c:pt>
                <c:pt idx="140079">
                  <c:v>1575258117</c:v>
                </c:pt>
                <c:pt idx="140080">
                  <c:v>1575269362</c:v>
                </c:pt>
                <c:pt idx="140081">
                  <c:v>1575280608</c:v>
                </c:pt>
                <c:pt idx="140082">
                  <c:v>1575291853</c:v>
                </c:pt>
                <c:pt idx="140083">
                  <c:v>1575303099</c:v>
                </c:pt>
                <c:pt idx="140084">
                  <c:v>1575314344</c:v>
                </c:pt>
                <c:pt idx="140085">
                  <c:v>1575325590</c:v>
                </c:pt>
                <c:pt idx="140086">
                  <c:v>1575336835</c:v>
                </c:pt>
                <c:pt idx="140087">
                  <c:v>1575348081</c:v>
                </c:pt>
                <c:pt idx="140088">
                  <c:v>1575359326</c:v>
                </c:pt>
                <c:pt idx="140089">
                  <c:v>1575370572</c:v>
                </c:pt>
                <c:pt idx="140090">
                  <c:v>1575381817</c:v>
                </c:pt>
                <c:pt idx="140091">
                  <c:v>1575393063</c:v>
                </c:pt>
                <c:pt idx="140092">
                  <c:v>1575404308</c:v>
                </c:pt>
                <c:pt idx="140093">
                  <c:v>1575415554</c:v>
                </c:pt>
                <c:pt idx="140094">
                  <c:v>1575426799</c:v>
                </c:pt>
                <c:pt idx="140095">
                  <c:v>1575438045</c:v>
                </c:pt>
                <c:pt idx="140096">
                  <c:v>1575449290</c:v>
                </c:pt>
                <c:pt idx="140097">
                  <c:v>1575460536</c:v>
                </c:pt>
                <c:pt idx="140098">
                  <c:v>1575471781</c:v>
                </c:pt>
                <c:pt idx="140099">
                  <c:v>1575483027</c:v>
                </c:pt>
                <c:pt idx="140100">
                  <c:v>1575494272</c:v>
                </c:pt>
                <c:pt idx="140101">
                  <c:v>1575505518</c:v>
                </c:pt>
                <c:pt idx="140102">
                  <c:v>1575516763</c:v>
                </c:pt>
                <c:pt idx="140103">
                  <c:v>1575528009</c:v>
                </c:pt>
                <c:pt idx="140104">
                  <c:v>1575539254</c:v>
                </c:pt>
                <c:pt idx="140105">
                  <c:v>1575550500</c:v>
                </c:pt>
                <c:pt idx="140106">
                  <c:v>1575561745</c:v>
                </c:pt>
                <c:pt idx="140107">
                  <c:v>1575572991</c:v>
                </c:pt>
                <c:pt idx="140108">
                  <c:v>1575584236</c:v>
                </c:pt>
                <c:pt idx="140109">
                  <c:v>1575595482</c:v>
                </c:pt>
                <c:pt idx="140110">
                  <c:v>1575606727</c:v>
                </c:pt>
                <c:pt idx="140111">
                  <c:v>1575617973</c:v>
                </c:pt>
                <c:pt idx="140112">
                  <c:v>1575629218</c:v>
                </c:pt>
                <c:pt idx="140113">
                  <c:v>1575640464</c:v>
                </c:pt>
                <c:pt idx="140114">
                  <c:v>1575651709</c:v>
                </c:pt>
                <c:pt idx="140115">
                  <c:v>1575662955</c:v>
                </c:pt>
                <c:pt idx="140116">
                  <c:v>1575674200</c:v>
                </c:pt>
                <c:pt idx="140117">
                  <c:v>1575685446</c:v>
                </c:pt>
                <c:pt idx="140118">
                  <c:v>1575696691</c:v>
                </c:pt>
                <c:pt idx="140119">
                  <c:v>1575707937</c:v>
                </c:pt>
                <c:pt idx="140120">
                  <c:v>1575719182</c:v>
                </c:pt>
                <c:pt idx="140121">
                  <c:v>1575730428</c:v>
                </c:pt>
                <c:pt idx="140122">
                  <c:v>1575741673</c:v>
                </c:pt>
                <c:pt idx="140123">
                  <c:v>1575752919</c:v>
                </c:pt>
                <c:pt idx="140124">
                  <c:v>1575764164</c:v>
                </c:pt>
                <c:pt idx="140125">
                  <c:v>1575775410</c:v>
                </c:pt>
                <c:pt idx="140126">
                  <c:v>1575786655</c:v>
                </c:pt>
                <c:pt idx="140127">
                  <c:v>1575797901</c:v>
                </c:pt>
                <c:pt idx="140128">
                  <c:v>1575809146</c:v>
                </c:pt>
                <c:pt idx="140129">
                  <c:v>1575820392</c:v>
                </c:pt>
                <c:pt idx="140130">
                  <c:v>1575831637</c:v>
                </c:pt>
                <c:pt idx="140131">
                  <c:v>1575842883</c:v>
                </c:pt>
                <c:pt idx="140132">
                  <c:v>1575854128</c:v>
                </c:pt>
                <c:pt idx="140133">
                  <c:v>1575865374</c:v>
                </c:pt>
                <c:pt idx="140134">
                  <c:v>1575876619</c:v>
                </c:pt>
                <c:pt idx="140135">
                  <c:v>1575887865</c:v>
                </c:pt>
                <c:pt idx="140136">
                  <c:v>1575899110</c:v>
                </c:pt>
                <c:pt idx="140137">
                  <c:v>1575910356</c:v>
                </c:pt>
                <c:pt idx="140138">
                  <c:v>1575921601</c:v>
                </c:pt>
                <c:pt idx="140139">
                  <c:v>1575932847</c:v>
                </c:pt>
                <c:pt idx="140140">
                  <c:v>1575944092</c:v>
                </c:pt>
                <c:pt idx="140141">
                  <c:v>1575955338</c:v>
                </c:pt>
                <c:pt idx="140142">
                  <c:v>1575966583</c:v>
                </c:pt>
                <c:pt idx="140143">
                  <c:v>1575977829</c:v>
                </c:pt>
                <c:pt idx="140144">
                  <c:v>1575989074</c:v>
                </c:pt>
                <c:pt idx="140145">
                  <c:v>1576000320</c:v>
                </c:pt>
                <c:pt idx="140146">
                  <c:v>1576011565</c:v>
                </c:pt>
                <c:pt idx="140147">
                  <c:v>1576022811</c:v>
                </c:pt>
                <c:pt idx="140148">
                  <c:v>1576034056</c:v>
                </c:pt>
                <c:pt idx="140149">
                  <c:v>1576045302</c:v>
                </c:pt>
                <c:pt idx="140150">
                  <c:v>1576056547</c:v>
                </c:pt>
                <c:pt idx="140151">
                  <c:v>1576067793</c:v>
                </c:pt>
                <c:pt idx="140152">
                  <c:v>1576079038</c:v>
                </c:pt>
                <c:pt idx="140153">
                  <c:v>1576090284</c:v>
                </c:pt>
                <c:pt idx="140154">
                  <c:v>1576101529</c:v>
                </c:pt>
                <c:pt idx="140155">
                  <c:v>1576112775</c:v>
                </c:pt>
                <c:pt idx="140156">
                  <c:v>1576124020</c:v>
                </c:pt>
                <c:pt idx="140157">
                  <c:v>1576135266</c:v>
                </c:pt>
                <c:pt idx="140158">
                  <c:v>1576146511</c:v>
                </c:pt>
                <c:pt idx="140159">
                  <c:v>1576157757</c:v>
                </c:pt>
                <c:pt idx="140160">
                  <c:v>1576169002</c:v>
                </c:pt>
                <c:pt idx="140161">
                  <c:v>1576180248</c:v>
                </c:pt>
                <c:pt idx="140162">
                  <c:v>1576191493</c:v>
                </c:pt>
                <c:pt idx="140163">
                  <c:v>1576202739</c:v>
                </c:pt>
                <c:pt idx="140164">
                  <c:v>1576213984</c:v>
                </c:pt>
                <c:pt idx="140165">
                  <c:v>1576225230</c:v>
                </c:pt>
                <c:pt idx="140166">
                  <c:v>1576236475</c:v>
                </c:pt>
                <c:pt idx="140167">
                  <c:v>1576247721</c:v>
                </c:pt>
                <c:pt idx="140168">
                  <c:v>1576258966</c:v>
                </c:pt>
                <c:pt idx="140169">
                  <c:v>1576270212</c:v>
                </c:pt>
                <c:pt idx="140170">
                  <c:v>1576281457</c:v>
                </c:pt>
                <c:pt idx="140171">
                  <c:v>1576292703</c:v>
                </c:pt>
                <c:pt idx="140172">
                  <c:v>1576303948</c:v>
                </c:pt>
                <c:pt idx="140173">
                  <c:v>1576315194</c:v>
                </c:pt>
                <c:pt idx="140174">
                  <c:v>1576326439</c:v>
                </c:pt>
                <c:pt idx="140175">
                  <c:v>1576337685</c:v>
                </c:pt>
                <c:pt idx="140176">
                  <c:v>1576348930</c:v>
                </c:pt>
                <c:pt idx="140177">
                  <c:v>1576360176</c:v>
                </c:pt>
                <c:pt idx="140178">
                  <c:v>1576371421</c:v>
                </c:pt>
                <c:pt idx="140179">
                  <c:v>1576382667</c:v>
                </c:pt>
                <c:pt idx="140180">
                  <c:v>1576393912</c:v>
                </c:pt>
                <c:pt idx="140181">
                  <c:v>1576405158</c:v>
                </c:pt>
                <c:pt idx="140182">
                  <c:v>1576416403</c:v>
                </c:pt>
                <c:pt idx="140183">
                  <c:v>1576427649</c:v>
                </c:pt>
                <c:pt idx="140184">
                  <c:v>1576438894</c:v>
                </c:pt>
                <c:pt idx="140185">
                  <c:v>1576450140</c:v>
                </c:pt>
                <c:pt idx="140186">
                  <c:v>1576461385</c:v>
                </c:pt>
                <c:pt idx="140187">
                  <c:v>1576472631</c:v>
                </c:pt>
                <c:pt idx="140188">
                  <c:v>1576483876</c:v>
                </c:pt>
                <c:pt idx="140189">
                  <c:v>1576495122</c:v>
                </c:pt>
                <c:pt idx="140190">
                  <c:v>1576506367</c:v>
                </c:pt>
                <c:pt idx="140191">
                  <c:v>1576517613</c:v>
                </c:pt>
                <c:pt idx="140192">
                  <c:v>1576528858</c:v>
                </c:pt>
                <c:pt idx="140193">
                  <c:v>1576540104</c:v>
                </c:pt>
                <c:pt idx="140194">
                  <c:v>1576551349</c:v>
                </c:pt>
                <c:pt idx="140195">
                  <c:v>1576562595</c:v>
                </c:pt>
                <c:pt idx="140196">
                  <c:v>1576573840</c:v>
                </c:pt>
                <c:pt idx="140197">
                  <c:v>1576585086</c:v>
                </c:pt>
                <c:pt idx="140198">
                  <c:v>1576596331</c:v>
                </c:pt>
                <c:pt idx="140199">
                  <c:v>1576607577</c:v>
                </c:pt>
                <c:pt idx="140200">
                  <c:v>1576618822</c:v>
                </c:pt>
                <c:pt idx="140201">
                  <c:v>1576630068</c:v>
                </c:pt>
                <c:pt idx="140202">
                  <c:v>1576641313</c:v>
                </c:pt>
                <c:pt idx="140203">
                  <c:v>1576652559</c:v>
                </c:pt>
                <c:pt idx="140204">
                  <c:v>1576663804</c:v>
                </c:pt>
                <c:pt idx="140205">
                  <c:v>1576675050</c:v>
                </c:pt>
                <c:pt idx="140206">
                  <c:v>1576686295</c:v>
                </c:pt>
                <c:pt idx="140207">
                  <c:v>1576697541</c:v>
                </c:pt>
                <c:pt idx="140208">
                  <c:v>1576708786</c:v>
                </c:pt>
                <c:pt idx="140209">
                  <c:v>1576720032</c:v>
                </c:pt>
                <c:pt idx="140210">
                  <c:v>1576731277</c:v>
                </c:pt>
                <c:pt idx="140211">
                  <c:v>1576742523</c:v>
                </c:pt>
                <c:pt idx="140212">
                  <c:v>1576753768</c:v>
                </c:pt>
                <c:pt idx="140213">
                  <c:v>1576765014</c:v>
                </c:pt>
                <c:pt idx="140214">
                  <c:v>1576776259</c:v>
                </c:pt>
                <c:pt idx="140215">
                  <c:v>1576787505</c:v>
                </c:pt>
                <c:pt idx="140216">
                  <c:v>1576798750</c:v>
                </c:pt>
                <c:pt idx="140217">
                  <c:v>1576809996</c:v>
                </c:pt>
                <c:pt idx="140218">
                  <c:v>1576821241</c:v>
                </c:pt>
                <c:pt idx="140219">
                  <c:v>1576832487</c:v>
                </c:pt>
                <c:pt idx="140220">
                  <c:v>1576843732</c:v>
                </c:pt>
                <c:pt idx="140221">
                  <c:v>1576854978</c:v>
                </c:pt>
                <c:pt idx="140222">
                  <c:v>1576866223</c:v>
                </c:pt>
                <c:pt idx="140223">
                  <c:v>1576877469</c:v>
                </c:pt>
                <c:pt idx="140224">
                  <c:v>1576888714</c:v>
                </c:pt>
                <c:pt idx="140225">
                  <c:v>1576899960</c:v>
                </c:pt>
                <c:pt idx="140226">
                  <c:v>1576911205</c:v>
                </c:pt>
                <c:pt idx="140227">
                  <c:v>1576922451</c:v>
                </c:pt>
                <c:pt idx="140228">
                  <c:v>1576933696</c:v>
                </c:pt>
                <c:pt idx="140229">
                  <c:v>1576944942</c:v>
                </c:pt>
                <c:pt idx="140230">
                  <c:v>1576956187</c:v>
                </c:pt>
                <c:pt idx="140231">
                  <c:v>1576967433</c:v>
                </c:pt>
                <c:pt idx="140232">
                  <c:v>1576978678</c:v>
                </c:pt>
                <c:pt idx="140233">
                  <c:v>1576989924</c:v>
                </c:pt>
                <c:pt idx="140234">
                  <c:v>1577001169</c:v>
                </c:pt>
                <c:pt idx="140235">
                  <c:v>1577012415</c:v>
                </c:pt>
                <c:pt idx="140236">
                  <c:v>1577023660</c:v>
                </c:pt>
                <c:pt idx="140237">
                  <c:v>1577034906</c:v>
                </c:pt>
                <c:pt idx="140238">
                  <c:v>1577046151</c:v>
                </c:pt>
                <c:pt idx="140239">
                  <c:v>1577057397</c:v>
                </c:pt>
                <c:pt idx="140240">
                  <c:v>1577068642</c:v>
                </c:pt>
                <c:pt idx="140241">
                  <c:v>1577079888</c:v>
                </c:pt>
                <c:pt idx="140242">
                  <c:v>1577091133</c:v>
                </c:pt>
                <c:pt idx="140243">
                  <c:v>1577102379</c:v>
                </c:pt>
                <c:pt idx="140244">
                  <c:v>1577113624</c:v>
                </c:pt>
                <c:pt idx="140245">
                  <c:v>1577124870</c:v>
                </c:pt>
                <c:pt idx="140246">
                  <c:v>1577136115</c:v>
                </c:pt>
                <c:pt idx="140247">
                  <c:v>1577147361</c:v>
                </c:pt>
                <c:pt idx="140248">
                  <c:v>1577158606</c:v>
                </c:pt>
                <c:pt idx="140249">
                  <c:v>1577169852</c:v>
                </c:pt>
                <c:pt idx="140250">
                  <c:v>1577181097</c:v>
                </c:pt>
                <c:pt idx="140251">
                  <c:v>1577192343</c:v>
                </c:pt>
                <c:pt idx="140252">
                  <c:v>1577203588</c:v>
                </c:pt>
                <c:pt idx="140253">
                  <c:v>1577214834</c:v>
                </c:pt>
                <c:pt idx="140254">
                  <c:v>1577226079</c:v>
                </c:pt>
                <c:pt idx="140255">
                  <c:v>1577237325</c:v>
                </c:pt>
                <c:pt idx="140256">
                  <c:v>1577248570</c:v>
                </c:pt>
                <c:pt idx="140257">
                  <c:v>1577259816</c:v>
                </c:pt>
                <c:pt idx="140258">
                  <c:v>1577271061</c:v>
                </c:pt>
                <c:pt idx="140259">
                  <c:v>1577282307</c:v>
                </c:pt>
                <c:pt idx="140260">
                  <c:v>1577293552</c:v>
                </c:pt>
                <c:pt idx="140261">
                  <c:v>1577304798</c:v>
                </c:pt>
                <c:pt idx="140262">
                  <c:v>1577316043</c:v>
                </c:pt>
                <c:pt idx="140263">
                  <c:v>1577327289</c:v>
                </c:pt>
                <c:pt idx="140264">
                  <c:v>1577338534</c:v>
                </c:pt>
                <c:pt idx="140265">
                  <c:v>1577349780</c:v>
                </c:pt>
                <c:pt idx="140266">
                  <c:v>1577361025</c:v>
                </c:pt>
                <c:pt idx="140267">
                  <c:v>1577372271</c:v>
                </c:pt>
                <c:pt idx="140268">
                  <c:v>1577383516</c:v>
                </c:pt>
                <c:pt idx="140269">
                  <c:v>1577394762</c:v>
                </c:pt>
                <c:pt idx="140270">
                  <c:v>1577406007</c:v>
                </c:pt>
                <c:pt idx="140271">
                  <c:v>1577417252</c:v>
                </c:pt>
                <c:pt idx="140272">
                  <c:v>1577428498</c:v>
                </c:pt>
                <c:pt idx="140273">
                  <c:v>1577439743</c:v>
                </c:pt>
                <c:pt idx="140274">
                  <c:v>1577450989</c:v>
                </c:pt>
                <c:pt idx="140275">
                  <c:v>1577462234</c:v>
                </c:pt>
                <c:pt idx="140276">
                  <c:v>1577473480</c:v>
                </c:pt>
                <c:pt idx="140277">
                  <c:v>1577484725</c:v>
                </c:pt>
                <c:pt idx="140278">
                  <c:v>1577495971</c:v>
                </c:pt>
                <c:pt idx="140279">
                  <c:v>1577507216</c:v>
                </c:pt>
                <c:pt idx="140280">
                  <c:v>1577518462</c:v>
                </c:pt>
                <c:pt idx="140281">
                  <c:v>1577529707</c:v>
                </c:pt>
                <c:pt idx="140282">
                  <c:v>1577540953</c:v>
                </c:pt>
                <c:pt idx="140283">
                  <c:v>1577552198</c:v>
                </c:pt>
                <c:pt idx="140284">
                  <c:v>1577563444</c:v>
                </c:pt>
                <c:pt idx="140285">
                  <c:v>1577574689</c:v>
                </c:pt>
                <c:pt idx="140286">
                  <c:v>1577585935</c:v>
                </c:pt>
                <c:pt idx="140287">
                  <c:v>1577597180</c:v>
                </c:pt>
                <c:pt idx="140288">
                  <c:v>1577608426</c:v>
                </c:pt>
                <c:pt idx="140289">
                  <c:v>1577619671</c:v>
                </c:pt>
                <c:pt idx="140290">
                  <c:v>1577630917</c:v>
                </c:pt>
                <c:pt idx="140291">
                  <c:v>1577642162</c:v>
                </c:pt>
                <c:pt idx="140292">
                  <c:v>1577653408</c:v>
                </c:pt>
                <c:pt idx="140293">
                  <c:v>1577664653</c:v>
                </c:pt>
                <c:pt idx="140294">
                  <c:v>1577675899</c:v>
                </c:pt>
                <c:pt idx="140295">
                  <c:v>1577687144</c:v>
                </c:pt>
                <c:pt idx="140296">
                  <c:v>1577698390</c:v>
                </c:pt>
                <c:pt idx="140297">
                  <c:v>1577709635</c:v>
                </c:pt>
                <c:pt idx="140298">
                  <c:v>1577720881</c:v>
                </c:pt>
                <c:pt idx="140299">
                  <c:v>1577732126</c:v>
                </c:pt>
                <c:pt idx="140300">
                  <c:v>1577743372</c:v>
                </c:pt>
                <c:pt idx="140301">
                  <c:v>1577754617</c:v>
                </c:pt>
                <c:pt idx="140302">
                  <c:v>1577765863</c:v>
                </c:pt>
                <c:pt idx="140303">
                  <c:v>1577777108</c:v>
                </c:pt>
                <c:pt idx="140304">
                  <c:v>1577788354</c:v>
                </c:pt>
                <c:pt idx="140305">
                  <c:v>1577799599</c:v>
                </c:pt>
                <c:pt idx="140306">
                  <c:v>1577810845</c:v>
                </c:pt>
                <c:pt idx="140307">
                  <c:v>1577822090</c:v>
                </c:pt>
                <c:pt idx="140308">
                  <c:v>1577833336</c:v>
                </c:pt>
                <c:pt idx="140309">
                  <c:v>1577844581</c:v>
                </c:pt>
                <c:pt idx="140310">
                  <c:v>1577855827</c:v>
                </c:pt>
                <c:pt idx="140311">
                  <c:v>1577867072</c:v>
                </c:pt>
                <c:pt idx="140312">
                  <c:v>1577878318</c:v>
                </c:pt>
                <c:pt idx="140313">
                  <c:v>1577889563</c:v>
                </c:pt>
                <c:pt idx="140314">
                  <c:v>1577900809</c:v>
                </c:pt>
                <c:pt idx="140315">
                  <c:v>1577912054</c:v>
                </c:pt>
                <c:pt idx="140316">
                  <c:v>1577923300</c:v>
                </c:pt>
                <c:pt idx="140317">
                  <c:v>1577934545</c:v>
                </c:pt>
                <c:pt idx="140318">
                  <c:v>1577945791</c:v>
                </c:pt>
                <c:pt idx="140319">
                  <c:v>1577957036</c:v>
                </c:pt>
                <c:pt idx="140320">
                  <c:v>1577968282</c:v>
                </c:pt>
                <c:pt idx="140321">
                  <c:v>1577979527</c:v>
                </c:pt>
                <c:pt idx="140322">
                  <c:v>1577990773</c:v>
                </c:pt>
                <c:pt idx="140323">
                  <c:v>1578002018</c:v>
                </c:pt>
                <c:pt idx="140324">
                  <c:v>1578013264</c:v>
                </c:pt>
                <c:pt idx="140325">
                  <c:v>1578024509</c:v>
                </c:pt>
                <c:pt idx="140326">
                  <c:v>1578035755</c:v>
                </c:pt>
                <c:pt idx="140327">
                  <c:v>1578047000</c:v>
                </c:pt>
                <c:pt idx="140328">
                  <c:v>1578058246</c:v>
                </c:pt>
                <c:pt idx="140329">
                  <c:v>1578069491</c:v>
                </c:pt>
                <c:pt idx="140330">
                  <c:v>1578080737</c:v>
                </c:pt>
                <c:pt idx="140331">
                  <c:v>1578091982</c:v>
                </c:pt>
                <c:pt idx="140332">
                  <c:v>1578103228</c:v>
                </c:pt>
                <c:pt idx="140333">
                  <c:v>1578114473</c:v>
                </c:pt>
                <c:pt idx="140334">
                  <c:v>1578125719</c:v>
                </c:pt>
                <c:pt idx="140335">
                  <c:v>1578136964</c:v>
                </c:pt>
                <c:pt idx="140336">
                  <c:v>1578148210</c:v>
                </c:pt>
                <c:pt idx="140337">
                  <c:v>1578159455</c:v>
                </c:pt>
                <c:pt idx="140338">
                  <c:v>1578170701</c:v>
                </c:pt>
                <c:pt idx="140339">
                  <c:v>1578181946</c:v>
                </c:pt>
                <c:pt idx="140340">
                  <c:v>1578193192</c:v>
                </c:pt>
                <c:pt idx="140341">
                  <c:v>1578204437</c:v>
                </c:pt>
                <c:pt idx="140342">
                  <c:v>1578215683</c:v>
                </c:pt>
                <c:pt idx="140343">
                  <c:v>1578226928</c:v>
                </c:pt>
                <c:pt idx="140344">
                  <c:v>1578238174</c:v>
                </c:pt>
                <c:pt idx="140345">
                  <c:v>1578249419</c:v>
                </c:pt>
                <c:pt idx="140346">
                  <c:v>1578260665</c:v>
                </c:pt>
                <c:pt idx="140347">
                  <c:v>1578271910</c:v>
                </c:pt>
                <c:pt idx="140348">
                  <c:v>1578283156</c:v>
                </c:pt>
                <c:pt idx="140349">
                  <c:v>1578294401</c:v>
                </c:pt>
                <c:pt idx="140350">
                  <c:v>1578305647</c:v>
                </c:pt>
                <c:pt idx="140351">
                  <c:v>1578316892</c:v>
                </c:pt>
                <c:pt idx="140352">
                  <c:v>1578328138</c:v>
                </c:pt>
                <c:pt idx="140353">
                  <c:v>1578339383</c:v>
                </c:pt>
                <c:pt idx="140354">
                  <c:v>1578350629</c:v>
                </c:pt>
                <c:pt idx="140355">
                  <c:v>1578361874</c:v>
                </c:pt>
                <c:pt idx="140356">
                  <c:v>1578373120</c:v>
                </c:pt>
                <c:pt idx="140357">
                  <c:v>1578384365</c:v>
                </c:pt>
                <c:pt idx="140358">
                  <c:v>1578395611</c:v>
                </c:pt>
                <c:pt idx="140359">
                  <c:v>1578406856</c:v>
                </c:pt>
                <c:pt idx="140360">
                  <c:v>1578418102</c:v>
                </c:pt>
                <c:pt idx="140361">
                  <c:v>1578429347</c:v>
                </c:pt>
                <c:pt idx="140362">
                  <c:v>1578440593</c:v>
                </c:pt>
                <c:pt idx="140363">
                  <c:v>1578451838</c:v>
                </c:pt>
                <c:pt idx="140364">
                  <c:v>1578463084</c:v>
                </c:pt>
                <c:pt idx="140365">
                  <c:v>1578474329</c:v>
                </c:pt>
                <c:pt idx="140366">
                  <c:v>1578485575</c:v>
                </c:pt>
                <c:pt idx="140367">
                  <c:v>1578496820</c:v>
                </c:pt>
                <c:pt idx="140368">
                  <c:v>1578508066</c:v>
                </c:pt>
                <c:pt idx="140369">
                  <c:v>1578519311</c:v>
                </c:pt>
                <c:pt idx="140370">
                  <c:v>1578530557</c:v>
                </c:pt>
                <c:pt idx="140371">
                  <c:v>1578541802</c:v>
                </c:pt>
                <c:pt idx="140372">
                  <c:v>1578553048</c:v>
                </c:pt>
                <c:pt idx="140373">
                  <c:v>1578564293</c:v>
                </c:pt>
                <c:pt idx="140374">
                  <c:v>1578575539</c:v>
                </c:pt>
                <c:pt idx="140375">
                  <c:v>1578586784</c:v>
                </c:pt>
                <c:pt idx="140376">
                  <c:v>1578598030</c:v>
                </c:pt>
                <c:pt idx="140377">
                  <c:v>1578609275</c:v>
                </c:pt>
                <c:pt idx="140378">
                  <c:v>1578620521</c:v>
                </c:pt>
                <c:pt idx="140379">
                  <c:v>1578631766</c:v>
                </c:pt>
                <c:pt idx="140380">
                  <c:v>1578643012</c:v>
                </c:pt>
                <c:pt idx="140381">
                  <c:v>1578654257</c:v>
                </c:pt>
                <c:pt idx="140382">
                  <c:v>1578665503</c:v>
                </c:pt>
                <c:pt idx="140383">
                  <c:v>1578676748</c:v>
                </c:pt>
                <c:pt idx="140384">
                  <c:v>1578687994</c:v>
                </c:pt>
                <c:pt idx="140385">
                  <c:v>1578699239</c:v>
                </c:pt>
                <c:pt idx="140386">
                  <c:v>1578710485</c:v>
                </c:pt>
                <c:pt idx="140387">
                  <c:v>1578721730</c:v>
                </c:pt>
                <c:pt idx="140388">
                  <c:v>1578732976</c:v>
                </c:pt>
                <c:pt idx="140389">
                  <c:v>1578744221</c:v>
                </c:pt>
                <c:pt idx="140390">
                  <c:v>1578755467</c:v>
                </c:pt>
                <c:pt idx="140391">
                  <c:v>1578766712</c:v>
                </c:pt>
                <c:pt idx="140392">
                  <c:v>1578777958</c:v>
                </c:pt>
                <c:pt idx="140393">
                  <c:v>1578789203</c:v>
                </c:pt>
                <c:pt idx="140394">
                  <c:v>1578800449</c:v>
                </c:pt>
                <c:pt idx="140395">
                  <c:v>1578811694</c:v>
                </c:pt>
                <c:pt idx="140396">
                  <c:v>1578822940</c:v>
                </c:pt>
                <c:pt idx="140397">
                  <c:v>1578834185</c:v>
                </c:pt>
                <c:pt idx="140398">
                  <c:v>1578845431</c:v>
                </c:pt>
                <c:pt idx="140399">
                  <c:v>1578856676</c:v>
                </c:pt>
                <c:pt idx="140400">
                  <c:v>1578867922</c:v>
                </c:pt>
                <c:pt idx="140401">
                  <c:v>1578879167</c:v>
                </c:pt>
                <c:pt idx="140402">
                  <c:v>1578890413</c:v>
                </c:pt>
                <c:pt idx="140403">
                  <c:v>1578901658</c:v>
                </c:pt>
                <c:pt idx="140404">
                  <c:v>1578912904</c:v>
                </c:pt>
                <c:pt idx="140405">
                  <c:v>1578924149</c:v>
                </c:pt>
                <c:pt idx="140406">
                  <c:v>1578935395</c:v>
                </c:pt>
                <c:pt idx="140407">
                  <c:v>1578946640</c:v>
                </c:pt>
                <c:pt idx="140408">
                  <c:v>1578957886</c:v>
                </c:pt>
                <c:pt idx="140409">
                  <c:v>1578969131</c:v>
                </c:pt>
                <c:pt idx="140410">
                  <c:v>1578980377</c:v>
                </c:pt>
                <c:pt idx="140411">
                  <c:v>1578991622</c:v>
                </c:pt>
                <c:pt idx="140412">
                  <c:v>1579002868</c:v>
                </c:pt>
                <c:pt idx="140413">
                  <c:v>1579014113</c:v>
                </c:pt>
                <c:pt idx="140414">
                  <c:v>1579025359</c:v>
                </c:pt>
                <c:pt idx="140415">
                  <c:v>1579036604</c:v>
                </c:pt>
                <c:pt idx="140416">
                  <c:v>1579047850</c:v>
                </c:pt>
                <c:pt idx="140417">
                  <c:v>1579059095</c:v>
                </c:pt>
                <c:pt idx="140418">
                  <c:v>1579070341</c:v>
                </c:pt>
                <c:pt idx="140419">
                  <c:v>1579081586</c:v>
                </c:pt>
                <c:pt idx="140420">
                  <c:v>1579092832</c:v>
                </c:pt>
                <c:pt idx="140421">
                  <c:v>1579104077</c:v>
                </c:pt>
                <c:pt idx="140422">
                  <c:v>1579115323</c:v>
                </c:pt>
                <c:pt idx="140423">
                  <c:v>1579126568</c:v>
                </c:pt>
                <c:pt idx="140424">
                  <c:v>1579137814</c:v>
                </c:pt>
                <c:pt idx="140425">
                  <c:v>1579149059</c:v>
                </c:pt>
                <c:pt idx="140426">
                  <c:v>1579160305</c:v>
                </c:pt>
                <c:pt idx="140427">
                  <c:v>1579171550</c:v>
                </c:pt>
                <c:pt idx="140428">
                  <c:v>1579182796</c:v>
                </c:pt>
                <c:pt idx="140429">
                  <c:v>1579194041</c:v>
                </c:pt>
                <c:pt idx="140430">
                  <c:v>1579205287</c:v>
                </c:pt>
                <c:pt idx="140431">
                  <c:v>1579216532</c:v>
                </c:pt>
                <c:pt idx="140432">
                  <c:v>1579227778</c:v>
                </c:pt>
                <c:pt idx="140433">
                  <c:v>1579239023</c:v>
                </c:pt>
                <c:pt idx="140434">
                  <c:v>1579250269</c:v>
                </c:pt>
                <c:pt idx="140435">
                  <c:v>1579261514</c:v>
                </c:pt>
                <c:pt idx="140436">
                  <c:v>1579272760</c:v>
                </c:pt>
                <c:pt idx="140437">
                  <c:v>1579284005</c:v>
                </c:pt>
                <c:pt idx="140438">
                  <c:v>1579295251</c:v>
                </c:pt>
                <c:pt idx="140439">
                  <c:v>1579306496</c:v>
                </c:pt>
                <c:pt idx="140440">
                  <c:v>1579317742</c:v>
                </c:pt>
                <c:pt idx="140441">
                  <c:v>1579328987</c:v>
                </c:pt>
                <c:pt idx="140442">
                  <c:v>1579340233</c:v>
                </c:pt>
                <c:pt idx="140443">
                  <c:v>1579351478</c:v>
                </c:pt>
                <c:pt idx="140444">
                  <c:v>1579362724</c:v>
                </c:pt>
                <c:pt idx="140445">
                  <c:v>1579373969</c:v>
                </c:pt>
                <c:pt idx="140446">
                  <c:v>1579385215</c:v>
                </c:pt>
                <c:pt idx="140447">
                  <c:v>1579396460</c:v>
                </c:pt>
                <c:pt idx="140448">
                  <c:v>1579407706</c:v>
                </c:pt>
                <c:pt idx="140449">
                  <c:v>1579418951</c:v>
                </c:pt>
                <c:pt idx="140450">
                  <c:v>1579430197</c:v>
                </c:pt>
                <c:pt idx="140451">
                  <c:v>1579441442</c:v>
                </c:pt>
                <c:pt idx="140452">
                  <c:v>1579452688</c:v>
                </c:pt>
                <c:pt idx="140453">
                  <c:v>1579463933</c:v>
                </c:pt>
                <c:pt idx="140454">
                  <c:v>1579475179</c:v>
                </c:pt>
                <c:pt idx="140455">
                  <c:v>1579486424</c:v>
                </c:pt>
                <c:pt idx="140456">
                  <c:v>1579497670</c:v>
                </c:pt>
                <c:pt idx="140457">
                  <c:v>1579508915</c:v>
                </c:pt>
                <c:pt idx="140458">
                  <c:v>1579520161</c:v>
                </c:pt>
                <c:pt idx="140459">
                  <c:v>1579531406</c:v>
                </c:pt>
                <c:pt idx="140460">
                  <c:v>1579542652</c:v>
                </c:pt>
                <c:pt idx="140461">
                  <c:v>1579553897</c:v>
                </c:pt>
                <c:pt idx="140462">
                  <c:v>1579565143</c:v>
                </c:pt>
                <c:pt idx="140463">
                  <c:v>1579576388</c:v>
                </c:pt>
                <c:pt idx="140464">
                  <c:v>1579587634</c:v>
                </c:pt>
                <c:pt idx="140465">
                  <c:v>1579598879</c:v>
                </c:pt>
                <c:pt idx="140466">
                  <c:v>1579610125</c:v>
                </c:pt>
                <c:pt idx="140467">
                  <c:v>1579621370</c:v>
                </c:pt>
                <c:pt idx="140468">
                  <c:v>1579632616</c:v>
                </c:pt>
                <c:pt idx="140469">
                  <c:v>1579643861</c:v>
                </c:pt>
                <c:pt idx="140470">
                  <c:v>1579655107</c:v>
                </c:pt>
                <c:pt idx="140471">
                  <c:v>1579666352</c:v>
                </c:pt>
                <c:pt idx="140472">
                  <c:v>1579677598</c:v>
                </c:pt>
                <c:pt idx="140473">
                  <c:v>1579688843</c:v>
                </c:pt>
                <c:pt idx="140474">
                  <c:v>1579700089</c:v>
                </c:pt>
                <c:pt idx="140475">
                  <c:v>1579711334</c:v>
                </c:pt>
                <c:pt idx="140476">
                  <c:v>1579722580</c:v>
                </c:pt>
                <c:pt idx="140477">
                  <c:v>1579733825</c:v>
                </c:pt>
                <c:pt idx="140478">
                  <c:v>1579745071</c:v>
                </c:pt>
                <c:pt idx="140479">
                  <c:v>1579756316</c:v>
                </c:pt>
                <c:pt idx="140480">
                  <c:v>1579767562</c:v>
                </c:pt>
                <c:pt idx="140481">
                  <c:v>1579778807</c:v>
                </c:pt>
                <c:pt idx="140482">
                  <c:v>1579790053</c:v>
                </c:pt>
                <c:pt idx="140483">
                  <c:v>1579801298</c:v>
                </c:pt>
                <c:pt idx="140484">
                  <c:v>1579812544</c:v>
                </c:pt>
                <c:pt idx="140485">
                  <c:v>1579823789</c:v>
                </c:pt>
                <c:pt idx="140486">
                  <c:v>1579835035</c:v>
                </c:pt>
                <c:pt idx="140487">
                  <c:v>1579846280</c:v>
                </c:pt>
                <c:pt idx="140488">
                  <c:v>1579857526</c:v>
                </c:pt>
                <c:pt idx="140489">
                  <c:v>1579868771</c:v>
                </c:pt>
                <c:pt idx="140490">
                  <c:v>1579880017</c:v>
                </c:pt>
                <c:pt idx="140491">
                  <c:v>1579891262</c:v>
                </c:pt>
                <c:pt idx="140492">
                  <c:v>1579902508</c:v>
                </c:pt>
                <c:pt idx="140493">
                  <c:v>1579913753</c:v>
                </c:pt>
                <c:pt idx="140494">
                  <c:v>1579924999</c:v>
                </c:pt>
                <c:pt idx="140495">
                  <c:v>1579936244</c:v>
                </c:pt>
                <c:pt idx="140496">
                  <c:v>1579947490</c:v>
                </c:pt>
                <c:pt idx="140497">
                  <c:v>1579958735</c:v>
                </c:pt>
                <c:pt idx="140498">
                  <c:v>1579969981</c:v>
                </c:pt>
                <c:pt idx="140499">
                  <c:v>1579981226</c:v>
                </c:pt>
                <c:pt idx="140500">
                  <c:v>1579992472</c:v>
                </c:pt>
                <c:pt idx="140501">
                  <c:v>1580003717</c:v>
                </c:pt>
                <c:pt idx="140502">
                  <c:v>1580014963</c:v>
                </c:pt>
                <c:pt idx="140503">
                  <c:v>1580026208</c:v>
                </c:pt>
                <c:pt idx="140504">
                  <c:v>1580037454</c:v>
                </c:pt>
                <c:pt idx="140505">
                  <c:v>1580048699</c:v>
                </c:pt>
                <c:pt idx="140506">
                  <c:v>1580059945</c:v>
                </c:pt>
                <c:pt idx="140507">
                  <c:v>1580071190</c:v>
                </c:pt>
                <c:pt idx="140508">
                  <c:v>1580082436</c:v>
                </c:pt>
                <c:pt idx="140509">
                  <c:v>1580093681</c:v>
                </c:pt>
                <c:pt idx="140510">
                  <c:v>1580104927</c:v>
                </c:pt>
                <c:pt idx="140511">
                  <c:v>1580116172</c:v>
                </c:pt>
                <c:pt idx="140512">
                  <c:v>1580127418</c:v>
                </c:pt>
                <c:pt idx="140513">
                  <c:v>1580138663</c:v>
                </c:pt>
                <c:pt idx="140514">
                  <c:v>1580149909</c:v>
                </c:pt>
                <c:pt idx="140515">
                  <c:v>1580161154</c:v>
                </c:pt>
                <c:pt idx="140516">
                  <c:v>1580172400</c:v>
                </c:pt>
                <c:pt idx="140517">
                  <c:v>1580183645</c:v>
                </c:pt>
                <c:pt idx="140518">
                  <c:v>1580194891</c:v>
                </c:pt>
                <c:pt idx="140519">
                  <c:v>1580206136</c:v>
                </c:pt>
                <c:pt idx="140520">
                  <c:v>1580217382</c:v>
                </c:pt>
                <c:pt idx="140521">
                  <c:v>1580228627</c:v>
                </c:pt>
                <c:pt idx="140522">
                  <c:v>1580239873</c:v>
                </c:pt>
                <c:pt idx="140523">
                  <c:v>1580251118</c:v>
                </c:pt>
                <c:pt idx="140524">
                  <c:v>1580262363</c:v>
                </c:pt>
                <c:pt idx="140525">
                  <c:v>1580273609</c:v>
                </c:pt>
                <c:pt idx="140526">
                  <c:v>1580284854</c:v>
                </c:pt>
                <c:pt idx="140527">
                  <c:v>1580296100</c:v>
                </c:pt>
                <c:pt idx="140528">
                  <c:v>1580307345</c:v>
                </c:pt>
                <c:pt idx="140529">
                  <c:v>1580318591</c:v>
                </c:pt>
                <c:pt idx="140530">
                  <c:v>1580329836</c:v>
                </c:pt>
                <c:pt idx="140531">
                  <c:v>1580341082</c:v>
                </c:pt>
                <c:pt idx="140532">
                  <c:v>1580352327</c:v>
                </c:pt>
                <c:pt idx="140533">
                  <c:v>1580363573</c:v>
                </c:pt>
                <c:pt idx="140534">
                  <c:v>1580374818</c:v>
                </c:pt>
                <c:pt idx="140535">
                  <c:v>1580386064</c:v>
                </c:pt>
                <c:pt idx="140536">
                  <c:v>1580397309</c:v>
                </c:pt>
                <c:pt idx="140537">
                  <c:v>1580408555</c:v>
                </c:pt>
                <c:pt idx="140538">
                  <c:v>1580419800</c:v>
                </c:pt>
                <c:pt idx="140539">
                  <c:v>1580431046</c:v>
                </c:pt>
                <c:pt idx="140540">
                  <c:v>1580442291</c:v>
                </c:pt>
                <c:pt idx="140541">
                  <c:v>1580453537</c:v>
                </c:pt>
                <c:pt idx="140542">
                  <c:v>1580464782</c:v>
                </c:pt>
                <c:pt idx="140543">
                  <c:v>1580476028</c:v>
                </c:pt>
                <c:pt idx="140544">
                  <c:v>1580487273</c:v>
                </c:pt>
                <c:pt idx="140545">
                  <c:v>1580498519</c:v>
                </c:pt>
                <c:pt idx="140546">
                  <c:v>1580509764</c:v>
                </c:pt>
                <c:pt idx="140547">
                  <c:v>1580521010</c:v>
                </c:pt>
                <c:pt idx="140548">
                  <c:v>1580532255</c:v>
                </c:pt>
                <c:pt idx="140549">
                  <c:v>1580543501</c:v>
                </c:pt>
                <c:pt idx="140550">
                  <c:v>1580554746</c:v>
                </c:pt>
                <c:pt idx="140551">
                  <c:v>1580565992</c:v>
                </c:pt>
                <c:pt idx="140552">
                  <c:v>1580577237</c:v>
                </c:pt>
                <c:pt idx="140553">
                  <c:v>1580588483</c:v>
                </c:pt>
                <c:pt idx="140554">
                  <c:v>1580599728</c:v>
                </c:pt>
                <c:pt idx="140555">
                  <c:v>1580610974</c:v>
                </c:pt>
                <c:pt idx="140556">
                  <c:v>1580622219</c:v>
                </c:pt>
                <c:pt idx="140557">
                  <c:v>1580633465</c:v>
                </c:pt>
                <c:pt idx="140558">
                  <c:v>1580644710</c:v>
                </c:pt>
                <c:pt idx="140559">
                  <c:v>1580655956</c:v>
                </c:pt>
                <c:pt idx="140560">
                  <c:v>1580667201</c:v>
                </c:pt>
                <c:pt idx="140561">
                  <c:v>1580678447</c:v>
                </c:pt>
                <c:pt idx="140562">
                  <c:v>1580689692</c:v>
                </c:pt>
                <c:pt idx="140563">
                  <c:v>1580700938</c:v>
                </c:pt>
                <c:pt idx="140564">
                  <c:v>1580712183</c:v>
                </c:pt>
                <c:pt idx="140565">
                  <c:v>1580723429</c:v>
                </c:pt>
                <c:pt idx="140566">
                  <c:v>1580734674</c:v>
                </c:pt>
                <c:pt idx="140567">
                  <c:v>1580745920</c:v>
                </c:pt>
                <c:pt idx="140568">
                  <c:v>1580757165</c:v>
                </c:pt>
                <c:pt idx="140569">
                  <c:v>1580768411</c:v>
                </c:pt>
                <c:pt idx="140570">
                  <c:v>1580779656</c:v>
                </c:pt>
                <c:pt idx="140571">
                  <c:v>1580790902</c:v>
                </c:pt>
                <c:pt idx="140572">
                  <c:v>1580802147</c:v>
                </c:pt>
                <c:pt idx="140573">
                  <c:v>1580813393</c:v>
                </c:pt>
                <c:pt idx="140574">
                  <c:v>1580824638</c:v>
                </c:pt>
                <c:pt idx="140575">
                  <c:v>1580835884</c:v>
                </c:pt>
                <c:pt idx="140576">
                  <c:v>1580847129</c:v>
                </c:pt>
                <c:pt idx="140577">
                  <c:v>1580858375</c:v>
                </c:pt>
                <c:pt idx="140578">
                  <c:v>1580869620</c:v>
                </c:pt>
                <c:pt idx="140579">
                  <c:v>1580880866</c:v>
                </c:pt>
                <c:pt idx="140580">
                  <c:v>1580892111</c:v>
                </c:pt>
                <c:pt idx="140581">
                  <c:v>1580903357</c:v>
                </c:pt>
                <c:pt idx="140582">
                  <c:v>1580914602</c:v>
                </c:pt>
                <c:pt idx="140583">
                  <c:v>1580925848</c:v>
                </c:pt>
                <c:pt idx="140584">
                  <c:v>1580937093</c:v>
                </c:pt>
                <c:pt idx="140585">
                  <c:v>1580948339</c:v>
                </c:pt>
                <c:pt idx="140586">
                  <c:v>1580959584</c:v>
                </c:pt>
                <c:pt idx="140587">
                  <c:v>1580970830</c:v>
                </c:pt>
                <c:pt idx="140588">
                  <c:v>1580982075</c:v>
                </c:pt>
                <c:pt idx="140589">
                  <c:v>1580993321</c:v>
                </c:pt>
                <c:pt idx="140590">
                  <c:v>1581004566</c:v>
                </c:pt>
                <c:pt idx="140591">
                  <c:v>1581015812</c:v>
                </c:pt>
                <c:pt idx="140592">
                  <c:v>1581027057</c:v>
                </c:pt>
                <c:pt idx="140593">
                  <c:v>1581038303</c:v>
                </c:pt>
                <c:pt idx="140594">
                  <c:v>1581049548</c:v>
                </c:pt>
                <c:pt idx="140595">
                  <c:v>1581060794</c:v>
                </c:pt>
                <c:pt idx="140596">
                  <c:v>1581072039</c:v>
                </c:pt>
                <c:pt idx="140597">
                  <c:v>1581083285</c:v>
                </c:pt>
                <c:pt idx="140598">
                  <c:v>1581094530</c:v>
                </c:pt>
                <c:pt idx="140599">
                  <c:v>1581105776</c:v>
                </c:pt>
                <c:pt idx="140600">
                  <c:v>1581117021</c:v>
                </c:pt>
                <c:pt idx="140601">
                  <c:v>1581128267</c:v>
                </c:pt>
                <c:pt idx="140602">
                  <c:v>1581139512</c:v>
                </c:pt>
                <c:pt idx="140603">
                  <c:v>1581150758</c:v>
                </c:pt>
                <c:pt idx="140604">
                  <c:v>1581162003</c:v>
                </c:pt>
                <c:pt idx="140605">
                  <c:v>1581173249</c:v>
                </c:pt>
                <c:pt idx="140606">
                  <c:v>1581184494</c:v>
                </c:pt>
                <c:pt idx="140607">
                  <c:v>1581195740</c:v>
                </c:pt>
                <c:pt idx="140608">
                  <c:v>1581206985</c:v>
                </c:pt>
                <c:pt idx="140609">
                  <c:v>1581218231</c:v>
                </c:pt>
                <c:pt idx="140610">
                  <c:v>1581229476</c:v>
                </c:pt>
                <c:pt idx="140611">
                  <c:v>1581240722</c:v>
                </c:pt>
                <c:pt idx="140612">
                  <c:v>1581251967</c:v>
                </c:pt>
                <c:pt idx="140613">
                  <c:v>1581263213</c:v>
                </c:pt>
                <c:pt idx="140614">
                  <c:v>1581274458</c:v>
                </c:pt>
                <c:pt idx="140615">
                  <c:v>1581285704</c:v>
                </c:pt>
                <c:pt idx="140616">
                  <c:v>1581296949</c:v>
                </c:pt>
                <c:pt idx="140617">
                  <c:v>1581308195</c:v>
                </c:pt>
                <c:pt idx="140618">
                  <c:v>1581319440</c:v>
                </c:pt>
                <c:pt idx="140619">
                  <c:v>1581330686</c:v>
                </c:pt>
                <c:pt idx="140620">
                  <c:v>1581341931</c:v>
                </c:pt>
                <c:pt idx="140621">
                  <c:v>1581353177</c:v>
                </c:pt>
                <c:pt idx="140622">
                  <c:v>1581364422</c:v>
                </c:pt>
                <c:pt idx="140623">
                  <c:v>1581375668</c:v>
                </c:pt>
                <c:pt idx="140624">
                  <c:v>1581386913</c:v>
                </c:pt>
                <c:pt idx="140625">
                  <c:v>1581398159</c:v>
                </c:pt>
                <c:pt idx="140626">
                  <c:v>1581409404</c:v>
                </c:pt>
                <c:pt idx="140627">
                  <c:v>1581420650</c:v>
                </c:pt>
                <c:pt idx="140628">
                  <c:v>1581431895</c:v>
                </c:pt>
                <c:pt idx="140629">
                  <c:v>1581443141</c:v>
                </c:pt>
                <c:pt idx="140630">
                  <c:v>1581454386</c:v>
                </c:pt>
                <c:pt idx="140631">
                  <c:v>1581465632</c:v>
                </c:pt>
                <c:pt idx="140632">
                  <c:v>1581476877</c:v>
                </c:pt>
                <c:pt idx="140633">
                  <c:v>1581488123</c:v>
                </c:pt>
                <c:pt idx="140634">
                  <c:v>1581499368</c:v>
                </c:pt>
                <c:pt idx="140635">
                  <c:v>1581510614</c:v>
                </c:pt>
                <c:pt idx="140636">
                  <c:v>1581521859</c:v>
                </c:pt>
                <c:pt idx="140637">
                  <c:v>1581533105</c:v>
                </c:pt>
                <c:pt idx="140638">
                  <c:v>1581544350</c:v>
                </c:pt>
                <c:pt idx="140639">
                  <c:v>1581555596</c:v>
                </c:pt>
                <c:pt idx="140640">
                  <c:v>1581566841</c:v>
                </c:pt>
                <c:pt idx="140641">
                  <c:v>1581578087</c:v>
                </c:pt>
                <c:pt idx="140642">
                  <c:v>1581589332</c:v>
                </c:pt>
                <c:pt idx="140643">
                  <c:v>1581600578</c:v>
                </c:pt>
                <c:pt idx="140644">
                  <c:v>1581611823</c:v>
                </c:pt>
                <c:pt idx="140645">
                  <c:v>1581623069</c:v>
                </c:pt>
                <c:pt idx="140646">
                  <c:v>1581634314</c:v>
                </c:pt>
                <c:pt idx="140647">
                  <c:v>1581645560</c:v>
                </c:pt>
                <c:pt idx="140648">
                  <c:v>1581656805</c:v>
                </c:pt>
                <c:pt idx="140649">
                  <c:v>1581668051</c:v>
                </c:pt>
                <c:pt idx="140650">
                  <c:v>1581679296</c:v>
                </c:pt>
                <c:pt idx="140651">
                  <c:v>1581690542</c:v>
                </c:pt>
                <c:pt idx="140652">
                  <c:v>1581701787</c:v>
                </c:pt>
                <c:pt idx="140653">
                  <c:v>1581713033</c:v>
                </c:pt>
                <c:pt idx="140654">
                  <c:v>1581724278</c:v>
                </c:pt>
                <c:pt idx="140655">
                  <c:v>1581735524</c:v>
                </c:pt>
                <c:pt idx="140656">
                  <c:v>1581746769</c:v>
                </c:pt>
                <c:pt idx="140657">
                  <c:v>1581758015</c:v>
                </c:pt>
                <c:pt idx="140658">
                  <c:v>1581769260</c:v>
                </c:pt>
                <c:pt idx="140659">
                  <c:v>1581780506</c:v>
                </c:pt>
                <c:pt idx="140660">
                  <c:v>1581791751</c:v>
                </c:pt>
                <c:pt idx="140661">
                  <c:v>1581802997</c:v>
                </c:pt>
                <c:pt idx="140662">
                  <c:v>1581814242</c:v>
                </c:pt>
                <c:pt idx="140663">
                  <c:v>1581825488</c:v>
                </c:pt>
                <c:pt idx="140664">
                  <c:v>1581836733</c:v>
                </c:pt>
                <c:pt idx="140665">
                  <c:v>1581847979</c:v>
                </c:pt>
                <c:pt idx="140666">
                  <c:v>1581859224</c:v>
                </c:pt>
                <c:pt idx="140667">
                  <c:v>1581870470</c:v>
                </c:pt>
                <c:pt idx="140668">
                  <c:v>1581881715</c:v>
                </c:pt>
                <c:pt idx="140669">
                  <c:v>1581892961</c:v>
                </c:pt>
                <c:pt idx="140670">
                  <c:v>1581904206</c:v>
                </c:pt>
                <c:pt idx="140671">
                  <c:v>1581915452</c:v>
                </c:pt>
                <c:pt idx="140672">
                  <c:v>1581926697</c:v>
                </c:pt>
                <c:pt idx="140673">
                  <c:v>1581937943</c:v>
                </c:pt>
                <c:pt idx="140674">
                  <c:v>1581949188</c:v>
                </c:pt>
                <c:pt idx="140675">
                  <c:v>1581960434</c:v>
                </c:pt>
                <c:pt idx="140676">
                  <c:v>1581971679</c:v>
                </c:pt>
                <c:pt idx="140677">
                  <c:v>1581982925</c:v>
                </c:pt>
                <c:pt idx="140678">
                  <c:v>1581994170</c:v>
                </c:pt>
                <c:pt idx="140679">
                  <c:v>1582005416</c:v>
                </c:pt>
                <c:pt idx="140680">
                  <c:v>1582016661</c:v>
                </c:pt>
                <c:pt idx="140681">
                  <c:v>1582027907</c:v>
                </c:pt>
                <c:pt idx="140682">
                  <c:v>1582039152</c:v>
                </c:pt>
                <c:pt idx="140683">
                  <c:v>1582050398</c:v>
                </c:pt>
                <c:pt idx="140684">
                  <c:v>1582061643</c:v>
                </c:pt>
                <c:pt idx="140685">
                  <c:v>1582072889</c:v>
                </c:pt>
                <c:pt idx="140686">
                  <c:v>1582084134</c:v>
                </c:pt>
                <c:pt idx="140687">
                  <c:v>1582095380</c:v>
                </c:pt>
                <c:pt idx="140688">
                  <c:v>1582106625</c:v>
                </c:pt>
                <c:pt idx="140689">
                  <c:v>1582117871</c:v>
                </c:pt>
                <c:pt idx="140690">
                  <c:v>1582129116</c:v>
                </c:pt>
                <c:pt idx="140691">
                  <c:v>1582140362</c:v>
                </c:pt>
                <c:pt idx="140692">
                  <c:v>1582151607</c:v>
                </c:pt>
                <c:pt idx="140693">
                  <c:v>1582162853</c:v>
                </c:pt>
                <c:pt idx="140694">
                  <c:v>1582174098</c:v>
                </c:pt>
                <c:pt idx="140695">
                  <c:v>1582185344</c:v>
                </c:pt>
                <c:pt idx="140696">
                  <c:v>1582196589</c:v>
                </c:pt>
                <c:pt idx="140697">
                  <c:v>1582207835</c:v>
                </c:pt>
                <c:pt idx="140698">
                  <c:v>1582219080</c:v>
                </c:pt>
                <c:pt idx="140699">
                  <c:v>1582230326</c:v>
                </c:pt>
                <c:pt idx="140700">
                  <c:v>1582241571</c:v>
                </c:pt>
                <c:pt idx="140701">
                  <c:v>1582252817</c:v>
                </c:pt>
                <c:pt idx="140702">
                  <c:v>1582264062</c:v>
                </c:pt>
                <c:pt idx="140703">
                  <c:v>1582275308</c:v>
                </c:pt>
                <c:pt idx="140704">
                  <c:v>1582286553</c:v>
                </c:pt>
                <c:pt idx="140705">
                  <c:v>1582297799</c:v>
                </c:pt>
                <c:pt idx="140706">
                  <c:v>1582309044</c:v>
                </c:pt>
                <c:pt idx="140707">
                  <c:v>1582320290</c:v>
                </c:pt>
                <c:pt idx="140708">
                  <c:v>1582331535</c:v>
                </c:pt>
                <c:pt idx="140709">
                  <c:v>1582342781</c:v>
                </c:pt>
                <c:pt idx="140710">
                  <c:v>1582354026</c:v>
                </c:pt>
                <c:pt idx="140711">
                  <c:v>1582365272</c:v>
                </c:pt>
                <c:pt idx="140712">
                  <c:v>1582376517</c:v>
                </c:pt>
                <c:pt idx="140713">
                  <c:v>1582387763</c:v>
                </c:pt>
                <c:pt idx="140714">
                  <c:v>1582399008</c:v>
                </c:pt>
                <c:pt idx="140715">
                  <c:v>1582410254</c:v>
                </c:pt>
                <c:pt idx="140716">
                  <c:v>1582421499</c:v>
                </c:pt>
                <c:pt idx="140717">
                  <c:v>1582432745</c:v>
                </c:pt>
                <c:pt idx="140718">
                  <c:v>1582443990</c:v>
                </c:pt>
                <c:pt idx="140719">
                  <c:v>1582455236</c:v>
                </c:pt>
                <c:pt idx="140720">
                  <c:v>1582466481</c:v>
                </c:pt>
                <c:pt idx="140721">
                  <c:v>1582477727</c:v>
                </c:pt>
                <c:pt idx="140722">
                  <c:v>1582488972</c:v>
                </c:pt>
                <c:pt idx="140723">
                  <c:v>1582500218</c:v>
                </c:pt>
                <c:pt idx="140724">
                  <c:v>1582511463</c:v>
                </c:pt>
                <c:pt idx="140725">
                  <c:v>1582522709</c:v>
                </c:pt>
                <c:pt idx="140726">
                  <c:v>1582533954</c:v>
                </c:pt>
                <c:pt idx="140727">
                  <c:v>1582545200</c:v>
                </c:pt>
                <c:pt idx="140728">
                  <c:v>1582556445</c:v>
                </c:pt>
                <c:pt idx="140729">
                  <c:v>1582567691</c:v>
                </c:pt>
                <c:pt idx="140730">
                  <c:v>1582578936</c:v>
                </c:pt>
                <c:pt idx="140731">
                  <c:v>1582590182</c:v>
                </c:pt>
                <c:pt idx="140732">
                  <c:v>1582601427</c:v>
                </c:pt>
                <c:pt idx="140733">
                  <c:v>1582612673</c:v>
                </c:pt>
                <c:pt idx="140734">
                  <c:v>1582623918</c:v>
                </c:pt>
                <c:pt idx="140735">
                  <c:v>1582635164</c:v>
                </c:pt>
                <c:pt idx="140736">
                  <c:v>1582646409</c:v>
                </c:pt>
                <c:pt idx="140737">
                  <c:v>1582657655</c:v>
                </c:pt>
                <c:pt idx="140738">
                  <c:v>1582668900</c:v>
                </c:pt>
                <c:pt idx="140739">
                  <c:v>1582680146</c:v>
                </c:pt>
                <c:pt idx="140740">
                  <c:v>1582691391</c:v>
                </c:pt>
                <c:pt idx="140741">
                  <c:v>1582702637</c:v>
                </c:pt>
                <c:pt idx="140742">
                  <c:v>1582713882</c:v>
                </c:pt>
                <c:pt idx="140743">
                  <c:v>1582725128</c:v>
                </c:pt>
                <c:pt idx="140744">
                  <c:v>1582736373</c:v>
                </c:pt>
                <c:pt idx="140745">
                  <c:v>1582747619</c:v>
                </c:pt>
                <c:pt idx="140746">
                  <c:v>1582758864</c:v>
                </c:pt>
                <c:pt idx="140747">
                  <c:v>1582770110</c:v>
                </c:pt>
                <c:pt idx="140748">
                  <c:v>1582781355</c:v>
                </c:pt>
                <c:pt idx="140749">
                  <c:v>1582792601</c:v>
                </c:pt>
                <c:pt idx="140750">
                  <c:v>1582803846</c:v>
                </c:pt>
                <c:pt idx="140751">
                  <c:v>1582815092</c:v>
                </c:pt>
                <c:pt idx="140752">
                  <c:v>1582826337</c:v>
                </c:pt>
                <c:pt idx="140753">
                  <c:v>1582837583</c:v>
                </c:pt>
                <c:pt idx="140754">
                  <c:v>1582848828</c:v>
                </c:pt>
                <c:pt idx="140755">
                  <c:v>1582860074</c:v>
                </c:pt>
                <c:pt idx="140756">
                  <c:v>1582871319</c:v>
                </c:pt>
                <c:pt idx="140757">
                  <c:v>1582882565</c:v>
                </c:pt>
                <c:pt idx="140758">
                  <c:v>1582893810</c:v>
                </c:pt>
                <c:pt idx="140759">
                  <c:v>1582905056</c:v>
                </c:pt>
                <c:pt idx="140760">
                  <c:v>1582916301</c:v>
                </c:pt>
                <c:pt idx="140761">
                  <c:v>1582927547</c:v>
                </c:pt>
                <c:pt idx="140762">
                  <c:v>1582938792</c:v>
                </c:pt>
                <c:pt idx="140763">
                  <c:v>1582950038</c:v>
                </c:pt>
                <c:pt idx="140764">
                  <c:v>1582961283</c:v>
                </c:pt>
                <c:pt idx="140765">
                  <c:v>1582972529</c:v>
                </c:pt>
                <c:pt idx="140766">
                  <c:v>1582983774</c:v>
                </c:pt>
                <c:pt idx="140767">
                  <c:v>1582995020</c:v>
                </c:pt>
                <c:pt idx="140768">
                  <c:v>1583006265</c:v>
                </c:pt>
                <c:pt idx="140769">
                  <c:v>1583017511</c:v>
                </c:pt>
                <c:pt idx="140770">
                  <c:v>1583028756</c:v>
                </c:pt>
                <c:pt idx="140771">
                  <c:v>1583040002</c:v>
                </c:pt>
                <c:pt idx="140772">
                  <c:v>1583051247</c:v>
                </c:pt>
                <c:pt idx="140773">
                  <c:v>1583062493</c:v>
                </c:pt>
                <c:pt idx="140774">
                  <c:v>1583073738</c:v>
                </c:pt>
                <c:pt idx="140775">
                  <c:v>1583084983</c:v>
                </c:pt>
                <c:pt idx="140776">
                  <c:v>1583096229</c:v>
                </c:pt>
                <c:pt idx="140777">
                  <c:v>1583107474</c:v>
                </c:pt>
                <c:pt idx="140778">
                  <c:v>1583118720</c:v>
                </c:pt>
                <c:pt idx="140779">
                  <c:v>1583129965</c:v>
                </c:pt>
                <c:pt idx="140780">
                  <c:v>1583141211</c:v>
                </c:pt>
                <c:pt idx="140781">
                  <c:v>1583152456</c:v>
                </c:pt>
                <c:pt idx="140782">
                  <c:v>1583163702</c:v>
                </c:pt>
                <c:pt idx="140783">
                  <c:v>1583174947</c:v>
                </c:pt>
                <c:pt idx="140784">
                  <c:v>1583186193</c:v>
                </c:pt>
                <c:pt idx="140785">
                  <c:v>1583197438</c:v>
                </c:pt>
                <c:pt idx="140786">
                  <c:v>1583208684</c:v>
                </c:pt>
                <c:pt idx="140787">
                  <c:v>1583219929</c:v>
                </c:pt>
                <c:pt idx="140788">
                  <c:v>1583231175</c:v>
                </c:pt>
                <c:pt idx="140789">
                  <c:v>1583242420</c:v>
                </c:pt>
                <c:pt idx="140790">
                  <c:v>1583253666</c:v>
                </c:pt>
                <c:pt idx="140791">
                  <c:v>1583264911</c:v>
                </c:pt>
                <c:pt idx="140792">
                  <c:v>1583276157</c:v>
                </c:pt>
                <c:pt idx="140793">
                  <c:v>1583287402</c:v>
                </c:pt>
                <c:pt idx="140794">
                  <c:v>1583298648</c:v>
                </c:pt>
                <c:pt idx="140795">
                  <c:v>1583309893</c:v>
                </c:pt>
                <c:pt idx="140796">
                  <c:v>1583321139</c:v>
                </c:pt>
                <c:pt idx="140797">
                  <c:v>1583332384</c:v>
                </c:pt>
                <c:pt idx="140798">
                  <c:v>1583343630</c:v>
                </c:pt>
                <c:pt idx="140799">
                  <c:v>1583354875</c:v>
                </c:pt>
                <c:pt idx="140800">
                  <c:v>1583366121</c:v>
                </c:pt>
                <c:pt idx="140801">
                  <c:v>1583377366</c:v>
                </c:pt>
                <c:pt idx="140802">
                  <c:v>1583388612</c:v>
                </c:pt>
                <c:pt idx="140803">
                  <c:v>1583399857</c:v>
                </c:pt>
                <c:pt idx="140804">
                  <c:v>1583411103</c:v>
                </c:pt>
                <c:pt idx="140805">
                  <c:v>1583422348</c:v>
                </c:pt>
                <c:pt idx="140806">
                  <c:v>1583433594</c:v>
                </c:pt>
                <c:pt idx="140807">
                  <c:v>1583444839</c:v>
                </c:pt>
                <c:pt idx="140808">
                  <c:v>1583456085</c:v>
                </c:pt>
                <c:pt idx="140809">
                  <c:v>1583467330</c:v>
                </c:pt>
                <c:pt idx="140810">
                  <c:v>1583478576</c:v>
                </c:pt>
                <c:pt idx="140811">
                  <c:v>1583489821</c:v>
                </c:pt>
                <c:pt idx="140812">
                  <c:v>1583501067</c:v>
                </c:pt>
                <c:pt idx="140813">
                  <c:v>1583512312</c:v>
                </c:pt>
                <c:pt idx="140814">
                  <c:v>1583523558</c:v>
                </c:pt>
                <c:pt idx="140815">
                  <c:v>1583534803</c:v>
                </c:pt>
                <c:pt idx="140816">
                  <c:v>1583546049</c:v>
                </c:pt>
                <c:pt idx="140817">
                  <c:v>1583557294</c:v>
                </c:pt>
                <c:pt idx="140818">
                  <c:v>1583568540</c:v>
                </c:pt>
                <c:pt idx="140819">
                  <c:v>1583579785</c:v>
                </c:pt>
                <c:pt idx="140820">
                  <c:v>1583591031</c:v>
                </c:pt>
                <c:pt idx="140821">
                  <c:v>1583602276</c:v>
                </c:pt>
                <c:pt idx="140822">
                  <c:v>1583613522</c:v>
                </c:pt>
                <c:pt idx="140823">
                  <c:v>1583624767</c:v>
                </c:pt>
                <c:pt idx="140824">
                  <c:v>1583636013</c:v>
                </c:pt>
                <c:pt idx="140825">
                  <c:v>1583647258</c:v>
                </c:pt>
                <c:pt idx="140826">
                  <c:v>1583658504</c:v>
                </c:pt>
                <c:pt idx="140827">
                  <c:v>1583669749</c:v>
                </c:pt>
                <c:pt idx="140828">
                  <c:v>1583680995</c:v>
                </c:pt>
                <c:pt idx="140829">
                  <c:v>1583692240</c:v>
                </c:pt>
                <c:pt idx="140830">
                  <c:v>1583703486</c:v>
                </c:pt>
                <c:pt idx="140831">
                  <c:v>1583714731</c:v>
                </c:pt>
                <c:pt idx="140832">
                  <c:v>1583725977</c:v>
                </c:pt>
                <c:pt idx="140833">
                  <c:v>1583737222</c:v>
                </c:pt>
                <c:pt idx="140834">
                  <c:v>1583748468</c:v>
                </c:pt>
                <c:pt idx="140835">
                  <c:v>1583759713</c:v>
                </c:pt>
                <c:pt idx="140836">
                  <c:v>1583770959</c:v>
                </c:pt>
                <c:pt idx="140837">
                  <c:v>1583782204</c:v>
                </c:pt>
                <c:pt idx="140838">
                  <c:v>1583793450</c:v>
                </c:pt>
                <c:pt idx="140839">
                  <c:v>1583804695</c:v>
                </c:pt>
                <c:pt idx="140840">
                  <c:v>1583815941</c:v>
                </c:pt>
                <c:pt idx="140841">
                  <c:v>1583827186</c:v>
                </c:pt>
                <c:pt idx="140842">
                  <c:v>1583838432</c:v>
                </c:pt>
                <c:pt idx="140843">
                  <c:v>1583849677</c:v>
                </c:pt>
                <c:pt idx="140844">
                  <c:v>1583860923</c:v>
                </c:pt>
                <c:pt idx="140845">
                  <c:v>1583872168</c:v>
                </c:pt>
                <c:pt idx="140846">
                  <c:v>1583883414</c:v>
                </c:pt>
                <c:pt idx="140847">
                  <c:v>1583894659</c:v>
                </c:pt>
                <c:pt idx="140848">
                  <c:v>1583905905</c:v>
                </c:pt>
                <c:pt idx="140849">
                  <c:v>1583917150</c:v>
                </c:pt>
                <c:pt idx="140850">
                  <c:v>1583928396</c:v>
                </c:pt>
                <c:pt idx="140851">
                  <c:v>1583939641</c:v>
                </c:pt>
                <c:pt idx="140852">
                  <c:v>1583950887</c:v>
                </c:pt>
                <c:pt idx="140853">
                  <c:v>1583962132</c:v>
                </c:pt>
                <c:pt idx="140854">
                  <c:v>1583973378</c:v>
                </c:pt>
                <c:pt idx="140855">
                  <c:v>1583984623</c:v>
                </c:pt>
                <c:pt idx="140856">
                  <c:v>1583995869</c:v>
                </c:pt>
                <c:pt idx="140857">
                  <c:v>1584007114</c:v>
                </c:pt>
                <c:pt idx="140858">
                  <c:v>1584018360</c:v>
                </c:pt>
                <c:pt idx="140859">
                  <c:v>1584029605</c:v>
                </c:pt>
                <c:pt idx="140860">
                  <c:v>1584040851</c:v>
                </c:pt>
                <c:pt idx="140861">
                  <c:v>1584052096</c:v>
                </c:pt>
                <c:pt idx="140862">
                  <c:v>1584063342</c:v>
                </c:pt>
                <c:pt idx="140863">
                  <c:v>1584074587</c:v>
                </c:pt>
                <c:pt idx="140864">
                  <c:v>1584085833</c:v>
                </c:pt>
                <c:pt idx="140865">
                  <c:v>1584097078</c:v>
                </c:pt>
                <c:pt idx="140866">
                  <c:v>1584108324</c:v>
                </c:pt>
                <c:pt idx="140867">
                  <c:v>1584119569</c:v>
                </c:pt>
                <c:pt idx="140868">
                  <c:v>1584130815</c:v>
                </c:pt>
                <c:pt idx="140869">
                  <c:v>1584142060</c:v>
                </c:pt>
                <c:pt idx="140870">
                  <c:v>1584153306</c:v>
                </c:pt>
                <c:pt idx="140871">
                  <c:v>1584164551</c:v>
                </c:pt>
                <c:pt idx="140872">
                  <c:v>1584175797</c:v>
                </c:pt>
                <c:pt idx="140873">
                  <c:v>1584187042</c:v>
                </c:pt>
                <c:pt idx="140874">
                  <c:v>1584198288</c:v>
                </c:pt>
                <c:pt idx="140875">
                  <c:v>1584209533</c:v>
                </c:pt>
                <c:pt idx="140876">
                  <c:v>1584220779</c:v>
                </c:pt>
                <c:pt idx="140877">
                  <c:v>1584232024</c:v>
                </c:pt>
                <c:pt idx="140878">
                  <c:v>1584243270</c:v>
                </c:pt>
                <c:pt idx="140879">
                  <c:v>1584254515</c:v>
                </c:pt>
                <c:pt idx="140880">
                  <c:v>1584265761</c:v>
                </c:pt>
                <c:pt idx="140881">
                  <c:v>1584277006</c:v>
                </c:pt>
                <c:pt idx="140882">
                  <c:v>1584288252</c:v>
                </c:pt>
                <c:pt idx="140883">
                  <c:v>1584299497</c:v>
                </c:pt>
                <c:pt idx="140884">
                  <c:v>1584310743</c:v>
                </c:pt>
                <c:pt idx="140885">
                  <c:v>1584321988</c:v>
                </c:pt>
                <c:pt idx="140886">
                  <c:v>1584333234</c:v>
                </c:pt>
                <c:pt idx="140887">
                  <c:v>1584344479</c:v>
                </c:pt>
                <c:pt idx="140888">
                  <c:v>1584355725</c:v>
                </c:pt>
                <c:pt idx="140889">
                  <c:v>1584366970</c:v>
                </c:pt>
                <c:pt idx="140890">
                  <c:v>1584378216</c:v>
                </c:pt>
                <c:pt idx="140891">
                  <c:v>1584389461</c:v>
                </c:pt>
                <c:pt idx="140892">
                  <c:v>1584400707</c:v>
                </c:pt>
                <c:pt idx="140893">
                  <c:v>1584411952</c:v>
                </c:pt>
                <c:pt idx="140894">
                  <c:v>1584423198</c:v>
                </c:pt>
                <c:pt idx="140895">
                  <c:v>1584434443</c:v>
                </c:pt>
                <c:pt idx="140896">
                  <c:v>1584445689</c:v>
                </c:pt>
                <c:pt idx="140897">
                  <c:v>1584456934</c:v>
                </c:pt>
                <c:pt idx="140898">
                  <c:v>1584468180</c:v>
                </c:pt>
                <c:pt idx="140899">
                  <c:v>1584479425</c:v>
                </c:pt>
                <c:pt idx="140900">
                  <c:v>1584490671</c:v>
                </c:pt>
                <c:pt idx="140901">
                  <c:v>1584501916</c:v>
                </c:pt>
                <c:pt idx="140902">
                  <c:v>1584513162</c:v>
                </c:pt>
                <c:pt idx="140903">
                  <c:v>1584524407</c:v>
                </c:pt>
                <c:pt idx="140904">
                  <c:v>1584535653</c:v>
                </c:pt>
                <c:pt idx="140905">
                  <c:v>1584546898</c:v>
                </c:pt>
                <c:pt idx="140906">
                  <c:v>1584558144</c:v>
                </c:pt>
                <c:pt idx="140907">
                  <c:v>1584569389</c:v>
                </c:pt>
                <c:pt idx="140908">
                  <c:v>1584580635</c:v>
                </c:pt>
                <c:pt idx="140909">
                  <c:v>1584591880</c:v>
                </c:pt>
                <c:pt idx="140910">
                  <c:v>1584603126</c:v>
                </c:pt>
                <c:pt idx="140911">
                  <c:v>1584614371</c:v>
                </c:pt>
                <c:pt idx="140912">
                  <c:v>1584625617</c:v>
                </c:pt>
                <c:pt idx="140913">
                  <c:v>1584636862</c:v>
                </c:pt>
                <c:pt idx="140914">
                  <c:v>1584648108</c:v>
                </c:pt>
                <c:pt idx="140915">
                  <c:v>1584659353</c:v>
                </c:pt>
                <c:pt idx="140916">
                  <c:v>1584670599</c:v>
                </c:pt>
                <c:pt idx="140917">
                  <c:v>1584681844</c:v>
                </c:pt>
                <c:pt idx="140918">
                  <c:v>1584693090</c:v>
                </c:pt>
                <c:pt idx="140919">
                  <c:v>1584704335</c:v>
                </c:pt>
                <c:pt idx="140920">
                  <c:v>1584715581</c:v>
                </c:pt>
                <c:pt idx="140921">
                  <c:v>1584726826</c:v>
                </c:pt>
                <c:pt idx="140922">
                  <c:v>1584738072</c:v>
                </c:pt>
                <c:pt idx="140923">
                  <c:v>1584749317</c:v>
                </c:pt>
                <c:pt idx="140924">
                  <c:v>1584760563</c:v>
                </c:pt>
                <c:pt idx="140925">
                  <c:v>1584771808</c:v>
                </c:pt>
                <c:pt idx="140926">
                  <c:v>1584783054</c:v>
                </c:pt>
                <c:pt idx="140927">
                  <c:v>1584794299</c:v>
                </c:pt>
                <c:pt idx="140928">
                  <c:v>1584805545</c:v>
                </c:pt>
                <c:pt idx="140929">
                  <c:v>1584816790</c:v>
                </c:pt>
                <c:pt idx="140930">
                  <c:v>1584828036</c:v>
                </c:pt>
                <c:pt idx="140931">
                  <c:v>1584839281</c:v>
                </c:pt>
                <c:pt idx="140932">
                  <c:v>1584850527</c:v>
                </c:pt>
                <c:pt idx="140933">
                  <c:v>1584861772</c:v>
                </c:pt>
                <c:pt idx="140934">
                  <c:v>1584873018</c:v>
                </c:pt>
                <c:pt idx="140935">
                  <c:v>1584884263</c:v>
                </c:pt>
                <c:pt idx="140936">
                  <c:v>1584895509</c:v>
                </c:pt>
                <c:pt idx="140937">
                  <c:v>1584906754</c:v>
                </c:pt>
                <c:pt idx="140938">
                  <c:v>1584918000</c:v>
                </c:pt>
                <c:pt idx="140939">
                  <c:v>1584929245</c:v>
                </c:pt>
                <c:pt idx="140940">
                  <c:v>1584940491</c:v>
                </c:pt>
                <c:pt idx="140941">
                  <c:v>1584951736</c:v>
                </c:pt>
                <c:pt idx="140942">
                  <c:v>1584962982</c:v>
                </c:pt>
                <c:pt idx="140943">
                  <c:v>1584974227</c:v>
                </c:pt>
                <c:pt idx="140944">
                  <c:v>1584985473</c:v>
                </c:pt>
                <c:pt idx="140945">
                  <c:v>1584996718</c:v>
                </c:pt>
                <c:pt idx="140946">
                  <c:v>1585007964</c:v>
                </c:pt>
                <c:pt idx="140947">
                  <c:v>1585019209</c:v>
                </c:pt>
                <c:pt idx="140948">
                  <c:v>1585030455</c:v>
                </c:pt>
                <c:pt idx="140949">
                  <c:v>1585041700</c:v>
                </c:pt>
                <c:pt idx="140950">
                  <c:v>1585052946</c:v>
                </c:pt>
                <c:pt idx="140951">
                  <c:v>1585064191</c:v>
                </c:pt>
                <c:pt idx="140952">
                  <c:v>1585075437</c:v>
                </c:pt>
                <c:pt idx="140953">
                  <c:v>1585086682</c:v>
                </c:pt>
                <c:pt idx="140954">
                  <c:v>1585097928</c:v>
                </c:pt>
                <c:pt idx="140955">
                  <c:v>1585109173</c:v>
                </c:pt>
                <c:pt idx="140956">
                  <c:v>1585120419</c:v>
                </c:pt>
                <c:pt idx="140957">
                  <c:v>1585131664</c:v>
                </c:pt>
                <c:pt idx="140958">
                  <c:v>1585142910</c:v>
                </c:pt>
                <c:pt idx="140959">
                  <c:v>1585154155</c:v>
                </c:pt>
                <c:pt idx="140960">
                  <c:v>1585165401</c:v>
                </c:pt>
                <c:pt idx="140961">
                  <c:v>1585176646</c:v>
                </c:pt>
                <c:pt idx="140962">
                  <c:v>1585187892</c:v>
                </c:pt>
                <c:pt idx="140963">
                  <c:v>1585199137</c:v>
                </c:pt>
                <c:pt idx="140964">
                  <c:v>1585210383</c:v>
                </c:pt>
                <c:pt idx="140965">
                  <c:v>1585221628</c:v>
                </c:pt>
                <c:pt idx="140966">
                  <c:v>1585232874</c:v>
                </c:pt>
                <c:pt idx="140967">
                  <c:v>1585244119</c:v>
                </c:pt>
                <c:pt idx="140968">
                  <c:v>1585255365</c:v>
                </c:pt>
                <c:pt idx="140969">
                  <c:v>1585266610</c:v>
                </c:pt>
                <c:pt idx="140970">
                  <c:v>1585277856</c:v>
                </c:pt>
                <c:pt idx="140971">
                  <c:v>1585289101</c:v>
                </c:pt>
                <c:pt idx="140972">
                  <c:v>1585300347</c:v>
                </c:pt>
                <c:pt idx="140973">
                  <c:v>1585311592</c:v>
                </c:pt>
                <c:pt idx="140974">
                  <c:v>1585322838</c:v>
                </c:pt>
                <c:pt idx="140975">
                  <c:v>1585334083</c:v>
                </c:pt>
                <c:pt idx="140976">
                  <c:v>1585345329</c:v>
                </c:pt>
                <c:pt idx="140977">
                  <c:v>1585356574</c:v>
                </c:pt>
                <c:pt idx="140978">
                  <c:v>1585367820</c:v>
                </c:pt>
                <c:pt idx="140979">
                  <c:v>1585379065</c:v>
                </c:pt>
                <c:pt idx="140980">
                  <c:v>1585390311</c:v>
                </c:pt>
                <c:pt idx="140981">
                  <c:v>1585401556</c:v>
                </c:pt>
                <c:pt idx="140982">
                  <c:v>1585412802</c:v>
                </c:pt>
                <c:pt idx="140983">
                  <c:v>1585424047</c:v>
                </c:pt>
                <c:pt idx="140984">
                  <c:v>1585435293</c:v>
                </c:pt>
                <c:pt idx="140985">
                  <c:v>1585446538</c:v>
                </c:pt>
                <c:pt idx="140986">
                  <c:v>1585457784</c:v>
                </c:pt>
                <c:pt idx="140987">
                  <c:v>1585469029</c:v>
                </c:pt>
                <c:pt idx="140988">
                  <c:v>1585480275</c:v>
                </c:pt>
                <c:pt idx="140989">
                  <c:v>1585491520</c:v>
                </c:pt>
                <c:pt idx="140990">
                  <c:v>1585502766</c:v>
                </c:pt>
                <c:pt idx="140991">
                  <c:v>1585514011</c:v>
                </c:pt>
                <c:pt idx="140992">
                  <c:v>1585525257</c:v>
                </c:pt>
                <c:pt idx="140993">
                  <c:v>1585536502</c:v>
                </c:pt>
                <c:pt idx="140994">
                  <c:v>1585547748</c:v>
                </c:pt>
                <c:pt idx="140995">
                  <c:v>1585558993</c:v>
                </c:pt>
                <c:pt idx="140996">
                  <c:v>1585570239</c:v>
                </c:pt>
                <c:pt idx="140997">
                  <c:v>1585581484</c:v>
                </c:pt>
                <c:pt idx="140998">
                  <c:v>1585592730</c:v>
                </c:pt>
                <c:pt idx="140999">
                  <c:v>1585603975</c:v>
                </c:pt>
                <c:pt idx="141000">
                  <c:v>1585615221</c:v>
                </c:pt>
                <c:pt idx="141001">
                  <c:v>1585626466</c:v>
                </c:pt>
                <c:pt idx="141002">
                  <c:v>1585637712</c:v>
                </c:pt>
                <c:pt idx="141003">
                  <c:v>1585648957</c:v>
                </c:pt>
                <c:pt idx="141004">
                  <c:v>1585660203</c:v>
                </c:pt>
                <c:pt idx="141005">
                  <c:v>1585671448</c:v>
                </c:pt>
                <c:pt idx="141006">
                  <c:v>1585682694</c:v>
                </c:pt>
                <c:pt idx="141007">
                  <c:v>1585693939</c:v>
                </c:pt>
                <c:pt idx="141008">
                  <c:v>1585705185</c:v>
                </c:pt>
                <c:pt idx="141009">
                  <c:v>1585716430</c:v>
                </c:pt>
                <c:pt idx="141010">
                  <c:v>1585727676</c:v>
                </c:pt>
                <c:pt idx="141011">
                  <c:v>1585738921</c:v>
                </c:pt>
                <c:pt idx="141012">
                  <c:v>1585750167</c:v>
                </c:pt>
                <c:pt idx="141013">
                  <c:v>1585761412</c:v>
                </c:pt>
                <c:pt idx="141014">
                  <c:v>1585772658</c:v>
                </c:pt>
                <c:pt idx="141015">
                  <c:v>1585783903</c:v>
                </c:pt>
                <c:pt idx="141016">
                  <c:v>1585795149</c:v>
                </c:pt>
                <c:pt idx="141017">
                  <c:v>1585806394</c:v>
                </c:pt>
                <c:pt idx="141018">
                  <c:v>1585817640</c:v>
                </c:pt>
                <c:pt idx="141019">
                  <c:v>1585828885</c:v>
                </c:pt>
                <c:pt idx="141020">
                  <c:v>1585840131</c:v>
                </c:pt>
                <c:pt idx="141021">
                  <c:v>1585851376</c:v>
                </c:pt>
                <c:pt idx="141022">
                  <c:v>1585862622</c:v>
                </c:pt>
                <c:pt idx="141023">
                  <c:v>1585873867</c:v>
                </c:pt>
                <c:pt idx="141024">
                  <c:v>1585885113</c:v>
                </c:pt>
                <c:pt idx="141025">
                  <c:v>1585896358</c:v>
                </c:pt>
                <c:pt idx="141026">
                  <c:v>1585907604</c:v>
                </c:pt>
                <c:pt idx="141027">
                  <c:v>1585918849</c:v>
                </c:pt>
                <c:pt idx="141028">
                  <c:v>1585930094</c:v>
                </c:pt>
                <c:pt idx="141029">
                  <c:v>1585941340</c:v>
                </c:pt>
                <c:pt idx="141030">
                  <c:v>1585952585</c:v>
                </c:pt>
                <c:pt idx="141031">
                  <c:v>1585963831</c:v>
                </c:pt>
                <c:pt idx="141032">
                  <c:v>1585975076</c:v>
                </c:pt>
                <c:pt idx="141033">
                  <c:v>1585986322</c:v>
                </c:pt>
                <c:pt idx="141034">
                  <c:v>1585997567</c:v>
                </c:pt>
                <c:pt idx="141035">
                  <c:v>1586008813</c:v>
                </c:pt>
                <c:pt idx="141036">
                  <c:v>1586020058</c:v>
                </c:pt>
                <c:pt idx="141037">
                  <c:v>1586031304</c:v>
                </c:pt>
                <c:pt idx="141038">
                  <c:v>1586042549</c:v>
                </c:pt>
                <c:pt idx="141039">
                  <c:v>1586053795</c:v>
                </c:pt>
                <c:pt idx="141040">
                  <c:v>1586065040</c:v>
                </c:pt>
                <c:pt idx="141041">
                  <c:v>1586076286</c:v>
                </c:pt>
                <c:pt idx="141042">
                  <c:v>1586087531</c:v>
                </c:pt>
                <c:pt idx="141043">
                  <c:v>1586098777</c:v>
                </c:pt>
                <c:pt idx="141044">
                  <c:v>1586110022</c:v>
                </c:pt>
                <c:pt idx="141045">
                  <c:v>1586121268</c:v>
                </c:pt>
                <c:pt idx="141046">
                  <c:v>1586132513</c:v>
                </c:pt>
                <c:pt idx="141047">
                  <c:v>1586143759</c:v>
                </c:pt>
                <c:pt idx="141048">
                  <c:v>1586155004</c:v>
                </c:pt>
                <c:pt idx="141049">
                  <c:v>1586166250</c:v>
                </c:pt>
                <c:pt idx="141050">
                  <c:v>1586177495</c:v>
                </c:pt>
                <c:pt idx="141051">
                  <c:v>1586188741</c:v>
                </c:pt>
                <c:pt idx="141052">
                  <c:v>1586199986</c:v>
                </c:pt>
                <c:pt idx="141053">
                  <c:v>1586211232</c:v>
                </c:pt>
                <c:pt idx="141054">
                  <c:v>1586222477</c:v>
                </c:pt>
                <c:pt idx="141055">
                  <c:v>1586233723</c:v>
                </c:pt>
                <c:pt idx="141056">
                  <c:v>1586244968</c:v>
                </c:pt>
                <c:pt idx="141057">
                  <c:v>1586256214</c:v>
                </c:pt>
                <c:pt idx="141058">
                  <c:v>1586267459</c:v>
                </c:pt>
                <c:pt idx="141059">
                  <c:v>1586278705</c:v>
                </c:pt>
                <c:pt idx="141060">
                  <c:v>1586289950</c:v>
                </c:pt>
                <c:pt idx="141061">
                  <c:v>1586301196</c:v>
                </c:pt>
                <c:pt idx="141062">
                  <c:v>1586312441</c:v>
                </c:pt>
                <c:pt idx="141063">
                  <c:v>1586323687</c:v>
                </c:pt>
                <c:pt idx="141064">
                  <c:v>1586334932</c:v>
                </c:pt>
                <c:pt idx="141065">
                  <c:v>1586346178</c:v>
                </c:pt>
                <c:pt idx="141066">
                  <c:v>1586357423</c:v>
                </c:pt>
                <c:pt idx="141067">
                  <c:v>1586368669</c:v>
                </c:pt>
                <c:pt idx="141068">
                  <c:v>1586379914</c:v>
                </c:pt>
                <c:pt idx="141069">
                  <c:v>1586391160</c:v>
                </c:pt>
                <c:pt idx="141070">
                  <c:v>1586402405</c:v>
                </c:pt>
                <c:pt idx="141071">
                  <c:v>1586413651</c:v>
                </c:pt>
                <c:pt idx="141072">
                  <c:v>1586424896</c:v>
                </c:pt>
                <c:pt idx="141073">
                  <c:v>1586436142</c:v>
                </c:pt>
                <c:pt idx="141074">
                  <c:v>1586447387</c:v>
                </c:pt>
                <c:pt idx="141075">
                  <c:v>1586458633</c:v>
                </c:pt>
                <c:pt idx="141076">
                  <c:v>1586469878</c:v>
                </c:pt>
                <c:pt idx="141077">
                  <c:v>1586481124</c:v>
                </c:pt>
                <c:pt idx="141078">
                  <c:v>1586492369</c:v>
                </c:pt>
                <c:pt idx="141079">
                  <c:v>1586503615</c:v>
                </c:pt>
                <c:pt idx="141080">
                  <c:v>1586514860</c:v>
                </c:pt>
                <c:pt idx="141081">
                  <c:v>1586526106</c:v>
                </c:pt>
                <c:pt idx="141082">
                  <c:v>1586537351</c:v>
                </c:pt>
                <c:pt idx="141083">
                  <c:v>1586548597</c:v>
                </c:pt>
                <c:pt idx="141084">
                  <c:v>1586559842</c:v>
                </c:pt>
                <c:pt idx="141085">
                  <c:v>1586571088</c:v>
                </c:pt>
                <c:pt idx="141086">
                  <c:v>1586582333</c:v>
                </c:pt>
                <c:pt idx="141087">
                  <c:v>1586593579</c:v>
                </c:pt>
                <c:pt idx="141088">
                  <c:v>1586604824</c:v>
                </c:pt>
                <c:pt idx="141089">
                  <c:v>1586616070</c:v>
                </c:pt>
                <c:pt idx="141090">
                  <c:v>1586627315</c:v>
                </c:pt>
                <c:pt idx="141091">
                  <c:v>1586638561</c:v>
                </c:pt>
                <c:pt idx="141092">
                  <c:v>1586649806</c:v>
                </c:pt>
                <c:pt idx="141093">
                  <c:v>1586661052</c:v>
                </c:pt>
                <c:pt idx="141094">
                  <c:v>1586672297</c:v>
                </c:pt>
                <c:pt idx="141095">
                  <c:v>1586683543</c:v>
                </c:pt>
                <c:pt idx="141096">
                  <c:v>1586694788</c:v>
                </c:pt>
                <c:pt idx="141097">
                  <c:v>1586706034</c:v>
                </c:pt>
                <c:pt idx="141098">
                  <c:v>1586717279</c:v>
                </c:pt>
                <c:pt idx="141099">
                  <c:v>1586728525</c:v>
                </c:pt>
                <c:pt idx="141100">
                  <c:v>1586739770</c:v>
                </c:pt>
                <c:pt idx="141101">
                  <c:v>1586751016</c:v>
                </c:pt>
                <c:pt idx="141102">
                  <c:v>1586762261</c:v>
                </c:pt>
                <c:pt idx="141103">
                  <c:v>1586773507</c:v>
                </c:pt>
                <c:pt idx="141104">
                  <c:v>1586784752</c:v>
                </c:pt>
                <c:pt idx="141105">
                  <c:v>1586795998</c:v>
                </c:pt>
                <c:pt idx="141106">
                  <c:v>1586807243</c:v>
                </c:pt>
                <c:pt idx="141107">
                  <c:v>1586818489</c:v>
                </c:pt>
                <c:pt idx="141108">
                  <c:v>1586829734</c:v>
                </c:pt>
                <c:pt idx="141109">
                  <c:v>1586840980</c:v>
                </c:pt>
                <c:pt idx="141110">
                  <c:v>1586852225</c:v>
                </c:pt>
                <c:pt idx="141111">
                  <c:v>1586863471</c:v>
                </c:pt>
                <c:pt idx="141112">
                  <c:v>1586874716</c:v>
                </c:pt>
                <c:pt idx="141113">
                  <c:v>1586885962</c:v>
                </c:pt>
                <c:pt idx="141114">
                  <c:v>1586897207</c:v>
                </c:pt>
                <c:pt idx="141115">
                  <c:v>1586908453</c:v>
                </c:pt>
                <c:pt idx="141116">
                  <c:v>1586919698</c:v>
                </c:pt>
                <c:pt idx="141117">
                  <c:v>1586930944</c:v>
                </c:pt>
                <c:pt idx="141118">
                  <c:v>1586942189</c:v>
                </c:pt>
                <c:pt idx="141119">
                  <c:v>1586953435</c:v>
                </c:pt>
                <c:pt idx="141120">
                  <c:v>1586964680</c:v>
                </c:pt>
                <c:pt idx="141121">
                  <c:v>1586975926</c:v>
                </c:pt>
                <c:pt idx="141122">
                  <c:v>1586987171</c:v>
                </c:pt>
                <c:pt idx="141123">
                  <c:v>1586998417</c:v>
                </c:pt>
                <c:pt idx="141124">
                  <c:v>1587009662</c:v>
                </c:pt>
                <c:pt idx="141125">
                  <c:v>1587020908</c:v>
                </c:pt>
                <c:pt idx="141126">
                  <c:v>1587032153</c:v>
                </c:pt>
                <c:pt idx="141127">
                  <c:v>1587043399</c:v>
                </c:pt>
                <c:pt idx="141128">
                  <c:v>1587054644</c:v>
                </c:pt>
                <c:pt idx="141129">
                  <c:v>1587065890</c:v>
                </c:pt>
                <c:pt idx="141130">
                  <c:v>1587077135</c:v>
                </c:pt>
                <c:pt idx="141131">
                  <c:v>1587088381</c:v>
                </c:pt>
                <c:pt idx="141132">
                  <c:v>1587099626</c:v>
                </c:pt>
                <c:pt idx="141133">
                  <c:v>1587110872</c:v>
                </c:pt>
                <c:pt idx="141134">
                  <c:v>1587122117</c:v>
                </c:pt>
                <c:pt idx="141135">
                  <c:v>1587133363</c:v>
                </c:pt>
                <c:pt idx="141136">
                  <c:v>1587144608</c:v>
                </c:pt>
                <c:pt idx="141137">
                  <c:v>1587155854</c:v>
                </c:pt>
                <c:pt idx="141138">
                  <c:v>1587167099</c:v>
                </c:pt>
                <c:pt idx="141139">
                  <c:v>1587178345</c:v>
                </c:pt>
                <c:pt idx="141140">
                  <c:v>1587189590</c:v>
                </c:pt>
                <c:pt idx="141141">
                  <c:v>1587200836</c:v>
                </c:pt>
                <c:pt idx="141142">
                  <c:v>1587212081</c:v>
                </c:pt>
                <c:pt idx="141143">
                  <c:v>1587223327</c:v>
                </c:pt>
                <c:pt idx="141144">
                  <c:v>1587234572</c:v>
                </c:pt>
                <c:pt idx="141145">
                  <c:v>1587245818</c:v>
                </c:pt>
                <c:pt idx="141146">
                  <c:v>1587257063</c:v>
                </c:pt>
                <c:pt idx="141147">
                  <c:v>1587268309</c:v>
                </c:pt>
                <c:pt idx="141148">
                  <c:v>1587279554</c:v>
                </c:pt>
                <c:pt idx="141149">
                  <c:v>1587290800</c:v>
                </c:pt>
                <c:pt idx="141150">
                  <c:v>1587302045</c:v>
                </c:pt>
                <c:pt idx="141151">
                  <c:v>1587313291</c:v>
                </c:pt>
                <c:pt idx="141152">
                  <c:v>1587324536</c:v>
                </c:pt>
                <c:pt idx="141153">
                  <c:v>1587335782</c:v>
                </c:pt>
                <c:pt idx="141154">
                  <c:v>1587347027</c:v>
                </c:pt>
                <c:pt idx="141155">
                  <c:v>1587358273</c:v>
                </c:pt>
                <c:pt idx="141156">
                  <c:v>1587369518</c:v>
                </c:pt>
                <c:pt idx="141157">
                  <c:v>1587380764</c:v>
                </c:pt>
                <c:pt idx="141158">
                  <c:v>1587392009</c:v>
                </c:pt>
                <c:pt idx="141159">
                  <c:v>1587403255</c:v>
                </c:pt>
                <c:pt idx="141160">
                  <c:v>1587414500</c:v>
                </c:pt>
                <c:pt idx="141161">
                  <c:v>1587425746</c:v>
                </c:pt>
                <c:pt idx="141162">
                  <c:v>1587436991</c:v>
                </c:pt>
                <c:pt idx="141163">
                  <c:v>1587448237</c:v>
                </c:pt>
                <c:pt idx="141164">
                  <c:v>1587459482</c:v>
                </c:pt>
                <c:pt idx="141165">
                  <c:v>1587470728</c:v>
                </c:pt>
                <c:pt idx="141166">
                  <c:v>1587481973</c:v>
                </c:pt>
                <c:pt idx="141167">
                  <c:v>1587493219</c:v>
                </c:pt>
                <c:pt idx="141168">
                  <c:v>1587504464</c:v>
                </c:pt>
                <c:pt idx="141169">
                  <c:v>1587515710</c:v>
                </c:pt>
                <c:pt idx="141170">
                  <c:v>1587526955</c:v>
                </c:pt>
                <c:pt idx="141171">
                  <c:v>1587538201</c:v>
                </c:pt>
                <c:pt idx="141172">
                  <c:v>1587549446</c:v>
                </c:pt>
                <c:pt idx="141173">
                  <c:v>1587560692</c:v>
                </c:pt>
                <c:pt idx="141174">
                  <c:v>1587571937</c:v>
                </c:pt>
                <c:pt idx="141175">
                  <c:v>1587583183</c:v>
                </c:pt>
                <c:pt idx="141176">
                  <c:v>1587594428</c:v>
                </c:pt>
                <c:pt idx="141177">
                  <c:v>1587605674</c:v>
                </c:pt>
                <c:pt idx="141178">
                  <c:v>1587616919</c:v>
                </c:pt>
                <c:pt idx="141179">
                  <c:v>1587628165</c:v>
                </c:pt>
                <c:pt idx="141180">
                  <c:v>1587639410</c:v>
                </c:pt>
                <c:pt idx="141181">
                  <c:v>1587650656</c:v>
                </c:pt>
                <c:pt idx="141182">
                  <c:v>1587661901</c:v>
                </c:pt>
                <c:pt idx="141183">
                  <c:v>1587673147</c:v>
                </c:pt>
                <c:pt idx="141184">
                  <c:v>1587684392</c:v>
                </c:pt>
                <c:pt idx="141185">
                  <c:v>1587695638</c:v>
                </c:pt>
                <c:pt idx="141186">
                  <c:v>1587706883</c:v>
                </c:pt>
                <c:pt idx="141187">
                  <c:v>1587718129</c:v>
                </c:pt>
                <c:pt idx="141188">
                  <c:v>1587729374</c:v>
                </c:pt>
                <c:pt idx="141189">
                  <c:v>1587740620</c:v>
                </c:pt>
                <c:pt idx="141190">
                  <c:v>1587751865</c:v>
                </c:pt>
                <c:pt idx="141191">
                  <c:v>1587763111</c:v>
                </c:pt>
                <c:pt idx="141192">
                  <c:v>1587774356</c:v>
                </c:pt>
                <c:pt idx="141193">
                  <c:v>1587785602</c:v>
                </c:pt>
                <c:pt idx="141194">
                  <c:v>1587796847</c:v>
                </c:pt>
                <c:pt idx="141195">
                  <c:v>1587808093</c:v>
                </c:pt>
                <c:pt idx="141196">
                  <c:v>1587819338</c:v>
                </c:pt>
                <c:pt idx="141197">
                  <c:v>1587830584</c:v>
                </c:pt>
                <c:pt idx="141198">
                  <c:v>1587841829</c:v>
                </c:pt>
                <c:pt idx="141199">
                  <c:v>1587853075</c:v>
                </c:pt>
                <c:pt idx="141200">
                  <c:v>1587864320</c:v>
                </c:pt>
                <c:pt idx="141201">
                  <c:v>1587875566</c:v>
                </c:pt>
                <c:pt idx="141202">
                  <c:v>1587886811</c:v>
                </c:pt>
                <c:pt idx="141203">
                  <c:v>1587898057</c:v>
                </c:pt>
                <c:pt idx="141204">
                  <c:v>1587909302</c:v>
                </c:pt>
                <c:pt idx="141205">
                  <c:v>1587920548</c:v>
                </c:pt>
                <c:pt idx="141206">
                  <c:v>1587931793</c:v>
                </c:pt>
                <c:pt idx="141207">
                  <c:v>1587943039</c:v>
                </c:pt>
                <c:pt idx="141208">
                  <c:v>1587954284</c:v>
                </c:pt>
                <c:pt idx="141209">
                  <c:v>1587965530</c:v>
                </c:pt>
                <c:pt idx="141210">
                  <c:v>1587976775</c:v>
                </c:pt>
                <c:pt idx="141211">
                  <c:v>1587988021</c:v>
                </c:pt>
                <c:pt idx="141212">
                  <c:v>1587999266</c:v>
                </c:pt>
                <c:pt idx="141213">
                  <c:v>1588010512</c:v>
                </c:pt>
                <c:pt idx="141214">
                  <c:v>1588021757</c:v>
                </c:pt>
                <c:pt idx="141215">
                  <c:v>1588033003</c:v>
                </c:pt>
                <c:pt idx="141216">
                  <c:v>1588044248</c:v>
                </c:pt>
                <c:pt idx="141217">
                  <c:v>1588055494</c:v>
                </c:pt>
                <c:pt idx="141218">
                  <c:v>1588066739</c:v>
                </c:pt>
                <c:pt idx="141219">
                  <c:v>1588077985</c:v>
                </c:pt>
                <c:pt idx="141220">
                  <c:v>1588089230</c:v>
                </c:pt>
                <c:pt idx="141221">
                  <c:v>1588100476</c:v>
                </c:pt>
                <c:pt idx="141222">
                  <c:v>1588111721</c:v>
                </c:pt>
                <c:pt idx="141223">
                  <c:v>1588122967</c:v>
                </c:pt>
                <c:pt idx="141224">
                  <c:v>1588134212</c:v>
                </c:pt>
                <c:pt idx="141225">
                  <c:v>1588145458</c:v>
                </c:pt>
                <c:pt idx="141226">
                  <c:v>1588156703</c:v>
                </c:pt>
                <c:pt idx="141227">
                  <c:v>1588167949</c:v>
                </c:pt>
                <c:pt idx="141228">
                  <c:v>1588179194</c:v>
                </c:pt>
                <c:pt idx="141229">
                  <c:v>1588190440</c:v>
                </c:pt>
                <c:pt idx="141230">
                  <c:v>1588201685</c:v>
                </c:pt>
                <c:pt idx="141231">
                  <c:v>1588212931</c:v>
                </c:pt>
                <c:pt idx="141232">
                  <c:v>1588224176</c:v>
                </c:pt>
                <c:pt idx="141233">
                  <c:v>1588235422</c:v>
                </c:pt>
                <c:pt idx="141234">
                  <c:v>1588246667</c:v>
                </c:pt>
                <c:pt idx="141235">
                  <c:v>1588257913</c:v>
                </c:pt>
                <c:pt idx="141236">
                  <c:v>1588269158</c:v>
                </c:pt>
                <c:pt idx="141237">
                  <c:v>1588280404</c:v>
                </c:pt>
                <c:pt idx="141238">
                  <c:v>1588291649</c:v>
                </c:pt>
                <c:pt idx="141239">
                  <c:v>1588302895</c:v>
                </c:pt>
                <c:pt idx="141240">
                  <c:v>1588314140</c:v>
                </c:pt>
                <c:pt idx="141241">
                  <c:v>1588325386</c:v>
                </c:pt>
                <c:pt idx="141242">
                  <c:v>1588336631</c:v>
                </c:pt>
                <c:pt idx="141243">
                  <c:v>1588347877</c:v>
                </c:pt>
                <c:pt idx="141244">
                  <c:v>1588359122</c:v>
                </c:pt>
                <c:pt idx="141245">
                  <c:v>1588370368</c:v>
                </c:pt>
                <c:pt idx="141246">
                  <c:v>1588381613</c:v>
                </c:pt>
                <c:pt idx="141247">
                  <c:v>1588392859</c:v>
                </c:pt>
                <c:pt idx="141248">
                  <c:v>1588404104</c:v>
                </c:pt>
                <c:pt idx="141249">
                  <c:v>1588415350</c:v>
                </c:pt>
                <c:pt idx="141250">
                  <c:v>1588426595</c:v>
                </c:pt>
                <c:pt idx="141251">
                  <c:v>1588437841</c:v>
                </c:pt>
                <c:pt idx="141252">
                  <c:v>1588449086</c:v>
                </c:pt>
                <c:pt idx="141253">
                  <c:v>1588460332</c:v>
                </c:pt>
                <c:pt idx="141254">
                  <c:v>1588471577</c:v>
                </c:pt>
                <c:pt idx="141255">
                  <c:v>1588482823</c:v>
                </c:pt>
                <c:pt idx="141256">
                  <c:v>1588494068</c:v>
                </c:pt>
                <c:pt idx="141257">
                  <c:v>1588505314</c:v>
                </c:pt>
                <c:pt idx="141258">
                  <c:v>1588516559</c:v>
                </c:pt>
                <c:pt idx="141259">
                  <c:v>1588527805</c:v>
                </c:pt>
                <c:pt idx="141260">
                  <c:v>1588539050</c:v>
                </c:pt>
                <c:pt idx="141261">
                  <c:v>1588550296</c:v>
                </c:pt>
                <c:pt idx="141262">
                  <c:v>1588561541</c:v>
                </c:pt>
                <c:pt idx="141263">
                  <c:v>1588572787</c:v>
                </c:pt>
                <c:pt idx="141264">
                  <c:v>1588584032</c:v>
                </c:pt>
                <c:pt idx="141265">
                  <c:v>1588595278</c:v>
                </c:pt>
                <c:pt idx="141266">
                  <c:v>1588606523</c:v>
                </c:pt>
                <c:pt idx="141267">
                  <c:v>1588617769</c:v>
                </c:pt>
                <c:pt idx="141268">
                  <c:v>1588629014</c:v>
                </c:pt>
                <c:pt idx="141269">
                  <c:v>1588640260</c:v>
                </c:pt>
                <c:pt idx="141270">
                  <c:v>1588651505</c:v>
                </c:pt>
                <c:pt idx="141271">
                  <c:v>1588662751</c:v>
                </c:pt>
                <c:pt idx="141272">
                  <c:v>1588673996</c:v>
                </c:pt>
                <c:pt idx="141273">
                  <c:v>1588685242</c:v>
                </c:pt>
                <c:pt idx="141274">
                  <c:v>1588696487</c:v>
                </c:pt>
                <c:pt idx="141275">
                  <c:v>1588707733</c:v>
                </c:pt>
                <c:pt idx="141276">
                  <c:v>1588718978</c:v>
                </c:pt>
                <c:pt idx="141277">
                  <c:v>1588730224</c:v>
                </c:pt>
                <c:pt idx="141278">
                  <c:v>1588741469</c:v>
                </c:pt>
                <c:pt idx="141279">
                  <c:v>1588752715</c:v>
                </c:pt>
                <c:pt idx="141280">
                  <c:v>1588763960</c:v>
                </c:pt>
                <c:pt idx="141281">
                  <c:v>1588775205</c:v>
                </c:pt>
                <c:pt idx="141282">
                  <c:v>1588786451</c:v>
                </c:pt>
                <c:pt idx="141283">
                  <c:v>1588797696</c:v>
                </c:pt>
                <c:pt idx="141284">
                  <c:v>1588808942</c:v>
                </c:pt>
                <c:pt idx="141285">
                  <c:v>1588820187</c:v>
                </c:pt>
                <c:pt idx="141286">
                  <c:v>1588831433</c:v>
                </c:pt>
                <c:pt idx="141287">
                  <c:v>1588842678</c:v>
                </c:pt>
                <c:pt idx="141288">
                  <c:v>1588853924</c:v>
                </c:pt>
                <c:pt idx="141289">
                  <c:v>1588865169</c:v>
                </c:pt>
                <c:pt idx="141290">
                  <c:v>1588876415</c:v>
                </c:pt>
                <c:pt idx="141291">
                  <c:v>1588887660</c:v>
                </c:pt>
                <c:pt idx="141292">
                  <c:v>1588898906</c:v>
                </c:pt>
                <c:pt idx="141293">
                  <c:v>1588910151</c:v>
                </c:pt>
                <c:pt idx="141294">
                  <c:v>1588921397</c:v>
                </c:pt>
                <c:pt idx="141295">
                  <c:v>1588932642</c:v>
                </c:pt>
                <c:pt idx="141296">
                  <c:v>1588943888</c:v>
                </c:pt>
                <c:pt idx="141297">
                  <c:v>1588955133</c:v>
                </c:pt>
                <c:pt idx="141298">
                  <c:v>1588966379</c:v>
                </c:pt>
                <c:pt idx="141299">
                  <c:v>1588977624</c:v>
                </c:pt>
                <c:pt idx="141300">
                  <c:v>1588988870</c:v>
                </c:pt>
                <c:pt idx="141301">
                  <c:v>1589000115</c:v>
                </c:pt>
                <c:pt idx="141302">
                  <c:v>1589011361</c:v>
                </c:pt>
                <c:pt idx="141303">
                  <c:v>1589022606</c:v>
                </c:pt>
                <c:pt idx="141304">
                  <c:v>1589033852</c:v>
                </c:pt>
                <c:pt idx="141305">
                  <c:v>1589045097</c:v>
                </c:pt>
                <c:pt idx="141306">
                  <c:v>1589056343</c:v>
                </c:pt>
                <c:pt idx="141307">
                  <c:v>1589067588</c:v>
                </c:pt>
                <c:pt idx="141308">
                  <c:v>1589078834</c:v>
                </c:pt>
                <c:pt idx="141309">
                  <c:v>1589090079</c:v>
                </c:pt>
                <c:pt idx="141310">
                  <c:v>1589101325</c:v>
                </c:pt>
                <c:pt idx="141311">
                  <c:v>1589112570</c:v>
                </c:pt>
                <c:pt idx="141312">
                  <c:v>1589123816</c:v>
                </c:pt>
                <c:pt idx="141313">
                  <c:v>1589135061</c:v>
                </c:pt>
                <c:pt idx="141314">
                  <c:v>1589146307</c:v>
                </c:pt>
                <c:pt idx="141315">
                  <c:v>1589157552</c:v>
                </c:pt>
                <c:pt idx="141316">
                  <c:v>1589168798</c:v>
                </c:pt>
                <c:pt idx="141317">
                  <c:v>1589180043</c:v>
                </c:pt>
                <c:pt idx="141318">
                  <c:v>1589191289</c:v>
                </c:pt>
                <c:pt idx="141319">
                  <c:v>1589202534</c:v>
                </c:pt>
                <c:pt idx="141320">
                  <c:v>1589213780</c:v>
                </c:pt>
                <c:pt idx="141321">
                  <c:v>1589225025</c:v>
                </c:pt>
                <c:pt idx="141322">
                  <c:v>1589236271</c:v>
                </c:pt>
                <c:pt idx="141323">
                  <c:v>1589247516</c:v>
                </c:pt>
                <c:pt idx="141324">
                  <c:v>1589258762</c:v>
                </c:pt>
                <c:pt idx="141325">
                  <c:v>1589270007</c:v>
                </c:pt>
                <c:pt idx="141326">
                  <c:v>1589281253</c:v>
                </c:pt>
                <c:pt idx="141327">
                  <c:v>1589292498</c:v>
                </c:pt>
                <c:pt idx="141328">
                  <c:v>1589303744</c:v>
                </c:pt>
                <c:pt idx="141329">
                  <c:v>1589314989</c:v>
                </c:pt>
                <c:pt idx="141330">
                  <c:v>1589326235</c:v>
                </c:pt>
                <c:pt idx="141331">
                  <c:v>1589337480</c:v>
                </c:pt>
                <c:pt idx="141332">
                  <c:v>1589348726</c:v>
                </c:pt>
                <c:pt idx="141333">
                  <c:v>1589359971</c:v>
                </c:pt>
                <c:pt idx="141334">
                  <c:v>1589371217</c:v>
                </c:pt>
                <c:pt idx="141335">
                  <c:v>1589382462</c:v>
                </c:pt>
                <c:pt idx="141336">
                  <c:v>1589393708</c:v>
                </c:pt>
                <c:pt idx="141337">
                  <c:v>1589404953</c:v>
                </c:pt>
                <c:pt idx="141338">
                  <c:v>1589416199</c:v>
                </c:pt>
                <c:pt idx="141339">
                  <c:v>1589427444</c:v>
                </c:pt>
                <c:pt idx="141340">
                  <c:v>1589438690</c:v>
                </c:pt>
                <c:pt idx="141341">
                  <c:v>1589449935</c:v>
                </c:pt>
                <c:pt idx="141342">
                  <c:v>1589461181</c:v>
                </c:pt>
                <c:pt idx="141343">
                  <c:v>1589472426</c:v>
                </c:pt>
                <c:pt idx="141344">
                  <c:v>1589483672</c:v>
                </c:pt>
                <c:pt idx="141345">
                  <c:v>1589494917</c:v>
                </c:pt>
                <c:pt idx="141346">
                  <c:v>1589506163</c:v>
                </c:pt>
                <c:pt idx="141347">
                  <c:v>1589517408</c:v>
                </c:pt>
                <c:pt idx="141348">
                  <c:v>1589528654</c:v>
                </c:pt>
                <c:pt idx="141349">
                  <c:v>1589539899</c:v>
                </c:pt>
                <c:pt idx="141350">
                  <c:v>1589551145</c:v>
                </c:pt>
                <c:pt idx="141351">
                  <c:v>1589562390</c:v>
                </c:pt>
                <c:pt idx="141352">
                  <c:v>1589573636</c:v>
                </c:pt>
                <c:pt idx="141353">
                  <c:v>1589584881</c:v>
                </c:pt>
                <c:pt idx="141354">
                  <c:v>1589596127</c:v>
                </c:pt>
                <c:pt idx="141355">
                  <c:v>1589607372</c:v>
                </c:pt>
                <c:pt idx="141356">
                  <c:v>1589618618</c:v>
                </c:pt>
                <c:pt idx="141357">
                  <c:v>1589629863</c:v>
                </c:pt>
                <c:pt idx="141358">
                  <c:v>1589641109</c:v>
                </c:pt>
                <c:pt idx="141359">
                  <c:v>1589652354</c:v>
                </c:pt>
                <c:pt idx="141360">
                  <c:v>1589663600</c:v>
                </c:pt>
                <c:pt idx="141361">
                  <c:v>1589674845</c:v>
                </c:pt>
                <c:pt idx="141362">
                  <c:v>1589686091</c:v>
                </c:pt>
                <c:pt idx="141363">
                  <c:v>1589697336</c:v>
                </c:pt>
                <c:pt idx="141364">
                  <c:v>1589708582</c:v>
                </c:pt>
                <c:pt idx="141365">
                  <c:v>1589719827</c:v>
                </c:pt>
                <c:pt idx="141366">
                  <c:v>1589731073</c:v>
                </c:pt>
                <c:pt idx="141367">
                  <c:v>1589742318</c:v>
                </c:pt>
                <c:pt idx="141368">
                  <c:v>1589753564</c:v>
                </c:pt>
                <c:pt idx="141369">
                  <c:v>1589764809</c:v>
                </c:pt>
                <c:pt idx="141370">
                  <c:v>1589776055</c:v>
                </c:pt>
                <c:pt idx="141371">
                  <c:v>1589787300</c:v>
                </c:pt>
                <c:pt idx="141372">
                  <c:v>1589798546</c:v>
                </c:pt>
                <c:pt idx="141373">
                  <c:v>1589809791</c:v>
                </c:pt>
                <c:pt idx="141374">
                  <c:v>1589821037</c:v>
                </c:pt>
                <c:pt idx="141375">
                  <c:v>1589832282</c:v>
                </c:pt>
                <c:pt idx="141376">
                  <c:v>1589843528</c:v>
                </c:pt>
                <c:pt idx="141377">
                  <c:v>1589854773</c:v>
                </c:pt>
                <c:pt idx="141378">
                  <c:v>1589866019</c:v>
                </c:pt>
                <c:pt idx="141379">
                  <c:v>1589877264</c:v>
                </c:pt>
                <c:pt idx="141380">
                  <c:v>1589888510</c:v>
                </c:pt>
                <c:pt idx="141381">
                  <c:v>1589899755</c:v>
                </c:pt>
                <c:pt idx="141382">
                  <c:v>1589911001</c:v>
                </c:pt>
                <c:pt idx="141383">
                  <c:v>1589922246</c:v>
                </c:pt>
                <c:pt idx="141384">
                  <c:v>1589933492</c:v>
                </c:pt>
                <c:pt idx="141385">
                  <c:v>1589944737</c:v>
                </c:pt>
                <c:pt idx="141386">
                  <c:v>1589955983</c:v>
                </c:pt>
                <c:pt idx="141387">
                  <c:v>1589967228</c:v>
                </c:pt>
                <c:pt idx="141388">
                  <c:v>1589978474</c:v>
                </c:pt>
                <c:pt idx="141389">
                  <c:v>1589989719</c:v>
                </c:pt>
                <c:pt idx="141390">
                  <c:v>1590000965</c:v>
                </c:pt>
                <c:pt idx="141391">
                  <c:v>1590012210</c:v>
                </c:pt>
                <c:pt idx="141392">
                  <c:v>1590023456</c:v>
                </c:pt>
                <c:pt idx="141393">
                  <c:v>1590034701</c:v>
                </c:pt>
                <c:pt idx="141394">
                  <c:v>1590045947</c:v>
                </c:pt>
                <c:pt idx="141395">
                  <c:v>1590057192</c:v>
                </c:pt>
                <c:pt idx="141396">
                  <c:v>1590068438</c:v>
                </c:pt>
                <c:pt idx="141397">
                  <c:v>1590079683</c:v>
                </c:pt>
                <c:pt idx="141398">
                  <c:v>1590090929</c:v>
                </c:pt>
                <c:pt idx="141399">
                  <c:v>1590102174</c:v>
                </c:pt>
                <c:pt idx="141400">
                  <c:v>1590113420</c:v>
                </c:pt>
                <c:pt idx="141401">
                  <c:v>1590124665</c:v>
                </c:pt>
                <c:pt idx="141402">
                  <c:v>1590135911</c:v>
                </c:pt>
                <c:pt idx="141403">
                  <c:v>1590147156</c:v>
                </c:pt>
                <c:pt idx="141404">
                  <c:v>1590158402</c:v>
                </c:pt>
                <c:pt idx="141405">
                  <c:v>1590169647</c:v>
                </c:pt>
                <c:pt idx="141406">
                  <c:v>1590180893</c:v>
                </c:pt>
                <c:pt idx="141407">
                  <c:v>1590192138</c:v>
                </c:pt>
                <c:pt idx="141408">
                  <c:v>1590203384</c:v>
                </c:pt>
                <c:pt idx="141409">
                  <c:v>1590214629</c:v>
                </c:pt>
                <c:pt idx="141410">
                  <c:v>1590225875</c:v>
                </c:pt>
                <c:pt idx="141411">
                  <c:v>1590237120</c:v>
                </c:pt>
                <c:pt idx="141412">
                  <c:v>1590248366</c:v>
                </c:pt>
                <c:pt idx="141413">
                  <c:v>1590259611</c:v>
                </c:pt>
                <c:pt idx="141414">
                  <c:v>1590270857</c:v>
                </c:pt>
                <c:pt idx="141415">
                  <c:v>1590282102</c:v>
                </c:pt>
                <c:pt idx="141416">
                  <c:v>1590293348</c:v>
                </c:pt>
                <c:pt idx="141417">
                  <c:v>1590304593</c:v>
                </c:pt>
                <c:pt idx="141418">
                  <c:v>1590315839</c:v>
                </c:pt>
                <c:pt idx="141419">
                  <c:v>1590327084</c:v>
                </c:pt>
                <c:pt idx="141420">
                  <c:v>1590338330</c:v>
                </c:pt>
                <c:pt idx="141421">
                  <c:v>1590349575</c:v>
                </c:pt>
                <c:pt idx="141422">
                  <c:v>1590360821</c:v>
                </c:pt>
                <c:pt idx="141423">
                  <c:v>1590372066</c:v>
                </c:pt>
                <c:pt idx="141424">
                  <c:v>1590383312</c:v>
                </c:pt>
                <c:pt idx="141425">
                  <c:v>1590394557</c:v>
                </c:pt>
                <c:pt idx="141426">
                  <c:v>1590405803</c:v>
                </c:pt>
                <c:pt idx="141427">
                  <c:v>1590417048</c:v>
                </c:pt>
                <c:pt idx="141428">
                  <c:v>1590428294</c:v>
                </c:pt>
                <c:pt idx="141429">
                  <c:v>1590439539</c:v>
                </c:pt>
                <c:pt idx="141430">
                  <c:v>1590450785</c:v>
                </c:pt>
                <c:pt idx="141431">
                  <c:v>1590462030</c:v>
                </c:pt>
                <c:pt idx="141432">
                  <c:v>1590473276</c:v>
                </c:pt>
                <c:pt idx="141433">
                  <c:v>1590484521</c:v>
                </c:pt>
                <c:pt idx="141434">
                  <c:v>1590495767</c:v>
                </c:pt>
                <c:pt idx="141435">
                  <c:v>1590507012</c:v>
                </c:pt>
                <c:pt idx="141436">
                  <c:v>1590518258</c:v>
                </c:pt>
                <c:pt idx="141437">
                  <c:v>1590529503</c:v>
                </c:pt>
                <c:pt idx="141438">
                  <c:v>1590540749</c:v>
                </c:pt>
                <c:pt idx="141439">
                  <c:v>1590551994</c:v>
                </c:pt>
                <c:pt idx="141440">
                  <c:v>1590563240</c:v>
                </c:pt>
                <c:pt idx="141441">
                  <c:v>1590574485</c:v>
                </c:pt>
                <c:pt idx="141442">
                  <c:v>1590585731</c:v>
                </c:pt>
                <c:pt idx="141443">
                  <c:v>1590596976</c:v>
                </c:pt>
                <c:pt idx="141444">
                  <c:v>1590608222</c:v>
                </c:pt>
                <c:pt idx="141445">
                  <c:v>1590619467</c:v>
                </c:pt>
                <c:pt idx="141446">
                  <c:v>1590630713</c:v>
                </c:pt>
                <c:pt idx="141447">
                  <c:v>1590641958</c:v>
                </c:pt>
                <c:pt idx="141448">
                  <c:v>1590653204</c:v>
                </c:pt>
                <c:pt idx="141449">
                  <c:v>1590664449</c:v>
                </c:pt>
                <c:pt idx="141450">
                  <c:v>1590675695</c:v>
                </c:pt>
                <c:pt idx="141451">
                  <c:v>1590686940</c:v>
                </c:pt>
                <c:pt idx="141452">
                  <c:v>1590698186</c:v>
                </c:pt>
                <c:pt idx="141453">
                  <c:v>1590709431</c:v>
                </c:pt>
                <c:pt idx="141454">
                  <c:v>1590720677</c:v>
                </c:pt>
                <c:pt idx="141455">
                  <c:v>1590731922</c:v>
                </c:pt>
                <c:pt idx="141456">
                  <c:v>1590743168</c:v>
                </c:pt>
                <c:pt idx="141457">
                  <c:v>1590754413</c:v>
                </c:pt>
                <c:pt idx="141458">
                  <c:v>1590765659</c:v>
                </c:pt>
                <c:pt idx="141459">
                  <c:v>1590776904</c:v>
                </c:pt>
                <c:pt idx="141460">
                  <c:v>1590788150</c:v>
                </c:pt>
                <c:pt idx="141461">
                  <c:v>1590799395</c:v>
                </c:pt>
                <c:pt idx="141462">
                  <c:v>1590810641</c:v>
                </c:pt>
                <c:pt idx="141463">
                  <c:v>1590821886</c:v>
                </c:pt>
                <c:pt idx="141464">
                  <c:v>1590833132</c:v>
                </c:pt>
                <c:pt idx="141465">
                  <c:v>1590844377</c:v>
                </c:pt>
                <c:pt idx="141466">
                  <c:v>1590855623</c:v>
                </c:pt>
                <c:pt idx="141467">
                  <c:v>1590866868</c:v>
                </c:pt>
                <c:pt idx="141468">
                  <c:v>1590878114</c:v>
                </c:pt>
                <c:pt idx="141469">
                  <c:v>1590889359</c:v>
                </c:pt>
                <c:pt idx="141470">
                  <c:v>1590900605</c:v>
                </c:pt>
                <c:pt idx="141471">
                  <c:v>1590911850</c:v>
                </c:pt>
                <c:pt idx="141472">
                  <c:v>1590923096</c:v>
                </c:pt>
                <c:pt idx="141473">
                  <c:v>1590934341</c:v>
                </c:pt>
                <c:pt idx="141474">
                  <c:v>1590945587</c:v>
                </c:pt>
                <c:pt idx="141475">
                  <c:v>1590956832</c:v>
                </c:pt>
                <c:pt idx="141476">
                  <c:v>1590968078</c:v>
                </c:pt>
                <c:pt idx="141477">
                  <c:v>1590979323</c:v>
                </c:pt>
                <c:pt idx="141478">
                  <c:v>1590990569</c:v>
                </c:pt>
                <c:pt idx="141479">
                  <c:v>1591001814</c:v>
                </c:pt>
                <c:pt idx="141480">
                  <c:v>1591013060</c:v>
                </c:pt>
                <c:pt idx="141481">
                  <c:v>1591024305</c:v>
                </c:pt>
                <c:pt idx="141482">
                  <c:v>1591035551</c:v>
                </c:pt>
                <c:pt idx="141483">
                  <c:v>1591046796</c:v>
                </c:pt>
                <c:pt idx="141484">
                  <c:v>1591058042</c:v>
                </c:pt>
                <c:pt idx="141485">
                  <c:v>1591069287</c:v>
                </c:pt>
                <c:pt idx="141486">
                  <c:v>1591080533</c:v>
                </c:pt>
                <c:pt idx="141487">
                  <c:v>1591091778</c:v>
                </c:pt>
                <c:pt idx="141488">
                  <c:v>1591103024</c:v>
                </c:pt>
                <c:pt idx="141489">
                  <c:v>1591114269</c:v>
                </c:pt>
                <c:pt idx="141490">
                  <c:v>1591125515</c:v>
                </c:pt>
                <c:pt idx="141491">
                  <c:v>1591136760</c:v>
                </c:pt>
                <c:pt idx="141492">
                  <c:v>1591148006</c:v>
                </c:pt>
                <c:pt idx="141493">
                  <c:v>1591159251</c:v>
                </c:pt>
                <c:pt idx="141494">
                  <c:v>1591170497</c:v>
                </c:pt>
                <c:pt idx="141495">
                  <c:v>1591181742</c:v>
                </c:pt>
                <c:pt idx="141496">
                  <c:v>1591192988</c:v>
                </c:pt>
                <c:pt idx="141497">
                  <c:v>1591204233</c:v>
                </c:pt>
                <c:pt idx="141498">
                  <c:v>1591215479</c:v>
                </c:pt>
                <c:pt idx="141499">
                  <c:v>1591226724</c:v>
                </c:pt>
                <c:pt idx="141500">
                  <c:v>1591237970</c:v>
                </c:pt>
                <c:pt idx="141501">
                  <c:v>1591249215</c:v>
                </c:pt>
                <c:pt idx="141502">
                  <c:v>1591260461</c:v>
                </c:pt>
                <c:pt idx="141503">
                  <c:v>1591271706</c:v>
                </c:pt>
                <c:pt idx="141504">
                  <c:v>1591282952</c:v>
                </c:pt>
                <c:pt idx="141505">
                  <c:v>1591294197</c:v>
                </c:pt>
                <c:pt idx="141506">
                  <c:v>1591305443</c:v>
                </c:pt>
                <c:pt idx="141507">
                  <c:v>1591316688</c:v>
                </c:pt>
                <c:pt idx="141508">
                  <c:v>1591327934</c:v>
                </c:pt>
                <c:pt idx="141509">
                  <c:v>1591339179</c:v>
                </c:pt>
                <c:pt idx="141510">
                  <c:v>1591350425</c:v>
                </c:pt>
                <c:pt idx="141511">
                  <c:v>1591361670</c:v>
                </c:pt>
                <c:pt idx="141512">
                  <c:v>1591372916</c:v>
                </c:pt>
                <c:pt idx="141513">
                  <c:v>1591384161</c:v>
                </c:pt>
                <c:pt idx="141514">
                  <c:v>1591395407</c:v>
                </c:pt>
                <c:pt idx="141515">
                  <c:v>1591406652</c:v>
                </c:pt>
                <c:pt idx="141516">
                  <c:v>1591417898</c:v>
                </c:pt>
                <c:pt idx="141517">
                  <c:v>1591429143</c:v>
                </c:pt>
                <c:pt idx="141518">
                  <c:v>1591440389</c:v>
                </c:pt>
                <c:pt idx="141519">
                  <c:v>1591451634</c:v>
                </c:pt>
                <c:pt idx="141520">
                  <c:v>1591462880</c:v>
                </c:pt>
                <c:pt idx="141521">
                  <c:v>1591474125</c:v>
                </c:pt>
                <c:pt idx="141522">
                  <c:v>1591485371</c:v>
                </c:pt>
                <c:pt idx="141523">
                  <c:v>1591496616</c:v>
                </c:pt>
                <c:pt idx="141524">
                  <c:v>1591507862</c:v>
                </c:pt>
                <c:pt idx="141525">
                  <c:v>1591519107</c:v>
                </c:pt>
                <c:pt idx="141526">
                  <c:v>1591530353</c:v>
                </c:pt>
                <c:pt idx="141527">
                  <c:v>1591541598</c:v>
                </c:pt>
                <c:pt idx="141528">
                  <c:v>1591552844</c:v>
                </c:pt>
                <c:pt idx="141529">
                  <c:v>1591564089</c:v>
                </c:pt>
                <c:pt idx="141530">
                  <c:v>1591575335</c:v>
                </c:pt>
                <c:pt idx="141531">
                  <c:v>1591586580</c:v>
                </c:pt>
                <c:pt idx="141532">
                  <c:v>1591597825</c:v>
                </c:pt>
                <c:pt idx="141533">
                  <c:v>1591609071</c:v>
                </c:pt>
                <c:pt idx="141534">
                  <c:v>1591620316</c:v>
                </c:pt>
                <c:pt idx="141535">
                  <c:v>1591631562</c:v>
                </c:pt>
                <c:pt idx="141536">
                  <c:v>1591642807</c:v>
                </c:pt>
                <c:pt idx="141537">
                  <c:v>1591654053</c:v>
                </c:pt>
                <c:pt idx="141538">
                  <c:v>1591665298</c:v>
                </c:pt>
                <c:pt idx="141539">
                  <c:v>1591676544</c:v>
                </c:pt>
                <c:pt idx="141540">
                  <c:v>1591687789</c:v>
                </c:pt>
                <c:pt idx="141541">
                  <c:v>1591699035</c:v>
                </c:pt>
                <c:pt idx="141542">
                  <c:v>1591710280</c:v>
                </c:pt>
                <c:pt idx="141543">
                  <c:v>1591721526</c:v>
                </c:pt>
                <c:pt idx="141544">
                  <c:v>1591732771</c:v>
                </c:pt>
                <c:pt idx="141545">
                  <c:v>1591744017</c:v>
                </c:pt>
                <c:pt idx="141546">
                  <c:v>1591755262</c:v>
                </c:pt>
                <c:pt idx="141547">
                  <c:v>1591766508</c:v>
                </c:pt>
                <c:pt idx="141548">
                  <c:v>1591777753</c:v>
                </c:pt>
                <c:pt idx="141549">
                  <c:v>1591788999</c:v>
                </c:pt>
                <c:pt idx="141550">
                  <c:v>1591800244</c:v>
                </c:pt>
                <c:pt idx="141551">
                  <c:v>1591811490</c:v>
                </c:pt>
                <c:pt idx="141552">
                  <c:v>1591822735</c:v>
                </c:pt>
                <c:pt idx="141553">
                  <c:v>1591833981</c:v>
                </c:pt>
                <c:pt idx="141554">
                  <c:v>1591845226</c:v>
                </c:pt>
                <c:pt idx="141555">
                  <c:v>1591856472</c:v>
                </c:pt>
                <c:pt idx="141556">
                  <c:v>1591867717</c:v>
                </c:pt>
                <c:pt idx="141557">
                  <c:v>1591878963</c:v>
                </c:pt>
                <c:pt idx="141558">
                  <c:v>1591890208</c:v>
                </c:pt>
                <c:pt idx="141559">
                  <c:v>1591901454</c:v>
                </c:pt>
                <c:pt idx="141560">
                  <c:v>1591912699</c:v>
                </c:pt>
                <c:pt idx="141561">
                  <c:v>1591923945</c:v>
                </c:pt>
                <c:pt idx="141562">
                  <c:v>1591935190</c:v>
                </c:pt>
                <c:pt idx="141563">
                  <c:v>1591946436</c:v>
                </c:pt>
                <c:pt idx="141564">
                  <c:v>1591957681</c:v>
                </c:pt>
                <c:pt idx="141565">
                  <c:v>1591968927</c:v>
                </c:pt>
                <c:pt idx="141566">
                  <c:v>1591980172</c:v>
                </c:pt>
                <c:pt idx="141567">
                  <c:v>1591991418</c:v>
                </c:pt>
                <c:pt idx="141568">
                  <c:v>1592002663</c:v>
                </c:pt>
                <c:pt idx="141569">
                  <c:v>1592013909</c:v>
                </c:pt>
                <c:pt idx="141570">
                  <c:v>1592025154</c:v>
                </c:pt>
                <c:pt idx="141571">
                  <c:v>1592036400</c:v>
                </c:pt>
                <c:pt idx="141572">
                  <c:v>1592047645</c:v>
                </c:pt>
                <c:pt idx="141573">
                  <c:v>1592058891</c:v>
                </c:pt>
                <c:pt idx="141574">
                  <c:v>1592070136</c:v>
                </c:pt>
                <c:pt idx="141575">
                  <c:v>1592081382</c:v>
                </c:pt>
                <c:pt idx="141576">
                  <c:v>1592092627</c:v>
                </c:pt>
                <c:pt idx="141577">
                  <c:v>1592103873</c:v>
                </c:pt>
                <c:pt idx="141578">
                  <c:v>1592115118</c:v>
                </c:pt>
                <c:pt idx="141579">
                  <c:v>1592126364</c:v>
                </c:pt>
                <c:pt idx="141580">
                  <c:v>1592137609</c:v>
                </c:pt>
                <c:pt idx="141581">
                  <c:v>1592148855</c:v>
                </c:pt>
                <c:pt idx="141582">
                  <c:v>1592160100</c:v>
                </c:pt>
                <c:pt idx="141583">
                  <c:v>1592171346</c:v>
                </c:pt>
                <c:pt idx="141584">
                  <c:v>1592182591</c:v>
                </c:pt>
                <c:pt idx="141585">
                  <c:v>1592193837</c:v>
                </c:pt>
                <c:pt idx="141586">
                  <c:v>1592205082</c:v>
                </c:pt>
                <c:pt idx="141587">
                  <c:v>1592216328</c:v>
                </c:pt>
                <c:pt idx="141588">
                  <c:v>1592227573</c:v>
                </c:pt>
                <c:pt idx="141589">
                  <c:v>1592238819</c:v>
                </c:pt>
                <c:pt idx="141590">
                  <c:v>1592250064</c:v>
                </c:pt>
                <c:pt idx="141591">
                  <c:v>1592261310</c:v>
                </c:pt>
                <c:pt idx="141592">
                  <c:v>1592272555</c:v>
                </c:pt>
                <c:pt idx="141593">
                  <c:v>1592283801</c:v>
                </c:pt>
                <c:pt idx="141594">
                  <c:v>1592295046</c:v>
                </c:pt>
                <c:pt idx="141595">
                  <c:v>1592306292</c:v>
                </c:pt>
                <c:pt idx="141596">
                  <c:v>1592317537</c:v>
                </c:pt>
                <c:pt idx="141597">
                  <c:v>1592328783</c:v>
                </c:pt>
                <c:pt idx="141598">
                  <c:v>1592340028</c:v>
                </c:pt>
                <c:pt idx="141599">
                  <c:v>1592351274</c:v>
                </c:pt>
                <c:pt idx="141600">
                  <c:v>1592362519</c:v>
                </c:pt>
                <c:pt idx="141601">
                  <c:v>1592373765</c:v>
                </c:pt>
                <c:pt idx="141602">
                  <c:v>1592385010</c:v>
                </c:pt>
                <c:pt idx="141603">
                  <c:v>1592396256</c:v>
                </c:pt>
                <c:pt idx="141604">
                  <c:v>1592407501</c:v>
                </c:pt>
                <c:pt idx="141605">
                  <c:v>1592418747</c:v>
                </c:pt>
                <c:pt idx="141606">
                  <c:v>1592429992</c:v>
                </c:pt>
                <c:pt idx="141607">
                  <c:v>1592441238</c:v>
                </c:pt>
                <c:pt idx="141608">
                  <c:v>1592452483</c:v>
                </c:pt>
                <c:pt idx="141609">
                  <c:v>1592463729</c:v>
                </c:pt>
                <c:pt idx="141610">
                  <c:v>1592474974</c:v>
                </c:pt>
                <c:pt idx="141611">
                  <c:v>1592486220</c:v>
                </c:pt>
                <c:pt idx="141612">
                  <c:v>1592497465</c:v>
                </c:pt>
                <c:pt idx="141613">
                  <c:v>1592508711</c:v>
                </c:pt>
                <c:pt idx="141614">
                  <c:v>1592519956</c:v>
                </c:pt>
                <c:pt idx="141615">
                  <c:v>1592531202</c:v>
                </c:pt>
                <c:pt idx="141616">
                  <c:v>1592542447</c:v>
                </c:pt>
                <c:pt idx="141617">
                  <c:v>1592553693</c:v>
                </c:pt>
                <c:pt idx="141618">
                  <c:v>1592564938</c:v>
                </c:pt>
                <c:pt idx="141619">
                  <c:v>1592576184</c:v>
                </c:pt>
                <c:pt idx="141620">
                  <c:v>1592587429</c:v>
                </c:pt>
                <c:pt idx="141621">
                  <c:v>1592598675</c:v>
                </c:pt>
                <c:pt idx="141622">
                  <c:v>1592609920</c:v>
                </c:pt>
                <c:pt idx="141623">
                  <c:v>1592621166</c:v>
                </c:pt>
                <c:pt idx="141624">
                  <c:v>1592632411</c:v>
                </c:pt>
                <c:pt idx="141625">
                  <c:v>1592643657</c:v>
                </c:pt>
                <c:pt idx="141626">
                  <c:v>1592654902</c:v>
                </c:pt>
                <c:pt idx="141627">
                  <c:v>1592666148</c:v>
                </c:pt>
                <c:pt idx="141628">
                  <c:v>1592677393</c:v>
                </c:pt>
                <c:pt idx="141629">
                  <c:v>1592688639</c:v>
                </c:pt>
                <c:pt idx="141630">
                  <c:v>1592699884</c:v>
                </c:pt>
                <c:pt idx="141631">
                  <c:v>1592711130</c:v>
                </c:pt>
                <c:pt idx="141632">
                  <c:v>1592722375</c:v>
                </c:pt>
                <c:pt idx="141633">
                  <c:v>1592733621</c:v>
                </c:pt>
                <c:pt idx="141634">
                  <c:v>1592744866</c:v>
                </c:pt>
                <c:pt idx="141635">
                  <c:v>1592756112</c:v>
                </c:pt>
                <c:pt idx="141636">
                  <c:v>1592767357</c:v>
                </c:pt>
                <c:pt idx="141637">
                  <c:v>1592778603</c:v>
                </c:pt>
                <c:pt idx="141638">
                  <c:v>1592789848</c:v>
                </c:pt>
                <c:pt idx="141639">
                  <c:v>1592801094</c:v>
                </c:pt>
                <c:pt idx="141640">
                  <c:v>1592812339</c:v>
                </c:pt>
                <c:pt idx="141641">
                  <c:v>1592823585</c:v>
                </c:pt>
                <c:pt idx="141642">
                  <c:v>1592834830</c:v>
                </c:pt>
                <c:pt idx="141643">
                  <c:v>1592846076</c:v>
                </c:pt>
                <c:pt idx="141644">
                  <c:v>1592857321</c:v>
                </c:pt>
                <c:pt idx="141645">
                  <c:v>1592868567</c:v>
                </c:pt>
                <c:pt idx="141646">
                  <c:v>1592879812</c:v>
                </c:pt>
                <c:pt idx="141647">
                  <c:v>1592891058</c:v>
                </c:pt>
                <c:pt idx="141648">
                  <c:v>1592902303</c:v>
                </c:pt>
                <c:pt idx="141649">
                  <c:v>1592913549</c:v>
                </c:pt>
                <c:pt idx="141650">
                  <c:v>1592924794</c:v>
                </c:pt>
                <c:pt idx="141651">
                  <c:v>1592936040</c:v>
                </c:pt>
                <c:pt idx="141652">
                  <c:v>1592947285</c:v>
                </c:pt>
                <c:pt idx="141653">
                  <c:v>1592958531</c:v>
                </c:pt>
                <c:pt idx="141654">
                  <c:v>1592969776</c:v>
                </c:pt>
                <c:pt idx="141655">
                  <c:v>1592981022</c:v>
                </c:pt>
                <c:pt idx="141656">
                  <c:v>1592992267</c:v>
                </c:pt>
                <c:pt idx="141657">
                  <c:v>1593003513</c:v>
                </c:pt>
                <c:pt idx="141658">
                  <c:v>1593014758</c:v>
                </c:pt>
                <c:pt idx="141659">
                  <c:v>1593026004</c:v>
                </c:pt>
                <c:pt idx="141660">
                  <c:v>1593037249</c:v>
                </c:pt>
                <c:pt idx="141661">
                  <c:v>1593048495</c:v>
                </c:pt>
                <c:pt idx="141662">
                  <c:v>1593059740</c:v>
                </c:pt>
                <c:pt idx="141663">
                  <c:v>1593070986</c:v>
                </c:pt>
                <c:pt idx="141664">
                  <c:v>1593082231</c:v>
                </c:pt>
                <c:pt idx="141665">
                  <c:v>1593093477</c:v>
                </c:pt>
                <c:pt idx="141666">
                  <c:v>1593104722</c:v>
                </c:pt>
                <c:pt idx="141667">
                  <c:v>1593115968</c:v>
                </c:pt>
                <c:pt idx="141668">
                  <c:v>1593127213</c:v>
                </c:pt>
                <c:pt idx="141669">
                  <c:v>1593138459</c:v>
                </c:pt>
                <c:pt idx="141670">
                  <c:v>1593149704</c:v>
                </c:pt>
                <c:pt idx="141671">
                  <c:v>1593160950</c:v>
                </c:pt>
                <c:pt idx="141672">
                  <c:v>1593172195</c:v>
                </c:pt>
                <c:pt idx="141673">
                  <c:v>1593183441</c:v>
                </c:pt>
                <c:pt idx="141674">
                  <c:v>1593194686</c:v>
                </c:pt>
                <c:pt idx="141675">
                  <c:v>1593205932</c:v>
                </c:pt>
                <c:pt idx="141676">
                  <c:v>1593217177</c:v>
                </c:pt>
                <c:pt idx="141677">
                  <c:v>1593228423</c:v>
                </c:pt>
                <c:pt idx="141678">
                  <c:v>1593239668</c:v>
                </c:pt>
                <c:pt idx="141679">
                  <c:v>1593250914</c:v>
                </c:pt>
                <c:pt idx="141680">
                  <c:v>1593262159</c:v>
                </c:pt>
                <c:pt idx="141681">
                  <c:v>1593273405</c:v>
                </c:pt>
                <c:pt idx="141682">
                  <c:v>1593284650</c:v>
                </c:pt>
                <c:pt idx="141683">
                  <c:v>1593295896</c:v>
                </c:pt>
                <c:pt idx="141684">
                  <c:v>1593307141</c:v>
                </c:pt>
                <c:pt idx="141685">
                  <c:v>1593318387</c:v>
                </c:pt>
                <c:pt idx="141686">
                  <c:v>1593329632</c:v>
                </c:pt>
                <c:pt idx="141687">
                  <c:v>1593340878</c:v>
                </c:pt>
                <c:pt idx="141688">
                  <c:v>1593352123</c:v>
                </c:pt>
                <c:pt idx="141689">
                  <c:v>1593363369</c:v>
                </c:pt>
                <c:pt idx="141690">
                  <c:v>1593374614</c:v>
                </c:pt>
                <c:pt idx="141691">
                  <c:v>1593385860</c:v>
                </c:pt>
                <c:pt idx="141692">
                  <c:v>1593397105</c:v>
                </c:pt>
                <c:pt idx="141693">
                  <c:v>1593408351</c:v>
                </c:pt>
                <c:pt idx="141694">
                  <c:v>1593419596</c:v>
                </c:pt>
                <c:pt idx="141695">
                  <c:v>1593430842</c:v>
                </c:pt>
                <c:pt idx="141696">
                  <c:v>1593442087</c:v>
                </c:pt>
                <c:pt idx="141697">
                  <c:v>1593453333</c:v>
                </c:pt>
                <c:pt idx="141698">
                  <c:v>1593464578</c:v>
                </c:pt>
                <c:pt idx="141699">
                  <c:v>1593475824</c:v>
                </c:pt>
                <c:pt idx="141700">
                  <c:v>1593487069</c:v>
                </c:pt>
                <c:pt idx="141701">
                  <c:v>1593498315</c:v>
                </c:pt>
                <c:pt idx="141702">
                  <c:v>1593509560</c:v>
                </c:pt>
                <c:pt idx="141703">
                  <c:v>1593520806</c:v>
                </c:pt>
                <c:pt idx="141704">
                  <c:v>1593532051</c:v>
                </c:pt>
                <c:pt idx="141705">
                  <c:v>1593543297</c:v>
                </c:pt>
                <c:pt idx="141706">
                  <c:v>1593554542</c:v>
                </c:pt>
                <c:pt idx="141707">
                  <c:v>1593565788</c:v>
                </c:pt>
                <c:pt idx="141708">
                  <c:v>1593577033</c:v>
                </c:pt>
                <c:pt idx="141709">
                  <c:v>1593588279</c:v>
                </c:pt>
                <c:pt idx="141710">
                  <c:v>1593599524</c:v>
                </c:pt>
                <c:pt idx="141711">
                  <c:v>1593610770</c:v>
                </c:pt>
                <c:pt idx="141712">
                  <c:v>1593622015</c:v>
                </c:pt>
                <c:pt idx="141713">
                  <c:v>1593633261</c:v>
                </c:pt>
                <c:pt idx="141714">
                  <c:v>1593644506</c:v>
                </c:pt>
                <c:pt idx="141715">
                  <c:v>1593655752</c:v>
                </c:pt>
                <c:pt idx="141716">
                  <c:v>1593666997</c:v>
                </c:pt>
                <c:pt idx="141717">
                  <c:v>1593678243</c:v>
                </c:pt>
                <c:pt idx="141718">
                  <c:v>1593689488</c:v>
                </c:pt>
                <c:pt idx="141719">
                  <c:v>1593700734</c:v>
                </c:pt>
                <c:pt idx="141720">
                  <c:v>1593711979</c:v>
                </c:pt>
                <c:pt idx="141721">
                  <c:v>1593723225</c:v>
                </c:pt>
                <c:pt idx="141722">
                  <c:v>1593734470</c:v>
                </c:pt>
                <c:pt idx="141723">
                  <c:v>1593745716</c:v>
                </c:pt>
                <c:pt idx="141724">
                  <c:v>1593756961</c:v>
                </c:pt>
                <c:pt idx="141725">
                  <c:v>1593768207</c:v>
                </c:pt>
                <c:pt idx="141726">
                  <c:v>1593779452</c:v>
                </c:pt>
                <c:pt idx="141727">
                  <c:v>1593790698</c:v>
                </c:pt>
                <c:pt idx="141728">
                  <c:v>1593801943</c:v>
                </c:pt>
                <c:pt idx="141729">
                  <c:v>1593813189</c:v>
                </c:pt>
                <c:pt idx="141730">
                  <c:v>1593824434</c:v>
                </c:pt>
                <c:pt idx="141731">
                  <c:v>1593835680</c:v>
                </c:pt>
                <c:pt idx="141732">
                  <c:v>1593846925</c:v>
                </c:pt>
                <c:pt idx="141733">
                  <c:v>1593858171</c:v>
                </c:pt>
                <c:pt idx="141734">
                  <c:v>1593869416</c:v>
                </c:pt>
                <c:pt idx="141735">
                  <c:v>1593880662</c:v>
                </c:pt>
                <c:pt idx="141736">
                  <c:v>1593891907</c:v>
                </c:pt>
                <c:pt idx="141737">
                  <c:v>1593903153</c:v>
                </c:pt>
                <c:pt idx="141738">
                  <c:v>1593914398</c:v>
                </c:pt>
                <c:pt idx="141739">
                  <c:v>1593925644</c:v>
                </c:pt>
                <c:pt idx="141740">
                  <c:v>1593936889</c:v>
                </c:pt>
                <c:pt idx="141741">
                  <c:v>1593948135</c:v>
                </c:pt>
                <c:pt idx="141742">
                  <c:v>1593959380</c:v>
                </c:pt>
                <c:pt idx="141743">
                  <c:v>1593970626</c:v>
                </c:pt>
                <c:pt idx="141744">
                  <c:v>1593981871</c:v>
                </c:pt>
                <c:pt idx="141745">
                  <c:v>1593993117</c:v>
                </c:pt>
                <c:pt idx="141746">
                  <c:v>1594004362</c:v>
                </c:pt>
                <c:pt idx="141747">
                  <c:v>1594015608</c:v>
                </c:pt>
                <c:pt idx="141748">
                  <c:v>1594026853</c:v>
                </c:pt>
                <c:pt idx="141749">
                  <c:v>1594038099</c:v>
                </c:pt>
                <c:pt idx="141750">
                  <c:v>1594049344</c:v>
                </c:pt>
                <c:pt idx="141751">
                  <c:v>1594060590</c:v>
                </c:pt>
                <c:pt idx="141752">
                  <c:v>1594071835</c:v>
                </c:pt>
                <c:pt idx="141753">
                  <c:v>1594083081</c:v>
                </c:pt>
                <c:pt idx="141754">
                  <c:v>1594094326</c:v>
                </c:pt>
                <c:pt idx="141755">
                  <c:v>1594105572</c:v>
                </c:pt>
                <c:pt idx="141756">
                  <c:v>1594116817</c:v>
                </c:pt>
                <c:pt idx="141757">
                  <c:v>1594128063</c:v>
                </c:pt>
                <c:pt idx="141758">
                  <c:v>1594139308</c:v>
                </c:pt>
                <c:pt idx="141759">
                  <c:v>1594150554</c:v>
                </c:pt>
                <c:pt idx="141760">
                  <c:v>1594161799</c:v>
                </c:pt>
                <c:pt idx="141761">
                  <c:v>1594173045</c:v>
                </c:pt>
                <c:pt idx="141762">
                  <c:v>1594184290</c:v>
                </c:pt>
                <c:pt idx="141763">
                  <c:v>1594195536</c:v>
                </c:pt>
                <c:pt idx="141764">
                  <c:v>1594206781</c:v>
                </c:pt>
                <c:pt idx="141765">
                  <c:v>1594218027</c:v>
                </c:pt>
                <c:pt idx="141766">
                  <c:v>1594229272</c:v>
                </c:pt>
                <c:pt idx="141767">
                  <c:v>1594240518</c:v>
                </c:pt>
                <c:pt idx="141768">
                  <c:v>1594251763</c:v>
                </c:pt>
                <c:pt idx="141769">
                  <c:v>1594263009</c:v>
                </c:pt>
                <c:pt idx="141770">
                  <c:v>1594274254</c:v>
                </c:pt>
                <c:pt idx="141771">
                  <c:v>1594285500</c:v>
                </c:pt>
                <c:pt idx="141772">
                  <c:v>1594296745</c:v>
                </c:pt>
                <c:pt idx="141773">
                  <c:v>1594307991</c:v>
                </c:pt>
                <c:pt idx="141774">
                  <c:v>1594319236</c:v>
                </c:pt>
                <c:pt idx="141775">
                  <c:v>1594330482</c:v>
                </c:pt>
                <c:pt idx="141776">
                  <c:v>1594341727</c:v>
                </c:pt>
                <c:pt idx="141777">
                  <c:v>1594352973</c:v>
                </c:pt>
                <c:pt idx="141778">
                  <c:v>1594364218</c:v>
                </c:pt>
                <c:pt idx="141779">
                  <c:v>1594375464</c:v>
                </c:pt>
                <c:pt idx="141780">
                  <c:v>1594386709</c:v>
                </c:pt>
                <c:pt idx="141781">
                  <c:v>1594397955</c:v>
                </c:pt>
                <c:pt idx="141782">
                  <c:v>1594409200</c:v>
                </c:pt>
                <c:pt idx="141783">
                  <c:v>1594420446</c:v>
                </c:pt>
                <c:pt idx="141784">
                  <c:v>1594431691</c:v>
                </c:pt>
                <c:pt idx="141785">
                  <c:v>1594442936</c:v>
                </c:pt>
                <c:pt idx="141786">
                  <c:v>1594454182</c:v>
                </c:pt>
                <c:pt idx="141787">
                  <c:v>1594465427</c:v>
                </c:pt>
                <c:pt idx="141788">
                  <c:v>1594476673</c:v>
                </c:pt>
                <c:pt idx="141789">
                  <c:v>1594487918</c:v>
                </c:pt>
                <c:pt idx="141790">
                  <c:v>1594499164</c:v>
                </c:pt>
                <c:pt idx="141791">
                  <c:v>1594510409</c:v>
                </c:pt>
                <c:pt idx="141792">
                  <c:v>1594521655</c:v>
                </c:pt>
                <c:pt idx="141793">
                  <c:v>1594532900</c:v>
                </c:pt>
                <c:pt idx="141794">
                  <c:v>1594544146</c:v>
                </c:pt>
                <c:pt idx="141795">
                  <c:v>1594555391</c:v>
                </c:pt>
                <c:pt idx="141796">
                  <c:v>1594566637</c:v>
                </c:pt>
                <c:pt idx="141797">
                  <c:v>1594577882</c:v>
                </c:pt>
                <c:pt idx="141798">
                  <c:v>1594589128</c:v>
                </c:pt>
                <c:pt idx="141799">
                  <c:v>1594600373</c:v>
                </c:pt>
                <c:pt idx="141800">
                  <c:v>1594611619</c:v>
                </c:pt>
                <c:pt idx="141801">
                  <c:v>1594622864</c:v>
                </c:pt>
                <c:pt idx="141802">
                  <c:v>1594634110</c:v>
                </c:pt>
                <c:pt idx="141803">
                  <c:v>1594645355</c:v>
                </c:pt>
                <c:pt idx="141804">
                  <c:v>1594656601</c:v>
                </c:pt>
                <c:pt idx="141805">
                  <c:v>1594667846</c:v>
                </c:pt>
                <c:pt idx="141806">
                  <c:v>1594679092</c:v>
                </c:pt>
                <c:pt idx="141807">
                  <c:v>1594690337</c:v>
                </c:pt>
                <c:pt idx="141808">
                  <c:v>1594701583</c:v>
                </c:pt>
                <c:pt idx="141809">
                  <c:v>1594712828</c:v>
                </c:pt>
                <c:pt idx="141810">
                  <c:v>1594724074</c:v>
                </c:pt>
                <c:pt idx="141811">
                  <c:v>1594735319</c:v>
                </c:pt>
                <c:pt idx="141812">
                  <c:v>1594746565</c:v>
                </c:pt>
                <c:pt idx="141813">
                  <c:v>1594757810</c:v>
                </c:pt>
                <c:pt idx="141814">
                  <c:v>1594769056</c:v>
                </c:pt>
                <c:pt idx="141815">
                  <c:v>1594780301</c:v>
                </c:pt>
                <c:pt idx="141816">
                  <c:v>1594791547</c:v>
                </c:pt>
                <c:pt idx="141817">
                  <c:v>1594802792</c:v>
                </c:pt>
                <c:pt idx="141818">
                  <c:v>1594814038</c:v>
                </c:pt>
                <c:pt idx="141819">
                  <c:v>1594825283</c:v>
                </c:pt>
                <c:pt idx="141820">
                  <c:v>1594836529</c:v>
                </c:pt>
                <c:pt idx="141821">
                  <c:v>1594847774</c:v>
                </c:pt>
                <c:pt idx="141822">
                  <c:v>1594859020</c:v>
                </c:pt>
                <c:pt idx="141823">
                  <c:v>1594870265</c:v>
                </c:pt>
                <c:pt idx="141824">
                  <c:v>1594881511</c:v>
                </c:pt>
                <c:pt idx="141825">
                  <c:v>1594892756</c:v>
                </c:pt>
                <c:pt idx="141826">
                  <c:v>1594904002</c:v>
                </c:pt>
                <c:pt idx="141827">
                  <c:v>1594915247</c:v>
                </c:pt>
                <c:pt idx="141828">
                  <c:v>1594926493</c:v>
                </c:pt>
                <c:pt idx="141829">
                  <c:v>1594937738</c:v>
                </c:pt>
                <c:pt idx="141830">
                  <c:v>1594948984</c:v>
                </c:pt>
                <c:pt idx="141831">
                  <c:v>1594960229</c:v>
                </c:pt>
                <c:pt idx="141832">
                  <c:v>1594971475</c:v>
                </c:pt>
                <c:pt idx="141833">
                  <c:v>1594982720</c:v>
                </c:pt>
                <c:pt idx="141834">
                  <c:v>1594993966</c:v>
                </c:pt>
                <c:pt idx="141835">
                  <c:v>1595005211</c:v>
                </c:pt>
                <c:pt idx="141836">
                  <c:v>1595016457</c:v>
                </c:pt>
                <c:pt idx="141837">
                  <c:v>1595027702</c:v>
                </c:pt>
                <c:pt idx="141838">
                  <c:v>1595038948</c:v>
                </c:pt>
                <c:pt idx="141839">
                  <c:v>1595050193</c:v>
                </c:pt>
                <c:pt idx="141840">
                  <c:v>1595061439</c:v>
                </c:pt>
                <c:pt idx="141841">
                  <c:v>1595072684</c:v>
                </c:pt>
                <c:pt idx="141842">
                  <c:v>1595083930</c:v>
                </c:pt>
                <c:pt idx="141843">
                  <c:v>1595095175</c:v>
                </c:pt>
                <c:pt idx="141844">
                  <c:v>1595106421</c:v>
                </c:pt>
                <c:pt idx="141845">
                  <c:v>1595117666</c:v>
                </c:pt>
                <c:pt idx="141846">
                  <c:v>1595128912</c:v>
                </c:pt>
                <c:pt idx="141847">
                  <c:v>1595140157</c:v>
                </c:pt>
                <c:pt idx="141848">
                  <c:v>1595151403</c:v>
                </c:pt>
                <c:pt idx="141849">
                  <c:v>1595162648</c:v>
                </c:pt>
                <c:pt idx="141850">
                  <c:v>1595173894</c:v>
                </c:pt>
                <c:pt idx="141851">
                  <c:v>1595185139</c:v>
                </c:pt>
                <c:pt idx="141852">
                  <c:v>1595196385</c:v>
                </c:pt>
                <c:pt idx="141853">
                  <c:v>1595207630</c:v>
                </c:pt>
                <c:pt idx="141854">
                  <c:v>1595218876</c:v>
                </c:pt>
                <c:pt idx="141855">
                  <c:v>1595230121</c:v>
                </c:pt>
                <c:pt idx="141856">
                  <c:v>1595241367</c:v>
                </c:pt>
                <c:pt idx="141857">
                  <c:v>1595252612</c:v>
                </c:pt>
                <c:pt idx="141858">
                  <c:v>1595263858</c:v>
                </c:pt>
                <c:pt idx="141859">
                  <c:v>1595275103</c:v>
                </c:pt>
                <c:pt idx="141860">
                  <c:v>1595286349</c:v>
                </c:pt>
                <c:pt idx="141861">
                  <c:v>1595297594</c:v>
                </c:pt>
                <c:pt idx="141862">
                  <c:v>1595308840</c:v>
                </c:pt>
                <c:pt idx="141863">
                  <c:v>1595320085</c:v>
                </c:pt>
                <c:pt idx="141864">
                  <c:v>1595331331</c:v>
                </c:pt>
                <c:pt idx="141865">
                  <c:v>1595342576</c:v>
                </c:pt>
                <c:pt idx="141866">
                  <c:v>1595353822</c:v>
                </c:pt>
                <c:pt idx="141867">
                  <c:v>1595365067</c:v>
                </c:pt>
                <c:pt idx="141868">
                  <c:v>1595376313</c:v>
                </c:pt>
                <c:pt idx="141869">
                  <c:v>1595387558</c:v>
                </c:pt>
                <c:pt idx="141870">
                  <c:v>1595398804</c:v>
                </c:pt>
                <c:pt idx="141871">
                  <c:v>1595410049</c:v>
                </c:pt>
                <c:pt idx="141872">
                  <c:v>1595421295</c:v>
                </c:pt>
                <c:pt idx="141873">
                  <c:v>1595432540</c:v>
                </c:pt>
                <c:pt idx="141874">
                  <c:v>1595443786</c:v>
                </c:pt>
                <c:pt idx="141875">
                  <c:v>1595455031</c:v>
                </c:pt>
                <c:pt idx="141876">
                  <c:v>1595466277</c:v>
                </c:pt>
                <c:pt idx="141877">
                  <c:v>1595477522</c:v>
                </c:pt>
                <c:pt idx="141878">
                  <c:v>1595488768</c:v>
                </c:pt>
                <c:pt idx="141879">
                  <c:v>1595500013</c:v>
                </c:pt>
                <c:pt idx="141880">
                  <c:v>1595511259</c:v>
                </c:pt>
                <c:pt idx="141881">
                  <c:v>1595522504</c:v>
                </c:pt>
                <c:pt idx="141882">
                  <c:v>1595533750</c:v>
                </c:pt>
                <c:pt idx="141883">
                  <c:v>1595544995</c:v>
                </c:pt>
                <c:pt idx="141884">
                  <c:v>1595556241</c:v>
                </c:pt>
                <c:pt idx="141885">
                  <c:v>1595567486</c:v>
                </c:pt>
                <c:pt idx="141886">
                  <c:v>1595578732</c:v>
                </c:pt>
                <c:pt idx="141887">
                  <c:v>1595589977</c:v>
                </c:pt>
                <c:pt idx="141888">
                  <c:v>1595601223</c:v>
                </c:pt>
                <c:pt idx="141889">
                  <c:v>1595612468</c:v>
                </c:pt>
                <c:pt idx="141890">
                  <c:v>1595623714</c:v>
                </c:pt>
                <c:pt idx="141891">
                  <c:v>1595634959</c:v>
                </c:pt>
                <c:pt idx="141892">
                  <c:v>1595646205</c:v>
                </c:pt>
                <c:pt idx="141893">
                  <c:v>1595657450</c:v>
                </c:pt>
                <c:pt idx="141894">
                  <c:v>1595668696</c:v>
                </c:pt>
                <c:pt idx="141895">
                  <c:v>1595679941</c:v>
                </c:pt>
                <c:pt idx="141896">
                  <c:v>1595691187</c:v>
                </c:pt>
                <c:pt idx="141897">
                  <c:v>1595702432</c:v>
                </c:pt>
                <c:pt idx="141898">
                  <c:v>1595713678</c:v>
                </c:pt>
                <c:pt idx="141899">
                  <c:v>1595724923</c:v>
                </c:pt>
                <c:pt idx="141900">
                  <c:v>1595736169</c:v>
                </c:pt>
                <c:pt idx="141901">
                  <c:v>1595747414</c:v>
                </c:pt>
                <c:pt idx="141902">
                  <c:v>1595758660</c:v>
                </c:pt>
                <c:pt idx="141903">
                  <c:v>1595769905</c:v>
                </c:pt>
                <c:pt idx="141904">
                  <c:v>1595781151</c:v>
                </c:pt>
                <c:pt idx="141905">
                  <c:v>1595792396</c:v>
                </c:pt>
                <c:pt idx="141906">
                  <c:v>1595803642</c:v>
                </c:pt>
                <c:pt idx="141907">
                  <c:v>1595814887</c:v>
                </c:pt>
                <c:pt idx="141908">
                  <c:v>1595826133</c:v>
                </c:pt>
                <c:pt idx="141909">
                  <c:v>1595837378</c:v>
                </c:pt>
                <c:pt idx="141910">
                  <c:v>1595848624</c:v>
                </c:pt>
                <c:pt idx="141911">
                  <c:v>1595859869</c:v>
                </c:pt>
                <c:pt idx="141912">
                  <c:v>1595871115</c:v>
                </c:pt>
                <c:pt idx="141913">
                  <c:v>1595882360</c:v>
                </c:pt>
                <c:pt idx="141914">
                  <c:v>1595893606</c:v>
                </c:pt>
                <c:pt idx="141915">
                  <c:v>1595904851</c:v>
                </c:pt>
                <c:pt idx="141916">
                  <c:v>1595916097</c:v>
                </c:pt>
                <c:pt idx="141917">
                  <c:v>1595927342</c:v>
                </c:pt>
                <c:pt idx="141918">
                  <c:v>1595938588</c:v>
                </c:pt>
                <c:pt idx="141919">
                  <c:v>1595949833</c:v>
                </c:pt>
                <c:pt idx="141920">
                  <c:v>1595961079</c:v>
                </c:pt>
                <c:pt idx="141921">
                  <c:v>1595972324</c:v>
                </c:pt>
                <c:pt idx="141922">
                  <c:v>1595983570</c:v>
                </c:pt>
                <c:pt idx="141923">
                  <c:v>1595994815</c:v>
                </c:pt>
                <c:pt idx="141924">
                  <c:v>1596006061</c:v>
                </c:pt>
                <c:pt idx="141925">
                  <c:v>1596017306</c:v>
                </c:pt>
                <c:pt idx="141926">
                  <c:v>1596028552</c:v>
                </c:pt>
                <c:pt idx="141927">
                  <c:v>1596039797</c:v>
                </c:pt>
                <c:pt idx="141928">
                  <c:v>1596051043</c:v>
                </c:pt>
                <c:pt idx="141929">
                  <c:v>1596062288</c:v>
                </c:pt>
                <c:pt idx="141930">
                  <c:v>1596073534</c:v>
                </c:pt>
                <c:pt idx="141931">
                  <c:v>1596084779</c:v>
                </c:pt>
                <c:pt idx="141932">
                  <c:v>1596096025</c:v>
                </c:pt>
                <c:pt idx="141933">
                  <c:v>1596107270</c:v>
                </c:pt>
                <c:pt idx="141934">
                  <c:v>1596118516</c:v>
                </c:pt>
                <c:pt idx="141935">
                  <c:v>1596129761</c:v>
                </c:pt>
                <c:pt idx="141936">
                  <c:v>1596141007</c:v>
                </c:pt>
                <c:pt idx="141937">
                  <c:v>1596152252</c:v>
                </c:pt>
                <c:pt idx="141938">
                  <c:v>1596163498</c:v>
                </c:pt>
                <c:pt idx="141939">
                  <c:v>1596174743</c:v>
                </c:pt>
                <c:pt idx="141940">
                  <c:v>1596185989</c:v>
                </c:pt>
                <c:pt idx="141941">
                  <c:v>1596197234</c:v>
                </c:pt>
                <c:pt idx="141942">
                  <c:v>1596208480</c:v>
                </c:pt>
                <c:pt idx="141943">
                  <c:v>1596219725</c:v>
                </c:pt>
                <c:pt idx="141944">
                  <c:v>1596230971</c:v>
                </c:pt>
                <c:pt idx="141945">
                  <c:v>1596242216</c:v>
                </c:pt>
                <c:pt idx="141946">
                  <c:v>1596253462</c:v>
                </c:pt>
                <c:pt idx="141947">
                  <c:v>1596264707</c:v>
                </c:pt>
                <c:pt idx="141948">
                  <c:v>1596275953</c:v>
                </c:pt>
                <c:pt idx="141949">
                  <c:v>1596287198</c:v>
                </c:pt>
                <c:pt idx="141950">
                  <c:v>1596298444</c:v>
                </c:pt>
                <c:pt idx="141951">
                  <c:v>1596309689</c:v>
                </c:pt>
                <c:pt idx="141952">
                  <c:v>1596320935</c:v>
                </c:pt>
                <c:pt idx="141953">
                  <c:v>1596332180</c:v>
                </c:pt>
                <c:pt idx="141954">
                  <c:v>1596343426</c:v>
                </c:pt>
                <c:pt idx="141955">
                  <c:v>1596354671</c:v>
                </c:pt>
                <c:pt idx="141956">
                  <c:v>1596365917</c:v>
                </c:pt>
                <c:pt idx="141957">
                  <c:v>1596377162</c:v>
                </c:pt>
                <c:pt idx="141958">
                  <c:v>1596388408</c:v>
                </c:pt>
                <c:pt idx="141959">
                  <c:v>1596399653</c:v>
                </c:pt>
                <c:pt idx="141960">
                  <c:v>1596410899</c:v>
                </c:pt>
                <c:pt idx="141961">
                  <c:v>1596422144</c:v>
                </c:pt>
                <c:pt idx="141962">
                  <c:v>1596433390</c:v>
                </c:pt>
                <c:pt idx="141963">
                  <c:v>1596444635</c:v>
                </c:pt>
                <c:pt idx="141964">
                  <c:v>1596455881</c:v>
                </c:pt>
                <c:pt idx="141965">
                  <c:v>1596467126</c:v>
                </c:pt>
                <c:pt idx="141966">
                  <c:v>1596478372</c:v>
                </c:pt>
                <c:pt idx="141967">
                  <c:v>1596489617</c:v>
                </c:pt>
                <c:pt idx="141968">
                  <c:v>1596500863</c:v>
                </c:pt>
                <c:pt idx="141969">
                  <c:v>1596512108</c:v>
                </c:pt>
                <c:pt idx="141970">
                  <c:v>1596523354</c:v>
                </c:pt>
                <c:pt idx="141971">
                  <c:v>1596534599</c:v>
                </c:pt>
                <c:pt idx="141972">
                  <c:v>1596545845</c:v>
                </c:pt>
                <c:pt idx="141973">
                  <c:v>1596557090</c:v>
                </c:pt>
                <c:pt idx="141974">
                  <c:v>1596568336</c:v>
                </c:pt>
                <c:pt idx="141975">
                  <c:v>1596579581</c:v>
                </c:pt>
                <c:pt idx="141976">
                  <c:v>1596590827</c:v>
                </c:pt>
                <c:pt idx="141977">
                  <c:v>1596602072</c:v>
                </c:pt>
                <c:pt idx="141978">
                  <c:v>1596613318</c:v>
                </c:pt>
                <c:pt idx="141979">
                  <c:v>1596624563</c:v>
                </c:pt>
                <c:pt idx="141980">
                  <c:v>1596635809</c:v>
                </c:pt>
                <c:pt idx="141981">
                  <c:v>1596647054</c:v>
                </c:pt>
                <c:pt idx="141982">
                  <c:v>1596658300</c:v>
                </c:pt>
                <c:pt idx="141983">
                  <c:v>1596669545</c:v>
                </c:pt>
                <c:pt idx="141984">
                  <c:v>1596680791</c:v>
                </c:pt>
                <c:pt idx="141985">
                  <c:v>1596692036</c:v>
                </c:pt>
                <c:pt idx="141986">
                  <c:v>1596703282</c:v>
                </c:pt>
                <c:pt idx="141987">
                  <c:v>1596714527</c:v>
                </c:pt>
                <c:pt idx="141988">
                  <c:v>1596725773</c:v>
                </c:pt>
                <c:pt idx="141989">
                  <c:v>1596737018</c:v>
                </c:pt>
                <c:pt idx="141990">
                  <c:v>1596748264</c:v>
                </c:pt>
                <c:pt idx="141991">
                  <c:v>1596759509</c:v>
                </c:pt>
                <c:pt idx="141992">
                  <c:v>1596770755</c:v>
                </c:pt>
                <c:pt idx="141993">
                  <c:v>1596782000</c:v>
                </c:pt>
                <c:pt idx="141994">
                  <c:v>1596793246</c:v>
                </c:pt>
                <c:pt idx="141995">
                  <c:v>1596804491</c:v>
                </c:pt>
                <c:pt idx="141996">
                  <c:v>1596815737</c:v>
                </c:pt>
                <c:pt idx="141997">
                  <c:v>1596826982</c:v>
                </c:pt>
                <c:pt idx="141998">
                  <c:v>1596838228</c:v>
                </c:pt>
                <c:pt idx="141999">
                  <c:v>1596849473</c:v>
                </c:pt>
                <c:pt idx="142000">
                  <c:v>1596860719</c:v>
                </c:pt>
                <c:pt idx="142001">
                  <c:v>1596871964</c:v>
                </c:pt>
                <c:pt idx="142002">
                  <c:v>1596883210</c:v>
                </c:pt>
                <c:pt idx="142003">
                  <c:v>1596894455</c:v>
                </c:pt>
                <c:pt idx="142004">
                  <c:v>1596905701</c:v>
                </c:pt>
                <c:pt idx="142005">
                  <c:v>1596916946</c:v>
                </c:pt>
                <c:pt idx="142006">
                  <c:v>1596928192</c:v>
                </c:pt>
                <c:pt idx="142007">
                  <c:v>1596939437</c:v>
                </c:pt>
                <c:pt idx="142008">
                  <c:v>1596950683</c:v>
                </c:pt>
                <c:pt idx="142009">
                  <c:v>1596961928</c:v>
                </c:pt>
                <c:pt idx="142010">
                  <c:v>1596973174</c:v>
                </c:pt>
                <c:pt idx="142011">
                  <c:v>1596984419</c:v>
                </c:pt>
                <c:pt idx="142012">
                  <c:v>1596995665</c:v>
                </c:pt>
                <c:pt idx="142013">
                  <c:v>1597006910</c:v>
                </c:pt>
                <c:pt idx="142014">
                  <c:v>1597018156</c:v>
                </c:pt>
                <c:pt idx="142015">
                  <c:v>1597029401</c:v>
                </c:pt>
                <c:pt idx="142016">
                  <c:v>1597040647</c:v>
                </c:pt>
                <c:pt idx="142017">
                  <c:v>1597051892</c:v>
                </c:pt>
                <c:pt idx="142018">
                  <c:v>1597063138</c:v>
                </c:pt>
                <c:pt idx="142019">
                  <c:v>1597074383</c:v>
                </c:pt>
                <c:pt idx="142020">
                  <c:v>1597085629</c:v>
                </c:pt>
                <c:pt idx="142021">
                  <c:v>1597096874</c:v>
                </c:pt>
                <c:pt idx="142022">
                  <c:v>1597108120</c:v>
                </c:pt>
                <c:pt idx="142023">
                  <c:v>1597119365</c:v>
                </c:pt>
                <c:pt idx="142024">
                  <c:v>1597130611</c:v>
                </c:pt>
                <c:pt idx="142025">
                  <c:v>1597141856</c:v>
                </c:pt>
                <c:pt idx="142026">
                  <c:v>1597153102</c:v>
                </c:pt>
                <c:pt idx="142027">
                  <c:v>1597164347</c:v>
                </c:pt>
                <c:pt idx="142028">
                  <c:v>1597175593</c:v>
                </c:pt>
                <c:pt idx="142029">
                  <c:v>1597186838</c:v>
                </c:pt>
                <c:pt idx="142030">
                  <c:v>1597198084</c:v>
                </c:pt>
                <c:pt idx="142031">
                  <c:v>1597209329</c:v>
                </c:pt>
                <c:pt idx="142032">
                  <c:v>1597220575</c:v>
                </c:pt>
                <c:pt idx="142033">
                  <c:v>1597231820</c:v>
                </c:pt>
                <c:pt idx="142034">
                  <c:v>1597243066</c:v>
                </c:pt>
                <c:pt idx="142035">
                  <c:v>1597254311</c:v>
                </c:pt>
                <c:pt idx="142036">
                  <c:v>1597265557</c:v>
                </c:pt>
                <c:pt idx="142037">
                  <c:v>1597276802</c:v>
                </c:pt>
                <c:pt idx="142038">
                  <c:v>1597288047</c:v>
                </c:pt>
                <c:pt idx="142039">
                  <c:v>1597299293</c:v>
                </c:pt>
                <c:pt idx="142040">
                  <c:v>1597310538</c:v>
                </c:pt>
                <c:pt idx="142041">
                  <c:v>1597321784</c:v>
                </c:pt>
                <c:pt idx="142042">
                  <c:v>1597333029</c:v>
                </c:pt>
                <c:pt idx="142043">
                  <c:v>1597344275</c:v>
                </c:pt>
                <c:pt idx="142044">
                  <c:v>1597355520</c:v>
                </c:pt>
                <c:pt idx="142045">
                  <c:v>1597366766</c:v>
                </c:pt>
                <c:pt idx="142046">
                  <c:v>1597378011</c:v>
                </c:pt>
                <c:pt idx="142047">
                  <c:v>1597389257</c:v>
                </c:pt>
                <c:pt idx="142048">
                  <c:v>1597400502</c:v>
                </c:pt>
                <c:pt idx="142049">
                  <c:v>1597411748</c:v>
                </c:pt>
                <c:pt idx="142050">
                  <c:v>1597422993</c:v>
                </c:pt>
                <c:pt idx="142051">
                  <c:v>1597434239</c:v>
                </c:pt>
                <c:pt idx="142052">
                  <c:v>1597445484</c:v>
                </c:pt>
                <c:pt idx="142053">
                  <c:v>1597456730</c:v>
                </c:pt>
                <c:pt idx="142054">
                  <c:v>1597467975</c:v>
                </c:pt>
                <c:pt idx="142055">
                  <c:v>1597479221</c:v>
                </c:pt>
                <c:pt idx="142056">
                  <c:v>1597490466</c:v>
                </c:pt>
                <c:pt idx="142057">
                  <c:v>1597501712</c:v>
                </c:pt>
                <c:pt idx="142058">
                  <c:v>1597512957</c:v>
                </c:pt>
                <c:pt idx="142059">
                  <c:v>1597524203</c:v>
                </c:pt>
                <c:pt idx="142060">
                  <c:v>1597535448</c:v>
                </c:pt>
                <c:pt idx="142061">
                  <c:v>1597546694</c:v>
                </c:pt>
                <c:pt idx="142062">
                  <c:v>1597557939</c:v>
                </c:pt>
                <c:pt idx="142063">
                  <c:v>1597569185</c:v>
                </c:pt>
                <c:pt idx="142064">
                  <c:v>1597580430</c:v>
                </c:pt>
                <c:pt idx="142065">
                  <c:v>1597591676</c:v>
                </c:pt>
                <c:pt idx="142066">
                  <c:v>1597602921</c:v>
                </c:pt>
                <c:pt idx="142067">
                  <c:v>1597614167</c:v>
                </c:pt>
                <c:pt idx="142068">
                  <c:v>1597625412</c:v>
                </c:pt>
                <c:pt idx="142069">
                  <c:v>1597636658</c:v>
                </c:pt>
                <c:pt idx="142070">
                  <c:v>1597647903</c:v>
                </c:pt>
                <c:pt idx="142071">
                  <c:v>1597659149</c:v>
                </c:pt>
                <c:pt idx="142072">
                  <c:v>1597670394</c:v>
                </c:pt>
                <c:pt idx="142073">
                  <c:v>1597681640</c:v>
                </c:pt>
                <c:pt idx="142074">
                  <c:v>1597692885</c:v>
                </c:pt>
                <c:pt idx="142075">
                  <c:v>1597704131</c:v>
                </c:pt>
                <c:pt idx="142076">
                  <c:v>1597715376</c:v>
                </c:pt>
                <c:pt idx="142077">
                  <c:v>1597726622</c:v>
                </c:pt>
                <c:pt idx="142078">
                  <c:v>1597737867</c:v>
                </c:pt>
                <c:pt idx="142079">
                  <c:v>1597749113</c:v>
                </c:pt>
                <c:pt idx="142080">
                  <c:v>1597760358</c:v>
                </c:pt>
                <c:pt idx="142081">
                  <c:v>1597771604</c:v>
                </c:pt>
                <c:pt idx="142082">
                  <c:v>1597782849</c:v>
                </c:pt>
                <c:pt idx="142083">
                  <c:v>1597794095</c:v>
                </c:pt>
                <c:pt idx="142084">
                  <c:v>1597805340</c:v>
                </c:pt>
                <c:pt idx="142085">
                  <c:v>1597816586</c:v>
                </c:pt>
                <c:pt idx="142086">
                  <c:v>1597827831</c:v>
                </c:pt>
                <c:pt idx="142087">
                  <c:v>1597839077</c:v>
                </c:pt>
                <c:pt idx="142088">
                  <c:v>1597850322</c:v>
                </c:pt>
                <c:pt idx="142089">
                  <c:v>1597861568</c:v>
                </c:pt>
                <c:pt idx="142090">
                  <c:v>1597872813</c:v>
                </c:pt>
                <c:pt idx="142091">
                  <c:v>1597884059</c:v>
                </c:pt>
                <c:pt idx="142092">
                  <c:v>1597895304</c:v>
                </c:pt>
                <c:pt idx="142093">
                  <c:v>1597906550</c:v>
                </c:pt>
                <c:pt idx="142094">
                  <c:v>1597917795</c:v>
                </c:pt>
                <c:pt idx="142095">
                  <c:v>1597929041</c:v>
                </c:pt>
                <c:pt idx="142096">
                  <c:v>1597940286</c:v>
                </c:pt>
                <c:pt idx="142097">
                  <c:v>1597951532</c:v>
                </c:pt>
                <c:pt idx="142098">
                  <c:v>1597962777</c:v>
                </c:pt>
                <c:pt idx="142099">
                  <c:v>1597974023</c:v>
                </c:pt>
                <c:pt idx="142100">
                  <c:v>1597985268</c:v>
                </c:pt>
                <c:pt idx="142101">
                  <c:v>1597996514</c:v>
                </c:pt>
                <c:pt idx="142102">
                  <c:v>1598007759</c:v>
                </c:pt>
                <c:pt idx="142103">
                  <c:v>1598019005</c:v>
                </c:pt>
                <c:pt idx="142104">
                  <c:v>1598030250</c:v>
                </c:pt>
                <c:pt idx="142105">
                  <c:v>1598041496</c:v>
                </c:pt>
                <c:pt idx="142106">
                  <c:v>1598052741</c:v>
                </c:pt>
                <c:pt idx="142107">
                  <c:v>1598063987</c:v>
                </c:pt>
                <c:pt idx="142108">
                  <c:v>1598075232</c:v>
                </c:pt>
                <c:pt idx="142109">
                  <c:v>1598086478</c:v>
                </c:pt>
                <c:pt idx="142110">
                  <c:v>1598097723</c:v>
                </c:pt>
                <c:pt idx="142111">
                  <c:v>1598108969</c:v>
                </c:pt>
                <c:pt idx="142112">
                  <c:v>1598120214</c:v>
                </c:pt>
                <c:pt idx="142113">
                  <c:v>1598131460</c:v>
                </c:pt>
                <c:pt idx="142114">
                  <c:v>1598142705</c:v>
                </c:pt>
                <c:pt idx="142115">
                  <c:v>1598153951</c:v>
                </c:pt>
                <c:pt idx="142116">
                  <c:v>1598165196</c:v>
                </c:pt>
                <c:pt idx="142117">
                  <c:v>1598176442</c:v>
                </c:pt>
                <c:pt idx="142118">
                  <c:v>1598187687</c:v>
                </c:pt>
                <c:pt idx="142119">
                  <c:v>1598198933</c:v>
                </c:pt>
                <c:pt idx="142120">
                  <c:v>1598210178</c:v>
                </c:pt>
                <c:pt idx="142121">
                  <c:v>1598221424</c:v>
                </c:pt>
                <c:pt idx="142122">
                  <c:v>1598232669</c:v>
                </c:pt>
                <c:pt idx="142123">
                  <c:v>1598243915</c:v>
                </c:pt>
                <c:pt idx="142124">
                  <c:v>1598255160</c:v>
                </c:pt>
                <c:pt idx="142125">
                  <c:v>1598266406</c:v>
                </c:pt>
                <c:pt idx="142126">
                  <c:v>1598277651</c:v>
                </c:pt>
                <c:pt idx="142127">
                  <c:v>1598288897</c:v>
                </c:pt>
                <c:pt idx="142128">
                  <c:v>1598300142</c:v>
                </c:pt>
                <c:pt idx="142129">
                  <c:v>1598311388</c:v>
                </c:pt>
                <c:pt idx="142130">
                  <c:v>1598322633</c:v>
                </c:pt>
                <c:pt idx="142131">
                  <c:v>1598333879</c:v>
                </c:pt>
                <c:pt idx="142132">
                  <c:v>1598345124</c:v>
                </c:pt>
                <c:pt idx="142133">
                  <c:v>1598356370</c:v>
                </c:pt>
                <c:pt idx="142134">
                  <c:v>1598367615</c:v>
                </c:pt>
                <c:pt idx="142135">
                  <c:v>1598378861</c:v>
                </c:pt>
                <c:pt idx="142136">
                  <c:v>1598390106</c:v>
                </c:pt>
                <c:pt idx="142137">
                  <c:v>1598401352</c:v>
                </c:pt>
                <c:pt idx="142138">
                  <c:v>1598412597</c:v>
                </c:pt>
                <c:pt idx="142139">
                  <c:v>1598423843</c:v>
                </c:pt>
                <c:pt idx="142140">
                  <c:v>1598435088</c:v>
                </c:pt>
                <c:pt idx="142141">
                  <c:v>1598446334</c:v>
                </c:pt>
                <c:pt idx="142142">
                  <c:v>1598457579</c:v>
                </c:pt>
                <c:pt idx="142143">
                  <c:v>1598468825</c:v>
                </c:pt>
                <c:pt idx="142144">
                  <c:v>1598480070</c:v>
                </c:pt>
                <c:pt idx="142145">
                  <c:v>1598491316</c:v>
                </c:pt>
                <c:pt idx="142146">
                  <c:v>1598502561</c:v>
                </c:pt>
                <c:pt idx="142147">
                  <c:v>1598513807</c:v>
                </c:pt>
                <c:pt idx="142148">
                  <c:v>1598525052</c:v>
                </c:pt>
                <c:pt idx="142149">
                  <c:v>1598536298</c:v>
                </c:pt>
                <c:pt idx="142150">
                  <c:v>1598547543</c:v>
                </c:pt>
                <c:pt idx="142151">
                  <c:v>1598558789</c:v>
                </c:pt>
                <c:pt idx="142152">
                  <c:v>1598570034</c:v>
                </c:pt>
                <c:pt idx="142153">
                  <c:v>1598581280</c:v>
                </c:pt>
                <c:pt idx="142154">
                  <c:v>1598592525</c:v>
                </c:pt>
                <c:pt idx="142155">
                  <c:v>1598603771</c:v>
                </c:pt>
                <c:pt idx="142156">
                  <c:v>1598615016</c:v>
                </c:pt>
                <c:pt idx="142157">
                  <c:v>1598626262</c:v>
                </c:pt>
                <c:pt idx="142158">
                  <c:v>1598637507</c:v>
                </c:pt>
                <c:pt idx="142159">
                  <c:v>1598648753</c:v>
                </c:pt>
                <c:pt idx="142160">
                  <c:v>1598659998</c:v>
                </c:pt>
                <c:pt idx="142161">
                  <c:v>1598671244</c:v>
                </c:pt>
                <c:pt idx="142162">
                  <c:v>1598682489</c:v>
                </c:pt>
                <c:pt idx="142163">
                  <c:v>1598693735</c:v>
                </c:pt>
                <c:pt idx="142164">
                  <c:v>1598704980</c:v>
                </c:pt>
                <c:pt idx="142165">
                  <c:v>1598716226</c:v>
                </c:pt>
                <c:pt idx="142166">
                  <c:v>1598727471</c:v>
                </c:pt>
                <c:pt idx="142167">
                  <c:v>1598738717</c:v>
                </c:pt>
                <c:pt idx="142168">
                  <c:v>1598749962</c:v>
                </c:pt>
                <c:pt idx="142169">
                  <c:v>1598761208</c:v>
                </c:pt>
                <c:pt idx="142170">
                  <c:v>1598772453</c:v>
                </c:pt>
                <c:pt idx="142171">
                  <c:v>1598783699</c:v>
                </c:pt>
                <c:pt idx="142172">
                  <c:v>1598794944</c:v>
                </c:pt>
                <c:pt idx="142173">
                  <c:v>1598806190</c:v>
                </c:pt>
                <c:pt idx="142174">
                  <c:v>1598817435</c:v>
                </c:pt>
                <c:pt idx="142175">
                  <c:v>1598828681</c:v>
                </c:pt>
                <c:pt idx="142176">
                  <c:v>1598839926</c:v>
                </c:pt>
                <c:pt idx="142177">
                  <c:v>1598851172</c:v>
                </c:pt>
                <c:pt idx="142178">
                  <c:v>1598862417</c:v>
                </c:pt>
                <c:pt idx="142179">
                  <c:v>1598873663</c:v>
                </c:pt>
                <c:pt idx="142180">
                  <c:v>1598884908</c:v>
                </c:pt>
                <c:pt idx="142181">
                  <c:v>1598896154</c:v>
                </c:pt>
                <c:pt idx="142182">
                  <c:v>1598907399</c:v>
                </c:pt>
                <c:pt idx="142183">
                  <c:v>1598918645</c:v>
                </c:pt>
                <c:pt idx="142184">
                  <c:v>1598929890</c:v>
                </c:pt>
                <c:pt idx="142185">
                  <c:v>1598941136</c:v>
                </c:pt>
                <c:pt idx="142186">
                  <c:v>1598952381</c:v>
                </c:pt>
                <c:pt idx="142187">
                  <c:v>1598963627</c:v>
                </c:pt>
                <c:pt idx="142188">
                  <c:v>1598974872</c:v>
                </c:pt>
                <c:pt idx="142189">
                  <c:v>1598986118</c:v>
                </c:pt>
                <c:pt idx="142190">
                  <c:v>1598997363</c:v>
                </c:pt>
                <c:pt idx="142191">
                  <c:v>1599008609</c:v>
                </c:pt>
                <c:pt idx="142192">
                  <c:v>1599019854</c:v>
                </c:pt>
                <c:pt idx="142193">
                  <c:v>1599031100</c:v>
                </c:pt>
                <c:pt idx="142194">
                  <c:v>1599042345</c:v>
                </c:pt>
                <c:pt idx="142195">
                  <c:v>1599053591</c:v>
                </c:pt>
                <c:pt idx="142196">
                  <c:v>1599064836</c:v>
                </c:pt>
                <c:pt idx="142197">
                  <c:v>1599076082</c:v>
                </c:pt>
                <c:pt idx="142198">
                  <c:v>1599087327</c:v>
                </c:pt>
                <c:pt idx="142199">
                  <c:v>1599098573</c:v>
                </c:pt>
                <c:pt idx="142200">
                  <c:v>1599109818</c:v>
                </c:pt>
                <c:pt idx="142201">
                  <c:v>1599121064</c:v>
                </c:pt>
                <c:pt idx="142202">
                  <c:v>1599132309</c:v>
                </c:pt>
                <c:pt idx="142203">
                  <c:v>1599143555</c:v>
                </c:pt>
                <c:pt idx="142204">
                  <c:v>1599154800</c:v>
                </c:pt>
                <c:pt idx="142205">
                  <c:v>1599166046</c:v>
                </c:pt>
                <c:pt idx="142206">
                  <c:v>1599177291</c:v>
                </c:pt>
                <c:pt idx="142207">
                  <c:v>1599188537</c:v>
                </c:pt>
                <c:pt idx="142208">
                  <c:v>1599199782</c:v>
                </c:pt>
                <c:pt idx="142209">
                  <c:v>1599211028</c:v>
                </c:pt>
                <c:pt idx="142210">
                  <c:v>1599222273</c:v>
                </c:pt>
                <c:pt idx="142211">
                  <c:v>1599233519</c:v>
                </c:pt>
                <c:pt idx="142212">
                  <c:v>1599244764</c:v>
                </c:pt>
                <c:pt idx="142213">
                  <c:v>1599256010</c:v>
                </c:pt>
                <c:pt idx="142214">
                  <c:v>1599267255</c:v>
                </c:pt>
                <c:pt idx="142215">
                  <c:v>1599278501</c:v>
                </c:pt>
                <c:pt idx="142216">
                  <c:v>1599289746</c:v>
                </c:pt>
                <c:pt idx="142217">
                  <c:v>1599300992</c:v>
                </c:pt>
                <c:pt idx="142218">
                  <c:v>1599312237</c:v>
                </c:pt>
                <c:pt idx="142219">
                  <c:v>1599323483</c:v>
                </c:pt>
                <c:pt idx="142220">
                  <c:v>1599334728</c:v>
                </c:pt>
                <c:pt idx="142221">
                  <c:v>1599345974</c:v>
                </c:pt>
                <c:pt idx="142222">
                  <c:v>1599357219</c:v>
                </c:pt>
                <c:pt idx="142223">
                  <c:v>1599368465</c:v>
                </c:pt>
                <c:pt idx="142224">
                  <c:v>1599379710</c:v>
                </c:pt>
                <c:pt idx="142225">
                  <c:v>1599390956</c:v>
                </c:pt>
                <c:pt idx="142226">
                  <c:v>1599402201</c:v>
                </c:pt>
                <c:pt idx="142227">
                  <c:v>1599413447</c:v>
                </c:pt>
                <c:pt idx="142228">
                  <c:v>1599424692</c:v>
                </c:pt>
                <c:pt idx="142229">
                  <c:v>1599435938</c:v>
                </c:pt>
                <c:pt idx="142230">
                  <c:v>1599447183</c:v>
                </c:pt>
                <c:pt idx="142231">
                  <c:v>1599458429</c:v>
                </c:pt>
                <c:pt idx="142232">
                  <c:v>1599469674</c:v>
                </c:pt>
                <c:pt idx="142233">
                  <c:v>1599480920</c:v>
                </c:pt>
                <c:pt idx="142234">
                  <c:v>1599492165</c:v>
                </c:pt>
                <c:pt idx="142235">
                  <c:v>1599503411</c:v>
                </c:pt>
                <c:pt idx="142236">
                  <c:v>1599514656</c:v>
                </c:pt>
                <c:pt idx="142237">
                  <c:v>1599525902</c:v>
                </c:pt>
                <c:pt idx="142238">
                  <c:v>1599537147</c:v>
                </c:pt>
                <c:pt idx="142239">
                  <c:v>1599548393</c:v>
                </c:pt>
                <c:pt idx="142240">
                  <c:v>1599559638</c:v>
                </c:pt>
                <c:pt idx="142241">
                  <c:v>1599570884</c:v>
                </c:pt>
                <c:pt idx="142242">
                  <c:v>1599582129</c:v>
                </c:pt>
                <c:pt idx="142243">
                  <c:v>1599593375</c:v>
                </c:pt>
                <c:pt idx="142244">
                  <c:v>1599604620</c:v>
                </c:pt>
                <c:pt idx="142245">
                  <c:v>1599615866</c:v>
                </c:pt>
                <c:pt idx="142246">
                  <c:v>1599627111</c:v>
                </c:pt>
                <c:pt idx="142247">
                  <c:v>1599638357</c:v>
                </c:pt>
                <c:pt idx="142248">
                  <c:v>1599649602</c:v>
                </c:pt>
                <c:pt idx="142249">
                  <c:v>1599660848</c:v>
                </c:pt>
                <c:pt idx="142250">
                  <c:v>1599672093</c:v>
                </c:pt>
                <c:pt idx="142251">
                  <c:v>1599683339</c:v>
                </c:pt>
                <c:pt idx="142252">
                  <c:v>1599694584</c:v>
                </c:pt>
                <c:pt idx="142253">
                  <c:v>1599705830</c:v>
                </c:pt>
                <c:pt idx="142254">
                  <c:v>1599717075</c:v>
                </c:pt>
                <c:pt idx="142255">
                  <c:v>1599728321</c:v>
                </c:pt>
                <c:pt idx="142256">
                  <c:v>1599739566</c:v>
                </c:pt>
                <c:pt idx="142257">
                  <c:v>1599750812</c:v>
                </c:pt>
                <c:pt idx="142258">
                  <c:v>1599762057</c:v>
                </c:pt>
                <c:pt idx="142259">
                  <c:v>1599773303</c:v>
                </c:pt>
                <c:pt idx="142260">
                  <c:v>1599784548</c:v>
                </c:pt>
                <c:pt idx="142261">
                  <c:v>1599795794</c:v>
                </c:pt>
                <c:pt idx="142262">
                  <c:v>1599807039</c:v>
                </c:pt>
                <c:pt idx="142263">
                  <c:v>1599818285</c:v>
                </c:pt>
                <c:pt idx="142264">
                  <c:v>1599829530</c:v>
                </c:pt>
                <c:pt idx="142265">
                  <c:v>1599840776</c:v>
                </c:pt>
                <c:pt idx="142266">
                  <c:v>1599852021</c:v>
                </c:pt>
                <c:pt idx="142267">
                  <c:v>1599863267</c:v>
                </c:pt>
                <c:pt idx="142268">
                  <c:v>1599874512</c:v>
                </c:pt>
                <c:pt idx="142269">
                  <c:v>1599885758</c:v>
                </c:pt>
                <c:pt idx="142270">
                  <c:v>1599897003</c:v>
                </c:pt>
                <c:pt idx="142271">
                  <c:v>1599908249</c:v>
                </c:pt>
                <c:pt idx="142272">
                  <c:v>1599919494</c:v>
                </c:pt>
                <c:pt idx="142273">
                  <c:v>1599930740</c:v>
                </c:pt>
                <c:pt idx="142274">
                  <c:v>1599941985</c:v>
                </c:pt>
                <c:pt idx="142275">
                  <c:v>1599953231</c:v>
                </c:pt>
                <c:pt idx="142276">
                  <c:v>1599964476</c:v>
                </c:pt>
                <c:pt idx="142277">
                  <c:v>1599975722</c:v>
                </c:pt>
                <c:pt idx="142278">
                  <c:v>1599986967</c:v>
                </c:pt>
                <c:pt idx="142279">
                  <c:v>1599998213</c:v>
                </c:pt>
                <c:pt idx="142280">
                  <c:v>1600009458</c:v>
                </c:pt>
                <c:pt idx="142281">
                  <c:v>1600020704</c:v>
                </c:pt>
                <c:pt idx="142282">
                  <c:v>1600031949</c:v>
                </c:pt>
                <c:pt idx="142283">
                  <c:v>1600043195</c:v>
                </c:pt>
                <c:pt idx="142284">
                  <c:v>1600054440</c:v>
                </c:pt>
                <c:pt idx="142285">
                  <c:v>1600065686</c:v>
                </c:pt>
                <c:pt idx="142286">
                  <c:v>1600076931</c:v>
                </c:pt>
                <c:pt idx="142287">
                  <c:v>1600088177</c:v>
                </c:pt>
                <c:pt idx="142288">
                  <c:v>1600099422</c:v>
                </c:pt>
                <c:pt idx="142289">
                  <c:v>1600110667</c:v>
                </c:pt>
                <c:pt idx="142290">
                  <c:v>1600121913</c:v>
                </c:pt>
                <c:pt idx="142291">
                  <c:v>1600133158</c:v>
                </c:pt>
                <c:pt idx="142292">
                  <c:v>1600144404</c:v>
                </c:pt>
                <c:pt idx="142293">
                  <c:v>1600155649</c:v>
                </c:pt>
                <c:pt idx="142294">
                  <c:v>1600166895</c:v>
                </c:pt>
                <c:pt idx="142295">
                  <c:v>1600178140</c:v>
                </c:pt>
                <c:pt idx="142296">
                  <c:v>1600189386</c:v>
                </c:pt>
                <c:pt idx="142297">
                  <c:v>1600200631</c:v>
                </c:pt>
                <c:pt idx="142298">
                  <c:v>1600211877</c:v>
                </c:pt>
                <c:pt idx="142299">
                  <c:v>1600223122</c:v>
                </c:pt>
                <c:pt idx="142300">
                  <c:v>1600234368</c:v>
                </c:pt>
                <c:pt idx="142301">
                  <c:v>1600245613</c:v>
                </c:pt>
                <c:pt idx="142302">
                  <c:v>1600256859</c:v>
                </c:pt>
                <c:pt idx="142303">
                  <c:v>1600268104</c:v>
                </c:pt>
                <c:pt idx="142304">
                  <c:v>1600279350</c:v>
                </c:pt>
                <c:pt idx="142305">
                  <c:v>1600290595</c:v>
                </c:pt>
                <c:pt idx="142306">
                  <c:v>1600301841</c:v>
                </c:pt>
                <c:pt idx="142307">
                  <c:v>1600313086</c:v>
                </c:pt>
                <c:pt idx="142308">
                  <c:v>1600324332</c:v>
                </c:pt>
                <c:pt idx="142309">
                  <c:v>1600335577</c:v>
                </c:pt>
                <c:pt idx="142310">
                  <c:v>1600346823</c:v>
                </c:pt>
                <c:pt idx="142311">
                  <c:v>1600358068</c:v>
                </c:pt>
                <c:pt idx="142312">
                  <c:v>1600369314</c:v>
                </c:pt>
                <c:pt idx="142313">
                  <c:v>1600380559</c:v>
                </c:pt>
                <c:pt idx="142314">
                  <c:v>1600391805</c:v>
                </c:pt>
                <c:pt idx="142315">
                  <c:v>1600403050</c:v>
                </c:pt>
                <c:pt idx="142316">
                  <c:v>1600414296</c:v>
                </c:pt>
                <c:pt idx="142317">
                  <c:v>1600425541</c:v>
                </c:pt>
                <c:pt idx="142318">
                  <c:v>1600436787</c:v>
                </c:pt>
                <c:pt idx="142319">
                  <c:v>1600448032</c:v>
                </c:pt>
                <c:pt idx="142320">
                  <c:v>1600459278</c:v>
                </c:pt>
                <c:pt idx="142321">
                  <c:v>1600470523</c:v>
                </c:pt>
                <c:pt idx="142322">
                  <c:v>1600481769</c:v>
                </c:pt>
                <c:pt idx="142323">
                  <c:v>1600493014</c:v>
                </c:pt>
                <c:pt idx="142324">
                  <c:v>1600504260</c:v>
                </c:pt>
                <c:pt idx="142325">
                  <c:v>1600515505</c:v>
                </c:pt>
                <c:pt idx="142326">
                  <c:v>1600526751</c:v>
                </c:pt>
                <c:pt idx="142327">
                  <c:v>1600537996</c:v>
                </c:pt>
                <c:pt idx="142328">
                  <c:v>1600549242</c:v>
                </c:pt>
                <c:pt idx="142329">
                  <c:v>1600560487</c:v>
                </c:pt>
                <c:pt idx="142330">
                  <c:v>1600571733</c:v>
                </c:pt>
                <c:pt idx="142331">
                  <c:v>1600582978</c:v>
                </c:pt>
                <c:pt idx="142332">
                  <c:v>1600594224</c:v>
                </c:pt>
                <c:pt idx="142333">
                  <c:v>1600605469</c:v>
                </c:pt>
                <c:pt idx="142334">
                  <c:v>1600616715</c:v>
                </c:pt>
                <c:pt idx="142335">
                  <c:v>1600627960</c:v>
                </c:pt>
                <c:pt idx="142336">
                  <c:v>1600639206</c:v>
                </c:pt>
                <c:pt idx="142337">
                  <c:v>1600650451</c:v>
                </c:pt>
                <c:pt idx="142338">
                  <c:v>1600661697</c:v>
                </c:pt>
                <c:pt idx="142339">
                  <c:v>1600672942</c:v>
                </c:pt>
                <c:pt idx="142340">
                  <c:v>1600684188</c:v>
                </c:pt>
                <c:pt idx="142341">
                  <c:v>1600695433</c:v>
                </c:pt>
                <c:pt idx="142342">
                  <c:v>1600706679</c:v>
                </c:pt>
                <c:pt idx="142343">
                  <c:v>1600717924</c:v>
                </c:pt>
                <c:pt idx="142344">
                  <c:v>1600729170</c:v>
                </c:pt>
                <c:pt idx="142345">
                  <c:v>1600740415</c:v>
                </c:pt>
                <c:pt idx="142346">
                  <c:v>1600751661</c:v>
                </c:pt>
                <c:pt idx="142347">
                  <c:v>1600762906</c:v>
                </c:pt>
                <c:pt idx="142348">
                  <c:v>1600774152</c:v>
                </c:pt>
                <c:pt idx="142349">
                  <c:v>1600785397</c:v>
                </c:pt>
                <c:pt idx="142350">
                  <c:v>1600796643</c:v>
                </c:pt>
                <c:pt idx="142351">
                  <c:v>1600807888</c:v>
                </c:pt>
                <c:pt idx="142352">
                  <c:v>1600819134</c:v>
                </c:pt>
                <c:pt idx="142353">
                  <c:v>1600830379</c:v>
                </c:pt>
                <c:pt idx="142354">
                  <c:v>1600841625</c:v>
                </c:pt>
                <c:pt idx="142355">
                  <c:v>1600852870</c:v>
                </c:pt>
                <c:pt idx="142356">
                  <c:v>1600864116</c:v>
                </c:pt>
                <c:pt idx="142357">
                  <c:v>1600875361</c:v>
                </c:pt>
                <c:pt idx="142358">
                  <c:v>1600886607</c:v>
                </c:pt>
                <c:pt idx="142359">
                  <c:v>1600897852</c:v>
                </c:pt>
                <c:pt idx="142360">
                  <c:v>1600909098</c:v>
                </c:pt>
                <c:pt idx="142361">
                  <c:v>1600920343</c:v>
                </c:pt>
                <c:pt idx="142362">
                  <c:v>1600931589</c:v>
                </c:pt>
                <c:pt idx="142363">
                  <c:v>1600942834</c:v>
                </c:pt>
                <c:pt idx="142364">
                  <c:v>1600954080</c:v>
                </c:pt>
                <c:pt idx="142365">
                  <c:v>1600965325</c:v>
                </c:pt>
                <c:pt idx="142366">
                  <c:v>1600976571</c:v>
                </c:pt>
                <c:pt idx="142367">
                  <c:v>1600987816</c:v>
                </c:pt>
                <c:pt idx="142368">
                  <c:v>1600999062</c:v>
                </c:pt>
                <c:pt idx="142369">
                  <c:v>1601010307</c:v>
                </c:pt>
                <c:pt idx="142370">
                  <c:v>1601021553</c:v>
                </c:pt>
                <c:pt idx="142371">
                  <c:v>1601032798</c:v>
                </c:pt>
                <c:pt idx="142372">
                  <c:v>1601044044</c:v>
                </c:pt>
                <c:pt idx="142373">
                  <c:v>1601055289</c:v>
                </c:pt>
                <c:pt idx="142374">
                  <c:v>1601066535</c:v>
                </c:pt>
                <c:pt idx="142375">
                  <c:v>1601077780</c:v>
                </c:pt>
                <c:pt idx="142376">
                  <c:v>1601089026</c:v>
                </c:pt>
                <c:pt idx="142377">
                  <c:v>1601100271</c:v>
                </c:pt>
                <c:pt idx="142378">
                  <c:v>1601111517</c:v>
                </c:pt>
                <c:pt idx="142379">
                  <c:v>1601122762</c:v>
                </c:pt>
                <c:pt idx="142380">
                  <c:v>1601134008</c:v>
                </c:pt>
                <c:pt idx="142381">
                  <c:v>1601145253</c:v>
                </c:pt>
                <c:pt idx="142382">
                  <c:v>1601156499</c:v>
                </c:pt>
                <c:pt idx="142383">
                  <c:v>1601167744</c:v>
                </c:pt>
                <c:pt idx="142384">
                  <c:v>1601178990</c:v>
                </c:pt>
                <c:pt idx="142385">
                  <c:v>1601190235</c:v>
                </c:pt>
                <c:pt idx="142386">
                  <c:v>1601201481</c:v>
                </c:pt>
                <c:pt idx="142387">
                  <c:v>1601212726</c:v>
                </c:pt>
                <c:pt idx="142388">
                  <c:v>1601223972</c:v>
                </c:pt>
                <c:pt idx="142389">
                  <c:v>1601235217</c:v>
                </c:pt>
                <c:pt idx="142390">
                  <c:v>1601246463</c:v>
                </c:pt>
                <c:pt idx="142391">
                  <c:v>1601257708</c:v>
                </c:pt>
                <c:pt idx="142392">
                  <c:v>1601268954</c:v>
                </c:pt>
                <c:pt idx="142393">
                  <c:v>1601280199</c:v>
                </c:pt>
                <c:pt idx="142394">
                  <c:v>1601291445</c:v>
                </c:pt>
                <c:pt idx="142395">
                  <c:v>1601302690</c:v>
                </c:pt>
                <c:pt idx="142396">
                  <c:v>1601313936</c:v>
                </c:pt>
                <c:pt idx="142397">
                  <c:v>1601325181</c:v>
                </c:pt>
                <c:pt idx="142398">
                  <c:v>1601336427</c:v>
                </c:pt>
                <c:pt idx="142399">
                  <c:v>1601347672</c:v>
                </c:pt>
                <c:pt idx="142400">
                  <c:v>1601358918</c:v>
                </c:pt>
                <c:pt idx="142401">
                  <c:v>1601370163</c:v>
                </c:pt>
                <c:pt idx="142402">
                  <c:v>1601381409</c:v>
                </c:pt>
                <c:pt idx="142403">
                  <c:v>1601392654</c:v>
                </c:pt>
                <c:pt idx="142404">
                  <c:v>1601403900</c:v>
                </c:pt>
                <c:pt idx="142405">
                  <c:v>1601415145</c:v>
                </c:pt>
                <c:pt idx="142406">
                  <c:v>1601426391</c:v>
                </c:pt>
                <c:pt idx="142407">
                  <c:v>1601437636</c:v>
                </c:pt>
                <c:pt idx="142408">
                  <c:v>1601448882</c:v>
                </c:pt>
                <c:pt idx="142409">
                  <c:v>1601460127</c:v>
                </c:pt>
                <c:pt idx="142410">
                  <c:v>1601471373</c:v>
                </c:pt>
                <c:pt idx="142411">
                  <c:v>1601482618</c:v>
                </c:pt>
                <c:pt idx="142412">
                  <c:v>1601493864</c:v>
                </c:pt>
                <c:pt idx="142413">
                  <c:v>1601505109</c:v>
                </c:pt>
                <c:pt idx="142414">
                  <c:v>1601516355</c:v>
                </c:pt>
                <c:pt idx="142415">
                  <c:v>1601527600</c:v>
                </c:pt>
                <c:pt idx="142416">
                  <c:v>1601538846</c:v>
                </c:pt>
                <c:pt idx="142417">
                  <c:v>1601550091</c:v>
                </c:pt>
                <c:pt idx="142418">
                  <c:v>1601561337</c:v>
                </c:pt>
                <c:pt idx="142419">
                  <c:v>1601572582</c:v>
                </c:pt>
                <c:pt idx="142420">
                  <c:v>1601583828</c:v>
                </c:pt>
                <c:pt idx="142421">
                  <c:v>1601595073</c:v>
                </c:pt>
                <c:pt idx="142422">
                  <c:v>1601606319</c:v>
                </c:pt>
                <c:pt idx="142423">
                  <c:v>1601617564</c:v>
                </c:pt>
                <c:pt idx="142424">
                  <c:v>1601628810</c:v>
                </c:pt>
                <c:pt idx="142425">
                  <c:v>1601640055</c:v>
                </c:pt>
                <c:pt idx="142426">
                  <c:v>1601651301</c:v>
                </c:pt>
                <c:pt idx="142427">
                  <c:v>1601662546</c:v>
                </c:pt>
                <c:pt idx="142428">
                  <c:v>1601673792</c:v>
                </c:pt>
                <c:pt idx="142429">
                  <c:v>1601685037</c:v>
                </c:pt>
                <c:pt idx="142430">
                  <c:v>1601696283</c:v>
                </c:pt>
                <c:pt idx="142431">
                  <c:v>1601707528</c:v>
                </c:pt>
                <c:pt idx="142432">
                  <c:v>1601718774</c:v>
                </c:pt>
                <c:pt idx="142433">
                  <c:v>1601730019</c:v>
                </c:pt>
                <c:pt idx="142434">
                  <c:v>1601741265</c:v>
                </c:pt>
                <c:pt idx="142435">
                  <c:v>1601752510</c:v>
                </c:pt>
                <c:pt idx="142436">
                  <c:v>1601763756</c:v>
                </c:pt>
                <c:pt idx="142437">
                  <c:v>1601775001</c:v>
                </c:pt>
                <c:pt idx="142438">
                  <c:v>1601786247</c:v>
                </c:pt>
                <c:pt idx="142439">
                  <c:v>1601797492</c:v>
                </c:pt>
                <c:pt idx="142440">
                  <c:v>1601808738</c:v>
                </c:pt>
                <c:pt idx="142441">
                  <c:v>1601819983</c:v>
                </c:pt>
                <c:pt idx="142442">
                  <c:v>1601831229</c:v>
                </c:pt>
                <c:pt idx="142443">
                  <c:v>1601842474</c:v>
                </c:pt>
                <c:pt idx="142444">
                  <c:v>1601853720</c:v>
                </c:pt>
                <c:pt idx="142445">
                  <c:v>1601864965</c:v>
                </c:pt>
                <c:pt idx="142446">
                  <c:v>1601876211</c:v>
                </c:pt>
                <c:pt idx="142447">
                  <c:v>1601887456</c:v>
                </c:pt>
                <c:pt idx="142448">
                  <c:v>1601898702</c:v>
                </c:pt>
                <c:pt idx="142449">
                  <c:v>1601909947</c:v>
                </c:pt>
                <c:pt idx="142450">
                  <c:v>1601921193</c:v>
                </c:pt>
                <c:pt idx="142451">
                  <c:v>1601932438</c:v>
                </c:pt>
                <c:pt idx="142452">
                  <c:v>1601943684</c:v>
                </c:pt>
                <c:pt idx="142453">
                  <c:v>1601954929</c:v>
                </c:pt>
                <c:pt idx="142454">
                  <c:v>1601966175</c:v>
                </c:pt>
                <c:pt idx="142455">
                  <c:v>1601977420</c:v>
                </c:pt>
                <c:pt idx="142456">
                  <c:v>1601988666</c:v>
                </c:pt>
                <c:pt idx="142457">
                  <c:v>1601999911</c:v>
                </c:pt>
                <c:pt idx="142458">
                  <c:v>1602011157</c:v>
                </c:pt>
                <c:pt idx="142459">
                  <c:v>1602022402</c:v>
                </c:pt>
                <c:pt idx="142460">
                  <c:v>1602033648</c:v>
                </c:pt>
                <c:pt idx="142461">
                  <c:v>1602044893</c:v>
                </c:pt>
                <c:pt idx="142462">
                  <c:v>1602056139</c:v>
                </c:pt>
                <c:pt idx="142463">
                  <c:v>1602067384</c:v>
                </c:pt>
                <c:pt idx="142464">
                  <c:v>1602078630</c:v>
                </c:pt>
                <c:pt idx="142465">
                  <c:v>1602089875</c:v>
                </c:pt>
                <c:pt idx="142466">
                  <c:v>1602101121</c:v>
                </c:pt>
                <c:pt idx="142467">
                  <c:v>1602112366</c:v>
                </c:pt>
                <c:pt idx="142468">
                  <c:v>1602123612</c:v>
                </c:pt>
                <c:pt idx="142469">
                  <c:v>1602134857</c:v>
                </c:pt>
                <c:pt idx="142470">
                  <c:v>1602146103</c:v>
                </c:pt>
                <c:pt idx="142471">
                  <c:v>1602157348</c:v>
                </c:pt>
                <c:pt idx="142472">
                  <c:v>1602168594</c:v>
                </c:pt>
                <c:pt idx="142473">
                  <c:v>1602179839</c:v>
                </c:pt>
                <c:pt idx="142474">
                  <c:v>1602191085</c:v>
                </c:pt>
                <c:pt idx="142475">
                  <c:v>1602202330</c:v>
                </c:pt>
                <c:pt idx="142476">
                  <c:v>1602213576</c:v>
                </c:pt>
                <c:pt idx="142477">
                  <c:v>1602224821</c:v>
                </c:pt>
                <c:pt idx="142478">
                  <c:v>1602236067</c:v>
                </c:pt>
                <c:pt idx="142479">
                  <c:v>1602247312</c:v>
                </c:pt>
                <c:pt idx="142480">
                  <c:v>1602258558</c:v>
                </c:pt>
                <c:pt idx="142481">
                  <c:v>1602269803</c:v>
                </c:pt>
                <c:pt idx="142482">
                  <c:v>1602281049</c:v>
                </c:pt>
                <c:pt idx="142483">
                  <c:v>1602292294</c:v>
                </c:pt>
                <c:pt idx="142484">
                  <c:v>1602303540</c:v>
                </c:pt>
                <c:pt idx="142485">
                  <c:v>1602314785</c:v>
                </c:pt>
                <c:pt idx="142486">
                  <c:v>1602326031</c:v>
                </c:pt>
                <c:pt idx="142487">
                  <c:v>1602337276</c:v>
                </c:pt>
                <c:pt idx="142488">
                  <c:v>1602348522</c:v>
                </c:pt>
                <c:pt idx="142489">
                  <c:v>1602359767</c:v>
                </c:pt>
                <c:pt idx="142490">
                  <c:v>1602371013</c:v>
                </c:pt>
                <c:pt idx="142491">
                  <c:v>1602382258</c:v>
                </c:pt>
                <c:pt idx="142492">
                  <c:v>1602393504</c:v>
                </c:pt>
                <c:pt idx="142493">
                  <c:v>1602404749</c:v>
                </c:pt>
                <c:pt idx="142494">
                  <c:v>1602415995</c:v>
                </c:pt>
                <c:pt idx="142495">
                  <c:v>1602427240</c:v>
                </c:pt>
                <c:pt idx="142496">
                  <c:v>1602438486</c:v>
                </c:pt>
                <c:pt idx="142497">
                  <c:v>1602449731</c:v>
                </c:pt>
                <c:pt idx="142498">
                  <c:v>1602460977</c:v>
                </c:pt>
                <c:pt idx="142499">
                  <c:v>1602472222</c:v>
                </c:pt>
                <c:pt idx="142500">
                  <c:v>1602483468</c:v>
                </c:pt>
                <c:pt idx="142501">
                  <c:v>1602494713</c:v>
                </c:pt>
                <c:pt idx="142502">
                  <c:v>1602505959</c:v>
                </c:pt>
                <c:pt idx="142503">
                  <c:v>1602517204</c:v>
                </c:pt>
                <c:pt idx="142504">
                  <c:v>1602528450</c:v>
                </c:pt>
                <c:pt idx="142505">
                  <c:v>1602539695</c:v>
                </c:pt>
                <c:pt idx="142506">
                  <c:v>1602550941</c:v>
                </c:pt>
                <c:pt idx="142507">
                  <c:v>1602562186</c:v>
                </c:pt>
                <c:pt idx="142508">
                  <c:v>1602573432</c:v>
                </c:pt>
                <c:pt idx="142509">
                  <c:v>1602584677</c:v>
                </c:pt>
                <c:pt idx="142510">
                  <c:v>1602595923</c:v>
                </c:pt>
                <c:pt idx="142511">
                  <c:v>1602607168</c:v>
                </c:pt>
                <c:pt idx="142512">
                  <c:v>1602618414</c:v>
                </c:pt>
                <c:pt idx="142513">
                  <c:v>1602629659</c:v>
                </c:pt>
                <c:pt idx="142514">
                  <c:v>1602640905</c:v>
                </c:pt>
                <c:pt idx="142515">
                  <c:v>1602652150</c:v>
                </c:pt>
                <c:pt idx="142516">
                  <c:v>1602663396</c:v>
                </c:pt>
                <c:pt idx="142517">
                  <c:v>1602674641</c:v>
                </c:pt>
                <c:pt idx="142518">
                  <c:v>1602685887</c:v>
                </c:pt>
                <c:pt idx="142519">
                  <c:v>1602697132</c:v>
                </c:pt>
                <c:pt idx="142520">
                  <c:v>1602708378</c:v>
                </c:pt>
                <c:pt idx="142521">
                  <c:v>1602719623</c:v>
                </c:pt>
                <c:pt idx="142522">
                  <c:v>1602730869</c:v>
                </c:pt>
                <c:pt idx="142523">
                  <c:v>1602742114</c:v>
                </c:pt>
                <c:pt idx="142524">
                  <c:v>1602753360</c:v>
                </c:pt>
                <c:pt idx="142525">
                  <c:v>1602764605</c:v>
                </c:pt>
                <c:pt idx="142526">
                  <c:v>1602775851</c:v>
                </c:pt>
                <c:pt idx="142527">
                  <c:v>1602787096</c:v>
                </c:pt>
                <c:pt idx="142528">
                  <c:v>1602798342</c:v>
                </c:pt>
                <c:pt idx="142529">
                  <c:v>1602809587</c:v>
                </c:pt>
                <c:pt idx="142530">
                  <c:v>1602820833</c:v>
                </c:pt>
                <c:pt idx="142531">
                  <c:v>1602832078</c:v>
                </c:pt>
                <c:pt idx="142532">
                  <c:v>1602843324</c:v>
                </c:pt>
                <c:pt idx="142533">
                  <c:v>1602854569</c:v>
                </c:pt>
                <c:pt idx="142534">
                  <c:v>1602865815</c:v>
                </c:pt>
                <c:pt idx="142535">
                  <c:v>1602877060</c:v>
                </c:pt>
                <c:pt idx="142536">
                  <c:v>1602888306</c:v>
                </c:pt>
                <c:pt idx="142537">
                  <c:v>1602899551</c:v>
                </c:pt>
                <c:pt idx="142538">
                  <c:v>1602910797</c:v>
                </c:pt>
                <c:pt idx="142539">
                  <c:v>1602922042</c:v>
                </c:pt>
                <c:pt idx="142540">
                  <c:v>1602933288</c:v>
                </c:pt>
                <c:pt idx="142541">
                  <c:v>1602944533</c:v>
                </c:pt>
                <c:pt idx="142542">
                  <c:v>1602955778</c:v>
                </c:pt>
                <c:pt idx="142543">
                  <c:v>1602967024</c:v>
                </c:pt>
                <c:pt idx="142544">
                  <c:v>1602978269</c:v>
                </c:pt>
                <c:pt idx="142545">
                  <c:v>1602989515</c:v>
                </c:pt>
                <c:pt idx="142546">
                  <c:v>1603000760</c:v>
                </c:pt>
                <c:pt idx="142547">
                  <c:v>1603012006</c:v>
                </c:pt>
                <c:pt idx="142548">
                  <c:v>1603023251</c:v>
                </c:pt>
                <c:pt idx="142549">
                  <c:v>1603034497</c:v>
                </c:pt>
                <c:pt idx="142550">
                  <c:v>1603045742</c:v>
                </c:pt>
                <c:pt idx="142551">
                  <c:v>1603056988</c:v>
                </c:pt>
                <c:pt idx="142552">
                  <c:v>1603068233</c:v>
                </c:pt>
                <c:pt idx="142553">
                  <c:v>1603079479</c:v>
                </c:pt>
                <c:pt idx="142554">
                  <c:v>1603090724</c:v>
                </c:pt>
                <c:pt idx="142555">
                  <c:v>1603101970</c:v>
                </c:pt>
                <c:pt idx="142556">
                  <c:v>1603113215</c:v>
                </c:pt>
                <c:pt idx="142557">
                  <c:v>1603124461</c:v>
                </c:pt>
                <c:pt idx="142558">
                  <c:v>1603135706</c:v>
                </c:pt>
                <c:pt idx="142559">
                  <c:v>1603146952</c:v>
                </c:pt>
                <c:pt idx="142560">
                  <c:v>1603158197</c:v>
                </c:pt>
                <c:pt idx="142561">
                  <c:v>1603169443</c:v>
                </c:pt>
                <c:pt idx="142562">
                  <c:v>1603180688</c:v>
                </c:pt>
                <c:pt idx="142563">
                  <c:v>1603191934</c:v>
                </c:pt>
                <c:pt idx="142564">
                  <c:v>1603203179</c:v>
                </c:pt>
                <c:pt idx="142565">
                  <c:v>1603214425</c:v>
                </c:pt>
                <c:pt idx="142566">
                  <c:v>1603225670</c:v>
                </c:pt>
                <c:pt idx="142567">
                  <c:v>1603236916</c:v>
                </c:pt>
                <c:pt idx="142568">
                  <c:v>1603248161</c:v>
                </c:pt>
                <c:pt idx="142569">
                  <c:v>1603259407</c:v>
                </c:pt>
                <c:pt idx="142570">
                  <c:v>1603270652</c:v>
                </c:pt>
                <c:pt idx="142571">
                  <c:v>1603281898</c:v>
                </c:pt>
                <c:pt idx="142572">
                  <c:v>1603293143</c:v>
                </c:pt>
                <c:pt idx="142573">
                  <c:v>1603304389</c:v>
                </c:pt>
                <c:pt idx="142574">
                  <c:v>1603315634</c:v>
                </c:pt>
                <c:pt idx="142575">
                  <c:v>1603326880</c:v>
                </c:pt>
                <c:pt idx="142576">
                  <c:v>1603338125</c:v>
                </c:pt>
                <c:pt idx="142577">
                  <c:v>1603349371</c:v>
                </c:pt>
                <c:pt idx="142578">
                  <c:v>1603360616</c:v>
                </c:pt>
                <c:pt idx="142579">
                  <c:v>1603371862</c:v>
                </c:pt>
                <c:pt idx="142580">
                  <c:v>1603383107</c:v>
                </c:pt>
                <c:pt idx="142581">
                  <c:v>1603394353</c:v>
                </c:pt>
                <c:pt idx="142582">
                  <c:v>1603405598</c:v>
                </c:pt>
                <c:pt idx="142583">
                  <c:v>1603416844</c:v>
                </c:pt>
                <c:pt idx="142584">
                  <c:v>1603428089</c:v>
                </c:pt>
                <c:pt idx="142585">
                  <c:v>1603439335</c:v>
                </c:pt>
                <c:pt idx="142586">
                  <c:v>1603450580</c:v>
                </c:pt>
                <c:pt idx="142587">
                  <c:v>1603461826</c:v>
                </c:pt>
                <c:pt idx="142588">
                  <c:v>1603473071</c:v>
                </c:pt>
                <c:pt idx="142589">
                  <c:v>1603484317</c:v>
                </c:pt>
                <c:pt idx="142590">
                  <c:v>1603495562</c:v>
                </c:pt>
                <c:pt idx="142591">
                  <c:v>1603506808</c:v>
                </c:pt>
                <c:pt idx="142592">
                  <c:v>1603518053</c:v>
                </c:pt>
                <c:pt idx="142593">
                  <c:v>1603529299</c:v>
                </c:pt>
                <c:pt idx="142594">
                  <c:v>1603540544</c:v>
                </c:pt>
                <c:pt idx="142595">
                  <c:v>1603551790</c:v>
                </c:pt>
                <c:pt idx="142596">
                  <c:v>1603563035</c:v>
                </c:pt>
                <c:pt idx="142597">
                  <c:v>1603574281</c:v>
                </c:pt>
                <c:pt idx="142598">
                  <c:v>1603585526</c:v>
                </c:pt>
                <c:pt idx="142599">
                  <c:v>1603596772</c:v>
                </c:pt>
                <c:pt idx="142600">
                  <c:v>1603608017</c:v>
                </c:pt>
                <c:pt idx="142601">
                  <c:v>1603619263</c:v>
                </c:pt>
                <c:pt idx="142602">
                  <c:v>1603630508</c:v>
                </c:pt>
                <c:pt idx="142603">
                  <c:v>1603641754</c:v>
                </c:pt>
                <c:pt idx="142604">
                  <c:v>1603652999</c:v>
                </c:pt>
                <c:pt idx="142605">
                  <c:v>1603664245</c:v>
                </c:pt>
                <c:pt idx="142606">
                  <c:v>1603675490</c:v>
                </c:pt>
                <c:pt idx="142607">
                  <c:v>1603686736</c:v>
                </c:pt>
                <c:pt idx="142608">
                  <c:v>1603697981</c:v>
                </c:pt>
                <c:pt idx="142609">
                  <c:v>1603709227</c:v>
                </c:pt>
                <c:pt idx="142610">
                  <c:v>1603720472</c:v>
                </c:pt>
                <c:pt idx="142611">
                  <c:v>1603731718</c:v>
                </c:pt>
                <c:pt idx="142612">
                  <c:v>1603742963</c:v>
                </c:pt>
                <c:pt idx="142613">
                  <c:v>1603754209</c:v>
                </c:pt>
                <c:pt idx="142614">
                  <c:v>1603765454</c:v>
                </c:pt>
                <c:pt idx="142615">
                  <c:v>1603776700</c:v>
                </c:pt>
                <c:pt idx="142616">
                  <c:v>1603787945</c:v>
                </c:pt>
                <c:pt idx="142617">
                  <c:v>1603799191</c:v>
                </c:pt>
                <c:pt idx="142618">
                  <c:v>1603810436</c:v>
                </c:pt>
                <c:pt idx="142619">
                  <c:v>1603821682</c:v>
                </c:pt>
                <c:pt idx="142620">
                  <c:v>1603832927</c:v>
                </c:pt>
                <c:pt idx="142621">
                  <c:v>1603844173</c:v>
                </c:pt>
                <c:pt idx="142622">
                  <c:v>1603855418</c:v>
                </c:pt>
                <c:pt idx="142623">
                  <c:v>1603866664</c:v>
                </c:pt>
                <c:pt idx="142624">
                  <c:v>1603877909</c:v>
                </c:pt>
                <c:pt idx="142625">
                  <c:v>1603889155</c:v>
                </c:pt>
                <c:pt idx="142626">
                  <c:v>1603900400</c:v>
                </c:pt>
                <c:pt idx="142627">
                  <c:v>1603911646</c:v>
                </c:pt>
                <c:pt idx="142628">
                  <c:v>1603922891</c:v>
                </c:pt>
                <c:pt idx="142629">
                  <c:v>1603934137</c:v>
                </c:pt>
                <c:pt idx="142630">
                  <c:v>1603945382</c:v>
                </c:pt>
                <c:pt idx="142631">
                  <c:v>1603956628</c:v>
                </c:pt>
                <c:pt idx="142632">
                  <c:v>1603967873</c:v>
                </c:pt>
                <c:pt idx="142633">
                  <c:v>1603979119</c:v>
                </c:pt>
                <c:pt idx="142634">
                  <c:v>1603990364</c:v>
                </c:pt>
                <c:pt idx="142635">
                  <c:v>1604001610</c:v>
                </c:pt>
                <c:pt idx="142636">
                  <c:v>1604012855</c:v>
                </c:pt>
                <c:pt idx="142637">
                  <c:v>1604024101</c:v>
                </c:pt>
                <c:pt idx="142638">
                  <c:v>1604035346</c:v>
                </c:pt>
                <c:pt idx="142639">
                  <c:v>1604046592</c:v>
                </c:pt>
                <c:pt idx="142640">
                  <c:v>1604057837</c:v>
                </c:pt>
                <c:pt idx="142641">
                  <c:v>1604069083</c:v>
                </c:pt>
                <c:pt idx="142642">
                  <c:v>1604080328</c:v>
                </c:pt>
                <c:pt idx="142643">
                  <c:v>1604091574</c:v>
                </c:pt>
                <c:pt idx="142644">
                  <c:v>1604102819</c:v>
                </c:pt>
                <c:pt idx="142645">
                  <c:v>1604114065</c:v>
                </c:pt>
                <c:pt idx="142646">
                  <c:v>1604125310</c:v>
                </c:pt>
                <c:pt idx="142647">
                  <c:v>1604136556</c:v>
                </c:pt>
                <c:pt idx="142648">
                  <c:v>1604147801</c:v>
                </c:pt>
                <c:pt idx="142649">
                  <c:v>1604159047</c:v>
                </c:pt>
                <c:pt idx="142650">
                  <c:v>1604170292</c:v>
                </c:pt>
                <c:pt idx="142651">
                  <c:v>1604181538</c:v>
                </c:pt>
                <c:pt idx="142652">
                  <c:v>1604192783</c:v>
                </c:pt>
                <c:pt idx="142653">
                  <c:v>1604204029</c:v>
                </c:pt>
                <c:pt idx="142654">
                  <c:v>1604215274</c:v>
                </c:pt>
                <c:pt idx="142655">
                  <c:v>1604226520</c:v>
                </c:pt>
                <c:pt idx="142656">
                  <c:v>1604237765</c:v>
                </c:pt>
                <c:pt idx="142657">
                  <c:v>1604249011</c:v>
                </c:pt>
                <c:pt idx="142658">
                  <c:v>1604260256</c:v>
                </c:pt>
                <c:pt idx="142659">
                  <c:v>1604271502</c:v>
                </c:pt>
                <c:pt idx="142660">
                  <c:v>1604282747</c:v>
                </c:pt>
                <c:pt idx="142661">
                  <c:v>1604293993</c:v>
                </c:pt>
                <c:pt idx="142662">
                  <c:v>1604305238</c:v>
                </c:pt>
                <c:pt idx="142663">
                  <c:v>1604316484</c:v>
                </c:pt>
                <c:pt idx="142664">
                  <c:v>1604327729</c:v>
                </c:pt>
                <c:pt idx="142665">
                  <c:v>1604338975</c:v>
                </c:pt>
                <c:pt idx="142666">
                  <c:v>1604350220</c:v>
                </c:pt>
                <c:pt idx="142667">
                  <c:v>1604361466</c:v>
                </c:pt>
                <c:pt idx="142668">
                  <c:v>1604372711</c:v>
                </c:pt>
                <c:pt idx="142669">
                  <c:v>1604383957</c:v>
                </c:pt>
                <c:pt idx="142670">
                  <c:v>1604395202</c:v>
                </c:pt>
                <c:pt idx="142671">
                  <c:v>1604406448</c:v>
                </c:pt>
                <c:pt idx="142672">
                  <c:v>1604417693</c:v>
                </c:pt>
                <c:pt idx="142673">
                  <c:v>1604428939</c:v>
                </c:pt>
                <c:pt idx="142674">
                  <c:v>1604440184</c:v>
                </c:pt>
                <c:pt idx="142675">
                  <c:v>1604451430</c:v>
                </c:pt>
                <c:pt idx="142676">
                  <c:v>1604462675</c:v>
                </c:pt>
                <c:pt idx="142677">
                  <c:v>1604473921</c:v>
                </c:pt>
                <c:pt idx="142678">
                  <c:v>1604485166</c:v>
                </c:pt>
                <c:pt idx="142679">
                  <c:v>1604496412</c:v>
                </c:pt>
                <c:pt idx="142680">
                  <c:v>1604507657</c:v>
                </c:pt>
                <c:pt idx="142681">
                  <c:v>1604518903</c:v>
                </c:pt>
                <c:pt idx="142682">
                  <c:v>1604530148</c:v>
                </c:pt>
                <c:pt idx="142683">
                  <c:v>1604541394</c:v>
                </c:pt>
                <c:pt idx="142684">
                  <c:v>1604552639</c:v>
                </c:pt>
                <c:pt idx="142685">
                  <c:v>1604563885</c:v>
                </c:pt>
                <c:pt idx="142686">
                  <c:v>1604575130</c:v>
                </c:pt>
                <c:pt idx="142687">
                  <c:v>1604586376</c:v>
                </c:pt>
                <c:pt idx="142688">
                  <c:v>1604597621</c:v>
                </c:pt>
                <c:pt idx="142689">
                  <c:v>1604608867</c:v>
                </c:pt>
                <c:pt idx="142690">
                  <c:v>1604620112</c:v>
                </c:pt>
                <c:pt idx="142691">
                  <c:v>1604631358</c:v>
                </c:pt>
                <c:pt idx="142692">
                  <c:v>1604642603</c:v>
                </c:pt>
                <c:pt idx="142693">
                  <c:v>1604653849</c:v>
                </c:pt>
                <c:pt idx="142694">
                  <c:v>1604665094</c:v>
                </c:pt>
                <c:pt idx="142695">
                  <c:v>1604676340</c:v>
                </c:pt>
                <c:pt idx="142696">
                  <c:v>1604687585</c:v>
                </c:pt>
                <c:pt idx="142697">
                  <c:v>1604698831</c:v>
                </c:pt>
                <c:pt idx="142698">
                  <c:v>1604710076</c:v>
                </c:pt>
                <c:pt idx="142699">
                  <c:v>1604721322</c:v>
                </c:pt>
                <c:pt idx="142700">
                  <c:v>1604732567</c:v>
                </c:pt>
                <c:pt idx="142701">
                  <c:v>1604743813</c:v>
                </c:pt>
                <c:pt idx="142702">
                  <c:v>1604755058</c:v>
                </c:pt>
                <c:pt idx="142703">
                  <c:v>1604766304</c:v>
                </c:pt>
                <c:pt idx="142704">
                  <c:v>1604777549</c:v>
                </c:pt>
                <c:pt idx="142705">
                  <c:v>1604788795</c:v>
                </c:pt>
                <c:pt idx="142706">
                  <c:v>1604800040</c:v>
                </c:pt>
                <c:pt idx="142707">
                  <c:v>1604811286</c:v>
                </c:pt>
                <c:pt idx="142708">
                  <c:v>1604822531</c:v>
                </c:pt>
                <c:pt idx="142709">
                  <c:v>1604833777</c:v>
                </c:pt>
                <c:pt idx="142710">
                  <c:v>1604845022</c:v>
                </c:pt>
                <c:pt idx="142711">
                  <c:v>1604856268</c:v>
                </c:pt>
                <c:pt idx="142712">
                  <c:v>1604867513</c:v>
                </c:pt>
                <c:pt idx="142713">
                  <c:v>1604878759</c:v>
                </c:pt>
                <c:pt idx="142714">
                  <c:v>1604890004</c:v>
                </c:pt>
                <c:pt idx="142715">
                  <c:v>1604901250</c:v>
                </c:pt>
                <c:pt idx="142716">
                  <c:v>1604912495</c:v>
                </c:pt>
                <c:pt idx="142717">
                  <c:v>1604923741</c:v>
                </c:pt>
                <c:pt idx="142718">
                  <c:v>1604934986</c:v>
                </c:pt>
                <c:pt idx="142719">
                  <c:v>1604946232</c:v>
                </c:pt>
                <c:pt idx="142720">
                  <c:v>1604957477</c:v>
                </c:pt>
                <c:pt idx="142721">
                  <c:v>1604968723</c:v>
                </c:pt>
                <c:pt idx="142722">
                  <c:v>1604979968</c:v>
                </c:pt>
                <c:pt idx="142723">
                  <c:v>1604991214</c:v>
                </c:pt>
                <c:pt idx="142724">
                  <c:v>1605002459</c:v>
                </c:pt>
                <c:pt idx="142725">
                  <c:v>1605013705</c:v>
                </c:pt>
                <c:pt idx="142726">
                  <c:v>1605024950</c:v>
                </c:pt>
                <c:pt idx="142727">
                  <c:v>1605036196</c:v>
                </c:pt>
                <c:pt idx="142728">
                  <c:v>1605047441</c:v>
                </c:pt>
                <c:pt idx="142729">
                  <c:v>1605058687</c:v>
                </c:pt>
                <c:pt idx="142730">
                  <c:v>1605069932</c:v>
                </c:pt>
                <c:pt idx="142731">
                  <c:v>1605081178</c:v>
                </c:pt>
                <c:pt idx="142732">
                  <c:v>1605092423</c:v>
                </c:pt>
                <c:pt idx="142733">
                  <c:v>1605103669</c:v>
                </c:pt>
                <c:pt idx="142734">
                  <c:v>1605114914</c:v>
                </c:pt>
                <c:pt idx="142735">
                  <c:v>1605126160</c:v>
                </c:pt>
                <c:pt idx="142736">
                  <c:v>1605137405</c:v>
                </c:pt>
                <c:pt idx="142737">
                  <c:v>1605148651</c:v>
                </c:pt>
                <c:pt idx="142738">
                  <c:v>1605159896</c:v>
                </c:pt>
                <c:pt idx="142739">
                  <c:v>1605171142</c:v>
                </c:pt>
                <c:pt idx="142740">
                  <c:v>1605182387</c:v>
                </c:pt>
                <c:pt idx="142741">
                  <c:v>1605193633</c:v>
                </c:pt>
                <c:pt idx="142742">
                  <c:v>1605204878</c:v>
                </c:pt>
                <c:pt idx="142743">
                  <c:v>1605216124</c:v>
                </c:pt>
                <c:pt idx="142744">
                  <c:v>1605227369</c:v>
                </c:pt>
                <c:pt idx="142745">
                  <c:v>1605238615</c:v>
                </c:pt>
                <c:pt idx="142746">
                  <c:v>1605249860</c:v>
                </c:pt>
                <c:pt idx="142747">
                  <c:v>1605261106</c:v>
                </c:pt>
                <c:pt idx="142748">
                  <c:v>1605272351</c:v>
                </c:pt>
                <c:pt idx="142749">
                  <c:v>1605283597</c:v>
                </c:pt>
                <c:pt idx="142750">
                  <c:v>1605294842</c:v>
                </c:pt>
                <c:pt idx="142751">
                  <c:v>1605306088</c:v>
                </c:pt>
                <c:pt idx="142752">
                  <c:v>1605317333</c:v>
                </c:pt>
                <c:pt idx="142753">
                  <c:v>1605328579</c:v>
                </c:pt>
                <c:pt idx="142754">
                  <c:v>1605339824</c:v>
                </c:pt>
                <c:pt idx="142755">
                  <c:v>1605351070</c:v>
                </c:pt>
                <c:pt idx="142756">
                  <c:v>1605362315</c:v>
                </c:pt>
                <c:pt idx="142757">
                  <c:v>1605373561</c:v>
                </c:pt>
                <c:pt idx="142758">
                  <c:v>1605384806</c:v>
                </c:pt>
                <c:pt idx="142759">
                  <c:v>1605396052</c:v>
                </c:pt>
                <c:pt idx="142760">
                  <c:v>1605407297</c:v>
                </c:pt>
                <c:pt idx="142761">
                  <c:v>1605418543</c:v>
                </c:pt>
                <c:pt idx="142762">
                  <c:v>1605429788</c:v>
                </c:pt>
                <c:pt idx="142763">
                  <c:v>1605441034</c:v>
                </c:pt>
                <c:pt idx="142764">
                  <c:v>1605452279</c:v>
                </c:pt>
                <c:pt idx="142765">
                  <c:v>1605463525</c:v>
                </c:pt>
                <c:pt idx="142766">
                  <c:v>1605474770</c:v>
                </c:pt>
                <c:pt idx="142767">
                  <c:v>1605486016</c:v>
                </c:pt>
                <c:pt idx="142768">
                  <c:v>1605497261</c:v>
                </c:pt>
                <c:pt idx="142769">
                  <c:v>1605508507</c:v>
                </c:pt>
                <c:pt idx="142770">
                  <c:v>1605519752</c:v>
                </c:pt>
                <c:pt idx="142771">
                  <c:v>1605530998</c:v>
                </c:pt>
                <c:pt idx="142772">
                  <c:v>1605542243</c:v>
                </c:pt>
                <c:pt idx="142773">
                  <c:v>1605553489</c:v>
                </c:pt>
                <c:pt idx="142774">
                  <c:v>1605564734</c:v>
                </c:pt>
                <c:pt idx="142775">
                  <c:v>1605575980</c:v>
                </c:pt>
                <c:pt idx="142776">
                  <c:v>1605587225</c:v>
                </c:pt>
                <c:pt idx="142777">
                  <c:v>1605598471</c:v>
                </c:pt>
                <c:pt idx="142778">
                  <c:v>1605609716</c:v>
                </c:pt>
                <c:pt idx="142779">
                  <c:v>1605620962</c:v>
                </c:pt>
                <c:pt idx="142780">
                  <c:v>1605632207</c:v>
                </c:pt>
                <c:pt idx="142781">
                  <c:v>1605643453</c:v>
                </c:pt>
                <c:pt idx="142782">
                  <c:v>1605654698</c:v>
                </c:pt>
                <c:pt idx="142783">
                  <c:v>1605665944</c:v>
                </c:pt>
                <c:pt idx="142784">
                  <c:v>1605677189</c:v>
                </c:pt>
                <c:pt idx="142785">
                  <c:v>1605688435</c:v>
                </c:pt>
                <c:pt idx="142786">
                  <c:v>1605699680</c:v>
                </c:pt>
                <c:pt idx="142787">
                  <c:v>1605710926</c:v>
                </c:pt>
                <c:pt idx="142788">
                  <c:v>1605722171</c:v>
                </c:pt>
                <c:pt idx="142789">
                  <c:v>1605733417</c:v>
                </c:pt>
                <c:pt idx="142790">
                  <c:v>1605744662</c:v>
                </c:pt>
                <c:pt idx="142791">
                  <c:v>1605755908</c:v>
                </c:pt>
                <c:pt idx="142792">
                  <c:v>1605767153</c:v>
                </c:pt>
                <c:pt idx="142793">
                  <c:v>1605778399</c:v>
                </c:pt>
                <c:pt idx="142794">
                  <c:v>1605789644</c:v>
                </c:pt>
                <c:pt idx="142795">
                  <c:v>1605800889</c:v>
                </c:pt>
                <c:pt idx="142796">
                  <c:v>1605812135</c:v>
                </c:pt>
                <c:pt idx="142797">
                  <c:v>1605823380</c:v>
                </c:pt>
                <c:pt idx="142798">
                  <c:v>1605834626</c:v>
                </c:pt>
                <c:pt idx="142799">
                  <c:v>1605845871</c:v>
                </c:pt>
                <c:pt idx="142800">
                  <c:v>1605857117</c:v>
                </c:pt>
                <c:pt idx="142801">
                  <c:v>1605868362</c:v>
                </c:pt>
                <c:pt idx="142802">
                  <c:v>1605879608</c:v>
                </c:pt>
                <c:pt idx="142803">
                  <c:v>1605890853</c:v>
                </c:pt>
                <c:pt idx="142804">
                  <c:v>1605902099</c:v>
                </c:pt>
                <c:pt idx="142805">
                  <c:v>1605913344</c:v>
                </c:pt>
                <c:pt idx="142806">
                  <c:v>1605924590</c:v>
                </c:pt>
                <c:pt idx="142807">
                  <c:v>1605935835</c:v>
                </c:pt>
                <c:pt idx="142808">
                  <c:v>1605947081</c:v>
                </c:pt>
                <c:pt idx="142809">
                  <c:v>1605958326</c:v>
                </c:pt>
                <c:pt idx="142810">
                  <c:v>1605969572</c:v>
                </c:pt>
                <c:pt idx="142811">
                  <c:v>1605980817</c:v>
                </c:pt>
                <c:pt idx="142812">
                  <c:v>1605992063</c:v>
                </c:pt>
                <c:pt idx="142813">
                  <c:v>1606003308</c:v>
                </c:pt>
                <c:pt idx="142814">
                  <c:v>1606014554</c:v>
                </c:pt>
                <c:pt idx="142815">
                  <c:v>1606025799</c:v>
                </c:pt>
                <c:pt idx="142816">
                  <c:v>1606037045</c:v>
                </c:pt>
                <c:pt idx="142817">
                  <c:v>1606048290</c:v>
                </c:pt>
                <c:pt idx="142818">
                  <c:v>1606059536</c:v>
                </c:pt>
                <c:pt idx="142819">
                  <c:v>1606070781</c:v>
                </c:pt>
                <c:pt idx="142820">
                  <c:v>1606082027</c:v>
                </c:pt>
                <c:pt idx="142821">
                  <c:v>1606093272</c:v>
                </c:pt>
                <c:pt idx="142822">
                  <c:v>1606104518</c:v>
                </c:pt>
                <c:pt idx="142823">
                  <c:v>1606115763</c:v>
                </c:pt>
                <c:pt idx="142824">
                  <c:v>1606127009</c:v>
                </c:pt>
                <c:pt idx="142825">
                  <c:v>1606138254</c:v>
                </c:pt>
                <c:pt idx="142826">
                  <c:v>1606149500</c:v>
                </c:pt>
                <c:pt idx="142827">
                  <c:v>1606160745</c:v>
                </c:pt>
                <c:pt idx="142828">
                  <c:v>1606171991</c:v>
                </c:pt>
                <c:pt idx="142829">
                  <c:v>1606183236</c:v>
                </c:pt>
                <c:pt idx="142830">
                  <c:v>1606194482</c:v>
                </c:pt>
                <c:pt idx="142831">
                  <c:v>1606205727</c:v>
                </c:pt>
                <c:pt idx="142832">
                  <c:v>1606216973</c:v>
                </c:pt>
                <c:pt idx="142833">
                  <c:v>1606228218</c:v>
                </c:pt>
                <c:pt idx="142834">
                  <c:v>1606239464</c:v>
                </c:pt>
                <c:pt idx="142835">
                  <c:v>1606250709</c:v>
                </c:pt>
                <c:pt idx="142836">
                  <c:v>1606261955</c:v>
                </c:pt>
                <c:pt idx="142837">
                  <c:v>1606273200</c:v>
                </c:pt>
                <c:pt idx="142838">
                  <c:v>1606284446</c:v>
                </c:pt>
                <c:pt idx="142839">
                  <c:v>1606295691</c:v>
                </c:pt>
                <c:pt idx="142840">
                  <c:v>1606306937</c:v>
                </c:pt>
                <c:pt idx="142841">
                  <c:v>1606318182</c:v>
                </c:pt>
                <c:pt idx="142842">
                  <c:v>1606329428</c:v>
                </c:pt>
                <c:pt idx="142843">
                  <c:v>1606340673</c:v>
                </c:pt>
                <c:pt idx="142844">
                  <c:v>1606351919</c:v>
                </c:pt>
                <c:pt idx="142845">
                  <c:v>1606363164</c:v>
                </c:pt>
                <c:pt idx="142846">
                  <c:v>1606374410</c:v>
                </c:pt>
                <c:pt idx="142847">
                  <c:v>1606385655</c:v>
                </c:pt>
                <c:pt idx="142848">
                  <c:v>1606396901</c:v>
                </c:pt>
                <c:pt idx="142849">
                  <c:v>1606408146</c:v>
                </c:pt>
                <c:pt idx="142850">
                  <c:v>1606419392</c:v>
                </c:pt>
                <c:pt idx="142851">
                  <c:v>1606430637</c:v>
                </c:pt>
                <c:pt idx="142852">
                  <c:v>1606441883</c:v>
                </c:pt>
                <c:pt idx="142853">
                  <c:v>1606453128</c:v>
                </c:pt>
                <c:pt idx="142854">
                  <c:v>1606464374</c:v>
                </c:pt>
                <c:pt idx="142855">
                  <c:v>1606475619</c:v>
                </c:pt>
                <c:pt idx="142856">
                  <c:v>1606486865</c:v>
                </c:pt>
                <c:pt idx="142857">
                  <c:v>1606498110</c:v>
                </c:pt>
                <c:pt idx="142858">
                  <c:v>1606509356</c:v>
                </c:pt>
                <c:pt idx="142859">
                  <c:v>1606520601</c:v>
                </c:pt>
                <c:pt idx="142860">
                  <c:v>1606531847</c:v>
                </c:pt>
                <c:pt idx="142861">
                  <c:v>1606543092</c:v>
                </c:pt>
                <c:pt idx="142862">
                  <c:v>1606554338</c:v>
                </c:pt>
                <c:pt idx="142863">
                  <c:v>1606565583</c:v>
                </c:pt>
                <c:pt idx="142864">
                  <c:v>1606576829</c:v>
                </c:pt>
                <c:pt idx="142865">
                  <c:v>1606588074</c:v>
                </c:pt>
                <c:pt idx="142866">
                  <c:v>1606599320</c:v>
                </c:pt>
                <c:pt idx="142867">
                  <c:v>1606610565</c:v>
                </c:pt>
                <c:pt idx="142868">
                  <c:v>1606621811</c:v>
                </c:pt>
                <c:pt idx="142869">
                  <c:v>1606633056</c:v>
                </c:pt>
                <c:pt idx="142870">
                  <c:v>1606644302</c:v>
                </c:pt>
                <c:pt idx="142871">
                  <c:v>1606655547</c:v>
                </c:pt>
                <c:pt idx="142872">
                  <c:v>1606666793</c:v>
                </c:pt>
                <c:pt idx="142873">
                  <c:v>1606678038</c:v>
                </c:pt>
                <c:pt idx="142874">
                  <c:v>1606689284</c:v>
                </c:pt>
                <c:pt idx="142875">
                  <c:v>1606700529</c:v>
                </c:pt>
                <c:pt idx="142876">
                  <c:v>1606711775</c:v>
                </c:pt>
                <c:pt idx="142877">
                  <c:v>1606723020</c:v>
                </c:pt>
                <c:pt idx="142878">
                  <c:v>1606734266</c:v>
                </c:pt>
                <c:pt idx="142879">
                  <c:v>1606745511</c:v>
                </c:pt>
                <c:pt idx="142880">
                  <c:v>1606756757</c:v>
                </c:pt>
                <c:pt idx="142881">
                  <c:v>1606768002</c:v>
                </c:pt>
                <c:pt idx="142882">
                  <c:v>1606779248</c:v>
                </c:pt>
                <c:pt idx="142883">
                  <c:v>1606790493</c:v>
                </c:pt>
                <c:pt idx="142884">
                  <c:v>1606801739</c:v>
                </c:pt>
                <c:pt idx="142885">
                  <c:v>1606812984</c:v>
                </c:pt>
                <c:pt idx="142886">
                  <c:v>1606824230</c:v>
                </c:pt>
                <c:pt idx="142887">
                  <c:v>1606835475</c:v>
                </c:pt>
                <c:pt idx="142888">
                  <c:v>1606846721</c:v>
                </c:pt>
                <c:pt idx="142889">
                  <c:v>1606857966</c:v>
                </c:pt>
                <c:pt idx="142890">
                  <c:v>1606869212</c:v>
                </c:pt>
                <c:pt idx="142891">
                  <c:v>1606880457</c:v>
                </c:pt>
                <c:pt idx="142892">
                  <c:v>1606891703</c:v>
                </c:pt>
                <c:pt idx="142893">
                  <c:v>1606902948</c:v>
                </c:pt>
                <c:pt idx="142894">
                  <c:v>1606914194</c:v>
                </c:pt>
                <c:pt idx="142895">
                  <c:v>1606925439</c:v>
                </c:pt>
                <c:pt idx="142896">
                  <c:v>1606936685</c:v>
                </c:pt>
                <c:pt idx="142897">
                  <c:v>1606947930</c:v>
                </c:pt>
                <c:pt idx="142898">
                  <c:v>1606959176</c:v>
                </c:pt>
                <c:pt idx="142899">
                  <c:v>1606970421</c:v>
                </c:pt>
                <c:pt idx="142900">
                  <c:v>1606981667</c:v>
                </c:pt>
                <c:pt idx="142901">
                  <c:v>1606992912</c:v>
                </c:pt>
                <c:pt idx="142902">
                  <c:v>1607004158</c:v>
                </c:pt>
                <c:pt idx="142903">
                  <c:v>1607015403</c:v>
                </c:pt>
                <c:pt idx="142904">
                  <c:v>1607026649</c:v>
                </c:pt>
                <c:pt idx="142905">
                  <c:v>1607037894</c:v>
                </c:pt>
                <c:pt idx="142906">
                  <c:v>1607049140</c:v>
                </c:pt>
                <c:pt idx="142907">
                  <c:v>1607060385</c:v>
                </c:pt>
                <c:pt idx="142908">
                  <c:v>1607071631</c:v>
                </c:pt>
                <c:pt idx="142909">
                  <c:v>1607082876</c:v>
                </c:pt>
                <c:pt idx="142910">
                  <c:v>1607094122</c:v>
                </c:pt>
                <c:pt idx="142911">
                  <c:v>1607105367</c:v>
                </c:pt>
                <c:pt idx="142912">
                  <c:v>1607116613</c:v>
                </c:pt>
                <c:pt idx="142913">
                  <c:v>1607127858</c:v>
                </c:pt>
                <c:pt idx="142914">
                  <c:v>1607139104</c:v>
                </c:pt>
                <c:pt idx="142915">
                  <c:v>1607150349</c:v>
                </c:pt>
                <c:pt idx="142916">
                  <c:v>1607161595</c:v>
                </c:pt>
                <c:pt idx="142917">
                  <c:v>1607172840</c:v>
                </c:pt>
                <c:pt idx="142918">
                  <c:v>1607184086</c:v>
                </c:pt>
                <c:pt idx="142919">
                  <c:v>1607195331</c:v>
                </c:pt>
                <c:pt idx="142920">
                  <c:v>1607206577</c:v>
                </c:pt>
                <c:pt idx="142921">
                  <c:v>1607217822</c:v>
                </c:pt>
                <c:pt idx="142922">
                  <c:v>1607229068</c:v>
                </c:pt>
                <c:pt idx="142923">
                  <c:v>1607240313</c:v>
                </c:pt>
                <c:pt idx="142924">
                  <c:v>1607251559</c:v>
                </c:pt>
                <c:pt idx="142925">
                  <c:v>1607262804</c:v>
                </c:pt>
                <c:pt idx="142926">
                  <c:v>1607274050</c:v>
                </c:pt>
                <c:pt idx="142927">
                  <c:v>1607285295</c:v>
                </c:pt>
                <c:pt idx="142928">
                  <c:v>1607296541</c:v>
                </c:pt>
                <c:pt idx="142929">
                  <c:v>1607307786</c:v>
                </c:pt>
                <c:pt idx="142930">
                  <c:v>1607319032</c:v>
                </c:pt>
                <c:pt idx="142931">
                  <c:v>1607330277</c:v>
                </c:pt>
                <c:pt idx="142932">
                  <c:v>1607341523</c:v>
                </c:pt>
                <c:pt idx="142933">
                  <c:v>1607352768</c:v>
                </c:pt>
                <c:pt idx="142934">
                  <c:v>1607364014</c:v>
                </c:pt>
                <c:pt idx="142935">
                  <c:v>1607375259</c:v>
                </c:pt>
                <c:pt idx="142936">
                  <c:v>1607386505</c:v>
                </c:pt>
                <c:pt idx="142937">
                  <c:v>1607397750</c:v>
                </c:pt>
                <c:pt idx="142938">
                  <c:v>1607408996</c:v>
                </c:pt>
                <c:pt idx="142939">
                  <c:v>1607420241</c:v>
                </c:pt>
                <c:pt idx="142940">
                  <c:v>1607431487</c:v>
                </c:pt>
                <c:pt idx="142941">
                  <c:v>1607442732</c:v>
                </c:pt>
                <c:pt idx="142942">
                  <c:v>1607453978</c:v>
                </c:pt>
                <c:pt idx="142943">
                  <c:v>1607465223</c:v>
                </c:pt>
                <c:pt idx="142944">
                  <c:v>1607476469</c:v>
                </c:pt>
                <c:pt idx="142945">
                  <c:v>1607487714</c:v>
                </c:pt>
                <c:pt idx="142946">
                  <c:v>1607498960</c:v>
                </c:pt>
                <c:pt idx="142947">
                  <c:v>1607510205</c:v>
                </c:pt>
                <c:pt idx="142948">
                  <c:v>1607521451</c:v>
                </c:pt>
                <c:pt idx="142949">
                  <c:v>1607532696</c:v>
                </c:pt>
                <c:pt idx="142950">
                  <c:v>1607543942</c:v>
                </c:pt>
                <c:pt idx="142951">
                  <c:v>1607555187</c:v>
                </c:pt>
                <c:pt idx="142952">
                  <c:v>1607566433</c:v>
                </c:pt>
                <c:pt idx="142953">
                  <c:v>1607577678</c:v>
                </c:pt>
                <c:pt idx="142954">
                  <c:v>1607588924</c:v>
                </c:pt>
                <c:pt idx="142955">
                  <c:v>1607600169</c:v>
                </c:pt>
                <c:pt idx="142956">
                  <c:v>1607611415</c:v>
                </c:pt>
                <c:pt idx="142957">
                  <c:v>1607622660</c:v>
                </c:pt>
                <c:pt idx="142958">
                  <c:v>1607633906</c:v>
                </c:pt>
                <c:pt idx="142959">
                  <c:v>1607645151</c:v>
                </c:pt>
                <c:pt idx="142960">
                  <c:v>1607656397</c:v>
                </c:pt>
                <c:pt idx="142961">
                  <c:v>1607667642</c:v>
                </c:pt>
                <c:pt idx="142962">
                  <c:v>1607678888</c:v>
                </c:pt>
                <c:pt idx="142963">
                  <c:v>1607690133</c:v>
                </c:pt>
                <c:pt idx="142964">
                  <c:v>1607701379</c:v>
                </c:pt>
                <c:pt idx="142965">
                  <c:v>1607712624</c:v>
                </c:pt>
                <c:pt idx="142966">
                  <c:v>1607723870</c:v>
                </c:pt>
                <c:pt idx="142967">
                  <c:v>1607735115</c:v>
                </c:pt>
                <c:pt idx="142968">
                  <c:v>1607746361</c:v>
                </c:pt>
                <c:pt idx="142969">
                  <c:v>1607757606</c:v>
                </c:pt>
                <c:pt idx="142970">
                  <c:v>1607768852</c:v>
                </c:pt>
                <c:pt idx="142971">
                  <c:v>1607780097</c:v>
                </c:pt>
                <c:pt idx="142972">
                  <c:v>1607791343</c:v>
                </c:pt>
                <c:pt idx="142973">
                  <c:v>1607802588</c:v>
                </c:pt>
                <c:pt idx="142974">
                  <c:v>1607813834</c:v>
                </c:pt>
                <c:pt idx="142975">
                  <c:v>1607825079</c:v>
                </c:pt>
                <c:pt idx="142976">
                  <c:v>1607836325</c:v>
                </c:pt>
                <c:pt idx="142977">
                  <c:v>1607847570</c:v>
                </c:pt>
                <c:pt idx="142978">
                  <c:v>1607858816</c:v>
                </c:pt>
                <c:pt idx="142979">
                  <c:v>1607870061</c:v>
                </c:pt>
                <c:pt idx="142980">
                  <c:v>1607881307</c:v>
                </c:pt>
                <c:pt idx="142981">
                  <c:v>1607892552</c:v>
                </c:pt>
                <c:pt idx="142982">
                  <c:v>1607903798</c:v>
                </c:pt>
                <c:pt idx="142983">
                  <c:v>1607915043</c:v>
                </c:pt>
                <c:pt idx="142984">
                  <c:v>1607926289</c:v>
                </c:pt>
                <c:pt idx="142985">
                  <c:v>1607937534</c:v>
                </c:pt>
                <c:pt idx="142986">
                  <c:v>1607948780</c:v>
                </c:pt>
                <c:pt idx="142987">
                  <c:v>1607960025</c:v>
                </c:pt>
                <c:pt idx="142988">
                  <c:v>1607971271</c:v>
                </c:pt>
                <c:pt idx="142989">
                  <c:v>1607982516</c:v>
                </c:pt>
                <c:pt idx="142990">
                  <c:v>1607993762</c:v>
                </c:pt>
                <c:pt idx="142991">
                  <c:v>1608005007</c:v>
                </c:pt>
                <c:pt idx="142992">
                  <c:v>1608016253</c:v>
                </c:pt>
                <c:pt idx="142993">
                  <c:v>1608027498</c:v>
                </c:pt>
                <c:pt idx="142994">
                  <c:v>1608038744</c:v>
                </c:pt>
                <c:pt idx="142995">
                  <c:v>1608049989</c:v>
                </c:pt>
                <c:pt idx="142996">
                  <c:v>1608061235</c:v>
                </c:pt>
                <c:pt idx="142997">
                  <c:v>1608072480</c:v>
                </c:pt>
                <c:pt idx="142998">
                  <c:v>1608083726</c:v>
                </c:pt>
                <c:pt idx="142999">
                  <c:v>1608094971</c:v>
                </c:pt>
                <c:pt idx="143000">
                  <c:v>1608106217</c:v>
                </c:pt>
                <c:pt idx="143001">
                  <c:v>1608117462</c:v>
                </c:pt>
                <c:pt idx="143002">
                  <c:v>1608128708</c:v>
                </c:pt>
                <c:pt idx="143003">
                  <c:v>1608139953</c:v>
                </c:pt>
                <c:pt idx="143004">
                  <c:v>1608151199</c:v>
                </c:pt>
                <c:pt idx="143005">
                  <c:v>1608162444</c:v>
                </c:pt>
                <c:pt idx="143006">
                  <c:v>1608173690</c:v>
                </c:pt>
                <c:pt idx="143007">
                  <c:v>1608184935</c:v>
                </c:pt>
                <c:pt idx="143008">
                  <c:v>1608196181</c:v>
                </c:pt>
                <c:pt idx="143009">
                  <c:v>1608207426</c:v>
                </c:pt>
                <c:pt idx="143010">
                  <c:v>1608218672</c:v>
                </c:pt>
                <c:pt idx="143011">
                  <c:v>1608229917</c:v>
                </c:pt>
                <c:pt idx="143012">
                  <c:v>1608241163</c:v>
                </c:pt>
                <c:pt idx="143013">
                  <c:v>1608252408</c:v>
                </c:pt>
                <c:pt idx="143014">
                  <c:v>1608263654</c:v>
                </c:pt>
                <c:pt idx="143015">
                  <c:v>1608274899</c:v>
                </c:pt>
                <c:pt idx="143016">
                  <c:v>1608286145</c:v>
                </c:pt>
                <c:pt idx="143017">
                  <c:v>1608297390</c:v>
                </c:pt>
                <c:pt idx="143018">
                  <c:v>1608308636</c:v>
                </c:pt>
                <c:pt idx="143019">
                  <c:v>1608319881</c:v>
                </c:pt>
                <c:pt idx="143020">
                  <c:v>1608331127</c:v>
                </c:pt>
                <c:pt idx="143021">
                  <c:v>1608342372</c:v>
                </c:pt>
                <c:pt idx="143022">
                  <c:v>1608353618</c:v>
                </c:pt>
                <c:pt idx="143023">
                  <c:v>1608364863</c:v>
                </c:pt>
                <c:pt idx="143024">
                  <c:v>1608376109</c:v>
                </c:pt>
                <c:pt idx="143025">
                  <c:v>1608387354</c:v>
                </c:pt>
                <c:pt idx="143026">
                  <c:v>1608398600</c:v>
                </c:pt>
                <c:pt idx="143027">
                  <c:v>1608409845</c:v>
                </c:pt>
                <c:pt idx="143028">
                  <c:v>1608421091</c:v>
                </c:pt>
                <c:pt idx="143029">
                  <c:v>1608432336</c:v>
                </c:pt>
                <c:pt idx="143030">
                  <c:v>1608443582</c:v>
                </c:pt>
                <c:pt idx="143031">
                  <c:v>1608454827</c:v>
                </c:pt>
                <c:pt idx="143032">
                  <c:v>1608466073</c:v>
                </c:pt>
                <c:pt idx="143033">
                  <c:v>1608477318</c:v>
                </c:pt>
                <c:pt idx="143034">
                  <c:v>1608488564</c:v>
                </c:pt>
                <c:pt idx="143035">
                  <c:v>1608499809</c:v>
                </c:pt>
                <c:pt idx="143036">
                  <c:v>1608511055</c:v>
                </c:pt>
                <c:pt idx="143037">
                  <c:v>1608522300</c:v>
                </c:pt>
                <c:pt idx="143038">
                  <c:v>1608533546</c:v>
                </c:pt>
                <c:pt idx="143039">
                  <c:v>1608544791</c:v>
                </c:pt>
                <c:pt idx="143040">
                  <c:v>1608556037</c:v>
                </c:pt>
                <c:pt idx="143041">
                  <c:v>1608567282</c:v>
                </c:pt>
                <c:pt idx="143042">
                  <c:v>1608578528</c:v>
                </c:pt>
                <c:pt idx="143043">
                  <c:v>1608589773</c:v>
                </c:pt>
                <c:pt idx="143044">
                  <c:v>1608601019</c:v>
                </c:pt>
                <c:pt idx="143045">
                  <c:v>1608612264</c:v>
                </c:pt>
                <c:pt idx="143046">
                  <c:v>1608623509</c:v>
                </c:pt>
                <c:pt idx="143047">
                  <c:v>1608634755</c:v>
                </c:pt>
                <c:pt idx="143048">
                  <c:v>1608646000</c:v>
                </c:pt>
                <c:pt idx="143049">
                  <c:v>1608657246</c:v>
                </c:pt>
                <c:pt idx="143050">
                  <c:v>1608668491</c:v>
                </c:pt>
                <c:pt idx="143051">
                  <c:v>1608679737</c:v>
                </c:pt>
                <c:pt idx="143052">
                  <c:v>1608690982</c:v>
                </c:pt>
                <c:pt idx="143053">
                  <c:v>1608702228</c:v>
                </c:pt>
                <c:pt idx="143054">
                  <c:v>1608713473</c:v>
                </c:pt>
                <c:pt idx="143055">
                  <c:v>1608724719</c:v>
                </c:pt>
                <c:pt idx="143056">
                  <c:v>1608735964</c:v>
                </c:pt>
                <c:pt idx="143057">
                  <c:v>1608747210</c:v>
                </c:pt>
                <c:pt idx="143058">
                  <c:v>1608758455</c:v>
                </c:pt>
                <c:pt idx="143059">
                  <c:v>1608769701</c:v>
                </c:pt>
                <c:pt idx="143060">
                  <c:v>1608780946</c:v>
                </c:pt>
                <c:pt idx="143061">
                  <c:v>1608792192</c:v>
                </c:pt>
                <c:pt idx="143062">
                  <c:v>1608803437</c:v>
                </c:pt>
                <c:pt idx="143063">
                  <c:v>1608814683</c:v>
                </c:pt>
                <c:pt idx="143064">
                  <c:v>1608825928</c:v>
                </c:pt>
                <c:pt idx="143065">
                  <c:v>1608837174</c:v>
                </c:pt>
                <c:pt idx="143066">
                  <c:v>1608848419</c:v>
                </c:pt>
                <c:pt idx="143067">
                  <c:v>1608859665</c:v>
                </c:pt>
                <c:pt idx="143068">
                  <c:v>1608870910</c:v>
                </c:pt>
                <c:pt idx="143069">
                  <c:v>1608882156</c:v>
                </c:pt>
                <c:pt idx="143070">
                  <c:v>1608893401</c:v>
                </c:pt>
                <c:pt idx="143071">
                  <c:v>1608904647</c:v>
                </c:pt>
                <c:pt idx="143072">
                  <c:v>1608915892</c:v>
                </c:pt>
                <c:pt idx="143073">
                  <c:v>1608927138</c:v>
                </c:pt>
                <c:pt idx="143074">
                  <c:v>1608938383</c:v>
                </c:pt>
                <c:pt idx="143075">
                  <c:v>1608949629</c:v>
                </c:pt>
                <c:pt idx="143076">
                  <c:v>1608960874</c:v>
                </c:pt>
                <c:pt idx="143077">
                  <c:v>1608972120</c:v>
                </c:pt>
                <c:pt idx="143078">
                  <c:v>1608983365</c:v>
                </c:pt>
                <c:pt idx="143079">
                  <c:v>1608994611</c:v>
                </c:pt>
                <c:pt idx="143080">
                  <c:v>1609005856</c:v>
                </c:pt>
                <c:pt idx="143081">
                  <c:v>1609017102</c:v>
                </c:pt>
                <c:pt idx="143082">
                  <c:v>1609028347</c:v>
                </c:pt>
                <c:pt idx="143083">
                  <c:v>1609039593</c:v>
                </c:pt>
                <c:pt idx="143084">
                  <c:v>1609050838</c:v>
                </c:pt>
                <c:pt idx="143085">
                  <c:v>1609062084</c:v>
                </c:pt>
                <c:pt idx="143086">
                  <c:v>1609073329</c:v>
                </c:pt>
                <c:pt idx="143087">
                  <c:v>1609084575</c:v>
                </c:pt>
                <c:pt idx="143088">
                  <c:v>1609095820</c:v>
                </c:pt>
                <c:pt idx="143089">
                  <c:v>1609107066</c:v>
                </c:pt>
                <c:pt idx="143090">
                  <c:v>1609118311</c:v>
                </c:pt>
                <c:pt idx="143091">
                  <c:v>1609129557</c:v>
                </c:pt>
                <c:pt idx="143092">
                  <c:v>1609140802</c:v>
                </c:pt>
                <c:pt idx="143093">
                  <c:v>1609152048</c:v>
                </c:pt>
                <c:pt idx="143094">
                  <c:v>1609163293</c:v>
                </c:pt>
                <c:pt idx="143095">
                  <c:v>1609174539</c:v>
                </c:pt>
                <c:pt idx="143096">
                  <c:v>1609185784</c:v>
                </c:pt>
                <c:pt idx="143097">
                  <c:v>1609197030</c:v>
                </c:pt>
                <c:pt idx="143098">
                  <c:v>1609208275</c:v>
                </c:pt>
                <c:pt idx="143099">
                  <c:v>1609219521</c:v>
                </c:pt>
                <c:pt idx="143100">
                  <c:v>1609230766</c:v>
                </c:pt>
                <c:pt idx="143101">
                  <c:v>1609242012</c:v>
                </c:pt>
                <c:pt idx="143102">
                  <c:v>1609253257</c:v>
                </c:pt>
                <c:pt idx="143103">
                  <c:v>1609264503</c:v>
                </c:pt>
                <c:pt idx="143104">
                  <c:v>1609275748</c:v>
                </c:pt>
                <c:pt idx="143105">
                  <c:v>1609286994</c:v>
                </c:pt>
                <c:pt idx="143106">
                  <c:v>1609298239</c:v>
                </c:pt>
                <c:pt idx="143107">
                  <c:v>1609309485</c:v>
                </c:pt>
                <c:pt idx="143108">
                  <c:v>1609320730</c:v>
                </c:pt>
                <c:pt idx="143109">
                  <c:v>1609331976</c:v>
                </c:pt>
                <c:pt idx="143110">
                  <c:v>1609343221</c:v>
                </c:pt>
                <c:pt idx="143111">
                  <c:v>1609354467</c:v>
                </c:pt>
                <c:pt idx="143112">
                  <c:v>1609365712</c:v>
                </c:pt>
                <c:pt idx="143113">
                  <c:v>1609376958</c:v>
                </c:pt>
                <c:pt idx="143114">
                  <c:v>1609388203</c:v>
                </c:pt>
                <c:pt idx="143115">
                  <c:v>1609399449</c:v>
                </c:pt>
                <c:pt idx="143116">
                  <c:v>1609410694</c:v>
                </c:pt>
                <c:pt idx="143117">
                  <c:v>1609421940</c:v>
                </c:pt>
                <c:pt idx="143118">
                  <c:v>1609433185</c:v>
                </c:pt>
                <c:pt idx="143119">
                  <c:v>1609444431</c:v>
                </c:pt>
                <c:pt idx="143120">
                  <c:v>1609455676</c:v>
                </c:pt>
                <c:pt idx="143121">
                  <c:v>1609466922</c:v>
                </c:pt>
                <c:pt idx="143122">
                  <c:v>1609478167</c:v>
                </c:pt>
                <c:pt idx="143123">
                  <c:v>1609489413</c:v>
                </c:pt>
                <c:pt idx="143124">
                  <c:v>1609500658</c:v>
                </c:pt>
                <c:pt idx="143125">
                  <c:v>1609511904</c:v>
                </c:pt>
                <c:pt idx="143126">
                  <c:v>1609523149</c:v>
                </c:pt>
                <c:pt idx="143127">
                  <c:v>1609534395</c:v>
                </c:pt>
                <c:pt idx="143128">
                  <c:v>1609545640</c:v>
                </c:pt>
                <c:pt idx="143129">
                  <c:v>1609556886</c:v>
                </c:pt>
                <c:pt idx="143130">
                  <c:v>1609568131</c:v>
                </c:pt>
                <c:pt idx="143131">
                  <c:v>1609579377</c:v>
                </c:pt>
                <c:pt idx="143132">
                  <c:v>1609590622</c:v>
                </c:pt>
                <c:pt idx="143133">
                  <c:v>1609601868</c:v>
                </c:pt>
                <c:pt idx="143134">
                  <c:v>1609613113</c:v>
                </c:pt>
                <c:pt idx="143135">
                  <c:v>1609624359</c:v>
                </c:pt>
                <c:pt idx="143136">
                  <c:v>1609635604</c:v>
                </c:pt>
                <c:pt idx="143137">
                  <c:v>1609646850</c:v>
                </c:pt>
                <c:pt idx="143138">
                  <c:v>1609658095</c:v>
                </c:pt>
                <c:pt idx="143139">
                  <c:v>1609669341</c:v>
                </c:pt>
                <c:pt idx="143140">
                  <c:v>1609680586</c:v>
                </c:pt>
                <c:pt idx="143141">
                  <c:v>1609691832</c:v>
                </c:pt>
                <c:pt idx="143142">
                  <c:v>1609703077</c:v>
                </c:pt>
                <c:pt idx="143143">
                  <c:v>1609714323</c:v>
                </c:pt>
                <c:pt idx="143144">
                  <c:v>1609725568</c:v>
                </c:pt>
                <c:pt idx="143145">
                  <c:v>1609736814</c:v>
                </c:pt>
                <c:pt idx="143146">
                  <c:v>1609748059</c:v>
                </c:pt>
                <c:pt idx="143147">
                  <c:v>1609759305</c:v>
                </c:pt>
                <c:pt idx="143148">
                  <c:v>1609770550</c:v>
                </c:pt>
                <c:pt idx="143149">
                  <c:v>1609781796</c:v>
                </c:pt>
                <c:pt idx="143150">
                  <c:v>1609793041</c:v>
                </c:pt>
                <c:pt idx="143151">
                  <c:v>1609804287</c:v>
                </c:pt>
                <c:pt idx="143152">
                  <c:v>1609815532</c:v>
                </c:pt>
                <c:pt idx="143153">
                  <c:v>1609826778</c:v>
                </c:pt>
                <c:pt idx="143154">
                  <c:v>1609838023</c:v>
                </c:pt>
                <c:pt idx="143155">
                  <c:v>1609849269</c:v>
                </c:pt>
                <c:pt idx="143156">
                  <c:v>1609860514</c:v>
                </c:pt>
                <c:pt idx="143157">
                  <c:v>1609871760</c:v>
                </c:pt>
                <c:pt idx="143158">
                  <c:v>1609883005</c:v>
                </c:pt>
                <c:pt idx="143159">
                  <c:v>1609894251</c:v>
                </c:pt>
                <c:pt idx="143160">
                  <c:v>1609905496</c:v>
                </c:pt>
                <c:pt idx="143161">
                  <c:v>1609916742</c:v>
                </c:pt>
                <c:pt idx="143162">
                  <c:v>1609927987</c:v>
                </c:pt>
                <c:pt idx="143163">
                  <c:v>1609939233</c:v>
                </c:pt>
                <c:pt idx="143164">
                  <c:v>1609950478</c:v>
                </c:pt>
                <c:pt idx="143165">
                  <c:v>1609961724</c:v>
                </c:pt>
                <c:pt idx="143166">
                  <c:v>1609972969</c:v>
                </c:pt>
                <c:pt idx="143167">
                  <c:v>1609984215</c:v>
                </c:pt>
                <c:pt idx="143168">
                  <c:v>1609995460</c:v>
                </c:pt>
                <c:pt idx="143169">
                  <c:v>1610006706</c:v>
                </c:pt>
                <c:pt idx="143170">
                  <c:v>1610017951</c:v>
                </c:pt>
                <c:pt idx="143171">
                  <c:v>1610029197</c:v>
                </c:pt>
                <c:pt idx="143172">
                  <c:v>1610040442</c:v>
                </c:pt>
                <c:pt idx="143173">
                  <c:v>1610051688</c:v>
                </c:pt>
                <c:pt idx="143174">
                  <c:v>1610062933</c:v>
                </c:pt>
                <c:pt idx="143175">
                  <c:v>1610074179</c:v>
                </c:pt>
                <c:pt idx="143176">
                  <c:v>1610085424</c:v>
                </c:pt>
                <c:pt idx="143177">
                  <c:v>1610096670</c:v>
                </c:pt>
                <c:pt idx="143178">
                  <c:v>1610107915</c:v>
                </c:pt>
                <c:pt idx="143179">
                  <c:v>1610119161</c:v>
                </c:pt>
                <c:pt idx="143180">
                  <c:v>1610130406</c:v>
                </c:pt>
                <c:pt idx="143181">
                  <c:v>1610141652</c:v>
                </c:pt>
                <c:pt idx="143182">
                  <c:v>1610152897</c:v>
                </c:pt>
                <c:pt idx="143183">
                  <c:v>1610164143</c:v>
                </c:pt>
                <c:pt idx="143184">
                  <c:v>1610175388</c:v>
                </c:pt>
                <c:pt idx="143185">
                  <c:v>1610186634</c:v>
                </c:pt>
                <c:pt idx="143186">
                  <c:v>1610197879</c:v>
                </c:pt>
                <c:pt idx="143187">
                  <c:v>1610209125</c:v>
                </c:pt>
                <c:pt idx="143188">
                  <c:v>1610220370</c:v>
                </c:pt>
                <c:pt idx="143189">
                  <c:v>1610231616</c:v>
                </c:pt>
                <c:pt idx="143190">
                  <c:v>1610242861</c:v>
                </c:pt>
                <c:pt idx="143191">
                  <c:v>1610254107</c:v>
                </c:pt>
                <c:pt idx="143192">
                  <c:v>1610265352</c:v>
                </c:pt>
                <c:pt idx="143193">
                  <c:v>1610276598</c:v>
                </c:pt>
                <c:pt idx="143194">
                  <c:v>1610287843</c:v>
                </c:pt>
                <c:pt idx="143195">
                  <c:v>1610299089</c:v>
                </c:pt>
                <c:pt idx="143196">
                  <c:v>1610310334</c:v>
                </c:pt>
                <c:pt idx="143197">
                  <c:v>1610321580</c:v>
                </c:pt>
                <c:pt idx="143198">
                  <c:v>1610332825</c:v>
                </c:pt>
                <c:pt idx="143199">
                  <c:v>1610344071</c:v>
                </c:pt>
                <c:pt idx="143200">
                  <c:v>1610355316</c:v>
                </c:pt>
                <c:pt idx="143201">
                  <c:v>1610366562</c:v>
                </c:pt>
                <c:pt idx="143202">
                  <c:v>1610377807</c:v>
                </c:pt>
                <c:pt idx="143203">
                  <c:v>1610389053</c:v>
                </c:pt>
                <c:pt idx="143204">
                  <c:v>1610400298</c:v>
                </c:pt>
                <c:pt idx="143205">
                  <c:v>1610411544</c:v>
                </c:pt>
                <c:pt idx="143206">
                  <c:v>1610422789</c:v>
                </c:pt>
                <c:pt idx="143207">
                  <c:v>1610434035</c:v>
                </c:pt>
                <c:pt idx="143208">
                  <c:v>1610445280</c:v>
                </c:pt>
                <c:pt idx="143209">
                  <c:v>1610456526</c:v>
                </c:pt>
                <c:pt idx="143210">
                  <c:v>1610467771</c:v>
                </c:pt>
                <c:pt idx="143211">
                  <c:v>1610479017</c:v>
                </c:pt>
                <c:pt idx="143212">
                  <c:v>1610490262</c:v>
                </c:pt>
                <c:pt idx="143213">
                  <c:v>1610501508</c:v>
                </c:pt>
                <c:pt idx="143214">
                  <c:v>1610512753</c:v>
                </c:pt>
                <c:pt idx="143215">
                  <c:v>1610523999</c:v>
                </c:pt>
                <c:pt idx="143216">
                  <c:v>1610535244</c:v>
                </c:pt>
                <c:pt idx="143217">
                  <c:v>1610546490</c:v>
                </c:pt>
                <c:pt idx="143218">
                  <c:v>1610557735</c:v>
                </c:pt>
                <c:pt idx="143219">
                  <c:v>1610568981</c:v>
                </c:pt>
                <c:pt idx="143220">
                  <c:v>1610580226</c:v>
                </c:pt>
                <c:pt idx="143221">
                  <c:v>1610591472</c:v>
                </c:pt>
                <c:pt idx="143222">
                  <c:v>1610602717</c:v>
                </c:pt>
                <c:pt idx="143223">
                  <c:v>1610613963</c:v>
                </c:pt>
                <c:pt idx="143224">
                  <c:v>1610625208</c:v>
                </c:pt>
                <c:pt idx="143225">
                  <c:v>1610636454</c:v>
                </c:pt>
                <c:pt idx="143226">
                  <c:v>1610647699</c:v>
                </c:pt>
                <c:pt idx="143227">
                  <c:v>1610658945</c:v>
                </c:pt>
                <c:pt idx="143228">
                  <c:v>1610670190</c:v>
                </c:pt>
                <c:pt idx="143229">
                  <c:v>1610681436</c:v>
                </c:pt>
                <c:pt idx="143230">
                  <c:v>1610692681</c:v>
                </c:pt>
                <c:pt idx="143231">
                  <c:v>1610703927</c:v>
                </c:pt>
                <c:pt idx="143232">
                  <c:v>1610715172</c:v>
                </c:pt>
                <c:pt idx="143233">
                  <c:v>1610726418</c:v>
                </c:pt>
                <c:pt idx="143234">
                  <c:v>1610737663</c:v>
                </c:pt>
                <c:pt idx="143235">
                  <c:v>1610748909</c:v>
                </c:pt>
                <c:pt idx="143236">
                  <c:v>1610760154</c:v>
                </c:pt>
                <c:pt idx="143237">
                  <c:v>1610771400</c:v>
                </c:pt>
                <c:pt idx="143238">
                  <c:v>1610782645</c:v>
                </c:pt>
                <c:pt idx="143239">
                  <c:v>1610793891</c:v>
                </c:pt>
                <c:pt idx="143240">
                  <c:v>1610805136</c:v>
                </c:pt>
                <c:pt idx="143241">
                  <c:v>1610816382</c:v>
                </c:pt>
                <c:pt idx="143242">
                  <c:v>1610827627</c:v>
                </c:pt>
                <c:pt idx="143243">
                  <c:v>1610838873</c:v>
                </c:pt>
                <c:pt idx="143244">
                  <c:v>1610850118</c:v>
                </c:pt>
                <c:pt idx="143245">
                  <c:v>1610861364</c:v>
                </c:pt>
                <c:pt idx="143246">
                  <c:v>1610872609</c:v>
                </c:pt>
                <c:pt idx="143247">
                  <c:v>1610883855</c:v>
                </c:pt>
                <c:pt idx="143248">
                  <c:v>1610895100</c:v>
                </c:pt>
                <c:pt idx="143249">
                  <c:v>1610906346</c:v>
                </c:pt>
                <c:pt idx="143250">
                  <c:v>1610917591</c:v>
                </c:pt>
                <c:pt idx="143251">
                  <c:v>1610928837</c:v>
                </c:pt>
                <c:pt idx="143252">
                  <c:v>1610940082</c:v>
                </c:pt>
                <c:pt idx="143253">
                  <c:v>1610951328</c:v>
                </c:pt>
                <c:pt idx="143254">
                  <c:v>1610962573</c:v>
                </c:pt>
                <c:pt idx="143255">
                  <c:v>1610973819</c:v>
                </c:pt>
                <c:pt idx="143256">
                  <c:v>1610985064</c:v>
                </c:pt>
                <c:pt idx="143257">
                  <c:v>1610996310</c:v>
                </c:pt>
                <c:pt idx="143258">
                  <c:v>1611007555</c:v>
                </c:pt>
                <c:pt idx="143259">
                  <c:v>1611018801</c:v>
                </c:pt>
                <c:pt idx="143260">
                  <c:v>1611030046</c:v>
                </c:pt>
                <c:pt idx="143261">
                  <c:v>1611041292</c:v>
                </c:pt>
                <c:pt idx="143262">
                  <c:v>1611052537</c:v>
                </c:pt>
                <c:pt idx="143263">
                  <c:v>1611063783</c:v>
                </c:pt>
                <c:pt idx="143264">
                  <c:v>1611075028</c:v>
                </c:pt>
                <c:pt idx="143265">
                  <c:v>1611086274</c:v>
                </c:pt>
                <c:pt idx="143266">
                  <c:v>1611097519</c:v>
                </c:pt>
                <c:pt idx="143267">
                  <c:v>1611108765</c:v>
                </c:pt>
                <c:pt idx="143268">
                  <c:v>1611120010</c:v>
                </c:pt>
                <c:pt idx="143269">
                  <c:v>1611131256</c:v>
                </c:pt>
                <c:pt idx="143270">
                  <c:v>1611142501</c:v>
                </c:pt>
                <c:pt idx="143271">
                  <c:v>1611153747</c:v>
                </c:pt>
                <c:pt idx="143272">
                  <c:v>1611164992</c:v>
                </c:pt>
                <c:pt idx="143273">
                  <c:v>1611176238</c:v>
                </c:pt>
                <c:pt idx="143274">
                  <c:v>1611187483</c:v>
                </c:pt>
                <c:pt idx="143275">
                  <c:v>1611198729</c:v>
                </c:pt>
                <c:pt idx="143276">
                  <c:v>1611209974</c:v>
                </c:pt>
                <c:pt idx="143277">
                  <c:v>1611221220</c:v>
                </c:pt>
                <c:pt idx="143278">
                  <c:v>1611232465</c:v>
                </c:pt>
                <c:pt idx="143279">
                  <c:v>1611243711</c:v>
                </c:pt>
                <c:pt idx="143280">
                  <c:v>1611254956</c:v>
                </c:pt>
                <c:pt idx="143281">
                  <c:v>1611266202</c:v>
                </c:pt>
                <c:pt idx="143282">
                  <c:v>1611277447</c:v>
                </c:pt>
                <c:pt idx="143283">
                  <c:v>1611288693</c:v>
                </c:pt>
                <c:pt idx="143284">
                  <c:v>1611299938</c:v>
                </c:pt>
                <c:pt idx="143285">
                  <c:v>1611311184</c:v>
                </c:pt>
                <c:pt idx="143286">
                  <c:v>1611322429</c:v>
                </c:pt>
                <c:pt idx="143287">
                  <c:v>1611333675</c:v>
                </c:pt>
                <c:pt idx="143288">
                  <c:v>1611344920</c:v>
                </c:pt>
                <c:pt idx="143289">
                  <c:v>1611356166</c:v>
                </c:pt>
                <c:pt idx="143290">
                  <c:v>1611367411</c:v>
                </c:pt>
                <c:pt idx="143291">
                  <c:v>1611378657</c:v>
                </c:pt>
                <c:pt idx="143292">
                  <c:v>1611389902</c:v>
                </c:pt>
                <c:pt idx="143293">
                  <c:v>1611401148</c:v>
                </c:pt>
                <c:pt idx="143294">
                  <c:v>1611412393</c:v>
                </c:pt>
                <c:pt idx="143295">
                  <c:v>1611423639</c:v>
                </c:pt>
                <c:pt idx="143296">
                  <c:v>1611434884</c:v>
                </c:pt>
                <c:pt idx="143297">
                  <c:v>1611446130</c:v>
                </c:pt>
                <c:pt idx="143298">
                  <c:v>1611457375</c:v>
                </c:pt>
                <c:pt idx="143299">
                  <c:v>1611468620</c:v>
                </c:pt>
                <c:pt idx="143300">
                  <c:v>1611479866</c:v>
                </c:pt>
                <c:pt idx="143301">
                  <c:v>1611491111</c:v>
                </c:pt>
                <c:pt idx="143302">
                  <c:v>1611502357</c:v>
                </c:pt>
                <c:pt idx="143303">
                  <c:v>1611513602</c:v>
                </c:pt>
                <c:pt idx="143304">
                  <c:v>1611524848</c:v>
                </c:pt>
                <c:pt idx="143305">
                  <c:v>1611536093</c:v>
                </c:pt>
                <c:pt idx="143306">
                  <c:v>1611547339</c:v>
                </c:pt>
                <c:pt idx="143307">
                  <c:v>1611558584</c:v>
                </c:pt>
                <c:pt idx="143308">
                  <c:v>1611569830</c:v>
                </c:pt>
                <c:pt idx="143309">
                  <c:v>1611581075</c:v>
                </c:pt>
                <c:pt idx="143310">
                  <c:v>1611592321</c:v>
                </c:pt>
                <c:pt idx="143311">
                  <c:v>1611603566</c:v>
                </c:pt>
                <c:pt idx="143312">
                  <c:v>1611614812</c:v>
                </c:pt>
                <c:pt idx="143313">
                  <c:v>1611626057</c:v>
                </c:pt>
                <c:pt idx="143314">
                  <c:v>1611637303</c:v>
                </c:pt>
                <c:pt idx="143315">
                  <c:v>1611648548</c:v>
                </c:pt>
                <c:pt idx="143316">
                  <c:v>1611659794</c:v>
                </c:pt>
                <c:pt idx="143317">
                  <c:v>1611671039</c:v>
                </c:pt>
                <c:pt idx="143318">
                  <c:v>1611682285</c:v>
                </c:pt>
                <c:pt idx="143319">
                  <c:v>1611693530</c:v>
                </c:pt>
                <c:pt idx="143320">
                  <c:v>1611704776</c:v>
                </c:pt>
                <c:pt idx="143321">
                  <c:v>1611716021</c:v>
                </c:pt>
                <c:pt idx="143322">
                  <c:v>1611727267</c:v>
                </c:pt>
                <c:pt idx="143323">
                  <c:v>1611738512</c:v>
                </c:pt>
                <c:pt idx="143324">
                  <c:v>1611749758</c:v>
                </c:pt>
                <c:pt idx="143325">
                  <c:v>1611761003</c:v>
                </c:pt>
                <c:pt idx="143326">
                  <c:v>1611772249</c:v>
                </c:pt>
                <c:pt idx="143327">
                  <c:v>1611783494</c:v>
                </c:pt>
                <c:pt idx="143328">
                  <c:v>1611794740</c:v>
                </c:pt>
                <c:pt idx="143329">
                  <c:v>1611805985</c:v>
                </c:pt>
                <c:pt idx="143330">
                  <c:v>1611817231</c:v>
                </c:pt>
                <c:pt idx="143331">
                  <c:v>1611828476</c:v>
                </c:pt>
                <c:pt idx="143332">
                  <c:v>1611839722</c:v>
                </c:pt>
                <c:pt idx="143333">
                  <c:v>1611850967</c:v>
                </c:pt>
                <c:pt idx="143334">
                  <c:v>1611862213</c:v>
                </c:pt>
                <c:pt idx="143335">
                  <c:v>1611873458</c:v>
                </c:pt>
                <c:pt idx="143336">
                  <c:v>1611884704</c:v>
                </c:pt>
                <c:pt idx="143337">
                  <c:v>1611895949</c:v>
                </c:pt>
                <c:pt idx="143338">
                  <c:v>1611907195</c:v>
                </c:pt>
                <c:pt idx="143339">
                  <c:v>1611918440</c:v>
                </c:pt>
                <c:pt idx="143340">
                  <c:v>1611929686</c:v>
                </c:pt>
                <c:pt idx="143341">
                  <c:v>1611940931</c:v>
                </c:pt>
                <c:pt idx="143342">
                  <c:v>1611952177</c:v>
                </c:pt>
                <c:pt idx="143343">
                  <c:v>1611963422</c:v>
                </c:pt>
                <c:pt idx="143344">
                  <c:v>1611974668</c:v>
                </c:pt>
                <c:pt idx="143345">
                  <c:v>1611985913</c:v>
                </c:pt>
                <c:pt idx="143346">
                  <c:v>1611997159</c:v>
                </c:pt>
                <c:pt idx="143347">
                  <c:v>1612008404</c:v>
                </c:pt>
                <c:pt idx="143348">
                  <c:v>1612019650</c:v>
                </c:pt>
                <c:pt idx="143349">
                  <c:v>1612030895</c:v>
                </c:pt>
                <c:pt idx="143350">
                  <c:v>1612042141</c:v>
                </c:pt>
                <c:pt idx="143351">
                  <c:v>1612053386</c:v>
                </c:pt>
                <c:pt idx="143352">
                  <c:v>1612064632</c:v>
                </c:pt>
                <c:pt idx="143353">
                  <c:v>1612075877</c:v>
                </c:pt>
                <c:pt idx="143354">
                  <c:v>1612087123</c:v>
                </c:pt>
                <c:pt idx="143355">
                  <c:v>1612098368</c:v>
                </c:pt>
                <c:pt idx="143356">
                  <c:v>1612109614</c:v>
                </c:pt>
                <c:pt idx="143357">
                  <c:v>1612120859</c:v>
                </c:pt>
                <c:pt idx="143358">
                  <c:v>1612132105</c:v>
                </c:pt>
                <c:pt idx="143359">
                  <c:v>1612143350</c:v>
                </c:pt>
                <c:pt idx="143360">
                  <c:v>1612154596</c:v>
                </c:pt>
                <c:pt idx="143361">
                  <c:v>1612165841</c:v>
                </c:pt>
                <c:pt idx="143362">
                  <c:v>1612177087</c:v>
                </c:pt>
                <c:pt idx="143363">
                  <c:v>1612188332</c:v>
                </c:pt>
                <c:pt idx="143364">
                  <c:v>1612199578</c:v>
                </c:pt>
                <c:pt idx="143365">
                  <c:v>1612210823</c:v>
                </c:pt>
                <c:pt idx="143366">
                  <c:v>1612222069</c:v>
                </c:pt>
                <c:pt idx="143367">
                  <c:v>1612233314</c:v>
                </c:pt>
                <c:pt idx="143368">
                  <c:v>1612244560</c:v>
                </c:pt>
                <c:pt idx="143369">
                  <c:v>1612255805</c:v>
                </c:pt>
                <c:pt idx="143370">
                  <c:v>1612267051</c:v>
                </c:pt>
                <c:pt idx="143371">
                  <c:v>1612278296</c:v>
                </c:pt>
                <c:pt idx="143372">
                  <c:v>1612289542</c:v>
                </c:pt>
                <c:pt idx="143373">
                  <c:v>1612300787</c:v>
                </c:pt>
                <c:pt idx="143374">
                  <c:v>1612312033</c:v>
                </c:pt>
                <c:pt idx="143375">
                  <c:v>1612323278</c:v>
                </c:pt>
                <c:pt idx="143376">
                  <c:v>1612334524</c:v>
                </c:pt>
                <c:pt idx="143377">
                  <c:v>1612345769</c:v>
                </c:pt>
                <c:pt idx="143378">
                  <c:v>1612357015</c:v>
                </c:pt>
                <c:pt idx="143379">
                  <c:v>1612368260</c:v>
                </c:pt>
                <c:pt idx="143380">
                  <c:v>1612379506</c:v>
                </c:pt>
                <c:pt idx="143381">
                  <c:v>1612390751</c:v>
                </c:pt>
                <c:pt idx="143382">
                  <c:v>1612401997</c:v>
                </c:pt>
                <c:pt idx="143383">
                  <c:v>1612413242</c:v>
                </c:pt>
                <c:pt idx="143384">
                  <c:v>1612424488</c:v>
                </c:pt>
                <c:pt idx="143385">
                  <c:v>1612435733</c:v>
                </c:pt>
                <c:pt idx="143386">
                  <c:v>1612446979</c:v>
                </c:pt>
                <c:pt idx="143387">
                  <c:v>1612458224</c:v>
                </c:pt>
                <c:pt idx="143388">
                  <c:v>1612469470</c:v>
                </c:pt>
                <c:pt idx="143389">
                  <c:v>1612480715</c:v>
                </c:pt>
                <c:pt idx="143390">
                  <c:v>1612491961</c:v>
                </c:pt>
                <c:pt idx="143391">
                  <c:v>1612503206</c:v>
                </c:pt>
                <c:pt idx="143392">
                  <c:v>1612514452</c:v>
                </c:pt>
                <c:pt idx="143393">
                  <c:v>1612525697</c:v>
                </c:pt>
                <c:pt idx="143394">
                  <c:v>1612536943</c:v>
                </c:pt>
                <c:pt idx="143395">
                  <c:v>1612548188</c:v>
                </c:pt>
                <c:pt idx="143396">
                  <c:v>1612559434</c:v>
                </c:pt>
                <c:pt idx="143397">
                  <c:v>1612570679</c:v>
                </c:pt>
                <c:pt idx="143398">
                  <c:v>1612581925</c:v>
                </c:pt>
                <c:pt idx="143399">
                  <c:v>1612593170</c:v>
                </c:pt>
                <c:pt idx="143400">
                  <c:v>1612604416</c:v>
                </c:pt>
                <c:pt idx="143401">
                  <c:v>1612615661</c:v>
                </c:pt>
                <c:pt idx="143402">
                  <c:v>1612626907</c:v>
                </c:pt>
                <c:pt idx="143403">
                  <c:v>1612638152</c:v>
                </c:pt>
                <c:pt idx="143404">
                  <c:v>1612649398</c:v>
                </c:pt>
                <c:pt idx="143405">
                  <c:v>1612660643</c:v>
                </c:pt>
                <c:pt idx="143406">
                  <c:v>1612671889</c:v>
                </c:pt>
                <c:pt idx="143407">
                  <c:v>1612683134</c:v>
                </c:pt>
                <c:pt idx="143408">
                  <c:v>1612694380</c:v>
                </c:pt>
                <c:pt idx="143409">
                  <c:v>1612705625</c:v>
                </c:pt>
                <c:pt idx="143410">
                  <c:v>1612716871</c:v>
                </c:pt>
                <c:pt idx="143411">
                  <c:v>1612728116</c:v>
                </c:pt>
                <c:pt idx="143412">
                  <c:v>1612739362</c:v>
                </c:pt>
                <c:pt idx="143413">
                  <c:v>1612750607</c:v>
                </c:pt>
                <c:pt idx="143414">
                  <c:v>1612761853</c:v>
                </c:pt>
                <c:pt idx="143415">
                  <c:v>1612773098</c:v>
                </c:pt>
                <c:pt idx="143416">
                  <c:v>1612784344</c:v>
                </c:pt>
                <c:pt idx="143417">
                  <c:v>1612795589</c:v>
                </c:pt>
                <c:pt idx="143418">
                  <c:v>1612806835</c:v>
                </c:pt>
                <c:pt idx="143419">
                  <c:v>1612818080</c:v>
                </c:pt>
                <c:pt idx="143420">
                  <c:v>1612829326</c:v>
                </c:pt>
                <c:pt idx="143421">
                  <c:v>1612840571</c:v>
                </c:pt>
                <c:pt idx="143422">
                  <c:v>1612851817</c:v>
                </c:pt>
                <c:pt idx="143423">
                  <c:v>1612863062</c:v>
                </c:pt>
                <c:pt idx="143424">
                  <c:v>1612874308</c:v>
                </c:pt>
                <c:pt idx="143425">
                  <c:v>1612885553</c:v>
                </c:pt>
                <c:pt idx="143426">
                  <c:v>1612896799</c:v>
                </c:pt>
                <c:pt idx="143427">
                  <c:v>1612908044</c:v>
                </c:pt>
                <c:pt idx="143428">
                  <c:v>1612919290</c:v>
                </c:pt>
                <c:pt idx="143429">
                  <c:v>1612930535</c:v>
                </c:pt>
                <c:pt idx="143430">
                  <c:v>1612941781</c:v>
                </c:pt>
                <c:pt idx="143431">
                  <c:v>1612953026</c:v>
                </c:pt>
                <c:pt idx="143432">
                  <c:v>1612964272</c:v>
                </c:pt>
                <c:pt idx="143433">
                  <c:v>1612975517</c:v>
                </c:pt>
                <c:pt idx="143434">
                  <c:v>1612986763</c:v>
                </c:pt>
                <c:pt idx="143435">
                  <c:v>1612998008</c:v>
                </c:pt>
                <c:pt idx="143436">
                  <c:v>1613009254</c:v>
                </c:pt>
                <c:pt idx="143437">
                  <c:v>1613020499</c:v>
                </c:pt>
                <c:pt idx="143438">
                  <c:v>1613031745</c:v>
                </c:pt>
                <c:pt idx="143439">
                  <c:v>1613042990</c:v>
                </c:pt>
                <c:pt idx="143440">
                  <c:v>1613054236</c:v>
                </c:pt>
                <c:pt idx="143441">
                  <c:v>1613065481</c:v>
                </c:pt>
                <c:pt idx="143442">
                  <c:v>1613076727</c:v>
                </c:pt>
                <c:pt idx="143443">
                  <c:v>1613087972</c:v>
                </c:pt>
                <c:pt idx="143444">
                  <c:v>1613099218</c:v>
                </c:pt>
                <c:pt idx="143445">
                  <c:v>1613110463</c:v>
                </c:pt>
                <c:pt idx="143446">
                  <c:v>1613121709</c:v>
                </c:pt>
                <c:pt idx="143447">
                  <c:v>1613132954</c:v>
                </c:pt>
                <c:pt idx="143448">
                  <c:v>1613144200</c:v>
                </c:pt>
                <c:pt idx="143449">
                  <c:v>1613155445</c:v>
                </c:pt>
                <c:pt idx="143450">
                  <c:v>1613166691</c:v>
                </c:pt>
                <c:pt idx="143451">
                  <c:v>1613177936</c:v>
                </c:pt>
                <c:pt idx="143452">
                  <c:v>1613189182</c:v>
                </c:pt>
                <c:pt idx="143453">
                  <c:v>1613200427</c:v>
                </c:pt>
                <c:pt idx="143454">
                  <c:v>1613211673</c:v>
                </c:pt>
                <c:pt idx="143455">
                  <c:v>1613222918</c:v>
                </c:pt>
                <c:pt idx="143456">
                  <c:v>1613234164</c:v>
                </c:pt>
                <c:pt idx="143457">
                  <c:v>1613245409</c:v>
                </c:pt>
                <c:pt idx="143458">
                  <c:v>1613256655</c:v>
                </c:pt>
                <c:pt idx="143459">
                  <c:v>1613267900</c:v>
                </c:pt>
                <c:pt idx="143460">
                  <c:v>1613279146</c:v>
                </c:pt>
                <c:pt idx="143461">
                  <c:v>1613290391</c:v>
                </c:pt>
                <c:pt idx="143462">
                  <c:v>1613301637</c:v>
                </c:pt>
                <c:pt idx="143463">
                  <c:v>1613312882</c:v>
                </c:pt>
                <c:pt idx="143464">
                  <c:v>1613324128</c:v>
                </c:pt>
                <c:pt idx="143465">
                  <c:v>1613335373</c:v>
                </c:pt>
                <c:pt idx="143466">
                  <c:v>1613346619</c:v>
                </c:pt>
                <c:pt idx="143467">
                  <c:v>1613357864</c:v>
                </c:pt>
                <c:pt idx="143468">
                  <c:v>1613369110</c:v>
                </c:pt>
                <c:pt idx="143469">
                  <c:v>1613380355</c:v>
                </c:pt>
                <c:pt idx="143470">
                  <c:v>1613391601</c:v>
                </c:pt>
                <c:pt idx="143471">
                  <c:v>1613402846</c:v>
                </c:pt>
                <c:pt idx="143472">
                  <c:v>1613414092</c:v>
                </c:pt>
                <c:pt idx="143473">
                  <c:v>1613425337</c:v>
                </c:pt>
                <c:pt idx="143474">
                  <c:v>1613436583</c:v>
                </c:pt>
                <c:pt idx="143475">
                  <c:v>1613447828</c:v>
                </c:pt>
                <c:pt idx="143476">
                  <c:v>1613459074</c:v>
                </c:pt>
                <c:pt idx="143477">
                  <c:v>1613470319</c:v>
                </c:pt>
                <c:pt idx="143478">
                  <c:v>1613481565</c:v>
                </c:pt>
                <c:pt idx="143479">
                  <c:v>1613492810</c:v>
                </c:pt>
                <c:pt idx="143480">
                  <c:v>1613504056</c:v>
                </c:pt>
                <c:pt idx="143481">
                  <c:v>1613515301</c:v>
                </c:pt>
                <c:pt idx="143482">
                  <c:v>1613526547</c:v>
                </c:pt>
                <c:pt idx="143483">
                  <c:v>1613537792</c:v>
                </c:pt>
                <c:pt idx="143484">
                  <c:v>1613549038</c:v>
                </c:pt>
                <c:pt idx="143485">
                  <c:v>1613560283</c:v>
                </c:pt>
                <c:pt idx="143486">
                  <c:v>1613571529</c:v>
                </c:pt>
                <c:pt idx="143487">
                  <c:v>1613582774</c:v>
                </c:pt>
                <c:pt idx="143488">
                  <c:v>1613594020</c:v>
                </c:pt>
                <c:pt idx="143489">
                  <c:v>1613605265</c:v>
                </c:pt>
                <c:pt idx="143490">
                  <c:v>1613616511</c:v>
                </c:pt>
                <c:pt idx="143491">
                  <c:v>1613627756</c:v>
                </c:pt>
                <c:pt idx="143492">
                  <c:v>1613639002</c:v>
                </c:pt>
                <c:pt idx="143493">
                  <c:v>1613650247</c:v>
                </c:pt>
                <c:pt idx="143494">
                  <c:v>1613661493</c:v>
                </c:pt>
                <c:pt idx="143495">
                  <c:v>1613672738</c:v>
                </c:pt>
                <c:pt idx="143496">
                  <c:v>1613683984</c:v>
                </c:pt>
                <c:pt idx="143497">
                  <c:v>1613695229</c:v>
                </c:pt>
                <c:pt idx="143498">
                  <c:v>1613706475</c:v>
                </c:pt>
                <c:pt idx="143499">
                  <c:v>1613717720</c:v>
                </c:pt>
                <c:pt idx="143500">
                  <c:v>1613728966</c:v>
                </c:pt>
                <c:pt idx="143501">
                  <c:v>1613740211</c:v>
                </c:pt>
                <c:pt idx="143502">
                  <c:v>1613751457</c:v>
                </c:pt>
                <c:pt idx="143503">
                  <c:v>1613762702</c:v>
                </c:pt>
                <c:pt idx="143504">
                  <c:v>1613773948</c:v>
                </c:pt>
                <c:pt idx="143505">
                  <c:v>1613785193</c:v>
                </c:pt>
                <c:pt idx="143506">
                  <c:v>1613796439</c:v>
                </c:pt>
                <c:pt idx="143507">
                  <c:v>1613807684</c:v>
                </c:pt>
                <c:pt idx="143508">
                  <c:v>1613818930</c:v>
                </c:pt>
                <c:pt idx="143509">
                  <c:v>1613830175</c:v>
                </c:pt>
                <c:pt idx="143510">
                  <c:v>1613841421</c:v>
                </c:pt>
                <c:pt idx="143511">
                  <c:v>1613852666</c:v>
                </c:pt>
                <c:pt idx="143512">
                  <c:v>1613863912</c:v>
                </c:pt>
                <c:pt idx="143513">
                  <c:v>1613875157</c:v>
                </c:pt>
                <c:pt idx="143514">
                  <c:v>1613886403</c:v>
                </c:pt>
                <c:pt idx="143515">
                  <c:v>1613897648</c:v>
                </c:pt>
                <c:pt idx="143516">
                  <c:v>1613908894</c:v>
                </c:pt>
                <c:pt idx="143517">
                  <c:v>1613920139</c:v>
                </c:pt>
                <c:pt idx="143518">
                  <c:v>1613931385</c:v>
                </c:pt>
                <c:pt idx="143519">
                  <c:v>1613942630</c:v>
                </c:pt>
                <c:pt idx="143520">
                  <c:v>1613953876</c:v>
                </c:pt>
                <c:pt idx="143521">
                  <c:v>1613965121</c:v>
                </c:pt>
                <c:pt idx="143522">
                  <c:v>1613976367</c:v>
                </c:pt>
                <c:pt idx="143523">
                  <c:v>1613987612</c:v>
                </c:pt>
                <c:pt idx="143524">
                  <c:v>1613998858</c:v>
                </c:pt>
                <c:pt idx="143525">
                  <c:v>1614010103</c:v>
                </c:pt>
                <c:pt idx="143526">
                  <c:v>1614021349</c:v>
                </c:pt>
                <c:pt idx="143527">
                  <c:v>1614032594</c:v>
                </c:pt>
                <c:pt idx="143528">
                  <c:v>1614043840</c:v>
                </c:pt>
                <c:pt idx="143529">
                  <c:v>1614055085</c:v>
                </c:pt>
                <c:pt idx="143530">
                  <c:v>1614066331</c:v>
                </c:pt>
                <c:pt idx="143531">
                  <c:v>1614077576</c:v>
                </c:pt>
                <c:pt idx="143532">
                  <c:v>1614088822</c:v>
                </c:pt>
                <c:pt idx="143533">
                  <c:v>1614100067</c:v>
                </c:pt>
                <c:pt idx="143534">
                  <c:v>1614111313</c:v>
                </c:pt>
                <c:pt idx="143535">
                  <c:v>1614122558</c:v>
                </c:pt>
                <c:pt idx="143536">
                  <c:v>1614133804</c:v>
                </c:pt>
                <c:pt idx="143537">
                  <c:v>1614145049</c:v>
                </c:pt>
                <c:pt idx="143538">
                  <c:v>1614156295</c:v>
                </c:pt>
                <c:pt idx="143539">
                  <c:v>1614167540</c:v>
                </c:pt>
                <c:pt idx="143540">
                  <c:v>1614178786</c:v>
                </c:pt>
                <c:pt idx="143541">
                  <c:v>1614190031</c:v>
                </c:pt>
                <c:pt idx="143542">
                  <c:v>1614201277</c:v>
                </c:pt>
                <c:pt idx="143543">
                  <c:v>1614212522</c:v>
                </c:pt>
                <c:pt idx="143544">
                  <c:v>1614223768</c:v>
                </c:pt>
                <c:pt idx="143545">
                  <c:v>1614235013</c:v>
                </c:pt>
                <c:pt idx="143546">
                  <c:v>1614246259</c:v>
                </c:pt>
                <c:pt idx="143547">
                  <c:v>1614257504</c:v>
                </c:pt>
                <c:pt idx="143548">
                  <c:v>1614268750</c:v>
                </c:pt>
                <c:pt idx="143549">
                  <c:v>1614279995</c:v>
                </c:pt>
                <c:pt idx="143550">
                  <c:v>1614291240</c:v>
                </c:pt>
                <c:pt idx="143551">
                  <c:v>1614302486</c:v>
                </c:pt>
                <c:pt idx="143552">
                  <c:v>1614313731</c:v>
                </c:pt>
                <c:pt idx="143553">
                  <c:v>1614324977</c:v>
                </c:pt>
                <c:pt idx="143554">
                  <c:v>1614336222</c:v>
                </c:pt>
                <c:pt idx="143555">
                  <c:v>1614347468</c:v>
                </c:pt>
                <c:pt idx="143556">
                  <c:v>1614358713</c:v>
                </c:pt>
                <c:pt idx="143557">
                  <c:v>1614369959</c:v>
                </c:pt>
                <c:pt idx="143558">
                  <c:v>1614381204</c:v>
                </c:pt>
                <c:pt idx="143559">
                  <c:v>1614392450</c:v>
                </c:pt>
                <c:pt idx="143560">
                  <c:v>1614403695</c:v>
                </c:pt>
                <c:pt idx="143561">
                  <c:v>1614414941</c:v>
                </c:pt>
                <c:pt idx="143562">
                  <c:v>1614426186</c:v>
                </c:pt>
                <c:pt idx="143563">
                  <c:v>1614437432</c:v>
                </c:pt>
                <c:pt idx="143564">
                  <c:v>1614448677</c:v>
                </c:pt>
                <c:pt idx="143565">
                  <c:v>1614459923</c:v>
                </c:pt>
                <c:pt idx="143566">
                  <c:v>1614471168</c:v>
                </c:pt>
                <c:pt idx="143567">
                  <c:v>1614482414</c:v>
                </c:pt>
                <c:pt idx="143568">
                  <c:v>1614493659</c:v>
                </c:pt>
                <c:pt idx="143569">
                  <c:v>1614504905</c:v>
                </c:pt>
                <c:pt idx="143570">
                  <c:v>1614516150</c:v>
                </c:pt>
                <c:pt idx="143571">
                  <c:v>1614527396</c:v>
                </c:pt>
                <c:pt idx="143572">
                  <c:v>1614538641</c:v>
                </c:pt>
                <c:pt idx="143573">
                  <c:v>1614549887</c:v>
                </c:pt>
                <c:pt idx="143574">
                  <c:v>1614561132</c:v>
                </c:pt>
                <c:pt idx="143575">
                  <c:v>1614572378</c:v>
                </c:pt>
                <c:pt idx="143576">
                  <c:v>1614583623</c:v>
                </c:pt>
                <c:pt idx="143577">
                  <c:v>1614594869</c:v>
                </c:pt>
                <c:pt idx="143578">
                  <c:v>1614606114</c:v>
                </c:pt>
                <c:pt idx="143579">
                  <c:v>1614617360</c:v>
                </c:pt>
                <c:pt idx="143580">
                  <c:v>1614628605</c:v>
                </c:pt>
                <c:pt idx="143581">
                  <c:v>1614639851</c:v>
                </c:pt>
                <c:pt idx="143582">
                  <c:v>1614651096</c:v>
                </c:pt>
                <c:pt idx="143583">
                  <c:v>1614662342</c:v>
                </c:pt>
                <c:pt idx="143584">
                  <c:v>1614673587</c:v>
                </c:pt>
                <c:pt idx="143585">
                  <c:v>1614684833</c:v>
                </c:pt>
                <c:pt idx="143586">
                  <c:v>1614696078</c:v>
                </c:pt>
                <c:pt idx="143587">
                  <c:v>1614707324</c:v>
                </c:pt>
                <c:pt idx="143588">
                  <c:v>1614718569</c:v>
                </c:pt>
                <c:pt idx="143589">
                  <c:v>1614729815</c:v>
                </c:pt>
                <c:pt idx="143590">
                  <c:v>1614741060</c:v>
                </c:pt>
                <c:pt idx="143591">
                  <c:v>1614752306</c:v>
                </c:pt>
                <c:pt idx="143592">
                  <c:v>1614763551</c:v>
                </c:pt>
                <c:pt idx="143593">
                  <c:v>1614774797</c:v>
                </c:pt>
                <c:pt idx="143594">
                  <c:v>1614786042</c:v>
                </c:pt>
                <c:pt idx="143595">
                  <c:v>1614797288</c:v>
                </c:pt>
                <c:pt idx="143596">
                  <c:v>1614808533</c:v>
                </c:pt>
                <c:pt idx="143597">
                  <c:v>1614819779</c:v>
                </c:pt>
                <c:pt idx="143598">
                  <c:v>1614831024</c:v>
                </c:pt>
                <c:pt idx="143599">
                  <c:v>1614842270</c:v>
                </c:pt>
                <c:pt idx="143600">
                  <c:v>1614853515</c:v>
                </c:pt>
                <c:pt idx="143601">
                  <c:v>1614864761</c:v>
                </c:pt>
                <c:pt idx="143602">
                  <c:v>1614876006</c:v>
                </c:pt>
                <c:pt idx="143603">
                  <c:v>1614887252</c:v>
                </c:pt>
                <c:pt idx="143604">
                  <c:v>1614898497</c:v>
                </c:pt>
                <c:pt idx="143605">
                  <c:v>1614909743</c:v>
                </c:pt>
                <c:pt idx="143606">
                  <c:v>1614920988</c:v>
                </c:pt>
                <c:pt idx="143607">
                  <c:v>1614932234</c:v>
                </c:pt>
                <c:pt idx="143608">
                  <c:v>1614943479</c:v>
                </c:pt>
                <c:pt idx="143609">
                  <c:v>1614954725</c:v>
                </c:pt>
                <c:pt idx="143610">
                  <c:v>1614965970</c:v>
                </c:pt>
                <c:pt idx="143611">
                  <c:v>1614977216</c:v>
                </c:pt>
                <c:pt idx="143612">
                  <c:v>1614988461</c:v>
                </c:pt>
                <c:pt idx="143613">
                  <c:v>1614999707</c:v>
                </c:pt>
                <c:pt idx="143614">
                  <c:v>1615010952</c:v>
                </c:pt>
                <c:pt idx="143615">
                  <c:v>1615022198</c:v>
                </c:pt>
                <c:pt idx="143616">
                  <c:v>1615033443</c:v>
                </c:pt>
                <c:pt idx="143617">
                  <c:v>1615044689</c:v>
                </c:pt>
                <c:pt idx="143618">
                  <c:v>1615055934</c:v>
                </c:pt>
                <c:pt idx="143619">
                  <c:v>1615067180</c:v>
                </c:pt>
                <c:pt idx="143620">
                  <c:v>1615078425</c:v>
                </c:pt>
                <c:pt idx="143621">
                  <c:v>1615089671</c:v>
                </c:pt>
                <c:pt idx="143622">
                  <c:v>1615100916</c:v>
                </c:pt>
                <c:pt idx="143623">
                  <c:v>1615112162</c:v>
                </c:pt>
                <c:pt idx="143624">
                  <c:v>1615123407</c:v>
                </c:pt>
                <c:pt idx="143625">
                  <c:v>1615134653</c:v>
                </c:pt>
                <c:pt idx="143626">
                  <c:v>1615145898</c:v>
                </c:pt>
                <c:pt idx="143627">
                  <c:v>1615157144</c:v>
                </c:pt>
                <c:pt idx="143628">
                  <c:v>1615168389</c:v>
                </c:pt>
                <c:pt idx="143629">
                  <c:v>1615179635</c:v>
                </c:pt>
                <c:pt idx="143630">
                  <c:v>1615190880</c:v>
                </c:pt>
                <c:pt idx="143631">
                  <c:v>1615202126</c:v>
                </c:pt>
                <c:pt idx="143632">
                  <c:v>1615213371</c:v>
                </c:pt>
                <c:pt idx="143633">
                  <c:v>1615224617</c:v>
                </c:pt>
                <c:pt idx="143634">
                  <c:v>1615235862</c:v>
                </c:pt>
                <c:pt idx="143635">
                  <c:v>1615247108</c:v>
                </c:pt>
                <c:pt idx="143636">
                  <c:v>1615258353</c:v>
                </c:pt>
                <c:pt idx="143637">
                  <c:v>1615269599</c:v>
                </c:pt>
                <c:pt idx="143638">
                  <c:v>1615280844</c:v>
                </c:pt>
                <c:pt idx="143639">
                  <c:v>1615292090</c:v>
                </c:pt>
                <c:pt idx="143640">
                  <c:v>1615303335</c:v>
                </c:pt>
                <c:pt idx="143641">
                  <c:v>1615314581</c:v>
                </c:pt>
                <c:pt idx="143642">
                  <c:v>1615325826</c:v>
                </c:pt>
                <c:pt idx="143643">
                  <c:v>1615337072</c:v>
                </c:pt>
                <c:pt idx="143644">
                  <c:v>1615348317</c:v>
                </c:pt>
                <c:pt idx="143645">
                  <c:v>1615359563</c:v>
                </c:pt>
                <c:pt idx="143646">
                  <c:v>1615370808</c:v>
                </c:pt>
                <c:pt idx="143647">
                  <c:v>1615382054</c:v>
                </c:pt>
                <c:pt idx="143648">
                  <c:v>1615393299</c:v>
                </c:pt>
                <c:pt idx="143649">
                  <c:v>1615404545</c:v>
                </c:pt>
                <c:pt idx="143650">
                  <c:v>1615415790</c:v>
                </c:pt>
                <c:pt idx="143651">
                  <c:v>1615427036</c:v>
                </c:pt>
                <c:pt idx="143652">
                  <c:v>1615438281</c:v>
                </c:pt>
                <c:pt idx="143653">
                  <c:v>1615449527</c:v>
                </c:pt>
                <c:pt idx="143654">
                  <c:v>1615460772</c:v>
                </c:pt>
                <c:pt idx="143655">
                  <c:v>1615472018</c:v>
                </c:pt>
                <c:pt idx="143656">
                  <c:v>1615483263</c:v>
                </c:pt>
                <c:pt idx="143657">
                  <c:v>1615494509</c:v>
                </c:pt>
                <c:pt idx="143658">
                  <c:v>1615505754</c:v>
                </c:pt>
                <c:pt idx="143659">
                  <c:v>1615517000</c:v>
                </c:pt>
                <c:pt idx="143660">
                  <c:v>1615528245</c:v>
                </c:pt>
                <c:pt idx="143661">
                  <c:v>1615539491</c:v>
                </c:pt>
                <c:pt idx="143662">
                  <c:v>1615550736</c:v>
                </c:pt>
                <c:pt idx="143663">
                  <c:v>1615561982</c:v>
                </c:pt>
                <c:pt idx="143664">
                  <c:v>1615573227</c:v>
                </c:pt>
                <c:pt idx="143665">
                  <c:v>1615584473</c:v>
                </c:pt>
                <c:pt idx="143666">
                  <c:v>1615595718</c:v>
                </c:pt>
                <c:pt idx="143667">
                  <c:v>1615606964</c:v>
                </c:pt>
                <c:pt idx="143668">
                  <c:v>1615618209</c:v>
                </c:pt>
                <c:pt idx="143669">
                  <c:v>1615629455</c:v>
                </c:pt>
                <c:pt idx="143670">
                  <c:v>1615640700</c:v>
                </c:pt>
                <c:pt idx="143671">
                  <c:v>1615651946</c:v>
                </c:pt>
                <c:pt idx="143672">
                  <c:v>1615663191</c:v>
                </c:pt>
                <c:pt idx="143673">
                  <c:v>1615674437</c:v>
                </c:pt>
                <c:pt idx="143674">
                  <c:v>1615685682</c:v>
                </c:pt>
                <c:pt idx="143675">
                  <c:v>1615696928</c:v>
                </c:pt>
                <c:pt idx="143676">
                  <c:v>1615708173</c:v>
                </c:pt>
                <c:pt idx="143677">
                  <c:v>1615719419</c:v>
                </c:pt>
                <c:pt idx="143678">
                  <c:v>1615730664</c:v>
                </c:pt>
                <c:pt idx="143679">
                  <c:v>1615741910</c:v>
                </c:pt>
                <c:pt idx="143680">
                  <c:v>1615753155</c:v>
                </c:pt>
                <c:pt idx="143681">
                  <c:v>1615764401</c:v>
                </c:pt>
                <c:pt idx="143682">
                  <c:v>1615775646</c:v>
                </c:pt>
                <c:pt idx="143683">
                  <c:v>1615786892</c:v>
                </c:pt>
                <c:pt idx="143684">
                  <c:v>1615798137</c:v>
                </c:pt>
                <c:pt idx="143685">
                  <c:v>1615809383</c:v>
                </c:pt>
                <c:pt idx="143686">
                  <c:v>1615820628</c:v>
                </c:pt>
                <c:pt idx="143687">
                  <c:v>1615831874</c:v>
                </c:pt>
                <c:pt idx="143688">
                  <c:v>1615843119</c:v>
                </c:pt>
                <c:pt idx="143689">
                  <c:v>1615854365</c:v>
                </c:pt>
                <c:pt idx="143690">
                  <c:v>1615865610</c:v>
                </c:pt>
                <c:pt idx="143691">
                  <c:v>1615876856</c:v>
                </c:pt>
                <c:pt idx="143692">
                  <c:v>1615888101</c:v>
                </c:pt>
                <c:pt idx="143693">
                  <c:v>1615899347</c:v>
                </c:pt>
                <c:pt idx="143694">
                  <c:v>1615910592</c:v>
                </c:pt>
                <c:pt idx="143695">
                  <c:v>1615921838</c:v>
                </c:pt>
                <c:pt idx="143696">
                  <c:v>1615933083</c:v>
                </c:pt>
                <c:pt idx="143697">
                  <c:v>1615944329</c:v>
                </c:pt>
                <c:pt idx="143698">
                  <c:v>1615955574</c:v>
                </c:pt>
                <c:pt idx="143699">
                  <c:v>1615966820</c:v>
                </c:pt>
                <c:pt idx="143700">
                  <c:v>1615978065</c:v>
                </c:pt>
                <c:pt idx="143701">
                  <c:v>1615989311</c:v>
                </c:pt>
                <c:pt idx="143702">
                  <c:v>1616000556</c:v>
                </c:pt>
                <c:pt idx="143703">
                  <c:v>1616011802</c:v>
                </c:pt>
                <c:pt idx="143704">
                  <c:v>1616023047</c:v>
                </c:pt>
                <c:pt idx="143705">
                  <c:v>1616034293</c:v>
                </c:pt>
                <c:pt idx="143706">
                  <c:v>1616045538</c:v>
                </c:pt>
                <c:pt idx="143707">
                  <c:v>1616056784</c:v>
                </c:pt>
                <c:pt idx="143708">
                  <c:v>1616068029</c:v>
                </c:pt>
                <c:pt idx="143709">
                  <c:v>1616079275</c:v>
                </c:pt>
                <c:pt idx="143710">
                  <c:v>1616090520</c:v>
                </c:pt>
                <c:pt idx="143711">
                  <c:v>1616101766</c:v>
                </c:pt>
                <c:pt idx="143712">
                  <c:v>1616113011</c:v>
                </c:pt>
                <c:pt idx="143713">
                  <c:v>1616124257</c:v>
                </c:pt>
                <c:pt idx="143714">
                  <c:v>1616135502</c:v>
                </c:pt>
                <c:pt idx="143715">
                  <c:v>1616146748</c:v>
                </c:pt>
                <c:pt idx="143716">
                  <c:v>1616157993</c:v>
                </c:pt>
                <c:pt idx="143717">
                  <c:v>1616169239</c:v>
                </c:pt>
                <c:pt idx="143718">
                  <c:v>1616180484</c:v>
                </c:pt>
                <c:pt idx="143719">
                  <c:v>1616191730</c:v>
                </c:pt>
                <c:pt idx="143720">
                  <c:v>1616202975</c:v>
                </c:pt>
                <c:pt idx="143721">
                  <c:v>1616214221</c:v>
                </c:pt>
                <c:pt idx="143722">
                  <c:v>1616225466</c:v>
                </c:pt>
                <c:pt idx="143723">
                  <c:v>1616236712</c:v>
                </c:pt>
                <c:pt idx="143724">
                  <c:v>1616247957</c:v>
                </c:pt>
                <c:pt idx="143725">
                  <c:v>1616259203</c:v>
                </c:pt>
                <c:pt idx="143726">
                  <c:v>1616270448</c:v>
                </c:pt>
                <c:pt idx="143727">
                  <c:v>1616281694</c:v>
                </c:pt>
                <c:pt idx="143728">
                  <c:v>1616292939</c:v>
                </c:pt>
                <c:pt idx="143729">
                  <c:v>1616304185</c:v>
                </c:pt>
                <c:pt idx="143730">
                  <c:v>1616315430</c:v>
                </c:pt>
                <c:pt idx="143731">
                  <c:v>1616326676</c:v>
                </c:pt>
                <c:pt idx="143732">
                  <c:v>1616337921</c:v>
                </c:pt>
                <c:pt idx="143733">
                  <c:v>1616349167</c:v>
                </c:pt>
                <c:pt idx="143734">
                  <c:v>1616360412</c:v>
                </c:pt>
                <c:pt idx="143735">
                  <c:v>1616371658</c:v>
                </c:pt>
                <c:pt idx="143736">
                  <c:v>1616382903</c:v>
                </c:pt>
                <c:pt idx="143737">
                  <c:v>1616394149</c:v>
                </c:pt>
                <c:pt idx="143738">
                  <c:v>1616405394</c:v>
                </c:pt>
                <c:pt idx="143739">
                  <c:v>1616416640</c:v>
                </c:pt>
                <c:pt idx="143740">
                  <c:v>1616427885</c:v>
                </c:pt>
                <c:pt idx="143741">
                  <c:v>1616439131</c:v>
                </c:pt>
                <c:pt idx="143742">
                  <c:v>1616450376</c:v>
                </c:pt>
                <c:pt idx="143743">
                  <c:v>1616461622</c:v>
                </c:pt>
                <c:pt idx="143744">
                  <c:v>1616472867</c:v>
                </c:pt>
                <c:pt idx="143745">
                  <c:v>1616484113</c:v>
                </c:pt>
                <c:pt idx="143746">
                  <c:v>1616495358</c:v>
                </c:pt>
                <c:pt idx="143747">
                  <c:v>1616506604</c:v>
                </c:pt>
                <c:pt idx="143748">
                  <c:v>1616517849</c:v>
                </c:pt>
                <c:pt idx="143749">
                  <c:v>1616529095</c:v>
                </c:pt>
                <c:pt idx="143750">
                  <c:v>1616540340</c:v>
                </c:pt>
                <c:pt idx="143751">
                  <c:v>1616551586</c:v>
                </c:pt>
                <c:pt idx="143752">
                  <c:v>1616562831</c:v>
                </c:pt>
                <c:pt idx="143753">
                  <c:v>1616574077</c:v>
                </c:pt>
                <c:pt idx="143754">
                  <c:v>1616585322</c:v>
                </c:pt>
                <c:pt idx="143755">
                  <c:v>1616596568</c:v>
                </c:pt>
                <c:pt idx="143756">
                  <c:v>1616607813</c:v>
                </c:pt>
                <c:pt idx="143757">
                  <c:v>1616619059</c:v>
                </c:pt>
                <c:pt idx="143758">
                  <c:v>1616630304</c:v>
                </c:pt>
                <c:pt idx="143759">
                  <c:v>1616641550</c:v>
                </c:pt>
                <c:pt idx="143760">
                  <c:v>1616652795</c:v>
                </c:pt>
                <c:pt idx="143761">
                  <c:v>1616664041</c:v>
                </c:pt>
                <c:pt idx="143762">
                  <c:v>1616675286</c:v>
                </c:pt>
                <c:pt idx="143763">
                  <c:v>1616686532</c:v>
                </c:pt>
                <c:pt idx="143764">
                  <c:v>1616697777</c:v>
                </c:pt>
                <c:pt idx="143765">
                  <c:v>1616709023</c:v>
                </c:pt>
                <c:pt idx="143766">
                  <c:v>1616720268</c:v>
                </c:pt>
                <c:pt idx="143767">
                  <c:v>1616731514</c:v>
                </c:pt>
                <c:pt idx="143768">
                  <c:v>1616742759</c:v>
                </c:pt>
                <c:pt idx="143769">
                  <c:v>1616754005</c:v>
                </c:pt>
                <c:pt idx="143770">
                  <c:v>1616765250</c:v>
                </c:pt>
                <c:pt idx="143771">
                  <c:v>1616776496</c:v>
                </c:pt>
                <c:pt idx="143772">
                  <c:v>1616787741</c:v>
                </c:pt>
                <c:pt idx="143773">
                  <c:v>1616798987</c:v>
                </c:pt>
                <c:pt idx="143774">
                  <c:v>1616810232</c:v>
                </c:pt>
                <c:pt idx="143775">
                  <c:v>1616821478</c:v>
                </c:pt>
                <c:pt idx="143776">
                  <c:v>1616832723</c:v>
                </c:pt>
                <c:pt idx="143777">
                  <c:v>1616843969</c:v>
                </c:pt>
                <c:pt idx="143778">
                  <c:v>1616855214</c:v>
                </c:pt>
                <c:pt idx="143779">
                  <c:v>1616866460</c:v>
                </c:pt>
                <c:pt idx="143780">
                  <c:v>1616877705</c:v>
                </c:pt>
                <c:pt idx="143781">
                  <c:v>1616888951</c:v>
                </c:pt>
                <c:pt idx="143782">
                  <c:v>1616900196</c:v>
                </c:pt>
                <c:pt idx="143783">
                  <c:v>1616911442</c:v>
                </c:pt>
                <c:pt idx="143784">
                  <c:v>1616922687</c:v>
                </c:pt>
                <c:pt idx="143785">
                  <c:v>1616933933</c:v>
                </c:pt>
                <c:pt idx="143786">
                  <c:v>1616945178</c:v>
                </c:pt>
                <c:pt idx="143787">
                  <c:v>1616956424</c:v>
                </c:pt>
                <c:pt idx="143788">
                  <c:v>1616967669</c:v>
                </c:pt>
                <c:pt idx="143789">
                  <c:v>1616978915</c:v>
                </c:pt>
                <c:pt idx="143790">
                  <c:v>1616990160</c:v>
                </c:pt>
                <c:pt idx="143791">
                  <c:v>1617001406</c:v>
                </c:pt>
                <c:pt idx="143792">
                  <c:v>1617012651</c:v>
                </c:pt>
                <c:pt idx="143793">
                  <c:v>1617023897</c:v>
                </c:pt>
                <c:pt idx="143794">
                  <c:v>1617035142</c:v>
                </c:pt>
                <c:pt idx="143795">
                  <c:v>1617046388</c:v>
                </c:pt>
                <c:pt idx="143796">
                  <c:v>1617057633</c:v>
                </c:pt>
                <c:pt idx="143797">
                  <c:v>1617068879</c:v>
                </c:pt>
                <c:pt idx="143798">
                  <c:v>1617080124</c:v>
                </c:pt>
                <c:pt idx="143799">
                  <c:v>1617091370</c:v>
                </c:pt>
                <c:pt idx="143800">
                  <c:v>1617102615</c:v>
                </c:pt>
                <c:pt idx="143801">
                  <c:v>1617113861</c:v>
                </c:pt>
                <c:pt idx="143802">
                  <c:v>1617125106</c:v>
                </c:pt>
                <c:pt idx="143803">
                  <c:v>1617136351</c:v>
                </c:pt>
                <c:pt idx="143804">
                  <c:v>1617147597</c:v>
                </c:pt>
                <c:pt idx="143805">
                  <c:v>1617158842</c:v>
                </c:pt>
                <c:pt idx="143806">
                  <c:v>1617170088</c:v>
                </c:pt>
                <c:pt idx="143807">
                  <c:v>1617181333</c:v>
                </c:pt>
                <c:pt idx="143808">
                  <c:v>1617192579</c:v>
                </c:pt>
                <c:pt idx="143809">
                  <c:v>1617203824</c:v>
                </c:pt>
                <c:pt idx="143810">
                  <c:v>1617215070</c:v>
                </c:pt>
                <c:pt idx="143811">
                  <c:v>1617226315</c:v>
                </c:pt>
                <c:pt idx="143812">
                  <c:v>1617237561</c:v>
                </c:pt>
                <c:pt idx="143813">
                  <c:v>1617248806</c:v>
                </c:pt>
                <c:pt idx="143814">
                  <c:v>1617260052</c:v>
                </c:pt>
                <c:pt idx="143815">
                  <c:v>1617271297</c:v>
                </c:pt>
                <c:pt idx="143816">
                  <c:v>1617282543</c:v>
                </c:pt>
                <c:pt idx="143817">
                  <c:v>1617293788</c:v>
                </c:pt>
                <c:pt idx="143818">
                  <c:v>1617305034</c:v>
                </c:pt>
                <c:pt idx="143819">
                  <c:v>1617316279</c:v>
                </c:pt>
                <c:pt idx="143820">
                  <c:v>1617327525</c:v>
                </c:pt>
                <c:pt idx="143821">
                  <c:v>1617338770</c:v>
                </c:pt>
                <c:pt idx="143822">
                  <c:v>1617350016</c:v>
                </c:pt>
                <c:pt idx="143823">
                  <c:v>1617361261</c:v>
                </c:pt>
                <c:pt idx="143824">
                  <c:v>1617372507</c:v>
                </c:pt>
                <c:pt idx="143825">
                  <c:v>1617383752</c:v>
                </c:pt>
                <c:pt idx="143826">
                  <c:v>1617394998</c:v>
                </c:pt>
                <c:pt idx="143827">
                  <c:v>1617406243</c:v>
                </c:pt>
                <c:pt idx="143828">
                  <c:v>1617417489</c:v>
                </c:pt>
                <c:pt idx="143829">
                  <c:v>1617428734</c:v>
                </c:pt>
                <c:pt idx="143830">
                  <c:v>1617439980</c:v>
                </c:pt>
                <c:pt idx="143831">
                  <c:v>1617451225</c:v>
                </c:pt>
                <c:pt idx="143832">
                  <c:v>1617462471</c:v>
                </c:pt>
                <c:pt idx="143833">
                  <c:v>1617473716</c:v>
                </c:pt>
                <c:pt idx="143834">
                  <c:v>1617484962</c:v>
                </c:pt>
                <c:pt idx="143835">
                  <c:v>1617496207</c:v>
                </c:pt>
                <c:pt idx="143836">
                  <c:v>1617507453</c:v>
                </c:pt>
                <c:pt idx="143837">
                  <c:v>1617518698</c:v>
                </c:pt>
                <c:pt idx="143838">
                  <c:v>1617529944</c:v>
                </c:pt>
                <c:pt idx="143839">
                  <c:v>1617541189</c:v>
                </c:pt>
                <c:pt idx="143840">
                  <c:v>1617552435</c:v>
                </c:pt>
                <c:pt idx="143841">
                  <c:v>1617563680</c:v>
                </c:pt>
                <c:pt idx="143842">
                  <c:v>1617574926</c:v>
                </c:pt>
                <c:pt idx="143843">
                  <c:v>1617586171</c:v>
                </c:pt>
                <c:pt idx="143844">
                  <c:v>1617597417</c:v>
                </c:pt>
                <c:pt idx="143845">
                  <c:v>1617608662</c:v>
                </c:pt>
                <c:pt idx="143846">
                  <c:v>1617619908</c:v>
                </c:pt>
                <c:pt idx="143847">
                  <c:v>1617631153</c:v>
                </c:pt>
                <c:pt idx="143848">
                  <c:v>1617642399</c:v>
                </c:pt>
                <c:pt idx="143849">
                  <c:v>1617653644</c:v>
                </c:pt>
                <c:pt idx="143850">
                  <c:v>1617664890</c:v>
                </c:pt>
                <c:pt idx="143851">
                  <c:v>1617676135</c:v>
                </c:pt>
                <c:pt idx="143852">
                  <c:v>1617687381</c:v>
                </c:pt>
                <c:pt idx="143853">
                  <c:v>1617698626</c:v>
                </c:pt>
                <c:pt idx="143854">
                  <c:v>1617709872</c:v>
                </c:pt>
                <c:pt idx="143855">
                  <c:v>1617721117</c:v>
                </c:pt>
                <c:pt idx="143856">
                  <c:v>1617732363</c:v>
                </c:pt>
                <c:pt idx="143857">
                  <c:v>1617743608</c:v>
                </c:pt>
                <c:pt idx="143858">
                  <c:v>1617754854</c:v>
                </c:pt>
                <c:pt idx="143859">
                  <c:v>1617766099</c:v>
                </c:pt>
                <c:pt idx="143860">
                  <c:v>1617777345</c:v>
                </c:pt>
                <c:pt idx="143861">
                  <c:v>1617788590</c:v>
                </c:pt>
                <c:pt idx="143862">
                  <c:v>1617799836</c:v>
                </c:pt>
                <c:pt idx="143863">
                  <c:v>1617811081</c:v>
                </c:pt>
                <c:pt idx="143864">
                  <c:v>1617822327</c:v>
                </c:pt>
                <c:pt idx="143865">
                  <c:v>1617833572</c:v>
                </c:pt>
                <c:pt idx="143866">
                  <c:v>1617844818</c:v>
                </c:pt>
                <c:pt idx="143867">
                  <c:v>1617856063</c:v>
                </c:pt>
                <c:pt idx="143868">
                  <c:v>1617867309</c:v>
                </c:pt>
                <c:pt idx="143869">
                  <c:v>1617878554</c:v>
                </c:pt>
                <c:pt idx="143870">
                  <c:v>1617889800</c:v>
                </c:pt>
                <c:pt idx="143871">
                  <c:v>1617901045</c:v>
                </c:pt>
                <c:pt idx="143872">
                  <c:v>1617912291</c:v>
                </c:pt>
                <c:pt idx="143873">
                  <c:v>1617923536</c:v>
                </c:pt>
                <c:pt idx="143874">
                  <c:v>1617934782</c:v>
                </c:pt>
                <c:pt idx="143875">
                  <c:v>1617946027</c:v>
                </c:pt>
                <c:pt idx="143876">
                  <c:v>1617957273</c:v>
                </c:pt>
                <c:pt idx="143877">
                  <c:v>1617968518</c:v>
                </c:pt>
                <c:pt idx="143878">
                  <c:v>1617979764</c:v>
                </c:pt>
                <c:pt idx="143879">
                  <c:v>1617991009</c:v>
                </c:pt>
                <c:pt idx="143880">
                  <c:v>1618002255</c:v>
                </c:pt>
                <c:pt idx="143881">
                  <c:v>1618013500</c:v>
                </c:pt>
                <c:pt idx="143882">
                  <c:v>1618024746</c:v>
                </c:pt>
                <c:pt idx="143883">
                  <c:v>1618035991</c:v>
                </c:pt>
                <c:pt idx="143884">
                  <c:v>1618047237</c:v>
                </c:pt>
                <c:pt idx="143885">
                  <c:v>1618058482</c:v>
                </c:pt>
                <c:pt idx="143886">
                  <c:v>1618069728</c:v>
                </c:pt>
                <c:pt idx="143887">
                  <c:v>1618080973</c:v>
                </c:pt>
                <c:pt idx="143888">
                  <c:v>1618092219</c:v>
                </c:pt>
                <c:pt idx="143889">
                  <c:v>1618103464</c:v>
                </c:pt>
                <c:pt idx="143890">
                  <c:v>1618114710</c:v>
                </c:pt>
                <c:pt idx="143891">
                  <c:v>1618125955</c:v>
                </c:pt>
                <c:pt idx="143892">
                  <c:v>1618137201</c:v>
                </c:pt>
                <c:pt idx="143893">
                  <c:v>1618148446</c:v>
                </c:pt>
                <c:pt idx="143894">
                  <c:v>1618159692</c:v>
                </c:pt>
                <c:pt idx="143895">
                  <c:v>1618170937</c:v>
                </c:pt>
                <c:pt idx="143896">
                  <c:v>1618182183</c:v>
                </c:pt>
                <c:pt idx="143897">
                  <c:v>1618193428</c:v>
                </c:pt>
                <c:pt idx="143898">
                  <c:v>1618204674</c:v>
                </c:pt>
                <c:pt idx="143899">
                  <c:v>1618215919</c:v>
                </c:pt>
                <c:pt idx="143900">
                  <c:v>1618227165</c:v>
                </c:pt>
                <c:pt idx="143901">
                  <c:v>1618238410</c:v>
                </c:pt>
                <c:pt idx="143902">
                  <c:v>1618249656</c:v>
                </c:pt>
                <c:pt idx="143903">
                  <c:v>1618260901</c:v>
                </c:pt>
                <c:pt idx="143904">
                  <c:v>1618272147</c:v>
                </c:pt>
                <c:pt idx="143905">
                  <c:v>1618283392</c:v>
                </c:pt>
                <c:pt idx="143906">
                  <c:v>1618294638</c:v>
                </c:pt>
                <c:pt idx="143907">
                  <c:v>1618305883</c:v>
                </c:pt>
                <c:pt idx="143908">
                  <c:v>1618317129</c:v>
                </c:pt>
                <c:pt idx="143909">
                  <c:v>1618328374</c:v>
                </c:pt>
                <c:pt idx="143910">
                  <c:v>1618339620</c:v>
                </c:pt>
                <c:pt idx="143911">
                  <c:v>1618350865</c:v>
                </c:pt>
                <c:pt idx="143912">
                  <c:v>1618362111</c:v>
                </c:pt>
                <c:pt idx="143913">
                  <c:v>1618373356</c:v>
                </c:pt>
                <c:pt idx="143914">
                  <c:v>1618384602</c:v>
                </c:pt>
                <c:pt idx="143915">
                  <c:v>1618395847</c:v>
                </c:pt>
                <c:pt idx="143916">
                  <c:v>1618407093</c:v>
                </c:pt>
                <c:pt idx="143917">
                  <c:v>1618418338</c:v>
                </c:pt>
                <c:pt idx="143918">
                  <c:v>1618429584</c:v>
                </c:pt>
                <c:pt idx="143919">
                  <c:v>1618440829</c:v>
                </c:pt>
                <c:pt idx="143920">
                  <c:v>1618452075</c:v>
                </c:pt>
                <c:pt idx="143921">
                  <c:v>1618463320</c:v>
                </c:pt>
                <c:pt idx="143922">
                  <c:v>1618474566</c:v>
                </c:pt>
                <c:pt idx="143923">
                  <c:v>1618485811</c:v>
                </c:pt>
                <c:pt idx="143924">
                  <c:v>1618497057</c:v>
                </c:pt>
                <c:pt idx="143925">
                  <c:v>1618508302</c:v>
                </c:pt>
                <c:pt idx="143926">
                  <c:v>1618519548</c:v>
                </c:pt>
                <c:pt idx="143927">
                  <c:v>1618530793</c:v>
                </c:pt>
                <c:pt idx="143928">
                  <c:v>1618542039</c:v>
                </c:pt>
                <c:pt idx="143929">
                  <c:v>1618553284</c:v>
                </c:pt>
                <c:pt idx="143930">
                  <c:v>1618564530</c:v>
                </c:pt>
                <c:pt idx="143931">
                  <c:v>1618575775</c:v>
                </c:pt>
                <c:pt idx="143932">
                  <c:v>1618587021</c:v>
                </c:pt>
                <c:pt idx="143933">
                  <c:v>1618598266</c:v>
                </c:pt>
                <c:pt idx="143934">
                  <c:v>1618609512</c:v>
                </c:pt>
                <c:pt idx="143935">
                  <c:v>1618620757</c:v>
                </c:pt>
                <c:pt idx="143936">
                  <c:v>1618632003</c:v>
                </c:pt>
                <c:pt idx="143937">
                  <c:v>1618643248</c:v>
                </c:pt>
                <c:pt idx="143938">
                  <c:v>1618654494</c:v>
                </c:pt>
                <c:pt idx="143939">
                  <c:v>1618665739</c:v>
                </c:pt>
                <c:pt idx="143940">
                  <c:v>1618676985</c:v>
                </c:pt>
                <c:pt idx="143941">
                  <c:v>1618688230</c:v>
                </c:pt>
                <c:pt idx="143942">
                  <c:v>1618699476</c:v>
                </c:pt>
                <c:pt idx="143943">
                  <c:v>1618710721</c:v>
                </c:pt>
                <c:pt idx="143944">
                  <c:v>1618721967</c:v>
                </c:pt>
                <c:pt idx="143945">
                  <c:v>1618733212</c:v>
                </c:pt>
                <c:pt idx="143946">
                  <c:v>1618744458</c:v>
                </c:pt>
                <c:pt idx="143947">
                  <c:v>1618755703</c:v>
                </c:pt>
                <c:pt idx="143948">
                  <c:v>1618766949</c:v>
                </c:pt>
                <c:pt idx="143949">
                  <c:v>1618778194</c:v>
                </c:pt>
                <c:pt idx="143950">
                  <c:v>1618789440</c:v>
                </c:pt>
                <c:pt idx="143951">
                  <c:v>1618800685</c:v>
                </c:pt>
                <c:pt idx="143952">
                  <c:v>1618811931</c:v>
                </c:pt>
                <c:pt idx="143953">
                  <c:v>1618823176</c:v>
                </c:pt>
                <c:pt idx="143954">
                  <c:v>1618834422</c:v>
                </c:pt>
                <c:pt idx="143955">
                  <c:v>1618845667</c:v>
                </c:pt>
                <c:pt idx="143956">
                  <c:v>1618856913</c:v>
                </c:pt>
                <c:pt idx="143957">
                  <c:v>1618868158</c:v>
                </c:pt>
                <c:pt idx="143958">
                  <c:v>1618879404</c:v>
                </c:pt>
                <c:pt idx="143959">
                  <c:v>1618890649</c:v>
                </c:pt>
                <c:pt idx="143960">
                  <c:v>1618901895</c:v>
                </c:pt>
                <c:pt idx="143961">
                  <c:v>1618913140</c:v>
                </c:pt>
                <c:pt idx="143962">
                  <c:v>1618924386</c:v>
                </c:pt>
                <c:pt idx="143963">
                  <c:v>1618935631</c:v>
                </c:pt>
                <c:pt idx="143964">
                  <c:v>1618946877</c:v>
                </c:pt>
                <c:pt idx="143965">
                  <c:v>1618958122</c:v>
                </c:pt>
                <c:pt idx="143966">
                  <c:v>1618969368</c:v>
                </c:pt>
                <c:pt idx="143967">
                  <c:v>1618980613</c:v>
                </c:pt>
                <c:pt idx="143968">
                  <c:v>1618991859</c:v>
                </c:pt>
                <c:pt idx="143969">
                  <c:v>1619003104</c:v>
                </c:pt>
                <c:pt idx="143970">
                  <c:v>1619014350</c:v>
                </c:pt>
                <c:pt idx="143971">
                  <c:v>1619025595</c:v>
                </c:pt>
                <c:pt idx="143972">
                  <c:v>1619036841</c:v>
                </c:pt>
                <c:pt idx="143973">
                  <c:v>1619048086</c:v>
                </c:pt>
                <c:pt idx="143974">
                  <c:v>1619059332</c:v>
                </c:pt>
                <c:pt idx="143975">
                  <c:v>1619070577</c:v>
                </c:pt>
                <c:pt idx="143976">
                  <c:v>1619081823</c:v>
                </c:pt>
                <c:pt idx="143977">
                  <c:v>1619093068</c:v>
                </c:pt>
                <c:pt idx="143978">
                  <c:v>1619104314</c:v>
                </c:pt>
                <c:pt idx="143979">
                  <c:v>1619115559</c:v>
                </c:pt>
                <c:pt idx="143980">
                  <c:v>1619126805</c:v>
                </c:pt>
                <c:pt idx="143981">
                  <c:v>1619138050</c:v>
                </c:pt>
                <c:pt idx="143982">
                  <c:v>1619149296</c:v>
                </c:pt>
                <c:pt idx="143983">
                  <c:v>1619160541</c:v>
                </c:pt>
                <c:pt idx="143984">
                  <c:v>1619171787</c:v>
                </c:pt>
                <c:pt idx="143985">
                  <c:v>1619183032</c:v>
                </c:pt>
                <c:pt idx="143986">
                  <c:v>1619194278</c:v>
                </c:pt>
                <c:pt idx="143987">
                  <c:v>1619205523</c:v>
                </c:pt>
                <c:pt idx="143988">
                  <c:v>1619216769</c:v>
                </c:pt>
                <c:pt idx="143989">
                  <c:v>1619228014</c:v>
                </c:pt>
                <c:pt idx="143990">
                  <c:v>1619239260</c:v>
                </c:pt>
                <c:pt idx="143991">
                  <c:v>1619250505</c:v>
                </c:pt>
                <c:pt idx="143992">
                  <c:v>1619261751</c:v>
                </c:pt>
                <c:pt idx="143993">
                  <c:v>1619272996</c:v>
                </c:pt>
                <c:pt idx="143994">
                  <c:v>1619284242</c:v>
                </c:pt>
                <c:pt idx="143995">
                  <c:v>1619295487</c:v>
                </c:pt>
                <c:pt idx="143996">
                  <c:v>1619306733</c:v>
                </c:pt>
                <c:pt idx="143997">
                  <c:v>1619317978</c:v>
                </c:pt>
                <c:pt idx="143998">
                  <c:v>1619329224</c:v>
                </c:pt>
                <c:pt idx="143999">
                  <c:v>1619340469</c:v>
                </c:pt>
                <c:pt idx="144000">
                  <c:v>1619351715</c:v>
                </c:pt>
                <c:pt idx="144001">
                  <c:v>1619362960</c:v>
                </c:pt>
                <c:pt idx="144002">
                  <c:v>1619374206</c:v>
                </c:pt>
                <c:pt idx="144003">
                  <c:v>1619385451</c:v>
                </c:pt>
                <c:pt idx="144004">
                  <c:v>1619396697</c:v>
                </c:pt>
                <c:pt idx="144005">
                  <c:v>1619407942</c:v>
                </c:pt>
                <c:pt idx="144006">
                  <c:v>1619419188</c:v>
                </c:pt>
                <c:pt idx="144007">
                  <c:v>1619430433</c:v>
                </c:pt>
                <c:pt idx="144008">
                  <c:v>1619441679</c:v>
                </c:pt>
                <c:pt idx="144009">
                  <c:v>1619452924</c:v>
                </c:pt>
                <c:pt idx="144010">
                  <c:v>1619464170</c:v>
                </c:pt>
                <c:pt idx="144011">
                  <c:v>1619475415</c:v>
                </c:pt>
                <c:pt idx="144012">
                  <c:v>1619486661</c:v>
                </c:pt>
                <c:pt idx="144013">
                  <c:v>1619497906</c:v>
                </c:pt>
                <c:pt idx="144014">
                  <c:v>1619509152</c:v>
                </c:pt>
                <c:pt idx="144015">
                  <c:v>1619520397</c:v>
                </c:pt>
                <c:pt idx="144016">
                  <c:v>1619531643</c:v>
                </c:pt>
                <c:pt idx="144017">
                  <c:v>1619542888</c:v>
                </c:pt>
                <c:pt idx="144018">
                  <c:v>1619554134</c:v>
                </c:pt>
                <c:pt idx="144019">
                  <c:v>1619565379</c:v>
                </c:pt>
                <c:pt idx="144020">
                  <c:v>1619576625</c:v>
                </c:pt>
                <c:pt idx="144021">
                  <c:v>1619587870</c:v>
                </c:pt>
                <c:pt idx="144022">
                  <c:v>1619599116</c:v>
                </c:pt>
                <c:pt idx="144023">
                  <c:v>1619610361</c:v>
                </c:pt>
                <c:pt idx="144024">
                  <c:v>1619621607</c:v>
                </c:pt>
                <c:pt idx="144025">
                  <c:v>1619632852</c:v>
                </c:pt>
                <c:pt idx="144026">
                  <c:v>1619644098</c:v>
                </c:pt>
                <c:pt idx="144027">
                  <c:v>1619655343</c:v>
                </c:pt>
                <c:pt idx="144028">
                  <c:v>1619666589</c:v>
                </c:pt>
                <c:pt idx="144029">
                  <c:v>1619677834</c:v>
                </c:pt>
                <c:pt idx="144030">
                  <c:v>1619689080</c:v>
                </c:pt>
                <c:pt idx="144031">
                  <c:v>1619700325</c:v>
                </c:pt>
                <c:pt idx="144032">
                  <c:v>1619711571</c:v>
                </c:pt>
                <c:pt idx="144033">
                  <c:v>1619722816</c:v>
                </c:pt>
                <c:pt idx="144034">
                  <c:v>1619734062</c:v>
                </c:pt>
                <c:pt idx="144035">
                  <c:v>1619745307</c:v>
                </c:pt>
                <c:pt idx="144036">
                  <c:v>1619756553</c:v>
                </c:pt>
                <c:pt idx="144037">
                  <c:v>1619767798</c:v>
                </c:pt>
                <c:pt idx="144038">
                  <c:v>1619779044</c:v>
                </c:pt>
                <c:pt idx="144039">
                  <c:v>1619790289</c:v>
                </c:pt>
                <c:pt idx="144040">
                  <c:v>1619801535</c:v>
                </c:pt>
                <c:pt idx="144041">
                  <c:v>1619812780</c:v>
                </c:pt>
                <c:pt idx="144042">
                  <c:v>1619824026</c:v>
                </c:pt>
                <c:pt idx="144043">
                  <c:v>1619835271</c:v>
                </c:pt>
                <c:pt idx="144044">
                  <c:v>1619846517</c:v>
                </c:pt>
                <c:pt idx="144045">
                  <c:v>1619857762</c:v>
                </c:pt>
                <c:pt idx="144046">
                  <c:v>1619869008</c:v>
                </c:pt>
                <c:pt idx="144047">
                  <c:v>1619880253</c:v>
                </c:pt>
                <c:pt idx="144048">
                  <c:v>1619891499</c:v>
                </c:pt>
                <c:pt idx="144049">
                  <c:v>1619902744</c:v>
                </c:pt>
                <c:pt idx="144050">
                  <c:v>1619913990</c:v>
                </c:pt>
                <c:pt idx="144051">
                  <c:v>1619925235</c:v>
                </c:pt>
                <c:pt idx="144052">
                  <c:v>1619936481</c:v>
                </c:pt>
                <c:pt idx="144053">
                  <c:v>1619947726</c:v>
                </c:pt>
                <c:pt idx="144054">
                  <c:v>1619958972</c:v>
                </c:pt>
                <c:pt idx="144055">
                  <c:v>1619970217</c:v>
                </c:pt>
                <c:pt idx="144056">
                  <c:v>1619981462</c:v>
                </c:pt>
                <c:pt idx="144057">
                  <c:v>1619992708</c:v>
                </c:pt>
                <c:pt idx="144058">
                  <c:v>1620003953</c:v>
                </c:pt>
                <c:pt idx="144059">
                  <c:v>1620015199</c:v>
                </c:pt>
                <c:pt idx="144060">
                  <c:v>1620026444</c:v>
                </c:pt>
                <c:pt idx="144061">
                  <c:v>1620037690</c:v>
                </c:pt>
                <c:pt idx="144062">
                  <c:v>1620048935</c:v>
                </c:pt>
                <c:pt idx="144063">
                  <c:v>1620060181</c:v>
                </c:pt>
                <c:pt idx="144064">
                  <c:v>1620071426</c:v>
                </c:pt>
                <c:pt idx="144065">
                  <c:v>1620082672</c:v>
                </c:pt>
                <c:pt idx="144066">
                  <c:v>1620093917</c:v>
                </c:pt>
                <c:pt idx="144067">
                  <c:v>1620105163</c:v>
                </c:pt>
                <c:pt idx="144068">
                  <c:v>1620116408</c:v>
                </c:pt>
                <c:pt idx="144069">
                  <c:v>1620127654</c:v>
                </c:pt>
                <c:pt idx="144070">
                  <c:v>1620138899</c:v>
                </c:pt>
                <c:pt idx="144071">
                  <c:v>1620150145</c:v>
                </c:pt>
                <c:pt idx="144072">
                  <c:v>1620161390</c:v>
                </c:pt>
                <c:pt idx="144073">
                  <c:v>1620172636</c:v>
                </c:pt>
                <c:pt idx="144074">
                  <c:v>1620183881</c:v>
                </c:pt>
                <c:pt idx="144075">
                  <c:v>1620195127</c:v>
                </c:pt>
                <c:pt idx="144076">
                  <c:v>1620206372</c:v>
                </c:pt>
                <c:pt idx="144077">
                  <c:v>1620217618</c:v>
                </c:pt>
                <c:pt idx="144078">
                  <c:v>1620228863</c:v>
                </c:pt>
                <c:pt idx="144079">
                  <c:v>1620240109</c:v>
                </c:pt>
                <c:pt idx="144080">
                  <c:v>1620251354</c:v>
                </c:pt>
                <c:pt idx="144081">
                  <c:v>1620262600</c:v>
                </c:pt>
                <c:pt idx="144082">
                  <c:v>1620273845</c:v>
                </c:pt>
                <c:pt idx="144083">
                  <c:v>1620285091</c:v>
                </c:pt>
                <c:pt idx="144084">
                  <c:v>1620296336</c:v>
                </c:pt>
                <c:pt idx="144085">
                  <c:v>1620307582</c:v>
                </c:pt>
                <c:pt idx="144086">
                  <c:v>1620318827</c:v>
                </c:pt>
                <c:pt idx="144087">
                  <c:v>1620330073</c:v>
                </c:pt>
                <c:pt idx="144088">
                  <c:v>1620341318</c:v>
                </c:pt>
                <c:pt idx="144089">
                  <c:v>1620352564</c:v>
                </c:pt>
                <c:pt idx="144090">
                  <c:v>1620363809</c:v>
                </c:pt>
                <c:pt idx="144091">
                  <c:v>1620375055</c:v>
                </c:pt>
                <c:pt idx="144092">
                  <c:v>1620386300</c:v>
                </c:pt>
                <c:pt idx="144093">
                  <c:v>1620397546</c:v>
                </c:pt>
                <c:pt idx="144094">
                  <c:v>1620408791</c:v>
                </c:pt>
                <c:pt idx="144095">
                  <c:v>1620420037</c:v>
                </c:pt>
                <c:pt idx="144096">
                  <c:v>1620431282</c:v>
                </c:pt>
                <c:pt idx="144097">
                  <c:v>1620442528</c:v>
                </c:pt>
                <c:pt idx="144098">
                  <c:v>1620453773</c:v>
                </c:pt>
                <c:pt idx="144099">
                  <c:v>1620465019</c:v>
                </c:pt>
                <c:pt idx="144100">
                  <c:v>1620476264</c:v>
                </c:pt>
                <c:pt idx="144101">
                  <c:v>1620487510</c:v>
                </c:pt>
                <c:pt idx="144102">
                  <c:v>1620498755</c:v>
                </c:pt>
                <c:pt idx="144103">
                  <c:v>1620510001</c:v>
                </c:pt>
                <c:pt idx="144104">
                  <c:v>1620521246</c:v>
                </c:pt>
                <c:pt idx="144105">
                  <c:v>1620532492</c:v>
                </c:pt>
                <c:pt idx="144106">
                  <c:v>1620543737</c:v>
                </c:pt>
                <c:pt idx="144107">
                  <c:v>1620554983</c:v>
                </c:pt>
                <c:pt idx="144108">
                  <c:v>1620566228</c:v>
                </c:pt>
                <c:pt idx="144109">
                  <c:v>1620577474</c:v>
                </c:pt>
                <c:pt idx="144110">
                  <c:v>1620588719</c:v>
                </c:pt>
                <c:pt idx="144111">
                  <c:v>1620599965</c:v>
                </c:pt>
                <c:pt idx="144112">
                  <c:v>1620611210</c:v>
                </c:pt>
                <c:pt idx="144113">
                  <c:v>1620622456</c:v>
                </c:pt>
                <c:pt idx="144114">
                  <c:v>1620633701</c:v>
                </c:pt>
                <c:pt idx="144115">
                  <c:v>1620644947</c:v>
                </c:pt>
                <c:pt idx="144116">
                  <c:v>1620656192</c:v>
                </c:pt>
                <c:pt idx="144117">
                  <c:v>1620667438</c:v>
                </c:pt>
                <c:pt idx="144118">
                  <c:v>1620678683</c:v>
                </c:pt>
                <c:pt idx="144119">
                  <c:v>1620689929</c:v>
                </c:pt>
                <c:pt idx="144120">
                  <c:v>1620701174</c:v>
                </c:pt>
                <c:pt idx="144121">
                  <c:v>1620712420</c:v>
                </c:pt>
                <c:pt idx="144122">
                  <c:v>1620723665</c:v>
                </c:pt>
                <c:pt idx="144123">
                  <c:v>1620734911</c:v>
                </c:pt>
                <c:pt idx="144124">
                  <c:v>1620746156</c:v>
                </c:pt>
                <c:pt idx="144125">
                  <c:v>1620757402</c:v>
                </c:pt>
                <c:pt idx="144126">
                  <c:v>1620768647</c:v>
                </c:pt>
                <c:pt idx="144127">
                  <c:v>1620779893</c:v>
                </c:pt>
                <c:pt idx="144128">
                  <c:v>1620791138</c:v>
                </c:pt>
                <c:pt idx="144129">
                  <c:v>1620802384</c:v>
                </c:pt>
                <c:pt idx="144130">
                  <c:v>1620813629</c:v>
                </c:pt>
                <c:pt idx="144131">
                  <c:v>1620824875</c:v>
                </c:pt>
                <c:pt idx="144132">
                  <c:v>1620836120</c:v>
                </c:pt>
                <c:pt idx="144133">
                  <c:v>1620847366</c:v>
                </c:pt>
                <c:pt idx="144134">
                  <c:v>1620858611</c:v>
                </c:pt>
                <c:pt idx="144135">
                  <c:v>1620869857</c:v>
                </c:pt>
                <c:pt idx="144136">
                  <c:v>1620881102</c:v>
                </c:pt>
                <c:pt idx="144137">
                  <c:v>1620892348</c:v>
                </c:pt>
                <c:pt idx="144138">
                  <c:v>1620903593</c:v>
                </c:pt>
                <c:pt idx="144139">
                  <c:v>1620914839</c:v>
                </c:pt>
                <c:pt idx="144140">
                  <c:v>1620926084</c:v>
                </c:pt>
                <c:pt idx="144141">
                  <c:v>1620937330</c:v>
                </c:pt>
                <c:pt idx="144142">
                  <c:v>1620948575</c:v>
                </c:pt>
                <c:pt idx="144143">
                  <c:v>1620959821</c:v>
                </c:pt>
                <c:pt idx="144144">
                  <c:v>1620971066</c:v>
                </c:pt>
                <c:pt idx="144145">
                  <c:v>1620982312</c:v>
                </c:pt>
                <c:pt idx="144146">
                  <c:v>1620993557</c:v>
                </c:pt>
                <c:pt idx="144147">
                  <c:v>1621004803</c:v>
                </c:pt>
                <c:pt idx="144148">
                  <c:v>1621016048</c:v>
                </c:pt>
                <c:pt idx="144149">
                  <c:v>1621027294</c:v>
                </c:pt>
                <c:pt idx="144150">
                  <c:v>1621038539</c:v>
                </c:pt>
                <c:pt idx="144151">
                  <c:v>1621049785</c:v>
                </c:pt>
                <c:pt idx="144152">
                  <c:v>1621061030</c:v>
                </c:pt>
                <c:pt idx="144153">
                  <c:v>1621072276</c:v>
                </c:pt>
                <c:pt idx="144154">
                  <c:v>1621083521</c:v>
                </c:pt>
                <c:pt idx="144155">
                  <c:v>1621094767</c:v>
                </c:pt>
                <c:pt idx="144156">
                  <c:v>1621106012</c:v>
                </c:pt>
                <c:pt idx="144157">
                  <c:v>1621117258</c:v>
                </c:pt>
                <c:pt idx="144158">
                  <c:v>1621128503</c:v>
                </c:pt>
                <c:pt idx="144159">
                  <c:v>1621139749</c:v>
                </c:pt>
                <c:pt idx="144160">
                  <c:v>1621150994</c:v>
                </c:pt>
                <c:pt idx="144161">
                  <c:v>1621162240</c:v>
                </c:pt>
                <c:pt idx="144162">
                  <c:v>1621173485</c:v>
                </c:pt>
                <c:pt idx="144163">
                  <c:v>1621184731</c:v>
                </c:pt>
                <c:pt idx="144164">
                  <c:v>1621195976</c:v>
                </c:pt>
                <c:pt idx="144165">
                  <c:v>1621207222</c:v>
                </c:pt>
                <c:pt idx="144166">
                  <c:v>1621218467</c:v>
                </c:pt>
                <c:pt idx="144167">
                  <c:v>1621229713</c:v>
                </c:pt>
                <c:pt idx="144168">
                  <c:v>1621240958</c:v>
                </c:pt>
                <c:pt idx="144169">
                  <c:v>1621252204</c:v>
                </c:pt>
                <c:pt idx="144170">
                  <c:v>1621263449</c:v>
                </c:pt>
                <c:pt idx="144171">
                  <c:v>1621274695</c:v>
                </c:pt>
                <c:pt idx="144172">
                  <c:v>1621285940</c:v>
                </c:pt>
                <c:pt idx="144173">
                  <c:v>1621297186</c:v>
                </c:pt>
                <c:pt idx="144174">
                  <c:v>1621308431</c:v>
                </c:pt>
                <c:pt idx="144175">
                  <c:v>1621319677</c:v>
                </c:pt>
                <c:pt idx="144176">
                  <c:v>1621330922</c:v>
                </c:pt>
                <c:pt idx="144177">
                  <c:v>1621342168</c:v>
                </c:pt>
                <c:pt idx="144178">
                  <c:v>1621353413</c:v>
                </c:pt>
                <c:pt idx="144179">
                  <c:v>1621364659</c:v>
                </c:pt>
                <c:pt idx="144180">
                  <c:v>1621375904</c:v>
                </c:pt>
                <c:pt idx="144181">
                  <c:v>1621387150</c:v>
                </c:pt>
                <c:pt idx="144182">
                  <c:v>1621398395</c:v>
                </c:pt>
                <c:pt idx="144183">
                  <c:v>1621409641</c:v>
                </c:pt>
                <c:pt idx="144184">
                  <c:v>1621420886</c:v>
                </c:pt>
                <c:pt idx="144185">
                  <c:v>1621432132</c:v>
                </c:pt>
                <c:pt idx="144186">
                  <c:v>1621443377</c:v>
                </c:pt>
                <c:pt idx="144187">
                  <c:v>1621454623</c:v>
                </c:pt>
                <c:pt idx="144188">
                  <c:v>1621465868</c:v>
                </c:pt>
                <c:pt idx="144189">
                  <c:v>1621477114</c:v>
                </c:pt>
                <c:pt idx="144190">
                  <c:v>1621488359</c:v>
                </c:pt>
                <c:pt idx="144191">
                  <c:v>1621499605</c:v>
                </c:pt>
                <c:pt idx="144192">
                  <c:v>1621510850</c:v>
                </c:pt>
                <c:pt idx="144193">
                  <c:v>1621522096</c:v>
                </c:pt>
                <c:pt idx="144194">
                  <c:v>1621533341</c:v>
                </c:pt>
                <c:pt idx="144195">
                  <c:v>1621544587</c:v>
                </c:pt>
                <c:pt idx="144196">
                  <c:v>1621555832</c:v>
                </c:pt>
                <c:pt idx="144197">
                  <c:v>1621567078</c:v>
                </c:pt>
                <c:pt idx="144198">
                  <c:v>1621578323</c:v>
                </c:pt>
                <c:pt idx="144199">
                  <c:v>1621589569</c:v>
                </c:pt>
                <c:pt idx="144200">
                  <c:v>1621600814</c:v>
                </c:pt>
                <c:pt idx="144201">
                  <c:v>1621612060</c:v>
                </c:pt>
                <c:pt idx="144202">
                  <c:v>1621623305</c:v>
                </c:pt>
                <c:pt idx="144203">
                  <c:v>1621634551</c:v>
                </c:pt>
                <c:pt idx="144204">
                  <c:v>1621645796</c:v>
                </c:pt>
                <c:pt idx="144205">
                  <c:v>1621657042</c:v>
                </c:pt>
                <c:pt idx="144206">
                  <c:v>1621668287</c:v>
                </c:pt>
                <c:pt idx="144207">
                  <c:v>1621679533</c:v>
                </c:pt>
                <c:pt idx="144208">
                  <c:v>1621690778</c:v>
                </c:pt>
                <c:pt idx="144209">
                  <c:v>1621702024</c:v>
                </c:pt>
                <c:pt idx="144210">
                  <c:v>1621713269</c:v>
                </c:pt>
                <c:pt idx="144211">
                  <c:v>1621724515</c:v>
                </c:pt>
                <c:pt idx="144212">
                  <c:v>1621735760</c:v>
                </c:pt>
                <c:pt idx="144213">
                  <c:v>1621747006</c:v>
                </c:pt>
                <c:pt idx="144214">
                  <c:v>1621758251</c:v>
                </c:pt>
                <c:pt idx="144215">
                  <c:v>1621769497</c:v>
                </c:pt>
                <c:pt idx="144216">
                  <c:v>1621780742</c:v>
                </c:pt>
                <c:pt idx="144217">
                  <c:v>1621791988</c:v>
                </c:pt>
                <c:pt idx="144218">
                  <c:v>1621803233</c:v>
                </c:pt>
                <c:pt idx="144219">
                  <c:v>1621814479</c:v>
                </c:pt>
                <c:pt idx="144220">
                  <c:v>1621825724</c:v>
                </c:pt>
                <c:pt idx="144221">
                  <c:v>1621836970</c:v>
                </c:pt>
                <c:pt idx="144222">
                  <c:v>1621848215</c:v>
                </c:pt>
                <c:pt idx="144223">
                  <c:v>1621859461</c:v>
                </c:pt>
                <c:pt idx="144224">
                  <c:v>1621870706</c:v>
                </c:pt>
                <c:pt idx="144225">
                  <c:v>1621881952</c:v>
                </c:pt>
                <c:pt idx="144226">
                  <c:v>1621893197</c:v>
                </c:pt>
                <c:pt idx="144227">
                  <c:v>1621904443</c:v>
                </c:pt>
                <c:pt idx="144228">
                  <c:v>1621915688</c:v>
                </c:pt>
                <c:pt idx="144229">
                  <c:v>1621926934</c:v>
                </c:pt>
                <c:pt idx="144230">
                  <c:v>1621938179</c:v>
                </c:pt>
                <c:pt idx="144231">
                  <c:v>1621949425</c:v>
                </c:pt>
                <c:pt idx="144232">
                  <c:v>1621960670</c:v>
                </c:pt>
                <c:pt idx="144233">
                  <c:v>1621971916</c:v>
                </c:pt>
                <c:pt idx="144234">
                  <c:v>1621983161</c:v>
                </c:pt>
                <c:pt idx="144235">
                  <c:v>1621994407</c:v>
                </c:pt>
                <c:pt idx="144236">
                  <c:v>1622005652</c:v>
                </c:pt>
                <c:pt idx="144237">
                  <c:v>1622016898</c:v>
                </c:pt>
                <c:pt idx="144238">
                  <c:v>1622028143</c:v>
                </c:pt>
                <c:pt idx="144239">
                  <c:v>1622039389</c:v>
                </c:pt>
                <c:pt idx="144240">
                  <c:v>1622050634</c:v>
                </c:pt>
                <c:pt idx="144241">
                  <c:v>1622061880</c:v>
                </c:pt>
                <c:pt idx="144242">
                  <c:v>1622073125</c:v>
                </c:pt>
                <c:pt idx="144243">
                  <c:v>1622084371</c:v>
                </c:pt>
                <c:pt idx="144244">
                  <c:v>1622095616</c:v>
                </c:pt>
                <c:pt idx="144245">
                  <c:v>1622106862</c:v>
                </c:pt>
                <c:pt idx="144246">
                  <c:v>1622118107</c:v>
                </c:pt>
                <c:pt idx="144247">
                  <c:v>1622129353</c:v>
                </c:pt>
                <c:pt idx="144248">
                  <c:v>1622140598</c:v>
                </c:pt>
                <c:pt idx="144249">
                  <c:v>1622151844</c:v>
                </c:pt>
                <c:pt idx="144250">
                  <c:v>1622163089</c:v>
                </c:pt>
                <c:pt idx="144251">
                  <c:v>1622174335</c:v>
                </c:pt>
                <c:pt idx="144252">
                  <c:v>1622185580</c:v>
                </c:pt>
                <c:pt idx="144253">
                  <c:v>1622196826</c:v>
                </c:pt>
                <c:pt idx="144254">
                  <c:v>1622208071</c:v>
                </c:pt>
                <c:pt idx="144255">
                  <c:v>1622219317</c:v>
                </c:pt>
                <c:pt idx="144256">
                  <c:v>1622230562</c:v>
                </c:pt>
                <c:pt idx="144257">
                  <c:v>1622241808</c:v>
                </c:pt>
                <c:pt idx="144258">
                  <c:v>1622253053</c:v>
                </c:pt>
                <c:pt idx="144259">
                  <c:v>1622264299</c:v>
                </c:pt>
                <c:pt idx="144260">
                  <c:v>1622275544</c:v>
                </c:pt>
                <c:pt idx="144261">
                  <c:v>1622286790</c:v>
                </c:pt>
                <c:pt idx="144262">
                  <c:v>1622298035</c:v>
                </c:pt>
                <c:pt idx="144263">
                  <c:v>1622309281</c:v>
                </c:pt>
                <c:pt idx="144264">
                  <c:v>1622320526</c:v>
                </c:pt>
                <c:pt idx="144265">
                  <c:v>1622331772</c:v>
                </c:pt>
                <c:pt idx="144266">
                  <c:v>1622343017</c:v>
                </c:pt>
                <c:pt idx="144267">
                  <c:v>1622354263</c:v>
                </c:pt>
                <c:pt idx="144268">
                  <c:v>1622365508</c:v>
                </c:pt>
                <c:pt idx="144269">
                  <c:v>1622376754</c:v>
                </c:pt>
                <c:pt idx="144270">
                  <c:v>1622387999</c:v>
                </c:pt>
                <c:pt idx="144271">
                  <c:v>1622399245</c:v>
                </c:pt>
                <c:pt idx="144272">
                  <c:v>1622410490</c:v>
                </c:pt>
                <c:pt idx="144273">
                  <c:v>1622421736</c:v>
                </c:pt>
                <c:pt idx="144274">
                  <c:v>1622432981</c:v>
                </c:pt>
                <c:pt idx="144275">
                  <c:v>1622444227</c:v>
                </c:pt>
                <c:pt idx="144276">
                  <c:v>1622455472</c:v>
                </c:pt>
                <c:pt idx="144277">
                  <c:v>1622466718</c:v>
                </c:pt>
                <c:pt idx="144278">
                  <c:v>1622477963</c:v>
                </c:pt>
                <c:pt idx="144279">
                  <c:v>1622489209</c:v>
                </c:pt>
                <c:pt idx="144280">
                  <c:v>1622500454</c:v>
                </c:pt>
                <c:pt idx="144281">
                  <c:v>1622511700</c:v>
                </c:pt>
                <c:pt idx="144282">
                  <c:v>1622522945</c:v>
                </c:pt>
                <c:pt idx="144283">
                  <c:v>1622534191</c:v>
                </c:pt>
                <c:pt idx="144284">
                  <c:v>1622545436</c:v>
                </c:pt>
                <c:pt idx="144285">
                  <c:v>1622556682</c:v>
                </c:pt>
                <c:pt idx="144286">
                  <c:v>1622567927</c:v>
                </c:pt>
                <c:pt idx="144287">
                  <c:v>1622579173</c:v>
                </c:pt>
                <c:pt idx="144288">
                  <c:v>1622590418</c:v>
                </c:pt>
                <c:pt idx="144289">
                  <c:v>1622601664</c:v>
                </c:pt>
                <c:pt idx="144290">
                  <c:v>1622612909</c:v>
                </c:pt>
                <c:pt idx="144291">
                  <c:v>1622624155</c:v>
                </c:pt>
                <c:pt idx="144292">
                  <c:v>1622635400</c:v>
                </c:pt>
                <c:pt idx="144293">
                  <c:v>1622646646</c:v>
                </c:pt>
                <c:pt idx="144294">
                  <c:v>1622657891</c:v>
                </c:pt>
                <c:pt idx="144295">
                  <c:v>1622669137</c:v>
                </c:pt>
                <c:pt idx="144296">
                  <c:v>1622680382</c:v>
                </c:pt>
                <c:pt idx="144297">
                  <c:v>1622691628</c:v>
                </c:pt>
                <c:pt idx="144298">
                  <c:v>1622702873</c:v>
                </c:pt>
                <c:pt idx="144299">
                  <c:v>1622714119</c:v>
                </c:pt>
                <c:pt idx="144300">
                  <c:v>1622725364</c:v>
                </c:pt>
                <c:pt idx="144301">
                  <c:v>1622736610</c:v>
                </c:pt>
                <c:pt idx="144302">
                  <c:v>1622747855</c:v>
                </c:pt>
                <c:pt idx="144303">
                  <c:v>1622759101</c:v>
                </c:pt>
                <c:pt idx="144304">
                  <c:v>1622770346</c:v>
                </c:pt>
                <c:pt idx="144305">
                  <c:v>1622781592</c:v>
                </c:pt>
                <c:pt idx="144306">
                  <c:v>1622792837</c:v>
                </c:pt>
                <c:pt idx="144307">
                  <c:v>1622804082</c:v>
                </c:pt>
                <c:pt idx="144308">
                  <c:v>1622815328</c:v>
                </c:pt>
                <c:pt idx="144309">
                  <c:v>1622826573</c:v>
                </c:pt>
                <c:pt idx="144310">
                  <c:v>1622837819</c:v>
                </c:pt>
                <c:pt idx="144311">
                  <c:v>1622849064</c:v>
                </c:pt>
                <c:pt idx="144312">
                  <c:v>1622860310</c:v>
                </c:pt>
                <c:pt idx="144313">
                  <c:v>1622871555</c:v>
                </c:pt>
                <c:pt idx="144314">
                  <c:v>1622882801</c:v>
                </c:pt>
                <c:pt idx="144315">
                  <c:v>1622894046</c:v>
                </c:pt>
                <c:pt idx="144316">
                  <c:v>1622905292</c:v>
                </c:pt>
                <c:pt idx="144317">
                  <c:v>1622916537</c:v>
                </c:pt>
                <c:pt idx="144318">
                  <c:v>1622927783</c:v>
                </c:pt>
                <c:pt idx="144319">
                  <c:v>1622939028</c:v>
                </c:pt>
                <c:pt idx="144320">
                  <c:v>1622950274</c:v>
                </c:pt>
                <c:pt idx="144321">
                  <c:v>1622961519</c:v>
                </c:pt>
                <c:pt idx="144322">
                  <c:v>1622972765</c:v>
                </c:pt>
                <c:pt idx="144323">
                  <c:v>1622984010</c:v>
                </c:pt>
                <c:pt idx="144324">
                  <c:v>1622995256</c:v>
                </c:pt>
                <c:pt idx="144325">
                  <c:v>1623006501</c:v>
                </c:pt>
                <c:pt idx="144326">
                  <c:v>1623017747</c:v>
                </c:pt>
                <c:pt idx="144327">
                  <c:v>1623028992</c:v>
                </c:pt>
                <c:pt idx="144328">
                  <c:v>1623040238</c:v>
                </c:pt>
                <c:pt idx="144329">
                  <c:v>1623051483</c:v>
                </c:pt>
                <c:pt idx="144330">
                  <c:v>1623062729</c:v>
                </c:pt>
                <c:pt idx="144331">
                  <c:v>1623073974</c:v>
                </c:pt>
                <c:pt idx="144332">
                  <c:v>1623085220</c:v>
                </c:pt>
                <c:pt idx="144333">
                  <c:v>1623096465</c:v>
                </c:pt>
                <c:pt idx="144334">
                  <c:v>1623107711</c:v>
                </c:pt>
                <c:pt idx="144335">
                  <c:v>1623118956</c:v>
                </c:pt>
                <c:pt idx="144336">
                  <c:v>1623130202</c:v>
                </c:pt>
                <c:pt idx="144337">
                  <c:v>1623141447</c:v>
                </c:pt>
                <c:pt idx="144338">
                  <c:v>1623152693</c:v>
                </c:pt>
                <c:pt idx="144339">
                  <c:v>1623163938</c:v>
                </c:pt>
                <c:pt idx="144340">
                  <c:v>1623175184</c:v>
                </c:pt>
                <c:pt idx="144341">
                  <c:v>1623186429</c:v>
                </c:pt>
                <c:pt idx="144342">
                  <c:v>1623197675</c:v>
                </c:pt>
                <c:pt idx="144343">
                  <c:v>1623208920</c:v>
                </c:pt>
                <c:pt idx="144344">
                  <c:v>1623220166</c:v>
                </c:pt>
                <c:pt idx="144345">
                  <c:v>1623231411</c:v>
                </c:pt>
                <c:pt idx="144346">
                  <c:v>1623242657</c:v>
                </c:pt>
                <c:pt idx="144347">
                  <c:v>1623253902</c:v>
                </c:pt>
                <c:pt idx="144348">
                  <c:v>1623265148</c:v>
                </c:pt>
                <c:pt idx="144349">
                  <c:v>1623276393</c:v>
                </c:pt>
                <c:pt idx="144350">
                  <c:v>1623287639</c:v>
                </c:pt>
                <c:pt idx="144351">
                  <c:v>1623298884</c:v>
                </c:pt>
                <c:pt idx="144352">
                  <c:v>1623310130</c:v>
                </c:pt>
                <c:pt idx="144353">
                  <c:v>1623321375</c:v>
                </c:pt>
                <c:pt idx="144354">
                  <c:v>1623332621</c:v>
                </c:pt>
                <c:pt idx="144355">
                  <c:v>1623343866</c:v>
                </c:pt>
                <c:pt idx="144356">
                  <c:v>1623355112</c:v>
                </c:pt>
                <c:pt idx="144357">
                  <c:v>1623366357</c:v>
                </c:pt>
                <c:pt idx="144358">
                  <c:v>1623377603</c:v>
                </c:pt>
                <c:pt idx="144359">
                  <c:v>1623388848</c:v>
                </c:pt>
                <c:pt idx="144360">
                  <c:v>1623400094</c:v>
                </c:pt>
                <c:pt idx="144361">
                  <c:v>1623411339</c:v>
                </c:pt>
                <c:pt idx="144362">
                  <c:v>1623422585</c:v>
                </c:pt>
                <c:pt idx="144363">
                  <c:v>1623433830</c:v>
                </c:pt>
                <c:pt idx="144364">
                  <c:v>1623445076</c:v>
                </c:pt>
                <c:pt idx="144365">
                  <c:v>1623456321</c:v>
                </c:pt>
                <c:pt idx="144366">
                  <c:v>1623467567</c:v>
                </c:pt>
                <c:pt idx="144367">
                  <c:v>1623478812</c:v>
                </c:pt>
                <c:pt idx="144368">
                  <c:v>1623490058</c:v>
                </c:pt>
                <c:pt idx="144369">
                  <c:v>1623501303</c:v>
                </c:pt>
                <c:pt idx="144370">
                  <c:v>1623512549</c:v>
                </c:pt>
                <c:pt idx="144371">
                  <c:v>1623523794</c:v>
                </c:pt>
                <c:pt idx="144372">
                  <c:v>1623535040</c:v>
                </c:pt>
                <c:pt idx="144373">
                  <c:v>1623546285</c:v>
                </c:pt>
                <c:pt idx="144374">
                  <c:v>1623557531</c:v>
                </c:pt>
                <c:pt idx="144375">
                  <c:v>1623568776</c:v>
                </c:pt>
                <c:pt idx="144376">
                  <c:v>1623580022</c:v>
                </c:pt>
                <c:pt idx="144377">
                  <c:v>1623591267</c:v>
                </c:pt>
                <c:pt idx="144378">
                  <c:v>1623602513</c:v>
                </c:pt>
                <c:pt idx="144379">
                  <c:v>1623613758</c:v>
                </c:pt>
                <c:pt idx="144380">
                  <c:v>1623625004</c:v>
                </c:pt>
                <c:pt idx="144381">
                  <c:v>1623636249</c:v>
                </c:pt>
                <c:pt idx="144382">
                  <c:v>1623647495</c:v>
                </c:pt>
                <c:pt idx="144383">
                  <c:v>1623658740</c:v>
                </c:pt>
                <c:pt idx="144384">
                  <c:v>1623669986</c:v>
                </c:pt>
                <c:pt idx="144385">
                  <c:v>1623681231</c:v>
                </c:pt>
                <c:pt idx="144386">
                  <c:v>1623692477</c:v>
                </c:pt>
                <c:pt idx="144387">
                  <c:v>1623703722</c:v>
                </c:pt>
                <c:pt idx="144388">
                  <c:v>1623714968</c:v>
                </c:pt>
                <c:pt idx="144389">
                  <c:v>1623726213</c:v>
                </c:pt>
                <c:pt idx="144390">
                  <c:v>1623737459</c:v>
                </c:pt>
                <c:pt idx="144391">
                  <c:v>1623748704</c:v>
                </c:pt>
                <c:pt idx="144392">
                  <c:v>1623759950</c:v>
                </c:pt>
                <c:pt idx="144393">
                  <c:v>1623771195</c:v>
                </c:pt>
                <c:pt idx="144394">
                  <c:v>1623782441</c:v>
                </c:pt>
                <c:pt idx="144395">
                  <c:v>1623793686</c:v>
                </c:pt>
                <c:pt idx="144396">
                  <c:v>1623804932</c:v>
                </c:pt>
                <c:pt idx="144397">
                  <c:v>1623816177</c:v>
                </c:pt>
                <c:pt idx="144398">
                  <c:v>1623827423</c:v>
                </c:pt>
                <c:pt idx="144399">
                  <c:v>1623838668</c:v>
                </c:pt>
                <c:pt idx="144400">
                  <c:v>1623849914</c:v>
                </c:pt>
                <c:pt idx="144401">
                  <c:v>1623861159</c:v>
                </c:pt>
                <c:pt idx="144402">
                  <c:v>1623872405</c:v>
                </c:pt>
                <c:pt idx="144403">
                  <c:v>1623883650</c:v>
                </c:pt>
                <c:pt idx="144404">
                  <c:v>1623894896</c:v>
                </c:pt>
                <c:pt idx="144405">
                  <c:v>1623906141</c:v>
                </c:pt>
                <c:pt idx="144406">
                  <c:v>1623917387</c:v>
                </c:pt>
                <c:pt idx="144407">
                  <c:v>1623928632</c:v>
                </c:pt>
                <c:pt idx="144408">
                  <c:v>1623939878</c:v>
                </c:pt>
                <c:pt idx="144409">
                  <c:v>1623951123</c:v>
                </c:pt>
                <c:pt idx="144410">
                  <c:v>1623962369</c:v>
                </c:pt>
                <c:pt idx="144411">
                  <c:v>1623973614</c:v>
                </c:pt>
                <c:pt idx="144412">
                  <c:v>1623984860</c:v>
                </c:pt>
                <c:pt idx="144413">
                  <c:v>1623996105</c:v>
                </c:pt>
                <c:pt idx="144414">
                  <c:v>1624007351</c:v>
                </c:pt>
                <c:pt idx="144415">
                  <c:v>1624018596</c:v>
                </c:pt>
                <c:pt idx="144416">
                  <c:v>1624029842</c:v>
                </c:pt>
                <c:pt idx="144417">
                  <c:v>1624041087</c:v>
                </c:pt>
                <c:pt idx="144418">
                  <c:v>1624052333</c:v>
                </c:pt>
                <c:pt idx="144419">
                  <c:v>1624063578</c:v>
                </c:pt>
                <c:pt idx="144420">
                  <c:v>1624074824</c:v>
                </c:pt>
                <c:pt idx="144421">
                  <c:v>1624086069</c:v>
                </c:pt>
                <c:pt idx="144422">
                  <c:v>1624097315</c:v>
                </c:pt>
                <c:pt idx="144423">
                  <c:v>1624108560</c:v>
                </c:pt>
                <c:pt idx="144424">
                  <c:v>1624119806</c:v>
                </c:pt>
                <c:pt idx="144425">
                  <c:v>1624131051</c:v>
                </c:pt>
                <c:pt idx="144426">
                  <c:v>1624142297</c:v>
                </c:pt>
                <c:pt idx="144427">
                  <c:v>1624153542</c:v>
                </c:pt>
                <c:pt idx="144428">
                  <c:v>1624164788</c:v>
                </c:pt>
                <c:pt idx="144429">
                  <c:v>1624176033</c:v>
                </c:pt>
                <c:pt idx="144430">
                  <c:v>1624187279</c:v>
                </c:pt>
                <c:pt idx="144431">
                  <c:v>1624198524</c:v>
                </c:pt>
                <c:pt idx="144432">
                  <c:v>1624209770</c:v>
                </c:pt>
                <c:pt idx="144433">
                  <c:v>1624221015</c:v>
                </c:pt>
                <c:pt idx="144434">
                  <c:v>1624232261</c:v>
                </c:pt>
                <c:pt idx="144435">
                  <c:v>1624243506</c:v>
                </c:pt>
                <c:pt idx="144436">
                  <c:v>1624254752</c:v>
                </c:pt>
                <c:pt idx="144437">
                  <c:v>1624265997</c:v>
                </c:pt>
                <c:pt idx="144438">
                  <c:v>1624277243</c:v>
                </c:pt>
                <c:pt idx="144439">
                  <c:v>1624288488</c:v>
                </c:pt>
                <c:pt idx="144440">
                  <c:v>1624299734</c:v>
                </c:pt>
                <c:pt idx="144441">
                  <c:v>1624310979</c:v>
                </c:pt>
                <c:pt idx="144442">
                  <c:v>1624322225</c:v>
                </c:pt>
                <c:pt idx="144443">
                  <c:v>1624333470</c:v>
                </c:pt>
                <c:pt idx="144444">
                  <c:v>1624344716</c:v>
                </c:pt>
                <c:pt idx="144445">
                  <c:v>1624355961</c:v>
                </c:pt>
                <c:pt idx="144446">
                  <c:v>1624367207</c:v>
                </c:pt>
                <c:pt idx="144447">
                  <c:v>1624378452</c:v>
                </c:pt>
                <c:pt idx="144448">
                  <c:v>1624389698</c:v>
                </c:pt>
                <c:pt idx="144449">
                  <c:v>1624400943</c:v>
                </c:pt>
                <c:pt idx="144450">
                  <c:v>1624412189</c:v>
                </c:pt>
                <c:pt idx="144451">
                  <c:v>1624423434</c:v>
                </c:pt>
                <c:pt idx="144452">
                  <c:v>1624434680</c:v>
                </c:pt>
                <c:pt idx="144453">
                  <c:v>1624445925</c:v>
                </c:pt>
                <c:pt idx="144454">
                  <c:v>1624457171</c:v>
                </c:pt>
                <c:pt idx="144455">
                  <c:v>1624468416</c:v>
                </c:pt>
                <c:pt idx="144456">
                  <c:v>1624479662</c:v>
                </c:pt>
                <c:pt idx="144457">
                  <c:v>1624490907</c:v>
                </c:pt>
                <c:pt idx="144458">
                  <c:v>1624502153</c:v>
                </c:pt>
                <c:pt idx="144459">
                  <c:v>1624513398</c:v>
                </c:pt>
                <c:pt idx="144460">
                  <c:v>1624524644</c:v>
                </c:pt>
                <c:pt idx="144461">
                  <c:v>1624535889</c:v>
                </c:pt>
                <c:pt idx="144462">
                  <c:v>1624547135</c:v>
                </c:pt>
                <c:pt idx="144463">
                  <c:v>1624558380</c:v>
                </c:pt>
                <c:pt idx="144464">
                  <c:v>1624569626</c:v>
                </c:pt>
                <c:pt idx="144465">
                  <c:v>1624580871</c:v>
                </c:pt>
                <c:pt idx="144466">
                  <c:v>1624592117</c:v>
                </c:pt>
                <c:pt idx="144467">
                  <c:v>1624603362</c:v>
                </c:pt>
                <c:pt idx="144468">
                  <c:v>1624614608</c:v>
                </c:pt>
                <c:pt idx="144469">
                  <c:v>1624625853</c:v>
                </c:pt>
                <c:pt idx="144470">
                  <c:v>1624637099</c:v>
                </c:pt>
                <c:pt idx="144471">
                  <c:v>1624648344</c:v>
                </c:pt>
                <c:pt idx="144472">
                  <c:v>1624659590</c:v>
                </c:pt>
                <c:pt idx="144473">
                  <c:v>1624670835</c:v>
                </c:pt>
                <c:pt idx="144474">
                  <c:v>1624682081</c:v>
                </c:pt>
                <c:pt idx="144475">
                  <c:v>1624693326</c:v>
                </c:pt>
                <c:pt idx="144476">
                  <c:v>1624704572</c:v>
                </c:pt>
                <c:pt idx="144477">
                  <c:v>1624715817</c:v>
                </c:pt>
                <c:pt idx="144478">
                  <c:v>1624727063</c:v>
                </c:pt>
                <c:pt idx="144479">
                  <c:v>1624738308</c:v>
                </c:pt>
                <c:pt idx="144480">
                  <c:v>1624749554</c:v>
                </c:pt>
                <c:pt idx="144481">
                  <c:v>1624760799</c:v>
                </c:pt>
                <c:pt idx="144482">
                  <c:v>1624772045</c:v>
                </c:pt>
                <c:pt idx="144483">
                  <c:v>1624783290</c:v>
                </c:pt>
                <c:pt idx="144484">
                  <c:v>1624794536</c:v>
                </c:pt>
                <c:pt idx="144485">
                  <c:v>1624805781</c:v>
                </c:pt>
                <c:pt idx="144486">
                  <c:v>1624817027</c:v>
                </c:pt>
                <c:pt idx="144487">
                  <c:v>1624828272</c:v>
                </c:pt>
                <c:pt idx="144488">
                  <c:v>1624839518</c:v>
                </c:pt>
                <c:pt idx="144489">
                  <c:v>1624850763</c:v>
                </c:pt>
                <c:pt idx="144490">
                  <c:v>1624862009</c:v>
                </c:pt>
                <c:pt idx="144491">
                  <c:v>1624873254</c:v>
                </c:pt>
                <c:pt idx="144492">
                  <c:v>1624884500</c:v>
                </c:pt>
                <c:pt idx="144493">
                  <c:v>1624895745</c:v>
                </c:pt>
                <c:pt idx="144494">
                  <c:v>1624906991</c:v>
                </c:pt>
                <c:pt idx="144495">
                  <c:v>1624918236</c:v>
                </c:pt>
                <c:pt idx="144496">
                  <c:v>1624929482</c:v>
                </c:pt>
                <c:pt idx="144497">
                  <c:v>1624940727</c:v>
                </c:pt>
                <c:pt idx="144498">
                  <c:v>1624951973</c:v>
                </c:pt>
                <c:pt idx="144499">
                  <c:v>1624963218</c:v>
                </c:pt>
                <c:pt idx="144500">
                  <c:v>1624974464</c:v>
                </c:pt>
                <c:pt idx="144501">
                  <c:v>1624985709</c:v>
                </c:pt>
                <c:pt idx="144502">
                  <c:v>1624996955</c:v>
                </c:pt>
                <c:pt idx="144503">
                  <c:v>1625008200</c:v>
                </c:pt>
                <c:pt idx="144504">
                  <c:v>1625019446</c:v>
                </c:pt>
                <c:pt idx="144505">
                  <c:v>1625030691</c:v>
                </c:pt>
                <c:pt idx="144506">
                  <c:v>1625041937</c:v>
                </c:pt>
                <c:pt idx="144507">
                  <c:v>1625053182</c:v>
                </c:pt>
                <c:pt idx="144508">
                  <c:v>1625064428</c:v>
                </c:pt>
                <c:pt idx="144509">
                  <c:v>1625075673</c:v>
                </c:pt>
                <c:pt idx="144510">
                  <c:v>1625086919</c:v>
                </c:pt>
                <c:pt idx="144511">
                  <c:v>1625098164</c:v>
                </c:pt>
                <c:pt idx="144512">
                  <c:v>1625109410</c:v>
                </c:pt>
                <c:pt idx="144513">
                  <c:v>1625120655</c:v>
                </c:pt>
                <c:pt idx="144514">
                  <c:v>1625131901</c:v>
                </c:pt>
                <c:pt idx="144515">
                  <c:v>1625143146</c:v>
                </c:pt>
                <c:pt idx="144516">
                  <c:v>1625154392</c:v>
                </c:pt>
                <c:pt idx="144517">
                  <c:v>1625165637</c:v>
                </c:pt>
                <c:pt idx="144518">
                  <c:v>1625176883</c:v>
                </c:pt>
                <c:pt idx="144519">
                  <c:v>1625188128</c:v>
                </c:pt>
                <c:pt idx="144520">
                  <c:v>1625199374</c:v>
                </c:pt>
                <c:pt idx="144521">
                  <c:v>1625210619</c:v>
                </c:pt>
                <c:pt idx="144522">
                  <c:v>1625221865</c:v>
                </c:pt>
                <c:pt idx="144523">
                  <c:v>1625233110</c:v>
                </c:pt>
                <c:pt idx="144524">
                  <c:v>1625244356</c:v>
                </c:pt>
                <c:pt idx="144525">
                  <c:v>1625255601</c:v>
                </c:pt>
                <c:pt idx="144526">
                  <c:v>1625266847</c:v>
                </c:pt>
                <c:pt idx="144527">
                  <c:v>1625278092</c:v>
                </c:pt>
                <c:pt idx="144528">
                  <c:v>1625289338</c:v>
                </c:pt>
                <c:pt idx="144529">
                  <c:v>1625300583</c:v>
                </c:pt>
                <c:pt idx="144530">
                  <c:v>1625311829</c:v>
                </c:pt>
                <c:pt idx="144531">
                  <c:v>1625323074</c:v>
                </c:pt>
                <c:pt idx="144532">
                  <c:v>1625334320</c:v>
                </c:pt>
                <c:pt idx="144533">
                  <c:v>1625345565</c:v>
                </c:pt>
                <c:pt idx="144534">
                  <c:v>1625356811</c:v>
                </c:pt>
                <c:pt idx="144535">
                  <c:v>1625368056</c:v>
                </c:pt>
                <c:pt idx="144536">
                  <c:v>1625379302</c:v>
                </c:pt>
                <c:pt idx="144537">
                  <c:v>1625390547</c:v>
                </c:pt>
                <c:pt idx="144538">
                  <c:v>1625401793</c:v>
                </c:pt>
                <c:pt idx="144539">
                  <c:v>1625413038</c:v>
                </c:pt>
                <c:pt idx="144540">
                  <c:v>1625424284</c:v>
                </c:pt>
                <c:pt idx="144541">
                  <c:v>1625435529</c:v>
                </c:pt>
                <c:pt idx="144542">
                  <c:v>1625446775</c:v>
                </c:pt>
                <c:pt idx="144543">
                  <c:v>1625458020</c:v>
                </c:pt>
                <c:pt idx="144544">
                  <c:v>1625469266</c:v>
                </c:pt>
                <c:pt idx="144545">
                  <c:v>1625480511</c:v>
                </c:pt>
                <c:pt idx="144546">
                  <c:v>1625491757</c:v>
                </c:pt>
                <c:pt idx="144547">
                  <c:v>1625503002</c:v>
                </c:pt>
                <c:pt idx="144548">
                  <c:v>1625514248</c:v>
                </c:pt>
                <c:pt idx="144549">
                  <c:v>1625525493</c:v>
                </c:pt>
                <c:pt idx="144550">
                  <c:v>1625536739</c:v>
                </c:pt>
                <c:pt idx="144551">
                  <c:v>1625547984</c:v>
                </c:pt>
                <c:pt idx="144552">
                  <c:v>1625559230</c:v>
                </c:pt>
                <c:pt idx="144553">
                  <c:v>1625570475</c:v>
                </c:pt>
                <c:pt idx="144554">
                  <c:v>1625581721</c:v>
                </c:pt>
                <c:pt idx="144555">
                  <c:v>1625592966</c:v>
                </c:pt>
                <c:pt idx="144556">
                  <c:v>1625604212</c:v>
                </c:pt>
                <c:pt idx="144557">
                  <c:v>1625615457</c:v>
                </c:pt>
                <c:pt idx="144558">
                  <c:v>1625626703</c:v>
                </c:pt>
                <c:pt idx="144559">
                  <c:v>1625637948</c:v>
                </c:pt>
                <c:pt idx="144560">
                  <c:v>1625649193</c:v>
                </c:pt>
                <c:pt idx="144561">
                  <c:v>1625660439</c:v>
                </c:pt>
                <c:pt idx="144562">
                  <c:v>1625671684</c:v>
                </c:pt>
                <c:pt idx="144563">
                  <c:v>1625682930</c:v>
                </c:pt>
                <c:pt idx="144564">
                  <c:v>1625694175</c:v>
                </c:pt>
                <c:pt idx="144565">
                  <c:v>1625705421</c:v>
                </c:pt>
                <c:pt idx="144566">
                  <c:v>1625716666</c:v>
                </c:pt>
                <c:pt idx="144567">
                  <c:v>1625727912</c:v>
                </c:pt>
                <c:pt idx="144568">
                  <c:v>1625739157</c:v>
                </c:pt>
                <c:pt idx="144569">
                  <c:v>1625750403</c:v>
                </c:pt>
                <c:pt idx="144570">
                  <c:v>1625761648</c:v>
                </c:pt>
                <c:pt idx="144571">
                  <c:v>1625772894</c:v>
                </c:pt>
                <c:pt idx="144572">
                  <c:v>1625784139</c:v>
                </c:pt>
                <c:pt idx="144573">
                  <c:v>1625795385</c:v>
                </c:pt>
                <c:pt idx="144574">
                  <c:v>1625806630</c:v>
                </c:pt>
                <c:pt idx="144575">
                  <c:v>1625817876</c:v>
                </c:pt>
                <c:pt idx="144576">
                  <c:v>1625829121</c:v>
                </c:pt>
                <c:pt idx="144577">
                  <c:v>1625840367</c:v>
                </c:pt>
                <c:pt idx="144578">
                  <c:v>1625851612</c:v>
                </c:pt>
                <c:pt idx="144579">
                  <c:v>1625862858</c:v>
                </c:pt>
                <c:pt idx="144580">
                  <c:v>1625874103</c:v>
                </c:pt>
                <c:pt idx="144581">
                  <c:v>1625885349</c:v>
                </c:pt>
                <c:pt idx="144582">
                  <c:v>1625896594</c:v>
                </c:pt>
                <c:pt idx="144583">
                  <c:v>1625907840</c:v>
                </c:pt>
                <c:pt idx="144584">
                  <c:v>1625919085</c:v>
                </c:pt>
                <c:pt idx="144585">
                  <c:v>1625930331</c:v>
                </c:pt>
                <c:pt idx="144586">
                  <c:v>1625941576</c:v>
                </c:pt>
                <c:pt idx="144587">
                  <c:v>1625952822</c:v>
                </c:pt>
                <c:pt idx="144588">
                  <c:v>1625964067</c:v>
                </c:pt>
                <c:pt idx="144589">
                  <c:v>1625975313</c:v>
                </c:pt>
                <c:pt idx="144590">
                  <c:v>1625986558</c:v>
                </c:pt>
                <c:pt idx="144591">
                  <c:v>1625997804</c:v>
                </c:pt>
                <c:pt idx="144592">
                  <c:v>1626009049</c:v>
                </c:pt>
                <c:pt idx="144593">
                  <c:v>1626020295</c:v>
                </c:pt>
                <c:pt idx="144594">
                  <c:v>1626031540</c:v>
                </c:pt>
                <c:pt idx="144595">
                  <c:v>1626042786</c:v>
                </c:pt>
                <c:pt idx="144596">
                  <c:v>1626054031</c:v>
                </c:pt>
                <c:pt idx="144597">
                  <c:v>1626065277</c:v>
                </c:pt>
                <c:pt idx="144598">
                  <c:v>1626076522</c:v>
                </c:pt>
                <c:pt idx="144599">
                  <c:v>1626087768</c:v>
                </c:pt>
                <c:pt idx="144600">
                  <c:v>1626099013</c:v>
                </c:pt>
                <c:pt idx="144601">
                  <c:v>1626110259</c:v>
                </c:pt>
                <c:pt idx="144602">
                  <c:v>1626121504</c:v>
                </c:pt>
                <c:pt idx="144603">
                  <c:v>1626132750</c:v>
                </c:pt>
                <c:pt idx="144604">
                  <c:v>1626143995</c:v>
                </c:pt>
                <c:pt idx="144605">
                  <c:v>1626155241</c:v>
                </c:pt>
                <c:pt idx="144606">
                  <c:v>1626166486</c:v>
                </c:pt>
                <c:pt idx="144607">
                  <c:v>1626177732</c:v>
                </c:pt>
                <c:pt idx="144608">
                  <c:v>1626188977</c:v>
                </c:pt>
                <c:pt idx="144609">
                  <c:v>1626200223</c:v>
                </c:pt>
                <c:pt idx="144610">
                  <c:v>1626211468</c:v>
                </c:pt>
                <c:pt idx="144611">
                  <c:v>1626222714</c:v>
                </c:pt>
                <c:pt idx="144612">
                  <c:v>1626233959</c:v>
                </c:pt>
                <c:pt idx="144613">
                  <c:v>1626245205</c:v>
                </c:pt>
                <c:pt idx="144614">
                  <c:v>1626256450</c:v>
                </c:pt>
                <c:pt idx="144615">
                  <c:v>1626267696</c:v>
                </c:pt>
                <c:pt idx="144616">
                  <c:v>1626278941</c:v>
                </c:pt>
                <c:pt idx="144617">
                  <c:v>1626290187</c:v>
                </c:pt>
                <c:pt idx="144618">
                  <c:v>1626301432</c:v>
                </c:pt>
                <c:pt idx="144619">
                  <c:v>1626312678</c:v>
                </c:pt>
                <c:pt idx="144620">
                  <c:v>1626323923</c:v>
                </c:pt>
                <c:pt idx="144621">
                  <c:v>1626335169</c:v>
                </c:pt>
                <c:pt idx="144622">
                  <c:v>1626346414</c:v>
                </c:pt>
                <c:pt idx="144623">
                  <c:v>1626357660</c:v>
                </c:pt>
                <c:pt idx="144624">
                  <c:v>1626368905</c:v>
                </c:pt>
                <c:pt idx="144625">
                  <c:v>1626380151</c:v>
                </c:pt>
                <c:pt idx="144626">
                  <c:v>1626391396</c:v>
                </c:pt>
                <c:pt idx="144627">
                  <c:v>1626402642</c:v>
                </c:pt>
                <c:pt idx="144628">
                  <c:v>1626413887</c:v>
                </c:pt>
                <c:pt idx="144629">
                  <c:v>1626425133</c:v>
                </c:pt>
                <c:pt idx="144630">
                  <c:v>1626436378</c:v>
                </c:pt>
                <c:pt idx="144631">
                  <c:v>1626447624</c:v>
                </c:pt>
                <c:pt idx="144632">
                  <c:v>1626458869</c:v>
                </c:pt>
                <c:pt idx="144633">
                  <c:v>1626470115</c:v>
                </c:pt>
                <c:pt idx="144634">
                  <c:v>1626481360</c:v>
                </c:pt>
                <c:pt idx="144635">
                  <c:v>1626492606</c:v>
                </c:pt>
                <c:pt idx="144636">
                  <c:v>1626503851</c:v>
                </c:pt>
                <c:pt idx="144637">
                  <c:v>1626515097</c:v>
                </c:pt>
                <c:pt idx="144638">
                  <c:v>1626526342</c:v>
                </c:pt>
                <c:pt idx="144639">
                  <c:v>1626537588</c:v>
                </c:pt>
                <c:pt idx="144640">
                  <c:v>1626548833</c:v>
                </c:pt>
                <c:pt idx="144641">
                  <c:v>1626560079</c:v>
                </c:pt>
                <c:pt idx="144642">
                  <c:v>1626571324</c:v>
                </c:pt>
                <c:pt idx="144643">
                  <c:v>1626582570</c:v>
                </c:pt>
                <c:pt idx="144644">
                  <c:v>1626593815</c:v>
                </c:pt>
                <c:pt idx="144645">
                  <c:v>1626605061</c:v>
                </c:pt>
                <c:pt idx="144646">
                  <c:v>1626616306</c:v>
                </c:pt>
                <c:pt idx="144647">
                  <c:v>1626627552</c:v>
                </c:pt>
                <c:pt idx="144648">
                  <c:v>1626638797</c:v>
                </c:pt>
                <c:pt idx="144649">
                  <c:v>1626650043</c:v>
                </c:pt>
                <c:pt idx="144650">
                  <c:v>1626661288</c:v>
                </c:pt>
                <c:pt idx="144651">
                  <c:v>1626672534</c:v>
                </c:pt>
                <c:pt idx="144652">
                  <c:v>1626683779</c:v>
                </c:pt>
                <c:pt idx="144653">
                  <c:v>1626695025</c:v>
                </c:pt>
                <c:pt idx="144654">
                  <c:v>1626706270</c:v>
                </c:pt>
                <c:pt idx="144655">
                  <c:v>1626717516</c:v>
                </c:pt>
                <c:pt idx="144656">
                  <c:v>1626728761</c:v>
                </c:pt>
                <c:pt idx="144657">
                  <c:v>1626740007</c:v>
                </c:pt>
                <c:pt idx="144658">
                  <c:v>1626751252</c:v>
                </c:pt>
                <c:pt idx="144659">
                  <c:v>1626762498</c:v>
                </c:pt>
                <c:pt idx="144660">
                  <c:v>1626773743</c:v>
                </c:pt>
                <c:pt idx="144661">
                  <c:v>1626784989</c:v>
                </c:pt>
                <c:pt idx="144662">
                  <c:v>1626796234</c:v>
                </c:pt>
                <c:pt idx="144663">
                  <c:v>1626807480</c:v>
                </c:pt>
                <c:pt idx="144664">
                  <c:v>1626818725</c:v>
                </c:pt>
                <c:pt idx="144665">
                  <c:v>1626829971</c:v>
                </c:pt>
                <c:pt idx="144666">
                  <c:v>1626841216</c:v>
                </c:pt>
                <c:pt idx="144667">
                  <c:v>1626852462</c:v>
                </c:pt>
                <c:pt idx="144668">
                  <c:v>1626863707</c:v>
                </c:pt>
                <c:pt idx="144669">
                  <c:v>1626874953</c:v>
                </c:pt>
                <c:pt idx="144670">
                  <c:v>1626886198</c:v>
                </c:pt>
                <c:pt idx="144671">
                  <c:v>1626897444</c:v>
                </c:pt>
                <c:pt idx="144672">
                  <c:v>1626908689</c:v>
                </c:pt>
                <c:pt idx="144673">
                  <c:v>1626919935</c:v>
                </c:pt>
                <c:pt idx="144674">
                  <c:v>1626931180</c:v>
                </c:pt>
                <c:pt idx="144675">
                  <c:v>1626942426</c:v>
                </c:pt>
                <c:pt idx="144676">
                  <c:v>1626953671</c:v>
                </c:pt>
                <c:pt idx="144677">
                  <c:v>1626964917</c:v>
                </c:pt>
                <c:pt idx="144678">
                  <c:v>1626976162</c:v>
                </c:pt>
                <c:pt idx="144679">
                  <c:v>1626987408</c:v>
                </c:pt>
                <c:pt idx="144680">
                  <c:v>1626998653</c:v>
                </c:pt>
                <c:pt idx="144681">
                  <c:v>1627009899</c:v>
                </c:pt>
                <c:pt idx="144682">
                  <c:v>1627021144</c:v>
                </c:pt>
                <c:pt idx="144683">
                  <c:v>1627032390</c:v>
                </c:pt>
                <c:pt idx="144684">
                  <c:v>1627043635</c:v>
                </c:pt>
                <c:pt idx="144685">
                  <c:v>1627054881</c:v>
                </c:pt>
                <c:pt idx="144686">
                  <c:v>1627066126</c:v>
                </c:pt>
                <c:pt idx="144687">
                  <c:v>1627077372</c:v>
                </c:pt>
                <c:pt idx="144688">
                  <c:v>1627088617</c:v>
                </c:pt>
                <c:pt idx="144689">
                  <c:v>1627099863</c:v>
                </c:pt>
                <c:pt idx="144690">
                  <c:v>1627111108</c:v>
                </c:pt>
                <c:pt idx="144691">
                  <c:v>1627122354</c:v>
                </c:pt>
                <c:pt idx="144692">
                  <c:v>1627133599</c:v>
                </c:pt>
                <c:pt idx="144693">
                  <c:v>1627144845</c:v>
                </c:pt>
                <c:pt idx="144694">
                  <c:v>1627156090</c:v>
                </c:pt>
                <c:pt idx="144695">
                  <c:v>1627167336</c:v>
                </c:pt>
                <c:pt idx="144696">
                  <c:v>1627178581</c:v>
                </c:pt>
                <c:pt idx="144697">
                  <c:v>1627189827</c:v>
                </c:pt>
                <c:pt idx="144698">
                  <c:v>1627201072</c:v>
                </c:pt>
                <c:pt idx="144699">
                  <c:v>1627212318</c:v>
                </c:pt>
                <c:pt idx="144700">
                  <c:v>1627223563</c:v>
                </c:pt>
                <c:pt idx="144701">
                  <c:v>1627234809</c:v>
                </c:pt>
                <c:pt idx="144702">
                  <c:v>1627246054</c:v>
                </c:pt>
                <c:pt idx="144703">
                  <c:v>1627257300</c:v>
                </c:pt>
                <c:pt idx="144704">
                  <c:v>1627268545</c:v>
                </c:pt>
                <c:pt idx="144705">
                  <c:v>1627279791</c:v>
                </c:pt>
                <c:pt idx="144706">
                  <c:v>1627291036</c:v>
                </c:pt>
                <c:pt idx="144707">
                  <c:v>1627302282</c:v>
                </c:pt>
                <c:pt idx="144708">
                  <c:v>1627313527</c:v>
                </c:pt>
                <c:pt idx="144709">
                  <c:v>1627324773</c:v>
                </c:pt>
                <c:pt idx="144710">
                  <c:v>1627336018</c:v>
                </c:pt>
                <c:pt idx="144711">
                  <c:v>1627347264</c:v>
                </c:pt>
                <c:pt idx="144712">
                  <c:v>1627358509</c:v>
                </c:pt>
                <c:pt idx="144713">
                  <c:v>1627369755</c:v>
                </c:pt>
                <c:pt idx="144714">
                  <c:v>1627381000</c:v>
                </c:pt>
                <c:pt idx="144715">
                  <c:v>1627392246</c:v>
                </c:pt>
                <c:pt idx="144716">
                  <c:v>1627403491</c:v>
                </c:pt>
                <c:pt idx="144717">
                  <c:v>1627414737</c:v>
                </c:pt>
                <c:pt idx="144718">
                  <c:v>1627425982</c:v>
                </c:pt>
                <c:pt idx="144719">
                  <c:v>1627437228</c:v>
                </c:pt>
                <c:pt idx="144720">
                  <c:v>1627448473</c:v>
                </c:pt>
                <c:pt idx="144721">
                  <c:v>1627459719</c:v>
                </c:pt>
                <c:pt idx="144722">
                  <c:v>1627470964</c:v>
                </c:pt>
                <c:pt idx="144723">
                  <c:v>1627482210</c:v>
                </c:pt>
                <c:pt idx="144724">
                  <c:v>1627493455</c:v>
                </c:pt>
                <c:pt idx="144725">
                  <c:v>1627504701</c:v>
                </c:pt>
                <c:pt idx="144726">
                  <c:v>1627515946</c:v>
                </c:pt>
                <c:pt idx="144727">
                  <c:v>1627527192</c:v>
                </c:pt>
                <c:pt idx="144728">
                  <c:v>1627538437</c:v>
                </c:pt>
                <c:pt idx="144729">
                  <c:v>1627549683</c:v>
                </c:pt>
                <c:pt idx="144730">
                  <c:v>1627560928</c:v>
                </c:pt>
                <c:pt idx="144731">
                  <c:v>1627572174</c:v>
                </c:pt>
                <c:pt idx="144732">
                  <c:v>1627583419</c:v>
                </c:pt>
                <c:pt idx="144733">
                  <c:v>1627594665</c:v>
                </c:pt>
                <c:pt idx="144734">
                  <c:v>1627605910</c:v>
                </c:pt>
                <c:pt idx="144735">
                  <c:v>1627617156</c:v>
                </c:pt>
                <c:pt idx="144736">
                  <c:v>1627628401</c:v>
                </c:pt>
                <c:pt idx="144737">
                  <c:v>1627639647</c:v>
                </c:pt>
                <c:pt idx="144738">
                  <c:v>1627650892</c:v>
                </c:pt>
                <c:pt idx="144739">
                  <c:v>1627662138</c:v>
                </c:pt>
                <c:pt idx="144740">
                  <c:v>1627673383</c:v>
                </c:pt>
                <c:pt idx="144741">
                  <c:v>1627684629</c:v>
                </c:pt>
                <c:pt idx="144742">
                  <c:v>1627695874</c:v>
                </c:pt>
                <c:pt idx="144743">
                  <c:v>1627707120</c:v>
                </c:pt>
                <c:pt idx="144744">
                  <c:v>1627718365</c:v>
                </c:pt>
                <c:pt idx="144745">
                  <c:v>1627729611</c:v>
                </c:pt>
                <c:pt idx="144746">
                  <c:v>1627740856</c:v>
                </c:pt>
                <c:pt idx="144747">
                  <c:v>1627752102</c:v>
                </c:pt>
                <c:pt idx="144748">
                  <c:v>1627763347</c:v>
                </c:pt>
                <c:pt idx="144749">
                  <c:v>1627774593</c:v>
                </c:pt>
                <c:pt idx="144750">
                  <c:v>1627785838</c:v>
                </c:pt>
                <c:pt idx="144751">
                  <c:v>1627797084</c:v>
                </c:pt>
                <c:pt idx="144752">
                  <c:v>1627808329</c:v>
                </c:pt>
                <c:pt idx="144753">
                  <c:v>1627819575</c:v>
                </c:pt>
                <c:pt idx="144754">
                  <c:v>1627830820</c:v>
                </c:pt>
                <c:pt idx="144755">
                  <c:v>1627842066</c:v>
                </c:pt>
                <c:pt idx="144756">
                  <c:v>1627853311</c:v>
                </c:pt>
                <c:pt idx="144757">
                  <c:v>1627864557</c:v>
                </c:pt>
                <c:pt idx="144758">
                  <c:v>1627875802</c:v>
                </c:pt>
                <c:pt idx="144759">
                  <c:v>1627887048</c:v>
                </c:pt>
                <c:pt idx="144760">
                  <c:v>1627898293</c:v>
                </c:pt>
                <c:pt idx="144761">
                  <c:v>1627909539</c:v>
                </c:pt>
                <c:pt idx="144762">
                  <c:v>1627920784</c:v>
                </c:pt>
                <c:pt idx="144763">
                  <c:v>1627932030</c:v>
                </c:pt>
                <c:pt idx="144764">
                  <c:v>1627943275</c:v>
                </c:pt>
                <c:pt idx="144765">
                  <c:v>1627954521</c:v>
                </c:pt>
                <c:pt idx="144766">
                  <c:v>1627965766</c:v>
                </c:pt>
                <c:pt idx="144767">
                  <c:v>1627977012</c:v>
                </c:pt>
                <c:pt idx="144768">
                  <c:v>1627988257</c:v>
                </c:pt>
                <c:pt idx="144769">
                  <c:v>1627999503</c:v>
                </c:pt>
                <c:pt idx="144770">
                  <c:v>1628010748</c:v>
                </c:pt>
                <c:pt idx="144771">
                  <c:v>1628021994</c:v>
                </c:pt>
                <c:pt idx="144772">
                  <c:v>1628033239</c:v>
                </c:pt>
                <c:pt idx="144773">
                  <c:v>1628044485</c:v>
                </c:pt>
                <c:pt idx="144774">
                  <c:v>1628055730</c:v>
                </c:pt>
                <c:pt idx="144775">
                  <c:v>1628066976</c:v>
                </c:pt>
                <c:pt idx="144776">
                  <c:v>1628078221</c:v>
                </c:pt>
                <c:pt idx="144777">
                  <c:v>1628089467</c:v>
                </c:pt>
                <c:pt idx="144778">
                  <c:v>1628100712</c:v>
                </c:pt>
                <c:pt idx="144779">
                  <c:v>1628111958</c:v>
                </c:pt>
                <c:pt idx="144780">
                  <c:v>1628123203</c:v>
                </c:pt>
                <c:pt idx="144781">
                  <c:v>1628134449</c:v>
                </c:pt>
                <c:pt idx="144782">
                  <c:v>1628145694</c:v>
                </c:pt>
                <c:pt idx="144783">
                  <c:v>1628156940</c:v>
                </c:pt>
                <c:pt idx="144784">
                  <c:v>1628168185</c:v>
                </c:pt>
                <c:pt idx="144785">
                  <c:v>1628179431</c:v>
                </c:pt>
                <c:pt idx="144786">
                  <c:v>1628190676</c:v>
                </c:pt>
                <c:pt idx="144787">
                  <c:v>1628201922</c:v>
                </c:pt>
                <c:pt idx="144788">
                  <c:v>1628213167</c:v>
                </c:pt>
                <c:pt idx="144789">
                  <c:v>1628224413</c:v>
                </c:pt>
                <c:pt idx="144790">
                  <c:v>1628235658</c:v>
                </c:pt>
                <c:pt idx="144791">
                  <c:v>1628246904</c:v>
                </c:pt>
                <c:pt idx="144792">
                  <c:v>1628258149</c:v>
                </c:pt>
                <c:pt idx="144793">
                  <c:v>1628269395</c:v>
                </c:pt>
                <c:pt idx="144794">
                  <c:v>1628280640</c:v>
                </c:pt>
                <c:pt idx="144795">
                  <c:v>1628291886</c:v>
                </c:pt>
                <c:pt idx="144796">
                  <c:v>1628303131</c:v>
                </c:pt>
                <c:pt idx="144797">
                  <c:v>1628314377</c:v>
                </c:pt>
                <c:pt idx="144798">
                  <c:v>1628325622</c:v>
                </c:pt>
                <c:pt idx="144799">
                  <c:v>1628336868</c:v>
                </c:pt>
                <c:pt idx="144800">
                  <c:v>1628348113</c:v>
                </c:pt>
                <c:pt idx="144801">
                  <c:v>1628359359</c:v>
                </c:pt>
                <c:pt idx="144802">
                  <c:v>1628370604</c:v>
                </c:pt>
                <c:pt idx="144803">
                  <c:v>1628381850</c:v>
                </c:pt>
                <c:pt idx="144804">
                  <c:v>1628393095</c:v>
                </c:pt>
                <c:pt idx="144805">
                  <c:v>1628404341</c:v>
                </c:pt>
                <c:pt idx="144806">
                  <c:v>1628415586</c:v>
                </c:pt>
                <c:pt idx="144807">
                  <c:v>1628426832</c:v>
                </c:pt>
                <c:pt idx="144808">
                  <c:v>1628438077</c:v>
                </c:pt>
                <c:pt idx="144809">
                  <c:v>1628449323</c:v>
                </c:pt>
                <c:pt idx="144810">
                  <c:v>1628460568</c:v>
                </c:pt>
                <c:pt idx="144811">
                  <c:v>1628471814</c:v>
                </c:pt>
                <c:pt idx="144812">
                  <c:v>1628483059</c:v>
                </c:pt>
                <c:pt idx="144813">
                  <c:v>1628494304</c:v>
                </c:pt>
                <c:pt idx="144814">
                  <c:v>1628505550</c:v>
                </c:pt>
                <c:pt idx="144815">
                  <c:v>1628516795</c:v>
                </c:pt>
                <c:pt idx="144816">
                  <c:v>1628528041</c:v>
                </c:pt>
                <c:pt idx="144817">
                  <c:v>1628539286</c:v>
                </c:pt>
                <c:pt idx="144818">
                  <c:v>1628550532</c:v>
                </c:pt>
                <c:pt idx="144819">
                  <c:v>1628561777</c:v>
                </c:pt>
                <c:pt idx="144820">
                  <c:v>1628573023</c:v>
                </c:pt>
                <c:pt idx="144821">
                  <c:v>1628584268</c:v>
                </c:pt>
                <c:pt idx="144822">
                  <c:v>1628595514</c:v>
                </c:pt>
                <c:pt idx="144823">
                  <c:v>1628606759</c:v>
                </c:pt>
                <c:pt idx="144824">
                  <c:v>1628618005</c:v>
                </c:pt>
                <c:pt idx="144825">
                  <c:v>1628629250</c:v>
                </c:pt>
                <c:pt idx="144826">
                  <c:v>1628640496</c:v>
                </c:pt>
                <c:pt idx="144827">
                  <c:v>1628651741</c:v>
                </c:pt>
                <c:pt idx="144828">
                  <c:v>1628662987</c:v>
                </c:pt>
                <c:pt idx="144829">
                  <c:v>1628674232</c:v>
                </c:pt>
                <c:pt idx="144830">
                  <c:v>1628685478</c:v>
                </c:pt>
                <c:pt idx="144831">
                  <c:v>1628696723</c:v>
                </c:pt>
                <c:pt idx="144832">
                  <c:v>1628707969</c:v>
                </c:pt>
                <c:pt idx="144833">
                  <c:v>1628719214</c:v>
                </c:pt>
                <c:pt idx="144834">
                  <c:v>1628730460</c:v>
                </c:pt>
                <c:pt idx="144835">
                  <c:v>1628741705</c:v>
                </c:pt>
                <c:pt idx="144836">
                  <c:v>1628752951</c:v>
                </c:pt>
                <c:pt idx="144837">
                  <c:v>1628764196</c:v>
                </c:pt>
                <c:pt idx="144838">
                  <c:v>1628775442</c:v>
                </c:pt>
                <c:pt idx="144839">
                  <c:v>1628786687</c:v>
                </c:pt>
                <c:pt idx="144840">
                  <c:v>1628797933</c:v>
                </c:pt>
                <c:pt idx="144841">
                  <c:v>1628809178</c:v>
                </c:pt>
                <c:pt idx="144842">
                  <c:v>1628820424</c:v>
                </c:pt>
                <c:pt idx="144843">
                  <c:v>1628831669</c:v>
                </c:pt>
                <c:pt idx="144844">
                  <c:v>1628842915</c:v>
                </c:pt>
                <c:pt idx="144845">
                  <c:v>1628854160</c:v>
                </c:pt>
                <c:pt idx="144846">
                  <c:v>1628865406</c:v>
                </c:pt>
                <c:pt idx="144847">
                  <c:v>1628876651</c:v>
                </c:pt>
                <c:pt idx="144848">
                  <c:v>1628887897</c:v>
                </c:pt>
                <c:pt idx="144849">
                  <c:v>1628899142</c:v>
                </c:pt>
                <c:pt idx="144850">
                  <c:v>1628910388</c:v>
                </c:pt>
                <c:pt idx="144851">
                  <c:v>1628921633</c:v>
                </c:pt>
                <c:pt idx="144852">
                  <c:v>1628932879</c:v>
                </c:pt>
                <c:pt idx="144853">
                  <c:v>1628944124</c:v>
                </c:pt>
                <c:pt idx="144854">
                  <c:v>1628955370</c:v>
                </c:pt>
                <c:pt idx="144855">
                  <c:v>1628966615</c:v>
                </c:pt>
                <c:pt idx="144856">
                  <c:v>1628977861</c:v>
                </c:pt>
                <c:pt idx="144857">
                  <c:v>1628989106</c:v>
                </c:pt>
                <c:pt idx="144858">
                  <c:v>1629000352</c:v>
                </c:pt>
                <c:pt idx="144859">
                  <c:v>1629011597</c:v>
                </c:pt>
                <c:pt idx="144860">
                  <c:v>1629022843</c:v>
                </c:pt>
                <c:pt idx="144861">
                  <c:v>1629034088</c:v>
                </c:pt>
                <c:pt idx="144862">
                  <c:v>1629045334</c:v>
                </c:pt>
                <c:pt idx="144863">
                  <c:v>1629056579</c:v>
                </c:pt>
                <c:pt idx="144864">
                  <c:v>1629067825</c:v>
                </c:pt>
                <c:pt idx="144865">
                  <c:v>1629079070</c:v>
                </c:pt>
                <c:pt idx="144866">
                  <c:v>1629090316</c:v>
                </c:pt>
                <c:pt idx="144867">
                  <c:v>1629101561</c:v>
                </c:pt>
                <c:pt idx="144868">
                  <c:v>1629112807</c:v>
                </c:pt>
                <c:pt idx="144869">
                  <c:v>1629124052</c:v>
                </c:pt>
                <c:pt idx="144870">
                  <c:v>1629135298</c:v>
                </c:pt>
                <c:pt idx="144871">
                  <c:v>1629146543</c:v>
                </c:pt>
                <c:pt idx="144872">
                  <c:v>1629157789</c:v>
                </c:pt>
                <c:pt idx="144873">
                  <c:v>1629169034</c:v>
                </c:pt>
                <c:pt idx="144874">
                  <c:v>1629180280</c:v>
                </c:pt>
                <c:pt idx="144875">
                  <c:v>1629191525</c:v>
                </c:pt>
                <c:pt idx="144876">
                  <c:v>1629202771</c:v>
                </c:pt>
                <c:pt idx="144877">
                  <c:v>1629214016</c:v>
                </c:pt>
                <c:pt idx="144878">
                  <c:v>1629225262</c:v>
                </c:pt>
                <c:pt idx="144879">
                  <c:v>1629236507</c:v>
                </c:pt>
                <c:pt idx="144880">
                  <c:v>1629247753</c:v>
                </c:pt>
                <c:pt idx="144881">
                  <c:v>1629258998</c:v>
                </c:pt>
                <c:pt idx="144882">
                  <c:v>1629270244</c:v>
                </c:pt>
                <c:pt idx="144883">
                  <c:v>1629281489</c:v>
                </c:pt>
                <c:pt idx="144884">
                  <c:v>1629292735</c:v>
                </c:pt>
                <c:pt idx="144885">
                  <c:v>1629303980</c:v>
                </c:pt>
                <c:pt idx="144886">
                  <c:v>1629315226</c:v>
                </c:pt>
                <c:pt idx="144887">
                  <c:v>1629326471</c:v>
                </c:pt>
                <c:pt idx="144888">
                  <c:v>1629337717</c:v>
                </c:pt>
                <c:pt idx="144889">
                  <c:v>1629348962</c:v>
                </c:pt>
                <c:pt idx="144890">
                  <c:v>1629360208</c:v>
                </c:pt>
                <c:pt idx="144891">
                  <c:v>1629371453</c:v>
                </c:pt>
                <c:pt idx="144892">
                  <c:v>1629382699</c:v>
                </c:pt>
                <c:pt idx="144893">
                  <c:v>1629393944</c:v>
                </c:pt>
                <c:pt idx="144894">
                  <c:v>1629405190</c:v>
                </c:pt>
                <c:pt idx="144895">
                  <c:v>1629416435</c:v>
                </c:pt>
                <c:pt idx="144896">
                  <c:v>1629427681</c:v>
                </c:pt>
                <c:pt idx="144897">
                  <c:v>1629438926</c:v>
                </c:pt>
                <c:pt idx="144898">
                  <c:v>1629450172</c:v>
                </c:pt>
                <c:pt idx="144899">
                  <c:v>1629461417</c:v>
                </c:pt>
                <c:pt idx="144900">
                  <c:v>1629472663</c:v>
                </c:pt>
                <c:pt idx="144901">
                  <c:v>1629483908</c:v>
                </c:pt>
                <c:pt idx="144902">
                  <c:v>1629495154</c:v>
                </c:pt>
                <c:pt idx="144903">
                  <c:v>1629506399</c:v>
                </c:pt>
                <c:pt idx="144904">
                  <c:v>1629517645</c:v>
                </c:pt>
                <c:pt idx="144905">
                  <c:v>1629528890</c:v>
                </c:pt>
                <c:pt idx="144906">
                  <c:v>1629540136</c:v>
                </c:pt>
                <c:pt idx="144907">
                  <c:v>1629551381</c:v>
                </c:pt>
                <c:pt idx="144908">
                  <c:v>1629562627</c:v>
                </c:pt>
                <c:pt idx="144909">
                  <c:v>1629573872</c:v>
                </c:pt>
                <c:pt idx="144910">
                  <c:v>1629585118</c:v>
                </c:pt>
                <c:pt idx="144911">
                  <c:v>1629596363</c:v>
                </c:pt>
                <c:pt idx="144912">
                  <c:v>1629607609</c:v>
                </c:pt>
                <c:pt idx="144913">
                  <c:v>1629618854</c:v>
                </c:pt>
                <c:pt idx="144914">
                  <c:v>1629630100</c:v>
                </c:pt>
                <c:pt idx="144915">
                  <c:v>1629641345</c:v>
                </c:pt>
                <c:pt idx="144916">
                  <c:v>1629652591</c:v>
                </c:pt>
                <c:pt idx="144917">
                  <c:v>1629663836</c:v>
                </c:pt>
                <c:pt idx="144918">
                  <c:v>1629675082</c:v>
                </c:pt>
                <c:pt idx="144919">
                  <c:v>1629686327</c:v>
                </c:pt>
                <c:pt idx="144920">
                  <c:v>1629697573</c:v>
                </c:pt>
                <c:pt idx="144921">
                  <c:v>1629708818</c:v>
                </c:pt>
                <c:pt idx="144922">
                  <c:v>1629720064</c:v>
                </c:pt>
                <c:pt idx="144923">
                  <c:v>1629731309</c:v>
                </c:pt>
                <c:pt idx="144924">
                  <c:v>1629742555</c:v>
                </c:pt>
                <c:pt idx="144925">
                  <c:v>1629753800</c:v>
                </c:pt>
                <c:pt idx="144926">
                  <c:v>1629765046</c:v>
                </c:pt>
                <c:pt idx="144927">
                  <c:v>1629776291</c:v>
                </c:pt>
                <c:pt idx="144928">
                  <c:v>1629787537</c:v>
                </c:pt>
                <c:pt idx="144929">
                  <c:v>1629798782</c:v>
                </c:pt>
                <c:pt idx="144930">
                  <c:v>1629810028</c:v>
                </c:pt>
                <c:pt idx="144931">
                  <c:v>1629821273</c:v>
                </c:pt>
                <c:pt idx="144932">
                  <c:v>1629832519</c:v>
                </c:pt>
                <c:pt idx="144933">
                  <c:v>1629843764</c:v>
                </c:pt>
                <c:pt idx="144934">
                  <c:v>1629855010</c:v>
                </c:pt>
                <c:pt idx="144935">
                  <c:v>1629866255</c:v>
                </c:pt>
                <c:pt idx="144936">
                  <c:v>1629877501</c:v>
                </c:pt>
                <c:pt idx="144937">
                  <c:v>1629888746</c:v>
                </c:pt>
                <c:pt idx="144938">
                  <c:v>1629899992</c:v>
                </c:pt>
                <c:pt idx="144939">
                  <c:v>1629911237</c:v>
                </c:pt>
                <c:pt idx="144940">
                  <c:v>1629922483</c:v>
                </c:pt>
                <c:pt idx="144941">
                  <c:v>1629933728</c:v>
                </c:pt>
                <c:pt idx="144942">
                  <c:v>1629944974</c:v>
                </c:pt>
                <c:pt idx="144943">
                  <c:v>1629956219</c:v>
                </c:pt>
                <c:pt idx="144944">
                  <c:v>1629967465</c:v>
                </c:pt>
                <c:pt idx="144945">
                  <c:v>1629978710</c:v>
                </c:pt>
                <c:pt idx="144946">
                  <c:v>1629989956</c:v>
                </c:pt>
                <c:pt idx="144947">
                  <c:v>1630001201</c:v>
                </c:pt>
                <c:pt idx="144948">
                  <c:v>1630012447</c:v>
                </c:pt>
                <c:pt idx="144949">
                  <c:v>1630023692</c:v>
                </c:pt>
                <c:pt idx="144950">
                  <c:v>1630034938</c:v>
                </c:pt>
                <c:pt idx="144951">
                  <c:v>1630046183</c:v>
                </c:pt>
                <c:pt idx="144952">
                  <c:v>1630057429</c:v>
                </c:pt>
                <c:pt idx="144953">
                  <c:v>1630068674</c:v>
                </c:pt>
                <c:pt idx="144954">
                  <c:v>1630079920</c:v>
                </c:pt>
                <c:pt idx="144955">
                  <c:v>1630091165</c:v>
                </c:pt>
                <c:pt idx="144956">
                  <c:v>1630102411</c:v>
                </c:pt>
                <c:pt idx="144957">
                  <c:v>1630113656</c:v>
                </c:pt>
                <c:pt idx="144958">
                  <c:v>1630124902</c:v>
                </c:pt>
                <c:pt idx="144959">
                  <c:v>1630136147</c:v>
                </c:pt>
                <c:pt idx="144960">
                  <c:v>1630147393</c:v>
                </c:pt>
                <c:pt idx="144961">
                  <c:v>1630158638</c:v>
                </c:pt>
                <c:pt idx="144962">
                  <c:v>1630169884</c:v>
                </c:pt>
                <c:pt idx="144963">
                  <c:v>1630181129</c:v>
                </c:pt>
                <c:pt idx="144964">
                  <c:v>1630192375</c:v>
                </c:pt>
                <c:pt idx="144965">
                  <c:v>1630203620</c:v>
                </c:pt>
                <c:pt idx="144966">
                  <c:v>1630214866</c:v>
                </c:pt>
                <c:pt idx="144967">
                  <c:v>1630226111</c:v>
                </c:pt>
                <c:pt idx="144968">
                  <c:v>1630237357</c:v>
                </c:pt>
                <c:pt idx="144969">
                  <c:v>1630248602</c:v>
                </c:pt>
                <c:pt idx="144970">
                  <c:v>1630259848</c:v>
                </c:pt>
                <c:pt idx="144971">
                  <c:v>1630271093</c:v>
                </c:pt>
                <c:pt idx="144972">
                  <c:v>1630282339</c:v>
                </c:pt>
                <c:pt idx="144973">
                  <c:v>1630293584</c:v>
                </c:pt>
                <c:pt idx="144974">
                  <c:v>1630304830</c:v>
                </c:pt>
                <c:pt idx="144975">
                  <c:v>1630316075</c:v>
                </c:pt>
                <c:pt idx="144976">
                  <c:v>1630327321</c:v>
                </c:pt>
                <c:pt idx="144977">
                  <c:v>1630338566</c:v>
                </c:pt>
                <c:pt idx="144978">
                  <c:v>1630349812</c:v>
                </c:pt>
                <c:pt idx="144979">
                  <c:v>1630361057</c:v>
                </c:pt>
                <c:pt idx="144980">
                  <c:v>1630372303</c:v>
                </c:pt>
                <c:pt idx="144981">
                  <c:v>1630383548</c:v>
                </c:pt>
                <c:pt idx="144982">
                  <c:v>1630394794</c:v>
                </c:pt>
                <c:pt idx="144983">
                  <c:v>1630406039</c:v>
                </c:pt>
                <c:pt idx="144984">
                  <c:v>1630417285</c:v>
                </c:pt>
                <c:pt idx="144985">
                  <c:v>1630428530</c:v>
                </c:pt>
                <c:pt idx="144986">
                  <c:v>1630439776</c:v>
                </c:pt>
                <c:pt idx="144987">
                  <c:v>1630451021</c:v>
                </c:pt>
                <c:pt idx="144988">
                  <c:v>1630462267</c:v>
                </c:pt>
                <c:pt idx="144989">
                  <c:v>1630473512</c:v>
                </c:pt>
                <c:pt idx="144990">
                  <c:v>1630484758</c:v>
                </c:pt>
                <c:pt idx="144991">
                  <c:v>1630496003</c:v>
                </c:pt>
                <c:pt idx="144992">
                  <c:v>1630507249</c:v>
                </c:pt>
                <c:pt idx="144993">
                  <c:v>1630518494</c:v>
                </c:pt>
                <c:pt idx="144994">
                  <c:v>1630529740</c:v>
                </c:pt>
                <c:pt idx="144995">
                  <c:v>1630540985</c:v>
                </c:pt>
                <c:pt idx="144996">
                  <c:v>1630552231</c:v>
                </c:pt>
                <c:pt idx="144997">
                  <c:v>1630563476</c:v>
                </c:pt>
                <c:pt idx="144998">
                  <c:v>1630574722</c:v>
                </c:pt>
                <c:pt idx="144999">
                  <c:v>1630585967</c:v>
                </c:pt>
                <c:pt idx="145000">
                  <c:v>1630597213</c:v>
                </c:pt>
                <c:pt idx="145001">
                  <c:v>1630608458</c:v>
                </c:pt>
                <c:pt idx="145002">
                  <c:v>1630619704</c:v>
                </c:pt>
                <c:pt idx="145003">
                  <c:v>1630630949</c:v>
                </c:pt>
                <c:pt idx="145004">
                  <c:v>1630642195</c:v>
                </c:pt>
                <c:pt idx="145005">
                  <c:v>1630653440</c:v>
                </c:pt>
                <c:pt idx="145006">
                  <c:v>1630664686</c:v>
                </c:pt>
                <c:pt idx="145007">
                  <c:v>1630675931</c:v>
                </c:pt>
                <c:pt idx="145008">
                  <c:v>1630687177</c:v>
                </c:pt>
                <c:pt idx="145009">
                  <c:v>1630698422</c:v>
                </c:pt>
                <c:pt idx="145010">
                  <c:v>1630709668</c:v>
                </c:pt>
                <c:pt idx="145011">
                  <c:v>1630720913</c:v>
                </c:pt>
                <c:pt idx="145012">
                  <c:v>1630732159</c:v>
                </c:pt>
                <c:pt idx="145013">
                  <c:v>1630743404</c:v>
                </c:pt>
                <c:pt idx="145014">
                  <c:v>1630754650</c:v>
                </c:pt>
                <c:pt idx="145015">
                  <c:v>1630765895</c:v>
                </c:pt>
                <c:pt idx="145016">
                  <c:v>1630777141</c:v>
                </c:pt>
                <c:pt idx="145017">
                  <c:v>1630788386</c:v>
                </c:pt>
                <c:pt idx="145018">
                  <c:v>1630799632</c:v>
                </c:pt>
                <c:pt idx="145019">
                  <c:v>1630810877</c:v>
                </c:pt>
                <c:pt idx="145020">
                  <c:v>1630822123</c:v>
                </c:pt>
                <c:pt idx="145021">
                  <c:v>1630833368</c:v>
                </c:pt>
                <c:pt idx="145022">
                  <c:v>1630844614</c:v>
                </c:pt>
                <c:pt idx="145023">
                  <c:v>1630855859</c:v>
                </c:pt>
                <c:pt idx="145024">
                  <c:v>1630867105</c:v>
                </c:pt>
                <c:pt idx="145025">
                  <c:v>1630878350</c:v>
                </c:pt>
                <c:pt idx="145026">
                  <c:v>1630889596</c:v>
                </c:pt>
                <c:pt idx="145027">
                  <c:v>1630900841</c:v>
                </c:pt>
                <c:pt idx="145028">
                  <c:v>1630912087</c:v>
                </c:pt>
                <c:pt idx="145029">
                  <c:v>1630923332</c:v>
                </c:pt>
                <c:pt idx="145030">
                  <c:v>1630934578</c:v>
                </c:pt>
                <c:pt idx="145031">
                  <c:v>1630945823</c:v>
                </c:pt>
                <c:pt idx="145032">
                  <c:v>1630957069</c:v>
                </c:pt>
                <c:pt idx="145033">
                  <c:v>1630968314</c:v>
                </c:pt>
                <c:pt idx="145034">
                  <c:v>1630979560</c:v>
                </c:pt>
                <c:pt idx="145035">
                  <c:v>1630990805</c:v>
                </c:pt>
                <c:pt idx="145036">
                  <c:v>1631002051</c:v>
                </c:pt>
                <c:pt idx="145037">
                  <c:v>1631013296</c:v>
                </c:pt>
                <c:pt idx="145038">
                  <c:v>1631024542</c:v>
                </c:pt>
                <c:pt idx="145039">
                  <c:v>1631035787</c:v>
                </c:pt>
                <c:pt idx="145040">
                  <c:v>1631047033</c:v>
                </c:pt>
                <c:pt idx="145041">
                  <c:v>1631058278</c:v>
                </c:pt>
                <c:pt idx="145042">
                  <c:v>1631069524</c:v>
                </c:pt>
                <c:pt idx="145043">
                  <c:v>1631080769</c:v>
                </c:pt>
                <c:pt idx="145044">
                  <c:v>1631092015</c:v>
                </c:pt>
                <c:pt idx="145045">
                  <c:v>1631103260</c:v>
                </c:pt>
                <c:pt idx="145046">
                  <c:v>1631114506</c:v>
                </c:pt>
                <c:pt idx="145047">
                  <c:v>1631125751</c:v>
                </c:pt>
                <c:pt idx="145048">
                  <c:v>1631136997</c:v>
                </c:pt>
                <c:pt idx="145049">
                  <c:v>1631148242</c:v>
                </c:pt>
                <c:pt idx="145050">
                  <c:v>1631159488</c:v>
                </c:pt>
                <c:pt idx="145051">
                  <c:v>1631170733</c:v>
                </c:pt>
                <c:pt idx="145052">
                  <c:v>1631181979</c:v>
                </c:pt>
                <c:pt idx="145053">
                  <c:v>1631193224</c:v>
                </c:pt>
                <c:pt idx="145054">
                  <c:v>1631204470</c:v>
                </c:pt>
                <c:pt idx="145055">
                  <c:v>1631215715</c:v>
                </c:pt>
                <c:pt idx="145056">
                  <c:v>1631226961</c:v>
                </c:pt>
                <c:pt idx="145057">
                  <c:v>1631238206</c:v>
                </c:pt>
                <c:pt idx="145058">
                  <c:v>1631249452</c:v>
                </c:pt>
                <c:pt idx="145059">
                  <c:v>1631260697</c:v>
                </c:pt>
                <c:pt idx="145060">
                  <c:v>1631271943</c:v>
                </c:pt>
                <c:pt idx="145061">
                  <c:v>1631283188</c:v>
                </c:pt>
                <c:pt idx="145062">
                  <c:v>1631294434</c:v>
                </c:pt>
                <c:pt idx="145063">
                  <c:v>1631305679</c:v>
                </c:pt>
                <c:pt idx="145064">
                  <c:v>1631316924</c:v>
                </c:pt>
                <c:pt idx="145065">
                  <c:v>1631328170</c:v>
                </c:pt>
                <c:pt idx="145066">
                  <c:v>1631339415</c:v>
                </c:pt>
                <c:pt idx="145067">
                  <c:v>1631350661</c:v>
                </c:pt>
                <c:pt idx="145068">
                  <c:v>1631361906</c:v>
                </c:pt>
                <c:pt idx="145069">
                  <c:v>1631373152</c:v>
                </c:pt>
                <c:pt idx="145070">
                  <c:v>1631384397</c:v>
                </c:pt>
                <c:pt idx="145071">
                  <c:v>1631395643</c:v>
                </c:pt>
                <c:pt idx="145072">
                  <c:v>1631406888</c:v>
                </c:pt>
                <c:pt idx="145073">
                  <c:v>1631418134</c:v>
                </c:pt>
                <c:pt idx="145074">
                  <c:v>1631429379</c:v>
                </c:pt>
                <c:pt idx="145075">
                  <c:v>1631440625</c:v>
                </c:pt>
                <c:pt idx="145076">
                  <c:v>1631451870</c:v>
                </c:pt>
                <c:pt idx="145077">
                  <c:v>1631463116</c:v>
                </c:pt>
                <c:pt idx="145078">
                  <c:v>1631474361</c:v>
                </c:pt>
                <c:pt idx="145079">
                  <c:v>1631485607</c:v>
                </c:pt>
                <c:pt idx="145080">
                  <c:v>1631496852</c:v>
                </c:pt>
                <c:pt idx="145081">
                  <c:v>1631508098</c:v>
                </c:pt>
                <c:pt idx="145082">
                  <c:v>1631519343</c:v>
                </c:pt>
                <c:pt idx="145083">
                  <c:v>1631530589</c:v>
                </c:pt>
                <c:pt idx="145084">
                  <c:v>1631541834</c:v>
                </c:pt>
                <c:pt idx="145085">
                  <c:v>1631553080</c:v>
                </c:pt>
                <c:pt idx="145086">
                  <c:v>1631564325</c:v>
                </c:pt>
                <c:pt idx="145087">
                  <c:v>1631575571</c:v>
                </c:pt>
                <c:pt idx="145088">
                  <c:v>1631586816</c:v>
                </c:pt>
                <c:pt idx="145089">
                  <c:v>1631598062</c:v>
                </c:pt>
                <c:pt idx="145090">
                  <c:v>1631609307</c:v>
                </c:pt>
                <c:pt idx="145091">
                  <c:v>1631620553</c:v>
                </c:pt>
                <c:pt idx="145092">
                  <c:v>1631631798</c:v>
                </c:pt>
                <c:pt idx="145093">
                  <c:v>1631643044</c:v>
                </c:pt>
                <c:pt idx="145094">
                  <c:v>1631654289</c:v>
                </c:pt>
                <c:pt idx="145095">
                  <c:v>1631665535</c:v>
                </c:pt>
                <c:pt idx="145096">
                  <c:v>1631676780</c:v>
                </c:pt>
                <c:pt idx="145097">
                  <c:v>1631688026</c:v>
                </c:pt>
                <c:pt idx="145098">
                  <c:v>1631699271</c:v>
                </c:pt>
                <c:pt idx="145099">
                  <c:v>1631710517</c:v>
                </c:pt>
                <c:pt idx="145100">
                  <c:v>1631721762</c:v>
                </c:pt>
                <c:pt idx="145101">
                  <c:v>1631733008</c:v>
                </c:pt>
                <c:pt idx="145102">
                  <c:v>1631744253</c:v>
                </c:pt>
                <c:pt idx="145103">
                  <c:v>1631755499</c:v>
                </c:pt>
                <c:pt idx="145104">
                  <c:v>1631766744</c:v>
                </c:pt>
                <c:pt idx="145105">
                  <c:v>1631777990</c:v>
                </c:pt>
                <c:pt idx="145106">
                  <c:v>1631789235</c:v>
                </c:pt>
                <c:pt idx="145107">
                  <c:v>1631800481</c:v>
                </c:pt>
                <c:pt idx="145108">
                  <c:v>1631811726</c:v>
                </c:pt>
                <c:pt idx="145109">
                  <c:v>1631822972</c:v>
                </c:pt>
                <c:pt idx="145110">
                  <c:v>1631834217</c:v>
                </c:pt>
                <c:pt idx="145111">
                  <c:v>1631845463</c:v>
                </c:pt>
                <c:pt idx="145112">
                  <c:v>1631856708</c:v>
                </c:pt>
                <c:pt idx="145113">
                  <c:v>1631867954</c:v>
                </c:pt>
                <c:pt idx="145114">
                  <c:v>1631879199</c:v>
                </c:pt>
                <c:pt idx="145115">
                  <c:v>1631890445</c:v>
                </c:pt>
                <c:pt idx="145116">
                  <c:v>1631901690</c:v>
                </c:pt>
                <c:pt idx="145117">
                  <c:v>1631912936</c:v>
                </c:pt>
                <c:pt idx="145118">
                  <c:v>1631924181</c:v>
                </c:pt>
                <c:pt idx="145119">
                  <c:v>1631935427</c:v>
                </c:pt>
                <c:pt idx="145120">
                  <c:v>1631946672</c:v>
                </c:pt>
                <c:pt idx="145121">
                  <c:v>1631957918</c:v>
                </c:pt>
                <c:pt idx="145122">
                  <c:v>1631969163</c:v>
                </c:pt>
                <c:pt idx="145123">
                  <c:v>1631980409</c:v>
                </c:pt>
                <c:pt idx="145124">
                  <c:v>1631991654</c:v>
                </c:pt>
                <c:pt idx="145125">
                  <c:v>1632002900</c:v>
                </c:pt>
                <c:pt idx="145126">
                  <c:v>1632014145</c:v>
                </c:pt>
                <c:pt idx="145127">
                  <c:v>1632025391</c:v>
                </c:pt>
                <c:pt idx="145128">
                  <c:v>1632036636</c:v>
                </c:pt>
                <c:pt idx="145129">
                  <c:v>1632047882</c:v>
                </c:pt>
                <c:pt idx="145130">
                  <c:v>1632059127</c:v>
                </c:pt>
                <c:pt idx="145131">
                  <c:v>1632070373</c:v>
                </c:pt>
                <c:pt idx="145132">
                  <c:v>1632081618</c:v>
                </c:pt>
                <c:pt idx="145133">
                  <c:v>1632092864</c:v>
                </c:pt>
                <c:pt idx="145134">
                  <c:v>1632104109</c:v>
                </c:pt>
                <c:pt idx="145135">
                  <c:v>1632115355</c:v>
                </c:pt>
                <c:pt idx="145136">
                  <c:v>1632126600</c:v>
                </c:pt>
                <c:pt idx="145137">
                  <c:v>1632137846</c:v>
                </c:pt>
                <c:pt idx="145138">
                  <c:v>1632149091</c:v>
                </c:pt>
                <c:pt idx="145139">
                  <c:v>1632160337</c:v>
                </c:pt>
                <c:pt idx="145140">
                  <c:v>1632171582</c:v>
                </c:pt>
                <c:pt idx="145141">
                  <c:v>1632182828</c:v>
                </c:pt>
                <c:pt idx="145142">
                  <c:v>1632194073</c:v>
                </c:pt>
                <c:pt idx="145143">
                  <c:v>1632205319</c:v>
                </c:pt>
                <c:pt idx="145144">
                  <c:v>1632216564</c:v>
                </c:pt>
                <c:pt idx="145145">
                  <c:v>1632227810</c:v>
                </c:pt>
                <c:pt idx="145146">
                  <c:v>1632239055</c:v>
                </c:pt>
                <c:pt idx="145147">
                  <c:v>1632250301</c:v>
                </c:pt>
                <c:pt idx="145148">
                  <c:v>1632261546</c:v>
                </c:pt>
                <c:pt idx="145149">
                  <c:v>1632272792</c:v>
                </c:pt>
                <c:pt idx="145150">
                  <c:v>1632284037</c:v>
                </c:pt>
                <c:pt idx="145151">
                  <c:v>1632295283</c:v>
                </c:pt>
                <c:pt idx="145152">
                  <c:v>1632306528</c:v>
                </c:pt>
                <c:pt idx="145153">
                  <c:v>1632317774</c:v>
                </c:pt>
                <c:pt idx="145154">
                  <c:v>1632329019</c:v>
                </c:pt>
                <c:pt idx="145155">
                  <c:v>1632340265</c:v>
                </c:pt>
                <c:pt idx="145156">
                  <c:v>1632351510</c:v>
                </c:pt>
                <c:pt idx="145157">
                  <c:v>1632362756</c:v>
                </c:pt>
                <c:pt idx="145158">
                  <c:v>1632374001</c:v>
                </c:pt>
                <c:pt idx="145159">
                  <c:v>1632385247</c:v>
                </c:pt>
                <c:pt idx="145160">
                  <c:v>1632396492</c:v>
                </c:pt>
                <c:pt idx="145161">
                  <c:v>1632407738</c:v>
                </c:pt>
                <c:pt idx="145162">
                  <c:v>1632418983</c:v>
                </c:pt>
                <c:pt idx="145163">
                  <c:v>1632430229</c:v>
                </c:pt>
                <c:pt idx="145164">
                  <c:v>1632441474</c:v>
                </c:pt>
                <c:pt idx="145165">
                  <c:v>1632452720</c:v>
                </c:pt>
                <c:pt idx="145166">
                  <c:v>1632463965</c:v>
                </c:pt>
                <c:pt idx="145167">
                  <c:v>1632475211</c:v>
                </c:pt>
                <c:pt idx="145168">
                  <c:v>1632486456</c:v>
                </c:pt>
                <c:pt idx="145169">
                  <c:v>1632497702</c:v>
                </c:pt>
                <c:pt idx="145170">
                  <c:v>1632508947</c:v>
                </c:pt>
                <c:pt idx="145171">
                  <c:v>1632520193</c:v>
                </c:pt>
                <c:pt idx="145172">
                  <c:v>1632531438</c:v>
                </c:pt>
                <c:pt idx="145173">
                  <c:v>1632542684</c:v>
                </c:pt>
                <c:pt idx="145174">
                  <c:v>1632553929</c:v>
                </c:pt>
                <c:pt idx="145175">
                  <c:v>1632565175</c:v>
                </c:pt>
                <c:pt idx="145176">
                  <c:v>1632576420</c:v>
                </c:pt>
                <c:pt idx="145177">
                  <c:v>1632587666</c:v>
                </c:pt>
                <c:pt idx="145178">
                  <c:v>1632598911</c:v>
                </c:pt>
                <c:pt idx="145179">
                  <c:v>1632610157</c:v>
                </c:pt>
                <c:pt idx="145180">
                  <c:v>1632621402</c:v>
                </c:pt>
                <c:pt idx="145181">
                  <c:v>1632632648</c:v>
                </c:pt>
                <c:pt idx="145182">
                  <c:v>1632643893</c:v>
                </c:pt>
                <c:pt idx="145183">
                  <c:v>1632655139</c:v>
                </c:pt>
                <c:pt idx="145184">
                  <c:v>1632666384</c:v>
                </c:pt>
                <c:pt idx="145185">
                  <c:v>1632677630</c:v>
                </c:pt>
                <c:pt idx="145186">
                  <c:v>1632688875</c:v>
                </c:pt>
                <c:pt idx="145187">
                  <c:v>1632700121</c:v>
                </c:pt>
                <c:pt idx="145188">
                  <c:v>1632711366</c:v>
                </c:pt>
                <c:pt idx="145189">
                  <c:v>1632722612</c:v>
                </c:pt>
                <c:pt idx="145190">
                  <c:v>1632733857</c:v>
                </c:pt>
                <c:pt idx="145191">
                  <c:v>1632745103</c:v>
                </c:pt>
                <c:pt idx="145192">
                  <c:v>1632756348</c:v>
                </c:pt>
                <c:pt idx="145193">
                  <c:v>1632767594</c:v>
                </c:pt>
                <c:pt idx="145194">
                  <c:v>1632778839</c:v>
                </c:pt>
                <c:pt idx="145195">
                  <c:v>1632790085</c:v>
                </c:pt>
                <c:pt idx="145196">
                  <c:v>1632801330</c:v>
                </c:pt>
                <c:pt idx="145197">
                  <c:v>1632812576</c:v>
                </c:pt>
                <c:pt idx="145198">
                  <c:v>1632823821</c:v>
                </c:pt>
                <c:pt idx="145199">
                  <c:v>1632835067</c:v>
                </c:pt>
                <c:pt idx="145200">
                  <c:v>1632846312</c:v>
                </c:pt>
                <c:pt idx="145201">
                  <c:v>1632857558</c:v>
                </c:pt>
                <c:pt idx="145202">
                  <c:v>1632868803</c:v>
                </c:pt>
                <c:pt idx="145203">
                  <c:v>1632880049</c:v>
                </c:pt>
                <c:pt idx="145204">
                  <c:v>1632891294</c:v>
                </c:pt>
                <c:pt idx="145205">
                  <c:v>1632902540</c:v>
                </c:pt>
                <c:pt idx="145206">
                  <c:v>1632913785</c:v>
                </c:pt>
                <c:pt idx="145207">
                  <c:v>1632925031</c:v>
                </c:pt>
                <c:pt idx="145208">
                  <c:v>1632936276</c:v>
                </c:pt>
                <c:pt idx="145209">
                  <c:v>1632947522</c:v>
                </c:pt>
                <c:pt idx="145210">
                  <c:v>1632958767</c:v>
                </c:pt>
                <c:pt idx="145211">
                  <c:v>1632970013</c:v>
                </c:pt>
                <c:pt idx="145212">
                  <c:v>1632981258</c:v>
                </c:pt>
                <c:pt idx="145213">
                  <c:v>1632992504</c:v>
                </c:pt>
                <c:pt idx="145214">
                  <c:v>1633003749</c:v>
                </c:pt>
                <c:pt idx="145215">
                  <c:v>1633014995</c:v>
                </c:pt>
                <c:pt idx="145216">
                  <c:v>1633026240</c:v>
                </c:pt>
                <c:pt idx="145217">
                  <c:v>1633037486</c:v>
                </c:pt>
                <c:pt idx="145218">
                  <c:v>1633048731</c:v>
                </c:pt>
                <c:pt idx="145219">
                  <c:v>1633059977</c:v>
                </c:pt>
                <c:pt idx="145220">
                  <c:v>1633071222</c:v>
                </c:pt>
                <c:pt idx="145221">
                  <c:v>1633082468</c:v>
                </c:pt>
                <c:pt idx="145222">
                  <c:v>1633093713</c:v>
                </c:pt>
                <c:pt idx="145223">
                  <c:v>1633104959</c:v>
                </c:pt>
                <c:pt idx="145224">
                  <c:v>1633116204</c:v>
                </c:pt>
                <c:pt idx="145225">
                  <c:v>1633127450</c:v>
                </c:pt>
                <c:pt idx="145226">
                  <c:v>1633138695</c:v>
                </c:pt>
                <c:pt idx="145227">
                  <c:v>1633149941</c:v>
                </c:pt>
                <c:pt idx="145228">
                  <c:v>1633161186</c:v>
                </c:pt>
                <c:pt idx="145229">
                  <c:v>1633172432</c:v>
                </c:pt>
                <c:pt idx="145230">
                  <c:v>1633183677</c:v>
                </c:pt>
                <c:pt idx="145231">
                  <c:v>1633194923</c:v>
                </c:pt>
                <c:pt idx="145232">
                  <c:v>1633206168</c:v>
                </c:pt>
                <c:pt idx="145233">
                  <c:v>1633217414</c:v>
                </c:pt>
                <c:pt idx="145234">
                  <c:v>1633228659</c:v>
                </c:pt>
                <c:pt idx="145235">
                  <c:v>1633239905</c:v>
                </c:pt>
                <c:pt idx="145236">
                  <c:v>1633251150</c:v>
                </c:pt>
                <c:pt idx="145237">
                  <c:v>1633262396</c:v>
                </c:pt>
                <c:pt idx="145238">
                  <c:v>1633273641</c:v>
                </c:pt>
                <c:pt idx="145239">
                  <c:v>1633284887</c:v>
                </c:pt>
                <c:pt idx="145240">
                  <c:v>1633296132</c:v>
                </c:pt>
                <c:pt idx="145241">
                  <c:v>1633307378</c:v>
                </c:pt>
                <c:pt idx="145242">
                  <c:v>1633318623</c:v>
                </c:pt>
                <c:pt idx="145243">
                  <c:v>1633329869</c:v>
                </c:pt>
                <c:pt idx="145244">
                  <c:v>1633341114</c:v>
                </c:pt>
                <c:pt idx="145245">
                  <c:v>1633352360</c:v>
                </c:pt>
                <c:pt idx="145246">
                  <c:v>1633363605</c:v>
                </c:pt>
                <c:pt idx="145247">
                  <c:v>1633374851</c:v>
                </c:pt>
                <c:pt idx="145248">
                  <c:v>1633386096</c:v>
                </c:pt>
                <c:pt idx="145249">
                  <c:v>1633397342</c:v>
                </c:pt>
                <c:pt idx="145250">
                  <c:v>1633408587</c:v>
                </c:pt>
                <c:pt idx="145251">
                  <c:v>1633419833</c:v>
                </c:pt>
                <c:pt idx="145252">
                  <c:v>1633431078</c:v>
                </c:pt>
                <c:pt idx="145253">
                  <c:v>1633442324</c:v>
                </c:pt>
                <c:pt idx="145254">
                  <c:v>1633453569</c:v>
                </c:pt>
                <c:pt idx="145255">
                  <c:v>1633464815</c:v>
                </c:pt>
                <c:pt idx="145256">
                  <c:v>1633476060</c:v>
                </c:pt>
                <c:pt idx="145257">
                  <c:v>1633487306</c:v>
                </c:pt>
                <c:pt idx="145258">
                  <c:v>1633498551</c:v>
                </c:pt>
                <c:pt idx="145259">
                  <c:v>1633509797</c:v>
                </c:pt>
                <c:pt idx="145260">
                  <c:v>1633521042</c:v>
                </c:pt>
                <c:pt idx="145261">
                  <c:v>1633532288</c:v>
                </c:pt>
                <c:pt idx="145262">
                  <c:v>1633543533</c:v>
                </c:pt>
                <c:pt idx="145263">
                  <c:v>1633554779</c:v>
                </c:pt>
                <c:pt idx="145264">
                  <c:v>1633566024</c:v>
                </c:pt>
                <c:pt idx="145265">
                  <c:v>1633577270</c:v>
                </c:pt>
                <c:pt idx="145266">
                  <c:v>1633588515</c:v>
                </c:pt>
                <c:pt idx="145267">
                  <c:v>1633599761</c:v>
                </c:pt>
                <c:pt idx="145268">
                  <c:v>1633611006</c:v>
                </c:pt>
                <c:pt idx="145269">
                  <c:v>1633622252</c:v>
                </c:pt>
                <c:pt idx="145270">
                  <c:v>1633633497</c:v>
                </c:pt>
                <c:pt idx="145271">
                  <c:v>1633644743</c:v>
                </c:pt>
                <c:pt idx="145272">
                  <c:v>1633655988</c:v>
                </c:pt>
                <c:pt idx="145273">
                  <c:v>1633667234</c:v>
                </c:pt>
                <c:pt idx="145274">
                  <c:v>1633678479</c:v>
                </c:pt>
                <c:pt idx="145275">
                  <c:v>1633689725</c:v>
                </c:pt>
                <c:pt idx="145276">
                  <c:v>1633700970</c:v>
                </c:pt>
                <c:pt idx="145277">
                  <c:v>1633712216</c:v>
                </c:pt>
                <c:pt idx="145278">
                  <c:v>1633723461</c:v>
                </c:pt>
                <c:pt idx="145279">
                  <c:v>1633734707</c:v>
                </c:pt>
                <c:pt idx="145280">
                  <c:v>1633745952</c:v>
                </c:pt>
                <c:pt idx="145281">
                  <c:v>1633757198</c:v>
                </c:pt>
                <c:pt idx="145282">
                  <c:v>1633768443</c:v>
                </c:pt>
                <c:pt idx="145283">
                  <c:v>1633779689</c:v>
                </c:pt>
                <c:pt idx="145284">
                  <c:v>1633790934</c:v>
                </c:pt>
                <c:pt idx="145285">
                  <c:v>1633802180</c:v>
                </c:pt>
                <c:pt idx="145286">
                  <c:v>1633813425</c:v>
                </c:pt>
                <c:pt idx="145287">
                  <c:v>1633824671</c:v>
                </c:pt>
                <c:pt idx="145288">
                  <c:v>1633835916</c:v>
                </c:pt>
                <c:pt idx="145289">
                  <c:v>1633847162</c:v>
                </c:pt>
                <c:pt idx="145290">
                  <c:v>1633858407</c:v>
                </c:pt>
                <c:pt idx="145291">
                  <c:v>1633869653</c:v>
                </c:pt>
                <c:pt idx="145292">
                  <c:v>1633880898</c:v>
                </c:pt>
                <c:pt idx="145293">
                  <c:v>1633892144</c:v>
                </c:pt>
                <c:pt idx="145294">
                  <c:v>1633903389</c:v>
                </c:pt>
                <c:pt idx="145295">
                  <c:v>1633914635</c:v>
                </c:pt>
                <c:pt idx="145296">
                  <c:v>1633925880</c:v>
                </c:pt>
                <c:pt idx="145297">
                  <c:v>1633937126</c:v>
                </c:pt>
                <c:pt idx="145298">
                  <c:v>1633948371</c:v>
                </c:pt>
                <c:pt idx="145299">
                  <c:v>1633959617</c:v>
                </c:pt>
                <c:pt idx="145300">
                  <c:v>1633970862</c:v>
                </c:pt>
                <c:pt idx="145301">
                  <c:v>1633982108</c:v>
                </c:pt>
                <c:pt idx="145302">
                  <c:v>1633993353</c:v>
                </c:pt>
                <c:pt idx="145303">
                  <c:v>1634004599</c:v>
                </c:pt>
                <c:pt idx="145304">
                  <c:v>1634015844</c:v>
                </c:pt>
                <c:pt idx="145305">
                  <c:v>1634027090</c:v>
                </c:pt>
                <c:pt idx="145306">
                  <c:v>1634038335</c:v>
                </c:pt>
                <c:pt idx="145307">
                  <c:v>1634049581</c:v>
                </c:pt>
                <c:pt idx="145308">
                  <c:v>1634060826</c:v>
                </c:pt>
                <c:pt idx="145309">
                  <c:v>1634072072</c:v>
                </c:pt>
                <c:pt idx="145310">
                  <c:v>1634083317</c:v>
                </c:pt>
                <c:pt idx="145311">
                  <c:v>1634094563</c:v>
                </c:pt>
                <c:pt idx="145312">
                  <c:v>1634105808</c:v>
                </c:pt>
                <c:pt idx="145313">
                  <c:v>1634117054</c:v>
                </c:pt>
                <c:pt idx="145314">
                  <c:v>1634128299</c:v>
                </c:pt>
                <c:pt idx="145315">
                  <c:v>1634139545</c:v>
                </c:pt>
                <c:pt idx="145316">
                  <c:v>1634150790</c:v>
                </c:pt>
                <c:pt idx="145317">
                  <c:v>1634162035</c:v>
                </c:pt>
                <c:pt idx="145318">
                  <c:v>1634173281</c:v>
                </c:pt>
                <c:pt idx="145319">
                  <c:v>1634184526</c:v>
                </c:pt>
                <c:pt idx="145320">
                  <c:v>1634195772</c:v>
                </c:pt>
                <c:pt idx="145321">
                  <c:v>1634207017</c:v>
                </c:pt>
                <c:pt idx="145322">
                  <c:v>1634218263</c:v>
                </c:pt>
                <c:pt idx="145323">
                  <c:v>1634229508</c:v>
                </c:pt>
                <c:pt idx="145324">
                  <c:v>1634240754</c:v>
                </c:pt>
                <c:pt idx="145325">
                  <c:v>1634251999</c:v>
                </c:pt>
                <c:pt idx="145326">
                  <c:v>1634263245</c:v>
                </c:pt>
                <c:pt idx="145327">
                  <c:v>1634274490</c:v>
                </c:pt>
                <c:pt idx="145328">
                  <c:v>1634285736</c:v>
                </c:pt>
                <c:pt idx="145329">
                  <c:v>1634296981</c:v>
                </c:pt>
                <c:pt idx="145330">
                  <c:v>1634308227</c:v>
                </c:pt>
                <c:pt idx="145331">
                  <c:v>1634319472</c:v>
                </c:pt>
                <c:pt idx="145332">
                  <c:v>1634330718</c:v>
                </c:pt>
                <c:pt idx="145333">
                  <c:v>1634341963</c:v>
                </c:pt>
                <c:pt idx="145334">
                  <c:v>1634353209</c:v>
                </c:pt>
                <c:pt idx="145335">
                  <c:v>1634364454</c:v>
                </c:pt>
                <c:pt idx="145336">
                  <c:v>1634375700</c:v>
                </c:pt>
                <c:pt idx="145337">
                  <c:v>1634386945</c:v>
                </c:pt>
                <c:pt idx="145338">
                  <c:v>1634398191</c:v>
                </c:pt>
                <c:pt idx="145339">
                  <c:v>1634409436</c:v>
                </c:pt>
                <c:pt idx="145340">
                  <c:v>1634420682</c:v>
                </c:pt>
                <c:pt idx="145341">
                  <c:v>1634431927</c:v>
                </c:pt>
                <c:pt idx="145342">
                  <c:v>1634443173</c:v>
                </c:pt>
                <c:pt idx="145343">
                  <c:v>1634454418</c:v>
                </c:pt>
                <c:pt idx="145344">
                  <c:v>1634465664</c:v>
                </c:pt>
                <c:pt idx="145345">
                  <c:v>1634476909</c:v>
                </c:pt>
                <c:pt idx="145346">
                  <c:v>1634488155</c:v>
                </c:pt>
                <c:pt idx="145347">
                  <c:v>1634499400</c:v>
                </c:pt>
                <c:pt idx="145348">
                  <c:v>1634510646</c:v>
                </c:pt>
                <c:pt idx="145349">
                  <c:v>1634521891</c:v>
                </c:pt>
                <c:pt idx="145350">
                  <c:v>1634533137</c:v>
                </c:pt>
                <c:pt idx="145351">
                  <c:v>1634544382</c:v>
                </c:pt>
                <c:pt idx="145352">
                  <c:v>1634555628</c:v>
                </c:pt>
                <c:pt idx="145353">
                  <c:v>1634566873</c:v>
                </c:pt>
                <c:pt idx="145354">
                  <c:v>1634578119</c:v>
                </c:pt>
                <c:pt idx="145355">
                  <c:v>1634589364</c:v>
                </c:pt>
                <c:pt idx="145356">
                  <c:v>1634600610</c:v>
                </c:pt>
                <c:pt idx="145357">
                  <c:v>1634611855</c:v>
                </c:pt>
                <c:pt idx="145358">
                  <c:v>1634623101</c:v>
                </c:pt>
                <c:pt idx="145359">
                  <c:v>1634634346</c:v>
                </c:pt>
                <c:pt idx="145360">
                  <c:v>1634645592</c:v>
                </c:pt>
                <c:pt idx="145361">
                  <c:v>1634656837</c:v>
                </c:pt>
                <c:pt idx="145362">
                  <c:v>1634668083</c:v>
                </c:pt>
                <c:pt idx="145363">
                  <c:v>1634679328</c:v>
                </c:pt>
                <c:pt idx="145364">
                  <c:v>1634690574</c:v>
                </c:pt>
                <c:pt idx="145365">
                  <c:v>1634701819</c:v>
                </c:pt>
                <c:pt idx="145366">
                  <c:v>1634713065</c:v>
                </c:pt>
                <c:pt idx="145367">
                  <c:v>1634724310</c:v>
                </c:pt>
                <c:pt idx="145368">
                  <c:v>1634735556</c:v>
                </c:pt>
                <c:pt idx="145369">
                  <c:v>1634746801</c:v>
                </c:pt>
                <c:pt idx="145370">
                  <c:v>1634758047</c:v>
                </c:pt>
                <c:pt idx="145371">
                  <c:v>1634769292</c:v>
                </c:pt>
                <c:pt idx="145372">
                  <c:v>1634780538</c:v>
                </c:pt>
                <c:pt idx="145373">
                  <c:v>1634791783</c:v>
                </c:pt>
                <c:pt idx="145374">
                  <c:v>1634803029</c:v>
                </c:pt>
                <c:pt idx="145375">
                  <c:v>1634814274</c:v>
                </c:pt>
                <c:pt idx="145376">
                  <c:v>1634825520</c:v>
                </c:pt>
                <c:pt idx="145377">
                  <c:v>1634836765</c:v>
                </c:pt>
                <c:pt idx="145378">
                  <c:v>1634848011</c:v>
                </c:pt>
                <c:pt idx="145379">
                  <c:v>1634859256</c:v>
                </c:pt>
                <c:pt idx="145380">
                  <c:v>1634870502</c:v>
                </c:pt>
                <c:pt idx="145381">
                  <c:v>1634881747</c:v>
                </c:pt>
                <c:pt idx="145382">
                  <c:v>1634892993</c:v>
                </c:pt>
                <c:pt idx="145383">
                  <c:v>1634904238</c:v>
                </c:pt>
                <c:pt idx="145384">
                  <c:v>1634915484</c:v>
                </c:pt>
                <c:pt idx="145385">
                  <c:v>1634926729</c:v>
                </c:pt>
                <c:pt idx="145386">
                  <c:v>1634937975</c:v>
                </c:pt>
                <c:pt idx="145387">
                  <c:v>1634949220</c:v>
                </c:pt>
                <c:pt idx="145388">
                  <c:v>1634960466</c:v>
                </c:pt>
                <c:pt idx="145389">
                  <c:v>1634971711</c:v>
                </c:pt>
                <c:pt idx="145390">
                  <c:v>1634982957</c:v>
                </c:pt>
                <c:pt idx="145391">
                  <c:v>1634994202</c:v>
                </c:pt>
                <c:pt idx="145392">
                  <c:v>1635005448</c:v>
                </c:pt>
                <c:pt idx="145393">
                  <c:v>1635016693</c:v>
                </c:pt>
                <c:pt idx="145394">
                  <c:v>1635027939</c:v>
                </c:pt>
                <c:pt idx="145395">
                  <c:v>1635039184</c:v>
                </c:pt>
                <c:pt idx="145396">
                  <c:v>1635050430</c:v>
                </c:pt>
                <c:pt idx="145397">
                  <c:v>1635061675</c:v>
                </c:pt>
                <c:pt idx="145398">
                  <c:v>1635072921</c:v>
                </c:pt>
                <c:pt idx="145399">
                  <c:v>1635084166</c:v>
                </c:pt>
                <c:pt idx="145400">
                  <c:v>1635095412</c:v>
                </c:pt>
                <c:pt idx="145401">
                  <c:v>1635106657</c:v>
                </c:pt>
                <c:pt idx="145402">
                  <c:v>1635117903</c:v>
                </c:pt>
                <c:pt idx="145403">
                  <c:v>1635129148</c:v>
                </c:pt>
                <c:pt idx="145404">
                  <c:v>1635140394</c:v>
                </c:pt>
                <c:pt idx="145405">
                  <c:v>1635151639</c:v>
                </c:pt>
                <c:pt idx="145406">
                  <c:v>1635162885</c:v>
                </c:pt>
                <c:pt idx="145407">
                  <c:v>1635174130</c:v>
                </c:pt>
                <c:pt idx="145408">
                  <c:v>1635185376</c:v>
                </c:pt>
                <c:pt idx="145409">
                  <c:v>1635196621</c:v>
                </c:pt>
                <c:pt idx="145410">
                  <c:v>1635207867</c:v>
                </c:pt>
                <c:pt idx="145411">
                  <c:v>1635219112</c:v>
                </c:pt>
                <c:pt idx="145412">
                  <c:v>1635230358</c:v>
                </c:pt>
                <c:pt idx="145413">
                  <c:v>1635241603</c:v>
                </c:pt>
                <c:pt idx="145414">
                  <c:v>1635252849</c:v>
                </c:pt>
                <c:pt idx="145415">
                  <c:v>1635264094</c:v>
                </c:pt>
                <c:pt idx="145416">
                  <c:v>1635275340</c:v>
                </c:pt>
                <c:pt idx="145417">
                  <c:v>1635286585</c:v>
                </c:pt>
                <c:pt idx="145418">
                  <c:v>1635297831</c:v>
                </c:pt>
                <c:pt idx="145419">
                  <c:v>1635309076</c:v>
                </c:pt>
                <c:pt idx="145420">
                  <c:v>1635320322</c:v>
                </c:pt>
                <c:pt idx="145421">
                  <c:v>1635331567</c:v>
                </c:pt>
                <c:pt idx="145422">
                  <c:v>1635342813</c:v>
                </c:pt>
                <c:pt idx="145423">
                  <c:v>1635354058</c:v>
                </c:pt>
                <c:pt idx="145424">
                  <c:v>1635365304</c:v>
                </c:pt>
                <c:pt idx="145425">
                  <c:v>1635376549</c:v>
                </c:pt>
                <c:pt idx="145426">
                  <c:v>1635387795</c:v>
                </c:pt>
                <c:pt idx="145427">
                  <c:v>1635399040</c:v>
                </c:pt>
                <c:pt idx="145428">
                  <c:v>1635410286</c:v>
                </c:pt>
                <c:pt idx="145429">
                  <c:v>1635421531</c:v>
                </c:pt>
                <c:pt idx="145430">
                  <c:v>1635432777</c:v>
                </c:pt>
                <c:pt idx="145431">
                  <c:v>1635444022</c:v>
                </c:pt>
                <c:pt idx="145432">
                  <c:v>1635455268</c:v>
                </c:pt>
                <c:pt idx="145433">
                  <c:v>1635466513</c:v>
                </c:pt>
                <c:pt idx="145434">
                  <c:v>1635477759</c:v>
                </c:pt>
                <c:pt idx="145435">
                  <c:v>1635489004</c:v>
                </c:pt>
                <c:pt idx="145436">
                  <c:v>1635500250</c:v>
                </c:pt>
                <c:pt idx="145437">
                  <c:v>1635511495</c:v>
                </c:pt>
                <c:pt idx="145438">
                  <c:v>1635522741</c:v>
                </c:pt>
                <c:pt idx="145439">
                  <c:v>1635533986</c:v>
                </c:pt>
                <c:pt idx="145440">
                  <c:v>1635545232</c:v>
                </c:pt>
                <c:pt idx="145441">
                  <c:v>1635556477</c:v>
                </c:pt>
                <c:pt idx="145442">
                  <c:v>1635567723</c:v>
                </c:pt>
                <c:pt idx="145443">
                  <c:v>1635578968</c:v>
                </c:pt>
                <c:pt idx="145444">
                  <c:v>1635590214</c:v>
                </c:pt>
                <c:pt idx="145445">
                  <c:v>1635601459</c:v>
                </c:pt>
                <c:pt idx="145446">
                  <c:v>1635612705</c:v>
                </c:pt>
                <c:pt idx="145447">
                  <c:v>1635623950</c:v>
                </c:pt>
                <c:pt idx="145448">
                  <c:v>1635635196</c:v>
                </c:pt>
                <c:pt idx="145449">
                  <c:v>1635646441</c:v>
                </c:pt>
                <c:pt idx="145450">
                  <c:v>1635657687</c:v>
                </c:pt>
                <c:pt idx="145451">
                  <c:v>1635668932</c:v>
                </c:pt>
                <c:pt idx="145452">
                  <c:v>1635680178</c:v>
                </c:pt>
                <c:pt idx="145453">
                  <c:v>1635691423</c:v>
                </c:pt>
                <c:pt idx="145454">
                  <c:v>1635702669</c:v>
                </c:pt>
                <c:pt idx="145455">
                  <c:v>1635713914</c:v>
                </c:pt>
                <c:pt idx="145456">
                  <c:v>1635725160</c:v>
                </c:pt>
                <c:pt idx="145457">
                  <c:v>1635736405</c:v>
                </c:pt>
                <c:pt idx="145458">
                  <c:v>1635747651</c:v>
                </c:pt>
                <c:pt idx="145459">
                  <c:v>1635758896</c:v>
                </c:pt>
                <c:pt idx="145460">
                  <c:v>1635770142</c:v>
                </c:pt>
                <c:pt idx="145461">
                  <c:v>1635781387</c:v>
                </c:pt>
                <c:pt idx="145462">
                  <c:v>1635792633</c:v>
                </c:pt>
                <c:pt idx="145463">
                  <c:v>1635803878</c:v>
                </c:pt>
                <c:pt idx="145464">
                  <c:v>1635815124</c:v>
                </c:pt>
                <c:pt idx="145465">
                  <c:v>1635826369</c:v>
                </c:pt>
                <c:pt idx="145466">
                  <c:v>1635837615</c:v>
                </c:pt>
                <c:pt idx="145467">
                  <c:v>1635848860</c:v>
                </c:pt>
                <c:pt idx="145468">
                  <c:v>1635860106</c:v>
                </c:pt>
                <c:pt idx="145469">
                  <c:v>1635871351</c:v>
                </c:pt>
                <c:pt idx="145470">
                  <c:v>1635882597</c:v>
                </c:pt>
                <c:pt idx="145471">
                  <c:v>1635893842</c:v>
                </c:pt>
                <c:pt idx="145472">
                  <c:v>1635905088</c:v>
                </c:pt>
                <c:pt idx="145473">
                  <c:v>1635916333</c:v>
                </c:pt>
                <c:pt idx="145474">
                  <c:v>1635927579</c:v>
                </c:pt>
                <c:pt idx="145475">
                  <c:v>1635938824</c:v>
                </c:pt>
                <c:pt idx="145476">
                  <c:v>1635950070</c:v>
                </c:pt>
                <c:pt idx="145477">
                  <c:v>1635961315</c:v>
                </c:pt>
                <c:pt idx="145478">
                  <c:v>1635972561</c:v>
                </c:pt>
                <c:pt idx="145479">
                  <c:v>1635983806</c:v>
                </c:pt>
                <c:pt idx="145480">
                  <c:v>1635995052</c:v>
                </c:pt>
                <c:pt idx="145481">
                  <c:v>1636006297</c:v>
                </c:pt>
                <c:pt idx="145482">
                  <c:v>1636017543</c:v>
                </c:pt>
                <c:pt idx="145483">
                  <c:v>1636028788</c:v>
                </c:pt>
                <c:pt idx="145484">
                  <c:v>1636040034</c:v>
                </c:pt>
                <c:pt idx="145485">
                  <c:v>1636051279</c:v>
                </c:pt>
                <c:pt idx="145486">
                  <c:v>1636062525</c:v>
                </c:pt>
                <c:pt idx="145487">
                  <c:v>1636073770</c:v>
                </c:pt>
                <c:pt idx="145488">
                  <c:v>1636085016</c:v>
                </c:pt>
                <c:pt idx="145489">
                  <c:v>1636096261</c:v>
                </c:pt>
                <c:pt idx="145490">
                  <c:v>1636107507</c:v>
                </c:pt>
                <c:pt idx="145491">
                  <c:v>1636118752</c:v>
                </c:pt>
                <c:pt idx="145492">
                  <c:v>1636129998</c:v>
                </c:pt>
                <c:pt idx="145493">
                  <c:v>1636141243</c:v>
                </c:pt>
                <c:pt idx="145494">
                  <c:v>1636152489</c:v>
                </c:pt>
                <c:pt idx="145495">
                  <c:v>1636163734</c:v>
                </c:pt>
                <c:pt idx="145496">
                  <c:v>1636174980</c:v>
                </c:pt>
                <c:pt idx="145497">
                  <c:v>1636186225</c:v>
                </c:pt>
                <c:pt idx="145498">
                  <c:v>1636197471</c:v>
                </c:pt>
                <c:pt idx="145499">
                  <c:v>1636208716</c:v>
                </c:pt>
                <c:pt idx="145500">
                  <c:v>1636219962</c:v>
                </c:pt>
                <c:pt idx="145501">
                  <c:v>1636231207</c:v>
                </c:pt>
                <c:pt idx="145502">
                  <c:v>1636242453</c:v>
                </c:pt>
                <c:pt idx="145503">
                  <c:v>1636253698</c:v>
                </c:pt>
                <c:pt idx="145504">
                  <c:v>1636264944</c:v>
                </c:pt>
                <c:pt idx="145505">
                  <c:v>1636276189</c:v>
                </c:pt>
                <c:pt idx="145506">
                  <c:v>1636287435</c:v>
                </c:pt>
                <c:pt idx="145507">
                  <c:v>1636298680</c:v>
                </c:pt>
                <c:pt idx="145508">
                  <c:v>1636309926</c:v>
                </c:pt>
                <c:pt idx="145509">
                  <c:v>1636321171</c:v>
                </c:pt>
                <c:pt idx="145510">
                  <c:v>1636332417</c:v>
                </c:pt>
                <c:pt idx="145511">
                  <c:v>1636343662</c:v>
                </c:pt>
                <c:pt idx="145512">
                  <c:v>1636354908</c:v>
                </c:pt>
                <c:pt idx="145513">
                  <c:v>1636366153</c:v>
                </c:pt>
                <c:pt idx="145514">
                  <c:v>1636377399</c:v>
                </c:pt>
                <c:pt idx="145515">
                  <c:v>1636388644</c:v>
                </c:pt>
                <c:pt idx="145516">
                  <c:v>1636399890</c:v>
                </c:pt>
                <c:pt idx="145517">
                  <c:v>1636411135</c:v>
                </c:pt>
                <c:pt idx="145518">
                  <c:v>1636422381</c:v>
                </c:pt>
                <c:pt idx="145519">
                  <c:v>1636433626</c:v>
                </c:pt>
                <c:pt idx="145520">
                  <c:v>1636444872</c:v>
                </c:pt>
                <c:pt idx="145521">
                  <c:v>1636456117</c:v>
                </c:pt>
                <c:pt idx="145522">
                  <c:v>1636467363</c:v>
                </c:pt>
                <c:pt idx="145523">
                  <c:v>1636478608</c:v>
                </c:pt>
                <c:pt idx="145524">
                  <c:v>1636489854</c:v>
                </c:pt>
                <c:pt idx="145525">
                  <c:v>1636501099</c:v>
                </c:pt>
                <c:pt idx="145526">
                  <c:v>1636512345</c:v>
                </c:pt>
                <c:pt idx="145527">
                  <c:v>1636523590</c:v>
                </c:pt>
                <c:pt idx="145528">
                  <c:v>1636534836</c:v>
                </c:pt>
                <c:pt idx="145529">
                  <c:v>1636546081</c:v>
                </c:pt>
                <c:pt idx="145530">
                  <c:v>1636557327</c:v>
                </c:pt>
                <c:pt idx="145531">
                  <c:v>1636568572</c:v>
                </c:pt>
                <c:pt idx="145532">
                  <c:v>1636579818</c:v>
                </c:pt>
                <c:pt idx="145533">
                  <c:v>1636591063</c:v>
                </c:pt>
                <c:pt idx="145534">
                  <c:v>1636602309</c:v>
                </c:pt>
                <c:pt idx="145535">
                  <c:v>1636613554</c:v>
                </c:pt>
                <c:pt idx="145536">
                  <c:v>1636624800</c:v>
                </c:pt>
                <c:pt idx="145537">
                  <c:v>1636636045</c:v>
                </c:pt>
                <c:pt idx="145538">
                  <c:v>1636647291</c:v>
                </c:pt>
                <c:pt idx="145539">
                  <c:v>1636658536</c:v>
                </c:pt>
                <c:pt idx="145540">
                  <c:v>1636669782</c:v>
                </c:pt>
                <c:pt idx="145541">
                  <c:v>1636681027</c:v>
                </c:pt>
                <c:pt idx="145542">
                  <c:v>1636692273</c:v>
                </c:pt>
                <c:pt idx="145543">
                  <c:v>1636703518</c:v>
                </c:pt>
                <c:pt idx="145544">
                  <c:v>1636714764</c:v>
                </c:pt>
                <c:pt idx="145545">
                  <c:v>1636726009</c:v>
                </c:pt>
                <c:pt idx="145546">
                  <c:v>1636737255</c:v>
                </c:pt>
                <c:pt idx="145547">
                  <c:v>1636748500</c:v>
                </c:pt>
                <c:pt idx="145548">
                  <c:v>1636759746</c:v>
                </c:pt>
                <c:pt idx="145549">
                  <c:v>1636770991</c:v>
                </c:pt>
                <c:pt idx="145550">
                  <c:v>1636782237</c:v>
                </c:pt>
                <c:pt idx="145551">
                  <c:v>1636793482</c:v>
                </c:pt>
                <c:pt idx="145552">
                  <c:v>1636804728</c:v>
                </c:pt>
                <c:pt idx="145553">
                  <c:v>1636815973</c:v>
                </c:pt>
                <c:pt idx="145554">
                  <c:v>1636827219</c:v>
                </c:pt>
                <c:pt idx="145555">
                  <c:v>1636838464</c:v>
                </c:pt>
                <c:pt idx="145556">
                  <c:v>1636849710</c:v>
                </c:pt>
                <c:pt idx="145557">
                  <c:v>1636860955</c:v>
                </c:pt>
                <c:pt idx="145558">
                  <c:v>1636872201</c:v>
                </c:pt>
                <c:pt idx="145559">
                  <c:v>1636883446</c:v>
                </c:pt>
                <c:pt idx="145560">
                  <c:v>1636894692</c:v>
                </c:pt>
                <c:pt idx="145561">
                  <c:v>1636905937</c:v>
                </c:pt>
                <c:pt idx="145562">
                  <c:v>1636917183</c:v>
                </c:pt>
                <c:pt idx="145563">
                  <c:v>1636928428</c:v>
                </c:pt>
                <c:pt idx="145564">
                  <c:v>1636939674</c:v>
                </c:pt>
                <c:pt idx="145565">
                  <c:v>1636950919</c:v>
                </c:pt>
                <c:pt idx="145566">
                  <c:v>1636962165</c:v>
                </c:pt>
                <c:pt idx="145567">
                  <c:v>1636973410</c:v>
                </c:pt>
                <c:pt idx="145568">
                  <c:v>1636984656</c:v>
                </c:pt>
                <c:pt idx="145569">
                  <c:v>1636995901</c:v>
                </c:pt>
                <c:pt idx="145570">
                  <c:v>1637007146</c:v>
                </c:pt>
                <c:pt idx="145571">
                  <c:v>1637018392</c:v>
                </c:pt>
                <c:pt idx="145572">
                  <c:v>1637029637</c:v>
                </c:pt>
                <c:pt idx="145573">
                  <c:v>1637040883</c:v>
                </c:pt>
                <c:pt idx="145574">
                  <c:v>1637052128</c:v>
                </c:pt>
                <c:pt idx="145575">
                  <c:v>1637063374</c:v>
                </c:pt>
                <c:pt idx="145576">
                  <c:v>1637074619</c:v>
                </c:pt>
                <c:pt idx="145577">
                  <c:v>1637085865</c:v>
                </c:pt>
                <c:pt idx="145578">
                  <c:v>1637097110</c:v>
                </c:pt>
                <c:pt idx="145579">
                  <c:v>1637108356</c:v>
                </c:pt>
                <c:pt idx="145580">
                  <c:v>1637119601</c:v>
                </c:pt>
                <c:pt idx="145581">
                  <c:v>1637130847</c:v>
                </c:pt>
                <c:pt idx="145582">
                  <c:v>1637142092</c:v>
                </c:pt>
                <c:pt idx="145583">
                  <c:v>1637153338</c:v>
                </c:pt>
                <c:pt idx="145584">
                  <c:v>1637164583</c:v>
                </c:pt>
                <c:pt idx="145585">
                  <c:v>1637175829</c:v>
                </c:pt>
                <c:pt idx="145586">
                  <c:v>1637187074</c:v>
                </c:pt>
                <c:pt idx="145587">
                  <c:v>1637198320</c:v>
                </c:pt>
                <c:pt idx="145588">
                  <c:v>1637209565</c:v>
                </c:pt>
                <c:pt idx="145589">
                  <c:v>1637220811</c:v>
                </c:pt>
                <c:pt idx="145590">
                  <c:v>1637232056</c:v>
                </c:pt>
                <c:pt idx="145591">
                  <c:v>1637243302</c:v>
                </c:pt>
                <c:pt idx="145592">
                  <c:v>1637254547</c:v>
                </c:pt>
                <c:pt idx="145593">
                  <c:v>1637265793</c:v>
                </c:pt>
                <c:pt idx="145594">
                  <c:v>1637277038</c:v>
                </c:pt>
                <c:pt idx="145595">
                  <c:v>1637288284</c:v>
                </c:pt>
                <c:pt idx="145596">
                  <c:v>1637299529</c:v>
                </c:pt>
                <c:pt idx="145597">
                  <c:v>1637310775</c:v>
                </c:pt>
                <c:pt idx="145598">
                  <c:v>1637322020</c:v>
                </c:pt>
                <c:pt idx="145599">
                  <c:v>1637333266</c:v>
                </c:pt>
                <c:pt idx="145600">
                  <c:v>1637344511</c:v>
                </c:pt>
                <c:pt idx="145601">
                  <c:v>1637355757</c:v>
                </c:pt>
                <c:pt idx="145602">
                  <c:v>1637367002</c:v>
                </c:pt>
                <c:pt idx="145603">
                  <c:v>1637378248</c:v>
                </c:pt>
                <c:pt idx="145604">
                  <c:v>1637389493</c:v>
                </c:pt>
                <c:pt idx="145605">
                  <c:v>1637400739</c:v>
                </c:pt>
                <c:pt idx="145606">
                  <c:v>1637411984</c:v>
                </c:pt>
                <c:pt idx="145607">
                  <c:v>1637423230</c:v>
                </c:pt>
                <c:pt idx="145608">
                  <c:v>1637434475</c:v>
                </c:pt>
                <c:pt idx="145609">
                  <c:v>1637445721</c:v>
                </c:pt>
                <c:pt idx="145610">
                  <c:v>1637456966</c:v>
                </c:pt>
                <c:pt idx="145611">
                  <c:v>1637468212</c:v>
                </c:pt>
                <c:pt idx="145612">
                  <c:v>1637479457</c:v>
                </c:pt>
                <c:pt idx="145613">
                  <c:v>1637490703</c:v>
                </c:pt>
                <c:pt idx="145614">
                  <c:v>1637501948</c:v>
                </c:pt>
                <c:pt idx="145615">
                  <c:v>1637513194</c:v>
                </c:pt>
                <c:pt idx="145616">
                  <c:v>1637524439</c:v>
                </c:pt>
                <c:pt idx="145617">
                  <c:v>1637535685</c:v>
                </c:pt>
                <c:pt idx="145618">
                  <c:v>1637546930</c:v>
                </c:pt>
                <c:pt idx="145619">
                  <c:v>1637558176</c:v>
                </c:pt>
                <c:pt idx="145620">
                  <c:v>1637569421</c:v>
                </c:pt>
                <c:pt idx="145621">
                  <c:v>1637580667</c:v>
                </c:pt>
                <c:pt idx="145622">
                  <c:v>1637591912</c:v>
                </c:pt>
                <c:pt idx="145623">
                  <c:v>1637603158</c:v>
                </c:pt>
                <c:pt idx="145624">
                  <c:v>1637614403</c:v>
                </c:pt>
                <c:pt idx="145625">
                  <c:v>1637625649</c:v>
                </c:pt>
                <c:pt idx="145626">
                  <c:v>1637636894</c:v>
                </c:pt>
                <c:pt idx="145627">
                  <c:v>1637648140</c:v>
                </c:pt>
                <c:pt idx="145628">
                  <c:v>1637659385</c:v>
                </c:pt>
                <c:pt idx="145629">
                  <c:v>1637670631</c:v>
                </c:pt>
                <c:pt idx="145630">
                  <c:v>1637681876</c:v>
                </c:pt>
                <c:pt idx="145631">
                  <c:v>1637693122</c:v>
                </c:pt>
                <c:pt idx="145632">
                  <c:v>1637704367</c:v>
                </c:pt>
                <c:pt idx="145633">
                  <c:v>1637715613</c:v>
                </c:pt>
                <c:pt idx="145634">
                  <c:v>1637726858</c:v>
                </c:pt>
                <c:pt idx="145635">
                  <c:v>1637738104</c:v>
                </c:pt>
                <c:pt idx="145636">
                  <c:v>1637749349</c:v>
                </c:pt>
                <c:pt idx="145637">
                  <c:v>1637760595</c:v>
                </c:pt>
                <c:pt idx="145638">
                  <c:v>1637771840</c:v>
                </c:pt>
                <c:pt idx="145639">
                  <c:v>1637783086</c:v>
                </c:pt>
                <c:pt idx="145640">
                  <c:v>1637794331</c:v>
                </c:pt>
                <c:pt idx="145641">
                  <c:v>1637805577</c:v>
                </c:pt>
                <c:pt idx="145642">
                  <c:v>1637816822</c:v>
                </c:pt>
                <c:pt idx="145643">
                  <c:v>1637828068</c:v>
                </c:pt>
                <c:pt idx="145644">
                  <c:v>1637839313</c:v>
                </c:pt>
                <c:pt idx="145645">
                  <c:v>1637850559</c:v>
                </c:pt>
                <c:pt idx="145646">
                  <c:v>1637861804</c:v>
                </c:pt>
                <c:pt idx="145647">
                  <c:v>1637873050</c:v>
                </c:pt>
                <c:pt idx="145648">
                  <c:v>1637884295</c:v>
                </c:pt>
                <c:pt idx="145649">
                  <c:v>1637895541</c:v>
                </c:pt>
                <c:pt idx="145650">
                  <c:v>1637906786</c:v>
                </c:pt>
                <c:pt idx="145651">
                  <c:v>1637918032</c:v>
                </c:pt>
                <c:pt idx="145652">
                  <c:v>1637929277</c:v>
                </c:pt>
                <c:pt idx="145653">
                  <c:v>1637940523</c:v>
                </c:pt>
                <c:pt idx="145654">
                  <c:v>1637951768</c:v>
                </c:pt>
                <c:pt idx="145655">
                  <c:v>1637963014</c:v>
                </c:pt>
                <c:pt idx="145656">
                  <c:v>1637974259</c:v>
                </c:pt>
                <c:pt idx="145657">
                  <c:v>1637985505</c:v>
                </c:pt>
                <c:pt idx="145658">
                  <c:v>1637996750</c:v>
                </c:pt>
                <c:pt idx="145659">
                  <c:v>1638007996</c:v>
                </c:pt>
                <c:pt idx="145660">
                  <c:v>1638019241</c:v>
                </c:pt>
                <c:pt idx="145661">
                  <c:v>1638030487</c:v>
                </c:pt>
                <c:pt idx="145662">
                  <c:v>1638041732</c:v>
                </c:pt>
                <c:pt idx="145663">
                  <c:v>1638052978</c:v>
                </c:pt>
                <c:pt idx="145664">
                  <c:v>1638064223</c:v>
                </c:pt>
                <c:pt idx="145665">
                  <c:v>1638075469</c:v>
                </c:pt>
                <c:pt idx="145666">
                  <c:v>1638086714</c:v>
                </c:pt>
                <c:pt idx="145667">
                  <c:v>1638097960</c:v>
                </c:pt>
                <c:pt idx="145668">
                  <c:v>1638109205</c:v>
                </c:pt>
                <c:pt idx="145669">
                  <c:v>1638120451</c:v>
                </c:pt>
                <c:pt idx="145670">
                  <c:v>1638131696</c:v>
                </c:pt>
                <c:pt idx="145671">
                  <c:v>1638142942</c:v>
                </c:pt>
                <c:pt idx="145672">
                  <c:v>1638154187</c:v>
                </c:pt>
                <c:pt idx="145673">
                  <c:v>1638165433</c:v>
                </c:pt>
                <c:pt idx="145674">
                  <c:v>1638176678</c:v>
                </c:pt>
                <c:pt idx="145675">
                  <c:v>1638187924</c:v>
                </c:pt>
                <c:pt idx="145676">
                  <c:v>1638199169</c:v>
                </c:pt>
                <c:pt idx="145677">
                  <c:v>1638210415</c:v>
                </c:pt>
                <c:pt idx="145678">
                  <c:v>1638221660</c:v>
                </c:pt>
                <c:pt idx="145679">
                  <c:v>1638232906</c:v>
                </c:pt>
                <c:pt idx="145680">
                  <c:v>1638244151</c:v>
                </c:pt>
                <c:pt idx="145681">
                  <c:v>1638255397</c:v>
                </c:pt>
                <c:pt idx="145682">
                  <c:v>1638266642</c:v>
                </c:pt>
                <c:pt idx="145683">
                  <c:v>1638277888</c:v>
                </c:pt>
                <c:pt idx="145684">
                  <c:v>1638289133</c:v>
                </c:pt>
                <c:pt idx="145685">
                  <c:v>1638300379</c:v>
                </c:pt>
                <c:pt idx="145686">
                  <c:v>1638311624</c:v>
                </c:pt>
                <c:pt idx="145687">
                  <c:v>1638322870</c:v>
                </c:pt>
                <c:pt idx="145688">
                  <c:v>1638334115</c:v>
                </c:pt>
                <c:pt idx="145689">
                  <c:v>1638345361</c:v>
                </c:pt>
                <c:pt idx="145690">
                  <c:v>1638356606</c:v>
                </c:pt>
                <c:pt idx="145691">
                  <c:v>1638367852</c:v>
                </c:pt>
                <c:pt idx="145692">
                  <c:v>1638379097</c:v>
                </c:pt>
                <c:pt idx="145693">
                  <c:v>1638390343</c:v>
                </c:pt>
                <c:pt idx="145694">
                  <c:v>1638401588</c:v>
                </c:pt>
                <c:pt idx="145695">
                  <c:v>1638412834</c:v>
                </c:pt>
                <c:pt idx="145696">
                  <c:v>1638424079</c:v>
                </c:pt>
                <c:pt idx="145697">
                  <c:v>1638435325</c:v>
                </c:pt>
                <c:pt idx="145698">
                  <c:v>1638446570</c:v>
                </c:pt>
                <c:pt idx="145699">
                  <c:v>1638457816</c:v>
                </c:pt>
                <c:pt idx="145700">
                  <c:v>1638469061</c:v>
                </c:pt>
                <c:pt idx="145701">
                  <c:v>1638480307</c:v>
                </c:pt>
                <c:pt idx="145702">
                  <c:v>1638491552</c:v>
                </c:pt>
                <c:pt idx="145703">
                  <c:v>1638502798</c:v>
                </c:pt>
                <c:pt idx="145704">
                  <c:v>1638514043</c:v>
                </c:pt>
                <c:pt idx="145705">
                  <c:v>1638525289</c:v>
                </c:pt>
                <c:pt idx="145706">
                  <c:v>1638536534</c:v>
                </c:pt>
                <c:pt idx="145707">
                  <c:v>1638547780</c:v>
                </c:pt>
                <c:pt idx="145708">
                  <c:v>1638559025</c:v>
                </c:pt>
                <c:pt idx="145709">
                  <c:v>1638570271</c:v>
                </c:pt>
                <c:pt idx="145710">
                  <c:v>1638581516</c:v>
                </c:pt>
                <c:pt idx="145711">
                  <c:v>1638592762</c:v>
                </c:pt>
                <c:pt idx="145712">
                  <c:v>1638604007</c:v>
                </c:pt>
                <c:pt idx="145713">
                  <c:v>1638615253</c:v>
                </c:pt>
                <c:pt idx="145714">
                  <c:v>1638626498</c:v>
                </c:pt>
                <c:pt idx="145715">
                  <c:v>1638637744</c:v>
                </c:pt>
                <c:pt idx="145716">
                  <c:v>1638648989</c:v>
                </c:pt>
                <c:pt idx="145717">
                  <c:v>1638660235</c:v>
                </c:pt>
                <c:pt idx="145718">
                  <c:v>1638671480</c:v>
                </c:pt>
                <c:pt idx="145719">
                  <c:v>1638682726</c:v>
                </c:pt>
                <c:pt idx="145720">
                  <c:v>1638693971</c:v>
                </c:pt>
                <c:pt idx="145721">
                  <c:v>1638705217</c:v>
                </c:pt>
                <c:pt idx="145722">
                  <c:v>1638716462</c:v>
                </c:pt>
                <c:pt idx="145723">
                  <c:v>1638727708</c:v>
                </c:pt>
                <c:pt idx="145724">
                  <c:v>1638738953</c:v>
                </c:pt>
                <c:pt idx="145725">
                  <c:v>1638750199</c:v>
                </c:pt>
                <c:pt idx="145726">
                  <c:v>1638761444</c:v>
                </c:pt>
                <c:pt idx="145727">
                  <c:v>1638772690</c:v>
                </c:pt>
                <c:pt idx="145728">
                  <c:v>1638783935</c:v>
                </c:pt>
                <c:pt idx="145729">
                  <c:v>1638795181</c:v>
                </c:pt>
                <c:pt idx="145730">
                  <c:v>1638806426</c:v>
                </c:pt>
                <c:pt idx="145731">
                  <c:v>1638817672</c:v>
                </c:pt>
                <c:pt idx="145732">
                  <c:v>1638828917</c:v>
                </c:pt>
                <c:pt idx="145733">
                  <c:v>1638840163</c:v>
                </c:pt>
                <c:pt idx="145734">
                  <c:v>1638851408</c:v>
                </c:pt>
                <c:pt idx="145735">
                  <c:v>1638862654</c:v>
                </c:pt>
                <c:pt idx="145736">
                  <c:v>1638873899</c:v>
                </c:pt>
                <c:pt idx="145737">
                  <c:v>1638885145</c:v>
                </c:pt>
                <c:pt idx="145738">
                  <c:v>1638896390</c:v>
                </c:pt>
                <c:pt idx="145739">
                  <c:v>1638907636</c:v>
                </c:pt>
                <c:pt idx="145740">
                  <c:v>1638918881</c:v>
                </c:pt>
                <c:pt idx="145741">
                  <c:v>1638930127</c:v>
                </c:pt>
                <c:pt idx="145742">
                  <c:v>1638941372</c:v>
                </c:pt>
                <c:pt idx="145743">
                  <c:v>1638952618</c:v>
                </c:pt>
                <c:pt idx="145744">
                  <c:v>1638963863</c:v>
                </c:pt>
                <c:pt idx="145745">
                  <c:v>1638975109</c:v>
                </c:pt>
                <c:pt idx="145746">
                  <c:v>1638986354</c:v>
                </c:pt>
                <c:pt idx="145747">
                  <c:v>1638997600</c:v>
                </c:pt>
                <c:pt idx="145748">
                  <c:v>1639008845</c:v>
                </c:pt>
                <c:pt idx="145749">
                  <c:v>1639020091</c:v>
                </c:pt>
                <c:pt idx="145750">
                  <c:v>1639031336</c:v>
                </c:pt>
                <c:pt idx="145751">
                  <c:v>1639042582</c:v>
                </c:pt>
                <c:pt idx="145752">
                  <c:v>1639053827</c:v>
                </c:pt>
                <c:pt idx="145753">
                  <c:v>1639065073</c:v>
                </c:pt>
                <c:pt idx="145754">
                  <c:v>1639076318</c:v>
                </c:pt>
                <c:pt idx="145755">
                  <c:v>1639087564</c:v>
                </c:pt>
                <c:pt idx="145756">
                  <c:v>1639098809</c:v>
                </c:pt>
                <c:pt idx="145757">
                  <c:v>1639110055</c:v>
                </c:pt>
                <c:pt idx="145758">
                  <c:v>1639121300</c:v>
                </c:pt>
                <c:pt idx="145759">
                  <c:v>1639132546</c:v>
                </c:pt>
                <c:pt idx="145760">
                  <c:v>1639143791</c:v>
                </c:pt>
                <c:pt idx="145761">
                  <c:v>1639155037</c:v>
                </c:pt>
                <c:pt idx="145762">
                  <c:v>1639166282</c:v>
                </c:pt>
                <c:pt idx="145763">
                  <c:v>1639177528</c:v>
                </c:pt>
                <c:pt idx="145764">
                  <c:v>1639188773</c:v>
                </c:pt>
                <c:pt idx="145765">
                  <c:v>1639200019</c:v>
                </c:pt>
                <c:pt idx="145766">
                  <c:v>1639211264</c:v>
                </c:pt>
                <c:pt idx="145767">
                  <c:v>1639222510</c:v>
                </c:pt>
                <c:pt idx="145768">
                  <c:v>1639233755</c:v>
                </c:pt>
                <c:pt idx="145769">
                  <c:v>1639245001</c:v>
                </c:pt>
                <c:pt idx="145770">
                  <c:v>1639256246</c:v>
                </c:pt>
                <c:pt idx="145771">
                  <c:v>1639267492</c:v>
                </c:pt>
                <c:pt idx="145772">
                  <c:v>1639278737</c:v>
                </c:pt>
                <c:pt idx="145773">
                  <c:v>1639289983</c:v>
                </c:pt>
                <c:pt idx="145774">
                  <c:v>1639301228</c:v>
                </c:pt>
                <c:pt idx="145775">
                  <c:v>1639312474</c:v>
                </c:pt>
                <c:pt idx="145776">
                  <c:v>1639323719</c:v>
                </c:pt>
                <c:pt idx="145777">
                  <c:v>1639334965</c:v>
                </c:pt>
                <c:pt idx="145778">
                  <c:v>1639346210</c:v>
                </c:pt>
                <c:pt idx="145779">
                  <c:v>1639357456</c:v>
                </c:pt>
                <c:pt idx="145780">
                  <c:v>1639368701</c:v>
                </c:pt>
                <c:pt idx="145781">
                  <c:v>1639379947</c:v>
                </c:pt>
                <c:pt idx="145782">
                  <c:v>1639391192</c:v>
                </c:pt>
                <c:pt idx="145783">
                  <c:v>1639402438</c:v>
                </c:pt>
                <c:pt idx="145784">
                  <c:v>1639413683</c:v>
                </c:pt>
                <c:pt idx="145785">
                  <c:v>1639424929</c:v>
                </c:pt>
                <c:pt idx="145786">
                  <c:v>1639436174</c:v>
                </c:pt>
                <c:pt idx="145787">
                  <c:v>1639447420</c:v>
                </c:pt>
                <c:pt idx="145788">
                  <c:v>1639458665</c:v>
                </c:pt>
                <c:pt idx="145789">
                  <c:v>1639469911</c:v>
                </c:pt>
                <c:pt idx="145790">
                  <c:v>1639481156</c:v>
                </c:pt>
                <c:pt idx="145791">
                  <c:v>1639492402</c:v>
                </c:pt>
                <c:pt idx="145792">
                  <c:v>1639503647</c:v>
                </c:pt>
                <c:pt idx="145793">
                  <c:v>1639514893</c:v>
                </c:pt>
                <c:pt idx="145794">
                  <c:v>1639526138</c:v>
                </c:pt>
                <c:pt idx="145795">
                  <c:v>1639537384</c:v>
                </c:pt>
                <c:pt idx="145796">
                  <c:v>1639548629</c:v>
                </c:pt>
                <c:pt idx="145797">
                  <c:v>1639559875</c:v>
                </c:pt>
                <c:pt idx="145798">
                  <c:v>1639571120</c:v>
                </c:pt>
                <c:pt idx="145799">
                  <c:v>1639582366</c:v>
                </c:pt>
                <c:pt idx="145800">
                  <c:v>1639593611</c:v>
                </c:pt>
                <c:pt idx="145801">
                  <c:v>1639604857</c:v>
                </c:pt>
                <c:pt idx="145802">
                  <c:v>1639616102</c:v>
                </c:pt>
                <c:pt idx="145803">
                  <c:v>1639627348</c:v>
                </c:pt>
                <c:pt idx="145804">
                  <c:v>1639638593</c:v>
                </c:pt>
                <c:pt idx="145805">
                  <c:v>1639649839</c:v>
                </c:pt>
                <c:pt idx="145806">
                  <c:v>1639661084</c:v>
                </c:pt>
                <c:pt idx="145807">
                  <c:v>1639672330</c:v>
                </c:pt>
                <c:pt idx="145808">
                  <c:v>1639683575</c:v>
                </c:pt>
                <c:pt idx="145809">
                  <c:v>1639694821</c:v>
                </c:pt>
                <c:pt idx="145810">
                  <c:v>1639706066</c:v>
                </c:pt>
                <c:pt idx="145811">
                  <c:v>1639717312</c:v>
                </c:pt>
                <c:pt idx="145812">
                  <c:v>1639728557</c:v>
                </c:pt>
                <c:pt idx="145813">
                  <c:v>1639739803</c:v>
                </c:pt>
                <c:pt idx="145814">
                  <c:v>1639751048</c:v>
                </c:pt>
                <c:pt idx="145815">
                  <c:v>1639762294</c:v>
                </c:pt>
                <c:pt idx="145816">
                  <c:v>1639773539</c:v>
                </c:pt>
                <c:pt idx="145817">
                  <c:v>1639784785</c:v>
                </c:pt>
                <c:pt idx="145818">
                  <c:v>1639796030</c:v>
                </c:pt>
                <c:pt idx="145819">
                  <c:v>1639807276</c:v>
                </c:pt>
                <c:pt idx="145820">
                  <c:v>1639818521</c:v>
                </c:pt>
                <c:pt idx="145821">
                  <c:v>1639829766</c:v>
                </c:pt>
                <c:pt idx="145822">
                  <c:v>1639841012</c:v>
                </c:pt>
                <c:pt idx="145823">
                  <c:v>1639852257</c:v>
                </c:pt>
                <c:pt idx="145824">
                  <c:v>1639863503</c:v>
                </c:pt>
                <c:pt idx="145825">
                  <c:v>1639874748</c:v>
                </c:pt>
                <c:pt idx="145826">
                  <c:v>1639885994</c:v>
                </c:pt>
                <c:pt idx="145827">
                  <c:v>1639897239</c:v>
                </c:pt>
                <c:pt idx="145828">
                  <c:v>1639908485</c:v>
                </c:pt>
                <c:pt idx="145829">
                  <c:v>1639919730</c:v>
                </c:pt>
                <c:pt idx="145830">
                  <c:v>1639930976</c:v>
                </c:pt>
                <c:pt idx="145831">
                  <c:v>1639942221</c:v>
                </c:pt>
                <c:pt idx="145832">
                  <c:v>1639953467</c:v>
                </c:pt>
                <c:pt idx="145833">
                  <c:v>1639964712</c:v>
                </c:pt>
                <c:pt idx="145834">
                  <c:v>1639975958</c:v>
                </c:pt>
                <c:pt idx="145835">
                  <c:v>1639987203</c:v>
                </c:pt>
                <c:pt idx="145836">
                  <c:v>1639998449</c:v>
                </c:pt>
                <c:pt idx="145837">
                  <c:v>1640009694</c:v>
                </c:pt>
                <c:pt idx="145838">
                  <c:v>1640020940</c:v>
                </c:pt>
                <c:pt idx="145839">
                  <c:v>1640032185</c:v>
                </c:pt>
                <c:pt idx="145840">
                  <c:v>1640043431</c:v>
                </c:pt>
                <c:pt idx="145841">
                  <c:v>1640054676</c:v>
                </c:pt>
                <c:pt idx="145842">
                  <c:v>1640065922</c:v>
                </c:pt>
                <c:pt idx="145843">
                  <c:v>1640077167</c:v>
                </c:pt>
                <c:pt idx="145844">
                  <c:v>1640088413</c:v>
                </c:pt>
                <c:pt idx="145845">
                  <c:v>1640099658</c:v>
                </c:pt>
                <c:pt idx="145846">
                  <c:v>1640110904</c:v>
                </c:pt>
                <c:pt idx="145847">
                  <c:v>1640122149</c:v>
                </c:pt>
                <c:pt idx="145848">
                  <c:v>1640133395</c:v>
                </c:pt>
                <c:pt idx="145849">
                  <c:v>1640144640</c:v>
                </c:pt>
                <c:pt idx="145850">
                  <c:v>1640155886</c:v>
                </c:pt>
                <c:pt idx="145851">
                  <c:v>1640167131</c:v>
                </c:pt>
                <c:pt idx="145852">
                  <c:v>1640178377</c:v>
                </c:pt>
                <c:pt idx="145853">
                  <c:v>1640189622</c:v>
                </c:pt>
                <c:pt idx="145854">
                  <c:v>1640200868</c:v>
                </c:pt>
                <c:pt idx="145855">
                  <c:v>1640212113</c:v>
                </c:pt>
                <c:pt idx="145856">
                  <c:v>1640223359</c:v>
                </c:pt>
                <c:pt idx="145857">
                  <c:v>1640234604</c:v>
                </c:pt>
                <c:pt idx="145858">
                  <c:v>1640245850</c:v>
                </c:pt>
                <c:pt idx="145859">
                  <c:v>1640257095</c:v>
                </c:pt>
                <c:pt idx="145860">
                  <c:v>1640268341</c:v>
                </c:pt>
                <c:pt idx="145861">
                  <c:v>1640279586</c:v>
                </c:pt>
                <c:pt idx="145862">
                  <c:v>1640290832</c:v>
                </c:pt>
                <c:pt idx="145863">
                  <c:v>1640302077</c:v>
                </c:pt>
                <c:pt idx="145864">
                  <c:v>1640313323</c:v>
                </c:pt>
                <c:pt idx="145865">
                  <c:v>1640324568</c:v>
                </c:pt>
                <c:pt idx="145866">
                  <c:v>1640335814</c:v>
                </c:pt>
                <c:pt idx="145867">
                  <c:v>1640347059</c:v>
                </c:pt>
                <c:pt idx="145868">
                  <c:v>1640358305</c:v>
                </c:pt>
                <c:pt idx="145869">
                  <c:v>1640369550</c:v>
                </c:pt>
                <c:pt idx="145870">
                  <c:v>1640380796</c:v>
                </c:pt>
                <c:pt idx="145871">
                  <c:v>1640392041</c:v>
                </c:pt>
                <c:pt idx="145872">
                  <c:v>1640403287</c:v>
                </c:pt>
                <c:pt idx="145873">
                  <c:v>1640414532</c:v>
                </c:pt>
                <c:pt idx="145874">
                  <c:v>1640425778</c:v>
                </c:pt>
                <c:pt idx="145875">
                  <c:v>1640437023</c:v>
                </c:pt>
                <c:pt idx="145876">
                  <c:v>1640448269</c:v>
                </c:pt>
                <c:pt idx="145877">
                  <c:v>1640459514</c:v>
                </c:pt>
                <c:pt idx="145878">
                  <c:v>1640470760</c:v>
                </c:pt>
                <c:pt idx="145879">
                  <c:v>1640482005</c:v>
                </c:pt>
                <c:pt idx="145880">
                  <c:v>1640493251</c:v>
                </c:pt>
                <c:pt idx="145881">
                  <c:v>1640504496</c:v>
                </c:pt>
                <c:pt idx="145882">
                  <c:v>1640515742</c:v>
                </c:pt>
                <c:pt idx="145883">
                  <c:v>1640526987</c:v>
                </c:pt>
                <c:pt idx="145884">
                  <c:v>1640538233</c:v>
                </c:pt>
                <c:pt idx="145885">
                  <c:v>1640549478</c:v>
                </c:pt>
                <c:pt idx="145886">
                  <c:v>1640560724</c:v>
                </c:pt>
                <c:pt idx="145887">
                  <c:v>1640571969</c:v>
                </c:pt>
                <c:pt idx="145888">
                  <c:v>1640583215</c:v>
                </c:pt>
                <c:pt idx="145889">
                  <c:v>1640594460</c:v>
                </c:pt>
                <c:pt idx="145890">
                  <c:v>1640605706</c:v>
                </c:pt>
                <c:pt idx="145891">
                  <c:v>1640616951</c:v>
                </c:pt>
                <c:pt idx="145892">
                  <c:v>1640628197</c:v>
                </c:pt>
                <c:pt idx="145893">
                  <c:v>1640639442</c:v>
                </c:pt>
                <c:pt idx="145894">
                  <c:v>1640650688</c:v>
                </c:pt>
                <c:pt idx="145895">
                  <c:v>1640661933</c:v>
                </c:pt>
                <c:pt idx="145896">
                  <c:v>1640673179</c:v>
                </c:pt>
                <c:pt idx="145897">
                  <c:v>1640684424</c:v>
                </c:pt>
                <c:pt idx="145898">
                  <c:v>1640695670</c:v>
                </c:pt>
                <c:pt idx="145899">
                  <c:v>1640706915</c:v>
                </c:pt>
                <c:pt idx="145900">
                  <c:v>1640718161</c:v>
                </c:pt>
                <c:pt idx="145901">
                  <c:v>1640729406</c:v>
                </c:pt>
                <c:pt idx="145902">
                  <c:v>1640740652</c:v>
                </c:pt>
                <c:pt idx="145903">
                  <c:v>1640751897</c:v>
                </c:pt>
                <c:pt idx="145904">
                  <c:v>1640763143</c:v>
                </c:pt>
                <c:pt idx="145905">
                  <c:v>1640774388</c:v>
                </c:pt>
                <c:pt idx="145906">
                  <c:v>1640785634</c:v>
                </c:pt>
                <c:pt idx="145907">
                  <c:v>1640796879</c:v>
                </c:pt>
                <c:pt idx="145908">
                  <c:v>1640808125</c:v>
                </c:pt>
                <c:pt idx="145909">
                  <c:v>1640819370</c:v>
                </c:pt>
                <c:pt idx="145910">
                  <c:v>1640830616</c:v>
                </c:pt>
                <c:pt idx="145911">
                  <c:v>1640841861</c:v>
                </c:pt>
                <c:pt idx="145912">
                  <c:v>1640853107</c:v>
                </c:pt>
                <c:pt idx="145913">
                  <c:v>1640864352</c:v>
                </c:pt>
                <c:pt idx="145914">
                  <c:v>1640875598</c:v>
                </c:pt>
                <c:pt idx="145915">
                  <c:v>1640886843</c:v>
                </c:pt>
                <c:pt idx="145916">
                  <c:v>1640898089</c:v>
                </c:pt>
                <c:pt idx="145917">
                  <c:v>1640909334</c:v>
                </c:pt>
                <c:pt idx="145918">
                  <c:v>1640920580</c:v>
                </c:pt>
                <c:pt idx="145919">
                  <c:v>1640931825</c:v>
                </c:pt>
                <c:pt idx="145920">
                  <c:v>1640943071</c:v>
                </c:pt>
                <c:pt idx="145921">
                  <c:v>1640954316</c:v>
                </c:pt>
                <c:pt idx="145922">
                  <c:v>1640965562</c:v>
                </c:pt>
                <c:pt idx="145923">
                  <c:v>1640976807</c:v>
                </c:pt>
                <c:pt idx="145924">
                  <c:v>1640988053</c:v>
                </c:pt>
                <c:pt idx="145925">
                  <c:v>1640999298</c:v>
                </c:pt>
                <c:pt idx="145926">
                  <c:v>1641010544</c:v>
                </c:pt>
                <c:pt idx="145927">
                  <c:v>1641021789</c:v>
                </c:pt>
                <c:pt idx="145928">
                  <c:v>1641033035</c:v>
                </c:pt>
                <c:pt idx="145929">
                  <c:v>1641044280</c:v>
                </c:pt>
                <c:pt idx="145930">
                  <c:v>1641055526</c:v>
                </c:pt>
                <c:pt idx="145931">
                  <c:v>1641066771</c:v>
                </c:pt>
                <c:pt idx="145932">
                  <c:v>1641078017</c:v>
                </c:pt>
                <c:pt idx="145933">
                  <c:v>1641089262</c:v>
                </c:pt>
                <c:pt idx="145934">
                  <c:v>1641100508</c:v>
                </c:pt>
                <c:pt idx="145935">
                  <c:v>1641111753</c:v>
                </c:pt>
                <c:pt idx="145936">
                  <c:v>1641122999</c:v>
                </c:pt>
                <c:pt idx="145937">
                  <c:v>1641134244</c:v>
                </c:pt>
                <c:pt idx="145938">
                  <c:v>1641145490</c:v>
                </c:pt>
                <c:pt idx="145939">
                  <c:v>1641156735</c:v>
                </c:pt>
                <c:pt idx="145940">
                  <c:v>1641167981</c:v>
                </c:pt>
                <c:pt idx="145941">
                  <c:v>1641179226</c:v>
                </c:pt>
                <c:pt idx="145942">
                  <c:v>1641190472</c:v>
                </c:pt>
                <c:pt idx="145943">
                  <c:v>1641201717</c:v>
                </c:pt>
                <c:pt idx="145944">
                  <c:v>1641212963</c:v>
                </c:pt>
                <c:pt idx="145945">
                  <c:v>1641224208</c:v>
                </c:pt>
                <c:pt idx="145946">
                  <c:v>1641235454</c:v>
                </c:pt>
                <c:pt idx="145947">
                  <c:v>1641246699</c:v>
                </c:pt>
                <c:pt idx="145948">
                  <c:v>1641257945</c:v>
                </c:pt>
                <c:pt idx="145949">
                  <c:v>1641269190</c:v>
                </c:pt>
                <c:pt idx="145950">
                  <c:v>1641280436</c:v>
                </c:pt>
                <c:pt idx="145951">
                  <c:v>1641291681</c:v>
                </c:pt>
                <c:pt idx="145952">
                  <c:v>1641302927</c:v>
                </c:pt>
                <c:pt idx="145953">
                  <c:v>1641314172</c:v>
                </c:pt>
                <c:pt idx="145954">
                  <c:v>1641325418</c:v>
                </c:pt>
                <c:pt idx="145955">
                  <c:v>1641336663</c:v>
                </c:pt>
                <c:pt idx="145956">
                  <c:v>1641347909</c:v>
                </c:pt>
                <c:pt idx="145957">
                  <c:v>1641359154</c:v>
                </c:pt>
                <c:pt idx="145958">
                  <c:v>1641370400</c:v>
                </c:pt>
                <c:pt idx="145959">
                  <c:v>1641381645</c:v>
                </c:pt>
                <c:pt idx="145960">
                  <c:v>1641392891</c:v>
                </c:pt>
                <c:pt idx="145961">
                  <c:v>1641404136</c:v>
                </c:pt>
                <c:pt idx="145962">
                  <c:v>1641415382</c:v>
                </c:pt>
                <c:pt idx="145963">
                  <c:v>1641426627</c:v>
                </c:pt>
                <c:pt idx="145964">
                  <c:v>1641437873</c:v>
                </c:pt>
                <c:pt idx="145965">
                  <c:v>1641449118</c:v>
                </c:pt>
                <c:pt idx="145966">
                  <c:v>1641460364</c:v>
                </c:pt>
                <c:pt idx="145967">
                  <c:v>1641471609</c:v>
                </c:pt>
                <c:pt idx="145968">
                  <c:v>1641482855</c:v>
                </c:pt>
                <c:pt idx="145969">
                  <c:v>1641494100</c:v>
                </c:pt>
                <c:pt idx="145970">
                  <c:v>1641505346</c:v>
                </c:pt>
                <c:pt idx="145971">
                  <c:v>1641516591</c:v>
                </c:pt>
                <c:pt idx="145972">
                  <c:v>1641527837</c:v>
                </c:pt>
                <c:pt idx="145973">
                  <c:v>1641539082</c:v>
                </c:pt>
                <c:pt idx="145974">
                  <c:v>1641550328</c:v>
                </c:pt>
                <c:pt idx="145975">
                  <c:v>1641561573</c:v>
                </c:pt>
                <c:pt idx="145976">
                  <c:v>1641572819</c:v>
                </c:pt>
                <c:pt idx="145977">
                  <c:v>1641584064</c:v>
                </c:pt>
                <c:pt idx="145978">
                  <c:v>1641595310</c:v>
                </c:pt>
                <c:pt idx="145979">
                  <c:v>1641606555</c:v>
                </c:pt>
                <c:pt idx="145980">
                  <c:v>1641617801</c:v>
                </c:pt>
                <c:pt idx="145981">
                  <c:v>1641629046</c:v>
                </c:pt>
                <c:pt idx="145982">
                  <c:v>1641640292</c:v>
                </c:pt>
                <c:pt idx="145983">
                  <c:v>1641651537</c:v>
                </c:pt>
                <c:pt idx="145984">
                  <c:v>1641662783</c:v>
                </c:pt>
                <c:pt idx="145985">
                  <c:v>1641674028</c:v>
                </c:pt>
                <c:pt idx="145986">
                  <c:v>1641685274</c:v>
                </c:pt>
                <c:pt idx="145987">
                  <c:v>1641696519</c:v>
                </c:pt>
                <c:pt idx="145988">
                  <c:v>1641707765</c:v>
                </c:pt>
                <c:pt idx="145989">
                  <c:v>1641719010</c:v>
                </c:pt>
                <c:pt idx="145990">
                  <c:v>1641730256</c:v>
                </c:pt>
                <c:pt idx="145991">
                  <c:v>1641741501</c:v>
                </c:pt>
                <c:pt idx="145992">
                  <c:v>1641752747</c:v>
                </c:pt>
                <c:pt idx="145993">
                  <c:v>1641763992</c:v>
                </c:pt>
                <c:pt idx="145994">
                  <c:v>1641775238</c:v>
                </c:pt>
                <c:pt idx="145995">
                  <c:v>1641786483</c:v>
                </c:pt>
                <c:pt idx="145996">
                  <c:v>1641797729</c:v>
                </c:pt>
                <c:pt idx="145997">
                  <c:v>1641808974</c:v>
                </c:pt>
                <c:pt idx="145998">
                  <c:v>1641820220</c:v>
                </c:pt>
                <c:pt idx="145999">
                  <c:v>1641831465</c:v>
                </c:pt>
                <c:pt idx="146000">
                  <c:v>1641842711</c:v>
                </c:pt>
                <c:pt idx="146001">
                  <c:v>1641853956</c:v>
                </c:pt>
                <c:pt idx="146002">
                  <c:v>1641865202</c:v>
                </c:pt>
                <c:pt idx="146003">
                  <c:v>1641876447</c:v>
                </c:pt>
                <c:pt idx="146004">
                  <c:v>1641887693</c:v>
                </c:pt>
                <c:pt idx="146005">
                  <c:v>1641898938</c:v>
                </c:pt>
                <c:pt idx="146006">
                  <c:v>1641910184</c:v>
                </c:pt>
                <c:pt idx="146007">
                  <c:v>1641921429</c:v>
                </c:pt>
                <c:pt idx="146008">
                  <c:v>1641932675</c:v>
                </c:pt>
                <c:pt idx="146009">
                  <c:v>1641943920</c:v>
                </c:pt>
                <c:pt idx="146010">
                  <c:v>1641955166</c:v>
                </c:pt>
                <c:pt idx="146011">
                  <c:v>1641966411</c:v>
                </c:pt>
                <c:pt idx="146012">
                  <c:v>1641977657</c:v>
                </c:pt>
                <c:pt idx="146013">
                  <c:v>1641988902</c:v>
                </c:pt>
                <c:pt idx="146014">
                  <c:v>1642000148</c:v>
                </c:pt>
                <c:pt idx="146015">
                  <c:v>1642011393</c:v>
                </c:pt>
                <c:pt idx="146016">
                  <c:v>1642022639</c:v>
                </c:pt>
                <c:pt idx="146017">
                  <c:v>1642033884</c:v>
                </c:pt>
                <c:pt idx="146018">
                  <c:v>1642045130</c:v>
                </c:pt>
                <c:pt idx="146019">
                  <c:v>1642056375</c:v>
                </c:pt>
                <c:pt idx="146020">
                  <c:v>1642067621</c:v>
                </c:pt>
                <c:pt idx="146021">
                  <c:v>1642078866</c:v>
                </c:pt>
                <c:pt idx="146022">
                  <c:v>1642090112</c:v>
                </c:pt>
                <c:pt idx="146023">
                  <c:v>1642101357</c:v>
                </c:pt>
                <c:pt idx="146024">
                  <c:v>1642112603</c:v>
                </c:pt>
                <c:pt idx="146025">
                  <c:v>1642123848</c:v>
                </c:pt>
                <c:pt idx="146026">
                  <c:v>1642135094</c:v>
                </c:pt>
                <c:pt idx="146027">
                  <c:v>1642146339</c:v>
                </c:pt>
                <c:pt idx="146028">
                  <c:v>1642157585</c:v>
                </c:pt>
                <c:pt idx="146029">
                  <c:v>1642168830</c:v>
                </c:pt>
                <c:pt idx="146030">
                  <c:v>1642180076</c:v>
                </c:pt>
                <c:pt idx="146031">
                  <c:v>1642191321</c:v>
                </c:pt>
                <c:pt idx="146032">
                  <c:v>1642202567</c:v>
                </c:pt>
                <c:pt idx="146033">
                  <c:v>1642213812</c:v>
                </c:pt>
                <c:pt idx="146034">
                  <c:v>1642225058</c:v>
                </c:pt>
                <c:pt idx="146035">
                  <c:v>1642236303</c:v>
                </c:pt>
                <c:pt idx="146036">
                  <c:v>1642247549</c:v>
                </c:pt>
                <c:pt idx="146037">
                  <c:v>1642258794</c:v>
                </c:pt>
                <c:pt idx="146038">
                  <c:v>1642270040</c:v>
                </c:pt>
                <c:pt idx="146039">
                  <c:v>1642281285</c:v>
                </c:pt>
                <c:pt idx="146040">
                  <c:v>1642292531</c:v>
                </c:pt>
                <c:pt idx="146041">
                  <c:v>1642303776</c:v>
                </c:pt>
                <c:pt idx="146042">
                  <c:v>1642315022</c:v>
                </c:pt>
                <c:pt idx="146043">
                  <c:v>1642326267</c:v>
                </c:pt>
                <c:pt idx="146044">
                  <c:v>1642337513</c:v>
                </c:pt>
                <c:pt idx="146045">
                  <c:v>1642348758</c:v>
                </c:pt>
                <c:pt idx="146046">
                  <c:v>1642360004</c:v>
                </c:pt>
                <c:pt idx="146047">
                  <c:v>1642371249</c:v>
                </c:pt>
                <c:pt idx="146048">
                  <c:v>1642382495</c:v>
                </c:pt>
                <c:pt idx="146049">
                  <c:v>1642393740</c:v>
                </c:pt>
                <c:pt idx="146050">
                  <c:v>1642404986</c:v>
                </c:pt>
                <c:pt idx="146051">
                  <c:v>1642416231</c:v>
                </c:pt>
                <c:pt idx="146052">
                  <c:v>1642427477</c:v>
                </c:pt>
                <c:pt idx="146053">
                  <c:v>1642438722</c:v>
                </c:pt>
                <c:pt idx="146054">
                  <c:v>1642449968</c:v>
                </c:pt>
                <c:pt idx="146055">
                  <c:v>1642461213</c:v>
                </c:pt>
                <c:pt idx="146056">
                  <c:v>1642472459</c:v>
                </c:pt>
                <c:pt idx="146057">
                  <c:v>1642483704</c:v>
                </c:pt>
                <c:pt idx="146058">
                  <c:v>1642494950</c:v>
                </c:pt>
                <c:pt idx="146059">
                  <c:v>1642506195</c:v>
                </c:pt>
                <c:pt idx="146060">
                  <c:v>1642517441</c:v>
                </c:pt>
                <c:pt idx="146061">
                  <c:v>1642528686</c:v>
                </c:pt>
                <c:pt idx="146062">
                  <c:v>1642539932</c:v>
                </c:pt>
                <c:pt idx="146063">
                  <c:v>1642551177</c:v>
                </c:pt>
                <c:pt idx="146064">
                  <c:v>1642562423</c:v>
                </c:pt>
                <c:pt idx="146065">
                  <c:v>1642573668</c:v>
                </c:pt>
                <c:pt idx="146066">
                  <c:v>1642584914</c:v>
                </c:pt>
                <c:pt idx="146067">
                  <c:v>1642596159</c:v>
                </c:pt>
                <c:pt idx="146068">
                  <c:v>1642607405</c:v>
                </c:pt>
                <c:pt idx="146069">
                  <c:v>1642618650</c:v>
                </c:pt>
                <c:pt idx="146070">
                  <c:v>1642629896</c:v>
                </c:pt>
                <c:pt idx="146071">
                  <c:v>1642641141</c:v>
                </c:pt>
                <c:pt idx="146072">
                  <c:v>1642652387</c:v>
                </c:pt>
                <c:pt idx="146073">
                  <c:v>1642663632</c:v>
                </c:pt>
                <c:pt idx="146074">
                  <c:v>1642674877</c:v>
                </c:pt>
                <c:pt idx="146075">
                  <c:v>1642686123</c:v>
                </c:pt>
                <c:pt idx="146076">
                  <c:v>1642697368</c:v>
                </c:pt>
                <c:pt idx="146077">
                  <c:v>1642708614</c:v>
                </c:pt>
                <c:pt idx="146078">
                  <c:v>1642719859</c:v>
                </c:pt>
                <c:pt idx="146079">
                  <c:v>1642731105</c:v>
                </c:pt>
                <c:pt idx="146080">
                  <c:v>1642742350</c:v>
                </c:pt>
                <c:pt idx="146081">
                  <c:v>1642753596</c:v>
                </c:pt>
                <c:pt idx="146082">
                  <c:v>1642764841</c:v>
                </c:pt>
                <c:pt idx="146083">
                  <c:v>1642776087</c:v>
                </c:pt>
                <c:pt idx="146084">
                  <c:v>1642787332</c:v>
                </c:pt>
                <c:pt idx="146085">
                  <c:v>1642798578</c:v>
                </c:pt>
                <c:pt idx="146086">
                  <c:v>1642809823</c:v>
                </c:pt>
                <c:pt idx="146087">
                  <c:v>1642821069</c:v>
                </c:pt>
                <c:pt idx="146088">
                  <c:v>1642832314</c:v>
                </c:pt>
                <c:pt idx="146089">
                  <c:v>1642843560</c:v>
                </c:pt>
                <c:pt idx="146090">
                  <c:v>1642854805</c:v>
                </c:pt>
                <c:pt idx="146091">
                  <c:v>1642866051</c:v>
                </c:pt>
                <c:pt idx="146092">
                  <c:v>1642877296</c:v>
                </c:pt>
                <c:pt idx="146093">
                  <c:v>1642888542</c:v>
                </c:pt>
                <c:pt idx="146094">
                  <c:v>1642899787</c:v>
                </c:pt>
                <c:pt idx="146095">
                  <c:v>1642911033</c:v>
                </c:pt>
                <c:pt idx="146096">
                  <c:v>1642922278</c:v>
                </c:pt>
                <c:pt idx="146097">
                  <c:v>1642933524</c:v>
                </c:pt>
                <c:pt idx="146098">
                  <c:v>1642944769</c:v>
                </c:pt>
                <c:pt idx="146099">
                  <c:v>1642956015</c:v>
                </c:pt>
                <c:pt idx="146100">
                  <c:v>1642967260</c:v>
                </c:pt>
                <c:pt idx="146101">
                  <c:v>1642978506</c:v>
                </c:pt>
                <c:pt idx="146102">
                  <c:v>1642989751</c:v>
                </c:pt>
                <c:pt idx="146103">
                  <c:v>1643000997</c:v>
                </c:pt>
                <c:pt idx="146104">
                  <c:v>1643012242</c:v>
                </c:pt>
                <c:pt idx="146105">
                  <c:v>1643023488</c:v>
                </c:pt>
                <c:pt idx="146106">
                  <c:v>1643034733</c:v>
                </c:pt>
                <c:pt idx="146107">
                  <c:v>1643045979</c:v>
                </c:pt>
                <c:pt idx="146108">
                  <c:v>1643057224</c:v>
                </c:pt>
                <c:pt idx="146109">
                  <c:v>1643068470</c:v>
                </c:pt>
                <c:pt idx="146110">
                  <c:v>1643079715</c:v>
                </c:pt>
                <c:pt idx="146111">
                  <c:v>1643090961</c:v>
                </c:pt>
                <c:pt idx="146112">
                  <c:v>1643102206</c:v>
                </c:pt>
                <c:pt idx="146113">
                  <c:v>1643113452</c:v>
                </c:pt>
                <c:pt idx="146114">
                  <c:v>1643124697</c:v>
                </c:pt>
                <c:pt idx="146115">
                  <c:v>1643135943</c:v>
                </c:pt>
                <c:pt idx="146116">
                  <c:v>1643147188</c:v>
                </c:pt>
                <c:pt idx="146117">
                  <c:v>1643158434</c:v>
                </c:pt>
                <c:pt idx="146118">
                  <c:v>1643169679</c:v>
                </c:pt>
                <c:pt idx="146119">
                  <c:v>1643180925</c:v>
                </c:pt>
                <c:pt idx="146120">
                  <c:v>1643192170</c:v>
                </c:pt>
                <c:pt idx="146121">
                  <c:v>1643203416</c:v>
                </c:pt>
                <c:pt idx="146122">
                  <c:v>1643214661</c:v>
                </c:pt>
                <c:pt idx="146123">
                  <c:v>1643225907</c:v>
                </c:pt>
                <c:pt idx="146124">
                  <c:v>1643237152</c:v>
                </c:pt>
                <c:pt idx="146125">
                  <c:v>1643248398</c:v>
                </c:pt>
                <c:pt idx="146126">
                  <c:v>1643259643</c:v>
                </c:pt>
                <c:pt idx="146127">
                  <c:v>1643270889</c:v>
                </c:pt>
                <c:pt idx="146128">
                  <c:v>1643282134</c:v>
                </c:pt>
                <c:pt idx="146129">
                  <c:v>1643293380</c:v>
                </c:pt>
                <c:pt idx="146130">
                  <c:v>1643304625</c:v>
                </c:pt>
                <c:pt idx="146131">
                  <c:v>1643315871</c:v>
                </c:pt>
                <c:pt idx="146132">
                  <c:v>1643327116</c:v>
                </c:pt>
                <c:pt idx="146133">
                  <c:v>1643338362</c:v>
                </c:pt>
                <c:pt idx="146134">
                  <c:v>1643349607</c:v>
                </c:pt>
                <c:pt idx="146135">
                  <c:v>1643360853</c:v>
                </c:pt>
                <c:pt idx="146136">
                  <c:v>1643372098</c:v>
                </c:pt>
                <c:pt idx="146137">
                  <c:v>1643383344</c:v>
                </c:pt>
                <c:pt idx="146138">
                  <c:v>1643394589</c:v>
                </c:pt>
                <c:pt idx="146139">
                  <c:v>1643405835</c:v>
                </c:pt>
                <c:pt idx="146140">
                  <c:v>1643417080</c:v>
                </c:pt>
                <c:pt idx="146141">
                  <c:v>1643428326</c:v>
                </c:pt>
                <c:pt idx="146142">
                  <c:v>1643439571</c:v>
                </c:pt>
                <c:pt idx="146143">
                  <c:v>1643450817</c:v>
                </c:pt>
                <c:pt idx="146144">
                  <c:v>1643462062</c:v>
                </c:pt>
                <c:pt idx="146145">
                  <c:v>1643473308</c:v>
                </c:pt>
                <c:pt idx="146146">
                  <c:v>1643484553</c:v>
                </c:pt>
                <c:pt idx="146147">
                  <c:v>1643495799</c:v>
                </c:pt>
                <c:pt idx="146148">
                  <c:v>1643507044</c:v>
                </c:pt>
                <c:pt idx="146149">
                  <c:v>1643518290</c:v>
                </c:pt>
                <c:pt idx="146150">
                  <c:v>1643529535</c:v>
                </c:pt>
                <c:pt idx="146151">
                  <c:v>1643540781</c:v>
                </c:pt>
                <c:pt idx="146152">
                  <c:v>1643552026</c:v>
                </c:pt>
                <c:pt idx="146153">
                  <c:v>1643563272</c:v>
                </c:pt>
                <c:pt idx="146154">
                  <c:v>1643574517</c:v>
                </c:pt>
                <c:pt idx="146155">
                  <c:v>1643585763</c:v>
                </c:pt>
                <c:pt idx="146156">
                  <c:v>1643597008</c:v>
                </c:pt>
                <c:pt idx="146157">
                  <c:v>1643608254</c:v>
                </c:pt>
                <c:pt idx="146158">
                  <c:v>1643619499</c:v>
                </c:pt>
                <c:pt idx="146159">
                  <c:v>1643630745</c:v>
                </c:pt>
                <c:pt idx="146160">
                  <c:v>1643641990</c:v>
                </c:pt>
                <c:pt idx="146161">
                  <c:v>1643653236</c:v>
                </c:pt>
                <c:pt idx="146162">
                  <c:v>1643664481</c:v>
                </c:pt>
                <c:pt idx="146163">
                  <c:v>1643675727</c:v>
                </c:pt>
                <c:pt idx="146164">
                  <c:v>1643686972</c:v>
                </c:pt>
                <c:pt idx="146165">
                  <c:v>1643698218</c:v>
                </c:pt>
                <c:pt idx="146166">
                  <c:v>1643709463</c:v>
                </c:pt>
                <c:pt idx="146167">
                  <c:v>1643720709</c:v>
                </c:pt>
                <c:pt idx="146168">
                  <c:v>1643731954</c:v>
                </c:pt>
                <c:pt idx="146169">
                  <c:v>1643743200</c:v>
                </c:pt>
                <c:pt idx="146170">
                  <c:v>1643754445</c:v>
                </c:pt>
                <c:pt idx="146171">
                  <c:v>1643765691</c:v>
                </c:pt>
                <c:pt idx="146172">
                  <c:v>1643776936</c:v>
                </c:pt>
                <c:pt idx="146173">
                  <c:v>1643788182</c:v>
                </c:pt>
                <c:pt idx="146174">
                  <c:v>1643799427</c:v>
                </c:pt>
                <c:pt idx="146175">
                  <c:v>1643810673</c:v>
                </c:pt>
                <c:pt idx="146176">
                  <c:v>1643821918</c:v>
                </c:pt>
                <c:pt idx="146177">
                  <c:v>1643833164</c:v>
                </c:pt>
                <c:pt idx="146178">
                  <c:v>1643844409</c:v>
                </c:pt>
                <c:pt idx="146179">
                  <c:v>1643855655</c:v>
                </c:pt>
                <c:pt idx="146180">
                  <c:v>1643866900</c:v>
                </c:pt>
                <c:pt idx="146181">
                  <c:v>1643878146</c:v>
                </c:pt>
                <c:pt idx="146182">
                  <c:v>1643889391</c:v>
                </c:pt>
                <c:pt idx="146183">
                  <c:v>1643900637</c:v>
                </c:pt>
                <c:pt idx="146184">
                  <c:v>1643911882</c:v>
                </c:pt>
                <c:pt idx="146185">
                  <c:v>1643923128</c:v>
                </c:pt>
                <c:pt idx="146186">
                  <c:v>1643934373</c:v>
                </c:pt>
                <c:pt idx="146187">
                  <c:v>1643945619</c:v>
                </c:pt>
                <c:pt idx="146188">
                  <c:v>1643956864</c:v>
                </c:pt>
                <c:pt idx="146189">
                  <c:v>1643968110</c:v>
                </c:pt>
                <c:pt idx="146190">
                  <c:v>1643979355</c:v>
                </c:pt>
                <c:pt idx="146191">
                  <c:v>1643990601</c:v>
                </c:pt>
                <c:pt idx="146192">
                  <c:v>1644001846</c:v>
                </c:pt>
                <c:pt idx="146193">
                  <c:v>1644013092</c:v>
                </c:pt>
                <c:pt idx="146194">
                  <c:v>1644024337</c:v>
                </c:pt>
                <c:pt idx="146195">
                  <c:v>1644035583</c:v>
                </c:pt>
                <c:pt idx="146196">
                  <c:v>1644046828</c:v>
                </c:pt>
                <c:pt idx="146197">
                  <c:v>1644058074</c:v>
                </c:pt>
                <c:pt idx="146198">
                  <c:v>1644069319</c:v>
                </c:pt>
                <c:pt idx="146199">
                  <c:v>1644080565</c:v>
                </c:pt>
                <c:pt idx="146200">
                  <c:v>1644091810</c:v>
                </c:pt>
                <c:pt idx="146201">
                  <c:v>1644103056</c:v>
                </c:pt>
                <c:pt idx="146202">
                  <c:v>1644114301</c:v>
                </c:pt>
                <c:pt idx="146203">
                  <c:v>1644125547</c:v>
                </c:pt>
                <c:pt idx="146204">
                  <c:v>1644136792</c:v>
                </c:pt>
                <c:pt idx="146205">
                  <c:v>1644148038</c:v>
                </c:pt>
                <c:pt idx="146206">
                  <c:v>1644159283</c:v>
                </c:pt>
                <c:pt idx="146207">
                  <c:v>1644170529</c:v>
                </c:pt>
                <c:pt idx="146208">
                  <c:v>1644181774</c:v>
                </c:pt>
                <c:pt idx="146209">
                  <c:v>1644193020</c:v>
                </c:pt>
                <c:pt idx="146210">
                  <c:v>1644204265</c:v>
                </c:pt>
                <c:pt idx="146211">
                  <c:v>1644215511</c:v>
                </c:pt>
                <c:pt idx="146212">
                  <c:v>1644226756</c:v>
                </c:pt>
                <c:pt idx="146213">
                  <c:v>1644238002</c:v>
                </c:pt>
                <c:pt idx="146214">
                  <c:v>1644249247</c:v>
                </c:pt>
                <c:pt idx="146215">
                  <c:v>1644260493</c:v>
                </c:pt>
                <c:pt idx="146216">
                  <c:v>1644271738</c:v>
                </c:pt>
                <c:pt idx="146217">
                  <c:v>1644282984</c:v>
                </c:pt>
                <c:pt idx="146218">
                  <c:v>1644294229</c:v>
                </c:pt>
                <c:pt idx="146219">
                  <c:v>1644305475</c:v>
                </c:pt>
                <c:pt idx="146220">
                  <c:v>1644316720</c:v>
                </c:pt>
                <c:pt idx="146221">
                  <c:v>1644327966</c:v>
                </c:pt>
                <c:pt idx="146222">
                  <c:v>1644339211</c:v>
                </c:pt>
                <c:pt idx="146223">
                  <c:v>1644350457</c:v>
                </c:pt>
                <c:pt idx="146224">
                  <c:v>1644361702</c:v>
                </c:pt>
                <c:pt idx="146225">
                  <c:v>1644372948</c:v>
                </c:pt>
                <c:pt idx="146226">
                  <c:v>1644384193</c:v>
                </c:pt>
                <c:pt idx="146227">
                  <c:v>1644395439</c:v>
                </c:pt>
                <c:pt idx="146228">
                  <c:v>1644406684</c:v>
                </c:pt>
                <c:pt idx="146229">
                  <c:v>1644417930</c:v>
                </c:pt>
                <c:pt idx="146230">
                  <c:v>1644429175</c:v>
                </c:pt>
                <c:pt idx="146231">
                  <c:v>1644440421</c:v>
                </c:pt>
                <c:pt idx="146232">
                  <c:v>1644451666</c:v>
                </c:pt>
                <c:pt idx="146233">
                  <c:v>1644462912</c:v>
                </c:pt>
                <c:pt idx="146234">
                  <c:v>1644474157</c:v>
                </c:pt>
                <c:pt idx="146235">
                  <c:v>1644485403</c:v>
                </c:pt>
                <c:pt idx="146236">
                  <c:v>1644496648</c:v>
                </c:pt>
                <c:pt idx="146237">
                  <c:v>1644507894</c:v>
                </c:pt>
                <c:pt idx="146238">
                  <c:v>1644519139</c:v>
                </c:pt>
                <c:pt idx="146239">
                  <c:v>1644530385</c:v>
                </c:pt>
                <c:pt idx="146240">
                  <c:v>1644541630</c:v>
                </c:pt>
                <c:pt idx="146241">
                  <c:v>1644552876</c:v>
                </c:pt>
                <c:pt idx="146242">
                  <c:v>1644564121</c:v>
                </c:pt>
                <c:pt idx="146243">
                  <c:v>1644575367</c:v>
                </c:pt>
                <c:pt idx="146244">
                  <c:v>1644586612</c:v>
                </c:pt>
                <c:pt idx="146245">
                  <c:v>1644597858</c:v>
                </c:pt>
                <c:pt idx="146246">
                  <c:v>1644609103</c:v>
                </c:pt>
                <c:pt idx="146247">
                  <c:v>1644620349</c:v>
                </c:pt>
                <c:pt idx="146248">
                  <c:v>1644631594</c:v>
                </c:pt>
                <c:pt idx="146249">
                  <c:v>1644642840</c:v>
                </c:pt>
                <c:pt idx="146250">
                  <c:v>1644654085</c:v>
                </c:pt>
                <c:pt idx="146251">
                  <c:v>1644665331</c:v>
                </c:pt>
                <c:pt idx="146252">
                  <c:v>1644676576</c:v>
                </c:pt>
                <c:pt idx="146253">
                  <c:v>1644687822</c:v>
                </c:pt>
                <c:pt idx="146254">
                  <c:v>1644699067</c:v>
                </c:pt>
                <c:pt idx="146255">
                  <c:v>1644710313</c:v>
                </c:pt>
                <c:pt idx="146256">
                  <c:v>1644721558</c:v>
                </c:pt>
                <c:pt idx="146257">
                  <c:v>1644732804</c:v>
                </c:pt>
                <c:pt idx="146258">
                  <c:v>1644744049</c:v>
                </c:pt>
                <c:pt idx="146259">
                  <c:v>1644755295</c:v>
                </c:pt>
                <c:pt idx="146260">
                  <c:v>1644766540</c:v>
                </c:pt>
                <c:pt idx="146261">
                  <c:v>1644777786</c:v>
                </c:pt>
                <c:pt idx="146262">
                  <c:v>1644789031</c:v>
                </c:pt>
                <c:pt idx="146263">
                  <c:v>1644800277</c:v>
                </c:pt>
                <c:pt idx="146264">
                  <c:v>1644811522</c:v>
                </c:pt>
                <c:pt idx="146265">
                  <c:v>1644822768</c:v>
                </c:pt>
                <c:pt idx="146266">
                  <c:v>1644834013</c:v>
                </c:pt>
                <c:pt idx="146267">
                  <c:v>1644845259</c:v>
                </c:pt>
                <c:pt idx="146268">
                  <c:v>1644856504</c:v>
                </c:pt>
                <c:pt idx="146269">
                  <c:v>1644867750</c:v>
                </c:pt>
                <c:pt idx="146270">
                  <c:v>1644878995</c:v>
                </c:pt>
                <c:pt idx="146271">
                  <c:v>1644890241</c:v>
                </c:pt>
                <c:pt idx="146272">
                  <c:v>1644901486</c:v>
                </c:pt>
                <c:pt idx="146273">
                  <c:v>1644912732</c:v>
                </c:pt>
                <c:pt idx="146274">
                  <c:v>1644923977</c:v>
                </c:pt>
                <c:pt idx="146275">
                  <c:v>1644935223</c:v>
                </c:pt>
                <c:pt idx="146276">
                  <c:v>1644946468</c:v>
                </c:pt>
                <c:pt idx="146277">
                  <c:v>1644957714</c:v>
                </c:pt>
                <c:pt idx="146278">
                  <c:v>1644968959</c:v>
                </c:pt>
                <c:pt idx="146279">
                  <c:v>1644980205</c:v>
                </c:pt>
                <c:pt idx="146280">
                  <c:v>1644991450</c:v>
                </c:pt>
                <c:pt idx="146281">
                  <c:v>1645002696</c:v>
                </c:pt>
                <c:pt idx="146282">
                  <c:v>1645013941</c:v>
                </c:pt>
                <c:pt idx="146283">
                  <c:v>1645025187</c:v>
                </c:pt>
                <c:pt idx="146284">
                  <c:v>1645036432</c:v>
                </c:pt>
                <c:pt idx="146285">
                  <c:v>1645047678</c:v>
                </c:pt>
                <c:pt idx="146286">
                  <c:v>1645058923</c:v>
                </c:pt>
                <c:pt idx="146287">
                  <c:v>1645070169</c:v>
                </c:pt>
                <c:pt idx="146288">
                  <c:v>1645081414</c:v>
                </c:pt>
                <c:pt idx="146289">
                  <c:v>1645092660</c:v>
                </c:pt>
                <c:pt idx="146290">
                  <c:v>1645103905</c:v>
                </c:pt>
                <c:pt idx="146291">
                  <c:v>1645115151</c:v>
                </c:pt>
                <c:pt idx="146292">
                  <c:v>1645126396</c:v>
                </c:pt>
                <c:pt idx="146293">
                  <c:v>1645137642</c:v>
                </c:pt>
                <c:pt idx="146294">
                  <c:v>1645148887</c:v>
                </c:pt>
                <c:pt idx="146295">
                  <c:v>1645160133</c:v>
                </c:pt>
                <c:pt idx="146296">
                  <c:v>1645171378</c:v>
                </c:pt>
                <c:pt idx="146297">
                  <c:v>1645182624</c:v>
                </c:pt>
                <c:pt idx="146298">
                  <c:v>1645193869</c:v>
                </c:pt>
                <c:pt idx="146299">
                  <c:v>1645205115</c:v>
                </c:pt>
                <c:pt idx="146300">
                  <c:v>1645216360</c:v>
                </c:pt>
                <c:pt idx="146301">
                  <c:v>1645227606</c:v>
                </c:pt>
                <c:pt idx="146302">
                  <c:v>1645238851</c:v>
                </c:pt>
                <c:pt idx="146303">
                  <c:v>1645250097</c:v>
                </c:pt>
                <c:pt idx="146304">
                  <c:v>1645261342</c:v>
                </c:pt>
                <c:pt idx="146305">
                  <c:v>1645272588</c:v>
                </c:pt>
                <c:pt idx="146306">
                  <c:v>1645283833</c:v>
                </c:pt>
                <c:pt idx="146307">
                  <c:v>1645295079</c:v>
                </c:pt>
                <c:pt idx="146308">
                  <c:v>1645306324</c:v>
                </c:pt>
                <c:pt idx="146309">
                  <c:v>1645317570</c:v>
                </c:pt>
                <c:pt idx="146310">
                  <c:v>1645328815</c:v>
                </c:pt>
                <c:pt idx="146311">
                  <c:v>1645340061</c:v>
                </c:pt>
                <c:pt idx="146312">
                  <c:v>1645351306</c:v>
                </c:pt>
                <c:pt idx="146313">
                  <c:v>1645362552</c:v>
                </c:pt>
                <c:pt idx="146314">
                  <c:v>1645373797</c:v>
                </c:pt>
                <c:pt idx="146315">
                  <c:v>1645385043</c:v>
                </c:pt>
                <c:pt idx="146316">
                  <c:v>1645396288</c:v>
                </c:pt>
                <c:pt idx="146317">
                  <c:v>1645407534</c:v>
                </c:pt>
                <c:pt idx="146318">
                  <c:v>1645418779</c:v>
                </c:pt>
                <c:pt idx="146319">
                  <c:v>1645430025</c:v>
                </c:pt>
                <c:pt idx="146320">
                  <c:v>1645441270</c:v>
                </c:pt>
                <c:pt idx="146321">
                  <c:v>1645452516</c:v>
                </c:pt>
                <c:pt idx="146322">
                  <c:v>1645463761</c:v>
                </c:pt>
                <c:pt idx="146323">
                  <c:v>1645475007</c:v>
                </c:pt>
                <c:pt idx="146324">
                  <c:v>1645486252</c:v>
                </c:pt>
                <c:pt idx="146325">
                  <c:v>1645497498</c:v>
                </c:pt>
                <c:pt idx="146326">
                  <c:v>1645508743</c:v>
                </c:pt>
                <c:pt idx="146327">
                  <c:v>1645519988</c:v>
                </c:pt>
                <c:pt idx="146328">
                  <c:v>1645531234</c:v>
                </c:pt>
                <c:pt idx="146329">
                  <c:v>1645542479</c:v>
                </c:pt>
                <c:pt idx="146330">
                  <c:v>1645553725</c:v>
                </c:pt>
                <c:pt idx="146331">
                  <c:v>1645564970</c:v>
                </c:pt>
                <c:pt idx="146332">
                  <c:v>1645576216</c:v>
                </c:pt>
                <c:pt idx="146333">
                  <c:v>1645587461</c:v>
                </c:pt>
                <c:pt idx="146334">
                  <c:v>1645598707</c:v>
                </c:pt>
                <c:pt idx="146335">
                  <c:v>1645609952</c:v>
                </c:pt>
                <c:pt idx="146336">
                  <c:v>1645621198</c:v>
                </c:pt>
                <c:pt idx="146337">
                  <c:v>1645632443</c:v>
                </c:pt>
                <c:pt idx="146338">
                  <c:v>1645643689</c:v>
                </c:pt>
                <c:pt idx="146339">
                  <c:v>1645654934</c:v>
                </c:pt>
                <c:pt idx="146340">
                  <c:v>1645666180</c:v>
                </c:pt>
                <c:pt idx="146341">
                  <c:v>1645677425</c:v>
                </c:pt>
                <c:pt idx="146342">
                  <c:v>1645688671</c:v>
                </c:pt>
                <c:pt idx="146343">
                  <c:v>1645699916</c:v>
                </c:pt>
                <c:pt idx="146344">
                  <c:v>1645711162</c:v>
                </c:pt>
                <c:pt idx="146345">
                  <c:v>1645722407</c:v>
                </c:pt>
                <c:pt idx="146346">
                  <c:v>1645733653</c:v>
                </c:pt>
                <c:pt idx="146347">
                  <c:v>1645744898</c:v>
                </c:pt>
                <c:pt idx="146348">
                  <c:v>1645756144</c:v>
                </c:pt>
                <c:pt idx="146349">
                  <c:v>1645767389</c:v>
                </c:pt>
                <c:pt idx="146350">
                  <c:v>1645778635</c:v>
                </c:pt>
                <c:pt idx="146351">
                  <c:v>1645789880</c:v>
                </c:pt>
                <c:pt idx="146352">
                  <c:v>1645801126</c:v>
                </c:pt>
                <c:pt idx="146353">
                  <c:v>1645812371</c:v>
                </c:pt>
                <c:pt idx="146354">
                  <c:v>1645823617</c:v>
                </c:pt>
                <c:pt idx="146355">
                  <c:v>1645834862</c:v>
                </c:pt>
                <c:pt idx="146356">
                  <c:v>1645846108</c:v>
                </c:pt>
                <c:pt idx="146357">
                  <c:v>1645857353</c:v>
                </c:pt>
                <c:pt idx="146358">
                  <c:v>1645868599</c:v>
                </c:pt>
                <c:pt idx="146359">
                  <c:v>1645879844</c:v>
                </c:pt>
                <c:pt idx="146360">
                  <c:v>1645891090</c:v>
                </c:pt>
                <c:pt idx="146361">
                  <c:v>1645902335</c:v>
                </c:pt>
                <c:pt idx="146362">
                  <c:v>1645913581</c:v>
                </c:pt>
                <c:pt idx="146363">
                  <c:v>1645924826</c:v>
                </c:pt>
                <c:pt idx="146364">
                  <c:v>1645936072</c:v>
                </c:pt>
                <c:pt idx="146365">
                  <c:v>1645947317</c:v>
                </c:pt>
                <c:pt idx="146366">
                  <c:v>1645958563</c:v>
                </c:pt>
                <c:pt idx="146367">
                  <c:v>1645969808</c:v>
                </c:pt>
                <c:pt idx="146368">
                  <c:v>1645981054</c:v>
                </c:pt>
                <c:pt idx="146369">
                  <c:v>1645992299</c:v>
                </c:pt>
                <c:pt idx="146370">
                  <c:v>1646003545</c:v>
                </c:pt>
                <c:pt idx="146371">
                  <c:v>1646014790</c:v>
                </c:pt>
                <c:pt idx="146372">
                  <c:v>1646026036</c:v>
                </c:pt>
                <c:pt idx="146373">
                  <c:v>1646037281</c:v>
                </c:pt>
                <c:pt idx="146374">
                  <c:v>1646048527</c:v>
                </c:pt>
                <c:pt idx="146375">
                  <c:v>1646059772</c:v>
                </c:pt>
                <c:pt idx="146376">
                  <c:v>1646071018</c:v>
                </c:pt>
                <c:pt idx="146377">
                  <c:v>1646082263</c:v>
                </c:pt>
                <c:pt idx="146378">
                  <c:v>1646093509</c:v>
                </c:pt>
                <c:pt idx="146379">
                  <c:v>1646104754</c:v>
                </c:pt>
                <c:pt idx="146380">
                  <c:v>1646116000</c:v>
                </c:pt>
                <c:pt idx="146381">
                  <c:v>1646127245</c:v>
                </c:pt>
                <c:pt idx="146382">
                  <c:v>1646138491</c:v>
                </c:pt>
                <c:pt idx="146383">
                  <c:v>1646149736</c:v>
                </c:pt>
                <c:pt idx="146384">
                  <c:v>1646160982</c:v>
                </c:pt>
                <c:pt idx="146385">
                  <c:v>1646172227</c:v>
                </c:pt>
                <c:pt idx="146386">
                  <c:v>1646183473</c:v>
                </c:pt>
                <c:pt idx="146387">
                  <c:v>1646194718</c:v>
                </c:pt>
                <c:pt idx="146388">
                  <c:v>1646205964</c:v>
                </c:pt>
                <c:pt idx="146389">
                  <c:v>1646217209</c:v>
                </c:pt>
                <c:pt idx="146390">
                  <c:v>1646228455</c:v>
                </c:pt>
                <c:pt idx="146391">
                  <c:v>1646239700</c:v>
                </c:pt>
                <c:pt idx="146392">
                  <c:v>1646250946</c:v>
                </c:pt>
                <c:pt idx="146393">
                  <c:v>1646262191</c:v>
                </c:pt>
                <c:pt idx="146394">
                  <c:v>1646273437</c:v>
                </c:pt>
                <c:pt idx="146395">
                  <c:v>1646284682</c:v>
                </c:pt>
                <c:pt idx="146396">
                  <c:v>1646295928</c:v>
                </c:pt>
                <c:pt idx="146397">
                  <c:v>1646307173</c:v>
                </c:pt>
                <c:pt idx="146398">
                  <c:v>1646318419</c:v>
                </c:pt>
                <c:pt idx="146399">
                  <c:v>1646329664</c:v>
                </c:pt>
                <c:pt idx="146400">
                  <c:v>1646340910</c:v>
                </c:pt>
                <c:pt idx="146401">
                  <c:v>1646352155</c:v>
                </c:pt>
                <c:pt idx="146402">
                  <c:v>1646363401</c:v>
                </c:pt>
                <c:pt idx="146403">
                  <c:v>1646374646</c:v>
                </c:pt>
                <c:pt idx="146404">
                  <c:v>1646385892</c:v>
                </c:pt>
                <c:pt idx="146405">
                  <c:v>1646397137</c:v>
                </c:pt>
                <c:pt idx="146406">
                  <c:v>1646408383</c:v>
                </c:pt>
                <c:pt idx="146407">
                  <c:v>1646419628</c:v>
                </c:pt>
                <c:pt idx="146408">
                  <c:v>1646430874</c:v>
                </c:pt>
                <c:pt idx="146409">
                  <c:v>1646442119</c:v>
                </c:pt>
                <c:pt idx="146410">
                  <c:v>1646453365</c:v>
                </c:pt>
                <c:pt idx="146411">
                  <c:v>1646464610</c:v>
                </c:pt>
                <c:pt idx="146412">
                  <c:v>1646475856</c:v>
                </c:pt>
                <c:pt idx="146413">
                  <c:v>1646487101</c:v>
                </c:pt>
                <c:pt idx="146414">
                  <c:v>1646498347</c:v>
                </c:pt>
                <c:pt idx="146415">
                  <c:v>1646509592</c:v>
                </c:pt>
                <c:pt idx="146416">
                  <c:v>1646520838</c:v>
                </c:pt>
                <c:pt idx="146417">
                  <c:v>1646532083</c:v>
                </c:pt>
                <c:pt idx="146418">
                  <c:v>1646543329</c:v>
                </c:pt>
                <c:pt idx="146419">
                  <c:v>1646554574</c:v>
                </c:pt>
                <c:pt idx="146420">
                  <c:v>1646565820</c:v>
                </c:pt>
                <c:pt idx="146421">
                  <c:v>1646577065</c:v>
                </c:pt>
                <c:pt idx="146422">
                  <c:v>1646588311</c:v>
                </c:pt>
                <c:pt idx="146423">
                  <c:v>1646599556</c:v>
                </c:pt>
                <c:pt idx="146424">
                  <c:v>1646610802</c:v>
                </c:pt>
                <c:pt idx="146425">
                  <c:v>1646622047</c:v>
                </c:pt>
                <c:pt idx="146426">
                  <c:v>1646633293</c:v>
                </c:pt>
                <c:pt idx="146427">
                  <c:v>1646644538</c:v>
                </c:pt>
                <c:pt idx="146428">
                  <c:v>1646655784</c:v>
                </c:pt>
                <c:pt idx="146429">
                  <c:v>1646667029</c:v>
                </c:pt>
                <c:pt idx="146430">
                  <c:v>1646678275</c:v>
                </c:pt>
                <c:pt idx="146431">
                  <c:v>1646689520</c:v>
                </c:pt>
                <c:pt idx="146432">
                  <c:v>1646700766</c:v>
                </c:pt>
                <c:pt idx="146433">
                  <c:v>1646712011</c:v>
                </c:pt>
                <c:pt idx="146434">
                  <c:v>1646723257</c:v>
                </c:pt>
                <c:pt idx="146435">
                  <c:v>1646734502</c:v>
                </c:pt>
                <c:pt idx="146436">
                  <c:v>1646745748</c:v>
                </c:pt>
                <c:pt idx="146437">
                  <c:v>1646756993</c:v>
                </c:pt>
                <c:pt idx="146438">
                  <c:v>1646768239</c:v>
                </c:pt>
                <c:pt idx="146439">
                  <c:v>1646779484</c:v>
                </c:pt>
                <c:pt idx="146440">
                  <c:v>1646790730</c:v>
                </c:pt>
                <c:pt idx="146441">
                  <c:v>1646801975</c:v>
                </c:pt>
                <c:pt idx="146442">
                  <c:v>1646813221</c:v>
                </c:pt>
                <c:pt idx="146443">
                  <c:v>1646824466</c:v>
                </c:pt>
                <c:pt idx="146444">
                  <c:v>1646835712</c:v>
                </c:pt>
                <c:pt idx="146445">
                  <c:v>1646846957</c:v>
                </c:pt>
                <c:pt idx="146446">
                  <c:v>1646858203</c:v>
                </c:pt>
                <c:pt idx="146447">
                  <c:v>1646869448</c:v>
                </c:pt>
                <c:pt idx="146448">
                  <c:v>1646880694</c:v>
                </c:pt>
                <c:pt idx="146449">
                  <c:v>1646891939</c:v>
                </c:pt>
                <c:pt idx="146450">
                  <c:v>1646903185</c:v>
                </c:pt>
                <c:pt idx="146451">
                  <c:v>1646914430</c:v>
                </c:pt>
                <c:pt idx="146452">
                  <c:v>1646925676</c:v>
                </c:pt>
                <c:pt idx="146453">
                  <c:v>1646936921</c:v>
                </c:pt>
                <c:pt idx="146454">
                  <c:v>1646948167</c:v>
                </c:pt>
                <c:pt idx="146455">
                  <c:v>1646959412</c:v>
                </c:pt>
                <c:pt idx="146456">
                  <c:v>1646970658</c:v>
                </c:pt>
                <c:pt idx="146457">
                  <c:v>1646981903</c:v>
                </c:pt>
                <c:pt idx="146458">
                  <c:v>1646993149</c:v>
                </c:pt>
                <c:pt idx="146459">
                  <c:v>1647004394</c:v>
                </c:pt>
                <c:pt idx="146460">
                  <c:v>1647015640</c:v>
                </c:pt>
                <c:pt idx="146461">
                  <c:v>1647026885</c:v>
                </c:pt>
                <c:pt idx="146462">
                  <c:v>1647038131</c:v>
                </c:pt>
                <c:pt idx="146463">
                  <c:v>1647049376</c:v>
                </c:pt>
                <c:pt idx="146464">
                  <c:v>1647060622</c:v>
                </c:pt>
                <c:pt idx="146465">
                  <c:v>1647071867</c:v>
                </c:pt>
                <c:pt idx="146466">
                  <c:v>1647083113</c:v>
                </c:pt>
                <c:pt idx="146467">
                  <c:v>1647094358</c:v>
                </c:pt>
                <c:pt idx="146468">
                  <c:v>1647105604</c:v>
                </c:pt>
                <c:pt idx="146469">
                  <c:v>1647116849</c:v>
                </c:pt>
                <c:pt idx="146470">
                  <c:v>1647128095</c:v>
                </c:pt>
                <c:pt idx="146471">
                  <c:v>1647139340</c:v>
                </c:pt>
                <c:pt idx="146472">
                  <c:v>1647150586</c:v>
                </c:pt>
                <c:pt idx="146473">
                  <c:v>1647161831</c:v>
                </c:pt>
                <c:pt idx="146474">
                  <c:v>1647173077</c:v>
                </c:pt>
                <c:pt idx="146475">
                  <c:v>1647184322</c:v>
                </c:pt>
                <c:pt idx="146476">
                  <c:v>1647195568</c:v>
                </c:pt>
                <c:pt idx="146477">
                  <c:v>1647206813</c:v>
                </c:pt>
                <c:pt idx="146478">
                  <c:v>1647218059</c:v>
                </c:pt>
                <c:pt idx="146479">
                  <c:v>1647229304</c:v>
                </c:pt>
                <c:pt idx="146480">
                  <c:v>1647240550</c:v>
                </c:pt>
                <c:pt idx="146481">
                  <c:v>1647251795</c:v>
                </c:pt>
                <c:pt idx="146482">
                  <c:v>1647263041</c:v>
                </c:pt>
                <c:pt idx="146483">
                  <c:v>1647274286</c:v>
                </c:pt>
                <c:pt idx="146484">
                  <c:v>1647285532</c:v>
                </c:pt>
                <c:pt idx="146485">
                  <c:v>1647296777</c:v>
                </c:pt>
                <c:pt idx="146486">
                  <c:v>1647308023</c:v>
                </c:pt>
                <c:pt idx="146487">
                  <c:v>1647319268</c:v>
                </c:pt>
                <c:pt idx="146488">
                  <c:v>1647330514</c:v>
                </c:pt>
                <c:pt idx="146489">
                  <c:v>1647341759</c:v>
                </c:pt>
                <c:pt idx="146490">
                  <c:v>1647353005</c:v>
                </c:pt>
                <c:pt idx="146491">
                  <c:v>1647364250</c:v>
                </c:pt>
                <c:pt idx="146492">
                  <c:v>1647375496</c:v>
                </c:pt>
                <c:pt idx="146493">
                  <c:v>1647386741</c:v>
                </c:pt>
                <c:pt idx="146494">
                  <c:v>1647397987</c:v>
                </c:pt>
                <c:pt idx="146495">
                  <c:v>1647409232</c:v>
                </c:pt>
                <c:pt idx="146496">
                  <c:v>1647420478</c:v>
                </c:pt>
                <c:pt idx="146497">
                  <c:v>1647431723</c:v>
                </c:pt>
                <c:pt idx="146498">
                  <c:v>1647442969</c:v>
                </c:pt>
                <c:pt idx="146499">
                  <c:v>1647454214</c:v>
                </c:pt>
                <c:pt idx="146500">
                  <c:v>1647465460</c:v>
                </c:pt>
                <c:pt idx="146501">
                  <c:v>1647476705</c:v>
                </c:pt>
                <c:pt idx="146502">
                  <c:v>1647487951</c:v>
                </c:pt>
                <c:pt idx="146503">
                  <c:v>1647499196</c:v>
                </c:pt>
                <c:pt idx="146504">
                  <c:v>1647510442</c:v>
                </c:pt>
                <c:pt idx="146505">
                  <c:v>1647521687</c:v>
                </c:pt>
                <c:pt idx="146506">
                  <c:v>1647532933</c:v>
                </c:pt>
                <c:pt idx="146507">
                  <c:v>1647544178</c:v>
                </c:pt>
                <c:pt idx="146508">
                  <c:v>1647555424</c:v>
                </c:pt>
                <c:pt idx="146509">
                  <c:v>1647566669</c:v>
                </c:pt>
                <c:pt idx="146510">
                  <c:v>1647577915</c:v>
                </c:pt>
                <c:pt idx="146511">
                  <c:v>1647589160</c:v>
                </c:pt>
                <c:pt idx="146512">
                  <c:v>1647600406</c:v>
                </c:pt>
                <c:pt idx="146513">
                  <c:v>1647611651</c:v>
                </c:pt>
                <c:pt idx="146514">
                  <c:v>1647622897</c:v>
                </c:pt>
                <c:pt idx="146515">
                  <c:v>1647634142</c:v>
                </c:pt>
                <c:pt idx="146516">
                  <c:v>1647645388</c:v>
                </c:pt>
                <c:pt idx="146517">
                  <c:v>1647656633</c:v>
                </c:pt>
                <c:pt idx="146518">
                  <c:v>1647667879</c:v>
                </c:pt>
                <c:pt idx="146519">
                  <c:v>1647679124</c:v>
                </c:pt>
                <c:pt idx="146520">
                  <c:v>1647690370</c:v>
                </c:pt>
                <c:pt idx="146521">
                  <c:v>1647701615</c:v>
                </c:pt>
                <c:pt idx="146522">
                  <c:v>1647712861</c:v>
                </c:pt>
                <c:pt idx="146523">
                  <c:v>1647724106</c:v>
                </c:pt>
                <c:pt idx="146524">
                  <c:v>1647735352</c:v>
                </c:pt>
                <c:pt idx="146525">
                  <c:v>1647746597</c:v>
                </c:pt>
                <c:pt idx="146526">
                  <c:v>1647757843</c:v>
                </c:pt>
                <c:pt idx="146527">
                  <c:v>1647769088</c:v>
                </c:pt>
                <c:pt idx="146528">
                  <c:v>1647780334</c:v>
                </c:pt>
                <c:pt idx="146529">
                  <c:v>1647791579</c:v>
                </c:pt>
                <c:pt idx="146530">
                  <c:v>1647802825</c:v>
                </c:pt>
                <c:pt idx="146531">
                  <c:v>1647814070</c:v>
                </c:pt>
                <c:pt idx="146532">
                  <c:v>1647825316</c:v>
                </c:pt>
                <c:pt idx="146533">
                  <c:v>1647836561</c:v>
                </c:pt>
                <c:pt idx="146534">
                  <c:v>1647847807</c:v>
                </c:pt>
                <c:pt idx="146535">
                  <c:v>1647859052</c:v>
                </c:pt>
                <c:pt idx="146536">
                  <c:v>1647870298</c:v>
                </c:pt>
                <c:pt idx="146537">
                  <c:v>1647881543</c:v>
                </c:pt>
                <c:pt idx="146538">
                  <c:v>1647892789</c:v>
                </c:pt>
                <c:pt idx="146539">
                  <c:v>1647904034</c:v>
                </c:pt>
                <c:pt idx="146540">
                  <c:v>1647915280</c:v>
                </c:pt>
                <c:pt idx="146541">
                  <c:v>1647926525</c:v>
                </c:pt>
                <c:pt idx="146542">
                  <c:v>1647937771</c:v>
                </c:pt>
                <c:pt idx="146543">
                  <c:v>1647949016</c:v>
                </c:pt>
                <c:pt idx="146544">
                  <c:v>1647960262</c:v>
                </c:pt>
                <c:pt idx="146545">
                  <c:v>1647971507</c:v>
                </c:pt>
                <c:pt idx="146546">
                  <c:v>1647982753</c:v>
                </c:pt>
                <c:pt idx="146547">
                  <c:v>1647993998</c:v>
                </c:pt>
                <c:pt idx="146548">
                  <c:v>1648005244</c:v>
                </c:pt>
                <c:pt idx="146549">
                  <c:v>1648016489</c:v>
                </c:pt>
                <c:pt idx="146550">
                  <c:v>1648027735</c:v>
                </c:pt>
                <c:pt idx="146551">
                  <c:v>1648038980</c:v>
                </c:pt>
                <c:pt idx="146552">
                  <c:v>1648050226</c:v>
                </c:pt>
                <c:pt idx="146553">
                  <c:v>1648061471</c:v>
                </c:pt>
                <c:pt idx="146554">
                  <c:v>1648072717</c:v>
                </c:pt>
                <c:pt idx="146555">
                  <c:v>1648083962</c:v>
                </c:pt>
                <c:pt idx="146556">
                  <c:v>1648095208</c:v>
                </c:pt>
                <c:pt idx="146557">
                  <c:v>1648106453</c:v>
                </c:pt>
                <c:pt idx="146558">
                  <c:v>1648117699</c:v>
                </c:pt>
                <c:pt idx="146559">
                  <c:v>1648128944</c:v>
                </c:pt>
                <c:pt idx="146560">
                  <c:v>1648140190</c:v>
                </c:pt>
                <c:pt idx="146561">
                  <c:v>1648151435</c:v>
                </c:pt>
                <c:pt idx="146562">
                  <c:v>1648162681</c:v>
                </c:pt>
                <c:pt idx="146563">
                  <c:v>1648173926</c:v>
                </c:pt>
                <c:pt idx="146564">
                  <c:v>1648185172</c:v>
                </c:pt>
                <c:pt idx="146565">
                  <c:v>1648196417</c:v>
                </c:pt>
                <c:pt idx="146566">
                  <c:v>1648207663</c:v>
                </c:pt>
                <c:pt idx="146567">
                  <c:v>1648218908</c:v>
                </c:pt>
                <c:pt idx="146568">
                  <c:v>1648230154</c:v>
                </c:pt>
                <c:pt idx="146569">
                  <c:v>1648241399</c:v>
                </c:pt>
                <c:pt idx="146570">
                  <c:v>1648252645</c:v>
                </c:pt>
                <c:pt idx="146571">
                  <c:v>1648263890</c:v>
                </c:pt>
                <c:pt idx="146572">
                  <c:v>1648275136</c:v>
                </c:pt>
                <c:pt idx="146573">
                  <c:v>1648286381</c:v>
                </c:pt>
                <c:pt idx="146574">
                  <c:v>1648297627</c:v>
                </c:pt>
                <c:pt idx="146575">
                  <c:v>1648308872</c:v>
                </c:pt>
                <c:pt idx="146576">
                  <c:v>1648320118</c:v>
                </c:pt>
                <c:pt idx="146577">
                  <c:v>1648331363</c:v>
                </c:pt>
                <c:pt idx="146578">
                  <c:v>1648342608</c:v>
                </c:pt>
                <c:pt idx="146579">
                  <c:v>1648353854</c:v>
                </c:pt>
                <c:pt idx="146580">
                  <c:v>1648365099</c:v>
                </c:pt>
                <c:pt idx="146581">
                  <c:v>1648376345</c:v>
                </c:pt>
                <c:pt idx="146582">
                  <c:v>1648387590</c:v>
                </c:pt>
                <c:pt idx="146583">
                  <c:v>1648398836</c:v>
                </c:pt>
                <c:pt idx="146584">
                  <c:v>1648410081</c:v>
                </c:pt>
                <c:pt idx="146585">
                  <c:v>1648421327</c:v>
                </c:pt>
                <c:pt idx="146586">
                  <c:v>1648432572</c:v>
                </c:pt>
                <c:pt idx="146587">
                  <c:v>1648443818</c:v>
                </c:pt>
                <c:pt idx="146588">
                  <c:v>1648455063</c:v>
                </c:pt>
                <c:pt idx="146589">
                  <c:v>1648466309</c:v>
                </c:pt>
                <c:pt idx="146590">
                  <c:v>1648477554</c:v>
                </c:pt>
                <c:pt idx="146591">
                  <c:v>1648488800</c:v>
                </c:pt>
                <c:pt idx="146592">
                  <c:v>1648500045</c:v>
                </c:pt>
                <c:pt idx="146593">
                  <c:v>1648511291</c:v>
                </c:pt>
                <c:pt idx="146594">
                  <c:v>1648522536</c:v>
                </c:pt>
                <c:pt idx="146595">
                  <c:v>1648533782</c:v>
                </c:pt>
                <c:pt idx="146596">
                  <c:v>1648545027</c:v>
                </c:pt>
                <c:pt idx="146597">
                  <c:v>1648556273</c:v>
                </c:pt>
                <c:pt idx="146598">
                  <c:v>1648567518</c:v>
                </c:pt>
                <c:pt idx="146599">
                  <c:v>1648578764</c:v>
                </c:pt>
                <c:pt idx="146600">
                  <c:v>1648590009</c:v>
                </c:pt>
                <c:pt idx="146601">
                  <c:v>1648601255</c:v>
                </c:pt>
                <c:pt idx="146602">
                  <c:v>1648612500</c:v>
                </c:pt>
                <c:pt idx="146603">
                  <c:v>1648623746</c:v>
                </c:pt>
                <c:pt idx="146604">
                  <c:v>1648634991</c:v>
                </c:pt>
                <c:pt idx="146605">
                  <c:v>1648646237</c:v>
                </c:pt>
                <c:pt idx="146606">
                  <c:v>1648657482</c:v>
                </c:pt>
                <c:pt idx="146607">
                  <c:v>1648668728</c:v>
                </c:pt>
                <c:pt idx="146608">
                  <c:v>1648679973</c:v>
                </c:pt>
                <c:pt idx="146609">
                  <c:v>1648691219</c:v>
                </c:pt>
                <c:pt idx="146610">
                  <c:v>1648702464</c:v>
                </c:pt>
                <c:pt idx="146611">
                  <c:v>1648713710</c:v>
                </c:pt>
                <c:pt idx="146612">
                  <c:v>1648724955</c:v>
                </c:pt>
                <c:pt idx="146613">
                  <c:v>1648736201</c:v>
                </c:pt>
                <c:pt idx="146614">
                  <c:v>1648747446</c:v>
                </c:pt>
                <c:pt idx="146615">
                  <c:v>1648758692</c:v>
                </c:pt>
                <c:pt idx="146616">
                  <c:v>1648769937</c:v>
                </c:pt>
                <c:pt idx="146617">
                  <c:v>1648781183</c:v>
                </c:pt>
                <c:pt idx="146618">
                  <c:v>1648792428</c:v>
                </c:pt>
                <c:pt idx="146619">
                  <c:v>1648803674</c:v>
                </c:pt>
                <c:pt idx="146620">
                  <c:v>1648814919</c:v>
                </c:pt>
                <c:pt idx="146621">
                  <c:v>1648826165</c:v>
                </c:pt>
                <c:pt idx="146622">
                  <c:v>1648837410</c:v>
                </c:pt>
                <c:pt idx="146623">
                  <c:v>1648848656</c:v>
                </c:pt>
                <c:pt idx="146624">
                  <c:v>1648859901</c:v>
                </c:pt>
                <c:pt idx="146625">
                  <c:v>1648871147</c:v>
                </c:pt>
                <c:pt idx="146626">
                  <c:v>1648882392</c:v>
                </c:pt>
                <c:pt idx="146627">
                  <c:v>1648893638</c:v>
                </c:pt>
                <c:pt idx="146628">
                  <c:v>1648904883</c:v>
                </c:pt>
                <c:pt idx="146629">
                  <c:v>1648916129</c:v>
                </c:pt>
                <c:pt idx="146630">
                  <c:v>1648927374</c:v>
                </c:pt>
                <c:pt idx="146631">
                  <c:v>1648938620</c:v>
                </c:pt>
                <c:pt idx="146632">
                  <c:v>1648949865</c:v>
                </c:pt>
                <c:pt idx="146633">
                  <c:v>1648961111</c:v>
                </c:pt>
                <c:pt idx="146634">
                  <c:v>1648972356</c:v>
                </c:pt>
                <c:pt idx="146635">
                  <c:v>1648983602</c:v>
                </c:pt>
                <c:pt idx="146636">
                  <c:v>1648994847</c:v>
                </c:pt>
                <c:pt idx="146637">
                  <c:v>1649006093</c:v>
                </c:pt>
                <c:pt idx="146638">
                  <c:v>1649017338</c:v>
                </c:pt>
                <c:pt idx="146639">
                  <c:v>1649028584</c:v>
                </c:pt>
                <c:pt idx="146640">
                  <c:v>1649039829</c:v>
                </c:pt>
                <c:pt idx="146641">
                  <c:v>1649051075</c:v>
                </c:pt>
                <c:pt idx="146642">
                  <c:v>1649062320</c:v>
                </c:pt>
                <c:pt idx="146643">
                  <c:v>1649073566</c:v>
                </c:pt>
                <c:pt idx="146644">
                  <c:v>1649084811</c:v>
                </c:pt>
                <c:pt idx="146645">
                  <c:v>1649096057</c:v>
                </c:pt>
                <c:pt idx="146646">
                  <c:v>1649107302</c:v>
                </c:pt>
                <c:pt idx="146647">
                  <c:v>1649118548</c:v>
                </c:pt>
                <c:pt idx="146648">
                  <c:v>1649129793</c:v>
                </c:pt>
                <c:pt idx="146649">
                  <c:v>1649141039</c:v>
                </c:pt>
                <c:pt idx="146650">
                  <c:v>1649152284</c:v>
                </c:pt>
                <c:pt idx="146651">
                  <c:v>1649163530</c:v>
                </c:pt>
                <c:pt idx="146652">
                  <c:v>1649174775</c:v>
                </c:pt>
                <c:pt idx="146653">
                  <c:v>1649186021</c:v>
                </c:pt>
                <c:pt idx="146654">
                  <c:v>1649197266</c:v>
                </c:pt>
                <c:pt idx="146655">
                  <c:v>1649208512</c:v>
                </c:pt>
                <c:pt idx="146656">
                  <c:v>1649219757</c:v>
                </c:pt>
                <c:pt idx="146657">
                  <c:v>1649231003</c:v>
                </c:pt>
                <c:pt idx="146658">
                  <c:v>1649242248</c:v>
                </c:pt>
                <c:pt idx="146659">
                  <c:v>1649253494</c:v>
                </c:pt>
                <c:pt idx="146660">
                  <c:v>1649264739</c:v>
                </c:pt>
                <c:pt idx="146661">
                  <c:v>1649275985</c:v>
                </c:pt>
                <c:pt idx="146662">
                  <c:v>1649287230</c:v>
                </c:pt>
                <c:pt idx="146663">
                  <c:v>1649298476</c:v>
                </c:pt>
                <c:pt idx="146664">
                  <c:v>1649309721</c:v>
                </c:pt>
                <c:pt idx="146665">
                  <c:v>1649320967</c:v>
                </c:pt>
                <c:pt idx="146666">
                  <c:v>1649332212</c:v>
                </c:pt>
                <c:pt idx="146667">
                  <c:v>1649343458</c:v>
                </c:pt>
                <c:pt idx="146668">
                  <c:v>1649354703</c:v>
                </c:pt>
                <c:pt idx="146669">
                  <c:v>1649365949</c:v>
                </c:pt>
                <c:pt idx="146670">
                  <c:v>1649377194</c:v>
                </c:pt>
                <c:pt idx="146671">
                  <c:v>1649388440</c:v>
                </c:pt>
                <c:pt idx="146672">
                  <c:v>1649399685</c:v>
                </c:pt>
                <c:pt idx="146673">
                  <c:v>1649410931</c:v>
                </c:pt>
                <c:pt idx="146674">
                  <c:v>1649422176</c:v>
                </c:pt>
                <c:pt idx="146675">
                  <c:v>1649433422</c:v>
                </c:pt>
                <c:pt idx="146676">
                  <c:v>1649444667</c:v>
                </c:pt>
                <c:pt idx="146677">
                  <c:v>1649455913</c:v>
                </c:pt>
                <c:pt idx="146678">
                  <c:v>1649467158</c:v>
                </c:pt>
                <c:pt idx="146679">
                  <c:v>1649478404</c:v>
                </c:pt>
                <c:pt idx="146680">
                  <c:v>1649489649</c:v>
                </c:pt>
                <c:pt idx="146681">
                  <c:v>1649500895</c:v>
                </c:pt>
                <c:pt idx="146682">
                  <c:v>1649512140</c:v>
                </c:pt>
                <c:pt idx="146683">
                  <c:v>1649523386</c:v>
                </c:pt>
                <c:pt idx="146684">
                  <c:v>1649534631</c:v>
                </c:pt>
                <c:pt idx="146685">
                  <c:v>1649545877</c:v>
                </c:pt>
                <c:pt idx="146686">
                  <c:v>1649557122</c:v>
                </c:pt>
                <c:pt idx="146687">
                  <c:v>1649568368</c:v>
                </c:pt>
                <c:pt idx="146688">
                  <c:v>1649579613</c:v>
                </c:pt>
                <c:pt idx="146689">
                  <c:v>1649590859</c:v>
                </c:pt>
                <c:pt idx="146690">
                  <c:v>1649602104</c:v>
                </c:pt>
                <c:pt idx="146691">
                  <c:v>1649613350</c:v>
                </c:pt>
                <c:pt idx="146692">
                  <c:v>1649624595</c:v>
                </c:pt>
                <c:pt idx="146693">
                  <c:v>1649635841</c:v>
                </c:pt>
                <c:pt idx="146694">
                  <c:v>1649647086</c:v>
                </c:pt>
                <c:pt idx="146695">
                  <c:v>1649658332</c:v>
                </c:pt>
                <c:pt idx="146696">
                  <c:v>1649669577</c:v>
                </c:pt>
                <c:pt idx="146697">
                  <c:v>1649680823</c:v>
                </c:pt>
                <c:pt idx="146698">
                  <c:v>1649692068</c:v>
                </c:pt>
                <c:pt idx="146699">
                  <c:v>1649703314</c:v>
                </c:pt>
                <c:pt idx="146700">
                  <c:v>1649714559</c:v>
                </c:pt>
                <c:pt idx="146701">
                  <c:v>1649725805</c:v>
                </c:pt>
                <c:pt idx="146702">
                  <c:v>1649737050</c:v>
                </c:pt>
                <c:pt idx="146703">
                  <c:v>1649748296</c:v>
                </c:pt>
                <c:pt idx="146704">
                  <c:v>1649759541</c:v>
                </c:pt>
                <c:pt idx="146705">
                  <c:v>1649770787</c:v>
                </c:pt>
                <c:pt idx="146706">
                  <c:v>1649782032</c:v>
                </c:pt>
                <c:pt idx="146707">
                  <c:v>1649793278</c:v>
                </c:pt>
                <c:pt idx="146708">
                  <c:v>1649804523</c:v>
                </c:pt>
                <c:pt idx="146709">
                  <c:v>1649815769</c:v>
                </c:pt>
                <c:pt idx="146710">
                  <c:v>1649827014</c:v>
                </c:pt>
                <c:pt idx="146711">
                  <c:v>1649838260</c:v>
                </c:pt>
                <c:pt idx="146712">
                  <c:v>1649849505</c:v>
                </c:pt>
                <c:pt idx="146713">
                  <c:v>1649860751</c:v>
                </c:pt>
                <c:pt idx="146714">
                  <c:v>1649871996</c:v>
                </c:pt>
                <c:pt idx="146715">
                  <c:v>1649883242</c:v>
                </c:pt>
                <c:pt idx="146716">
                  <c:v>1649894487</c:v>
                </c:pt>
                <c:pt idx="146717">
                  <c:v>1649905733</c:v>
                </c:pt>
                <c:pt idx="146718">
                  <c:v>1649916978</c:v>
                </c:pt>
                <c:pt idx="146719">
                  <c:v>1649928224</c:v>
                </c:pt>
                <c:pt idx="146720">
                  <c:v>1649939469</c:v>
                </c:pt>
                <c:pt idx="146721">
                  <c:v>1649950715</c:v>
                </c:pt>
                <c:pt idx="146722">
                  <c:v>1649961960</c:v>
                </c:pt>
                <c:pt idx="146723">
                  <c:v>1649973206</c:v>
                </c:pt>
                <c:pt idx="146724">
                  <c:v>1649984451</c:v>
                </c:pt>
                <c:pt idx="146725">
                  <c:v>1649995697</c:v>
                </c:pt>
                <c:pt idx="146726">
                  <c:v>1650006942</c:v>
                </c:pt>
                <c:pt idx="146727">
                  <c:v>1650018188</c:v>
                </c:pt>
                <c:pt idx="146728">
                  <c:v>1650029433</c:v>
                </c:pt>
                <c:pt idx="146729">
                  <c:v>1650040679</c:v>
                </c:pt>
                <c:pt idx="146730">
                  <c:v>1650051924</c:v>
                </c:pt>
                <c:pt idx="146731">
                  <c:v>1650063170</c:v>
                </c:pt>
                <c:pt idx="146732">
                  <c:v>1650074415</c:v>
                </c:pt>
                <c:pt idx="146733">
                  <c:v>1650085661</c:v>
                </c:pt>
                <c:pt idx="146734">
                  <c:v>1650096906</c:v>
                </c:pt>
                <c:pt idx="146735">
                  <c:v>1650108152</c:v>
                </c:pt>
                <c:pt idx="146736">
                  <c:v>1650119397</c:v>
                </c:pt>
                <c:pt idx="146737">
                  <c:v>1650130643</c:v>
                </c:pt>
                <c:pt idx="146738">
                  <c:v>1650141888</c:v>
                </c:pt>
                <c:pt idx="146739">
                  <c:v>1650153134</c:v>
                </c:pt>
                <c:pt idx="146740">
                  <c:v>1650164379</c:v>
                </c:pt>
                <c:pt idx="146741">
                  <c:v>1650175625</c:v>
                </c:pt>
                <c:pt idx="146742">
                  <c:v>1650186870</c:v>
                </c:pt>
                <c:pt idx="146743">
                  <c:v>1650198116</c:v>
                </c:pt>
                <c:pt idx="146744">
                  <c:v>1650209361</c:v>
                </c:pt>
                <c:pt idx="146745">
                  <c:v>1650220607</c:v>
                </c:pt>
                <c:pt idx="146746">
                  <c:v>1650231852</c:v>
                </c:pt>
                <c:pt idx="146747">
                  <c:v>1650243098</c:v>
                </c:pt>
                <c:pt idx="146748">
                  <c:v>1650254343</c:v>
                </c:pt>
                <c:pt idx="146749">
                  <c:v>1650265589</c:v>
                </c:pt>
                <c:pt idx="146750">
                  <c:v>1650276834</c:v>
                </c:pt>
                <c:pt idx="146751">
                  <c:v>1650288080</c:v>
                </c:pt>
                <c:pt idx="146752">
                  <c:v>1650299325</c:v>
                </c:pt>
                <c:pt idx="146753">
                  <c:v>1650310571</c:v>
                </c:pt>
                <c:pt idx="146754">
                  <c:v>1650321816</c:v>
                </c:pt>
                <c:pt idx="146755">
                  <c:v>1650333062</c:v>
                </c:pt>
                <c:pt idx="146756">
                  <c:v>1650344307</c:v>
                </c:pt>
                <c:pt idx="146757">
                  <c:v>1650355553</c:v>
                </c:pt>
                <c:pt idx="146758">
                  <c:v>1650366798</c:v>
                </c:pt>
                <c:pt idx="146759">
                  <c:v>1650378044</c:v>
                </c:pt>
                <c:pt idx="146760">
                  <c:v>1650389289</c:v>
                </c:pt>
                <c:pt idx="146761">
                  <c:v>1650400535</c:v>
                </c:pt>
                <c:pt idx="146762">
                  <c:v>1650411780</c:v>
                </c:pt>
                <c:pt idx="146763">
                  <c:v>1650423026</c:v>
                </c:pt>
                <c:pt idx="146764">
                  <c:v>1650434271</c:v>
                </c:pt>
                <c:pt idx="146765">
                  <c:v>1650445517</c:v>
                </c:pt>
                <c:pt idx="146766">
                  <c:v>1650456762</c:v>
                </c:pt>
                <c:pt idx="146767">
                  <c:v>1650468008</c:v>
                </c:pt>
                <c:pt idx="146768">
                  <c:v>1650479253</c:v>
                </c:pt>
                <c:pt idx="146769">
                  <c:v>1650490499</c:v>
                </c:pt>
                <c:pt idx="146770">
                  <c:v>1650501744</c:v>
                </c:pt>
                <c:pt idx="146771">
                  <c:v>1650512990</c:v>
                </c:pt>
                <c:pt idx="146772">
                  <c:v>1650524235</c:v>
                </c:pt>
                <c:pt idx="146773">
                  <c:v>1650535481</c:v>
                </c:pt>
                <c:pt idx="146774">
                  <c:v>1650546726</c:v>
                </c:pt>
                <c:pt idx="146775">
                  <c:v>1650557972</c:v>
                </c:pt>
                <c:pt idx="146776">
                  <c:v>1650569217</c:v>
                </c:pt>
                <c:pt idx="146777">
                  <c:v>1650580463</c:v>
                </c:pt>
                <c:pt idx="146778">
                  <c:v>1650591708</c:v>
                </c:pt>
                <c:pt idx="146779">
                  <c:v>1650602954</c:v>
                </c:pt>
                <c:pt idx="146780">
                  <c:v>1650614199</c:v>
                </c:pt>
                <c:pt idx="146781">
                  <c:v>1650625445</c:v>
                </c:pt>
                <c:pt idx="146782">
                  <c:v>1650636690</c:v>
                </c:pt>
                <c:pt idx="146783">
                  <c:v>1650647936</c:v>
                </c:pt>
                <c:pt idx="146784">
                  <c:v>1650659181</c:v>
                </c:pt>
                <c:pt idx="146785">
                  <c:v>1650670427</c:v>
                </c:pt>
                <c:pt idx="146786">
                  <c:v>1650681672</c:v>
                </c:pt>
                <c:pt idx="146787">
                  <c:v>1650692918</c:v>
                </c:pt>
                <c:pt idx="146788">
                  <c:v>1650704163</c:v>
                </c:pt>
                <c:pt idx="146789">
                  <c:v>1650715409</c:v>
                </c:pt>
                <c:pt idx="146790">
                  <c:v>1650726654</c:v>
                </c:pt>
                <c:pt idx="146791">
                  <c:v>1650737900</c:v>
                </c:pt>
                <c:pt idx="146792">
                  <c:v>1650749145</c:v>
                </c:pt>
                <c:pt idx="146793">
                  <c:v>1650760391</c:v>
                </c:pt>
                <c:pt idx="146794">
                  <c:v>1650771636</c:v>
                </c:pt>
                <c:pt idx="146795">
                  <c:v>1650782882</c:v>
                </c:pt>
                <c:pt idx="146796">
                  <c:v>1650794127</c:v>
                </c:pt>
                <c:pt idx="146797">
                  <c:v>1650805373</c:v>
                </c:pt>
                <c:pt idx="146798">
                  <c:v>1650816618</c:v>
                </c:pt>
                <c:pt idx="146799">
                  <c:v>1650827864</c:v>
                </c:pt>
                <c:pt idx="146800">
                  <c:v>1650839109</c:v>
                </c:pt>
                <c:pt idx="146801">
                  <c:v>1650850355</c:v>
                </c:pt>
                <c:pt idx="146802">
                  <c:v>1650861600</c:v>
                </c:pt>
                <c:pt idx="146803">
                  <c:v>1650872846</c:v>
                </c:pt>
                <c:pt idx="146804">
                  <c:v>1650884091</c:v>
                </c:pt>
                <c:pt idx="146805">
                  <c:v>1650895337</c:v>
                </c:pt>
                <c:pt idx="146806">
                  <c:v>1650906582</c:v>
                </c:pt>
                <c:pt idx="146807">
                  <c:v>1650917828</c:v>
                </c:pt>
                <c:pt idx="146808">
                  <c:v>1650929073</c:v>
                </c:pt>
                <c:pt idx="146809">
                  <c:v>1650940319</c:v>
                </c:pt>
                <c:pt idx="146810">
                  <c:v>1650951564</c:v>
                </c:pt>
                <c:pt idx="146811">
                  <c:v>1650962810</c:v>
                </c:pt>
                <c:pt idx="146812">
                  <c:v>1650974055</c:v>
                </c:pt>
                <c:pt idx="146813">
                  <c:v>1650985301</c:v>
                </c:pt>
                <c:pt idx="146814">
                  <c:v>1650996546</c:v>
                </c:pt>
                <c:pt idx="146815">
                  <c:v>1651007792</c:v>
                </c:pt>
                <c:pt idx="146816">
                  <c:v>1651019037</c:v>
                </c:pt>
                <c:pt idx="146817">
                  <c:v>1651030283</c:v>
                </c:pt>
                <c:pt idx="146818">
                  <c:v>1651041528</c:v>
                </c:pt>
                <c:pt idx="146819">
                  <c:v>1651052774</c:v>
                </c:pt>
                <c:pt idx="146820">
                  <c:v>1651064019</c:v>
                </c:pt>
                <c:pt idx="146821">
                  <c:v>1651075265</c:v>
                </c:pt>
                <c:pt idx="146822">
                  <c:v>1651086510</c:v>
                </c:pt>
                <c:pt idx="146823">
                  <c:v>1651097756</c:v>
                </c:pt>
                <c:pt idx="146824">
                  <c:v>1651109001</c:v>
                </c:pt>
                <c:pt idx="146825">
                  <c:v>1651120247</c:v>
                </c:pt>
                <c:pt idx="146826">
                  <c:v>1651131492</c:v>
                </c:pt>
                <c:pt idx="146827">
                  <c:v>1651142738</c:v>
                </c:pt>
                <c:pt idx="146828">
                  <c:v>1651153983</c:v>
                </c:pt>
                <c:pt idx="146829">
                  <c:v>1651165229</c:v>
                </c:pt>
                <c:pt idx="146830">
                  <c:v>1651176474</c:v>
                </c:pt>
                <c:pt idx="146831">
                  <c:v>1651187719</c:v>
                </c:pt>
                <c:pt idx="146832">
                  <c:v>1651198965</c:v>
                </c:pt>
                <c:pt idx="146833">
                  <c:v>1651210210</c:v>
                </c:pt>
                <c:pt idx="146834">
                  <c:v>1651221456</c:v>
                </c:pt>
                <c:pt idx="146835">
                  <c:v>1651232701</c:v>
                </c:pt>
                <c:pt idx="146836">
                  <c:v>1651243947</c:v>
                </c:pt>
                <c:pt idx="146837">
                  <c:v>1651255192</c:v>
                </c:pt>
                <c:pt idx="146838">
                  <c:v>1651266438</c:v>
                </c:pt>
                <c:pt idx="146839">
                  <c:v>1651277683</c:v>
                </c:pt>
                <c:pt idx="146840">
                  <c:v>1651288929</c:v>
                </c:pt>
                <c:pt idx="146841">
                  <c:v>1651300174</c:v>
                </c:pt>
                <c:pt idx="146842">
                  <c:v>1651311420</c:v>
                </c:pt>
                <c:pt idx="146843">
                  <c:v>1651322665</c:v>
                </c:pt>
                <c:pt idx="146844">
                  <c:v>1651333911</c:v>
                </c:pt>
                <c:pt idx="146845">
                  <c:v>1651345156</c:v>
                </c:pt>
                <c:pt idx="146846">
                  <c:v>1651356402</c:v>
                </c:pt>
                <c:pt idx="146847">
                  <c:v>1651367647</c:v>
                </c:pt>
                <c:pt idx="146848">
                  <c:v>1651378893</c:v>
                </c:pt>
                <c:pt idx="146849">
                  <c:v>1651390138</c:v>
                </c:pt>
                <c:pt idx="146850">
                  <c:v>1651401384</c:v>
                </c:pt>
                <c:pt idx="146851">
                  <c:v>1651412629</c:v>
                </c:pt>
                <c:pt idx="146852">
                  <c:v>1651423875</c:v>
                </c:pt>
                <c:pt idx="146853">
                  <c:v>1651435120</c:v>
                </c:pt>
                <c:pt idx="146854">
                  <c:v>1651446366</c:v>
                </c:pt>
                <c:pt idx="146855">
                  <c:v>1651457611</c:v>
                </c:pt>
                <c:pt idx="146856">
                  <c:v>1651468857</c:v>
                </c:pt>
                <c:pt idx="146857">
                  <c:v>1651480102</c:v>
                </c:pt>
                <c:pt idx="146858">
                  <c:v>1651491348</c:v>
                </c:pt>
                <c:pt idx="146859">
                  <c:v>1651502593</c:v>
                </c:pt>
                <c:pt idx="146860">
                  <c:v>1651513839</c:v>
                </c:pt>
                <c:pt idx="146861">
                  <c:v>1651525084</c:v>
                </c:pt>
                <c:pt idx="146862">
                  <c:v>1651536330</c:v>
                </c:pt>
                <c:pt idx="146863">
                  <c:v>1651547575</c:v>
                </c:pt>
                <c:pt idx="146864">
                  <c:v>1651558821</c:v>
                </c:pt>
                <c:pt idx="146865">
                  <c:v>1651570066</c:v>
                </c:pt>
                <c:pt idx="146866">
                  <c:v>1651581312</c:v>
                </c:pt>
                <c:pt idx="146867">
                  <c:v>1651592557</c:v>
                </c:pt>
                <c:pt idx="146868">
                  <c:v>1651603803</c:v>
                </c:pt>
                <c:pt idx="146869">
                  <c:v>1651615048</c:v>
                </c:pt>
                <c:pt idx="146870">
                  <c:v>1651626294</c:v>
                </c:pt>
                <c:pt idx="146871">
                  <c:v>1651637539</c:v>
                </c:pt>
                <c:pt idx="146872">
                  <c:v>1651648785</c:v>
                </c:pt>
                <c:pt idx="146873">
                  <c:v>1651660030</c:v>
                </c:pt>
                <c:pt idx="146874">
                  <c:v>1651671276</c:v>
                </c:pt>
                <c:pt idx="146875">
                  <c:v>1651682521</c:v>
                </c:pt>
                <c:pt idx="146876">
                  <c:v>1651693767</c:v>
                </c:pt>
                <c:pt idx="146877">
                  <c:v>1651705012</c:v>
                </c:pt>
                <c:pt idx="146878">
                  <c:v>1651716258</c:v>
                </c:pt>
                <c:pt idx="146879">
                  <c:v>1651727503</c:v>
                </c:pt>
                <c:pt idx="146880">
                  <c:v>1651738749</c:v>
                </c:pt>
                <c:pt idx="146881">
                  <c:v>1651749994</c:v>
                </c:pt>
                <c:pt idx="146882">
                  <c:v>1651761240</c:v>
                </c:pt>
                <c:pt idx="146883">
                  <c:v>1651772485</c:v>
                </c:pt>
                <c:pt idx="146884">
                  <c:v>1651783731</c:v>
                </c:pt>
                <c:pt idx="146885">
                  <c:v>1651794976</c:v>
                </c:pt>
                <c:pt idx="146886">
                  <c:v>1651806222</c:v>
                </c:pt>
                <c:pt idx="146887">
                  <c:v>1651817467</c:v>
                </c:pt>
                <c:pt idx="146888">
                  <c:v>1651828713</c:v>
                </c:pt>
                <c:pt idx="146889">
                  <c:v>1651839958</c:v>
                </c:pt>
                <c:pt idx="146890">
                  <c:v>1651851204</c:v>
                </c:pt>
                <c:pt idx="146891">
                  <c:v>1651862449</c:v>
                </c:pt>
                <c:pt idx="146892">
                  <c:v>1651873695</c:v>
                </c:pt>
                <c:pt idx="146893">
                  <c:v>1651884940</c:v>
                </c:pt>
                <c:pt idx="146894">
                  <c:v>1651896186</c:v>
                </c:pt>
                <c:pt idx="146895">
                  <c:v>1651907431</c:v>
                </c:pt>
                <c:pt idx="146896">
                  <c:v>1651918677</c:v>
                </c:pt>
                <c:pt idx="146897">
                  <c:v>1651929922</c:v>
                </c:pt>
                <c:pt idx="146898">
                  <c:v>1651941168</c:v>
                </c:pt>
                <c:pt idx="146899">
                  <c:v>1651952413</c:v>
                </c:pt>
                <c:pt idx="146900">
                  <c:v>1651963659</c:v>
                </c:pt>
                <c:pt idx="146901">
                  <c:v>1651974904</c:v>
                </c:pt>
                <c:pt idx="146902">
                  <c:v>1651986150</c:v>
                </c:pt>
                <c:pt idx="146903">
                  <c:v>1651997395</c:v>
                </c:pt>
                <c:pt idx="146904">
                  <c:v>1652008641</c:v>
                </c:pt>
                <c:pt idx="146905">
                  <c:v>1652019886</c:v>
                </c:pt>
                <c:pt idx="146906">
                  <c:v>1652031132</c:v>
                </c:pt>
                <c:pt idx="146907">
                  <c:v>1652042377</c:v>
                </c:pt>
                <c:pt idx="146908">
                  <c:v>1652053623</c:v>
                </c:pt>
                <c:pt idx="146909">
                  <c:v>1652064868</c:v>
                </c:pt>
                <c:pt idx="146910">
                  <c:v>1652076114</c:v>
                </c:pt>
                <c:pt idx="146911">
                  <c:v>1652087359</c:v>
                </c:pt>
                <c:pt idx="146912">
                  <c:v>1652098605</c:v>
                </c:pt>
                <c:pt idx="146913">
                  <c:v>1652109850</c:v>
                </c:pt>
                <c:pt idx="146914">
                  <c:v>1652121096</c:v>
                </c:pt>
                <c:pt idx="146915">
                  <c:v>1652132341</c:v>
                </c:pt>
                <c:pt idx="146916">
                  <c:v>1652143587</c:v>
                </c:pt>
                <c:pt idx="146917">
                  <c:v>1652154832</c:v>
                </c:pt>
                <c:pt idx="146918">
                  <c:v>1652166078</c:v>
                </c:pt>
                <c:pt idx="146919">
                  <c:v>1652177323</c:v>
                </c:pt>
                <c:pt idx="146920">
                  <c:v>1652188569</c:v>
                </c:pt>
                <c:pt idx="146921">
                  <c:v>1652199814</c:v>
                </c:pt>
                <c:pt idx="146922">
                  <c:v>1652211060</c:v>
                </c:pt>
                <c:pt idx="146923">
                  <c:v>1652222305</c:v>
                </c:pt>
                <c:pt idx="146924">
                  <c:v>1652233551</c:v>
                </c:pt>
                <c:pt idx="146925">
                  <c:v>1652244796</c:v>
                </c:pt>
                <c:pt idx="146926">
                  <c:v>1652256042</c:v>
                </c:pt>
                <c:pt idx="146927">
                  <c:v>1652267287</c:v>
                </c:pt>
                <c:pt idx="146928">
                  <c:v>1652278533</c:v>
                </c:pt>
                <c:pt idx="146929">
                  <c:v>1652289778</c:v>
                </c:pt>
                <c:pt idx="146930">
                  <c:v>1652301024</c:v>
                </c:pt>
                <c:pt idx="146931">
                  <c:v>1652312269</c:v>
                </c:pt>
                <c:pt idx="146932">
                  <c:v>1652323515</c:v>
                </c:pt>
                <c:pt idx="146933">
                  <c:v>1652334760</c:v>
                </c:pt>
                <c:pt idx="146934">
                  <c:v>1652346006</c:v>
                </c:pt>
                <c:pt idx="146935">
                  <c:v>1652357251</c:v>
                </c:pt>
                <c:pt idx="146936">
                  <c:v>1652368497</c:v>
                </c:pt>
                <c:pt idx="146937">
                  <c:v>1652379742</c:v>
                </c:pt>
                <c:pt idx="146938">
                  <c:v>1652390988</c:v>
                </c:pt>
                <c:pt idx="146939">
                  <c:v>1652402233</c:v>
                </c:pt>
                <c:pt idx="146940">
                  <c:v>1652413479</c:v>
                </c:pt>
                <c:pt idx="146941">
                  <c:v>1652424724</c:v>
                </c:pt>
                <c:pt idx="146942">
                  <c:v>1652435970</c:v>
                </c:pt>
                <c:pt idx="146943">
                  <c:v>1652447215</c:v>
                </c:pt>
                <c:pt idx="146944">
                  <c:v>1652458461</c:v>
                </c:pt>
                <c:pt idx="146945">
                  <c:v>1652469706</c:v>
                </c:pt>
                <c:pt idx="146946">
                  <c:v>1652480952</c:v>
                </c:pt>
                <c:pt idx="146947">
                  <c:v>1652492197</c:v>
                </c:pt>
                <c:pt idx="146948">
                  <c:v>1652503443</c:v>
                </c:pt>
                <c:pt idx="146949">
                  <c:v>1652514688</c:v>
                </c:pt>
                <c:pt idx="146950">
                  <c:v>1652525934</c:v>
                </c:pt>
                <c:pt idx="146951">
                  <c:v>1652537179</c:v>
                </c:pt>
                <c:pt idx="146952">
                  <c:v>1652548425</c:v>
                </c:pt>
                <c:pt idx="146953">
                  <c:v>1652559670</c:v>
                </c:pt>
                <c:pt idx="146954">
                  <c:v>1652570916</c:v>
                </c:pt>
                <c:pt idx="146955">
                  <c:v>1652582161</c:v>
                </c:pt>
                <c:pt idx="146956">
                  <c:v>1652593407</c:v>
                </c:pt>
                <c:pt idx="146957">
                  <c:v>1652604652</c:v>
                </c:pt>
                <c:pt idx="146958">
                  <c:v>1652615898</c:v>
                </c:pt>
                <c:pt idx="146959">
                  <c:v>1652627143</c:v>
                </c:pt>
                <c:pt idx="146960">
                  <c:v>1652638389</c:v>
                </c:pt>
                <c:pt idx="146961">
                  <c:v>1652649634</c:v>
                </c:pt>
                <c:pt idx="146962">
                  <c:v>1652660880</c:v>
                </c:pt>
                <c:pt idx="146963">
                  <c:v>1652672125</c:v>
                </c:pt>
                <c:pt idx="146964">
                  <c:v>1652683371</c:v>
                </c:pt>
                <c:pt idx="146965">
                  <c:v>1652694616</c:v>
                </c:pt>
                <c:pt idx="146966">
                  <c:v>1652705862</c:v>
                </c:pt>
                <c:pt idx="146967">
                  <c:v>1652717107</c:v>
                </c:pt>
                <c:pt idx="146968">
                  <c:v>1652728353</c:v>
                </c:pt>
                <c:pt idx="146969">
                  <c:v>1652739598</c:v>
                </c:pt>
                <c:pt idx="146970">
                  <c:v>1652750844</c:v>
                </c:pt>
                <c:pt idx="146971">
                  <c:v>1652762089</c:v>
                </c:pt>
                <c:pt idx="146972">
                  <c:v>1652773335</c:v>
                </c:pt>
                <c:pt idx="146973">
                  <c:v>1652784580</c:v>
                </c:pt>
                <c:pt idx="146974">
                  <c:v>1652795826</c:v>
                </c:pt>
                <c:pt idx="146975">
                  <c:v>1652807071</c:v>
                </c:pt>
                <c:pt idx="146976">
                  <c:v>1652818317</c:v>
                </c:pt>
                <c:pt idx="146977">
                  <c:v>1652829562</c:v>
                </c:pt>
                <c:pt idx="146978">
                  <c:v>1652840808</c:v>
                </c:pt>
                <c:pt idx="146979">
                  <c:v>1652852053</c:v>
                </c:pt>
                <c:pt idx="146980">
                  <c:v>1652863299</c:v>
                </c:pt>
                <c:pt idx="146981">
                  <c:v>1652874544</c:v>
                </c:pt>
                <c:pt idx="146982">
                  <c:v>1652885790</c:v>
                </c:pt>
                <c:pt idx="146983">
                  <c:v>1652897035</c:v>
                </c:pt>
                <c:pt idx="146984">
                  <c:v>1652908281</c:v>
                </c:pt>
                <c:pt idx="146985">
                  <c:v>1652919526</c:v>
                </c:pt>
                <c:pt idx="146986">
                  <c:v>1652930772</c:v>
                </c:pt>
                <c:pt idx="146987">
                  <c:v>1652942017</c:v>
                </c:pt>
                <c:pt idx="146988">
                  <c:v>1652953263</c:v>
                </c:pt>
                <c:pt idx="146989">
                  <c:v>1652964508</c:v>
                </c:pt>
                <c:pt idx="146990">
                  <c:v>1652975754</c:v>
                </c:pt>
                <c:pt idx="146991">
                  <c:v>1652986999</c:v>
                </c:pt>
                <c:pt idx="146992">
                  <c:v>1652998245</c:v>
                </c:pt>
                <c:pt idx="146993">
                  <c:v>1653009490</c:v>
                </c:pt>
                <c:pt idx="146994">
                  <c:v>1653020736</c:v>
                </c:pt>
                <c:pt idx="146995">
                  <c:v>1653031981</c:v>
                </c:pt>
                <c:pt idx="146996">
                  <c:v>1653043227</c:v>
                </c:pt>
                <c:pt idx="146997">
                  <c:v>1653054472</c:v>
                </c:pt>
                <c:pt idx="146998">
                  <c:v>1653065718</c:v>
                </c:pt>
                <c:pt idx="146999">
                  <c:v>1653076963</c:v>
                </c:pt>
                <c:pt idx="147000">
                  <c:v>1653088209</c:v>
                </c:pt>
                <c:pt idx="147001">
                  <c:v>1653099454</c:v>
                </c:pt>
                <c:pt idx="147002">
                  <c:v>1653110700</c:v>
                </c:pt>
                <c:pt idx="147003">
                  <c:v>1653121945</c:v>
                </c:pt>
                <c:pt idx="147004">
                  <c:v>1653133191</c:v>
                </c:pt>
                <c:pt idx="147005">
                  <c:v>1653144436</c:v>
                </c:pt>
                <c:pt idx="147006">
                  <c:v>1653155682</c:v>
                </c:pt>
                <c:pt idx="147007">
                  <c:v>1653166927</c:v>
                </c:pt>
                <c:pt idx="147008">
                  <c:v>1653178173</c:v>
                </c:pt>
                <c:pt idx="147009">
                  <c:v>1653189418</c:v>
                </c:pt>
                <c:pt idx="147010">
                  <c:v>1653200664</c:v>
                </c:pt>
                <c:pt idx="147011">
                  <c:v>1653211909</c:v>
                </c:pt>
                <c:pt idx="147012">
                  <c:v>1653223155</c:v>
                </c:pt>
                <c:pt idx="147013">
                  <c:v>1653234400</c:v>
                </c:pt>
                <c:pt idx="147014">
                  <c:v>1653245646</c:v>
                </c:pt>
                <c:pt idx="147015">
                  <c:v>1653256891</c:v>
                </c:pt>
                <c:pt idx="147016">
                  <c:v>1653268137</c:v>
                </c:pt>
                <c:pt idx="147017">
                  <c:v>1653279382</c:v>
                </c:pt>
                <c:pt idx="147018">
                  <c:v>1653290628</c:v>
                </c:pt>
                <c:pt idx="147019">
                  <c:v>1653301873</c:v>
                </c:pt>
                <c:pt idx="147020">
                  <c:v>1653313119</c:v>
                </c:pt>
                <c:pt idx="147021">
                  <c:v>1653324364</c:v>
                </c:pt>
                <c:pt idx="147022">
                  <c:v>1653335610</c:v>
                </c:pt>
                <c:pt idx="147023">
                  <c:v>1653346855</c:v>
                </c:pt>
                <c:pt idx="147024">
                  <c:v>1653358101</c:v>
                </c:pt>
                <c:pt idx="147025">
                  <c:v>1653369346</c:v>
                </c:pt>
                <c:pt idx="147026">
                  <c:v>1653380592</c:v>
                </c:pt>
                <c:pt idx="147027">
                  <c:v>1653391837</c:v>
                </c:pt>
                <c:pt idx="147028">
                  <c:v>1653403083</c:v>
                </c:pt>
                <c:pt idx="147029">
                  <c:v>1653414328</c:v>
                </c:pt>
                <c:pt idx="147030">
                  <c:v>1653425574</c:v>
                </c:pt>
                <c:pt idx="147031">
                  <c:v>1653436819</c:v>
                </c:pt>
                <c:pt idx="147032">
                  <c:v>1653448065</c:v>
                </c:pt>
                <c:pt idx="147033">
                  <c:v>1653459310</c:v>
                </c:pt>
                <c:pt idx="147034">
                  <c:v>1653470556</c:v>
                </c:pt>
                <c:pt idx="147035">
                  <c:v>1653481801</c:v>
                </c:pt>
                <c:pt idx="147036">
                  <c:v>1653493047</c:v>
                </c:pt>
                <c:pt idx="147037">
                  <c:v>1653504292</c:v>
                </c:pt>
                <c:pt idx="147038">
                  <c:v>1653515538</c:v>
                </c:pt>
                <c:pt idx="147039">
                  <c:v>1653526783</c:v>
                </c:pt>
                <c:pt idx="147040">
                  <c:v>1653538029</c:v>
                </c:pt>
                <c:pt idx="147041">
                  <c:v>1653549274</c:v>
                </c:pt>
                <c:pt idx="147042">
                  <c:v>1653560520</c:v>
                </c:pt>
                <c:pt idx="147043">
                  <c:v>1653571765</c:v>
                </c:pt>
                <c:pt idx="147044">
                  <c:v>1653583011</c:v>
                </c:pt>
                <c:pt idx="147045">
                  <c:v>1653594256</c:v>
                </c:pt>
                <c:pt idx="147046">
                  <c:v>1653605502</c:v>
                </c:pt>
                <c:pt idx="147047">
                  <c:v>1653616747</c:v>
                </c:pt>
                <c:pt idx="147048">
                  <c:v>1653627993</c:v>
                </c:pt>
                <c:pt idx="147049">
                  <c:v>1653639238</c:v>
                </c:pt>
                <c:pt idx="147050">
                  <c:v>1653650484</c:v>
                </c:pt>
                <c:pt idx="147051">
                  <c:v>1653661729</c:v>
                </c:pt>
                <c:pt idx="147052">
                  <c:v>1653672975</c:v>
                </c:pt>
                <c:pt idx="147053">
                  <c:v>1653684220</c:v>
                </c:pt>
                <c:pt idx="147054">
                  <c:v>1653695466</c:v>
                </c:pt>
                <c:pt idx="147055">
                  <c:v>1653706711</c:v>
                </c:pt>
                <c:pt idx="147056">
                  <c:v>1653717957</c:v>
                </c:pt>
                <c:pt idx="147057">
                  <c:v>1653729202</c:v>
                </c:pt>
                <c:pt idx="147058">
                  <c:v>1653740448</c:v>
                </c:pt>
                <c:pt idx="147059">
                  <c:v>1653751693</c:v>
                </c:pt>
                <c:pt idx="147060">
                  <c:v>1653762939</c:v>
                </c:pt>
                <c:pt idx="147061">
                  <c:v>1653774184</c:v>
                </c:pt>
                <c:pt idx="147062">
                  <c:v>1653785430</c:v>
                </c:pt>
                <c:pt idx="147063">
                  <c:v>1653796675</c:v>
                </c:pt>
                <c:pt idx="147064">
                  <c:v>1653807921</c:v>
                </c:pt>
                <c:pt idx="147065">
                  <c:v>1653819166</c:v>
                </c:pt>
                <c:pt idx="147066">
                  <c:v>1653830412</c:v>
                </c:pt>
                <c:pt idx="147067">
                  <c:v>1653841657</c:v>
                </c:pt>
                <c:pt idx="147068">
                  <c:v>1653852903</c:v>
                </c:pt>
                <c:pt idx="147069">
                  <c:v>1653864148</c:v>
                </c:pt>
                <c:pt idx="147070">
                  <c:v>1653875394</c:v>
                </c:pt>
                <c:pt idx="147071">
                  <c:v>1653886639</c:v>
                </c:pt>
                <c:pt idx="147072">
                  <c:v>1653897885</c:v>
                </c:pt>
                <c:pt idx="147073">
                  <c:v>1653909130</c:v>
                </c:pt>
                <c:pt idx="147074">
                  <c:v>1653920376</c:v>
                </c:pt>
                <c:pt idx="147075">
                  <c:v>1653931621</c:v>
                </c:pt>
                <c:pt idx="147076">
                  <c:v>1653942867</c:v>
                </c:pt>
                <c:pt idx="147077">
                  <c:v>1653954112</c:v>
                </c:pt>
                <c:pt idx="147078">
                  <c:v>1653965358</c:v>
                </c:pt>
                <c:pt idx="147079">
                  <c:v>1653976603</c:v>
                </c:pt>
                <c:pt idx="147080">
                  <c:v>1653987849</c:v>
                </c:pt>
                <c:pt idx="147081">
                  <c:v>1653999094</c:v>
                </c:pt>
                <c:pt idx="147082">
                  <c:v>1654010339</c:v>
                </c:pt>
                <c:pt idx="147083">
                  <c:v>1654021585</c:v>
                </c:pt>
                <c:pt idx="147084">
                  <c:v>1654032830</c:v>
                </c:pt>
                <c:pt idx="147085">
                  <c:v>1654044076</c:v>
                </c:pt>
                <c:pt idx="147086">
                  <c:v>1654055321</c:v>
                </c:pt>
                <c:pt idx="147087">
                  <c:v>1654066567</c:v>
                </c:pt>
                <c:pt idx="147088">
                  <c:v>1654077812</c:v>
                </c:pt>
                <c:pt idx="147089">
                  <c:v>1654089058</c:v>
                </c:pt>
                <c:pt idx="147090">
                  <c:v>1654100303</c:v>
                </c:pt>
                <c:pt idx="147091">
                  <c:v>1654111549</c:v>
                </c:pt>
                <c:pt idx="147092">
                  <c:v>1654122794</c:v>
                </c:pt>
                <c:pt idx="147093">
                  <c:v>1654134040</c:v>
                </c:pt>
                <c:pt idx="147094">
                  <c:v>1654145285</c:v>
                </c:pt>
                <c:pt idx="147095">
                  <c:v>1654156531</c:v>
                </c:pt>
                <c:pt idx="147096">
                  <c:v>1654167776</c:v>
                </c:pt>
                <c:pt idx="147097">
                  <c:v>1654179022</c:v>
                </c:pt>
                <c:pt idx="147098">
                  <c:v>1654190267</c:v>
                </c:pt>
                <c:pt idx="147099">
                  <c:v>1654201513</c:v>
                </c:pt>
                <c:pt idx="147100">
                  <c:v>1654212758</c:v>
                </c:pt>
                <c:pt idx="147101">
                  <c:v>1654224004</c:v>
                </c:pt>
                <c:pt idx="147102">
                  <c:v>1654235249</c:v>
                </c:pt>
                <c:pt idx="147103">
                  <c:v>1654246495</c:v>
                </c:pt>
                <c:pt idx="147104">
                  <c:v>1654257740</c:v>
                </c:pt>
                <c:pt idx="147105">
                  <c:v>1654268986</c:v>
                </c:pt>
                <c:pt idx="147106">
                  <c:v>1654280231</c:v>
                </c:pt>
                <c:pt idx="147107">
                  <c:v>1654291477</c:v>
                </c:pt>
                <c:pt idx="147108">
                  <c:v>1654302722</c:v>
                </c:pt>
                <c:pt idx="147109">
                  <c:v>1654313968</c:v>
                </c:pt>
                <c:pt idx="147110">
                  <c:v>1654325213</c:v>
                </c:pt>
                <c:pt idx="147111">
                  <c:v>1654336459</c:v>
                </c:pt>
                <c:pt idx="147112">
                  <c:v>1654347704</c:v>
                </c:pt>
                <c:pt idx="147113">
                  <c:v>1654358950</c:v>
                </c:pt>
                <c:pt idx="147114">
                  <c:v>1654370195</c:v>
                </c:pt>
                <c:pt idx="147115">
                  <c:v>1654381441</c:v>
                </c:pt>
                <c:pt idx="147116">
                  <c:v>1654392686</c:v>
                </c:pt>
                <c:pt idx="147117">
                  <c:v>1654403932</c:v>
                </c:pt>
                <c:pt idx="147118">
                  <c:v>1654415177</c:v>
                </c:pt>
                <c:pt idx="147119">
                  <c:v>1654426423</c:v>
                </c:pt>
                <c:pt idx="147120">
                  <c:v>1654437668</c:v>
                </c:pt>
                <c:pt idx="147121">
                  <c:v>1654448914</c:v>
                </c:pt>
                <c:pt idx="147122">
                  <c:v>1654460159</c:v>
                </c:pt>
                <c:pt idx="147123">
                  <c:v>1654471405</c:v>
                </c:pt>
                <c:pt idx="147124">
                  <c:v>1654482650</c:v>
                </c:pt>
                <c:pt idx="147125">
                  <c:v>1654493896</c:v>
                </c:pt>
                <c:pt idx="147126">
                  <c:v>1654505141</c:v>
                </c:pt>
                <c:pt idx="147127">
                  <c:v>1654516387</c:v>
                </c:pt>
                <c:pt idx="147128">
                  <c:v>1654527632</c:v>
                </c:pt>
                <c:pt idx="147129">
                  <c:v>1654538878</c:v>
                </c:pt>
                <c:pt idx="147130">
                  <c:v>1654550123</c:v>
                </c:pt>
                <c:pt idx="147131">
                  <c:v>1654561369</c:v>
                </c:pt>
                <c:pt idx="147132">
                  <c:v>1654572614</c:v>
                </c:pt>
                <c:pt idx="147133">
                  <c:v>1654583860</c:v>
                </c:pt>
                <c:pt idx="147134">
                  <c:v>1654595105</c:v>
                </c:pt>
                <c:pt idx="147135">
                  <c:v>1654606351</c:v>
                </c:pt>
                <c:pt idx="147136">
                  <c:v>1654617596</c:v>
                </c:pt>
                <c:pt idx="147137">
                  <c:v>1654628842</c:v>
                </c:pt>
                <c:pt idx="147138">
                  <c:v>1654640087</c:v>
                </c:pt>
                <c:pt idx="147139">
                  <c:v>1654651333</c:v>
                </c:pt>
                <c:pt idx="147140">
                  <c:v>1654662578</c:v>
                </c:pt>
                <c:pt idx="147141">
                  <c:v>1654673824</c:v>
                </c:pt>
                <c:pt idx="147142">
                  <c:v>1654685069</c:v>
                </c:pt>
                <c:pt idx="147143">
                  <c:v>1654696315</c:v>
                </c:pt>
                <c:pt idx="147144">
                  <c:v>1654707560</c:v>
                </c:pt>
                <c:pt idx="147145">
                  <c:v>1654718806</c:v>
                </c:pt>
                <c:pt idx="147146">
                  <c:v>1654730051</c:v>
                </c:pt>
                <c:pt idx="147147">
                  <c:v>1654741297</c:v>
                </c:pt>
                <c:pt idx="147148">
                  <c:v>1654752542</c:v>
                </c:pt>
                <c:pt idx="147149">
                  <c:v>1654763788</c:v>
                </c:pt>
                <c:pt idx="147150">
                  <c:v>1654775033</c:v>
                </c:pt>
                <c:pt idx="147151">
                  <c:v>1654786279</c:v>
                </c:pt>
                <c:pt idx="147152">
                  <c:v>1654797524</c:v>
                </c:pt>
                <c:pt idx="147153">
                  <c:v>1654808770</c:v>
                </c:pt>
                <c:pt idx="147154">
                  <c:v>1654820015</c:v>
                </c:pt>
                <c:pt idx="147155">
                  <c:v>1654831261</c:v>
                </c:pt>
                <c:pt idx="147156">
                  <c:v>1654842506</c:v>
                </c:pt>
                <c:pt idx="147157">
                  <c:v>1654853752</c:v>
                </c:pt>
                <c:pt idx="147158">
                  <c:v>1654864997</c:v>
                </c:pt>
                <c:pt idx="147159">
                  <c:v>1654876243</c:v>
                </c:pt>
                <c:pt idx="147160">
                  <c:v>1654887488</c:v>
                </c:pt>
                <c:pt idx="147161">
                  <c:v>1654898734</c:v>
                </c:pt>
                <c:pt idx="147162">
                  <c:v>1654909979</c:v>
                </c:pt>
                <c:pt idx="147163">
                  <c:v>1654921225</c:v>
                </c:pt>
                <c:pt idx="147164">
                  <c:v>1654932470</c:v>
                </c:pt>
                <c:pt idx="147165">
                  <c:v>1654943716</c:v>
                </c:pt>
                <c:pt idx="147166">
                  <c:v>1654954961</c:v>
                </c:pt>
                <c:pt idx="147167">
                  <c:v>1654966207</c:v>
                </c:pt>
                <c:pt idx="147168">
                  <c:v>1654977452</c:v>
                </c:pt>
                <c:pt idx="147169">
                  <c:v>1654988698</c:v>
                </c:pt>
                <c:pt idx="147170">
                  <c:v>1654999943</c:v>
                </c:pt>
                <c:pt idx="147171">
                  <c:v>1655011189</c:v>
                </c:pt>
                <c:pt idx="147172">
                  <c:v>1655022434</c:v>
                </c:pt>
                <c:pt idx="147173">
                  <c:v>1655033680</c:v>
                </c:pt>
                <c:pt idx="147174">
                  <c:v>1655044925</c:v>
                </c:pt>
                <c:pt idx="147175">
                  <c:v>1655056171</c:v>
                </c:pt>
                <c:pt idx="147176">
                  <c:v>1655067416</c:v>
                </c:pt>
                <c:pt idx="147177">
                  <c:v>1655078662</c:v>
                </c:pt>
                <c:pt idx="147178">
                  <c:v>1655089907</c:v>
                </c:pt>
                <c:pt idx="147179">
                  <c:v>1655101153</c:v>
                </c:pt>
                <c:pt idx="147180">
                  <c:v>1655112398</c:v>
                </c:pt>
                <c:pt idx="147181">
                  <c:v>1655123644</c:v>
                </c:pt>
                <c:pt idx="147182">
                  <c:v>1655134889</c:v>
                </c:pt>
                <c:pt idx="147183">
                  <c:v>1655146135</c:v>
                </c:pt>
                <c:pt idx="147184">
                  <c:v>1655157380</c:v>
                </c:pt>
                <c:pt idx="147185">
                  <c:v>1655168626</c:v>
                </c:pt>
                <c:pt idx="147186">
                  <c:v>1655179871</c:v>
                </c:pt>
                <c:pt idx="147187">
                  <c:v>1655191117</c:v>
                </c:pt>
                <c:pt idx="147188">
                  <c:v>1655202362</c:v>
                </c:pt>
                <c:pt idx="147189">
                  <c:v>1655213608</c:v>
                </c:pt>
                <c:pt idx="147190">
                  <c:v>1655224853</c:v>
                </c:pt>
                <c:pt idx="147191">
                  <c:v>1655236099</c:v>
                </c:pt>
                <c:pt idx="147192">
                  <c:v>1655247344</c:v>
                </c:pt>
                <c:pt idx="147193">
                  <c:v>1655258590</c:v>
                </c:pt>
                <c:pt idx="147194">
                  <c:v>1655269835</c:v>
                </c:pt>
                <c:pt idx="147195">
                  <c:v>1655281081</c:v>
                </c:pt>
                <c:pt idx="147196">
                  <c:v>1655292326</c:v>
                </c:pt>
                <c:pt idx="147197">
                  <c:v>1655303572</c:v>
                </c:pt>
                <c:pt idx="147198">
                  <c:v>1655314817</c:v>
                </c:pt>
                <c:pt idx="147199">
                  <c:v>1655326063</c:v>
                </c:pt>
                <c:pt idx="147200">
                  <c:v>1655337308</c:v>
                </c:pt>
                <c:pt idx="147201">
                  <c:v>1655348554</c:v>
                </c:pt>
                <c:pt idx="147202">
                  <c:v>1655359799</c:v>
                </c:pt>
                <c:pt idx="147203">
                  <c:v>1655371045</c:v>
                </c:pt>
                <c:pt idx="147204">
                  <c:v>1655382290</c:v>
                </c:pt>
                <c:pt idx="147205">
                  <c:v>1655393536</c:v>
                </c:pt>
                <c:pt idx="147206">
                  <c:v>1655404781</c:v>
                </c:pt>
                <c:pt idx="147207">
                  <c:v>1655416027</c:v>
                </c:pt>
                <c:pt idx="147208">
                  <c:v>1655427272</c:v>
                </c:pt>
                <c:pt idx="147209">
                  <c:v>1655438518</c:v>
                </c:pt>
                <c:pt idx="147210">
                  <c:v>1655449763</c:v>
                </c:pt>
                <c:pt idx="147211">
                  <c:v>1655461009</c:v>
                </c:pt>
                <c:pt idx="147212">
                  <c:v>1655472254</c:v>
                </c:pt>
                <c:pt idx="147213">
                  <c:v>1655483500</c:v>
                </c:pt>
                <c:pt idx="147214">
                  <c:v>1655494745</c:v>
                </c:pt>
                <c:pt idx="147215">
                  <c:v>1655505991</c:v>
                </c:pt>
                <c:pt idx="147216">
                  <c:v>1655517236</c:v>
                </c:pt>
                <c:pt idx="147217">
                  <c:v>1655528482</c:v>
                </c:pt>
                <c:pt idx="147218">
                  <c:v>1655539727</c:v>
                </c:pt>
                <c:pt idx="147219">
                  <c:v>1655550973</c:v>
                </c:pt>
                <c:pt idx="147220">
                  <c:v>1655562218</c:v>
                </c:pt>
                <c:pt idx="147221">
                  <c:v>1655573464</c:v>
                </c:pt>
                <c:pt idx="147222">
                  <c:v>1655584709</c:v>
                </c:pt>
                <c:pt idx="147223">
                  <c:v>1655595955</c:v>
                </c:pt>
                <c:pt idx="147224">
                  <c:v>1655607200</c:v>
                </c:pt>
                <c:pt idx="147225">
                  <c:v>1655618446</c:v>
                </c:pt>
                <c:pt idx="147226">
                  <c:v>1655629691</c:v>
                </c:pt>
                <c:pt idx="147227">
                  <c:v>1655640937</c:v>
                </c:pt>
                <c:pt idx="147228">
                  <c:v>1655652182</c:v>
                </c:pt>
                <c:pt idx="147229">
                  <c:v>1655663428</c:v>
                </c:pt>
                <c:pt idx="147230">
                  <c:v>1655674673</c:v>
                </c:pt>
                <c:pt idx="147231">
                  <c:v>1655685919</c:v>
                </c:pt>
                <c:pt idx="147232">
                  <c:v>1655697164</c:v>
                </c:pt>
                <c:pt idx="147233">
                  <c:v>1655708410</c:v>
                </c:pt>
                <c:pt idx="147234">
                  <c:v>1655719655</c:v>
                </c:pt>
                <c:pt idx="147235">
                  <c:v>1655730901</c:v>
                </c:pt>
                <c:pt idx="147236">
                  <c:v>1655742146</c:v>
                </c:pt>
                <c:pt idx="147237">
                  <c:v>1655753392</c:v>
                </c:pt>
                <c:pt idx="147238">
                  <c:v>1655764637</c:v>
                </c:pt>
                <c:pt idx="147239">
                  <c:v>1655775883</c:v>
                </c:pt>
                <c:pt idx="147240">
                  <c:v>1655787128</c:v>
                </c:pt>
                <c:pt idx="147241">
                  <c:v>1655798374</c:v>
                </c:pt>
                <c:pt idx="147242">
                  <c:v>1655809619</c:v>
                </c:pt>
                <c:pt idx="147243">
                  <c:v>1655820865</c:v>
                </c:pt>
                <c:pt idx="147244">
                  <c:v>1655832110</c:v>
                </c:pt>
                <c:pt idx="147245">
                  <c:v>1655843356</c:v>
                </c:pt>
                <c:pt idx="147246">
                  <c:v>1655854601</c:v>
                </c:pt>
                <c:pt idx="147247">
                  <c:v>1655865847</c:v>
                </c:pt>
                <c:pt idx="147248">
                  <c:v>1655877092</c:v>
                </c:pt>
                <c:pt idx="147249">
                  <c:v>1655888338</c:v>
                </c:pt>
                <c:pt idx="147250">
                  <c:v>1655899583</c:v>
                </c:pt>
                <c:pt idx="147251">
                  <c:v>1655910829</c:v>
                </c:pt>
                <c:pt idx="147252">
                  <c:v>1655922074</c:v>
                </c:pt>
                <c:pt idx="147253">
                  <c:v>1655933320</c:v>
                </c:pt>
                <c:pt idx="147254">
                  <c:v>1655944565</c:v>
                </c:pt>
                <c:pt idx="147255">
                  <c:v>1655955811</c:v>
                </c:pt>
                <c:pt idx="147256">
                  <c:v>1655967056</c:v>
                </c:pt>
                <c:pt idx="147257">
                  <c:v>1655978302</c:v>
                </c:pt>
                <c:pt idx="147258">
                  <c:v>1655989547</c:v>
                </c:pt>
                <c:pt idx="147259">
                  <c:v>1656000793</c:v>
                </c:pt>
                <c:pt idx="147260">
                  <c:v>1656012038</c:v>
                </c:pt>
                <c:pt idx="147261">
                  <c:v>1656023284</c:v>
                </c:pt>
                <c:pt idx="147262">
                  <c:v>1656034529</c:v>
                </c:pt>
                <c:pt idx="147263">
                  <c:v>1656045775</c:v>
                </c:pt>
                <c:pt idx="147264">
                  <c:v>1656057020</c:v>
                </c:pt>
                <c:pt idx="147265">
                  <c:v>1656068266</c:v>
                </c:pt>
                <c:pt idx="147266">
                  <c:v>1656079511</c:v>
                </c:pt>
                <c:pt idx="147267">
                  <c:v>1656090757</c:v>
                </c:pt>
                <c:pt idx="147268">
                  <c:v>1656102002</c:v>
                </c:pt>
                <c:pt idx="147269">
                  <c:v>1656113248</c:v>
                </c:pt>
                <c:pt idx="147270">
                  <c:v>1656124493</c:v>
                </c:pt>
                <c:pt idx="147271">
                  <c:v>1656135739</c:v>
                </c:pt>
                <c:pt idx="147272">
                  <c:v>1656146984</c:v>
                </c:pt>
                <c:pt idx="147273">
                  <c:v>1656158230</c:v>
                </c:pt>
                <c:pt idx="147274">
                  <c:v>1656169475</c:v>
                </c:pt>
                <c:pt idx="147275">
                  <c:v>1656180721</c:v>
                </c:pt>
                <c:pt idx="147276">
                  <c:v>1656191966</c:v>
                </c:pt>
                <c:pt idx="147277">
                  <c:v>1656203212</c:v>
                </c:pt>
                <c:pt idx="147278">
                  <c:v>1656214457</c:v>
                </c:pt>
                <c:pt idx="147279">
                  <c:v>1656225703</c:v>
                </c:pt>
                <c:pt idx="147280">
                  <c:v>1656236948</c:v>
                </c:pt>
                <c:pt idx="147281">
                  <c:v>1656248194</c:v>
                </c:pt>
                <c:pt idx="147282">
                  <c:v>1656259439</c:v>
                </c:pt>
                <c:pt idx="147283">
                  <c:v>1656270685</c:v>
                </c:pt>
                <c:pt idx="147284">
                  <c:v>1656281930</c:v>
                </c:pt>
                <c:pt idx="147285">
                  <c:v>1656293176</c:v>
                </c:pt>
                <c:pt idx="147286">
                  <c:v>1656304421</c:v>
                </c:pt>
                <c:pt idx="147287">
                  <c:v>1656315667</c:v>
                </c:pt>
                <c:pt idx="147288">
                  <c:v>1656326912</c:v>
                </c:pt>
                <c:pt idx="147289">
                  <c:v>1656338158</c:v>
                </c:pt>
                <c:pt idx="147290">
                  <c:v>1656349403</c:v>
                </c:pt>
                <c:pt idx="147291">
                  <c:v>1656360649</c:v>
                </c:pt>
                <c:pt idx="147292">
                  <c:v>1656371894</c:v>
                </c:pt>
                <c:pt idx="147293">
                  <c:v>1656383140</c:v>
                </c:pt>
                <c:pt idx="147294">
                  <c:v>1656394385</c:v>
                </c:pt>
                <c:pt idx="147295">
                  <c:v>1656405631</c:v>
                </c:pt>
                <c:pt idx="147296">
                  <c:v>1656416876</c:v>
                </c:pt>
                <c:pt idx="147297">
                  <c:v>1656428122</c:v>
                </c:pt>
                <c:pt idx="147298">
                  <c:v>1656439367</c:v>
                </c:pt>
                <c:pt idx="147299">
                  <c:v>1656450613</c:v>
                </c:pt>
                <c:pt idx="147300">
                  <c:v>1656461858</c:v>
                </c:pt>
                <c:pt idx="147301">
                  <c:v>1656473104</c:v>
                </c:pt>
                <c:pt idx="147302">
                  <c:v>1656484349</c:v>
                </c:pt>
                <c:pt idx="147303">
                  <c:v>1656495595</c:v>
                </c:pt>
                <c:pt idx="147304">
                  <c:v>1656506840</c:v>
                </c:pt>
                <c:pt idx="147305">
                  <c:v>1656518086</c:v>
                </c:pt>
                <c:pt idx="147306">
                  <c:v>1656529331</c:v>
                </c:pt>
                <c:pt idx="147307">
                  <c:v>1656540577</c:v>
                </c:pt>
                <c:pt idx="147308">
                  <c:v>1656551822</c:v>
                </c:pt>
                <c:pt idx="147309">
                  <c:v>1656563068</c:v>
                </c:pt>
                <c:pt idx="147310">
                  <c:v>1656574313</c:v>
                </c:pt>
                <c:pt idx="147311">
                  <c:v>1656585559</c:v>
                </c:pt>
                <c:pt idx="147312">
                  <c:v>1656596804</c:v>
                </c:pt>
                <c:pt idx="147313">
                  <c:v>1656608050</c:v>
                </c:pt>
                <c:pt idx="147314">
                  <c:v>1656619295</c:v>
                </c:pt>
                <c:pt idx="147315">
                  <c:v>1656630541</c:v>
                </c:pt>
                <c:pt idx="147316">
                  <c:v>1656641786</c:v>
                </c:pt>
                <c:pt idx="147317">
                  <c:v>1656653032</c:v>
                </c:pt>
                <c:pt idx="147318">
                  <c:v>1656664277</c:v>
                </c:pt>
                <c:pt idx="147319">
                  <c:v>1656675523</c:v>
                </c:pt>
                <c:pt idx="147320">
                  <c:v>1656686768</c:v>
                </c:pt>
                <c:pt idx="147321">
                  <c:v>1656698014</c:v>
                </c:pt>
                <c:pt idx="147322">
                  <c:v>1656709259</c:v>
                </c:pt>
                <c:pt idx="147323">
                  <c:v>1656720505</c:v>
                </c:pt>
                <c:pt idx="147324">
                  <c:v>1656731750</c:v>
                </c:pt>
                <c:pt idx="147325">
                  <c:v>1656742996</c:v>
                </c:pt>
                <c:pt idx="147326">
                  <c:v>1656754241</c:v>
                </c:pt>
                <c:pt idx="147327">
                  <c:v>1656765487</c:v>
                </c:pt>
                <c:pt idx="147328">
                  <c:v>1656776732</c:v>
                </c:pt>
                <c:pt idx="147329">
                  <c:v>1656787978</c:v>
                </c:pt>
                <c:pt idx="147330">
                  <c:v>1656799223</c:v>
                </c:pt>
                <c:pt idx="147331">
                  <c:v>1656810469</c:v>
                </c:pt>
                <c:pt idx="147332">
                  <c:v>1656821714</c:v>
                </c:pt>
                <c:pt idx="147333">
                  <c:v>1656832960</c:v>
                </c:pt>
                <c:pt idx="147334">
                  <c:v>1656844205</c:v>
                </c:pt>
                <c:pt idx="147335">
                  <c:v>1656855450</c:v>
                </c:pt>
                <c:pt idx="147336">
                  <c:v>1656866696</c:v>
                </c:pt>
                <c:pt idx="147337">
                  <c:v>1656877941</c:v>
                </c:pt>
                <c:pt idx="147338">
                  <c:v>1656889187</c:v>
                </c:pt>
                <c:pt idx="147339">
                  <c:v>1656900432</c:v>
                </c:pt>
                <c:pt idx="147340">
                  <c:v>1656911678</c:v>
                </c:pt>
                <c:pt idx="147341">
                  <c:v>1656922923</c:v>
                </c:pt>
                <c:pt idx="147342">
                  <c:v>1656934169</c:v>
                </c:pt>
                <c:pt idx="147343">
                  <c:v>1656945414</c:v>
                </c:pt>
                <c:pt idx="147344">
                  <c:v>1656956660</c:v>
                </c:pt>
                <c:pt idx="147345">
                  <c:v>1656967905</c:v>
                </c:pt>
                <c:pt idx="147346">
                  <c:v>1656979151</c:v>
                </c:pt>
                <c:pt idx="147347">
                  <c:v>1656990396</c:v>
                </c:pt>
                <c:pt idx="147348">
                  <c:v>1657001642</c:v>
                </c:pt>
                <c:pt idx="147349">
                  <c:v>1657012887</c:v>
                </c:pt>
                <c:pt idx="147350">
                  <c:v>1657024133</c:v>
                </c:pt>
                <c:pt idx="147351">
                  <c:v>1657035378</c:v>
                </c:pt>
                <c:pt idx="147352">
                  <c:v>1657046624</c:v>
                </c:pt>
                <c:pt idx="147353">
                  <c:v>1657057869</c:v>
                </c:pt>
                <c:pt idx="147354">
                  <c:v>1657069115</c:v>
                </c:pt>
                <c:pt idx="147355">
                  <c:v>1657080360</c:v>
                </c:pt>
                <c:pt idx="147356">
                  <c:v>1657091606</c:v>
                </c:pt>
                <c:pt idx="147357">
                  <c:v>1657102851</c:v>
                </c:pt>
                <c:pt idx="147358">
                  <c:v>1657114097</c:v>
                </c:pt>
                <c:pt idx="147359">
                  <c:v>1657125342</c:v>
                </c:pt>
                <c:pt idx="147360">
                  <c:v>1657136588</c:v>
                </c:pt>
                <c:pt idx="147361">
                  <c:v>1657147833</c:v>
                </c:pt>
                <c:pt idx="147362">
                  <c:v>1657159079</c:v>
                </c:pt>
                <c:pt idx="147363">
                  <c:v>1657170324</c:v>
                </c:pt>
                <c:pt idx="147364">
                  <c:v>1657181570</c:v>
                </c:pt>
                <c:pt idx="147365">
                  <c:v>1657192815</c:v>
                </c:pt>
                <c:pt idx="147366">
                  <c:v>1657204061</c:v>
                </c:pt>
                <c:pt idx="147367">
                  <c:v>1657215306</c:v>
                </c:pt>
                <c:pt idx="147368">
                  <c:v>1657226552</c:v>
                </c:pt>
                <c:pt idx="147369">
                  <c:v>1657237797</c:v>
                </c:pt>
                <c:pt idx="147370">
                  <c:v>1657249043</c:v>
                </c:pt>
                <c:pt idx="147371">
                  <c:v>1657260288</c:v>
                </c:pt>
                <c:pt idx="147372">
                  <c:v>1657271534</c:v>
                </c:pt>
                <c:pt idx="147373">
                  <c:v>1657282779</c:v>
                </c:pt>
                <c:pt idx="147374">
                  <c:v>1657294025</c:v>
                </c:pt>
                <c:pt idx="147375">
                  <c:v>1657305270</c:v>
                </c:pt>
                <c:pt idx="147376">
                  <c:v>1657316516</c:v>
                </c:pt>
                <c:pt idx="147377">
                  <c:v>1657327761</c:v>
                </c:pt>
                <c:pt idx="147378">
                  <c:v>1657339007</c:v>
                </c:pt>
                <c:pt idx="147379">
                  <c:v>1657350252</c:v>
                </c:pt>
                <c:pt idx="147380">
                  <c:v>1657361498</c:v>
                </c:pt>
                <c:pt idx="147381">
                  <c:v>1657372743</c:v>
                </c:pt>
                <c:pt idx="147382">
                  <c:v>1657383989</c:v>
                </c:pt>
                <c:pt idx="147383">
                  <c:v>1657395234</c:v>
                </c:pt>
                <c:pt idx="147384">
                  <c:v>1657406480</c:v>
                </c:pt>
                <c:pt idx="147385">
                  <c:v>1657417725</c:v>
                </c:pt>
                <c:pt idx="147386">
                  <c:v>1657428971</c:v>
                </c:pt>
                <c:pt idx="147387">
                  <c:v>1657440216</c:v>
                </c:pt>
                <c:pt idx="147388">
                  <c:v>1657451462</c:v>
                </c:pt>
                <c:pt idx="147389">
                  <c:v>1657462707</c:v>
                </c:pt>
                <c:pt idx="147390">
                  <c:v>1657473953</c:v>
                </c:pt>
                <c:pt idx="147391">
                  <c:v>1657485198</c:v>
                </c:pt>
                <c:pt idx="147392">
                  <c:v>1657496444</c:v>
                </c:pt>
                <c:pt idx="147393">
                  <c:v>1657507689</c:v>
                </c:pt>
                <c:pt idx="147394">
                  <c:v>1657518935</c:v>
                </c:pt>
                <c:pt idx="147395">
                  <c:v>1657530180</c:v>
                </c:pt>
                <c:pt idx="147396">
                  <c:v>1657541426</c:v>
                </c:pt>
                <c:pt idx="147397">
                  <c:v>1657552671</c:v>
                </c:pt>
                <c:pt idx="147398">
                  <c:v>1657563917</c:v>
                </c:pt>
                <c:pt idx="147399">
                  <c:v>1657575162</c:v>
                </c:pt>
                <c:pt idx="147400">
                  <c:v>1657586408</c:v>
                </c:pt>
                <c:pt idx="147401">
                  <c:v>1657597653</c:v>
                </c:pt>
                <c:pt idx="147402">
                  <c:v>1657608899</c:v>
                </c:pt>
                <c:pt idx="147403">
                  <c:v>1657620144</c:v>
                </c:pt>
                <c:pt idx="147404">
                  <c:v>1657631390</c:v>
                </c:pt>
                <c:pt idx="147405">
                  <c:v>1657642635</c:v>
                </c:pt>
                <c:pt idx="147406">
                  <c:v>1657653881</c:v>
                </c:pt>
                <c:pt idx="147407">
                  <c:v>1657665126</c:v>
                </c:pt>
                <c:pt idx="147408">
                  <c:v>1657676372</c:v>
                </c:pt>
                <c:pt idx="147409">
                  <c:v>1657687617</c:v>
                </c:pt>
                <c:pt idx="147410">
                  <c:v>1657698863</c:v>
                </c:pt>
                <c:pt idx="147411">
                  <c:v>1657710108</c:v>
                </c:pt>
                <c:pt idx="147412">
                  <c:v>1657721354</c:v>
                </c:pt>
                <c:pt idx="147413">
                  <c:v>1657732599</c:v>
                </c:pt>
                <c:pt idx="147414">
                  <c:v>1657743845</c:v>
                </c:pt>
                <c:pt idx="147415">
                  <c:v>1657755090</c:v>
                </c:pt>
                <c:pt idx="147416">
                  <c:v>1657766336</c:v>
                </c:pt>
                <c:pt idx="147417">
                  <c:v>1657777581</c:v>
                </c:pt>
                <c:pt idx="147418">
                  <c:v>1657788827</c:v>
                </c:pt>
                <c:pt idx="147419">
                  <c:v>1657800072</c:v>
                </c:pt>
                <c:pt idx="147420">
                  <c:v>1657811318</c:v>
                </c:pt>
                <c:pt idx="147421">
                  <c:v>1657822563</c:v>
                </c:pt>
                <c:pt idx="147422">
                  <c:v>1657833809</c:v>
                </c:pt>
                <c:pt idx="147423">
                  <c:v>1657845054</c:v>
                </c:pt>
                <c:pt idx="147424">
                  <c:v>1657856300</c:v>
                </c:pt>
                <c:pt idx="147425">
                  <c:v>1657867545</c:v>
                </c:pt>
                <c:pt idx="147426">
                  <c:v>1657878791</c:v>
                </c:pt>
                <c:pt idx="147427">
                  <c:v>1657890036</c:v>
                </c:pt>
                <c:pt idx="147428">
                  <c:v>1657901282</c:v>
                </c:pt>
                <c:pt idx="147429">
                  <c:v>1657912527</c:v>
                </c:pt>
                <c:pt idx="147430">
                  <c:v>1657923773</c:v>
                </c:pt>
                <c:pt idx="147431">
                  <c:v>1657935018</c:v>
                </c:pt>
                <c:pt idx="147432">
                  <c:v>1657946264</c:v>
                </c:pt>
                <c:pt idx="147433">
                  <c:v>1657957509</c:v>
                </c:pt>
                <c:pt idx="147434">
                  <c:v>1657968755</c:v>
                </c:pt>
                <c:pt idx="147435">
                  <c:v>1657980000</c:v>
                </c:pt>
                <c:pt idx="147436">
                  <c:v>1657991246</c:v>
                </c:pt>
                <c:pt idx="147437">
                  <c:v>1658002491</c:v>
                </c:pt>
                <c:pt idx="147438">
                  <c:v>1658013737</c:v>
                </c:pt>
                <c:pt idx="147439">
                  <c:v>1658024982</c:v>
                </c:pt>
                <c:pt idx="147440">
                  <c:v>1658036228</c:v>
                </c:pt>
                <c:pt idx="147441">
                  <c:v>1658047473</c:v>
                </c:pt>
                <c:pt idx="147442">
                  <c:v>1658058719</c:v>
                </c:pt>
                <c:pt idx="147443">
                  <c:v>1658069964</c:v>
                </c:pt>
                <c:pt idx="147444">
                  <c:v>1658081210</c:v>
                </c:pt>
                <c:pt idx="147445">
                  <c:v>1658092455</c:v>
                </c:pt>
                <c:pt idx="147446">
                  <c:v>1658103701</c:v>
                </c:pt>
                <c:pt idx="147447">
                  <c:v>1658114946</c:v>
                </c:pt>
                <c:pt idx="147448">
                  <c:v>1658126192</c:v>
                </c:pt>
                <c:pt idx="147449">
                  <c:v>1658137437</c:v>
                </c:pt>
                <c:pt idx="147450">
                  <c:v>1658148683</c:v>
                </c:pt>
                <c:pt idx="147451">
                  <c:v>1658159928</c:v>
                </c:pt>
                <c:pt idx="147452">
                  <c:v>1658171174</c:v>
                </c:pt>
                <c:pt idx="147453">
                  <c:v>1658182419</c:v>
                </c:pt>
                <c:pt idx="147454">
                  <c:v>1658193665</c:v>
                </c:pt>
                <c:pt idx="147455">
                  <c:v>1658204910</c:v>
                </c:pt>
                <c:pt idx="147456">
                  <c:v>1658216156</c:v>
                </c:pt>
                <c:pt idx="147457">
                  <c:v>1658227401</c:v>
                </c:pt>
                <c:pt idx="147458">
                  <c:v>1658238647</c:v>
                </c:pt>
                <c:pt idx="147459">
                  <c:v>1658249892</c:v>
                </c:pt>
                <c:pt idx="147460">
                  <c:v>1658261138</c:v>
                </c:pt>
                <c:pt idx="147461">
                  <c:v>1658272383</c:v>
                </c:pt>
                <c:pt idx="147462">
                  <c:v>1658283629</c:v>
                </c:pt>
                <c:pt idx="147463">
                  <c:v>1658294874</c:v>
                </c:pt>
                <c:pt idx="147464">
                  <c:v>1658306120</c:v>
                </c:pt>
                <c:pt idx="147465">
                  <c:v>1658317365</c:v>
                </c:pt>
                <c:pt idx="147466">
                  <c:v>1658328611</c:v>
                </c:pt>
                <c:pt idx="147467">
                  <c:v>1658339856</c:v>
                </c:pt>
                <c:pt idx="147468">
                  <c:v>1658351102</c:v>
                </c:pt>
                <c:pt idx="147469">
                  <c:v>1658362347</c:v>
                </c:pt>
                <c:pt idx="147470">
                  <c:v>1658373593</c:v>
                </c:pt>
                <c:pt idx="147471">
                  <c:v>1658384838</c:v>
                </c:pt>
                <c:pt idx="147472">
                  <c:v>1658396084</c:v>
                </c:pt>
                <c:pt idx="147473">
                  <c:v>1658407329</c:v>
                </c:pt>
                <c:pt idx="147474">
                  <c:v>1658418575</c:v>
                </c:pt>
                <c:pt idx="147475">
                  <c:v>1658429820</c:v>
                </c:pt>
                <c:pt idx="147476">
                  <c:v>1658441066</c:v>
                </c:pt>
                <c:pt idx="147477">
                  <c:v>1658452311</c:v>
                </c:pt>
                <c:pt idx="147478">
                  <c:v>1658463557</c:v>
                </c:pt>
                <c:pt idx="147479">
                  <c:v>1658474802</c:v>
                </c:pt>
                <c:pt idx="147480">
                  <c:v>1658486048</c:v>
                </c:pt>
                <c:pt idx="147481">
                  <c:v>1658497293</c:v>
                </c:pt>
                <c:pt idx="147482">
                  <c:v>1658508539</c:v>
                </c:pt>
                <c:pt idx="147483">
                  <c:v>1658519784</c:v>
                </c:pt>
                <c:pt idx="147484">
                  <c:v>1658531030</c:v>
                </c:pt>
                <c:pt idx="147485">
                  <c:v>1658542275</c:v>
                </c:pt>
                <c:pt idx="147486">
                  <c:v>1658553521</c:v>
                </c:pt>
                <c:pt idx="147487">
                  <c:v>1658564766</c:v>
                </c:pt>
                <c:pt idx="147488">
                  <c:v>1658576012</c:v>
                </c:pt>
                <c:pt idx="147489">
                  <c:v>1658587257</c:v>
                </c:pt>
                <c:pt idx="147490">
                  <c:v>1658598503</c:v>
                </c:pt>
                <c:pt idx="147491">
                  <c:v>1658609748</c:v>
                </c:pt>
                <c:pt idx="147492">
                  <c:v>1658620994</c:v>
                </c:pt>
                <c:pt idx="147493">
                  <c:v>1658632239</c:v>
                </c:pt>
                <c:pt idx="147494">
                  <c:v>1658643485</c:v>
                </c:pt>
                <c:pt idx="147495">
                  <c:v>1658654730</c:v>
                </c:pt>
                <c:pt idx="147496">
                  <c:v>1658665976</c:v>
                </c:pt>
                <c:pt idx="147497">
                  <c:v>1658677221</c:v>
                </c:pt>
                <c:pt idx="147498">
                  <c:v>1658688467</c:v>
                </c:pt>
                <c:pt idx="147499">
                  <c:v>1658699712</c:v>
                </c:pt>
                <c:pt idx="147500">
                  <c:v>1658710958</c:v>
                </c:pt>
                <c:pt idx="147501">
                  <c:v>1658722203</c:v>
                </c:pt>
                <c:pt idx="147502">
                  <c:v>1658733449</c:v>
                </c:pt>
                <c:pt idx="147503">
                  <c:v>1658744694</c:v>
                </c:pt>
                <c:pt idx="147504">
                  <c:v>1658755940</c:v>
                </c:pt>
                <c:pt idx="147505">
                  <c:v>1658767185</c:v>
                </c:pt>
                <c:pt idx="147506">
                  <c:v>1658778431</c:v>
                </c:pt>
                <c:pt idx="147507">
                  <c:v>1658789676</c:v>
                </c:pt>
                <c:pt idx="147508">
                  <c:v>1658800922</c:v>
                </c:pt>
                <c:pt idx="147509">
                  <c:v>1658812167</c:v>
                </c:pt>
                <c:pt idx="147510">
                  <c:v>1658823413</c:v>
                </c:pt>
                <c:pt idx="147511">
                  <c:v>1658834658</c:v>
                </c:pt>
                <c:pt idx="147512">
                  <c:v>1658845904</c:v>
                </c:pt>
                <c:pt idx="147513">
                  <c:v>1658857149</c:v>
                </c:pt>
                <c:pt idx="147514">
                  <c:v>1658868395</c:v>
                </c:pt>
                <c:pt idx="147515">
                  <c:v>1658879640</c:v>
                </c:pt>
                <c:pt idx="147516">
                  <c:v>1658890886</c:v>
                </c:pt>
                <c:pt idx="147517">
                  <c:v>1658902131</c:v>
                </c:pt>
                <c:pt idx="147518">
                  <c:v>1658913377</c:v>
                </c:pt>
                <c:pt idx="147519">
                  <c:v>1658924622</c:v>
                </c:pt>
                <c:pt idx="147520">
                  <c:v>1658935868</c:v>
                </c:pt>
                <c:pt idx="147521">
                  <c:v>1658947113</c:v>
                </c:pt>
                <c:pt idx="147522">
                  <c:v>1658958359</c:v>
                </c:pt>
                <c:pt idx="147523">
                  <c:v>1658969604</c:v>
                </c:pt>
                <c:pt idx="147524">
                  <c:v>1658980850</c:v>
                </c:pt>
                <c:pt idx="147525">
                  <c:v>1658992095</c:v>
                </c:pt>
                <c:pt idx="147526">
                  <c:v>1659003341</c:v>
                </c:pt>
                <c:pt idx="147527">
                  <c:v>1659014586</c:v>
                </c:pt>
                <c:pt idx="147528">
                  <c:v>1659025832</c:v>
                </c:pt>
                <c:pt idx="147529">
                  <c:v>1659037077</c:v>
                </c:pt>
                <c:pt idx="147530">
                  <c:v>1659048323</c:v>
                </c:pt>
                <c:pt idx="147531">
                  <c:v>1659059568</c:v>
                </c:pt>
                <c:pt idx="147532">
                  <c:v>1659070814</c:v>
                </c:pt>
                <c:pt idx="147533">
                  <c:v>1659082059</c:v>
                </c:pt>
                <c:pt idx="147534">
                  <c:v>1659093305</c:v>
                </c:pt>
                <c:pt idx="147535">
                  <c:v>1659104550</c:v>
                </c:pt>
                <c:pt idx="147536">
                  <c:v>1659115796</c:v>
                </c:pt>
                <c:pt idx="147537">
                  <c:v>1659127041</c:v>
                </c:pt>
                <c:pt idx="147538">
                  <c:v>1659138287</c:v>
                </c:pt>
                <c:pt idx="147539">
                  <c:v>1659149532</c:v>
                </c:pt>
                <c:pt idx="147540">
                  <c:v>1659160778</c:v>
                </c:pt>
                <c:pt idx="147541">
                  <c:v>1659172023</c:v>
                </c:pt>
                <c:pt idx="147542">
                  <c:v>1659183269</c:v>
                </c:pt>
                <c:pt idx="147543">
                  <c:v>1659194514</c:v>
                </c:pt>
                <c:pt idx="147544">
                  <c:v>1659205760</c:v>
                </c:pt>
                <c:pt idx="147545">
                  <c:v>1659217005</c:v>
                </c:pt>
                <c:pt idx="147546">
                  <c:v>1659228251</c:v>
                </c:pt>
                <c:pt idx="147547">
                  <c:v>1659239496</c:v>
                </c:pt>
                <c:pt idx="147548">
                  <c:v>1659250742</c:v>
                </c:pt>
                <c:pt idx="147549">
                  <c:v>1659261987</c:v>
                </c:pt>
                <c:pt idx="147550">
                  <c:v>1659273233</c:v>
                </c:pt>
                <c:pt idx="147551">
                  <c:v>1659284478</c:v>
                </c:pt>
                <c:pt idx="147552">
                  <c:v>1659295724</c:v>
                </c:pt>
                <c:pt idx="147553">
                  <c:v>1659306969</c:v>
                </c:pt>
                <c:pt idx="147554">
                  <c:v>1659318215</c:v>
                </c:pt>
                <c:pt idx="147555">
                  <c:v>1659329460</c:v>
                </c:pt>
                <c:pt idx="147556">
                  <c:v>1659340706</c:v>
                </c:pt>
                <c:pt idx="147557">
                  <c:v>1659351951</c:v>
                </c:pt>
                <c:pt idx="147558">
                  <c:v>1659363197</c:v>
                </c:pt>
                <c:pt idx="147559">
                  <c:v>1659374442</c:v>
                </c:pt>
                <c:pt idx="147560">
                  <c:v>1659385688</c:v>
                </c:pt>
                <c:pt idx="147561">
                  <c:v>1659396933</c:v>
                </c:pt>
                <c:pt idx="147562">
                  <c:v>1659408179</c:v>
                </c:pt>
                <c:pt idx="147563">
                  <c:v>1659419424</c:v>
                </c:pt>
                <c:pt idx="147564">
                  <c:v>1659430670</c:v>
                </c:pt>
                <c:pt idx="147565">
                  <c:v>1659441915</c:v>
                </c:pt>
                <c:pt idx="147566">
                  <c:v>1659453161</c:v>
                </c:pt>
                <c:pt idx="147567">
                  <c:v>1659464406</c:v>
                </c:pt>
                <c:pt idx="147568">
                  <c:v>1659475652</c:v>
                </c:pt>
                <c:pt idx="147569">
                  <c:v>1659486897</c:v>
                </c:pt>
                <c:pt idx="147570">
                  <c:v>1659498143</c:v>
                </c:pt>
                <c:pt idx="147571">
                  <c:v>1659509388</c:v>
                </c:pt>
                <c:pt idx="147572">
                  <c:v>1659520634</c:v>
                </c:pt>
                <c:pt idx="147573">
                  <c:v>1659531879</c:v>
                </c:pt>
                <c:pt idx="147574">
                  <c:v>1659543125</c:v>
                </c:pt>
                <c:pt idx="147575">
                  <c:v>1659554370</c:v>
                </c:pt>
                <c:pt idx="147576">
                  <c:v>1659565616</c:v>
                </c:pt>
                <c:pt idx="147577">
                  <c:v>1659576861</c:v>
                </c:pt>
                <c:pt idx="147578">
                  <c:v>1659588107</c:v>
                </c:pt>
                <c:pt idx="147579">
                  <c:v>1659599352</c:v>
                </c:pt>
                <c:pt idx="147580">
                  <c:v>1659610598</c:v>
                </c:pt>
                <c:pt idx="147581">
                  <c:v>1659621843</c:v>
                </c:pt>
                <c:pt idx="147582">
                  <c:v>1659633089</c:v>
                </c:pt>
                <c:pt idx="147583">
                  <c:v>1659644334</c:v>
                </c:pt>
                <c:pt idx="147584">
                  <c:v>1659655580</c:v>
                </c:pt>
                <c:pt idx="147585">
                  <c:v>1659666825</c:v>
                </c:pt>
                <c:pt idx="147586">
                  <c:v>1659678071</c:v>
                </c:pt>
                <c:pt idx="147587">
                  <c:v>1659689316</c:v>
                </c:pt>
                <c:pt idx="147588">
                  <c:v>1659700561</c:v>
                </c:pt>
                <c:pt idx="147589">
                  <c:v>1659711807</c:v>
                </c:pt>
                <c:pt idx="147590">
                  <c:v>1659723052</c:v>
                </c:pt>
                <c:pt idx="147591">
                  <c:v>1659734298</c:v>
                </c:pt>
                <c:pt idx="147592">
                  <c:v>1659745543</c:v>
                </c:pt>
                <c:pt idx="147593">
                  <c:v>1659756789</c:v>
                </c:pt>
                <c:pt idx="147594">
                  <c:v>1659768034</c:v>
                </c:pt>
                <c:pt idx="147595">
                  <c:v>1659779280</c:v>
                </c:pt>
                <c:pt idx="147596">
                  <c:v>1659790525</c:v>
                </c:pt>
                <c:pt idx="147597">
                  <c:v>1659801771</c:v>
                </c:pt>
                <c:pt idx="147598">
                  <c:v>1659813016</c:v>
                </c:pt>
                <c:pt idx="147599">
                  <c:v>1659824262</c:v>
                </c:pt>
                <c:pt idx="147600">
                  <c:v>1659835507</c:v>
                </c:pt>
                <c:pt idx="147601">
                  <c:v>1659846753</c:v>
                </c:pt>
                <c:pt idx="147602">
                  <c:v>1659857998</c:v>
                </c:pt>
                <c:pt idx="147603">
                  <c:v>1659869244</c:v>
                </c:pt>
                <c:pt idx="147604">
                  <c:v>1659880489</c:v>
                </c:pt>
                <c:pt idx="147605">
                  <c:v>1659891735</c:v>
                </c:pt>
                <c:pt idx="147606">
                  <c:v>1659902980</c:v>
                </c:pt>
                <c:pt idx="147607">
                  <c:v>1659914226</c:v>
                </c:pt>
                <c:pt idx="147608">
                  <c:v>1659925471</c:v>
                </c:pt>
                <c:pt idx="147609">
                  <c:v>1659936717</c:v>
                </c:pt>
                <c:pt idx="147610">
                  <c:v>1659947962</c:v>
                </c:pt>
                <c:pt idx="147611">
                  <c:v>1659959208</c:v>
                </c:pt>
                <c:pt idx="147612">
                  <c:v>1659970453</c:v>
                </c:pt>
                <c:pt idx="147613">
                  <c:v>1659981699</c:v>
                </c:pt>
                <c:pt idx="147614">
                  <c:v>1659992944</c:v>
                </c:pt>
                <c:pt idx="147615">
                  <c:v>1660004190</c:v>
                </c:pt>
                <c:pt idx="147616">
                  <c:v>1660015435</c:v>
                </c:pt>
                <c:pt idx="147617">
                  <c:v>1660026681</c:v>
                </c:pt>
                <c:pt idx="147618">
                  <c:v>1660037926</c:v>
                </c:pt>
                <c:pt idx="147619">
                  <c:v>1660049172</c:v>
                </c:pt>
                <c:pt idx="147620">
                  <c:v>1660060417</c:v>
                </c:pt>
                <c:pt idx="147621">
                  <c:v>1660071663</c:v>
                </c:pt>
                <c:pt idx="147622">
                  <c:v>1660082908</c:v>
                </c:pt>
                <c:pt idx="147623">
                  <c:v>1660094154</c:v>
                </c:pt>
                <c:pt idx="147624">
                  <c:v>1660105399</c:v>
                </c:pt>
                <c:pt idx="147625">
                  <c:v>1660116645</c:v>
                </c:pt>
                <c:pt idx="147626">
                  <c:v>1660127890</c:v>
                </c:pt>
                <c:pt idx="147627">
                  <c:v>1660139136</c:v>
                </c:pt>
                <c:pt idx="147628">
                  <c:v>1660150381</c:v>
                </c:pt>
                <c:pt idx="147629">
                  <c:v>1660161627</c:v>
                </c:pt>
                <c:pt idx="147630">
                  <c:v>1660172872</c:v>
                </c:pt>
                <c:pt idx="147631">
                  <c:v>1660184118</c:v>
                </c:pt>
                <c:pt idx="147632">
                  <c:v>1660195363</c:v>
                </c:pt>
                <c:pt idx="147633">
                  <c:v>1660206609</c:v>
                </c:pt>
                <c:pt idx="147634">
                  <c:v>1660217854</c:v>
                </c:pt>
                <c:pt idx="147635">
                  <c:v>1660229100</c:v>
                </c:pt>
                <c:pt idx="147636">
                  <c:v>1660240345</c:v>
                </c:pt>
                <c:pt idx="147637">
                  <c:v>1660251591</c:v>
                </c:pt>
                <c:pt idx="147638">
                  <c:v>1660262836</c:v>
                </c:pt>
                <c:pt idx="147639">
                  <c:v>1660274082</c:v>
                </c:pt>
                <c:pt idx="147640">
                  <c:v>1660285327</c:v>
                </c:pt>
                <c:pt idx="147641">
                  <c:v>1660296573</c:v>
                </c:pt>
                <c:pt idx="147642">
                  <c:v>1660307818</c:v>
                </c:pt>
                <c:pt idx="147643">
                  <c:v>1660319064</c:v>
                </c:pt>
                <c:pt idx="147644">
                  <c:v>1660330309</c:v>
                </c:pt>
                <c:pt idx="147645">
                  <c:v>1660341555</c:v>
                </c:pt>
                <c:pt idx="147646">
                  <c:v>1660352800</c:v>
                </c:pt>
                <c:pt idx="147647">
                  <c:v>1660364046</c:v>
                </c:pt>
                <c:pt idx="147648">
                  <c:v>1660375291</c:v>
                </c:pt>
                <c:pt idx="147649">
                  <c:v>1660386537</c:v>
                </c:pt>
                <c:pt idx="147650">
                  <c:v>1660397782</c:v>
                </c:pt>
                <c:pt idx="147651">
                  <c:v>1660409028</c:v>
                </c:pt>
                <c:pt idx="147652">
                  <c:v>1660420273</c:v>
                </c:pt>
                <c:pt idx="147653">
                  <c:v>1660431519</c:v>
                </c:pt>
                <c:pt idx="147654">
                  <c:v>1660442764</c:v>
                </c:pt>
                <c:pt idx="147655">
                  <c:v>1660454010</c:v>
                </c:pt>
                <c:pt idx="147656">
                  <c:v>1660465255</c:v>
                </c:pt>
                <c:pt idx="147657">
                  <c:v>1660476501</c:v>
                </c:pt>
                <c:pt idx="147658">
                  <c:v>1660487746</c:v>
                </c:pt>
                <c:pt idx="147659">
                  <c:v>1660498992</c:v>
                </c:pt>
                <c:pt idx="147660">
                  <c:v>1660510237</c:v>
                </c:pt>
                <c:pt idx="147661">
                  <c:v>1660521483</c:v>
                </c:pt>
                <c:pt idx="147662">
                  <c:v>1660532728</c:v>
                </c:pt>
                <c:pt idx="147663">
                  <c:v>1660543974</c:v>
                </c:pt>
                <c:pt idx="147664">
                  <c:v>1660555219</c:v>
                </c:pt>
                <c:pt idx="147665">
                  <c:v>1660566465</c:v>
                </c:pt>
                <c:pt idx="147666">
                  <c:v>1660577710</c:v>
                </c:pt>
                <c:pt idx="147667">
                  <c:v>1660588956</c:v>
                </c:pt>
                <c:pt idx="147668">
                  <c:v>1660600201</c:v>
                </c:pt>
                <c:pt idx="147669">
                  <c:v>1660611447</c:v>
                </c:pt>
                <c:pt idx="147670">
                  <c:v>1660622692</c:v>
                </c:pt>
                <c:pt idx="147671">
                  <c:v>1660633938</c:v>
                </c:pt>
                <c:pt idx="147672">
                  <c:v>1660645183</c:v>
                </c:pt>
                <c:pt idx="147673">
                  <c:v>1660656429</c:v>
                </c:pt>
                <c:pt idx="147674">
                  <c:v>1660667674</c:v>
                </c:pt>
                <c:pt idx="147675">
                  <c:v>1660678920</c:v>
                </c:pt>
                <c:pt idx="147676">
                  <c:v>1660690165</c:v>
                </c:pt>
                <c:pt idx="147677">
                  <c:v>1660701411</c:v>
                </c:pt>
                <c:pt idx="147678">
                  <c:v>1660712656</c:v>
                </c:pt>
                <c:pt idx="147679">
                  <c:v>1660723902</c:v>
                </c:pt>
                <c:pt idx="147680">
                  <c:v>1660735147</c:v>
                </c:pt>
                <c:pt idx="147681">
                  <c:v>1660746393</c:v>
                </c:pt>
                <c:pt idx="147682">
                  <c:v>1660757638</c:v>
                </c:pt>
                <c:pt idx="147683">
                  <c:v>1660768884</c:v>
                </c:pt>
                <c:pt idx="147684">
                  <c:v>1660780129</c:v>
                </c:pt>
                <c:pt idx="147685">
                  <c:v>1660791375</c:v>
                </c:pt>
                <c:pt idx="147686">
                  <c:v>1660802620</c:v>
                </c:pt>
                <c:pt idx="147687">
                  <c:v>1660813866</c:v>
                </c:pt>
                <c:pt idx="147688">
                  <c:v>1660825111</c:v>
                </c:pt>
                <c:pt idx="147689">
                  <c:v>1660836357</c:v>
                </c:pt>
                <c:pt idx="147690">
                  <c:v>1660847602</c:v>
                </c:pt>
                <c:pt idx="147691">
                  <c:v>1660858848</c:v>
                </c:pt>
                <c:pt idx="147692">
                  <c:v>1660870093</c:v>
                </c:pt>
                <c:pt idx="147693">
                  <c:v>1660881339</c:v>
                </c:pt>
                <c:pt idx="147694">
                  <c:v>1660892584</c:v>
                </c:pt>
                <c:pt idx="147695">
                  <c:v>1660903830</c:v>
                </c:pt>
                <c:pt idx="147696">
                  <c:v>1660915075</c:v>
                </c:pt>
                <c:pt idx="147697">
                  <c:v>1660926321</c:v>
                </c:pt>
                <c:pt idx="147698">
                  <c:v>1660937566</c:v>
                </c:pt>
                <c:pt idx="147699">
                  <c:v>1660948812</c:v>
                </c:pt>
                <c:pt idx="147700">
                  <c:v>1660960057</c:v>
                </c:pt>
                <c:pt idx="147701">
                  <c:v>1660971303</c:v>
                </c:pt>
                <c:pt idx="147702">
                  <c:v>1660982548</c:v>
                </c:pt>
                <c:pt idx="147703">
                  <c:v>1660993794</c:v>
                </c:pt>
                <c:pt idx="147704">
                  <c:v>1661005039</c:v>
                </c:pt>
                <c:pt idx="147705">
                  <c:v>1661016285</c:v>
                </c:pt>
                <c:pt idx="147706">
                  <c:v>1661027530</c:v>
                </c:pt>
                <c:pt idx="147707">
                  <c:v>1661038776</c:v>
                </c:pt>
                <c:pt idx="147708">
                  <c:v>1661050021</c:v>
                </c:pt>
                <c:pt idx="147709">
                  <c:v>1661061267</c:v>
                </c:pt>
                <c:pt idx="147710">
                  <c:v>1661072512</c:v>
                </c:pt>
                <c:pt idx="147711">
                  <c:v>1661083758</c:v>
                </c:pt>
                <c:pt idx="147712">
                  <c:v>1661095003</c:v>
                </c:pt>
                <c:pt idx="147713">
                  <c:v>1661106249</c:v>
                </c:pt>
                <c:pt idx="147714">
                  <c:v>1661117494</c:v>
                </c:pt>
                <c:pt idx="147715">
                  <c:v>1661128740</c:v>
                </c:pt>
                <c:pt idx="147716">
                  <c:v>1661139985</c:v>
                </c:pt>
                <c:pt idx="147717">
                  <c:v>1661151231</c:v>
                </c:pt>
                <c:pt idx="147718">
                  <c:v>1661162476</c:v>
                </c:pt>
                <c:pt idx="147719">
                  <c:v>1661173722</c:v>
                </c:pt>
                <c:pt idx="147720">
                  <c:v>1661184967</c:v>
                </c:pt>
                <c:pt idx="147721">
                  <c:v>1661196213</c:v>
                </c:pt>
                <c:pt idx="147722">
                  <c:v>1661207458</c:v>
                </c:pt>
                <c:pt idx="147723">
                  <c:v>1661218704</c:v>
                </c:pt>
                <c:pt idx="147724">
                  <c:v>1661229949</c:v>
                </c:pt>
                <c:pt idx="147725">
                  <c:v>1661241195</c:v>
                </c:pt>
                <c:pt idx="147726">
                  <c:v>1661252440</c:v>
                </c:pt>
                <c:pt idx="147727">
                  <c:v>1661263686</c:v>
                </c:pt>
                <c:pt idx="147728">
                  <c:v>1661274931</c:v>
                </c:pt>
                <c:pt idx="147729">
                  <c:v>1661286177</c:v>
                </c:pt>
                <c:pt idx="147730">
                  <c:v>1661297422</c:v>
                </c:pt>
                <c:pt idx="147731">
                  <c:v>1661308668</c:v>
                </c:pt>
                <c:pt idx="147732">
                  <c:v>1661319913</c:v>
                </c:pt>
                <c:pt idx="147733">
                  <c:v>1661331159</c:v>
                </c:pt>
                <c:pt idx="147734">
                  <c:v>1661342404</c:v>
                </c:pt>
                <c:pt idx="147735">
                  <c:v>1661353650</c:v>
                </c:pt>
                <c:pt idx="147736">
                  <c:v>1661364895</c:v>
                </c:pt>
                <c:pt idx="147737">
                  <c:v>1661376141</c:v>
                </c:pt>
                <c:pt idx="147738">
                  <c:v>1661387386</c:v>
                </c:pt>
                <c:pt idx="147739">
                  <c:v>1661398632</c:v>
                </c:pt>
                <c:pt idx="147740">
                  <c:v>1661409877</c:v>
                </c:pt>
                <c:pt idx="147741">
                  <c:v>1661421123</c:v>
                </c:pt>
                <c:pt idx="147742">
                  <c:v>1661432368</c:v>
                </c:pt>
                <c:pt idx="147743">
                  <c:v>1661443614</c:v>
                </c:pt>
                <c:pt idx="147744">
                  <c:v>1661454859</c:v>
                </c:pt>
                <c:pt idx="147745">
                  <c:v>1661466105</c:v>
                </c:pt>
                <c:pt idx="147746">
                  <c:v>1661477350</c:v>
                </c:pt>
                <c:pt idx="147747">
                  <c:v>1661488596</c:v>
                </c:pt>
                <c:pt idx="147748">
                  <c:v>1661499841</c:v>
                </c:pt>
                <c:pt idx="147749">
                  <c:v>1661511087</c:v>
                </c:pt>
                <c:pt idx="147750">
                  <c:v>1661522332</c:v>
                </c:pt>
                <c:pt idx="147751">
                  <c:v>1661533578</c:v>
                </c:pt>
                <c:pt idx="147752">
                  <c:v>1661544823</c:v>
                </c:pt>
                <c:pt idx="147753">
                  <c:v>1661556069</c:v>
                </c:pt>
                <c:pt idx="147754">
                  <c:v>1661567314</c:v>
                </c:pt>
                <c:pt idx="147755">
                  <c:v>1661578560</c:v>
                </c:pt>
                <c:pt idx="147756">
                  <c:v>1661589805</c:v>
                </c:pt>
                <c:pt idx="147757">
                  <c:v>1661601051</c:v>
                </c:pt>
                <c:pt idx="147758">
                  <c:v>1661612296</c:v>
                </c:pt>
                <c:pt idx="147759">
                  <c:v>1661623542</c:v>
                </c:pt>
                <c:pt idx="147760">
                  <c:v>1661634787</c:v>
                </c:pt>
                <c:pt idx="147761">
                  <c:v>1661646033</c:v>
                </c:pt>
                <c:pt idx="147762">
                  <c:v>1661657278</c:v>
                </c:pt>
                <c:pt idx="147763">
                  <c:v>1661668524</c:v>
                </c:pt>
                <c:pt idx="147764">
                  <c:v>1661679769</c:v>
                </c:pt>
                <c:pt idx="147765">
                  <c:v>1661691015</c:v>
                </c:pt>
                <c:pt idx="147766">
                  <c:v>1661702260</c:v>
                </c:pt>
                <c:pt idx="147767">
                  <c:v>1661713506</c:v>
                </c:pt>
                <c:pt idx="147768">
                  <c:v>1661724751</c:v>
                </c:pt>
                <c:pt idx="147769">
                  <c:v>1661735997</c:v>
                </c:pt>
                <c:pt idx="147770">
                  <c:v>1661747242</c:v>
                </c:pt>
                <c:pt idx="147771">
                  <c:v>1661758488</c:v>
                </c:pt>
                <c:pt idx="147772">
                  <c:v>1661769733</c:v>
                </c:pt>
                <c:pt idx="147773">
                  <c:v>1661780979</c:v>
                </c:pt>
                <c:pt idx="147774">
                  <c:v>1661792224</c:v>
                </c:pt>
                <c:pt idx="147775">
                  <c:v>1661803470</c:v>
                </c:pt>
                <c:pt idx="147776">
                  <c:v>1661814715</c:v>
                </c:pt>
                <c:pt idx="147777">
                  <c:v>1661825961</c:v>
                </c:pt>
                <c:pt idx="147778">
                  <c:v>1661837206</c:v>
                </c:pt>
                <c:pt idx="147779">
                  <c:v>1661848452</c:v>
                </c:pt>
                <c:pt idx="147780">
                  <c:v>1661859697</c:v>
                </c:pt>
                <c:pt idx="147781">
                  <c:v>1661870943</c:v>
                </c:pt>
                <c:pt idx="147782">
                  <c:v>1661882188</c:v>
                </c:pt>
                <c:pt idx="147783">
                  <c:v>1661893434</c:v>
                </c:pt>
                <c:pt idx="147784">
                  <c:v>1661904679</c:v>
                </c:pt>
                <c:pt idx="147785">
                  <c:v>1661915925</c:v>
                </c:pt>
                <c:pt idx="147786">
                  <c:v>1661927170</c:v>
                </c:pt>
                <c:pt idx="147787">
                  <c:v>1661938416</c:v>
                </c:pt>
                <c:pt idx="147788">
                  <c:v>1661949661</c:v>
                </c:pt>
                <c:pt idx="147789">
                  <c:v>1661960907</c:v>
                </c:pt>
                <c:pt idx="147790">
                  <c:v>1661972152</c:v>
                </c:pt>
                <c:pt idx="147791">
                  <c:v>1661983398</c:v>
                </c:pt>
                <c:pt idx="147792">
                  <c:v>1661994643</c:v>
                </c:pt>
                <c:pt idx="147793">
                  <c:v>1662005889</c:v>
                </c:pt>
                <c:pt idx="147794">
                  <c:v>1662017134</c:v>
                </c:pt>
                <c:pt idx="147795">
                  <c:v>1662028380</c:v>
                </c:pt>
                <c:pt idx="147796">
                  <c:v>1662039625</c:v>
                </c:pt>
                <c:pt idx="147797">
                  <c:v>1662050871</c:v>
                </c:pt>
                <c:pt idx="147798">
                  <c:v>1662062116</c:v>
                </c:pt>
                <c:pt idx="147799">
                  <c:v>1662073362</c:v>
                </c:pt>
                <c:pt idx="147800">
                  <c:v>1662084607</c:v>
                </c:pt>
                <c:pt idx="147801">
                  <c:v>1662095853</c:v>
                </c:pt>
                <c:pt idx="147802">
                  <c:v>1662107098</c:v>
                </c:pt>
                <c:pt idx="147803">
                  <c:v>1662118344</c:v>
                </c:pt>
                <c:pt idx="147804">
                  <c:v>1662129589</c:v>
                </c:pt>
                <c:pt idx="147805">
                  <c:v>1662140835</c:v>
                </c:pt>
                <c:pt idx="147806">
                  <c:v>1662152080</c:v>
                </c:pt>
                <c:pt idx="147807">
                  <c:v>1662163326</c:v>
                </c:pt>
                <c:pt idx="147808">
                  <c:v>1662174571</c:v>
                </c:pt>
                <c:pt idx="147809">
                  <c:v>1662185817</c:v>
                </c:pt>
                <c:pt idx="147810">
                  <c:v>1662197062</c:v>
                </c:pt>
                <c:pt idx="147811">
                  <c:v>1662208308</c:v>
                </c:pt>
                <c:pt idx="147812">
                  <c:v>1662219553</c:v>
                </c:pt>
                <c:pt idx="147813">
                  <c:v>1662230799</c:v>
                </c:pt>
                <c:pt idx="147814">
                  <c:v>1662242044</c:v>
                </c:pt>
                <c:pt idx="147815">
                  <c:v>1662253290</c:v>
                </c:pt>
                <c:pt idx="147816">
                  <c:v>1662264535</c:v>
                </c:pt>
                <c:pt idx="147817">
                  <c:v>1662275781</c:v>
                </c:pt>
                <c:pt idx="147818">
                  <c:v>1662287026</c:v>
                </c:pt>
                <c:pt idx="147819">
                  <c:v>1662298272</c:v>
                </c:pt>
                <c:pt idx="147820">
                  <c:v>1662309517</c:v>
                </c:pt>
                <c:pt idx="147821">
                  <c:v>1662320763</c:v>
                </c:pt>
                <c:pt idx="147822">
                  <c:v>1662332008</c:v>
                </c:pt>
                <c:pt idx="147823">
                  <c:v>1662343254</c:v>
                </c:pt>
                <c:pt idx="147824">
                  <c:v>1662354499</c:v>
                </c:pt>
                <c:pt idx="147825">
                  <c:v>1662365745</c:v>
                </c:pt>
                <c:pt idx="147826">
                  <c:v>1662376990</c:v>
                </c:pt>
                <c:pt idx="147827">
                  <c:v>1662388236</c:v>
                </c:pt>
                <c:pt idx="147828">
                  <c:v>1662399481</c:v>
                </c:pt>
                <c:pt idx="147829">
                  <c:v>1662410727</c:v>
                </c:pt>
                <c:pt idx="147830">
                  <c:v>1662421972</c:v>
                </c:pt>
                <c:pt idx="147831">
                  <c:v>1662433218</c:v>
                </c:pt>
                <c:pt idx="147832">
                  <c:v>1662444463</c:v>
                </c:pt>
                <c:pt idx="147833">
                  <c:v>1662455709</c:v>
                </c:pt>
                <c:pt idx="147834">
                  <c:v>1662466954</c:v>
                </c:pt>
                <c:pt idx="147835">
                  <c:v>1662478200</c:v>
                </c:pt>
                <c:pt idx="147836">
                  <c:v>1662489445</c:v>
                </c:pt>
                <c:pt idx="147837">
                  <c:v>1662500691</c:v>
                </c:pt>
                <c:pt idx="147838">
                  <c:v>1662511936</c:v>
                </c:pt>
                <c:pt idx="147839">
                  <c:v>1662523181</c:v>
                </c:pt>
                <c:pt idx="147840">
                  <c:v>1662534427</c:v>
                </c:pt>
                <c:pt idx="147841">
                  <c:v>1662545672</c:v>
                </c:pt>
                <c:pt idx="147842">
                  <c:v>1662556918</c:v>
                </c:pt>
                <c:pt idx="147843">
                  <c:v>1662568163</c:v>
                </c:pt>
                <c:pt idx="147844">
                  <c:v>1662579409</c:v>
                </c:pt>
                <c:pt idx="147845">
                  <c:v>1662590654</c:v>
                </c:pt>
                <c:pt idx="147846">
                  <c:v>1662601900</c:v>
                </c:pt>
                <c:pt idx="147847">
                  <c:v>1662613145</c:v>
                </c:pt>
                <c:pt idx="147848">
                  <c:v>1662624391</c:v>
                </c:pt>
                <c:pt idx="147849">
                  <c:v>1662635636</c:v>
                </c:pt>
                <c:pt idx="147850">
                  <c:v>1662646882</c:v>
                </c:pt>
                <c:pt idx="147851">
                  <c:v>1662658127</c:v>
                </c:pt>
                <c:pt idx="147852">
                  <c:v>1662669373</c:v>
                </c:pt>
                <c:pt idx="147853">
                  <c:v>1662680618</c:v>
                </c:pt>
                <c:pt idx="147854">
                  <c:v>1662691864</c:v>
                </c:pt>
                <c:pt idx="147855">
                  <c:v>1662703109</c:v>
                </c:pt>
                <c:pt idx="147856">
                  <c:v>1662714355</c:v>
                </c:pt>
                <c:pt idx="147857">
                  <c:v>1662725600</c:v>
                </c:pt>
                <c:pt idx="147858">
                  <c:v>1662736846</c:v>
                </c:pt>
                <c:pt idx="147859">
                  <c:v>1662748091</c:v>
                </c:pt>
                <c:pt idx="147860">
                  <c:v>1662759337</c:v>
                </c:pt>
                <c:pt idx="147861">
                  <c:v>1662770582</c:v>
                </c:pt>
                <c:pt idx="147862">
                  <c:v>1662781828</c:v>
                </c:pt>
                <c:pt idx="147863">
                  <c:v>1662793073</c:v>
                </c:pt>
                <c:pt idx="147864">
                  <c:v>1662804319</c:v>
                </c:pt>
                <c:pt idx="147865">
                  <c:v>1662815564</c:v>
                </c:pt>
                <c:pt idx="147866">
                  <c:v>1662826810</c:v>
                </c:pt>
                <c:pt idx="147867">
                  <c:v>1662838055</c:v>
                </c:pt>
                <c:pt idx="147868">
                  <c:v>1662849301</c:v>
                </c:pt>
                <c:pt idx="147869">
                  <c:v>1662860546</c:v>
                </c:pt>
                <c:pt idx="147870">
                  <c:v>1662871792</c:v>
                </c:pt>
                <c:pt idx="147871">
                  <c:v>1662883037</c:v>
                </c:pt>
                <c:pt idx="147872">
                  <c:v>1662894283</c:v>
                </c:pt>
                <c:pt idx="147873">
                  <c:v>1662905528</c:v>
                </c:pt>
                <c:pt idx="147874">
                  <c:v>1662916774</c:v>
                </c:pt>
                <c:pt idx="147875">
                  <c:v>1662928019</c:v>
                </c:pt>
                <c:pt idx="147876">
                  <c:v>1662939265</c:v>
                </c:pt>
                <c:pt idx="147877">
                  <c:v>1662950510</c:v>
                </c:pt>
                <c:pt idx="147878">
                  <c:v>1662961756</c:v>
                </c:pt>
                <c:pt idx="147879">
                  <c:v>1662973001</c:v>
                </c:pt>
                <c:pt idx="147880">
                  <c:v>1662984247</c:v>
                </c:pt>
                <c:pt idx="147881">
                  <c:v>1662995492</c:v>
                </c:pt>
                <c:pt idx="147882">
                  <c:v>1663006738</c:v>
                </c:pt>
                <c:pt idx="147883">
                  <c:v>1663017983</c:v>
                </c:pt>
                <c:pt idx="147884">
                  <c:v>1663029229</c:v>
                </c:pt>
                <c:pt idx="147885">
                  <c:v>1663040474</c:v>
                </c:pt>
                <c:pt idx="147886">
                  <c:v>1663051720</c:v>
                </c:pt>
                <c:pt idx="147887">
                  <c:v>1663062965</c:v>
                </c:pt>
                <c:pt idx="147888">
                  <c:v>1663074211</c:v>
                </c:pt>
                <c:pt idx="147889">
                  <c:v>1663085456</c:v>
                </c:pt>
                <c:pt idx="147890">
                  <c:v>1663096702</c:v>
                </c:pt>
                <c:pt idx="147891">
                  <c:v>1663107947</c:v>
                </c:pt>
                <c:pt idx="147892">
                  <c:v>1663119193</c:v>
                </c:pt>
                <c:pt idx="147893">
                  <c:v>1663130438</c:v>
                </c:pt>
                <c:pt idx="147894">
                  <c:v>1663141684</c:v>
                </c:pt>
                <c:pt idx="147895">
                  <c:v>1663152929</c:v>
                </c:pt>
                <c:pt idx="147896">
                  <c:v>1663164175</c:v>
                </c:pt>
                <c:pt idx="147897">
                  <c:v>1663175420</c:v>
                </c:pt>
                <c:pt idx="147898">
                  <c:v>1663186666</c:v>
                </c:pt>
                <c:pt idx="147899">
                  <c:v>1663197911</c:v>
                </c:pt>
                <c:pt idx="147900">
                  <c:v>1663209157</c:v>
                </c:pt>
                <c:pt idx="147901">
                  <c:v>1663220402</c:v>
                </c:pt>
                <c:pt idx="147902">
                  <c:v>1663231648</c:v>
                </c:pt>
                <c:pt idx="147903">
                  <c:v>1663242893</c:v>
                </c:pt>
                <c:pt idx="147904">
                  <c:v>1663254139</c:v>
                </c:pt>
                <c:pt idx="147905">
                  <c:v>1663265384</c:v>
                </c:pt>
                <c:pt idx="147906">
                  <c:v>1663276630</c:v>
                </c:pt>
                <c:pt idx="147907">
                  <c:v>1663287875</c:v>
                </c:pt>
                <c:pt idx="147908">
                  <c:v>1663299121</c:v>
                </c:pt>
                <c:pt idx="147909">
                  <c:v>1663310366</c:v>
                </c:pt>
                <c:pt idx="147910">
                  <c:v>1663321612</c:v>
                </c:pt>
                <c:pt idx="147911">
                  <c:v>1663332857</c:v>
                </c:pt>
                <c:pt idx="147912">
                  <c:v>1663344103</c:v>
                </c:pt>
                <c:pt idx="147913">
                  <c:v>1663355348</c:v>
                </c:pt>
                <c:pt idx="147914">
                  <c:v>1663366594</c:v>
                </c:pt>
                <c:pt idx="147915">
                  <c:v>1663377839</c:v>
                </c:pt>
                <c:pt idx="147916">
                  <c:v>1663389085</c:v>
                </c:pt>
                <c:pt idx="147917">
                  <c:v>1663400330</c:v>
                </c:pt>
                <c:pt idx="147918">
                  <c:v>1663411576</c:v>
                </c:pt>
                <c:pt idx="147919">
                  <c:v>1663422821</c:v>
                </c:pt>
                <c:pt idx="147920">
                  <c:v>1663434067</c:v>
                </c:pt>
                <c:pt idx="147921">
                  <c:v>1663445312</c:v>
                </c:pt>
                <c:pt idx="147922">
                  <c:v>1663456558</c:v>
                </c:pt>
                <c:pt idx="147923">
                  <c:v>1663467803</c:v>
                </c:pt>
                <c:pt idx="147924">
                  <c:v>1663479049</c:v>
                </c:pt>
                <c:pt idx="147925">
                  <c:v>1663490294</c:v>
                </c:pt>
                <c:pt idx="147926">
                  <c:v>1663501540</c:v>
                </c:pt>
                <c:pt idx="147927">
                  <c:v>1663512785</c:v>
                </c:pt>
                <c:pt idx="147928">
                  <c:v>1663524031</c:v>
                </c:pt>
                <c:pt idx="147929">
                  <c:v>1663535276</c:v>
                </c:pt>
                <c:pt idx="147930">
                  <c:v>1663546522</c:v>
                </c:pt>
                <c:pt idx="147931">
                  <c:v>1663557767</c:v>
                </c:pt>
                <c:pt idx="147932">
                  <c:v>1663569013</c:v>
                </c:pt>
                <c:pt idx="147933">
                  <c:v>1663580258</c:v>
                </c:pt>
                <c:pt idx="147934">
                  <c:v>1663591504</c:v>
                </c:pt>
                <c:pt idx="147935">
                  <c:v>1663602749</c:v>
                </c:pt>
                <c:pt idx="147936">
                  <c:v>1663613995</c:v>
                </c:pt>
                <c:pt idx="147937">
                  <c:v>1663625240</c:v>
                </c:pt>
                <c:pt idx="147938">
                  <c:v>1663636486</c:v>
                </c:pt>
                <c:pt idx="147939">
                  <c:v>1663647731</c:v>
                </c:pt>
                <c:pt idx="147940">
                  <c:v>1663658977</c:v>
                </c:pt>
                <c:pt idx="147941">
                  <c:v>1663670222</c:v>
                </c:pt>
                <c:pt idx="147942">
                  <c:v>1663681468</c:v>
                </c:pt>
                <c:pt idx="147943">
                  <c:v>1663692713</c:v>
                </c:pt>
                <c:pt idx="147944">
                  <c:v>1663703959</c:v>
                </c:pt>
                <c:pt idx="147945">
                  <c:v>1663715204</c:v>
                </c:pt>
                <c:pt idx="147946">
                  <c:v>1663726450</c:v>
                </c:pt>
                <c:pt idx="147947">
                  <c:v>1663737695</c:v>
                </c:pt>
                <c:pt idx="147948">
                  <c:v>1663748941</c:v>
                </c:pt>
                <c:pt idx="147949">
                  <c:v>1663760186</c:v>
                </c:pt>
                <c:pt idx="147950">
                  <c:v>1663771432</c:v>
                </c:pt>
                <c:pt idx="147951">
                  <c:v>1663782677</c:v>
                </c:pt>
                <c:pt idx="147952">
                  <c:v>1663793923</c:v>
                </c:pt>
                <c:pt idx="147953">
                  <c:v>1663805168</c:v>
                </c:pt>
                <c:pt idx="147954">
                  <c:v>1663816414</c:v>
                </c:pt>
                <c:pt idx="147955">
                  <c:v>1663827659</c:v>
                </c:pt>
                <c:pt idx="147956">
                  <c:v>1663838905</c:v>
                </c:pt>
                <c:pt idx="147957">
                  <c:v>1663850150</c:v>
                </c:pt>
                <c:pt idx="147958">
                  <c:v>1663861396</c:v>
                </c:pt>
                <c:pt idx="147959">
                  <c:v>1663872641</c:v>
                </c:pt>
                <c:pt idx="147960">
                  <c:v>1663883887</c:v>
                </c:pt>
                <c:pt idx="147961">
                  <c:v>1663895132</c:v>
                </c:pt>
                <c:pt idx="147962">
                  <c:v>1663906378</c:v>
                </c:pt>
                <c:pt idx="147963">
                  <c:v>1663917623</c:v>
                </c:pt>
                <c:pt idx="147964">
                  <c:v>1663928869</c:v>
                </c:pt>
                <c:pt idx="147965">
                  <c:v>1663940114</c:v>
                </c:pt>
                <c:pt idx="147966">
                  <c:v>1663951360</c:v>
                </c:pt>
                <c:pt idx="147967">
                  <c:v>1663962605</c:v>
                </c:pt>
                <c:pt idx="147968">
                  <c:v>1663973851</c:v>
                </c:pt>
                <c:pt idx="147969">
                  <c:v>1663985096</c:v>
                </c:pt>
                <c:pt idx="147970">
                  <c:v>1663996342</c:v>
                </c:pt>
                <c:pt idx="147971">
                  <c:v>1664007587</c:v>
                </c:pt>
                <c:pt idx="147972">
                  <c:v>1664018833</c:v>
                </c:pt>
                <c:pt idx="147973">
                  <c:v>1664030078</c:v>
                </c:pt>
                <c:pt idx="147974">
                  <c:v>1664041324</c:v>
                </c:pt>
                <c:pt idx="147975">
                  <c:v>1664052569</c:v>
                </c:pt>
                <c:pt idx="147976">
                  <c:v>1664063815</c:v>
                </c:pt>
                <c:pt idx="147977">
                  <c:v>1664075060</c:v>
                </c:pt>
                <c:pt idx="147978">
                  <c:v>1664086306</c:v>
                </c:pt>
                <c:pt idx="147979">
                  <c:v>1664097551</c:v>
                </c:pt>
                <c:pt idx="147980">
                  <c:v>1664108797</c:v>
                </c:pt>
                <c:pt idx="147981">
                  <c:v>1664120042</c:v>
                </c:pt>
                <c:pt idx="147982">
                  <c:v>1664131288</c:v>
                </c:pt>
                <c:pt idx="147983">
                  <c:v>1664142533</c:v>
                </c:pt>
                <c:pt idx="147984">
                  <c:v>1664153779</c:v>
                </c:pt>
                <c:pt idx="147985">
                  <c:v>1664165024</c:v>
                </c:pt>
                <c:pt idx="147986">
                  <c:v>1664176270</c:v>
                </c:pt>
                <c:pt idx="147987">
                  <c:v>1664187515</c:v>
                </c:pt>
                <c:pt idx="147988">
                  <c:v>1664198761</c:v>
                </c:pt>
                <c:pt idx="147989">
                  <c:v>1664210006</c:v>
                </c:pt>
                <c:pt idx="147990">
                  <c:v>1664221252</c:v>
                </c:pt>
                <c:pt idx="147991">
                  <c:v>1664232497</c:v>
                </c:pt>
                <c:pt idx="147992">
                  <c:v>1664243743</c:v>
                </c:pt>
                <c:pt idx="147993">
                  <c:v>1664254988</c:v>
                </c:pt>
                <c:pt idx="147994">
                  <c:v>1664266234</c:v>
                </c:pt>
                <c:pt idx="147995">
                  <c:v>1664277479</c:v>
                </c:pt>
                <c:pt idx="147996">
                  <c:v>1664288725</c:v>
                </c:pt>
                <c:pt idx="147997">
                  <c:v>1664299970</c:v>
                </c:pt>
                <c:pt idx="147998">
                  <c:v>1664311216</c:v>
                </c:pt>
                <c:pt idx="147999">
                  <c:v>1664322461</c:v>
                </c:pt>
                <c:pt idx="148000">
                  <c:v>1664333707</c:v>
                </c:pt>
                <c:pt idx="148001">
                  <c:v>1664344952</c:v>
                </c:pt>
                <c:pt idx="148002">
                  <c:v>1664356198</c:v>
                </c:pt>
                <c:pt idx="148003">
                  <c:v>1664367443</c:v>
                </c:pt>
                <c:pt idx="148004">
                  <c:v>1664378689</c:v>
                </c:pt>
                <c:pt idx="148005">
                  <c:v>1664389934</c:v>
                </c:pt>
                <c:pt idx="148006">
                  <c:v>1664401180</c:v>
                </c:pt>
                <c:pt idx="148007">
                  <c:v>1664412425</c:v>
                </c:pt>
                <c:pt idx="148008">
                  <c:v>1664423671</c:v>
                </c:pt>
                <c:pt idx="148009">
                  <c:v>1664434916</c:v>
                </c:pt>
                <c:pt idx="148010">
                  <c:v>1664446162</c:v>
                </c:pt>
                <c:pt idx="148011">
                  <c:v>1664457407</c:v>
                </c:pt>
                <c:pt idx="148012">
                  <c:v>1664468653</c:v>
                </c:pt>
                <c:pt idx="148013">
                  <c:v>1664479898</c:v>
                </c:pt>
                <c:pt idx="148014">
                  <c:v>1664491144</c:v>
                </c:pt>
                <c:pt idx="148015">
                  <c:v>1664502389</c:v>
                </c:pt>
                <c:pt idx="148016">
                  <c:v>1664513635</c:v>
                </c:pt>
                <c:pt idx="148017">
                  <c:v>1664524880</c:v>
                </c:pt>
                <c:pt idx="148018">
                  <c:v>1664536126</c:v>
                </c:pt>
                <c:pt idx="148019">
                  <c:v>1664547371</c:v>
                </c:pt>
                <c:pt idx="148020">
                  <c:v>1664558617</c:v>
                </c:pt>
                <c:pt idx="148021">
                  <c:v>1664569862</c:v>
                </c:pt>
                <c:pt idx="148022">
                  <c:v>1664581108</c:v>
                </c:pt>
                <c:pt idx="148023">
                  <c:v>1664592353</c:v>
                </c:pt>
                <c:pt idx="148024">
                  <c:v>1664603599</c:v>
                </c:pt>
                <c:pt idx="148025">
                  <c:v>1664614844</c:v>
                </c:pt>
                <c:pt idx="148026">
                  <c:v>1664626090</c:v>
                </c:pt>
                <c:pt idx="148027">
                  <c:v>1664637335</c:v>
                </c:pt>
                <c:pt idx="148028">
                  <c:v>1664648581</c:v>
                </c:pt>
                <c:pt idx="148029">
                  <c:v>1664659826</c:v>
                </c:pt>
                <c:pt idx="148030">
                  <c:v>1664671072</c:v>
                </c:pt>
                <c:pt idx="148031">
                  <c:v>1664682317</c:v>
                </c:pt>
                <c:pt idx="148032">
                  <c:v>1664693563</c:v>
                </c:pt>
                <c:pt idx="148033">
                  <c:v>1664704808</c:v>
                </c:pt>
                <c:pt idx="148034">
                  <c:v>1664716054</c:v>
                </c:pt>
                <c:pt idx="148035">
                  <c:v>1664727299</c:v>
                </c:pt>
                <c:pt idx="148036">
                  <c:v>1664738545</c:v>
                </c:pt>
                <c:pt idx="148037">
                  <c:v>1664749790</c:v>
                </c:pt>
                <c:pt idx="148038">
                  <c:v>1664761036</c:v>
                </c:pt>
                <c:pt idx="148039">
                  <c:v>1664772281</c:v>
                </c:pt>
                <c:pt idx="148040">
                  <c:v>1664783527</c:v>
                </c:pt>
                <c:pt idx="148041">
                  <c:v>1664794772</c:v>
                </c:pt>
                <c:pt idx="148042">
                  <c:v>1664806018</c:v>
                </c:pt>
                <c:pt idx="148043">
                  <c:v>1664817263</c:v>
                </c:pt>
                <c:pt idx="148044">
                  <c:v>1664828509</c:v>
                </c:pt>
                <c:pt idx="148045">
                  <c:v>1664839754</c:v>
                </c:pt>
                <c:pt idx="148046">
                  <c:v>1664851000</c:v>
                </c:pt>
                <c:pt idx="148047">
                  <c:v>1664862245</c:v>
                </c:pt>
                <c:pt idx="148048">
                  <c:v>1664873491</c:v>
                </c:pt>
                <c:pt idx="148049">
                  <c:v>1664884736</c:v>
                </c:pt>
                <c:pt idx="148050">
                  <c:v>1664895982</c:v>
                </c:pt>
                <c:pt idx="148051">
                  <c:v>1664907227</c:v>
                </c:pt>
                <c:pt idx="148052">
                  <c:v>1664918473</c:v>
                </c:pt>
                <c:pt idx="148053">
                  <c:v>1664929718</c:v>
                </c:pt>
                <c:pt idx="148054">
                  <c:v>1664940964</c:v>
                </c:pt>
                <c:pt idx="148055">
                  <c:v>1664952209</c:v>
                </c:pt>
                <c:pt idx="148056">
                  <c:v>1664963455</c:v>
                </c:pt>
                <c:pt idx="148057">
                  <c:v>1664974700</c:v>
                </c:pt>
                <c:pt idx="148058">
                  <c:v>1664985946</c:v>
                </c:pt>
                <c:pt idx="148059">
                  <c:v>1664997191</c:v>
                </c:pt>
                <c:pt idx="148060">
                  <c:v>1665008437</c:v>
                </c:pt>
                <c:pt idx="148061">
                  <c:v>1665019682</c:v>
                </c:pt>
                <c:pt idx="148062">
                  <c:v>1665030928</c:v>
                </c:pt>
                <c:pt idx="148063">
                  <c:v>1665042173</c:v>
                </c:pt>
                <c:pt idx="148064">
                  <c:v>1665053419</c:v>
                </c:pt>
                <c:pt idx="148065">
                  <c:v>1665064664</c:v>
                </c:pt>
                <c:pt idx="148066">
                  <c:v>1665075910</c:v>
                </c:pt>
                <c:pt idx="148067">
                  <c:v>1665087155</c:v>
                </c:pt>
                <c:pt idx="148068">
                  <c:v>1665098401</c:v>
                </c:pt>
                <c:pt idx="148069">
                  <c:v>1665109646</c:v>
                </c:pt>
                <c:pt idx="148070">
                  <c:v>1665120892</c:v>
                </c:pt>
                <c:pt idx="148071">
                  <c:v>1665132137</c:v>
                </c:pt>
                <c:pt idx="148072">
                  <c:v>1665143383</c:v>
                </c:pt>
                <c:pt idx="148073">
                  <c:v>1665154628</c:v>
                </c:pt>
                <c:pt idx="148074">
                  <c:v>1665165874</c:v>
                </c:pt>
                <c:pt idx="148075">
                  <c:v>1665177119</c:v>
                </c:pt>
                <c:pt idx="148076">
                  <c:v>1665188365</c:v>
                </c:pt>
                <c:pt idx="148077">
                  <c:v>1665199610</c:v>
                </c:pt>
                <c:pt idx="148078">
                  <c:v>1665210856</c:v>
                </c:pt>
                <c:pt idx="148079">
                  <c:v>1665222101</c:v>
                </c:pt>
                <c:pt idx="148080">
                  <c:v>1665233347</c:v>
                </c:pt>
                <c:pt idx="148081">
                  <c:v>1665244592</c:v>
                </c:pt>
                <c:pt idx="148082">
                  <c:v>1665255838</c:v>
                </c:pt>
                <c:pt idx="148083">
                  <c:v>1665267083</c:v>
                </c:pt>
                <c:pt idx="148084">
                  <c:v>1665278329</c:v>
                </c:pt>
                <c:pt idx="148085">
                  <c:v>1665289574</c:v>
                </c:pt>
                <c:pt idx="148086">
                  <c:v>1665300820</c:v>
                </c:pt>
                <c:pt idx="148087">
                  <c:v>1665312065</c:v>
                </c:pt>
                <c:pt idx="148088">
                  <c:v>1665323311</c:v>
                </c:pt>
                <c:pt idx="148089">
                  <c:v>1665334556</c:v>
                </c:pt>
                <c:pt idx="148090">
                  <c:v>1665345802</c:v>
                </c:pt>
                <c:pt idx="148091">
                  <c:v>1665357047</c:v>
                </c:pt>
                <c:pt idx="148092">
                  <c:v>1665368292</c:v>
                </c:pt>
                <c:pt idx="148093">
                  <c:v>1665379538</c:v>
                </c:pt>
                <c:pt idx="148094">
                  <c:v>1665390783</c:v>
                </c:pt>
                <c:pt idx="148095">
                  <c:v>1665402029</c:v>
                </c:pt>
                <c:pt idx="148096">
                  <c:v>1665413274</c:v>
                </c:pt>
                <c:pt idx="148097">
                  <c:v>1665424520</c:v>
                </c:pt>
                <c:pt idx="148098">
                  <c:v>1665435765</c:v>
                </c:pt>
                <c:pt idx="148099">
                  <c:v>1665447011</c:v>
                </c:pt>
                <c:pt idx="148100">
                  <c:v>1665458256</c:v>
                </c:pt>
                <c:pt idx="148101">
                  <c:v>1665469502</c:v>
                </c:pt>
                <c:pt idx="148102">
                  <c:v>1665480747</c:v>
                </c:pt>
                <c:pt idx="148103">
                  <c:v>1665491993</c:v>
                </c:pt>
                <c:pt idx="148104">
                  <c:v>1665503238</c:v>
                </c:pt>
                <c:pt idx="148105">
                  <c:v>1665514484</c:v>
                </c:pt>
                <c:pt idx="148106">
                  <c:v>1665525729</c:v>
                </c:pt>
                <c:pt idx="148107">
                  <c:v>1665536975</c:v>
                </c:pt>
                <c:pt idx="148108">
                  <c:v>1665548220</c:v>
                </c:pt>
                <c:pt idx="148109">
                  <c:v>1665559466</c:v>
                </c:pt>
                <c:pt idx="148110">
                  <c:v>1665570711</c:v>
                </c:pt>
                <c:pt idx="148111">
                  <c:v>1665581957</c:v>
                </c:pt>
                <c:pt idx="148112">
                  <c:v>1665593202</c:v>
                </c:pt>
                <c:pt idx="148113">
                  <c:v>1665604448</c:v>
                </c:pt>
                <c:pt idx="148114">
                  <c:v>1665615693</c:v>
                </c:pt>
                <c:pt idx="148115">
                  <c:v>1665626939</c:v>
                </c:pt>
                <c:pt idx="148116">
                  <c:v>1665638184</c:v>
                </c:pt>
                <c:pt idx="148117">
                  <c:v>1665649430</c:v>
                </c:pt>
                <c:pt idx="148118">
                  <c:v>1665660675</c:v>
                </c:pt>
                <c:pt idx="148119">
                  <c:v>1665671921</c:v>
                </c:pt>
                <c:pt idx="148120">
                  <c:v>1665683166</c:v>
                </c:pt>
                <c:pt idx="148121">
                  <c:v>1665694412</c:v>
                </c:pt>
                <c:pt idx="148122">
                  <c:v>1665705657</c:v>
                </c:pt>
                <c:pt idx="148123">
                  <c:v>1665716903</c:v>
                </c:pt>
                <c:pt idx="148124">
                  <c:v>1665728148</c:v>
                </c:pt>
                <c:pt idx="148125">
                  <c:v>1665739394</c:v>
                </c:pt>
                <c:pt idx="148126">
                  <c:v>1665750639</c:v>
                </c:pt>
                <c:pt idx="148127">
                  <c:v>1665761885</c:v>
                </c:pt>
                <c:pt idx="148128">
                  <c:v>1665773130</c:v>
                </c:pt>
                <c:pt idx="148129">
                  <c:v>1665784376</c:v>
                </c:pt>
                <c:pt idx="148130">
                  <c:v>1665795621</c:v>
                </c:pt>
                <c:pt idx="148131">
                  <c:v>1665806867</c:v>
                </c:pt>
                <c:pt idx="148132">
                  <c:v>1665818112</c:v>
                </c:pt>
                <c:pt idx="148133">
                  <c:v>1665829358</c:v>
                </c:pt>
                <c:pt idx="148134">
                  <c:v>1665840603</c:v>
                </c:pt>
                <c:pt idx="148135">
                  <c:v>1665851849</c:v>
                </c:pt>
                <c:pt idx="148136">
                  <c:v>1665863094</c:v>
                </c:pt>
                <c:pt idx="148137">
                  <c:v>1665874340</c:v>
                </c:pt>
                <c:pt idx="148138">
                  <c:v>1665885585</c:v>
                </c:pt>
                <c:pt idx="148139">
                  <c:v>1665896831</c:v>
                </c:pt>
                <c:pt idx="148140">
                  <c:v>1665908076</c:v>
                </c:pt>
                <c:pt idx="148141">
                  <c:v>1665919322</c:v>
                </c:pt>
                <c:pt idx="148142">
                  <c:v>1665930567</c:v>
                </c:pt>
                <c:pt idx="148143">
                  <c:v>1665941813</c:v>
                </c:pt>
                <c:pt idx="148144">
                  <c:v>1665953058</c:v>
                </c:pt>
                <c:pt idx="148145">
                  <c:v>1665964304</c:v>
                </c:pt>
                <c:pt idx="148146">
                  <c:v>1665975549</c:v>
                </c:pt>
                <c:pt idx="148147">
                  <c:v>1665986795</c:v>
                </c:pt>
                <c:pt idx="148148">
                  <c:v>1665998040</c:v>
                </c:pt>
                <c:pt idx="148149">
                  <c:v>1666009286</c:v>
                </c:pt>
                <c:pt idx="148150">
                  <c:v>1666020531</c:v>
                </c:pt>
                <c:pt idx="148151">
                  <c:v>1666031777</c:v>
                </c:pt>
                <c:pt idx="148152">
                  <c:v>1666043022</c:v>
                </c:pt>
                <c:pt idx="148153">
                  <c:v>1666054268</c:v>
                </c:pt>
                <c:pt idx="148154">
                  <c:v>1666065513</c:v>
                </c:pt>
                <c:pt idx="148155">
                  <c:v>1666076759</c:v>
                </c:pt>
                <c:pt idx="148156">
                  <c:v>1666088004</c:v>
                </c:pt>
                <c:pt idx="148157">
                  <c:v>1666099250</c:v>
                </c:pt>
                <c:pt idx="148158">
                  <c:v>1666110495</c:v>
                </c:pt>
                <c:pt idx="148159">
                  <c:v>1666121741</c:v>
                </c:pt>
                <c:pt idx="148160">
                  <c:v>1666132986</c:v>
                </c:pt>
                <c:pt idx="148161">
                  <c:v>1666144232</c:v>
                </c:pt>
                <c:pt idx="148162">
                  <c:v>1666155477</c:v>
                </c:pt>
                <c:pt idx="148163">
                  <c:v>1666166723</c:v>
                </c:pt>
                <c:pt idx="148164">
                  <c:v>1666177968</c:v>
                </c:pt>
                <c:pt idx="148165">
                  <c:v>1666189214</c:v>
                </c:pt>
                <c:pt idx="148166">
                  <c:v>1666200459</c:v>
                </c:pt>
                <c:pt idx="148167">
                  <c:v>1666211705</c:v>
                </c:pt>
                <c:pt idx="148168">
                  <c:v>1666222950</c:v>
                </c:pt>
                <c:pt idx="148169">
                  <c:v>1666234196</c:v>
                </c:pt>
                <c:pt idx="148170">
                  <c:v>1666245441</c:v>
                </c:pt>
                <c:pt idx="148171">
                  <c:v>1666256687</c:v>
                </c:pt>
                <c:pt idx="148172">
                  <c:v>1666267932</c:v>
                </c:pt>
                <c:pt idx="148173">
                  <c:v>1666279178</c:v>
                </c:pt>
                <c:pt idx="148174">
                  <c:v>1666290423</c:v>
                </c:pt>
                <c:pt idx="148175">
                  <c:v>1666301669</c:v>
                </c:pt>
                <c:pt idx="148176">
                  <c:v>1666312914</c:v>
                </c:pt>
                <c:pt idx="148177">
                  <c:v>1666324160</c:v>
                </c:pt>
                <c:pt idx="148178">
                  <c:v>1666335405</c:v>
                </c:pt>
                <c:pt idx="148179">
                  <c:v>1666346651</c:v>
                </c:pt>
                <c:pt idx="148180">
                  <c:v>1666357896</c:v>
                </c:pt>
                <c:pt idx="148181">
                  <c:v>1666369142</c:v>
                </c:pt>
                <c:pt idx="148182">
                  <c:v>1666380387</c:v>
                </c:pt>
                <c:pt idx="148183">
                  <c:v>1666391633</c:v>
                </c:pt>
                <c:pt idx="148184">
                  <c:v>1666402878</c:v>
                </c:pt>
                <c:pt idx="148185">
                  <c:v>1666414124</c:v>
                </c:pt>
                <c:pt idx="148186">
                  <c:v>1666425369</c:v>
                </c:pt>
                <c:pt idx="148187">
                  <c:v>1666436615</c:v>
                </c:pt>
                <c:pt idx="148188">
                  <c:v>1666447860</c:v>
                </c:pt>
                <c:pt idx="148189">
                  <c:v>1666459106</c:v>
                </c:pt>
                <c:pt idx="148190">
                  <c:v>1666470351</c:v>
                </c:pt>
                <c:pt idx="148191">
                  <c:v>1666481597</c:v>
                </c:pt>
                <c:pt idx="148192">
                  <c:v>1666492842</c:v>
                </c:pt>
                <c:pt idx="148193">
                  <c:v>1666504088</c:v>
                </c:pt>
                <c:pt idx="148194">
                  <c:v>1666515333</c:v>
                </c:pt>
                <c:pt idx="148195">
                  <c:v>1666526579</c:v>
                </c:pt>
                <c:pt idx="148196">
                  <c:v>1666537824</c:v>
                </c:pt>
                <c:pt idx="148197">
                  <c:v>1666549070</c:v>
                </c:pt>
                <c:pt idx="148198">
                  <c:v>1666560315</c:v>
                </c:pt>
                <c:pt idx="148199">
                  <c:v>1666571561</c:v>
                </c:pt>
                <c:pt idx="148200">
                  <c:v>1666582806</c:v>
                </c:pt>
                <c:pt idx="148201">
                  <c:v>1666594052</c:v>
                </c:pt>
                <c:pt idx="148202">
                  <c:v>1666605297</c:v>
                </c:pt>
                <c:pt idx="148203">
                  <c:v>1666616543</c:v>
                </c:pt>
                <c:pt idx="148204">
                  <c:v>1666627788</c:v>
                </c:pt>
                <c:pt idx="148205">
                  <c:v>1666639034</c:v>
                </c:pt>
                <c:pt idx="148206">
                  <c:v>1666650279</c:v>
                </c:pt>
                <c:pt idx="148207">
                  <c:v>1666661525</c:v>
                </c:pt>
                <c:pt idx="148208">
                  <c:v>1666672770</c:v>
                </c:pt>
                <c:pt idx="148209">
                  <c:v>1666684016</c:v>
                </c:pt>
                <c:pt idx="148210">
                  <c:v>1666695261</c:v>
                </c:pt>
                <c:pt idx="148211">
                  <c:v>1666706507</c:v>
                </c:pt>
                <c:pt idx="148212">
                  <c:v>1666717752</c:v>
                </c:pt>
                <c:pt idx="148213">
                  <c:v>1666728998</c:v>
                </c:pt>
                <c:pt idx="148214">
                  <c:v>1666740243</c:v>
                </c:pt>
                <c:pt idx="148215">
                  <c:v>1666751489</c:v>
                </c:pt>
                <c:pt idx="148216">
                  <c:v>1666762734</c:v>
                </c:pt>
                <c:pt idx="148217">
                  <c:v>1666773980</c:v>
                </c:pt>
                <c:pt idx="148218">
                  <c:v>1666785225</c:v>
                </c:pt>
                <c:pt idx="148219">
                  <c:v>1666796471</c:v>
                </c:pt>
                <c:pt idx="148220">
                  <c:v>1666807716</c:v>
                </c:pt>
                <c:pt idx="148221">
                  <c:v>1666818962</c:v>
                </c:pt>
                <c:pt idx="148222">
                  <c:v>1666830207</c:v>
                </c:pt>
                <c:pt idx="148223">
                  <c:v>1666841453</c:v>
                </c:pt>
                <c:pt idx="148224">
                  <c:v>1666852698</c:v>
                </c:pt>
                <c:pt idx="148225">
                  <c:v>1666863944</c:v>
                </c:pt>
                <c:pt idx="148226">
                  <c:v>1666875189</c:v>
                </c:pt>
                <c:pt idx="148227">
                  <c:v>1666886435</c:v>
                </c:pt>
                <c:pt idx="148228">
                  <c:v>1666897680</c:v>
                </c:pt>
                <c:pt idx="148229">
                  <c:v>1666908926</c:v>
                </c:pt>
                <c:pt idx="148230">
                  <c:v>1666920171</c:v>
                </c:pt>
                <c:pt idx="148231">
                  <c:v>1666931417</c:v>
                </c:pt>
                <c:pt idx="148232">
                  <c:v>1666942662</c:v>
                </c:pt>
                <c:pt idx="148233">
                  <c:v>1666953908</c:v>
                </c:pt>
                <c:pt idx="148234">
                  <c:v>1666965153</c:v>
                </c:pt>
                <c:pt idx="148235">
                  <c:v>1666976399</c:v>
                </c:pt>
                <c:pt idx="148236">
                  <c:v>1666987644</c:v>
                </c:pt>
                <c:pt idx="148237">
                  <c:v>1666998890</c:v>
                </c:pt>
                <c:pt idx="148238">
                  <c:v>1667010135</c:v>
                </c:pt>
                <c:pt idx="148239">
                  <c:v>1667021381</c:v>
                </c:pt>
                <c:pt idx="148240">
                  <c:v>1667032626</c:v>
                </c:pt>
                <c:pt idx="148241">
                  <c:v>1667043872</c:v>
                </c:pt>
                <c:pt idx="148242">
                  <c:v>1667055117</c:v>
                </c:pt>
                <c:pt idx="148243">
                  <c:v>1667066363</c:v>
                </c:pt>
                <c:pt idx="148244">
                  <c:v>1667077608</c:v>
                </c:pt>
                <c:pt idx="148245">
                  <c:v>1667088854</c:v>
                </c:pt>
                <c:pt idx="148246">
                  <c:v>1667100099</c:v>
                </c:pt>
                <c:pt idx="148247">
                  <c:v>1667111345</c:v>
                </c:pt>
                <c:pt idx="148248">
                  <c:v>1667122590</c:v>
                </c:pt>
                <c:pt idx="148249">
                  <c:v>1667133836</c:v>
                </c:pt>
                <c:pt idx="148250">
                  <c:v>1667145081</c:v>
                </c:pt>
                <c:pt idx="148251">
                  <c:v>1667156327</c:v>
                </c:pt>
                <c:pt idx="148252">
                  <c:v>1667167572</c:v>
                </c:pt>
                <c:pt idx="148253">
                  <c:v>1667178818</c:v>
                </c:pt>
                <c:pt idx="148254">
                  <c:v>1667190063</c:v>
                </c:pt>
                <c:pt idx="148255">
                  <c:v>1667201309</c:v>
                </c:pt>
                <c:pt idx="148256">
                  <c:v>1667212554</c:v>
                </c:pt>
                <c:pt idx="148257">
                  <c:v>1667223800</c:v>
                </c:pt>
                <c:pt idx="148258">
                  <c:v>1667235045</c:v>
                </c:pt>
                <c:pt idx="148259">
                  <c:v>1667246291</c:v>
                </c:pt>
                <c:pt idx="148260">
                  <c:v>1667257536</c:v>
                </c:pt>
                <c:pt idx="148261">
                  <c:v>1667268782</c:v>
                </c:pt>
                <c:pt idx="148262">
                  <c:v>1667280027</c:v>
                </c:pt>
                <c:pt idx="148263">
                  <c:v>1667291273</c:v>
                </c:pt>
                <c:pt idx="148264">
                  <c:v>1667302518</c:v>
                </c:pt>
                <c:pt idx="148265">
                  <c:v>1667313764</c:v>
                </c:pt>
                <c:pt idx="148266">
                  <c:v>1667325009</c:v>
                </c:pt>
                <c:pt idx="148267">
                  <c:v>1667336255</c:v>
                </c:pt>
                <c:pt idx="148268">
                  <c:v>1667347500</c:v>
                </c:pt>
                <c:pt idx="148269">
                  <c:v>1667358746</c:v>
                </c:pt>
                <c:pt idx="148270">
                  <c:v>1667369991</c:v>
                </c:pt>
                <c:pt idx="148271">
                  <c:v>1667381237</c:v>
                </c:pt>
                <c:pt idx="148272">
                  <c:v>1667392482</c:v>
                </c:pt>
                <c:pt idx="148273">
                  <c:v>1667403728</c:v>
                </c:pt>
                <c:pt idx="148274">
                  <c:v>1667414973</c:v>
                </c:pt>
                <c:pt idx="148275">
                  <c:v>1667426219</c:v>
                </c:pt>
                <c:pt idx="148276">
                  <c:v>1667437464</c:v>
                </c:pt>
                <c:pt idx="148277">
                  <c:v>1667448710</c:v>
                </c:pt>
                <c:pt idx="148278">
                  <c:v>1667459955</c:v>
                </c:pt>
                <c:pt idx="148279">
                  <c:v>1667471201</c:v>
                </c:pt>
                <c:pt idx="148280">
                  <c:v>1667482446</c:v>
                </c:pt>
                <c:pt idx="148281">
                  <c:v>1667493692</c:v>
                </c:pt>
                <c:pt idx="148282">
                  <c:v>1667504937</c:v>
                </c:pt>
                <c:pt idx="148283">
                  <c:v>1667516183</c:v>
                </c:pt>
                <c:pt idx="148284">
                  <c:v>1667527428</c:v>
                </c:pt>
                <c:pt idx="148285">
                  <c:v>1667538674</c:v>
                </c:pt>
                <c:pt idx="148286">
                  <c:v>1667549919</c:v>
                </c:pt>
                <c:pt idx="148287">
                  <c:v>1667561165</c:v>
                </c:pt>
                <c:pt idx="148288">
                  <c:v>1667572410</c:v>
                </c:pt>
                <c:pt idx="148289">
                  <c:v>1667583656</c:v>
                </c:pt>
                <c:pt idx="148290">
                  <c:v>1667594901</c:v>
                </c:pt>
                <c:pt idx="148291">
                  <c:v>1667606147</c:v>
                </c:pt>
                <c:pt idx="148292">
                  <c:v>1667617392</c:v>
                </c:pt>
                <c:pt idx="148293">
                  <c:v>1667628638</c:v>
                </c:pt>
                <c:pt idx="148294">
                  <c:v>1667639883</c:v>
                </c:pt>
                <c:pt idx="148295">
                  <c:v>1667651129</c:v>
                </c:pt>
                <c:pt idx="148296">
                  <c:v>1667662374</c:v>
                </c:pt>
                <c:pt idx="148297">
                  <c:v>1667673620</c:v>
                </c:pt>
                <c:pt idx="148298">
                  <c:v>1667684865</c:v>
                </c:pt>
                <c:pt idx="148299">
                  <c:v>1667696111</c:v>
                </c:pt>
                <c:pt idx="148300">
                  <c:v>1667707356</c:v>
                </c:pt>
                <c:pt idx="148301">
                  <c:v>1667718602</c:v>
                </c:pt>
                <c:pt idx="148302">
                  <c:v>1667729847</c:v>
                </c:pt>
                <c:pt idx="148303">
                  <c:v>1667741093</c:v>
                </c:pt>
                <c:pt idx="148304">
                  <c:v>1667752338</c:v>
                </c:pt>
                <c:pt idx="148305">
                  <c:v>1667763584</c:v>
                </c:pt>
                <c:pt idx="148306">
                  <c:v>1667774829</c:v>
                </c:pt>
                <c:pt idx="148307">
                  <c:v>1667786075</c:v>
                </c:pt>
                <c:pt idx="148308">
                  <c:v>1667797320</c:v>
                </c:pt>
                <c:pt idx="148309">
                  <c:v>1667808566</c:v>
                </c:pt>
                <c:pt idx="148310">
                  <c:v>1667819811</c:v>
                </c:pt>
                <c:pt idx="148311">
                  <c:v>1667831057</c:v>
                </c:pt>
                <c:pt idx="148312">
                  <c:v>1667842302</c:v>
                </c:pt>
                <c:pt idx="148313">
                  <c:v>1667853548</c:v>
                </c:pt>
                <c:pt idx="148314">
                  <c:v>1667864793</c:v>
                </c:pt>
                <c:pt idx="148315">
                  <c:v>1667876039</c:v>
                </c:pt>
                <c:pt idx="148316">
                  <c:v>1667887284</c:v>
                </c:pt>
                <c:pt idx="148317">
                  <c:v>1667898530</c:v>
                </c:pt>
                <c:pt idx="148318">
                  <c:v>1667909775</c:v>
                </c:pt>
                <c:pt idx="148319">
                  <c:v>1667921021</c:v>
                </c:pt>
                <c:pt idx="148320">
                  <c:v>1667932266</c:v>
                </c:pt>
                <c:pt idx="148321">
                  <c:v>1667943512</c:v>
                </c:pt>
                <c:pt idx="148322">
                  <c:v>1667954757</c:v>
                </c:pt>
                <c:pt idx="148323">
                  <c:v>1667966003</c:v>
                </c:pt>
                <c:pt idx="148324">
                  <c:v>1667977248</c:v>
                </c:pt>
                <c:pt idx="148325">
                  <c:v>1667988494</c:v>
                </c:pt>
                <c:pt idx="148326">
                  <c:v>1667999739</c:v>
                </c:pt>
                <c:pt idx="148327">
                  <c:v>1668010985</c:v>
                </c:pt>
                <c:pt idx="148328">
                  <c:v>1668022230</c:v>
                </c:pt>
                <c:pt idx="148329">
                  <c:v>1668033476</c:v>
                </c:pt>
                <c:pt idx="148330">
                  <c:v>1668044721</c:v>
                </c:pt>
                <c:pt idx="148331">
                  <c:v>1668055967</c:v>
                </c:pt>
                <c:pt idx="148332">
                  <c:v>1668067212</c:v>
                </c:pt>
                <c:pt idx="148333">
                  <c:v>1668078458</c:v>
                </c:pt>
                <c:pt idx="148334">
                  <c:v>1668089703</c:v>
                </c:pt>
                <c:pt idx="148335">
                  <c:v>1668100949</c:v>
                </c:pt>
                <c:pt idx="148336">
                  <c:v>1668112194</c:v>
                </c:pt>
                <c:pt idx="148337">
                  <c:v>1668123440</c:v>
                </c:pt>
                <c:pt idx="148338">
                  <c:v>1668134685</c:v>
                </c:pt>
                <c:pt idx="148339">
                  <c:v>1668145931</c:v>
                </c:pt>
                <c:pt idx="148340">
                  <c:v>1668157176</c:v>
                </c:pt>
                <c:pt idx="148341">
                  <c:v>1668168422</c:v>
                </c:pt>
                <c:pt idx="148342">
                  <c:v>1668179667</c:v>
                </c:pt>
                <c:pt idx="148343">
                  <c:v>1668190913</c:v>
                </c:pt>
                <c:pt idx="148344">
                  <c:v>1668202158</c:v>
                </c:pt>
                <c:pt idx="148345">
                  <c:v>1668213403</c:v>
                </c:pt>
                <c:pt idx="148346">
                  <c:v>1668224649</c:v>
                </c:pt>
                <c:pt idx="148347">
                  <c:v>1668235894</c:v>
                </c:pt>
                <c:pt idx="148348">
                  <c:v>1668247140</c:v>
                </c:pt>
                <c:pt idx="148349">
                  <c:v>1668258385</c:v>
                </c:pt>
                <c:pt idx="148350">
                  <c:v>1668269631</c:v>
                </c:pt>
                <c:pt idx="148351">
                  <c:v>1668280876</c:v>
                </c:pt>
                <c:pt idx="148352">
                  <c:v>1668292122</c:v>
                </c:pt>
                <c:pt idx="148353">
                  <c:v>1668303367</c:v>
                </c:pt>
                <c:pt idx="148354">
                  <c:v>1668314613</c:v>
                </c:pt>
                <c:pt idx="148355">
                  <c:v>1668325858</c:v>
                </c:pt>
                <c:pt idx="148356">
                  <c:v>1668337104</c:v>
                </c:pt>
                <c:pt idx="148357">
                  <c:v>1668348349</c:v>
                </c:pt>
                <c:pt idx="148358">
                  <c:v>1668359595</c:v>
                </c:pt>
                <c:pt idx="148359">
                  <c:v>1668370840</c:v>
                </c:pt>
                <c:pt idx="148360">
                  <c:v>1668382086</c:v>
                </c:pt>
                <c:pt idx="148361">
                  <c:v>1668393331</c:v>
                </c:pt>
                <c:pt idx="148362">
                  <c:v>1668404577</c:v>
                </c:pt>
                <c:pt idx="148363">
                  <c:v>1668415822</c:v>
                </c:pt>
                <c:pt idx="148364">
                  <c:v>1668427068</c:v>
                </c:pt>
                <c:pt idx="148365">
                  <c:v>1668438313</c:v>
                </c:pt>
                <c:pt idx="148366">
                  <c:v>1668449559</c:v>
                </c:pt>
                <c:pt idx="148367">
                  <c:v>1668460804</c:v>
                </c:pt>
                <c:pt idx="148368">
                  <c:v>1668472050</c:v>
                </c:pt>
                <c:pt idx="148369">
                  <c:v>1668483295</c:v>
                </c:pt>
                <c:pt idx="148370">
                  <c:v>1668494541</c:v>
                </c:pt>
                <c:pt idx="148371">
                  <c:v>1668505786</c:v>
                </c:pt>
                <c:pt idx="148372">
                  <c:v>1668517032</c:v>
                </c:pt>
                <c:pt idx="148373">
                  <c:v>1668528277</c:v>
                </c:pt>
                <c:pt idx="148374">
                  <c:v>1668539523</c:v>
                </c:pt>
                <c:pt idx="148375">
                  <c:v>1668550768</c:v>
                </c:pt>
                <c:pt idx="148376">
                  <c:v>1668562014</c:v>
                </c:pt>
                <c:pt idx="148377">
                  <c:v>1668573259</c:v>
                </c:pt>
                <c:pt idx="148378">
                  <c:v>1668584505</c:v>
                </c:pt>
                <c:pt idx="148379">
                  <c:v>1668595750</c:v>
                </c:pt>
                <c:pt idx="148380">
                  <c:v>1668606996</c:v>
                </c:pt>
                <c:pt idx="148381">
                  <c:v>1668618241</c:v>
                </c:pt>
                <c:pt idx="148382">
                  <c:v>1668629487</c:v>
                </c:pt>
                <c:pt idx="148383">
                  <c:v>1668640732</c:v>
                </c:pt>
                <c:pt idx="148384">
                  <c:v>1668651978</c:v>
                </c:pt>
                <c:pt idx="148385">
                  <c:v>1668663223</c:v>
                </c:pt>
                <c:pt idx="148386">
                  <c:v>1668674469</c:v>
                </c:pt>
                <c:pt idx="148387">
                  <c:v>1668685714</c:v>
                </c:pt>
                <c:pt idx="148388">
                  <c:v>1668696960</c:v>
                </c:pt>
                <c:pt idx="148389">
                  <c:v>1668708205</c:v>
                </c:pt>
                <c:pt idx="148390">
                  <c:v>1668719451</c:v>
                </c:pt>
                <c:pt idx="148391">
                  <c:v>1668730696</c:v>
                </c:pt>
                <c:pt idx="148392">
                  <c:v>1668741942</c:v>
                </c:pt>
                <c:pt idx="148393">
                  <c:v>1668753187</c:v>
                </c:pt>
                <c:pt idx="148394">
                  <c:v>1668764433</c:v>
                </c:pt>
                <c:pt idx="148395">
                  <c:v>1668775678</c:v>
                </c:pt>
                <c:pt idx="148396">
                  <c:v>1668786924</c:v>
                </c:pt>
                <c:pt idx="148397">
                  <c:v>1668798169</c:v>
                </c:pt>
                <c:pt idx="148398">
                  <c:v>1668809415</c:v>
                </c:pt>
                <c:pt idx="148399">
                  <c:v>1668820660</c:v>
                </c:pt>
                <c:pt idx="148400">
                  <c:v>1668831906</c:v>
                </c:pt>
                <c:pt idx="148401">
                  <c:v>1668843151</c:v>
                </c:pt>
                <c:pt idx="148402">
                  <c:v>1668854397</c:v>
                </c:pt>
                <c:pt idx="148403">
                  <c:v>1668865642</c:v>
                </c:pt>
                <c:pt idx="148404">
                  <c:v>1668876888</c:v>
                </c:pt>
                <c:pt idx="148405">
                  <c:v>1668888133</c:v>
                </c:pt>
                <c:pt idx="148406">
                  <c:v>1668899379</c:v>
                </c:pt>
                <c:pt idx="148407">
                  <c:v>1668910624</c:v>
                </c:pt>
                <c:pt idx="148408">
                  <c:v>1668921870</c:v>
                </c:pt>
                <c:pt idx="148409">
                  <c:v>1668933115</c:v>
                </c:pt>
                <c:pt idx="148410">
                  <c:v>1668944361</c:v>
                </c:pt>
                <c:pt idx="148411">
                  <c:v>1668955606</c:v>
                </c:pt>
                <c:pt idx="148412">
                  <c:v>1668966852</c:v>
                </c:pt>
                <c:pt idx="148413">
                  <c:v>1668978097</c:v>
                </c:pt>
                <c:pt idx="148414">
                  <c:v>1668989343</c:v>
                </c:pt>
                <c:pt idx="148415">
                  <c:v>1669000588</c:v>
                </c:pt>
                <c:pt idx="148416">
                  <c:v>1669011834</c:v>
                </c:pt>
                <c:pt idx="148417">
                  <c:v>1669023079</c:v>
                </c:pt>
                <c:pt idx="148418">
                  <c:v>1669034325</c:v>
                </c:pt>
                <c:pt idx="148419">
                  <c:v>1669045570</c:v>
                </c:pt>
                <c:pt idx="148420">
                  <c:v>1669056816</c:v>
                </c:pt>
                <c:pt idx="148421">
                  <c:v>1669068061</c:v>
                </c:pt>
                <c:pt idx="148422">
                  <c:v>1669079307</c:v>
                </c:pt>
                <c:pt idx="148423">
                  <c:v>1669090552</c:v>
                </c:pt>
                <c:pt idx="148424">
                  <c:v>1669101798</c:v>
                </c:pt>
                <c:pt idx="148425">
                  <c:v>1669113043</c:v>
                </c:pt>
                <c:pt idx="148426">
                  <c:v>1669124289</c:v>
                </c:pt>
                <c:pt idx="148427">
                  <c:v>1669135534</c:v>
                </c:pt>
                <c:pt idx="148428">
                  <c:v>1669146780</c:v>
                </c:pt>
                <c:pt idx="148429">
                  <c:v>1669158025</c:v>
                </c:pt>
                <c:pt idx="148430">
                  <c:v>1669169271</c:v>
                </c:pt>
                <c:pt idx="148431">
                  <c:v>1669180516</c:v>
                </c:pt>
                <c:pt idx="148432">
                  <c:v>1669191762</c:v>
                </c:pt>
                <c:pt idx="148433">
                  <c:v>1669203007</c:v>
                </c:pt>
                <c:pt idx="148434">
                  <c:v>1669214253</c:v>
                </c:pt>
                <c:pt idx="148435">
                  <c:v>1669225498</c:v>
                </c:pt>
                <c:pt idx="148436">
                  <c:v>1669236744</c:v>
                </c:pt>
                <c:pt idx="148437">
                  <c:v>1669247989</c:v>
                </c:pt>
                <c:pt idx="148438">
                  <c:v>1669259235</c:v>
                </c:pt>
                <c:pt idx="148439">
                  <c:v>1669270480</c:v>
                </c:pt>
                <c:pt idx="148440">
                  <c:v>1669281726</c:v>
                </c:pt>
                <c:pt idx="148441">
                  <c:v>1669292971</c:v>
                </c:pt>
                <c:pt idx="148442">
                  <c:v>1669304217</c:v>
                </c:pt>
                <c:pt idx="148443">
                  <c:v>1669315462</c:v>
                </c:pt>
                <c:pt idx="148444">
                  <c:v>1669326708</c:v>
                </c:pt>
                <c:pt idx="148445">
                  <c:v>1669337953</c:v>
                </c:pt>
                <c:pt idx="148446">
                  <c:v>1669349199</c:v>
                </c:pt>
                <c:pt idx="148447">
                  <c:v>1669360444</c:v>
                </c:pt>
                <c:pt idx="148448">
                  <c:v>1669371690</c:v>
                </c:pt>
                <c:pt idx="148449">
                  <c:v>1669382935</c:v>
                </c:pt>
                <c:pt idx="148450">
                  <c:v>1669394181</c:v>
                </c:pt>
                <c:pt idx="148451">
                  <c:v>1669405426</c:v>
                </c:pt>
                <c:pt idx="148452">
                  <c:v>1669416672</c:v>
                </c:pt>
                <c:pt idx="148453">
                  <c:v>1669427917</c:v>
                </c:pt>
                <c:pt idx="148454">
                  <c:v>1669439163</c:v>
                </c:pt>
                <c:pt idx="148455">
                  <c:v>1669450408</c:v>
                </c:pt>
                <c:pt idx="148456">
                  <c:v>1669461654</c:v>
                </c:pt>
                <c:pt idx="148457">
                  <c:v>1669472899</c:v>
                </c:pt>
                <c:pt idx="148458">
                  <c:v>1669484145</c:v>
                </c:pt>
                <c:pt idx="148459">
                  <c:v>1669495390</c:v>
                </c:pt>
                <c:pt idx="148460">
                  <c:v>1669506636</c:v>
                </c:pt>
                <c:pt idx="148461">
                  <c:v>1669517881</c:v>
                </c:pt>
                <c:pt idx="148462">
                  <c:v>1669529127</c:v>
                </c:pt>
                <c:pt idx="148463">
                  <c:v>1669540372</c:v>
                </c:pt>
                <c:pt idx="148464">
                  <c:v>1669551618</c:v>
                </c:pt>
                <c:pt idx="148465">
                  <c:v>1669562863</c:v>
                </c:pt>
                <c:pt idx="148466">
                  <c:v>1669574109</c:v>
                </c:pt>
                <c:pt idx="148467">
                  <c:v>1669585354</c:v>
                </c:pt>
                <c:pt idx="148468">
                  <c:v>1669596600</c:v>
                </c:pt>
                <c:pt idx="148469">
                  <c:v>1669607845</c:v>
                </c:pt>
                <c:pt idx="148470">
                  <c:v>1669619091</c:v>
                </c:pt>
                <c:pt idx="148471">
                  <c:v>1669630336</c:v>
                </c:pt>
                <c:pt idx="148472">
                  <c:v>1669641582</c:v>
                </c:pt>
                <c:pt idx="148473">
                  <c:v>1669652827</c:v>
                </c:pt>
                <c:pt idx="148474">
                  <c:v>1669664073</c:v>
                </c:pt>
                <c:pt idx="148475">
                  <c:v>1669675318</c:v>
                </c:pt>
                <c:pt idx="148476">
                  <c:v>1669686564</c:v>
                </c:pt>
                <c:pt idx="148477">
                  <c:v>1669697809</c:v>
                </c:pt>
                <c:pt idx="148478">
                  <c:v>1669709055</c:v>
                </c:pt>
                <c:pt idx="148479">
                  <c:v>1669720300</c:v>
                </c:pt>
                <c:pt idx="148480">
                  <c:v>1669731546</c:v>
                </c:pt>
                <c:pt idx="148481">
                  <c:v>1669742791</c:v>
                </c:pt>
                <c:pt idx="148482">
                  <c:v>1669754037</c:v>
                </c:pt>
                <c:pt idx="148483">
                  <c:v>1669765282</c:v>
                </c:pt>
                <c:pt idx="148484">
                  <c:v>1669776528</c:v>
                </c:pt>
                <c:pt idx="148485">
                  <c:v>1669787773</c:v>
                </c:pt>
                <c:pt idx="148486">
                  <c:v>1669799019</c:v>
                </c:pt>
                <c:pt idx="148487">
                  <c:v>1669810264</c:v>
                </c:pt>
                <c:pt idx="148488">
                  <c:v>1669821510</c:v>
                </c:pt>
                <c:pt idx="148489">
                  <c:v>1669832755</c:v>
                </c:pt>
                <c:pt idx="148490">
                  <c:v>1669844001</c:v>
                </c:pt>
                <c:pt idx="148491">
                  <c:v>1669855246</c:v>
                </c:pt>
                <c:pt idx="148492">
                  <c:v>1669866492</c:v>
                </c:pt>
                <c:pt idx="148493">
                  <c:v>1669877737</c:v>
                </c:pt>
                <c:pt idx="148494">
                  <c:v>1669888983</c:v>
                </c:pt>
                <c:pt idx="148495">
                  <c:v>1669900228</c:v>
                </c:pt>
                <c:pt idx="148496">
                  <c:v>1669911474</c:v>
                </c:pt>
                <c:pt idx="148497">
                  <c:v>1669922719</c:v>
                </c:pt>
                <c:pt idx="148498">
                  <c:v>1669933965</c:v>
                </c:pt>
                <c:pt idx="148499">
                  <c:v>1669945210</c:v>
                </c:pt>
                <c:pt idx="148500">
                  <c:v>1669956456</c:v>
                </c:pt>
                <c:pt idx="148501">
                  <c:v>1669967701</c:v>
                </c:pt>
                <c:pt idx="148502">
                  <c:v>1669978947</c:v>
                </c:pt>
                <c:pt idx="148503">
                  <c:v>1669990192</c:v>
                </c:pt>
                <c:pt idx="148504">
                  <c:v>1670001438</c:v>
                </c:pt>
                <c:pt idx="148505">
                  <c:v>1670012683</c:v>
                </c:pt>
                <c:pt idx="148506">
                  <c:v>1670023929</c:v>
                </c:pt>
                <c:pt idx="148507">
                  <c:v>1670035174</c:v>
                </c:pt>
                <c:pt idx="148508">
                  <c:v>1670046420</c:v>
                </c:pt>
                <c:pt idx="148509">
                  <c:v>1670057665</c:v>
                </c:pt>
                <c:pt idx="148510">
                  <c:v>1670068911</c:v>
                </c:pt>
                <c:pt idx="148511">
                  <c:v>1670080156</c:v>
                </c:pt>
                <c:pt idx="148512">
                  <c:v>1670091402</c:v>
                </c:pt>
                <c:pt idx="148513">
                  <c:v>1670102647</c:v>
                </c:pt>
                <c:pt idx="148514">
                  <c:v>1670113893</c:v>
                </c:pt>
                <c:pt idx="148515">
                  <c:v>1670125138</c:v>
                </c:pt>
                <c:pt idx="148516">
                  <c:v>1670136384</c:v>
                </c:pt>
                <c:pt idx="148517">
                  <c:v>1670147629</c:v>
                </c:pt>
                <c:pt idx="148518">
                  <c:v>1670158875</c:v>
                </c:pt>
                <c:pt idx="148519">
                  <c:v>1670170120</c:v>
                </c:pt>
                <c:pt idx="148520">
                  <c:v>1670181366</c:v>
                </c:pt>
                <c:pt idx="148521">
                  <c:v>1670192611</c:v>
                </c:pt>
                <c:pt idx="148522">
                  <c:v>1670203857</c:v>
                </c:pt>
                <c:pt idx="148523">
                  <c:v>1670215102</c:v>
                </c:pt>
                <c:pt idx="148524">
                  <c:v>1670226348</c:v>
                </c:pt>
                <c:pt idx="148525">
                  <c:v>1670237593</c:v>
                </c:pt>
                <c:pt idx="148526">
                  <c:v>1670248839</c:v>
                </c:pt>
                <c:pt idx="148527">
                  <c:v>1670260084</c:v>
                </c:pt>
                <c:pt idx="148528">
                  <c:v>1670271330</c:v>
                </c:pt>
                <c:pt idx="148529">
                  <c:v>1670282575</c:v>
                </c:pt>
                <c:pt idx="148530">
                  <c:v>1670293821</c:v>
                </c:pt>
                <c:pt idx="148531">
                  <c:v>1670305066</c:v>
                </c:pt>
                <c:pt idx="148532">
                  <c:v>1670316312</c:v>
                </c:pt>
                <c:pt idx="148533">
                  <c:v>1670327557</c:v>
                </c:pt>
                <c:pt idx="148534">
                  <c:v>1670338803</c:v>
                </c:pt>
                <c:pt idx="148535">
                  <c:v>1670350048</c:v>
                </c:pt>
                <c:pt idx="148536">
                  <c:v>1670361294</c:v>
                </c:pt>
                <c:pt idx="148537">
                  <c:v>1670372539</c:v>
                </c:pt>
                <c:pt idx="148538">
                  <c:v>1670383785</c:v>
                </c:pt>
                <c:pt idx="148539">
                  <c:v>1670395030</c:v>
                </c:pt>
                <c:pt idx="148540">
                  <c:v>1670406276</c:v>
                </c:pt>
                <c:pt idx="148541">
                  <c:v>1670417521</c:v>
                </c:pt>
                <c:pt idx="148542">
                  <c:v>1670428767</c:v>
                </c:pt>
                <c:pt idx="148543">
                  <c:v>1670440012</c:v>
                </c:pt>
                <c:pt idx="148544">
                  <c:v>1670451258</c:v>
                </c:pt>
                <c:pt idx="148545">
                  <c:v>1670462503</c:v>
                </c:pt>
                <c:pt idx="148546">
                  <c:v>1670473749</c:v>
                </c:pt>
                <c:pt idx="148547">
                  <c:v>1670484994</c:v>
                </c:pt>
                <c:pt idx="148548">
                  <c:v>1670496240</c:v>
                </c:pt>
                <c:pt idx="148549">
                  <c:v>1670507485</c:v>
                </c:pt>
                <c:pt idx="148550">
                  <c:v>1670518731</c:v>
                </c:pt>
                <c:pt idx="148551">
                  <c:v>1670529976</c:v>
                </c:pt>
                <c:pt idx="148552">
                  <c:v>1670541222</c:v>
                </c:pt>
                <c:pt idx="148553">
                  <c:v>1670552467</c:v>
                </c:pt>
                <c:pt idx="148554">
                  <c:v>1670563713</c:v>
                </c:pt>
                <c:pt idx="148555">
                  <c:v>1670574958</c:v>
                </c:pt>
                <c:pt idx="148556">
                  <c:v>1670586204</c:v>
                </c:pt>
                <c:pt idx="148557">
                  <c:v>1670597449</c:v>
                </c:pt>
                <c:pt idx="148558">
                  <c:v>1670608695</c:v>
                </c:pt>
                <c:pt idx="148559">
                  <c:v>1670619940</c:v>
                </c:pt>
                <c:pt idx="148560">
                  <c:v>1670631186</c:v>
                </c:pt>
                <c:pt idx="148561">
                  <c:v>1670642431</c:v>
                </c:pt>
                <c:pt idx="148562">
                  <c:v>1670653677</c:v>
                </c:pt>
                <c:pt idx="148563">
                  <c:v>1670664922</c:v>
                </c:pt>
                <c:pt idx="148564">
                  <c:v>1670676168</c:v>
                </c:pt>
                <c:pt idx="148565">
                  <c:v>1670687413</c:v>
                </c:pt>
                <c:pt idx="148566">
                  <c:v>1670698659</c:v>
                </c:pt>
                <c:pt idx="148567">
                  <c:v>1670709904</c:v>
                </c:pt>
                <c:pt idx="148568">
                  <c:v>1670721150</c:v>
                </c:pt>
                <c:pt idx="148569">
                  <c:v>1670732395</c:v>
                </c:pt>
                <c:pt idx="148570">
                  <c:v>1670743641</c:v>
                </c:pt>
                <c:pt idx="148571">
                  <c:v>1670754886</c:v>
                </c:pt>
                <c:pt idx="148572">
                  <c:v>1670766132</c:v>
                </c:pt>
                <c:pt idx="148573">
                  <c:v>1670777377</c:v>
                </c:pt>
                <c:pt idx="148574">
                  <c:v>1670788623</c:v>
                </c:pt>
                <c:pt idx="148575">
                  <c:v>1670799868</c:v>
                </c:pt>
                <c:pt idx="148576">
                  <c:v>1670811114</c:v>
                </c:pt>
                <c:pt idx="148577">
                  <c:v>1670822359</c:v>
                </c:pt>
                <c:pt idx="148578">
                  <c:v>1670833605</c:v>
                </c:pt>
                <c:pt idx="148579">
                  <c:v>1670844850</c:v>
                </c:pt>
                <c:pt idx="148580">
                  <c:v>1670856096</c:v>
                </c:pt>
                <c:pt idx="148581">
                  <c:v>1670867341</c:v>
                </c:pt>
                <c:pt idx="148582">
                  <c:v>1670878587</c:v>
                </c:pt>
                <c:pt idx="148583">
                  <c:v>1670889832</c:v>
                </c:pt>
                <c:pt idx="148584">
                  <c:v>1670901078</c:v>
                </c:pt>
                <c:pt idx="148585">
                  <c:v>1670912323</c:v>
                </c:pt>
                <c:pt idx="148586">
                  <c:v>1670923569</c:v>
                </c:pt>
                <c:pt idx="148587">
                  <c:v>1670934814</c:v>
                </c:pt>
                <c:pt idx="148588">
                  <c:v>1670946060</c:v>
                </c:pt>
                <c:pt idx="148589">
                  <c:v>1670957305</c:v>
                </c:pt>
                <c:pt idx="148590">
                  <c:v>1670968551</c:v>
                </c:pt>
                <c:pt idx="148591">
                  <c:v>1670979796</c:v>
                </c:pt>
                <c:pt idx="148592">
                  <c:v>1670991042</c:v>
                </c:pt>
                <c:pt idx="148593">
                  <c:v>1671002287</c:v>
                </c:pt>
                <c:pt idx="148594">
                  <c:v>1671013533</c:v>
                </c:pt>
                <c:pt idx="148595">
                  <c:v>1671024778</c:v>
                </c:pt>
                <c:pt idx="148596">
                  <c:v>1671036023</c:v>
                </c:pt>
                <c:pt idx="148597">
                  <c:v>1671047269</c:v>
                </c:pt>
                <c:pt idx="148598">
                  <c:v>1671058514</c:v>
                </c:pt>
                <c:pt idx="148599">
                  <c:v>1671069760</c:v>
                </c:pt>
                <c:pt idx="148600">
                  <c:v>1671081005</c:v>
                </c:pt>
                <c:pt idx="148601">
                  <c:v>1671092251</c:v>
                </c:pt>
                <c:pt idx="148602">
                  <c:v>1671103496</c:v>
                </c:pt>
                <c:pt idx="148603">
                  <c:v>1671114742</c:v>
                </c:pt>
                <c:pt idx="148604">
                  <c:v>1671125987</c:v>
                </c:pt>
                <c:pt idx="148605">
                  <c:v>1671137233</c:v>
                </c:pt>
                <c:pt idx="148606">
                  <c:v>1671148478</c:v>
                </c:pt>
                <c:pt idx="148607">
                  <c:v>1671159724</c:v>
                </c:pt>
                <c:pt idx="148608">
                  <c:v>1671170969</c:v>
                </c:pt>
                <c:pt idx="148609">
                  <c:v>1671182215</c:v>
                </c:pt>
                <c:pt idx="148610">
                  <c:v>1671193460</c:v>
                </c:pt>
                <c:pt idx="148611">
                  <c:v>1671204706</c:v>
                </c:pt>
                <c:pt idx="148612">
                  <c:v>1671215951</c:v>
                </c:pt>
                <c:pt idx="148613">
                  <c:v>1671227197</c:v>
                </c:pt>
                <c:pt idx="148614">
                  <c:v>1671238442</c:v>
                </c:pt>
                <c:pt idx="148615">
                  <c:v>1671249688</c:v>
                </c:pt>
                <c:pt idx="148616">
                  <c:v>1671260933</c:v>
                </c:pt>
                <c:pt idx="148617">
                  <c:v>1671272179</c:v>
                </c:pt>
                <c:pt idx="148618">
                  <c:v>1671283424</c:v>
                </c:pt>
                <c:pt idx="148619">
                  <c:v>1671294670</c:v>
                </c:pt>
                <c:pt idx="148620">
                  <c:v>1671305915</c:v>
                </c:pt>
                <c:pt idx="148621">
                  <c:v>1671317161</c:v>
                </c:pt>
                <c:pt idx="148622">
                  <c:v>1671328406</c:v>
                </c:pt>
                <c:pt idx="148623">
                  <c:v>1671339652</c:v>
                </c:pt>
                <c:pt idx="148624">
                  <c:v>1671350897</c:v>
                </c:pt>
                <c:pt idx="148625">
                  <c:v>1671362143</c:v>
                </c:pt>
                <c:pt idx="148626">
                  <c:v>1671373388</c:v>
                </c:pt>
                <c:pt idx="148627">
                  <c:v>1671384634</c:v>
                </c:pt>
                <c:pt idx="148628">
                  <c:v>1671395879</c:v>
                </c:pt>
                <c:pt idx="148629">
                  <c:v>1671407125</c:v>
                </c:pt>
                <c:pt idx="148630">
                  <c:v>1671418370</c:v>
                </c:pt>
                <c:pt idx="148631">
                  <c:v>1671429616</c:v>
                </c:pt>
                <c:pt idx="148632">
                  <c:v>1671440861</c:v>
                </c:pt>
                <c:pt idx="148633">
                  <c:v>1671452107</c:v>
                </c:pt>
                <c:pt idx="148634">
                  <c:v>1671463352</c:v>
                </c:pt>
                <c:pt idx="148635">
                  <c:v>1671474598</c:v>
                </c:pt>
                <c:pt idx="148636">
                  <c:v>1671485843</c:v>
                </c:pt>
                <c:pt idx="148637">
                  <c:v>1671497089</c:v>
                </c:pt>
                <c:pt idx="148638">
                  <c:v>1671508334</c:v>
                </c:pt>
                <c:pt idx="148639">
                  <c:v>1671519580</c:v>
                </c:pt>
                <c:pt idx="148640">
                  <c:v>1671530825</c:v>
                </c:pt>
                <c:pt idx="148641">
                  <c:v>1671542071</c:v>
                </c:pt>
                <c:pt idx="148642">
                  <c:v>1671553316</c:v>
                </c:pt>
                <c:pt idx="148643">
                  <c:v>1671564562</c:v>
                </c:pt>
                <c:pt idx="148644">
                  <c:v>1671575807</c:v>
                </c:pt>
                <c:pt idx="148645">
                  <c:v>1671587053</c:v>
                </c:pt>
                <c:pt idx="148646">
                  <c:v>1671598298</c:v>
                </c:pt>
                <c:pt idx="148647">
                  <c:v>1671609544</c:v>
                </c:pt>
                <c:pt idx="148648">
                  <c:v>1671620789</c:v>
                </c:pt>
                <c:pt idx="148649">
                  <c:v>1671632035</c:v>
                </c:pt>
                <c:pt idx="148650">
                  <c:v>1671643280</c:v>
                </c:pt>
                <c:pt idx="148651">
                  <c:v>1671654526</c:v>
                </c:pt>
                <c:pt idx="148652">
                  <c:v>1671665771</c:v>
                </c:pt>
                <c:pt idx="148653">
                  <c:v>1671677017</c:v>
                </c:pt>
                <c:pt idx="148654">
                  <c:v>1671688262</c:v>
                </c:pt>
                <c:pt idx="148655">
                  <c:v>1671699508</c:v>
                </c:pt>
                <c:pt idx="148656">
                  <c:v>1671710753</c:v>
                </c:pt>
                <c:pt idx="148657">
                  <c:v>1671721999</c:v>
                </c:pt>
                <c:pt idx="148658">
                  <c:v>1671733244</c:v>
                </c:pt>
                <c:pt idx="148659">
                  <c:v>1671744490</c:v>
                </c:pt>
                <c:pt idx="148660">
                  <c:v>1671755735</c:v>
                </c:pt>
                <c:pt idx="148661">
                  <c:v>1671766981</c:v>
                </c:pt>
                <c:pt idx="148662">
                  <c:v>1671778226</c:v>
                </c:pt>
                <c:pt idx="148663">
                  <c:v>1671789472</c:v>
                </c:pt>
                <c:pt idx="148664">
                  <c:v>1671800717</c:v>
                </c:pt>
                <c:pt idx="148665">
                  <c:v>1671811963</c:v>
                </c:pt>
                <c:pt idx="148666">
                  <c:v>1671823208</c:v>
                </c:pt>
                <c:pt idx="148667">
                  <c:v>1671834454</c:v>
                </c:pt>
                <c:pt idx="148668">
                  <c:v>1671845699</c:v>
                </c:pt>
                <c:pt idx="148669">
                  <c:v>1671856945</c:v>
                </c:pt>
                <c:pt idx="148670">
                  <c:v>1671868190</c:v>
                </c:pt>
                <c:pt idx="148671">
                  <c:v>1671879436</c:v>
                </c:pt>
                <c:pt idx="148672">
                  <c:v>1671890681</c:v>
                </c:pt>
                <c:pt idx="148673">
                  <c:v>1671901927</c:v>
                </c:pt>
                <c:pt idx="148674">
                  <c:v>1671913172</c:v>
                </c:pt>
                <c:pt idx="148675">
                  <c:v>1671924418</c:v>
                </c:pt>
                <c:pt idx="148676">
                  <c:v>1671935663</c:v>
                </c:pt>
                <c:pt idx="148677">
                  <c:v>1671946909</c:v>
                </c:pt>
                <c:pt idx="148678">
                  <c:v>1671958154</c:v>
                </c:pt>
                <c:pt idx="148679">
                  <c:v>1671969400</c:v>
                </c:pt>
                <c:pt idx="148680">
                  <c:v>1671980645</c:v>
                </c:pt>
                <c:pt idx="148681">
                  <c:v>1671991891</c:v>
                </c:pt>
                <c:pt idx="148682">
                  <c:v>1672003136</c:v>
                </c:pt>
                <c:pt idx="148683">
                  <c:v>1672014382</c:v>
                </c:pt>
                <c:pt idx="148684">
                  <c:v>1672025627</c:v>
                </c:pt>
                <c:pt idx="148685">
                  <c:v>1672036873</c:v>
                </c:pt>
                <c:pt idx="148686">
                  <c:v>1672048118</c:v>
                </c:pt>
                <c:pt idx="148687">
                  <c:v>1672059364</c:v>
                </c:pt>
                <c:pt idx="148688">
                  <c:v>1672070609</c:v>
                </c:pt>
                <c:pt idx="148689">
                  <c:v>1672081855</c:v>
                </c:pt>
                <c:pt idx="148690">
                  <c:v>1672093100</c:v>
                </c:pt>
                <c:pt idx="148691">
                  <c:v>1672104346</c:v>
                </c:pt>
                <c:pt idx="148692">
                  <c:v>1672115591</c:v>
                </c:pt>
                <c:pt idx="148693">
                  <c:v>1672126837</c:v>
                </c:pt>
                <c:pt idx="148694">
                  <c:v>1672138082</c:v>
                </c:pt>
                <c:pt idx="148695">
                  <c:v>1672149328</c:v>
                </c:pt>
                <c:pt idx="148696">
                  <c:v>1672160573</c:v>
                </c:pt>
                <c:pt idx="148697">
                  <c:v>1672171819</c:v>
                </c:pt>
                <c:pt idx="148698">
                  <c:v>1672183064</c:v>
                </c:pt>
                <c:pt idx="148699">
                  <c:v>1672194310</c:v>
                </c:pt>
                <c:pt idx="148700">
                  <c:v>1672205555</c:v>
                </c:pt>
                <c:pt idx="148701">
                  <c:v>1672216801</c:v>
                </c:pt>
                <c:pt idx="148702">
                  <c:v>1672228046</c:v>
                </c:pt>
                <c:pt idx="148703">
                  <c:v>1672239292</c:v>
                </c:pt>
                <c:pt idx="148704">
                  <c:v>1672250537</c:v>
                </c:pt>
                <c:pt idx="148705">
                  <c:v>1672261783</c:v>
                </c:pt>
                <c:pt idx="148706">
                  <c:v>1672273028</c:v>
                </c:pt>
                <c:pt idx="148707">
                  <c:v>1672284274</c:v>
                </c:pt>
                <c:pt idx="148708">
                  <c:v>1672295519</c:v>
                </c:pt>
                <c:pt idx="148709">
                  <c:v>1672306765</c:v>
                </c:pt>
                <c:pt idx="148710">
                  <c:v>1672318010</c:v>
                </c:pt>
                <c:pt idx="148711">
                  <c:v>1672329256</c:v>
                </c:pt>
                <c:pt idx="148712">
                  <c:v>1672340501</c:v>
                </c:pt>
                <c:pt idx="148713">
                  <c:v>1672351747</c:v>
                </c:pt>
                <c:pt idx="148714">
                  <c:v>1672362992</c:v>
                </c:pt>
                <c:pt idx="148715">
                  <c:v>1672374238</c:v>
                </c:pt>
                <c:pt idx="148716">
                  <c:v>1672385483</c:v>
                </c:pt>
                <c:pt idx="148717">
                  <c:v>1672396729</c:v>
                </c:pt>
                <c:pt idx="148718">
                  <c:v>1672407974</c:v>
                </c:pt>
                <c:pt idx="148719">
                  <c:v>1672419220</c:v>
                </c:pt>
                <c:pt idx="148720">
                  <c:v>1672430465</c:v>
                </c:pt>
                <c:pt idx="148721">
                  <c:v>1672441711</c:v>
                </c:pt>
                <c:pt idx="148722">
                  <c:v>1672452956</c:v>
                </c:pt>
                <c:pt idx="148723">
                  <c:v>1672464202</c:v>
                </c:pt>
                <c:pt idx="148724">
                  <c:v>1672475447</c:v>
                </c:pt>
                <c:pt idx="148725">
                  <c:v>1672486693</c:v>
                </c:pt>
                <c:pt idx="148726">
                  <c:v>1672497938</c:v>
                </c:pt>
                <c:pt idx="148727">
                  <c:v>1672509184</c:v>
                </c:pt>
                <c:pt idx="148728">
                  <c:v>1672520429</c:v>
                </c:pt>
                <c:pt idx="148729">
                  <c:v>1672531675</c:v>
                </c:pt>
                <c:pt idx="148730">
                  <c:v>1672542920</c:v>
                </c:pt>
                <c:pt idx="148731">
                  <c:v>1672554166</c:v>
                </c:pt>
                <c:pt idx="148732">
                  <c:v>1672565411</c:v>
                </c:pt>
                <c:pt idx="148733">
                  <c:v>1672576657</c:v>
                </c:pt>
                <c:pt idx="148734">
                  <c:v>1672587902</c:v>
                </c:pt>
                <c:pt idx="148735">
                  <c:v>1672599148</c:v>
                </c:pt>
                <c:pt idx="148736">
                  <c:v>1672610393</c:v>
                </c:pt>
                <c:pt idx="148737">
                  <c:v>1672621639</c:v>
                </c:pt>
                <c:pt idx="148738">
                  <c:v>1672632884</c:v>
                </c:pt>
                <c:pt idx="148739">
                  <c:v>1672644130</c:v>
                </c:pt>
                <c:pt idx="148740">
                  <c:v>1672655375</c:v>
                </c:pt>
                <c:pt idx="148741">
                  <c:v>1672666621</c:v>
                </c:pt>
                <c:pt idx="148742">
                  <c:v>1672677866</c:v>
                </c:pt>
                <c:pt idx="148743">
                  <c:v>1672689112</c:v>
                </c:pt>
                <c:pt idx="148744">
                  <c:v>1672700357</c:v>
                </c:pt>
                <c:pt idx="148745">
                  <c:v>1672711603</c:v>
                </c:pt>
                <c:pt idx="148746">
                  <c:v>1672722848</c:v>
                </c:pt>
                <c:pt idx="148747">
                  <c:v>1672734094</c:v>
                </c:pt>
                <c:pt idx="148748">
                  <c:v>1672745339</c:v>
                </c:pt>
                <c:pt idx="148749">
                  <c:v>1672756585</c:v>
                </c:pt>
                <c:pt idx="148750">
                  <c:v>1672767830</c:v>
                </c:pt>
                <c:pt idx="148751">
                  <c:v>1672779076</c:v>
                </c:pt>
                <c:pt idx="148752">
                  <c:v>1672790321</c:v>
                </c:pt>
                <c:pt idx="148753">
                  <c:v>1672801567</c:v>
                </c:pt>
                <c:pt idx="148754">
                  <c:v>1672812812</c:v>
                </c:pt>
                <c:pt idx="148755">
                  <c:v>1672824058</c:v>
                </c:pt>
                <c:pt idx="148756">
                  <c:v>1672835303</c:v>
                </c:pt>
                <c:pt idx="148757">
                  <c:v>1672846549</c:v>
                </c:pt>
                <c:pt idx="148758">
                  <c:v>1672857794</c:v>
                </c:pt>
                <c:pt idx="148759">
                  <c:v>1672869040</c:v>
                </c:pt>
                <c:pt idx="148760">
                  <c:v>1672880285</c:v>
                </c:pt>
                <c:pt idx="148761">
                  <c:v>1672891531</c:v>
                </c:pt>
                <c:pt idx="148762">
                  <c:v>1672902776</c:v>
                </c:pt>
                <c:pt idx="148763">
                  <c:v>1672914022</c:v>
                </c:pt>
                <c:pt idx="148764">
                  <c:v>1672925267</c:v>
                </c:pt>
                <c:pt idx="148765">
                  <c:v>1672936513</c:v>
                </c:pt>
                <c:pt idx="148766">
                  <c:v>1672947758</c:v>
                </c:pt>
                <c:pt idx="148767">
                  <c:v>1672959004</c:v>
                </c:pt>
                <c:pt idx="148768">
                  <c:v>1672970249</c:v>
                </c:pt>
                <c:pt idx="148769">
                  <c:v>1672981495</c:v>
                </c:pt>
                <c:pt idx="148770">
                  <c:v>1672992740</c:v>
                </c:pt>
                <c:pt idx="148771">
                  <c:v>1673003986</c:v>
                </c:pt>
                <c:pt idx="148772">
                  <c:v>1673015231</c:v>
                </c:pt>
                <c:pt idx="148773">
                  <c:v>1673026477</c:v>
                </c:pt>
                <c:pt idx="148774">
                  <c:v>1673037722</c:v>
                </c:pt>
                <c:pt idx="148775">
                  <c:v>1673048968</c:v>
                </c:pt>
                <c:pt idx="148776">
                  <c:v>1673060213</c:v>
                </c:pt>
                <c:pt idx="148777">
                  <c:v>1673071459</c:v>
                </c:pt>
                <c:pt idx="148778">
                  <c:v>1673082704</c:v>
                </c:pt>
                <c:pt idx="148779">
                  <c:v>1673093950</c:v>
                </c:pt>
                <c:pt idx="148780">
                  <c:v>1673105195</c:v>
                </c:pt>
                <c:pt idx="148781">
                  <c:v>1673116441</c:v>
                </c:pt>
                <c:pt idx="148782">
                  <c:v>1673127686</c:v>
                </c:pt>
                <c:pt idx="148783">
                  <c:v>1673138932</c:v>
                </c:pt>
                <c:pt idx="148784">
                  <c:v>1673150177</c:v>
                </c:pt>
                <c:pt idx="148785">
                  <c:v>1673161423</c:v>
                </c:pt>
                <c:pt idx="148786">
                  <c:v>1673172668</c:v>
                </c:pt>
                <c:pt idx="148787">
                  <c:v>1673183914</c:v>
                </c:pt>
                <c:pt idx="148788">
                  <c:v>1673195159</c:v>
                </c:pt>
                <c:pt idx="148789">
                  <c:v>1673206405</c:v>
                </c:pt>
                <c:pt idx="148790">
                  <c:v>1673217650</c:v>
                </c:pt>
                <c:pt idx="148791">
                  <c:v>1673228896</c:v>
                </c:pt>
                <c:pt idx="148792">
                  <c:v>1673240141</c:v>
                </c:pt>
                <c:pt idx="148793">
                  <c:v>1673251387</c:v>
                </c:pt>
                <c:pt idx="148794">
                  <c:v>1673262632</c:v>
                </c:pt>
                <c:pt idx="148795">
                  <c:v>1673273878</c:v>
                </c:pt>
                <c:pt idx="148796">
                  <c:v>1673285123</c:v>
                </c:pt>
                <c:pt idx="148797">
                  <c:v>1673296369</c:v>
                </c:pt>
                <c:pt idx="148798">
                  <c:v>1673307614</c:v>
                </c:pt>
                <c:pt idx="148799">
                  <c:v>1673318860</c:v>
                </c:pt>
                <c:pt idx="148800">
                  <c:v>1673330105</c:v>
                </c:pt>
                <c:pt idx="148801">
                  <c:v>1673341351</c:v>
                </c:pt>
                <c:pt idx="148802">
                  <c:v>1673352596</c:v>
                </c:pt>
                <c:pt idx="148803">
                  <c:v>1673363842</c:v>
                </c:pt>
                <c:pt idx="148804">
                  <c:v>1673375087</c:v>
                </c:pt>
                <c:pt idx="148805">
                  <c:v>1673386333</c:v>
                </c:pt>
                <c:pt idx="148806">
                  <c:v>1673397578</c:v>
                </c:pt>
                <c:pt idx="148807">
                  <c:v>1673408824</c:v>
                </c:pt>
                <c:pt idx="148808">
                  <c:v>1673420069</c:v>
                </c:pt>
                <c:pt idx="148809">
                  <c:v>1673431315</c:v>
                </c:pt>
                <c:pt idx="148810">
                  <c:v>1673442560</c:v>
                </c:pt>
                <c:pt idx="148811">
                  <c:v>1673453806</c:v>
                </c:pt>
                <c:pt idx="148812">
                  <c:v>1673465051</c:v>
                </c:pt>
                <c:pt idx="148813">
                  <c:v>1673476297</c:v>
                </c:pt>
                <c:pt idx="148814">
                  <c:v>1673487542</c:v>
                </c:pt>
                <c:pt idx="148815">
                  <c:v>1673498788</c:v>
                </c:pt>
                <c:pt idx="148816">
                  <c:v>1673510033</c:v>
                </c:pt>
                <c:pt idx="148817">
                  <c:v>1673521279</c:v>
                </c:pt>
                <c:pt idx="148818">
                  <c:v>1673532524</c:v>
                </c:pt>
                <c:pt idx="148819">
                  <c:v>1673543770</c:v>
                </c:pt>
                <c:pt idx="148820">
                  <c:v>1673555015</c:v>
                </c:pt>
                <c:pt idx="148821">
                  <c:v>1673566261</c:v>
                </c:pt>
                <c:pt idx="148822">
                  <c:v>1673577506</c:v>
                </c:pt>
                <c:pt idx="148823">
                  <c:v>1673588752</c:v>
                </c:pt>
                <c:pt idx="148824">
                  <c:v>1673599997</c:v>
                </c:pt>
                <c:pt idx="148825">
                  <c:v>1673611243</c:v>
                </c:pt>
                <c:pt idx="148826">
                  <c:v>1673622488</c:v>
                </c:pt>
                <c:pt idx="148827">
                  <c:v>1673633734</c:v>
                </c:pt>
                <c:pt idx="148828">
                  <c:v>1673644979</c:v>
                </c:pt>
                <c:pt idx="148829">
                  <c:v>1673656225</c:v>
                </c:pt>
                <c:pt idx="148830">
                  <c:v>1673667470</c:v>
                </c:pt>
                <c:pt idx="148831">
                  <c:v>1673678716</c:v>
                </c:pt>
                <c:pt idx="148832">
                  <c:v>1673689961</c:v>
                </c:pt>
                <c:pt idx="148833">
                  <c:v>1673701207</c:v>
                </c:pt>
                <c:pt idx="148834">
                  <c:v>1673712452</c:v>
                </c:pt>
                <c:pt idx="148835">
                  <c:v>1673723698</c:v>
                </c:pt>
                <c:pt idx="148836">
                  <c:v>1673734943</c:v>
                </c:pt>
                <c:pt idx="148837">
                  <c:v>1673746189</c:v>
                </c:pt>
                <c:pt idx="148838">
                  <c:v>1673757434</c:v>
                </c:pt>
                <c:pt idx="148839">
                  <c:v>1673768680</c:v>
                </c:pt>
                <c:pt idx="148840">
                  <c:v>1673779925</c:v>
                </c:pt>
                <c:pt idx="148841">
                  <c:v>1673791171</c:v>
                </c:pt>
                <c:pt idx="148842">
                  <c:v>1673802416</c:v>
                </c:pt>
                <c:pt idx="148843">
                  <c:v>1673813662</c:v>
                </c:pt>
                <c:pt idx="148844">
                  <c:v>1673824907</c:v>
                </c:pt>
                <c:pt idx="148845">
                  <c:v>1673836153</c:v>
                </c:pt>
                <c:pt idx="148846">
                  <c:v>1673847398</c:v>
                </c:pt>
                <c:pt idx="148847">
                  <c:v>1673858644</c:v>
                </c:pt>
                <c:pt idx="148848">
                  <c:v>1673869889</c:v>
                </c:pt>
                <c:pt idx="148849">
                  <c:v>1673881134</c:v>
                </c:pt>
                <c:pt idx="148850">
                  <c:v>1673892380</c:v>
                </c:pt>
                <c:pt idx="148851">
                  <c:v>1673903625</c:v>
                </c:pt>
                <c:pt idx="148852">
                  <c:v>1673914871</c:v>
                </c:pt>
                <c:pt idx="148853">
                  <c:v>1673926116</c:v>
                </c:pt>
                <c:pt idx="148854">
                  <c:v>1673937362</c:v>
                </c:pt>
                <c:pt idx="148855">
                  <c:v>1673948607</c:v>
                </c:pt>
                <c:pt idx="148856">
                  <c:v>1673959853</c:v>
                </c:pt>
                <c:pt idx="148857">
                  <c:v>1673971098</c:v>
                </c:pt>
                <c:pt idx="148858">
                  <c:v>1673982344</c:v>
                </c:pt>
                <c:pt idx="148859">
                  <c:v>1673993589</c:v>
                </c:pt>
                <c:pt idx="148860">
                  <c:v>1674004835</c:v>
                </c:pt>
                <c:pt idx="148861">
                  <c:v>1674016080</c:v>
                </c:pt>
                <c:pt idx="148862">
                  <c:v>1674027326</c:v>
                </c:pt>
                <c:pt idx="148863">
                  <c:v>1674038571</c:v>
                </c:pt>
                <c:pt idx="148864">
                  <c:v>1674049817</c:v>
                </c:pt>
                <c:pt idx="148865">
                  <c:v>1674061062</c:v>
                </c:pt>
                <c:pt idx="148866">
                  <c:v>1674072308</c:v>
                </c:pt>
                <c:pt idx="148867">
                  <c:v>1674083553</c:v>
                </c:pt>
                <c:pt idx="148868">
                  <c:v>1674094799</c:v>
                </c:pt>
                <c:pt idx="148869">
                  <c:v>1674106044</c:v>
                </c:pt>
                <c:pt idx="148870">
                  <c:v>1674117290</c:v>
                </c:pt>
                <c:pt idx="148871">
                  <c:v>1674128535</c:v>
                </c:pt>
                <c:pt idx="148872">
                  <c:v>1674139781</c:v>
                </c:pt>
                <c:pt idx="148873">
                  <c:v>1674151026</c:v>
                </c:pt>
                <c:pt idx="148874">
                  <c:v>1674162272</c:v>
                </c:pt>
                <c:pt idx="148875">
                  <c:v>1674173517</c:v>
                </c:pt>
                <c:pt idx="148876">
                  <c:v>1674184763</c:v>
                </c:pt>
                <c:pt idx="148877">
                  <c:v>1674196008</c:v>
                </c:pt>
                <c:pt idx="148878">
                  <c:v>1674207254</c:v>
                </c:pt>
                <c:pt idx="148879">
                  <c:v>1674218499</c:v>
                </c:pt>
                <c:pt idx="148880">
                  <c:v>1674229745</c:v>
                </c:pt>
                <c:pt idx="148881">
                  <c:v>1674240990</c:v>
                </c:pt>
                <c:pt idx="148882">
                  <c:v>1674252236</c:v>
                </c:pt>
                <c:pt idx="148883">
                  <c:v>1674263481</c:v>
                </c:pt>
                <c:pt idx="148884">
                  <c:v>1674274727</c:v>
                </c:pt>
                <c:pt idx="148885">
                  <c:v>1674285972</c:v>
                </c:pt>
                <c:pt idx="148886">
                  <c:v>1674297218</c:v>
                </c:pt>
                <c:pt idx="148887">
                  <c:v>1674308463</c:v>
                </c:pt>
                <c:pt idx="148888">
                  <c:v>1674319709</c:v>
                </c:pt>
                <c:pt idx="148889">
                  <c:v>1674330954</c:v>
                </c:pt>
                <c:pt idx="148890">
                  <c:v>1674342200</c:v>
                </c:pt>
                <c:pt idx="148891">
                  <c:v>1674353445</c:v>
                </c:pt>
                <c:pt idx="148892">
                  <c:v>1674364691</c:v>
                </c:pt>
                <c:pt idx="148893">
                  <c:v>1674375936</c:v>
                </c:pt>
                <c:pt idx="148894">
                  <c:v>1674387182</c:v>
                </c:pt>
                <c:pt idx="148895">
                  <c:v>1674398427</c:v>
                </c:pt>
                <c:pt idx="148896">
                  <c:v>1674409673</c:v>
                </c:pt>
                <c:pt idx="148897">
                  <c:v>1674420918</c:v>
                </c:pt>
                <c:pt idx="148898">
                  <c:v>1674432164</c:v>
                </c:pt>
                <c:pt idx="148899">
                  <c:v>1674443409</c:v>
                </c:pt>
                <c:pt idx="148900">
                  <c:v>1674454655</c:v>
                </c:pt>
                <c:pt idx="148901">
                  <c:v>1674465900</c:v>
                </c:pt>
                <c:pt idx="148902">
                  <c:v>1674477146</c:v>
                </c:pt>
                <c:pt idx="148903">
                  <c:v>1674488391</c:v>
                </c:pt>
                <c:pt idx="148904">
                  <c:v>1674499637</c:v>
                </c:pt>
                <c:pt idx="148905">
                  <c:v>1674510882</c:v>
                </c:pt>
                <c:pt idx="148906">
                  <c:v>1674522128</c:v>
                </c:pt>
                <c:pt idx="148907">
                  <c:v>1674533373</c:v>
                </c:pt>
                <c:pt idx="148908">
                  <c:v>1674544619</c:v>
                </c:pt>
                <c:pt idx="148909">
                  <c:v>1674555864</c:v>
                </c:pt>
                <c:pt idx="148910">
                  <c:v>1674567110</c:v>
                </c:pt>
                <c:pt idx="148911">
                  <c:v>1674578355</c:v>
                </c:pt>
                <c:pt idx="148912">
                  <c:v>1674589601</c:v>
                </c:pt>
                <c:pt idx="148913">
                  <c:v>1674600846</c:v>
                </c:pt>
                <c:pt idx="148914">
                  <c:v>1674612092</c:v>
                </c:pt>
                <c:pt idx="148915">
                  <c:v>1674623337</c:v>
                </c:pt>
                <c:pt idx="148916">
                  <c:v>1674634583</c:v>
                </c:pt>
                <c:pt idx="148917">
                  <c:v>1674645828</c:v>
                </c:pt>
                <c:pt idx="148918">
                  <c:v>1674657074</c:v>
                </c:pt>
                <c:pt idx="148919">
                  <c:v>1674668319</c:v>
                </c:pt>
                <c:pt idx="148920">
                  <c:v>1674679565</c:v>
                </c:pt>
                <c:pt idx="148921">
                  <c:v>1674690810</c:v>
                </c:pt>
                <c:pt idx="148922">
                  <c:v>1674702056</c:v>
                </c:pt>
                <c:pt idx="148923">
                  <c:v>1674713301</c:v>
                </c:pt>
                <c:pt idx="148924">
                  <c:v>1674724547</c:v>
                </c:pt>
                <c:pt idx="148925">
                  <c:v>1674735792</c:v>
                </c:pt>
                <c:pt idx="148926">
                  <c:v>1674747038</c:v>
                </c:pt>
                <c:pt idx="148927">
                  <c:v>1674758283</c:v>
                </c:pt>
                <c:pt idx="148928">
                  <c:v>1674769529</c:v>
                </c:pt>
                <c:pt idx="148929">
                  <c:v>1674780774</c:v>
                </c:pt>
                <c:pt idx="148930">
                  <c:v>1674792020</c:v>
                </c:pt>
                <c:pt idx="148931">
                  <c:v>1674803265</c:v>
                </c:pt>
                <c:pt idx="148932">
                  <c:v>1674814511</c:v>
                </c:pt>
                <c:pt idx="148933">
                  <c:v>1674825756</c:v>
                </c:pt>
                <c:pt idx="148934">
                  <c:v>1674837002</c:v>
                </c:pt>
                <c:pt idx="148935">
                  <c:v>1674848247</c:v>
                </c:pt>
                <c:pt idx="148936">
                  <c:v>1674859493</c:v>
                </c:pt>
                <c:pt idx="148937">
                  <c:v>1674870738</c:v>
                </c:pt>
                <c:pt idx="148938">
                  <c:v>1674881984</c:v>
                </c:pt>
                <c:pt idx="148939">
                  <c:v>1674893229</c:v>
                </c:pt>
                <c:pt idx="148940">
                  <c:v>1674904475</c:v>
                </c:pt>
                <c:pt idx="148941">
                  <c:v>1674915720</c:v>
                </c:pt>
                <c:pt idx="148942">
                  <c:v>1674926966</c:v>
                </c:pt>
                <c:pt idx="148943">
                  <c:v>1674938211</c:v>
                </c:pt>
                <c:pt idx="148944">
                  <c:v>1674949457</c:v>
                </c:pt>
                <c:pt idx="148945">
                  <c:v>1674960702</c:v>
                </c:pt>
                <c:pt idx="148946">
                  <c:v>1674971948</c:v>
                </c:pt>
                <c:pt idx="148947">
                  <c:v>1674983193</c:v>
                </c:pt>
                <c:pt idx="148948">
                  <c:v>1674994439</c:v>
                </c:pt>
                <c:pt idx="148949">
                  <c:v>1675005684</c:v>
                </c:pt>
                <c:pt idx="148950">
                  <c:v>1675016930</c:v>
                </c:pt>
                <c:pt idx="148951">
                  <c:v>1675028175</c:v>
                </c:pt>
                <c:pt idx="148952">
                  <c:v>1675039421</c:v>
                </c:pt>
                <c:pt idx="148953">
                  <c:v>1675050666</c:v>
                </c:pt>
                <c:pt idx="148954">
                  <c:v>1675061912</c:v>
                </c:pt>
                <c:pt idx="148955">
                  <c:v>1675073157</c:v>
                </c:pt>
                <c:pt idx="148956">
                  <c:v>1675084403</c:v>
                </c:pt>
                <c:pt idx="148957">
                  <c:v>1675095648</c:v>
                </c:pt>
                <c:pt idx="148958">
                  <c:v>1675106894</c:v>
                </c:pt>
                <c:pt idx="148959">
                  <c:v>1675118139</c:v>
                </c:pt>
                <c:pt idx="148960">
                  <c:v>1675129385</c:v>
                </c:pt>
                <c:pt idx="148961">
                  <c:v>1675140630</c:v>
                </c:pt>
                <c:pt idx="148962">
                  <c:v>1675151876</c:v>
                </c:pt>
                <c:pt idx="148963">
                  <c:v>1675163121</c:v>
                </c:pt>
                <c:pt idx="148964">
                  <c:v>1675174367</c:v>
                </c:pt>
                <c:pt idx="148965">
                  <c:v>1675185612</c:v>
                </c:pt>
                <c:pt idx="148966">
                  <c:v>1675196858</c:v>
                </c:pt>
                <c:pt idx="148967">
                  <c:v>1675208103</c:v>
                </c:pt>
                <c:pt idx="148968">
                  <c:v>1675219349</c:v>
                </c:pt>
                <c:pt idx="148969">
                  <c:v>1675230594</c:v>
                </c:pt>
                <c:pt idx="148970">
                  <c:v>1675241840</c:v>
                </c:pt>
                <c:pt idx="148971">
                  <c:v>1675253085</c:v>
                </c:pt>
                <c:pt idx="148972">
                  <c:v>1675264331</c:v>
                </c:pt>
                <c:pt idx="148973">
                  <c:v>1675275576</c:v>
                </c:pt>
                <c:pt idx="148974">
                  <c:v>1675286822</c:v>
                </c:pt>
                <c:pt idx="148975">
                  <c:v>1675298067</c:v>
                </c:pt>
                <c:pt idx="148976">
                  <c:v>1675309313</c:v>
                </c:pt>
                <c:pt idx="148977">
                  <c:v>1675320558</c:v>
                </c:pt>
                <c:pt idx="148978">
                  <c:v>1675331804</c:v>
                </c:pt>
                <c:pt idx="148979">
                  <c:v>1675343049</c:v>
                </c:pt>
                <c:pt idx="148980">
                  <c:v>1675354295</c:v>
                </c:pt>
                <c:pt idx="148981">
                  <c:v>1675365540</c:v>
                </c:pt>
                <c:pt idx="148982">
                  <c:v>1675376786</c:v>
                </c:pt>
                <c:pt idx="148983">
                  <c:v>1675388031</c:v>
                </c:pt>
                <c:pt idx="148984">
                  <c:v>1675399277</c:v>
                </c:pt>
                <c:pt idx="148985">
                  <c:v>1675410522</c:v>
                </c:pt>
                <c:pt idx="148986">
                  <c:v>1675421768</c:v>
                </c:pt>
                <c:pt idx="148987">
                  <c:v>1675433013</c:v>
                </c:pt>
                <c:pt idx="148988">
                  <c:v>1675444259</c:v>
                </c:pt>
                <c:pt idx="148989">
                  <c:v>1675455504</c:v>
                </c:pt>
                <c:pt idx="148990">
                  <c:v>1675466750</c:v>
                </c:pt>
                <c:pt idx="148991">
                  <c:v>1675477995</c:v>
                </c:pt>
                <c:pt idx="148992">
                  <c:v>1675489241</c:v>
                </c:pt>
                <c:pt idx="148993">
                  <c:v>1675500486</c:v>
                </c:pt>
                <c:pt idx="148994">
                  <c:v>1675511732</c:v>
                </c:pt>
                <c:pt idx="148995">
                  <c:v>1675522977</c:v>
                </c:pt>
                <c:pt idx="148996">
                  <c:v>1675534223</c:v>
                </c:pt>
                <c:pt idx="148997">
                  <c:v>1675545468</c:v>
                </c:pt>
                <c:pt idx="148998">
                  <c:v>1675556714</c:v>
                </c:pt>
                <c:pt idx="148999">
                  <c:v>1675567959</c:v>
                </c:pt>
                <c:pt idx="149000">
                  <c:v>1675579205</c:v>
                </c:pt>
                <c:pt idx="149001">
                  <c:v>1675590450</c:v>
                </c:pt>
                <c:pt idx="149002">
                  <c:v>1675601696</c:v>
                </c:pt>
                <c:pt idx="149003">
                  <c:v>1675612941</c:v>
                </c:pt>
                <c:pt idx="149004">
                  <c:v>1675624187</c:v>
                </c:pt>
                <c:pt idx="149005">
                  <c:v>1675635432</c:v>
                </c:pt>
                <c:pt idx="149006">
                  <c:v>1675646678</c:v>
                </c:pt>
                <c:pt idx="149007">
                  <c:v>1675657923</c:v>
                </c:pt>
                <c:pt idx="149008">
                  <c:v>1675669169</c:v>
                </c:pt>
                <c:pt idx="149009">
                  <c:v>1675680414</c:v>
                </c:pt>
                <c:pt idx="149010">
                  <c:v>1675691660</c:v>
                </c:pt>
                <c:pt idx="149011">
                  <c:v>1675702905</c:v>
                </c:pt>
                <c:pt idx="149012">
                  <c:v>1675714151</c:v>
                </c:pt>
                <c:pt idx="149013">
                  <c:v>1675725396</c:v>
                </c:pt>
                <c:pt idx="149014">
                  <c:v>1675736642</c:v>
                </c:pt>
                <c:pt idx="149015">
                  <c:v>1675747887</c:v>
                </c:pt>
                <c:pt idx="149016">
                  <c:v>1675759133</c:v>
                </c:pt>
                <c:pt idx="149017">
                  <c:v>1675770378</c:v>
                </c:pt>
                <c:pt idx="149018">
                  <c:v>1675781624</c:v>
                </c:pt>
                <c:pt idx="149019">
                  <c:v>1675792869</c:v>
                </c:pt>
                <c:pt idx="149020">
                  <c:v>1675804115</c:v>
                </c:pt>
                <c:pt idx="149021">
                  <c:v>1675815360</c:v>
                </c:pt>
                <c:pt idx="149022">
                  <c:v>1675826606</c:v>
                </c:pt>
                <c:pt idx="149023">
                  <c:v>1675837851</c:v>
                </c:pt>
                <c:pt idx="149024">
                  <c:v>1675849097</c:v>
                </c:pt>
                <c:pt idx="149025">
                  <c:v>1675860342</c:v>
                </c:pt>
                <c:pt idx="149026">
                  <c:v>1675871588</c:v>
                </c:pt>
                <c:pt idx="149027">
                  <c:v>1675882833</c:v>
                </c:pt>
                <c:pt idx="149028">
                  <c:v>1675894079</c:v>
                </c:pt>
                <c:pt idx="149029">
                  <c:v>1675905324</c:v>
                </c:pt>
                <c:pt idx="149030">
                  <c:v>1675916570</c:v>
                </c:pt>
                <c:pt idx="149031">
                  <c:v>1675927815</c:v>
                </c:pt>
                <c:pt idx="149032">
                  <c:v>1675939061</c:v>
                </c:pt>
                <c:pt idx="149033">
                  <c:v>1675950306</c:v>
                </c:pt>
                <c:pt idx="149034">
                  <c:v>1675961552</c:v>
                </c:pt>
                <c:pt idx="149035">
                  <c:v>1675972797</c:v>
                </c:pt>
                <c:pt idx="149036">
                  <c:v>1675984043</c:v>
                </c:pt>
                <c:pt idx="149037">
                  <c:v>1675995288</c:v>
                </c:pt>
                <c:pt idx="149038">
                  <c:v>1676006534</c:v>
                </c:pt>
                <c:pt idx="149039">
                  <c:v>1676017779</c:v>
                </c:pt>
                <c:pt idx="149040">
                  <c:v>1676029025</c:v>
                </c:pt>
                <c:pt idx="149041">
                  <c:v>1676040270</c:v>
                </c:pt>
                <c:pt idx="149042">
                  <c:v>1676051516</c:v>
                </c:pt>
                <c:pt idx="149043">
                  <c:v>1676062761</c:v>
                </c:pt>
                <c:pt idx="149044">
                  <c:v>1676074007</c:v>
                </c:pt>
                <c:pt idx="149045">
                  <c:v>1676085252</c:v>
                </c:pt>
                <c:pt idx="149046">
                  <c:v>1676096498</c:v>
                </c:pt>
                <c:pt idx="149047">
                  <c:v>1676107743</c:v>
                </c:pt>
                <c:pt idx="149048">
                  <c:v>1676118989</c:v>
                </c:pt>
                <c:pt idx="149049">
                  <c:v>1676130234</c:v>
                </c:pt>
                <c:pt idx="149050">
                  <c:v>1676141480</c:v>
                </c:pt>
                <c:pt idx="149051">
                  <c:v>1676152725</c:v>
                </c:pt>
                <c:pt idx="149052">
                  <c:v>1676163971</c:v>
                </c:pt>
                <c:pt idx="149053">
                  <c:v>1676175216</c:v>
                </c:pt>
                <c:pt idx="149054">
                  <c:v>1676186462</c:v>
                </c:pt>
                <c:pt idx="149055">
                  <c:v>1676197707</c:v>
                </c:pt>
                <c:pt idx="149056">
                  <c:v>1676208953</c:v>
                </c:pt>
                <c:pt idx="149057">
                  <c:v>1676220198</c:v>
                </c:pt>
                <c:pt idx="149058">
                  <c:v>1676231444</c:v>
                </c:pt>
                <c:pt idx="149059">
                  <c:v>1676242689</c:v>
                </c:pt>
                <c:pt idx="149060">
                  <c:v>1676253935</c:v>
                </c:pt>
                <c:pt idx="149061">
                  <c:v>1676265180</c:v>
                </c:pt>
                <c:pt idx="149062">
                  <c:v>1676276426</c:v>
                </c:pt>
                <c:pt idx="149063">
                  <c:v>1676287671</c:v>
                </c:pt>
                <c:pt idx="149064">
                  <c:v>1676298917</c:v>
                </c:pt>
                <c:pt idx="149065">
                  <c:v>1676310162</c:v>
                </c:pt>
                <c:pt idx="149066">
                  <c:v>1676321408</c:v>
                </c:pt>
                <c:pt idx="149067">
                  <c:v>1676332653</c:v>
                </c:pt>
                <c:pt idx="149068">
                  <c:v>1676343899</c:v>
                </c:pt>
                <c:pt idx="149069">
                  <c:v>1676355144</c:v>
                </c:pt>
                <c:pt idx="149070">
                  <c:v>1676366390</c:v>
                </c:pt>
                <c:pt idx="149071">
                  <c:v>1676377635</c:v>
                </c:pt>
                <c:pt idx="149072">
                  <c:v>1676388881</c:v>
                </c:pt>
                <c:pt idx="149073">
                  <c:v>1676400126</c:v>
                </c:pt>
                <c:pt idx="149074">
                  <c:v>1676411372</c:v>
                </c:pt>
                <c:pt idx="149075">
                  <c:v>1676422617</c:v>
                </c:pt>
                <c:pt idx="149076">
                  <c:v>1676433863</c:v>
                </c:pt>
                <c:pt idx="149077">
                  <c:v>1676445108</c:v>
                </c:pt>
                <c:pt idx="149078">
                  <c:v>1676456354</c:v>
                </c:pt>
                <c:pt idx="149079">
                  <c:v>1676467599</c:v>
                </c:pt>
                <c:pt idx="149080">
                  <c:v>1676478845</c:v>
                </c:pt>
                <c:pt idx="149081">
                  <c:v>1676490090</c:v>
                </c:pt>
                <c:pt idx="149082">
                  <c:v>1676501336</c:v>
                </c:pt>
                <c:pt idx="149083">
                  <c:v>1676512581</c:v>
                </c:pt>
                <c:pt idx="149084">
                  <c:v>1676523827</c:v>
                </c:pt>
                <c:pt idx="149085">
                  <c:v>1676535072</c:v>
                </c:pt>
                <c:pt idx="149086">
                  <c:v>1676546318</c:v>
                </c:pt>
                <c:pt idx="149087">
                  <c:v>1676557563</c:v>
                </c:pt>
                <c:pt idx="149088">
                  <c:v>1676568809</c:v>
                </c:pt>
                <c:pt idx="149089">
                  <c:v>1676580054</c:v>
                </c:pt>
                <c:pt idx="149090">
                  <c:v>1676591300</c:v>
                </c:pt>
                <c:pt idx="149091">
                  <c:v>1676602545</c:v>
                </c:pt>
                <c:pt idx="149092">
                  <c:v>1676613791</c:v>
                </c:pt>
                <c:pt idx="149093">
                  <c:v>1676625036</c:v>
                </c:pt>
                <c:pt idx="149094">
                  <c:v>1676636282</c:v>
                </c:pt>
                <c:pt idx="149095">
                  <c:v>1676647527</c:v>
                </c:pt>
                <c:pt idx="149096">
                  <c:v>1676658773</c:v>
                </c:pt>
                <c:pt idx="149097">
                  <c:v>1676670018</c:v>
                </c:pt>
                <c:pt idx="149098">
                  <c:v>1676681264</c:v>
                </c:pt>
                <c:pt idx="149099">
                  <c:v>1676692509</c:v>
                </c:pt>
                <c:pt idx="149100">
                  <c:v>1676703755</c:v>
                </c:pt>
                <c:pt idx="149101">
                  <c:v>1676715000</c:v>
                </c:pt>
                <c:pt idx="149102">
                  <c:v>1676726245</c:v>
                </c:pt>
                <c:pt idx="149103">
                  <c:v>1676737491</c:v>
                </c:pt>
                <c:pt idx="149104">
                  <c:v>1676748736</c:v>
                </c:pt>
                <c:pt idx="149105">
                  <c:v>1676759982</c:v>
                </c:pt>
                <c:pt idx="149106">
                  <c:v>1676771227</c:v>
                </c:pt>
                <c:pt idx="149107">
                  <c:v>1676782473</c:v>
                </c:pt>
                <c:pt idx="149108">
                  <c:v>1676793718</c:v>
                </c:pt>
                <c:pt idx="149109">
                  <c:v>1676804964</c:v>
                </c:pt>
                <c:pt idx="149110">
                  <c:v>1676816209</c:v>
                </c:pt>
                <c:pt idx="149111">
                  <c:v>1676827455</c:v>
                </c:pt>
                <c:pt idx="149112">
                  <c:v>1676838700</c:v>
                </c:pt>
                <c:pt idx="149113">
                  <c:v>1676849946</c:v>
                </c:pt>
                <c:pt idx="149114">
                  <c:v>1676861191</c:v>
                </c:pt>
                <c:pt idx="149115">
                  <c:v>1676872437</c:v>
                </c:pt>
                <c:pt idx="149116">
                  <c:v>1676883682</c:v>
                </c:pt>
                <c:pt idx="149117">
                  <c:v>1676894928</c:v>
                </c:pt>
                <c:pt idx="149118">
                  <c:v>1676906173</c:v>
                </c:pt>
                <c:pt idx="149119">
                  <c:v>1676917419</c:v>
                </c:pt>
                <c:pt idx="149120">
                  <c:v>1676928664</c:v>
                </c:pt>
                <c:pt idx="149121">
                  <c:v>1676939910</c:v>
                </c:pt>
                <c:pt idx="149122">
                  <c:v>1676951155</c:v>
                </c:pt>
                <c:pt idx="149123">
                  <c:v>1676962401</c:v>
                </c:pt>
                <c:pt idx="149124">
                  <c:v>1676973646</c:v>
                </c:pt>
                <c:pt idx="149125">
                  <c:v>1676984892</c:v>
                </c:pt>
                <c:pt idx="149126">
                  <c:v>1676996137</c:v>
                </c:pt>
                <c:pt idx="149127">
                  <c:v>1677007383</c:v>
                </c:pt>
                <c:pt idx="149128">
                  <c:v>1677018628</c:v>
                </c:pt>
                <c:pt idx="149129">
                  <c:v>1677029874</c:v>
                </c:pt>
                <c:pt idx="149130">
                  <c:v>1677041119</c:v>
                </c:pt>
                <c:pt idx="149131">
                  <c:v>1677052365</c:v>
                </c:pt>
                <c:pt idx="149132">
                  <c:v>1677063610</c:v>
                </c:pt>
                <c:pt idx="149133">
                  <c:v>1677074856</c:v>
                </c:pt>
                <c:pt idx="149134">
                  <c:v>1677086101</c:v>
                </c:pt>
                <c:pt idx="149135">
                  <c:v>1677097347</c:v>
                </c:pt>
                <c:pt idx="149136">
                  <c:v>1677108592</c:v>
                </c:pt>
                <c:pt idx="149137">
                  <c:v>1677119838</c:v>
                </c:pt>
                <c:pt idx="149138">
                  <c:v>1677131083</c:v>
                </c:pt>
                <c:pt idx="149139">
                  <c:v>1677142329</c:v>
                </c:pt>
                <c:pt idx="149140">
                  <c:v>1677153574</c:v>
                </c:pt>
                <c:pt idx="149141">
                  <c:v>1677164820</c:v>
                </c:pt>
                <c:pt idx="149142">
                  <c:v>1677176065</c:v>
                </c:pt>
                <c:pt idx="149143">
                  <c:v>1677187311</c:v>
                </c:pt>
                <c:pt idx="149144">
                  <c:v>1677198556</c:v>
                </c:pt>
                <c:pt idx="149145">
                  <c:v>1677209802</c:v>
                </c:pt>
                <c:pt idx="149146">
                  <c:v>1677221047</c:v>
                </c:pt>
                <c:pt idx="149147">
                  <c:v>1677232293</c:v>
                </c:pt>
                <c:pt idx="149148">
                  <c:v>1677243538</c:v>
                </c:pt>
                <c:pt idx="149149">
                  <c:v>1677254784</c:v>
                </c:pt>
                <c:pt idx="149150">
                  <c:v>1677266029</c:v>
                </c:pt>
                <c:pt idx="149151">
                  <c:v>1677277275</c:v>
                </c:pt>
                <c:pt idx="149152">
                  <c:v>1677288520</c:v>
                </c:pt>
                <c:pt idx="149153">
                  <c:v>1677299766</c:v>
                </c:pt>
                <c:pt idx="149154">
                  <c:v>1677311011</c:v>
                </c:pt>
                <c:pt idx="149155">
                  <c:v>1677322257</c:v>
                </c:pt>
                <c:pt idx="149156">
                  <c:v>1677333502</c:v>
                </c:pt>
                <c:pt idx="149157">
                  <c:v>1677344748</c:v>
                </c:pt>
                <c:pt idx="149158">
                  <c:v>1677355993</c:v>
                </c:pt>
                <c:pt idx="149159">
                  <c:v>1677367239</c:v>
                </c:pt>
                <c:pt idx="149160">
                  <c:v>1677378484</c:v>
                </c:pt>
                <c:pt idx="149161">
                  <c:v>1677389730</c:v>
                </c:pt>
                <c:pt idx="149162">
                  <c:v>1677400975</c:v>
                </c:pt>
                <c:pt idx="149163">
                  <c:v>1677412221</c:v>
                </c:pt>
                <c:pt idx="149164">
                  <c:v>1677423466</c:v>
                </c:pt>
                <c:pt idx="149165">
                  <c:v>1677434712</c:v>
                </c:pt>
                <c:pt idx="149166">
                  <c:v>1677445957</c:v>
                </c:pt>
                <c:pt idx="149167">
                  <c:v>1677457203</c:v>
                </c:pt>
                <c:pt idx="149168">
                  <c:v>1677468448</c:v>
                </c:pt>
                <c:pt idx="149169">
                  <c:v>1677479694</c:v>
                </c:pt>
                <c:pt idx="149170">
                  <c:v>1677490939</c:v>
                </c:pt>
                <c:pt idx="149171">
                  <c:v>1677502185</c:v>
                </c:pt>
                <c:pt idx="149172">
                  <c:v>1677513430</c:v>
                </c:pt>
                <c:pt idx="149173">
                  <c:v>1677524676</c:v>
                </c:pt>
                <c:pt idx="149174">
                  <c:v>1677535921</c:v>
                </c:pt>
                <c:pt idx="149175">
                  <c:v>1677547167</c:v>
                </c:pt>
                <c:pt idx="149176">
                  <c:v>1677558412</c:v>
                </c:pt>
                <c:pt idx="149177">
                  <c:v>1677569658</c:v>
                </c:pt>
                <c:pt idx="149178">
                  <c:v>1677580903</c:v>
                </c:pt>
                <c:pt idx="149179">
                  <c:v>1677592149</c:v>
                </c:pt>
                <c:pt idx="149180">
                  <c:v>1677603394</c:v>
                </c:pt>
                <c:pt idx="149181">
                  <c:v>1677614640</c:v>
                </c:pt>
                <c:pt idx="149182">
                  <c:v>1677625885</c:v>
                </c:pt>
                <c:pt idx="149183">
                  <c:v>1677637131</c:v>
                </c:pt>
                <c:pt idx="149184">
                  <c:v>1677648376</c:v>
                </c:pt>
                <c:pt idx="149185">
                  <c:v>1677659622</c:v>
                </c:pt>
                <c:pt idx="149186">
                  <c:v>1677670867</c:v>
                </c:pt>
                <c:pt idx="149187">
                  <c:v>1677682113</c:v>
                </c:pt>
                <c:pt idx="149188">
                  <c:v>1677693358</c:v>
                </c:pt>
                <c:pt idx="149189">
                  <c:v>1677704604</c:v>
                </c:pt>
                <c:pt idx="149190">
                  <c:v>1677715849</c:v>
                </c:pt>
                <c:pt idx="149191">
                  <c:v>1677727095</c:v>
                </c:pt>
                <c:pt idx="149192">
                  <c:v>1677738340</c:v>
                </c:pt>
                <c:pt idx="149193">
                  <c:v>1677749586</c:v>
                </c:pt>
                <c:pt idx="149194">
                  <c:v>1677760831</c:v>
                </c:pt>
                <c:pt idx="149195">
                  <c:v>1677772077</c:v>
                </c:pt>
                <c:pt idx="149196">
                  <c:v>1677783322</c:v>
                </c:pt>
                <c:pt idx="149197">
                  <c:v>1677794568</c:v>
                </c:pt>
                <c:pt idx="149198">
                  <c:v>1677805813</c:v>
                </c:pt>
                <c:pt idx="149199">
                  <c:v>1677817059</c:v>
                </c:pt>
                <c:pt idx="149200">
                  <c:v>1677828304</c:v>
                </c:pt>
                <c:pt idx="149201">
                  <c:v>1677839550</c:v>
                </c:pt>
                <c:pt idx="149202">
                  <c:v>1677850795</c:v>
                </c:pt>
                <c:pt idx="149203">
                  <c:v>1677862041</c:v>
                </c:pt>
                <c:pt idx="149204">
                  <c:v>1677873286</c:v>
                </c:pt>
                <c:pt idx="149205">
                  <c:v>1677884532</c:v>
                </c:pt>
                <c:pt idx="149206">
                  <c:v>1677895777</c:v>
                </c:pt>
                <c:pt idx="149207">
                  <c:v>1677907023</c:v>
                </c:pt>
                <c:pt idx="149208">
                  <c:v>1677918268</c:v>
                </c:pt>
                <c:pt idx="149209">
                  <c:v>1677929514</c:v>
                </c:pt>
                <c:pt idx="149210">
                  <c:v>1677940759</c:v>
                </c:pt>
                <c:pt idx="149211">
                  <c:v>1677952005</c:v>
                </c:pt>
                <c:pt idx="149212">
                  <c:v>1677963250</c:v>
                </c:pt>
                <c:pt idx="149213">
                  <c:v>1677974496</c:v>
                </c:pt>
                <c:pt idx="149214">
                  <c:v>1677985741</c:v>
                </c:pt>
                <c:pt idx="149215">
                  <c:v>1677996987</c:v>
                </c:pt>
                <c:pt idx="149216">
                  <c:v>1678008232</c:v>
                </c:pt>
                <c:pt idx="149217">
                  <c:v>1678019478</c:v>
                </c:pt>
                <c:pt idx="149218">
                  <c:v>1678030723</c:v>
                </c:pt>
                <c:pt idx="149219">
                  <c:v>1678041969</c:v>
                </c:pt>
                <c:pt idx="149220">
                  <c:v>1678053214</c:v>
                </c:pt>
                <c:pt idx="149221">
                  <c:v>1678064460</c:v>
                </c:pt>
                <c:pt idx="149222">
                  <c:v>1678075705</c:v>
                </c:pt>
                <c:pt idx="149223">
                  <c:v>1678086951</c:v>
                </c:pt>
                <c:pt idx="149224">
                  <c:v>1678098196</c:v>
                </c:pt>
                <c:pt idx="149225">
                  <c:v>1678109442</c:v>
                </c:pt>
                <c:pt idx="149226">
                  <c:v>1678120687</c:v>
                </c:pt>
                <c:pt idx="149227">
                  <c:v>1678131933</c:v>
                </c:pt>
                <c:pt idx="149228">
                  <c:v>1678143178</c:v>
                </c:pt>
                <c:pt idx="149229">
                  <c:v>1678154424</c:v>
                </c:pt>
                <c:pt idx="149230">
                  <c:v>1678165669</c:v>
                </c:pt>
                <c:pt idx="149231">
                  <c:v>1678176915</c:v>
                </c:pt>
                <c:pt idx="149232">
                  <c:v>1678188160</c:v>
                </c:pt>
                <c:pt idx="149233">
                  <c:v>1678199406</c:v>
                </c:pt>
                <c:pt idx="149234">
                  <c:v>1678210651</c:v>
                </c:pt>
                <c:pt idx="149235">
                  <c:v>1678221897</c:v>
                </c:pt>
                <c:pt idx="149236">
                  <c:v>1678233142</c:v>
                </c:pt>
                <c:pt idx="149237">
                  <c:v>1678244388</c:v>
                </c:pt>
                <c:pt idx="149238">
                  <c:v>1678255633</c:v>
                </c:pt>
                <c:pt idx="149239">
                  <c:v>1678266879</c:v>
                </c:pt>
                <c:pt idx="149240">
                  <c:v>1678278124</c:v>
                </c:pt>
                <c:pt idx="149241">
                  <c:v>1678289370</c:v>
                </c:pt>
                <c:pt idx="149242">
                  <c:v>1678300615</c:v>
                </c:pt>
                <c:pt idx="149243">
                  <c:v>1678311861</c:v>
                </c:pt>
                <c:pt idx="149244">
                  <c:v>1678323106</c:v>
                </c:pt>
                <c:pt idx="149245">
                  <c:v>1678334352</c:v>
                </c:pt>
                <c:pt idx="149246">
                  <c:v>1678345597</c:v>
                </c:pt>
                <c:pt idx="149247">
                  <c:v>1678356843</c:v>
                </c:pt>
                <c:pt idx="149248">
                  <c:v>1678368088</c:v>
                </c:pt>
                <c:pt idx="149249">
                  <c:v>1678379334</c:v>
                </c:pt>
                <c:pt idx="149250">
                  <c:v>1678390579</c:v>
                </c:pt>
                <c:pt idx="149251">
                  <c:v>1678401825</c:v>
                </c:pt>
                <c:pt idx="149252">
                  <c:v>1678413070</c:v>
                </c:pt>
                <c:pt idx="149253">
                  <c:v>1678424316</c:v>
                </c:pt>
                <c:pt idx="149254">
                  <c:v>1678435561</c:v>
                </c:pt>
                <c:pt idx="149255">
                  <c:v>1678446807</c:v>
                </c:pt>
                <c:pt idx="149256">
                  <c:v>1678458052</c:v>
                </c:pt>
                <c:pt idx="149257">
                  <c:v>1678469298</c:v>
                </c:pt>
                <c:pt idx="149258">
                  <c:v>1678480543</c:v>
                </c:pt>
                <c:pt idx="149259">
                  <c:v>1678491789</c:v>
                </c:pt>
                <c:pt idx="149260">
                  <c:v>1678503034</c:v>
                </c:pt>
                <c:pt idx="149261">
                  <c:v>1678514280</c:v>
                </c:pt>
                <c:pt idx="149262">
                  <c:v>1678525525</c:v>
                </c:pt>
                <c:pt idx="149263">
                  <c:v>1678536771</c:v>
                </c:pt>
                <c:pt idx="149264">
                  <c:v>1678548016</c:v>
                </c:pt>
                <c:pt idx="149265">
                  <c:v>1678559262</c:v>
                </c:pt>
                <c:pt idx="149266">
                  <c:v>1678570507</c:v>
                </c:pt>
                <c:pt idx="149267">
                  <c:v>1678581753</c:v>
                </c:pt>
                <c:pt idx="149268">
                  <c:v>1678592998</c:v>
                </c:pt>
                <c:pt idx="149269">
                  <c:v>1678604244</c:v>
                </c:pt>
                <c:pt idx="149270">
                  <c:v>1678615489</c:v>
                </c:pt>
                <c:pt idx="149271">
                  <c:v>1678626735</c:v>
                </c:pt>
                <c:pt idx="149272">
                  <c:v>1678637980</c:v>
                </c:pt>
                <c:pt idx="149273">
                  <c:v>1678649226</c:v>
                </c:pt>
                <c:pt idx="149274">
                  <c:v>1678660471</c:v>
                </c:pt>
                <c:pt idx="149275">
                  <c:v>1678671717</c:v>
                </c:pt>
                <c:pt idx="149276">
                  <c:v>1678682962</c:v>
                </c:pt>
                <c:pt idx="149277">
                  <c:v>1678694208</c:v>
                </c:pt>
                <c:pt idx="149278">
                  <c:v>1678705453</c:v>
                </c:pt>
                <c:pt idx="149279">
                  <c:v>1678716699</c:v>
                </c:pt>
                <c:pt idx="149280">
                  <c:v>1678727944</c:v>
                </c:pt>
                <c:pt idx="149281">
                  <c:v>1678739190</c:v>
                </c:pt>
                <c:pt idx="149282">
                  <c:v>1678750435</c:v>
                </c:pt>
                <c:pt idx="149283">
                  <c:v>1678761681</c:v>
                </c:pt>
                <c:pt idx="149284">
                  <c:v>1678772926</c:v>
                </c:pt>
                <c:pt idx="149285">
                  <c:v>1678784172</c:v>
                </c:pt>
                <c:pt idx="149286">
                  <c:v>1678795417</c:v>
                </c:pt>
                <c:pt idx="149287">
                  <c:v>1678806663</c:v>
                </c:pt>
                <c:pt idx="149288">
                  <c:v>1678817908</c:v>
                </c:pt>
                <c:pt idx="149289">
                  <c:v>1678829154</c:v>
                </c:pt>
                <c:pt idx="149290">
                  <c:v>1678840399</c:v>
                </c:pt>
                <c:pt idx="149291">
                  <c:v>1678851645</c:v>
                </c:pt>
                <c:pt idx="149292">
                  <c:v>1678862890</c:v>
                </c:pt>
                <c:pt idx="149293">
                  <c:v>1678874136</c:v>
                </c:pt>
                <c:pt idx="149294">
                  <c:v>1678885381</c:v>
                </c:pt>
                <c:pt idx="149295">
                  <c:v>1678896627</c:v>
                </c:pt>
                <c:pt idx="149296">
                  <c:v>1678907872</c:v>
                </c:pt>
                <c:pt idx="149297">
                  <c:v>1678919118</c:v>
                </c:pt>
                <c:pt idx="149298">
                  <c:v>1678930363</c:v>
                </c:pt>
                <c:pt idx="149299">
                  <c:v>1678941609</c:v>
                </c:pt>
                <c:pt idx="149300">
                  <c:v>1678952854</c:v>
                </c:pt>
                <c:pt idx="149301">
                  <c:v>1678964100</c:v>
                </c:pt>
                <c:pt idx="149302">
                  <c:v>1678975345</c:v>
                </c:pt>
                <c:pt idx="149303">
                  <c:v>1678986591</c:v>
                </c:pt>
                <c:pt idx="149304">
                  <c:v>1678997836</c:v>
                </c:pt>
                <c:pt idx="149305">
                  <c:v>1679009082</c:v>
                </c:pt>
                <c:pt idx="149306">
                  <c:v>1679020327</c:v>
                </c:pt>
                <c:pt idx="149307">
                  <c:v>1679031573</c:v>
                </c:pt>
                <c:pt idx="149308">
                  <c:v>1679042818</c:v>
                </c:pt>
                <c:pt idx="149309">
                  <c:v>1679054064</c:v>
                </c:pt>
                <c:pt idx="149310">
                  <c:v>1679065309</c:v>
                </c:pt>
                <c:pt idx="149311">
                  <c:v>1679076555</c:v>
                </c:pt>
                <c:pt idx="149312">
                  <c:v>1679087800</c:v>
                </c:pt>
                <c:pt idx="149313">
                  <c:v>1679099046</c:v>
                </c:pt>
                <c:pt idx="149314">
                  <c:v>1679110291</c:v>
                </c:pt>
                <c:pt idx="149315">
                  <c:v>1679121537</c:v>
                </c:pt>
                <c:pt idx="149316">
                  <c:v>1679132782</c:v>
                </c:pt>
                <c:pt idx="149317">
                  <c:v>1679144028</c:v>
                </c:pt>
                <c:pt idx="149318">
                  <c:v>1679155273</c:v>
                </c:pt>
                <c:pt idx="149319">
                  <c:v>1679166519</c:v>
                </c:pt>
                <c:pt idx="149320">
                  <c:v>1679177764</c:v>
                </c:pt>
                <c:pt idx="149321">
                  <c:v>1679189010</c:v>
                </c:pt>
                <c:pt idx="149322">
                  <c:v>1679200255</c:v>
                </c:pt>
                <c:pt idx="149323">
                  <c:v>1679211501</c:v>
                </c:pt>
                <c:pt idx="149324">
                  <c:v>1679222746</c:v>
                </c:pt>
                <c:pt idx="149325">
                  <c:v>1679233992</c:v>
                </c:pt>
                <c:pt idx="149326">
                  <c:v>1679245237</c:v>
                </c:pt>
                <c:pt idx="149327">
                  <c:v>1679256483</c:v>
                </c:pt>
                <c:pt idx="149328">
                  <c:v>1679267728</c:v>
                </c:pt>
                <c:pt idx="149329">
                  <c:v>1679278974</c:v>
                </c:pt>
                <c:pt idx="149330">
                  <c:v>1679290219</c:v>
                </c:pt>
                <c:pt idx="149331">
                  <c:v>1679301465</c:v>
                </c:pt>
                <c:pt idx="149332">
                  <c:v>1679312710</c:v>
                </c:pt>
                <c:pt idx="149333">
                  <c:v>1679323956</c:v>
                </c:pt>
                <c:pt idx="149334">
                  <c:v>1679335201</c:v>
                </c:pt>
                <c:pt idx="149335">
                  <c:v>1679346447</c:v>
                </c:pt>
                <c:pt idx="149336">
                  <c:v>1679357692</c:v>
                </c:pt>
                <c:pt idx="149337">
                  <c:v>1679368938</c:v>
                </c:pt>
                <c:pt idx="149338">
                  <c:v>1679380183</c:v>
                </c:pt>
                <c:pt idx="149339">
                  <c:v>1679391429</c:v>
                </c:pt>
                <c:pt idx="149340">
                  <c:v>1679402674</c:v>
                </c:pt>
                <c:pt idx="149341">
                  <c:v>1679413920</c:v>
                </c:pt>
                <c:pt idx="149342">
                  <c:v>1679425165</c:v>
                </c:pt>
                <c:pt idx="149343">
                  <c:v>1679436411</c:v>
                </c:pt>
                <c:pt idx="149344">
                  <c:v>1679447656</c:v>
                </c:pt>
                <c:pt idx="149345">
                  <c:v>1679458902</c:v>
                </c:pt>
                <c:pt idx="149346">
                  <c:v>1679470147</c:v>
                </c:pt>
                <c:pt idx="149347">
                  <c:v>1679481393</c:v>
                </c:pt>
                <c:pt idx="149348">
                  <c:v>1679492638</c:v>
                </c:pt>
                <c:pt idx="149349">
                  <c:v>1679503884</c:v>
                </c:pt>
                <c:pt idx="149350">
                  <c:v>1679515129</c:v>
                </c:pt>
                <c:pt idx="149351">
                  <c:v>1679526375</c:v>
                </c:pt>
                <c:pt idx="149352">
                  <c:v>1679537620</c:v>
                </c:pt>
                <c:pt idx="149353">
                  <c:v>1679548865</c:v>
                </c:pt>
                <c:pt idx="149354">
                  <c:v>1679560111</c:v>
                </c:pt>
                <c:pt idx="149355">
                  <c:v>1679571356</c:v>
                </c:pt>
                <c:pt idx="149356">
                  <c:v>1679582602</c:v>
                </c:pt>
                <c:pt idx="149357">
                  <c:v>1679593847</c:v>
                </c:pt>
                <c:pt idx="149358">
                  <c:v>1679605093</c:v>
                </c:pt>
                <c:pt idx="149359">
                  <c:v>1679616338</c:v>
                </c:pt>
                <c:pt idx="149360">
                  <c:v>1679627584</c:v>
                </c:pt>
                <c:pt idx="149361">
                  <c:v>1679638829</c:v>
                </c:pt>
                <c:pt idx="149362">
                  <c:v>1679650075</c:v>
                </c:pt>
                <c:pt idx="149363">
                  <c:v>1679661320</c:v>
                </c:pt>
                <c:pt idx="149364">
                  <c:v>1679672566</c:v>
                </c:pt>
                <c:pt idx="149365">
                  <c:v>1679683811</c:v>
                </c:pt>
                <c:pt idx="149366">
                  <c:v>1679695057</c:v>
                </c:pt>
                <c:pt idx="149367">
                  <c:v>1679706302</c:v>
                </c:pt>
                <c:pt idx="149368">
                  <c:v>1679717548</c:v>
                </c:pt>
                <c:pt idx="149369">
                  <c:v>1679728793</c:v>
                </c:pt>
                <c:pt idx="149370">
                  <c:v>1679740039</c:v>
                </c:pt>
                <c:pt idx="149371">
                  <c:v>1679751284</c:v>
                </c:pt>
                <c:pt idx="149372">
                  <c:v>1679762530</c:v>
                </c:pt>
                <c:pt idx="149373">
                  <c:v>1679773775</c:v>
                </c:pt>
                <c:pt idx="149374">
                  <c:v>1679785021</c:v>
                </c:pt>
                <c:pt idx="149375">
                  <c:v>1679796266</c:v>
                </c:pt>
                <c:pt idx="149376">
                  <c:v>1679807512</c:v>
                </c:pt>
                <c:pt idx="149377">
                  <c:v>1679818757</c:v>
                </c:pt>
                <c:pt idx="149378">
                  <c:v>1679830003</c:v>
                </c:pt>
                <c:pt idx="149379">
                  <c:v>1679841248</c:v>
                </c:pt>
                <c:pt idx="149380">
                  <c:v>1679852494</c:v>
                </c:pt>
                <c:pt idx="149381">
                  <c:v>1679863739</c:v>
                </c:pt>
                <c:pt idx="149382">
                  <c:v>1679874985</c:v>
                </c:pt>
                <c:pt idx="149383">
                  <c:v>1679886230</c:v>
                </c:pt>
                <c:pt idx="149384">
                  <c:v>1679897476</c:v>
                </c:pt>
                <c:pt idx="149385">
                  <c:v>1679908721</c:v>
                </c:pt>
                <c:pt idx="149386">
                  <c:v>1679919967</c:v>
                </c:pt>
                <c:pt idx="149387">
                  <c:v>1679931212</c:v>
                </c:pt>
                <c:pt idx="149388">
                  <c:v>1679942458</c:v>
                </c:pt>
                <c:pt idx="149389">
                  <c:v>1679953703</c:v>
                </c:pt>
                <c:pt idx="149390">
                  <c:v>1679964949</c:v>
                </c:pt>
                <c:pt idx="149391">
                  <c:v>1679976194</c:v>
                </c:pt>
                <c:pt idx="149392">
                  <c:v>1679987440</c:v>
                </c:pt>
                <c:pt idx="149393">
                  <c:v>1679998685</c:v>
                </c:pt>
                <c:pt idx="149394">
                  <c:v>1680009931</c:v>
                </c:pt>
                <c:pt idx="149395">
                  <c:v>1680021176</c:v>
                </c:pt>
                <c:pt idx="149396">
                  <c:v>1680032422</c:v>
                </c:pt>
                <c:pt idx="149397">
                  <c:v>1680043667</c:v>
                </c:pt>
                <c:pt idx="149398">
                  <c:v>1680054913</c:v>
                </c:pt>
                <c:pt idx="149399">
                  <c:v>1680066158</c:v>
                </c:pt>
                <c:pt idx="149400">
                  <c:v>1680077404</c:v>
                </c:pt>
                <c:pt idx="149401">
                  <c:v>1680088649</c:v>
                </c:pt>
                <c:pt idx="149402">
                  <c:v>1680099895</c:v>
                </c:pt>
                <c:pt idx="149403">
                  <c:v>1680111140</c:v>
                </c:pt>
                <c:pt idx="149404">
                  <c:v>1680122386</c:v>
                </c:pt>
                <c:pt idx="149405">
                  <c:v>1680133631</c:v>
                </c:pt>
                <c:pt idx="149406">
                  <c:v>1680144877</c:v>
                </c:pt>
                <c:pt idx="149407">
                  <c:v>1680156122</c:v>
                </c:pt>
                <c:pt idx="149408">
                  <c:v>1680167368</c:v>
                </c:pt>
                <c:pt idx="149409">
                  <c:v>1680178613</c:v>
                </c:pt>
                <c:pt idx="149410">
                  <c:v>1680189859</c:v>
                </c:pt>
                <c:pt idx="149411">
                  <c:v>1680201104</c:v>
                </c:pt>
                <c:pt idx="149412">
                  <c:v>1680212350</c:v>
                </c:pt>
                <c:pt idx="149413">
                  <c:v>1680223595</c:v>
                </c:pt>
                <c:pt idx="149414">
                  <c:v>1680234841</c:v>
                </c:pt>
                <c:pt idx="149415">
                  <c:v>1680246086</c:v>
                </c:pt>
                <c:pt idx="149416">
                  <c:v>1680257332</c:v>
                </c:pt>
                <c:pt idx="149417">
                  <c:v>1680268577</c:v>
                </c:pt>
                <c:pt idx="149418">
                  <c:v>1680279823</c:v>
                </c:pt>
                <c:pt idx="149419">
                  <c:v>1680291068</c:v>
                </c:pt>
                <c:pt idx="149420">
                  <c:v>1680302314</c:v>
                </c:pt>
                <c:pt idx="149421">
                  <c:v>1680313559</c:v>
                </c:pt>
                <c:pt idx="149422">
                  <c:v>1680324805</c:v>
                </c:pt>
                <c:pt idx="149423">
                  <c:v>1680336050</c:v>
                </c:pt>
                <c:pt idx="149424">
                  <c:v>1680347296</c:v>
                </c:pt>
                <c:pt idx="149425">
                  <c:v>1680358541</c:v>
                </c:pt>
                <c:pt idx="149426">
                  <c:v>1680369787</c:v>
                </c:pt>
                <c:pt idx="149427">
                  <c:v>1680381032</c:v>
                </c:pt>
                <c:pt idx="149428">
                  <c:v>1680392278</c:v>
                </c:pt>
                <c:pt idx="149429">
                  <c:v>1680403523</c:v>
                </c:pt>
                <c:pt idx="149430">
                  <c:v>1680414769</c:v>
                </c:pt>
                <c:pt idx="149431">
                  <c:v>1680426014</c:v>
                </c:pt>
                <c:pt idx="149432">
                  <c:v>1680437260</c:v>
                </c:pt>
                <c:pt idx="149433">
                  <c:v>1680448505</c:v>
                </c:pt>
                <c:pt idx="149434">
                  <c:v>1680459751</c:v>
                </c:pt>
                <c:pt idx="149435">
                  <c:v>1680470996</c:v>
                </c:pt>
                <c:pt idx="149436">
                  <c:v>1680482242</c:v>
                </c:pt>
                <c:pt idx="149437">
                  <c:v>1680493487</c:v>
                </c:pt>
                <c:pt idx="149438">
                  <c:v>1680504733</c:v>
                </c:pt>
                <c:pt idx="149439">
                  <c:v>1680515978</c:v>
                </c:pt>
                <c:pt idx="149440">
                  <c:v>1680527224</c:v>
                </c:pt>
                <c:pt idx="149441">
                  <c:v>1680538469</c:v>
                </c:pt>
                <c:pt idx="149442">
                  <c:v>1680549715</c:v>
                </c:pt>
                <c:pt idx="149443">
                  <c:v>1680560960</c:v>
                </c:pt>
                <c:pt idx="149444">
                  <c:v>1680572206</c:v>
                </c:pt>
                <c:pt idx="149445">
                  <c:v>1680583451</c:v>
                </c:pt>
                <c:pt idx="149446">
                  <c:v>1680594697</c:v>
                </c:pt>
                <c:pt idx="149447">
                  <c:v>1680605942</c:v>
                </c:pt>
                <c:pt idx="149448">
                  <c:v>1680617188</c:v>
                </c:pt>
                <c:pt idx="149449">
                  <c:v>1680628433</c:v>
                </c:pt>
                <c:pt idx="149450">
                  <c:v>1680639679</c:v>
                </c:pt>
                <c:pt idx="149451">
                  <c:v>1680650924</c:v>
                </c:pt>
                <c:pt idx="149452">
                  <c:v>1680662170</c:v>
                </c:pt>
                <c:pt idx="149453">
                  <c:v>1680673415</c:v>
                </c:pt>
                <c:pt idx="149454">
                  <c:v>1680684661</c:v>
                </c:pt>
                <c:pt idx="149455">
                  <c:v>1680695906</c:v>
                </c:pt>
                <c:pt idx="149456">
                  <c:v>1680707152</c:v>
                </c:pt>
                <c:pt idx="149457">
                  <c:v>1680718397</c:v>
                </c:pt>
                <c:pt idx="149458">
                  <c:v>1680729643</c:v>
                </c:pt>
                <c:pt idx="149459">
                  <c:v>1680740888</c:v>
                </c:pt>
                <c:pt idx="149460">
                  <c:v>1680752134</c:v>
                </c:pt>
                <c:pt idx="149461">
                  <c:v>1680763379</c:v>
                </c:pt>
                <c:pt idx="149462">
                  <c:v>1680774625</c:v>
                </c:pt>
                <c:pt idx="149463">
                  <c:v>1680785870</c:v>
                </c:pt>
                <c:pt idx="149464">
                  <c:v>1680797116</c:v>
                </c:pt>
                <c:pt idx="149465">
                  <c:v>1680808361</c:v>
                </c:pt>
                <c:pt idx="149466">
                  <c:v>1680819607</c:v>
                </c:pt>
                <c:pt idx="149467">
                  <c:v>1680830852</c:v>
                </c:pt>
                <c:pt idx="149468">
                  <c:v>1680842098</c:v>
                </c:pt>
                <c:pt idx="149469">
                  <c:v>1680853343</c:v>
                </c:pt>
                <c:pt idx="149470">
                  <c:v>1680864589</c:v>
                </c:pt>
                <c:pt idx="149471">
                  <c:v>1680875834</c:v>
                </c:pt>
                <c:pt idx="149472">
                  <c:v>1680887080</c:v>
                </c:pt>
                <c:pt idx="149473">
                  <c:v>1680898325</c:v>
                </c:pt>
                <c:pt idx="149474">
                  <c:v>1680909571</c:v>
                </c:pt>
                <c:pt idx="149475">
                  <c:v>1680920816</c:v>
                </c:pt>
                <c:pt idx="149476">
                  <c:v>1680932062</c:v>
                </c:pt>
                <c:pt idx="149477">
                  <c:v>1680943307</c:v>
                </c:pt>
                <c:pt idx="149478">
                  <c:v>1680954553</c:v>
                </c:pt>
                <c:pt idx="149479">
                  <c:v>1680965798</c:v>
                </c:pt>
                <c:pt idx="149480">
                  <c:v>1680977044</c:v>
                </c:pt>
                <c:pt idx="149481">
                  <c:v>1680988289</c:v>
                </c:pt>
                <c:pt idx="149482">
                  <c:v>1680999535</c:v>
                </c:pt>
                <c:pt idx="149483">
                  <c:v>1681010780</c:v>
                </c:pt>
                <c:pt idx="149484">
                  <c:v>1681022026</c:v>
                </c:pt>
                <c:pt idx="149485">
                  <c:v>1681033271</c:v>
                </c:pt>
                <c:pt idx="149486">
                  <c:v>1681044517</c:v>
                </c:pt>
                <c:pt idx="149487">
                  <c:v>1681055762</c:v>
                </c:pt>
                <c:pt idx="149488">
                  <c:v>1681067008</c:v>
                </c:pt>
                <c:pt idx="149489">
                  <c:v>1681078253</c:v>
                </c:pt>
                <c:pt idx="149490">
                  <c:v>1681089499</c:v>
                </c:pt>
                <c:pt idx="149491">
                  <c:v>1681100744</c:v>
                </c:pt>
                <c:pt idx="149492">
                  <c:v>1681111990</c:v>
                </c:pt>
                <c:pt idx="149493">
                  <c:v>1681123235</c:v>
                </c:pt>
                <c:pt idx="149494">
                  <c:v>1681134481</c:v>
                </c:pt>
                <c:pt idx="149495">
                  <c:v>1681145726</c:v>
                </c:pt>
                <c:pt idx="149496">
                  <c:v>1681156972</c:v>
                </c:pt>
                <c:pt idx="149497">
                  <c:v>1681168217</c:v>
                </c:pt>
                <c:pt idx="149498">
                  <c:v>1681179463</c:v>
                </c:pt>
                <c:pt idx="149499">
                  <c:v>1681190708</c:v>
                </c:pt>
                <c:pt idx="149500">
                  <c:v>1681201954</c:v>
                </c:pt>
                <c:pt idx="149501">
                  <c:v>1681213199</c:v>
                </c:pt>
                <c:pt idx="149502">
                  <c:v>1681224445</c:v>
                </c:pt>
                <c:pt idx="149503">
                  <c:v>1681235690</c:v>
                </c:pt>
                <c:pt idx="149504">
                  <c:v>1681246936</c:v>
                </c:pt>
                <c:pt idx="149505">
                  <c:v>1681258181</c:v>
                </c:pt>
                <c:pt idx="149506">
                  <c:v>1681269427</c:v>
                </c:pt>
                <c:pt idx="149507">
                  <c:v>1681280672</c:v>
                </c:pt>
                <c:pt idx="149508">
                  <c:v>1681291918</c:v>
                </c:pt>
                <c:pt idx="149509">
                  <c:v>1681303163</c:v>
                </c:pt>
                <c:pt idx="149510">
                  <c:v>1681314409</c:v>
                </c:pt>
                <c:pt idx="149511">
                  <c:v>1681325654</c:v>
                </c:pt>
                <c:pt idx="149512">
                  <c:v>1681336900</c:v>
                </c:pt>
                <c:pt idx="149513">
                  <c:v>1681348145</c:v>
                </c:pt>
                <c:pt idx="149514">
                  <c:v>1681359391</c:v>
                </c:pt>
                <c:pt idx="149515">
                  <c:v>1681370636</c:v>
                </c:pt>
                <c:pt idx="149516">
                  <c:v>1681381882</c:v>
                </c:pt>
                <c:pt idx="149517">
                  <c:v>1681393127</c:v>
                </c:pt>
                <c:pt idx="149518">
                  <c:v>1681404373</c:v>
                </c:pt>
                <c:pt idx="149519">
                  <c:v>1681415618</c:v>
                </c:pt>
                <c:pt idx="149520">
                  <c:v>1681426864</c:v>
                </c:pt>
                <c:pt idx="149521">
                  <c:v>1681438109</c:v>
                </c:pt>
                <c:pt idx="149522">
                  <c:v>1681449355</c:v>
                </c:pt>
                <c:pt idx="149523">
                  <c:v>1681460600</c:v>
                </c:pt>
                <c:pt idx="149524">
                  <c:v>1681471846</c:v>
                </c:pt>
                <c:pt idx="149525">
                  <c:v>1681483091</c:v>
                </c:pt>
                <c:pt idx="149526">
                  <c:v>1681494337</c:v>
                </c:pt>
                <c:pt idx="149527">
                  <c:v>1681505582</c:v>
                </c:pt>
                <c:pt idx="149528">
                  <c:v>1681516828</c:v>
                </c:pt>
                <c:pt idx="149529">
                  <c:v>1681528073</c:v>
                </c:pt>
                <c:pt idx="149530">
                  <c:v>1681539319</c:v>
                </c:pt>
                <c:pt idx="149531">
                  <c:v>1681550564</c:v>
                </c:pt>
                <c:pt idx="149532">
                  <c:v>1681561810</c:v>
                </c:pt>
                <c:pt idx="149533">
                  <c:v>1681573055</c:v>
                </c:pt>
                <c:pt idx="149534">
                  <c:v>1681584301</c:v>
                </c:pt>
                <c:pt idx="149535">
                  <c:v>1681595546</c:v>
                </c:pt>
                <c:pt idx="149536">
                  <c:v>1681606792</c:v>
                </c:pt>
                <c:pt idx="149537">
                  <c:v>1681618037</c:v>
                </c:pt>
                <c:pt idx="149538">
                  <c:v>1681629283</c:v>
                </c:pt>
                <c:pt idx="149539">
                  <c:v>1681640528</c:v>
                </c:pt>
                <c:pt idx="149540">
                  <c:v>1681651774</c:v>
                </c:pt>
                <c:pt idx="149541">
                  <c:v>1681663019</c:v>
                </c:pt>
                <c:pt idx="149542">
                  <c:v>1681674265</c:v>
                </c:pt>
                <c:pt idx="149543">
                  <c:v>1681685510</c:v>
                </c:pt>
                <c:pt idx="149544">
                  <c:v>1681696756</c:v>
                </c:pt>
                <c:pt idx="149545">
                  <c:v>1681708001</c:v>
                </c:pt>
                <c:pt idx="149546">
                  <c:v>1681719247</c:v>
                </c:pt>
                <c:pt idx="149547">
                  <c:v>1681730492</c:v>
                </c:pt>
                <c:pt idx="149548">
                  <c:v>1681741738</c:v>
                </c:pt>
                <c:pt idx="149549">
                  <c:v>1681752983</c:v>
                </c:pt>
                <c:pt idx="149550">
                  <c:v>1681764229</c:v>
                </c:pt>
                <c:pt idx="149551">
                  <c:v>1681775474</c:v>
                </c:pt>
                <c:pt idx="149552">
                  <c:v>1681786720</c:v>
                </c:pt>
                <c:pt idx="149553">
                  <c:v>1681797965</c:v>
                </c:pt>
                <c:pt idx="149554">
                  <c:v>1681809211</c:v>
                </c:pt>
                <c:pt idx="149555">
                  <c:v>1681820456</c:v>
                </c:pt>
                <c:pt idx="149556">
                  <c:v>1681831702</c:v>
                </c:pt>
                <c:pt idx="149557">
                  <c:v>1681842947</c:v>
                </c:pt>
                <c:pt idx="149558">
                  <c:v>1681854193</c:v>
                </c:pt>
                <c:pt idx="149559">
                  <c:v>1681865438</c:v>
                </c:pt>
                <c:pt idx="149560">
                  <c:v>1681876684</c:v>
                </c:pt>
                <c:pt idx="149561">
                  <c:v>1681887929</c:v>
                </c:pt>
                <c:pt idx="149562">
                  <c:v>1681899175</c:v>
                </c:pt>
                <c:pt idx="149563">
                  <c:v>1681910420</c:v>
                </c:pt>
                <c:pt idx="149564">
                  <c:v>1681921666</c:v>
                </c:pt>
                <c:pt idx="149565">
                  <c:v>1681932911</c:v>
                </c:pt>
                <c:pt idx="149566">
                  <c:v>1681944157</c:v>
                </c:pt>
                <c:pt idx="149567">
                  <c:v>1681955402</c:v>
                </c:pt>
                <c:pt idx="149568">
                  <c:v>1681966648</c:v>
                </c:pt>
                <c:pt idx="149569">
                  <c:v>1681977893</c:v>
                </c:pt>
                <c:pt idx="149570">
                  <c:v>1681989139</c:v>
                </c:pt>
                <c:pt idx="149571">
                  <c:v>1682000384</c:v>
                </c:pt>
                <c:pt idx="149572">
                  <c:v>1682011630</c:v>
                </c:pt>
                <c:pt idx="149573">
                  <c:v>1682022875</c:v>
                </c:pt>
                <c:pt idx="149574">
                  <c:v>1682034121</c:v>
                </c:pt>
                <c:pt idx="149575">
                  <c:v>1682045366</c:v>
                </c:pt>
                <c:pt idx="149576">
                  <c:v>1682056612</c:v>
                </c:pt>
                <c:pt idx="149577">
                  <c:v>1682067857</c:v>
                </c:pt>
                <c:pt idx="149578">
                  <c:v>1682079103</c:v>
                </c:pt>
                <c:pt idx="149579">
                  <c:v>1682090348</c:v>
                </c:pt>
                <c:pt idx="149580">
                  <c:v>1682101594</c:v>
                </c:pt>
                <c:pt idx="149581">
                  <c:v>1682112839</c:v>
                </c:pt>
                <c:pt idx="149582">
                  <c:v>1682124085</c:v>
                </c:pt>
                <c:pt idx="149583">
                  <c:v>1682135330</c:v>
                </c:pt>
                <c:pt idx="149584">
                  <c:v>1682146576</c:v>
                </c:pt>
                <c:pt idx="149585">
                  <c:v>1682157821</c:v>
                </c:pt>
                <c:pt idx="149586">
                  <c:v>1682169067</c:v>
                </c:pt>
                <c:pt idx="149587">
                  <c:v>1682180312</c:v>
                </c:pt>
                <c:pt idx="149588">
                  <c:v>1682191558</c:v>
                </c:pt>
                <c:pt idx="149589">
                  <c:v>1682202803</c:v>
                </c:pt>
                <c:pt idx="149590">
                  <c:v>1682214049</c:v>
                </c:pt>
                <c:pt idx="149591">
                  <c:v>1682225294</c:v>
                </c:pt>
                <c:pt idx="149592">
                  <c:v>1682236540</c:v>
                </c:pt>
                <c:pt idx="149593">
                  <c:v>1682247785</c:v>
                </c:pt>
                <c:pt idx="149594">
                  <c:v>1682259031</c:v>
                </c:pt>
                <c:pt idx="149595">
                  <c:v>1682270276</c:v>
                </c:pt>
                <c:pt idx="149596">
                  <c:v>1682281522</c:v>
                </c:pt>
                <c:pt idx="149597">
                  <c:v>1682292767</c:v>
                </c:pt>
                <c:pt idx="149598">
                  <c:v>1682304013</c:v>
                </c:pt>
                <c:pt idx="149599">
                  <c:v>1682315258</c:v>
                </c:pt>
                <c:pt idx="149600">
                  <c:v>1682326504</c:v>
                </c:pt>
                <c:pt idx="149601">
                  <c:v>1682337749</c:v>
                </c:pt>
                <c:pt idx="149602">
                  <c:v>1682348995</c:v>
                </c:pt>
                <c:pt idx="149603">
                  <c:v>1682360240</c:v>
                </c:pt>
                <c:pt idx="149604">
                  <c:v>1682371486</c:v>
                </c:pt>
                <c:pt idx="149605">
                  <c:v>1682382731</c:v>
                </c:pt>
                <c:pt idx="149606">
                  <c:v>1682393976</c:v>
                </c:pt>
                <c:pt idx="149607">
                  <c:v>1682405222</c:v>
                </c:pt>
                <c:pt idx="149608">
                  <c:v>1682416467</c:v>
                </c:pt>
                <c:pt idx="149609">
                  <c:v>1682427713</c:v>
                </c:pt>
                <c:pt idx="149610">
                  <c:v>1682438958</c:v>
                </c:pt>
                <c:pt idx="149611">
                  <c:v>1682450204</c:v>
                </c:pt>
                <c:pt idx="149612">
                  <c:v>1682461449</c:v>
                </c:pt>
                <c:pt idx="149613">
                  <c:v>1682472695</c:v>
                </c:pt>
                <c:pt idx="149614">
                  <c:v>1682483940</c:v>
                </c:pt>
                <c:pt idx="149615">
                  <c:v>1682495186</c:v>
                </c:pt>
                <c:pt idx="149616">
                  <c:v>1682506431</c:v>
                </c:pt>
                <c:pt idx="149617">
                  <c:v>1682517677</c:v>
                </c:pt>
                <c:pt idx="149618">
                  <c:v>1682528922</c:v>
                </c:pt>
                <c:pt idx="149619">
                  <c:v>1682540168</c:v>
                </c:pt>
                <c:pt idx="149620">
                  <c:v>1682551413</c:v>
                </c:pt>
                <c:pt idx="149621">
                  <c:v>1682562659</c:v>
                </c:pt>
                <c:pt idx="149622">
                  <c:v>1682573904</c:v>
                </c:pt>
                <c:pt idx="149623">
                  <c:v>1682585150</c:v>
                </c:pt>
                <c:pt idx="149624">
                  <c:v>1682596395</c:v>
                </c:pt>
                <c:pt idx="149625">
                  <c:v>1682607641</c:v>
                </c:pt>
                <c:pt idx="149626">
                  <c:v>1682618886</c:v>
                </c:pt>
                <c:pt idx="149627">
                  <c:v>1682630132</c:v>
                </c:pt>
                <c:pt idx="149628">
                  <c:v>1682641377</c:v>
                </c:pt>
                <c:pt idx="149629">
                  <c:v>1682652623</c:v>
                </c:pt>
                <c:pt idx="149630">
                  <c:v>1682663868</c:v>
                </c:pt>
                <c:pt idx="149631">
                  <c:v>1682675114</c:v>
                </c:pt>
                <c:pt idx="149632">
                  <c:v>1682686359</c:v>
                </c:pt>
                <c:pt idx="149633">
                  <c:v>1682697605</c:v>
                </c:pt>
                <c:pt idx="149634">
                  <c:v>1682708850</c:v>
                </c:pt>
                <c:pt idx="149635">
                  <c:v>1682720096</c:v>
                </c:pt>
                <c:pt idx="149636">
                  <c:v>1682731341</c:v>
                </c:pt>
                <c:pt idx="149637">
                  <c:v>1682742587</c:v>
                </c:pt>
                <c:pt idx="149638">
                  <c:v>1682753832</c:v>
                </c:pt>
                <c:pt idx="149639">
                  <c:v>1682765078</c:v>
                </c:pt>
                <c:pt idx="149640">
                  <c:v>1682776323</c:v>
                </c:pt>
                <c:pt idx="149641">
                  <c:v>1682787569</c:v>
                </c:pt>
                <c:pt idx="149642">
                  <c:v>1682798814</c:v>
                </c:pt>
                <c:pt idx="149643">
                  <c:v>1682810060</c:v>
                </c:pt>
                <c:pt idx="149644">
                  <c:v>1682821305</c:v>
                </c:pt>
                <c:pt idx="149645">
                  <c:v>1682832551</c:v>
                </c:pt>
                <c:pt idx="149646">
                  <c:v>1682843796</c:v>
                </c:pt>
                <c:pt idx="149647">
                  <c:v>1682855042</c:v>
                </c:pt>
                <c:pt idx="149648">
                  <c:v>1682866287</c:v>
                </c:pt>
                <c:pt idx="149649">
                  <c:v>1682877533</c:v>
                </c:pt>
                <c:pt idx="149650">
                  <c:v>1682888778</c:v>
                </c:pt>
                <c:pt idx="149651">
                  <c:v>1682900024</c:v>
                </c:pt>
                <c:pt idx="149652">
                  <c:v>1682911269</c:v>
                </c:pt>
                <c:pt idx="149653">
                  <c:v>1682922515</c:v>
                </c:pt>
                <c:pt idx="149654">
                  <c:v>1682933760</c:v>
                </c:pt>
                <c:pt idx="149655">
                  <c:v>1682945006</c:v>
                </c:pt>
                <c:pt idx="149656">
                  <c:v>1682956251</c:v>
                </c:pt>
                <c:pt idx="149657">
                  <c:v>1682967497</c:v>
                </c:pt>
                <c:pt idx="149658">
                  <c:v>1682978742</c:v>
                </c:pt>
                <c:pt idx="149659">
                  <c:v>1682989988</c:v>
                </c:pt>
                <c:pt idx="149660">
                  <c:v>1683001233</c:v>
                </c:pt>
                <c:pt idx="149661">
                  <c:v>1683012479</c:v>
                </c:pt>
                <c:pt idx="149662">
                  <c:v>1683023724</c:v>
                </c:pt>
                <c:pt idx="149663">
                  <c:v>1683034970</c:v>
                </c:pt>
                <c:pt idx="149664">
                  <c:v>1683046215</c:v>
                </c:pt>
                <c:pt idx="149665">
                  <c:v>1683057461</c:v>
                </c:pt>
                <c:pt idx="149666">
                  <c:v>1683068706</c:v>
                </c:pt>
                <c:pt idx="149667">
                  <c:v>1683079952</c:v>
                </c:pt>
                <c:pt idx="149668">
                  <c:v>1683091197</c:v>
                </c:pt>
                <c:pt idx="149669">
                  <c:v>1683102443</c:v>
                </c:pt>
                <c:pt idx="149670">
                  <c:v>1683113688</c:v>
                </c:pt>
                <c:pt idx="149671">
                  <c:v>1683124934</c:v>
                </c:pt>
                <c:pt idx="149672">
                  <c:v>1683136179</c:v>
                </c:pt>
                <c:pt idx="149673">
                  <c:v>1683147425</c:v>
                </c:pt>
                <c:pt idx="149674">
                  <c:v>1683158670</c:v>
                </c:pt>
                <c:pt idx="149675">
                  <c:v>1683169916</c:v>
                </c:pt>
                <c:pt idx="149676">
                  <c:v>1683181161</c:v>
                </c:pt>
                <c:pt idx="149677">
                  <c:v>1683192407</c:v>
                </c:pt>
                <c:pt idx="149678">
                  <c:v>1683203652</c:v>
                </c:pt>
                <c:pt idx="149679">
                  <c:v>1683214898</c:v>
                </c:pt>
                <c:pt idx="149680">
                  <c:v>1683226143</c:v>
                </c:pt>
                <c:pt idx="149681">
                  <c:v>1683237389</c:v>
                </c:pt>
                <c:pt idx="149682">
                  <c:v>1683248634</c:v>
                </c:pt>
                <c:pt idx="149683">
                  <c:v>1683259880</c:v>
                </c:pt>
                <c:pt idx="149684">
                  <c:v>1683271125</c:v>
                </c:pt>
                <c:pt idx="149685">
                  <c:v>1683282371</c:v>
                </c:pt>
                <c:pt idx="149686">
                  <c:v>1683293616</c:v>
                </c:pt>
                <c:pt idx="149687">
                  <c:v>1683304862</c:v>
                </c:pt>
                <c:pt idx="149688">
                  <c:v>1683316107</c:v>
                </c:pt>
                <c:pt idx="149689">
                  <c:v>1683327353</c:v>
                </c:pt>
                <c:pt idx="149690">
                  <c:v>1683338598</c:v>
                </c:pt>
                <c:pt idx="149691">
                  <c:v>1683349844</c:v>
                </c:pt>
                <c:pt idx="149692">
                  <c:v>1683361089</c:v>
                </c:pt>
                <c:pt idx="149693">
                  <c:v>1683372335</c:v>
                </c:pt>
                <c:pt idx="149694">
                  <c:v>1683383580</c:v>
                </c:pt>
                <c:pt idx="149695">
                  <c:v>1683394826</c:v>
                </c:pt>
                <c:pt idx="149696">
                  <c:v>1683406071</c:v>
                </c:pt>
                <c:pt idx="149697">
                  <c:v>1683417317</c:v>
                </c:pt>
                <c:pt idx="149698">
                  <c:v>1683428562</c:v>
                </c:pt>
                <c:pt idx="149699">
                  <c:v>1683439808</c:v>
                </c:pt>
                <c:pt idx="149700">
                  <c:v>1683451053</c:v>
                </c:pt>
                <c:pt idx="149701">
                  <c:v>1683462299</c:v>
                </c:pt>
                <c:pt idx="149702">
                  <c:v>1683473544</c:v>
                </c:pt>
                <c:pt idx="149703">
                  <c:v>1683484790</c:v>
                </c:pt>
                <c:pt idx="149704">
                  <c:v>1683496035</c:v>
                </c:pt>
                <c:pt idx="149705">
                  <c:v>1683507281</c:v>
                </c:pt>
                <c:pt idx="149706">
                  <c:v>1683518526</c:v>
                </c:pt>
                <c:pt idx="149707">
                  <c:v>1683529772</c:v>
                </c:pt>
                <c:pt idx="149708">
                  <c:v>1683541017</c:v>
                </c:pt>
                <c:pt idx="149709">
                  <c:v>1683552263</c:v>
                </c:pt>
                <c:pt idx="149710">
                  <c:v>1683563508</c:v>
                </c:pt>
                <c:pt idx="149711">
                  <c:v>1683574754</c:v>
                </c:pt>
                <c:pt idx="149712">
                  <c:v>1683585999</c:v>
                </c:pt>
                <c:pt idx="149713">
                  <c:v>1683597245</c:v>
                </c:pt>
                <c:pt idx="149714">
                  <c:v>1683608490</c:v>
                </c:pt>
                <c:pt idx="149715">
                  <c:v>1683619736</c:v>
                </c:pt>
                <c:pt idx="149716">
                  <c:v>1683630981</c:v>
                </c:pt>
                <c:pt idx="149717">
                  <c:v>1683642227</c:v>
                </c:pt>
                <c:pt idx="149718">
                  <c:v>1683653472</c:v>
                </c:pt>
                <c:pt idx="149719">
                  <c:v>1683664718</c:v>
                </c:pt>
                <c:pt idx="149720">
                  <c:v>1683675963</c:v>
                </c:pt>
                <c:pt idx="149721">
                  <c:v>1683687209</c:v>
                </c:pt>
                <c:pt idx="149722">
                  <c:v>1683698454</c:v>
                </c:pt>
                <c:pt idx="149723">
                  <c:v>1683709700</c:v>
                </c:pt>
                <c:pt idx="149724">
                  <c:v>1683720945</c:v>
                </c:pt>
                <c:pt idx="149725">
                  <c:v>1683732191</c:v>
                </c:pt>
                <c:pt idx="149726">
                  <c:v>1683743436</c:v>
                </c:pt>
                <c:pt idx="149727">
                  <c:v>1683754682</c:v>
                </c:pt>
                <c:pt idx="149728">
                  <c:v>1683765927</c:v>
                </c:pt>
                <c:pt idx="149729">
                  <c:v>1683777173</c:v>
                </c:pt>
                <c:pt idx="149730">
                  <c:v>1683788418</c:v>
                </c:pt>
                <c:pt idx="149731">
                  <c:v>1683799664</c:v>
                </c:pt>
                <c:pt idx="149732">
                  <c:v>1683810909</c:v>
                </c:pt>
                <c:pt idx="149733">
                  <c:v>1683822155</c:v>
                </c:pt>
                <c:pt idx="149734">
                  <c:v>1683833400</c:v>
                </c:pt>
                <c:pt idx="149735">
                  <c:v>1683844646</c:v>
                </c:pt>
                <c:pt idx="149736">
                  <c:v>1683855891</c:v>
                </c:pt>
                <c:pt idx="149737">
                  <c:v>1683867137</c:v>
                </c:pt>
                <c:pt idx="149738">
                  <c:v>1683878382</c:v>
                </c:pt>
                <c:pt idx="149739">
                  <c:v>1683889628</c:v>
                </c:pt>
                <c:pt idx="149740">
                  <c:v>1683900873</c:v>
                </c:pt>
                <c:pt idx="149741">
                  <c:v>1683912119</c:v>
                </c:pt>
                <c:pt idx="149742">
                  <c:v>1683923364</c:v>
                </c:pt>
                <c:pt idx="149743">
                  <c:v>1683934610</c:v>
                </c:pt>
                <c:pt idx="149744">
                  <c:v>1683945855</c:v>
                </c:pt>
                <c:pt idx="149745">
                  <c:v>1683957101</c:v>
                </c:pt>
                <c:pt idx="149746">
                  <c:v>1683968346</c:v>
                </c:pt>
                <c:pt idx="149747">
                  <c:v>1683979592</c:v>
                </c:pt>
                <c:pt idx="149748">
                  <c:v>1683990837</c:v>
                </c:pt>
                <c:pt idx="149749">
                  <c:v>1684002083</c:v>
                </c:pt>
                <c:pt idx="149750">
                  <c:v>1684013328</c:v>
                </c:pt>
                <c:pt idx="149751">
                  <c:v>1684024574</c:v>
                </c:pt>
                <c:pt idx="149752">
                  <c:v>1684035819</c:v>
                </c:pt>
                <c:pt idx="149753">
                  <c:v>1684047065</c:v>
                </c:pt>
                <c:pt idx="149754">
                  <c:v>1684058310</c:v>
                </c:pt>
                <c:pt idx="149755">
                  <c:v>1684069556</c:v>
                </c:pt>
                <c:pt idx="149756">
                  <c:v>1684080801</c:v>
                </c:pt>
                <c:pt idx="149757">
                  <c:v>1684092047</c:v>
                </c:pt>
                <c:pt idx="149758">
                  <c:v>1684103292</c:v>
                </c:pt>
                <c:pt idx="149759">
                  <c:v>1684114538</c:v>
                </c:pt>
                <c:pt idx="149760">
                  <c:v>1684125783</c:v>
                </c:pt>
                <c:pt idx="149761">
                  <c:v>1684137029</c:v>
                </c:pt>
                <c:pt idx="149762">
                  <c:v>1684148274</c:v>
                </c:pt>
                <c:pt idx="149763">
                  <c:v>1684159520</c:v>
                </c:pt>
                <c:pt idx="149764">
                  <c:v>1684170765</c:v>
                </c:pt>
                <c:pt idx="149765">
                  <c:v>1684182011</c:v>
                </c:pt>
                <c:pt idx="149766">
                  <c:v>1684193256</c:v>
                </c:pt>
                <c:pt idx="149767">
                  <c:v>1684204502</c:v>
                </c:pt>
                <c:pt idx="149768">
                  <c:v>1684215747</c:v>
                </c:pt>
                <c:pt idx="149769">
                  <c:v>1684226993</c:v>
                </c:pt>
                <c:pt idx="149770">
                  <c:v>1684238238</c:v>
                </c:pt>
                <c:pt idx="149771">
                  <c:v>1684249484</c:v>
                </c:pt>
                <c:pt idx="149772">
                  <c:v>1684260729</c:v>
                </c:pt>
                <c:pt idx="149773">
                  <c:v>1684271975</c:v>
                </c:pt>
                <c:pt idx="149774">
                  <c:v>1684283220</c:v>
                </c:pt>
                <c:pt idx="149775">
                  <c:v>1684294466</c:v>
                </c:pt>
                <c:pt idx="149776">
                  <c:v>1684305711</c:v>
                </c:pt>
                <c:pt idx="149777">
                  <c:v>1684316957</c:v>
                </c:pt>
                <c:pt idx="149778">
                  <c:v>1684328202</c:v>
                </c:pt>
                <c:pt idx="149779">
                  <c:v>1684339448</c:v>
                </c:pt>
                <c:pt idx="149780">
                  <c:v>1684350693</c:v>
                </c:pt>
                <c:pt idx="149781">
                  <c:v>1684361939</c:v>
                </c:pt>
                <c:pt idx="149782">
                  <c:v>1684373184</c:v>
                </c:pt>
                <c:pt idx="149783">
                  <c:v>1684384430</c:v>
                </c:pt>
                <c:pt idx="149784">
                  <c:v>1684395675</c:v>
                </c:pt>
                <c:pt idx="149785">
                  <c:v>1684406921</c:v>
                </c:pt>
                <c:pt idx="149786">
                  <c:v>1684418166</c:v>
                </c:pt>
                <c:pt idx="149787">
                  <c:v>1684429412</c:v>
                </c:pt>
                <c:pt idx="149788">
                  <c:v>1684440657</c:v>
                </c:pt>
                <c:pt idx="149789">
                  <c:v>1684451903</c:v>
                </c:pt>
                <c:pt idx="149790">
                  <c:v>1684463148</c:v>
                </c:pt>
                <c:pt idx="149791">
                  <c:v>1684474394</c:v>
                </c:pt>
                <c:pt idx="149792">
                  <c:v>1684485639</c:v>
                </c:pt>
                <c:pt idx="149793">
                  <c:v>1684496885</c:v>
                </c:pt>
                <c:pt idx="149794">
                  <c:v>1684508130</c:v>
                </c:pt>
                <c:pt idx="149795">
                  <c:v>1684519376</c:v>
                </c:pt>
                <c:pt idx="149796">
                  <c:v>1684530621</c:v>
                </c:pt>
                <c:pt idx="149797">
                  <c:v>1684541867</c:v>
                </c:pt>
                <c:pt idx="149798">
                  <c:v>1684553112</c:v>
                </c:pt>
                <c:pt idx="149799">
                  <c:v>1684564358</c:v>
                </c:pt>
                <c:pt idx="149800">
                  <c:v>1684575603</c:v>
                </c:pt>
                <c:pt idx="149801">
                  <c:v>1684586849</c:v>
                </c:pt>
                <c:pt idx="149802">
                  <c:v>1684598094</c:v>
                </c:pt>
                <c:pt idx="149803">
                  <c:v>1684609340</c:v>
                </c:pt>
                <c:pt idx="149804">
                  <c:v>1684620585</c:v>
                </c:pt>
                <c:pt idx="149805">
                  <c:v>1684631831</c:v>
                </c:pt>
                <c:pt idx="149806">
                  <c:v>1684643076</c:v>
                </c:pt>
                <c:pt idx="149807">
                  <c:v>1684654322</c:v>
                </c:pt>
                <c:pt idx="149808">
                  <c:v>1684665567</c:v>
                </c:pt>
                <c:pt idx="149809">
                  <c:v>1684676813</c:v>
                </c:pt>
                <c:pt idx="149810">
                  <c:v>1684688058</c:v>
                </c:pt>
                <c:pt idx="149811">
                  <c:v>1684699304</c:v>
                </c:pt>
                <c:pt idx="149812">
                  <c:v>1684710549</c:v>
                </c:pt>
                <c:pt idx="149813">
                  <c:v>1684721795</c:v>
                </c:pt>
                <c:pt idx="149814">
                  <c:v>1684733040</c:v>
                </c:pt>
                <c:pt idx="149815">
                  <c:v>1684744286</c:v>
                </c:pt>
                <c:pt idx="149816">
                  <c:v>1684755531</c:v>
                </c:pt>
                <c:pt idx="149817">
                  <c:v>1684766777</c:v>
                </c:pt>
                <c:pt idx="149818">
                  <c:v>1684778022</c:v>
                </c:pt>
                <c:pt idx="149819">
                  <c:v>1684789268</c:v>
                </c:pt>
                <c:pt idx="149820">
                  <c:v>1684800513</c:v>
                </c:pt>
                <c:pt idx="149821">
                  <c:v>1684811759</c:v>
                </c:pt>
                <c:pt idx="149822">
                  <c:v>1684823004</c:v>
                </c:pt>
                <c:pt idx="149823">
                  <c:v>1684834250</c:v>
                </c:pt>
                <c:pt idx="149824">
                  <c:v>1684845495</c:v>
                </c:pt>
                <c:pt idx="149825">
                  <c:v>1684856741</c:v>
                </c:pt>
                <c:pt idx="149826">
                  <c:v>1684867986</c:v>
                </c:pt>
                <c:pt idx="149827">
                  <c:v>1684879232</c:v>
                </c:pt>
                <c:pt idx="149828">
                  <c:v>1684890477</c:v>
                </c:pt>
                <c:pt idx="149829">
                  <c:v>1684901723</c:v>
                </c:pt>
                <c:pt idx="149830">
                  <c:v>1684912968</c:v>
                </c:pt>
                <c:pt idx="149831">
                  <c:v>1684924214</c:v>
                </c:pt>
                <c:pt idx="149832">
                  <c:v>1684935459</c:v>
                </c:pt>
                <c:pt idx="149833">
                  <c:v>1684946705</c:v>
                </c:pt>
                <c:pt idx="149834">
                  <c:v>1684957950</c:v>
                </c:pt>
                <c:pt idx="149835">
                  <c:v>1684969196</c:v>
                </c:pt>
                <c:pt idx="149836">
                  <c:v>1684980441</c:v>
                </c:pt>
                <c:pt idx="149837">
                  <c:v>1684991687</c:v>
                </c:pt>
                <c:pt idx="149838">
                  <c:v>1685002932</c:v>
                </c:pt>
                <c:pt idx="149839">
                  <c:v>1685014178</c:v>
                </c:pt>
                <c:pt idx="149840">
                  <c:v>1685025423</c:v>
                </c:pt>
                <c:pt idx="149841">
                  <c:v>1685036669</c:v>
                </c:pt>
                <c:pt idx="149842">
                  <c:v>1685047914</c:v>
                </c:pt>
                <c:pt idx="149843">
                  <c:v>1685059160</c:v>
                </c:pt>
                <c:pt idx="149844">
                  <c:v>1685070405</c:v>
                </c:pt>
                <c:pt idx="149845">
                  <c:v>1685081651</c:v>
                </c:pt>
                <c:pt idx="149846">
                  <c:v>1685092896</c:v>
                </c:pt>
                <c:pt idx="149847">
                  <c:v>1685104142</c:v>
                </c:pt>
                <c:pt idx="149848">
                  <c:v>1685115387</c:v>
                </c:pt>
                <c:pt idx="149849">
                  <c:v>1685126633</c:v>
                </c:pt>
                <c:pt idx="149850">
                  <c:v>1685137878</c:v>
                </c:pt>
                <c:pt idx="149851">
                  <c:v>1685149124</c:v>
                </c:pt>
                <c:pt idx="149852">
                  <c:v>1685160369</c:v>
                </c:pt>
                <c:pt idx="149853">
                  <c:v>1685171615</c:v>
                </c:pt>
                <c:pt idx="149854">
                  <c:v>1685182860</c:v>
                </c:pt>
                <c:pt idx="149855">
                  <c:v>1685194106</c:v>
                </c:pt>
                <c:pt idx="149856">
                  <c:v>1685205351</c:v>
                </c:pt>
                <c:pt idx="149857">
                  <c:v>1685216597</c:v>
                </c:pt>
                <c:pt idx="149858">
                  <c:v>1685227842</c:v>
                </c:pt>
                <c:pt idx="149859">
                  <c:v>1685239087</c:v>
                </c:pt>
                <c:pt idx="149860">
                  <c:v>1685250333</c:v>
                </c:pt>
                <c:pt idx="149861">
                  <c:v>1685261578</c:v>
                </c:pt>
                <c:pt idx="149862">
                  <c:v>1685272824</c:v>
                </c:pt>
                <c:pt idx="149863">
                  <c:v>1685284069</c:v>
                </c:pt>
                <c:pt idx="149864">
                  <c:v>1685295315</c:v>
                </c:pt>
                <c:pt idx="149865">
                  <c:v>1685306560</c:v>
                </c:pt>
                <c:pt idx="149866">
                  <c:v>1685317806</c:v>
                </c:pt>
                <c:pt idx="149867">
                  <c:v>1685329051</c:v>
                </c:pt>
                <c:pt idx="149868">
                  <c:v>1685340297</c:v>
                </c:pt>
                <c:pt idx="149869">
                  <c:v>1685351542</c:v>
                </c:pt>
                <c:pt idx="149870">
                  <c:v>1685362788</c:v>
                </c:pt>
                <c:pt idx="149871">
                  <c:v>1685374033</c:v>
                </c:pt>
                <c:pt idx="149872">
                  <c:v>1685385279</c:v>
                </c:pt>
                <c:pt idx="149873">
                  <c:v>1685396524</c:v>
                </c:pt>
                <c:pt idx="149874">
                  <c:v>1685407770</c:v>
                </c:pt>
                <c:pt idx="149875">
                  <c:v>1685419015</c:v>
                </c:pt>
                <c:pt idx="149876">
                  <c:v>1685430261</c:v>
                </c:pt>
                <c:pt idx="149877">
                  <c:v>1685441506</c:v>
                </c:pt>
                <c:pt idx="149878">
                  <c:v>1685452752</c:v>
                </c:pt>
                <c:pt idx="149879">
                  <c:v>1685463997</c:v>
                </c:pt>
                <c:pt idx="149880">
                  <c:v>1685475243</c:v>
                </c:pt>
                <c:pt idx="149881">
                  <c:v>1685486488</c:v>
                </c:pt>
                <c:pt idx="149882">
                  <c:v>1685497734</c:v>
                </c:pt>
                <c:pt idx="149883">
                  <c:v>1685508979</c:v>
                </c:pt>
                <c:pt idx="149884">
                  <c:v>1685520225</c:v>
                </c:pt>
                <c:pt idx="149885">
                  <c:v>1685531470</c:v>
                </c:pt>
                <c:pt idx="149886">
                  <c:v>1685542716</c:v>
                </c:pt>
                <c:pt idx="149887">
                  <c:v>1685553961</c:v>
                </c:pt>
                <c:pt idx="149888">
                  <c:v>1685565207</c:v>
                </c:pt>
                <c:pt idx="149889">
                  <c:v>1685576452</c:v>
                </c:pt>
                <c:pt idx="149890">
                  <c:v>1685587698</c:v>
                </c:pt>
                <c:pt idx="149891">
                  <c:v>1685598943</c:v>
                </c:pt>
                <c:pt idx="149892">
                  <c:v>1685610189</c:v>
                </c:pt>
                <c:pt idx="149893">
                  <c:v>1685621434</c:v>
                </c:pt>
                <c:pt idx="149894">
                  <c:v>1685632680</c:v>
                </c:pt>
                <c:pt idx="149895">
                  <c:v>1685643925</c:v>
                </c:pt>
                <c:pt idx="149896">
                  <c:v>1685655171</c:v>
                </c:pt>
                <c:pt idx="149897">
                  <c:v>1685666416</c:v>
                </c:pt>
                <c:pt idx="149898">
                  <c:v>1685677662</c:v>
                </c:pt>
                <c:pt idx="149899">
                  <c:v>1685688907</c:v>
                </c:pt>
                <c:pt idx="149900">
                  <c:v>1685700153</c:v>
                </c:pt>
                <c:pt idx="149901">
                  <c:v>1685711398</c:v>
                </c:pt>
                <c:pt idx="149902">
                  <c:v>1685722644</c:v>
                </c:pt>
                <c:pt idx="149903">
                  <c:v>1685733889</c:v>
                </c:pt>
                <c:pt idx="149904">
                  <c:v>1685745135</c:v>
                </c:pt>
                <c:pt idx="149905">
                  <c:v>1685756380</c:v>
                </c:pt>
                <c:pt idx="149906">
                  <c:v>1685767626</c:v>
                </c:pt>
                <c:pt idx="149907">
                  <c:v>1685778871</c:v>
                </c:pt>
                <c:pt idx="149908">
                  <c:v>1685790117</c:v>
                </c:pt>
                <c:pt idx="149909">
                  <c:v>1685801362</c:v>
                </c:pt>
                <c:pt idx="149910">
                  <c:v>1685812608</c:v>
                </c:pt>
                <c:pt idx="149911">
                  <c:v>1685823853</c:v>
                </c:pt>
                <c:pt idx="149912">
                  <c:v>1685835099</c:v>
                </c:pt>
                <c:pt idx="149913">
                  <c:v>1685846344</c:v>
                </c:pt>
                <c:pt idx="149914">
                  <c:v>1685857590</c:v>
                </c:pt>
                <c:pt idx="149915">
                  <c:v>1685868835</c:v>
                </c:pt>
                <c:pt idx="149916">
                  <c:v>1685880081</c:v>
                </c:pt>
                <c:pt idx="149917">
                  <c:v>1685891326</c:v>
                </c:pt>
                <c:pt idx="149918">
                  <c:v>1685902572</c:v>
                </c:pt>
                <c:pt idx="149919">
                  <c:v>1685913817</c:v>
                </c:pt>
                <c:pt idx="149920">
                  <c:v>1685925063</c:v>
                </c:pt>
                <c:pt idx="149921">
                  <c:v>1685936308</c:v>
                </c:pt>
                <c:pt idx="149922">
                  <c:v>1685947554</c:v>
                </c:pt>
                <c:pt idx="149923">
                  <c:v>1685958799</c:v>
                </c:pt>
                <c:pt idx="149924">
                  <c:v>1685970045</c:v>
                </c:pt>
                <c:pt idx="149925">
                  <c:v>1685981290</c:v>
                </c:pt>
                <c:pt idx="149926">
                  <c:v>1685992536</c:v>
                </c:pt>
                <c:pt idx="149927">
                  <c:v>1686003781</c:v>
                </c:pt>
                <c:pt idx="149928">
                  <c:v>1686015027</c:v>
                </c:pt>
                <c:pt idx="149929">
                  <c:v>1686026272</c:v>
                </c:pt>
                <c:pt idx="149930">
                  <c:v>1686037518</c:v>
                </c:pt>
                <c:pt idx="149931">
                  <c:v>1686048763</c:v>
                </c:pt>
                <c:pt idx="149932">
                  <c:v>1686060009</c:v>
                </c:pt>
                <c:pt idx="149933">
                  <c:v>1686071254</c:v>
                </c:pt>
                <c:pt idx="149934">
                  <c:v>1686082500</c:v>
                </c:pt>
                <c:pt idx="149935">
                  <c:v>1686093745</c:v>
                </c:pt>
                <c:pt idx="149936">
                  <c:v>1686104991</c:v>
                </c:pt>
                <c:pt idx="149937">
                  <c:v>1686116236</c:v>
                </c:pt>
                <c:pt idx="149938">
                  <c:v>1686127482</c:v>
                </c:pt>
                <c:pt idx="149939">
                  <c:v>1686138727</c:v>
                </c:pt>
                <c:pt idx="149940">
                  <c:v>1686149973</c:v>
                </c:pt>
                <c:pt idx="149941">
                  <c:v>1686161218</c:v>
                </c:pt>
                <c:pt idx="149942">
                  <c:v>1686172464</c:v>
                </c:pt>
                <c:pt idx="149943">
                  <c:v>1686183709</c:v>
                </c:pt>
                <c:pt idx="149944">
                  <c:v>1686194955</c:v>
                </c:pt>
                <c:pt idx="149945">
                  <c:v>1686206200</c:v>
                </c:pt>
                <c:pt idx="149946">
                  <c:v>1686217446</c:v>
                </c:pt>
                <c:pt idx="149947">
                  <c:v>1686228691</c:v>
                </c:pt>
                <c:pt idx="149948">
                  <c:v>1686239937</c:v>
                </c:pt>
                <c:pt idx="149949">
                  <c:v>1686251182</c:v>
                </c:pt>
                <c:pt idx="149950">
                  <c:v>1686262428</c:v>
                </c:pt>
                <c:pt idx="149951">
                  <c:v>1686273673</c:v>
                </c:pt>
                <c:pt idx="149952">
                  <c:v>1686284919</c:v>
                </c:pt>
                <c:pt idx="149953">
                  <c:v>1686296164</c:v>
                </c:pt>
                <c:pt idx="149954">
                  <c:v>1686307410</c:v>
                </c:pt>
                <c:pt idx="149955">
                  <c:v>1686318655</c:v>
                </c:pt>
                <c:pt idx="149956">
                  <c:v>1686329901</c:v>
                </c:pt>
                <c:pt idx="149957">
                  <c:v>1686341146</c:v>
                </c:pt>
                <c:pt idx="149958">
                  <c:v>1686352392</c:v>
                </c:pt>
                <c:pt idx="149959">
                  <c:v>1686363637</c:v>
                </c:pt>
                <c:pt idx="149960">
                  <c:v>1686374883</c:v>
                </c:pt>
                <c:pt idx="149961">
                  <c:v>1686386128</c:v>
                </c:pt>
                <c:pt idx="149962">
                  <c:v>1686397374</c:v>
                </c:pt>
                <c:pt idx="149963">
                  <c:v>1686408619</c:v>
                </c:pt>
                <c:pt idx="149964">
                  <c:v>1686419865</c:v>
                </c:pt>
                <c:pt idx="149965">
                  <c:v>1686431110</c:v>
                </c:pt>
                <c:pt idx="149966">
                  <c:v>1686442356</c:v>
                </c:pt>
                <c:pt idx="149967">
                  <c:v>1686453601</c:v>
                </c:pt>
                <c:pt idx="149968">
                  <c:v>1686464847</c:v>
                </c:pt>
                <c:pt idx="149969">
                  <c:v>1686476092</c:v>
                </c:pt>
                <c:pt idx="149970">
                  <c:v>1686487338</c:v>
                </c:pt>
                <c:pt idx="149971">
                  <c:v>1686498583</c:v>
                </c:pt>
                <c:pt idx="149972">
                  <c:v>1686509829</c:v>
                </c:pt>
                <c:pt idx="149973">
                  <c:v>1686521074</c:v>
                </c:pt>
                <c:pt idx="149974">
                  <c:v>1686532320</c:v>
                </c:pt>
                <c:pt idx="149975">
                  <c:v>1686543565</c:v>
                </c:pt>
                <c:pt idx="149976">
                  <c:v>1686554811</c:v>
                </c:pt>
                <c:pt idx="149977">
                  <c:v>1686566056</c:v>
                </c:pt>
                <c:pt idx="149978">
                  <c:v>1686577302</c:v>
                </c:pt>
                <c:pt idx="149979">
                  <c:v>1686588547</c:v>
                </c:pt>
                <c:pt idx="149980">
                  <c:v>1686599793</c:v>
                </c:pt>
                <c:pt idx="149981">
                  <c:v>1686611038</c:v>
                </c:pt>
                <c:pt idx="149982">
                  <c:v>1686622284</c:v>
                </c:pt>
                <c:pt idx="149983">
                  <c:v>1686633529</c:v>
                </c:pt>
                <c:pt idx="149984">
                  <c:v>1686644775</c:v>
                </c:pt>
                <c:pt idx="149985">
                  <c:v>1686656020</c:v>
                </c:pt>
                <c:pt idx="149986">
                  <c:v>1686667266</c:v>
                </c:pt>
                <c:pt idx="149987">
                  <c:v>1686678511</c:v>
                </c:pt>
                <c:pt idx="149988">
                  <c:v>1686689757</c:v>
                </c:pt>
                <c:pt idx="149989">
                  <c:v>1686701002</c:v>
                </c:pt>
                <c:pt idx="149990">
                  <c:v>1686712248</c:v>
                </c:pt>
                <c:pt idx="149991">
                  <c:v>1686723493</c:v>
                </c:pt>
                <c:pt idx="149992">
                  <c:v>1686734739</c:v>
                </c:pt>
                <c:pt idx="149993">
                  <c:v>1686745984</c:v>
                </c:pt>
                <c:pt idx="149994">
                  <c:v>1686757230</c:v>
                </c:pt>
                <c:pt idx="149995">
                  <c:v>1686768475</c:v>
                </c:pt>
                <c:pt idx="149996">
                  <c:v>1686779721</c:v>
                </c:pt>
                <c:pt idx="149997">
                  <c:v>1686790966</c:v>
                </c:pt>
                <c:pt idx="149998">
                  <c:v>1686802212</c:v>
                </c:pt>
                <c:pt idx="149999">
                  <c:v>1686813457</c:v>
                </c:pt>
                <c:pt idx="150000">
                  <c:v>1686824703</c:v>
                </c:pt>
                <c:pt idx="150001">
                  <c:v>1686835948</c:v>
                </c:pt>
                <c:pt idx="150002">
                  <c:v>1686847194</c:v>
                </c:pt>
                <c:pt idx="150003">
                  <c:v>1686858439</c:v>
                </c:pt>
                <c:pt idx="150004">
                  <c:v>1686869685</c:v>
                </c:pt>
                <c:pt idx="150005">
                  <c:v>1686880930</c:v>
                </c:pt>
                <c:pt idx="150006">
                  <c:v>1686892176</c:v>
                </c:pt>
                <c:pt idx="150007">
                  <c:v>1686903421</c:v>
                </c:pt>
                <c:pt idx="150008">
                  <c:v>1686914667</c:v>
                </c:pt>
                <c:pt idx="150009">
                  <c:v>1686925912</c:v>
                </c:pt>
                <c:pt idx="150010">
                  <c:v>1686937158</c:v>
                </c:pt>
                <c:pt idx="150011">
                  <c:v>1686948403</c:v>
                </c:pt>
                <c:pt idx="150012">
                  <c:v>1686959649</c:v>
                </c:pt>
                <c:pt idx="150013">
                  <c:v>1686970894</c:v>
                </c:pt>
                <c:pt idx="150014">
                  <c:v>1686982140</c:v>
                </c:pt>
                <c:pt idx="150015">
                  <c:v>1686993385</c:v>
                </c:pt>
                <c:pt idx="150016">
                  <c:v>1687004631</c:v>
                </c:pt>
                <c:pt idx="150017">
                  <c:v>1687015876</c:v>
                </c:pt>
                <c:pt idx="150018">
                  <c:v>1687027122</c:v>
                </c:pt>
                <c:pt idx="150019">
                  <c:v>1687038367</c:v>
                </c:pt>
                <c:pt idx="150020">
                  <c:v>1687049613</c:v>
                </c:pt>
                <c:pt idx="150021">
                  <c:v>1687060858</c:v>
                </c:pt>
                <c:pt idx="150022">
                  <c:v>1687072104</c:v>
                </c:pt>
                <c:pt idx="150023">
                  <c:v>1687083349</c:v>
                </c:pt>
                <c:pt idx="150024">
                  <c:v>1687094595</c:v>
                </c:pt>
                <c:pt idx="150025">
                  <c:v>1687105840</c:v>
                </c:pt>
                <c:pt idx="150026">
                  <c:v>1687117086</c:v>
                </c:pt>
                <c:pt idx="150027">
                  <c:v>1687128331</c:v>
                </c:pt>
                <c:pt idx="150028">
                  <c:v>1687139577</c:v>
                </c:pt>
                <c:pt idx="150029">
                  <c:v>1687150822</c:v>
                </c:pt>
                <c:pt idx="150030">
                  <c:v>1687162068</c:v>
                </c:pt>
                <c:pt idx="150031">
                  <c:v>1687173313</c:v>
                </c:pt>
                <c:pt idx="150032">
                  <c:v>1687184559</c:v>
                </c:pt>
                <c:pt idx="150033">
                  <c:v>1687195804</c:v>
                </c:pt>
                <c:pt idx="150034">
                  <c:v>1687207050</c:v>
                </c:pt>
                <c:pt idx="150035">
                  <c:v>1687218295</c:v>
                </c:pt>
                <c:pt idx="150036">
                  <c:v>1687229541</c:v>
                </c:pt>
                <c:pt idx="150037">
                  <c:v>1687240786</c:v>
                </c:pt>
                <c:pt idx="150038">
                  <c:v>1687252032</c:v>
                </c:pt>
                <c:pt idx="150039">
                  <c:v>1687263277</c:v>
                </c:pt>
                <c:pt idx="150040">
                  <c:v>1687274523</c:v>
                </c:pt>
                <c:pt idx="150041">
                  <c:v>1687285768</c:v>
                </c:pt>
                <c:pt idx="150042">
                  <c:v>1687297014</c:v>
                </c:pt>
                <c:pt idx="150043">
                  <c:v>1687308259</c:v>
                </c:pt>
                <c:pt idx="150044">
                  <c:v>1687319505</c:v>
                </c:pt>
                <c:pt idx="150045">
                  <c:v>1687330750</c:v>
                </c:pt>
                <c:pt idx="150046">
                  <c:v>1687341996</c:v>
                </c:pt>
                <c:pt idx="150047">
                  <c:v>1687353241</c:v>
                </c:pt>
                <c:pt idx="150048">
                  <c:v>1687364487</c:v>
                </c:pt>
                <c:pt idx="150049">
                  <c:v>1687375732</c:v>
                </c:pt>
                <c:pt idx="150050">
                  <c:v>1687386978</c:v>
                </c:pt>
                <c:pt idx="150051">
                  <c:v>1687398223</c:v>
                </c:pt>
                <c:pt idx="150052">
                  <c:v>1687409469</c:v>
                </c:pt>
                <c:pt idx="150053">
                  <c:v>1687420714</c:v>
                </c:pt>
                <c:pt idx="150054">
                  <c:v>1687431960</c:v>
                </c:pt>
                <c:pt idx="150055">
                  <c:v>1687443205</c:v>
                </c:pt>
                <c:pt idx="150056">
                  <c:v>1687454451</c:v>
                </c:pt>
                <c:pt idx="150057">
                  <c:v>1687465696</c:v>
                </c:pt>
                <c:pt idx="150058">
                  <c:v>1687476942</c:v>
                </c:pt>
                <c:pt idx="150059">
                  <c:v>1687488187</c:v>
                </c:pt>
                <c:pt idx="150060">
                  <c:v>1687499433</c:v>
                </c:pt>
                <c:pt idx="150061">
                  <c:v>1687510678</c:v>
                </c:pt>
                <c:pt idx="150062">
                  <c:v>1687521924</c:v>
                </c:pt>
                <c:pt idx="150063">
                  <c:v>1687533169</c:v>
                </c:pt>
                <c:pt idx="150064">
                  <c:v>1687544415</c:v>
                </c:pt>
                <c:pt idx="150065">
                  <c:v>1687555660</c:v>
                </c:pt>
                <c:pt idx="150066">
                  <c:v>1687566906</c:v>
                </c:pt>
                <c:pt idx="150067">
                  <c:v>1687578151</c:v>
                </c:pt>
                <c:pt idx="150068">
                  <c:v>1687589397</c:v>
                </c:pt>
                <c:pt idx="150069">
                  <c:v>1687600642</c:v>
                </c:pt>
                <c:pt idx="150070">
                  <c:v>1687611888</c:v>
                </c:pt>
                <c:pt idx="150071">
                  <c:v>1687623133</c:v>
                </c:pt>
                <c:pt idx="150072">
                  <c:v>1687634379</c:v>
                </c:pt>
                <c:pt idx="150073">
                  <c:v>1687645624</c:v>
                </c:pt>
                <c:pt idx="150074">
                  <c:v>1687656870</c:v>
                </c:pt>
                <c:pt idx="150075">
                  <c:v>1687668115</c:v>
                </c:pt>
                <c:pt idx="150076">
                  <c:v>1687679361</c:v>
                </c:pt>
                <c:pt idx="150077">
                  <c:v>1687690606</c:v>
                </c:pt>
                <c:pt idx="150078">
                  <c:v>1687701852</c:v>
                </c:pt>
                <c:pt idx="150079">
                  <c:v>1687713097</c:v>
                </c:pt>
                <c:pt idx="150080">
                  <c:v>1687724343</c:v>
                </c:pt>
                <c:pt idx="150081">
                  <c:v>1687735588</c:v>
                </c:pt>
                <c:pt idx="150082">
                  <c:v>1687746834</c:v>
                </c:pt>
                <c:pt idx="150083">
                  <c:v>1687758079</c:v>
                </c:pt>
                <c:pt idx="150084">
                  <c:v>1687769325</c:v>
                </c:pt>
                <c:pt idx="150085">
                  <c:v>1687780570</c:v>
                </c:pt>
                <c:pt idx="150086">
                  <c:v>1687791816</c:v>
                </c:pt>
                <c:pt idx="150087">
                  <c:v>1687803061</c:v>
                </c:pt>
                <c:pt idx="150088">
                  <c:v>1687814307</c:v>
                </c:pt>
                <c:pt idx="150089">
                  <c:v>1687825552</c:v>
                </c:pt>
                <c:pt idx="150090">
                  <c:v>1687836798</c:v>
                </c:pt>
                <c:pt idx="150091">
                  <c:v>1687848043</c:v>
                </c:pt>
                <c:pt idx="150092">
                  <c:v>1687859289</c:v>
                </c:pt>
                <c:pt idx="150093">
                  <c:v>1687870534</c:v>
                </c:pt>
                <c:pt idx="150094">
                  <c:v>1687881780</c:v>
                </c:pt>
                <c:pt idx="150095">
                  <c:v>1687893025</c:v>
                </c:pt>
                <c:pt idx="150096">
                  <c:v>1687904271</c:v>
                </c:pt>
                <c:pt idx="150097">
                  <c:v>1687915516</c:v>
                </c:pt>
                <c:pt idx="150098">
                  <c:v>1687926762</c:v>
                </c:pt>
                <c:pt idx="150099">
                  <c:v>1687938007</c:v>
                </c:pt>
                <c:pt idx="150100">
                  <c:v>1687949253</c:v>
                </c:pt>
                <c:pt idx="150101">
                  <c:v>1687960498</c:v>
                </c:pt>
                <c:pt idx="150102">
                  <c:v>1687971744</c:v>
                </c:pt>
                <c:pt idx="150103">
                  <c:v>1687982989</c:v>
                </c:pt>
                <c:pt idx="150104">
                  <c:v>1687994235</c:v>
                </c:pt>
                <c:pt idx="150105">
                  <c:v>1688005480</c:v>
                </c:pt>
                <c:pt idx="150106">
                  <c:v>1688016726</c:v>
                </c:pt>
                <c:pt idx="150107">
                  <c:v>1688027971</c:v>
                </c:pt>
                <c:pt idx="150108">
                  <c:v>1688039217</c:v>
                </c:pt>
                <c:pt idx="150109">
                  <c:v>1688050462</c:v>
                </c:pt>
                <c:pt idx="150110">
                  <c:v>1688061707</c:v>
                </c:pt>
                <c:pt idx="150111">
                  <c:v>1688072953</c:v>
                </c:pt>
                <c:pt idx="150112">
                  <c:v>1688084198</c:v>
                </c:pt>
                <c:pt idx="150113">
                  <c:v>1688095444</c:v>
                </c:pt>
                <c:pt idx="150114">
                  <c:v>1688106689</c:v>
                </c:pt>
                <c:pt idx="150115">
                  <c:v>1688117935</c:v>
                </c:pt>
                <c:pt idx="150116">
                  <c:v>1688129180</c:v>
                </c:pt>
                <c:pt idx="150117">
                  <c:v>1688140426</c:v>
                </c:pt>
                <c:pt idx="150118">
                  <c:v>1688151671</c:v>
                </c:pt>
                <c:pt idx="150119">
                  <c:v>1688162917</c:v>
                </c:pt>
                <c:pt idx="150120">
                  <c:v>1688174162</c:v>
                </c:pt>
                <c:pt idx="150121">
                  <c:v>1688185408</c:v>
                </c:pt>
                <c:pt idx="150122">
                  <c:v>1688196653</c:v>
                </c:pt>
                <c:pt idx="150123">
                  <c:v>1688207899</c:v>
                </c:pt>
                <c:pt idx="150124">
                  <c:v>1688219144</c:v>
                </c:pt>
                <c:pt idx="150125">
                  <c:v>1688230390</c:v>
                </c:pt>
                <c:pt idx="150126">
                  <c:v>1688241635</c:v>
                </c:pt>
                <c:pt idx="150127">
                  <c:v>1688252881</c:v>
                </c:pt>
                <c:pt idx="150128">
                  <c:v>1688264126</c:v>
                </c:pt>
                <c:pt idx="150129">
                  <c:v>1688275372</c:v>
                </c:pt>
                <c:pt idx="150130">
                  <c:v>1688286617</c:v>
                </c:pt>
                <c:pt idx="150131">
                  <c:v>1688297863</c:v>
                </c:pt>
                <c:pt idx="150132">
                  <c:v>1688309108</c:v>
                </c:pt>
                <c:pt idx="150133">
                  <c:v>1688320354</c:v>
                </c:pt>
                <c:pt idx="150134">
                  <c:v>1688331599</c:v>
                </c:pt>
                <c:pt idx="150135">
                  <c:v>1688342845</c:v>
                </c:pt>
                <c:pt idx="150136">
                  <c:v>1688354090</c:v>
                </c:pt>
                <c:pt idx="150137">
                  <c:v>1688365336</c:v>
                </c:pt>
                <c:pt idx="150138">
                  <c:v>1688376581</c:v>
                </c:pt>
                <c:pt idx="150139">
                  <c:v>1688387827</c:v>
                </c:pt>
                <c:pt idx="150140">
                  <c:v>1688399072</c:v>
                </c:pt>
                <c:pt idx="150141">
                  <c:v>1688410318</c:v>
                </c:pt>
                <c:pt idx="150142">
                  <c:v>1688421563</c:v>
                </c:pt>
                <c:pt idx="150143">
                  <c:v>1688432809</c:v>
                </c:pt>
                <c:pt idx="150144">
                  <c:v>1688444054</c:v>
                </c:pt>
                <c:pt idx="150145">
                  <c:v>1688455300</c:v>
                </c:pt>
                <c:pt idx="150146">
                  <c:v>1688466545</c:v>
                </c:pt>
                <c:pt idx="150147">
                  <c:v>1688477791</c:v>
                </c:pt>
                <c:pt idx="150148">
                  <c:v>1688489036</c:v>
                </c:pt>
                <c:pt idx="150149">
                  <c:v>1688500282</c:v>
                </c:pt>
                <c:pt idx="150150">
                  <c:v>1688511527</c:v>
                </c:pt>
                <c:pt idx="150151">
                  <c:v>1688522773</c:v>
                </c:pt>
                <c:pt idx="150152">
                  <c:v>1688534018</c:v>
                </c:pt>
                <c:pt idx="150153">
                  <c:v>1688545264</c:v>
                </c:pt>
                <c:pt idx="150154">
                  <c:v>1688556509</c:v>
                </c:pt>
                <c:pt idx="150155">
                  <c:v>1688567755</c:v>
                </c:pt>
                <c:pt idx="150156">
                  <c:v>1688579000</c:v>
                </c:pt>
                <c:pt idx="150157">
                  <c:v>1688590246</c:v>
                </c:pt>
                <c:pt idx="150158">
                  <c:v>1688601491</c:v>
                </c:pt>
                <c:pt idx="150159">
                  <c:v>1688612737</c:v>
                </c:pt>
                <c:pt idx="150160">
                  <c:v>1688623982</c:v>
                </c:pt>
                <c:pt idx="150161">
                  <c:v>1688635228</c:v>
                </c:pt>
                <c:pt idx="150162">
                  <c:v>1688646473</c:v>
                </c:pt>
                <c:pt idx="150163">
                  <c:v>1688657719</c:v>
                </c:pt>
                <c:pt idx="150164">
                  <c:v>1688668964</c:v>
                </c:pt>
                <c:pt idx="150165">
                  <c:v>1688680210</c:v>
                </c:pt>
                <c:pt idx="150166">
                  <c:v>1688691455</c:v>
                </c:pt>
                <c:pt idx="150167">
                  <c:v>1688702701</c:v>
                </c:pt>
                <c:pt idx="150168">
                  <c:v>1688713946</c:v>
                </c:pt>
                <c:pt idx="150169">
                  <c:v>1688725192</c:v>
                </c:pt>
                <c:pt idx="150170">
                  <c:v>1688736437</c:v>
                </c:pt>
                <c:pt idx="150171">
                  <c:v>1688747683</c:v>
                </c:pt>
                <c:pt idx="150172">
                  <c:v>1688758928</c:v>
                </c:pt>
                <c:pt idx="150173">
                  <c:v>1688770174</c:v>
                </c:pt>
                <c:pt idx="150174">
                  <c:v>1688781419</c:v>
                </c:pt>
                <c:pt idx="150175">
                  <c:v>1688792665</c:v>
                </c:pt>
                <c:pt idx="150176">
                  <c:v>1688803910</c:v>
                </c:pt>
                <c:pt idx="150177">
                  <c:v>1688815156</c:v>
                </c:pt>
                <c:pt idx="150178">
                  <c:v>1688826401</c:v>
                </c:pt>
                <c:pt idx="150179">
                  <c:v>1688837647</c:v>
                </c:pt>
                <c:pt idx="150180">
                  <c:v>1688848892</c:v>
                </c:pt>
                <c:pt idx="150181">
                  <c:v>1688860138</c:v>
                </c:pt>
                <c:pt idx="150182">
                  <c:v>1688871383</c:v>
                </c:pt>
                <c:pt idx="150183">
                  <c:v>1688882629</c:v>
                </c:pt>
                <c:pt idx="150184">
                  <c:v>1688893874</c:v>
                </c:pt>
                <c:pt idx="150185">
                  <c:v>1688905120</c:v>
                </c:pt>
                <c:pt idx="150186">
                  <c:v>1688916365</c:v>
                </c:pt>
                <c:pt idx="150187">
                  <c:v>1688927611</c:v>
                </c:pt>
                <c:pt idx="150188">
                  <c:v>1688938856</c:v>
                </c:pt>
                <c:pt idx="150189">
                  <c:v>1688950102</c:v>
                </c:pt>
                <c:pt idx="150190">
                  <c:v>1688961347</c:v>
                </c:pt>
                <c:pt idx="150191">
                  <c:v>1688972593</c:v>
                </c:pt>
                <c:pt idx="150192">
                  <c:v>1688983838</c:v>
                </c:pt>
                <c:pt idx="150193">
                  <c:v>1688995084</c:v>
                </c:pt>
                <c:pt idx="150194">
                  <c:v>1689006329</c:v>
                </c:pt>
                <c:pt idx="150195">
                  <c:v>1689017575</c:v>
                </c:pt>
                <c:pt idx="150196">
                  <c:v>1689028820</c:v>
                </c:pt>
                <c:pt idx="150197">
                  <c:v>1689040066</c:v>
                </c:pt>
                <c:pt idx="150198">
                  <c:v>1689051311</c:v>
                </c:pt>
                <c:pt idx="150199">
                  <c:v>1689062557</c:v>
                </c:pt>
                <c:pt idx="150200">
                  <c:v>1689073802</c:v>
                </c:pt>
                <c:pt idx="150201">
                  <c:v>1689085048</c:v>
                </c:pt>
                <c:pt idx="150202">
                  <c:v>1689096293</c:v>
                </c:pt>
                <c:pt idx="150203">
                  <c:v>1689107539</c:v>
                </c:pt>
                <c:pt idx="150204">
                  <c:v>1689118784</c:v>
                </c:pt>
                <c:pt idx="150205">
                  <c:v>1689130030</c:v>
                </c:pt>
                <c:pt idx="150206">
                  <c:v>1689141275</c:v>
                </c:pt>
                <c:pt idx="150207">
                  <c:v>1689152521</c:v>
                </c:pt>
                <c:pt idx="150208">
                  <c:v>1689163766</c:v>
                </c:pt>
                <c:pt idx="150209">
                  <c:v>1689175012</c:v>
                </c:pt>
                <c:pt idx="150210">
                  <c:v>1689186257</c:v>
                </c:pt>
                <c:pt idx="150211">
                  <c:v>1689197503</c:v>
                </c:pt>
                <c:pt idx="150212">
                  <c:v>1689208748</c:v>
                </c:pt>
                <c:pt idx="150213">
                  <c:v>1689219994</c:v>
                </c:pt>
                <c:pt idx="150214">
                  <c:v>1689231239</c:v>
                </c:pt>
                <c:pt idx="150215">
                  <c:v>1689242485</c:v>
                </c:pt>
                <c:pt idx="150216">
                  <c:v>1689253730</c:v>
                </c:pt>
                <c:pt idx="150217">
                  <c:v>1689264976</c:v>
                </c:pt>
                <c:pt idx="150218">
                  <c:v>1689276221</c:v>
                </c:pt>
                <c:pt idx="150219">
                  <c:v>1689287467</c:v>
                </c:pt>
                <c:pt idx="150220">
                  <c:v>1689298712</c:v>
                </c:pt>
                <c:pt idx="150221">
                  <c:v>1689309958</c:v>
                </c:pt>
                <c:pt idx="150222">
                  <c:v>1689321203</c:v>
                </c:pt>
                <c:pt idx="150223">
                  <c:v>1689332449</c:v>
                </c:pt>
                <c:pt idx="150224">
                  <c:v>1689343694</c:v>
                </c:pt>
                <c:pt idx="150225">
                  <c:v>1689354940</c:v>
                </c:pt>
                <c:pt idx="150226">
                  <c:v>1689366185</c:v>
                </c:pt>
                <c:pt idx="150227">
                  <c:v>1689377431</c:v>
                </c:pt>
                <c:pt idx="150228">
                  <c:v>1689388676</c:v>
                </c:pt>
                <c:pt idx="150229">
                  <c:v>1689399922</c:v>
                </c:pt>
                <c:pt idx="150230">
                  <c:v>1689411167</c:v>
                </c:pt>
                <c:pt idx="150231">
                  <c:v>1689422413</c:v>
                </c:pt>
                <c:pt idx="150232">
                  <c:v>1689433658</c:v>
                </c:pt>
                <c:pt idx="150233">
                  <c:v>1689444904</c:v>
                </c:pt>
                <c:pt idx="150234">
                  <c:v>1689456149</c:v>
                </c:pt>
                <c:pt idx="150235">
                  <c:v>1689467395</c:v>
                </c:pt>
                <c:pt idx="150236">
                  <c:v>1689478640</c:v>
                </c:pt>
                <c:pt idx="150237">
                  <c:v>1689489886</c:v>
                </c:pt>
                <c:pt idx="150238">
                  <c:v>1689501131</c:v>
                </c:pt>
                <c:pt idx="150239">
                  <c:v>1689512377</c:v>
                </c:pt>
                <c:pt idx="150240">
                  <c:v>1689523622</c:v>
                </c:pt>
                <c:pt idx="150241">
                  <c:v>1689534868</c:v>
                </c:pt>
                <c:pt idx="150242">
                  <c:v>1689546113</c:v>
                </c:pt>
                <c:pt idx="150243">
                  <c:v>1689557359</c:v>
                </c:pt>
                <c:pt idx="150244">
                  <c:v>1689568604</c:v>
                </c:pt>
                <c:pt idx="150245">
                  <c:v>1689579850</c:v>
                </c:pt>
                <c:pt idx="150246">
                  <c:v>1689591095</c:v>
                </c:pt>
                <c:pt idx="150247">
                  <c:v>1689602341</c:v>
                </c:pt>
                <c:pt idx="150248">
                  <c:v>1689613586</c:v>
                </c:pt>
                <c:pt idx="150249">
                  <c:v>1689624832</c:v>
                </c:pt>
                <c:pt idx="150250">
                  <c:v>1689636077</c:v>
                </c:pt>
                <c:pt idx="150251">
                  <c:v>1689647323</c:v>
                </c:pt>
                <c:pt idx="150252">
                  <c:v>1689658568</c:v>
                </c:pt>
                <c:pt idx="150253">
                  <c:v>1689669814</c:v>
                </c:pt>
                <c:pt idx="150254">
                  <c:v>1689681059</c:v>
                </c:pt>
                <c:pt idx="150255">
                  <c:v>1689692305</c:v>
                </c:pt>
                <c:pt idx="150256">
                  <c:v>1689703550</c:v>
                </c:pt>
                <c:pt idx="150257">
                  <c:v>1689714796</c:v>
                </c:pt>
                <c:pt idx="150258">
                  <c:v>1689726041</c:v>
                </c:pt>
                <c:pt idx="150259">
                  <c:v>1689737287</c:v>
                </c:pt>
                <c:pt idx="150260">
                  <c:v>1689748532</c:v>
                </c:pt>
                <c:pt idx="150261">
                  <c:v>1689759778</c:v>
                </c:pt>
                <c:pt idx="150262">
                  <c:v>1689771023</c:v>
                </c:pt>
                <c:pt idx="150263">
                  <c:v>1689782269</c:v>
                </c:pt>
                <c:pt idx="150264">
                  <c:v>1689793514</c:v>
                </c:pt>
                <c:pt idx="150265">
                  <c:v>1689804760</c:v>
                </c:pt>
                <c:pt idx="150266">
                  <c:v>1689816005</c:v>
                </c:pt>
                <c:pt idx="150267">
                  <c:v>1689827251</c:v>
                </c:pt>
                <c:pt idx="150268">
                  <c:v>1689838496</c:v>
                </c:pt>
                <c:pt idx="150269">
                  <c:v>1689849742</c:v>
                </c:pt>
                <c:pt idx="150270">
                  <c:v>1689860987</c:v>
                </c:pt>
                <c:pt idx="150271">
                  <c:v>1689872233</c:v>
                </c:pt>
                <c:pt idx="150272">
                  <c:v>1689883478</c:v>
                </c:pt>
                <c:pt idx="150273">
                  <c:v>1689894724</c:v>
                </c:pt>
                <c:pt idx="150274">
                  <c:v>1689905969</c:v>
                </c:pt>
                <c:pt idx="150275">
                  <c:v>1689917215</c:v>
                </c:pt>
                <c:pt idx="150276">
                  <c:v>1689928460</c:v>
                </c:pt>
                <c:pt idx="150277">
                  <c:v>1689939706</c:v>
                </c:pt>
                <c:pt idx="150278">
                  <c:v>1689950951</c:v>
                </c:pt>
                <c:pt idx="150279">
                  <c:v>1689962197</c:v>
                </c:pt>
                <c:pt idx="150280">
                  <c:v>1689973442</c:v>
                </c:pt>
                <c:pt idx="150281">
                  <c:v>1689984688</c:v>
                </c:pt>
                <c:pt idx="150282">
                  <c:v>1689995933</c:v>
                </c:pt>
                <c:pt idx="150283">
                  <c:v>1690007179</c:v>
                </c:pt>
                <c:pt idx="150284">
                  <c:v>1690018424</c:v>
                </c:pt>
                <c:pt idx="150285">
                  <c:v>1690029670</c:v>
                </c:pt>
                <c:pt idx="150286">
                  <c:v>1690040915</c:v>
                </c:pt>
                <c:pt idx="150287">
                  <c:v>1690052161</c:v>
                </c:pt>
                <c:pt idx="150288">
                  <c:v>1690063406</c:v>
                </c:pt>
                <c:pt idx="150289">
                  <c:v>1690074652</c:v>
                </c:pt>
                <c:pt idx="150290">
                  <c:v>1690085897</c:v>
                </c:pt>
                <c:pt idx="150291">
                  <c:v>1690097143</c:v>
                </c:pt>
                <c:pt idx="150292">
                  <c:v>1690108388</c:v>
                </c:pt>
                <c:pt idx="150293">
                  <c:v>1690119634</c:v>
                </c:pt>
                <c:pt idx="150294">
                  <c:v>1690130879</c:v>
                </c:pt>
                <c:pt idx="150295">
                  <c:v>1690142125</c:v>
                </c:pt>
                <c:pt idx="150296">
                  <c:v>1690153370</c:v>
                </c:pt>
                <c:pt idx="150297">
                  <c:v>1690164616</c:v>
                </c:pt>
                <c:pt idx="150298">
                  <c:v>1690175861</c:v>
                </c:pt>
                <c:pt idx="150299">
                  <c:v>1690187107</c:v>
                </c:pt>
                <c:pt idx="150300">
                  <c:v>1690198352</c:v>
                </c:pt>
                <c:pt idx="150301">
                  <c:v>1690209598</c:v>
                </c:pt>
                <c:pt idx="150302">
                  <c:v>1690220843</c:v>
                </c:pt>
                <c:pt idx="150303">
                  <c:v>1690232089</c:v>
                </c:pt>
                <c:pt idx="150304">
                  <c:v>1690243334</c:v>
                </c:pt>
                <c:pt idx="150305">
                  <c:v>1690254580</c:v>
                </c:pt>
                <c:pt idx="150306">
                  <c:v>1690265825</c:v>
                </c:pt>
                <c:pt idx="150307">
                  <c:v>1690277071</c:v>
                </c:pt>
                <c:pt idx="150308">
                  <c:v>1690288316</c:v>
                </c:pt>
                <c:pt idx="150309">
                  <c:v>1690299562</c:v>
                </c:pt>
                <c:pt idx="150310">
                  <c:v>1690310807</c:v>
                </c:pt>
                <c:pt idx="150311">
                  <c:v>1690322053</c:v>
                </c:pt>
                <c:pt idx="150312">
                  <c:v>1690333298</c:v>
                </c:pt>
                <c:pt idx="150313">
                  <c:v>1690344544</c:v>
                </c:pt>
                <c:pt idx="150314">
                  <c:v>1690355789</c:v>
                </c:pt>
                <c:pt idx="150315">
                  <c:v>1690367035</c:v>
                </c:pt>
                <c:pt idx="150316">
                  <c:v>1690378280</c:v>
                </c:pt>
                <c:pt idx="150317">
                  <c:v>1690389526</c:v>
                </c:pt>
                <c:pt idx="150318">
                  <c:v>1690400771</c:v>
                </c:pt>
                <c:pt idx="150319">
                  <c:v>1690412017</c:v>
                </c:pt>
                <c:pt idx="150320">
                  <c:v>1690423262</c:v>
                </c:pt>
                <c:pt idx="150321">
                  <c:v>1690434508</c:v>
                </c:pt>
                <c:pt idx="150322">
                  <c:v>1690445753</c:v>
                </c:pt>
                <c:pt idx="150323">
                  <c:v>1690456999</c:v>
                </c:pt>
                <c:pt idx="150324">
                  <c:v>1690468244</c:v>
                </c:pt>
                <c:pt idx="150325">
                  <c:v>1690479490</c:v>
                </c:pt>
                <c:pt idx="150326">
                  <c:v>1690490735</c:v>
                </c:pt>
                <c:pt idx="150327">
                  <c:v>1690501981</c:v>
                </c:pt>
                <c:pt idx="150328">
                  <c:v>1690513226</c:v>
                </c:pt>
                <c:pt idx="150329">
                  <c:v>1690524472</c:v>
                </c:pt>
                <c:pt idx="150330">
                  <c:v>1690535717</c:v>
                </c:pt>
                <c:pt idx="150331">
                  <c:v>1690546963</c:v>
                </c:pt>
                <c:pt idx="150332">
                  <c:v>1690558208</c:v>
                </c:pt>
                <c:pt idx="150333">
                  <c:v>1690569454</c:v>
                </c:pt>
                <c:pt idx="150334">
                  <c:v>1690580699</c:v>
                </c:pt>
                <c:pt idx="150335">
                  <c:v>1690591945</c:v>
                </c:pt>
                <c:pt idx="150336">
                  <c:v>1690603190</c:v>
                </c:pt>
                <c:pt idx="150337">
                  <c:v>1690614436</c:v>
                </c:pt>
                <c:pt idx="150338">
                  <c:v>1690625681</c:v>
                </c:pt>
                <c:pt idx="150339">
                  <c:v>1690636927</c:v>
                </c:pt>
                <c:pt idx="150340">
                  <c:v>1690648172</c:v>
                </c:pt>
                <c:pt idx="150341">
                  <c:v>1690659418</c:v>
                </c:pt>
                <c:pt idx="150342">
                  <c:v>1690670663</c:v>
                </c:pt>
                <c:pt idx="150343">
                  <c:v>1690681909</c:v>
                </c:pt>
                <c:pt idx="150344">
                  <c:v>1690693154</c:v>
                </c:pt>
                <c:pt idx="150345">
                  <c:v>1690704400</c:v>
                </c:pt>
                <c:pt idx="150346">
                  <c:v>1690715645</c:v>
                </c:pt>
                <c:pt idx="150347">
                  <c:v>1690726891</c:v>
                </c:pt>
                <c:pt idx="150348">
                  <c:v>1690738136</c:v>
                </c:pt>
                <c:pt idx="150349">
                  <c:v>1690749382</c:v>
                </c:pt>
                <c:pt idx="150350">
                  <c:v>1690760627</c:v>
                </c:pt>
                <c:pt idx="150351">
                  <c:v>1690771873</c:v>
                </c:pt>
                <c:pt idx="150352">
                  <c:v>1690783118</c:v>
                </c:pt>
                <c:pt idx="150353">
                  <c:v>1690794364</c:v>
                </c:pt>
                <c:pt idx="150354">
                  <c:v>1690805609</c:v>
                </c:pt>
                <c:pt idx="150355">
                  <c:v>1690816855</c:v>
                </c:pt>
                <c:pt idx="150356">
                  <c:v>1690828100</c:v>
                </c:pt>
                <c:pt idx="150357">
                  <c:v>1690839346</c:v>
                </c:pt>
                <c:pt idx="150358">
                  <c:v>1690850591</c:v>
                </c:pt>
                <c:pt idx="150359">
                  <c:v>1690861837</c:v>
                </c:pt>
                <c:pt idx="150360">
                  <c:v>1690873082</c:v>
                </c:pt>
                <c:pt idx="150361">
                  <c:v>1690884328</c:v>
                </c:pt>
                <c:pt idx="150362">
                  <c:v>1690895573</c:v>
                </c:pt>
                <c:pt idx="150363">
                  <c:v>1690906818</c:v>
                </c:pt>
                <c:pt idx="150364">
                  <c:v>1690918064</c:v>
                </c:pt>
                <c:pt idx="150365">
                  <c:v>1690929309</c:v>
                </c:pt>
                <c:pt idx="150366">
                  <c:v>1690940555</c:v>
                </c:pt>
                <c:pt idx="150367">
                  <c:v>1690951800</c:v>
                </c:pt>
                <c:pt idx="150368">
                  <c:v>1690963046</c:v>
                </c:pt>
                <c:pt idx="150369">
                  <c:v>1690974291</c:v>
                </c:pt>
                <c:pt idx="150370">
                  <c:v>1690985537</c:v>
                </c:pt>
                <c:pt idx="150371">
                  <c:v>1690996782</c:v>
                </c:pt>
                <c:pt idx="150372">
                  <c:v>1691008028</c:v>
                </c:pt>
                <c:pt idx="150373">
                  <c:v>1691019273</c:v>
                </c:pt>
                <c:pt idx="150374">
                  <c:v>1691030519</c:v>
                </c:pt>
                <c:pt idx="150375">
                  <c:v>1691041764</c:v>
                </c:pt>
                <c:pt idx="150376">
                  <c:v>1691053010</c:v>
                </c:pt>
                <c:pt idx="150377">
                  <c:v>1691064255</c:v>
                </c:pt>
                <c:pt idx="150378">
                  <c:v>1691075501</c:v>
                </c:pt>
                <c:pt idx="150379">
                  <c:v>1691086746</c:v>
                </c:pt>
                <c:pt idx="150380">
                  <c:v>1691097992</c:v>
                </c:pt>
                <c:pt idx="150381">
                  <c:v>1691109237</c:v>
                </c:pt>
                <c:pt idx="150382">
                  <c:v>1691120483</c:v>
                </c:pt>
                <c:pt idx="150383">
                  <c:v>1691131728</c:v>
                </c:pt>
                <c:pt idx="150384">
                  <c:v>1691142974</c:v>
                </c:pt>
                <c:pt idx="150385">
                  <c:v>1691154219</c:v>
                </c:pt>
                <c:pt idx="150386">
                  <c:v>1691165465</c:v>
                </c:pt>
                <c:pt idx="150387">
                  <c:v>1691176710</c:v>
                </c:pt>
                <c:pt idx="150388">
                  <c:v>1691187956</c:v>
                </c:pt>
                <c:pt idx="150389">
                  <c:v>1691199201</c:v>
                </c:pt>
                <c:pt idx="150390">
                  <c:v>1691210447</c:v>
                </c:pt>
                <c:pt idx="150391">
                  <c:v>1691221692</c:v>
                </c:pt>
                <c:pt idx="150392">
                  <c:v>1691232938</c:v>
                </c:pt>
                <c:pt idx="150393">
                  <c:v>1691244183</c:v>
                </c:pt>
                <c:pt idx="150394">
                  <c:v>1691255429</c:v>
                </c:pt>
                <c:pt idx="150395">
                  <c:v>1691266674</c:v>
                </c:pt>
                <c:pt idx="150396">
                  <c:v>1691277920</c:v>
                </c:pt>
                <c:pt idx="150397">
                  <c:v>1691289165</c:v>
                </c:pt>
                <c:pt idx="150398">
                  <c:v>1691300411</c:v>
                </c:pt>
                <c:pt idx="150399">
                  <c:v>1691311656</c:v>
                </c:pt>
                <c:pt idx="150400">
                  <c:v>1691322902</c:v>
                </c:pt>
                <c:pt idx="150401">
                  <c:v>1691334147</c:v>
                </c:pt>
                <c:pt idx="150402">
                  <c:v>1691345393</c:v>
                </c:pt>
                <c:pt idx="150403">
                  <c:v>1691356638</c:v>
                </c:pt>
                <c:pt idx="150404">
                  <c:v>1691367884</c:v>
                </c:pt>
                <c:pt idx="150405">
                  <c:v>1691379129</c:v>
                </c:pt>
                <c:pt idx="150406">
                  <c:v>1691390375</c:v>
                </c:pt>
                <c:pt idx="150407">
                  <c:v>1691401620</c:v>
                </c:pt>
                <c:pt idx="150408">
                  <c:v>1691412866</c:v>
                </c:pt>
                <c:pt idx="150409">
                  <c:v>1691424111</c:v>
                </c:pt>
                <c:pt idx="150410">
                  <c:v>1691435357</c:v>
                </c:pt>
                <c:pt idx="150411">
                  <c:v>1691446602</c:v>
                </c:pt>
                <c:pt idx="150412">
                  <c:v>1691457848</c:v>
                </c:pt>
                <c:pt idx="150413">
                  <c:v>1691469093</c:v>
                </c:pt>
                <c:pt idx="150414">
                  <c:v>1691480339</c:v>
                </c:pt>
                <c:pt idx="150415">
                  <c:v>1691491584</c:v>
                </c:pt>
                <c:pt idx="150416">
                  <c:v>1691502830</c:v>
                </c:pt>
                <c:pt idx="150417">
                  <c:v>1691514075</c:v>
                </c:pt>
                <c:pt idx="150418">
                  <c:v>1691525321</c:v>
                </c:pt>
                <c:pt idx="150419">
                  <c:v>1691536566</c:v>
                </c:pt>
                <c:pt idx="150420">
                  <c:v>1691547812</c:v>
                </c:pt>
                <c:pt idx="150421">
                  <c:v>1691559057</c:v>
                </c:pt>
                <c:pt idx="150422">
                  <c:v>1691570303</c:v>
                </c:pt>
                <c:pt idx="150423">
                  <c:v>1691581548</c:v>
                </c:pt>
                <c:pt idx="150424">
                  <c:v>1691592794</c:v>
                </c:pt>
                <c:pt idx="150425">
                  <c:v>1691604039</c:v>
                </c:pt>
                <c:pt idx="150426">
                  <c:v>1691615285</c:v>
                </c:pt>
                <c:pt idx="150427">
                  <c:v>1691626530</c:v>
                </c:pt>
                <c:pt idx="150428">
                  <c:v>1691637776</c:v>
                </c:pt>
                <c:pt idx="150429">
                  <c:v>1691649021</c:v>
                </c:pt>
                <c:pt idx="150430">
                  <c:v>1691660267</c:v>
                </c:pt>
                <c:pt idx="150431">
                  <c:v>1691671512</c:v>
                </c:pt>
                <c:pt idx="150432">
                  <c:v>1691682758</c:v>
                </c:pt>
                <c:pt idx="150433">
                  <c:v>1691694003</c:v>
                </c:pt>
                <c:pt idx="150434">
                  <c:v>1691705249</c:v>
                </c:pt>
                <c:pt idx="150435">
                  <c:v>1691716494</c:v>
                </c:pt>
                <c:pt idx="150436">
                  <c:v>1691727740</c:v>
                </c:pt>
                <c:pt idx="150437">
                  <c:v>1691738985</c:v>
                </c:pt>
                <c:pt idx="150438">
                  <c:v>1691750231</c:v>
                </c:pt>
                <c:pt idx="150439">
                  <c:v>1691761476</c:v>
                </c:pt>
                <c:pt idx="150440">
                  <c:v>1691772722</c:v>
                </c:pt>
                <c:pt idx="150441">
                  <c:v>1691783967</c:v>
                </c:pt>
                <c:pt idx="150442">
                  <c:v>1691795213</c:v>
                </c:pt>
                <c:pt idx="150443">
                  <c:v>1691806458</c:v>
                </c:pt>
                <c:pt idx="150444">
                  <c:v>1691817704</c:v>
                </c:pt>
                <c:pt idx="150445">
                  <c:v>1691828949</c:v>
                </c:pt>
                <c:pt idx="150446">
                  <c:v>1691840195</c:v>
                </c:pt>
                <c:pt idx="150447">
                  <c:v>1691851440</c:v>
                </c:pt>
                <c:pt idx="150448">
                  <c:v>1691862686</c:v>
                </c:pt>
                <c:pt idx="150449">
                  <c:v>1691873931</c:v>
                </c:pt>
                <c:pt idx="150450">
                  <c:v>1691885177</c:v>
                </c:pt>
                <c:pt idx="150451">
                  <c:v>1691896422</c:v>
                </c:pt>
                <c:pt idx="150452">
                  <c:v>1691907668</c:v>
                </c:pt>
                <c:pt idx="150453">
                  <c:v>1691918913</c:v>
                </c:pt>
                <c:pt idx="150454">
                  <c:v>1691930159</c:v>
                </c:pt>
                <c:pt idx="150455">
                  <c:v>1691941404</c:v>
                </c:pt>
                <c:pt idx="150456">
                  <c:v>1691952650</c:v>
                </c:pt>
                <c:pt idx="150457">
                  <c:v>1691963895</c:v>
                </c:pt>
                <c:pt idx="150458">
                  <c:v>1691975141</c:v>
                </c:pt>
                <c:pt idx="150459">
                  <c:v>1691986386</c:v>
                </c:pt>
                <c:pt idx="150460">
                  <c:v>1691997632</c:v>
                </c:pt>
                <c:pt idx="150461">
                  <c:v>1692008877</c:v>
                </c:pt>
                <c:pt idx="150462">
                  <c:v>1692020123</c:v>
                </c:pt>
                <c:pt idx="150463">
                  <c:v>1692031368</c:v>
                </c:pt>
                <c:pt idx="150464">
                  <c:v>1692042614</c:v>
                </c:pt>
                <c:pt idx="150465">
                  <c:v>1692053859</c:v>
                </c:pt>
                <c:pt idx="150466">
                  <c:v>1692065105</c:v>
                </c:pt>
                <c:pt idx="150467">
                  <c:v>1692076350</c:v>
                </c:pt>
                <c:pt idx="150468">
                  <c:v>1692087596</c:v>
                </c:pt>
                <c:pt idx="150469">
                  <c:v>1692098841</c:v>
                </c:pt>
                <c:pt idx="150470">
                  <c:v>1692110087</c:v>
                </c:pt>
                <c:pt idx="150471">
                  <c:v>1692121332</c:v>
                </c:pt>
                <c:pt idx="150472">
                  <c:v>1692132578</c:v>
                </c:pt>
                <c:pt idx="150473">
                  <c:v>1692143823</c:v>
                </c:pt>
                <c:pt idx="150474">
                  <c:v>1692155069</c:v>
                </c:pt>
                <c:pt idx="150475">
                  <c:v>1692166314</c:v>
                </c:pt>
                <c:pt idx="150476">
                  <c:v>1692177560</c:v>
                </c:pt>
                <c:pt idx="150477">
                  <c:v>1692188805</c:v>
                </c:pt>
                <c:pt idx="150478">
                  <c:v>1692200051</c:v>
                </c:pt>
                <c:pt idx="150479">
                  <c:v>1692211296</c:v>
                </c:pt>
                <c:pt idx="150480">
                  <c:v>1692222542</c:v>
                </c:pt>
                <c:pt idx="150481">
                  <c:v>1692233787</c:v>
                </c:pt>
                <c:pt idx="150482">
                  <c:v>1692245033</c:v>
                </c:pt>
                <c:pt idx="150483">
                  <c:v>1692256278</c:v>
                </c:pt>
                <c:pt idx="150484">
                  <c:v>1692267524</c:v>
                </c:pt>
                <c:pt idx="150485">
                  <c:v>1692278769</c:v>
                </c:pt>
                <c:pt idx="150486">
                  <c:v>1692290015</c:v>
                </c:pt>
                <c:pt idx="150487">
                  <c:v>1692301260</c:v>
                </c:pt>
                <c:pt idx="150488">
                  <c:v>1692312506</c:v>
                </c:pt>
                <c:pt idx="150489">
                  <c:v>1692323751</c:v>
                </c:pt>
                <c:pt idx="150490">
                  <c:v>1692334997</c:v>
                </c:pt>
                <c:pt idx="150491">
                  <c:v>1692346242</c:v>
                </c:pt>
                <c:pt idx="150492">
                  <c:v>1692357488</c:v>
                </c:pt>
                <c:pt idx="150493">
                  <c:v>1692368733</c:v>
                </c:pt>
                <c:pt idx="150494">
                  <c:v>1692379979</c:v>
                </c:pt>
                <c:pt idx="150495">
                  <c:v>1692391224</c:v>
                </c:pt>
                <c:pt idx="150496">
                  <c:v>1692402470</c:v>
                </c:pt>
                <c:pt idx="150497">
                  <c:v>1692413715</c:v>
                </c:pt>
                <c:pt idx="150498">
                  <c:v>1692424961</c:v>
                </c:pt>
                <c:pt idx="150499">
                  <c:v>1692436206</c:v>
                </c:pt>
                <c:pt idx="150500">
                  <c:v>1692447452</c:v>
                </c:pt>
                <c:pt idx="150501">
                  <c:v>1692458697</c:v>
                </c:pt>
                <c:pt idx="150502">
                  <c:v>1692469943</c:v>
                </c:pt>
                <c:pt idx="150503">
                  <c:v>1692481188</c:v>
                </c:pt>
                <c:pt idx="150504">
                  <c:v>1692492434</c:v>
                </c:pt>
                <c:pt idx="150505">
                  <c:v>1692503679</c:v>
                </c:pt>
                <c:pt idx="150506">
                  <c:v>1692514925</c:v>
                </c:pt>
                <c:pt idx="150507">
                  <c:v>1692526170</c:v>
                </c:pt>
                <c:pt idx="150508">
                  <c:v>1692537416</c:v>
                </c:pt>
                <c:pt idx="150509">
                  <c:v>1692548661</c:v>
                </c:pt>
                <c:pt idx="150510">
                  <c:v>1692559907</c:v>
                </c:pt>
                <c:pt idx="150511">
                  <c:v>1692571152</c:v>
                </c:pt>
                <c:pt idx="150512">
                  <c:v>1692582398</c:v>
                </c:pt>
                <c:pt idx="150513">
                  <c:v>1692593643</c:v>
                </c:pt>
                <c:pt idx="150514">
                  <c:v>1692604889</c:v>
                </c:pt>
                <c:pt idx="150515">
                  <c:v>1692616134</c:v>
                </c:pt>
                <c:pt idx="150516">
                  <c:v>1692627380</c:v>
                </c:pt>
                <c:pt idx="150517">
                  <c:v>1692638625</c:v>
                </c:pt>
                <c:pt idx="150518">
                  <c:v>1692649871</c:v>
                </c:pt>
                <c:pt idx="150519">
                  <c:v>1692661116</c:v>
                </c:pt>
                <c:pt idx="150520">
                  <c:v>1692672362</c:v>
                </c:pt>
                <c:pt idx="150521">
                  <c:v>1692683607</c:v>
                </c:pt>
                <c:pt idx="150522">
                  <c:v>1692694853</c:v>
                </c:pt>
                <c:pt idx="150523">
                  <c:v>1692706098</c:v>
                </c:pt>
                <c:pt idx="150524">
                  <c:v>1692717344</c:v>
                </c:pt>
                <c:pt idx="150525">
                  <c:v>1692728589</c:v>
                </c:pt>
                <c:pt idx="150526">
                  <c:v>1692739835</c:v>
                </c:pt>
                <c:pt idx="150527">
                  <c:v>1692751080</c:v>
                </c:pt>
                <c:pt idx="150528">
                  <c:v>1692762326</c:v>
                </c:pt>
                <c:pt idx="150529">
                  <c:v>1692773571</c:v>
                </c:pt>
                <c:pt idx="150530">
                  <c:v>1692784817</c:v>
                </c:pt>
                <c:pt idx="150531">
                  <c:v>1692796062</c:v>
                </c:pt>
                <c:pt idx="150532">
                  <c:v>1692807308</c:v>
                </c:pt>
                <c:pt idx="150533">
                  <c:v>1692818553</c:v>
                </c:pt>
                <c:pt idx="150534">
                  <c:v>1692829799</c:v>
                </c:pt>
                <c:pt idx="150535">
                  <c:v>1692841044</c:v>
                </c:pt>
                <c:pt idx="150536">
                  <c:v>1692852290</c:v>
                </c:pt>
                <c:pt idx="150537">
                  <c:v>1692863535</c:v>
                </c:pt>
                <c:pt idx="150538">
                  <c:v>1692874781</c:v>
                </c:pt>
                <c:pt idx="150539">
                  <c:v>1692886026</c:v>
                </c:pt>
                <c:pt idx="150540">
                  <c:v>1692897272</c:v>
                </c:pt>
                <c:pt idx="150541">
                  <c:v>1692908517</c:v>
                </c:pt>
                <c:pt idx="150542">
                  <c:v>1692919763</c:v>
                </c:pt>
                <c:pt idx="150543">
                  <c:v>1692931008</c:v>
                </c:pt>
                <c:pt idx="150544">
                  <c:v>1692942254</c:v>
                </c:pt>
                <c:pt idx="150545">
                  <c:v>1692953499</c:v>
                </c:pt>
                <c:pt idx="150546">
                  <c:v>1692964745</c:v>
                </c:pt>
                <c:pt idx="150547">
                  <c:v>1692975990</c:v>
                </c:pt>
                <c:pt idx="150548">
                  <c:v>1692987236</c:v>
                </c:pt>
                <c:pt idx="150549">
                  <c:v>1692998481</c:v>
                </c:pt>
                <c:pt idx="150550">
                  <c:v>1693009727</c:v>
                </c:pt>
                <c:pt idx="150551">
                  <c:v>1693020972</c:v>
                </c:pt>
                <c:pt idx="150552">
                  <c:v>1693032218</c:v>
                </c:pt>
                <c:pt idx="150553">
                  <c:v>1693043463</c:v>
                </c:pt>
                <c:pt idx="150554">
                  <c:v>1693054709</c:v>
                </c:pt>
                <c:pt idx="150555">
                  <c:v>1693065954</c:v>
                </c:pt>
                <c:pt idx="150556">
                  <c:v>1693077200</c:v>
                </c:pt>
                <c:pt idx="150557">
                  <c:v>1693088445</c:v>
                </c:pt>
                <c:pt idx="150558">
                  <c:v>1693099691</c:v>
                </c:pt>
                <c:pt idx="150559">
                  <c:v>1693110936</c:v>
                </c:pt>
                <c:pt idx="150560">
                  <c:v>1693122182</c:v>
                </c:pt>
                <c:pt idx="150561">
                  <c:v>1693133427</c:v>
                </c:pt>
                <c:pt idx="150562">
                  <c:v>1693144673</c:v>
                </c:pt>
                <c:pt idx="150563">
                  <c:v>1693155918</c:v>
                </c:pt>
                <c:pt idx="150564">
                  <c:v>1693167164</c:v>
                </c:pt>
                <c:pt idx="150565">
                  <c:v>1693178409</c:v>
                </c:pt>
                <c:pt idx="150566">
                  <c:v>1693189655</c:v>
                </c:pt>
                <c:pt idx="150567">
                  <c:v>1693200900</c:v>
                </c:pt>
                <c:pt idx="150568">
                  <c:v>1693212146</c:v>
                </c:pt>
                <c:pt idx="150569">
                  <c:v>1693223391</c:v>
                </c:pt>
                <c:pt idx="150570">
                  <c:v>1693234637</c:v>
                </c:pt>
                <c:pt idx="150571">
                  <c:v>1693245882</c:v>
                </c:pt>
                <c:pt idx="150572">
                  <c:v>1693257128</c:v>
                </c:pt>
                <c:pt idx="150573">
                  <c:v>1693268373</c:v>
                </c:pt>
                <c:pt idx="150574">
                  <c:v>1693279619</c:v>
                </c:pt>
                <c:pt idx="150575">
                  <c:v>1693290864</c:v>
                </c:pt>
                <c:pt idx="150576">
                  <c:v>1693302110</c:v>
                </c:pt>
                <c:pt idx="150577">
                  <c:v>1693313355</c:v>
                </c:pt>
                <c:pt idx="150578">
                  <c:v>1693324601</c:v>
                </c:pt>
                <c:pt idx="150579">
                  <c:v>1693335846</c:v>
                </c:pt>
                <c:pt idx="150580">
                  <c:v>1693347092</c:v>
                </c:pt>
                <c:pt idx="150581">
                  <c:v>1693358337</c:v>
                </c:pt>
                <c:pt idx="150582">
                  <c:v>1693369583</c:v>
                </c:pt>
                <c:pt idx="150583">
                  <c:v>1693380828</c:v>
                </c:pt>
                <c:pt idx="150584">
                  <c:v>1693392074</c:v>
                </c:pt>
                <c:pt idx="150585">
                  <c:v>1693403319</c:v>
                </c:pt>
                <c:pt idx="150586">
                  <c:v>1693414565</c:v>
                </c:pt>
                <c:pt idx="150587">
                  <c:v>1693425810</c:v>
                </c:pt>
                <c:pt idx="150588">
                  <c:v>1693437056</c:v>
                </c:pt>
                <c:pt idx="150589">
                  <c:v>1693448301</c:v>
                </c:pt>
                <c:pt idx="150590">
                  <c:v>1693459547</c:v>
                </c:pt>
                <c:pt idx="150591">
                  <c:v>1693470792</c:v>
                </c:pt>
                <c:pt idx="150592">
                  <c:v>1693482038</c:v>
                </c:pt>
                <c:pt idx="150593">
                  <c:v>1693493283</c:v>
                </c:pt>
                <c:pt idx="150594">
                  <c:v>1693504529</c:v>
                </c:pt>
                <c:pt idx="150595">
                  <c:v>1693515774</c:v>
                </c:pt>
                <c:pt idx="150596">
                  <c:v>1693527020</c:v>
                </c:pt>
                <c:pt idx="150597">
                  <c:v>1693538265</c:v>
                </c:pt>
                <c:pt idx="150598">
                  <c:v>1693549511</c:v>
                </c:pt>
                <c:pt idx="150599">
                  <c:v>1693560756</c:v>
                </c:pt>
                <c:pt idx="150600">
                  <c:v>1693572002</c:v>
                </c:pt>
                <c:pt idx="150601">
                  <c:v>1693583247</c:v>
                </c:pt>
                <c:pt idx="150602">
                  <c:v>1693594493</c:v>
                </c:pt>
                <c:pt idx="150603">
                  <c:v>1693605738</c:v>
                </c:pt>
                <c:pt idx="150604">
                  <c:v>1693616984</c:v>
                </c:pt>
                <c:pt idx="150605">
                  <c:v>1693628229</c:v>
                </c:pt>
                <c:pt idx="150606">
                  <c:v>1693639475</c:v>
                </c:pt>
                <c:pt idx="150607">
                  <c:v>1693650720</c:v>
                </c:pt>
                <c:pt idx="150608">
                  <c:v>1693661966</c:v>
                </c:pt>
                <c:pt idx="150609">
                  <c:v>1693673211</c:v>
                </c:pt>
                <c:pt idx="150610">
                  <c:v>1693684457</c:v>
                </c:pt>
                <c:pt idx="150611">
                  <c:v>1693695702</c:v>
                </c:pt>
                <c:pt idx="150612">
                  <c:v>1693706948</c:v>
                </c:pt>
                <c:pt idx="150613">
                  <c:v>1693718193</c:v>
                </c:pt>
                <c:pt idx="150614">
                  <c:v>1693729438</c:v>
                </c:pt>
                <c:pt idx="150615">
                  <c:v>1693740684</c:v>
                </c:pt>
                <c:pt idx="150616">
                  <c:v>1693751929</c:v>
                </c:pt>
                <c:pt idx="150617">
                  <c:v>1693763175</c:v>
                </c:pt>
                <c:pt idx="150618">
                  <c:v>1693774420</c:v>
                </c:pt>
                <c:pt idx="150619">
                  <c:v>1693785666</c:v>
                </c:pt>
                <c:pt idx="150620">
                  <c:v>1693796911</c:v>
                </c:pt>
                <c:pt idx="150621">
                  <c:v>1693808157</c:v>
                </c:pt>
                <c:pt idx="150622">
                  <c:v>1693819402</c:v>
                </c:pt>
                <c:pt idx="150623">
                  <c:v>1693830648</c:v>
                </c:pt>
                <c:pt idx="150624">
                  <c:v>1693841893</c:v>
                </c:pt>
                <c:pt idx="150625">
                  <c:v>1693853139</c:v>
                </c:pt>
                <c:pt idx="150626">
                  <c:v>1693864384</c:v>
                </c:pt>
                <c:pt idx="150627">
                  <c:v>1693875630</c:v>
                </c:pt>
                <c:pt idx="150628">
                  <c:v>1693886875</c:v>
                </c:pt>
                <c:pt idx="150629">
                  <c:v>1693898121</c:v>
                </c:pt>
                <c:pt idx="150630">
                  <c:v>1693909366</c:v>
                </c:pt>
                <c:pt idx="150631">
                  <c:v>1693920612</c:v>
                </c:pt>
                <c:pt idx="150632">
                  <c:v>1693931857</c:v>
                </c:pt>
                <c:pt idx="150633">
                  <c:v>1693943103</c:v>
                </c:pt>
                <c:pt idx="150634">
                  <c:v>1693954348</c:v>
                </c:pt>
                <c:pt idx="150635">
                  <c:v>1693965594</c:v>
                </c:pt>
                <c:pt idx="150636">
                  <c:v>1693976839</c:v>
                </c:pt>
                <c:pt idx="150637">
                  <c:v>1693988085</c:v>
                </c:pt>
                <c:pt idx="150638">
                  <c:v>1693999330</c:v>
                </c:pt>
                <c:pt idx="150639">
                  <c:v>1694010576</c:v>
                </c:pt>
                <c:pt idx="150640">
                  <c:v>1694021821</c:v>
                </c:pt>
                <c:pt idx="150641">
                  <c:v>1694033067</c:v>
                </c:pt>
                <c:pt idx="150642">
                  <c:v>1694044312</c:v>
                </c:pt>
                <c:pt idx="150643">
                  <c:v>1694055558</c:v>
                </c:pt>
                <c:pt idx="150644">
                  <c:v>1694066803</c:v>
                </c:pt>
                <c:pt idx="150645">
                  <c:v>1694078049</c:v>
                </c:pt>
                <c:pt idx="150646">
                  <c:v>1694089294</c:v>
                </c:pt>
                <c:pt idx="150647">
                  <c:v>1694100540</c:v>
                </c:pt>
                <c:pt idx="150648">
                  <c:v>1694111785</c:v>
                </c:pt>
                <c:pt idx="150649">
                  <c:v>1694123031</c:v>
                </c:pt>
                <c:pt idx="150650">
                  <c:v>1694134276</c:v>
                </c:pt>
                <c:pt idx="150651">
                  <c:v>1694145522</c:v>
                </c:pt>
                <c:pt idx="150652">
                  <c:v>1694156767</c:v>
                </c:pt>
                <c:pt idx="150653">
                  <c:v>1694168013</c:v>
                </c:pt>
                <c:pt idx="150654">
                  <c:v>1694179258</c:v>
                </c:pt>
                <c:pt idx="150655">
                  <c:v>1694190504</c:v>
                </c:pt>
                <c:pt idx="150656">
                  <c:v>1694201749</c:v>
                </c:pt>
                <c:pt idx="150657">
                  <c:v>1694212995</c:v>
                </c:pt>
                <c:pt idx="150658">
                  <c:v>1694224240</c:v>
                </c:pt>
                <c:pt idx="150659">
                  <c:v>1694235486</c:v>
                </c:pt>
                <c:pt idx="150660">
                  <c:v>1694246731</c:v>
                </c:pt>
                <c:pt idx="150661">
                  <c:v>1694257977</c:v>
                </c:pt>
                <c:pt idx="150662">
                  <c:v>1694269222</c:v>
                </c:pt>
                <c:pt idx="150663">
                  <c:v>1694280468</c:v>
                </c:pt>
                <c:pt idx="150664">
                  <c:v>1694291713</c:v>
                </c:pt>
                <c:pt idx="150665">
                  <c:v>1694302959</c:v>
                </c:pt>
                <c:pt idx="150666">
                  <c:v>1694314204</c:v>
                </c:pt>
                <c:pt idx="150667">
                  <c:v>1694325450</c:v>
                </c:pt>
                <c:pt idx="150668">
                  <c:v>1694336695</c:v>
                </c:pt>
                <c:pt idx="150669">
                  <c:v>1694347941</c:v>
                </c:pt>
                <c:pt idx="150670">
                  <c:v>1694359186</c:v>
                </c:pt>
                <c:pt idx="150671">
                  <c:v>1694370432</c:v>
                </c:pt>
                <c:pt idx="150672">
                  <c:v>1694381677</c:v>
                </c:pt>
                <c:pt idx="150673">
                  <c:v>1694392923</c:v>
                </c:pt>
                <c:pt idx="150674">
                  <c:v>1694404168</c:v>
                </c:pt>
                <c:pt idx="150675">
                  <c:v>1694415414</c:v>
                </c:pt>
                <c:pt idx="150676">
                  <c:v>1694426659</c:v>
                </c:pt>
                <c:pt idx="150677">
                  <c:v>1694437905</c:v>
                </c:pt>
                <c:pt idx="150678">
                  <c:v>1694449150</c:v>
                </c:pt>
                <c:pt idx="150679">
                  <c:v>1694460396</c:v>
                </c:pt>
                <c:pt idx="150680">
                  <c:v>1694471641</c:v>
                </c:pt>
                <c:pt idx="150681">
                  <c:v>1694482887</c:v>
                </c:pt>
                <c:pt idx="150682">
                  <c:v>1694494132</c:v>
                </c:pt>
                <c:pt idx="150683">
                  <c:v>1694505378</c:v>
                </c:pt>
                <c:pt idx="150684">
                  <c:v>1694516623</c:v>
                </c:pt>
                <c:pt idx="150685">
                  <c:v>1694527869</c:v>
                </c:pt>
                <c:pt idx="150686">
                  <c:v>1694539114</c:v>
                </c:pt>
                <c:pt idx="150687">
                  <c:v>1694550360</c:v>
                </c:pt>
                <c:pt idx="150688">
                  <c:v>1694561605</c:v>
                </c:pt>
                <c:pt idx="150689">
                  <c:v>1694572851</c:v>
                </c:pt>
                <c:pt idx="150690">
                  <c:v>1694584096</c:v>
                </c:pt>
                <c:pt idx="150691">
                  <c:v>1694595342</c:v>
                </c:pt>
                <c:pt idx="150692">
                  <c:v>1694606587</c:v>
                </c:pt>
                <c:pt idx="150693">
                  <c:v>1694617833</c:v>
                </c:pt>
                <c:pt idx="150694">
                  <c:v>1694629078</c:v>
                </c:pt>
                <c:pt idx="150695">
                  <c:v>1694640324</c:v>
                </c:pt>
                <c:pt idx="150696">
                  <c:v>1694651569</c:v>
                </c:pt>
                <c:pt idx="150697">
                  <c:v>1694662815</c:v>
                </c:pt>
                <c:pt idx="150698">
                  <c:v>1694674060</c:v>
                </c:pt>
                <c:pt idx="150699">
                  <c:v>1694685306</c:v>
                </c:pt>
                <c:pt idx="150700">
                  <c:v>1694696551</c:v>
                </c:pt>
                <c:pt idx="150701">
                  <c:v>1694707797</c:v>
                </c:pt>
                <c:pt idx="150702">
                  <c:v>1694719042</c:v>
                </c:pt>
                <c:pt idx="150703">
                  <c:v>1694730288</c:v>
                </c:pt>
                <c:pt idx="150704">
                  <c:v>1694741533</c:v>
                </c:pt>
                <c:pt idx="150705">
                  <c:v>1694752779</c:v>
                </c:pt>
                <c:pt idx="150706">
                  <c:v>1694764024</c:v>
                </c:pt>
                <c:pt idx="150707">
                  <c:v>1694775270</c:v>
                </c:pt>
                <c:pt idx="150708">
                  <c:v>1694786515</c:v>
                </c:pt>
                <c:pt idx="150709">
                  <c:v>1694797761</c:v>
                </c:pt>
                <c:pt idx="150710">
                  <c:v>1694809006</c:v>
                </c:pt>
                <c:pt idx="150711">
                  <c:v>1694820252</c:v>
                </c:pt>
                <c:pt idx="150712">
                  <c:v>1694831497</c:v>
                </c:pt>
                <c:pt idx="150713">
                  <c:v>1694842743</c:v>
                </c:pt>
                <c:pt idx="150714">
                  <c:v>1694853988</c:v>
                </c:pt>
                <c:pt idx="150715">
                  <c:v>1694865234</c:v>
                </c:pt>
                <c:pt idx="150716">
                  <c:v>1694876479</c:v>
                </c:pt>
                <c:pt idx="150717">
                  <c:v>1694887725</c:v>
                </c:pt>
                <c:pt idx="150718">
                  <c:v>1694898970</c:v>
                </c:pt>
                <c:pt idx="150719">
                  <c:v>1694910216</c:v>
                </c:pt>
                <c:pt idx="150720">
                  <c:v>1694921461</c:v>
                </c:pt>
                <c:pt idx="150721">
                  <c:v>1694932707</c:v>
                </c:pt>
                <c:pt idx="150722">
                  <c:v>1694943952</c:v>
                </c:pt>
                <c:pt idx="150723">
                  <c:v>1694955198</c:v>
                </c:pt>
                <c:pt idx="150724">
                  <c:v>1694966443</c:v>
                </c:pt>
                <c:pt idx="150725">
                  <c:v>1694977689</c:v>
                </c:pt>
                <c:pt idx="150726">
                  <c:v>1694988934</c:v>
                </c:pt>
                <c:pt idx="150727">
                  <c:v>1695000180</c:v>
                </c:pt>
                <c:pt idx="150728">
                  <c:v>1695011425</c:v>
                </c:pt>
                <c:pt idx="150729">
                  <c:v>1695022671</c:v>
                </c:pt>
                <c:pt idx="150730">
                  <c:v>1695033916</c:v>
                </c:pt>
                <c:pt idx="150731">
                  <c:v>1695045162</c:v>
                </c:pt>
                <c:pt idx="150732">
                  <c:v>1695056407</c:v>
                </c:pt>
                <c:pt idx="150733">
                  <c:v>1695067653</c:v>
                </c:pt>
                <c:pt idx="150734">
                  <c:v>1695078898</c:v>
                </c:pt>
                <c:pt idx="150735">
                  <c:v>1695090144</c:v>
                </c:pt>
                <c:pt idx="150736">
                  <c:v>1695101389</c:v>
                </c:pt>
                <c:pt idx="150737">
                  <c:v>1695112635</c:v>
                </c:pt>
                <c:pt idx="150738">
                  <c:v>1695123880</c:v>
                </c:pt>
                <c:pt idx="150739">
                  <c:v>1695135126</c:v>
                </c:pt>
                <c:pt idx="150740">
                  <c:v>1695146371</c:v>
                </c:pt>
                <c:pt idx="150741">
                  <c:v>1695157617</c:v>
                </c:pt>
                <c:pt idx="150742">
                  <c:v>1695168862</c:v>
                </c:pt>
                <c:pt idx="150743">
                  <c:v>1695180108</c:v>
                </c:pt>
                <c:pt idx="150744">
                  <c:v>1695191353</c:v>
                </c:pt>
                <c:pt idx="150745">
                  <c:v>1695202599</c:v>
                </c:pt>
                <c:pt idx="150746">
                  <c:v>1695213844</c:v>
                </c:pt>
                <c:pt idx="150747">
                  <c:v>1695225090</c:v>
                </c:pt>
                <c:pt idx="150748">
                  <c:v>1695236335</c:v>
                </c:pt>
                <c:pt idx="150749">
                  <c:v>1695247581</c:v>
                </c:pt>
                <c:pt idx="150750">
                  <c:v>1695258826</c:v>
                </c:pt>
                <c:pt idx="150751">
                  <c:v>1695270072</c:v>
                </c:pt>
                <c:pt idx="150752">
                  <c:v>1695281317</c:v>
                </c:pt>
                <c:pt idx="150753">
                  <c:v>1695292563</c:v>
                </c:pt>
                <c:pt idx="150754">
                  <c:v>1695303808</c:v>
                </c:pt>
                <c:pt idx="150755">
                  <c:v>1695315054</c:v>
                </c:pt>
                <c:pt idx="150756">
                  <c:v>1695326299</c:v>
                </c:pt>
                <c:pt idx="150757">
                  <c:v>1695337545</c:v>
                </c:pt>
                <c:pt idx="150758">
                  <c:v>1695348790</c:v>
                </c:pt>
                <c:pt idx="150759">
                  <c:v>1695360036</c:v>
                </c:pt>
                <c:pt idx="150760">
                  <c:v>1695371281</c:v>
                </c:pt>
                <c:pt idx="150761">
                  <c:v>1695382527</c:v>
                </c:pt>
                <c:pt idx="150762">
                  <c:v>1695393772</c:v>
                </c:pt>
                <c:pt idx="150763">
                  <c:v>1695405018</c:v>
                </c:pt>
                <c:pt idx="150764">
                  <c:v>1695416263</c:v>
                </c:pt>
                <c:pt idx="150765">
                  <c:v>1695427509</c:v>
                </c:pt>
                <c:pt idx="150766">
                  <c:v>1695438754</c:v>
                </c:pt>
                <c:pt idx="150767">
                  <c:v>1695450000</c:v>
                </c:pt>
                <c:pt idx="150768">
                  <c:v>1695461245</c:v>
                </c:pt>
                <c:pt idx="150769">
                  <c:v>1695472491</c:v>
                </c:pt>
                <c:pt idx="150770">
                  <c:v>1695483736</c:v>
                </c:pt>
                <c:pt idx="150771">
                  <c:v>1695494982</c:v>
                </c:pt>
                <c:pt idx="150772">
                  <c:v>1695506227</c:v>
                </c:pt>
                <c:pt idx="150773">
                  <c:v>1695517473</c:v>
                </c:pt>
                <c:pt idx="150774">
                  <c:v>1695528718</c:v>
                </c:pt>
                <c:pt idx="150775">
                  <c:v>1695539964</c:v>
                </c:pt>
                <c:pt idx="150776">
                  <c:v>1695551209</c:v>
                </c:pt>
                <c:pt idx="150777">
                  <c:v>1695562455</c:v>
                </c:pt>
                <c:pt idx="150778">
                  <c:v>1695573700</c:v>
                </c:pt>
                <c:pt idx="150779">
                  <c:v>1695584946</c:v>
                </c:pt>
                <c:pt idx="150780">
                  <c:v>1695596191</c:v>
                </c:pt>
                <c:pt idx="150781">
                  <c:v>1695607437</c:v>
                </c:pt>
                <c:pt idx="150782">
                  <c:v>1695618682</c:v>
                </c:pt>
                <c:pt idx="150783">
                  <c:v>1695629928</c:v>
                </c:pt>
                <c:pt idx="150784">
                  <c:v>1695641173</c:v>
                </c:pt>
                <c:pt idx="150785">
                  <c:v>1695652419</c:v>
                </c:pt>
                <c:pt idx="150786">
                  <c:v>1695663664</c:v>
                </c:pt>
                <c:pt idx="150787">
                  <c:v>1695674910</c:v>
                </c:pt>
                <c:pt idx="150788">
                  <c:v>1695686155</c:v>
                </c:pt>
                <c:pt idx="150789">
                  <c:v>1695697401</c:v>
                </c:pt>
                <c:pt idx="150790">
                  <c:v>1695708646</c:v>
                </c:pt>
                <c:pt idx="150791">
                  <c:v>1695719892</c:v>
                </c:pt>
                <c:pt idx="150792">
                  <c:v>1695731137</c:v>
                </c:pt>
                <c:pt idx="150793">
                  <c:v>1695742383</c:v>
                </c:pt>
                <c:pt idx="150794">
                  <c:v>1695753628</c:v>
                </c:pt>
                <c:pt idx="150795">
                  <c:v>1695764874</c:v>
                </c:pt>
                <c:pt idx="150796">
                  <c:v>1695776119</c:v>
                </c:pt>
                <c:pt idx="150797">
                  <c:v>1695787365</c:v>
                </c:pt>
                <c:pt idx="150798">
                  <c:v>1695798610</c:v>
                </c:pt>
                <c:pt idx="150799">
                  <c:v>1695809856</c:v>
                </c:pt>
                <c:pt idx="150800">
                  <c:v>1695821101</c:v>
                </c:pt>
                <c:pt idx="150801">
                  <c:v>1695832347</c:v>
                </c:pt>
                <c:pt idx="150802">
                  <c:v>1695843592</c:v>
                </c:pt>
                <c:pt idx="150803">
                  <c:v>1695854838</c:v>
                </c:pt>
                <c:pt idx="150804">
                  <c:v>1695866083</c:v>
                </c:pt>
                <c:pt idx="150805">
                  <c:v>1695877329</c:v>
                </c:pt>
                <c:pt idx="150806">
                  <c:v>1695888574</c:v>
                </c:pt>
                <c:pt idx="150807">
                  <c:v>1695899820</c:v>
                </c:pt>
                <c:pt idx="150808">
                  <c:v>1695911065</c:v>
                </c:pt>
                <c:pt idx="150809">
                  <c:v>1695922311</c:v>
                </c:pt>
                <c:pt idx="150810">
                  <c:v>1695933556</c:v>
                </c:pt>
                <c:pt idx="150811">
                  <c:v>1695944802</c:v>
                </c:pt>
                <c:pt idx="150812">
                  <c:v>1695956047</c:v>
                </c:pt>
                <c:pt idx="150813">
                  <c:v>1695967293</c:v>
                </c:pt>
                <c:pt idx="150814">
                  <c:v>1695978538</c:v>
                </c:pt>
                <c:pt idx="150815">
                  <c:v>1695989784</c:v>
                </c:pt>
                <c:pt idx="150816">
                  <c:v>1696001029</c:v>
                </c:pt>
                <c:pt idx="150817">
                  <c:v>1696012275</c:v>
                </c:pt>
                <c:pt idx="150818">
                  <c:v>1696023520</c:v>
                </c:pt>
                <c:pt idx="150819">
                  <c:v>1696034766</c:v>
                </c:pt>
                <c:pt idx="150820">
                  <c:v>1696046011</c:v>
                </c:pt>
                <c:pt idx="150821">
                  <c:v>1696057257</c:v>
                </c:pt>
                <c:pt idx="150822">
                  <c:v>1696068502</c:v>
                </c:pt>
                <c:pt idx="150823">
                  <c:v>1696079748</c:v>
                </c:pt>
                <c:pt idx="150824">
                  <c:v>1696090993</c:v>
                </c:pt>
                <c:pt idx="150825">
                  <c:v>1696102239</c:v>
                </c:pt>
                <c:pt idx="150826">
                  <c:v>1696113484</c:v>
                </c:pt>
                <c:pt idx="150827">
                  <c:v>1696124730</c:v>
                </c:pt>
                <c:pt idx="150828">
                  <c:v>1696135975</c:v>
                </c:pt>
                <c:pt idx="150829">
                  <c:v>1696147221</c:v>
                </c:pt>
                <c:pt idx="150830">
                  <c:v>1696158466</c:v>
                </c:pt>
                <c:pt idx="150831">
                  <c:v>1696169712</c:v>
                </c:pt>
                <c:pt idx="150832">
                  <c:v>1696180957</c:v>
                </c:pt>
                <c:pt idx="150833">
                  <c:v>1696192203</c:v>
                </c:pt>
                <c:pt idx="150834">
                  <c:v>1696203448</c:v>
                </c:pt>
                <c:pt idx="150835">
                  <c:v>1696214694</c:v>
                </c:pt>
                <c:pt idx="150836">
                  <c:v>1696225939</c:v>
                </c:pt>
                <c:pt idx="150837">
                  <c:v>1696237185</c:v>
                </c:pt>
                <c:pt idx="150838">
                  <c:v>1696248430</c:v>
                </c:pt>
                <c:pt idx="150839">
                  <c:v>1696259676</c:v>
                </c:pt>
                <c:pt idx="150840">
                  <c:v>1696270921</c:v>
                </c:pt>
                <c:pt idx="150841">
                  <c:v>1696282167</c:v>
                </c:pt>
                <c:pt idx="150842">
                  <c:v>1696293412</c:v>
                </c:pt>
                <c:pt idx="150843">
                  <c:v>1696304658</c:v>
                </c:pt>
                <c:pt idx="150844">
                  <c:v>1696315903</c:v>
                </c:pt>
                <c:pt idx="150845">
                  <c:v>1696327149</c:v>
                </c:pt>
                <c:pt idx="150846">
                  <c:v>1696338394</c:v>
                </c:pt>
                <c:pt idx="150847">
                  <c:v>1696349640</c:v>
                </c:pt>
                <c:pt idx="150848">
                  <c:v>1696360885</c:v>
                </c:pt>
                <c:pt idx="150849">
                  <c:v>1696372131</c:v>
                </c:pt>
                <c:pt idx="150850">
                  <c:v>1696383376</c:v>
                </c:pt>
                <c:pt idx="150851">
                  <c:v>1696394622</c:v>
                </c:pt>
                <c:pt idx="150852">
                  <c:v>1696405867</c:v>
                </c:pt>
                <c:pt idx="150853">
                  <c:v>1696417113</c:v>
                </c:pt>
                <c:pt idx="150854">
                  <c:v>1696428358</c:v>
                </c:pt>
                <c:pt idx="150855">
                  <c:v>1696439604</c:v>
                </c:pt>
                <c:pt idx="150856">
                  <c:v>1696450849</c:v>
                </c:pt>
                <c:pt idx="150857">
                  <c:v>1696462095</c:v>
                </c:pt>
                <c:pt idx="150858">
                  <c:v>1696473340</c:v>
                </c:pt>
                <c:pt idx="150859">
                  <c:v>1696484586</c:v>
                </c:pt>
                <c:pt idx="150860">
                  <c:v>1696495831</c:v>
                </c:pt>
                <c:pt idx="150861">
                  <c:v>1696507077</c:v>
                </c:pt>
                <c:pt idx="150862">
                  <c:v>1696518322</c:v>
                </c:pt>
                <c:pt idx="150863">
                  <c:v>1696529568</c:v>
                </c:pt>
                <c:pt idx="150864">
                  <c:v>1696540813</c:v>
                </c:pt>
                <c:pt idx="150865">
                  <c:v>1696552059</c:v>
                </c:pt>
                <c:pt idx="150866">
                  <c:v>1696563304</c:v>
                </c:pt>
                <c:pt idx="150867">
                  <c:v>1696574549</c:v>
                </c:pt>
                <c:pt idx="150868">
                  <c:v>1696585795</c:v>
                </c:pt>
                <c:pt idx="150869">
                  <c:v>1696597040</c:v>
                </c:pt>
                <c:pt idx="150870">
                  <c:v>1696608286</c:v>
                </c:pt>
                <c:pt idx="150871">
                  <c:v>1696619531</c:v>
                </c:pt>
                <c:pt idx="150872">
                  <c:v>1696630777</c:v>
                </c:pt>
                <c:pt idx="150873">
                  <c:v>1696642022</c:v>
                </c:pt>
                <c:pt idx="150874">
                  <c:v>1696653268</c:v>
                </c:pt>
                <c:pt idx="150875">
                  <c:v>1696664513</c:v>
                </c:pt>
                <c:pt idx="150876">
                  <c:v>1696675759</c:v>
                </c:pt>
                <c:pt idx="150877">
                  <c:v>1696687004</c:v>
                </c:pt>
                <c:pt idx="150878">
                  <c:v>1696698250</c:v>
                </c:pt>
                <c:pt idx="150879">
                  <c:v>1696709495</c:v>
                </c:pt>
                <c:pt idx="150880">
                  <c:v>1696720741</c:v>
                </c:pt>
                <c:pt idx="150881">
                  <c:v>1696731986</c:v>
                </c:pt>
                <c:pt idx="150882">
                  <c:v>1696743232</c:v>
                </c:pt>
                <c:pt idx="150883">
                  <c:v>1696754477</c:v>
                </c:pt>
                <c:pt idx="150884">
                  <c:v>1696765723</c:v>
                </c:pt>
                <c:pt idx="150885">
                  <c:v>1696776968</c:v>
                </c:pt>
                <c:pt idx="150886">
                  <c:v>1696788214</c:v>
                </c:pt>
                <c:pt idx="150887">
                  <c:v>1696799459</c:v>
                </c:pt>
                <c:pt idx="150888">
                  <c:v>1696810705</c:v>
                </c:pt>
                <c:pt idx="150889">
                  <c:v>1696821950</c:v>
                </c:pt>
                <c:pt idx="150890">
                  <c:v>1696833196</c:v>
                </c:pt>
                <c:pt idx="150891">
                  <c:v>1696844441</c:v>
                </c:pt>
                <c:pt idx="150892">
                  <c:v>1696855687</c:v>
                </c:pt>
                <c:pt idx="150893">
                  <c:v>1696866932</c:v>
                </c:pt>
                <c:pt idx="150894">
                  <c:v>1696878178</c:v>
                </c:pt>
                <c:pt idx="150895">
                  <c:v>1696889423</c:v>
                </c:pt>
                <c:pt idx="150896">
                  <c:v>1696900669</c:v>
                </c:pt>
                <c:pt idx="150897">
                  <c:v>1696911914</c:v>
                </c:pt>
                <c:pt idx="150898">
                  <c:v>1696923160</c:v>
                </c:pt>
                <c:pt idx="150899">
                  <c:v>1696934405</c:v>
                </c:pt>
                <c:pt idx="150900">
                  <c:v>1696945651</c:v>
                </c:pt>
                <c:pt idx="150901">
                  <c:v>1696956896</c:v>
                </c:pt>
                <c:pt idx="150902">
                  <c:v>1696968142</c:v>
                </c:pt>
                <c:pt idx="150903">
                  <c:v>1696979387</c:v>
                </c:pt>
                <c:pt idx="150904">
                  <c:v>1696990633</c:v>
                </c:pt>
                <c:pt idx="150905">
                  <c:v>1697001878</c:v>
                </c:pt>
                <c:pt idx="150906">
                  <c:v>1697013124</c:v>
                </c:pt>
                <c:pt idx="150907">
                  <c:v>1697024369</c:v>
                </c:pt>
                <c:pt idx="150908">
                  <c:v>1697035615</c:v>
                </c:pt>
                <c:pt idx="150909">
                  <c:v>1697046860</c:v>
                </c:pt>
                <c:pt idx="150910">
                  <c:v>1697058106</c:v>
                </c:pt>
                <c:pt idx="150911">
                  <c:v>1697069351</c:v>
                </c:pt>
                <c:pt idx="150912">
                  <c:v>1697080597</c:v>
                </c:pt>
                <c:pt idx="150913">
                  <c:v>1697091842</c:v>
                </c:pt>
                <c:pt idx="150914">
                  <c:v>1697103088</c:v>
                </c:pt>
                <c:pt idx="150915">
                  <c:v>1697114333</c:v>
                </c:pt>
                <c:pt idx="150916">
                  <c:v>1697125579</c:v>
                </c:pt>
                <c:pt idx="150917">
                  <c:v>1697136824</c:v>
                </c:pt>
                <c:pt idx="150918">
                  <c:v>1697148070</c:v>
                </c:pt>
                <c:pt idx="150919">
                  <c:v>1697159315</c:v>
                </c:pt>
                <c:pt idx="150920">
                  <c:v>1697170561</c:v>
                </c:pt>
                <c:pt idx="150921">
                  <c:v>1697181806</c:v>
                </c:pt>
                <c:pt idx="150922">
                  <c:v>1697193052</c:v>
                </c:pt>
                <c:pt idx="150923">
                  <c:v>1697204297</c:v>
                </c:pt>
                <c:pt idx="150924">
                  <c:v>1697215543</c:v>
                </c:pt>
                <c:pt idx="150925">
                  <c:v>1697226788</c:v>
                </c:pt>
                <c:pt idx="150926">
                  <c:v>1697238034</c:v>
                </c:pt>
                <c:pt idx="150927">
                  <c:v>1697249279</c:v>
                </c:pt>
                <c:pt idx="150928">
                  <c:v>1697260525</c:v>
                </c:pt>
                <c:pt idx="150929">
                  <c:v>1697271770</c:v>
                </c:pt>
                <c:pt idx="150930">
                  <c:v>1697283016</c:v>
                </c:pt>
                <c:pt idx="150931">
                  <c:v>1697294261</c:v>
                </c:pt>
                <c:pt idx="150932">
                  <c:v>1697305507</c:v>
                </c:pt>
                <c:pt idx="150933">
                  <c:v>1697316752</c:v>
                </c:pt>
                <c:pt idx="150934">
                  <c:v>1697327998</c:v>
                </c:pt>
                <c:pt idx="150935">
                  <c:v>1697339243</c:v>
                </c:pt>
                <c:pt idx="150936">
                  <c:v>1697350489</c:v>
                </c:pt>
                <c:pt idx="150937">
                  <c:v>1697361734</c:v>
                </c:pt>
                <c:pt idx="150938">
                  <c:v>1697372980</c:v>
                </c:pt>
                <c:pt idx="150939">
                  <c:v>1697384225</c:v>
                </c:pt>
                <c:pt idx="150940">
                  <c:v>1697395471</c:v>
                </c:pt>
                <c:pt idx="150941">
                  <c:v>1697406716</c:v>
                </c:pt>
                <c:pt idx="150942">
                  <c:v>1697417962</c:v>
                </c:pt>
                <c:pt idx="150943">
                  <c:v>1697429207</c:v>
                </c:pt>
                <c:pt idx="150944">
                  <c:v>1697440453</c:v>
                </c:pt>
                <c:pt idx="150945">
                  <c:v>1697451698</c:v>
                </c:pt>
                <c:pt idx="150946">
                  <c:v>1697462944</c:v>
                </c:pt>
                <c:pt idx="150947">
                  <c:v>1697474189</c:v>
                </c:pt>
                <c:pt idx="150948">
                  <c:v>1697485435</c:v>
                </c:pt>
                <c:pt idx="150949">
                  <c:v>1697496680</c:v>
                </c:pt>
                <c:pt idx="150950">
                  <c:v>1697507926</c:v>
                </c:pt>
                <c:pt idx="150951">
                  <c:v>1697519171</c:v>
                </c:pt>
                <c:pt idx="150952">
                  <c:v>1697530417</c:v>
                </c:pt>
                <c:pt idx="150953">
                  <c:v>1697541662</c:v>
                </c:pt>
                <c:pt idx="150954">
                  <c:v>1697552908</c:v>
                </c:pt>
                <c:pt idx="150955">
                  <c:v>1697564153</c:v>
                </c:pt>
                <c:pt idx="150956">
                  <c:v>1697575399</c:v>
                </c:pt>
                <c:pt idx="150957">
                  <c:v>1697586644</c:v>
                </c:pt>
                <c:pt idx="150958">
                  <c:v>1697597890</c:v>
                </c:pt>
                <c:pt idx="150959">
                  <c:v>1697609135</c:v>
                </c:pt>
                <c:pt idx="150960">
                  <c:v>1697620381</c:v>
                </c:pt>
                <c:pt idx="150961">
                  <c:v>1697631626</c:v>
                </c:pt>
                <c:pt idx="150962">
                  <c:v>1697642872</c:v>
                </c:pt>
                <c:pt idx="150963">
                  <c:v>1697654117</c:v>
                </c:pt>
                <c:pt idx="150964">
                  <c:v>1697665363</c:v>
                </c:pt>
                <c:pt idx="150965">
                  <c:v>1697676608</c:v>
                </c:pt>
                <c:pt idx="150966">
                  <c:v>1697687854</c:v>
                </c:pt>
                <c:pt idx="150967">
                  <c:v>1697699099</c:v>
                </c:pt>
                <c:pt idx="150968">
                  <c:v>1697710345</c:v>
                </c:pt>
                <c:pt idx="150969">
                  <c:v>1697721590</c:v>
                </c:pt>
                <c:pt idx="150970">
                  <c:v>1697732836</c:v>
                </c:pt>
                <c:pt idx="150971">
                  <c:v>1697744081</c:v>
                </c:pt>
                <c:pt idx="150972">
                  <c:v>1697755327</c:v>
                </c:pt>
                <c:pt idx="150973">
                  <c:v>1697766572</c:v>
                </c:pt>
                <c:pt idx="150974">
                  <c:v>1697777818</c:v>
                </c:pt>
                <c:pt idx="150975">
                  <c:v>1697789063</c:v>
                </c:pt>
                <c:pt idx="150976">
                  <c:v>1697800309</c:v>
                </c:pt>
                <c:pt idx="150977">
                  <c:v>1697811554</c:v>
                </c:pt>
                <c:pt idx="150978">
                  <c:v>1697822800</c:v>
                </c:pt>
                <c:pt idx="150979">
                  <c:v>1697834045</c:v>
                </c:pt>
                <c:pt idx="150980">
                  <c:v>1697845291</c:v>
                </c:pt>
                <c:pt idx="150981">
                  <c:v>1697856536</c:v>
                </c:pt>
                <c:pt idx="150982">
                  <c:v>1697867782</c:v>
                </c:pt>
                <c:pt idx="150983">
                  <c:v>1697879027</c:v>
                </c:pt>
                <c:pt idx="150984">
                  <c:v>1697890273</c:v>
                </c:pt>
                <c:pt idx="150985">
                  <c:v>1697901518</c:v>
                </c:pt>
                <c:pt idx="150986">
                  <c:v>1697912764</c:v>
                </c:pt>
                <c:pt idx="150987">
                  <c:v>1697924009</c:v>
                </c:pt>
                <c:pt idx="150988">
                  <c:v>1697935255</c:v>
                </c:pt>
                <c:pt idx="150989">
                  <c:v>1697946500</c:v>
                </c:pt>
                <c:pt idx="150990">
                  <c:v>1697957746</c:v>
                </c:pt>
                <c:pt idx="150991">
                  <c:v>1697968991</c:v>
                </c:pt>
                <c:pt idx="150992">
                  <c:v>1697980237</c:v>
                </c:pt>
                <c:pt idx="150993">
                  <c:v>1697991482</c:v>
                </c:pt>
                <c:pt idx="150994">
                  <c:v>1698002728</c:v>
                </c:pt>
                <c:pt idx="150995">
                  <c:v>1698013973</c:v>
                </c:pt>
                <c:pt idx="150996">
                  <c:v>1698025219</c:v>
                </c:pt>
                <c:pt idx="150997">
                  <c:v>1698036464</c:v>
                </c:pt>
                <c:pt idx="150998">
                  <c:v>1698047710</c:v>
                </c:pt>
                <c:pt idx="150999">
                  <c:v>1698058955</c:v>
                </c:pt>
                <c:pt idx="151000">
                  <c:v>1698070201</c:v>
                </c:pt>
                <c:pt idx="151001">
                  <c:v>1698081446</c:v>
                </c:pt>
                <c:pt idx="151002">
                  <c:v>1698092692</c:v>
                </c:pt>
                <c:pt idx="151003">
                  <c:v>1698103937</c:v>
                </c:pt>
                <c:pt idx="151004">
                  <c:v>1698115183</c:v>
                </c:pt>
                <c:pt idx="151005">
                  <c:v>1698126428</c:v>
                </c:pt>
                <c:pt idx="151006">
                  <c:v>1698137674</c:v>
                </c:pt>
                <c:pt idx="151007">
                  <c:v>1698148919</c:v>
                </c:pt>
                <c:pt idx="151008">
                  <c:v>1698160165</c:v>
                </c:pt>
                <c:pt idx="151009">
                  <c:v>1698171410</c:v>
                </c:pt>
                <c:pt idx="151010">
                  <c:v>1698182656</c:v>
                </c:pt>
                <c:pt idx="151011">
                  <c:v>1698193901</c:v>
                </c:pt>
                <c:pt idx="151012">
                  <c:v>1698205147</c:v>
                </c:pt>
                <c:pt idx="151013">
                  <c:v>1698216392</c:v>
                </c:pt>
                <c:pt idx="151014">
                  <c:v>1698227638</c:v>
                </c:pt>
                <c:pt idx="151015">
                  <c:v>1698238883</c:v>
                </c:pt>
                <c:pt idx="151016">
                  <c:v>1698250129</c:v>
                </c:pt>
                <c:pt idx="151017">
                  <c:v>1698261374</c:v>
                </c:pt>
                <c:pt idx="151018">
                  <c:v>1698272620</c:v>
                </c:pt>
                <c:pt idx="151019">
                  <c:v>1698283865</c:v>
                </c:pt>
                <c:pt idx="151020">
                  <c:v>1698295111</c:v>
                </c:pt>
                <c:pt idx="151021">
                  <c:v>1698306356</c:v>
                </c:pt>
                <c:pt idx="151022">
                  <c:v>1698317602</c:v>
                </c:pt>
                <c:pt idx="151023">
                  <c:v>1698328847</c:v>
                </c:pt>
                <c:pt idx="151024">
                  <c:v>1698340093</c:v>
                </c:pt>
                <c:pt idx="151025">
                  <c:v>1698351338</c:v>
                </c:pt>
                <c:pt idx="151026">
                  <c:v>1698362584</c:v>
                </c:pt>
                <c:pt idx="151027">
                  <c:v>1698373829</c:v>
                </c:pt>
                <c:pt idx="151028">
                  <c:v>1698385075</c:v>
                </c:pt>
                <c:pt idx="151029">
                  <c:v>1698396320</c:v>
                </c:pt>
                <c:pt idx="151030">
                  <c:v>1698407566</c:v>
                </c:pt>
                <c:pt idx="151031">
                  <c:v>1698418811</c:v>
                </c:pt>
                <c:pt idx="151032">
                  <c:v>1698430057</c:v>
                </c:pt>
                <c:pt idx="151033">
                  <c:v>1698441302</c:v>
                </c:pt>
                <c:pt idx="151034">
                  <c:v>1698452548</c:v>
                </c:pt>
                <c:pt idx="151035">
                  <c:v>1698463793</c:v>
                </c:pt>
                <c:pt idx="151036">
                  <c:v>1698475039</c:v>
                </c:pt>
                <c:pt idx="151037">
                  <c:v>1698486284</c:v>
                </c:pt>
                <c:pt idx="151038">
                  <c:v>1698497530</c:v>
                </c:pt>
                <c:pt idx="151039">
                  <c:v>1698508775</c:v>
                </c:pt>
                <c:pt idx="151040">
                  <c:v>1698520021</c:v>
                </c:pt>
                <c:pt idx="151041">
                  <c:v>1698531266</c:v>
                </c:pt>
                <c:pt idx="151042">
                  <c:v>1698542512</c:v>
                </c:pt>
                <c:pt idx="151043">
                  <c:v>1698553757</c:v>
                </c:pt>
                <c:pt idx="151044">
                  <c:v>1698565003</c:v>
                </c:pt>
                <c:pt idx="151045">
                  <c:v>1698576248</c:v>
                </c:pt>
                <c:pt idx="151046">
                  <c:v>1698587494</c:v>
                </c:pt>
                <c:pt idx="151047">
                  <c:v>1698598739</c:v>
                </c:pt>
                <c:pt idx="151048">
                  <c:v>1698609985</c:v>
                </c:pt>
                <c:pt idx="151049">
                  <c:v>1698621230</c:v>
                </c:pt>
                <c:pt idx="151050">
                  <c:v>1698632476</c:v>
                </c:pt>
                <c:pt idx="151051">
                  <c:v>1698643721</c:v>
                </c:pt>
                <c:pt idx="151052">
                  <c:v>1698654967</c:v>
                </c:pt>
                <c:pt idx="151053">
                  <c:v>1698666212</c:v>
                </c:pt>
                <c:pt idx="151054">
                  <c:v>1698677458</c:v>
                </c:pt>
                <c:pt idx="151055">
                  <c:v>1698688703</c:v>
                </c:pt>
                <c:pt idx="151056">
                  <c:v>1698699949</c:v>
                </c:pt>
                <c:pt idx="151057">
                  <c:v>1698711194</c:v>
                </c:pt>
                <c:pt idx="151058">
                  <c:v>1698722440</c:v>
                </c:pt>
                <c:pt idx="151059">
                  <c:v>1698733685</c:v>
                </c:pt>
                <c:pt idx="151060">
                  <c:v>1698744931</c:v>
                </c:pt>
                <c:pt idx="151061">
                  <c:v>1698756176</c:v>
                </c:pt>
                <c:pt idx="151062">
                  <c:v>1698767422</c:v>
                </c:pt>
                <c:pt idx="151063">
                  <c:v>1698778667</c:v>
                </c:pt>
                <c:pt idx="151064">
                  <c:v>1698789913</c:v>
                </c:pt>
                <c:pt idx="151065">
                  <c:v>1698801158</c:v>
                </c:pt>
                <c:pt idx="151066">
                  <c:v>1698812404</c:v>
                </c:pt>
                <c:pt idx="151067">
                  <c:v>1698823649</c:v>
                </c:pt>
                <c:pt idx="151068">
                  <c:v>1698834895</c:v>
                </c:pt>
                <c:pt idx="151069">
                  <c:v>1698846140</c:v>
                </c:pt>
                <c:pt idx="151070">
                  <c:v>1698857386</c:v>
                </c:pt>
                <c:pt idx="151071">
                  <c:v>1698868631</c:v>
                </c:pt>
                <c:pt idx="151072">
                  <c:v>1698879877</c:v>
                </c:pt>
                <c:pt idx="151073">
                  <c:v>1698891122</c:v>
                </c:pt>
                <c:pt idx="151074">
                  <c:v>1698902368</c:v>
                </c:pt>
                <c:pt idx="151075">
                  <c:v>1698913613</c:v>
                </c:pt>
                <c:pt idx="151076">
                  <c:v>1698924859</c:v>
                </c:pt>
                <c:pt idx="151077">
                  <c:v>1698936104</c:v>
                </c:pt>
                <c:pt idx="151078">
                  <c:v>1698947350</c:v>
                </c:pt>
                <c:pt idx="151079">
                  <c:v>1698958595</c:v>
                </c:pt>
                <c:pt idx="151080">
                  <c:v>1698969841</c:v>
                </c:pt>
                <c:pt idx="151081">
                  <c:v>1698981086</c:v>
                </c:pt>
                <c:pt idx="151082">
                  <c:v>1698992332</c:v>
                </c:pt>
                <c:pt idx="151083">
                  <c:v>1699003577</c:v>
                </c:pt>
                <c:pt idx="151084">
                  <c:v>1699014823</c:v>
                </c:pt>
                <c:pt idx="151085">
                  <c:v>1699026068</c:v>
                </c:pt>
                <c:pt idx="151086">
                  <c:v>1699037314</c:v>
                </c:pt>
                <c:pt idx="151087">
                  <c:v>1699048559</c:v>
                </c:pt>
                <c:pt idx="151088">
                  <c:v>1699059805</c:v>
                </c:pt>
                <c:pt idx="151089">
                  <c:v>1699071050</c:v>
                </c:pt>
                <c:pt idx="151090">
                  <c:v>1699082296</c:v>
                </c:pt>
                <c:pt idx="151091">
                  <c:v>1699093541</c:v>
                </c:pt>
                <c:pt idx="151092">
                  <c:v>1699104787</c:v>
                </c:pt>
                <c:pt idx="151093">
                  <c:v>1699116032</c:v>
                </c:pt>
                <c:pt idx="151094">
                  <c:v>1699127278</c:v>
                </c:pt>
                <c:pt idx="151095">
                  <c:v>1699138523</c:v>
                </c:pt>
                <c:pt idx="151096">
                  <c:v>1699149769</c:v>
                </c:pt>
                <c:pt idx="151097">
                  <c:v>1699161014</c:v>
                </c:pt>
                <c:pt idx="151098">
                  <c:v>1699172260</c:v>
                </c:pt>
                <c:pt idx="151099">
                  <c:v>1699183505</c:v>
                </c:pt>
                <c:pt idx="151100">
                  <c:v>1699194751</c:v>
                </c:pt>
                <c:pt idx="151101">
                  <c:v>1699205996</c:v>
                </c:pt>
                <c:pt idx="151102">
                  <c:v>1699217242</c:v>
                </c:pt>
                <c:pt idx="151103">
                  <c:v>1699228487</c:v>
                </c:pt>
                <c:pt idx="151104">
                  <c:v>1699239733</c:v>
                </c:pt>
                <c:pt idx="151105">
                  <c:v>1699250978</c:v>
                </c:pt>
                <c:pt idx="151106">
                  <c:v>1699262224</c:v>
                </c:pt>
                <c:pt idx="151107">
                  <c:v>1699273469</c:v>
                </c:pt>
                <c:pt idx="151108">
                  <c:v>1699284715</c:v>
                </c:pt>
                <c:pt idx="151109">
                  <c:v>1699295960</c:v>
                </c:pt>
                <c:pt idx="151110">
                  <c:v>1699307206</c:v>
                </c:pt>
                <c:pt idx="151111">
                  <c:v>1699318451</c:v>
                </c:pt>
                <c:pt idx="151112">
                  <c:v>1699329697</c:v>
                </c:pt>
                <c:pt idx="151113">
                  <c:v>1699340942</c:v>
                </c:pt>
                <c:pt idx="151114">
                  <c:v>1699352188</c:v>
                </c:pt>
                <c:pt idx="151115">
                  <c:v>1699363433</c:v>
                </c:pt>
                <c:pt idx="151116">
                  <c:v>1699374679</c:v>
                </c:pt>
                <c:pt idx="151117">
                  <c:v>1699385924</c:v>
                </c:pt>
                <c:pt idx="151118">
                  <c:v>1699397170</c:v>
                </c:pt>
                <c:pt idx="151119">
                  <c:v>1699408415</c:v>
                </c:pt>
                <c:pt idx="151120">
                  <c:v>1699419660</c:v>
                </c:pt>
                <c:pt idx="151121">
                  <c:v>1699430906</c:v>
                </c:pt>
                <c:pt idx="151122">
                  <c:v>1699442151</c:v>
                </c:pt>
                <c:pt idx="151123">
                  <c:v>1699453397</c:v>
                </c:pt>
                <c:pt idx="151124">
                  <c:v>1699464642</c:v>
                </c:pt>
                <c:pt idx="151125">
                  <c:v>1699475888</c:v>
                </c:pt>
                <c:pt idx="151126">
                  <c:v>1699487133</c:v>
                </c:pt>
                <c:pt idx="151127">
                  <c:v>1699498379</c:v>
                </c:pt>
                <c:pt idx="151128">
                  <c:v>1699509624</c:v>
                </c:pt>
                <c:pt idx="151129">
                  <c:v>1699520870</c:v>
                </c:pt>
                <c:pt idx="151130">
                  <c:v>1699532115</c:v>
                </c:pt>
                <c:pt idx="151131">
                  <c:v>1699543361</c:v>
                </c:pt>
                <c:pt idx="151132">
                  <c:v>1699554606</c:v>
                </c:pt>
                <c:pt idx="151133">
                  <c:v>1699565852</c:v>
                </c:pt>
                <c:pt idx="151134">
                  <c:v>1699577097</c:v>
                </c:pt>
                <c:pt idx="151135">
                  <c:v>1699588343</c:v>
                </c:pt>
                <c:pt idx="151136">
                  <c:v>1699599588</c:v>
                </c:pt>
                <c:pt idx="151137">
                  <c:v>1699610834</c:v>
                </c:pt>
                <c:pt idx="151138">
                  <c:v>1699622079</c:v>
                </c:pt>
                <c:pt idx="151139">
                  <c:v>1699633325</c:v>
                </c:pt>
                <c:pt idx="151140">
                  <c:v>1699644570</c:v>
                </c:pt>
                <c:pt idx="151141">
                  <c:v>1699655816</c:v>
                </c:pt>
                <c:pt idx="151142">
                  <c:v>1699667061</c:v>
                </c:pt>
                <c:pt idx="151143">
                  <c:v>1699678307</c:v>
                </c:pt>
                <c:pt idx="151144">
                  <c:v>1699689552</c:v>
                </c:pt>
                <c:pt idx="151145">
                  <c:v>1699700798</c:v>
                </c:pt>
                <c:pt idx="151146">
                  <c:v>1699712043</c:v>
                </c:pt>
                <c:pt idx="151147">
                  <c:v>1699723289</c:v>
                </c:pt>
                <c:pt idx="151148">
                  <c:v>1699734534</c:v>
                </c:pt>
                <c:pt idx="151149">
                  <c:v>1699745780</c:v>
                </c:pt>
                <c:pt idx="151150">
                  <c:v>1699757025</c:v>
                </c:pt>
                <c:pt idx="151151">
                  <c:v>1699768271</c:v>
                </c:pt>
                <c:pt idx="151152">
                  <c:v>1699779516</c:v>
                </c:pt>
                <c:pt idx="151153">
                  <c:v>1699790762</c:v>
                </c:pt>
                <c:pt idx="151154">
                  <c:v>1699802007</c:v>
                </c:pt>
                <c:pt idx="151155">
                  <c:v>1699813253</c:v>
                </c:pt>
                <c:pt idx="151156">
                  <c:v>1699824498</c:v>
                </c:pt>
                <c:pt idx="151157">
                  <c:v>1699835744</c:v>
                </c:pt>
                <c:pt idx="151158">
                  <c:v>1699846989</c:v>
                </c:pt>
                <c:pt idx="151159">
                  <c:v>1699858235</c:v>
                </c:pt>
                <c:pt idx="151160">
                  <c:v>1699869480</c:v>
                </c:pt>
                <c:pt idx="151161">
                  <c:v>1699880726</c:v>
                </c:pt>
                <c:pt idx="151162">
                  <c:v>1699891971</c:v>
                </c:pt>
                <c:pt idx="151163">
                  <c:v>1699903217</c:v>
                </c:pt>
                <c:pt idx="151164">
                  <c:v>1699914462</c:v>
                </c:pt>
                <c:pt idx="151165">
                  <c:v>1699925708</c:v>
                </c:pt>
                <c:pt idx="151166">
                  <c:v>1699936953</c:v>
                </c:pt>
                <c:pt idx="151167">
                  <c:v>1699948199</c:v>
                </c:pt>
                <c:pt idx="151168">
                  <c:v>1699959444</c:v>
                </c:pt>
                <c:pt idx="151169">
                  <c:v>1699970690</c:v>
                </c:pt>
                <c:pt idx="151170">
                  <c:v>1699981935</c:v>
                </c:pt>
                <c:pt idx="151171">
                  <c:v>1699993181</c:v>
                </c:pt>
                <c:pt idx="151172">
                  <c:v>1700004426</c:v>
                </c:pt>
                <c:pt idx="151173">
                  <c:v>1700015672</c:v>
                </c:pt>
                <c:pt idx="151174">
                  <c:v>1700026917</c:v>
                </c:pt>
                <c:pt idx="151175">
                  <c:v>1700038163</c:v>
                </c:pt>
                <c:pt idx="151176">
                  <c:v>1700049408</c:v>
                </c:pt>
                <c:pt idx="151177">
                  <c:v>1700060654</c:v>
                </c:pt>
                <c:pt idx="151178">
                  <c:v>1700071899</c:v>
                </c:pt>
                <c:pt idx="151179">
                  <c:v>1700083145</c:v>
                </c:pt>
                <c:pt idx="151180">
                  <c:v>1700094390</c:v>
                </c:pt>
                <c:pt idx="151181">
                  <c:v>1700105636</c:v>
                </c:pt>
                <c:pt idx="151182">
                  <c:v>1700116881</c:v>
                </c:pt>
                <c:pt idx="151183">
                  <c:v>1700128127</c:v>
                </c:pt>
                <c:pt idx="151184">
                  <c:v>1700139372</c:v>
                </c:pt>
                <c:pt idx="151185">
                  <c:v>1700150618</c:v>
                </c:pt>
                <c:pt idx="151186">
                  <c:v>1700161863</c:v>
                </c:pt>
                <c:pt idx="151187">
                  <c:v>1700173109</c:v>
                </c:pt>
                <c:pt idx="151188">
                  <c:v>1700184354</c:v>
                </c:pt>
                <c:pt idx="151189">
                  <c:v>1700195600</c:v>
                </c:pt>
                <c:pt idx="151190">
                  <c:v>1700206845</c:v>
                </c:pt>
                <c:pt idx="151191">
                  <c:v>1700218091</c:v>
                </c:pt>
                <c:pt idx="151192">
                  <c:v>1700229336</c:v>
                </c:pt>
                <c:pt idx="151193">
                  <c:v>1700240582</c:v>
                </c:pt>
                <c:pt idx="151194">
                  <c:v>1700251827</c:v>
                </c:pt>
                <c:pt idx="151195">
                  <c:v>1700263073</c:v>
                </c:pt>
                <c:pt idx="151196">
                  <c:v>1700274318</c:v>
                </c:pt>
                <c:pt idx="151197">
                  <c:v>1700285564</c:v>
                </c:pt>
                <c:pt idx="151198">
                  <c:v>1700296809</c:v>
                </c:pt>
                <c:pt idx="151199">
                  <c:v>1700308055</c:v>
                </c:pt>
                <c:pt idx="151200">
                  <c:v>1700319300</c:v>
                </c:pt>
                <c:pt idx="151201">
                  <c:v>1700330546</c:v>
                </c:pt>
                <c:pt idx="151202">
                  <c:v>1700341791</c:v>
                </c:pt>
                <c:pt idx="151203">
                  <c:v>1700353037</c:v>
                </c:pt>
                <c:pt idx="151204">
                  <c:v>1700364282</c:v>
                </c:pt>
                <c:pt idx="151205">
                  <c:v>1700375528</c:v>
                </c:pt>
                <c:pt idx="151206">
                  <c:v>1700386773</c:v>
                </c:pt>
                <c:pt idx="151207">
                  <c:v>1700398019</c:v>
                </c:pt>
                <c:pt idx="151208">
                  <c:v>1700409264</c:v>
                </c:pt>
                <c:pt idx="151209">
                  <c:v>1700420510</c:v>
                </c:pt>
                <c:pt idx="151210">
                  <c:v>1700431755</c:v>
                </c:pt>
                <c:pt idx="151211">
                  <c:v>1700443001</c:v>
                </c:pt>
                <c:pt idx="151212">
                  <c:v>1700454246</c:v>
                </c:pt>
                <c:pt idx="151213">
                  <c:v>1700465492</c:v>
                </c:pt>
                <c:pt idx="151214">
                  <c:v>1700476737</c:v>
                </c:pt>
                <c:pt idx="151215">
                  <c:v>1700487983</c:v>
                </c:pt>
                <c:pt idx="151216">
                  <c:v>1700499228</c:v>
                </c:pt>
                <c:pt idx="151217">
                  <c:v>1700510474</c:v>
                </c:pt>
                <c:pt idx="151218">
                  <c:v>1700521719</c:v>
                </c:pt>
                <c:pt idx="151219">
                  <c:v>1700532965</c:v>
                </c:pt>
                <c:pt idx="151220">
                  <c:v>1700544210</c:v>
                </c:pt>
                <c:pt idx="151221">
                  <c:v>1700555456</c:v>
                </c:pt>
                <c:pt idx="151222">
                  <c:v>1700566701</c:v>
                </c:pt>
                <c:pt idx="151223">
                  <c:v>1700577947</c:v>
                </c:pt>
                <c:pt idx="151224">
                  <c:v>1700589192</c:v>
                </c:pt>
                <c:pt idx="151225">
                  <c:v>1700600438</c:v>
                </c:pt>
                <c:pt idx="151226">
                  <c:v>1700611683</c:v>
                </c:pt>
                <c:pt idx="151227">
                  <c:v>1700622929</c:v>
                </c:pt>
                <c:pt idx="151228">
                  <c:v>1700634174</c:v>
                </c:pt>
                <c:pt idx="151229">
                  <c:v>1700645420</c:v>
                </c:pt>
                <c:pt idx="151230">
                  <c:v>1700656665</c:v>
                </c:pt>
                <c:pt idx="151231">
                  <c:v>1700667911</c:v>
                </c:pt>
                <c:pt idx="151232">
                  <c:v>1700679156</c:v>
                </c:pt>
                <c:pt idx="151233">
                  <c:v>1700690402</c:v>
                </c:pt>
                <c:pt idx="151234">
                  <c:v>1700701647</c:v>
                </c:pt>
                <c:pt idx="151235">
                  <c:v>1700712893</c:v>
                </c:pt>
                <c:pt idx="151236">
                  <c:v>1700724138</c:v>
                </c:pt>
                <c:pt idx="151237">
                  <c:v>1700735384</c:v>
                </c:pt>
                <c:pt idx="151238">
                  <c:v>1700746629</c:v>
                </c:pt>
                <c:pt idx="151239">
                  <c:v>1700757875</c:v>
                </c:pt>
                <c:pt idx="151240">
                  <c:v>1700769120</c:v>
                </c:pt>
                <c:pt idx="151241">
                  <c:v>1700780366</c:v>
                </c:pt>
                <c:pt idx="151242">
                  <c:v>1700791611</c:v>
                </c:pt>
                <c:pt idx="151243">
                  <c:v>1700802857</c:v>
                </c:pt>
                <c:pt idx="151244">
                  <c:v>1700814102</c:v>
                </c:pt>
                <c:pt idx="151245">
                  <c:v>1700825348</c:v>
                </c:pt>
                <c:pt idx="151246">
                  <c:v>1700836593</c:v>
                </c:pt>
                <c:pt idx="151247">
                  <c:v>1700847839</c:v>
                </c:pt>
                <c:pt idx="151248">
                  <c:v>1700859084</c:v>
                </c:pt>
                <c:pt idx="151249">
                  <c:v>1700870330</c:v>
                </c:pt>
                <c:pt idx="151250">
                  <c:v>1700881575</c:v>
                </c:pt>
                <c:pt idx="151251">
                  <c:v>1700892821</c:v>
                </c:pt>
                <c:pt idx="151252">
                  <c:v>1700904066</c:v>
                </c:pt>
                <c:pt idx="151253">
                  <c:v>1700915312</c:v>
                </c:pt>
                <c:pt idx="151254">
                  <c:v>1700926557</c:v>
                </c:pt>
                <c:pt idx="151255">
                  <c:v>1700937803</c:v>
                </c:pt>
                <c:pt idx="151256">
                  <c:v>1700949048</c:v>
                </c:pt>
                <c:pt idx="151257">
                  <c:v>1700960294</c:v>
                </c:pt>
                <c:pt idx="151258">
                  <c:v>1700971539</c:v>
                </c:pt>
                <c:pt idx="151259">
                  <c:v>1700982785</c:v>
                </c:pt>
                <c:pt idx="151260">
                  <c:v>1700994030</c:v>
                </c:pt>
                <c:pt idx="151261">
                  <c:v>1701005276</c:v>
                </c:pt>
                <c:pt idx="151262">
                  <c:v>1701016521</c:v>
                </c:pt>
                <c:pt idx="151263">
                  <c:v>1701027767</c:v>
                </c:pt>
                <c:pt idx="151264">
                  <c:v>1701039012</c:v>
                </c:pt>
                <c:pt idx="151265">
                  <c:v>1701050258</c:v>
                </c:pt>
                <c:pt idx="151266">
                  <c:v>1701061503</c:v>
                </c:pt>
                <c:pt idx="151267">
                  <c:v>1701072749</c:v>
                </c:pt>
                <c:pt idx="151268">
                  <c:v>1701083994</c:v>
                </c:pt>
                <c:pt idx="151269">
                  <c:v>1701095240</c:v>
                </c:pt>
                <c:pt idx="151270">
                  <c:v>1701106485</c:v>
                </c:pt>
                <c:pt idx="151271">
                  <c:v>1701117731</c:v>
                </c:pt>
                <c:pt idx="151272">
                  <c:v>1701128976</c:v>
                </c:pt>
                <c:pt idx="151273">
                  <c:v>1701140222</c:v>
                </c:pt>
                <c:pt idx="151274">
                  <c:v>1701151467</c:v>
                </c:pt>
                <c:pt idx="151275">
                  <c:v>1701162713</c:v>
                </c:pt>
                <c:pt idx="151276">
                  <c:v>1701173958</c:v>
                </c:pt>
                <c:pt idx="151277">
                  <c:v>1701185204</c:v>
                </c:pt>
                <c:pt idx="151278">
                  <c:v>1701196449</c:v>
                </c:pt>
                <c:pt idx="151279">
                  <c:v>1701207695</c:v>
                </c:pt>
                <c:pt idx="151280">
                  <c:v>1701218940</c:v>
                </c:pt>
                <c:pt idx="151281">
                  <c:v>1701230186</c:v>
                </c:pt>
                <c:pt idx="151282">
                  <c:v>1701241431</c:v>
                </c:pt>
                <c:pt idx="151283">
                  <c:v>1701252677</c:v>
                </c:pt>
                <c:pt idx="151284">
                  <c:v>1701263922</c:v>
                </c:pt>
                <c:pt idx="151285">
                  <c:v>1701275168</c:v>
                </c:pt>
                <c:pt idx="151286">
                  <c:v>1701286413</c:v>
                </c:pt>
                <c:pt idx="151287">
                  <c:v>1701297659</c:v>
                </c:pt>
                <c:pt idx="151288">
                  <c:v>1701308904</c:v>
                </c:pt>
                <c:pt idx="151289">
                  <c:v>1701320150</c:v>
                </c:pt>
                <c:pt idx="151290">
                  <c:v>1701331395</c:v>
                </c:pt>
                <c:pt idx="151291">
                  <c:v>1701342641</c:v>
                </c:pt>
                <c:pt idx="151292">
                  <c:v>1701353886</c:v>
                </c:pt>
                <c:pt idx="151293">
                  <c:v>1701365132</c:v>
                </c:pt>
                <c:pt idx="151294">
                  <c:v>1701376377</c:v>
                </c:pt>
                <c:pt idx="151295">
                  <c:v>1701387623</c:v>
                </c:pt>
                <c:pt idx="151296">
                  <c:v>1701398868</c:v>
                </c:pt>
                <c:pt idx="151297">
                  <c:v>1701410114</c:v>
                </c:pt>
                <c:pt idx="151298">
                  <c:v>1701421359</c:v>
                </c:pt>
                <c:pt idx="151299">
                  <c:v>1701432605</c:v>
                </c:pt>
                <c:pt idx="151300">
                  <c:v>1701443850</c:v>
                </c:pt>
                <c:pt idx="151301">
                  <c:v>1701455096</c:v>
                </c:pt>
                <c:pt idx="151302">
                  <c:v>1701466341</c:v>
                </c:pt>
                <c:pt idx="151303">
                  <c:v>1701477587</c:v>
                </c:pt>
                <c:pt idx="151304">
                  <c:v>1701488832</c:v>
                </c:pt>
                <c:pt idx="151305">
                  <c:v>1701500078</c:v>
                </c:pt>
                <c:pt idx="151306">
                  <c:v>1701511323</c:v>
                </c:pt>
                <c:pt idx="151307">
                  <c:v>1701522569</c:v>
                </c:pt>
                <c:pt idx="151308">
                  <c:v>1701533814</c:v>
                </c:pt>
                <c:pt idx="151309">
                  <c:v>1701545060</c:v>
                </c:pt>
                <c:pt idx="151310">
                  <c:v>1701556305</c:v>
                </c:pt>
                <c:pt idx="151311">
                  <c:v>1701567551</c:v>
                </c:pt>
                <c:pt idx="151312">
                  <c:v>1701578796</c:v>
                </c:pt>
                <c:pt idx="151313">
                  <c:v>1701590042</c:v>
                </c:pt>
                <c:pt idx="151314">
                  <c:v>1701601287</c:v>
                </c:pt>
                <c:pt idx="151315">
                  <c:v>1701612533</c:v>
                </c:pt>
                <c:pt idx="151316">
                  <c:v>1701623778</c:v>
                </c:pt>
                <c:pt idx="151317">
                  <c:v>1701635024</c:v>
                </c:pt>
                <c:pt idx="151318">
                  <c:v>1701646269</c:v>
                </c:pt>
                <c:pt idx="151319">
                  <c:v>1701657515</c:v>
                </c:pt>
                <c:pt idx="151320">
                  <c:v>1701668760</c:v>
                </c:pt>
                <c:pt idx="151321">
                  <c:v>1701680006</c:v>
                </c:pt>
                <c:pt idx="151322">
                  <c:v>1701691251</c:v>
                </c:pt>
                <c:pt idx="151323">
                  <c:v>1701702497</c:v>
                </c:pt>
                <c:pt idx="151324">
                  <c:v>1701713742</c:v>
                </c:pt>
                <c:pt idx="151325">
                  <c:v>1701724988</c:v>
                </c:pt>
                <c:pt idx="151326">
                  <c:v>1701736233</c:v>
                </c:pt>
                <c:pt idx="151327">
                  <c:v>1701747479</c:v>
                </c:pt>
                <c:pt idx="151328">
                  <c:v>1701758724</c:v>
                </c:pt>
                <c:pt idx="151329">
                  <c:v>1701769970</c:v>
                </c:pt>
                <c:pt idx="151330">
                  <c:v>1701781215</c:v>
                </c:pt>
                <c:pt idx="151331">
                  <c:v>1701792461</c:v>
                </c:pt>
                <c:pt idx="151332">
                  <c:v>1701803706</c:v>
                </c:pt>
                <c:pt idx="151333">
                  <c:v>1701814952</c:v>
                </c:pt>
                <c:pt idx="151334">
                  <c:v>1701826197</c:v>
                </c:pt>
                <c:pt idx="151335">
                  <c:v>1701837443</c:v>
                </c:pt>
                <c:pt idx="151336">
                  <c:v>1701848688</c:v>
                </c:pt>
                <c:pt idx="151337">
                  <c:v>1701859934</c:v>
                </c:pt>
                <c:pt idx="151338">
                  <c:v>1701871179</c:v>
                </c:pt>
                <c:pt idx="151339">
                  <c:v>1701882425</c:v>
                </c:pt>
                <c:pt idx="151340">
                  <c:v>1701893670</c:v>
                </c:pt>
                <c:pt idx="151341">
                  <c:v>1701904916</c:v>
                </c:pt>
                <c:pt idx="151342">
                  <c:v>1701916161</c:v>
                </c:pt>
                <c:pt idx="151343">
                  <c:v>1701927407</c:v>
                </c:pt>
                <c:pt idx="151344">
                  <c:v>1701938652</c:v>
                </c:pt>
                <c:pt idx="151345">
                  <c:v>1701949898</c:v>
                </c:pt>
                <c:pt idx="151346">
                  <c:v>1701961143</c:v>
                </c:pt>
                <c:pt idx="151347">
                  <c:v>1701972389</c:v>
                </c:pt>
                <c:pt idx="151348">
                  <c:v>1701983634</c:v>
                </c:pt>
                <c:pt idx="151349">
                  <c:v>1701994880</c:v>
                </c:pt>
                <c:pt idx="151350">
                  <c:v>1702006125</c:v>
                </c:pt>
                <c:pt idx="151351">
                  <c:v>1702017371</c:v>
                </c:pt>
                <c:pt idx="151352">
                  <c:v>1702028616</c:v>
                </c:pt>
                <c:pt idx="151353">
                  <c:v>1702039862</c:v>
                </c:pt>
                <c:pt idx="151354">
                  <c:v>1702051107</c:v>
                </c:pt>
                <c:pt idx="151355">
                  <c:v>1702062353</c:v>
                </c:pt>
                <c:pt idx="151356">
                  <c:v>1702073598</c:v>
                </c:pt>
                <c:pt idx="151357">
                  <c:v>1702084844</c:v>
                </c:pt>
                <c:pt idx="151358">
                  <c:v>1702096089</c:v>
                </c:pt>
                <c:pt idx="151359">
                  <c:v>1702107335</c:v>
                </c:pt>
                <c:pt idx="151360">
                  <c:v>1702118580</c:v>
                </c:pt>
                <c:pt idx="151361">
                  <c:v>1702129826</c:v>
                </c:pt>
                <c:pt idx="151362">
                  <c:v>1702141071</c:v>
                </c:pt>
                <c:pt idx="151363">
                  <c:v>1702152317</c:v>
                </c:pt>
                <c:pt idx="151364">
                  <c:v>1702163562</c:v>
                </c:pt>
                <c:pt idx="151365">
                  <c:v>1702174808</c:v>
                </c:pt>
                <c:pt idx="151366">
                  <c:v>1702186053</c:v>
                </c:pt>
                <c:pt idx="151367">
                  <c:v>1702197299</c:v>
                </c:pt>
                <c:pt idx="151368">
                  <c:v>1702208544</c:v>
                </c:pt>
                <c:pt idx="151369">
                  <c:v>1702219790</c:v>
                </c:pt>
                <c:pt idx="151370">
                  <c:v>1702231035</c:v>
                </c:pt>
                <c:pt idx="151371">
                  <c:v>1702242280</c:v>
                </c:pt>
                <c:pt idx="151372">
                  <c:v>1702253526</c:v>
                </c:pt>
                <c:pt idx="151373">
                  <c:v>1702264771</c:v>
                </c:pt>
                <c:pt idx="151374">
                  <c:v>1702276017</c:v>
                </c:pt>
                <c:pt idx="151375">
                  <c:v>1702287262</c:v>
                </c:pt>
                <c:pt idx="151376">
                  <c:v>1702298508</c:v>
                </c:pt>
                <c:pt idx="151377">
                  <c:v>1702309753</c:v>
                </c:pt>
                <c:pt idx="151378">
                  <c:v>1702320999</c:v>
                </c:pt>
                <c:pt idx="151379">
                  <c:v>1702332244</c:v>
                </c:pt>
                <c:pt idx="151380">
                  <c:v>1702343490</c:v>
                </c:pt>
                <c:pt idx="151381">
                  <c:v>1702354735</c:v>
                </c:pt>
                <c:pt idx="151382">
                  <c:v>1702365981</c:v>
                </c:pt>
                <c:pt idx="151383">
                  <c:v>1702377226</c:v>
                </c:pt>
                <c:pt idx="151384">
                  <c:v>1702388472</c:v>
                </c:pt>
                <c:pt idx="151385">
                  <c:v>1702399717</c:v>
                </c:pt>
                <c:pt idx="151386">
                  <c:v>1702410963</c:v>
                </c:pt>
                <c:pt idx="151387">
                  <c:v>1702422208</c:v>
                </c:pt>
                <c:pt idx="151388">
                  <c:v>1702433454</c:v>
                </c:pt>
                <c:pt idx="151389">
                  <c:v>1702444699</c:v>
                </c:pt>
                <c:pt idx="151390">
                  <c:v>1702455945</c:v>
                </c:pt>
                <c:pt idx="151391">
                  <c:v>1702467190</c:v>
                </c:pt>
                <c:pt idx="151392">
                  <c:v>1702478436</c:v>
                </c:pt>
                <c:pt idx="151393">
                  <c:v>1702489681</c:v>
                </c:pt>
                <c:pt idx="151394">
                  <c:v>1702500927</c:v>
                </c:pt>
                <c:pt idx="151395">
                  <c:v>1702512172</c:v>
                </c:pt>
                <c:pt idx="151396">
                  <c:v>1702523418</c:v>
                </c:pt>
                <c:pt idx="151397">
                  <c:v>1702534663</c:v>
                </c:pt>
                <c:pt idx="151398">
                  <c:v>1702545909</c:v>
                </c:pt>
                <c:pt idx="151399">
                  <c:v>1702557154</c:v>
                </c:pt>
                <c:pt idx="151400">
                  <c:v>1702568400</c:v>
                </c:pt>
                <c:pt idx="151401">
                  <c:v>1702579645</c:v>
                </c:pt>
                <c:pt idx="151402">
                  <c:v>1702590891</c:v>
                </c:pt>
                <c:pt idx="151403">
                  <c:v>1702602136</c:v>
                </c:pt>
                <c:pt idx="151404">
                  <c:v>1702613382</c:v>
                </c:pt>
                <c:pt idx="151405">
                  <c:v>1702624627</c:v>
                </c:pt>
                <c:pt idx="151406">
                  <c:v>1702635873</c:v>
                </c:pt>
                <c:pt idx="151407">
                  <c:v>1702647118</c:v>
                </c:pt>
                <c:pt idx="151408">
                  <c:v>1702658364</c:v>
                </c:pt>
                <c:pt idx="151409">
                  <c:v>1702669609</c:v>
                </c:pt>
                <c:pt idx="151410">
                  <c:v>1702680855</c:v>
                </c:pt>
                <c:pt idx="151411">
                  <c:v>1702692100</c:v>
                </c:pt>
                <c:pt idx="151412">
                  <c:v>1702703346</c:v>
                </c:pt>
                <c:pt idx="151413">
                  <c:v>1702714591</c:v>
                </c:pt>
                <c:pt idx="151414">
                  <c:v>1702725837</c:v>
                </c:pt>
                <c:pt idx="151415">
                  <c:v>1702737082</c:v>
                </c:pt>
                <c:pt idx="151416">
                  <c:v>1702748328</c:v>
                </c:pt>
                <c:pt idx="151417">
                  <c:v>1702759573</c:v>
                </c:pt>
                <c:pt idx="151418">
                  <c:v>1702770819</c:v>
                </c:pt>
                <c:pt idx="151419">
                  <c:v>1702782064</c:v>
                </c:pt>
                <c:pt idx="151420">
                  <c:v>1702793310</c:v>
                </c:pt>
                <c:pt idx="151421">
                  <c:v>1702804555</c:v>
                </c:pt>
                <c:pt idx="151422">
                  <c:v>1702815801</c:v>
                </c:pt>
                <c:pt idx="151423">
                  <c:v>1702827046</c:v>
                </c:pt>
                <c:pt idx="151424">
                  <c:v>1702838292</c:v>
                </c:pt>
                <c:pt idx="151425">
                  <c:v>1702849537</c:v>
                </c:pt>
                <c:pt idx="151426">
                  <c:v>1702860783</c:v>
                </c:pt>
                <c:pt idx="151427">
                  <c:v>1702872028</c:v>
                </c:pt>
                <c:pt idx="151428">
                  <c:v>1702883274</c:v>
                </c:pt>
                <c:pt idx="151429">
                  <c:v>1702894519</c:v>
                </c:pt>
                <c:pt idx="151430">
                  <c:v>1702905765</c:v>
                </c:pt>
                <c:pt idx="151431">
                  <c:v>1702917010</c:v>
                </c:pt>
                <c:pt idx="151432">
                  <c:v>1702928256</c:v>
                </c:pt>
                <c:pt idx="151433">
                  <c:v>1702939501</c:v>
                </c:pt>
                <c:pt idx="151434">
                  <c:v>1702950747</c:v>
                </c:pt>
                <c:pt idx="151435">
                  <c:v>1702961992</c:v>
                </c:pt>
                <c:pt idx="151436">
                  <c:v>1702973238</c:v>
                </c:pt>
                <c:pt idx="151437">
                  <c:v>1702984483</c:v>
                </c:pt>
                <c:pt idx="151438">
                  <c:v>1702995729</c:v>
                </c:pt>
                <c:pt idx="151439">
                  <c:v>1703006974</c:v>
                </c:pt>
                <c:pt idx="151440">
                  <c:v>1703018220</c:v>
                </c:pt>
                <c:pt idx="151441">
                  <c:v>1703029465</c:v>
                </c:pt>
                <c:pt idx="151442">
                  <c:v>1703040711</c:v>
                </c:pt>
                <c:pt idx="151443">
                  <c:v>1703051956</c:v>
                </c:pt>
                <c:pt idx="151444">
                  <c:v>1703063202</c:v>
                </c:pt>
                <c:pt idx="151445">
                  <c:v>1703074447</c:v>
                </c:pt>
                <c:pt idx="151446">
                  <c:v>1703085693</c:v>
                </c:pt>
                <c:pt idx="151447">
                  <c:v>1703096938</c:v>
                </c:pt>
                <c:pt idx="151448">
                  <c:v>1703108184</c:v>
                </c:pt>
                <c:pt idx="151449">
                  <c:v>1703119429</c:v>
                </c:pt>
                <c:pt idx="151450">
                  <c:v>1703130675</c:v>
                </c:pt>
                <c:pt idx="151451">
                  <c:v>1703141920</c:v>
                </c:pt>
                <c:pt idx="151452">
                  <c:v>1703153166</c:v>
                </c:pt>
                <c:pt idx="151453">
                  <c:v>1703164411</c:v>
                </c:pt>
                <c:pt idx="151454">
                  <c:v>1703175657</c:v>
                </c:pt>
                <c:pt idx="151455">
                  <c:v>1703186902</c:v>
                </c:pt>
                <c:pt idx="151456">
                  <c:v>1703198148</c:v>
                </c:pt>
                <c:pt idx="151457">
                  <c:v>1703209393</c:v>
                </c:pt>
                <c:pt idx="151458">
                  <c:v>1703220639</c:v>
                </c:pt>
                <c:pt idx="151459">
                  <c:v>1703231884</c:v>
                </c:pt>
                <c:pt idx="151460">
                  <c:v>1703243130</c:v>
                </c:pt>
                <c:pt idx="151461">
                  <c:v>1703254375</c:v>
                </c:pt>
                <c:pt idx="151462">
                  <c:v>1703265621</c:v>
                </c:pt>
                <c:pt idx="151463">
                  <c:v>1703276866</c:v>
                </c:pt>
                <c:pt idx="151464">
                  <c:v>1703288112</c:v>
                </c:pt>
                <c:pt idx="151465">
                  <c:v>1703299357</c:v>
                </c:pt>
                <c:pt idx="151466">
                  <c:v>1703310603</c:v>
                </c:pt>
                <c:pt idx="151467">
                  <c:v>1703321848</c:v>
                </c:pt>
                <c:pt idx="151468">
                  <c:v>1703333094</c:v>
                </c:pt>
                <c:pt idx="151469">
                  <c:v>1703344339</c:v>
                </c:pt>
                <c:pt idx="151470">
                  <c:v>1703355585</c:v>
                </c:pt>
                <c:pt idx="151471">
                  <c:v>1703366830</c:v>
                </c:pt>
                <c:pt idx="151472">
                  <c:v>1703378076</c:v>
                </c:pt>
                <c:pt idx="151473">
                  <c:v>1703389321</c:v>
                </c:pt>
                <c:pt idx="151474">
                  <c:v>1703400567</c:v>
                </c:pt>
                <c:pt idx="151475">
                  <c:v>1703411812</c:v>
                </c:pt>
                <c:pt idx="151476">
                  <c:v>1703423058</c:v>
                </c:pt>
                <c:pt idx="151477">
                  <c:v>1703434303</c:v>
                </c:pt>
                <c:pt idx="151478">
                  <c:v>1703445549</c:v>
                </c:pt>
                <c:pt idx="151479">
                  <c:v>1703456794</c:v>
                </c:pt>
                <c:pt idx="151480">
                  <c:v>1703468040</c:v>
                </c:pt>
                <c:pt idx="151481">
                  <c:v>1703479285</c:v>
                </c:pt>
                <c:pt idx="151482">
                  <c:v>1703490531</c:v>
                </c:pt>
                <c:pt idx="151483">
                  <c:v>1703501776</c:v>
                </c:pt>
                <c:pt idx="151484">
                  <c:v>1703513022</c:v>
                </c:pt>
                <c:pt idx="151485">
                  <c:v>1703524267</c:v>
                </c:pt>
                <c:pt idx="151486">
                  <c:v>1703535513</c:v>
                </c:pt>
                <c:pt idx="151487">
                  <c:v>1703546758</c:v>
                </c:pt>
                <c:pt idx="151488">
                  <c:v>1703558004</c:v>
                </c:pt>
                <c:pt idx="151489">
                  <c:v>1703569249</c:v>
                </c:pt>
                <c:pt idx="151490">
                  <c:v>1703580495</c:v>
                </c:pt>
                <c:pt idx="151491">
                  <c:v>1703591740</c:v>
                </c:pt>
                <c:pt idx="151492">
                  <c:v>1703602986</c:v>
                </c:pt>
                <c:pt idx="151493">
                  <c:v>1703614231</c:v>
                </c:pt>
                <c:pt idx="151494">
                  <c:v>1703625477</c:v>
                </c:pt>
                <c:pt idx="151495">
                  <c:v>1703636722</c:v>
                </c:pt>
                <c:pt idx="151496">
                  <c:v>1703647968</c:v>
                </c:pt>
                <c:pt idx="151497">
                  <c:v>1703659213</c:v>
                </c:pt>
                <c:pt idx="151498">
                  <c:v>1703670459</c:v>
                </c:pt>
                <c:pt idx="151499">
                  <c:v>1703681704</c:v>
                </c:pt>
                <c:pt idx="151500">
                  <c:v>1703692950</c:v>
                </c:pt>
                <c:pt idx="151501">
                  <c:v>1703704195</c:v>
                </c:pt>
                <c:pt idx="151502">
                  <c:v>1703715441</c:v>
                </c:pt>
                <c:pt idx="151503">
                  <c:v>1703726686</c:v>
                </c:pt>
                <c:pt idx="151504">
                  <c:v>1703737932</c:v>
                </c:pt>
                <c:pt idx="151505">
                  <c:v>1703749177</c:v>
                </c:pt>
                <c:pt idx="151506">
                  <c:v>1703760423</c:v>
                </c:pt>
                <c:pt idx="151507">
                  <c:v>1703771668</c:v>
                </c:pt>
                <c:pt idx="151508">
                  <c:v>1703782914</c:v>
                </c:pt>
                <c:pt idx="151509">
                  <c:v>1703794159</c:v>
                </c:pt>
                <c:pt idx="151510">
                  <c:v>1703805405</c:v>
                </c:pt>
                <c:pt idx="151511">
                  <c:v>1703816650</c:v>
                </c:pt>
                <c:pt idx="151512">
                  <c:v>1703827896</c:v>
                </c:pt>
                <c:pt idx="151513">
                  <c:v>1703839141</c:v>
                </c:pt>
                <c:pt idx="151514">
                  <c:v>1703850387</c:v>
                </c:pt>
                <c:pt idx="151515">
                  <c:v>1703861632</c:v>
                </c:pt>
                <c:pt idx="151516">
                  <c:v>1703872878</c:v>
                </c:pt>
                <c:pt idx="151517">
                  <c:v>1703884123</c:v>
                </c:pt>
                <c:pt idx="151518">
                  <c:v>1703895369</c:v>
                </c:pt>
                <c:pt idx="151519">
                  <c:v>1703906614</c:v>
                </c:pt>
                <c:pt idx="151520">
                  <c:v>1703917860</c:v>
                </c:pt>
                <c:pt idx="151521">
                  <c:v>1703929105</c:v>
                </c:pt>
                <c:pt idx="151522">
                  <c:v>1703940351</c:v>
                </c:pt>
                <c:pt idx="151523">
                  <c:v>1703951596</c:v>
                </c:pt>
                <c:pt idx="151524">
                  <c:v>1703962842</c:v>
                </c:pt>
                <c:pt idx="151525">
                  <c:v>1703974087</c:v>
                </c:pt>
                <c:pt idx="151526">
                  <c:v>1703985333</c:v>
                </c:pt>
                <c:pt idx="151527">
                  <c:v>1703996578</c:v>
                </c:pt>
                <c:pt idx="151528">
                  <c:v>1704007824</c:v>
                </c:pt>
                <c:pt idx="151529">
                  <c:v>1704019069</c:v>
                </c:pt>
                <c:pt idx="151530">
                  <c:v>1704030315</c:v>
                </c:pt>
                <c:pt idx="151531">
                  <c:v>1704041560</c:v>
                </c:pt>
                <c:pt idx="151532">
                  <c:v>1704052806</c:v>
                </c:pt>
                <c:pt idx="151533">
                  <c:v>1704064051</c:v>
                </c:pt>
                <c:pt idx="151534">
                  <c:v>1704075297</c:v>
                </c:pt>
                <c:pt idx="151535">
                  <c:v>1704086542</c:v>
                </c:pt>
                <c:pt idx="151536">
                  <c:v>1704097788</c:v>
                </c:pt>
                <c:pt idx="151537">
                  <c:v>1704109033</c:v>
                </c:pt>
                <c:pt idx="151538">
                  <c:v>1704120279</c:v>
                </c:pt>
                <c:pt idx="151539">
                  <c:v>1704131524</c:v>
                </c:pt>
                <c:pt idx="151540">
                  <c:v>1704142770</c:v>
                </c:pt>
                <c:pt idx="151541">
                  <c:v>1704154015</c:v>
                </c:pt>
                <c:pt idx="151542">
                  <c:v>1704165261</c:v>
                </c:pt>
                <c:pt idx="151543">
                  <c:v>1704176506</c:v>
                </c:pt>
                <c:pt idx="151544">
                  <c:v>1704187752</c:v>
                </c:pt>
                <c:pt idx="151545">
                  <c:v>1704198997</c:v>
                </c:pt>
                <c:pt idx="151546">
                  <c:v>1704210243</c:v>
                </c:pt>
                <c:pt idx="151547">
                  <c:v>1704221488</c:v>
                </c:pt>
                <c:pt idx="151548">
                  <c:v>1704232734</c:v>
                </c:pt>
                <c:pt idx="151549">
                  <c:v>1704243979</c:v>
                </c:pt>
                <c:pt idx="151550">
                  <c:v>1704255225</c:v>
                </c:pt>
                <c:pt idx="151551">
                  <c:v>1704266470</c:v>
                </c:pt>
                <c:pt idx="151552">
                  <c:v>1704277716</c:v>
                </c:pt>
                <c:pt idx="151553">
                  <c:v>1704288961</c:v>
                </c:pt>
                <c:pt idx="151554">
                  <c:v>1704300207</c:v>
                </c:pt>
                <c:pt idx="151555">
                  <c:v>1704311452</c:v>
                </c:pt>
                <c:pt idx="151556">
                  <c:v>1704322698</c:v>
                </c:pt>
                <c:pt idx="151557">
                  <c:v>1704333943</c:v>
                </c:pt>
                <c:pt idx="151558">
                  <c:v>1704345189</c:v>
                </c:pt>
                <c:pt idx="151559">
                  <c:v>1704356434</c:v>
                </c:pt>
                <c:pt idx="151560">
                  <c:v>1704367680</c:v>
                </c:pt>
                <c:pt idx="151561">
                  <c:v>1704378925</c:v>
                </c:pt>
                <c:pt idx="151562">
                  <c:v>1704390171</c:v>
                </c:pt>
                <c:pt idx="151563">
                  <c:v>1704401416</c:v>
                </c:pt>
                <c:pt idx="151564">
                  <c:v>1704412662</c:v>
                </c:pt>
                <c:pt idx="151565">
                  <c:v>1704423907</c:v>
                </c:pt>
                <c:pt idx="151566">
                  <c:v>1704435153</c:v>
                </c:pt>
                <c:pt idx="151567">
                  <c:v>1704446398</c:v>
                </c:pt>
                <c:pt idx="151568">
                  <c:v>1704457644</c:v>
                </c:pt>
                <c:pt idx="151569">
                  <c:v>1704468889</c:v>
                </c:pt>
                <c:pt idx="151570">
                  <c:v>1704480135</c:v>
                </c:pt>
                <c:pt idx="151571">
                  <c:v>1704491380</c:v>
                </c:pt>
                <c:pt idx="151572">
                  <c:v>1704502626</c:v>
                </c:pt>
                <c:pt idx="151573">
                  <c:v>1704513871</c:v>
                </c:pt>
                <c:pt idx="151574">
                  <c:v>1704525117</c:v>
                </c:pt>
                <c:pt idx="151575">
                  <c:v>1704536362</c:v>
                </c:pt>
                <c:pt idx="151576">
                  <c:v>1704547608</c:v>
                </c:pt>
                <c:pt idx="151577">
                  <c:v>1704558853</c:v>
                </c:pt>
                <c:pt idx="151578">
                  <c:v>1704570099</c:v>
                </c:pt>
                <c:pt idx="151579">
                  <c:v>1704581344</c:v>
                </c:pt>
                <c:pt idx="151580">
                  <c:v>1704592590</c:v>
                </c:pt>
                <c:pt idx="151581">
                  <c:v>1704603835</c:v>
                </c:pt>
                <c:pt idx="151582">
                  <c:v>1704615081</c:v>
                </c:pt>
                <c:pt idx="151583">
                  <c:v>1704626326</c:v>
                </c:pt>
                <c:pt idx="151584">
                  <c:v>1704637572</c:v>
                </c:pt>
                <c:pt idx="151585">
                  <c:v>1704648817</c:v>
                </c:pt>
                <c:pt idx="151586">
                  <c:v>1704660063</c:v>
                </c:pt>
                <c:pt idx="151587">
                  <c:v>1704671308</c:v>
                </c:pt>
                <c:pt idx="151588">
                  <c:v>1704682554</c:v>
                </c:pt>
                <c:pt idx="151589">
                  <c:v>1704693799</c:v>
                </c:pt>
                <c:pt idx="151590">
                  <c:v>1704705045</c:v>
                </c:pt>
                <c:pt idx="151591">
                  <c:v>1704716290</c:v>
                </c:pt>
                <c:pt idx="151592">
                  <c:v>1704727536</c:v>
                </c:pt>
                <c:pt idx="151593">
                  <c:v>1704738781</c:v>
                </c:pt>
                <c:pt idx="151594">
                  <c:v>1704750027</c:v>
                </c:pt>
                <c:pt idx="151595">
                  <c:v>1704761272</c:v>
                </c:pt>
                <c:pt idx="151596">
                  <c:v>1704772518</c:v>
                </c:pt>
                <c:pt idx="151597">
                  <c:v>1704783763</c:v>
                </c:pt>
                <c:pt idx="151598">
                  <c:v>1704795009</c:v>
                </c:pt>
                <c:pt idx="151599">
                  <c:v>1704806254</c:v>
                </c:pt>
                <c:pt idx="151600">
                  <c:v>1704817500</c:v>
                </c:pt>
                <c:pt idx="151601">
                  <c:v>1704828745</c:v>
                </c:pt>
                <c:pt idx="151602">
                  <c:v>1704839991</c:v>
                </c:pt>
                <c:pt idx="151603">
                  <c:v>1704851236</c:v>
                </c:pt>
                <c:pt idx="151604">
                  <c:v>1704862482</c:v>
                </c:pt>
                <c:pt idx="151605">
                  <c:v>1704873727</c:v>
                </c:pt>
                <c:pt idx="151606">
                  <c:v>1704884973</c:v>
                </c:pt>
                <c:pt idx="151607">
                  <c:v>1704896218</c:v>
                </c:pt>
                <c:pt idx="151608">
                  <c:v>1704907464</c:v>
                </c:pt>
                <c:pt idx="151609">
                  <c:v>1704918709</c:v>
                </c:pt>
                <c:pt idx="151610">
                  <c:v>1704929955</c:v>
                </c:pt>
                <c:pt idx="151611">
                  <c:v>1704941200</c:v>
                </c:pt>
                <c:pt idx="151612">
                  <c:v>1704952446</c:v>
                </c:pt>
                <c:pt idx="151613">
                  <c:v>1704963691</c:v>
                </c:pt>
                <c:pt idx="151614">
                  <c:v>1704974937</c:v>
                </c:pt>
                <c:pt idx="151615">
                  <c:v>1704986182</c:v>
                </c:pt>
                <c:pt idx="151616">
                  <c:v>1704997428</c:v>
                </c:pt>
                <c:pt idx="151617">
                  <c:v>1705008673</c:v>
                </c:pt>
                <c:pt idx="151618">
                  <c:v>1705019919</c:v>
                </c:pt>
                <c:pt idx="151619">
                  <c:v>1705031164</c:v>
                </c:pt>
                <c:pt idx="151620">
                  <c:v>1705042410</c:v>
                </c:pt>
                <c:pt idx="151621">
                  <c:v>1705053655</c:v>
                </c:pt>
                <c:pt idx="151622">
                  <c:v>1705064901</c:v>
                </c:pt>
                <c:pt idx="151623">
                  <c:v>1705076146</c:v>
                </c:pt>
                <c:pt idx="151624">
                  <c:v>1705087391</c:v>
                </c:pt>
                <c:pt idx="151625">
                  <c:v>1705098637</c:v>
                </c:pt>
                <c:pt idx="151626">
                  <c:v>1705109882</c:v>
                </c:pt>
                <c:pt idx="151627">
                  <c:v>1705121128</c:v>
                </c:pt>
                <c:pt idx="151628">
                  <c:v>1705132373</c:v>
                </c:pt>
                <c:pt idx="151629">
                  <c:v>1705143619</c:v>
                </c:pt>
                <c:pt idx="151630">
                  <c:v>1705154864</c:v>
                </c:pt>
                <c:pt idx="151631">
                  <c:v>1705166110</c:v>
                </c:pt>
                <c:pt idx="151632">
                  <c:v>1705177355</c:v>
                </c:pt>
                <c:pt idx="151633">
                  <c:v>1705188601</c:v>
                </c:pt>
                <c:pt idx="151634">
                  <c:v>1705199846</c:v>
                </c:pt>
                <c:pt idx="151635">
                  <c:v>1705211092</c:v>
                </c:pt>
                <c:pt idx="151636">
                  <c:v>1705222337</c:v>
                </c:pt>
                <c:pt idx="151637">
                  <c:v>1705233583</c:v>
                </c:pt>
                <c:pt idx="151638">
                  <c:v>1705244828</c:v>
                </c:pt>
                <c:pt idx="151639">
                  <c:v>1705256074</c:v>
                </c:pt>
                <c:pt idx="151640">
                  <c:v>1705267319</c:v>
                </c:pt>
                <c:pt idx="151641">
                  <c:v>1705278565</c:v>
                </c:pt>
                <c:pt idx="151642">
                  <c:v>1705289810</c:v>
                </c:pt>
                <c:pt idx="151643">
                  <c:v>1705301056</c:v>
                </c:pt>
                <c:pt idx="151644">
                  <c:v>1705312301</c:v>
                </c:pt>
                <c:pt idx="151645">
                  <c:v>1705323547</c:v>
                </c:pt>
                <c:pt idx="151646">
                  <c:v>1705334792</c:v>
                </c:pt>
                <c:pt idx="151647">
                  <c:v>1705346038</c:v>
                </c:pt>
                <c:pt idx="151648">
                  <c:v>1705357283</c:v>
                </c:pt>
                <c:pt idx="151649">
                  <c:v>1705368529</c:v>
                </c:pt>
                <c:pt idx="151650">
                  <c:v>1705379774</c:v>
                </c:pt>
                <c:pt idx="151651">
                  <c:v>1705391020</c:v>
                </c:pt>
                <c:pt idx="151652">
                  <c:v>1705402265</c:v>
                </c:pt>
                <c:pt idx="151653">
                  <c:v>1705413511</c:v>
                </c:pt>
                <c:pt idx="151654">
                  <c:v>1705424756</c:v>
                </c:pt>
                <c:pt idx="151655">
                  <c:v>1705436002</c:v>
                </c:pt>
                <c:pt idx="151656">
                  <c:v>1705447247</c:v>
                </c:pt>
                <c:pt idx="151657">
                  <c:v>1705458493</c:v>
                </c:pt>
                <c:pt idx="151658">
                  <c:v>1705469738</c:v>
                </c:pt>
                <c:pt idx="151659">
                  <c:v>1705480984</c:v>
                </c:pt>
                <c:pt idx="151660">
                  <c:v>1705492229</c:v>
                </c:pt>
                <c:pt idx="151661">
                  <c:v>1705503475</c:v>
                </c:pt>
                <c:pt idx="151662">
                  <c:v>1705514720</c:v>
                </c:pt>
                <c:pt idx="151663">
                  <c:v>1705525966</c:v>
                </c:pt>
                <c:pt idx="151664">
                  <c:v>1705537211</c:v>
                </c:pt>
                <c:pt idx="151665">
                  <c:v>1705548457</c:v>
                </c:pt>
                <c:pt idx="151666">
                  <c:v>1705559702</c:v>
                </c:pt>
                <c:pt idx="151667">
                  <c:v>1705570948</c:v>
                </c:pt>
                <c:pt idx="151668">
                  <c:v>1705582193</c:v>
                </c:pt>
                <c:pt idx="151669">
                  <c:v>1705593439</c:v>
                </c:pt>
                <c:pt idx="151670">
                  <c:v>1705604684</c:v>
                </c:pt>
                <c:pt idx="151671">
                  <c:v>1705615930</c:v>
                </c:pt>
                <c:pt idx="151672">
                  <c:v>1705627175</c:v>
                </c:pt>
                <c:pt idx="151673">
                  <c:v>1705638421</c:v>
                </c:pt>
                <c:pt idx="151674">
                  <c:v>1705649666</c:v>
                </c:pt>
                <c:pt idx="151675">
                  <c:v>1705660912</c:v>
                </c:pt>
                <c:pt idx="151676">
                  <c:v>1705672157</c:v>
                </c:pt>
                <c:pt idx="151677">
                  <c:v>1705683403</c:v>
                </c:pt>
                <c:pt idx="151678">
                  <c:v>1705694648</c:v>
                </c:pt>
                <c:pt idx="151679">
                  <c:v>1705705894</c:v>
                </c:pt>
                <c:pt idx="151680">
                  <c:v>1705717139</c:v>
                </c:pt>
                <c:pt idx="151681">
                  <c:v>1705728385</c:v>
                </c:pt>
                <c:pt idx="151682">
                  <c:v>1705739630</c:v>
                </c:pt>
                <c:pt idx="151683">
                  <c:v>1705750876</c:v>
                </c:pt>
                <c:pt idx="151684">
                  <c:v>1705762121</c:v>
                </c:pt>
                <c:pt idx="151685">
                  <c:v>1705773367</c:v>
                </c:pt>
                <c:pt idx="151686">
                  <c:v>1705784612</c:v>
                </c:pt>
                <c:pt idx="151687">
                  <c:v>1705795858</c:v>
                </c:pt>
                <c:pt idx="151688">
                  <c:v>1705807103</c:v>
                </c:pt>
                <c:pt idx="151689">
                  <c:v>1705818349</c:v>
                </c:pt>
                <c:pt idx="151690">
                  <c:v>1705829594</c:v>
                </c:pt>
                <c:pt idx="151691">
                  <c:v>1705840840</c:v>
                </c:pt>
                <c:pt idx="151692">
                  <c:v>1705852085</c:v>
                </c:pt>
                <c:pt idx="151693">
                  <c:v>1705863331</c:v>
                </c:pt>
                <c:pt idx="151694">
                  <c:v>1705874576</c:v>
                </c:pt>
                <c:pt idx="151695">
                  <c:v>1705885822</c:v>
                </c:pt>
                <c:pt idx="151696">
                  <c:v>1705897067</c:v>
                </c:pt>
                <c:pt idx="151697">
                  <c:v>1705908313</c:v>
                </c:pt>
                <c:pt idx="151698">
                  <c:v>1705919558</c:v>
                </c:pt>
                <c:pt idx="151699">
                  <c:v>1705930804</c:v>
                </c:pt>
                <c:pt idx="151700">
                  <c:v>1705942049</c:v>
                </c:pt>
                <c:pt idx="151701">
                  <c:v>1705953295</c:v>
                </c:pt>
                <c:pt idx="151702">
                  <c:v>1705964540</c:v>
                </c:pt>
                <c:pt idx="151703">
                  <c:v>1705975786</c:v>
                </c:pt>
                <c:pt idx="151704">
                  <c:v>1705987031</c:v>
                </c:pt>
                <c:pt idx="151705">
                  <c:v>1705998277</c:v>
                </c:pt>
                <c:pt idx="151706">
                  <c:v>1706009522</c:v>
                </c:pt>
                <c:pt idx="151707">
                  <c:v>1706020768</c:v>
                </c:pt>
                <c:pt idx="151708">
                  <c:v>1706032013</c:v>
                </c:pt>
                <c:pt idx="151709">
                  <c:v>1706043259</c:v>
                </c:pt>
                <c:pt idx="151710">
                  <c:v>1706054504</c:v>
                </c:pt>
                <c:pt idx="151711">
                  <c:v>1706065750</c:v>
                </c:pt>
                <c:pt idx="151712">
                  <c:v>1706076995</c:v>
                </c:pt>
                <c:pt idx="151713">
                  <c:v>1706088241</c:v>
                </c:pt>
                <c:pt idx="151714">
                  <c:v>1706099486</c:v>
                </c:pt>
                <c:pt idx="151715">
                  <c:v>1706110732</c:v>
                </c:pt>
                <c:pt idx="151716">
                  <c:v>1706121977</c:v>
                </c:pt>
                <c:pt idx="151717">
                  <c:v>1706133223</c:v>
                </c:pt>
                <c:pt idx="151718">
                  <c:v>1706144468</c:v>
                </c:pt>
                <c:pt idx="151719">
                  <c:v>1706155714</c:v>
                </c:pt>
                <c:pt idx="151720">
                  <c:v>1706166959</c:v>
                </c:pt>
                <c:pt idx="151721">
                  <c:v>1706178205</c:v>
                </c:pt>
                <c:pt idx="151722">
                  <c:v>1706189450</c:v>
                </c:pt>
                <c:pt idx="151723">
                  <c:v>1706200696</c:v>
                </c:pt>
                <c:pt idx="151724">
                  <c:v>1706211941</c:v>
                </c:pt>
                <c:pt idx="151725">
                  <c:v>1706223187</c:v>
                </c:pt>
                <c:pt idx="151726">
                  <c:v>1706234432</c:v>
                </c:pt>
                <c:pt idx="151727">
                  <c:v>1706245678</c:v>
                </c:pt>
                <c:pt idx="151728">
                  <c:v>1706256923</c:v>
                </c:pt>
                <c:pt idx="151729">
                  <c:v>1706268169</c:v>
                </c:pt>
                <c:pt idx="151730">
                  <c:v>1706279414</c:v>
                </c:pt>
                <c:pt idx="151731">
                  <c:v>1706290660</c:v>
                </c:pt>
                <c:pt idx="151732">
                  <c:v>1706301905</c:v>
                </c:pt>
                <c:pt idx="151733">
                  <c:v>1706313151</c:v>
                </c:pt>
                <c:pt idx="151734">
                  <c:v>1706324396</c:v>
                </c:pt>
                <c:pt idx="151735">
                  <c:v>1706335642</c:v>
                </c:pt>
                <c:pt idx="151736">
                  <c:v>1706346887</c:v>
                </c:pt>
                <c:pt idx="151737">
                  <c:v>1706358133</c:v>
                </c:pt>
                <c:pt idx="151738">
                  <c:v>1706369378</c:v>
                </c:pt>
                <c:pt idx="151739">
                  <c:v>1706380624</c:v>
                </c:pt>
                <c:pt idx="151740">
                  <c:v>1706391869</c:v>
                </c:pt>
                <c:pt idx="151741">
                  <c:v>1706403115</c:v>
                </c:pt>
                <c:pt idx="151742">
                  <c:v>1706414360</c:v>
                </c:pt>
                <c:pt idx="151743">
                  <c:v>1706425606</c:v>
                </c:pt>
                <c:pt idx="151744">
                  <c:v>1706436851</c:v>
                </c:pt>
                <c:pt idx="151745">
                  <c:v>1706448097</c:v>
                </c:pt>
                <c:pt idx="151746">
                  <c:v>1706459342</c:v>
                </c:pt>
                <c:pt idx="151747">
                  <c:v>1706470588</c:v>
                </c:pt>
                <c:pt idx="151748">
                  <c:v>1706481833</c:v>
                </c:pt>
                <c:pt idx="151749">
                  <c:v>1706493079</c:v>
                </c:pt>
                <c:pt idx="151750">
                  <c:v>1706504324</c:v>
                </c:pt>
                <c:pt idx="151751">
                  <c:v>1706515570</c:v>
                </c:pt>
                <c:pt idx="151752">
                  <c:v>1706526815</c:v>
                </c:pt>
                <c:pt idx="151753">
                  <c:v>1706538061</c:v>
                </c:pt>
                <c:pt idx="151754">
                  <c:v>1706549306</c:v>
                </c:pt>
                <c:pt idx="151755">
                  <c:v>1706560552</c:v>
                </c:pt>
                <c:pt idx="151756">
                  <c:v>1706571797</c:v>
                </c:pt>
                <c:pt idx="151757">
                  <c:v>1706583043</c:v>
                </c:pt>
                <c:pt idx="151758">
                  <c:v>1706594288</c:v>
                </c:pt>
                <c:pt idx="151759">
                  <c:v>1706605534</c:v>
                </c:pt>
                <c:pt idx="151760">
                  <c:v>1706616779</c:v>
                </c:pt>
                <c:pt idx="151761">
                  <c:v>1706628025</c:v>
                </c:pt>
                <c:pt idx="151762">
                  <c:v>1706639270</c:v>
                </c:pt>
                <c:pt idx="151763">
                  <c:v>1706650516</c:v>
                </c:pt>
                <c:pt idx="151764">
                  <c:v>1706661761</c:v>
                </c:pt>
                <c:pt idx="151765">
                  <c:v>1706673007</c:v>
                </c:pt>
                <c:pt idx="151766">
                  <c:v>1706684252</c:v>
                </c:pt>
                <c:pt idx="151767">
                  <c:v>1706695498</c:v>
                </c:pt>
                <c:pt idx="151768">
                  <c:v>1706706743</c:v>
                </c:pt>
                <c:pt idx="151769">
                  <c:v>1706717989</c:v>
                </c:pt>
                <c:pt idx="151770">
                  <c:v>1706729234</c:v>
                </c:pt>
                <c:pt idx="151771">
                  <c:v>1706740480</c:v>
                </c:pt>
                <c:pt idx="151772">
                  <c:v>1706751725</c:v>
                </c:pt>
                <c:pt idx="151773">
                  <c:v>1706762971</c:v>
                </c:pt>
                <c:pt idx="151774">
                  <c:v>1706774216</c:v>
                </c:pt>
                <c:pt idx="151775">
                  <c:v>1706785462</c:v>
                </c:pt>
                <c:pt idx="151776">
                  <c:v>1706796707</c:v>
                </c:pt>
                <c:pt idx="151777">
                  <c:v>1706807953</c:v>
                </c:pt>
                <c:pt idx="151778">
                  <c:v>1706819198</c:v>
                </c:pt>
                <c:pt idx="151779">
                  <c:v>1706830444</c:v>
                </c:pt>
                <c:pt idx="151780">
                  <c:v>1706841689</c:v>
                </c:pt>
                <c:pt idx="151781">
                  <c:v>1706852935</c:v>
                </c:pt>
                <c:pt idx="151782">
                  <c:v>1706864180</c:v>
                </c:pt>
                <c:pt idx="151783">
                  <c:v>1706875426</c:v>
                </c:pt>
                <c:pt idx="151784">
                  <c:v>1706886671</c:v>
                </c:pt>
                <c:pt idx="151785">
                  <c:v>1706897917</c:v>
                </c:pt>
                <c:pt idx="151786">
                  <c:v>1706909162</c:v>
                </c:pt>
                <c:pt idx="151787">
                  <c:v>1706920408</c:v>
                </c:pt>
                <c:pt idx="151788">
                  <c:v>1706931653</c:v>
                </c:pt>
                <c:pt idx="151789">
                  <c:v>1706942899</c:v>
                </c:pt>
                <c:pt idx="151790">
                  <c:v>1706954144</c:v>
                </c:pt>
                <c:pt idx="151791">
                  <c:v>1706965390</c:v>
                </c:pt>
                <c:pt idx="151792">
                  <c:v>1706976635</c:v>
                </c:pt>
                <c:pt idx="151793">
                  <c:v>1706987881</c:v>
                </c:pt>
                <c:pt idx="151794">
                  <c:v>1706999126</c:v>
                </c:pt>
                <c:pt idx="151795">
                  <c:v>1707010372</c:v>
                </c:pt>
                <c:pt idx="151796">
                  <c:v>1707021617</c:v>
                </c:pt>
                <c:pt idx="151797">
                  <c:v>1707032863</c:v>
                </c:pt>
                <c:pt idx="151798">
                  <c:v>1707044108</c:v>
                </c:pt>
                <c:pt idx="151799">
                  <c:v>1707055354</c:v>
                </c:pt>
                <c:pt idx="151800">
                  <c:v>1707066599</c:v>
                </c:pt>
                <c:pt idx="151801">
                  <c:v>1707077845</c:v>
                </c:pt>
                <c:pt idx="151802">
                  <c:v>1707089090</c:v>
                </c:pt>
                <c:pt idx="151803">
                  <c:v>1707100336</c:v>
                </c:pt>
                <c:pt idx="151804">
                  <c:v>1707111581</c:v>
                </c:pt>
                <c:pt idx="151805">
                  <c:v>1707122827</c:v>
                </c:pt>
                <c:pt idx="151806">
                  <c:v>1707134072</c:v>
                </c:pt>
                <c:pt idx="151807">
                  <c:v>1707145318</c:v>
                </c:pt>
                <c:pt idx="151808">
                  <c:v>1707156563</c:v>
                </c:pt>
                <c:pt idx="151809">
                  <c:v>1707167809</c:v>
                </c:pt>
                <c:pt idx="151810">
                  <c:v>1707179054</c:v>
                </c:pt>
                <c:pt idx="151811">
                  <c:v>1707190300</c:v>
                </c:pt>
                <c:pt idx="151812">
                  <c:v>1707201545</c:v>
                </c:pt>
                <c:pt idx="151813">
                  <c:v>1707212791</c:v>
                </c:pt>
                <c:pt idx="151814">
                  <c:v>1707224036</c:v>
                </c:pt>
                <c:pt idx="151815">
                  <c:v>1707235282</c:v>
                </c:pt>
                <c:pt idx="151816">
                  <c:v>1707246527</c:v>
                </c:pt>
                <c:pt idx="151817">
                  <c:v>1707257773</c:v>
                </c:pt>
                <c:pt idx="151818">
                  <c:v>1707269018</c:v>
                </c:pt>
                <c:pt idx="151819">
                  <c:v>1707280264</c:v>
                </c:pt>
                <c:pt idx="151820">
                  <c:v>1707291509</c:v>
                </c:pt>
                <c:pt idx="151821">
                  <c:v>1707302755</c:v>
                </c:pt>
                <c:pt idx="151822">
                  <c:v>1707314000</c:v>
                </c:pt>
                <c:pt idx="151823">
                  <c:v>1707325246</c:v>
                </c:pt>
                <c:pt idx="151824">
                  <c:v>1707336491</c:v>
                </c:pt>
                <c:pt idx="151825">
                  <c:v>1707347737</c:v>
                </c:pt>
                <c:pt idx="151826">
                  <c:v>1707358982</c:v>
                </c:pt>
                <c:pt idx="151827">
                  <c:v>1707370228</c:v>
                </c:pt>
                <c:pt idx="151828">
                  <c:v>1707381473</c:v>
                </c:pt>
                <c:pt idx="151829">
                  <c:v>1707392719</c:v>
                </c:pt>
                <c:pt idx="151830">
                  <c:v>1707403964</c:v>
                </c:pt>
                <c:pt idx="151831">
                  <c:v>1707415210</c:v>
                </c:pt>
                <c:pt idx="151832">
                  <c:v>1707426455</c:v>
                </c:pt>
                <c:pt idx="151833">
                  <c:v>1707437701</c:v>
                </c:pt>
                <c:pt idx="151834">
                  <c:v>1707448946</c:v>
                </c:pt>
                <c:pt idx="151835">
                  <c:v>1707460192</c:v>
                </c:pt>
                <c:pt idx="151836">
                  <c:v>1707471437</c:v>
                </c:pt>
                <c:pt idx="151837">
                  <c:v>1707482683</c:v>
                </c:pt>
                <c:pt idx="151838">
                  <c:v>1707493928</c:v>
                </c:pt>
                <c:pt idx="151839">
                  <c:v>1707505174</c:v>
                </c:pt>
                <c:pt idx="151840">
                  <c:v>1707516419</c:v>
                </c:pt>
                <c:pt idx="151841">
                  <c:v>1707527665</c:v>
                </c:pt>
                <c:pt idx="151842">
                  <c:v>1707538910</c:v>
                </c:pt>
                <c:pt idx="151843">
                  <c:v>1707550156</c:v>
                </c:pt>
                <c:pt idx="151844">
                  <c:v>1707561401</c:v>
                </c:pt>
                <c:pt idx="151845">
                  <c:v>1707572647</c:v>
                </c:pt>
                <c:pt idx="151846">
                  <c:v>1707583892</c:v>
                </c:pt>
                <c:pt idx="151847">
                  <c:v>1707595138</c:v>
                </c:pt>
                <c:pt idx="151848">
                  <c:v>1707606383</c:v>
                </c:pt>
                <c:pt idx="151849">
                  <c:v>1707617629</c:v>
                </c:pt>
                <c:pt idx="151850">
                  <c:v>1707628874</c:v>
                </c:pt>
                <c:pt idx="151851">
                  <c:v>1707640120</c:v>
                </c:pt>
                <c:pt idx="151852">
                  <c:v>1707651365</c:v>
                </c:pt>
                <c:pt idx="151853">
                  <c:v>1707662611</c:v>
                </c:pt>
                <c:pt idx="151854">
                  <c:v>1707673856</c:v>
                </c:pt>
                <c:pt idx="151855">
                  <c:v>1707685102</c:v>
                </c:pt>
                <c:pt idx="151856">
                  <c:v>1707696347</c:v>
                </c:pt>
                <c:pt idx="151857">
                  <c:v>1707707593</c:v>
                </c:pt>
                <c:pt idx="151858">
                  <c:v>1707718838</c:v>
                </c:pt>
                <c:pt idx="151859">
                  <c:v>1707730084</c:v>
                </c:pt>
                <c:pt idx="151860">
                  <c:v>1707741329</c:v>
                </c:pt>
                <c:pt idx="151861">
                  <c:v>1707752575</c:v>
                </c:pt>
                <c:pt idx="151862">
                  <c:v>1707763820</c:v>
                </c:pt>
                <c:pt idx="151863">
                  <c:v>1707775066</c:v>
                </c:pt>
                <c:pt idx="151864">
                  <c:v>1707786311</c:v>
                </c:pt>
                <c:pt idx="151865">
                  <c:v>1707797557</c:v>
                </c:pt>
                <c:pt idx="151866">
                  <c:v>1707808802</c:v>
                </c:pt>
                <c:pt idx="151867">
                  <c:v>1707820048</c:v>
                </c:pt>
                <c:pt idx="151868">
                  <c:v>1707831293</c:v>
                </c:pt>
                <c:pt idx="151869">
                  <c:v>1707842539</c:v>
                </c:pt>
                <c:pt idx="151870">
                  <c:v>1707853784</c:v>
                </c:pt>
                <c:pt idx="151871">
                  <c:v>1707865030</c:v>
                </c:pt>
                <c:pt idx="151872">
                  <c:v>1707876275</c:v>
                </c:pt>
                <c:pt idx="151873">
                  <c:v>1707887521</c:v>
                </c:pt>
                <c:pt idx="151874">
                  <c:v>1707898766</c:v>
                </c:pt>
                <c:pt idx="151875">
                  <c:v>1707910012</c:v>
                </c:pt>
                <c:pt idx="151876">
                  <c:v>1707921257</c:v>
                </c:pt>
                <c:pt idx="151877">
                  <c:v>1707932502</c:v>
                </c:pt>
                <c:pt idx="151878">
                  <c:v>1707943748</c:v>
                </c:pt>
                <c:pt idx="151879">
                  <c:v>1707954993</c:v>
                </c:pt>
                <c:pt idx="151880">
                  <c:v>1707966239</c:v>
                </c:pt>
                <c:pt idx="151881">
                  <c:v>1707977484</c:v>
                </c:pt>
                <c:pt idx="151882">
                  <c:v>1707988730</c:v>
                </c:pt>
                <c:pt idx="151883">
                  <c:v>1707999975</c:v>
                </c:pt>
                <c:pt idx="151884">
                  <c:v>1708011221</c:v>
                </c:pt>
                <c:pt idx="151885">
                  <c:v>1708022466</c:v>
                </c:pt>
                <c:pt idx="151886">
                  <c:v>1708033712</c:v>
                </c:pt>
                <c:pt idx="151887">
                  <c:v>1708044957</c:v>
                </c:pt>
                <c:pt idx="151888">
                  <c:v>1708056203</c:v>
                </c:pt>
                <c:pt idx="151889">
                  <c:v>1708067448</c:v>
                </c:pt>
                <c:pt idx="151890">
                  <c:v>1708078694</c:v>
                </c:pt>
                <c:pt idx="151891">
                  <c:v>1708089939</c:v>
                </c:pt>
                <c:pt idx="151892">
                  <c:v>1708101185</c:v>
                </c:pt>
                <c:pt idx="151893">
                  <c:v>1708112430</c:v>
                </c:pt>
                <c:pt idx="151894">
                  <c:v>1708123676</c:v>
                </c:pt>
                <c:pt idx="151895">
                  <c:v>1708134921</c:v>
                </c:pt>
                <c:pt idx="151896">
                  <c:v>1708146167</c:v>
                </c:pt>
                <c:pt idx="151897">
                  <c:v>1708157412</c:v>
                </c:pt>
                <c:pt idx="151898">
                  <c:v>1708168658</c:v>
                </c:pt>
                <c:pt idx="151899">
                  <c:v>1708179903</c:v>
                </c:pt>
                <c:pt idx="151900">
                  <c:v>1708191149</c:v>
                </c:pt>
                <c:pt idx="151901">
                  <c:v>1708202394</c:v>
                </c:pt>
                <c:pt idx="151902">
                  <c:v>1708213640</c:v>
                </c:pt>
                <c:pt idx="151903">
                  <c:v>1708224885</c:v>
                </c:pt>
                <c:pt idx="151904">
                  <c:v>1708236131</c:v>
                </c:pt>
                <c:pt idx="151905">
                  <c:v>1708247376</c:v>
                </c:pt>
                <c:pt idx="151906">
                  <c:v>1708258622</c:v>
                </c:pt>
                <c:pt idx="151907">
                  <c:v>1708269867</c:v>
                </c:pt>
                <c:pt idx="151908">
                  <c:v>1708281113</c:v>
                </c:pt>
                <c:pt idx="151909">
                  <c:v>1708292358</c:v>
                </c:pt>
                <c:pt idx="151910">
                  <c:v>1708303604</c:v>
                </c:pt>
                <c:pt idx="151911">
                  <c:v>1708314849</c:v>
                </c:pt>
                <c:pt idx="151912">
                  <c:v>1708326095</c:v>
                </c:pt>
                <c:pt idx="151913">
                  <c:v>1708337340</c:v>
                </c:pt>
                <c:pt idx="151914">
                  <c:v>1708348586</c:v>
                </c:pt>
                <c:pt idx="151915">
                  <c:v>1708359831</c:v>
                </c:pt>
                <c:pt idx="151916">
                  <c:v>1708371077</c:v>
                </c:pt>
                <c:pt idx="151917">
                  <c:v>1708382322</c:v>
                </c:pt>
                <c:pt idx="151918">
                  <c:v>1708393568</c:v>
                </c:pt>
                <c:pt idx="151919">
                  <c:v>1708404813</c:v>
                </c:pt>
                <c:pt idx="151920">
                  <c:v>1708416059</c:v>
                </c:pt>
                <c:pt idx="151921">
                  <c:v>1708427304</c:v>
                </c:pt>
                <c:pt idx="151922">
                  <c:v>1708438550</c:v>
                </c:pt>
                <c:pt idx="151923">
                  <c:v>1708449795</c:v>
                </c:pt>
                <c:pt idx="151924">
                  <c:v>1708461041</c:v>
                </c:pt>
                <c:pt idx="151925">
                  <c:v>1708472286</c:v>
                </c:pt>
                <c:pt idx="151926">
                  <c:v>1708483532</c:v>
                </c:pt>
                <c:pt idx="151927">
                  <c:v>1708494777</c:v>
                </c:pt>
                <c:pt idx="151928">
                  <c:v>1708506023</c:v>
                </c:pt>
                <c:pt idx="151929">
                  <c:v>1708517268</c:v>
                </c:pt>
                <c:pt idx="151930">
                  <c:v>1708528514</c:v>
                </c:pt>
                <c:pt idx="151931">
                  <c:v>1708539759</c:v>
                </c:pt>
                <c:pt idx="151932">
                  <c:v>1708551005</c:v>
                </c:pt>
                <c:pt idx="151933">
                  <c:v>1708562250</c:v>
                </c:pt>
                <c:pt idx="151934">
                  <c:v>1708573496</c:v>
                </c:pt>
                <c:pt idx="151935">
                  <c:v>1708584741</c:v>
                </c:pt>
                <c:pt idx="151936">
                  <c:v>1708595987</c:v>
                </c:pt>
                <c:pt idx="151937">
                  <c:v>1708607232</c:v>
                </c:pt>
                <c:pt idx="151938">
                  <c:v>1708618478</c:v>
                </c:pt>
                <c:pt idx="151939">
                  <c:v>1708629723</c:v>
                </c:pt>
                <c:pt idx="151940">
                  <c:v>1708640969</c:v>
                </c:pt>
                <c:pt idx="151941">
                  <c:v>1708652214</c:v>
                </c:pt>
                <c:pt idx="151942">
                  <c:v>1708663460</c:v>
                </c:pt>
                <c:pt idx="151943">
                  <c:v>1708674705</c:v>
                </c:pt>
                <c:pt idx="151944">
                  <c:v>1708685951</c:v>
                </c:pt>
                <c:pt idx="151945">
                  <c:v>1708697196</c:v>
                </c:pt>
                <c:pt idx="151946">
                  <c:v>1708708442</c:v>
                </c:pt>
                <c:pt idx="151947">
                  <c:v>1708719687</c:v>
                </c:pt>
                <c:pt idx="151948">
                  <c:v>1708730933</c:v>
                </c:pt>
                <c:pt idx="151949">
                  <c:v>1708742178</c:v>
                </c:pt>
                <c:pt idx="151950">
                  <c:v>1708753424</c:v>
                </c:pt>
                <c:pt idx="151951">
                  <c:v>1708764669</c:v>
                </c:pt>
                <c:pt idx="151952">
                  <c:v>1708775915</c:v>
                </c:pt>
                <c:pt idx="151953">
                  <c:v>1708787160</c:v>
                </c:pt>
                <c:pt idx="151954">
                  <c:v>1708798406</c:v>
                </c:pt>
                <c:pt idx="151955">
                  <c:v>1708809651</c:v>
                </c:pt>
                <c:pt idx="151956">
                  <c:v>1708820897</c:v>
                </c:pt>
                <c:pt idx="151957">
                  <c:v>1708832142</c:v>
                </c:pt>
                <c:pt idx="151958">
                  <c:v>1708843388</c:v>
                </c:pt>
                <c:pt idx="151959">
                  <c:v>1708854633</c:v>
                </c:pt>
                <c:pt idx="151960">
                  <c:v>1708865879</c:v>
                </c:pt>
                <c:pt idx="151961">
                  <c:v>1708877124</c:v>
                </c:pt>
                <c:pt idx="151962">
                  <c:v>1708888370</c:v>
                </c:pt>
                <c:pt idx="151963">
                  <c:v>1708899615</c:v>
                </c:pt>
                <c:pt idx="151964">
                  <c:v>1708910861</c:v>
                </c:pt>
                <c:pt idx="151965">
                  <c:v>1708922106</c:v>
                </c:pt>
                <c:pt idx="151966">
                  <c:v>1708933352</c:v>
                </c:pt>
                <c:pt idx="151967">
                  <c:v>1708944597</c:v>
                </c:pt>
                <c:pt idx="151968">
                  <c:v>1708955843</c:v>
                </c:pt>
                <c:pt idx="151969">
                  <c:v>1708967088</c:v>
                </c:pt>
                <c:pt idx="151970">
                  <c:v>1708978334</c:v>
                </c:pt>
                <c:pt idx="151971">
                  <c:v>1708989579</c:v>
                </c:pt>
                <c:pt idx="151972">
                  <c:v>1709000825</c:v>
                </c:pt>
                <c:pt idx="151973">
                  <c:v>1709012070</c:v>
                </c:pt>
                <c:pt idx="151974">
                  <c:v>1709023316</c:v>
                </c:pt>
                <c:pt idx="151975">
                  <c:v>1709034561</c:v>
                </c:pt>
                <c:pt idx="151976">
                  <c:v>1709045807</c:v>
                </c:pt>
                <c:pt idx="151977">
                  <c:v>1709057052</c:v>
                </c:pt>
                <c:pt idx="151978">
                  <c:v>1709068298</c:v>
                </c:pt>
                <c:pt idx="151979">
                  <c:v>1709079543</c:v>
                </c:pt>
                <c:pt idx="151980">
                  <c:v>1709090789</c:v>
                </c:pt>
                <c:pt idx="151981">
                  <c:v>1709102034</c:v>
                </c:pt>
                <c:pt idx="151982">
                  <c:v>1709113280</c:v>
                </c:pt>
                <c:pt idx="151983">
                  <c:v>1709124525</c:v>
                </c:pt>
                <c:pt idx="151984">
                  <c:v>1709135771</c:v>
                </c:pt>
                <c:pt idx="151985">
                  <c:v>1709147016</c:v>
                </c:pt>
                <c:pt idx="151986">
                  <c:v>1709158262</c:v>
                </c:pt>
                <c:pt idx="151987">
                  <c:v>1709169507</c:v>
                </c:pt>
                <c:pt idx="151988">
                  <c:v>1709180753</c:v>
                </c:pt>
                <c:pt idx="151989">
                  <c:v>1709191998</c:v>
                </c:pt>
                <c:pt idx="151990">
                  <c:v>1709203244</c:v>
                </c:pt>
                <c:pt idx="151991">
                  <c:v>1709214489</c:v>
                </c:pt>
                <c:pt idx="151992">
                  <c:v>1709225735</c:v>
                </c:pt>
                <c:pt idx="151993">
                  <c:v>1709236980</c:v>
                </c:pt>
                <c:pt idx="151994">
                  <c:v>1709248226</c:v>
                </c:pt>
                <c:pt idx="151995">
                  <c:v>1709259471</c:v>
                </c:pt>
                <c:pt idx="151996">
                  <c:v>1709270717</c:v>
                </c:pt>
                <c:pt idx="151997">
                  <c:v>1709281962</c:v>
                </c:pt>
                <c:pt idx="151998">
                  <c:v>1709293208</c:v>
                </c:pt>
                <c:pt idx="151999">
                  <c:v>1709304453</c:v>
                </c:pt>
                <c:pt idx="152000">
                  <c:v>1709315699</c:v>
                </c:pt>
                <c:pt idx="152001">
                  <c:v>1709326944</c:v>
                </c:pt>
                <c:pt idx="152002">
                  <c:v>1709338190</c:v>
                </c:pt>
                <c:pt idx="152003">
                  <c:v>1709349435</c:v>
                </c:pt>
                <c:pt idx="152004">
                  <c:v>1709360681</c:v>
                </c:pt>
                <c:pt idx="152005">
                  <c:v>1709371926</c:v>
                </c:pt>
                <c:pt idx="152006">
                  <c:v>1709383172</c:v>
                </c:pt>
                <c:pt idx="152007">
                  <c:v>1709394417</c:v>
                </c:pt>
                <c:pt idx="152008">
                  <c:v>1709405663</c:v>
                </c:pt>
                <c:pt idx="152009">
                  <c:v>1709416908</c:v>
                </c:pt>
                <c:pt idx="152010">
                  <c:v>1709428154</c:v>
                </c:pt>
                <c:pt idx="152011">
                  <c:v>1709439399</c:v>
                </c:pt>
                <c:pt idx="152012">
                  <c:v>1709450645</c:v>
                </c:pt>
                <c:pt idx="152013">
                  <c:v>1709461890</c:v>
                </c:pt>
                <c:pt idx="152014">
                  <c:v>1709473136</c:v>
                </c:pt>
                <c:pt idx="152015">
                  <c:v>1709484381</c:v>
                </c:pt>
                <c:pt idx="152016">
                  <c:v>1709495627</c:v>
                </c:pt>
                <c:pt idx="152017">
                  <c:v>1709506872</c:v>
                </c:pt>
                <c:pt idx="152018">
                  <c:v>1709518118</c:v>
                </c:pt>
                <c:pt idx="152019">
                  <c:v>1709529363</c:v>
                </c:pt>
                <c:pt idx="152020">
                  <c:v>1709540609</c:v>
                </c:pt>
                <c:pt idx="152021">
                  <c:v>1709551854</c:v>
                </c:pt>
                <c:pt idx="152022">
                  <c:v>1709563100</c:v>
                </c:pt>
                <c:pt idx="152023">
                  <c:v>1709574345</c:v>
                </c:pt>
                <c:pt idx="152024">
                  <c:v>1709585591</c:v>
                </c:pt>
                <c:pt idx="152025">
                  <c:v>1709596836</c:v>
                </c:pt>
                <c:pt idx="152026">
                  <c:v>1709608082</c:v>
                </c:pt>
                <c:pt idx="152027">
                  <c:v>1709619327</c:v>
                </c:pt>
                <c:pt idx="152028">
                  <c:v>1709630573</c:v>
                </c:pt>
                <c:pt idx="152029">
                  <c:v>1709641818</c:v>
                </c:pt>
                <c:pt idx="152030">
                  <c:v>1709653064</c:v>
                </c:pt>
                <c:pt idx="152031">
                  <c:v>1709664309</c:v>
                </c:pt>
                <c:pt idx="152032">
                  <c:v>1709675555</c:v>
                </c:pt>
                <c:pt idx="152033">
                  <c:v>1709686800</c:v>
                </c:pt>
                <c:pt idx="152034">
                  <c:v>1709698046</c:v>
                </c:pt>
                <c:pt idx="152035">
                  <c:v>1709709291</c:v>
                </c:pt>
                <c:pt idx="152036">
                  <c:v>1709720537</c:v>
                </c:pt>
                <c:pt idx="152037">
                  <c:v>1709731782</c:v>
                </c:pt>
                <c:pt idx="152038">
                  <c:v>1709743028</c:v>
                </c:pt>
                <c:pt idx="152039">
                  <c:v>1709754273</c:v>
                </c:pt>
                <c:pt idx="152040">
                  <c:v>1709765519</c:v>
                </c:pt>
                <c:pt idx="152041">
                  <c:v>1709776764</c:v>
                </c:pt>
                <c:pt idx="152042">
                  <c:v>1709788010</c:v>
                </c:pt>
                <c:pt idx="152043">
                  <c:v>1709799255</c:v>
                </c:pt>
                <c:pt idx="152044">
                  <c:v>1709810501</c:v>
                </c:pt>
                <c:pt idx="152045">
                  <c:v>1709821746</c:v>
                </c:pt>
                <c:pt idx="152046">
                  <c:v>1709832992</c:v>
                </c:pt>
                <c:pt idx="152047">
                  <c:v>1709844237</c:v>
                </c:pt>
                <c:pt idx="152048">
                  <c:v>1709855483</c:v>
                </c:pt>
                <c:pt idx="152049">
                  <c:v>1709866728</c:v>
                </c:pt>
                <c:pt idx="152050">
                  <c:v>1709877974</c:v>
                </c:pt>
                <c:pt idx="152051">
                  <c:v>1709889219</c:v>
                </c:pt>
                <c:pt idx="152052">
                  <c:v>1709900465</c:v>
                </c:pt>
                <c:pt idx="152053">
                  <c:v>1709911710</c:v>
                </c:pt>
                <c:pt idx="152054">
                  <c:v>1709922956</c:v>
                </c:pt>
                <c:pt idx="152055">
                  <c:v>1709934201</c:v>
                </c:pt>
                <c:pt idx="152056">
                  <c:v>1709945447</c:v>
                </c:pt>
                <c:pt idx="152057">
                  <c:v>1709956692</c:v>
                </c:pt>
                <c:pt idx="152058">
                  <c:v>1709967938</c:v>
                </c:pt>
                <c:pt idx="152059">
                  <c:v>1709979183</c:v>
                </c:pt>
                <c:pt idx="152060">
                  <c:v>1709990429</c:v>
                </c:pt>
                <c:pt idx="152061">
                  <c:v>1710001674</c:v>
                </c:pt>
                <c:pt idx="152062">
                  <c:v>1710012920</c:v>
                </c:pt>
                <c:pt idx="152063">
                  <c:v>1710024165</c:v>
                </c:pt>
                <c:pt idx="152064">
                  <c:v>1710035411</c:v>
                </c:pt>
                <c:pt idx="152065">
                  <c:v>1710046656</c:v>
                </c:pt>
                <c:pt idx="152066">
                  <c:v>1710057902</c:v>
                </c:pt>
                <c:pt idx="152067">
                  <c:v>1710069147</c:v>
                </c:pt>
                <c:pt idx="152068">
                  <c:v>1710080393</c:v>
                </c:pt>
                <c:pt idx="152069">
                  <c:v>1710091638</c:v>
                </c:pt>
                <c:pt idx="152070">
                  <c:v>1710102884</c:v>
                </c:pt>
                <c:pt idx="152071">
                  <c:v>1710114129</c:v>
                </c:pt>
                <c:pt idx="152072">
                  <c:v>1710125375</c:v>
                </c:pt>
                <c:pt idx="152073">
                  <c:v>1710136620</c:v>
                </c:pt>
                <c:pt idx="152074">
                  <c:v>1710147866</c:v>
                </c:pt>
                <c:pt idx="152075">
                  <c:v>1710159111</c:v>
                </c:pt>
                <c:pt idx="152076">
                  <c:v>1710170357</c:v>
                </c:pt>
                <c:pt idx="152077">
                  <c:v>1710181602</c:v>
                </c:pt>
                <c:pt idx="152078">
                  <c:v>1710192848</c:v>
                </c:pt>
                <c:pt idx="152079">
                  <c:v>1710204093</c:v>
                </c:pt>
                <c:pt idx="152080">
                  <c:v>1710215339</c:v>
                </c:pt>
                <c:pt idx="152081">
                  <c:v>1710226584</c:v>
                </c:pt>
                <c:pt idx="152082">
                  <c:v>1710237830</c:v>
                </c:pt>
                <c:pt idx="152083">
                  <c:v>1710249075</c:v>
                </c:pt>
                <c:pt idx="152084">
                  <c:v>1710260321</c:v>
                </c:pt>
                <c:pt idx="152085">
                  <c:v>1710271566</c:v>
                </c:pt>
                <c:pt idx="152086">
                  <c:v>1710282812</c:v>
                </c:pt>
                <c:pt idx="152087">
                  <c:v>1710294057</c:v>
                </c:pt>
                <c:pt idx="152088">
                  <c:v>1710305303</c:v>
                </c:pt>
                <c:pt idx="152089">
                  <c:v>1710316548</c:v>
                </c:pt>
                <c:pt idx="152090">
                  <c:v>1710327794</c:v>
                </c:pt>
                <c:pt idx="152091">
                  <c:v>1710339039</c:v>
                </c:pt>
                <c:pt idx="152092">
                  <c:v>1710350285</c:v>
                </c:pt>
                <c:pt idx="152093">
                  <c:v>1710361530</c:v>
                </c:pt>
                <c:pt idx="152094">
                  <c:v>1710372776</c:v>
                </c:pt>
                <c:pt idx="152095">
                  <c:v>1710384021</c:v>
                </c:pt>
                <c:pt idx="152096">
                  <c:v>1710395267</c:v>
                </c:pt>
                <c:pt idx="152097">
                  <c:v>1710406512</c:v>
                </c:pt>
                <c:pt idx="152098">
                  <c:v>1710417758</c:v>
                </c:pt>
                <c:pt idx="152099">
                  <c:v>1710429003</c:v>
                </c:pt>
                <c:pt idx="152100">
                  <c:v>1710440249</c:v>
                </c:pt>
                <c:pt idx="152101">
                  <c:v>1710451494</c:v>
                </c:pt>
                <c:pt idx="152102">
                  <c:v>1710462740</c:v>
                </c:pt>
                <c:pt idx="152103">
                  <c:v>1710473985</c:v>
                </c:pt>
                <c:pt idx="152104">
                  <c:v>1710485231</c:v>
                </c:pt>
                <c:pt idx="152105">
                  <c:v>1710496476</c:v>
                </c:pt>
                <c:pt idx="152106">
                  <c:v>1710507722</c:v>
                </c:pt>
                <c:pt idx="152107">
                  <c:v>1710518967</c:v>
                </c:pt>
                <c:pt idx="152108">
                  <c:v>1710530213</c:v>
                </c:pt>
                <c:pt idx="152109">
                  <c:v>1710541458</c:v>
                </c:pt>
                <c:pt idx="152110">
                  <c:v>1710552704</c:v>
                </c:pt>
                <c:pt idx="152111">
                  <c:v>1710563949</c:v>
                </c:pt>
                <c:pt idx="152112">
                  <c:v>1710575195</c:v>
                </c:pt>
                <c:pt idx="152113">
                  <c:v>1710586440</c:v>
                </c:pt>
                <c:pt idx="152114">
                  <c:v>1710597686</c:v>
                </c:pt>
                <c:pt idx="152115">
                  <c:v>1710608931</c:v>
                </c:pt>
                <c:pt idx="152116">
                  <c:v>1710620177</c:v>
                </c:pt>
                <c:pt idx="152117">
                  <c:v>1710631422</c:v>
                </c:pt>
                <c:pt idx="152118">
                  <c:v>1710642668</c:v>
                </c:pt>
                <c:pt idx="152119">
                  <c:v>1710653913</c:v>
                </c:pt>
                <c:pt idx="152120">
                  <c:v>1710665159</c:v>
                </c:pt>
                <c:pt idx="152121">
                  <c:v>1710676404</c:v>
                </c:pt>
                <c:pt idx="152122">
                  <c:v>1710687650</c:v>
                </c:pt>
                <c:pt idx="152123">
                  <c:v>1710698895</c:v>
                </c:pt>
                <c:pt idx="152124">
                  <c:v>1710710141</c:v>
                </c:pt>
                <c:pt idx="152125">
                  <c:v>1710721386</c:v>
                </c:pt>
                <c:pt idx="152126">
                  <c:v>1710732632</c:v>
                </c:pt>
                <c:pt idx="152127">
                  <c:v>1710743877</c:v>
                </c:pt>
                <c:pt idx="152128">
                  <c:v>1710755122</c:v>
                </c:pt>
                <c:pt idx="152129">
                  <c:v>1710766368</c:v>
                </c:pt>
                <c:pt idx="152130">
                  <c:v>1710777613</c:v>
                </c:pt>
                <c:pt idx="152131">
                  <c:v>1710788859</c:v>
                </c:pt>
                <c:pt idx="152132">
                  <c:v>1710800104</c:v>
                </c:pt>
                <c:pt idx="152133">
                  <c:v>1710811350</c:v>
                </c:pt>
                <c:pt idx="152134">
                  <c:v>1710822595</c:v>
                </c:pt>
                <c:pt idx="152135">
                  <c:v>1710833841</c:v>
                </c:pt>
                <c:pt idx="152136">
                  <c:v>1710845086</c:v>
                </c:pt>
                <c:pt idx="152137">
                  <c:v>1710856332</c:v>
                </c:pt>
                <c:pt idx="152138">
                  <c:v>1710867577</c:v>
                </c:pt>
                <c:pt idx="152139">
                  <c:v>1710878823</c:v>
                </c:pt>
                <c:pt idx="152140">
                  <c:v>1710890068</c:v>
                </c:pt>
                <c:pt idx="152141">
                  <c:v>1710901314</c:v>
                </c:pt>
                <c:pt idx="152142">
                  <c:v>1710912559</c:v>
                </c:pt>
                <c:pt idx="152143">
                  <c:v>1710923805</c:v>
                </c:pt>
                <c:pt idx="152144">
                  <c:v>1710935050</c:v>
                </c:pt>
                <c:pt idx="152145">
                  <c:v>1710946296</c:v>
                </c:pt>
                <c:pt idx="152146">
                  <c:v>1710957541</c:v>
                </c:pt>
                <c:pt idx="152147">
                  <c:v>1710968787</c:v>
                </c:pt>
                <c:pt idx="152148">
                  <c:v>1710980032</c:v>
                </c:pt>
                <c:pt idx="152149">
                  <c:v>1710991278</c:v>
                </c:pt>
                <c:pt idx="152150">
                  <c:v>1711002523</c:v>
                </c:pt>
                <c:pt idx="152151">
                  <c:v>1711013769</c:v>
                </c:pt>
                <c:pt idx="152152">
                  <c:v>1711025014</c:v>
                </c:pt>
                <c:pt idx="152153">
                  <c:v>1711036260</c:v>
                </c:pt>
                <c:pt idx="152154">
                  <c:v>1711047505</c:v>
                </c:pt>
                <c:pt idx="152155">
                  <c:v>1711058751</c:v>
                </c:pt>
                <c:pt idx="152156">
                  <c:v>1711069996</c:v>
                </c:pt>
                <c:pt idx="152157">
                  <c:v>1711081242</c:v>
                </c:pt>
                <c:pt idx="152158">
                  <c:v>1711092487</c:v>
                </c:pt>
                <c:pt idx="152159">
                  <c:v>1711103733</c:v>
                </c:pt>
                <c:pt idx="152160">
                  <c:v>1711114978</c:v>
                </c:pt>
                <c:pt idx="152161">
                  <c:v>1711126224</c:v>
                </c:pt>
                <c:pt idx="152162">
                  <c:v>1711137469</c:v>
                </c:pt>
                <c:pt idx="152163">
                  <c:v>1711148715</c:v>
                </c:pt>
                <c:pt idx="152164">
                  <c:v>1711159960</c:v>
                </c:pt>
                <c:pt idx="152165">
                  <c:v>1711171206</c:v>
                </c:pt>
                <c:pt idx="152166">
                  <c:v>1711182451</c:v>
                </c:pt>
                <c:pt idx="152167">
                  <c:v>1711193697</c:v>
                </c:pt>
                <c:pt idx="152168">
                  <c:v>1711204942</c:v>
                </c:pt>
                <c:pt idx="152169">
                  <c:v>1711216188</c:v>
                </c:pt>
                <c:pt idx="152170">
                  <c:v>1711227433</c:v>
                </c:pt>
                <c:pt idx="152171">
                  <c:v>1711238679</c:v>
                </c:pt>
                <c:pt idx="152172">
                  <c:v>1711249924</c:v>
                </c:pt>
                <c:pt idx="152173">
                  <c:v>1711261170</c:v>
                </c:pt>
                <c:pt idx="152174">
                  <c:v>1711272415</c:v>
                </c:pt>
                <c:pt idx="152175">
                  <c:v>1711283661</c:v>
                </c:pt>
                <c:pt idx="152176">
                  <c:v>1711294906</c:v>
                </c:pt>
                <c:pt idx="152177">
                  <c:v>1711306152</c:v>
                </c:pt>
                <c:pt idx="152178">
                  <c:v>1711317397</c:v>
                </c:pt>
                <c:pt idx="152179">
                  <c:v>1711328643</c:v>
                </c:pt>
                <c:pt idx="152180">
                  <c:v>1711339888</c:v>
                </c:pt>
                <c:pt idx="152181">
                  <c:v>1711351134</c:v>
                </c:pt>
                <c:pt idx="152182">
                  <c:v>1711362379</c:v>
                </c:pt>
                <c:pt idx="152183">
                  <c:v>1711373625</c:v>
                </c:pt>
                <c:pt idx="152184">
                  <c:v>1711384870</c:v>
                </c:pt>
                <c:pt idx="152185">
                  <c:v>1711396116</c:v>
                </c:pt>
                <c:pt idx="152186">
                  <c:v>1711407361</c:v>
                </c:pt>
                <c:pt idx="152187">
                  <c:v>1711418607</c:v>
                </c:pt>
                <c:pt idx="152188">
                  <c:v>1711429852</c:v>
                </c:pt>
                <c:pt idx="152189">
                  <c:v>1711441098</c:v>
                </c:pt>
                <c:pt idx="152190">
                  <c:v>1711452343</c:v>
                </c:pt>
                <c:pt idx="152191">
                  <c:v>1711463589</c:v>
                </c:pt>
                <c:pt idx="152192">
                  <c:v>1711474834</c:v>
                </c:pt>
                <c:pt idx="152193">
                  <c:v>1711486080</c:v>
                </c:pt>
                <c:pt idx="152194">
                  <c:v>1711497325</c:v>
                </c:pt>
                <c:pt idx="152195">
                  <c:v>1711508571</c:v>
                </c:pt>
                <c:pt idx="152196">
                  <c:v>1711519816</c:v>
                </c:pt>
                <c:pt idx="152197">
                  <c:v>1711531062</c:v>
                </c:pt>
                <c:pt idx="152198">
                  <c:v>1711542307</c:v>
                </c:pt>
                <c:pt idx="152199">
                  <c:v>1711553553</c:v>
                </c:pt>
                <c:pt idx="152200">
                  <c:v>1711564798</c:v>
                </c:pt>
                <c:pt idx="152201">
                  <c:v>1711576044</c:v>
                </c:pt>
                <c:pt idx="152202">
                  <c:v>1711587289</c:v>
                </c:pt>
                <c:pt idx="152203">
                  <c:v>1711598535</c:v>
                </c:pt>
                <c:pt idx="152204">
                  <c:v>1711609780</c:v>
                </c:pt>
                <c:pt idx="152205">
                  <c:v>1711621026</c:v>
                </c:pt>
                <c:pt idx="152206">
                  <c:v>1711632271</c:v>
                </c:pt>
                <c:pt idx="152207">
                  <c:v>1711643517</c:v>
                </c:pt>
                <c:pt idx="152208">
                  <c:v>1711654762</c:v>
                </c:pt>
                <c:pt idx="152209">
                  <c:v>1711666008</c:v>
                </c:pt>
                <c:pt idx="152210">
                  <c:v>1711677253</c:v>
                </c:pt>
                <c:pt idx="152211">
                  <c:v>1711688499</c:v>
                </c:pt>
                <c:pt idx="152212">
                  <c:v>1711699744</c:v>
                </c:pt>
                <c:pt idx="152213">
                  <c:v>1711710990</c:v>
                </c:pt>
                <c:pt idx="152214">
                  <c:v>1711722235</c:v>
                </c:pt>
                <c:pt idx="152215">
                  <c:v>1711733481</c:v>
                </c:pt>
                <c:pt idx="152216">
                  <c:v>1711744726</c:v>
                </c:pt>
                <c:pt idx="152217">
                  <c:v>1711755972</c:v>
                </c:pt>
                <c:pt idx="152218">
                  <c:v>1711767217</c:v>
                </c:pt>
                <c:pt idx="152219">
                  <c:v>1711778463</c:v>
                </c:pt>
                <c:pt idx="152220">
                  <c:v>1711789708</c:v>
                </c:pt>
                <c:pt idx="152221">
                  <c:v>1711800954</c:v>
                </c:pt>
                <c:pt idx="152222">
                  <c:v>1711812199</c:v>
                </c:pt>
                <c:pt idx="152223">
                  <c:v>1711823445</c:v>
                </c:pt>
                <c:pt idx="152224">
                  <c:v>1711834690</c:v>
                </c:pt>
                <c:pt idx="152225">
                  <c:v>1711845936</c:v>
                </c:pt>
                <c:pt idx="152226">
                  <c:v>1711857181</c:v>
                </c:pt>
                <c:pt idx="152227">
                  <c:v>1711868427</c:v>
                </c:pt>
                <c:pt idx="152228">
                  <c:v>1711879672</c:v>
                </c:pt>
                <c:pt idx="152229">
                  <c:v>1711890918</c:v>
                </c:pt>
                <c:pt idx="152230">
                  <c:v>1711902163</c:v>
                </c:pt>
                <c:pt idx="152231">
                  <c:v>1711913409</c:v>
                </c:pt>
                <c:pt idx="152232">
                  <c:v>1711924654</c:v>
                </c:pt>
                <c:pt idx="152233">
                  <c:v>1711935900</c:v>
                </c:pt>
                <c:pt idx="152234">
                  <c:v>1711947145</c:v>
                </c:pt>
                <c:pt idx="152235">
                  <c:v>1711958391</c:v>
                </c:pt>
                <c:pt idx="152236">
                  <c:v>1711969636</c:v>
                </c:pt>
                <c:pt idx="152237">
                  <c:v>1711980882</c:v>
                </c:pt>
                <c:pt idx="152238">
                  <c:v>1711992127</c:v>
                </c:pt>
                <c:pt idx="152239">
                  <c:v>1712003373</c:v>
                </c:pt>
                <c:pt idx="152240">
                  <c:v>1712014618</c:v>
                </c:pt>
                <c:pt idx="152241">
                  <c:v>1712025864</c:v>
                </c:pt>
                <c:pt idx="152242">
                  <c:v>1712037109</c:v>
                </c:pt>
                <c:pt idx="152243">
                  <c:v>1712048355</c:v>
                </c:pt>
                <c:pt idx="152244">
                  <c:v>1712059600</c:v>
                </c:pt>
                <c:pt idx="152245">
                  <c:v>1712070846</c:v>
                </c:pt>
                <c:pt idx="152246">
                  <c:v>1712082091</c:v>
                </c:pt>
                <c:pt idx="152247">
                  <c:v>1712093337</c:v>
                </c:pt>
                <c:pt idx="152248">
                  <c:v>1712104582</c:v>
                </c:pt>
                <c:pt idx="152249">
                  <c:v>1712115828</c:v>
                </c:pt>
                <c:pt idx="152250">
                  <c:v>1712127073</c:v>
                </c:pt>
                <c:pt idx="152251">
                  <c:v>1712138319</c:v>
                </c:pt>
                <c:pt idx="152252">
                  <c:v>1712149564</c:v>
                </c:pt>
                <c:pt idx="152253">
                  <c:v>1712160810</c:v>
                </c:pt>
                <c:pt idx="152254">
                  <c:v>1712172055</c:v>
                </c:pt>
                <c:pt idx="152255">
                  <c:v>1712183301</c:v>
                </c:pt>
                <c:pt idx="152256">
                  <c:v>1712194546</c:v>
                </c:pt>
                <c:pt idx="152257">
                  <c:v>1712205792</c:v>
                </c:pt>
                <c:pt idx="152258">
                  <c:v>1712217037</c:v>
                </c:pt>
                <c:pt idx="152259">
                  <c:v>1712228283</c:v>
                </c:pt>
                <c:pt idx="152260">
                  <c:v>1712239528</c:v>
                </c:pt>
                <c:pt idx="152261">
                  <c:v>1712250774</c:v>
                </c:pt>
                <c:pt idx="152262">
                  <c:v>1712262019</c:v>
                </c:pt>
                <c:pt idx="152263">
                  <c:v>1712273265</c:v>
                </c:pt>
                <c:pt idx="152264">
                  <c:v>1712284510</c:v>
                </c:pt>
                <c:pt idx="152265">
                  <c:v>1712295756</c:v>
                </c:pt>
                <c:pt idx="152266">
                  <c:v>1712307001</c:v>
                </c:pt>
                <c:pt idx="152267">
                  <c:v>1712318247</c:v>
                </c:pt>
                <c:pt idx="152268">
                  <c:v>1712329492</c:v>
                </c:pt>
                <c:pt idx="152269">
                  <c:v>1712340738</c:v>
                </c:pt>
                <c:pt idx="152270">
                  <c:v>1712351983</c:v>
                </c:pt>
                <c:pt idx="152271">
                  <c:v>1712363229</c:v>
                </c:pt>
                <c:pt idx="152272">
                  <c:v>1712374474</c:v>
                </c:pt>
                <c:pt idx="152273">
                  <c:v>1712385720</c:v>
                </c:pt>
                <c:pt idx="152274">
                  <c:v>1712396965</c:v>
                </c:pt>
                <c:pt idx="152275">
                  <c:v>1712408211</c:v>
                </c:pt>
                <c:pt idx="152276">
                  <c:v>1712419456</c:v>
                </c:pt>
                <c:pt idx="152277">
                  <c:v>1712430702</c:v>
                </c:pt>
                <c:pt idx="152278">
                  <c:v>1712441947</c:v>
                </c:pt>
                <c:pt idx="152279">
                  <c:v>1712453193</c:v>
                </c:pt>
                <c:pt idx="152280">
                  <c:v>1712464438</c:v>
                </c:pt>
                <c:pt idx="152281">
                  <c:v>1712475684</c:v>
                </c:pt>
                <c:pt idx="152282">
                  <c:v>1712486929</c:v>
                </c:pt>
                <c:pt idx="152283">
                  <c:v>1712498175</c:v>
                </c:pt>
                <c:pt idx="152284">
                  <c:v>1712509420</c:v>
                </c:pt>
                <c:pt idx="152285">
                  <c:v>1712520666</c:v>
                </c:pt>
                <c:pt idx="152286">
                  <c:v>1712531911</c:v>
                </c:pt>
                <c:pt idx="152287">
                  <c:v>1712543157</c:v>
                </c:pt>
                <c:pt idx="152288">
                  <c:v>1712554402</c:v>
                </c:pt>
                <c:pt idx="152289">
                  <c:v>1712565648</c:v>
                </c:pt>
                <c:pt idx="152290">
                  <c:v>1712576893</c:v>
                </c:pt>
                <c:pt idx="152291">
                  <c:v>1712588139</c:v>
                </c:pt>
                <c:pt idx="152292">
                  <c:v>1712599384</c:v>
                </c:pt>
                <c:pt idx="152293">
                  <c:v>1712610630</c:v>
                </c:pt>
                <c:pt idx="152294">
                  <c:v>1712621875</c:v>
                </c:pt>
                <c:pt idx="152295">
                  <c:v>1712633121</c:v>
                </c:pt>
                <c:pt idx="152296">
                  <c:v>1712644366</c:v>
                </c:pt>
                <c:pt idx="152297">
                  <c:v>1712655612</c:v>
                </c:pt>
                <c:pt idx="152298">
                  <c:v>1712666857</c:v>
                </c:pt>
                <c:pt idx="152299">
                  <c:v>1712678103</c:v>
                </c:pt>
                <c:pt idx="152300">
                  <c:v>1712689348</c:v>
                </c:pt>
                <c:pt idx="152301">
                  <c:v>1712700594</c:v>
                </c:pt>
                <c:pt idx="152302">
                  <c:v>1712711839</c:v>
                </c:pt>
                <c:pt idx="152303">
                  <c:v>1712723085</c:v>
                </c:pt>
                <c:pt idx="152304">
                  <c:v>1712734330</c:v>
                </c:pt>
                <c:pt idx="152305">
                  <c:v>1712745576</c:v>
                </c:pt>
                <c:pt idx="152306">
                  <c:v>1712756821</c:v>
                </c:pt>
                <c:pt idx="152307">
                  <c:v>1712768067</c:v>
                </c:pt>
                <c:pt idx="152308">
                  <c:v>1712779312</c:v>
                </c:pt>
                <c:pt idx="152309">
                  <c:v>1712790558</c:v>
                </c:pt>
                <c:pt idx="152310">
                  <c:v>1712801803</c:v>
                </c:pt>
                <c:pt idx="152311">
                  <c:v>1712813049</c:v>
                </c:pt>
                <c:pt idx="152312">
                  <c:v>1712824294</c:v>
                </c:pt>
                <c:pt idx="152313">
                  <c:v>1712835540</c:v>
                </c:pt>
                <c:pt idx="152314">
                  <c:v>1712846785</c:v>
                </c:pt>
                <c:pt idx="152315">
                  <c:v>1712858031</c:v>
                </c:pt>
                <c:pt idx="152316">
                  <c:v>1712869276</c:v>
                </c:pt>
                <c:pt idx="152317">
                  <c:v>1712880522</c:v>
                </c:pt>
                <c:pt idx="152318">
                  <c:v>1712891767</c:v>
                </c:pt>
                <c:pt idx="152319">
                  <c:v>1712903013</c:v>
                </c:pt>
                <c:pt idx="152320">
                  <c:v>1712914258</c:v>
                </c:pt>
                <c:pt idx="152321">
                  <c:v>1712925504</c:v>
                </c:pt>
                <c:pt idx="152322">
                  <c:v>1712936749</c:v>
                </c:pt>
                <c:pt idx="152323">
                  <c:v>1712947995</c:v>
                </c:pt>
                <c:pt idx="152324">
                  <c:v>1712959240</c:v>
                </c:pt>
                <c:pt idx="152325">
                  <c:v>1712970486</c:v>
                </c:pt>
                <c:pt idx="152326">
                  <c:v>1712981731</c:v>
                </c:pt>
                <c:pt idx="152327">
                  <c:v>1712992977</c:v>
                </c:pt>
                <c:pt idx="152328">
                  <c:v>1713004222</c:v>
                </c:pt>
                <c:pt idx="152329">
                  <c:v>1713015468</c:v>
                </c:pt>
                <c:pt idx="152330">
                  <c:v>1713026713</c:v>
                </c:pt>
                <c:pt idx="152331">
                  <c:v>1713037959</c:v>
                </c:pt>
                <c:pt idx="152332">
                  <c:v>1713049204</c:v>
                </c:pt>
                <c:pt idx="152333">
                  <c:v>1713060450</c:v>
                </c:pt>
                <c:pt idx="152334">
                  <c:v>1713071695</c:v>
                </c:pt>
                <c:pt idx="152335">
                  <c:v>1713082941</c:v>
                </c:pt>
                <c:pt idx="152336">
                  <c:v>1713094186</c:v>
                </c:pt>
                <c:pt idx="152337">
                  <c:v>1713105432</c:v>
                </c:pt>
                <c:pt idx="152338">
                  <c:v>1713116677</c:v>
                </c:pt>
                <c:pt idx="152339">
                  <c:v>1713127923</c:v>
                </c:pt>
                <c:pt idx="152340">
                  <c:v>1713139168</c:v>
                </c:pt>
                <c:pt idx="152341">
                  <c:v>1713150414</c:v>
                </c:pt>
                <c:pt idx="152342">
                  <c:v>1713161659</c:v>
                </c:pt>
                <c:pt idx="152343">
                  <c:v>1713172905</c:v>
                </c:pt>
                <c:pt idx="152344">
                  <c:v>1713184150</c:v>
                </c:pt>
                <c:pt idx="152345">
                  <c:v>1713195396</c:v>
                </c:pt>
                <c:pt idx="152346">
                  <c:v>1713206641</c:v>
                </c:pt>
                <c:pt idx="152347">
                  <c:v>1713217887</c:v>
                </c:pt>
                <c:pt idx="152348">
                  <c:v>1713229132</c:v>
                </c:pt>
                <c:pt idx="152349">
                  <c:v>1713240378</c:v>
                </c:pt>
                <c:pt idx="152350">
                  <c:v>1713251623</c:v>
                </c:pt>
                <c:pt idx="152351">
                  <c:v>1713262869</c:v>
                </c:pt>
                <c:pt idx="152352">
                  <c:v>1713274114</c:v>
                </c:pt>
                <c:pt idx="152353">
                  <c:v>1713285360</c:v>
                </c:pt>
                <c:pt idx="152354">
                  <c:v>1713296605</c:v>
                </c:pt>
                <c:pt idx="152355">
                  <c:v>1713307851</c:v>
                </c:pt>
                <c:pt idx="152356">
                  <c:v>1713319096</c:v>
                </c:pt>
                <c:pt idx="152357">
                  <c:v>1713330342</c:v>
                </c:pt>
                <c:pt idx="152358">
                  <c:v>1713341587</c:v>
                </c:pt>
                <c:pt idx="152359">
                  <c:v>1713352833</c:v>
                </c:pt>
                <c:pt idx="152360">
                  <c:v>1713364078</c:v>
                </c:pt>
                <c:pt idx="152361">
                  <c:v>1713375324</c:v>
                </c:pt>
                <c:pt idx="152362">
                  <c:v>1713386569</c:v>
                </c:pt>
                <c:pt idx="152363">
                  <c:v>1713397815</c:v>
                </c:pt>
                <c:pt idx="152364">
                  <c:v>1713409060</c:v>
                </c:pt>
                <c:pt idx="152365">
                  <c:v>1713420306</c:v>
                </c:pt>
                <c:pt idx="152366">
                  <c:v>1713431551</c:v>
                </c:pt>
                <c:pt idx="152367">
                  <c:v>1713442797</c:v>
                </c:pt>
                <c:pt idx="152368">
                  <c:v>1713454042</c:v>
                </c:pt>
                <c:pt idx="152369">
                  <c:v>1713465288</c:v>
                </c:pt>
                <c:pt idx="152370">
                  <c:v>1713476533</c:v>
                </c:pt>
                <c:pt idx="152371">
                  <c:v>1713487779</c:v>
                </c:pt>
                <c:pt idx="152372">
                  <c:v>1713499024</c:v>
                </c:pt>
                <c:pt idx="152373">
                  <c:v>1713510270</c:v>
                </c:pt>
                <c:pt idx="152374">
                  <c:v>1713521515</c:v>
                </c:pt>
                <c:pt idx="152375">
                  <c:v>1713532761</c:v>
                </c:pt>
                <c:pt idx="152376">
                  <c:v>1713544006</c:v>
                </c:pt>
                <c:pt idx="152377">
                  <c:v>1713555252</c:v>
                </c:pt>
                <c:pt idx="152378">
                  <c:v>1713566497</c:v>
                </c:pt>
                <c:pt idx="152379">
                  <c:v>1713577743</c:v>
                </c:pt>
                <c:pt idx="152380">
                  <c:v>1713588988</c:v>
                </c:pt>
                <c:pt idx="152381">
                  <c:v>1713600233</c:v>
                </c:pt>
                <c:pt idx="152382">
                  <c:v>1713611479</c:v>
                </c:pt>
                <c:pt idx="152383">
                  <c:v>1713622724</c:v>
                </c:pt>
                <c:pt idx="152384">
                  <c:v>1713633970</c:v>
                </c:pt>
                <c:pt idx="152385">
                  <c:v>1713645215</c:v>
                </c:pt>
                <c:pt idx="152386">
                  <c:v>1713656461</c:v>
                </c:pt>
                <c:pt idx="152387">
                  <c:v>1713667706</c:v>
                </c:pt>
                <c:pt idx="152388">
                  <c:v>1713678952</c:v>
                </c:pt>
                <c:pt idx="152389">
                  <c:v>1713690197</c:v>
                </c:pt>
                <c:pt idx="152390">
                  <c:v>1713701443</c:v>
                </c:pt>
                <c:pt idx="152391">
                  <c:v>1713712688</c:v>
                </c:pt>
                <c:pt idx="152392">
                  <c:v>1713723934</c:v>
                </c:pt>
                <c:pt idx="152393">
                  <c:v>1713735179</c:v>
                </c:pt>
                <c:pt idx="152394">
                  <c:v>1713746425</c:v>
                </c:pt>
                <c:pt idx="152395">
                  <c:v>1713757670</c:v>
                </c:pt>
                <c:pt idx="152396">
                  <c:v>1713768916</c:v>
                </c:pt>
                <c:pt idx="152397">
                  <c:v>1713780161</c:v>
                </c:pt>
                <c:pt idx="152398">
                  <c:v>1713791407</c:v>
                </c:pt>
                <c:pt idx="152399">
                  <c:v>1713802652</c:v>
                </c:pt>
                <c:pt idx="152400">
                  <c:v>1713813898</c:v>
                </c:pt>
                <c:pt idx="152401">
                  <c:v>1713825143</c:v>
                </c:pt>
                <c:pt idx="152402">
                  <c:v>1713836389</c:v>
                </c:pt>
                <c:pt idx="152403">
                  <c:v>1713847634</c:v>
                </c:pt>
                <c:pt idx="152404">
                  <c:v>1713858880</c:v>
                </c:pt>
                <c:pt idx="152405">
                  <c:v>1713870125</c:v>
                </c:pt>
                <c:pt idx="152406">
                  <c:v>1713881371</c:v>
                </c:pt>
                <c:pt idx="152407">
                  <c:v>1713892616</c:v>
                </c:pt>
                <c:pt idx="152408">
                  <c:v>1713903862</c:v>
                </c:pt>
                <c:pt idx="152409">
                  <c:v>1713915107</c:v>
                </c:pt>
                <c:pt idx="152410">
                  <c:v>1713926353</c:v>
                </c:pt>
                <c:pt idx="152411">
                  <c:v>1713937598</c:v>
                </c:pt>
                <c:pt idx="152412">
                  <c:v>1713948844</c:v>
                </c:pt>
                <c:pt idx="152413">
                  <c:v>1713960089</c:v>
                </c:pt>
                <c:pt idx="152414">
                  <c:v>1713971335</c:v>
                </c:pt>
                <c:pt idx="152415">
                  <c:v>1713982580</c:v>
                </c:pt>
                <c:pt idx="152416">
                  <c:v>1713993826</c:v>
                </c:pt>
                <c:pt idx="152417">
                  <c:v>1714005071</c:v>
                </c:pt>
                <c:pt idx="152418">
                  <c:v>1714016317</c:v>
                </c:pt>
                <c:pt idx="152419">
                  <c:v>1714027562</c:v>
                </c:pt>
                <c:pt idx="152420">
                  <c:v>1714038808</c:v>
                </c:pt>
                <c:pt idx="152421">
                  <c:v>1714050053</c:v>
                </c:pt>
                <c:pt idx="152422">
                  <c:v>1714061299</c:v>
                </c:pt>
                <c:pt idx="152423">
                  <c:v>1714072544</c:v>
                </c:pt>
                <c:pt idx="152424">
                  <c:v>1714083790</c:v>
                </c:pt>
                <c:pt idx="152425">
                  <c:v>1714095035</c:v>
                </c:pt>
                <c:pt idx="152426">
                  <c:v>1714106281</c:v>
                </c:pt>
                <c:pt idx="152427">
                  <c:v>1714117526</c:v>
                </c:pt>
                <c:pt idx="152428">
                  <c:v>1714128772</c:v>
                </c:pt>
                <c:pt idx="152429">
                  <c:v>1714140017</c:v>
                </c:pt>
                <c:pt idx="152430">
                  <c:v>1714151263</c:v>
                </c:pt>
                <c:pt idx="152431">
                  <c:v>1714162508</c:v>
                </c:pt>
                <c:pt idx="152432">
                  <c:v>1714173754</c:v>
                </c:pt>
                <c:pt idx="152433">
                  <c:v>1714184999</c:v>
                </c:pt>
                <c:pt idx="152434">
                  <c:v>1714196245</c:v>
                </c:pt>
                <c:pt idx="152435">
                  <c:v>1714207490</c:v>
                </c:pt>
                <c:pt idx="152436">
                  <c:v>1714218736</c:v>
                </c:pt>
                <c:pt idx="152437">
                  <c:v>1714229981</c:v>
                </c:pt>
                <c:pt idx="152438">
                  <c:v>1714241227</c:v>
                </c:pt>
                <c:pt idx="152439">
                  <c:v>1714252472</c:v>
                </c:pt>
                <c:pt idx="152440">
                  <c:v>1714263718</c:v>
                </c:pt>
                <c:pt idx="152441">
                  <c:v>1714274963</c:v>
                </c:pt>
                <c:pt idx="152442">
                  <c:v>1714286209</c:v>
                </c:pt>
                <c:pt idx="152443">
                  <c:v>1714297454</c:v>
                </c:pt>
                <c:pt idx="152444">
                  <c:v>1714308700</c:v>
                </c:pt>
                <c:pt idx="152445">
                  <c:v>1714319945</c:v>
                </c:pt>
                <c:pt idx="152446">
                  <c:v>1714331191</c:v>
                </c:pt>
                <c:pt idx="152447">
                  <c:v>1714342436</c:v>
                </c:pt>
                <c:pt idx="152448">
                  <c:v>1714353682</c:v>
                </c:pt>
                <c:pt idx="152449">
                  <c:v>1714364927</c:v>
                </c:pt>
                <c:pt idx="152450">
                  <c:v>1714376173</c:v>
                </c:pt>
                <c:pt idx="152451">
                  <c:v>1714387418</c:v>
                </c:pt>
                <c:pt idx="152452">
                  <c:v>1714398664</c:v>
                </c:pt>
                <c:pt idx="152453">
                  <c:v>1714409909</c:v>
                </c:pt>
                <c:pt idx="152454">
                  <c:v>1714421155</c:v>
                </c:pt>
                <c:pt idx="152455">
                  <c:v>1714432400</c:v>
                </c:pt>
                <c:pt idx="152456">
                  <c:v>1714443646</c:v>
                </c:pt>
                <c:pt idx="152457">
                  <c:v>1714454891</c:v>
                </c:pt>
                <c:pt idx="152458">
                  <c:v>1714466137</c:v>
                </c:pt>
                <c:pt idx="152459">
                  <c:v>1714477382</c:v>
                </c:pt>
                <c:pt idx="152460">
                  <c:v>1714488628</c:v>
                </c:pt>
                <c:pt idx="152461">
                  <c:v>1714499873</c:v>
                </c:pt>
                <c:pt idx="152462">
                  <c:v>1714511119</c:v>
                </c:pt>
                <c:pt idx="152463">
                  <c:v>1714522364</c:v>
                </c:pt>
                <c:pt idx="152464">
                  <c:v>1714533610</c:v>
                </c:pt>
                <c:pt idx="152465">
                  <c:v>1714544855</c:v>
                </c:pt>
                <c:pt idx="152466">
                  <c:v>1714556101</c:v>
                </c:pt>
                <c:pt idx="152467">
                  <c:v>1714567346</c:v>
                </c:pt>
                <c:pt idx="152468">
                  <c:v>1714578592</c:v>
                </c:pt>
                <c:pt idx="152469">
                  <c:v>1714589837</c:v>
                </c:pt>
                <c:pt idx="152470">
                  <c:v>1714601083</c:v>
                </c:pt>
                <c:pt idx="152471">
                  <c:v>1714612328</c:v>
                </c:pt>
                <c:pt idx="152472">
                  <c:v>1714623574</c:v>
                </c:pt>
                <c:pt idx="152473">
                  <c:v>1714634819</c:v>
                </c:pt>
                <c:pt idx="152474">
                  <c:v>1714646065</c:v>
                </c:pt>
                <c:pt idx="152475">
                  <c:v>1714657310</c:v>
                </c:pt>
                <c:pt idx="152476">
                  <c:v>1714668556</c:v>
                </c:pt>
                <c:pt idx="152477">
                  <c:v>1714679801</c:v>
                </c:pt>
                <c:pt idx="152478">
                  <c:v>1714691047</c:v>
                </c:pt>
                <c:pt idx="152479">
                  <c:v>1714702292</c:v>
                </c:pt>
                <c:pt idx="152480">
                  <c:v>1714713538</c:v>
                </c:pt>
                <c:pt idx="152481">
                  <c:v>1714724783</c:v>
                </c:pt>
                <c:pt idx="152482">
                  <c:v>1714736029</c:v>
                </c:pt>
                <c:pt idx="152483">
                  <c:v>1714747274</c:v>
                </c:pt>
                <c:pt idx="152484">
                  <c:v>1714758520</c:v>
                </c:pt>
                <c:pt idx="152485">
                  <c:v>1714769765</c:v>
                </c:pt>
                <c:pt idx="152486">
                  <c:v>1714781011</c:v>
                </c:pt>
                <c:pt idx="152487">
                  <c:v>1714792256</c:v>
                </c:pt>
                <c:pt idx="152488">
                  <c:v>1714803502</c:v>
                </c:pt>
                <c:pt idx="152489">
                  <c:v>1714814747</c:v>
                </c:pt>
                <c:pt idx="152490">
                  <c:v>1714825993</c:v>
                </c:pt>
                <c:pt idx="152491">
                  <c:v>1714837238</c:v>
                </c:pt>
                <c:pt idx="152492">
                  <c:v>1714848484</c:v>
                </c:pt>
                <c:pt idx="152493">
                  <c:v>1714859729</c:v>
                </c:pt>
                <c:pt idx="152494">
                  <c:v>1714870975</c:v>
                </c:pt>
                <c:pt idx="152495">
                  <c:v>1714882220</c:v>
                </c:pt>
                <c:pt idx="152496">
                  <c:v>1714893466</c:v>
                </c:pt>
                <c:pt idx="152497">
                  <c:v>1714904711</c:v>
                </c:pt>
                <c:pt idx="152498">
                  <c:v>1714915957</c:v>
                </c:pt>
                <c:pt idx="152499">
                  <c:v>1714927202</c:v>
                </c:pt>
                <c:pt idx="152500">
                  <c:v>1714938448</c:v>
                </c:pt>
                <c:pt idx="152501">
                  <c:v>1714949693</c:v>
                </c:pt>
                <c:pt idx="152502">
                  <c:v>1714960939</c:v>
                </c:pt>
                <c:pt idx="152503">
                  <c:v>1714972184</c:v>
                </c:pt>
                <c:pt idx="152504">
                  <c:v>1714983430</c:v>
                </c:pt>
                <c:pt idx="152505">
                  <c:v>1714994675</c:v>
                </c:pt>
                <c:pt idx="152506">
                  <c:v>1715005921</c:v>
                </c:pt>
                <c:pt idx="152507">
                  <c:v>1715017166</c:v>
                </c:pt>
                <c:pt idx="152508">
                  <c:v>1715028412</c:v>
                </c:pt>
                <c:pt idx="152509">
                  <c:v>1715039657</c:v>
                </c:pt>
                <c:pt idx="152510">
                  <c:v>1715050903</c:v>
                </c:pt>
                <c:pt idx="152511">
                  <c:v>1715062148</c:v>
                </c:pt>
                <c:pt idx="152512">
                  <c:v>1715073394</c:v>
                </c:pt>
                <c:pt idx="152513">
                  <c:v>1715084639</c:v>
                </c:pt>
                <c:pt idx="152514">
                  <c:v>1715095885</c:v>
                </c:pt>
                <c:pt idx="152515">
                  <c:v>1715107130</c:v>
                </c:pt>
                <c:pt idx="152516">
                  <c:v>1715118376</c:v>
                </c:pt>
                <c:pt idx="152517">
                  <c:v>1715129621</c:v>
                </c:pt>
                <c:pt idx="152518">
                  <c:v>1715140867</c:v>
                </c:pt>
                <c:pt idx="152519">
                  <c:v>1715152112</c:v>
                </c:pt>
                <c:pt idx="152520">
                  <c:v>1715163358</c:v>
                </c:pt>
                <c:pt idx="152521">
                  <c:v>1715174603</c:v>
                </c:pt>
                <c:pt idx="152522">
                  <c:v>1715185849</c:v>
                </c:pt>
                <c:pt idx="152523">
                  <c:v>1715197094</c:v>
                </c:pt>
                <c:pt idx="152524">
                  <c:v>1715208340</c:v>
                </c:pt>
                <c:pt idx="152525">
                  <c:v>1715219585</c:v>
                </c:pt>
                <c:pt idx="152526">
                  <c:v>1715230831</c:v>
                </c:pt>
                <c:pt idx="152527">
                  <c:v>1715242076</c:v>
                </c:pt>
                <c:pt idx="152528">
                  <c:v>1715253322</c:v>
                </c:pt>
                <c:pt idx="152529">
                  <c:v>1715264567</c:v>
                </c:pt>
                <c:pt idx="152530">
                  <c:v>1715275813</c:v>
                </c:pt>
                <c:pt idx="152531">
                  <c:v>1715287058</c:v>
                </c:pt>
                <c:pt idx="152532">
                  <c:v>1715298304</c:v>
                </c:pt>
                <c:pt idx="152533">
                  <c:v>1715309549</c:v>
                </c:pt>
                <c:pt idx="152534">
                  <c:v>1715320795</c:v>
                </c:pt>
                <c:pt idx="152535">
                  <c:v>1715332040</c:v>
                </c:pt>
                <c:pt idx="152536">
                  <c:v>1715343286</c:v>
                </c:pt>
                <c:pt idx="152537">
                  <c:v>1715354531</c:v>
                </c:pt>
                <c:pt idx="152538">
                  <c:v>1715365777</c:v>
                </c:pt>
                <c:pt idx="152539">
                  <c:v>1715377022</c:v>
                </c:pt>
                <c:pt idx="152540">
                  <c:v>1715388268</c:v>
                </c:pt>
                <c:pt idx="152541">
                  <c:v>1715399513</c:v>
                </c:pt>
                <c:pt idx="152542">
                  <c:v>1715410759</c:v>
                </c:pt>
                <c:pt idx="152543">
                  <c:v>1715422004</c:v>
                </c:pt>
                <c:pt idx="152544">
                  <c:v>1715433250</c:v>
                </c:pt>
                <c:pt idx="152545">
                  <c:v>1715444495</c:v>
                </c:pt>
                <c:pt idx="152546">
                  <c:v>1715455741</c:v>
                </c:pt>
                <c:pt idx="152547">
                  <c:v>1715466986</c:v>
                </c:pt>
                <c:pt idx="152548">
                  <c:v>1715478232</c:v>
                </c:pt>
                <c:pt idx="152549">
                  <c:v>1715489477</c:v>
                </c:pt>
                <c:pt idx="152550">
                  <c:v>1715500723</c:v>
                </c:pt>
                <c:pt idx="152551">
                  <c:v>1715511968</c:v>
                </c:pt>
                <c:pt idx="152552">
                  <c:v>1715523214</c:v>
                </c:pt>
                <c:pt idx="152553">
                  <c:v>1715534459</c:v>
                </c:pt>
                <c:pt idx="152554">
                  <c:v>1715545705</c:v>
                </c:pt>
                <c:pt idx="152555">
                  <c:v>1715556950</c:v>
                </c:pt>
                <c:pt idx="152556">
                  <c:v>1715568196</c:v>
                </c:pt>
                <c:pt idx="152557">
                  <c:v>1715579441</c:v>
                </c:pt>
                <c:pt idx="152558">
                  <c:v>1715590687</c:v>
                </c:pt>
                <c:pt idx="152559">
                  <c:v>1715601932</c:v>
                </c:pt>
                <c:pt idx="152560">
                  <c:v>1715613178</c:v>
                </c:pt>
                <c:pt idx="152561">
                  <c:v>1715624423</c:v>
                </c:pt>
                <c:pt idx="152562">
                  <c:v>1715635669</c:v>
                </c:pt>
                <c:pt idx="152563">
                  <c:v>1715646914</c:v>
                </c:pt>
                <c:pt idx="152564">
                  <c:v>1715658160</c:v>
                </c:pt>
                <c:pt idx="152565">
                  <c:v>1715669405</c:v>
                </c:pt>
                <c:pt idx="152566">
                  <c:v>1715680651</c:v>
                </c:pt>
                <c:pt idx="152567">
                  <c:v>1715691896</c:v>
                </c:pt>
                <c:pt idx="152568">
                  <c:v>1715703142</c:v>
                </c:pt>
                <c:pt idx="152569">
                  <c:v>1715714387</c:v>
                </c:pt>
                <c:pt idx="152570">
                  <c:v>1715725633</c:v>
                </c:pt>
                <c:pt idx="152571">
                  <c:v>1715736878</c:v>
                </c:pt>
                <c:pt idx="152572">
                  <c:v>1715748124</c:v>
                </c:pt>
                <c:pt idx="152573">
                  <c:v>1715759369</c:v>
                </c:pt>
                <c:pt idx="152574">
                  <c:v>1715770615</c:v>
                </c:pt>
                <c:pt idx="152575">
                  <c:v>1715781860</c:v>
                </c:pt>
                <c:pt idx="152576">
                  <c:v>1715793106</c:v>
                </c:pt>
                <c:pt idx="152577">
                  <c:v>1715804351</c:v>
                </c:pt>
                <c:pt idx="152578">
                  <c:v>1715815597</c:v>
                </c:pt>
                <c:pt idx="152579">
                  <c:v>1715826842</c:v>
                </c:pt>
                <c:pt idx="152580">
                  <c:v>1715838088</c:v>
                </c:pt>
                <c:pt idx="152581">
                  <c:v>1715849333</c:v>
                </c:pt>
                <c:pt idx="152582">
                  <c:v>1715860579</c:v>
                </c:pt>
                <c:pt idx="152583">
                  <c:v>1715871824</c:v>
                </c:pt>
                <c:pt idx="152584">
                  <c:v>1715883070</c:v>
                </c:pt>
                <c:pt idx="152585">
                  <c:v>1715894315</c:v>
                </c:pt>
                <c:pt idx="152586">
                  <c:v>1715905561</c:v>
                </c:pt>
                <c:pt idx="152587">
                  <c:v>1715916806</c:v>
                </c:pt>
                <c:pt idx="152588">
                  <c:v>1715928052</c:v>
                </c:pt>
                <c:pt idx="152589">
                  <c:v>1715939297</c:v>
                </c:pt>
                <c:pt idx="152590">
                  <c:v>1715950543</c:v>
                </c:pt>
                <c:pt idx="152591">
                  <c:v>1715961788</c:v>
                </c:pt>
                <c:pt idx="152592">
                  <c:v>1715973034</c:v>
                </c:pt>
                <c:pt idx="152593">
                  <c:v>1715984279</c:v>
                </c:pt>
                <c:pt idx="152594">
                  <c:v>1715995525</c:v>
                </c:pt>
                <c:pt idx="152595">
                  <c:v>1716006770</c:v>
                </c:pt>
                <c:pt idx="152596">
                  <c:v>1716018016</c:v>
                </c:pt>
                <c:pt idx="152597">
                  <c:v>1716029261</c:v>
                </c:pt>
                <c:pt idx="152598">
                  <c:v>1716040507</c:v>
                </c:pt>
                <c:pt idx="152599">
                  <c:v>1716051752</c:v>
                </c:pt>
                <c:pt idx="152600">
                  <c:v>1716062998</c:v>
                </c:pt>
                <c:pt idx="152601">
                  <c:v>1716074243</c:v>
                </c:pt>
                <c:pt idx="152602">
                  <c:v>1716085489</c:v>
                </c:pt>
                <c:pt idx="152603">
                  <c:v>1716096734</c:v>
                </c:pt>
                <c:pt idx="152604">
                  <c:v>1716107980</c:v>
                </c:pt>
                <c:pt idx="152605">
                  <c:v>1716119225</c:v>
                </c:pt>
                <c:pt idx="152606">
                  <c:v>1716130471</c:v>
                </c:pt>
                <c:pt idx="152607">
                  <c:v>1716141716</c:v>
                </c:pt>
                <c:pt idx="152608">
                  <c:v>1716152962</c:v>
                </c:pt>
                <c:pt idx="152609">
                  <c:v>1716164207</c:v>
                </c:pt>
                <c:pt idx="152610">
                  <c:v>1716175453</c:v>
                </c:pt>
                <c:pt idx="152611">
                  <c:v>1716186698</c:v>
                </c:pt>
                <c:pt idx="152612">
                  <c:v>1716197944</c:v>
                </c:pt>
                <c:pt idx="152613">
                  <c:v>1716209189</c:v>
                </c:pt>
                <c:pt idx="152614">
                  <c:v>1716220435</c:v>
                </c:pt>
                <c:pt idx="152615">
                  <c:v>1716231680</c:v>
                </c:pt>
                <c:pt idx="152616">
                  <c:v>1716242926</c:v>
                </c:pt>
                <c:pt idx="152617">
                  <c:v>1716254171</c:v>
                </c:pt>
                <c:pt idx="152618">
                  <c:v>1716265417</c:v>
                </c:pt>
                <c:pt idx="152619">
                  <c:v>1716276662</c:v>
                </c:pt>
                <c:pt idx="152620">
                  <c:v>1716287908</c:v>
                </c:pt>
                <c:pt idx="152621">
                  <c:v>1716299153</c:v>
                </c:pt>
                <c:pt idx="152622">
                  <c:v>1716310399</c:v>
                </c:pt>
                <c:pt idx="152623">
                  <c:v>1716321644</c:v>
                </c:pt>
                <c:pt idx="152624">
                  <c:v>1716332890</c:v>
                </c:pt>
                <c:pt idx="152625">
                  <c:v>1716344135</c:v>
                </c:pt>
                <c:pt idx="152626">
                  <c:v>1716355381</c:v>
                </c:pt>
                <c:pt idx="152627">
                  <c:v>1716366626</c:v>
                </c:pt>
                <c:pt idx="152628">
                  <c:v>1716377872</c:v>
                </c:pt>
                <c:pt idx="152629">
                  <c:v>1716389117</c:v>
                </c:pt>
                <c:pt idx="152630">
                  <c:v>1716400363</c:v>
                </c:pt>
                <c:pt idx="152631">
                  <c:v>1716411608</c:v>
                </c:pt>
                <c:pt idx="152632">
                  <c:v>1716422854</c:v>
                </c:pt>
                <c:pt idx="152633">
                  <c:v>1716434099</c:v>
                </c:pt>
                <c:pt idx="152634">
                  <c:v>1716445344</c:v>
                </c:pt>
                <c:pt idx="152635">
                  <c:v>1716456590</c:v>
                </c:pt>
                <c:pt idx="152636">
                  <c:v>1716467835</c:v>
                </c:pt>
                <c:pt idx="152637">
                  <c:v>1716479081</c:v>
                </c:pt>
                <c:pt idx="152638">
                  <c:v>1716490326</c:v>
                </c:pt>
                <c:pt idx="152639">
                  <c:v>1716501572</c:v>
                </c:pt>
                <c:pt idx="152640">
                  <c:v>1716512817</c:v>
                </c:pt>
                <c:pt idx="152641">
                  <c:v>1716524063</c:v>
                </c:pt>
                <c:pt idx="152642">
                  <c:v>1716535308</c:v>
                </c:pt>
                <c:pt idx="152643">
                  <c:v>1716546554</c:v>
                </c:pt>
                <c:pt idx="152644">
                  <c:v>1716557799</c:v>
                </c:pt>
                <c:pt idx="152645">
                  <c:v>1716569045</c:v>
                </c:pt>
                <c:pt idx="152646">
                  <c:v>1716580290</c:v>
                </c:pt>
                <c:pt idx="152647">
                  <c:v>1716591536</c:v>
                </c:pt>
                <c:pt idx="152648">
                  <c:v>1716602781</c:v>
                </c:pt>
                <c:pt idx="152649">
                  <c:v>1716614027</c:v>
                </c:pt>
                <c:pt idx="152650">
                  <c:v>1716625272</c:v>
                </c:pt>
                <c:pt idx="152651">
                  <c:v>1716636518</c:v>
                </c:pt>
                <c:pt idx="152652">
                  <c:v>1716647763</c:v>
                </c:pt>
                <c:pt idx="152653">
                  <c:v>1716659009</c:v>
                </c:pt>
                <c:pt idx="152654">
                  <c:v>1716670254</c:v>
                </c:pt>
                <c:pt idx="152655">
                  <c:v>1716681500</c:v>
                </c:pt>
                <c:pt idx="152656">
                  <c:v>1716692745</c:v>
                </c:pt>
                <c:pt idx="152657">
                  <c:v>1716703991</c:v>
                </c:pt>
                <c:pt idx="152658">
                  <c:v>1716715236</c:v>
                </c:pt>
                <c:pt idx="152659">
                  <c:v>1716726482</c:v>
                </c:pt>
                <c:pt idx="152660">
                  <c:v>1716737727</c:v>
                </c:pt>
                <c:pt idx="152661">
                  <c:v>1716748973</c:v>
                </c:pt>
                <c:pt idx="152662">
                  <c:v>1716760218</c:v>
                </c:pt>
                <c:pt idx="152663">
                  <c:v>1716771464</c:v>
                </c:pt>
                <c:pt idx="152664">
                  <c:v>1716782709</c:v>
                </c:pt>
                <c:pt idx="152665">
                  <c:v>1716793955</c:v>
                </c:pt>
                <c:pt idx="152666">
                  <c:v>1716805200</c:v>
                </c:pt>
                <c:pt idx="152667">
                  <c:v>1716816446</c:v>
                </c:pt>
                <c:pt idx="152668">
                  <c:v>1716827691</c:v>
                </c:pt>
                <c:pt idx="152669">
                  <c:v>1716838937</c:v>
                </c:pt>
                <c:pt idx="152670">
                  <c:v>1716850182</c:v>
                </c:pt>
                <c:pt idx="152671">
                  <c:v>1716861428</c:v>
                </c:pt>
                <c:pt idx="152672">
                  <c:v>1716872673</c:v>
                </c:pt>
                <c:pt idx="152673">
                  <c:v>1716883919</c:v>
                </c:pt>
                <c:pt idx="152674">
                  <c:v>1716895164</c:v>
                </c:pt>
                <c:pt idx="152675">
                  <c:v>1716906410</c:v>
                </c:pt>
                <c:pt idx="152676">
                  <c:v>1716917655</c:v>
                </c:pt>
                <c:pt idx="152677">
                  <c:v>1716928901</c:v>
                </c:pt>
                <c:pt idx="152678">
                  <c:v>1716940146</c:v>
                </c:pt>
                <c:pt idx="152679">
                  <c:v>1716951392</c:v>
                </c:pt>
                <c:pt idx="152680">
                  <c:v>1716962637</c:v>
                </c:pt>
                <c:pt idx="152681">
                  <c:v>1716973883</c:v>
                </c:pt>
                <c:pt idx="152682">
                  <c:v>1716985128</c:v>
                </c:pt>
                <c:pt idx="152683">
                  <c:v>1716996374</c:v>
                </c:pt>
                <c:pt idx="152684">
                  <c:v>1717007619</c:v>
                </c:pt>
                <c:pt idx="152685">
                  <c:v>1717018865</c:v>
                </c:pt>
                <c:pt idx="152686">
                  <c:v>1717030110</c:v>
                </c:pt>
                <c:pt idx="152687">
                  <c:v>1717041356</c:v>
                </c:pt>
                <c:pt idx="152688">
                  <c:v>1717052601</c:v>
                </c:pt>
                <c:pt idx="152689">
                  <c:v>1717063847</c:v>
                </c:pt>
                <c:pt idx="152690">
                  <c:v>1717075092</c:v>
                </c:pt>
                <c:pt idx="152691">
                  <c:v>1717086338</c:v>
                </c:pt>
                <c:pt idx="152692">
                  <c:v>1717097583</c:v>
                </c:pt>
                <c:pt idx="152693">
                  <c:v>1717108829</c:v>
                </c:pt>
                <c:pt idx="152694">
                  <c:v>1717120074</c:v>
                </c:pt>
                <c:pt idx="152695">
                  <c:v>1717131320</c:v>
                </c:pt>
                <c:pt idx="152696">
                  <c:v>1717142565</c:v>
                </c:pt>
                <c:pt idx="152697">
                  <c:v>1717153811</c:v>
                </c:pt>
                <c:pt idx="152698">
                  <c:v>1717165056</c:v>
                </c:pt>
                <c:pt idx="152699">
                  <c:v>1717176302</c:v>
                </c:pt>
                <c:pt idx="152700">
                  <c:v>1717187547</c:v>
                </c:pt>
                <c:pt idx="152701">
                  <c:v>1717198793</c:v>
                </c:pt>
                <c:pt idx="152702">
                  <c:v>1717210038</c:v>
                </c:pt>
                <c:pt idx="152703">
                  <c:v>1717221284</c:v>
                </c:pt>
                <c:pt idx="152704">
                  <c:v>1717232529</c:v>
                </c:pt>
                <c:pt idx="152705">
                  <c:v>1717243775</c:v>
                </c:pt>
                <c:pt idx="152706">
                  <c:v>1717255020</c:v>
                </c:pt>
                <c:pt idx="152707">
                  <c:v>1717266266</c:v>
                </c:pt>
                <c:pt idx="152708">
                  <c:v>1717277511</c:v>
                </c:pt>
                <c:pt idx="152709">
                  <c:v>1717288757</c:v>
                </c:pt>
                <c:pt idx="152710">
                  <c:v>1717300002</c:v>
                </c:pt>
                <c:pt idx="152711">
                  <c:v>1717311248</c:v>
                </c:pt>
                <c:pt idx="152712">
                  <c:v>1717322493</c:v>
                </c:pt>
                <c:pt idx="152713">
                  <c:v>1717333739</c:v>
                </c:pt>
                <c:pt idx="152714">
                  <c:v>1717344984</c:v>
                </c:pt>
                <c:pt idx="152715">
                  <c:v>1717356230</c:v>
                </c:pt>
                <c:pt idx="152716">
                  <c:v>1717367475</c:v>
                </c:pt>
                <c:pt idx="152717">
                  <c:v>1717378721</c:v>
                </c:pt>
                <c:pt idx="152718">
                  <c:v>1717389966</c:v>
                </c:pt>
                <c:pt idx="152719">
                  <c:v>1717401212</c:v>
                </c:pt>
                <c:pt idx="152720">
                  <c:v>1717412457</c:v>
                </c:pt>
                <c:pt idx="152721">
                  <c:v>1717423703</c:v>
                </c:pt>
                <c:pt idx="152722">
                  <c:v>1717434948</c:v>
                </c:pt>
                <c:pt idx="152723">
                  <c:v>1717446194</c:v>
                </c:pt>
                <c:pt idx="152724">
                  <c:v>1717457439</c:v>
                </c:pt>
                <c:pt idx="152725">
                  <c:v>1717468685</c:v>
                </c:pt>
                <c:pt idx="152726">
                  <c:v>1717479930</c:v>
                </c:pt>
                <c:pt idx="152727">
                  <c:v>1717491176</c:v>
                </c:pt>
                <c:pt idx="152728">
                  <c:v>1717502421</c:v>
                </c:pt>
                <c:pt idx="152729">
                  <c:v>1717513667</c:v>
                </c:pt>
                <c:pt idx="152730">
                  <c:v>1717524912</c:v>
                </c:pt>
                <c:pt idx="152731">
                  <c:v>1717536158</c:v>
                </c:pt>
                <c:pt idx="152732">
                  <c:v>1717547403</c:v>
                </c:pt>
                <c:pt idx="152733">
                  <c:v>1717558649</c:v>
                </c:pt>
                <c:pt idx="152734">
                  <c:v>1717569894</c:v>
                </c:pt>
                <c:pt idx="152735">
                  <c:v>1717581140</c:v>
                </c:pt>
                <c:pt idx="152736">
                  <c:v>1717592385</c:v>
                </c:pt>
                <c:pt idx="152737">
                  <c:v>1717603631</c:v>
                </c:pt>
                <c:pt idx="152738">
                  <c:v>1717614876</c:v>
                </c:pt>
                <c:pt idx="152739">
                  <c:v>1717626122</c:v>
                </c:pt>
                <c:pt idx="152740">
                  <c:v>1717637367</c:v>
                </c:pt>
                <c:pt idx="152741">
                  <c:v>1717648613</c:v>
                </c:pt>
                <c:pt idx="152742">
                  <c:v>1717659858</c:v>
                </c:pt>
                <c:pt idx="152743">
                  <c:v>1717671104</c:v>
                </c:pt>
                <c:pt idx="152744">
                  <c:v>1717682349</c:v>
                </c:pt>
                <c:pt idx="152745">
                  <c:v>1717693595</c:v>
                </c:pt>
                <c:pt idx="152746">
                  <c:v>1717704840</c:v>
                </c:pt>
                <c:pt idx="152747">
                  <c:v>1717716086</c:v>
                </c:pt>
                <c:pt idx="152748">
                  <c:v>1717727331</c:v>
                </c:pt>
                <c:pt idx="152749">
                  <c:v>1717738577</c:v>
                </c:pt>
                <c:pt idx="152750">
                  <c:v>1717749822</c:v>
                </c:pt>
                <c:pt idx="152751">
                  <c:v>1717761068</c:v>
                </c:pt>
                <c:pt idx="152752">
                  <c:v>1717772313</c:v>
                </c:pt>
                <c:pt idx="152753">
                  <c:v>1717783559</c:v>
                </c:pt>
                <c:pt idx="152754">
                  <c:v>1717794804</c:v>
                </c:pt>
                <c:pt idx="152755">
                  <c:v>1717806050</c:v>
                </c:pt>
                <c:pt idx="152756">
                  <c:v>1717817295</c:v>
                </c:pt>
                <c:pt idx="152757">
                  <c:v>1717828541</c:v>
                </c:pt>
                <c:pt idx="152758">
                  <c:v>1717839786</c:v>
                </c:pt>
                <c:pt idx="152759">
                  <c:v>1717851032</c:v>
                </c:pt>
                <c:pt idx="152760">
                  <c:v>1717862277</c:v>
                </c:pt>
                <c:pt idx="152761">
                  <c:v>1717873523</c:v>
                </c:pt>
                <c:pt idx="152762">
                  <c:v>1717884768</c:v>
                </c:pt>
                <c:pt idx="152763">
                  <c:v>1717896014</c:v>
                </c:pt>
                <c:pt idx="152764">
                  <c:v>1717907259</c:v>
                </c:pt>
                <c:pt idx="152765">
                  <c:v>1717918505</c:v>
                </c:pt>
                <c:pt idx="152766">
                  <c:v>1717929750</c:v>
                </c:pt>
                <c:pt idx="152767">
                  <c:v>1717940996</c:v>
                </c:pt>
                <c:pt idx="152768">
                  <c:v>1717952241</c:v>
                </c:pt>
                <c:pt idx="152769">
                  <c:v>1717963487</c:v>
                </c:pt>
                <c:pt idx="152770">
                  <c:v>1717974732</c:v>
                </c:pt>
                <c:pt idx="152771">
                  <c:v>1717985978</c:v>
                </c:pt>
                <c:pt idx="152772">
                  <c:v>1717997223</c:v>
                </c:pt>
                <c:pt idx="152773">
                  <c:v>1718008469</c:v>
                </c:pt>
                <c:pt idx="152774">
                  <c:v>1718019714</c:v>
                </c:pt>
                <c:pt idx="152775">
                  <c:v>1718030960</c:v>
                </c:pt>
                <c:pt idx="152776">
                  <c:v>1718042205</c:v>
                </c:pt>
                <c:pt idx="152777">
                  <c:v>1718053451</c:v>
                </c:pt>
                <c:pt idx="152778">
                  <c:v>1718064696</c:v>
                </c:pt>
                <c:pt idx="152779">
                  <c:v>1718075942</c:v>
                </c:pt>
                <c:pt idx="152780">
                  <c:v>1718087187</c:v>
                </c:pt>
                <c:pt idx="152781">
                  <c:v>1718098433</c:v>
                </c:pt>
                <c:pt idx="152782">
                  <c:v>1718109678</c:v>
                </c:pt>
                <c:pt idx="152783">
                  <c:v>1718120924</c:v>
                </c:pt>
                <c:pt idx="152784">
                  <c:v>1718132169</c:v>
                </c:pt>
                <c:pt idx="152785">
                  <c:v>1718143415</c:v>
                </c:pt>
                <c:pt idx="152786">
                  <c:v>1718154660</c:v>
                </c:pt>
                <c:pt idx="152787">
                  <c:v>1718165906</c:v>
                </c:pt>
                <c:pt idx="152788">
                  <c:v>1718177151</c:v>
                </c:pt>
                <c:pt idx="152789">
                  <c:v>1718188397</c:v>
                </c:pt>
                <c:pt idx="152790">
                  <c:v>1718199642</c:v>
                </c:pt>
                <c:pt idx="152791">
                  <c:v>1718210888</c:v>
                </c:pt>
                <c:pt idx="152792">
                  <c:v>1718222133</c:v>
                </c:pt>
                <c:pt idx="152793">
                  <c:v>1718233379</c:v>
                </c:pt>
                <c:pt idx="152794">
                  <c:v>1718244624</c:v>
                </c:pt>
                <c:pt idx="152795">
                  <c:v>1718255870</c:v>
                </c:pt>
                <c:pt idx="152796">
                  <c:v>1718267115</c:v>
                </c:pt>
                <c:pt idx="152797">
                  <c:v>1718278361</c:v>
                </c:pt>
                <c:pt idx="152798">
                  <c:v>1718289606</c:v>
                </c:pt>
                <c:pt idx="152799">
                  <c:v>1718300852</c:v>
                </c:pt>
                <c:pt idx="152800">
                  <c:v>1718312097</c:v>
                </c:pt>
                <c:pt idx="152801">
                  <c:v>1718323343</c:v>
                </c:pt>
                <c:pt idx="152802">
                  <c:v>1718334588</c:v>
                </c:pt>
                <c:pt idx="152803">
                  <c:v>1718345834</c:v>
                </c:pt>
                <c:pt idx="152804">
                  <c:v>1718357079</c:v>
                </c:pt>
                <c:pt idx="152805">
                  <c:v>1718368325</c:v>
                </c:pt>
                <c:pt idx="152806">
                  <c:v>1718379570</c:v>
                </c:pt>
                <c:pt idx="152807">
                  <c:v>1718390816</c:v>
                </c:pt>
                <c:pt idx="152808">
                  <c:v>1718402061</c:v>
                </c:pt>
                <c:pt idx="152809">
                  <c:v>1718413307</c:v>
                </c:pt>
                <c:pt idx="152810">
                  <c:v>1718424552</c:v>
                </c:pt>
                <c:pt idx="152811">
                  <c:v>1718435798</c:v>
                </c:pt>
                <c:pt idx="152812">
                  <c:v>1718447043</c:v>
                </c:pt>
                <c:pt idx="152813">
                  <c:v>1718458289</c:v>
                </c:pt>
                <c:pt idx="152814">
                  <c:v>1718469534</c:v>
                </c:pt>
                <c:pt idx="152815">
                  <c:v>1718480780</c:v>
                </c:pt>
                <c:pt idx="152816">
                  <c:v>1718492025</c:v>
                </c:pt>
                <c:pt idx="152817">
                  <c:v>1718503271</c:v>
                </c:pt>
                <c:pt idx="152818">
                  <c:v>1718514516</c:v>
                </c:pt>
                <c:pt idx="152819">
                  <c:v>1718525762</c:v>
                </c:pt>
                <c:pt idx="152820">
                  <c:v>1718537007</c:v>
                </c:pt>
                <c:pt idx="152821">
                  <c:v>1718548253</c:v>
                </c:pt>
                <c:pt idx="152822">
                  <c:v>1718559498</c:v>
                </c:pt>
                <c:pt idx="152823">
                  <c:v>1718570744</c:v>
                </c:pt>
                <c:pt idx="152824">
                  <c:v>1718581989</c:v>
                </c:pt>
                <c:pt idx="152825">
                  <c:v>1718593235</c:v>
                </c:pt>
                <c:pt idx="152826">
                  <c:v>1718604480</c:v>
                </c:pt>
                <c:pt idx="152827">
                  <c:v>1718615726</c:v>
                </c:pt>
                <c:pt idx="152828">
                  <c:v>1718626971</c:v>
                </c:pt>
                <c:pt idx="152829">
                  <c:v>1718638217</c:v>
                </c:pt>
                <c:pt idx="152830">
                  <c:v>1718649462</c:v>
                </c:pt>
                <c:pt idx="152831">
                  <c:v>1718660708</c:v>
                </c:pt>
                <c:pt idx="152832">
                  <c:v>1718671953</c:v>
                </c:pt>
                <c:pt idx="152833">
                  <c:v>1718683199</c:v>
                </c:pt>
                <c:pt idx="152834">
                  <c:v>1718694444</c:v>
                </c:pt>
                <c:pt idx="152835">
                  <c:v>1718705690</c:v>
                </c:pt>
                <c:pt idx="152836">
                  <c:v>1718716935</c:v>
                </c:pt>
                <c:pt idx="152837">
                  <c:v>1718728181</c:v>
                </c:pt>
                <c:pt idx="152838">
                  <c:v>1718739426</c:v>
                </c:pt>
                <c:pt idx="152839">
                  <c:v>1718750672</c:v>
                </c:pt>
                <c:pt idx="152840">
                  <c:v>1718761917</c:v>
                </c:pt>
                <c:pt idx="152841">
                  <c:v>1718773163</c:v>
                </c:pt>
                <c:pt idx="152842">
                  <c:v>1718784408</c:v>
                </c:pt>
                <c:pt idx="152843">
                  <c:v>1718795654</c:v>
                </c:pt>
                <c:pt idx="152844">
                  <c:v>1718806899</c:v>
                </c:pt>
                <c:pt idx="152845">
                  <c:v>1718818145</c:v>
                </c:pt>
                <c:pt idx="152846">
                  <c:v>1718829390</c:v>
                </c:pt>
                <c:pt idx="152847">
                  <c:v>1718840636</c:v>
                </c:pt>
                <c:pt idx="152848">
                  <c:v>1718851881</c:v>
                </c:pt>
                <c:pt idx="152849">
                  <c:v>1718863127</c:v>
                </c:pt>
                <c:pt idx="152850">
                  <c:v>1718874372</c:v>
                </c:pt>
                <c:pt idx="152851">
                  <c:v>1718885618</c:v>
                </c:pt>
                <c:pt idx="152852">
                  <c:v>1718896863</c:v>
                </c:pt>
                <c:pt idx="152853">
                  <c:v>1718908109</c:v>
                </c:pt>
                <c:pt idx="152854">
                  <c:v>1718919354</c:v>
                </c:pt>
                <c:pt idx="152855">
                  <c:v>1718930600</c:v>
                </c:pt>
                <c:pt idx="152856">
                  <c:v>1718941845</c:v>
                </c:pt>
                <c:pt idx="152857">
                  <c:v>1718953091</c:v>
                </c:pt>
                <c:pt idx="152858">
                  <c:v>1718964336</c:v>
                </c:pt>
                <c:pt idx="152859">
                  <c:v>1718975582</c:v>
                </c:pt>
                <c:pt idx="152860">
                  <c:v>1718986827</c:v>
                </c:pt>
                <c:pt idx="152861">
                  <c:v>1718998073</c:v>
                </c:pt>
                <c:pt idx="152862">
                  <c:v>1719009318</c:v>
                </c:pt>
                <c:pt idx="152863">
                  <c:v>1719020564</c:v>
                </c:pt>
                <c:pt idx="152864">
                  <c:v>1719031809</c:v>
                </c:pt>
                <c:pt idx="152865">
                  <c:v>1719043055</c:v>
                </c:pt>
                <c:pt idx="152866">
                  <c:v>1719054300</c:v>
                </c:pt>
                <c:pt idx="152867">
                  <c:v>1719065546</c:v>
                </c:pt>
                <c:pt idx="152868">
                  <c:v>1719076791</c:v>
                </c:pt>
                <c:pt idx="152869">
                  <c:v>1719088037</c:v>
                </c:pt>
                <c:pt idx="152870">
                  <c:v>1719099282</c:v>
                </c:pt>
                <c:pt idx="152871">
                  <c:v>1719110528</c:v>
                </c:pt>
                <c:pt idx="152872">
                  <c:v>1719121773</c:v>
                </c:pt>
                <c:pt idx="152873">
                  <c:v>1719133019</c:v>
                </c:pt>
                <c:pt idx="152874">
                  <c:v>1719144264</c:v>
                </c:pt>
                <c:pt idx="152875">
                  <c:v>1719155510</c:v>
                </c:pt>
                <c:pt idx="152876">
                  <c:v>1719166755</c:v>
                </c:pt>
                <c:pt idx="152877">
                  <c:v>1719178001</c:v>
                </c:pt>
                <c:pt idx="152878">
                  <c:v>1719189246</c:v>
                </c:pt>
                <c:pt idx="152879">
                  <c:v>1719200492</c:v>
                </c:pt>
                <c:pt idx="152880">
                  <c:v>1719211737</c:v>
                </c:pt>
                <c:pt idx="152881">
                  <c:v>1719222983</c:v>
                </c:pt>
                <c:pt idx="152882">
                  <c:v>1719234228</c:v>
                </c:pt>
                <c:pt idx="152883">
                  <c:v>1719245474</c:v>
                </c:pt>
                <c:pt idx="152884">
                  <c:v>1719256719</c:v>
                </c:pt>
                <c:pt idx="152885">
                  <c:v>1719267964</c:v>
                </c:pt>
                <c:pt idx="152886">
                  <c:v>1719279210</c:v>
                </c:pt>
                <c:pt idx="152887">
                  <c:v>1719290455</c:v>
                </c:pt>
                <c:pt idx="152888">
                  <c:v>1719301701</c:v>
                </c:pt>
                <c:pt idx="152889">
                  <c:v>1719312946</c:v>
                </c:pt>
                <c:pt idx="152890">
                  <c:v>1719324192</c:v>
                </c:pt>
                <c:pt idx="152891">
                  <c:v>1719335437</c:v>
                </c:pt>
                <c:pt idx="152892">
                  <c:v>1719346683</c:v>
                </c:pt>
                <c:pt idx="152893">
                  <c:v>1719357928</c:v>
                </c:pt>
                <c:pt idx="152894">
                  <c:v>1719369174</c:v>
                </c:pt>
                <c:pt idx="152895">
                  <c:v>1719380419</c:v>
                </c:pt>
                <c:pt idx="152896">
                  <c:v>1719391665</c:v>
                </c:pt>
                <c:pt idx="152897">
                  <c:v>1719402910</c:v>
                </c:pt>
                <c:pt idx="152898">
                  <c:v>1719414156</c:v>
                </c:pt>
                <c:pt idx="152899">
                  <c:v>1719425401</c:v>
                </c:pt>
                <c:pt idx="152900">
                  <c:v>1719436647</c:v>
                </c:pt>
                <c:pt idx="152901">
                  <c:v>1719447892</c:v>
                </c:pt>
                <c:pt idx="152902">
                  <c:v>1719459138</c:v>
                </c:pt>
                <c:pt idx="152903">
                  <c:v>1719470383</c:v>
                </c:pt>
                <c:pt idx="152904">
                  <c:v>1719481629</c:v>
                </c:pt>
                <c:pt idx="152905">
                  <c:v>1719492874</c:v>
                </c:pt>
                <c:pt idx="152906">
                  <c:v>1719504120</c:v>
                </c:pt>
                <c:pt idx="152907">
                  <c:v>1719515365</c:v>
                </c:pt>
                <c:pt idx="152908">
                  <c:v>1719526611</c:v>
                </c:pt>
                <c:pt idx="152909">
                  <c:v>1719537856</c:v>
                </c:pt>
                <c:pt idx="152910">
                  <c:v>1719549102</c:v>
                </c:pt>
                <c:pt idx="152911">
                  <c:v>1719560347</c:v>
                </c:pt>
                <c:pt idx="152912">
                  <c:v>1719571593</c:v>
                </c:pt>
                <c:pt idx="152913">
                  <c:v>1719582838</c:v>
                </c:pt>
                <c:pt idx="152914">
                  <c:v>1719594084</c:v>
                </c:pt>
                <c:pt idx="152915">
                  <c:v>1719605329</c:v>
                </c:pt>
                <c:pt idx="152916">
                  <c:v>1719616575</c:v>
                </c:pt>
                <c:pt idx="152917">
                  <c:v>1719627820</c:v>
                </c:pt>
                <c:pt idx="152918">
                  <c:v>1719639066</c:v>
                </c:pt>
                <c:pt idx="152919">
                  <c:v>1719650311</c:v>
                </c:pt>
                <c:pt idx="152920">
                  <c:v>1719661557</c:v>
                </c:pt>
                <c:pt idx="152921">
                  <c:v>1719672802</c:v>
                </c:pt>
                <c:pt idx="152922">
                  <c:v>1719684048</c:v>
                </c:pt>
                <c:pt idx="152923">
                  <c:v>1719695293</c:v>
                </c:pt>
                <c:pt idx="152924">
                  <c:v>1719706539</c:v>
                </c:pt>
                <c:pt idx="152925">
                  <c:v>1719717784</c:v>
                </c:pt>
                <c:pt idx="152926">
                  <c:v>1719729030</c:v>
                </c:pt>
                <c:pt idx="152927">
                  <c:v>1719740275</c:v>
                </c:pt>
                <c:pt idx="152928">
                  <c:v>1719751521</c:v>
                </c:pt>
                <c:pt idx="152929">
                  <c:v>1719762766</c:v>
                </c:pt>
                <c:pt idx="152930">
                  <c:v>1719774012</c:v>
                </c:pt>
                <c:pt idx="152931">
                  <c:v>1719785257</c:v>
                </c:pt>
                <c:pt idx="152932">
                  <c:v>1719796503</c:v>
                </c:pt>
                <c:pt idx="152933">
                  <c:v>1719807748</c:v>
                </c:pt>
                <c:pt idx="152934">
                  <c:v>1719818994</c:v>
                </c:pt>
                <c:pt idx="152935">
                  <c:v>1719830239</c:v>
                </c:pt>
                <c:pt idx="152936">
                  <c:v>1719841485</c:v>
                </c:pt>
                <c:pt idx="152937">
                  <c:v>1719852730</c:v>
                </c:pt>
                <c:pt idx="152938">
                  <c:v>1719863976</c:v>
                </c:pt>
                <c:pt idx="152939">
                  <c:v>1719875221</c:v>
                </c:pt>
                <c:pt idx="152940">
                  <c:v>1719886467</c:v>
                </c:pt>
                <c:pt idx="152941">
                  <c:v>1719897712</c:v>
                </c:pt>
                <c:pt idx="152942">
                  <c:v>1719908958</c:v>
                </c:pt>
                <c:pt idx="152943">
                  <c:v>1719920203</c:v>
                </c:pt>
                <c:pt idx="152944">
                  <c:v>1719931449</c:v>
                </c:pt>
                <c:pt idx="152945">
                  <c:v>1719942694</c:v>
                </c:pt>
                <c:pt idx="152946">
                  <c:v>1719953940</c:v>
                </c:pt>
                <c:pt idx="152947">
                  <c:v>1719965185</c:v>
                </c:pt>
                <c:pt idx="152948">
                  <c:v>1719976431</c:v>
                </c:pt>
                <c:pt idx="152949">
                  <c:v>1719987676</c:v>
                </c:pt>
                <c:pt idx="152950">
                  <c:v>1719998922</c:v>
                </c:pt>
                <c:pt idx="152951">
                  <c:v>1720010167</c:v>
                </c:pt>
                <c:pt idx="152952">
                  <c:v>1720021413</c:v>
                </c:pt>
                <c:pt idx="152953">
                  <c:v>1720032658</c:v>
                </c:pt>
                <c:pt idx="152954">
                  <c:v>1720043904</c:v>
                </c:pt>
                <c:pt idx="152955">
                  <c:v>1720055149</c:v>
                </c:pt>
                <c:pt idx="152956">
                  <c:v>1720066395</c:v>
                </c:pt>
                <c:pt idx="152957">
                  <c:v>1720077640</c:v>
                </c:pt>
                <c:pt idx="152958">
                  <c:v>1720088886</c:v>
                </c:pt>
                <c:pt idx="152959">
                  <c:v>1720100131</c:v>
                </c:pt>
                <c:pt idx="152960">
                  <c:v>1720111377</c:v>
                </c:pt>
                <c:pt idx="152961">
                  <c:v>1720122622</c:v>
                </c:pt>
                <c:pt idx="152962">
                  <c:v>1720133868</c:v>
                </c:pt>
                <c:pt idx="152963">
                  <c:v>1720145113</c:v>
                </c:pt>
                <c:pt idx="152964">
                  <c:v>1720156359</c:v>
                </c:pt>
                <c:pt idx="152965">
                  <c:v>1720167604</c:v>
                </c:pt>
                <c:pt idx="152966">
                  <c:v>1720178850</c:v>
                </c:pt>
                <c:pt idx="152967">
                  <c:v>1720190095</c:v>
                </c:pt>
                <c:pt idx="152968">
                  <c:v>1720201341</c:v>
                </c:pt>
                <c:pt idx="152969">
                  <c:v>1720212586</c:v>
                </c:pt>
                <c:pt idx="152970">
                  <c:v>1720223832</c:v>
                </c:pt>
                <c:pt idx="152971">
                  <c:v>1720235077</c:v>
                </c:pt>
                <c:pt idx="152972">
                  <c:v>1720246323</c:v>
                </c:pt>
                <c:pt idx="152973">
                  <c:v>1720257568</c:v>
                </c:pt>
                <c:pt idx="152974">
                  <c:v>1720268814</c:v>
                </c:pt>
                <c:pt idx="152975">
                  <c:v>1720280059</c:v>
                </c:pt>
                <c:pt idx="152976">
                  <c:v>1720291305</c:v>
                </c:pt>
                <c:pt idx="152977">
                  <c:v>1720302550</c:v>
                </c:pt>
                <c:pt idx="152978">
                  <c:v>1720313796</c:v>
                </c:pt>
                <c:pt idx="152979">
                  <c:v>1720325041</c:v>
                </c:pt>
                <c:pt idx="152980">
                  <c:v>1720336287</c:v>
                </c:pt>
                <c:pt idx="152981">
                  <c:v>1720347532</c:v>
                </c:pt>
                <c:pt idx="152982">
                  <c:v>1720358778</c:v>
                </c:pt>
                <c:pt idx="152983">
                  <c:v>1720370023</c:v>
                </c:pt>
                <c:pt idx="152984">
                  <c:v>1720381269</c:v>
                </c:pt>
                <c:pt idx="152985">
                  <c:v>1720392514</c:v>
                </c:pt>
                <c:pt idx="152986">
                  <c:v>1720403760</c:v>
                </c:pt>
                <c:pt idx="152987">
                  <c:v>1720415005</c:v>
                </c:pt>
                <c:pt idx="152988">
                  <c:v>1720426251</c:v>
                </c:pt>
                <c:pt idx="152989">
                  <c:v>1720437496</c:v>
                </c:pt>
                <c:pt idx="152990">
                  <c:v>1720448742</c:v>
                </c:pt>
                <c:pt idx="152991">
                  <c:v>1720459987</c:v>
                </c:pt>
                <c:pt idx="152992">
                  <c:v>1720471233</c:v>
                </c:pt>
                <c:pt idx="152993">
                  <c:v>1720482478</c:v>
                </c:pt>
                <c:pt idx="152994">
                  <c:v>1720493724</c:v>
                </c:pt>
                <c:pt idx="152995">
                  <c:v>1720504969</c:v>
                </c:pt>
                <c:pt idx="152996">
                  <c:v>1720516215</c:v>
                </c:pt>
                <c:pt idx="152997">
                  <c:v>1720527460</c:v>
                </c:pt>
                <c:pt idx="152998">
                  <c:v>1720538706</c:v>
                </c:pt>
                <c:pt idx="152999">
                  <c:v>1720549951</c:v>
                </c:pt>
                <c:pt idx="153000">
                  <c:v>1720561197</c:v>
                </c:pt>
                <c:pt idx="153001">
                  <c:v>1720572442</c:v>
                </c:pt>
                <c:pt idx="153002">
                  <c:v>1720583688</c:v>
                </c:pt>
                <c:pt idx="153003">
                  <c:v>1720594933</c:v>
                </c:pt>
                <c:pt idx="153004">
                  <c:v>1720606179</c:v>
                </c:pt>
                <c:pt idx="153005">
                  <c:v>1720617424</c:v>
                </c:pt>
                <c:pt idx="153006">
                  <c:v>1720628670</c:v>
                </c:pt>
                <c:pt idx="153007">
                  <c:v>1720639915</c:v>
                </c:pt>
                <c:pt idx="153008">
                  <c:v>1720651161</c:v>
                </c:pt>
                <c:pt idx="153009">
                  <c:v>1720662406</c:v>
                </c:pt>
                <c:pt idx="153010">
                  <c:v>1720673652</c:v>
                </c:pt>
                <c:pt idx="153011">
                  <c:v>1720684897</c:v>
                </c:pt>
                <c:pt idx="153012">
                  <c:v>1720696143</c:v>
                </c:pt>
                <c:pt idx="153013">
                  <c:v>1720707388</c:v>
                </c:pt>
                <c:pt idx="153014">
                  <c:v>1720718634</c:v>
                </c:pt>
                <c:pt idx="153015">
                  <c:v>1720729879</c:v>
                </c:pt>
                <c:pt idx="153016">
                  <c:v>1720741125</c:v>
                </c:pt>
                <c:pt idx="153017">
                  <c:v>1720752370</c:v>
                </c:pt>
                <c:pt idx="153018">
                  <c:v>1720763616</c:v>
                </c:pt>
                <c:pt idx="153019">
                  <c:v>1720774861</c:v>
                </c:pt>
                <c:pt idx="153020">
                  <c:v>1720786107</c:v>
                </c:pt>
                <c:pt idx="153021">
                  <c:v>1720797352</c:v>
                </c:pt>
                <c:pt idx="153022">
                  <c:v>1720808598</c:v>
                </c:pt>
                <c:pt idx="153023">
                  <c:v>1720819843</c:v>
                </c:pt>
                <c:pt idx="153024">
                  <c:v>1720831089</c:v>
                </c:pt>
                <c:pt idx="153025">
                  <c:v>1720842334</c:v>
                </c:pt>
                <c:pt idx="153026">
                  <c:v>1720853580</c:v>
                </c:pt>
                <c:pt idx="153027">
                  <c:v>1720864825</c:v>
                </c:pt>
                <c:pt idx="153028">
                  <c:v>1720876071</c:v>
                </c:pt>
                <c:pt idx="153029">
                  <c:v>1720887316</c:v>
                </c:pt>
                <c:pt idx="153030">
                  <c:v>1720898562</c:v>
                </c:pt>
                <c:pt idx="153031">
                  <c:v>1720909807</c:v>
                </c:pt>
                <c:pt idx="153032">
                  <c:v>1720921053</c:v>
                </c:pt>
                <c:pt idx="153033">
                  <c:v>1720932298</c:v>
                </c:pt>
                <c:pt idx="153034">
                  <c:v>1720943544</c:v>
                </c:pt>
                <c:pt idx="153035">
                  <c:v>1720954789</c:v>
                </c:pt>
                <c:pt idx="153036">
                  <c:v>1720966035</c:v>
                </c:pt>
                <c:pt idx="153037">
                  <c:v>1720977280</c:v>
                </c:pt>
                <c:pt idx="153038">
                  <c:v>1720988526</c:v>
                </c:pt>
                <c:pt idx="153039">
                  <c:v>1720999771</c:v>
                </c:pt>
                <c:pt idx="153040">
                  <c:v>1721011017</c:v>
                </c:pt>
                <c:pt idx="153041">
                  <c:v>1721022262</c:v>
                </c:pt>
                <c:pt idx="153042">
                  <c:v>1721033508</c:v>
                </c:pt>
                <c:pt idx="153043">
                  <c:v>1721044753</c:v>
                </c:pt>
                <c:pt idx="153044">
                  <c:v>1721055999</c:v>
                </c:pt>
                <c:pt idx="153045">
                  <c:v>1721067244</c:v>
                </c:pt>
                <c:pt idx="153046">
                  <c:v>1721078490</c:v>
                </c:pt>
                <c:pt idx="153047">
                  <c:v>1721089735</c:v>
                </c:pt>
                <c:pt idx="153048">
                  <c:v>1721100981</c:v>
                </c:pt>
                <c:pt idx="153049">
                  <c:v>1721112226</c:v>
                </c:pt>
                <c:pt idx="153050">
                  <c:v>1721123472</c:v>
                </c:pt>
                <c:pt idx="153051">
                  <c:v>1721134717</c:v>
                </c:pt>
                <c:pt idx="153052">
                  <c:v>1721145963</c:v>
                </c:pt>
                <c:pt idx="153053">
                  <c:v>1721157208</c:v>
                </c:pt>
                <c:pt idx="153054">
                  <c:v>1721168454</c:v>
                </c:pt>
                <c:pt idx="153055">
                  <c:v>1721179699</c:v>
                </c:pt>
                <c:pt idx="153056">
                  <c:v>1721190945</c:v>
                </c:pt>
                <c:pt idx="153057">
                  <c:v>1721202190</c:v>
                </c:pt>
                <c:pt idx="153058">
                  <c:v>1721213436</c:v>
                </c:pt>
                <c:pt idx="153059">
                  <c:v>1721224681</c:v>
                </c:pt>
                <c:pt idx="153060">
                  <c:v>1721235927</c:v>
                </c:pt>
                <c:pt idx="153061">
                  <c:v>1721247172</c:v>
                </c:pt>
                <c:pt idx="153062">
                  <c:v>1721258418</c:v>
                </c:pt>
                <c:pt idx="153063">
                  <c:v>1721269663</c:v>
                </c:pt>
                <c:pt idx="153064">
                  <c:v>1721280909</c:v>
                </c:pt>
                <c:pt idx="153065">
                  <c:v>1721292154</c:v>
                </c:pt>
                <c:pt idx="153066">
                  <c:v>1721303400</c:v>
                </c:pt>
                <c:pt idx="153067">
                  <c:v>1721314645</c:v>
                </c:pt>
                <c:pt idx="153068">
                  <c:v>1721325891</c:v>
                </c:pt>
                <c:pt idx="153069">
                  <c:v>1721337136</c:v>
                </c:pt>
                <c:pt idx="153070">
                  <c:v>1721348382</c:v>
                </c:pt>
                <c:pt idx="153071">
                  <c:v>1721359627</c:v>
                </c:pt>
                <c:pt idx="153072">
                  <c:v>1721370873</c:v>
                </c:pt>
                <c:pt idx="153073">
                  <c:v>1721382118</c:v>
                </c:pt>
                <c:pt idx="153074">
                  <c:v>1721393364</c:v>
                </c:pt>
                <c:pt idx="153075">
                  <c:v>1721404609</c:v>
                </c:pt>
                <c:pt idx="153076">
                  <c:v>1721415855</c:v>
                </c:pt>
                <c:pt idx="153077">
                  <c:v>1721427100</c:v>
                </c:pt>
                <c:pt idx="153078">
                  <c:v>1721438346</c:v>
                </c:pt>
                <c:pt idx="153079">
                  <c:v>1721449591</c:v>
                </c:pt>
                <c:pt idx="153080">
                  <c:v>1721460837</c:v>
                </c:pt>
                <c:pt idx="153081">
                  <c:v>1721472082</c:v>
                </c:pt>
                <c:pt idx="153082">
                  <c:v>1721483328</c:v>
                </c:pt>
                <c:pt idx="153083">
                  <c:v>1721494573</c:v>
                </c:pt>
                <c:pt idx="153084">
                  <c:v>1721505819</c:v>
                </c:pt>
                <c:pt idx="153085">
                  <c:v>1721517064</c:v>
                </c:pt>
                <c:pt idx="153086">
                  <c:v>1721528310</c:v>
                </c:pt>
                <c:pt idx="153087">
                  <c:v>1721539555</c:v>
                </c:pt>
                <c:pt idx="153088">
                  <c:v>1721550801</c:v>
                </c:pt>
                <c:pt idx="153089">
                  <c:v>1721562046</c:v>
                </c:pt>
                <c:pt idx="153090">
                  <c:v>1721573292</c:v>
                </c:pt>
                <c:pt idx="153091">
                  <c:v>1721584537</c:v>
                </c:pt>
                <c:pt idx="153092">
                  <c:v>1721595783</c:v>
                </c:pt>
                <c:pt idx="153093">
                  <c:v>1721607028</c:v>
                </c:pt>
                <c:pt idx="153094">
                  <c:v>1721618274</c:v>
                </c:pt>
                <c:pt idx="153095">
                  <c:v>1721629519</c:v>
                </c:pt>
                <c:pt idx="153096">
                  <c:v>1721640765</c:v>
                </c:pt>
                <c:pt idx="153097">
                  <c:v>1721652010</c:v>
                </c:pt>
                <c:pt idx="153098">
                  <c:v>1721663256</c:v>
                </c:pt>
                <c:pt idx="153099">
                  <c:v>1721674501</c:v>
                </c:pt>
                <c:pt idx="153100">
                  <c:v>1721685747</c:v>
                </c:pt>
                <c:pt idx="153101">
                  <c:v>1721696992</c:v>
                </c:pt>
                <c:pt idx="153102">
                  <c:v>1721708238</c:v>
                </c:pt>
                <c:pt idx="153103">
                  <c:v>1721719483</c:v>
                </c:pt>
                <c:pt idx="153104">
                  <c:v>1721730729</c:v>
                </c:pt>
                <c:pt idx="153105">
                  <c:v>1721741974</c:v>
                </c:pt>
                <c:pt idx="153106">
                  <c:v>1721753220</c:v>
                </c:pt>
                <c:pt idx="153107">
                  <c:v>1721764465</c:v>
                </c:pt>
                <c:pt idx="153108">
                  <c:v>1721775711</c:v>
                </c:pt>
                <c:pt idx="153109">
                  <c:v>1721786956</c:v>
                </c:pt>
                <c:pt idx="153110">
                  <c:v>1721798202</c:v>
                </c:pt>
                <c:pt idx="153111">
                  <c:v>1721809447</c:v>
                </c:pt>
                <c:pt idx="153112">
                  <c:v>1721820693</c:v>
                </c:pt>
                <c:pt idx="153113">
                  <c:v>1721831938</c:v>
                </c:pt>
                <c:pt idx="153114">
                  <c:v>1721843184</c:v>
                </c:pt>
                <c:pt idx="153115">
                  <c:v>1721854429</c:v>
                </c:pt>
                <c:pt idx="153116">
                  <c:v>1721865675</c:v>
                </c:pt>
                <c:pt idx="153117">
                  <c:v>1721876920</c:v>
                </c:pt>
                <c:pt idx="153118">
                  <c:v>1721888166</c:v>
                </c:pt>
                <c:pt idx="153119">
                  <c:v>1721899411</c:v>
                </c:pt>
                <c:pt idx="153120">
                  <c:v>1721910657</c:v>
                </c:pt>
                <c:pt idx="153121">
                  <c:v>1721921902</c:v>
                </c:pt>
                <c:pt idx="153122">
                  <c:v>1721933148</c:v>
                </c:pt>
                <c:pt idx="153123">
                  <c:v>1721944393</c:v>
                </c:pt>
                <c:pt idx="153124">
                  <c:v>1721955639</c:v>
                </c:pt>
                <c:pt idx="153125">
                  <c:v>1721966884</c:v>
                </c:pt>
                <c:pt idx="153126">
                  <c:v>1721978130</c:v>
                </c:pt>
                <c:pt idx="153127">
                  <c:v>1721989375</c:v>
                </c:pt>
                <c:pt idx="153128">
                  <c:v>1722000621</c:v>
                </c:pt>
                <c:pt idx="153129">
                  <c:v>1722011866</c:v>
                </c:pt>
                <c:pt idx="153130">
                  <c:v>1722023112</c:v>
                </c:pt>
                <c:pt idx="153131">
                  <c:v>1722034357</c:v>
                </c:pt>
                <c:pt idx="153132">
                  <c:v>1722045603</c:v>
                </c:pt>
                <c:pt idx="153133">
                  <c:v>1722056848</c:v>
                </c:pt>
                <c:pt idx="153134">
                  <c:v>1722068094</c:v>
                </c:pt>
                <c:pt idx="153135">
                  <c:v>1722079339</c:v>
                </c:pt>
                <c:pt idx="153136">
                  <c:v>1722090585</c:v>
                </c:pt>
                <c:pt idx="153137">
                  <c:v>1722101830</c:v>
                </c:pt>
                <c:pt idx="153138">
                  <c:v>1722113075</c:v>
                </c:pt>
                <c:pt idx="153139">
                  <c:v>1722124321</c:v>
                </c:pt>
                <c:pt idx="153140">
                  <c:v>1722135566</c:v>
                </c:pt>
                <c:pt idx="153141">
                  <c:v>1722146812</c:v>
                </c:pt>
                <c:pt idx="153142">
                  <c:v>1722158057</c:v>
                </c:pt>
                <c:pt idx="153143">
                  <c:v>1722169303</c:v>
                </c:pt>
                <c:pt idx="153144">
                  <c:v>1722180548</c:v>
                </c:pt>
                <c:pt idx="153145">
                  <c:v>1722191794</c:v>
                </c:pt>
                <c:pt idx="153146">
                  <c:v>1722203039</c:v>
                </c:pt>
                <c:pt idx="153147">
                  <c:v>1722214285</c:v>
                </c:pt>
                <c:pt idx="153148">
                  <c:v>1722225530</c:v>
                </c:pt>
                <c:pt idx="153149">
                  <c:v>1722236776</c:v>
                </c:pt>
                <c:pt idx="153150">
                  <c:v>1722248021</c:v>
                </c:pt>
                <c:pt idx="153151">
                  <c:v>1722259267</c:v>
                </c:pt>
                <c:pt idx="153152">
                  <c:v>1722270512</c:v>
                </c:pt>
                <c:pt idx="153153">
                  <c:v>1722281758</c:v>
                </c:pt>
                <c:pt idx="153154">
                  <c:v>1722293003</c:v>
                </c:pt>
                <c:pt idx="153155">
                  <c:v>1722304249</c:v>
                </c:pt>
                <c:pt idx="153156">
                  <c:v>1722315494</c:v>
                </c:pt>
                <c:pt idx="153157">
                  <c:v>1722326740</c:v>
                </c:pt>
                <c:pt idx="153158">
                  <c:v>1722337985</c:v>
                </c:pt>
                <c:pt idx="153159">
                  <c:v>1722349231</c:v>
                </c:pt>
                <c:pt idx="153160">
                  <c:v>1722360476</c:v>
                </c:pt>
                <c:pt idx="153161">
                  <c:v>1722371722</c:v>
                </c:pt>
                <c:pt idx="153162">
                  <c:v>1722382967</c:v>
                </c:pt>
                <c:pt idx="153163">
                  <c:v>1722394213</c:v>
                </c:pt>
                <c:pt idx="153164">
                  <c:v>1722405458</c:v>
                </c:pt>
                <c:pt idx="153165">
                  <c:v>1722416704</c:v>
                </c:pt>
                <c:pt idx="153166">
                  <c:v>1722427949</c:v>
                </c:pt>
                <c:pt idx="153167">
                  <c:v>1722439195</c:v>
                </c:pt>
                <c:pt idx="153168">
                  <c:v>1722450440</c:v>
                </c:pt>
                <c:pt idx="153169">
                  <c:v>1722461686</c:v>
                </c:pt>
                <c:pt idx="153170">
                  <c:v>1722472931</c:v>
                </c:pt>
                <c:pt idx="153171">
                  <c:v>1722484177</c:v>
                </c:pt>
                <c:pt idx="153172">
                  <c:v>1722495422</c:v>
                </c:pt>
                <c:pt idx="153173">
                  <c:v>1722506668</c:v>
                </c:pt>
                <c:pt idx="153174">
                  <c:v>1722517913</c:v>
                </c:pt>
                <c:pt idx="153175">
                  <c:v>1722529159</c:v>
                </c:pt>
                <c:pt idx="153176">
                  <c:v>1722540404</c:v>
                </c:pt>
                <c:pt idx="153177">
                  <c:v>1722551650</c:v>
                </c:pt>
                <c:pt idx="153178">
                  <c:v>1722562895</c:v>
                </c:pt>
                <c:pt idx="153179">
                  <c:v>1722574141</c:v>
                </c:pt>
                <c:pt idx="153180">
                  <c:v>1722585386</c:v>
                </c:pt>
                <c:pt idx="153181">
                  <c:v>1722596632</c:v>
                </c:pt>
                <c:pt idx="153182">
                  <c:v>1722607877</c:v>
                </c:pt>
                <c:pt idx="153183">
                  <c:v>1722619123</c:v>
                </c:pt>
                <c:pt idx="153184">
                  <c:v>1722630368</c:v>
                </c:pt>
                <c:pt idx="153185">
                  <c:v>1722641614</c:v>
                </c:pt>
                <c:pt idx="153186">
                  <c:v>1722652859</c:v>
                </c:pt>
                <c:pt idx="153187">
                  <c:v>1722664105</c:v>
                </c:pt>
                <c:pt idx="153188">
                  <c:v>1722675350</c:v>
                </c:pt>
                <c:pt idx="153189">
                  <c:v>1722686596</c:v>
                </c:pt>
                <c:pt idx="153190">
                  <c:v>1722697841</c:v>
                </c:pt>
                <c:pt idx="153191">
                  <c:v>1722709087</c:v>
                </c:pt>
                <c:pt idx="153192">
                  <c:v>1722720332</c:v>
                </c:pt>
                <c:pt idx="153193">
                  <c:v>1722731578</c:v>
                </c:pt>
                <c:pt idx="153194">
                  <c:v>1722742823</c:v>
                </c:pt>
                <c:pt idx="153195">
                  <c:v>1722754069</c:v>
                </c:pt>
                <c:pt idx="153196">
                  <c:v>1722765314</c:v>
                </c:pt>
                <c:pt idx="153197">
                  <c:v>1722776560</c:v>
                </c:pt>
                <c:pt idx="153198">
                  <c:v>1722787805</c:v>
                </c:pt>
                <c:pt idx="153199">
                  <c:v>1722799051</c:v>
                </c:pt>
                <c:pt idx="153200">
                  <c:v>1722810296</c:v>
                </c:pt>
                <c:pt idx="153201">
                  <c:v>1722821542</c:v>
                </c:pt>
                <c:pt idx="153202">
                  <c:v>1722832787</c:v>
                </c:pt>
                <c:pt idx="153203">
                  <c:v>1722844033</c:v>
                </c:pt>
                <c:pt idx="153204">
                  <c:v>1722855278</c:v>
                </c:pt>
                <c:pt idx="153205">
                  <c:v>1722866524</c:v>
                </c:pt>
                <c:pt idx="153206">
                  <c:v>1722877769</c:v>
                </c:pt>
                <c:pt idx="153207">
                  <c:v>1722889015</c:v>
                </c:pt>
                <c:pt idx="153208">
                  <c:v>1722900260</c:v>
                </c:pt>
                <c:pt idx="153209">
                  <c:v>1722911506</c:v>
                </c:pt>
                <c:pt idx="153210">
                  <c:v>1722922751</c:v>
                </c:pt>
                <c:pt idx="153211">
                  <c:v>1722933997</c:v>
                </c:pt>
                <c:pt idx="153212">
                  <c:v>1722945242</c:v>
                </c:pt>
                <c:pt idx="153213">
                  <c:v>1722956488</c:v>
                </c:pt>
                <c:pt idx="153214">
                  <c:v>1722967733</c:v>
                </c:pt>
                <c:pt idx="153215">
                  <c:v>1722978979</c:v>
                </c:pt>
                <c:pt idx="153216">
                  <c:v>1722990224</c:v>
                </c:pt>
                <c:pt idx="153217">
                  <c:v>1723001470</c:v>
                </c:pt>
                <c:pt idx="153218">
                  <c:v>1723012715</c:v>
                </c:pt>
                <c:pt idx="153219">
                  <c:v>1723023961</c:v>
                </c:pt>
                <c:pt idx="153220">
                  <c:v>1723035206</c:v>
                </c:pt>
                <c:pt idx="153221">
                  <c:v>1723046452</c:v>
                </c:pt>
                <c:pt idx="153222">
                  <c:v>1723057697</c:v>
                </c:pt>
                <c:pt idx="153223">
                  <c:v>1723068943</c:v>
                </c:pt>
                <c:pt idx="153224">
                  <c:v>1723080188</c:v>
                </c:pt>
                <c:pt idx="153225">
                  <c:v>1723091434</c:v>
                </c:pt>
                <c:pt idx="153226">
                  <c:v>1723102679</c:v>
                </c:pt>
                <c:pt idx="153227">
                  <c:v>1723113925</c:v>
                </c:pt>
                <c:pt idx="153228">
                  <c:v>1723125170</c:v>
                </c:pt>
                <c:pt idx="153229">
                  <c:v>1723136416</c:v>
                </c:pt>
                <c:pt idx="153230">
                  <c:v>1723147661</c:v>
                </c:pt>
                <c:pt idx="153231">
                  <c:v>1723158907</c:v>
                </c:pt>
                <c:pt idx="153232">
                  <c:v>1723170152</c:v>
                </c:pt>
                <c:pt idx="153233">
                  <c:v>1723181398</c:v>
                </c:pt>
                <c:pt idx="153234">
                  <c:v>1723192643</c:v>
                </c:pt>
                <c:pt idx="153235">
                  <c:v>1723203889</c:v>
                </c:pt>
                <c:pt idx="153236">
                  <c:v>1723215134</c:v>
                </c:pt>
                <c:pt idx="153237">
                  <c:v>1723226380</c:v>
                </c:pt>
                <c:pt idx="153238">
                  <c:v>1723237625</c:v>
                </c:pt>
                <c:pt idx="153239">
                  <c:v>1723248871</c:v>
                </c:pt>
                <c:pt idx="153240">
                  <c:v>1723260116</c:v>
                </c:pt>
                <c:pt idx="153241">
                  <c:v>1723271362</c:v>
                </c:pt>
                <c:pt idx="153242">
                  <c:v>1723282607</c:v>
                </c:pt>
                <c:pt idx="153243">
                  <c:v>1723293853</c:v>
                </c:pt>
                <c:pt idx="153244">
                  <c:v>1723305098</c:v>
                </c:pt>
                <c:pt idx="153245">
                  <c:v>1723316344</c:v>
                </c:pt>
                <c:pt idx="153246">
                  <c:v>1723327589</c:v>
                </c:pt>
                <c:pt idx="153247">
                  <c:v>1723338835</c:v>
                </c:pt>
                <c:pt idx="153248">
                  <c:v>1723350080</c:v>
                </c:pt>
                <c:pt idx="153249">
                  <c:v>1723361326</c:v>
                </c:pt>
                <c:pt idx="153250">
                  <c:v>1723372571</c:v>
                </c:pt>
                <c:pt idx="153251">
                  <c:v>1723383817</c:v>
                </c:pt>
                <c:pt idx="153252">
                  <c:v>1723395062</c:v>
                </c:pt>
                <c:pt idx="153253">
                  <c:v>1723406308</c:v>
                </c:pt>
                <c:pt idx="153254">
                  <c:v>1723417553</c:v>
                </c:pt>
                <c:pt idx="153255">
                  <c:v>1723428799</c:v>
                </c:pt>
                <c:pt idx="153256">
                  <c:v>1723440044</c:v>
                </c:pt>
                <c:pt idx="153257">
                  <c:v>1723451290</c:v>
                </c:pt>
                <c:pt idx="153258">
                  <c:v>1723462535</c:v>
                </c:pt>
                <c:pt idx="153259">
                  <c:v>1723473781</c:v>
                </c:pt>
                <c:pt idx="153260">
                  <c:v>1723485026</c:v>
                </c:pt>
                <c:pt idx="153261">
                  <c:v>1723496272</c:v>
                </c:pt>
                <c:pt idx="153262">
                  <c:v>1723507517</c:v>
                </c:pt>
                <c:pt idx="153263">
                  <c:v>1723518763</c:v>
                </c:pt>
                <c:pt idx="153264">
                  <c:v>1723530008</c:v>
                </c:pt>
                <c:pt idx="153265">
                  <c:v>1723541254</c:v>
                </c:pt>
                <c:pt idx="153266">
                  <c:v>1723552499</c:v>
                </c:pt>
                <c:pt idx="153267">
                  <c:v>1723563745</c:v>
                </c:pt>
                <c:pt idx="153268">
                  <c:v>1723574990</c:v>
                </c:pt>
                <c:pt idx="153269">
                  <c:v>1723586236</c:v>
                </c:pt>
                <c:pt idx="153270">
                  <c:v>1723597481</c:v>
                </c:pt>
                <c:pt idx="153271">
                  <c:v>1723608727</c:v>
                </c:pt>
                <c:pt idx="153272">
                  <c:v>1723619972</c:v>
                </c:pt>
                <c:pt idx="153273">
                  <c:v>1723631218</c:v>
                </c:pt>
                <c:pt idx="153274">
                  <c:v>1723642463</c:v>
                </c:pt>
                <c:pt idx="153275">
                  <c:v>1723653709</c:v>
                </c:pt>
                <c:pt idx="153276">
                  <c:v>1723664954</c:v>
                </c:pt>
                <c:pt idx="153277">
                  <c:v>1723676200</c:v>
                </c:pt>
                <c:pt idx="153278">
                  <c:v>1723687445</c:v>
                </c:pt>
                <c:pt idx="153279">
                  <c:v>1723698691</c:v>
                </c:pt>
                <c:pt idx="153280">
                  <c:v>1723709936</c:v>
                </c:pt>
                <c:pt idx="153281">
                  <c:v>1723721182</c:v>
                </c:pt>
                <c:pt idx="153282">
                  <c:v>1723732427</c:v>
                </c:pt>
                <c:pt idx="153283">
                  <c:v>1723743673</c:v>
                </c:pt>
                <c:pt idx="153284">
                  <c:v>1723754918</c:v>
                </c:pt>
                <c:pt idx="153285">
                  <c:v>1723766164</c:v>
                </c:pt>
                <c:pt idx="153286">
                  <c:v>1723777409</c:v>
                </c:pt>
                <c:pt idx="153287">
                  <c:v>1723788655</c:v>
                </c:pt>
                <c:pt idx="153288">
                  <c:v>1723799900</c:v>
                </c:pt>
                <c:pt idx="153289">
                  <c:v>1723811146</c:v>
                </c:pt>
                <c:pt idx="153290">
                  <c:v>1723822391</c:v>
                </c:pt>
                <c:pt idx="153291">
                  <c:v>1723833637</c:v>
                </c:pt>
                <c:pt idx="153292">
                  <c:v>1723844882</c:v>
                </c:pt>
                <c:pt idx="153293">
                  <c:v>1723856128</c:v>
                </c:pt>
                <c:pt idx="153294">
                  <c:v>1723867373</c:v>
                </c:pt>
                <c:pt idx="153295">
                  <c:v>1723878619</c:v>
                </c:pt>
                <c:pt idx="153296">
                  <c:v>1723889864</c:v>
                </c:pt>
                <c:pt idx="153297">
                  <c:v>1723901110</c:v>
                </c:pt>
                <c:pt idx="153298">
                  <c:v>1723912355</c:v>
                </c:pt>
                <c:pt idx="153299">
                  <c:v>1723923601</c:v>
                </c:pt>
                <c:pt idx="153300">
                  <c:v>1723934846</c:v>
                </c:pt>
                <c:pt idx="153301">
                  <c:v>1723946092</c:v>
                </c:pt>
                <c:pt idx="153302">
                  <c:v>1723957337</c:v>
                </c:pt>
                <c:pt idx="153303">
                  <c:v>1723968583</c:v>
                </c:pt>
                <c:pt idx="153304">
                  <c:v>1723979828</c:v>
                </c:pt>
                <c:pt idx="153305">
                  <c:v>1723991074</c:v>
                </c:pt>
                <c:pt idx="153306">
                  <c:v>1724002319</c:v>
                </c:pt>
                <c:pt idx="153307">
                  <c:v>1724013565</c:v>
                </c:pt>
                <c:pt idx="153308">
                  <c:v>1724024810</c:v>
                </c:pt>
                <c:pt idx="153309">
                  <c:v>1724036056</c:v>
                </c:pt>
                <c:pt idx="153310">
                  <c:v>1724047301</c:v>
                </c:pt>
                <c:pt idx="153311">
                  <c:v>1724058547</c:v>
                </c:pt>
                <c:pt idx="153312">
                  <c:v>1724069792</c:v>
                </c:pt>
                <c:pt idx="153313">
                  <c:v>1724081038</c:v>
                </c:pt>
                <c:pt idx="153314">
                  <c:v>1724092283</c:v>
                </c:pt>
                <c:pt idx="153315">
                  <c:v>1724103529</c:v>
                </c:pt>
                <c:pt idx="153316">
                  <c:v>1724114774</c:v>
                </c:pt>
                <c:pt idx="153317">
                  <c:v>1724126020</c:v>
                </c:pt>
                <c:pt idx="153318">
                  <c:v>1724137265</c:v>
                </c:pt>
                <c:pt idx="153319">
                  <c:v>1724148511</c:v>
                </c:pt>
                <c:pt idx="153320">
                  <c:v>1724159756</c:v>
                </c:pt>
                <c:pt idx="153321">
                  <c:v>1724171002</c:v>
                </c:pt>
                <c:pt idx="153322">
                  <c:v>1724182247</c:v>
                </c:pt>
                <c:pt idx="153323">
                  <c:v>1724193493</c:v>
                </c:pt>
                <c:pt idx="153324">
                  <c:v>1724204738</c:v>
                </c:pt>
                <c:pt idx="153325">
                  <c:v>1724215984</c:v>
                </c:pt>
                <c:pt idx="153326">
                  <c:v>1724227229</c:v>
                </c:pt>
                <c:pt idx="153327">
                  <c:v>1724238475</c:v>
                </c:pt>
                <c:pt idx="153328">
                  <c:v>1724249720</c:v>
                </c:pt>
                <c:pt idx="153329">
                  <c:v>1724260966</c:v>
                </c:pt>
                <c:pt idx="153330">
                  <c:v>1724272211</c:v>
                </c:pt>
                <c:pt idx="153331">
                  <c:v>1724283457</c:v>
                </c:pt>
                <c:pt idx="153332">
                  <c:v>1724294702</c:v>
                </c:pt>
                <c:pt idx="153333">
                  <c:v>1724305948</c:v>
                </c:pt>
                <c:pt idx="153334">
                  <c:v>1724317193</c:v>
                </c:pt>
                <c:pt idx="153335">
                  <c:v>1724328439</c:v>
                </c:pt>
                <c:pt idx="153336">
                  <c:v>1724339684</c:v>
                </c:pt>
                <c:pt idx="153337">
                  <c:v>1724350930</c:v>
                </c:pt>
                <c:pt idx="153338">
                  <c:v>1724362175</c:v>
                </c:pt>
                <c:pt idx="153339">
                  <c:v>1724373421</c:v>
                </c:pt>
                <c:pt idx="153340">
                  <c:v>1724384666</c:v>
                </c:pt>
                <c:pt idx="153341">
                  <c:v>1724395912</c:v>
                </c:pt>
                <c:pt idx="153342">
                  <c:v>1724407157</c:v>
                </c:pt>
                <c:pt idx="153343">
                  <c:v>1724418403</c:v>
                </c:pt>
                <c:pt idx="153344">
                  <c:v>1724429648</c:v>
                </c:pt>
                <c:pt idx="153345">
                  <c:v>1724440894</c:v>
                </c:pt>
                <c:pt idx="153346">
                  <c:v>1724452139</c:v>
                </c:pt>
                <c:pt idx="153347">
                  <c:v>1724463385</c:v>
                </c:pt>
                <c:pt idx="153348">
                  <c:v>1724474630</c:v>
                </c:pt>
                <c:pt idx="153349">
                  <c:v>1724485876</c:v>
                </c:pt>
                <c:pt idx="153350">
                  <c:v>1724497121</c:v>
                </c:pt>
                <c:pt idx="153351">
                  <c:v>1724508367</c:v>
                </c:pt>
                <c:pt idx="153352">
                  <c:v>1724519612</c:v>
                </c:pt>
                <c:pt idx="153353">
                  <c:v>1724530858</c:v>
                </c:pt>
                <c:pt idx="153354">
                  <c:v>1724542103</c:v>
                </c:pt>
                <c:pt idx="153355">
                  <c:v>1724553349</c:v>
                </c:pt>
                <c:pt idx="153356">
                  <c:v>1724564594</c:v>
                </c:pt>
                <c:pt idx="153357">
                  <c:v>1724575840</c:v>
                </c:pt>
                <c:pt idx="153358">
                  <c:v>1724587085</c:v>
                </c:pt>
                <c:pt idx="153359">
                  <c:v>1724598331</c:v>
                </c:pt>
                <c:pt idx="153360">
                  <c:v>1724609576</c:v>
                </c:pt>
                <c:pt idx="153361">
                  <c:v>1724620822</c:v>
                </c:pt>
                <c:pt idx="153362">
                  <c:v>1724632067</c:v>
                </c:pt>
                <c:pt idx="153363">
                  <c:v>1724643313</c:v>
                </c:pt>
                <c:pt idx="153364">
                  <c:v>1724654558</c:v>
                </c:pt>
                <c:pt idx="153365">
                  <c:v>1724665804</c:v>
                </c:pt>
                <c:pt idx="153366">
                  <c:v>1724677049</c:v>
                </c:pt>
                <c:pt idx="153367">
                  <c:v>1724688295</c:v>
                </c:pt>
                <c:pt idx="153368">
                  <c:v>1724699540</c:v>
                </c:pt>
                <c:pt idx="153369">
                  <c:v>1724710786</c:v>
                </c:pt>
                <c:pt idx="153370">
                  <c:v>1724722031</c:v>
                </c:pt>
                <c:pt idx="153371">
                  <c:v>1724733277</c:v>
                </c:pt>
                <c:pt idx="153372">
                  <c:v>1724744522</c:v>
                </c:pt>
                <c:pt idx="153373">
                  <c:v>1724755768</c:v>
                </c:pt>
                <c:pt idx="153374">
                  <c:v>1724767013</c:v>
                </c:pt>
                <c:pt idx="153375">
                  <c:v>1724778259</c:v>
                </c:pt>
                <c:pt idx="153376">
                  <c:v>1724789504</c:v>
                </c:pt>
                <c:pt idx="153377">
                  <c:v>1724800750</c:v>
                </c:pt>
                <c:pt idx="153378">
                  <c:v>1724811995</c:v>
                </c:pt>
                <c:pt idx="153379">
                  <c:v>1724823241</c:v>
                </c:pt>
                <c:pt idx="153380">
                  <c:v>1724834486</c:v>
                </c:pt>
                <c:pt idx="153381">
                  <c:v>1724845732</c:v>
                </c:pt>
                <c:pt idx="153382">
                  <c:v>1724856977</c:v>
                </c:pt>
                <c:pt idx="153383">
                  <c:v>1724868223</c:v>
                </c:pt>
                <c:pt idx="153384">
                  <c:v>1724879468</c:v>
                </c:pt>
                <c:pt idx="153385">
                  <c:v>1724890714</c:v>
                </c:pt>
                <c:pt idx="153386">
                  <c:v>1724901959</c:v>
                </c:pt>
                <c:pt idx="153387">
                  <c:v>1724913205</c:v>
                </c:pt>
                <c:pt idx="153388">
                  <c:v>1724924450</c:v>
                </c:pt>
                <c:pt idx="153389">
                  <c:v>1724935696</c:v>
                </c:pt>
                <c:pt idx="153390">
                  <c:v>1724946941</c:v>
                </c:pt>
                <c:pt idx="153391">
                  <c:v>1724958186</c:v>
                </c:pt>
                <c:pt idx="153392">
                  <c:v>1724969432</c:v>
                </c:pt>
                <c:pt idx="153393">
                  <c:v>1724980677</c:v>
                </c:pt>
                <c:pt idx="153394">
                  <c:v>1724991923</c:v>
                </c:pt>
                <c:pt idx="153395">
                  <c:v>1725003168</c:v>
                </c:pt>
                <c:pt idx="153396">
                  <c:v>1725014414</c:v>
                </c:pt>
                <c:pt idx="153397">
                  <c:v>1725025659</c:v>
                </c:pt>
                <c:pt idx="153398">
                  <c:v>1725036905</c:v>
                </c:pt>
                <c:pt idx="153399">
                  <c:v>1725048150</c:v>
                </c:pt>
                <c:pt idx="153400">
                  <c:v>1725059396</c:v>
                </c:pt>
                <c:pt idx="153401">
                  <c:v>1725070641</c:v>
                </c:pt>
                <c:pt idx="153402">
                  <c:v>1725081887</c:v>
                </c:pt>
                <c:pt idx="153403">
                  <c:v>1725093132</c:v>
                </c:pt>
                <c:pt idx="153404">
                  <c:v>1725104378</c:v>
                </c:pt>
                <c:pt idx="153405">
                  <c:v>1725115623</c:v>
                </c:pt>
                <c:pt idx="153406">
                  <c:v>1725126869</c:v>
                </c:pt>
                <c:pt idx="153407">
                  <c:v>1725138114</c:v>
                </c:pt>
                <c:pt idx="153408">
                  <c:v>1725149360</c:v>
                </c:pt>
                <c:pt idx="153409">
                  <c:v>1725160605</c:v>
                </c:pt>
                <c:pt idx="153410">
                  <c:v>1725171851</c:v>
                </c:pt>
                <c:pt idx="153411">
                  <c:v>1725183096</c:v>
                </c:pt>
                <c:pt idx="153412">
                  <c:v>1725194342</c:v>
                </c:pt>
                <c:pt idx="153413">
                  <c:v>1725205587</c:v>
                </c:pt>
                <c:pt idx="153414">
                  <c:v>1725216833</c:v>
                </c:pt>
                <c:pt idx="153415">
                  <c:v>1725228078</c:v>
                </c:pt>
                <c:pt idx="153416">
                  <c:v>1725239324</c:v>
                </c:pt>
                <c:pt idx="153417">
                  <c:v>1725250569</c:v>
                </c:pt>
                <c:pt idx="153418">
                  <c:v>1725261815</c:v>
                </c:pt>
                <c:pt idx="153419">
                  <c:v>1725273060</c:v>
                </c:pt>
                <c:pt idx="153420">
                  <c:v>1725284306</c:v>
                </c:pt>
                <c:pt idx="153421">
                  <c:v>1725295551</c:v>
                </c:pt>
                <c:pt idx="153422">
                  <c:v>1725306797</c:v>
                </c:pt>
                <c:pt idx="153423">
                  <c:v>1725318042</c:v>
                </c:pt>
                <c:pt idx="153424">
                  <c:v>1725329288</c:v>
                </c:pt>
                <c:pt idx="153425">
                  <c:v>1725340533</c:v>
                </c:pt>
                <c:pt idx="153426">
                  <c:v>1725351779</c:v>
                </c:pt>
                <c:pt idx="153427">
                  <c:v>1725363024</c:v>
                </c:pt>
                <c:pt idx="153428">
                  <c:v>1725374270</c:v>
                </c:pt>
                <c:pt idx="153429">
                  <c:v>1725385515</c:v>
                </c:pt>
                <c:pt idx="153430">
                  <c:v>1725396761</c:v>
                </c:pt>
                <c:pt idx="153431">
                  <c:v>1725408006</c:v>
                </c:pt>
                <c:pt idx="153432">
                  <c:v>1725419252</c:v>
                </c:pt>
                <c:pt idx="153433">
                  <c:v>1725430497</c:v>
                </c:pt>
                <c:pt idx="153434">
                  <c:v>1725441743</c:v>
                </c:pt>
                <c:pt idx="153435">
                  <c:v>1725452988</c:v>
                </c:pt>
                <c:pt idx="153436">
                  <c:v>1725464234</c:v>
                </c:pt>
                <c:pt idx="153437">
                  <c:v>1725475479</c:v>
                </c:pt>
                <c:pt idx="153438">
                  <c:v>1725486725</c:v>
                </c:pt>
                <c:pt idx="153439">
                  <c:v>1725497970</c:v>
                </c:pt>
                <c:pt idx="153440">
                  <c:v>1725509216</c:v>
                </c:pt>
                <c:pt idx="153441">
                  <c:v>1725520461</c:v>
                </c:pt>
                <c:pt idx="153442">
                  <c:v>1725531707</c:v>
                </c:pt>
                <c:pt idx="153443">
                  <c:v>1725542952</c:v>
                </c:pt>
                <c:pt idx="153444">
                  <c:v>1725554198</c:v>
                </c:pt>
                <c:pt idx="153445">
                  <c:v>1725565443</c:v>
                </c:pt>
                <c:pt idx="153446">
                  <c:v>1725576689</c:v>
                </c:pt>
                <c:pt idx="153447">
                  <c:v>1725587934</c:v>
                </c:pt>
                <c:pt idx="153448">
                  <c:v>1725599180</c:v>
                </c:pt>
                <c:pt idx="153449">
                  <c:v>1725610425</c:v>
                </c:pt>
                <c:pt idx="153450">
                  <c:v>1725621671</c:v>
                </c:pt>
                <c:pt idx="153451">
                  <c:v>1725632916</c:v>
                </c:pt>
                <c:pt idx="153452">
                  <c:v>1725644162</c:v>
                </c:pt>
                <c:pt idx="153453">
                  <c:v>1725655407</c:v>
                </c:pt>
                <c:pt idx="153454">
                  <c:v>1725666653</c:v>
                </c:pt>
                <c:pt idx="153455">
                  <c:v>1725677898</c:v>
                </c:pt>
                <c:pt idx="153456">
                  <c:v>1725689144</c:v>
                </c:pt>
                <c:pt idx="153457">
                  <c:v>1725700389</c:v>
                </c:pt>
                <c:pt idx="153458">
                  <c:v>1725711635</c:v>
                </c:pt>
                <c:pt idx="153459">
                  <c:v>1725722880</c:v>
                </c:pt>
                <c:pt idx="153460">
                  <c:v>1725734126</c:v>
                </c:pt>
                <c:pt idx="153461">
                  <c:v>1725745371</c:v>
                </c:pt>
                <c:pt idx="153462">
                  <c:v>1725756617</c:v>
                </c:pt>
                <c:pt idx="153463">
                  <c:v>1725767862</c:v>
                </c:pt>
                <c:pt idx="153464">
                  <c:v>1725779108</c:v>
                </c:pt>
                <c:pt idx="153465">
                  <c:v>1725790353</c:v>
                </c:pt>
                <c:pt idx="153466">
                  <c:v>1725801599</c:v>
                </c:pt>
                <c:pt idx="153467">
                  <c:v>1725812844</c:v>
                </c:pt>
                <c:pt idx="153468">
                  <c:v>1725824090</c:v>
                </c:pt>
                <c:pt idx="153469">
                  <c:v>1725835335</c:v>
                </c:pt>
                <c:pt idx="153470">
                  <c:v>1725846581</c:v>
                </c:pt>
                <c:pt idx="153471">
                  <c:v>1725857826</c:v>
                </c:pt>
                <c:pt idx="153472">
                  <c:v>1725869072</c:v>
                </c:pt>
                <c:pt idx="153473">
                  <c:v>1725880317</c:v>
                </c:pt>
                <c:pt idx="153474">
                  <c:v>1725891563</c:v>
                </c:pt>
                <c:pt idx="153475">
                  <c:v>1725902808</c:v>
                </c:pt>
                <c:pt idx="153476">
                  <c:v>1725914054</c:v>
                </c:pt>
                <c:pt idx="153477">
                  <c:v>1725925299</c:v>
                </c:pt>
                <c:pt idx="153478">
                  <c:v>1725936545</c:v>
                </c:pt>
                <c:pt idx="153479">
                  <c:v>1725947790</c:v>
                </c:pt>
                <c:pt idx="153480">
                  <c:v>1725959036</c:v>
                </c:pt>
                <c:pt idx="153481">
                  <c:v>1725970281</c:v>
                </c:pt>
                <c:pt idx="153482">
                  <c:v>1725981527</c:v>
                </c:pt>
                <c:pt idx="153483">
                  <c:v>1725992772</c:v>
                </c:pt>
                <c:pt idx="153484">
                  <c:v>1726004018</c:v>
                </c:pt>
                <c:pt idx="153485">
                  <c:v>1726015263</c:v>
                </c:pt>
                <c:pt idx="153486">
                  <c:v>1726026509</c:v>
                </c:pt>
                <c:pt idx="153487">
                  <c:v>1726037754</c:v>
                </c:pt>
                <c:pt idx="153488">
                  <c:v>1726049000</c:v>
                </c:pt>
                <c:pt idx="153489">
                  <c:v>1726060245</c:v>
                </c:pt>
                <c:pt idx="153490">
                  <c:v>1726071491</c:v>
                </c:pt>
                <c:pt idx="153491">
                  <c:v>1726082736</c:v>
                </c:pt>
                <c:pt idx="153492">
                  <c:v>1726093982</c:v>
                </c:pt>
                <c:pt idx="153493">
                  <c:v>1726105227</c:v>
                </c:pt>
                <c:pt idx="153494">
                  <c:v>1726116473</c:v>
                </c:pt>
                <c:pt idx="153495">
                  <c:v>1726127718</c:v>
                </c:pt>
                <c:pt idx="153496">
                  <c:v>1726138964</c:v>
                </c:pt>
                <c:pt idx="153497">
                  <c:v>1726150209</c:v>
                </c:pt>
                <c:pt idx="153498">
                  <c:v>1726161455</c:v>
                </c:pt>
                <c:pt idx="153499">
                  <c:v>1726172700</c:v>
                </c:pt>
                <c:pt idx="153500">
                  <c:v>1726183946</c:v>
                </c:pt>
                <c:pt idx="153501">
                  <c:v>1726195191</c:v>
                </c:pt>
                <c:pt idx="153502">
                  <c:v>1726206437</c:v>
                </c:pt>
                <c:pt idx="153503">
                  <c:v>1726217682</c:v>
                </c:pt>
                <c:pt idx="153504">
                  <c:v>1726228928</c:v>
                </c:pt>
                <c:pt idx="153505">
                  <c:v>1726240173</c:v>
                </c:pt>
                <c:pt idx="153506">
                  <c:v>1726251419</c:v>
                </c:pt>
                <c:pt idx="153507">
                  <c:v>1726262664</c:v>
                </c:pt>
                <c:pt idx="153508">
                  <c:v>1726273910</c:v>
                </c:pt>
                <c:pt idx="153509">
                  <c:v>1726285155</c:v>
                </c:pt>
                <c:pt idx="153510">
                  <c:v>1726296401</c:v>
                </c:pt>
                <c:pt idx="153511">
                  <c:v>1726307646</c:v>
                </c:pt>
                <c:pt idx="153512">
                  <c:v>1726318892</c:v>
                </c:pt>
                <c:pt idx="153513">
                  <c:v>1726330137</c:v>
                </c:pt>
                <c:pt idx="153514">
                  <c:v>1726341383</c:v>
                </c:pt>
                <c:pt idx="153515">
                  <c:v>1726352628</c:v>
                </c:pt>
                <c:pt idx="153516">
                  <c:v>1726363874</c:v>
                </c:pt>
                <c:pt idx="153517">
                  <c:v>1726375119</c:v>
                </c:pt>
                <c:pt idx="153518">
                  <c:v>1726386365</c:v>
                </c:pt>
                <c:pt idx="153519">
                  <c:v>1726397610</c:v>
                </c:pt>
                <c:pt idx="153520">
                  <c:v>1726408856</c:v>
                </c:pt>
                <c:pt idx="153521">
                  <c:v>1726420101</c:v>
                </c:pt>
                <c:pt idx="153522">
                  <c:v>1726431347</c:v>
                </c:pt>
                <c:pt idx="153523">
                  <c:v>1726442592</c:v>
                </c:pt>
                <c:pt idx="153524">
                  <c:v>1726453838</c:v>
                </c:pt>
                <c:pt idx="153525">
                  <c:v>1726465083</c:v>
                </c:pt>
                <c:pt idx="153526">
                  <c:v>1726476329</c:v>
                </c:pt>
                <c:pt idx="153527">
                  <c:v>1726487574</c:v>
                </c:pt>
                <c:pt idx="153528">
                  <c:v>1726498820</c:v>
                </c:pt>
                <c:pt idx="153529">
                  <c:v>1726510065</c:v>
                </c:pt>
                <c:pt idx="153530">
                  <c:v>1726521311</c:v>
                </c:pt>
                <c:pt idx="153531">
                  <c:v>1726532556</c:v>
                </c:pt>
                <c:pt idx="153532">
                  <c:v>1726543802</c:v>
                </c:pt>
                <c:pt idx="153533">
                  <c:v>1726555047</c:v>
                </c:pt>
                <c:pt idx="153534">
                  <c:v>1726566293</c:v>
                </c:pt>
                <c:pt idx="153535">
                  <c:v>1726577538</c:v>
                </c:pt>
                <c:pt idx="153536">
                  <c:v>1726588784</c:v>
                </c:pt>
                <c:pt idx="153537">
                  <c:v>1726600029</c:v>
                </c:pt>
                <c:pt idx="153538">
                  <c:v>1726611275</c:v>
                </c:pt>
                <c:pt idx="153539">
                  <c:v>1726622520</c:v>
                </c:pt>
                <c:pt idx="153540">
                  <c:v>1726633766</c:v>
                </c:pt>
                <c:pt idx="153541">
                  <c:v>1726645011</c:v>
                </c:pt>
                <c:pt idx="153542">
                  <c:v>1726656257</c:v>
                </c:pt>
                <c:pt idx="153543">
                  <c:v>1726667502</c:v>
                </c:pt>
                <c:pt idx="153544">
                  <c:v>1726678748</c:v>
                </c:pt>
                <c:pt idx="153545">
                  <c:v>1726689993</c:v>
                </c:pt>
                <c:pt idx="153546">
                  <c:v>1726701239</c:v>
                </c:pt>
                <c:pt idx="153547">
                  <c:v>1726712484</c:v>
                </c:pt>
                <c:pt idx="153548">
                  <c:v>1726723730</c:v>
                </c:pt>
                <c:pt idx="153549">
                  <c:v>1726734975</c:v>
                </c:pt>
                <c:pt idx="153550">
                  <c:v>1726746221</c:v>
                </c:pt>
                <c:pt idx="153551">
                  <c:v>1726757466</c:v>
                </c:pt>
                <c:pt idx="153552">
                  <c:v>1726768712</c:v>
                </c:pt>
                <c:pt idx="153553">
                  <c:v>1726779957</c:v>
                </c:pt>
                <c:pt idx="153554">
                  <c:v>1726791203</c:v>
                </c:pt>
                <c:pt idx="153555">
                  <c:v>1726802448</c:v>
                </c:pt>
                <c:pt idx="153556">
                  <c:v>1726813694</c:v>
                </c:pt>
                <c:pt idx="153557">
                  <c:v>1726824939</c:v>
                </c:pt>
                <c:pt idx="153558">
                  <c:v>1726836185</c:v>
                </c:pt>
                <c:pt idx="153559">
                  <c:v>1726847430</c:v>
                </c:pt>
                <c:pt idx="153560">
                  <c:v>1726858676</c:v>
                </c:pt>
                <c:pt idx="153561">
                  <c:v>1726869921</c:v>
                </c:pt>
                <c:pt idx="153562">
                  <c:v>1726881167</c:v>
                </c:pt>
                <c:pt idx="153563">
                  <c:v>1726892412</c:v>
                </c:pt>
                <c:pt idx="153564">
                  <c:v>1726903658</c:v>
                </c:pt>
                <c:pt idx="153565">
                  <c:v>1726914903</c:v>
                </c:pt>
                <c:pt idx="153566">
                  <c:v>1726926149</c:v>
                </c:pt>
                <c:pt idx="153567">
                  <c:v>1726937394</c:v>
                </c:pt>
                <c:pt idx="153568">
                  <c:v>1726948640</c:v>
                </c:pt>
                <c:pt idx="153569">
                  <c:v>1726959885</c:v>
                </c:pt>
                <c:pt idx="153570">
                  <c:v>1726971131</c:v>
                </c:pt>
                <c:pt idx="153571">
                  <c:v>1726982376</c:v>
                </c:pt>
                <c:pt idx="153572">
                  <c:v>1726993622</c:v>
                </c:pt>
                <c:pt idx="153573">
                  <c:v>1727004867</c:v>
                </c:pt>
                <c:pt idx="153574">
                  <c:v>1727016113</c:v>
                </c:pt>
                <c:pt idx="153575">
                  <c:v>1727027358</c:v>
                </c:pt>
                <c:pt idx="153576">
                  <c:v>1727038604</c:v>
                </c:pt>
                <c:pt idx="153577">
                  <c:v>1727049849</c:v>
                </c:pt>
                <c:pt idx="153578">
                  <c:v>1727061095</c:v>
                </c:pt>
                <c:pt idx="153579">
                  <c:v>1727072340</c:v>
                </c:pt>
                <c:pt idx="153580">
                  <c:v>1727083586</c:v>
                </c:pt>
                <c:pt idx="153581">
                  <c:v>1727094831</c:v>
                </c:pt>
                <c:pt idx="153582">
                  <c:v>1727106077</c:v>
                </c:pt>
                <c:pt idx="153583">
                  <c:v>1727117322</c:v>
                </c:pt>
                <c:pt idx="153584">
                  <c:v>1727128568</c:v>
                </c:pt>
                <c:pt idx="153585">
                  <c:v>1727139813</c:v>
                </c:pt>
                <c:pt idx="153586">
                  <c:v>1727151059</c:v>
                </c:pt>
                <c:pt idx="153587">
                  <c:v>1727162304</c:v>
                </c:pt>
                <c:pt idx="153588">
                  <c:v>1727173550</c:v>
                </c:pt>
                <c:pt idx="153589">
                  <c:v>1727184795</c:v>
                </c:pt>
                <c:pt idx="153590">
                  <c:v>1727196041</c:v>
                </c:pt>
                <c:pt idx="153591">
                  <c:v>1727207286</c:v>
                </c:pt>
                <c:pt idx="153592">
                  <c:v>1727218532</c:v>
                </c:pt>
                <c:pt idx="153593">
                  <c:v>1727229777</c:v>
                </c:pt>
                <c:pt idx="153594">
                  <c:v>1727241023</c:v>
                </c:pt>
                <c:pt idx="153595">
                  <c:v>1727252268</c:v>
                </c:pt>
                <c:pt idx="153596">
                  <c:v>1727263514</c:v>
                </c:pt>
                <c:pt idx="153597">
                  <c:v>1727274759</c:v>
                </c:pt>
                <c:pt idx="153598">
                  <c:v>1727286005</c:v>
                </c:pt>
                <c:pt idx="153599">
                  <c:v>1727297250</c:v>
                </c:pt>
                <c:pt idx="153600">
                  <c:v>1727308496</c:v>
                </c:pt>
                <c:pt idx="153601">
                  <c:v>1727319741</c:v>
                </c:pt>
                <c:pt idx="153602">
                  <c:v>1727330987</c:v>
                </c:pt>
                <c:pt idx="153603">
                  <c:v>1727342232</c:v>
                </c:pt>
                <c:pt idx="153604">
                  <c:v>1727353478</c:v>
                </c:pt>
                <c:pt idx="153605">
                  <c:v>1727364723</c:v>
                </c:pt>
                <c:pt idx="153606">
                  <c:v>1727375969</c:v>
                </c:pt>
                <c:pt idx="153607">
                  <c:v>1727387214</c:v>
                </c:pt>
                <c:pt idx="153608">
                  <c:v>1727398460</c:v>
                </c:pt>
                <c:pt idx="153609">
                  <c:v>1727409705</c:v>
                </c:pt>
                <c:pt idx="153610">
                  <c:v>1727420951</c:v>
                </c:pt>
                <c:pt idx="153611">
                  <c:v>1727432196</c:v>
                </c:pt>
                <c:pt idx="153612">
                  <c:v>1727443442</c:v>
                </c:pt>
                <c:pt idx="153613">
                  <c:v>1727454687</c:v>
                </c:pt>
                <c:pt idx="153614">
                  <c:v>1727465933</c:v>
                </c:pt>
                <c:pt idx="153615">
                  <c:v>1727477178</c:v>
                </c:pt>
                <c:pt idx="153616">
                  <c:v>1727488424</c:v>
                </c:pt>
                <c:pt idx="153617">
                  <c:v>1727499669</c:v>
                </c:pt>
                <c:pt idx="153618">
                  <c:v>1727510915</c:v>
                </c:pt>
                <c:pt idx="153619">
                  <c:v>1727522160</c:v>
                </c:pt>
                <c:pt idx="153620">
                  <c:v>1727533406</c:v>
                </c:pt>
                <c:pt idx="153621">
                  <c:v>1727544651</c:v>
                </c:pt>
                <c:pt idx="153622">
                  <c:v>1727555897</c:v>
                </c:pt>
                <c:pt idx="153623">
                  <c:v>1727567142</c:v>
                </c:pt>
                <c:pt idx="153624">
                  <c:v>1727578388</c:v>
                </c:pt>
                <c:pt idx="153625">
                  <c:v>1727589633</c:v>
                </c:pt>
                <c:pt idx="153626">
                  <c:v>1727600879</c:v>
                </c:pt>
                <c:pt idx="153627">
                  <c:v>1727612124</c:v>
                </c:pt>
                <c:pt idx="153628">
                  <c:v>1727623370</c:v>
                </c:pt>
                <c:pt idx="153629">
                  <c:v>1727634615</c:v>
                </c:pt>
                <c:pt idx="153630">
                  <c:v>1727645861</c:v>
                </c:pt>
                <c:pt idx="153631">
                  <c:v>1727657106</c:v>
                </c:pt>
                <c:pt idx="153632">
                  <c:v>1727668352</c:v>
                </c:pt>
                <c:pt idx="153633">
                  <c:v>1727679597</c:v>
                </c:pt>
                <c:pt idx="153634">
                  <c:v>1727690843</c:v>
                </c:pt>
                <c:pt idx="153635">
                  <c:v>1727702088</c:v>
                </c:pt>
                <c:pt idx="153636">
                  <c:v>1727713334</c:v>
                </c:pt>
                <c:pt idx="153637">
                  <c:v>1727724579</c:v>
                </c:pt>
                <c:pt idx="153638">
                  <c:v>1727735825</c:v>
                </c:pt>
                <c:pt idx="153639">
                  <c:v>1727747070</c:v>
                </c:pt>
                <c:pt idx="153640">
                  <c:v>1727758316</c:v>
                </c:pt>
                <c:pt idx="153641">
                  <c:v>1727769561</c:v>
                </c:pt>
                <c:pt idx="153642">
                  <c:v>1727780806</c:v>
                </c:pt>
                <c:pt idx="153643">
                  <c:v>1727792052</c:v>
                </c:pt>
                <c:pt idx="153644">
                  <c:v>1727803297</c:v>
                </c:pt>
                <c:pt idx="153645">
                  <c:v>1727814543</c:v>
                </c:pt>
                <c:pt idx="153646">
                  <c:v>1727825788</c:v>
                </c:pt>
                <c:pt idx="153647">
                  <c:v>1727837034</c:v>
                </c:pt>
                <c:pt idx="153648">
                  <c:v>1727848279</c:v>
                </c:pt>
                <c:pt idx="153649">
                  <c:v>1727859525</c:v>
                </c:pt>
                <c:pt idx="153650">
                  <c:v>1727870770</c:v>
                </c:pt>
                <c:pt idx="153651">
                  <c:v>1727882016</c:v>
                </c:pt>
                <c:pt idx="153652">
                  <c:v>1727893261</c:v>
                </c:pt>
                <c:pt idx="153653">
                  <c:v>1727904507</c:v>
                </c:pt>
                <c:pt idx="153654">
                  <c:v>1727915752</c:v>
                </c:pt>
                <c:pt idx="153655">
                  <c:v>1727926998</c:v>
                </c:pt>
                <c:pt idx="153656">
                  <c:v>1727938243</c:v>
                </c:pt>
                <c:pt idx="153657">
                  <c:v>1727949489</c:v>
                </c:pt>
                <c:pt idx="153658">
                  <c:v>1727960734</c:v>
                </c:pt>
                <c:pt idx="153659">
                  <c:v>1727971980</c:v>
                </c:pt>
                <c:pt idx="153660">
                  <c:v>1727983225</c:v>
                </c:pt>
                <c:pt idx="153661">
                  <c:v>1727994471</c:v>
                </c:pt>
                <c:pt idx="153662">
                  <c:v>1728005716</c:v>
                </c:pt>
                <c:pt idx="153663">
                  <c:v>1728016962</c:v>
                </c:pt>
                <c:pt idx="153664">
                  <c:v>1728028207</c:v>
                </c:pt>
                <c:pt idx="153665">
                  <c:v>1728039453</c:v>
                </c:pt>
                <c:pt idx="153666">
                  <c:v>1728050698</c:v>
                </c:pt>
                <c:pt idx="153667">
                  <c:v>1728061944</c:v>
                </c:pt>
                <c:pt idx="153668">
                  <c:v>1728073189</c:v>
                </c:pt>
                <c:pt idx="153669">
                  <c:v>1728084435</c:v>
                </c:pt>
                <c:pt idx="153670">
                  <c:v>1728095680</c:v>
                </c:pt>
                <c:pt idx="153671">
                  <c:v>1728106926</c:v>
                </c:pt>
                <c:pt idx="153672">
                  <c:v>1728118171</c:v>
                </c:pt>
                <c:pt idx="153673">
                  <c:v>1728129417</c:v>
                </c:pt>
                <c:pt idx="153674">
                  <c:v>1728140662</c:v>
                </c:pt>
                <c:pt idx="153675">
                  <c:v>1728151908</c:v>
                </c:pt>
                <c:pt idx="153676">
                  <c:v>1728163153</c:v>
                </c:pt>
                <c:pt idx="153677">
                  <c:v>1728174399</c:v>
                </c:pt>
                <c:pt idx="153678">
                  <c:v>1728185644</c:v>
                </c:pt>
                <c:pt idx="153679">
                  <c:v>1728196890</c:v>
                </c:pt>
                <c:pt idx="153680">
                  <c:v>1728208135</c:v>
                </c:pt>
                <c:pt idx="153681">
                  <c:v>1728219381</c:v>
                </c:pt>
                <c:pt idx="153682">
                  <c:v>1728230626</c:v>
                </c:pt>
                <c:pt idx="153683">
                  <c:v>1728241872</c:v>
                </c:pt>
                <c:pt idx="153684">
                  <c:v>1728253117</c:v>
                </c:pt>
                <c:pt idx="153685">
                  <c:v>1728264363</c:v>
                </c:pt>
                <c:pt idx="153686">
                  <c:v>1728275608</c:v>
                </c:pt>
                <c:pt idx="153687">
                  <c:v>1728286854</c:v>
                </c:pt>
                <c:pt idx="153688">
                  <c:v>1728298099</c:v>
                </c:pt>
                <c:pt idx="153689">
                  <c:v>1728309345</c:v>
                </c:pt>
                <c:pt idx="153690">
                  <c:v>1728320590</c:v>
                </c:pt>
                <c:pt idx="153691">
                  <c:v>1728331836</c:v>
                </c:pt>
                <c:pt idx="153692">
                  <c:v>1728343081</c:v>
                </c:pt>
                <c:pt idx="153693">
                  <c:v>1728354327</c:v>
                </c:pt>
                <c:pt idx="153694">
                  <c:v>1728365572</c:v>
                </c:pt>
                <c:pt idx="153695">
                  <c:v>1728376818</c:v>
                </c:pt>
                <c:pt idx="153696">
                  <c:v>1728388063</c:v>
                </c:pt>
                <c:pt idx="153697">
                  <c:v>1728399309</c:v>
                </c:pt>
                <c:pt idx="153698">
                  <c:v>1728410554</c:v>
                </c:pt>
                <c:pt idx="153699">
                  <c:v>1728421800</c:v>
                </c:pt>
                <c:pt idx="153700">
                  <c:v>1728433045</c:v>
                </c:pt>
                <c:pt idx="153701">
                  <c:v>1728444291</c:v>
                </c:pt>
                <c:pt idx="153702">
                  <c:v>1728455536</c:v>
                </c:pt>
                <c:pt idx="153703">
                  <c:v>1728466782</c:v>
                </c:pt>
                <c:pt idx="153704">
                  <c:v>1728478027</c:v>
                </c:pt>
                <c:pt idx="153705">
                  <c:v>1728489273</c:v>
                </c:pt>
                <c:pt idx="153706">
                  <c:v>1728500518</c:v>
                </c:pt>
                <c:pt idx="153707">
                  <c:v>1728511764</c:v>
                </c:pt>
                <c:pt idx="153708">
                  <c:v>1728523009</c:v>
                </c:pt>
                <c:pt idx="153709">
                  <c:v>1728534255</c:v>
                </c:pt>
                <c:pt idx="153710">
                  <c:v>1728545500</c:v>
                </c:pt>
                <c:pt idx="153711">
                  <c:v>1728556746</c:v>
                </c:pt>
                <c:pt idx="153712">
                  <c:v>1728567991</c:v>
                </c:pt>
                <c:pt idx="153713">
                  <c:v>1728579237</c:v>
                </c:pt>
                <c:pt idx="153714">
                  <c:v>1728590482</c:v>
                </c:pt>
                <c:pt idx="153715">
                  <c:v>1728601728</c:v>
                </c:pt>
                <c:pt idx="153716">
                  <c:v>1728612973</c:v>
                </c:pt>
                <c:pt idx="153717">
                  <c:v>1728624219</c:v>
                </c:pt>
                <c:pt idx="153718">
                  <c:v>1728635464</c:v>
                </c:pt>
                <c:pt idx="153719">
                  <c:v>1728646710</c:v>
                </c:pt>
                <c:pt idx="153720">
                  <c:v>1728657955</c:v>
                </c:pt>
                <c:pt idx="153721">
                  <c:v>1728669201</c:v>
                </c:pt>
                <c:pt idx="153722">
                  <c:v>1728680446</c:v>
                </c:pt>
                <c:pt idx="153723">
                  <c:v>1728691692</c:v>
                </c:pt>
                <c:pt idx="153724">
                  <c:v>1728702937</c:v>
                </c:pt>
                <c:pt idx="153725">
                  <c:v>1728714183</c:v>
                </c:pt>
                <c:pt idx="153726">
                  <c:v>1728725428</c:v>
                </c:pt>
                <c:pt idx="153727">
                  <c:v>1728736674</c:v>
                </c:pt>
                <c:pt idx="153728">
                  <c:v>1728747919</c:v>
                </c:pt>
                <c:pt idx="153729">
                  <c:v>1728759165</c:v>
                </c:pt>
                <c:pt idx="153730">
                  <c:v>1728770410</c:v>
                </c:pt>
                <c:pt idx="153731">
                  <c:v>1728781656</c:v>
                </c:pt>
                <c:pt idx="153732">
                  <c:v>1728792901</c:v>
                </c:pt>
                <c:pt idx="153733">
                  <c:v>1728804147</c:v>
                </c:pt>
                <c:pt idx="153734">
                  <c:v>1728815392</c:v>
                </c:pt>
                <c:pt idx="153735">
                  <c:v>1728826638</c:v>
                </c:pt>
                <c:pt idx="153736">
                  <c:v>1728837883</c:v>
                </c:pt>
                <c:pt idx="153737">
                  <c:v>1728849129</c:v>
                </c:pt>
                <c:pt idx="153738">
                  <c:v>1728860374</c:v>
                </c:pt>
                <c:pt idx="153739">
                  <c:v>1728871620</c:v>
                </c:pt>
                <c:pt idx="153740">
                  <c:v>1728882865</c:v>
                </c:pt>
                <c:pt idx="153741">
                  <c:v>1728894111</c:v>
                </c:pt>
                <c:pt idx="153742">
                  <c:v>1728905356</c:v>
                </c:pt>
                <c:pt idx="153743">
                  <c:v>1728916602</c:v>
                </c:pt>
                <c:pt idx="153744">
                  <c:v>1728927847</c:v>
                </c:pt>
                <c:pt idx="153745">
                  <c:v>1728939093</c:v>
                </c:pt>
                <c:pt idx="153746">
                  <c:v>1728950338</c:v>
                </c:pt>
                <c:pt idx="153747">
                  <c:v>1728961584</c:v>
                </c:pt>
                <c:pt idx="153748">
                  <c:v>1728972829</c:v>
                </c:pt>
                <c:pt idx="153749">
                  <c:v>1728984075</c:v>
                </c:pt>
                <c:pt idx="153750">
                  <c:v>1728995320</c:v>
                </c:pt>
                <c:pt idx="153751">
                  <c:v>1729006566</c:v>
                </c:pt>
                <c:pt idx="153752">
                  <c:v>1729017811</c:v>
                </c:pt>
                <c:pt idx="153753">
                  <c:v>1729029057</c:v>
                </c:pt>
                <c:pt idx="153754">
                  <c:v>1729040302</c:v>
                </c:pt>
                <c:pt idx="153755">
                  <c:v>1729051548</c:v>
                </c:pt>
                <c:pt idx="153756">
                  <c:v>1729062793</c:v>
                </c:pt>
                <c:pt idx="153757">
                  <c:v>1729074039</c:v>
                </c:pt>
                <c:pt idx="153758">
                  <c:v>1729085284</c:v>
                </c:pt>
                <c:pt idx="153759">
                  <c:v>1729096530</c:v>
                </c:pt>
                <c:pt idx="153760">
                  <c:v>1729107775</c:v>
                </c:pt>
                <c:pt idx="153761">
                  <c:v>1729119021</c:v>
                </c:pt>
                <c:pt idx="153762">
                  <c:v>1729130266</c:v>
                </c:pt>
                <c:pt idx="153763">
                  <c:v>1729141512</c:v>
                </c:pt>
                <c:pt idx="153764">
                  <c:v>1729152757</c:v>
                </c:pt>
                <c:pt idx="153765">
                  <c:v>1729164003</c:v>
                </c:pt>
                <c:pt idx="153766">
                  <c:v>1729175248</c:v>
                </c:pt>
                <c:pt idx="153767">
                  <c:v>1729186494</c:v>
                </c:pt>
                <c:pt idx="153768">
                  <c:v>1729197739</c:v>
                </c:pt>
                <c:pt idx="153769">
                  <c:v>1729208985</c:v>
                </c:pt>
                <c:pt idx="153770">
                  <c:v>1729220230</c:v>
                </c:pt>
                <c:pt idx="153771">
                  <c:v>1729231476</c:v>
                </c:pt>
                <c:pt idx="153772">
                  <c:v>1729242721</c:v>
                </c:pt>
                <c:pt idx="153773">
                  <c:v>1729253967</c:v>
                </c:pt>
                <c:pt idx="153774">
                  <c:v>1729265212</c:v>
                </c:pt>
                <c:pt idx="153775">
                  <c:v>1729276458</c:v>
                </c:pt>
                <c:pt idx="153776">
                  <c:v>1729287703</c:v>
                </c:pt>
                <c:pt idx="153777">
                  <c:v>1729298949</c:v>
                </c:pt>
                <c:pt idx="153778">
                  <c:v>1729310194</c:v>
                </c:pt>
                <c:pt idx="153779">
                  <c:v>1729321440</c:v>
                </c:pt>
                <c:pt idx="153780">
                  <c:v>1729332685</c:v>
                </c:pt>
                <c:pt idx="153781">
                  <c:v>1729343931</c:v>
                </c:pt>
                <c:pt idx="153782">
                  <c:v>1729355176</c:v>
                </c:pt>
                <c:pt idx="153783">
                  <c:v>1729366422</c:v>
                </c:pt>
                <c:pt idx="153784">
                  <c:v>1729377667</c:v>
                </c:pt>
                <c:pt idx="153785">
                  <c:v>1729388913</c:v>
                </c:pt>
                <c:pt idx="153786">
                  <c:v>1729400158</c:v>
                </c:pt>
                <c:pt idx="153787">
                  <c:v>1729411404</c:v>
                </c:pt>
                <c:pt idx="153788">
                  <c:v>1729422649</c:v>
                </c:pt>
                <c:pt idx="153789">
                  <c:v>1729433895</c:v>
                </c:pt>
                <c:pt idx="153790">
                  <c:v>1729445140</c:v>
                </c:pt>
                <c:pt idx="153791">
                  <c:v>1729456386</c:v>
                </c:pt>
                <c:pt idx="153792">
                  <c:v>1729467631</c:v>
                </c:pt>
                <c:pt idx="153793">
                  <c:v>1729478877</c:v>
                </c:pt>
                <c:pt idx="153794">
                  <c:v>1729490122</c:v>
                </c:pt>
                <c:pt idx="153795">
                  <c:v>1729501368</c:v>
                </c:pt>
                <c:pt idx="153796">
                  <c:v>1729512613</c:v>
                </c:pt>
                <c:pt idx="153797">
                  <c:v>1729523859</c:v>
                </c:pt>
                <c:pt idx="153798">
                  <c:v>1729535104</c:v>
                </c:pt>
                <c:pt idx="153799">
                  <c:v>1729546350</c:v>
                </c:pt>
                <c:pt idx="153800">
                  <c:v>1729557595</c:v>
                </c:pt>
                <c:pt idx="153801">
                  <c:v>1729568841</c:v>
                </c:pt>
                <c:pt idx="153802">
                  <c:v>1729580086</c:v>
                </c:pt>
                <c:pt idx="153803">
                  <c:v>1729591332</c:v>
                </c:pt>
                <c:pt idx="153804">
                  <c:v>1729602577</c:v>
                </c:pt>
                <c:pt idx="153805">
                  <c:v>1729613823</c:v>
                </c:pt>
                <c:pt idx="153806">
                  <c:v>1729625068</c:v>
                </c:pt>
                <c:pt idx="153807">
                  <c:v>1729636314</c:v>
                </c:pt>
                <c:pt idx="153808">
                  <c:v>1729647559</c:v>
                </c:pt>
                <c:pt idx="153809">
                  <c:v>1729658805</c:v>
                </c:pt>
                <c:pt idx="153810">
                  <c:v>1729670050</c:v>
                </c:pt>
                <c:pt idx="153811">
                  <c:v>1729681296</c:v>
                </c:pt>
                <c:pt idx="153812">
                  <c:v>1729692541</c:v>
                </c:pt>
                <c:pt idx="153813">
                  <c:v>1729703787</c:v>
                </c:pt>
                <c:pt idx="153814">
                  <c:v>1729715032</c:v>
                </c:pt>
                <c:pt idx="153815">
                  <c:v>1729726278</c:v>
                </c:pt>
                <c:pt idx="153816">
                  <c:v>1729737523</c:v>
                </c:pt>
                <c:pt idx="153817">
                  <c:v>1729748769</c:v>
                </c:pt>
                <c:pt idx="153818">
                  <c:v>1729760014</c:v>
                </c:pt>
                <c:pt idx="153819">
                  <c:v>1729771260</c:v>
                </c:pt>
                <c:pt idx="153820">
                  <c:v>1729782505</c:v>
                </c:pt>
                <c:pt idx="153821">
                  <c:v>1729793751</c:v>
                </c:pt>
                <c:pt idx="153822">
                  <c:v>1729804996</c:v>
                </c:pt>
                <c:pt idx="153823">
                  <c:v>1729816242</c:v>
                </c:pt>
                <c:pt idx="153824">
                  <c:v>1729827487</c:v>
                </c:pt>
                <c:pt idx="153825">
                  <c:v>1729838733</c:v>
                </c:pt>
                <c:pt idx="153826">
                  <c:v>1729849978</c:v>
                </c:pt>
                <c:pt idx="153827">
                  <c:v>1729861224</c:v>
                </c:pt>
                <c:pt idx="153828">
                  <c:v>1729872469</c:v>
                </c:pt>
                <c:pt idx="153829">
                  <c:v>1729883715</c:v>
                </c:pt>
                <c:pt idx="153830">
                  <c:v>1729894960</c:v>
                </c:pt>
                <c:pt idx="153831">
                  <c:v>1729906206</c:v>
                </c:pt>
                <c:pt idx="153832">
                  <c:v>1729917451</c:v>
                </c:pt>
                <c:pt idx="153833">
                  <c:v>1729928697</c:v>
                </c:pt>
                <c:pt idx="153834">
                  <c:v>1729939942</c:v>
                </c:pt>
                <c:pt idx="153835">
                  <c:v>1729951188</c:v>
                </c:pt>
                <c:pt idx="153836">
                  <c:v>1729962433</c:v>
                </c:pt>
                <c:pt idx="153837">
                  <c:v>1729973679</c:v>
                </c:pt>
                <c:pt idx="153838">
                  <c:v>1729984924</c:v>
                </c:pt>
                <c:pt idx="153839">
                  <c:v>1729996170</c:v>
                </c:pt>
                <c:pt idx="153840">
                  <c:v>1730007415</c:v>
                </c:pt>
                <c:pt idx="153841">
                  <c:v>1730018661</c:v>
                </c:pt>
                <c:pt idx="153842">
                  <c:v>1730029906</c:v>
                </c:pt>
                <c:pt idx="153843">
                  <c:v>1730041152</c:v>
                </c:pt>
                <c:pt idx="153844">
                  <c:v>1730052397</c:v>
                </c:pt>
                <c:pt idx="153845">
                  <c:v>1730063643</c:v>
                </c:pt>
                <c:pt idx="153846">
                  <c:v>1730074888</c:v>
                </c:pt>
                <c:pt idx="153847">
                  <c:v>1730086134</c:v>
                </c:pt>
                <c:pt idx="153848">
                  <c:v>1730097379</c:v>
                </c:pt>
                <c:pt idx="153849">
                  <c:v>1730108625</c:v>
                </c:pt>
                <c:pt idx="153850">
                  <c:v>1730119870</c:v>
                </c:pt>
                <c:pt idx="153851">
                  <c:v>1730131116</c:v>
                </c:pt>
                <c:pt idx="153852">
                  <c:v>1730142361</c:v>
                </c:pt>
                <c:pt idx="153853">
                  <c:v>1730153607</c:v>
                </c:pt>
                <c:pt idx="153854">
                  <c:v>1730164852</c:v>
                </c:pt>
                <c:pt idx="153855">
                  <c:v>1730176098</c:v>
                </c:pt>
                <c:pt idx="153856">
                  <c:v>1730187343</c:v>
                </c:pt>
                <c:pt idx="153857">
                  <c:v>1730198589</c:v>
                </c:pt>
                <c:pt idx="153858">
                  <c:v>1730209834</c:v>
                </c:pt>
                <c:pt idx="153859">
                  <c:v>1730221080</c:v>
                </c:pt>
                <c:pt idx="153860">
                  <c:v>1730232325</c:v>
                </c:pt>
                <c:pt idx="153861">
                  <c:v>1730243571</c:v>
                </c:pt>
                <c:pt idx="153862">
                  <c:v>1730254816</c:v>
                </c:pt>
                <c:pt idx="153863">
                  <c:v>1730266062</c:v>
                </c:pt>
                <c:pt idx="153864">
                  <c:v>1730277307</c:v>
                </c:pt>
                <c:pt idx="153865">
                  <c:v>1730288553</c:v>
                </c:pt>
                <c:pt idx="153866">
                  <c:v>1730299798</c:v>
                </c:pt>
                <c:pt idx="153867">
                  <c:v>1730311044</c:v>
                </c:pt>
                <c:pt idx="153868">
                  <c:v>1730322289</c:v>
                </c:pt>
                <c:pt idx="153869">
                  <c:v>1730333535</c:v>
                </c:pt>
                <c:pt idx="153870">
                  <c:v>1730344780</c:v>
                </c:pt>
                <c:pt idx="153871">
                  <c:v>1730356026</c:v>
                </c:pt>
                <c:pt idx="153872">
                  <c:v>1730367271</c:v>
                </c:pt>
                <c:pt idx="153873">
                  <c:v>1730378517</c:v>
                </c:pt>
                <c:pt idx="153874">
                  <c:v>1730389762</c:v>
                </c:pt>
                <c:pt idx="153875">
                  <c:v>1730401008</c:v>
                </c:pt>
                <c:pt idx="153876">
                  <c:v>1730412253</c:v>
                </c:pt>
                <c:pt idx="153877">
                  <c:v>1730423499</c:v>
                </c:pt>
                <c:pt idx="153878">
                  <c:v>1730434744</c:v>
                </c:pt>
                <c:pt idx="153879">
                  <c:v>1730445990</c:v>
                </c:pt>
                <c:pt idx="153880">
                  <c:v>1730457235</c:v>
                </c:pt>
                <c:pt idx="153881">
                  <c:v>1730468481</c:v>
                </c:pt>
                <c:pt idx="153882">
                  <c:v>1730479726</c:v>
                </c:pt>
                <c:pt idx="153883">
                  <c:v>1730490972</c:v>
                </c:pt>
                <c:pt idx="153884">
                  <c:v>1730502217</c:v>
                </c:pt>
                <c:pt idx="153885">
                  <c:v>1730513463</c:v>
                </c:pt>
                <c:pt idx="153886">
                  <c:v>1730524708</c:v>
                </c:pt>
                <c:pt idx="153887">
                  <c:v>1730535954</c:v>
                </c:pt>
                <c:pt idx="153888">
                  <c:v>1730547199</c:v>
                </c:pt>
                <c:pt idx="153889">
                  <c:v>1730558445</c:v>
                </c:pt>
                <c:pt idx="153890">
                  <c:v>1730569690</c:v>
                </c:pt>
                <c:pt idx="153891">
                  <c:v>1730580936</c:v>
                </c:pt>
                <c:pt idx="153892">
                  <c:v>1730592181</c:v>
                </c:pt>
                <c:pt idx="153893">
                  <c:v>1730603427</c:v>
                </c:pt>
                <c:pt idx="153894">
                  <c:v>1730614672</c:v>
                </c:pt>
                <c:pt idx="153895">
                  <c:v>1730625917</c:v>
                </c:pt>
                <c:pt idx="153896">
                  <c:v>1730637163</c:v>
                </c:pt>
                <c:pt idx="153897">
                  <c:v>1730648408</c:v>
                </c:pt>
                <c:pt idx="153898">
                  <c:v>1730659654</c:v>
                </c:pt>
                <c:pt idx="153899">
                  <c:v>1730670899</c:v>
                </c:pt>
                <c:pt idx="153900">
                  <c:v>1730682145</c:v>
                </c:pt>
                <c:pt idx="153901">
                  <c:v>1730693390</c:v>
                </c:pt>
                <c:pt idx="153902">
                  <c:v>1730704636</c:v>
                </c:pt>
                <c:pt idx="153903">
                  <c:v>1730715881</c:v>
                </c:pt>
                <c:pt idx="153904">
                  <c:v>1730727127</c:v>
                </c:pt>
                <c:pt idx="153905">
                  <c:v>1730738372</c:v>
                </c:pt>
                <c:pt idx="153906">
                  <c:v>1730749618</c:v>
                </c:pt>
                <c:pt idx="153907">
                  <c:v>1730760863</c:v>
                </c:pt>
                <c:pt idx="153908">
                  <c:v>1730772109</c:v>
                </c:pt>
                <c:pt idx="153909">
                  <c:v>1730783354</c:v>
                </c:pt>
                <c:pt idx="153910">
                  <c:v>1730794600</c:v>
                </c:pt>
                <c:pt idx="153911">
                  <c:v>1730805845</c:v>
                </c:pt>
                <c:pt idx="153912">
                  <c:v>1730817091</c:v>
                </c:pt>
                <c:pt idx="153913">
                  <c:v>1730828336</c:v>
                </c:pt>
                <c:pt idx="153914">
                  <c:v>1730839582</c:v>
                </c:pt>
                <c:pt idx="153915">
                  <c:v>1730850827</c:v>
                </c:pt>
                <c:pt idx="153916">
                  <c:v>1730862073</c:v>
                </c:pt>
                <c:pt idx="153917">
                  <c:v>1730873318</c:v>
                </c:pt>
                <c:pt idx="153918">
                  <c:v>1730884564</c:v>
                </c:pt>
                <c:pt idx="153919">
                  <c:v>1730895809</c:v>
                </c:pt>
                <c:pt idx="153920">
                  <c:v>1730907055</c:v>
                </c:pt>
                <c:pt idx="153921">
                  <c:v>1730918300</c:v>
                </c:pt>
                <c:pt idx="153922">
                  <c:v>1730929546</c:v>
                </c:pt>
                <c:pt idx="153923">
                  <c:v>1730940791</c:v>
                </c:pt>
                <c:pt idx="153924">
                  <c:v>1730952037</c:v>
                </c:pt>
                <c:pt idx="153925">
                  <c:v>1730963282</c:v>
                </c:pt>
                <c:pt idx="153926">
                  <c:v>1730974528</c:v>
                </c:pt>
                <c:pt idx="153927">
                  <c:v>1730985773</c:v>
                </c:pt>
                <c:pt idx="153928">
                  <c:v>1730997019</c:v>
                </c:pt>
                <c:pt idx="153929">
                  <c:v>1731008264</c:v>
                </c:pt>
                <c:pt idx="153930">
                  <c:v>1731019510</c:v>
                </c:pt>
                <c:pt idx="153931">
                  <c:v>1731030755</c:v>
                </c:pt>
                <c:pt idx="153932">
                  <c:v>1731042001</c:v>
                </c:pt>
                <c:pt idx="153933">
                  <c:v>1731053246</c:v>
                </c:pt>
                <c:pt idx="153934">
                  <c:v>1731064492</c:v>
                </c:pt>
                <c:pt idx="153935">
                  <c:v>1731075737</c:v>
                </c:pt>
                <c:pt idx="153936">
                  <c:v>1731086983</c:v>
                </c:pt>
                <c:pt idx="153937">
                  <c:v>1731098228</c:v>
                </c:pt>
                <c:pt idx="153938">
                  <c:v>1731109474</c:v>
                </c:pt>
                <c:pt idx="153939">
                  <c:v>1731120719</c:v>
                </c:pt>
                <c:pt idx="153940">
                  <c:v>1731131965</c:v>
                </c:pt>
                <c:pt idx="153941">
                  <c:v>1731143210</c:v>
                </c:pt>
                <c:pt idx="153942">
                  <c:v>1731154456</c:v>
                </c:pt>
                <c:pt idx="153943">
                  <c:v>1731165701</c:v>
                </c:pt>
                <c:pt idx="153944">
                  <c:v>1731176947</c:v>
                </c:pt>
                <c:pt idx="153945">
                  <c:v>1731188192</c:v>
                </c:pt>
                <c:pt idx="153946">
                  <c:v>1731199438</c:v>
                </c:pt>
                <c:pt idx="153947">
                  <c:v>1731210683</c:v>
                </c:pt>
                <c:pt idx="153948">
                  <c:v>1731221929</c:v>
                </c:pt>
                <c:pt idx="153949">
                  <c:v>1731233174</c:v>
                </c:pt>
                <c:pt idx="153950">
                  <c:v>1731244420</c:v>
                </c:pt>
                <c:pt idx="153951">
                  <c:v>1731255665</c:v>
                </c:pt>
                <c:pt idx="153952">
                  <c:v>1731266911</c:v>
                </c:pt>
                <c:pt idx="153953">
                  <c:v>1731278156</c:v>
                </c:pt>
                <c:pt idx="153954">
                  <c:v>1731289402</c:v>
                </c:pt>
                <c:pt idx="153955">
                  <c:v>1731300647</c:v>
                </c:pt>
                <c:pt idx="153956">
                  <c:v>1731311893</c:v>
                </c:pt>
                <c:pt idx="153957">
                  <c:v>1731323138</c:v>
                </c:pt>
                <c:pt idx="153958">
                  <c:v>1731334384</c:v>
                </c:pt>
                <c:pt idx="153959">
                  <c:v>1731345629</c:v>
                </c:pt>
                <c:pt idx="153960">
                  <c:v>1731356875</c:v>
                </c:pt>
                <c:pt idx="153961">
                  <c:v>1731368120</c:v>
                </c:pt>
                <c:pt idx="153962">
                  <c:v>1731379366</c:v>
                </c:pt>
                <c:pt idx="153963">
                  <c:v>1731390611</c:v>
                </c:pt>
                <c:pt idx="153964">
                  <c:v>1731401857</c:v>
                </c:pt>
                <c:pt idx="153965">
                  <c:v>1731413102</c:v>
                </c:pt>
                <c:pt idx="153966">
                  <c:v>1731424348</c:v>
                </c:pt>
                <c:pt idx="153967">
                  <c:v>1731435593</c:v>
                </c:pt>
                <c:pt idx="153968">
                  <c:v>1731446839</c:v>
                </c:pt>
                <c:pt idx="153969">
                  <c:v>1731458084</c:v>
                </c:pt>
                <c:pt idx="153970">
                  <c:v>1731469330</c:v>
                </c:pt>
                <c:pt idx="153971">
                  <c:v>1731480575</c:v>
                </c:pt>
                <c:pt idx="153972">
                  <c:v>1731491821</c:v>
                </c:pt>
                <c:pt idx="153973">
                  <c:v>1731503066</c:v>
                </c:pt>
                <c:pt idx="153974">
                  <c:v>1731514312</c:v>
                </c:pt>
                <c:pt idx="153975">
                  <c:v>1731525557</c:v>
                </c:pt>
                <c:pt idx="153976">
                  <c:v>1731536803</c:v>
                </c:pt>
                <c:pt idx="153977">
                  <c:v>1731548048</c:v>
                </c:pt>
                <c:pt idx="153978">
                  <c:v>1731559294</c:v>
                </c:pt>
                <c:pt idx="153979">
                  <c:v>1731570539</c:v>
                </c:pt>
                <c:pt idx="153980">
                  <c:v>1731581785</c:v>
                </c:pt>
                <c:pt idx="153981">
                  <c:v>1731593030</c:v>
                </c:pt>
                <c:pt idx="153982">
                  <c:v>1731604276</c:v>
                </c:pt>
                <c:pt idx="153983">
                  <c:v>1731615521</c:v>
                </c:pt>
                <c:pt idx="153984">
                  <c:v>1731626767</c:v>
                </c:pt>
                <c:pt idx="153985">
                  <c:v>1731638012</c:v>
                </c:pt>
                <c:pt idx="153986">
                  <c:v>1731649258</c:v>
                </c:pt>
                <c:pt idx="153987">
                  <c:v>1731660503</c:v>
                </c:pt>
                <c:pt idx="153988">
                  <c:v>1731671749</c:v>
                </c:pt>
                <c:pt idx="153989">
                  <c:v>1731682994</c:v>
                </c:pt>
                <c:pt idx="153990">
                  <c:v>1731694240</c:v>
                </c:pt>
                <c:pt idx="153991">
                  <c:v>1731705485</c:v>
                </c:pt>
                <c:pt idx="153992">
                  <c:v>1731716731</c:v>
                </c:pt>
                <c:pt idx="153993">
                  <c:v>1731727976</c:v>
                </c:pt>
                <c:pt idx="153994">
                  <c:v>1731739222</c:v>
                </c:pt>
                <c:pt idx="153995">
                  <c:v>1731750467</c:v>
                </c:pt>
                <c:pt idx="153996">
                  <c:v>1731761713</c:v>
                </c:pt>
                <c:pt idx="153997">
                  <c:v>1731772958</c:v>
                </c:pt>
                <c:pt idx="153998">
                  <c:v>1731784204</c:v>
                </c:pt>
                <c:pt idx="153999">
                  <c:v>1731795449</c:v>
                </c:pt>
                <c:pt idx="154000">
                  <c:v>1731806695</c:v>
                </c:pt>
                <c:pt idx="154001">
                  <c:v>1731817940</c:v>
                </c:pt>
                <c:pt idx="154002">
                  <c:v>1731829186</c:v>
                </c:pt>
                <c:pt idx="154003">
                  <c:v>1731840431</c:v>
                </c:pt>
                <c:pt idx="154004">
                  <c:v>1731851677</c:v>
                </c:pt>
                <c:pt idx="154005">
                  <c:v>1731862922</c:v>
                </c:pt>
                <c:pt idx="154006">
                  <c:v>1731874168</c:v>
                </c:pt>
                <c:pt idx="154007">
                  <c:v>1731885413</c:v>
                </c:pt>
                <c:pt idx="154008">
                  <c:v>1731896659</c:v>
                </c:pt>
                <c:pt idx="154009">
                  <c:v>1731907904</c:v>
                </c:pt>
                <c:pt idx="154010">
                  <c:v>1731919150</c:v>
                </c:pt>
                <c:pt idx="154011">
                  <c:v>1731930395</c:v>
                </c:pt>
                <c:pt idx="154012">
                  <c:v>1731941641</c:v>
                </c:pt>
                <c:pt idx="154013">
                  <c:v>1731952886</c:v>
                </c:pt>
                <c:pt idx="154014">
                  <c:v>1731964132</c:v>
                </c:pt>
                <c:pt idx="154015">
                  <c:v>1731975377</c:v>
                </c:pt>
                <c:pt idx="154016">
                  <c:v>1731986623</c:v>
                </c:pt>
                <c:pt idx="154017">
                  <c:v>1731997868</c:v>
                </c:pt>
                <c:pt idx="154018">
                  <c:v>1732009114</c:v>
                </c:pt>
                <c:pt idx="154019">
                  <c:v>1732020359</c:v>
                </c:pt>
                <c:pt idx="154020">
                  <c:v>1732031605</c:v>
                </c:pt>
                <c:pt idx="154021">
                  <c:v>1732042850</c:v>
                </c:pt>
                <c:pt idx="154022">
                  <c:v>1732054096</c:v>
                </c:pt>
                <c:pt idx="154023">
                  <c:v>1732065341</c:v>
                </c:pt>
                <c:pt idx="154024">
                  <c:v>1732076587</c:v>
                </c:pt>
                <c:pt idx="154025">
                  <c:v>1732087832</c:v>
                </c:pt>
                <c:pt idx="154026">
                  <c:v>1732099078</c:v>
                </c:pt>
                <c:pt idx="154027">
                  <c:v>1732110323</c:v>
                </c:pt>
                <c:pt idx="154028">
                  <c:v>1732121569</c:v>
                </c:pt>
                <c:pt idx="154029">
                  <c:v>1732132814</c:v>
                </c:pt>
                <c:pt idx="154030">
                  <c:v>1732144060</c:v>
                </c:pt>
                <c:pt idx="154031">
                  <c:v>1732155305</c:v>
                </c:pt>
                <c:pt idx="154032">
                  <c:v>1732166551</c:v>
                </c:pt>
                <c:pt idx="154033">
                  <c:v>1732177796</c:v>
                </c:pt>
                <c:pt idx="154034">
                  <c:v>1732189042</c:v>
                </c:pt>
                <c:pt idx="154035">
                  <c:v>1732200287</c:v>
                </c:pt>
                <c:pt idx="154036">
                  <c:v>1732211533</c:v>
                </c:pt>
                <c:pt idx="154037">
                  <c:v>1732222778</c:v>
                </c:pt>
                <c:pt idx="154038">
                  <c:v>1732234024</c:v>
                </c:pt>
                <c:pt idx="154039">
                  <c:v>1732245269</c:v>
                </c:pt>
                <c:pt idx="154040">
                  <c:v>1732256515</c:v>
                </c:pt>
                <c:pt idx="154041">
                  <c:v>1732267760</c:v>
                </c:pt>
                <c:pt idx="154042">
                  <c:v>1732279006</c:v>
                </c:pt>
                <c:pt idx="154043">
                  <c:v>1732290251</c:v>
                </c:pt>
                <c:pt idx="154044">
                  <c:v>1732301497</c:v>
                </c:pt>
                <c:pt idx="154045">
                  <c:v>1732312742</c:v>
                </c:pt>
                <c:pt idx="154046">
                  <c:v>1732323988</c:v>
                </c:pt>
                <c:pt idx="154047">
                  <c:v>1732335233</c:v>
                </c:pt>
                <c:pt idx="154048">
                  <c:v>1732346479</c:v>
                </c:pt>
                <c:pt idx="154049">
                  <c:v>1732357724</c:v>
                </c:pt>
                <c:pt idx="154050">
                  <c:v>1732368970</c:v>
                </c:pt>
                <c:pt idx="154051">
                  <c:v>1732380215</c:v>
                </c:pt>
                <c:pt idx="154052">
                  <c:v>1732391461</c:v>
                </c:pt>
                <c:pt idx="154053">
                  <c:v>1732402706</c:v>
                </c:pt>
                <c:pt idx="154054">
                  <c:v>1732413952</c:v>
                </c:pt>
                <c:pt idx="154055">
                  <c:v>1732425197</c:v>
                </c:pt>
                <c:pt idx="154056">
                  <c:v>1732436443</c:v>
                </c:pt>
                <c:pt idx="154057">
                  <c:v>1732447688</c:v>
                </c:pt>
                <c:pt idx="154058">
                  <c:v>1732458934</c:v>
                </c:pt>
                <c:pt idx="154059">
                  <c:v>1732470179</c:v>
                </c:pt>
                <c:pt idx="154060">
                  <c:v>1732481425</c:v>
                </c:pt>
                <c:pt idx="154061">
                  <c:v>1732492670</c:v>
                </c:pt>
                <c:pt idx="154062">
                  <c:v>1732503916</c:v>
                </c:pt>
                <c:pt idx="154063">
                  <c:v>1732515161</c:v>
                </c:pt>
                <c:pt idx="154064">
                  <c:v>1732526407</c:v>
                </c:pt>
                <c:pt idx="154065">
                  <c:v>1732537652</c:v>
                </c:pt>
                <c:pt idx="154066">
                  <c:v>1732548898</c:v>
                </c:pt>
                <c:pt idx="154067">
                  <c:v>1732560143</c:v>
                </c:pt>
                <c:pt idx="154068">
                  <c:v>1732571389</c:v>
                </c:pt>
                <c:pt idx="154069">
                  <c:v>1732582634</c:v>
                </c:pt>
                <c:pt idx="154070">
                  <c:v>1732593880</c:v>
                </c:pt>
                <c:pt idx="154071">
                  <c:v>1732605125</c:v>
                </c:pt>
                <c:pt idx="154072">
                  <c:v>1732616371</c:v>
                </c:pt>
                <c:pt idx="154073">
                  <c:v>1732627616</c:v>
                </c:pt>
                <c:pt idx="154074">
                  <c:v>1732638862</c:v>
                </c:pt>
                <c:pt idx="154075">
                  <c:v>1732650107</c:v>
                </c:pt>
                <c:pt idx="154076">
                  <c:v>1732661353</c:v>
                </c:pt>
                <c:pt idx="154077">
                  <c:v>1732672598</c:v>
                </c:pt>
                <c:pt idx="154078">
                  <c:v>1732683844</c:v>
                </c:pt>
                <c:pt idx="154079">
                  <c:v>1732695089</c:v>
                </c:pt>
                <c:pt idx="154080">
                  <c:v>1732706335</c:v>
                </c:pt>
                <c:pt idx="154081">
                  <c:v>1732717580</c:v>
                </c:pt>
                <c:pt idx="154082">
                  <c:v>1732728826</c:v>
                </c:pt>
                <c:pt idx="154083">
                  <c:v>1732740071</c:v>
                </c:pt>
                <c:pt idx="154084">
                  <c:v>1732751317</c:v>
                </c:pt>
                <c:pt idx="154085">
                  <c:v>1732762562</c:v>
                </c:pt>
                <c:pt idx="154086">
                  <c:v>1732773808</c:v>
                </c:pt>
                <c:pt idx="154087">
                  <c:v>1732785053</c:v>
                </c:pt>
                <c:pt idx="154088">
                  <c:v>1732796299</c:v>
                </c:pt>
                <c:pt idx="154089">
                  <c:v>1732807544</c:v>
                </c:pt>
                <c:pt idx="154090">
                  <c:v>1732818790</c:v>
                </c:pt>
                <c:pt idx="154091">
                  <c:v>1732830035</c:v>
                </c:pt>
                <c:pt idx="154092">
                  <c:v>1732841281</c:v>
                </c:pt>
                <c:pt idx="154093">
                  <c:v>1732852526</c:v>
                </c:pt>
                <c:pt idx="154094">
                  <c:v>1732863772</c:v>
                </c:pt>
                <c:pt idx="154095">
                  <c:v>1732875017</c:v>
                </c:pt>
                <c:pt idx="154096">
                  <c:v>1732886263</c:v>
                </c:pt>
                <c:pt idx="154097">
                  <c:v>1732897508</c:v>
                </c:pt>
                <c:pt idx="154098">
                  <c:v>1732908754</c:v>
                </c:pt>
                <c:pt idx="154099">
                  <c:v>1732919999</c:v>
                </c:pt>
                <c:pt idx="154100">
                  <c:v>1732931245</c:v>
                </c:pt>
                <c:pt idx="154101">
                  <c:v>1732942490</c:v>
                </c:pt>
                <c:pt idx="154102">
                  <c:v>1732953736</c:v>
                </c:pt>
                <c:pt idx="154103">
                  <c:v>1732964981</c:v>
                </c:pt>
                <c:pt idx="154104">
                  <c:v>1732976227</c:v>
                </c:pt>
                <c:pt idx="154105">
                  <c:v>1732987472</c:v>
                </c:pt>
                <c:pt idx="154106">
                  <c:v>1732998718</c:v>
                </c:pt>
                <c:pt idx="154107">
                  <c:v>1733009963</c:v>
                </c:pt>
                <c:pt idx="154108">
                  <c:v>1733021209</c:v>
                </c:pt>
                <c:pt idx="154109">
                  <c:v>1733032454</c:v>
                </c:pt>
                <c:pt idx="154110">
                  <c:v>1733043700</c:v>
                </c:pt>
                <c:pt idx="154111">
                  <c:v>1733054945</c:v>
                </c:pt>
                <c:pt idx="154112">
                  <c:v>1733066191</c:v>
                </c:pt>
                <c:pt idx="154113">
                  <c:v>1733077436</c:v>
                </c:pt>
                <c:pt idx="154114">
                  <c:v>1733088682</c:v>
                </c:pt>
                <c:pt idx="154115">
                  <c:v>1733099927</c:v>
                </c:pt>
                <c:pt idx="154116">
                  <c:v>1733111173</c:v>
                </c:pt>
                <c:pt idx="154117">
                  <c:v>1733122418</c:v>
                </c:pt>
                <c:pt idx="154118">
                  <c:v>1733133664</c:v>
                </c:pt>
                <c:pt idx="154119">
                  <c:v>1733144909</c:v>
                </c:pt>
                <c:pt idx="154120">
                  <c:v>1733156155</c:v>
                </c:pt>
                <c:pt idx="154121">
                  <c:v>1733167400</c:v>
                </c:pt>
                <c:pt idx="154122">
                  <c:v>1733178646</c:v>
                </c:pt>
                <c:pt idx="154123">
                  <c:v>1733189891</c:v>
                </c:pt>
                <c:pt idx="154124">
                  <c:v>1733201137</c:v>
                </c:pt>
                <c:pt idx="154125">
                  <c:v>1733212382</c:v>
                </c:pt>
                <c:pt idx="154126">
                  <c:v>1733223628</c:v>
                </c:pt>
                <c:pt idx="154127">
                  <c:v>1733234873</c:v>
                </c:pt>
                <c:pt idx="154128">
                  <c:v>1733246119</c:v>
                </c:pt>
                <c:pt idx="154129">
                  <c:v>1733257364</c:v>
                </c:pt>
                <c:pt idx="154130">
                  <c:v>1733268610</c:v>
                </c:pt>
                <c:pt idx="154131">
                  <c:v>1733279855</c:v>
                </c:pt>
                <c:pt idx="154132">
                  <c:v>1733291101</c:v>
                </c:pt>
                <c:pt idx="154133">
                  <c:v>1733302346</c:v>
                </c:pt>
                <c:pt idx="154134">
                  <c:v>1733313592</c:v>
                </c:pt>
                <c:pt idx="154135">
                  <c:v>1733324837</c:v>
                </c:pt>
                <c:pt idx="154136">
                  <c:v>1733336083</c:v>
                </c:pt>
                <c:pt idx="154137">
                  <c:v>1733347328</c:v>
                </c:pt>
                <c:pt idx="154138">
                  <c:v>1733358574</c:v>
                </c:pt>
                <c:pt idx="154139">
                  <c:v>1733369819</c:v>
                </c:pt>
                <c:pt idx="154140">
                  <c:v>1733381065</c:v>
                </c:pt>
                <c:pt idx="154141">
                  <c:v>1733392310</c:v>
                </c:pt>
                <c:pt idx="154142">
                  <c:v>1733403556</c:v>
                </c:pt>
                <c:pt idx="154143">
                  <c:v>1733414801</c:v>
                </c:pt>
                <c:pt idx="154144">
                  <c:v>1733426047</c:v>
                </c:pt>
                <c:pt idx="154145">
                  <c:v>1733437292</c:v>
                </c:pt>
                <c:pt idx="154146">
                  <c:v>1733448537</c:v>
                </c:pt>
                <c:pt idx="154147">
                  <c:v>1733459783</c:v>
                </c:pt>
                <c:pt idx="154148">
                  <c:v>1733471028</c:v>
                </c:pt>
                <c:pt idx="154149">
                  <c:v>1733482274</c:v>
                </c:pt>
                <c:pt idx="154150">
                  <c:v>1733493519</c:v>
                </c:pt>
                <c:pt idx="154151">
                  <c:v>1733504765</c:v>
                </c:pt>
                <c:pt idx="154152">
                  <c:v>1733516010</c:v>
                </c:pt>
                <c:pt idx="154153">
                  <c:v>1733527256</c:v>
                </c:pt>
                <c:pt idx="154154">
                  <c:v>1733538501</c:v>
                </c:pt>
                <c:pt idx="154155">
                  <c:v>1733549747</c:v>
                </c:pt>
                <c:pt idx="154156">
                  <c:v>1733560992</c:v>
                </c:pt>
                <c:pt idx="154157">
                  <c:v>1733572238</c:v>
                </c:pt>
                <c:pt idx="154158">
                  <c:v>1733583483</c:v>
                </c:pt>
                <c:pt idx="154159">
                  <c:v>1733594729</c:v>
                </c:pt>
                <c:pt idx="154160">
                  <c:v>1733605974</c:v>
                </c:pt>
                <c:pt idx="154161">
                  <c:v>1733617220</c:v>
                </c:pt>
                <c:pt idx="154162">
                  <c:v>1733628465</c:v>
                </c:pt>
                <c:pt idx="154163">
                  <c:v>1733639711</c:v>
                </c:pt>
                <c:pt idx="154164">
                  <c:v>1733650956</c:v>
                </c:pt>
                <c:pt idx="154165">
                  <c:v>1733662202</c:v>
                </c:pt>
                <c:pt idx="154166">
                  <c:v>1733673447</c:v>
                </c:pt>
                <c:pt idx="154167">
                  <c:v>1733684693</c:v>
                </c:pt>
                <c:pt idx="154168">
                  <c:v>1733695938</c:v>
                </c:pt>
                <c:pt idx="154169">
                  <c:v>1733707184</c:v>
                </c:pt>
                <c:pt idx="154170">
                  <c:v>1733718429</c:v>
                </c:pt>
                <c:pt idx="154171">
                  <c:v>1733729675</c:v>
                </c:pt>
                <c:pt idx="154172">
                  <c:v>1733740920</c:v>
                </c:pt>
                <c:pt idx="154173">
                  <c:v>1733752166</c:v>
                </c:pt>
                <c:pt idx="154174">
                  <c:v>1733763411</c:v>
                </c:pt>
                <c:pt idx="154175">
                  <c:v>1733774657</c:v>
                </c:pt>
                <c:pt idx="154176">
                  <c:v>1733785902</c:v>
                </c:pt>
                <c:pt idx="154177">
                  <c:v>1733797148</c:v>
                </c:pt>
                <c:pt idx="154178">
                  <c:v>1733808393</c:v>
                </c:pt>
                <c:pt idx="154179">
                  <c:v>1733819639</c:v>
                </c:pt>
                <c:pt idx="154180">
                  <c:v>1733830884</c:v>
                </c:pt>
                <c:pt idx="154181">
                  <c:v>1733842130</c:v>
                </c:pt>
                <c:pt idx="154182">
                  <c:v>1733853375</c:v>
                </c:pt>
                <c:pt idx="154183">
                  <c:v>1733864621</c:v>
                </c:pt>
                <c:pt idx="154184">
                  <c:v>1733875866</c:v>
                </c:pt>
                <c:pt idx="154185">
                  <c:v>1733887112</c:v>
                </c:pt>
                <c:pt idx="154186">
                  <c:v>1733898357</c:v>
                </c:pt>
                <c:pt idx="154187">
                  <c:v>1733909603</c:v>
                </c:pt>
                <c:pt idx="154188">
                  <c:v>1733920848</c:v>
                </c:pt>
                <c:pt idx="154189">
                  <c:v>1733932094</c:v>
                </c:pt>
                <c:pt idx="154190">
                  <c:v>1733943339</c:v>
                </c:pt>
                <c:pt idx="154191">
                  <c:v>1733954585</c:v>
                </c:pt>
                <c:pt idx="154192">
                  <c:v>1733965830</c:v>
                </c:pt>
                <c:pt idx="154193">
                  <c:v>1733977076</c:v>
                </c:pt>
                <c:pt idx="154194">
                  <c:v>1733988321</c:v>
                </c:pt>
                <c:pt idx="154195">
                  <c:v>1733999567</c:v>
                </c:pt>
                <c:pt idx="154196">
                  <c:v>1734010812</c:v>
                </c:pt>
                <c:pt idx="154197">
                  <c:v>1734022058</c:v>
                </c:pt>
                <c:pt idx="154198">
                  <c:v>1734033303</c:v>
                </c:pt>
                <c:pt idx="154199">
                  <c:v>1734044549</c:v>
                </c:pt>
                <c:pt idx="154200">
                  <c:v>1734055794</c:v>
                </c:pt>
                <c:pt idx="154201">
                  <c:v>1734067040</c:v>
                </c:pt>
                <c:pt idx="154202">
                  <c:v>1734078285</c:v>
                </c:pt>
                <c:pt idx="154203">
                  <c:v>1734089531</c:v>
                </c:pt>
                <c:pt idx="154204">
                  <c:v>1734100776</c:v>
                </c:pt>
                <c:pt idx="154205">
                  <c:v>1734112022</c:v>
                </c:pt>
                <c:pt idx="154206">
                  <c:v>1734123267</c:v>
                </c:pt>
                <c:pt idx="154207">
                  <c:v>1734134513</c:v>
                </c:pt>
                <c:pt idx="154208">
                  <c:v>1734145758</c:v>
                </c:pt>
                <c:pt idx="154209">
                  <c:v>1734157004</c:v>
                </c:pt>
                <c:pt idx="154210">
                  <c:v>1734168249</c:v>
                </c:pt>
                <c:pt idx="154211">
                  <c:v>1734179495</c:v>
                </c:pt>
                <c:pt idx="154212">
                  <c:v>1734190740</c:v>
                </c:pt>
                <c:pt idx="154213">
                  <c:v>1734201986</c:v>
                </c:pt>
                <c:pt idx="154214">
                  <c:v>1734213231</c:v>
                </c:pt>
                <c:pt idx="154215">
                  <c:v>1734224477</c:v>
                </c:pt>
                <c:pt idx="154216">
                  <c:v>1734235722</c:v>
                </c:pt>
                <c:pt idx="154217">
                  <c:v>1734246968</c:v>
                </c:pt>
                <c:pt idx="154218">
                  <c:v>1734258213</c:v>
                </c:pt>
                <c:pt idx="154219">
                  <c:v>1734269459</c:v>
                </c:pt>
                <c:pt idx="154220">
                  <c:v>1734280704</c:v>
                </c:pt>
                <c:pt idx="154221">
                  <c:v>1734291950</c:v>
                </c:pt>
                <c:pt idx="154222">
                  <c:v>1734303195</c:v>
                </c:pt>
                <c:pt idx="154223">
                  <c:v>1734314441</c:v>
                </c:pt>
                <c:pt idx="154224">
                  <c:v>1734325686</c:v>
                </c:pt>
                <c:pt idx="154225">
                  <c:v>1734336932</c:v>
                </c:pt>
                <c:pt idx="154226">
                  <c:v>1734348177</c:v>
                </c:pt>
                <c:pt idx="154227">
                  <c:v>1734359423</c:v>
                </c:pt>
                <c:pt idx="154228">
                  <c:v>1734370668</c:v>
                </c:pt>
                <c:pt idx="154229">
                  <c:v>1734381914</c:v>
                </c:pt>
                <c:pt idx="154230">
                  <c:v>1734393159</c:v>
                </c:pt>
                <c:pt idx="154231">
                  <c:v>1734404405</c:v>
                </c:pt>
                <c:pt idx="154232">
                  <c:v>1734415650</c:v>
                </c:pt>
                <c:pt idx="154233">
                  <c:v>1734426896</c:v>
                </c:pt>
                <c:pt idx="154234">
                  <c:v>1734438141</c:v>
                </c:pt>
                <c:pt idx="154235">
                  <c:v>1734449387</c:v>
                </c:pt>
                <c:pt idx="154236">
                  <c:v>1734460632</c:v>
                </c:pt>
                <c:pt idx="154237">
                  <c:v>1734471878</c:v>
                </c:pt>
                <c:pt idx="154238">
                  <c:v>1734483123</c:v>
                </c:pt>
                <c:pt idx="154239">
                  <c:v>1734494369</c:v>
                </c:pt>
                <c:pt idx="154240">
                  <c:v>1734505614</c:v>
                </c:pt>
                <c:pt idx="154241">
                  <c:v>1734516860</c:v>
                </c:pt>
                <c:pt idx="154242">
                  <c:v>1734528105</c:v>
                </c:pt>
                <c:pt idx="154243">
                  <c:v>1734539351</c:v>
                </c:pt>
                <c:pt idx="154244">
                  <c:v>1734550596</c:v>
                </c:pt>
                <c:pt idx="154245">
                  <c:v>1734561842</c:v>
                </c:pt>
                <c:pt idx="154246">
                  <c:v>1734573087</c:v>
                </c:pt>
                <c:pt idx="154247">
                  <c:v>1734584333</c:v>
                </c:pt>
                <c:pt idx="154248">
                  <c:v>1734595578</c:v>
                </c:pt>
                <c:pt idx="154249">
                  <c:v>1734606824</c:v>
                </c:pt>
                <c:pt idx="154250">
                  <c:v>1734618069</c:v>
                </c:pt>
                <c:pt idx="154251">
                  <c:v>1734629315</c:v>
                </c:pt>
                <c:pt idx="154252">
                  <c:v>1734640560</c:v>
                </c:pt>
                <c:pt idx="154253">
                  <c:v>1734651806</c:v>
                </c:pt>
                <c:pt idx="154254">
                  <c:v>1734663051</c:v>
                </c:pt>
                <c:pt idx="154255">
                  <c:v>1734674297</c:v>
                </c:pt>
                <c:pt idx="154256">
                  <c:v>1734685542</c:v>
                </c:pt>
                <c:pt idx="154257">
                  <c:v>1734696788</c:v>
                </c:pt>
                <c:pt idx="154258">
                  <c:v>1734708033</c:v>
                </c:pt>
                <c:pt idx="154259">
                  <c:v>1734719279</c:v>
                </c:pt>
                <c:pt idx="154260">
                  <c:v>1734730524</c:v>
                </c:pt>
                <c:pt idx="154261">
                  <c:v>1734741770</c:v>
                </c:pt>
                <c:pt idx="154262">
                  <c:v>1734753015</c:v>
                </c:pt>
                <c:pt idx="154263">
                  <c:v>1734764261</c:v>
                </c:pt>
                <c:pt idx="154264">
                  <c:v>1734775506</c:v>
                </c:pt>
                <c:pt idx="154265">
                  <c:v>1734786752</c:v>
                </c:pt>
                <c:pt idx="154266">
                  <c:v>1734797997</c:v>
                </c:pt>
                <c:pt idx="154267">
                  <c:v>1734809243</c:v>
                </c:pt>
                <c:pt idx="154268">
                  <c:v>1734820488</c:v>
                </c:pt>
                <c:pt idx="154269">
                  <c:v>1734831734</c:v>
                </c:pt>
                <c:pt idx="154270">
                  <c:v>1734842979</c:v>
                </c:pt>
                <c:pt idx="154271">
                  <c:v>1734854225</c:v>
                </c:pt>
                <c:pt idx="154272">
                  <c:v>1734865470</c:v>
                </c:pt>
                <c:pt idx="154273">
                  <c:v>1734876716</c:v>
                </c:pt>
                <c:pt idx="154274">
                  <c:v>1734887961</c:v>
                </c:pt>
                <c:pt idx="154275">
                  <c:v>1734899207</c:v>
                </c:pt>
                <c:pt idx="154276">
                  <c:v>1734910452</c:v>
                </c:pt>
                <c:pt idx="154277">
                  <c:v>1734921698</c:v>
                </c:pt>
                <c:pt idx="154278">
                  <c:v>1734932943</c:v>
                </c:pt>
                <c:pt idx="154279">
                  <c:v>1734944189</c:v>
                </c:pt>
                <c:pt idx="154280">
                  <c:v>1734955434</c:v>
                </c:pt>
                <c:pt idx="154281">
                  <c:v>1734966680</c:v>
                </c:pt>
                <c:pt idx="154282">
                  <c:v>1734977925</c:v>
                </c:pt>
                <c:pt idx="154283">
                  <c:v>1734989171</c:v>
                </c:pt>
                <c:pt idx="154284">
                  <c:v>1735000416</c:v>
                </c:pt>
                <c:pt idx="154285">
                  <c:v>1735011662</c:v>
                </c:pt>
                <c:pt idx="154286">
                  <c:v>1735022907</c:v>
                </c:pt>
                <c:pt idx="154287">
                  <c:v>1735034153</c:v>
                </c:pt>
                <c:pt idx="154288">
                  <c:v>1735045398</c:v>
                </c:pt>
                <c:pt idx="154289">
                  <c:v>1735056644</c:v>
                </c:pt>
                <c:pt idx="154290">
                  <c:v>1735067889</c:v>
                </c:pt>
                <c:pt idx="154291">
                  <c:v>1735079135</c:v>
                </c:pt>
                <c:pt idx="154292">
                  <c:v>1735090380</c:v>
                </c:pt>
                <c:pt idx="154293">
                  <c:v>1735101626</c:v>
                </c:pt>
                <c:pt idx="154294">
                  <c:v>1735112871</c:v>
                </c:pt>
                <c:pt idx="154295">
                  <c:v>1735124117</c:v>
                </c:pt>
                <c:pt idx="154296">
                  <c:v>1735135362</c:v>
                </c:pt>
                <c:pt idx="154297">
                  <c:v>1735146608</c:v>
                </c:pt>
                <c:pt idx="154298">
                  <c:v>1735157853</c:v>
                </c:pt>
                <c:pt idx="154299">
                  <c:v>1735169099</c:v>
                </c:pt>
                <c:pt idx="154300">
                  <c:v>1735180344</c:v>
                </c:pt>
                <c:pt idx="154301">
                  <c:v>1735191590</c:v>
                </c:pt>
                <c:pt idx="154302">
                  <c:v>1735202835</c:v>
                </c:pt>
                <c:pt idx="154303">
                  <c:v>1735214081</c:v>
                </c:pt>
                <c:pt idx="154304">
                  <c:v>1735225326</c:v>
                </c:pt>
                <c:pt idx="154305">
                  <c:v>1735236572</c:v>
                </c:pt>
                <c:pt idx="154306">
                  <c:v>1735247817</c:v>
                </c:pt>
                <c:pt idx="154307">
                  <c:v>1735259063</c:v>
                </c:pt>
                <c:pt idx="154308">
                  <c:v>1735270308</c:v>
                </c:pt>
                <c:pt idx="154309">
                  <c:v>1735281554</c:v>
                </c:pt>
                <c:pt idx="154310">
                  <c:v>1735292799</c:v>
                </c:pt>
                <c:pt idx="154311">
                  <c:v>1735304045</c:v>
                </c:pt>
                <c:pt idx="154312">
                  <c:v>1735315290</c:v>
                </c:pt>
                <c:pt idx="154313">
                  <c:v>1735326536</c:v>
                </c:pt>
                <c:pt idx="154314">
                  <c:v>1735337781</c:v>
                </c:pt>
                <c:pt idx="154315">
                  <c:v>1735349027</c:v>
                </c:pt>
                <c:pt idx="154316">
                  <c:v>1735360272</c:v>
                </c:pt>
                <c:pt idx="154317">
                  <c:v>1735371518</c:v>
                </c:pt>
                <c:pt idx="154318">
                  <c:v>1735382763</c:v>
                </c:pt>
                <c:pt idx="154319">
                  <c:v>1735394009</c:v>
                </c:pt>
                <c:pt idx="154320">
                  <c:v>1735405254</c:v>
                </c:pt>
                <c:pt idx="154321">
                  <c:v>1735416500</c:v>
                </c:pt>
                <c:pt idx="154322">
                  <c:v>1735427745</c:v>
                </c:pt>
                <c:pt idx="154323">
                  <c:v>1735438991</c:v>
                </c:pt>
                <c:pt idx="154324">
                  <c:v>1735450236</c:v>
                </c:pt>
                <c:pt idx="154325">
                  <c:v>1735461482</c:v>
                </c:pt>
                <c:pt idx="154326">
                  <c:v>1735472727</c:v>
                </c:pt>
                <c:pt idx="154327">
                  <c:v>1735483973</c:v>
                </c:pt>
                <c:pt idx="154328">
                  <c:v>1735495218</c:v>
                </c:pt>
                <c:pt idx="154329">
                  <c:v>1735506464</c:v>
                </c:pt>
                <c:pt idx="154330">
                  <c:v>1735517709</c:v>
                </c:pt>
                <c:pt idx="154331">
                  <c:v>1735528955</c:v>
                </c:pt>
                <c:pt idx="154332">
                  <c:v>1735540200</c:v>
                </c:pt>
                <c:pt idx="154333">
                  <c:v>1735551446</c:v>
                </c:pt>
                <c:pt idx="154334">
                  <c:v>1735562691</c:v>
                </c:pt>
                <c:pt idx="154335">
                  <c:v>1735573937</c:v>
                </c:pt>
                <c:pt idx="154336">
                  <c:v>1735585182</c:v>
                </c:pt>
                <c:pt idx="154337">
                  <c:v>1735596428</c:v>
                </c:pt>
                <c:pt idx="154338">
                  <c:v>1735607673</c:v>
                </c:pt>
                <c:pt idx="154339">
                  <c:v>1735618919</c:v>
                </c:pt>
                <c:pt idx="154340">
                  <c:v>1735630164</c:v>
                </c:pt>
                <c:pt idx="154341">
                  <c:v>1735641410</c:v>
                </c:pt>
                <c:pt idx="154342">
                  <c:v>1735652655</c:v>
                </c:pt>
                <c:pt idx="154343">
                  <c:v>1735663901</c:v>
                </c:pt>
                <c:pt idx="154344">
                  <c:v>1735675146</c:v>
                </c:pt>
                <c:pt idx="154345">
                  <c:v>1735686392</c:v>
                </c:pt>
                <c:pt idx="154346">
                  <c:v>1735697637</c:v>
                </c:pt>
                <c:pt idx="154347">
                  <c:v>1735708883</c:v>
                </c:pt>
                <c:pt idx="154348">
                  <c:v>1735720128</c:v>
                </c:pt>
                <c:pt idx="154349">
                  <c:v>1735731374</c:v>
                </c:pt>
                <c:pt idx="154350">
                  <c:v>1735742619</c:v>
                </c:pt>
                <c:pt idx="154351">
                  <c:v>1735753865</c:v>
                </c:pt>
                <c:pt idx="154352">
                  <c:v>1735765110</c:v>
                </c:pt>
                <c:pt idx="154353">
                  <c:v>1735776356</c:v>
                </c:pt>
                <c:pt idx="154354">
                  <c:v>1735787601</c:v>
                </c:pt>
                <c:pt idx="154355">
                  <c:v>1735798847</c:v>
                </c:pt>
                <c:pt idx="154356">
                  <c:v>1735810092</c:v>
                </c:pt>
                <c:pt idx="154357">
                  <c:v>1735821338</c:v>
                </c:pt>
                <c:pt idx="154358">
                  <c:v>1735832583</c:v>
                </c:pt>
                <c:pt idx="154359">
                  <c:v>1735843829</c:v>
                </c:pt>
                <c:pt idx="154360">
                  <c:v>1735855074</c:v>
                </c:pt>
                <c:pt idx="154361">
                  <c:v>1735866320</c:v>
                </c:pt>
                <c:pt idx="154362">
                  <c:v>1735877565</c:v>
                </c:pt>
                <c:pt idx="154363">
                  <c:v>1735888811</c:v>
                </c:pt>
                <c:pt idx="154364">
                  <c:v>1735900056</c:v>
                </c:pt>
                <c:pt idx="154365">
                  <c:v>1735911302</c:v>
                </c:pt>
                <c:pt idx="154366">
                  <c:v>1735922547</c:v>
                </c:pt>
                <c:pt idx="154367">
                  <c:v>1735933793</c:v>
                </c:pt>
                <c:pt idx="154368">
                  <c:v>1735945038</c:v>
                </c:pt>
                <c:pt idx="154369">
                  <c:v>1735956284</c:v>
                </c:pt>
                <c:pt idx="154370">
                  <c:v>1735967529</c:v>
                </c:pt>
                <c:pt idx="154371">
                  <c:v>1735978775</c:v>
                </c:pt>
                <c:pt idx="154372">
                  <c:v>1735990020</c:v>
                </c:pt>
                <c:pt idx="154373">
                  <c:v>1736001266</c:v>
                </c:pt>
                <c:pt idx="154374">
                  <c:v>1736012511</c:v>
                </c:pt>
                <c:pt idx="154375">
                  <c:v>1736023757</c:v>
                </c:pt>
                <c:pt idx="154376">
                  <c:v>1736035002</c:v>
                </c:pt>
                <c:pt idx="154377">
                  <c:v>1736046248</c:v>
                </c:pt>
                <c:pt idx="154378">
                  <c:v>1736057493</c:v>
                </c:pt>
                <c:pt idx="154379">
                  <c:v>1736068739</c:v>
                </c:pt>
                <c:pt idx="154380">
                  <c:v>1736079984</c:v>
                </c:pt>
                <c:pt idx="154381">
                  <c:v>1736091230</c:v>
                </c:pt>
                <c:pt idx="154382">
                  <c:v>1736102475</c:v>
                </c:pt>
                <c:pt idx="154383">
                  <c:v>1736113721</c:v>
                </c:pt>
                <c:pt idx="154384">
                  <c:v>1736124966</c:v>
                </c:pt>
                <c:pt idx="154385">
                  <c:v>1736136212</c:v>
                </c:pt>
                <c:pt idx="154386">
                  <c:v>1736147457</c:v>
                </c:pt>
                <c:pt idx="154387">
                  <c:v>1736158703</c:v>
                </c:pt>
                <c:pt idx="154388">
                  <c:v>1736169948</c:v>
                </c:pt>
                <c:pt idx="154389">
                  <c:v>1736181194</c:v>
                </c:pt>
                <c:pt idx="154390">
                  <c:v>1736192439</c:v>
                </c:pt>
                <c:pt idx="154391">
                  <c:v>1736203685</c:v>
                </c:pt>
                <c:pt idx="154392">
                  <c:v>1736214930</c:v>
                </c:pt>
                <c:pt idx="154393">
                  <c:v>1736226176</c:v>
                </c:pt>
                <c:pt idx="154394">
                  <c:v>1736237421</c:v>
                </c:pt>
                <c:pt idx="154395">
                  <c:v>1736248667</c:v>
                </c:pt>
                <c:pt idx="154396">
                  <c:v>1736259912</c:v>
                </c:pt>
                <c:pt idx="154397">
                  <c:v>1736271158</c:v>
                </c:pt>
                <c:pt idx="154398">
                  <c:v>1736282403</c:v>
                </c:pt>
                <c:pt idx="154399">
                  <c:v>1736293648</c:v>
                </c:pt>
                <c:pt idx="154400">
                  <c:v>1736304894</c:v>
                </c:pt>
                <c:pt idx="154401">
                  <c:v>1736316139</c:v>
                </c:pt>
                <c:pt idx="154402">
                  <c:v>1736327385</c:v>
                </c:pt>
                <c:pt idx="154403">
                  <c:v>1736338630</c:v>
                </c:pt>
                <c:pt idx="154404">
                  <c:v>1736349876</c:v>
                </c:pt>
                <c:pt idx="154405">
                  <c:v>1736361121</c:v>
                </c:pt>
                <c:pt idx="154406">
                  <c:v>1736372367</c:v>
                </c:pt>
                <c:pt idx="154407">
                  <c:v>1736383612</c:v>
                </c:pt>
                <c:pt idx="154408">
                  <c:v>1736394858</c:v>
                </c:pt>
                <c:pt idx="154409">
                  <c:v>1736406103</c:v>
                </c:pt>
                <c:pt idx="154410">
                  <c:v>1736417349</c:v>
                </c:pt>
                <c:pt idx="154411">
                  <c:v>1736428594</c:v>
                </c:pt>
                <c:pt idx="154412">
                  <c:v>1736439840</c:v>
                </c:pt>
                <c:pt idx="154413">
                  <c:v>1736451085</c:v>
                </c:pt>
                <c:pt idx="154414">
                  <c:v>1736462331</c:v>
                </c:pt>
                <c:pt idx="154415">
                  <c:v>1736473576</c:v>
                </c:pt>
                <c:pt idx="154416">
                  <c:v>1736484822</c:v>
                </c:pt>
                <c:pt idx="154417">
                  <c:v>1736496067</c:v>
                </c:pt>
                <c:pt idx="154418">
                  <c:v>1736507313</c:v>
                </c:pt>
                <c:pt idx="154419">
                  <c:v>1736518558</c:v>
                </c:pt>
                <c:pt idx="154420">
                  <c:v>1736529804</c:v>
                </c:pt>
                <c:pt idx="154421">
                  <c:v>1736541049</c:v>
                </c:pt>
                <c:pt idx="154422">
                  <c:v>1736552295</c:v>
                </c:pt>
                <c:pt idx="154423">
                  <c:v>1736563540</c:v>
                </c:pt>
                <c:pt idx="154424">
                  <c:v>1736574786</c:v>
                </c:pt>
                <c:pt idx="154425">
                  <c:v>1736586031</c:v>
                </c:pt>
                <c:pt idx="154426">
                  <c:v>1736597277</c:v>
                </c:pt>
                <c:pt idx="154427">
                  <c:v>1736608522</c:v>
                </c:pt>
                <c:pt idx="154428">
                  <c:v>1736619768</c:v>
                </c:pt>
                <c:pt idx="154429">
                  <c:v>1736631013</c:v>
                </c:pt>
                <c:pt idx="154430">
                  <c:v>1736642259</c:v>
                </c:pt>
                <c:pt idx="154431">
                  <c:v>1736653504</c:v>
                </c:pt>
                <c:pt idx="154432">
                  <c:v>1736664750</c:v>
                </c:pt>
                <c:pt idx="154433">
                  <c:v>1736675995</c:v>
                </c:pt>
                <c:pt idx="154434">
                  <c:v>1736687241</c:v>
                </c:pt>
                <c:pt idx="154435">
                  <c:v>1736698486</c:v>
                </c:pt>
                <c:pt idx="154436">
                  <c:v>1736709732</c:v>
                </c:pt>
                <c:pt idx="154437">
                  <c:v>1736720977</c:v>
                </c:pt>
                <c:pt idx="154438">
                  <c:v>1736732223</c:v>
                </c:pt>
                <c:pt idx="154439">
                  <c:v>1736743468</c:v>
                </c:pt>
                <c:pt idx="154440">
                  <c:v>1736754714</c:v>
                </c:pt>
                <c:pt idx="154441">
                  <c:v>1736765959</c:v>
                </c:pt>
                <c:pt idx="154442">
                  <c:v>1736777205</c:v>
                </c:pt>
                <c:pt idx="154443">
                  <c:v>1736788450</c:v>
                </c:pt>
                <c:pt idx="154444">
                  <c:v>1736799696</c:v>
                </c:pt>
                <c:pt idx="154445">
                  <c:v>1736810941</c:v>
                </c:pt>
                <c:pt idx="154446">
                  <c:v>1736822187</c:v>
                </c:pt>
                <c:pt idx="154447">
                  <c:v>1736833432</c:v>
                </c:pt>
                <c:pt idx="154448">
                  <c:v>1736844678</c:v>
                </c:pt>
                <c:pt idx="154449">
                  <c:v>1736855923</c:v>
                </c:pt>
                <c:pt idx="154450">
                  <c:v>1736867169</c:v>
                </c:pt>
                <c:pt idx="154451">
                  <c:v>1736878414</c:v>
                </c:pt>
                <c:pt idx="154452">
                  <c:v>1736889660</c:v>
                </c:pt>
                <c:pt idx="154453">
                  <c:v>1736900905</c:v>
                </c:pt>
                <c:pt idx="154454">
                  <c:v>1736912151</c:v>
                </c:pt>
                <c:pt idx="154455">
                  <c:v>1736923396</c:v>
                </c:pt>
                <c:pt idx="154456">
                  <c:v>1736934642</c:v>
                </c:pt>
                <c:pt idx="154457">
                  <c:v>1736945887</c:v>
                </c:pt>
                <c:pt idx="154458">
                  <c:v>1736957133</c:v>
                </c:pt>
                <c:pt idx="154459">
                  <c:v>1736968378</c:v>
                </c:pt>
                <c:pt idx="154460">
                  <c:v>1736979624</c:v>
                </c:pt>
                <c:pt idx="154461">
                  <c:v>1736990869</c:v>
                </c:pt>
                <c:pt idx="154462">
                  <c:v>1737002115</c:v>
                </c:pt>
                <c:pt idx="154463">
                  <c:v>1737013360</c:v>
                </c:pt>
                <c:pt idx="154464">
                  <c:v>1737024606</c:v>
                </c:pt>
                <c:pt idx="154465">
                  <c:v>1737035851</c:v>
                </c:pt>
                <c:pt idx="154466">
                  <c:v>1737047097</c:v>
                </c:pt>
                <c:pt idx="154467">
                  <c:v>1737058342</c:v>
                </c:pt>
                <c:pt idx="154468">
                  <c:v>1737069588</c:v>
                </c:pt>
                <c:pt idx="154469">
                  <c:v>1737080833</c:v>
                </c:pt>
                <c:pt idx="154470">
                  <c:v>1737092079</c:v>
                </c:pt>
                <c:pt idx="154471">
                  <c:v>1737103324</c:v>
                </c:pt>
                <c:pt idx="154472">
                  <c:v>1737114570</c:v>
                </c:pt>
                <c:pt idx="154473">
                  <c:v>1737125815</c:v>
                </c:pt>
                <c:pt idx="154474">
                  <c:v>1737137061</c:v>
                </c:pt>
                <c:pt idx="154475">
                  <c:v>1737148306</c:v>
                </c:pt>
                <c:pt idx="154476">
                  <c:v>1737159552</c:v>
                </c:pt>
                <c:pt idx="154477">
                  <c:v>1737170797</c:v>
                </c:pt>
                <c:pt idx="154478">
                  <c:v>1737182043</c:v>
                </c:pt>
                <c:pt idx="154479">
                  <c:v>1737193288</c:v>
                </c:pt>
                <c:pt idx="154480">
                  <c:v>1737204534</c:v>
                </c:pt>
                <c:pt idx="154481">
                  <c:v>1737215779</c:v>
                </c:pt>
                <c:pt idx="154482">
                  <c:v>1737227025</c:v>
                </c:pt>
                <c:pt idx="154483">
                  <c:v>1737238270</c:v>
                </c:pt>
                <c:pt idx="154484">
                  <c:v>1737249516</c:v>
                </c:pt>
                <c:pt idx="154485">
                  <c:v>1737260761</c:v>
                </c:pt>
                <c:pt idx="154486">
                  <c:v>1737272007</c:v>
                </c:pt>
                <c:pt idx="154487">
                  <c:v>1737283252</c:v>
                </c:pt>
                <c:pt idx="154488">
                  <c:v>1737294498</c:v>
                </c:pt>
                <c:pt idx="154489">
                  <c:v>1737305743</c:v>
                </c:pt>
                <c:pt idx="154490">
                  <c:v>1737316989</c:v>
                </c:pt>
                <c:pt idx="154491">
                  <c:v>1737328234</c:v>
                </c:pt>
                <c:pt idx="154492">
                  <c:v>1737339480</c:v>
                </c:pt>
                <c:pt idx="154493">
                  <c:v>1737350725</c:v>
                </c:pt>
                <c:pt idx="154494">
                  <c:v>1737361971</c:v>
                </c:pt>
                <c:pt idx="154495">
                  <c:v>1737373216</c:v>
                </c:pt>
                <c:pt idx="154496">
                  <c:v>1737384462</c:v>
                </c:pt>
                <c:pt idx="154497">
                  <c:v>1737395707</c:v>
                </c:pt>
                <c:pt idx="154498">
                  <c:v>1737406953</c:v>
                </c:pt>
                <c:pt idx="154499">
                  <c:v>1737418198</c:v>
                </c:pt>
                <c:pt idx="154500">
                  <c:v>1737429444</c:v>
                </c:pt>
                <c:pt idx="154501">
                  <c:v>1737440689</c:v>
                </c:pt>
                <c:pt idx="154502">
                  <c:v>1737451935</c:v>
                </c:pt>
                <c:pt idx="154503">
                  <c:v>1737463180</c:v>
                </c:pt>
                <c:pt idx="154504">
                  <c:v>1737474426</c:v>
                </c:pt>
                <c:pt idx="154505">
                  <c:v>1737485671</c:v>
                </c:pt>
                <c:pt idx="154506">
                  <c:v>1737496917</c:v>
                </c:pt>
                <c:pt idx="154507">
                  <c:v>1737508162</c:v>
                </c:pt>
                <c:pt idx="154508">
                  <c:v>1737519408</c:v>
                </c:pt>
                <c:pt idx="154509">
                  <c:v>1737530653</c:v>
                </c:pt>
                <c:pt idx="154510">
                  <c:v>1737541899</c:v>
                </c:pt>
                <c:pt idx="154511">
                  <c:v>1737553144</c:v>
                </c:pt>
                <c:pt idx="154512">
                  <c:v>1737564390</c:v>
                </c:pt>
                <c:pt idx="154513">
                  <c:v>1737575635</c:v>
                </c:pt>
                <c:pt idx="154514">
                  <c:v>1737586881</c:v>
                </c:pt>
                <c:pt idx="154515">
                  <c:v>1737598126</c:v>
                </c:pt>
                <c:pt idx="154516">
                  <c:v>1737609372</c:v>
                </c:pt>
                <c:pt idx="154517">
                  <c:v>1737620617</c:v>
                </c:pt>
                <c:pt idx="154518">
                  <c:v>1737631863</c:v>
                </c:pt>
                <c:pt idx="154519">
                  <c:v>1737643108</c:v>
                </c:pt>
                <c:pt idx="154520">
                  <c:v>1737654354</c:v>
                </c:pt>
                <c:pt idx="154521">
                  <c:v>1737665599</c:v>
                </c:pt>
                <c:pt idx="154522">
                  <c:v>1737676845</c:v>
                </c:pt>
                <c:pt idx="154523">
                  <c:v>1737688090</c:v>
                </c:pt>
                <c:pt idx="154524">
                  <c:v>1737699336</c:v>
                </c:pt>
                <c:pt idx="154525">
                  <c:v>1737710581</c:v>
                </c:pt>
                <c:pt idx="154526">
                  <c:v>1737721827</c:v>
                </c:pt>
                <c:pt idx="154527">
                  <c:v>1737733072</c:v>
                </c:pt>
                <c:pt idx="154528">
                  <c:v>1737744318</c:v>
                </c:pt>
                <c:pt idx="154529">
                  <c:v>1737755563</c:v>
                </c:pt>
                <c:pt idx="154530">
                  <c:v>1737766809</c:v>
                </c:pt>
                <c:pt idx="154531">
                  <c:v>1737778054</c:v>
                </c:pt>
                <c:pt idx="154532">
                  <c:v>1737789300</c:v>
                </c:pt>
                <c:pt idx="154533">
                  <c:v>1737800545</c:v>
                </c:pt>
                <c:pt idx="154534">
                  <c:v>1737811791</c:v>
                </c:pt>
                <c:pt idx="154535">
                  <c:v>1737823036</c:v>
                </c:pt>
                <c:pt idx="154536">
                  <c:v>1737834282</c:v>
                </c:pt>
                <c:pt idx="154537">
                  <c:v>1737845527</c:v>
                </c:pt>
                <c:pt idx="154538">
                  <c:v>1737856773</c:v>
                </c:pt>
                <c:pt idx="154539">
                  <c:v>1737868018</c:v>
                </c:pt>
                <c:pt idx="154540">
                  <c:v>1737879264</c:v>
                </c:pt>
                <c:pt idx="154541">
                  <c:v>1737890509</c:v>
                </c:pt>
                <c:pt idx="154542">
                  <c:v>1737901755</c:v>
                </c:pt>
                <c:pt idx="154543">
                  <c:v>1737913000</c:v>
                </c:pt>
                <c:pt idx="154544">
                  <c:v>1737924246</c:v>
                </c:pt>
                <c:pt idx="154545">
                  <c:v>1737935491</c:v>
                </c:pt>
                <c:pt idx="154546">
                  <c:v>1737946737</c:v>
                </c:pt>
                <c:pt idx="154547">
                  <c:v>1737957982</c:v>
                </c:pt>
                <c:pt idx="154548">
                  <c:v>1737969228</c:v>
                </c:pt>
                <c:pt idx="154549">
                  <c:v>1737980473</c:v>
                </c:pt>
                <c:pt idx="154550">
                  <c:v>1737991719</c:v>
                </c:pt>
                <c:pt idx="154551">
                  <c:v>1738002964</c:v>
                </c:pt>
                <c:pt idx="154552">
                  <c:v>1738014210</c:v>
                </c:pt>
                <c:pt idx="154553">
                  <c:v>1738025455</c:v>
                </c:pt>
                <c:pt idx="154554">
                  <c:v>1738036701</c:v>
                </c:pt>
                <c:pt idx="154555">
                  <c:v>1738047946</c:v>
                </c:pt>
                <c:pt idx="154556">
                  <c:v>1738059192</c:v>
                </c:pt>
                <c:pt idx="154557">
                  <c:v>1738070437</c:v>
                </c:pt>
                <c:pt idx="154558">
                  <c:v>1738081683</c:v>
                </c:pt>
                <c:pt idx="154559">
                  <c:v>1738092928</c:v>
                </c:pt>
                <c:pt idx="154560">
                  <c:v>1738104174</c:v>
                </c:pt>
                <c:pt idx="154561">
                  <c:v>1738115419</c:v>
                </c:pt>
                <c:pt idx="154562">
                  <c:v>1738126665</c:v>
                </c:pt>
                <c:pt idx="154563">
                  <c:v>1738137910</c:v>
                </c:pt>
                <c:pt idx="154564">
                  <c:v>1738149156</c:v>
                </c:pt>
                <c:pt idx="154565">
                  <c:v>1738160401</c:v>
                </c:pt>
                <c:pt idx="154566">
                  <c:v>1738171647</c:v>
                </c:pt>
                <c:pt idx="154567">
                  <c:v>1738182892</c:v>
                </c:pt>
                <c:pt idx="154568">
                  <c:v>1738194138</c:v>
                </c:pt>
                <c:pt idx="154569">
                  <c:v>1738205383</c:v>
                </c:pt>
                <c:pt idx="154570">
                  <c:v>1738216629</c:v>
                </c:pt>
                <c:pt idx="154571">
                  <c:v>1738227874</c:v>
                </c:pt>
                <c:pt idx="154572">
                  <c:v>1738239120</c:v>
                </c:pt>
                <c:pt idx="154573">
                  <c:v>1738250365</c:v>
                </c:pt>
                <c:pt idx="154574">
                  <c:v>1738261611</c:v>
                </c:pt>
                <c:pt idx="154575">
                  <c:v>1738272856</c:v>
                </c:pt>
                <c:pt idx="154576">
                  <c:v>1738284102</c:v>
                </c:pt>
                <c:pt idx="154577">
                  <c:v>1738295347</c:v>
                </c:pt>
                <c:pt idx="154578">
                  <c:v>1738306593</c:v>
                </c:pt>
                <c:pt idx="154579">
                  <c:v>1738317838</c:v>
                </c:pt>
                <c:pt idx="154580">
                  <c:v>1738329084</c:v>
                </c:pt>
                <c:pt idx="154581">
                  <c:v>1738340329</c:v>
                </c:pt>
                <c:pt idx="154582">
                  <c:v>1738351575</c:v>
                </c:pt>
                <c:pt idx="154583">
                  <c:v>1738362820</c:v>
                </c:pt>
                <c:pt idx="154584">
                  <c:v>1738374066</c:v>
                </c:pt>
                <c:pt idx="154585">
                  <c:v>1738385311</c:v>
                </c:pt>
                <c:pt idx="154586">
                  <c:v>1738396557</c:v>
                </c:pt>
                <c:pt idx="154587">
                  <c:v>1738407802</c:v>
                </c:pt>
                <c:pt idx="154588">
                  <c:v>1738419048</c:v>
                </c:pt>
                <c:pt idx="154589">
                  <c:v>1738430293</c:v>
                </c:pt>
                <c:pt idx="154590">
                  <c:v>1738441539</c:v>
                </c:pt>
                <c:pt idx="154591">
                  <c:v>1738452784</c:v>
                </c:pt>
                <c:pt idx="154592">
                  <c:v>1738464030</c:v>
                </c:pt>
                <c:pt idx="154593">
                  <c:v>1738475275</c:v>
                </c:pt>
                <c:pt idx="154594">
                  <c:v>1738486521</c:v>
                </c:pt>
                <c:pt idx="154595">
                  <c:v>1738497766</c:v>
                </c:pt>
                <c:pt idx="154596">
                  <c:v>1738509012</c:v>
                </c:pt>
                <c:pt idx="154597">
                  <c:v>1738520257</c:v>
                </c:pt>
                <c:pt idx="154598">
                  <c:v>1738531503</c:v>
                </c:pt>
                <c:pt idx="154599">
                  <c:v>1738542748</c:v>
                </c:pt>
                <c:pt idx="154600">
                  <c:v>1738553994</c:v>
                </c:pt>
                <c:pt idx="154601">
                  <c:v>1738565239</c:v>
                </c:pt>
                <c:pt idx="154602">
                  <c:v>1738576485</c:v>
                </c:pt>
                <c:pt idx="154603">
                  <c:v>1738587730</c:v>
                </c:pt>
                <c:pt idx="154604">
                  <c:v>1738598976</c:v>
                </c:pt>
                <c:pt idx="154605">
                  <c:v>1738610221</c:v>
                </c:pt>
                <c:pt idx="154606">
                  <c:v>1738621467</c:v>
                </c:pt>
                <c:pt idx="154607">
                  <c:v>1738632712</c:v>
                </c:pt>
                <c:pt idx="154608">
                  <c:v>1738643958</c:v>
                </c:pt>
                <c:pt idx="154609">
                  <c:v>1738655203</c:v>
                </c:pt>
                <c:pt idx="154610">
                  <c:v>1738666449</c:v>
                </c:pt>
                <c:pt idx="154611">
                  <c:v>1738677694</c:v>
                </c:pt>
                <c:pt idx="154612">
                  <c:v>1738688940</c:v>
                </c:pt>
                <c:pt idx="154613">
                  <c:v>1738700185</c:v>
                </c:pt>
                <c:pt idx="154614">
                  <c:v>1738711431</c:v>
                </c:pt>
                <c:pt idx="154615">
                  <c:v>1738722676</c:v>
                </c:pt>
                <c:pt idx="154616">
                  <c:v>1738733922</c:v>
                </c:pt>
                <c:pt idx="154617">
                  <c:v>1738745167</c:v>
                </c:pt>
                <c:pt idx="154618">
                  <c:v>1738756413</c:v>
                </c:pt>
                <c:pt idx="154619">
                  <c:v>1738767658</c:v>
                </c:pt>
                <c:pt idx="154620">
                  <c:v>1738778904</c:v>
                </c:pt>
                <c:pt idx="154621">
                  <c:v>1738790149</c:v>
                </c:pt>
                <c:pt idx="154622">
                  <c:v>1738801395</c:v>
                </c:pt>
                <c:pt idx="154623">
                  <c:v>1738812640</c:v>
                </c:pt>
                <c:pt idx="154624">
                  <c:v>1738823886</c:v>
                </c:pt>
                <c:pt idx="154625">
                  <c:v>1738835131</c:v>
                </c:pt>
                <c:pt idx="154626">
                  <c:v>1738846377</c:v>
                </c:pt>
                <c:pt idx="154627">
                  <c:v>1738857622</c:v>
                </c:pt>
                <c:pt idx="154628">
                  <c:v>1738868868</c:v>
                </c:pt>
                <c:pt idx="154629">
                  <c:v>1738880113</c:v>
                </c:pt>
                <c:pt idx="154630">
                  <c:v>1738891359</c:v>
                </c:pt>
                <c:pt idx="154631">
                  <c:v>1738902604</c:v>
                </c:pt>
                <c:pt idx="154632">
                  <c:v>1738913850</c:v>
                </c:pt>
                <c:pt idx="154633">
                  <c:v>1738925095</c:v>
                </c:pt>
                <c:pt idx="154634">
                  <c:v>1738936341</c:v>
                </c:pt>
                <c:pt idx="154635">
                  <c:v>1738947586</c:v>
                </c:pt>
                <c:pt idx="154636">
                  <c:v>1738958832</c:v>
                </c:pt>
                <c:pt idx="154637">
                  <c:v>1738970077</c:v>
                </c:pt>
                <c:pt idx="154638">
                  <c:v>1738981323</c:v>
                </c:pt>
                <c:pt idx="154639">
                  <c:v>1738992568</c:v>
                </c:pt>
                <c:pt idx="154640">
                  <c:v>1739003814</c:v>
                </c:pt>
                <c:pt idx="154641">
                  <c:v>1739015059</c:v>
                </c:pt>
                <c:pt idx="154642">
                  <c:v>1739026305</c:v>
                </c:pt>
                <c:pt idx="154643">
                  <c:v>1739037550</c:v>
                </c:pt>
                <c:pt idx="154644">
                  <c:v>1739048796</c:v>
                </c:pt>
                <c:pt idx="154645">
                  <c:v>1739060041</c:v>
                </c:pt>
                <c:pt idx="154646">
                  <c:v>1739071287</c:v>
                </c:pt>
                <c:pt idx="154647">
                  <c:v>1739082532</c:v>
                </c:pt>
                <c:pt idx="154648">
                  <c:v>1739093778</c:v>
                </c:pt>
                <c:pt idx="154649">
                  <c:v>1739105023</c:v>
                </c:pt>
                <c:pt idx="154650">
                  <c:v>1739116269</c:v>
                </c:pt>
                <c:pt idx="154651">
                  <c:v>1739127514</c:v>
                </c:pt>
                <c:pt idx="154652">
                  <c:v>1739138759</c:v>
                </c:pt>
                <c:pt idx="154653">
                  <c:v>1739150005</c:v>
                </c:pt>
                <c:pt idx="154654">
                  <c:v>1739161250</c:v>
                </c:pt>
                <c:pt idx="154655">
                  <c:v>1739172496</c:v>
                </c:pt>
                <c:pt idx="154656">
                  <c:v>1739183741</c:v>
                </c:pt>
                <c:pt idx="154657">
                  <c:v>1739194987</c:v>
                </c:pt>
                <c:pt idx="154658">
                  <c:v>1739206232</c:v>
                </c:pt>
                <c:pt idx="154659">
                  <c:v>1739217478</c:v>
                </c:pt>
                <c:pt idx="154660">
                  <c:v>1739228723</c:v>
                </c:pt>
                <c:pt idx="154661">
                  <c:v>1739239969</c:v>
                </c:pt>
                <c:pt idx="154662">
                  <c:v>1739251214</c:v>
                </c:pt>
                <c:pt idx="154663">
                  <c:v>1739262460</c:v>
                </c:pt>
                <c:pt idx="154664">
                  <c:v>1739273705</c:v>
                </c:pt>
                <c:pt idx="154665">
                  <c:v>1739284951</c:v>
                </c:pt>
                <c:pt idx="154666">
                  <c:v>1739296196</c:v>
                </c:pt>
                <c:pt idx="154667">
                  <c:v>1739307442</c:v>
                </c:pt>
                <c:pt idx="154668">
                  <c:v>1739318687</c:v>
                </c:pt>
                <c:pt idx="154669">
                  <c:v>1739329933</c:v>
                </c:pt>
                <c:pt idx="154670">
                  <c:v>1739341178</c:v>
                </c:pt>
                <c:pt idx="154671">
                  <c:v>1739352424</c:v>
                </c:pt>
                <c:pt idx="154672">
                  <c:v>1739363669</c:v>
                </c:pt>
                <c:pt idx="154673">
                  <c:v>1739374915</c:v>
                </c:pt>
                <c:pt idx="154674">
                  <c:v>1739386160</c:v>
                </c:pt>
                <c:pt idx="154675">
                  <c:v>1739397406</c:v>
                </c:pt>
                <c:pt idx="154676">
                  <c:v>1739408651</c:v>
                </c:pt>
                <c:pt idx="154677">
                  <c:v>1739419897</c:v>
                </c:pt>
                <c:pt idx="154678">
                  <c:v>1739431142</c:v>
                </c:pt>
                <c:pt idx="154679">
                  <c:v>1739442388</c:v>
                </c:pt>
                <c:pt idx="154680">
                  <c:v>1739453633</c:v>
                </c:pt>
                <c:pt idx="154681">
                  <c:v>1739464879</c:v>
                </c:pt>
                <c:pt idx="154682">
                  <c:v>1739476124</c:v>
                </c:pt>
                <c:pt idx="154683">
                  <c:v>1739487370</c:v>
                </c:pt>
                <c:pt idx="154684">
                  <c:v>1739498615</c:v>
                </c:pt>
                <c:pt idx="154685">
                  <c:v>1739509861</c:v>
                </c:pt>
                <c:pt idx="154686">
                  <c:v>1739521106</c:v>
                </c:pt>
                <c:pt idx="154687">
                  <c:v>1739532352</c:v>
                </c:pt>
                <c:pt idx="154688">
                  <c:v>1739543597</c:v>
                </c:pt>
                <c:pt idx="154689">
                  <c:v>1739554843</c:v>
                </c:pt>
                <c:pt idx="154690">
                  <c:v>1739566088</c:v>
                </c:pt>
                <c:pt idx="154691">
                  <c:v>1739577334</c:v>
                </c:pt>
                <c:pt idx="154692">
                  <c:v>1739588579</c:v>
                </c:pt>
                <c:pt idx="154693">
                  <c:v>1739599825</c:v>
                </c:pt>
                <c:pt idx="154694">
                  <c:v>1739611070</c:v>
                </c:pt>
                <c:pt idx="154695">
                  <c:v>1739622316</c:v>
                </c:pt>
                <c:pt idx="154696">
                  <c:v>1739633561</c:v>
                </c:pt>
                <c:pt idx="154697">
                  <c:v>1739644807</c:v>
                </c:pt>
                <c:pt idx="154698">
                  <c:v>1739656052</c:v>
                </c:pt>
                <c:pt idx="154699">
                  <c:v>1739667298</c:v>
                </c:pt>
                <c:pt idx="154700">
                  <c:v>1739678543</c:v>
                </c:pt>
                <c:pt idx="154701">
                  <c:v>1739689789</c:v>
                </c:pt>
                <c:pt idx="154702">
                  <c:v>1739701034</c:v>
                </c:pt>
                <c:pt idx="154703">
                  <c:v>1739712280</c:v>
                </c:pt>
                <c:pt idx="154704">
                  <c:v>1739723525</c:v>
                </c:pt>
                <c:pt idx="154705">
                  <c:v>1739734771</c:v>
                </c:pt>
                <c:pt idx="154706">
                  <c:v>1739746016</c:v>
                </c:pt>
                <c:pt idx="154707">
                  <c:v>1739757262</c:v>
                </c:pt>
                <c:pt idx="154708">
                  <c:v>1739768507</c:v>
                </c:pt>
                <c:pt idx="154709">
                  <c:v>1739779753</c:v>
                </c:pt>
                <c:pt idx="154710">
                  <c:v>1739790998</c:v>
                </c:pt>
                <c:pt idx="154711">
                  <c:v>1739802244</c:v>
                </c:pt>
                <c:pt idx="154712">
                  <c:v>1739813489</c:v>
                </c:pt>
                <c:pt idx="154713">
                  <c:v>1739824735</c:v>
                </c:pt>
                <c:pt idx="154714">
                  <c:v>1739835980</c:v>
                </c:pt>
                <c:pt idx="154715">
                  <c:v>1739847226</c:v>
                </c:pt>
                <c:pt idx="154716">
                  <c:v>1739858471</c:v>
                </c:pt>
                <c:pt idx="154717">
                  <c:v>1739869717</c:v>
                </c:pt>
                <c:pt idx="154718">
                  <c:v>1739880962</c:v>
                </c:pt>
                <c:pt idx="154719">
                  <c:v>1739892208</c:v>
                </c:pt>
                <c:pt idx="154720">
                  <c:v>1739903453</c:v>
                </c:pt>
                <c:pt idx="154721">
                  <c:v>1739914699</c:v>
                </c:pt>
                <c:pt idx="154722">
                  <c:v>1739925944</c:v>
                </c:pt>
                <c:pt idx="154723">
                  <c:v>1739937190</c:v>
                </c:pt>
                <c:pt idx="154724">
                  <c:v>1739948435</c:v>
                </c:pt>
                <c:pt idx="154725">
                  <c:v>1739959681</c:v>
                </c:pt>
                <c:pt idx="154726">
                  <c:v>1739970926</c:v>
                </c:pt>
                <c:pt idx="154727">
                  <c:v>1739982172</c:v>
                </c:pt>
                <c:pt idx="154728">
                  <c:v>1739993417</c:v>
                </c:pt>
                <c:pt idx="154729">
                  <c:v>1740004663</c:v>
                </c:pt>
                <c:pt idx="154730">
                  <c:v>1740015908</c:v>
                </c:pt>
                <c:pt idx="154731">
                  <c:v>1740027154</c:v>
                </c:pt>
                <c:pt idx="154732">
                  <c:v>1740038399</c:v>
                </c:pt>
                <c:pt idx="154733">
                  <c:v>1740049645</c:v>
                </c:pt>
                <c:pt idx="154734">
                  <c:v>1740060890</c:v>
                </c:pt>
                <c:pt idx="154735">
                  <c:v>1740072136</c:v>
                </c:pt>
                <c:pt idx="154736">
                  <c:v>1740083381</c:v>
                </c:pt>
                <c:pt idx="154737">
                  <c:v>1740094627</c:v>
                </c:pt>
                <c:pt idx="154738">
                  <c:v>1740105872</c:v>
                </c:pt>
                <c:pt idx="154739">
                  <c:v>1740117118</c:v>
                </c:pt>
                <c:pt idx="154740">
                  <c:v>1740128363</c:v>
                </c:pt>
                <c:pt idx="154741">
                  <c:v>1740139609</c:v>
                </c:pt>
                <c:pt idx="154742">
                  <c:v>1740150854</c:v>
                </c:pt>
                <c:pt idx="154743">
                  <c:v>1740162100</c:v>
                </c:pt>
                <c:pt idx="154744">
                  <c:v>1740173345</c:v>
                </c:pt>
                <c:pt idx="154745">
                  <c:v>1740184591</c:v>
                </c:pt>
                <c:pt idx="154746">
                  <c:v>1740195836</c:v>
                </c:pt>
                <c:pt idx="154747">
                  <c:v>1740207082</c:v>
                </c:pt>
                <c:pt idx="154748">
                  <c:v>1740218327</c:v>
                </c:pt>
                <c:pt idx="154749">
                  <c:v>1740229573</c:v>
                </c:pt>
                <c:pt idx="154750">
                  <c:v>1740240818</c:v>
                </c:pt>
                <c:pt idx="154751">
                  <c:v>1740252064</c:v>
                </c:pt>
                <c:pt idx="154752">
                  <c:v>1740263309</c:v>
                </c:pt>
                <c:pt idx="154753">
                  <c:v>1740274555</c:v>
                </c:pt>
                <c:pt idx="154754">
                  <c:v>1740285800</c:v>
                </c:pt>
                <c:pt idx="154755">
                  <c:v>1740297046</c:v>
                </c:pt>
                <c:pt idx="154756">
                  <c:v>1740308291</c:v>
                </c:pt>
                <c:pt idx="154757">
                  <c:v>1740319537</c:v>
                </c:pt>
                <c:pt idx="154758">
                  <c:v>1740330782</c:v>
                </c:pt>
                <c:pt idx="154759">
                  <c:v>1740342028</c:v>
                </c:pt>
                <c:pt idx="154760">
                  <c:v>1740353273</c:v>
                </c:pt>
                <c:pt idx="154761">
                  <c:v>1740364519</c:v>
                </c:pt>
                <c:pt idx="154762">
                  <c:v>1740375764</c:v>
                </c:pt>
                <c:pt idx="154763">
                  <c:v>1740387010</c:v>
                </c:pt>
                <c:pt idx="154764">
                  <c:v>1740398255</c:v>
                </c:pt>
                <c:pt idx="154765">
                  <c:v>1740409501</c:v>
                </c:pt>
                <c:pt idx="154766">
                  <c:v>1740420746</c:v>
                </c:pt>
                <c:pt idx="154767">
                  <c:v>1740431992</c:v>
                </c:pt>
                <c:pt idx="154768">
                  <c:v>1740443237</c:v>
                </c:pt>
                <c:pt idx="154769">
                  <c:v>1740454483</c:v>
                </c:pt>
                <c:pt idx="154770">
                  <c:v>1740465728</c:v>
                </c:pt>
                <c:pt idx="154771">
                  <c:v>1740476974</c:v>
                </c:pt>
                <c:pt idx="154772">
                  <c:v>1740488219</c:v>
                </c:pt>
                <c:pt idx="154773">
                  <c:v>1740499465</c:v>
                </c:pt>
                <c:pt idx="154774">
                  <c:v>1740510710</c:v>
                </c:pt>
                <c:pt idx="154775">
                  <c:v>1740521956</c:v>
                </c:pt>
                <c:pt idx="154776">
                  <c:v>1740533201</c:v>
                </c:pt>
                <c:pt idx="154777">
                  <c:v>1740544447</c:v>
                </c:pt>
                <c:pt idx="154778">
                  <c:v>1740555692</c:v>
                </c:pt>
                <c:pt idx="154779">
                  <c:v>1740566938</c:v>
                </c:pt>
                <c:pt idx="154780">
                  <c:v>1740578183</c:v>
                </c:pt>
                <c:pt idx="154781">
                  <c:v>1740589429</c:v>
                </c:pt>
                <c:pt idx="154782">
                  <c:v>1740600674</c:v>
                </c:pt>
                <c:pt idx="154783">
                  <c:v>1740611920</c:v>
                </c:pt>
                <c:pt idx="154784">
                  <c:v>1740623165</c:v>
                </c:pt>
                <c:pt idx="154785">
                  <c:v>1740634411</c:v>
                </c:pt>
                <c:pt idx="154786">
                  <c:v>1740645656</c:v>
                </c:pt>
                <c:pt idx="154787">
                  <c:v>1740656902</c:v>
                </c:pt>
                <c:pt idx="154788">
                  <c:v>1740668147</c:v>
                </c:pt>
                <c:pt idx="154789">
                  <c:v>1740679393</c:v>
                </c:pt>
                <c:pt idx="154790">
                  <c:v>1740690638</c:v>
                </c:pt>
                <c:pt idx="154791">
                  <c:v>1740701884</c:v>
                </c:pt>
                <c:pt idx="154792">
                  <c:v>1740713129</c:v>
                </c:pt>
                <c:pt idx="154793">
                  <c:v>1740724375</c:v>
                </c:pt>
                <c:pt idx="154794">
                  <c:v>1740735620</c:v>
                </c:pt>
                <c:pt idx="154795">
                  <c:v>1740746866</c:v>
                </c:pt>
                <c:pt idx="154796">
                  <c:v>1740758111</c:v>
                </c:pt>
                <c:pt idx="154797">
                  <c:v>1740769357</c:v>
                </c:pt>
                <c:pt idx="154798">
                  <c:v>1740780602</c:v>
                </c:pt>
                <c:pt idx="154799">
                  <c:v>1740791848</c:v>
                </c:pt>
                <c:pt idx="154800">
                  <c:v>1740803093</c:v>
                </c:pt>
                <c:pt idx="154801">
                  <c:v>1740814339</c:v>
                </c:pt>
                <c:pt idx="154802">
                  <c:v>1740825584</c:v>
                </c:pt>
                <c:pt idx="154803">
                  <c:v>1740836830</c:v>
                </c:pt>
                <c:pt idx="154804">
                  <c:v>1740848075</c:v>
                </c:pt>
                <c:pt idx="154805">
                  <c:v>1740859321</c:v>
                </c:pt>
                <c:pt idx="154806">
                  <c:v>1740870566</c:v>
                </c:pt>
                <c:pt idx="154807">
                  <c:v>1740881812</c:v>
                </c:pt>
                <c:pt idx="154808">
                  <c:v>1740893057</c:v>
                </c:pt>
                <c:pt idx="154809">
                  <c:v>1740904303</c:v>
                </c:pt>
                <c:pt idx="154810">
                  <c:v>1740915548</c:v>
                </c:pt>
                <c:pt idx="154811">
                  <c:v>1740926794</c:v>
                </c:pt>
                <c:pt idx="154812">
                  <c:v>1740938039</c:v>
                </c:pt>
                <c:pt idx="154813">
                  <c:v>1740949285</c:v>
                </c:pt>
                <c:pt idx="154814">
                  <c:v>1740960530</c:v>
                </c:pt>
                <c:pt idx="154815">
                  <c:v>1740971776</c:v>
                </c:pt>
                <c:pt idx="154816">
                  <c:v>1740983021</c:v>
                </c:pt>
                <c:pt idx="154817">
                  <c:v>1740994267</c:v>
                </c:pt>
                <c:pt idx="154818">
                  <c:v>1741005512</c:v>
                </c:pt>
                <c:pt idx="154819">
                  <c:v>1741016758</c:v>
                </c:pt>
                <c:pt idx="154820">
                  <c:v>1741028003</c:v>
                </c:pt>
                <c:pt idx="154821">
                  <c:v>1741039249</c:v>
                </c:pt>
                <c:pt idx="154822">
                  <c:v>1741050494</c:v>
                </c:pt>
                <c:pt idx="154823">
                  <c:v>1741061740</c:v>
                </c:pt>
                <c:pt idx="154824">
                  <c:v>1741072985</c:v>
                </c:pt>
                <c:pt idx="154825">
                  <c:v>1741084231</c:v>
                </c:pt>
                <c:pt idx="154826">
                  <c:v>1741095476</c:v>
                </c:pt>
                <c:pt idx="154827">
                  <c:v>1741106722</c:v>
                </c:pt>
                <c:pt idx="154828">
                  <c:v>1741117967</c:v>
                </c:pt>
                <c:pt idx="154829">
                  <c:v>1741129213</c:v>
                </c:pt>
                <c:pt idx="154830">
                  <c:v>1741140458</c:v>
                </c:pt>
                <c:pt idx="154831">
                  <c:v>1741151704</c:v>
                </c:pt>
                <c:pt idx="154832">
                  <c:v>1741162949</c:v>
                </c:pt>
                <c:pt idx="154833">
                  <c:v>1741174195</c:v>
                </c:pt>
                <c:pt idx="154834">
                  <c:v>1741185440</c:v>
                </c:pt>
                <c:pt idx="154835">
                  <c:v>1741196686</c:v>
                </c:pt>
                <c:pt idx="154836">
                  <c:v>1741207931</c:v>
                </c:pt>
                <c:pt idx="154837">
                  <c:v>1741219177</c:v>
                </c:pt>
                <c:pt idx="154838">
                  <c:v>1741230422</c:v>
                </c:pt>
                <c:pt idx="154839">
                  <c:v>1741241668</c:v>
                </c:pt>
                <c:pt idx="154840">
                  <c:v>1741252913</c:v>
                </c:pt>
                <c:pt idx="154841">
                  <c:v>1741264159</c:v>
                </c:pt>
                <c:pt idx="154842">
                  <c:v>1741275404</c:v>
                </c:pt>
                <c:pt idx="154843">
                  <c:v>1741286650</c:v>
                </c:pt>
                <c:pt idx="154844">
                  <c:v>1741297895</c:v>
                </c:pt>
                <c:pt idx="154845">
                  <c:v>1741309141</c:v>
                </c:pt>
                <c:pt idx="154846">
                  <c:v>1741320386</c:v>
                </c:pt>
                <c:pt idx="154847">
                  <c:v>1741331632</c:v>
                </c:pt>
                <c:pt idx="154848">
                  <c:v>1741342877</c:v>
                </c:pt>
                <c:pt idx="154849">
                  <c:v>1741354123</c:v>
                </c:pt>
                <c:pt idx="154850">
                  <c:v>1741365368</c:v>
                </c:pt>
                <c:pt idx="154851">
                  <c:v>1741376614</c:v>
                </c:pt>
                <c:pt idx="154852">
                  <c:v>1741387859</c:v>
                </c:pt>
                <c:pt idx="154853">
                  <c:v>1741399105</c:v>
                </c:pt>
                <c:pt idx="154854">
                  <c:v>1741410350</c:v>
                </c:pt>
                <c:pt idx="154855">
                  <c:v>1741421596</c:v>
                </c:pt>
                <c:pt idx="154856">
                  <c:v>1741432841</c:v>
                </c:pt>
                <c:pt idx="154857">
                  <c:v>1741444087</c:v>
                </c:pt>
                <c:pt idx="154858">
                  <c:v>1741455332</c:v>
                </c:pt>
                <c:pt idx="154859">
                  <c:v>1741466578</c:v>
                </c:pt>
                <c:pt idx="154860">
                  <c:v>1741477823</c:v>
                </c:pt>
                <c:pt idx="154861">
                  <c:v>1741489069</c:v>
                </c:pt>
                <c:pt idx="154862">
                  <c:v>1741500314</c:v>
                </c:pt>
                <c:pt idx="154863">
                  <c:v>1741511560</c:v>
                </c:pt>
                <c:pt idx="154864">
                  <c:v>1741522805</c:v>
                </c:pt>
                <c:pt idx="154865">
                  <c:v>1741534051</c:v>
                </c:pt>
                <c:pt idx="154866">
                  <c:v>1741545296</c:v>
                </c:pt>
                <c:pt idx="154867">
                  <c:v>1741556542</c:v>
                </c:pt>
                <c:pt idx="154868">
                  <c:v>1741567787</c:v>
                </c:pt>
                <c:pt idx="154869">
                  <c:v>1741579033</c:v>
                </c:pt>
                <c:pt idx="154870">
                  <c:v>1741590278</c:v>
                </c:pt>
                <c:pt idx="154871">
                  <c:v>1741601524</c:v>
                </c:pt>
                <c:pt idx="154872">
                  <c:v>1741612769</c:v>
                </c:pt>
                <c:pt idx="154873">
                  <c:v>1741624015</c:v>
                </c:pt>
                <c:pt idx="154874">
                  <c:v>1741635260</c:v>
                </c:pt>
                <c:pt idx="154875">
                  <c:v>1741646506</c:v>
                </c:pt>
                <c:pt idx="154876">
                  <c:v>1741657751</c:v>
                </c:pt>
                <c:pt idx="154877">
                  <c:v>1741668997</c:v>
                </c:pt>
                <c:pt idx="154878">
                  <c:v>1741680242</c:v>
                </c:pt>
                <c:pt idx="154879">
                  <c:v>1741691488</c:v>
                </c:pt>
                <c:pt idx="154880">
                  <c:v>1741702733</c:v>
                </c:pt>
                <c:pt idx="154881">
                  <c:v>1741713979</c:v>
                </c:pt>
                <c:pt idx="154882">
                  <c:v>1741725224</c:v>
                </c:pt>
                <c:pt idx="154883">
                  <c:v>1741736470</c:v>
                </c:pt>
                <c:pt idx="154884">
                  <c:v>1741747715</c:v>
                </c:pt>
                <c:pt idx="154885">
                  <c:v>1741758961</c:v>
                </c:pt>
                <c:pt idx="154886">
                  <c:v>1741770206</c:v>
                </c:pt>
                <c:pt idx="154887">
                  <c:v>1741781452</c:v>
                </c:pt>
                <c:pt idx="154888">
                  <c:v>1741792697</c:v>
                </c:pt>
                <c:pt idx="154889">
                  <c:v>1741803943</c:v>
                </c:pt>
                <c:pt idx="154890">
                  <c:v>1741815188</c:v>
                </c:pt>
                <c:pt idx="154891">
                  <c:v>1741826434</c:v>
                </c:pt>
                <c:pt idx="154892">
                  <c:v>1741837679</c:v>
                </c:pt>
                <c:pt idx="154893">
                  <c:v>1741848925</c:v>
                </c:pt>
                <c:pt idx="154894">
                  <c:v>1741860170</c:v>
                </c:pt>
                <c:pt idx="154895">
                  <c:v>1741871416</c:v>
                </c:pt>
                <c:pt idx="154896">
                  <c:v>1741882661</c:v>
                </c:pt>
                <c:pt idx="154897">
                  <c:v>1741893907</c:v>
                </c:pt>
                <c:pt idx="154898">
                  <c:v>1741905152</c:v>
                </c:pt>
                <c:pt idx="154899">
                  <c:v>1741916398</c:v>
                </c:pt>
                <c:pt idx="154900">
                  <c:v>1741927643</c:v>
                </c:pt>
                <c:pt idx="154901">
                  <c:v>1741938889</c:v>
                </c:pt>
                <c:pt idx="154902">
                  <c:v>1741950134</c:v>
                </c:pt>
                <c:pt idx="154903">
                  <c:v>1741961379</c:v>
                </c:pt>
                <c:pt idx="154904">
                  <c:v>1741972625</c:v>
                </c:pt>
                <c:pt idx="154905">
                  <c:v>1741983870</c:v>
                </c:pt>
                <c:pt idx="154906">
                  <c:v>1741995116</c:v>
                </c:pt>
                <c:pt idx="154907">
                  <c:v>1742006361</c:v>
                </c:pt>
                <c:pt idx="154908">
                  <c:v>1742017607</c:v>
                </c:pt>
                <c:pt idx="154909">
                  <c:v>1742028852</c:v>
                </c:pt>
                <c:pt idx="154910">
                  <c:v>1742040098</c:v>
                </c:pt>
                <c:pt idx="154911">
                  <c:v>1742051343</c:v>
                </c:pt>
                <c:pt idx="154912">
                  <c:v>1742062589</c:v>
                </c:pt>
                <c:pt idx="154913">
                  <c:v>1742073834</c:v>
                </c:pt>
                <c:pt idx="154914">
                  <c:v>1742085080</c:v>
                </c:pt>
                <c:pt idx="154915">
                  <c:v>1742096325</c:v>
                </c:pt>
                <c:pt idx="154916">
                  <c:v>1742107571</c:v>
                </c:pt>
                <c:pt idx="154917">
                  <c:v>1742118816</c:v>
                </c:pt>
                <c:pt idx="154918">
                  <c:v>1742130062</c:v>
                </c:pt>
                <c:pt idx="154919">
                  <c:v>1742141307</c:v>
                </c:pt>
                <c:pt idx="154920">
                  <c:v>1742152553</c:v>
                </c:pt>
                <c:pt idx="154921">
                  <c:v>1742163798</c:v>
                </c:pt>
                <c:pt idx="154922">
                  <c:v>1742175044</c:v>
                </c:pt>
                <c:pt idx="154923">
                  <c:v>1742186289</c:v>
                </c:pt>
                <c:pt idx="154924">
                  <c:v>1742197535</c:v>
                </c:pt>
                <c:pt idx="154925">
                  <c:v>1742208780</c:v>
                </c:pt>
                <c:pt idx="154926">
                  <c:v>1742220026</c:v>
                </c:pt>
                <c:pt idx="154927">
                  <c:v>1742231271</c:v>
                </c:pt>
                <c:pt idx="154928">
                  <c:v>1742242517</c:v>
                </c:pt>
                <c:pt idx="154929">
                  <c:v>1742253762</c:v>
                </c:pt>
                <c:pt idx="154930">
                  <c:v>1742265008</c:v>
                </c:pt>
                <c:pt idx="154931">
                  <c:v>1742276253</c:v>
                </c:pt>
                <c:pt idx="154932">
                  <c:v>1742287499</c:v>
                </c:pt>
                <c:pt idx="154933">
                  <c:v>1742298744</c:v>
                </c:pt>
                <c:pt idx="154934">
                  <c:v>1742309990</c:v>
                </c:pt>
                <c:pt idx="154935">
                  <c:v>1742321235</c:v>
                </c:pt>
                <c:pt idx="154936">
                  <c:v>1742332481</c:v>
                </c:pt>
                <c:pt idx="154937">
                  <c:v>1742343726</c:v>
                </c:pt>
                <c:pt idx="154938">
                  <c:v>1742354972</c:v>
                </c:pt>
                <c:pt idx="154939">
                  <c:v>1742366217</c:v>
                </c:pt>
                <c:pt idx="154940">
                  <c:v>1742377463</c:v>
                </c:pt>
                <c:pt idx="154941">
                  <c:v>1742388708</c:v>
                </c:pt>
                <c:pt idx="154942">
                  <c:v>1742399954</c:v>
                </c:pt>
                <c:pt idx="154943">
                  <c:v>1742411199</c:v>
                </c:pt>
                <c:pt idx="154944">
                  <c:v>1742422445</c:v>
                </c:pt>
                <c:pt idx="154945">
                  <c:v>1742433690</c:v>
                </c:pt>
                <c:pt idx="154946">
                  <c:v>1742444936</c:v>
                </c:pt>
                <c:pt idx="154947">
                  <c:v>1742456181</c:v>
                </c:pt>
                <c:pt idx="154948">
                  <c:v>1742467427</c:v>
                </c:pt>
                <c:pt idx="154949">
                  <c:v>1742478672</c:v>
                </c:pt>
                <c:pt idx="154950">
                  <c:v>1742489918</c:v>
                </c:pt>
                <c:pt idx="154951">
                  <c:v>1742501163</c:v>
                </c:pt>
                <c:pt idx="154952">
                  <c:v>1742512409</c:v>
                </c:pt>
                <c:pt idx="154953">
                  <c:v>1742523654</c:v>
                </c:pt>
                <c:pt idx="154954">
                  <c:v>1742534900</c:v>
                </c:pt>
                <c:pt idx="154955">
                  <c:v>1742546145</c:v>
                </c:pt>
                <c:pt idx="154956">
                  <c:v>1742557391</c:v>
                </c:pt>
                <c:pt idx="154957">
                  <c:v>1742568636</c:v>
                </c:pt>
                <c:pt idx="154958">
                  <c:v>1742579882</c:v>
                </c:pt>
                <c:pt idx="154959">
                  <c:v>1742591127</c:v>
                </c:pt>
                <c:pt idx="154960">
                  <c:v>1742602373</c:v>
                </c:pt>
                <c:pt idx="154961">
                  <c:v>1742613618</c:v>
                </c:pt>
                <c:pt idx="154962">
                  <c:v>1742624864</c:v>
                </c:pt>
                <c:pt idx="154963">
                  <c:v>1742636109</c:v>
                </c:pt>
                <c:pt idx="154964">
                  <c:v>1742647355</c:v>
                </c:pt>
                <c:pt idx="154965">
                  <c:v>1742658600</c:v>
                </c:pt>
                <c:pt idx="154966">
                  <c:v>1742669846</c:v>
                </c:pt>
                <c:pt idx="154967">
                  <c:v>1742681091</c:v>
                </c:pt>
                <c:pt idx="154968">
                  <c:v>1742692337</c:v>
                </c:pt>
                <c:pt idx="154969">
                  <c:v>1742703582</c:v>
                </c:pt>
                <c:pt idx="154970">
                  <c:v>1742714828</c:v>
                </c:pt>
                <c:pt idx="154971">
                  <c:v>1742726073</c:v>
                </c:pt>
                <c:pt idx="154972">
                  <c:v>1742737319</c:v>
                </c:pt>
                <c:pt idx="154973">
                  <c:v>1742748564</c:v>
                </c:pt>
                <c:pt idx="154974">
                  <c:v>1742759810</c:v>
                </c:pt>
                <c:pt idx="154975">
                  <c:v>1742771055</c:v>
                </c:pt>
                <c:pt idx="154976">
                  <c:v>1742782301</c:v>
                </c:pt>
                <c:pt idx="154977">
                  <c:v>1742793546</c:v>
                </c:pt>
                <c:pt idx="154978">
                  <c:v>1742804792</c:v>
                </c:pt>
                <c:pt idx="154979">
                  <c:v>1742816037</c:v>
                </c:pt>
                <c:pt idx="154980">
                  <c:v>1742827283</c:v>
                </c:pt>
                <c:pt idx="154981">
                  <c:v>1742838528</c:v>
                </c:pt>
                <c:pt idx="154982">
                  <c:v>1742849774</c:v>
                </c:pt>
                <c:pt idx="154983">
                  <c:v>1742861019</c:v>
                </c:pt>
                <c:pt idx="154984">
                  <c:v>1742872265</c:v>
                </c:pt>
                <c:pt idx="154985">
                  <c:v>1742883510</c:v>
                </c:pt>
                <c:pt idx="154986">
                  <c:v>1742894756</c:v>
                </c:pt>
                <c:pt idx="154987">
                  <c:v>1742906001</c:v>
                </c:pt>
                <c:pt idx="154988">
                  <c:v>1742917247</c:v>
                </c:pt>
                <c:pt idx="154989">
                  <c:v>1742928492</c:v>
                </c:pt>
                <c:pt idx="154990">
                  <c:v>1742939738</c:v>
                </c:pt>
                <c:pt idx="154991">
                  <c:v>1742950983</c:v>
                </c:pt>
                <c:pt idx="154992">
                  <c:v>1742962229</c:v>
                </c:pt>
                <c:pt idx="154993">
                  <c:v>1742973474</c:v>
                </c:pt>
                <c:pt idx="154994">
                  <c:v>1742984720</c:v>
                </c:pt>
                <c:pt idx="154995">
                  <c:v>1742995965</c:v>
                </c:pt>
                <c:pt idx="154996">
                  <c:v>1743007211</c:v>
                </c:pt>
                <c:pt idx="154997">
                  <c:v>1743018456</c:v>
                </c:pt>
                <c:pt idx="154998">
                  <c:v>1743029702</c:v>
                </c:pt>
                <c:pt idx="154999">
                  <c:v>1743040947</c:v>
                </c:pt>
                <c:pt idx="155000">
                  <c:v>1743052193</c:v>
                </c:pt>
                <c:pt idx="155001">
                  <c:v>1743063438</c:v>
                </c:pt>
                <c:pt idx="155002">
                  <c:v>1743074684</c:v>
                </c:pt>
                <c:pt idx="155003">
                  <c:v>1743085929</c:v>
                </c:pt>
                <c:pt idx="155004">
                  <c:v>1743097175</c:v>
                </c:pt>
                <c:pt idx="155005">
                  <c:v>1743108420</c:v>
                </c:pt>
                <c:pt idx="155006">
                  <c:v>1743119666</c:v>
                </c:pt>
                <c:pt idx="155007">
                  <c:v>1743130911</c:v>
                </c:pt>
                <c:pt idx="155008">
                  <c:v>1743142157</c:v>
                </c:pt>
                <c:pt idx="155009">
                  <c:v>1743153402</c:v>
                </c:pt>
                <c:pt idx="155010">
                  <c:v>1743164648</c:v>
                </c:pt>
                <c:pt idx="155011">
                  <c:v>1743175893</c:v>
                </c:pt>
                <c:pt idx="155012">
                  <c:v>1743187139</c:v>
                </c:pt>
                <c:pt idx="155013">
                  <c:v>1743198384</c:v>
                </c:pt>
                <c:pt idx="155014">
                  <c:v>1743209630</c:v>
                </c:pt>
                <c:pt idx="155015">
                  <c:v>1743220875</c:v>
                </c:pt>
                <c:pt idx="155016">
                  <c:v>1743232121</c:v>
                </c:pt>
                <c:pt idx="155017">
                  <c:v>1743243366</c:v>
                </c:pt>
                <c:pt idx="155018">
                  <c:v>1743254612</c:v>
                </c:pt>
                <c:pt idx="155019">
                  <c:v>1743265857</c:v>
                </c:pt>
                <c:pt idx="155020">
                  <c:v>1743277103</c:v>
                </c:pt>
                <c:pt idx="155021">
                  <c:v>1743288348</c:v>
                </c:pt>
                <c:pt idx="155022">
                  <c:v>1743299594</c:v>
                </c:pt>
                <c:pt idx="155023">
                  <c:v>1743310839</c:v>
                </c:pt>
                <c:pt idx="155024">
                  <c:v>1743322085</c:v>
                </c:pt>
                <c:pt idx="155025">
                  <c:v>1743333330</c:v>
                </c:pt>
                <c:pt idx="155026">
                  <c:v>1743344576</c:v>
                </c:pt>
                <c:pt idx="155027">
                  <c:v>1743355821</c:v>
                </c:pt>
                <c:pt idx="155028">
                  <c:v>1743367067</c:v>
                </c:pt>
                <c:pt idx="155029">
                  <c:v>1743378312</c:v>
                </c:pt>
                <c:pt idx="155030">
                  <c:v>1743389558</c:v>
                </c:pt>
                <c:pt idx="155031">
                  <c:v>1743400803</c:v>
                </c:pt>
                <c:pt idx="155032">
                  <c:v>1743412049</c:v>
                </c:pt>
                <c:pt idx="155033">
                  <c:v>1743423294</c:v>
                </c:pt>
                <c:pt idx="155034">
                  <c:v>1743434540</c:v>
                </c:pt>
                <c:pt idx="155035">
                  <c:v>1743445785</c:v>
                </c:pt>
                <c:pt idx="155036">
                  <c:v>1743457031</c:v>
                </c:pt>
                <c:pt idx="155037">
                  <c:v>1743468276</c:v>
                </c:pt>
                <c:pt idx="155038">
                  <c:v>1743479522</c:v>
                </c:pt>
                <c:pt idx="155039">
                  <c:v>1743490767</c:v>
                </c:pt>
                <c:pt idx="155040">
                  <c:v>1743502013</c:v>
                </c:pt>
                <c:pt idx="155041">
                  <c:v>1743513258</c:v>
                </c:pt>
                <c:pt idx="155042">
                  <c:v>1743524504</c:v>
                </c:pt>
                <c:pt idx="155043">
                  <c:v>1743535749</c:v>
                </c:pt>
                <c:pt idx="155044">
                  <c:v>1743546995</c:v>
                </c:pt>
                <c:pt idx="155045">
                  <c:v>1743558240</c:v>
                </c:pt>
                <c:pt idx="155046">
                  <c:v>1743569486</c:v>
                </c:pt>
                <c:pt idx="155047">
                  <c:v>1743580731</c:v>
                </c:pt>
                <c:pt idx="155048">
                  <c:v>1743591977</c:v>
                </c:pt>
                <c:pt idx="155049">
                  <c:v>1743603222</c:v>
                </c:pt>
                <c:pt idx="155050">
                  <c:v>1743614468</c:v>
                </c:pt>
                <c:pt idx="155051">
                  <c:v>1743625713</c:v>
                </c:pt>
                <c:pt idx="155052">
                  <c:v>1743636959</c:v>
                </c:pt>
                <c:pt idx="155053">
                  <c:v>1743648204</c:v>
                </c:pt>
                <c:pt idx="155054">
                  <c:v>1743659450</c:v>
                </c:pt>
                <c:pt idx="155055">
                  <c:v>1743670695</c:v>
                </c:pt>
                <c:pt idx="155056">
                  <c:v>1743681941</c:v>
                </c:pt>
                <c:pt idx="155057">
                  <c:v>1743693186</c:v>
                </c:pt>
                <c:pt idx="155058">
                  <c:v>1743704432</c:v>
                </c:pt>
                <c:pt idx="155059">
                  <c:v>1743715677</c:v>
                </c:pt>
                <c:pt idx="155060">
                  <c:v>1743726923</c:v>
                </c:pt>
                <c:pt idx="155061">
                  <c:v>1743738168</c:v>
                </c:pt>
                <c:pt idx="155062">
                  <c:v>1743749414</c:v>
                </c:pt>
                <c:pt idx="155063">
                  <c:v>1743760659</c:v>
                </c:pt>
                <c:pt idx="155064">
                  <c:v>1743771905</c:v>
                </c:pt>
                <c:pt idx="155065">
                  <c:v>1743783150</c:v>
                </c:pt>
                <c:pt idx="155066">
                  <c:v>1743794396</c:v>
                </c:pt>
                <c:pt idx="155067">
                  <c:v>1743805641</c:v>
                </c:pt>
                <c:pt idx="155068">
                  <c:v>1743816887</c:v>
                </c:pt>
                <c:pt idx="155069">
                  <c:v>1743828132</c:v>
                </c:pt>
                <c:pt idx="155070">
                  <c:v>1743839378</c:v>
                </c:pt>
                <c:pt idx="155071">
                  <c:v>1743850623</c:v>
                </c:pt>
                <c:pt idx="155072">
                  <c:v>1743861869</c:v>
                </c:pt>
                <c:pt idx="155073">
                  <c:v>1743873114</c:v>
                </c:pt>
                <c:pt idx="155074">
                  <c:v>1743884360</c:v>
                </c:pt>
                <c:pt idx="155075">
                  <c:v>1743895605</c:v>
                </c:pt>
                <c:pt idx="155076">
                  <c:v>1743906851</c:v>
                </c:pt>
                <c:pt idx="155077">
                  <c:v>1743918096</c:v>
                </c:pt>
                <c:pt idx="155078">
                  <c:v>1743929342</c:v>
                </c:pt>
                <c:pt idx="155079">
                  <c:v>1743940587</c:v>
                </c:pt>
                <c:pt idx="155080">
                  <c:v>1743951833</c:v>
                </c:pt>
                <c:pt idx="155081">
                  <c:v>1743963078</c:v>
                </c:pt>
                <c:pt idx="155082">
                  <c:v>1743974324</c:v>
                </c:pt>
                <c:pt idx="155083">
                  <c:v>1743985569</c:v>
                </c:pt>
                <c:pt idx="155084">
                  <c:v>1743996815</c:v>
                </c:pt>
                <c:pt idx="155085">
                  <c:v>1744008060</c:v>
                </c:pt>
                <c:pt idx="155086">
                  <c:v>1744019306</c:v>
                </c:pt>
                <c:pt idx="155087">
                  <c:v>1744030551</c:v>
                </c:pt>
                <c:pt idx="155088">
                  <c:v>1744041797</c:v>
                </c:pt>
                <c:pt idx="155089">
                  <c:v>1744053042</c:v>
                </c:pt>
                <c:pt idx="155090">
                  <c:v>1744064288</c:v>
                </c:pt>
                <c:pt idx="155091">
                  <c:v>1744075533</c:v>
                </c:pt>
                <c:pt idx="155092">
                  <c:v>1744086779</c:v>
                </c:pt>
                <c:pt idx="155093">
                  <c:v>1744098024</c:v>
                </c:pt>
                <c:pt idx="155094">
                  <c:v>1744109270</c:v>
                </c:pt>
                <c:pt idx="155095">
                  <c:v>1744120515</c:v>
                </c:pt>
                <c:pt idx="155096">
                  <c:v>1744131761</c:v>
                </c:pt>
                <c:pt idx="155097">
                  <c:v>1744143006</c:v>
                </c:pt>
                <c:pt idx="155098">
                  <c:v>1744154252</c:v>
                </c:pt>
                <c:pt idx="155099">
                  <c:v>1744165497</c:v>
                </c:pt>
                <c:pt idx="155100">
                  <c:v>1744176743</c:v>
                </c:pt>
                <c:pt idx="155101">
                  <c:v>1744187988</c:v>
                </c:pt>
                <c:pt idx="155102">
                  <c:v>1744199234</c:v>
                </c:pt>
                <c:pt idx="155103">
                  <c:v>1744210479</c:v>
                </c:pt>
                <c:pt idx="155104">
                  <c:v>1744221725</c:v>
                </c:pt>
                <c:pt idx="155105">
                  <c:v>1744232970</c:v>
                </c:pt>
                <c:pt idx="155106">
                  <c:v>1744244216</c:v>
                </c:pt>
                <c:pt idx="155107">
                  <c:v>1744255461</c:v>
                </c:pt>
                <c:pt idx="155108">
                  <c:v>1744266707</c:v>
                </c:pt>
                <c:pt idx="155109">
                  <c:v>1744277952</c:v>
                </c:pt>
                <c:pt idx="155110">
                  <c:v>1744289198</c:v>
                </c:pt>
                <c:pt idx="155111">
                  <c:v>1744300443</c:v>
                </c:pt>
                <c:pt idx="155112">
                  <c:v>1744311689</c:v>
                </c:pt>
                <c:pt idx="155113">
                  <c:v>1744322934</c:v>
                </c:pt>
                <c:pt idx="155114">
                  <c:v>1744334180</c:v>
                </c:pt>
                <c:pt idx="155115">
                  <c:v>1744345425</c:v>
                </c:pt>
                <c:pt idx="155116">
                  <c:v>1744356671</c:v>
                </c:pt>
                <c:pt idx="155117">
                  <c:v>1744367916</c:v>
                </c:pt>
                <c:pt idx="155118">
                  <c:v>1744379162</c:v>
                </c:pt>
                <c:pt idx="155119">
                  <c:v>1744390407</c:v>
                </c:pt>
                <c:pt idx="155120">
                  <c:v>1744401653</c:v>
                </c:pt>
                <c:pt idx="155121">
                  <c:v>1744412898</c:v>
                </c:pt>
                <c:pt idx="155122">
                  <c:v>1744424144</c:v>
                </c:pt>
                <c:pt idx="155123">
                  <c:v>1744435389</c:v>
                </c:pt>
                <c:pt idx="155124">
                  <c:v>1744446635</c:v>
                </c:pt>
                <c:pt idx="155125">
                  <c:v>1744457880</c:v>
                </c:pt>
                <c:pt idx="155126">
                  <c:v>1744469126</c:v>
                </c:pt>
                <c:pt idx="155127">
                  <c:v>1744480371</c:v>
                </c:pt>
                <c:pt idx="155128">
                  <c:v>1744491617</c:v>
                </c:pt>
                <c:pt idx="155129">
                  <c:v>1744502862</c:v>
                </c:pt>
                <c:pt idx="155130">
                  <c:v>1744514108</c:v>
                </c:pt>
                <c:pt idx="155131">
                  <c:v>1744525353</c:v>
                </c:pt>
                <c:pt idx="155132">
                  <c:v>1744536599</c:v>
                </c:pt>
                <c:pt idx="155133">
                  <c:v>1744547844</c:v>
                </c:pt>
                <c:pt idx="155134">
                  <c:v>1744559090</c:v>
                </c:pt>
                <c:pt idx="155135">
                  <c:v>1744570335</c:v>
                </c:pt>
                <c:pt idx="155136">
                  <c:v>1744581581</c:v>
                </c:pt>
                <c:pt idx="155137">
                  <c:v>1744592826</c:v>
                </c:pt>
                <c:pt idx="155138">
                  <c:v>1744604072</c:v>
                </c:pt>
                <c:pt idx="155139">
                  <c:v>1744615317</c:v>
                </c:pt>
                <c:pt idx="155140">
                  <c:v>1744626563</c:v>
                </c:pt>
                <c:pt idx="155141">
                  <c:v>1744637808</c:v>
                </c:pt>
                <c:pt idx="155142">
                  <c:v>1744649054</c:v>
                </c:pt>
                <c:pt idx="155143">
                  <c:v>1744660299</c:v>
                </c:pt>
                <c:pt idx="155144">
                  <c:v>1744671545</c:v>
                </c:pt>
                <c:pt idx="155145">
                  <c:v>1744682790</c:v>
                </c:pt>
                <c:pt idx="155146">
                  <c:v>1744694036</c:v>
                </c:pt>
                <c:pt idx="155147">
                  <c:v>1744705281</c:v>
                </c:pt>
                <c:pt idx="155148">
                  <c:v>1744716527</c:v>
                </c:pt>
                <c:pt idx="155149">
                  <c:v>1744727772</c:v>
                </c:pt>
                <c:pt idx="155150">
                  <c:v>1744739018</c:v>
                </c:pt>
                <c:pt idx="155151">
                  <c:v>1744750263</c:v>
                </c:pt>
                <c:pt idx="155152">
                  <c:v>1744761509</c:v>
                </c:pt>
                <c:pt idx="155153">
                  <c:v>1744772754</c:v>
                </c:pt>
                <c:pt idx="155154">
                  <c:v>1744784000</c:v>
                </c:pt>
                <c:pt idx="155155">
                  <c:v>1744795245</c:v>
                </c:pt>
                <c:pt idx="155156">
                  <c:v>1744806490</c:v>
                </c:pt>
                <c:pt idx="155157">
                  <c:v>1744817736</c:v>
                </c:pt>
                <c:pt idx="155158">
                  <c:v>1744828981</c:v>
                </c:pt>
                <c:pt idx="155159">
                  <c:v>1744840227</c:v>
                </c:pt>
                <c:pt idx="155160">
                  <c:v>1744851472</c:v>
                </c:pt>
                <c:pt idx="155161">
                  <c:v>1744862718</c:v>
                </c:pt>
                <c:pt idx="155162">
                  <c:v>1744873963</c:v>
                </c:pt>
                <c:pt idx="155163">
                  <c:v>1744885209</c:v>
                </c:pt>
                <c:pt idx="155164">
                  <c:v>1744896454</c:v>
                </c:pt>
                <c:pt idx="155165">
                  <c:v>1744907700</c:v>
                </c:pt>
                <c:pt idx="155166">
                  <c:v>1744918945</c:v>
                </c:pt>
                <c:pt idx="155167">
                  <c:v>1744930191</c:v>
                </c:pt>
                <c:pt idx="155168">
                  <c:v>1744941436</c:v>
                </c:pt>
                <c:pt idx="155169">
                  <c:v>1744952682</c:v>
                </c:pt>
                <c:pt idx="155170">
                  <c:v>1744963927</c:v>
                </c:pt>
                <c:pt idx="155171">
                  <c:v>1744975173</c:v>
                </c:pt>
                <c:pt idx="155172">
                  <c:v>1744986418</c:v>
                </c:pt>
                <c:pt idx="155173">
                  <c:v>1744997664</c:v>
                </c:pt>
                <c:pt idx="155174">
                  <c:v>1745008909</c:v>
                </c:pt>
                <c:pt idx="155175">
                  <c:v>1745020155</c:v>
                </c:pt>
                <c:pt idx="155176">
                  <c:v>1745031400</c:v>
                </c:pt>
                <c:pt idx="155177">
                  <c:v>1745042646</c:v>
                </c:pt>
                <c:pt idx="155178">
                  <c:v>1745053891</c:v>
                </c:pt>
                <c:pt idx="155179">
                  <c:v>1745065137</c:v>
                </c:pt>
                <c:pt idx="155180">
                  <c:v>1745076382</c:v>
                </c:pt>
                <c:pt idx="155181">
                  <c:v>1745087628</c:v>
                </c:pt>
                <c:pt idx="155182">
                  <c:v>1745098873</c:v>
                </c:pt>
                <c:pt idx="155183">
                  <c:v>1745110119</c:v>
                </c:pt>
                <c:pt idx="155184">
                  <c:v>1745121364</c:v>
                </c:pt>
                <c:pt idx="155185">
                  <c:v>1745132610</c:v>
                </c:pt>
                <c:pt idx="155186">
                  <c:v>1745143855</c:v>
                </c:pt>
                <c:pt idx="155187">
                  <c:v>1745155101</c:v>
                </c:pt>
                <c:pt idx="155188">
                  <c:v>1745166346</c:v>
                </c:pt>
                <c:pt idx="155189">
                  <c:v>1745177592</c:v>
                </c:pt>
                <c:pt idx="155190">
                  <c:v>1745188837</c:v>
                </c:pt>
                <c:pt idx="155191">
                  <c:v>1745200083</c:v>
                </c:pt>
                <c:pt idx="155192">
                  <c:v>1745211328</c:v>
                </c:pt>
                <c:pt idx="155193">
                  <c:v>1745222574</c:v>
                </c:pt>
                <c:pt idx="155194">
                  <c:v>1745233819</c:v>
                </c:pt>
                <c:pt idx="155195">
                  <c:v>1745245065</c:v>
                </c:pt>
                <c:pt idx="155196">
                  <c:v>1745256310</c:v>
                </c:pt>
                <c:pt idx="155197">
                  <c:v>1745267556</c:v>
                </c:pt>
                <c:pt idx="155198">
                  <c:v>1745278801</c:v>
                </c:pt>
                <c:pt idx="155199">
                  <c:v>1745290047</c:v>
                </c:pt>
                <c:pt idx="155200">
                  <c:v>1745301292</c:v>
                </c:pt>
                <c:pt idx="155201">
                  <c:v>1745312538</c:v>
                </c:pt>
                <c:pt idx="155202">
                  <c:v>1745323783</c:v>
                </c:pt>
                <c:pt idx="155203">
                  <c:v>1745335029</c:v>
                </c:pt>
                <c:pt idx="155204">
                  <c:v>1745346274</c:v>
                </c:pt>
                <c:pt idx="155205">
                  <c:v>1745357520</c:v>
                </c:pt>
                <c:pt idx="155206">
                  <c:v>1745368765</c:v>
                </c:pt>
                <c:pt idx="155207">
                  <c:v>1745380011</c:v>
                </c:pt>
                <c:pt idx="155208">
                  <c:v>1745391256</c:v>
                </c:pt>
                <c:pt idx="155209">
                  <c:v>1745402502</c:v>
                </c:pt>
                <c:pt idx="155210">
                  <c:v>1745413747</c:v>
                </c:pt>
                <c:pt idx="155211">
                  <c:v>1745424993</c:v>
                </c:pt>
                <c:pt idx="155212">
                  <c:v>1745436238</c:v>
                </c:pt>
                <c:pt idx="155213">
                  <c:v>1745447484</c:v>
                </c:pt>
                <c:pt idx="155214">
                  <c:v>1745458729</c:v>
                </c:pt>
                <c:pt idx="155215">
                  <c:v>1745469975</c:v>
                </c:pt>
                <c:pt idx="155216">
                  <c:v>1745481220</c:v>
                </c:pt>
                <c:pt idx="155217">
                  <c:v>1745492466</c:v>
                </c:pt>
                <c:pt idx="155218">
                  <c:v>1745503711</c:v>
                </c:pt>
                <c:pt idx="155219">
                  <c:v>1745514957</c:v>
                </c:pt>
                <c:pt idx="155220">
                  <c:v>1745526202</c:v>
                </c:pt>
                <c:pt idx="155221">
                  <c:v>1745537448</c:v>
                </c:pt>
                <c:pt idx="155222">
                  <c:v>1745548693</c:v>
                </c:pt>
                <c:pt idx="155223">
                  <c:v>1745559939</c:v>
                </c:pt>
                <c:pt idx="155224">
                  <c:v>1745571184</c:v>
                </c:pt>
                <c:pt idx="155225">
                  <c:v>1745582430</c:v>
                </c:pt>
                <c:pt idx="155226">
                  <c:v>1745593675</c:v>
                </c:pt>
                <c:pt idx="155227">
                  <c:v>1745604921</c:v>
                </c:pt>
                <c:pt idx="155228">
                  <c:v>1745616166</c:v>
                </c:pt>
                <c:pt idx="155229">
                  <c:v>1745627412</c:v>
                </c:pt>
                <c:pt idx="155230">
                  <c:v>1745638657</c:v>
                </c:pt>
                <c:pt idx="155231">
                  <c:v>1745649903</c:v>
                </c:pt>
                <c:pt idx="155232">
                  <c:v>1745661148</c:v>
                </c:pt>
                <c:pt idx="155233">
                  <c:v>1745672394</c:v>
                </c:pt>
                <c:pt idx="155234">
                  <c:v>1745683639</c:v>
                </c:pt>
                <c:pt idx="155235">
                  <c:v>1745694885</c:v>
                </c:pt>
                <c:pt idx="155236">
                  <c:v>1745706130</c:v>
                </c:pt>
                <c:pt idx="155237">
                  <c:v>1745717376</c:v>
                </c:pt>
                <c:pt idx="155238">
                  <c:v>1745728621</c:v>
                </c:pt>
                <c:pt idx="155239">
                  <c:v>1745739867</c:v>
                </c:pt>
                <c:pt idx="155240">
                  <c:v>1745751112</c:v>
                </c:pt>
                <c:pt idx="155241">
                  <c:v>1745762358</c:v>
                </c:pt>
                <c:pt idx="155242">
                  <c:v>1745773603</c:v>
                </c:pt>
                <c:pt idx="155243">
                  <c:v>1745784849</c:v>
                </c:pt>
                <c:pt idx="155244">
                  <c:v>1745796094</c:v>
                </c:pt>
                <c:pt idx="155245">
                  <c:v>1745807340</c:v>
                </c:pt>
                <c:pt idx="155246">
                  <c:v>1745818585</c:v>
                </c:pt>
                <c:pt idx="155247">
                  <c:v>1745829831</c:v>
                </c:pt>
                <c:pt idx="155248">
                  <c:v>1745841076</c:v>
                </c:pt>
                <c:pt idx="155249">
                  <c:v>1745852322</c:v>
                </c:pt>
                <c:pt idx="155250">
                  <c:v>1745863567</c:v>
                </c:pt>
                <c:pt idx="155251">
                  <c:v>1745874813</c:v>
                </c:pt>
                <c:pt idx="155252">
                  <c:v>1745886058</c:v>
                </c:pt>
                <c:pt idx="155253">
                  <c:v>1745897304</c:v>
                </c:pt>
                <c:pt idx="155254">
                  <c:v>1745908549</c:v>
                </c:pt>
                <c:pt idx="155255">
                  <c:v>1745919795</c:v>
                </c:pt>
                <c:pt idx="155256">
                  <c:v>1745931040</c:v>
                </c:pt>
                <c:pt idx="155257">
                  <c:v>1745942286</c:v>
                </c:pt>
                <c:pt idx="155258">
                  <c:v>1745953531</c:v>
                </c:pt>
                <c:pt idx="155259">
                  <c:v>1745964777</c:v>
                </c:pt>
                <c:pt idx="155260">
                  <c:v>1745976022</c:v>
                </c:pt>
                <c:pt idx="155261">
                  <c:v>1745987268</c:v>
                </c:pt>
                <c:pt idx="155262">
                  <c:v>1745998513</c:v>
                </c:pt>
                <c:pt idx="155263">
                  <c:v>1746009759</c:v>
                </c:pt>
                <c:pt idx="155264">
                  <c:v>1746021004</c:v>
                </c:pt>
                <c:pt idx="155265">
                  <c:v>1746032250</c:v>
                </c:pt>
                <c:pt idx="155266">
                  <c:v>1746043495</c:v>
                </c:pt>
                <c:pt idx="155267">
                  <c:v>1746054741</c:v>
                </c:pt>
                <c:pt idx="155268">
                  <c:v>1746065986</c:v>
                </c:pt>
                <c:pt idx="155269">
                  <c:v>1746077232</c:v>
                </c:pt>
                <c:pt idx="155270">
                  <c:v>1746088477</c:v>
                </c:pt>
                <c:pt idx="155271">
                  <c:v>1746099723</c:v>
                </c:pt>
                <c:pt idx="155272">
                  <c:v>1746110968</c:v>
                </c:pt>
                <c:pt idx="155273">
                  <c:v>1746122214</c:v>
                </c:pt>
                <c:pt idx="155274">
                  <c:v>1746133459</c:v>
                </c:pt>
                <c:pt idx="155275">
                  <c:v>1746144705</c:v>
                </c:pt>
                <c:pt idx="155276">
                  <c:v>1746155950</c:v>
                </c:pt>
                <c:pt idx="155277">
                  <c:v>1746167196</c:v>
                </c:pt>
                <c:pt idx="155278">
                  <c:v>1746178441</c:v>
                </c:pt>
                <c:pt idx="155279">
                  <c:v>1746189687</c:v>
                </c:pt>
                <c:pt idx="155280">
                  <c:v>1746200932</c:v>
                </c:pt>
                <c:pt idx="155281">
                  <c:v>1746212178</c:v>
                </c:pt>
                <c:pt idx="155282">
                  <c:v>1746223423</c:v>
                </c:pt>
                <c:pt idx="155283">
                  <c:v>1746234669</c:v>
                </c:pt>
                <c:pt idx="155284">
                  <c:v>1746245914</c:v>
                </c:pt>
                <c:pt idx="155285">
                  <c:v>1746257160</c:v>
                </c:pt>
                <c:pt idx="155286">
                  <c:v>1746268405</c:v>
                </c:pt>
                <c:pt idx="155287">
                  <c:v>1746279651</c:v>
                </c:pt>
                <c:pt idx="155288">
                  <c:v>1746290896</c:v>
                </c:pt>
                <c:pt idx="155289">
                  <c:v>1746302142</c:v>
                </c:pt>
                <c:pt idx="155290">
                  <c:v>1746313387</c:v>
                </c:pt>
                <c:pt idx="155291">
                  <c:v>1746324633</c:v>
                </c:pt>
                <c:pt idx="155292">
                  <c:v>1746335878</c:v>
                </c:pt>
                <c:pt idx="155293">
                  <c:v>1746347124</c:v>
                </c:pt>
                <c:pt idx="155294">
                  <c:v>1746358369</c:v>
                </c:pt>
                <c:pt idx="155295">
                  <c:v>1746369615</c:v>
                </c:pt>
                <c:pt idx="155296">
                  <c:v>1746380860</c:v>
                </c:pt>
                <c:pt idx="155297">
                  <c:v>1746392106</c:v>
                </c:pt>
                <c:pt idx="155298">
                  <c:v>1746403351</c:v>
                </c:pt>
                <c:pt idx="155299">
                  <c:v>1746414597</c:v>
                </c:pt>
                <c:pt idx="155300">
                  <c:v>1746425842</c:v>
                </c:pt>
                <c:pt idx="155301">
                  <c:v>1746437088</c:v>
                </c:pt>
                <c:pt idx="155302">
                  <c:v>1746448333</c:v>
                </c:pt>
                <c:pt idx="155303">
                  <c:v>1746459579</c:v>
                </c:pt>
                <c:pt idx="155304">
                  <c:v>1746470824</c:v>
                </c:pt>
                <c:pt idx="155305">
                  <c:v>1746482070</c:v>
                </c:pt>
                <c:pt idx="155306">
                  <c:v>1746493315</c:v>
                </c:pt>
                <c:pt idx="155307">
                  <c:v>1746504561</c:v>
                </c:pt>
                <c:pt idx="155308">
                  <c:v>1746515806</c:v>
                </c:pt>
                <c:pt idx="155309">
                  <c:v>1746527052</c:v>
                </c:pt>
                <c:pt idx="155310">
                  <c:v>1746538297</c:v>
                </c:pt>
                <c:pt idx="155311">
                  <c:v>1746549543</c:v>
                </c:pt>
                <c:pt idx="155312">
                  <c:v>1746560788</c:v>
                </c:pt>
                <c:pt idx="155313">
                  <c:v>1746572034</c:v>
                </c:pt>
                <c:pt idx="155314">
                  <c:v>1746583279</c:v>
                </c:pt>
                <c:pt idx="155315">
                  <c:v>1746594525</c:v>
                </c:pt>
                <c:pt idx="155316">
                  <c:v>1746605770</c:v>
                </c:pt>
                <c:pt idx="155317">
                  <c:v>1746617016</c:v>
                </c:pt>
                <c:pt idx="155318">
                  <c:v>1746628261</c:v>
                </c:pt>
                <c:pt idx="155319">
                  <c:v>1746639507</c:v>
                </c:pt>
                <c:pt idx="155320">
                  <c:v>1746650752</c:v>
                </c:pt>
                <c:pt idx="155321">
                  <c:v>1746661998</c:v>
                </c:pt>
                <c:pt idx="155322">
                  <c:v>1746673243</c:v>
                </c:pt>
                <c:pt idx="155323">
                  <c:v>1746684489</c:v>
                </c:pt>
                <c:pt idx="155324">
                  <c:v>1746695734</c:v>
                </c:pt>
                <c:pt idx="155325">
                  <c:v>1746706980</c:v>
                </c:pt>
                <c:pt idx="155326">
                  <c:v>1746718225</c:v>
                </c:pt>
                <c:pt idx="155327">
                  <c:v>1746729471</c:v>
                </c:pt>
                <c:pt idx="155328">
                  <c:v>1746740716</c:v>
                </c:pt>
                <c:pt idx="155329">
                  <c:v>1746751962</c:v>
                </c:pt>
                <c:pt idx="155330">
                  <c:v>1746763207</c:v>
                </c:pt>
                <c:pt idx="155331">
                  <c:v>1746774453</c:v>
                </c:pt>
                <c:pt idx="155332">
                  <c:v>1746785698</c:v>
                </c:pt>
                <c:pt idx="155333">
                  <c:v>1746796944</c:v>
                </c:pt>
                <c:pt idx="155334">
                  <c:v>1746808189</c:v>
                </c:pt>
                <c:pt idx="155335">
                  <c:v>1746819435</c:v>
                </c:pt>
                <c:pt idx="155336">
                  <c:v>1746830680</c:v>
                </c:pt>
                <c:pt idx="155337">
                  <c:v>1746841926</c:v>
                </c:pt>
                <c:pt idx="155338">
                  <c:v>1746853171</c:v>
                </c:pt>
                <c:pt idx="155339">
                  <c:v>1746864417</c:v>
                </c:pt>
                <c:pt idx="155340">
                  <c:v>1746875662</c:v>
                </c:pt>
                <c:pt idx="155341">
                  <c:v>1746886908</c:v>
                </c:pt>
                <c:pt idx="155342">
                  <c:v>1746898153</c:v>
                </c:pt>
                <c:pt idx="155343">
                  <c:v>1746909399</c:v>
                </c:pt>
                <c:pt idx="155344">
                  <c:v>1746920644</c:v>
                </c:pt>
                <c:pt idx="155345">
                  <c:v>1746931890</c:v>
                </c:pt>
                <c:pt idx="155346">
                  <c:v>1746943135</c:v>
                </c:pt>
                <c:pt idx="155347">
                  <c:v>1746954381</c:v>
                </c:pt>
                <c:pt idx="155348">
                  <c:v>1746965626</c:v>
                </c:pt>
                <c:pt idx="155349">
                  <c:v>1746976872</c:v>
                </c:pt>
                <c:pt idx="155350">
                  <c:v>1746988117</c:v>
                </c:pt>
                <c:pt idx="155351">
                  <c:v>1746999363</c:v>
                </c:pt>
                <c:pt idx="155352">
                  <c:v>1747010608</c:v>
                </c:pt>
                <c:pt idx="155353">
                  <c:v>1747021854</c:v>
                </c:pt>
                <c:pt idx="155354">
                  <c:v>1747033099</c:v>
                </c:pt>
                <c:pt idx="155355">
                  <c:v>1747044345</c:v>
                </c:pt>
                <c:pt idx="155356">
                  <c:v>1747055590</c:v>
                </c:pt>
                <c:pt idx="155357">
                  <c:v>1747066836</c:v>
                </c:pt>
                <c:pt idx="155358">
                  <c:v>1747078081</c:v>
                </c:pt>
                <c:pt idx="155359">
                  <c:v>1747089327</c:v>
                </c:pt>
                <c:pt idx="155360">
                  <c:v>1747100572</c:v>
                </c:pt>
                <c:pt idx="155361">
                  <c:v>1747111818</c:v>
                </c:pt>
                <c:pt idx="155362">
                  <c:v>1747123063</c:v>
                </c:pt>
                <c:pt idx="155363">
                  <c:v>1747134309</c:v>
                </c:pt>
                <c:pt idx="155364">
                  <c:v>1747145554</c:v>
                </c:pt>
                <c:pt idx="155365">
                  <c:v>1747156800</c:v>
                </c:pt>
                <c:pt idx="155366">
                  <c:v>1747168045</c:v>
                </c:pt>
                <c:pt idx="155367">
                  <c:v>1747179291</c:v>
                </c:pt>
                <c:pt idx="155368">
                  <c:v>1747190536</c:v>
                </c:pt>
                <c:pt idx="155369">
                  <c:v>1747201782</c:v>
                </c:pt>
                <c:pt idx="155370">
                  <c:v>1747213027</c:v>
                </c:pt>
                <c:pt idx="155371">
                  <c:v>1747224273</c:v>
                </c:pt>
                <c:pt idx="155372">
                  <c:v>1747235518</c:v>
                </c:pt>
                <c:pt idx="155373">
                  <c:v>1747246764</c:v>
                </c:pt>
                <c:pt idx="155374">
                  <c:v>1747258009</c:v>
                </c:pt>
                <c:pt idx="155375">
                  <c:v>1747269255</c:v>
                </c:pt>
                <c:pt idx="155376">
                  <c:v>1747280500</c:v>
                </c:pt>
                <c:pt idx="155377">
                  <c:v>1747291746</c:v>
                </c:pt>
                <c:pt idx="155378">
                  <c:v>1747302991</c:v>
                </c:pt>
                <c:pt idx="155379">
                  <c:v>1747314237</c:v>
                </c:pt>
                <c:pt idx="155380">
                  <c:v>1747325482</c:v>
                </c:pt>
                <c:pt idx="155381">
                  <c:v>1747336728</c:v>
                </c:pt>
                <c:pt idx="155382">
                  <c:v>1747347973</c:v>
                </c:pt>
                <c:pt idx="155383">
                  <c:v>1747359219</c:v>
                </c:pt>
                <c:pt idx="155384">
                  <c:v>1747370464</c:v>
                </c:pt>
                <c:pt idx="155385">
                  <c:v>1747381710</c:v>
                </c:pt>
                <c:pt idx="155386">
                  <c:v>1747392955</c:v>
                </c:pt>
                <c:pt idx="155387">
                  <c:v>1747404201</c:v>
                </c:pt>
                <c:pt idx="155388">
                  <c:v>1747415446</c:v>
                </c:pt>
                <c:pt idx="155389">
                  <c:v>1747426692</c:v>
                </c:pt>
                <c:pt idx="155390">
                  <c:v>1747437937</c:v>
                </c:pt>
                <c:pt idx="155391">
                  <c:v>1747449183</c:v>
                </c:pt>
                <c:pt idx="155392">
                  <c:v>1747460428</c:v>
                </c:pt>
                <c:pt idx="155393">
                  <c:v>1747471674</c:v>
                </c:pt>
                <c:pt idx="155394">
                  <c:v>1747482919</c:v>
                </c:pt>
                <c:pt idx="155395">
                  <c:v>1747494165</c:v>
                </c:pt>
                <c:pt idx="155396">
                  <c:v>1747505410</c:v>
                </c:pt>
                <c:pt idx="155397">
                  <c:v>1747516656</c:v>
                </c:pt>
                <c:pt idx="155398">
                  <c:v>1747527901</c:v>
                </c:pt>
                <c:pt idx="155399">
                  <c:v>1747539147</c:v>
                </c:pt>
                <c:pt idx="155400">
                  <c:v>1747550392</c:v>
                </c:pt>
                <c:pt idx="155401">
                  <c:v>1747561638</c:v>
                </c:pt>
                <c:pt idx="155402">
                  <c:v>1747572883</c:v>
                </c:pt>
                <c:pt idx="155403">
                  <c:v>1747584129</c:v>
                </c:pt>
                <c:pt idx="155404">
                  <c:v>1747595374</c:v>
                </c:pt>
                <c:pt idx="155405">
                  <c:v>1747606620</c:v>
                </c:pt>
                <c:pt idx="155406">
                  <c:v>1747617865</c:v>
                </c:pt>
                <c:pt idx="155407">
                  <c:v>1747629111</c:v>
                </c:pt>
                <c:pt idx="155408">
                  <c:v>1747640356</c:v>
                </c:pt>
                <c:pt idx="155409">
                  <c:v>1747651601</c:v>
                </c:pt>
                <c:pt idx="155410">
                  <c:v>1747662847</c:v>
                </c:pt>
                <c:pt idx="155411">
                  <c:v>1747674092</c:v>
                </c:pt>
                <c:pt idx="155412">
                  <c:v>1747685338</c:v>
                </c:pt>
                <c:pt idx="155413">
                  <c:v>1747696583</c:v>
                </c:pt>
                <c:pt idx="155414">
                  <c:v>1747707829</c:v>
                </c:pt>
                <c:pt idx="155415">
                  <c:v>1747719074</c:v>
                </c:pt>
                <c:pt idx="155416">
                  <c:v>1747730320</c:v>
                </c:pt>
                <c:pt idx="155417">
                  <c:v>1747741565</c:v>
                </c:pt>
                <c:pt idx="155418">
                  <c:v>1747752811</c:v>
                </c:pt>
                <c:pt idx="155419">
                  <c:v>1747764056</c:v>
                </c:pt>
                <c:pt idx="155420">
                  <c:v>1747775302</c:v>
                </c:pt>
                <c:pt idx="155421">
                  <c:v>1747786547</c:v>
                </c:pt>
                <c:pt idx="155422">
                  <c:v>1747797793</c:v>
                </c:pt>
                <c:pt idx="155423">
                  <c:v>1747809038</c:v>
                </c:pt>
                <c:pt idx="155424">
                  <c:v>1747820284</c:v>
                </c:pt>
                <c:pt idx="155425">
                  <c:v>1747831529</c:v>
                </c:pt>
                <c:pt idx="155426">
                  <c:v>1747842775</c:v>
                </c:pt>
                <c:pt idx="155427">
                  <c:v>1747854020</c:v>
                </c:pt>
                <c:pt idx="155428">
                  <c:v>1747865266</c:v>
                </c:pt>
                <c:pt idx="155429">
                  <c:v>1747876511</c:v>
                </c:pt>
                <c:pt idx="155430">
                  <c:v>1747887757</c:v>
                </c:pt>
                <c:pt idx="155431">
                  <c:v>1747899002</c:v>
                </c:pt>
                <c:pt idx="155432">
                  <c:v>1747910248</c:v>
                </c:pt>
                <c:pt idx="155433">
                  <c:v>1747921493</c:v>
                </c:pt>
                <c:pt idx="155434">
                  <c:v>1747932739</c:v>
                </c:pt>
                <c:pt idx="155435">
                  <c:v>1747943984</c:v>
                </c:pt>
                <c:pt idx="155436">
                  <c:v>1747955230</c:v>
                </c:pt>
                <c:pt idx="155437">
                  <c:v>1747966475</c:v>
                </c:pt>
                <c:pt idx="155438">
                  <c:v>1747977721</c:v>
                </c:pt>
                <c:pt idx="155439">
                  <c:v>1747988966</c:v>
                </c:pt>
                <c:pt idx="155440">
                  <c:v>1748000212</c:v>
                </c:pt>
                <c:pt idx="155441">
                  <c:v>1748011457</c:v>
                </c:pt>
                <c:pt idx="155442">
                  <c:v>1748022703</c:v>
                </c:pt>
                <c:pt idx="155443">
                  <c:v>1748033948</c:v>
                </c:pt>
                <c:pt idx="155444">
                  <c:v>1748045194</c:v>
                </c:pt>
                <c:pt idx="155445">
                  <c:v>1748056439</c:v>
                </c:pt>
                <c:pt idx="155446">
                  <c:v>1748067685</c:v>
                </c:pt>
                <c:pt idx="155447">
                  <c:v>1748078930</c:v>
                </c:pt>
                <c:pt idx="155448">
                  <c:v>1748090176</c:v>
                </c:pt>
                <c:pt idx="155449">
                  <c:v>1748101421</c:v>
                </c:pt>
                <c:pt idx="155450">
                  <c:v>1748112667</c:v>
                </c:pt>
                <c:pt idx="155451">
                  <c:v>1748123912</c:v>
                </c:pt>
                <c:pt idx="155452">
                  <c:v>1748135158</c:v>
                </c:pt>
                <c:pt idx="155453">
                  <c:v>1748146403</c:v>
                </c:pt>
                <c:pt idx="155454">
                  <c:v>1748157649</c:v>
                </c:pt>
                <c:pt idx="155455">
                  <c:v>1748168894</c:v>
                </c:pt>
                <c:pt idx="155456">
                  <c:v>1748180140</c:v>
                </c:pt>
                <c:pt idx="155457">
                  <c:v>1748191385</c:v>
                </c:pt>
                <c:pt idx="155458">
                  <c:v>1748202631</c:v>
                </c:pt>
                <c:pt idx="155459">
                  <c:v>1748213876</c:v>
                </c:pt>
                <c:pt idx="155460">
                  <c:v>1748225122</c:v>
                </c:pt>
                <c:pt idx="155461">
                  <c:v>1748236367</c:v>
                </c:pt>
                <c:pt idx="155462">
                  <c:v>1748247613</c:v>
                </c:pt>
                <c:pt idx="155463">
                  <c:v>1748258858</c:v>
                </c:pt>
                <c:pt idx="155464">
                  <c:v>1748270104</c:v>
                </c:pt>
                <c:pt idx="155465">
                  <c:v>1748281349</c:v>
                </c:pt>
                <c:pt idx="155466">
                  <c:v>1748292595</c:v>
                </c:pt>
                <c:pt idx="155467">
                  <c:v>1748303840</c:v>
                </c:pt>
                <c:pt idx="155468">
                  <c:v>1748315086</c:v>
                </c:pt>
                <c:pt idx="155469">
                  <c:v>1748326331</c:v>
                </c:pt>
                <c:pt idx="155470">
                  <c:v>1748337577</c:v>
                </c:pt>
                <c:pt idx="155471">
                  <c:v>1748348822</c:v>
                </c:pt>
                <c:pt idx="155472">
                  <c:v>1748360068</c:v>
                </c:pt>
                <c:pt idx="155473">
                  <c:v>1748371313</c:v>
                </c:pt>
                <c:pt idx="155474">
                  <c:v>1748382559</c:v>
                </c:pt>
                <c:pt idx="155475">
                  <c:v>1748393804</c:v>
                </c:pt>
                <c:pt idx="155476">
                  <c:v>1748405050</c:v>
                </c:pt>
                <c:pt idx="155477">
                  <c:v>1748416295</c:v>
                </c:pt>
                <c:pt idx="155478">
                  <c:v>1748427541</c:v>
                </c:pt>
                <c:pt idx="155479">
                  <c:v>1748438786</c:v>
                </c:pt>
                <c:pt idx="155480">
                  <c:v>1748450032</c:v>
                </c:pt>
                <c:pt idx="155481">
                  <c:v>1748461277</c:v>
                </c:pt>
                <c:pt idx="155482">
                  <c:v>1748472523</c:v>
                </c:pt>
                <c:pt idx="155483">
                  <c:v>1748483768</c:v>
                </c:pt>
                <c:pt idx="155484">
                  <c:v>1748495014</c:v>
                </c:pt>
                <c:pt idx="155485">
                  <c:v>1748506259</c:v>
                </c:pt>
                <c:pt idx="155486">
                  <c:v>1748517505</c:v>
                </c:pt>
                <c:pt idx="155487">
                  <c:v>1748528750</c:v>
                </c:pt>
                <c:pt idx="155488">
                  <c:v>1748539996</c:v>
                </c:pt>
                <c:pt idx="155489">
                  <c:v>1748551241</c:v>
                </c:pt>
                <c:pt idx="155490">
                  <c:v>1748562487</c:v>
                </c:pt>
                <c:pt idx="155491">
                  <c:v>1748573732</c:v>
                </c:pt>
                <c:pt idx="155492">
                  <c:v>1748584978</c:v>
                </c:pt>
                <c:pt idx="155493">
                  <c:v>1748596223</c:v>
                </c:pt>
                <c:pt idx="155494">
                  <c:v>1748607469</c:v>
                </c:pt>
                <c:pt idx="155495">
                  <c:v>1748618714</c:v>
                </c:pt>
                <c:pt idx="155496">
                  <c:v>1748629960</c:v>
                </c:pt>
                <c:pt idx="155497">
                  <c:v>1748641205</c:v>
                </c:pt>
                <c:pt idx="155498">
                  <c:v>1748652451</c:v>
                </c:pt>
                <c:pt idx="155499">
                  <c:v>1748663696</c:v>
                </c:pt>
                <c:pt idx="155500">
                  <c:v>1748674942</c:v>
                </c:pt>
                <c:pt idx="155501">
                  <c:v>1748686187</c:v>
                </c:pt>
                <c:pt idx="155502">
                  <c:v>1748697433</c:v>
                </c:pt>
                <c:pt idx="155503">
                  <c:v>1748708678</c:v>
                </c:pt>
                <c:pt idx="155504">
                  <c:v>1748719924</c:v>
                </c:pt>
                <c:pt idx="155505">
                  <c:v>1748731169</c:v>
                </c:pt>
                <c:pt idx="155506">
                  <c:v>1748742415</c:v>
                </c:pt>
                <c:pt idx="155507">
                  <c:v>1748753660</c:v>
                </c:pt>
                <c:pt idx="155508">
                  <c:v>1748764906</c:v>
                </c:pt>
                <c:pt idx="155509">
                  <c:v>1748776151</c:v>
                </c:pt>
                <c:pt idx="155510">
                  <c:v>1748787397</c:v>
                </c:pt>
                <c:pt idx="155511">
                  <c:v>1748798642</c:v>
                </c:pt>
                <c:pt idx="155512">
                  <c:v>1748809888</c:v>
                </c:pt>
                <c:pt idx="155513">
                  <c:v>1748821133</c:v>
                </c:pt>
                <c:pt idx="155514">
                  <c:v>1748832379</c:v>
                </c:pt>
                <c:pt idx="155515">
                  <c:v>1748843624</c:v>
                </c:pt>
                <c:pt idx="155516">
                  <c:v>1748854870</c:v>
                </c:pt>
                <c:pt idx="155517">
                  <c:v>1748866115</c:v>
                </c:pt>
                <c:pt idx="155518">
                  <c:v>1748877361</c:v>
                </c:pt>
                <c:pt idx="155519">
                  <c:v>1748888606</c:v>
                </c:pt>
                <c:pt idx="155520">
                  <c:v>1748899852</c:v>
                </c:pt>
                <c:pt idx="155521">
                  <c:v>1748911097</c:v>
                </c:pt>
                <c:pt idx="155522">
                  <c:v>1748922343</c:v>
                </c:pt>
                <c:pt idx="155523">
                  <c:v>1748933588</c:v>
                </c:pt>
                <c:pt idx="155524">
                  <c:v>1748944834</c:v>
                </c:pt>
                <c:pt idx="155525">
                  <c:v>1748956079</c:v>
                </c:pt>
                <c:pt idx="155526">
                  <c:v>1748967325</c:v>
                </c:pt>
                <c:pt idx="155527">
                  <c:v>1748978570</c:v>
                </c:pt>
                <c:pt idx="155528">
                  <c:v>1748989816</c:v>
                </c:pt>
                <c:pt idx="155529">
                  <c:v>1749001061</c:v>
                </c:pt>
                <c:pt idx="155530">
                  <c:v>1749012307</c:v>
                </c:pt>
                <c:pt idx="155531">
                  <c:v>1749023552</c:v>
                </c:pt>
                <c:pt idx="155532">
                  <c:v>1749034798</c:v>
                </c:pt>
                <c:pt idx="155533">
                  <c:v>1749046043</c:v>
                </c:pt>
                <c:pt idx="155534">
                  <c:v>1749057289</c:v>
                </c:pt>
                <c:pt idx="155535">
                  <c:v>1749068534</c:v>
                </c:pt>
                <c:pt idx="155536">
                  <c:v>1749079780</c:v>
                </c:pt>
                <c:pt idx="155537">
                  <c:v>1749091025</c:v>
                </c:pt>
                <c:pt idx="155538">
                  <c:v>1749102271</c:v>
                </c:pt>
                <c:pt idx="155539">
                  <c:v>1749113516</c:v>
                </c:pt>
                <c:pt idx="155540">
                  <c:v>1749124762</c:v>
                </c:pt>
                <c:pt idx="155541">
                  <c:v>1749136007</c:v>
                </c:pt>
                <c:pt idx="155542">
                  <c:v>1749147253</c:v>
                </c:pt>
                <c:pt idx="155543">
                  <c:v>1749158498</c:v>
                </c:pt>
                <c:pt idx="155544">
                  <c:v>1749169744</c:v>
                </c:pt>
                <c:pt idx="155545">
                  <c:v>1749180989</c:v>
                </c:pt>
                <c:pt idx="155546">
                  <c:v>1749192235</c:v>
                </c:pt>
                <c:pt idx="155547">
                  <c:v>1749203480</c:v>
                </c:pt>
                <c:pt idx="155548">
                  <c:v>1749214726</c:v>
                </c:pt>
                <c:pt idx="155549">
                  <c:v>1749225971</c:v>
                </c:pt>
                <c:pt idx="155550">
                  <c:v>1749237217</c:v>
                </c:pt>
                <c:pt idx="155551">
                  <c:v>1749248462</c:v>
                </c:pt>
                <c:pt idx="155552">
                  <c:v>1749259708</c:v>
                </c:pt>
                <c:pt idx="155553">
                  <c:v>1749270953</c:v>
                </c:pt>
                <c:pt idx="155554">
                  <c:v>1749282199</c:v>
                </c:pt>
                <c:pt idx="155555">
                  <c:v>1749293444</c:v>
                </c:pt>
                <c:pt idx="155556">
                  <c:v>1749304690</c:v>
                </c:pt>
                <c:pt idx="155557">
                  <c:v>1749315935</c:v>
                </c:pt>
                <c:pt idx="155558">
                  <c:v>1749327181</c:v>
                </c:pt>
                <c:pt idx="155559">
                  <c:v>1749338426</c:v>
                </c:pt>
                <c:pt idx="155560">
                  <c:v>1749349672</c:v>
                </c:pt>
                <c:pt idx="155561">
                  <c:v>1749360917</c:v>
                </c:pt>
                <c:pt idx="155562">
                  <c:v>1749372163</c:v>
                </c:pt>
                <c:pt idx="155563">
                  <c:v>1749383408</c:v>
                </c:pt>
                <c:pt idx="155564">
                  <c:v>1749394654</c:v>
                </c:pt>
                <c:pt idx="155565">
                  <c:v>1749405899</c:v>
                </c:pt>
                <c:pt idx="155566">
                  <c:v>1749417145</c:v>
                </c:pt>
                <c:pt idx="155567">
                  <c:v>1749428390</c:v>
                </c:pt>
                <c:pt idx="155568">
                  <c:v>1749439636</c:v>
                </c:pt>
                <c:pt idx="155569">
                  <c:v>1749450881</c:v>
                </c:pt>
                <c:pt idx="155570">
                  <c:v>1749462127</c:v>
                </c:pt>
                <c:pt idx="155571">
                  <c:v>1749473372</c:v>
                </c:pt>
                <c:pt idx="155572">
                  <c:v>1749484618</c:v>
                </c:pt>
                <c:pt idx="155573">
                  <c:v>1749495863</c:v>
                </c:pt>
                <c:pt idx="155574">
                  <c:v>1749507109</c:v>
                </c:pt>
                <c:pt idx="155575">
                  <c:v>1749518354</c:v>
                </c:pt>
                <c:pt idx="155576">
                  <c:v>1749529600</c:v>
                </c:pt>
                <c:pt idx="155577">
                  <c:v>1749540845</c:v>
                </c:pt>
                <c:pt idx="155578">
                  <c:v>1749552091</c:v>
                </c:pt>
                <c:pt idx="155579">
                  <c:v>1749563336</c:v>
                </c:pt>
                <c:pt idx="155580">
                  <c:v>1749574582</c:v>
                </c:pt>
                <c:pt idx="155581">
                  <c:v>1749585827</c:v>
                </c:pt>
                <c:pt idx="155582">
                  <c:v>1749597073</c:v>
                </c:pt>
                <c:pt idx="155583">
                  <c:v>1749608318</c:v>
                </c:pt>
                <c:pt idx="155584">
                  <c:v>1749619564</c:v>
                </c:pt>
                <c:pt idx="155585">
                  <c:v>1749630809</c:v>
                </c:pt>
                <c:pt idx="155586">
                  <c:v>1749642055</c:v>
                </c:pt>
                <c:pt idx="155587">
                  <c:v>1749653300</c:v>
                </c:pt>
                <c:pt idx="155588">
                  <c:v>1749664546</c:v>
                </c:pt>
                <c:pt idx="155589">
                  <c:v>1749675791</c:v>
                </c:pt>
                <c:pt idx="155590">
                  <c:v>1749687037</c:v>
                </c:pt>
                <c:pt idx="155591">
                  <c:v>1749698282</c:v>
                </c:pt>
                <c:pt idx="155592">
                  <c:v>1749709528</c:v>
                </c:pt>
                <c:pt idx="155593">
                  <c:v>1749720773</c:v>
                </c:pt>
                <c:pt idx="155594">
                  <c:v>1749732019</c:v>
                </c:pt>
                <c:pt idx="155595">
                  <c:v>1749743264</c:v>
                </c:pt>
                <c:pt idx="155596">
                  <c:v>1749754510</c:v>
                </c:pt>
                <c:pt idx="155597">
                  <c:v>1749765755</c:v>
                </c:pt>
                <c:pt idx="155598">
                  <c:v>1749777001</c:v>
                </c:pt>
                <c:pt idx="155599">
                  <c:v>1749788246</c:v>
                </c:pt>
                <c:pt idx="155600">
                  <c:v>1749799492</c:v>
                </c:pt>
                <c:pt idx="155601">
                  <c:v>1749810737</c:v>
                </c:pt>
                <c:pt idx="155602">
                  <c:v>1749821983</c:v>
                </c:pt>
                <c:pt idx="155603">
                  <c:v>1749833228</c:v>
                </c:pt>
                <c:pt idx="155604">
                  <c:v>1749844474</c:v>
                </c:pt>
                <c:pt idx="155605">
                  <c:v>1749855719</c:v>
                </c:pt>
                <c:pt idx="155606">
                  <c:v>1749866965</c:v>
                </c:pt>
                <c:pt idx="155607">
                  <c:v>1749878210</c:v>
                </c:pt>
                <c:pt idx="155608">
                  <c:v>1749889456</c:v>
                </c:pt>
                <c:pt idx="155609">
                  <c:v>1749900701</c:v>
                </c:pt>
                <c:pt idx="155610">
                  <c:v>1749911947</c:v>
                </c:pt>
                <c:pt idx="155611">
                  <c:v>1749923192</c:v>
                </c:pt>
                <c:pt idx="155612">
                  <c:v>1749934438</c:v>
                </c:pt>
                <c:pt idx="155613">
                  <c:v>1749945683</c:v>
                </c:pt>
                <c:pt idx="155614">
                  <c:v>1749956929</c:v>
                </c:pt>
                <c:pt idx="155615">
                  <c:v>1749968174</c:v>
                </c:pt>
                <c:pt idx="155616">
                  <c:v>1749979420</c:v>
                </c:pt>
                <c:pt idx="155617">
                  <c:v>1749990665</c:v>
                </c:pt>
                <c:pt idx="155618">
                  <c:v>1750001911</c:v>
                </c:pt>
                <c:pt idx="155619">
                  <c:v>1750013156</c:v>
                </c:pt>
                <c:pt idx="155620">
                  <c:v>1750024402</c:v>
                </c:pt>
                <c:pt idx="155621">
                  <c:v>1750035647</c:v>
                </c:pt>
                <c:pt idx="155622">
                  <c:v>1750046893</c:v>
                </c:pt>
                <c:pt idx="155623">
                  <c:v>1750058138</c:v>
                </c:pt>
                <c:pt idx="155624">
                  <c:v>1750069384</c:v>
                </c:pt>
                <c:pt idx="155625">
                  <c:v>1750080629</c:v>
                </c:pt>
                <c:pt idx="155626">
                  <c:v>1750091875</c:v>
                </c:pt>
                <c:pt idx="155627">
                  <c:v>1750103120</c:v>
                </c:pt>
                <c:pt idx="155628">
                  <c:v>1750114366</c:v>
                </c:pt>
                <c:pt idx="155629">
                  <c:v>1750125611</c:v>
                </c:pt>
                <c:pt idx="155630">
                  <c:v>1750136857</c:v>
                </c:pt>
                <c:pt idx="155631">
                  <c:v>1750148102</c:v>
                </c:pt>
                <c:pt idx="155632">
                  <c:v>1750159348</c:v>
                </c:pt>
                <c:pt idx="155633">
                  <c:v>1750170593</c:v>
                </c:pt>
                <c:pt idx="155634">
                  <c:v>1750181839</c:v>
                </c:pt>
                <c:pt idx="155635">
                  <c:v>1750193084</c:v>
                </c:pt>
                <c:pt idx="155636">
                  <c:v>1750204330</c:v>
                </c:pt>
                <c:pt idx="155637">
                  <c:v>1750215575</c:v>
                </c:pt>
                <c:pt idx="155638">
                  <c:v>1750226821</c:v>
                </c:pt>
                <c:pt idx="155639">
                  <c:v>1750238066</c:v>
                </c:pt>
                <c:pt idx="155640">
                  <c:v>1750249312</c:v>
                </c:pt>
                <c:pt idx="155641">
                  <c:v>1750260557</c:v>
                </c:pt>
                <c:pt idx="155642">
                  <c:v>1750271803</c:v>
                </c:pt>
                <c:pt idx="155643">
                  <c:v>1750283048</c:v>
                </c:pt>
                <c:pt idx="155644">
                  <c:v>1750294294</c:v>
                </c:pt>
                <c:pt idx="155645">
                  <c:v>1750305539</c:v>
                </c:pt>
                <c:pt idx="155646">
                  <c:v>1750316785</c:v>
                </c:pt>
                <c:pt idx="155647">
                  <c:v>1750328030</c:v>
                </c:pt>
                <c:pt idx="155648">
                  <c:v>1750339276</c:v>
                </c:pt>
                <c:pt idx="155649">
                  <c:v>1750350521</c:v>
                </c:pt>
                <c:pt idx="155650">
                  <c:v>1750361767</c:v>
                </c:pt>
                <c:pt idx="155651">
                  <c:v>1750373012</c:v>
                </c:pt>
                <c:pt idx="155652">
                  <c:v>1750384258</c:v>
                </c:pt>
                <c:pt idx="155653">
                  <c:v>1750395503</c:v>
                </c:pt>
                <c:pt idx="155654">
                  <c:v>1750406749</c:v>
                </c:pt>
                <c:pt idx="155655">
                  <c:v>1750417994</c:v>
                </c:pt>
                <c:pt idx="155656">
                  <c:v>1750429240</c:v>
                </c:pt>
                <c:pt idx="155657">
                  <c:v>1750440485</c:v>
                </c:pt>
                <c:pt idx="155658">
                  <c:v>1750451731</c:v>
                </c:pt>
                <c:pt idx="155659">
                  <c:v>1750462976</c:v>
                </c:pt>
                <c:pt idx="155660">
                  <c:v>1750474221</c:v>
                </c:pt>
                <c:pt idx="155661">
                  <c:v>1750485467</c:v>
                </c:pt>
                <c:pt idx="155662">
                  <c:v>1750496712</c:v>
                </c:pt>
                <c:pt idx="155663">
                  <c:v>1750507958</c:v>
                </c:pt>
                <c:pt idx="155664">
                  <c:v>1750519203</c:v>
                </c:pt>
                <c:pt idx="155665">
                  <c:v>1750530449</c:v>
                </c:pt>
                <c:pt idx="155666">
                  <c:v>1750541694</c:v>
                </c:pt>
                <c:pt idx="155667">
                  <c:v>1750552940</c:v>
                </c:pt>
                <c:pt idx="155668">
                  <c:v>1750564185</c:v>
                </c:pt>
                <c:pt idx="155669">
                  <c:v>1750575431</c:v>
                </c:pt>
                <c:pt idx="155670">
                  <c:v>1750586676</c:v>
                </c:pt>
                <c:pt idx="155671">
                  <c:v>1750597922</c:v>
                </c:pt>
                <c:pt idx="155672">
                  <c:v>1750609167</c:v>
                </c:pt>
                <c:pt idx="155673">
                  <c:v>1750620413</c:v>
                </c:pt>
                <c:pt idx="155674">
                  <c:v>1750631658</c:v>
                </c:pt>
                <c:pt idx="155675">
                  <c:v>1750642904</c:v>
                </c:pt>
                <c:pt idx="155676">
                  <c:v>1750654149</c:v>
                </c:pt>
                <c:pt idx="155677">
                  <c:v>1750665395</c:v>
                </c:pt>
                <c:pt idx="155678">
                  <c:v>1750676640</c:v>
                </c:pt>
                <c:pt idx="155679">
                  <c:v>1750687886</c:v>
                </c:pt>
                <c:pt idx="155680">
                  <c:v>1750699131</c:v>
                </c:pt>
                <c:pt idx="155681">
                  <c:v>1750710377</c:v>
                </c:pt>
                <c:pt idx="155682">
                  <c:v>1750721622</c:v>
                </c:pt>
                <c:pt idx="155683">
                  <c:v>1750732868</c:v>
                </c:pt>
                <c:pt idx="155684">
                  <c:v>1750744113</c:v>
                </c:pt>
                <c:pt idx="155685">
                  <c:v>1750755359</c:v>
                </c:pt>
                <c:pt idx="155686">
                  <c:v>1750766604</c:v>
                </c:pt>
                <c:pt idx="155687">
                  <c:v>1750777850</c:v>
                </c:pt>
                <c:pt idx="155688">
                  <c:v>1750789095</c:v>
                </c:pt>
                <c:pt idx="155689">
                  <c:v>1750800341</c:v>
                </c:pt>
                <c:pt idx="155690">
                  <c:v>1750811586</c:v>
                </c:pt>
                <c:pt idx="155691">
                  <c:v>1750822832</c:v>
                </c:pt>
                <c:pt idx="155692">
                  <c:v>1750834077</c:v>
                </c:pt>
                <c:pt idx="155693">
                  <c:v>1750845323</c:v>
                </c:pt>
                <c:pt idx="155694">
                  <c:v>1750856568</c:v>
                </c:pt>
                <c:pt idx="155695">
                  <c:v>1750867814</c:v>
                </c:pt>
                <c:pt idx="155696">
                  <c:v>1750879059</c:v>
                </c:pt>
                <c:pt idx="155697">
                  <c:v>1750890305</c:v>
                </c:pt>
                <c:pt idx="155698">
                  <c:v>1750901550</c:v>
                </c:pt>
                <c:pt idx="155699">
                  <c:v>1750912796</c:v>
                </c:pt>
                <c:pt idx="155700">
                  <c:v>1750924041</c:v>
                </c:pt>
                <c:pt idx="155701">
                  <c:v>1750935287</c:v>
                </c:pt>
                <c:pt idx="155702">
                  <c:v>1750946532</c:v>
                </c:pt>
                <c:pt idx="155703">
                  <c:v>1750957778</c:v>
                </c:pt>
                <c:pt idx="155704">
                  <c:v>1750969023</c:v>
                </c:pt>
                <c:pt idx="155705">
                  <c:v>1750980269</c:v>
                </c:pt>
                <c:pt idx="155706">
                  <c:v>1750991514</c:v>
                </c:pt>
                <c:pt idx="155707">
                  <c:v>1751002760</c:v>
                </c:pt>
                <c:pt idx="155708">
                  <c:v>1751014005</c:v>
                </c:pt>
                <c:pt idx="155709">
                  <c:v>1751025251</c:v>
                </c:pt>
                <c:pt idx="155710">
                  <c:v>1751036496</c:v>
                </c:pt>
                <c:pt idx="155711">
                  <c:v>1751047742</c:v>
                </c:pt>
                <c:pt idx="155712">
                  <c:v>1751058987</c:v>
                </c:pt>
                <c:pt idx="155713">
                  <c:v>1751070233</c:v>
                </c:pt>
                <c:pt idx="155714">
                  <c:v>1751081478</c:v>
                </c:pt>
                <c:pt idx="155715">
                  <c:v>1751092724</c:v>
                </c:pt>
                <c:pt idx="155716">
                  <c:v>1751103969</c:v>
                </c:pt>
                <c:pt idx="155717">
                  <c:v>1751115215</c:v>
                </c:pt>
                <c:pt idx="155718">
                  <c:v>1751126460</c:v>
                </c:pt>
                <c:pt idx="155719">
                  <c:v>1751137706</c:v>
                </c:pt>
                <c:pt idx="155720">
                  <c:v>1751148951</c:v>
                </c:pt>
                <c:pt idx="155721">
                  <c:v>1751160197</c:v>
                </c:pt>
                <c:pt idx="155722">
                  <c:v>1751171442</c:v>
                </c:pt>
                <c:pt idx="155723">
                  <c:v>1751182688</c:v>
                </c:pt>
                <c:pt idx="155724">
                  <c:v>1751193933</c:v>
                </c:pt>
                <c:pt idx="155725">
                  <c:v>1751205179</c:v>
                </c:pt>
                <c:pt idx="155726">
                  <c:v>1751216424</c:v>
                </c:pt>
                <c:pt idx="155727">
                  <c:v>1751227670</c:v>
                </c:pt>
                <c:pt idx="155728">
                  <c:v>1751238915</c:v>
                </c:pt>
                <c:pt idx="155729">
                  <c:v>1751250161</c:v>
                </c:pt>
                <c:pt idx="155730">
                  <c:v>1751261406</c:v>
                </c:pt>
                <c:pt idx="155731">
                  <c:v>1751272652</c:v>
                </c:pt>
                <c:pt idx="155732">
                  <c:v>1751283897</c:v>
                </c:pt>
                <c:pt idx="155733">
                  <c:v>1751295143</c:v>
                </c:pt>
                <c:pt idx="155734">
                  <c:v>1751306388</c:v>
                </c:pt>
                <c:pt idx="155735">
                  <c:v>1751317634</c:v>
                </c:pt>
                <c:pt idx="155736">
                  <c:v>1751328879</c:v>
                </c:pt>
                <c:pt idx="155737">
                  <c:v>1751340125</c:v>
                </c:pt>
                <c:pt idx="155738">
                  <c:v>1751351370</c:v>
                </c:pt>
                <c:pt idx="155739">
                  <c:v>1751362616</c:v>
                </c:pt>
                <c:pt idx="155740">
                  <c:v>1751373861</c:v>
                </c:pt>
                <c:pt idx="155741">
                  <c:v>1751385107</c:v>
                </c:pt>
                <c:pt idx="155742">
                  <c:v>1751396352</c:v>
                </c:pt>
                <c:pt idx="155743">
                  <c:v>1751407598</c:v>
                </c:pt>
                <c:pt idx="155744">
                  <c:v>1751418843</c:v>
                </c:pt>
                <c:pt idx="155745">
                  <c:v>1751430089</c:v>
                </c:pt>
                <c:pt idx="155746">
                  <c:v>1751441334</c:v>
                </c:pt>
                <c:pt idx="155747">
                  <c:v>1751452580</c:v>
                </c:pt>
                <c:pt idx="155748">
                  <c:v>1751463825</c:v>
                </c:pt>
                <c:pt idx="155749">
                  <c:v>1751475071</c:v>
                </c:pt>
                <c:pt idx="155750">
                  <c:v>1751486316</c:v>
                </c:pt>
                <c:pt idx="155751">
                  <c:v>1751497562</c:v>
                </c:pt>
                <c:pt idx="155752">
                  <c:v>1751508807</c:v>
                </c:pt>
                <c:pt idx="155753">
                  <c:v>1751520053</c:v>
                </c:pt>
                <c:pt idx="155754">
                  <c:v>1751531298</c:v>
                </c:pt>
                <c:pt idx="155755">
                  <c:v>1751542544</c:v>
                </c:pt>
                <c:pt idx="155756">
                  <c:v>1751553789</c:v>
                </c:pt>
                <c:pt idx="155757">
                  <c:v>1751565035</c:v>
                </c:pt>
                <c:pt idx="155758">
                  <c:v>1751576280</c:v>
                </c:pt>
                <c:pt idx="155759">
                  <c:v>1751587526</c:v>
                </c:pt>
                <c:pt idx="155760">
                  <c:v>1751598771</c:v>
                </c:pt>
                <c:pt idx="155761">
                  <c:v>1751610017</c:v>
                </c:pt>
                <c:pt idx="155762">
                  <c:v>1751621262</c:v>
                </c:pt>
                <c:pt idx="155763">
                  <c:v>1751632508</c:v>
                </c:pt>
                <c:pt idx="155764">
                  <c:v>1751643753</c:v>
                </c:pt>
                <c:pt idx="155765">
                  <c:v>1751654999</c:v>
                </c:pt>
                <c:pt idx="155766">
                  <c:v>1751666244</c:v>
                </c:pt>
                <c:pt idx="155767">
                  <c:v>1751677490</c:v>
                </c:pt>
                <c:pt idx="155768">
                  <c:v>1751688735</c:v>
                </c:pt>
                <c:pt idx="155769">
                  <c:v>1751699981</c:v>
                </c:pt>
                <c:pt idx="155770">
                  <c:v>1751711226</c:v>
                </c:pt>
                <c:pt idx="155771">
                  <c:v>1751722472</c:v>
                </c:pt>
                <c:pt idx="155772">
                  <c:v>1751733717</c:v>
                </c:pt>
                <c:pt idx="155773">
                  <c:v>1751744963</c:v>
                </c:pt>
                <c:pt idx="155774">
                  <c:v>1751756208</c:v>
                </c:pt>
                <c:pt idx="155775">
                  <c:v>1751767454</c:v>
                </c:pt>
                <c:pt idx="155776">
                  <c:v>1751778699</c:v>
                </c:pt>
                <c:pt idx="155777">
                  <c:v>1751789945</c:v>
                </c:pt>
                <c:pt idx="155778">
                  <c:v>1751801190</c:v>
                </c:pt>
                <c:pt idx="155779">
                  <c:v>1751812436</c:v>
                </c:pt>
                <c:pt idx="155780">
                  <c:v>1751823681</c:v>
                </c:pt>
                <c:pt idx="155781">
                  <c:v>1751834927</c:v>
                </c:pt>
                <c:pt idx="155782">
                  <c:v>1751846172</c:v>
                </c:pt>
                <c:pt idx="155783">
                  <c:v>1751857418</c:v>
                </c:pt>
                <c:pt idx="155784">
                  <c:v>1751868663</c:v>
                </c:pt>
                <c:pt idx="155785">
                  <c:v>1751879909</c:v>
                </c:pt>
                <c:pt idx="155786">
                  <c:v>1751891154</c:v>
                </c:pt>
                <c:pt idx="155787">
                  <c:v>1751902400</c:v>
                </c:pt>
                <c:pt idx="155788">
                  <c:v>1751913645</c:v>
                </c:pt>
                <c:pt idx="155789">
                  <c:v>1751924891</c:v>
                </c:pt>
                <c:pt idx="155790">
                  <c:v>1751936136</c:v>
                </c:pt>
                <c:pt idx="155791">
                  <c:v>1751947382</c:v>
                </c:pt>
                <c:pt idx="155792">
                  <c:v>1751958627</c:v>
                </c:pt>
                <c:pt idx="155793">
                  <c:v>1751969873</c:v>
                </c:pt>
                <c:pt idx="155794">
                  <c:v>1751981118</c:v>
                </c:pt>
                <c:pt idx="155795">
                  <c:v>1751992364</c:v>
                </c:pt>
                <c:pt idx="155796">
                  <c:v>1752003609</c:v>
                </c:pt>
                <c:pt idx="155797">
                  <c:v>1752014855</c:v>
                </c:pt>
                <c:pt idx="155798">
                  <c:v>1752026100</c:v>
                </c:pt>
                <c:pt idx="155799">
                  <c:v>1752037346</c:v>
                </c:pt>
                <c:pt idx="155800">
                  <c:v>1752048591</c:v>
                </c:pt>
                <c:pt idx="155801">
                  <c:v>1752059837</c:v>
                </c:pt>
                <c:pt idx="155802">
                  <c:v>1752071082</c:v>
                </c:pt>
                <c:pt idx="155803">
                  <c:v>1752082328</c:v>
                </c:pt>
                <c:pt idx="155804">
                  <c:v>1752093573</c:v>
                </c:pt>
                <c:pt idx="155805">
                  <c:v>1752104819</c:v>
                </c:pt>
                <c:pt idx="155806">
                  <c:v>1752116064</c:v>
                </c:pt>
                <c:pt idx="155807">
                  <c:v>1752127310</c:v>
                </c:pt>
                <c:pt idx="155808">
                  <c:v>1752138555</c:v>
                </c:pt>
                <c:pt idx="155809">
                  <c:v>1752149801</c:v>
                </c:pt>
                <c:pt idx="155810">
                  <c:v>1752161046</c:v>
                </c:pt>
                <c:pt idx="155811">
                  <c:v>1752172292</c:v>
                </c:pt>
                <c:pt idx="155812">
                  <c:v>1752183537</c:v>
                </c:pt>
                <c:pt idx="155813">
                  <c:v>1752194783</c:v>
                </c:pt>
                <c:pt idx="155814">
                  <c:v>1752206028</c:v>
                </c:pt>
                <c:pt idx="155815">
                  <c:v>1752217274</c:v>
                </c:pt>
                <c:pt idx="155816">
                  <c:v>1752228519</c:v>
                </c:pt>
                <c:pt idx="155817">
                  <c:v>1752239765</c:v>
                </c:pt>
                <c:pt idx="155818">
                  <c:v>1752251010</c:v>
                </c:pt>
                <c:pt idx="155819">
                  <c:v>1752262256</c:v>
                </c:pt>
                <c:pt idx="155820">
                  <c:v>1752273501</c:v>
                </c:pt>
                <c:pt idx="155821">
                  <c:v>1752284747</c:v>
                </c:pt>
                <c:pt idx="155822">
                  <c:v>1752295992</c:v>
                </c:pt>
                <c:pt idx="155823">
                  <c:v>1752307238</c:v>
                </c:pt>
                <c:pt idx="155824">
                  <c:v>1752318483</c:v>
                </c:pt>
                <c:pt idx="155825">
                  <c:v>1752329729</c:v>
                </c:pt>
                <c:pt idx="155826">
                  <c:v>1752340974</c:v>
                </c:pt>
                <c:pt idx="155827">
                  <c:v>1752352220</c:v>
                </c:pt>
                <c:pt idx="155828">
                  <c:v>1752363465</c:v>
                </c:pt>
                <c:pt idx="155829">
                  <c:v>1752374711</c:v>
                </c:pt>
                <c:pt idx="155830">
                  <c:v>1752385956</c:v>
                </c:pt>
                <c:pt idx="155831">
                  <c:v>1752397202</c:v>
                </c:pt>
                <c:pt idx="155832">
                  <c:v>1752408447</c:v>
                </c:pt>
                <c:pt idx="155833">
                  <c:v>1752419693</c:v>
                </c:pt>
                <c:pt idx="155834">
                  <c:v>1752430938</c:v>
                </c:pt>
                <c:pt idx="155835">
                  <c:v>1752442184</c:v>
                </c:pt>
                <c:pt idx="155836">
                  <c:v>1752453429</c:v>
                </c:pt>
                <c:pt idx="155837">
                  <c:v>1752464675</c:v>
                </c:pt>
                <c:pt idx="155838">
                  <c:v>1752475920</c:v>
                </c:pt>
                <c:pt idx="155839">
                  <c:v>1752487166</c:v>
                </c:pt>
                <c:pt idx="155840">
                  <c:v>1752498411</c:v>
                </c:pt>
                <c:pt idx="155841">
                  <c:v>1752509657</c:v>
                </c:pt>
                <c:pt idx="155842">
                  <c:v>1752520902</c:v>
                </c:pt>
                <c:pt idx="155843">
                  <c:v>1752532148</c:v>
                </c:pt>
                <c:pt idx="155844">
                  <c:v>1752543393</c:v>
                </c:pt>
                <c:pt idx="155845">
                  <c:v>1752554639</c:v>
                </c:pt>
                <c:pt idx="155846">
                  <c:v>1752565884</c:v>
                </c:pt>
                <c:pt idx="155847">
                  <c:v>1752577130</c:v>
                </c:pt>
                <c:pt idx="155848">
                  <c:v>1752588375</c:v>
                </c:pt>
                <c:pt idx="155849">
                  <c:v>1752599621</c:v>
                </c:pt>
                <c:pt idx="155850">
                  <c:v>1752610866</c:v>
                </c:pt>
                <c:pt idx="155851">
                  <c:v>1752622112</c:v>
                </c:pt>
                <c:pt idx="155852">
                  <c:v>1752633357</c:v>
                </c:pt>
                <c:pt idx="155853">
                  <c:v>1752644603</c:v>
                </c:pt>
                <c:pt idx="155854">
                  <c:v>1752655848</c:v>
                </c:pt>
                <c:pt idx="155855">
                  <c:v>1752667094</c:v>
                </c:pt>
                <c:pt idx="155856">
                  <c:v>1752678339</c:v>
                </c:pt>
                <c:pt idx="155857">
                  <c:v>1752689585</c:v>
                </c:pt>
                <c:pt idx="155858">
                  <c:v>1752700830</c:v>
                </c:pt>
                <c:pt idx="155859">
                  <c:v>1752712076</c:v>
                </c:pt>
                <c:pt idx="155860">
                  <c:v>1752723321</c:v>
                </c:pt>
                <c:pt idx="155861">
                  <c:v>1752734567</c:v>
                </c:pt>
                <c:pt idx="155862">
                  <c:v>1752745812</c:v>
                </c:pt>
                <c:pt idx="155863">
                  <c:v>1752757058</c:v>
                </c:pt>
                <c:pt idx="155864">
                  <c:v>1752768303</c:v>
                </c:pt>
                <c:pt idx="155865">
                  <c:v>1752779549</c:v>
                </c:pt>
                <c:pt idx="155866">
                  <c:v>1752790794</c:v>
                </c:pt>
                <c:pt idx="155867">
                  <c:v>1752802040</c:v>
                </c:pt>
                <c:pt idx="155868">
                  <c:v>1752813285</c:v>
                </c:pt>
                <c:pt idx="155869">
                  <c:v>1752824531</c:v>
                </c:pt>
                <c:pt idx="155870">
                  <c:v>1752835776</c:v>
                </c:pt>
                <c:pt idx="155871">
                  <c:v>1752847022</c:v>
                </c:pt>
                <c:pt idx="155872">
                  <c:v>1752858267</c:v>
                </c:pt>
                <c:pt idx="155873">
                  <c:v>1752869513</c:v>
                </c:pt>
                <c:pt idx="155874">
                  <c:v>1752880758</c:v>
                </c:pt>
                <c:pt idx="155875">
                  <c:v>1752892004</c:v>
                </c:pt>
                <c:pt idx="155876">
                  <c:v>1752903249</c:v>
                </c:pt>
                <c:pt idx="155877">
                  <c:v>1752914495</c:v>
                </c:pt>
                <c:pt idx="155878">
                  <c:v>1752925740</c:v>
                </c:pt>
                <c:pt idx="155879">
                  <c:v>1752936986</c:v>
                </c:pt>
                <c:pt idx="155880">
                  <c:v>1752948231</c:v>
                </c:pt>
                <c:pt idx="155881">
                  <c:v>1752959477</c:v>
                </c:pt>
                <c:pt idx="155882">
                  <c:v>1752970722</c:v>
                </c:pt>
                <c:pt idx="155883">
                  <c:v>1752981968</c:v>
                </c:pt>
                <c:pt idx="155884">
                  <c:v>1752993213</c:v>
                </c:pt>
                <c:pt idx="155885">
                  <c:v>1753004459</c:v>
                </c:pt>
                <c:pt idx="155886">
                  <c:v>1753015704</c:v>
                </c:pt>
                <c:pt idx="155887">
                  <c:v>1753026950</c:v>
                </c:pt>
                <c:pt idx="155888">
                  <c:v>1753038195</c:v>
                </c:pt>
                <c:pt idx="155889">
                  <c:v>1753049441</c:v>
                </c:pt>
                <c:pt idx="155890">
                  <c:v>1753060686</c:v>
                </c:pt>
                <c:pt idx="155891">
                  <c:v>1753071932</c:v>
                </c:pt>
                <c:pt idx="155892">
                  <c:v>1753083177</c:v>
                </c:pt>
                <c:pt idx="155893">
                  <c:v>1753094423</c:v>
                </c:pt>
                <c:pt idx="155894">
                  <c:v>1753105668</c:v>
                </c:pt>
                <c:pt idx="155895">
                  <c:v>1753116914</c:v>
                </c:pt>
                <c:pt idx="155896">
                  <c:v>1753128159</c:v>
                </c:pt>
                <c:pt idx="155897">
                  <c:v>1753139405</c:v>
                </c:pt>
                <c:pt idx="155898">
                  <c:v>1753150650</c:v>
                </c:pt>
                <c:pt idx="155899">
                  <c:v>1753161896</c:v>
                </c:pt>
                <c:pt idx="155900">
                  <c:v>1753173141</c:v>
                </c:pt>
                <c:pt idx="155901">
                  <c:v>1753184387</c:v>
                </c:pt>
                <c:pt idx="155902">
                  <c:v>1753195632</c:v>
                </c:pt>
                <c:pt idx="155903">
                  <c:v>1753206878</c:v>
                </c:pt>
                <c:pt idx="155904">
                  <c:v>1753218123</c:v>
                </c:pt>
                <c:pt idx="155905">
                  <c:v>1753229369</c:v>
                </c:pt>
                <c:pt idx="155906">
                  <c:v>1753240614</c:v>
                </c:pt>
                <c:pt idx="155907">
                  <c:v>1753251860</c:v>
                </c:pt>
                <c:pt idx="155908">
                  <c:v>1753263105</c:v>
                </c:pt>
                <c:pt idx="155909">
                  <c:v>1753274351</c:v>
                </c:pt>
                <c:pt idx="155910">
                  <c:v>1753285596</c:v>
                </c:pt>
                <c:pt idx="155911">
                  <c:v>1753296842</c:v>
                </c:pt>
                <c:pt idx="155912">
                  <c:v>1753308087</c:v>
                </c:pt>
                <c:pt idx="155913">
                  <c:v>1753319332</c:v>
                </c:pt>
                <c:pt idx="155914">
                  <c:v>1753330578</c:v>
                </c:pt>
                <c:pt idx="155915">
                  <c:v>1753341823</c:v>
                </c:pt>
                <c:pt idx="155916">
                  <c:v>1753353069</c:v>
                </c:pt>
                <c:pt idx="155917">
                  <c:v>1753364314</c:v>
                </c:pt>
                <c:pt idx="155918">
                  <c:v>1753375560</c:v>
                </c:pt>
                <c:pt idx="155919">
                  <c:v>1753386805</c:v>
                </c:pt>
                <c:pt idx="155920">
                  <c:v>1753398051</c:v>
                </c:pt>
                <c:pt idx="155921">
                  <c:v>1753409296</c:v>
                </c:pt>
                <c:pt idx="155922">
                  <c:v>1753420542</c:v>
                </c:pt>
                <c:pt idx="155923">
                  <c:v>1753431787</c:v>
                </c:pt>
                <c:pt idx="155924">
                  <c:v>1753443033</c:v>
                </c:pt>
                <c:pt idx="155925">
                  <c:v>1753454278</c:v>
                </c:pt>
                <c:pt idx="155926">
                  <c:v>1753465524</c:v>
                </c:pt>
                <c:pt idx="155927">
                  <c:v>1753476769</c:v>
                </c:pt>
                <c:pt idx="155928">
                  <c:v>1753488015</c:v>
                </c:pt>
                <c:pt idx="155929">
                  <c:v>1753499260</c:v>
                </c:pt>
                <c:pt idx="155930">
                  <c:v>1753510506</c:v>
                </c:pt>
                <c:pt idx="155931">
                  <c:v>1753521751</c:v>
                </c:pt>
                <c:pt idx="155932">
                  <c:v>1753532997</c:v>
                </c:pt>
                <c:pt idx="155933">
                  <c:v>1753544242</c:v>
                </c:pt>
                <c:pt idx="155934">
                  <c:v>1753555488</c:v>
                </c:pt>
                <c:pt idx="155935">
                  <c:v>1753566733</c:v>
                </c:pt>
                <c:pt idx="155936">
                  <c:v>1753577979</c:v>
                </c:pt>
                <c:pt idx="155937">
                  <c:v>1753589224</c:v>
                </c:pt>
                <c:pt idx="155938">
                  <c:v>1753600470</c:v>
                </c:pt>
                <c:pt idx="155939">
                  <c:v>1753611715</c:v>
                </c:pt>
                <c:pt idx="155940">
                  <c:v>1753622961</c:v>
                </c:pt>
                <c:pt idx="155941">
                  <c:v>1753634206</c:v>
                </c:pt>
                <c:pt idx="155942">
                  <c:v>1753645452</c:v>
                </c:pt>
                <c:pt idx="155943">
                  <c:v>1753656697</c:v>
                </c:pt>
                <c:pt idx="155944">
                  <c:v>1753667943</c:v>
                </c:pt>
                <c:pt idx="155945">
                  <c:v>1753679188</c:v>
                </c:pt>
                <c:pt idx="155946">
                  <c:v>1753690434</c:v>
                </c:pt>
                <c:pt idx="155947">
                  <c:v>1753701679</c:v>
                </c:pt>
                <c:pt idx="155948">
                  <c:v>1753712925</c:v>
                </c:pt>
                <c:pt idx="155949">
                  <c:v>1753724170</c:v>
                </c:pt>
                <c:pt idx="155950">
                  <c:v>1753735416</c:v>
                </c:pt>
                <c:pt idx="155951">
                  <c:v>1753746661</c:v>
                </c:pt>
                <c:pt idx="155952">
                  <c:v>1753757907</c:v>
                </c:pt>
                <c:pt idx="155953">
                  <c:v>1753769152</c:v>
                </c:pt>
                <c:pt idx="155954">
                  <c:v>1753780398</c:v>
                </c:pt>
                <c:pt idx="155955">
                  <c:v>1753791643</c:v>
                </c:pt>
                <c:pt idx="155956">
                  <c:v>1753802889</c:v>
                </c:pt>
                <c:pt idx="155957">
                  <c:v>1753814134</c:v>
                </c:pt>
                <c:pt idx="155958">
                  <c:v>1753825380</c:v>
                </c:pt>
                <c:pt idx="155959">
                  <c:v>1753836625</c:v>
                </c:pt>
                <c:pt idx="155960">
                  <c:v>1753847871</c:v>
                </c:pt>
                <c:pt idx="155961">
                  <c:v>1753859116</c:v>
                </c:pt>
                <c:pt idx="155962">
                  <c:v>1753870362</c:v>
                </c:pt>
                <c:pt idx="155963">
                  <c:v>1753881607</c:v>
                </c:pt>
                <c:pt idx="155964">
                  <c:v>1753892853</c:v>
                </c:pt>
                <c:pt idx="155965">
                  <c:v>1753904098</c:v>
                </c:pt>
                <c:pt idx="155966">
                  <c:v>1753915344</c:v>
                </c:pt>
                <c:pt idx="155967">
                  <c:v>1753926589</c:v>
                </c:pt>
                <c:pt idx="155968">
                  <c:v>1753937835</c:v>
                </c:pt>
                <c:pt idx="155969">
                  <c:v>1753949080</c:v>
                </c:pt>
                <c:pt idx="155970">
                  <c:v>1753960326</c:v>
                </c:pt>
                <c:pt idx="155971">
                  <c:v>1753971571</c:v>
                </c:pt>
                <c:pt idx="155972">
                  <c:v>1753982817</c:v>
                </c:pt>
                <c:pt idx="155973">
                  <c:v>1753994062</c:v>
                </c:pt>
                <c:pt idx="155974">
                  <c:v>1754005308</c:v>
                </c:pt>
                <c:pt idx="155975">
                  <c:v>1754016553</c:v>
                </c:pt>
                <c:pt idx="155976">
                  <c:v>1754027799</c:v>
                </c:pt>
                <c:pt idx="155977">
                  <c:v>1754039044</c:v>
                </c:pt>
                <c:pt idx="155978">
                  <c:v>1754050290</c:v>
                </c:pt>
                <c:pt idx="155979">
                  <c:v>1754061535</c:v>
                </c:pt>
                <c:pt idx="155980">
                  <c:v>1754072781</c:v>
                </c:pt>
                <c:pt idx="155981">
                  <c:v>1754084026</c:v>
                </c:pt>
                <c:pt idx="155982">
                  <c:v>1754095272</c:v>
                </c:pt>
                <c:pt idx="155983">
                  <c:v>1754106517</c:v>
                </c:pt>
                <c:pt idx="155984">
                  <c:v>1754117763</c:v>
                </c:pt>
                <c:pt idx="155985">
                  <c:v>1754129008</c:v>
                </c:pt>
                <c:pt idx="155986">
                  <c:v>1754140254</c:v>
                </c:pt>
                <c:pt idx="155987">
                  <c:v>1754151499</c:v>
                </c:pt>
                <c:pt idx="155988">
                  <c:v>1754162745</c:v>
                </c:pt>
                <c:pt idx="155989">
                  <c:v>1754173990</c:v>
                </c:pt>
                <c:pt idx="155990">
                  <c:v>1754185236</c:v>
                </c:pt>
                <c:pt idx="155991">
                  <c:v>1754196481</c:v>
                </c:pt>
                <c:pt idx="155992">
                  <c:v>1754207727</c:v>
                </c:pt>
                <c:pt idx="155993">
                  <c:v>1754218972</c:v>
                </c:pt>
                <c:pt idx="155994">
                  <c:v>1754230218</c:v>
                </c:pt>
                <c:pt idx="155995">
                  <c:v>1754241463</c:v>
                </c:pt>
                <c:pt idx="155996">
                  <c:v>1754252709</c:v>
                </c:pt>
                <c:pt idx="155997">
                  <c:v>1754263954</c:v>
                </c:pt>
                <c:pt idx="155998">
                  <c:v>1754275200</c:v>
                </c:pt>
                <c:pt idx="155999">
                  <c:v>1754286445</c:v>
                </c:pt>
                <c:pt idx="156000">
                  <c:v>1754297691</c:v>
                </c:pt>
                <c:pt idx="156001">
                  <c:v>1754308936</c:v>
                </c:pt>
                <c:pt idx="156002">
                  <c:v>1754320182</c:v>
                </c:pt>
                <c:pt idx="156003">
                  <c:v>1754331427</c:v>
                </c:pt>
                <c:pt idx="156004">
                  <c:v>1754342673</c:v>
                </c:pt>
                <c:pt idx="156005">
                  <c:v>1754353918</c:v>
                </c:pt>
                <c:pt idx="156006">
                  <c:v>1754365164</c:v>
                </c:pt>
                <c:pt idx="156007">
                  <c:v>1754376409</c:v>
                </c:pt>
                <c:pt idx="156008">
                  <c:v>1754387655</c:v>
                </c:pt>
                <c:pt idx="156009">
                  <c:v>1754398900</c:v>
                </c:pt>
                <c:pt idx="156010">
                  <c:v>1754410146</c:v>
                </c:pt>
                <c:pt idx="156011">
                  <c:v>1754421391</c:v>
                </c:pt>
                <c:pt idx="156012">
                  <c:v>1754432637</c:v>
                </c:pt>
                <c:pt idx="156013">
                  <c:v>1754443882</c:v>
                </c:pt>
                <c:pt idx="156014">
                  <c:v>1754455128</c:v>
                </c:pt>
                <c:pt idx="156015">
                  <c:v>1754466373</c:v>
                </c:pt>
                <c:pt idx="156016">
                  <c:v>1754477619</c:v>
                </c:pt>
                <c:pt idx="156017">
                  <c:v>1754488864</c:v>
                </c:pt>
                <c:pt idx="156018">
                  <c:v>1754500110</c:v>
                </c:pt>
                <c:pt idx="156019">
                  <c:v>1754511355</c:v>
                </c:pt>
                <c:pt idx="156020">
                  <c:v>1754522601</c:v>
                </c:pt>
                <c:pt idx="156021">
                  <c:v>1754533846</c:v>
                </c:pt>
                <c:pt idx="156022">
                  <c:v>1754545092</c:v>
                </c:pt>
                <c:pt idx="156023">
                  <c:v>1754556337</c:v>
                </c:pt>
                <c:pt idx="156024">
                  <c:v>1754567583</c:v>
                </c:pt>
                <c:pt idx="156025">
                  <c:v>1754578828</c:v>
                </c:pt>
                <c:pt idx="156026">
                  <c:v>1754590074</c:v>
                </c:pt>
                <c:pt idx="156027">
                  <c:v>1754601319</c:v>
                </c:pt>
                <c:pt idx="156028">
                  <c:v>1754612565</c:v>
                </c:pt>
                <c:pt idx="156029">
                  <c:v>1754623810</c:v>
                </c:pt>
                <c:pt idx="156030">
                  <c:v>1754635056</c:v>
                </c:pt>
                <c:pt idx="156031">
                  <c:v>1754646301</c:v>
                </c:pt>
                <c:pt idx="156032">
                  <c:v>1754657547</c:v>
                </c:pt>
                <c:pt idx="156033">
                  <c:v>1754668792</c:v>
                </c:pt>
                <c:pt idx="156034">
                  <c:v>1754680038</c:v>
                </c:pt>
                <c:pt idx="156035">
                  <c:v>1754691283</c:v>
                </c:pt>
                <c:pt idx="156036">
                  <c:v>1754702529</c:v>
                </c:pt>
                <c:pt idx="156037">
                  <c:v>1754713774</c:v>
                </c:pt>
                <c:pt idx="156038">
                  <c:v>1754725020</c:v>
                </c:pt>
                <c:pt idx="156039">
                  <c:v>1754736265</c:v>
                </c:pt>
                <c:pt idx="156040">
                  <c:v>1754747511</c:v>
                </c:pt>
                <c:pt idx="156041">
                  <c:v>1754758756</c:v>
                </c:pt>
                <c:pt idx="156042">
                  <c:v>1754770002</c:v>
                </c:pt>
                <c:pt idx="156043">
                  <c:v>1754781247</c:v>
                </c:pt>
                <c:pt idx="156044">
                  <c:v>1754792493</c:v>
                </c:pt>
                <c:pt idx="156045">
                  <c:v>1754803738</c:v>
                </c:pt>
                <c:pt idx="156046">
                  <c:v>1754814984</c:v>
                </c:pt>
                <c:pt idx="156047">
                  <c:v>1754826229</c:v>
                </c:pt>
                <c:pt idx="156048">
                  <c:v>1754837475</c:v>
                </c:pt>
                <c:pt idx="156049">
                  <c:v>1754848720</c:v>
                </c:pt>
                <c:pt idx="156050">
                  <c:v>1754859966</c:v>
                </c:pt>
                <c:pt idx="156051">
                  <c:v>1754871211</c:v>
                </c:pt>
                <c:pt idx="156052">
                  <c:v>1754882457</c:v>
                </c:pt>
                <c:pt idx="156053">
                  <c:v>1754893702</c:v>
                </c:pt>
                <c:pt idx="156054">
                  <c:v>1754904948</c:v>
                </c:pt>
                <c:pt idx="156055">
                  <c:v>1754916193</c:v>
                </c:pt>
                <c:pt idx="156056">
                  <c:v>1754927439</c:v>
                </c:pt>
                <c:pt idx="156057">
                  <c:v>1754938684</c:v>
                </c:pt>
                <c:pt idx="156058">
                  <c:v>1754949930</c:v>
                </c:pt>
                <c:pt idx="156059">
                  <c:v>1754961175</c:v>
                </c:pt>
                <c:pt idx="156060">
                  <c:v>1754972421</c:v>
                </c:pt>
                <c:pt idx="156061">
                  <c:v>1754983666</c:v>
                </c:pt>
                <c:pt idx="156062">
                  <c:v>1754994912</c:v>
                </c:pt>
                <c:pt idx="156063">
                  <c:v>1755006157</c:v>
                </c:pt>
                <c:pt idx="156064">
                  <c:v>1755017403</c:v>
                </c:pt>
                <c:pt idx="156065">
                  <c:v>1755028648</c:v>
                </c:pt>
                <c:pt idx="156066">
                  <c:v>1755039894</c:v>
                </c:pt>
                <c:pt idx="156067">
                  <c:v>1755051139</c:v>
                </c:pt>
                <c:pt idx="156068">
                  <c:v>1755062385</c:v>
                </c:pt>
                <c:pt idx="156069">
                  <c:v>1755073630</c:v>
                </c:pt>
                <c:pt idx="156070">
                  <c:v>1755084876</c:v>
                </c:pt>
                <c:pt idx="156071">
                  <c:v>1755096121</c:v>
                </c:pt>
                <c:pt idx="156072">
                  <c:v>1755107367</c:v>
                </c:pt>
                <c:pt idx="156073">
                  <c:v>1755118612</c:v>
                </c:pt>
                <c:pt idx="156074">
                  <c:v>1755129858</c:v>
                </c:pt>
                <c:pt idx="156075">
                  <c:v>1755141103</c:v>
                </c:pt>
                <c:pt idx="156076">
                  <c:v>1755152349</c:v>
                </c:pt>
                <c:pt idx="156077">
                  <c:v>1755163594</c:v>
                </c:pt>
                <c:pt idx="156078">
                  <c:v>1755174840</c:v>
                </c:pt>
                <c:pt idx="156079">
                  <c:v>1755186085</c:v>
                </c:pt>
                <c:pt idx="156080">
                  <c:v>1755197331</c:v>
                </c:pt>
                <c:pt idx="156081">
                  <c:v>1755208576</c:v>
                </c:pt>
                <c:pt idx="156082">
                  <c:v>1755219822</c:v>
                </c:pt>
                <c:pt idx="156083">
                  <c:v>1755231067</c:v>
                </c:pt>
                <c:pt idx="156084">
                  <c:v>1755242313</c:v>
                </c:pt>
                <c:pt idx="156085">
                  <c:v>1755253558</c:v>
                </c:pt>
                <c:pt idx="156086">
                  <c:v>1755264804</c:v>
                </c:pt>
                <c:pt idx="156087">
                  <c:v>1755276049</c:v>
                </c:pt>
                <c:pt idx="156088">
                  <c:v>1755287295</c:v>
                </c:pt>
                <c:pt idx="156089">
                  <c:v>1755298540</c:v>
                </c:pt>
                <c:pt idx="156090">
                  <c:v>1755309786</c:v>
                </c:pt>
                <c:pt idx="156091">
                  <c:v>1755321031</c:v>
                </c:pt>
                <c:pt idx="156092">
                  <c:v>1755332277</c:v>
                </c:pt>
                <c:pt idx="156093">
                  <c:v>1755343522</c:v>
                </c:pt>
                <c:pt idx="156094">
                  <c:v>1755354768</c:v>
                </c:pt>
                <c:pt idx="156095">
                  <c:v>1755366013</c:v>
                </c:pt>
                <c:pt idx="156096">
                  <c:v>1755377259</c:v>
                </c:pt>
                <c:pt idx="156097">
                  <c:v>1755388504</c:v>
                </c:pt>
                <c:pt idx="156098">
                  <c:v>1755399750</c:v>
                </c:pt>
                <c:pt idx="156099">
                  <c:v>1755410995</c:v>
                </c:pt>
                <c:pt idx="156100">
                  <c:v>1755422241</c:v>
                </c:pt>
                <c:pt idx="156101">
                  <c:v>1755433486</c:v>
                </c:pt>
                <c:pt idx="156102">
                  <c:v>1755444732</c:v>
                </c:pt>
                <c:pt idx="156103">
                  <c:v>1755455977</c:v>
                </c:pt>
                <c:pt idx="156104">
                  <c:v>1755467223</c:v>
                </c:pt>
                <c:pt idx="156105">
                  <c:v>1755478468</c:v>
                </c:pt>
                <c:pt idx="156106">
                  <c:v>1755489714</c:v>
                </c:pt>
                <c:pt idx="156107">
                  <c:v>1755500959</c:v>
                </c:pt>
                <c:pt idx="156108">
                  <c:v>1755512205</c:v>
                </c:pt>
                <c:pt idx="156109">
                  <c:v>1755523450</c:v>
                </c:pt>
                <c:pt idx="156110">
                  <c:v>1755534696</c:v>
                </c:pt>
                <c:pt idx="156111">
                  <c:v>1755545941</c:v>
                </c:pt>
                <c:pt idx="156112">
                  <c:v>1755557187</c:v>
                </c:pt>
                <c:pt idx="156113">
                  <c:v>1755568432</c:v>
                </c:pt>
                <c:pt idx="156114">
                  <c:v>1755579678</c:v>
                </c:pt>
                <c:pt idx="156115">
                  <c:v>1755590923</c:v>
                </c:pt>
                <c:pt idx="156116">
                  <c:v>1755602169</c:v>
                </c:pt>
                <c:pt idx="156117">
                  <c:v>1755613414</c:v>
                </c:pt>
                <c:pt idx="156118">
                  <c:v>1755624660</c:v>
                </c:pt>
                <c:pt idx="156119">
                  <c:v>1755635905</c:v>
                </c:pt>
                <c:pt idx="156120">
                  <c:v>1755647151</c:v>
                </c:pt>
                <c:pt idx="156121">
                  <c:v>1755658396</c:v>
                </c:pt>
                <c:pt idx="156122">
                  <c:v>1755669642</c:v>
                </c:pt>
                <c:pt idx="156123">
                  <c:v>1755680887</c:v>
                </c:pt>
                <c:pt idx="156124">
                  <c:v>1755692133</c:v>
                </c:pt>
                <c:pt idx="156125">
                  <c:v>1755703378</c:v>
                </c:pt>
                <c:pt idx="156126">
                  <c:v>1755714624</c:v>
                </c:pt>
                <c:pt idx="156127">
                  <c:v>1755725869</c:v>
                </c:pt>
                <c:pt idx="156128">
                  <c:v>1755737115</c:v>
                </c:pt>
                <c:pt idx="156129">
                  <c:v>1755748360</c:v>
                </c:pt>
                <c:pt idx="156130">
                  <c:v>1755759606</c:v>
                </c:pt>
                <c:pt idx="156131">
                  <c:v>1755770851</c:v>
                </c:pt>
                <c:pt idx="156132">
                  <c:v>1755782097</c:v>
                </c:pt>
                <c:pt idx="156133">
                  <c:v>1755793342</c:v>
                </c:pt>
                <c:pt idx="156134">
                  <c:v>1755804588</c:v>
                </c:pt>
                <c:pt idx="156135">
                  <c:v>1755815833</c:v>
                </c:pt>
                <c:pt idx="156136">
                  <c:v>1755827079</c:v>
                </c:pt>
                <c:pt idx="156137">
                  <c:v>1755838324</c:v>
                </c:pt>
                <c:pt idx="156138">
                  <c:v>1755849570</c:v>
                </c:pt>
                <c:pt idx="156139">
                  <c:v>1755860815</c:v>
                </c:pt>
                <c:pt idx="156140">
                  <c:v>1755872061</c:v>
                </c:pt>
                <c:pt idx="156141">
                  <c:v>1755883306</c:v>
                </c:pt>
                <c:pt idx="156142">
                  <c:v>1755894552</c:v>
                </c:pt>
                <c:pt idx="156143">
                  <c:v>1755905797</c:v>
                </c:pt>
                <c:pt idx="156144">
                  <c:v>1755917043</c:v>
                </c:pt>
                <c:pt idx="156145">
                  <c:v>1755928288</c:v>
                </c:pt>
                <c:pt idx="156146">
                  <c:v>1755939534</c:v>
                </c:pt>
                <c:pt idx="156147">
                  <c:v>1755950779</c:v>
                </c:pt>
                <c:pt idx="156148">
                  <c:v>1755962025</c:v>
                </c:pt>
                <c:pt idx="156149">
                  <c:v>1755973270</c:v>
                </c:pt>
                <c:pt idx="156150">
                  <c:v>1755984516</c:v>
                </c:pt>
                <c:pt idx="156151">
                  <c:v>1755995761</c:v>
                </c:pt>
                <c:pt idx="156152">
                  <c:v>1756007007</c:v>
                </c:pt>
                <c:pt idx="156153">
                  <c:v>1756018252</c:v>
                </c:pt>
                <c:pt idx="156154">
                  <c:v>1756029498</c:v>
                </c:pt>
                <c:pt idx="156155">
                  <c:v>1756040743</c:v>
                </c:pt>
                <c:pt idx="156156">
                  <c:v>1756051989</c:v>
                </c:pt>
                <c:pt idx="156157">
                  <c:v>1756063234</c:v>
                </c:pt>
                <c:pt idx="156158">
                  <c:v>1756074480</c:v>
                </c:pt>
                <c:pt idx="156159">
                  <c:v>1756085725</c:v>
                </c:pt>
                <c:pt idx="156160">
                  <c:v>1756096971</c:v>
                </c:pt>
                <c:pt idx="156161">
                  <c:v>1756108216</c:v>
                </c:pt>
                <c:pt idx="156162">
                  <c:v>1756119462</c:v>
                </c:pt>
                <c:pt idx="156163">
                  <c:v>1756130707</c:v>
                </c:pt>
                <c:pt idx="156164">
                  <c:v>1756141953</c:v>
                </c:pt>
                <c:pt idx="156165">
                  <c:v>1756153198</c:v>
                </c:pt>
                <c:pt idx="156166">
                  <c:v>1756164443</c:v>
                </c:pt>
                <c:pt idx="156167">
                  <c:v>1756175689</c:v>
                </c:pt>
                <c:pt idx="156168">
                  <c:v>1756186934</c:v>
                </c:pt>
                <c:pt idx="156169">
                  <c:v>1756198180</c:v>
                </c:pt>
                <c:pt idx="156170">
                  <c:v>1756209425</c:v>
                </c:pt>
                <c:pt idx="156171">
                  <c:v>1756220671</c:v>
                </c:pt>
                <c:pt idx="156172">
                  <c:v>1756231916</c:v>
                </c:pt>
                <c:pt idx="156173">
                  <c:v>1756243162</c:v>
                </c:pt>
                <c:pt idx="156174">
                  <c:v>1756254407</c:v>
                </c:pt>
                <c:pt idx="156175">
                  <c:v>1756265653</c:v>
                </c:pt>
                <c:pt idx="156176">
                  <c:v>1756276898</c:v>
                </c:pt>
                <c:pt idx="156177">
                  <c:v>1756288144</c:v>
                </c:pt>
                <c:pt idx="156178">
                  <c:v>1756299389</c:v>
                </c:pt>
                <c:pt idx="156179">
                  <c:v>1756310635</c:v>
                </c:pt>
                <c:pt idx="156180">
                  <c:v>1756321880</c:v>
                </c:pt>
                <c:pt idx="156181">
                  <c:v>1756333126</c:v>
                </c:pt>
                <c:pt idx="156182">
                  <c:v>1756344371</c:v>
                </c:pt>
                <c:pt idx="156183">
                  <c:v>1756355617</c:v>
                </c:pt>
                <c:pt idx="156184">
                  <c:v>1756366862</c:v>
                </c:pt>
                <c:pt idx="156185">
                  <c:v>1756378108</c:v>
                </c:pt>
                <c:pt idx="156186">
                  <c:v>1756389353</c:v>
                </c:pt>
                <c:pt idx="156187">
                  <c:v>1756400599</c:v>
                </c:pt>
                <c:pt idx="156188">
                  <c:v>1756411844</c:v>
                </c:pt>
                <c:pt idx="156189">
                  <c:v>1756423090</c:v>
                </c:pt>
                <c:pt idx="156190">
                  <c:v>1756434335</c:v>
                </c:pt>
                <c:pt idx="156191">
                  <c:v>1756445581</c:v>
                </c:pt>
                <c:pt idx="156192">
                  <c:v>1756456826</c:v>
                </c:pt>
                <c:pt idx="156193">
                  <c:v>1756468072</c:v>
                </c:pt>
                <c:pt idx="156194">
                  <c:v>1756479317</c:v>
                </c:pt>
                <c:pt idx="156195">
                  <c:v>1756490563</c:v>
                </c:pt>
                <c:pt idx="156196">
                  <c:v>1756501808</c:v>
                </c:pt>
                <c:pt idx="156197">
                  <c:v>1756513054</c:v>
                </c:pt>
                <c:pt idx="156198">
                  <c:v>1756524299</c:v>
                </c:pt>
                <c:pt idx="156199">
                  <c:v>1756535545</c:v>
                </c:pt>
                <c:pt idx="156200">
                  <c:v>1756546790</c:v>
                </c:pt>
                <c:pt idx="156201">
                  <c:v>1756558036</c:v>
                </c:pt>
                <c:pt idx="156202">
                  <c:v>1756569281</c:v>
                </c:pt>
                <c:pt idx="156203">
                  <c:v>1756580527</c:v>
                </c:pt>
                <c:pt idx="156204">
                  <c:v>1756591772</c:v>
                </c:pt>
                <c:pt idx="156205">
                  <c:v>1756603018</c:v>
                </c:pt>
                <c:pt idx="156206">
                  <c:v>1756614263</c:v>
                </c:pt>
                <c:pt idx="156207">
                  <c:v>1756625509</c:v>
                </c:pt>
                <c:pt idx="156208">
                  <c:v>1756636754</c:v>
                </c:pt>
                <c:pt idx="156209">
                  <c:v>1756648000</c:v>
                </c:pt>
                <c:pt idx="156210">
                  <c:v>1756659245</c:v>
                </c:pt>
                <c:pt idx="156211">
                  <c:v>1756670491</c:v>
                </c:pt>
                <c:pt idx="156212">
                  <c:v>1756681736</c:v>
                </c:pt>
                <c:pt idx="156213">
                  <c:v>1756692982</c:v>
                </c:pt>
                <c:pt idx="156214">
                  <c:v>1756704227</c:v>
                </c:pt>
                <c:pt idx="156215">
                  <c:v>1756715473</c:v>
                </c:pt>
                <c:pt idx="156216">
                  <c:v>1756726718</c:v>
                </c:pt>
                <c:pt idx="156217">
                  <c:v>1756737964</c:v>
                </c:pt>
                <c:pt idx="156218">
                  <c:v>1756749209</c:v>
                </c:pt>
                <c:pt idx="156219">
                  <c:v>1756760455</c:v>
                </c:pt>
                <c:pt idx="156220">
                  <c:v>1756771700</c:v>
                </c:pt>
                <c:pt idx="156221">
                  <c:v>1756782946</c:v>
                </c:pt>
                <c:pt idx="156222">
                  <c:v>1756794191</c:v>
                </c:pt>
                <c:pt idx="156223">
                  <c:v>1756805437</c:v>
                </c:pt>
                <c:pt idx="156224">
                  <c:v>1756816682</c:v>
                </c:pt>
                <c:pt idx="156225">
                  <c:v>1756827928</c:v>
                </c:pt>
                <c:pt idx="156226">
                  <c:v>1756839173</c:v>
                </c:pt>
                <c:pt idx="156227">
                  <c:v>1756850419</c:v>
                </c:pt>
                <c:pt idx="156228">
                  <c:v>1756861664</c:v>
                </c:pt>
                <c:pt idx="156229">
                  <c:v>1756872910</c:v>
                </c:pt>
                <c:pt idx="156230">
                  <c:v>1756884155</c:v>
                </c:pt>
                <c:pt idx="156231">
                  <c:v>1756895401</c:v>
                </c:pt>
                <c:pt idx="156232">
                  <c:v>1756906646</c:v>
                </c:pt>
                <c:pt idx="156233">
                  <c:v>1756917892</c:v>
                </c:pt>
                <c:pt idx="156234">
                  <c:v>1756929137</c:v>
                </c:pt>
                <c:pt idx="156235">
                  <c:v>1756940383</c:v>
                </c:pt>
                <c:pt idx="156236">
                  <c:v>1756951628</c:v>
                </c:pt>
                <c:pt idx="156237">
                  <c:v>1756962874</c:v>
                </c:pt>
                <c:pt idx="156238">
                  <c:v>1756974119</c:v>
                </c:pt>
                <c:pt idx="156239">
                  <c:v>1756985365</c:v>
                </c:pt>
                <c:pt idx="156240">
                  <c:v>1756996610</c:v>
                </c:pt>
                <c:pt idx="156241">
                  <c:v>1757007856</c:v>
                </c:pt>
                <c:pt idx="156242">
                  <c:v>1757019101</c:v>
                </c:pt>
                <c:pt idx="156243">
                  <c:v>1757030347</c:v>
                </c:pt>
                <c:pt idx="156244">
                  <c:v>1757041592</c:v>
                </c:pt>
                <c:pt idx="156245">
                  <c:v>1757052838</c:v>
                </c:pt>
                <c:pt idx="156246">
                  <c:v>1757064083</c:v>
                </c:pt>
                <c:pt idx="156247">
                  <c:v>1757075329</c:v>
                </c:pt>
                <c:pt idx="156248">
                  <c:v>1757086574</c:v>
                </c:pt>
                <c:pt idx="156249">
                  <c:v>1757097820</c:v>
                </c:pt>
                <c:pt idx="156250">
                  <c:v>1757109065</c:v>
                </c:pt>
                <c:pt idx="156251">
                  <c:v>1757120311</c:v>
                </c:pt>
                <c:pt idx="156252">
                  <c:v>1757131556</c:v>
                </c:pt>
                <c:pt idx="156253">
                  <c:v>1757142802</c:v>
                </c:pt>
                <c:pt idx="156254">
                  <c:v>1757154047</c:v>
                </c:pt>
                <c:pt idx="156255">
                  <c:v>1757165293</c:v>
                </c:pt>
                <c:pt idx="156256">
                  <c:v>1757176538</c:v>
                </c:pt>
                <c:pt idx="156257">
                  <c:v>1757187784</c:v>
                </c:pt>
                <c:pt idx="156258">
                  <c:v>1757199029</c:v>
                </c:pt>
                <c:pt idx="156259">
                  <c:v>1757210275</c:v>
                </c:pt>
                <c:pt idx="156260">
                  <c:v>1757221520</c:v>
                </c:pt>
                <c:pt idx="156261">
                  <c:v>1757232766</c:v>
                </c:pt>
                <c:pt idx="156262">
                  <c:v>1757244011</c:v>
                </c:pt>
                <c:pt idx="156263">
                  <c:v>1757255257</c:v>
                </c:pt>
                <c:pt idx="156264">
                  <c:v>1757266502</c:v>
                </c:pt>
                <c:pt idx="156265">
                  <c:v>1757277748</c:v>
                </c:pt>
                <c:pt idx="156266">
                  <c:v>1757288993</c:v>
                </c:pt>
                <c:pt idx="156267">
                  <c:v>1757300239</c:v>
                </c:pt>
                <c:pt idx="156268">
                  <c:v>1757311484</c:v>
                </c:pt>
                <c:pt idx="156269">
                  <c:v>1757322730</c:v>
                </c:pt>
                <c:pt idx="156270">
                  <c:v>1757333975</c:v>
                </c:pt>
                <c:pt idx="156271">
                  <c:v>1757345221</c:v>
                </c:pt>
                <c:pt idx="156272">
                  <c:v>1757356466</c:v>
                </c:pt>
                <c:pt idx="156273">
                  <c:v>1757367712</c:v>
                </c:pt>
                <c:pt idx="156274">
                  <c:v>1757378957</c:v>
                </c:pt>
                <c:pt idx="156275">
                  <c:v>1757390203</c:v>
                </c:pt>
                <c:pt idx="156276">
                  <c:v>1757401448</c:v>
                </c:pt>
                <c:pt idx="156277">
                  <c:v>1757412694</c:v>
                </c:pt>
                <c:pt idx="156278">
                  <c:v>1757423939</c:v>
                </c:pt>
                <c:pt idx="156279">
                  <c:v>1757435185</c:v>
                </c:pt>
                <c:pt idx="156280">
                  <c:v>1757446430</c:v>
                </c:pt>
                <c:pt idx="156281">
                  <c:v>1757457676</c:v>
                </c:pt>
                <c:pt idx="156282">
                  <c:v>1757468921</c:v>
                </c:pt>
                <c:pt idx="156283">
                  <c:v>1757480167</c:v>
                </c:pt>
                <c:pt idx="156284">
                  <c:v>1757491412</c:v>
                </c:pt>
                <c:pt idx="156285">
                  <c:v>1757502658</c:v>
                </c:pt>
                <c:pt idx="156286">
                  <c:v>1757513903</c:v>
                </c:pt>
                <c:pt idx="156287">
                  <c:v>1757525149</c:v>
                </c:pt>
                <c:pt idx="156288">
                  <c:v>1757536394</c:v>
                </c:pt>
                <c:pt idx="156289">
                  <c:v>1757547640</c:v>
                </c:pt>
                <c:pt idx="156290">
                  <c:v>1757558885</c:v>
                </c:pt>
                <c:pt idx="156291">
                  <c:v>1757570131</c:v>
                </c:pt>
                <c:pt idx="156292">
                  <c:v>1757581376</c:v>
                </c:pt>
                <c:pt idx="156293">
                  <c:v>1757592622</c:v>
                </c:pt>
                <c:pt idx="156294">
                  <c:v>1757603867</c:v>
                </c:pt>
                <c:pt idx="156295">
                  <c:v>1757615113</c:v>
                </c:pt>
                <c:pt idx="156296">
                  <c:v>1757626358</c:v>
                </c:pt>
                <c:pt idx="156297">
                  <c:v>1757637604</c:v>
                </c:pt>
                <c:pt idx="156298">
                  <c:v>1757648849</c:v>
                </c:pt>
                <c:pt idx="156299">
                  <c:v>1757660095</c:v>
                </c:pt>
                <c:pt idx="156300">
                  <c:v>1757671340</c:v>
                </c:pt>
                <c:pt idx="156301">
                  <c:v>1757682586</c:v>
                </c:pt>
                <c:pt idx="156302">
                  <c:v>1757693831</c:v>
                </c:pt>
                <c:pt idx="156303">
                  <c:v>1757705077</c:v>
                </c:pt>
                <c:pt idx="156304">
                  <c:v>1757716322</c:v>
                </c:pt>
                <c:pt idx="156305">
                  <c:v>1757727568</c:v>
                </c:pt>
                <c:pt idx="156306">
                  <c:v>1757738813</c:v>
                </c:pt>
                <c:pt idx="156307">
                  <c:v>1757750059</c:v>
                </c:pt>
                <c:pt idx="156308">
                  <c:v>1757761304</c:v>
                </c:pt>
                <c:pt idx="156309">
                  <c:v>1757772550</c:v>
                </c:pt>
                <c:pt idx="156310">
                  <c:v>1757783795</c:v>
                </c:pt>
                <c:pt idx="156311">
                  <c:v>1757795041</c:v>
                </c:pt>
                <c:pt idx="156312">
                  <c:v>1757806286</c:v>
                </c:pt>
                <c:pt idx="156313">
                  <c:v>1757817532</c:v>
                </c:pt>
                <c:pt idx="156314">
                  <c:v>1757828777</c:v>
                </c:pt>
                <c:pt idx="156315">
                  <c:v>1757840023</c:v>
                </c:pt>
                <c:pt idx="156316">
                  <c:v>1757851268</c:v>
                </c:pt>
                <c:pt idx="156317">
                  <c:v>1757862514</c:v>
                </c:pt>
                <c:pt idx="156318">
                  <c:v>1757873759</c:v>
                </c:pt>
                <c:pt idx="156319">
                  <c:v>1757885005</c:v>
                </c:pt>
                <c:pt idx="156320">
                  <c:v>1757896250</c:v>
                </c:pt>
                <c:pt idx="156321">
                  <c:v>1757907496</c:v>
                </c:pt>
                <c:pt idx="156322">
                  <c:v>1757918741</c:v>
                </c:pt>
                <c:pt idx="156323">
                  <c:v>1757929987</c:v>
                </c:pt>
                <c:pt idx="156324">
                  <c:v>1757941232</c:v>
                </c:pt>
                <c:pt idx="156325">
                  <c:v>1757952478</c:v>
                </c:pt>
                <c:pt idx="156326">
                  <c:v>1757963723</c:v>
                </c:pt>
                <c:pt idx="156327">
                  <c:v>1757974969</c:v>
                </c:pt>
                <c:pt idx="156328">
                  <c:v>1757986214</c:v>
                </c:pt>
                <c:pt idx="156329">
                  <c:v>1757997460</c:v>
                </c:pt>
                <c:pt idx="156330">
                  <c:v>1758008705</c:v>
                </c:pt>
                <c:pt idx="156331">
                  <c:v>1758019951</c:v>
                </c:pt>
                <c:pt idx="156332">
                  <c:v>1758031196</c:v>
                </c:pt>
                <c:pt idx="156333">
                  <c:v>1758042442</c:v>
                </c:pt>
                <c:pt idx="156334">
                  <c:v>1758053687</c:v>
                </c:pt>
                <c:pt idx="156335">
                  <c:v>1758064933</c:v>
                </c:pt>
                <c:pt idx="156336">
                  <c:v>1758076178</c:v>
                </c:pt>
                <c:pt idx="156337">
                  <c:v>1758087424</c:v>
                </c:pt>
                <c:pt idx="156338">
                  <c:v>1758098669</c:v>
                </c:pt>
                <c:pt idx="156339">
                  <c:v>1758109915</c:v>
                </c:pt>
                <c:pt idx="156340">
                  <c:v>1758121160</c:v>
                </c:pt>
                <c:pt idx="156341">
                  <c:v>1758132406</c:v>
                </c:pt>
                <c:pt idx="156342">
                  <c:v>1758143651</c:v>
                </c:pt>
                <c:pt idx="156343">
                  <c:v>1758154897</c:v>
                </c:pt>
                <c:pt idx="156344">
                  <c:v>1758166142</c:v>
                </c:pt>
                <c:pt idx="156345">
                  <c:v>1758177388</c:v>
                </c:pt>
                <c:pt idx="156346">
                  <c:v>1758188633</c:v>
                </c:pt>
                <c:pt idx="156347">
                  <c:v>1758199879</c:v>
                </c:pt>
                <c:pt idx="156348">
                  <c:v>1758211124</c:v>
                </c:pt>
                <c:pt idx="156349">
                  <c:v>1758222370</c:v>
                </c:pt>
                <c:pt idx="156350">
                  <c:v>1758233615</c:v>
                </c:pt>
                <c:pt idx="156351">
                  <c:v>1758244861</c:v>
                </c:pt>
                <c:pt idx="156352">
                  <c:v>1758256106</c:v>
                </c:pt>
                <c:pt idx="156353">
                  <c:v>1758267352</c:v>
                </c:pt>
                <c:pt idx="156354">
                  <c:v>1758278597</c:v>
                </c:pt>
                <c:pt idx="156355">
                  <c:v>1758289843</c:v>
                </c:pt>
                <c:pt idx="156356">
                  <c:v>1758301088</c:v>
                </c:pt>
                <c:pt idx="156357">
                  <c:v>1758312334</c:v>
                </c:pt>
                <c:pt idx="156358">
                  <c:v>1758323579</c:v>
                </c:pt>
                <c:pt idx="156359">
                  <c:v>1758334825</c:v>
                </c:pt>
                <c:pt idx="156360">
                  <c:v>1758346070</c:v>
                </c:pt>
                <c:pt idx="156361">
                  <c:v>1758357316</c:v>
                </c:pt>
                <c:pt idx="156362">
                  <c:v>1758368561</c:v>
                </c:pt>
                <c:pt idx="156363">
                  <c:v>1758379807</c:v>
                </c:pt>
                <c:pt idx="156364">
                  <c:v>1758391052</c:v>
                </c:pt>
                <c:pt idx="156365">
                  <c:v>1758402298</c:v>
                </c:pt>
                <c:pt idx="156366">
                  <c:v>1758413543</c:v>
                </c:pt>
                <c:pt idx="156367">
                  <c:v>1758424789</c:v>
                </c:pt>
                <c:pt idx="156368">
                  <c:v>1758436034</c:v>
                </c:pt>
                <c:pt idx="156369">
                  <c:v>1758447280</c:v>
                </c:pt>
                <c:pt idx="156370">
                  <c:v>1758458525</c:v>
                </c:pt>
                <c:pt idx="156371">
                  <c:v>1758469771</c:v>
                </c:pt>
                <c:pt idx="156372">
                  <c:v>1758481016</c:v>
                </c:pt>
                <c:pt idx="156373">
                  <c:v>1758492262</c:v>
                </c:pt>
                <c:pt idx="156374">
                  <c:v>1758503507</c:v>
                </c:pt>
                <c:pt idx="156375">
                  <c:v>1758514753</c:v>
                </c:pt>
                <c:pt idx="156376">
                  <c:v>1758525998</c:v>
                </c:pt>
                <c:pt idx="156377">
                  <c:v>1758537244</c:v>
                </c:pt>
                <c:pt idx="156378">
                  <c:v>1758548489</c:v>
                </c:pt>
                <c:pt idx="156379">
                  <c:v>1758559735</c:v>
                </c:pt>
                <c:pt idx="156380">
                  <c:v>1758570980</c:v>
                </c:pt>
                <c:pt idx="156381">
                  <c:v>1758582226</c:v>
                </c:pt>
                <c:pt idx="156382">
                  <c:v>1758593471</c:v>
                </c:pt>
                <c:pt idx="156383">
                  <c:v>1758604717</c:v>
                </c:pt>
                <c:pt idx="156384">
                  <c:v>1758615962</c:v>
                </c:pt>
                <c:pt idx="156385">
                  <c:v>1758627208</c:v>
                </c:pt>
                <c:pt idx="156386">
                  <c:v>1758638453</c:v>
                </c:pt>
                <c:pt idx="156387">
                  <c:v>1758649699</c:v>
                </c:pt>
                <c:pt idx="156388">
                  <c:v>1758660944</c:v>
                </c:pt>
                <c:pt idx="156389">
                  <c:v>1758672190</c:v>
                </c:pt>
                <c:pt idx="156390">
                  <c:v>1758683435</c:v>
                </c:pt>
                <c:pt idx="156391">
                  <c:v>1758694681</c:v>
                </c:pt>
                <c:pt idx="156392">
                  <c:v>1758705926</c:v>
                </c:pt>
                <c:pt idx="156393">
                  <c:v>1758717172</c:v>
                </c:pt>
                <c:pt idx="156394">
                  <c:v>1758728417</c:v>
                </c:pt>
                <c:pt idx="156395">
                  <c:v>1758739663</c:v>
                </c:pt>
                <c:pt idx="156396">
                  <c:v>1758750908</c:v>
                </c:pt>
                <c:pt idx="156397">
                  <c:v>1758762154</c:v>
                </c:pt>
                <c:pt idx="156398">
                  <c:v>1758773399</c:v>
                </c:pt>
                <c:pt idx="156399">
                  <c:v>1758784645</c:v>
                </c:pt>
                <c:pt idx="156400">
                  <c:v>1758795890</c:v>
                </c:pt>
                <c:pt idx="156401">
                  <c:v>1758807136</c:v>
                </c:pt>
                <c:pt idx="156402">
                  <c:v>1758818381</c:v>
                </c:pt>
                <c:pt idx="156403">
                  <c:v>1758829627</c:v>
                </c:pt>
                <c:pt idx="156404">
                  <c:v>1758840872</c:v>
                </c:pt>
                <c:pt idx="156405">
                  <c:v>1758852118</c:v>
                </c:pt>
                <c:pt idx="156406">
                  <c:v>1758863363</c:v>
                </c:pt>
                <c:pt idx="156407">
                  <c:v>1758874609</c:v>
                </c:pt>
                <c:pt idx="156408">
                  <c:v>1758885854</c:v>
                </c:pt>
                <c:pt idx="156409">
                  <c:v>1758897100</c:v>
                </c:pt>
                <c:pt idx="156410">
                  <c:v>1758908345</c:v>
                </c:pt>
                <c:pt idx="156411">
                  <c:v>1758919591</c:v>
                </c:pt>
                <c:pt idx="156412">
                  <c:v>1758930836</c:v>
                </c:pt>
                <c:pt idx="156413">
                  <c:v>1758942082</c:v>
                </c:pt>
                <c:pt idx="156414">
                  <c:v>1758953327</c:v>
                </c:pt>
                <c:pt idx="156415">
                  <c:v>1758964573</c:v>
                </c:pt>
                <c:pt idx="156416">
                  <c:v>1758975818</c:v>
                </c:pt>
                <c:pt idx="156417">
                  <c:v>1758987063</c:v>
                </c:pt>
                <c:pt idx="156418">
                  <c:v>1758998309</c:v>
                </c:pt>
                <c:pt idx="156419">
                  <c:v>1759009554</c:v>
                </c:pt>
                <c:pt idx="156420">
                  <c:v>1759020800</c:v>
                </c:pt>
                <c:pt idx="156421">
                  <c:v>1759032045</c:v>
                </c:pt>
                <c:pt idx="156422">
                  <c:v>1759043291</c:v>
                </c:pt>
                <c:pt idx="156423">
                  <c:v>1759054536</c:v>
                </c:pt>
                <c:pt idx="156424">
                  <c:v>1759065782</c:v>
                </c:pt>
                <c:pt idx="156425">
                  <c:v>1759077027</c:v>
                </c:pt>
                <c:pt idx="156426">
                  <c:v>1759088273</c:v>
                </c:pt>
                <c:pt idx="156427">
                  <c:v>1759099518</c:v>
                </c:pt>
                <c:pt idx="156428">
                  <c:v>1759110764</c:v>
                </c:pt>
                <c:pt idx="156429">
                  <c:v>1759122009</c:v>
                </c:pt>
                <c:pt idx="156430">
                  <c:v>1759133255</c:v>
                </c:pt>
                <c:pt idx="156431">
                  <c:v>1759144500</c:v>
                </c:pt>
                <c:pt idx="156432">
                  <c:v>1759155746</c:v>
                </c:pt>
                <c:pt idx="156433">
                  <c:v>1759166991</c:v>
                </c:pt>
                <c:pt idx="156434">
                  <c:v>1759178237</c:v>
                </c:pt>
                <c:pt idx="156435">
                  <c:v>1759189482</c:v>
                </c:pt>
                <c:pt idx="156436">
                  <c:v>1759200728</c:v>
                </c:pt>
                <c:pt idx="156437">
                  <c:v>1759211973</c:v>
                </c:pt>
                <c:pt idx="156438">
                  <c:v>1759223219</c:v>
                </c:pt>
                <c:pt idx="156439">
                  <c:v>1759234464</c:v>
                </c:pt>
                <c:pt idx="156440">
                  <c:v>1759245710</c:v>
                </c:pt>
                <c:pt idx="156441">
                  <c:v>1759256955</c:v>
                </c:pt>
                <c:pt idx="156442">
                  <c:v>1759268201</c:v>
                </c:pt>
                <c:pt idx="156443">
                  <c:v>1759279446</c:v>
                </c:pt>
                <c:pt idx="156444">
                  <c:v>1759290692</c:v>
                </c:pt>
                <c:pt idx="156445">
                  <c:v>1759301937</c:v>
                </c:pt>
                <c:pt idx="156446">
                  <c:v>1759313183</c:v>
                </c:pt>
                <c:pt idx="156447">
                  <c:v>1759324428</c:v>
                </c:pt>
                <c:pt idx="156448">
                  <c:v>1759335674</c:v>
                </c:pt>
                <c:pt idx="156449">
                  <c:v>1759346919</c:v>
                </c:pt>
                <c:pt idx="156450">
                  <c:v>1759358165</c:v>
                </c:pt>
                <c:pt idx="156451">
                  <c:v>1759369410</c:v>
                </c:pt>
                <c:pt idx="156452">
                  <c:v>1759380656</c:v>
                </c:pt>
                <c:pt idx="156453">
                  <c:v>1759391901</c:v>
                </c:pt>
                <c:pt idx="156454">
                  <c:v>1759403147</c:v>
                </c:pt>
                <c:pt idx="156455">
                  <c:v>1759414392</c:v>
                </c:pt>
                <c:pt idx="156456">
                  <c:v>1759425638</c:v>
                </c:pt>
                <c:pt idx="156457">
                  <c:v>1759436883</c:v>
                </c:pt>
                <c:pt idx="156458">
                  <c:v>1759448129</c:v>
                </c:pt>
                <c:pt idx="156459">
                  <c:v>1759459374</c:v>
                </c:pt>
                <c:pt idx="156460">
                  <c:v>1759470620</c:v>
                </c:pt>
                <c:pt idx="156461">
                  <c:v>1759481865</c:v>
                </c:pt>
                <c:pt idx="156462">
                  <c:v>1759493111</c:v>
                </c:pt>
                <c:pt idx="156463">
                  <c:v>1759504356</c:v>
                </c:pt>
                <c:pt idx="156464">
                  <c:v>1759515602</c:v>
                </c:pt>
                <c:pt idx="156465">
                  <c:v>1759526847</c:v>
                </c:pt>
                <c:pt idx="156466">
                  <c:v>1759538093</c:v>
                </c:pt>
                <c:pt idx="156467">
                  <c:v>1759549338</c:v>
                </c:pt>
                <c:pt idx="156468">
                  <c:v>1759560584</c:v>
                </c:pt>
                <c:pt idx="156469">
                  <c:v>1759571829</c:v>
                </c:pt>
                <c:pt idx="156470">
                  <c:v>1759583075</c:v>
                </c:pt>
                <c:pt idx="156471">
                  <c:v>1759594320</c:v>
                </c:pt>
                <c:pt idx="156472">
                  <c:v>1759605566</c:v>
                </c:pt>
                <c:pt idx="156473">
                  <c:v>1759616811</c:v>
                </c:pt>
                <c:pt idx="156474">
                  <c:v>1759628057</c:v>
                </c:pt>
                <c:pt idx="156475">
                  <c:v>1759639302</c:v>
                </c:pt>
                <c:pt idx="156476">
                  <c:v>1759650548</c:v>
                </c:pt>
                <c:pt idx="156477">
                  <c:v>1759661793</c:v>
                </c:pt>
                <c:pt idx="156478">
                  <c:v>1759673039</c:v>
                </c:pt>
                <c:pt idx="156479">
                  <c:v>1759684284</c:v>
                </c:pt>
                <c:pt idx="156480">
                  <c:v>1759695530</c:v>
                </c:pt>
                <c:pt idx="156481">
                  <c:v>1759706775</c:v>
                </c:pt>
                <c:pt idx="156482">
                  <c:v>1759718021</c:v>
                </c:pt>
                <c:pt idx="156483">
                  <c:v>1759729266</c:v>
                </c:pt>
                <c:pt idx="156484">
                  <c:v>1759740512</c:v>
                </c:pt>
                <c:pt idx="156485">
                  <c:v>1759751757</c:v>
                </c:pt>
                <c:pt idx="156486">
                  <c:v>1759763003</c:v>
                </c:pt>
                <c:pt idx="156487">
                  <c:v>1759774248</c:v>
                </c:pt>
                <c:pt idx="156488">
                  <c:v>1759785494</c:v>
                </c:pt>
                <c:pt idx="156489">
                  <c:v>1759796739</c:v>
                </c:pt>
                <c:pt idx="156490">
                  <c:v>1759807985</c:v>
                </c:pt>
                <c:pt idx="156491">
                  <c:v>1759819230</c:v>
                </c:pt>
                <c:pt idx="156492">
                  <c:v>1759830476</c:v>
                </c:pt>
                <c:pt idx="156493">
                  <c:v>1759841721</c:v>
                </c:pt>
                <c:pt idx="156494">
                  <c:v>1759852967</c:v>
                </c:pt>
                <c:pt idx="156495">
                  <c:v>1759864212</c:v>
                </c:pt>
                <c:pt idx="156496">
                  <c:v>1759875458</c:v>
                </c:pt>
                <c:pt idx="156497">
                  <c:v>1759886703</c:v>
                </c:pt>
                <c:pt idx="156498">
                  <c:v>1759897949</c:v>
                </c:pt>
                <c:pt idx="156499">
                  <c:v>1759909194</c:v>
                </c:pt>
                <c:pt idx="156500">
                  <c:v>1759920440</c:v>
                </c:pt>
                <c:pt idx="156501">
                  <c:v>1759931685</c:v>
                </c:pt>
                <c:pt idx="156502">
                  <c:v>1759942931</c:v>
                </c:pt>
                <c:pt idx="156503">
                  <c:v>1759954176</c:v>
                </c:pt>
                <c:pt idx="156504">
                  <c:v>1759965422</c:v>
                </c:pt>
                <c:pt idx="156505">
                  <c:v>1759976667</c:v>
                </c:pt>
                <c:pt idx="156506">
                  <c:v>1759987913</c:v>
                </c:pt>
                <c:pt idx="156507">
                  <c:v>1759999158</c:v>
                </c:pt>
                <c:pt idx="156508">
                  <c:v>1760010404</c:v>
                </c:pt>
                <c:pt idx="156509">
                  <c:v>1760021649</c:v>
                </c:pt>
                <c:pt idx="156510">
                  <c:v>1760032895</c:v>
                </c:pt>
                <c:pt idx="156511">
                  <c:v>1760044140</c:v>
                </c:pt>
                <c:pt idx="156512">
                  <c:v>1760055386</c:v>
                </c:pt>
                <c:pt idx="156513">
                  <c:v>1760066631</c:v>
                </c:pt>
                <c:pt idx="156514">
                  <c:v>1760077877</c:v>
                </c:pt>
                <c:pt idx="156515">
                  <c:v>1760089122</c:v>
                </c:pt>
                <c:pt idx="156516">
                  <c:v>1760100368</c:v>
                </c:pt>
                <c:pt idx="156517">
                  <c:v>1760111613</c:v>
                </c:pt>
                <c:pt idx="156518">
                  <c:v>1760122859</c:v>
                </c:pt>
                <c:pt idx="156519">
                  <c:v>1760134104</c:v>
                </c:pt>
                <c:pt idx="156520">
                  <c:v>1760145350</c:v>
                </c:pt>
                <c:pt idx="156521">
                  <c:v>1760156595</c:v>
                </c:pt>
                <c:pt idx="156522">
                  <c:v>1760167841</c:v>
                </c:pt>
                <c:pt idx="156523">
                  <c:v>1760179086</c:v>
                </c:pt>
                <c:pt idx="156524">
                  <c:v>1760190332</c:v>
                </c:pt>
                <c:pt idx="156525">
                  <c:v>1760201577</c:v>
                </c:pt>
                <c:pt idx="156526">
                  <c:v>1760212823</c:v>
                </c:pt>
                <c:pt idx="156527">
                  <c:v>1760224068</c:v>
                </c:pt>
                <c:pt idx="156528">
                  <c:v>1760235314</c:v>
                </c:pt>
                <c:pt idx="156529">
                  <c:v>1760246559</c:v>
                </c:pt>
                <c:pt idx="156530">
                  <c:v>1760257805</c:v>
                </c:pt>
                <c:pt idx="156531">
                  <c:v>1760269050</c:v>
                </c:pt>
                <c:pt idx="156532">
                  <c:v>1760280296</c:v>
                </c:pt>
                <c:pt idx="156533">
                  <c:v>1760291541</c:v>
                </c:pt>
                <c:pt idx="156534">
                  <c:v>1760302787</c:v>
                </c:pt>
                <c:pt idx="156535">
                  <c:v>1760314032</c:v>
                </c:pt>
                <c:pt idx="156536">
                  <c:v>1760325278</c:v>
                </c:pt>
                <c:pt idx="156537">
                  <c:v>1760336523</c:v>
                </c:pt>
                <c:pt idx="156538">
                  <c:v>1760347769</c:v>
                </c:pt>
                <c:pt idx="156539">
                  <c:v>1760359014</c:v>
                </c:pt>
                <c:pt idx="156540">
                  <c:v>1760370260</c:v>
                </c:pt>
                <c:pt idx="156541">
                  <c:v>1760381505</c:v>
                </c:pt>
                <c:pt idx="156542">
                  <c:v>1760392751</c:v>
                </c:pt>
                <c:pt idx="156543">
                  <c:v>1760403996</c:v>
                </c:pt>
                <c:pt idx="156544">
                  <c:v>1760415242</c:v>
                </c:pt>
                <c:pt idx="156545">
                  <c:v>1760426487</c:v>
                </c:pt>
                <c:pt idx="156546">
                  <c:v>1760437733</c:v>
                </c:pt>
                <c:pt idx="156547">
                  <c:v>1760448978</c:v>
                </c:pt>
                <c:pt idx="156548">
                  <c:v>1760460224</c:v>
                </c:pt>
                <c:pt idx="156549">
                  <c:v>1760471469</c:v>
                </c:pt>
                <c:pt idx="156550">
                  <c:v>1760482715</c:v>
                </c:pt>
                <c:pt idx="156551">
                  <c:v>1760493960</c:v>
                </c:pt>
                <c:pt idx="156552">
                  <c:v>1760505206</c:v>
                </c:pt>
                <c:pt idx="156553">
                  <c:v>1760516451</c:v>
                </c:pt>
                <c:pt idx="156554">
                  <c:v>1760527697</c:v>
                </c:pt>
                <c:pt idx="156555">
                  <c:v>1760538942</c:v>
                </c:pt>
                <c:pt idx="156556">
                  <c:v>1760550188</c:v>
                </c:pt>
                <c:pt idx="156557">
                  <c:v>1760561433</c:v>
                </c:pt>
                <c:pt idx="156558">
                  <c:v>1760572679</c:v>
                </c:pt>
                <c:pt idx="156559">
                  <c:v>1760583924</c:v>
                </c:pt>
                <c:pt idx="156560">
                  <c:v>1760595170</c:v>
                </c:pt>
                <c:pt idx="156561">
                  <c:v>1760606415</c:v>
                </c:pt>
                <c:pt idx="156562">
                  <c:v>1760617661</c:v>
                </c:pt>
                <c:pt idx="156563">
                  <c:v>1760628906</c:v>
                </c:pt>
                <c:pt idx="156564">
                  <c:v>1760640152</c:v>
                </c:pt>
                <c:pt idx="156565">
                  <c:v>1760651397</c:v>
                </c:pt>
                <c:pt idx="156566">
                  <c:v>1760662643</c:v>
                </c:pt>
                <c:pt idx="156567">
                  <c:v>1760673888</c:v>
                </c:pt>
                <c:pt idx="156568">
                  <c:v>1760685134</c:v>
                </c:pt>
                <c:pt idx="156569">
                  <c:v>1760696379</c:v>
                </c:pt>
                <c:pt idx="156570">
                  <c:v>1760707625</c:v>
                </c:pt>
                <c:pt idx="156571">
                  <c:v>1760718870</c:v>
                </c:pt>
                <c:pt idx="156572">
                  <c:v>1760730116</c:v>
                </c:pt>
                <c:pt idx="156573">
                  <c:v>1760741361</c:v>
                </c:pt>
                <c:pt idx="156574">
                  <c:v>1760752607</c:v>
                </c:pt>
                <c:pt idx="156575">
                  <c:v>1760763852</c:v>
                </c:pt>
                <c:pt idx="156576">
                  <c:v>1760775098</c:v>
                </c:pt>
                <c:pt idx="156577">
                  <c:v>1760786343</c:v>
                </c:pt>
                <c:pt idx="156578">
                  <c:v>1760797589</c:v>
                </c:pt>
                <c:pt idx="156579">
                  <c:v>1760808834</c:v>
                </c:pt>
                <c:pt idx="156580">
                  <c:v>1760820080</c:v>
                </c:pt>
                <c:pt idx="156581">
                  <c:v>1760831325</c:v>
                </c:pt>
                <c:pt idx="156582">
                  <c:v>1760842571</c:v>
                </c:pt>
                <c:pt idx="156583">
                  <c:v>1760853816</c:v>
                </c:pt>
                <c:pt idx="156584">
                  <c:v>1760865062</c:v>
                </c:pt>
                <c:pt idx="156585">
                  <c:v>1760876307</c:v>
                </c:pt>
                <c:pt idx="156586">
                  <c:v>1760887553</c:v>
                </c:pt>
                <c:pt idx="156587">
                  <c:v>1760898798</c:v>
                </c:pt>
                <c:pt idx="156588">
                  <c:v>1760910044</c:v>
                </c:pt>
                <c:pt idx="156589">
                  <c:v>1760921289</c:v>
                </c:pt>
                <c:pt idx="156590">
                  <c:v>1760932535</c:v>
                </c:pt>
                <c:pt idx="156591">
                  <c:v>1760943780</c:v>
                </c:pt>
                <c:pt idx="156592">
                  <c:v>1760955026</c:v>
                </c:pt>
                <c:pt idx="156593">
                  <c:v>1760966271</c:v>
                </c:pt>
                <c:pt idx="156594">
                  <c:v>1760977517</c:v>
                </c:pt>
                <c:pt idx="156595">
                  <c:v>1760988762</c:v>
                </c:pt>
                <c:pt idx="156596">
                  <c:v>1761000008</c:v>
                </c:pt>
                <c:pt idx="156597">
                  <c:v>1761011253</c:v>
                </c:pt>
                <c:pt idx="156598">
                  <c:v>1761022499</c:v>
                </c:pt>
                <c:pt idx="156599">
                  <c:v>1761033744</c:v>
                </c:pt>
                <c:pt idx="156600">
                  <c:v>1761044990</c:v>
                </c:pt>
                <c:pt idx="156601">
                  <c:v>1761056235</c:v>
                </c:pt>
                <c:pt idx="156602">
                  <c:v>1761067481</c:v>
                </c:pt>
                <c:pt idx="156603">
                  <c:v>1761078726</c:v>
                </c:pt>
                <c:pt idx="156604">
                  <c:v>1761089972</c:v>
                </c:pt>
                <c:pt idx="156605">
                  <c:v>1761101217</c:v>
                </c:pt>
                <c:pt idx="156606">
                  <c:v>1761112463</c:v>
                </c:pt>
                <c:pt idx="156607">
                  <c:v>1761123708</c:v>
                </c:pt>
                <c:pt idx="156608">
                  <c:v>1761134954</c:v>
                </c:pt>
                <c:pt idx="156609">
                  <c:v>1761146199</c:v>
                </c:pt>
                <c:pt idx="156610">
                  <c:v>1761157445</c:v>
                </c:pt>
                <c:pt idx="156611">
                  <c:v>1761168690</c:v>
                </c:pt>
                <c:pt idx="156612">
                  <c:v>1761179936</c:v>
                </c:pt>
                <c:pt idx="156613">
                  <c:v>1761191181</c:v>
                </c:pt>
                <c:pt idx="156614">
                  <c:v>1761202427</c:v>
                </c:pt>
                <c:pt idx="156615">
                  <c:v>1761213672</c:v>
                </c:pt>
                <c:pt idx="156616">
                  <c:v>1761224918</c:v>
                </c:pt>
                <c:pt idx="156617">
                  <c:v>1761236163</c:v>
                </c:pt>
                <c:pt idx="156618">
                  <c:v>1761247409</c:v>
                </c:pt>
                <c:pt idx="156619">
                  <c:v>1761258654</c:v>
                </c:pt>
                <c:pt idx="156620">
                  <c:v>1761269900</c:v>
                </c:pt>
                <c:pt idx="156621">
                  <c:v>1761281145</c:v>
                </c:pt>
                <c:pt idx="156622">
                  <c:v>1761292391</c:v>
                </c:pt>
                <c:pt idx="156623">
                  <c:v>1761303636</c:v>
                </c:pt>
                <c:pt idx="156624">
                  <c:v>1761314882</c:v>
                </c:pt>
                <c:pt idx="156625">
                  <c:v>1761326127</c:v>
                </c:pt>
                <c:pt idx="156626">
                  <c:v>1761337373</c:v>
                </c:pt>
                <c:pt idx="156627">
                  <c:v>1761348618</c:v>
                </c:pt>
                <c:pt idx="156628">
                  <c:v>1761359864</c:v>
                </c:pt>
                <c:pt idx="156629">
                  <c:v>1761371109</c:v>
                </c:pt>
                <c:pt idx="156630">
                  <c:v>1761382355</c:v>
                </c:pt>
                <c:pt idx="156631">
                  <c:v>1761393600</c:v>
                </c:pt>
                <c:pt idx="156632">
                  <c:v>1761404846</c:v>
                </c:pt>
                <c:pt idx="156633">
                  <c:v>1761416091</c:v>
                </c:pt>
                <c:pt idx="156634">
                  <c:v>1761427337</c:v>
                </c:pt>
                <c:pt idx="156635">
                  <c:v>1761438582</c:v>
                </c:pt>
                <c:pt idx="156636">
                  <c:v>1761449828</c:v>
                </c:pt>
                <c:pt idx="156637">
                  <c:v>1761461073</c:v>
                </c:pt>
                <c:pt idx="156638">
                  <c:v>1761472319</c:v>
                </c:pt>
                <c:pt idx="156639">
                  <c:v>1761483564</c:v>
                </c:pt>
                <c:pt idx="156640">
                  <c:v>1761494810</c:v>
                </c:pt>
                <c:pt idx="156641">
                  <c:v>1761506055</c:v>
                </c:pt>
                <c:pt idx="156642">
                  <c:v>1761517301</c:v>
                </c:pt>
                <c:pt idx="156643">
                  <c:v>1761528546</c:v>
                </c:pt>
                <c:pt idx="156644">
                  <c:v>1761539792</c:v>
                </c:pt>
                <c:pt idx="156645">
                  <c:v>1761551037</c:v>
                </c:pt>
                <c:pt idx="156646">
                  <c:v>1761562283</c:v>
                </c:pt>
                <c:pt idx="156647">
                  <c:v>1761573528</c:v>
                </c:pt>
                <c:pt idx="156648">
                  <c:v>1761584774</c:v>
                </c:pt>
                <c:pt idx="156649">
                  <c:v>1761596019</c:v>
                </c:pt>
                <c:pt idx="156650">
                  <c:v>1761607265</c:v>
                </c:pt>
                <c:pt idx="156651">
                  <c:v>1761618510</c:v>
                </c:pt>
                <c:pt idx="156652">
                  <c:v>1761629756</c:v>
                </c:pt>
                <c:pt idx="156653">
                  <c:v>1761641001</c:v>
                </c:pt>
                <c:pt idx="156654">
                  <c:v>1761652247</c:v>
                </c:pt>
                <c:pt idx="156655">
                  <c:v>1761663492</c:v>
                </c:pt>
                <c:pt idx="156656">
                  <c:v>1761674738</c:v>
                </c:pt>
                <c:pt idx="156657">
                  <c:v>1761685983</c:v>
                </c:pt>
                <c:pt idx="156658">
                  <c:v>1761697229</c:v>
                </c:pt>
                <c:pt idx="156659">
                  <c:v>1761708474</c:v>
                </c:pt>
                <c:pt idx="156660">
                  <c:v>1761719720</c:v>
                </c:pt>
                <c:pt idx="156661">
                  <c:v>1761730965</c:v>
                </c:pt>
                <c:pt idx="156662">
                  <c:v>1761742211</c:v>
                </c:pt>
                <c:pt idx="156663">
                  <c:v>1761753456</c:v>
                </c:pt>
                <c:pt idx="156664">
                  <c:v>1761764702</c:v>
                </c:pt>
                <c:pt idx="156665">
                  <c:v>1761775947</c:v>
                </c:pt>
                <c:pt idx="156666">
                  <c:v>1761787193</c:v>
                </c:pt>
                <c:pt idx="156667">
                  <c:v>1761798438</c:v>
                </c:pt>
                <c:pt idx="156668">
                  <c:v>1761809684</c:v>
                </c:pt>
                <c:pt idx="156669">
                  <c:v>1761820929</c:v>
                </c:pt>
                <c:pt idx="156670">
                  <c:v>1761832174</c:v>
                </c:pt>
                <c:pt idx="156671">
                  <c:v>1761843420</c:v>
                </c:pt>
                <c:pt idx="156672">
                  <c:v>1761854665</c:v>
                </c:pt>
                <c:pt idx="156673">
                  <c:v>1761865911</c:v>
                </c:pt>
                <c:pt idx="156674">
                  <c:v>1761877156</c:v>
                </c:pt>
                <c:pt idx="156675">
                  <c:v>1761888402</c:v>
                </c:pt>
                <c:pt idx="156676">
                  <c:v>1761899647</c:v>
                </c:pt>
                <c:pt idx="156677">
                  <c:v>1761910893</c:v>
                </c:pt>
                <c:pt idx="156678">
                  <c:v>1761922138</c:v>
                </c:pt>
                <c:pt idx="156679">
                  <c:v>1761933384</c:v>
                </c:pt>
                <c:pt idx="156680">
                  <c:v>1761944629</c:v>
                </c:pt>
                <c:pt idx="156681">
                  <c:v>1761955875</c:v>
                </c:pt>
                <c:pt idx="156682">
                  <c:v>1761967120</c:v>
                </c:pt>
                <c:pt idx="156683">
                  <c:v>1761978366</c:v>
                </c:pt>
                <c:pt idx="156684">
                  <c:v>1761989611</c:v>
                </c:pt>
                <c:pt idx="156685">
                  <c:v>1762000857</c:v>
                </c:pt>
                <c:pt idx="156686">
                  <c:v>1762012102</c:v>
                </c:pt>
                <c:pt idx="156687">
                  <c:v>1762023348</c:v>
                </c:pt>
                <c:pt idx="156688">
                  <c:v>1762034593</c:v>
                </c:pt>
                <c:pt idx="156689">
                  <c:v>1762045839</c:v>
                </c:pt>
                <c:pt idx="156690">
                  <c:v>1762057084</c:v>
                </c:pt>
                <c:pt idx="156691">
                  <c:v>1762068330</c:v>
                </c:pt>
                <c:pt idx="156692">
                  <c:v>1762079575</c:v>
                </c:pt>
                <c:pt idx="156693">
                  <c:v>1762090821</c:v>
                </c:pt>
                <c:pt idx="156694">
                  <c:v>1762102066</c:v>
                </c:pt>
                <c:pt idx="156695">
                  <c:v>1762113312</c:v>
                </c:pt>
                <c:pt idx="156696">
                  <c:v>1762124557</c:v>
                </c:pt>
                <c:pt idx="156697">
                  <c:v>1762135803</c:v>
                </c:pt>
                <c:pt idx="156698">
                  <c:v>1762147048</c:v>
                </c:pt>
                <c:pt idx="156699">
                  <c:v>1762158294</c:v>
                </c:pt>
                <c:pt idx="156700">
                  <c:v>1762169539</c:v>
                </c:pt>
                <c:pt idx="156701">
                  <c:v>1762180785</c:v>
                </c:pt>
                <c:pt idx="156702">
                  <c:v>1762192030</c:v>
                </c:pt>
                <c:pt idx="156703">
                  <c:v>1762203276</c:v>
                </c:pt>
                <c:pt idx="156704">
                  <c:v>1762214521</c:v>
                </c:pt>
                <c:pt idx="156705">
                  <c:v>1762225767</c:v>
                </c:pt>
                <c:pt idx="156706">
                  <c:v>1762237012</c:v>
                </c:pt>
                <c:pt idx="156707">
                  <c:v>1762248258</c:v>
                </c:pt>
                <c:pt idx="156708">
                  <c:v>1762259503</c:v>
                </c:pt>
                <c:pt idx="156709">
                  <c:v>1762270749</c:v>
                </c:pt>
                <c:pt idx="156710">
                  <c:v>1762281994</c:v>
                </c:pt>
                <c:pt idx="156711">
                  <c:v>1762293240</c:v>
                </c:pt>
                <c:pt idx="156712">
                  <c:v>1762304485</c:v>
                </c:pt>
                <c:pt idx="156713">
                  <c:v>1762315731</c:v>
                </c:pt>
                <c:pt idx="156714">
                  <c:v>1762326976</c:v>
                </c:pt>
                <c:pt idx="156715">
                  <c:v>1762338222</c:v>
                </c:pt>
                <c:pt idx="156716">
                  <c:v>1762349467</c:v>
                </c:pt>
                <c:pt idx="156717">
                  <c:v>1762360713</c:v>
                </c:pt>
                <c:pt idx="156718">
                  <c:v>1762371958</c:v>
                </c:pt>
                <c:pt idx="156719">
                  <c:v>1762383204</c:v>
                </c:pt>
                <c:pt idx="156720">
                  <c:v>1762394449</c:v>
                </c:pt>
                <c:pt idx="156721">
                  <c:v>1762405695</c:v>
                </c:pt>
                <c:pt idx="156722">
                  <c:v>1762416940</c:v>
                </c:pt>
                <c:pt idx="156723">
                  <c:v>1762428186</c:v>
                </c:pt>
                <c:pt idx="156724">
                  <c:v>1762439431</c:v>
                </c:pt>
                <c:pt idx="156725">
                  <c:v>1762450677</c:v>
                </c:pt>
                <c:pt idx="156726">
                  <c:v>1762461922</c:v>
                </c:pt>
                <c:pt idx="156727">
                  <c:v>1762473168</c:v>
                </c:pt>
                <c:pt idx="156728">
                  <c:v>1762484413</c:v>
                </c:pt>
                <c:pt idx="156729">
                  <c:v>1762495659</c:v>
                </c:pt>
                <c:pt idx="156730">
                  <c:v>1762506904</c:v>
                </c:pt>
                <c:pt idx="156731">
                  <c:v>1762518150</c:v>
                </c:pt>
                <c:pt idx="156732">
                  <c:v>1762529395</c:v>
                </c:pt>
                <c:pt idx="156733">
                  <c:v>1762540641</c:v>
                </c:pt>
                <c:pt idx="156734">
                  <c:v>1762551886</c:v>
                </c:pt>
                <c:pt idx="156735">
                  <c:v>1762563132</c:v>
                </c:pt>
                <c:pt idx="156736">
                  <c:v>1762574377</c:v>
                </c:pt>
                <c:pt idx="156737">
                  <c:v>1762585623</c:v>
                </c:pt>
                <c:pt idx="156738">
                  <c:v>1762596868</c:v>
                </c:pt>
                <c:pt idx="156739">
                  <c:v>1762608114</c:v>
                </c:pt>
                <c:pt idx="156740">
                  <c:v>1762619359</c:v>
                </c:pt>
                <c:pt idx="156741">
                  <c:v>1762630605</c:v>
                </c:pt>
                <c:pt idx="156742">
                  <c:v>1762641850</c:v>
                </c:pt>
                <c:pt idx="156743">
                  <c:v>1762653096</c:v>
                </c:pt>
                <c:pt idx="156744">
                  <c:v>1762664341</c:v>
                </c:pt>
                <c:pt idx="156745">
                  <c:v>1762675587</c:v>
                </c:pt>
                <c:pt idx="156746">
                  <c:v>1762686832</c:v>
                </c:pt>
                <c:pt idx="156747">
                  <c:v>1762698078</c:v>
                </c:pt>
                <c:pt idx="156748">
                  <c:v>1762709323</c:v>
                </c:pt>
                <c:pt idx="156749">
                  <c:v>1762720569</c:v>
                </c:pt>
                <c:pt idx="156750">
                  <c:v>1762731814</c:v>
                </c:pt>
                <c:pt idx="156751">
                  <c:v>1762743060</c:v>
                </c:pt>
                <c:pt idx="156752">
                  <c:v>1762754305</c:v>
                </c:pt>
                <c:pt idx="156753">
                  <c:v>1762765551</c:v>
                </c:pt>
                <c:pt idx="156754">
                  <c:v>1762776796</c:v>
                </c:pt>
                <c:pt idx="156755">
                  <c:v>1762788042</c:v>
                </c:pt>
                <c:pt idx="156756">
                  <c:v>1762799287</c:v>
                </c:pt>
                <c:pt idx="156757">
                  <c:v>1762810533</c:v>
                </c:pt>
                <c:pt idx="156758">
                  <c:v>1762821778</c:v>
                </c:pt>
                <c:pt idx="156759">
                  <c:v>1762833024</c:v>
                </c:pt>
                <c:pt idx="156760">
                  <c:v>1762844269</c:v>
                </c:pt>
                <c:pt idx="156761">
                  <c:v>1762855515</c:v>
                </c:pt>
                <c:pt idx="156762">
                  <c:v>1762866760</c:v>
                </c:pt>
                <c:pt idx="156763">
                  <c:v>1762878006</c:v>
                </c:pt>
                <c:pt idx="156764">
                  <c:v>1762889251</c:v>
                </c:pt>
                <c:pt idx="156765">
                  <c:v>1762900497</c:v>
                </c:pt>
                <c:pt idx="156766">
                  <c:v>1762911742</c:v>
                </c:pt>
                <c:pt idx="156767">
                  <c:v>1762922988</c:v>
                </c:pt>
                <c:pt idx="156768">
                  <c:v>1762934233</c:v>
                </c:pt>
                <c:pt idx="156769">
                  <c:v>1762945479</c:v>
                </c:pt>
                <c:pt idx="156770">
                  <c:v>1762956724</c:v>
                </c:pt>
                <c:pt idx="156771">
                  <c:v>1762967970</c:v>
                </c:pt>
                <c:pt idx="156772">
                  <c:v>1762979215</c:v>
                </c:pt>
                <c:pt idx="156773">
                  <c:v>1762990461</c:v>
                </c:pt>
                <c:pt idx="156774">
                  <c:v>1763001706</c:v>
                </c:pt>
                <c:pt idx="156775">
                  <c:v>1763012952</c:v>
                </c:pt>
                <c:pt idx="156776">
                  <c:v>1763024197</c:v>
                </c:pt>
                <c:pt idx="156777">
                  <c:v>1763035443</c:v>
                </c:pt>
                <c:pt idx="156778">
                  <c:v>1763046688</c:v>
                </c:pt>
                <c:pt idx="156779">
                  <c:v>1763057934</c:v>
                </c:pt>
                <c:pt idx="156780">
                  <c:v>1763069179</c:v>
                </c:pt>
                <c:pt idx="156781">
                  <c:v>1763080425</c:v>
                </c:pt>
                <c:pt idx="156782">
                  <c:v>1763091670</c:v>
                </c:pt>
                <c:pt idx="156783">
                  <c:v>1763102916</c:v>
                </c:pt>
                <c:pt idx="156784">
                  <c:v>1763114161</c:v>
                </c:pt>
                <c:pt idx="156785">
                  <c:v>1763125407</c:v>
                </c:pt>
                <c:pt idx="156786">
                  <c:v>1763136652</c:v>
                </c:pt>
                <c:pt idx="156787">
                  <c:v>1763147898</c:v>
                </c:pt>
                <c:pt idx="156788">
                  <c:v>1763159143</c:v>
                </c:pt>
                <c:pt idx="156789">
                  <c:v>1763170389</c:v>
                </c:pt>
                <c:pt idx="156790">
                  <c:v>1763181634</c:v>
                </c:pt>
                <c:pt idx="156791">
                  <c:v>1763192880</c:v>
                </c:pt>
                <c:pt idx="156792">
                  <c:v>1763204125</c:v>
                </c:pt>
                <c:pt idx="156793">
                  <c:v>1763215371</c:v>
                </c:pt>
                <c:pt idx="156794">
                  <c:v>1763226616</c:v>
                </c:pt>
                <c:pt idx="156795">
                  <c:v>1763237862</c:v>
                </c:pt>
                <c:pt idx="156796">
                  <c:v>1763249107</c:v>
                </c:pt>
                <c:pt idx="156797">
                  <c:v>1763260353</c:v>
                </c:pt>
                <c:pt idx="156798">
                  <c:v>1763271598</c:v>
                </c:pt>
                <c:pt idx="156799">
                  <c:v>1763282844</c:v>
                </c:pt>
                <c:pt idx="156800">
                  <c:v>1763294089</c:v>
                </c:pt>
                <c:pt idx="156801">
                  <c:v>1763305335</c:v>
                </c:pt>
                <c:pt idx="156802">
                  <c:v>1763316580</c:v>
                </c:pt>
                <c:pt idx="156803">
                  <c:v>1763327826</c:v>
                </c:pt>
                <c:pt idx="156804">
                  <c:v>1763339071</c:v>
                </c:pt>
                <c:pt idx="156805">
                  <c:v>1763350317</c:v>
                </c:pt>
                <c:pt idx="156806">
                  <c:v>1763361562</c:v>
                </c:pt>
                <c:pt idx="156807">
                  <c:v>1763372808</c:v>
                </c:pt>
                <c:pt idx="156808">
                  <c:v>1763384053</c:v>
                </c:pt>
                <c:pt idx="156809">
                  <c:v>1763395299</c:v>
                </c:pt>
                <c:pt idx="156810">
                  <c:v>1763406544</c:v>
                </c:pt>
                <c:pt idx="156811">
                  <c:v>1763417790</c:v>
                </c:pt>
                <c:pt idx="156812">
                  <c:v>1763429035</c:v>
                </c:pt>
                <c:pt idx="156813">
                  <c:v>1763440281</c:v>
                </c:pt>
                <c:pt idx="156814">
                  <c:v>1763451526</c:v>
                </c:pt>
                <c:pt idx="156815">
                  <c:v>1763462772</c:v>
                </c:pt>
                <c:pt idx="156816">
                  <c:v>1763474017</c:v>
                </c:pt>
                <c:pt idx="156817">
                  <c:v>1763485263</c:v>
                </c:pt>
                <c:pt idx="156818">
                  <c:v>1763496508</c:v>
                </c:pt>
                <c:pt idx="156819">
                  <c:v>1763507754</c:v>
                </c:pt>
                <c:pt idx="156820">
                  <c:v>1763518999</c:v>
                </c:pt>
                <c:pt idx="156821">
                  <c:v>1763530245</c:v>
                </c:pt>
                <c:pt idx="156822">
                  <c:v>1763541490</c:v>
                </c:pt>
                <c:pt idx="156823">
                  <c:v>1763552736</c:v>
                </c:pt>
                <c:pt idx="156824">
                  <c:v>1763563981</c:v>
                </c:pt>
                <c:pt idx="156825">
                  <c:v>1763575227</c:v>
                </c:pt>
                <c:pt idx="156826">
                  <c:v>1763586472</c:v>
                </c:pt>
                <c:pt idx="156827">
                  <c:v>1763597718</c:v>
                </c:pt>
                <c:pt idx="156828">
                  <c:v>1763608963</c:v>
                </c:pt>
                <c:pt idx="156829">
                  <c:v>1763620209</c:v>
                </c:pt>
                <c:pt idx="156830">
                  <c:v>1763631454</c:v>
                </c:pt>
                <c:pt idx="156831">
                  <c:v>1763642700</c:v>
                </c:pt>
                <c:pt idx="156832">
                  <c:v>1763653945</c:v>
                </c:pt>
                <c:pt idx="156833">
                  <c:v>1763665191</c:v>
                </c:pt>
                <c:pt idx="156834">
                  <c:v>1763676436</c:v>
                </c:pt>
                <c:pt idx="156835">
                  <c:v>1763687682</c:v>
                </c:pt>
                <c:pt idx="156836">
                  <c:v>1763698927</c:v>
                </c:pt>
                <c:pt idx="156837">
                  <c:v>1763710173</c:v>
                </c:pt>
                <c:pt idx="156838">
                  <c:v>1763721418</c:v>
                </c:pt>
                <c:pt idx="156839">
                  <c:v>1763732664</c:v>
                </c:pt>
                <c:pt idx="156840">
                  <c:v>1763743909</c:v>
                </c:pt>
                <c:pt idx="156841">
                  <c:v>1763755155</c:v>
                </c:pt>
                <c:pt idx="156842">
                  <c:v>1763766400</c:v>
                </c:pt>
                <c:pt idx="156843">
                  <c:v>1763777646</c:v>
                </c:pt>
                <c:pt idx="156844">
                  <c:v>1763788891</c:v>
                </c:pt>
                <c:pt idx="156845">
                  <c:v>1763800137</c:v>
                </c:pt>
                <c:pt idx="156846">
                  <c:v>1763811382</c:v>
                </c:pt>
                <c:pt idx="156847">
                  <c:v>1763822628</c:v>
                </c:pt>
                <c:pt idx="156848">
                  <c:v>1763833873</c:v>
                </c:pt>
                <c:pt idx="156849">
                  <c:v>1763845119</c:v>
                </c:pt>
                <c:pt idx="156850">
                  <c:v>1763856364</c:v>
                </c:pt>
                <c:pt idx="156851">
                  <c:v>1763867610</c:v>
                </c:pt>
                <c:pt idx="156852">
                  <c:v>1763878855</c:v>
                </c:pt>
                <c:pt idx="156853">
                  <c:v>1763890101</c:v>
                </c:pt>
                <c:pt idx="156854">
                  <c:v>1763901346</c:v>
                </c:pt>
                <c:pt idx="156855">
                  <c:v>1763912592</c:v>
                </c:pt>
                <c:pt idx="156856">
                  <c:v>1763923837</c:v>
                </c:pt>
                <c:pt idx="156857">
                  <c:v>1763935083</c:v>
                </c:pt>
                <c:pt idx="156858">
                  <c:v>1763946328</c:v>
                </c:pt>
                <c:pt idx="156859">
                  <c:v>1763957574</c:v>
                </c:pt>
                <c:pt idx="156860">
                  <c:v>1763968819</c:v>
                </c:pt>
                <c:pt idx="156861">
                  <c:v>1763980065</c:v>
                </c:pt>
                <c:pt idx="156862">
                  <c:v>1763991310</c:v>
                </c:pt>
                <c:pt idx="156863">
                  <c:v>1764002556</c:v>
                </c:pt>
                <c:pt idx="156864">
                  <c:v>1764013801</c:v>
                </c:pt>
                <c:pt idx="156865">
                  <c:v>1764025047</c:v>
                </c:pt>
                <c:pt idx="156866">
                  <c:v>1764036292</c:v>
                </c:pt>
                <c:pt idx="156867">
                  <c:v>1764047538</c:v>
                </c:pt>
                <c:pt idx="156868">
                  <c:v>1764058783</c:v>
                </c:pt>
                <c:pt idx="156869">
                  <c:v>1764070029</c:v>
                </c:pt>
                <c:pt idx="156870">
                  <c:v>1764081274</c:v>
                </c:pt>
                <c:pt idx="156871">
                  <c:v>1764092520</c:v>
                </c:pt>
                <c:pt idx="156872">
                  <c:v>1764103765</c:v>
                </c:pt>
                <c:pt idx="156873">
                  <c:v>1764115011</c:v>
                </c:pt>
                <c:pt idx="156874">
                  <c:v>1764126256</c:v>
                </c:pt>
                <c:pt idx="156875">
                  <c:v>1764137502</c:v>
                </c:pt>
                <c:pt idx="156876">
                  <c:v>1764148747</c:v>
                </c:pt>
                <c:pt idx="156877">
                  <c:v>1764159993</c:v>
                </c:pt>
                <c:pt idx="156878">
                  <c:v>1764171238</c:v>
                </c:pt>
                <c:pt idx="156879">
                  <c:v>1764182484</c:v>
                </c:pt>
                <c:pt idx="156880">
                  <c:v>1764193729</c:v>
                </c:pt>
                <c:pt idx="156881">
                  <c:v>1764204975</c:v>
                </c:pt>
                <c:pt idx="156882">
                  <c:v>1764216220</c:v>
                </c:pt>
                <c:pt idx="156883">
                  <c:v>1764227466</c:v>
                </c:pt>
                <c:pt idx="156884">
                  <c:v>1764238711</c:v>
                </c:pt>
                <c:pt idx="156885">
                  <c:v>1764249957</c:v>
                </c:pt>
                <c:pt idx="156886">
                  <c:v>1764261202</c:v>
                </c:pt>
                <c:pt idx="156887">
                  <c:v>1764272448</c:v>
                </c:pt>
                <c:pt idx="156888">
                  <c:v>1764283693</c:v>
                </c:pt>
                <c:pt idx="156889">
                  <c:v>1764294939</c:v>
                </c:pt>
                <c:pt idx="156890">
                  <c:v>1764306184</c:v>
                </c:pt>
                <c:pt idx="156891">
                  <c:v>1764317430</c:v>
                </c:pt>
                <c:pt idx="156892">
                  <c:v>1764328675</c:v>
                </c:pt>
                <c:pt idx="156893">
                  <c:v>1764339921</c:v>
                </c:pt>
                <c:pt idx="156894">
                  <c:v>1764351166</c:v>
                </c:pt>
                <c:pt idx="156895">
                  <c:v>1764362412</c:v>
                </c:pt>
                <c:pt idx="156896">
                  <c:v>1764373657</c:v>
                </c:pt>
                <c:pt idx="156897">
                  <c:v>1764384903</c:v>
                </c:pt>
                <c:pt idx="156898">
                  <c:v>1764396148</c:v>
                </c:pt>
                <c:pt idx="156899">
                  <c:v>1764407394</c:v>
                </c:pt>
                <c:pt idx="156900">
                  <c:v>1764418639</c:v>
                </c:pt>
                <c:pt idx="156901">
                  <c:v>1764429885</c:v>
                </c:pt>
                <c:pt idx="156902">
                  <c:v>1764441130</c:v>
                </c:pt>
                <c:pt idx="156903">
                  <c:v>1764452376</c:v>
                </c:pt>
                <c:pt idx="156904">
                  <c:v>1764463621</c:v>
                </c:pt>
                <c:pt idx="156905">
                  <c:v>1764474867</c:v>
                </c:pt>
                <c:pt idx="156906">
                  <c:v>1764486112</c:v>
                </c:pt>
                <c:pt idx="156907">
                  <c:v>1764497358</c:v>
                </c:pt>
                <c:pt idx="156908">
                  <c:v>1764508603</c:v>
                </c:pt>
                <c:pt idx="156909">
                  <c:v>1764519849</c:v>
                </c:pt>
                <c:pt idx="156910">
                  <c:v>1764531094</c:v>
                </c:pt>
                <c:pt idx="156911">
                  <c:v>1764542340</c:v>
                </c:pt>
                <c:pt idx="156912">
                  <c:v>1764553585</c:v>
                </c:pt>
                <c:pt idx="156913">
                  <c:v>1764564831</c:v>
                </c:pt>
                <c:pt idx="156914">
                  <c:v>1764576076</c:v>
                </c:pt>
                <c:pt idx="156915">
                  <c:v>1764587322</c:v>
                </c:pt>
                <c:pt idx="156916">
                  <c:v>1764598567</c:v>
                </c:pt>
                <c:pt idx="156917">
                  <c:v>1764609813</c:v>
                </c:pt>
                <c:pt idx="156918">
                  <c:v>1764621058</c:v>
                </c:pt>
                <c:pt idx="156919">
                  <c:v>1764632304</c:v>
                </c:pt>
                <c:pt idx="156920">
                  <c:v>1764643549</c:v>
                </c:pt>
                <c:pt idx="156921">
                  <c:v>1764654795</c:v>
                </c:pt>
                <c:pt idx="156922">
                  <c:v>1764666040</c:v>
                </c:pt>
                <c:pt idx="156923">
                  <c:v>1764677285</c:v>
                </c:pt>
                <c:pt idx="156924">
                  <c:v>1764688531</c:v>
                </c:pt>
                <c:pt idx="156925">
                  <c:v>1764699776</c:v>
                </c:pt>
                <c:pt idx="156926">
                  <c:v>1764711022</c:v>
                </c:pt>
                <c:pt idx="156927">
                  <c:v>1764722267</c:v>
                </c:pt>
                <c:pt idx="156928">
                  <c:v>1764733513</c:v>
                </c:pt>
                <c:pt idx="156929">
                  <c:v>1764744758</c:v>
                </c:pt>
                <c:pt idx="156930">
                  <c:v>1764756004</c:v>
                </c:pt>
                <c:pt idx="156931">
                  <c:v>1764767249</c:v>
                </c:pt>
                <c:pt idx="156932">
                  <c:v>1764778495</c:v>
                </c:pt>
                <c:pt idx="156933">
                  <c:v>1764789740</c:v>
                </c:pt>
                <c:pt idx="156934">
                  <c:v>1764800986</c:v>
                </c:pt>
                <c:pt idx="156935">
                  <c:v>1764812231</c:v>
                </c:pt>
                <c:pt idx="156936">
                  <c:v>1764823477</c:v>
                </c:pt>
                <c:pt idx="156937">
                  <c:v>1764834722</c:v>
                </c:pt>
                <c:pt idx="156938">
                  <c:v>1764845968</c:v>
                </c:pt>
                <c:pt idx="156939">
                  <c:v>1764857213</c:v>
                </c:pt>
                <c:pt idx="156940">
                  <c:v>1764868459</c:v>
                </c:pt>
                <c:pt idx="156941">
                  <c:v>1764879704</c:v>
                </c:pt>
                <c:pt idx="156942">
                  <c:v>1764890950</c:v>
                </c:pt>
                <c:pt idx="156943">
                  <c:v>1764902195</c:v>
                </c:pt>
                <c:pt idx="156944">
                  <c:v>1764913441</c:v>
                </c:pt>
                <c:pt idx="156945">
                  <c:v>1764924686</c:v>
                </c:pt>
                <c:pt idx="156946">
                  <c:v>1764935932</c:v>
                </c:pt>
                <c:pt idx="156947">
                  <c:v>1764947177</c:v>
                </c:pt>
                <c:pt idx="156948">
                  <c:v>1764958423</c:v>
                </c:pt>
                <c:pt idx="156949">
                  <c:v>1764969668</c:v>
                </c:pt>
                <c:pt idx="156950">
                  <c:v>1764980914</c:v>
                </c:pt>
                <c:pt idx="156951">
                  <c:v>1764992159</c:v>
                </c:pt>
                <c:pt idx="156952">
                  <c:v>1765003405</c:v>
                </c:pt>
                <c:pt idx="156953">
                  <c:v>1765014650</c:v>
                </c:pt>
                <c:pt idx="156954">
                  <c:v>1765025896</c:v>
                </c:pt>
                <c:pt idx="156955">
                  <c:v>1765037141</c:v>
                </c:pt>
                <c:pt idx="156956">
                  <c:v>1765048387</c:v>
                </c:pt>
                <c:pt idx="156957">
                  <c:v>1765059632</c:v>
                </c:pt>
                <c:pt idx="156958">
                  <c:v>1765070878</c:v>
                </c:pt>
                <c:pt idx="156959">
                  <c:v>1765082123</c:v>
                </c:pt>
                <c:pt idx="156960">
                  <c:v>1765093369</c:v>
                </c:pt>
                <c:pt idx="156961">
                  <c:v>1765104614</c:v>
                </c:pt>
                <c:pt idx="156962">
                  <c:v>1765115860</c:v>
                </c:pt>
                <c:pt idx="156963">
                  <c:v>1765127105</c:v>
                </c:pt>
                <c:pt idx="156964">
                  <c:v>1765138351</c:v>
                </c:pt>
                <c:pt idx="156965">
                  <c:v>1765149596</c:v>
                </c:pt>
                <c:pt idx="156966">
                  <c:v>1765160842</c:v>
                </c:pt>
                <c:pt idx="156967">
                  <c:v>1765172087</c:v>
                </c:pt>
                <c:pt idx="156968">
                  <c:v>1765183333</c:v>
                </c:pt>
                <c:pt idx="156969">
                  <c:v>1765194578</c:v>
                </c:pt>
                <c:pt idx="156970">
                  <c:v>1765205824</c:v>
                </c:pt>
                <c:pt idx="156971">
                  <c:v>1765217069</c:v>
                </c:pt>
                <c:pt idx="156972">
                  <c:v>1765228315</c:v>
                </c:pt>
                <c:pt idx="156973">
                  <c:v>1765239560</c:v>
                </c:pt>
                <c:pt idx="156974">
                  <c:v>1765250806</c:v>
                </c:pt>
                <c:pt idx="156975">
                  <c:v>1765262051</c:v>
                </c:pt>
                <c:pt idx="156976">
                  <c:v>1765273297</c:v>
                </c:pt>
                <c:pt idx="156977">
                  <c:v>1765284542</c:v>
                </c:pt>
                <c:pt idx="156978">
                  <c:v>1765295788</c:v>
                </c:pt>
                <c:pt idx="156979">
                  <c:v>1765307033</c:v>
                </c:pt>
                <c:pt idx="156980">
                  <c:v>1765318279</c:v>
                </c:pt>
                <c:pt idx="156981">
                  <c:v>1765329524</c:v>
                </c:pt>
                <c:pt idx="156982">
                  <c:v>1765340770</c:v>
                </c:pt>
                <c:pt idx="156983">
                  <c:v>1765352015</c:v>
                </c:pt>
                <c:pt idx="156984">
                  <c:v>1765363261</c:v>
                </c:pt>
                <c:pt idx="156985">
                  <c:v>1765374506</c:v>
                </c:pt>
                <c:pt idx="156986">
                  <c:v>1765385752</c:v>
                </c:pt>
                <c:pt idx="156987">
                  <c:v>1765396997</c:v>
                </c:pt>
                <c:pt idx="156988">
                  <c:v>1765408243</c:v>
                </c:pt>
                <c:pt idx="156989">
                  <c:v>1765419488</c:v>
                </c:pt>
                <c:pt idx="156990">
                  <c:v>1765430734</c:v>
                </c:pt>
                <c:pt idx="156991">
                  <c:v>1765441979</c:v>
                </c:pt>
                <c:pt idx="156992">
                  <c:v>1765453225</c:v>
                </c:pt>
                <c:pt idx="156993">
                  <c:v>1765464470</c:v>
                </c:pt>
                <c:pt idx="156994">
                  <c:v>1765475716</c:v>
                </c:pt>
                <c:pt idx="156995">
                  <c:v>1765486961</c:v>
                </c:pt>
                <c:pt idx="156996">
                  <c:v>1765498207</c:v>
                </c:pt>
                <c:pt idx="156997">
                  <c:v>1765509452</c:v>
                </c:pt>
                <c:pt idx="156998">
                  <c:v>1765520698</c:v>
                </c:pt>
                <c:pt idx="156999">
                  <c:v>1765531943</c:v>
                </c:pt>
                <c:pt idx="157000">
                  <c:v>1765543189</c:v>
                </c:pt>
                <c:pt idx="157001">
                  <c:v>1765554434</c:v>
                </c:pt>
                <c:pt idx="157002">
                  <c:v>1765565680</c:v>
                </c:pt>
                <c:pt idx="157003">
                  <c:v>1765576925</c:v>
                </c:pt>
                <c:pt idx="157004">
                  <c:v>1765588171</c:v>
                </c:pt>
                <c:pt idx="157005">
                  <c:v>1765599416</c:v>
                </c:pt>
                <c:pt idx="157006">
                  <c:v>1765610662</c:v>
                </c:pt>
                <c:pt idx="157007">
                  <c:v>1765621907</c:v>
                </c:pt>
                <c:pt idx="157008">
                  <c:v>1765633153</c:v>
                </c:pt>
                <c:pt idx="157009">
                  <c:v>1765644398</c:v>
                </c:pt>
                <c:pt idx="157010">
                  <c:v>1765655644</c:v>
                </c:pt>
                <c:pt idx="157011">
                  <c:v>1765666889</c:v>
                </c:pt>
                <c:pt idx="157012">
                  <c:v>1765678135</c:v>
                </c:pt>
                <c:pt idx="157013">
                  <c:v>1765689380</c:v>
                </c:pt>
                <c:pt idx="157014">
                  <c:v>1765700626</c:v>
                </c:pt>
                <c:pt idx="157015">
                  <c:v>1765711871</c:v>
                </c:pt>
                <c:pt idx="157016">
                  <c:v>1765723117</c:v>
                </c:pt>
                <c:pt idx="157017">
                  <c:v>1765734362</c:v>
                </c:pt>
                <c:pt idx="157018">
                  <c:v>1765745608</c:v>
                </c:pt>
                <c:pt idx="157019">
                  <c:v>1765756853</c:v>
                </c:pt>
                <c:pt idx="157020">
                  <c:v>1765768099</c:v>
                </c:pt>
                <c:pt idx="157021">
                  <c:v>1765779344</c:v>
                </c:pt>
                <c:pt idx="157022">
                  <c:v>1765790590</c:v>
                </c:pt>
                <c:pt idx="157023">
                  <c:v>1765801835</c:v>
                </c:pt>
                <c:pt idx="157024">
                  <c:v>1765813081</c:v>
                </c:pt>
                <c:pt idx="157025">
                  <c:v>1765824326</c:v>
                </c:pt>
                <c:pt idx="157026">
                  <c:v>1765835572</c:v>
                </c:pt>
                <c:pt idx="157027">
                  <c:v>1765846817</c:v>
                </c:pt>
                <c:pt idx="157028">
                  <c:v>1765858063</c:v>
                </c:pt>
                <c:pt idx="157029">
                  <c:v>1765869308</c:v>
                </c:pt>
                <c:pt idx="157030">
                  <c:v>1765880554</c:v>
                </c:pt>
                <c:pt idx="157031">
                  <c:v>1765891799</c:v>
                </c:pt>
                <c:pt idx="157032">
                  <c:v>1765903045</c:v>
                </c:pt>
                <c:pt idx="157033">
                  <c:v>1765914290</c:v>
                </c:pt>
                <c:pt idx="157034">
                  <c:v>1765925536</c:v>
                </c:pt>
                <c:pt idx="157035">
                  <c:v>1765936781</c:v>
                </c:pt>
                <c:pt idx="157036">
                  <c:v>1765948027</c:v>
                </c:pt>
                <c:pt idx="157037">
                  <c:v>1765959272</c:v>
                </c:pt>
                <c:pt idx="157038">
                  <c:v>1765970518</c:v>
                </c:pt>
                <c:pt idx="157039">
                  <c:v>1765981763</c:v>
                </c:pt>
                <c:pt idx="157040">
                  <c:v>1765993009</c:v>
                </c:pt>
                <c:pt idx="157041">
                  <c:v>1766004254</c:v>
                </c:pt>
                <c:pt idx="157042">
                  <c:v>1766015500</c:v>
                </c:pt>
                <c:pt idx="157043">
                  <c:v>1766026745</c:v>
                </c:pt>
                <c:pt idx="157044">
                  <c:v>1766037991</c:v>
                </c:pt>
                <c:pt idx="157045">
                  <c:v>1766049236</c:v>
                </c:pt>
                <c:pt idx="157046">
                  <c:v>1766060482</c:v>
                </c:pt>
                <c:pt idx="157047">
                  <c:v>1766071727</c:v>
                </c:pt>
                <c:pt idx="157048">
                  <c:v>1766082973</c:v>
                </c:pt>
                <c:pt idx="157049">
                  <c:v>1766094218</c:v>
                </c:pt>
                <c:pt idx="157050">
                  <c:v>1766105464</c:v>
                </c:pt>
                <c:pt idx="157051">
                  <c:v>1766116709</c:v>
                </c:pt>
                <c:pt idx="157052">
                  <c:v>1766127955</c:v>
                </c:pt>
                <c:pt idx="157053">
                  <c:v>1766139200</c:v>
                </c:pt>
                <c:pt idx="157054">
                  <c:v>1766150446</c:v>
                </c:pt>
                <c:pt idx="157055">
                  <c:v>1766161691</c:v>
                </c:pt>
                <c:pt idx="157056">
                  <c:v>1766172937</c:v>
                </c:pt>
                <c:pt idx="157057">
                  <c:v>1766184182</c:v>
                </c:pt>
                <c:pt idx="157058">
                  <c:v>1766195428</c:v>
                </c:pt>
                <c:pt idx="157059">
                  <c:v>1766206673</c:v>
                </c:pt>
                <c:pt idx="157060">
                  <c:v>1766217919</c:v>
                </c:pt>
                <c:pt idx="157061">
                  <c:v>1766229164</c:v>
                </c:pt>
                <c:pt idx="157062">
                  <c:v>1766240410</c:v>
                </c:pt>
                <c:pt idx="157063">
                  <c:v>1766251655</c:v>
                </c:pt>
                <c:pt idx="157064">
                  <c:v>1766262901</c:v>
                </c:pt>
                <c:pt idx="157065">
                  <c:v>1766274146</c:v>
                </c:pt>
                <c:pt idx="157066">
                  <c:v>1766285392</c:v>
                </c:pt>
                <c:pt idx="157067">
                  <c:v>1766296637</c:v>
                </c:pt>
                <c:pt idx="157068">
                  <c:v>1766307883</c:v>
                </c:pt>
                <c:pt idx="157069">
                  <c:v>1766319128</c:v>
                </c:pt>
                <c:pt idx="157070">
                  <c:v>1766330374</c:v>
                </c:pt>
                <c:pt idx="157071">
                  <c:v>1766341619</c:v>
                </c:pt>
                <c:pt idx="157072">
                  <c:v>1766352865</c:v>
                </c:pt>
                <c:pt idx="157073">
                  <c:v>1766364110</c:v>
                </c:pt>
                <c:pt idx="157074">
                  <c:v>1766375356</c:v>
                </c:pt>
                <c:pt idx="157075">
                  <c:v>1766386601</c:v>
                </c:pt>
                <c:pt idx="157076">
                  <c:v>1766397847</c:v>
                </c:pt>
                <c:pt idx="157077">
                  <c:v>1766409092</c:v>
                </c:pt>
                <c:pt idx="157078">
                  <c:v>1766420338</c:v>
                </c:pt>
                <c:pt idx="157079">
                  <c:v>1766431583</c:v>
                </c:pt>
                <c:pt idx="157080">
                  <c:v>1766442829</c:v>
                </c:pt>
                <c:pt idx="157081">
                  <c:v>1766454074</c:v>
                </c:pt>
                <c:pt idx="157082">
                  <c:v>1766465320</c:v>
                </c:pt>
                <c:pt idx="157083">
                  <c:v>1766476565</c:v>
                </c:pt>
                <c:pt idx="157084">
                  <c:v>1766487811</c:v>
                </c:pt>
                <c:pt idx="157085">
                  <c:v>1766499056</c:v>
                </c:pt>
                <c:pt idx="157086">
                  <c:v>1766510302</c:v>
                </c:pt>
                <c:pt idx="157087">
                  <c:v>1766521547</c:v>
                </c:pt>
                <c:pt idx="157088">
                  <c:v>1766532793</c:v>
                </c:pt>
                <c:pt idx="157089">
                  <c:v>1766544038</c:v>
                </c:pt>
                <c:pt idx="157090">
                  <c:v>1766555284</c:v>
                </c:pt>
                <c:pt idx="157091">
                  <c:v>1766566529</c:v>
                </c:pt>
                <c:pt idx="157092">
                  <c:v>1766577775</c:v>
                </c:pt>
                <c:pt idx="157093">
                  <c:v>1766589020</c:v>
                </c:pt>
                <c:pt idx="157094">
                  <c:v>1766600266</c:v>
                </c:pt>
                <c:pt idx="157095">
                  <c:v>1766611511</c:v>
                </c:pt>
                <c:pt idx="157096">
                  <c:v>1766622757</c:v>
                </c:pt>
                <c:pt idx="157097">
                  <c:v>1766634002</c:v>
                </c:pt>
                <c:pt idx="157098">
                  <c:v>1766645248</c:v>
                </c:pt>
                <c:pt idx="157099">
                  <c:v>1766656493</c:v>
                </c:pt>
                <c:pt idx="157100">
                  <c:v>1766667739</c:v>
                </c:pt>
                <c:pt idx="157101">
                  <c:v>1766678984</c:v>
                </c:pt>
                <c:pt idx="157102">
                  <c:v>1766690230</c:v>
                </c:pt>
                <c:pt idx="157103">
                  <c:v>1766701475</c:v>
                </c:pt>
                <c:pt idx="157104">
                  <c:v>1766712721</c:v>
                </c:pt>
                <c:pt idx="157105">
                  <c:v>1766723966</c:v>
                </c:pt>
                <c:pt idx="157106">
                  <c:v>1766735212</c:v>
                </c:pt>
                <c:pt idx="157107">
                  <c:v>1766746457</c:v>
                </c:pt>
                <c:pt idx="157108">
                  <c:v>1766757703</c:v>
                </c:pt>
                <c:pt idx="157109">
                  <c:v>1766768948</c:v>
                </c:pt>
                <c:pt idx="157110">
                  <c:v>1766780194</c:v>
                </c:pt>
                <c:pt idx="157111">
                  <c:v>1766791439</c:v>
                </c:pt>
                <c:pt idx="157112">
                  <c:v>1766802685</c:v>
                </c:pt>
                <c:pt idx="157113">
                  <c:v>1766813930</c:v>
                </c:pt>
                <c:pt idx="157114">
                  <c:v>1766825176</c:v>
                </c:pt>
                <c:pt idx="157115">
                  <c:v>1766836421</c:v>
                </c:pt>
                <c:pt idx="157116">
                  <c:v>1766847667</c:v>
                </c:pt>
                <c:pt idx="157117">
                  <c:v>1766858912</c:v>
                </c:pt>
                <c:pt idx="157118">
                  <c:v>1766870158</c:v>
                </c:pt>
                <c:pt idx="157119">
                  <c:v>1766881403</c:v>
                </c:pt>
                <c:pt idx="157120">
                  <c:v>1766892649</c:v>
                </c:pt>
                <c:pt idx="157121">
                  <c:v>1766903894</c:v>
                </c:pt>
                <c:pt idx="157122">
                  <c:v>1766915140</c:v>
                </c:pt>
                <c:pt idx="157123">
                  <c:v>1766926385</c:v>
                </c:pt>
                <c:pt idx="157124">
                  <c:v>1766937631</c:v>
                </c:pt>
                <c:pt idx="157125">
                  <c:v>1766948876</c:v>
                </c:pt>
                <c:pt idx="157126">
                  <c:v>1766960122</c:v>
                </c:pt>
                <c:pt idx="157127">
                  <c:v>1766971367</c:v>
                </c:pt>
                <c:pt idx="157128">
                  <c:v>1766982613</c:v>
                </c:pt>
                <c:pt idx="157129">
                  <c:v>1766993858</c:v>
                </c:pt>
                <c:pt idx="157130">
                  <c:v>1767005104</c:v>
                </c:pt>
                <c:pt idx="157131">
                  <c:v>1767016349</c:v>
                </c:pt>
                <c:pt idx="157132">
                  <c:v>1767027595</c:v>
                </c:pt>
                <c:pt idx="157133">
                  <c:v>1767038840</c:v>
                </c:pt>
                <c:pt idx="157134">
                  <c:v>1767050086</c:v>
                </c:pt>
                <c:pt idx="157135">
                  <c:v>1767061331</c:v>
                </c:pt>
                <c:pt idx="157136">
                  <c:v>1767072577</c:v>
                </c:pt>
                <c:pt idx="157137">
                  <c:v>1767083822</c:v>
                </c:pt>
                <c:pt idx="157138">
                  <c:v>1767095068</c:v>
                </c:pt>
                <c:pt idx="157139">
                  <c:v>1767106313</c:v>
                </c:pt>
                <c:pt idx="157140">
                  <c:v>1767117559</c:v>
                </c:pt>
                <c:pt idx="157141">
                  <c:v>1767128804</c:v>
                </c:pt>
                <c:pt idx="157142">
                  <c:v>1767140050</c:v>
                </c:pt>
                <c:pt idx="157143">
                  <c:v>1767151295</c:v>
                </c:pt>
                <c:pt idx="157144">
                  <c:v>1767162541</c:v>
                </c:pt>
                <c:pt idx="157145">
                  <c:v>1767173786</c:v>
                </c:pt>
                <c:pt idx="157146">
                  <c:v>1767185032</c:v>
                </c:pt>
                <c:pt idx="157147">
                  <c:v>1767196277</c:v>
                </c:pt>
                <c:pt idx="157148">
                  <c:v>1767207523</c:v>
                </c:pt>
                <c:pt idx="157149">
                  <c:v>1767218768</c:v>
                </c:pt>
                <c:pt idx="157150">
                  <c:v>1767230014</c:v>
                </c:pt>
                <c:pt idx="157151">
                  <c:v>1767241259</c:v>
                </c:pt>
                <c:pt idx="157152">
                  <c:v>1767252505</c:v>
                </c:pt>
                <c:pt idx="157153">
                  <c:v>1767263750</c:v>
                </c:pt>
                <c:pt idx="157154">
                  <c:v>1767274996</c:v>
                </c:pt>
                <c:pt idx="157155">
                  <c:v>1767286241</c:v>
                </c:pt>
                <c:pt idx="157156">
                  <c:v>1767297487</c:v>
                </c:pt>
                <c:pt idx="157157">
                  <c:v>1767308732</c:v>
                </c:pt>
                <c:pt idx="157158">
                  <c:v>1767319978</c:v>
                </c:pt>
                <c:pt idx="157159">
                  <c:v>1767331223</c:v>
                </c:pt>
                <c:pt idx="157160">
                  <c:v>1767342469</c:v>
                </c:pt>
                <c:pt idx="157161">
                  <c:v>1767353714</c:v>
                </c:pt>
                <c:pt idx="157162">
                  <c:v>1767364960</c:v>
                </c:pt>
                <c:pt idx="157163">
                  <c:v>1767376205</c:v>
                </c:pt>
                <c:pt idx="157164">
                  <c:v>1767387451</c:v>
                </c:pt>
                <c:pt idx="157165">
                  <c:v>1767398696</c:v>
                </c:pt>
                <c:pt idx="157166">
                  <c:v>1767409942</c:v>
                </c:pt>
                <c:pt idx="157167">
                  <c:v>1767421187</c:v>
                </c:pt>
                <c:pt idx="157168">
                  <c:v>1767432433</c:v>
                </c:pt>
                <c:pt idx="157169">
                  <c:v>1767443678</c:v>
                </c:pt>
                <c:pt idx="157170">
                  <c:v>1767454924</c:v>
                </c:pt>
                <c:pt idx="157171">
                  <c:v>1767466169</c:v>
                </c:pt>
                <c:pt idx="157172">
                  <c:v>1767477415</c:v>
                </c:pt>
                <c:pt idx="157173">
                  <c:v>1767488660</c:v>
                </c:pt>
                <c:pt idx="157174">
                  <c:v>1767499905</c:v>
                </c:pt>
                <c:pt idx="157175">
                  <c:v>1767511151</c:v>
                </c:pt>
                <c:pt idx="157176">
                  <c:v>1767522396</c:v>
                </c:pt>
                <c:pt idx="157177">
                  <c:v>1767533642</c:v>
                </c:pt>
                <c:pt idx="157178">
                  <c:v>1767544887</c:v>
                </c:pt>
                <c:pt idx="157179">
                  <c:v>1767556133</c:v>
                </c:pt>
                <c:pt idx="157180">
                  <c:v>1767567378</c:v>
                </c:pt>
                <c:pt idx="157181">
                  <c:v>1767578624</c:v>
                </c:pt>
                <c:pt idx="157182">
                  <c:v>1767589869</c:v>
                </c:pt>
                <c:pt idx="157183">
                  <c:v>1767601115</c:v>
                </c:pt>
                <c:pt idx="157184">
                  <c:v>1767612360</c:v>
                </c:pt>
                <c:pt idx="157185">
                  <c:v>1767623606</c:v>
                </c:pt>
                <c:pt idx="157186">
                  <c:v>1767634851</c:v>
                </c:pt>
                <c:pt idx="157187">
                  <c:v>1767646097</c:v>
                </c:pt>
                <c:pt idx="157188">
                  <c:v>1767657342</c:v>
                </c:pt>
                <c:pt idx="157189">
                  <c:v>1767668588</c:v>
                </c:pt>
                <c:pt idx="157190">
                  <c:v>1767679833</c:v>
                </c:pt>
                <c:pt idx="157191">
                  <c:v>1767691079</c:v>
                </c:pt>
                <c:pt idx="157192">
                  <c:v>1767702324</c:v>
                </c:pt>
                <c:pt idx="157193">
                  <c:v>1767713570</c:v>
                </c:pt>
                <c:pt idx="157194">
                  <c:v>1767724815</c:v>
                </c:pt>
                <c:pt idx="157195">
                  <c:v>1767736061</c:v>
                </c:pt>
                <c:pt idx="157196">
                  <c:v>1767747306</c:v>
                </c:pt>
                <c:pt idx="157197">
                  <c:v>1767758552</c:v>
                </c:pt>
                <c:pt idx="157198">
                  <c:v>1767769797</c:v>
                </c:pt>
                <c:pt idx="157199">
                  <c:v>1767781043</c:v>
                </c:pt>
                <c:pt idx="157200">
                  <c:v>1767792288</c:v>
                </c:pt>
                <c:pt idx="157201">
                  <c:v>1767803534</c:v>
                </c:pt>
                <c:pt idx="157202">
                  <c:v>1767814779</c:v>
                </c:pt>
                <c:pt idx="157203">
                  <c:v>1767826025</c:v>
                </c:pt>
                <c:pt idx="157204">
                  <c:v>1767837270</c:v>
                </c:pt>
                <c:pt idx="157205">
                  <c:v>1767848516</c:v>
                </c:pt>
                <c:pt idx="157206">
                  <c:v>1767859761</c:v>
                </c:pt>
                <c:pt idx="157207">
                  <c:v>1767871007</c:v>
                </c:pt>
                <c:pt idx="157208">
                  <c:v>1767882252</c:v>
                </c:pt>
                <c:pt idx="157209">
                  <c:v>1767893498</c:v>
                </c:pt>
                <c:pt idx="157210">
                  <c:v>1767904743</c:v>
                </c:pt>
                <c:pt idx="157211">
                  <c:v>1767915989</c:v>
                </c:pt>
                <c:pt idx="157212">
                  <c:v>1767927234</c:v>
                </c:pt>
                <c:pt idx="157213">
                  <c:v>1767938480</c:v>
                </c:pt>
                <c:pt idx="157214">
                  <c:v>1767949725</c:v>
                </c:pt>
                <c:pt idx="157215">
                  <c:v>1767960971</c:v>
                </c:pt>
                <c:pt idx="157216">
                  <c:v>1767972216</c:v>
                </c:pt>
                <c:pt idx="157217">
                  <c:v>1767983462</c:v>
                </c:pt>
                <c:pt idx="157218">
                  <c:v>1767994707</c:v>
                </c:pt>
                <c:pt idx="157219">
                  <c:v>1768005953</c:v>
                </c:pt>
                <c:pt idx="157220">
                  <c:v>1768017198</c:v>
                </c:pt>
                <c:pt idx="157221">
                  <c:v>1768028444</c:v>
                </c:pt>
                <c:pt idx="157222">
                  <c:v>1768039689</c:v>
                </c:pt>
                <c:pt idx="157223">
                  <c:v>1768050935</c:v>
                </c:pt>
                <c:pt idx="157224">
                  <c:v>1768062180</c:v>
                </c:pt>
                <c:pt idx="157225">
                  <c:v>1768073426</c:v>
                </c:pt>
                <c:pt idx="157226">
                  <c:v>1768084671</c:v>
                </c:pt>
                <c:pt idx="157227">
                  <c:v>1768095917</c:v>
                </c:pt>
                <c:pt idx="157228">
                  <c:v>1768107162</c:v>
                </c:pt>
                <c:pt idx="157229">
                  <c:v>1768118408</c:v>
                </c:pt>
                <c:pt idx="157230">
                  <c:v>1768129653</c:v>
                </c:pt>
                <c:pt idx="157231">
                  <c:v>1768140899</c:v>
                </c:pt>
                <c:pt idx="157232">
                  <c:v>1768152144</c:v>
                </c:pt>
                <c:pt idx="157233">
                  <c:v>1768163390</c:v>
                </c:pt>
                <c:pt idx="157234">
                  <c:v>1768174635</c:v>
                </c:pt>
                <c:pt idx="157235">
                  <c:v>1768185881</c:v>
                </c:pt>
                <c:pt idx="157236">
                  <c:v>1768197126</c:v>
                </c:pt>
                <c:pt idx="157237">
                  <c:v>1768208372</c:v>
                </c:pt>
                <c:pt idx="157238">
                  <c:v>1768219617</c:v>
                </c:pt>
                <c:pt idx="157239">
                  <c:v>1768230863</c:v>
                </c:pt>
                <c:pt idx="157240">
                  <c:v>1768242108</c:v>
                </c:pt>
                <c:pt idx="157241">
                  <c:v>1768253354</c:v>
                </c:pt>
                <c:pt idx="157242">
                  <c:v>1768264599</c:v>
                </c:pt>
                <c:pt idx="157243">
                  <c:v>1768275845</c:v>
                </c:pt>
                <c:pt idx="157244">
                  <c:v>1768287090</c:v>
                </c:pt>
                <c:pt idx="157245">
                  <c:v>1768298336</c:v>
                </c:pt>
                <c:pt idx="157246">
                  <c:v>1768309581</c:v>
                </c:pt>
                <c:pt idx="157247">
                  <c:v>1768320827</c:v>
                </c:pt>
                <c:pt idx="157248">
                  <c:v>1768332072</c:v>
                </c:pt>
                <c:pt idx="157249">
                  <c:v>1768343318</c:v>
                </c:pt>
                <c:pt idx="157250">
                  <c:v>1768354563</c:v>
                </c:pt>
                <c:pt idx="157251">
                  <c:v>1768365809</c:v>
                </c:pt>
                <c:pt idx="157252">
                  <c:v>1768377054</c:v>
                </c:pt>
                <c:pt idx="157253">
                  <c:v>1768388300</c:v>
                </c:pt>
                <c:pt idx="157254">
                  <c:v>1768399545</c:v>
                </c:pt>
                <c:pt idx="157255">
                  <c:v>1768410791</c:v>
                </c:pt>
                <c:pt idx="157256">
                  <c:v>1768422036</c:v>
                </c:pt>
                <c:pt idx="157257">
                  <c:v>1768433282</c:v>
                </c:pt>
                <c:pt idx="157258">
                  <c:v>1768444527</c:v>
                </c:pt>
                <c:pt idx="157259">
                  <c:v>1768455773</c:v>
                </c:pt>
                <c:pt idx="157260">
                  <c:v>1768467018</c:v>
                </c:pt>
                <c:pt idx="157261">
                  <c:v>1768478264</c:v>
                </c:pt>
                <c:pt idx="157262">
                  <c:v>1768489509</c:v>
                </c:pt>
                <c:pt idx="157263">
                  <c:v>1768500755</c:v>
                </c:pt>
                <c:pt idx="157264">
                  <c:v>1768512000</c:v>
                </c:pt>
                <c:pt idx="157265">
                  <c:v>1768523246</c:v>
                </c:pt>
                <c:pt idx="157266">
                  <c:v>1768534491</c:v>
                </c:pt>
                <c:pt idx="157267">
                  <c:v>1768545737</c:v>
                </c:pt>
                <c:pt idx="157268">
                  <c:v>1768556982</c:v>
                </c:pt>
                <c:pt idx="157269">
                  <c:v>1768568228</c:v>
                </c:pt>
                <c:pt idx="157270">
                  <c:v>1768579473</c:v>
                </c:pt>
                <c:pt idx="157271">
                  <c:v>1768590719</c:v>
                </c:pt>
                <c:pt idx="157272">
                  <c:v>1768601964</c:v>
                </c:pt>
                <c:pt idx="157273">
                  <c:v>1768613210</c:v>
                </c:pt>
                <c:pt idx="157274">
                  <c:v>1768624455</c:v>
                </c:pt>
                <c:pt idx="157275">
                  <c:v>1768635701</c:v>
                </c:pt>
                <c:pt idx="157276">
                  <c:v>1768646946</c:v>
                </c:pt>
                <c:pt idx="157277">
                  <c:v>1768658192</c:v>
                </c:pt>
                <c:pt idx="157278">
                  <c:v>1768669437</c:v>
                </c:pt>
                <c:pt idx="157279">
                  <c:v>1768680683</c:v>
                </c:pt>
                <c:pt idx="157280">
                  <c:v>1768691928</c:v>
                </c:pt>
                <c:pt idx="157281">
                  <c:v>1768703174</c:v>
                </c:pt>
                <c:pt idx="157282">
                  <c:v>1768714419</c:v>
                </c:pt>
                <c:pt idx="157283">
                  <c:v>1768725665</c:v>
                </c:pt>
                <c:pt idx="157284">
                  <c:v>1768736910</c:v>
                </c:pt>
                <c:pt idx="157285">
                  <c:v>1768748156</c:v>
                </c:pt>
                <c:pt idx="157286">
                  <c:v>1768759401</c:v>
                </c:pt>
                <c:pt idx="157287">
                  <c:v>1768770647</c:v>
                </c:pt>
                <c:pt idx="157288">
                  <c:v>1768781892</c:v>
                </c:pt>
                <c:pt idx="157289">
                  <c:v>1768793138</c:v>
                </c:pt>
                <c:pt idx="157290">
                  <c:v>1768804383</c:v>
                </c:pt>
                <c:pt idx="157291">
                  <c:v>1768815629</c:v>
                </c:pt>
                <c:pt idx="157292">
                  <c:v>1768826874</c:v>
                </c:pt>
                <c:pt idx="157293">
                  <c:v>1768838120</c:v>
                </c:pt>
                <c:pt idx="157294">
                  <c:v>1768849365</c:v>
                </c:pt>
                <c:pt idx="157295">
                  <c:v>1768860611</c:v>
                </c:pt>
                <c:pt idx="157296">
                  <c:v>1768871856</c:v>
                </c:pt>
                <c:pt idx="157297">
                  <c:v>1768883102</c:v>
                </c:pt>
                <c:pt idx="157298">
                  <c:v>1768894347</c:v>
                </c:pt>
                <c:pt idx="157299">
                  <c:v>1768905593</c:v>
                </c:pt>
                <c:pt idx="157300">
                  <c:v>1768916838</c:v>
                </c:pt>
                <c:pt idx="157301">
                  <c:v>1768928084</c:v>
                </c:pt>
                <c:pt idx="157302">
                  <c:v>1768939329</c:v>
                </c:pt>
                <c:pt idx="157303">
                  <c:v>1768950575</c:v>
                </c:pt>
                <c:pt idx="157304">
                  <c:v>1768961820</c:v>
                </c:pt>
                <c:pt idx="157305">
                  <c:v>1768973066</c:v>
                </c:pt>
                <c:pt idx="157306">
                  <c:v>1768984311</c:v>
                </c:pt>
                <c:pt idx="157307">
                  <c:v>1768995557</c:v>
                </c:pt>
                <c:pt idx="157308">
                  <c:v>1769006802</c:v>
                </c:pt>
                <c:pt idx="157309">
                  <c:v>1769018048</c:v>
                </c:pt>
                <c:pt idx="157310">
                  <c:v>1769029293</c:v>
                </c:pt>
                <c:pt idx="157311">
                  <c:v>1769040539</c:v>
                </c:pt>
                <c:pt idx="157312">
                  <c:v>1769051784</c:v>
                </c:pt>
                <c:pt idx="157313">
                  <c:v>1769063030</c:v>
                </c:pt>
                <c:pt idx="157314">
                  <c:v>1769074275</c:v>
                </c:pt>
                <c:pt idx="157315">
                  <c:v>1769085521</c:v>
                </c:pt>
                <c:pt idx="157316">
                  <c:v>1769096766</c:v>
                </c:pt>
                <c:pt idx="157317">
                  <c:v>1769108012</c:v>
                </c:pt>
                <c:pt idx="157318">
                  <c:v>1769119257</c:v>
                </c:pt>
                <c:pt idx="157319">
                  <c:v>1769130503</c:v>
                </c:pt>
                <c:pt idx="157320">
                  <c:v>1769141748</c:v>
                </c:pt>
                <c:pt idx="157321">
                  <c:v>1769152994</c:v>
                </c:pt>
                <c:pt idx="157322">
                  <c:v>1769164239</c:v>
                </c:pt>
                <c:pt idx="157323">
                  <c:v>1769175485</c:v>
                </c:pt>
                <c:pt idx="157324">
                  <c:v>1769186730</c:v>
                </c:pt>
                <c:pt idx="157325">
                  <c:v>1769197976</c:v>
                </c:pt>
                <c:pt idx="157326">
                  <c:v>1769209221</c:v>
                </c:pt>
                <c:pt idx="157327">
                  <c:v>1769220467</c:v>
                </c:pt>
                <c:pt idx="157328">
                  <c:v>1769231712</c:v>
                </c:pt>
                <c:pt idx="157329">
                  <c:v>1769242958</c:v>
                </c:pt>
                <c:pt idx="157330">
                  <c:v>1769254203</c:v>
                </c:pt>
                <c:pt idx="157331">
                  <c:v>1769265449</c:v>
                </c:pt>
                <c:pt idx="157332">
                  <c:v>1769276694</c:v>
                </c:pt>
                <c:pt idx="157333">
                  <c:v>1769287940</c:v>
                </c:pt>
                <c:pt idx="157334">
                  <c:v>1769299185</c:v>
                </c:pt>
                <c:pt idx="157335">
                  <c:v>1769310431</c:v>
                </c:pt>
                <c:pt idx="157336">
                  <c:v>1769321676</c:v>
                </c:pt>
                <c:pt idx="157337">
                  <c:v>1769332922</c:v>
                </c:pt>
                <c:pt idx="157338">
                  <c:v>1769344167</c:v>
                </c:pt>
                <c:pt idx="157339">
                  <c:v>1769355413</c:v>
                </c:pt>
                <c:pt idx="157340">
                  <c:v>1769366658</c:v>
                </c:pt>
                <c:pt idx="157341">
                  <c:v>1769377904</c:v>
                </c:pt>
                <c:pt idx="157342">
                  <c:v>1769389149</c:v>
                </c:pt>
                <c:pt idx="157343">
                  <c:v>1769400395</c:v>
                </c:pt>
                <c:pt idx="157344">
                  <c:v>1769411640</c:v>
                </c:pt>
                <c:pt idx="157345">
                  <c:v>1769422886</c:v>
                </c:pt>
                <c:pt idx="157346">
                  <c:v>1769434131</c:v>
                </c:pt>
                <c:pt idx="157347">
                  <c:v>1769445377</c:v>
                </c:pt>
                <c:pt idx="157348">
                  <c:v>1769456622</c:v>
                </c:pt>
                <c:pt idx="157349">
                  <c:v>1769467868</c:v>
                </c:pt>
                <c:pt idx="157350">
                  <c:v>1769479113</c:v>
                </c:pt>
                <c:pt idx="157351">
                  <c:v>1769490359</c:v>
                </c:pt>
                <c:pt idx="157352">
                  <c:v>1769501604</c:v>
                </c:pt>
                <c:pt idx="157353">
                  <c:v>1769512850</c:v>
                </c:pt>
                <c:pt idx="157354">
                  <c:v>1769524095</c:v>
                </c:pt>
                <c:pt idx="157355">
                  <c:v>1769535341</c:v>
                </c:pt>
                <c:pt idx="157356">
                  <c:v>1769546586</c:v>
                </c:pt>
                <c:pt idx="157357">
                  <c:v>1769557832</c:v>
                </c:pt>
                <c:pt idx="157358">
                  <c:v>1769569077</c:v>
                </c:pt>
                <c:pt idx="157359">
                  <c:v>1769580323</c:v>
                </c:pt>
                <c:pt idx="157360">
                  <c:v>1769591568</c:v>
                </c:pt>
                <c:pt idx="157361">
                  <c:v>1769602814</c:v>
                </c:pt>
                <c:pt idx="157362">
                  <c:v>1769614059</c:v>
                </c:pt>
                <c:pt idx="157363">
                  <c:v>1769625305</c:v>
                </c:pt>
                <c:pt idx="157364">
                  <c:v>1769636550</c:v>
                </c:pt>
                <c:pt idx="157365">
                  <c:v>1769647796</c:v>
                </c:pt>
                <c:pt idx="157366">
                  <c:v>1769659041</c:v>
                </c:pt>
                <c:pt idx="157367">
                  <c:v>1769670287</c:v>
                </c:pt>
                <c:pt idx="157368">
                  <c:v>1769681532</c:v>
                </c:pt>
                <c:pt idx="157369">
                  <c:v>1769692778</c:v>
                </c:pt>
                <c:pt idx="157370">
                  <c:v>1769704023</c:v>
                </c:pt>
                <c:pt idx="157371">
                  <c:v>1769715269</c:v>
                </c:pt>
                <c:pt idx="157372">
                  <c:v>1769726514</c:v>
                </c:pt>
                <c:pt idx="157373">
                  <c:v>1769737760</c:v>
                </c:pt>
                <c:pt idx="157374">
                  <c:v>1769749005</c:v>
                </c:pt>
                <c:pt idx="157375">
                  <c:v>1769760251</c:v>
                </c:pt>
                <c:pt idx="157376">
                  <c:v>1769771496</c:v>
                </c:pt>
                <c:pt idx="157377">
                  <c:v>1769782742</c:v>
                </c:pt>
                <c:pt idx="157378">
                  <c:v>1769793987</c:v>
                </c:pt>
                <c:pt idx="157379">
                  <c:v>1769805233</c:v>
                </c:pt>
                <c:pt idx="157380">
                  <c:v>1769816478</c:v>
                </c:pt>
                <c:pt idx="157381">
                  <c:v>1769827724</c:v>
                </c:pt>
                <c:pt idx="157382">
                  <c:v>1769838969</c:v>
                </c:pt>
                <c:pt idx="157383">
                  <c:v>1769850215</c:v>
                </c:pt>
                <c:pt idx="157384">
                  <c:v>1769861460</c:v>
                </c:pt>
                <c:pt idx="157385">
                  <c:v>1769872706</c:v>
                </c:pt>
                <c:pt idx="157386">
                  <c:v>1769883951</c:v>
                </c:pt>
                <c:pt idx="157387">
                  <c:v>1769895197</c:v>
                </c:pt>
                <c:pt idx="157388">
                  <c:v>1769906442</c:v>
                </c:pt>
                <c:pt idx="157389">
                  <c:v>1769917688</c:v>
                </c:pt>
                <c:pt idx="157390">
                  <c:v>1769928933</c:v>
                </c:pt>
                <c:pt idx="157391">
                  <c:v>1769940179</c:v>
                </c:pt>
                <c:pt idx="157392">
                  <c:v>1769951424</c:v>
                </c:pt>
                <c:pt idx="157393">
                  <c:v>1769962670</c:v>
                </c:pt>
                <c:pt idx="157394">
                  <c:v>1769973915</c:v>
                </c:pt>
                <c:pt idx="157395">
                  <c:v>1769985161</c:v>
                </c:pt>
                <c:pt idx="157396">
                  <c:v>1769996406</c:v>
                </c:pt>
                <c:pt idx="157397">
                  <c:v>1770007652</c:v>
                </c:pt>
                <c:pt idx="157398">
                  <c:v>1770018897</c:v>
                </c:pt>
                <c:pt idx="157399">
                  <c:v>1770030143</c:v>
                </c:pt>
                <c:pt idx="157400">
                  <c:v>1770041388</c:v>
                </c:pt>
                <c:pt idx="157401">
                  <c:v>1770052634</c:v>
                </c:pt>
                <c:pt idx="157402">
                  <c:v>1770063879</c:v>
                </c:pt>
                <c:pt idx="157403">
                  <c:v>1770075125</c:v>
                </c:pt>
                <c:pt idx="157404">
                  <c:v>1770086370</c:v>
                </c:pt>
                <c:pt idx="157405">
                  <c:v>1770097616</c:v>
                </c:pt>
                <c:pt idx="157406">
                  <c:v>1770108861</c:v>
                </c:pt>
                <c:pt idx="157407">
                  <c:v>1770120107</c:v>
                </c:pt>
                <c:pt idx="157408">
                  <c:v>1770131352</c:v>
                </c:pt>
                <c:pt idx="157409">
                  <c:v>1770142598</c:v>
                </c:pt>
                <c:pt idx="157410">
                  <c:v>1770153843</c:v>
                </c:pt>
                <c:pt idx="157411">
                  <c:v>1770165089</c:v>
                </c:pt>
                <c:pt idx="157412">
                  <c:v>1770176334</c:v>
                </c:pt>
                <c:pt idx="157413">
                  <c:v>1770187580</c:v>
                </c:pt>
                <c:pt idx="157414">
                  <c:v>1770198825</c:v>
                </c:pt>
                <c:pt idx="157415">
                  <c:v>1770210071</c:v>
                </c:pt>
                <c:pt idx="157416">
                  <c:v>1770221316</c:v>
                </c:pt>
                <c:pt idx="157417">
                  <c:v>1770232562</c:v>
                </c:pt>
                <c:pt idx="157418">
                  <c:v>1770243807</c:v>
                </c:pt>
                <c:pt idx="157419">
                  <c:v>1770255053</c:v>
                </c:pt>
                <c:pt idx="157420">
                  <c:v>1770266298</c:v>
                </c:pt>
                <c:pt idx="157421">
                  <c:v>1770277544</c:v>
                </c:pt>
                <c:pt idx="157422">
                  <c:v>1770288789</c:v>
                </c:pt>
                <c:pt idx="157423">
                  <c:v>1770300035</c:v>
                </c:pt>
                <c:pt idx="157424">
                  <c:v>1770311280</c:v>
                </c:pt>
                <c:pt idx="157425">
                  <c:v>1770322526</c:v>
                </c:pt>
                <c:pt idx="157426">
                  <c:v>1770333771</c:v>
                </c:pt>
                <c:pt idx="157427">
                  <c:v>1770345016</c:v>
                </c:pt>
                <c:pt idx="157428">
                  <c:v>1770356262</c:v>
                </c:pt>
                <c:pt idx="157429">
                  <c:v>1770367507</c:v>
                </c:pt>
                <c:pt idx="157430">
                  <c:v>1770378753</c:v>
                </c:pt>
                <c:pt idx="157431">
                  <c:v>1770389998</c:v>
                </c:pt>
                <c:pt idx="157432">
                  <c:v>1770401244</c:v>
                </c:pt>
                <c:pt idx="157433">
                  <c:v>1770412489</c:v>
                </c:pt>
                <c:pt idx="157434">
                  <c:v>1770423735</c:v>
                </c:pt>
                <c:pt idx="157435">
                  <c:v>1770434980</c:v>
                </c:pt>
                <c:pt idx="157436">
                  <c:v>1770446226</c:v>
                </c:pt>
                <c:pt idx="157437">
                  <c:v>1770457471</c:v>
                </c:pt>
                <c:pt idx="157438">
                  <c:v>1770468717</c:v>
                </c:pt>
                <c:pt idx="157439">
                  <c:v>1770479962</c:v>
                </c:pt>
                <c:pt idx="157440">
                  <c:v>1770491208</c:v>
                </c:pt>
                <c:pt idx="157441">
                  <c:v>1770502453</c:v>
                </c:pt>
                <c:pt idx="157442">
                  <c:v>1770513699</c:v>
                </c:pt>
                <c:pt idx="157443">
                  <c:v>1770524944</c:v>
                </c:pt>
                <c:pt idx="157444">
                  <c:v>1770536190</c:v>
                </c:pt>
                <c:pt idx="157445">
                  <c:v>1770547435</c:v>
                </c:pt>
                <c:pt idx="157446">
                  <c:v>1770558681</c:v>
                </c:pt>
                <c:pt idx="157447">
                  <c:v>1770569926</c:v>
                </c:pt>
                <c:pt idx="157448">
                  <c:v>1770581172</c:v>
                </c:pt>
                <c:pt idx="157449">
                  <c:v>1770592417</c:v>
                </c:pt>
                <c:pt idx="157450">
                  <c:v>1770603663</c:v>
                </c:pt>
                <c:pt idx="157451">
                  <c:v>1770614908</c:v>
                </c:pt>
                <c:pt idx="157452">
                  <c:v>1770626154</c:v>
                </c:pt>
                <c:pt idx="157453">
                  <c:v>1770637399</c:v>
                </c:pt>
                <c:pt idx="157454">
                  <c:v>1770648645</c:v>
                </c:pt>
                <c:pt idx="157455">
                  <c:v>1770659890</c:v>
                </c:pt>
                <c:pt idx="157456">
                  <c:v>1770671136</c:v>
                </c:pt>
                <c:pt idx="157457">
                  <c:v>1770682381</c:v>
                </c:pt>
                <c:pt idx="157458">
                  <c:v>1770693627</c:v>
                </c:pt>
                <c:pt idx="157459">
                  <c:v>1770704872</c:v>
                </c:pt>
                <c:pt idx="157460">
                  <c:v>1770716118</c:v>
                </c:pt>
                <c:pt idx="157461">
                  <c:v>1770727363</c:v>
                </c:pt>
                <c:pt idx="157462">
                  <c:v>1770738609</c:v>
                </c:pt>
                <c:pt idx="157463">
                  <c:v>1770749854</c:v>
                </c:pt>
                <c:pt idx="157464">
                  <c:v>1770761100</c:v>
                </c:pt>
                <c:pt idx="157465">
                  <c:v>1770772345</c:v>
                </c:pt>
                <c:pt idx="157466">
                  <c:v>1770783591</c:v>
                </c:pt>
                <c:pt idx="157467">
                  <c:v>1770794836</c:v>
                </c:pt>
                <c:pt idx="157468">
                  <c:v>1770806082</c:v>
                </c:pt>
                <c:pt idx="157469">
                  <c:v>1770817327</c:v>
                </c:pt>
                <c:pt idx="157470">
                  <c:v>1770828573</c:v>
                </c:pt>
                <c:pt idx="157471">
                  <c:v>1770839818</c:v>
                </c:pt>
                <c:pt idx="157472">
                  <c:v>1770851064</c:v>
                </c:pt>
                <c:pt idx="157473">
                  <c:v>1770862309</c:v>
                </c:pt>
                <c:pt idx="157474">
                  <c:v>1770873555</c:v>
                </c:pt>
                <c:pt idx="157475">
                  <c:v>1770884800</c:v>
                </c:pt>
                <c:pt idx="157476">
                  <c:v>1770896046</c:v>
                </c:pt>
                <c:pt idx="157477">
                  <c:v>1770907291</c:v>
                </c:pt>
                <c:pt idx="157478">
                  <c:v>1770918537</c:v>
                </c:pt>
                <c:pt idx="157479">
                  <c:v>1770929782</c:v>
                </c:pt>
                <c:pt idx="157480">
                  <c:v>1770941028</c:v>
                </c:pt>
                <c:pt idx="157481">
                  <c:v>1770952273</c:v>
                </c:pt>
                <c:pt idx="157482">
                  <c:v>1770963519</c:v>
                </c:pt>
                <c:pt idx="157483">
                  <c:v>1770974764</c:v>
                </c:pt>
                <c:pt idx="157484">
                  <c:v>1770986010</c:v>
                </c:pt>
                <c:pt idx="157485">
                  <c:v>1770997255</c:v>
                </c:pt>
                <c:pt idx="157486">
                  <c:v>1771008501</c:v>
                </c:pt>
                <c:pt idx="157487">
                  <c:v>1771019746</c:v>
                </c:pt>
                <c:pt idx="157488">
                  <c:v>1771030992</c:v>
                </c:pt>
                <c:pt idx="157489">
                  <c:v>1771042237</c:v>
                </c:pt>
                <c:pt idx="157490">
                  <c:v>1771053483</c:v>
                </c:pt>
                <c:pt idx="157491">
                  <c:v>1771064728</c:v>
                </c:pt>
                <c:pt idx="157492">
                  <c:v>1771075974</c:v>
                </c:pt>
                <c:pt idx="157493">
                  <c:v>1771087219</c:v>
                </c:pt>
                <c:pt idx="157494">
                  <c:v>1771098465</c:v>
                </c:pt>
                <c:pt idx="157495">
                  <c:v>1771109710</c:v>
                </c:pt>
                <c:pt idx="157496">
                  <c:v>1771120956</c:v>
                </c:pt>
                <c:pt idx="157497">
                  <c:v>1771132201</c:v>
                </c:pt>
                <c:pt idx="157498">
                  <c:v>1771143447</c:v>
                </c:pt>
                <c:pt idx="157499">
                  <c:v>1771154692</c:v>
                </c:pt>
                <c:pt idx="157500">
                  <c:v>1771165938</c:v>
                </c:pt>
                <c:pt idx="157501">
                  <c:v>1771177183</c:v>
                </c:pt>
                <c:pt idx="157502">
                  <c:v>1771188429</c:v>
                </c:pt>
                <c:pt idx="157503">
                  <c:v>1771199674</c:v>
                </c:pt>
                <c:pt idx="157504">
                  <c:v>1771210920</c:v>
                </c:pt>
                <c:pt idx="157505">
                  <c:v>1771222165</c:v>
                </c:pt>
                <c:pt idx="157506">
                  <c:v>1771233411</c:v>
                </c:pt>
                <c:pt idx="157507">
                  <c:v>1771244656</c:v>
                </c:pt>
                <c:pt idx="157508">
                  <c:v>1771255902</c:v>
                </c:pt>
                <c:pt idx="157509">
                  <c:v>1771267147</c:v>
                </c:pt>
                <c:pt idx="157510">
                  <c:v>1771278393</c:v>
                </c:pt>
                <c:pt idx="157511">
                  <c:v>1771289638</c:v>
                </c:pt>
                <c:pt idx="157512">
                  <c:v>1771300884</c:v>
                </c:pt>
                <c:pt idx="157513">
                  <c:v>1771312129</c:v>
                </c:pt>
                <c:pt idx="157514">
                  <c:v>1771323375</c:v>
                </c:pt>
                <c:pt idx="157515">
                  <c:v>1771334620</c:v>
                </c:pt>
                <c:pt idx="157516">
                  <c:v>1771345866</c:v>
                </c:pt>
                <c:pt idx="157517">
                  <c:v>1771357111</c:v>
                </c:pt>
                <c:pt idx="157518">
                  <c:v>1771368357</c:v>
                </c:pt>
                <c:pt idx="157519">
                  <c:v>1771379602</c:v>
                </c:pt>
                <c:pt idx="157520">
                  <c:v>1771390848</c:v>
                </c:pt>
                <c:pt idx="157521">
                  <c:v>1771402093</c:v>
                </c:pt>
                <c:pt idx="157522">
                  <c:v>1771413339</c:v>
                </c:pt>
                <c:pt idx="157523">
                  <c:v>1771424584</c:v>
                </c:pt>
                <c:pt idx="157524">
                  <c:v>1771435830</c:v>
                </c:pt>
                <c:pt idx="157525">
                  <c:v>1771447075</c:v>
                </c:pt>
                <c:pt idx="157526">
                  <c:v>1771458321</c:v>
                </c:pt>
                <c:pt idx="157527">
                  <c:v>1771469566</c:v>
                </c:pt>
                <c:pt idx="157528">
                  <c:v>1771480812</c:v>
                </c:pt>
                <c:pt idx="157529">
                  <c:v>1771492057</c:v>
                </c:pt>
                <c:pt idx="157530">
                  <c:v>1771503303</c:v>
                </c:pt>
                <c:pt idx="157531">
                  <c:v>1771514548</c:v>
                </c:pt>
                <c:pt idx="157532">
                  <c:v>1771525794</c:v>
                </c:pt>
                <c:pt idx="157533">
                  <c:v>1771537039</c:v>
                </c:pt>
                <c:pt idx="157534">
                  <c:v>1771548285</c:v>
                </c:pt>
                <c:pt idx="157535">
                  <c:v>1771559530</c:v>
                </c:pt>
                <c:pt idx="157536">
                  <c:v>1771570776</c:v>
                </c:pt>
                <c:pt idx="157537">
                  <c:v>1771582021</c:v>
                </c:pt>
                <c:pt idx="157538">
                  <c:v>1771593267</c:v>
                </c:pt>
                <c:pt idx="157539">
                  <c:v>1771604512</c:v>
                </c:pt>
                <c:pt idx="157540">
                  <c:v>1771615758</c:v>
                </c:pt>
                <c:pt idx="157541">
                  <c:v>1771627003</c:v>
                </c:pt>
                <c:pt idx="157542">
                  <c:v>1771638249</c:v>
                </c:pt>
                <c:pt idx="157543">
                  <c:v>1771649494</c:v>
                </c:pt>
                <c:pt idx="157544">
                  <c:v>1771660740</c:v>
                </c:pt>
                <c:pt idx="157545">
                  <c:v>1771671985</c:v>
                </c:pt>
                <c:pt idx="157546">
                  <c:v>1771683231</c:v>
                </c:pt>
                <c:pt idx="157547">
                  <c:v>1771694476</c:v>
                </c:pt>
                <c:pt idx="157548">
                  <c:v>1771705722</c:v>
                </c:pt>
                <c:pt idx="157549">
                  <c:v>1771716967</c:v>
                </c:pt>
                <c:pt idx="157550">
                  <c:v>1771728213</c:v>
                </c:pt>
                <c:pt idx="157551">
                  <c:v>1771739458</c:v>
                </c:pt>
                <c:pt idx="157552">
                  <c:v>1771750704</c:v>
                </c:pt>
                <c:pt idx="157553">
                  <c:v>1771761949</c:v>
                </c:pt>
                <c:pt idx="157554">
                  <c:v>1771773195</c:v>
                </c:pt>
                <c:pt idx="157555">
                  <c:v>1771784440</c:v>
                </c:pt>
                <c:pt idx="157556">
                  <c:v>1771795686</c:v>
                </c:pt>
                <c:pt idx="157557">
                  <c:v>1771806931</c:v>
                </c:pt>
                <c:pt idx="157558">
                  <c:v>1771818177</c:v>
                </c:pt>
                <c:pt idx="157559">
                  <c:v>1771829422</c:v>
                </c:pt>
                <c:pt idx="157560">
                  <c:v>1771840668</c:v>
                </c:pt>
                <c:pt idx="157561">
                  <c:v>1771851913</c:v>
                </c:pt>
                <c:pt idx="157562">
                  <c:v>1771863159</c:v>
                </c:pt>
                <c:pt idx="157563">
                  <c:v>1771874404</c:v>
                </c:pt>
                <c:pt idx="157564">
                  <c:v>1771885650</c:v>
                </c:pt>
                <c:pt idx="157565">
                  <c:v>1771896895</c:v>
                </c:pt>
                <c:pt idx="157566">
                  <c:v>1771908141</c:v>
                </c:pt>
                <c:pt idx="157567">
                  <c:v>1771919386</c:v>
                </c:pt>
                <c:pt idx="157568">
                  <c:v>1771930632</c:v>
                </c:pt>
                <c:pt idx="157569">
                  <c:v>1771941877</c:v>
                </c:pt>
                <c:pt idx="157570">
                  <c:v>1771953123</c:v>
                </c:pt>
                <c:pt idx="157571">
                  <c:v>1771964368</c:v>
                </c:pt>
                <c:pt idx="157572">
                  <c:v>1771975614</c:v>
                </c:pt>
                <c:pt idx="157573">
                  <c:v>1771986859</c:v>
                </c:pt>
                <c:pt idx="157574">
                  <c:v>1771998105</c:v>
                </c:pt>
                <c:pt idx="157575">
                  <c:v>1772009350</c:v>
                </c:pt>
                <c:pt idx="157576">
                  <c:v>1772020596</c:v>
                </c:pt>
                <c:pt idx="157577">
                  <c:v>1772031841</c:v>
                </c:pt>
                <c:pt idx="157578">
                  <c:v>1772043087</c:v>
                </c:pt>
                <c:pt idx="157579">
                  <c:v>1772054332</c:v>
                </c:pt>
                <c:pt idx="157580">
                  <c:v>1772065578</c:v>
                </c:pt>
                <c:pt idx="157581">
                  <c:v>1772076823</c:v>
                </c:pt>
                <c:pt idx="157582">
                  <c:v>1772088069</c:v>
                </c:pt>
                <c:pt idx="157583">
                  <c:v>1772099314</c:v>
                </c:pt>
                <c:pt idx="157584">
                  <c:v>1772110560</c:v>
                </c:pt>
                <c:pt idx="157585">
                  <c:v>1772121805</c:v>
                </c:pt>
                <c:pt idx="157586">
                  <c:v>1772133051</c:v>
                </c:pt>
                <c:pt idx="157587">
                  <c:v>1772144296</c:v>
                </c:pt>
                <c:pt idx="157588">
                  <c:v>1772155542</c:v>
                </c:pt>
                <c:pt idx="157589">
                  <c:v>1772166787</c:v>
                </c:pt>
                <c:pt idx="157590">
                  <c:v>1772178033</c:v>
                </c:pt>
                <c:pt idx="157591">
                  <c:v>1772189278</c:v>
                </c:pt>
                <c:pt idx="157592">
                  <c:v>1772200524</c:v>
                </c:pt>
                <c:pt idx="157593">
                  <c:v>1772211769</c:v>
                </c:pt>
                <c:pt idx="157594">
                  <c:v>1772223015</c:v>
                </c:pt>
                <c:pt idx="157595">
                  <c:v>1772234260</c:v>
                </c:pt>
                <c:pt idx="157596">
                  <c:v>1772245506</c:v>
                </c:pt>
                <c:pt idx="157597">
                  <c:v>1772256751</c:v>
                </c:pt>
                <c:pt idx="157598">
                  <c:v>1772267997</c:v>
                </c:pt>
                <c:pt idx="157599">
                  <c:v>1772279242</c:v>
                </c:pt>
                <c:pt idx="157600">
                  <c:v>1772290488</c:v>
                </c:pt>
                <c:pt idx="157601">
                  <c:v>1772301733</c:v>
                </c:pt>
                <c:pt idx="157602">
                  <c:v>1772312979</c:v>
                </c:pt>
                <c:pt idx="157603">
                  <c:v>1772324224</c:v>
                </c:pt>
                <c:pt idx="157604">
                  <c:v>1772335470</c:v>
                </c:pt>
                <c:pt idx="157605">
                  <c:v>1772346715</c:v>
                </c:pt>
                <c:pt idx="157606">
                  <c:v>1772357961</c:v>
                </c:pt>
                <c:pt idx="157607">
                  <c:v>1772369206</c:v>
                </c:pt>
                <c:pt idx="157608">
                  <c:v>1772380452</c:v>
                </c:pt>
                <c:pt idx="157609">
                  <c:v>1772391697</c:v>
                </c:pt>
                <c:pt idx="157610">
                  <c:v>1772402943</c:v>
                </c:pt>
                <c:pt idx="157611">
                  <c:v>1772414188</c:v>
                </c:pt>
                <c:pt idx="157612">
                  <c:v>1772425434</c:v>
                </c:pt>
                <c:pt idx="157613">
                  <c:v>1772436679</c:v>
                </c:pt>
                <c:pt idx="157614">
                  <c:v>1772447925</c:v>
                </c:pt>
                <c:pt idx="157615">
                  <c:v>1772459170</c:v>
                </c:pt>
                <c:pt idx="157616">
                  <c:v>1772470416</c:v>
                </c:pt>
                <c:pt idx="157617">
                  <c:v>1772481661</c:v>
                </c:pt>
                <c:pt idx="157618">
                  <c:v>1772492907</c:v>
                </c:pt>
                <c:pt idx="157619">
                  <c:v>1772504152</c:v>
                </c:pt>
                <c:pt idx="157620">
                  <c:v>1772515398</c:v>
                </c:pt>
                <c:pt idx="157621">
                  <c:v>1772526643</c:v>
                </c:pt>
                <c:pt idx="157622">
                  <c:v>1772537889</c:v>
                </c:pt>
                <c:pt idx="157623">
                  <c:v>1772549134</c:v>
                </c:pt>
                <c:pt idx="157624">
                  <c:v>1772560380</c:v>
                </c:pt>
                <c:pt idx="157625">
                  <c:v>1772571625</c:v>
                </c:pt>
                <c:pt idx="157626">
                  <c:v>1772582871</c:v>
                </c:pt>
                <c:pt idx="157627">
                  <c:v>1772594116</c:v>
                </c:pt>
                <c:pt idx="157628">
                  <c:v>1772605362</c:v>
                </c:pt>
                <c:pt idx="157629">
                  <c:v>1772616607</c:v>
                </c:pt>
                <c:pt idx="157630">
                  <c:v>1772627853</c:v>
                </c:pt>
                <c:pt idx="157631">
                  <c:v>1772639098</c:v>
                </c:pt>
                <c:pt idx="157632">
                  <c:v>1772650344</c:v>
                </c:pt>
                <c:pt idx="157633">
                  <c:v>1772661589</c:v>
                </c:pt>
                <c:pt idx="157634">
                  <c:v>1772672835</c:v>
                </c:pt>
                <c:pt idx="157635">
                  <c:v>1772684080</c:v>
                </c:pt>
                <c:pt idx="157636">
                  <c:v>1772695326</c:v>
                </c:pt>
                <c:pt idx="157637">
                  <c:v>1772706571</c:v>
                </c:pt>
                <c:pt idx="157638">
                  <c:v>1772717817</c:v>
                </c:pt>
                <c:pt idx="157639">
                  <c:v>1772729062</c:v>
                </c:pt>
                <c:pt idx="157640">
                  <c:v>1772740308</c:v>
                </c:pt>
                <c:pt idx="157641">
                  <c:v>1772751553</c:v>
                </c:pt>
                <c:pt idx="157642">
                  <c:v>1772762799</c:v>
                </c:pt>
                <c:pt idx="157643">
                  <c:v>1772774044</c:v>
                </c:pt>
                <c:pt idx="157644">
                  <c:v>1772785290</c:v>
                </c:pt>
                <c:pt idx="157645">
                  <c:v>1772796535</c:v>
                </c:pt>
                <c:pt idx="157646">
                  <c:v>1772807781</c:v>
                </c:pt>
                <c:pt idx="157647">
                  <c:v>1772819026</c:v>
                </c:pt>
                <c:pt idx="157648">
                  <c:v>1772830272</c:v>
                </c:pt>
                <c:pt idx="157649">
                  <c:v>1772841517</c:v>
                </c:pt>
                <c:pt idx="157650">
                  <c:v>1772852763</c:v>
                </c:pt>
                <c:pt idx="157651">
                  <c:v>1772864008</c:v>
                </c:pt>
                <c:pt idx="157652">
                  <c:v>1772875254</c:v>
                </c:pt>
                <c:pt idx="157653">
                  <c:v>1772886499</c:v>
                </c:pt>
                <c:pt idx="157654">
                  <c:v>1772897745</c:v>
                </c:pt>
                <c:pt idx="157655">
                  <c:v>1772908990</c:v>
                </c:pt>
                <c:pt idx="157656">
                  <c:v>1772920236</c:v>
                </c:pt>
                <c:pt idx="157657">
                  <c:v>1772931481</c:v>
                </c:pt>
                <c:pt idx="157658">
                  <c:v>1772942727</c:v>
                </c:pt>
                <c:pt idx="157659">
                  <c:v>1772953972</c:v>
                </c:pt>
                <c:pt idx="157660">
                  <c:v>1772965218</c:v>
                </c:pt>
                <c:pt idx="157661">
                  <c:v>1772976463</c:v>
                </c:pt>
                <c:pt idx="157662">
                  <c:v>1772987709</c:v>
                </c:pt>
                <c:pt idx="157663">
                  <c:v>1772998954</c:v>
                </c:pt>
                <c:pt idx="157664">
                  <c:v>1773010200</c:v>
                </c:pt>
                <c:pt idx="157665">
                  <c:v>1773021445</c:v>
                </c:pt>
                <c:pt idx="157666">
                  <c:v>1773032691</c:v>
                </c:pt>
                <c:pt idx="157667">
                  <c:v>1773043936</c:v>
                </c:pt>
                <c:pt idx="157668">
                  <c:v>1773055182</c:v>
                </c:pt>
                <c:pt idx="157669">
                  <c:v>1773066427</c:v>
                </c:pt>
                <c:pt idx="157670">
                  <c:v>1773077673</c:v>
                </c:pt>
                <c:pt idx="157671">
                  <c:v>1773088918</c:v>
                </c:pt>
                <c:pt idx="157672">
                  <c:v>1773100164</c:v>
                </c:pt>
                <c:pt idx="157673">
                  <c:v>1773111409</c:v>
                </c:pt>
                <c:pt idx="157674">
                  <c:v>1773122655</c:v>
                </c:pt>
                <c:pt idx="157675">
                  <c:v>1773133900</c:v>
                </c:pt>
                <c:pt idx="157676">
                  <c:v>1773145146</c:v>
                </c:pt>
                <c:pt idx="157677">
                  <c:v>1773156391</c:v>
                </c:pt>
                <c:pt idx="157678">
                  <c:v>1773167636</c:v>
                </c:pt>
                <c:pt idx="157679">
                  <c:v>1773178882</c:v>
                </c:pt>
                <c:pt idx="157680">
                  <c:v>1773190127</c:v>
                </c:pt>
                <c:pt idx="157681">
                  <c:v>1773201373</c:v>
                </c:pt>
                <c:pt idx="157682">
                  <c:v>1773212618</c:v>
                </c:pt>
                <c:pt idx="157683">
                  <c:v>1773223864</c:v>
                </c:pt>
                <c:pt idx="157684">
                  <c:v>1773235109</c:v>
                </c:pt>
                <c:pt idx="157685">
                  <c:v>1773246355</c:v>
                </c:pt>
                <c:pt idx="157686">
                  <c:v>1773257600</c:v>
                </c:pt>
                <c:pt idx="157687">
                  <c:v>1773268846</c:v>
                </c:pt>
                <c:pt idx="157688">
                  <c:v>1773280091</c:v>
                </c:pt>
                <c:pt idx="157689">
                  <c:v>1773291337</c:v>
                </c:pt>
                <c:pt idx="157690">
                  <c:v>1773302582</c:v>
                </c:pt>
                <c:pt idx="157691">
                  <c:v>1773313828</c:v>
                </c:pt>
                <c:pt idx="157692">
                  <c:v>1773325073</c:v>
                </c:pt>
                <c:pt idx="157693">
                  <c:v>1773336319</c:v>
                </c:pt>
                <c:pt idx="157694">
                  <c:v>1773347564</c:v>
                </c:pt>
                <c:pt idx="157695">
                  <c:v>1773358810</c:v>
                </c:pt>
                <c:pt idx="157696">
                  <c:v>1773370055</c:v>
                </c:pt>
                <c:pt idx="157697">
                  <c:v>1773381301</c:v>
                </c:pt>
                <c:pt idx="157698">
                  <c:v>1773392546</c:v>
                </c:pt>
                <c:pt idx="157699">
                  <c:v>1773403792</c:v>
                </c:pt>
                <c:pt idx="157700">
                  <c:v>1773415037</c:v>
                </c:pt>
                <c:pt idx="157701">
                  <c:v>1773426283</c:v>
                </c:pt>
                <c:pt idx="157702">
                  <c:v>1773437528</c:v>
                </c:pt>
                <c:pt idx="157703">
                  <c:v>1773448774</c:v>
                </c:pt>
                <c:pt idx="157704">
                  <c:v>1773460019</c:v>
                </c:pt>
                <c:pt idx="157705">
                  <c:v>1773471265</c:v>
                </c:pt>
                <c:pt idx="157706">
                  <c:v>1773482510</c:v>
                </c:pt>
                <c:pt idx="157707">
                  <c:v>1773493756</c:v>
                </c:pt>
                <c:pt idx="157708">
                  <c:v>1773505001</c:v>
                </c:pt>
                <c:pt idx="157709">
                  <c:v>1773516247</c:v>
                </c:pt>
                <c:pt idx="157710">
                  <c:v>1773527492</c:v>
                </c:pt>
                <c:pt idx="157711">
                  <c:v>1773538738</c:v>
                </c:pt>
                <c:pt idx="157712">
                  <c:v>1773549983</c:v>
                </c:pt>
                <c:pt idx="157713">
                  <c:v>1773561229</c:v>
                </c:pt>
                <c:pt idx="157714">
                  <c:v>1773572474</c:v>
                </c:pt>
                <c:pt idx="157715">
                  <c:v>1773583720</c:v>
                </c:pt>
                <c:pt idx="157716">
                  <c:v>1773594965</c:v>
                </c:pt>
                <c:pt idx="157717">
                  <c:v>1773606211</c:v>
                </c:pt>
                <c:pt idx="157718">
                  <c:v>1773617456</c:v>
                </c:pt>
                <c:pt idx="157719">
                  <c:v>1773628702</c:v>
                </c:pt>
                <c:pt idx="157720">
                  <c:v>1773639947</c:v>
                </c:pt>
                <c:pt idx="157721">
                  <c:v>1773651193</c:v>
                </c:pt>
                <c:pt idx="157722">
                  <c:v>1773662438</c:v>
                </c:pt>
                <c:pt idx="157723">
                  <c:v>1773673684</c:v>
                </c:pt>
                <c:pt idx="157724">
                  <c:v>1773684929</c:v>
                </c:pt>
                <c:pt idx="157725">
                  <c:v>1773696175</c:v>
                </c:pt>
                <c:pt idx="157726">
                  <c:v>1773707420</c:v>
                </c:pt>
                <c:pt idx="157727">
                  <c:v>1773718666</c:v>
                </c:pt>
                <c:pt idx="157728">
                  <c:v>1773729911</c:v>
                </c:pt>
                <c:pt idx="157729">
                  <c:v>1773741157</c:v>
                </c:pt>
                <c:pt idx="157730">
                  <c:v>1773752402</c:v>
                </c:pt>
                <c:pt idx="157731">
                  <c:v>1773763648</c:v>
                </c:pt>
                <c:pt idx="157732">
                  <c:v>1773774893</c:v>
                </c:pt>
                <c:pt idx="157733">
                  <c:v>1773786139</c:v>
                </c:pt>
                <c:pt idx="157734">
                  <c:v>1773797384</c:v>
                </c:pt>
                <c:pt idx="157735">
                  <c:v>1773808630</c:v>
                </c:pt>
                <c:pt idx="157736">
                  <c:v>1773819875</c:v>
                </c:pt>
                <c:pt idx="157737">
                  <c:v>1773831121</c:v>
                </c:pt>
                <c:pt idx="157738">
                  <c:v>1773842366</c:v>
                </c:pt>
                <c:pt idx="157739">
                  <c:v>1773853612</c:v>
                </c:pt>
                <c:pt idx="157740">
                  <c:v>1773864857</c:v>
                </c:pt>
                <c:pt idx="157741">
                  <c:v>1773876103</c:v>
                </c:pt>
                <c:pt idx="157742">
                  <c:v>1773887348</c:v>
                </c:pt>
                <c:pt idx="157743">
                  <c:v>1773898594</c:v>
                </c:pt>
                <c:pt idx="157744">
                  <c:v>1773909839</c:v>
                </c:pt>
                <c:pt idx="157745">
                  <c:v>1773921085</c:v>
                </c:pt>
                <c:pt idx="157746">
                  <c:v>1773932330</c:v>
                </c:pt>
                <c:pt idx="157747">
                  <c:v>1773943576</c:v>
                </c:pt>
                <c:pt idx="157748">
                  <c:v>1773954821</c:v>
                </c:pt>
                <c:pt idx="157749">
                  <c:v>1773966067</c:v>
                </c:pt>
                <c:pt idx="157750">
                  <c:v>1773977312</c:v>
                </c:pt>
                <c:pt idx="157751">
                  <c:v>1773988558</c:v>
                </c:pt>
                <c:pt idx="157752">
                  <c:v>1773999803</c:v>
                </c:pt>
                <c:pt idx="157753">
                  <c:v>1774011049</c:v>
                </c:pt>
                <c:pt idx="157754">
                  <c:v>1774022294</c:v>
                </c:pt>
                <c:pt idx="157755">
                  <c:v>1774033540</c:v>
                </c:pt>
                <c:pt idx="157756">
                  <c:v>1774044785</c:v>
                </c:pt>
                <c:pt idx="157757">
                  <c:v>1774056031</c:v>
                </c:pt>
                <c:pt idx="157758">
                  <c:v>1774067276</c:v>
                </c:pt>
                <c:pt idx="157759">
                  <c:v>1774078522</c:v>
                </c:pt>
                <c:pt idx="157760">
                  <c:v>1774089767</c:v>
                </c:pt>
                <c:pt idx="157761">
                  <c:v>1774101013</c:v>
                </c:pt>
                <c:pt idx="157762">
                  <c:v>1774112258</c:v>
                </c:pt>
                <c:pt idx="157763">
                  <c:v>1774123504</c:v>
                </c:pt>
                <c:pt idx="157764">
                  <c:v>1774134749</c:v>
                </c:pt>
                <c:pt idx="157765">
                  <c:v>1774145995</c:v>
                </c:pt>
                <c:pt idx="157766">
                  <c:v>1774157240</c:v>
                </c:pt>
                <c:pt idx="157767">
                  <c:v>1774168486</c:v>
                </c:pt>
                <c:pt idx="157768">
                  <c:v>1774179731</c:v>
                </c:pt>
                <c:pt idx="157769">
                  <c:v>1774190977</c:v>
                </c:pt>
                <c:pt idx="157770">
                  <c:v>1774202222</c:v>
                </c:pt>
                <c:pt idx="157771">
                  <c:v>1774213468</c:v>
                </c:pt>
                <c:pt idx="157772">
                  <c:v>1774224713</c:v>
                </c:pt>
                <c:pt idx="157773">
                  <c:v>1774235959</c:v>
                </c:pt>
                <c:pt idx="157774">
                  <c:v>1774247204</c:v>
                </c:pt>
                <c:pt idx="157775">
                  <c:v>1774258450</c:v>
                </c:pt>
                <c:pt idx="157776">
                  <c:v>1774269695</c:v>
                </c:pt>
                <c:pt idx="157777">
                  <c:v>1774280941</c:v>
                </c:pt>
                <c:pt idx="157778">
                  <c:v>1774292186</c:v>
                </c:pt>
                <c:pt idx="157779">
                  <c:v>1774303432</c:v>
                </c:pt>
                <c:pt idx="157780">
                  <c:v>1774314677</c:v>
                </c:pt>
                <c:pt idx="157781">
                  <c:v>1774325923</c:v>
                </c:pt>
                <c:pt idx="157782">
                  <c:v>1774337168</c:v>
                </c:pt>
                <c:pt idx="157783">
                  <c:v>1774348414</c:v>
                </c:pt>
                <c:pt idx="157784">
                  <c:v>1774359659</c:v>
                </c:pt>
                <c:pt idx="157785">
                  <c:v>1774370905</c:v>
                </c:pt>
                <c:pt idx="157786">
                  <c:v>1774382150</c:v>
                </c:pt>
                <c:pt idx="157787">
                  <c:v>1774393396</c:v>
                </c:pt>
                <c:pt idx="157788">
                  <c:v>1774404641</c:v>
                </c:pt>
                <c:pt idx="157789">
                  <c:v>1774415887</c:v>
                </c:pt>
                <c:pt idx="157790">
                  <c:v>1774427132</c:v>
                </c:pt>
                <c:pt idx="157791">
                  <c:v>1774438378</c:v>
                </c:pt>
                <c:pt idx="157792">
                  <c:v>1774449623</c:v>
                </c:pt>
                <c:pt idx="157793">
                  <c:v>1774460869</c:v>
                </c:pt>
                <c:pt idx="157794">
                  <c:v>1774472114</c:v>
                </c:pt>
                <c:pt idx="157795">
                  <c:v>1774483360</c:v>
                </c:pt>
                <c:pt idx="157796">
                  <c:v>1774494605</c:v>
                </c:pt>
                <c:pt idx="157797">
                  <c:v>1774505851</c:v>
                </c:pt>
                <c:pt idx="157798">
                  <c:v>1774517096</c:v>
                </c:pt>
                <c:pt idx="157799">
                  <c:v>1774528342</c:v>
                </c:pt>
                <c:pt idx="157800">
                  <c:v>1774539587</c:v>
                </c:pt>
                <c:pt idx="157801">
                  <c:v>1774550833</c:v>
                </c:pt>
                <c:pt idx="157802">
                  <c:v>1774562078</c:v>
                </c:pt>
                <c:pt idx="157803">
                  <c:v>1774573324</c:v>
                </c:pt>
                <c:pt idx="157804">
                  <c:v>1774584569</c:v>
                </c:pt>
                <c:pt idx="157805">
                  <c:v>1774595815</c:v>
                </c:pt>
                <c:pt idx="157806">
                  <c:v>1774607060</c:v>
                </c:pt>
                <c:pt idx="157807">
                  <c:v>1774618306</c:v>
                </c:pt>
                <c:pt idx="157808">
                  <c:v>1774629551</c:v>
                </c:pt>
                <c:pt idx="157809">
                  <c:v>1774640797</c:v>
                </c:pt>
                <c:pt idx="157810">
                  <c:v>1774652042</c:v>
                </c:pt>
                <c:pt idx="157811">
                  <c:v>1774663288</c:v>
                </c:pt>
                <c:pt idx="157812">
                  <c:v>1774674533</c:v>
                </c:pt>
                <c:pt idx="157813">
                  <c:v>1774685779</c:v>
                </c:pt>
                <c:pt idx="157814">
                  <c:v>1774697024</c:v>
                </c:pt>
                <c:pt idx="157815">
                  <c:v>1774708270</c:v>
                </c:pt>
                <c:pt idx="157816">
                  <c:v>1774719515</c:v>
                </c:pt>
                <c:pt idx="157817">
                  <c:v>1774730761</c:v>
                </c:pt>
                <c:pt idx="157818">
                  <c:v>1774742006</c:v>
                </c:pt>
                <c:pt idx="157819">
                  <c:v>1774753252</c:v>
                </c:pt>
                <c:pt idx="157820">
                  <c:v>1774764497</c:v>
                </c:pt>
                <c:pt idx="157821">
                  <c:v>1774775743</c:v>
                </c:pt>
                <c:pt idx="157822">
                  <c:v>1774786988</c:v>
                </c:pt>
                <c:pt idx="157823">
                  <c:v>1774798234</c:v>
                </c:pt>
                <c:pt idx="157824">
                  <c:v>1774809479</c:v>
                </c:pt>
                <c:pt idx="157825">
                  <c:v>1774820725</c:v>
                </c:pt>
                <c:pt idx="157826">
                  <c:v>1774831970</c:v>
                </c:pt>
                <c:pt idx="157827">
                  <c:v>1774843216</c:v>
                </c:pt>
                <c:pt idx="157828">
                  <c:v>1774854461</c:v>
                </c:pt>
                <c:pt idx="157829">
                  <c:v>1774865707</c:v>
                </c:pt>
                <c:pt idx="157830">
                  <c:v>1774876952</c:v>
                </c:pt>
                <c:pt idx="157831">
                  <c:v>1774888198</c:v>
                </c:pt>
                <c:pt idx="157832">
                  <c:v>1774899443</c:v>
                </c:pt>
                <c:pt idx="157833">
                  <c:v>1774910689</c:v>
                </c:pt>
                <c:pt idx="157834">
                  <c:v>1774921934</c:v>
                </c:pt>
                <c:pt idx="157835">
                  <c:v>1774933180</c:v>
                </c:pt>
                <c:pt idx="157836">
                  <c:v>1774944425</c:v>
                </c:pt>
                <c:pt idx="157837">
                  <c:v>1774955671</c:v>
                </c:pt>
                <c:pt idx="157838">
                  <c:v>1774966916</c:v>
                </c:pt>
                <c:pt idx="157839">
                  <c:v>1774978162</c:v>
                </c:pt>
                <c:pt idx="157840">
                  <c:v>1774989407</c:v>
                </c:pt>
                <c:pt idx="157841">
                  <c:v>1775000653</c:v>
                </c:pt>
                <c:pt idx="157842">
                  <c:v>1775011898</c:v>
                </c:pt>
                <c:pt idx="157843">
                  <c:v>1775023144</c:v>
                </c:pt>
                <c:pt idx="157844">
                  <c:v>1775034389</c:v>
                </c:pt>
                <c:pt idx="157845">
                  <c:v>1775045635</c:v>
                </c:pt>
                <c:pt idx="157846">
                  <c:v>1775056880</c:v>
                </c:pt>
                <c:pt idx="157847">
                  <c:v>1775068126</c:v>
                </c:pt>
                <c:pt idx="157848">
                  <c:v>1775079371</c:v>
                </c:pt>
                <c:pt idx="157849">
                  <c:v>1775090617</c:v>
                </c:pt>
                <c:pt idx="157850">
                  <c:v>1775101862</c:v>
                </c:pt>
                <c:pt idx="157851">
                  <c:v>1775113108</c:v>
                </c:pt>
                <c:pt idx="157852">
                  <c:v>1775124353</c:v>
                </c:pt>
                <c:pt idx="157853">
                  <c:v>1775135599</c:v>
                </c:pt>
                <c:pt idx="157854">
                  <c:v>1775146844</c:v>
                </c:pt>
                <c:pt idx="157855">
                  <c:v>1775158090</c:v>
                </c:pt>
                <c:pt idx="157856">
                  <c:v>1775169335</c:v>
                </c:pt>
                <c:pt idx="157857">
                  <c:v>1775180581</c:v>
                </c:pt>
                <c:pt idx="157858">
                  <c:v>1775191826</c:v>
                </c:pt>
                <c:pt idx="157859">
                  <c:v>1775203072</c:v>
                </c:pt>
                <c:pt idx="157860">
                  <c:v>1775214317</c:v>
                </c:pt>
                <c:pt idx="157861">
                  <c:v>1775225563</c:v>
                </c:pt>
                <c:pt idx="157862">
                  <c:v>1775236808</c:v>
                </c:pt>
                <c:pt idx="157863">
                  <c:v>1775248054</c:v>
                </c:pt>
                <c:pt idx="157864">
                  <c:v>1775259299</c:v>
                </c:pt>
                <c:pt idx="157865">
                  <c:v>1775270545</c:v>
                </c:pt>
                <c:pt idx="157866">
                  <c:v>1775281790</c:v>
                </c:pt>
                <c:pt idx="157867">
                  <c:v>1775293036</c:v>
                </c:pt>
                <c:pt idx="157868">
                  <c:v>1775304281</c:v>
                </c:pt>
                <c:pt idx="157869">
                  <c:v>1775315527</c:v>
                </c:pt>
                <c:pt idx="157870">
                  <c:v>1775326772</c:v>
                </c:pt>
                <c:pt idx="157871">
                  <c:v>1775338018</c:v>
                </c:pt>
                <c:pt idx="157872">
                  <c:v>1775349263</c:v>
                </c:pt>
                <c:pt idx="157873">
                  <c:v>1775360509</c:v>
                </c:pt>
                <c:pt idx="157874">
                  <c:v>1775371754</c:v>
                </c:pt>
                <c:pt idx="157875">
                  <c:v>1775383000</c:v>
                </c:pt>
                <c:pt idx="157876">
                  <c:v>1775394245</c:v>
                </c:pt>
                <c:pt idx="157877">
                  <c:v>1775405491</c:v>
                </c:pt>
                <c:pt idx="157878">
                  <c:v>1775416736</c:v>
                </c:pt>
                <c:pt idx="157879">
                  <c:v>1775427982</c:v>
                </c:pt>
                <c:pt idx="157880">
                  <c:v>1775439227</c:v>
                </c:pt>
                <c:pt idx="157881">
                  <c:v>1775450473</c:v>
                </c:pt>
                <c:pt idx="157882">
                  <c:v>1775461718</c:v>
                </c:pt>
                <c:pt idx="157883">
                  <c:v>1775472964</c:v>
                </c:pt>
                <c:pt idx="157884">
                  <c:v>1775484209</c:v>
                </c:pt>
                <c:pt idx="157885">
                  <c:v>1775495455</c:v>
                </c:pt>
                <c:pt idx="157886">
                  <c:v>1775506700</c:v>
                </c:pt>
                <c:pt idx="157887">
                  <c:v>1775517946</c:v>
                </c:pt>
                <c:pt idx="157888">
                  <c:v>1775529191</c:v>
                </c:pt>
                <c:pt idx="157889">
                  <c:v>1775540437</c:v>
                </c:pt>
                <c:pt idx="157890">
                  <c:v>1775551682</c:v>
                </c:pt>
                <c:pt idx="157891">
                  <c:v>1775562928</c:v>
                </c:pt>
                <c:pt idx="157892">
                  <c:v>1775574173</c:v>
                </c:pt>
                <c:pt idx="157893">
                  <c:v>1775585419</c:v>
                </c:pt>
                <c:pt idx="157894">
                  <c:v>1775596664</c:v>
                </c:pt>
                <c:pt idx="157895">
                  <c:v>1775607910</c:v>
                </c:pt>
                <c:pt idx="157896">
                  <c:v>1775619155</c:v>
                </c:pt>
                <c:pt idx="157897">
                  <c:v>1775630401</c:v>
                </c:pt>
                <c:pt idx="157898">
                  <c:v>1775641646</c:v>
                </c:pt>
                <c:pt idx="157899">
                  <c:v>1775652892</c:v>
                </c:pt>
                <c:pt idx="157900">
                  <c:v>1775664137</c:v>
                </c:pt>
                <c:pt idx="157901">
                  <c:v>1775675383</c:v>
                </c:pt>
                <c:pt idx="157902">
                  <c:v>1775686628</c:v>
                </c:pt>
                <c:pt idx="157903">
                  <c:v>1775697874</c:v>
                </c:pt>
                <c:pt idx="157904">
                  <c:v>1775709119</c:v>
                </c:pt>
                <c:pt idx="157905">
                  <c:v>1775720365</c:v>
                </c:pt>
                <c:pt idx="157906">
                  <c:v>1775731610</c:v>
                </c:pt>
                <c:pt idx="157907">
                  <c:v>1775742856</c:v>
                </c:pt>
                <c:pt idx="157908">
                  <c:v>1775754101</c:v>
                </c:pt>
                <c:pt idx="157909">
                  <c:v>1775765347</c:v>
                </c:pt>
                <c:pt idx="157910">
                  <c:v>1775776592</c:v>
                </c:pt>
                <c:pt idx="157911">
                  <c:v>1775787838</c:v>
                </c:pt>
                <c:pt idx="157912">
                  <c:v>1775799083</c:v>
                </c:pt>
                <c:pt idx="157913">
                  <c:v>1775810329</c:v>
                </c:pt>
                <c:pt idx="157914">
                  <c:v>1775821574</c:v>
                </c:pt>
                <c:pt idx="157915">
                  <c:v>1775832820</c:v>
                </c:pt>
                <c:pt idx="157916">
                  <c:v>1775844065</c:v>
                </c:pt>
                <c:pt idx="157917">
                  <c:v>1775855311</c:v>
                </c:pt>
                <c:pt idx="157918">
                  <c:v>1775866556</c:v>
                </c:pt>
                <c:pt idx="157919">
                  <c:v>1775877802</c:v>
                </c:pt>
                <c:pt idx="157920">
                  <c:v>1775889047</c:v>
                </c:pt>
                <c:pt idx="157921">
                  <c:v>1775900293</c:v>
                </c:pt>
                <c:pt idx="157922">
                  <c:v>1775911538</c:v>
                </c:pt>
                <c:pt idx="157923">
                  <c:v>1775922784</c:v>
                </c:pt>
                <c:pt idx="157924">
                  <c:v>1775934029</c:v>
                </c:pt>
                <c:pt idx="157925">
                  <c:v>1775945275</c:v>
                </c:pt>
                <c:pt idx="157926">
                  <c:v>1775956520</c:v>
                </c:pt>
                <c:pt idx="157927">
                  <c:v>1775967766</c:v>
                </c:pt>
                <c:pt idx="157928">
                  <c:v>1775979011</c:v>
                </c:pt>
                <c:pt idx="157929">
                  <c:v>1775990257</c:v>
                </c:pt>
                <c:pt idx="157930">
                  <c:v>1776001502</c:v>
                </c:pt>
                <c:pt idx="157931">
                  <c:v>1776012747</c:v>
                </c:pt>
                <c:pt idx="157932">
                  <c:v>1776023993</c:v>
                </c:pt>
                <c:pt idx="157933">
                  <c:v>1776035238</c:v>
                </c:pt>
                <c:pt idx="157934">
                  <c:v>1776046484</c:v>
                </c:pt>
                <c:pt idx="157935">
                  <c:v>1776057729</c:v>
                </c:pt>
                <c:pt idx="157936">
                  <c:v>1776068975</c:v>
                </c:pt>
                <c:pt idx="157937">
                  <c:v>1776080220</c:v>
                </c:pt>
                <c:pt idx="157938">
                  <c:v>1776091466</c:v>
                </c:pt>
                <c:pt idx="157939">
                  <c:v>1776102711</c:v>
                </c:pt>
                <c:pt idx="157940">
                  <c:v>1776113957</c:v>
                </c:pt>
                <c:pt idx="157941">
                  <c:v>1776125202</c:v>
                </c:pt>
                <c:pt idx="157942">
                  <c:v>1776136448</c:v>
                </c:pt>
                <c:pt idx="157943">
                  <c:v>1776147693</c:v>
                </c:pt>
                <c:pt idx="157944">
                  <c:v>1776158939</c:v>
                </c:pt>
                <c:pt idx="157945">
                  <c:v>1776170184</c:v>
                </c:pt>
                <c:pt idx="157946">
                  <c:v>1776181430</c:v>
                </c:pt>
                <c:pt idx="157947">
                  <c:v>1776192675</c:v>
                </c:pt>
                <c:pt idx="157948">
                  <c:v>1776203921</c:v>
                </c:pt>
                <c:pt idx="157949">
                  <c:v>1776215166</c:v>
                </c:pt>
                <c:pt idx="157950">
                  <c:v>1776226412</c:v>
                </c:pt>
                <c:pt idx="157951">
                  <c:v>1776237657</c:v>
                </c:pt>
                <c:pt idx="157952">
                  <c:v>1776248903</c:v>
                </c:pt>
                <c:pt idx="157953">
                  <c:v>1776260148</c:v>
                </c:pt>
                <c:pt idx="157954">
                  <c:v>1776271394</c:v>
                </c:pt>
                <c:pt idx="157955">
                  <c:v>1776282639</c:v>
                </c:pt>
                <c:pt idx="157956">
                  <c:v>1776293885</c:v>
                </c:pt>
                <c:pt idx="157957">
                  <c:v>1776305130</c:v>
                </c:pt>
                <c:pt idx="157958">
                  <c:v>1776316376</c:v>
                </c:pt>
                <c:pt idx="157959">
                  <c:v>1776327621</c:v>
                </c:pt>
                <c:pt idx="157960">
                  <c:v>1776338867</c:v>
                </c:pt>
                <c:pt idx="157961">
                  <c:v>1776350112</c:v>
                </c:pt>
                <c:pt idx="157962">
                  <c:v>1776361358</c:v>
                </c:pt>
                <c:pt idx="157963">
                  <c:v>1776372603</c:v>
                </c:pt>
                <c:pt idx="157964">
                  <c:v>1776383849</c:v>
                </c:pt>
                <c:pt idx="157965">
                  <c:v>1776395094</c:v>
                </c:pt>
                <c:pt idx="157966">
                  <c:v>1776406340</c:v>
                </c:pt>
                <c:pt idx="157967">
                  <c:v>1776417585</c:v>
                </c:pt>
                <c:pt idx="157968">
                  <c:v>1776428831</c:v>
                </c:pt>
                <c:pt idx="157969">
                  <c:v>1776440076</c:v>
                </c:pt>
                <c:pt idx="157970">
                  <c:v>1776451322</c:v>
                </c:pt>
                <c:pt idx="157971">
                  <c:v>1776462567</c:v>
                </c:pt>
                <c:pt idx="157972">
                  <c:v>1776473813</c:v>
                </c:pt>
                <c:pt idx="157973">
                  <c:v>1776485058</c:v>
                </c:pt>
                <c:pt idx="157974">
                  <c:v>1776496304</c:v>
                </c:pt>
                <c:pt idx="157975">
                  <c:v>1776507549</c:v>
                </c:pt>
                <c:pt idx="157976">
                  <c:v>1776518795</c:v>
                </c:pt>
                <c:pt idx="157977">
                  <c:v>1776530040</c:v>
                </c:pt>
                <c:pt idx="157978">
                  <c:v>1776541286</c:v>
                </c:pt>
                <c:pt idx="157979">
                  <c:v>1776552531</c:v>
                </c:pt>
                <c:pt idx="157980">
                  <c:v>1776563777</c:v>
                </c:pt>
                <c:pt idx="157981">
                  <c:v>1776575022</c:v>
                </c:pt>
                <c:pt idx="157982">
                  <c:v>1776586268</c:v>
                </c:pt>
                <c:pt idx="157983">
                  <c:v>1776597513</c:v>
                </c:pt>
                <c:pt idx="157984">
                  <c:v>1776608759</c:v>
                </c:pt>
                <c:pt idx="157985">
                  <c:v>1776620004</c:v>
                </c:pt>
                <c:pt idx="157986">
                  <c:v>1776631250</c:v>
                </c:pt>
                <c:pt idx="157987">
                  <c:v>1776642495</c:v>
                </c:pt>
                <c:pt idx="157988">
                  <c:v>1776653741</c:v>
                </c:pt>
                <c:pt idx="157989">
                  <c:v>1776664986</c:v>
                </c:pt>
                <c:pt idx="157990">
                  <c:v>1776676232</c:v>
                </c:pt>
                <c:pt idx="157991">
                  <c:v>1776687477</c:v>
                </c:pt>
                <c:pt idx="157992">
                  <c:v>1776698723</c:v>
                </c:pt>
                <c:pt idx="157993">
                  <c:v>1776709968</c:v>
                </c:pt>
                <c:pt idx="157994">
                  <c:v>1776721214</c:v>
                </c:pt>
                <c:pt idx="157995">
                  <c:v>1776732459</c:v>
                </c:pt>
                <c:pt idx="157996">
                  <c:v>1776743705</c:v>
                </c:pt>
                <c:pt idx="157997">
                  <c:v>1776754950</c:v>
                </c:pt>
                <c:pt idx="157998">
                  <c:v>1776766196</c:v>
                </c:pt>
                <c:pt idx="157999">
                  <c:v>1776777441</c:v>
                </c:pt>
                <c:pt idx="158000">
                  <c:v>1776788687</c:v>
                </c:pt>
                <c:pt idx="158001">
                  <c:v>1776799932</c:v>
                </c:pt>
                <c:pt idx="158002">
                  <c:v>1776811178</c:v>
                </c:pt>
                <c:pt idx="158003">
                  <c:v>1776822423</c:v>
                </c:pt>
                <c:pt idx="158004">
                  <c:v>1776833669</c:v>
                </c:pt>
                <c:pt idx="158005">
                  <c:v>1776844914</c:v>
                </c:pt>
                <c:pt idx="158006">
                  <c:v>1776856160</c:v>
                </c:pt>
                <c:pt idx="158007">
                  <c:v>1776867405</c:v>
                </c:pt>
                <c:pt idx="158008">
                  <c:v>1776878651</c:v>
                </c:pt>
                <c:pt idx="158009">
                  <c:v>1776889896</c:v>
                </c:pt>
                <c:pt idx="158010">
                  <c:v>1776901142</c:v>
                </c:pt>
                <c:pt idx="158011">
                  <c:v>1776912387</c:v>
                </c:pt>
                <c:pt idx="158012">
                  <c:v>1776923633</c:v>
                </c:pt>
                <c:pt idx="158013">
                  <c:v>1776934878</c:v>
                </c:pt>
                <c:pt idx="158014">
                  <c:v>1776946124</c:v>
                </c:pt>
                <c:pt idx="158015">
                  <c:v>1776957369</c:v>
                </c:pt>
                <c:pt idx="158016">
                  <c:v>1776968615</c:v>
                </c:pt>
                <c:pt idx="158017">
                  <c:v>1776979860</c:v>
                </c:pt>
                <c:pt idx="158018">
                  <c:v>1776991106</c:v>
                </c:pt>
                <c:pt idx="158019">
                  <c:v>1777002351</c:v>
                </c:pt>
                <c:pt idx="158020">
                  <c:v>1777013597</c:v>
                </c:pt>
                <c:pt idx="158021">
                  <c:v>1777024842</c:v>
                </c:pt>
                <c:pt idx="158022">
                  <c:v>1777036088</c:v>
                </c:pt>
                <c:pt idx="158023">
                  <c:v>1777047333</c:v>
                </c:pt>
                <c:pt idx="158024">
                  <c:v>1777058579</c:v>
                </c:pt>
                <c:pt idx="158025">
                  <c:v>1777069824</c:v>
                </c:pt>
                <c:pt idx="158026">
                  <c:v>1777081070</c:v>
                </c:pt>
                <c:pt idx="158027">
                  <c:v>1777092315</c:v>
                </c:pt>
                <c:pt idx="158028">
                  <c:v>1777103561</c:v>
                </c:pt>
                <c:pt idx="158029">
                  <c:v>1777114806</c:v>
                </c:pt>
                <c:pt idx="158030">
                  <c:v>1777126052</c:v>
                </c:pt>
                <c:pt idx="158031">
                  <c:v>1777137297</c:v>
                </c:pt>
                <c:pt idx="158032">
                  <c:v>1777148543</c:v>
                </c:pt>
                <c:pt idx="158033">
                  <c:v>1777159788</c:v>
                </c:pt>
                <c:pt idx="158034">
                  <c:v>1777171034</c:v>
                </c:pt>
                <c:pt idx="158035">
                  <c:v>1777182279</c:v>
                </c:pt>
                <c:pt idx="158036">
                  <c:v>1777193525</c:v>
                </c:pt>
                <c:pt idx="158037">
                  <c:v>1777204770</c:v>
                </c:pt>
                <c:pt idx="158038">
                  <c:v>1777216016</c:v>
                </c:pt>
                <c:pt idx="158039">
                  <c:v>1777227261</c:v>
                </c:pt>
                <c:pt idx="158040">
                  <c:v>1777238507</c:v>
                </c:pt>
                <c:pt idx="158041">
                  <c:v>1777249752</c:v>
                </c:pt>
                <c:pt idx="158042">
                  <c:v>1777260998</c:v>
                </c:pt>
                <c:pt idx="158043">
                  <c:v>1777272243</c:v>
                </c:pt>
                <c:pt idx="158044">
                  <c:v>1777283489</c:v>
                </c:pt>
                <c:pt idx="158045">
                  <c:v>1777294734</c:v>
                </c:pt>
                <c:pt idx="158046">
                  <c:v>1777305980</c:v>
                </c:pt>
                <c:pt idx="158047">
                  <c:v>1777317225</c:v>
                </c:pt>
                <c:pt idx="158048">
                  <c:v>1777328471</c:v>
                </c:pt>
                <c:pt idx="158049">
                  <c:v>1777339716</c:v>
                </c:pt>
                <c:pt idx="158050">
                  <c:v>1777350962</c:v>
                </c:pt>
                <c:pt idx="158051">
                  <c:v>1777362207</c:v>
                </c:pt>
                <c:pt idx="158052">
                  <c:v>1777373453</c:v>
                </c:pt>
                <c:pt idx="158053">
                  <c:v>1777384698</c:v>
                </c:pt>
                <c:pt idx="158054">
                  <c:v>1777395944</c:v>
                </c:pt>
                <c:pt idx="158055">
                  <c:v>1777407189</c:v>
                </c:pt>
                <c:pt idx="158056">
                  <c:v>1777418435</c:v>
                </c:pt>
                <c:pt idx="158057">
                  <c:v>1777429680</c:v>
                </c:pt>
                <c:pt idx="158058">
                  <c:v>1777440926</c:v>
                </c:pt>
                <c:pt idx="158059">
                  <c:v>1777452171</c:v>
                </c:pt>
                <c:pt idx="158060">
                  <c:v>1777463417</c:v>
                </c:pt>
                <c:pt idx="158061">
                  <c:v>1777474662</c:v>
                </c:pt>
                <c:pt idx="158062">
                  <c:v>1777485908</c:v>
                </c:pt>
                <c:pt idx="158063">
                  <c:v>1777497153</c:v>
                </c:pt>
                <c:pt idx="158064">
                  <c:v>1777508399</c:v>
                </c:pt>
                <c:pt idx="158065">
                  <c:v>1777519644</c:v>
                </c:pt>
                <c:pt idx="158066">
                  <c:v>1777530890</c:v>
                </c:pt>
                <c:pt idx="158067">
                  <c:v>1777542135</c:v>
                </c:pt>
                <c:pt idx="158068">
                  <c:v>1777553381</c:v>
                </c:pt>
                <c:pt idx="158069">
                  <c:v>1777564626</c:v>
                </c:pt>
                <c:pt idx="158070">
                  <c:v>1777575872</c:v>
                </c:pt>
                <c:pt idx="158071">
                  <c:v>1777587117</c:v>
                </c:pt>
                <c:pt idx="158072">
                  <c:v>1777598363</c:v>
                </c:pt>
                <c:pt idx="158073">
                  <c:v>1777609608</c:v>
                </c:pt>
                <c:pt idx="158074">
                  <c:v>1777620854</c:v>
                </c:pt>
                <c:pt idx="158075">
                  <c:v>1777632099</c:v>
                </c:pt>
                <c:pt idx="158076">
                  <c:v>1777643345</c:v>
                </c:pt>
                <c:pt idx="158077">
                  <c:v>1777654590</c:v>
                </c:pt>
                <c:pt idx="158078">
                  <c:v>1777665836</c:v>
                </c:pt>
                <c:pt idx="158079">
                  <c:v>1777677081</c:v>
                </c:pt>
                <c:pt idx="158080">
                  <c:v>1777688327</c:v>
                </c:pt>
                <c:pt idx="158081">
                  <c:v>1777699572</c:v>
                </c:pt>
                <c:pt idx="158082">
                  <c:v>1777710818</c:v>
                </c:pt>
                <c:pt idx="158083">
                  <c:v>1777722063</c:v>
                </c:pt>
                <c:pt idx="158084">
                  <c:v>1777733309</c:v>
                </c:pt>
                <c:pt idx="158085">
                  <c:v>1777744554</c:v>
                </c:pt>
                <c:pt idx="158086">
                  <c:v>1777755800</c:v>
                </c:pt>
                <c:pt idx="158087">
                  <c:v>1777767045</c:v>
                </c:pt>
                <c:pt idx="158088">
                  <c:v>1777778291</c:v>
                </c:pt>
                <c:pt idx="158089">
                  <c:v>1777789536</c:v>
                </c:pt>
                <c:pt idx="158090">
                  <c:v>1777800782</c:v>
                </c:pt>
                <c:pt idx="158091">
                  <c:v>1777812027</c:v>
                </c:pt>
                <c:pt idx="158092">
                  <c:v>1777823273</c:v>
                </c:pt>
                <c:pt idx="158093">
                  <c:v>1777834518</c:v>
                </c:pt>
                <c:pt idx="158094">
                  <c:v>1777845764</c:v>
                </c:pt>
                <c:pt idx="158095">
                  <c:v>1777857009</c:v>
                </c:pt>
                <c:pt idx="158096">
                  <c:v>1777868255</c:v>
                </c:pt>
                <c:pt idx="158097">
                  <c:v>1777879500</c:v>
                </c:pt>
                <c:pt idx="158098">
                  <c:v>1777890746</c:v>
                </c:pt>
                <c:pt idx="158099">
                  <c:v>1777901991</c:v>
                </c:pt>
                <c:pt idx="158100">
                  <c:v>1777913237</c:v>
                </c:pt>
                <c:pt idx="158101">
                  <c:v>1777924482</c:v>
                </c:pt>
                <c:pt idx="158102">
                  <c:v>1777935728</c:v>
                </c:pt>
                <c:pt idx="158103">
                  <c:v>1777946973</c:v>
                </c:pt>
                <c:pt idx="158104">
                  <c:v>1777958219</c:v>
                </c:pt>
                <c:pt idx="158105">
                  <c:v>1777969464</c:v>
                </c:pt>
                <c:pt idx="158106">
                  <c:v>1777980710</c:v>
                </c:pt>
                <c:pt idx="158107">
                  <c:v>1777991955</c:v>
                </c:pt>
                <c:pt idx="158108">
                  <c:v>1778003201</c:v>
                </c:pt>
                <c:pt idx="158109">
                  <c:v>1778014446</c:v>
                </c:pt>
                <c:pt idx="158110">
                  <c:v>1778025692</c:v>
                </c:pt>
                <c:pt idx="158111">
                  <c:v>1778036937</c:v>
                </c:pt>
                <c:pt idx="158112">
                  <c:v>1778048183</c:v>
                </c:pt>
                <c:pt idx="158113">
                  <c:v>1778059428</c:v>
                </c:pt>
                <c:pt idx="158114">
                  <c:v>1778070674</c:v>
                </c:pt>
                <c:pt idx="158115">
                  <c:v>1778081919</c:v>
                </c:pt>
                <c:pt idx="158116">
                  <c:v>1778093165</c:v>
                </c:pt>
                <c:pt idx="158117">
                  <c:v>1778104410</c:v>
                </c:pt>
                <c:pt idx="158118">
                  <c:v>1778115656</c:v>
                </c:pt>
                <c:pt idx="158119">
                  <c:v>1778126901</c:v>
                </c:pt>
                <c:pt idx="158120">
                  <c:v>1778138147</c:v>
                </c:pt>
                <c:pt idx="158121">
                  <c:v>1778149392</c:v>
                </c:pt>
                <c:pt idx="158122">
                  <c:v>1778160638</c:v>
                </c:pt>
                <c:pt idx="158123">
                  <c:v>1778171883</c:v>
                </c:pt>
                <c:pt idx="158124">
                  <c:v>1778183129</c:v>
                </c:pt>
                <c:pt idx="158125">
                  <c:v>1778194374</c:v>
                </c:pt>
                <c:pt idx="158126">
                  <c:v>1778205620</c:v>
                </c:pt>
                <c:pt idx="158127">
                  <c:v>1778216865</c:v>
                </c:pt>
                <c:pt idx="158128">
                  <c:v>1778228111</c:v>
                </c:pt>
                <c:pt idx="158129">
                  <c:v>1778239356</c:v>
                </c:pt>
                <c:pt idx="158130">
                  <c:v>1778250602</c:v>
                </c:pt>
                <c:pt idx="158131">
                  <c:v>1778261847</c:v>
                </c:pt>
                <c:pt idx="158132">
                  <c:v>1778273093</c:v>
                </c:pt>
                <c:pt idx="158133">
                  <c:v>1778284338</c:v>
                </c:pt>
                <c:pt idx="158134">
                  <c:v>1778295584</c:v>
                </c:pt>
                <c:pt idx="158135">
                  <c:v>1778306829</c:v>
                </c:pt>
                <c:pt idx="158136">
                  <c:v>1778318075</c:v>
                </c:pt>
                <c:pt idx="158137">
                  <c:v>1778329320</c:v>
                </c:pt>
                <c:pt idx="158138">
                  <c:v>1778340566</c:v>
                </c:pt>
                <c:pt idx="158139">
                  <c:v>1778351811</c:v>
                </c:pt>
                <c:pt idx="158140">
                  <c:v>1778363057</c:v>
                </c:pt>
                <c:pt idx="158141">
                  <c:v>1778374302</c:v>
                </c:pt>
                <c:pt idx="158142">
                  <c:v>1778385548</c:v>
                </c:pt>
                <c:pt idx="158143">
                  <c:v>1778396793</c:v>
                </c:pt>
                <c:pt idx="158144">
                  <c:v>1778408039</c:v>
                </c:pt>
                <c:pt idx="158145">
                  <c:v>1778419284</c:v>
                </c:pt>
                <c:pt idx="158146">
                  <c:v>1778430530</c:v>
                </c:pt>
                <c:pt idx="158147">
                  <c:v>1778441775</c:v>
                </c:pt>
                <c:pt idx="158148">
                  <c:v>1778453021</c:v>
                </c:pt>
                <c:pt idx="158149">
                  <c:v>1778464266</c:v>
                </c:pt>
                <c:pt idx="158150">
                  <c:v>1778475512</c:v>
                </c:pt>
                <c:pt idx="158151">
                  <c:v>1778486757</c:v>
                </c:pt>
                <c:pt idx="158152">
                  <c:v>1778498003</c:v>
                </c:pt>
                <c:pt idx="158153">
                  <c:v>1778509248</c:v>
                </c:pt>
                <c:pt idx="158154">
                  <c:v>1778520494</c:v>
                </c:pt>
                <c:pt idx="158155">
                  <c:v>1778531739</c:v>
                </c:pt>
                <c:pt idx="158156">
                  <c:v>1778542985</c:v>
                </c:pt>
                <c:pt idx="158157">
                  <c:v>1778554230</c:v>
                </c:pt>
                <c:pt idx="158158">
                  <c:v>1778565476</c:v>
                </c:pt>
                <c:pt idx="158159">
                  <c:v>1778576721</c:v>
                </c:pt>
                <c:pt idx="158160">
                  <c:v>1778587967</c:v>
                </c:pt>
                <c:pt idx="158161">
                  <c:v>1778599212</c:v>
                </c:pt>
                <c:pt idx="158162">
                  <c:v>1778610458</c:v>
                </c:pt>
                <c:pt idx="158163">
                  <c:v>1778621703</c:v>
                </c:pt>
                <c:pt idx="158164">
                  <c:v>1778632949</c:v>
                </c:pt>
                <c:pt idx="158165">
                  <c:v>1778644194</c:v>
                </c:pt>
                <c:pt idx="158166">
                  <c:v>1778655440</c:v>
                </c:pt>
                <c:pt idx="158167">
                  <c:v>1778666685</c:v>
                </c:pt>
                <c:pt idx="158168">
                  <c:v>1778677931</c:v>
                </c:pt>
                <c:pt idx="158169">
                  <c:v>1778689176</c:v>
                </c:pt>
                <c:pt idx="158170">
                  <c:v>1778700422</c:v>
                </c:pt>
                <c:pt idx="158171">
                  <c:v>1778711667</c:v>
                </c:pt>
                <c:pt idx="158172">
                  <c:v>1778722913</c:v>
                </c:pt>
                <c:pt idx="158173">
                  <c:v>1778734158</c:v>
                </c:pt>
                <c:pt idx="158174">
                  <c:v>1778745404</c:v>
                </c:pt>
                <c:pt idx="158175">
                  <c:v>1778756649</c:v>
                </c:pt>
                <c:pt idx="158176">
                  <c:v>1778767895</c:v>
                </c:pt>
                <c:pt idx="158177">
                  <c:v>1778779140</c:v>
                </c:pt>
                <c:pt idx="158178">
                  <c:v>1778790386</c:v>
                </c:pt>
                <c:pt idx="158179">
                  <c:v>1778801631</c:v>
                </c:pt>
                <c:pt idx="158180">
                  <c:v>1778812877</c:v>
                </c:pt>
                <c:pt idx="158181">
                  <c:v>1778824122</c:v>
                </c:pt>
                <c:pt idx="158182">
                  <c:v>1778835368</c:v>
                </c:pt>
                <c:pt idx="158183">
                  <c:v>1778846613</c:v>
                </c:pt>
                <c:pt idx="158184">
                  <c:v>1778857858</c:v>
                </c:pt>
                <c:pt idx="158185">
                  <c:v>1778869104</c:v>
                </c:pt>
                <c:pt idx="158186">
                  <c:v>1778880349</c:v>
                </c:pt>
                <c:pt idx="158187">
                  <c:v>1778891595</c:v>
                </c:pt>
                <c:pt idx="158188">
                  <c:v>1778902840</c:v>
                </c:pt>
                <c:pt idx="158189">
                  <c:v>1778914086</c:v>
                </c:pt>
                <c:pt idx="158190">
                  <c:v>1778925331</c:v>
                </c:pt>
                <c:pt idx="158191">
                  <c:v>1778936577</c:v>
                </c:pt>
                <c:pt idx="158192">
                  <c:v>1778947822</c:v>
                </c:pt>
                <c:pt idx="158193">
                  <c:v>1778959068</c:v>
                </c:pt>
                <c:pt idx="158194">
                  <c:v>1778970313</c:v>
                </c:pt>
                <c:pt idx="158195">
                  <c:v>1778981559</c:v>
                </c:pt>
                <c:pt idx="158196">
                  <c:v>1778992804</c:v>
                </c:pt>
                <c:pt idx="158197">
                  <c:v>1779004050</c:v>
                </c:pt>
                <c:pt idx="158198">
                  <c:v>1779015295</c:v>
                </c:pt>
                <c:pt idx="158199">
                  <c:v>1779026541</c:v>
                </c:pt>
                <c:pt idx="158200">
                  <c:v>1779037786</c:v>
                </c:pt>
                <c:pt idx="158201">
                  <c:v>1779049032</c:v>
                </c:pt>
                <c:pt idx="158202">
                  <c:v>1779060277</c:v>
                </c:pt>
                <c:pt idx="158203">
                  <c:v>1779071523</c:v>
                </c:pt>
                <c:pt idx="158204">
                  <c:v>1779082768</c:v>
                </c:pt>
                <c:pt idx="158205">
                  <c:v>1779094014</c:v>
                </c:pt>
                <c:pt idx="158206">
                  <c:v>1779105259</c:v>
                </c:pt>
                <c:pt idx="158207">
                  <c:v>1779116505</c:v>
                </c:pt>
                <c:pt idx="158208">
                  <c:v>1779127750</c:v>
                </c:pt>
                <c:pt idx="158209">
                  <c:v>1779138996</c:v>
                </c:pt>
                <c:pt idx="158210">
                  <c:v>1779150241</c:v>
                </c:pt>
                <c:pt idx="158211">
                  <c:v>1779161487</c:v>
                </c:pt>
                <c:pt idx="158212">
                  <c:v>1779172732</c:v>
                </c:pt>
                <c:pt idx="158213">
                  <c:v>1779183978</c:v>
                </c:pt>
                <c:pt idx="158214">
                  <c:v>1779195223</c:v>
                </c:pt>
                <c:pt idx="158215">
                  <c:v>1779206469</c:v>
                </c:pt>
                <c:pt idx="158216">
                  <c:v>1779217714</c:v>
                </c:pt>
                <c:pt idx="158217">
                  <c:v>1779228960</c:v>
                </c:pt>
                <c:pt idx="158218">
                  <c:v>1779240205</c:v>
                </c:pt>
                <c:pt idx="158219">
                  <c:v>1779251451</c:v>
                </c:pt>
                <c:pt idx="158220">
                  <c:v>1779262696</c:v>
                </c:pt>
                <c:pt idx="158221">
                  <c:v>1779273942</c:v>
                </c:pt>
                <c:pt idx="158222">
                  <c:v>1779285187</c:v>
                </c:pt>
                <c:pt idx="158223">
                  <c:v>1779296433</c:v>
                </c:pt>
                <c:pt idx="158224">
                  <c:v>1779307678</c:v>
                </c:pt>
                <c:pt idx="158225">
                  <c:v>1779318924</c:v>
                </c:pt>
                <c:pt idx="158226">
                  <c:v>1779330169</c:v>
                </c:pt>
                <c:pt idx="158227">
                  <c:v>1779341415</c:v>
                </c:pt>
                <c:pt idx="158228">
                  <c:v>1779352660</c:v>
                </c:pt>
                <c:pt idx="158229">
                  <c:v>1779363906</c:v>
                </c:pt>
                <c:pt idx="158230">
                  <c:v>1779375151</c:v>
                </c:pt>
                <c:pt idx="158231">
                  <c:v>1779386397</c:v>
                </c:pt>
                <c:pt idx="158232">
                  <c:v>1779397642</c:v>
                </c:pt>
                <c:pt idx="158233">
                  <c:v>1779408888</c:v>
                </c:pt>
                <c:pt idx="158234">
                  <c:v>1779420133</c:v>
                </c:pt>
                <c:pt idx="158235">
                  <c:v>1779431379</c:v>
                </c:pt>
                <c:pt idx="158236">
                  <c:v>1779442624</c:v>
                </c:pt>
                <c:pt idx="158237">
                  <c:v>1779453870</c:v>
                </c:pt>
                <c:pt idx="158238">
                  <c:v>1779465115</c:v>
                </c:pt>
                <c:pt idx="158239">
                  <c:v>1779476361</c:v>
                </c:pt>
                <c:pt idx="158240">
                  <c:v>1779487606</c:v>
                </c:pt>
                <c:pt idx="158241">
                  <c:v>1779498852</c:v>
                </c:pt>
                <c:pt idx="158242">
                  <c:v>1779510097</c:v>
                </c:pt>
                <c:pt idx="158243">
                  <c:v>1779521343</c:v>
                </c:pt>
                <c:pt idx="158244">
                  <c:v>1779532588</c:v>
                </c:pt>
                <c:pt idx="158245">
                  <c:v>1779543834</c:v>
                </c:pt>
                <c:pt idx="158246">
                  <c:v>1779555079</c:v>
                </c:pt>
                <c:pt idx="158247">
                  <c:v>1779566325</c:v>
                </c:pt>
                <c:pt idx="158248">
                  <c:v>1779577570</c:v>
                </c:pt>
                <c:pt idx="158249">
                  <c:v>1779588816</c:v>
                </c:pt>
                <c:pt idx="158250">
                  <c:v>1779600061</c:v>
                </c:pt>
                <c:pt idx="158251">
                  <c:v>1779611307</c:v>
                </c:pt>
                <c:pt idx="158252">
                  <c:v>1779622552</c:v>
                </c:pt>
                <c:pt idx="158253">
                  <c:v>1779633798</c:v>
                </c:pt>
                <c:pt idx="158254">
                  <c:v>1779645043</c:v>
                </c:pt>
                <c:pt idx="158255">
                  <c:v>1779656289</c:v>
                </c:pt>
                <c:pt idx="158256">
                  <c:v>1779667534</c:v>
                </c:pt>
                <c:pt idx="158257">
                  <c:v>1779678780</c:v>
                </c:pt>
                <c:pt idx="158258">
                  <c:v>1779690025</c:v>
                </c:pt>
                <c:pt idx="158259">
                  <c:v>1779701271</c:v>
                </c:pt>
                <c:pt idx="158260">
                  <c:v>1779712516</c:v>
                </c:pt>
                <c:pt idx="158261">
                  <c:v>1779723762</c:v>
                </c:pt>
                <c:pt idx="158262">
                  <c:v>1779735007</c:v>
                </c:pt>
                <c:pt idx="158263">
                  <c:v>1779746253</c:v>
                </c:pt>
                <c:pt idx="158264">
                  <c:v>1779757498</c:v>
                </c:pt>
                <c:pt idx="158265">
                  <c:v>1779768744</c:v>
                </c:pt>
                <c:pt idx="158266">
                  <c:v>1779779989</c:v>
                </c:pt>
                <c:pt idx="158267">
                  <c:v>1779791235</c:v>
                </c:pt>
                <c:pt idx="158268">
                  <c:v>1779802480</c:v>
                </c:pt>
                <c:pt idx="158269">
                  <c:v>1779813726</c:v>
                </c:pt>
                <c:pt idx="158270">
                  <c:v>1779824971</c:v>
                </c:pt>
                <c:pt idx="158271">
                  <c:v>1779836217</c:v>
                </c:pt>
                <c:pt idx="158272">
                  <c:v>1779847462</c:v>
                </c:pt>
                <c:pt idx="158273">
                  <c:v>1779858708</c:v>
                </c:pt>
                <c:pt idx="158274">
                  <c:v>1779869953</c:v>
                </c:pt>
                <c:pt idx="158275">
                  <c:v>1779881199</c:v>
                </c:pt>
                <c:pt idx="158276">
                  <c:v>1779892444</c:v>
                </c:pt>
                <c:pt idx="158277">
                  <c:v>1779903690</c:v>
                </c:pt>
                <c:pt idx="158278">
                  <c:v>1779914935</c:v>
                </c:pt>
                <c:pt idx="158279">
                  <c:v>1779926181</c:v>
                </c:pt>
                <c:pt idx="158280">
                  <c:v>1779937426</c:v>
                </c:pt>
                <c:pt idx="158281">
                  <c:v>1779948672</c:v>
                </c:pt>
                <c:pt idx="158282">
                  <c:v>1779959917</c:v>
                </c:pt>
                <c:pt idx="158283">
                  <c:v>1779971163</c:v>
                </c:pt>
                <c:pt idx="158284">
                  <c:v>1779982408</c:v>
                </c:pt>
                <c:pt idx="158285">
                  <c:v>1779993654</c:v>
                </c:pt>
                <c:pt idx="158286">
                  <c:v>1780004899</c:v>
                </c:pt>
                <c:pt idx="158287">
                  <c:v>1780016145</c:v>
                </c:pt>
                <c:pt idx="158288">
                  <c:v>1780027390</c:v>
                </c:pt>
                <c:pt idx="158289">
                  <c:v>1780038636</c:v>
                </c:pt>
                <c:pt idx="158290">
                  <c:v>1780049881</c:v>
                </c:pt>
                <c:pt idx="158291">
                  <c:v>1780061127</c:v>
                </c:pt>
                <c:pt idx="158292">
                  <c:v>1780072372</c:v>
                </c:pt>
                <c:pt idx="158293">
                  <c:v>1780083618</c:v>
                </c:pt>
                <c:pt idx="158294">
                  <c:v>1780094863</c:v>
                </c:pt>
                <c:pt idx="158295">
                  <c:v>1780106109</c:v>
                </c:pt>
                <c:pt idx="158296">
                  <c:v>1780117354</c:v>
                </c:pt>
                <c:pt idx="158297">
                  <c:v>1780128600</c:v>
                </c:pt>
                <c:pt idx="158298">
                  <c:v>1780139845</c:v>
                </c:pt>
                <c:pt idx="158299">
                  <c:v>1780151091</c:v>
                </c:pt>
                <c:pt idx="158300">
                  <c:v>1780162336</c:v>
                </c:pt>
                <c:pt idx="158301">
                  <c:v>1780173582</c:v>
                </c:pt>
                <c:pt idx="158302">
                  <c:v>1780184827</c:v>
                </c:pt>
                <c:pt idx="158303">
                  <c:v>1780196073</c:v>
                </c:pt>
                <c:pt idx="158304">
                  <c:v>1780207318</c:v>
                </c:pt>
                <c:pt idx="158305">
                  <c:v>1780218564</c:v>
                </c:pt>
                <c:pt idx="158306">
                  <c:v>1780229809</c:v>
                </c:pt>
                <c:pt idx="158307">
                  <c:v>1780241055</c:v>
                </c:pt>
                <c:pt idx="158308">
                  <c:v>1780252300</c:v>
                </c:pt>
                <c:pt idx="158309">
                  <c:v>1780263546</c:v>
                </c:pt>
                <c:pt idx="158310">
                  <c:v>1780274791</c:v>
                </c:pt>
                <c:pt idx="158311">
                  <c:v>1780286037</c:v>
                </c:pt>
                <c:pt idx="158312">
                  <c:v>1780297282</c:v>
                </c:pt>
                <c:pt idx="158313">
                  <c:v>1780308528</c:v>
                </c:pt>
                <c:pt idx="158314">
                  <c:v>1780319773</c:v>
                </c:pt>
                <c:pt idx="158315">
                  <c:v>1780331019</c:v>
                </c:pt>
                <c:pt idx="158316">
                  <c:v>1780342264</c:v>
                </c:pt>
                <c:pt idx="158317">
                  <c:v>1780353510</c:v>
                </c:pt>
                <c:pt idx="158318">
                  <c:v>1780364755</c:v>
                </c:pt>
                <c:pt idx="158319">
                  <c:v>1780376001</c:v>
                </c:pt>
                <c:pt idx="158320">
                  <c:v>1780387246</c:v>
                </c:pt>
                <c:pt idx="158321">
                  <c:v>1780398492</c:v>
                </c:pt>
                <c:pt idx="158322">
                  <c:v>1780409737</c:v>
                </c:pt>
                <c:pt idx="158323">
                  <c:v>1780420983</c:v>
                </c:pt>
                <c:pt idx="158324">
                  <c:v>1780432228</c:v>
                </c:pt>
                <c:pt idx="158325">
                  <c:v>1780443474</c:v>
                </c:pt>
                <c:pt idx="158326">
                  <c:v>1780454719</c:v>
                </c:pt>
                <c:pt idx="158327">
                  <c:v>1780465965</c:v>
                </c:pt>
                <c:pt idx="158328">
                  <c:v>1780477210</c:v>
                </c:pt>
                <c:pt idx="158329">
                  <c:v>1780488456</c:v>
                </c:pt>
                <c:pt idx="158330">
                  <c:v>1780499701</c:v>
                </c:pt>
                <c:pt idx="158331">
                  <c:v>1780510947</c:v>
                </c:pt>
                <c:pt idx="158332">
                  <c:v>1780522192</c:v>
                </c:pt>
                <c:pt idx="158333">
                  <c:v>1780533438</c:v>
                </c:pt>
                <c:pt idx="158334">
                  <c:v>1780544683</c:v>
                </c:pt>
                <c:pt idx="158335">
                  <c:v>1780555929</c:v>
                </c:pt>
                <c:pt idx="158336">
                  <c:v>1780567174</c:v>
                </c:pt>
                <c:pt idx="158337">
                  <c:v>1780578420</c:v>
                </c:pt>
                <c:pt idx="158338">
                  <c:v>1780589665</c:v>
                </c:pt>
                <c:pt idx="158339">
                  <c:v>1780600911</c:v>
                </c:pt>
                <c:pt idx="158340">
                  <c:v>1780612156</c:v>
                </c:pt>
                <c:pt idx="158341">
                  <c:v>1780623402</c:v>
                </c:pt>
                <c:pt idx="158342">
                  <c:v>1780634647</c:v>
                </c:pt>
                <c:pt idx="158343">
                  <c:v>1780645893</c:v>
                </c:pt>
                <c:pt idx="158344">
                  <c:v>1780657138</c:v>
                </c:pt>
                <c:pt idx="158345">
                  <c:v>1780668384</c:v>
                </c:pt>
                <c:pt idx="158346">
                  <c:v>1780679629</c:v>
                </c:pt>
                <c:pt idx="158347">
                  <c:v>1780690875</c:v>
                </c:pt>
                <c:pt idx="158348">
                  <c:v>1780702120</c:v>
                </c:pt>
                <c:pt idx="158349">
                  <c:v>1780713366</c:v>
                </c:pt>
                <c:pt idx="158350">
                  <c:v>1780724611</c:v>
                </c:pt>
                <c:pt idx="158351">
                  <c:v>1780735857</c:v>
                </c:pt>
                <c:pt idx="158352">
                  <c:v>1780747102</c:v>
                </c:pt>
                <c:pt idx="158353">
                  <c:v>1780758348</c:v>
                </c:pt>
                <c:pt idx="158354">
                  <c:v>1780769593</c:v>
                </c:pt>
                <c:pt idx="158355">
                  <c:v>1780780839</c:v>
                </c:pt>
                <c:pt idx="158356">
                  <c:v>1780792084</c:v>
                </c:pt>
                <c:pt idx="158357">
                  <c:v>1780803330</c:v>
                </c:pt>
                <c:pt idx="158358">
                  <c:v>1780814575</c:v>
                </c:pt>
                <c:pt idx="158359">
                  <c:v>1780825821</c:v>
                </c:pt>
                <c:pt idx="158360">
                  <c:v>1780837066</c:v>
                </c:pt>
                <c:pt idx="158361">
                  <c:v>1780848312</c:v>
                </c:pt>
                <c:pt idx="158362">
                  <c:v>1780859557</c:v>
                </c:pt>
                <c:pt idx="158363">
                  <c:v>1780870803</c:v>
                </c:pt>
                <c:pt idx="158364">
                  <c:v>1780882048</c:v>
                </c:pt>
                <c:pt idx="158365">
                  <c:v>1780893294</c:v>
                </c:pt>
                <c:pt idx="158366">
                  <c:v>1780904539</c:v>
                </c:pt>
                <c:pt idx="158367">
                  <c:v>1780915785</c:v>
                </c:pt>
                <c:pt idx="158368">
                  <c:v>1780927030</c:v>
                </c:pt>
                <c:pt idx="158369">
                  <c:v>1780938276</c:v>
                </c:pt>
                <c:pt idx="158370">
                  <c:v>1780949521</c:v>
                </c:pt>
                <c:pt idx="158371">
                  <c:v>1780960767</c:v>
                </c:pt>
                <c:pt idx="158372">
                  <c:v>1780972012</c:v>
                </c:pt>
                <c:pt idx="158373">
                  <c:v>1780983258</c:v>
                </c:pt>
                <c:pt idx="158374">
                  <c:v>1780994503</c:v>
                </c:pt>
                <c:pt idx="158375">
                  <c:v>1781005749</c:v>
                </c:pt>
                <c:pt idx="158376">
                  <c:v>1781016994</c:v>
                </c:pt>
                <c:pt idx="158377">
                  <c:v>1781028240</c:v>
                </c:pt>
                <c:pt idx="158378">
                  <c:v>1781039485</c:v>
                </c:pt>
                <c:pt idx="158379">
                  <c:v>1781050731</c:v>
                </c:pt>
                <c:pt idx="158380">
                  <c:v>1781061976</c:v>
                </c:pt>
                <c:pt idx="158381">
                  <c:v>1781073222</c:v>
                </c:pt>
                <c:pt idx="158382">
                  <c:v>1781084467</c:v>
                </c:pt>
                <c:pt idx="158383">
                  <c:v>1781095713</c:v>
                </c:pt>
                <c:pt idx="158384">
                  <c:v>1781106958</c:v>
                </c:pt>
                <c:pt idx="158385">
                  <c:v>1781118204</c:v>
                </c:pt>
                <c:pt idx="158386">
                  <c:v>1781129449</c:v>
                </c:pt>
                <c:pt idx="158387">
                  <c:v>1781140695</c:v>
                </c:pt>
                <c:pt idx="158388">
                  <c:v>1781151940</c:v>
                </c:pt>
                <c:pt idx="158389">
                  <c:v>1781163186</c:v>
                </c:pt>
                <c:pt idx="158390">
                  <c:v>1781174431</c:v>
                </c:pt>
                <c:pt idx="158391">
                  <c:v>1781185677</c:v>
                </c:pt>
                <c:pt idx="158392">
                  <c:v>1781196922</c:v>
                </c:pt>
                <c:pt idx="158393">
                  <c:v>1781208168</c:v>
                </c:pt>
                <c:pt idx="158394">
                  <c:v>1781219413</c:v>
                </c:pt>
                <c:pt idx="158395">
                  <c:v>1781230659</c:v>
                </c:pt>
                <c:pt idx="158396">
                  <c:v>1781241904</c:v>
                </c:pt>
                <c:pt idx="158397">
                  <c:v>1781253150</c:v>
                </c:pt>
                <c:pt idx="158398">
                  <c:v>1781264395</c:v>
                </c:pt>
                <c:pt idx="158399">
                  <c:v>1781275641</c:v>
                </c:pt>
                <c:pt idx="158400">
                  <c:v>1781286886</c:v>
                </c:pt>
                <c:pt idx="158401">
                  <c:v>1781298132</c:v>
                </c:pt>
                <c:pt idx="158402">
                  <c:v>1781309377</c:v>
                </c:pt>
                <c:pt idx="158403">
                  <c:v>1781320623</c:v>
                </c:pt>
                <c:pt idx="158404">
                  <c:v>1781331868</c:v>
                </c:pt>
                <c:pt idx="158405">
                  <c:v>1781343114</c:v>
                </c:pt>
                <c:pt idx="158406">
                  <c:v>1781354359</c:v>
                </c:pt>
                <c:pt idx="158407">
                  <c:v>1781365605</c:v>
                </c:pt>
                <c:pt idx="158408">
                  <c:v>1781376850</c:v>
                </c:pt>
                <c:pt idx="158409">
                  <c:v>1781388096</c:v>
                </c:pt>
                <c:pt idx="158410">
                  <c:v>1781399341</c:v>
                </c:pt>
                <c:pt idx="158411">
                  <c:v>1781410587</c:v>
                </c:pt>
                <c:pt idx="158412">
                  <c:v>1781421832</c:v>
                </c:pt>
                <c:pt idx="158413">
                  <c:v>1781433078</c:v>
                </c:pt>
                <c:pt idx="158414">
                  <c:v>1781444323</c:v>
                </c:pt>
                <c:pt idx="158415">
                  <c:v>1781455569</c:v>
                </c:pt>
                <c:pt idx="158416">
                  <c:v>1781466814</c:v>
                </c:pt>
                <c:pt idx="158417">
                  <c:v>1781478060</c:v>
                </c:pt>
                <c:pt idx="158418">
                  <c:v>1781489305</c:v>
                </c:pt>
                <c:pt idx="158419">
                  <c:v>1781500551</c:v>
                </c:pt>
                <c:pt idx="158420">
                  <c:v>1781511796</c:v>
                </c:pt>
                <c:pt idx="158421">
                  <c:v>1781523042</c:v>
                </c:pt>
                <c:pt idx="158422">
                  <c:v>1781534287</c:v>
                </c:pt>
                <c:pt idx="158423">
                  <c:v>1781545533</c:v>
                </c:pt>
                <c:pt idx="158424">
                  <c:v>1781556778</c:v>
                </c:pt>
                <c:pt idx="158425">
                  <c:v>1781568024</c:v>
                </c:pt>
                <c:pt idx="158426">
                  <c:v>1781579269</c:v>
                </c:pt>
                <c:pt idx="158427">
                  <c:v>1781590515</c:v>
                </c:pt>
                <c:pt idx="158428">
                  <c:v>1781601760</c:v>
                </c:pt>
                <c:pt idx="158429">
                  <c:v>1781613006</c:v>
                </c:pt>
                <c:pt idx="158430">
                  <c:v>1781624251</c:v>
                </c:pt>
                <c:pt idx="158431">
                  <c:v>1781635497</c:v>
                </c:pt>
                <c:pt idx="158432">
                  <c:v>1781646742</c:v>
                </c:pt>
                <c:pt idx="158433">
                  <c:v>1781657988</c:v>
                </c:pt>
                <c:pt idx="158434">
                  <c:v>1781669233</c:v>
                </c:pt>
                <c:pt idx="158435">
                  <c:v>1781680478</c:v>
                </c:pt>
                <c:pt idx="158436">
                  <c:v>1781691724</c:v>
                </c:pt>
                <c:pt idx="158437">
                  <c:v>1781702969</c:v>
                </c:pt>
                <c:pt idx="158438">
                  <c:v>1781714215</c:v>
                </c:pt>
                <c:pt idx="158439">
                  <c:v>1781725460</c:v>
                </c:pt>
                <c:pt idx="158440">
                  <c:v>1781736706</c:v>
                </c:pt>
                <c:pt idx="158441">
                  <c:v>1781747951</c:v>
                </c:pt>
                <c:pt idx="158442">
                  <c:v>1781759197</c:v>
                </c:pt>
                <c:pt idx="158443">
                  <c:v>1781770442</c:v>
                </c:pt>
                <c:pt idx="158444">
                  <c:v>1781781688</c:v>
                </c:pt>
                <c:pt idx="158445">
                  <c:v>1781792933</c:v>
                </c:pt>
                <c:pt idx="158446">
                  <c:v>1781804179</c:v>
                </c:pt>
                <c:pt idx="158447">
                  <c:v>1781815424</c:v>
                </c:pt>
                <c:pt idx="158448">
                  <c:v>1781826670</c:v>
                </c:pt>
                <c:pt idx="158449">
                  <c:v>1781837915</c:v>
                </c:pt>
                <c:pt idx="158450">
                  <c:v>1781849161</c:v>
                </c:pt>
                <c:pt idx="158451">
                  <c:v>1781860406</c:v>
                </c:pt>
                <c:pt idx="158452">
                  <c:v>1781871652</c:v>
                </c:pt>
                <c:pt idx="158453">
                  <c:v>1781882897</c:v>
                </c:pt>
                <c:pt idx="158454">
                  <c:v>1781894143</c:v>
                </c:pt>
                <c:pt idx="158455">
                  <c:v>1781905388</c:v>
                </c:pt>
                <c:pt idx="158456">
                  <c:v>1781916634</c:v>
                </c:pt>
                <c:pt idx="158457">
                  <c:v>1781927879</c:v>
                </c:pt>
                <c:pt idx="158458">
                  <c:v>1781939125</c:v>
                </c:pt>
                <c:pt idx="158459">
                  <c:v>1781950370</c:v>
                </c:pt>
                <c:pt idx="158460">
                  <c:v>1781961616</c:v>
                </c:pt>
                <c:pt idx="158461">
                  <c:v>1781972861</c:v>
                </c:pt>
                <c:pt idx="158462">
                  <c:v>1781984107</c:v>
                </c:pt>
                <c:pt idx="158463">
                  <c:v>1781995352</c:v>
                </c:pt>
                <c:pt idx="158464">
                  <c:v>1782006598</c:v>
                </c:pt>
                <c:pt idx="158465">
                  <c:v>1782017843</c:v>
                </c:pt>
                <c:pt idx="158466">
                  <c:v>1782029089</c:v>
                </c:pt>
                <c:pt idx="158467">
                  <c:v>1782040334</c:v>
                </c:pt>
                <c:pt idx="158468">
                  <c:v>1782051580</c:v>
                </c:pt>
                <c:pt idx="158469">
                  <c:v>1782062825</c:v>
                </c:pt>
                <c:pt idx="158470">
                  <c:v>1782074071</c:v>
                </c:pt>
                <c:pt idx="158471">
                  <c:v>1782085316</c:v>
                </c:pt>
                <c:pt idx="158472">
                  <c:v>1782096562</c:v>
                </c:pt>
                <c:pt idx="158473">
                  <c:v>1782107807</c:v>
                </c:pt>
                <c:pt idx="158474">
                  <c:v>1782119053</c:v>
                </c:pt>
                <c:pt idx="158475">
                  <c:v>1782130298</c:v>
                </c:pt>
                <c:pt idx="158476">
                  <c:v>1782141544</c:v>
                </c:pt>
                <c:pt idx="158477">
                  <c:v>1782152789</c:v>
                </c:pt>
                <c:pt idx="158478">
                  <c:v>1782164035</c:v>
                </c:pt>
                <c:pt idx="158479">
                  <c:v>1782175280</c:v>
                </c:pt>
                <c:pt idx="158480">
                  <c:v>1782186526</c:v>
                </c:pt>
                <c:pt idx="158481">
                  <c:v>1782197771</c:v>
                </c:pt>
                <c:pt idx="158482">
                  <c:v>1782209017</c:v>
                </c:pt>
                <c:pt idx="158483">
                  <c:v>1782220262</c:v>
                </c:pt>
                <c:pt idx="158484">
                  <c:v>1782231508</c:v>
                </c:pt>
                <c:pt idx="158485">
                  <c:v>1782242753</c:v>
                </c:pt>
                <c:pt idx="158486">
                  <c:v>1782253999</c:v>
                </c:pt>
                <c:pt idx="158487">
                  <c:v>1782265244</c:v>
                </c:pt>
                <c:pt idx="158488">
                  <c:v>1782276490</c:v>
                </c:pt>
                <c:pt idx="158489">
                  <c:v>1782287735</c:v>
                </c:pt>
                <c:pt idx="158490">
                  <c:v>1782298981</c:v>
                </c:pt>
                <c:pt idx="158491">
                  <c:v>1782310226</c:v>
                </c:pt>
                <c:pt idx="158492">
                  <c:v>1782321472</c:v>
                </c:pt>
                <c:pt idx="158493">
                  <c:v>1782332717</c:v>
                </c:pt>
                <c:pt idx="158494">
                  <c:v>1782343963</c:v>
                </c:pt>
                <c:pt idx="158495">
                  <c:v>1782355208</c:v>
                </c:pt>
                <c:pt idx="158496">
                  <c:v>1782366454</c:v>
                </c:pt>
                <c:pt idx="158497">
                  <c:v>1782377699</c:v>
                </c:pt>
                <c:pt idx="158498">
                  <c:v>1782388945</c:v>
                </c:pt>
                <c:pt idx="158499">
                  <c:v>1782400190</c:v>
                </c:pt>
                <c:pt idx="158500">
                  <c:v>1782411436</c:v>
                </c:pt>
                <c:pt idx="158501">
                  <c:v>1782422681</c:v>
                </c:pt>
                <c:pt idx="158502">
                  <c:v>1782433927</c:v>
                </c:pt>
                <c:pt idx="158503">
                  <c:v>1782445172</c:v>
                </c:pt>
                <c:pt idx="158504">
                  <c:v>1782456418</c:v>
                </c:pt>
                <c:pt idx="158505">
                  <c:v>1782467663</c:v>
                </c:pt>
                <c:pt idx="158506">
                  <c:v>1782478909</c:v>
                </c:pt>
                <c:pt idx="158507">
                  <c:v>1782490154</c:v>
                </c:pt>
                <c:pt idx="158508">
                  <c:v>1782501400</c:v>
                </c:pt>
                <c:pt idx="158509">
                  <c:v>1782512645</c:v>
                </c:pt>
                <c:pt idx="158510">
                  <c:v>1782523891</c:v>
                </c:pt>
                <c:pt idx="158511">
                  <c:v>1782535136</c:v>
                </c:pt>
                <c:pt idx="158512">
                  <c:v>1782546382</c:v>
                </c:pt>
                <c:pt idx="158513">
                  <c:v>1782557627</c:v>
                </c:pt>
                <c:pt idx="158514">
                  <c:v>1782568873</c:v>
                </c:pt>
                <c:pt idx="158515">
                  <c:v>1782580118</c:v>
                </c:pt>
                <c:pt idx="158516">
                  <c:v>1782591364</c:v>
                </c:pt>
                <c:pt idx="158517">
                  <c:v>1782602609</c:v>
                </c:pt>
                <c:pt idx="158518">
                  <c:v>1782613855</c:v>
                </c:pt>
                <c:pt idx="158519">
                  <c:v>1782625100</c:v>
                </c:pt>
                <c:pt idx="158520">
                  <c:v>1782636346</c:v>
                </c:pt>
                <c:pt idx="158521">
                  <c:v>1782647591</c:v>
                </c:pt>
                <c:pt idx="158522">
                  <c:v>1782658837</c:v>
                </c:pt>
                <c:pt idx="158523">
                  <c:v>1782670082</c:v>
                </c:pt>
                <c:pt idx="158524">
                  <c:v>1782681328</c:v>
                </c:pt>
                <c:pt idx="158525">
                  <c:v>1782692573</c:v>
                </c:pt>
                <c:pt idx="158526">
                  <c:v>1782703819</c:v>
                </c:pt>
                <c:pt idx="158527">
                  <c:v>1782715064</c:v>
                </c:pt>
                <c:pt idx="158528">
                  <c:v>1782726310</c:v>
                </c:pt>
                <c:pt idx="158529">
                  <c:v>1782737555</c:v>
                </c:pt>
                <c:pt idx="158530">
                  <c:v>1782748801</c:v>
                </c:pt>
                <c:pt idx="158531">
                  <c:v>1782760046</c:v>
                </c:pt>
                <c:pt idx="158532">
                  <c:v>1782771292</c:v>
                </c:pt>
                <c:pt idx="158533">
                  <c:v>1782782537</c:v>
                </c:pt>
                <c:pt idx="158534">
                  <c:v>1782793783</c:v>
                </c:pt>
                <c:pt idx="158535">
                  <c:v>1782805028</c:v>
                </c:pt>
                <c:pt idx="158536">
                  <c:v>1782816274</c:v>
                </c:pt>
                <c:pt idx="158537">
                  <c:v>1782827519</c:v>
                </c:pt>
                <c:pt idx="158538">
                  <c:v>1782838765</c:v>
                </c:pt>
                <c:pt idx="158539">
                  <c:v>1782850010</c:v>
                </c:pt>
                <c:pt idx="158540">
                  <c:v>1782861256</c:v>
                </c:pt>
                <c:pt idx="158541">
                  <c:v>1782872501</c:v>
                </c:pt>
                <c:pt idx="158542">
                  <c:v>1782883747</c:v>
                </c:pt>
                <c:pt idx="158543">
                  <c:v>1782894992</c:v>
                </c:pt>
                <c:pt idx="158544">
                  <c:v>1782906238</c:v>
                </c:pt>
                <c:pt idx="158545">
                  <c:v>1782917483</c:v>
                </c:pt>
                <c:pt idx="158546">
                  <c:v>1782928729</c:v>
                </c:pt>
                <c:pt idx="158547">
                  <c:v>1782939974</c:v>
                </c:pt>
                <c:pt idx="158548">
                  <c:v>1782951220</c:v>
                </c:pt>
                <c:pt idx="158549">
                  <c:v>1782962465</c:v>
                </c:pt>
                <c:pt idx="158550">
                  <c:v>1782973711</c:v>
                </c:pt>
                <c:pt idx="158551">
                  <c:v>1782984956</c:v>
                </c:pt>
                <c:pt idx="158552">
                  <c:v>1782996202</c:v>
                </c:pt>
                <c:pt idx="158553">
                  <c:v>1783007447</c:v>
                </c:pt>
                <c:pt idx="158554">
                  <c:v>1783018693</c:v>
                </c:pt>
                <c:pt idx="158555">
                  <c:v>1783029938</c:v>
                </c:pt>
                <c:pt idx="158556">
                  <c:v>1783041184</c:v>
                </c:pt>
                <c:pt idx="158557">
                  <c:v>1783052429</c:v>
                </c:pt>
                <c:pt idx="158558">
                  <c:v>1783063675</c:v>
                </c:pt>
                <c:pt idx="158559">
                  <c:v>1783074920</c:v>
                </c:pt>
                <c:pt idx="158560">
                  <c:v>1783086166</c:v>
                </c:pt>
                <c:pt idx="158561">
                  <c:v>1783097411</c:v>
                </c:pt>
                <c:pt idx="158562">
                  <c:v>1783108657</c:v>
                </c:pt>
                <c:pt idx="158563">
                  <c:v>1783119902</c:v>
                </c:pt>
                <c:pt idx="158564">
                  <c:v>1783131148</c:v>
                </c:pt>
                <c:pt idx="158565">
                  <c:v>1783142393</c:v>
                </c:pt>
                <c:pt idx="158566">
                  <c:v>1783153639</c:v>
                </c:pt>
                <c:pt idx="158567">
                  <c:v>1783164884</c:v>
                </c:pt>
                <c:pt idx="158568">
                  <c:v>1783176130</c:v>
                </c:pt>
                <c:pt idx="158569">
                  <c:v>1783187375</c:v>
                </c:pt>
                <c:pt idx="158570">
                  <c:v>1783198621</c:v>
                </c:pt>
                <c:pt idx="158571">
                  <c:v>1783209866</c:v>
                </c:pt>
                <c:pt idx="158572">
                  <c:v>1783221112</c:v>
                </c:pt>
                <c:pt idx="158573">
                  <c:v>1783232357</c:v>
                </c:pt>
                <c:pt idx="158574">
                  <c:v>1783243603</c:v>
                </c:pt>
                <c:pt idx="158575">
                  <c:v>1783254848</c:v>
                </c:pt>
                <c:pt idx="158576">
                  <c:v>1783266094</c:v>
                </c:pt>
                <c:pt idx="158577">
                  <c:v>1783277339</c:v>
                </c:pt>
                <c:pt idx="158578">
                  <c:v>1783288585</c:v>
                </c:pt>
                <c:pt idx="158579">
                  <c:v>1783299830</c:v>
                </c:pt>
                <c:pt idx="158580">
                  <c:v>1783311076</c:v>
                </c:pt>
                <c:pt idx="158581">
                  <c:v>1783322321</c:v>
                </c:pt>
                <c:pt idx="158582">
                  <c:v>1783333567</c:v>
                </c:pt>
                <c:pt idx="158583">
                  <c:v>1783344812</c:v>
                </c:pt>
                <c:pt idx="158584">
                  <c:v>1783356058</c:v>
                </c:pt>
                <c:pt idx="158585">
                  <c:v>1783367303</c:v>
                </c:pt>
                <c:pt idx="158586">
                  <c:v>1783378549</c:v>
                </c:pt>
                <c:pt idx="158587">
                  <c:v>1783389794</c:v>
                </c:pt>
                <c:pt idx="158588">
                  <c:v>1783401040</c:v>
                </c:pt>
                <c:pt idx="158589">
                  <c:v>1783412285</c:v>
                </c:pt>
                <c:pt idx="158590">
                  <c:v>1783423531</c:v>
                </c:pt>
                <c:pt idx="158591">
                  <c:v>1783434776</c:v>
                </c:pt>
                <c:pt idx="158592">
                  <c:v>1783446022</c:v>
                </c:pt>
                <c:pt idx="158593">
                  <c:v>1783457267</c:v>
                </c:pt>
                <c:pt idx="158594">
                  <c:v>1783468513</c:v>
                </c:pt>
                <c:pt idx="158595">
                  <c:v>1783479758</c:v>
                </c:pt>
                <c:pt idx="158596">
                  <c:v>1783491004</c:v>
                </c:pt>
                <c:pt idx="158597">
                  <c:v>1783502249</c:v>
                </c:pt>
                <c:pt idx="158598">
                  <c:v>1783513495</c:v>
                </c:pt>
                <c:pt idx="158599">
                  <c:v>1783524740</c:v>
                </c:pt>
                <c:pt idx="158600">
                  <c:v>1783535986</c:v>
                </c:pt>
                <c:pt idx="158601">
                  <c:v>1783547231</c:v>
                </c:pt>
                <c:pt idx="158602">
                  <c:v>1783558477</c:v>
                </c:pt>
                <c:pt idx="158603">
                  <c:v>1783569722</c:v>
                </c:pt>
                <c:pt idx="158604">
                  <c:v>1783580968</c:v>
                </c:pt>
                <c:pt idx="158605">
                  <c:v>1783592213</c:v>
                </c:pt>
                <c:pt idx="158606">
                  <c:v>1783603459</c:v>
                </c:pt>
                <c:pt idx="158607">
                  <c:v>1783614704</c:v>
                </c:pt>
                <c:pt idx="158608">
                  <c:v>1783625950</c:v>
                </c:pt>
                <c:pt idx="158609">
                  <c:v>1783637195</c:v>
                </c:pt>
                <c:pt idx="158610">
                  <c:v>1783648441</c:v>
                </c:pt>
                <c:pt idx="158611">
                  <c:v>1783659686</c:v>
                </c:pt>
                <c:pt idx="158612">
                  <c:v>1783670932</c:v>
                </c:pt>
                <c:pt idx="158613">
                  <c:v>1783682177</c:v>
                </c:pt>
                <c:pt idx="158614">
                  <c:v>1783693423</c:v>
                </c:pt>
                <c:pt idx="158615">
                  <c:v>1783704668</c:v>
                </c:pt>
                <c:pt idx="158616">
                  <c:v>1783715914</c:v>
                </c:pt>
                <c:pt idx="158617">
                  <c:v>1783727159</c:v>
                </c:pt>
                <c:pt idx="158618">
                  <c:v>1783738405</c:v>
                </c:pt>
                <c:pt idx="158619">
                  <c:v>1783749650</c:v>
                </c:pt>
                <c:pt idx="158620">
                  <c:v>1783760896</c:v>
                </c:pt>
                <c:pt idx="158621">
                  <c:v>1783772141</c:v>
                </c:pt>
                <c:pt idx="158622">
                  <c:v>1783783387</c:v>
                </c:pt>
                <c:pt idx="158623">
                  <c:v>1783794632</c:v>
                </c:pt>
                <c:pt idx="158624">
                  <c:v>1783805878</c:v>
                </c:pt>
                <c:pt idx="158625">
                  <c:v>1783817123</c:v>
                </c:pt>
                <c:pt idx="158626">
                  <c:v>1783828369</c:v>
                </c:pt>
                <c:pt idx="158627">
                  <c:v>1783839614</c:v>
                </c:pt>
                <c:pt idx="158628">
                  <c:v>1783850860</c:v>
                </c:pt>
                <c:pt idx="158629">
                  <c:v>1783862105</c:v>
                </c:pt>
                <c:pt idx="158630">
                  <c:v>1783873351</c:v>
                </c:pt>
                <c:pt idx="158631">
                  <c:v>1783884596</c:v>
                </c:pt>
                <c:pt idx="158632">
                  <c:v>1783895842</c:v>
                </c:pt>
                <c:pt idx="158633">
                  <c:v>1783907087</c:v>
                </c:pt>
                <c:pt idx="158634">
                  <c:v>1783918333</c:v>
                </c:pt>
                <c:pt idx="158635">
                  <c:v>1783929578</c:v>
                </c:pt>
                <c:pt idx="158636">
                  <c:v>1783940824</c:v>
                </c:pt>
                <c:pt idx="158637">
                  <c:v>1783952069</c:v>
                </c:pt>
                <c:pt idx="158638">
                  <c:v>1783963315</c:v>
                </c:pt>
                <c:pt idx="158639">
                  <c:v>1783974560</c:v>
                </c:pt>
                <c:pt idx="158640">
                  <c:v>1783985806</c:v>
                </c:pt>
                <c:pt idx="158641">
                  <c:v>1783997051</c:v>
                </c:pt>
                <c:pt idx="158642">
                  <c:v>1784008297</c:v>
                </c:pt>
                <c:pt idx="158643">
                  <c:v>1784019542</c:v>
                </c:pt>
                <c:pt idx="158644">
                  <c:v>1784030788</c:v>
                </c:pt>
                <c:pt idx="158645">
                  <c:v>1784042033</c:v>
                </c:pt>
                <c:pt idx="158646">
                  <c:v>1784053279</c:v>
                </c:pt>
                <c:pt idx="158647">
                  <c:v>1784064524</c:v>
                </c:pt>
                <c:pt idx="158648">
                  <c:v>1784075770</c:v>
                </c:pt>
                <c:pt idx="158649">
                  <c:v>1784087015</c:v>
                </c:pt>
                <c:pt idx="158650">
                  <c:v>1784098261</c:v>
                </c:pt>
                <c:pt idx="158651">
                  <c:v>1784109506</c:v>
                </c:pt>
                <c:pt idx="158652">
                  <c:v>1784120752</c:v>
                </c:pt>
                <c:pt idx="158653">
                  <c:v>1784131997</c:v>
                </c:pt>
                <c:pt idx="158654">
                  <c:v>1784143243</c:v>
                </c:pt>
                <c:pt idx="158655">
                  <c:v>1784154488</c:v>
                </c:pt>
                <c:pt idx="158656">
                  <c:v>1784165734</c:v>
                </c:pt>
                <c:pt idx="158657">
                  <c:v>1784176979</c:v>
                </c:pt>
                <c:pt idx="158658">
                  <c:v>1784188225</c:v>
                </c:pt>
                <c:pt idx="158659">
                  <c:v>1784199470</c:v>
                </c:pt>
                <c:pt idx="158660">
                  <c:v>1784210716</c:v>
                </c:pt>
                <c:pt idx="158661">
                  <c:v>1784221961</c:v>
                </c:pt>
                <c:pt idx="158662">
                  <c:v>1784233207</c:v>
                </c:pt>
                <c:pt idx="158663">
                  <c:v>1784244452</c:v>
                </c:pt>
                <c:pt idx="158664">
                  <c:v>1784255698</c:v>
                </c:pt>
                <c:pt idx="158665">
                  <c:v>1784266943</c:v>
                </c:pt>
                <c:pt idx="158666">
                  <c:v>1784278189</c:v>
                </c:pt>
                <c:pt idx="158667">
                  <c:v>1784289434</c:v>
                </c:pt>
                <c:pt idx="158668">
                  <c:v>1784300680</c:v>
                </c:pt>
                <c:pt idx="158669">
                  <c:v>1784311925</c:v>
                </c:pt>
                <c:pt idx="158670">
                  <c:v>1784323171</c:v>
                </c:pt>
                <c:pt idx="158671">
                  <c:v>1784334416</c:v>
                </c:pt>
                <c:pt idx="158672">
                  <c:v>1784345662</c:v>
                </c:pt>
                <c:pt idx="158673">
                  <c:v>1784356907</c:v>
                </c:pt>
                <c:pt idx="158674">
                  <c:v>1784368153</c:v>
                </c:pt>
                <c:pt idx="158675">
                  <c:v>1784379398</c:v>
                </c:pt>
                <c:pt idx="158676">
                  <c:v>1784390644</c:v>
                </c:pt>
                <c:pt idx="158677">
                  <c:v>1784401889</c:v>
                </c:pt>
                <c:pt idx="158678">
                  <c:v>1784413135</c:v>
                </c:pt>
                <c:pt idx="158679">
                  <c:v>1784424380</c:v>
                </c:pt>
                <c:pt idx="158680">
                  <c:v>1784435626</c:v>
                </c:pt>
                <c:pt idx="158681">
                  <c:v>1784446871</c:v>
                </c:pt>
                <c:pt idx="158682">
                  <c:v>1784458117</c:v>
                </c:pt>
                <c:pt idx="158683">
                  <c:v>1784469362</c:v>
                </c:pt>
                <c:pt idx="158684">
                  <c:v>1784480608</c:v>
                </c:pt>
                <c:pt idx="158685">
                  <c:v>1784491853</c:v>
                </c:pt>
                <c:pt idx="158686">
                  <c:v>1784503099</c:v>
                </c:pt>
                <c:pt idx="158687">
                  <c:v>1784514344</c:v>
                </c:pt>
                <c:pt idx="158688">
                  <c:v>1784525589</c:v>
                </c:pt>
                <c:pt idx="158689">
                  <c:v>1784536835</c:v>
                </c:pt>
                <c:pt idx="158690">
                  <c:v>1784548080</c:v>
                </c:pt>
                <c:pt idx="158691">
                  <c:v>1784559326</c:v>
                </c:pt>
                <c:pt idx="158692">
                  <c:v>1784570571</c:v>
                </c:pt>
                <c:pt idx="158693">
                  <c:v>1784581817</c:v>
                </c:pt>
                <c:pt idx="158694">
                  <c:v>1784593062</c:v>
                </c:pt>
                <c:pt idx="158695">
                  <c:v>1784604308</c:v>
                </c:pt>
                <c:pt idx="158696">
                  <c:v>1784615553</c:v>
                </c:pt>
                <c:pt idx="158697">
                  <c:v>1784626799</c:v>
                </c:pt>
                <c:pt idx="158698">
                  <c:v>1784638044</c:v>
                </c:pt>
                <c:pt idx="158699">
                  <c:v>1784649290</c:v>
                </c:pt>
                <c:pt idx="158700">
                  <c:v>1784660535</c:v>
                </c:pt>
                <c:pt idx="158701">
                  <c:v>1784671781</c:v>
                </c:pt>
                <c:pt idx="158702">
                  <c:v>1784683026</c:v>
                </c:pt>
                <c:pt idx="158703">
                  <c:v>1784694272</c:v>
                </c:pt>
                <c:pt idx="158704">
                  <c:v>1784705517</c:v>
                </c:pt>
                <c:pt idx="158705">
                  <c:v>1784716763</c:v>
                </c:pt>
                <c:pt idx="158706">
                  <c:v>1784728008</c:v>
                </c:pt>
                <c:pt idx="158707">
                  <c:v>1784739254</c:v>
                </c:pt>
                <c:pt idx="158708">
                  <c:v>1784750499</c:v>
                </c:pt>
                <c:pt idx="158709">
                  <c:v>1784761745</c:v>
                </c:pt>
                <c:pt idx="158710">
                  <c:v>1784772990</c:v>
                </c:pt>
                <c:pt idx="158711">
                  <c:v>1784784236</c:v>
                </c:pt>
                <c:pt idx="158712">
                  <c:v>1784795481</c:v>
                </c:pt>
                <c:pt idx="158713">
                  <c:v>1784806727</c:v>
                </c:pt>
                <c:pt idx="158714">
                  <c:v>1784817972</c:v>
                </c:pt>
                <c:pt idx="158715">
                  <c:v>1784829218</c:v>
                </c:pt>
                <c:pt idx="158716">
                  <c:v>1784840463</c:v>
                </c:pt>
                <c:pt idx="158717">
                  <c:v>1784851709</c:v>
                </c:pt>
                <c:pt idx="158718">
                  <c:v>1784862954</c:v>
                </c:pt>
                <c:pt idx="158719">
                  <c:v>1784874200</c:v>
                </c:pt>
                <c:pt idx="158720">
                  <c:v>1784885445</c:v>
                </c:pt>
                <c:pt idx="158721">
                  <c:v>1784896691</c:v>
                </c:pt>
                <c:pt idx="158722">
                  <c:v>1784907936</c:v>
                </c:pt>
                <c:pt idx="158723">
                  <c:v>1784919182</c:v>
                </c:pt>
                <c:pt idx="158724">
                  <c:v>1784930427</c:v>
                </c:pt>
                <c:pt idx="158725">
                  <c:v>1784941673</c:v>
                </c:pt>
                <c:pt idx="158726">
                  <c:v>1784952918</c:v>
                </c:pt>
                <c:pt idx="158727">
                  <c:v>1784964164</c:v>
                </c:pt>
                <c:pt idx="158728">
                  <c:v>1784975409</c:v>
                </c:pt>
                <c:pt idx="158729">
                  <c:v>1784986655</c:v>
                </c:pt>
                <c:pt idx="158730">
                  <c:v>1784997900</c:v>
                </c:pt>
                <c:pt idx="158731">
                  <c:v>1785009146</c:v>
                </c:pt>
                <c:pt idx="158732">
                  <c:v>1785020391</c:v>
                </c:pt>
                <c:pt idx="158733">
                  <c:v>1785031637</c:v>
                </c:pt>
                <c:pt idx="158734">
                  <c:v>1785042882</c:v>
                </c:pt>
                <c:pt idx="158735">
                  <c:v>1785054128</c:v>
                </c:pt>
                <c:pt idx="158736">
                  <c:v>1785065373</c:v>
                </c:pt>
                <c:pt idx="158737">
                  <c:v>1785076619</c:v>
                </c:pt>
                <c:pt idx="158738">
                  <c:v>1785087864</c:v>
                </c:pt>
                <c:pt idx="158739">
                  <c:v>1785099110</c:v>
                </c:pt>
                <c:pt idx="158740">
                  <c:v>1785110355</c:v>
                </c:pt>
                <c:pt idx="158741">
                  <c:v>1785121601</c:v>
                </c:pt>
                <c:pt idx="158742">
                  <c:v>1785132846</c:v>
                </c:pt>
                <c:pt idx="158743">
                  <c:v>1785144092</c:v>
                </c:pt>
                <c:pt idx="158744">
                  <c:v>1785155337</c:v>
                </c:pt>
                <c:pt idx="158745">
                  <c:v>1785166583</c:v>
                </c:pt>
                <c:pt idx="158746">
                  <c:v>1785177828</c:v>
                </c:pt>
                <c:pt idx="158747">
                  <c:v>1785189074</c:v>
                </c:pt>
                <c:pt idx="158748">
                  <c:v>1785200319</c:v>
                </c:pt>
                <c:pt idx="158749">
                  <c:v>1785211565</c:v>
                </c:pt>
                <c:pt idx="158750">
                  <c:v>1785222810</c:v>
                </c:pt>
                <c:pt idx="158751">
                  <c:v>1785234056</c:v>
                </c:pt>
                <c:pt idx="158752">
                  <c:v>1785245301</c:v>
                </c:pt>
                <c:pt idx="158753">
                  <c:v>1785256547</c:v>
                </c:pt>
                <c:pt idx="158754">
                  <c:v>1785267792</c:v>
                </c:pt>
                <c:pt idx="158755">
                  <c:v>1785279038</c:v>
                </c:pt>
                <c:pt idx="158756">
                  <c:v>1785290283</c:v>
                </c:pt>
                <c:pt idx="158757">
                  <c:v>1785301529</c:v>
                </c:pt>
                <c:pt idx="158758">
                  <c:v>1785312774</c:v>
                </c:pt>
                <c:pt idx="158759">
                  <c:v>1785324020</c:v>
                </c:pt>
                <c:pt idx="158760">
                  <c:v>1785335265</c:v>
                </c:pt>
                <c:pt idx="158761">
                  <c:v>1785346511</c:v>
                </c:pt>
                <c:pt idx="158762">
                  <c:v>1785357756</c:v>
                </c:pt>
                <c:pt idx="158763">
                  <c:v>1785369002</c:v>
                </c:pt>
                <c:pt idx="158764">
                  <c:v>1785380247</c:v>
                </c:pt>
                <c:pt idx="158765">
                  <c:v>1785391493</c:v>
                </c:pt>
                <c:pt idx="158766">
                  <c:v>1785402738</c:v>
                </c:pt>
                <c:pt idx="158767">
                  <c:v>1785413984</c:v>
                </c:pt>
                <c:pt idx="158768">
                  <c:v>1785425229</c:v>
                </c:pt>
                <c:pt idx="158769">
                  <c:v>1785436475</c:v>
                </c:pt>
                <c:pt idx="158770">
                  <c:v>1785447720</c:v>
                </c:pt>
                <c:pt idx="158771">
                  <c:v>1785458966</c:v>
                </c:pt>
                <c:pt idx="158772">
                  <c:v>1785470211</c:v>
                </c:pt>
                <c:pt idx="158773">
                  <c:v>1785481457</c:v>
                </c:pt>
                <c:pt idx="158774">
                  <c:v>1785492702</c:v>
                </c:pt>
                <c:pt idx="158775">
                  <c:v>1785503948</c:v>
                </c:pt>
                <c:pt idx="158776">
                  <c:v>1785515193</c:v>
                </c:pt>
                <c:pt idx="158777">
                  <c:v>1785526439</c:v>
                </c:pt>
                <c:pt idx="158778">
                  <c:v>1785537684</c:v>
                </c:pt>
                <c:pt idx="158779">
                  <c:v>1785548930</c:v>
                </c:pt>
                <c:pt idx="158780">
                  <c:v>1785560175</c:v>
                </c:pt>
                <c:pt idx="158781">
                  <c:v>1785571421</c:v>
                </c:pt>
                <c:pt idx="158782">
                  <c:v>1785582666</c:v>
                </c:pt>
                <c:pt idx="158783">
                  <c:v>1785593912</c:v>
                </c:pt>
                <c:pt idx="158784">
                  <c:v>1785605157</c:v>
                </c:pt>
                <c:pt idx="158785">
                  <c:v>1785616403</c:v>
                </c:pt>
                <c:pt idx="158786">
                  <c:v>1785627648</c:v>
                </c:pt>
                <c:pt idx="158787">
                  <c:v>1785638894</c:v>
                </c:pt>
                <c:pt idx="158788">
                  <c:v>1785650139</c:v>
                </c:pt>
                <c:pt idx="158789">
                  <c:v>1785661385</c:v>
                </c:pt>
                <c:pt idx="158790">
                  <c:v>1785672630</c:v>
                </c:pt>
                <c:pt idx="158791">
                  <c:v>1785683876</c:v>
                </c:pt>
                <c:pt idx="158792">
                  <c:v>1785695121</c:v>
                </c:pt>
                <c:pt idx="158793">
                  <c:v>1785706367</c:v>
                </c:pt>
                <c:pt idx="158794">
                  <c:v>1785717612</c:v>
                </c:pt>
                <c:pt idx="158795">
                  <c:v>1785728858</c:v>
                </c:pt>
                <c:pt idx="158796">
                  <c:v>1785740103</c:v>
                </c:pt>
                <c:pt idx="158797">
                  <c:v>1785751349</c:v>
                </c:pt>
                <c:pt idx="158798">
                  <c:v>1785762594</c:v>
                </c:pt>
                <c:pt idx="158799">
                  <c:v>1785773840</c:v>
                </c:pt>
                <c:pt idx="158800">
                  <c:v>1785785085</c:v>
                </c:pt>
                <c:pt idx="158801">
                  <c:v>1785796331</c:v>
                </c:pt>
                <c:pt idx="158802">
                  <c:v>1785807576</c:v>
                </c:pt>
                <c:pt idx="158803">
                  <c:v>1785818822</c:v>
                </c:pt>
                <c:pt idx="158804">
                  <c:v>1785830067</c:v>
                </c:pt>
                <c:pt idx="158805">
                  <c:v>1785841313</c:v>
                </c:pt>
                <c:pt idx="158806">
                  <c:v>1785852558</c:v>
                </c:pt>
                <c:pt idx="158807">
                  <c:v>1785863804</c:v>
                </c:pt>
                <c:pt idx="158808">
                  <c:v>1785875049</c:v>
                </c:pt>
                <c:pt idx="158809">
                  <c:v>1785886295</c:v>
                </c:pt>
                <c:pt idx="158810">
                  <c:v>1785897540</c:v>
                </c:pt>
                <c:pt idx="158811">
                  <c:v>1785908786</c:v>
                </c:pt>
                <c:pt idx="158812">
                  <c:v>1785920031</c:v>
                </c:pt>
                <c:pt idx="158813">
                  <c:v>1785931277</c:v>
                </c:pt>
                <c:pt idx="158814">
                  <c:v>1785942522</c:v>
                </c:pt>
                <c:pt idx="158815">
                  <c:v>1785953768</c:v>
                </c:pt>
                <c:pt idx="158816">
                  <c:v>1785965013</c:v>
                </c:pt>
                <c:pt idx="158817">
                  <c:v>1785976259</c:v>
                </c:pt>
                <c:pt idx="158818">
                  <c:v>1785987504</c:v>
                </c:pt>
                <c:pt idx="158819">
                  <c:v>1785998750</c:v>
                </c:pt>
                <c:pt idx="158820">
                  <c:v>1786009995</c:v>
                </c:pt>
                <c:pt idx="158821">
                  <c:v>1786021241</c:v>
                </c:pt>
                <c:pt idx="158822">
                  <c:v>1786032486</c:v>
                </c:pt>
                <c:pt idx="158823">
                  <c:v>1786043732</c:v>
                </c:pt>
                <c:pt idx="158824">
                  <c:v>1786054977</c:v>
                </c:pt>
                <c:pt idx="158825">
                  <c:v>1786066223</c:v>
                </c:pt>
                <c:pt idx="158826">
                  <c:v>1786077468</c:v>
                </c:pt>
                <c:pt idx="158827">
                  <c:v>1786088714</c:v>
                </c:pt>
                <c:pt idx="158828">
                  <c:v>1786099959</c:v>
                </c:pt>
                <c:pt idx="158829">
                  <c:v>1786111205</c:v>
                </c:pt>
                <c:pt idx="158830">
                  <c:v>1786122450</c:v>
                </c:pt>
                <c:pt idx="158831">
                  <c:v>1786133696</c:v>
                </c:pt>
                <c:pt idx="158832">
                  <c:v>1786144941</c:v>
                </c:pt>
                <c:pt idx="158833">
                  <c:v>1786156187</c:v>
                </c:pt>
                <c:pt idx="158834">
                  <c:v>1786167432</c:v>
                </c:pt>
                <c:pt idx="158835">
                  <c:v>1786178678</c:v>
                </c:pt>
                <c:pt idx="158836">
                  <c:v>1786189923</c:v>
                </c:pt>
                <c:pt idx="158837">
                  <c:v>1786201169</c:v>
                </c:pt>
                <c:pt idx="158838">
                  <c:v>1786212414</c:v>
                </c:pt>
                <c:pt idx="158839">
                  <c:v>1786223660</c:v>
                </c:pt>
                <c:pt idx="158840">
                  <c:v>1786234905</c:v>
                </c:pt>
                <c:pt idx="158841">
                  <c:v>1786246151</c:v>
                </c:pt>
                <c:pt idx="158842">
                  <c:v>1786257396</c:v>
                </c:pt>
                <c:pt idx="158843">
                  <c:v>1786268642</c:v>
                </c:pt>
                <c:pt idx="158844">
                  <c:v>1786279887</c:v>
                </c:pt>
                <c:pt idx="158845">
                  <c:v>1786291133</c:v>
                </c:pt>
                <c:pt idx="158846">
                  <c:v>1786302378</c:v>
                </c:pt>
                <c:pt idx="158847">
                  <c:v>1786313624</c:v>
                </c:pt>
                <c:pt idx="158848">
                  <c:v>1786324869</c:v>
                </c:pt>
                <c:pt idx="158849">
                  <c:v>1786336115</c:v>
                </c:pt>
                <c:pt idx="158850">
                  <c:v>1786347360</c:v>
                </c:pt>
                <c:pt idx="158851">
                  <c:v>1786358606</c:v>
                </c:pt>
                <c:pt idx="158852">
                  <c:v>1786369851</c:v>
                </c:pt>
                <c:pt idx="158853">
                  <c:v>1786381097</c:v>
                </c:pt>
                <c:pt idx="158854">
                  <c:v>1786392342</c:v>
                </c:pt>
                <c:pt idx="158855">
                  <c:v>1786403588</c:v>
                </c:pt>
                <c:pt idx="158856">
                  <c:v>1786414833</c:v>
                </c:pt>
                <c:pt idx="158857">
                  <c:v>1786426079</c:v>
                </c:pt>
                <c:pt idx="158858">
                  <c:v>1786437324</c:v>
                </c:pt>
                <c:pt idx="158859">
                  <c:v>1786448570</c:v>
                </c:pt>
                <c:pt idx="158860">
                  <c:v>1786459815</c:v>
                </c:pt>
                <c:pt idx="158861">
                  <c:v>1786471061</c:v>
                </c:pt>
                <c:pt idx="158862">
                  <c:v>1786482306</c:v>
                </c:pt>
                <c:pt idx="158863">
                  <c:v>1786493552</c:v>
                </c:pt>
                <c:pt idx="158864">
                  <c:v>1786504797</c:v>
                </c:pt>
                <c:pt idx="158865">
                  <c:v>1786516043</c:v>
                </c:pt>
                <c:pt idx="158866">
                  <c:v>1786527288</c:v>
                </c:pt>
                <c:pt idx="158867">
                  <c:v>1786538534</c:v>
                </c:pt>
                <c:pt idx="158868">
                  <c:v>1786549779</c:v>
                </c:pt>
                <c:pt idx="158869">
                  <c:v>1786561025</c:v>
                </c:pt>
                <c:pt idx="158870">
                  <c:v>1786572270</c:v>
                </c:pt>
                <c:pt idx="158871">
                  <c:v>1786583516</c:v>
                </c:pt>
                <c:pt idx="158872">
                  <c:v>1786594761</c:v>
                </c:pt>
                <c:pt idx="158873">
                  <c:v>1786606007</c:v>
                </c:pt>
                <c:pt idx="158874">
                  <c:v>1786617252</c:v>
                </c:pt>
                <c:pt idx="158875">
                  <c:v>1786628498</c:v>
                </c:pt>
                <c:pt idx="158876">
                  <c:v>1786639743</c:v>
                </c:pt>
                <c:pt idx="158877">
                  <c:v>1786650989</c:v>
                </c:pt>
                <c:pt idx="158878">
                  <c:v>1786662234</c:v>
                </c:pt>
                <c:pt idx="158879">
                  <c:v>1786673480</c:v>
                </c:pt>
                <c:pt idx="158880">
                  <c:v>1786684725</c:v>
                </c:pt>
                <c:pt idx="158881">
                  <c:v>1786695971</c:v>
                </c:pt>
                <c:pt idx="158882">
                  <c:v>1786707216</c:v>
                </c:pt>
                <c:pt idx="158883">
                  <c:v>1786718462</c:v>
                </c:pt>
                <c:pt idx="158884">
                  <c:v>1786729707</c:v>
                </c:pt>
                <c:pt idx="158885">
                  <c:v>1786740953</c:v>
                </c:pt>
                <c:pt idx="158886">
                  <c:v>1786752198</c:v>
                </c:pt>
                <c:pt idx="158887">
                  <c:v>1786763444</c:v>
                </c:pt>
                <c:pt idx="158888">
                  <c:v>1786774689</c:v>
                </c:pt>
                <c:pt idx="158889">
                  <c:v>1786785935</c:v>
                </c:pt>
                <c:pt idx="158890">
                  <c:v>1786797180</c:v>
                </c:pt>
                <c:pt idx="158891">
                  <c:v>1786808426</c:v>
                </c:pt>
                <c:pt idx="158892">
                  <c:v>1786819671</c:v>
                </c:pt>
                <c:pt idx="158893">
                  <c:v>1786830917</c:v>
                </c:pt>
                <c:pt idx="158894">
                  <c:v>1786842162</c:v>
                </c:pt>
                <c:pt idx="158895">
                  <c:v>1786853408</c:v>
                </c:pt>
                <c:pt idx="158896">
                  <c:v>1786864653</c:v>
                </c:pt>
                <c:pt idx="158897">
                  <c:v>1786875899</c:v>
                </c:pt>
                <c:pt idx="158898">
                  <c:v>1786887144</c:v>
                </c:pt>
                <c:pt idx="158899">
                  <c:v>1786898390</c:v>
                </c:pt>
                <c:pt idx="158900">
                  <c:v>1786909635</c:v>
                </c:pt>
                <c:pt idx="158901">
                  <c:v>1786920881</c:v>
                </c:pt>
                <c:pt idx="158902">
                  <c:v>1786932126</c:v>
                </c:pt>
                <c:pt idx="158903">
                  <c:v>1786943372</c:v>
                </c:pt>
                <c:pt idx="158904">
                  <c:v>1786954617</c:v>
                </c:pt>
                <c:pt idx="158905">
                  <c:v>1786965863</c:v>
                </c:pt>
                <c:pt idx="158906">
                  <c:v>1786977108</c:v>
                </c:pt>
                <c:pt idx="158907">
                  <c:v>1786988354</c:v>
                </c:pt>
                <c:pt idx="158908">
                  <c:v>1786999599</c:v>
                </c:pt>
                <c:pt idx="158909">
                  <c:v>1787010845</c:v>
                </c:pt>
                <c:pt idx="158910">
                  <c:v>1787022090</c:v>
                </c:pt>
                <c:pt idx="158911">
                  <c:v>1787033336</c:v>
                </c:pt>
                <c:pt idx="158912">
                  <c:v>1787044581</c:v>
                </c:pt>
                <c:pt idx="158913">
                  <c:v>1787055827</c:v>
                </c:pt>
                <c:pt idx="158914">
                  <c:v>1787067072</c:v>
                </c:pt>
                <c:pt idx="158915">
                  <c:v>1787078318</c:v>
                </c:pt>
                <c:pt idx="158916">
                  <c:v>1787089563</c:v>
                </c:pt>
                <c:pt idx="158917">
                  <c:v>1787100809</c:v>
                </c:pt>
                <c:pt idx="158918">
                  <c:v>1787112054</c:v>
                </c:pt>
                <c:pt idx="158919">
                  <c:v>1787123300</c:v>
                </c:pt>
                <c:pt idx="158920">
                  <c:v>1787134545</c:v>
                </c:pt>
                <c:pt idx="158921">
                  <c:v>1787145791</c:v>
                </c:pt>
                <c:pt idx="158922">
                  <c:v>1787157036</c:v>
                </c:pt>
                <c:pt idx="158923">
                  <c:v>1787168282</c:v>
                </c:pt>
                <c:pt idx="158924">
                  <c:v>1787179527</c:v>
                </c:pt>
                <c:pt idx="158925">
                  <c:v>1787190773</c:v>
                </c:pt>
                <c:pt idx="158926">
                  <c:v>1787202018</c:v>
                </c:pt>
                <c:pt idx="158927">
                  <c:v>1787213264</c:v>
                </c:pt>
                <c:pt idx="158928">
                  <c:v>1787224509</c:v>
                </c:pt>
                <c:pt idx="158929">
                  <c:v>1787235755</c:v>
                </c:pt>
                <c:pt idx="158930">
                  <c:v>1787247000</c:v>
                </c:pt>
                <c:pt idx="158931">
                  <c:v>1787258246</c:v>
                </c:pt>
                <c:pt idx="158932">
                  <c:v>1787269491</c:v>
                </c:pt>
                <c:pt idx="158933">
                  <c:v>1787280737</c:v>
                </c:pt>
                <c:pt idx="158934">
                  <c:v>1787291982</c:v>
                </c:pt>
                <c:pt idx="158935">
                  <c:v>1787303228</c:v>
                </c:pt>
                <c:pt idx="158936">
                  <c:v>1787314473</c:v>
                </c:pt>
                <c:pt idx="158937">
                  <c:v>1787325719</c:v>
                </c:pt>
                <c:pt idx="158938">
                  <c:v>1787336964</c:v>
                </c:pt>
                <c:pt idx="158939">
                  <c:v>1787348210</c:v>
                </c:pt>
                <c:pt idx="158940">
                  <c:v>1787359455</c:v>
                </c:pt>
                <c:pt idx="158941">
                  <c:v>1787370700</c:v>
                </c:pt>
                <c:pt idx="158942">
                  <c:v>1787381946</c:v>
                </c:pt>
                <c:pt idx="158943">
                  <c:v>1787393191</c:v>
                </c:pt>
                <c:pt idx="158944">
                  <c:v>1787404437</c:v>
                </c:pt>
                <c:pt idx="158945">
                  <c:v>1787415682</c:v>
                </c:pt>
                <c:pt idx="158946">
                  <c:v>1787426928</c:v>
                </c:pt>
                <c:pt idx="158947">
                  <c:v>1787438173</c:v>
                </c:pt>
                <c:pt idx="158948">
                  <c:v>1787449419</c:v>
                </c:pt>
                <c:pt idx="158949">
                  <c:v>1787460664</c:v>
                </c:pt>
                <c:pt idx="158950">
                  <c:v>1787471910</c:v>
                </c:pt>
                <c:pt idx="158951">
                  <c:v>1787483155</c:v>
                </c:pt>
                <c:pt idx="158952">
                  <c:v>1787494401</c:v>
                </c:pt>
                <c:pt idx="158953">
                  <c:v>1787505646</c:v>
                </c:pt>
                <c:pt idx="158954">
                  <c:v>1787516892</c:v>
                </c:pt>
                <c:pt idx="158955">
                  <c:v>1787528137</c:v>
                </c:pt>
                <c:pt idx="158956">
                  <c:v>1787539383</c:v>
                </c:pt>
                <c:pt idx="158957">
                  <c:v>1787550628</c:v>
                </c:pt>
                <c:pt idx="158958">
                  <c:v>1787561874</c:v>
                </c:pt>
                <c:pt idx="158959">
                  <c:v>1787573119</c:v>
                </c:pt>
                <c:pt idx="158960">
                  <c:v>1787584365</c:v>
                </c:pt>
                <c:pt idx="158961">
                  <c:v>1787595610</c:v>
                </c:pt>
                <c:pt idx="158962">
                  <c:v>1787606856</c:v>
                </c:pt>
                <c:pt idx="158963">
                  <c:v>1787618101</c:v>
                </c:pt>
                <c:pt idx="158964">
                  <c:v>1787629347</c:v>
                </c:pt>
                <c:pt idx="158965">
                  <c:v>1787640592</c:v>
                </c:pt>
                <c:pt idx="158966">
                  <c:v>1787651838</c:v>
                </c:pt>
                <c:pt idx="158967">
                  <c:v>1787663083</c:v>
                </c:pt>
                <c:pt idx="158968">
                  <c:v>1787674329</c:v>
                </c:pt>
                <c:pt idx="158969">
                  <c:v>1787685574</c:v>
                </c:pt>
                <c:pt idx="158970">
                  <c:v>1787696820</c:v>
                </c:pt>
                <c:pt idx="158971">
                  <c:v>1787708065</c:v>
                </c:pt>
                <c:pt idx="158972">
                  <c:v>1787719311</c:v>
                </c:pt>
                <c:pt idx="158973">
                  <c:v>1787730556</c:v>
                </c:pt>
                <c:pt idx="158974">
                  <c:v>1787741802</c:v>
                </c:pt>
                <c:pt idx="158975">
                  <c:v>1787753047</c:v>
                </c:pt>
                <c:pt idx="158976">
                  <c:v>1787764293</c:v>
                </c:pt>
                <c:pt idx="158977">
                  <c:v>1787775538</c:v>
                </c:pt>
                <c:pt idx="158978">
                  <c:v>1787786784</c:v>
                </c:pt>
                <c:pt idx="158979">
                  <c:v>1787798029</c:v>
                </c:pt>
                <c:pt idx="158980">
                  <c:v>1787809275</c:v>
                </c:pt>
                <c:pt idx="158981">
                  <c:v>1787820520</c:v>
                </c:pt>
                <c:pt idx="158982">
                  <c:v>1787831766</c:v>
                </c:pt>
                <c:pt idx="158983">
                  <c:v>1787843011</c:v>
                </c:pt>
                <c:pt idx="158984">
                  <c:v>1787854257</c:v>
                </c:pt>
                <c:pt idx="158985">
                  <c:v>1787865502</c:v>
                </c:pt>
                <c:pt idx="158986">
                  <c:v>1787876748</c:v>
                </c:pt>
                <c:pt idx="158987">
                  <c:v>1787887993</c:v>
                </c:pt>
                <c:pt idx="158988">
                  <c:v>1787899239</c:v>
                </c:pt>
                <c:pt idx="158989">
                  <c:v>1787910484</c:v>
                </c:pt>
                <c:pt idx="158990">
                  <c:v>1787921730</c:v>
                </c:pt>
                <c:pt idx="158991">
                  <c:v>1787932975</c:v>
                </c:pt>
                <c:pt idx="158992">
                  <c:v>1787944221</c:v>
                </c:pt>
                <c:pt idx="158993">
                  <c:v>1787955466</c:v>
                </c:pt>
                <c:pt idx="158994">
                  <c:v>1787966712</c:v>
                </c:pt>
                <c:pt idx="158995">
                  <c:v>1787977957</c:v>
                </c:pt>
                <c:pt idx="158996">
                  <c:v>1787989203</c:v>
                </c:pt>
                <c:pt idx="158997">
                  <c:v>1788000448</c:v>
                </c:pt>
                <c:pt idx="158998">
                  <c:v>1788011694</c:v>
                </c:pt>
                <c:pt idx="158999">
                  <c:v>1788022939</c:v>
                </c:pt>
                <c:pt idx="159000">
                  <c:v>1788034185</c:v>
                </c:pt>
                <c:pt idx="159001">
                  <c:v>1788045430</c:v>
                </c:pt>
                <c:pt idx="159002">
                  <c:v>1788056676</c:v>
                </c:pt>
                <c:pt idx="159003">
                  <c:v>1788067921</c:v>
                </c:pt>
                <c:pt idx="159004">
                  <c:v>1788079167</c:v>
                </c:pt>
                <c:pt idx="159005">
                  <c:v>1788090412</c:v>
                </c:pt>
                <c:pt idx="159006">
                  <c:v>1788101658</c:v>
                </c:pt>
                <c:pt idx="159007">
                  <c:v>1788112903</c:v>
                </c:pt>
                <c:pt idx="159008">
                  <c:v>1788124149</c:v>
                </c:pt>
                <c:pt idx="159009">
                  <c:v>1788135394</c:v>
                </c:pt>
                <c:pt idx="159010">
                  <c:v>1788146640</c:v>
                </c:pt>
                <c:pt idx="159011">
                  <c:v>1788157885</c:v>
                </c:pt>
                <c:pt idx="159012">
                  <c:v>1788169131</c:v>
                </c:pt>
                <c:pt idx="159013">
                  <c:v>1788180376</c:v>
                </c:pt>
                <c:pt idx="159014">
                  <c:v>1788191622</c:v>
                </c:pt>
                <c:pt idx="159015">
                  <c:v>1788202867</c:v>
                </c:pt>
                <c:pt idx="159016">
                  <c:v>1788214113</c:v>
                </c:pt>
                <c:pt idx="159017">
                  <c:v>1788225358</c:v>
                </c:pt>
                <c:pt idx="159018">
                  <c:v>1788236604</c:v>
                </c:pt>
                <c:pt idx="159019">
                  <c:v>1788247849</c:v>
                </c:pt>
                <c:pt idx="159020">
                  <c:v>1788259095</c:v>
                </c:pt>
                <c:pt idx="159021">
                  <c:v>1788270340</c:v>
                </c:pt>
                <c:pt idx="159022">
                  <c:v>1788281586</c:v>
                </c:pt>
                <c:pt idx="159023">
                  <c:v>1788292831</c:v>
                </c:pt>
                <c:pt idx="159024">
                  <c:v>1788304077</c:v>
                </c:pt>
                <c:pt idx="159025">
                  <c:v>1788315322</c:v>
                </c:pt>
                <c:pt idx="159026">
                  <c:v>1788326568</c:v>
                </c:pt>
                <c:pt idx="159027">
                  <c:v>1788337813</c:v>
                </c:pt>
                <c:pt idx="159028">
                  <c:v>1788349059</c:v>
                </c:pt>
                <c:pt idx="159029">
                  <c:v>1788360304</c:v>
                </c:pt>
                <c:pt idx="159030">
                  <c:v>1788371550</c:v>
                </c:pt>
                <c:pt idx="159031">
                  <c:v>1788382795</c:v>
                </c:pt>
                <c:pt idx="159032">
                  <c:v>1788394041</c:v>
                </c:pt>
                <c:pt idx="159033">
                  <c:v>1788405286</c:v>
                </c:pt>
                <c:pt idx="159034">
                  <c:v>1788416532</c:v>
                </c:pt>
                <c:pt idx="159035">
                  <c:v>1788427777</c:v>
                </c:pt>
                <c:pt idx="159036">
                  <c:v>1788439023</c:v>
                </c:pt>
                <c:pt idx="159037">
                  <c:v>1788450268</c:v>
                </c:pt>
                <c:pt idx="159038">
                  <c:v>1788461514</c:v>
                </c:pt>
                <c:pt idx="159039">
                  <c:v>1788472759</c:v>
                </c:pt>
                <c:pt idx="159040">
                  <c:v>1788484005</c:v>
                </c:pt>
                <c:pt idx="159041">
                  <c:v>1788495250</c:v>
                </c:pt>
                <c:pt idx="159042">
                  <c:v>1788506496</c:v>
                </c:pt>
                <c:pt idx="159043">
                  <c:v>1788517741</c:v>
                </c:pt>
                <c:pt idx="159044">
                  <c:v>1788528987</c:v>
                </c:pt>
                <c:pt idx="159045">
                  <c:v>1788540232</c:v>
                </c:pt>
                <c:pt idx="159046">
                  <c:v>1788551478</c:v>
                </c:pt>
                <c:pt idx="159047">
                  <c:v>1788562723</c:v>
                </c:pt>
                <c:pt idx="159048">
                  <c:v>1788573969</c:v>
                </c:pt>
                <c:pt idx="159049">
                  <c:v>1788585214</c:v>
                </c:pt>
                <c:pt idx="159050">
                  <c:v>1788596460</c:v>
                </c:pt>
                <c:pt idx="159051">
                  <c:v>1788607705</c:v>
                </c:pt>
                <c:pt idx="159052">
                  <c:v>1788618951</c:v>
                </c:pt>
                <c:pt idx="159053">
                  <c:v>1788630196</c:v>
                </c:pt>
                <c:pt idx="159054">
                  <c:v>1788641442</c:v>
                </c:pt>
                <c:pt idx="159055">
                  <c:v>1788652687</c:v>
                </c:pt>
                <c:pt idx="159056">
                  <c:v>1788663933</c:v>
                </c:pt>
                <c:pt idx="159057">
                  <c:v>1788675178</c:v>
                </c:pt>
                <c:pt idx="159058">
                  <c:v>1788686424</c:v>
                </c:pt>
                <c:pt idx="159059">
                  <c:v>1788697669</c:v>
                </c:pt>
                <c:pt idx="159060">
                  <c:v>1788708915</c:v>
                </c:pt>
                <c:pt idx="159061">
                  <c:v>1788720160</c:v>
                </c:pt>
                <c:pt idx="159062">
                  <c:v>1788731406</c:v>
                </c:pt>
                <c:pt idx="159063">
                  <c:v>1788742651</c:v>
                </c:pt>
                <c:pt idx="159064">
                  <c:v>1788753897</c:v>
                </c:pt>
                <c:pt idx="159065">
                  <c:v>1788765142</c:v>
                </c:pt>
                <c:pt idx="159066">
                  <c:v>1788776388</c:v>
                </c:pt>
                <c:pt idx="159067">
                  <c:v>1788787633</c:v>
                </c:pt>
                <c:pt idx="159068">
                  <c:v>1788798879</c:v>
                </c:pt>
                <c:pt idx="159069">
                  <c:v>1788810124</c:v>
                </c:pt>
                <c:pt idx="159070">
                  <c:v>1788821370</c:v>
                </c:pt>
                <c:pt idx="159071">
                  <c:v>1788832615</c:v>
                </c:pt>
                <c:pt idx="159072">
                  <c:v>1788843861</c:v>
                </c:pt>
                <c:pt idx="159073">
                  <c:v>1788855106</c:v>
                </c:pt>
                <c:pt idx="159074">
                  <c:v>1788866352</c:v>
                </c:pt>
                <c:pt idx="159075">
                  <c:v>1788877597</c:v>
                </c:pt>
                <c:pt idx="159076">
                  <c:v>1788888843</c:v>
                </c:pt>
                <c:pt idx="159077">
                  <c:v>1788900088</c:v>
                </c:pt>
                <c:pt idx="159078">
                  <c:v>1788911334</c:v>
                </c:pt>
                <c:pt idx="159079">
                  <c:v>1788922579</c:v>
                </c:pt>
                <c:pt idx="159080">
                  <c:v>1788933825</c:v>
                </c:pt>
                <c:pt idx="159081">
                  <c:v>1788945070</c:v>
                </c:pt>
                <c:pt idx="159082">
                  <c:v>1788956316</c:v>
                </c:pt>
                <c:pt idx="159083">
                  <c:v>1788967561</c:v>
                </c:pt>
                <c:pt idx="159084">
                  <c:v>1788978807</c:v>
                </c:pt>
                <c:pt idx="159085">
                  <c:v>1788990052</c:v>
                </c:pt>
                <c:pt idx="159086">
                  <c:v>1789001298</c:v>
                </c:pt>
                <c:pt idx="159087">
                  <c:v>1789012543</c:v>
                </c:pt>
                <c:pt idx="159088">
                  <c:v>1789023789</c:v>
                </c:pt>
                <c:pt idx="159089">
                  <c:v>1789035034</c:v>
                </c:pt>
                <c:pt idx="159090">
                  <c:v>1789046280</c:v>
                </c:pt>
                <c:pt idx="159091">
                  <c:v>1789057525</c:v>
                </c:pt>
                <c:pt idx="159092">
                  <c:v>1789068771</c:v>
                </c:pt>
                <c:pt idx="159093">
                  <c:v>1789080016</c:v>
                </c:pt>
                <c:pt idx="159094">
                  <c:v>1789091262</c:v>
                </c:pt>
                <c:pt idx="159095">
                  <c:v>1789102507</c:v>
                </c:pt>
                <c:pt idx="159096">
                  <c:v>1789113753</c:v>
                </c:pt>
                <c:pt idx="159097">
                  <c:v>1789124998</c:v>
                </c:pt>
                <c:pt idx="159098">
                  <c:v>1789136244</c:v>
                </c:pt>
                <c:pt idx="159099">
                  <c:v>1789147489</c:v>
                </c:pt>
                <c:pt idx="159100">
                  <c:v>1789158735</c:v>
                </c:pt>
                <c:pt idx="159101">
                  <c:v>1789169980</c:v>
                </c:pt>
                <c:pt idx="159102">
                  <c:v>1789181226</c:v>
                </c:pt>
                <c:pt idx="159103">
                  <c:v>1789192471</c:v>
                </c:pt>
                <c:pt idx="159104">
                  <c:v>1789203717</c:v>
                </c:pt>
                <c:pt idx="159105">
                  <c:v>1789214962</c:v>
                </c:pt>
                <c:pt idx="159106">
                  <c:v>1789226208</c:v>
                </c:pt>
                <c:pt idx="159107">
                  <c:v>1789237453</c:v>
                </c:pt>
                <c:pt idx="159108">
                  <c:v>1789248699</c:v>
                </c:pt>
                <c:pt idx="159109">
                  <c:v>1789259944</c:v>
                </c:pt>
                <c:pt idx="159110">
                  <c:v>1789271190</c:v>
                </c:pt>
                <c:pt idx="159111">
                  <c:v>1789282435</c:v>
                </c:pt>
                <c:pt idx="159112">
                  <c:v>1789293681</c:v>
                </c:pt>
                <c:pt idx="159113">
                  <c:v>1789304926</c:v>
                </c:pt>
                <c:pt idx="159114">
                  <c:v>1789316172</c:v>
                </c:pt>
                <c:pt idx="159115">
                  <c:v>1789327417</c:v>
                </c:pt>
                <c:pt idx="159116">
                  <c:v>1789338663</c:v>
                </c:pt>
                <c:pt idx="159117">
                  <c:v>1789349908</c:v>
                </c:pt>
                <c:pt idx="159118">
                  <c:v>1789361154</c:v>
                </c:pt>
                <c:pt idx="159119">
                  <c:v>1789372399</c:v>
                </c:pt>
                <c:pt idx="159120">
                  <c:v>1789383645</c:v>
                </c:pt>
                <c:pt idx="159121">
                  <c:v>1789394890</c:v>
                </c:pt>
                <c:pt idx="159122">
                  <c:v>1789406136</c:v>
                </c:pt>
                <c:pt idx="159123">
                  <c:v>1789417381</c:v>
                </c:pt>
                <c:pt idx="159124">
                  <c:v>1789428627</c:v>
                </c:pt>
                <c:pt idx="159125">
                  <c:v>1789439872</c:v>
                </c:pt>
                <c:pt idx="159126">
                  <c:v>1789451118</c:v>
                </c:pt>
                <c:pt idx="159127">
                  <c:v>1789462363</c:v>
                </c:pt>
                <c:pt idx="159128">
                  <c:v>1789473609</c:v>
                </c:pt>
                <c:pt idx="159129">
                  <c:v>1789484854</c:v>
                </c:pt>
                <c:pt idx="159130">
                  <c:v>1789496100</c:v>
                </c:pt>
                <c:pt idx="159131">
                  <c:v>1789507345</c:v>
                </c:pt>
                <c:pt idx="159132">
                  <c:v>1789518591</c:v>
                </c:pt>
                <c:pt idx="159133">
                  <c:v>1789529836</c:v>
                </c:pt>
                <c:pt idx="159134">
                  <c:v>1789541082</c:v>
                </c:pt>
                <c:pt idx="159135">
                  <c:v>1789552327</c:v>
                </c:pt>
                <c:pt idx="159136">
                  <c:v>1789563573</c:v>
                </c:pt>
                <c:pt idx="159137">
                  <c:v>1789574818</c:v>
                </c:pt>
                <c:pt idx="159138">
                  <c:v>1789586064</c:v>
                </c:pt>
                <c:pt idx="159139">
                  <c:v>1789597309</c:v>
                </c:pt>
                <c:pt idx="159140">
                  <c:v>1789608555</c:v>
                </c:pt>
                <c:pt idx="159141">
                  <c:v>1789619800</c:v>
                </c:pt>
                <c:pt idx="159142">
                  <c:v>1789631046</c:v>
                </c:pt>
                <c:pt idx="159143">
                  <c:v>1789642291</c:v>
                </c:pt>
                <c:pt idx="159144">
                  <c:v>1789653537</c:v>
                </c:pt>
                <c:pt idx="159145">
                  <c:v>1789664782</c:v>
                </c:pt>
                <c:pt idx="159146">
                  <c:v>1789676028</c:v>
                </c:pt>
                <c:pt idx="159147">
                  <c:v>1789687273</c:v>
                </c:pt>
                <c:pt idx="159148">
                  <c:v>1789698519</c:v>
                </c:pt>
                <c:pt idx="159149">
                  <c:v>1789709764</c:v>
                </c:pt>
                <c:pt idx="159150">
                  <c:v>1789721010</c:v>
                </c:pt>
                <c:pt idx="159151">
                  <c:v>1789732255</c:v>
                </c:pt>
                <c:pt idx="159152">
                  <c:v>1789743501</c:v>
                </c:pt>
                <c:pt idx="159153">
                  <c:v>1789754746</c:v>
                </c:pt>
                <c:pt idx="159154">
                  <c:v>1789765992</c:v>
                </c:pt>
                <c:pt idx="159155">
                  <c:v>1789777237</c:v>
                </c:pt>
                <c:pt idx="159156">
                  <c:v>1789788483</c:v>
                </c:pt>
                <c:pt idx="159157">
                  <c:v>1789799728</c:v>
                </c:pt>
                <c:pt idx="159158">
                  <c:v>1789810974</c:v>
                </c:pt>
                <c:pt idx="159159">
                  <c:v>1789822219</c:v>
                </c:pt>
                <c:pt idx="159160">
                  <c:v>1789833465</c:v>
                </c:pt>
                <c:pt idx="159161">
                  <c:v>1789844710</c:v>
                </c:pt>
                <c:pt idx="159162">
                  <c:v>1789855956</c:v>
                </c:pt>
                <c:pt idx="159163">
                  <c:v>1789867201</c:v>
                </c:pt>
                <c:pt idx="159164">
                  <c:v>1789878447</c:v>
                </c:pt>
                <c:pt idx="159165">
                  <c:v>1789889692</c:v>
                </c:pt>
                <c:pt idx="159166">
                  <c:v>1789900938</c:v>
                </c:pt>
                <c:pt idx="159167">
                  <c:v>1789912183</c:v>
                </c:pt>
                <c:pt idx="159168">
                  <c:v>1789923429</c:v>
                </c:pt>
                <c:pt idx="159169">
                  <c:v>1789934674</c:v>
                </c:pt>
                <c:pt idx="159170">
                  <c:v>1789945920</c:v>
                </c:pt>
                <c:pt idx="159171">
                  <c:v>1789957165</c:v>
                </c:pt>
                <c:pt idx="159172">
                  <c:v>1789968411</c:v>
                </c:pt>
                <c:pt idx="159173">
                  <c:v>1789979656</c:v>
                </c:pt>
                <c:pt idx="159174">
                  <c:v>1789990902</c:v>
                </c:pt>
                <c:pt idx="159175">
                  <c:v>1790002147</c:v>
                </c:pt>
                <c:pt idx="159176">
                  <c:v>1790013393</c:v>
                </c:pt>
                <c:pt idx="159177">
                  <c:v>1790024638</c:v>
                </c:pt>
                <c:pt idx="159178">
                  <c:v>1790035884</c:v>
                </c:pt>
                <c:pt idx="159179">
                  <c:v>1790047129</c:v>
                </c:pt>
                <c:pt idx="159180">
                  <c:v>1790058375</c:v>
                </c:pt>
                <c:pt idx="159181">
                  <c:v>1790069620</c:v>
                </c:pt>
                <c:pt idx="159182">
                  <c:v>1790080866</c:v>
                </c:pt>
                <c:pt idx="159183">
                  <c:v>1790092111</c:v>
                </c:pt>
                <c:pt idx="159184">
                  <c:v>1790103357</c:v>
                </c:pt>
                <c:pt idx="159185">
                  <c:v>1790114602</c:v>
                </c:pt>
                <c:pt idx="159186">
                  <c:v>1790125848</c:v>
                </c:pt>
                <c:pt idx="159187">
                  <c:v>1790137093</c:v>
                </c:pt>
                <c:pt idx="159188">
                  <c:v>1790148339</c:v>
                </c:pt>
                <c:pt idx="159189">
                  <c:v>1790159584</c:v>
                </c:pt>
                <c:pt idx="159190">
                  <c:v>1790170830</c:v>
                </c:pt>
                <c:pt idx="159191">
                  <c:v>1790182075</c:v>
                </c:pt>
                <c:pt idx="159192">
                  <c:v>1790193320</c:v>
                </c:pt>
                <c:pt idx="159193">
                  <c:v>1790204566</c:v>
                </c:pt>
                <c:pt idx="159194">
                  <c:v>1790215811</c:v>
                </c:pt>
                <c:pt idx="159195">
                  <c:v>1790227057</c:v>
                </c:pt>
                <c:pt idx="159196">
                  <c:v>1790238302</c:v>
                </c:pt>
                <c:pt idx="159197">
                  <c:v>1790249548</c:v>
                </c:pt>
                <c:pt idx="159198">
                  <c:v>1790260793</c:v>
                </c:pt>
                <c:pt idx="159199">
                  <c:v>1790272039</c:v>
                </c:pt>
                <c:pt idx="159200">
                  <c:v>1790283284</c:v>
                </c:pt>
                <c:pt idx="159201">
                  <c:v>1790294530</c:v>
                </c:pt>
                <c:pt idx="159202">
                  <c:v>1790305775</c:v>
                </c:pt>
                <c:pt idx="159203">
                  <c:v>1790317021</c:v>
                </c:pt>
                <c:pt idx="159204">
                  <c:v>1790328266</c:v>
                </c:pt>
                <c:pt idx="159205">
                  <c:v>1790339512</c:v>
                </c:pt>
                <c:pt idx="159206">
                  <c:v>1790350757</c:v>
                </c:pt>
                <c:pt idx="159207">
                  <c:v>1790362003</c:v>
                </c:pt>
                <c:pt idx="159208">
                  <c:v>1790373248</c:v>
                </c:pt>
                <c:pt idx="159209">
                  <c:v>1790384494</c:v>
                </c:pt>
                <c:pt idx="159210">
                  <c:v>1790395739</c:v>
                </c:pt>
                <c:pt idx="159211">
                  <c:v>1790406985</c:v>
                </c:pt>
                <c:pt idx="159212">
                  <c:v>1790418230</c:v>
                </c:pt>
                <c:pt idx="159213">
                  <c:v>1790429476</c:v>
                </c:pt>
                <c:pt idx="159214">
                  <c:v>1790440721</c:v>
                </c:pt>
                <c:pt idx="159215">
                  <c:v>1790451967</c:v>
                </c:pt>
                <c:pt idx="159216">
                  <c:v>1790463212</c:v>
                </c:pt>
                <c:pt idx="159217">
                  <c:v>1790474458</c:v>
                </c:pt>
                <c:pt idx="159218">
                  <c:v>1790485703</c:v>
                </c:pt>
                <c:pt idx="159219">
                  <c:v>1790496949</c:v>
                </c:pt>
                <c:pt idx="159220">
                  <c:v>1790508194</c:v>
                </c:pt>
                <c:pt idx="159221">
                  <c:v>1790519440</c:v>
                </c:pt>
                <c:pt idx="159222">
                  <c:v>1790530685</c:v>
                </c:pt>
                <c:pt idx="159223">
                  <c:v>1790541931</c:v>
                </c:pt>
                <c:pt idx="159224">
                  <c:v>1790553176</c:v>
                </c:pt>
                <c:pt idx="159225">
                  <c:v>1790564422</c:v>
                </c:pt>
                <c:pt idx="159226">
                  <c:v>1790575667</c:v>
                </c:pt>
                <c:pt idx="159227">
                  <c:v>1790586913</c:v>
                </c:pt>
                <c:pt idx="159228">
                  <c:v>1790598158</c:v>
                </c:pt>
                <c:pt idx="159229">
                  <c:v>1790609404</c:v>
                </c:pt>
                <c:pt idx="159230">
                  <c:v>1790620649</c:v>
                </c:pt>
                <c:pt idx="159231">
                  <c:v>1790631895</c:v>
                </c:pt>
                <c:pt idx="159232">
                  <c:v>1790643140</c:v>
                </c:pt>
                <c:pt idx="159233">
                  <c:v>1790654386</c:v>
                </c:pt>
                <c:pt idx="159234">
                  <c:v>1790665631</c:v>
                </c:pt>
                <c:pt idx="159235">
                  <c:v>1790676877</c:v>
                </c:pt>
                <c:pt idx="159236">
                  <c:v>1790688122</c:v>
                </c:pt>
                <c:pt idx="159237">
                  <c:v>1790699368</c:v>
                </c:pt>
                <c:pt idx="159238">
                  <c:v>1790710613</c:v>
                </c:pt>
                <c:pt idx="159239">
                  <c:v>1790721859</c:v>
                </c:pt>
                <c:pt idx="159240">
                  <c:v>1790733104</c:v>
                </c:pt>
                <c:pt idx="159241">
                  <c:v>1790744350</c:v>
                </c:pt>
                <c:pt idx="159242">
                  <c:v>1790755595</c:v>
                </c:pt>
                <c:pt idx="159243">
                  <c:v>1790766841</c:v>
                </c:pt>
                <c:pt idx="159244">
                  <c:v>1790778086</c:v>
                </c:pt>
                <c:pt idx="159245">
                  <c:v>1790789332</c:v>
                </c:pt>
                <c:pt idx="159246">
                  <c:v>1790800577</c:v>
                </c:pt>
                <c:pt idx="159247">
                  <c:v>1790811823</c:v>
                </c:pt>
                <c:pt idx="159248">
                  <c:v>1790823068</c:v>
                </c:pt>
                <c:pt idx="159249">
                  <c:v>1790834314</c:v>
                </c:pt>
                <c:pt idx="159250">
                  <c:v>1790845559</c:v>
                </c:pt>
                <c:pt idx="159251">
                  <c:v>1790856805</c:v>
                </c:pt>
                <c:pt idx="159252">
                  <c:v>1790868050</c:v>
                </c:pt>
                <c:pt idx="159253">
                  <c:v>1790879296</c:v>
                </c:pt>
                <c:pt idx="159254">
                  <c:v>1790890541</c:v>
                </c:pt>
                <c:pt idx="159255">
                  <c:v>1790901787</c:v>
                </c:pt>
                <c:pt idx="159256">
                  <c:v>1790913032</c:v>
                </c:pt>
                <c:pt idx="159257">
                  <c:v>1790924278</c:v>
                </c:pt>
                <c:pt idx="159258">
                  <c:v>1790935523</c:v>
                </c:pt>
                <c:pt idx="159259">
                  <c:v>1790946769</c:v>
                </c:pt>
                <c:pt idx="159260">
                  <c:v>1790958014</c:v>
                </c:pt>
                <c:pt idx="159261">
                  <c:v>1790969260</c:v>
                </c:pt>
                <c:pt idx="159262">
                  <c:v>1790980505</c:v>
                </c:pt>
                <c:pt idx="159263">
                  <c:v>1790991751</c:v>
                </c:pt>
                <c:pt idx="159264">
                  <c:v>1791002996</c:v>
                </c:pt>
                <c:pt idx="159265">
                  <c:v>1791014242</c:v>
                </c:pt>
                <c:pt idx="159266">
                  <c:v>1791025487</c:v>
                </c:pt>
                <c:pt idx="159267">
                  <c:v>1791036733</c:v>
                </c:pt>
                <c:pt idx="159268">
                  <c:v>1791047978</c:v>
                </c:pt>
                <c:pt idx="159269">
                  <c:v>1791059224</c:v>
                </c:pt>
                <c:pt idx="159270">
                  <c:v>1791070469</c:v>
                </c:pt>
                <c:pt idx="159271">
                  <c:v>1791081715</c:v>
                </c:pt>
                <c:pt idx="159272">
                  <c:v>1791092960</c:v>
                </c:pt>
                <c:pt idx="159273">
                  <c:v>1791104206</c:v>
                </c:pt>
                <c:pt idx="159274">
                  <c:v>1791115451</c:v>
                </c:pt>
                <c:pt idx="159275">
                  <c:v>1791126697</c:v>
                </c:pt>
                <c:pt idx="159276">
                  <c:v>1791137942</c:v>
                </c:pt>
                <c:pt idx="159277">
                  <c:v>1791149188</c:v>
                </c:pt>
                <c:pt idx="159278">
                  <c:v>1791160433</c:v>
                </c:pt>
                <c:pt idx="159279">
                  <c:v>1791171679</c:v>
                </c:pt>
                <c:pt idx="159280">
                  <c:v>1791182924</c:v>
                </c:pt>
                <c:pt idx="159281">
                  <c:v>1791194170</c:v>
                </c:pt>
                <c:pt idx="159282">
                  <c:v>1791205415</c:v>
                </c:pt>
                <c:pt idx="159283">
                  <c:v>1791216661</c:v>
                </c:pt>
                <c:pt idx="159284">
                  <c:v>1791227906</c:v>
                </c:pt>
                <c:pt idx="159285">
                  <c:v>1791239152</c:v>
                </c:pt>
                <c:pt idx="159286">
                  <c:v>1791250397</c:v>
                </c:pt>
                <c:pt idx="159287">
                  <c:v>1791261643</c:v>
                </c:pt>
                <c:pt idx="159288">
                  <c:v>1791272888</c:v>
                </c:pt>
                <c:pt idx="159289">
                  <c:v>1791284134</c:v>
                </c:pt>
                <c:pt idx="159290">
                  <c:v>1791295379</c:v>
                </c:pt>
                <c:pt idx="159291">
                  <c:v>1791306625</c:v>
                </c:pt>
                <c:pt idx="159292">
                  <c:v>1791317870</c:v>
                </c:pt>
                <c:pt idx="159293">
                  <c:v>1791329116</c:v>
                </c:pt>
                <c:pt idx="159294">
                  <c:v>1791340361</c:v>
                </c:pt>
                <c:pt idx="159295">
                  <c:v>1791351607</c:v>
                </c:pt>
                <c:pt idx="159296">
                  <c:v>1791362852</c:v>
                </c:pt>
                <c:pt idx="159297">
                  <c:v>1791374098</c:v>
                </c:pt>
                <c:pt idx="159298">
                  <c:v>1791385343</c:v>
                </c:pt>
                <c:pt idx="159299">
                  <c:v>1791396589</c:v>
                </c:pt>
                <c:pt idx="159300">
                  <c:v>1791407834</c:v>
                </c:pt>
                <c:pt idx="159301">
                  <c:v>1791419080</c:v>
                </c:pt>
                <c:pt idx="159302">
                  <c:v>1791430325</c:v>
                </c:pt>
                <c:pt idx="159303">
                  <c:v>1791441571</c:v>
                </c:pt>
                <c:pt idx="159304">
                  <c:v>1791452816</c:v>
                </c:pt>
                <c:pt idx="159305">
                  <c:v>1791464062</c:v>
                </c:pt>
                <c:pt idx="159306">
                  <c:v>1791475307</c:v>
                </c:pt>
                <c:pt idx="159307">
                  <c:v>1791486553</c:v>
                </c:pt>
                <c:pt idx="159308">
                  <c:v>1791497798</c:v>
                </c:pt>
                <c:pt idx="159309">
                  <c:v>1791509044</c:v>
                </c:pt>
                <c:pt idx="159310">
                  <c:v>1791520289</c:v>
                </c:pt>
                <c:pt idx="159311">
                  <c:v>1791531535</c:v>
                </c:pt>
                <c:pt idx="159312">
                  <c:v>1791542780</c:v>
                </c:pt>
                <c:pt idx="159313">
                  <c:v>1791554026</c:v>
                </c:pt>
                <c:pt idx="159314">
                  <c:v>1791565271</c:v>
                </c:pt>
                <c:pt idx="159315">
                  <c:v>1791576517</c:v>
                </c:pt>
                <c:pt idx="159316">
                  <c:v>1791587762</c:v>
                </c:pt>
                <c:pt idx="159317">
                  <c:v>1791599008</c:v>
                </c:pt>
                <c:pt idx="159318">
                  <c:v>1791610253</c:v>
                </c:pt>
                <c:pt idx="159319">
                  <c:v>1791621499</c:v>
                </c:pt>
                <c:pt idx="159320">
                  <c:v>1791632744</c:v>
                </c:pt>
                <c:pt idx="159321">
                  <c:v>1791643990</c:v>
                </c:pt>
                <c:pt idx="159322">
                  <c:v>1791655235</c:v>
                </c:pt>
                <c:pt idx="159323">
                  <c:v>1791666481</c:v>
                </c:pt>
                <c:pt idx="159324">
                  <c:v>1791677726</c:v>
                </c:pt>
                <c:pt idx="159325">
                  <c:v>1791688972</c:v>
                </c:pt>
                <c:pt idx="159326">
                  <c:v>1791700217</c:v>
                </c:pt>
                <c:pt idx="159327">
                  <c:v>1791711463</c:v>
                </c:pt>
                <c:pt idx="159328">
                  <c:v>1791722708</c:v>
                </c:pt>
                <c:pt idx="159329">
                  <c:v>1791733954</c:v>
                </c:pt>
                <c:pt idx="159330">
                  <c:v>1791745199</c:v>
                </c:pt>
                <c:pt idx="159331">
                  <c:v>1791756445</c:v>
                </c:pt>
                <c:pt idx="159332">
                  <c:v>1791767690</c:v>
                </c:pt>
                <c:pt idx="159333">
                  <c:v>1791778936</c:v>
                </c:pt>
                <c:pt idx="159334">
                  <c:v>1791790181</c:v>
                </c:pt>
                <c:pt idx="159335">
                  <c:v>1791801427</c:v>
                </c:pt>
                <c:pt idx="159336">
                  <c:v>1791812672</c:v>
                </c:pt>
                <c:pt idx="159337">
                  <c:v>1791823918</c:v>
                </c:pt>
                <c:pt idx="159338">
                  <c:v>1791835163</c:v>
                </c:pt>
                <c:pt idx="159339">
                  <c:v>1791846409</c:v>
                </c:pt>
                <c:pt idx="159340">
                  <c:v>1791857654</c:v>
                </c:pt>
                <c:pt idx="159341">
                  <c:v>1791868900</c:v>
                </c:pt>
                <c:pt idx="159342">
                  <c:v>1791880145</c:v>
                </c:pt>
                <c:pt idx="159343">
                  <c:v>1791891391</c:v>
                </c:pt>
                <c:pt idx="159344">
                  <c:v>1791902636</c:v>
                </c:pt>
                <c:pt idx="159345">
                  <c:v>1791913882</c:v>
                </c:pt>
                <c:pt idx="159346">
                  <c:v>1791925127</c:v>
                </c:pt>
                <c:pt idx="159347">
                  <c:v>1791936373</c:v>
                </c:pt>
                <c:pt idx="159348">
                  <c:v>1791947618</c:v>
                </c:pt>
                <c:pt idx="159349">
                  <c:v>1791958864</c:v>
                </c:pt>
                <c:pt idx="159350">
                  <c:v>1791970109</c:v>
                </c:pt>
                <c:pt idx="159351">
                  <c:v>1791981355</c:v>
                </c:pt>
                <c:pt idx="159352">
                  <c:v>1791992600</c:v>
                </c:pt>
                <c:pt idx="159353">
                  <c:v>1792003846</c:v>
                </c:pt>
                <c:pt idx="159354">
                  <c:v>1792015091</c:v>
                </c:pt>
                <c:pt idx="159355">
                  <c:v>1792026337</c:v>
                </c:pt>
                <c:pt idx="159356">
                  <c:v>1792037582</c:v>
                </c:pt>
                <c:pt idx="159357">
                  <c:v>1792048828</c:v>
                </c:pt>
                <c:pt idx="159358">
                  <c:v>1792060073</c:v>
                </c:pt>
                <c:pt idx="159359">
                  <c:v>1792071319</c:v>
                </c:pt>
                <c:pt idx="159360">
                  <c:v>1792082564</c:v>
                </c:pt>
                <c:pt idx="159361">
                  <c:v>1792093810</c:v>
                </c:pt>
                <c:pt idx="159362">
                  <c:v>1792105055</c:v>
                </c:pt>
                <c:pt idx="159363">
                  <c:v>1792116301</c:v>
                </c:pt>
                <c:pt idx="159364">
                  <c:v>1792127546</c:v>
                </c:pt>
                <c:pt idx="159365">
                  <c:v>1792138792</c:v>
                </c:pt>
                <c:pt idx="159366">
                  <c:v>1792150037</c:v>
                </c:pt>
                <c:pt idx="159367">
                  <c:v>1792161283</c:v>
                </c:pt>
                <c:pt idx="159368">
                  <c:v>1792172528</c:v>
                </c:pt>
                <c:pt idx="159369">
                  <c:v>1792183774</c:v>
                </c:pt>
                <c:pt idx="159370">
                  <c:v>1792195019</c:v>
                </c:pt>
                <c:pt idx="159371">
                  <c:v>1792206265</c:v>
                </c:pt>
                <c:pt idx="159372">
                  <c:v>1792217510</c:v>
                </c:pt>
                <c:pt idx="159373">
                  <c:v>1792228756</c:v>
                </c:pt>
                <c:pt idx="159374">
                  <c:v>1792240001</c:v>
                </c:pt>
                <c:pt idx="159375">
                  <c:v>1792251247</c:v>
                </c:pt>
                <c:pt idx="159376">
                  <c:v>1792262492</c:v>
                </c:pt>
                <c:pt idx="159377">
                  <c:v>1792273738</c:v>
                </c:pt>
                <c:pt idx="159378">
                  <c:v>1792284983</c:v>
                </c:pt>
                <c:pt idx="159379">
                  <c:v>1792296229</c:v>
                </c:pt>
                <c:pt idx="159380">
                  <c:v>1792307474</c:v>
                </c:pt>
                <c:pt idx="159381">
                  <c:v>1792318720</c:v>
                </c:pt>
                <c:pt idx="159382">
                  <c:v>1792329965</c:v>
                </c:pt>
                <c:pt idx="159383">
                  <c:v>1792341211</c:v>
                </c:pt>
                <c:pt idx="159384">
                  <c:v>1792352456</c:v>
                </c:pt>
                <c:pt idx="159385">
                  <c:v>1792363702</c:v>
                </c:pt>
                <c:pt idx="159386">
                  <c:v>1792374947</c:v>
                </c:pt>
                <c:pt idx="159387">
                  <c:v>1792386193</c:v>
                </c:pt>
                <c:pt idx="159388">
                  <c:v>1792397438</c:v>
                </c:pt>
                <c:pt idx="159389">
                  <c:v>1792408684</c:v>
                </c:pt>
                <c:pt idx="159390">
                  <c:v>1792419929</c:v>
                </c:pt>
                <c:pt idx="159391">
                  <c:v>1792431175</c:v>
                </c:pt>
                <c:pt idx="159392">
                  <c:v>1792442420</c:v>
                </c:pt>
                <c:pt idx="159393">
                  <c:v>1792453666</c:v>
                </c:pt>
                <c:pt idx="159394">
                  <c:v>1792464911</c:v>
                </c:pt>
                <c:pt idx="159395">
                  <c:v>1792476157</c:v>
                </c:pt>
                <c:pt idx="159396">
                  <c:v>1792487402</c:v>
                </c:pt>
                <c:pt idx="159397">
                  <c:v>1792498648</c:v>
                </c:pt>
                <c:pt idx="159398">
                  <c:v>1792509893</c:v>
                </c:pt>
                <c:pt idx="159399">
                  <c:v>1792521139</c:v>
                </c:pt>
                <c:pt idx="159400">
                  <c:v>1792532384</c:v>
                </c:pt>
                <c:pt idx="159401">
                  <c:v>1792543630</c:v>
                </c:pt>
                <c:pt idx="159402">
                  <c:v>1792554875</c:v>
                </c:pt>
                <c:pt idx="159403">
                  <c:v>1792566121</c:v>
                </c:pt>
                <c:pt idx="159404">
                  <c:v>1792577366</c:v>
                </c:pt>
                <c:pt idx="159405">
                  <c:v>1792588612</c:v>
                </c:pt>
                <c:pt idx="159406">
                  <c:v>1792599857</c:v>
                </c:pt>
                <c:pt idx="159407">
                  <c:v>1792611103</c:v>
                </c:pt>
                <c:pt idx="159408">
                  <c:v>1792622348</c:v>
                </c:pt>
                <c:pt idx="159409">
                  <c:v>1792633594</c:v>
                </c:pt>
                <c:pt idx="159410">
                  <c:v>1792644839</c:v>
                </c:pt>
                <c:pt idx="159411">
                  <c:v>1792656085</c:v>
                </c:pt>
                <c:pt idx="159412">
                  <c:v>1792667330</c:v>
                </c:pt>
                <c:pt idx="159413">
                  <c:v>1792678576</c:v>
                </c:pt>
                <c:pt idx="159414">
                  <c:v>1792689821</c:v>
                </c:pt>
                <c:pt idx="159415">
                  <c:v>1792701067</c:v>
                </c:pt>
                <c:pt idx="159416">
                  <c:v>1792712312</c:v>
                </c:pt>
                <c:pt idx="159417">
                  <c:v>1792723558</c:v>
                </c:pt>
                <c:pt idx="159418">
                  <c:v>1792734803</c:v>
                </c:pt>
                <c:pt idx="159419">
                  <c:v>1792746049</c:v>
                </c:pt>
                <c:pt idx="159420">
                  <c:v>1792757294</c:v>
                </c:pt>
                <c:pt idx="159421">
                  <c:v>1792768540</c:v>
                </c:pt>
                <c:pt idx="159422">
                  <c:v>1792779785</c:v>
                </c:pt>
                <c:pt idx="159423">
                  <c:v>1792791031</c:v>
                </c:pt>
                <c:pt idx="159424">
                  <c:v>1792802276</c:v>
                </c:pt>
                <c:pt idx="159425">
                  <c:v>1792813522</c:v>
                </c:pt>
                <c:pt idx="159426">
                  <c:v>1792824767</c:v>
                </c:pt>
                <c:pt idx="159427">
                  <c:v>1792836013</c:v>
                </c:pt>
                <c:pt idx="159428">
                  <c:v>1792847258</c:v>
                </c:pt>
                <c:pt idx="159429">
                  <c:v>1792858504</c:v>
                </c:pt>
                <c:pt idx="159430">
                  <c:v>1792869749</c:v>
                </c:pt>
                <c:pt idx="159431">
                  <c:v>1792880995</c:v>
                </c:pt>
                <c:pt idx="159432">
                  <c:v>1792892240</c:v>
                </c:pt>
                <c:pt idx="159433">
                  <c:v>1792903486</c:v>
                </c:pt>
                <c:pt idx="159434">
                  <c:v>1792914731</c:v>
                </c:pt>
                <c:pt idx="159435">
                  <c:v>1792925977</c:v>
                </c:pt>
                <c:pt idx="159436">
                  <c:v>1792937222</c:v>
                </c:pt>
                <c:pt idx="159437">
                  <c:v>1792948468</c:v>
                </c:pt>
                <c:pt idx="159438">
                  <c:v>1792959713</c:v>
                </c:pt>
                <c:pt idx="159439">
                  <c:v>1792970959</c:v>
                </c:pt>
                <c:pt idx="159440">
                  <c:v>1792982204</c:v>
                </c:pt>
                <c:pt idx="159441">
                  <c:v>1792993450</c:v>
                </c:pt>
                <c:pt idx="159442">
                  <c:v>1793004695</c:v>
                </c:pt>
                <c:pt idx="159443">
                  <c:v>1793015941</c:v>
                </c:pt>
                <c:pt idx="159444">
                  <c:v>1793027186</c:v>
                </c:pt>
                <c:pt idx="159445">
                  <c:v>1793038431</c:v>
                </c:pt>
                <c:pt idx="159446">
                  <c:v>1793049677</c:v>
                </c:pt>
                <c:pt idx="159447">
                  <c:v>1793060922</c:v>
                </c:pt>
                <c:pt idx="159448">
                  <c:v>1793072168</c:v>
                </c:pt>
                <c:pt idx="159449">
                  <c:v>1793083413</c:v>
                </c:pt>
                <c:pt idx="159450">
                  <c:v>1793094659</c:v>
                </c:pt>
                <c:pt idx="159451">
                  <c:v>1793105904</c:v>
                </c:pt>
                <c:pt idx="159452">
                  <c:v>1793117150</c:v>
                </c:pt>
                <c:pt idx="159453">
                  <c:v>1793128395</c:v>
                </c:pt>
                <c:pt idx="159454">
                  <c:v>1793139641</c:v>
                </c:pt>
                <c:pt idx="159455">
                  <c:v>1793150886</c:v>
                </c:pt>
                <c:pt idx="159456">
                  <c:v>1793162132</c:v>
                </c:pt>
                <c:pt idx="159457">
                  <c:v>1793173377</c:v>
                </c:pt>
                <c:pt idx="159458">
                  <c:v>1793184623</c:v>
                </c:pt>
                <c:pt idx="159459">
                  <c:v>1793195868</c:v>
                </c:pt>
                <c:pt idx="159460">
                  <c:v>1793207114</c:v>
                </c:pt>
                <c:pt idx="159461">
                  <c:v>1793218359</c:v>
                </c:pt>
                <c:pt idx="159462">
                  <c:v>1793229605</c:v>
                </c:pt>
                <c:pt idx="159463">
                  <c:v>1793240850</c:v>
                </c:pt>
                <c:pt idx="159464">
                  <c:v>1793252096</c:v>
                </c:pt>
                <c:pt idx="159465">
                  <c:v>1793263341</c:v>
                </c:pt>
                <c:pt idx="159466">
                  <c:v>1793274587</c:v>
                </c:pt>
                <c:pt idx="159467">
                  <c:v>1793285832</c:v>
                </c:pt>
                <c:pt idx="159468">
                  <c:v>1793297078</c:v>
                </c:pt>
                <c:pt idx="159469">
                  <c:v>1793308323</c:v>
                </c:pt>
                <c:pt idx="159470">
                  <c:v>1793319569</c:v>
                </c:pt>
                <c:pt idx="159471">
                  <c:v>1793330814</c:v>
                </c:pt>
                <c:pt idx="159472">
                  <c:v>1793342060</c:v>
                </c:pt>
                <c:pt idx="159473">
                  <c:v>1793353305</c:v>
                </c:pt>
                <c:pt idx="159474">
                  <c:v>1793364551</c:v>
                </c:pt>
                <c:pt idx="159475">
                  <c:v>1793375796</c:v>
                </c:pt>
                <c:pt idx="159476">
                  <c:v>1793387042</c:v>
                </c:pt>
                <c:pt idx="159477">
                  <c:v>1793398287</c:v>
                </c:pt>
                <c:pt idx="159478">
                  <c:v>1793409533</c:v>
                </c:pt>
                <c:pt idx="159479">
                  <c:v>1793420778</c:v>
                </c:pt>
                <c:pt idx="159480">
                  <c:v>1793432024</c:v>
                </c:pt>
                <c:pt idx="159481">
                  <c:v>1793443269</c:v>
                </c:pt>
                <c:pt idx="159482">
                  <c:v>1793454515</c:v>
                </c:pt>
                <c:pt idx="159483">
                  <c:v>1793465760</c:v>
                </c:pt>
                <c:pt idx="159484">
                  <c:v>1793477006</c:v>
                </c:pt>
                <c:pt idx="159485">
                  <c:v>1793488251</c:v>
                </c:pt>
                <c:pt idx="159486">
                  <c:v>1793499497</c:v>
                </c:pt>
                <c:pt idx="159487">
                  <c:v>1793510742</c:v>
                </c:pt>
                <c:pt idx="159488">
                  <c:v>1793521988</c:v>
                </c:pt>
                <c:pt idx="159489">
                  <c:v>1793533233</c:v>
                </c:pt>
                <c:pt idx="159490">
                  <c:v>1793544479</c:v>
                </c:pt>
                <c:pt idx="159491">
                  <c:v>1793555724</c:v>
                </c:pt>
                <c:pt idx="159492">
                  <c:v>1793566970</c:v>
                </c:pt>
                <c:pt idx="159493">
                  <c:v>1793578215</c:v>
                </c:pt>
                <c:pt idx="159494">
                  <c:v>1793589461</c:v>
                </c:pt>
                <c:pt idx="159495">
                  <c:v>1793600706</c:v>
                </c:pt>
                <c:pt idx="159496">
                  <c:v>1793611952</c:v>
                </c:pt>
                <c:pt idx="159497">
                  <c:v>1793623197</c:v>
                </c:pt>
                <c:pt idx="159498">
                  <c:v>1793634443</c:v>
                </c:pt>
                <c:pt idx="159499">
                  <c:v>1793645688</c:v>
                </c:pt>
                <c:pt idx="159500">
                  <c:v>1793656934</c:v>
                </c:pt>
                <c:pt idx="159501">
                  <c:v>1793668179</c:v>
                </c:pt>
                <c:pt idx="159502">
                  <c:v>1793679425</c:v>
                </c:pt>
                <c:pt idx="159503">
                  <c:v>1793690670</c:v>
                </c:pt>
                <c:pt idx="159504">
                  <c:v>1793701916</c:v>
                </c:pt>
                <c:pt idx="159505">
                  <c:v>1793713161</c:v>
                </c:pt>
                <c:pt idx="159506">
                  <c:v>1793724407</c:v>
                </c:pt>
                <c:pt idx="159507">
                  <c:v>1793735652</c:v>
                </c:pt>
                <c:pt idx="159508">
                  <c:v>1793746898</c:v>
                </c:pt>
                <c:pt idx="159509">
                  <c:v>1793758143</c:v>
                </c:pt>
                <c:pt idx="159510">
                  <c:v>1793769389</c:v>
                </c:pt>
                <c:pt idx="159511">
                  <c:v>1793780634</c:v>
                </c:pt>
                <c:pt idx="159512">
                  <c:v>1793791880</c:v>
                </c:pt>
                <c:pt idx="159513">
                  <c:v>1793803125</c:v>
                </c:pt>
                <c:pt idx="159514">
                  <c:v>1793814371</c:v>
                </c:pt>
                <c:pt idx="159515">
                  <c:v>1793825616</c:v>
                </c:pt>
                <c:pt idx="159516">
                  <c:v>1793836862</c:v>
                </c:pt>
                <c:pt idx="159517">
                  <c:v>1793848107</c:v>
                </c:pt>
                <c:pt idx="159518">
                  <c:v>1793859353</c:v>
                </c:pt>
                <c:pt idx="159519">
                  <c:v>1793870598</c:v>
                </c:pt>
                <c:pt idx="159520">
                  <c:v>1793881844</c:v>
                </c:pt>
                <c:pt idx="159521">
                  <c:v>1793893089</c:v>
                </c:pt>
                <c:pt idx="159522">
                  <c:v>1793904335</c:v>
                </c:pt>
                <c:pt idx="159523">
                  <c:v>1793915580</c:v>
                </c:pt>
                <c:pt idx="159524">
                  <c:v>1793926826</c:v>
                </c:pt>
                <c:pt idx="159525">
                  <c:v>1793938071</c:v>
                </c:pt>
                <c:pt idx="159526">
                  <c:v>1793949317</c:v>
                </c:pt>
                <c:pt idx="159527">
                  <c:v>1793960562</c:v>
                </c:pt>
                <c:pt idx="159528">
                  <c:v>1793971808</c:v>
                </c:pt>
                <c:pt idx="159529">
                  <c:v>1793983053</c:v>
                </c:pt>
                <c:pt idx="159530">
                  <c:v>1793994299</c:v>
                </c:pt>
                <c:pt idx="159531">
                  <c:v>1794005544</c:v>
                </c:pt>
                <c:pt idx="159532">
                  <c:v>1794016790</c:v>
                </c:pt>
                <c:pt idx="159533">
                  <c:v>1794028035</c:v>
                </c:pt>
                <c:pt idx="159534">
                  <c:v>1794039281</c:v>
                </c:pt>
                <c:pt idx="159535">
                  <c:v>1794050526</c:v>
                </c:pt>
                <c:pt idx="159536">
                  <c:v>1794061772</c:v>
                </c:pt>
                <c:pt idx="159537">
                  <c:v>1794073017</c:v>
                </c:pt>
                <c:pt idx="159538">
                  <c:v>1794084263</c:v>
                </c:pt>
                <c:pt idx="159539">
                  <c:v>1794095508</c:v>
                </c:pt>
                <c:pt idx="159540">
                  <c:v>1794106754</c:v>
                </c:pt>
                <c:pt idx="159541">
                  <c:v>1794117999</c:v>
                </c:pt>
                <c:pt idx="159542">
                  <c:v>1794129245</c:v>
                </c:pt>
                <c:pt idx="159543">
                  <c:v>1794140490</c:v>
                </c:pt>
                <c:pt idx="159544">
                  <c:v>1794151736</c:v>
                </c:pt>
                <c:pt idx="159545">
                  <c:v>1794162981</c:v>
                </c:pt>
                <c:pt idx="159546">
                  <c:v>1794174227</c:v>
                </c:pt>
                <c:pt idx="159547">
                  <c:v>1794185472</c:v>
                </c:pt>
                <c:pt idx="159548">
                  <c:v>1794196718</c:v>
                </c:pt>
                <c:pt idx="159549">
                  <c:v>1794207963</c:v>
                </c:pt>
                <c:pt idx="159550">
                  <c:v>1794219209</c:v>
                </c:pt>
                <c:pt idx="159551">
                  <c:v>1794230454</c:v>
                </c:pt>
                <c:pt idx="159552">
                  <c:v>1794241700</c:v>
                </c:pt>
                <c:pt idx="159553">
                  <c:v>1794252945</c:v>
                </c:pt>
                <c:pt idx="159554">
                  <c:v>1794264191</c:v>
                </c:pt>
                <c:pt idx="159555">
                  <c:v>1794275436</c:v>
                </c:pt>
                <c:pt idx="159556">
                  <c:v>1794286682</c:v>
                </c:pt>
                <c:pt idx="159557">
                  <c:v>1794297927</c:v>
                </c:pt>
                <c:pt idx="159558">
                  <c:v>1794309173</c:v>
                </c:pt>
                <c:pt idx="159559">
                  <c:v>1794320418</c:v>
                </c:pt>
                <c:pt idx="159560">
                  <c:v>1794331664</c:v>
                </c:pt>
                <c:pt idx="159561">
                  <c:v>1794342909</c:v>
                </c:pt>
                <c:pt idx="159562">
                  <c:v>1794354155</c:v>
                </c:pt>
                <c:pt idx="159563">
                  <c:v>1794365400</c:v>
                </c:pt>
                <c:pt idx="159564">
                  <c:v>1794376646</c:v>
                </c:pt>
                <c:pt idx="159565">
                  <c:v>1794387891</c:v>
                </c:pt>
                <c:pt idx="159566">
                  <c:v>1794399137</c:v>
                </c:pt>
                <c:pt idx="159567">
                  <c:v>1794410382</c:v>
                </c:pt>
                <c:pt idx="159568">
                  <c:v>1794421628</c:v>
                </c:pt>
                <c:pt idx="159569">
                  <c:v>1794432873</c:v>
                </c:pt>
                <c:pt idx="159570">
                  <c:v>1794444119</c:v>
                </c:pt>
                <c:pt idx="159571">
                  <c:v>1794455364</c:v>
                </c:pt>
                <c:pt idx="159572">
                  <c:v>1794466610</c:v>
                </c:pt>
                <c:pt idx="159573">
                  <c:v>1794477855</c:v>
                </c:pt>
                <c:pt idx="159574">
                  <c:v>1794489101</c:v>
                </c:pt>
                <c:pt idx="159575">
                  <c:v>1794500346</c:v>
                </c:pt>
                <c:pt idx="159576">
                  <c:v>1794511592</c:v>
                </c:pt>
                <c:pt idx="159577">
                  <c:v>1794522837</c:v>
                </c:pt>
                <c:pt idx="159578">
                  <c:v>1794534083</c:v>
                </c:pt>
                <c:pt idx="159579">
                  <c:v>1794545328</c:v>
                </c:pt>
                <c:pt idx="159580">
                  <c:v>1794556574</c:v>
                </c:pt>
                <c:pt idx="159581">
                  <c:v>1794567819</c:v>
                </c:pt>
                <c:pt idx="159582">
                  <c:v>1794579065</c:v>
                </c:pt>
                <c:pt idx="159583">
                  <c:v>1794590310</c:v>
                </c:pt>
                <c:pt idx="159584">
                  <c:v>1794601556</c:v>
                </c:pt>
                <c:pt idx="159585">
                  <c:v>1794612801</c:v>
                </c:pt>
                <c:pt idx="159586">
                  <c:v>1794624047</c:v>
                </c:pt>
                <c:pt idx="159587">
                  <c:v>1794635292</c:v>
                </c:pt>
                <c:pt idx="159588">
                  <c:v>1794646538</c:v>
                </c:pt>
                <c:pt idx="159589">
                  <c:v>1794657783</c:v>
                </c:pt>
                <c:pt idx="159590">
                  <c:v>1794669029</c:v>
                </c:pt>
                <c:pt idx="159591">
                  <c:v>1794680274</c:v>
                </c:pt>
                <c:pt idx="159592">
                  <c:v>1794691520</c:v>
                </c:pt>
                <c:pt idx="159593">
                  <c:v>1794702765</c:v>
                </c:pt>
                <c:pt idx="159594">
                  <c:v>1794714011</c:v>
                </c:pt>
                <c:pt idx="159595">
                  <c:v>1794725256</c:v>
                </c:pt>
                <c:pt idx="159596">
                  <c:v>1794736502</c:v>
                </c:pt>
                <c:pt idx="159597">
                  <c:v>1794747747</c:v>
                </c:pt>
                <c:pt idx="159598">
                  <c:v>1794758993</c:v>
                </c:pt>
                <c:pt idx="159599">
                  <c:v>1794770238</c:v>
                </c:pt>
                <c:pt idx="159600">
                  <c:v>1794781484</c:v>
                </c:pt>
                <c:pt idx="159601">
                  <c:v>1794792729</c:v>
                </c:pt>
                <c:pt idx="159602">
                  <c:v>1794803975</c:v>
                </c:pt>
                <c:pt idx="159603">
                  <c:v>1794815220</c:v>
                </c:pt>
                <c:pt idx="159604">
                  <c:v>1794826466</c:v>
                </c:pt>
                <c:pt idx="159605">
                  <c:v>1794837711</c:v>
                </c:pt>
                <c:pt idx="159606">
                  <c:v>1794848957</c:v>
                </c:pt>
                <c:pt idx="159607">
                  <c:v>1794860202</c:v>
                </c:pt>
                <c:pt idx="159608">
                  <c:v>1794871448</c:v>
                </c:pt>
                <c:pt idx="159609">
                  <c:v>1794882693</c:v>
                </c:pt>
                <c:pt idx="159610">
                  <c:v>1794893939</c:v>
                </c:pt>
                <c:pt idx="159611">
                  <c:v>1794905184</c:v>
                </c:pt>
                <c:pt idx="159612">
                  <c:v>1794916430</c:v>
                </c:pt>
                <c:pt idx="159613">
                  <c:v>1794927675</c:v>
                </c:pt>
                <c:pt idx="159614">
                  <c:v>1794938921</c:v>
                </c:pt>
                <c:pt idx="159615">
                  <c:v>1794950166</c:v>
                </c:pt>
                <c:pt idx="159616">
                  <c:v>1794961412</c:v>
                </c:pt>
                <c:pt idx="159617">
                  <c:v>1794972657</c:v>
                </c:pt>
                <c:pt idx="159618">
                  <c:v>1794983903</c:v>
                </c:pt>
                <c:pt idx="159619">
                  <c:v>1794995148</c:v>
                </c:pt>
                <c:pt idx="159620">
                  <c:v>1795006394</c:v>
                </c:pt>
                <c:pt idx="159621">
                  <c:v>1795017639</c:v>
                </c:pt>
                <c:pt idx="159622">
                  <c:v>1795028885</c:v>
                </c:pt>
                <c:pt idx="159623">
                  <c:v>1795040130</c:v>
                </c:pt>
                <c:pt idx="159624">
                  <c:v>1795051376</c:v>
                </c:pt>
                <c:pt idx="159625">
                  <c:v>1795062621</c:v>
                </c:pt>
                <c:pt idx="159626">
                  <c:v>1795073867</c:v>
                </c:pt>
                <c:pt idx="159627">
                  <c:v>1795085112</c:v>
                </c:pt>
                <c:pt idx="159628">
                  <c:v>1795096358</c:v>
                </c:pt>
                <c:pt idx="159629">
                  <c:v>1795107603</c:v>
                </c:pt>
                <c:pt idx="159630">
                  <c:v>1795118849</c:v>
                </c:pt>
                <c:pt idx="159631">
                  <c:v>1795130094</c:v>
                </c:pt>
                <c:pt idx="159632">
                  <c:v>1795141340</c:v>
                </c:pt>
                <c:pt idx="159633">
                  <c:v>1795152585</c:v>
                </c:pt>
                <c:pt idx="159634">
                  <c:v>1795163831</c:v>
                </c:pt>
                <c:pt idx="159635">
                  <c:v>1795175076</c:v>
                </c:pt>
                <c:pt idx="159636">
                  <c:v>1795186322</c:v>
                </c:pt>
                <c:pt idx="159637">
                  <c:v>1795197567</c:v>
                </c:pt>
                <c:pt idx="159638">
                  <c:v>1795208813</c:v>
                </c:pt>
                <c:pt idx="159639">
                  <c:v>1795220058</c:v>
                </c:pt>
                <c:pt idx="159640">
                  <c:v>1795231304</c:v>
                </c:pt>
                <c:pt idx="159641">
                  <c:v>1795242549</c:v>
                </c:pt>
                <c:pt idx="159642">
                  <c:v>1795253795</c:v>
                </c:pt>
                <c:pt idx="159643">
                  <c:v>1795265040</c:v>
                </c:pt>
                <c:pt idx="159644">
                  <c:v>1795276286</c:v>
                </c:pt>
                <c:pt idx="159645">
                  <c:v>1795287531</c:v>
                </c:pt>
                <c:pt idx="159646">
                  <c:v>1795298777</c:v>
                </c:pt>
                <c:pt idx="159647">
                  <c:v>1795310022</c:v>
                </c:pt>
                <c:pt idx="159648">
                  <c:v>1795321268</c:v>
                </c:pt>
                <c:pt idx="159649">
                  <c:v>1795332513</c:v>
                </c:pt>
                <c:pt idx="159650">
                  <c:v>1795343759</c:v>
                </c:pt>
                <c:pt idx="159651">
                  <c:v>1795355004</c:v>
                </c:pt>
                <c:pt idx="159652">
                  <c:v>1795366250</c:v>
                </c:pt>
                <c:pt idx="159653">
                  <c:v>1795377495</c:v>
                </c:pt>
                <c:pt idx="159654">
                  <c:v>1795388741</c:v>
                </c:pt>
                <c:pt idx="159655">
                  <c:v>1795399986</c:v>
                </c:pt>
                <c:pt idx="159656">
                  <c:v>1795411232</c:v>
                </c:pt>
                <c:pt idx="159657">
                  <c:v>1795422477</c:v>
                </c:pt>
                <c:pt idx="159658">
                  <c:v>1795433723</c:v>
                </c:pt>
                <c:pt idx="159659">
                  <c:v>1795444968</c:v>
                </c:pt>
                <c:pt idx="159660">
                  <c:v>1795456214</c:v>
                </c:pt>
                <c:pt idx="159661">
                  <c:v>1795467459</c:v>
                </c:pt>
                <c:pt idx="159662">
                  <c:v>1795478705</c:v>
                </c:pt>
                <c:pt idx="159663">
                  <c:v>1795489950</c:v>
                </c:pt>
                <c:pt idx="159664">
                  <c:v>1795501196</c:v>
                </c:pt>
                <c:pt idx="159665">
                  <c:v>1795512441</c:v>
                </c:pt>
                <c:pt idx="159666">
                  <c:v>1795523687</c:v>
                </c:pt>
                <c:pt idx="159667">
                  <c:v>1795534932</c:v>
                </c:pt>
                <c:pt idx="159668">
                  <c:v>1795546178</c:v>
                </c:pt>
                <c:pt idx="159669">
                  <c:v>1795557423</c:v>
                </c:pt>
                <c:pt idx="159670">
                  <c:v>1795568669</c:v>
                </c:pt>
                <c:pt idx="159671">
                  <c:v>1795579914</c:v>
                </c:pt>
                <c:pt idx="159672">
                  <c:v>1795591160</c:v>
                </c:pt>
                <c:pt idx="159673">
                  <c:v>1795602405</c:v>
                </c:pt>
                <c:pt idx="159674">
                  <c:v>1795613651</c:v>
                </c:pt>
                <c:pt idx="159675">
                  <c:v>1795624896</c:v>
                </c:pt>
                <c:pt idx="159676">
                  <c:v>1795636142</c:v>
                </c:pt>
                <c:pt idx="159677">
                  <c:v>1795647387</c:v>
                </c:pt>
                <c:pt idx="159678">
                  <c:v>1795658633</c:v>
                </c:pt>
                <c:pt idx="159679">
                  <c:v>1795669878</c:v>
                </c:pt>
                <c:pt idx="159680">
                  <c:v>1795681124</c:v>
                </c:pt>
                <c:pt idx="159681">
                  <c:v>1795692369</c:v>
                </c:pt>
                <c:pt idx="159682">
                  <c:v>1795703615</c:v>
                </c:pt>
                <c:pt idx="159683">
                  <c:v>1795714860</c:v>
                </c:pt>
                <c:pt idx="159684">
                  <c:v>1795726106</c:v>
                </c:pt>
                <c:pt idx="159685">
                  <c:v>1795737351</c:v>
                </c:pt>
                <c:pt idx="159686">
                  <c:v>1795748597</c:v>
                </c:pt>
                <c:pt idx="159687">
                  <c:v>1795759842</c:v>
                </c:pt>
                <c:pt idx="159688">
                  <c:v>1795771088</c:v>
                </c:pt>
                <c:pt idx="159689">
                  <c:v>1795782333</c:v>
                </c:pt>
                <c:pt idx="159690">
                  <c:v>1795793579</c:v>
                </c:pt>
                <c:pt idx="159691">
                  <c:v>1795804824</c:v>
                </c:pt>
                <c:pt idx="159692">
                  <c:v>1795816070</c:v>
                </c:pt>
                <c:pt idx="159693">
                  <c:v>1795827315</c:v>
                </c:pt>
                <c:pt idx="159694">
                  <c:v>1795838561</c:v>
                </c:pt>
                <c:pt idx="159695">
                  <c:v>1795849806</c:v>
                </c:pt>
                <c:pt idx="159696">
                  <c:v>1795861052</c:v>
                </c:pt>
                <c:pt idx="159697">
                  <c:v>1795872297</c:v>
                </c:pt>
                <c:pt idx="159698">
                  <c:v>1795883542</c:v>
                </c:pt>
                <c:pt idx="159699">
                  <c:v>1795894788</c:v>
                </c:pt>
                <c:pt idx="159700">
                  <c:v>1795906033</c:v>
                </c:pt>
                <c:pt idx="159701">
                  <c:v>1795917279</c:v>
                </c:pt>
                <c:pt idx="159702">
                  <c:v>1795928524</c:v>
                </c:pt>
                <c:pt idx="159703">
                  <c:v>1795939770</c:v>
                </c:pt>
                <c:pt idx="159704">
                  <c:v>1795951015</c:v>
                </c:pt>
                <c:pt idx="159705">
                  <c:v>1795962261</c:v>
                </c:pt>
                <c:pt idx="159706">
                  <c:v>1795973506</c:v>
                </c:pt>
                <c:pt idx="159707">
                  <c:v>1795984752</c:v>
                </c:pt>
                <c:pt idx="159708">
                  <c:v>1795995997</c:v>
                </c:pt>
                <c:pt idx="159709">
                  <c:v>1796007243</c:v>
                </c:pt>
                <c:pt idx="159710">
                  <c:v>1796018488</c:v>
                </c:pt>
                <c:pt idx="159711">
                  <c:v>1796029734</c:v>
                </c:pt>
                <c:pt idx="159712">
                  <c:v>1796040979</c:v>
                </c:pt>
                <c:pt idx="159713">
                  <c:v>1796052225</c:v>
                </c:pt>
                <c:pt idx="159714">
                  <c:v>1796063470</c:v>
                </c:pt>
                <c:pt idx="159715">
                  <c:v>1796074716</c:v>
                </c:pt>
                <c:pt idx="159716">
                  <c:v>1796085961</c:v>
                </c:pt>
                <c:pt idx="159717">
                  <c:v>1796097207</c:v>
                </c:pt>
                <c:pt idx="159718">
                  <c:v>1796108452</c:v>
                </c:pt>
                <c:pt idx="159719">
                  <c:v>1796119698</c:v>
                </c:pt>
                <c:pt idx="159720">
                  <c:v>1796130943</c:v>
                </c:pt>
                <c:pt idx="159721">
                  <c:v>1796142189</c:v>
                </c:pt>
                <c:pt idx="159722">
                  <c:v>1796153434</c:v>
                </c:pt>
                <c:pt idx="159723">
                  <c:v>1796164680</c:v>
                </c:pt>
                <c:pt idx="159724">
                  <c:v>1796175925</c:v>
                </c:pt>
                <c:pt idx="159725">
                  <c:v>1796187171</c:v>
                </c:pt>
                <c:pt idx="159726">
                  <c:v>1796198416</c:v>
                </c:pt>
                <c:pt idx="159727">
                  <c:v>1796209662</c:v>
                </c:pt>
                <c:pt idx="159728">
                  <c:v>1796220907</c:v>
                </c:pt>
                <c:pt idx="159729">
                  <c:v>1796232153</c:v>
                </c:pt>
                <c:pt idx="159730">
                  <c:v>1796243398</c:v>
                </c:pt>
                <c:pt idx="159731">
                  <c:v>1796254644</c:v>
                </c:pt>
                <c:pt idx="159732">
                  <c:v>1796265889</c:v>
                </c:pt>
                <c:pt idx="159733">
                  <c:v>1796277135</c:v>
                </c:pt>
                <c:pt idx="159734">
                  <c:v>1796288380</c:v>
                </c:pt>
                <c:pt idx="159735">
                  <c:v>1796299626</c:v>
                </c:pt>
                <c:pt idx="159736">
                  <c:v>1796310871</c:v>
                </c:pt>
                <c:pt idx="159737">
                  <c:v>1796322117</c:v>
                </c:pt>
                <c:pt idx="159738">
                  <c:v>1796333362</c:v>
                </c:pt>
                <c:pt idx="159739">
                  <c:v>1796344608</c:v>
                </c:pt>
                <c:pt idx="159740">
                  <c:v>1796355853</c:v>
                </c:pt>
                <c:pt idx="159741">
                  <c:v>1796367099</c:v>
                </c:pt>
                <c:pt idx="159742">
                  <c:v>1796378344</c:v>
                </c:pt>
                <c:pt idx="159743">
                  <c:v>1796389590</c:v>
                </c:pt>
                <c:pt idx="159744">
                  <c:v>1796400835</c:v>
                </c:pt>
                <c:pt idx="159745">
                  <c:v>1796412081</c:v>
                </c:pt>
                <c:pt idx="159746">
                  <c:v>1796423326</c:v>
                </c:pt>
                <c:pt idx="159747">
                  <c:v>1796434572</c:v>
                </c:pt>
                <c:pt idx="159748">
                  <c:v>1796445817</c:v>
                </c:pt>
                <c:pt idx="159749">
                  <c:v>1796457063</c:v>
                </c:pt>
                <c:pt idx="159750">
                  <c:v>1796468308</c:v>
                </c:pt>
                <c:pt idx="159751">
                  <c:v>1796479554</c:v>
                </c:pt>
                <c:pt idx="159752">
                  <c:v>1796490799</c:v>
                </c:pt>
                <c:pt idx="159753">
                  <c:v>1796502045</c:v>
                </c:pt>
                <c:pt idx="159754">
                  <c:v>1796513290</c:v>
                </c:pt>
                <c:pt idx="159755">
                  <c:v>1796524536</c:v>
                </c:pt>
                <c:pt idx="159756">
                  <c:v>1796535781</c:v>
                </c:pt>
                <c:pt idx="159757">
                  <c:v>1796547027</c:v>
                </c:pt>
                <c:pt idx="159758">
                  <c:v>1796558272</c:v>
                </c:pt>
                <c:pt idx="159759">
                  <c:v>1796569518</c:v>
                </c:pt>
                <c:pt idx="159760">
                  <c:v>1796580763</c:v>
                </c:pt>
                <c:pt idx="159761">
                  <c:v>1796592009</c:v>
                </c:pt>
                <c:pt idx="159762">
                  <c:v>1796603254</c:v>
                </c:pt>
                <c:pt idx="159763">
                  <c:v>1796614500</c:v>
                </c:pt>
                <c:pt idx="159764">
                  <c:v>1796625745</c:v>
                </c:pt>
                <c:pt idx="159765">
                  <c:v>1796636991</c:v>
                </c:pt>
                <c:pt idx="159766">
                  <c:v>1796648236</c:v>
                </c:pt>
                <c:pt idx="159767">
                  <c:v>1796659482</c:v>
                </c:pt>
                <c:pt idx="159768">
                  <c:v>1796670727</c:v>
                </c:pt>
                <c:pt idx="159769">
                  <c:v>1796681973</c:v>
                </c:pt>
                <c:pt idx="159770">
                  <c:v>1796693218</c:v>
                </c:pt>
                <c:pt idx="159771">
                  <c:v>1796704464</c:v>
                </c:pt>
                <c:pt idx="159772">
                  <c:v>1796715709</c:v>
                </c:pt>
                <c:pt idx="159773">
                  <c:v>1796726955</c:v>
                </c:pt>
                <c:pt idx="159774">
                  <c:v>1796738200</c:v>
                </c:pt>
                <c:pt idx="159775">
                  <c:v>1796749446</c:v>
                </c:pt>
                <c:pt idx="159776">
                  <c:v>1796760691</c:v>
                </c:pt>
                <c:pt idx="159777">
                  <c:v>1796771937</c:v>
                </c:pt>
                <c:pt idx="159778">
                  <c:v>1796783182</c:v>
                </c:pt>
                <c:pt idx="159779">
                  <c:v>1796794428</c:v>
                </c:pt>
                <c:pt idx="159780">
                  <c:v>1796805673</c:v>
                </c:pt>
                <c:pt idx="159781">
                  <c:v>1796816919</c:v>
                </c:pt>
                <c:pt idx="159782">
                  <c:v>1796828164</c:v>
                </c:pt>
                <c:pt idx="159783">
                  <c:v>1796839410</c:v>
                </c:pt>
                <c:pt idx="159784">
                  <c:v>1796850655</c:v>
                </c:pt>
                <c:pt idx="159785">
                  <c:v>1796861901</c:v>
                </c:pt>
                <c:pt idx="159786">
                  <c:v>1796873146</c:v>
                </c:pt>
                <c:pt idx="159787">
                  <c:v>1796884392</c:v>
                </c:pt>
                <c:pt idx="159788">
                  <c:v>1796895637</c:v>
                </c:pt>
                <c:pt idx="159789">
                  <c:v>1796906883</c:v>
                </c:pt>
                <c:pt idx="159790">
                  <c:v>1796918128</c:v>
                </c:pt>
                <c:pt idx="159791">
                  <c:v>1796929374</c:v>
                </c:pt>
                <c:pt idx="159792">
                  <c:v>1796940619</c:v>
                </c:pt>
                <c:pt idx="159793">
                  <c:v>1796951865</c:v>
                </c:pt>
                <c:pt idx="159794">
                  <c:v>1796963110</c:v>
                </c:pt>
                <c:pt idx="159795">
                  <c:v>1796974356</c:v>
                </c:pt>
                <c:pt idx="159796">
                  <c:v>1796985601</c:v>
                </c:pt>
                <c:pt idx="159797">
                  <c:v>1796996847</c:v>
                </c:pt>
                <c:pt idx="159798">
                  <c:v>1797008092</c:v>
                </c:pt>
                <c:pt idx="159799">
                  <c:v>1797019338</c:v>
                </c:pt>
                <c:pt idx="159800">
                  <c:v>1797030583</c:v>
                </c:pt>
                <c:pt idx="159801">
                  <c:v>1797041829</c:v>
                </c:pt>
                <c:pt idx="159802">
                  <c:v>1797053074</c:v>
                </c:pt>
                <c:pt idx="159803">
                  <c:v>1797064320</c:v>
                </c:pt>
                <c:pt idx="159804">
                  <c:v>1797075565</c:v>
                </c:pt>
                <c:pt idx="159805">
                  <c:v>1797086811</c:v>
                </c:pt>
                <c:pt idx="159806">
                  <c:v>1797098056</c:v>
                </c:pt>
                <c:pt idx="159807">
                  <c:v>1797109302</c:v>
                </c:pt>
                <c:pt idx="159808">
                  <c:v>1797120547</c:v>
                </c:pt>
                <c:pt idx="159809">
                  <c:v>1797131793</c:v>
                </c:pt>
                <c:pt idx="159810">
                  <c:v>1797143038</c:v>
                </c:pt>
                <c:pt idx="159811">
                  <c:v>1797154284</c:v>
                </c:pt>
                <c:pt idx="159812">
                  <c:v>1797165529</c:v>
                </c:pt>
                <c:pt idx="159813">
                  <c:v>1797176775</c:v>
                </c:pt>
                <c:pt idx="159814">
                  <c:v>1797188020</c:v>
                </c:pt>
                <c:pt idx="159815">
                  <c:v>1797199266</c:v>
                </c:pt>
                <c:pt idx="159816">
                  <c:v>1797210511</c:v>
                </c:pt>
                <c:pt idx="159817">
                  <c:v>1797221757</c:v>
                </c:pt>
                <c:pt idx="159818">
                  <c:v>1797233002</c:v>
                </c:pt>
                <c:pt idx="159819">
                  <c:v>1797244248</c:v>
                </c:pt>
                <c:pt idx="159820">
                  <c:v>1797255493</c:v>
                </c:pt>
                <c:pt idx="159821">
                  <c:v>1797266739</c:v>
                </c:pt>
                <c:pt idx="159822">
                  <c:v>1797277984</c:v>
                </c:pt>
                <c:pt idx="159823">
                  <c:v>1797289230</c:v>
                </c:pt>
                <c:pt idx="159824">
                  <c:v>1797300475</c:v>
                </c:pt>
                <c:pt idx="159825">
                  <c:v>1797311721</c:v>
                </c:pt>
                <c:pt idx="159826">
                  <c:v>1797322966</c:v>
                </c:pt>
                <c:pt idx="159827">
                  <c:v>1797334212</c:v>
                </c:pt>
                <c:pt idx="159828">
                  <c:v>1797345457</c:v>
                </c:pt>
                <c:pt idx="159829">
                  <c:v>1797356703</c:v>
                </c:pt>
                <c:pt idx="159830">
                  <c:v>1797367948</c:v>
                </c:pt>
                <c:pt idx="159831">
                  <c:v>1797379194</c:v>
                </c:pt>
                <c:pt idx="159832">
                  <c:v>1797390439</c:v>
                </c:pt>
                <c:pt idx="159833">
                  <c:v>1797401685</c:v>
                </c:pt>
                <c:pt idx="159834">
                  <c:v>1797412930</c:v>
                </c:pt>
                <c:pt idx="159835">
                  <c:v>1797424176</c:v>
                </c:pt>
                <c:pt idx="159836">
                  <c:v>1797435421</c:v>
                </c:pt>
                <c:pt idx="159837">
                  <c:v>1797446667</c:v>
                </c:pt>
                <c:pt idx="159838">
                  <c:v>1797457912</c:v>
                </c:pt>
                <c:pt idx="159839">
                  <c:v>1797469158</c:v>
                </c:pt>
                <c:pt idx="159840">
                  <c:v>1797480403</c:v>
                </c:pt>
                <c:pt idx="159841">
                  <c:v>1797491649</c:v>
                </c:pt>
                <c:pt idx="159842">
                  <c:v>1797502894</c:v>
                </c:pt>
                <c:pt idx="159843">
                  <c:v>1797514140</c:v>
                </c:pt>
                <c:pt idx="159844">
                  <c:v>1797525385</c:v>
                </c:pt>
                <c:pt idx="159845">
                  <c:v>1797536631</c:v>
                </c:pt>
                <c:pt idx="159846">
                  <c:v>1797547876</c:v>
                </c:pt>
                <c:pt idx="159847">
                  <c:v>1797559122</c:v>
                </c:pt>
                <c:pt idx="159848">
                  <c:v>1797570367</c:v>
                </c:pt>
                <c:pt idx="159849">
                  <c:v>1797581613</c:v>
                </c:pt>
                <c:pt idx="159850">
                  <c:v>1797592858</c:v>
                </c:pt>
                <c:pt idx="159851">
                  <c:v>1797604104</c:v>
                </c:pt>
                <c:pt idx="159852">
                  <c:v>1797615349</c:v>
                </c:pt>
                <c:pt idx="159853">
                  <c:v>1797626595</c:v>
                </c:pt>
                <c:pt idx="159854">
                  <c:v>1797637840</c:v>
                </c:pt>
                <c:pt idx="159855">
                  <c:v>1797649086</c:v>
                </c:pt>
                <c:pt idx="159856">
                  <c:v>1797660331</c:v>
                </c:pt>
                <c:pt idx="159857">
                  <c:v>1797671577</c:v>
                </c:pt>
                <c:pt idx="159858">
                  <c:v>1797682822</c:v>
                </c:pt>
                <c:pt idx="159859">
                  <c:v>1797694068</c:v>
                </c:pt>
                <c:pt idx="159860">
                  <c:v>1797705313</c:v>
                </c:pt>
                <c:pt idx="159861">
                  <c:v>1797716559</c:v>
                </c:pt>
                <c:pt idx="159862">
                  <c:v>1797727804</c:v>
                </c:pt>
                <c:pt idx="159863">
                  <c:v>1797739050</c:v>
                </c:pt>
                <c:pt idx="159864">
                  <c:v>1797750295</c:v>
                </c:pt>
                <c:pt idx="159865">
                  <c:v>1797761541</c:v>
                </c:pt>
                <c:pt idx="159866">
                  <c:v>1797772786</c:v>
                </c:pt>
                <c:pt idx="159867">
                  <c:v>1797784032</c:v>
                </c:pt>
                <c:pt idx="159868">
                  <c:v>1797795277</c:v>
                </c:pt>
                <c:pt idx="159869">
                  <c:v>1797806523</c:v>
                </c:pt>
                <c:pt idx="159870">
                  <c:v>1797817768</c:v>
                </c:pt>
                <c:pt idx="159871">
                  <c:v>1797829014</c:v>
                </c:pt>
                <c:pt idx="159872">
                  <c:v>1797840259</c:v>
                </c:pt>
                <c:pt idx="159873">
                  <c:v>1797851505</c:v>
                </c:pt>
                <c:pt idx="159874">
                  <c:v>1797862750</c:v>
                </c:pt>
                <c:pt idx="159875">
                  <c:v>1797873996</c:v>
                </c:pt>
                <c:pt idx="159876">
                  <c:v>1797885241</c:v>
                </c:pt>
                <c:pt idx="159877">
                  <c:v>1797896487</c:v>
                </c:pt>
                <c:pt idx="159878">
                  <c:v>1797907732</c:v>
                </c:pt>
                <c:pt idx="159879">
                  <c:v>1797918978</c:v>
                </c:pt>
                <c:pt idx="159880">
                  <c:v>1797930223</c:v>
                </c:pt>
                <c:pt idx="159881">
                  <c:v>1797941469</c:v>
                </c:pt>
                <c:pt idx="159882">
                  <c:v>1797952714</c:v>
                </c:pt>
                <c:pt idx="159883">
                  <c:v>1797963960</c:v>
                </c:pt>
                <c:pt idx="159884">
                  <c:v>1797975205</c:v>
                </c:pt>
                <c:pt idx="159885">
                  <c:v>1797986451</c:v>
                </c:pt>
                <c:pt idx="159886">
                  <c:v>1797997696</c:v>
                </c:pt>
                <c:pt idx="159887">
                  <c:v>1798008942</c:v>
                </c:pt>
                <c:pt idx="159888">
                  <c:v>1798020187</c:v>
                </c:pt>
                <c:pt idx="159889">
                  <c:v>1798031433</c:v>
                </c:pt>
                <c:pt idx="159890">
                  <c:v>1798042678</c:v>
                </c:pt>
                <c:pt idx="159891">
                  <c:v>1798053924</c:v>
                </c:pt>
                <c:pt idx="159892">
                  <c:v>1798065169</c:v>
                </c:pt>
                <c:pt idx="159893">
                  <c:v>1798076415</c:v>
                </c:pt>
                <c:pt idx="159894">
                  <c:v>1798087660</c:v>
                </c:pt>
                <c:pt idx="159895">
                  <c:v>1798098906</c:v>
                </c:pt>
                <c:pt idx="159896">
                  <c:v>1798110151</c:v>
                </c:pt>
                <c:pt idx="159897">
                  <c:v>1798121397</c:v>
                </c:pt>
                <c:pt idx="159898">
                  <c:v>1798132642</c:v>
                </c:pt>
                <c:pt idx="159899">
                  <c:v>1798143888</c:v>
                </c:pt>
                <c:pt idx="159900">
                  <c:v>1798155133</c:v>
                </c:pt>
                <c:pt idx="159901">
                  <c:v>1798166379</c:v>
                </c:pt>
                <c:pt idx="159902">
                  <c:v>1798177624</c:v>
                </c:pt>
                <c:pt idx="159903">
                  <c:v>1798188870</c:v>
                </c:pt>
                <c:pt idx="159904">
                  <c:v>1798200115</c:v>
                </c:pt>
                <c:pt idx="159905">
                  <c:v>1798211361</c:v>
                </c:pt>
                <c:pt idx="159906">
                  <c:v>1798222606</c:v>
                </c:pt>
                <c:pt idx="159907">
                  <c:v>1798233852</c:v>
                </c:pt>
                <c:pt idx="159908">
                  <c:v>1798245097</c:v>
                </c:pt>
                <c:pt idx="159909">
                  <c:v>1798256343</c:v>
                </c:pt>
                <c:pt idx="159910">
                  <c:v>1798267588</c:v>
                </c:pt>
                <c:pt idx="159911">
                  <c:v>1798278834</c:v>
                </c:pt>
                <c:pt idx="159912">
                  <c:v>1798290079</c:v>
                </c:pt>
                <c:pt idx="159913">
                  <c:v>1798301325</c:v>
                </c:pt>
                <c:pt idx="159914">
                  <c:v>1798312570</c:v>
                </c:pt>
                <c:pt idx="159915">
                  <c:v>1798323816</c:v>
                </c:pt>
                <c:pt idx="159916">
                  <c:v>1798335061</c:v>
                </c:pt>
                <c:pt idx="159917">
                  <c:v>1798346307</c:v>
                </c:pt>
                <c:pt idx="159918">
                  <c:v>1798357552</c:v>
                </c:pt>
                <c:pt idx="159919">
                  <c:v>1798368798</c:v>
                </c:pt>
                <c:pt idx="159920">
                  <c:v>1798380043</c:v>
                </c:pt>
                <c:pt idx="159921">
                  <c:v>1798391289</c:v>
                </c:pt>
                <c:pt idx="159922">
                  <c:v>1798402534</c:v>
                </c:pt>
                <c:pt idx="159923">
                  <c:v>1798413780</c:v>
                </c:pt>
                <c:pt idx="159924">
                  <c:v>1798425025</c:v>
                </c:pt>
                <c:pt idx="159925">
                  <c:v>1798436271</c:v>
                </c:pt>
                <c:pt idx="159926">
                  <c:v>1798447516</c:v>
                </c:pt>
                <c:pt idx="159927">
                  <c:v>1798458762</c:v>
                </c:pt>
                <c:pt idx="159928">
                  <c:v>1798470007</c:v>
                </c:pt>
                <c:pt idx="159929">
                  <c:v>1798481253</c:v>
                </c:pt>
                <c:pt idx="159930">
                  <c:v>1798492498</c:v>
                </c:pt>
                <c:pt idx="159931">
                  <c:v>1798503744</c:v>
                </c:pt>
                <c:pt idx="159932">
                  <c:v>1798514989</c:v>
                </c:pt>
                <c:pt idx="159933">
                  <c:v>1798526235</c:v>
                </c:pt>
                <c:pt idx="159934">
                  <c:v>1798537480</c:v>
                </c:pt>
                <c:pt idx="159935">
                  <c:v>1798548726</c:v>
                </c:pt>
                <c:pt idx="159936">
                  <c:v>1798559971</c:v>
                </c:pt>
                <c:pt idx="159937">
                  <c:v>1798571217</c:v>
                </c:pt>
                <c:pt idx="159938">
                  <c:v>1798582462</c:v>
                </c:pt>
                <c:pt idx="159939">
                  <c:v>1798593708</c:v>
                </c:pt>
                <c:pt idx="159940">
                  <c:v>1798604953</c:v>
                </c:pt>
                <c:pt idx="159941">
                  <c:v>1798616199</c:v>
                </c:pt>
                <c:pt idx="159942">
                  <c:v>1798627444</c:v>
                </c:pt>
                <c:pt idx="159943">
                  <c:v>1798638690</c:v>
                </c:pt>
                <c:pt idx="159944">
                  <c:v>1798649935</c:v>
                </c:pt>
                <c:pt idx="159945">
                  <c:v>1798661181</c:v>
                </c:pt>
                <c:pt idx="159946">
                  <c:v>1798672426</c:v>
                </c:pt>
                <c:pt idx="159947">
                  <c:v>1798683672</c:v>
                </c:pt>
                <c:pt idx="159948">
                  <c:v>1798694917</c:v>
                </c:pt>
                <c:pt idx="159949">
                  <c:v>1798706162</c:v>
                </c:pt>
                <c:pt idx="159950">
                  <c:v>1798717408</c:v>
                </c:pt>
                <c:pt idx="159951">
                  <c:v>1798728653</c:v>
                </c:pt>
                <c:pt idx="159952">
                  <c:v>1798739899</c:v>
                </c:pt>
                <c:pt idx="159953">
                  <c:v>1798751144</c:v>
                </c:pt>
                <c:pt idx="159954">
                  <c:v>1798762390</c:v>
                </c:pt>
                <c:pt idx="159955">
                  <c:v>1798773635</c:v>
                </c:pt>
                <c:pt idx="159956">
                  <c:v>1798784881</c:v>
                </c:pt>
                <c:pt idx="159957">
                  <c:v>1798796126</c:v>
                </c:pt>
                <c:pt idx="159958">
                  <c:v>1798807372</c:v>
                </c:pt>
                <c:pt idx="159959">
                  <c:v>1798818617</c:v>
                </c:pt>
                <c:pt idx="159960">
                  <c:v>1798829863</c:v>
                </c:pt>
                <c:pt idx="159961">
                  <c:v>1798841108</c:v>
                </c:pt>
                <c:pt idx="159962">
                  <c:v>1798852354</c:v>
                </c:pt>
                <c:pt idx="159963">
                  <c:v>1798863599</c:v>
                </c:pt>
                <c:pt idx="159964">
                  <c:v>1798874845</c:v>
                </c:pt>
                <c:pt idx="159965">
                  <c:v>1798886090</c:v>
                </c:pt>
                <c:pt idx="159966">
                  <c:v>1798897336</c:v>
                </c:pt>
                <c:pt idx="159967">
                  <c:v>1798908581</c:v>
                </c:pt>
                <c:pt idx="159968">
                  <c:v>1798919827</c:v>
                </c:pt>
                <c:pt idx="159969">
                  <c:v>1798931072</c:v>
                </c:pt>
                <c:pt idx="159970">
                  <c:v>1798942318</c:v>
                </c:pt>
                <c:pt idx="159971">
                  <c:v>1798953563</c:v>
                </c:pt>
                <c:pt idx="159972">
                  <c:v>1798964809</c:v>
                </c:pt>
                <c:pt idx="159973">
                  <c:v>1798976054</c:v>
                </c:pt>
                <c:pt idx="159974">
                  <c:v>1798987300</c:v>
                </c:pt>
                <c:pt idx="159975">
                  <c:v>1798998545</c:v>
                </c:pt>
                <c:pt idx="159976">
                  <c:v>1799009791</c:v>
                </c:pt>
                <c:pt idx="159977">
                  <c:v>1799021036</c:v>
                </c:pt>
                <c:pt idx="159978">
                  <c:v>1799032282</c:v>
                </c:pt>
                <c:pt idx="159979">
                  <c:v>1799043527</c:v>
                </c:pt>
                <c:pt idx="159980">
                  <c:v>1799054773</c:v>
                </c:pt>
                <c:pt idx="159981">
                  <c:v>1799066018</c:v>
                </c:pt>
                <c:pt idx="159982">
                  <c:v>1799077264</c:v>
                </c:pt>
                <c:pt idx="159983">
                  <c:v>1799088509</c:v>
                </c:pt>
                <c:pt idx="159984">
                  <c:v>1799099755</c:v>
                </c:pt>
                <c:pt idx="159985">
                  <c:v>1799111000</c:v>
                </c:pt>
                <c:pt idx="159986">
                  <c:v>1799122246</c:v>
                </c:pt>
                <c:pt idx="159987">
                  <c:v>1799133491</c:v>
                </c:pt>
                <c:pt idx="159988">
                  <c:v>1799144737</c:v>
                </c:pt>
                <c:pt idx="159989">
                  <c:v>1799155982</c:v>
                </c:pt>
                <c:pt idx="159990">
                  <c:v>1799167228</c:v>
                </c:pt>
                <c:pt idx="159991">
                  <c:v>1799178473</c:v>
                </c:pt>
                <c:pt idx="159992">
                  <c:v>1799189719</c:v>
                </c:pt>
                <c:pt idx="159993">
                  <c:v>1799200964</c:v>
                </c:pt>
                <c:pt idx="159994">
                  <c:v>1799212210</c:v>
                </c:pt>
                <c:pt idx="159995">
                  <c:v>1799223455</c:v>
                </c:pt>
                <c:pt idx="159996">
                  <c:v>1799234701</c:v>
                </c:pt>
                <c:pt idx="159997">
                  <c:v>1799245946</c:v>
                </c:pt>
                <c:pt idx="159998">
                  <c:v>1799257192</c:v>
                </c:pt>
                <c:pt idx="159999">
                  <c:v>1799268437</c:v>
                </c:pt>
                <c:pt idx="160000">
                  <c:v>1799279683</c:v>
                </c:pt>
                <c:pt idx="160001">
                  <c:v>1799290928</c:v>
                </c:pt>
                <c:pt idx="160002">
                  <c:v>1799302174</c:v>
                </c:pt>
                <c:pt idx="160003">
                  <c:v>1799313419</c:v>
                </c:pt>
                <c:pt idx="160004">
                  <c:v>1799324665</c:v>
                </c:pt>
                <c:pt idx="160005">
                  <c:v>1799335910</c:v>
                </c:pt>
                <c:pt idx="160006">
                  <c:v>1799347156</c:v>
                </c:pt>
                <c:pt idx="160007">
                  <c:v>1799358401</c:v>
                </c:pt>
                <c:pt idx="160008">
                  <c:v>1799369647</c:v>
                </c:pt>
                <c:pt idx="160009">
                  <c:v>1799380892</c:v>
                </c:pt>
                <c:pt idx="160010">
                  <c:v>1799392138</c:v>
                </c:pt>
                <c:pt idx="160011">
                  <c:v>1799403383</c:v>
                </c:pt>
                <c:pt idx="160012">
                  <c:v>1799414629</c:v>
                </c:pt>
                <c:pt idx="160013">
                  <c:v>1799425874</c:v>
                </c:pt>
                <c:pt idx="160014">
                  <c:v>1799437120</c:v>
                </c:pt>
                <c:pt idx="160015">
                  <c:v>1799448365</c:v>
                </c:pt>
                <c:pt idx="160016">
                  <c:v>1799459611</c:v>
                </c:pt>
                <c:pt idx="160017">
                  <c:v>1799470856</c:v>
                </c:pt>
                <c:pt idx="160018">
                  <c:v>1799482102</c:v>
                </c:pt>
                <c:pt idx="160019">
                  <c:v>1799493347</c:v>
                </c:pt>
                <c:pt idx="160020">
                  <c:v>1799504593</c:v>
                </c:pt>
                <c:pt idx="160021">
                  <c:v>1799515838</c:v>
                </c:pt>
                <c:pt idx="160022">
                  <c:v>1799527084</c:v>
                </c:pt>
                <c:pt idx="160023">
                  <c:v>1799538329</c:v>
                </c:pt>
                <c:pt idx="160024">
                  <c:v>1799549575</c:v>
                </c:pt>
                <c:pt idx="160025">
                  <c:v>1799560820</c:v>
                </c:pt>
                <c:pt idx="160026">
                  <c:v>1799572066</c:v>
                </c:pt>
                <c:pt idx="160027">
                  <c:v>1799583311</c:v>
                </c:pt>
                <c:pt idx="160028">
                  <c:v>1799594557</c:v>
                </c:pt>
                <c:pt idx="160029">
                  <c:v>1799605802</c:v>
                </c:pt>
                <c:pt idx="160030">
                  <c:v>1799617048</c:v>
                </c:pt>
                <c:pt idx="160031">
                  <c:v>1799628293</c:v>
                </c:pt>
                <c:pt idx="160032">
                  <c:v>1799639539</c:v>
                </c:pt>
                <c:pt idx="160033">
                  <c:v>1799650784</c:v>
                </c:pt>
                <c:pt idx="160034">
                  <c:v>1799662030</c:v>
                </c:pt>
                <c:pt idx="160035">
                  <c:v>1799673275</c:v>
                </c:pt>
                <c:pt idx="160036">
                  <c:v>1799684521</c:v>
                </c:pt>
                <c:pt idx="160037">
                  <c:v>1799695766</c:v>
                </c:pt>
                <c:pt idx="160038">
                  <c:v>1799707012</c:v>
                </c:pt>
                <c:pt idx="160039">
                  <c:v>1799718257</c:v>
                </c:pt>
                <c:pt idx="160040">
                  <c:v>1799729503</c:v>
                </c:pt>
                <c:pt idx="160041">
                  <c:v>1799740748</c:v>
                </c:pt>
                <c:pt idx="160042">
                  <c:v>1799751994</c:v>
                </c:pt>
                <c:pt idx="160043">
                  <c:v>1799763239</c:v>
                </c:pt>
                <c:pt idx="160044">
                  <c:v>1799774485</c:v>
                </c:pt>
                <c:pt idx="160045">
                  <c:v>1799785730</c:v>
                </c:pt>
                <c:pt idx="160046">
                  <c:v>1799796976</c:v>
                </c:pt>
                <c:pt idx="160047">
                  <c:v>1799808221</c:v>
                </c:pt>
                <c:pt idx="160048">
                  <c:v>1799819467</c:v>
                </c:pt>
                <c:pt idx="160049">
                  <c:v>1799830712</c:v>
                </c:pt>
                <c:pt idx="160050">
                  <c:v>1799841958</c:v>
                </c:pt>
                <c:pt idx="160051">
                  <c:v>1799853203</c:v>
                </c:pt>
                <c:pt idx="160052">
                  <c:v>1799864449</c:v>
                </c:pt>
                <c:pt idx="160053">
                  <c:v>1799875694</c:v>
                </c:pt>
                <c:pt idx="160054">
                  <c:v>1799886940</c:v>
                </c:pt>
                <c:pt idx="160055">
                  <c:v>1799898185</c:v>
                </c:pt>
                <c:pt idx="160056">
                  <c:v>1799909431</c:v>
                </c:pt>
                <c:pt idx="160057">
                  <c:v>1799920676</c:v>
                </c:pt>
                <c:pt idx="160058">
                  <c:v>1799931922</c:v>
                </c:pt>
                <c:pt idx="160059">
                  <c:v>1799943167</c:v>
                </c:pt>
                <c:pt idx="160060">
                  <c:v>1799954413</c:v>
                </c:pt>
                <c:pt idx="160061">
                  <c:v>1799965658</c:v>
                </c:pt>
                <c:pt idx="160062">
                  <c:v>1799976904</c:v>
                </c:pt>
                <c:pt idx="160063">
                  <c:v>1799988149</c:v>
                </c:pt>
                <c:pt idx="160064">
                  <c:v>1799999395</c:v>
                </c:pt>
                <c:pt idx="160065">
                  <c:v>1800010640</c:v>
                </c:pt>
                <c:pt idx="160066">
                  <c:v>1800021886</c:v>
                </c:pt>
                <c:pt idx="160067">
                  <c:v>1800033131</c:v>
                </c:pt>
                <c:pt idx="160068">
                  <c:v>1800044377</c:v>
                </c:pt>
                <c:pt idx="160069">
                  <c:v>1800055622</c:v>
                </c:pt>
                <c:pt idx="160070">
                  <c:v>1800066868</c:v>
                </c:pt>
                <c:pt idx="160071">
                  <c:v>1800078113</c:v>
                </c:pt>
                <c:pt idx="160072">
                  <c:v>1800089359</c:v>
                </c:pt>
                <c:pt idx="160073">
                  <c:v>1800100604</c:v>
                </c:pt>
                <c:pt idx="160074">
                  <c:v>1800111850</c:v>
                </c:pt>
                <c:pt idx="160075">
                  <c:v>1800123095</c:v>
                </c:pt>
                <c:pt idx="160076">
                  <c:v>1800134341</c:v>
                </c:pt>
                <c:pt idx="160077">
                  <c:v>1800145586</c:v>
                </c:pt>
                <c:pt idx="160078">
                  <c:v>1800156832</c:v>
                </c:pt>
                <c:pt idx="160079">
                  <c:v>1800168077</c:v>
                </c:pt>
                <c:pt idx="160080">
                  <c:v>1800179323</c:v>
                </c:pt>
                <c:pt idx="160081">
                  <c:v>1800190568</c:v>
                </c:pt>
                <c:pt idx="160082">
                  <c:v>1800201814</c:v>
                </c:pt>
                <c:pt idx="160083">
                  <c:v>1800213059</c:v>
                </c:pt>
                <c:pt idx="160084">
                  <c:v>1800224305</c:v>
                </c:pt>
                <c:pt idx="160085">
                  <c:v>1800235550</c:v>
                </c:pt>
                <c:pt idx="160086">
                  <c:v>1800246796</c:v>
                </c:pt>
                <c:pt idx="160087">
                  <c:v>1800258041</c:v>
                </c:pt>
                <c:pt idx="160088">
                  <c:v>1800269287</c:v>
                </c:pt>
                <c:pt idx="160089">
                  <c:v>1800280532</c:v>
                </c:pt>
                <c:pt idx="160090">
                  <c:v>1800291778</c:v>
                </c:pt>
                <c:pt idx="160091">
                  <c:v>1800303023</c:v>
                </c:pt>
                <c:pt idx="160092">
                  <c:v>1800314269</c:v>
                </c:pt>
                <c:pt idx="160093">
                  <c:v>1800325514</c:v>
                </c:pt>
                <c:pt idx="160094">
                  <c:v>1800336760</c:v>
                </c:pt>
                <c:pt idx="160095">
                  <c:v>1800348005</c:v>
                </c:pt>
                <c:pt idx="160096">
                  <c:v>1800359251</c:v>
                </c:pt>
                <c:pt idx="160097">
                  <c:v>1800370496</c:v>
                </c:pt>
                <c:pt idx="160098">
                  <c:v>1800381742</c:v>
                </c:pt>
                <c:pt idx="160099">
                  <c:v>1800392987</c:v>
                </c:pt>
                <c:pt idx="160100">
                  <c:v>1800404233</c:v>
                </c:pt>
                <c:pt idx="160101">
                  <c:v>1800415478</c:v>
                </c:pt>
                <c:pt idx="160102">
                  <c:v>1800426724</c:v>
                </c:pt>
                <c:pt idx="160103">
                  <c:v>1800437969</c:v>
                </c:pt>
                <c:pt idx="160104">
                  <c:v>1800449215</c:v>
                </c:pt>
                <c:pt idx="160105">
                  <c:v>1800460460</c:v>
                </c:pt>
                <c:pt idx="160106">
                  <c:v>1800471706</c:v>
                </c:pt>
                <c:pt idx="160107">
                  <c:v>1800482951</c:v>
                </c:pt>
                <c:pt idx="160108">
                  <c:v>1800494197</c:v>
                </c:pt>
                <c:pt idx="160109">
                  <c:v>1800505442</c:v>
                </c:pt>
                <c:pt idx="160110">
                  <c:v>1800516688</c:v>
                </c:pt>
                <c:pt idx="160111">
                  <c:v>1800527933</c:v>
                </c:pt>
                <c:pt idx="160112">
                  <c:v>1800539179</c:v>
                </c:pt>
                <c:pt idx="160113">
                  <c:v>1800550424</c:v>
                </c:pt>
                <c:pt idx="160114">
                  <c:v>1800561670</c:v>
                </c:pt>
                <c:pt idx="160115">
                  <c:v>1800572915</c:v>
                </c:pt>
                <c:pt idx="160116">
                  <c:v>1800584161</c:v>
                </c:pt>
                <c:pt idx="160117">
                  <c:v>1800595406</c:v>
                </c:pt>
                <c:pt idx="160118">
                  <c:v>1800606652</c:v>
                </c:pt>
                <c:pt idx="160119">
                  <c:v>1800617897</c:v>
                </c:pt>
                <c:pt idx="160120">
                  <c:v>1800629143</c:v>
                </c:pt>
                <c:pt idx="160121">
                  <c:v>1800640388</c:v>
                </c:pt>
                <c:pt idx="160122">
                  <c:v>1800651634</c:v>
                </c:pt>
                <c:pt idx="160123">
                  <c:v>1800662879</c:v>
                </c:pt>
                <c:pt idx="160124">
                  <c:v>1800674125</c:v>
                </c:pt>
                <c:pt idx="160125">
                  <c:v>1800685370</c:v>
                </c:pt>
                <c:pt idx="160126">
                  <c:v>1800696616</c:v>
                </c:pt>
                <c:pt idx="160127">
                  <c:v>1800707861</c:v>
                </c:pt>
                <c:pt idx="160128">
                  <c:v>1800719107</c:v>
                </c:pt>
                <c:pt idx="160129">
                  <c:v>1800730352</c:v>
                </c:pt>
                <c:pt idx="160130">
                  <c:v>1800741598</c:v>
                </c:pt>
                <c:pt idx="160131">
                  <c:v>1800752843</c:v>
                </c:pt>
                <c:pt idx="160132">
                  <c:v>1800764089</c:v>
                </c:pt>
                <c:pt idx="160133">
                  <c:v>1800775334</c:v>
                </c:pt>
                <c:pt idx="160134">
                  <c:v>1800786580</c:v>
                </c:pt>
                <c:pt idx="160135">
                  <c:v>1800797825</c:v>
                </c:pt>
                <c:pt idx="160136">
                  <c:v>1800809071</c:v>
                </c:pt>
                <c:pt idx="160137">
                  <c:v>1800820316</c:v>
                </c:pt>
                <c:pt idx="160138">
                  <c:v>1800831562</c:v>
                </c:pt>
                <c:pt idx="160139">
                  <c:v>1800842807</c:v>
                </c:pt>
                <c:pt idx="160140">
                  <c:v>1800854053</c:v>
                </c:pt>
                <c:pt idx="160141">
                  <c:v>1800865298</c:v>
                </c:pt>
                <c:pt idx="160142">
                  <c:v>1800876544</c:v>
                </c:pt>
                <c:pt idx="160143">
                  <c:v>1800887789</c:v>
                </c:pt>
                <c:pt idx="160144">
                  <c:v>1800899035</c:v>
                </c:pt>
                <c:pt idx="160145">
                  <c:v>1800910280</c:v>
                </c:pt>
                <c:pt idx="160146">
                  <c:v>1800921526</c:v>
                </c:pt>
                <c:pt idx="160147">
                  <c:v>1800932771</c:v>
                </c:pt>
                <c:pt idx="160148">
                  <c:v>1800944017</c:v>
                </c:pt>
                <c:pt idx="160149">
                  <c:v>1800955262</c:v>
                </c:pt>
                <c:pt idx="160150">
                  <c:v>1800966508</c:v>
                </c:pt>
                <c:pt idx="160151">
                  <c:v>1800977753</c:v>
                </c:pt>
                <c:pt idx="160152">
                  <c:v>1800988999</c:v>
                </c:pt>
                <c:pt idx="160153">
                  <c:v>1801000244</c:v>
                </c:pt>
                <c:pt idx="160154">
                  <c:v>1801011490</c:v>
                </c:pt>
                <c:pt idx="160155">
                  <c:v>1801022735</c:v>
                </c:pt>
                <c:pt idx="160156">
                  <c:v>1801033981</c:v>
                </c:pt>
                <c:pt idx="160157">
                  <c:v>1801045226</c:v>
                </c:pt>
                <c:pt idx="160158">
                  <c:v>1801056472</c:v>
                </c:pt>
                <c:pt idx="160159">
                  <c:v>1801067717</c:v>
                </c:pt>
                <c:pt idx="160160">
                  <c:v>1801078963</c:v>
                </c:pt>
                <c:pt idx="160161">
                  <c:v>1801090208</c:v>
                </c:pt>
                <c:pt idx="160162">
                  <c:v>1801101454</c:v>
                </c:pt>
                <c:pt idx="160163">
                  <c:v>1801112699</c:v>
                </c:pt>
                <c:pt idx="160164">
                  <c:v>1801123945</c:v>
                </c:pt>
                <c:pt idx="160165">
                  <c:v>1801135190</c:v>
                </c:pt>
                <c:pt idx="160166">
                  <c:v>1801146436</c:v>
                </c:pt>
                <c:pt idx="160167">
                  <c:v>1801157681</c:v>
                </c:pt>
                <c:pt idx="160168">
                  <c:v>1801168927</c:v>
                </c:pt>
                <c:pt idx="160169">
                  <c:v>1801180172</c:v>
                </c:pt>
                <c:pt idx="160170">
                  <c:v>1801191418</c:v>
                </c:pt>
                <c:pt idx="160171">
                  <c:v>1801202663</c:v>
                </c:pt>
                <c:pt idx="160172">
                  <c:v>1801213909</c:v>
                </c:pt>
                <c:pt idx="160173">
                  <c:v>1801225154</c:v>
                </c:pt>
                <c:pt idx="160174">
                  <c:v>1801236400</c:v>
                </c:pt>
                <c:pt idx="160175">
                  <c:v>1801247645</c:v>
                </c:pt>
                <c:pt idx="160176">
                  <c:v>1801258891</c:v>
                </c:pt>
                <c:pt idx="160177">
                  <c:v>1801270136</c:v>
                </c:pt>
                <c:pt idx="160178">
                  <c:v>1801281382</c:v>
                </c:pt>
                <c:pt idx="160179">
                  <c:v>1801292627</c:v>
                </c:pt>
                <c:pt idx="160180">
                  <c:v>1801303873</c:v>
                </c:pt>
                <c:pt idx="160181">
                  <c:v>1801315118</c:v>
                </c:pt>
                <c:pt idx="160182">
                  <c:v>1801326364</c:v>
                </c:pt>
                <c:pt idx="160183">
                  <c:v>1801337609</c:v>
                </c:pt>
                <c:pt idx="160184">
                  <c:v>1801348855</c:v>
                </c:pt>
                <c:pt idx="160185">
                  <c:v>1801360100</c:v>
                </c:pt>
                <c:pt idx="160186">
                  <c:v>1801371346</c:v>
                </c:pt>
                <c:pt idx="160187">
                  <c:v>1801382591</c:v>
                </c:pt>
                <c:pt idx="160188">
                  <c:v>1801393837</c:v>
                </c:pt>
                <c:pt idx="160189">
                  <c:v>1801405082</c:v>
                </c:pt>
                <c:pt idx="160190">
                  <c:v>1801416328</c:v>
                </c:pt>
                <c:pt idx="160191">
                  <c:v>1801427573</c:v>
                </c:pt>
                <c:pt idx="160192">
                  <c:v>1801438819</c:v>
                </c:pt>
                <c:pt idx="160193">
                  <c:v>1801450064</c:v>
                </c:pt>
                <c:pt idx="160194">
                  <c:v>1801461310</c:v>
                </c:pt>
                <c:pt idx="160195">
                  <c:v>1801472555</c:v>
                </c:pt>
                <c:pt idx="160196">
                  <c:v>1801483801</c:v>
                </c:pt>
                <c:pt idx="160197">
                  <c:v>1801495046</c:v>
                </c:pt>
                <c:pt idx="160198">
                  <c:v>1801506292</c:v>
                </c:pt>
                <c:pt idx="160199">
                  <c:v>1801517537</c:v>
                </c:pt>
                <c:pt idx="160200">
                  <c:v>1801528783</c:v>
                </c:pt>
                <c:pt idx="160201">
                  <c:v>1801540028</c:v>
                </c:pt>
                <c:pt idx="160202">
                  <c:v>1801551273</c:v>
                </c:pt>
                <c:pt idx="160203">
                  <c:v>1801562519</c:v>
                </c:pt>
                <c:pt idx="160204">
                  <c:v>1801573764</c:v>
                </c:pt>
                <c:pt idx="160205">
                  <c:v>1801585010</c:v>
                </c:pt>
                <c:pt idx="160206">
                  <c:v>1801596255</c:v>
                </c:pt>
                <c:pt idx="160207">
                  <c:v>1801607501</c:v>
                </c:pt>
                <c:pt idx="160208">
                  <c:v>1801618746</c:v>
                </c:pt>
                <c:pt idx="160209">
                  <c:v>1801629992</c:v>
                </c:pt>
                <c:pt idx="160210">
                  <c:v>1801641237</c:v>
                </c:pt>
                <c:pt idx="160211">
                  <c:v>1801652483</c:v>
                </c:pt>
                <c:pt idx="160212">
                  <c:v>1801663728</c:v>
                </c:pt>
                <c:pt idx="160213">
                  <c:v>1801674974</c:v>
                </c:pt>
                <c:pt idx="160214">
                  <c:v>1801686219</c:v>
                </c:pt>
                <c:pt idx="160215">
                  <c:v>1801697465</c:v>
                </c:pt>
                <c:pt idx="160216">
                  <c:v>1801708710</c:v>
                </c:pt>
                <c:pt idx="160217">
                  <c:v>1801719956</c:v>
                </c:pt>
                <c:pt idx="160218">
                  <c:v>1801731201</c:v>
                </c:pt>
                <c:pt idx="160219">
                  <c:v>1801742447</c:v>
                </c:pt>
                <c:pt idx="160220">
                  <c:v>1801753692</c:v>
                </c:pt>
                <c:pt idx="160221">
                  <c:v>1801764938</c:v>
                </c:pt>
                <c:pt idx="160222">
                  <c:v>1801776183</c:v>
                </c:pt>
                <c:pt idx="160223">
                  <c:v>1801787429</c:v>
                </c:pt>
                <c:pt idx="160224">
                  <c:v>1801798674</c:v>
                </c:pt>
                <c:pt idx="160225">
                  <c:v>1801809920</c:v>
                </c:pt>
                <c:pt idx="160226">
                  <c:v>1801821165</c:v>
                </c:pt>
                <c:pt idx="160227">
                  <c:v>1801832411</c:v>
                </c:pt>
                <c:pt idx="160228">
                  <c:v>1801843656</c:v>
                </c:pt>
                <c:pt idx="160229">
                  <c:v>1801854902</c:v>
                </c:pt>
                <c:pt idx="160230">
                  <c:v>1801866147</c:v>
                </c:pt>
                <c:pt idx="160231">
                  <c:v>1801877393</c:v>
                </c:pt>
                <c:pt idx="160232">
                  <c:v>1801888638</c:v>
                </c:pt>
                <c:pt idx="160233">
                  <c:v>1801899884</c:v>
                </c:pt>
                <c:pt idx="160234">
                  <c:v>1801911129</c:v>
                </c:pt>
                <c:pt idx="160235">
                  <c:v>1801922375</c:v>
                </c:pt>
                <c:pt idx="160236">
                  <c:v>1801933620</c:v>
                </c:pt>
                <c:pt idx="160237">
                  <c:v>1801944866</c:v>
                </c:pt>
                <c:pt idx="160238">
                  <c:v>1801956111</c:v>
                </c:pt>
                <c:pt idx="160239">
                  <c:v>1801967357</c:v>
                </c:pt>
                <c:pt idx="160240">
                  <c:v>1801978602</c:v>
                </c:pt>
                <c:pt idx="160241">
                  <c:v>1801989848</c:v>
                </c:pt>
                <c:pt idx="160242">
                  <c:v>1802001093</c:v>
                </c:pt>
                <c:pt idx="160243">
                  <c:v>1802012339</c:v>
                </c:pt>
                <c:pt idx="160244">
                  <c:v>1802023584</c:v>
                </c:pt>
                <c:pt idx="160245">
                  <c:v>1802034830</c:v>
                </c:pt>
                <c:pt idx="160246">
                  <c:v>1802046075</c:v>
                </c:pt>
                <c:pt idx="160247">
                  <c:v>1802057321</c:v>
                </c:pt>
                <c:pt idx="160248">
                  <c:v>1802068566</c:v>
                </c:pt>
                <c:pt idx="160249">
                  <c:v>1802079812</c:v>
                </c:pt>
                <c:pt idx="160250">
                  <c:v>1802091057</c:v>
                </c:pt>
                <c:pt idx="160251">
                  <c:v>1802102303</c:v>
                </c:pt>
                <c:pt idx="160252">
                  <c:v>1802113548</c:v>
                </c:pt>
                <c:pt idx="160253">
                  <c:v>1802124794</c:v>
                </c:pt>
                <c:pt idx="160254">
                  <c:v>1802136039</c:v>
                </c:pt>
                <c:pt idx="160255">
                  <c:v>1802147285</c:v>
                </c:pt>
                <c:pt idx="160256">
                  <c:v>1802158530</c:v>
                </c:pt>
                <c:pt idx="160257">
                  <c:v>1802169776</c:v>
                </c:pt>
                <c:pt idx="160258">
                  <c:v>1802181021</c:v>
                </c:pt>
                <c:pt idx="160259">
                  <c:v>1802192267</c:v>
                </c:pt>
                <c:pt idx="160260">
                  <c:v>1802203512</c:v>
                </c:pt>
                <c:pt idx="160261">
                  <c:v>1802214758</c:v>
                </c:pt>
                <c:pt idx="160262">
                  <c:v>1802226003</c:v>
                </c:pt>
                <c:pt idx="160263">
                  <c:v>1802237249</c:v>
                </c:pt>
                <c:pt idx="160264">
                  <c:v>1802248494</c:v>
                </c:pt>
                <c:pt idx="160265">
                  <c:v>1802259740</c:v>
                </c:pt>
                <c:pt idx="160266">
                  <c:v>1802270985</c:v>
                </c:pt>
                <c:pt idx="160267">
                  <c:v>1802282231</c:v>
                </c:pt>
                <c:pt idx="160268">
                  <c:v>1802293476</c:v>
                </c:pt>
                <c:pt idx="160269">
                  <c:v>1802304722</c:v>
                </c:pt>
                <c:pt idx="160270">
                  <c:v>1802315967</c:v>
                </c:pt>
                <c:pt idx="160271">
                  <c:v>1802327213</c:v>
                </c:pt>
                <c:pt idx="160272">
                  <c:v>1802338458</c:v>
                </c:pt>
                <c:pt idx="160273">
                  <c:v>1802349704</c:v>
                </c:pt>
                <c:pt idx="160274">
                  <c:v>1802360949</c:v>
                </c:pt>
                <c:pt idx="160275">
                  <c:v>1802372195</c:v>
                </c:pt>
                <c:pt idx="160276">
                  <c:v>1802383440</c:v>
                </c:pt>
                <c:pt idx="160277">
                  <c:v>1802394686</c:v>
                </c:pt>
                <c:pt idx="160278">
                  <c:v>1802405931</c:v>
                </c:pt>
                <c:pt idx="160279">
                  <c:v>1802417177</c:v>
                </c:pt>
                <c:pt idx="160280">
                  <c:v>1802428422</c:v>
                </c:pt>
                <c:pt idx="160281">
                  <c:v>1802439668</c:v>
                </c:pt>
                <c:pt idx="160282">
                  <c:v>1802450913</c:v>
                </c:pt>
                <c:pt idx="160283">
                  <c:v>1802462159</c:v>
                </c:pt>
                <c:pt idx="160284">
                  <c:v>1802473404</c:v>
                </c:pt>
                <c:pt idx="160285">
                  <c:v>1802484650</c:v>
                </c:pt>
                <c:pt idx="160286">
                  <c:v>1802495895</c:v>
                </c:pt>
                <c:pt idx="160287">
                  <c:v>1802507141</c:v>
                </c:pt>
                <c:pt idx="160288">
                  <c:v>1802518386</c:v>
                </c:pt>
                <c:pt idx="160289">
                  <c:v>1802529632</c:v>
                </c:pt>
                <c:pt idx="160290">
                  <c:v>1802540877</c:v>
                </c:pt>
                <c:pt idx="160291">
                  <c:v>1802552123</c:v>
                </c:pt>
                <c:pt idx="160292">
                  <c:v>1802563368</c:v>
                </c:pt>
                <c:pt idx="160293">
                  <c:v>1802574614</c:v>
                </c:pt>
                <c:pt idx="160294">
                  <c:v>1802585859</c:v>
                </c:pt>
                <c:pt idx="160295">
                  <c:v>1802597105</c:v>
                </c:pt>
                <c:pt idx="160296">
                  <c:v>1802608350</c:v>
                </c:pt>
                <c:pt idx="160297">
                  <c:v>1802619596</c:v>
                </c:pt>
                <c:pt idx="160298">
                  <c:v>1802630841</c:v>
                </c:pt>
                <c:pt idx="160299">
                  <c:v>1802642087</c:v>
                </c:pt>
                <c:pt idx="160300">
                  <c:v>1802653332</c:v>
                </c:pt>
                <c:pt idx="160301">
                  <c:v>1802664578</c:v>
                </c:pt>
                <c:pt idx="160302">
                  <c:v>1802675823</c:v>
                </c:pt>
                <c:pt idx="160303">
                  <c:v>1802687069</c:v>
                </c:pt>
                <c:pt idx="160304">
                  <c:v>1802698314</c:v>
                </c:pt>
                <c:pt idx="160305">
                  <c:v>1802709560</c:v>
                </c:pt>
                <c:pt idx="160306">
                  <c:v>1802720805</c:v>
                </c:pt>
                <c:pt idx="160307">
                  <c:v>1802732051</c:v>
                </c:pt>
                <c:pt idx="160308">
                  <c:v>1802743296</c:v>
                </c:pt>
                <c:pt idx="160309">
                  <c:v>1802754542</c:v>
                </c:pt>
                <c:pt idx="160310">
                  <c:v>1802765787</c:v>
                </c:pt>
                <c:pt idx="160311">
                  <c:v>1802777033</c:v>
                </c:pt>
                <c:pt idx="160312">
                  <c:v>1802788278</c:v>
                </c:pt>
                <c:pt idx="160313">
                  <c:v>1802799524</c:v>
                </c:pt>
                <c:pt idx="160314">
                  <c:v>1802810769</c:v>
                </c:pt>
                <c:pt idx="160315">
                  <c:v>1802822015</c:v>
                </c:pt>
                <c:pt idx="160316">
                  <c:v>1802833260</c:v>
                </c:pt>
                <c:pt idx="160317">
                  <c:v>1802844506</c:v>
                </c:pt>
                <c:pt idx="160318">
                  <c:v>1802855751</c:v>
                </c:pt>
                <c:pt idx="160319">
                  <c:v>1802866997</c:v>
                </c:pt>
                <c:pt idx="160320">
                  <c:v>1802878242</c:v>
                </c:pt>
                <c:pt idx="160321">
                  <c:v>1802889488</c:v>
                </c:pt>
                <c:pt idx="160322">
                  <c:v>1802900733</c:v>
                </c:pt>
                <c:pt idx="160323">
                  <c:v>1802911979</c:v>
                </c:pt>
                <c:pt idx="160324">
                  <c:v>1802923224</c:v>
                </c:pt>
                <c:pt idx="160325">
                  <c:v>1802934470</c:v>
                </c:pt>
                <c:pt idx="160326">
                  <c:v>1802945715</c:v>
                </c:pt>
                <c:pt idx="160327">
                  <c:v>1802956961</c:v>
                </c:pt>
                <c:pt idx="160328">
                  <c:v>1802968206</c:v>
                </c:pt>
                <c:pt idx="160329">
                  <c:v>1802979452</c:v>
                </c:pt>
                <c:pt idx="160330">
                  <c:v>1802990697</c:v>
                </c:pt>
                <c:pt idx="160331">
                  <c:v>1803001943</c:v>
                </c:pt>
                <c:pt idx="160332">
                  <c:v>1803013188</c:v>
                </c:pt>
                <c:pt idx="160333">
                  <c:v>1803024434</c:v>
                </c:pt>
                <c:pt idx="160334">
                  <c:v>1803035679</c:v>
                </c:pt>
                <c:pt idx="160335">
                  <c:v>1803046925</c:v>
                </c:pt>
                <c:pt idx="160336">
                  <c:v>1803058170</c:v>
                </c:pt>
                <c:pt idx="160337">
                  <c:v>1803069416</c:v>
                </c:pt>
                <c:pt idx="160338">
                  <c:v>1803080661</c:v>
                </c:pt>
                <c:pt idx="160339">
                  <c:v>1803091907</c:v>
                </c:pt>
                <c:pt idx="160340">
                  <c:v>1803103152</c:v>
                </c:pt>
                <c:pt idx="160341">
                  <c:v>1803114398</c:v>
                </c:pt>
                <c:pt idx="160342">
                  <c:v>1803125643</c:v>
                </c:pt>
                <c:pt idx="160343">
                  <c:v>1803136889</c:v>
                </c:pt>
                <c:pt idx="160344">
                  <c:v>1803148134</c:v>
                </c:pt>
                <c:pt idx="160345">
                  <c:v>1803159380</c:v>
                </c:pt>
                <c:pt idx="160346">
                  <c:v>1803170625</c:v>
                </c:pt>
                <c:pt idx="160347">
                  <c:v>1803181871</c:v>
                </c:pt>
                <c:pt idx="160348">
                  <c:v>1803193116</c:v>
                </c:pt>
                <c:pt idx="160349">
                  <c:v>1803204362</c:v>
                </c:pt>
                <c:pt idx="160350">
                  <c:v>1803215607</c:v>
                </c:pt>
                <c:pt idx="160351">
                  <c:v>1803226853</c:v>
                </c:pt>
                <c:pt idx="160352">
                  <c:v>1803238098</c:v>
                </c:pt>
                <c:pt idx="160353">
                  <c:v>1803249344</c:v>
                </c:pt>
                <c:pt idx="160354">
                  <c:v>1803260589</c:v>
                </c:pt>
                <c:pt idx="160355">
                  <c:v>1803271835</c:v>
                </c:pt>
                <c:pt idx="160356">
                  <c:v>1803283080</c:v>
                </c:pt>
                <c:pt idx="160357">
                  <c:v>1803294326</c:v>
                </c:pt>
                <c:pt idx="160358">
                  <c:v>1803305571</c:v>
                </c:pt>
                <c:pt idx="160359">
                  <c:v>1803316817</c:v>
                </c:pt>
                <c:pt idx="160360">
                  <c:v>1803328062</c:v>
                </c:pt>
                <c:pt idx="160361">
                  <c:v>1803339308</c:v>
                </c:pt>
                <c:pt idx="160362">
                  <c:v>1803350553</c:v>
                </c:pt>
                <c:pt idx="160363">
                  <c:v>1803361799</c:v>
                </c:pt>
                <c:pt idx="160364">
                  <c:v>1803373044</c:v>
                </c:pt>
                <c:pt idx="160365">
                  <c:v>1803384290</c:v>
                </c:pt>
                <c:pt idx="160366">
                  <c:v>1803395535</c:v>
                </c:pt>
                <c:pt idx="160367">
                  <c:v>1803406781</c:v>
                </c:pt>
                <c:pt idx="160368">
                  <c:v>1803418026</c:v>
                </c:pt>
                <c:pt idx="160369">
                  <c:v>1803429272</c:v>
                </c:pt>
                <c:pt idx="160370">
                  <c:v>1803440517</c:v>
                </c:pt>
                <c:pt idx="160371">
                  <c:v>1803451763</c:v>
                </c:pt>
                <c:pt idx="160372">
                  <c:v>1803463008</c:v>
                </c:pt>
                <c:pt idx="160373">
                  <c:v>1803474254</c:v>
                </c:pt>
                <c:pt idx="160374">
                  <c:v>1803485499</c:v>
                </c:pt>
                <c:pt idx="160375">
                  <c:v>1803496745</c:v>
                </c:pt>
                <c:pt idx="160376">
                  <c:v>1803507990</c:v>
                </c:pt>
                <c:pt idx="160377">
                  <c:v>1803519236</c:v>
                </c:pt>
                <c:pt idx="160378">
                  <c:v>1803530481</c:v>
                </c:pt>
                <c:pt idx="160379">
                  <c:v>1803541727</c:v>
                </c:pt>
                <c:pt idx="160380">
                  <c:v>1803552972</c:v>
                </c:pt>
                <c:pt idx="160381">
                  <c:v>1803564218</c:v>
                </c:pt>
                <c:pt idx="160382">
                  <c:v>1803575463</c:v>
                </c:pt>
                <c:pt idx="160383">
                  <c:v>1803586709</c:v>
                </c:pt>
                <c:pt idx="160384">
                  <c:v>1803597954</c:v>
                </c:pt>
                <c:pt idx="160385">
                  <c:v>1803609200</c:v>
                </c:pt>
                <c:pt idx="160386">
                  <c:v>1803620445</c:v>
                </c:pt>
                <c:pt idx="160387">
                  <c:v>1803631691</c:v>
                </c:pt>
                <c:pt idx="160388">
                  <c:v>1803642936</c:v>
                </c:pt>
                <c:pt idx="160389">
                  <c:v>1803654182</c:v>
                </c:pt>
                <c:pt idx="160390">
                  <c:v>1803665427</c:v>
                </c:pt>
                <c:pt idx="160391">
                  <c:v>1803676673</c:v>
                </c:pt>
                <c:pt idx="160392">
                  <c:v>1803687918</c:v>
                </c:pt>
                <c:pt idx="160393">
                  <c:v>1803699164</c:v>
                </c:pt>
                <c:pt idx="160394">
                  <c:v>1803710409</c:v>
                </c:pt>
                <c:pt idx="160395">
                  <c:v>1803721655</c:v>
                </c:pt>
                <c:pt idx="160396">
                  <c:v>1803732900</c:v>
                </c:pt>
                <c:pt idx="160397">
                  <c:v>1803744146</c:v>
                </c:pt>
                <c:pt idx="160398">
                  <c:v>1803755391</c:v>
                </c:pt>
                <c:pt idx="160399">
                  <c:v>1803766637</c:v>
                </c:pt>
                <c:pt idx="160400">
                  <c:v>1803777882</c:v>
                </c:pt>
                <c:pt idx="160401">
                  <c:v>1803789128</c:v>
                </c:pt>
                <c:pt idx="160402">
                  <c:v>1803800373</c:v>
                </c:pt>
                <c:pt idx="160403">
                  <c:v>1803811619</c:v>
                </c:pt>
                <c:pt idx="160404">
                  <c:v>1803822864</c:v>
                </c:pt>
                <c:pt idx="160405">
                  <c:v>1803834110</c:v>
                </c:pt>
                <c:pt idx="160406">
                  <c:v>1803845355</c:v>
                </c:pt>
                <c:pt idx="160407">
                  <c:v>1803856601</c:v>
                </c:pt>
                <c:pt idx="160408">
                  <c:v>1803867846</c:v>
                </c:pt>
                <c:pt idx="160409">
                  <c:v>1803879092</c:v>
                </c:pt>
                <c:pt idx="160410">
                  <c:v>1803890337</c:v>
                </c:pt>
                <c:pt idx="160411">
                  <c:v>1803901583</c:v>
                </c:pt>
                <c:pt idx="160412">
                  <c:v>1803912828</c:v>
                </c:pt>
                <c:pt idx="160413">
                  <c:v>1803924074</c:v>
                </c:pt>
                <c:pt idx="160414">
                  <c:v>1803935319</c:v>
                </c:pt>
                <c:pt idx="160415">
                  <c:v>1803946565</c:v>
                </c:pt>
                <c:pt idx="160416">
                  <c:v>1803957810</c:v>
                </c:pt>
                <c:pt idx="160417">
                  <c:v>1803969056</c:v>
                </c:pt>
                <c:pt idx="160418">
                  <c:v>1803980301</c:v>
                </c:pt>
                <c:pt idx="160419">
                  <c:v>1803991547</c:v>
                </c:pt>
                <c:pt idx="160420">
                  <c:v>1804002792</c:v>
                </c:pt>
                <c:pt idx="160421">
                  <c:v>1804014038</c:v>
                </c:pt>
                <c:pt idx="160422">
                  <c:v>1804025283</c:v>
                </c:pt>
                <c:pt idx="160423">
                  <c:v>1804036529</c:v>
                </c:pt>
                <c:pt idx="160424">
                  <c:v>1804047774</c:v>
                </c:pt>
                <c:pt idx="160425">
                  <c:v>1804059020</c:v>
                </c:pt>
                <c:pt idx="160426">
                  <c:v>1804070265</c:v>
                </c:pt>
                <c:pt idx="160427">
                  <c:v>1804081511</c:v>
                </c:pt>
                <c:pt idx="160428">
                  <c:v>1804092756</c:v>
                </c:pt>
                <c:pt idx="160429">
                  <c:v>1804104002</c:v>
                </c:pt>
                <c:pt idx="160430">
                  <c:v>1804115247</c:v>
                </c:pt>
                <c:pt idx="160431">
                  <c:v>1804126493</c:v>
                </c:pt>
                <c:pt idx="160432">
                  <c:v>1804137738</c:v>
                </c:pt>
                <c:pt idx="160433">
                  <c:v>1804148984</c:v>
                </c:pt>
                <c:pt idx="160434">
                  <c:v>1804160229</c:v>
                </c:pt>
                <c:pt idx="160435">
                  <c:v>1804171475</c:v>
                </c:pt>
                <c:pt idx="160436">
                  <c:v>1804182720</c:v>
                </c:pt>
                <c:pt idx="160437">
                  <c:v>1804193966</c:v>
                </c:pt>
                <c:pt idx="160438">
                  <c:v>1804205211</c:v>
                </c:pt>
                <c:pt idx="160439">
                  <c:v>1804216457</c:v>
                </c:pt>
                <c:pt idx="160440">
                  <c:v>1804227702</c:v>
                </c:pt>
                <c:pt idx="160441">
                  <c:v>1804238948</c:v>
                </c:pt>
                <c:pt idx="160442">
                  <c:v>1804250193</c:v>
                </c:pt>
                <c:pt idx="160443">
                  <c:v>1804261439</c:v>
                </c:pt>
                <c:pt idx="160444">
                  <c:v>1804272684</c:v>
                </c:pt>
                <c:pt idx="160445">
                  <c:v>1804283930</c:v>
                </c:pt>
                <c:pt idx="160446">
                  <c:v>1804295175</c:v>
                </c:pt>
                <c:pt idx="160447">
                  <c:v>1804306421</c:v>
                </c:pt>
                <c:pt idx="160448">
                  <c:v>1804317666</c:v>
                </c:pt>
                <c:pt idx="160449">
                  <c:v>1804328912</c:v>
                </c:pt>
                <c:pt idx="160450">
                  <c:v>1804340157</c:v>
                </c:pt>
                <c:pt idx="160451">
                  <c:v>1804351403</c:v>
                </c:pt>
                <c:pt idx="160452">
                  <c:v>1804362648</c:v>
                </c:pt>
                <c:pt idx="160453">
                  <c:v>1804373894</c:v>
                </c:pt>
                <c:pt idx="160454">
                  <c:v>1804385139</c:v>
                </c:pt>
                <c:pt idx="160455">
                  <c:v>1804396384</c:v>
                </c:pt>
                <c:pt idx="160456">
                  <c:v>1804407630</c:v>
                </c:pt>
                <c:pt idx="160457">
                  <c:v>1804418875</c:v>
                </c:pt>
                <c:pt idx="160458">
                  <c:v>1804430121</c:v>
                </c:pt>
                <c:pt idx="160459">
                  <c:v>1804441366</c:v>
                </c:pt>
                <c:pt idx="160460">
                  <c:v>1804452612</c:v>
                </c:pt>
                <c:pt idx="160461">
                  <c:v>1804463857</c:v>
                </c:pt>
                <c:pt idx="160462">
                  <c:v>1804475103</c:v>
                </c:pt>
                <c:pt idx="160463">
                  <c:v>1804486348</c:v>
                </c:pt>
                <c:pt idx="160464">
                  <c:v>1804497594</c:v>
                </c:pt>
                <c:pt idx="160465">
                  <c:v>1804508839</c:v>
                </c:pt>
                <c:pt idx="160466">
                  <c:v>1804520085</c:v>
                </c:pt>
                <c:pt idx="160467">
                  <c:v>1804531330</c:v>
                </c:pt>
                <c:pt idx="160468">
                  <c:v>1804542576</c:v>
                </c:pt>
                <c:pt idx="160469">
                  <c:v>1804553821</c:v>
                </c:pt>
                <c:pt idx="160470">
                  <c:v>1804565067</c:v>
                </c:pt>
                <c:pt idx="160471">
                  <c:v>1804576312</c:v>
                </c:pt>
                <c:pt idx="160472">
                  <c:v>1804587558</c:v>
                </c:pt>
                <c:pt idx="160473">
                  <c:v>1804598803</c:v>
                </c:pt>
                <c:pt idx="160474">
                  <c:v>1804610049</c:v>
                </c:pt>
                <c:pt idx="160475">
                  <c:v>1804621294</c:v>
                </c:pt>
                <c:pt idx="160476">
                  <c:v>1804632540</c:v>
                </c:pt>
                <c:pt idx="160477">
                  <c:v>1804643785</c:v>
                </c:pt>
                <c:pt idx="160478">
                  <c:v>1804655031</c:v>
                </c:pt>
                <c:pt idx="160479">
                  <c:v>1804666276</c:v>
                </c:pt>
                <c:pt idx="160480">
                  <c:v>1804677522</c:v>
                </c:pt>
                <c:pt idx="160481">
                  <c:v>1804688767</c:v>
                </c:pt>
                <c:pt idx="160482">
                  <c:v>1804700013</c:v>
                </c:pt>
                <c:pt idx="160483">
                  <c:v>1804711258</c:v>
                </c:pt>
                <c:pt idx="160484">
                  <c:v>1804722504</c:v>
                </c:pt>
                <c:pt idx="160485">
                  <c:v>1804733749</c:v>
                </c:pt>
                <c:pt idx="160486">
                  <c:v>1804744995</c:v>
                </c:pt>
                <c:pt idx="160487">
                  <c:v>1804756240</c:v>
                </c:pt>
                <c:pt idx="160488">
                  <c:v>1804767486</c:v>
                </c:pt>
                <c:pt idx="160489">
                  <c:v>1804778731</c:v>
                </c:pt>
                <c:pt idx="160490">
                  <c:v>1804789977</c:v>
                </c:pt>
                <c:pt idx="160491">
                  <c:v>1804801222</c:v>
                </c:pt>
                <c:pt idx="160492">
                  <c:v>1804812468</c:v>
                </c:pt>
                <c:pt idx="160493">
                  <c:v>1804823713</c:v>
                </c:pt>
                <c:pt idx="160494">
                  <c:v>1804834959</c:v>
                </c:pt>
                <c:pt idx="160495">
                  <c:v>1804846204</c:v>
                </c:pt>
                <c:pt idx="160496">
                  <c:v>1804857450</c:v>
                </c:pt>
                <c:pt idx="160497">
                  <c:v>1804868695</c:v>
                </c:pt>
                <c:pt idx="160498">
                  <c:v>1804879941</c:v>
                </c:pt>
                <c:pt idx="160499">
                  <c:v>1804891186</c:v>
                </c:pt>
                <c:pt idx="160500">
                  <c:v>1804902432</c:v>
                </c:pt>
                <c:pt idx="160501">
                  <c:v>1804913677</c:v>
                </c:pt>
                <c:pt idx="160502">
                  <c:v>1804924923</c:v>
                </c:pt>
                <c:pt idx="160503">
                  <c:v>1804936168</c:v>
                </c:pt>
                <c:pt idx="160504">
                  <c:v>1804947414</c:v>
                </c:pt>
                <c:pt idx="160505">
                  <c:v>1804958659</c:v>
                </c:pt>
                <c:pt idx="160506">
                  <c:v>1804969905</c:v>
                </c:pt>
                <c:pt idx="160507">
                  <c:v>1804981150</c:v>
                </c:pt>
                <c:pt idx="160508">
                  <c:v>1804992396</c:v>
                </c:pt>
                <c:pt idx="160509">
                  <c:v>1805003641</c:v>
                </c:pt>
                <c:pt idx="160510">
                  <c:v>1805014887</c:v>
                </c:pt>
                <c:pt idx="160511">
                  <c:v>1805026132</c:v>
                </c:pt>
                <c:pt idx="160512">
                  <c:v>1805037378</c:v>
                </c:pt>
                <c:pt idx="160513">
                  <c:v>1805048623</c:v>
                </c:pt>
                <c:pt idx="160514">
                  <c:v>1805059869</c:v>
                </c:pt>
                <c:pt idx="160515">
                  <c:v>1805071114</c:v>
                </c:pt>
                <c:pt idx="160516">
                  <c:v>1805082360</c:v>
                </c:pt>
                <c:pt idx="160517">
                  <c:v>1805093605</c:v>
                </c:pt>
                <c:pt idx="160518">
                  <c:v>1805104851</c:v>
                </c:pt>
                <c:pt idx="160519">
                  <c:v>1805116096</c:v>
                </c:pt>
                <c:pt idx="160520">
                  <c:v>1805127342</c:v>
                </c:pt>
                <c:pt idx="160521">
                  <c:v>1805138587</c:v>
                </c:pt>
                <c:pt idx="160522">
                  <c:v>1805149833</c:v>
                </c:pt>
                <c:pt idx="160523">
                  <c:v>1805161078</c:v>
                </c:pt>
                <c:pt idx="160524">
                  <c:v>1805172324</c:v>
                </c:pt>
                <c:pt idx="160525">
                  <c:v>1805183569</c:v>
                </c:pt>
                <c:pt idx="160526">
                  <c:v>1805194815</c:v>
                </c:pt>
                <c:pt idx="160527">
                  <c:v>1805206060</c:v>
                </c:pt>
                <c:pt idx="160528">
                  <c:v>1805217306</c:v>
                </c:pt>
                <c:pt idx="160529">
                  <c:v>1805228551</c:v>
                </c:pt>
                <c:pt idx="160530">
                  <c:v>1805239797</c:v>
                </c:pt>
                <c:pt idx="160531">
                  <c:v>1805251042</c:v>
                </c:pt>
                <c:pt idx="160532">
                  <c:v>1805262288</c:v>
                </c:pt>
                <c:pt idx="160533">
                  <c:v>1805273533</c:v>
                </c:pt>
                <c:pt idx="160534">
                  <c:v>1805284779</c:v>
                </c:pt>
                <c:pt idx="160535">
                  <c:v>1805296024</c:v>
                </c:pt>
                <c:pt idx="160536">
                  <c:v>1805307270</c:v>
                </c:pt>
                <c:pt idx="160537">
                  <c:v>1805318515</c:v>
                </c:pt>
                <c:pt idx="160538">
                  <c:v>1805329761</c:v>
                </c:pt>
                <c:pt idx="160539">
                  <c:v>1805341006</c:v>
                </c:pt>
                <c:pt idx="160540">
                  <c:v>1805352252</c:v>
                </c:pt>
                <c:pt idx="160541">
                  <c:v>1805363497</c:v>
                </c:pt>
                <c:pt idx="160542">
                  <c:v>1805374743</c:v>
                </c:pt>
                <c:pt idx="160543">
                  <c:v>1805385988</c:v>
                </c:pt>
                <c:pt idx="160544">
                  <c:v>1805397234</c:v>
                </c:pt>
                <c:pt idx="160545">
                  <c:v>1805408479</c:v>
                </c:pt>
                <c:pt idx="160546">
                  <c:v>1805419725</c:v>
                </c:pt>
                <c:pt idx="160547">
                  <c:v>1805430970</c:v>
                </c:pt>
                <c:pt idx="160548">
                  <c:v>1805442216</c:v>
                </c:pt>
                <c:pt idx="160549">
                  <c:v>1805453461</c:v>
                </c:pt>
                <c:pt idx="160550">
                  <c:v>1805464707</c:v>
                </c:pt>
                <c:pt idx="160551">
                  <c:v>1805475952</c:v>
                </c:pt>
                <c:pt idx="160552">
                  <c:v>1805487198</c:v>
                </c:pt>
                <c:pt idx="160553">
                  <c:v>1805498443</c:v>
                </c:pt>
                <c:pt idx="160554">
                  <c:v>1805509689</c:v>
                </c:pt>
                <c:pt idx="160555">
                  <c:v>1805520934</c:v>
                </c:pt>
                <c:pt idx="160556">
                  <c:v>1805532180</c:v>
                </c:pt>
                <c:pt idx="160557">
                  <c:v>1805543425</c:v>
                </c:pt>
                <c:pt idx="160558">
                  <c:v>1805554671</c:v>
                </c:pt>
                <c:pt idx="160559">
                  <c:v>1805565916</c:v>
                </c:pt>
                <c:pt idx="160560">
                  <c:v>1805577162</c:v>
                </c:pt>
                <c:pt idx="160561">
                  <c:v>1805588407</c:v>
                </c:pt>
                <c:pt idx="160562">
                  <c:v>1805599653</c:v>
                </c:pt>
                <c:pt idx="160563">
                  <c:v>1805610898</c:v>
                </c:pt>
                <c:pt idx="160564">
                  <c:v>1805622144</c:v>
                </c:pt>
                <c:pt idx="160565">
                  <c:v>1805633389</c:v>
                </c:pt>
                <c:pt idx="160566">
                  <c:v>1805644635</c:v>
                </c:pt>
                <c:pt idx="160567">
                  <c:v>1805655880</c:v>
                </c:pt>
                <c:pt idx="160568">
                  <c:v>1805667126</c:v>
                </c:pt>
                <c:pt idx="160569">
                  <c:v>1805678371</c:v>
                </c:pt>
                <c:pt idx="160570">
                  <c:v>1805689617</c:v>
                </c:pt>
                <c:pt idx="160571">
                  <c:v>1805700862</c:v>
                </c:pt>
                <c:pt idx="160572">
                  <c:v>1805712108</c:v>
                </c:pt>
                <c:pt idx="160573">
                  <c:v>1805723353</c:v>
                </c:pt>
                <c:pt idx="160574">
                  <c:v>1805734599</c:v>
                </c:pt>
                <c:pt idx="160575">
                  <c:v>1805745844</c:v>
                </c:pt>
                <c:pt idx="160576">
                  <c:v>1805757090</c:v>
                </c:pt>
                <c:pt idx="160577">
                  <c:v>1805768335</c:v>
                </c:pt>
                <c:pt idx="160578">
                  <c:v>1805779581</c:v>
                </c:pt>
                <c:pt idx="160579">
                  <c:v>1805790826</c:v>
                </c:pt>
                <c:pt idx="160580">
                  <c:v>1805802072</c:v>
                </c:pt>
                <c:pt idx="160581">
                  <c:v>1805813317</c:v>
                </c:pt>
                <c:pt idx="160582">
                  <c:v>1805824563</c:v>
                </c:pt>
                <c:pt idx="160583">
                  <c:v>1805835808</c:v>
                </c:pt>
                <c:pt idx="160584">
                  <c:v>1805847054</c:v>
                </c:pt>
                <c:pt idx="160585">
                  <c:v>1805858299</c:v>
                </c:pt>
                <c:pt idx="160586">
                  <c:v>1805869545</c:v>
                </c:pt>
                <c:pt idx="160587">
                  <c:v>1805880790</c:v>
                </c:pt>
                <c:pt idx="160588">
                  <c:v>1805892036</c:v>
                </c:pt>
                <c:pt idx="160589">
                  <c:v>1805903281</c:v>
                </c:pt>
                <c:pt idx="160590">
                  <c:v>1805914527</c:v>
                </c:pt>
                <c:pt idx="160591">
                  <c:v>1805925772</c:v>
                </c:pt>
                <c:pt idx="160592">
                  <c:v>1805937018</c:v>
                </c:pt>
                <c:pt idx="160593">
                  <c:v>1805948263</c:v>
                </c:pt>
                <c:pt idx="160594">
                  <c:v>1805959509</c:v>
                </c:pt>
                <c:pt idx="160595">
                  <c:v>1805970754</c:v>
                </c:pt>
                <c:pt idx="160596">
                  <c:v>1805982000</c:v>
                </c:pt>
                <c:pt idx="160597">
                  <c:v>1805993245</c:v>
                </c:pt>
                <c:pt idx="160598">
                  <c:v>1806004491</c:v>
                </c:pt>
                <c:pt idx="160599">
                  <c:v>1806015736</c:v>
                </c:pt>
                <c:pt idx="160600">
                  <c:v>1806026982</c:v>
                </c:pt>
                <c:pt idx="160601">
                  <c:v>1806038227</c:v>
                </c:pt>
                <c:pt idx="160602">
                  <c:v>1806049473</c:v>
                </c:pt>
                <c:pt idx="160603">
                  <c:v>1806060718</c:v>
                </c:pt>
                <c:pt idx="160604">
                  <c:v>1806071964</c:v>
                </c:pt>
                <c:pt idx="160605">
                  <c:v>1806083209</c:v>
                </c:pt>
                <c:pt idx="160606">
                  <c:v>1806094455</c:v>
                </c:pt>
                <c:pt idx="160607">
                  <c:v>1806105700</c:v>
                </c:pt>
                <c:pt idx="160608">
                  <c:v>1806116946</c:v>
                </c:pt>
                <c:pt idx="160609">
                  <c:v>1806128191</c:v>
                </c:pt>
                <c:pt idx="160610">
                  <c:v>1806139437</c:v>
                </c:pt>
                <c:pt idx="160611">
                  <c:v>1806150682</c:v>
                </c:pt>
                <c:pt idx="160612">
                  <c:v>1806161928</c:v>
                </c:pt>
                <c:pt idx="160613">
                  <c:v>1806173173</c:v>
                </c:pt>
                <c:pt idx="160614">
                  <c:v>1806184419</c:v>
                </c:pt>
                <c:pt idx="160615">
                  <c:v>1806195664</c:v>
                </c:pt>
                <c:pt idx="160616">
                  <c:v>1806206910</c:v>
                </c:pt>
                <c:pt idx="160617">
                  <c:v>1806218155</c:v>
                </c:pt>
                <c:pt idx="160618">
                  <c:v>1806229401</c:v>
                </c:pt>
                <c:pt idx="160619">
                  <c:v>1806240646</c:v>
                </c:pt>
                <c:pt idx="160620">
                  <c:v>1806251892</c:v>
                </c:pt>
                <c:pt idx="160621">
                  <c:v>1806263137</c:v>
                </c:pt>
                <c:pt idx="160622">
                  <c:v>1806274383</c:v>
                </c:pt>
                <c:pt idx="160623">
                  <c:v>1806285628</c:v>
                </c:pt>
                <c:pt idx="160624">
                  <c:v>1806296874</c:v>
                </c:pt>
                <c:pt idx="160625">
                  <c:v>1806308119</c:v>
                </c:pt>
                <c:pt idx="160626">
                  <c:v>1806319365</c:v>
                </c:pt>
                <c:pt idx="160627">
                  <c:v>1806330610</c:v>
                </c:pt>
                <c:pt idx="160628">
                  <c:v>1806341856</c:v>
                </c:pt>
                <c:pt idx="160629">
                  <c:v>1806353101</c:v>
                </c:pt>
                <c:pt idx="160630">
                  <c:v>1806364347</c:v>
                </c:pt>
                <c:pt idx="160631">
                  <c:v>1806375592</c:v>
                </c:pt>
                <c:pt idx="160632">
                  <c:v>1806386838</c:v>
                </c:pt>
                <c:pt idx="160633">
                  <c:v>1806398083</c:v>
                </c:pt>
                <c:pt idx="160634">
                  <c:v>1806409329</c:v>
                </c:pt>
                <c:pt idx="160635">
                  <c:v>1806420574</c:v>
                </c:pt>
                <c:pt idx="160636">
                  <c:v>1806431820</c:v>
                </c:pt>
                <c:pt idx="160637">
                  <c:v>1806443065</c:v>
                </c:pt>
                <c:pt idx="160638">
                  <c:v>1806454311</c:v>
                </c:pt>
                <c:pt idx="160639">
                  <c:v>1806465556</c:v>
                </c:pt>
                <c:pt idx="160640">
                  <c:v>1806476802</c:v>
                </c:pt>
                <c:pt idx="160641">
                  <c:v>1806488047</c:v>
                </c:pt>
                <c:pt idx="160642">
                  <c:v>1806499293</c:v>
                </c:pt>
                <c:pt idx="160643">
                  <c:v>1806510538</c:v>
                </c:pt>
                <c:pt idx="160644">
                  <c:v>1806521784</c:v>
                </c:pt>
                <c:pt idx="160645">
                  <c:v>1806533029</c:v>
                </c:pt>
                <c:pt idx="160646">
                  <c:v>1806544275</c:v>
                </c:pt>
                <c:pt idx="160647">
                  <c:v>1806555520</c:v>
                </c:pt>
                <c:pt idx="160648">
                  <c:v>1806566766</c:v>
                </c:pt>
                <c:pt idx="160649">
                  <c:v>1806578011</c:v>
                </c:pt>
                <c:pt idx="160650">
                  <c:v>1806589257</c:v>
                </c:pt>
                <c:pt idx="160651">
                  <c:v>1806600502</c:v>
                </c:pt>
                <c:pt idx="160652">
                  <c:v>1806611748</c:v>
                </c:pt>
                <c:pt idx="160653">
                  <c:v>1806622993</c:v>
                </c:pt>
                <c:pt idx="160654">
                  <c:v>1806634239</c:v>
                </c:pt>
                <c:pt idx="160655">
                  <c:v>1806645484</c:v>
                </c:pt>
                <c:pt idx="160656">
                  <c:v>1806656730</c:v>
                </c:pt>
                <c:pt idx="160657">
                  <c:v>1806667975</c:v>
                </c:pt>
                <c:pt idx="160658">
                  <c:v>1806679221</c:v>
                </c:pt>
                <c:pt idx="160659">
                  <c:v>1806690466</c:v>
                </c:pt>
                <c:pt idx="160660">
                  <c:v>1806701712</c:v>
                </c:pt>
                <c:pt idx="160661">
                  <c:v>1806712957</c:v>
                </c:pt>
                <c:pt idx="160662">
                  <c:v>1806724203</c:v>
                </c:pt>
                <c:pt idx="160663">
                  <c:v>1806735448</c:v>
                </c:pt>
                <c:pt idx="160664">
                  <c:v>1806746694</c:v>
                </c:pt>
                <c:pt idx="160665">
                  <c:v>1806757939</c:v>
                </c:pt>
                <c:pt idx="160666">
                  <c:v>1806769185</c:v>
                </c:pt>
                <c:pt idx="160667">
                  <c:v>1806780430</c:v>
                </c:pt>
                <c:pt idx="160668">
                  <c:v>1806791676</c:v>
                </c:pt>
                <c:pt idx="160669">
                  <c:v>1806802921</c:v>
                </c:pt>
                <c:pt idx="160670">
                  <c:v>1806814167</c:v>
                </c:pt>
                <c:pt idx="160671">
                  <c:v>1806825412</c:v>
                </c:pt>
                <c:pt idx="160672">
                  <c:v>1806836658</c:v>
                </c:pt>
                <c:pt idx="160673">
                  <c:v>1806847903</c:v>
                </c:pt>
                <c:pt idx="160674">
                  <c:v>1806859149</c:v>
                </c:pt>
                <c:pt idx="160675">
                  <c:v>1806870394</c:v>
                </c:pt>
                <c:pt idx="160676">
                  <c:v>1806881640</c:v>
                </c:pt>
                <c:pt idx="160677">
                  <c:v>1806892885</c:v>
                </c:pt>
                <c:pt idx="160678">
                  <c:v>1806904131</c:v>
                </c:pt>
                <c:pt idx="160679">
                  <c:v>1806915376</c:v>
                </c:pt>
                <c:pt idx="160680">
                  <c:v>1806926622</c:v>
                </c:pt>
                <c:pt idx="160681">
                  <c:v>1806937867</c:v>
                </c:pt>
                <c:pt idx="160682">
                  <c:v>1806949113</c:v>
                </c:pt>
                <c:pt idx="160683">
                  <c:v>1806960358</c:v>
                </c:pt>
                <c:pt idx="160684">
                  <c:v>1806971604</c:v>
                </c:pt>
                <c:pt idx="160685">
                  <c:v>1806982849</c:v>
                </c:pt>
                <c:pt idx="160686">
                  <c:v>1806994095</c:v>
                </c:pt>
                <c:pt idx="160687">
                  <c:v>1807005340</c:v>
                </c:pt>
                <c:pt idx="160688">
                  <c:v>1807016586</c:v>
                </c:pt>
                <c:pt idx="160689">
                  <c:v>1807027831</c:v>
                </c:pt>
                <c:pt idx="160690">
                  <c:v>1807039077</c:v>
                </c:pt>
                <c:pt idx="160691">
                  <c:v>1807050322</c:v>
                </c:pt>
                <c:pt idx="160692">
                  <c:v>1807061568</c:v>
                </c:pt>
                <c:pt idx="160693">
                  <c:v>1807072813</c:v>
                </c:pt>
                <c:pt idx="160694">
                  <c:v>1807084059</c:v>
                </c:pt>
                <c:pt idx="160695">
                  <c:v>1807095304</c:v>
                </c:pt>
                <c:pt idx="160696">
                  <c:v>1807106550</c:v>
                </c:pt>
                <c:pt idx="160697">
                  <c:v>1807117795</c:v>
                </c:pt>
                <c:pt idx="160698">
                  <c:v>1807129041</c:v>
                </c:pt>
                <c:pt idx="160699">
                  <c:v>1807140286</c:v>
                </c:pt>
                <c:pt idx="160700">
                  <c:v>1807151532</c:v>
                </c:pt>
                <c:pt idx="160701">
                  <c:v>1807162777</c:v>
                </c:pt>
                <c:pt idx="160702">
                  <c:v>1807174023</c:v>
                </c:pt>
                <c:pt idx="160703">
                  <c:v>1807185268</c:v>
                </c:pt>
                <c:pt idx="160704">
                  <c:v>1807196514</c:v>
                </c:pt>
                <c:pt idx="160705">
                  <c:v>1807207759</c:v>
                </c:pt>
                <c:pt idx="160706">
                  <c:v>1807219004</c:v>
                </c:pt>
                <c:pt idx="160707">
                  <c:v>1807230250</c:v>
                </c:pt>
                <c:pt idx="160708">
                  <c:v>1807241495</c:v>
                </c:pt>
                <c:pt idx="160709">
                  <c:v>1807252741</c:v>
                </c:pt>
                <c:pt idx="160710">
                  <c:v>1807263986</c:v>
                </c:pt>
                <c:pt idx="160711">
                  <c:v>1807275232</c:v>
                </c:pt>
                <c:pt idx="160712">
                  <c:v>1807286477</c:v>
                </c:pt>
                <c:pt idx="160713">
                  <c:v>1807297723</c:v>
                </c:pt>
                <c:pt idx="160714">
                  <c:v>1807308968</c:v>
                </c:pt>
                <c:pt idx="160715">
                  <c:v>1807320214</c:v>
                </c:pt>
                <c:pt idx="160716">
                  <c:v>1807331459</c:v>
                </c:pt>
                <c:pt idx="160717">
                  <c:v>1807342705</c:v>
                </c:pt>
                <c:pt idx="160718">
                  <c:v>1807353950</c:v>
                </c:pt>
                <c:pt idx="160719">
                  <c:v>1807365196</c:v>
                </c:pt>
                <c:pt idx="160720">
                  <c:v>1807376441</c:v>
                </c:pt>
                <c:pt idx="160721">
                  <c:v>1807387687</c:v>
                </c:pt>
                <c:pt idx="160722">
                  <c:v>1807398932</c:v>
                </c:pt>
                <c:pt idx="160723">
                  <c:v>1807410178</c:v>
                </c:pt>
                <c:pt idx="160724">
                  <c:v>1807421423</c:v>
                </c:pt>
                <c:pt idx="160725">
                  <c:v>1807432669</c:v>
                </c:pt>
                <c:pt idx="160726">
                  <c:v>1807443914</c:v>
                </c:pt>
                <c:pt idx="160727">
                  <c:v>1807455160</c:v>
                </c:pt>
                <c:pt idx="160728">
                  <c:v>1807466405</c:v>
                </c:pt>
                <c:pt idx="160729">
                  <c:v>1807477651</c:v>
                </c:pt>
                <c:pt idx="160730">
                  <c:v>1807488896</c:v>
                </c:pt>
                <c:pt idx="160731">
                  <c:v>1807500142</c:v>
                </c:pt>
                <c:pt idx="160732">
                  <c:v>1807511387</c:v>
                </c:pt>
                <c:pt idx="160733">
                  <c:v>1807522633</c:v>
                </c:pt>
                <c:pt idx="160734">
                  <c:v>1807533878</c:v>
                </c:pt>
                <c:pt idx="160735">
                  <c:v>1807545124</c:v>
                </c:pt>
                <c:pt idx="160736">
                  <c:v>1807556369</c:v>
                </c:pt>
                <c:pt idx="160737">
                  <c:v>1807567615</c:v>
                </c:pt>
                <c:pt idx="160738">
                  <c:v>1807578860</c:v>
                </c:pt>
                <c:pt idx="160739">
                  <c:v>1807590106</c:v>
                </c:pt>
                <c:pt idx="160740">
                  <c:v>1807601351</c:v>
                </c:pt>
                <c:pt idx="160741">
                  <c:v>1807612597</c:v>
                </c:pt>
                <c:pt idx="160742">
                  <c:v>1807623842</c:v>
                </c:pt>
                <c:pt idx="160743">
                  <c:v>1807635088</c:v>
                </c:pt>
                <c:pt idx="160744">
                  <c:v>1807646333</c:v>
                </c:pt>
                <c:pt idx="160745">
                  <c:v>1807657579</c:v>
                </c:pt>
                <c:pt idx="160746">
                  <c:v>1807668824</c:v>
                </c:pt>
                <c:pt idx="160747">
                  <c:v>1807680070</c:v>
                </c:pt>
                <c:pt idx="160748">
                  <c:v>1807691315</c:v>
                </c:pt>
                <c:pt idx="160749">
                  <c:v>1807702561</c:v>
                </c:pt>
                <c:pt idx="160750">
                  <c:v>1807713806</c:v>
                </c:pt>
                <c:pt idx="160751">
                  <c:v>1807725052</c:v>
                </c:pt>
                <c:pt idx="160752">
                  <c:v>1807736297</c:v>
                </c:pt>
                <c:pt idx="160753">
                  <c:v>1807747543</c:v>
                </c:pt>
                <c:pt idx="160754">
                  <c:v>1807758788</c:v>
                </c:pt>
                <c:pt idx="160755">
                  <c:v>1807770034</c:v>
                </c:pt>
                <c:pt idx="160756">
                  <c:v>1807781279</c:v>
                </c:pt>
                <c:pt idx="160757">
                  <c:v>1807792525</c:v>
                </c:pt>
                <c:pt idx="160758">
                  <c:v>1807803770</c:v>
                </c:pt>
                <c:pt idx="160759">
                  <c:v>1807815016</c:v>
                </c:pt>
                <c:pt idx="160760">
                  <c:v>1807826261</c:v>
                </c:pt>
                <c:pt idx="160761">
                  <c:v>1807837507</c:v>
                </c:pt>
                <c:pt idx="160762">
                  <c:v>1807848752</c:v>
                </c:pt>
                <c:pt idx="160763">
                  <c:v>1807859998</c:v>
                </c:pt>
                <c:pt idx="160764">
                  <c:v>1807871243</c:v>
                </c:pt>
                <c:pt idx="160765">
                  <c:v>1807882489</c:v>
                </c:pt>
                <c:pt idx="160766">
                  <c:v>1807893734</c:v>
                </c:pt>
                <c:pt idx="160767">
                  <c:v>1807904980</c:v>
                </c:pt>
                <c:pt idx="160768">
                  <c:v>1807916225</c:v>
                </c:pt>
                <c:pt idx="160769">
                  <c:v>1807927471</c:v>
                </c:pt>
                <c:pt idx="160770">
                  <c:v>1807938716</c:v>
                </c:pt>
                <c:pt idx="160771">
                  <c:v>1807949962</c:v>
                </c:pt>
                <c:pt idx="160772">
                  <c:v>1807961207</c:v>
                </c:pt>
                <c:pt idx="160773">
                  <c:v>1807972453</c:v>
                </c:pt>
                <c:pt idx="160774">
                  <c:v>1807983698</c:v>
                </c:pt>
                <c:pt idx="160775">
                  <c:v>1807994944</c:v>
                </c:pt>
                <c:pt idx="160776">
                  <c:v>1808006189</c:v>
                </c:pt>
                <c:pt idx="160777">
                  <c:v>1808017435</c:v>
                </c:pt>
                <c:pt idx="160778">
                  <c:v>1808028680</c:v>
                </c:pt>
                <c:pt idx="160779">
                  <c:v>1808039926</c:v>
                </c:pt>
                <c:pt idx="160780">
                  <c:v>1808051171</c:v>
                </c:pt>
                <c:pt idx="160781">
                  <c:v>1808062417</c:v>
                </c:pt>
                <c:pt idx="160782">
                  <c:v>1808073662</c:v>
                </c:pt>
                <c:pt idx="160783">
                  <c:v>1808084908</c:v>
                </c:pt>
                <c:pt idx="160784">
                  <c:v>1808096153</c:v>
                </c:pt>
                <c:pt idx="160785">
                  <c:v>1808107399</c:v>
                </c:pt>
                <c:pt idx="160786">
                  <c:v>1808118644</c:v>
                </c:pt>
                <c:pt idx="160787">
                  <c:v>1808129890</c:v>
                </c:pt>
                <c:pt idx="160788">
                  <c:v>1808141135</c:v>
                </c:pt>
                <c:pt idx="160789">
                  <c:v>1808152381</c:v>
                </c:pt>
                <c:pt idx="160790">
                  <c:v>1808163626</c:v>
                </c:pt>
                <c:pt idx="160791">
                  <c:v>1808174872</c:v>
                </c:pt>
                <c:pt idx="160792">
                  <c:v>1808186117</c:v>
                </c:pt>
                <c:pt idx="160793">
                  <c:v>1808197363</c:v>
                </c:pt>
                <c:pt idx="160794">
                  <c:v>1808208608</c:v>
                </c:pt>
                <c:pt idx="160795">
                  <c:v>1808219854</c:v>
                </c:pt>
                <c:pt idx="160796">
                  <c:v>1808231099</c:v>
                </c:pt>
                <c:pt idx="160797">
                  <c:v>1808242345</c:v>
                </c:pt>
                <c:pt idx="160798">
                  <c:v>1808253590</c:v>
                </c:pt>
                <c:pt idx="160799">
                  <c:v>1808264836</c:v>
                </c:pt>
                <c:pt idx="160800">
                  <c:v>1808276081</c:v>
                </c:pt>
                <c:pt idx="160801">
                  <c:v>1808287327</c:v>
                </c:pt>
                <c:pt idx="160802">
                  <c:v>1808298572</c:v>
                </c:pt>
                <c:pt idx="160803">
                  <c:v>1808309818</c:v>
                </c:pt>
                <c:pt idx="160804">
                  <c:v>1808321063</c:v>
                </c:pt>
                <c:pt idx="160805">
                  <c:v>1808332309</c:v>
                </c:pt>
                <c:pt idx="160806">
                  <c:v>1808343554</c:v>
                </c:pt>
                <c:pt idx="160807">
                  <c:v>1808354800</c:v>
                </c:pt>
                <c:pt idx="160808">
                  <c:v>1808366045</c:v>
                </c:pt>
                <c:pt idx="160809">
                  <c:v>1808377291</c:v>
                </c:pt>
                <c:pt idx="160810">
                  <c:v>1808388536</c:v>
                </c:pt>
                <c:pt idx="160811">
                  <c:v>1808399782</c:v>
                </c:pt>
                <c:pt idx="160812">
                  <c:v>1808411027</c:v>
                </c:pt>
                <c:pt idx="160813">
                  <c:v>1808422273</c:v>
                </c:pt>
                <c:pt idx="160814">
                  <c:v>1808433518</c:v>
                </c:pt>
                <c:pt idx="160815">
                  <c:v>1808444764</c:v>
                </c:pt>
                <c:pt idx="160816">
                  <c:v>1808456009</c:v>
                </c:pt>
                <c:pt idx="160817">
                  <c:v>1808467255</c:v>
                </c:pt>
                <c:pt idx="160818">
                  <c:v>1808478500</c:v>
                </c:pt>
                <c:pt idx="160819">
                  <c:v>1808489746</c:v>
                </c:pt>
                <c:pt idx="160820">
                  <c:v>1808500991</c:v>
                </c:pt>
                <c:pt idx="160821">
                  <c:v>1808512237</c:v>
                </c:pt>
                <c:pt idx="160822">
                  <c:v>1808523482</c:v>
                </c:pt>
                <c:pt idx="160823">
                  <c:v>1808534728</c:v>
                </c:pt>
                <c:pt idx="160824">
                  <c:v>1808545973</c:v>
                </c:pt>
                <c:pt idx="160825">
                  <c:v>1808557219</c:v>
                </c:pt>
                <c:pt idx="160826">
                  <c:v>1808568464</c:v>
                </c:pt>
                <c:pt idx="160827">
                  <c:v>1808579710</c:v>
                </c:pt>
                <c:pt idx="160828">
                  <c:v>1808590955</c:v>
                </c:pt>
                <c:pt idx="160829">
                  <c:v>1808602201</c:v>
                </c:pt>
                <c:pt idx="160830">
                  <c:v>1808613446</c:v>
                </c:pt>
                <c:pt idx="160831">
                  <c:v>1808624692</c:v>
                </c:pt>
                <c:pt idx="160832">
                  <c:v>1808635937</c:v>
                </c:pt>
                <c:pt idx="160833">
                  <c:v>1808647183</c:v>
                </c:pt>
                <c:pt idx="160834">
                  <c:v>1808658428</c:v>
                </c:pt>
                <c:pt idx="160835">
                  <c:v>1808669674</c:v>
                </c:pt>
                <c:pt idx="160836">
                  <c:v>1808680919</c:v>
                </c:pt>
                <c:pt idx="160837">
                  <c:v>1808692165</c:v>
                </c:pt>
                <c:pt idx="160838">
                  <c:v>1808703410</c:v>
                </c:pt>
                <c:pt idx="160839">
                  <c:v>1808714656</c:v>
                </c:pt>
                <c:pt idx="160840">
                  <c:v>1808725901</c:v>
                </c:pt>
                <c:pt idx="160841">
                  <c:v>1808737147</c:v>
                </c:pt>
                <c:pt idx="160842">
                  <c:v>1808748392</c:v>
                </c:pt>
                <c:pt idx="160843">
                  <c:v>1808759638</c:v>
                </c:pt>
                <c:pt idx="160844">
                  <c:v>1808770883</c:v>
                </c:pt>
                <c:pt idx="160845">
                  <c:v>1808782129</c:v>
                </c:pt>
                <c:pt idx="160846">
                  <c:v>1808793374</c:v>
                </c:pt>
                <c:pt idx="160847">
                  <c:v>1808804620</c:v>
                </c:pt>
                <c:pt idx="160848">
                  <c:v>1808815865</c:v>
                </c:pt>
                <c:pt idx="160849">
                  <c:v>1808827111</c:v>
                </c:pt>
                <c:pt idx="160850">
                  <c:v>1808838356</c:v>
                </c:pt>
                <c:pt idx="160851">
                  <c:v>1808849602</c:v>
                </c:pt>
                <c:pt idx="160852">
                  <c:v>1808860847</c:v>
                </c:pt>
                <c:pt idx="160853">
                  <c:v>1808872093</c:v>
                </c:pt>
                <c:pt idx="160854">
                  <c:v>1808883338</c:v>
                </c:pt>
                <c:pt idx="160855">
                  <c:v>1808894584</c:v>
                </c:pt>
                <c:pt idx="160856">
                  <c:v>1808905829</c:v>
                </c:pt>
                <c:pt idx="160857">
                  <c:v>1808917075</c:v>
                </c:pt>
                <c:pt idx="160858">
                  <c:v>1808928320</c:v>
                </c:pt>
                <c:pt idx="160859">
                  <c:v>1808939566</c:v>
                </c:pt>
                <c:pt idx="160860">
                  <c:v>1808950811</c:v>
                </c:pt>
                <c:pt idx="160861">
                  <c:v>1808962057</c:v>
                </c:pt>
                <c:pt idx="160862">
                  <c:v>1808973302</c:v>
                </c:pt>
                <c:pt idx="160863">
                  <c:v>1808984548</c:v>
                </c:pt>
                <c:pt idx="160864">
                  <c:v>1808995793</c:v>
                </c:pt>
                <c:pt idx="160865">
                  <c:v>1809007039</c:v>
                </c:pt>
                <c:pt idx="160866">
                  <c:v>1809018284</c:v>
                </c:pt>
                <c:pt idx="160867">
                  <c:v>1809029530</c:v>
                </c:pt>
                <c:pt idx="160868">
                  <c:v>1809040775</c:v>
                </c:pt>
                <c:pt idx="160869">
                  <c:v>1809052021</c:v>
                </c:pt>
                <c:pt idx="160870">
                  <c:v>1809063266</c:v>
                </c:pt>
                <c:pt idx="160871">
                  <c:v>1809074512</c:v>
                </c:pt>
                <c:pt idx="160872">
                  <c:v>1809085757</c:v>
                </c:pt>
                <c:pt idx="160873">
                  <c:v>1809097003</c:v>
                </c:pt>
                <c:pt idx="160874">
                  <c:v>1809108248</c:v>
                </c:pt>
                <c:pt idx="160875">
                  <c:v>1809119494</c:v>
                </c:pt>
                <c:pt idx="160876">
                  <c:v>1809130739</c:v>
                </c:pt>
                <c:pt idx="160877">
                  <c:v>1809141985</c:v>
                </c:pt>
                <c:pt idx="160878">
                  <c:v>1809153230</c:v>
                </c:pt>
                <c:pt idx="160879">
                  <c:v>1809164476</c:v>
                </c:pt>
                <c:pt idx="160880">
                  <c:v>1809175721</c:v>
                </c:pt>
                <c:pt idx="160881">
                  <c:v>1809186967</c:v>
                </c:pt>
                <c:pt idx="160882">
                  <c:v>1809198212</c:v>
                </c:pt>
                <c:pt idx="160883">
                  <c:v>1809209458</c:v>
                </c:pt>
                <c:pt idx="160884">
                  <c:v>1809220703</c:v>
                </c:pt>
                <c:pt idx="160885">
                  <c:v>1809231949</c:v>
                </c:pt>
                <c:pt idx="160886">
                  <c:v>1809243194</c:v>
                </c:pt>
                <c:pt idx="160887">
                  <c:v>1809254440</c:v>
                </c:pt>
                <c:pt idx="160888">
                  <c:v>1809265685</c:v>
                </c:pt>
                <c:pt idx="160889">
                  <c:v>1809276931</c:v>
                </c:pt>
                <c:pt idx="160890">
                  <c:v>1809288176</c:v>
                </c:pt>
                <c:pt idx="160891">
                  <c:v>1809299422</c:v>
                </c:pt>
                <c:pt idx="160892">
                  <c:v>1809310667</c:v>
                </c:pt>
                <c:pt idx="160893">
                  <c:v>1809321913</c:v>
                </c:pt>
                <c:pt idx="160894">
                  <c:v>1809333158</c:v>
                </c:pt>
                <c:pt idx="160895">
                  <c:v>1809344404</c:v>
                </c:pt>
                <c:pt idx="160896">
                  <c:v>1809355649</c:v>
                </c:pt>
                <c:pt idx="160897">
                  <c:v>1809366895</c:v>
                </c:pt>
                <c:pt idx="160898">
                  <c:v>1809378140</c:v>
                </c:pt>
                <c:pt idx="160899">
                  <c:v>1809389386</c:v>
                </c:pt>
                <c:pt idx="160900">
                  <c:v>1809400631</c:v>
                </c:pt>
                <c:pt idx="160901">
                  <c:v>1809411877</c:v>
                </c:pt>
                <c:pt idx="160902">
                  <c:v>1809423122</c:v>
                </c:pt>
                <c:pt idx="160903">
                  <c:v>1809434368</c:v>
                </c:pt>
                <c:pt idx="160904">
                  <c:v>1809445613</c:v>
                </c:pt>
                <c:pt idx="160905">
                  <c:v>1809456859</c:v>
                </c:pt>
                <c:pt idx="160906">
                  <c:v>1809468104</c:v>
                </c:pt>
                <c:pt idx="160907">
                  <c:v>1809479350</c:v>
                </c:pt>
                <c:pt idx="160908">
                  <c:v>1809490595</c:v>
                </c:pt>
                <c:pt idx="160909">
                  <c:v>1809501841</c:v>
                </c:pt>
                <c:pt idx="160910">
                  <c:v>1809513086</c:v>
                </c:pt>
                <c:pt idx="160911">
                  <c:v>1809524332</c:v>
                </c:pt>
                <c:pt idx="160912">
                  <c:v>1809535577</c:v>
                </c:pt>
                <c:pt idx="160913">
                  <c:v>1809546823</c:v>
                </c:pt>
                <c:pt idx="160914">
                  <c:v>1809558068</c:v>
                </c:pt>
                <c:pt idx="160915">
                  <c:v>1809569314</c:v>
                </c:pt>
                <c:pt idx="160916">
                  <c:v>1809580559</c:v>
                </c:pt>
                <c:pt idx="160917">
                  <c:v>1809591805</c:v>
                </c:pt>
                <c:pt idx="160918">
                  <c:v>1809603050</c:v>
                </c:pt>
                <c:pt idx="160919">
                  <c:v>1809614296</c:v>
                </c:pt>
                <c:pt idx="160920">
                  <c:v>1809625541</c:v>
                </c:pt>
                <c:pt idx="160921">
                  <c:v>1809636787</c:v>
                </c:pt>
                <c:pt idx="160922">
                  <c:v>1809648032</c:v>
                </c:pt>
                <c:pt idx="160923">
                  <c:v>1809659278</c:v>
                </c:pt>
                <c:pt idx="160924">
                  <c:v>1809670523</c:v>
                </c:pt>
                <c:pt idx="160925">
                  <c:v>1809681769</c:v>
                </c:pt>
                <c:pt idx="160926">
                  <c:v>1809693014</c:v>
                </c:pt>
                <c:pt idx="160927">
                  <c:v>1809704260</c:v>
                </c:pt>
                <c:pt idx="160928">
                  <c:v>1809715505</c:v>
                </c:pt>
                <c:pt idx="160929">
                  <c:v>1809726751</c:v>
                </c:pt>
                <c:pt idx="160930">
                  <c:v>1809737996</c:v>
                </c:pt>
                <c:pt idx="160931">
                  <c:v>1809749242</c:v>
                </c:pt>
                <c:pt idx="160932">
                  <c:v>1809760487</c:v>
                </c:pt>
                <c:pt idx="160933">
                  <c:v>1809771733</c:v>
                </c:pt>
                <c:pt idx="160934">
                  <c:v>1809782978</c:v>
                </c:pt>
                <c:pt idx="160935">
                  <c:v>1809794224</c:v>
                </c:pt>
                <c:pt idx="160936">
                  <c:v>1809805469</c:v>
                </c:pt>
                <c:pt idx="160937">
                  <c:v>1809816715</c:v>
                </c:pt>
                <c:pt idx="160938">
                  <c:v>1809827960</c:v>
                </c:pt>
                <c:pt idx="160939">
                  <c:v>1809839206</c:v>
                </c:pt>
                <c:pt idx="160940">
                  <c:v>1809850451</c:v>
                </c:pt>
                <c:pt idx="160941">
                  <c:v>1809861697</c:v>
                </c:pt>
                <c:pt idx="160942">
                  <c:v>1809872942</c:v>
                </c:pt>
                <c:pt idx="160943">
                  <c:v>1809884188</c:v>
                </c:pt>
                <c:pt idx="160944">
                  <c:v>1809895433</c:v>
                </c:pt>
                <c:pt idx="160945">
                  <c:v>1809906679</c:v>
                </c:pt>
                <c:pt idx="160946">
                  <c:v>1809917924</c:v>
                </c:pt>
                <c:pt idx="160947">
                  <c:v>1809929170</c:v>
                </c:pt>
                <c:pt idx="160948">
                  <c:v>1809940415</c:v>
                </c:pt>
                <c:pt idx="160949">
                  <c:v>1809951661</c:v>
                </c:pt>
                <c:pt idx="160950">
                  <c:v>1809962906</c:v>
                </c:pt>
                <c:pt idx="160951">
                  <c:v>1809974152</c:v>
                </c:pt>
                <c:pt idx="160952">
                  <c:v>1809985397</c:v>
                </c:pt>
                <c:pt idx="160953">
                  <c:v>1809996643</c:v>
                </c:pt>
                <c:pt idx="160954">
                  <c:v>1810007888</c:v>
                </c:pt>
                <c:pt idx="160955">
                  <c:v>1810019134</c:v>
                </c:pt>
                <c:pt idx="160956">
                  <c:v>1810030379</c:v>
                </c:pt>
                <c:pt idx="160957">
                  <c:v>1810041625</c:v>
                </c:pt>
                <c:pt idx="160958">
                  <c:v>1810052870</c:v>
                </c:pt>
                <c:pt idx="160959">
                  <c:v>1810064115</c:v>
                </c:pt>
                <c:pt idx="160960">
                  <c:v>1810075361</c:v>
                </c:pt>
                <c:pt idx="160961">
                  <c:v>1810086606</c:v>
                </c:pt>
                <c:pt idx="160962">
                  <c:v>1810097852</c:v>
                </c:pt>
                <c:pt idx="160963">
                  <c:v>1810109097</c:v>
                </c:pt>
                <c:pt idx="160964">
                  <c:v>1810120343</c:v>
                </c:pt>
                <c:pt idx="160965">
                  <c:v>1810131588</c:v>
                </c:pt>
                <c:pt idx="160966">
                  <c:v>1810142834</c:v>
                </c:pt>
                <c:pt idx="160967">
                  <c:v>1810154079</c:v>
                </c:pt>
                <c:pt idx="160968">
                  <c:v>1810165325</c:v>
                </c:pt>
                <c:pt idx="160969">
                  <c:v>1810176570</c:v>
                </c:pt>
                <c:pt idx="160970">
                  <c:v>1810187816</c:v>
                </c:pt>
                <c:pt idx="160971">
                  <c:v>1810199061</c:v>
                </c:pt>
                <c:pt idx="160972">
                  <c:v>1810210307</c:v>
                </c:pt>
                <c:pt idx="160973">
                  <c:v>1810221552</c:v>
                </c:pt>
                <c:pt idx="160974">
                  <c:v>1810232798</c:v>
                </c:pt>
                <c:pt idx="160975">
                  <c:v>1810244043</c:v>
                </c:pt>
                <c:pt idx="160976">
                  <c:v>1810255289</c:v>
                </c:pt>
                <c:pt idx="160977">
                  <c:v>1810266534</c:v>
                </c:pt>
                <c:pt idx="160978">
                  <c:v>1810277780</c:v>
                </c:pt>
                <c:pt idx="160979">
                  <c:v>1810289025</c:v>
                </c:pt>
                <c:pt idx="160980">
                  <c:v>1810300271</c:v>
                </c:pt>
                <c:pt idx="160981">
                  <c:v>1810311516</c:v>
                </c:pt>
                <c:pt idx="160982">
                  <c:v>1810322762</c:v>
                </c:pt>
                <c:pt idx="160983">
                  <c:v>1810334007</c:v>
                </c:pt>
                <c:pt idx="160984">
                  <c:v>1810345253</c:v>
                </c:pt>
                <c:pt idx="160985">
                  <c:v>1810356498</c:v>
                </c:pt>
                <c:pt idx="160986">
                  <c:v>1810367744</c:v>
                </c:pt>
                <c:pt idx="160987">
                  <c:v>1810378989</c:v>
                </c:pt>
                <c:pt idx="160988">
                  <c:v>1810390235</c:v>
                </c:pt>
                <c:pt idx="160989">
                  <c:v>1810401480</c:v>
                </c:pt>
                <c:pt idx="160990">
                  <c:v>1810412726</c:v>
                </c:pt>
                <c:pt idx="160991">
                  <c:v>1810423971</c:v>
                </c:pt>
                <c:pt idx="160992">
                  <c:v>1810435217</c:v>
                </c:pt>
                <c:pt idx="160993">
                  <c:v>1810446462</c:v>
                </c:pt>
                <c:pt idx="160994">
                  <c:v>1810457708</c:v>
                </c:pt>
                <c:pt idx="160995">
                  <c:v>1810468953</c:v>
                </c:pt>
                <c:pt idx="160996">
                  <c:v>1810480199</c:v>
                </c:pt>
                <c:pt idx="160997">
                  <c:v>1810491444</c:v>
                </c:pt>
                <c:pt idx="160998">
                  <c:v>1810502690</c:v>
                </c:pt>
                <c:pt idx="160999">
                  <c:v>1810513935</c:v>
                </c:pt>
                <c:pt idx="161000">
                  <c:v>1810525181</c:v>
                </c:pt>
                <c:pt idx="161001">
                  <c:v>1810536426</c:v>
                </c:pt>
                <c:pt idx="161002">
                  <c:v>1810547672</c:v>
                </c:pt>
                <c:pt idx="161003">
                  <c:v>1810558917</c:v>
                </c:pt>
                <c:pt idx="161004">
                  <c:v>1810570163</c:v>
                </c:pt>
                <c:pt idx="161005">
                  <c:v>1810581408</c:v>
                </c:pt>
                <c:pt idx="161006">
                  <c:v>1810592654</c:v>
                </c:pt>
                <c:pt idx="161007">
                  <c:v>1810603899</c:v>
                </c:pt>
                <c:pt idx="161008">
                  <c:v>1810615145</c:v>
                </c:pt>
                <c:pt idx="161009">
                  <c:v>1810626390</c:v>
                </c:pt>
                <c:pt idx="161010">
                  <c:v>1810637636</c:v>
                </c:pt>
                <c:pt idx="161011">
                  <c:v>1810648881</c:v>
                </c:pt>
                <c:pt idx="161012">
                  <c:v>1810660127</c:v>
                </c:pt>
                <c:pt idx="161013">
                  <c:v>1810671372</c:v>
                </c:pt>
                <c:pt idx="161014">
                  <c:v>1810682618</c:v>
                </c:pt>
                <c:pt idx="161015">
                  <c:v>1810693863</c:v>
                </c:pt>
                <c:pt idx="161016">
                  <c:v>1810705109</c:v>
                </c:pt>
                <c:pt idx="161017">
                  <c:v>1810716354</c:v>
                </c:pt>
                <c:pt idx="161018">
                  <c:v>1810727600</c:v>
                </c:pt>
                <c:pt idx="161019">
                  <c:v>1810738845</c:v>
                </c:pt>
                <c:pt idx="161020">
                  <c:v>1810750091</c:v>
                </c:pt>
                <c:pt idx="161021">
                  <c:v>1810761336</c:v>
                </c:pt>
                <c:pt idx="161022">
                  <c:v>1810772582</c:v>
                </c:pt>
                <c:pt idx="161023">
                  <c:v>1810783827</c:v>
                </c:pt>
                <c:pt idx="161024">
                  <c:v>1810795073</c:v>
                </c:pt>
                <c:pt idx="161025">
                  <c:v>1810806318</c:v>
                </c:pt>
                <c:pt idx="161026">
                  <c:v>1810817564</c:v>
                </c:pt>
                <c:pt idx="161027">
                  <c:v>1810828809</c:v>
                </c:pt>
                <c:pt idx="161028">
                  <c:v>1810840055</c:v>
                </c:pt>
                <c:pt idx="161029">
                  <c:v>1810851300</c:v>
                </c:pt>
                <c:pt idx="161030">
                  <c:v>1810862546</c:v>
                </c:pt>
                <c:pt idx="161031">
                  <c:v>1810873791</c:v>
                </c:pt>
                <c:pt idx="161032">
                  <c:v>1810885037</c:v>
                </c:pt>
                <c:pt idx="161033">
                  <c:v>1810896282</c:v>
                </c:pt>
                <c:pt idx="161034">
                  <c:v>1810907528</c:v>
                </c:pt>
                <c:pt idx="161035">
                  <c:v>1810918773</c:v>
                </c:pt>
                <c:pt idx="161036">
                  <c:v>1810930019</c:v>
                </c:pt>
                <c:pt idx="161037">
                  <c:v>1810941264</c:v>
                </c:pt>
                <c:pt idx="161038">
                  <c:v>1810952510</c:v>
                </c:pt>
                <c:pt idx="161039">
                  <c:v>1810963755</c:v>
                </c:pt>
                <c:pt idx="161040">
                  <c:v>1810975001</c:v>
                </c:pt>
                <c:pt idx="161041">
                  <c:v>1810986246</c:v>
                </c:pt>
                <c:pt idx="161042">
                  <c:v>1810997492</c:v>
                </c:pt>
                <c:pt idx="161043">
                  <c:v>1811008737</c:v>
                </c:pt>
                <c:pt idx="161044">
                  <c:v>1811019983</c:v>
                </c:pt>
                <c:pt idx="161045">
                  <c:v>1811031228</c:v>
                </c:pt>
                <c:pt idx="161046">
                  <c:v>1811042474</c:v>
                </c:pt>
                <c:pt idx="161047">
                  <c:v>1811053719</c:v>
                </c:pt>
                <c:pt idx="161048">
                  <c:v>1811064965</c:v>
                </c:pt>
                <c:pt idx="161049">
                  <c:v>1811076210</c:v>
                </c:pt>
                <c:pt idx="161050">
                  <c:v>1811087456</c:v>
                </c:pt>
                <c:pt idx="161051">
                  <c:v>1811098701</c:v>
                </c:pt>
                <c:pt idx="161052">
                  <c:v>1811109947</c:v>
                </c:pt>
                <c:pt idx="161053">
                  <c:v>1811121192</c:v>
                </c:pt>
                <c:pt idx="161054">
                  <c:v>1811132438</c:v>
                </c:pt>
                <c:pt idx="161055">
                  <c:v>1811143683</c:v>
                </c:pt>
                <c:pt idx="161056">
                  <c:v>1811154929</c:v>
                </c:pt>
                <c:pt idx="161057">
                  <c:v>1811166174</c:v>
                </c:pt>
                <c:pt idx="161058">
                  <c:v>1811177420</c:v>
                </c:pt>
                <c:pt idx="161059">
                  <c:v>1811188665</c:v>
                </c:pt>
                <c:pt idx="161060">
                  <c:v>1811199911</c:v>
                </c:pt>
                <c:pt idx="161061">
                  <c:v>1811211156</c:v>
                </c:pt>
                <c:pt idx="161062">
                  <c:v>1811222402</c:v>
                </c:pt>
                <c:pt idx="161063">
                  <c:v>1811233647</c:v>
                </c:pt>
                <c:pt idx="161064">
                  <c:v>1811244893</c:v>
                </c:pt>
                <c:pt idx="161065">
                  <c:v>1811256138</c:v>
                </c:pt>
                <c:pt idx="161066">
                  <c:v>1811267384</c:v>
                </c:pt>
                <c:pt idx="161067">
                  <c:v>1811278629</c:v>
                </c:pt>
                <c:pt idx="161068">
                  <c:v>1811289875</c:v>
                </c:pt>
                <c:pt idx="161069">
                  <c:v>1811301120</c:v>
                </c:pt>
                <c:pt idx="161070">
                  <c:v>1811312366</c:v>
                </c:pt>
                <c:pt idx="161071">
                  <c:v>1811323611</c:v>
                </c:pt>
                <c:pt idx="161072">
                  <c:v>1811334857</c:v>
                </c:pt>
                <c:pt idx="161073">
                  <c:v>1811346102</c:v>
                </c:pt>
                <c:pt idx="161074">
                  <c:v>1811357348</c:v>
                </c:pt>
                <c:pt idx="161075">
                  <c:v>1811368593</c:v>
                </c:pt>
                <c:pt idx="161076">
                  <c:v>1811379839</c:v>
                </c:pt>
                <c:pt idx="161077">
                  <c:v>1811391084</c:v>
                </c:pt>
                <c:pt idx="161078">
                  <c:v>1811402330</c:v>
                </c:pt>
                <c:pt idx="161079">
                  <c:v>1811413575</c:v>
                </c:pt>
                <c:pt idx="161080">
                  <c:v>1811424821</c:v>
                </c:pt>
                <c:pt idx="161081">
                  <c:v>1811436066</c:v>
                </c:pt>
                <c:pt idx="161082">
                  <c:v>1811447312</c:v>
                </c:pt>
                <c:pt idx="161083">
                  <c:v>1811458557</c:v>
                </c:pt>
                <c:pt idx="161084">
                  <c:v>1811469803</c:v>
                </c:pt>
                <c:pt idx="161085">
                  <c:v>1811481048</c:v>
                </c:pt>
                <c:pt idx="161086">
                  <c:v>1811492294</c:v>
                </c:pt>
                <c:pt idx="161087">
                  <c:v>1811503539</c:v>
                </c:pt>
                <c:pt idx="161088">
                  <c:v>1811514785</c:v>
                </c:pt>
                <c:pt idx="161089">
                  <c:v>1811526030</c:v>
                </c:pt>
                <c:pt idx="161090">
                  <c:v>1811537276</c:v>
                </c:pt>
                <c:pt idx="161091">
                  <c:v>1811548521</c:v>
                </c:pt>
                <c:pt idx="161092">
                  <c:v>1811559767</c:v>
                </c:pt>
                <c:pt idx="161093">
                  <c:v>1811571012</c:v>
                </c:pt>
                <c:pt idx="161094">
                  <c:v>1811582258</c:v>
                </c:pt>
                <c:pt idx="161095">
                  <c:v>1811593503</c:v>
                </c:pt>
                <c:pt idx="161096">
                  <c:v>1811604749</c:v>
                </c:pt>
                <c:pt idx="161097">
                  <c:v>1811615994</c:v>
                </c:pt>
                <c:pt idx="161098">
                  <c:v>1811627240</c:v>
                </c:pt>
                <c:pt idx="161099">
                  <c:v>1811638485</c:v>
                </c:pt>
                <c:pt idx="161100">
                  <c:v>1811649731</c:v>
                </c:pt>
                <c:pt idx="161101">
                  <c:v>1811660976</c:v>
                </c:pt>
                <c:pt idx="161102">
                  <c:v>1811672222</c:v>
                </c:pt>
                <c:pt idx="161103">
                  <c:v>1811683467</c:v>
                </c:pt>
                <c:pt idx="161104">
                  <c:v>1811694713</c:v>
                </c:pt>
                <c:pt idx="161105">
                  <c:v>1811705958</c:v>
                </c:pt>
                <c:pt idx="161106">
                  <c:v>1811717204</c:v>
                </c:pt>
                <c:pt idx="161107">
                  <c:v>1811728449</c:v>
                </c:pt>
                <c:pt idx="161108">
                  <c:v>1811739695</c:v>
                </c:pt>
                <c:pt idx="161109">
                  <c:v>1811750940</c:v>
                </c:pt>
                <c:pt idx="161110">
                  <c:v>1811762186</c:v>
                </c:pt>
                <c:pt idx="161111">
                  <c:v>1811773431</c:v>
                </c:pt>
                <c:pt idx="161112">
                  <c:v>1811784677</c:v>
                </c:pt>
                <c:pt idx="161113">
                  <c:v>1811795922</c:v>
                </c:pt>
                <c:pt idx="161114">
                  <c:v>1811807168</c:v>
                </c:pt>
                <c:pt idx="161115">
                  <c:v>1811818413</c:v>
                </c:pt>
                <c:pt idx="161116">
                  <c:v>1811829659</c:v>
                </c:pt>
                <c:pt idx="161117">
                  <c:v>1811840904</c:v>
                </c:pt>
                <c:pt idx="161118">
                  <c:v>1811852150</c:v>
                </c:pt>
                <c:pt idx="161119">
                  <c:v>1811863395</c:v>
                </c:pt>
                <c:pt idx="161120">
                  <c:v>1811874641</c:v>
                </c:pt>
                <c:pt idx="161121">
                  <c:v>1811885886</c:v>
                </c:pt>
                <c:pt idx="161122">
                  <c:v>1811897132</c:v>
                </c:pt>
                <c:pt idx="161123">
                  <c:v>1811908377</c:v>
                </c:pt>
                <c:pt idx="161124">
                  <c:v>1811919623</c:v>
                </c:pt>
                <c:pt idx="161125">
                  <c:v>1811930868</c:v>
                </c:pt>
                <c:pt idx="161126">
                  <c:v>1811942114</c:v>
                </c:pt>
                <c:pt idx="161127">
                  <c:v>1811953359</c:v>
                </c:pt>
                <c:pt idx="161128">
                  <c:v>1811964605</c:v>
                </c:pt>
                <c:pt idx="161129">
                  <c:v>1811975850</c:v>
                </c:pt>
                <c:pt idx="161130">
                  <c:v>1811987096</c:v>
                </c:pt>
                <c:pt idx="161131">
                  <c:v>1811998341</c:v>
                </c:pt>
                <c:pt idx="161132">
                  <c:v>1812009587</c:v>
                </c:pt>
                <c:pt idx="161133">
                  <c:v>1812020832</c:v>
                </c:pt>
                <c:pt idx="161134">
                  <c:v>1812032078</c:v>
                </c:pt>
                <c:pt idx="161135">
                  <c:v>1812043323</c:v>
                </c:pt>
                <c:pt idx="161136">
                  <c:v>1812054569</c:v>
                </c:pt>
                <c:pt idx="161137">
                  <c:v>1812065814</c:v>
                </c:pt>
                <c:pt idx="161138">
                  <c:v>1812077060</c:v>
                </c:pt>
                <c:pt idx="161139">
                  <c:v>1812088305</c:v>
                </c:pt>
                <c:pt idx="161140">
                  <c:v>1812099551</c:v>
                </c:pt>
                <c:pt idx="161141">
                  <c:v>1812110796</c:v>
                </c:pt>
                <c:pt idx="161142">
                  <c:v>1812122042</c:v>
                </c:pt>
                <c:pt idx="161143">
                  <c:v>1812133287</c:v>
                </c:pt>
                <c:pt idx="161144">
                  <c:v>1812144533</c:v>
                </c:pt>
                <c:pt idx="161145">
                  <c:v>1812155778</c:v>
                </c:pt>
                <c:pt idx="161146">
                  <c:v>1812167024</c:v>
                </c:pt>
                <c:pt idx="161147">
                  <c:v>1812178269</c:v>
                </c:pt>
                <c:pt idx="161148">
                  <c:v>1812189515</c:v>
                </c:pt>
                <c:pt idx="161149">
                  <c:v>1812200760</c:v>
                </c:pt>
                <c:pt idx="161150">
                  <c:v>1812212006</c:v>
                </c:pt>
                <c:pt idx="161151">
                  <c:v>1812223251</c:v>
                </c:pt>
                <c:pt idx="161152">
                  <c:v>1812234497</c:v>
                </c:pt>
                <c:pt idx="161153">
                  <c:v>1812245742</c:v>
                </c:pt>
                <c:pt idx="161154">
                  <c:v>1812256988</c:v>
                </c:pt>
                <c:pt idx="161155">
                  <c:v>1812268233</c:v>
                </c:pt>
                <c:pt idx="161156">
                  <c:v>1812279479</c:v>
                </c:pt>
                <c:pt idx="161157">
                  <c:v>1812290724</c:v>
                </c:pt>
                <c:pt idx="161158">
                  <c:v>1812301970</c:v>
                </c:pt>
                <c:pt idx="161159">
                  <c:v>1812313215</c:v>
                </c:pt>
                <c:pt idx="161160">
                  <c:v>1812324461</c:v>
                </c:pt>
                <c:pt idx="161161">
                  <c:v>1812335706</c:v>
                </c:pt>
                <c:pt idx="161162">
                  <c:v>1812346952</c:v>
                </c:pt>
                <c:pt idx="161163">
                  <c:v>1812358197</c:v>
                </c:pt>
                <c:pt idx="161164">
                  <c:v>1812369443</c:v>
                </c:pt>
                <c:pt idx="161165">
                  <c:v>1812380688</c:v>
                </c:pt>
                <c:pt idx="161166">
                  <c:v>1812391934</c:v>
                </c:pt>
                <c:pt idx="161167">
                  <c:v>1812403179</c:v>
                </c:pt>
                <c:pt idx="161168">
                  <c:v>1812414425</c:v>
                </c:pt>
                <c:pt idx="161169">
                  <c:v>1812425670</c:v>
                </c:pt>
                <c:pt idx="161170">
                  <c:v>1812436916</c:v>
                </c:pt>
                <c:pt idx="161171">
                  <c:v>1812448161</c:v>
                </c:pt>
                <c:pt idx="161172">
                  <c:v>1812459407</c:v>
                </c:pt>
                <c:pt idx="161173">
                  <c:v>1812470652</c:v>
                </c:pt>
                <c:pt idx="161174">
                  <c:v>1812481898</c:v>
                </c:pt>
                <c:pt idx="161175">
                  <c:v>1812493143</c:v>
                </c:pt>
                <c:pt idx="161176">
                  <c:v>1812504389</c:v>
                </c:pt>
                <c:pt idx="161177">
                  <c:v>1812515634</c:v>
                </c:pt>
                <c:pt idx="161178">
                  <c:v>1812526880</c:v>
                </c:pt>
                <c:pt idx="161179">
                  <c:v>1812538125</c:v>
                </c:pt>
                <c:pt idx="161180">
                  <c:v>1812549371</c:v>
                </c:pt>
                <c:pt idx="161181">
                  <c:v>1812560616</c:v>
                </c:pt>
                <c:pt idx="161182">
                  <c:v>1812571862</c:v>
                </c:pt>
                <c:pt idx="161183">
                  <c:v>1812583107</c:v>
                </c:pt>
                <c:pt idx="161184">
                  <c:v>1812594353</c:v>
                </c:pt>
                <c:pt idx="161185">
                  <c:v>1812605598</c:v>
                </c:pt>
                <c:pt idx="161186">
                  <c:v>1812616844</c:v>
                </c:pt>
                <c:pt idx="161187">
                  <c:v>1812628089</c:v>
                </c:pt>
                <c:pt idx="161188">
                  <c:v>1812639335</c:v>
                </c:pt>
                <c:pt idx="161189">
                  <c:v>1812650580</c:v>
                </c:pt>
                <c:pt idx="161190">
                  <c:v>1812661826</c:v>
                </c:pt>
                <c:pt idx="161191">
                  <c:v>1812673071</c:v>
                </c:pt>
                <c:pt idx="161192">
                  <c:v>1812684317</c:v>
                </c:pt>
                <c:pt idx="161193">
                  <c:v>1812695562</c:v>
                </c:pt>
                <c:pt idx="161194">
                  <c:v>1812706808</c:v>
                </c:pt>
                <c:pt idx="161195">
                  <c:v>1812718053</c:v>
                </c:pt>
                <c:pt idx="161196">
                  <c:v>1812729299</c:v>
                </c:pt>
                <c:pt idx="161197">
                  <c:v>1812740544</c:v>
                </c:pt>
                <c:pt idx="161198">
                  <c:v>1812751790</c:v>
                </c:pt>
                <c:pt idx="161199">
                  <c:v>1812763035</c:v>
                </c:pt>
                <c:pt idx="161200">
                  <c:v>1812774281</c:v>
                </c:pt>
                <c:pt idx="161201">
                  <c:v>1812785526</c:v>
                </c:pt>
                <c:pt idx="161202">
                  <c:v>1812796772</c:v>
                </c:pt>
                <c:pt idx="161203">
                  <c:v>1812808017</c:v>
                </c:pt>
                <c:pt idx="161204">
                  <c:v>1812819263</c:v>
                </c:pt>
                <c:pt idx="161205">
                  <c:v>1812830508</c:v>
                </c:pt>
                <c:pt idx="161206">
                  <c:v>1812841754</c:v>
                </c:pt>
                <c:pt idx="161207">
                  <c:v>1812852999</c:v>
                </c:pt>
                <c:pt idx="161208">
                  <c:v>1812864245</c:v>
                </c:pt>
                <c:pt idx="161209">
                  <c:v>1812875490</c:v>
                </c:pt>
                <c:pt idx="161210">
                  <c:v>1812886735</c:v>
                </c:pt>
                <c:pt idx="161211">
                  <c:v>1812897981</c:v>
                </c:pt>
                <c:pt idx="161212">
                  <c:v>1812909226</c:v>
                </c:pt>
                <c:pt idx="161213">
                  <c:v>1812920472</c:v>
                </c:pt>
                <c:pt idx="161214">
                  <c:v>1812931717</c:v>
                </c:pt>
                <c:pt idx="161215">
                  <c:v>1812942963</c:v>
                </c:pt>
                <c:pt idx="161216">
                  <c:v>1812954208</c:v>
                </c:pt>
                <c:pt idx="161217">
                  <c:v>1812965454</c:v>
                </c:pt>
                <c:pt idx="161218">
                  <c:v>1812976699</c:v>
                </c:pt>
                <c:pt idx="161219">
                  <c:v>1812987945</c:v>
                </c:pt>
                <c:pt idx="161220">
                  <c:v>1812999190</c:v>
                </c:pt>
                <c:pt idx="161221">
                  <c:v>1813010436</c:v>
                </c:pt>
                <c:pt idx="161222">
                  <c:v>1813021681</c:v>
                </c:pt>
                <c:pt idx="161223">
                  <c:v>1813032927</c:v>
                </c:pt>
                <c:pt idx="161224">
                  <c:v>1813044172</c:v>
                </c:pt>
                <c:pt idx="161225">
                  <c:v>1813055418</c:v>
                </c:pt>
                <c:pt idx="161226">
                  <c:v>1813066663</c:v>
                </c:pt>
                <c:pt idx="161227">
                  <c:v>1813077909</c:v>
                </c:pt>
                <c:pt idx="161228">
                  <c:v>1813089154</c:v>
                </c:pt>
                <c:pt idx="161229">
                  <c:v>1813100400</c:v>
                </c:pt>
                <c:pt idx="161230">
                  <c:v>1813111645</c:v>
                </c:pt>
                <c:pt idx="161231">
                  <c:v>1813122891</c:v>
                </c:pt>
                <c:pt idx="161232">
                  <c:v>1813134136</c:v>
                </c:pt>
                <c:pt idx="161233">
                  <c:v>1813145382</c:v>
                </c:pt>
                <c:pt idx="161234">
                  <c:v>1813156627</c:v>
                </c:pt>
                <c:pt idx="161235">
                  <c:v>1813167873</c:v>
                </c:pt>
                <c:pt idx="161236">
                  <c:v>1813179118</c:v>
                </c:pt>
                <c:pt idx="161237">
                  <c:v>1813190364</c:v>
                </c:pt>
                <c:pt idx="161238">
                  <c:v>1813201609</c:v>
                </c:pt>
                <c:pt idx="161239">
                  <c:v>1813212855</c:v>
                </c:pt>
                <c:pt idx="161240">
                  <c:v>1813224100</c:v>
                </c:pt>
                <c:pt idx="161241">
                  <c:v>1813235346</c:v>
                </c:pt>
                <c:pt idx="161242">
                  <c:v>1813246591</c:v>
                </c:pt>
                <c:pt idx="161243">
                  <c:v>1813257837</c:v>
                </c:pt>
                <c:pt idx="161244">
                  <c:v>1813269082</c:v>
                </c:pt>
                <c:pt idx="161245">
                  <c:v>1813280328</c:v>
                </c:pt>
                <c:pt idx="161246">
                  <c:v>1813291573</c:v>
                </c:pt>
                <c:pt idx="161247">
                  <c:v>1813302819</c:v>
                </c:pt>
                <c:pt idx="161248">
                  <c:v>1813314064</c:v>
                </c:pt>
                <c:pt idx="161249">
                  <c:v>1813325310</c:v>
                </c:pt>
                <c:pt idx="161250">
                  <c:v>1813336555</c:v>
                </c:pt>
                <c:pt idx="161251">
                  <c:v>1813347801</c:v>
                </c:pt>
                <c:pt idx="161252">
                  <c:v>1813359046</c:v>
                </c:pt>
                <c:pt idx="161253">
                  <c:v>1813370292</c:v>
                </c:pt>
                <c:pt idx="161254">
                  <c:v>1813381537</c:v>
                </c:pt>
                <c:pt idx="161255">
                  <c:v>1813392783</c:v>
                </c:pt>
                <c:pt idx="161256">
                  <c:v>1813404028</c:v>
                </c:pt>
                <c:pt idx="161257">
                  <c:v>1813415274</c:v>
                </c:pt>
                <c:pt idx="161258">
                  <c:v>1813426519</c:v>
                </c:pt>
                <c:pt idx="161259">
                  <c:v>1813437765</c:v>
                </c:pt>
                <c:pt idx="161260">
                  <c:v>1813449010</c:v>
                </c:pt>
                <c:pt idx="161261">
                  <c:v>1813460256</c:v>
                </c:pt>
                <c:pt idx="161262">
                  <c:v>1813471501</c:v>
                </c:pt>
                <c:pt idx="161263">
                  <c:v>1813482747</c:v>
                </c:pt>
                <c:pt idx="161264">
                  <c:v>1813493992</c:v>
                </c:pt>
                <c:pt idx="161265">
                  <c:v>1813505238</c:v>
                </c:pt>
                <c:pt idx="161266">
                  <c:v>1813516483</c:v>
                </c:pt>
                <c:pt idx="161267">
                  <c:v>1813527729</c:v>
                </c:pt>
                <c:pt idx="161268">
                  <c:v>1813538974</c:v>
                </c:pt>
                <c:pt idx="161269">
                  <c:v>1813550220</c:v>
                </c:pt>
                <c:pt idx="161270">
                  <c:v>1813561465</c:v>
                </c:pt>
                <c:pt idx="161271">
                  <c:v>1813572711</c:v>
                </c:pt>
                <c:pt idx="161272">
                  <c:v>1813583956</c:v>
                </c:pt>
                <c:pt idx="161273">
                  <c:v>1813595202</c:v>
                </c:pt>
                <c:pt idx="161274">
                  <c:v>1813606447</c:v>
                </c:pt>
                <c:pt idx="161275">
                  <c:v>1813617693</c:v>
                </c:pt>
                <c:pt idx="161276">
                  <c:v>1813628938</c:v>
                </c:pt>
                <c:pt idx="161277">
                  <c:v>1813640184</c:v>
                </c:pt>
                <c:pt idx="161278">
                  <c:v>1813651429</c:v>
                </c:pt>
                <c:pt idx="161279">
                  <c:v>1813662675</c:v>
                </c:pt>
                <c:pt idx="161280">
                  <c:v>1813673920</c:v>
                </c:pt>
                <c:pt idx="161281">
                  <c:v>1813685166</c:v>
                </c:pt>
                <c:pt idx="161282">
                  <c:v>1813696411</c:v>
                </c:pt>
                <c:pt idx="161283">
                  <c:v>1813707657</c:v>
                </c:pt>
                <c:pt idx="161284">
                  <c:v>1813718902</c:v>
                </c:pt>
                <c:pt idx="161285">
                  <c:v>1813730148</c:v>
                </c:pt>
                <c:pt idx="161286">
                  <c:v>1813741393</c:v>
                </c:pt>
                <c:pt idx="161287">
                  <c:v>1813752639</c:v>
                </c:pt>
                <c:pt idx="161288">
                  <c:v>1813763884</c:v>
                </c:pt>
                <c:pt idx="161289">
                  <c:v>1813775130</c:v>
                </c:pt>
                <c:pt idx="161290">
                  <c:v>1813786375</c:v>
                </c:pt>
                <c:pt idx="161291">
                  <c:v>1813797621</c:v>
                </c:pt>
                <c:pt idx="161292">
                  <c:v>1813808866</c:v>
                </c:pt>
                <c:pt idx="161293">
                  <c:v>1813820112</c:v>
                </c:pt>
                <c:pt idx="161294">
                  <c:v>1813831357</c:v>
                </c:pt>
                <c:pt idx="161295">
                  <c:v>1813842603</c:v>
                </c:pt>
                <c:pt idx="161296">
                  <c:v>1813853848</c:v>
                </c:pt>
                <c:pt idx="161297">
                  <c:v>1813865094</c:v>
                </c:pt>
                <c:pt idx="161298">
                  <c:v>1813876339</c:v>
                </c:pt>
                <c:pt idx="161299">
                  <c:v>1813887585</c:v>
                </c:pt>
                <c:pt idx="161300">
                  <c:v>1813898830</c:v>
                </c:pt>
                <c:pt idx="161301">
                  <c:v>1813910076</c:v>
                </c:pt>
                <c:pt idx="161302">
                  <c:v>1813921321</c:v>
                </c:pt>
                <c:pt idx="161303">
                  <c:v>1813932567</c:v>
                </c:pt>
                <c:pt idx="161304">
                  <c:v>1813943812</c:v>
                </c:pt>
                <c:pt idx="161305">
                  <c:v>1813955058</c:v>
                </c:pt>
                <c:pt idx="161306">
                  <c:v>1813966303</c:v>
                </c:pt>
                <c:pt idx="161307">
                  <c:v>1813977549</c:v>
                </c:pt>
                <c:pt idx="161308">
                  <c:v>1813988794</c:v>
                </c:pt>
                <c:pt idx="161309">
                  <c:v>1814000040</c:v>
                </c:pt>
                <c:pt idx="161310">
                  <c:v>1814011285</c:v>
                </c:pt>
                <c:pt idx="161311">
                  <c:v>1814022531</c:v>
                </c:pt>
                <c:pt idx="161312">
                  <c:v>1814033776</c:v>
                </c:pt>
                <c:pt idx="161313">
                  <c:v>1814045022</c:v>
                </c:pt>
                <c:pt idx="161314">
                  <c:v>1814056267</c:v>
                </c:pt>
                <c:pt idx="161315">
                  <c:v>1814067513</c:v>
                </c:pt>
                <c:pt idx="161316">
                  <c:v>1814078758</c:v>
                </c:pt>
                <c:pt idx="161317">
                  <c:v>1814090004</c:v>
                </c:pt>
                <c:pt idx="161318">
                  <c:v>1814101249</c:v>
                </c:pt>
                <c:pt idx="161319">
                  <c:v>1814112495</c:v>
                </c:pt>
                <c:pt idx="161320">
                  <c:v>1814123740</c:v>
                </c:pt>
                <c:pt idx="161321">
                  <c:v>1814134986</c:v>
                </c:pt>
                <c:pt idx="161322">
                  <c:v>1814146231</c:v>
                </c:pt>
                <c:pt idx="161323">
                  <c:v>1814157477</c:v>
                </c:pt>
                <c:pt idx="161324">
                  <c:v>1814168722</c:v>
                </c:pt>
                <c:pt idx="161325">
                  <c:v>1814179968</c:v>
                </c:pt>
                <c:pt idx="161326">
                  <c:v>1814191213</c:v>
                </c:pt>
                <c:pt idx="161327">
                  <c:v>1814202459</c:v>
                </c:pt>
                <c:pt idx="161328">
                  <c:v>1814213704</c:v>
                </c:pt>
                <c:pt idx="161329">
                  <c:v>1814224950</c:v>
                </c:pt>
                <c:pt idx="161330">
                  <c:v>1814236195</c:v>
                </c:pt>
                <c:pt idx="161331">
                  <c:v>1814247441</c:v>
                </c:pt>
                <c:pt idx="161332">
                  <c:v>1814258686</c:v>
                </c:pt>
                <c:pt idx="161333">
                  <c:v>1814269932</c:v>
                </c:pt>
                <c:pt idx="161334">
                  <c:v>1814281177</c:v>
                </c:pt>
                <c:pt idx="161335">
                  <c:v>1814292423</c:v>
                </c:pt>
                <c:pt idx="161336">
                  <c:v>1814303668</c:v>
                </c:pt>
                <c:pt idx="161337">
                  <c:v>1814314914</c:v>
                </c:pt>
                <c:pt idx="161338">
                  <c:v>1814326159</c:v>
                </c:pt>
                <c:pt idx="161339">
                  <c:v>1814337405</c:v>
                </c:pt>
                <c:pt idx="161340">
                  <c:v>1814348650</c:v>
                </c:pt>
                <c:pt idx="161341">
                  <c:v>1814359896</c:v>
                </c:pt>
                <c:pt idx="161342">
                  <c:v>1814371141</c:v>
                </c:pt>
                <c:pt idx="161343">
                  <c:v>1814382387</c:v>
                </c:pt>
                <c:pt idx="161344">
                  <c:v>1814393632</c:v>
                </c:pt>
                <c:pt idx="161345">
                  <c:v>1814404878</c:v>
                </c:pt>
                <c:pt idx="161346">
                  <c:v>1814416123</c:v>
                </c:pt>
                <c:pt idx="161347">
                  <c:v>1814427369</c:v>
                </c:pt>
                <c:pt idx="161348">
                  <c:v>1814438614</c:v>
                </c:pt>
                <c:pt idx="161349">
                  <c:v>1814449860</c:v>
                </c:pt>
                <c:pt idx="161350">
                  <c:v>1814461105</c:v>
                </c:pt>
                <c:pt idx="161351">
                  <c:v>1814472351</c:v>
                </c:pt>
                <c:pt idx="161352">
                  <c:v>1814483596</c:v>
                </c:pt>
                <c:pt idx="161353">
                  <c:v>1814494842</c:v>
                </c:pt>
                <c:pt idx="161354">
                  <c:v>1814506087</c:v>
                </c:pt>
                <c:pt idx="161355">
                  <c:v>1814517333</c:v>
                </c:pt>
                <c:pt idx="161356">
                  <c:v>1814528578</c:v>
                </c:pt>
                <c:pt idx="161357">
                  <c:v>1814539824</c:v>
                </c:pt>
                <c:pt idx="161358">
                  <c:v>1814551069</c:v>
                </c:pt>
                <c:pt idx="161359">
                  <c:v>1814562315</c:v>
                </c:pt>
                <c:pt idx="161360">
                  <c:v>1814573560</c:v>
                </c:pt>
                <c:pt idx="161361">
                  <c:v>1814584806</c:v>
                </c:pt>
                <c:pt idx="161362">
                  <c:v>1814596051</c:v>
                </c:pt>
                <c:pt idx="161363">
                  <c:v>1814607297</c:v>
                </c:pt>
                <c:pt idx="161364">
                  <c:v>1814618542</c:v>
                </c:pt>
                <c:pt idx="161365">
                  <c:v>1814629788</c:v>
                </c:pt>
                <c:pt idx="161366">
                  <c:v>1814641033</c:v>
                </c:pt>
                <c:pt idx="161367">
                  <c:v>1814652279</c:v>
                </c:pt>
                <c:pt idx="161368">
                  <c:v>1814663524</c:v>
                </c:pt>
                <c:pt idx="161369">
                  <c:v>1814674770</c:v>
                </c:pt>
                <c:pt idx="161370">
                  <c:v>1814686015</c:v>
                </c:pt>
                <c:pt idx="161371">
                  <c:v>1814697261</c:v>
                </c:pt>
                <c:pt idx="161372">
                  <c:v>1814708506</c:v>
                </c:pt>
                <c:pt idx="161373">
                  <c:v>1814719752</c:v>
                </c:pt>
                <c:pt idx="161374">
                  <c:v>1814730997</c:v>
                </c:pt>
                <c:pt idx="161375">
                  <c:v>1814742243</c:v>
                </c:pt>
                <c:pt idx="161376">
                  <c:v>1814753488</c:v>
                </c:pt>
                <c:pt idx="161377">
                  <c:v>1814764734</c:v>
                </c:pt>
                <c:pt idx="161378">
                  <c:v>1814775979</c:v>
                </c:pt>
                <c:pt idx="161379">
                  <c:v>1814787225</c:v>
                </c:pt>
                <c:pt idx="161380">
                  <c:v>1814798470</c:v>
                </c:pt>
                <c:pt idx="161381">
                  <c:v>1814809716</c:v>
                </c:pt>
                <c:pt idx="161382">
                  <c:v>1814820961</c:v>
                </c:pt>
                <c:pt idx="161383">
                  <c:v>1814832207</c:v>
                </c:pt>
                <c:pt idx="161384">
                  <c:v>1814843452</c:v>
                </c:pt>
                <c:pt idx="161385">
                  <c:v>1814854698</c:v>
                </c:pt>
                <c:pt idx="161386">
                  <c:v>1814865943</c:v>
                </c:pt>
                <c:pt idx="161387">
                  <c:v>1814877189</c:v>
                </c:pt>
                <c:pt idx="161388">
                  <c:v>1814888434</c:v>
                </c:pt>
                <c:pt idx="161389">
                  <c:v>1814899680</c:v>
                </c:pt>
                <c:pt idx="161390">
                  <c:v>1814910925</c:v>
                </c:pt>
                <c:pt idx="161391">
                  <c:v>1814922171</c:v>
                </c:pt>
                <c:pt idx="161392">
                  <c:v>1814933416</c:v>
                </c:pt>
                <c:pt idx="161393">
                  <c:v>1814944662</c:v>
                </c:pt>
                <c:pt idx="161394">
                  <c:v>1814955907</c:v>
                </c:pt>
                <c:pt idx="161395">
                  <c:v>1814967153</c:v>
                </c:pt>
                <c:pt idx="161396">
                  <c:v>1814978398</c:v>
                </c:pt>
                <c:pt idx="161397">
                  <c:v>1814989644</c:v>
                </c:pt>
                <c:pt idx="161398">
                  <c:v>1815000889</c:v>
                </c:pt>
                <c:pt idx="161399">
                  <c:v>1815012135</c:v>
                </c:pt>
                <c:pt idx="161400">
                  <c:v>1815023380</c:v>
                </c:pt>
                <c:pt idx="161401">
                  <c:v>1815034626</c:v>
                </c:pt>
                <c:pt idx="161402">
                  <c:v>1815045871</c:v>
                </c:pt>
                <c:pt idx="161403">
                  <c:v>1815057117</c:v>
                </c:pt>
                <c:pt idx="161404">
                  <c:v>1815068362</c:v>
                </c:pt>
                <c:pt idx="161405">
                  <c:v>1815079608</c:v>
                </c:pt>
                <c:pt idx="161406">
                  <c:v>1815090853</c:v>
                </c:pt>
                <c:pt idx="161407">
                  <c:v>1815102099</c:v>
                </c:pt>
                <c:pt idx="161408">
                  <c:v>1815113344</c:v>
                </c:pt>
                <c:pt idx="161409">
                  <c:v>1815124590</c:v>
                </c:pt>
                <c:pt idx="161410">
                  <c:v>1815135835</c:v>
                </c:pt>
                <c:pt idx="161411">
                  <c:v>1815147081</c:v>
                </c:pt>
                <c:pt idx="161412">
                  <c:v>1815158326</c:v>
                </c:pt>
                <c:pt idx="161413">
                  <c:v>1815169572</c:v>
                </c:pt>
                <c:pt idx="161414">
                  <c:v>1815180817</c:v>
                </c:pt>
                <c:pt idx="161415">
                  <c:v>1815192063</c:v>
                </c:pt>
                <c:pt idx="161416">
                  <c:v>1815203308</c:v>
                </c:pt>
                <c:pt idx="161417">
                  <c:v>1815214554</c:v>
                </c:pt>
                <c:pt idx="161418">
                  <c:v>1815225799</c:v>
                </c:pt>
                <c:pt idx="161419">
                  <c:v>1815237045</c:v>
                </c:pt>
                <c:pt idx="161420">
                  <c:v>1815248290</c:v>
                </c:pt>
                <c:pt idx="161421">
                  <c:v>1815259536</c:v>
                </c:pt>
                <c:pt idx="161422">
                  <c:v>1815270781</c:v>
                </c:pt>
                <c:pt idx="161423">
                  <c:v>1815282027</c:v>
                </c:pt>
                <c:pt idx="161424">
                  <c:v>1815293272</c:v>
                </c:pt>
                <c:pt idx="161425">
                  <c:v>1815304518</c:v>
                </c:pt>
                <c:pt idx="161426">
                  <c:v>1815315763</c:v>
                </c:pt>
                <c:pt idx="161427">
                  <c:v>1815327009</c:v>
                </c:pt>
                <c:pt idx="161428">
                  <c:v>1815338254</c:v>
                </c:pt>
                <c:pt idx="161429">
                  <c:v>1815349500</c:v>
                </c:pt>
                <c:pt idx="161430">
                  <c:v>1815360745</c:v>
                </c:pt>
                <c:pt idx="161431">
                  <c:v>1815371991</c:v>
                </c:pt>
                <c:pt idx="161432">
                  <c:v>1815383236</c:v>
                </c:pt>
                <c:pt idx="161433">
                  <c:v>1815394482</c:v>
                </c:pt>
                <c:pt idx="161434">
                  <c:v>1815405727</c:v>
                </c:pt>
                <c:pt idx="161435">
                  <c:v>1815416973</c:v>
                </c:pt>
                <c:pt idx="161436">
                  <c:v>1815428218</c:v>
                </c:pt>
                <c:pt idx="161437">
                  <c:v>1815439464</c:v>
                </c:pt>
                <c:pt idx="161438">
                  <c:v>1815450709</c:v>
                </c:pt>
                <c:pt idx="161439">
                  <c:v>1815461955</c:v>
                </c:pt>
                <c:pt idx="161440">
                  <c:v>1815473200</c:v>
                </c:pt>
                <c:pt idx="161441">
                  <c:v>1815484446</c:v>
                </c:pt>
                <c:pt idx="161442">
                  <c:v>1815495691</c:v>
                </c:pt>
                <c:pt idx="161443">
                  <c:v>1815506937</c:v>
                </c:pt>
                <c:pt idx="161444">
                  <c:v>1815518182</c:v>
                </c:pt>
                <c:pt idx="161445">
                  <c:v>1815529428</c:v>
                </c:pt>
                <c:pt idx="161446">
                  <c:v>1815540673</c:v>
                </c:pt>
                <c:pt idx="161447">
                  <c:v>1815551919</c:v>
                </c:pt>
                <c:pt idx="161448">
                  <c:v>1815563164</c:v>
                </c:pt>
                <c:pt idx="161449">
                  <c:v>1815574410</c:v>
                </c:pt>
                <c:pt idx="161450">
                  <c:v>1815585655</c:v>
                </c:pt>
                <c:pt idx="161451">
                  <c:v>1815596901</c:v>
                </c:pt>
                <c:pt idx="161452">
                  <c:v>1815608146</c:v>
                </c:pt>
                <c:pt idx="161453">
                  <c:v>1815619392</c:v>
                </c:pt>
                <c:pt idx="161454">
                  <c:v>1815630637</c:v>
                </c:pt>
                <c:pt idx="161455">
                  <c:v>1815641883</c:v>
                </c:pt>
                <c:pt idx="161456">
                  <c:v>1815653128</c:v>
                </c:pt>
                <c:pt idx="161457">
                  <c:v>1815664374</c:v>
                </c:pt>
                <c:pt idx="161458">
                  <c:v>1815675619</c:v>
                </c:pt>
                <c:pt idx="161459">
                  <c:v>1815686865</c:v>
                </c:pt>
                <c:pt idx="161460">
                  <c:v>1815698110</c:v>
                </c:pt>
                <c:pt idx="161461">
                  <c:v>1815709356</c:v>
                </c:pt>
                <c:pt idx="161462">
                  <c:v>1815720601</c:v>
                </c:pt>
                <c:pt idx="161463">
                  <c:v>1815731846</c:v>
                </c:pt>
                <c:pt idx="161464">
                  <c:v>1815743092</c:v>
                </c:pt>
                <c:pt idx="161465">
                  <c:v>1815754337</c:v>
                </c:pt>
                <c:pt idx="161466">
                  <c:v>1815765583</c:v>
                </c:pt>
                <c:pt idx="161467">
                  <c:v>1815776828</c:v>
                </c:pt>
                <c:pt idx="161468">
                  <c:v>1815788074</c:v>
                </c:pt>
                <c:pt idx="161469">
                  <c:v>1815799319</c:v>
                </c:pt>
                <c:pt idx="161470">
                  <c:v>1815810565</c:v>
                </c:pt>
                <c:pt idx="161471">
                  <c:v>1815821810</c:v>
                </c:pt>
                <c:pt idx="161472">
                  <c:v>1815833056</c:v>
                </c:pt>
                <c:pt idx="161473">
                  <c:v>1815844301</c:v>
                </c:pt>
                <c:pt idx="161474">
                  <c:v>1815855547</c:v>
                </c:pt>
                <c:pt idx="161475">
                  <c:v>1815866792</c:v>
                </c:pt>
                <c:pt idx="161476">
                  <c:v>1815878038</c:v>
                </c:pt>
                <c:pt idx="161477">
                  <c:v>1815889283</c:v>
                </c:pt>
                <c:pt idx="161478">
                  <c:v>1815900529</c:v>
                </c:pt>
                <c:pt idx="161479">
                  <c:v>1815911774</c:v>
                </c:pt>
                <c:pt idx="161480">
                  <c:v>1815923020</c:v>
                </c:pt>
                <c:pt idx="161481">
                  <c:v>1815934265</c:v>
                </c:pt>
                <c:pt idx="161482">
                  <c:v>1815945511</c:v>
                </c:pt>
                <c:pt idx="161483">
                  <c:v>1815956756</c:v>
                </c:pt>
                <c:pt idx="161484">
                  <c:v>1815968002</c:v>
                </c:pt>
                <c:pt idx="161485">
                  <c:v>1815979247</c:v>
                </c:pt>
                <c:pt idx="161486">
                  <c:v>1815990493</c:v>
                </c:pt>
                <c:pt idx="161487">
                  <c:v>1816001738</c:v>
                </c:pt>
                <c:pt idx="161488">
                  <c:v>1816012984</c:v>
                </c:pt>
                <c:pt idx="161489">
                  <c:v>1816024229</c:v>
                </c:pt>
                <c:pt idx="161490">
                  <c:v>1816035475</c:v>
                </c:pt>
                <c:pt idx="161491">
                  <c:v>1816046720</c:v>
                </c:pt>
                <c:pt idx="161492">
                  <c:v>1816057966</c:v>
                </c:pt>
                <c:pt idx="161493">
                  <c:v>1816069211</c:v>
                </c:pt>
                <c:pt idx="161494">
                  <c:v>1816080457</c:v>
                </c:pt>
                <c:pt idx="161495">
                  <c:v>1816091702</c:v>
                </c:pt>
                <c:pt idx="161496">
                  <c:v>1816102948</c:v>
                </c:pt>
                <c:pt idx="161497">
                  <c:v>1816114193</c:v>
                </c:pt>
                <c:pt idx="161498">
                  <c:v>1816125439</c:v>
                </c:pt>
                <c:pt idx="161499">
                  <c:v>1816136684</c:v>
                </c:pt>
                <c:pt idx="161500">
                  <c:v>1816147930</c:v>
                </c:pt>
                <c:pt idx="161501">
                  <c:v>1816159175</c:v>
                </c:pt>
                <c:pt idx="161502">
                  <c:v>1816170421</c:v>
                </c:pt>
                <c:pt idx="161503">
                  <c:v>1816181666</c:v>
                </c:pt>
                <c:pt idx="161504">
                  <c:v>1816192912</c:v>
                </c:pt>
                <c:pt idx="161505">
                  <c:v>1816204157</c:v>
                </c:pt>
                <c:pt idx="161506">
                  <c:v>1816215403</c:v>
                </c:pt>
                <c:pt idx="161507">
                  <c:v>1816226648</c:v>
                </c:pt>
                <c:pt idx="161508">
                  <c:v>1816237894</c:v>
                </c:pt>
                <c:pt idx="161509">
                  <c:v>1816249139</c:v>
                </c:pt>
                <c:pt idx="161510">
                  <c:v>1816260385</c:v>
                </c:pt>
                <c:pt idx="161511">
                  <c:v>1816271630</c:v>
                </c:pt>
                <c:pt idx="161512">
                  <c:v>1816282876</c:v>
                </c:pt>
                <c:pt idx="161513">
                  <c:v>1816294121</c:v>
                </c:pt>
                <c:pt idx="161514">
                  <c:v>1816305367</c:v>
                </c:pt>
                <c:pt idx="161515">
                  <c:v>1816316612</c:v>
                </c:pt>
                <c:pt idx="161516">
                  <c:v>1816327858</c:v>
                </c:pt>
                <c:pt idx="161517">
                  <c:v>1816339103</c:v>
                </c:pt>
                <c:pt idx="161518">
                  <c:v>1816350349</c:v>
                </c:pt>
                <c:pt idx="161519">
                  <c:v>1816361594</c:v>
                </c:pt>
                <c:pt idx="161520">
                  <c:v>1816372840</c:v>
                </c:pt>
                <c:pt idx="161521">
                  <c:v>1816384085</c:v>
                </c:pt>
                <c:pt idx="161522">
                  <c:v>1816395331</c:v>
                </c:pt>
                <c:pt idx="161523">
                  <c:v>1816406576</c:v>
                </c:pt>
                <c:pt idx="161524">
                  <c:v>1816417822</c:v>
                </c:pt>
                <c:pt idx="161525">
                  <c:v>1816429067</c:v>
                </c:pt>
                <c:pt idx="161526">
                  <c:v>1816440313</c:v>
                </c:pt>
                <c:pt idx="161527">
                  <c:v>1816451558</c:v>
                </c:pt>
                <c:pt idx="161528">
                  <c:v>1816462804</c:v>
                </c:pt>
                <c:pt idx="161529">
                  <c:v>1816474049</c:v>
                </c:pt>
                <c:pt idx="161530">
                  <c:v>1816485295</c:v>
                </c:pt>
                <c:pt idx="161531">
                  <c:v>1816496540</c:v>
                </c:pt>
                <c:pt idx="161532">
                  <c:v>1816507786</c:v>
                </c:pt>
                <c:pt idx="161533">
                  <c:v>1816519031</c:v>
                </c:pt>
                <c:pt idx="161534">
                  <c:v>1816530277</c:v>
                </c:pt>
                <c:pt idx="161535">
                  <c:v>1816541522</c:v>
                </c:pt>
                <c:pt idx="161536">
                  <c:v>1816552768</c:v>
                </c:pt>
                <c:pt idx="161537">
                  <c:v>1816564013</c:v>
                </c:pt>
                <c:pt idx="161538">
                  <c:v>1816575259</c:v>
                </c:pt>
                <c:pt idx="161539">
                  <c:v>1816586504</c:v>
                </c:pt>
                <c:pt idx="161540">
                  <c:v>1816597750</c:v>
                </c:pt>
                <c:pt idx="161541">
                  <c:v>1816608995</c:v>
                </c:pt>
                <c:pt idx="161542">
                  <c:v>1816620241</c:v>
                </c:pt>
                <c:pt idx="161543">
                  <c:v>1816631486</c:v>
                </c:pt>
                <c:pt idx="161544">
                  <c:v>1816642732</c:v>
                </c:pt>
                <c:pt idx="161545">
                  <c:v>1816653977</c:v>
                </c:pt>
                <c:pt idx="161546">
                  <c:v>1816665223</c:v>
                </c:pt>
                <c:pt idx="161547">
                  <c:v>1816676468</c:v>
                </c:pt>
                <c:pt idx="161548">
                  <c:v>1816687714</c:v>
                </c:pt>
                <c:pt idx="161549">
                  <c:v>1816698959</c:v>
                </c:pt>
                <c:pt idx="161550">
                  <c:v>1816710205</c:v>
                </c:pt>
                <c:pt idx="161551">
                  <c:v>1816721450</c:v>
                </c:pt>
                <c:pt idx="161552">
                  <c:v>1816732696</c:v>
                </c:pt>
                <c:pt idx="161553">
                  <c:v>1816743941</c:v>
                </c:pt>
                <c:pt idx="161554">
                  <c:v>1816755187</c:v>
                </c:pt>
                <c:pt idx="161555">
                  <c:v>1816766432</c:v>
                </c:pt>
                <c:pt idx="161556">
                  <c:v>1816777678</c:v>
                </c:pt>
                <c:pt idx="161557">
                  <c:v>1816788923</c:v>
                </c:pt>
                <c:pt idx="161558">
                  <c:v>1816800169</c:v>
                </c:pt>
                <c:pt idx="161559">
                  <c:v>1816811414</c:v>
                </c:pt>
                <c:pt idx="161560">
                  <c:v>1816822660</c:v>
                </c:pt>
                <c:pt idx="161561">
                  <c:v>1816833905</c:v>
                </c:pt>
                <c:pt idx="161562">
                  <c:v>1816845151</c:v>
                </c:pt>
                <c:pt idx="161563">
                  <c:v>1816856396</c:v>
                </c:pt>
                <c:pt idx="161564">
                  <c:v>1816867642</c:v>
                </c:pt>
                <c:pt idx="161565">
                  <c:v>1816878887</c:v>
                </c:pt>
                <c:pt idx="161566">
                  <c:v>1816890133</c:v>
                </c:pt>
                <c:pt idx="161567">
                  <c:v>1816901378</c:v>
                </c:pt>
                <c:pt idx="161568">
                  <c:v>1816912624</c:v>
                </c:pt>
                <c:pt idx="161569">
                  <c:v>1816923869</c:v>
                </c:pt>
                <c:pt idx="161570">
                  <c:v>1816935115</c:v>
                </c:pt>
                <c:pt idx="161571">
                  <c:v>1816946360</c:v>
                </c:pt>
                <c:pt idx="161572">
                  <c:v>1816957606</c:v>
                </c:pt>
                <c:pt idx="161573">
                  <c:v>1816968851</c:v>
                </c:pt>
                <c:pt idx="161574">
                  <c:v>1816980097</c:v>
                </c:pt>
                <c:pt idx="161575">
                  <c:v>1816991342</c:v>
                </c:pt>
                <c:pt idx="161576">
                  <c:v>1817002588</c:v>
                </c:pt>
                <c:pt idx="161577">
                  <c:v>1817013833</c:v>
                </c:pt>
                <c:pt idx="161578">
                  <c:v>1817025079</c:v>
                </c:pt>
                <c:pt idx="161579">
                  <c:v>1817036324</c:v>
                </c:pt>
                <c:pt idx="161580">
                  <c:v>1817047570</c:v>
                </c:pt>
                <c:pt idx="161581">
                  <c:v>1817058815</c:v>
                </c:pt>
                <c:pt idx="161582">
                  <c:v>1817070061</c:v>
                </c:pt>
                <c:pt idx="161583">
                  <c:v>1817081306</c:v>
                </c:pt>
                <c:pt idx="161584">
                  <c:v>1817092552</c:v>
                </c:pt>
                <c:pt idx="161585">
                  <c:v>1817103797</c:v>
                </c:pt>
                <c:pt idx="161586">
                  <c:v>1817115043</c:v>
                </c:pt>
                <c:pt idx="161587">
                  <c:v>1817126288</c:v>
                </c:pt>
                <c:pt idx="161588">
                  <c:v>1817137534</c:v>
                </c:pt>
                <c:pt idx="161589">
                  <c:v>1817148779</c:v>
                </c:pt>
                <c:pt idx="161590">
                  <c:v>1817160025</c:v>
                </c:pt>
                <c:pt idx="161591">
                  <c:v>1817171270</c:v>
                </c:pt>
                <c:pt idx="161592">
                  <c:v>1817182516</c:v>
                </c:pt>
                <c:pt idx="161593">
                  <c:v>1817193761</c:v>
                </c:pt>
                <c:pt idx="161594">
                  <c:v>1817205007</c:v>
                </c:pt>
                <c:pt idx="161595">
                  <c:v>1817216252</c:v>
                </c:pt>
                <c:pt idx="161596">
                  <c:v>1817227498</c:v>
                </c:pt>
                <c:pt idx="161597">
                  <c:v>1817238743</c:v>
                </c:pt>
                <c:pt idx="161598">
                  <c:v>1817249989</c:v>
                </c:pt>
                <c:pt idx="161599">
                  <c:v>1817261234</c:v>
                </c:pt>
                <c:pt idx="161600">
                  <c:v>1817272480</c:v>
                </c:pt>
                <c:pt idx="161601">
                  <c:v>1817283725</c:v>
                </c:pt>
                <c:pt idx="161602">
                  <c:v>1817294971</c:v>
                </c:pt>
                <c:pt idx="161603">
                  <c:v>1817306216</c:v>
                </c:pt>
                <c:pt idx="161604">
                  <c:v>1817317462</c:v>
                </c:pt>
                <c:pt idx="161605">
                  <c:v>1817328707</c:v>
                </c:pt>
                <c:pt idx="161606">
                  <c:v>1817339953</c:v>
                </c:pt>
                <c:pt idx="161607">
                  <c:v>1817351198</c:v>
                </c:pt>
                <c:pt idx="161608">
                  <c:v>1817362444</c:v>
                </c:pt>
                <c:pt idx="161609">
                  <c:v>1817373689</c:v>
                </c:pt>
                <c:pt idx="161610">
                  <c:v>1817384935</c:v>
                </c:pt>
                <c:pt idx="161611">
                  <c:v>1817396180</c:v>
                </c:pt>
                <c:pt idx="161612">
                  <c:v>1817407426</c:v>
                </c:pt>
                <c:pt idx="161613">
                  <c:v>1817418671</c:v>
                </c:pt>
                <c:pt idx="161614">
                  <c:v>1817429917</c:v>
                </c:pt>
                <c:pt idx="161615">
                  <c:v>1817441162</c:v>
                </c:pt>
                <c:pt idx="161616">
                  <c:v>1817452408</c:v>
                </c:pt>
                <c:pt idx="161617">
                  <c:v>1817463653</c:v>
                </c:pt>
                <c:pt idx="161618">
                  <c:v>1817474899</c:v>
                </c:pt>
                <c:pt idx="161619">
                  <c:v>1817486144</c:v>
                </c:pt>
                <c:pt idx="161620">
                  <c:v>1817497390</c:v>
                </c:pt>
                <c:pt idx="161621">
                  <c:v>1817508635</c:v>
                </c:pt>
                <c:pt idx="161622">
                  <c:v>1817519881</c:v>
                </c:pt>
                <c:pt idx="161623">
                  <c:v>1817531126</c:v>
                </c:pt>
                <c:pt idx="161624">
                  <c:v>1817542372</c:v>
                </c:pt>
                <c:pt idx="161625">
                  <c:v>1817553617</c:v>
                </c:pt>
                <c:pt idx="161626">
                  <c:v>1817564863</c:v>
                </c:pt>
                <c:pt idx="161627">
                  <c:v>1817576108</c:v>
                </c:pt>
                <c:pt idx="161628">
                  <c:v>1817587354</c:v>
                </c:pt>
                <c:pt idx="161629">
                  <c:v>1817598599</c:v>
                </c:pt>
                <c:pt idx="161630">
                  <c:v>1817609845</c:v>
                </c:pt>
                <c:pt idx="161631">
                  <c:v>1817621090</c:v>
                </c:pt>
                <c:pt idx="161632">
                  <c:v>1817632336</c:v>
                </c:pt>
                <c:pt idx="161633">
                  <c:v>1817643581</c:v>
                </c:pt>
                <c:pt idx="161634">
                  <c:v>1817654827</c:v>
                </c:pt>
                <c:pt idx="161635">
                  <c:v>1817666072</c:v>
                </c:pt>
                <c:pt idx="161636">
                  <c:v>1817677318</c:v>
                </c:pt>
                <c:pt idx="161637">
                  <c:v>1817688563</c:v>
                </c:pt>
                <c:pt idx="161638">
                  <c:v>1817699809</c:v>
                </c:pt>
                <c:pt idx="161639">
                  <c:v>1817711054</c:v>
                </c:pt>
                <c:pt idx="161640">
                  <c:v>1817722300</c:v>
                </c:pt>
                <c:pt idx="161641">
                  <c:v>1817733545</c:v>
                </c:pt>
                <c:pt idx="161642">
                  <c:v>1817744791</c:v>
                </c:pt>
                <c:pt idx="161643">
                  <c:v>1817756036</c:v>
                </c:pt>
                <c:pt idx="161644">
                  <c:v>1817767282</c:v>
                </c:pt>
                <c:pt idx="161645">
                  <c:v>1817778527</c:v>
                </c:pt>
                <c:pt idx="161646">
                  <c:v>1817789773</c:v>
                </c:pt>
                <c:pt idx="161647">
                  <c:v>1817801018</c:v>
                </c:pt>
                <c:pt idx="161648">
                  <c:v>1817812264</c:v>
                </c:pt>
                <c:pt idx="161649">
                  <c:v>1817823509</c:v>
                </c:pt>
                <c:pt idx="161650">
                  <c:v>1817834755</c:v>
                </c:pt>
                <c:pt idx="161651">
                  <c:v>1817846000</c:v>
                </c:pt>
                <c:pt idx="161652">
                  <c:v>1817857246</c:v>
                </c:pt>
                <c:pt idx="161653">
                  <c:v>1817868491</c:v>
                </c:pt>
                <c:pt idx="161654">
                  <c:v>1817879737</c:v>
                </c:pt>
                <c:pt idx="161655">
                  <c:v>1817890982</c:v>
                </c:pt>
                <c:pt idx="161656">
                  <c:v>1817902228</c:v>
                </c:pt>
                <c:pt idx="161657">
                  <c:v>1817913473</c:v>
                </c:pt>
                <c:pt idx="161658">
                  <c:v>1817924719</c:v>
                </c:pt>
                <c:pt idx="161659">
                  <c:v>1817935964</c:v>
                </c:pt>
                <c:pt idx="161660">
                  <c:v>1817947210</c:v>
                </c:pt>
                <c:pt idx="161661">
                  <c:v>1817958455</c:v>
                </c:pt>
                <c:pt idx="161662">
                  <c:v>1817969701</c:v>
                </c:pt>
                <c:pt idx="161663">
                  <c:v>1817980946</c:v>
                </c:pt>
                <c:pt idx="161664">
                  <c:v>1817992192</c:v>
                </c:pt>
                <c:pt idx="161665">
                  <c:v>1818003437</c:v>
                </c:pt>
                <c:pt idx="161666">
                  <c:v>1818014683</c:v>
                </c:pt>
                <c:pt idx="161667">
                  <c:v>1818025928</c:v>
                </c:pt>
                <c:pt idx="161668">
                  <c:v>1818037174</c:v>
                </c:pt>
                <c:pt idx="161669">
                  <c:v>1818048419</c:v>
                </c:pt>
                <c:pt idx="161670">
                  <c:v>1818059665</c:v>
                </c:pt>
                <c:pt idx="161671">
                  <c:v>1818070910</c:v>
                </c:pt>
                <c:pt idx="161672">
                  <c:v>1818082156</c:v>
                </c:pt>
                <c:pt idx="161673">
                  <c:v>1818093401</c:v>
                </c:pt>
                <c:pt idx="161674">
                  <c:v>1818104647</c:v>
                </c:pt>
                <c:pt idx="161675">
                  <c:v>1818115892</c:v>
                </c:pt>
                <c:pt idx="161676">
                  <c:v>1818127138</c:v>
                </c:pt>
                <c:pt idx="161677">
                  <c:v>1818138383</c:v>
                </c:pt>
                <c:pt idx="161678">
                  <c:v>1818149629</c:v>
                </c:pt>
                <c:pt idx="161679">
                  <c:v>1818160874</c:v>
                </c:pt>
                <c:pt idx="161680">
                  <c:v>1818172120</c:v>
                </c:pt>
                <c:pt idx="161681">
                  <c:v>1818183365</c:v>
                </c:pt>
                <c:pt idx="161682">
                  <c:v>1818194611</c:v>
                </c:pt>
                <c:pt idx="161683">
                  <c:v>1818205856</c:v>
                </c:pt>
                <c:pt idx="161684">
                  <c:v>1818217102</c:v>
                </c:pt>
                <c:pt idx="161685">
                  <c:v>1818228347</c:v>
                </c:pt>
                <c:pt idx="161686">
                  <c:v>1818239593</c:v>
                </c:pt>
                <c:pt idx="161687">
                  <c:v>1818250838</c:v>
                </c:pt>
                <c:pt idx="161688">
                  <c:v>1818262084</c:v>
                </c:pt>
                <c:pt idx="161689">
                  <c:v>1818273329</c:v>
                </c:pt>
                <c:pt idx="161690">
                  <c:v>1818284575</c:v>
                </c:pt>
                <c:pt idx="161691">
                  <c:v>1818295820</c:v>
                </c:pt>
                <c:pt idx="161692">
                  <c:v>1818307066</c:v>
                </c:pt>
                <c:pt idx="161693">
                  <c:v>1818318311</c:v>
                </c:pt>
                <c:pt idx="161694">
                  <c:v>1818329557</c:v>
                </c:pt>
                <c:pt idx="161695">
                  <c:v>1818340802</c:v>
                </c:pt>
                <c:pt idx="161696">
                  <c:v>1818352048</c:v>
                </c:pt>
                <c:pt idx="161697">
                  <c:v>1818363293</c:v>
                </c:pt>
                <c:pt idx="161698">
                  <c:v>1818374539</c:v>
                </c:pt>
                <c:pt idx="161699">
                  <c:v>1818385784</c:v>
                </c:pt>
                <c:pt idx="161700">
                  <c:v>1818397030</c:v>
                </c:pt>
                <c:pt idx="161701">
                  <c:v>1818408275</c:v>
                </c:pt>
                <c:pt idx="161702">
                  <c:v>1818419521</c:v>
                </c:pt>
                <c:pt idx="161703">
                  <c:v>1818430766</c:v>
                </c:pt>
                <c:pt idx="161704">
                  <c:v>1818442012</c:v>
                </c:pt>
                <c:pt idx="161705">
                  <c:v>1818453257</c:v>
                </c:pt>
                <c:pt idx="161706">
                  <c:v>1818464503</c:v>
                </c:pt>
                <c:pt idx="161707">
                  <c:v>1818475748</c:v>
                </c:pt>
                <c:pt idx="161708">
                  <c:v>1818486994</c:v>
                </c:pt>
                <c:pt idx="161709">
                  <c:v>1818498239</c:v>
                </c:pt>
                <c:pt idx="161710">
                  <c:v>1818509485</c:v>
                </c:pt>
                <c:pt idx="161711">
                  <c:v>1818520730</c:v>
                </c:pt>
                <c:pt idx="161712">
                  <c:v>1818531976</c:v>
                </c:pt>
                <c:pt idx="161713">
                  <c:v>1818543221</c:v>
                </c:pt>
                <c:pt idx="161714">
                  <c:v>1818554467</c:v>
                </c:pt>
                <c:pt idx="161715">
                  <c:v>1818565712</c:v>
                </c:pt>
                <c:pt idx="161716">
                  <c:v>1818576957</c:v>
                </c:pt>
                <c:pt idx="161717">
                  <c:v>1818588203</c:v>
                </c:pt>
                <c:pt idx="161718">
                  <c:v>1818599448</c:v>
                </c:pt>
                <c:pt idx="161719">
                  <c:v>1818610694</c:v>
                </c:pt>
                <c:pt idx="161720">
                  <c:v>1818621939</c:v>
                </c:pt>
                <c:pt idx="161721">
                  <c:v>1818633185</c:v>
                </c:pt>
                <c:pt idx="161722">
                  <c:v>1818644430</c:v>
                </c:pt>
                <c:pt idx="161723">
                  <c:v>1818655676</c:v>
                </c:pt>
                <c:pt idx="161724">
                  <c:v>1818666921</c:v>
                </c:pt>
                <c:pt idx="161725">
                  <c:v>1818678167</c:v>
                </c:pt>
                <c:pt idx="161726">
                  <c:v>1818689412</c:v>
                </c:pt>
                <c:pt idx="161727">
                  <c:v>1818700658</c:v>
                </c:pt>
                <c:pt idx="161728">
                  <c:v>1818711903</c:v>
                </c:pt>
                <c:pt idx="161729">
                  <c:v>1818723149</c:v>
                </c:pt>
                <c:pt idx="161730">
                  <c:v>1818734394</c:v>
                </c:pt>
                <c:pt idx="161731">
                  <c:v>1818745640</c:v>
                </c:pt>
                <c:pt idx="161732">
                  <c:v>1818756885</c:v>
                </c:pt>
                <c:pt idx="161733">
                  <c:v>1818768131</c:v>
                </c:pt>
                <c:pt idx="161734">
                  <c:v>1818779376</c:v>
                </c:pt>
                <c:pt idx="161735">
                  <c:v>1818790622</c:v>
                </c:pt>
                <c:pt idx="161736">
                  <c:v>1818801867</c:v>
                </c:pt>
                <c:pt idx="161737">
                  <c:v>1818813113</c:v>
                </c:pt>
                <c:pt idx="161738">
                  <c:v>1818824358</c:v>
                </c:pt>
                <c:pt idx="161739">
                  <c:v>1818835604</c:v>
                </c:pt>
                <c:pt idx="161740">
                  <c:v>1818846849</c:v>
                </c:pt>
                <c:pt idx="161741">
                  <c:v>1818858095</c:v>
                </c:pt>
                <c:pt idx="161742">
                  <c:v>1818869340</c:v>
                </c:pt>
                <c:pt idx="161743">
                  <c:v>1818880586</c:v>
                </c:pt>
                <c:pt idx="161744">
                  <c:v>1818891831</c:v>
                </c:pt>
                <c:pt idx="161745">
                  <c:v>1818903077</c:v>
                </c:pt>
                <c:pt idx="161746">
                  <c:v>1818914322</c:v>
                </c:pt>
                <c:pt idx="161747">
                  <c:v>1818925568</c:v>
                </c:pt>
                <c:pt idx="161748">
                  <c:v>1818936813</c:v>
                </c:pt>
                <c:pt idx="161749">
                  <c:v>1818948059</c:v>
                </c:pt>
                <c:pt idx="161750">
                  <c:v>1818959304</c:v>
                </c:pt>
                <c:pt idx="161751">
                  <c:v>1818970550</c:v>
                </c:pt>
                <c:pt idx="161752">
                  <c:v>1818981795</c:v>
                </c:pt>
                <c:pt idx="161753">
                  <c:v>1818993041</c:v>
                </c:pt>
                <c:pt idx="161754">
                  <c:v>1819004286</c:v>
                </c:pt>
                <c:pt idx="161755">
                  <c:v>1819015532</c:v>
                </c:pt>
                <c:pt idx="161756">
                  <c:v>1819026777</c:v>
                </c:pt>
                <c:pt idx="161757">
                  <c:v>1819038023</c:v>
                </c:pt>
                <c:pt idx="161758">
                  <c:v>1819049268</c:v>
                </c:pt>
                <c:pt idx="161759">
                  <c:v>1819060514</c:v>
                </c:pt>
                <c:pt idx="161760">
                  <c:v>1819071759</c:v>
                </c:pt>
                <c:pt idx="161761">
                  <c:v>1819083005</c:v>
                </c:pt>
                <c:pt idx="161762">
                  <c:v>1819094250</c:v>
                </c:pt>
                <c:pt idx="161763">
                  <c:v>1819105496</c:v>
                </c:pt>
                <c:pt idx="161764">
                  <c:v>1819116741</c:v>
                </c:pt>
                <c:pt idx="161765">
                  <c:v>1819127987</c:v>
                </c:pt>
                <c:pt idx="161766">
                  <c:v>1819139232</c:v>
                </c:pt>
                <c:pt idx="161767">
                  <c:v>1819150478</c:v>
                </c:pt>
                <c:pt idx="161768">
                  <c:v>1819161723</c:v>
                </c:pt>
                <c:pt idx="161769">
                  <c:v>1819172969</c:v>
                </c:pt>
                <c:pt idx="161770">
                  <c:v>1819184214</c:v>
                </c:pt>
                <c:pt idx="161771">
                  <c:v>1819195460</c:v>
                </c:pt>
                <c:pt idx="161772">
                  <c:v>1819206705</c:v>
                </c:pt>
                <c:pt idx="161773">
                  <c:v>1819217951</c:v>
                </c:pt>
                <c:pt idx="161774">
                  <c:v>1819229196</c:v>
                </c:pt>
                <c:pt idx="161775">
                  <c:v>1819240442</c:v>
                </c:pt>
                <c:pt idx="161776">
                  <c:v>1819251687</c:v>
                </c:pt>
                <c:pt idx="161777">
                  <c:v>1819262933</c:v>
                </c:pt>
                <c:pt idx="161778">
                  <c:v>1819274178</c:v>
                </c:pt>
                <c:pt idx="161779">
                  <c:v>1819285424</c:v>
                </c:pt>
                <c:pt idx="161780">
                  <c:v>1819296669</c:v>
                </c:pt>
                <c:pt idx="161781">
                  <c:v>1819307915</c:v>
                </c:pt>
                <c:pt idx="161782">
                  <c:v>1819319160</c:v>
                </c:pt>
                <c:pt idx="161783">
                  <c:v>1819330406</c:v>
                </c:pt>
                <c:pt idx="161784">
                  <c:v>1819341651</c:v>
                </c:pt>
                <c:pt idx="161785">
                  <c:v>1819352897</c:v>
                </c:pt>
                <c:pt idx="161786">
                  <c:v>1819364142</c:v>
                </c:pt>
                <c:pt idx="161787">
                  <c:v>1819375388</c:v>
                </c:pt>
                <c:pt idx="161788">
                  <c:v>1819386633</c:v>
                </c:pt>
                <c:pt idx="161789">
                  <c:v>1819397879</c:v>
                </c:pt>
                <c:pt idx="161790">
                  <c:v>1819409124</c:v>
                </c:pt>
                <c:pt idx="161791">
                  <c:v>1819420370</c:v>
                </c:pt>
                <c:pt idx="161792">
                  <c:v>1819431615</c:v>
                </c:pt>
                <c:pt idx="161793">
                  <c:v>1819442861</c:v>
                </c:pt>
                <c:pt idx="161794">
                  <c:v>1819454106</c:v>
                </c:pt>
                <c:pt idx="161795">
                  <c:v>1819465352</c:v>
                </c:pt>
                <c:pt idx="161796">
                  <c:v>1819476597</c:v>
                </c:pt>
                <c:pt idx="161797">
                  <c:v>1819487843</c:v>
                </c:pt>
                <c:pt idx="161798">
                  <c:v>1819499088</c:v>
                </c:pt>
                <c:pt idx="161799">
                  <c:v>1819510334</c:v>
                </c:pt>
                <c:pt idx="161800">
                  <c:v>1819521579</c:v>
                </c:pt>
                <c:pt idx="161801">
                  <c:v>1819532825</c:v>
                </c:pt>
                <c:pt idx="161802">
                  <c:v>1819544070</c:v>
                </c:pt>
                <c:pt idx="161803">
                  <c:v>1819555316</c:v>
                </c:pt>
                <c:pt idx="161804">
                  <c:v>1819566561</c:v>
                </c:pt>
                <c:pt idx="161805">
                  <c:v>1819577807</c:v>
                </c:pt>
                <c:pt idx="161806">
                  <c:v>1819589052</c:v>
                </c:pt>
                <c:pt idx="161807">
                  <c:v>1819600298</c:v>
                </c:pt>
                <c:pt idx="161808">
                  <c:v>1819611543</c:v>
                </c:pt>
                <c:pt idx="161809">
                  <c:v>1819622789</c:v>
                </c:pt>
                <c:pt idx="161810">
                  <c:v>1819634034</c:v>
                </c:pt>
                <c:pt idx="161811">
                  <c:v>1819645280</c:v>
                </c:pt>
                <c:pt idx="161812">
                  <c:v>1819656525</c:v>
                </c:pt>
                <c:pt idx="161813">
                  <c:v>1819667771</c:v>
                </c:pt>
                <c:pt idx="161814">
                  <c:v>1819679016</c:v>
                </c:pt>
                <c:pt idx="161815">
                  <c:v>1819690262</c:v>
                </c:pt>
                <c:pt idx="161816">
                  <c:v>1819701507</c:v>
                </c:pt>
                <c:pt idx="161817">
                  <c:v>1819712753</c:v>
                </c:pt>
                <c:pt idx="161818">
                  <c:v>1819723998</c:v>
                </c:pt>
                <c:pt idx="161819">
                  <c:v>1819735244</c:v>
                </c:pt>
                <c:pt idx="161820">
                  <c:v>1819746489</c:v>
                </c:pt>
                <c:pt idx="161821">
                  <c:v>1819757735</c:v>
                </c:pt>
                <c:pt idx="161822">
                  <c:v>1819768980</c:v>
                </c:pt>
                <c:pt idx="161823">
                  <c:v>1819780226</c:v>
                </c:pt>
                <c:pt idx="161824">
                  <c:v>1819791471</c:v>
                </c:pt>
                <c:pt idx="161825">
                  <c:v>1819802717</c:v>
                </c:pt>
                <c:pt idx="161826">
                  <c:v>1819813962</c:v>
                </c:pt>
                <c:pt idx="161827">
                  <c:v>1819825208</c:v>
                </c:pt>
                <c:pt idx="161828">
                  <c:v>1819836453</c:v>
                </c:pt>
                <c:pt idx="161829">
                  <c:v>1819847699</c:v>
                </c:pt>
                <c:pt idx="161830">
                  <c:v>1819858944</c:v>
                </c:pt>
                <c:pt idx="161831">
                  <c:v>1819870190</c:v>
                </c:pt>
                <c:pt idx="161832">
                  <c:v>1819881435</c:v>
                </c:pt>
                <c:pt idx="161833">
                  <c:v>1819892681</c:v>
                </c:pt>
                <c:pt idx="161834">
                  <c:v>1819903926</c:v>
                </c:pt>
                <c:pt idx="161835">
                  <c:v>1819915172</c:v>
                </c:pt>
                <c:pt idx="161836">
                  <c:v>1819926417</c:v>
                </c:pt>
                <c:pt idx="161837">
                  <c:v>1819937663</c:v>
                </c:pt>
                <c:pt idx="161838">
                  <c:v>1819948908</c:v>
                </c:pt>
                <c:pt idx="161839">
                  <c:v>1819960154</c:v>
                </c:pt>
                <c:pt idx="161840">
                  <c:v>1819971399</c:v>
                </c:pt>
                <c:pt idx="161841">
                  <c:v>1819982645</c:v>
                </c:pt>
                <c:pt idx="161842">
                  <c:v>1819993890</c:v>
                </c:pt>
                <c:pt idx="161843">
                  <c:v>1820005136</c:v>
                </c:pt>
                <c:pt idx="161844">
                  <c:v>1820016381</c:v>
                </c:pt>
                <c:pt idx="161845">
                  <c:v>1820027627</c:v>
                </c:pt>
                <c:pt idx="161846">
                  <c:v>1820038872</c:v>
                </c:pt>
                <c:pt idx="161847">
                  <c:v>1820050118</c:v>
                </c:pt>
                <c:pt idx="161848">
                  <c:v>1820061363</c:v>
                </c:pt>
                <c:pt idx="161849">
                  <c:v>1820072609</c:v>
                </c:pt>
                <c:pt idx="161850">
                  <c:v>1820083854</c:v>
                </c:pt>
                <c:pt idx="161851">
                  <c:v>1820095100</c:v>
                </c:pt>
                <c:pt idx="161852">
                  <c:v>1820106345</c:v>
                </c:pt>
                <c:pt idx="161853">
                  <c:v>1820117591</c:v>
                </c:pt>
                <c:pt idx="161854">
                  <c:v>1820128836</c:v>
                </c:pt>
                <c:pt idx="161855">
                  <c:v>1820140082</c:v>
                </c:pt>
                <c:pt idx="161856">
                  <c:v>1820151327</c:v>
                </c:pt>
                <c:pt idx="161857">
                  <c:v>1820162573</c:v>
                </c:pt>
                <c:pt idx="161858">
                  <c:v>1820173818</c:v>
                </c:pt>
                <c:pt idx="161859">
                  <c:v>1820185064</c:v>
                </c:pt>
                <c:pt idx="161860">
                  <c:v>1820196309</c:v>
                </c:pt>
                <c:pt idx="161861">
                  <c:v>1820207555</c:v>
                </c:pt>
                <c:pt idx="161862">
                  <c:v>1820218800</c:v>
                </c:pt>
                <c:pt idx="161863">
                  <c:v>1820230046</c:v>
                </c:pt>
                <c:pt idx="161864">
                  <c:v>1820241291</c:v>
                </c:pt>
                <c:pt idx="161865">
                  <c:v>1820252537</c:v>
                </c:pt>
                <c:pt idx="161866">
                  <c:v>1820263782</c:v>
                </c:pt>
                <c:pt idx="161867">
                  <c:v>1820275028</c:v>
                </c:pt>
                <c:pt idx="161868">
                  <c:v>1820286273</c:v>
                </c:pt>
                <c:pt idx="161869">
                  <c:v>1820297519</c:v>
                </c:pt>
                <c:pt idx="161870">
                  <c:v>1820308764</c:v>
                </c:pt>
                <c:pt idx="161871">
                  <c:v>1820320010</c:v>
                </c:pt>
                <c:pt idx="161872">
                  <c:v>1820331255</c:v>
                </c:pt>
                <c:pt idx="161873">
                  <c:v>1820342501</c:v>
                </c:pt>
                <c:pt idx="161874">
                  <c:v>1820353746</c:v>
                </c:pt>
                <c:pt idx="161875">
                  <c:v>1820364992</c:v>
                </c:pt>
                <c:pt idx="161876">
                  <c:v>1820376237</c:v>
                </c:pt>
                <c:pt idx="161877">
                  <c:v>1820387483</c:v>
                </c:pt>
                <c:pt idx="161878">
                  <c:v>1820398728</c:v>
                </c:pt>
                <c:pt idx="161879">
                  <c:v>1820409974</c:v>
                </c:pt>
                <c:pt idx="161880">
                  <c:v>1820421219</c:v>
                </c:pt>
                <c:pt idx="161881">
                  <c:v>1820432465</c:v>
                </c:pt>
                <c:pt idx="161882">
                  <c:v>1820443710</c:v>
                </c:pt>
                <c:pt idx="161883">
                  <c:v>1820454956</c:v>
                </c:pt>
                <c:pt idx="161884">
                  <c:v>1820466201</c:v>
                </c:pt>
                <c:pt idx="161885">
                  <c:v>1820477447</c:v>
                </c:pt>
                <c:pt idx="161886">
                  <c:v>1820488692</c:v>
                </c:pt>
                <c:pt idx="161887">
                  <c:v>1820499938</c:v>
                </c:pt>
                <c:pt idx="161888">
                  <c:v>1820511183</c:v>
                </c:pt>
                <c:pt idx="161889">
                  <c:v>1820522429</c:v>
                </c:pt>
                <c:pt idx="161890">
                  <c:v>1820533674</c:v>
                </c:pt>
                <c:pt idx="161891">
                  <c:v>1820544920</c:v>
                </c:pt>
                <c:pt idx="161892">
                  <c:v>1820556165</c:v>
                </c:pt>
                <c:pt idx="161893">
                  <c:v>1820567411</c:v>
                </c:pt>
                <c:pt idx="161894">
                  <c:v>1820578656</c:v>
                </c:pt>
                <c:pt idx="161895">
                  <c:v>1820589902</c:v>
                </c:pt>
                <c:pt idx="161896">
                  <c:v>1820601147</c:v>
                </c:pt>
                <c:pt idx="161897">
                  <c:v>1820612393</c:v>
                </c:pt>
                <c:pt idx="161898">
                  <c:v>1820623638</c:v>
                </c:pt>
                <c:pt idx="161899">
                  <c:v>1820634884</c:v>
                </c:pt>
                <c:pt idx="161900">
                  <c:v>1820646129</c:v>
                </c:pt>
                <c:pt idx="161901">
                  <c:v>1820657375</c:v>
                </c:pt>
                <c:pt idx="161902">
                  <c:v>1820668620</c:v>
                </c:pt>
                <c:pt idx="161903">
                  <c:v>1820679866</c:v>
                </c:pt>
                <c:pt idx="161904">
                  <c:v>1820691111</c:v>
                </c:pt>
                <c:pt idx="161905">
                  <c:v>1820702357</c:v>
                </c:pt>
                <c:pt idx="161906">
                  <c:v>1820713602</c:v>
                </c:pt>
                <c:pt idx="161907">
                  <c:v>1820724848</c:v>
                </c:pt>
                <c:pt idx="161908">
                  <c:v>1820736093</c:v>
                </c:pt>
                <c:pt idx="161909">
                  <c:v>1820747339</c:v>
                </c:pt>
                <c:pt idx="161910">
                  <c:v>1820758584</c:v>
                </c:pt>
                <c:pt idx="161911">
                  <c:v>1820769830</c:v>
                </c:pt>
                <c:pt idx="161912">
                  <c:v>1820781075</c:v>
                </c:pt>
                <c:pt idx="161913">
                  <c:v>1820792321</c:v>
                </c:pt>
                <c:pt idx="161914">
                  <c:v>1820803566</c:v>
                </c:pt>
                <c:pt idx="161915">
                  <c:v>1820814812</c:v>
                </c:pt>
                <c:pt idx="161916">
                  <c:v>1820826057</c:v>
                </c:pt>
                <c:pt idx="161917">
                  <c:v>1820837303</c:v>
                </c:pt>
                <c:pt idx="161918">
                  <c:v>1820848548</c:v>
                </c:pt>
                <c:pt idx="161919">
                  <c:v>1820859794</c:v>
                </c:pt>
                <c:pt idx="161920">
                  <c:v>1820871039</c:v>
                </c:pt>
                <c:pt idx="161921">
                  <c:v>1820882285</c:v>
                </c:pt>
                <c:pt idx="161922">
                  <c:v>1820893530</c:v>
                </c:pt>
                <c:pt idx="161923">
                  <c:v>1820904776</c:v>
                </c:pt>
                <c:pt idx="161924">
                  <c:v>1820916021</c:v>
                </c:pt>
                <c:pt idx="161925">
                  <c:v>1820927267</c:v>
                </c:pt>
                <c:pt idx="161926">
                  <c:v>1820938512</c:v>
                </c:pt>
                <c:pt idx="161927">
                  <c:v>1820949758</c:v>
                </c:pt>
                <c:pt idx="161928">
                  <c:v>1820961003</c:v>
                </c:pt>
                <c:pt idx="161929">
                  <c:v>1820972249</c:v>
                </c:pt>
                <c:pt idx="161930">
                  <c:v>1820983494</c:v>
                </c:pt>
                <c:pt idx="161931">
                  <c:v>1820994740</c:v>
                </c:pt>
                <c:pt idx="161932">
                  <c:v>1821005985</c:v>
                </c:pt>
                <c:pt idx="161933">
                  <c:v>1821017231</c:v>
                </c:pt>
                <c:pt idx="161934">
                  <c:v>1821028476</c:v>
                </c:pt>
                <c:pt idx="161935">
                  <c:v>1821039722</c:v>
                </c:pt>
                <c:pt idx="161936">
                  <c:v>1821050967</c:v>
                </c:pt>
                <c:pt idx="161937">
                  <c:v>1821062213</c:v>
                </c:pt>
                <c:pt idx="161938">
                  <c:v>1821073458</c:v>
                </c:pt>
                <c:pt idx="161939">
                  <c:v>1821084704</c:v>
                </c:pt>
                <c:pt idx="161940">
                  <c:v>1821095949</c:v>
                </c:pt>
                <c:pt idx="161941">
                  <c:v>1821107195</c:v>
                </c:pt>
                <c:pt idx="161942">
                  <c:v>1821118440</c:v>
                </c:pt>
                <c:pt idx="161943">
                  <c:v>1821129686</c:v>
                </c:pt>
                <c:pt idx="161944">
                  <c:v>1821140931</c:v>
                </c:pt>
                <c:pt idx="161945">
                  <c:v>1821152177</c:v>
                </c:pt>
                <c:pt idx="161946">
                  <c:v>1821163422</c:v>
                </c:pt>
                <c:pt idx="161947">
                  <c:v>1821174668</c:v>
                </c:pt>
                <c:pt idx="161948">
                  <c:v>1821185913</c:v>
                </c:pt>
                <c:pt idx="161949">
                  <c:v>1821197159</c:v>
                </c:pt>
                <c:pt idx="161950">
                  <c:v>1821208404</c:v>
                </c:pt>
                <c:pt idx="161951">
                  <c:v>1821219650</c:v>
                </c:pt>
                <c:pt idx="161952">
                  <c:v>1821230895</c:v>
                </c:pt>
                <c:pt idx="161953">
                  <c:v>1821242141</c:v>
                </c:pt>
                <c:pt idx="161954">
                  <c:v>1821253386</c:v>
                </c:pt>
                <c:pt idx="161955">
                  <c:v>1821264632</c:v>
                </c:pt>
                <c:pt idx="161956">
                  <c:v>1821275877</c:v>
                </c:pt>
                <c:pt idx="161957">
                  <c:v>1821287123</c:v>
                </c:pt>
                <c:pt idx="161958">
                  <c:v>1821298368</c:v>
                </c:pt>
                <c:pt idx="161959">
                  <c:v>1821309614</c:v>
                </c:pt>
                <c:pt idx="161960">
                  <c:v>1821320859</c:v>
                </c:pt>
                <c:pt idx="161961">
                  <c:v>1821332105</c:v>
                </c:pt>
                <c:pt idx="161962">
                  <c:v>1821343350</c:v>
                </c:pt>
                <c:pt idx="161963">
                  <c:v>1821354596</c:v>
                </c:pt>
                <c:pt idx="161964">
                  <c:v>1821365841</c:v>
                </c:pt>
                <c:pt idx="161965">
                  <c:v>1821377087</c:v>
                </c:pt>
                <c:pt idx="161966">
                  <c:v>1821388332</c:v>
                </c:pt>
                <c:pt idx="161967">
                  <c:v>1821399577</c:v>
                </c:pt>
                <c:pt idx="161968">
                  <c:v>1821410823</c:v>
                </c:pt>
                <c:pt idx="161969">
                  <c:v>1821422068</c:v>
                </c:pt>
                <c:pt idx="161970">
                  <c:v>1821433314</c:v>
                </c:pt>
                <c:pt idx="161971">
                  <c:v>1821444559</c:v>
                </c:pt>
                <c:pt idx="161972">
                  <c:v>1821455805</c:v>
                </c:pt>
                <c:pt idx="161973">
                  <c:v>1821467050</c:v>
                </c:pt>
                <c:pt idx="161974">
                  <c:v>1821478296</c:v>
                </c:pt>
                <c:pt idx="161975">
                  <c:v>1821489541</c:v>
                </c:pt>
                <c:pt idx="161976">
                  <c:v>1821500787</c:v>
                </c:pt>
                <c:pt idx="161977">
                  <c:v>1821512032</c:v>
                </c:pt>
                <c:pt idx="161978">
                  <c:v>1821523278</c:v>
                </c:pt>
                <c:pt idx="161979">
                  <c:v>1821534523</c:v>
                </c:pt>
                <c:pt idx="161980">
                  <c:v>1821545769</c:v>
                </c:pt>
                <c:pt idx="161981">
                  <c:v>1821557014</c:v>
                </c:pt>
                <c:pt idx="161982">
                  <c:v>1821568260</c:v>
                </c:pt>
                <c:pt idx="161983">
                  <c:v>1821579505</c:v>
                </c:pt>
                <c:pt idx="161984">
                  <c:v>1821590751</c:v>
                </c:pt>
                <c:pt idx="161985">
                  <c:v>1821601996</c:v>
                </c:pt>
                <c:pt idx="161986">
                  <c:v>1821613242</c:v>
                </c:pt>
                <c:pt idx="161987">
                  <c:v>1821624487</c:v>
                </c:pt>
                <c:pt idx="161988">
                  <c:v>1821635733</c:v>
                </c:pt>
                <c:pt idx="161989">
                  <c:v>1821646978</c:v>
                </c:pt>
                <c:pt idx="161990">
                  <c:v>1821658224</c:v>
                </c:pt>
                <c:pt idx="161991">
                  <c:v>1821669469</c:v>
                </c:pt>
                <c:pt idx="161992">
                  <c:v>1821680715</c:v>
                </c:pt>
                <c:pt idx="161993">
                  <c:v>1821691960</c:v>
                </c:pt>
                <c:pt idx="161994">
                  <c:v>1821703206</c:v>
                </c:pt>
                <c:pt idx="161995">
                  <c:v>1821714451</c:v>
                </c:pt>
                <c:pt idx="161996">
                  <c:v>1821725697</c:v>
                </c:pt>
                <c:pt idx="161997">
                  <c:v>1821736942</c:v>
                </c:pt>
                <c:pt idx="161998">
                  <c:v>1821748188</c:v>
                </c:pt>
                <c:pt idx="161999">
                  <c:v>1821759433</c:v>
                </c:pt>
                <c:pt idx="162000">
                  <c:v>1821770679</c:v>
                </c:pt>
                <c:pt idx="162001">
                  <c:v>1821781924</c:v>
                </c:pt>
                <c:pt idx="162002">
                  <c:v>1821793170</c:v>
                </c:pt>
                <c:pt idx="162003">
                  <c:v>1821804415</c:v>
                </c:pt>
                <c:pt idx="162004">
                  <c:v>1821815661</c:v>
                </c:pt>
                <c:pt idx="162005">
                  <c:v>1821826906</c:v>
                </c:pt>
                <c:pt idx="162006">
                  <c:v>1821838152</c:v>
                </c:pt>
                <c:pt idx="162007">
                  <c:v>1821849397</c:v>
                </c:pt>
                <c:pt idx="162008">
                  <c:v>1821860643</c:v>
                </c:pt>
                <c:pt idx="162009">
                  <c:v>1821871888</c:v>
                </c:pt>
                <c:pt idx="162010">
                  <c:v>1821883134</c:v>
                </c:pt>
                <c:pt idx="162011">
                  <c:v>1821894379</c:v>
                </c:pt>
                <c:pt idx="162012">
                  <c:v>1821905625</c:v>
                </c:pt>
                <c:pt idx="162013">
                  <c:v>1821916870</c:v>
                </c:pt>
                <c:pt idx="162014">
                  <c:v>1821928116</c:v>
                </c:pt>
                <c:pt idx="162015">
                  <c:v>1821939361</c:v>
                </c:pt>
                <c:pt idx="162016">
                  <c:v>1821950607</c:v>
                </c:pt>
                <c:pt idx="162017">
                  <c:v>1821961852</c:v>
                </c:pt>
                <c:pt idx="162018">
                  <c:v>1821973098</c:v>
                </c:pt>
                <c:pt idx="162019">
                  <c:v>1821984343</c:v>
                </c:pt>
                <c:pt idx="162020">
                  <c:v>1821995589</c:v>
                </c:pt>
                <c:pt idx="162021">
                  <c:v>1822006834</c:v>
                </c:pt>
                <c:pt idx="162022">
                  <c:v>1822018080</c:v>
                </c:pt>
                <c:pt idx="162023">
                  <c:v>1822029325</c:v>
                </c:pt>
                <c:pt idx="162024">
                  <c:v>1822040571</c:v>
                </c:pt>
                <c:pt idx="162025">
                  <c:v>1822051816</c:v>
                </c:pt>
                <c:pt idx="162026">
                  <c:v>1822063062</c:v>
                </c:pt>
                <c:pt idx="162027">
                  <c:v>1822074307</c:v>
                </c:pt>
                <c:pt idx="162028">
                  <c:v>1822085553</c:v>
                </c:pt>
                <c:pt idx="162029">
                  <c:v>1822096798</c:v>
                </c:pt>
                <c:pt idx="162030">
                  <c:v>1822108044</c:v>
                </c:pt>
                <c:pt idx="162031">
                  <c:v>1822119289</c:v>
                </c:pt>
                <c:pt idx="162032">
                  <c:v>1822130535</c:v>
                </c:pt>
                <c:pt idx="162033">
                  <c:v>1822141780</c:v>
                </c:pt>
                <c:pt idx="162034">
                  <c:v>1822153026</c:v>
                </c:pt>
                <c:pt idx="162035">
                  <c:v>1822164271</c:v>
                </c:pt>
                <c:pt idx="162036">
                  <c:v>1822175517</c:v>
                </c:pt>
                <c:pt idx="162037">
                  <c:v>1822186762</c:v>
                </c:pt>
                <c:pt idx="162038">
                  <c:v>1822198008</c:v>
                </c:pt>
                <c:pt idx="162039">
                  <c:v>1822209253</c:v>
                </c:pt>
                <c:pt idx="162040">
                  <c:v>1822220499</c:v>
                </c:pt>
                <c:pt idx="162041">
                  <c:v>1822231744</c:v>
                </c:pt>
                <c:pt idx="162042">
                  <c:v>1822242990</c:v>
                </c:pt>
                <c:pt idx="162043">
                  <c:v>1822254235</c:v>
                </c:pt>
                <c:pt idx="162044">
                  <c:v>1822265481</c:v>
                </c:pt>
                <c:pt idx="162045">
                  <c:v>1822276726</c:v>
                </c:pt>
                <c:pt idx="162046">
                  <c:v>1822287972</c:v>
                </c:pt>
                <c:pt idx="162047">
                  <c:v>1822299217</c:v>
                </c:pt>
                <c:pt idx="162048">
                  <c:v>1822310463</c:v>
                </c:pt>
                <c:pt idx="162049">
                  <c:v>1822321708</c:v>
                </c:pt>
                <c:pt idx="162050">
                  <c:v>1822332954</c:v>
                </c:pt>
                <c:pt idx="162051">
                  <c:v>1822344199</c:v>
                </c:pt>
                <c:pt idx="162052">
                  <c:v>1822355445</c:v>
                </c:pt>
                <c:pt idx="162053">
                  <c:v>1822366690</c:v>
                </c:pt>
                <c:pt idx="162054">
                  <c:v>1822377936</c:v>
                </c:pt>
                <c:pt idx="162055">
                  <c:v>1822389181</c:v>
                </c:pt>
                <c:pt idx="162056">
                  <c:v>1822400427</c:v>
                </c:pt>
                <c:pt idx="162057">
                  <c:v>1822411672</c:v>
                </c:pt>
                <c:pt idx="162058">
                  <c:v>1822422918</c:v>
                </c:pt>
                <c:pt idx="162059">
                  <c:v>1822434163</c:v>
                </c:pt>
                <c:pt idx="162060">
                  <c:v>1822445409</c:v>
                </c:pt>
                <c:pt idx="162061">
                  <c:v>1822456654</c:v>
                </c:pt>
                <c:pt idx="162062">
                  <c:v>1822467900</c:v>
                </c:pt>
                <c:pt idx="162063">
                  <c:v>1822479145</c:v>
                </c:pt>
                <c:pt idx="162064">
                  <c:v>1822490391</c:v>
                </c:pt>
                <c:pt idx="162065">
                  <c:v>1822501636</c:v>
                </c:pt>
                <c:pt idx="162066">
                  <c:v>1822512882</c:v>
                </c:pt>
                <c:pt idx="162067">
                  <c:v>1822524127</c:v>
                </c:pt>
                <c:pt idx="162068">
                  <c:v>1822535373</c:v>
                </c:pt>
                <c:pt idx="162069">
                  <c:v>1822546618</c:v>
                </c:pt>
                <c:pt idx="162070">
                  <c:v>1822557864</c:v>
                </c:pt>
                <c:pt idx="162071">
                  <c:v>1822569109</c:v>
                </c:pt>
                <c:pt idx="162072">
                  <c:v>1822580355</c:v>
                </c:pt>
                <c:pt idx="162073">
                  <c:v>1822591600</c:v>
                </c:pt>
                <c:pt idx="162074">
                  <c:v>1822602846</c:v>
                </c:pt>
                <c:pt idx="162075">
                  <c:v>1822614091</c:v>
                </c:pt>
                <c:pt idx="162076">
                  <c:v>1822625337</c:v>
                </c:pt>
                <c:pt idx="162077">
                  <c:v>1822636582</c:v>
                </c:pt>
                <c:pt idx="162078">
                  <c:v>1822647828</c:v>
                </c:pt>
                <c:pt idx="162079">
                  <c:v>1822659073</c:v>
                </c:pt>
                <c:pt idx="162080">
                  <c:v>1822670319</c:v>
                </c:pt>
                <c:pt idx="162081">
                  <c:v>1822681564</c:v>
                </c:pt>
                <c:pt idx="162082">
                  <c:v>1822692810</c:v>
                </c:pt>
                <c:pt idx="162083">
                  <c:v>1822704055</c:v>
                </c:pt>
                <c:pt idx="162084">
                  <c:v>1822715301</c:v>
                </c:pt>
                <c:pt idx="162085">
                  <c:v>1822726546</c:v>
                </c:pt>
                <c:pt idx="162086">
                  <c:v>1822737792</c:v>
                </c:pt>
                <c:pt idx="162087">
                  <c:v>1822749037</c:v>
                </c:pt>
                <c:pt idx="162088">
                  <c:v>1822760283</c:v>
                </c:pt>
                <c:pt idx="162089">
                  <c:v>1822771528</c:v>
                </c:pt>
                <c:pt idx="162090">
                  <c:v>1822782774</c:v>
                </c:pt>
                <c:pt idx="162091">
                  <c:v>1822794019</c:v>
                </c:pt>
                <c:pt idx="162092">
                  <c:v>1822805265</c:v>
                </c:pt>
                <c:pt idx="162093">
                  <c:v>1822816510</c:v>
                </c:pt>
                <c:pt idx="162094">
                  <c:v>1822827756</c:v>
                </c:pt>
                <c:pt idx="162095">
                  <c:v>1822839001</c:v>
                </c:pt>
                <c:pt idx="162096">
                  <c:v>1822850247</c:v>
                </c:pt>
                <c:pt idx="162097">
                  <c:v>1822861492</c:v>
                </c:pt>
                <c:pt idx="162098">
                  <c:v>1822872738</c:v>
                </c:pt>
                <c:pt idx="162099">
                  <c:v>1822883983</c:v>
                </c:pt>
                <c:pt idx="162100">
                  <c:v>1822895229</c:v>
                </c:pt>
                <c:pt idx="162101">
                  <c:v>1822906474</c:v>
                </c:pt>
                <c:pt idx="162102">
                  <c:v>1822917720</c:v>
                </c:pt>
                <c:pt idx="162103">
                  <c:v>1822928965</c:v>
                </c:pt>
                <c:pt idx="162104">
                  <c:v>1822940211</c:v>
                </c:pt>
                <c:pt idx="162105">
                  <c:v>1822951456</c:v>
                </c:pt>
                <c:pt idx="162106">
                  <c:v>1822962702</c:v>
                </c:pt>
                <c:pt idx="162107">
                  <c:v>1822973947</c:v>
                </c:pt>
                <c:pt idx="162108">
                  <c:v>1822985193</c:v>
                </c:pt>
                <c:pt idx="162109">
                  <c:v>1822996438</c:v>
                </c:pt>
                <c:pt idx="162110">
                  <c:v>1823007684</c:v>
                </c:pt>
                <c:pt idx="162111">
                  <c:v>1823018929</c:v>
                </c:pt>
                <c:pt idx="162112">
                  <c:v>1823030175</c:v>
                </c:pt>
                <c:pt idx="162113">
                  <c:v>1823041420</c:v>
                </c:pt>
                <c:pt idx="162114">
                  <c:v>1823052666</c:v>
                </c:pt>
                <c:pt idx="162115">
                  <c:v>1823063911</c:v>
                </c:pt>
                <c:pt idx="162116">
                  <c:v>1823075157</c:v>
                </c:pt>
                <c:pt idx="162117">
                  <c:v>1823086402</c:v>
                </c:pt>
                <c:pt idx="162118">
                  <c:v>1823097648</c:v>
                </c:pt>
                <c:pt idx="162119">
                  <c:v>1823108893</c:v>
                </c:pt>
                <c:pt idx="162120">
                  <c:v>1823120139</c:v>
                </c:pt>
                <c:pt idx="162121">
                  <c:v>1823131384</c:v>
                </c:pt>
                <c:pt idx="162122">
                  <c:v>1823142630</c:v>
                </c:pt>
                <c:pt idx="162123">
                  <c:v>1823153875</c:v>
                </c:pt>
                <c:pt idx="162124">
                  <c:v>1823165121</c:v>
                </c:pt>
                <c:pt idx="162125">
                  <c:v>1823176366</c:v>
                </c:pt>
                <c:pt idx="162126">
                  <c:v>1823187612</c:v>
                </c:pt>
                <c:pt idx="162127">
                  <c:v>1823198857</c:v>
                </c:pt>
                <c:pt idx="162128">
                  <c:v>1823210103</c:v>
                </c:pt>
                <c:pt idx="162129">
                  <c:v>1823221348</c:v>
                </c:pt>
                <c:pt idx="162130">
                  <c:v>1823232594</c:v>
                </c:pt>
                <c:pt idx="162131">
                  <c:v>1823243839</c:v>
                </c:pt>
                <c:pt idx="162132">
                  <c:v>1823255085</c:v>
                </c:pt>
                <c:pt idx="162133">
                  <c:v>1823266330</c:v>
                </c:pt>
                <c:pt idx="162134">
                  <c:v>1823277576</c:v>
                </c:pt>
                <c:pt idx="162135">
                  <c:v>1823288821</c:v>
                </c:pt>
                <c:pt idx="162136">
                  <c:v>1823300067</c:v>
                </c:pt>
                <c:pt idx="162137">
                  <c:v>1823311312</c:v>
                </c:pt>
                <c:pt idx="162138">
                  <c:v>1823322558</c:v>
                </c:pt>
                <c:pt idx="162139">
                  <c:v>1823333803</c:v>
                </c:pt>
                <c:pt idx="162140">
                  <c:v>1823345049</c:v>
                </c:pt>
                <c:pt idx="162141">
                  <c:v>1823356294</c:v>
                </c:pt>
                <c:pt idx="162142">
                  <c:v>1823367540</c:v>
                </c:pt>
                <c:pt idx="162143">
                  <c:v>1823378785</c:v>
                </c:pt>
                <c:pt idx="162144">
                  <c:v>1823390031</c:v>
                </c:pt>
                <c:pt idx="162145">
                  <c:v>1823401276</c:v>
                </c:pt>
                <c:pt idx="162146">
                  <c:v>1823412522</c:v>
                </c:pt>
                <c:pt idx="162147">
                  <c:v>1823423767</c:v>
                </c:pt>
                <c:pt idx="162148">
                  <c:v>1823435013</c:v>
                </c:pt>
                <c:pt idx="162149">
                  <c:v>1823446258</c:v>
                </c:pt>
                <c:pt idx="162150">
                  <c:v>1823457504</c:v>
                </c:pt>
                <c:pt idx="162151">
                  <c:v>1823468749</c:v>
                </c:pt>
                <c:pt idx="162152">
                  <c:v>1823479995</c:v>
                </c:pt>
                <c:pt idx="162153">
                  <c:v>1823491240</c:v>
                </c:pt>
                <c:pt idx="162154">
                  <c:v>1823502486</c:v>
                </c:pt>
                <c:pt idx="162155">
                  <c:v>1823513731</c:v>
                </c:pt>
                <c:pt idx="162156">
                  <c:v>1823524977</c:v>
                </c:pt>
                <c:pt idx="162157">
                  <c:v>1823536222</c:v>
                </c:pt>
                <c:pt idx="162158">
                  <c:v>1823547468</c:v>
                </c:pt>
                <c:pt idx="162159">
                  <c:v>1823558713</c:v>
                </c:pt>
                <c:pt idx="162160">
                  <c:v>1823569959</c:v>
                </c:pt>
                <c:pt idx="162161">
                  <c:v>1823581204</c:v>
                </c:pt>
                <c:pt idx="162162">
                  <c:v>1823592450</c:v>
                </c:pt>
                <c:pt idx="162163">
                  <c:v>1823603695</c:v>
                </c:pt>
                <c:pt idx="162164">
                  <c:v>1823614941</c:v>
                </c:pt>
                <c:pt idx="162165">
                  <c:v>1823626186</c:v>
                </c:pt>
                <c:pt idx="162166">
                  <c:v>1823637432</c:v>
                </c:pt>
                <c:pt idx="162167">
                  <c:v>1823648677</c:v>
                </c:pt>
                <c:pt idx="162168">
                  <c:v>1823659923</c:v>
                </c:pt>
                <c:pt idx="162169">
                  <c:v>1823671168</c:v>
                </c:pt>
                <c:pt idx="162170">
                  <c:v>1823682414</c:v>
                </c:pt>
                <c:pt idx="162171">
                  <c:v>1823693659</c:v>
                </c:pt>
                <c:pt idx="162172">
                  <c:v>1823704905</c:v>
                </c:pt>
                <c:pt idx="162173">
                  <c:v>1823716150</c:v>
                </c:pt>
                <c:pt idx="162174">
                  <c:v>1823727396</c:v>
                </c:pt>
                <c:pt idx="162175">
                  <c:v>1823738641</c:v>
                </c:pt>
                <c:pt idx="162176">
                  <c:v>1823749887</c:v>
                </c:pt>
                <c:pt idx="162177">
                  <c:v>1823761132</c:v>
                </c:pt>
                <c:pt idx="162178">
                  <c:v>1823772378</c:v>
                </c:pt>
                <c:pt idx="162179">
                  <c:v>1823783623</c:v>
                </c:pt>
                <c:pt idx="162180">
                  <c:v>1823794869</c:v>
                </c:pt>
                <c:pt idx="162181">
                  <c:v>1823806114</c:v>
                </c:pt>
                <c:pt idx="162182">
                  <c:v>1823817360</c:v>
                </c:pt>
                <c:pt idx="162183">
                  <c:v>1823828605</c:v>
                </c:pt>
                <c:pt idx="162184">
                  <c:v>1823839851</c:v>
                </c:pt>
                <c:pt idx="162185">
                  <c:v>1823851096</c:v>
                </c:pt>
                <c:pt idx="162186">
                  <c:v>1823862342</c:v>
                </c:pt>
                <c:pt idx="162187">
                  <c:v>1823873587</c:v>
                </c:pt>
                <c:pt idx="162188">
                  <c:v>1823884833</c:v>
                </c:pt>
                <c:pt idx="162189">
                  <c:v>1823896078</c:v>
                </c:pt>
                <c:pt idx="162190">
                  <c:v>1823907324</c:v>
                </c:pt>
                <c:pt idx="162191">
                  <c:v>1823918569</c:v>
                </c:pt>
                <c:pt idx="162192">
                  <c:v>1823929815</c:v>
                </c:pt>
                <c:pt idx="162193">
                  <c:v>1823941060</c:v>
                </c:pt>
                <c:pt idx="162194">
                  <c:v>1823952306</c:v>
                </c:pt>
                <c:pt idx="162195">
                  <c:v>1823963551</c:v>
                </c:pt>
                <c:pt idx="162196">
                  <c:v>1823974797</c:v>
                </c:pt>
                <c:pt idx="162197">
                  <c:v>1823986042</c:v>
                </c:pt>
                <c:pt idx="162198">
                  <c:v>1823997288</c:v>
                </c:pt>
                <c:pt idx="162199">
                  <c:v>1824008533</c:v>
                </c:pt>
                <c:pt idx="162200">
                  <c:v>1824019779</c:v>
                </c:pt>
                <c:pt idx="162201">
                  <c:v>1824031024</c:v>
                </c:pt>
                <c:pt idx="162202">
                  <c:v>1824042270</c:v>
                </c:pt>
                <c:pt idx="162203">
                  <c:v>1824053515</c:v>
                </c:pt>
                <c:pt idx="162204">
                  <c:v>1824064761</c:v>
                </c:pt>
                <c:pt idx="162205">
                  <c:v>1824076006</c:v>
                </c:pt>
                <c:pt idx="162206">
                  <c:v>1824087252</c:v>
                </c:pt>
                <c:pt idx="162207">
                  <c:v>1824098497</c:v>
                </c:pt>
                <c:pt idx="162208">
                  <c:v>1824109743</c:v>
                </c:pt>
                <c:pt idx="162209">
                  <c:v>1824120988</c:v>
                </c:pt>
                <c:pt idx="162210">
                  <c:v>1824132234</c:v>
                </c:pt>
                <c:pt idx="162211">
                  <c:v>1824143479</c:v>
                </c:pt>
                <c:pt idx="162212">
                  <c:v>1824154725</c:v>
                </c:pt>
                <c:pt idx="162213">
                  <c:v>1824165970</c:v>
                </c:pt>
                <c:pt idx="162214">
                  <c:v>1824177216</c:v>
                </c:pt>
                <c:pt idx="162215">
                  <c:v>1824188461</c:v>
                </c:pt>
                <c:pt idx="162216">
                  <c:v>1824199707</c:v>
                </c:pt>
                <c:pt idx="162217">
                  <c:v>1824210952</c:v>
                </c:pt>
                <c:pt idx="162218">
                  <c:v>1824222198</c:v>
                </c:pt>
                <c:pt idx="162219">
                  <c:v>1824233443</c:v>
                </c:pt>
                <c:pt idx="162220">
                  <c:v>1824244688</c:v>
                </c:pt>
                <c:pt idx="162221">
                  <c:v>1824255934</c:v>
                </c:pt>
                <c:pt idx="162222">
                  <c:v>1824267179</c:v>
                </c:pt>
                <c:pt idx="162223">
                  <c:v>1824278425</c:v>
                </c:pt>
                <c:pt idx="162224">
                  <c:v>1824289670</c:v>
                </c:pt>
                <c:pt idx="162225">
                  <c:v>1824300916</c:v>
                </c:pt>
                <c:pt idx="162226">
                  <c:v>1824312161</c:v>
                </c:pt>
                <c:pt idx="162227">
                  <c:v>1824323407</c:v>
                </c:pt>
                <c:pt idx="162228">
                  <c:v>1824334652</c:v>
                </c:pt>
                <c:pt idx="162229">
                  <c:v>1824345898</c:v>
                </c:pt>
                <c:pt idx="162230">
                  <c:v>1824357143</c:v>
                </c:pt>
                <c:pt idx="162231">
                  <c:v>1824368389</c:v>
                </c:pt>
                <c:pt idx="162232">
                  <c:v>1824379634</c:v>
                </c:pt>
                <c:pt idx="162233">
                  <c:v>1824390880</c:v>
                </c:pt>
                <c:pt idx="162234">
                  <c:v>1824402125</c:v>
                </c:pt>
                <c:pt idx="162235">
                  <c:v>1824413371</c:v>
                </c:pt>
                <c:pt idx="162236">
                  <c:v>1824424616</c:v>
                </c:pt>
                <c:pt idx="162237">
                  <c:v>1824435862</c:v>
                </c:pt>
                <c:pt idx="162238">
                  <c:v>1824447107</c:v>
                </c:pt>
                <c:pt idx="162239">
                  <c:v>1824458353</c:v>
                </c:pt>
                <c:pt idx="162240">
                  <c:v>1824469598</c:v>
                </c:pt>
                <c:pt idx="162241">
                  <c:v>1824480844</c:v>
                </c:pt>
                <c:pt idx="162242">
                  <c:v>1824492089</c:v>
                </c:pt>
                <c:pt idx="162243">
                  <c:v>1824503335</c:v>
                </c:pt>
                <c:pt idx="162244">
                  <c:v>1824514580</c:v>
                </c:pt>
                <c:pt idx="162245">
                  <c:v>1824525826</c:v>
                </c:pt>
                <c:pt idx="162246">
                  <c:v>1824537071</c:v>
                </c:pt>
                <c:pt idx="162247">
                  <c:v>1824548317</c:v>
                </c:pt>
                <c:pt idx="162248">
                  <c:v>1824559562</c:v>
                </c:pt>
                <c:pt idx="162249">
                  <c:v>1824570808</c:v>
                </c:pt>
                <c:pt idx="162250">
                  <c:v>1824582053</c:v>
                </c:pt>
                <c:pt idx="162251">
                  <c:v>1824593299</c:v>
                </c:pt>
                <c:pt idx="162252">
                  <c:v>1824604544</c:v>
                </c:pt>
                <c:pt idx="162253">
                  <c:v>1824615790</c:v>
                </c:pt>
                <c:pt idx="162254">
                  <c:v>1824627035</c:v>
                </c:pt>
                <c:pt idx="162255">
                  <c:v>1824638281</c:v>
                </c:pt>
                <c:pt idx="162256">
                  <c:v>1824649526</c:v>
                </c:pt>
                <c:pt idx="162257">
                  <c:v>1824660772</c:v>
                </c:pt>
                <c:pt idx="162258">
                  <c:v>1824672017</c:v>
                </c:pt>
                <c:pt idx="162259">
                  <c:v>1824683263</c:v>
                </c:pt>
                <c:pt idx="162260">
                  <c:v>1824694508</c:v>
                </c:pt>
                <c:pt idx="162261">
                  <c:v>1824705754</c:v>
                </c:pt>
                <c:pt idx="162262">
                  <c:v>1824716999</c:v>
                </c:pt>
                <c:pt idx="162263">
                  <c:v>1824728245</c:v>
                </c:pt>
                <c:pt idx="162264">
                  <c:v>1824739490</c:v>
                </c:pt>
                <c:pt idx="162265">
                  <c:v>1824750736</c:v>
                </c:pt>
                <c:pt idx="162266">
                  <c:v>1824761981</c:v>
                </c:pt>
                <c:pt idx="162267">
                  <c:v>1824773227</c:v>
                </c:pt>
                <c:pt idx="162268">
                  <c:v>1824784472</c:v>
                </c:pt>
                <c:pt idx="162269">
                  <c:v>1824795718</c:v>
                </c:pt>
                <c:pt idx="162270">
                  <c:v>1824806963</c:v>
                </c:pt>
                <c:pt idx="162271">
                  <c:v>1824818209</c:v>
                </c:pt>
                <c:pt idx="162272">
                  <c:v>1824829454</c:v>
                </c:pt>
                <c:pt idx="162273">
                  <c:v>1824840700</c:v>
                </c:pt>
                <c:pt idx="162274">
                  <c:v>1824851945</c:v>
                </c:pt>
                <c:pt idx="162275">
                  <c:v>1824863191</c:v>
                </c:pt>
                <c:pt idx="162276">
                  <c:v>1824874436</c:v>
                </c:pt>
                <c:pt idx="162277">
                  <c:v>1824885682</c:v>
                </c:pt>
                <c:pt idx="162278">
                  <c:v>1824896927</c:v>
                </c:pt>
                <c:pt idx="162279">
                  <c:v>1824908173</c:v>
                </c:pt>
                <c:pt idx="162280">
                  <c:v>1824919418</c:v>
                </c:pt>
                <c:pt idx="162281">
                  <c:v>1824930664</c:v>
                </c:pt>
                <c:pt idx="162282">
                  <c:v>1824941909</c:v>
                </c:pt>
                <c:pt idx="162283">
                  <c:v>1824953155</c:v>
                </c:pt>
                <c:pt idx="162284">
                  <c:v>1824964400</c:v>
                </c:pt>
                <c:pt idx="162285">
                  <c:v>1824975646</c:v>
                </c:pt>
                <c:pt idx="162286">
                  <c:v>1824986891</c:v>
                </c:pt>
                <c:pt idx="162287">
                  <c:v>1824998137</c:v>
                </c:pt>
                <c:pt idx="162288">
                  <c:v>1825009382</c:v>
                </c:pt>
                <c:pt idx="162289">
                  <c:v>1825020628</c:v>
                </c:pt>
                <c:pt idx="162290">
                  <c:v>1825031873</c:v>
                </c:pt>
                <c:pt idx="162291">
                  <c:v>1825043119</c:v>
                </c:pt>
                <c:pt idx="162292">
                  <c:v>1825054364</c:v>
                </c:pt>
                <c:pt idx="162293">
                  <c:v>1825065610</c:v>
                </c:pt>
                <c:pt idx="162294">
                  <c:v>1825076855</c:v>
                </c:pt>
                <c:pt idx="162295">
                  <c:v>1825088101</c:v>
                </c:pt>
                <c:pt idx="162296">
                  <c:v>1825099346</c:v>
                </c:pt>
                <c:pt idx="162297">
                  <c:v>1825110592</c:v>
                </c:pt>
                <c:pt idx="162298">
                  <c:v>1825121837</c:v>
                </c:pt>
                <c:pt idx="162299">
                  <c:v>1825133083</c:v>
                </c:pt>
                <c:pt idx="162300">
                  <c:v>1825144328</c:v>
                </c:pt>
                <c:pt idx="162301">
                  <c:v>1825155574</c:v>
                </c:pt>
                <c:pt idx="162302">
                  <c:v>1825166819</c:v>
                </c:pt>
                <c:pt idx="162303">
                  <c:v>1825178065</c:v>
                </c:pt>
                <c:pt idx="162304">
                  <c:v>1825189310</c:v>
                </c:pt>
                <c:pt idx="162305">
                  <c:v>1825200556</c:v>
                </c:pt>
                <c:pt idx="162306">
                  <c:v>1825211801</c:v>
                </c:pt>
                <c:pt idx="162307">
                  <c:v>1825223047</c:v>
                </c:pt>
                <c:pt idx="162308">
                  <c:v>1825234292</c:v>
                </c:pt>
                <c:pt idx="162309">
                  <c:v>1825245538</c:v>
                </c:pt>
                <c:pt idx="162310">
                  <c:v>1825256783</c:v>
                </c:pt>
                <c:pt idx="162311">
                  <c:v>1825268029</c:v>
                </c:pt>
                <c:pt idx="162312">
                  <c:v>1825279274</c:v>
                </c:pt>
                <c:pt idx="162313">
                  <c:v>1825290520</c:v>
                </c:pt>
                <c:pt idx="162314">
                  <c:v>1825301765</c:v>
                </c:pt>
                <c:pt idx="162315">
                  <c:v>1825313011</c:v>
                </c:pt>
                <c:pt idx="162316">
                  <c:v>1825324256</c:v>
                </c:pt>
                <c:pt idx="162317">
                  <c:v>1825335502</c:v>
                </c:pt>
                <c:pt idx="162318">
                  <c:v>1825346747</c:v>
                </c:pt>
                <c:pt idx="162319">
                  <c:v>1825357993</c:v>
                </c:pt>
                <c:pt idx="162320">
                  <c:v>1825369238</c:v>
                </c:pt>
                <c:pt idx="162321">
                  <c:v>1825380484</c:v>
                </c:pt>
                <c:pt idx="162322">
                  <c:v>1825391729</c:v>
                </c:pt>
                <c:pt idx="162323">
                  <c:v>1825402975</c:v>
                </c:pt>
                <c:pt idx="162324">
                  <c:v>1825414220</c:v>
                </c:pt>
                <c:pt idx="162325">
                  <c:v>1825425466</c:v>
                </c:pt>
                <c:pt idx="162326">
                  <c:v>1825436711</c:v>
                </c:pt>
                <c:pt idx="162327">
                  <c:v>1825447957</c:v>
                </c:pt>
                <c:pt idx="162328">
                  <c:v>1825459202</c:v>
                </c:pt>
                <c:pt idx="162329">
                  <c:v>1825470448</c:v>
                </c:pt>
                <c:pt idx="162330">
                  <c:v>1825481693</c:v>
                </c:pt>
                <c:pt idx="162331">
                  <c:v>1825492939</c:v>
                </c:pt>
                <c:pt idx="162332">
                  <c:v>1825504184</c:v>
                </c:pt>
                <c:pt idx="162333">
                  <c:v>1825515430</c:v>
                </c:pt>
                <c:pt idx="162334">
                  <c:v>1825526675</c:v>
                </c:pt>
                <c:pt idx="162335">
                  <c:v>1825537921</c:v>
                </c:pt>
                <c:pt idx="162336">
                  <c:v>1825549166</c:v>
                </c:pt>
                <c:pt idx="162337">
                  <c:v>1825560412</c:v>
                </c:pt>
                <c:pt idx="162338">
                  <c:v>1825571657</c:v>
                </c:pt>
                <c:pt idx="162339">
                  <c:v>1825582903</c:v>
                </c:pt>
                <c:pt idx="162340">
                  <c:v>1825594148</c:v>
                </c:pt>
                <c:pt idx="162341">
                  <c:v>1825605394</c:v>
                </c:pt>
                <c:pt idx="162342">
                  <c:v>1825616639</c:v>
                </c:pt>
                <c:pt idx="162343">
                  <c:v>1825627885</c:v>
                </c:pt>
                <c:pt idx="162344">
                  <c:v>1825639130</c:v>
                </c:pt>
                <c:pt idx="162345">
                  <c:v>1825650376</c:v>
                </c:pt>
                <c:pt idx="162346">
                  <c:v>1825661621</c:v>
                </c:pt>
                <c:pt idx="162347">
                  <c:v>1825672867</c:v>
                </c:pt>
                <c:pt idx="162348">
                  <c:v>1825684112</c:v>
                </c:pt>
                <c:pt idx="162349">
                  <c:v>1825695358</c:v>
                </c:pt>
                <c:pt idx="162350">
                  <c:v>1825706603</c:v>
                </c:pt>
                <c:pt idx="162351">
                  <c:v>1825717849</c:v>
                </c:pt>
                <c:pt idx="162352">
                  <c:v>1825729094</c:v>
                </c:pt>
                <c:pt idx="162353">
                  <c:v>1825740340</c:v>
                </c:pt>
                <c:pt idx="162354">
                  <c:v>1825751585</c:v>
                </c:pt>
                <c:pt idx="162355">
                  <c:v>1825762831</c:v>
                </c:pt>
                <c:pt idx="162356">
                  <c:v>1825774076</c:v>
                </c:pt>
                <c:pt idx="162357">
                  <c:v>1825785322</c:v>
                </c:pt>
                <c:pt idx="162358">
                  <c:v>1825796567</c:v>
                </c:pt>
                <c:pt idx="162359">
                  <c:v>1825807813</c:v>
                </c:pt>
                <c:pt idx="162360">
                  <c:v>1825819058</c:v>
                </c:pt>
                <c:pt idx="162361">
                  <c:v>1825830304</c:v>
                </c:pt>
                <c:pt idx="162362">
                  <c:v>1825841549</c:v>
                </c:pt>
                <c:pt idx="162363">
                  <c:v>1825852795</c:v>
                </c:pt>
                <c:pt idx="162364">
                  <c:v>1825864040</c:v>
                </c:pt>
                <c:pt idx="162365">
                  <c:v>1825875286</c:v>
                </c:pt>
                <c:pt idx="162366">
                  <c:v>1825886531</c:v>
                </c:pt>
                <c:pt idx="162367">
                  <c:v>1825897777</c:v>
                </c:pt>
                <c:pt idx="162368">
                  <c:v>1825909022</c:v>
                </c:pt>
                <c:pt idx="162369">
                  <c:v>1825920268</c:v>
                </c:pt>
                <c:pt idx="162370">
                  <c:v>1825931513</c:v>
                </c:pt>
                <c:pt idx="162371">
                  <c:v>1825942759</c:v>
                </c:pt>
                <c:pt idx="162372">
                  <c:v>1825954004</c:v>
                </c:pt>
                <c:pt idx="162373">
                  <c:v>1825965250</c:v>
                </c:pt>
                <c:pt idx="162374">
                  <c:v>1825976495</c:v>
                </c:pt>
                <c:pt idx="162375">
                  <c:v>1825987741</c:v>
                </c:pt>
                <c:pt idx="162376">
                  <c:v>1825998986</c:v>
                </c:pt>
                <c:pt idx="162377">
                  <c:v>1826010232</c:v>
                </c:pt>
                <c:pt idx="162378">
                  <c:v>1826021477</c:v>
                </c:pt>
                <c:pt idx="162379">
                  <c:v>1826032723</c:v>
                </c:pt>
                <c:pt idx="162380">
                  <c:v>1826043968</c:v>
                </c:pt>
                <c:pt idx="162381">
                  <c:v>1826055214</c:v>
                </c:pt>
                <c:pt idx="162382">
                  <c:v>1826066459</c:v>
                </c:pt>
                <c:pt idx="162383">
                  <c:v>1826077705</c:v>
                </c:pt>
                <c:pt idx="162384">
                  <c:v>1826088950</c:v>
                </c:pt>
                <c:pt idx="162385">
                  <c:v>1826100196</c:v>
                </c:pt>
                <c:pt idx="162386">
                  <c:v>1826111441</c:v>
                </c:pt>
                <c:pt idx="162387">
                  <c:v>1826122687</c:v>
                </c:pt>
                <c:pt idx="162388">
                  <c:v>1826133932</c:v>
                </c:pt>
                <c:pt idx="162389">
                  <c:v>1826145178</c:v>
                </c:pt>
                <c:pt idx="162390">
                  <c:v>1826156423</c:v>
                </c:pt>
                <c:pt idx="162391">
                  <c:v>1826167669</c:v>
                </c:pt>
                <c:pt idx="162392">
                  <c:v>1826178914</c:v>
                </c:pt>
                <c:pt idx="162393">
                  <c:v>1826190160</c:v>
                </c:pt>
                <c:pt idx="162394">
                  <c:v>1826201405</c:v>
                </c:pt>
                <c:pt idx="162395">
                  <c:v>1826212651</c:v>
                </c:pt>
                <c:pt idx="162396">
                  <c:v>1826223896</c:v>
                </c:pt>
                <c:pt idx="162397">
                  <c:v>1826235142</c:v>
                </c:pt>
                <c:pt idx="162398">
                  <c:v>1826246387</c:v>
                </c:pt>
                <c:pt idx="162399">
                  <c:v>1826257633</c:v>
                </c:pt>
                <c:pt idx="162400">
                  <c:v>1826268878</c:v>
                </c:pt>
                <c:pt idx="162401">
                  <c:v>1826280124</c:v>
                </c:pt>
                <c:pt idx="162402">
                  <c:v>1826291369</c:v>
                </c:pt>
                <c:pt idx="162403">
                  <c:v>1826302615</c:v>
                </c:pt>
                <c:pt idx="162404">
                  <c:v>1826313860</c:v>
                </c:pt>
                <c:pt idx="162405">
                  <c:v>1826325106</c:v>
                </c:pt>
                <c:pt idx="162406">
                  <c:v>1826336351</c:v>
                </c:pt>
                <c:pt idx="162407">
                  <c:v>1826347597</c:v>
                </c:pt>
                <c:pt idx="162408">
                  <c:v>1826358842</c:v>
                </c:pt>
                <c:pt idx="162409">
                  <c:v>1826370088</c:v>
                </c:pt>
                <c:pt idx="162410">
                  <c:v>1826381333</c:v>
                </c:pt>
                <c:pt idx="162411">
                  <c:v>1826392579</c:v>
                </c:pt>
                <c:pt idx="162412">
                  <c:v>1826403824</c:v>
                </c:pt>
                <c:pt idx="162413">
                  <c:v>1826415070</c:v>
                </c:pt>
                <c:pt idx="162414">
                  <c:v>1826426315</c:v>
                </c:pt>
                <c:pt idx="162415">
                  <c:v>1826437561</c:v>
                </c:pt>
                <c:pt idx="162416">
                  <c:v>1826448806</c:v>
                </c:pt>
                <c:pt idx="162417">
                  <c:v>1826460052</c:v>
                </c:pt>
                <c:pt idx="162418">
                  <c:v>1826471297</c:v>
                </c:pt>
                <c:pt idx="162419">
                  <c:v>1826482543</c:v>
                </c:pt>
                <c:pt idx="162420">
                  <c:v>1826493788</c:v>
                </c:pt>
                <c:pt idx="162421">
                  <c:v>1826505034</c:v>
                </c:pt>
                <c:pt idx="162422">
                  <c:v>1826516279</c:v>
                </c:pt>
                <c:pt idx="162423">
                  <c:v>1826527525</c:v>
                </c:pt>
                <c:pt idx="162424">
                  <c:v>1826538770</c:v>
                </c:pt>
                <c:pt idx="162425">
                  <c:v>1826550016</c:v>
                </c:pt>
                <c:pt idx="162426">
                  <c:v>1826561261</c:v>
                </c:pt>
                <c:pt idx="162427">
                  <c:v>1826572507</c:v>
                </c:pt>
                <c:pt idx="162428">
                  <c:v>1826583752</c:v>
                </c:pt>
                <c:pt idx="162429">
                  <c:v>1826594998</c:v>
                </c:pt>
                <c:pt idx="162430">
                  <c:v>1826606243</c:v>
                </c:pt>
                <c:pt idx="162431">
                  <c:v>1826617489</c:v>
                </c:pt>
                <c:pt idx="162432">
                  <c:v>1826628734</c:v>
                </c:pt>
                <c:pt idx="162433">
                  <c:v>1826639980</c:v>
                </c:pt>
                <c:pt idx="162434">
                  <c:v>1826651225</c:v>
                </c:pt>
                <c:pt idx="162435">
                  <c:v>1826662471</c:v>
                </c:pt>
                <c:pt idx="162436">
                  <c:v>1826673716</c:v>
                </c:pt>
                <c:pt idx="162437">
                  <c:v>1826684962</c:v>
                </c:pt>
                <c:pt idx="162438">
                  <c:v>1826696207</c:v>
                </c:pt>
                <c:pt idx="162439">
                  <c:v>1826707453</c:v>
                </c:pt>
                <c:pt idx="162440">
                  <c:v>1826718698</c:v>
                </c:pt>
                <c:pt idx="162441">
                  <c:v>1826729944</c:v>
                </c:pt>
                <c:pt idx="162442">
                  <c:v>1826741189</c:v>
                </c:pt>
                <c:pt idx="162443">
                  <c:v>1826752435</c:v>
                </c:pt>
                <c:pt idx="162444">
                  <c:v>1826763680</c:v>
                </c:pt>
                <c:pt idx="162445">
                  <c:v>1826774926</c:v>
                </c:pt>
                <c:pt idx="162446">
                  <c:v>1826786171</c:v>
                </c:pt>
                <c:pt idx="162447">
                  <c:v>1826797417</c:v>
                </c:pt>
                <c:pt idx="162448">
                  <c:v>1826808662</c:v>
                </c:pt>
                <c:pt idx="162449">
                  <c:v>1826819908</c:v>
                </c:pt>
                <c:pt idx="162450">
                  <c:v>1826831153</c:v>
                </c:pt>
                <c:pt idx="162451">
                  <c:v>1826842399</c:v>
                </c:pt>
                <c:pt idx="162452">
                  <c:v>1826853644</c:v>
                </c:pt>
                <c:pt idx="162453">
                  <c:v>1826864890</c:v>
                </c:pt>
                <c:pt idx="162454">
                  <c:v>1826876135</c:v>
                </c:pt>
                <c:pt idx="162455">
                  <c:v>1826887381</c:v>
                </c:pt>
                <c:pt idx="162456">
                  <c:v>1826898626</c:v>
                </c:pt>
                <c:pt idx="162457">
                  <c:v>1826909872</c:v>
                </c:pt>
                <c:pt idx="162458">
                  <c:v>1826921117</c:v>
                </c:pt>
                <c:pt idx="162459">
                  <c:v>1826932363</c:v>
                </c:pt>
                <c:pt idx="162460">
                  <c:v>1826943608</c:v>
                </c:pt>
                <c:pt idx="162461">
                  <c:v>1826954854</c:v>
                </c:pt>
                <c:pt idx="162462">
                  <c:v>1826966099</c:v>
                </c:pt>
                <c:pt idx="162463">
                  <c:v>1826977345</c:v>
                </c:pt>
                <c:pt idx="162464">
                  <c:v>1826988590</c:v>
                </c:pt>
                <c:pt idx="162465">
                  <c:v>1826999836</c:v>
                </c:pt>
                <c:pt idx="162466">
                  <c:v>1827011081</c:v>
                </c:pt>
                <c:pt idx="162467">
                  <c:v>1827022327</c:v>
                </c:pt>
                <c:pt idx="162468">
                  <c:v>1827033572</c:v>
                </c:pt>
                <c:pt idx="162469">
                  <c:v>1827044818</c:v>
                </c:pt>
                <c:pt idx="162470">
                  <c:v>1827056063</c:v>
                </c:pt>
                <c:pt idx="162471">
                  <c:v>1827067309</c:v>
                </c:pt>
                <c:pt idx="162472">
                  <c:v>1827078554</c:v>
                </c:pt>
                <c:pt idx="162473">
                  <c:v>1827089799</c:v>
                </c:pt>
                <c:pt idx="162474">
                  <c:v>1827101045</c:v>
                </c:pt>
                <c:pt idx="162475">
                  <c:v>1827112290</c:v>
                </c:pt>
                <c:pt idx="162476">
                  <c:v>1827123536</c:v>
                </c:pt>
                <c:pt idx="162477">
                  <c:v>1827134781</c:v>
                </c:pt>
                <c:pt idx="162478">
                  <c:v>1827146027</c:v>
                </c:pt>
                <c:pt idx="162479">
                  <c:v>1827157272</c:v>
                </c:pt>
                <c:pt idx="162480">
                  <c:v>1827168518</c:v>
                </c:pt>
                <c:pt idx="162481">
                  <c:v>1827179763</c:v>
                </c:pt>
                <c:pt idx="162482">
                  <c:v>1827191009</c:v>
                </c:pt>
                <c:pt idx="162483">
                  <c:v>1827202254</c:v>
                </c:pt>
                <c:pt idx="162484">
                  <c:v>1827213500</c:v>
                </c:pt>
                <c:pt idx="162485">
                  <c:v>1827224745</c:v>
                </c:pt>
                <c:pt idx="162486">
                  <c:v>1827235991</c:v>
                </c:pt>
                <c:pt idx="162487">
                  <c:v>1827247236</c:v>
                </c:pt>
                <c:pt idx="162488">
                  <c:v>1827258482</c:v>
                </c:pt>
                <c:pt idx="162489">
                  <c:v>1827269727</c:v>
                </c:pt>
                <c:pt idx="162490">
                  <c:v>1827280973</c:v>
                </c:pt>
                <c:pt idx="162491">
                  <c:v>1827292218</c:v>
                </c:pt>
                <c:pt idx="162492">
                  <c:v>1827303464</c:v>
                </c:pt>
                <c:pt idx="162493">
                  <c:v>1827314709</c:v>
                </c:pt>
                <c:pt idx="162494">
                  <c:v>1827325955</c:v>
                </c:pt>
                <c:pt idx="162495">
                  <c:v>1827337200</c:v>
                </c:pt>
                <c:pt idx="162496">
                  <c:v>1827348446</c:v>
                </c:pt>
                <c:pt idx="162497">
                  <c:v>1827359691</c:v>
                </c:pt>
                <c:pt idx="162498">
                  <c:v>1827370937</c:v>
                </c:pt>
                <c:pt idx="162499">
                  <c:v>1827382182</c:v>
                </c:pt>
                <c:pt idx="162500">
                  <c:v>1827393428</c:v>
                </c:pt>
                <c:pt idx="162501">
                  <c:v>1827404673</c:v>
                </c:pt>
                <c:pt idx="162502">
                  <c:v>1827415919</c:v>
                </c:pt>
                <c:pt idx="162503">
                  <c:v>1827427164</c:v>
                </c:pt>
                <c:pt idx="162504">
                  <c:v>1827438410</c:v>
                </c:pt>
                <c:pt idx="162505">
                  <c:v>1827449655</c:v>
                </c:pt>
                <c:pt idx="162506">
                  <c:v>1827460901</c:v>
                </c:pt>
                <c:pt idx="162507">
                  <c:v>1827472146</c:v>
                </c:pt>
                <c:pt idx="162508">
                  <c:v>1827483392</c:v>
                </c:pt>
                <c:pt idx="162509">
                  <c:v>1827494637</c:v>
                </c:pt>
                <c:pt idx="162510">
                  <c:v>1827505883</c:v>
                </c:pt>
                <c:pt idx="162511">
                  <c:v>1827517128</c:v>
                </c:pt>
                <c:pt idx="162512">
                  <c:v>1827528374</c:v>
                </c:pt>
                <c:pt idx="162513">
                  <c:v>1827539619</c:v>
                </c:pt>
                <c:pt idx="162514">
                  <c:v>1827550865</c:v>
                </c:pt>
                <c:pt idx="162515">
                  <c:v>1827562110</c:v>
                </c:pt>
                <c:pt idx="162516">
                  <c:v>1827573356</c:v>
                </c:pt>
                <c:pt idx="162517">
                  <c:v>1827584601</c:v>
                </c:pt>
                <c:pt idx="162518">
                  <c:v>1827595847</c:v>
                </c:pt>
                <c:pt idx="162519">
                  <c:v>1827607092</c:v>
                </c:pt>
                <c:pt idx="162520">
                  <c:v>1827618338</c:v>
                </c:pt>
                <c:pt idx="162521">
                  <c:v>1827629583</c:v>
                </c:pt>
                <c:pt idx="162522">
                  <c:v>1827640829</c:v>
                </c:pt>
                <c:pt idx="162523">
                  <c:v>1827652074</c:v>
                </c:pt>
                <c:pt idx="162524">
                  <c:v>1827663320</c:v>
                </c:pt>
                <c:pt idx="162525">
                  <c:v>1827674565</c:v>
                </c:pt>
                <c:pt idx="162526">
                  <c:v>1827685811</c:v>
                </c:pt>
                <c:pt idx="162527">
                  <c:v>1827697056</c:v>
                </c:pt>
                <c:pt idx="162528">
                  <c:v>1827708302</c:v>
                </c:pt>
                <c:pt idx="162529">
                  <c:v>1827719547</c:v>
                </c:pt>
                <c:pt idx="162530">
                  <c:v>1827730793</c:v>
                </c:pt>
                <c:pt idx="162531">
                  <c:v>1827742038</c:v>
                </c:pt>
                <c:pt idx="162532">
                  <c:v>1827753284</c:v>
                </c:pt>
                <c:pt idx="162533">
                  <c:v>1827764529</c:v>
                </c:pt>
                <c:pt idx="162534">
                  <c:v>1827775775</c:v>
                </c:pt>
                <c:pt idx="162535">
                  <c:v>1827787020</c:v>
                </c:pt>
                <c:pt idx="162536">
                  <c:v>1827798266</c:v>
                </c:pt>
                <c:pt idx="162537">
                  <c:v>1827809511</c:v>
                </c:pt>
                <c:pt idx="162538">
                  <c:v>1827820757</c:v>
                </c:pt>
                <c:pt idx="162539">
                  <c:v>1827832002</c:v>
                </c:pt>
                <c:pt idx="162540">
                  <c:v>1827843248</c:v>
                </c:pt>
                <c:pt idx="162541">
                  <c:v>1827854493</c:v>
                </c:pt>
                <c:pt idx="162542">
                  <c:v>1827865739</c:v>
                </c:pt>
                <c:pt idx="162543">
                  <c:v>1827876984</c:v>
                </c:pt>
                <c:pt idx="162544">
                  <c:v>1827888230</c:v>
                </c:pt>
                <c:pt idx="162545">
                  <c:v>1827899475</c:v>
                </c:pt>
                <c:pt idx="162546">
                  <c:v>1827910721</c:v>
                </c:pt>
                <c:pt idx="162547">
                  <c:v>1827921966</c:v>
                </c:pt>
                <c:pt idx="162548">
                  <c:v>1827933212</c:v>
                </c:pt>
                <c:pt idx="162549">
                  <c:v>1827944457</c:v>
                </c:pt>
                <c:pt idx="162550">
                  <c:v>1827955703</c:v>
                </c:pt>
                <c:pt idx="162551">
                  <c:v>1827966948</c:v>
                </c:pt>
                <c:pt idx="162552">
                  <c:v>1827978194</c:v>
                </c:pt>
                <c:pt idx="162553">
                  <c:v>1827989439</c:v>
                </c:pt>
                <c:pt idx="162554">
                  <c:v>1828000685</c:v>
                </c:pt>
                <c:pt idx="162555">
                  <c:v>1828011930</c:v>
                </c:pt>
                <c:pt idx="162556">
                  <c:v>1828023176</c:v>
                </c:pt>
                <c:pt idx="162557">
                  <c:v>1828034421</c:v>
                </c:pt>
                <c:pt idx="162558">
                  <c:v>1828045667</c:v>
                </c:pt>
                <c:pt idx="162559">
                  <c:v>1828056912</c:v>
                </c:pt>
                <c:pt idx="162560">
                  <c:v>1828068158</c:v>
                </c:pt>
                <c:pt idx="162561">
                  <c:v>1828079403</c:v>
                </c:pt>
                <c:pt idx="162562">
                  <c:v>1828090649</c:v>
                </c:pt>
                <c:pt idx="162563">
                  <c:v>1828101894</c:v>
                </c:pt>
                <c:pt idx="162564">
                  <c:v>1828113140</c:v>
                </c:pt>
                <c:pt idx="162565">
                  <c:v>1828124385</c:v>
                </c:pt>
                <c:pt idx="162566">
                  <c:v>1828135631</c:v>
                </c:pt>
                <c:pt idx="162567">
                  <c:v>1828146876</c:v>
                </c:pt>
                <c:pt idx="162568">
                  <c:v>1828158122</c:v>
                </c:pt>
                <c:pt idx="162569">
                  <c:v>1828169367</c:v>
                </c:pt>
                <c:pt idx="162570">
                  <c:v>1828180613</c:v>
                </c:pt>
                <c:pt idx="162571">
                  <c:v>1828191858</c:v>
                </c:pt>
                <c:pt idx="162572">
                  <c:v>1828203104</c:v>
                </c:pt>
                <c:pt idx="162573">
                  <c:v>1828214349</c:v>
                </c:pt>
                <c:pt idx="162574">
                  <c:v>1828225595</c:v>
                </c:pt>
                <c:pt idx="162575">
                  <c:v>1828236840</c:v>
                </c:pt>
                <c:pt idx="162576">
                  <c:v>1828248086</c:v>
                </c:pt>
                <c:pt idx="162577">
                  <c:v>1828259331</c:v>
                </c:pt>
                <c:pt idx="162578">
                  <c:v>1828270577</c:v>
                </c:pt>
                <c:pt idx="162579">
                  <c:v>1828281822</c:v>
                </c:pt>
                <c:pt idx="162580">
                  <c:v>1828293068</c:v>
                </c:pt>
                <c:pt idx="162581">
                  <c:v>1828304313</c:v>
                </c:pt>
                <c:pt idx="162582">
                  <c:v>1828315559</c:v>
                </c:pt>
                <c:pt idx="162583">
                  <c:v>1828326804</c:v>
                </c:pt>
                <c:pt idx="162584">
                  <c:v>1828338050</c:v>
                </c:pt>
                <c:pt idx="162585">
                  <c:v>1828349295</c:v>
                </c:pt>
                <c:pt idx="162586">
                  <c:v>1828360541</c:v>
                </c:pt>
                <c:pt idx="162587">
                  <c:v>1828371786</c:v>
                </c:pt>
                <c:pt idx="162588">
                  <c:v>1828383032</c:v>
                </c:pt>
                <c:pt idx="162589">
                  <c:v>1828394277</c:v>
                </c:pt>
                <c:pt idx="162590">
                  <c:v>1828405523</c:v>
                </c:pt>
                <c:pt idx="162591">
                  <c:v>1828416768</c:v>
                </c:pt>
                <c:pt idx="162592">
                  <c:v>1828428014</c:v>
                </c:pt>
                <c:pt idx="162593">
                  <c:v>1828439259</c:v>
                </c:pt>
                <c:pt idx="162594">
                  <c:v>1828450505</c:v>
                </c:pt>
                <c:pt idx="162595">
                  <c:v>1828461750</c:v>
                </c:pt>
                <c:pt idx="162596">
                  <c:v>1828472996</c:v>
                </c:pt>
                <c:pt idx="162597">
                  <c:v>1828484241</c:v>
                </c:pt>
                <c:pt idx="162598">
                  <c:v>1828495487</c:v>
                </c:pt>
                <c:pt idx="162599">
                  <c:v>1828506732</c:v>
                </c:pt>
                <c:pt idx="162600">
                  <c:v>1828517978</c:v>
                </c:pt>
                <c:pt idx="162601">
                  <c:v>1828529223</c:v>
                </c:pt>
                <c:pt idx="162602">
                  <c:v>1828540469</c:v>
                </c:pt>
                <c:pt idx="162603">
                  <c:v>1828551714</c:v>
                </c:pt>
                <c:pt idx="162604">
                  <c:v>1828562960</c:v>
                </c:pt>
                <c:pt idx="162605">
                  <c:v>1828574205</c:v>
                </c:pt>
                <c:pt idx="162606">
                  <c:v>1828585451</c:v>
                </c:pt>
                <c:pt idx="162607">
                  <c:v>1828596696</c:v>
                </c:pt>
                <c:pt idx="162608">
                  <c:v>1828607942</c:v>
                </c:pt>
                <c:pt idx="162609">
                  <c:v>1828619187</c:v>
                </c:pt>
                <c:pt idx="162610">
                  <c:v>1828630433</c:v>
                </c:pt>
                <c:pt idx="162611">
                  <c:v>1828641678</c:v>
                </c:pt>
                <c:pt idx="162612">
                  <c:v>1828652924</c:v>
                </c:pt>
                <c:pt idx="162613">
                  <c:v>1828664169</c:v>
                </c:pt>
                <c:pt idx="162614">
                  <c:v>1828675415</c:v>
                </c:pt>
                <c:pt idx="162615">
                  <c:v>1828686660</c:v>
                </c:pt>
                <c:pt idx="162616">
                  <c:v>1828697906</c:v>
                </c:pt>
                <c:pt idx="162617">
                  <c:v>1828709151</c:v>
                </c:pt>
                <c:pt idx="162618">
                  <c:v>1828720397</c:v>
                </c:pt>
                <c:pt idx="162619">
                  <c:v>1828731642</c:v>
                </c:pt>
                <c:pt idx="162620">
                  <c:v>1828742888</c:v>
                </c:pt>
                <c:pt idx="162621">
                  <c:v>1828754133</c:v>
                </c:pt>
                <c:pt idx="162622">
                  <c:v>1828765379</c:v>
                </c:pt>
                <c:pt idx="162623">
                  <c:v>1828776624</c:v>
                </c:pt>
                <c:pt idx="162624">
                  <c:v>1828787870</c:v>
                </c:pt>
                <c:pt idx="162625">
                  <c:v>1828799115</c:v>
                </c:pt>
                <c:pt idx="162626">
                  <c:v>1828810361</c:v>
                </c:pt>
                <c:pt idx="162627">
                  <c:v>1828821606</c:v>
                </c:pt>
                <c:pt idx="162628">
                  <c:v>1828832852</c:v>
                </c:pt>
                <c:pt idx="162629">
                  <c:v>1828844097</c:v>
                </c:pt>
                <c:pt idx="162630">
                  <c:v>1828855343</c:v>
                </c:pt>
                <c:pt idx="162631">
                  <c:v>1828866588</c:v>
                </c:pt>
                <c:pt idx="162632">
                  <c:v>1828877834</c:v>
                </c:pt>
                <c:pt idx="162633">
                  <c:v>1828889079</c:v>
                </c:pt>
                <c:pt idx="162634">
                  <c:v>1828900325</c:v>
                </c:pt>
                <c:pt idx="162635">
                  <c:v>1828911570</c:v>
                </c:pt>
                <c:pt idx="162636">
                  <c:v>1828922816</c:v>
                </c:pt>
                <c:pt idx="162637">
                  <c:v>1828934061</c:v>
                </c:pt>
                <c:pt idx="162638">
                  <c:v>1828945307</c:v>
                </c:pt>
                <c:pt idx="162639">
                  <c:v>1828956552</c:v>
                </c:pt>
                <c:pt idx="162640">
                  <c:v>1828967798</c:v>
                </c:pt>
                <c:pt idx="162641">
                  <c:v>1828979043</c:v>
                </c:pt>
                <c:pt idx="162642">
                  <c:v>1828990289</c:v>
                </c:pt>
                <c:pt idx="162643">
                  <c:v>1829001534</c:v>
                </c:pt>
                <c:pt idx="162644">
                  <c:v>1829012780</c:v>
                </c:pt>
                <c:pt idx="162645">
                  <c:v>1829024025</c:v>
                </c:pt>
                <c:pt idx="162646">
                  <c:v>1829035271</c:v>
                </c:pt>
                <c:pt idx="162647">
                  <c:v>1829046516</c:v>
                </c:pt>
                <c:pt idx="162648">
                  <c:v>1829057762</c:v>
                </c:pt>
                <c:pt idx="162649">
                  <c:v>1829069007</c:v>
                </c:pt>
                <c:pt idx="162650">
                  <c:v>1829080253</c:v>
                </c:pt>
                <c:pt idx="162651">
                  <c:v>1829091498</c:v>
                </c:pt>
                <c:pt idx="162652">
                  <c:v>1829102744</c:v>
                </c:pt>
                <c:pt idx="162653">
                  <c:v>1829113989</c:v>
                </c:pt>
                <c:pt idx="162654">
                  <c:v>1829125235</c:v>
                </c:pt>
                <c:pt idx="162655">
                  <c:v>1829136480</c:v>
                </c:pt>
                <c:pt idx="162656">
                  <c:v>1829147726</c:v>
                </c:pt>
                <c:pt idx="162657">
                  <c:v>1829158971</c:v>
                </c:pt>
                <c:pt idx="162658">
                  <c:v>1829170217</c:v>
                </c:pt>
                <c:pt idx="162659">
                  <c:v>1829181462</c:v>
                </c:pt>
                <c:pt idx="162660">
                  <c:v>1829192708</c:v>
                </c:pt>
                <c:pt idx="162661">
                  <c:v>1829203953</c:v>
                </c:pt>
                <c:pt idx="162662">
                  <c:v>1829215199</c:v>
                </c:pt>
                <c:pt idx="162663">
                  <c:v>1829226444</c:v>
                </c:pt>
                <c:pt idx="162664">
                  <c:v>1829237690</c:v>
                </c:pt>
                <c:pt idx="162665">
                  <c:v>1829248935</c:v>
                </c:pt>
                <c:pt idx="162666">
                  <c:v>1829260181</c:v>
                </c:pt>
                <c:pt idx="162667">
                  <c:v>1829271426</c:v>
                </c:pt>
                <c:pt idx="162668">
                  <c:v>1829282672</c:v>
                </c:pt>
                <c:pt idx="162669">
                  <c:v>1829293917</c:v>
                </c:pt>
                <c:pt idx="162670">
                  <c:v>1829305163</c:v>
                </c:pt>
                <c:pt idx="162671">
                  <c:v>1829316408</c:v>
                </c:pt>
                <c:pt idx="162672">
                  <c:v>1829327654</c:v>
                </c:pt>
                <c:pt idx="162673">
                  <c:v>1829338899</c:v>
                </c:pt>
                <c:pt idx="162674">
                  <c:v>1829350145</c:v>
                </c:pt>
                <c:pt idx="162675">
                  <c:v>1829361390</c:v>
                </c:pt>
                <c:pt idx="162676">
                  <c:v>1829372636</c:v>
                </c:pt>
                <c:pt idx="162677">
                  <c:v>1829383881</c:v>
                </c:pt>
                <c:pt idx="162678">
                  <c:v>1829395127</c:v>
                </c:pt>
                <c:pt idx="162679">
                  <c:v>1829406372</c:v>
                </c:pt>
                <c:pt idx="162680">
                  <c:v>1829417618</c:v>
                </c:pt>
                <c:pt idx="162681">
                  <c:v>1829428863</c:v>
                </c:pt>
                <c:pt idx="162682">
                  <c:v>1829440109</c:v>
                </c:pt>
                <c:pt idx="162683">
                  <c:v>1829451354</c:v>
                </c:pt>
                <c:pt idx="162684">
                  <c:v>1829462600</c:v>
                </c:pt>
                <c:pt idx="162685">
                  <c:v>1829473845</c:v>
                </c:pt>
                <c:pt idx="162686">
                  <c:v>1829485091</c:v>
                </c:pt>
                <c:pt idx="162687">
                  <c:v>1829496336</c:v>
                </c:pt>
                <c:pt idx="162688">
                  <c:v>1829507582</c:v>
                </c:pt>
                <c:pt idx="162689">
                  <c:v>1829518827</c:v>
                </c:pt>
                <c:pt idx="162690">
                  <c:v>1829530073</c:v>
                </c:pt>
                <c:pt idx="162691">
                  <c:v>1829541318</c:v>
                </c:pt>
                <c:pt idx="162692">
                  <c:v>1829552564</c:v>
                </c:pt>
                <c:pt idx="162693">
                  <c:v>1829563809</c:v>
                </c:pt>
                <c:pt idx="162694">
                  <c:v>1829575055</c:v>
                </c:pt>
                <c:pt idx="162695">
                  <c:v>1829586300</c:v>
                </c:pt>
                <c:pt idx="162696">
                  <c:v>1829597546</c:v>
                </c:pt>
                <c:pt idx="162697">
                  <c:v>1829608791</c:v>
                </c:pt>
                <c:pt idx="162698">
                  <c:v>1829620037</c:v>
                </c:pt>
                <c:pt idx="162699">
                  <c:v>1829631282</c:v>
                </c:pt>
                <c:pt idx="162700">
                  <c:v>1829642528</c:v>
                </c:pt>
                <c:pt idx="162701">
                  <c:v>1829653773</c:v>
                </c:pt>
                <c:pt idx="162702">
                  <c:v>1829665019</c:v>
                </c:pt>
                <c:pt idx="162703">
                  <c:v>1829676264</c:v>
                </c:pt>
                <c:pt idx="162704">
                  <c:v>1829687510</c:v>
                </c:pt>
                <c:pt idx="162705">
                  <c:v>1829698755</c:v>
                </c:pt>
                <c:pt idx="162706">
                  <c:v>1829710001</c:v>
                </c:pt>
                <c:pt idx="162707">
                  <c:v>1829721246</c:v>
                </c:pt>
                <c:pt idx="162708">
                  <c:v>1829732492</c:v>
                </c:pt>
                <c:pt idx="162709">
                  <c:v>1829743737</c:v>
                </c:pt>
                <c:pt idx="162710">
                  <c:v>1829754983</c:v>
                </c:pt>
                <c:pt idx="162711">
                  <c:v>1829766228</c:v>
                </c:pt>
                <c:pt idx="162712">
                  <c:v>1829777474</c:v>
                </c:pt>
                <c:pt idx="162713">
                  <c:v>1829788719</c:v>
                </c:pt>
                <c:pt idx="162714">
                  <c:v>1829799965</c:v>
                </c:pt>
                <c:pt idx="162715">
                  <c:v>1829811210</c:v>
                </c:pt>
                <c:pt idx="162716">
                  <c:v>1829822456</c:v>
                </c:pt>
                <c:pt idx="162717">
                  <c:v>1829833701</c:v>
                </c:pt>
                <c:pt idx="162718">
                  <c:v>1829844947</c:v>
                </c:pt>
                <c:pt idx="162719">
                  <c:v>1829856192</c:v>
                </c:pt>
                <c:pt idx="162720">
                  <c:v>1829867438</c:v>
                </c:pt>
                <c:pt idx="162721">
                  <c:v>1829878683</c:v>
                </c:pt>
                <c:pt idx="162722">
                  <c:v>1829889929</c:v>
                </c:pt>
                <c:pt idx="162723">
                  <c:v>1829901174</c:v>
                </c:pt>
                <c:pt idx="162724">
                  <c:v>1829912419</c:v>
                </c:pt>
                <c:pt idx="162725">
                  <c:v>1829923665</c:v>
                </c:pt>
                <c:pt idx="162726">
                  <c:v>1829934910</c:v>
                </c:pt>
                <c:pt idx="162727">
                  <c:v>1829946156</c:v>
                </c:pt>
                <c:pt idx="162728">
                  <c:v>1829957401</c:v>
                </c:pt>
                <c:pt idx="162729">
                  <c:v>1829968647</c:v>
                </c:pt>
                <c:pt idx="162730">
                  <c:v>1829979892</c:v>
                </c:pt>
                <c:pt idx="162731">
                  <c:v>1829991138</c:v>
                </c:pt>
                <c:pt idx="162732">
                  <c:v>1830002383</c:v>
                </c:pt>
                <c:pt idx="162733">
                  <c:v>1830013629</c:v>
                </c:pt>
                <c:pt idx="162734">
                  <c:v>1830024874</c:v>
                </c:pt>
                <c:pt idx="162735">
                  <c:v>1830036120</c:v>
                </c:pt>
                <c:pt idx="162736">
                  <c:v>1830047365</c:v>
                </c:pt>
                <c:pt idx="162737">
                  <c:v>1830058611</c:v>
                </c:pt>
                <c:pt idx="162738">
                  <c:v>1830069856</c:v>
                </c:pt>
                <c:pt idx="162739">
                  <c:v>1830081102</c:v>
                </c:pt>
                <c:pt idx="162740">
                  <c:v>1830092347</c:v>
                </c:pt>
                <c:pt idx="162741">
                  <c:v>1830103593</c:v>
                </c:pt>
                <c:pt idx="162742">
                  <c:v>1830114838</c:v>
                </c:pt>
                <c:pt idx="162743">
                  <c:v>1830126084</c:v>
                </c:pt>
                <c:pt idx="162744">
                  <c:v>1830137329</c:v>
                </c:pt>
                <c:pt idx="162745">
                  <c:v>1830148575</c:v>
                </c:pt>
                <c:pt idx="162746">
                  <c:v>1830159820</c:v>
                </c:pt>
                <c:pt idx="162747">
                  <c:v>1830171066</c:v>
                </c:pt>
                <c:pt idx="162748">
                  <c:v>1830182311</c:v>
                </c:pt>
                <c:pt idx="162749">
                  <c:v>1830193557</c:v>
                </c:pt>
                <c:pt idx="162750">
                  <c:v>1830204802</c:v>
                </c:pt>
                <c:pt idx="162751">
                  <c:v>1830216048</c:v>
                </c:pt>
                <c:pt idx="162752">
                  <c:v>1830227293</c:v>
                </c:pt>
                <c:pt idx="162753">
                  <c:v>1830238539</c:v>
                </c:pt>
                <c:pt idx="162754">
                  <c:v>1830249784</c:v>
                </c:pt>
                <c:pt idx="162755">
                  <c:v>1830261030</c:v>
                </c:pt>
                <c:pt idx="162756">
                  <c:v>1830272275</c:v>
                </c:pt>
                <c:pt idx="162757">
                  <c:v>1830283521</c:v>
                </c:pt>
                <c:pt idx="162758">
                  <c:v>1830294766</c:v>
                </c:pt>
                <c:pt idx="162759">
                  <c:v>1830306012</c:v>
                </c:pt>
                <c:pt idx="162760">
                  <c:v>1830317257</c:v>
                </c:pt>
                <c:pt idx="162761">
                  <c:v>1830328503</c:v>
                </c:pt>
                <c:pt idx="162762">
                  <c:v>1830339748</c:v>
                </c:pt>
                <c:pt idx="162763">
                  <c:v>1830350994</c:v>
                </c:pt>
                <c:pt idx="162764">
                  <c:v>1830362239</c:v>
                </c:pt>
                <c:pt idx="162765">
                  <c:v>1830373485</c:v>
                </c:pt>
                <c:pt idx="162766">
                  <c:v>1830384730</c:v>
                </c:pt>
                <c:pt idx="162767">
                  <c:v>1830395976</c:v>
                </c:pt>
                <c:pt idx="162768">
                  <c:v>1830407221</c:v>
                </c:pt>
                <c:pt idx="162769">
                  <c:v>1830418467</c:v>
                </c:pt>
                <c:pt idx="162770">
                  <c:v>1830429712</c:v>
                </c:pt>
                <c:pt idx="162771">
                  <c:v>1830440958</c:v>
                </c:pt>
                <c:pt idx="162772">
                  <c:v>1830452203</c:v>
                </c:pt>
                <c:pt idx="162773">
                  <c:v>1830463449</c:v>
                </c:pt>
                <c:pt idx="162774">
                  <c:v>1830474694</c:v>
                </c:pt>
                <c:pt idx="162775">
                  <c:v>1830485940</c:v>
                </c:pt>
                <c:pt idx="162776">
                  <c:v>1830497185</c:v>
                </c:pt>
                <c:pt idx="162777">
                  <c:v>1830508431</c:v>
                </c:pt>
                <c:pt idx="162778">
                  <c:v>1830519676</c:v>
                </c:pt>
                <c:pt idx="162779">
                  <c:v>1830530922</c:v>
                </c:pt>
                <c:pt idx="162780">
                  <c:v>1830542167</c:v>
                </c:pt>
                <c:pt idx="162781">
                  <c:v>1830553413</c:v>
                </c:pt>
                <c:pt idx="162782">
                  <c:v>1830564658</c:v>
                </c:pt>
                <c:pt idx="162783">
                  <c:v>1830575904</c:v>
                </c:pt>
                <c:pt idx="162784">
                  <c:v>1830587149</c:v>
                </c:pt>
                <c:pt idx="162785">
                  <c:v>1830598395</c:v>
                </c:pt>
                <c:pt idx="162786">
                  <c:v>1830609640</c:v>
                </c:pt>
                <c:pt idx="162787">
                  <c:v>1830620886</c:v>
                </c:pt>
                <c:pt idx="162788">
                  <c:v>1830632131</c:v>
                </c:pt>
                <c:pt idx="162789">
                  <c:v>1830643377</c:v>
                </c:pt>
                <c:pt idx="162790">
                  <c:v>1830654622</c:v>
                </c:pt>
                <c:pt idx="162791">
                  <c:v>1830665868</c:v>
                </c:pt>
                <c:pt idx="162792">
                  <c:v>1830677113</c:v>
                </c:pt>
                <c:pt idx="162793">
                  <c:v>1830688359</c:v>
                </c:pt>
                <c:pt idx="162794">
                  <c:v>1830699604</c:v>
                </c:pt>
                <c:pt idx="162795">
                  <c:v>1830710850</c:v>
                </c:pt>
                <c:pt idx="162796">
                  <c:v>1830722095</c:v>
                </c:pt>
                <c:pt idx="162797">
                  <c:v>1830733341</c:v>
                </c:pt>
                <c:pt idx="162798">
                  <c:v>1830744586</c:v>
                </c:pt>
                <c:pt idx="162799">
                  <c:v>1830755832</c:v>
                </c:pt>
                <c:pt idx="162800">
                  <c:v>1830767077</c:v>
                </c:pt>
                <c:pt idx="162801">
                  <c:v>1830778323</c:v>
                </c:pt>
                <c:pt idx="162802">
                  <c:v>1830789568</c:v>
                </c:pt>
                <c:pt idx="162803">
                  <c:v>1830800814</c:v>
                </c:pt>
                <c:pt idx="162804">
                  <c:v>1830812059</c:v>
                </c:pt>
                <c:pt idx="162805">
                  <c:v>1830823305</c:v>
                </c:pt>
                <c:pt idx="162806">
                  <c:v>1830834550</c:v>
                </c:pt>
                <c:pt idx="162807">
                  <c:v>1830845796</c:v>
                </c:pt>
                <c:pt idx="162808">
                  <c:v>1830857041</c:v>
                </c:pt>
                <c:pt idx="162809">
                  <c:v>1830868287</c:v>
                </c:pt>
                <c:pt idx="162810">
                  <c:v>1830879532</c:v>
                </c:pt>
                <c:pt idx="162811">
                  <c:v>1830890778</c:v>
                </c:pt>
                <c:pt idx="162812">
                  <c:v>1830902023</c:v>
                </c:pt>
                <c:pt idx="162813">
                  <c:v>1830913269</c:v>
                </c:pt>
                <c:pt idx="162814">
                  <c:v>1830924514</c:v>
                </c:pt>
                <c:pt idx="162815">
                  <c:v>1830935760</c:v>
                </c:pt>
                <c:pt idx="162816">
                  <c:v>1830947005</c:v>
                </c:pt>
                <c:pt idx="162817">
                  <c:v>1830958251</c:v>
                </c:pt>
                <c:pt idx="162818">
                  <c:v>1830969496</c:v>
                </c:pt>
                <c:pt idx="162819">
                  <c:v>1830980742</c:v>
                </c:pt>
                <c:pt idx="162820">
                  <c:v>1830991987</c:v>
                </c:pt>
                <c:pt idx="162821">
                  <c:v>1831003233</c:v>
                </c:pt>
                <c:pt idx="162822">
                  <c:v>1831014478</c:v>
                </c:pt>
                <c:pt idx="162823">
                  <c:v>1831025724</c:v>
                </c:pt>
                <c:pt idx="162824">
                  <c:v>1831036969</c:v>
                </c:pt>
                <c:pt idx="162825">
                  <c:v>1831048215</c:v>
                </c:pt>
                <c:pt idx="162826">
                  <c:v>1831059460</c:v>
                </c:pt>
                <c:pt idx="162827">
                  <c:v>1831070706</c:v>
                </c:pt>
                <c:pt idx="162828">
                  <c:v>1831081951</c:v>
                </c:pt>
                <c:pt idx="162829">
                  <c:v>1831093197</c:v>
                </c:pt>
                <c:pt idx="162830">
                  <c:v>1831104442</c:v>
                </c:pt>
                <c:pt idx="162831">
                  <c:v>1831115688</c:v>
                </c:pt>
                <c:pt idx="162832">
                  <c:v>1831126933</c:v>
                </c:pt>
                <c:pt idx="162833">
                  <c:v>1831138179</c:v>
                </c:pt>
                <c:pt idx="162834">
                  <c:v>1831149424</c:v>
                </c:pt>
                <c:pt idx="162835">
                  <c:v>1831160670</c:v>
                </c:pt>
                <c:pt idx="162836">
                  <c:v>1831171915</c:v>
                </c:pt>
                <c:pt idx="162837">
                  <c:v>1831183161</c:v>
                </c:pt>
                <c:pt idx="162838">
                  <c:v>1831194406</c:v>
                </c:pt>
                <c:pt idx="162839">
                  <c:v>1831205652</c:v>
                </c:pt>
                <c:pt idx="162840">
                  <c:v>1831216897</c:v>
                </c:pt>
                <c:pt idx="162841">
                  <c:v>1831228143</c:v>
                </c:pt>
                <c:pt idx="162842">
                  <c:v>1831239388</c:v>
                </c:pt>
                <c:pt idx="162843">
                  <c:v>1831250634</c:v>
                </c:pt>
                <c:pt idx="162844">
                  <c:v>1831261879</c:v>
                </c:pt>
                <c:pt idx="162845">
                  <c:v>1831273125</c:v>
                </c:pt>
                <c:pt idx="162846">
                  <c:v>1831284370</c:v>
                </c:pt>
                <c:pt idx="162847">
                  <c:v>1831295616</c:v>
                </c:pt>
                <c:pt idx="162848">
                  <c:v>1831306861</c:v>
                </c:pt>
                <c:pt idx="162849">
                  <c:v>1831318107</c:v>
                </c:pt>
                <c:pt idx="162850">
                  <c:v>1831329352</c:v>
                </c:pt>
                <c:pt idx="162851">
                  <c:v>1831340598</c:v>
                </c:pt>
                <c:pt idx="162852">
                  <c:v>1831351843</c:v>
                </c:pt>
                <c:pt idx="162853">
                  <c:v>1831363089</c:v>
                </c:pt>
                <c:pt idx="162854">
                  <c:v>1831374334</c:v>
                </c:pt>
                <c:pt idx="162855">
                  <c:v>1831385580</c:v>
                </c:pt>
                <c:pt idx="162856">
                  <c:v>1831396825</c:v>
                </c:pt>
                <c:pt idx="162857">
                  <c:v>1831408071</c:v>
                </c:pt>
                <c:pt idx="162858">
                  <c:v>1831419316</c:v>
                </c:pt>
                <c:pt idx="162859">
                  <c:v>1831430562</c:v>
                </c:pt>
                <c:pt idx="162860">
                  <c:v>1831441807</c:v>
                </c:pt>
                <c:pt idx="162861">
                  <c:v>1831453053</c:v>
                </c:pt>
                <c:pt idx="162862">
                  <c:v>1831464298</c:v>
                </c:pt>
                <c:pt idx="162863">
                  <c:v>1831475544</c:v>
                </c:pt>
                <c:pt idx="162864">
                  <c:v>1831486789</c:v>
                </c:pt>
                <c:pt idx="162865">
                  <c:v>1831498035</c:v>
                </c:pt>
                <c:pt idx="162866">
                  <c:v>1831509280</c:v>
                </c:pt>
                <c:pt idx="162867">
                  <c:v>1831520526</c:v>
                </c:pt>
                <c:pt idx="162868">
                  <c:v>1831531771</c:v>
                </c:pt>
                <c:pt idx="162869">
                  <c:v>1831543017</c:v>
                </c:pt>
                <c:pt idx="162870">
                  <c:v>1831554262</c:v>
                </c:pt>
                <c:pt idx="162871">
                  <c:v>1831565508</c:v>
                </c:pt>
                <c:pt idx="162872">
                  <c:v>1831576753</c:v>
                </c:pt>
                <c:pt idx="162873">
                  <c:v>1831587999</c:v>
                </c:pt>
                <c:pt idx="162874">
                  <c:v>1831599244</c:v>
                </c:pt>
                <c:pt idx="162875">
                  <c:v>1831610490</c:v>
                </c:pt>
                <c:pt idx="162876">
                  <c:v>1831621735</c:v>
                </c:pt>
                <c:pt idx="162877">
                  <c:v>1831632981</c:v>
                </c:pt>
                <c:pt idx="162878">
                  <c:v>1831644226</c:v>
                </c:pt>
                <c:pt idx="162879">
                  <c:v>1831655472</c:v>
                </c:pt>
                <c:pt idx="162880">
                  <c:v>1831666717</c:v>
                </c:pt>
                <c:pt idx="162881">
                  <c:v>1831677963</c:v>
                </c:pt>
                <c:pt idx="162882">
                  <c:v>1831689208</c:v>
                </c:pt>
                <c:pt idx="162883">
                  <c:v>1831700454</c:v>
                </c:pt>
                <c:pt idx="162884">
                  <c:v>1831711699</c:v>
                </c:pt>
                <c:pt idx="162885">
                  <c:v>1831722945</c:v>
                </c:pt>
                <c:pt idx="162886">
                  <c:v>1831734190</c:v>
                </c:pt>
                <c:pt idx="162887">
                  <c:v>1831745436</c:v>
                </c:pt>
                <c:pt idx="162888">
                  <c:v>1831756681</c:v>
                </c:pt>
                <c:pt idx="162889">
                  <c:v>1831767927</c:v>
                </c:pt>
                <c:pt idx="162890">
                  <c:v>1831779172</c:v>
                </c:pt>
                <c:pt idx="162891">
                  <c:v>1831790418</c:v>
                </c:pt>
                <c:pt idx="162892">
                  <c:v>1831801663</c:v>
                </c:pt>
                <c:pt idx="162893">
                  <c:v>1831812909</c:v>
                </c:pt>
                <c:pt idx="162894">
                  <c:v>1831824154</c:v>
                </c:pt>
                <c:pt idx="162895">
                  <c:v>1831835400</c:v>
                </c:pt>
                <c:pt idx="162896">
                  <c:v>1831846645</c:v>
                </c:pt>
                <c:pt idx="162897">
                  <c:v>1831857891</c:v>
                </c:pt>
                <c:pt idx="162898">
                  <c:v>1831869136</c:v>
                </c:pt>
                <c:pt idx="162899">
                  <c:v>1831880382</c:v>
                </c:pt>
                <c:pt idx="162900">
                  <c:v>1831891627</c:v>
                </c:pt>
                <c:pt idx="162901">
                  <c:v>1831902873</c:v>
                </c:pt>
                <c:pt idx="162902">
                  <c:v>1831914118</c:v>
                </c:pt>
                <c:pt idx="162903">
                  <c:v>1831925364</c:v>
                </c:pt>
                <c:pt idx="162904">
                  <c:v>1831936609</c:v>
                </c:pt>
                <c:pt idx="162905">
                  <c:v>1831947855</c:v>
                </c:pt>
                <c:pt idx="162906">
                  <c:v>1831959100</c:v>
                </c:pt>
                <c:pt idx="162907">
                  <c:v>1831970346</c:v>
                </c:pt>
                <c:pt idx="162908">
                  <c:v>1831981591</c:v>
                </c:pt>
                <c:pt idx="162909">
                  <c:v>1831992837</c:v>
                </c:pt>
                <c:pt idx="162910">
                  <c:v>1832004082</c:v>
                </c:pt>
                <c:pt idx="162911">
                  <c:v>1832015328</c:v>
                </c:pt>
                <c:pt idx="162912">
                  <c:v>1832026573</c:v>
                </c:pt>
                <c:pt idx="162913">
                  <c:v>1832037819</c:v>
                </c:pt>
                <c:pt idx="162914">
                  <c:v>1832049064</c:v>
                </c:pt>
                <c:pt idx="162915">
                  <c:v>1832060310</c:v>
                </c:pt>
                <c:pt idx="162916">
                  <c:v>1832071555</c:v>
                </c:pt>
                <c:pt idx="162917">
                  <c:v>1832082801</c:v>
                </c:pt>
                <c:pt idx="162918">
                  <c:v>1832094046</c:v>
                </c:pt>
                <c:pt idx="162919">
                  <c:v>1832105292</c:v>
                </c:pt>
                <c:pt idx="162920">
                  <c:v>1832116537</c:v>
                </c:pt>
                <c:pt idx="162921">
                  <c:v>1832127783</c:v>
                </c:pt>
                <c:pt idx="162922">
                  <c:v>1832139028</c:v>
                </c:pt>
                <c:pt idx="162923">
                  <c:v>1832150274</c:v>
                </c:pt>
                <c:pt idx="162924">
                  <c:v>1832161519</c:v>
                </c:pt>
                <c:pt idx="162925">
                  <c:v>1832172765</c:v>
                </c:pt>
                <c:pt idx="162926">
                  <c:v>1832184010</c:v>
                </c:pt>
                <c:pt idx="162927">
                  <c:v>1832195256</c:v>
                </c:pt>
                <c:pt idx="162928">
                  <c:v>1832206501</c:v>
                </c:pt>
                <c:pt idx="162929">
                  <c:v>1832217747</c:v>
                </c:pt>
                <c:pt idx="162930">
                  <c:v>1832228992</c:v>
                </c:pt>
                <c:pt idx="162931">
                  <c:v>1832240238</c:v>
                </c:pt>
                <c:pt idx="162932">
                  <c:v>1832251483</c:v>
                </c:pt>
                <c:pt idx="162933">
                  <c:v>1832262729</c:v>
                </c:pt>
                <c:pt idx="162934">
                  <c:v>1832273974</c:v>
                </c:pt>
                <c:pt idx="162935">
                  <c:v>1832285220</c:v>
                </c:pt>
                <c:pt idx="162936">
                  <c:v>1832296465</c:v>
                </c:pt>
                <c:pt idx="162937">
                  <c:v>1832307711</c:v>
                </c:pt>
                <c:pt idx="162938">
                  <c:v>1832318956</c:v>
                </c:pt>
                <c:pt idx="162939">
                  <c:v>1832330202</c:v>
                </c:pt>
                <c:pt idx="162940">
                  <c:v>1832341447</c:v>
                </c:pt>
                <c:pt idx="162941">
                  <c:v>1832352693</c:v>
                </c:pt>
                <c:pt idx="162942">
                  <c:v>1832363938</c:v>
                </c:pt>
                <c:pt idx="162943">
                  <c:v>1832375184</c:v>
                </c:pt>
                <c:pt idx="162944">
                  <c:v>1832386429</c:v>
                </c:pt>
                <c:pt idx="162945">
                  <c:v>1832397675</c:v>
                </c:pt>
                <c:pt idx="162946">
                  <c:v>1832408920</c:v>
                </c:pt>
                <c:pt idx="162947">
                  <c:v>1832420166</c:v>
                </c:pt>
                <c:pt idx="162948">
                  <c:v>1832431411</c:v>
                </c:pt>
                <c:pt idx="162949">
                  <c:v>1832442657</c:v>
                </c:pt>
                <c:pt idx="162950">
                  <c:v>1832453902</c:v>
                </c:pt>
                <c:pt idx="162951">
                  <c:v>1832465148</c:v>
                </c:pt>
                <c:pt idx="162952">
                  <c:v>1832476393</c:v>
                </c:pt>
                <c:pt idx="162953">
                  <c:v>1832487639</c:v>
                </c:pt>
                <c:pt idx="162954">
                  <c:v>1832498884</c:v>
                </c:pt>
                <c:pt idx="162955">
                  <c:v>1832510130</c:v>
                </c:pt>
                <c:pt idx="162956">
                  <c:v>1832521375</c:v>
                </c:pt>
                <c:pt idx="162957">
                  <c:v>1832532621</c:v>
                </c:pt>
                <c:pt idx="162958">
                  <c:v>1832543866</c:v>
                </c:pt>
                <c:pt idx="162959">
                  <c:v>1832555112</c:v>
                </c:pt>
                <c:pt idx="162960">
                  <c:v>1832566357</c:v>
                </c:pt>
                <c:pt idx="162961">
                  <c:v>1832577603</c:v>
                </c:pt>
                <c:pt idx="162962">
                  <c:v>1832588848</c:v>
                </c:pt>
                <c:pt idx="162963">
                  <c:v>1832600094</c:v>
                </c:pt>
                <c:pt idx="162964">
                  <c:v>1832611339</c:v>
                </c:pt>
                <c:pt idx="162965">
                  <c:v>1832622585</c:v>
                </c:pt>
                <c:pt idx="162966">
                  <c:v>1832633830</c:v>
                </c:pt>
                <c:pt idx="162967">
                  <c:v>1832645076</c:v>
                </c:pt>
                <c:pt idx="162968">
                  <c:v>1832656321</c:v>
                </c:pt>
                <c:pt idx="162969">
                  <c:v>1832667567</c:v>
                </c:pt>
                <c:pt idx="162970">
                  <c:v>1832678812</c:v>
                </c:pt>
                <c:pt idx="162971">
                  <c:v>1832690058</c:v>
                </c:pt>
                <c:pt idx="162972">
                  <c:v>1832701303</c:v>
                </c:pt>
                <c:pt idx="162973">
                  <c:v>1832712549</c:v>
                </c:pt>
                <c:pt idx="162974">
                  <c:v>1832723794</c:v>
                </c:pt>
                <c:pt idx="162975">
                  <c:v>1832735040</c:v>
                </c:pt>
                <c:pt idx="162976">
                  <c:v>1832746285</c:v>
                </c:pt>
                <c:pt idx="162977">
                  <c:v>1832757530</c:v>
                </c:pt>
                <c:pt idx="162978">
                  <c:v>1832768776</c:v>
                </c:pt>
                <c:pt idx="162979">
                  <c:v>1832780021</c:v>
                </c:pt>
                <c:pt idx="162980">
                  <c:v>1832791267</c:v>
                </c:pt>
                <c:pt idx="162981">
                  <c:v>1832802512</c:v>
                </c:pt>
                <c:pt idx="162982">
                  <c:v>1832813758</c:v>
                </c:pt>
                <c:pt idx="162983">
                  <c:v>1832825003</c:v>
                </c:pt>
                <c:pt idx="162984">
                  <c:v>1832836249</c:v>
                </c:pt>
                <c:pt idx="162985">
                  <c:v>1832847494</c:v>
                </c:pt>
                <c:pt idx="162986">
                  <c:v>1832858740</c:v>
                </c:pt>
                <c:pt idx="162987">
                  <c:v>1832869985</c:v>
                </c:pt>
                <c:pt idx="162988">
                  <c:v>1832881231</c:v>
                </c:pt>
                <c:pt idx="162989">
                  <c:v>1832892476</c:v>
                </c:pt>
                <c:pt idx="162990">
                  <c:v>1832903722</c:v>
                </c:pt>
                <c:pt idx="162991">
                  <c:v>1832914967</c:v>
                </c:pt>
                <c:pt idx="162992">
                  <c:v>1832926213</c:v>
                </c:pt>
                <c:pt idx="162993">
                  <c:v>1832937458</c:v>
                </c:pt>
                <c:pt idx="162994">
                  <c:v>1832948704</c:v>
                </c:pt>
                <c:pt idx="162995">
                  <c:v>1832959949</c:v>
                </c:pt>
                <c:pt idx="162996">
                  <c:v>1832971195</c:v>
                </c:pt>
                <c:pt idx="162997">
                  <c:v>1832982440</c:v>
                </c:pt>
                <c:pt idx="162998">
                  <c:v>1832993686</c:v>
                </c:pt>
                <c:pt idx="162999">
                  <c:v>1833004931</c:v>
                </c:pt>
                <c:pt idx="163000">
                  <c:v>1833016177</c:v>
                </c:pt>
                <c:pt idx="163001">
                  <c:v>1833027422</c:v>
                </c:pt>
                <c:pt idx="163002">
                  <c:v>1833038668</c:v>
                </c:pt>
                <c:pt idx="163003">
                  <c:v>1833049913</c:v>
                </c:pt>
                <c:pt idx="163004">
                  <c:v>1833061159</c:v>
                </c:pt>
                <c:pt idx="163005">
                  <c:v>1833072404</c:v>
                </c:pt>
                <c:pt idx="163006">
                  <c:v>1833083650</c:v>
                </c:pt>
                <c:pt idx="163007">
                  <c:v>1833094895</c:v>
                </c:pt>
                <c:pt idx="163008">
                  <c:v>1833106141</c:v>
                </c:pt>
                <c:pt idx="163009">
                  <c:v>1833117386</c:v>
                </c:pt>
                <c:pt idx="163010">
                  <c:v>1833128632</c:v>
                </c:pt>
                <c:pt idx="163011">
                  <c:v>1833139877</c:v>
                </c:pt>
                <c:pt idx="163012">
                  <c:v>1833151123</c:v>
                </c:pt>
                <c:pt idx="163013">
                  <c:v>1833162368</c:v>
                </c:pt>
                <c:pt idx="163014">
                  <c:v>1833173614</c:v>
                </c:pt>
                <c:pt idx="163015">
                  <c:v>1833184859</c:v>
                </c:pt>
                <c:pt idx="163016">
                  <c:v>1833196105</c:v>
                </c:pt>
                <c:pt idx="163017">
                  <c:v>1833207350</c:v>
                </c:pt>
                <c:pt idx="163018">
                  <c:v>1833218596</c:v>
                </c:pt>
                <c:pt idx="163019">
                  <c:v>1833229841</c:v>
                </c:pt>
                <c:pt idx="163020">
                  <c:v>1833241087</c:v>
                </c:pt>
                <c:pt idx="163021">
                  <c:v>1833252332</c:v>
                </c:pt>
                <c:pt idx="163022">
                  <c:v>1833263578</c:v>
                </c:pt>
                <c:pt idx="163023">
                  <c:v>1833274823</c:v>
                </c:pt>
                <c:pt idx="163024">
                  <c:v>1833286069</c:v>
                </c:pt>
                <c:pt idx="163025">
                  <c:v>1833297314</c:v>
                </c:pt>
                <c:pt idx="163026">
                  <c:v>1833308560</c:v>
                </c:pt>
                <c:pt idx="163027">
                  <c:v>1833319805</c:v>
                </c:pt>
                <c:pt idx="163028">
                  <c:v>1833331051</c:v>
                </c:pt>
                <c:pt idx="163029">
                  <c:v>1833342296</c:v>
                </c:pt>
                <c:pt idx="163030">
                  <c:v>1833353542</c:v>
                </c:pt>
                <c:pt idx="163031">
                  <c:v>1833364787</c:v>
                </c:pt>
                <c:pt idx="163032">
                  <c:v>1833376033</c:v>
                </c:pt>
                <c:pt idx="163033">
                  <c:v>1833387278</c:v>
                </c:pt>
                <c:pt idx="163034">
                  <c:v>1833398524</c:v>
                </c:pt>
                <c:pt idx="163035">
                  <c:v>1833409769</c:v>
                </c:pt>
                <c:pt idx="163036">
                  <c:v>1833421015</c:v>
                </c:pt>
                <c:pt idx="163037">
                  <c:v>1833432260</c:v>
                </c:pt>
                <c:pt idx="163038">
                  <c:v>1833443506</c:v>
                </c:pt>
                <c:pt idx="163039">
                  <c:v>1833454751</c:v>
                </c:pt>
                <c:pt idx="163040">
                  <c:v>1833465997</c:v>
                </c:pt>
                <c:pt idx="163041">
                  <c:v>1833477242</c:v>
                </c:pt>
                <c:pt idx="163042">
                  <c:v>1833488488</c:v>
                </c:pt>
                <c:pt idx="163043">
                  <c:v>1833499733</c:v>
                </c:pt>
                <c:pt idx="163044">
                  <c:v>1833510979</c:v>
                </c:pt>
                <c:pt idx="163045">
                  <c:v>1833522224</c:v>
                </c:pt>
                <c:pt idx="163046">
                  <c:v>1833533470</c:v>
                </c:pt>
                <c:pt idx="163047">
                  <c:v>1833544715</c:v>
                </c:pt>
                <c:pt idx="163048">
                  <c:v>1833555961</c:v>
                </c:pt>
                <c:pt idx="163049">
                  <c:v>1833567206</c:v>
                </c:pt>
                <c:pt idx="163050">
                  <c:v>1833578452</c:v>
                </c:pt>
                <c:pt idx="163051">
                  <c:v>1833589697</c:v>
                </c:pt>
                <c:pt idx="163052">
                  <c:v>1833600943</c:v>
                </c:pt>
                <c:pt idx="163053">
                  <c:v>1833612188</c:v>
                </c:pt>
                <c:pt idx="163054">
                  <c:v>1833623434</c:v>
                </c:pt>
                <c:pt idx="163055">
                  <c:v>1833634679</c:v>
                </c:pt>
                <c:pt idx="163056">
                  <c:v>1833645925</c:v>
                </c:pt>
                <c:pt idx="163057">
                  <c:v>1833657170</c:v>
                </c:pt>
                <c:pt idx="163058">
                  <c:v>1833668416</c:v>
                </c:pt>
                <c:pt idx="163059">
                  <c:v>1833679661</c:v>
                </c:pt>
                <c:pt idx="163060">
                  <c:v>1833690907</c:v>
                </c:pt>
                <c:pt idx="163061">
                  <c:v>1833702152</c:v>
                </c:pt>
                <c:pt idx="163062">
                  <c:v>1833713398</c:v>
                </c:pt>
                <c:pt idx="163063">
                  <c:v>1833724643</c:v>
                </c:pt>
                <c:pt idx="163064">
                  <c:v>1833735889</c:v>
                </c:pt>
                <c:pt idx="163065">
                  <c:v>1833747134</c:v>
                </c:pt>
                <c:pt idx="163066">
                  <c:v>1833758380</c:v>
                </c:pt>
                <c:pt idx="163067">
                  <c:v>1833769625</c:v>
                </c:pt>
                <c:pt idx="163068">
                  <c:v>1833780871</c:v>
                </c:pt>
                <c:pt idx="163069">
                  <c:v>1833792116</c:v>
                </c:pt>
                <c:pt idx="163070">
                  <c:v>1833803362</c:v>
                </c:pt>
                <c:pt idx="163071">
                  <c:v>1833814607</c:v>
                </c:pt>
                <c:pt idx="163072">
                  <c:v>1833825853</c:v>
                </c:pt>
                <c:pt idx="163073">
                  <c:v>1833837098</c:v>
                </c:pt>
                <c:pt idx="163074">
                  <c:v>1833848344</c:v>
                </c:pt>
                <c:pt idx="163075">
                  <c:v>1833859589</c:v>
                </c:pt>
                <c:pt idx="163076">
                  <c:v>1833870835</c:v>
                </c:pt>
                <c:pt idx="163077">
                  <c:v>1833882080</c:v>
                </c:pt>
                <c:pt idx="163078">
                  <c:v>1833893326</c:v>
                </c:pt>
                <c:pt idx="163079">
                  <c:v>1833904571</c:v>
                </c:pt>
                <c:pt idx="163080">
                  <c:v>1833915817</c:v>
                </c:pt>
                <c:pt idx="163081">
                  <c:v>1833927062</c:v>
                </c:pt>
                <c:pt idx="163082">
                  <c:v>1833938308</c:v>
                </c:pt>
                <c:pt idx="163083">
                  <c:v>1833949553</c:v>
                </c:pt>
                <c:pt idx="163084">
                  <c:v>1833960799</c:v>
                </c:pt>
                <c:pt idx="163085">
                  <c:v>1833972044</c:v>
                </c:pt>
                <c:pt idx="163086">
                  <c:v>1833983290</c:v>
                </c:pt>
                <c:pt idx="163087">
                  <c:v>1833994535</c:v>
                </c:pt>
                <c:pt idx="163088">
                  <c:v>1834005781</c:v>
                </c:pt>
                <c:pt idx="163089">
                  <c:v>1834017026</c:v>
                </c:pt>
                <c:pt idx="163090">
                  <c:v>1834028272</c:v>
                </c:pt>
                <c:pt idx="163091">
                  <c:v>1834039517</c:v>
                </c:pt>
                <c:pt idx="163092">
                  <c:v>1834050763</c:v>
                </c:pt>
                <c:pt idx="163093">
                  <c:v>1834062008</c:v>
                </c:pt>
                <c:pt idx="163094">
                  <c:v>1834073254</c:v>
                </c:pt>
                <c:pt idx="163095">
                  <c:v>1834084499</c:v>
                </c:pt>
                <c:pt idx="163096">
                  <c:v>1834095745</c:v>
                </c:pt>
                <c:pt idx="163097">
                  <c:v>1834106990</c:v>
                </c:pt>
                <c:pt idx="163098">
                  <c:v>1834118236</c:v>
                </c:pt>
                <c:pt idx="163099">
                  <c:v>1834129481</c:v>
                </c:pt>
                <c:pt idx="163100">
                  <c:v>1834140727</c:v>
                </c:pt>
                <c:pt idx="163101">
                  <c:v>1834151972</c:v>
                </c:pt>
                <c:pt idx="163102">
                  <c:v>1834163218</c:v>
                </c:pt>
                <c:pt idx="163103">
                  <c:v>1834174463</c:v>
                </c:pt>
                <c:pt idx="163104">
                  <c:v>1834185709</c:v>
                </c:pt>
                <c:pt idx="163105">
                  <c:v>1834196954</c:v>
                </c:pt>
                <c:pt idx="163106">
                  <c:v>1834208200</c:v>
                </c:pt>
                <c:pt idx="163107">
                  <c:v>1834219445</c:v>
                </c:pt>
                <c:pt idx="163108">
                  <c:v>1834230691</c:v>
                </c:pt>
                <c:pt idx="163109">
                  <c:v>1834241936</c:v>
                </c:pt>
                <c:pt idx="163110">
                  <c:v>1834253182</c:v>
                </c:pt>
                <c:pt idx="163111">
                  <c:v>1834264427</c:v>
                </c:pt>
                <c:pt idx="163112">
                  <c:v>1834275673</c:v>
                </c:pt>
                <c:pt idx="163113">
                  <c:v>1834286918</c:v>
                </c:pt>
                <c:pt idx="163114">
                  <c:v>1834298164</c:v>
                </c:pt>
                <c:pt idx="163115">
                  <c:v>1834309409</c:v>
                </c:pt>
                <c:pt idx="163116">
                  <c:v>1834320655</c:v>
                </c:pt>
                <c:pt idx="163117">
                  <c:v>1834331900</c:v>
                </c:pt>
                <c:pt idx="163118">
                  <c:v>1834343146</c:v>
                </c:pt>
                <c:pt idx="163119">
                  <c:v>1834354391</c:v>
                </c:pt>
                <c:pt idx="163120">
                  <c:v>1834365637</c:v>
                </c:pt>
                <c:pt idx="163121">
                  <c:v>1834376882</c:v>
                </c:pt>
                <c:pt idx="163122">
                  <c:v>1834388128</c:v>
                </c:pt>
                <c:pt idx="163123">
                  <c:v>1834399373</c:v>
                </c:pt>
                <c:pt idx="163124">
                  <c:v>1834410619</c:v>
                </c:pt>
                <c:pt idx="163125">
                  <c:v>1834421864</c:v>
                </c:pt>
                <c:pt idx="163126">
                  <c:v>1834433110</c:v>
                </c:pt>
                <c:pt idx="163127">
                  <c:v>1834444355</c:v>
                </c:pt>
                <c:pt idx="163128">
                  <c:v>1834455601</c:v>
                </c:pt>
                <c:pt idx="163129">
                  <c:v>1834466846</c:v>
                </c:pt>
                <c:pt idx="163130">
                  <c:v>1834478092</c:v>
                </c:pt>
                <c:pt idx="163131">
                  <c:v>1834489337</c:v>
                </c:pt>
                <c:pt idx="163132">
                  <c:v>1834500583</c:v>
                </c:pt>
                <c:pt idx="163133">
                  <c:v>1834511828</c:v>
                </c:pt>
                <c:pt idx="163134">
                  <c:v>1834523074</c:v>
                </c:pt>
                <c:pt idx="163135">
                  <c:v>1834534319</c:v>
                </c:pt>
                <c:pt idx="163136">
                  <c:v>1834545565</c:v>
                </c:pt>
                <c:pt idx="163137">
                  <c:v>1834556810</c:v>
                </c:pt>
                <c:pt idx="163138">
                  <c:v>1834568056</c:v>
                </c:pt>
                <c:pt idx="163139">
                  <c:v>1834579301</c:v>
                </c:pt>
                <c:pt idx="163140">
                  <c:v>1834590547</c:v>
                </c:pt>
                <c:pt idx="163141">
                  <c:v>1834601792</c:v>
                </c:pt>
                <c:pt idx="163142">
                  <c:v>1834613038</c:v>
                </c:pt>
                <c:pt idx="163143">
                  <c:v>1834624283</c:v>
                </c:pt>
                <c:pt idx="163144">
                  <c:v>1834635529</c:v>
                </c:pt>
                <c:pt idx="163145">
                  <c:v>1834646774</c:v>
                </c:pt>
                <c:pt idx="163146">
                  <c:v>1834658020</c:v>
                </c:pt>
                <c:pt idx="163147">
                  <c:v>1834669265</c:v>
                </c:pt>
                <c:pt idx="163148">
                  <c:v>1834680511</c:v>
                </c:pt>
                <c:pt idx="163149">
                  <c:v>1834691756</c:v>
                </c:pt>
                <c:pt idx="163150">
                  <c:v>1834703002</c:v>
                </c:pt>
                <c:pt idx="163151">
                  <c:v>1834714247</c:v>
                </c:pt>
                <c:pt idx="163152">
                  <c:v>1834725493</c:v>
                </c:pt>
                <c:pt idx="163153">
                  <c:v>1834736738</c:v>
                </c:pt>
                <c:pt idx="163154">
                  <c:v>1834747984</c:v>
                </c:pt>
                <c:pt idx="163155">
                  <c:v>1834759229</c:v>
                </c:pt>
                <c:pt idx="163156">
                  <c:v>1834770475</c:v>
                </c:pt>
                <c:pt idx="163157">
                  <c:v>1834781720</c:v>
                </c:pt>
                <c:pt idx="163158">
                  <c:v>1834792966</c:v>
                </c:pt>
                <c:pt idx="163159">
                  <c:v>1834804211</c:v>
                </c:pt>
                <c:pt idx="163160">
                  <c:v>1834815457</c:v>
                </c:pt>
                <c:pt idx="163161">
                  <c:v>1834826702</c:v>
                </c:pt>
                <c:pt idx="163162">
                  <c:v>1834837948</c:v>
                </c:pt>
                <c:pt idx="163163">
                  <c:v>1834849193</c:v>
                </c:pt>
                <c:pt idx="163164">
                  <c:v>1834860439</c:v>
                </c:pt>
                <c:pt idx="163165">
                  <c:v>1834871684</c:v>
                </c:pt>
                <c:pt idx="163166">
                  <c:v>1834882930</c:v>
                </c:pt>
                <c:pt idx="163167">
                  <c:v>1834894175</c:v>
                </c:pt>
                <c:pt idx="163168">
                  <c:v>1834905421</c:v>
                </c:pt>
                <c:pt idx="163169">
                  <c:v>1834916666</c:v>
                </c:pt>
                <c:pt idx="163170">
                  <c:v>1834927912</c:v>
                </c:pt>
                <c:pt idx="163171">
                  <c:v>1834939157</c:v>
                </c:pt>
                <c:pt idx="163172">
                  <c:v>1834950403</c:v>
                </c:pt>
                <c:pt idx="163173">
                  <c:v>1834961648</c:v>
                </c:pt>
                <c:pt idx="163174">
                  <c:v>1834972894</c:v>
                </c:pt>
                <c:pt idx="163175">
                  <c:v>1834984139</c:v>
                </c:pt>
                <c:pt idx="163176">
                  <c:v>1834995385</c:v>
                </c:pt>
                <c:pt idx="163177">
                  <c:v>1835006630</c:v>
                </c:pt>
                <c:pt idx="163178">
                  <c:v>1835017876</c:v>
                </c:pt>
                <c:pt idx="163179">
                  <c:v>1835029121</c:v>
                </c:pt>
                <c:pt idx="163180">
                  <c:v>1835040367</c:v>
                </c:pt>
                <c:pt idx="163181">
                  <c:v>1835051612</c:v>
                </c:pt>
                <c:pt idx="163182">
                  <c:v>1835062858</c:v>
                </c:pt>
                <c:pt idx="163183">
                  <c:v>1835074103</c:v>
                </c:pt>
                <c:pt idx="163184">
                  <c:v>1835085349</c:v>
                </c:pt>
                <c:pt idx="163185">
                  <c:v>1835096594</c:v>
                </c:pt>
                <c:pt idx="163186">
                  <c:v>1835107840</c:v>
                </c:pt>
                <c:pt idx="163187">
                  <c:v>1835119085</c:v>
                </c:pt>
                <c:pt idx="163188">
                  <c:v>1835130331</c:v>
                </c:pt>
                <c:pt idx="163189">
                  <c:v>1835141576</c:v>
                </c:pt>
                <c:pt idx="163190">
                  <c:v>1835152822</c:v>
                </c:pt>
                <c:pt idx="163191">
                  <c:v>1835164067</c:v>
                </c:pt>
                <c:pt idx="163192">
                  <c:v>1835175313</c:v>
                </c:pt>
                <c:pt idx="163193">
                  <c:v>1835186558</c:v>
                </c:pt>
                <c:pt idx="163194">
                  <c:v>1835197804</c:v>
                </c:pt>
                <c:pt idx="163195">
                  <c:v>1835209049</c:v>
                </c:pt>
                <c:pt idx="163196">
                  <c:v>1835220295</c:v>
                </c:pt>
                <c:pt idx="163197">
                  <c:v>1835231540</c:v>
                </c:pt>
                <c:pt idx="163198">
                  <c:v>1835242786</c:v>
                </c:pt>
                <c:pt idx="163199">
                  <c:v>1835254031</c:v>
                </c:pt>
                <c:pt idx="163200">
                  <c:v>1835265277</c:v>
                </c:pt>
                <c:pt idx="163201">
                  <c:v>1835276522</c:v>
                </c:pt>
                <c:pt idx="163202">
                  <c:v>1835287768</c:v>
                </c:pt>
                <c:pt idx="163203">
                  <c:v>1835299013</c:v>
                </c:pt>
                <c:pt idx="163204">
                  <c:v>1835310259</c:v>
                </c:pt>
                <c:pt idx="163205">
                  <c:v>1835321504</c:v>
                </c:pt>
                <c:pt idx="163206">
                  <c:v>1835332750</c:v>
                </c:pt>
                <c:pt idx="163207">
                  <c:v>1835343995</c:v>
                </c:pt>
                <c:pt idx="163208">
                  <c:v>1835355241</c:v>
                </c:pt>
                <c:pt idx="163209">
                  <c:v>1835366486</c:v>
                </c:pt>
                <c:pt idx="163210">
                  <c:v>1835377732</c:v>
                </c:pt>
                <c:pt idx="163211">
                  <c:v>1835388977</c:v>
                </c:pt>
                <c:pt idx="163212">
                  <c:v>1835400223</c:v>
                </c:pt>
                <c:pt idx="163213">
                  <c:v>1835411468</c:v>
                </c:pt>
                <c:pt idx="163214">
                  <c:v>1835422714</c:v>
                </c:pt>
                <c:pt idx="163215">
                  <c:v>1835433959</c:v>
                </c:pt>
                <c:pt idx="163216">
                  <c:v>1835445205</c:v>
                </c:pt>
                <c:pt idx="163217">
                  <c:v>1835456450</c:v>
                </c:pt>
                <c:pt idx="163218">
                  <c:v>1835467696</c:v>
                </c:pt>
                <c:pt idx="163219">
                  <c:v>1835478941</c:v>
                </c:pt>
                <c:pt idx="163220">
                  <c:v>1835490187</c:v>
                </c:pt>
                <c:pt idx="163221">
                  <c:v>1835501432</c:v>
                </c:pt>
                <c:pt idx="163222">
                  <c:v>1835512678</c:v>
                </c:pt>
                <c:pt idx="163223">
                  <c:v>1835523923</c:v>
                </c:pt>
                <c:pt idx="163224">
                  <c:v>1835535169</c:v>
                </c:pt>
                <c:pt idx="163225">
                  <c:v>1835546414</c:v>
                </c:pt>
                <c:pt idx="163226">
                  <c:v>1835557660</c:v>
                </c:pt>
                <c:pt idx="163227">
                  <c:v>1835568905</c:v>
                </c:pt>
                <c:pt idx="163228">
                  <c:v>1835580151</c:v>
                </c:pt>
                <c:pt idx="163229">
                  <c:v>1835591396</c:v>
                </c:pt>
                <c:pt idx="163230">
                  <c:v>1835602641</c:v>
                </c:pt>
                <c:pt idx="163231">
                  <c:v>1835613887</c:v>
                </c:pt>
                <c:pt idx="163232">
                  <c:v>1835625132</c:v>
                </c:pt>
                <c:pt idx="163233">
                  <c:v>1835636378</c:v>
                </c:pt>
                <c:pt idx="163234">
                  <c:v>1835647623</c:v>
                </c:pt>
                <c:pt idx="163235">
                  <c:v>1835658869</c:v>
                </c:pt>
                <c:pt idx="163236">
                  <c:v>1835670114</c:v>
                </c:pt>
                <c:pt idx="163237">
                  <c:v>1835681360</c:v>
                </c:pt>
                <c:pt idx="163238">
                  <c:v>1835692605</c:v>
                </c:pt>
                <c:pt idx="163239">
                  <c:v>1835703851</c:v>
                </c:pt>
                <c:pt idx="163240">
                  <c:v>1835715096</c:v>
                </c:pt>
                <c:pt idx="163241">
                  <c:v>1835726342</c:v>
                </c:pt>
                <c:pt idx="163242">
                  <c:v>1835737587</c:v>
                </c:pt>
                <c:pt idx="163243">
                  <c:v>1835748833</c:v>
                </c:pt>
                <c:pt idx="163244">
                  <c:v>1835760078</c:v>
                </c:pt>
                <c:pt idx="163245">
                  <c:v>1835771324</c:v>
                </c:pt>
                <c:pt idx="163246">
                  <c:v>1835782569</c:v>
                </c:pt>
                <c:pt idx="163247">
                  <c:v>1835793815</c:v>
                </c:pt>
                <c:pt idx="163248">
                  <c:v>1835805060</c:v>
                </c:pt>
                <c:pt idx="163249">
                  <c:v>1835816306</c:v>
                </c:pt>
                <c:pt idx="163250">
                  <c:v>1835827551</c:v>
                </c:pt>
                <c:pt idx="163251">
                  <c:v>1835838797</c:v>
                </c:pt>
                <c:pt idx="163252">
                  <c:v>1835850042</c:v>
                </c:pt>
                <c:pt idx="163253">
                  <c:v>1835861288</c:v>
                </c:pt>
                <c:pt idx="163254">
                  <c:v>1835872533</c:v>
                </c:pt>
                <c:pt idx="163255">
                  <c:v>1835883779</c:v>
                </c:pt>
                <c:pt idx="163256">
                  <c:v>1835895024</c:v>
                </c:pt>
                <c:pt idx="163257">
                  <c:v>1835906270</c:v>
                </c:pt>
                <c:pt idx="163258">
                  <c:v>1835917515</c:v>
                </c:pt>
                <c:pt idx="163259">
                  <c:v>1835928761</c:v>
                </c:pt>
                <c:pt idx="163260">
                  <c:v>1835940006</c:v>
                </c:pt>
                <c:pt idx="163261">
                  <c:v>1835951252</c:v>
                </c:pt>
                <c:pt idx="163262">
                  <c:v>1835962497</c:v>
                </c:pt>
                <c:pt idx="163263">
                  <c:v>1835973743</c:v>
                </c:pt>
                <c:pt idx="163264">
                  <c:v>1835984988</c:v>
                </c:pt>
                <c:pt idx="163265">
                  <c:v>1835996234</c:v>
                </c:pt>
                <c:pt idx="163266">
                  <c:v>1836007479</c:v>
                </c:pt>
                <c:pt idx="163267">
                  <c:v>1836018725</c:v>
                </c:pt>
                <c:pt idx="163268">
                  <c:v>1836029970</c:v>
                </c:pt>
                <c:pt idx="163269">
                  <c:v>1836041216</c:v>
                </c:pt>
                <c:pt idx="163270">
                  <c:v>1836052461</c:v>
                </c:pt>
                <c:pt idx="163271">
                  <c:v>1836063707</c:v>
                </c:pt>
                <c:pt idx="163272">
                  <c:v>1836074952</c:v>
                </c:pt>
                <c:pt idx="163273">
                  <c:v>1836086198</c:v>
                </c:pt>
                <c:pt idx="163274">
                  <c:v>1836097443</c:v>
                </c:pt>
                <c:pt idx="163275">
                  <c:v>1836108689</c:v>
                </c:pt>
                <c:pt idx="163276">
                  <c:v>1836119934</c:v>
                </c:pt>
                <c:pt idx="163277">
                  <c:v>1836131180</c:v>
                </c:pt>
                <c:pt idx="163278">
                  <c:v>1836142425</c:v>
                </c:pt>
                <c:pt idx="163279">
                  <c:v>1836153671</c:v>
                </c:pt>
                <c:pt idx="163280">
                  <c:v>1836164916</c:v>
                </c:pt>
                <c:pt idx="163281">
                  <c:v>1836176162</c:v>
                </c:pt>
                <c:pt idx="163282">
                  <c:v>1836187407</c:v>
                </c:pt>
                <c:pt idx="163283">
                  <c:v>1836198653</c:v>
                </c:pt>
                <c:pt idx="163284">
                  <c:v>1836209898</c:v>
                </c:pt>
                <c:pt idx="163285">
                  <c:v>1836221144</c:v>
                </c:pt>
                <c:pt idx="163286">
                  <c:v>1836232389</c:v>
                </c:pt>
                <c:pt idx="163287">
                  <c:v>1836243635</c:v>
                </c:pt>
                <c:pt idx="163288">
                  <c:v>1836254880</c:v>
                </c:pt>
                <c:pt idx="163289">
                  <c:v>1836266126</c:v>
                </c:pt>
                <c:pt idx="163290">
                  <c:v>1836277371</c:v>
                </c:pt>
                <c:pt idx="163291">
                  <c:v>1836288617</c:v>
                </c:pt>
                <c:pt idx="163292">
                  <c:v>1836299862</c:v>
                </c:pt>
                <c:pt idx="163293">
                  <c:v>1836311108</c:v>
                </c:pt>
                <c:pt idx="163294">
                  <c:v>1836322353</c:v>
                </c:pt>
                <c:pt idx="163295">
                  <c:v>1836333599</c:v>
                </c:pt>
                <c:pt idx="163296">
                  <c:v>1836344844</c:v>
                </c:pt>
                <c:pt idx="163297">
                  <c:v>1836356090</c:v>
                </c:pt>
                <c:pt idx="163298">
                  <c:v>1836367335</c:v>
                </c:pt>
                <c:pt idx="163299">
                  <c:v>1836378581</c:v>
                </c:pt>
                <c:pt idx="163300">
                  <c:v>1836389826</c:v>
                </c:pt>
                <c:pt idx="163301">
                  <c:v>1836401072</c:v>
                </c:pt>
                <c:pt idx="163302">
                  <c:v>1836412317</c:v>
                </c:pt>
                <c:pt idx="163303">
                  <c:v>1836423563</c:v>
                </c:pt>
                <c:pt idx="163304">
                  <c:v>1836434808</c:v>
                </c:pt>
                <c:pt idx="163305">
                  <c:v>1836446054</c:v>
                </c:pt>
                <c:pt idx="163306">
                  <c:v>1836457299</c:v>
                </c:pt>
                <c:pt idx="163307">
                  <c:v>1836468545</c:v>
                </c:pt>
                <c:pt idx="163308">
                  <c:v>1836479790</c:v>
                </c:pt>
                <c:pt idx="163309">
                  <c:v>1836491036</c:v>
                </c:pt>
                <c:pt idx="163310">
                  <c:v>1836502281</c:v>
                </c:pt>
                <c:pt idx="163311">
                  <c:v>1836513527</c:v>
                </c:pt>
                <c:pt idx="163312">
                  <c:v>1836524772</c:v>
                </c:pt>
                <c:pt idx="163313">
                  <c:v>1836536018</c:v>
                </c:pt>
                <c:pt idx="163314">
                  <c:v>1836547263</c:v>
                </c:pt>
                <c:pt idx="163315">
                  <c:v>1836558509</c:v>
                </c:pt>
                <c:pt idx="163316">
                  <c:v>1836569754</c:v>
                </c:pt>
                <c:pt idx="163317">
                  <c:v>1836581000</c:v>
                </c:pt>
                <c:pt idx="163318">
                  <c:v>1836592245</c:v>
                </c:pt>
                <c:pt idx="163319">
                  <c:v>1836603491</c:v>
                </c:pt>
                <c:pt idx="163320">
                  <c:v>1836614736</c:v>
                </c:pt>
                <c:pt idx="163321">
                  <c:v>1836625982</c:v>
                </c:pt>
                <c:pt idx="163322">
                  <c:v>1836637227</c:v>
                </c:pt>
                <c:pt idx="163323">
                  <c:v>1836648473</c:v>
                </c:pt>
                <c:pt idx="163324">
                  <c:v>1836659718</c:v>
                </c:pt>
                <c:pt idx="163325">
                  <c:v>1836670964</c:v>
                </c:pt>
                <c:pt idx="163326">
                  <c:v>1836682209</c:v>
                </c:pt>
                <c:pt idx="163327">
                  <c:v>1836693455</c:v>
                </c:pt>
                <c:pt idx="163328">
                  <c:v>1836704700</c:v>
                </c:pt>
                <c:pt idx="163329">
                  <c:v>1836715946</c:v>
                </c:pt>
                <c:pt idx="163330">
                  <c:v>1836727191</c:v>
                </c:pt>
                <c:pt idx="163331">
                  <c:v>1836738437</c:v>
                </c:pt>
                <c:pt idx="163332">
                  <c:v>1836749682</c:v>
                </c:pt>
                <c:pt idx="163333">
                  <c:v>1836760928</c:v>
                </c:pt>
                <c:pt idx="163334">
                  <c:v>1836772173</c:v>
                </c:pt>
                <c:pt idx="163335">
                  <c:v>1836783419</c:v>
                </c:pt>
                <c:pt idx="163336">
                  <c:v>1836794664</c:v>
                </c:pt>
                <c:pt idx="163337">
                  <c:v>1836805910</c:v>
                </c:pt>
                <c:pt idx="163338">
                  <c:v>1836817155</c:v>
                </c:pt>
                <c:pt idx="163339">
                  <c:v>1836828401</c:v>
                </c:pt>
                <c:pt idx="163340">
                  <c:v>1836839646</c:v>
                </c:pt>
                <c:pt idx="163341">
                  <c:v>1836850892</c:v>
                </c:pt>
                <c:pt idx="163342">
                  <c:v>1836862137</c:v>
                </c:pt>
                <c:pt idx="163343">
                  <c:v>1836873383</c:v>
                </c:pt>
                <c:pt idx="163344">
                  <c:v>1836884628</c:v>
                </c:pt>
                <c:pt idx="163345">
                  <c:v>1836895874</c:v>
                </c:pt>
                <c:pt idx="163346">
                  <c:v>1836907119</c:v>
                </c:pt>
                <c:pt idx="163347">
                  <c:v>1836918365</c:v>
                </c:pt>
                <c:pt idx="163348">
                  <c:v>1836929610</c:v>
                </c:pt>
                <c:pt idx="163349">
                  <c:v>1836940856</c:v>
                </c:pt>
                <c:pt idx="163350">
                  <c:v>1836952101</c:v>
                </c:pt>
                <c:pt idx="163351">
                  <c:v>1836963347</c:v>
                </c:pt>
                <c:pt idx="163352">
                  <c:v>1836974592</c:v>
                </c:pt>
                <c:pt idx="163353">
                  <c:v>1836985838</c:v>
                </c:pt>
                <c:pt idx="163354">
                  <c:v>1836997083</c:v>
                </c:pt>
                <c:pt idx="163355">
                  <c:v>1837008329</c:v>
                </c:pt>
                <c:pt idx="163356">
                  <c:v>1837019574</c:v>
                </c:pt>
                <c:pt idx="163357">
                  <c:v>1837030820</c:v>
                </c:pt>
                <c:pt idx="163358">
                  <c:v>1837042065</c:v>
                </c:pt>
                <c:pt idx="163359">
                  <c:v>1837053311</c:v>
                </c:pt>
                <c:pt idx="163360">
                  <c:v>1837064556</c:v>
                </c:pt>
                <c:pt idx="163361">
                  <c:v>1837075802</c:v>
                </c:pt>
                <c:pt idx="163362">
                  <c:v>1837087047</c:v>
                </c:pt>
                <c:pt idx="163363">
                  <c:v>1837098293</c:v>
                </c:pt>
                <c:pt idx="163364">
                  <c:v>1837109538</c:v>
                </c:pt>
                <c:pt idx="163365">
                  <c:v>1837120784</c:v>
                </c:pt>
                <c:pt idx="163366">
                  <c:v>1837132029</c:v>
                </c:pt>
                <c:pt idx="163367">
                  <c:v>1837143275</c:v>
                </c:pt>
                <c:pt idx="163368">
                  <c:v>1837154520</c:v>
                </c:pt>
                <c:pt idx="163369">
                  <c:v>1837165766</c:v>
                </c:pt>
                <c:pt idx="163370">
                  <c:v>1837177011</c:v>
                </c:pt>
                <c:pt idx="163371">
                  <c:v>1837188257</c:v>
                </c:pt>
                <c:pt idx="163372">
                  <c:v>1837199502</c:v>
                </c:pt>
                <c:pt idx="163373">
                  <c:v>1837210748</c:v>
                </c:pt>
                <c:pt idx="163374">
                  <c:v>1837221993</c:v>
                </c:pt>
                <c:pt idx="163375">
                  <c:v>1837233239</c:v>
                </c:pt>
                <c:pt idx="163376">
                  <c:v>1837244484</c:v>
                </c:pt>
                <c:pt idx="163377">
                  <c:v>1837255730</c:v>
                </c:pt>
                <c:pt idx="163378">
                  <c:v>1837266975</c:v>
                </c:pt>
                <c:pt idx="163379">
                  <c:v>1837278221</c:v>
                </c:pt>
                <c:pt idx="163380">
                  <c:v>1837289466</c:v>
                </c:pt>
                <c:pt idx="163381">
                  <c:v>1837300712</c:v>
                </c:pt>
                <c:pt idx="163382">
                  <c:v>1837311957</c:v>
                </c:pt>
                <c:pt idx="163383">
                  <c:v>1837323203</c:v>
                </c:pt>
                <c:pt idx="163384">
                  <c:v>1837334448</c:v>
                </c:pt>
                <c:pt idx="163385">
                  <c:v>1837345694</c:v>
                </c:pt>
                <c:pt idx="163386">
                  <c:v>1837356939</c:v>
                </c:pt>
                <c:pt idx="163387">
                  <c:v>1837368185</c:v>
                </c:pt>
                <c:pt idx="163388">
                  <c:v>1837379430</c:v>
                </c:pt>
                <c:pt idx="163389">
                  <c:v>1837390676</c:v>
                </c:pt>
                <c:pt idx="163390">
                  <c:v>1837401921</c:v>
                </c:pt>
                <c:pt idx="163391">
                  <c:v>1837413167</c:v>
                </c:pt>
                <c:pt idx="163392">
                  <c:v>1837424412</c:v>
                </c:pt>
                <c:pt idx="163393">
                  <c:v>1837435658</c:v>
                </c:pt>
                <c:pt idx="163394">
                  <c:v>1837446903</c:v>
                </c:pt>
                <c:pt idx="163395">
                  <c:v>1837458149</c:v>
                </c:pt>
                <c:pt idx="163396">
                  <c:v>1837469394</c:v>
                </c:pt>
                <c:pt idx="163397">
                  <c:v>1837480640</c:v>
                </c:pt>
                <c:pt idx="163398">
                  <c:v>1837491885</c:v>
                </c:pt>
                <c:pt idx="163399">
                  <c:v>1837503131</c:v>
                </c:pt>
                <c:pt idx="163400">
                  <c:v>1837514376</c:v>
                </c:pt>
                <c:pt idx="163401">
                  <c:v>1837525622</c:v>
                </c:pt>
                <c:pt idx="163402">
                  <c:v>1837536867</c:v>
                </c:pt>
                <c:pt idx="163403">
                  <c:v>1837548113</c:v>
                </c:pt>
                <c:pt idx="163404">
                  <c:v>1837559358</c:v>
                </c:pt>
                <c:pt idx="163405">
                  <c:v>1837570604</c:v>
                </c:pt>
                <c:pt idx="163406">
                  <c:v>1837581849</c:v>
                </c:pt>
                <c:pt idx="163407">
                  <c:v>1837593095</c:v>
                </c:pt>
                <c:pt idx="163408">
                  <c:v>1837604340</c:v>
                </c:pt>
                <c:pt idx="163409">
                  <c:v>1837615586</c:v>
                </c:pt>
                <c:pt idx="163410">
                  <c:v>1837626831</c:v>
                </c:pt>
                <c:pt idx="163411">
                  <c:v>1837638077</c:v>
                </c:pt>
                <c:pt idx="163412">
                  <c:v>1837649322</c:v>
                </c:pt>
                <c:pt idx="163413">
                  <c:v>1837660568</c:v>
                </c:pt>
                <c:pt idx="163414">
                  <c:v>1837671813</c:v>
                </c:pt>
                <c:pt idx="163415">
                  <c:v>1837683059</c:v>
                </c:pt>
                <c:pt idx="163416">
                  <c:v>1837694304</c:v>
                </c:pt>
                <c:pt idx="163417">
                  <c:v>1837705550</c:v>
                </c:pt>
                <c:pt idx="163418">
                  <c:v>1837716795</c:v>
                </c:pt>
                <c:pt idx="163419">
                  <c:v>1837728041</c:v>
                </c:pt>
                <c:pt idx="163420">
                  <c:v>1837739286</c:v>
                </c:pt>
                <c:pt idx="163421">
                  <c:v>1837750532</c:v>
                </c:pt>
                <c:pt idx="163422">
                  <c:v>1837761777</c:v>
                </c:pt>
                <c:pt idx="163423">
                  <c:v>1837773023</c:v>
                </c:pt>
                <c:pt idx="163424">
                  <c:v>1837784268</c:v>
                </c:pt>
                <c:pt idx="163425">
                  <c:v>1837795514</c:v>
                </c:pt>
                <c:pt idx="163426">
                  <c:v>1837806759</c:v>
                </c:pt>
                <c:pt idx="163427">
                  <c:v>1837818005</c:v>
                </c:pt>
                <c:pt idx="163428">
                  <c:v>1837829250</c:v>
                </c:pt>
                <c:pt idx="163429">
                  <c:v>1837840496</c:v>
                </c:pt>
                <c:pt idx="163430">
                  <c:v>1837851741</c:v>
                </c:pt>
                <c:pt idx="163431">
                  <c:v>1837862987</c:v>
                </c:pt>
                <c:pt idx="163432">
                  <c:v>1837874232</c:v>
                </c:pt>
                <c:pt idx="163433">
                  <c:v>1837885478</c:v>
                </c:pt>
                <c:pt idx="163434">
                  <c:v>1837896723</c:v>
                </c:pt>
                <c:pt idx="163435">
                  <c:v>1837907969</c:v>
                </c:pt>
                <c:pt idx="163436">
                  <c:v>1837919214</c:v>
                </c:pt>
                <c:pt idx="163437">
                  <c:v>1837930460</c:v>
                </c:pt>
                <c:pt idx="163438">
                  <c:v>1837941705</c:v>
                </c:pt>
                <c:pt idx="163439">
                  <c:v>1837952951</c:v>
                </c:pt>
                <c:pt idx="163440">
                  <c:v>1837964196</c:v>
                </c:pt>
                <c:pt idx="163441">
                  <c:v>1837975442</c:v>
                </c:pt>
                <c:pt idx="163442">
                  <c:v>1837986687</c:v>
                </c:pt>
                <c:pt idx="163443">
                  <c:v>1837997933</c:v>
                </c:pt>
                <c:pt idx="163444">
                  <c:v>1838009178</c:v>
                </c:pt>
                <c:pt idx="163445">
                  <c:v>1838020424</c:v>
                </c:pt>
                <c:pt idx="163446">
                  <c:v>1838031669</c:v>
                </c:pt>
                <c:pt idx="163447">
                  <c:v>1838042915</c:v>
                </c:pt>
                <c:pt idx="163448">
                  <c:v>1838054160</c:v>
                </c:pt>
                <c:pt idx="163449">
                  <c:v>1838065406</c:v>
                </c:pt>
                <c:pt idx="163450">
                  <c:v>1838076651</c:v>
                </c:pt>
                <c:pt idx="163451">
                  <c:v>1838087897</c:v>
                </c:pt>
                <c:pt idx="163452">
                  <c:v>1838099142</c:v>
                </c:pt>
                <c:pt idx="163453">
                  <c:v>1838110388</c:v>
                </c:pt>
                <c:pt idx="163454">
                  <c:v>1838121633</c:v>
                </c:pt>
                <c:pt idx="163455">
                  <c:v>1838132879</c:v>
                </c:pt>
                <c:pt idx="163456">
                  <c:v>1838144124</c:v>
                </c:pt>
                <c:pt idx="163457">
                  <c:v>1838155370</c:v>
                </c:pt>
                <c:pt idx="163458">
                  <c:v>1838166615</c:v>
                </c:pt>
                <c:pt idx="163459">
                  <c:v>1838177861</c:v>
                </c:pt>
                <c:pt idx="163460">
                  <c:v>1838189106</c:v>
                </c:pt>
                <c:pt idx="163461">
                  <c:v>1838200352</c:v>
                </c:pt>
                <c:pt idx="163462">
                  <c:v>1838211597</c:v>
                </c:pt>
                <c:pt idx="163463">
                  <c:v>1838222843</c:v>
                </c:pt>
                <c:pt idx="163464">
                  <c:v>1838234088</c:v>
                </c:pt>
                <c:pt idx="163465">
                  <c:v>1838245334</c:v>
                </c:pt>
                <c:pt idx="163466">
                  <c:v>1838256579</c:v>
                </c:pt>
                <c:pt idx="163467">
                  <c:v>1838267825</c:v>
                </c:pt>
                <c:pt idx="163468">
                  <c:v>1838279070</c:v>
                </c:pt>
                <c:pt idx="163469">
                  <c:v>1838290316</c:v>
                </c:pt>
                <c:pt idx="163470">
                  <c:v>1838301561</c:v>
                </c:pt>
                <c:pt idx="163471">
                  <c:v>1838312807</c:v>
                </c:pt>
                <c:pt idx="163472">
                  <c:v>1838324052</c:v>
                </c:pt>
                <c:pt idx="163473">
                  <c:v>1838335298</c:v>
                </c:pt>
                <c:pt idx="163474">
                  <c:v>1838346543</c:v>
                </c:pt>
                <c:pt idx="163475">
                  <c:v>1838357789</c:v>
                </c:pt>
                <c:pt idx="163476">
                  <c:v>1838369034</c:v>
                </c:pt>
                <c:pt idx="163477">
                  <c:v>1838380280</c:v>
                </c:pt>
                <c:pt idx="163478">
                  <c:v>1838391525</c:v>
                </c:pt>
                <c:pt idx="163479">
                  <c:v>1838402771</c:v>
                </c:pt>
                <c:pt idx="163480">
                  <c:v>1838414016</c:v>
                </c:pt>
                <c:pt idx="163481">
                  <c:v>1838425261</c:v>
                </c:pt>
                <c:pt idx="163482">
                  <c:v>1838436507</c:v>
                </c:pt>
                <c:pt idx="163483">
                  <c:v>1838447752</c:v>
                </c:pt>
                <c:pt idx="163484">
                  <c:v>1838458998</c:v>
                </c:pt>
                <c:pt idx="163485">
                  <c:v>1838470243</c:v>
                </c:pt>
                <c:pt idx="163486">
                  <c:v>1838481489</c:v>
                </c:pt>
                <c:pt idx="163487">
                  <c:v>1838492734</c:v>
                </c:pt>
                <c:pt idx="163488">
                  <c:v>1838503980</c:v>
                </c:pt>
                <c:pt idx="163489">
                  <c:v>1838515225</c:v>
                </c:pt>
                <c:pt idx="163490">
                  <c:v>1838526471</c:v>
                </c:pt>
                <c:pt idx="163491">
                  <c:v>1838537716</c:v>
                </c:pt>
                <c:pt idx="163492">
                  <c:v>1838548962</c:v>
                </c:pt>
                <c:pt idx="163493">
                  <c:v>1838560207</c:v>
                </c:pt>
                <c:pt idx="163494">
                  <c:v>1838571453</c:v>
                </c:pt>
                <c:pt idx="163495">
                  <c:v>1838582698</c:v>
                </c:pt>
                <c:pt idx="163496">
                  <c:v>1838593944</c:v>
                </c:pt>
                <c:pt idx="163497">
                  <c:v>1838605189</c:v>
                </c:pt>
                <c:pt idx="163498">
                  <c:v>1838616435</c:v>
                </c:pt>
                <c:pt idx="163499">
                  <c:v>1838627680</c:v>
                </c:pt>
                <c:pt idx="163500">
                  <c:v>1838638926</c:v>
                </c:pt>
                <c:pt idx="163501">
                  <c:v>1838650171</c:v>
                </c:pt>
                <c:pt idx="163502">
                  <c:v>1838661417</c:v>
                </c:pt>
                <c:pt idx="163503">
                  <c:v>1838672662</c:v>
                </c:pt>
                <c:pt idx="163504">
                  <c:v>1838683908</c:v>
                </c:pt>
                <c:pt idx="163505">
                  <c:v>1838695153</c:v>
                </c:pt>
                <c:pt idx="163506">
                  <c:v>1838706399</c:v>
                </c:pt>
                <c:pt idx="163507">
                  <c:v>1838717644</c:v>
                </c:pt>
                <c:pt idx="163508">
                  <c:v>1838728890</c:v>
                </c:pt>
                <c:pt idx="163509">
                  <c:v>1838740135</c:v>
                </c:pt>
                <c:pt idx="163510">
                  <c:v>1838751381</c:v>
                </c:pt>
                <c:pt idx="163511">
                  <c:v>1838762626</c:v>
                </c:pt>
                <c:pt idx="163512">
                  <c:v>1838773872</c:v>
                </c:pt>
                <c:pt idx="163513">
                  <c:v>1838785117</c:v>
                </c:pt>
                <c:pt idx="163514">
                  <c:v>1838796363</c:v>
                </c:pt>
                <c:pt idx="163515">
                  <c:v>1838807608</c:v>
                </c:pt>
                <c:pt idx="163516">
                  <c:v>1838818854</c:v>
                </c:pt>
                <c:pt idx="163517">
                  <c:v>1838830099</c:v>
                </c:pt>
                <c:pt idx="163518">
                  <c:v>1838841345</c:v>
                </c:pt>
                <c:pt idx="163519">
                  <c:v>1838852590</c:v>
                </c:pt>
                <c:pt idx="163520">
                  <c:v>1838863836</c:v>
                </c:pt>
                <c:pt idx="163521">
                  <c:v>1838875081</c:v>
                </c:pt>
                <c:pt idx="163522">
                  <c:v>1838886327</c:v>
                </c:pt>
                <c:pt idx="163523">
                  <c:v>1838897572</c:v>
                </c:pt>
                <c:pt idx="163524">
                  <c:v>1838908818</c:v>
                </c:pt>
                <c:pt idx="163525">
                  <c:v>1838920063</c:v>
                </c:pt>
                <c:pt idx="163526">
                  <c:v>1838931309</c:v>
                </c:pt>
                <c:pt idx="163527">
                  <c:v>1838942554</c:v>
                </c:pt>
                <c:pt idx="163528">
                  <c:v>1838953800</c:v>
                </c:pt>
                <c:pt idx="163529">
                  <c:v>1838965045</c:v>
                </c:pt>
                <c:pt idx="163530">
                  <c:v>1838976291</c:v>
                </c:pt>
                <c:pt idx="163531">
                  <c:v>1838987536</c:v>
                </c:pt>
                <c:pt idx="163532">
                  <c:v>1838998782</c:v>
                </c:pt>
                <c:pt idx="163533">
                  <c:v>1839010027</c:v>
                </c:pt>
                <c:pt idx="163534">
                  <c:v>1839021273</c:v>
                </c:pt>
                <c:pt idx="163535">
                  <c:v>1839032518</c:v>
                </c:pt>
                <c:pt idx="163536">
                  <c:v>1839043764</c:v>
                </c:pt>
                <c:pt idx="163537">
                  <c:v>1839055009</c:v>
                </c:pt>
                <c:pt idx="163538">
                  <c:v>1839066255</c:v>
                </c:pt>
                <c:pt idx="163539">
                  <c:v>1839077500</c:v>
                </c:pt>
                <c:pt idx="163540">
                  <c:v>1839088746</c:v>
                </c:pt>
                <c:pt idx="163541">
                  <c:v>1839099991</c:v>
                </c:pt>
                <c:pt idx="163542">
                  <c:v>1839111237</c:v>
                </c:pt>
                <c:pt idx="163543">
                  <c:v>1839122482</c:v>
                </c:pt>
                <c:pt idx="163544">
                  <c:v>1839133728</c:v>
                </c:pt>
                <c:pt idx="163545">
                  <c:v>1839144973</c:v>
                </c:pt>
                <c:pt idx="163546">
                  <c:v>1839156219</c:v>
                </c:pt>
                <c:pt idx="163547">
                  <c:v>1839167464</c:v>
                </c:pt>
                <c:pt idx="163548">
                  <c:v>1839178710</c:v>
                </c:pt>
                <c:pt idx="163549">
                  <c:v>1839189955</c:v>
                </c:pt>
                <c:pt idx="163550">
                  <c:v>1839201201</c:v>
                </c:pt>
                <c:pt idx="163551">
                  <c:v>1839212446</c:v>
                </c:pt>
                <c:pt idx="163552">
                  <c:v>1839223692</c:v>
                </c:pt>
                <c:pt idx="163553">
                  <c:v>1839234937</c:v>
                </c:pt>
                <c:pt idx="163554">
                  <c:v>1839246183</c:v>
                </c:pt>
                <c:pt idx="163555">
                  <c:v>1839257428</c:v>
                </c:pt>
                <c:pt idx="163556">
                  <c:v>1839268674</c:v>
                </c:pt>
                <c:pt idx="163557">
                  <c:v>1839279919</c:v>
                </c:pt>
                <c:pt idx="163558">
                  <c:v>1839291165</c:v>
                </c:pt>
                <c:pt idx="163559">
                  <c:v>1839302410</c:v>
                </c:pt>
                <c:pt idx="163560">
                  <c:v>1839313656</c:v>
                </c:pt>
                <c:pt idx="163561">
                  <c:v>1839324901</c:v>
                </c:pt>
                <c:pt idx="163562">
                  <c:v>1839336147</c:v>
                </c:pt>
                <c:pt idx="163563">
                  <c:v>1839347392</c:v>
                </c:pt>
                <c:pt idx="163564">
                  <c:v>1839358638</c:v>
                </c:pt>
                <c:pt idx="163565">
                  <c:v>1839369883</c:v>
                </c:pt>
                <c:pt idx="163566">
                  <c:v>1839381129</c:v>
                </c:pt>
                <c:pt idx="163567">
                  <c:v>1839392374</c:v>
                </c:pt>
                <c:pt idx="163568">
                  <c:v>1839403620</c:v>
                </c:pt>
                <c:pt idx="163569">
                  <c:v>1839414865</c:v>
                </c:pt>
                <c:pt idx="163570">
                  <c:v>1839426111</c:v>
                </c:pt>
                <c:pt idx="163571">
                  <c:v>1839437356</c:v>
                </c:pt>
                <c:pt idx="163572">
                  <c:v>1839448602</c:v>
                </c:pt>
                <c:pt idx="163573">
                  <c:v>1839459847</c:v>
                </c:pt>
                <c:pt idx="163574">
                  <c:v>1839471093</c:v>
                </c:pt>
                <c:pt idx="163575">
                  <c:v>1839482338</c:v>
                </c:pt>
                <c:pt idx="163576">
                  <c:v>1839493584</c:v>
                </c:pt>
                <c:pt idx="163577">
                  <c:v>1839504829</c:v>
                </c:pt>
                <c:pt idx="163578">
                  <c:v>1839516075</c:v>
                </c:pt>
                <c:pt idx="163579">
                  <c:v>1839527320</c:v>
                </c:pt>
                <c:pt idx="163580">
                  <c:v>1839538566</c:v>
                </c:pt>
                <c:pt idx="163581">
                  <c:v>1839549811</c:v>
                </c:pt>
                <c:pt idx="163582">
                  <c:v>1839561057</c:v>
                </c:pt>
                <c:pt idx="163583">
                  <c:v>1839572302</c:v>
                </c:pt>
                <c:pt idx="163584">
                  <c:v>1839583548</c:v>
                </c:pt>
                <c:pt idx="163585">
                  <c:v>1839594793</c:v>
                </c:pt>
                <c:pt idx="163586">
                  <c:v>1839606039</c:v>
                </c:pt>
                <c:pt idx="163587">
                  <c:v>1839617284</c:v>
                </c:pt>
                <c:pt idx="163588">
                  <c:v>1839628530</c:v>
                </c:pt>
                <c:pt idx="163589">
                  <c:v>1839639775</c:v>
                </c:pt>
                <c:pt idx="163590">
                  <c:v>1839651021</c:v>
                </c:pt>
                <c:pt idx="163591">
                  <c:v>1839662266</c:v>
                </c:pt>
                <c:pt idx="163592">
                  <c:v>1839673512</c:v>
                </c:pt>
                <c:pt idx="163593">
                  <c:v>1839684757</c:v>
                </c:pt>
                <c:pt idx="163594">
                  <c:v>1839696003</c:v>
                </c:pt>
                <c:pt idx="163595">
                  <c:v>1839707248</c:v>
                </c:pt>
                <c:pt idx="163596">
                  <c:v>1839718494</c:v>
                </c:pt>
                <c:pt idx="163597">
                  <c:v>1839729739</c:v>
                </c:pt>
                <c:pt idx="163598">
                  <c:v>1839740985</c:v>
                </c:pt>
                <c:pt idx="163599">
                  <c:v>1839752230</c:v>
                </c:pt>
                <c:pt idx="163600">
                  <c:v>1839763476</c:v>
                </c:pt>
                <c:pt idx="163601">
                  <c:v>1839774721</c:v>
                </c:pt>
                <c:pt idx="163602">
                  <c:v>1839785967</c:v>
                </c:pt>
                <c:pt idx="163603">
                  <c:v>1839797212</c:v>
                </c:pt>
                <c:pt idx="163604">
                  <c:v>1839808458</c:v>
                </c:pt>
                <c:pt idx="163605">
                  <c:v>1839819703</c:v>
                </c:pt>
                <c:pt idx="163606">
                  <c:v>1839830949</c:v>
                </c:pt>
                <c:pt idx="163607">
                  <c:v>1839842194</c:v>
                </c:pt>
                <c:pt idx="163608">
                  <c:v>1839853440</c:v>
                </c:pt>
                <c:pt idx="163609">
                  <c:v>1839864685</c:v>
                </c:pt>
                <c:pt idx="163610">
                  <c:v>1839875931</c:v>
                </c:pt>
                <c:pt idx="163611">
                  <c:v>1839887176</c:v>
                </c:pt>
                <c:pt idx="163612">
                  <c:v>1839898422</c:v>
                </c:pt>
                <c:pt idx="163613">
                  <c:v>1839909667</c:v>
                </c:pt>
                <c:pt idx="163614">
                  <c:v>1839920913</c:v>
                </c:pt>
                <c:pt idx="163615">
                  <c:v>1839932158</c:v>
                </c:pt>
                <c:pt idx="163616">
                  <c:v>1839943404</c:v>
                </c:pt>
                <c:pt idx="163617">
                  <c:v>1839954649</c:v>
                </c:pt>
                <c:pt idx="163618">
                  <c:v>1839965895</c:v>
                </c:pt>
                <c:pt idx="163619">
                  <c:v>1839977140</c:v>
                </c:pt>
                <c:pt idx="163620">
                  <c:v>1839988386</c:v>
                </c:pt>
                <c:pt idx="163621">
                  <c:v>1839999631</c:v>
                </c:pt>
                <c:pt idx="163622">
                  <c:v>1840010877</c:v>
                </c:pt>
                <c:pt idx="163623">
                  <c:v>1840022122</c:v>
                </c:pt>
                <c:pt idx="163624">
                  <c:v>1840033368</c:v>
                </c:pt>
                <c:pt idx="163625">
                  <c:v>1840044613</c:v>
                </c:pt>
                <c:pt idx="163626">
                  <c:v>1840055859</c:v>
                </c:pt>
                <c:pt idx="163627">
                  <c:v>1840067104</c:v>
                </c:pt>
                <c:pt idx="163628">
                  <c:v>1840078350</c:v>
                </c:pt>
                <c:pt idx="163629">
                  <c:v>1840089595</c:v>
                </c:pt>
                <c:pt idx="163630">
                  <c:v>1840100841</c:v>
                </c:pt>
                <c:pt idx="163631">
                  <c:v>1840112086</c:v>
                </c:pt>
                <c:pt idx="163632">
                  <c:v>1840123332</c:v>
                </c:pt>
                <c:pt idx="163633">
                  <c:v>1840134577</c:v>
                </c:pt>
                <c:pt idx="163634">
                  <c:v>1840145823</c:v>
                </c:pt>
                <c:pt idx="163635">
                  <c:v>1840157068</c:v>
                </c:pt>
                <c:pt idx="163636">
                  <c:v>1840168314</c:v>
                </c:pt>
                <c:pt idx="163637">
                  <c:v>1840179559</c:v>
                </c:pt>
                <c:pt idx="163638">
                  <c:v>1840190805</c:v>
                </c:pt>
                <c:pt idx="163639">
                  <c:v>1840202050</c:v>
                </c:pt>
                <c:pt idx="163640">
                  <c:v>1840213296</c:v>
                </c:pt>
                <c:pt idx="163641">
                  <c:v>1840224541</c:v>
                </c:pt>
                <c:pt idx="163642">
                  <c:v>1840235787</c:v>
                </c:pt>
                <c:pt idx="163643">
                  <c:v>1840247032</c:v>
                </c:pt>
                <c:pt idx="163644">
                  <c:v>1840258278</c:v>
                </c:pt>
                <c:pt idx="163645">
                  <c:v>1840269523</c:v>
                </c:pt>
                <c:pt idx="163646">
                  <c:v>1840280769</c:v>
                </c:pt>
                <c:pt idx="163647">
                  <c:v>1840292014</c:v>
                </c:pt>
                <c:pt idx="163648">
                  <c:v>1840303260</c:v>
                </c:pt>
                <c:pt idx="163649">
                  <c:v>1840314505</c:v>
                </c:pt>
                <c:pt idx="163650">
                  <c:v>1840325751</c:v>
                </c:pt>
                <c:pt idx="163651">
                  <c:v>1840336996</c:v>
                </c:pt>
                <c:pt idx="163652">
                  <c:v>1840348242</c:v>
                </c:pt>
                <c:pt idx="163653">
                  <c:v>1840359487</c:v>
                </c:pt>
                <c:pt idx="163654">
                  <c:v>1840370733</c:v>
                </c:pt>
                <c:pt idx="163655">
                  <c:v>1840381978</c:v>
                </c:pt>
                <c:pt idx="163656">
                  <c:v>1840393224</c:v>
                </c:pt>
                <c:pt idx="163657">
                  <c:v>1840404469</c:v>
                </c:pt>
                <c:pt idx="163658">
                  <c:v>1840415715</c:v>
                </c:pt>
                <c:pt idx="163659">
                  <c:v>1840426960</c:v>
                </c:pt>
                <c:pt idx="163660">
                  <c:v>1840438206</c:v>
                </c:pt>
                <c:pt idx="163661">
                  <c:v>1840449451</c:v>
                </c:pt>
                <c:pt idx="163662">
                  <c:v>1840460697</c:v>
                </c:pt>
                <c:pt idx="163663">
                  <c:v>1840471942</c:v>
                </c:pt>
                <c:pt idx="163664">
                  <c:v>1840483188</c:v>
                </c:pt>
                <c:pt idx="163665">
                  <c:v>1840494433</c:v>
                </c:pt>
                <c:pt idx="163666">
                  <c:v>1840505679</c:v>
                </c:pt>
                <c:pt idx="163667">
                  <c:v>1840516924</c:v>
                </c:pt>
                <c:pt idx="163668">
                  <c:v>1840528170</c:v>
                </c:pt>
                <c:pt idx="163669">
                  <c:v>1840539415</c:v>
                </c:pt>
                <c:pt idx="163670">
                  <c:v>1840550661</c:v>
                </c:pt>
                <c:pt idx="163671">
                  <c:v>1840561906</c:v>
                </c:pt>
                <c:pt idx="163672">
                  <c:v>1840573152</c:v>
                </c:pt>
                <c:pt idx="163673">
                  <c:v>1840584397</c:v>
                </c:pt>
                <c:pt idx="163674">
                  <c:v>1840595643</c:v>
                </c:pt>
                <c:pt idx="163675">
                  <c:v>1840606888</c:v>
                </c:pt>
                <c:pt idx="163676">
                  <c:v>1840618134</c:v>
                </c:pt>
                <c:pt idx="163677">
                  <c:v>1840629379</c:v>
                </c:pt>
                <c:pt idx="163678">
                  <c:v>1840640625</c:v>
                </c:pt>
                <c:pt idx="163679">
                  <c:v>1840651870</c:v>
                </c:pt>
                <c:pt idx="163680">
                  <c:v>1840663116</c:v>
                </c:pt>
                <c:pt idx="163681">
                  <c:v>1840674361</c:v>
                </c:pt>
                <c:pt idx="163682">
                  <c:v>1840685607</c:v>
                </c:pt>
                <c:pt idx="163683">
                  <c:v>1840696852</c:v>
                </c:pt>
                <c:pt idx="163684">
                  <c:v>1840708098</c:v>
                </c:pt>
                <c:pt idx="163685">
                  <c:v>1840719343</c:v>
                </c:pt>
                <c:pt idx="163686">
                  <c:v>1840730589</c:v>
                </c:pt>
                <c:pt idx="163687">
                  <c:v>1840741834</c:v>
                </c:pt>
                <c:pt idx="163688">
                  <c:v>1840753080</c:v>
                </c:pt>
                <c:pt idx="163689">
                  <c:v>1840764325</c:v>
                </c:pt>
                <c:pt idx="163690">
                  <c:v>1840775571</c:v>
                </c:pt>
                <c:pt idx="163691">
                  <c:v>1840786816</c:v>
                </c:pt>
                <c:pt idx="163692">
                  <c:v>1840798062</c:v>
                </c:pt>
                <c:pt idx="163693">
                  <c:v>1840809307</c:v>
                </c:pt>
                <c:pt idx="163694">
                  <c:v>1840820553</c:v>
                </c:pt>
                <c:pt idx="163695">
                  <c:v>1840831798</c:v>
                </c:pt>
                <c:pt idx="163696">
                  <c:v>1840843044</c:v>
                </c:pt>
                <c:pt idx="163697">
                  <c:v>1840854289</c:v>
                </c:pt>
                <c:pt idx="163698">
                  <c:v>1840865535</c:v>
                </c:pt>
                <c:pt idx="163699">
                  <c:v>1840876780</c:v>
                </c:pt>
                <c:pt idx="163700">
                  <c:v>1840888026</c:v>
                </c:pt>
                <c:pt idx="163701">
                  <c:v>1840899271</c:v>
                </c:pt>
                <c:pt idx="163702">
                  <c:v>1840910517</c:v>
                </c:pt>
                <c:pt idx="163703">
                  <c:v>1840921762</c:v>
                </c:pt>
                <c:pt idx="163704">
                  <c:v>1840933008</c:v>
                </c:pt>
                <c:pt idx="163705">
                  <c:v>1840944253</c:v>
                </c:pt>
                <c:pt idx="163706">
                  <c:v>1840955499</c:v>
                </c:pt>
                <c:pt idx="163707">
                  <c:v>1840966744</c:v>
                </c:pt>
                <c:pt idx="163708">
                  <c:v>1840977990</c:v>
                </c:pt>
                <c:pt idx="163709">
                  <c:v>1840989235</c:v>
                </c:pt>
                <c:pt idx="163710">
                  <c:v>1841000481</c:v>
                </c:pt>
                <c:pt idx="163711">
                  <c:v>1841011726</c:v>
                </c:pt>
                <c:pt idx="163712">
                  <c:v>1841022972</c:v>
                </c:pt>
                <c:pt idx="163713">
                  <c:v>1841034217</c:v>
                </c:pt>
                <c:pt idx="163714">
                  <c:v>1841045463</c:v>
                </c:pt>
                <c:pt idx="163715">
                  <c:v>1841056708</c:v>
                </c:pt>
                <c:pt idx="163716">
                  <c:v>1841067954</c:v>
                </c:pt>
                <c:pt idx="163717">
                  <c:v>1841079199</c:v>
                </c:pt>
                <c:pt idx="163718">
                  <c:v>1841090445</c:v>
                </c:pt>
                <c:pt idx="163719">
                  <c:v>1841101690</c:v>
                </c:pt>
                <c:pt idx="163720">
                  <c:v>1841112936</c:v>
                </c:pt>
                <c:pt idx="163721">
                  <c:v>1841124181</c:v>
                </c:pt>
                <c:pt idx="163722">
                  <c:v>1841135427</c:v>
                </c:pt>
                <c:pt idx="163723">
                  <c:v>1841146672</c:v>
                </c:pt>
                <c:pt idx="163724">
                  <c:v>1841157918</c:v>
                </c:pt>
                <c:pt idx="163725">
                  <c:v>1841169163</c:v>
                </c:pt>
                <c:pt idx="163726">
                  <c:v>1841180409</c:v>
                </c:pt>
                <c:pt idx="163727">
                  <c:v>1841191654</c:v>
                </c:pt>
                <c:pt idx="163728">
                  <c:v>1841202900</c:v>
                </c:pt>
                <c:pt idx="163729">
                  <c:v>1841214145</c:v>
                </c:pt>
                <c:pt idx="163730">
                  <c:v>1841225391</c:v>
                </c:pt>
                <c:pt idx="163731">
                  <c:v>1841236636</c:v>
                </c:pt>
                <c:pt idx="163732">
                  <c:v>1841247882</c:v>
                </c:pt>
                <c:pt idx="163733">
                  <c:v>1841259127</c:v>
                </c:pt>
                <c:pt idx="163734">
                  <c:v>1841270372</c:v>
                </c:pt>
                <c:pt idx="163735">
                  <c:v>1841281618</c:v>
                </c:pt>
                <c:pt idx="163736">
                  <c:v>1841292863</c:v>
                </c:pt>
                <c:pt idx="163737">
                  <c:v>1841304109</c:v>
                </c:pt>
                <c:pt idx="163738">
                  <c:v>1841315354</c:v>
                </c:pt>
                <c:pt idx="163739">
                  <c:v>1841326600</c:v>
                </c:pt>
                <c:pt idx="163740">
                  <c:v>1841337845</c:v>
                </c:pt>
                <c:pt idx="163741">
                  <c:v>1841349091</c:v>
                </c:pt>
                <c:pt idx="163742">
                  <c:v>1841360336</c:v>
                </c:pt>
                <c:pt idx="163743">
                  <c:v>1841371582</c:v>
                </c:pt>
                <c:pt idx="163744">
                  <c:v>1841382827</c:v>
                </c:pt>
                <c:pt idx="163745">
                  <c:v>1841394073</c:v>
                </c:pt>
                <c:pt idx="163746">
                  <c:v>1841405318</c:v>
                </c:pt>
                <c:pt idx="163747">
                  <c:v>1841416564</c:v>
                </c:pt>
                <c:pt idx="163748">
                  <c:v>1841427809</c:v>
                </c:pt>
                <c:pt idx="163749">
                  <c:v>1841439055</c:v>
                </c:pt>
                <c:pt idx="163750">
                  <c:v>1841450300</c:v>
                </c:pt>
                <c:pt idx="163751">
                  <c:v>1841461546</c:v>
                </c:pt>
                <c:pt idx="163752">
                  <c:v>1841472791</c:v>
                </c:pt>
                <c:pt idx="163753">
                  <c:v>1841484037</c:v>
                </c:pt>
                <c:pt idx="163754">
                  <c:v>1841495282</c:v>
                </c:pt>
                <c:pt idx="163755">
                  <c:v>1841506528</c:v>
                </c:pt>
                <c:pt idx="163756">
                  <c:v>1841517773</c:v>
                </c:pt>
                <c:pt idx="163757">
                  <c:v>1841529019</c:v>
                </c:pt>
                <c:pt idx="163758">
                  <c:v>1841540264</c:v>
                </c:pt>
                <c:pt idx="163759">
                  <c:v>1841551510</c:v>
                </c:pt>
                <c:pt idx="163760">
                  <c:v>1841562755</c:v>
                </c:pt>
                <c:pt idx="163761">
                  <c:v>1841574001</c:v>
                </c:pt>
                <c:pt idx="163762">
                  <c:v>1841585246</c:v>
                </c:pt>
                <c:pt idx="163763">
                  <c:v>1841596492</c:v>
                </c:pt>
                <c:pt idx="163764">
                  <c:v>1841607737</c:v>
                </c:pt>
                <c:pt idx="163765">
                  <c:v>1841618983</c:v>
                </c:pt>
                <c:pt idx="163766">
                  <c:v>1841630228</c:v>
                </c:pt>
                <c:pt idx="163767">
                  <c:v>1841641474</c:v>
                </c:pt>
                <c:pt idx="163768">
                  <c:v>1841652719</c:v>
                </c:pt>
                <c:pt idx="163769">
                  <c:v>1841663965</c:v>
                </c:pt>
                <c:pt idx="163770">
                  <c:v>1841675210</c:v>
                </c:pt>
                <c:pt idx="163771">
                  <c:v>1841686456</c:v>
                </c:pt>
                <c:pt idx="163772">
                  <c:v>1841697701</c:v>
                </c:pt>
                <c:pt idx="163773">
                  <c:v>1841708947</c:v>
                </c:pt>
                <c:pt idx="163774">
                  <c:v>1841720192</c:v>
                </c:pt>
                <c:pt idx="163775">
                  <c:v>1841731438</c:v>
                </c:pt>
                <c:pt idx="163776">
                  <c:v>1841742683</c:v>
                </c:pt>
                <c:pt idx="163777">
                  <c:v>1841753929</c:v>
                </c:pt>
                <c:pt idx="163778">
                  <c:v>1841765174</c:v>
                </c:pt>
                <c:pt idx="163779">
                  <c:v>1841776420</c:v>
                </c:pt>
                <c:pt idx="163780">
                  <c:v>1841787665</c:v>
                </c:pt>
                <c:pt idx="163781">
                  <c:v>1841798911</c:v>
                </c:pt>
                <c:pt idx="163782">
                  <c:v>1841810156</c:v>
                </c:pt>
                <c:pt idx="163783">
                  <c:v>1841821402</c:v>
                </c:pt>
                <c:pt idx="163784">
                  <c:v>1841832647</c:v>
                </c:pt>
                <c:pt idx="163785">
                  <c:v>1841843893</c:v>
                </c:pt>
                <c:pt idx="163786">
                  <c:v>1841855138</c:v>
                </c:pt>
                <c:pt idx="163787">
                  <c:v>1841866384</c:v>
                </c:pt>
                <c:pt idx="163788">
                  <c:v>1841877629</c:v>
                </c:pt>
                <c:pt idx="163789">
                  <c:v>1841888875</c:v>
                </c:pt>
                <c:pt idx="163790">
                  <c:v>1841900120</c:v>
                </c:pt>
                <c:pt idx="163791">
                  <c:v>1841911366</c:v>
                </c:pt>
                <c:pt idx="163792">
                  <c:v>1841922611</c:v>
                </c:pt>
                <c:pt idx="163793">
                  <c:v>1841933857</c:v>
                </c:pt>
                <c:pt idx="163794">
                  <c:v>1841945102</c:v>
                </c:pt>
                <c:pt idx="163795">
                  <c:v>1841956348</c:v>
                </c:pt>
                <c:pt idx="163796">
                  <c:v>1841967593</c:v>
                </c:pt>
                <c:pt idx="163797">
                  <c:v>1841978839</c:v>
                </c:pt>
                <c:pt idx="163798">
                  <c:v>1841990084</c:v>
                </c:pt>
                <c:pt idx="163799">
                  <c:v>1842001330</c:v>
                </c:pt>
                <c:pt idx="163800">
                  <c:v>1842012575</c:v>
                </c:pt>
                <c:pt idx="163801">
                  <c:v>1842023821</c:v>
                </c:pt>
                <c:pt idx="163802">
                  <c:v>1842035066</c:v>
                </c:pt>
                <c:pt idx="163803">
                  <c:v>1842046312</c:v>
                </c:pt>
                <c:pt idx="163804">
                  <c:v>1842057557</c:v>
                </c:pt>
                <c:pt idx="163805">
                  <c:v>1842068803</c:v>
                </c:pt>
                <c:pt idx="163806">
                  <c:v>1842080048</c:v>
                </c:pt>
                <c:pt idx="163807">
                  <c:v>1842091294</c:v>
                </c:pt>
                <c:pt idx="163808">
                  <c:v>1842102539</c:v>
                </c:pt>
                <c:pt idx="163809">
                  <c:v>1842113785</c:v>
                </c:pt>
                <c:pt idx="163810">
                  <c:v>1842125030</c:v>
                </c:pt>
                <c:pt idx="163811">
                  <c:v>1842136276</c:v>
                </c:pt>
                <c:pt idx="163812">
                  <c:v>1842147521</c:v>
                </c:pt>
                <c:pt idx="163813">
                  <c:v>1842158767</c:v>
                </c:pt>
                <c:pt idx="163814">
                  <c:v>1842170012</c:v>
                </c:pt>
                <c:pt idx="163815">
                  <c:v>1842181258</c:v>
                </c:pt>
                <c:pt idx="163816">
                  <c:v>1842192503</c:v>
                </c:pt>
                <c:pt idx="163817">
                  <c:v>1842203749</c:v>
                </c:pt>
                <c:pt idx="163818">
                  <c:v>1842214994</c:v>
                </c:pt>
                <c:pt idx="163819">
                  <c:v>1842226240</c:v>
                </c:pt>
                <c:pt idx="163820">
                  <c:v>1842237485</c:v>
                </c:pt>
                <c:pt idx="163821">
                  <c:v>1842248731</c:v>
                </c:pt>
                <c:pt idx="163822">
                  <c:v>1842259976</c:v>
                </c:pt>
                <c:pt idx="163823">
                  <c:v>1842271222</c:v>
                </c:pt>
                <c:pt idx="163824">
                  <c:v>1842282467</c:v>
                </c:pt>
                <c:pt idx="163825">
                  <c:v>1842293713</c:v>
                </c:pt>
                <c:pt idx="163826">
                  <c:v>1842304958</c:v>
                </c:pt>
                <c:pt idx="163827">
                  <c:v>1842316204</c:v>
                </c:pt>
                <c:pt idx="163828">
                  <c:v>1842327449</c:v>
                </c:pt>
                <c:pt idx="163829">
                  <c:v>1842338695</c:v>
                </c:pt>
                <c:pt idx="163830">
                  <c:v>1842349940</c:v>
                </c:pt>
                <c:pt idx="163831">
                  <c:v>1842361186</c:v>
                </c:pt>
                <c:pt idx="163832">
                  <c:v>1842372431</c:v>
                </c:pt>
                <c:pt idx="163833">
                  <c:v>1842383677</c:v>
                </c:pt>
                <c:pt idx="163834">
                  <c:v>1842394922</c:v>
                </c:pt>
                <c:pt idx="163835">
                  <c:v>1842406168</c:v>
                </c:pt>
                <c:pt idx="163836">
                  <c:v>1842417413</c:v>
                </c:pt>
                <c:pt idx="163837">
                  <c:v>1842428659</c:v>
                </c:pt>
                <c:pt idx="163838">
                  <c:v>1842439904</c:v>
                </c:pt>
                <c:pt idx="163839">
                  <c:v>1842451150</c:v>
                </c:pt>
                <c:pt idx="163840">
                  <c:v>1842462395</c:v>
                </c:pt>
                <c:pt idx="163841">
                  <c:v>1842473641</c:v>
                </c:pt>
                <c:pt idx="163842">
                  <c:v>1842484886</c:v>
                </c:pt>
                <c:pt idx="163843">
                  <c:v>1842496132</c:v>
                </c:pt>
                <c:pt idx="163844">
                  <c:v>1842507377</c:v>
                </c:pt>
                <c:pt idx="163845">
                  <c:v>1842518623</c:v>
                </c:pt>
                <c:pt idx="163846">
                  <c:v>1842529868</c:v>
                </c:pt>
                <c:pt idx="163847">
                  <c:v>1842541114</c:v>
                </c:pt>
                <c:pt idx="163848">
                  <c:v>1842552359</c:v>
                </c:pt>
                <c:pt idx="163849">
                  <c:v>1842563605</c:v>
                </c:pt>
                <c:pt idx="163850">
                  <c:v>1842574850</c:v>
                </c:pt>
                <c:pt idx="163851">
                  <c:v>1842586096</c:v>
                </c:pt>
                <c:pt idx="163852">
                  <c:v>1842597341</c:v>
                </c:pt>
                <c:pt idx="163853">
                  <c:v>1842608587</c:v>
                </c:pt>
                <c:pt idx="163854">
                  <c:v>1842619832</c:v>
                </c:pt>
                <c:pt idx="163855">
                  <c:v>1842631078</c:v>
                </c:pt>
                <c:pt idx="163856">
                  <c:v>1842642323</c:v>
                </c:pt>
                <c:pt idx="163857">
                  <c:v>1842653569</c:v>
                </c:pt>
                <c:pt idx="163858">
                  <c:v>1842664814</c:v>
                </c:pt>
                <c:pt idx="163859">
                  <c:v>1842676060</c:v>
                </c:pt>
                <c:pt idx="163860">
                  <c:v>1842687305</c:v>
                </c:pt>
                <c:pt idx="163861">
                  <c:v>1842698551</c:v>
                </c:pt>
                <c:pt idx="163862">
                  <c:v>1842709796</c:v>
                </c:pt>
                <c:pt idx="163863">
                  <c:v>1842721042</c:v>
                </c:pt>
                <c:pt idx="163864">
                  <c:v>1842732287</c:v>
                </c:pt>
                <c:pt idx="163865">
                  <c:v>1842743533</c:v>
                </c:pt>
                <c:pt idx="163866">
                  <c:v>1842754778</c:v>
                </c:pt>
                <c:pt idx="163867">
                  <c:v>1842766024</c:v>
                </c:pt>
                <c:pt idx="163868">
                  <c:v>1842777269</c:v>
                </c:pt>
                <c:pt idx="163869">
                  <c:v>1842788515</c:v>
                </c:pt>
                <c:pt idx="163870">
                  <c:v>1842799760</c:v>
                </c:pt>
                <c:pt idx="163871">
                  <c:v>1842811006</c:v>
                </c:pt>
                <c:pt idx="163872">
                  <c:v>1842822251</c:v>
                </c:pt>
                <c:pt idx="163873">
                  <c:v>1842833497</c:v>
                </c:pt>
                <c:pt idx="163874">
                  <c:v>1842844742</c:v>
                </c:pt>
                <c:pt idx="163875">
                  <c:v>1842855988</c:v>
                </c:pt>
                <c:pt idx="163876">
                  <c:v>1842867233</c:v>
                </c:pt>
                <c:pt idx="163877">
                  <c:v>1842878479</c:v>
                </c:pt>
                <c:pt idx="163878">
                  <c:v>1842889724</c:v>
                </c:pt>
                <c:pt idx="163879">
                  <c:v>1842900970</c:v>
                </c:pt>
                <c:pt idx="163880">
                  <c:v>1842912215</c:v>
                </c:pt>
                <c:pt idx="163881">
                  <c:v>1842923461</c:v>
                </c:pt>
                <c:pt idx="163882">
                  <c:v>1842934706</c:v>
                </c:pt>
                <c:pt idx="163883">
                  <c:v>1842945952</c:v>
                </c:pt>
                <c:pt idx="163884">
                  <c:v>1842957197</c:v>
                </c:pt>
                <c:pt idx="163885">
                  <c:v>1842968443</c:v>
                </c:pt>
                <c:pt idx="163886">
                  <c:v>1842979688</c:v>
                </c:pt>
                <c:pt idx="163887">
                  <c:v>1842990934</c:v>
                </c:pt>
                <c:pt idx="163888">
                  <c:v>1843002179</c:v>
                </c:pt>
                <c:pt idx="163889">
                  <c:v>1843013425</c:v>
                </c:pt>
                <c:pt idx="163890">
                  <c:v>1843024670</c:v>
                </c:pt>
                <c:pt idx="163891">
                  <c:v>1843035916</c:v>
                </c:pt>
                <c:pt idx="163892">
                  <c:v>1843047161</c:v>
                </c:pt>
                <c:pt idx="163893">
                  <c:v>1843058407</c:v>
                </c:pt>
                <c:pt idx="163894">
                  <c:v>1843069652</c:v>
                </c:pt>
                <c:pt idx="163895">
                  <c:v>1843080898</c:v>
                </c:pt>
                <c:pt idx="163896">
                  <c:v>1843092143</c:v>
                </c:pt>
                <c:pt idx="163897">
                  <c:v>1843103389</c:v>
                </c:pt>
                <c:pt idx="163898">
                  <c:v>1843114634</c:v>
                </c:pt>
                <c:pt idx="163899">
                  <c:v>1843125880</c:v>
                </c:pt>
                <c:pt idx="163900">
                  <c:v>1843137125</c:v>
                </c:pt>
                <c:pt idx="163901">
                  <c:v>1843148371</c:v>
                </c:pt>
                <c:pt idx="163902">
                  <c:v>1843159616</c:v>
                </c:pt>
                <c:pt idx="163903">
                  <c:v>1843170862</c:v>
                </c:pt>
                <c:pt idx="163904">
                  <c:v>1843182107</c:v>
                </c:pt>
                <c:pt idx="163905">
                  <c:v>1843193353</c:v>
                </c:pt>
                <c:pt idx="163906">
                  <c:v>1843204598</c:v>
                </c:pt>
                <c:pt idx="163907">
                  <c:v>1843215844</c:v>
                </c:pt>
                <c:pt idx="163908">
                  <c:v>1843227089</c:v>
                </c:pt>
                <c:pt idx="163909">
                  <c:v>1843238335</c:v>
                </c:pt>
                <c:pt idx="163910">
                  <c:v>1843249580</c:v>
                </c:pt>
                <c:pt idx="163911">
                  <c:v>1843260826</c:v>
                </c:pt>
                <c:pt idx="163912">
                  <c:v>1843272071</c:v>
                </c:pt>
                <c:pt idx="163913">
                  <c:v>1843283317</c:v>
                </c:pt>
                <c:pt idx="163914">
                  <c:v>1843294562</c:v>
                </c:pt>
                <c:pt idx="163915">
                  <c:v>1843305808</c:v>
                </c:pt>
                <c:pt idx="163916">
                  <c:v>1843317053</c:v>
                </c:pt>
                <c:pt idx="163917">
                  <c:v>1843328299</c:v>
                </c:pt>
                <c:pt idx="163918">
                  <c:v>1843339544</c:v>
                </c:pt>
                <c:pt idx="163919">
                  <c:v>1843350790</c:v>
                </c:pt>
                <c:pt idx="163920">
                  <c:v>1843362035</c:v>
                </c:pt>
                <c:pt idx="163921">
                  <c:v>1843373281</c:v>
                </c:pt>
                <c:pt idx="163922">
                  <c:v>1843384526</c:v>
                </c:pt>
                <c:pt idx="163923">
                  <c:v>1843395772</c:v>
                </c:pt>
                <c:pt idx="163924">
                  <c:v>1843407017</c:v>
                </c:pt>
                <c:pt idx="163925">
                  <c:v>1843418263</c:v>
                </c:pt>
                <c:pt idx="163926">
                  <c:v>1843429508</c:v>
                </c:pt>
                <c:pt idx="163927">
                  <c:v>1843440754</c:v>
                </c:pt>
                <c:pt idx="163928">
                  <c:v>1843451999</c:v>
                </c:pt>
                <c:pt idx="163929">
                  <c:v>1843463245</c:v>
                </c:pt>
                <c:pt idx="163930">
                  <c:v>1843474490</c:v>
                </c:pt>
                <c:pt idx="163931">
                  <c:v>1843485736</c:v>
                </c:pt>
                <c:pt idx="163932">
                  <c:v>1843496981</c:v>
                </c:pt>
                <c:pt idx="163933">
                  <c:v>1843508227</c:v>
                </c:pt>
                <c:pt idx="163934">
                  <c:v>1843519472</c:v>
                </c:pt>
                <c:pt idx="163935">
                  <c:v>1843530718</c:v>
                </c:pt>
                <c:pt idx="163936">
                  <c:v>1843541963</c:v>
                </c:pt>
                <c:pt idx="163937">
                  <c:v>1843553209</c:v>
                </c:pt>
                <c:pt idx="163938">
                  <c:v>1843564454</c:v>
                </c:pt>
                <c:pt idx="163939">
                  <c:v>1843575700</c:v>
                </c:pt>
                <c:pt idx="163940">
                  <c:v>1843586945</c:v>
                </c:pt>
                <c:pt idx="163941">
                  <c:v>1843598191</c:v>
                </c:pt>
                <c:pt idx="163942">
                  <c:v>1843609436</c:v>
                </c:pt>
                <c:pt idx="163943">
                  <c:v>1843620682</c:v>
                </c:pt>
                <c:pt idx="163944">
                  <c:v>1843631927</c:v>
                </c:pt>
                <c:pt idx="163945">
                  <c:v>1843643173</c:v>
                </c:pt>
                <c:pt idx="163946">
                  <c:v>1843654418</c:v>
                </c:pt>
                <c:pt idx="163947">
                  <c:v>1843665664</c:v>
                </c:pt>
                <c:pt idx="163948">
                  <c:v>1843676909</c:v>
                </c:pt>
                <c:pt idx="163949">
                  <c:v>1843688155</c:v>
                </c:pt>
                <c:pt idx="163950">
                  <c:v>1843699400</c:v>
                </c:pt>
                <c:pt idx="163951">
                  <c:v>1843710646</c:v>
                </c:pt>
                <c:pt idx="163952">
                  <c:v>1843721891</c:v>
                </c:pt>
                <c:pt idx="163953">
                  <c:v>1843733137</c:v>
                </c:pt>
                <c:pt idx="163954">
                  <c:v>1843744382</c:v>
                </c:pt>
                <c:pt idx="163955">
                  <c:v>1843755628</c:v>
                </c:pt>
                <c:pt idx="163956">
                  <c:v>1843766873</c:v>
                </c:pt>
                <c:pt idx="163957">
                  <c:v>1843778119</c:v>
                </c:pt>
                <c:pt idx="163958">
                  <c:v>1843789364</c:v>
                </c:pt>
                <c:pt idx="163959">
                  <c:v>1843800610</c:v>
                </c:pt>
                <c:pt idx="163960">
                  <c:v>1843811855</c:v>
                </c:pt>
                <c:pt idx="163961">
                  <c:v>1843823101</c:v>
                </c:pt>
                <c:pt idx="163962">
                  <c:v>1843834346</c:v>
                </c:pt>
                <c:pt idx="163963">
                  <c:v>1843845592</c:v>
                </c:pt>
                <c:pt idx="163964">
                  <c:v>1843856837</c:v>
                </c:pt>
                <c:pt idx="163965">
                  <c:v>1843868083</c:v>
                </c:pt>
                <c:pt idx="163966">
                  <c:v>1843879328</c:v>
                </c:pt>
                <c:pt idx="163967">
                  <c:v>1843890574</c:v>
                </c:pt>
                <c:pt idx="163968">
                  <c:v>1843901819</c:v>
                </c:pt>
                <c:pt idx="163969">
                  <c:v>1843913065</c:v>
                </c:pt>
                <c:pt idx="163970">
                  <c:v>1843924310</c:v>
                </c:pt>
                <c:pt idx="163971">
                  <c:v>1843935556</c:v>
                </c:pt>
                <c:pt idx="163972">
                  <c:v>1843946801</c:v>
                </c:pt>
                <c:pt idx="163973">
                  <c:v>1843958047</c:v>
                </c:pt>
                <c:pt idx="163974">
                  <c:v>1843969292</c:v>
                </c:pt>
                <c:pt idx="163975">
                  <c:v>1843980538</c:v>
                </c:pt>
                <c:pt idx="163976">
                  <c:v>1843991783</c:v>
                </c:pt>
                <c:pt idx="163977">
                  <c:v>1844003029</c:v>
                </c:pt>
                <c:pt idx="163978">
                  <c:v>1844014274</c:v>
                </c:pt>
                <c:pt idx="163979">
                  <c:v>1844025520</c:v>
                </c:pt>
                <c:pt idx="163980">
                  <c:v>1844036765</c:v>
                </c:pt>
                <c:pt idx="163981">
                  <c:v>1844048011</c:v>
                </c:pt>
                <c:pt idx="163982">
                  <c:v>1844059256</c:v>
                </c:pt>
                <c:pt idx="163983">
                  <c:v>1844070502</c:v>
                </c:pt>
                <c:pt idx="163984">
                  <c:v>1844081747</c:v>
                </c:pt>
                <c:pt idx="163985">
                  <c:v>1844092993</c:v>
                </c:pt>
                <c:pt idx="163986">
                  <c:v>1844104238</c:v>
                </c:pt>
                <c:pt idx="163987">
                  <c:v>1844115483</c:v>
                </c:pt>
                <c:pt idx="163988">
                  <c:v>1844126729</c:v>
                </c:pt>
                <c:pt idx="163989">
                  <c:v>1844137974</c:v>
                </c:pt>
                <c:pt idx="163990">
                  <c:v>1844149220</c:v>
                </c:pt>
                <c:pt idx="163991">
                  <c:v>1844160465</c:v>
                </c:pt>
                <c:pt idx="163992">
                  <c:v>1844171711</c:v>
                </c:pt>
                <c:pt idx="163993">
                  <c:v>1844182956</c:v>
                </c:pt>
                <c:pt idx="163994">
                  <c:v>1844194202</c:v>
                </c:pt>
                <c:pt idx="163995">
                  <c:v>1844205447</c:v>
                </c:pt>
                <c:pt idx="163996">
                  <c:v>1844216693</c:v>
                </c:pt>
                <c:pt idx="163997">
                  <c:v>1844227938</c:v>
                </c:pt>
                <c:pt idx="163998">
                  <c:v>1844239184</c:v>
                </c:pt>
                <c:pt idx="163999">
                  <c:v>1844250429</c:v>
                </c:pt>
                <c:pt idx="164000">
                  <c:v>1844261675</c:v>
                </c:pt>
                <c:pt idx="164001">
                  <c:v>1844272920</c:v>
                </c:pt>
                <c:pt idx="164002">
                  <c:v>1844284166</c:v>
                </c:pt>
                <c:pt idx="164003">
                  <c:v>1844295411</c:v>
                </c:pt>
                <c:pt idx="164004">
                  <c:v>1844306657</c:v>
                </c:pt>
                <c:pt idx="164005">
                  <c:v>1844317902</c:v>
                </c:pt>
                <c:pt idx="164006">
                  <c:v>1844329148</c:v>
                </c:pt>
                <c:pt idx="164007">
                  <c:v>1844340393</c:v>
                </c:pt>
                <c:pt idx="164008">
                  <c:v>1844351639</c:v>
                </c:pt>
                <c:pt idx="164009">
                  <c:v>1844362884</c:v>
                </c:pt>
                <c:pt idx="164010">
                  <c:v>1844374130</c:v>
                </c:pt>
                <c:pt idx="164011">
                  <c:v>1844385375</c:v>
                </c:pt>
                <c:pt idx="164012">
                  <c:v>1844396621</c:v>
                </c:pt>
                <c:pt idx="164013">
                  <c:v>1844407866</c:v>
                </c:pt>
                <c:pt idx="164014">
                  <c:v>1844419112</c:v>
                </c:pt>
                <c:pt idx="164015">
                  <c:v>1844430357</c:v>
                </c:pt>
                <c:pt idx="164016">
                  <c:v>1844441603</c:v>
                </c:pt>
                <c:pt idx="164017">
                  <c:v>1844452848</c:v>
                </c:pt>
                <c:pt idx="164018">
                  <c:v>1844464094</c:v>
                </c:pt>
                <c:pt idx="164019">
                  <c:v>1844475339</c:v>
                </c:pt>
                <c:pt idx="164020">
                  <c:v>1844486585</c:v>
                </c:pt>
                <c:pt idx="164021">
                  <c:v>1844497830</c:v>
                </c:pt>
                <c:pt idx="164022">
                  <c:v>1844509076</c:v>
                </c:pt>
                <c:pt idx="164023">
                  <c:v>1844520321</c:v>
                </c:pt>
                <c:pt idx="164024">
                  <c:v>1844531567</c:v>
                </c:pt>
                <c:pt idx="164025">
                  <c:v>1844542812</c:v>
                </c:pt>
                <c:pt idx="164026">
                  <c:v>1844554058</c:v>
                </c:pt>
                <c:pt idx="164027">
                  <c:v>1844565303</c:v>
                </c:pt>
                <c:pt idx="164028">
                  <c:v>1844576549</c:v>
                </c:pt>
                <c:pt idx="164029">
                  <c:v>1844587794</c:v>
                </c:pt>
                <c:pt idx="164030">
                  <c:v>1844599040</c:v>
                </c:pt>
                <c:pt idx="164031">
                  <c:v>1844610285</c:v>
                </c:pt>
                <c:pt idx="164032">
                  <c:v>1844621531</c:v>
                </c:pt>
                <c:pt idx="164033">
                  <c:v>1844632776</c:v>
                </c:pt>
                <c:pt idx="164034">
                  <c:v>1844644022</c:v>
                </c:pt>
                <c:pt idx="164035">
                  <c:v>1844655267</c:v>
                </c:pt>
                <c:pt idx="164036">
                  <c:v>1844666513</c:v>
                </c:pt>
                <c:pt idx="164037">
                  <c:v>1844677758</c:v>
                </c:pt>
                <c:pt idx="164038">
                  <c:v>1844689004</c:v>
                </c:pt>
                <c:pt idx="164039">
                  <c:v>1844700249</c:v>
                </c:pt>
                <c:pt idx="164040">
                  <c:v>1844711495</c:v>
                </c:pt>
                <c:pt idx="164041">
                  <c:v>1844722740</c:v>
                </c:pt>
                <c:pt idx="164042">
                  <c:v>1844733986</c:v>
                </c:pt>
                <c:pt idx="164043">
                  <c:v>1844745231</c:v>
                </c:pt>
                <c:pt idx="164044">
                  <c:v>1844756477</c:v>
                </c:pt>
                <c:pt idx="164045">
                  <c:v>1844767722</c:v>
                </c:pt>
                <c:pt idx="164046">
                  <c:v>1844778968</c:v>
                </c:pt>
                <c:pt idx="164047">
                  <c:v>1844790213</c:v>
                </c:pt>
                <c:pt idx="164048">
                  <c:v>1844801459</c:v>
                </c:pt>
                <c:pt idx="164049">
                  <c:v>1844812704</c:v>
                </c:pt>
                <c:pt idx="164050">
                  <c:v>1844823950</c:v>
                </c:pt>
                <c:pt idx="164051">
                  <c:v>1844835195</c:v>
                </c:pt>
                <c:pt idx="164052">
                  <c:v>1844846441</c:v>
                </c:pt>
                <c:pt idx="164053">
                  <c:v>1844857686</c:v>
                </c:pt>
                <c:pt idx="164054">
                  <c:v>1844868932</c:v>
                </c:pt>
                <c:pt idx="164055">
                  <c:v>1844880177</c:v>
                </c:pt>
                <c:pt idx="164056">
                  <c:v>1844891423</c:v>
                </c:pt>
                <c:pt idx="164057">
                  <c:v>1844902668</c:v>
                </c:pt>
                <c:pt idx="164058">
                  <c:v>1844913914</c:v>
                </c:pt>
                <c:pt idx="164059">
                  <c:v>1844925159</c:v>
                </c:pt>
                <c:pt idx="164060">
                  <c:v>1844936405</c:v>
                </c:pt>
                <c:pt idx="164061">
                  <c:v>1844947650</c:v>
                </c:pt>
                <c:pt idx="164062">
                  <c:v>1844958896</c:v>
                </c:pt>
                <c:pt idx="164063">
                  <c:v>1844970141</c:v>
                </c:pt>
                <c:pt idx="164064">
                  <c:v>1844981387</c:v>
                </c:pt>
                <c:pt idx="164065">
                  <c:v>1844992632</c:v>
                </c:pt>
                <c:pt idx="164066">
                  <c:v>1845003878</c:v>
                </c:pt>
                <c:pt idx="164067">
                  <c:v>1845015123</c:v>
                </c:pt>
                <c:pt idx="164068">
                  <c:v>1845026369</c:v>
                </c:pt>
                <c:pt idx="164069">
                  <c:v>1845037614</c:v>
                </c:pt>
                <c:pt idx="164070">
                  <c:v>1845048860</c:v>
                </c:pt>
                <c:pt idx="164071">
                  <c:v>1845060105</c:v>
                </c:pt>
                <c:pt idx="164072">
                  <c:v>1845071351</c:v>
                </c:pt>
                <c:pt idx="164073">
                  <c:v>1845082596</c:v>
                </c:pt>
                <c:pt idx="164074">
                  <c:v>1845093842</c:v>
                </c:pt>
                <c:pt idx="164075">
                  <c:v>1845105087</c:v>
                </c:pt>
                <c:pt idx="164076">
                  <c:v>1845116333</c:v>
                </c:pt>
                <c:pt idx="164077">
                  <c:v>1845127578</c:v>
                </c:pt>
                <c:pt idx="164078">
                  <c:v>1845138824</c:v>
                </c:pt>
                <c:pt idx="164079">
                  <c:v>1845150069</c:v>
                </c:pt>
                <c:pt idx="164080">
                  <c:v>1845161315</c:v>
                </c:pt>
                <c:pt idx="164081">
                  <c:v>1845172560</c:v>
                </c:pt>
                <c:pt idx="164082">
                  <c:v>1845183806</c:v>
                </c:pt>
                <c:pt idx="164083">
                  <c:v>1845195051</c:v>
                </c:pt>
                <c:pt idx="164084">
                  <c:v>1845206297</c:v>
                </c:pt>
                <c:pt idx="164085">
                  <c:v>1845217542</c:v>
                </c:pt>
                <c:pt idx="164086">
                  <c:v>1845228788</c:v>
                </c:pt>
                <c:pt idx="164087">
                  <c:v>1845240033</c:v>
                </c:pt>
                <c:pt idx="164088">
                  <c:v>1845251279</c:v>
                </c:pt>
                <c:pt idx="164089">
                  <c:v>1845262524</c:v>
                </c:pt>
                <c:pt idx="164090">
                  <c:v>1845273770</c:v>
                </c:pt>
                <c:pt idx="164091">
                  <c:v>1845285015</c:v>
                </c:pt>
                <c:pt idx="164092">
                  <c:v>1845296261</c:v>
                </c:pt>
                <c:pt idx="164093">
                  <c:v>1845307506</c:v>
                </c:pt>
                <c:pt idx="164094">
                  <c:v>1845318752</c:v>
                </c:pt>
                <c:pt idx="164095">
                  <c:v>1845329997</c:v>
                </c:pt>
                <c:pt idx="164096">
                  <c:v>1845341243</c:v>
                </c:pt>
                <c:pt idx="164097">
                  <c:v>1845352488</c:v>
                </c:pt>
                <c:pt idx="164098">
                  <c:v>1845363734</c:v>
                </c:pt>
                <c:pt idx="164099">
                  <c:v>1845374979</c:v>
                </c:pt>
                <c:pt idx="164100">
                  <c:v>1845386225</c:v>
                </c:pt>
                <c:pt idx="164101">
                  <c:v>1845397470</c:v>
                </c:pt>
                <c:pt idx="164102">
                  <c:v>1845408716</c:v>
                </c:pt>
                <c:pt idx="164103">
                  <c:v>1845419961</c:v>
                </c:pt>
                <c:pt idx="164104">
                  <c:v>1845431207</c:v>
                </c:pt>
                <c:pt idx="164105">
                  <c:v>1845442452</c:v>
                </c:pt>
                <c:pt idx="164106">
                  <c:v>1845453698</c:v>
                </c:pt>
                <c:pt idx="164107">
                  <c:v>1845464943</c:v>
                </c:pt>
                <c:pt idx="164108">
                  <c:v>1845476189</c:v>
                </c:pt>
                <c:pt idx="164109">
                  <c:v>1845487434</c:v>
                </c:pt>
                <c:pt idx="164110">
                  <c:v>1845498680</c:v>
                </c:pt>
                <c:pt idx="164111">
                  <c:v>1845509925</c:v>
                </c:pt>
                <c:pt idx="164112">
                  <c:v>1845521171</c:v>
                </c:pt>
                <c:pt idx="164113">
                  <c:v>1845532416</c:v>
                </c:pt>
                <c:pt idx="164114">
                  <c:v>1845543662</c:v>
                </c:pt>
                <c:pt idx="164115">
                  <c:v>1845554907</c:v>
                </c:pt>
                <c:pt idx="164116">
                  <c:v>1845566153</c:v>
                </c:pt>
                <c:pt idx="164117">
                  <c:v>1845577398</c:v>
                </c:pt>
                <c:pt idx="164118">
                  <c:v>1845588644</c:v>
                </c:pt>
                <c:pt idx="164119">
                  <c:v>1845599889</c:v>
                </c:pt>
                <c:pt idx="164120">
                  <c:v>1845611135</c:v>
                </c:pt>
                <c:pt idx="164121">
                  <c:v>1845622380</c:v>
                </c:pt>
                <c:pt idx="164122">
                  <c:v>1845633626</c:v>
                </c:pt>
                <c:pt idx="164123">
                  <c:v>1845644871</c:v>
                </c:pt>
                <c:pt idx="164124">
                  <c:v>1845656117</c:v>
                </c:pt>
                <c:pt idx="164125">
                  <c:v>1845667362</c:v>
                </c:pt>
                <c:pt idx="164126">
                  <c:v>1845678608</c:v>
                </c:pt>
                <c:pt idx="164127">
                  <c:v>1845689853</c:v>
                </c:pt>
                <c:pt idx="164128">
                  <c:v>1845701099</c:v>
                </c:pt>
                <c:pt idx="164129">
                  <c:v>1845712344</c:v>
                </c:pt>
                <c:pt idx="164130">
                  <c:v>1845723590</c:v>
                </c:pt>
                <c:pt idx="164131">
                  <c:v>1845734835</c:v>
                </c:pt>
                <c:pt idx="164132">
                  <c:v>1845746081</c:v>
                </c:pt>
                <c:pt idx="164133">
                  <c:v>1845757326</c:v>
                </c:pt>
                <c:pt idx="164134">
                  <c:v>1845768572</c:v>
                </c:pt>
                <c:pt idx="164135">
                  <c:v>1845779817</c:v>
                </c:pt>
                <c:pt idx="164136">
                  <c:v>1845791063</c:v>
                </c:pt>
                <c:pt idx="164137">
                  <c:v>1845802308</c:v>
                </c:pt>
                <c:pt idx="164138">
                  <c:v>1845813554</c:v>
                </c:pt>
                <c:pt idx="164139">
                  <c:v>1845824799</c:v>
                </c:pt>
                <c:pt idx="164140">
                  <c:v>1845836045</c:v>
                </c:pt>
                <c:pt idx="164141">
                  <c:v>1845847290</c:v>
                </c:pt>
                <c:pt idx="164142">
                  <c:v>1845858536</c:v>
                </c:pt>
                <c:pt idx="164143">
                  <c:v>1845869781</c:v>
                </c:pt>
                <c:pt idx="164144">
                  <c:v>1845881027</c:v>
                </c:pt>
                <c:pt idx="164145">
                  <c:v>1845892272</c:v>
                </c:pt>
                <c:pt idx="164146">
                  <c:v>1845903518</c:v>
                </c:pt>
                <c:pt idx="164147">
                  <c:v>1845914763</c:v>
                </c:pt>
                <c:pt idx="164148">
                  <c:v>1845926009</c:v>
                </c:pt>
                <c:pt idx="164149">
                  <c:v>1845937254</c:v>
                </c:pt>
                <c:pt idx="164150">
                  <c:v>1845948500</c:v>
                </c:pt>
                <c:pt idx="164151">
                  <c:v>1845959745</c:v>
                </c:pt>
                <c:pt idx="164152">
                  <c:v>1845970991</c:v>
                </c:pt>
                <c:pt idx="164153">
                  <c:v>1845982236</c:v>
                </c:pt>
                <c:pt idx="164154">
                  <c:v>1845993482</c:v>
                </c:pt>
                <c:pt idx="164155">
                  <c:v>1846004727</c:v>
                </c:pt>
                <c:pt idx="164156">
                  <c:v>1846015973</c:v>
                </c:pt>
                <c:pt idx="164157">
                  <c:v>1846027218</c:v>
                </c:pt>
                <c:pt idx="164158">
                  <c:v>1846038464</c:v>
                </c:pt>
                <c:pt idx="164159">
                  <c:v>1846049709</c:v>
                </c:pt>
                <c:pt idx="164160">
                  <c:v>1846060955</c:v>
                </c:pt>
                <c:pt idx="164161">
                  <c:v>1846072200</c:v>
                </c:pt>
                <c:pt idx="164162">
                  <c:v>1846083446</c:v>
                </c:pt>
                <c:pt idx="164163">
                  <c:v>1846094691</c:v>
                </c:pt>
                <c:pt idx="164164">
                  <c:v>1846105937</c:v>
                </c:pt>
                <c:pt idx="164165">
                  <c:v>1846117182</c:v>
                </c:pt>
                <c:pt idx="164166">
                  <c:v>1846128428</c:v>
                </c:pt>
                <c:pt idx="164167">
                  <c:v>1846139673</c:v>
                </c:pt>
                <c:pt idx="164168">
                  <c:v>1846150919</c:v>
                </c:pt>
                <c:pt idx="164169">
                  <c:v>1846162164</c:v>
                </c:pt>
                <c:pt idx="164170">
                  <c:v>1846173410</c:v>
                </c:pt>
                <c:pt idx="164171">
                  <c:v>1846184655</c:v>
                </c:pt>
                <c:pt idx="164172">
                  <c:v>1846195901</c:v>
                </c:pt>
                <c:pt idx="164173">
                  <c:v>1846207146</c:v>
                </c:pt>
                <c:pt idx="164174">
                  <c:v>1846218392</c:v>
                </c:pt>
                <c:pt idx="164175">
                  <c:v>1846229637</c:v>
                </c:pt>
                <c:pt idx="164176">
                  <c:v>1846240883</c:v>
                </c:pt>
                <c:pt idx="164177">
                  <c:v>1846252128</c:v>
                </c:pt>
                <c:pt idx="164178">
                  <c:v>1846263374</c:v>
                </c:pt>
                <c:pt idx="164179">
                  <c:v>1846274619</c:v>
                </c:pt>
                <c:pt idx="164180">
                  <c:v>1846285865</c:v>
                </c:pt>
                <c:pt idx="164181">
                  <c:v>1846297110</c:v>
                </c:pt>
                <c:pt idx="164182">
                  <c:v>1846308356</c:v>
                </c:pt>
                <c:pt idx="164183">
                  <c:v>1846319601</c:v>
                </c:pt>
                <c:pt idx="164184">
                  <c:v>1846330847</c:v>
                </c:pt>
                <c:pt idx="164185">
                  <c:v>1846342092</c:v>
                </c:pt>
                <c:pt idx="164186">
                  <c:v>1846353338</c:v>
                </c:pt>
                <c:pt idx="164187">
                  <c:v>1846364583</c:v>
                </c:pt>
                <c:pt idx="164188">
                  <c:v>1846375829</c:v>
                </c:pt>
                <c:pt idx="164189">
                  <c:v>1846387074</c:v>
                </c:pt>
                <c:pt idx="164190">
                  <c:v>1846398320</c:v>
                </c:pt>
                <c:pt idx="164191">
                  <c:v>1846409565</c:v>
                </c:pt>
                <c:pt idx="164192">
                  <c:v>1846420811</c:v>
                </c:pt>
                <c:pt idx="164193">
                  <c:v>1846432056</c:v>
                </c:pt>
                <c:pt idx="164194">
                  <c:v>1846443302</c:v>
                </c:pt>
                <c:pt idx="164195">
                  <c:v>1846454547</c:v>
                </c:pt>
                <c:pt idx="164196">
                  <c:v>1846465793</c:v>
                </c:pt>
                <c:pt idx="164197">
                  <c:v>1846477038</c:v>
                </c:pt>
                <c:pt idx="164198">
                  <c:v>1846488284</c:v>
                </c:pt>
                <c:pt idx="164199">
                  <c:v>1846499529</c:v>
                </c:pt>
                <c:pt idx="164200">
                  <c:v>1846510775</c:v>
                </c:pt>
                <c:pt idx="164201">
                  <c:v>1846522020</c:v>
                </c:pt>
                <c:pt idx="164202">
                  <c:v>1846533266</c:v>
                </c:pt>
                <c:pt idx="164203">
                  <c:v>1846544511</c:v>
                </c:pt>
                <c:pt idx="164204">
                  <c:v>1846555757</c:v>
                </c:pt>
                <c:pt idx="164205">
                  <c:v>1846567002</c:v>
                </c:pt>
                <c:pt idx="164206">
                  <c:v>1846578248</c:v>
                </c:pt>
                <c:pt idx="164207">
                  <c:v>1846589493</c:v>
                </c:pt>
                <c:pt idx="164208">
                  <c:v>1846600739</c:v>
                </c:pt>
                <c:pt idx="164209">
                  <c:v>1846611984</c:v>
                </c:pt>
                <c:pt idx="164210">
                  <c:v>1846623230</c:v>
                </c:pt>
                <c:pt idx="164211">
                  <c:v>1846634475</c:v>
                </c:pt>
                <c:pt idx="164212">
                  <c:v>1846645721</c:v>
                </c:pt>
                <c:pt idx="164213">
                  <c:v>1846656966</c:v>
                </c:pt>
                <c:pt idx="164214">
                  <c:v>1846668212</c:v>
                </c:pt>
                <c:pt idx="164215">
                  <c:v>1846679457</c:v>
                </c:pt>
                <c:pt idx="164216">
                  <c:v>1846690703</c:v>
                </c:pt>
                <c:pt idx="164217">
                  <c:v>1846701948</c:v>
                </c:pt>
                <c:pt idx="164218">
                  <c:v>1846713194</c:v>
                </c:pt>
                <c:pt idx="164219">
                  <c:v>1846724439</c:v>
                </c:pt>
                <c:pt idx="164220">
                  <c:v>1846735685</c:v>
                </c:pt>
                <c:pt idx="164221">
                  <c:v>1846746930</c:v>
                </c:pt>
                <c:pt idx="164222">
                  <c:v>1846758176</c:v>
                </c:pt>
                <c:pt idx="164223">
                  <c:v>1846769421</c:v>
                </c:pt>
                <c:pt idx="164224">
                  <c:v>1846780667</c:v>
                </c:pt>
                <c:pt idx="164225">
                  <c:v>1846791912</c:v>
                </c:pt>
                <c:pt idx="164226">
                  <c:v>1846803158</c:v>
                </c:pt>
                <c:pt idx="164227">
                  <c:v>1846814403</c:v>
                </c:pt>
                <c:pt idx="164228">
                  <c:v>1846825649</c:v>
                </c:pt>
                <c:pt idx="164229">
                  <c:v>1846836894</c:v>
                </c:pt>
                <c:pt idx="164230">
                  <c:v>1846848140</c:v>
                </c:pt>
                <c:pt idx="164231">
                  <c:v>1846859385</c:v>
                </c:pt>
                <c:pt idx="164232">
                  <c:v>1846870631</c:v>
                </c:pt>
                <c:pt idx="164233">
                  <c:v>1846881876</c:v>
                </c:pt>
                <c:pt idx="164234">
                  <c:v>1846893122</c:v>
                </c:pt>
                <c:pt idx="164235">
                  <c:v>1846904367</c:v>
                </c:pt>
                <c:pt idx="164236">
                  <c:v>1846915613</c:v>
                </c:pt>
                <c:pt idx="164237">
                  <c:v>1846926858</c:v>
                </c:pt>
                <c:pt idx="164238">
                  <c:v>1846938103</c:v>
                </c:pt>
                <c:pt idx="164239">
                  <c:v>1846949349</c:v>
                </c:pt>
                <c:pt idx="164240">
                  <c:v>1846960594</c:v>
                </c:pt>
                <c:pt idx="164241">
                  <c:v>1846971840</c:v>
                </c:pt>
                <c:pt idx="164242">
                  <c:v>1846983085</c:v>
                </c:pt>
                <c:pt idx="164243">
                  <c:v>1846994331</c:v>
                </c:pt>
                <c:pt idx="164244">
                  <c:v>1847005576</c:v>
                </c:pt>
                <c:pt idx="164245">
                  <c:v>1847016822</c:v>
                </c:pt>
                <c:pt idx="164246">
                  <c:v>1847028067</c:v>
                </c:pt>
                <c:pt idx="164247">
                  <c:v>1847039313</c:v>
                </c:pt>
                <c:pt idx="164248">
                  <c:v>1847050558</c:v>
                </c:pt>
                <c:pt idx="164249">
                  <c:v>1847061804</c:v>
                </c:pt>
                <c:pt idx="164250">
                  <c:v>1847073049</c:v>
                </c:pt>
                <c:pt idx="164251">
                  <c:v>1847084295</c:v>
                </c:pt>
                <c:pt idx="164252">
                  <c:v>1847095540</c:v>
                </c:pt>
                <c:pt idx="164253">
                  <c:v>1847106786</c:v>
                </c:pt>
                <c:pt idx="164254">
                  <c:v>1847118031</c:v>
                </c:pt>
                <c:pt idx="164255">
                  <c:v>1847129277</c:v>
                </c:pt>
                <c:pt idx="164256">
                  <c:v>1847140522</c:v>
                </c:pt>
                <c:pt idx="164257">
                  <c:v>1847151768</c:v>
                </c:pt>
                <c:pt idx="164258">
                  <c:v>1847163013</c:v>
                </c:pt>
                <c:pt idx="164259">
                  <c:v>1847174259</c:v>
                </c:pt>
                <c:pt idx="164260">
                  <c:v>1847185504</c:v>
                </c:pt>
                <c:pt idx="164261">
                  <c:v>1847196750</c:v>
                </c:pt>
                <c:pt idx="164262">
                  <c:v>1847207995</c:v>
                </c:pt>
                <c:pt idx="164263">
                  <c:v>1847219241</c:v>
                </c:pt>
                <c:pt idx="164264">
                  <c:v>1847230486</c:v>
                </c:pt>
                <c:pt idx="164265">
                  <c:v>1847241732</c:v>
                </c:pt>
                <c:pt idx="164266">
                  <c:v>1847252977</c:v>
                </c:pt>
                <c:pt idx="164267">
                  <c:v>1847264223</c:v>
                </c:pt>
                <c:pt idx="164268">
                  <c:v>1847275468</c:v>
                </c:pt>
                <c:pt idx="164269">
                  <c:v>1847286714</c:v>
                </c:pt>
                <c:pt idx="164270">
                  <c:v>1847297959</c:v>
                </c:pt>
                <c:pt idx="164271">
                  <c:v>1847309205</c:v>
                </c:pt>
                <c:pt idx="164272">
                  <c:v>1847320450</c:v>
                </c:pt>
                <c:pt idx="164273">
                  <c:v>1847331696</c:v>
                </c:pt>
                <c:pt idx="164274">
                  <c:v>1847342941</c:v>
                </c:pt>
                <c:pt idx="164275">
                  <c:v>1847354187</c:v>
                </c:pt>
                <c:pt idx="164276">
                  <c:v>1847365432</c:v>
                </c:pt>
                <c:pt idx="164277">
                  <c:v>1847376678</c:v>
                </c:pt>
                <c:pt idx="164278">
                  <c:v>1847387923</c:v>
                </c:pt>
                <c:pt idx="164279">
                  <c:v>1847399169</c:v>
                </c:pt>
                <c:pt idx="164280">
                  <c:v>1847410414</c:v>
                </c:pt>
                <c:pt idx="164281">
                  <c:v>1847421660</c:v>
                </c:pt>
                <c:pt idx="164282">
                  <c:v>1847432905</c:v>
                </c:pt>
                <c:pt idx="164283">
                  <c:v>1847444151</c:v>
                </c:pt>
                <c:pt idx="164284">
                  <c:v>1847455396</c:v>
                </c:pt>
                <c:pt idx="164285">
                  <c:v>1847466642</c:v>
                </c:pt>
                <c:pt idx="164286">
                  <c:v>1847477887</c:v>
                </c:pt>
                <c:pt idx="164287">
                  <c:v>1847489133</c:v>
                </c:pt>
                <c:pt idx="164288">
                  <c:v>1847500378</c:v>
                </c:pt>
                <c:pt idx="164289">
                  <c:v>1847511624</c:v>
                </c:pt>
                <c:pt idx="164290">
                  <c:v>1847522869</c:v>
                </c:pt>
                <c:pt idx="164291">
                  <c:v>1847534115</c:v>
                </c:pt>
                <c:pt idx="164292">
                  <c:v>1847545360</c:v>
                </c:pt>
                <c:pt idx="164293">
                  <c:v>1847556606</c:v>
                </c:pt>
                <c:pt idx="164294">
                  <c:v>1847567851</c:v>
                </c:pt>
                <c:pt idx="164295">
                  <c:v>1847579097</c:v>
                </c:pt>
                <c:pt idx="164296">
                  <c:v>1847590342</c:v>
                </c:pt>
                <c:pt idx="164297">
                  <c:v>1847601588</c:v>
                </c:pt>
                <c:pt idx="164298">
                  <c:v>1847612833</c:v>
                </c:pt>
                <c:pt idx="164299">
                  <c:v>1847624079</c:v>
                </c:pt>
                <c:pt idx="164300">
                  <c:v>1847635324</c:v>
                </c:pt>
                <c:pt idx="164301">
                  <c:v>1847646570</c:v>
                </c:pt>
                <c:pt idx="164302">
                  <c:v>1847657815</c:v>
                </c:pt>
                <c:pt idx="164303">
                  <c:v>1847669061</c:v>
                </c:pt>
                <c:pt idx="164304">
                  <c:v>1847680306</c:v>
                </c:pt>
                <c:pt idx="164305">
                  <c:v>1847691552</c:v>
                </c:pt>
                <c:pt idx="164306">
                  <c:v>1847702797</c:v>
                </c:pt>
                <c:pt idx="164307">
                  <c:v>1847714043</c:v>
                </c:pt>
                <c:pt idx="164308">
                  <c:v>1847725288</c:v>
                </c:pt>
                <c:pt idx="164309">
                  <c:v>1847736534</c:v>
                </c:pt>
                <c:pt idx="164310">
                  <c:v>1847747779</c:v>
                </c:pt>
                <c:pt idx="164311">
                  <c:v>1847759025</c:v>
                </c:pt>
                <c:pt idx="164312">
                  <c:v>1847770270</c:v>
                </c:pt>
                <c:pt idx="164313">
                  <c:v>1847781516</c:v>
                </c:pt>
                <c:pt idx="164314">
                  <c:v>1847792761</c:v>
                </c:pt>
                <c:pt idx="164315">
                  <c:v>1847804007</c:v>
                </c:pt>
                <c:pt idx="164316">
                  <c:v>1847815252</c:v>
                </c:pt>
                <c:pt idx="164317">
                  <c:v>1847826498</c:v>
                </c:pt>
                <c:pt idx="164318">
                  <c:v>1847837743</c:v>
                </c:pt>
                <c:pt idx="164319">
                  <c:v>1847848989</c:v>
                </c:pt>
                <c:pt idx="164320">
                  <c:v>1847860234</c:v>
                </c:pt>
                <c:pt idx="164321">
                  <c:v>1847871480</c:v>
                </c:pt>
                <c:pt idx="164322">
                  <c:v>1847882725</c:v>
                </c:pt>
                <c:pt idx="164323">
                  <c:v>1847893971</c:v>
                </c:pt>
                <c:pt idx="164324">
                  <c:v>1847905216</c:v>
                </c:pt>
                <c:pt idx="164325">
                  <c:v>1847916462</c:v>
                </c:pt>
                <c:pt idx="164326">
                  <c:v>1847927707</c:v>
                </c:pt>
                <c:pt idx="164327">
                  <c:v>1847938953</c:v>
                </c:pt>
                <c:pt idx="164328">
                  <c:v>1847950198</c:v>
                </c:pt>
                <c:pt idx="164329">
                  <c:v>1847961444</c:v>
                </c:pt>
                <c:pt idx="164330">
                  <c:v>1847972689</c:v>
                </c:pt>
                <c:pt idx="164331">
                  <c:v>1847983935</c:v>
                </c:pt>
                <c:pt idx="164332">
                  <c:v>1847995180</c:v>
                </c:pt>
                <c:pt idx="164333">
                  <c:v>1848006426</c:v>
                </c:pt>
                <c:pt idx="164334">
                  <c:v>1848017671</c:v>
                </c:pt>
                <c:pt idx="164335">
                  <c:v>1848028917</c:v>
                </c:pt>
                <c:pt idx="164336">
                  <c:v>1848040162</c:v>
                </c:pt>
                <c:pt idx="164337">
                  <c:v>1848051408</c:v>
                </c:pt>
                <c:pt idx="164338">
                  <c:v>1848062653</c:v>
                </c:pt>
                <c:pt idx="164339">
                  <c:v>1848073899</c:v>
                </c:pt>
                <c:pt idx="164340">
                  <c:v>1848085144</c:v>
                </c:pt>
                <c:pt idx="164341">
                  <c:v>1848096390</c:v>
                </c:pt>
                <c:pt idx="164342">
                  <c:v>1848107635</c:v>
                </c:pt>
                <c:pt idx="164343">
                  <c:v>1848118881</c:v>
                </c:pt>
                <c:pt idx="164344">
                  <c:v>1848130126</c:v>
                </c:pt>
                <c:pt idx="164345">
                  <c:v>1848141372</c:v>
                </c:pt>
                <c:pt idx="164346">
                  <c:v>1848152617</c:v>
                </c:pt>
                <c:pt idx="164347">
                  <c:v>1848163863</c:v>
                </c:pt>
                <c:pt idx="164348">
                  <c:v>1848175108</c:v>
                </c:pt>
                <c:pt idx="164349">
                  <c:v>1848186354</c:v>
                </c:pt>
                <c:pt idx="164350">
                  <c:v>1848197599</c:v>
                </c:pt>
                <c:pt idx="164351">
                  <c:v>1848208845</c:v>
                </c:pt>
                <c:pt idx="164352">
                  <c:v>1848220090</c:v>
                </c:pt>
                <c:pt idx="164353">
                  <c:v>1848231336</c:v>
                </c:pt>
                <c:pt idx="164354">
                  <c:v>1848242581</c:v>
                </c:pt>
                <c:pt idx="164355">
                  <c:v>1848253827</c:v>
                </c:pt>
                <c:pt idx="164356">
                  <c:v>1848265072</c:v>
                </c:pt>
                <c:pt idx="164357">
                  <c:v>1848276318</c:v>
                </c:pt>
                <c:pt idx="164358">
                  <c:v>1848287563</c:v>
                </c:pt>
                <c:pt idx="164359">
                  <c:v>1848298809</c:v>
                </c:pt>
                <c:pt idx="164360">
                  <c:v>1848310054</c:v>
                </c:pt>
                <c:pt idx="164361">
                  <c:v>1848321300</c:v>
                </c:pt>
                <c:pt idx="164362">
                  <c:v>1848332545</c:v>
                </c:pt>
                <c:pt idx="164363">
                  <c:v>1848343791</c:v>
                </c:pt>
                <c:pt idx="164364">
                  <c:v>1848355036</c:v>
                </c:pt>
                <c:pt idx="164365">
                  <c:v>1848366282</c:v>
                </c:pt>
                <c:pt idx="164366">
                  <c:v>1848377527</c:v>
                </c:pt>
                <c:pt idx="164367">
                  <c:v>1848388773</c:v>
                </c:pt>
                <c:pt idx="164368">
                  <c:v>1848400018</c:v>
                </c:pt>
                <c:pt idx="164369">
                  <c:v>1848411264</c:v>
                </c:pt>
                <c:pt idx="164370">
                  <c:v>1848422509</c:v>
                </c:pt>
                <c:pt idx="164371">
                  <c:v>1848433755</c:v>
                </c:pt>
                <c:pt idx="164372">
                  <c:v>1848445000</c:v>
                </c:pt>
                <c:pt idx="164373">
                  <c:v>1848456246</c:v>
                </c:pt>
                <c:pt idx="164374">
                  <c:v>1848467491</c:v>
                </c:pt>
                <c:pt idx="164375">
                  <c:v>1848478737</c:v>
                </c:pt>
                <c:pt idx="164376">
                  <c:v>1848489982</c:v>
                </c:pt>
                <c:pt idx="164377">
                  <c:v>1848501228</c:v>
                </c:pt>
                <c:pt idx="164378">
                  <c:v>1848512473</c:v>
                </c:pt>
                <c:pt idx="164379">
                  <c:v>1848523719</c:v>
                </c:pt>
                <c:pt idx="164380">
                  <c:v>1848534964</c:v>
                </c:pt>
                <c:pt idx="164381">
                  <c:v>1848546210</c:v>
                </c:pt>
                <c:pt idx="164382">
                  <c:v>1848557455</c:v>
                </c:pt>
                <c:pt idx="164383">
                  <c:v>1848568701</c:v>
                </c:pt>
                <c:pt idx="164384">
                  <c:v>1848579946</c:v>
                </c:pt>
                <c:pt idx="164385">
                  <c:v>1848591192</c:v>
                </c:pt>
                <c:pt idx="164386">
                  <c:v>1848602437</c:v>
                </c:pt>
                <c:pt idx="164387">
                  <c:v>1848613683</c:v>
                </c:pt>
                <c:pt idx="164388">
                  <c:v>1848624928</c:v>
                </c:pt>
                <c:pt idx="164389">
                  <c:v>1848636174</c:v>
                </c:pt>
                <c:pt idx="164390">
                  <c:v>1848647419</c:v>
                </c:pt>
                <c:pt idx="164391">
                  <c:v>1848658665</c:v>
                </c:pt>
                <c:pt idx="164392">
                  <c:v>1848669910</c:v>
                </c:pt>
                <c:pt idx="164393">
                  <c:v>1848681156</c:v>
                </c:pt>
                <c:pt idx="164394">
                  <c:v>1848692401</c:v>
                </c:pt>
                <c:pt idx="164395">
                  <c:v>1848703647</c:v>
                </c:pt>
                <c:pt idx="164396">
                  <c:v>1848714892</c:v>
                </c:pt>
                <c:pt idx="164397">
                  <c:v>1848726138</c:v>
                </c:pt>
                <c:pt idx="164398">
                  <c:v>1848737383</c:v>
                </c:pt>
                <c:pt idx="164399">
                  <c:v>1848748629</c:v>
                </c:pt>
                <c:pt idx="164400">
                  <c:v>1848759874</c:v>
                </c:pt>
                <c:pt idx="164401">
                  <c:v>1848771120</c:v>
                </c:pt>
                <c:pt idx="164402">
                  <c:v>1848782365</c:v>
                </c:pt>
                <c:pt idx="164403">
                  <c:v>1848793611</c:v>
                </c:pt>
                <c:pt idx="164404">
                  <c:v>1848804856</c:v>
                </c:pt>
                <c:pt idx="164405">
                  <c:v>1848816102</c:v>
                </c:pt>
                <c:pt idx="164406">
                  <c:v>1848827347</c:v>
                </c:pt>
                <c:pt idx="164407">
                  <c:v>1848838593</c:v>
                </c:pt>
                <c:pt idx="164408">
                  <c:v>1848849838</c:v>
                </c:pt>
                <c:pt idx="164409">
                  <c:v>1848861084</c:v>
                </c:pt>
                <c:pt idx="164410">
                  <c:v>1848872329</c:v>
                </c:pt>
                <c:pt idx="164411">
                  <c:v>1848883575</c:v>
                </c:pt>
                <c:pt idx="164412">
                  <c:v>1848894820</c:v>
                </c:pt>
                <c:pt idx="164413">
                  <c:v>1848906066</c:v>
                </c:pt>
                <c:pt idx="164414">
                  <c:v>1848917311</c:v>
                </c:pt>
                <c:pt idx="164415">
                  <c:v>1848928557</c:v>
                </c:pt>
                <c:pt idx="164416">
                  <c:v>1848939802</c:v>
                </c:pt>
                <c:pt idx="164417">
                  <c:v>1848951048</c:v>
                </c:pt>
                <c:pt idx="164418">
                  <c:v>1848962293</c:v>
                </c:pt>
                <c:pt idx="164419">
                  <c:v>1848973539</c:v>
                </c:pt>
                <c:pt idx="164420">
                  <c:v>1848984784</c:v>
                </c:pt>
                <c:pt idx="164421">
                  <c:v>1848996030</c:v>
                </c:pt>
                <c:pt idx="164422">
                  <c:v>1849007275</c:v>
                </c:pt>
                <c:pt idx="164423">
                  <c:v>1849018521</c:v>
                </c:pt>
                <c:pt idx="164424">
                  <c:v>1849029766</c:v>
                </c:pt>
                <c:pt idx="164425">
                  <c:v>1849041012</c:v>
                </c:pt>
                <c:pt idx="164426">
                  <c:v>1849052257</c:v>
                </c:pt>
                <c:pt idx="164427">
                  <c:v>1849063503</c:v>
                </c:pt>
                <c:pt idx="164428">
                  <c:v>1849074748</c:v>
                </c:pt>
                <c:pt idx="164429">
                  <c:v>1849085994</c:v>
                </c:pt>
                <c:pt idx="164430">
                  <c:v>1849097239</c:v>
                </c:pt>
                <c:pt idx="164431">
                  <c:v>1849108485</c:v>
                </c:pt>
                <c:pt idx="164432">
                  <c:v>1849119730</c:v>
                </c:pt>
                <c:pt idx="164433">
                  <c:v>1849130976</c:v>
                </c:pt>
                <c:pt idx="164434">
                  <c:v>1849142221</c:v>
                </c:pt>
                <c:pt idx="164435">
                  <c:v>1849153467</c:v>
                </c:pt>
                <c:pt idx="164436">
                  <c:v>1849164712</c:v>
                </c:pt>
                <c:pt idx="164437">
                  <c:v>1849175958</c:v>
                </c:pt>
                <c:pt idx="164438">
                  <c:v>1849187203</c:v>
                </c:pt>
                <c:pt idx="164439">
                  <c:v>1849198449</c:v>
                </c:pt>
                <c:pt idx="164440">
                  <c:v>1849209694</c:v>
                </c:pt>
                <c:pt idx="164441">
                  <c:v>1849220940</c:v>
                </c:pt>
                <c:pt idx="164442">
                  <c:v>1849232185</c:v>
                </c:pt>
                <c:pt idx="164443">
                  <c:v>1849243431</c:v>
                </c:pt>
                <c:pt idx="164444">
                  <c:v>1849254676</c:v>
                </c:pt>
                <c:pt idx="164445">
                  <c:v>1849265922</c:v>
                </c:pt>
                <c:pt idx="164446">
                  <c:v>1849277167</c:v>
                </c:pt>
                <c:pt idx="164447">
                  <c:v>1849288413</c:v>
                </c:pt>
                <c:pt idx="164448">
                  <c:v>1849299658</c:v>
                </c:pt>
                <c:pt idx="164449">
                  <c:v>1849310904</c:v>
                </c:pt>
                <c:pt idx="164450">
                  <c:v>1849322149</c:v>
                </c:pt>
                <c:pt idx="164451">
                  <c:v>1849333395</c:v>
                </c:pt>
                <c:pt idx="164452">
                  <c:v>1849344640</c:v>
                </c:pt>
                <c:pt idx="164453">
                  <c:v>1849355886</c:v>
                </c:pt>
                <c:pt idx="164454">
                  <c:v>1849367131</c:v>
                </c:pt>
                <c:pt idx="164455">
                  <c:v>1849378377</c:v>
                </c:pt>
                <c:pt idx="164456">
                  <c:v>1849389622</c:v>
                </c:pt>
                <c:pt idx="164457">
                  <c:v>1849400868</c:v>
                </c:pt>
                <c:pt idx="164458">
                  <c:v>1849412113</c:v>
                </c:pt>
                <c:pt idx="164459">
                  <c:v>1849423359</c:v>
                </c:pt>
                <c:pt idx="164460">
                  <c:v>1849434604</c:v>
                </c:pt>
                <c:pt idx="164461">
                  <c:v>1849445850</c:v>
                </c:pt>
                <c:pt idx="164462">
                  <c:v>1849457095</c:v>
                </c:pt>
                <c:pt idx="164463">
                  <c:v>1849468341</c:v>
                </c:pt>
                <c:pt idx="164464">
                  <c:v>1849479586</c:v>
                </c:pt>
                <c:pt idx="164465">
                  <c:v>1849490832</c:v>
                </c:pt>
                <c:pt idx="164466">
                  <c:v>1849502077</c:v>
                </c:pt>
                <c:pt idx="164467">
                  <c:v>1849513323</c:v>
                </c:pt>
                <c:pt idx="164468">
                  <c:v>1849524568</c:v>
                </c:pt>
                <c:pt idx="164469">
                  <c:v>1849535814</c:v>
                </c:pt>
                <c:pt idx="164470">
                  <c:v>1849547059</c:v>
                </c:pt>
                <c:pt idx="164471">
                  <c:v>1849558305</c:v>
                </c:pt>
                <c:pt idx="164472">
                  <c:v>1849569550</c:v>
                </c:pt>
                <c:pt idx="164473">
                  <c:v>1849580796</c:v>
                </c:pt>
                <c:pt idx="164474">
                  <c:v>1849592041</c:v>
                </c:pt>
                <c:pt idx="164475">
                  <c:v>1849603287</c:v>
                </c:pt>
                <c:pt idx="164476">
                  <c:v>1849614532</c:v>
                </c:pt>
                <c:pt idx="164477">
                  <c:v>1849625778</c:v>
                </c:pt>
                <c:pt idx="164478">
                  <c:v>1849637023</c:v>
                </c:pt>
                <c:pt idx="164479">
                  <c:v>1849648269</c:v>
                </c:pt>
                <c:pt idx="164480">
                  <c:v>1849659514</c:v>
                </c:pt>
                <c:pt idx="164481">
                  <c:v>1849670760</c:v>
                </c:pt>
                <c:pt idx="164482">
                  <c:v>1849682005</c:v>
                </c:pt>
                <c:pt idx="164483">
                  <c:v>1849693251</c:v>
                </c:pt>
                <c:pt idx="164484">
                  <c:v>1849704496</c:v>
                </c:pt>
                <c:pt idx="164485">
                  <c:v>1849715742</c:v>
                </c:pt>
                <c:pt idx="164486">
                  <c:v>1849726987</c:v>
                </c:pt>
                <c:pt idx="164487">
                  <c:v>1849738233</c:v>
                </c:pt>
                <c:pt idx="164488">
                  <c:v>1849749478</c:v>
                </c:pt>
                <c:pt idx="164489">
                  <c:v>1849760724</c:v>
                </c:pt>
                <c:pt idx="164490">
                  <c:v>1849771969</c:v>
                </c:pt>
                <c:pt idx="164491">
                  <c:v>1849783214</c:v>
                </c:pt>
                <c:pt idx="164492">
                  <c:v>1849794460</c:v>
                </c:pt>
                <c:pt idx="164493">
                  <c:v>1849805705</c:v>
                </c:pt>
                <c:pt idx="164494">
                  <c:v>1849816951</c:v>
                </c:pt>
                <c:pt idx="164495">
                  <c:v>1849828196</c:v>
                </c:pt>
                <c:pt idx="164496">
                  <c:v>1849839442</c:v>
                </c:pt>
                <c:pt idx="164497">
                  <c:v>1849850687</c:v>
                </c:pt>
                <c:pt idx="164498">
                  <c:v>1849861933</c:v>
                </c:pt>
                <c:pt idx="164499">
                  <c:v>1849873178</c:v>
                </c:pt>
                <c:pt idx="164500">
                  <c:v>1849884424</c:v>
                </c:pt>
                <c:pt idx="164501">
                  <c:v>1849895669</c:v>
                </c:pt>
                <c:pt idx="164502">
                  <c:v>1849906915</c:v>
                </c:pt>
                <c:pt idx="164503">
                  <c:v>1849918160</c:v>
                </c:pt>
                <c:pt idx="164504">
                  <c:v>1849929406</c:v>
                </c:pt>
                <c:pt idx="164505">
                  <c:v>1849940651</c:v>
                </c:pt>
                <c:pt idx="164506">
                  <c:v>1849951897</c:v>
                </c:pt>
                <c:pt idx="164507">
                  <c:v>1849963142</c:v>
                </c:pt>
                <c:pt idx="164508">
                  <c:v>1849974388</c:v>
                </c:pt>
                <c:pt idx="164509">
                  <c:v>1849985633</c:v>
                </c:pt>
                <c:pt idx="164510">
                  <c:v>1849996879</c:v>
                </c:pt>
                <c:pt idx="164511">
                  <c:v>1850008124</c:v>
                </c:pt>
                <c:pt idx="164512">
                  <c:v>1850019370</c:v>
                </c:pt>
                <c:pt idx="164513">
                  <c:v>1850030615</c:v>
                </c:pt>
                <c:pt idx="164514">
                  <c:v>1850041861</c:v>
                </c:pt>
                <c:pt idx="164515">
                  <c:v>1850053106</c:v>
                </c:pt>
                <c:pt idx="164516">
                  <c:v>1850064352</c:v>
                </c:pt>
                <c:pt idx="164517">
                  <c:v>1850075597</c:v>
                </c:pt>
                <c:pt idx="164518">
                  <c:v>1850086843</c:v>
                </c:pt>
                <c:pt idx="164519">
                  <c:v>1850098088</c:v>
                </c:pt>
                <c:pt idx="164520">
                  <c:v>1850109334</c:v>
                </c:pt>
                <c:pt idx="164521">
                  <c:v>1850120579</c:v>
                </c:pt>
                <c:pt idx="164522">
                  <c:v>1850131825</c:v>
                </c:pt>
                <c:pt idx="164523">
                  <c:v>1850143070</c:v>
                </c:pt>
                <c:pt idx="164524">
                  <c:v>1850154316</c:v>
                </c:pt>
                <c:pt idx="164525">
                  <c:v>1850165561</c:v>
                </c:pt>
                <c:pt idx="164526">
                  <c:v>1850176807</c:v>
                </c:pt>
                <c:pt idx="164527">
                  <c:v>1850188052</c:v>
                </c:pt>
                <c:pt idx="164528">
                  <c:v>1850199298</c:v>
                </c:pt>
                <c:pt idx="164529">
                  <c:v>1850210543</c:v>
                </c:pt>
                <c:pt idx="164530">
                  <c:v>1850221789</c:v>
                </c:pt>
                <c:pt idx="164531">
                  <c:v>1850233034</c:v>
                </c:pt>
                <c:pt idx="164532">
                  <c:v>1850244280</c:v>
                </c:pt>
                <c:pt idx="164533">
                  <c:v>1850255525</c:v>
                </c:pt>
                <c:pt idx="164534">
                  <c:v>1850266771</c:v>
                </c:pt>
                <c:pt idx="164535">
                  <c:v>1850278016</c:v>
                </c:pt>
                <c:pt idx="164536">
                  <c:v>1850289262</c:v>
                </c:pt>
                <c:pt idx="164537">
                  <c:v>1850300507</c:v>
                </c:pt>
                <c:pt idx="164538">
                  <c:v>1850311753</c:v>
                </c:pt>
                <c:pt idx="164539">
                  <c:v>1850322998</c:v>
                </c:pt>
                <c:pt idx="164540">
                  <c:v>1850334244</c:v>
                </c:pt>
                <c:pt idx="164541">
                  <c:v>1850345489</c:v>
                </c:pt>
                <c:pt idx="164542">
                  <c:v>1850356735</c:v>
                </c:pt>
                <c:pt idx="164543">
                  <c:v>1850367980</c:v>
                </c:pt>
                <c:pt idx="164544">
                  <c:v>1850379226</c:v>
                </c:pt>
                <c:pt idx="164545">
                  <c:v>1850390471</c:v>
                </c:pt>
                <c:pt idx="164546">
                  <c:v>1850401717</c:v>
                </c:pt>
                <c:pt idx="164547">
                  <c:v>1850412962</c:v>
                </c:pt>
                <c:pt idx="164548">
                  <c:v>1850424208</c:v>
                </c:pt>
                <c:pt idx="164549">
                  <c:v>1850435453</c:v>
                </c:pt>
                <c:pt idx="164550">
                  <c:v>1850446699</c:v>
                </c:pt>
                <c:pt idx="164551">
                  <c:v>1850457944</c:v>
                </c:pt>
                <c:pt idx="164552">
                  <c:v>1850469190</c:v>
                </c:pt>
                <c:pt idx="164553">
                  <c:v>1850480435</c:v>
                </c:pt>
                <c:pt idx="164554">
                  <c:v>1850491681</c:v>
                </c:pt>
                <c:pt idx="164555">
                  <c:v>1850502926</c:v>
                </c:pt>
                <c:pt idx="164556">
                  <c:v>1850514172</c:v>
                </c:pt>
                <c:pt idx="164557">
                  <c:v>1850525417</c:v>
                </c:pt>
                <c:pt idx="164558">
                  <c:v>1850536663</c:v>
                </c:pt>
                <c:pt idx="164559">
                  <c:v>1850547908</c:v>
                </c:pt>
                <c:pt idx="164560">
                  <c:v>1850559154</c:v>
                </c:pt>
                <c:pt idx="164561">
                  <c:v>1850570399</c:v>
                </c:pt>
                <c:pt idx="164562">
                  <c:v>1850581645</c:v>
                </c:pt>
                <c:pt idx="164563">
                  <c:v>1850592890</c:v>
                </c:pt>
                <c:pt idx="164564">
                  <c:v>1850604136</c:v>
                </c:pt>
                <c:pt idx="164565">
                  <c:v>1850615381</c:v>
                </c:pt>
                <c:pt idx="164566">
                  <c:v>1850626627</c:v>
                </c:pt>
                <c:pt idx="164567">
                  <c:v>1850637872</c:v>
                </c:pt>
                <c:pt idx="164568">
                  <c:v>1850649118</c:v>
                </c:pt>
                <c:pt idx="164569">
                  <c:v>1850660363</c:v>
                </c:pt>
                <c:pt idx="164570">
                  <c:v>1850671609</c:v>
                </c:pt>
                <c:pt idx="164571">
                  <c:v>1850682854</c:v>
                </c:pt>
                <c:pt idx="164572">
                  <c:v>1850694100</c:v>
                </c:pt>
                <c:pt idx="164573">
                  <c:v>1850705345</c:v>
                </c:pt>
                <c:pt idx="164574">
                  <c:v>1850716591</c:v>
                </c:pt>
                <c:pt idx="164575">
                  <c:v>1850727836</c:v>
                </c:pt>
                <c:pt idx="164576">
                  <c:v>1850739082</c:v>
                </c:pt>
                <c:pt idx="164577">
                  <c:v>1850750327</c:v>
                </c:pt>
                <c:pt idx="164578">
                  <c:v>1850761573</c:v>
                </c:pt>
                <c:pt idx="164579">
                  <c:v>1850772818</c:v>
                </c:pt>
                <c:pt idx="164580">
                  <c:v>1850784064</c:v>
                </c:pt>
                <c:pt idx="164581">
                  <c:v>1850795309</c:v>
                </c:pt>
                <c:pt idx="164582">
                  <c:v>1850806555</c:v>
                </c:pt>
                <c:pt idx="164583">
                  <c:v>1850817800</c:v>
                </c:pt>
                <c:pt idx="164584">
                  <c:v>1850829046</c:v>
                </c:pt>
                <c:pt idx="164585">
                  <c:v>1850840291</c:v>
                </c:pt>
                <c:pt idx="164586">
                  <c:v>1850851537</c:v>
                </c:pt>
                <c:pt idx="164587">
                  <c:v>1850862782</c:v>
                </c:pt>
                <c:pt idx="164588">
                  <c:v>1850874028</c:v>
                </c:pt>
                <c:pt idx="164589">
                  <c:v>1850885273</c:v>
                </c:pt>
                <c:pt idx="164590">
                  <c:v>1850896519</c:v>
                </c:pt>
                <c:pt idx="164591">
                  <c:v>1850907764</c:v>
                </c:pt>
                <c:pt idx="164592">
                  <c:v>1850919010</c:v>
                </c:pt>
                <c:pt idx="164593">
                  <c:v>1850930255</c:v>
                </c:pt>
                <c:pt idx="164594">
                  <c:v>1850941501</c:v>
                </c:pt>
                <c:pt idx="164595">
                  <c:v>1850952746</c:v>
                </c:pt>
                <c:pt idx="164596">
                  <c:v>1850963992</c:v>
                </c:pt>
                <c:pt idx="164597">
                  <c:v>1850975237</c:v>
                </c:pt>
                <c:pt idx="164598">
                  <c:v>1850986483</c:v>
                </c:pt>
                <c:pt idx="164599">
                  <c:v>1850997728</c:v>
                </c:pt>
                <c:pt idx="164600">
                  <c:v>1851008974</c:v>
                </c:pt>
                <c:pt idx="164601">
                  <c:v>1851020219</c:v>
                </c:pt>
                <c:pt idx="164602">
                  <c:v>1851031465</c:v>
                </c:pt>
                <c:pt idx="164603">
                  <c:v>1851042710</c:v>
                </c:pt>
                <c:pt idx="164604">
                  <c:v>1851053956</c:v>
                </c:pt>
                <c:pt idx="164605">
                  <c:v>1851065201</c:v>
                </c:pt>
                <c:pt idx="164606">
                  <c:v>1851076447</c:v>
                </c:pt>
                <c:pt idx="164607">
                  <c:v>1851087692</c:v>
                </c:pt>
                <c:pt idx="164608">
                  <c:v>1851098938</c:v>
                </c:pt>
                <c:pt idx="164609">
                  <c:v>1851110183</c:v>
                </c:pt>
                <c:pt idx="164610">
                  <c:v>1851121429</c:v>
                </c:pt>
                <c:pt idx="164611">
                  <c:v>1851132674</c:v>
                </c:pt>
                <c:pt idx="164612">
                  <c:v>1851143920</c:v>
                </c:pt>
                <c:pt idx="164613">
                  <c:v>1851155165</c:v>
                </c:pt>
                <c:pt idx="164614">
                  <c:v>1851166411</c:v>
                </c:pt>
                <c:pt idx="164615">
                  <c:v>1851177656</c:v>
                </c:pt>
                <c:pt idx="164616">
                  <c:v>1851188902</c:v>
                </c:pt>
                <c:pt idx="164617">
                  <c:v>1851200147</c:v>
                </c:pt>
                <c:pt idx="164618">
                  <c:v>1851211393</c:v>
                </c:pt>
                <c:pt idx="164619">
                  <c:v>1851222638</c:v>
                </c:pt>
                <c:pt idx="164620">
                  <c:v>1851233884</c:v>
                </c:pt>
                <c:pt idx="164621">
                  <c:v>1851245129</c:v>
                </c:pt>
                <c:pt idx="164622">
                  <c:v>1851256375</c:v>
                </c:pt>
                <c:pt idx="164623">
                  <c:v>1851267620</c:v>
                </c:pt>
                <c:pt idx="164624">
                  <c:v>1851278866</c:v>
                </c:pt>
                <c:pt idx="164625">
                  <c:v>1851290111</c:v>
                </c:pt>
                <c:pt idx="164626">
                  <c:v>1851301357</c:v>
                </c:pt>
                <c:pt idx="164627">
                  <c:v>1851312602</c:v>
                </c:pt>
                <c:pt idx="164628">
                  <c:v>1851323848</c:v>
                </c:pt>
                <c:pt idx="164629">
                  <c:v>1851335093</c:v>
                </c:pt>
                <c:pt idx="164630">
                  <c:v>1851346339</c:v>
                </c:pt>
                <c:pt idx="164631">
                  <c:v>1851357584</c:v>
                </c:pt>
                <c:pt idx="164632">
                  <c:v>1851368830</c:v>
                </c:pt>
                <c:pt idx="164633">
                  <c:v>1851380075</c:v>
                </c:pt>
                <c:pt idx="164634">
                  <c:v>1851391321</c:v>
                </c:pt>
                <c:pt idx="164635">
                  <c:v>1851402566</c:v>
                </c:pt>
                <c:pt idx="164636">
                  <c:v>1851413812</c:v>
                </c:pt>
                <c:pt idx="164637">
                  <c:v>1851425057</c:v>
                </c:pt>
                <c:pt idx="164638">
                  <c:v>1851436303</c:v>
                </c:pt>
                <c:pt idx="164639">
                  <c:v>1851447548</c:v>
                </c:pt>
                <c:pt idx="164640">
                  <c:v>1851458794</c:v>
                </c:pt>
                <c:pt idx="164641">
                  <c:v>1851470039</c:v>
                </c:pt>
                <c:pt idx="164642">
                  <c:v>1851481285</c:v>
                </c:pt>
                <c:pt idx="164643">
                  <c:v>1851492530</c:v>
                </c:pt>
                <c:pt idx="164644">
                  <c:v>1851503776</c:v>
                </c:pt>
                <c:pt idx="164645">
                  <c:v>1851515021</c:v>
                </c:pt>
                <c:pt idx="164646">
                  <c:v>1851526267</c:v>
                </c:pt>
                <c:pt idx="164647">
                  <c:v>1851537512</c:v>
                </c:pt>
                <c:pt idx="164648">
                  <c:v>1851548758</c:v>
                </c:pt>
                <c:pt idx="164649">
                  <c:v>1851560003</c:v>
                </c:pt>
                <c:pt idx="164650">
                  <c:v>1851571249</c:v>
                </c:pt>
                <c:pt idx="164651">
                  <c:v>1851582494</c:v>
                </c:pt>
                <c:pt idx="164652">
                  <c:v>1851593740</c:v>
                </c:pt>
                <c:pt idx="164653">
                  <c:v>1851604985</c:v>
                </c:pt>
                <c:pt idx="164654">
                  <c:v>1851616231</c:v>
                </c:pt>
                <c:pt idx="164655">
                  <c:v>1851627476</c:v>
                </c:pt>
                <c:pt idx="164656">
                  <c:v>1851638722</c:v>
                </c:pt>
                <c:pt idx="164657">
                  <c:v>1851649967</c:v>
                </c:pt>
                <c:pt idx="164658">
                  <c:v>1851661213</c:v>
                </c:pt>
                <c:pt idx="164659">
                  <c:v>1851672458</c:v>
                </c:pt>
                <c:pt idx="164660">
                  <c:v>1851683704</c:v>
                </c:pt>
                <c:pt idx="164661">
                  <c:v>1851694949</c:v>
                </c:pt>
                <c:pt idx="164662">
                  <c:v>1851706195</c:v>
                </c:pt>
                <c:pt idx="164663">
                  <c:v>1851717440</c:v>
                </c:pt>
                <c:pt idx="164664">
                  <c:v>1851728686</c:v>
                </c:pt>
                <c:pt idx="164665">
                  <c:v>1851739931</c:v>
                </c:pt>
                <c:pt idx="164666">
                  <c:v>1851751177</c:v>
                </c:pt>
                <c:pt idx="164667">
                  <c:v>1851762422</c:v>
                </c:pt>
                <c:pt idx="164668">
                  <c:v>1851773668</c:v>
                </c:pt>
                <c:pt idx="164669">
                  <c:v>1851784913</c:v>
                </c:pt>
                <c:pt idx="164670">
                  <c:v>1851796159</c:v>
                </c:pt>
                <c:pt idx="164671">
                  <c:v>1851807404</c:v>
                </c:pt>
                <c:pt idx="164672">
                  <c:v>1851818650</c:v>
                </c:pt>
                <c:pt idx="164673">
                  <c:v>1851829895</c:v>
                </c:pt>
                <c:pt idx="164674">
                  <c:v>1851841141</c:v>
                </c:pt>
                <c:pt idx="164675">
                  <c:v>1851852386</c:v>
                </c:pt>
                <c:pt idx="164676">
                  <c:v>1851863632</c:v>
                </c:pt>
                <c:pt idx="164677">
                  <c:v>1851874877</c:v>
                </c:pt>
                <c:pt idx="164678">
                  <c:v>1851886123</c:v>
                </c:pt>
                <c:pt idx="164679">
                  <c:v>1851897368</c:v>
                </c:pt>
                <c:pt idx="164680">
                  <c:v>1851908614</c:v>
                </c:pt>
                <c:pt idx="164681">
                  <c:v>1851919859</c:v>
                </c:pt>
                <c:pt idx="164682">
                  <c:v>1851931105</c:v>
                </c:pt>
                <c:pt idx="164683">
                  <c:v>1851942350</c:v>
                </c:pt>
                <c:pt idx="164684">
                  <c:v>1851953596</c:v>
                </c:pt>
                <c:pt idx="164685">
                  <c:v>1851964841</c:v>
                </c:pt>
                <c:pt idx="164686">
                  <c:v>1851976087</c:v>
                </c:pt>
                <c:pt idx="164687">
                  <c:v>1851987332</c:v>
                </c:pt>
                <c:pt idx="164688">
                  <c:v>1851998578</c:v>
                </c:pt>
                <c:pt idx="164689">
                  <c:v>1852009823</c:v>
                </c:pt>
                <c:pt idx="164690">
                  <c:v>1852021069</c:v>
                </c:pt>
                <c:pt idx="164691">
                  <c:v>1852032314</c:v>
                </c:pt>
                <c:pt idx="164692">
                  <c:v>1852043560</c:v>
                </c:pt>
                <c:pt idx="164693">
                  <c:v>1852054805</c:v>
                </c:pt>
                <c:pt idx="164694">
                  <c:v>1852066051</c:v>
                </c:pt>
                <c:pt idx="164695">
                  <c:v>1852077296</c:v>
                </c:pt>
                <c:pt idx="164696">
                  <c:v>1852088542</c:v>
                </c:pt>
                <c:pt idx="164697">
                  <c:v>1852099787</c:v>
                </c:pt>
                <c:pt idx="164698">
                  <c:v>1852111033</c:v>
                </c:pt>
                <c:pt idx="164699">
                  <c:v>1852122278</c:v>
                </c:pt>
                <c:pt idx="164700">
                  <c:v>1852133524</c:v>
                </c:pt>
                <c:pt idx="164701">
                  <c:v>1852144769</c:v>
                </c:pt>
                <c:pt idx="164702">
                  <c:v>1852156015</c:v>
                </c:pt>
                <c:pt idx="164703">
                  <c:v>1852167260</c:v>
                </c:pt>
                <c:pt idx="164704">
                  <c:v>1852178506</c:v>
                </c:pt>
                <c:pt idx="164705">
                  <c:v>1852189751</c:v>
                </c:pt>
                <c:pt idx="164706">
                  <c:v>1852200997</c:v>
                </c:pt>
                <c:pt idx="164707">
                  <c:v>1852212242</c:v>
                </c:pt>
                <c:pt idx="164708">
                  <c:v>1852223488</c:v>
                </c:pt>
                <c:pt idx="164709">
                  <c:v>1852234733</c:v>
                </c:pt>
                <c:pt idx="164710">
                  <c:v>1852245979</c:v>
                </c:pt>
                <c:pt idx="164711">
                  <c:v>1852257224</c:v>
                </c:pt>
                <c:pt idx="164712">
                  <c:v>1852268470</c:v>
                </c:pt>
                <c:pt idx="164713">
                  <c:v>1852279715</c:v>
                </c:pt>
                <c:pt idx="164714">
                  <c:v>1852290961</c:v>
                </c:pt>
                <c:pt idx="164715">
                  <c:v>1852302206</c:v>
                </c:pt>
                <c:pt idx="164716">
                  <c:v>1852313452</c:v>
                </c:pt>
                <c:pt idx="164717">
                  <c:v>1852324697</c:v>
                </c:pt>
                <c:pt idx="164718">
                  <c:v>1852335943</c:v>
                </c:pt>
                <c:pt idx="164719">
                  <c:v>1852347188</c:v>
                </c:pt>
                <c:pt idx="164720">
                  <c:v>1852358434</c:v>
                </c:pt>
                <c:pt idx="164721">
                  <c:v>1852369679</c:v>
                </c:pt>
                <c:pt idx="164722">
                  <c:v>1852380925</c:v>
                </c:pt>
                <c:pt idx="164723">
                  <c:v>1852392170</c:v>
                </c:pt>
                <c:pt idx="164724">
                  <c:v>1852403416</c:v>
                </c:pt>
                <c:pt idx="164725">
                  <c:v>1852414661</c:v>
                </c:pt>
                <c:pt idx="164726">
                  <c:v>1852425907</c:v>
                </c:pt>
                <c:pt idx="164727">
                  <c:v>1852437152</c:v>
                </c:pt>
                <c:pt idx="164728">
                  <c:v>1852448398</c:v>
                </c:pt>
                <c:pt idx="164729">
                  <c:v>1852459643</c:v>
                </c:pt>
                <c:pt idx="164730">
                  <c:v>1852470889</c:v>
                </c:pt>
                <c:pt idx="164731">
                  <c:v>1852482134</c:v>
                </c:pt>
                <c:pt idx="164732">
                  <c:v>1852493380</c:v>
                </c:pt>
                <c:pt idx="164733">
                  <c:v>1852504625</c:v>
                </c:pt>
                <c:pt idx="164734">
                  <c:v>1852515871</c:v>
                </c:pt>
                <c:pt idx="164735">
                  <c:v>1852527116</c:v>
                </c:pt>
                <c:pt idx="164736">
                  <c:v>1852538362</c:v>
                </c:pt>
                <c:pt idx="164737">
                  <c:v>1852549607</c:v>
                </c:pt>
                <c:pt idx="164738">
                  <c:v>1852560853</c:v>
                </c:pt>
                <c:pt idx="164739">
                  <c:v>1852572098</c:v>
                </c:pt>
                <c:pt idx="164740">
                  <c:v>1852583344</c:v>
                </c:pt>
                <c:pt idx="164741">
                  <c:v>1852594589</c:v>
                </c:pt>
                <c:pt idx="164742">
                  <c:v>1852605834</c:v>
                </c:pt>
                <c:pt idx="164743">
                  <c:v>1852617080</c:v>
                </c:pt>
                <c:pt idx="164744">
                  <c:v>1852628325</c:v>
                </c:pt>
                <c:pt idx="164745">
                  <c:v>1852639571</c:v>
                </c:pt>
                <c:pt idx="164746">
                  <c:v>1852650816</c:v>
                </c:pt>
                <c:pt idx="164747">
                  <c:v>1852662062</c:v>
                </c:pt>
                <c:pt idx="164748">
                  <c:v>1852673307</c:v>
                </c:pt>
                <c:pt idx="164749">
                  <c:v>1852684553</c:v>
                </c:pt>
                <c:pt idx="164750">
                  <c:v>1852695798</c:v>
                </c:pt>
                <c:pt idx="164751">
                  <c:v>1852707044</c:v>
                </c:pt>
                <c:pt idx="164752">
                  <c:v>1852718289</c:v>
                </c:pt>
                <c:pt idx="164753">
                  <c:v>1852729535</c:v>
                </c:pt>
                <c:pt idx="164754">
                  <c:v>1852740780</c:v>
                </c:pt>
                <c:pt idx="164755">
                  <c:v>1852752026</c:v>
                </c:pt>
                <c:pt idx="164756">
                  <c:v>1852763271</c:v>
                </c:pt>
                <c:pt idx="164757">
                  <c:v>1852774517</c:v>
                </c:pt>
                <c:pt idx="164758">
                  <c:v>1852785762</c:v>
                </c:pt>
                <c:pt idx="164759">
                  <c:v>1852797008</c:v>
                </c:pt>
                <c:pt idx="164760">
                  <c:v>1852808253</c:v>
                </c:pt>
                <c:pt idx="164761">
                  <c:v>1852819499</c:v>
                </c:pt>
                <c:pt idx="164762">
                  <c:v>1852830744</c:v>
                </c:pt>
                <c:pt idx="164763">
                  <c:v>1852841990</c:v>
                </c:pt>
                <c:pt idx="164764">
                  <c:v>1852853235</c:v>
                </c:pt>
                <c:pt idx="164765">
                  <c:v>1852864481</c:v>
                </c:pt>
                <c:pt idx="164766">
                  <c:v>1852875726</c:v>
                </c:pt>
                <c:pt idx="164767">
                  <c:v>1852886972</c:v>
                </c:pt>
                <c:pt idx="164768">
                  <c:v>1852898217</c:v>
                </c:pt>
                <c:pt idx="164769">
                  <c:v>1852909463</c:v>
                </c:pt>
                <c:pt idx="164770">
                  <c:v>1852920708</c:v>
                </c:pt>
                <c:pt idx="164771">
                  <c:v>1852931954</c:v>
                </c:pt>
                <c:pt idx="164772">
                  <c:v>1852943199</c:v>
                </c:pt>
                <c:pt idx="164773">
                  <c:v>1852954445</c:v>
                </c:pt>
                <c:pt idx="164774">
                  <c:v>1852965690</c:v>
                </c:pt>
                <c:pt idx="164775">
                  <c:v>1852976936</c:v>
                </c:pt>
                <c:pt idx="164776">
                  <c:v>1852988181</c:v>
                </c:pt>
                <c:pt idx="164777">
                  <c:v>1852999427</c:v>
                </c:pt>
                <c:pt idx="164778">
                  <c:v>1853010672</c:v>
                </c:pt>
                <c:pt idx="164779">
                  <c:v>1853021918</c:v>
                </c:pt>
                <c:pt idx="164780">
                  <c:v>1853033163</c:v>
                </c:pt>
                <c:pt idx="164781">
                  <c:v>1853044409</c:v>
                </c:pt>
                <c:pt idx="164782">
                  <c:v>1853055654</c:v>
                </c:pt>
                <c:pt idx="164783">
                  <c:v>1853066900</c:v>
                </c:pt>
                <c:pt idx="164784">
                  <c:v>1853078145</c:v>
                </c:pt>
                <c:pt idx="164785">
                  <c:v>1853089391</c:v>
                </c:pt>
                <c:pt idx="164786">
                  <c:v>1853100636</c:v>
                </c:pt>
                <c:pt idx="164787">
                  <c:v>1853111882</c:v>
                </c:pt>
                <c:pt idx="164788">
                  <c:v>1853123127</c:v>
                </c:pt>
                <c:pt idx="164789">
                  <c:v>1853134373</c:v>
                </c:pt>
                <c:pt idx="164790">
                  <c:v>1853145618</c:v>
                </c:pt>
                <c:pt idx="164791">
                  <c:v>1853156864</c:v>
                </c:pt>
                <c:pt idx="164792">
                  <c:v>1853168109</c:v>
                </c:pt>
                <c:pt idx="164793">
                  <c:v>1853179355</c:v>
                </c:pt>
                <c:pt idx="164794">
                  <c:v>1853190600</c:v>
                </c:pt>
                <c:pt idx="164795">
                  <c:v>1853201846</c:v>
                </c:pt>
                <c:pt idx="164796">
                  <c:v>1853213091</c:v>
                </c:pt>
                <c:pt idx="164797">
                  <c:v>1853224337</c:v>
                </c:pt>
                <c:pt idx="164798">
                  <c:v>1853235582</c:v>
                </c:pt>
                <c:pt idx="164799">
                  <c:v>1853246828</c:v>
                </c:pt>
                <c:pt idx="164800">
                  <c:v>1853258073</c:v>
                </c:pt>
                <c:pt idx="164801">
                  <c:v>1853269319</c:v>
                </c:pt>
                <c:pt idx="164802">
                  <c:v>1853280564</c:v>
                </c:pt>
                <c:pt idx="164803">
                  <c:v>1853291810</c:v>
                </c:pt>
                <c:pt idx="164804">
                  <c:v>1853303055</c:v>
                </c:pt>
                <c:pt idx="164805">
                  <c:v>1853314301</c:v>
                </c:pt>
                <c:pt idx="164806">
                  <c:v>1853325546</c:v>
                </c:pt>
                <c:pt idx="164807">
                  <c:v>1853336792</c:v>
                </c:pt>
                <c:pt idx="164808">
                  <c:v>1853348037</c:v>
                </c:pt>
                <c:pt idx="164809">
                  <c:v>1853359283</c:v>
                </c:pt>
                <c:pt idx="164810">
                  <c:v>1853370528</c:v>
                </c:pt>
                <c:pt idx="164811">
                  <c:v>1853381774</c:v>
                </c:pt>
                <c:pt idx="164812">
                  <c:v>1853393019</c:v>
                </c:pt>
                <c:pt idx="164813">
                  <c:v>1853404265</c:v>
                </c:pt>
                <c:pt idx="164814">
                  <c:v>1853415510</c:v>
                </c:pt>
                <c:pt idx="164815">
                  <c:v>1853426756</c:v>
                </c:pt>
                <c:pt idx="164816">
                  <c:v>1853438001</c:v>
                </c:pt>
                <c:pt idx="164817">
                  <c:v>1853449247</c:v>
                </c:pt>
                <c:pt idx="164818">
                  <c:v>1853460492</c:v>
                </c:pt>
                <c:pt idx="164819">
                  <c:v>1853471738</c:v>
                </c:pt>
                <c:pt idx="164820">
                  <c:v>1853482983</c:v>
                </c:pt>
                <c:pt idx="164821">
                  <c:v>1853494229</c:v>
                </c:pt>
                <c:pt idx="164822">
                  <c:v>1853505474</c:v>
                </c:pt>
                <c:pt idx="164823">
                  <c:v>1853516720</c:v>
                </c:pt>
                <c:pt idx="164824">
                  <c:v>1853527965</c:v>
                </c:pt>
                <c:pt idx="164825">
                  <c:v>1853539211</c:v>
                </c:pt>
                <c:pt idx="164826">
                  <c:v>1853550456</c:v>
                </c:pt>
                <c:pt idx="164827">
                  <c:v>1853561702</c:v>
                </c:pt>
                <c:pt idx="164828">
                  <c:v>1853572947</c:v>
                </c:pt>
                <c:pt idx="164829">
                  <c:v>1853584193</c:v>
                </c:pt>
                <c:pt idx="164830">
                  <c:v>1853595438</c:v>
                </c:pt>
                <c:pt idx="164831">
                  <c:v>1853606684</c:v>
                </c:pt>
                <c:pt idx="164832">
                  <c:v>1853617929</c:v>
                </c:pt>
                <c:pt idx="164833">
                  <c:v>1853629175</c:v>
                </c:pt>
                <c:pt idx="164834">
                  <c:v>1853640420</c:v>
                </c:pt>
                <c:pt idx="164835">
                  <c:v>1853651666</c:v>
                </c:pt>
                <c:pt idx="164836">
                  <c:v>1853662911</c:v>
                </c:pt>
                <c:pt idx="164837">
                  <c:v>1853674157</c:v>
                </c:pt>
                <c:pt idx="164838">
                  <c:v>1853685402</c:v>
                </c:pt>
                <c:pt idx="164839">
                  <c:v>1853696648</c:v>
                </c:pt>
                <c:pt idx="164840">
                  <c:v>1853707893</c:v>
                </c:pt>
                <c:pt idx="164841">
                  <c:v>1853719139</c:v>
                </c:pt>
                <c:pt idx="164842">
                  <c:v>1853730384</c:v>
                </c:pt>
                <c:pt idx="164843">
                  <c:v>1853741630</c:v>
                </c:pt>
                <c:pt idx="164844">
                  <c:v>1853752875</c:v>
                </c:pt>
                <c:pt idx="164845">
                  <c:v>1853764121</c:v>
                </c:pt>
                <c:pt idx="164846">
                  <c:v>1853775366</c:v>
                </c:pt>
                <c:pt idx="164847">
                  <c:v>1853786612</c:v>
                </c:pt>
                <c:pt idx="164848">
                  <c:v>1853797857</c:v>
                </c:pt>
                <c:pt idx="164849">
                  <c:v>1853809103</c:v>
                </c:pt>
                <c:pt idx="164850">
                  <c:v>1853820348</c:v>
                </c:pt>
                <c:pt idx="164851">
                  <c:v>1853831594</c:v>
                </c:pt>
                <c:pt idx="164852">
                  <c:v>1853842839</c:v>
                </c:pt>
                <c:pt idx="164853">
                  <c:v>1853854085</c:v>
                </c:pt>
                <c:pt idx="164854">
                  <c:v>1853865330</c:v>
                </c:pt>
                <c:pt idx="164855">
                  <c:v>1853876576</c:v>
                </c:pt>
                <c:pt idx="164856">
                  <c:v>1853887821</c:v>
                </c:pt>
                <c:pt idx="164857">
                  <c:v>1853899067</c:v>
                </c:pt>
                <c:pt idx="164858">
                  <c:v>1853910312</c:v>
                </c:pt>
                <c:pt idx="164859">
                  <c:v>1853921558</c:v>
                </c:pt>
                <c:pt idx="164860">
                  <c:v>1853932803</c:v>
                </c:pt>
                <c:pt idx="164861">
                  <c:v>1853944049</c:v>
                </c:pt>
                <c:pt idx="164862">
                  <c:v>1853955294</c:v>
                </c:pt>
                <c:pt idx="164863">
                  <c:v>1853966540</c:v>
                </c:pt>
                <c:pt idx="164864">
                  <c:v>1853977785</c:v>
                </c:pt>
                <c:pt idx="164865">
                  <c:v>1853989031</c:v>
                </c:pt>
                <c:pt idx="164866">
                  <c:v>1854000276</c:v>
                </c:pt>
                <c:pt idx="164867">
                  <c:v>1854011522</c:v>
                </c:pt>
                <c:pt idx="164868">
                  <c:v>1854022767</c:v>
                </c:pt>
                <c:pt idx="164869">
                  <c:v>1854034013</c:v>
                </c:pt>
                <c:pt idx="164870">
                  <c:v>1854045258</c:v>
                </c:pt>
                <c:pt idx="164871">
                  <c:v>1854056504</c:v>
                </c:pt>
                <c:pt idx="164872">
                  <c:v>1854067749</c:v>
                </c:pt>
                <c:pt idx="164873">
                  <c:v>1854078995</c:v>
                </c:pt>
                <c:pt idx="164874">
                  <c:v>1854090240</c:v>
                </c:pt>
                <c:pt idx="164875">
                  <c:v>1854101486</c:v>
                </c:pt>
                <c:pt idx="164876">
                  <c:v>1854112731</c:v>
                </c:pt>
                <c:pt idx="164877">
                  <c:v>1854123977</c:v>
                </c:pt>
                <c:pt idx="164878">
                  <c:v>1854135222</c:v>
                </c:pt>
                <c:pt idx="164879">
                  <c:v>1854146468</c:v>
                </c:pt>
                <c:pt idx="164880">
                  <c:v>1854157713</c:v>
                </c:pt>
                <c:pt idx="164881">
                  <c:v>1854168959</c:v>
                </c:pt>
                <c:pt idx="164882">
                  <c:v>1854180204</c:v>
                </c:pt>
                <c:pt idx="164883">
                  <c:v>1854191450</c:v>
                </c:pt>
                <c:pt idx="164884">
                  <c:v>1854202695</c:v>
                </c:pt>
                <c:pt idx="164885">
                  <c:v>1854213941</c:v>
                </c:pt>
                <c:pt idx="164886">
                  <c:v>1854225186</c:v>
                </c:pt>
                <c:pt idx="164887">
                  <c:v>1854236432</c:v>
                </c:pt>
                <c:pt idx="164888">
                  <c:v>1854247677</c:v>
                </c:pt>
                <c:pt idx="164889">
                  <c:v>1854258923</c:v>
                </c:pt>
                <c:pt idx="164890">
                  <c:v>1854270168</c:v>
                </c:pt>
                <c:pt idx="164891">
                  <c:v>1854281414</c:v>
                </c:pt>
                <c:pt idx="164892">
                  <c:v>1854292659</c:v>
                </c:pt>
                <c:pt idx="164893">
                  <c:v>1854303905</c:v>
                </c:pt>
                <c:pt idx="164894">
                  <c:v>1854315150</c:v>
                </c:pt>
                <c:pt idx="164895">
                  <c:v>1854326396</c:v>
                </c:pt>
                <c:pt idx="164896">
                  <c:v>1854337641</c:v>
                </c:pt>
                <c:pt idx="164897">
                  <c:v>1854348887</c:v>
                </c:pt>
                <c:pt idx="164898">
                  <c:v>1854360132</c:v>
                </c:pt>
                <c:pt idx="164899">
                  <c:v>1854371378</c:v>
                </c:pt>
                <c:pt idx="164900">
                  <c:v>1854382623</c:v>
                </c:pt>
                <c:pt idx="164901">
                  <c:v>1854393869</c:v>
                </c:pt>
                <c:pt idx="164902">
                  <c:v>1854405114</c:v>
                </c:pt>
                <c:pt idx="164903">
                  <c:v>1854416360</c:v>
                </c:pt>
                <c:pt idx="164904">
                  <c:v>1854427605</c:v>
                </c:pt>
                <c:pt idx="164905">
                  <c:v>1854438851</c:v>
                </c:pt>
                <c:pt idx="164906">
                  <c:v>1854450096</c:v>
                </c:pt>
                <c:pt idx="164907">
                  <c:v>1854461342</c:v>
                </c:pt>
                <c:pt idx="164908">
                  <c:v>1854472587</c:v>
                </c:pt>
                <c:pt idx="164909">
                  <c:v>1854483833</c:v>
                </c:pt>
                <c:pt idx="164910">
                  <c:v>1854495078</c:v>
                </c:pt>
                <c:pt idx="164911">
                  <c:v>1854506324</c:v>
                </c:pt>
                <c:pt idx="164912">
                  <c:v>1854517569</c:v>
                </c:pt>
                <c:pt idx="164913">
                  <c:v>1854528815</c:v>
                </c:pt>
                <c:pt idx="164914">
                  <c:v>1854540060</c:v>
                </c:pt>
                <c:pt idx="164915">
                  <c:v>1854551306</c:v>
                </c:pt>
                <c:pt idx="164916">
                  <c:v>1854562551</c:v>
                </c:pt>
                <c:pt idx="164917">
                  <c:v>1854573797</c:v>
                </c:pt>
                <c:pt idx="164918">
                  <c:v>1854585042</c:v>
                </c:pt>
                <c:pt idx="164919">
                  <c:v>1854596288</c:v>
                </c:pt>
                <c:pt idx="164920">
                  <c:v>1854607533</c:v>
                </c:pt>
                <c:pt idx="164921">
                  <c:v>1854618779</c:v>
                </c:pt>
                <c:pt idx="164922">
                  <c:v>1854630024</c:v>
                </c:pt>
                <c:pt idx="164923">
                  <c:v>1854641270</c:v>
                </c:pt>
                <c:pt idx="164924">
                  <c:v>1854652515</c:v>
                </c:pt>
                <c:pt idx="164925">
                  <c:v>1854663761</c:v>
                </c:pt>
                <c:pt idx="164926">
                  <c:v>1854675006</c:v>
                </c:pt>
                <c:pt idx="164927">
                  <c:v>1854686252</c:v>
                </c:pt>
                <c:pt idx="164928">
                  <c:v>1854697497</c:v>
                </c:pt>
                <c:pt idx="164929">
                  <c:v>1854708743</c:v>
                </c:pt>
                <c:pt idx="164930">
                  <c:v>1854719988</c:v>
                </c:pt>
                <c:pt idx="164931">
                  <c:v>1854731234</c:v>
                </c:pt>
                <c:pt idx="164932">
                  <c:v>1854742479</c:v>
                </c:pt>
                <c:pt idx="164933">
                  <c:v>1854753725</c:v>
                </c:pt>
                <c:pt idx="164934">
                  <c:v>1854764970</c:v>
                </c:pt>
                <c:pt idx="164935">
                  <c:v>1854776216</c:v>
                </c:pt>
                <c:pt idx="164936">
                  <c:v>1854787461</c:v>
                </c:pt>
                <c:pt idx="164937">
                  <c:v>1854798707</c:v>
                </c:pt>
                <c:pt idx="164938">
                  <c:v>1854809952</c:v>
                </c:pt>
                <c:pt idx="164939">
                  <c:v>1854821198</c:v>
                </c:pt>
                <c:pt idx="164940">
                  <c:v>1854832443</c:v>
                </c:pt>
                <c:pt idx="164941">
                  <c:v>1854843689</c:v>
                </c:pt>
                <c:pt idx="164942">
                  <c:v>1854854934</c:v>
                </c:pt>
                <c:pt idx="164943">
                  <c:v>1854866180</c:v>
                </c:pt>
                <c:pt idx="164944">
                  <c:v>1854877425</c:v>
                </c:pt>
                <c:pt idx="164945">
                  <c:v>1854888671</c:v>
                </c:pt>
                <c:pt idx="164946">
                  <c:v>1854899916</c:v>
                </c:pt>
                <c:pt idx="164947">
                  <c:v>1854911162</c:v>
                </c:pt>
                <c:pt idx="164948">
                  <c:v>1854922407</c:v>
                </c:pt>
                <c:pt idx="164949">
                  <c:v>1854933653</c:v>
                </c:pt>
                <c:pt idx="164950">
                  <c:v>1854944898</c:v>
                </c:pt>
                <c:pt idx="164951">
                  <c:v>1854956144</c:v>
                </c:pt>
                <c:pt idx="164952">
                  <c:v>1854967389</c:v>
                </c:pt>
                <c:pt idx="164953">
                  <c:v>1854978635</c:v>
                </c:pt>
                <c:pt idx="164954">
                  <c:v>1854989880</c:v>
                </c:pt>
                <c:pt idx="164955">
                  <c:v>1855001126</c:v>
                </c:pt>
                <c:pt idx="164956">
                  <c:v>1855012371</c:v>
                </c:pt>
                <c:pt idx="164957">
                  <c:v>1855023617</c:v>
                </c:pt>
                <c:pt idx="164958">
                  <c:v>1855034862</c:v>
                </c:pt>
                <c:pt idx="164959">
                  <c:v>1855046108</c:v>
                </c:pt>
                <c:pt idx="164960">
                  <c:v>1855057353</c:v>
                </c:pt>
                <c:pt idx="164961">
                  <c:v>1855068599</c:v>
                </c:pt>
                <c:pt idx="164962">
                  <c:v>1855079844</c:v>
                </c:pt>
                <c:pt idx="164963">
                  <c:v>1855091090</c:v>
                </c:pt>
                <c:pt idx="164964">
                  <c:v>1855102335</c:v>
                </c:pt>
                <c:pt idx="164965">
                  <c:v>1855113581</c:v>
                </c:pt>
                <c:pt idx="164966">
                  <c:v>1855124826</c:v>
                </c:pt>
                <c:pt idx="164967">
                  <c:v>1855136072</c:v>
                </c:pt>
                <c:pt idx="164968">
                  <c:v>1855147317</c:v>
                </c:pt>
                <c:pt idx="164969">
                  <c:v>1855158563</c:v>
                </c:pt>
                <c:pt idx="164970">
                  <c:v>1855169808</c:v>
                </c:pt>
                <c:pt idx="164971">
                  <c:v>1855181054</c:v>
                </c:pt>
                <c:pt idx="164972">
                  <c:v>1855192299</c:v>
                </c:pt>
                <c:pt idx="164973">
                  <c:v>1855203545</c:v>
                </c:pt>
                <c:pt idx="164974">
                  <c:v>1855214790</c:v>
                </c:pt>
                <c:pt idx="164975">
                  <c:v>1855226036</c:v>
                </c:pt>
                <c:pt idx="164976">
                  <c:v>1855237281</c:v>
                </c:pt>
                <c:pt idx="164977">
                  <c:v>1855248527</c:v>
                </c:pt>
                <c:pt idx="164978">
                  <c:v>1855259772</c:v>
                </c:pt>
                <c:pt idx="164979">
                  <c:v>1855271018</c:v>
                </c:pt>
                <c:pt idx="164980">
                  <c:v>1855282263</c:v>
                </c:pt>
                <c:pt idx="164981">
                  <c:v>1855293509</c:v>
                </c:pt>
                <c:pt idx="164982">
                  <c:v>1855304754</c:v>
                </c:pt>
                <c:pt idx="164983">
                  <c:v>1855316000</c:v>
                </c:pt>
                <c:pt idx="164984">
                  <c:v>1855327245</c:v>
                </c:pt>
                <c:pt idx="164985">
                  <c:v>1855338491</c:v>
                </c:pt>
                <c:pt idx="164986">
                  <c:v>1855349736</c:v>
                </c:pt>
                <c:pt idx="164987">
                  <c:v>1855360982</c:v>
                </c:pt>
                <c:pt idx="164988">
                  <c:v>1855372227</c:v>
                </c:pt>
                <c:pt idx="164989">
                  <c:v>1855383473</c:v>
                </c:pt>
                <c:pt idx="164990">
                  <c:v>1855394718</c:v>
                </c:pt>
                <c:pt idx="164991">
                  <c:v>1855405964</c:v>
                </c:pt>
                <c:pt idx="164992">
                  <c:v>1855417209</c:v>
                </c:pt>
                <c:pt idx="164993">
                  <c:v>1855428455</c:v>
                </c:pt>
                <c:pt idx="164994">
                  <c:v>1855439700</c:v>
                </c:pt>
                <c:pt idx="164995">
                  <c:v>1855450945</c:v>
                </c:pt>
                <c:pt idx="164996">
                  <c:v>1855462191</c:v>
                </c:pt>
                <c:pt idx="164997">
                  <c:v>1855473436</c:v>
                </c:pt>
                <c:pt idx="164998">
                  <c:v>1855484682</c:v>
                </c:pt>
                <c:pt idx="164999">
                  <c:v>1855495927</c:v>
                </c:pt>
                <c:pt idx="165000">
                  <c:v>1855507173</c:v>
                </c:pt>
                <c:pt idx="165001">
                  <c:v>1855518418</c:v>
                </c:pt>
                <c:pt idx="165002">
                  <c:v>1855529664</c:v>
                </c:pt>
                <c:pt idx="165003">
                  <c:v>1855540909</c:v>
                </c:pt>
                <c:pt idx="165004">
                  <c:v>1855552155</c:v>
                </c:pt>
                <c:pt idx="165005">
                  <c:v>1855563400</c:v>
                </c:pt>
                <c:pt idx="165006">
                  <c:v>1855574646</c:v>
                </c:pt>
                <c:pt idx="165007">
                  <c:v>1855585891</c:v>
                </c:pt>
                <c:pt idx="165008">
                  <c:v>1855597137</c:v>
                </c:pt>
                <c:pt idx="165009">
                  <c:v>1855608382</c:v>
                </c:pt>
                <c:pt idx="165010">
                  <c:v>1855619628</c:v>
                </c:pt>
                <c:pt idx="165011">
                  <c:v>1855630873</c:v>
                </c:pt>
                <c:pt idx="165012">
                  <c:v>1855642119</c:v>
                </c:pt>
                <c:pt idx="165013">
                  <c:v>1855653364</c:v>
                </c:pt>
                <c:pt idx="165014">
                  <c:v>1855664610</c:v>
                </c:pt>
                <c:pt idx="165015">
                  <c:v>1855675855</c:v>
                </c:pt>
                <c:pt idx="165016">
                  <c:v>1855687101</c:v>
                </c:pt>
                <c:pt idx="165017">
                  <c:v>1855698346</c:v>
                </c:pt>
                <c:pt idx="165018">
                  <c:v>1855709592</c:v>
                </c:pt>
                <c:pt idx="165019">
                  <c:v>1855720837</c:v>
                </c:pt>
                <c:pt idx="165020">
                  <c:v>1855732083</c:v>
                </c:pt>
                <c:pt idx="165021">
                  <c:v>1855743328</c:v>
                </c:pt>
                <c:pt idx="165022">
                  <c:v>1855754574</c:v>
                </c:pt>
                <c:pt idx="165023">
                  <c:v>1855765819</c:v>
                </c:pt>
                <c:pt idx="165024">
                  <c:v>1855777065</c:v>
                </c:pt>
                <c:pt idx="165025">
                  <c:v>1855788310</c:v>
                </c:pt>
                <c:pt idx="165026">
                  <c:v>1855799556</c:v>
                </c:pt>
                <c:pt idx="165027">
                  <c:v>1855810801</c:v>
                </c:pt>
                <c:pt idx="165028">
                  <c:v>1855822047</c:v>
                </c:pt>
                <c:pt idx="165029">
                  <c:v>1855833292</c:v>
                </c:pt>
                <c:pt idx="165030">
                  <c:v>1855844538</c:v>
                </c:pt>
                <c:pt idx="165031">
                  <c:v>1855855783</c:v>
                </c:pt>
                <c:pt idx="165032">
                  <c:v>1855867029</c:v>
                </c:pt>
                <c:pt idx="165033">
                  <c:v>1855878274</c:v>
                </c:pt>
                <c:pt idx="165034">
                  <c:v>1855889520</c:v>
                </c:pt>
                <c:pt idx="165035">
                  <c:v>1855900765</c:v>
                </c:pt>
                <c:pt idx="165036">
                  <c:v>1855912011</c:v>
                </c:pt>
                <c:pt idx="165037">
                  <c:v>1855923256</c:v>
                </c:pt>
                <c:pt idx="165038">
                  <c:v>1855934502</c:v>
                </c:pt>
                <c:pt idx="165039">
                  <c:v>1855945747</c:v>
                </c:pt>
                <c:pt idx="165040">
                  <c:v>1855956993</c:v>
                </c:pt>
                <c:pt idx="165041">
                  <c:v>1855968238</c:v>
                </c:pt>
                <c:pt idx="165042">
                  <c:v>1855979484</c:v>
                </c:pt>
                <c:pt idx="165043">
                  <c:v>1855990729</c:v>
                </c:pt>
                <c:pt idx="165044">
                  <c:v>1856001975</c:v>
                </c:pt>
                <c:pt idx="165045">
                  <c:v>1856013220</c:v>
                </c:pt>
                <c:pt idx="165046">
                  <c:v>1856024466</c:v>
                </c:pt>
                <c:pt idx="165047">
                  <c:v>1856035711</c:v>
                </c:pt>
                <c:pt idx="165048">
                  <c:v>1856046957</c:v>
                </c:pt>
                <c:pt idx="165049">
                  <c:v>1856058202</c:v>
                </c:pt>
                <c:pt idx="165050">
                  <c:v>1856069448</c:v>
                </c:pt>
                <c:pt idx="165051">
                  <c:v>1856080693</c:v>
                </c:pt>
                <c:pt idx="165052">
                  <c:v>1856091939</c:v>
                </c:pt>
                <c:pt idx="165053">
                  <c:v>1856103184</c:v>
                </c:pt>
                <c:pt idx="165054">
                  <c:v>1856114430</c:v>
                </c:pt>
                <c:pt idx="165055">
                  <c:v>1856125675</c:v>
                </c:pt>
                <c:pt idx="165056">
                  <c:v>1856136921</c:v>
                </c:pt>
                <c:pt idx="165057">
                  <c:v>1856148166</c:v>
                </c:pt>
                <c:pt idx="165058">
                  <c:v>1856159412</c:v>
                </c:pt>
                <c:pt idx="165059">
                  <c:v>1856170657</c:v>
                </c:pt>
                <c:pt idx="165060">
                  <c:v>1856181903</c:v>
                </c:pt>
                <c:pt idx="165061">
                  <c:v>1856193148</c:v>
                </c:pt>
                <c:pt idx="165062">
                  <c:v>1856204394</c:v>
                </c:pt>
                <c:pt idx="165063">
                  <c:v>1856215639</c:v>
                </c:pt>
                <c:pt idx="165064">
                  <c:v>1856226885</c:v>
                </c:pt>
                <c:pt idx="165065">
                  <c:v>1856238130</c:v>
                </c:pt>
                <c:pt idx="165066">
                  <c:v>1856249376</c:v>
                </c:pt>
                <c:pt idx="165067">
                  <c:v>1856260621</c:v>
                </c:pt>
                <c:pt idx="165068">
                  <c:v>1856271867</c:v>
                </c:pt>
                <c:pt idx="165069">
                  <c:v>1856283112</c:v>
                </c:pt>
                <c:pt idx="165070">
                  <c:v>1856294358</c:v>
                </c:pt>
                <c:pt idx="165071">
                  <c:v>1856305603</c:v>
                </c:pt>
                <c:pt idx="165072">
                  <c:v>1856316849</c:v>
                </c:pt>
                <c:pt idx="165073">
                  <c:v>1856328094</c:v>
                </c:pt>
                <c:pt idx="165074">
                  <c:v>1856339340</c:v>
                </c:pt>
                <c:pt idx="165075">
                  <c:v>1856350585</c:v>
                </c:pt>
                <c:pt idx="165076">
                  <c:v>1856361831</c:v>
                </c:pt>
                <c:pt idx="165077">
                  <c:v>1856373076</c:v>
                </c:pt>
                <c:pt idx="165078">
                  <c:v>1856384322</c:v>
                </c:pt>
                <c:pt idx="165079">
                  <c:v>1856395567</c:v>
                </c:pt>
                <c:pt idx="165080">
                  <c:v>1856406813</c:v>
                </c:pt>
                <c:pt idx="165081">
                  <c:v>1856418058</c:v>
                </c:pt>
                <c:pt idx="165082">
                  <c:v>1856429304</c:v>
                </c:pt>
                <c:pt idx="165083">
                  <c:v>1856440549</c:v>
                </c:pt>
                <c:pt idx="165084">
                  <c:v>1856451795</c:v>
                </c:pt>
                <c:pt idx="165085">
                  <c:v>1856463040</c:v>
                </c:pt>
                <c:pt idx="165086">
                  <c:v>1856474286</c:v>
                </c:pt>
                <c:pt idx="165087">
                  <c:v>1856485531</c:v>
                </c:pt>
                <c:pt idx="165088">
                  <c:v>1856496777</c:v>
                </c:pt>
                <c:pt idx="165089">
                  <c:v>1856508022</c:v>
                </c:pt>
                <c:pt idx="165090">
                  <c:v>1856519268</c:v>
                </c:pt>
                <c:pt idx="165091">
                  <c:v>1856530513</c:v>
                </c:pt>
                <c:pt idx="165092">
                  <c:v>1856541759</c:v>
                </c:pt>
                <c:pt idx="165093">
                  <c:v>1856553004</c:v>
                </c:pt>
                <c:pt idx="165094">
                  <c:v>1856564250</c:v>
                </c:pt>
                <c:pt idx="165095">
                  <c:v>1856575495</c:v>
                </c:pt>
                <c:pt idx="165096">
                  <c:v>1856586741</c:v>
                </c:pt>
                <c:pt idx="165097">
                  <c:v>1856597986</c:v>
                </c:pt>
                <c:pt idx="165098">
                  <c:v>1856609232</c:v>
                </c:pt>
                <c:pt idx="165099">
                  <c:v>1856620477</c:v>
                </c:pt>
                <c:pt idx="165100">
                  <c:v>1856631723</c:v>
                </c:pt>
                <c:pt idx="165101">
                  <c:v>1856642968</c:v>
                </c:pt>
                <c:pt idx="165102">
                  <c:v>1856654214</c:v>
                </c:pt>
                <c:pt idx="165103">
                  <c:v>1856665459</c:v>
                </c:pt>
                <c:pt idx="165104">
                  <c:v>1856676705</c:v>
                </c:pt>
                <c:pt idx="165105">
                  <c:v>1856687950</c:v>
                </c:pt>
                <c:pt idx="165106">
                  <c:v>1856699196</c:v>
                </c:pt>
                <c:pt idx="165107">
                  <c:v>1856710441</c:v>
                </c:pt>
                <c:pt idx="165108">
                  <c:v>1856721687</c:v>
                </c:pt>
                <c:pt idx="165109">
                  <c:v>1856732932</c:v>
                </c:pt>
                <c:pt idx="165110">
                  <c:v>1856744178</c:v>
                </c:pt>
                <c:pt idx="165111">
                  <c:v>1856755423</c:v>
                </c:pt>
                <c:pt idx="165112">
                  <c:v>1856766669</c:v>
                </c:pt>
                <c:pt idx="165113">
                  <c:v>1856777914</c:v>
                </c:pt>
                <c:pt idx="165114">
                  <c:v>1856789160</c:v>
                </c:pt>
                <c:pt idx="165115">
                  <c:v>1856800405</c:v>
                </c:pt>
                <c:pt idx="165116">
                  <c:v>1856811651</c:v>
                </c:pt>
                <c:pt idx="165117">
                  <c:v>1856822896</c:v>
                </c:pt>
                <c:pt idx="165118">
                  <c:v>1856834142</c:v>
                </c:pt>
                <c:pt idx="165119">
                  <c:v>1856845387</c:v>
                </c:pt>
                <c:pt idx="165120">
                  <c:v>1856856633</c:v>
                </c:pt>
                <c:pt idx="165121">
                  <c:v>1856867878</c:v>
                </c:pt>
                <c:pt idx="165122">
                  <c:v>1856879124</c:v>
                </c:pt>
                <c:pt idx="165123">
                  <c:v>1856890369</c:v>
                </c:pt>
                <c:pt idx="165124">
                  <c:v>1856901615</c:v>
                </c:pt>
                <c:pt idx="165125">
                  <c:v>1856912860</c:v>
                </c:pt>
                <c:pt idx="165126">
                  <c:v>1856924106</c:v>
                </c:pt>
                <c:pt idx="165127">
                  <c:v>1856935351</c:v>
                </c:pt>
                <c:pt idx="165128">
                  <c:v>1856946597</c:v>
                </c:pt>
                <c:pt idx="165129">
                  <c:v>1856957842</c:v>
                </c:pt>
                <c:pt idx="165130">
                  <c:v>1856969088</c:v>
                </c:pt>
                <c:pt idx="165131">
                  <c:v>1856980333</c:v>
                </c:pt>
                <c:pt idx="165132">
                  <c:v>1856991579</c:v>
                </c:pt>
                <c:pt idx="165133">
                  <c:v>1857002824</c:v>
                </c:pt>
                <c:pt idx="165134">
                  <c:v>1857014070</c:v>
                </c:pt>
                <c:pt idx="165135">
                  <c:v>1857025315</c:v>
                </c:pt>
                <c:pt idx="165136">
                  <c:v>1857036561</c:v>
                </c:pt>
                <c:pt idx="165137">
                  <c:v>1857047806</c:v>
                </c:pt>
                <c:pt idx="165138">
                  <c:v>1857059052</c:v>
                </c:pt>
                <c:pt idx="165139">
                  <c:v>1857070297</c:v>
                </c:pt>
                <c:pt idx="165140">
                  <c:v>1857081543</c:v>
                </c:pt>
                <c:pt idx="165141">
                  <c:v>1857092788</c:v>
                </c:pt>
                <c:pt idx="165142">
                  <c:v>1857104034</c:v>
                </c:pt>
                <c:pt idx="165143">
                  <c:v>1857115279</c:v>
                </c:pt>
                <c:pt idx="165144">
                  <c:v>1857126525</c:v>
                </c:pt>
                <c:pt idx="165145">
                  <c:v>1857137770</c:v>
                </c:pt>
                <c:pt idx="165146">
                  <c:v>1857149016</c:v>
                </c:pt>
                <c:pt idx="165147">
                  <c:v>1857160261</c:v>
                </c:pt>
                <c:pt idx="165148">
                  <c:v>1857171507</c:v>
                </c:pt>
                <c:pt idx="165149">
                  <c:v>1857182752</c:v>
                </c:pt>
                <c:pt idx="165150">
                  <c:v>1857193998</c:v>
                </c:pt>
                <c:pt idx="165151">
                  <c:v>1857205243</c:v>
                </c:pt>
                <c:pt idx="165152">
                  <c:v>1857216489</c:v>
                </c:pt>
                <c:pt idx="165153">
                  <c:v>1857227734</c:v>
                </c:pt>
                <c:pt idx="165154">
                  <c:v>1857238980</c:v>
                </c:pt>
                <c:pt idx="165155">
                  <c:v>1857250225</c:v>
                </c:pt>
                <c:pt idx="165156">
                  <c:v>1857261471</c:v>
                </c:pt>
                <c:pt idx="165157">
                  <c:v>1857272716</c:v>
                </c:pt>
                <c:pt idx="165158">
                  <c:v>1857283962</c:v>
                </c:pt>
                <c:pt idx="165159">
                  <c:v>1857295207</c:v>
                </c:pt>
                <c:pt idx="165160">
                  <c:v>1857306453</c:v>
                </c:pt>
                <c:pt idx="165161">
                  <c:v>1857317698</c:v>
                </c:pt>
                <c:pt idx="165162">
                  <c:v>1857328944</c:v>
                </c:pt>
                <c:pt idx="165163">
                  <c:v>1857340189</c:v>
                </c:pt>
                <c:pt idx="165164">
                  <c:v>1857351435</c:v>
                </c:pt>
                <c:pt idx="165165">
                  <c:v>1857362680</c:v>
                </c:pt>
                <c:pt idx="165166">
                  <c:v>1857373926</c:v>
                </c:pt>
                <c:pt idx="165167">
                  <c:v>1857385171</c:v>
                </c:pt>
                <c:pt idx="165168">
                  <c:v>1857396417</c:v>
                </c:pt>
                <c:pt idx="165169">
                  <c:v>1857407662</c:v>
                </c:pt>
                <c:pt idx="165170">
                  <c:v>1857418908</c:v>
                </c:pt>
                <c:pt idx="165171">
                  <c:v>1857430153</c:v>
                </c:pt>
                <c:pt idx="165172">
                  <c:v>1857441399</c:v>
                </c:pt>
                <c:pt idx="165173">
                  <c:v>1857452644</c:v>
                </c:pt>
                <c:pt idx="165174">
                  <c:v>1857463890</c:v>
                </c:pt>
                <c:pt idx="165175">
                  <c:v>1857475135</c:v>
                </c:pt>
                <c:pt idx="165176">
                  <c:v>1857486381</c:v>
                </c:pt>
                <c:pt idx="165177">
                  <c:v>1857497626</c:v>
                </c:pt>
                <c:pt idx="165178">
                  <c:v>1857508872</c:v>
                </c:pt>
                <c:pt idx="165179">
                  <c:v>1857520117</c:v>
                </c:pt>
                <c:pt idx="165180">
                  <c:v>1857531363</c:v>
                </c:pt>
                <c:pt idx="165181">
                  <c:v>1857542608</c:v>
                </c:pt>
                <c:pt idx="165182">
                  <c:v>1857553854</c:v>
                </c:pt>
                <c:pt idx="165183">
                  <c:v>1857565099</c:v>
                </c:pt>
                <c:pt idx="165184">
                  <c:v>1857576345</c:v>
                </c:pt>
                <c:pt idx="165185">
                  <c:v>1857587590</c:v>
                </c:pt>
                <c:pt idx="165186">
                  <c:v>1857598836</c:v>
                </c:pt>
                <c:pt idx="165187">
                  <c:v>1857610081</c:v>
                </c:pt>
                <c:pt idx="165188">
                  <c:v>1857621327</c:v>
                </c:pt>
                <c:pt idx="165189">
                  <c:v>1857632572</c:v>
                </c:pt>
                <c:pt idx="165190">
                  <c:v>1857643818</c:v>
                </c:pt>
                <c:pt idx="165191">
                  <c:v>1857655063</c:v>
                </c:pt>
                <c:pt idx="165192">
                  <c:v>1857666309</c:v>
                </c:pt>
                <c:pt idx="165193">
                  <c:v>1857677554</c:v>
                </c:pt>
                <c:pt idx="165194">
                  <c:v>1857688800</c:v>
                </c:pt>
                <c:pt idx="165195">
                  <c:v>1857700045</c:v>
                </c:pt>
                <c:pt idx="165196">
                  <c:v>1857711291</c:v>
                </c:pt>
                <c:pt idx="165197">
                  <c:v>1857722536</c:v>
                </c:pt>
                <c:pt idx="165198">
                  <c:v>1857733782</c:v>
                </c:pt>
                <c:pt idx="165199">
                  <c:v>1857745027</c:v>
                </c:pt>
                <c:pt idx="165200">
                  <c:v>1857756273</c:v>
                </c:pt>
                <c:pt idx="165201">
                  <c:v>1857767518</c:v>
                </c:pt>
                <c:pt idx="165202">
                  <c:v>1857778764</c:v>
                </c:pt>
                <c:pt idx="165203">
                  <c:v>1857790009</c:v>
                </c:pt>
                <c:pt idx="165204">
                  <c:v>1857801255</c:v>
                </c:pt>
                <c:pt idx="165205">
                  <c:v>1857812500</c:v>
                </c:pt>
                <c:pt idx="165206">
                  <c:v>1857823746</c:v>
                </c:pt>
                <c:pt idx="165207">
                  <c:v>1857834991</c:v>
                </c:pt>
                <c:pt idx="165208">
                  <c:v>1857846237</c:v>
                </c:pt>
                <c:pt idx="165209">
                  <c:v>1857857482</c:v>
                </c:pt>
                <c:pt idx="165210">
                  <c:v>1857868728</c:v>
                </c:pt>
                <c:pt idx="165211">
                  <c:v>1857879973</c:v>
                </c:pt>
                <c:pt idx="165212">
                  <c:v>1857891219</c:v>
                </c:pt>
                <c:pt idx="165213">
                  <c:v>1857902464</c:v>
                </c:pt>
                <c:pt idx="165214">
                  <c:v>1857913710</c:v>
                </c:pt>
                <c:pt idx="165215">
                  <c:v>1857924955</c:v>
                </c:pt>
                <c:pt idx="165216">
                  <c:v>1857936201</c:v>
                </c:pt>
                <c:pt idx="165217">
                  <c:v>1857947446</c:v>
                </c:pt>
                <c:pt idx="165218">
                  <c:v>1857958692</c:v>
                </c:pt>
                <c:pt idx="165219">
                  <c:v>1857969937</c:v>
                </c:pt>
                <c:pt idx="165220">
                  <c:v>1857981183</c:v>
                </c:pt>
                <c:pt idx="165221">
                  <c:v>1857992428</c:v>
                </c:pt>
                <c:pt idx="165222">
                  <c:v>1858003674</c:v>
                </c:pt>
                <c:pt idx="165223">
                  <c:v>1858014919</c:v>
                </c:pt>
                <c:pt idx="165224">
                  <c:v>1858026165</c:v>
                </c:pt>
                <c:pt idx="165225">
                  <c:v>1858037410</c:v>
                </c:pt>
                <c:pt idx="165226">
                  <c:v>1858048656</c:v>
                </c:pt>
                <c:pt idx="165227">
                  <c:v>1858059901</c:v>
                </c:pt>
                <c:pt idx="165228">
                  <c:v>1858071147</c:v>
                </c:pt>
                <c:pt idx="165229">
                  <c:v>1858082392</c:v>
                </c:pt>
                <c:pt idx="165230">
                  <c:v>1858093638</c:v>
                </c:pt>
                <c:pt idx="165231">
                  <c:v>1858104883</c:v>
                </c:pt>
                <c:pt idx="165232">
                  <c:v>1858116129</c:v>
                </c:pt>
                <c:pt idx="165233">
                  <c:v>1858127374</c:v>
                </c:pt>
                <c:pt idx="165234">
                  <c:v>1858138620</c:v>
                </c:pt>
                <c:pt idx="165235">
                  <c:v>1858149865</c:v>
                </c:pt>
                <c:pt idx="165236">
                  <c:v>1858161111</c:v>
                </c:pt>
                <c:pt idx="165237">
                  <c:v>1858172356</c:v>
                </c:pt>
                <c:pt idx="165238">
                  <c:v>1858183602</c:v>
                </c:pt>
                <c:pt idx="165239">
                  <c:v>1858194847</c:v>
                </c:pt>
                <c:pt idx="165240">
                  <c:v>1858206093</c:v>
                </c:pt>
                <c:pt idx="165241">
                  <c:v>1858217338</c:v>
                </c:pt>
                <c:pt idx="165242">
                  <c:v>1858228584</c:v>
                </c:pt>
                <c:pt idx="165243">
                  <c:v>1858239829</c:v>
                </c:pt>
                <c:pt idx="165244">
                  <c:v>1858251075</c:v>
                </c:pt>
                <c:pt idx="165245">
                  <c:v>1858262320</c:v>
                </c:pt>
                <c:pt idx="165246">
                  <c:v>1858273566</c:v>
                </c:pt>
                <c:pt idx="165247">
                  <c:v>1858284811</c:v>
                </c:pt>
                <c:pt idx="165248">
                  <c:v>1858296056</c:v>
                </c:pt>
                <c:pt idx="165249">
                  <c:v>1858307302</c:v>
                </c:pt>
                <c:pt idx="165250">
                  <c:v>1858318547</c:v>
                </c:pt>
                <c:pt idx="165251">
                  <c:v>1858329793</c:v>
                </c:pt>
                <c:pt idx="165252">
                  <c:v>1858341038</c:v>
                </c:pt>
                <c:pt idx="165253">
                  <c:v>1858352284</c:v>
                </c:pt>
                <c:pt idx="165254">
                  <c:v>1858363529</c:v>
                </c:pt>
                <c:pt idx="165255">
                  <c:v>1858374775</c:v>
                </c:pt>
                <c:pt idx="165256">
                  <c:v>1858386020</c:v>
                </c:pt>
                <c:pt idx="165257">
                  <c:v>1858397266</c:v>
                </c:pt>
                <c:pt idx="165258">
                  <c:v>1858408511</c:v>
                </c:pt>
                <c:pt idx="165259">
                  <c:v>1858419757</c:v>
                </c:pt>
                <c:pt idx="165260">
                  <c:v>1858431002</c:v>
                </c:pt>
                <c:pt idx="165261">
                  <c:v>1858442248</c:v>
                </c:pt>
                <c:pt idx="165262">
                  <c:v>1858453493</c:v>
                </c:pt>
                <c:pt idx="165263">
                  <c:v>1858464739</c:v>
                </c:pt>
                <c:pt idx="165264">
                  <c:v>1858475984</c:v>
                </c:pt>
                <c:pt idx="165265">
                  <c:v>1858487230</c:v>
                </c:pt>
                <c:pt idx="165266">
                  <c:v>1858498475</c:v>
                </c:pt>
                <c:pt idx="165267">
                  <c:v>1858509721</c:v>
                </c:pt>
                <c:pt idx="165268">
                  <c:v>1858520966</c:v>
                </c:pt>
                <c:pt idx="165269">
                  <c:v>1858532212</c:v>
                </c:pt>
                <c:pt idx="165270">
                  <c:v>1858543457</c:v>
                </c:pt>
                <c:pt idx="165271">
                  <c:v>1858554703</c:v>
                </c:pt>
                <c:pt idx="165272">
                  <c:v>1858565948</c:v>
                </c:pt>
                <c:pt idx="165273">
                  <c:v>1858577194</c:v>
                </c:pt>
                <c:pt idx="165274">
                  <c:v>1858588439</c:v>
                </c:pt>
                <c:pt idx="165275">
                  <c:v>1858599685</c:v>
                </c:pt>
                <c:pt idx="165276">
                  <c:v>1858610930</c:v>
                </c:pt>
                <c:pt idx="165277">
                  <c:v>1858622176</c:v>
                </c:pt>
                <c:pt idx="165278">
                  <c:v>1858633421</c:v>
                </c:pt>
                <c:pt idx="165279">
                  <c:v>1858644667</c:v>
                </c:pt>
                <c:pt idx="165280">
                  <c:v>1858655912</c:v>
                </c:pt>
                <c:pt idx="165281">
                  <c:v>1858667158</c:v>
                </c:pt>
                <c:pt idx="165282">
                  <c:v>1858678403</c:v>
                </c:pt>
                <c:pt idx="165283">
                  <c:v>1858689649</c:v>
                </c:pt>
                <c:pt idx="165284">
                  <c:v>1858700894</c:v>
                </c:pt>
                <c:pt idx="165285">
                  <c:v>1858712140</c:v>
                </c:pt>
                <c:pt idx="165286">
                  <c:v>1858723385</c:v>
                </c:pt>
                <c:pt idx="165287">
                  <c:v>1858734631</c:v>
                </c:pt>
                <c:pt idx="165288">
                  <c:v>1858745876</c:v>
                </c:pt>
                <c:pt idx="165289">
                  <c:v>1858757122</c:v>
                </c:pt>
                <c:pt idx="165290">
                  <c:v>1858768367</c:v>
                </c:pt>
                <c:pt idx="165291">
                  <c:v>1858779613</c:v>
                </c:pt>
                <c:pt idx="165292">
                  <c:v>1858790858</c:v>
                </c:pt>
                <c:pt idx="165293">
                  <c:v>1858802104</c:v>
                </c:pt>
                <c:pt idx="165294">
                  <c:v>1858813349</c:v>
                </c:pt>
                <c:pt idx="165295">
                  <c:v>1858824595</c:v>
                </c:pt>
                <c:pt idx="165296">
                  <c:v>1858835840</c:v>
                </c:pt>
                <c:pt idx="165297">
                  <c:v>1858847086</c:v>
                </c:pt>
                <c:pt idx="165298">
                  <c:v>1858858331</c:v>
                </c:pt>
                <c:pt idx="165299">
                  <c:v>1858869577</c:v>
                </c:pt>
                <c:pt idx="165300">
                  <c:v>1858880822</c:v>
                </c:pt>
                <c:pt idx="165301">
                  <c:v>1858892068</c:v>
                </c:pt>
                <c:pt idx="165302">
                  <c:v>1858903313</c:v>
                </c:pt>
                <c:pt idx="165303">
                  <c:v>1858914559</c:v>
                </c:pt>
                <c:pt idx="165304">
                  <c:v>1858925804</c:v>
                </c:pt>
                <c:pt idx="165305">
                  <c:v>1858937050</c:v>
                </c:pt>
                <c:pt idx="165306">
                  <c:v>1858948295</c:v>
                </c:pt>
                <c:pt idx="165307">
                  <c:v>1858959541</c:v>
                </c:pt>
                <c:pt idx="165308">
                  <c:v>1858970786</c:v>
                </c:pt>
                <c:pt idx="165309">
                  <c:v>1858982032</c:v>
                </c:pt>
                <c:pt idx="165310">
                  <c:v>1858993277</c:v>
                </c:pt>
                <c:pt idx="165311">
                  <c:v>1859004523</c:v>
                </c:pt>
                <c:pt idx="165312">
                  <c:v>1859015768</c:v>
                </c:pt>
                <c:pt idx="165313">
                  <c:v>1859027014</c:v>
                </c:pt>
                <c:pt idx="165314">
                  <c:v>1859038259</c:v>
                </c:pt>
                <c:pt idx="165315">
                  <c:v>1859049505</c:v>
                </c:pt>
                <c:pt idx="165316">
                  <c:v>1859060750</c:v>
                </c:pt>
                <c:pt idx="165317">
                  <c:v>1859071996</c:v>
                </c:pt>
                <c:pt idx="165318">
                  <c:v>1859083241</c:v>
                </c:pt>
                <c:pt idx="165319">
                  <c:v>1859094487</c:v>
                </c:pt>
                <c:pt idx="165320">
                  <c:v>1859105732</c:v>
                </c:pt>
                <c:pt idx="165321">
                  <c:v>1859116978</c:v>
                </c:pt>
                <c:pt idx="165322">
                  <c:v>1859128223</c:v>
                </c:pt>
                <c:pt idx="165323">
                  <c:v>1859139469</c:v>
                </c:pt>
                <c:pt idx="165324">
                  <c:v>1859150714</c:v>
                </c:pt>
                <c:pt idx="165325">
                  <c:v>1859161960</c:v>
                </c:pt>
                <c:pt idx="165326">
                  <c:v>1859173205</c:v>
                </c:pt>
                <c:pt idx="165327">
                  <c:v>1859184451</c:v>
                </c:pt>
                <c:pt idx="165328">
                  <c:v>1859195696</c:v>
                </c:pt>
                <c:pt idx="165329">
                  <c:v>1859206942</c:v>
                </c:pt>
                <c:pt idx="165330">
                  <c:v>1859218187</c:v>
                </c:pt>
                <c:pt idx="165331">
                  <c:v>1859229433</c:v>
                </c:pt>
                <c:pt idx="165332">
                  <c:v>1859240678</c:v>
                </c:pt>
                <c:pt idx="165333">
                  <c:v>1859251924</c:v>
                </c:pt>
                <c:pt idx="165334">
                  <c:v>1859263169</c:v>
                </c:pt>
                <c:pt idx="165335">
                  <c:v>1859274415</c:v>
                </c:pt>
                <c:pt idx="165336">
                  <c:v>1859285660</c:v>
                </c:pt>
                <c:pt idx="165337">
                  <c:v>1859296906</c:v>
                </c:pt>
                <c:pt idx="165338">
                  <c:v>1859308151</c:v>
                </c:pt>
                <c:pt idx="165339">
                  <c:v>1859319397</c:v>
                </c:pt>
                <c:pt idx="165340">
                  <c:v>1859330642</c:v>
                </c:pt>
                <c:pt idx="165341">
                  <c:v>1859341888</c:v>
                </c:pt>
                <c:pt idx="165342">
                  <c:v>1859353133</c:v>
                </c:pt>
                <c:pt idx="165343">
                  <c:v>1859364379</c:v>
                </c:pt>
                <c:pt idx="165344">
                  <c:v>1859375624</c:v>
                </c:pt>
                <c:pt idx="165345">
                  <c:v>1859386870</c:v>
                </c:pt>
                <c:pt idx="165346">
                  <c:v>1859398115</c:v>
                </c:pt>
                <c:pt idx="165347">
                  <c:v>1859409361</c:v>
                </c:pt>
                <c:pt idx="165348">
                  <c:v>1859420606</c:v>
                </c:pt>
                <c:pt idx="165349">
                  <c:v>1859431852</c:v>
                </c:pt>
                <c:pt idx="165350">
                  <c:v>1859443097</c:v>
                </c:pt>
                <c:pt idx="165351">
                  <c:v>1859454343</c:v>
                </c:pt>
                <c:pt idx="165352">
                  <c:v>1859465588</c:v>
                </c:pt>
                <c:pt idx="165353">
                  <c:v>1859476834</c:v>
                </c:pt>
                <c:pt idx="165354">
                  <c:v>1859488079</c:v>
                </c:pt>
                <c:pt idx="165355">
                  <c:v>1859499325</c:v>
                </c:pt>
                <c:pt idx="165356">
                  <c:v>1859510570</c:v>
                </c:pt>
                <c:pt idx="165357">
                  <c:v>1859521816</c:v>
                </c:pt>
                <c:pt idx="165358">
                  <c:v>1859533061</c:v>
                </c:pt>
                <c:pt idx="165359">
                  <c:v>1859544307</c:v>
                </c:pt>
                <c:pt idx="165360">
                  <c:v>1859555552</c:v>
                </c:pt>
                <c:pt idx="165361">
                  <c:v>1859566798</c:v>
                </c:pt>
                <c:pt idx="165362">
                  <c:v>1859578043</c:v>
                </c:pt>
                <c:pt idx="165363">
                  <c:v>1859589289</c:v>
                </c:pt>
                <c:pt idx="165364">
                  <c:v>1859600534</c:v>
                </c:pt>
                <c:pt idx="165365">
                  <c:v>1859611780</c:v>
                </c:pt>
                <c:pt idx="165366">
                  <c:v>1859623025</c:v>
                </c:pt>
                <c:pt idx="165367">
                  <c:v>1859634271</c:v>
                </c:pt>
                <c:pt idx="165368">
                  <c:v>1859645516</c:v>
                </c:pt>
                <c:pt idx="165369">
                  <c:v>1859656762</c:v>
                </c:pt>
                <c:pt idx="165370">
                  <c:v>1859668007</c:v>
                </c:pt>
                <c:pt idx="165371">
                  <c:v>1859679253</c:v>
                </c:pt>
                <c:pt idx="165372">
                  <c:v>1859690498</c:v>
                </c:pt>
                <c:pt idx="165373">
                  <c:v>1859701744</c:v>
                </c:pt>
                <c:pt idx="165374">
                  <c:v>1859712989</c:v>
                </c:pt>
                <c:pt idx="165375">
                  <c:v>1859724235</c:v>
                </c:pt>
                <c:pt idx="165376">
                  <c:v>1859735480</c:v>
                </c:pt>
                <c:pt idx="165377">
                  <c:v>1859746726</c:v>
                </c:pt>
                <c:pt idx="165378">
                  <c:v>1859757971</c:v>
                </c:pt>
                <c:pt idx="165379">
                  <c:v>1859769217</c:v>
                </c:pt>
                <c:pt idx="165380">
                  <c:v>1859780462</c:v>
                </c:pt>
                <c:pt idx="165381">
                  <c:v>1859791708</c:v>
                </c:pt>
                <c:pt idx="165382">
                  <c:v>1859802953</c:v>
                </c:pt>
                <c:pt idx="165383">
                  <c:v>1859814199</c:v>
                </c:pt>
                <c:pt idx="165384">
                  <c:v>1859825444</c:v>
                </c:pt>
                <c:pt idx="165385">
                  <c:v>1859836690</c:v>
                </c:pt>
                <c:pt idx="165386">
                  <c:v>1859847935</c:v>
                </c:pt>
                <c:pt idx="165387">
                  <c:v>1859859181</c:v>
                </c:pt>
                <c:pt idx="165388">
                  <c:v>1859870426</c:v>
                </c:pt>
                <c:pt idx="165389">
                  <c:v>1859881672</c:v>
                </c:pt>
                <c:pt idx="165390">
                  <c:v>1859892917</c:v>
                </c:pt>
                <c:pt idx="165391">
                  <c:v>1859904163</c:v>
                </c:pt>
                <c:pt idx="165392">
                  <c:v>1859915408</c:v>
                </c:pt>
                <c:pt idx="165393">
                  <c:v>1859926654</c:v>
                </c:pt>
                <c:pt idx="165394">
                  <c:v>1859937899</c:v>
                </c:pt>
                <c:pt idx="165395">
                  <c:v>1859949145</c:v>
                </c:pt>
                <c:pt idx="165396">
                  <c:v>1859960390</c:v>
                </c:pt>
                <c:pt idx="165397">
                  <c:v>1859971636</c:v>
                </c:pt>
                <c:pt idx="165398">
                  <c:v>1859982881</c:v>
                </c:pt>
                <c:pt idx="165399">
                  <c:v>1859994127</c:v>
                </c:pt>
                <c:pt idx="165400">
                  <c:v>1860005372</c:v>
                </c:pt>
                <c:pt idx="165401">
                  <c:v>1860016618</c:v>
                </c:pt>
                <c:pt idx="165402">
                  <c:v>1860027863</c:v>
                </c:pt>
                <c:pt idx="165403">
                  <c:v>1860039109</c:v>
                </c:pt>
                <c:pt idx="165404">
                  <c:v>1860050354</c:v>
                </c:pt>
                <c:pt idx="165405">
                  <c:v>1860061600</c:v>
                </c:pt>
                <c:pt idx="165406">
                  <c:v>1860072845</c:v>
                </c:pt>
                <c:pt idx="165407">
                  <c:v>1860084091</c:v>
                </c:pt>
                <c:pt idx="165408">
                  <c:v>1860095336</c:v>
                </c:pt>
                <c:pt idx="165409">
                  <c:v>1860106582</c:v>
                </c:pt>
                <c:pt idx="165410">
                  <c:v>1860117827</c:v>
                </c:pt>
                <c:pt idx="165411">
                  <c:v>1860129073</c:v>
                </c:pt>
                <c:pt idx="165412">
                  <c:v>1860140318</c:v>
                </c:pt>
                <c:pt idx="165413">
                  <c:v>1860151564</c:v>
                </c:pt>
                <c:pt idx="165414">
                  <c:v>1860162809</c:v>
                </c:pt>
                <c:pt idx="165415">
                  <c:v>1860174055</c:v>
                </c:pt>
                <c:pt idx="165416">
                  <c:v>1860185300</c:v>
                </c:pt>
                <c:pt idx="165417">
                  <c:v>1860196546</c:v>
                </c:pt>
                <c:pt idx="165418">
                  <c:v>1860207791</c:v>
                </c:pt>
                <c:pt idx="165419">
                  <c:v>1860219037</c:v>
                </c:pt>
                <c:pt idx="165420">
                  <c:v>1860230282</c:v>
                </c:pt>
                <c:pt idx="165421">
                  <c:v>1860241528</c:v>
                </c:pt>
                <c:pt idx="165422">
                  <c:v>1860252773</c:v>
                </c:pt>
                <c:pt idx="165423">
                  <c:v>1860264019</c:v>
                </c:pt>
                <c:pt idx="165424">
                  <c:v>1860275264</c:v>
                </c:pt>
                <c:pt idx="165425">
                  <c:v>1860286510</c:v>
                </c:pt>
                <c:pt idx="165426">
                  <c:v>1860297755</c:v>
                </c:pt>
                <c:pt idx="165427">
                  <c:v>1860309001</c:v>
                </c:pt>
                <c:pt idx="165428">
                  <c:v>1860320246</c:v>
                </c:pt>
                <c:pt idx="165429">
                  <c:v>1860331492</c:v>
                </c:pt>
                <c:pt idx="165430">
                  <c:v>1860342737</c:v>
                </c:pt>
                <c:pt idx="165431">
                  <c:v>1860353983</c:v>
                </c:pt>
                <c:pt idx="165432">
                  <c:v>1860365228</c:v>
                </c:pt>
                <c:pt idx="165433">
                  <c:v>1860376474</c:v>
                </c:pt>
                <c:pt idx="165434">
                  <c:v>1860387719</c:v>
                </c:pt>
                <c:pt idx="165435">
                  <c:v>1860398965</c:v>
                </c:pt>
                <c:pt idx="165436">
                  <c:v>1860410210</c:v>
                </c:pt>
                <c:pt idx="165437">
                  <c:v>1860421456</c:v>
                </c:pt>
                <c:pt idx="165438">
                  <c:v>1860432701</c:v>
                </c:pt>
                <c:pt idx="165439">
                  <c:v>1860443947</c:v>
                </c:pt>
                <c:pt idx="165440">
                  <c:v>1860455192</c:v>
                </c:pt>
                <c:pt idx="165441">
                  <c:v>1860466438</c:v>
                </c:pt>
                <c:pt idx="165442">
                  <c:v>1860477683</c:v>
                </c:pt>
                <c:pt idx="165443">
                  <c:v>1860488929</c:v>
                </c:pt>
                <c:pt idx="165444">
                  <c:v>1860500174</c:v>
                </c:pt>
                <c:pt idx="165445">
                  <c:v>1860511420</c:v>
                </c:pt>
                <c:pt idx="165446">
                  <c:v>1860522665</c:v>
                </c:pt>
                <c:pt idx="165447">
                  <c:v>1860533911</c:v>
                </c:pt>
                <c:pt idx="165448">
                  <c:v>1860545156</c:v>
                </c:pt>
                <c:pt idx="165449">
                  <c:v>1860556402</c:v>
                </c:pt>
                <c:pt idx="165450">
                  <c:v>1860567647</c:v>
                </c:pt>
                <c:pt idx="165451">
                  <c:v>1860578893</c:v>
                </c:pt>
                <c:pt idx="165452">
                  <c:v>1860590138</c:v>
                </c:pt>
                <c:pt idx="165453">
                  <c:v>1860601384</c:v>
                </c:pt>
                <c:pt idx="165454">
                  <c:v>1860612629</c:v>
                </c:pt>
                <c:pt idx="165455">
                  <c:v>1860623875</c:v>
                </c:pt>
                <c:pt idx="165456">
                  <c:v>1860635120</c:v>
                </c:pt>
                <c:pt idx="165457">
                  <c:v>1860646366</c:v>
                </c:pt>
                <c:pt idx="165458">
                  <c:v>1860657611</c:v>
                </c:pt>
                <c:pt idx="165459">
                  <c:v>1860668857</c:v>
                </c:pt>
                <c:pt idx="165460">
                  <c:v>1860680102</c:v>
                </c:pt>
                <c:pt idx="165461">
                  <c:v>1860691348</c:v>
                </c:pt>
                <c:pt idx="165462">
                  <c:v>1860702593</c:v>
                </c:pt>
                <c:pt idx="165463">
                  <c:v>1860713839</c:v>
                </c:pt>
                <c:pt idx="165464">
                  <c:v>1860725084</c:v>
                </c:pt>
                <c:pt idx="165465">
                  <c:v>1860736330</c:v>
                </c:pt>
                <c:pt idx="165466">
                  <c:v>1860747575</c:v>
                </c:pt>
                <c:pt idx="165467">
                  <c:v>1860758821</c:v>
                </c:pt>
                <c:pt idx="165468">
                  <c:v>1860770066</c:v>
                </c:pt>
                <c:pt idx="165469">
                  <c:v>1860781312</c:v>
                </c:pt>
                <c:pt idx="165470">
                  <c:v>1860792557</c:v>
                </c:pt>
                <c:pt idx="165471">
                  <c:v>1860803803</c:v>
                </c:pt>
                <c:pt idx="165472">
                  <c:v>1860815048</c:v>
                </c:pt>
                <c:pt idx="165473">
                  <c:v>1860826294</c:v>
                </c:pt>
                <c:pt idx="165474">
                  <c:v>1860837539</c:v>
                </c:pt>
                <c:pt idx="165475">
                  <c:v>1860848785</c:v>
                </c:pt>
                <c:pt idx="165476">
                  <c:v>1860860030</c:v>
                </c:pt>
                <c:pt idx="165477">
                  <c:v>1860871276</c:v>
                </c:pt>
                <c:pt idx="165478">
                  <c:v>1860882521</c:v>
                </c:pt>
                <c:pt idx="165479">
                  <c:v>1860893767</c:v>
                </c:pt>
                <c:pt idx="165480">
                  <c:v>1860905012</c:v>
                </c:pt>
                <c:pt idx="165481">
                  <c:v>1860916258</c:v>
                </c:pt>
                <c:pt idx="165482">
                  <c:v>1860927503</c:v>
                </c:pt>
                <c:pt idx="165483">
                  <c:v>1860938749</c:v>
                </c:pt>
                <c:pt idx="165484">
                  <c:v>1860949994</c:v>
                </c:pt>
                <c:pt idx="165485">
                  <c:v>1860961240</c:v>
                </c:pt>
                <c:pt idx="165486">
                  <c:v>1860972485</c:v>
                </c:pt>
                <c:pt idx="165487">
                  <c:v>1860983731</c:v>
                </c:pt>
                <c:pt idx="165488">
                  <c:v>1860994976</c:v>
                </c:pt>
                <c:pt idx="165489">
                  <c:v>1861006222</c:v>
                </c:pt>
                <c:pt idx="165490">
                  <c:v>1861017467</c:v>
                </c:pt>
                <c:pt idx="165491">
                  <c:v>1861028713</c:v>
                </c:pt>
                <c:pt idx="165492">
                  <c:v>1861039958</c:v>
                </c:pt>
                <c:pt idx="165493">
                  <c:v>1861051204</c:v>
                </c:pt>
                <c:pt idx="165494">
                  <c:v>1861062449</c:v>
                </c:pt>
                <c:pt idx="165495">
                  <c:v>1861073695</c:v>
                </c:pt>
                <c:pt idx="165496">
                  <c:v>1861084940</c:v>
                </c:pt>
                <c:pt idx="165497">
                  <c:v>1861096186</c:v>
                </c:pt>
                <c:pt idx="165498">
                  <c:v>1861107431</c:v>
                </c:pt>
                <c:pt idx="165499">
                  <c:v>1861118676</c:v>
                </c:pt>
                <c:pt idx="165500">
                  <c:v>1861129922</c:v>
                </c:pt>
                <c:pt idx="165501">
                  <c:v>1861141167</c:v>
                </c:pt>
                <c:pt idx="165502">
                  <c:v>1861152413</c:v>
                </c:pt>
                <c:pt idx="165503">
                  <c:v>1861163658</c:v>
                </c:pt>
                <c:pt idx="165504">
                  <c:v>1861174904</c:v>
                </c:pt>
                <c:pt idx="165505">
                  <c:v>1861186149</c:v>
                </c:pt>
                <c:pt idx="165506">
                  <c:v>1861197395</c:v>
                </c:pt>
                <c:pt idx="165507">
                  <c:v>1861208640</c:v>
                </c:pt>
                <c:pt idx="165508">
                  <c:v>1861219886</c:v>
                </c:pt>
                <c:pt idx="165509">
                  <c:v>1861231131</c:v>
                </c:pt>
                <c:pt idx="165510">
                  <c:v>1861242377</c:v>
                </c:pt>
                <c:pt idx="165511">
                  <c:v>1861253622</c:v>
                </c:pt>
                <c:pt idx="165512">
                  <c:v>1861264868</c:v>
                </c:pt>
                <c:pt idx="165513">
                  <c:v>1861276113</c:v>
                </c:pt>
                <c:pt idx="165514">
                  <c:v>1861287359</c:v>
                </c:pt>
                <c:pt idx="165515">
                  <c:v>1861298604</c:v>
                </c:pt>
                <c:pt idx="165516">
                  <c:v>1861309850</c:v>
                </c:pt>
                <c:pt idx="165517">
                  <c:v>1861321095</c:v>
                </c:pt>
                <c:pt idx="165518">
                  <c:v>1861332341</c:v>
                </c:pt>
                <c:pt idx="165519">
                  <c:v>1861343586</c:v>
                </c:pt>
                <c:pt idx="165520">
                  <c:v>1861354832</c:v>
                </c:pt>
                <c:pt idx="165521">
                  <c:v>1861366077</c:v>
                </c:pt>
                <c:pt idx="165522">
                  <c:v>1861377323</c:v>
                </c:pt>
                <c:pt idx="165523">
                  <c:v>1861388568</c:v>
                </c:pt>
                <c:pt idx="165524">
                  <c:v>1861399814</c:v>
                </c:pt>
                <c:pt idx="165525">
                  <c:v>1861411059</c:v>
                </c:pt>
                <c:pt idx="165526">
                  <c:v>1861422305</c:v>
                </c:pt>
                <c:pt idx="165527">
                  <c:v>1861433550</c:v>
                </c:pt>
                <c:pt idx="165528">
                  <c:v>1861444796</c:v>
                </c:pt>
                <c:pt idx="165529">
                  <c:v>1861456041</c:v>
                </c:pt>
                <c:pt idx="165530">
                  <c:v>1861467287</c:v>
                </c:pt>
                <c:pt idx="165531">
                  <c:v>1861478532</c:v>
                </c:pt>
                <c:pt idx="165532">
                  <c:v>1861489778</c:v>
                </c:pt>
                <c:pt idx="165533">
                  <c:v>1861501023</c:v>
                </c:pt>
                <c:pt idx="165534">
                  <c:v>1861512269</c:v>
                </c:pt>
                <c:pt idx="165535">
                  <c:v>1861523514</c:v>
                </c:pt>
                <c:pt idx="165536">
                  <c:v>1861534760</c:v>
                </c:pt>
                <c:pt idx="165537">
                  <c:v>1861546005</c:v>
                </c:pt>
                <c:pt idx="165538">
                  <c:v>1861557251</c:v>
                </c:pt>
                <c:pt idx="165539">
                  <c:v>1861568496</c:v>
                </c:pt>
                <c:pt idx="165540">
                  <c:v>1861579742</c:v>
                </c:pt>
                <c:pt idx="165541">
                  <c:v>1861590987</c:v>
                </c:pt>
                <c:pt idx="165542">
                  <c:v>1861602233</c:v>
                </c:pt>
                <c:pt idx="165543">
                  <c:v>1861613478</c:v>
                </c:pt>
                <c:pt idx="165544">
                  <c:v>1861624724</c:v>
                </c:pt>
                <c:pt idx="165545">
                  <c:v>1861635969</c:v>
                </c:pt>
                <c:pt idx="165546">
                  <c:v>1861647215</c:v>
                </c:pt>
                <c:pt idx="165547">
                  <c:v>1861658460</c:v>
                </c:pt>
                <c:pt idx="165548">
                  <c:v>1861669706</c:v>
                </c:pt>
                <c:pt idx="165549">
                  <c:v>1861680951</c:v>
                </c:pt>
                <c:pt idx="165550">
                  <c:v>1861692197</c:v>
                </c:pt>
                <c:pt idx="165551">
                  <c:v>1861703442</c:v>
                </c:pt>
                <c:pt idx="165552">
                  <c:v>1861714688</c:v>
                </c:pt>
                <c:pt idx="165553">
                  <c:v>1861725933</c:v>
                </c:pt>
                <c:pt idx="165554">
                  <c:v>1861737179</c:v>
                </c:pt>
                <c:pt idx="165555">
                  <c:v>1861748424</c:v>
                </c:pt>
                <c:pt idx="165556">
                  <c:v>1861759670</c:v>
                </c:pt>
                <c:pt idx="165557">
                  <c:v>1861770915</c:v>
                </c:pt>
                <c:pt idx="165558">
                  <c:v>1861782161</c:v>
                </c:pt>
                <c:pt idx="165559">
                  <c:v>1861793406</c:v>
                </c:pt>
                <c:pt idx="165560">
                  <c:v>1861804652</c:v>
                </c:pt>
                <c:pt idx="165561">
                  <c:v>1861815897</c:v>
                </c:pt>
                <c:pt idx="165562">
                  <c:v>1861827143</c:v>
                </c:pt>
                <c:pt idx="165563">
                  <c:v>1861838388</c:v>
                </c:pt>
                <c:pt idx="165564">
                  <c:v>1861849634</c:v>
                </c:pt>
                <c:pt idx="165565">
                  <c:v>1861860879</c:v>
                </c:pt>
                <c:pt idx="165566">
                  <c:v>1861872125</c:v>
                </c:pt>
                <c:pt idx="165567">
                  <c:v>1861883370</c:v>
                </c:pt>
                <c:pt idx="165568">
                  <c:v>1861894616</c:v>
                </c:pt>
                <c:pt idx="165569">
                  <c:v>1861905861</c:v>
                </c:pt>
                <c:pt idx="165570">
                  <c:v>1861917107</c:v>
                </c:pt>
                <c:pt idx="165571">
                  <c:v>1861928352</c:v>
                </c:pt>
                <c:pt idx="165572">
                  <c:v>1861939598</c:v>
                </c:pt>
                <c:pt idx="165573">
                  <c:v>1861950843</c:v>
                </c:pt>
                <c:pt idx="165574">
                  <c:v>1861962089</c:v>
                </c:pt>
                <c:pt idx="165575">
                  <c:v>1861973334</c:v>
                </c:pt>
                <c:pt idx="165576">
                  <c:v>1861984580</c:v>
                </c:pt>
                <c:pt idx="165577">
                  <c:v>1861995825</c:v>
                </c:pt>
                <c:pt idx="165578">
                  <c:v>1862007071</c:v>
                </c:pt>
                <c:pt idx="165579">
                  <c:v>1862018316</c:v>
                </c:pt>
                <c:pt idx="165580">
                  <c:v>1862029562</c:v>
                </c:pt>
                <c:pt idx="165581">
                  <c:v>1862040807</c:v>
                </c:pt>
                <c:pt idx="165582">
                  <c:v>1862052053</c:v>
                </c:pt>
                <c:pt idx="165583">
                  <c:v>1862063298</c:v>
                </c:pt>
                <c:pt idx="165584">
                  <c:v>1862074544</c:v>
                </c:pt>
                <c:pt idx="165585">
                  <c:v>1862085789</c:v>
                </c:pt>
                <c:pt idx="165586">
                  <c:v>1862097035</c:v>
                </c:pt>
                <c:pt idx="165587">
                  <c:v>1862108280</c:v>
                </c:pt>
                <c:pt idx="165588">
                  <c:v>1862119526</c:v>
                </c:pt>
                <c:pt idx="165589">
                  <c:v>1862130771</c:v>
                </c:pt>
                <c:pt idx="165590">
                  <c:v>1862142017</c:v>
                </c:pt>
                <c:pt idx="165591">
                  <c:v>1862153262</c:v>
                </c:pt>
                <c:pt idx="165592">
                  <c:v>1862164508</c:v>
                </c:pt>
                <c:pt idx="165593">
                  <c:v>1862175753</c:v>
                </c:pt>
                <c:pt idx="165594">
                  <c:v>1862186999</c:v>
                </c:pt>
                <c:pt idx="165595">
                  <c:v>1862198244</c:v>
                </c:pt>
                <c:pt idx="165596">
                  <c:v>1862209490</c:v>
                </c:pt>
                <c:pt idx="165597">
                  <c:v>1862220735</c:v>
                </c:pt>
                <c:pt idx="165598">
                  <c:v>1862231981</c:v>
                </c:pt>
                <c:pt idx="165599">
                  <c:v>1862243226</c:v>
                </c:pt>
                <c:pt idx="165600">
                  <c:v>1862254472</c:v>
                </c:pt>
                <c:pt idx="165601">
                  <c:v>1862265717</c:v>
                </c:pt>
                <c:pt idx="165602">
                  <c:v>1862276963</c:v>
                </c:pt>
                <c:pt idx="165603">
                  <c:v>1862288208</c:v>
                </c:pt>
                <c:pt idx="165604">
                  <c:v>1862299454</c:v>
                </c:pt>
                <c:pt idx="165605">
                  <c:v>1862310699</c:v>
                </c:pt>
                <c:pt idx="165606">
                  <c:v>1862321945</c:v>
                </c:pt>
                <c:pt idx="165607">
                  <c:v>1862333190</c:v>
                </c:pt>
                <c:pt idx="165608">
                  <c:v>1862344436</c:v>
                </c:pt>
                <c:pt idx="165609">
                  <c:v>1862355681</c:v>
                </c:pt>
                <c:pt idx="165610">
                  <c:v>1862366927</c:v>
                </c:pt>
                <c:pt idx="165611">
                  <c:v>1862378172</c:v>
                </c:pt>
                <c:pt idx="165612">
                  <c:v>1862389418</c:v>
                </c:pt>
                <c:pt idx="165613">
                  <c:v>1862400663</c:v>
                </c:pt>
                <c:pt idx="165614">
                  <c:v>1862411909</c:v>
                </c:pt>
                <c:pt idx="165615">
                  <c:v>1862423154</c:v>
                </c:pt>
                <c:pt idx="165616">
                  <c:v>1862434400</c:v>
                </c:pt>
                <c:pt idx="165617">
                  <c:v>1862445645</c:v>
                </c:pt>
                <c:pt idx="165618">
                  <c:v>1862456891</c:v>
                </c:pt>
                <c:pt idx="165619">
                  <c:v>1862468136</c:v>
                </c:pt>
                <c:pt idx="165620">
                  <c:v>1862479382</c:v>
                </c:pt>
                <c:pt idx="165621">
                  <c:v>1862490627</c:v>
                </c:pt>
                <c:pt idx="165622">
                  <c:v>1862501873</c:v>
                </c:pt>
                <c:pt idx="165623">
                  <c:v>1862513118</c:v>
                </c:pt>
                <c:pt idx="165624">
                  <c:v>1862524364</c:v>
                </c:pt>
                <c:pt idx="165625">
                  <c:v>1862535609</c:v>
                </c:pt>
                <c:pt idx="165626">
                  <c:v>1862546855</c:v>
                </c:pt>
                <c:pt idx="165627">
                  <c:v>1862558100</c:v>
                </c:pt>
                <c:pt idx="165628">
                  <c:v>1862569346</c:v>
                </c:pt>
                <c:pt idx="165629">
                  <c:v>1862580591</c:v>
                </c:pt>
                <c:pt idx="165630">
                  <c:v>1862591837</c:v>
                </c:pt>
                <c:pt idx="165631">
                  <c:v>1862603082</c:v>
                </c:pt>
                <c:pt idx="165632">
                  <c:v>1862614328</c:v>
                </c:pt>
                <c:pt idx="165633">
                  <c:v>1862625573</c:v>
                </c:pt>
                <c:pt idx="165634">
                  <c:v>1862636819</c:v>
                </c:pt>
                <c:pt idx="165635">
                  <c:v>1862648064</c:v>
                </c:pt>
                <c:pt idx="165636">
                  <c:v>1862659310</c:v>
                </c:pt>
                <c:pt idx="165637">
                  <c:v>1862670555</c:v>
                </c:pt>
                <c:pt idx="165638">
                  <c:v>1862681801</c:v>
                </c:pt>
                <c:pt idx="165639">
                  <c:v>1862693046</c:v>
                </c:pt>
                <c:pt idx="165640">
                  <c:v>1862704292</c:v>
                </c:pt>
                <c:pt idx="165641">
                  <c:v>1862715537</c:v>
                </c:pt>
                <c:pt idx="165642">
                  <c:v>1862726783</c:v>
                </c:pt>
                <c:pt idx="165643">
                  <c:v>1862738028</c:v>
                </c:pt>
                <c:pt idx="165644">
                  <c:v>1862749274</c:v>
                </c:pt>
                <c:pt idx="165645">
                  <c:v>1862760519</c:v>
                </c:pt>
                <c:pt idx="165646">
                  <c:v>1862771765</c:v>
                </c:pt>
                <c:pt idx="165647">
                  <c:v>1862783010</c:v>
                </c:pt>
                <c:pt idx="165648">
                  <c:v>1862794256</c:v>
                </c:pt>
                <c:pt idx="165649">
                  <c:v>1862805501</c:v>
                </c:pt>
                <c:pt idx="165650">
                  <c:v>1862816747</c:v>
                </c:pt>
                <c:pt idx="165651">
                  <c:v>1862827992</c:v>
                </c:pt>
                <c:pt idx="165652">
                  <c:v>1862839238</c:v>
                </c:pt>
                <c:pt idx="165653">
                  <c:v>1862850483</c:v>
                </c:pt>
                <c:pt idx="165654">
                  <c:v>1862861729</c:v>
                </c:pt>
                <c:pt idx="165655">
                  <c:v>1862872974</c:v>
                </c:pt>
                <c:pt idx="165656">
                  <c:v>1862884220</c:v>
                </c:pt>
                <c:pt idx="165657">
                  <c:v>1862895465</c:v>
                </c:pt>
                <c:pt idx="165658">
                  <c:v>1862906711</c:v>
                </c:pt>
                <c:pt idx="165659">
                  <c:v>1862917956</c:v>
                </c:pt>
                <c:pt idx="165660">
                  <c:v>1862929202</c:v>
                </c:pt>
                <c:pt idx="165661">
                  <c:v>1862940447</c:v>
                </c:pt>
                <c:pt idx="165662">
                  <c:v>1862951693</c:v>
                </c:pt>
                <c:pt idx="165663">
                  <c:v>1862962938</c:v>
                </c:pt>
                <c:pt idx="165664">
                  <c:v>1862974184</c:v>
                </c:pt>
                <c:pt idx="165665">
                  <c:v>1862985429</c:v>
                </c:pt>
                <c:pt idx="165666">
                  <c:v>1862996675</c:v>
                </c:pt>
                <c:pt idx="165667">
                  <c:v>1863007920</c:v>
                </c:pt>
                <c:pt idx="165668">
                  <c:v>1863019166</c:v>
                </c:pt>
                <c:pt idx="165669">
                  <c:v>1863030411</c:v>
                </c:pt>
                <c:pt idx="165670">
                  <c:v>1863041657</c:v>
                </c:pt>
                <c:pt idx="165671">
                  <c:v>1863052902</c:v>
                </c:pt>
                <c:pt idx="165672">
                  <c:v>1863064148</c:v>
                </c:pt>
                <c:pt idx="165673">
                  <c:v>1863075393</c:v>
                </c:pt>
                <c:pt idx="165674">
                  <c:v>1863086639</c:v>
                </c:pt>
                <c:pt idx="165675">
                  <c:v>1863097884</c:v>
                </c:pt>
                <c:pt idx="165676">
                  <c:v>1863109130</c:v>
                </c:pt>
                <c:pt idx="165677">
                  <c:v>1863120375</c:v>
                </c:pt>
                <c:pt idx="165678">
                  <c:v>1863131621</c:v>
                </c:pt>
                <c:pt idx="165679">
                  <c:v>1863142866</c:v>
                </c:pt>
                <c:pt idx="165680">
                  <c:v>1863154112</c:v>
                </c:pt>
                <c:pt idx="165681">
                  <c:v>1863165357</c:v>
                </c:pt>
                <c:pt idx="165682">
                  <c:v>1863176603</c:v>
                </c:pt>
                <c:pt idx="165683">
                  <c:v>1863187848</c:v>
                </c:pt>
                <c:pt idx="165684">
                  <c:v>1863199094</c:v>
                </c:pt>
                <c:pt idx="165685">
                  <c:v>1863210339</c:v>
                </c:pt>
                <c:pt idx="165686">
                  <c:v>1863221585</c:v>
                </c:pt>
                <c:pt idx="165687">
                  <c:v>1863232830</c:v>
                </c:pt>
                <c:pt idx="165688">
                  <c:v>1863244076</c:v>
                </c:pt>
                <c:pt idx="165689">
                  <c:v>1863255321</c:v>
                </c:pt>
                <c:pt idx="165690">
                  <c:v>1863266567</c:v>
                </c:pt>
                <c:pt idx="165691">
                  <c:v>1863277812</c:v>
                </c:pt>
                <c:pt idx="165692">
                  <c:v>1863289058</c:v>
                </c:pt>
                <c:pt idx="165693">
                  <c:v>1863300303</c:v>
                </c:pt>
                <c:pt idx="165694">
                  <c:v>1863311549</c:v>
                </c:pt>
                <c:pt idx="165695">
                  <c:v>1863322794</c:v>
                </c:pt>
                <c:pt idx="165696">
                  <c:v>1863334040</c:v>
                </c:pt>
                <c:pt idx="165697">
                  <c:v>1863345285</c:v>
                </c:pt>
                <c:pt idx="165698">
                  <c:v>1863356531</c:v>
                </c:pt>
                <c:pt idx="165699">
                  <c:v>1863367776</c:v>
                </c:pt>
                <c:pt idx="165700">
                  <c:v>1863379022</c:v>
                </c:pt>
                <c:pt idx="165701">
                  <c:v>1863390267</c:v>
                </c:pt>
                <c:pt idx="165702">
                  <c:v>1863401513</c:v>
                </c:pt>
                <c:pt idx="165703">
                  <c:v>1863412758</c:v>
                </c:pt>
                <c:pt idx="165704">
                  <c:v>1863424004</c:v>
                </c:pt>
                <c:pt idx="165705">
                  <c:v>1863435249</c:v>
                </c:pt>
                <c:pt idx="165706">
                  <c:v>1863446495</c:v>
                </c:pt>
                <c:pt idx="165707">
                  <c:v>1863457740</c:v>
                </c:pt>
                <c:pt idx="165708">
                  <c:v>1863468986</c:v>
                </c:pt>
                <c:pt idx="165709">
                  <c:v>1863480231</c:v>
                </c:pt>
                <c:pt idx="165710">
                  <c:v>1863491477</c:v>
                </c:pt>
                <c:pt idx="165711">
                  <c:v>1863502722</c:v>
                </c:pt>
                <c:pt idx="165712">
                  <c:v>1863513968</c:v>
                </c:pt>
                <c:pt idx="165713">
                  <c:v>1863525213</c:v>
                </c:pt>
                <c:pt idx="165714">
                  <c:v>1863536459</c:v>
                </c:pt>
                <c:pt idx="165715">
                  <c:v>1863547704</c:v>
                </c:pt>
                <c:pt idx="165716">
                  <c:v>1863558950</c:v>
                </c:pt>
                <c:pt idx="165717">
                  <c:v>1863570195</c:v>
                </c:pt>
                <c:pt idx="165718">
                  <c:v>1863581441</c:v>
                </c:pt>
                <c:pt idx="165719">
                  <c:v>1863592686</c:v>
                </c:pt>
                <c:pt idx="165720">
                  <c:v>1863603932</c:v>
                </c:pt>
                <c:pt idx="165721">
                  <c:v>1863615177</c:v>
                </c:pt>
                <c:pt idx="165722">
                  <c:v>1863626423</c:v>
                </c:pt>
                <c:pt idx="165723">
                  <c:v>1863637668</c:v>
                </c:pt>
                <c:pt idx="165724">
                  <c:v>1863648914</c:v>
                </c:pt>
                <c:pt idx="165725">
                  <c:v>1863660159</c:v>
                </c:pt>
                <c:pt idx="165726">
                  <c:v>1863671405</c:v>
                </c:pt>
                <c:pt idx="165727">
                  <c:v>1863682650</c:v>
                </c:pt>
                <c:pt idx="165728">
                  <c:v>1863693896</c:v>
                </c:pt>
                <c:pt idx="165729">
                  <c:v>1863705141</c:v>
                </c:pt>
                <c:pt idx="165730">
                  <c:v>1863716387</c:v>
                </c:pt>
                <c:pt idx="165731">
                  <c:v>1863727632</c:v>
                </c:pt>
                <c:pt idx="165732">
                  <c:v>1863738878</c:v>
                </c:pt>
                <c:pt idx="165733">
                  <c:v>1863750123</c:v>
                </c:pt>
                <c:pt idx="165734">
                  <c:v>1863761369</c:v>
                </c:pt>
                <c:pt idx="165735">
                  <c:v>1863772614</c:v>
                </c:pt>
                <c:pt idx="165736">
                  <c:v>1863783860</c:v>
                </c:pt>
                <c:pt idx="165737">
                  <c:v>1863795105</c:v>
                </c:pt>
                <c:pt idx="165738">
                  <c:v>1863806351</c:v>
                </c:pt>
                <c:pt idx="165739">
                  <c:v>1863817596</c:v>
                </c:pt>
                <c:pt idx="165740">
                  <c:v>1863828842</c:v>
                </c:pt>
                <c:pt idx="165741">
                  <c:v>1863840087</c:v>
                </c:pt>
                <c:pt idx="165742">
                  <c:v>1863851333</c:v>
                </c:pt>
                <c:pt idx="165743">
                  <c:v>1863862578</c:v>
                </c:pt>
                <c:pt idx="165744">
                  <c:v>1863873824</c:v>
                </c:pt>
                <c:pt idx="165745">
                  <c:v>1863885069</c:v>
                </c:pt>
                <c:pt idx="165746">
                  <c:v>1863896315</c:v>
                </c:pt>
                <c:pt idx="165747">
                  <c:v>1863907560</c:v>
                </c:pt>
                <c:pt idx="165748">
                  <c:v>1863918806</c:v>
                </c:pt>
                <c:pt idx="165749">
                  <c:v>1863930051</c:v>
                </c:pt>
                <c:pt idx="165750">
                  <c:v>1863941297</c:v>
                </c:pt>
                <c:pt idx="165751">
                  <c:v>1863952542</c:v>
                </c:pt>
                <c:pt idx="165752">
                  <c:v>1863963787</c:v>
                </c:pt>
                <c:pt idx="165753">
                  <c:v>1863975033</c:v>
                </c:pt>
                <c:pt idx="165754">
                  <c:v>1863986278</c:v>
                </c:pt>
                <c:pt idx="165755">
                  <c:v>1863997524</c:v>
                </c:pt>
                <c:pt idx="165756">
                  <c:v>1864008769</c:v>
                </c:pt>
                <c:pt idx="165757">
                  <c:v>1864020015</c:v>
                </c:pt>
                <c:pt idx="165758">
                  <c:v>1864031260</c:v>
                </c:pt>
                <c:pt idx="165759">
                  <c:v>1864042506</c:v>
                </c:pt>
                <c:pt idx="165760">
                  <c:v>1864053751</c:v>
                </c:pt>
                <c:pt idx="165761">
                  <c:v>1864064997</c:v>
                </c:pt>
                <c:pt idx="165762">
                  <c:v>1864076242</c:v>
                </c:pt>
                <c:pt idx="165763">
                  <c:v>1864087488</c:v>
                </c:pt>
                <c:pt idx="165764">
                  <c:v>1864098733</c:v>
                </c:pt>
                <c:pt idx="165765">
                  <c:v>1864109979</c:v>
                </c:pt>
                <c:pt idx="165766">
                  <c:v>1864121224</c:v>
                </c:pt>
                <c:pt idx="165767">
                  <c:v>1864132470</c:v>
                </c:pt>
                <c:pt idx="165768">
                  <c:v>1864143715</c:v>
                </c:pt>
                <c:pt idx="165769">
                  <c:v>1864154961</c:v>
                </c:pt>
                <c:pt idx="165770">
                  <c:v>1864166206</c:v>
                </c:pt>
                <c:pt idx="165771">
                  <c:v>1864177452</c:v>
                </c:pt>
                <c:pt idx="165772">
                  <c:v>1864188697</c:v>
                </c:pt>
                <c:pt idx="165773">
                  <c:v>1864199943</c:v>
                </c:pt>
                <c:pt idx="165774">
                  <c:v>1864211188</c:v>
                </c:pt>
                <c:pt idx="165775">
                  <c:v>1864222434</c:v>
                </c:pt>
                <c:pt idx="165776">
                  <c:v>1864233679</c:v>
                </c:pt>
                <c:pt idx="165777">
                  <c:v>1864244925</c:v>
                </c:pt>
                <c:pt idx="165778">
                  <c:v>1864256170</c:v>
                </c:pt>
                <c:pt idx="165779">
                  <c:v>1864267416</c:v>
                </c:pt>
                <c:pt idx="165780">
                  <c:v>1864278661</c:v>
                </c:pt>
                <c:pt idx="165781">
                  <c:v>1864289907</c:v>
                </c:pt>
                <c:pt idx="165782">
                  <c:v>1864301152</c:v>
                </c:pt>
                <c:pt idx="165783">
                  <c:v>1864312398</c:v>
                </c:pt>
                <c:pt idx="165784">
                  <c:v>1864323643</c:v>
                </c:pt>
                <c:pt idx="165785">
                  <c:v>1864334889</c:v>
                </c:pt>
                <c:pt idx="165786">
                  <c:v>1864346134</c:v>
                </c:pt>
                <c:pt idx="165787">
                  <c:v>1864357380</c:v>
                </c:pt>
                <c:pt idx="165788">
                  <c:v>1864368625</c:v>
                </c:pt>
                <c:pt idx="165789">
                  <c:v>1864379871</c:v>
                </c:pt>
                <c:pt idx="165790">
                  <c:v>1864391116</c:v>
                </c:pt>
                <c:pt idx="165791">
                  <c:v>1864402362</c:v>
                </c:pt>
                <c:pt idx="165792">
                  <c:v>1864413607</c:v>
                </c:pt>
                <c:pt idx="165793">
                  <c:v>1864424853</c:v>
                </c:pt>
                <c:pt idx="165794">
                  <c:v>1864436098</c:v>
                </c:pt>
                <c:pt idx="165795">
                  <c:v>1864447344</c:v>
                </c:pt>
                <c:pt idx="165796">
                  <c:v>1864458589</c:v>
                </c:pt>
                <c:pt idx="165797">
                  <c:v>1864469835</c:v>
                </c:pt>
                <c:pt idx="165798">
                  <c:v>1864481080</c:v>
                </c:pt>
                <c:pt idx="165799">
                  <c:v>1864492326</c:v>
                </c:pt>
                <c:pt idx="165800">
                  <c:v>1864503571</c:v>
                </c:pt>
                <c:pt idx="165801">
                  <c:v>1864514817</c:v>
                </c:pt>
                <c:pt idx="165802">
                  <c:v>1864526062</c:v>
                </c:pt>
                <c:pt idx="165803">
                  <c:v>1864537308</c:v>
                </c:pt>
                <c:pt idx="165804">
                  <c:v>1864548553</c:v>
                </c:pt>
                <c:pt idx="165805">
                  <c:v>1864559799</c:v>
                </c:pt>
                <c:pt idx="165806">
                  <c:v>1864571044</c:v>
                </c:pt>
                <c:pt idx="165807">
                  <c:v>1864582290</c:v>
                </c:pt>
                <c:pt idx="165808">
                  <c:v>1864593535</c:v>
                </c:pt>
                <c:pt idx="165809">
                  <c:v>1864604781</c:v>
                </c:pt>
                <c:pt idx="165810">
                  <c:v>1864616026</c:v>
                </c:pt>
                <c:pt idx="165811">
                  <c:v>1864627272</c:v>
                </c:pt>
                <c:pt idx="165812">
                  <c:v>1864638517</c:v>
                </c:pt>
                <c:pt idx="165813">
                  <c:v>1864649763</c:v>
                </c:pt>
                <c:pt idx="165814">
                  <c:v>1864661008</c:v>
                </c:pt>
                <c:pt idx="165815">
                  <c:v>1864672254</c:v>
                </c:pt>
                <c:pt idx="165816">
                  <c:v>1864683499</c:v>
                </c:pt>
                <c:pt idx="165817">
                  <c:v>1864694745</c:v>
                </c:pt>
                <c:pt idx="165818">
                  <c:v>1864705990</c:v>
                </c:pt>
                <c:pt idx="165819">
                  <c:v>1864717236</c:v>
                </c:pt>
                <c:pt idx="165820">
                  <c:v>1864728481</c:v>
                </c:pt>
                <c:pt idx="165821">
                  <c:v>1864739727</c:v>
                </c:pt>
                <c:pt idx="165822">
                  <c:v>1864750972</c:v>
                </c:pt>
                <c:pt idx="165823">
                  <c:v>1864762218</c:v>
                </c:pt>
                <c:pt idx="165824">
                  <c:v>1864773463</c:v>
                </c:pt>
                <c:pt idx="165825">
                  <c:v>1864784709</c:v>
                </c:pt>
                <c:pt idx="165826">
                  <c:v>1864795954</c:v>
                </c:pt>
                <c:pt idx="165827">
                  <c:v>1864807200</c:v>
                </c:pt>
                <c:pt idx="165828">
                  <c:v>1864818445</c:v>
                </c:pt>
                <c:pt idx="165829">
                  <c:v>1864829691</c:v>
                </c:pt>
                <c:pt idx="165830">
                  <c:v>1864840936</c:v>
                </c:pt>
                <c:pt idx="165831">
                  <c:v>1864852182</c:v>
                </c:pt>
                <c:pt idx="165832">
                  <c:v>1864863427</c:v>
                </c:pt>
                <c:pt idx="165833">
                  <c:v>1864874673</c:v>
                </c:pt>
                <c:pt idx="165834">
                  <c:v>1864885918</c:v>
                </c:pt>
                <c:pt idx="165835">
                  <c:v>1864897164</c:v>
                </c:pt>
                <c:pt idx="165836">
                  <c:v>1864908409</c:v>
                </c:pt>
                <c:pt idx="165837">
                  <c:v>1864919655</c:v>
                </c:pt>
                <c:pt idx="165838">
                  <c:v>1864930900</c:v>
                </c:pt>
                <c:pt idx="165839">
                  <c:v>1864942146</c:v>
                </c:pt>
                <c:pt idx="165840">
                  <c:v>1864953391</c:v>
                </c:pt>
                <c:pt idx="165841">
                  <c:v>1864964637</c:v>
                </c:pt>
                <c:pt idx="165842">
                  <c:v>1864975882</c:v>
                </c:pt>
                <c:pt idx="165843">
                  <c:v>1864987128</c:v>
                </c:pt>
                <c:pt idx="165844">
                  <c:v>1864998373</c:v>
                </c:pt>
                <c:pt idx="165845">
                  <c:v>1865009619</c:v>
                </c:pt>
                <c:pt idx="165846">
                  <c:v>1865020864</c:v>
                </c:pt>
                <c:pt idx="165847">
                  <c:v>1865032110</c:v>
                </c:pt>
                <c:pt idx="165848">
                  <c:v>1865043355</c:v>
                </c:pt>
                <c:pt idx="165849">
                  <c:v>1865054601</c:v>
                </c:pt>
                <c:pt idx="165850">
                  <c:v>1865065846</c:v>
                </c:pt>
                <c:pt idx="165851">
                  <c:v>1865077092</c:v>
                </c:pt>
                <c:pt idx="165852">
                  <c:v>1865088337</c:v>
                </c:pt>
                <c:pt idx="165853">
                  <c:v>1865099583</c:v>
                </c:pt>
                <c:pt idx="165854">
                  <c:v>1865110828</c:v>
                </c:pt>
                <c:pt idx="165855">
                  <c:v>1865122074</c:v>
                </c:pt>
                <c:pt idx="165856">
                  <c:v>1865133319</c:v>
                </c:pt>
                <c:pt idx="165857">
                  <c:v>1865144565</c:v>
                </c:pt>
                <c:pt idx="165858">
                  <c:v>1865155810</c:v>
                </c:pt>
                <c:pt idx="165859">
                  <c:v>1865167056</c:v>
                </c:pt>
                <c:pt idx="165860">
                  <c:v>1865178301</c:v>
                </c:pt>
                <c:pt idx="165861">
                  <c:v>1865189547</c:v>
                </c:pt>
                <c:pt idx="165862">
                  <c:v>1865200792</c:v>
                </c:pt>
                <c:pt idx="165863">
                  <c:v>1865212038</c:v>
                </c:pt>
                <c:pt idx="165864">
                  <c:v>1865223283</c:v>
                </c:pt>
                <c:pt idx="165865">
                  <c:v>1865234529</c:v>
                </c:pt>
                <c:pt idx="165866">
                  <c:v>1865245774</c:v>
                </c:pt>
                <c:pt idx="165867">
                  <c:v>1865257020</c:v>
                </c:pt>
                <c:pt idx="165868">
                  <c:v>1865268265</c:v>
                </c:pt>
                <c:pt idx="165869">
                  <c:v>1865279511</c:v>
                </c:pt>
                <c:pt idx="165870">
                  <c:v>1865290756</c:v>
                </c:pt>
                <c:pt idx="165871">
                  <c:v>1865302002</c:v>
                </c:pt>
                <c:pt idx="165872">
                  <c:v>1865313247</c:v>
                </c:pt>
                <c:pt idx="165873">
                  <c:v>1865324493</c:v>
                </c:pt>
                <c:pt idx="165874">
                  <c:v>1865335738</c:v>
                </c:pt>
                <c:pt idx="165875">
                  <c:v>1865346984</c:v>
                </c:pt>
                <c:pt idx="165876">
                  <c:v>1865358229</c:v>
                </c:pt>
                <c:pt idx="165877">
                  <c:v>1865369475</c:v>
                </c:pt>
                <c:pt idx="165878">
                  <c:v>1865380720</c:v>
                </c:pt>
                <c:pt idx="165879">
                  <c:v>1865391966</c:v>
                </c:pt>
                <c:pt idx="165880">
                  <c:v>1865403211</c:v>
                </c:pt>
                <c:pt idx="165881">
                  <c:v>1865414457</c:v>
                </c:pt>
                <c:pt idx="165882">
                  <c:v>1865425702</c:v>
                </c:pt>
                <c:pt idx="165883">
                  <c:v>1865436948</c:v>
                </c:pt>
                <c:pt idx="165884">
                  <c:v>1865448193</c:v>
                </c:pt>
                <c:pt idx="165885">
                  <c:v>1865459439</c:v>
                </c:pt>
                <c:pt idx="165886">
                  <c:v>1865470684</c:v>
                </c:pt>
                <c:pt idx="165887">
                  <c:v>1865481930</c:v>
                </c:pt>
                <c:pt idx="165888">
                  <c:v>1865493175</c:v>
                </c:pt>
                <c:pt idx="165889">
                  <c:v>1865504421</c:v>
                </c:pt>
                <c:pt idx="165890">
                  <c:v>1865515666</c:v>
                </c:pt>
                <c:pt idx="165891">
                  <c:v>1865526912</c:v>
                </c:pt>
                <c:pt idx="165892">
                  <c:v>1865538157</c:v>
                </c:pt>
                <c:pt idx="165893">
                  <c:v>1865549403</c:v>
                </c:pt>
                <c:pt idx="165894">
                  <c:v>1865560648</c:v>
                </c:pt>
                <c:pt idx="165895">
                  <c:v>1865571894</c:v>
                </c:pt>
                <c:pt idx="165896">
                  <c:v>1865583139</c:v>
                </c:pt>
                <c:pt idx="165897">
                  <c:v>1865594385</c:v>
                </c:pt>
                <c:pt idx="165898">
                  <c:v>1865605630</c:v>
                </c:pt>
                <c:pt idx="165899">
                  <c:v>1865616876</c:v>
                </c:pt>
                <c:pt idx="165900">
                  <c:v>1865628121</c:v>
                </c:pt>
                <c:pt idx="165901">
                  <c:v>1865639367</c:v>
                </c:pt>
                <c:pt idx="165902">
                  <c:v>1865650612</c:v>
                </c:pt>
                <c:pt idx="165903">
                  <c:v>1865661858</c:v>
                </c:pt>
                <c:pt idx="165904">
                  <c:v>1865673103</c:v>
                </c:pt>
                <c:pt idx="165905">
                  <c:v>1865684349</c:v>
                </c:pt>
                <c:pt idx="165906">
                  <c:v>1865695594</c:v>
                </c:pt>
                <c:pt idx="165907">
                  <c:v>1865706840</c:v>
                </c:pt>
                <c:pt idx="165908">
                  <c:v>1865718085</c:v>
                </c:pt>
                <c:pt idx="165909">
                  <c:v>1865729331</c:v>
                </c:pt>
                <c:pt idx="165910">
                  <c:v>1865740576</c:v>
                </c:pt>
                <c:pt idx="165911">
                  <c:v>1865751822</c:v>
                </c:pt>
                <c:pt idx="165912">
                  <c:v>1865763067</c:v>
                </c:pt>
                <c:pt idx="165913">
                  <c:v>1865774313</c:v>
                </c:pt>
                <c:pt idx="165914">
                  <c:v>1865785558</c:v>
                </c:pt>
                <c:pt idx="165915">
                  <c:v>1865796804</c:v>
                </c:pt>
                <c:pt idx="165916">
                  <c:v>1865808049</c:v>
                </c:pt>
                <c:pt idx="165917">
                  <c:v>1865819295</c:v>
                </c:pt>
                <c:pt idx="165918">
                  <c:v>1865830540</c:v>
                </c:pt>
                <c:pt idx="165919">
                  <c:v>1865841786</c:v>
                </c:pt>
                <c:pt idx="165920">
                  <c:v>1865853031</c:v>
                </c:pt>
                <c:pt idx="165921">
                  <c:v>1865864277</c:v>
                </c:pt>
                <c:pt idx="165922">
                  <c:v>1865875522</c:v>
                </c:pt>
                <c:pt idx="165923">
                  <c:v>1865886768</c:v>
                </c:pt>
                <c:pt idx="165924">
                  <c:v>1865898013</c:v>
                </c:pt>
                <c:pt idx="165925">
                  <c:v>1865909259</c:v>
                </c:pt>
                <c:pt idx="165926">
                  <c:v>1865920504</c:v>
                </c:pt>
                <c:pt idx="165927">
                  <c:v>1865931750</c:v>
                </c:pt>
                <c:pt idx="165928">
                  <c:v>1865942995</c:v>
                </c:pt>
                <c:pt idx="165929">
                  <c:v>1865954241</c:v>
                </c:pt>
                <c:pt idx="165930">
                  <c:v>1865965486</c:v>
                </c:pt>
                <c:pt idx="165931">
                  <c:v>1865976732</c:v>
                </c:pt>
                <c:pt idx="165932">
                  <c:v>1865987977</c:v>
                </c:pt>
                <c:pt idx="165933">
                  <c:v>1865999223</c:v>
                </c:pt>
                <c:pt idx="165934">
                  <c:v>1866010468</c:v>
                </c:pt>
                <c:pt idx="165935">
                  <c:v>1866021714</c:v>
                </c:pt>
                <c:pt idx="165936">
                  <c:v>1866032959</c:v>
                </c:pt>
                <c:pt idx="165937">
                  <c:v>1866044205</c:v>
                </c:pt>
                <c:pt idx="165938">
                  <c:v>1866055450</c:v>
                </c:pt>
                <c:pt idx="165939">
                  <c:v>1866066696</c:v>
                </c:pt>
                <c:pt idx="165940">
                  <c:v>1866077941</c:v>
                </c:pt>
                <c:pt idx="165941">
                  <c:v>1866089187</c:v>
                </c:pt>
                <c:pt idx="165942">
                  <c:v>1866100432</c:v>
                </c:pt>
                <c:pt idx="165943">
                  <c:v>1866111678</c:v>
                </c:pt>
                <c:pt idx="165944">
                  <c:v>1866122923</c:v>
                </c:pt>
                <c:pt idx="165945">
                  <c:v>1866134169</c:v>
                </c:pt>
                <c:pt idx="165946">
                  <c:v>1866145414</c:v>
                </c:pt>
                <c:pt idx="165947">
                  <c:v>1866156660</c:v>
                </c:pt>
                <c:pt idx="165948">
                  <c:v>1866167905</c:v>
                </c:pt>
                <c:pt idx="165949">
                  <c:v>1866179151</c:v>
                </c:pt>
                <c:pt idx="165950">
                  <c:v>1866190396</c:v>
                </c:pt>
                <c:pt idx="165951">
                  <c:v>1866201642</c:v>
                </c:pt>
                <c:pt idx="165952">
                  <c:v>1866212887</c:v>
                </c:pt>
                <c:pt idx="165953">
                  <c:v>1866224133</c:v>
                </c:pt>
                <c:pt idx="165954">
                  <c:v>1866235378</c:v>
                </c:pt>
                <c:pt idx="165955">
                  <c:v>1866246624</c:v>
                </c:pt>
                <c:pt idx="165956">
                  <c:v>1866257869</c:v>
                </c:pt>
                <c:pt idx="165957">
                  <c:v>1866269115</c:v>
                </c:pt>
                <c:pt idx="165958">
                  <c:v>1866280360</c:v>
                </c:pt>
                <c:pt idx="165959">
                  <c:v>1866291606</c:v>
                </c:pt>
                <c:pt idx="165960">
                  <c:v>1866302851</c:v>
                </c:pt>
                <c:pt idx="165961">
                  <c:v>1866314097</c:v>
                </c:pt>
                <c:pt idx="165962">
                  <c:v>1866325342</c:v>
                </c:pt>
                <c:pt idx="165963">
                  <c:v>1866336588</c:v>
                </c:pt>
                <c:pt idx="165964">
                  <c:v>1866347833</c:v>
                </c:pt>
                <c:pt idx="165965">
                  <c:v>1866359079</c:v>
                </c:pt>
                <c:pt idx="165966">
                  <c:v>1866370324</c:v>
                </c:pt>
                <c:pt idx="165967">
                  <c:v>1866381570</c:v>
                </c:pt>
                <c:pt idx="165968">
                  <c:v>1866392815</c:v>
                </c:pt>
                <c:pt idx="165969">
                  <c:v>1866404061</c:v>
                </c:pt>
                <c:pt idx="165970">
                  <c:v>1866415306</c:v>
                </c:pt>
                <c:pt idx="165971">
                  <c:v>1866426552</c:v>
                </c:pt>
                <c:pt idx="165972">
                  <c:v>1866437797</c:v>
                </c:pt>
                <c:pt idx="165973">
                  <c:v>1866449043</c:v>
                </c:pt>
                <c:pt idx="165974">
                  <c:v>1866460288</c:v>
                </c:pt>
                <c:pt idx="165975">
                  <c:v>1866471534</c:v>
                </c:pt>
                <c:pt idx="165976">
                  <c:v>1866482779</c:v>
                </c:pt>
                <c:pt idx="165977">
                  <c:v>1866494025</c:v>
                </c:pt>
                <c:pt idx="165978">
                  <c:v>1866505270</c:v>
                </c:pt>
                <c:pt idx="165979">
                  <c:v>1866516516</c:v>
                </c:pt>
                <c:pt idx="165980">
                  <c:v>1866527761</c:v>
                </c:pt>
                <c:pt idx="165981">
                  <c:v>1866539007</c:v>
                </c:pt>
                <c:pt idx="165982">
                  <c:v>1866550252</c:v>
                </c:pt>
                <c:pt idx="165983">
                  <c:v>1866561498</c:v>
                </c:pt>
                <c:pt idx="165984">
                  <c:v>1866572743</c:v>
                </c:pt>
                <c:pt idx="165985">
                  <c:v>1866583989</c:v>
                </c:pt>
                <c:pt idx="165986">
                  <c:v>1866595234</c:v>
                </c:pt>
                <c:pt idx="165987">
                  <c:v>1866606480</c:v>
                </c:pt>
                <c:pt idx="165988">
                  <c:v>1866617725</c:v>
                </c:pt>
                <c:pt idx="165989">
                  <c:v>1866628971</c:v>
                </c:pt>
                <c:pt idx="165990">
                  <c:v>1866640216</c:v>
                </c:pt>
                <c:pt idx="165991">
                  <c:v>1866651462</c:v>
                </c:pt>
                <c:pt idx="165992">
                  <c:v>1866662707</c:v>
                </c:pt>
                <c:pt idx="165993">
                  <c:v>1866673953</c:v>
                </c:pt>
                <c:pt idx="165994">
                  <c:v>1866685198</c:v>
                </c:pt>
                <c:pt idx="165995">
                  <c:v>1866696444</c:v>
                </c:pt>
                <c:pt idx="165996">
                  <c:v>1866707689</c:v>
                </c:pt>
                <c:pt idx="165997">
                  <c:v>1866718935</c:v>
                </c:pt>
                <c:pt idx="165998">
                  <c:v>1866730180</c:v>
                </c:pt>
                <c:pt idx="165999">
                  <c:v>1866741426</c:v>
                </c:pt>
                <c:pt idx="166000">
                  <c:v>1866752671</c:v>
                </c:pt>
                <c:pt idx="166001">
                  <c:v>1866763917</c:v>
                </c:pt>
                <c:pt idx="166002">
                  <c:v>1866775162</c:v>
                </c:pt>
                <c:pt idx="166003">
                  <c:v>1866786408</c:v>
                </c:pt>
                <c:pt idx="166004">
                  <c:v>1866797653</c:v>
                </c:pt>
                <c:pt idx="166005">
                  <c:v>1866808898</c:v>
                </c:pt>
                <c:pt idx="166006">
                  <c:v>1866820144</c:v>
                </c:pt>
                <c:pt idx="166007">
                  <c:v>1866831389</c:v>
                </c:pt>
                <c:pt idx="166008">
                  <c:v>1866842635</c:v>
                </c:pt>
                <c:pt idx="166009">
                  <c:v>1866853880</c:v>
                </c:pt>
                <c:pt idx="166010">
                  <c:v>1866865126</c:v>
                </c:pt>
                <c:pt idx="166011">
                  <c:v>1866876371</c:v>
                </c:pt>
                <c:pt idx="166012">
                  <c:v>1866887617</c:v>
                </c:pt>
                <c:pt idx="166013">
                  <c:v>1866898862</c:v>
                </c:pt>
                <c:pt idx="166014">
                  <c:v>1866910108</c:v>
                </c:pt>
                <c:pt idx="166015">
                  <c:v>1866921353</c:v>
                </c:pt>
                <c:pt idx="166016">
                  <c:v>1866932599</c:v>
                </c:pt>
                <c:pt idx="166017">
                  <c:v>1866943844</c:v>
                </c:pt>
                <c:pt idx="166018">
                  <c:v>1866955090</c:v>
                </c:pt>
                <c:pt idx="166019">
                  <c:v>1866966335</c:v>
                </c:pt>
                <c:pt idx="166020">
                  <c:v>1866977581</c:v>
                </c:pt>
                <c:pt idx="166021">
                  <c:v>1866988826</c:v>
                </c:pt>
                <c:pt idx="166022">
                  <c:v>1867000072</c:v>
                </c:pt>
                <c:pt idx="166023">
                  <c:v>1867011317</c:v>
                </c:pt>
                <c:pt idx="166024">
                  <c:v>1867022563</c:v>
                </c:pt>
                <c:pt idx="166025">
                  <c:v>1867033808</c:v>
                </c:pt>
                <c:pt idx="166026">
                  <c:v>1867045054</c:v>
                </c:pt>
                <c:pt idx="166027">
                  <c:v>1867056299</c:v>
                </c:pt>
                <c:pt idx="166028">
                  <c:v>1867067545</c:v>
                </c:pt>
                <c:pt idx="166029">
                  <c:v>1867078790</c:v>
                </c:pt>
                <c:pt idx="166030">
                  <c:v>1867090036</c:v>
                </c:pt>
                <c:pt idx="166031">
                  <c:v>1867101281</c:v>
                </c:pt>
                <c:pt idx="166032">
                  <c:v>1867112527</c:v>
                </c:pt>
                <c:pt idx="166033">
                  <c:v>1867123772</c:v>
                </c:pt>
                <c:pt idx="166034">
                  <c:v>1867135018</c:v>
                </c:pt>
                <c:pt idx="166035">
                  <c:v>1867146263</c:v>
                </c:pt>
                <c:pt idx="166036">
                  <c:v>1867157509</c:v>
                </c:pt>
                <c:pt idx="166037">
                  <c:v>1867168754</c:v>
                </c:pt>
                <c:pt idx="166038">
                  <c:v>1867180000</c:v>
                </c:pt>
                <c:pt idx="166039">
                  <c:v>1867191245</c:v>
                </c:pt>
                <c:pt idx="166040">
                  <c:v>1867202491</c:v>
                </c:pt>
                <c:pt idx="166041">
                  <c:v>1867213736</c:v>
                </c:pt>
                <c:pt idx="166042">
                  <c:v>1867224982</c:v>
                </c:pt>
                <c:pt idx="166043">
                  <c:v>1867236227</c:v>
                </c:pt>
                <c:pt idx="166044">
                  <c:v>1867247473</c:v>
                </c:pt>
                <c:pt idx="166045">
                  <c:v>1867258718</c:v>
                </c:pt>
                <c:pt idx="166046">
                  <c:v>1867269964</c:v>
                </c:pt>
                <c:pt idx="166047">
                  <c:v>1867281209</c:v>
                </c:pt>
                <c:pt idx="166048">
                  <c:v>1867292455</c:v>
                </c:pt>
                <c:pt idx="166049">
                  <c:v>1867303700</c:v>
                </c:pt>
                <c:pt idx="166050">
                  <c:v>1867314946</c:v>
                </c:pt>
                <c:pt idx="166051">
                  <c:v>1867326191</c:v>
                </c:pt>
                <c:pt idx="166052">
                  <c:v>1867337437</c:v>
                </c:pt>
                <c:pt idx="166053">
                  <c:v>1867348682</c:v>
                </c:pt>
                <c:pt idx="166054">
                  <c:v>1867359928</c:v>
                </c:pt>
                <c:pt idx="166055">
                  <c:v>1867371173</c:v>
                </c:pt>
                <c:pt idx="166056">
                  <c:v>1867382419</c:v>
                </c:pt>
                <c:pt idx="166057">
                  <c:v>1867393664</c:v>
                </c:pt>
                <c:pt idx="166058">
                  <c:v>1867404910</c:v>
                </c:pt>
                <c:pt idx="166059">
                  <c:v>1867416155</c:v>
                </c:pt>
                <c:pt idx="166060">
                  <c:v>1867427401</c:v>
                </c:pt>
                <c:pt idx="166061">
                  <c:v>1867438646</c:v>
                </c:pt>
                <c:pt idx="166062">
                  <c:v>1867449892</c:v>
                </c:pt>
                <c:pt idx="166063">
                  <c:v>1867461137</c:v>
                </c:pt>
                <c:pt idx="166064">
                  <c:v>1867472383</c:v>
                </c:pt>
                <c:pt idx="166065">
                  <c:v>1867483628</c:v>
                </c:pt>
                <c:pt idx="166066">
                  <c:v>1867494874</c:v>
                </c:pt>
                <c:pt idx="166067">
                  <c:v>1867506119</c:v>
                </c:pt>
                <c:pt idx="166068">
                  <c:v>1867517365</c:v>
                </c:pt>
                <c:pt idx="166069">
                  <c:v>1867528610</c:v>
                </c:pt>
                <c:pt idx="166070">
                  <c:v>1867539856</c:v>
                </c:pt>
                <c:pt idx="166071">
                  <c:v>1867551101</c:v>
                </c:pt>
                <c:pt idx="166072">
                  <c:v>1867562347</c:v>
                </c:pt>
                <c:pt idx="166073">
                  <c:v>1867573592</c:v>
                </c:pt>
                <c:pt idx="166074">
                  <c:v>1867584838</c:v>
                </c:pt>
                <c:pt idx="166075">
                  <c:v>1867596083</c:v>
                </c:pt>
                <c:pt idx="166076">
                  <c:v>1867607329</c:v>
                </c:pt>
                <c:pt idx="166077">
                  <c:v>1867618574</c:v>
                </c:pt>
                <c:pt idx="166078">
                  <c:v>1867629820</c:v>
                </c:pt>
                <c:pt idx="166079">
                  <c:v>1867641065</c:v>
                </c:pt>
                <c:pt idx="166080">
                  <c:v>1867652311</c:v>
                </c:pt>
                <c:pt idx="166081">
                  <c:v>1867663556</c:v>
                </c:pt>
                <c:pt idx="166082">
                  <c:v>1867674802</c:v>
                </c:pt>
                <c:pt idx="166083">
                  <c:v>1867686047</c:v>
                </c:pt>
                <c:pt idx="166084">
                  <c:v>1867697293</c:v>
                </c:pt>
                <c:pt idx="166085">
                  <c:v>1867708538</c:v>
                </c:pt>
                <c:pt idx="166086">
                  <c:v>1867719784</c:v>
                </c:pt>
                <c:pt idx="166087">
                  <c:v>1867731029</c:v>
                </c:pt>
                <c:pt idx="166088">
                  <c:v>1867742275</c:v>
                </c:pt>
                <c:pt idx="166089">
                  <c:v>1867753520</c:v>
                </c:pt>
                <c:pt idx="166090">
                  <c:v>1867764766</c:v>
                </c:pt>
                <c:pt idx="166091">
                  <c:v>1867776011</c:v>
                </c:pt>
                <c:pt idx="166092">
                  <c:v>1867787257</c:v>
                </c:pt>
                <c:pt idx="166093">
                  <c:v>1867798502</c:v>
                </c:pt>
                <c:pt idx="166094">
                  <c:v>1867809748</c:v>
                </c:pt>
                <c:pt idx="166095">
                  <c:v>1867820993</c:v>
                </c:pt>
                <c:pt idx="166096">
                  <c:v>1867832239</c:v>
                </c:pt>
                <c:pt idx="166097">
                  <c:v>1867843484</c:v>
                </c:pt>
                <c:pt idx="166098">
                  <c:v>1867854730</c:v>
                </c:pt>
                <c:pt idx="166099">
                  <c:v>1867865975</c:v>
                </c:pt>
                <c:pt idx="166100">
                  <c:v>1867877221</c:v>
                </c:pt>
                <c:pt idx="166101">
                  <c:v>1867888466</c:v>
                </c:pt>
                <c:pt idx="166102">
                  <c:v>1867899712</c:v>
                </c:pt>
                <c:pt idx="166103">
                  <c:v>1867910957</c:v>
                </c:pt>
                <c:pt idx="166104">
                  <c:v>1867922203</c:v>
                </c:pt>
                <c:pt idx="166105">
                  <c:v>1867933448</c:v>
                </c:pt>
                <c:pt idx="166106">
                  <c:v>1867944694</c:v>
                </c:pt>
                <c:pt idx="166107">
                  <c:v>1867955939</c:v>
                </c:pt>
                <c:pt idx="166108">
                  <c:v>1867967185</c:v>
                </c:pt>
                <c:pt idx="166109">
                  <c:v>1867978430</c:v>
                </c:pt>
                <c:pt idx="166110">
                  <c:v>1867989676</c:v>
                </c:pt>
                <c:pt idx="166111">
                  <c:v>1868000921</c:v>
                </c:pt>
                <c:pt idx="166112">
                  <c:v>1868012167</c:v>
                </c:pt>
                <c:pt idx="166113">
                  <c:v>1868023412</c:v>
                </c:pt>
                <c:pt idx="166114">
                  <c:v>1868034658</c:v>
                </c:pt>
                <c:pt idx="166115">
                  <c:v>1868045903</c:v>
                </c:pt>
                <c:pt idx="166116">
                  <c:v>1868057149</c:v>
                </c:pt>
                <c:pt idx="166117">
                  <c:v>1868068394</c:v>
                </c:pt>
                <c:pt idx="166118">
                  <c:v>1868079640</c:v>
                </c:pt>
                <c:pt idx="166119">
                  <c:v>1868090885</c:v>
                </c:pt>
                <c:pt idx="166120">
                  <c:v>1868102131</c:v>
                </c:pt>
                <c:pt idx="166121">
                  <c:v>1868113376</c:v>
                </c:pt>
                <c:pt idx="166122">
                  <c:v>1868124622</c:v>
                </c:pt>
                <c:pt idx="166123">
                  <c:v>1868135867</c:v>
                </c:pt>
                <c:pt idx="166124">
                  <c:v>1868147113</c:v>
                </c:pt>
                <c:pt idx="166125">
                  <c:v>1868158358</c:v>
                </c:pt>
                <c:pt idx="166126">
                  <c:v>1868169604</c:v>
                </c:pt>
                <c:pt idx="166127">
                  <c:v>1868180849</c:v>
                </c:pt>
                <c:pt idx="166128">
                  <c:v>1868192095</c:v>
                </c:pt>
                <c:pt idx="166129">
                  <c:v>1868203340</c:v>
                </c:pt>
                <c:pt idx="166130">
                  <c:v>1868214586</c:v>
                </c:pt>
                <c:pt idx="166131">
                  <c:v>1868225831</c:v>
                </c:pt>
                <c:pt idx="166132">
                  <c:v>1868237077</c:v>
                </c:pt>
                <c:pt idx="166133">
                  <c:v>1868248322</c:v>
                </c:pt>
                <c:pt idx="166134">
                  <c:v>1868259568</c:v>
                </c:pt>
                <c:pt idx="166135">
                  <c:v>1868270813</c:v>
                </c:pt>
                <c:pt idx="166136">
                  <c:v>1868282059</c:v>
                </c:pt>
                <c:pt idx="166137">
                  <c:v>1868293304</c:v>
                </c:pt>
                <c:pt idx="166138">
                  <c:v>1868304550</c:v>
                </c:pt>
                <c:pt idx="166139">
                  <c:v>1868315795</c:v>
                </c:pt>
                <c:pt idx="166140">
                  <c:v>1868327041</c:v>
                </c:pt>
                <c:pt idx="166141">
                  <c:v>1868338286</c:v>
                </c:pt>
                <c:pt idx="166142">
                  <c:v>1868349532</c:v>
                </c:pt>
                <c:pt idx="166143">
                  <c:v>1868360777</c:v>
                </c:pt>
                <c:pt idx="166144">
                  <c:v>1868372023</c:v>
                </c:pt>
                <c:pt idx="166145">
                  <c:v>1868383268</c:v>
                </c:pt>
                <c:pt idx="166146">
                  <c:v>1868394514</c:v>
                </c:pt>
                <c:pt idx="166147">
                  <c:v>1868405759</c:v>
                </c:pt>
                <c:pt idx="166148">
                  <c:v>1868417005</c:v>
                </c:pt>
                <c:pt idx="166149">
                  <c:v>1868428250</c:v>
                </c:pt>
                <c:pt idx="166150">
                  <c:v>1868439496</c:v>
                </c:pt>
                <c:pt idx="166151">
                  <c:v>1868450741</c:v>
                </c:pt>
                <c:pt idx="166152">
                  <c:v>1868461987</c:v>
                </c:pt>
                <c:pt idx="166153">
                  <c:v>1868473232</c:v>
                </c:pt>
                <c:pt idx="166154">
                  <c:v>1868484478</c:v>
                </c:pt>
                <c:pt idx="166155">
                  <c:v>1868495723</c:v>
                </c:pt>
                <c:pt idx="166156">
                  <c:v>1868506969</c:v>
                </c:pt>
                <c:pt idx="166157">
                  <c:v>1868518214</c:v>
                </c:pt>
                <c:pt idx="166158">
                  <c:v>1868529460</c:v>
                </c:pt>
                <c:pt idx="166159">
                  <c:v>1868540705</c:v>
                </c:pt>
                <c:pt idx="166160">
                  <c:v>1868551951</c:v>
                </c:pt>
                <c:pt idx="166161">
                  <c:v>1868563196</c:v>
                </c:pt>
                <c:pt idx="166162">
                  <c:v>1868574442</c:v>
                </c:pt>
                <c:pt idx="166163">
                  <c:v>1868585687</c:v>
                </c:pt>
                <c:pt idx="166164">
                  <c:v>1868596933</c:v>
                </c:pt>
                <c:pt idx="166165">
                  <c:v>1868608178</c:v>
                </c:pt>
                <c:pt idx="166166">
                  <c:v>1868619424</c:v>
                </c:pt>
                <c:pt idx="166167">
                  <c:v>1868630669</c:v>
                </c:pt>
                <c:pt idx="166168">
                  <c:v>1868641915</c:v>
                </c:pt>
                <c:pt idx="166169">
                  <c:v>1868653160</c:v>
                </c:pt>
                <c:pt idx="166170">
                  <c:v>1868664406</c:v>
                </c:pt>
                <c:pt idx="166171">
                  <c:v>1868675651</c:v>
                </c:pt>
                <c:pt idx="166172">
                  <c:v>1868686897</c:v>
                </c:pt>
                <c:pt idx="166173">
                  <c:v>1868698142</c:v>
                </c:pt>
                <c:pt idx="166174">
                  <c:v>1868709388</c:v>
                </c:pt>
                <c:pt idx="166175">
                  <c:v>1868720633</c:v>
                </c:pt>
                <c:pt idx="166176">
                  <c:v>1868731879</c:v>
                </c:pt>
                <c:pt idx="166177">
                  <c:v>1868743124</c:v>
                </c:pt>
                <c:pt idx="166178">
                  <c:v>1868754370</c:v>
                </c:pt>
                <c:pt idx="166179">
                  <c:v>1868765615</c:v>
                </c:pt>
                <c:pt idx="166180">
                  <c:v>1868776861</c:v>
                </c:pt>
                <c:pt idx="166181">
                  <c:v>1868788106</c:v>
                </c:pt>
                <c:pt idx="166182">
                  <c:v>1868799352</c:v>
                </c:pt>
                <c:pt idx="166183">
                  <c:v>1868810597</c:v>
                </c:pt>
                <c:pt idx="166184">
                  <c:v>1868821843</c:v>
                </c:pt>
                <c:pt idx="166185">
                  <c:v>1868833088</c:v>
                </c:pt>
                <c:pt idx="166186">
                  <c:v>1868844334</c:v>
                </c:pt>
                <c:pt idx="166187">
                  <c:v>1868855579</c:v>
                </c:pt>
                <c:pt idx="166188">
                  <c:v>1868866825</c:v>
                </c:pt>
                <c:pt idx="166189">
                  <c:v>1868878070</c:v>
                </c:pt>
                <c:pt idx="166190">
                  <c:v>1868889316</c:v>
                </c:pt>
                <c:pt idx="166191">
                  <c:v>1868900561</c:v>
                </c:pt>
                <c:pt idx="166192">
                  <c:v>1868911807</c:v>
                </c:pt>
                <c:pt idx="166193">
                  <c:v>1868923052</c:v>
                </c:pt>
                <c:pt idx="166194">
                  <c:v>1868934298</c:v>
                </c:pt>
                <c:pt idx="166195">
                  <c:v>1868945543</c:v>
                </c:pt>
                <c:pt idx="166196">
                  <c:v>1868956789</c:v>
                </c:pt>
                <c:pt idx="166197">
                  <c:v>1868968034</c:v>
                </c:pt>
                <c:pt idx="166198">
                  <c:v>1868979280</c:v>
                </c:pt>
                <c:pt idx="166199">
                  <c:v>1868990525</c:v>
                </c:pt>
                <c:pt idx="166200">
                  <c:v>1869001771</c:v>
                </c:pt>
                <c:pt idx="166201">
                  <c:v>1869013016</c:v>
                </c:pt>
                <c:pt idx="166202">
                  <c:v>1869024262</c:v>
                </c:pt>
                <c:pt idx="166203">
                  <c:v>1869035507</c:v>
                </c:pt>
                <c:pt idx="166204">
                  <c:v>1869046753</c:v>
                </c:pt>
                <c:pt idx="166205">
                  <c:v>1869057998</c:v>
                </c:pt>
                <c:pt idx="166206">
                  <c:v>1869069244</c:v>
                </c:pt>
                <c:pt idx="166207">
                  <c:v>1869080489</c:v>
                </c:pt>
                <c:pt idx="166208">
                  <c:v>1869091735</c:v>
                </c:pt>
                <c:pt idx="166209">
                  <c:v>1869102980</c:v>
                </c:pt>
                <c:pt idx="166210">
                  <c:v>1869114226</c:v>
                </c:pt>
                <c:pt idx="166211">
                  <c:v>1869125471</c:v>
                </c:pt>
                <c:pt idx="166212">
                  <c:v>1869136717</c:v>
                </c:pt>
                <c:pt idx="166213">
                  <c:v>1869147962</c:v>
                </c:pt>
                <c:pt idx="166214">
                  <c:v>1869159208</c:v>
                </c:pt>
                <c:pt idx="166215">
                  <c:v>1869170453</c:v>
                </c:pt>
                <c:pt idx="166216">
                  <c:v>1869181699</c:v>
                </c:pt>
                <c:pt idx="166217">
                  <c:v>1869192944</c:v>
                </c:pt>
                <c:pt idx="166218">
                  <c:v>1869204190</c:v>
                </c:pt>
                <c:pt idx="166219">
                  <c:v>1869215435</c:v>
                </c:pt>
                <c:pt idx="166220">
                  <c:v>1869226681</c:v>
                </c:pt>
                <c:pt idx="166221">
                  <c:v>1869237926</c:v>
                </c:pt>
                <c:pt idx="166222">
                  <c:v>1869249172</c:v>
                </c:pt>
                <c:pt idx="166223">
                  <c:v>1869260417</c:v>
                </c:pt>
                <c:pt idx="166224">
                  <c:v>1869271663</c:v>
                </c:pt>
                <c:pt idx="166225">
                  <c:v>1869282908</c:v>
                </c:pt>
                <c:pt idx="166226">
                  <c:v>1869294154</c:v>
                </c:pt>
                <c:pt idx="166227">
                  <c:v>1869305399</c:v>
                </c:pt>
                <c:pt idx="166228">
                  <c:v>1869316645</c:v>
                </c:pt>
                <c:pt idx="166229">
                  <c:v>1869327890</c:v>
                </c:pt>
                <c:pt idx="166230">
                  <c:v>1869339136</c:v>
                </c:pt>
                <c:pt idx="166231">
                  <c:v>1869350381</c:v>
                </c:pt>
                <c:pt idx="166232">
                  <c:v>1869361627</c:v>
                </c:pt>
                <c:pt idx="166233">
                  <c:v>1869372872</c:v>
                </c:pt>
                <c:pt idx="166234">
                  <c:v>1869384118</c:v>
                </c:pt>
                <c:pt idx="166235">
                  <c:v>1869395363</c:v>
                </c:pt>
                <c:pt idx="166236">
                  <c:v>1869406609</c:v>
                </c:pt>
                <c:pt idx="166237">
                  <c:v>1869417854</c:v>
                </c:pt>
                <c:pt idx="166238">
                  <c:v>1869429100</c:v>
                </c:pt>
                <c:pt idx="166239">
                  <c:v>1869440345</c:v>
                </c:pt>
                <c:pt idx="166240">
                  <c:v>1869451591</c:v>
                </c:pt>
                <c:pt idx="166241">
                  <c:v>1869462836</c:v>
                </c:pt>
                <c:pt idx="166242">
                  <c:v>1869474082</c:v>
                </c:pt>
                <c:pt idx="166243">
                  <c:v>1869485327</c:v>
                </c:pt>
                <c:pt idx="166244">
                  <c:v>1869496573</c:v>
                </c:pt>
                <c:pt idx="166245">
                  <c:v>1869507818</c:v>
                </c:pt>
                <c:pt idx="166246">
                  <c:v>1869519064</c:v>
                </c:pt>
                <c:pt idx="166247">
                  <c:v>1869530309</c:v>
                </c:pt>
                <c:pt idx="166248">
                  <c:v>1869541555</c:v>
                </c:pt>
                <c:pt idx="166249">
                  <c:v>1869552800</c:v>
                </c:pt>
                <c:pt idx="166250">
                  <c:v>1869564046</c:v>
                </c:pt>
                <c:pt idx="166251">
                  <c:v>1869575291</c:v>
                </c:pt>
                <c:pt idx="166252">
                  <c:v>1869586537</c:v>
                </c:pt>
                <c:pt idx="166253">
                  <c:v>1869597782</c:v>
                </c:pt>
                <c:pt idx="166254">
                  <c:v>1869609028</c:v>
                </c:pt>
                <c:pt idx="166255">
                  <c:v>1869620273</c:v>
                </c:pt>
                <c:pt idx="166256">
                  <c:v>1869631518</c:v>
                </c:pt>
                <c:pt idx="166257">
                  <c:v>1869642764</c:v>
                </c:pt>
                <c:pt idx="166258">
                  <c:v>1869654009</c:v>
                </c:pt>
                <c:pt idx="166259">
                  <c:v>1869665255</c:v>
                </c:pt>
                <c:pt idx="166260">
                  <c:v>1869676500</c:v>
                </c:pt>
                <c:pt idx="166261">
                  <c:v>1869687746</c:v>
                </c:pt>
                <c:pt idx="166262">
                  <c:v>1869698991</c:v>
                </c:pt>
                <c:pt idx="166263">
                  <c:v>1869710237</c:v>
                </c:pt>
                <c:pt idx="166264">
                  <c:v>1869721482</c:v>
                </c:pt>
                <c:pt idx="166265">
                  <c:v>1869732728</c:v>
                </c:pt>
                <c:pt idx="166266">
                  <c:v>1869743973</c:v>
                </c:pt>
                <c:pt idx="166267">
                  <c:v>1869755219</c:v>
                </c:pt>
                <c:pt idx="166268">
                  <c:v>1869766464</c:v>
                </c:pt>
                <c:pt idx="166269">
                  <c:v>1869777710</c:v>
                </c:pt>
                <c:pt idx="166270">
                  <c:v>1869788955</c:v>
                </c:pt>
                <c:pt idx="166271">
                  <c:v>1869800201</c:v>
                </c:pt>
                <c:pt idx="166272">
                  <c:v>1869811446</c:v>
                </c:pt>
                <c:pt idx="166273">
                  <c:v>1869822692</c:v>
                </c:pt>
                <c:pt idx="166274">
                  <c:v>1869833937</c:v>
                </c:pt>
                <c:pt idx="166275">
                  <c:v>1869845183</c:v>
                </c:pt>
                <c:pt idx="166276">
                  <c:v>1869856428</c:v>
                </c:pt>
                <c:pt idx="166277">
                  <c:v>1869867674</c:v>
                </c:pt>
                <c:pt idx="166278">
                  <c:v>1869878919</c:v>
                </c:pt>
                <c:pt idx="166279">
                  <c:v>1869890165</c:v>
                </c:pt>
                <c:pt idx="166280">
                  <c:v>1869901410</c:v>
                </c:pt>
                <c:pt idx="166281">
                  <c:v>1869912656</c:v>
                </c:pt>
                <c:pt idx="166282">
                  <c:v>1869923901</c:v>
                </c:pt>
                <c:pt idx="166283">
                  <c:v>1869935147</c:v>
                </c:pt>
                <c:pt idx="166284">
                  <c:v>1869946392</c:v>
                </c:pt>
                <c:pt idx="166285">
                  <c:v>1869957638</c:v>
                </c:pt>
                <c:pt idx="166286">
                  <c:v>1869968883</c:v>
                </c:pt>
                <c:pt idx="166287">
                  <c:v>1869980129</c:v>
                </c:pt>
                <c:pt idx="166288">
                  <c:v>1869991374</c:v>
                </c:pt>
                <c:pt idx="166289">
                  <c:v>1870002620</c:v>
                </c:pt>
                <c:pt idx="166290">
                  <c:v>1870013865</c:v>
                </c:pt>
                <c:pt idx="166291">
                  <c:v>1870025111</c:v>
                </c:pt>
                <c:pt idx="166292">
                  <c:v>1870036356</c:v>
                </c:pt>
                <c:pt idx="166293">
                  <c:v>1870047602</c:v>
                </c:pt>
                <c:pt idx="166294">
                  <c:v>1870058847</c:v>
                </c:pt>
                <c:pt idx="166295">
                  <c:v>1870070093</c:v>
                </c:pt>
                <c:pt idx="166296">
                  <c:v>1870081338</c:v>
                </c:pt>
                <c:pt idx="166297">
                  <c:v>1870092584</c:v>
                </c:pt>
                <c:pt idx="166298">
                  <c:v>1870103829</c:v>
                </c:pt>
                <c:pt idx="166299">
                  <c:v>1870115075</c:v>
                </c:pt>
                <c:pt idx="166300">
                  <c:v>1870126320</c:v>
                </c:pt>
                <c:pt idx="166301">
                  <c:v>1870137566</c:v>
                </c:pt>
                <c:pt idx="166302">
                  <c:v>1870148811</c:v>
                </c:pt>
                <c:pt idx="166303">
                  <c:v>1870160057</c:v>
                </c:pt>
                <c:pt idx="166304">
                  <c:v>1870171302</c:v>
                </c:pt>
                <c:pt idx="166305">
                  <c:v>1870182548</c:v>
                </c:pt>
                <c:pt idx="166306">
                  <c:v>1870193793</c:v>
                </c:pt>
                <c:pt idx="166307">
                  <c:v>1870205039</c:v>
                </c:pt>
                <c:pt idx="166308">
                  <c:v>1870216284</c:v>
                </c:pt>
                <c:pt idx="166309">
                  <c:v>1870227530</c:v>
                </c:pt>
                <c:pt idx="166310">
                  <c:v>1870238775</c:v>
                </c:pt>
                <c:pt idx="166311">
                  <c:v>1870250021</c:v>
                </c:pt>
                <c:pt idx="166312">
                  <c:v>1870261266</c:v>
                </c:pt>
                <c:pt idx="166313">
                  <c:v>1870272512</c:v>
                </c:pt>
                <c:pt idx="166314">
                  <c:v>1870283757</c:v>
                </c:pt>
                <c:pt idx="166315">
                  <c:v>1870295003</c:v>
                </c:pt>
                <c:pt idx="166316">
                  <c:v>1870306248</c:v>
                </c:pt>
                <c:pt idx="166317">
                  <c:v>1870317494</c:v>
                </c:pt>
                <c:pt idx="166318">
                  <c:v>1870328739</c:v>
                </c:pt>
                <c:pt idx="166319">
                  <c:v>1870339985</c:v>
                </c:pt>
                <c:pt idx="166320">
                  <c:v>1870351230</c:v>
                </c:pt>
                <c:pt idx="166321">
                  <c:v>1870362476</c:v>
                </c:pt>
                <c:pt idx="166322">
                  <c:v>1870373721</c:v>
                </c:pt>
                <c:pt idx="166323">
                  <c:v>1870384967</c:v>
                </c:pt>
                <c:pt idx="166324">
                  <c:v>1870396212</c:v>
                </c:pt>
                <c:pt idx="166325">
                  <c:v>1870407458</c:v>
                </c:pt>
                <c:pt idx="166326">
                  <c:v>1870418703</c:v>
                </c:pt>
                <c:pt idx="166327">
                  <c:v>1870429949</c:v>
                </c:pt>
                <c:pt idx="166328">
                  <c:v>1870441194</c:v>
                </c:pt>
                <c:pt idx="166329">
                  <c:v>1870452440</c:v>
                </c:pt>
                <c:pt idx="166330">
                  <c:v>1870463685</c:v>
                </c:pt>
                <c:pt idx="166331">
                  <c:v>1870474931</c:v>
                </c:pt>
                <c:pt idx="166332">
                  <c:v>1870486176</c:v>
                </c:pt>
                <c:pt idx="166333">
                  <c:v>1870497422</c:v>
                </c:pt>
                <c:pt idx="166334">
                  <c:v>1870508667</c:v>
                </c:pt>
                <c:pt idx="166335">
                  <c:v>1870519913</c:v>
                </c:pt>
                <c:pt idx="166336">
                  <c:v>1870531158</c:v>
                </c:pt>
                <c:pt idx="166337">
                  <c:v>1870542404</c:v>
                </c:pt>
                <c:pt idx="166338">
                  <c:v>1870553649</c:v>
                </c:pt>
                <c:pt idx="166339">
                  <c:v>1870564895</c:v>
                </c:pt>
                <c:pt idx="166340">
                  <c:v>1870576140</c:v>
                </c:pt>
                <c:pt idx="166341">
                  <c:v>1870587386</c:v>
                </c:pt>
                <c:pt idx="166342">
                  <c:v>1870598631</c:v>
                </c:pt>
                <c:pt idx="166343">
                  <c:v>1870609877</c:v>
                </c:pt>
                <c:pt idx="166344">
                  <c:v>1870621122</c:v>
                </c:pt>
                <c:pt idx="166345">
                  <c:v>1870632368</c:v>
                </c:pt>
                <c:pt idx="166346">
                  <c:v>1870643613</c:v>
                </c:pt>
                <c:pt idx="166347">
                  <c:v>1870654859</c:v>
                </c:pt>
                <c:pt idx="166348">
                  <c:v>1870666104</c:v>
                </c:pt>
                <c:pt idx="166349">
                  <c:v>1870677350</c:v>
                </c:pt>
                <c:pt idx="166350">
                  <c:v>1870688595</c:v>
                </c:pt>
                <c:pt idx="166351">
                  <c:v>1870699841</c:v>
                </c:pt>
                <c:pt idx="166352">
                  <c:v>1870711086</c:v>
                </c:pt>
                <c:pt idx="166353">
                  <c:v>1870722332</c:v>
                </c:pt>
                <c:pt idx="166354">
                  <c:v>1870733577</c:v>
                </c:pt>
                <c:pt idx="166355">
                  <c:v>1870744823</c:v>
                </c:pt>
                <c:pt idx="166356">
                  <c:v>1870756068</c:v>
                </c:pt>
                <c:pt idx="166357">
                  <c:v>1870767314</c:v>
                </c:pt>
                <c:pt idx="166358">
                  <c:v>1870778559</c:v>
                </c:pt>
                <c:pt idx="166359">
                  <c:v>1870789805</c:v>
                </c:pt>
                <c:pt idx="166360">
                  <c:v>1870801050</c:v>
                </c:pt>
                <c:pt idx="166361">
                  <c:v>1870812296</c:v>
                </c:pt>
                <c:pt idx="166362">
                  <c:v>1870823541</c:v>
                </c:pt>
                <c:pt idx="166363">
                  <c:v>1870834787</c:v>
                </c:pt>
                <c:pt idx="166364">
                  <c:v>1870846032</c:v>
                </c:pt>
                <c:pt idx="166365">
                  <c:v>1870857278</c:v>
                </c:pt>
                <c:pt idx="166366">
                  <c:v>1870868523</c:v>
                </c:pt>
                <c:pt idx="166367">
                  <c:v>1870879769</c:v>
                </c:pt>
                <c:pt idx="166368">
                  <c:v>1870891014</c:v>
                </c:pt>
                <c:pt idx="166369">
                  <c:v>1870902260</c:v>
                </c:pt>
                <c:pt idx="166370">
                  <c:v>1870913505</c:v>
                </c:pt>
                <c:pt idx="166371">
                  <c:v>1870924751</c:v>
                </c:pt>
                <c:pt idx="166372">
                  <c:v>1870935996</c:v>
                </c:pt>
                <c:pt idx="166373">
                  <c:v>1870947242</c:v>
                </c:pt>
                <c:pt idx="166374">
                  <c:v>1870958487</c:v>
                </c:pt>
                <c:pt idx="166375">
                  <c:v>1870969733</c:v>
                </c:pt>
                <c:pt idx="166376">
                  <c:v>1870980978</c:v>
                </c:pt>
                <c:pt idx="166377">
                  <c:v>1870992224</c:v>
                </c:pt>
                <c:pt idx="166378">
                  <c:v>1871003469</c:v>
                </c:pt>
                <c:pt idx="166379">
                  <c:v>1871014715</c:v>
                </c:pt>
                <c:pt idx="166380">
                  <c:v>1871025960</c:v>
                </c:pt>
                <c:pt idx="166381">
                  <c:v>1871037206</c:v>
                </c:pt>
                <c:pt idx="166382">
                  <c:v>1871048451</c:v>
                </c:pt>
                <c:pt idx="166383">
                  <c:v>1871059697</c:v>
                </c:pt>
                <c:pt idx="166384">
                  <c:v>1871070942</c:v>
                </c:pt>
                <c:pt idx="166385">
                  <c:v>1871082188</c:v>
                </c:pt>
                <c:pt idx="166386">
                  <c:v>1871093433</c:v>
                </c:pt>
                <c:pt idx="166387">
                  <c:v>1871104679</c:v>
                </c:pt>
                <c:pt idx="166388">
                  <c:v>1871115924</c:v>
                </c:pt>
                <c:pt idx="166389">
                  <c:v>1871127170</c:v>
                </c:pt>
                <c:pt idx="166390">
                  <c:v>1871138415</c:v>
                </c:pt>
                <c:pt idx="166391">
                  <c:v>1871149661</c:v>
                </c:pt>
                <c:pt idx="166392">
                  <c:v>1871160906</c:v>
                </c:pt>
                <c:pt idx="166393">
                  <c:v>1871172152</c:v>
                </c:pt>
                <c:pt idx="166394">
                  <c:v>1871183397</c:v>
                </c:pt>
                <c:pt idx="166395">
                  <c:v>1871194643</c:v>
                </c:pt>
                <c:pt idx="166396">
                  <c:v>1871205888</c:v>
                </c:pt>
                <c:pt idx="166397">
                  <c:v>1871217134</c:v>
                </c:pt>
                <c:pt idx="166398">
                  <c:v>1871228379</c:v>
                </c:pt>
                <c:pt idx="166399">
                  <c:v>1871239625</c:v>
                </c:pt>
                <c:pt idx="166400">
                  <c:v>1871250870</c:v>
                </c:pt>
                <c:pt idx="166401">
                  <c:v>1871262116</c:v>
                </c:pt>
                <c:pt idx="166402">
                  <c:v>1871273361</c:v>
                </c:pt>
                <c:pt idx="166403">
                  <c:v>1871284607</c:v>
                </c:pt>
                <c:pt idx="166404">
                  <c:v>1871295852</c:v>
                </c:pt>
                <c:pt idx="166405">
                  <c:v>1871307098</c:v>
                </c:pt>
                <c:pt idx="166406">
                  <c:v>1871318343</c:v>
                </c:pt>
                <c:pt idx="166407">
                  <c:v>1871329589</c:v>
                </c:pt>
                <c:pt idx="166408">
                  <c:v>1871340834</c:v>
                </c:pt>
                <c:pt idx="166409">
                  <c:v>1871352080</c:v>
                </c:pt>
                <c:pt idx="166410">
                  <c:v>1871363325</c:v>
                </c:pt>
                <c:pt idx="166411">
                  <c:v>1871374571</c:v>
                </c:pt>
                <c:pt idx="166412">
                  <c:v>1871385816</c:v>
                </c:pt>
                <c:pt idx="166413">
                  <c:v>1871397062</c:v>
                </c:pt>
                <c:pt idx="166414">
                  <c:v>1871408307</c:v>
                </c:pt>
                <c:pt idx="166415">
                  <c:v>1871419553</c:v>
                </c:pt>
                <c:pt idx="166416">
                  <c:v>1871430798</c:v>
                </c:pt>
                <c:pt idx="166417">
                  <c:v>1871442044</c:v>
                </c:pt>
                <c:pt idx="166418">
                  <c:v>1871453289</c:v>
                </c:pt>
                <c:pt idx="166419">
                  <c:v>1871464535</c:v>
                </c:pt>
                <c:pt idx="166420">
                  <c:v>1871475780</c:v>
                </c:pt>
                <c:pt idx="166421">
                  <c:v>1871487026</c:v>
                </c:pt>
                <c:pt idx="166422">
                  <c:v>1871498271</c:v>
                </c:pt>
                <c:pt idx="166423">
                  <c:v>1871509517</c:v>
                </c:pt>
                <c:pt idx="166424">
                  <c:v>1871520762</c:v>
                </c:pt>
                <c:pt idx="166425">
                  <c:v>1871532008</c:v>
                </c:pt>
                <c:pt idx="166426">
                  <c:v>1871543253</c:v>
                </c:pt>
                <c:pt idx="166427">
                  <c:v>1871554499</c:v>
                </c:pt>
                <c:pt idx="166428">
                  <c:v>1871565744</c:v>
                </c:pt>
                <c:pt idx="166429">
                  <c:v>1871576990</c:v>
                </c:pt>
                <c:pt idx="166430">
                  <c:v>1871588235</c:v>
                </c:pt>
                <c:pt idx="166431">
                  <c:v>1871599481</c:v>
                </c:pt>
                <c:pt idx="166432">
                  <c:v>1871610726</c:v>
                </c:pt>
                <c:pt idx="166433">
                  <c:v>1871621972</c:v>
                </c:pt>
                <c:pt idx="166434">
                  <c:v>1871633217</c:v>
                </c:pt>
                <c:pt idx="166435">
                  <c:v>1871644463</c:v>
                </c:pt>
                <c:pt idx="166436">
                  <c:v>1871655708</c:v>
                </c:pt>
                <c:pt idx="166437">
                  <c:v>1871666954</c:v>
                </c:pt>
                <c:pt idx="166438">
                  <c:v>1871678199</c:v>
                </c:pt>
                <c:pt idx="166439">
                  <c:v>1871689445</c:v>
                </c:pt>
                <c:pt idx="166440">
                  <c:v>1871700690</c:v>
                </c:pt>
                <c:pt idx="166441">
                  <c:v>1871711936</c:v>
                </c:pt>
                <c:pt idx="166442">
                  <c:v>1871723181</c:v>
                </c:pt>
                <c:pt idx="166443">
                  <c:v>1871734427</c:v>
                </c:pt>
                <c:pt idx="166444">
                  <c:v>1871745672</c:v>
                </c:pt>
                <c:pt idx="166445">
                  <c:v>1871756918</c:v>
                </c:pt>
                <c:pt idx="166446">
                  <c:v>1871768163</c:v>
                </c:pt>
                <c:pt idx="166447">
                  <c:v>1871779409</c:v>
                </c:pt>
                <c:pt idx="166448">
                  <c:v>1871790654</c:v>
                </c:pt>
                <c:pt idx="166449">
                  <c:v>1871801900</c:v>
                </c:pt>
                <c:pt idx="166450">
                  <c:v>1871813145</c:v>
                </c:pt>
                <c:pt idx="166451">
                  <c:v>1871824391</c:v>
                </c:pt>
                <c:pt idx="166452">
                  <c:v>1871835636</c:v>
                </c:pt>
                <c:pt idx="166453">
                  <c:v>1871846882</c:v>
                </c:pt>
                <c:pt idx="166454">
                  <c:v>1871858127</c:v>
                </c:pt>
                <c:pt idx="166455">
                  <c:v>1871869373</c:v>
                </c:pt>
                <c:pt idx="166456">
                  <c:v>1871880618</c:v>
                </c:pt>
                <c:pt idx="166457">
                  <c:v>1871891864</c:v>
                </c:pt>
                <c:pt idx="166458">
                  <c:v>1871903109</c:v>
                </c:pt>
                <c:pt idx="166459">
                  <c:v>1871914355</c:v>
                </c:pt>
                <c:pt idx="166460">
                  <c:v>1871925600</c:v>
                </c:pt>
                <c:pt idx="166461">
                  <c:v>1871936846</c:v>
                </c:pt>
                <c:pt idx="166462">
                  <c:v>1871948091</c:v>
                </c:pt>
                <c:pt idx="166463">
                  <c:v>1871959337</c:v>
                </c:pt>
                <c:pt idx="166464">
                  <c:v>1871970582</c:v>
                </c:pt>
                <c:pt idx="166465">
                  <c:v>1871981828</c:v>
                </c:pt>
                <c:pt idx="166466">
                  <c:v>1871993073</c:v>
                </c:pt>
                <c:pt idx="166467">
                  <c:v>1872004319</c:v>
                </c:pt>
                <c:pt idx="166468">
                  <c:v>1872015564</c:v>
                </c:pt>
                <c:pt idx="166469">
                  <c:v>1872026810</c:v>
                </c:pt>
                <c:pt idx="166470">
                  <c:v>1872038055</c:v>
                </c:pt>
                <c:pt idx="166471">
                  <c:v>1872049301</c:v>
                </c:pt>
                <c:pt idx="166472">
                  <c:v>1872060546</c:v>
                </c:pt>
                <c:pt idx="166473">
                  <c:v>1872071792</c:v>
                </c:pt>
                <c:pt idx="166474">
                  <c:v>1872083037</c:v>
                </c:pt>
                <c:pt idx="166475">
                  <c:v>1872094283</c:v>
                </c:pt>
                <c:pt idx="166476">
                  <c:v>1872105528</c:v>
                </c:pt>
                <c:pt idx="166477">
                  <c:v>1872116774</c:v>
                </c:pt>
                <c:pt idx="166478">
                  <c:v>1872128019</c:v>
                </c:pt>
                <c:pt idx="166479">
                  <c:v>1872139265</c:v>
                </c:pt>
                <c:pt idx="166480">
                  <c:v>1872150510</c:v>
                </c:pt>
                <c:pt idx="166481">
                  <c:v>1872161756</c:v>
                </c:pt>
                <c:pt idx="166482">
                  <c:v>1872173001</c:v>
                </c:pt>
                <c:pt idx="166483">
                  <c:v>1872184247</c:v>
                </c:pt>
                <c:pt idx="166484">
                  <c:v>1872195492</c:v>
                </c:pt>
                <c:pt idx="166485">
                  <c:v>1872206738</c:v>
                </c:pt>
                <c:pt idx="166486">
                  <c:v>1872217983</c:v>
                </c:pt>
                <c:pt idx="166487">
                  <c:v>1872229229</c:v>
                </c:pt>
                <c:pt idx="166488">
                  <c:v>1872240474</c:v>
                </c:pt>
                <c:pt idx="166489">
                  <c:v>1872251720</c:v>
                </c:pt>
                <c:pt idx="166490">
                  <c:v>1872262965</c:v>
                </c:pt>
                <c:pt idx="166491">
                  <c:v>1872274211</c:v>
                </c:pt>
                <c:pt idx="166492">
                  <c:v>1872285456</c:v>
                </c:pt>
                <c:pt idx="166493">
                  <c:v>1872296702</c:v>
                </c:pt>
                <c:pt idx="166494">
                  <c:v>1872307947</c:v>
                </c:pt>
                <c:pt idx="166495">
                  <c:v>1872319193</c:v>
                </c:pt>
                <c:pt idx="166496">
                  <c:v>1872330438</c:v>
                </c:pt>
                <c:pt idx="166497">
                  <c:v>1872341684</c:v>
                </c:pt>
                <c:pt idx="166498">
                  <c:v>1872352929</c:v>
                </c:pt>
                <c:pt idx="166499">
                  <c:v>1872364175</c:v>
                </c:pt>
                <c:pt idx="166500">
                  <c:v>1872375420</c:v>
                </c:pt>
                <c:pt idx="166501">
                  <c:v>1872386666</c:v>
                </c:pt>
                <c:pt idx="166502">
                  <c:v>1872397911</c:v>
                </c:pt>
                <c:pt idx="166503">
                  <c:v>1872409157</c:v>
                </c:pt>
                <c:pt idx="166504">
                  <c:v>1872420402</c:v>
                </c:pt>
                <c:pt idx="166505">
                  <c:v>1872431648</c:v>
                </c:pt>
                <c:pt idx="166506">
                  <c:v>1872442893</c:v>
                </c:pt>
                <c:pt idx="166507">
                  <c:v>1872454139</c:v>
                </c:pt>
                <c:pt idx="166508">
                  <c:v>1872465384</c:v>
                </c:pt>
                <c:pt idx="166509">
                  <c:v>1872476629</c:v>
                </c:pt>
                <c:pt idx="166510">
                  <c:v>1872487875</c:v>
                </c:pt>
                <c:pt idx="166511">
                  <c:v>1872499120</c:v>
                </c:pt>
                <c:pt idx="166512">
                  <c:v>1872510366</c:v>
                </c:pt>
                <c:pt idx="166513">
                  <c:v>1872521611</c:v>
                </c:pt>
                <c:pt idx="166514">
                  <c:v>1872532857</c:v>
                </c:pt>
                <c:pt idx="166515">
                  <c:v>1872544102</c:v>
                </c:pt>
                <c:pt idx="166516">
                  <c:v>1872555348</c:v>
                </c:pt>
                <c:pt idx="166517">
                  <c:v>1872566593</c:v>
                </c:pt>
                <c:pt idx="166518">
                  <c:v>1872577839</c:v>
                </c:pt>
                <c:pt idx="166519">
                  <c:v>1872589084</c:v>
                </c:pt>
                <c:pt idx="166520">
                  <c:v>1872600330</c:v>
                </c:pt>
                <c:pt idx="166521">
                  <c:v>1872611575</c:v>
                </c:pt>
                <c:pt idx="166522">
                  <c:v>1872622821</c:v>
                </c:pt>
                <c:pt idx="166523">
                  <c:v>1872634066</c:v>
                </c:pt>
                <c:pt idx="166524">
                  <c:v>1872645312</c:v>
                </c:pt>
                <c:pt idx="166525">
                  <c:v>1872656557</c:v>
                </c:pt>
                <c:pt idx="166526">
                  <c:v>1872667803</c:v>
                </c:pt>
                <c:pt idx="166527">
                  <c:v>1872679048</c:v>
                </c:pt>
                <c:pt idx="166528">
                  <c:v>1872690294</c:v>
                </c:pt>
                <c:pt idx="166529">
                  <c:v>1872701539</c:v>
                </c:pt>
                <c:pt idx="166530">
                  <c:v>1872712785</c:v>
                </c:pt>
                <c:pt idx="166531">
                  <c:v>1872724030</c:v>
                </c:pt>
                <c:pt idx="166532">
                  <c:v>1872735276</c:v>
                </c:pt>
                <c:pt idx="166533">
                  <c:v>1872746521</c:v>
                </c:pt>
                <c:pt idx="166534">
                  <c:v>1872757767</c:v>
                </c:pt>
                <c:pt idx="166535">
                  <c:v>1872769012</c:v>
                </c:pt>
                <c:pt idx="166536">
                  <c:v>1872780258</c:v>
                </c:pt>
                <c:pt idx="166537">
                  <c:v>1872791503</c:v>
                </c:pt>
                <c:pt idx="166538">
                  <c:v>1872802749</c:v>
                </c:pt>
                <c:pt idx="166539">
                  <c:v>1872813994</c:v>
                </c:pt>
                <c:pt idx="166540">
                  <c:v>1872825240</c:v>
                </c:pt>
                <c:pt idx="166541">
                  <c:v>1872836485</c:v>
                </c:pt>
                <c:pt idx="166542">
                  <c:v>1872847731</c:v>
                </c:pt>
                <c:pt idx="166543">
                  <c:v>1872858976</c:v>
                </c:pt>
                <c:pt idx="166544">
                  <c:v>1872870222</c:v>
                </c:pt>
                <c:pt idx="166545">
                  <c:v>1872881467</c:v>
                </c:pt>
                <c:pt idx="166546">
                  <c:v>1872892713</c:v>
                </c:pt>
                <c:pt idx="166547">
                  <c:v>1872903958</c:v>
                </c:pt>
                <c:pt idx="166548">
                  <c:v>1872915204</c:v>
                </c:pt>
                <c:pt idx="166549">
                  <c:v>1872926449</c:v>
                </c:pt>
                <c:pt idx="166550">
                  <c:v>1872937695</c:v>
                </c:pt>
                <c:pt idx="166551">
                  <c:v>1872948940</c:v>
                </c:pt>
                <c:pt idx="166552">
                  <c:v>1872960186</c:v>
                </c:pt>
                <c:pt idx="166553">
                  <c:v>1872971431</c:v>
                </c:pt>
                <c:pt idx="166554">
                  <c:v>1872982677</c:v>
                </c:pt>
                <c:pt idx="166555">
                  <c:v>1872993922</c:v>
                </c:pt>
                <c:pt idx="166556">
                  <c:v>1873005168</c:v>
                </c:pt>
                <c:pt idx="166557">
                  <c:v>1873016413</c:v>
                </c:pt>
                <c:pt idx="166558">
                  <c:v>1873027659</c:v>
                </c:pt>
                <c:pt idx="166559">
                  <c:v>1873038904</c:v>
                </c:pt>
                <c:pt idx="166560">
                  <c:v>1873050150</c:v>
                </c:pt>
                <c:pt idx="166561">
                  <c:v>1873061395</c:v>
                </c:pt>
                <c:pt idx="166562">
                  <c:v>1873072641</c:v>
                </c:pt>
                <c:pt idx="166563">
                  <c:v>1873083886</c:v>
                </c:pt>
                <c:pt idx="166564">
                  <c:v>1873095132</c:v>
                </c:pt>
                <c:pt idx="166565">
                  <c:v>1873106377</c:v>
                </c:pt>
                <c:pt idx="166566">
                  <c:v>1873117623</c:v>
                </c:pt>
                <c:pt idx="166567">
                  <c:v>1873128868</c:v>
                </c:pt>
                <c:pt idx="166568">
                  <c:v>1873140114</c:v>
                </c:pt>
                <c:pt idx="166569">
                  <c:v>1873151359</c:v>
                </c:pt>
                <c:pt idx="166570">
                  <c:v>1873162605</c:v>
                </c:pt>
                <c:pt idx="166571">
                  <c:v>1873173850</c:v>
                </c:pt>
                <c:pt idx="166572">
                  <c:v>1873185096</c:v>
                </c:pt>
                <c:pt idx="166573">
                  <c:v>1873196341</c:v>
                </c:pt>
                <c:pt idx="166574">
                  <c:v>1873207587</c:v>
                </c:pt>
                <c:pt idx="166575">
                  <c:v>1873218832</c:v>
                </c:pt>
                <c:pt idx="166576">
                  <c:v>1873230078</c:v>
                </c:pt>
                <c:pt idx="166577">
                  <c:v>1873241323</c:v>
                </c:pt>
                <c:pt idx="166578">
                  <c:v>1873252569</c:v>
                </c:pt>
                <c:pt idx="166579">
                  <c:v>1873263814</c:v>
                </c:pt>
                <c:pt idx="166580">
                  <c:v>1873275060</c:v>
                </c:pt>
                <c:pt idx="166581">
                  <c:v>1873286305</c:v>
                </c:pt>
                <c:pt idx="166582">
                  <c:v>1873297551</c:v>
                </c:pt>
                <c:pt idx="166583">
                  <c:v>1873308796</c:v>
                </c:pt>
                <c:pt idx="166584">
                  <c:v>1873320042</c:v>
                </c:pt>
                <c:pt idx="166585">
                  <c:v>1873331287</c:v>
                </c:pt>
                <c:pt idx="166586">
                  <c:v>1873342533</c:v>
                </c:pt>
                <c:pt idx="166587">
                  <c:v>1873353778</c:v>
                </c:pt>
                <c:pt idx="166588">
                  <c:v>1873365024</c:v>
                </c:pt>
                <c:pt idx="166589">
                  <c:v>1873376269</c:v>
                </c:pt>
                <c:pt idx="166590">
                  <c:v>1873387515</c:v>
                </c:pt>
                <c:pt idx="166591">
                  <c:v>1873398760</c:v>
                </c:pt>
                <c:pt idx="166592">
                  <c:v>1873410006</c:v>
                </c:pt>
                <c:pt idx="166593">
                  <c:v>1873421251</c:v>
                </c:pt>
                <c:pt idx="166594">
                  <c:v>1873432497</c:v>
                </c:pt>
                <c:pt idx="166595">
                  <c:v>1873443742</c:v>
                </c:pt>
                <c:pt idx="166596">
                  <c:v>1873454988</c:v>
                </c:pt>
                <c:pt idx="166597">
                  <c:v>1873466233</c:v>
                </c:pt>
                <c:pt idx="166598">
                  <c:v>1873477479</c:v>
                </c:pt>
                <c:pt idx="166599">
                  <c:v>1873488724</c:v>
                </c:pt>
                <c:pt idx="166600">
                  <c:v>1873499970</c:v>
                </c:pt>
                <c:pt idx="166601">
                  <c:v>1873511215</c:v>
                </c:pt>
                <c:pt idx="166602">
                  <c:v>1873522461</c:v>
                </c:pt>
                <c:pt idx="166603">
                  <c:v>1873533706</c:v>
                </c:pt>
                <c:pt idx="166604">
                  <c:v>1873544952</c:v>
                </c:pt>
                <c:pt idx="166605">
                  <c:v>1873556197</c:v>
                </c:pt>
                <c:pt idx="166606">
                  <c:v>1873567443</c:v>
                </c:pt>
                <c:pt idx="166607">
                  <c:v>1873578688</c:v>
                </c:pt>
                <c:pt idx="166608">
                  <c:v>1873589934</c:v>
                </c:pt>
                <c:pt idx="166609">
                  <c:v>1873601179</c:v>
                </c:pt>
                <c:pt idx="166610">
                  <c:v>1873612425</c:v>
                </c:pt>
                <c:pt idx="166611">
                  <c:v>1873623670</c:v>
                </c:pt>
                <c:pt idx="166612">
                  <c:v>1873634916</c:v>
                </c:pt>
                <c:pt idx="166613">
                  <c:v>1873646161</c:v>
                </c:pt>
                <c:pt idx="166614">
                  <c:v>1873657407</c:v>
                </c:pt>
                <c:pt idx="166615">
                  <c:v>1873668652</c:v>
                </c:pt>
                <c:pt idx="166616">
                  <c:v>1873679898</c:v>
                </c:pt>
                <c:pt idx="166617">
                  <c:v>1873691143</c:v>
                </c:pt>
                <c:pt idx="166618">
                  <c:v>1873702389</c:v>
                </c:pt>
                <c:pt idx="166619">
                  <c:v>1873713634</c:v>
                </c:pt>
                <c:pt idx="166620">
                  <c:v>1873724880</c:v>
                </c:pt>
                <c:pt idx="166621">
                  <c:v>1873736125</c:v>
                </c:pt>
                <c:pt idx="166622">
                  <c:v>1873747371</c:v>
                </c:pt>
                <c:pt idx="166623">
                  <c:v>1873758616</c:v>
                </c:pt>
                <c:pt idx="166624">
                  <c:v>1873769862</c:v>
                </c:pt>
                <c:pt idx="166625">
                  <c:v>1873781107</c:v>
                </c:pt>
                <c:pt idx="166626">
                  <c:v>1873792353</c:v>
                </c:pt>
                <c:pt idx="166627">
                  <c:v>1873803598</c:v>
                </c:pt>
                <c:pt idx="166628">
                  <c:v>1873814844</c:v>
                </c:pt>
                <c:pt idx="166629">
                  <c:v>1873826089</c:v>
                </c:pt>
                <c:pt idx="166630">
                  <c:v>1873837335</c:v>
                </c:pt>
                <c:pt idx="166631">
                  <c:v>1873848580</c:v>
                </c:pt>
                <c:pt idx="166632">
                  <c:v>1873859826</c:v>
                </c:pt>
                <c:pt idx="166633">
                  <c:v>1873871071</c:v>
                </c:pt>
                <c:pt idx="166634">
                  <c:v>1873882317</c:v>
                </c:pt>
                <c:pt idx="166635">
                  <c:v>1873893562</c:v>
                </c:pt>
                <c:pt idx="166636">
                  <c:v>1873904808</c:v>
                </c:pt>
                <c:pt idx="166637">
                  <c:v>1873916053</c:v>
                </c:pt>
                <c:pt idx="166638">
                  <c:v>1873927299</c:v>
                </c:pt>
                <c:pt idx="166639">
                  <c:v>1873938544</c:v>
                </c:pt>
                <c:pt idx="166640">
                  <c:v>1873949790</c:v>
                </c:pt>
                <c:pt idx="166641">
                  <c:v>1873961035</c:v>
                </c:pt>
                <c:pt idx="166642">
                  <c:v>1873972281</c:v>
                </c:pt>
                <c:pt idx="166643">
                  <c:v>1873983526</c:v>
                </c:pt>
                <c:pt idx="166644">
                  <c:v>1873994772</c:v>
                </c:pt>
                <c:pt idx="166645">
                  <c:v>1874006017</c:v>
                </c:pt>
                <c:pt idx="166646">
                  <c:v>1874017263</c:v>
                </c:pt>
                <c:pt idx="166647">
                  <c:v>1874028508</c:v>
                </c:pt>
                <c:pt idx="166648">
                  <c:v>1874039754</c:v>
                </c:pt>
                <c:pt idx="166649">
                  <c:v>1874050999</c:v>
                </c:pt>
                <c:pt idx="166650">
                  <c:v>1874062245</c:v>
                </c:pt>
                <c:pt idx="166651">
                  <c:v>1874073490</c:v>
                </c:pt>
                <c:pt idx="166652">
                  <c:v>1874084736</c:v>
                </c:pt>
                <c:pt idx="166653">
                  <c:v>1874095981</c:v>
                </c:pt>
                <c:pt idx="166654">
                  <c:v>1874107227</c:v>
                </c:pt>
                <c:pt idx="166655">
                  <c:v>1874118472</c:v>
                </c:pt>
                <c:pt idx="166656">
                  <c:v>1874129718</c:v>
                </c:pt>
                <c:pt idx="166657">
                  <c:v>1874140963</c:v>
                </c:pt>
                <c:pt idx="166658">
                  <c:v>1874152209</c:v>
                </c:pt>
                <c:pt idx="166659">
                  <c:v>1874163454</c:v>
                </c:pt>
                <c:pt idx="166660">
                  <c:v>1874174700</c:v>
                </c:pt>
                <c:pt idx="166661">
                  <c:v>1874185945</c:v>
                </c:pt>
                <c:pt idx="166662">
                  <c:v>1874197191</c:v>
                </c:pt>
                <c:pt idx="166663">
                  <c:v>1874208436</c:v>
                </c:pt>
                <c:pt idx="166664">
                  <c:v>1874219682</c:v>
                </c:pt>
                <c:pt idx="166665">
                  <c:v>1874230927</c:v>
                </c:pt>
                <c:pt idx="166666">
                  <c:v>1874242173</c:v>
                </c:pt>
                <c:pt idx="166667">
                  <c:v>1874253418</c:v>
                </c:pt>
                <c:pt idx="166668">
                  <c:v>1874264664</c:v>
                </c:pt>
                <c:pt idx="166669">
                  <c:v>1874275909</c:v>
                </c:pt>
                <c:pt idx="166670">
                  <c:v>1874287155</c:v>
                </c:pt>
                <c:pt idx="166671">
                  <c:v>1874298400</c:v>
                </c:pt>
                <c:pt idx="166672">
                  <c:v>1874309646</c:v>
                </c:pt>
                <c:pt idx="166673">
                  <c:v>1874320891</c:v>
                </c:pt>
                <c:pt idx="166674">
                  <c:v>1874332137</c:v>
                </c:pt>
                <c:pt idx="166675">
                  <c:v>1874343382</c:v>
                </c:pt>
                <c:pt idx="166676">
                  <c:v>1874354628</c:v>
                </c:pt>
                <c:pt idx="166677">
                  <c:v>1874365873</c:v>
                </c:pt>
                <c:pt idx="166678">
                  <c:v>1874377119</c:v>
                </c:pt>
                <c:pt idx="166679">
                  <c:v>1874388364</c:v>
                </c:pt>
                <c:pt idx="166680">
                  <c:v>1874399610</c:v>
                </c:pt>
                <c:pt idx="166681">
                  <c:v>1874410855</c:v>
                </c:pt>
                <c:pt idx="166682">
                  <c:v>1874422101</c:v>
                </c:pt>
                <c:pt idx="166683">
                  <c:v>1874433346</c:v>
                </c:pt>
                <c:pt idx="166684">
                  <c:v>1874444592</c:v>
                </c:pt>
                <c:pt idx="166685">
                  <c:v>1874455837</c:v>
                </c:pt>
                <c:pt idx="166686">
                  <c:v>1874467083</c:v>
                </c:pt>
                <c:pt idx="166687">
                  <c:v>1874478328</c:v>
                </c:pt>
                <c:pt idx="166688">
                  <c:v>1874489574</c:v>
                </c:pt>
                <c:pt idx="166689">
                  <c:v>1874500819</c:v>
                </c:pt>
                <c:pt idx="166690">
                  <c:v>1874512065</c:v>
                </c:pt>
                <c:pt idx="166691">
                  <c:v>1874523310</c:v>
                </c:pt>
                <c:pt idx="166692">
                  <c:v>1874534556</c:v>
                </c:pt>
                <c:pt idx="166693">
                  <c:v>1874545801</c:v>
                </c:pt>
                <c:pt idx="166694">
                  <c:v>1874557047</c:v>
                </c:pt>
                <c:pt idx="166695">
                  <c:v>1874568292</c:v>
                </c:pt>
                <c:pt idx="166696">
                  <c:v>1874579538</c:v>
                </c:pt>
                <c:pt idx="166697">
                  <c:v>1874590783</c:v>
                </c:pt>
                <c:pt idx="166698">
                  <c:v>1874602029</c:v>
                </c:pt>
                <c:pt idx="166699">
                  <c:v>1874613274</c:v>
                </c:pt>
                <c:pt idx="166700">
                  <c:v>1874624520</c:v>
                </c:pt>
                <c:pt idx="166701">
                  <c:v>1874635765</c:v>
                </c:pt>
                <c:pt idx="166702">
                  <c:v>1874647011</c:v>
                </c:pt>
                <c:pt idx="166703">
                  <c:v>1874658256</c:v>
                </c:pt>
                <c:pt idx="166704">
                  <c:v>1874669502</c:v>
                </c:pt>
                <c:pt idx="166705">
                  <c:v>1874680747</c:v>
                </c:pt>
                <c:pt idx="166706">
                  <c:v>1874691993</c:v>
                </c:pt>
                <c:pt idx="166707">
                  <c:v>1874703238</c:v>
                </c:pt>
                <c:pt idx="166708">
                  <c:v>1874714484</c:v>
                </c:pt>
                <c:pt idx="166709">
                  <c:v>1874725729</c:v>
                </c:pt>
                <c:pt idx="166710">
                  <c:v>1874736975</c:v>
                </c:pt>
                <c:pt idx="166711">
                  <c:v>1874748220</c:v>
                </c:pt>
                <c:pt idx="166712">
                  <c:v>1874759466</c:v>
                </c:pt>
                <c:pt idx="166713">
                  <c:v>1874770711</c:v>
                </c:pt>
                <c:pt idx="166714">
                  <c:v>1874781957</c:v>
                </c:pt>
                <c:pt idx="166715">
                  <c:v>1874793202</c:v>
                </c:pt>
                <c:pt idx="166716">
                  <c:v>1874804448</c:v>
                </c:pt>
                <c:pt idx="166717">
                  <c:v>1874815693</c:v>
                </c:pt>
                <c:pt idx="166718">
                  <c:v>1874826939</c:v>
                </c:pt>
                <c:pt idx="166719">
                  <c:v>1874838184</c:v>
                </c:pt>
                <c:pt idx="166720">
                  <c:v>1874849430</c:v>
                </c:pt>
                <c:pt idx="166721">
                  <c:v>1874860675</c:v>
                </c:pt>
                <c:pt idx="166722">
                  <c:v>1874871921</c:v>
                </c:pt>
                <c:pt idx="166723">
                  <c:v>1874883166</c:v>
                </c:pt>
                <c:pt idx="166724">
                  <c:v>1874894412</c:v>
                </c:pt>
                <c:pt idx="166725">
                  <c:v>1874905657</c:v>
                </c:pt>
                <c:pt idx="166726">
                  <c:v>1874916903</c:v>
                </c:pt>
                <c:pt idx="166727">
                  <c:v>1874928148</c:v>
                </c:pt>
                <c:pt idx="166728">
                  <c:v>1874939394</c:v>
                </c:pt>
                <c:pt idx="166729">
                  <c:v>1874950639</c:v>
                </c:pt>
                <c:pt idx="166730">
                  <c:v>1874961885</c:v>
                </c:pt>
                <c:pt idx="166731">
                  <c:v>1874973130</c:v>
                </c:pt>
                <c:pt idx="166732">
                  <c:v>1874984376</c:v>
                </c:pt>
                <c:pt idx="166733">
                  <c:v>1874995621</c:v>
                </c:pt>
                <c:pt idx="166734">
                  <c:v>1875006867</c:v>
                </c:pt>
                <c:pt idx="166735">
                  <c:v>1875018112</c:v>
                </c:pt>
                <c:pt idx="166736">
                  <c:v>1875029358</c:v>
                </c:pt>
                <c:pt idx="166737">
                  <c:v>1875040603</c:v>
                </c:pt>
                <c:pt idx="166738">
                  <c:v>1875051849</c:v>
                </c:pt>
                <c:pt idx="166739">
                  <c:v>1875063094</c:v>
                </c:pt>
                <c:pt idx="166740">
                  <c:v>1875074340</c:v>
                </c:pt>
                <c:pt idx="166741">
                  <c:v>1875085585</c:v>
                </c:pt>
                <c:pt idx="166742">
                  <c:v>1875096831</c:v>
                </c:pt>
                <c:pt idx="166743">
                  <c:v>1875108076</c:v>
                </c:pt>
                <c:pt idx="166744">
                  <c:v>1875119322</c:v>
                </c:pt>
                <c:pt idx="166745">
                  <c:v>1875130567</c:v>
                </c:pt>
                <c:pt idx="166746">
                  <c:v>1875141813</c:v>
                </c:pt>
                <c:pt idx="166747">
                  <c:v>1875153058</c:v>
                </c:pt>
                <c:pt idx="166748">
                  <c:v>1875164304</c:v>
                </c:pt>
                <c:pt idx="166749">
                  <c:v>1875175549</c:v>
                </c:pt>
                <c:pt idx="166750">
                  <c:v>1875186795</c:v>
                </c:pt>
                <c:pt idx="166751">
                  <c:v>1875198040</c:v>
                </c:pt>
                <c:pt idx="166752">
                  <c:v>1875209286</c:v>
                </c:pt>
                <c:pt idx="166753">
                  <c:v>1875220531</c:v>
                </c:pt>
                <c:pt idx="166754">
                  <c:v>1875231777</c:v>
                </c:pt>
                <c:pt idx="166755">
                  <c:v>1875243022</c:v>
                </c:pt>
                <c:pt idx="166756">
                  <c:v>1875254268</c:v>
                </c:pt>
                <c:pt idx="166757">
                  <c:v>1875265513</c:v>
                </c:pt>
                <c:pt idx="166758">
                  <c:v>1875276759</c:v>
                </c:pt>
                <c:pt idx="166759">
                  <c:v>1875288004</c:v>
                </c:pt>
                <c:pt idx="166760">
                  <c:v>1875299250</c:v>
                </c:pt>
                <c:pt idx="166761">
                  <c:v>1875310495</c:v>
                </c:pt>
                <c:pt idx="166762">
                  <c:v>1875321740</c:v>
                </c:pt>
                <c:pt idx="166763">
                  <c:v>1875332986</c:v>
                </c:pt>
                <c:pt idx="166764">
                  <c:v>1875344231</c:v>
                </c:pt>
                <c:pt idx="166765">
                  <c:v>1875355477</c:v>
                </c:pt>
                <c:pt idx="166766">
                  <c:v>1875366722</c:v>
                </c:pt>
                <c:pt idx="166767">
                  <c:v>1875377968</c:v>
                </c:pt>
                <c:pt idx="166768">
                  <c:v>1875389213</c:v>
                </c:pt>
                <c:pt idx="166769">
                  <c:v>1875400459</c:v>
                </c:pt>
                <c:pt idx="166770">
                  <c:v>1875411704</c:v>
                </c:pt>
                <c:pt idx="166771">
                  <c:v>1875422950</c:v>
                </c:pt>
                <c:pt idx="166772">
                  <c:v>1875434195</c:v>
                </c:pt>
                <c:pt idx="166773">
                  <c:v>1875445441</c:v>
                </c:pt>
                <c:pt idx="166774">
                  <c:v>1875456686</c:v>
                </c:pt>
                <c:pt idx="166775">
                  <c:v>1875467932</c:v>
                </c:pt>
                <c:pt idx="166776">
                  <c:v>1875479177</c:v>
                </c:pt>
                <c:pt idx="166777">
                  <c:v>1875490423</c:v>
                </c:pt>
                <c:pt idx="166778">
                  <c:v>1875501668</c:v>
                </c:pt>
                <c:pt idx="166779">
                  <c:v>1875512914</c:v>
                </c:pt>
                <c:pt idx="166780">
                  <c:v>1875524159</c:v>
                </c:pt>
                <c:pt idx="166781">
                  <c:v>1875535405</c:v>
                </c:pt>
                <c:pt idx="166782">
                  <c:v>1875546650</c:v>
                </c:pt>
                <c:pt idx="166783">
                  <c:v>1875557896</c:v>
                </c:pt>
                <c:pt idx="166784">
                  <c:v>1875569141</c:v>
                </c:pt>
                <c:pt idx="166785">
                  <c:v>1875580387</c:v>
                </c:pt>
                <c:pt idx="166786">
                  <c:v>1875591632</c:v>
                </c:pt>
                <c:pt idx="166787">
                  <c:v>1875602878</c:v>
                </c:pt>
                <c:pt idx="166788">
                  <c:v>1875614123</c:v>
                </c:pt>
                <c:pt idx="166789">
                  <c:v>1875625369</c:v>
                </c:pt>
                <c:pt idx="166790">
                  <c:v>1875636614</c:v>
                </c:pt>
                <c:pt idx="166791">
                  <c:v>1875647860</c:v>
                </c:pt>
                <c:pt idx="166792">
                  <c:v>1875659105</c:v>
                </c:pt>
                <c:pt idx="166793">
                  <c:v>1875670351</c:v>
                </c:pt>
                <c:pt idx="166794">
                  <c:v>1875681596</c:v>
                </c:pt>
                <c:pt idx="166795">
                  <c:v>1875692842</c:v>
                </c:pt>
                <c:pt idx="166796">
                  <c:v>1875704087</c:v>
                </c:pt>
                <c:pt idx="166797">
                  <c:v>1875715333</c:v>
                </c:pt>
                <c:pt idx="166798">
                  <c:v>1875726578</c:v>
                </c:pt>
                <c:pt idx="166799">
                  <c:v>1875737824</c:v>
                </c:pt>
                <c:pt idx="166800">
                  <c:v>1875749069</c:v>
                </c:pt>
                <c:pt idx="166801">
                  <c:v>1875760315</c:v>
                </c:pt>
                <c:pt idx="166802">
                  <c:v>1875771560</c:v>
                </c:pt>
                <c:pt idx="166803">
                  <c:v>1875782806</c:v>
                </c:pt>
                <c:pt idx="166804">
                  <c:v>1875794051</c:v>
                </c:pt>
                <c:pt idx="166805">
                  <c:v>1875805297</c:v>
                </c:pt>
                <c:pt idx="166806">
                  <c:v>1875816542</c:v>
                </c:pt>
                <c:pt idx="166807">
                  <c:v>1875827788</c:v>
                </c:pt>
                <c:pt idx="166808">
                  <c:v>1875839033</c:v>
                </c:pt>
                <c:pt idx="166809">
                  <c:v>1875850279</c:v>
                </c:pt>
                <c:pt idx="166810">
                  <c:v>1875861524</c:v>
                </c:pt>
                <c:pt idx="166811">
                  <c:v>1875872770</c:v>
                </c:pt>
                <c:pt idx="166812">
                  <c:v>1875884015</c:v>
                </c:pt>
                <c:pt idx="166813">
                  <c:v>1875895261</c:v>
                </c:pt>
                <c:pt idx="166814">
                  <c:v>1875906506</c:v>
                </c:pt>
                <c:pt idx="166815">
                  <c:v>1875917752</c:v>
                </c:pt>
                <c:pt idx="166816">
                  <c:v>1875928997</c:v>
                </c:pt>
                <c:pt idx="166817">
                  <c:v>1875940243</c:v>
                </c:pt>
                <c:pt idx="166818">
                  <c:v>1875951488</c:v>
                </c:pt>
                <c:pt idx="166819">
                  <c:v>1875962734</c:v>
                </c:pt>
                <c:pt idx="166820">
                  <c:v>1875973979</c:v>
                </c:pt>
                <c:pt idx="166821">
                  <c:v>1875985225</c:v>
                </c:pt>
                <c:pt idx="166822">
                  <c:v>1875996470</c:v>
                </c:pt>
                <c:pt idx="166823">
                  <c:v>1876007716</c:v>
                </c:pt>
                <c:pt idx="166824">
                  <c:v>1876018961</c:v>
                </c:pt>
                <c:pt idx="166825">
                  <c:v>1876030207</c:v>
                </c:pt>
                <c:pt idx="166826">
                  <c:v>1876041452</c:v>
                </c:pt>
                <c:pt idx="166827">
                  <c:v>1876052698</c:v>
                </c:pt>
                <c:pt idx="166828">
                  <c:v>1876063943</c:v>
                </c:pt>
                <c:pt idx="166829">
                  <c:v>1876075189</c:v>
                </c:pt>
                <c:pt idx="166830">
                  <c:v>1876086434</c:v>
                </c:pt>
                <c:pt idx="166831">
                  <c:v>1876097680</c:v>
                </c:pt>
                <c:pt idx="166832">
                  <c:v>1876108925</c:v>
                </c:pt>
                <c:pt idx="166833">
                  <c:v>1876120171</c:v>
                </c:pt>
                <c:pt idx="166834">
                  <c:v>1876131416</c:v>
                </c:pt>
                <c:pt idx="166835">
                  <c:v>1876142662</c:v>
                </c:pt>
                <c:pt idx="166836">
                  <c:v>1876153907</c:v>
                </c:pt>
                <c:pt idx="166837">
                  <c:v>1876165153</c:v>
                </c:pt>
                <c:pt idx="166838">
                  <c:v>1876176398</c:v>
                </c:pt>
                <c:pt idx="166839">
                  <c:v>1876187644</c:v>
                </c:pt>
                <c:pt idx="166840">
                  <c:v>1876198889</c:v>
                </c:pt>
                <c:pt idx="166841">
                  <c:v>1876210135</c:v>
                </c:pt>
                <c:pt idx="166842">
                  <c:v>1876221380</c:v>
                </c:pt>
                <c:pt idx="166843">
                  <c:v>1876232626</c:v>
                </c:pt>
                <c:pt idx="166844">
                  <c:v>1876243871</c:v>
                </c:pt>
                <c:pt idx="166845">
                  <c:v>1876255117</c:v>
                </c:pt>
                <c:pt idx="166846">
                  <c:v>1876266362</c:v>
                </c:pt>
                <c:pt idx="166847">
                  <c:v>1876277608</c:v>
                </c:pt>
                <c:pt idx="166848">
                  <c:v>1876288853</c:v>
                </c:pt>
                <c:pt idx="166849">
                  <c:v>1876300099</c:v>
                </c:pt>
                <c:pt idx="166850">
                  <c:v>1876311344</c:v>
                </c:pt>
                <c:pt idx="166851">
                  <c:v>1876322590</c:v>
                </c:pt>
                <c:pt idx="166852">
                  <c:v>1876333835</c:v>
                </c:pt>
                <c:pt idx="166853">
                  <c:v>1876345081</c:v>
                </c:pt>
                <c:pt idx="166854">
                  <c:v>1876356326</c:v>
                </c:pt>
                <c:pt idx="166855">
                  <c:v>1876367572</c:v>
                </c:pt>
                <c:pt idx="166856">
                  <c:v>1876378817</c:v>
                </c:pt>
                <c:pt idx="166857">
                  <c:v>1876390063</c:v>
                </c:pt>
                <c:pt idx="166858">
                  <c:v>1876401308</c:v>
                </c:pt>
                <c:pt idx="166859">
                  <c:v>1876412554</c:v>
                </c:pt>
                <c:pt idx="166860">
                  <c:v>1876423799</c:v>
                </c:pt>
                <c:pt idx="166861">
                  <c:v>1876435045</c:v>
                </c:pt>
                <c:pt idx="166862">
                  <c:v>1876446290</c:v>
                </c:pt>
                <c:pt idx="166863">
                  <c:v>1876457536</c:v>
                </c:pt>
                <c:pt idx="166864">
                  <c:v>1876468781</c:v>
                </c:pt>
                <c:pt idx="166865">
                  <c:v>1876480027</c:v>
                </c:pt>
                <c:pt idx="166866">
                  <c:v>1876491272</c:v>
                </c:pt>
                <c:pt idx="166867">
                  <c:v>1876502518</c:v>
                </c:pt>
                <c:pt idx="166868">
                  <c:v>1876513763</c:v>
                </c:pt>
                <c:pt idx="166869">
                  <c:v>1876525009</c:v>
                </c:pt>
                <c:pt idx="166870">
                  <c:v>1876536254</c:v>
                </c:pt>
                <c:pt idx="166871">
                  <c:v>1876547500</c:v>
                </c:pt>
                <c:pt idx="166872">
                  <c:v>1876558745</c:v>
                </c:pt>
                <c:pt idx="166873">
                  <c:v>1876569991</c:v>
                </c:pt>
                <c:pt idx="166874">
                  <c:v>1876581236</c:v>
                </c:pt>
                <c:pt idx="166875">
                  <c:v>1876592482</c:v>
                </c:pt>
                <c:pt idx="166876">
                  <c:v>1876603727</c:v>
                </c:pt>
                <c:pt idx="166877">
                  <c:v>1876614973</c:v>
                </c:pt>
                <c:pt idx="166878">
                  <c:v>1876626218</c:v>
                </c:pt>
                <c:pt idx="166879">
                  <c:v>1876637464</c:v>
                </c:pt>
                <c:pt idx="166880">
                  <c:v>1876648709</c:v>
                </c:pt>
                <c:pt idx="166881">
                  <c:v>1876659955</c:v>
                </c:pt>
                <c:pt idx="166882">
                  <c:v>1876671200</c:v>
                </c:pt>
                <c:pt idx="166883">
                  <c:v>1876682446</c:v>
                </c:pt>
                <c:pt idx="166884">
                  <c:v>1876693691</c:v>
                </c:pt>
                <c:pt idx="166885">
                  <c:v>1876704937</c:v>
                </c:pt>
                <c:pt idx="166886">
                  <c:v>1876716182</c:v>
                </c:pt>
                <c:pt idx="166887">
                  <c:v>1876727428</c:v>
                </c:pt>
                <c:pt idx="166888">
                  <c:v>1876738673</c:v>
                </c:pt>
                <c:pt idx="166889">
                  <c:v>1876749919</c:v>
                </c:pt>
                <c:pt idx="166890">
                  <c:v>1876761164</c:v>
                </c:pt>
                <c:pt idx="166891">
                  <c:v>1876772410</c:v>
                </c:pt>
                <c:pt idx="166892">
                  <c:v>1876783655</c:v>
                </c:pt>
                <c:pt idx="166893">
                  <c:v>1876794901</c:v>
                </c:pt>
                <c:pt idx="166894">
                  <c:v>1876806146</c:v>
                </c:pt>
                <c:pt idx="166895">
                  <c:v>1876817392</c:v>
                </c:pt>
                <c:pt idx="166896">
                  <c:v>1876828637</c:v>
                </c:pt>
                <c:pt idx="166897">
                  <c:v>1876839883</c:v>
                </c:pt>
                <c:pt idx="166898">
                  <c:v>1876851128</c:v>
                </c:pt>
                <c:pt idx="166899">
                  <c:v>1876862374</c:v>
                </c:pt>
                <c:pt idx="166900">
                  <c:v>1876873619</c:v>
                </c:pt>
                <c:pt idx="166901">
                  <c:v>1876884865</c:v>
                </c:pt>
                <c:pt idx="166902">
                  <c:v>1876896110</c:v>
                </c:pt>
                <c:pt idx="166903">
                  <c:v>1876907356</c:v>
                </c:pt>
                <c:pt idx="166904">
                  <c:v>1876918601</c:v>
                </c:pt>
                <c:pt idx="166905">
                  <c:v>1876929847</c:v>
                </c:pt>
                <c:pt idx="166906">
                  <c:v>1876941092</c:v>
                </c:pt>
                <c:pt idx="166907">
                  <c:v>1876952338</c:v>
                </c:pt>
                <c:pt idx="166908">
                  <c:v>1876963583</c:v>
                </c:pt>
                <c:pt idx="166909">
                  <c:v>1876974829</c:v>
                </c:pt>
                <c:pt idx="166910">
                  <c:v>1876986074</c:v>
                </c:pt>
                <c:pt idx="166911">
                  <c:v>1876997320</c:v>
                </c:pt>
                <c:pt idx="166912">
                  <c:v>1877008565</c:v>
                </c:pt>
                <c:pt idx="166913">
                  <c:v>1877019811</c:v>
                </c:pt>
                <c:pt idx="166914">
                  <c:v>1877031056</c:v>
                </c:pt>
                <c:pt idx="166915">
                  <c:v>1877042302</c:v>
                </c:pt>
                <c:pt idx="166916">
                  <c:v>1877053547</c:v>
                </c:pt>
                <c:pt idx="166917">
                  <c:v>1877064793</c:v>
                </c:pt>
                <c:pt idx="166918">
                  <c:v>1877076038</c:v>
                </c:pt>
                <c:pt idx="166919">
                  <c:v>1877087284</c:v>
                </c:pt>
                <c:pt idx="166920">
                  <c:v>1877098529</c:v>
                </c:pt>
                <c:pt idx="166921">
                  <c:v>1877109775</c:v>
                </c:pt>
                <c:pt idx="166922">
                  <c:v>1877121020</c:v>
                </c:pt>
                <c:pt idx="166923">
                  <c:v>1877132266</c:v>
                </c:pt>
                <c:pt idx="166924">
                  <c:v>1877143511</c:v>
                </c:pt>
                <c:pt idx="166925">
                  <c:v>1877154757</c:v>
                </c:pt>
                <c:pt idx="166926">
                  <c:v>1877166002</c:v>
                </c:pt>
                <c:pt idx="166927">
                  <c:v>1877177248</c:v>
                </c:pt>
                <c:pt idx="166928">
                  <c:v>1877188493</c:v>
                </c:pt>
                <c:pt idx="166929">
                  <c:v>1877199739</c:v>
                </c:pt>
                <c:pt idx="166930">
                  <c:v>1877210984</c:v>
                </c:pt>
                <c:pt idx="166931">
                  <c:v>1877222230</c:v>
                </c:pt>
                <c:pt idx="166932">
                  <c:v>1877233475</c:v>
                </c:pt>
                <c:pt idx="166933">
                  <c:v>1877244721</c:v>
                </c:pt>
                <c:pt idx="166934">
                  <c:v>1877255966</c:v>
                </c:pt>
                <c:pt idx="166935">
                  <c:v>1877267212</c:v>
                </c:pt>
                <c:pt idx="166936">
                  <c:v>1877278457</c:v>
                </c:pt>
                <c:pt idx="166937">
                  <c:v>1877289703</c:v>
                </c:pt>
                <c:pt idx="166938">
                  <c:v>1877300948</c:v>
                </c:pt>
                <c:pt idx="166939">
                  <c:v>1877312194</c:v>
                </c:pt>
                <c:pt idx="166940">
                  <c:v>1877323439</c:v>
                </c:pt>
                <c:pt idx="166941">
                  <c:v>1877334685</c:v>
                </c:pt>
                <c:pt idx="166942">
                  <c:v>1877345930</c:v>
                </c:pt>
                <c:pt idx="166943">
                  <c:v>1877357176</c:v>
                </c:pt>
                <c:pt idx="166944">
                  <c:v>1877368421</c:v>
                </c:pt>
                <c:pt idx="166945">
                  <c:v>1877379667</c:v>
                </c:pt>
                <c:pt idx="166946">
                  <c:v>1877390912</c:v>
                </c:pt>
                <c:pt idx="166947">
                  <c:v>1877402158</c:v>
                </c:pt>
                <c:pt idx="166948">
                  <c:v>1877413403</c:v>
                </c:pt>
                <c:pt idx="166949">
                  <c:v>1877424649</c:v>
                </c:pt>
                <c:pt idx="166950">
                  <c:v>1877435894</c:v>
                </c:pt>
                <c:pt idx="166951">
                  <c:v>1877447140</c:v>
                </c:pt>
                <c:pt idx="166952">
                  <c:v>1877458385</c:v>
                </c:pt>
                <c:pt idx="166953">
                  <c:v>1877469631</c:v>
                </c:pt>
                <c:pt idx="166954">
                  <c:v>1877480876</c:v>
                </c:pt>
                <c:pt idx="166955">
                  <c:v>1877492122</c:v>
                </c:pt>
                <c:pt idx="166956">
                  <c:v>1877503367</c:v>
                </c:pt>
                <c:pt idx="166957">
                  <c:v>1877514613</c:v>
                </c:pt>
                <c:pt idx="166958">
                  <c:v>1877525858</c:v>
                </c:pt>
                <c:pt idx="166959">
                  <c:v>1877537104</c:v>
                </c:pt>
                <c:pt idx="166960">
                  <c:v>1877548349</c:v>
                </c:pt>
                <c:pt idx="166961">
                  <c:v>1877559595</c:v>
                </c:pt>
                <c:pt idx="166962">
                  <c:v>1877570840</c:v>
                </c:pt>
                <c:pt idx="166963">
                  <c:v>1877582086</c:v>
                </c:pt>
                <c:pt idx="166964">
                  <c:v>1877593331</c:v>
                </c:pt>
                <c:pt idx="166965">
                  <c:v>1877604577</c:v>
                </c:pt>
                <c:pt idx="166966">
                  <c:v>1877615822</c:v>
                </c:pt>
                <c:pt idx="166967">
                  <c:v>1877627068</c:v>
                </c:pt>
                <c:pt idx="166968">
                  <c:v>1877638313</c:v>
                </c:pt>
                <c:pt idx="166969">
                  <c:v>1877649559</c:v>
                </c:pt>
                <c:pt idx="166970">
                  <c:v>1877660804</c:v>
                </c:pt>
                <c:pt idx="166971">
                  <c:v>1877672050</c:v>
                </c:pt>
                <c:pt idx="166972">
                  <c:v>1877683295</c:v>
                </c:pt>
                <c:pt idx="166973">
                  <c:v>1877694541</c:v>
                </c:pt>
                <c:pt idx="166974">
                  <c:v>1877705786</c:v>
                </c:pt>
                <c:pt idx="166975">
                  <c:v>1877717032</c:v>
                </c:pt>
                <c:pt idx="166976">
                  <c:v>1877728277</c:v>
                </c:pt>
                <c:pt idx="166977">
                  <c:v>1877739523</c:v>
                </c:pt>
                <c:pt idx="166978">
                  <c:v>1877750768</c:v>
                </c:pt>
                <c:pt idx="166979">
                  <c:v>1877762014</c:v>
                </c:pt>
                <c:pt idx="166980">
                  <c:v>1877773259</c:v>
                </c:pt>
                <c:pt idx="166981">
                  <c:v>1877784505</c:v>
                </c:pt>
                <c:pt idx="166982">
                  <c:v>1877795750</c:v>
                </c:pt>
                <c:pt idx="166983">
                  <c:v>1877806996</c:v>
                </c:pt>
                <c:pt idx="166984">
                  <c:v>1877818241</c:v>
                </c:pt>
                <c:pt idx="166985">
                  <c:v>1877829487</c:v>
                </c:pt>
                <c:pt idx="166986">
                  <c:v>1877840732</c:v>
                </c:pt>
                <c:pt idx="166987">
                  <c:v>1877851978</c:v>
                </c:pt>
                <c:pt idx="166988">
                  <c:v>1877863223</c:v>
                </c:pt>
                <c:pt idx="166989">
                  <c:v>1877874469</c:v>
                </c:pt>
                <c:pt idx="166990">
                  <c:v>1877885714</c:v>
                </c:pt>
                <c:pt idx="166991">
                  <c:v>1877896960</c:v>
                </c:pt>
                <c:pt idx="166992">
                  <c:v>1877908205</c:v>
                </c:pt>
                <c:pt idx="166993">
                  <c:v>1877919451</c:v>
                </c:pt>
                <c:pt idx="166994">
                  <c:v>1877930696</c:v>
                </c:pt>
                <c:pt idx="166995">
                  <c:v>1877941942</c:v>
                </c:pt>
                <c:pt idx="166996">
                  <c:v>1877953187</c:v>
                </c:pt>
                <c:pt idx="166997">
                  <c:v>1877964433</c:v>
                </c:pt>
                <c:pt idx="166998">
                  <c:v>1877975678</c:v>
                </c:pt>
                <c:pt idx="166999">
                  <c:v>1877986924</c:v>
                </c:pt>
                <c:pt idx="167000">
                  <c:v>1877998169</c:v>
                </c:pt>
                <c:pt idx="167001">
                  <c:v>1878009415</c:v>
                </c:pt>
                <c:pt idx="167002">
                  <c:v>1878020660</c:v>
                </c:pt>
                <c:pt idx="167003">
                  <c:v>1878031906</c:v>
                </c:pt>
                <c:pt idx="167004">
                  <c:v>1878043151</c:v>
                </c:pt>
                <c:pt idx="167005">
                  <c:v>1878054397</c:v>
                </c:pt>
                <c:pt idx="167006">
                  <c:v>1878065642</c:v>
                </c:pt>
                <c:pt idx="167007">
                  <c:v>1878076888</c:v>
                </c:pt>
                <c:pt idx="167008">
                  <c:v>1878088133</c:v>
                </c:pt>
                <c:pt idx="167009">
                  <c:v>1878099379</c:v>
                </c:pt>
                <c:pt idx="167010">
                  <c:v>1878110624</c:v>
                </c:pt>
                <c:pt idx="167011">
                  <c:v>1878121870</c:v>
                </c:pt>
                <c:pt idx="167012">
                  <c:v>1878133115</c:v>
                </c:pt>
                <c:pt idx="167013">
                  <c:v>1878144360</c:v>
                </c:pt>
                <c:pt idx="167014">
                  <c:v>1878155606</c:v>
                </c:pt>
                <c:pt idx="167015">
                  <c:v>1878166851</c:v>
                </c:pt>
                <c:pt idx="167016">
                  <c:v>1878178097</c:v>
                </c:pt>
                <c:pt idx="167017">
                  <c:v>1878189342</c:v>
                </c:pt>
                <c:pt idx="167018">
                  <c:v>1878200588</c:v>
                </c:pt>
                <c:pt idx="167019">
                  <c:v>1878211833</c:v>
                </c:pt>
                <c:pt idx="167020">
                  <c:v>1878223079</c:v>
                </c:pt>
                <c:pt idx="167021">
                  <c:v>1878234324</c:v>
                </c:pt>
                <c:pt idx="167022">
                  <c:v>1878245570</c:v>
                </c:pt>
                <c:pt idx="167023">
                  <c:v>1878256815</c:v>
                </c:pt>
                <c:pt idx="167024">
                  <c:v>1878268061</c:v>
                </c:pt>
                <c:pt idx="167025">
                  <c:v>1878279306</c:v>
                </c:pt>
                <c:pt idx="167026">
                  <c:v>1878290552</c:v>
                </c:pt>
                <c:pt idx="167027">
                  <c:v>1878301797</c:v>
                </c:pt>
                <c:pt idx="167028">
                  <c:v>1878313043</c:v>
                </c:pt>
                <c:pt idx="167029">
                  <c:v>1878324288</c:v>
                </c:pt>
                <c:pt idx="167030">
                  <c:v>1878335534</c:v>
                </c:pt>
                <c:pt idx="167031">
                  <c:v>1878346779</c:v>
                </c:pt>
                <c:pt idx="167032">
                  <c:v>1878358025</c:v>
                </c:pt>
                <c:pt idx="167033">
                  <c:v>1878369270</c:v>
                </c:pt>
                <c:pt idx="167034">
                  <c:v>1878380516</c:v>
                </c:pt>
                <c:pt idx="167035">
                  <c:v>1878391761</c:v>
                </c:pt>
                <c:pt idx="167036">
                  <c:v>1878403007</c:v>
                </c:pt>
                <c:pt idx="167037">
                  <c:v>1878414252</c:v>
                </c:pt>
                <c:pt idx="167038">
                  <c:v>1878425498</c:v>
                </c:pt>
                <c:pt idx="167039">
                  <c:v>1878436743</c:v>
                </c:pt>
                <c:pt idx="167040">
                  <c:v>1878447989</c:v>
                </c:pt>
                <c:pt idx="167041">
                  <c:v>1878459234</c:v>
                </c:pt>
                <c:pt idx="167042">
                  <c:v>1878470480</c:v>
                </c:pt>
                <c:pt idx="167043">
                  <c:v>1878481725</c:v>
                </c:pt>
                <c:pt idx="167044">
                  <c:v>1878492971</c:v>
                </c:pt>
                <c:pt idx="167045">
                  <c:v>1878504216</c:v>
                </c:pt>
                <c:pt idx="167046">
                  <c:v>1878515462</c:v>
                </c:pt>
                <c:pt idx="167047">
                  <c:v>1878526707</c:v>
                </c:pt>
                <c:pt idx="167048">
                  <c:v>1878537953</c:v>
                </c:pt>
                <c:pt idx="167049">
                  <c:v>1878549198</c:v>
                </c:pt>
                <c:pt idx="167050">
                  <c:v>1878560444</c:v>
                </c:pt>
                <c:pt idx="167051">
                  <c:v>1878571689</c:v>
                </c:pt>
                <c:pt idx="167052">
                  <c:v>1878582935</c:v>
                </c:pt>
                <c:pt idx="167053">
                  <c:v>1878594180</c:v>
                </c:pt>
                <c:pt idx="167054">
                  <c:v>1878605426</c:v>
                </c:pt>
                <c:pt idx="167055">
                  <c:v>1878616671</c:v>
                </c:pt>
                <c:pt idx="167056">
                  <c:v>1878627917</c:v>
                </c:pt>
                <c:pt idx="167057">
                  <c:v>1878639162</c:v>
                </c:pt>
                <c:pt idx="167058">
                  <c:v>1878650408</c:v>
                </c:pt>
                <c:pt idx="167059">
                  <c:v>1878661653</c:v>
                </c:pt>
                <c:pt idx="167060">
                  <c:v>1878672899</c:v>
                </c:pt>
                <c:pt idx="167061">
                  <c:v>1878684144</c:v>
                </c:pt>
                <c:pt idx="167062">
                  <c:v>1878695390</c:v>
                </c:pt>
                <c:pt idx="167063">
                  <c:v>1878706635</c:v>
                </c:pt>
                <c:pt idx="167064">
                  <c:v>1878717881</c:v>
                </c:pt>
                <c:pt idx="167065">
                  <c:v>1878729126</c:v>
                </c:pt>
                <c:pt idx="167066">
                  <c:v>1878740372</c:v>
                </c:pt>
                <c:pt idx="167067">
                  <c:v>1878751617</c:v>
                </c:pt>
                <c:pt idx="167068">
                  <c:v>1878762863</c:v>
                </c:pt>
                <c:pt idx="167069">
                  <c:v>1878774108</c:v>
                </c:pt>
                <c:pt idx="167070">
                  <c:v>1878785354</c:v>
                </c:pt>
                <c:pt idx="167071">
                  <c:v>1878796599</c:v>
                </c:pt>
                <c:pt idx="167072">
                  <c:v>1878807845</c:v>
                </c:pt>
                <c:pt idx="167073">
                  <c:v>1878819090</c:v>
                </c:pt>
                <c:pt idx="167074">
                  <c:v>1878830336</c:v>
                </c:pt>
                <c:pt idx="167075">
                  <c:v>1878841581</c:v>
                </c:pt>
                <c:pt idx="167076">
                  <c:v>1878852827</c:v>
                </c:pt>
                <c:pt idx="167077">
                  <c:v>1878864072</c:v>
                </c:pt>
                <c:pt idx="167078">
                  <c:v>1878875318</c:v>
                </c:pt>
                <c:pt idx="167079">
                  <c:v>1878886563</c:v>
                </c:pt>
                <c:pt idx="167080">
                  <c:v>1878897809</c:v>
                </c:pt>
                <c:pt idx="167081">
                  <c:v>1878909054</c:v>
                </c:pt>
                <c:pt idx="167082">
                  <c:v>1878920300</c:v>
                </c:pt>
                <c:pt idx="167083">
                  <c:v>1878931545</c:v>
                </c:pt>
                <c:pt idx="167084">
                  <c:v>1878942791</c:v>
                </c:pt>
                <c:pt idx="167085">
                  <c:v>1878954036</c:v>
                </c:pt>
                <c:pt idx="167086">
                  <c:v>1878965282</c:v>
                </c:pt>
                <c:pt idx="167087">
                  <c:v>1878976527</c:v>
                </c:pt>
                <c:pt idx="167088">
                  <c:v>1878987773</c:v>
                </c:pt>
                <c:pt idx="167089">
                  <c:v>1878999018</c:v>
                </c:pt>
                <c:pt idx="167090">
                  <c:v>1879010264</c:v>
                </c:pt>
                <c:pt idx="167091">
                  <c:v>1879021509</c:v>
                </c:pt>
                <c:pt idx="167092">
                  <c:v>1879032755</c:v>
                </c:pt>
                <c:pt idx="167093">
                  <c:v>1879044000</c:v>
                </c:pt>
                <c:pt idx="167094">
                  <c:v>1879055246</c:v>
                </c:pt>
                <c:pt idx="167095">
                  <c:v>1879066491</c:v>
                </c:pt>
                <c:pt idx="167096">
                  <c:v>1879077737</c:v>
                </c:pt>
                <c:pt idx="167097">
                  <c:v>1879088982</c:v>
                </c:pt>
                <c:pt idx="167098">
                  <c:v>1879100228</c:v>
                </c:pt>
                <c:pt idx="167099">
                  <c:v>1879111473</c:v>
                </c:pt>
                <c:pt idx="167100">
                  <c:v>1879122719</c:v>
                </c:pt>
                <c:pt idx="167101">
                  <c:v>1879133964</c:v>
                </c:pt>
                <c:pt idx="167102">
                  <c:v>1879145210</c:v>
                </c:pt>
                <c:pt idx="167103">
                  <c:v>1879156455</c:v>
                </c:pt>
                <c:pt idx="167104">
                  <c:v>1879167701</c:v>
                </c:pt>
                <c:pt idx="167105">
                  <c:v>1879178946</c:v>
                </c:pt>
                <c:pt idx="167106">
                  <c:v>1879190192</c:v>
                </c:pt>
                <c:pt idx="167107">
                  <c:v>1879201437</c:v>
                </c:pt>
                <c:pt idx="167108">
                  <c:v>1879212683</c:v>
                </c:pt>
                <c:pt idx="167109">
                  <c:v>1879223928</c:v>
                </c:pt>
                <c:pt idx="167110">
                  <c:v>1879235174</c:v>
                </c:pt>
                <c:pt idx="167111">
                  <c:v>1879246419</c:v>
                </c:pt>
                <c:pt idx="167112">
                  <c:v>1879257665</c:v>
                </c:pt>
                <c:pt idx="167113">
                  <c:v>1879268910</c:v>
                </c:pt>
                <c:pt idx="167114">
                  <c:v>1879280156</c:v>
                </c:pt>
                <c:pt idx="167115">
                  <c:v>1879291401</c:v>
                </c:pt>
                <c:pt idx="167116">
                  <c:v>1879302647</c:v>
                </c:pt>
                <c:pt idx="167117">
                  <c:v>1879313892</c:v>
                </c:pt>
                <c:pt idx="167118">
                  <c:v>1879325138</c:v>
                </c:pt>
                <c:pt idx="167119">
                  <c:v>1879336383</c:v>
                </c:pt>
                <c:pt idx="167120">
                  <c:v>1879347629</c:v>
                </c:pt>
                <c:pt idx="167121">
                  <c:v>1879358874</c:v>
                </c:pt>
                <c:pt idx="167122">
                  <c:v>1879370120</c:v>
                </c:pt>
                <c:pt idx="167123">
                  <c:v>1879381365</c:v>
                </c:pt>
                <c:pt idx="167124">
                  <c:v>1879392611</c:v>
                </c:pt>
                <c:pt idx="167125">
                  <c:v>1879403856</c:v>
                </c:pt>
                <c:pt idx="167126">
                  <c:v>1879415102</c:v>
                </c:pt>
                <c:pt idx="167127">
                  <c:v>1879426347</c:v>
                </c:pt>
                <c:pt idx="167128">
                  <c:v>1879437593</c:v>
                </c:pt>
                <c:pt idx="167129">
                  <c:v>1879448838</c:v>
                </c:pt>
                <c:pt idx="167130">
                  <c:v>1879460084</c:v>
                </c:pt>
                <c:pt idx="167131">
                  <c:v>1879471329</c:v>
                </c:pt>
                <c:pt idx="167132">
                  <c:v>1879482575</c:v>
                </c:pt>
                <c:pt idx="167133">
                  <c:v>1879493820</c:v>
                </c:pt>
                <c:pt idx="167134">
                  <c:v>1879505066</c:v>
                </c:pt>
                <c:pt idx="167135">
                  <c:v>1879516311</c:v>
                </c:pt>
                <c:pt idx="167136">
                  <c:v>1879527557</c:v>
                </c:pt>
                <c:pt idx="167137">
                  <c:v>1879538802</c:v>
                </c:pt>
                <c:pt idx="167138">
                  <c:v>1879550048</c:v>
                </c:pt>
                <c:pt idx="167139">
                  <c:v>1879561293</c:v>
                </c:pt>
                <c:pt idx="167140">
                  <c:v>1879572539</c:v>
                </c:pt>
                <c:pt idx="167141">
                  <c:v>1879583784</c:v>
                </c:pt>
                <c:pt idx="167142">
                  <c:v>1879595030</c:v>
                </c:pt>
                <c:pt idx="167143">
                  <c:v>1879606275</c:v>
                </c:pt>
                <c:pt idx="167144">
                  <c:v>1879617521</c:v>
                </c:pt>
                <c:pt idx="167145">
                  <c:v>1879628766</c:v>
                </c:pt>
                <c:pt idx="167146">
                  <c:v>1879640012</c:v>
                </c:pt>
                <c:pt idx="167147">
                  <c:v>1879651257</c:v>
                </c:pt>
                <c:pt idx="167148">
                  <c:v>1879662503</c:v>
                </c:pt>
                <c:pt idx="167149">
                  <c:v>1879673748</c:v>
                </c:pt>
                <c:pt idx="167150">
                  <c:v>1879684994</c:v>
                </c:pt>
                <c:pt idx="167151">
                  <c:v>1879696239</c:v>
                </c:pt>
                <c:pt idx="167152">
                  <c:v>1879707485</c:v>
                </c:pt>
                <c:pt idx="167153">
                  <c:v>1879718730</c:v>
                </c:pt>
                <c:pt idx="167154">
                  <c:v>1879729976</c:v>
                </c:pt>
                <c:pt idx="167155">
                  <c:v>1879741221</c:v>
                </c:pt>
                <c:pt idx="167156">
                  <c:v>1879752467</c:v>
                </c:pt>
                <c:pt idx="167157">
                  <c:v>1879763712</c:v>
                </c:pt>
                <c:pt idx="167158">
                  <c:v>1879774958</c:v>
                </c:pt>
                <c:pt idx="167159">
                  <c:v>1879786203</c:v>
                </c:pt>
                <c:pt idx="167160">
                  <c:v>1879797449</c:v>
                </c:pt>
                <c:pt idx="167161">
                  <c:v>1879808694</c:v>
                </c:pt>
                <c:pt idx="167162">
                  <c:v>1879819940</c:v>
                </c:pt>
                <c:pt idx="167163">
                  <c:v>1879831185</c:v>
                </c:pt>
                <c:pt idx="167164">
                  <c:v>1879842431</c:v>
                </c:pt>
                <c:pt idx="167165">
                  <c:v>1879853676</c:v>
                </c:pt>
                <c:pt idx="167166">
                  <c:v>1879864922</c:v>
                </c:pt>
                <c:pt idx="167167">
                  <c:v>1879876167</c:v>
                </c:pt>
                <c:pt idx="167168">
                  <c:v>1879887413</c:v>
                </c:pt>
                <c:pt idx="167169">
                  <c:v>1879898658</c:v>
                </c:pt>
                <c:pt idx="167170">
                  <c:v>1879909904</c:v>
                </c:pt>
                <c:pt idx="167171">
                  <c:v>1879921149</c:v>
                </c:pt>
                <c:pt idx="167172">
                  <c:v>1879932395</c:v>
                </c:pt>
                <c:pt idx="167173">
                  <c:v>1879943640</c:v>
                </c:pt>
                <c:pt idx="167174">
                  <c:v>1879954886</c:v>
                </c:pt>
                <c:pt idx="167175">
                  <c:v>1879966131</c:v>
                </c:pt>
                <c:pt idx="167176">
                  <c:v>1879977377</c:v>
                </c:pt>
                <c:pt idx="167177">
                  <c:v>1879988622</c:v>
                </c:pt>
                <c:pt idx="167178">
                  <c:v>1879999868</c:v>
                </c:pt>
                <c:pt idx="167179">
                  <c:v>1880011113</c:v>
                </c:pt>
                <c:pt idx="167180">
                  <c:v>1880022359</c:v>
                </c:pt>
                <c:pt idx="167181">
                  <c:v>1880033604</c:v>
                </c:pt>
                <c:pt idx="167182">
                  <c:v>1880044850</c:v>
                </c:pt>
                <c:pt idx="167183">
                  <c:v>1880056095</c:v>
                </c:pt>
                <c:pt idx="167184">
                  <c:v>1880067341</c:v>
                </c:pt>
                <c:pt idx="167185">
                  <c:v>1880078586</c:v>
                </c:pt>
                <c:pt idx="167186">
                  <c:v>1880089832</c:v>
                </c:pt>
                <c:pt idx="167187">
                  <c:v>1880101077</c:v>
                </c:pt>
                <c:pt idx="167188">
                  <c:v>1880112323</c:v>
                </c:pt>
                <c:pt idx="167189">
                  <c:v>1880123568</c:v>
                </c:pt>
                <c:pt idx="167190">
                  <c:v>1880134814</c:v>
                </c:pt>
                <c:pt idx="167191">
                  <c:v>1880146059</c:v>
                </c:pt>
                <c:pt idx="167192">
                  <c:v>1880157305</c:v>
                </c:pt>
                <c:pt idx="167193">
                  <c:v>1880168550</c:v>
                </c:pt>
                <c:pt idx="167194">
                  <c:v>1880179796</c:v>
                </c:pt>
                <c:pt idx="167195">
                  <c:v>1880191041</c:v>
                </c:pt>
                <c:pt idx="167196">
                  <c:v>1880202287</c:v>
                </c:pt>
                <c:pt idx="167197">
                  <c:v>1880213532</c:v>
                </c:pt>
                <c:pt idx="167198">
                  <c:v>1880224778</c:v>
                </c:pt>
                <c:pt idx="167199">
                  <c:v>1880236023</c:v>
                </c:pt>
                <c:pt idx="167200">
                  <c:v>1880247269</c:v>
                </c:pt>
                <c:pt idx="167201">
                  <c:v>1880258514</c:v>
                </c:pt>
                <c:pt idx="167202">
                  <c:v>1880269760</c:v>
                </c:pt>
                <c:pt idx="167203">
                  <c:v>1880281005</c:v>
                </c:pt>
                <c:pt idx="167204">
                  <c:v>1880292251</c:v>
                </c:pt>
                <c:pt idx="167205">
                  <c:v>1880303496</c:v>
                </c:pt>
                <c:pt idx="167206">
                  <c:v>1880314742</c:v>
                </c:pt>
                <c:pt idx="167207">
                  <c:v>1880325987</c:v>
                </c:pt>
                <c:pt idx="167208">
                  <c:v>1880337233</c:v>
                </c:pt>
                <c:pt idx="167209">
                  <c:v>1880348478</c:v>
                </c:pt>
                <c:pt idx="167210">
                  <c:v>1880359724</c:v>
                </c:pt>
                <c:pt idx="167211">
                  <c:v>1880370969</c:v>
                </c:pt>
                <c:pt idx="167212">
                  <c:v>1880382215</c:v>
                </c:pt>
                <c:pt idx="167213">
                  <c:v>1880393460</c:v>
                </c:pt>
                <c:pt idx="167214">
                  <c:v>1880404706</c:v>
                </c:pt>
                <c:pt idx="167215">
                  <c:v>1880415951</c:v>
                </c:pt>
                <c:pt idx="167216">
                  <c:v>1880427197</c:v>
                </c:pt>
                <c:pt idx="167217">
                  <c:v>1880438442</c:v>
                </c:pt>
                <c:pt idx="167218">
                  <c:v>1880449688</c:v>
                </c:pt>
                <c:pt idx="167219">
                  <c:v>1880460933</c:v>
                </c:pt>
                <c:pt idx="167220">
                  <c:v>1880472179</c:v>
                </c:pt>
                <c:pt idx="167221">
                  <c:v>1880483424</c:v>
                </c:pt>
                <c:pt idx="167222">
                  <c:v>1880494670</c:v>
                </c:pt>
                <c:pt idx="167223">
                  <c:v>1880505915</c:v>
                </c:pt>
                <c:pt idx="167224">
                  <c:v>1880517161</c:v>
                </c:pt>
                <c:pt idx="167225">
                  <c:v>1880528406</c:v>
                </c:pt>
                <c:pt idx="167226">
                  <c:v>1880539652</c:v>
                </c:pt>
                <c:pt idx="167227">
                  <c:v>1880550897</c:v>
                </c:pt>
                <c:pt idx="167228">
                  <c:v>1880562143</c:v>
                </c:pt>
                <c:pt idx="167229">
                  <c:v>1880573388</c:v>
                </c:pt>
                <c:pt idx="167230">
                  <c:v>1880584634</c:v>
                </c:pt>
                <c:pt idx="167231">
                  <c:v>1880595879</c:v>
                </c:pt>
                <c:pt idx="167232">
                  <c:v>1880607125</c:v>
                </c:pt>
                <c:pt idx="167233">
                  <c:v>1880618370</c:v>
                </c:pt>
                <c:pt idx="167234">
                  <c:v>1880629616</c:v>
                </c:pt>
                <c:pt idx="167235">
                  <c:v>1880640861</c:v>
                </c:pt>
                <c:pt idx="167236">
                  <c:v>1880652107</c:v>
                </c:pt>
                <c:pt idx="167237">
                  <c:v>1880663352</c:v>
                </c:pt>
                <c:pt idx="167238">
                  <c:v>1880674598</c:v>
                </c:pt>
                <c:pt idx="167239">
                  <c:v>1880685843</c:v>
                </c:pt>
                <c:pt idx="167240">
                  <c:v>1880697089</c:v>
                </c:pt>
                <c:pt idx="167241">
                  <c:v>1880708334</c:v>
                </c:pt>
                <c:pt idx="167242">
                  <c:v>1880719580</c:v>
                </c:pt>
                <c:pt idx="167243">
                  <c:v>1880730825</c:v>
                </c:pt>
                <c:pt idx="167244">
                  <c:v>1880742071</c:v>
                </c:pt>
                <c:pt idx="167245">
                  <c:v>1880753316</c:v>
                </c:pt>
                <c:pt idx="167246">
                  <c:v>1880764562</c:v>
                </c:pt>
                <c:pt idx="167247">
                  <c:v>1880775807</c:v>
                </c:pt>
                <c:pt idx="167248">
                  <c:v>1880787053</c:v>
                </c:pt>
                <c:pt idx="167249">
                  <c:v>1880798298</c:v>
                </c:pt>
                <c:pt idx="167250">
                  <c:v>1880809544</c:v>
                </c:pt>
                <c:pt idx="167251">
                  <c:v>1880820789</c:v>
                </c:pt>
                <c:pt idx="167252">
                  <c:v>1880832035</c:v>
                </c:pt>
                <c:pt idx="167253">
                  <c:v>1880843280</c:v>
                </c:pt>
                <c:pt idx="167254">
                  <c:v>1880854526</c:v>
                </c:pt>
                <c:pt idx="167255">
                  <c:v>1880865771</c:v>
                </c:pt>
                <c:pt idx="167256">
                  <c:v>1880877017</c:v>
                </c:pt>
                <c:pt idx="167257">
                  <c:v>1880888262</c:v>
                </c:pt>
                <c:pt idx="167258">
                  <c:v>1880899508</c:v>
                </c:pt>
                <c:pt idx="167259">
                  <c:v>1880910753</c:v>
                </c:pt>
                <c:pt idx="167260">
                  <c:v>1880921999</c:v>
                </c:pt>
                <c:pt idx="167261">
                  <c:v>1880933244</c:v>
                </c:pt>
                <c:pt idx="167262">
                  <c:v>1880944490</c:v>
                </c:pt>
                <c:pt idx="167263">
                  <c:v>1880955735</c:v>
                </c:pt>
                <c:pt idx="167264">
                  <c:v>1880966981</c:v>
                </c:pt>
                <c:pt idx="167265">
                  <c:v>1880978226</c:v>
                </c:pt>
                <c:pt idx="167266">
                  <c:v>1880989471</c:v>
                </c:pt>
                <c:pt idx="167267">
                  <c:v>1881000717</c:v>
                </c:pt>
                <c:pt idx="167268">
                  <c:v>1881011962</c:v>
                </c:pt>
                <c:pt idx="167269">
                  <c:v>1881023208</c:v>
                </c:pt>
                <c:pt idx="167270">
                  <c:v>1881034453</c:v>
                </c:pt>
                <c:pt idx="167271">
                  <c:v>1881045699</c:v>
                </c:pt>
                <c:pt idx="167272">
                  <c:v>1881056944</c:v>
                </c:pt>
                <c:pt idx="167273">
                  <c:v>1881068190</c:v>
                </c:pt>
                <c:pt idx="167274">
                  <c:v>1881079435</c:v>
                </c:pt>
                <c:pt idx="167275">
                  <c:v>1881090681</c:v>
                </c:pt>
                <c:pt idx="167276">
                  <c:v>1881101926</c:v>
                </c:pt>
                <c:pt idx="167277">
                  <c:v>1881113172</c:v>
                </c:pt>
                <c:pt idx="167278">
                  <c:v>1881124417</c:v>
                </c:pt>
                <c:pt idx="167279">
                  <c:v>1881135663</c:v>
                </c:pt>
                <c:pt idx="167280">
                  <c:v>1881146908</c:v>
                </c:pt>
                <c:pt idx="167281">
                  <c:v>1881158154</c:v>
                </c:pt>
                <c:pt idx="167282">
                  <c:v>1881169399</c:v>
                </c:pt>
                <c:pt idx="167283">
                  <c:v>1881180645</c:v>
                </c:pt>
                <c:pt idx="167284">
                  <c:v>1881191890</c:v>
                </c:pt>
                <c:pt idx="167285">
                  <c:v>1881203136</c:v>
                </c:pt>
                <c:pt idx="167286">
                  <c:v>1881214381</c:v>
                </c:pt>
                <c:pt idx="167287">
                  <c:v>1881225627</c:v>
                </c:pt>
                <c:pt idx="167288">
                  <c:v>1881236872</c:v>
                </c:pt>
                <c:pt idx="167289">
                  <c:v>1881248118</c:v>
                </c:pt>
                <c:pt idx="167290">
                  <c:v>1881259363</c:v>
                </c:pt>
                <c:pt idx="167291">
                  <c:v>1881270609</c:v>
                </c:pt>
                <c:pt idx="167292">
                  <c:v>1881281854</c:v>
                </c:pt>
                <c:pt idx="167293">
                  <c:v>1881293100</c:v>
                </c:pt>
                <c:pt idx="167294">
                  <c:v>1881304345</c:v>
                </c:pt>
                <c:pt idx="167295">
                  <c:v>1881315591</c:v>
                </c:pt>
                <c:pt idx="167296">
                  <c:v>1881326836</c:v>
                </c:pt>
                <c:pt idx="167297">
                  <c:v>1881338082</c:v>
                </c:pt>
                <c:pt idx="167298">
                  <c:v>1881349327</c:v>
                </c:pt>
                <c:pt idx="167299">
                  <c:v>1881360573</c:v>
                </c:pt>
                <c:pt idx="167300">
                  <c:v>1881371818</c:v>
                </c:pt>
                <c:pt idx="167301">
                  <c:v>1881383064</c:v>
                </c:pt>
                <c:pt idx="167302">
                  <c:v>1881394309</c:v>
                </c:pt>
                <c:pt idx="167303">
                  <c:v>1881405555</c:v>
                </c:pt>
                <c:pt idx="167304">
                  <c:v>1881416800</c:v>
                </c:pt>
                <c:pt idx="167305">
                  <c:v>1881428046</c:v>
                </c:pt>
                <c:pt idx="167306">
                  <c:v>1881439291</c:v>
                </c:pt>
                <c:pt idx="167307">
                  <c:v>1881450537</c:v>
                </c:pt>
                <c:pt idx="167308">
                  <c:v>1881461782</c:v>
                </c:pt>
                <c:pt idx="167309">
                  <c:v>1881473028</c:v>
                </c:pt>
                <c:pt idx="167310">
                  <c:v>1881484273</c:v>
                </c:pt>
                <c:pt idx="167311">
                  <c:v>1881495519</c:v>
                </c:pt>
                <c:pt idx="167312">
                  <c:v>1881506764</c:v>
                </c:pt>
                <c:pt idx="167313">
                  <c:v>1881518010</c:v>
                </c:pt>
                <c:pt idx="167314">
                  <c:v>1881529255</c:v>
                </c:pt>
                <c:pt idx="167315">
                  <c:v>1881540501</c:v>
                </c:pt>
                <c:pt idx="167316">
                  <c:v>1881551746</c:v>
                </c:pt>
                <c:pt idx="167317">
                  <c:v>1881562992</c:v>
                </c:pt>
                <c:pt idx="167318">
                  <c:v>1881574237</c:v>
                </c:pt>
                <c:pt idx="167319">
                  <c:v>1881585483</c:v>
                </c:pt>
                <c:pt idx="167320">
                  <c:v>1881596728</c:v>
                </c:pt>
                <c:pt idx="167321">
                  <c:v>1881607974</c:v>
                </c:pt>
                <c:pt idx="167322">
                  <c:v>1881619219</c:v>
                </c:pt>
                <c:pt idx="167323">
                  <c:v>1881630465</c:v>
                </c:pt>
                <c:pt idx="167324">
                  <c:v>1881641710</c:v>
                </c:pt>
                <c:pt idx="167325">
                  <c:v>1881652956</c:v>
                </c:pt>
                <c:pt idx="167326">
                  <c:v>1881664201</c:v>
                </c:pt>
                <c:pt idx="167327">
                  <c:v>1881675447</c:v>
                </c:pt>
                <c:pt idx="167328">
                  <c:v>1881686692</c:v>
                </c:pt>
                <c:pt idx="167329">
                  <c:v>1881697938</c:v>
                </c:pt>
                <c:pt idx="167330">
                  <c:v>1881709183</c:v>
                </c:pt>
                <c:pt idx="167331">
                  <c:v>1881720429</c:v>
                </c:pt>
                <c:pt idx="167332">
                  <c:v>1881731674</c:v>
                </c:pt>
                <c:pt idx="167333">
                  <c:v>1881742920</c:v>
                </c:pt>
                <c:pt idx="167334">
                  <c:v>1881754165</c:v>
                </c:pt>
                <c:pt idx="167335">
                  <c:v>1881765411</c:v>
                </c:pt>
                <c:pt idx="167336">
                  <c:v>1881776656</c:v>
                </c:pt>
                <c:pt idx="167337">
                  <c:v>1881787902</c:v>
                </c:pt>
                <c:pt idx="167338">
                  <c:v>1881799147</c:v>
                </c:pt>
                <c:pt idx="167339">
                  <c:v>1881810393</c:v>
                </c:pt>
                <c:pt idx="167340">
                  <c:v>1881821638</c:v>
                </c:pt>
                <c:pt idx="167341">
                  <c:v>1881832884</c:v>
                </c:pt>
                <c:pt idx="167342">
                  <c:v>1881844129</c:v>
                </c:pt>
                <c:pt idx="167343">
                  <c:v>1881855375</c:v>
                </c:pt>
                <c:pt idx="167344">
                  <c:v>1881866620</c:v>
                </c:pt>
                <c:pt idx="167345">
                  <c:v>1881877866</c:v>
                </c:pt>
                <c:pt idx="167346">
                  <c:v>1881889111</c:v>
                </c:pt>
                <c:pt idx="167347">
                  <c:v>1881900357</c:v>
                </c:pt>
                <c:pt idx="167348">
                  <c:v>1881911602</c:v>
                </c:pt>
                <c:pt idx="167349">
                  <c:v>1881922848</c:v>
                </c:pt>
                <c:pt idx="167350">
                  <c:v>1881934093</c:v>
                </c:pt>
                <c:pt idx="167351">
                  <c:v>1881945339</c:v>
                </c:pt>
                <c:pt idx="167352">
                  <c:v>1881956584</c:v>
                </c:pt>
                <c:pt idx="167353">
                  <c:v>1881967830</c:v>
                </c:pt>
                <c:pt idx="167354">
                  <c:v>1881979075</c:v>
                </c:pt>
                <c:pt idx="167355">
                  <c:v>1881990321</c:v>
                </c:pt>
                <c:pt idx="167356">
                  <c:v>1882001566</c:v>
                </c:pt>
                <c:pt idx="167357">
                  <c:v>1882012812</c:v>
                </c:pt>
                <c:pt idx="167358">
                  <c:v>1882024057</c:v>
                </c:pt>
                <c:pt idx="167359">
                  <c:v>1882035303</c:v>
                </c:pt>
                <c:pt idx="167360">
                  <c:v>1882046548</c:v>
                </c:pt>
                <c:pt idx="167361">
                  <c:v>1882057794</c:v>
                </c:pt>
                <c:pt idx="167362">
                  <c:v>1882069039</c:v>
                </c:pt>
                <c:pt idx="167363">
                  <c:v>1882080285</c:v>
                </c:pt>
                <c:pt idx="167364">
                  <c:v>1882091530</c:v>
                </c:pt>
                <c:pt idx="167365">
                  <c:v>1882102776</c:v>
                </c:pt>
                <c:pt idx="167366">
                  <c:v>1882114021</c:v>
                </c:pt>
                <c:pt idx="167367">
                  <c:v>1882125267</c:v>
                </c:pt>
                <c:pt idx="167368">
                  <c:v>1882136512</c:v>
                </c:pt>
                <c:pt idx="167369">
                  <c:v>1882147758</c:v>
                </c:pt>
                <c:pt idx="167370">
                  <c:v>1882159003</c:v>
                </c:pt>
                <c:pt idx="167371">
                  <c:v>1882170249</c:v>
                </c:pt>
                <c:pt idx="167372">
                  <c:v>1882181494</c:v>
                </c:pt>
                <c:pt idx="167373">
                  <c:v>1882192740</c:v>
                </c:pt>
                <c:pt idx="167374">
                  <c:v>1882203985</c:v>
                </c:pt>
                <c:pt idx="167375">
                  <c:v>1882215231</c:v>
                </c:pt>
                <c:pt idx="167376">
                  <c:v>1882226476</c:v>
                </c:pt>
                <c:pt idx="167377">
                  <c:v>1882237722</c:v>
                </c:pt>
                <c:pt idx="167378">
                  <c:v>1882248967</c:v>
                </c:pt>
                <c:pt idx="167379">
                  <c:v>1882260213</c:v>
                </c:pt>
                <c:pt idx="167380">
                  <c:v>1882271458</c:v>
                </c:pt>
                <c:pt idx="167381">
                  <c:v>1882282704</c:v>
                </c:pt>
                <c:pt idx="167382">
                  <c:v>1882293949</c:v>
                </c:pt>
                <c:pt idx="167383">
                  <c:v>1882305195</c:v>
                </c:pt>
                <c:pt idx="167384">
                  <c:v>1882316440</c:v>
                </c:pt>
                <c:pt idx="167385">
                  <c:v>1882327686</c:v>
                </c:pt>
                <c:pt idx="167386">
                  <c:v>1882338931</c:v>
                </c:pt>
                <c:pt idx="167387">
                  <c:v>1882350177</c:v>
                </c:pt>
                <c:pt idx="167388">
                  <c:v>1882361422</c:v>
                </c:pt>
                <c:pt idx="167389">
                  <c:v>1882372668</c:v>
                </c:pt>
                <c:pt idx="167390">
                  <c:v>1882383913</c:v>
                </c:pt>
                <c:pt idx="167391">
                  <c:v>1882395159</c:v>
                </c:pt>
                <c:pt idx="167392">
                  <c:v>1882406404</c:v>
                </c:pt>
                <c:pt idx="167393">
                  <c:v>1882417650</c:v>
                </c:pt>
                <c:pt idx="167394">
                  <c:v>1882428895</c:v>
                </c:pt>
                <c:pt idx="167395">
                  <c:v>1882440141</c:v>
                </c:pt>
                <c:pt idx="167396">
                  <c:v>1882451386</c:v>
                </c:pt>
                <c:pt idx="167397">
                  <c:v>1882462632</c:v>
                </c:pt>
                <c:pt idx="167398">
                  <c:v>1882473877</c:v>
                </c:pt>
                <c:pt idx="167399">
                  <c:v>1882485123</c:v>
                </c:pt>
                <c:pt idx="167400">
                  <c:v>1882496368</c:v>
                </c:pt>
                <c:pt idx="167401">
                  <c:v>1882507614</c:v>
                </c:pt>
                <c:pt idx="167402">
                  <c:v>1882518859</c:v>
                </c:pt>
                <c:pt idx="167403">
                  <c:v>1882530105</c:v>
                </c:pt>
                <c:pt idx="167404">
                  <c:v>1882541350</c:v>
                </c:pt>
                <c:pt idx="167405">
                  <c:v>1882552596</c:v>
                </c:pt>
                <c:pt idx="167406">
                  <c:v>1882563841</c:v>
                </c:pt>
                <c:pt idx="167407">
                  <c:v>1882575087</c:v>
                </c:pt>
                <c:pt idx="167408">
                  <c:v>1882586332</c:v>
                </c:pt>
                <c:pt idx="167409">
                  <c:v>1882597578</c:v>
                </c:pt>
                <c:pt idx="167410">
                  <c:v>1882608823</c:v>
                </c:pt>
                <c:pt idx="167411">
                  <c:v>1882620069</c:v>
                </c:pt>
                <c:pt idx="167412">
                  <c:v>1882631314</c:v>
                </c:pt>
                <c:pt idx="167413">
                  <c:v>1882642560</c:v>
                </c:pt>
                <c:pt idx="167414">
                  <c:v>1882653805</c:v>
                </c:pt>
                <c:pt idx="167415">
                  <c:v>1882665051</c:v>
                </c:pt>
                <c:pt idx="167416">
                  <c:v>1882676296</c:v>
                </c:pt>
                <c:pt idx="167417">
                  <c:v>1882687542</c:v>
                </c:pt>
                <c:pt idx="167418">
                  <c:v>1882698787</c:v>
                </c:pt>
                <c:pt idx="167419">
                  <c:v>1882710033</c:v>
                </c:pt>
                <c:pt idx="167420">
                  <c:v>1882721278</c:v>
                </c:pt>
                <c:pt idx="167421">
                  <c:v>1882732524</c:v>
                </c:pt>
                <c:pt idx="167422">
                  <c:v>1882743769</c:v>
                </c:pt>
                <c:pt idx="167423">
                  <c:v>1882755015</c:v>
                </c:pt>
                <c:pt idx="167424">
                  <c:v>1882766260</c:v>
                </c:pt>
                <c:pt idx="167425">
                  <c:v>1882777506</c:v>
                </c:pt>
                <c:pt idx="167426">
                  <c:v>1882788751</c:v>
                </c:pt>
                <c:pt idx="167427">
                  <c:v>1882799997</c:v>
                </c:pt>
                <c:pt idx="167428">
                  <c:v>1882811242</c:v>
                </c:pt>
                <c:pt idx="167429">
                  <c:v>1882822488</c:v>
                </c:pt>
                <c:pt idx="167430">
                  <c:v>1882833733</c:v>
                </c:pt>
                <c:pt idx="167431">
                  <c:v>1882844979</c:v>
                </c:pt>
                <c:pt idx="167432">
                  <c:v>1882856224</c:v>
                </c:pt>
                <c:pt idx="167433">
                  <c:v>1882867470</c:v>
                </c:pt>
                <c:pt idx="167434">
                  <c:v>1882878715</c:v>
                </c:pt>
                <c:pt idx="167435">
                  <c:v>1882889961</c:v>
                </c:pt>
                <c:pt idx="167436">
                  <c:v>1882901206</c:v>
                </c:pt>
                <c:pt idx="167437">
                  <c:v>1882912452</c:v>
                </c:pt>
                <c:pt idx="167438">
                  <c:v>1882923697</c:v>
                </c:pt>
                <c:pt idx="167439">
                  <c:v>1882934943</c:v>
                </c:pt>
                <c:pt idx="167440">
                  <c:v>1882946188</c:v>
                </c:pt>
                <c:pt idx="167441">
                  <c:v>1882957434</c:v>
                </c:pt>
                <c:pt idx="167442">
                  <c:v>1882968679</c:v>
                </c:pt>
                <c:pt idx="167443">
                  <c:v>1882979925</c:v>
                </c:pt>
                <c:pt idx="167444">
                  <c:v>1882991170</c:v>
                </c:pt>
                <c:pt idx="167445">
                  <c:v>1883002416</c:v>
                </c:pt>
                <c:pt idx="167446">
                  <c:v>1883013661</c:v>
                </c:pt>
                <c:pt idx="167447">
                  <c:v>1883024907</c:v>
                </c:pt>
                <c:pt idx="167448">
                  <c:v>1883036152</c:v>
                </c:pt>
                <c:pt idx="167449">
                  <c:v>1883047398</c:v>
                </c:pt>
                <c:pt idx="167450">
                  <c:v>1883058643</c:v>
                </c:pt>
                <c:pt idx="167451">
                  <c:v>1883069889</c:v>
                </c:pt>
                <c:pt idx="167452">
                  <c:v>1883081134</c:v>
                </c:pt>
                <c:pt idx="167453">
                  <c:v>1883092380</c:v>
                </c:pt>
                <c:pt idx="167454">
                  <c:v>1883103625</c:v>
                </c:pt>
                <c:pt idx="167455">
                  <c:v>1883114871</c:v>
                </c:pt>
                <c:pt idx="167456">
                  <c:v>1883126116</c:v>
                </c:pt>
                <c:pt idx="167457">
                  <c:v>1883137362</c:v>
                </c:pt>
                <c:pt idx="167458">
                  <c:v>1883148607</c:v>
                </c:pt>
                <c:pt idx="167459">
                  <c:v>1883159853</c:v>
                </c:pt>
                <c:pt idx="167460">
                  <c:v>1883171098</c:v>
                </c:pt>
                <c:pt idx="167461">
                  <c:v>1883182344</c:v>
                </c:pt>
                <c:pt idx="167462">
                  <c:v>1883193589</c:v>
                </c:pt>
                <c:pt idx="167463">
                  <c:v>1883204835</c:v>
                </c:pt>
                <c:pt idx="167464">
                  <c:v>1883216080</c:v>
                </c:pt>
                <c:pt idx="167465">
                  <c:v>1883227326</c:v>
                </c:pt>
                <c:pt idx="167466">
                  <c:v>1883238571</c:v>
                </c:pt>
                <c:pt idx="167467">
                  <c:v>1883249817</c:v>
                </c:pt>
                <c:pt idx="167468">
                  <c:v>1883261062</c:v>
                </c:pt>
                <c:pt idx="167469">
                  <c:v>1883272308</c:v>
                </c:pt>
                <c:pt idx="167470">
                  <c:v>1883283553</c:v>
                </c:pt>
                <c:pt idx="167471">
                  <c:v>1883294799</c:v>
                </c:pt>
                <c:pt idx="167472">
                  <c:v>1883306044</c:v>
                </c:pt>
                <c:pt idx="167473">
                  <c:v>1883317290</c:v>
                </c:pt>
                <c:pt idx="167474">
                  <c:v>1883328535</c:v>
                </c:pt>
                <c:pt idx="167475">
                  <c:v>1883339781</c:v>
                </c:pt>
                <c:pt idx="167476">
                  <c:v>1883351026</c:v>
                </c:pt>
                <c:pt idx="167477">
                  <c:v>1883362272</c:v>
                </c:pt>
                <c:pt idx="167478">
                  <c:v>1883373517</c:v>
                </c:pt>
                <c:pt idx="167479">
                  <c:v>1883384763</c:v>
                </c:pt>
                <c:pt idx="167480">
                  <c:v>1883396008</c:v>
                </c:pt>
                <c:pt idx="167481">
                  <c:v>1883407254</c:v>
                </c:pt>
                <c:pt idx="167482">
                  <c:v>1883418499</c:v>
                </c:pt>
                <c:pt idx="167483">
                  <c:v>1883429745</c:v>
                </c:pt>
                <c:pt idx="167484">
                  <c:v>1883440990</c:v>
                </c:pt>
                <c:pt idx="167485">
                  <c:v>1883452236</c:v>
                </c:pt>
                <c:pt idx="167486">
                  <c:v>1883463481</c:v>
                </c:pt>
                <c:pt idx="167487">
                  <c:v>1883474727</c:v>
                </c:pt>
                <c:pt idx="167488">
                  <c:v>1883485972</c:v>
                </c:pt>
                <c:pt idx="167489">
                  <c:v>1883497218</c:v>
                </c:pt>
                <c:pt idx="167490">
                  <c:v>1883508463</c:v>
                </c:pt>
                <c:pt idx="167491">
                  <c:v>1883519709</c:v>
                </c:pt>
                <c:pt idx="167492">
                  <c:v>1883530954</c:v>
                </c:pt>
                <c:pt idx="167493">
                  <c:v>1883542200</c:v>
                </c:pt>
                <c:pt idx="167494">
                  <c:v>1883553445</c:v>
                </c:pt>
                <c:pt idx="167495">
                  <c:v>1883564691</c:v>
                </c:pt>
                <c:pt idx="167496">
                  <c:v>1883575936</c:v>
                </c:pt>
                <c:pt idx="167497">
                  <c:v>1883587182</c:v>
                </c:pt>
                <c:pt idx="167498">
                  <c:v>1883598427</c:v>
                </c:pt>
                <c:pt idx="167499">
                  <c:v>1883609673</c:v>
                </c:pt>
                <c:pt idx="167500">
                  <c:v>1883620918</c:v>
                </c:pt>
                <c:pt idx="167501">
                  <c:v>1883632164</c:v>
                </c:pt>
                <c:pt idx="167502">
                  <c:v>1883643409</c:v>
                </c:pt>
                <c:pt idx="167503">
                  <c:v>1883654655</c:v>
                </c:pt>
                <c:pt idx="167504">
                  <c:v>1883665900</c:v>
                </c:pt>
                <c:pt idx="167505">
                  <c:v>1883677146</c:v>
                </c:pt>
                <c:pt idx="167506">
                  <c:v>1883688391</c:v>
                </c:pt>
                <c:pt idx="167507">
                  <c:v>1883699637</c:v>
                </c:pt>
                <c:pt idx="167508">
                  <c:v>1883710882</c:v>
                </c:pt>
                <c:pt idx="167509">
                  <c:v>1883722128</c:v>
                </c:pt>
                <c:pt idx="167510">
                  <c:v>1883733373</c:v>
                </c:pt>
                <c:pt idx="167511">
                  <c:v>1883744619</c:v>
                </c:pt>
                <c:pt idx="167512">
                  <c:v>1883755864</c:v>
                </c:pt>
                <c:pt idx="167513">
                  <c:v>1883767110</c:v>
                </c:pt>
                <c:pt idx="167514">
                  <c:v>1883778355</c:v>
                </c:pt>
                <c:pt idx="167515">
                  <c:v>1883789601</c:v>
                </c:pt>
                <c:pt idx="167516">
                  <c:v>1883800846</c:v>
                </c:pt>
                <c:pt idx="167517">
                  <c:v>1883812092</c:v>
                </c:pt>
                <c:pt idx="167518">
                  <c:v>1883823337</c:v>
                </c:pt>
                <c:pt idx="167519">
                  <c:v>1883834582</c:v>
                </c:pt>
                <c:pt idx="167520">
                  <c:v>1883845828</c:v>
                </c:pt>
                <c:pt idx="167521">
                  <c:v>1883857073</c:v>
                </c:pt>
                <c:pt idx="167522">
                  <c:v>1883868319</c:v>
                </c:pt>
                <c:pt idx="167523">
                  <c:v>1883879564</c:v>
                </c:pt>
                <c:pt idx="167524">
                  <c:v>1883890810</c:v>
                </c:pt>
                <c:pt idx="167525">
                  <c:v>1883902055</c:v>
                </c:pt>
                <c:pt idx="167526">
                  <c:v>1883913301</c:v>
                </c:pt>
                <c:pt idx="167527">
                  <c:v>1883924546</c:v>
                </c:pt>
                <c:pt idx="167528">
                  <c:v>1883935792</c:v>
                </c:pt>
                <c:pt idx="167529">
                  <c:v>1883947037</c:v>
                </c:pt>
                <c:pt idx="167530">
                  <c:v>1883958283</c:v>
                </c:pt>
                <c:pt idx="167531">
                  <c:v>1883969528</c:v>
                </c:pt>
                <c:pt idx="167532">
                  <c:v>1883980774</c:v>
                </c:pt>
                <c:pt idx="167533">
                  <c:v>1883992019</c:v>
                </c:pt>
                <c:pt idx="167534">
                  <c:v>1884003265</c:v>
                </c:pt>
                <c:pt idx="167535">
                  <c:v>1884014510</c:v>
                </c:pt>
                <c:pt idx="167536">
                  <c:v>1884025756</c:v>
                </c:pt>
                <c:pt idx="167537">
                  <c:v>1884037001</c:v>
                </c:pt>
                <c:pt idx="167538">
                  <c:v>1884048247</c:v>
                </c:pt>
                <c:pt idx="167539">
                  <c:v>1884059492</c:v>
                </c:pt>
                <c:pt idx="167540">
                  <c:v>1884070738</c:v>
                </c:pt>
                <c:pt idx="167541">
                  <c:v>1884081983</c:v>
                </c:pt>
                <c:pt idx="167542">
                  <c:v>1884093229</c:v>
                </c:pt>
                <c:pt idx="167543">
                  <c:v>1884104474</c:v>
                </c:pt>
                <c:pt idx="167544">
                  <c:v>1884115720</c:v>
                </c:pt>
                <c:pt idx="167545">
                  <c:v>1884126965</c:v>
                </c:pt>
                <c:pt idx="167546">
                  <c:v>1884138211</c:v>
                </c:pt>
                <c:pt idx="167547">
                  <c:v>1884149456</c:v>
                </c:pt>
                <c:pt idx="167548">
                  <c:v>1884160702</c:v>
                </c:pt>
                <c:pt idx="167549">
                  <c:v>1884171947</c:v>
                </c:pt>
                <c:pt idx="167550">
                  <c:v>1884183193</c:v>
                </c:pt>
                <c:pt idx="167551">
                  <c:v>1884194438</c:v>
                </c:pt>
                <c:pt idx="167552">
                  <c:v>1884205684</c:v>
                </c:pt>
                <c:pt idx="167553">
                  <c:v>1884216929</c:v>
                </c:pt>
                <c:pt idx="167554">
                  <c:v>1884228175</c:v>
                </c:pt>
                <c:pt idx="167555">
                  <c:v>1884239420</c:v>
                </c:pt>
                <c:pt idx="167556">
                  <c:v>1884250666</c:v>
                </c:pt>
                <c:pt idx="167557">
                  <c:v>1884261911</c:v>
                </c:pt>
                <c:pt idx="167558">
                  <c:v>1884273157</c:v>
                </c:pt>
                <c:pt idx="167559">
                  <c:v>1884284402</c:v>
                </c:pt>
                <c:pt idx="167560">
                  <c:v>1884295648</c:v>
                </c:pt>
                <c:pt idx="167561">
                  <c:v>1884306893</c:v>
                </c:pt>
                <c:pt idx="167562">
                  <c:v>1884318139</c:v>
                </c:pt>
                <c:pt idx="167563">
                  <c:v>1884329384</c:v>
                </c:pt>
                <c:pt idx="167564">
                  <c:v>1884340630</c:v>
                </c:pt>
                <c:pt idx="167565">
                  <c:v>1884351875</c:v>
                </c:pt>
                <c:pt idx="167566">
                  <c:v>1884363121</c:v>
                </c:pt>
                <c:pt idx="167567">
                  <c:v>1884374366</c:v>
                </c:pt>
                <c:pt idx="167568">
                  <c:v>1884385612</c:v>
                </c:pt>
                <c:pt idx="167569">
                  <c:v>1884396857</c:v>
                </c:pt>
                <c:pt idx="167570">
                  <c:v>1884408103</c:v>
                </c:pt>
                <c:pt idx="167571">
                  <c:v>1884419348</c:v>
                </c:pt>
                <c:pt idx="167572">
                  <c:v>1884430594</c:v>
                </c:pt>
                <c:pt idx="167573">
                  <c:v>1884441839</c:v>
                </c:pt>
                <c:pt idx="167574">
                  <c:v>1884453085</c:v>
                </c:pt>
                <c:pt idx="167575">
                  <c:v>1884464330</c:v>
                </c:pt>
                <c:pt idx="167576">
                  <c:v>1884475576</c:v>
                </c:pt>
                <c:pt idx="167577">
                  <c:v>1884486821</c:v>
                </c:pt>
                <c:pt idx="167578">
                  <c:v>1884498067</c:v>
                </c:pt>
                <c:pt idx="167579">
                  <c:v>1884509312</c:v>
                </c:pt>
                <c:pt idx="167580">
                  <c:v>1884520558</c:v>
                </c:pt>
                <c:pt idx="167581">
                  <c:v>1884531803</c:v>
                </c:pt>
                <c:pt idx="167582">
                  <c:v>1884543049</c:v>
                </c:pt>
                <c:pt idx="167583">
                  <c:v>1884554294</c:v>
                </c:pt>
                <c:pt idx="167584">
                  <c:v>1884565540</c:v>
                </c:pt>
                <c:pt idx="167585">
                  <c:v>1884576785</c:v>
                </c:pt>
                <c:pt idx="167586">
                  <c:v>1884588031</c:v>
                </c:pt>
                <c:pt idx="167587">
                  <c:v>1884599276</c:v>
                </c:pt>
                <c:pt idx="167588">
                  <c:v>1884610522</c:v>
                </c:pt>
                <c:pt idx="167589">
                  <c:v>1884621767</c:v>
                </c:pt>
                <c:pt idx="167590">
                  <c:v>1884633013</c:v>
                </c:pt>
                <c:pt idx="167591">
                  <c:v>1884644258</c:v>
                </c:pt>
                <c:pt idx="167592">
                  <c:v>1884655504</c:v>
                </c:pt>
                <c:pt idx="167593">
                  <c:v>1884666749</c:v>
                </c:pt>
                <c:pt idx="167594">
                  <c:v>1884677995</c:v>
                </c:pt>
                <c:pt idx="167595">
                  <c:v>1884689240</c:v>
                </c:pt>
                <c:pt idx="167596">
                  <c:v>1884700486</c:v>
                </c:pt>
                <c:pt idx="167597">
                  <c:v>1884711731</c:v>
                </c:pt>
                <c:pt idx="167598">
                  <c:v>1884722977</c:v>
                </c:pt>
                <c:pt idx="167599">
                  <c:v>1884734222</c:v>
                </c:pt>
                <c:pt idx="167600">
                  <c:v>1884745468</c:v>
                </c:pt>
                <c:pt idx="167601">
                  <c:v>1884756713</c:v>
                </c:pt>
                <c:pt idx="167602">
                  <c:v>1884767959</c:v>
                </c:pt>
                <c:pt idx="167603">
                  <c:v>1884779204</c:v>
                </c:pt>
                <c:pt idx="167604">
                  <c:v>1884790450</c:v>
                </c:pt>
                <c:pt idx="167605">
                  <c:v>1884801695</c:v>
                </c:pt>
                <c:pt idx="167606">
                  <c:v>1884812941</c:v>
                </c:pt>
                <c:pt idx="167607">
                  <c:v>1884824186</c:v>
                </c:pt>
                <c:pt idx="167608">
                  <c:v>1884835432</c:v>
                </c:pt>
                <c:pt idx="167609">
                  <c:v>1884846677</c:v>
                </c:pt>
                <c:pt idx="167610">
                  <c:v>1884857923</c:v>
                </c:pt>
                <c:pt idx="167611">
                  <c:v>1884869168</c:v>
                </c:pt>
                <c:pt idx="167612">
                  <c:v>1884880414</c:v>
                </c:pt>
                <c:pt idx="167613">
                  <c:v>1884891659</c:v>
                </c:pt>
                <c:pt idx="167614">
                  <c:v>1884902905</c:v>
                </c:pt>
                <c:pt idx="167615">
                  <c:v>1884914150</c:v>
                </c:pt>
                <c:pt idx="167616">
                  <c:v>1884925396</c:v>
                </c:pt>
                <c:pt idx="167617">
                  <c:v>1884936641</c:v>
                </c:pt>
                <c:pt idx="167618">
                  <c:v>1884947887</c:v>
                </c:pt>
                <c:pt idx="167619">
                  <c:v>1884959132</c:v>
                </c:pt>
                <c:pt idx="167620">
                  <c:v>1884970378</c:v>
                </c:pt>
                <c:pt idx="167621">
                  <c:v>1884981623</c:v>
                </c:pt>
                <c:pt idx="167622">
                  <c:v>1884992869</c:v>
                </c:pt>
                <c:pt idx="167623">
                  <c:v>1885004114</c:v>
                </c:pt>
                <c:pt idx="167624">
                  <c:v>1885015360</c:v>
                </c:pt>
                <c:pt idx="167625">
                  <c:v>1885026605</c:v>
                </c:pt>
                <c:pt idx="167626">
                  <c:v>1885037851</c:v>
                </c:pt>
                <c:pt idx="167627">
                  <c:v>1885049096</c:v>
                </c:pt>
                <c:pt idx="167628">
                  <c:v>1885060342</c:v>
                </c:pt>
                <c:pt idx="167629">
                  <c:v>1885071587</c:v>
                </c:pt>
                <c:pt idx="167630">
                  <c:v>1885082833</c:v>
                </c:pt>
                <c:pt idx="167631">
                  <c:v>1885094078</c:v>
                </c:pt>
                <c:pt idx="167632">
                  <c:v>1885105324</c:v>
                </c:pt>
                <c:pt idx="167633">
                  <c:v>1885116569</c:v>
                </c:pt>
                <c:pt idx="167634">
                  <c:v>1885127815</c:v>
                </c:pt>
                <c:pt idx="167635">
                  <c:v>1885139060</c:v>
                </c:pt>
                <c:pt idx="167636">
                  <c:v>1885150306</c:v>
                </c:pt>
                <c:pt idx="167637">
                  <c:v>1885161551</c:v>
                </c:pt>
                <c:pt idx="167638">
                  <c:v>1885172797</c:v>
                </c:pt>
                <c:pt idx="167639">
                  <c:v>1885184042</c:v>
                </c:pt>
                <c:pt idx="167640">
                  <c:v>1885195288</c:v>
                </c:pt>
                <c:pt idx="167641">
                  <c:v>1885206533</c:v>
                </c:pt>
                <c:pt idx="167642">
                  <c:v>1885217779</c:v>
                </c:pt>
                <c:pt idx="167643">
                  <c:v>1885229024</c:v>
                </c:pt>
                <c:pt idx="167644">
                  <c:v>1885240270</c:v>
                </c:pt>
                <c:pt idx="167645">
                  <c:v>1885251515</c:v>
                </c:pt>
                <c:pt idx="167646">
                  <c:v>1885262761</c:v>
                </c:pt>
                <c:pt idx="167647">
                  <c:v>1885274006</c:v>
                </c:pt>
                <c:pt idx="167648">
                  <c:v>1885285252</c:v>
                </c:pt>
                <c:pt idx="167649">
                  <c:v>1885296497</c:v>
                </c:pt>
                <c:pt idx="167650">
                  <c:v>1885307743</c:v>
                </c:pt>
                <c:pt idx="167651">
                  <c:v>1885318988</c:v>
                </c:pt>
                <c:pt idx="167652">
                  <c:v>1885330234</c:v>
                </c:pt>
                <c:pt idx="167653">
                  <c:v>1885341479</c:v>
                </c:pt>
                <c:pt idx="167654">
                  <c:v>1885352725</c:v>
                </c:pt>
                <c:pt idx="167655">
                  <c:v>1885363970</c:v>
                </c:pt>
                <c:pt idx="167656">
                  <c:v>1885375216</c:v>
                </c:pt>
                <c:pt idx="167657">
                  <c:v>1885386461</c:v>
                </c:pt>
                <c:pt idx="167658">
                  <c:v>1885397707</c:v>
                </c:pt>
                <c:pt idx="167659">
                  <c:v>1885408952</c:v>
                </c:pt>
                <c:pt idx="167660">
                  <c:v>1885420198</c:v>
                </c:pt>
                <c:pt idx="167661">
                  <c:v>1885431443</c:v>
                </c:pt>
                <c:pt idx="167662">
                  <c:v>1885442689</c:v>
                </c:pt>
                <c:pt idx="167663">
                  <c:v>1885453934</c:v>
                </c:pt>
                <c:pt idx="167664">
                  <c:v>1885465180</c:v>
                </c:pt>
                <c:pt idx="167665">
                  <c:v>1885476425</c:v>
                </c:pt>
                <c:pt idx="167666">
                  <c:v>1885487671</c:v>
                </c:pt>
                <c:pt idx="167667">
                  <c:v>1885498916</c:v>
                </c:pt>
                <c:pt idx="167668">
                  <c:v>1885510162</c:v>
                </c:pt>
                <c:pt idx="167669">
                  <c:v>1885521407</c:v>
                </c:pt>
                <c:pt idx="167670">
                  <c:v>1885532653</c:v>
                </c:pt>
                <c:pt idx="167671">
                  <c:v>1885543898</c:v>
                </c:pt>
                <c:pt idx="167672">
                  <c:v>1885555144</c:v>
                </c:pt>
                <c:pt idx="167673">
                  <c:v>1885566389</c:v>
                </c:pt>
                <c:pt idx="167674">
                  <c:v>1885577635</c:v>
                </c:pt>
                <c:pt idx="167675">
                  <c:v>1885588880</c:v>
                </c:pt>
                <c:pt idx="167676">
                  <c:v>1885600126</c:v>
                </c:pt>
                <c:pt idx="167677">
                  <c:v>1885611371</c:v>
                </c:pt>
                <c:pt idx="167678">
                  <c:v>1885622617</c:v>
                </c:pt>
                <c:pt idx="167679">
                  <c:v>1885633862</c:v>
                </c:pt>
                <c:pt idx="167680">
                  <c:v>1885645108</c:v>
                </c:pt>
                <c:pt idx="167681">
                  <c:v>1885656353</c:v>
                </c:pt>
                <c:pt idx="167682">
                  <c:v>1885667599</c:v>
                </c:pt>
                <c:pt idx="167683">
                  <c:v>1885678844</c:v>
                </c:pt>
                <c:pt idx="167684">
                  <c:v>1885690090</c:v>
                </c:pt>
                <c:pt idx="167685">
                  <c:v>1885701335</c:v>
                </c:pt>
                <c:pt idx="167686">
                  <c:v>1885712581</c:v>
                </c:pt>
                <c:pt idx="167687">
                  <c:v>1885723826</c:v>
                </c:pt>
                <c:pt idx="167688">
                  <c:v>1885735072</c:v>
                </c:pt>
                <c:pt idx="167689">
                  <c:v>1885746317</c:v>
                </c:pt>
                <c:pt idx="167690">
                  <c:v>1885757563</c:v>
                </c:pt>
                <c:pt idx="167691">
                  <c:v>1885768808</c:v>
                </c:pt>
                <c:pt idx="167692">
                  <c:v>1885780054</c:v>
                </c:pt>
                <c:pt idx="167693">
                  <c:v>1885791299</c:v>
                </c:pt>
                <c:pt idx="167694">
                  <c:v>1885802545</c:v>
                </c:pt>
                <c:pt idx="167695">
                  <c:v>1885813790</c:v>
                </c:pt>
                <c:pt idx="167696">
                  <c:v>1885825036</c:v>
                </c:pt>
                <c:pt idx="167697">
                  <c:v>1885836281</c:v>
                </c:pt>
                <c:pt idx="167698">
                  <c:v>1885847527</c:v>
                </c:pt>
                <c:pt idx="167699">
                  <c:v>1885858772</c:v>
                </c:pt>
                <c:pt idx="167700">
                  <c:v>1885870018</c:v>
                </c:pt>
                <c:pt idx="167701">
                  <c:v>1885881263</c:v>
                </c:pt>
                <c:pt idx="167702">
                  <c:v>1885892509</c:v>
                </c:pt>
                <c:pt idx="167703">
                  <c:v>1885903754</c:v>
                </c:pt>
                <c:pt idx="167704">
                  <c:v>1885915000</c:v>
                </c:pt>
                <c:pt idx="167705">
                  <c:v>1885926245</c:v>
                </c:pt>
                <c:pt idx="167706">
                  <c:v>1885937491</c:v>
                </c:pt>
                <c:pt idx="167707">
                  <c:v>1885948736</c:v>
                </c:pt>
                <c:pt idx="167708">
                  <c:v>1885959982</c:v>
                </c:pt>
                <c:pt idx="167709">
                  <c:v>1885971227</c:v>
                </c:pt>
                <c:pt idx="167710">
                  <c:v>1885982473</c:v>
                </c:pt>
                <c:pt idx="167711">
                  <c:v>1885993718</c:v>
                </c:pt>
                <c:pt idx="167712">
                  <c:v>1886004964</c:v>
                </c:pt>
                <c:pt idx="167713">
                  <c:v>1886016209</c:v>
                </c:pt>
                <c:pt idx="167714">
                  <c:v>1886027455</c:v>
                </c:pt>
                <c:pt idx="167715">
                  <c:v>1886038700</c:v>
                </c:pt>
                <c:pt idx="167716">
                  <c:v>1886049946</c:v>
                </c:pt>
                <c:pt idx="167717">
                  <c:v>1886061191</c:v>
                </c:pt>
                <c:pt idx="167718">
                  <c:v>1886072437</c:v>
                </c:pt>
                <c:pt idx="167719">
                  <c:v>1886083682</c:v>
                </c:pt>
                <c:pt idx="167720">
                  <c:v>1886094928</c:v>
                </c:pt>
                <c:pt idx="167721">
                  <c:v>1886106173</c:v>
                </c:pt>
                <c:pt idx="167722">
                  <c:v>1886117419</c:v>
                </c:pt>
                <c:pt idx="167723">
                  <c:v>1886128664</c:v>
                </c:pt>
                <c:pt idx="167724">
                  <c:v>1886139910</c:v>
                </c:pt>
                <c:pt idx="167725">
                  <c:v>1886151155</c:v>
                </c:pt>
                <c:pt idx="167726">
                  <c:v>1886162401</c:v>
                </c:pt>
                <c:pt idx="167727">
                  <c:v>1886173646</c:v>
                </c:pt>
                <c:pt idx="167728">
                  <c:v>1886184892</c:v>
                </c:pt>
                <c:pt idx="167729">
                  <c:v>1886196137</c:v>
                </c:pt>
                <c:pt idx="167730">
                  <c:v>1886207383</c:v>
                </c:pt>
                <c:pt idx="167731">
                  <c:v>1886218628</c:v>
                </c:pt>
                <c:pt idx="167732">
                  <c:v>1886229874</c:v>
                </c:pt>
                <c:pt idx="167733">
                  <c:v>1886241119</c:v>
                </c:pt>
                <c:pt idx="167734">
                  <c:v>1886252365</c:v>
                </c:pt>
                <c:pt idx="167735">
                  <c:v>1886263610</c:v>
                </c:pt>
                <c:pt idx="167736">
                  <c:v>1886274856</c:v>
                </c:pt>
                <c:pt idx="167737">
                  <c:v>1886286101</c:v>
                </c:pt>
                <c:pt idx="167738">
                  <c:v>1886297347</c:v>
                </c:pt>
                <c:pt idx="167739">
                  <c:v>1886308592</c:v>
                </c:pt>
                <c:pt idx="167740">
                  <c:v>1886319838</c:v>
                </c:pt>
                <c:pt idx="167741">
                  <c:v>1886331083</c:v>
                </c:pt>
                <c:pt idx="167742">
                  <c:v>1886342329</c:v>
                </c:pt>
                <c:pt idx="167743">
                  <c:v>1886353574</c:v>
                </c:pt>
                <c:pt idx="167744">
                  <c:v>1886364820</c:v>
                </c:pt>
                <c:pt idx="167745">
                  <c:v>1886376065</c:v>
                </c:pt>
                <c:pt idx="167746">
                  <c:v>1886387311</c:v>
                </c:pt>
                <c:pt idx="167747">
                  <c:v>1886398556</c:v>
                </c:pt>
                <c:pt idx="167748">
                  <c:v>1886409802</c:v>
                </c:pt>
                <c:pt idx="167749">
                  <c:v>1886421047</c:v>
                </c:pt>
                <c:pt idx="167750">
                  <c:v>1886432293</c:v>
                </c:pt>
                <c:pt idx="167751">
                  <c:v>1886443538</c:v>
                </c:pt>
                <c:pt idx="167752">
                  <c:v>1886454784</c:v>
                </c:pt>
                <c:pt idx="167753">
                  <c:v>1886466029</c:v>
                </c:pt>
                <c:pt idx="167754">
                  <c:v>1886477275</c:v>
                </c:pt>
                <c:pt idx="167755">
                  <c:v>1886488520</c:v>
                </c:pt>
                <c:pt idx="167756">
                  <c:v>1886499766</c:v>
                </c:pt>
                <c:pt idx="167757">
                  <c:v>1886511011</c:v>
                </c:pt>
                <c:pt idx="167758">
                  <c:v>1886522257</c:v>
                </c:pt>
                <c:pt idx="167759">
                  <c:v>1886533502</c:v>
                </c:pt>
                <c:pt idx="167760">
                  <c:v>1886544748</c:v>
                </c:pt>
                <c:pt idx="167761">
                  <c:v>1886555993</c:v>
                </c:pt>
                <c:pt idx="167762">
                  <c:v>1886567239</c:v>
                </c:pt>
                <c:pt idx="167763">
                  <c:v>1886578484</c:v>
                </c:pt>
                <c:pt idx="167764">
                  <c:v>1886589730</c:v>
                </c:pt>
                <c:pt idx="167765">
                  <c:v>1886600975</c:v>
                </c:pt>
                <c:pt idx="167766">
                  <c:v>1886612221</c:v>
                </c:pt>
                <c:pt idx="167767">
                  <c:v>1886623466</c:v>
                </c:pt>
                <c:pt idx="167768">
                  <c:v>1886634712</c:v>
                </c:pt>
                <c:pt idx="167769">
                  <c:v>1886645957</c:v>
                </c:pt>
                <c:pt idx="167770">
                  <c:v>1886657202</c:v>
                </c:pt>
                <c:pt idx="167771">
                  <c:v>1886668448</c:v>
                </c:pt>
                <c:pt idx="167772">
                  <c:v>1886679693</c:v>
                </c:pt>
                <c:pt idx="167773">
                  <c:v>1886690939</c:v>
                </c:pt>
                <c:pt idx="167774">
                  <c:v>1886702184</c:v>
                </c:pt>
                <c:pt idx="167775">
                  <c:v>1886713430</c:v>
                </c:pt>
                <c:pt idx="167776">
                  <c:v>1886724675</c:v>
                </c:pt>
                <c:pt idx="167777">
                  <c:v>1886735921</c:v>
                </c:pt>
                <c:pt idx="167778">
                  <c:v>1886747166</c:v>
                </c:pt>
                <c:pt idx="167779">
                  <c:v>1886758412</c:v>
                </c:pt>
                <c:pt idx="167780">
                  <c:v>1886769657</c:v>
                </c:pt>
                <c:pt idx="167781">
                  <c:v>1886780903</c:v>
                </c:pt>
                <c:pt idx="167782">
                  <c:v>1886792148</c:v>
                </c:pt>
                <c:pt idx="167783">
                  <c:v>1886803394</c:v>
                </c:pt>
                <c:pt idx="167784">
                  <c:v>1886814639</c:v>
                </c:pt>
                <c:pt idx="167785">
                  <c:v>1886825885</c:v>
                </c:pt>
                <c:pt idx="167786">
                  <c:v>1886837130</c:v>
                </c:pt>
                <c:pt idx="167787">
                  <c:v>1886848376</c:v>
                </c:pt>
                <c:pt idx="167788">
                  <c:v>1886859621</c:v>
                </c:pt>
                <c:pt idx="167789">
                  <c:v>1886870867</c:v>
                </c:pt>
                <c:pt idx="167790">
                  <c:v>1886882112</c:v>
                </c:pt>
                <c:pt idx="167791">
                  <c:v>1886893358</c:v>
                </c:pt>
                <c:pt idx="167792">
                  <c:v>1886904603</c:v>
                </c:pt>
                <c:pt idx="167793">
                  <c:v>1886915849</c:v>
                </c:pt>
                <c:pt idx="167794">
                  <c:v>1886927094</c:v>
                </c:pt>
                <c:pt idx="167795">
                  <c:v>1886938340</c:v>
                </c:pt>
                <c:pt idx="167796">
                  <c:v>1886949585</c:v>
                </c:pt>
                <c:pt idx="167797">
                  <c:v>1886960831</c:v>
                </c:pt>
                <c:pt idx="167798">
                  <c:v>1886972076</c:v>
                </c:pt>
                <c:pt idx="167799">
                  <c:v>1886983322</c:v>
                </c:pt>
                <c:pt idx="167800">
                  <c:v>1886994567</c:v>
                </c:pt>
                <c:pt idx="167801">
                  <c:v>1887005813</c:v>
                </c:pt>
                <c:pt idx="167802">
                  <c:v>1887017058</c:v>
                </c:pt>
                <c:pt idx="167803">
                  <c:v>1887028304</c:v>
                </c:pt>
                <c:pt idx="167804">
                  <c:v>1887039549</c:v>
                </c:pt>
                <c:pt idx="167805">
                  <c:v>1887050795</c:v>
                </c:pt>
                <c:pt idx="167806">
                  <c:v>1887062040</c:v>
                </c:pt>
                <c:pt idx="167807">
                  <c:v>1887073286</c:v>
                </c:pt>
                <c:pt idx="167808">
                  <c:v>1887084531</c:v>
                </c:pt>
                <c:pt idx="167809">
                  <c:v>1887095777</c:v>
                </c:pt>
                <c:pt idx="167810">
                  <c:v>1887107022</c:v>
                </c:pt>
                <c:pt idx="167811">
                  <c:v>1887118268</c:v>
                </c:pt>
                <c:pt idx="167812">
                  <c:v>1887129513</c:v>
                </c:pt>
                <c:pt idx="167813">
                  <c:v>1887140759</c:v>
                </c:pt>
                <c:pt idx="167814">
                  <c:v>1887152004</c:v>
                </c:pt>
                <c:pt idx="167815">
                  <c:v>1887163250</c:v>
                </c:pt>
                <c:pt idx="167816">
                  <c:v>1887174495</c:v>
                </c:pt>
                <c:pt idx="167817">
                  <c:v>1887185741</c:v>
                </c:pt>
                <c:pt idx="167818">
                  <c:v>1887196986</c:v>
                </c:pt>
                <c:pt idx="167819">
                  <c:v>1887208232</c:v>
                </c:pt>
                <c:pt idx="167820">
                  <c:v>1887219477</c:v>
                </c:pt>
                <c:pt idx="167821">
                  <c:v>1887230723</c:v>
                </c:pt>
                <c:pt idx="167822">
                  <c:v>1887241968</c:v>
                </c:pt>
                <c:pt idx="167823">
                  <c:v>1887253214</c:v>
                </c:pt>
                <c:pt idx="167824">
                  <c:v>1887264459</c:v>
                </c:pt>
                <c:pt idx="167825">
                  <c:v>1887275705</c:v>
                </c:pt>
                <c:pt idx="167826">
                  <c:v>1887286950</c:v>
                </c:pt>
                <c:pt idx="167827">
                  <c:v>1887298196</c:v>
                </c:pt>
                <c:pt idx="167828">
                  <c:v>1887309441</c:v>
                </c:pt>
                <c:pt idx="167829">
                  <c:v>1887320687</c:v>
                </c:pt>
                <c:pt idx="167830">
                  <c:v>1887331932</c:v>
                </c:pt>
                <c:pt idx="167831">
                  <c:v>1887343178</c:v>
                </c:pt>
                <c:pt idx="167832">
                  <c:v>1887354423</c:v>
                </c:pt>
                <c:pt idx="167833">
                  <c:v>1887365669</c:v>
                </c:pt>
                <c:pt idx="167834">
                  <c:v>1887376914</c:v>
                </c:pt>
                <c:pt idx="167835">
                  <c:v>1887388160</c:v>
                </c:pt>
                <c:pt idx="167836">
                  <c:v>1887399405</c:v>
                </c:pt>
                <c:pt idx="167837">
                  <c:v>1887410651</c:v>
                </c:pt>
                <c:pt idx="167838">
                  <c:v>1887421896</c:v>
                </c:pt>
                <c:pt idx="167839">
                  <c:v>1887433142</c:v>
                </c:pt>
                <c:pt idx="167840">
                  <c:v>1887444387</c:v>
                </c:pt>
                <c:pt idx="167841">
                  <c:v>1887455633</c:v>
                </c:pt>
                <c:pt idx="167842">
                  <c:v>1887466878</c:v>
                </c:pt>
                <c:pt idx="167843">
                  <c:v>1887478124</c:v>
                </c:pt>
                <c:pt idx="167844">
                  <c:v>1887489369</c:v>
                </c:pt>
                <c:pt idx="167845">
                  <c:v>1887500615</c:v>
                </c:pt>
                <c:pt idx="167846">
                  <c:v>1887511860</c:v>
                </c:pt>
                <c:pt idx="167847">
                  <c:v>1887523106</c:v>
                </c:pt>
                <c:pt idx="167848">
                  <c:v>1887534351</c:v>
                </c:pt>
                <c:pt idx="167849">
                  <c:v>1887545597</c:v>
                </c:pt>
                <c:pt idx="167850">
                  <c:v>1887556842</c:v>
                </c:pt>
                <c:pt idx="167851">
                  <c:v>1887568088</c:v>
                </c:pt>
                <c:pt idx="167852">
                  <c:v>1887579333</c:v>
                </c:pt>
                <c:pt idx="167853">
                  <c:v>1887590579</c:v>
                </c:pt>
                <c:pt idx="167854">
                  <c:v>1887601824</c:v>
                </c:pt>
                <c:pt idx="167855">
                  <c:v>1887613070</c:v>
                </c:pt>
                <c:pt idx="167856">
                  <c:v>1887624315</c:v>
                </c:pt>
                <c:pt idx="167857">
                  <c:v>1887635561</c:v>
                </c:pt>
                <c:pt idx="167858">
                  <c:v>1887646806</c:v>
                </c:pt>
                <c:pt idx="167859">
                  <c:v>1887658052</c:v>
                </c:pt>
                <c:pt idx="167860">
                  <c:v>1887669297</c:v>
                </c:pt>
                <c:pt idx="167861">
                  <c:v>1887680543</c:v>
                </c:pt>
                <c:pt idx="167862">
                  <c:v>1887691788</c:v>
                </c:pt>
                <c:pt idx="167863">
                  <c:v>1887703034</c:v>
                </c:pt>
                <c:pt idx="167864">
                  <c:v>1887714279</c:v>
                </c:pt>
                <c:pt idx="167865">
                  <c:v>1887725525</c:v>
                </c:pt>
                <c:pt idx="167866">
                  <c:v>1887736770</c:v>
                </c:pt>
                <c:pt idx="167867">
                  <c:v>1887748016</c:v>
                </c:pt>
                <c:pt idx="167868">
                  <c:v>1887759261</c:v>
                </c:pt>
                <c:pt idx="167869">
                  <c:v>1887770507</c:v>
                </c:pt>
                <c:pt idx="167870">
                  <c:v>1887781752</c:v>
                </c:pt>
                <c:pt idx="167871">
                  <c:v>1887792998</c:v>
                </c:pt>
                <c:pt idx="167872">
                  <c:v>1887804243</c:v>
                </c:pt>
                <c:pt idx="167873">
                  <c:v>1887815489</c:v>
                </c:pt>
                <c:pt idx="167874">
                  <c:v>1887826734</c:v>
                </c:pt>
                <c:pt idx="167875">
                  <c:v>1887837980</c:v>
                </c:pt>
                <c:pt idx="167876">
                  <c:v>1887849225</c:v>
                </c:pt>
                <c:pt idx="167877">
                  <c:v>1887860471</c:v>
                </c:pt>
                <c:pt idx="167878">
                  <c:v>1887871716</c:v>
                </c:pt>
                <c:pt idx="167879">
                  <c:v>1887882962</c:v>
                </c:pt>
                <c:pt idx="167880">
                  <c:v>1887894207</c:v>
                </c:pt>
                <c:pt idx="167881">
                  <c:v>1887905453</c:v>
                </c:pt>
                <c:pt idx="167882">
                  <c:v>1887916698</c:v>
                </c:pt>
                <c:pt idx="167883">
                  <c:v>1887927944</c:v>
                </c:pt>
                <c:pt idx="167884">
                  <c:v>1887939189</c:v>
                </c:pt>
                <c:pt idx="167885">
                  <c:v>1887950435</c:v>
                </c:pt>
                <c:pt idx="167886">
                  <c:v>1887961680</c:v>
                </c:pt>
                <c:pt idx="167887">
                  <c:v>1887972926</c:v>
                </c:pt>
                <c:pt idx="167888">
                  <c:v>1887984171</c:v>
                </c:pt>
                <c:pt idx="167889">
                  <c:v>1887995417</c:v>
                </c:pt>
                <c:pt idx="167890">
                  <c:v>1888006662</c:v>
                </c:pt>
                <c:pt idx="167891">
                  <c:v>1888017908</c:v>
                </c:pt>
                <c:pt idx="167892">
                  <c:v>1888029153</c:v>
                </c:pt>
                <c:pt idx="167893">
                  <c:v>1888040399</c:v>
                </c:pt>
                <c:pt idx="167894">
                  <c:v>1888051644</c:v>
                </c:pt>
                <c:pt idx="167895">
                  <c:v>1888062890</c:v>
                </c:pt>
                <c:pt idx="167896">
                  <c:v>1888074135</c:v>
                </c:pt>
                <c:pt idx="167897">
                  <c:v>1888085381</c:v>
                </c:pt>
                <c:pt idx="167898">
                  <c:v>1888096626</c:v>
                </c:pt>
                <c:pt idx="167899">
                  <c:v>1888107872</c:v>
                </c:pt>
                <c:pt idx="167900">
                  <c:v>1888119117</c:v>
                </c:pt>
                <c:pt idx="167901">
                  <c:v>1888130363</c:v>
                </c:pt>
                <c:pt idx="167902">
                  <c:v>1888141608</c:v>
                </c:pt>
                <c:pt idx="167903">
                  <c:v>1888152854</c:v>
                </c:pt>
                <c:pt idx="167904">
                  <c:v>1888164099</c:v>
                </c:pt>
                <c:pt idx="167905">
                  <c:v>1888175345</c:v>
                </c:pt>
                <c:pt idx="167906">
                  <c:v>1888186590</c:v>
                </c:pt>
                <c:pt idx="167907">
                  <c:v>1888197836</c:v>
                </c:pt>
                <c:pt idx="167908">
                  <c:v>1888209081</c:v>
                </c:pt>
                <c:pt idx="167909">
                  <c:v>1888220327</c:v>
                </c:pt>
                <c:pt idx="167910">
                  <c:v>1888231572</c:v>
                </c:pt>
                <c:pt idx="167911">
                  <c:v>1888242818</c:v>
                </c:pt>
                <c:pt idx="167912">
                  <c:v>1888254063</c:v>
                </c:pt>
                <c:pt idx="167913">
                  <c:v>1888265309</c:v>
                </c:pt>
                <c:pt idx="167914">
                  <c:v>1888276554</c:v>
                </c:pt>
                <c:pt idx="167915">
                  <c:v>1888287800</c:v>
                </c:pt>
                <c:pt idx="167916">
                  <c:v>1888299045</c:v>
                </c:pt>
                <c:pt idx="167917">
                  <c:v>1888310291</c:v>
                </c:pt>
                <c:pt idx="167918">
                  <c:v>1888321536</c:v>
                </c:pt>
                <c:pt idx="167919">
                  <c:v>1888332782</c:v>
                </c:pt>
                <c:pt idx="167920">
                  <c:v>1888344027</c:v>
                </c:pt>
                <c:pt idx="167921">
                  <c:v>1888355273</c:v>
                </c:pt>
                <c:pt idx="167922">
                  <c:v>1888366518</c:v>
                </c:pt>
                <c:pt idx="167923">
                  <c:v>1888377764</c:v>
                </c:pt>
                <c:pt idx="167924">
                  <c:v>1888389009</c:v>
                </c:pt>
                <c:pt idx="167925">
                  <c:v>1888400255</c:v>
                </c:pt>
                <c:pt idx="167926">
                  <c:v>1888411500</c:v>
                </c:pt>
                <c:pt idx="167927">
                  <c:v>1888422746</c:v>
                </c:pt>
                <c:pt idx="167928">
                  <c:v>1888433991</c:v>
                </c:pt>
                <c:pt idx="167929">
                  <c:v>1888445237</c:v>
                </c:pt>
                <c:pt idx="167930">
                  <c:v>1888456482</c:v>
                </c:pt>
                <c:pt idx="167931">
                  <c:v>1888467728</c:v>
                </c:pt>
                <c:pt idx="167932">
                  <c:v>1888478973</c:v>
                </c:pt>
                <c:pt idx="167933">
                  <c:v>1888490219</c:v>
                </c:pt>
                <c:pt idx="167934">
                  <c:v>1888501464</c:v>
                </c:pt>
                <c:pt idx="167935">
                  <c:v>1888512710</c:v>
                </c:pt>
                <c:pt idx="167936">
                  <c:v>1888523955</c:v>
                </c:pt>
                <c:pt idx="167937">
                  <c:v>1888535201</c:v>
                </c:pt>
                <c:pt idx="167938">
                  <c:v>1888546446</c:v>
                </c:pt>
                <c:pt idx="167939">
                  <c:v>1888557692</c:v>
                </c:pt>
                <c:pt idx="167940">
                  <c:v>1888568937</c:v>
                </c:pt>
                <c:pt idx="167941">
                  <c:v>1888580183</c:v>
                </c:pt>
                <c:pt idx="167942">
                  <c:v>1888591428</c:v>
                </c:pt>
                <c:pt idx="167943">
                  <c:v>1888602674</c:v>
                </c:pt>
                <c:pt idx="167944">
                  <c:v>1888613919</c:v>
                </c:pt>
                <c:pt idx="167945">
                  <c:v>1888625165</c:v>
                </c:pt>
                <c:pt idx="167946">
                  <c:v>1888636410</c:v>
                </c:pt>
                <c:pt idx="167947">
                  <c:v>1888647656</c:v>
                </c:pt>
                <c:pt idx="167948">
                  <c:v>1888658901</c:v>
                </c:pt>
                <c:pt idx="167949">
                  <c:v>1888670147</c:v>
                </c:pt>
                <c:pt idx="167950">
                  <c:v>1888681392</c:v>
                </c:pt>
                <c:pt idx="167951">
                  <c:v>1888692638</c:v>
                </c:pt>
                <c:pt idx="167952">
                  <c:v>1888703883</c:v>
                </c:pt>
                <c:pt idx="167953">
                  <c:v>1888715129</c:v>
                </c:pt>
                <c:pt idx="167954">
                  <c:v>1888726374</c:v>
                </c:pt>
                <c:pt idx="167955">
                  <c:v>1888737620</c:v>
                </c:pt>
                <c:pt idx="167956">
                  <c:v>1888748865</c:v>
                </c:pt>
                <c:pt idx="167957">
                  <c:v>1888760111</c:v>
                </c:pt>
                <c:pt idx="167958">
                  <c:v>1888771356</c:v>
                </c:pt>
                <c:pt idx="167959">
                  <c:v>1888782602</c:v>
                </c:pt>
                <c:pt idx="167960">
                  <c:v>1888793847</c:v>
                </c:pt>
                <c:pt idx="167961">
                  <c:v>1888805093</c:v>
                </c:pt>
                <c:pt idx="167962">
                  <c:v>1888816338</c:v>
                </c:pt>
                <c:pt idx="167963">
                  <c:v>1888827584</c:v>
                </c:pt>
                <c:pt idx="167964">
                  <c:v>1888838829</c:v>
                </c:pt>
                <c:pt idx="167965">
                  <c:v>1888850075</c:v>
                </c:pt>
                <c:pt idx="167966">
                  <c:v>1888861320</c:v>
                </c:pt>
                <c:pt idx="167967">
                  <c:v>1888872566</c:v>
                </c:pt>
                <c:pt idx="167968">
                  <c:v>1888883811</c:v>
                </c:pt>
                <c:pt idx="167969">
                  <c:v>1888895057</c:v>
                </c:pt>
                <c:pt idx="167970">
                  <c:v>1888906302</c:v>
                </c:pt>
                <c:pt idx="167971">
                  <c:v>1888917548</c:v>
                </c:pt>
                <c:pt idx="167972">
                  <c:v>1888928793</c:v>
                </c:pt>
                <c:pt idx="167973">
                  <c:v>1888940039</c:v>
                </c:pt>
                <c:pt idx="167974">
                  <c:v>1888951284</c:v>
                </c:pt>
                <c:pt idx="167975">
                  <c:v>1888962530</c:v>
                </c:pt>
                <c:pt idx="167976">
                  <c:v>1888973775</c:v>
                </c:pt>
                <c:pt idx="167977">
                  <c:v>1888985021</c:v>
                </c:pt>
                <c:pt idx="167978">
                  <c:v>1888996266</c:v>
                </c:pt>
                <c:pt idx="167979">
                  <c:v>1889007512</c:v>
                </c:pt>
                <c:pt idx="167980">
                  <c:v>1889018757</c:v>
                </c:pt>
                <c:pt idx="167981">
                  <c:v>1889030003</c:v>
                </c:pt>
                <c:pt idx="167982">
                  <c:v>1889041248</c:v>
                </c:pt>
                <c:pt idx="167983">
                  <c:v>1889052494</c:v>
                </c:pt>
                <c:pt idx="167984">
                  <c:v>1889063739</c:v>
                </c:pt>
                <c:pt idx="167985">
                  <c:v>1889074985</c:v>
                </c:pt>
                <c:pt idx="167986">
                  <c:v>1889086230</c:v>
                </c:pt>
                <c:pt idx="167987">
                  <c:v>1889097476</c:v>
                </c:pt>
                <c:pt idx="167988">
                  <c:v>1889108721</c:v>
                </c:pt>
                <c:pt idx="167989">
                  <c:v>1889119967</c:v>
                </c:pt>
                <c:pt idx="167990">
                  <c:v>1889131212</c:v>
                </c:pt>
                <c:pt idx="167991">
                  <c:v>1889142458</c:v>
                </c:pt>
                <c:pt idx="167992">
                  <c:v>1889153703</c:v>
                </c:pt>
                <c:pt idx="167993">
                  <c:v>1889164949</c:v>
                </c:pt>
                <c:pt idx="167994">
                  <c:v>1889176194</c:v>
                </c:pt>
                <c:pt idx="167995">
                  <c:v>1889187440</c:v>
                </c:pt>
                <c:pt idx="167996">
                  <c:v>1889198685</c:v>
                </c:pt>
                <c:pt idx="167997">
                  <c:v>1889209931</c:v>
                </c:pt>
                <c:pt idx="167998">
                  <c:v>1889221176</c:v>
                </c:pt>
                <c:pt idx="167999">
                  <c:v>1889232422</c:v>
                </c:pt>
                <c:pt idx="168000">
                  <c:v>1889243667</c:v>
                </c:pt>
                <c:pt idx="168001">
                  <c:v>1889254913</c:v>
                </c:pt>
                <c:pt idx="168002">
                  <c:v>1889266158</c:v>
                </c:pt>
                <c:pt idx="168003">
                  <c:v>1889277404</c:v>
                </c:pt>
                <c:pt idx="168004">
                  <c:v>1889288649</c:v>
                </c:pt>
                <c:pt idx="168005">
                  <c:v>1889299895</c:v>
                </c:pt>
                <c:pt idx="168006">
                  <c:v>1889311140</c:v>
                </c:pt>
                <c:pt idx="168007">
                  <c:v>1889322386</c:v>
                </c:pt>
                <c:pt idx="168008">
                  <c:v>1889333631</c:v>
                </c:pt>
                <c:pt idx="168009">
                  <c:v>1889344877</c:v>
                </c:pt>
                <c:pt idx="168010">
                  <c:v>1889356122</c:v>
                </c:pt>
                <c:pt idx="168011">
                  <c:v>1889367368</c:v>
                </c:pt>
                <c:pt idx="168012">
                  <c:v>1889378613</c:v>
                </c:pt>
                <c:pt idx="168013">
                  <c:v>1889389859</c:v>
                </c:pt>
                <c:pt idx="168014">
                  <c:v>1889401104</c:v>
                </c:pt>
                <c:pt idx="168015">
                  <c:v>1889412350</c:v>
                </c:pt>
                <c:pt idx="168016">
                  <c:v>1889423595</c:v>
                </c:pt>
                <c:pt idx="168017">
                  <c:v>1889434841</c:v>
                </c:pt>
                <c:pt idx="168018">
                  <c:v>1889446086</c:v>
                </c:pt>
                <c:pt idx="168019">
                  <c:v>1889457332</c:v>
                </c:pt>
                <c:pt idx="168020">
                  <c:v>1889468577</c:v>
                </c:pt>
                <c:pt idx="168021">
                  <c:v>1889479823</c:v>
                </c:pt>
                <c:pt idx="168022">
                  <c:v>1889491068</c:v>
                </c:pt>
                <c:pt idx="168023">
                  <c:v>1889502313</c:v>
                </c:pt>
                <c:pt idx="168024">
                  <c:v>1889513559</c:v>
                </c:pt>
                <c:pt idx="168025">
                  <c:v>1889524804</c:v>
                </c:pt>
                <c:pt idx="168026">
                  <c:v>1889536050</c:v>
                </c:pt>
                <c:pt idx="168027">
                  <c:v>1889547295</c:v>
                </c:pt>
                <c:pt idx="168028">
                  <c:v>1889558541</c:v>
                </c:pt>
                <c:pt idx="168029">
                  <c:v>1889569786</c:v>
                </c:pt>
                <c:pt idx="168030">
                  <c:v>1889581032</c:v>
                </c:pt>
                <c:pt idx="168031">
                  <c:v>1889592277</c:v>
                </c:pt>
                <c:pt idx="168032">
                  <c:v>1889603523</c:v>
                </c:pt>
                <c:pt idx="168033">
                  <c:v>1889614768</c:v>
                </c:pt>
                <c:pt idx="168034">
                  <c:v>1889626014</c:v>
                </c:pt>
                <c:pt idx="168035">
                  <c:v>1889637259</c:v>
                </c:pt>
                <c:pt idx="168036">
                  <c:v>1889648505</c:v>
                </c:pt>
                <c:pt idx="168037">
                  <c:v>1889659750</c:v>
                </c:pt>
                <c:pt idx="168038">
                  <c:v>1889670996</c:v>
                </c:pt>
                <c:pt idx="168039">
                  <c:v>1889682241</c:v>
                </c:pt>
                <c:pt idx="168040">
                  <c:v>1889693487</c:v>
                </c:pt>
                <c:pt idx="168041">
                  <c:v>1889704732</c:v>
                </c:pt>
                <c:pt idx="168042">
                  <c:v>1889715978</c:v>
                </c:pt>
                <c:pt idx="168043">
                  <c:v>1889727223</c:v>
                </c:pt>
                <c:pt idx="168044">
                  <c:v>1889738469</c:v>
                </c:pt>
                <c:pt idx="168045">
                  <c:v>1889749714</c:v>
                </c:pt>
                <c:pt idx="168046">
                  <c:v>1889760960</c:v>
                </c:pt>
                <c:pt idx="168047">
                  <c:v>1889772205</c:v>
                </c:pt>
                <c:pt idx="168048">
                  <c:v>1889783451</c:v>
                </c:pt>
                <c:pt idx="168049">
                  <c:v>1889794696</c:v>
                </c:pt>
                <c:pt idx="168050">
                  <c:v>1889805942</c:v>
                </c:pt>
                <c:pt idx="168051">
                  <c:v>1889817187</c:v>
                </c:pt>
                <c:pt idx="168052">
                  <c:v>1889828433</c:v>
                </c:pt>
                <c:pt idx="168053">
                  <c:v>1889839678</c:v>
                </c:pt>
                <c:pt idx="168054">
                  <c:v>1889850924</c:v>
                </c:pt>
                <c:pt idx="168055">
                  <c:v>1889862169</c:v>
                </c:pt>
                <c:pt idx="168056">
                  <c:v>1889873415</c:v>
                </c:pt>
                <c:pt idx="168057">
                  <c:v>1889884660</c:v>
                </c:pt>
                <c:pt idx="168058">
                  <c:v>1889895906</c:v>
                </c:pt>
                <c:pt idx="168059">
                  <c:v>1889907151</c:v>
                </c:pt>
                <c:pt idx="168060">
                  <c:v>1889918397</c:v>
                </c:pt>
                <c:pt idx="168061">
                  <c:v>1889929642</c:v>
                </c:pt>
                <c:pt idx="168062">
                  <c:v>1889940888</c:v>
                </c:pt>
                <c:pt idx="168063">
                  <c:v>1889952133</c:v>
                </c:pt>
                <c:pt idx="168064">
                  <c:v>1889963379</c:v>
                </c:pt>
                <c:pt idx="168065">
                  <c:v>1889974624</c:v>
                </c:pt>
                <c:pt idx="168066">
                  <c:v>1889985870</c:v>
                </c:pt>
                <c:pt idx="168067">
                  <c:v>1889997115</c:v>
                </c:pt>
                <c:pt idx="168068">
                  <c:v>1890008361</c:v>
                </c:pt>
                <c:pt idx="168069">
                  <c:v>1890019606</c:v>
                </c:pt>
                <c:pt idx="168070">
                  <c:v>1890030852</c:v>
                </c:pt>
                <c:pt idx="168071">
                  <c:v>1890042097</c:v>
                </c:pt>
                <c:pt idx="168072">
                  <c:v>1890053343</c:v>
                </c:pt>
                <c:pt idx="168073">
                  <c:v>1890064588</c:v>
                </c:pt>
                <c:pt idx="168074">
                  <c:v>1890075834</c:v>
                </c:pt>
                <c:pt idx="168075">
                  <c:v>1890087079</c:v>
                </c:pt>
                <c:pt idx="168076">
                  <c:v>1890098325</c:v>
                </c:pt>
                <c:pt idx="168077">
                  <c:v>1890109570</c:v>
                </c:pt>
                <c:pt idx="168078">
                  <c:v>1890120816</c:v>
                </c:pt>
                <c:pt idx="168079">
                  <c:v>1890132061</c:v>
                </c:pt>
                <c:pt idx="168080">
                  <c:v>1890143307</c:v>
                </c:pt>
                <c:pt idx="168081">
                  <c:v>1890154552</c:v>
                </c:pt>
                <c:pt idx="168082">
                  <c:v>1890165798</c:v>
                </c:pt>
                <c:pt idx="168083">
                  <c:v>1890177043</c:v>
                </c:pt>
                <c:pt idx="168084">
                  <c:v>1890188289</c:v>
                </c:pt>
                <c:pt idx="168085">
                  <c:v>1890199534</c:v>
                </c:pt>
                <c:pt idx="168086">
                  <c:v>1890210780</c:v>
                </c:pt>
                <c:pt idx="168087">
                  <c:v>1890222025</c:v>
                </c:pt>
                <c:pt idx="168088">
                  <c:v>1890233271</c:v>
                </c:pt>
                <c:pt idx="168089">
                  <c:v>1890244516</c:v>
                </c:pt>
                <c:pt idx="168090">
                  <c:v>1890255762</c:v>
                </c:pt>
                <c:pt idx="168091">
                  <c:v>1890267007</c:v>
                </c:pt>
                <c:pt idx="168092">
                  <c:v>1890278253</c:v>
                </c:pt>
                <c:pt idx="168093">
                  <c:v>1890289498</c:v>
                </c:pt>
                <c:pt idx="168094">
                  <c:v>1890300744</c:v>
                </c:pt>
                <c:pt idx="168095">
                  <c:v>1890311989</c:v>
                </c:pt>
                <c:pt idx="168096">
                  <c:v>1890323235</c:v>
                </c:pt>
                <c:pt idx="168097">
                  <c:v>1890334480</c:v>
                </c:pt>
                <c:pt idx="168098">
                  <c:v>1890345726</c:v>
                </c:pt>
                <c:pt idx="168099">
                  <c:v>1890356971</c:v>
                </c:pt>
                <c:pt idx="168100">
                  <c:v>1890368217</c:v>
                </c:pt>
                <c:pt idx="168101">
                  <c:v>1890379462</c:v>
                </c:pt>
                <c:pt idx="168102">
                  <c:v>1890390708</c:v>
                </c:pt>
                <c:pt idx="168103">
                  <c:v>1890401953</c:v>
                </c:pt>
                <c:pt idx="168104">
                  <c:v>1890413199</c:v>
                </c:pt>
                <c:pt idx="168105">
                  <c:v>1890424444</c:v>
                </c:pt>
                <c:pt idx="168106">
                  <c:v>1890435690</c:v>
                </c:pt>
                <c:pt idx="168107">
                  <c:v>1890446935</c:v>
                </c:pt>
                <c:pt idx="168108">
                  <c:v>1890458181</c:v>
                </c:pt>
                <c:pt idx="168109">
                  <c:v>1890469426</c:v>
                </c:pt>
                <c:pt idx="168110">
                  <c:v>1890480672</c:v>
                </c:pt>
                <c:pt idx="168111">
                  <c:v>1890491917</c:v>
                </c:pt>
                <c:pt idx="168112">
                  <c:v>1890503163</c:v>
                </c:pt>
                <c:pt idx="168113">
                  <c:v>1890514408</c:v>
                </c:pt>
                <c:pt idx="168114">
                  <c:v>1890525654</c:v>
                </c:pt>
                <c:pt idx="168115">
                  <c:v>1890536899</c:v>
                </c:pt>
                <c:pt idx="168116">
                  <c:v>1890548145</c:v>
                </c:pt>
                <c:pt idx="168117">
                  <c:v>1890559390</c:v>
                </c:pt>
                <c:pt idx="168118">
                  <c:v>1890570636</c:v>
                </c:pt>
                <c:pt idx="168119">
                  <c:v>1890581881</c:v>
                </c:pt>
                <c:pt idx="168120">
                  <c:v>1890593127</c:v>
                </c:pt>
                <c:pt idx="168121">
                  <c:v>1890604372</c:v>
                </c:pt>
                <c:pt idx="168122">
                  <c:v>1890615618</c:v>
                </c:pt>
                <c:pt idx="168123">
                  <c:v>1890626863</c:v>
                </c:pt>
                <c:pt idx="168124">
                  <c:v>1890638109</c:v>
                </c:pt>
                <c:pt idx="168125">
                  <c:v>1890649354</c:v>
                </c:pt>
                <c:pt idx="168126">
                  <c:v>1890660600</c:v>
                </c:pt>
                <c:pt idx="168127">
                  <c:v>1890671845</c:v>
                </c:pt>
                <c:pt idx="168128">
                  <c:v>1890683091</c:v>
                </c:pt>
                <c:pt idx="168129">
                  <c:v>1890694336</c:v>
                </c:pt>
                <c:pt idx="168130">
                  <c:v>1890705582</c:v>
                </c:pt>
                <c:pt idx="168131">
                  <c:v>1890716827</c:v>
                </c:pt>
                <c:pt idx="168132">
                  <c:v>1890728073</c:v>
                </c:pt>
                <c:pt idx="168133">
                  <c:v>1890739318</c:v>
                </c:pt>
                <c:pt idx="168134">
                  <c:v>1890750564</c:v>
                </c:pt>
                <c:pt idx="168135">
                  <c:v>1890761809</c:v>
                </c:pt>
                <c:pt idx="168136">
                  <c:v>1890773055</c:v>
                </c:pt>
                <c:pt idx="168137">
                  <c:v>1890784300</c:v>
                </c:pt>
                <c:pt idx="168138">
                  <c:v>1890795546</c:v>
                </c:pt>
                <c:pt idx="168139">
                  <c:v>1890806791</c:v>
                </c:pt>
                <c:pt idx="168140">
                  <c:v>1890818037</c:v>
                </c:pt>
                <c:pt idx="168141">
                  <c:v>1890829282</c:v>
                </c:pt>
                <c:pt idx="168142">
                  <c:v>1890840528</c:v>
                </c:pt>
                <c:pt idx="168143">
                  <c:v>1890851773</c:v>
                </c:pt>
                <c:pt idx="168144">
                  <c:v>1890863019</c:v>
                </c:pt>
                <c:pt idx="168145">
                  <c:v>1890874264</c:v>
                </c:pt>
                <c:pt idx="168146">
                  <c:v>1890885510</c:v>
                </c:pt>
                <c:pt idx="168147">
                  <c:v>1890896755</c:v>
                </c:pt>
                <c:pt idx="168148">
                  <c:v>1890908001</c:v>
                </c:pt>
                <c:pt idx="168149">
                  <c:v>1890919246</c:v>
                </c:pt>
                <c:pt idx="168150">
                  <c:v>1890930492</c:v>
                </c:pt>
                <c:pt idx="168151">
                  <c:v>1890941737</c:v>
                </c:pt>
                <c:pt idx="168152">
                  <c:v>1890952983</c:v>
                </c:pt>
                <c:pt idx="168153">
                  <c:v>1890964228</c:v>
                </c:pt>
                <c:pt idx="168154">
                  <c:v>1890975474</c:v>
                </c:pt>
                <c:pt idx="168155">
                  <c:v>1890986719</c:v>
                </c:pt>
                <c:pt idx="168156">
                  <c:v>1890997965</c:v>
                </c:pt>
                <c:pt idx="168157">
                  <c:v>1891009210</c:v>
                </c:pt>
                <c:pt idx="168158">
                  <c:v>1891020456</c:v>
                </c:pt>
                <c:pt idx="168159">
                  <c:v>1891031701</c:v>
                </c:pt>
                <c:pt idx="168160">
                  <c:v>1891042947</c:v>
                </c:pt>
                <c:pt idx="168161">
                  <c:v>1891054192</c:v>
                </c:pt>
                <c:pt idx="168162">
                  <c:v>1891065438</c:v>
                </c:pt>
                <c:pt idx="168163">
                  <c:v>1891076683</c:v>
                </c:pt>
                <c:pt idx="168164">
                  <c:v>1891087929</c:v>
                </c:pt>
                <c:pt idx="168165">
                  <c:v>1891099174</c:v>
                </c:pt>
                <c:pt idx="168166">
                  <c:v>1891110420</c:v>
                </c:pt>
                <c:pt idx="168167">
                  <c:v>1891121665</c:v>
                </c:pt>
                <c:pt idx="168168">
                  <c:v>1891132911</c:v>
                </c:pt>
                <c:pt idx="168169">
                  <c:v>1891144156</c:v>
                </c:pt>
                <c:pt idx="168170">
                  <c:v>1891155402</c:v>
                </c:pt>
                <c:pt idx="168171">
                  <c:v>1891166647</c:v>
                </c:pt>
                <c:pt idx="168172">
                  <c:v>1891177893</c:v>
                </c:pt>
                <c:pt idx="168173">
                  <c:v>1891189138</c:v>
                </c:pt>
                <c:pt idx="168174">
                  <c:v>1891200384</c:v>
                </c:pt>
                <c:pt idx="168175">
                  <c:v>1891211629</c:v>
                </c:pt>
                <c:pt idx="168176">
                  <c:v>1891222875</c:v>
                </c:pt>
                <c:pt idx="168177">
                  <c:v>1891234120</c:v>
                </c:pt>
                <c:pt idx="168178">
                  <c:v>1891245366</c:v>
                </c:pt>
                <c:pt idx="168179">
                  <c:v>1891256611</c:v>
                </c:pt>
                <c:pt idx="168180">
                  <c:v>1891267857</c:v>
                </c:pt>
                <c:pt idx="168181">
                  <c:v>1891279102</c:v>
                </c:pt>
                <c:pt idx="168182">
                  <c:v>1891290348</c:v>
                </c:pt>
                <c:pt idx="168183">
                  <c:v>1891301593</c:v>
                </c:pt>
                <c:pt idx="168184">
                  <c:v>1891312839</c:v>
                </c:pt>
                <c:pt idx="168185">
                  <c:v>1891324084</c:v>
                </c:pt>
                <c:pt idx="168186">
                  <c:v>1891335330</c:v>
                </c:pt>
                <c:pt idx="168187">
                  <c:v>1891346575</c:v>
                </c:pt>
                <c:pt idx="168188">
                  <c:v>1891357821</c:v>
                </c:pt>
                <c:pt idx="168189">
                  <c:v>1891369066</c:v>
                </c:pt>
                <c:pt idx="168190">
                  <c:v>1891380312</c:v>
                </c:pt>
                <c:pt idx="168191">
                  <c:v>1891391557</c:v>
                </c:pt>
                <c:pt idx="168192">
                  <c:v>1891402803</c:v>
                </c:pt>
                <c:pt idx="168193">
                  <c:v>1891414048</c:v>
                </c:pt>
                <c:pt idx="168194">
                  <c:v>1891425294</c:v>
                </c:pt>
                <c:pt idx="168195">
                  <c:v>1891436539</c:v>
                </c:pt>
                <c:pt idx="168196">
                  <c:v>1891447785</c:v>
                </c:pt>
                <c:pt idx="168197">
                  <c:v>1891459030</c:v>
                </c:pt>
                <c:pt idx="168198">
                  <c:v>1891470276</c:v>
                </c:pt>
                <c:pt idx="168199">
                  <c:v>1891481521</c:v>
                </c:pt>
                <c:pt idx="168200">
                  <c:v>1891492767</c:v>
                </c:pt>
                <c:pt idx="168201">
                  <c:v>1891504012</c:v>
                </c:pt>
                <c:pt idx="168202">
                  <c:v>1891515258</c:v>
                </c:pt>
                <c:pt idx="168203">
                  <c:v>1891526503</c:v>
                </c:pt>
                <c:pt idx="168204">
                  <c:v>1891537749</c:v>
                </c:pt>
                <c:pt idx="168205">
                  <c:v>1891548994</c:v>
                </c:pt>
                <c:pt idx="168206">
                  <c:v>1891560240</c:v>
                </c:pt>
                <c:pt idx="168207">
                  <c:v>1891571485</c:v>
                </c:pt>
                <c:pt idx="168208">
                  <c:v>1891582731</c:v>
                </c:pt>
                <c:pt idx="168209">
                  <c:v>1891593976</c:v>
                </c:pt>
                <c:pt idx="168210">
                  <c:v>1891605222</c:v>
                </c:pt>
                <c:pt idx="168211">
                  <c:v>1891616467</c:v>
                </c:pt>
                <c:pt idx="168212">
                  <c:v>1891627713</c:v>
                </c:pt>
                <c:pt idx="168213">
                  <c:v>1891638958</c:v>
                </c:pt>
                <c:pt idx="168214">
                  <c:v>1891650204</c:v>
                </c:pt>
                <c:pt idx="168215">
                  <c:v>1891661449</c:v>
                </c:pt>
                <c:pt idx="168216">
                  <c:v>1891672695</c:v>
                </c:pt>
                <c:pt idx="168217">
                  <c:v>1891683940</c:v>
                </c:pt>
                <c:pt idx="168218">
                  <c:v>1891695186</c:v>
                </c:pt>
                <c:pt idx="168219">
                  <c:v>1891706431</c:v>
                </c:pt>
                <c:pt idx="168220">
                  <c:v>1891717677</c:v>
                </c:pt>
                <c:pt idx="168221">
                  <c:v>1891728922</c:v>
                </c:pt>
                <c:pt idx="168222">
                  <c:v>1891740168</c:v>
                </c:pt>
                <c:pt idx="168223">
                  <c:v>1891751413</c:v>
                </c:pt>
                <c:pt idx="168224">
                  <c:v>1891762659</c:v>
                </c:pt>
                <c:pt idx="168225">
                  <c:v>1891773904</c:v>
                </c:pt>
                <c:pt idx="168226">
                  <c:v>1891785150</c:v>
                </c:pt>
                <c:pt idx="168227">
                  <c:v>1891796395</c:v>
                </c:pt>
                <c:pt idx="168228">
                  <c:v>1891807641</c:v>
                </c:pt>
                <c:pt idx="168229">
                  <c:v>1891818886</c:v>
                </c:pt>
                <c:pt idx="168230">
                  <c:v>1891830132</c:v>
                </c:pt>
                <c:pt idx="168231">
                  <c:v>1891841377</c:v>
                </c:pt>
                <c:pt idx="168232">
                  <c:v>1891852623</c:v>
                </c:pt>
                <c:pt idx="168233">
                  <c:v>1891863868</c:v>
                </c:pt>
                <c:pt idx="168234">
                  <c:v>1891875114</c:v>
                </c:pt>
                <c:pt idx="168235">
                  <c:v>1891886359</c:v>
                </c:pt>
                <c:pt idx="168236">
                  <c:v>1891897605</c:v>
                </c:pt>
                <c:pt idx="168237">
                  <c:v>1891908850</c:v>
                </c:pt>
                <c:pt idx="168238">
                  <c:v>1891920096</c:v>
                </c:pt>
                <c:pt idx="168239">
                  <c:v>1891931341</c:v>
                </c:pt>
                <c:pt idx="168240">
                  <c:v>1891942587</c:v>
                </c:pt>
                <c:pt idx="168241">
                  <c:v>1891953832</c:v>
                </c:pt>
                <c:pt idx="168242">
                  <c:v>1891965078</c:v>
                </c:pt>
                <c:pt idx="168243">
                  <c:v>1891976323</c:v>
                </c:pt>
                <c:pt idx="168244">
                  <c:v>1891987569</c:v>
                </c:pt>
                <c:pt idx="168245">
                  <c:v>1891998814</c:v>
                </c:pt>
                <c:pt idx="168246">
                  <c:v>1892010060</c:v>
                </c:pt>
                <c:pt idx="168247">
                  <c:v>1892021305</c:v>
                </c:pt>
                <c:pt idx="168248">
                  <c:v>1892032551</c:v>
                </c:pt>
                <c:pt idx="168249">
                  <c:v>1892043796</c:v>
                </c:pt>
                <c:pt idx="168250">
                  <c:v>1892055042</c:v>
                </c:pt>
                <c:pt idx="168251">
                  <c:v>1892066287</c:v>
                </c:pt>
                <c:pt idx="168252">
                  <c:v>1892077533</c:v>
                </c:pt>
                <c:pt idx="168253">
                  <c:v>1892088778</c:v>
                </c:pt>
                <c:pt idx="168254">
                  <c:v>1892100024</c:v>
                </c:pt>
                <c:pt idx="168255">
                  <c:v>1892111269</c:v>
                </c:pt>
                <c:pt idx="168256">
                  <c:v>1892122515</c:v>
                </c:pt>
                <c:pt idx="168257">
                  <c:v>1892133760</c:v>
                </c:pt>
                <c:pt idx="168258">
                  <c:v>1892145006</c:v>
                </c:pt>
                <c:pt idx="168259">
                  <c:v>1892156251</c:v>
                </c:pt>
                <c:pt idx="168260">
                  <c:v>1892167497</c:v>
                </c:pt>
                <c:pt idx="168261">
                  <c:v>1892178742</c:v>
                </c:pt>
                <c:pt idx="168262">
                  <c:v>1892189988</c:v>
                </c:pt>
                <c:pt idx="168263">
                  <c:v>1892201233</c:v>
                </c:pt>
                <c:pt idx="168264">
                  <c:v>1892212479</c:v>
                </c:pt>
                <c:pt idx="168265">
                  <c:v>1892223724</c:v>
                </c:pt>
                <c:pt idx="168266">
                  <c:v>1892234970</c:v>
                </c:pt>
                <c:pt idx="168267">
                  <c:v>1892246215</c:v>
                </c:pt>
                <c:pt idx="168268">
                  <c:v>1892257461</c:v>
                </c:pt>
                <c:pt idx="168269">
                  <c:v>1892268706</c:v>
                </c:pt>
                <c:pt idx="168270">
                  <c:v>1892279952</c:v>
                </c:pt>
                <c:pt idx="168271">
                  <c:v>1892291197</c:v>
                </c:pt>
                <c:pt idx="168272">
                  <c:v>1892302443</c:v>
                </c:pt>
                <c:pt idx="168273">
                  <c:v>1892313688</c:v>
                </c:pt>
                <c:pt idx="168274">
                  <c:v>1892324933</c:v>
                </c:pt>
                <c:pt idx="168275">
                  <c:v>1892336179</c:v>
                </c:pt>
                <c:pt idx="168276">
                  <c:v>1892347424</c:v>
                </c:pt>
                <c:pt idx="168277">
                  <c:v>1892358670</c:v>
                </c:pt>
                <c:pt idx="168278">
                  <c:v>1892369915</c:v>
                </c:pt>
                <c:pt idx="168279">
                  <c:v>1892381161</c:v>
                </c:pt>
                <c:pt idx="168280">
                  <c:v>1892392406</c:v>
                </c:pt>
                <c:pt idx="168281">
                  <c:v>1892403652</c:v>
                </c:pt>
                <c:pt idx="168282">
                  <c:v>1892414897</c:v>
                </c:pt>
                <c:pt idx="168283">
                  <c:v>1892426143</c:v>
                </c:pt>
                <c:pt idx="168284">
                  <c:v>1892437388</c:v>
                </c:pt>
                <c:pt idx="168285">
                  <c:v>1892448634</c:v>
                </c:pt>
                <c:pt idx="168286">
                  <c:v>1892459879</c:v>
                </c:pt>
                <c:pt idx="168287">
                  <c:v>1892471125</c:v>
                </c:pt>
                <c:pt idx="168288">
                  <c:v>1892482370</c:v>
                </c:pt>
                <c:pt idx="168289">
                  <c:v>1892493616</c:v>
                </c:pt>
                <c:pt idx="168290">
                  <c:v>1892504861</c:v>
                </c:pt>
                <c:pt idx="168291">
                  <c:v>1892516107</c:v>
                </c:pt>
                <c:pt idx="168292">
                  <c:v>1892527352</c:v>
                </c:pt>
                <c:pt idx="168293">
                  <c:v>1892538598</c:v>
                </c:pt>
                <c:pt idx="168294">
                  <c:v>1892549843</c:v>
                </c:pt>
                <c:pt idx="168295">
                  <c:v>1892561089</c:v>
                </c:pt>
                <c:pt idx="168296">
                  <c:v>1892572334</c:v>
                </c:pt>
                <c:pt idx="168297">
                  <c:v>1892583580</c:v>
                </c:pt>
                <c:pt idx="168298">
                  <c:v>1892594825</c:v>
                </c:pt>
                <c:pt idx="168299">
                  <c:v>1892606071</c:v>
                </c:pt>
                <c:pt idx="168300">
                  <c:v>1892617316</c:v>
                </c:pt>
                <c:pt idx="168301">
                  <c:v>1892628562</c:v>
                </c:pt>
                <c:pt idx="168302">
                  <c:v>1892639807</c:v>
                </c:pt>
                <c:pt idx="168303">
                  <c:v>1892651053</c:v>
                </c:pt>
                <c:pt idx="168304">
                  <c:v>1892662298</c:v>
                </c:pt>
                <c:pt idx="168305">
                  <c:v>1892673544</c:v>
                </c:pt>
                <c:pt idx="168306">
                  <c:v>1892684789</c:v>
                </c:pt>
                <c:pt idx="168307">
                  <c:v>1892696035</c:v>
                </c:pt>
                <c:pt idx="168308">
                  <c:v>1892707280</c:v>
                </c:pt>
                <c:pt idx="168309">
                  <c:v>1892718526</c:v>
                </c:pt>
                <c:pt idx="168310">
                  <c:v>1892729771</c:v>
                </c:pt>
                <c:pt idx="168311">
                  <c:v>1892741017</c:v>
                </c:pt>
                <c:pt idx="168312">
                  <c:v>1892752262</c:v>
                </c:pt>
                <c:pt idx="168313">
                  <c:v>1892763508</c:v>
                </c:pt>
                <c:pt idx="168314">
                  <c:v>1892774753</c:v>
                </c:pt>
                <c:pt idx="168315">
                  <c:v>1892785999</c:v>
                </c:pt>
                <c:pt idx="168316">
                  <c:v>1892797244</c:v>
                </c:pt>
                <c:pt idx="168317">
                  <c:v>1892808490</c:v>
                </c:pt>
                <c:pt idx="168318">
                  <c:v>1892819735</c:v>
                </c:pt>
                <c:pt idx="168319">
                  <c:v>1892830981</c:v>
                </c:pt>
                <c:pt idx="168320">
                  <c:v>1892842226</c:v>
                </c:pt>
                <c:pt idx="168321">
                  <c:v>1892853472</c:v>
                </c:pt>
                <c:pt idx="168322">
                  <c:v>1892864717</c:v>
                </c:pt>
                <c:pt idx="168323">
                  <c:v>1892875963</c:v>
                </c:pt>
                <c:pt idx="168324">
                  <c:v>1892887208</c:v>
                </c:pt>
                <c:pt idx="168325">
                  <c:v>1892898454</c:v>
                </c:pt>
                <c:pt idx="168326">
                  <c:v>1892909699</c:v>
                </c:pt>
                <c:pt idx="168327">
                  <c:v>1892920945</c:v>
                </c:pt>
                <c:pt idx="168328">
                  <c:v>1892932190</c:v>
                </c:pt>
                <c:pt idx="168329">
                  <c:v>1892943436</c:v>
                </c:pt>
                <c:pt idx="168330">
                  <c:v>1892954681</c:v>
                </c:pt>
                <c:pt idx="168331">
                  <c:v>1892965927</c:v>
                </c:pt>
                <c:pt idx="168332">
                  <c:v>1892977172</c:v>
                </c:pt>
                <c:pt idx="168333">
                  <c:v>1892988418</c:v>
                </c:pt>
                <c:pt idx="168334">
                  <c:v>1892999663</c:v>
                </c:pt>
                <c:pt idx="168335">
                  <c:v>1893010909</c:v>
                </c:pt>
                <c:pt idx="168336">
                  <c:v>1893022154</c:v>
                </c:pt>
                <c:pt idx="168337">
                  <c:v>1893033400</c:v>
                </c:pt>
                <c:pt idx="168338">
                  <c:v>1893044645</c:v>
                </c:pt>
                <c:pt idx="168339">
                  <c:v>1893055891</c:v>
                </c:pt>
                <c:pt idx="168340">
                  <c:v>1893067136</c:v>
                </c:pt>
                <c:pt idx="168341">
                  <c:v>1893078382</c:v>
                </c:pt>
                <c:pt idx="168342">
                  <c:v>1893089627</c:v>
                </c:pt>
                <c:pt idx="168343">
                  <c:v>1893100873</c:v>
                </c:pt>
                <c:pt idx="168344">
                  <c:v>1893112118</c:v>
                </c:pt>
                <c:pt idx="168345">
                  <c:v>1893123364</c:v>
                </c:pt>
                <c:pt idx="168346">
                  <c:v>1893134609</c:v>
                </c:pt>
                <c:pt idx="168347">
                  <c:v>1893145855</c:v>
                </c:pt>
                <c:pt idx="168348">
                  <c:v>1893157100</c:v>
                </c:pt>
                <c:pt idx="168349">
                  <c:v>1893168346</c:v>
                </c:pt>
                <c:pt idx="168350">
                  <c:v>1893179591</c:v>
                </c:pt>
                <c:pt idx="168351">
                  <c:v>1893190837</c:v>
                </c:pt>
                <c:pt idx="168352">
                  <c:v>1893202082</c:v>
                </c:pt>
                <c:pt idx="168353">
                  <c:v>1893213328</c:v>
                </c:pt>
                <c:pt idx="168354">
                  <c:v>1893224573</c:v>
                </c:pt>
                <c:pt idx="168355">
                  <c:v>1893235819</c:v>
                </c:pt>
                <c:pt idx="168356">
                  <c:v>1893247064</c:v>
                </c:pt>
                <c:pt idx="168357">
                  <c:v>1893258310</c:v>
                </c:pt>
                <c:pt idx="168358">
                  <c:v>1893269555</c:v>
                </c:pt>
                <c:pt idx="168359">
                  <c:v>1893280801</c:v>
                </c:pt>
                <c:pt idx="168360">
                  <c:v>1893292046</c:v>
                </c:pt>
                <c:pt idx="168361">
                  <c:v>1893303292</c:v>
                </c:pt>
                <c:pt idx="168362">
                  <c:v>1893314537</c:v>
                </c:pt>
                <c:pt idx="168363">
                  <c:v>1893325783</c:v>
                </c:pt>
                <c:pt idx="168364">
                  <c:v>1893337028</c:v>
                </c:pt>
                <c:pt idx="168365">
                  <c:v>1893348274</c:v>
                </c:pt>
                <c:pt idx="168366">
                  <c:v>1893359519</c:v>
                </c:pt>
                <c:pt idx="168367">
                  <c:v>1893370765</c:v>
                </c:pt>
                <c:pt idx="168368">
                  <c:v>1893382010</c:v>
                </c:pt>
                <c:pt idx="168369">
                  <c:v>1893393256</c:v>
                </c:pt>
                <c:pt idx="168370">
                  <c:v>1893404501</c:v>
                </c:pt>
                <c:pt idx="168371">
                  <c:v>1893415747</c:v>
                </c:pt>
                <c:pt idx="168372">
                  <c:v>1893426992</c:v>
                </c:pt>
                <c:pt idx="168373">
                  <c:v>1893438238</c:v>
                </c:pt>
                <c:pt idx="168374">
                  <c:v>1893449483</c:v>
                </c:pt>
                <c:pt idx="168375">
                  <c:v>1893460729</c:v>
                </c:pt>
                <c:pt idx="168376">
                  <c:v>1893471974</c:v>
                </c:pt>
                <c:pt idx="168377">
                  <c:v>1893483220</c:v>
                </c:pt>
                <c:pt idx="168378">
                  <c:v>1893494465</c:v>
                </c:pt>
                <c:pt idx="168379">
                  <c:v>1893505711</c:v>
                </c:pt>
                <c:pt idx="168380">
                  <c:v>1893516956</c:v>
                </c:pt>
                <c:pt idx="168381">
                  <c:v>1893528202</c:v>
                </c:pt>
                <c:pt idx="168382">
                  <c:v>1893539447</c:v>
                </c:pt>
                <c:pt idx="168383">
                  <c:v>1893550693</c:v>
                </c:pt>
                <c:pt idx="168384">
                  <c:v>1893561938</c:v>
                </c:pt>
                <c:pt idx="168385">
                  <c:v>1893573184</c:v>
                </c:pt>
                <c:pt idx="168386">
                  <c:v>1893584429</c:v>
                </c:pt>
                <c:pt idx="168387">
                  <c:v>1893595675</c:v>
                </c:pt>
                <c:pt idx="168388">
                  <c:v>1893606920</c:v>
                </c:pt>
                <c:pt idx="168389">
                  <c:v>1893618166</c:v>
                </c:pt>
                <c:pt idx="168390">
                  <c:v>1893629411</c:v>
                </c:pt>
                <c:pt idx="168391">
                  <c:v>1893640657</c:v>
                </c:pt>
                <c:pt idx="168392">
                  <c:v>1893651902</c:v>
                </c:pt>
                <c:pt idx="168393">
                  <c:v>1893663148</c:v>
                </c:pt>
                <c:pt idx="168394">
                  <c:v>1893674393</c:v>
                </c:pt>
                <c:pt idx="168395">
                  <c:v>1893685639</c:v>
                </c:pt>
                <c:pt idx="168396">
                  <c:v>1893696884</c:v>
                </c:pt>
                <c:pt idx="168397">
                  <c:v>1893708130</c:v>
                </c:pt>
                <c:pt idx="168398">
                  <c:v>1893719375</c:v>
                </c:pt>
                <c:pt idx="168399">
                  <c:v>1893730621</c:v>
                </c:pt>
                <c:pt idx="168400">
                  <c:v>1893741866</c:v>
                </c:pt>
                <c:pt idx="168401">
                  <c:v>1893753112</c:v>
                </c:pt>
                <c:pt idx="168402">
                  <c:v>1893764357</c:v>
                </c:pt>
                <c:pt idx="168403">
                  <c:v>1893775603</c:v>
                </c:pt>
                <c:pt idx="168404">
                  <c:v>1893786848</c:v>
                </c:pt>
                <c:pt idx="168405">
                  <c:v>1893798094</c:v>
                </c:pt>
                <c:pt idx="168406">
                  <c:v>1893809339</c:v>
                </c:pt>
                <c:pt idx="168407">
                  <c:v>1893820585</c:v>
                </c:pt>
                <c:pt idx="168408">
                  <c:v>1893831830</c:v>
                </c:pt>
                <c:pt idx="168409">
                  <c:v>1893843076</c:v>
                </c:pt>
                <c:pt idx="168410">
                  <c:v>1893854321</c:v>
                </c:pt>
                <c:pt idx="168411">
                  <c:v>1893865567</c:v>
                </c:pt>
                <c:pt idx="168412">
                  <c:v>1893876812</c:v>
                </c:pt>
                <c:pt idx="168413">
                  <c:v>1893888058</c:v>
                </c:pt>
                <c:pt idx="168414">
                  <c:v>1893899303</c:v>
                </c:pt>
                <c:pt idx="168415">
                  <c:v>1893910549</c:v>
                </c:pt>
                <c:pt idx="168416">
                  <c:v>1893921794</c:v>
                </c:pt>
                <c:pt idx="168417">
                  <c:v>1893933040</c:v>
                </c:pt>
                <c:pt idx="168418">
                  <c:v>1893944285</c:v>
                </c:pt>
                <c:pt idx="168419">
                  <c:v>1893955531</c:v>
                </c:pt>
                <c:pt idx="168420">
                  <c:v>1893966776</c:v>
                </c:pt>
                <c:pt idx="168421">
                  <c:v>1893978022</c:v>
                </c:pt>
                <c:pt idx="168422">
                  <c:v>1893989267</c:v>
                </c:pt>
                <c:pt idx="168423">
                  <c:v>1894000513</c:v>
                </c:pt>
                <c:pt idx="168424">
                  <c:v>1894011758</c:v>
                </c:pt>
                <c:pt idx="168425">
                  <c:v>1894023004</c:v>
                </c:pt>
                <c:pt idx="168426">
                  <c:v>1894034249</c:v>
                </c:pt>
                <c:pt idx="168427">
                  <c:v>1894045495</c:v>
                </c:pt>
                <c:pt idx="168428">
                  <c:v>1894056740</c:v>
                </c:pt>
                <c:pt idx="168429">
                  <c:v>1894067986</c:v>
                </c:pt>
                <c:pt idx="168430">
                  <c:v>1894079231</c:v>
                </c:pt>
                <c:pt idx="168431">
                  <c:v>1894090477</c:v>
                </c:pt>
                <c:pt idx="168432">
                  <c:v>1894101722</c:v>
                </c:pt>
                <c:pt idx="168433">
                  <c:v>1894112968</c:v>
                </c:pt>
                <c:pt idx="168434">
                  <c:v>1894124213</c:v>
                </c:pt>
                <c:pt idx="168435">
                  <c:v>1894135459</c:v>
                </c:pt>
                <c:pt idx="168436">
                  <c:v>1894146704</c:v>
                </c:pt>
                <c:pt idx="168437">
                  <c:v>1894157950</c:v>
                </c:pt>
                <c:pt idx="168438">
                  <c:v>1894169195</c:v>
                </c:pt>
                <c:pt idx="168439">
                  <c:v>1894180441</c:v>
                </c:pt>
                <c:pt idx="168440">
                  <c:v>1894191686</c:v>
                </c:pt>
                <c:pt idx="168441">
                  <c:v>1894202932</c:v>
                </c:pt>
                <c:pt idx="168442">
                  <c:v>1894214177</c:v>
                </c:pt>
                <c:pt idx="168443">
                  <c:v>1894225423</c:v>
                </c:pt>
                <c:pt idx="168444">
                  <c:v>1894236668</c:v>
                </c:pt>
                <c:pt idx="168445">
                  <c:v>1894247914</c:v>
                </c:pt>
                <c:pt idx="168446">
                  <c:v>1894259159</c:v>
                </c:pt>
                <c:pt idx="168447">
                  <c:v>1894270405</c:v>
                </c:pt>
                <c:pt idx="168448">
                  <c:v>1894281650</c:v>
                </c:pt>
                <c:pt idx="168449">
                  <c:v>1894292896</c:v>
                </c:pt>
                <c:pt idx="168450">
                  <c:v>1894304141</c:v>
                </c:pt>
                <c:pt idx="168451">
                  <c:v>1894315387</c:v>
                </c:pt>
                <c:pt idx="168452">
                  <c:v>1894326632</c:v>
                </c:pt>
                <c:pt idx="168453">
                  <c:v>1894337878</c:v>
                </c:pt>
                <c:pt idx="168454">
                  <c:v>1894349123</c:v>
                </c:pt>
                <c:pt idx="168455">
                  <c:v>1894360369</c:v>
                </c:pt>
                <c:pt idx="168456">
                  <c:v>1894371614</c:v>
                </c:pt>
                <c:pt idx="168457">
                  <c:v>1894382860</c:v>
                </c:pt>
                <c:pt idx="168458">
                  <c:v>1894394105</c:v>
                </c:pt>
                <c:pt idx="168459">
                  <c:v>1894405351</c:v>
                </c:pt>
                <c:pt idx="168460">
                  <c:v>1894416596</c:v>
                </c:pt>
                <c:pt idx="168461">
                  <c:v>1894427842</c:v>
                </c:pt>
                <c:pt idx="168462">
                  <c:v>1894439087</c:v>
                </c:pt>
                <c:pt idx="168463">
                  <c:v>1894450333</c:v>
                </c:pt>
                <c:pt idx="168464">
                  <c:v>1894461578</c:v>
                </c:pt>
                <c:pt idx="168465">
                  <c:v>1894472824</c:v>
                </c:pt>
                <c:pt idx="168466">
                  <c:v>1894484069</c:v>
                </c:pt>
                <c:pt idx="168467">
                  <c:v>1894495315</c:v>
                </c:pt>
                <c:pt idx="168468">
                  <c:v>1894506560</c:v>
                </c:pt>
                <c:pt idx="168469">
                  <c:v>1894517806</c:v>
                </c:pt>
                <c:pt idx="168470">
                  <c:v>1894529051</c:v>
                </c:pt>
                <c:pt idx="168471">
                  <c:v>1894540297</c:v>
                </c:pt>
                <c:pt idx="168472">
                  <c:v>1894551542</c:v>
                </c:pt>
                <c:pt idx="168473">
                  <c:v>1894562788</c:v>
                </c:pt>
                <c:pt idx="168474">
                  <c:v>1894574033</c:v>
                </c:pt>
                <c:pt idx="168475">
                  <c:v>1894585279</c:v>
                </c:pt>
                <c:pt idx="168476">
                  <c:v>1894596524</c:v>
                </c:pt>
                <c:pt idx="168477">
                  <c:v>1894607770</c:v>
                </c:pt>
                <c:pt idx="168478">
                  <c:v>1894619015</c:v>
                </c:pt>
                <c:pt idx="168479">
                  <c:v>1894630261</c:v>
                </c:pt>
                <c:pt idx="168480">
                  <c:v>1894641506</c:v>
                </c:pt>
                <c:pt idx="168481">
                  <c:v>1894652752</c:v>
                </c:pt>
                <c:pt idx="168482">
                  <c:v>1894663997</c:v>
                </c:pt>
                <c:pt idx="168483">
                  <c:v>1894675243</c:v>
                </c:pt>
                <c:pt idx="168484">
                  <c:v>1894686488</c:v>
                </c:pt>
                <c:pt idx="168485">
                  <c:v>1894697734</c:v>
                </c:pt>
                <c:pt idx="168486">
                  <c:v>1894708979</c:v>
                </c:pt>
                <c:pt idx="168487">
                  <c:v>1894720225</c:v>
                </c:pt>
                <c:pt idx="168488">
                  <c:v>1894731470</c:v>
                </c:pt>
                <c:pt idx="168489">
                  <c:v>1894742716</c:v>
                </c:pt>
                <c:pt idx="168490">
                  <c:v>1894753961</c:v>
                </c:pt>
                <c:pt idx="168491">
                  <c:v>1894765207</c:v>
                </c:pt>
                <c:pt idx="168492">
                  <c:v>1894776452</c:v>
                </c:pt>
                <c:pt idx="168493">
                  <c:v>1894787698</c:v>
                </c:pt>
                <c:pt idx="168494">
                  <c:v>1894798943</c:v>
                </c:pt>
                <c:pt idx="168495">
                  <c:v>1894810189</c:v>
                </c:pt>
                <c:pt idx="168496">
                  <c:v>1894821434</c:v>
                </c:pt>
                <c:pt idx="168497">
                  <c:v>1894832680</c:v>
                </c:pt>
                <c:pt idx="168498">
                  <c:v>1894843925</c:v>
                </c:pt>
                <c:pt idx="168499">
                  <c:v>1894855171</c:v>
                </c:pt>
                <c:pt idx="168500">
                  <c:v>1894866416</c:v>
                </c:pt>
                <c:pt idx="168501">
                  <c:v>1894877662</c:v>
                </c:pt>
                <c:pt idx="168502">
                  <c:v>1894888907</c:v>
                </c:pt>
                <c:pt idx="168503">
                  <c:v>1894900153</c:v>
                </c:pt>
                <c:pt idx="168504">
                  <c:v>1894911398</c:v>
                </c:pt>
                <c:pt idx="168505">
                  <c:v>1894922644</c:v>
                </c:pt>
                <c:pt idx="168506">
                  <c:v>1894933889</c:v>
                </c:pt>
                <c:pt idx="168507">
                  <c:v>1894945135</c:v>
                </c:pt>
                <c:pt idx="168508">
                  <c:v>1894956380</c:v>
                </c:pt>
                <c:pt idx="168509">
                  <c:v>1894967626</c:v>
                </c:pt>
                <c:pt idx="168510">
                  <c:v>1894978871</c:v>
                </c:pt>
                <c:pt idx="168511">
                  <c:v>1894990117</c:v>
                </c:pt>
                <c:pt idx="168512">
                  <c:v>1895001362</c:v>
                </c:pt>
                <c:pt idx="168513">
                  <c:v>1895012608</c:v>
                </c:pt>
                <c:pt idx="168514">
                  <c:v>1895023853</c:v>
                </c:pt>
                <c:pt idx="168515">
                  <c:v>1895035099</c:v>
                </c:pt>
                <c:pt idx="168516">
                  <c:v>1895046344</c:v>
                </c:pt>
                <c:pt idx="168517">
                  <c:v>1895057590</c:v>
                </c:pt>
                <c:pt idx="168518">
                  <c:v>1895068835</c:v>
                </c:pt>
                <c:pt idx="168519">
                  <c:v>1895080081</c:v>
                </c:pt>
                <c:pt idx="168520">
                  <c:v>1895091326</c:v>
                </c:pt>
                <c:pt idx="168521">
                  <c:v>1895102572</c:v>
                </c:pt>
                <c:pt idx="168522">
                  <c:v>1895113817</c:v>
                </c:pt>
                <c:pt idx="168523">
                  <c:v>1895125063</c:v>
                </c:pt>
                <c:pt idx="168524">
                  <c:v>1895136308</c:v>
                </c:pt>
                <c:pt idx="168525">
                  <c:v>1895147554</c:v>
                </c:pt>
                <c:pt idx="168526">
                  <c:v>1895158799</c:v>
                </c:pt>
                <c:pt idx="168527">
                  <c:v>1895170044</c:v>
                </c:pt>
                <c:pt idx="168528">
                  <c:v>1895181290</c:v>
                </c:pt>
                <c:pt idx="168529">
                  <c:v>1895192535</c:v>
                </c:pt>
                <c:pt idx="168530">
                  <c:v>1895203781</c:v>
                </c:pt>
                <c:pt idx="168531">
                  <c:v>1895215026</c:v>
                </c:pt>
                <c:pt idx="168532">
                  <c:v>1895226272</c:v>
                </c:pt>
                <c:pt idx="168533">
                  <c:v>1895237517</c:v>
                </c:pt>
                <c:pt idx="168534">
                  <c:v>1895248763</c:v>
                </c:pt>
                <c:pt idx="168535">
                  <c:v>1895260008</c:v>
                </c:pt>
                <c:pt idx="168536">
                  <c:v>1895271254</c:v>
                </c:pt>
                <c:pt idx="168537">
                  <c:v>1895282499</c:v>
                </c:pt>
                <c:pt idx="168538">
                  <c:v>1895293745</c:v>
                </c:pt>
                <c:pt idx="168539">
                  <c:v>1895304990</c:v>
                </c:pt>
                <c:pt idx="168540">
                  <c:v>1895316236</c:v>
                </c:pt>
                <c:pt idx="168541">
                  <c:v>1895327481</c:v>
                </c:pt>
                <c:pt idx="168542">
                  <c:v>1895338727</c:v>
                </c:pt>
                <c:pt idx="168543">
                  <c:v>1895349972</c:v>
                </c:pt>
                <c:pt idx="168544">
                  <c:v>1895361218</c:v>
                </c:pt>
                <c:pt idx="168545">
                  <c:v>1895372463</c:v>
                </c:pt>
                <c:pt idx="168546">
                  <c:v>1895383709</c:v>
                </c:pt>
                <c:pt idx="168547">
                  <c:v>1895394954</c:v>
                </c:pt>
                <c:pt idx="168548">
                  <c:v>1895406200</c:v>
                </c:pt>
                <c:pt idx="168549">
                  <c:v>1895417445</c:v>
                </c:pt>
                <c:pt idx="168550">
                  <c:v>1895428691</c:v>
                </c:pt>
                <c:pt idx="168551">
                  <c:v>1895439936</c:v>
                </c:pt>
                <c:pt idx="168552">
                  <c:v>1895451182</c:v>
                </c:pt>
                <c:pt idx="168553">
                  <c:v>1895462427</c:v>
                </c:pt>
                <c:pt idx="168554">
                  <c:v>1895473673</c:v>
                </c:pt>
                <c:pt idx="168555">
                  <c:v>1895484918</c:v>
                </c:pt>
                <c:pt idx="168556">
                  <c:v>1895496164</c:v>
                </c:pt>
                <c:pt idx="168557">
                  <c:v>1895507409</c:v>
                </c:pt>
                <c:pt idx="168558">
                  <c:v>1895518655</c:v>
                </c:pt>
                <c:pt idx="168559">
                  <c:v>1895529900</c:v>
                </c:pt>
                <c:pt idx="168560">
                  <c:v>1895541146</c:v>
                </c:pt>
                <c:pt idx="168561">
                  <c:v>1895552391</c:v>
                </c:pt>
                <c:pt idx="168562">
                  <c:v>1895563637</c:v>
                </c:pt>
                <c:pt idx="168563">
                  <c:v>1895574882</c:v>
                </c:pt>
                <c:pt idx="168564">
                  <c:v>1895586128</c:v>
                </c:pt>
                <c:pt idx="168565">
                  <c:v>1895597373</c:v>
                </c:pt>
                <c:pt idx="168566">
                  <c:v>1895608619</c:v>
                </c:pt>
                <c:pt idx="168567">
                  <c:v>1895619864</c:v>
                </c:pt>
                <c:pt idx="168568">
                  <c:v>1895631110</c:v>
                </c:pt>
                <c:pt idx="168569">
                  <c:v>1895642355</c:v>
                </c:pt>
                <c:pt idx="168570">
                  <c:v>1895653601</c:v>
                </c:pt>
                <c:pt idx="168571">
                  <c:v>1895664846</c:v>
                </c:pt>
                <c:pt idx="168572">
                  <c:v>1895676092</c:v>
                </c:pt>
                <c:pt idx="168573">
                  <c:v>1895687337</c:v>
                </c:pt>
                <c:pt idx="168574">
                  <c:v>1895698583</c:v>
                </c:pt>
                <c:pt idx="168575">
                  <c:v>1895709828</c:v>
                </c:pt>
                <c:pt idx="168576">
                  <c:v>1895721074</c:v>
                </c:pt>
                <c:pt idx="168577">
                  <c:v>1895732319</c:v>
                </c:pt>
                <c:pt idx="168578">
                  <c:v>1895743565</c:v>
                </c:pt>
                <c:pt idx="168579">
                  <c:v>1895754810</c:v>
                </c:pt>
                <c:pt idx="168580">
                  <c:v>1895766056</c:v>
                </c:pt>
                <c:pt idx="168581">
                  <c:v>1895777301</c:v>
                </c:pt>
                <c:pt idx="168582">
                  <c:v>1895788547</c:v>
                </c:pt>
                <c:pt idx="168583">
                  <c:v>1895799792</c:v>
                </c:pt>
                <c:pt idx="168584">
                  <c:v>1895811038</c:v>
                </c:pt>
                <c:pt idx="168585">
                  <c:v>1895822283</c:v>
                </c:pt>
                <c:pt idx="168586">
                  <c:v>1895833529</c:v>
                </c:pt>
                <c:pt idx="168587">
                  <c:v>1895844774</c:v>
                </c:pt>
                <c:pt idx="168588">
                  <c:v>1895856020</c:v>
                </c:pt>
                <c:pt idx="168589">
                  <c:v>1895867265</c:v>
                </c:pt>
                <c:pt idx="168590">
                  <c:v>1895878511</c:v>
                </c:pt>
                <c:pt idx="168591">
                  <c:v>1895889756</c:v>
                </c:pt>
                <c:pt idx="168592">
                  <c:v>1895901002</c:v>
                </c:pt>
                <c:pt idx="168593">
                  <c:v>1895912247</c:v>
                </c:pt>
                <c:pt idx="168594">
                  <c:v>1895923493</c:v>
                </c:pt>
                <c:pt idx="168595">
                  <c:v>1895934738</c:v>
                </c:pt>
                <c:pt idx="168596">
                  <c:v>1895945984</c:v>
                </c:pt>
                <c:pt idx="168597">
                  <c:v>1895957229</c:v>
                </c:pt>
                <c:pt idx="168598">
                  <c:v>1895968475</c:v>
                </c:pt>
                <c:pt idx="168599">
                  <c:v>1895979720</c:v>
                </c:pt>
                <c:pt idx="168600">
                  <c:v>1895990966</c:v>
                </c:pt>
                <c:pt idx="168601">
                  <c:v>1896002211</c:v>
                </c:pt>
                <c:pt idx="168602">
                  <c:v>1896013457</c:v>
                </c:pt>
                <c:pt idx="168603">
                  <c:v>1896024702</c:v>
                </c:pt>
                <c:pt idx="168604">
                  <c:v>1896035948</c:v>
                </c:pt>
                <c:pt idx="168605">
                  <c:v>1896047193</c:v>
                </c:pt>
                <c:pt idx="168606">
                  <c:v>1896058439</c:v>
                </c:pt>
                <c:pt idx="168607">
                  <c:v>1896069684</c:v>
                </c:pt>
                <c:pt idx="168608">
                  <c:v>1896080930</c:v>
                </c:pt>
                <c:pt idx="168609">
                  <c:v>1896092175</c:v>
                </c:pt>
                <c:pt idx="168610">
                  <c:v>1896103421</c:v>
                </c:pt>
                <c:pt idx="168611">
                  <c:v>1896114666</c:v>
                </c:pt>
                <c:pt idx="168612">
                  <c:v>1896125912</c:v>
                </c:pt>
                <c:pt idx="168613">
                  <c:v>1896137157</c:v>
                </c:pt>
                <c:pt idx="168614">
                  <c:v>1896148403</c:v>
                </c:pt>
                <c:pt idx="168615">
                  <c:v>1896159648</c:v>
                </c:pt>
                <c:pt idx="168616">
                  <c:v>1896170894</c:v>
                </c:pt>
                <c:pt idx="168617">
                  <c:v>1896182139</c:v>
                </c:pt>
                <c:pt idx="168618">
                  <c:v>1896193385</c:v>
                </c:pt>
                <c:pt idx="168619">
                  <c:v>1896204630</c:v>
                </c:pt>
                <c:pt idx="168620">
                  <c:v>1896215876</c:v>
                </c:pt>
                <c:pt idx="168621">
                  <c:v>1896227121</c:v>
                </c:pt>
                <c:pt idx="168622">
                  <c:v>1896238367</c:v>
                </c:pt>
                <c:pt idx="168623">
                  <c:v>1896249612</c:v>
                </c:pt>
                <c:pt idx="168624">
                  <c:v>1896260858</c:v>
                </c:pt>
                <c:pt idx="168625">
                  <c:v>1896272103</c:v>
                </c:pt>
                <c:pt idx="168626">
                  <c:v>1896283349</c:v>
                </c:pt>
                <c:pt idx="168627">
                  <c:v>1896294594</c:v>
                </c:pt>
                <c:pt idx="168628">
                  <c:v>1896305840</c:v>
                </c:pt>
                <c:pt idx="168629">
                  <c:v>1896317085</c:v>
                </c:pt>
                <c:pt idx="168630">
                  <c:v>1896328331</c:v>
                </c:pt>
                <c:pt idx="168631">
                  <c:v>1896339576</c:v>
                </c:pt>
                <c:pt idx="168632">
                  <c:v>1896350822</c:v>
                </c:pt>
                <c:pt idx="168633">
                  <c:v>1896362067</c:v>
                </c:pt>
                <c:pt idx="168634">
                  <c:v>1896373313</c:v>
                </c:pt>
                <c:pt idx="168635">
                  <c:v>1896384558</c:v>
                </c:pt>
                <c:pt idx="168636">
                  <c:v>1896395804</c:v>
                </c:pt>
                <c:pt idx="168637">
                  <c:v>1896407049</c:v>
                </c:pt>
                <c:pt idx="168638">
                  <c:v>1896418295</c:v>
                </c:pt>
                <c:pt idx="168639">
                  <c:v>1896429540</c:v>
                </c:pt>
                <c:pt idx="168640">
                  <c:v>1896440786</c:v>
                </c:pt>
                <c:pt idx="168641">
                  <c:v>1896452031</c:v>
                </c:pt>
                <c:pt idx="168642">
                  <c:v>1896463277</c:v>
                </c:pt>
                <c:pt idx="168643">
                  <c:v>1896474522</c:v>
                </c:pt>
                <c:pt idx="168644">
                  <c:v>1896485768</c:v>
                </c:pt>
                <c:pt idx="168645">
                  <c:v>1896497013</c:v>
                </c:pt>
                <c:pt idx="168646">
                  <c:v>1896508259</c:v>
                </c:pt>
                <c:pt idx="168647">
                  <c:v>1896519504</c:v>
                </c:pt>
                <c:pt idx="168648">
                  <c:v>1896530750</c:v>
                </c:pt>
                <c:pt idx="168649">
                  <c:v>1896541995</c:v>
                </c:pt>
                <c:pt idx="168650">
                  <c:v>1896553241</c:v>
                </c:pt>
                <c:pt idx="168651">
                  <c:v>1896564486</c:v>
                </c:pt>
                <c:pt idx="168652">
                  <c:v>1896575732</c:v>
                </c:pt>
                <c:pt idx="168653">
                  <c:v>1896586977</c:v>
                </c:pt>
                <c:pt idx="168654">
                  <c:v>1896598223</c:v>
                </c:pt>
                <c:pt idx="168655">
                  <c:v>1896609468</c:v>
                </c:pt>
                <c:pt idx="168656">
                  <c:v>1896620714</c:v>
                </c:pt>
                <c:pt idx="168657">
                  <c:v>1896631959</c:v>
                </c:pt>
                <c:pt idx="168658">
                  <c:v>1896643205</c:v>
                </c:pt>
                <c:pt idx="168659">
                  <c:v>1896654450</c:v>
                </c:pt>
                <c:pt idx="168660">
                  <c:v>1896665696</c:v>
                </c:pt>
                <c:pt idx="168661">
                  <c:v>1896676941</c:v>
                </c:pt>
                <c:pt idx="168662">
                  <c:v>1896688187</c:v>
                </c:pt>
                <c:pt idx="168663">
                  <c:v>1896699432</c:v>
                </c:pt>
                <c:pt idx="168664">
                  <c:v>1896710678</c:v>
                </c:pt>
                <c:pt idx="168665">
                  <c:v>1896721923</c:v>
                </c:pt>
                <c:pt idx="168666">
                  <c:v>1896733169</c:v>
                </c:pt>
                <c:pt idx="168667">
                  <c:v>1896744414</c:v>
                </c:pt>
                <c:pt idx="168668">
                  <c:v>1896755660</c:v>
                </c:pt>
                <c:pt idx="168669">
                  <c:v>1896766905</c:v>
                </c:pt>
                <c:pt idx="168670">
                  <c:v>1896778151</c:v>
                </c:pt>
                <c:pt idx="168671">
                  <c:v>1896789396</c:v>
                </c:pt>
                <c:pt idx="168672">
                  <c:v>1896800642</c:v>
                </c:pt>
                <c:pt idx="168673">
                  <c:v>1896811887</c:v>
                </c:pt>
                <c:pt idx="168674">
                  <c:v>1896823133</c:v>
                </c:pt>
                <c:pt idx="168675">
                  <c:v>1896834378</c:v>
                </c:pt>
                <c:pt idx="168676">
                  <c:v>1896845624</c:v>
                </c:pt>
                <c:pt idx="168677">
                  <c:v>1896856869</c:v>
                </c:pt>
                <c:pt idx="168678">
                  <c:v>1896868115</c:v>
                </c:pt>
                <c:pt idx="168679">
                  <c:v>1896879360</c:v>
                </c:pt>
                <c:pt idx="168680">
                  <c:v>1896890606</c:v>
                </c:pt>
                <c:pt idx="168681">
                  <c:v>1896901851</c:v>
                </c:pt>
                <c:pt idx="168682">
                  <c:v>1896913097</c:v>
                </c:pt>
                <c:pt idx="168683">
                  <c:v>1896924342</c:v>
                </c:pt>
                <c:pt idx="168684">
                  <c:v>1896935588</c:v>
                </c:pt>
                <c:pt idx="168685">
                  <c:v>1896946833</c:v>
                </c:pt>
                <c:pt idx="168686">
                  <c:v>1896958079</c:v>
                </c:pt>
                <c:pt idx="168687">
                  <c:v>1896969324</c:v>
                </c:pt>
                <c:pt idx="168688">
                  <c:v>1896980570</c:v>
                </c:pt>
                <c:pt idx="168689">
                  <c:v>1896991815</c:v>
                </c:pt>
                <c:pt idx="168690">
                  <c:v>1897003061</c:v>
                </c:pt>
                <c:pt idx="168691">
                  <c:v>1897014306</c:v>
                </c:pt>
                <c:pt idx="168692">
                  <c:v>1897025552</c:v>
                </c:pt>
                <c:pt idx="168693">
                  <c:v>1897036797</c:v>
                </c:pt>
                <c:pt idx="168694">
                  <c:v>1897048043</c:v>
                </c:pt>
                <c:pt idx="168695">
                  <c:v>1897059288</c:v>
                </c:pt>
                <c:pt idx="168696">
                  <c:v>1897070534</c:v>
                </c:pt>
                <c:pt idx="168697">
                  <c:v>1897081779</c:v>
                </c:pt>
                <c:pt idx="168698">
                  <c:v>1897093025</c:v>
                </c:pt>
                <c:pt idx="168699">
                  <c:v>1897104270</c:v>
                </c:pt>
                <c:pt idx="168700">
                  <c:v>1897115516</c:v>
                </c:pt>
                <c:pt idx="168701">
                  <c:v>1897126761</c:v>
                </c:pt>
                <c:pt idx="168702">
                  <c:v>1897138007</c:v>
                </c:pt>
                <c:pt idx="168703">
                  <c:v>1897149252</c:v>
                </c:pt>
                <c:pt idx="168704">
                  <c:v>1897160498</c:v>
                </c:pt>
                <c:pt idx="168705">
                  <c:v>1897171743</c:v>
                </c:pt>
                <c:pt idx="168706">
                  <c:v>1897182989</c:v>
                </c:pt>
                <c:pt idx="168707">
                  <c:v>1897194234</c:v>
                </c:pt>
                <c:pt idx="168708">
                  <c:v>1897205480</c:v>
                </c:pt>
                <c:pt idx="168709">
                  <c:v>1897216725</c:v>
                </c:pt>
                <c:pt idx="168710">
                  <c:v>1897227971</c:v>
                </c:pt>
                <c:pt idx="168711">
                  <c:v>1897239216</c:v>
                </c:pt>
                <c:pt idx="168712">
                  <c:v>1897250462</c:v>
                </c:pt>
                <c:pt idx="168713">
                  <c:v>1897261707</c:v>
                </c:pt>
                <c:pt idx="168714">
                  <c:v>1897272953</c:v>
                </c:pt>
                <c:pt idx="168715">
                  <c:v>1897284198</c:v>
                </c:pt>
                <c:pt idx="168716">
                  <c:v>1897295444</c:v>
                </c:pt>
                <c:pt idx="168717">
                  <c:v>1897306689</c:v>
                </c:pt>
                <c:pt idx="168718">
                  <c:v>1897317935</c:v>
                </c:pt>
                <c:pt idx="168719">
                  <c:v>1897329180</c:v>
                </c:pt>
                <c:pt idx="168720">
                  <c:v>1897340426</c:v>
                </c:pt>
                <c:pt idx="168721">
                  <c:v>1897351671</c:v>
                </c:pt>
                <c:pt idx="168722">
                  <c:v>1897362917</c:v>
                </c:pt>
                <c:pt idx="168723">
                  <c:v>1897374162</c:v>
                </c:pt>
                <c:pt idx="168724">
                  <c:v>1897385408</c:v>
                </c:pt>
                <c:pt idx="168725">
                  <c:v>1897396653</c:v>
                </c:pt>
                <c:pt idx="168726">
                  <c:v>1897407899</c:v>
                </c:pt>
                <c:pt idx="168727">
                  <c:v>1897419144</c:v>
                </c:pt>
                <c:pt idx="168728">
                  <c:v>1897430390</c:v>
                </c:pt>
                <c:pt idx="168729">
                  <c:v>1897441635</c:v>
                </c:pt>
                <c:pt idx="168730">
                  <c:v>1897452881</c:v>
                </c:pt>
                <c:pt idx="168731">
                  <c:v>1897464126</c:v>
                </c:pt>
                <c:pt idx="168732">
                  <c:v>1897475372</c:v>
                </c:pt>
                <c:pt idx="168733">
                  <c:v>1897486617</c:v>
                </c:pt>
                <c:pt idx="168734">
                  <c:v>1897497863</c:v>
                </c:pt>
                <c:pt idx="168735">
                  <c:v>1897509108</c:v>
                </c:pt>
                <c:pt idx="168736">
                  <c:v>1897520354</c:v>
                </c:pt>
                <c:pt idx="168737">
                  <c:v>1897531599</c:v>
                </c:pt>
                <c:pt idx="168738">
                  <c:v>1897542845</c:v>
                </c:pt>
                <c:pt idx="168739">
                  <c:v>1897554090</c:v>
                </c:pt>
                <c:pt idx="168740">
                  <c:v>1897565336</c:v>
                </c:pt>
                <c:pt idx="168741">
                  <c:v>1897576581</c:v>
                </c:pt>
                <c:pt idx="168742">
                  <c:v>1897587827</c:v>
                </c:pt>
                <c:pt idx="168743">
                  <c:v>1897599072</c:v>
                </c:pt>
                <c:pt idx="168744">
                  <c:v>1897610318</c:v>
                </c:pt>
                <c:pt idx="168745">
                  <c:v>1897621563</c:v>
                </c:pt>
                <c:pt idx="168746">
                  <c:v>1897632809</c:v>
                </c:pt>
                <c:pt idx="168747">
                  <c:v>1897644054</c:v>
                </c:pt>
                <c:pt idx="168748">
                  <c:v>1897655300</c:v>
                </c:pt>
                <c:pt idx="168749">
                  <c:v>1897666545</c:v>
                </c:pt>
                <c:pt idx="168750">
                  <c:v>1897677791</c:v>
                </c:pt>
                <c:pt idx="168751">
                  <c:v>1897689036</c:v>
                </c:pt>
                <c:pt idx="168752">
                  <c:v>1897700282</c:v>
                </c:pt>
                <c:pt idx="168753">
                  <c:v>1897711527</c:v>
                </c:pt>
                <c:pt idx="168754">
                  <c:v>1897722773</c:v>
                </c:pt>
                <c:pt idx="168755">
                  <c:v>1897734018</c:v>
                </c:pt>
                <c:pt idx="168756">
                  <c:v>1897745264</c:v>
                </c:pt>
                <c:pt idx="168757">
                  <c:v>1897756509</c:v>
                </c:pt>
                <c:pt idx="168758">
                  <c:v>1897767755</c:v>
                </c:pt>
                <c:pt idx="168759">
                  <c:v>1897779000</c:v>
                </c:pt>
                <c:pt idx="168760">
                  <c:v>1897790246</c:v>
                </c:pt>
                <c:pt idx="168761">
                  <c:v>1897801491</c:v>
                </c:pt>
                <c:pt idx="168762">
                  <c:v>1897812737</c:v>
                </c:pt>
                <c:pt idx="168763">
                  <c:v>1897823982</c:v>
                </c:pt>
                <c:pt idx="168764">
                  <c:v>1897835228</c:v>
                </c:pt>
                <c:pt idx="168765">
                  <c:v>1897846473</c:v>
                </c:pt>
                <c:pt idx="168766">
                  <c:v>1897857719</c:v>
                </c:pt>
                <c:pt idx="168767">
                  <c:v>1897868964</c:v>
                </c:pt>
                <c:pt idx="168768">
                  <c:v>1897880210</c:v>
                </c:pt>
                <c:pt idx="168769">
                  <c:v>1897891455</c:v>
                </c:pt>
                <c:pt idx="168770">
                  <c:v>1897902701</c:v>
                </c:pt>
                <c:pt idx="168771">
                  <c:v>1897913946</c:v>
                </c:pt>
                <c:pt idx="168772">
                  <c:v>1897925192</c:v>
                </c:pt>
                <c:pt idx="168773">
                  <c:v>1897936437</c:v>
                </c:pt>
                <c:pt idx="168774">
                  <c:v>1897947683</c:v>
                </c:pt>
                <c:pt idx="168775">
                  <c:v>1897958928</c:v>
                </c:pt>
                <c:pt idx="168776">
                  <c:v>1897970174</c:v>
                </c:pt>
                <c:pt idx="168777">
                  <c:v>1897981419</c:v>
                </c:pt>
                <c:pt idx="168778">
                  <c:v>1897992665</c:v>
                </c:pt>
                <c:pt idx="168779">
                  <c:v>1898003910</c:v>
                </c:pt>
                <c:pt idx="168780">
                  <c:v>1898015155</c:v>
                </c:pt>
                <c:pt idx="168781">
                  <c:v>1898026401</c:v>
                </c:pt>
                <c:pt idx="168782">
                  <c:v>1898037646</c:v>
                </c:pt>
                <c:pt idx="168783">
                  <c:v>1898048892</c:v>
                </c:pt>
                <c:pt idx="168784">
                  <c:v>1898060137</c:v>
                </c:pt>
                <c:pt idx="168785">
                  <c:v>1898071383</c:v>
                </c:pt>
                <c:pt idx="168786">
                  <c:v>1898082628</c:v>
                </c:pt>
                <c:pt idx="168787">
                  <c:v>1898093874</c:v>
                </c:pt>
                <c:pt idx="168788">
                  <c:v>1898105119</c:v>
                </c:pt>
                <c:pt idx="168789">
                  <c:v>1898116365</c:v>
                </c:pt>
                <c:pt idx="168790">
                  <c:v>1898127610</c:v>
                </c:pt>
                <c:pt idx="168791">
                  <c:v>1898138856</c:v>
                </c:pt>
                <c:pt idx="168792">
                  <c:v>1898150101</c:v>
                </c:pt>
                <c:pt idx="168793">
                  <c:v>1898161347</c:v>
                </c:pt>
                <c:pt idx="168794">
                  <c:v>1898172592</c:v>
                </c:pt>
                <c:pt idx="168795">
                  <c:v>1898183838</c:v>
                </c:pt>
                <c:pt idx="168796">
                  <c:v>1898195083</c:v>
                </c:pt>
                <c:pt idx="168797">
                  <c:v>1898206329</c:v>
                </c:pt>
                <c:pt idx="168798">
                  <c:v>1898217574</c:v>
                </c:pt>
                <c:pt idx="168799">
                  <c:v>1898228820</c:v>
                </c:pt>
                <c:pt idx="168800">
                  <c:v>1898240065</c:v>
                </c:pt>
                <c:pt idx="168801">
                  <c:v>1898251311</c:v>
                </c:pt>
                <c:pt idx="168802">
                  <c:v>1898262556</c:v>
                </c:pt>
                <c:pt idx="168803">
                  <c:v>1898273802</c:v>
                </c:pt>
                <c:pt idx="168804">
                  <c:v>1898285047</c:v>
                </c:pt>
                <c:pt idx="168805">
                  <c:v>1898296293</c:v>
                </c:pt>
                <c:pt idx="168806">
                  <c:v>1898307538</c:v>
                </c:pt>
                <c:pt idx="168807">
                  <c:v>1898318784</c:v>
                </c:pt>
                <c:pt idx="168808">
                  <c:v>1898330029</c:v>
                </c:pt>
                <c:pt idx="168809">
                  <c:v>1898341275</c:v>
                </c:pt>
                <c:pt idx="168810">
                  <c:v>1898352520</c:v>
                </c:pt>
                <c:pt idx="168811">
                  <c:v>1898363766</c:v>
                </c:pt>
                <c:pt idx="168812">
                  <c:v>1898375011</c:v>
                </c:pt>
                <c:pt idx="168813">
                  <c:v>1898386257</c:v>
                </c:pt>
                <c:pt idx="168814">
                  <c:v>1898397502</c:v>
                </c:pt>
                <c:pt idx="168815">
                  <c:v>1898408748</c:v>
                </c:pt>
                <c:pt idx="168816">
                  <c:v>1898419993</c:v>
                </c:pt>
                <c:pt idx="168817">
                  <c:v>1898431239</c:v>
                </c:pt>
                <c:pt idx="168818">
                  <c:v>1898442484</c:v>
                </c:pt>
                <c:pt idx="168819">
                  <c:v>1898453730</c:v>
                </c:pt>
                <c:pt idx="168820">
                  <c:v>1898464975</c:v>
                </c:pt>
                <c:pt idx="168821">
                  <c:v>1898476221</c:v>
                </c:pt>
                <c:pt idx="168822">
                  <c:v>1898487466</c:v>
                </c:pt>
                <c:pt idx="168823">
                  <c:v>1898498712</c:v>
                </c:pt>
                <c:pt idx="168824">
                  <c:v>1898509957</c:v>
                </c:pt>
                <c:pt idx="168825">
                  <c:v>1898521203</c:v>
                </c:pt>
                <c:pt idx="168826">
                  <c:v>1898532448</c:v>
                </c:pt>
                <c:pt idx="168827">
                  <c:v>1898543694</c:v>
                </c:pt>
                <c:pt idx="168828">
                  <c:v>1898554939</c:v>
                </c:pt>
                <c:pt idx="168829">
                  <c:v>1898566185</c:v>
                </c:pt>
                <c:pt idx="168830">
                  <c:v>1898577430</c:v>
                </c:pt>
                <c:pt idx="168831">
                  <c:v>1898588676</c:v>
                </c:pt>
                <c:pt idx="168832">
                  <c:v>1898599921</c:v>
                </c:pt>
                <c:pt idx="168833">
                  <c:v>1898611167</c:v>
                </c:pt>
                <c:pt idx="168834">
                  <c:v>1898622412</c:v>
                </c:pt>
                <c:pt idx="168835">
                  <c:v>1898633658</c:v>
                </c:pt>
                <c:pt idx="168836">
                  <c:v>1898644903</c:v>
                </c:pt>
                <c:pt idx="168837">
                  <c:v>1898656149</c:v>
                </c:pt>
                <c:pt idx="168838">
                  <c:v>1898667394</c:v>
                </c:pt>
                <c:pt idx="168839">
                  <c:v>1898678640</c:v>
                </c:pt>
                <c:pt idx="168840">
                  <c:v>1898689885</c:v>
                </c:pt>
                <c:pt idx="168841">
                  <c:v>1898701131</c:v>
                </c:pt>
                <c:pt idx="168842">
                  <c:v>1898712376</c:v>
                </c:pt>
                <c:pt idx="168843">
                  <c:v>1898723622</c:v>
                </c:pt>
                <c:pt idx="168844">
                  <c:v>1898734867</c:v>
                </c:pt>
                <c:pt idx="168845">
                  <c:v>1898746113</c:v>
                </c:pt>
                <c:pt idx="168846">
                  <c:v>1898757358</c:v>
                </c:pt>
                <c:pt idx="168847">
                  <c:v>1898768604</c:v>
                </c:pt>
                <c:pt idx="168848">
                  <c:v>1898779849</c:v>
                </c:pt>
                <c:pt idx="168849">
                  <c:v>1898791095</c:v>
                </c:pt>
                <c:pt idx="168850">
                  <c:v>1898802340</c:v>
                </c:pt>
                <c:pt idx="168851">
                  <c:v>1898813586</c:v>
                </c:pt>
                <c:pt idx="168852">
                  <c:v>1898824831</c:v>
                </c:pt>
                <c:pt idx="168853">
                  <c:v>1898836077</c:v>
                </c:pt>
                <c:pt idx="168854">
                  <c:v>1898847322</c:v>
                </c:pt>
                <c:pt idx="168855">
                  <c:v>1898858568</c:v>
                </c:pt>
                <c:pt idx="168856">
                  <c:v>1898869813</c:v>
                </c:pt>
                <c:pt idx="168857">
                  <c:v>1898881059</c:v>
                </c:pt>
                <c:pt idx="168858">
                  <c:v>1898892304</c:v>
                </c:pt>
                <c:pt idx="168859">
                  <c:v>1898903550</c:v>
                </c:pt>
                <c:pt idx="168860">
                  <c:v>1898914795</c:v>
                </c:pt>
                <c:pt idx="168861">
                  <c:v>1898926041</c:v>
                </c:pt>
                <c:pt idx="168862">
                  <c:v>1898937286</c:v>
                </c:pt>
                <c:pt idx="168863">
                  <c:v>1898948532</c:v>
                </c:pt>
                <c:pt idx="168864">
                  <c:v>1898959777</c:v>
                </c:pt>
                <c:pt idx="168865">
                  <c:v>1898971023</c:v>
                </c:pt>
                <c:pt idx="168866">
                  <c:v>1898982268</c:v>
                </c:pt>
                <c:pt idx="168867">
                  <c:v>1898993514</c:v>
                </c:pt>
                <c:pt idx="168868">
                  <c:v>1899004759</c:v>
                </c:pt>
                <c:pt idx="168869">
                  <c:v>1899016005</c:v>
                </c:pt>
                <c:pt idx="168870">
                  <c:v>1899027250</c:v>
                </c:pt>
                <c:pt idx="168871">
                  <c:v>1899038496</c:v>
                </c:pt>
                <c:pt idx="168872">
                  <c:v>1899049741</c:v>
                </c:pt>
                <c:pt idx="168873">
                  <c:v>1899060987</c:v>
                </c:pt>
                <c:pt idx="168874">
                  <c:v>1899072232</c:v>
                </c:pt>
                <c:pt idx="168875">
                  <c:v>1899083478</c:v>
                </c:pt>
                <c:pt idx="168876">
                  <c:v>1899094723</c:v>
                </c:pt>
                <c:pt idx="168877">
                  <c:v>1899105969</c:v>
                </c:pt>
                <c:pt idx="168878">
                  <c:v>1899117214</c:v>
                </c:pt>
                <c:pt idx="168879">
                  <c:v>1899128460</c:v>
                </c:pt>
                <c:pt idx="168880">
                  <c:v>1899139705</c:v>
                </c:pt>
                <c:pt idx="168881">
                  <c:v>1899150951</c:v>
                </c:pt>
                <c:pt idx="168882">
                  <c:v>1899162196</c:v>
                </c:pt>
                <c:pt idx="168883">
                  <c:v>1899173442</c:v>
                </c:pt>
                <c:pt idx="168884">
                  <c:v>1899184687</c:v>
                </c:pt>
                <c:pt idx="168885">
                  <c:v>1899195933</c:v>
                </c:pt>
                <c:pt idx="168886">
                  <c:v>1899207178</c:v>
                </c:pt>
                <c:pt idx="168887">
                  <c:v>1899218424</c:v>
                </c:pt>
                <c:pt idx="168888">
                  <c:v>1899229669</c:v>
                </c:pt>
                <c:pt idx="168889">
                  <c:v>1899240915</c:v>
                </c:pt>
                <c:pt idx="168890">
                  <c:v>1899252160</c:v>
                </c:pt>
                <c:pt idx="168891">
                  <c:v>1899263406</c:v>
                </c:pt>
                <c:pt idx="168892">
                  <c:v>1899274651</c:v>
                </c:pt>
                <c:pt idx="168893">
                  <c:v>1899285897</c:v>
                </c:pt>
                <c:pt idx="168894">
                  <c:v>1899297142</c:v>
                </c:pt>
                <c:pt idx="168895">
                  <c:v>1899308388</c:v>
                </c:pt>
                <c:pt idx="168896">
                  <c:v>1899319633</c:v>
                </c:pt>
                <c:pt idx="168897">
                  <c:v>1899330879</c:v>
                </c:pt>
                <c:pt idx="168898">
                  <c:v>1899342124</c:v>
                </c:pt>
                <c:pt idx="168899">
                  <c:v>1899353370</c:v>
                </c:pt>
                <c:pt idx="168900">
                  <c:v>1899364615</c:v>
                </c:pt>
                <c:pt idx="168901">
                  <c:v>1899375861</c:v>
                </c:pt>
                <c:pt idx="168902">
                  <c:v>1899387106</c:v>
                </c:pt>
                <c:pt idx="168903">
                  <c:v>1899398352</c:v>
                </c:pt>
                <c:pt idx="168904">
                  <c:v>1899409597</c:v>
                </c:pt>
                <c:pt idx="168905">
                  <c:v>1899420843</c:v>
                </c:pt>
                <c:pt idx="168906">
                  <c:v>1899432088</c:v>
                </c:pt>
                <c:pt idx="168907">
                  <c:v>1899443334</c:v>
                </c:pt>
                <c:pt idx="168908">
                  <c:v>1899454579</c:v>
                </c:pt>
                <c:pt idx="168909">
                  <c:v>1899465825</c:v>
                </c:pt>
                <c:pt idx="168910">
                  <c:v>1899477070</c:v>
                </c:pt>
                <c:pt idx="168911">
                  <c:v>1899488316</c:v>
                </c:pt>
                <c:pt idx="168912">
                  <c:v>1899499561</c:v>
                </c:pt>
                <c:pt idx="168913">
                  <c:v>1899510807</c:v>
                </c:pt>
                <c:pt idx="168914">
                  <c:v>1899522052</c:v>
                </c:pt>
                <c:pt idx="168915">
                  <c:v>1899533298</c:v>
                </c:pt>
                <c:pt idx="168916">
                  <c:v>1899544543</c:v>
                </c:pt>
                <c:pt idx="168917">
                  <c:v>1899555789</c:v>
                </c:pt>
                <c:pt idx="168918">
                  <c:v>1899567034</c:v>
                </c:pt>
                <c:pt idx="168919">
                  <c:v>1899578280</c:v>
                </c:pt>
                <c:pt idx="168920">
                  <c:v>1899589525</c:v>
                </c:pt>
                <c:pt idx="168921">
                  <c:v>1899600771</c:v>
                </c:pt>
                <c:pt idx="168922">
                  <c:v>1899612016</c:v>
                </c:pt>
                <c:pt idx="168923">
                  <c:v>1899623262</c:v>
                </c:pt>
                <c:pt idx="168924">
                  <c:v>1899634507</c:v>
                </c:pt>
                <c:pt idx="168925">
                  <c:v>1899645753</c:v>
                </c:pt>
                <c:pt idx="168926">
                  <c:v>1899656998</c:v>
                </c:pt>
                <c:pt idx="168927">
                  <c:v>1899668244</c:v>
                </c:pt>
                <c:pt idx="168928">
                  <c:v>1899679489</c:v>
                </c:pt>
                <c:pt idx="168929">
                  <c:v>1899690735</c:v>
                </c:pt>
                <c:pt idx="168930">
                  <c:v>1899701980</c:v>
                </c:pt>
                <c:pt idx="168931">
                  <c:v>1899713226</c:v>
                </c:pt>
                <c:pt idx="168932">
                  <c:v>1899724471</c:v>
                </c:pt>
                <c:pt idx="168933">
                  <c:v>1899735717</c:v>
                </c:pt>
                <c:pt idx="168934">
                  <c:v>1899746962</c:v>
                </c:pt>
                <c:pt idx="168935">
                  <c:v>1899758208</c:v>
                </c:pt>
                <c:pt idx="168936">
                  <c:v>1899769453</c:v>
                </c:pt>
                <c:pt idx="168937">
                  <c:v>1899780699</c:v>
                </c:pt>
                <c:pt idx="168938">
                  <c:v>1899791944</c:v>
                </c:pt>
                <c:pt idx="168939">
                  <c:v>1899803190</c:v>
                </c:pt>
                <c:pt idx="168940">
                  <c:v>1899814435</c:v>
                </c:pt>
                <c:pt idx="168941">
                  <c:v>1899825681</c:v>
                </c:pt>
                <c:pt idx="168942">
                  <c:v>1899836926</c:v>
                </c:pt>
                <c:pt idx="168943">
                  <c:v>1899848172</c:v>
                </c:pt>
                <c:pt idx="168944">
                  <c:v>1899859417</c:v>
                </c:pt>
                <c:pt idx="168945">
                  <c:v>1899870663</c:v>
                </c:pt>
                <c:pt idx="168946">
                  <c:v>1899881908</c:v>
                </c:pt>
                <c:pt idx="168947">
                  <c:v>1899893154</c:v>
                </c:pt>
                <c:pt idx="168948">
                  <c:v>1899904399</c:v>
                </c:pt>
                <c:pt idx="168949">
                  <c:v>1899915645</c:v>
                </c:pt>
                <c:pt idx="168950">
                  <c:v>1899926890</c:v>
                </c:pt>
                <c:pt idx="168951">
                  <c:v>1899938136</c:v>
                </c:pt>
                <c:pt idx="168952">
                  <c:v>1899949381</c:v>
                </c:pt>
                <c:pt idx="168953">
                  <c:v>1899960627</c:v>
                </c:pt>
                <c:pt idx="168954">
                  <c:v>1899971872</c:v>
                </c:pt>
                <c:pt idx="168955">
                  <c:v>1899983118</c:v>
                </c:pt>
                <c:pt idx="168956">
                  <c:v>1899994363</c:v>
                </c:pt>
                <c:pt idx="168957">
                  <c:v>1900005609</c:v>
                </c:pt>
                <c:pt idx="168958">
                  <c:v>1900016854</c:v>
                </c:pt>
                <c:pt idx="168959">
                  <c:v>1900028100</c:v>
                </c:pt>
                <c:pt idx="168960">
                  <c:v>1900039345</c:v>
                </c:pt>
                <c:pt idx="168961">
                  <c:v>1900050591</c:v>
                </c:pt>
                <c:pt idx="168962">
                  <c:v>1900061836</c:v>
                </c:pt>
                <c:pt idx="168963">
                  <c:v>1900073082</c:v>
                </c:pt>
                <c:pt idx="168964">
                  <c:v>1900084327</c:v>
                </c:pt>
                <c:pt idx="168965">
                  <c:v>1900095573</c:v>
                </c:pt>
                <c:pt idx="168966">
                  <c:v>1900106818</c:v>
                </c:pt>
                <c:pt idx="168967">
                  <c:v>1900118064</c:v>
                </c:pt>
                <c:pt idx="168968">
                  <c:v>1900129309</c:v>
                </c:pt>
                <c:pt idx="168969">
                  <c:v>1900140555</c:v>
                </c:pt>
                <c:pt idx="168970">
                  <c:v>1900151800</c:v>
                </c:pt>
                <c:pt idx="168971">
                  <c:v>1900163046</c:v>
                </c:pt>
                <c:pt idx="168972">
                  <c:v>1900174291</c:v>
                </c:pt>
                <c:pt idx="168973">
                  <c:v>1900185537</c:v>
                </c:pt>
                <c:pt idx="168974">
                  <c:v>1900196782</c:v>
                </c:pt>
                <c:pt idx="168975">
                  <c:v>1900208028</c:v>
                </c:pt>
                <c:pt idx="168976">
                  <c:v>1900219273</c:v>
                </c:pt>
                <c:pt idx="168977">
                  <c:v>1900230519</c:v>
                </c:pt>
                <c:pt idx="168978">
                  <c:v>1900241764</c:v>
                </c:pt>
                <c:pt idx="168979">
                  <c:v>1900253010</c:v>
                </c:pt>
                <c:pt idx="168980">
                  <c:v>1900264255</c:v>
                </c:pt>
                <c:pt idx="168981">
                  <c:v>1900275501</c:v>
                </c:pt>
                <c:pt idx="168982">
                  <c:v>1900286746</c:v>
                </c:pt>
                <c:pt idx="168983">
                  <c:v>1900297992</c:v>
                </c:pt>
                <c:pt idx="168984">
                  <c:v>1900309237</c:v>
                </c:pt>
                <c:pt idx="168985">
                  <c:v>1900320483</c:v>
                </c:pt>
                <c:pt idx="168986">
                  <c:v>1900331728</c:v>
                </c:pt>
                <c:pt idx="168987">
                  <c:v>1900342974</c:v>
                </c:pt>
                <c:pt idx="168988">
                  <c:v>1900354219</c:v>
                </c:pt>
                <c:pt idx="168989">
                  <c:v>1900365465</c:v>
                </c:pt>
                <c:pt idx="168990">
                  <c:v>1900376710</c:v>
                </c:pt>
                <c:pt idx="168991">
                  <c:v>1900387956</c:v>
                </c:pt>
                <c:pt idx="168992">
                  <c:v>1900399201</c:v>
                </c:pt>
                <c:pt idx="168993">
                  <c:v>1900410447</c:v>
                </c:pt>
                <c:pt idx="168994">
                  <c:v>1900421692</c:v>
                </c:pt>
                <c:pt idx="168995">
                  <c:v>1900432938</c:v>
                </c:pt>
                <c:pt idx="168996">
                  <c:v>1900444183</c:v>
                </c:pt>
                <c:pt idx="168997">
                  <c:v>1900455429</c:v>
                </c:pt>
                <c:pt idx="168998">
                  <c:v>1900466674</c:v>
                </c:pt>
                <c:pt idx="168999">
                  <c:v>1900477920</c:v>
                </c:pt>
                <c:pt idx="169000">
                  <c:v>1900489165</c:v>
                </c:pt>
                <c:pt idx="169001">
                  <c:v>1900500411</c:v>
                </c:pt>
                <c:pt idx="169002">
                  <c:v>1900511656</c:v>
                </c:pt>
                <c:pt idx="169003">
                  <c:v>1900522902</c:v>
                </c:pt>
                <c:pt idx="169004">
                  <c:v>1900534147</c:v>
                </c:pt>
                <c:pt idx="169005">
                  <c:v>1900545393</c:v>
                </c:pt>
                <c:pt idx="169006">
                  <c:v>1900556638</c:v>
                </c:pt>
                <c:pt idx="169007">
                  <c:v>1900567884</c:v>
                </c:pt>
                <c:pt idx="169008">
                  <c:v>1900579129</c:v>
                </c:pt>
                <c:pt idx="169009">
                  <c:v>1900590375</c:v>
                </c:pt>
                <c:pt idx="169010">
                  <c:v>1900601620</c:v>
                </c:pt>
                <c:pt idx="169011">
                  <c:v>1900612866</c:v>
                </c:pt>
                <c:pt idx="169012">
                  <c:v>1900624111</c:v>
                </c:pt>
                <c:pt idx="169013">
                  <c:v>1900635357</c:v>
                </c:pt>
                <c:pt idx="169014">
                  <c:v>1900646602</c:v>
                </c:pt>
                <c:pt idx="169015">
                  <c:v>1900657848</c:v>
                </c:pt>
                <c:pt idx="169016">
                  <c:v>1900669093</c:v>
                </c:pt>
                <c:pt idx="169017">
                  <c:v>1900680339</c:v>
                </c:pt>
                <c:pt idx="169018">
                  <c:v>1900691584</c:v>
                </c:pt>
                <c:pt idx="169019">
                  <c:v>1900702830</c:v>
                </c:pt>
                <c:pt idx="169020">
                  <c:v>1900714075</c:v>
                </c:pt>
                <c:pt idx="169021">
                  <c:v>1900725321</c:v>
                </c:pt>
                <c:pt idx="169022">
                  <c:v>1900736566</c:v>
                </c:pt>
                <c:pt idx="169023">
                  <c:v>1900747812</c:v>
                </c:pt>
                <c:pt idx="169024">
                  <c:v>1900759057</c:v>
                </c:pt>
                <c:pt idx="169025">
                  <c:v>1900770303</c:v>
                </c:pt>
                <c:pt idx="169026">
                  <c:v>1900781548</c:v>
                </c:pt>
                <c:pt idx="169027">
                  <c:v>1900792794</c:v>
                </c:pt>
                <c:pt idx="169028">
                  <c:v>1900804039</c:v>
                </c:pt>
                <c:pt idx="169029">
                  <c:v>1900815285</c:v>
                </c:pt>
                <c:pt idx="169030">
                  <c:v>1900826530</c:v>
                </c:pt>
                <c:pt idx="169031">
                  <c:v>1900837775</c:v>
                </c:pt>
                <c:pt idx="169032">
                  <c:v>1900849021</c:v>
                </c:pt>
                <c:pt idx="169033">
                  <c:v>1900860266</c:v>
                </c:pt>
                <c:pt idx="169034">
                  <c:v>1900871512</c:v>
                </c:pt>
                <c:pt idx="169035">
                  <c:v>1900882757</c:v>
                </c:pt>
                <c:pt idx="169036">
                  <c:v>1900894003</c:v>
                </c:pt>
                <c:pt idx="169037">
                  <c:v>1900905248</c:v>
                </c:pt>
                <c:pt idx="169038">
                  <c:v>1900916494</c:v>
                </c:pt>
                <c:pt idx="169039">
                  <c:v>1900927739</c:v>
                </c:pt>
                <c:pt idx="169040">
                  <c:v>1900938985</c:v>
                </c:pt>
                <c:pt idx="169041">
                  <c:v>1900950230</c:v>
                </c:pt>
                <c:pt idx="169042">
                  <c:v>1900961476</c:v>
                </c:pt>
                <c:pt idx="169043">
                  <c:v>1900972721</c:v>
                </c:pt>
                <c:pt idx="169044">
                  <c:v>1900983967</c:v>
                </c:pt>
                <c:pt idx="169045">
                  <c:v>1900995212</c:v>
                </c:pt>
                <c:pt idx="169046">
                  <c:v>1901006458</c:v>
                </c:pt>
                <c:pt idx="169047">
                  <c:v>1901017703</c:v>
                </c:pt>
                <c:pt idx="169048">
                  <c:v>1901028949</c:v>
                </c:pt>
                <c:pt idx="169049">
                  <c:v>1901040194</c:v>
                </c:pt>
                <c:pt idx="169050">
                  <c:v>1901051440</c:v>
                </c:pt>
                <c:pt idx="169051">
                  <c:v>1901062685</c:v>
                </c:pt>
                <c:pt idx="169052">
                  <c:v>1901073931</c:v>
                </c:pt>
                <c:pt idx="169053">
                  <c:v>1901085176</c:v>
                </c:pt>
                <c:pt idx="169054">
                  <c:v>1901096422</c:v>
                </c:pt>
                <c:pt idx="169055">
                  <c:v>1901107667</c:v>
                </c:pt>
                <c:pt idx="169056">
                  <c:v>1901118913</c:v>
                </c:pt>
                <c:pt idx="169057">
                  <c:v>1901130158</c:v>
                </c:pt>
                <c:pt idx="169058">
                  <c:v>1901141404</c:v>
                </c:pt>
                <c:pt idx="169059">
                  <c:v>1901152649</c:v>
                </c:pt>
                <c:pt idx="169060">
                  <c:v>1901163895</c:v>
                </c:pt>
                <c:pt idx="169061">
                  <c:v>1901175140</c:v>
                </c:pt>
                <c:pt idx="169062">
                  <c:v>1901186386</c:v>
                </c:pt>
                <c:pt idx="169063">
                  <c:v>1901197631</c:v>
                </c:pt>
                <c:pt idx="169064">
                  <c:v>1901208877</c:v>
                </c:pt>
                <c:pt idx="169065">
                  <c:v>1901220122</c:v>
                </c:pt>
                <c:pt idx="169066">
                  <c:v>1901231368</c:v>
                </c:pt>
                <c:pt idx="169067">
                  <c:v>1901242613</c:v>
                </c:pt>
                <c:pt idx="169068">
                  <c:v>1901253859</c:v>
                </c:pt>
                <c:pt idx="169069">
                  <c:v>1901265104</c:v>
                </c:pt>
                <c:pt idx="169070">
                  <c:v>1901276350</c:v>
                </c:pt>
                <c:pt idx="169071">
                  <c:v>1901287595</c:v>
                </c:pt>
                <c:pt idx="169072">
                  <c:v>1901298841</c:v>
                </c:pt>
                <c:pt idx="169073">
                  <c:v>1901310086</c:v>
                </c:pt>
                <c:pt idx="169074">
                  <c:v>1901321332</c:v>
                </c:pt>
                <c:pt idx="169075">
                  <c:v>1901332577</c:v>
                </c:pt>
                <c:pt idx="169076">
                  <c:v>1901343823</c:v>
                </c:pt>
                <c:pt idx="169077">
                  <c:v>1901355068</c:v>
                </c:pt>
                <c:pt idx="169078">
                  <c:v>1901366314</c:v>
                </c:pt>
                <c:pt idx="169079">
                  <c:v>1901377559</c:v>
                </c:pt>
                <c:pt idx="169080">
                  <c:v>1901388805</c:v>
                </c:pt>
                <c:pt idx="169081">
                  <c:v>1901400050</c:v>
                </c:pt>
                <c:pt idx="169082">
                  <c:v>1901411296</c:v>
                </c:pt>
                <c:pt idx="169083">
                  <c:v>1901422541</c:v>
                </c:pt>
                <c:pt idx="169084">
                  <c:v>1901433787</c:v>
                </c:pt>
                <c:pt idx="169085">
                  <c:v>1901445032</c:v>
                </c:pt>
                <c:pt idx="169086">
                  <c:v>1901456278</c:v>
                </c:pt>
                <c:pt idx="169087">
                  <c:v>1901467523</c:v>
                </c:pt>
                <c:pt idx="169088">
                  <c:v>1901478769</c:v>
                </c:pt>
                <c:pt idx="169089">
                  <c:v>1901490014</c:v>
                </c:pt>
                <c:pt idx="169090">
                  <c:v>1901501260</c:v>
                </c:pt>
                <c:pt idx="169091">
                  <c:v>1901512505</c:v>
                </c:pt>
                <c:pt idx="169092">
                  <c:v>1901523751</c:v>
                </c:pt>
                <c:pt idx="169093">
                  <c:v>1901534996</c:v>
                </c:pt>
                <c:pt idx="169094">
                  <c:v>1901546242</c:v>
                </c:pt>
                <c:pt idx="169095">
                  <c:v>1901557487</c:v>
                </c:pt>
                <c:pt idx="169096">
                  <c:v>1901568733</c:v>
                </c:pt>
                <c:pt idx="169097">
                  <c:v>1901579978</c:v>
                </c:pt>
                <c:pt idx="169098">
                  <c:v>1901591224</c:v>
                </c:pt>
                <c:pt idx="169099">
                  <c:v>1901602469</c:v>
                </c:pt>
                <c:pt idx="169100">
                  <c:v>1901613715</c:v>
                </c:pt>
                <c:pt idx="169101">
                  <c:v>1901624960</c:v>
                </c:pt>
                <c:pt idx="169102">
                  <c:v>1901636206</c:v>
                </c:pt>
                <c:pt idx="169103">
                  <c:v>1901647451</c:v>
                </c:pt>
                <c:pt idx="169104">
                  <c:v>1901658697</c:v>
                </c:pt>
                <c:pt idx="169105">
                  <c:v>1901669942</c:v>
                </c:pt>
                <c:pt idx="169106">
                  <c:v>1901681188</c:v>
                </c:pt>
                <c:pt idx="169107">
                  <c:v>1901692433</c:v>
                </c:pt>
                <c:pt idx="169108">
                  <c:v>1901703679</c:v>
                </c:pt>
                <c:pt idx="169109">
                  <c:v>1901714924</c:v>
                </c:pt>
                <c:pt idx="169110">
                  <c:v>1901726170</c:v>
                </c:pt>
                <c:pt idx="169111">
                  <c:v>1901737415</c:v>
                </c:pt>
                <c:pt idx="169112">
                  <c:v>1901748661</c:v>
                </c:pt>
                <c:pt idx="169113">
                  <c:v>1901759906</c:v>
                </c:pt>
                <c:pt idx="169114">
                  <c:v>1901771152</c:v>
                </c:pt>
                <c:pt idx="169115">
                  <c:v>1901782397</c:v>
                </c:pt>
                <c:pt idx="169116">
                  <c:v>1901793643</c:v>
                </c:pt>
                <c:pt idx="169117">
                  <c:v>1901804888</c:v>
                </c:pt>
                <c:pt idx="169118">
                  <c:v>1901816134</c:v>
                </c:pt>
                <c:pt idx="169119">
                  <c:v>1901827379</c:v>
                </c:pt>
                <c:pt idx="169120">
                  <c:v>1901838625</c:v>
                </c:pt>
                <c:pt idx="169121">
                  <c:v>1901849870</c:v>
                </c:pt>
                <c:pt idx="169122">
                  <c:v>1901861116</c:v>
                </c:pt>
                <c:pt idx="169123">
                  <c:v>1901872361</c:v>
                </c:pt>
                <c:pt idx="169124">
                  <c:v>1901883607</c:v>
                </c:pt>
                <c:pt idx="169125">
                  <c:v>1901894852</c:v>
                </c:pt>
                <c:pt idx="169126">
                  <c:v>1901906098</c:v>
                </c:pt>
                <c:pt idx="169127">
                  <c:v>1901917343</c:v>
                </c:pt>
                <c:pt idx="169128">
                  <c:v>1901928589</c:v>
                </c:pt>
                <c:pt idx="169129">
                  <c:v>1901939834</c:v>
                </c:pt>
                <c:pt idx="169130">
                  <c:v>1901951080</c:v>
                </c:pt>
                <c:pt idx="169131">
                  <c:v>1901962325</c:v>
                </c:pt>
                <c:pt idx="169132">
                  <c:v>1901973571</c:v>
                </c:pt>
                <c:pt idx="169133">
                  <c:v>1901984816</c:v>
                </c:pt>
                <c:pt idx="169134">
                  <c:v>1901996062</c:v>
                </c:pt>
                <c:pt idx="169135">
                  <c:v>1902007307</c:v>
                </c:pt>
                <c:pt idx="169136">
                  <c:v>1902018553</c:v>
                </c:pt>
                <c:pt idx="169137">
                  <c:v>1902029798</c:v>
                </c:pt>
                <c:pt idx="169138">
                  <c:v>1902041044</c:v>
                </c:pt>
                <c:pt idx="169139">
                  <c:v>1902052289</c:v>
                </c:pt>
                <c:pt idx="169140">
                  <c:v>1902063535</c:v>
                </c:pt>
                <c:pt idx="169141">
                  <c:v>1902074780</c:v>
                </c:pt>
                <c:pt idx="169142">
                  <c:v>1902086026</c:v>
                </c:pt>
                <c:pt idx="169143">
                  <c:v>1902097271</c:v>
                </c:pt>
                <c:pt idx="169144">
                  <c:v>1902108517</c:v>
                </c:pt>
                <c:pt idx="169145">
                  <c:v>1902119762</c:v>
                </c:pt>
                <c:pt idx="169146">
                  <c:v>1902131008</c:v>
                </c:pt>
                <c:pt idx="169147">
                  <c:v>1902142253</c:v>
                </c:pt>
                <c:pt idx="169148">
                  <c:v>1902153499</c:v>
                </c:pt>
                <c:pt idx="169149">
                  <c:v>1902164744</c:v>
                </c:pt>
                <c:pt idx="169150">
                  <c:v>1902175990</c:v>
                </c:pt>
                <c:pt idx="169151">
                  <c:v>1902187235</c:v>
                </c:pt>
                <c:pt idx="169152">
                  <c:v>1902198481</c:v>
                </c:pt>
                <c:pt idx="169153">
                  <c:v>1902209726</c:v>
                </c:pt>
                <c:pt idx="169154">
                  <c:v>1902220972</c:v>
                </c:pt>
                <c:pt idx="169155">
                  <c:v>1902232217</c:v>
                </c:pt>
                <c:pt idx="169156">
                  <c:v>1902243463</c:v>
                </c:pt>
                <c:pt idx="169157">
                  <c:v>1902254708</c:v>
                </c:pt>
                <c:pt idx="169158">
                  <c:v>1902265954</c:v>
                </c:pt>
                <c:pt idx="169159">
                  <c:v>1902277199</c:v>
                </c:pt>
                <c:pt idx="169160">
                  <c:v>1902288445</c:v>
                </c:pt>
                <c:pt idx="169161">
                  <c:v>1902299690</c:v>
                </c:pt>
                <c:pt idx="169162">
                  <c:v>1902310936</c:v>
                </c:pt>
                <c:pt idx="169163">
                  <c:v>1902322181</c:v>
                </c:pt>
                <c:pt idx="169164">
                  <c:v>1902333427</c:v>
                </c:pt>
                <c:pt idx="169165">
                  <c:v>1902344672</c:v>
                </c:pt>
                <c:pt idx="169166">
                  <c:v>1902355918</c:v>
                </c:pt>
                <c:pt idx="169167">
                  <c:v>1902367163</c:v>
                </c:pt>
                <c:pt idx="169168">
                  <c:v>1902378409</c:v>
                </c:pt>
                <c:pt idx="169169">
                  <c:v>1902389654</c:v>
                </c:pt>
                <c:pt idx="169170">
                  <c:v>1902400900</c:v>
                </c:pt>
                <c:pt idx="169171">
                  <c:v>1902412145</c:v>
                </c:pt>
                <c:pt idx="169172">
                  <c:v>1902423391</c:v>
                </c:pt>
                <c:pt idx="169173">
                  <c:v>1902434636</c:v>
                </c:pt>
                <c:pt idx="169174">
                  <c:v>1902445882</c:v>
                </c:pt>
                <c:pt idx="169175">
                  <c:v>1902457127</c:v>
                </c:pt>
                <c:pt idx="169176">
                  <c:v>1902468373</c:v>
                </c:pt>
                <c:pt idx="169177">
                  <c:v>1902479618</c:v>
                </c:pt>
                <c:pt idx="169178">
                  <c:v>1902490864</c:v>
                </c:pt>
                <c:pt idx="169179">
                  <c:v>1902502109</c:v>
                </c:pt>
                <c:pt idx="169180">
                  <c:v>1902513355</c:v>
                </c:pt>
                <c:pt idx="169181">
                  <c:v>1902524600</c:v>
                </c:pt>
                <c:pt idx="169182">
                  <c:v>1902535846</c:v>
                </c:pt>
                <c:pt idx="169183">
                  <c:v>1902547091</c:v>
                </c:pt>
                <c:pt idx="169184">
                  <c:v>1902558337</c:v>
                </c:pt>
                <c:pt idx="169185">
                  <c:v>1902569582</c:v>
                </c:pt>
                <c:pt idx="169186">
                  <c:v>1902580828</c:v>
                </c:pt>
                <c:pt idx="169187">
                  <c:v>1902592073</c:v>
                </c:pt>
                <c:pt idx="169188">
                  <c:v>1902603319</c:v>
                </c:pt>
                <c:pt idx="169189">
                  <c:v>1902614564</c:v>
                </c:pt>
                <c:pt idx="169190">
                  <c:v>1902625810</c:v>
                </c:pt>
                <c:pt idx="169191">
                  <c:v>1902637055</c:v>
                </c:pt>
                <c:pt idx="169192">
                  <c:v>1902648301</c:v>
                </c:pt>
                <c:pt idx="169193">
                  <c:v>1902659546</c:v>
                </c:pt>
                <c:pt idx="169194">
                  <c:v>1902670792</c:v>
                </c:pt>
                <c:pt idx="169195">
                  <c:v>1902682037</c:v>
                </c:pt>
                <c:pt idx="169196">
                  <c:v>1902693283</c:v>
                </c:pt>
                <c:pt idx="169197">
                  <c:v>1902704528</c:v>
                </c:pt>
                <c:pt idx="169198">
                  <c:v>1902715774</c:v>
                </c:pt>
                <c:pt idx="169199">
                  <c:v>1902727019</c:v>
                </c:pt>
                <c:pt idx="169200">
                  <c:v>1902738265</c:v>
                </c:pt>
                <c:pt idx="169201">
                  <c:v>1902749510</c:v>
                </c:pt>
                <c:pt idx="169202">
                  <c:v>1902760756</c:v>
                </c:pt>
                <c:pt idx="169203">
                  <c:v>1902772001</c:v>
                </c:pt>
                <c:pt idx="169204">
                  <c:v>1902783247</c:v>
                </c:pt>
                <c:pt idx="169205">
                  <c:v>1902794492</c:v>
                </c:pt>
                <c:pt idx="169206">
                  <c:v>1902805738</c:v>
                </c:pt>
                <c:pt idx="169207">
                  <c:v>1902816983</c:v>
                </c:pt>
                <c:pt idx="169208">
                  <c:v>1902828229</c:v>
                </c:pt>
                <c:pt idx="169209">
                  <c:v>1902839474</c:v>
                </c:pt>
                <c:pt idx="169210">
                  <c:v>1902850720</c:v>
                </c:pt>
                <c:pt idx="169211">
                  <c:v>1902861965</c:v>
                </c:pt>
                <c:pt idx="169212">
                  <c:v>1902873211</c:v>
                </c:pt>
                <c:pt idx="169213">
                  <c:v>1902884456</c:v>
                </c:pt>
                <c:pt idx="169214">
                  <c:v>1902895702</c:v>
                </c:pt>
                <c:pt idx="169215">
                  <c:v>1902906947</c:v>
                </c:pt>
                <c:pt idx="169216">
                  <c:v>1902918193</c:v>
                </c:pt>
                <c:pt idx="169217">
                  <c:v>1902929438</c:v>
                </c:pt>
                <c:pt idx="169218">
                  <c:v>1902940684</c:v>
                </c:pt>
                <c:pt idx="169219">
                  <c:v>1902951929</c:v>
                </c:pt>
                <c:pt idx="169220">
                  <c:v>1902963175</c:v>
                </c:pt>
                <c:pt idx="169221">
                  <c:v>1902974420</c:v>
                </c:pt>
                <c:pt idx="169222">
                  <c:v>1902985666</c:v>
                </c:pt>
                <c:pt idx="169223">
                  <c:v>1902996911</c:v>
                </c:pt>
                <c:pt idx="169224">
                  <c:v>1903008157</c:v>
                </c:pt>
                <c:pt idx="169225">
                  <c:v>1903019402</c:v>
                </c:pt>
                <c:pt idx="169226">
                  <c:v>1903030648</c:v>
                </c:pt>
                <c:pt idx="169227">
                  <c:v>1903041893</c:v>
                </c:pt>
                <c:pt idx="169228">
                  <c:v>1903053139</c:v>
                </c:pt>
                <c:pt idx="169229">
                  <c:v>1903064384</c:v>
                </c:pt>
                <c:pt idx="169230">
                  <c:v>1903075630</c:v>
                </c:pt>
                <c:pt idx="169231">
                  <c:v>1903086875</c:v>
                </c:pt>
                <c:pt idx="169232">
                  <c:v>1903098121</c:v>
                </c:pt>
                <c:pt idx="169233">
                  <c:v>1903109366</c:v>
                </c:pt>
                <c:pt idx="169234">
                  <c:v>1903120612</c:v>
                </c:pt>
                <c:pt idx="169235">
                  <c:v>1903131857</c:v>
                </c:pt>
                <c:pt idx="169236">
                  <c:v>1903143103</c:v>
                </c:pt>
                <c:pt idx="169237">
                  <c:v>1903154348</c:v>
                </c:pt>
                <c:pt idx="169238">
                  <c:v>1903165594</c:v>
                </c:pt>
                <c:pt idx="169239">
                  <c:v>1903176839</c:v>
                </c:pt>
                <c:pt idx="169240">
                  <c:v>1903188085</c:v>
                </c:pt>
                <c:pt idx="169241">
                  <c:v>1903199330</c:v>
                </c:pt>
                <c:pt idx="169242">
                  <c:v>1903210576</c:v>
                </c:pt>
                <c:pt idx="169243">
                  <c:v>1903221821</c:v>
                </c:pt>
                <c:pt idx="169244">
                  <c:v>1903233067</c:v>
                </c:pt>
                <c:pt idx="169245">
                  <c:v>1903244312</c:v>
                </c:pt>
                <c:pt idx="169246">
                  <c:v>1903255558</c:v>
                </c:pt>
                <c:pt idx="169247">
                  <c:v>1903266803</c:v>
                </c:pt>
                <c:pt idx="169248">
                  <c:v>1903278049</c:v>
                </c:pt>
                <c:pt idx="169249">
                  <c:v>1903289294</c:v>
                </c:pt>
                <c:pt idx="169250">
                  <c:v>1903300540</c:v>
                </c:pt>
                <c:pt idx="169251">
                  <c:v>1903311785</c:v>
                </c:pt>
                <c:pt idx="169252">
                  <c:v>1903323031</c:v>
                </c:pt>
                <c:pt idx="169253">
                  <c:v>1903334276</c:v>
                </c:pt>
                <c:pt idx="169254">
                  <c:v>1903345522</c:v>
                </c:pt>
                <c:pt idx="169255">
                  <c:v>1903356767</c:v>
                </c:pt>
                <c:pt idx="169256">
                  <c:v>1903368013</c:v>
                </c:pt>
                <c:pt idx="169257">
                  <c:v>1903379258</c:v>
                </c:pt>
                <c:pt idx="169258">
                  <c:v>1903390504</c:v>
                </c:pt>
                <c:pt idx="169259">
                  <c:v>1903401749</c:v>
                </c:pt>
                <c:pt idx="169260">
                  <c:v>1903412995</c:v>
                </c:pt>
                <c:pt idx="169261">
                  <c:v>1903424240</c:v>
                </c:pt>
                <c:pt idx="169262">
                  <c:v>1903435486</c:v>
                </c:pt>
                <c:pt idx="169263">
                  <c:v>1903446731</c:v>
                </c:pt>
                <c:pt idx="169264">
                  <c:v>1903457977</c:v>
                </c:pt>
                <c:pt idx="169265">
                  <c:v>1903469222</c:v>
                </c:pt>
                <c:pt idx="169266">
                  <c:v>1903480468</c:v>
                </c:pt>
                <c:pt idx="169267">
                  <c:v>1903491713</c:v>
                </c:pt>
                <c:pt idx="169268">
                  <c:v>1903502959</c:v>
                </c:pt>
                <c:pt idx="169269">
                  <c:v>1903514204</c:v>
                </c:pt>
                <c:pt idx="169270">
                  <c:v>1903525450</c:v>
                </c:pt>
                <c:pt idx="169271">
                  <c:v>1903536695</c:v>
                </c:pt>
                <c:pt idx="169272">
                  <c:v>1903547941</c:v>
                </c:pt>
                <c:pt idx="169273">
                  <c:v>1903559186</c:v>
                </c:pt>
                <c:pt idx="169274">
                  <c:v>1903570432</c:v>
                </c:pt>
                <c:pt idx="169275">
                  <c:v>1903581677</c:v>
                </c:pt>
                <c:pt idx="169276">
                  <c:v>1903592923</c:v>
                </c:pt>
                <c:pt idx="169277">
                  <c:v>1903604168</c:v>
                </c:pt>
                <c:pt idx="169278">
                  <c:v>1903615414</c:v>
                </c:pt>
                <c:pt idx="169279">
                  <c:v>1903626659</c:v>
                </c:pt>
                <c:pt idx="169280">
                  <c:v>1903637905</c:v>
                </c:pt>
                <c:pt idx="169281">
                  <c:v>1903649150</c:v>
                </c:pt>
                <c:pt idx="169282">
                  <c:v>1903660396</c:v>
                </c:pt>
                <c:pt idx="169283">
                  <c:v>1903671641</c:v>
                </c:pt>
                <c:pt idx="169284">
                  <c:v>1903682886</c:v>
                </c:pt>
                <c:pt idx="169285">
                  <c:v>1903694132</c:v>
                </c:pt>
                <c:pt idx="169286">
                  <c:v>1903705377</c:v>
                </c:pt>
                <c:pt idx="169287">
                  <c:v>1903716623</c:v>
                </c:pt>
                <c:pt idx="169288">
                  <c:v>1903727868</c:v>
                </c:pt>
                <c:pt idx="169289">
                  <c:v>1903739114</c:v>
                </c:pt>
                <c:pt idx="169290">
                  <c:v>1903750359</c:v>
                </c:pt>
                <c:pt idx="169291">
                  <c:v>1903761605</c:v>
                </c:pt>
                <c:pt idx="169292">
                  <c:v>1903772850</c:v>
                </c:pt>
                <c:pt idx="169293">
                  <c:v>1903784096</c:v>
                </c:pt>
                <c:pt idx="169294">
                  <c:v>1903795341</c:v>
                </c:pt>
                <c:pt idx="169295">
                  <c:v>1903806587</c:v>
                </c:pt>
                <c:pt idx="169296">
                  <c:v>1903817832</c:v>
                </c:pt>
                <c:pt idx="169297">
                  <c:v>1903829078</c:v>
                </c:pt>
                <c:pt idx="169298">
                  <c:v>1903840323</c:v>
                </c:pt>
                <c:pt idx="169299">
                  <c:v>1903851569</c:v>
                </c:pt>
                <c:pt idx="169300">
                  <c:v>1903862814</c:v>
                </c:pt>
                <c:pt idx="169301">
                  <c:v>1903874060</c:v>
                </c:pt>
                <c:pt idx="169302">
                  <c:v>1903885305</c:v>
                </c:pt>
                <c:pt idx="169303">
                  <c:v>1903896551</c:v>
                </c:pt>
                <c:pt idx="169304">
                  <c:v>1903907796</c:v>
                </c:pt>
                <c:pt idx="169305">
                  <c:v>1903919042</c:v>
                </c:pt>
                <c:pt idx="169306">
                  <c:v>1903930287</c:v>
                </c:pt>
                <c:pt idx="169307">
                  <c:v>1903941533</c:v>
                </c:pt>
                <c:pt idx="169308">
                  <c:v>1903952778</c:v>
                </c:pt>
                <c:pt idx="169309">
                  <c:v>1903964024</c:v>
                </c:pt>
                <c:pt idx="169310">
                  <c:v>1903975269</c:v>
                </c:pt>
                <c:pt idx="169311">
                  <c:v>1903986515</c:v>
                </c:pt>
                <c:pt idx="169312">
                  <c:v>1903997760</c:v>
                </c:pt>
                <c:pt idx="169313">
                  <c:v>1904009006</c:v>
                </c:pt>
                <c:pt idx="169314">
                  <c:v>1904020251</c:v>
                </c:pt>
                <c:pt idx="169315">
                  <c:v>1904031497</c:v>
                </c:pt>
                <c:pt idx="169316">
                  <c:v>1904042742</c:v>
                </c:pt>
                <c:pt idx="169317">
                  <c:v>1904053988</c:v>
                </c:pt>
                <c:pt idx="169318">
                  <c:v>1904065233</c:v>
                </c:pt>
                <c:pt idx="169319">
                  <c:v>1904076479</c:v>
                </c:pt>
                <c:pt idx="169320">
                  <c:v>1904087724</c:v>
                </c:pt>
                <c:pt idx="169321">
                  <c:v>1904098970</c:v>
                </c:pt>
                <c:pt idx="169322">
                  <c:v>1904110215</c:v>
                </c:pt>
                <c:pt idx="169323">
                  <c:v>1904121461</c:v>
                </c:pt>
                <c:pt idx="169324">
                  <c:v>1904132706</c:v>
                </c:pt>
                <c:pt idx="169325">
                  <c:v>1904143952</c:v>
                </c:pt>
                <c:pt idx="169326">
                  <c:v>1904155197</c:v>
                </c:pt>
                <c:pt idx="169327">
                  <c:v>1904166443</c:v>
                </c:pt>
                <c:pt idx="169328">
                  <c:v>1904177688</c:v>
                </c:pt>
                <c:pt idx="169329">
                  <c:v>1904188934</c:v>
                </c:pt>
                <c:pt idx="169330">
                  <c:v>1904200179</c:v>
                </c:pt>
                <c:pt idx="169331">
                  <c:v>1904211425</c:v>
                </c:pt>
                <c:pt idx="169332">
                  <c:v>1904222670</c:v>
                </c:pt>
                <c:pt idx="169333">
                  <c:v>1904233916</c:v>
                </c:pt>
                <c:pt idx="169334">
                  <c:v>1904245161</c:v>
                </c:pt>
                <c:pt idx="169335">
                  <c:v>1904256407</c:v>
                </c:pt>
                <c:pt idx="169336">
                  <c:v>1904267652</c:v>
                </c:pt>
                <c:pt idx="169337">
                  <c:v>1904278898</c:v>
                </c:pt>
                <c:pt idx="169338">
                  <c:v>1904290143</c:v>
                </c:pt>
                <c:pt idx="169339">
                  <c:v>1904301389</c:v>
                </c:pt>
                <c:pt idx="169340">
                  <c:v>1904312634</c:v>
                </c:pt>
                <c:pt idx="169341">
                  <c:v>1904323880</c:v>
                </c:pt>
                <c:pt idx="169342">
                  <c:v>1904335125</c:v>
                </c:pt>
                <c:pt idx="169343">
                  <c:v>1904346371</c:v>
                </c:pt>
                <c:pt idx="169344">
                  <c:v>1904357616</c:v>
                </c:pt>
                <c:pt idx="169345">
                  <c:v>1904368862</c:v>
                </c:pt>
                <c:pt idx="169346">
                  <c:v>1904380107</c:v>
                </c:pt>
                <c:pt idx="169347">
                  <c:v>1904391353</c:v>
                </c:pt>
                <c:pt idx="169348">
                  <c:v>1904402598</c:v>
                </c:pt>
                <c:pt idx="169349">
                  <c:v>1904413844</c:v>
                </c:pt>
                <c:pt idx="169350">
                  <c:v>1904425089</c:v>
                </c:pt>
                <c:pt idx="169351">
                  <c:v>1904436335</c:v>
                </c:pt>
                <c:pt idx="169352">
                  <c:v>1904447580</c:v>
                </c:pt>
                <c:pt idx="169353">
                  <c:v>1904458826</c:v>
                </c:pt>
                <c:pt idx="169354">
                  <c:v>1904470071</c:v>
                </c:pt>
                <c:pt idx="169355">
                  <c:v>1904481317</c:v>
                </c:pt>
                <c:pt idx="169356">
                  <c:v>1904492562</c:v>
                </c:pt>
                <c:pt idx="169357">
                  <c:v>1904503808</c:v>
                </c:pt>
                <c:pt idx="169358">
                  <c:v>1904515053</c:v>
                </c:pt>
                <c:pt idx="169359">
                  <c:v>1904526299</c:v>
                </c:pt>
                <c:pt idx="169360">
                  <c:v>1904537544</c:v>
                </c:pt>
                <c:pt idx="169361">
                  <c:v>1904548790</c:v>
                </c:pt>
                <c:pt idx="169362">
                  <c:v>1904560035</c:v>
                </c:pt>
                <c:pt idx="169363">
                  <c:v>1904571281</c:v>
                </c:pt>
                <c:pt idx="169364">
                  <c:v>1904582526</c:v>
                </c:pt>
                <c:pt idx="169365">
                  <c:v>1904593772</c:v>
                </c:pt>
                <c:pt idx="169366">
                  <c:v>1904605017</c:v>
                </c:pt>
                <c:pt idx="169367">
                  <c:v>1904616263</c:v>
                </c:pt>
                <c:pt idx="169368">
                  <c:v>1904627508</c:v>
                </c:pt>
                <c:pt idx="169369">
                  <c:v>1904638754</c:v>
                </c:pt>
                <c:pt idx="169370">
                  <c:v>1904649999</c:v>
                </c:pt>
                <c:pt idx="169371">
                  <c:v>1904661245</c:v>
                </c:pt>
                <c:pt idx="169372">
                  <c:v>1904672490</c:v>
                </c:pt>
                <c:pt idx="169373">
                  <c:v>1904683736</c:v>
                </c:pt>
                <c:pt idx="169374">
                  <c:v>1904694981</c:v>
                </c:pt>
                <c:pt idx="169375">
                  <c:v>1904706227</c:v>
                </c:pt>
                <c:pt idx="169376">
                  <c:v>1904717472</c:v>
                </c:pt>
                <c:pt idx="169377">
                  <c:v>1904728718</c:v>
                </c:pt>
                <c:pt idx="169378">
                  <c:v>1904739963</c:v>
                </c:pt>
                <c:pt idx="169379">
                  <c:v>1904751209</c:v>
                </c:pt>
                <c:pt idx="169380">
                  <c:v>1904762454</c:v>
                </c:pt>
                <c:pt idx="169381">
                  <c:v>1904773700</c:v>
                </c:pt>
                <c:pt idx="169382">
                  <c:v>1904784945</c:v>
                </c:pt>
                <c:pt idx="169383">
                  <c:v>1904796191</c:v>
                </c:pt>
                <c:pt idx="169384">
                  <c:v>1904807436</c:v>
                </c:pt>
                <c:pt idx="169385">
                  <c:v>1904818682</c:v>
                </c:pt>
                <c:pt idx="169386">
                  <c:v>1904829927</c:v>
                </c:pt>
                <c:pt idx="169387">
                  <c:v>1904841173</c:v>
                </c:pt>
                <c:pt idx="169388">
                  <c:v>1904852418</c:v>
                </c:pt>
                <c:pt idx="169389">
                  <c:v>1904863664</c:v>
                </c:pt>
                <c:pt idx="169390">
                  <c:v>1904874909</c:v>
                </c:pt>
                <c:pt idx="169391">
                  <c:v>1904886155</c:v>
                </c:pt>
                <c:pt idx="169392">
                  <c:v>1904897400</c:v>
                </c:pt>
                <c:pt idx="169393">
                  <c:v>1904908646</c:v>
                </c:pt>
                <c:pt idx="169394">
                  <c:v>1904919891</c:v>
                </c:pt>
                <c:pt idx="169395">
                  <c:v>1904931137</c:v>
                </c:pt>
                <c:pt idx="169396">
                  <c:v>1904942382</c:v>
                </c:pt>
                <c:pt idx="169397">
                  <c:v>1904953628</c:v>
                </c:pt>
                <c:pt idx="169398">
                  <c:v>1904964873</c:v>
                </c:pt>
                <c:pt idx="169399">
                  <c:v>1904976119</c:v>
                </c:pt>
                <c:pt idx="169400">
                  <c:v>1904987364</c:v>
                </c:pt>
                <c:pt idx="169401">
                  <c:v>1904998610</c:v>
                </c:pt>
                <c:pt idx="169402">
                  <c:v>1905009855</c:v>
                </c:pt>
                <c:pt idx="169403">
                  <c:v>1905021101</c:v>
                </c:pt>
                <c:pt idx="169404">
                  <c:v>1905032346</c:v>
                </c:pt>
                <c:pt idx="169405">
                  <c:v>1905043592</c:v>
                </c:pt>
                <c:pt idx="169406">
                  <c:v>1905054837</c:v>
                </c:pt>
                <c:pt idx="169407">
                  <c:v>1905066083</c:v>
                </c:pt>
                <c:pt idx="169408">
                  <c:v>1905077328</c:v>
                </c:pt>
                <c:pt idx="169409">
                  <c:v>1905088574</c:v>
                </c:pt>
                <c:pt idx="169410">
                  <c:v>1905099819</c:v>
                </c:pt>
                <c:pt idx="169411">
                  <c:v>1905111065</c:v>
                </c:pt>
                <c:pt idx="169412">
                  <c:v>1905122310</c:v>
                </c:pt>
                <c:pt idx="169413">
                  <c:v>1905133556</c:v>
                </c:pt>
                <c:pt idx="169414">
                  <c:v>1905144801</c:v>
                </c:pt>
                <c:pt idx="169415">
                  <c:v>1905156047</c:v>
                </c:pt>
                <c:pt idx="169416">
                  <c:v>1905167292</c:v>
                </c:pt>
                <c:pt idx="169417">
                  <c:v>1905178538</c:v>
                </c:pt>
                <c:pt idx="169418">
                  <c:v>1905189783</c:v>
                </c:pt>
                <c:pt idx="169419">
                  <c:v>1905201029</c:v>
                </c:pt>
                <c:pt idx="169420">
                  <c:v>1905212274</c:v>
                </c:pt>
                <c:pt idx="169421">
                  <c:v>1905223520</c:v>
                </c:pt>
                <c:pt idx="169422">
                  <c:v>1905234765</c:v>
                </c:pt>
                <c:pt idx="169423">
                  <c:v>1905246011</c:v>
                </c:pt>
                <c:pt idx="169424">
                  <c:v>1905257256</c:v>
                </c:pt>
                <c:pt idx="169425">
                  <c:v>1905268502</c:v>
                </c:pt>
                <c:pt idx="169426">
                  <c:v>1905279747</c:v>
                </c:pt>
                <c:pt idx="169427">
                  <c:v>1905290993</c:v>
                </c:pt>
                <c:pt idx="169428">
                  <c:v>1905302238</c:v>
                </c:pt>
                <c:pt idx="169429">
                  <c:v>1905313484</c:v>
                </c:pt>
                <c:pt idx="169430">
                  <c:v>1905324729</c:v>
                </c:pt>
                <c:pt idx="169431">
                  <c:v>1905335975</c:v>
                </c:pt>
                <c:pt idx="169432">
                  <c:v>1905347220</c:v>
                </c:pt>
                <c:pt idx="169433">
                  <c:v>1905358466</c:v>
                </c:pt>
                <c:pt idx="169434">
                  <c:v>1905369711</c:v>
                </c:pt>
                <c:pt idx="169435">
                  <c:v>1905380957</c:v>
                </c:pt>
                <c:pt idx="169436">
                  <c:v>1905392202</c:v>
                </c:pt>
                <c:pt idx="169437">
                  <c:v>1905403448</c:v>
                </c:pt>
                <c:pt idx="169438">
                  <c:v>1905414693</c:v>
                </c:pt>
                <c:pt idx="169439">
                  <c:v>1905425939</c:v>
                </c:pt>
                <c:pt idx="169440">
                  <c:v>1905437184</c:v>
                </c:pt>
                <c:pt idx="169441">
                  <c:v>1905448430</c:v>
                </c:pt>
                <c:pt idx="169442">
                  <c:v>1905459675</c:v>
                </c:pt>
                <c:pt idx="169443">
                  <c:v>1905470921</c:v>
                </c:pt>
                <c:pt idx="169444">
                  <c:v>1905482166</c:v>
                </c:pt>
                <c:pt idx="169445">
                  <c:v>1905493412</c:v>
                </c:pt>
                <c:pt idx="169446">
                  <c:v>1905504657</c:v>
                </c:pt>
                <c:pt idx="169447">
                  <c:v>1905515903</c:v>
                </c:pt>
                <c:pt idx="169448">
                  <c:v>1905527148</c:v>
                </c:pt>
                <c:pt idx="169449">
                  <c:v>1905538394</c:v>
                </c:pt>
                <c:pt idx="169450">
                  <c:v>1905549639</c:v>
                </c:pt>
                <c:pt idx="169451">
                  <c:v>1905560885</c:v>
                </c:pt>
                <c:pt idx="169452">
                  <c:v>1905572130</c:v>
                </c:pt>
                <c:pt idx="169453">
                  <c:v>1905583376</c:v>
                </c:pt>
                <c:pt idx="169454">
                  <c:v>1905594621</c:v>
                </c:pt>
                <c:pt idx="169455">
                  <c:v>1905605867</c:v>
                </c:pt>
                <c:pt idx="169456">
                  <c:v>1905617112</c:v>
                </c:pt>
                <c:pt idx="169457">
                  <c:v>1905628358</c:v>
                </c:pt>
                <c:pt idx="169458">
                  <c:v>1905639603</c:v>
                </c:pt>
                <c:pt idx="169459">
                  <c:v>1905650849</c:v>
                </c:pt>
                <c:pt idx="169460">
                  <c:v>1905662094</c:v>
                </c:pt>
                <c:pt idx="169461">
                  <c:v>1905673340</c:v>
                </c:pt>
                <c:pt idx="169462">
                  <c:v>1905684585</c:v>
                </c:pt>
                <c:pt idx="169463">
                  <c:v>1905695831</c:v>
                </c:pt>
                <c:pt idx="169464">
                  <c:v>1905707076</c:v>
                </c:pt>
                <c:pt idx="169465">
                  <c:v>1905718322</c:v>
                </c:pt>
                <c:pt idx="169466">
                  <c:v>1905729567</c:v>
                </c:pt>
                <c:pt idx="169467">
                  <c:v>1905740813</c:v>
                </c:pt>
                <c:pt idx="169468">
                  <c:v>1905752058</c:v>
                </c:pt>
                <c:pt idx="169469">
                  <c:v>1905763304</c:v>
                </c:pt>
                <c:pt idx="169470">
                  <c:v>1905774549</c:v>
                </c:pt>
                <c:pt idx="169471">
                  <c:v>1905785795</c:v>
                </c:pt>
                <c:pt idx="169472">
                  <c:v>1905797040</c:v>
                </c:pt>
                <c:pt idx="169473">
                  <c:v>1905808286</c:v>
                </c:pt>
                <c:pt idx="169474">
                  <c:v>1905819531</c:v>
                </c:pt>
                <c:pt idx="169475">
                  <c:v>1905830777</c:v>
                </c:pt>
                <c:pt idx="169476">
                  <c:v>1905842022</c:v>
                </c:pt>
                <c:pt idx="169477">
                  <c:v>1905853268</c:v>
                </c:pt>
                <c:pt idx="169478">
                  <c:v>1905864513</c:v>
                </c:pt>
                <c:pt idx="169479">
                  <c:v>1905875759</c:v>
                </c:pt>
                <c:pt idx="169480">
                  <c:v>1905887004</c:v>
                </c:pt>
                <c:pt idx="169481">
                  <c:v>1905898250</c:v>
                </c:pt>
                <c:pt idx="169482">
                  <c:v>1905909495</c:v>
                </c:pt>
                <c:pt idx="169483">
                  <c:v>1905920741</c:v>
                </c:pt>
                <c:pt idx="169484">
                  <c:v>1905931986</c:v>
                </c:pt>
                <c:pt idx="169485">
                  <c:v>1905943232</c:v>
                </c:pt>
                <c:pt idx="169486">
                  <c:v>1905954477</c:v>
                </c:pt>
                <c:pt idx="169487">
                  <c:v>1905965723</c:v>
                </c:pt>
                <c:pt idx="169488">
                  <c:v>1905976968</c:v>
                </c:pt>
                <c:pt idx="169489">
                  <c:v>1905988214</c:v>
                </c:pt>
                <c:pt idx="169490">
                  <c:v>1905999459</c:v>
                </c:pt>
                <c:pt idx="169491">
                  <c:v>1906010705</c:v>
                </c:pt>
                <c:pt idx="169492">
                  <c:v>1906021950</c:v>
                </c:pt>
                <c:pt idx="169493">
                  <c:v>1906033196</c:v>
                </c:pt>
                <c:pt idx="169494">
                  <c:v>1906044441</c:v>
                </c:pt>
                <c:pt idx="169495">
                  <c:v>1906055687</c:v>
                </c:pt>
                <c:pt idx="169496">
                  <c:v>1906066932</c:v>
                </c:pt>
                <c:pt idx="169497">
                  <c:v>1906078178</c:v>
                </c:pt>
                <c:pt idx="169498">
                  <c:v>1906089423</c:v>
                </c:pt>
                <c:pt idx="169499">
                  <c:v>1906100669</c:v>
                </c:pt>
                <c:pt idx="169500">
                  <c:v>1906111914</c:v>
                </c:pt>
                <c:pt idx="169501">
                  <c:v>1906123160</c:v>
                </c:pt>
                <c:pt idx="169502">
                  <c:v>1906134405</c:v>
                </c:pt>
                <c:pt idx="169503">
                  <c:v>1906145651</c:v>
                </c:pt>
                <c:pt idx="169504">
                  <c:v>1906156896</c:v>
                </c:pt>
                <c:pt idx="169505">
                  <c:v>1906168142</c:v>
                </c:pt>
                <c:pt idx="169506">
                  <c:v>1906179387</c:v>
                </c:pt>
                <c:pt idx="169507">
                  <c:v>1906190633</c:v>
                </c:pt>
                <c:pt idx="169508">
                  <c:v>1906201878</c:v>
                </c:pt>
                <c:pt idx="169509">
                  <c:v>1906213124</c:v>
                </c:pt>
                <c:pt idx="169510">
                  <c:v>1906224369</c:v>
                </c:pt>
                <c:pt idx="169511">
                  <c:v>1906235615</c:v>
                </c:pt>
                <c:pt idx="169512">
                  <c:v>1906246860</c:v>
                </c:pt>
                <c:pt idx="169513">
                  <c:v>1906258106</c:v>
                </c:pt>
                <c:pt idx="169514">
                  <c:v>1906269351</c:v>
                </c:pt>
                <c:pt idx="169515">
                  <c:v>1906280597</c:v>
                </c:pt>
                <c:pt idx="169516">
                  <c:v>1906291842</c:v>
                </c:pt>
                <c:pt idx="169517">
                  <c:v>1906303088</c:v>
                </c:pt>
                <c:pt idx="169518">
                  <c:v>1906314333</c:v>
                </c:pt>
                <c:pt idx="169519">
                  <c:v>1906325579</c:v>
                </c:pt>
                <c:pt idx="169520">
                  <c:v>1906336824</c:v>
                </c:pt>
                <c:pt idx="169521">
                  <c:v>1906348070</c:v>
                </c:pt>
                <c:pt idx="169522">
                  <c:v>1906359315</c:v>
                </c:pt>
                <c:pt idx="169523">
                  <c:v>1906370561</c:v>
                </c:pt>
                <c:pt idx="169524">
                  <c:v>1906381806</c:v>
                </c:pt>
                <c:pt idx="169525">
                  <c:v>1906393052</c:v>
                </c:pt>
                <c:pt idx="169526">
                  <c:v>1906404297</c:v>
                </c:pt>
                <c:pt idx="169527">
                  <c:v>1906415543</c:v>
                </c:pt>
                <c:pt idx="169528">
                  <c:v>1906426788</c:v>
                </c:pt>
                <c:pt idx="169529">
                  <c:v>1906438034</c:v>
                </c:pt>
                <c:pt idx="169530">
                  <c:v>1906449279</c:v>
                </c:pt>
                <c:pt idx="169531">
                  <c:v>1906460525</c:v>
                </c:pt>
                <c:pt idx="169532">
                  <c:v>1906471770</c:v>
                </c:pt>
                <c:pt idx="169533">
                  <c:v>1906483016</c:v>
                </c:pt>
                <c:pt idx="169534">
                  <c:v>1906494261</c:v>
                </c:pt>
                <c:pt idx="169535">
                  <c:v>1906505507</c:v>
                </c:pt>
                <c:pt idx="169536">
                  <c:v>1906516752</c:v>
                </c:pt>
                <c:pt idx="169537">
                  <c:v>1906527997</c:v>
                </c:pt>
                <c:pt idx="169538">
                  <c:v>1906539243</c:v>
                </c:pt>
                <c:pt idx="169539">
                  <c:v>1906550488</c:v>
                </c:pt>
                <c:pt idx="169540">
                  <c:v>1906561734</c:v>
                </c:pt>
                <c:pt idx="169541">
                  <c:v>1906572979</c:v>
                </c:pt>
                <c:pt idx="169542">
                  <c:v>1906584225</c:v>
                </c:pt>
                <c:pt idx="169543">
                  <c:v>1906595470</c:v>
                </c:pt>
                <c:pt idx="169544">
                  <c:v>1906606716</c:v>
                </c:pt>
                <c:pt idx="169545">
                  <c:v>1906617961</c:v>
                </c:pt>
                <c:pt idx="169546">
                  <c:v>1906629207</c:v>
                </c:pt>
                <c:pt idx="169547">
                  <c:v>1906640452</c:v>
                </c:pt>
                <c:pt idx="169548">
                  <c:v>1906651698</c:v>
                </c:pt>
                <c:pt idx="169549">
                  <c:v>1906662943</c:v>
                </c:pt>
                <c:pt idx="169550">
                  <c:v>1906674189</c:v>
                </c:pt>
                <c:pt idx="169551">
                  <c:v>1906685434</c:v>
                </c:pt>
                <c:pt idx="169552">
                  <c:v>1906696680</c:v>
                </c:pt>
                <c:pt idx="169553">
                  <c:v>1906707925</c:v>
                </c:pt>
                <c:pt idx="169554">
                  <c:v>1906719171</c:v>
                </c:pt>
                <c:pt idx="169555">
                  <c:v>1906730416</c:v>
                </c:pt>
                <c:pt idx="169556">
                  <c:v>1906741662</c:v>
                </c:pt>
                <c:pt idx="169557">
                  <c:v>1906752907</c:v>
                </c:pt>
                <c:pt idx="169558">
                  <c:v>1906764153</c:v>
                </c:pt>
                <c:pt idx="169559">
                  <c:v>1906775398</c:v>
                </c:pt>
                <c:pt idx="169560">
                  <c:v>1906786644</c:v>
                </c:pt>
                <c:pt idx="169561">
                  <c:v>1906797889</c:v>
                </c:pt>
                <c:pt idx="169562">
                  <c:v>1906809135</c:v>
                </c:pt>
                <c:pt idx="169563">
                  <c:v>1906820380</c:v>
                </c:pt>
                <c:pt idx="169564">
                  <c:v>1906831626</c:v>
                </c:pt>
                <c:pt idx="169565">
                  <c:v>1906842871</c:v>
                </c:pt>
                <c:pt idx="169566">
                  <c:v>1906854117</c:v>
                </c:pt>
                <c:pt idx="169567">
                  <c:v>1906865362</c:v>
                </c:pt>
                <c:pt idx="169568">
                  <c:v>1906876608</c:v>
                </c:pt>
                <c:pt idx="169569">
                  <c:v>1906887853</c:v>
                </c:pt>
                <c:pt idx="169570">
                  <c:v>1906899099</c:v>
                </c:pt>
                <c:pt idx="169571">
                  <c:v>1906910344</c:v>
                </c:pt>
                <c:pt idx="169572">
                  <c:v>1906921590</c:v>
                </c:pt>
                <c:pt idx="169573">
                  <c:v>1906932835</c:v>
                </c:pt>
                <c:pt idx="169574">
                  <c:v>1906944081</c:v>
                </c:pt>
                <c:pt idx="169575">
                  <c:v>1906955326</c:v>
                </c:pt>
                <c:pt idx="169576">
                  <c:v>1906966572</c:v>
                </c:pt>
                <c:pt idx="169577">
                  <c:v>1906977817</c:v>
                </c:pt>
                <c:pt idx="169578">
                  <c:v>1906989063</c:v>
                </c:pt>
                <c:pt idx="169579">
                  <c:v>1907000308</c:v>
                </c:pt>
                <c:pt idx="169580">
                  <c:v>1907011554</c:v>
                </c:pt>
                <c:pt idx="169581">
                  <c:v>1907022799</c:v>
                </c:pt>
                <c:pt idx="169582">
                  <c:v>1907034045</c:v>
                </c:pt>
                <c:pt idx="169583">
                  <c:v>1907045290</c:v>
                </c:pt>
                <c:pt idx="169584">
                  <c:v>1907056536</c:v>
                </c:pt>
                <c:pt idx="169585">
                  <c:v>1907067781</c:v>
                </c:pt>
                <c:pt idx="169586">
                  <c:v>1907079027</c:v>
                </c:pt>
                <c:pt idx="169587">
                  <c:v>1907090272</c:v>
                </c:pt>
                <c:pt idx="169588">
                  <c:v>1907101518</c:v>
                </c:pt>
                <c:pt idx="169589">
                  <c:v>1907112763</c:v>
                </c:pt>
                <c:pt idx="169590">
                  <c:v>1907124009</c:v>
                </c:pt>
                <c:pt idx="169591">
                  <c:v>1907135254</c:v>
                </c:pt>
                <c:pt idx="169592">
                  <c:v>1907146500</c:v>
                </c:pt>
                <c:pt idx="169593">
                  <c:v>1907157745</c:v>
                </c:pt>
                <c:pt idx="169594">
                  <c:v>1907168991</c:v>
                </c:pt>
                <c:pt idx="169595">
                  <c:v>1907180236</c:v>
                </c:pt>
                <c:pt idx="169596">
                  <c:v>1907191482</c:v>
                </c:pt>
                <c:pt idx="169597">
                  <c:v>1907202727</c:v>
                </c:pt>
                <c:pt idx="169598">
                  <c:v>1907213973</c:v>
                </c:pt>
                <c:pt idx="169599">
                  <c:v>1907225218</c:v>
                </c:pt>
                <c:pt idx="169600">
                  <c:v>1907236464</c:v>
                </c:pt>
                <c:pt idx="169601">
                  <c:v>1907247709</c:v>
                </c:pt>
                <c:pt idx="169602">
                  <c:v>1907258955</c:v>
                </c:pt>
                <c:pt idx="169603">
                  <c:v>1907270200</c:v>
                </c:pt>
                <c:pt idx="169604">
                  <c:v>1907281446</c:v>
                </c:pt>
                <c:pt idx="169605">
                  <c:v>1907292691</c:v>
                </c:pt>
                <c:pt idx="169606">
                  <c:v>1907303937</c:v>
                </c:pt>
                <c:pt idx="169607">
                  <c:v>1907315182</c:v>
                </c:pt>
                <c:pt idx="169608">
                  <c:v>1907326428</c:v>
                </c:pt>
                <c:pt idx="169609">
                  <c:v>1907337673</c:v>
                </c:pt>
                <c:pt idx="169610">
                  <c:v>1907348919</c:v>
                </c:pt>
                <c:pt idx="169611">
                  <c:v>1907360164</c:v>
                </c:pt>
                <c:pt idx="169612">
                  <c:v>1907371410</c:v>
                </c:pt>
                <c:pt idx="169613">
                  <c:v>1907382655</c:v>
                </c:pt>
                <c:pt idx="169614">
                  <c:v>1907393901</c:v>
                </c:pt>
                <c:pt idx="169615">
                  <c:v>1907405146</c:v>
                </c:pt>
                <c:pt idx="169616">
                  <c:v>1907416392</c:v>
                </c:pt>
                <c:pt idx="169617">
                  <c:v>1907427637</c:v>
                </c:pt>
                <c:pt idx="169618">
                  <c:v>1907438883</c:v>
                </c:pt>
                <c:pt idx="169619">
                  <c:v>1907450128</c:v>
                </c:pt>
                <c:pt idx="169620">
                  <c:v>1907461374</c:v>
                </c:pt>
                <c:pt idx="169621">
                  <c:v>1907472619</c:v>
                </c:pt>
                <c:pt idx="169622">
                  <c:v>1907483865</c:v>
                </c:pt>
                <c:pt idx="169623">
                  <c:v>1907495110</c:v>
                </c:pt>
                <c:pt idx="169624">
                  <c:v>1907506356</c:v>
                </c:pt>
                <c:pt idx="169625">
                  <c:v>1907517601</c:v>
                </c:pt>
                <c:pt idx="169626">
                  <c:v>1907528847</c:v>
                </c:pt>
                <c:pt idx="169627">
                  <c:v>1907540092</c:v>
                </c:pt>
                <c:pt idx="169628">
                  <c:v>1907551338</c:v>
                </c:pt>
                <c:pt idx="169629">
                  <c:v>1907562583</c:v>
                </c:pt>
                <c:pt idx="169630">
                  <c:v>1907573829</c:v>
                </c:pt>
                <c:pt idx="169631">
                  <c:v>1907585074</c:v>
                </c:pt>
                <c:pt idx="169632">
                  <c:v>1907596320</c:v>
                </c:pt>
                <c:pt idx="169633">
                  <c:v>1907607565</c:v>
                </c:pt>
                <c:pt idx="169634">
                  <c:v>1907618811</c:v>
                </c:pt>
                <c:pt idx="169635">
                  <c:v>1907630056</c:v>
                </c:pt>
                <c:pt idx="169636">
                  <c:v>1907641302</c:v>
                </c:pt>
                <c:pt idx="169637">
                  <c:v>1907652547</c:v>
                </c:pt>
                <c:pt idx="169638">
                  <c:v>1907663793</c:v>
                </c:pt>
                <c:pt idx="169639">
                  <c:v>1907675038</c:v>
                </c:pt>
                <c:pt idx="169640">
                  <c:v>1907686284</c:v>
                </c:pt>
                <c:pt idx="169641">
                  <c:v>1907697529</c:v>
                </c:pt>
                <c:pt idx="169642">
                  <c:v>1907708775</c:v>
                </c:pt>
                <c:pt idx="169643">
                  <c:v>1907720020</c:v>
                </c:pt>
                <c:pt idx="169644">
                  <c:v>1907731266</c:v>
                </c:pt>
                <c:pt idx="169645">
                  <c:v>1907742511</c:v>
                </c:pt>
                <c:pt idx="169646">
                  <c:v>1907753757</c:v>
                </c:pt>
                <c:pt idx="169647">
                  <c:v>1907765002</c:v>
                </c:pt>
                <c:pt idx="169648">
                  <c:v>1907776248</c:v>
                </c:pt>
                <c:pt idx="169649">
                  <c:v>1907787493</c:v>
                </c:pt>
                <c:pt idx="169650">
                  <c:v>1907798739</c:v>
                </c:pt>
                <c:pt idx="169651">
                  <c:v>1907809984</c:v>
                </c:pt>
                <c:pt idx="169652">
                  <c:v>1907821230</c:v>
                </c:pt>
                <c:pt idx="169653">
                  <c:v>1907832475</c:v>
                </c:pt>
                <c:pt idx="169654">
                  <c:v>1907843721</c:v>
                </c:pt>
                <c:pt idx="169655">
                  <c:v>1907854966</c:v>
                </c:pt>
                <c:pt idx="169656">
                  <c:v>1907866212</c:v>
                </c:pt>
                <c:pt idx="169657">
                  <c:v>1907877457</c:v>
                </c:pt>
                <c:pt idx="169658">
                  <c:v>1907888703</c:v>
                </c:pt>
                <c:pt idx="169659">
                  <c:v>1907899948</c:v>
                </c:pt>
                <c:pt idx="169660">
                  <c:v>1907911194</c:v>
                </c:pt>
                <c:pt idx="169661">
                  <c:v>1907922439</c:v>
                </c:pt>
                <c:pt idx="169662">
                  <c:v>1907933685</c:v>
                </c:pt>
                <c:pt idx="169663">
                  <c:v>1907944930</c:v>
                </c:pt>
                <c:pt idx="169664">
                  <c:v>1907956176</c:v>
                </c:pt>
                <c:pt idx="169665">
                  <c:v>1907967421</c:v>
                </c:pt>
                <c:pt idx="169666">
                  <c:v>1907978667</c:v>
                </c:pt>
                <c:pt idx="169667">
                  <c:v>1907989912</c:v>
                </c:pt>
                <c:pt idx="169668">
                  <c:v>1908001158</c:v>
                </c:pt>
                <c:pt idx="169669">
                  <c:v>1908012403</c:v>
                </c:pt>
                <c:pt idx="169670">
                  <c:v>1908023649</c:v>
                </c:pt>
                <c:pt idx="169671">
                  <c:v>1908034894</c:v>
                </c:pt>
                <c:pt idx="169672">
                  <c:v>1908046140</c:v>
                </c:pt>
                <c:pt idx="169673">
                  <c:v>1908057385</c:v>
                </c:pt>
                <c:pt idx="169674">
                  <c:v>1908068631</c:v>
                </c:pt>
                <c:pt idx="169675">
                  <c:v>1908079876</c:v>
                </c:pt>
                <c:pt idx="169676">
                  <c:v>1908091122</c:v>
                </c:pt>
                <c:pt idx="169677">
                  <c:v>1908102367</c:v>
                </c:pt>
                <c:pt idx="169678">
                  <c:v>1908113613</c:v>
                </c:pt>
                <c:pt idx="169679">
                  <c:v>1908124858</c:v>
                </c:pt>
                <c:pt idx="169680">
                  <c:v>1908136104</c:v>
                </c:pt>
                <c:pt idx="169681">
                  <c:v>1908147349</c:v>
                </c:pt>
                <c:pt idx="169682">
                  <c:v>1908158595</c:v>
                </c:pt>
                <c:pt idx="169683">
                  <c:v>1908169840</c:v>
                </c:pt>
                <c:pt idx="169684">
                  <c:v>1908181086</c:v>
                </c:pt>
                <c:pt idx="169685">
                  <c:v>1908192331</c:v>
                </c:pt>
                <c:pt idx="169686">
                  <c:v>1908203577</c:v>
                </c:pt>
                <c:pt idx="169687">
                  <c:v>1908214822</c:v>
                </c:pt>
                <c:pt idx="169688">
                  <c:v>1908226068</c:v>
                </c:pt>
                <c:pt idx="169689">
                  <c:v>1908237313</c:v>
                </c:pt>
                <c:pt idx="169690">
                  <c:v>1908248559</c:v>
                </c:pt>
                <c:pt idx="169691">
                  <c:v>1908259804</c:v>
                </c:pt>
                <c:pt idx="169692">
                  <c:v>1908271050</c:v>
                </c:pt>
                <c:pt idx="169693">
                  <c:v>1908282295</c:v>
                </c:pt>
                <c:pt idx="169694">
                  <c:v>1908293541</c:v>
                </c:pt>
                <c:pt idx="169695">
                  <c:v>1908304786</c:v>
                </c:pt>
                <c:pt idx="169696">
                  <c:v>1908316032</c:v>
                </c:pt>
                <c:pt idx="169697">
                  <c:v>1908327277</c:v>
                </c:pt>
                <c:pt idx="169698">
                  <c:v>1908338523</c:v>
                </c:pt>
                <c:pt idx="169699">
                  <c:v>1908349768</c:v>
                </c:pt>
                <c:pt idx="169700">
                  <c:v>1908361014</c:v>
                </c:pt>
                <c:pt idx="169701">
                  <c:v>1908372259</c:v>
                </c:pt>
                <c:pt idx="169702">
                  <c:v>1908383505</c:v>
                </c:pt>
                <c:pt idx="169703">
                  <c:v>1908394750</c:v>
                </c:pt>
                <c:pt idx="169704">
                  <c:v>1908405996</c:v>
                </c:pt>
                <c:pt idx="169705">
                  <c:v>1908417241</c:v>
                </c:pt>
                <c:pt idx="169706">
                  <c:v>1908428487</c:v>
                </c:pt>
                <c:pt idx="169707">
                  <c:v>1908439732</c:v>
                </c:pt>
                <c:pt idx="169708">
                  <c:v>1908450978</c:v>
                </c:pt>
                <c:pt idx="169709">
                  <c:v>1908462223</c:v>
                </c:pt>
                <c:pt idx="169710">
                  <c:v>1908473469</c:v>
                </c:pt>
                <c:pt idx="169711">
                  <c:v>1908484714</c:v>
                </c:pt>
                <c:pt idx="169712">
                  <c:v>1908495960</c:v>
                </c:pt>
                <c:pt idx="169713">
                  <c:v>1908507205</c:v>
                </c:pt>
                <c:pt idx="169714">
                  <c:v>1908518451</c:v>
                </c:pt>
                <c:pt idx="169715">
                  <c:v>1908529696</c:v>
                </c:pt>
                <c:pt idx="169716">
                  <c:v>1908540942</c:v>
                </c:pt>
                <c:pt idx="169717">
                  <c:v>1908552187</c:v>
                </c:pt>
                <c:pt idx="169718">
                  <c:v>1908563433</c:v>
                </c:pt>
                <c:pt idx="169719">
                  <c:v>1908574678</c:v>
                </c:pt>
                <c:pt idx="169720">
                  <c:v>1908585924</c:v>
                </c:pt>
                <c:pt idx="169721">
                  <c:v>1908597169</c:v>
                </c:pt>
                <c:pt idx="169722">
                  <c:v>1908608415</c:v>
                </c:pt>
                <c:pt idx="169723">
                  <c:v>1908619660</c:v>
                </c:pt>
                <c:pt idx="169724">
                  <c:v>1908630906</c:v>
                </c:pt>
                <c:pt idx="169725">
                  <c:v>1908642151</c:v>
                </c:pt>
                <c:pt idx="169726">
                  <c:v>1908653397</c:v>
                </c:pt>
                <c:pt idx="169727">
                  <c:v>1908664642</c:v>
                </c:pt>
                <c:pt idx="169728">
                  <c:v>1908675888</c:v>
                </c:pt>
                <c:pt idx="169729">
                  <c:v>1908687133</c:v>
                </c:pt>
                <c:pt idx="169730">
                  <c:v>1908698379</c:v>
                </c:pt>
                <c:pt idx="169731">
                  <c:v>1908709624</c:v>
                </c:pt>
                <c:pt idx="169732">
                  <c:v>1908720870</c:v>
                </c:pt>
                <c:pt idx="169733">
                  <c:v>1908732115</c:v>
                </c:pt>
                <c:pt idx="169734">
                  <c:v>1908743361</c:v>
                </c:pt>
                <c:pt idx="169735">
                  <c:v>1908754606</c:v>
                </c:pt>
                <c:pt idx="169736">
                  <c:v>1908765852</c:v>
                </c:pt>
                <c:pt idx="169737">
                  <c:v>1908777097</c:v>
                </c:pt>
                <c:pt idx="169738">
                  <c:v>1908788343</c:v>
                </c:pt>
                <c:pt idx="169739">
                  <c:v>1908799588</c:v>
                </c:pt>
                <c:pt idx="169740">
                  <c:v>1908810834</c:v>
                </c:pt>
                <c:pt idx="169741">
                  <c:v>1908822079</c:v>
                </c:pt>
                <c:pt idx="169742">
                  <c:v>1908833325</c:v>
                </c:pt>
                <c:pt idx="169743">
                  <c:v>1908844570</c:v>
                </c:pt>
                <c:pt idx="169744">
                  <c:v>1908855816</c:v>
                </c:pt>
                <c:pt idx="169745">
                  <c:v>1908867061</c:v>
                </c:pt>
                <c:pt idx="169746">
                  <c:v>1908878307</c:v>
                </c:pt>
                <c:pt idx="169747">
                  <c:v>1908889552</c:v>
                </c:pt>
                <c:pt idx="169748">
                  <c:v>1908900798</c:v>
                </c:pt>
                <c:pt idx="169749">
                  <c:v>1908912043</c:v>
                </c:pt>
                <c:pt idx="169750">
                  <c:v>1908923289</c:v>
                </c:pt>
                <c:pt idx="169751">
                  <c:v>1908934534</c:v>
                </c:pt>
                <c:pt idx="169752">
                  <c:v>1908945780</c:v>
                </c:pt>
                <c:pt idx="169753">
                  <c:v>1908957025</c:v>
                </c:pt>
                <c:pt idx="169754">
                  <c:v>1908968271</c:v>
                </c:pt>
                <c:pt idx="169755">
                  <c:v>1908979516</c:v>
                </c:pt>
                <c:pt idx="169756">
                  <c:v>1908990762</c:v>
                </c:pt>
                <c:pt idx="169757">
                  <c:v>1909002007</c:v>
                </c:pt>
                <c:pt idx="169758">
                  <c:v>1909013253</c:v>
                </c:pt>
                <c:pt idx="169759">
                  <c:v>1909024498</c:v>
                </c:pt>
                <c:pt idx="169760">
                  <c:v>1909035744</c:v>
                </c:pt>
                <c:pt idx="169761">
                  <c:v>1909046989</c:v>
                </c:pt>
                <c:pt idx="169762">
                  <c:v>1909058235</c:v>
                </c:pt>
                <c:pt idx="169763">
                  <c:v>1909069480</c:v>
                </c:pt>
                <c:pt idx="169764">
                  <c:v>1909080726</c:v>
                </c:pt>
                <c:pt idx="169765">
                  <c:v>1909091971</c:v>
                </c:pt>
                <c:pt idx="169766">
                  <c:v>1909103217</c:v>
                </c:pt>
                <c:pt idx="169767">
                  <c:v>1909114462</c:v>
                </c:pt>
                <c:pt idx="169768">
                  <c:v>1909125708</c:v>
                </c:pt>
                <c:pt idx="169769">
                  <c:v>1909136953</c:v>
                </c:pt>
                <c:pt idx="169770">
                  <c:v>1909148199</c:v>
                </c:pt>
                <c:pt idx="169771">
                  <c:v>1909159444</c:v>
                </c:pt>
                <c:pt idx="169772">
                  <c:v>1909170690</c:v>
                </c:pt>
                <c:pt idx="169773">
                  <c:v>1909181935</c:v>
                </c:pt>
                <c:pt idx="169774">
                  <c:v>1909193181</c:v>
                </c:pt>
                <c:pt idx="169775">
                  <c:v>1909204426</c:v>
                </c:pt>
                <c:pt idx="169776">
                  <c:v>1909215672</c:v>
                </c:pt>
                <c:pt idx="169777">
                  <c:v>1909226917</c:v>
                </c:pt>
                <c:pt idx="169778">
                  <c:v>1909238163</c:v>
                </c:pt>
                <c:pt idx="169779">
                  <c:v>1909249408</c:v>
                </c:pt>
                <c:pt idx="169780">
                  <c:v>1909260654</c:v>
                </c:pt>
                <c:pt idx="169781">
                  <c:v>1909271899</c:v>
                </c:pt>
                <c:pt idx="169782">
                  <c:v>1909283145</c:v>
                </c:pt>
                <c:pt idx="169783">
                  <c:v>1909294390</c:v>
                </c:pt>
                <c:pt idx="169784">
                  <c:v>1909305636</c:v>
                </c:pt>
                <c:pt idx="169785">
                  <c:v>1909316881</c:v>
                </c:pt>
                <c:pt idx="169786">
                  <c:v>1909328127</c:v>
                </c:pt>
                <c:pt idx="169787">
                  <c:v>1909339372</c:v>
                </c:pt>
                <c:pt idx="169788">
                  <c:v>1909350617</c:v>
                </c:pt>
                <c:pt idx="169789">
                  <c:v>1909361863</c:v>
                </c:pt>
                <c:pt idx="169790">
                  <c:v>1909373108</c:v>
                </c:pt>
                <c:pt idx="169791">
                  <c:v>1909384354</c:v>
                </c:pt>
                <c:pt idx="169792">
                  <c:v>1909395599</c:v>
                </c:pt>
                <c:pt idx="169793">
                  <c:v>1909406845</c:v>
                </c:pt>
                <c:pt idx="169794">
                  <c:v>1909418090</c:v>
                </c:pt>
                <c:pt idx="169795">
                  <c:v>1909429336</c:v>
                </c:pt>
                <c:pt idx="169796">
                  <c:v>1909440581</c:v>
                </c:pt>
                <c:pt idx="169797">
                  <c:v>1909451827</c:v>
                </c:pt>
                <c:pt idx="169798">
                  <c:v>1909463072</c:v>
                </c:pt>
                <c:pt idx="169799">
                  <c:v>1909474318</c:v>
                </c:pt>
                <c:pt idx="169800">
                  <c:v>1909485563</c:v>
                </c:pt>
                <c:pt idx="169801">
                  <c:v>1909496809</c:v>
                </c:pt>
                <c:pt idx="169802">
                  <c:v>1909508054</c:v>
                </c:pt>
                <c:pt idx="169803">
                  <c:v>1909519300</c:v>
                </c:pt>
                <c:pt idx="169804">
                  <c:v>1909530545</c:v>
                </c:pt>
                <c:pt idx="169805">
                  <c:v>1909541791</c:v>
                </c:pt>
                <c:pt idx="169806">
                  <c:v>1909553036</c:v>
                </c:pt>
                <c:pt idx="169807">
                  <c:v>1909564282</c:v>
                </c:pt>
                <c:pt idx="169808">
                  <c:v>1909575527</c:v>
                </c:pt>
                <c:pt idx="169809">
                  <c:v>1909586773</c:v>
                </c:pt>
                <c:pt idx="169810">
                  <c:v>1909598018</c:v>
                </c:pt>
                <c:pt idx="169811">
                  <c:v>1909609264</c:v>
                </c:pt>
                <c:pt idx="169812">
                  <c:v>1909620509</c:v>
                </c:pt>
                <c:pt idx="169813">
                  <c:v>1909631755</c:v>
                </c:pt>
                <c:pt idx="169814">
                  <c:v>1909643000</c:v>
                </c:pt>
                <c:pt idx="169815">
                  <c:v>1909654246</c:v>
                </c:pt>
                <c:pt idx="169816">
                  <c:v>1909665491</c:v>
                </c:pt>
                <c:pt idx="169817">
                  <c:v>1909676737</c:v>
                </c:pt>
                <c:pt idx="169818">
                  <c:v>1909687982</c:v>
                </c:pt>
                <c:pt idx="169819">
                  <c:v>1909699228</c:v>
                </c:pt>
                <c:pt idx="169820">
                  <c:v>1909710473</c:v>
                </c:pt>
                <c:pt idx="169821">
                  <c:v>1909721719</c:v>
                </c:pt>
                <c:pt idx="169822">
                  <c:v>1909732964</c:v>
                </c:pt>
                <c:pt idx="169823">
                  <c:v>1909744210</c:v>
                </c:pt>
                <c:pt idx="169824">
                  <c:v>1909755455</c:v>
                </c:pt>
                <c:pt idx="169825">
                  <c:v>1909766701</c:v>
                </c:pt>
                <c:pt idx="169826">
                  <c:v>1909777946</c:v>
                </c:pt>
                <c:pt idx="169827">
                  <c:v>1909789192</c:v>
                </c:pt>
                <c:pt idx="169828">
                  <c:v>1909800437</c:v>
                </c:pt>
                <c:pt idx="169829">
                  <c:v>1909811683</c:v>
                </c:pt>
                <c:pt idx="169830">
                  <c:v>1909822928</c:v>
                </c:pt>
                <c:pt idx="169831">
                  <c:v>1909834174</c:v>
                </c:pt>
                <c:pt idx="169832">
                  <c:v>1909845419</c:v>
                </c:pt>
                <c:pt idx="169833">
                  <c:v>1909856665</c:v>
                </c:pt>
                <c:pt idx="169834">
                  <c:v>1909867910</c:v>
                </c:pt>
                <c:pt idx="169835">
                  <c:v>1909879156</c:v>
                </c:pt>
                <c:pt idx="169836">
                  <c:v>1909890401</c:v>
                </c:pt>
                <c:pt idx="169837">
                  <c:v>1909901647</c:v>
                </c:pt>
                <c:pt idx="169838">
                  <c:v>1909912892</c:v>
                </c:pt>
                <c:pt idx="169839">
                  <c:v>1909924138</c:v>
                </c:pt>
                <c:pt idx="169840">
                  <c:v>1909935383</c:v>
                </c:pt>
                <c:pt idx="169841">
                  <c:v>1909946629</c:v>
                </c:pt>
                <c:pt idx="169842">
                  <c:v>1909957874</c:v>
                </c:pt>
                <c:pt idx="169843">
                  <c:v>1909969120</c:v>
                </c:pt>
                <c:pt idx="169844">
                  <c:v>1909980365</c:v>
                </c:pt>
                <c:pt idx="169845">
                  <c:v>1909991611</c:v>
                </c:pt>
                <c:pt idx="169846">
                  <c:v>1910002856</c:v>
                </c:pt>
                <c:pt idx="169847">
                  <c:v>1910014102</c:v>
                </c:pt>
                <c:pt idx="169848">
                  <c:v>1910025347</c:v>
                </c:pt>
                <c:pt idx="169849">
                  <c:v>1910036593</c:v>
                </c:pt>
                <c:pt idx="169850">
                  <c:v>1910047838</c:v>
                </c:pt>
                <c:pt idx="169851">
                  <c:v>1910059084</c:v>
                </c:pt>
                <c:pt idx="169852">
                  <c:v>1910070329</c:v>
                </c:pt>
                <c:pt idx="169853">
                  <c:v>1910081575</c:v>
                </c:pt>
                <c:pt idx="169854">
                  <c:v>1910092820</c:v>
                </c:pt>
                <c:pt idx="169855">
                  <c:v>1910104066</c:v>
                </c:pt>
                <c:pt idx="169856">
                  <c:v>1910115311</c:v>
                </c:pt>
                <c:pt idx="169857">
                  <c:v>1910126557</c:v>
                </c:pt>
                <c:pt idx="169858">
                  <c:v>1910137802</c:v>
                </c:pt>
                <c:pt idx="169859">
                  <c:v>1910149048</c:v>
                </c:pt>
                <c:pt idx="169860">
                  <c:v>1910160293</c:v>
                </c:pt>
                <c:pt idx="169861">
                  <c:v>1910171539</c:v>
                </c:pt>
                <c:pt idx="169862">
                  <c:v>1910182784</c:v>
                </c:pt>
                <c:pt idx="169863">
                  <c:v>1910194030</c:v>
                </c:pt>
                <c:pt idx="169864">
                  <c:v>1910205275</c:v>
                </c:pt>
                <c:pt idx="169865">
                  <c:v>1910216521</c:v>
                </c:pt>
                <c:pt idx="169866">
                  <c:v>1910227766</c:v>
                </c:pt>
                <c:pt idx="169867">
                  <c:v>1910239012</c:v>
                </c:pt>
                <c:pt idx="169868">
                  <c:v>1910250257</c:v>
                </c:pt>
                <c:pt idx="169869">
                  <c:v>1910261503</c:v>
                </c:pt>
                <c:pt idx="169870">
                  <c:v>1910272748</c:v>
                </c:pt>
                <c:pt idx="169871">
                  <c:v>1910283994</c:v>
                </c:pt>
                <c:pt idx="169872">
                  <c:v>1910295239</c:v>
                </c:pt>
                <c:pt idx="169873">
                  <c:v>1910306485</c:v>
                </c:pt>
                <c:pt idx="169874">
                  <c:v>1910317730</c:v>
                </c:pt>
                <c:pt idx="169875">
                  <c:v>1910328976</c:v>
                </c:pt>
                <c:pt idx="169876">
                  <c:v>1910340221</c:v>
                </c:pt>
                <c:pt idx="169877">
                  <c:v>1910351467</c:v>
                </c:pt>
                <c:pt idx="169878">
                  <c:v>1910362712</c:v>
                </c:pt>
                <c:pt idx="169879">
                  <c:v>1910373958</c:v>
                </c:pt>
                <c:pt idx="169880">
                  <c:v>1910385203</c:v>
                </c:pt>
                <c:pt idx="169881">
                  <c:v>1910396449</c:v>
                </c:pt>
                <c:pt idx="169882">
                  <c:v>1910407694</c:v>
                </c:pt>
                <c:pt idx="169883">
                  <c:v>1910418940</c:v>
                </c:pt>
                <c:pt idx="169884">
                  <c:v>1910430185</c:v>
                </c:pt>
                <c:pt idx="169885">
                  <c:v>1910441431</c:v>
                </c:pt>
                <c:pt idx="169886">
                  <c:v>1910452676</c:v>
                </c:pt>
                <c:pt idx="169887">
                  <c:v>1910463922</c:v>
                </c:pt>
                <c:pt idx="169888">
                  <c:v>1910475167</c:v>
                </c:pt>
                <c:pt idx="169889">
                  <c:v>1910486413</c:v>
                </c:pt>
                <c:pt idx="169890">
                  <c:v>1910497658</c:v>
                </c:pt>
                <c:pt idx="169891">
                  <c:v>1910508904</c:v>
                </c:pt>
                <c:pt idx="169892">
                  <c:v>1910520149</c:v>
                </c:pt>
                <c:pt idx="169893">
                  <c:v>1910531395</c:v>
                </c:pt>
                <c:pt idx="169894">
                  <c:v>1910542640</c:v>
                </c:pt>
                <c:pt idx="169895">
                  <c:v>1910553886</c:v>
                </c:pt>
                <c:pt idx="169896">
                  <c:v>1910565131</c:v>
                </c:pt>
                <c:pt idx="169897">
                  <c:v>1910576377</c:v>
                </c:pt>
                <c:pt idx="169898">
                  <c:v>1910587622</c:v>
                </c:pt>
                <c:pt idx="169899">
                  <c:v>1910598868</c:v>
                </c:pt>
                <c:pt idx="169900">
                  <c:v>1910610113</c:v>
                </c:pt>
                <c:pt idx="169901">
                  <c:v>1910621359</c:v>
                </c:pt>
                <c:pt idx="169902">
                  <c:v>1910632604</c:v>
                </c:pt>
                <c:pt idx="169903">
                  <c:v>1910643850</c:v>
                </c:pt>
                <c:pt idx="169904">
                  <c:v>1910655095</c:v>
                </c:pt>
                <c:pt idx="169905">
                  <c:v>1910666341</c:v>
                </c:pt>
                <c:pt idx="169906">
                  <c:v>1910677586</c:v>
                </c:pt>
                <c:pt idx="169907">
                  <c:v>1910688832</c:v>
                </c:pt>
                <c:pt idx="169908">
                  <c:v>1910700077</c:v>
                </c:pt>
                <c:pt idx="169909">
                  <c:v>1910711323</c:v>
                </c:pt>
                <c:pt idx="169910">
                  <c:v>1910722568</c:v>
                </c:pt>
                <c:pt idx="169911">
                  <c:v>1910733814</c:v>
                </c:pt>
                <c:pt idx="169912">
                  <c:v>1910745059</c:v>
                </c:pt>
                <c:pt idx="169913">
                  <c:v>1910756305</c:v>
                </c:pt>
                <c:pt idx="169914">
                  <c:v>1910767550</c:v>
                </c:pt>
                <c:pt idx="169915">
                  <c:v>1910778796</c:v>
                </c:pt>
                <c:pt idx="169916">
                  <c:v>1910790041</c:v>
                </c:pt>
                <c:pt idx="169917">
                  <c:v>1910801287</c:v>
                </c:pt>
                <c:pt idx="169918">
                  <c:v>1910812532</c:v>
                </c:pt>
                <c:pt idx="169919">
                  <c:v>1910823778</c:v>
                </c:pt>
                <c:pt idx="169920">
                  <c:v>1910835023</c:v>
                </c:pt>
                <c:pt idx="169921">
                  <c:v>1910846269</c:v>
                </c:pt>
                <c:pt idx="169922">
                  <c:v>1910857514</c:v>
                </c:pt>
                <c:pt idx="169923">
                  <c:v>1910868760</c:v>
                </c:pt>
                <c:pt idx="169924">
                  <c:v>1910880005</c:v>
                </c:pt>
                <c:pt idx="169925">
                  <c:v>1910891251</c:v>
                </c:pt>
                <c:pt idx="169926">
                  <c:v>1910902496</c:v>
                </c:pt>
                <c:pt idx="169927">
                  <c:v>1910913742</c:v>
                </c:pt>
                <c:pt idx="169928">
                  <c:v>1910924987</c:v>
                </c:pt>
                <c:pt idx="169929">
                  <c:v>1910936233</c:v>
                </c:pt>
                <c:pt idx="169930">
                  <c:v>1910947478</c:v>
                </c:pt>
                <c:pt idx="169931">
                  <c:v>1910958724</c:v>
                </c:pt>
                <c:pt idx="169932">
                  <c:v>1910969969</c:v>
                </c:pt>
                <c:pt idx="169933">
                  <c:v>1910981215</c:v>
                </c:pt>
                <c:pt idx="169934">
                  <c:v>1910992460</c:v>
                </c:pt>
                <c:pt idx="169935">
                  <c:v>1911003706</c:v>
                </c:pt>
                <c:pt idx="169936">
                  <c:v>1911014951</c:v>
                </c:pt>
                <c:pt idx="169937">
                  <c:v>1911026197</c:v>
                </c:pt>
                <c:pt idx="169938">
                  <c:v>1911037442</c:v>
                </c:pt>
                <c:pt idx="169939">
                  <c:v>1911048688</c:v>
                </c:pt>
                <c:pt idx="169940">
                  <c:v>1911059933</c:v>
                </c:pt>
                <c:pt idx="169941">
                  <c:v>1911071179</c:v>
                </c:pt>
                <c:pt idx="169942">
                  <c:v>1911082424</c:v>
                </c:pt>
                <c:pt idx="169943">
                  <c:v>1911093670</c:v>
                </c:pt>
                <c:pt idx="169944">
                  <c:v>1911104915</c:v>
                </c:pt>
                <c:pt idx="169945">
                  <c:v>1911116161</c:v>
                </c:pt>
                <c:pt idx="169946">
                  <c:v>1911127406</c:v>
                </c:pt>
                <c:pt idx="169947">
                  <c:v>1911138652</c:v>
                </c:pt>
                <c:pt idx="169948">
                  <c:v>1911149897</c:v>
                </c:pt>
                <c:pt idx="169949">
                  <c:v>1911161143</c:v>
                </c:pt>
                <c:pt idx="169950">
                  <c:v>1911172388</c:v>
                </c:pt>
                <c:pt idx="169951">
                  <c:v>1911183634</c:v>
                </c:pt>
                <c:pt idx="169952">
                  <c:v>1911194879</c:v>
                </c:pt>
                <c:pt idx="169953">
                  <c:v>1911206125</c:v>
                </c:pt>
                <c:pt idx="169954">
                  <c:v>1911217370</c:v>
                </c:pt>
                <c:pt idx="169955">
                  <c:v>1911228616</c:v>
                </c:pt>
                <c:pt idx="169956">
                  <c:v>1911239861</c:v>
                </c:pt>
                <c:pt idx="169957">
                  <c:v>1911251107</c:v>
                </c:pt>
                <c:pt idx="169958">
                  <c:v>1911262352</c:v>
                </c:pt>
                <c:pt idx="169959">
                  <c:v>1911273598</c:v>
                </c:pt>
                <c:pt idx="169960">
                  <c:v>1911284843</c:v>
                </c:pt>
                <c:pt idx="169961">
                  <c:v>1911296089</c:v>
                </c:pt>
                <c:pt idx="169962">
                  <c:v>1911307334</c:v>
                </c:pt>
                <c:pt idx="169963">
                  <c:v>1911318580</c:v>
                </c:pt>
                <c:pt idx="169964">
                  <c:v>1911329825</c:v>
                </c:pt>
                <c:pt idx="169965">
                  <c:v>1911341071</c:v>
                </c:pt>
                <c:pt idx="169966">
                  <c:v>1911352316</c:v>
                </c:pt>
                <c:pt idx="169967">
                  <c:v>1911363562</c:v>
                </c:pt>
                <c:pt idx="169968">
                  <c:v>1911374807</c:v>
                </c:pt>
                <c:pt idx="169969">
                  <c:v>1911386053</c:v>
                </c:pt>
                <c:pt idx="169970">
                  <c:v>1911397298</c:v>
                </c:pt>
                <c:pt idx="169971">
                  <c:v>1911408544</c:v>
                </c:pt>
                <c:pt idx="169972">
                  <c:v>1911419789</c:v>
                </c:pt>
                <c:pt idx="169973">
                  <c:v>1911431035</c:v>
                </c:pt>
                <c:pt idx="169974">
                  <c:v>1911442280</c:v>
                </c:pt>
                <c:pt idx="169975">
                  <c:v>1911453526</c:v>
                </c:pt>
                <c:pt idx="169976">
                  <c:v>1911464771</c:v>
                </c:pt>
                <c:pt idx="169977">
                  <c:v>1911476017</c:v>
                </c:pt>
                <c:pt idx="169978">
                  <c:v>1911487262</c:v>
                </c:pt>
                <c:pt idx="169979">
                  <c:v>1911498508</c:v>
                </c:pt>
                <c:pt idx="169980">
                  <c:v>1911509753</c:v>
                </c:pt>
                <c:pt idx="169981">
                  <c:v>1911520999</c:v>
                </c:pt>
                <c:pt idx="169982">
                  <c:v>1911532244</c:v>
                </c:pt>
                <c:pt idx="169983">
                  <c:v>1911543490</c:v>
                </c:pt>
                <c:pt idx="169984">
                  <c:v>1911554735</c:v>
                </c:pt>
                <c:pt idx="169985">
                  <c:v>1911565981</c:v>
                </c:pt>
                <c:pt idx="169986">
                  <c:v>1911577226</c:v>
                </c:pt>
                <c:pt idx="169987">
                  <c:v>1911588472</c:v>
                </c:pt>
                <c:pt idx="169988">
                  <c:v>1911599717</c:v>
                </c:pt>
                <c:pt idx="169989">
                  <c:v>1911610963</c:v>
                </c:pt>
                <c:pt idx="169990">
                  <c:v>1911622208</c:v>
                </c:pt>
                <c:pt idx="169991">
                  <c:v>1911633454</c:v>
                </c:pt>
                <c:pt idx="169992">
                  <c:v>1911644699</c:v>
                </c:pt>
                <c:pt idx="169993">
                  <c:v>1911655945</c:v>
                </c:pt>
                <c:pt idx="169994">
                  <c:v>1911667190</c:v>
                </c:pt>
                <c:pt idx="169995">
                  <c:v>1911678436</c:v>
                </c:pt>
                <c:pt idx="169996">
                  <c:v>1911689681</c:v>
                </c:pt>
                <c:pt idx="169997">
                  <c:v>1911700927</c:v>
                </c:pt>
                <c:pt idx="169998">
                  <c:v>1911712172</c:v>
                </c:pt>
                <c:pt idx="169999">
                  <c:v>1911723418</c:v>
                </c:pt>
                <c:pt idx="170000">
                  <c:v>1911734663</c:v>
                </c:pt>
                <c:pt idx="170001">
                  <c:v>1911745909</c:v>
                </c:pt>
                <c:pt idx="170002">
                  <c:v>1911757154</c:v>
                </c:pt>
                <c:pt idx="170003">
                  <c:v>1911768400</c:v>
                </c:pt>
                <c:pt idx="170004">
                  <c:v>1911779645</c:v>
                </c:pt>
                <c:pt idx="170005">
                  <c:v>1911790891</c:v>
                </c:pt>
                <c:pt idx="170006">
                  <c:v>1911802136</c:v>
                </c:pt>
                <c:pt idx="170007">
                  <c:v>1911813382</c:v>
                </c:pt>
                <c:pt idx="170008">
                  <c:v>1911824627</c:v>
                </c:pt>
                <c:pt idx="170009">
                  <c:v>1911835873</c:v>
                </c:pt>
                <c:pt idx="170010">
                  <c:v>1911847118</c:v>
                </c:pt>
                <c:pt idx="170011">
                  <c:v>1911858364</c:v>
                </c:pt>
                <c:pt idx="170012">
                  <c:v>1911869609</c:v>
                </c:pt>
                <c:pt idx="170013">
                  <c:v>1911880855</c:v>
                </c:pt>
                <c:pt idx="170014">
                  <c:v>1911892100</c:v>
                </c:pt>
                <c:pt idx="170015">
                  <c:v>1911903346</c:v>
                </c:pt>
                <c:pt idx="170016">
                  <c:v>1911914591</c:v>
                </c:pt>
                <c:pt idx="170017">
                  <c:v>1911925837</c:v>
                </c:pt>
                <c:pt idx="170018">
                  <c:v>1911937082</c:v>
                </c:pt>
                <c:pt idx="170019">
                  <c:v>1911948328</c:v>
                </c:pt>
                <c:pt idx="170020">
                  <c:v>1911959573</c:v>
                </c:pt>
                <c:pt idx="170021">
                  <c:v>1911970819</c:v>
                </c:pt>
                <c:pt idx="170022">
                  <c:v>1911982064</c:v>
                </c:pt>
                <c:pt idx="170023">
                  <c:v>1911993310</c:v>
                </c:pt>
                <c:pt idx="170024">
                  <c:v>1912004555</c:v>
                </c:pt>
                <c:pt idx="170025">
                  <c:v>1912015801</c:v>
                </c:pt>
                <c:pt idx="170026">
                  <c:v>1912027046</c:v>
                </c:pt>
                <c:pt idx="170027">
                  <c:v>1912038292</c:v>
                </c:pt>
                <c:pt idx="170028">
                  <c:v>1912049537</c:v>
                </c:pt>
                <c:pt idx="170029">
                  <c:v>1912060783</c:v>
                </c:pt>
                <c:pt idx="170030">
                  <c:v>1912072028</c:v>
                </c:pt>
                <c:pt idx="170031">
                  <c:v>1912083274</c:v>
                </c:pt>
                <c:pt idx="170032">
                  <c:v>1912094519</c:v>
                </c:pt>
                <c:pt idx="170033">
                  <c:v>1912105765</c:v>
                </c:pt>
                <c:pt idx="170034">
                  <c:v>1912117010</c:v>
                </c:pt>
                <c:pt idx="170035">
                  <c:v>1912128256</c:v>
                </c:pt>
                <c:pt idx="170036">
                  <c:v>1912139501</c:v>
                </c:pt>
                <c:pt idx="170037">
                  <c:v>1912150747</c:v>
                </c:pt>
                <c:pt idx="170038">
                  <c:v>1912161992</c:v>
                </c:pt>
                <c:pt idx="170039">
                  <c:v>1912173238</c:v>
                </c:pt>
                <c:pt idx="170040">
                  <c:v>1912184483</c:v>
                </c:pt>
                <c:pt idx="170041">
                  <c:v>1912195728</c:v>
                </c:pt>
                <c:pt idx="170042">
                  <c:v>1912206974</c:v>
                </c:pt>
                <c:pt idx="170043">
                  <c:v>1912218219</c:v>
                </c:pt>
                <c:pt idx="170044">
                  <c:v>1912229465</c:v>
                </c:pt>
                <c:pt idx="170045">
                  <c:v>1912240710</c:v>
                </c:pt>
                <c:pt idx="170046">
                  <c:v>1912251956</c:v>
                </c:pt>
                <c:pt idx="170047">
                  <c:v>1912263201</c:v>
                </c:pt>
                <c:pt idx="170048">
                  <c:v>1912274447</c:v>
                </c:pt>
                <c:pt idx="170049">
                  <c:v>1912285692</c:v>
                </c:pt>
                <c:pt idx="170050">
                  <c:v>1912296938</c:v>
                </c:pt>
                <c:pt idx="170051">
                  <c:v>1912308183</c:v>
                </c:pt>
                <c:pt idx="170052">
                  <c:v>1912319429</c:v>
                </c:pt>
                <c:pt idx="170053">
                  <c:v>1912330674</c:v>
                </c:pt>
                <c:pt idx="170054">
                  <c:v>1912341920</c:v>
                </c:pt>
                <c:pt idx="170055">
                  <c:v>1912353165</c:v>
                </c:pt>
                <c:pt idx="170056">
                  <c:v>1912364411</c:v>
                </c:pt>
                <c:pt idx="170057">
                  <c:v>1912375656</c:v>
                </c:pt>
                <c:pt idx="170058">
                  <c:v>1912386902</c:v>
                </c:pt>
                <c:pt idx="170059">
                  <c:v>1912398147</c:v>
                </c:pt>
                <c:pt idx="170060">
                  <c:v>1912409393</c:v>
                </c:pt>
                <c:pt idx="170061">
                  <c:v>1912420638</c:v>
                </c:pt>
                <c:pt idx="170062">
                  <c:v>1912431884</c:v>
                </c:pt>
                <c:pt idx="170063">
                  <c:v>1912443129</c:v>
                </c:pt>
                <c:pt idx="170064">
                  <c:v>1912454375</c:v>
                </c:pt>
                <c:pt idx="170065">
                  <c:v>1912465620</c:v>
                </c:pt>
                <c:pt idx="170066">
                  <c:v>1912476866</c:v>
                </c:pt>
                <c:pt idx="170067">
                  <c:v>1912488111</c:v>
                </c:pt>
                <c:pt idx="170068">
                  <c:v>1912499357</c:v>
                </c:pt>
                <c:pt idx="170069">
                  <c:v>1912510602</c:v>
                </c:pt>
                <c:pt idx="170070">
                  <c:v>1912521848</c:v>
                </c:pt>
                <c:pt idx="170071">
                  <c:v>1912533093</c:v>
                </c:pt>
                <c:pt idx="170072">
                  <c:v>1912544339</c:v>
                </c:pt>
                <c:pt idx="170073">
                  <c:v>1912555584</c:v>
                </c:pt>
                <c:pt idx="170074">
                  <c:v>1912566830</c:v>
                </c:pt>
                <c:pt idx="170075">
                  <c:v>1912578075</c:v>
                </c:pt>
                <c:pt idx="170076">
                  <c:v>1912589321</c:v>
                </c:pt>
                <c:pt idx="170077">
                  <c:v>1912600566</c:v>
                </c:pt>
                <c:pt idx="170078">
                  <c:v>1912611812</c:v>
                </c:pt>
                <c:pt idx="170079">
                  <c:v>1912623057</c:v>
                </c:pt>
                <c:pt idx="170080">
                  <c:v>1912634303</c:v>
                </c:pt>
                <c:pt idx="170081">
                  <c:v>1912645548</c:v>
                </c:pt>
                <c:pt idx="170082">
                  <c:v>1912656794</c:v>
                </c:pt>
                <c:pt idx="170083">
                  <c:v>1912668039</c:v>
                </c:pt>
                <c:pt idx="170084">
                  <c:v>1912679285</c:v>
                </c:pt>
                <c:pt idx="170085">
                  <c:v>1912690530</c:v>
                </c:pt>
                <c:pt idx="170086">
                  <c:v>1912701776</c:v>
                </c:pt>
                <c:pt idx="170087">
                  <c:v>1912713021</c:v>
                </c:pt>
                <c:pt idx="170088">
                  <c:v>1912724267</c:v>
                </c:pt>
                <c:pt idx="170089">
                  <c:v>1912735512</c:v>
                </c:pt>
                <c:pt idx="170090">
                  <c:v>1912746758</c:v>
                </c:pt>
                <c:pt idx="170091">
                  <c:v>1912758003</c:v>
                </c:pt>
                <c:pt idx="170092">
                  <c:v>1912769249</c:v>
                </c:pt>
                <c:pt idx="170093">
                  <c:v>1912780494</c:v>
                </c:pt>
                <c:pt idx="170094">
                  <c:v>1912791740</c:v>
                </c:pt>
                <c:pt idx="170095">
                  <c:v>1912802985</c:v>
                </c:pt>
                <c:pt idx="170096">
                  <c:v>1912814231</c:v>
                </c:pt>
                <c:pt idx="170097">
                  <c:v>1912825476</c:v>
                </c:pt>
                <c:pt idx="170098">
                  <c:v>1912836722</c:v>
                </c:pt>
                <c:pt idx="170099">
                  <c:v>1912847967</c:v>
                </c:pt>
                <c:pt idx="170100">
                  <c:v>1912859213</c:v>
                </c:pt>
                <c:pt idx="170101">
                  <c:v>1912870458</c:v>
                </c:pt>
                <c:pt idx="170102">
                  <c:v>1912881704</c:v>
                </c:pt>
                <c:pt idx="170103">
                  <c:v>1912892949</c:v>
                </c:pt>
                <c:pt idx="170104">
                  <c:v>1912904195</c:v>
                </c:pt>
                <c:pt idx="170105">
                  <c:v>1912915440</c:v>
                </c:pt>
                <c:pt idx="170106">
                  <c:v>1912926686</c:v>
                </c:pt>
                <c:pt idx="170107">
                  <c:v>1912937931</c:v>
                </c:pt>
                <c:pt idx="170108">
                  <c:v>1912949177</c:v>
                </c:pt>
                <c:pt idx="170109">
                  <c:v>1912960422</c:v>
                </c:pt>
                <c:pt idx="170110">
                  <c:v>1912971668</c:v>
                </c:pt>
                <c:pt idx="170111">
                  <c:v>1912982913</c:v>
                </c:pt>
                <c:pt idx="170112">
                  <c:v>1912994159</c:v>
                </c:pt>
                <c:pt idx="170113">
                  <c:v>1913005404</c:v>
                </c:pt>
                <c:pt idx="170114">
                  <c:v>1913016650</c:v>
                </c:pt>
                <c:pt idx="170115">
                  <c:v>1913027895</c:v>
                </c:pt>
                <c:pt idx="170116">
                  <c:v>1913039141</c:v>
                </c:pt>
                <c:pt idx="170117">
                  <c:v>1913050386</c:v>
                </c:pt>
                <c:pt idx="170118">
                  <c:v>1913061632</c:v>
                </c:pt>
                <c:pt idx="170119">
                  <c:v>1913072877</c:v>
                </c:pt>
                <c:pt idx="170120">
                  <c:v>1913084123</c:v>
                </c:pt>
                <c:pt idx="170121">
                  <c:v>1913095368</c:v>
                </c:pt>
                <c:pt idx="170122">
                  <c:v>1913106614</c:v>
                </c:pt>
                <c:pt idx="170123">
                  <c:v>1913117859</c:v>
                </c:pt>
                <c:pt idx="170124">
                  <c:v>1913129105</c:v>
                </c:pt>
                <c:pt idx="170125">
                  <c:v>1913140350</c:v>
                </c:pt>
                <c:pt idx="170126">
                  <c:v>1913151596</c:v>
                </c:pt>
                <c:pt idx="170127">
                  <c:v>1913162841</c:v>
                </c:pt>
                <c:pt idx="170128">
                  <c:v>1913174087</c:v>
                </c:pt>
                <c:pt idx="170129">
                  <c:v>1913185332</c:v>
                </c:pt>
                <c:pt idx="170130">
                  <c:v>1913196578</c:v>
                </c:pt>
                <c:pt idx="170131">
                  <c:v>1913207823</c:v>
                </c:pt>
                <c:pt idx="170132">
                  <c:v>1913219069</c:v>
                </c:pt>
                <c:pt idx="170133">
                  <c:v>1913230314</c:v>
                </c:pt>
                <c:pt idx="170134">
                  <c:v>1913241560</c:v>
                </c:pt>
                <c:pt idx="170135">
                  <c:v>1913252805</c:v>
                </c:pt>
                <c:pt idx="170136">
                  <c:v>1913264051</c:v>
                </c:pt>
                <c:pt idx="170137">
                  <c:v>1913275296</c:v>
                </c:pt>
                <c:pt idx="170138">
                  <c:v>1913286542</c:v>
                </c:pt>
                <c:pt idx="170139">
                  <c:v>1913297787</c:v>
                </c:pt>
                <c:pt idx="170140">
                  <c:v>1913309033</c:v>
                </c:pt>
                <c:pt idx="170141">
                  <c:v>1913320278</c:v>
                </c:pt>
                <c:pt idx="170142">
                  <c:v>1913331524</c:v>
                </c:pt>
                <c:pt idx="170143">
                  <c:v>1913342769</c:v>
                </c:pt>
                <c:pt idx="170144">
                  <c:v>1913354015</c:v>
                </c:pt>
                <c:pt idx="170145">
                  <c:v>1913365260</c:v>
                </c:pt>
                <c:pt idx="170146">
                  <c:v>1913376506</c:v>
                </c:pt>
                <c:pt idx="170147">
                  <c:v>1913387751</c:v>
                </c:pt>
                <c:pt idx="170148">
                  <c:v>1913398997</c:v>
                </c:pt>
                <c:pt idx="170149">
                  <c:v>1913410242</c:v>
                </c:pt>
                <c:pt idx="170150">
                  <c:v>1913421488</c:v>
                </c:pt>
                <c:pt idx="170151">
                  <c:v>1913432733</c:v>
                </c:pt>
                <c:pt idx="170152">
                  <c:v>1913443979</c:v>
                </c:pt>
                <c:pt idx="170153">
                  <c:v>1913455224</c:v>
                </c:pt>
                <c:pt idx="170154">
                  <c:v>1913466470</c:v>
                </c:pt>
                <c:pt idx="170155">
                  <c:v>1913477715</c:v>
                </c:pt>
                <c:pt idx="170156">
                  <c:v>1913488961</c:v>
                </c:pt>
                <c:pt idx="170157">
                  <c:v>1913500206</c:v>
                </c:pt>
                <c:pt idx="170158">
                  <c:v>1913511452</c:v>
                </c:pt>
                <c:pt idx="170159">
                  <c:v>1913522697</c:v>
                </c:pt>
                <c:pt idx="170160">
                  <c:v>1913533943</c:v>
                </c:pt>
                <c:pt idx="170161">
                  <c:v>1913545188</c:v>
                </c:pt>
                <c:pt idx="170162">
                  <c:v>1913556434</c:v>
                </c:pt>
                <c:pt idx="170163">
                  <c:v>1913567679</c:v>
                </c:pt>
                <c:pt idx="170164">
                  <c:v>1913578925</c:v>
                </c:pt>
                <c:pt idx="170165">
                  <c:v>1913590170</c:v>
                </c:pt>
                <c:pt idx="170166">
                  <c:v>1913601416</c:v>
                </c:pt>
                <c:pt idx="170167">
                  <c:v>1913612661</c:v>
                </c:pt>
                <c:pt idx="170168">
                  <c:v>1913623907</c:v>
                </c:pt>
                <c:pt idx="170169">
                  <c:v>1913635152</c:v>
                </c:pt>
                <c:pt idx="170170">
                  <c:v>1913646398</c:v>
                </c:pt>
                <c:pt idx="170171">
                  <c:v>1913657643</c:v>
                </c:pt>
                <c:pt idx="170172">
                  <c:v>1913668889</c:v>
                </c:pt>
                <c:pt idx="170173">
                  <c:v>1913680134</c:v>
                </c:pt>
                <c:pt idx="170174">
                  <c:v>1913691380</c:v>
                </c:pt>
                <c:pt idx="170175">
                  <c:v>1913702625</c:v>
                </c:pt>
                <c:pt idx="170176">
                  <c:v>1913713871</c:v>
                </c:pt>
                <c:pt idx="170177">
                  <c:v>1913725116</c:v>
                </c:pt>
                <c:pt idx="170178">
                  <c:v>1913736362</c:v>
                </c:pt>
                <c:pt idx="170179">
                  <c:v>1913747607</c:v>
                </c:pt>
                <c:pt idx="170180">
                  <c:v>1913758853</c:v>
                </c:pt>
                <c:pt idx="170181">
                  <c:v>1913770098</c:v>
                </c:pt>
                <c:pt idx="170182">
                  <c:v>1913781344</c:v>
                </c:pt>
                <c:pt idx="170183">
                  <c:v>1913792589</c:v>
                </c:pt>
                <c:pt idx="170184">
                  <c:v>1913803835</c:v>
                </c:pt>
                <c:pt idx="170185">
                  <c:v>1913815080</c:v>
                </c:pt>
                <c:pt idx="170186">
                  <c:v>1913826326</c:v>
                </c:pt>
                <c:pt idx="170187">
                  <c:v>1913837571</c:v>
                </c:pt>
                <c:pt idx="170188">
                  <c:v>1913848817</c:v>
                </c:pt>
                <c:pt idx="170189">
                  <c:v>1913860062</c:v>
                </c:pt>
                <c:pt idx="170190">
                  <c:v>1913871308</c:v>
                </c:pt>
                <c:pt idx="170191">
                  <c:v>1913882553</c:v>
                </c:pt>
                <c:pt idx="170192">
                  <c:v>1913893799</c:v>
                </c:pt>
                <c:pt idx="170193">
                  <c:v>1913905044</c:v>
                </c:pt>
                <c:pt idx="170194">
                  <c:v>1913916290</c:v>
                </c:pt>
                <c:pt idx="170195">
                  <c:v>1913927535</c:v>
                </c:pt>
                <c:pt idx="170196">
                  <c:v>1913938781</c:v>
                </c:pt>
                <c:pt idx="170197">
                  <c:v>1913950026</c:v>
                </c:pt>
                <c:pt idx="170198">
                  <c:v>1913961272</c:v>
                </c:pt>
                <c:pt idx="170199">
                  <c:v>1913972517</c:v>
                </c:pt>
                <c:pt idx="170200">
                  <c:v>1913983763</c:v>
                </c:pt>
                <c:pt idx="170201">
                  <c:v>1913995008</c:v>
                </c:pt>
                <c:pt idx="170202">
                  <c:v>1914006254</c:v>
                </c:pt>
                <c:pt idx="170203">
                  <c:v>1914017499</c:v>
                </c:pt>
                <c:pt idx="170204">
                  <c:v>1914028745</c:v>
                </c:pt>
                <c:pt idx="170205">
                  <c:v>1914039990</c:v>
                </c:pt>
                <c:pt idx="170206">
                  <c:v>1914051236</c:v>
                </c:pt>
                <c:pt idx="170207">
                  <c:v>1914062481</c:v>
                </c:pt>
                <c:pt idx="170208">
                  <c:v>1914073727</c:v>
                </c:pt>
                <c:pt idx="170209">
                  <c:v>1914084972</c:v>
                </c:pt>
                <c:pt idx="170210">
                  <c:v>1914096218</c:v>
                </c:pt>
                <c:pt idx="170211">
                  <c:v>1914107463</c:v>
                </c:pt>
                <c:pt idx="170212">
                  <c:v>1914118709</c:v>
                </c:pt>
                <c:pt idx="170213">
                  <c:v>1914129954</c:v>
                </c:pt>
                <c:pt idx="170214">
                  <c:v>1914141200</c:v>
                </c:pt>
                <c:pt idx="170215">
                  <c:v>1914152445</c:v>
                </c:pt>
                <c:pt idx="170216">
                  <c:v>1914163691</c:v>
                </c:pt>
                <c:pt idx="170217">
                  <c:v>1914174936</c:v>
                </c:pt>
                <c:pt idx="170218">
                  <c:v>1914186182</c:v>
                </c:pt>
                <c:pt idx="170219">
                  <c:v>1914197427</c:v>
                </c:pt>
                <c:pt idx="170220">
                  <c:v>1914208673</c:v>
                </c:pt>
                <c:pt idx="170221">
                  <c:v>1914219918</c:v>
                </c:pt>
                <c:pt idx="170222">
                  <c:v>1914231164</c:v>
                </c:pt>
                <c:pt idx="170223">
                  <c:v>1914242409</c:v>
                </c:pt>
                <c:pt idx="170224">
                  <c:v>1914253655</c:v>
                </c:pt>
                <c:pt idx="170225">
                  <c:v>1914264900</c:v>
                </c:pt>
                <c:pt idx="170226">
                  <c:v>1914276146</c:v>
                </c:pt>
                <c:pt idx="170227">
                  <c:v>1914287391</c:v>
                </c:pt>
                <c:pt idx="170228">
                  <c:v>1914298637</c:v>
                </c:pt>
                <c:pt idx="170229">
                  <c:v>1914309882</c:v>
                </c:pt>
                <c:pt idx="170230">
                  <c:v>1914321128</c:v>
                </c:pt>
                <c:pt idx="170231">
                  <c:v>1914332373</c:v>
                </c:pt>
                <c:pt idx="170232">
                  <c:v>1914343619</c:v>
                </c:pt>
                <c:pt idx="170233">
                  <c:v>1914354864</c:v>
                </c:pt>
                <c:pt idx="170234">
                  <c:v>1914366110</c:v>
                </c:pt>
                <c:pt idx="170235">
                  <c:v>1914377355</c:v>
                </c:pt>
                <c:pt idx="170236">
                  <c:v>1914388601</c:v>
                </c:pt>
                <c:pt idx="170237">
                  <c:v>1914399846</c:v>
                </c:pt>
                <c:pt idx="170238">
                  <c:v>1914411092</c:v>
                </c:pt>
                <c:pt idx="170239">
                  <c:v>1914422337</c:v>
                </c:pt>
                <c:pt idx="170240">
                  <c:v>1914433583</c:v>
                </c:pt>
                <c:pt idx="170241">
                  <c:v>1914444828</c:v>
                </c:pt>
                <c:pt idx="170242">
                  <c:v>1914456074</c:v>
                </c:pt>
                <c:pt idx="170243">
                  <c:v>1914467319</c:v>
                </c:pt>
                <c:pt idx="170244">
                  <c:v>1914478565</c:v>
                </c:pt>
                <c:pt idx="170245">
                  <c:v>1914489810</c:v>
                </c:pt>
                <c:pt idx="170246">
                  <c:v>1914501056</c:v>
                </c:pt>
                <c:pt idx="170247">
                  <c:v>1914512301</c:v>
                </c:pt>
                <c:pt idx="170248">
                  <c:v>1914523547</c:v>
                </c:pt>
                <c:pt idx="170249">
                  <c:v>1914534792</c:v>
                </c:pt>
                <c:pt idx="170250">
                  <c:v>1914546038</c:v>
                </c:pt>
                <c:pt idx="170251">
                  <c:v>1914557283</c:v>
                </c:pt>
                <c:pt idx="170252">
                  <c:v>1914568529</c:v>
                </c:pt>
                <c:pt idx="170253">
                  <c:v>1914579774</c:v>
                </c:pt>
                <c:pt idx="170254">
                  <c:v>1914591020</c:v>
                </c:pt>
                <c:pt idx="170255">
                  <c:v>1914602265</c:v>
                </c:pt>
                <c:pt idx="170256">
                  <c:v>1914613511</c:v>
                </c:pt>
                <c:pt idx="170257">
                  <c:v>1914624756</c:v>
                </c:pt>
                <c:pt idx="170258">
                  <c:v>1914636002</c:v>
                </c:pt>
                <c:pt idx="170259">
                  <c:v>1914647247</c:v>
                </c:pt>
                <c:pt idx="170260">
                  <c:v>1914658493</c:v>
                </c:pt>
                <c:pt idx="170261">
                  <c:v>1914669738</c:v>
                </c:pt>
                <c:pt idx="170262">
                  <c:v>1914680984</c:v>
                </c:pt>
                <c:pt idx="170263">
                  <c:v>1914692229</c:v>
                </c:pt>
                <c:pt idx="170264">
                  <c:v>1914703475</c:v>
                </c:pt>
                <c:pt idx="170265">
                  <c:v>1914714720</c:v>
                </c:pt>
                <c:pt idx="170266">
                  <c:v>1914725966</c:v>
                </c:pt>
                <c:pt idx="170267">
                  <c:v>1914737211</c:v>
                </c:pt>
                <c:pt idx="170268">
                  <c:v>1914748457</c:v>
                </c:pt>
                <c:pt idx="170269">
                  <c:v>1914759702</c:v>
                </c:pt>
                <c:pt idx="170270">
                  <c:v>1914770948</c:v>
                </c:pt>
                <c:pt idx="170271">
                  <c:v>1914782193</c:v>
                </c:pt>
                <c:pt idx="170272">
                  <c:v>1914793439</c:v>
                </c:pt>
                <c:pt idx="170273">
                  <c:v>1914804684</c:v>
                </c:pt>
                <c:pt idx="170274">
                  <c:v>1914815930</c:v>
                </c:pt>
                <c:pt idx="170275">
                  <c:v>1914827175</c:v>
                </c:pt>
                <c:pt idx="170276">
                  <c:v>1914838421</c:v>
                </c:pt>
                <c:pt idx="170277">
                  <c:v>1914849666</c:v>
                </c:pt>
                <c:pt idx="170278">
                  <c:v>1914860912</c:v>
                </c:pt>
                <c:pt idx="170279">
                  <c:v>1914872157</c:v>
                </c:pt>
                <c:pt idx="170280">
                  <c:v>1914883403</c:v>
                </c:pt>
                <c:pt idx="170281">
                  <c:v>1914894648</c:v>
                </c:pt>
                <c:pt idx="170282">
                  <c:v>1914905894</c:v>
                </c:pt>
                <c:pt idx="170283">
                  <c:v>1914917139</c:v>
                </c:pt>
                <c:pt idx="170284">
                  <c:v>1914928385</c:v>
                </c:pt>
                <c:pt idx="170285">
                  <c:v>1914939630</c:v>
                </c:pt>
                <c:pt idx="170286">
                  <c:v>1914950876</c:v>
                </c:pt>
                <c:pt idx="170287">
                  <c:v>1914962121</c:v>
                </c:pt>
                <c:pt idx="170288">
                  <c:v>1914973367</c:v>
                </c:pt>
                <c:pt idx="170289">
                  <c:v>1914984612</c:v>
                </c:pt>
                <c:pt idx="170290">
                  <c:v>1914995858</c:v>
                </c:pt>
                <c:pt idx="170291">
                  <c:v>1915007103</c:v>
                </c:pt>
                <c:pt idx="170292">
                  <c:v>1915018349</c:v>
                </c:pt>
                <c:pt idx="170293">
                  <c:v>1915029594</c:v>
                </c:pt>
                <c:pt idx="170294">
                  <c:v>1915040839</c:v>
                </c:pt>
                <c:pt idx="170295">
                  <c:v>1915052085</c:v>
                </c:pt>
                <c:pt idx="170296">
                  <c:v>1915063330</c:v>
                </c:pt>
                <c:pt idx="170297">
                  <c:v>1915074576</c:v>
                </c:pt>
                <c:pt idx="170298">
                  <c:v>1915085821</c:v>
                </c:pt>
                <c:pt idx="170299">
                  <c:v>1915097067</c:v>
                </c:pt>
                <c:pt idx="170300">
                  <c:v>1915108312</c:v>
                </c:pt>
                <c:pt idx="170301">
                  <c:v>1915119558</c:v>
                </c:pt>
                <c:pt idx="170302">
                  <c:v>1915130803</c:v>
                </c:pt>
                <c:pt idx="170303">
                  <c:v>1915142049</c:v>
                </c:pt>
                <c:pt idx="170304">
                  <c:v>1915153294</c:v>
                </c:pt>
                <c:pt idx="170305">
                  <c:v>1915164540</c:v>
                </c:pt>
                <c:pt idx="170306">
                  <c:v>1915175785</c:v>
                </c:pt>
                <c:pt idx="170307">
                  <c:v>1915187031</c:v>
                </c:pt>
                <c:pt idx="170308">
                  <c:v>1915198276</c:v>
                </c:pt>
                <c:pt idx="170309">
                  <c:v>1915209522</c:v>
                </c:pt>
                <c:pt idx="170310">
                  <c:v>1915220767</c:v>
                </c:pt>
                <c:pt idx="170311">
                  <c:v>1915232013</c:v>
                </c:pt>
                <c:pt idx="170312">
                  <c:v>1915243258</c:v>
                </c:pt>
                <c:pt idx="170313">
                  <c:v>1915254504</c:v>
                </c:pt>
                <c:pt idx="170314">
                  <c:v>1915265749</c:v>
                </c:pt>
                <c:pt idx="170315">
                  <c:v>1915276995</c:v>
                </c:pt>
                <c:pt idx="170316">
                  <c:v>1915288240</c:v>
                </c:pt>
                <c:pt idx="170317">
                  <c:v>1915299486</c:v>
                </c:pt>
                <c:pt idx="170318">
                  <c:v>1915310731</c:v>
                </c:pt>
                <c:pt idx="170319">
                  <c:v>1915321977</c:v>
                </c:pt>
                <c:pt idx="170320">
                  <c:v>1915333222</c:v>
                </c:pt>
                <c:pt idx="170321">
                  <c:v>1915344468</c:v>
                </c:pt>
                <c:pt idx="170322">
                  <c:v>1915355713</c:v>
                </c:pt>
                <c:pt idx="170323">
                  <c:v>1915366959</c:v>
                </c:pt>
                <c:pt idx="170324">
                  <c:v>1915378204</c:v>
                </c:pt>
                <c:pt idx="170325">
                  <c:v>1915389450</c:v>
                </c:pt>
                <c:pt idx="170326">
                  <c:v>1915400695</c:v>
                </c:pt>
                <c:pt idx="170327">
                  <c:v>1915411941</c:v>
                </c:pt>
                <c:pt idx="170328">
                  <c:v>1915423186</c:v>
                </c:pt>
                <c:pt idx="170329">
                  <c:v>1915434432</c:v>
                </c:pt>
                <c:pt idx="170330">
                  <c:v>1915445677</c:v>
                </c:pt>
                <c:pt idx="170331">
                  <c:v>1915456923</c:v>
                </c:pt>
                <c:pt idx="170332">
                  <c:v>1915468168</c:v>
                </c:pt>
                <c:pt idx="170333">
                  <c:v>1915479414</c:v>
                </c:pt>
                <c:pt idx="170334">
                  <c:v>1915490659</c:v>
                </c:pt>
                <c:pt idx="170335">
                  <c:v>1915501905</c:v>
                </c:pt>
                <c:pt idx="170336">
                  <c:v>1915513150</c:v>
                </c:pt>
                <c:pt idx="170337">
                  <c:v>1915524396</c:v>
                </c:pt>
                <c:pt idx="170338">
                  <c:v>1915535641</c:v>
                </c:pt>
                <c:pt idx="170339">
                  <c:v>1915546887</c:v>
                </c:pt>
                <c:pt idx="170340">
                  <c:v>1915558132</c:v>
                </c:pt>
                <c:pt idx="170341">
                  <c:v>1915569378</c:v>
                </c:pt>
                <c:pt idx="170342">
                  <c:v>1915580623</c:v>
                </c:pt>
                <c:pt idx="170343">
                  <c:v>1915591869</c:v>
                </c:pt>
                <c:pt idx="170344">
                  <c:v>1915603114</c:v>
                </c:pt>
                <c:pt idx="170345">
                  <c:v>1915614360</c:v>
                </c:pt>
                <c:pt idx="170346">
                  <c:v>1915625605</c:v>
                </c:pt>
                <c:pt idx="170347">
                  <c:v>1915636851</c:v>
                </c:pt>
                <c:pt idx="170348">
                  <c:v>1915648096</c:v>
                </c:pt>
                <c:pt idx="170349">
                  <c:v>1915659342</c:v>
                </c:pt>
                <c:pt idx="170350">
                  <c:v>1915670587</c:v>
                </c:pt>
                <c:pt idx="170351">
                  <c:v>1915681833</c:v>
                </c:pt>
                <c:pt idx="170352">
                  <c:v>1915693078</c:v>
                </c:pt>
                <c:pt idx="170353">
                  <c:v>1915704324</c:v>
                </c:pt>
                <c:pt idx="170354">
                  <c:v>1915715569</c:v>
                </c:pt>
                <c:pt idx="170355">
                  <c:v>1915726815</c:v>
                </c:pt>
                <c:pt idx="170356">
                  <c:v>1915738060</c:v>
                </c:pt>
                <c:pt idx="170357">
                  <c:v>1915749306</c:v>
                </c:pt>
                <c:pt idx="170358">
                  <c:v>1915760551</c:v>
                </c:pt>
                <c:pt idx="170359">
                  <c:v>1915771797</c:v>
                </c:pt>
                <c:pt idx="170360">
                  <c:v>1915783042</c:v>
                </c:pt>
                <c:pt idx="170361">
                  <c:v>1915794288</c:v>
                </c:pt>
                <c:pt idx="170362">
                  <c:v>1915805533</c:v>
                </c:pt>
                <c:pt idx="170363">
                  <c:v>1915816779</c:v>
                </c:pt>
                <c:pt idx="170364">
                  <c:v>1915828024</c:v>
                </c:pt>
                <c:pt idx="170365">
                  <c:v>1915839270</c:v>
                </c:pt>
                <c:pt idx="170366">
                  <c:v>1915850515</c:v>
                </c:pt>
                <c:pt idx="170367">
                  <c:v>1915861761</c:v>
                </c:pt>
                <c:pt idx="170368">
                  <c:v>1915873006</c:v>
                </c:pt>
                <c:pt idx="170369">
                  <c:v>1915884252</c:v>
                </c:pt>
                <c:pt idx="170370">
                  <c:v>1915895497</c:v>
                </c:pt>
                <c:pt idx="170371">
                  <c:v>1915906743</c:v>
                </c:pt>
                <c:pt idx="170372">
                  <c:v>1915917988</c:v>
                </c:pt>
                <c:pt idx="170373">
                  <c:v>1915929234</c:v>
                </c:pt>
                <c:pt idx="170374">
                  <c:v>1915940479</c:v>
                </c:pt>
                <c:pt idx="170375">
                  <c:v>1915951725</c:v>
                </c:pt>
                <c:pt idx="170376">
                  <c:v>1915962970</c:v>
                </c:pt>
                <c:pt idx="170377">
                  <c:v>1915974216</c:v>
                </c:pt>
                <c:pt idx="170378">
                  <c:v>1915985461</c:v>
                </c:pt>
                <c:pt idx="170379">
                  <c:v>1915996707</c:v>
                </c:pt>
                <c:pt idx="170380">
                  <c:v>1916007952</c:v>
                </c:pt>
                <c:pt idx="170381">
                  <c:v>1916019198</c:v>
                </c:pt>
                <c:pt idx="170382">
                  <c:v>1916030443</c:v>
                </c:pt>
                <c:pt idx="170383">
                  <c:v>1916041689</c:v>
                </c:pt>
                <c:pt idx="170384">
                  <c:v>1916052934</c:v>
                </c:pt>
                <c:pt idx="170385">
                  <c:v>1916064180</c:v>
                </c:pt>
                <c:pt idx="170386">
                  <c:v>1916075425</c:v>
                </c:pt>
                <c:pt idx="170387">
                  <c:v>1916086671</c:v>
                </c:pt>
                <c:pt idx="170388">
                  <c:v>1916097916</c:v>
                </c:pt>
                <c:pt idx="170389">
                  <c:v>1916109162</c:v>
                </c:pt>
                <c:pt idx="170390">
                  <c:v>1916120407</c:v>
                </c:pt>
                <c:pt idx="170391">
                  <c:v>1916131653</c:v>
                </c:pt>
                <c:pt idx="170392">
                  <c:v>1916142898</c:v>
                </c:pt>
                <c:pt idx="170393">
                  <c:v>1916154144</c:v>
                </c:pt>
                <c:pt idx="170394">
                  <c:v>1916165389</c:v>
                </c:pt>
                <c:pt idx="170395">
                  <c:v>1916176635</c:v>
                </c:pt>
                <c:pt idx="170396">
                  <c:v>1916187880</c:v>
                </c:pt>
                <c:pt idx="170397">
                  <c:v>1916199126</c:v>
                </c:pt>
                <c:pt idx="170398">
                  <c:v>1916210371</c:v>
                </c:pt>
                <c:pt idx="170399">
                  <c:v>1916221617</c:v>
                </c:pt>
                <c:pt idx="170400">
                  <c:v>1916232862</c:v>
                </c:pt>
                <c:pt idx="170401">
                  <c:v>1916244108</c:v>
                </c:pt>
                <c:pt idx="170402">
                  <c:v>1916255353</c:v>
                </c:pt>
                <c:pt idx="170403">
                  <c:v>1916266599</c:v>
                </c:pt>
                <c:pt idx="170404">
                  <c:v>1916277844</c:v>
                </c:pt>
                <c:pt idx="170405">
                  <c:v>1916289090</c:v>
                </c:pt>
                <c:pt idx="170406">
                  <c:v>1916300335</c:v>
                </c:pt>
                <c:pt idx="170407">
                  <c:v>1916311581</c:v>
                </c:pt>
                <c:pt idx="170408">
                  <c:v>1916322826</c:v>
                </c:pt>
                <c:pt idx="170409">
                  <c:v>1916334072</c:v>
                </c:pt>
                <c:pt idx="170410">
                  <c:v>1916345317</c:v>
                </c:pt>
                <c:pt idx="170411">
                  <c:v>1916356563</c:v>
                </c:pt>
                <c:pt idx="170412">
                  <c:v>1916367808</c:v>
                </c:pt>
                <c:pt idx="170413">
                  <c:v>1916379054</c:v>
                </c:pt>
                <c:pt idx="170414">
                  <c:v>1916390299</c:v>
                </c:pt>
                <c:pt idx="170415">
                  <c:v>1916401545</c:v>
                </c:pt>
                <c:pt idx="170416">
                  <c:v>1916412790</c:v>
                </c:pt>
                <c:pt idx="170417">
                  <c:v>1916424036</c:v>
                </c:pt>
                <c:pt idx="170418">
                  <c:v>1916435281</c:v>
                </c:pt>
                <c:pt idx="170419">
                  <c:v>1916446527</c:v>
                </c:pt>
                <c:pt idx="170420">
                  <c:v>1916457772</c:v>
                </c:pt>
                <c:pt idx="170421">
                  <c:v>1916469018</c:v>
                </c:pt>
                <c:pt idx="170422">
                  <c:v>1916480263</c:v>
                </c:pt>
                <c:pt idx="170423">
                  <c:v>1916491509</c:v>
                </c:pt>
                <c:pt idx="170424">
                  <c:v>1916502754</c:v>
                </c:pt>
                <c:pt idx="170425">
                  <c:v>1916514000</c:v>
                </c:pt>
                <c:pt idx="170426">
                  <c:v>1916525245</c:v>
                </c:pt>
                <c:pt idx="170427">
                  <c:v>1916536491</c:v>
                </c:pt>
                <c:pt idx="170428">
                  <c:v>1916547736</c:v>
                </c:pt>
                <c:pt idx="170429">
                  <c:v>1916558982</c:v>
                </c:pt>
                <c:pt idx="170430">
                  <c:v>1916570227</c:v>
                </c:pt>
                <c:pt idx="170431">
                  <c:v>1916581473</c:v>
                </c:pt>
                <c:pt idx="170432">
                  <c:v>1916592718</c:v>
                </c:pt>
                <c:pt idx="170433">
                  <c:v>1916603964</c:v>
                </c:pt>
                <c:pt idx="170434">
                  <c:v>1916615209</c:v>
                </c:pt>
                <c:pt idx="170435">
                  <c:v>1916626455</c:v>
                </c:pt>
                <c:pt idx="170436">
                  <c:v>1916637700</c:v>
                </c:pt>
                <c:pt idx="170437">
                  <c:v>1916648946</c:v>
                </c:pt>
                <c:pt idx="170438">
                  <c:v>1916660191</c:v>
                </c:pt>
                <c:pt idx="170439">
                  <c:v>1916671437</c:v>
                </c:pt>
                <c:pt idx="170440">
                  <c:v>1916682682</c:v>
                </c:pt>
                <c:pt idx="170441">
                  <c:v>1916693928</c:v>
                </c:pt>
                <c:pt idx="170442">
                  <c:v>1916705173</c:v>
                </c:pt>
                <c:pt idx="170443">
                  <c:v>1916716419</c:v>
                </c:pt>
                <c:pt idx="170444">
                  <c:v>1916727664</c:v>
                </c:pt>
                <c:pt idx="170445">
                  <c:v>1916738910</c:v>
                </c:pt>
                <c:pt idx="170446">
                  <c:v>1916750155</c:v>
                </c:pt>
                <c:pt idx="170447">
                  <c:v>1916761401</c:v>
                </c:pt>
                <c:pt idx="170448">
                  <c:v>1916772646</c:v>
                </c:pt>
                <c:pt idx="170449">
                  <c:v>1916783892</c:v>
                </c:pt>
                <c:pt idx="170450">
                  <c:v>1916795137</c:v>
                </c:pt>
                <c:pt idx="170451">
                  <c:v>1916806383</c:v>
                </c:pt>
                <c:pt idx="170452">
                  <c:v>1916817628</c:v>
                </c:pt>
                <c:pt idx="170453">
                  <c:v>1916828874</c:v>
                </c:pt>
                <c:pt idx="170454">
                  <c:v>1916840119</c:v>
                </c:pt>
                <c:pt idx="170455">
                  <c:v>1916851365</c:v>
                </c:pt>
                <c:pt idx="170456">
                  <c:v>1916862610</c:v>
                </c:pt>
                <c:pt idx="170457">
                  <c:v>1916873856</c:v>
                </c:pt>
                <c:pt idx="170458">
                  <c:v>1916885101</c:v>
                </c:pt>
                <c:pt idx="170459">
                  <c:v>1916896347</c:v>
                </c:pt>
                <c:pt idx="170460">
                  <c:v>1916907592</c:v>
                </c:pt>
                <c:pt idx="170461">
                  <c:v>1916918838</c:v>
                </c:pt>
                <c:pt idx="170462">
                  <c:v>1916930083</c:v>
                </c:pt>
                <c:pt idx="170463">
                  <c:v>1916941329</c:v>
                </c:pt>
                <c:pt idx="170464">
                  <c:v>1916952574</c:v>
                </c:pt>
                <c:pt idx="170465">
                  <c:v>1916963820</c:v>
                </c:pt>
                <c:pt idx="170466">
                  <c:v>1916975065</c:v>
                </c:pt>
                <c:pt idx="170467">
                  <c:v>1916986311</c:v>
                </c:pt>
                <c:pt idx="170468">
                  <c:v>1916997556</c:v>
                </c:pt>
                <c:pt idx="170469">
                  <c:v>1917008802</c:v>
                </c:pt>
                <c:pt idx="170470">
                  <c:v>1917020047</c:v>
                </c:pt>
                <c:pt idx="170471">
                  <c:v>1917031293</c:v>
                </c:pt>
                <c:pt idx="170472">
                  <c:v>1917042538</c:v>
                </c:pt>
                <c:pt idx="170473">
                  <c:v>1917053784</c:v>
                </c:pt>
                <c:pt idx="170474">
                  <c:v>1917065029</c:v>
                </c:pt>
                <c:pt idx="170475">
                  <c:v>1917076275</c:v>
                </c:pt>
                <c:pt idx="170476">
                  <c:v>1917087520</c:v>
                </c:pt>
                <c:pt idx="170477">
                  <c:v>1917098766</c:v>
                </c:pt>
                <c:pt idx="170478">
                  <c:v>1917110011</c:v>
                </c:pt>
                <c:pt idx="170479">
                  <c:v>1917121257</c:v>
                </c:pt>
                <c:pt idx="170480">
                  <c:v>1917132502</c:v>
                </c:pt>
                <c:pt idx="170481">
                  <c:v>1917143748</c:v>
                </c:pt>
                <c:pt idx="170482">
                  <c:v>1917154993</c:v>
                </c:pt>
                <c:pt idx="170483">
                  <c:v>1917166239</c:v>
                </c:pt>
                <c:pt idx="170484">
                  <c:v>1917177484</c:v>
                </c:pt>
                <c:pt idx="170485">
                  <c:v>1917188730</c:v>
                </c:pt>
                <c:pt idx="170486">
                  <c:v>1917199975</c:v>
                </c:pt>
                <c:pt idx="170487">
                  <c:v>1917211221</c:v>
                </c:pt>
                <c:pt idx="170488">
                  <c:v>1917222466</c:v>
                </c:pt>
                <c:pt idx="170489">
                  <c:v>1917233712</c:v>
                </c:pt>
                <c:pt idx="170490">
                  <c:v>1917244957</c:v>
                </c:pt>
                <c:pt idx="170491">
                  <c:v>1917256203</c:v>
                </c:pt>
                <c:pt idx="170492">
                  <c:v>1917267448</c:v>
                </c:pt>
                <c:pt idx="170493">
                  <c:v>1917278694</c:v>
                </c:pt>
                <c:pt idx="170494">
                  <c:v>1917289939</c:v>
                </c:pt>
                <c:pt idx="170495">
                  <c:v>1917301185</c:v>
                </c:pt>
                <c:pt idx="170496">
                  <c:v>1917312430</c:v>
                </c:pt>
                <c:pt idx="170497">
                  <c:v>1917323676</c:v>
                </c:pt>
                <c:pt idx="170498">
                  <c:v>1917334921</c:v>
                </c:pt>
                <c:pt idx="170499">
                  <c:v>1917346167</c:v>
                </c:pt>
                <c:pt idx="170500">
                  <c:v>1917357412</c:v>
                </c:pt>
                <c:pt idx="170501">
                  <c:v>1917368658</c:v>
                </c:pt>
                <c:pt idx="170502">
                  <c:v>1917379903</c:v>
                </c:pt>
                <c:pt idx="170503">
                  <c:v>1917391149</c:v>
                </c:pt>
                <c:pt idx="170504">
                  <c:v>1917402394</c:v>
                </c:pt>
                <c:pt idx="170505">
                  <c:v>1917413640</c:v>
                </c:pt>
                <c:pt idx="170506">
                  <c:v>1917424885</c:v>
                </c:pt>
                <c:pt idx="170507">
                  <c:v>1917436131</c:v>
                </c:pt>
                <c:pt idx="170508">
                  <c:v>1917447376</c:v>
                </c:pt>
                <c:pt idx="170509">
                  <c:v>1917458622</c:v>
                </c:pt>
                <c:pt idx="170510">
                  <c:v>1917469867</c:v>
                </c:pt>
                <c:pt idx="170511">
                  <c:v>1917481113</c:v>
                </c:pt>
                <c:pt idx="170512">
                  <c:v>1917492358</c:v>
                </c:pt>
                <c:pt idx="170513">
                  <c:v>1917503604</c:v>
                </c:pt>
                <c:pt idx="170514">
                  <c:v>1917514849</c:v>
                </c:pt>
                <c:pt idx="170515">
                  <c:v>1917526095</c:v>
                </c:pt>
                <c:pt idx="170516">
                  <c:v>1917537340</c:v>
                </c:pt>
                <c:pt idx="170517">
                  <c:v>1917548586</c:v>
                </c:pt>
                <c:pt idx="170518">
                  <c:v>1917559831</c:v>
                </c:pt>
                <c:pt idx="170519">
                  <c:v>1917571077</c:v>
                </c:pt>
                <c:pt idx="170520">
                  <c:v>1917582322</c:v>
                </c:pt>
                <c:pt idx="170521">
                  <c:v>1917593568</c:v>
                </c:pt>
                <c:pt idx="170522">
                  <c:v>1917604813</c:v>
                </c:pt>
                <c:pt idx="170523">
                  <c:v>1917616059</c:v>
                </c:pt>
                <c:pt idx="170524">
                  <c:v>1917627304</c:v>
                </c:pt>
                <c:pt idx="170525">
                  <c:v>1917638550</c:v>
                </c:pt>
                <c:pt idx="170526">
                  <c:v>1917649795</c:v>
                </c:pt>
                <c:pt idx="170527">
                  <c:v>1917661041</c:v>
                </c:pt>
                <c:pt idx="170528">
                  <c:v>1917672286</c:v>
                </c:pt>
                <c:pt idx="170529">
                  <c:v>1917683532</c:v>
                </c:pt>
                <c:pt idx="170530">
                  <c:v>1917694777</c:v>
                </c:pt>
                <c:pt idx="170531">
                  <c:v>1917706023</c:v>
                </c:pt>
                <c:pt idx="170532">
                  <c:v>1917717268</c:v>
                </c:pt>
                <c:pt idx="170533">
                  <c:v>1917728514</c:v>
                </c:pt>
                <c:pt idx="170534">
                  <c:v>1917739759</c:v>
                </c:pt>
                <c:pt idx="170535">
                  <c:v>1917751005</c:v>
                </c:pt>
                <c:pt idx="170536">
                  <c:v>1917762250</c:v>
                </c:pt>
                <c:pt idx="170537">
                  <c:v>1917773496</c:v>
                </c:pt>
                <c:pt idx="170538">
                  <c:v>1917784741</c:v>
                </c:pt>
                <c:pt idx="170539">
                  <c:v>1917795987</c:v>
                </c:pt>
                <c:pt idx="170540">
                  <c:v>1917807232</c:v>
                </c:pt>
                <c:pt idx="170541">
                  <c:v>1917818478</c:v>
                </c:pt>
                <c:pt idx="170542">
                  <c:v>1917829723</c:v>
                </c:pt>
                <c:pt idx="170543">
                  <c:v>1917840969</c:v>
                </c:pt>
                <c:pt idx="170544">
                  <c:v>1917852214</c:v>
                </c:pt>
                <c:pt idx="170545">
                  <c:v>1917863459</c:v>
                </c:pt>
                <c:pt idx="170546">
                  <c:v>1917874705</c:v>
                </c:pt>
                <c:pt idx="170547">
                  <c:v>1917885950</c:v>
                </c:pt>
                <c:pt idx="170548">
                  <c:v>1917897196</c:v>
                </c:pt>
                <c:pt idx="170549">
                  <c:v>1917908441</c:v>
                </c:pt>
                <c:pt idx="170550">
                  <c:v>1917919687</c:v>
                </c:pt>
                <c:pt idx="170551">
                  <c:v>1917930932</c:v>
                </c:pt>
                <c:pt idx="170552">
                  <c:v>1917942178</c:v>
                </c:pt>
                <c:pt idx="170553">
                  <c:v>1917953423</c:v>
                </c:pt>
                <c:pt idx="170554">
                  <c:v>1917964669</c:v>
                </c:pt>
                <c:pt idx="170555">
                  <c:v>1917975914</c:v>
                </c:pt>
                <c:pt idx="170556">
                  <c:v>1917987160</c:v>
                </c:pt>
                <c:pt idx="170557">
                  <c:v>1917998405</c:v>
                </c:pt>
                <c:pt idx="170558">
                  <c:v>1918009651</c:v>
                </c:pt>
                <c:pt idx="170559">
                  <c:v>1918020896</c:v>
                </c:pt>
                <c:pt idx="170560">
                  <c:v>1918032142</c:v>
                </c:pt>
                <c:pt idx="170561">
                  <c:v>1918043387</c:v>
                </c:pt>
                <c:pt idx="170562">
                  <c:v>1918054633</c:v>
                </c:pt>
                <c:pt idx="170563">
                  <c:v>1918065878</c:v>
                </c:pt>
                <c:pt idx="170564">
                  <c:v>1918077124</c:v>
                </c:pt>
                <c:pt idx="170565">
                  <c:v>1918088369</c:v>
                </c:pt>
                <c:pt idx="170566">
                  <c:v>1918099615</c:v>
                </c:pt>
                <c:pt idx="170567">
                  <c:v>1918110860</c:v>
                </c:pt>
                <c:pt idx="170568">
                  <c:v>1918122106</c:v>
                </c:pt>
                <c:pt idx="170569">
                  <c:v>1918133351</c:v>
                </c:pt>
                <c:pt idx="170570">
                  <c:v>1918144597</c:v>
                </c:pt>
                <c:pt idx="170571">
                  <c:v>1918155842</c:v>
                </c:pt>
                <c:pt idx="170572">
                  <c:v>1918167088</c:v>
                </c:pt>
                <c:pt idx="170573">
                  <c:v>1918178333</c:v>
                </c:pt>
                <c:pt idx="170574">
                  <c:v>1918189579</c:v>
                </c:pt>
                <c:pt idx="170575">
                  <c:v>1918200824</c:v>
                </c:pt>
                <c:pt idx="170576">
                  <c:v>1918212070</c:v>
                </c:pt>
                <c:pt idx="170577">
                  <c:v>1918223315</c:v>
                </c:pt>
                <c:pt idx="170578">
                  <c:v>1918234561</c:v>
                </c:pt>
                <c:pt idx="170579">
                  <c:v>1918245806</c:v>
                </c:pt>
                <c:pt idx="170580">
                  <c:v>1918257052</c:v>
                </c:pt>
                <c:pt idx="170581">
                  <c:v>1918268297</c:v>
                </c:pt>
                <c:pt idx="170582">
                  <c:v>1918279543</c:v>
                </c:pt>
                <c:pt idx="170583">
                  <c:v>1918290788</c:v>
                </c:pt>
                <c:pt idx="170584">
                  <c:v>1918302034</c:v>
                </c:pt>
                <c:pt idx="170585">
                  <c:v>1918313279</c:v>
                </c:pt>
                <c:pt idx="170586">
                  <c:v>1918324525</c:v>
                </c:pt>
                <c:pt idx="170587">
                  <c:v>1918335770</c:v>
                </c:pt>
                <c:pt idx="170588">
                  <c:v>1918347016</c:v>
                </c:pt>
                <c:pt idx="170589">
                  <c:v>1918358261</c:v>
                </c:pt>
                <c:pt idx="170590">
                  <c:v>1918369507</c:v>
                </c:pt>
                <c:pt idx="170591">
                  <c:v>1918380752</c:v>
                </c:pt>
                <c:pt idx="170592">
                  <c:v>1918391998</c:v>
                </c:pt>
                <c:pt idx="170593">
                  <c:v>1918403243</c:v>
                </c:pt>
                <c:pt idx="170594">
                  <c:v>1918414489</c:v>
                </c:pt>
                <c:pt idx="170595">
                  <c:v>1918425734</c:v>
                </c:pt>
                <c:pt idx="170596">
                  <c:v>1918436980</c:v>
                </c:pt>
                <c:pt idx="170597">
                  <c:v>1918448225</c:v>
                </c:pt>
                <c:pt idx="170598">
                  <c:v>1918459471</c:v>
                </c:pt>
                <c:pt idx="170599">
                  <c:v>1918470716</c:v>
                </c:pt>
                <c:pt idx="170600">
                  <c:v>1918481962</c:v>
                </c:pt>
                <c:pt idx="170601">
                  <c:v>1918493207</c:v>
                </c:pt>
                <c:pt idx="170602">
                  <c:v>1918504453</c:v>
                </c:pt>
                <c:pt idx="170603">
                  <c:v>1918515698</c:v>
                </c:pt>
                <c:pt idx="170604">
                  <c:v>1918526944</c:v>
                </c:pt>
                <c:pt idx="170605">
                  <c:v>1918538189</c:v>
                </c:pt>
                <c:pt idx="170606">
                  <c:v>1918549435</c:v>
                </c:pt>
                <c:pt idx="170607">
                  <c:v>1918560680</c:v>
                </c:pt>
                <c:pt idx="170608">
                  <c:v>1918571926</c:v>
                </c:pt>
                <c:pt idx="170609">
                  <c:v>1918583171</c:v>
                </c:pt>
                <c:pt idx="170610">
                  <c:v>1918594417</c:v>
                </c:pt>
                <c:pt idx="170611">
                  <c:v>1918605662</c:v>
                </c:pt>
                <c:pt idx="170612">
                  <c:v>1918616908</c:v>
                </c:pt>
                <c:pt idx="170613">
                  <c:v>1918628153</c:v>
                </c:pt>
                <c:pt idx="170614">
                  <c:v>1918639399</c:v>
                </c:pt>
                <c:pt idx="170615">
                  <c:v>1918650644</c:v>
                </c:pt>
                <c:pt idx="170616">
                  <c:v>1918661890</c:v>
                </c:pt>
                <c:pt idx="170617">
                  <c:v>1918673135</c:v>
                </c:pt>
                <c:pt idx="170618">
                  <c:v>1918684381</c:v>
                </c:pt>
                <c:pt idx="170619">
                  <c:v>1918695626</c:v>
                </c:pt>
                <c:pt idx="170620">
                  <c:v>1918706872</c:v>
                </c:pt>
                <c:pt idx="170621">
                  <c:v>1918718117</c:v>
                </c:pt>
                <c:pt idx="170622">
                  <c:v>1918729363</c:v>
                </c:pt>
                <c:pt idx="170623">
                  <c:v>1918740608</c:v>
                </c:pt>
                <c:pt idx="170624">
                  <c:v>1918751854</c:v>
                </c:pt>
                <c:pt idx="170625">
                  <c:v>1918763099</c:v>
                </c:pt>
                <c:pt idx="170626">
                  <c:v>1918774345</c:v>
                </c:pt>
                <c:pt idx="170627">
                  <c:v>1918785590</c:v>
                </c:pt>
                <c:pt idx="170628">
                  <c:v>1918796836</c:v>
                </c:pt>
                <c:pt idx="170629">
                  <c:v>1918808081</c:v>
                </c:pt>
                <c:pt idx="170630">
                  <c:v>1918819327</c:v>
                </c:pt>
                <c:pt idx="170631">
                  <c:v>1918830572</c:v>
                </c:pt>
                <c:pt idx="170632">
                  <c:v>1918841818</c:v>
                </c:pt>
                <c:pt idx="170633">
                  <c:v>1918853063</c:v>
                </c:pt>
                <c:pt idx="170634">
                  <c:v>1918864309</c:v>
                </c:pt>
                <c:pt idx="170635">
                  <c:v>1918875554</c:v>
                </c:pt>
                <c:pt idx="170636">
                  <c:v>1918886800</c:v>
                </c:pt>
                <c:pt idx="170637">
                  <c:v>1918898045</c:v>
                </c:pt>
                <c:pt idx="170638">
                  <c:v>1918909291</c:v>
                </c:pt>
                <c:pt idx="170639">
                  <c:v>1918920536</c:v>
                </c:pt>
                <c:pt idx="170640">
                  <c:v>1918931782</c:v>
                </c:pt>
                <c:pt idx="170641">
                  <c:v>1918943027</c:v>
                </c:pt>
                <c:pt idx="170642">
                  <c:v>1918954273</c:v>
                </c:pt>
                <c:pt idx="170643">
                  <c:v>1918965518</c:v>
                </c:pt>
                <c:pt idx="170644">
                  <c:v>1918976764</c:v>
                </c:pt>
                <c:pt idx="170645">
                  <c:v>1918988009</c:v>
                </c:pt>
                <c:pt idx="170646">
                  <c:v>1918999255</c:v>
                </c:pt>
                <c:pt idx="170647">
                  <c:v>1919010500</c:v>
                </c:pt>
                <c:pt idx="170648">
                  <c:v>1919021746</c:v>
                </c:pt>
                <c:pt idx="170649">
                  <c:v>1919032991</c:v>
                </c:pt>
                <c:pt idx="170650">
                  <c:v>1919044237</c:v>
                </c:pt>
                <c:pt idx="170651">
                  <c:v>1919055482</c:v>
                </c:pt>
                <c:pt idx="170652">
                  <c:v>1919066728</c:v>
                </c:pt>
                <c:pt idx="170653">
                  <c:v>1919077973</c:v>
                </c:pt>
                <c:pt idx="170654">
                  <c:v>1919089219</c:v>
                </c:pt>
                <c:pt idx="170655">
                  <c:v>1919100464</c:v>
                </c:pt>
                <c:pt idx="170656">
                  <c:v>1919111710</c:v>
                </c:pt>
                <c:pt idx="170657">
                  <c:v>1919122955</c:v>
                </c:pt>
                <c:pt idx="170658">
                  <c:v>1919134201</c:v>
                </c:pt>
                <c:pt idx="170659">
                  <c:v>1919145446</c:v>
                </c:pt>
                <c:pt idx="170660">
                  <c:v>1919156692</c:v>
                </c:pt>
                <c:pt idx="170661">
                  <c:v>1919167937</c:v>
                </c:pt>
                <c:pt idx="170662">
                  <c:v>1919179183</c:v>
                </c:pt>
                <c:pt idx="170663">
                  <c:v>1919190428</c:v>
                </c:pt>
                <c:pt idx="170664">
                  <c:v>1919201674</c:v>
                </c:pt>
                <c:pt idx="170665">
                  <c:v>1919212919</c:v>
                </c:pt>
                <c:pt idx="170666">
                  <c:v>1919224165</c:v>
                </c:pt>
                <c:pt idx="170667">
                  <c:v>1919235410</c:v>
                </c:pt>
                <c:pt idx="170668">
                  <c:v>1919246656</c:v>
                </c:pt>
                <c:pt idx="170669">
                  <c:v>1919257901</c:v>
                </c:pt>
                <c:pt idx="170670">
                  <c:v>1919269147</c:v>
                </c:pt>
                <c:pt idx="170671">
                  <c:v>1919280392</c:v>
                </c:pt>
                <c:pt idx="170672">
                  <c:v>1919291638</c:v>
                </c:pt>
                <c:pt idx="170673">
                  <c:v>1919302883</c:v>
                </c:pt>
                <c:pt idx="170674">
                  <c:v>1919314129</c:v>
                </c:pt>
                <c:pt idx="170675">
                  <c:v>1919325374</c:v>
                </c:pt>
                <c:pt idx="170676">
                  <c:v>1919336620</c:v>
                </c:pt>
                <c:pt idx="170677">
                  <c:v>1919347865</c:v>
                </c:pt>
                <c:pt idx="170678">
                  <c:v>1919359111</c:v>
                </c:pt>
                <c:pt idx="170679">
                  <c:v>1919370356</c:v>
                </c:pt>
                <c:pt idx="170680">
                  <c:v>1919381602</c:v>
                </c:pt>
                <c:pt idx="170681">
                  <c:v>1919392847</c:v>
                </c:pt>
                <c:pt idx="170682">
                  <c:v>1919404093</c:v>
                </c:pt>
                <c:pt idx="170683">
                  <c:v>1919415338</c:v>
                </c:pt>
                <c:pt idx="170684">
                  <c:v>1919426584</c:v>
                </c:pt>
                <c:pt idx="170685">
                  <c:v>1919437829</c:v>
                </c:pt>
                <c:pt idx="170686">
                  <c:v>1919449075</c:v>
                </c:pt>
                <c:pt idx="170687">
                  <c:v>1919460320</c:v>
                </c:pt>
                <c:pt idx="170688">
                  <c:v>1919471566</c:v>
                </c:pt>
                <c:pt idx="170689">
                  <c:v>1919482811</c:v>
                </c:pt>
                <c:pt idx="170690">
                  <c:v>1919494057</c:v>
                </c:pt>
                <c:pt idx="170691">
                  <c:v>1919505302</c:v>
                </c:pt>
                <c:pt idx="170692">
                  <c:v>1919516548</c:v>
                </c:pt>
                <c:pt idx="170693">
                  <c:v>1919527793</c:v>
                </c:pt>
                <c:pt idx="170694">
                  <c:v>1919539039</c:v>
                </c:pt>
                <c:pt idx="170695">
                  <c:v>1919550284</c:v>
                </c:pt>
                <c:pt idx="170696">
                  <c:v>1919561530</c:v>
                </c:pt>
                <c:pt idx="170697">
                  <c:v>1919572775</c:v>
                </c:pt>
                <c:pt idx="170698">
                  <c:v>1919584021</c:v>
                </c:pt>
                <c:pt idx="170699">
                  <c:v>1919595266</c:v>
                </c:pt>
                <c:pt idx="170700">
                  <c:v>1919606512</c:v>
                </c:pt>
                <c:pt idx="170701">
                  <c:v>1919617757</c:v>
                </c:pt>
                <c:pt idx="170702">
                  <c:v>1919629003</c:v>
                </c:pt>
                <c:pt idx="170703">
                  <c:v>1919640248</c:v>
                </c:pt>
                <c:pt idx="170704">
                  <c:v>1919651494</c:v>
                </c:pt>
                <c:pt idx="170705">
                  <c:v>1919662739</c:v>
                </c:pt>
                <c:pt idx="170706">
                  <c:v>1919673985</c:v>
                </c:pt>
                <c:pt idx="170707">
                  <c:v>1919685230</c:v>
                </c:pt>
                <c:pt idx="170708">
                  <c:v>1919696476</c:v>
                </c:pt>
                <c:pt idx="170709">
                  <c:v>1919707721</c:v>
                </c:pt>
                <c:pt idx="170710">
                  <c:v>1919718967</c:v>
                </c:pt>
                <c:pt idx="170711">
                  <c:v>1919730212</c:v>
                </c:pt>
                <c:pt idx="170712">
                  <c:v>1919741458</c:v>
                </c:pt>
                <c:pt idx="170713">
                  <c:v>1919752703</c:v>
                </c:pt>
                <c:pt idx="170714">
                  <c:v>1919763949</c:v>
                </c:pt>
                <c:pt idx="170715">
                  <c:v>1919775194</c:v>
                </c:pt>
                <c:pt idx="170716">
                  <c:v>1919786440</c:v>
                </c:pt>
                <c:pt idx="170717">
                  <c:v>1919797685</c:v>
                </c:pt>
                <c:pt idx="170718">
                  <c:v>1919808931</c:v>
                </c:pt>
                <c:pt idx="170719">
                  <c:v>1919820176</c:v>
                </c:pt>
                <c:pt idx="170720">
                  <c:v>1919831422</c:v>
                </c:pt>
                <c:pt idx="170721">
                  <c:v>1919842667</c:v>
                </c:pt>
                <c:pt idx="170722">
                  <c:v>1919853913</c:v>
                </c:pt>
                <c:pt idx="170723">
                  <c:v>1919865158</c:v>
                </c:pt>
                <c:pt idx="170724">
                  <c:v>1919876404</c:v>
                </c:pt>
                <c:pt idx="170725">
                  <c:v>1919887649</c:v>
                </c:pt>
                <c:pt idx="170726">
                  <c:v>1919898895</c:v>
                </c:pt>
                <c:pt idx="170727">
                  <c:v>1919910140</c:v>
                </c:pt>
                <c:pt idx="170728">
                  <c:v>1919921386</c:v>
                </c:pt>
                <c:pt idx="170729">
                  <c:v>1919932631</c:v>
                </c:pt>
                <c:pt idx="170730">
                  <c:v>1919943877</c:v>
                </c:pt>
                <c:pt idx="170731">
                  <c:v>1919955122</c:v>
                </c:pt>
                <c:pt idx="170732">
                  <c:v>1919966368</c:v>
                </c:pt>
                <c:pt idx="170733">
                  <c:v>1919977613</c:v>
                </c:pt>
                <c:pt idx="170734">
                  <c:v>1919988859</c:v>
                </c:pt>
                <c:pt idx="170735">
                  <c:v>1920000104</c:v>
                </c:pt>
                <c:pt idx="170736">
                  <c:v>1920011350</c:v>
                </c:pt>
                <c:pt idx="170737">
                  <c:v>1920022595</c:v>
                </c:pt>
                <c:pt idx="170738">
                  <c:v>1920033841</c:v>
                </c:pt>
                <c:pt idx="170739">
                  <c:v>1920045086</c:v>
                </c:pt>
                <c:pt idx="170740">
                  <c:v>1920056332</c:v>
                </c:pt>
                <c:pt idx="170741">
                  <c:v>1920067577</c:v>
                </c:pt>
                <c:pt idx="170742">
                  <c:v>1920078823</c:v>
                </c:pt>
                <c:pt idx="170743">
                  <c:v>1920090068</c:v>
                </c:pt>
                <c:pt idx="170744">
                  <c:v>1920101314</c:v>
                </c:pt>
                <c:pt idx="170745">
                  <c:v>1920112559</c:v>
                </c:pt>
                <c:pt idx="170746">
                  <c:v>1920123805</c:v>
                </c:pt>
                <c:pt idx="170747">
                  <c:v>1920135050</c:v>
                </c:pt>
                <c:pt idx="170748">
                  <c:v>1920146296</c:v>
                </c:pt>
                <c:pt idx="170749">
                  <c:v>1920157541</c:v>
                </c:pt>
                <c:pt idx="170750">
                  <c:v>1920168787</c:v>
                </c:pt>
                <c:pt idx="170751">
                  <c:v>1920180032</c:v>
                </c:pt>
                <c:pt idx="170752">
                  <c:v>1920191278</c:v>
                </c:pt>
                <c:pt idx="170753">
                  <c:v>1920202523</c:v>
                </c:pt>
                <c:pt idx="170754">
                  <c:v>1920213769</c:v>
                </c:pt>
                <c:pt idx="170755">
                  <c:v>1920225014</c:v>
                </c:pt>
                <c:pt idx="170756">
                  <c:v>1920236260</c:v>
                </c:pt>
                <c:pt idx="170757">
                  <c:v>1920247505</c:v>
                </c:pt>
                <c:pt idx="170758">
                  <c:v>1920258751</c:v>
                </c:pt>
                <c:pt idx="170759">
                  <c:v>1920269996</c:v>
                </c:pt>
                <c:pt idx="170760">
                  <c:v>1920281242</c:v>
                </c:pt>
                <c:pt idx="170761">
                  <c:v>1920292487</c:v>
                </c:pt>
                <c:pt idx="170762">
                  <c:v>1920303733</c:v>
                </c:pt>
                <c:pt idx="170763">
                  <c:v>1920314978</c:v>
                </c:pt>
                <c:pt idx="170764">
                  <c:v>1920326224</c:v>
                </c:pt>
                <c:pt idx="170765">
                  <c:v>1920337469</c:v>
                </c:pt>
                <c:pt idx="170766">
                  <c:v>1920348715</c:v>
                </c:pt>
                <c:pt idx="170767">
                  <c:v>1920359960</c:v>
                </c:pt>
                <c:pt idx="170768">
                  <c:v>1920371206</c:v>
                </c:pt>
                <c:pt idx="170769">
                  <c:v>1920382451</c:v>
                </c:pt>
                <c:pt idx="170770">
                  <c:v>1920393697</c:v>
                </c:pt>
                <c:pt idx="170771">
                  <c:v>1920404942</c:v>
                </c:pt>
                <c:pt idx="170772">
                  <c:v>1920416188</c:v>
                </c:pt>
                <c:pt idx="170773">
                  <c:v>1920427433</c:v>
                </c:pt>
                <c:pt idx="170774">
                  <c:v>1920438679</c:v>
                </c:pt>
                <c:pt idx="170775">
                  <c:v>1920449924</c:v>
                </c:pt>
                <c:pt idx="170776">
                  <c:v>1920461170</c:v>
                </c:pt>
                <c:pt idx="170777">
                  <c:v>1920472415</c:v>
                </c:pt>
                <c:pt idx="170778">
                  <c:v>1920483661</c:v>
                </c:pt>
                <c:pt idx="170779">
                  <c:v>1920494906</c:v>
                </c:pt>
                <c:pt idx="170780">
                  <c:v>1920506152</c:v>
                </c:pt>
                <c:pt idx="170781">
                  <c:v>1920517397</c:v>
                </c:pt>
                <c:pt idx="170782">
                  <c:v>1920528643</c:v>
                </c:pt>
                <c:pt idx="170783">
                  <c:v>1920539888</c:v>
                </c:pt>
                <c:pt idx="170784">
                  <c:v>1920551134</c:v>
                </c:pt>
                <c:pt idx="170785">
                  <c:v>1920562379</c:v>
                </c:pt>
                <c:pt idx="170786">
                  <c:v>1920573625</c:v>
                </c:pt>
                <c:pt idx="170787">
                  <c:v>1920584870</c:v>
                </c:pt>
                <c:pt idx="170788">
                  <c:v>1920596116</c:v>
                </c:pt>
                <c:pt idx="170789">
                  <c:v>1920607361</c:v>
                </c:pt>
                <c:pt idx="170790">
                  <c:v>1920618607</c:v>
                </c:pt>
                <c:pt idx="170791">
                  <c:v>1920629852</c:v>
                </c:pt>
                <c:pt idx="170792">
                  <c:v>1920641098</c:v>
                </c:pt>
                <c:pt idx="170793">
                  <c:v>1920652343</c:v>
                </c:pt>
                <c:pt idx="170794">
                  <c:v>1920663589</c:v>
                </c:pt>
                <c:pt idx="170795">
                  <c:v>1920674834</c:v>
                </c:pt>
                <c:pt idx="170796">
                  <c:v>1920686080</c:v>
                </c:pt>
                <c:pt idx="170797">
                  <c:v>1920697325</c:v>
                </c:pt>
                <c:pt idx="170798">
                  <c:v>1920708570</c:v>
                </c:pt>
                <c:pt idx="170799">
                  <c:v>1920719816</c:v>
                </c:pt>
                <c:pt idx="170800">
                  <c:v>1920731061</c:v>
                </c:pt>
                <c:pt idx="170801">
                  <c:v>1920742307</c:v>
                </c:pt>
                <c:pt idx="170802">
                  <c:v>1920753552</c:v>
                </c:pt>
                <c:pt idx="170803">
                  <c:v>1920764798</c:v>
                </c:pt>
                <c:pt idx="170804">
                  <c:v>1920776043</c:v>
                </c:pt>
                <c:pt idx="170805">
                  <c:v>1920787289</c:v>
                </c:pt>
                <c:pt idx="170806">
                  <c:v>1920798534</c:v>
                </c:pt>
                <c:pt idx="170807">
                  <c:v>1920809780</c:v>
                </c:pt>
                <c:pt idx="170808">
                  <c:v>1920821025</c:v>
                </c:pt>
                <c:pt idx="170809">
                  <c:v>1920832271</c:v>
                </c:pt>
                <c:pt idx="170810">
                  <c:v>1920843516</c:v>
                </c:pt>
                <c:pt idx="170811">
                  <c:v>1920854762</c:v>
                </c:pt>
                <c:pt idx="170812">
                  <c:v>1920866007</c:v>
                </c:pt>
                <c:pt idx="170813">
                  <c:v>1920877253</c:v>
                </c:pt>
                <c:pt idx="170814">
                  <c:v>1920888498</c:v>
                </c:pt>
                <c:pt idx="170815">
                  <c:v>1920899744</c:v>
                </c:pt>
                <c:pt idx="170816">
                  <c:v>1920910989</c:v>
                </c:pt>
                <c:pt idx="170817">
                  <c:v>1920922235</c:v>
                </c:pt>
                <c:pt idx="170818">
                  <c:v>1920933480</c:v>
                </c:pt>
                <c:pt idx="170819">
                  <c:v>1920944726</c:v>
                </c:pt>
                <c:pt idx="170820">
                  <c:v>1920955971</c:v>
                </c:pt>
                <c:pt idx="170821">
                  <c:v>1920967217</c:v>
                </c:pt>
                <c:pt idx="170822">
                  <c:v>1920978462</c:v>
                </c:pt>
                <c:pt idx="170823">
                  <c:v>1920989708</c:v>
                </c:pt>
                <c:pt idx="170824">
                  <c:v>1921000953</c:v>
                </c:pt>
                <c:pt idx="170825">
                  <c:v>1921012199</c:v>
                </c:pt>
                <c:pt idx="170826">
                  <c:v>1921023444</c:v>
                </c:pt>
                <c:pt idx="170827">
                  <c:v>1921034690</c:v>
                </c:pt>
                <c:pt idx="170828">
                  <c:v>1921045935</c:v>
                </c:pt>
                <c:pt idx="170829">
                  <c:v>1921057181</c:v>
                </c:pt>
                <c:pt idx="170830">
                  <c:v>1921068426</c:v>
                </c:pt>
                <c:pt idx="170831">
                  <c:v>1921079672</c:v>
                </c:pt>
                <c:pt idx="170832">
                  <c:v>1921090917</c:v>
                </c:pt>
                <c:pt idx="170833">
                  <c:v>1921102163</c:v>
                </c:pt>
                <c:pt idx="170834">
                  <c:v>1921113408</c:v>
                </c:pt>
                <c:pt idx="170835">
                  <c:v>1921124654</c:v>
                </c:pt>
                <c:pt idx="170836">
                  <c:v>1921135899</c:v>
                </c:pt>
                <c:pt idx="170837">
                  <c:v>1921147145</c:v>
                </c:pt>
                <c:pt idx="170838">
                  <c:v>1921158390</c:v>
                </c:pt>
                <c:pt idx="170839">
                  <c:v>1921169636</c:v>
                </c:pt>
                <c:pt idx="170840">
                  <c:v>1921180881</c:v>
                </c:pt>
                <c:pt idx="170841">
                  <c:v>1921192127</c:v>
                </c:pt>
                <c:pt idx="170842">
                  <c:v>1921203372</c:v>
                </c:pt>
                <c:pt idx="170843">
                  <c:v>1921214618</c:v>
                </c:pt>
                <c:pt idx="170844">
                  <c:v>1921225863</c:v>
                </c:pt>
                <c:pt idx="170845">
                  <c:v>1921237109</c:v>
                </c:pt>
                <c:pt idx="170846">
                  <c:v>1921248354</c:v>
                </c:pt>
                <c:pt idx="170847">
                  <c:v>1921259600</c:v>
                </c:pt>
                <c:pt idx="170848">
                  <c:v>1921270845</c:v>
                </c:pt>
                <c:pt idx="170849">
                  <c:v>1921282091</c:v>
                </c:pt>
                <c:pt idx="170850">
                  <c:v>1921293336</c:v>
                </c:pt>
                <c:pt idx="170851">
                  <c:v>1921304582</c:v>
                </c:pt>
                <c:pt idx="170852">
                  <c:v>1921315827</c:v>
                </c:pt>
                <c:pt idx="170853">
                  <c:v>1921327073</c:v>
                </c:pt>
                <c:pt idx="170854">
                  <c:v>1921338318</c:v>
                </c:pt>
                <c:pt idx="170855">
                  <c:v>1921349564</c:v>
                </c:pt>
                <c:pt idx="170856">
                  <c:v>1921360809</c:v>
                </c:pt>
                <c:pt idx="170857">
                  <c:v>1921372055</c:v>
                </c:pt>
                <c:pt idx="170858">
                  <c:v>1921383300</c:v>
                </c:pt>
                <c:pt idx="170859">
                  <c:v>1921394546</c:v>
                </c:pt>
                <c:pt idx="170860">
                  <c:v>1921405791</c:v>
                </c:pt>
                <c:pt idx="170861">
                  <c:v>1921417037</c:v>
                </c:pt>
                <c:pt idx="170862">
                  <c:v>1921428282</c:v>
                </c:pt>
                <c:pt idx="170863">
                  <c:v>1921439528</c:v>
                </c:pt>
                <c:pt idx="170864">
                  <c:v>1921450773</c:v>
                </c:pt>
                <c:pt idx="170865">
                  <c:v>1921462019</c:v>
                </c:pt>
                <c:pt idx="170866">
                  <c:v>1921473264</c:v>
                </c:pt>
                <c:pt idx="170867">
                  <c:v>1921484510</c:v>
                </c:pt>
                <c:pt idx="170868">
                  <c:v>1921495755</c:v>
                </c:pt>
                <c:pt idx="170869">
                  <c:v>1921507001</c:v>
                </c:pt>
                <c:pt idx="170870">
                  <c:v>1921518246</c:v>
                </c:pt>
                <c:pt idx="170871">
                  <c:v>1921529492</c:v>
                </c:pt>
                <c:pt idx="170872">
                  <c:v>1921540737</c:v>
                </c:pt>
                <c:pt idx="170873">
                  <c:v>1921551983</c:v>
                </c:pt>
                <c:pt idx="170874">
                  <c:v>1921563228</c:v>
                </c:pt>
                <c:pt idx="170875">
                  <c:v>1921574474</c:v>
                </c:pt>
                <c:pt idx="170876">
                  <c:v>1921585719</c:v>
                </c:pt>
                <c:pt idx="170877">
                  <c:v>1921596965</c:v>
                </c:pt>
                <c:pt idx="170878">
                  <c:v>1921608210</c:v>
                </c:pt>
                <c:pt idx="170879">
                  <c:v>1921619456</c:v>
                </c:pt>
                <c:pt idx="170880">
                  <c:v>1921630701</c:v>
                </c:pt>
                <c:pt idx="170881">
                  <c:v>1921641947</c:v>
                </c:pt>
                <c:pt idx="170882">
                  <c:v>1921653192</c:v>
                </c:pt>
                <c:pt idx="170883">
                  <c:v>1921664438</c:v>
                </c:pt>
                <c:pt idx="170884">
                  <c:v>1921675683</c:v>
                </c:pt>
                <c:pt idx="170885">
                  <c:v>1921686929</c:v>
                </c:pt>
                <c:pt idx="170886">
                  <c:v>1921698174</c:v>
                </c:pt>
                <c:pt idx="170887">
                  <c:v>1921709420</c:v>
                </c:pt>
                <c:pt idx="170888">
                  <c:v>1921720665</c:v>
                </c:pt>
                <c:pt idx="170889">
                  <c:v>1921731911</c:v>
                </c:pt>
                <c:pt idx="170890">
                  <c:v>1921743156</c:v>
                </c:pt>
                <c:pt idx="170891">
                  <c:v>1921754402</c:v>
                </c:pt>
                <c:pt idx="170892">
                  <c:v>1921765647</c:v>
                </c:pt>
                <c:pt idx="170893">
                  <c:v>1921776893</c:v>
                </c:pt>
                <c:pt idx="170894">
                  <c:v>1921788138</c:v>
                </c:pt>
                <c:pt idx="170895">
                  <c:v>1921799384</c:v>
                </c:pt>
                <c:pt idx="170896">
                  <c:v>1921810629</c:v>
                </c:pt>
                <c:pt idx="170897">
                  <c:v>1921821875</c:v>
                </c:pt>
                <c:pt idx="170898">
                  <c:v>1921833120</c:v>
                </c:pt>
                <c:pt idx="170899">
                  <c:v>1921844366</c:v>
                </c:pt>
                <c:pt idx="170900">
                  <c:v>1921855611</c:v>
                </c:pt>
                <c:pt idx="170901">
                  <c:v>1921866857</c:v>
                </c:pt>
                <c:pt idx="170902">
                  <c:v>1921878102</c:v>
                </c:pt>
                <c:pt idx="170903">
                  <c:v>1921889348</c:v>
                </c:pt>
                <c:pt idx="170904">
                  <c:v>1921900593</c:v>
                </c:pt>
                <c:pt idx="170905">
                  <c:v>1921911839</c:v>
                </c:pt>
                <c:pt idx="170906">
                  <c:v>1921923084</c:v>
                </c:pt>
                <c:pt idx="170907">
                  <c:v>1921934330</c:v>
                </c:pt>
                <c:pt idx="170908">
                  <c:v>1921945575</c:v>
                </c:pt>
                <c:pt idx="170909">
                  <c:v>1921956821</c:v>
                </c:pt>
                <c:pt idx="170910">
                  <c:v>1921968066</c:v>
                </c:pt>
                <c:pt idx="170911">
                  <c:v>1921979312</c:v>
                </c:pt>
                <c:pt idx="170912">
                  <c:v>1921990557</c:v>
                </c:pt>
                <c:pt idx="170913">
                  <c:v>1922001803</c:v>
                </c:pt>
                <c:pt idx="170914">
                  <c:v>1922013048</c:v>
                </c:pt>
                <c:pt idx="170915">
                  <c:v>1922024294</c:v>
                </c:pt>
                <c:pt idx="170916">
                  <c:v>1922035539</c:v>
                </c:pt>
                <c:pt idx="170917">
                  <c:v>1922046785</c:v>
                </c:pt>
                <c:pt idx="170918">
                  <c:v>1922058030</c:v>
                </c:pt>
                <c:pt idx="170919">
                  <c:v>1922069276</c:v>
                </c:pt>
                <c:pt idx="170920">
                  <c:v>1922080521</c:v>
                </c:pt>
                <c:pt idx="170921">
                  <c:v>1922091767</c:v>
                </c:pt>
                <c:pt idx="170922">
                  <c:v>1922103012</c:v>
                </c:pt>
                <c:pt idx="170923">
                  <c:v>1922114258</c:v>
                </c:pt>
                <c:pt idx="170924">
                  <c:v>1922125503</c:v>
                </c:pt>
                <c:pt idx="170925">
                  <c:v>1922136749</c:v>
                </c:pt>
                <c:pt idx="170926">
                  <c:v>1922147994</c:v>
                </c:pt>
                <c:pt idx="170927">
                  <c:v>1922159240</c:v>
                </c:pt>
                <c:pt idx="170928">
                  <c:v>1922170485</c:v>
                </c:pt>
                <c:pt idx="170929">
                  <c:v>1922181731</c:v>
                </c:pt>
                <c:pt idx="170930">
                  <c:v>1922192976</c:v>
                </c:pt>
                <c:pt idx="170931">
                  <c:v>1922204222</c:v>
                </c:pt>
                <c:pt idx="170932">
                  <c:v>1922215467</c:v>
                </c:pt>
                <c:pt idx="170933">
                  <c:v>1922226713</c:v>
                </c:pt>
                <c:pt idx="170934">
                  <c:v>1922237958</c:v>
                </c:pt>
                <c:pt idx="170935">
                  <c:v>1922249204</c:v>
                </c:pt>
                <c:pt idx="170936">
                  <c:v>1922260449</c:v>
                </c:pt>
                <c:pt idx="170937">
                  <c:v>1922271695</c:v>
                </c:pt>
                <c:pt idx="170938">
                  <c:v>1922282940</c:v>
                </c:pt>
                <c:pt idx="170939">
                  <c:v>1922294186</c:v>
                </c:pt>
                <c:pt idx="170940">
                  <c:v>1922305431</c:v>
                </c:pt>
                <c:pt idx="170941">
                  <c:v>1922316677</c:v>
                </c:pt>
                <c:pt idx="170942">
                  <c:v>1922327922</c:v>
                </c:pt>
                <c:pt idx="170943">
                  <c:v>1922339168</c:v>
                </c:pt>
                <c:pt idx="170944">
                  <c:v>1922350413</c:v>
                </c:pt>
                <c:pt idx="170945">
                  <c:v>1922361659</c:v>
                </c:pt>
                <c:pt idx="170946">
                  <c:v>1922372904</c:v>
                </c:pt>
                <c:pt idx="170947">
                  <c:v>1922384150</c:v>
                </c:pt>
                <c:pt idx="170948">
                  <c:v>1922395395</c:v>
                </c:pt>
                <c:pt idx="170949">
                  <c:v>1922406641</c:v>
                </c:pt>
                <c:pt idx="170950">
                  <c:v>1922417886</c:v>
                </c:pt>
                <c:pt idx="170951">
                  <c:v>1922429132</c:v>
                </c:pt>
                <c:pt idx="170952">
                  <c:v>1922440377</c:v>
                </c:pt>
                <c:pt idx="170953">
                  <c:v>1922451623</c:v>
                </c:pt>
                <c:pt idx="170954">
                  <c:v>1922462868</c:v>
                </c:pt>
                <c:pt idx="170955">
                  <c:v>1922474114</c:v>
                </c:pt>
                <c:pt idx="170956">
                  <c:v>1922485359</c:v>
                </c:pt>
                <c:pt idx="170957">
                  <c:v>1922496605</c:v>
                </c:pt>
                <c:pt idx="170958">
                  <c:v>1922507850</c:v>
                </c:pt>
                <c:pt idx="170959">
                  <c:v>1922519096</c:v>
                </c:pt>
                <c:pt idx="170960">
                  <c:v>1922530341</c:v>
                </c:pt>
                <c:pt idx="170961">
                  <c:v>1922541587</c:v>
                </c:pt>
                <c:pt idx="170962">
                  <c:v>1922552832</c:v>
                </c:pt>
                <c:pt idx="170963">
                  <c:v>1922564078</c:v>
                </c:pt>
                <c:pt idx="170964">
                  <c:v>1922575323</c:v>
                </c:pt>
                <c:pt idx="170965">
                  <c:v>1922586569</c:v>
                </c:pt>
                <c:pt idx="170966">
                  <c:v>1922597814</c:v>
                </c:pt>
                <c:pt idx="170967">
                  <c:v>1922609060</c:v>
                </c:pt>
                <c:pt idx="170968">
                  <c:v>1922620305</c:v>
                </c:pt>
                <c:pt idx="170969">
                  <c:v>1922631551</c:v>
                </c:pt>
                <c:pt idx="170970">
                  <c:v>1922642796</c:v>
                </c:pt>
                <c:pt idx="170971">
                  <c:v>1922654042</c:v>
                </c:pt>
                <c:pt idx="170972">
                  <c:v>1922665287</c:v>
                </c:pt>
                <c:pt idx="170973">
                  <c:v>1922676533</c:v>
                </c:pt>
                <c:pt idx="170974">
                  <c:v>1922687778</c:v>
                </c:pt>
                <c:pt idx="170975">
                  <c:v>1922699024</c:v>
                </c:pt>
                <c:pt idx="170976">
                  <c:v>1922710269</c:v>
                </c:pt>
                <c:pt idx="170977">
                  <c:v>1922721515</c:v>
                </c:pt>
                <c:pt idx="170978">
                  <c:v>1922732760</c:v>
                </c:pt>
                <c:pt idx="170979">
                  <c:v>1922744006</c:v>
                </c:pt>
                <c:pt idx="170980">
                  <c:v>1922755251</c:v>
                </c:pt>
                <c:pt idx="170981">
                  <c:v>1922766497</c:v>
                </c:pt>
                <c:pt idx="170982">
                  <c:v>1922777742</c:v>
                </c:pt>
                <c:pt idx="170983">
                  <c:v>1922788988</c:v>
                </c:pt>
                <c:pt idx="170984">
                  <c:v>1922800233</c:v>
                </c:pt>
                <c:pt idx="170985">
                  <c:v>1922811479</c:v>
                </c:pt>
                <c:pt idx="170986">
                  <c:v>1922822724</c:v>
                </c:pt>
                <c:pt idx="170987">
                  <c:v>1922833970</c:v>
                </c:pt>
                <c:pt idx="170988">
                  <c:v>1922845215</c:v>
                </c:pt>
                <c:pt idx="170989">
                  <c:v>1922856461</c:v>
                </c:pt>
                <c:pt idx="170990">
                  <c:v>1922867706</c:v>
                </c:pt>
                <c:pt idx="170991">
                  <c:v>1922878952</c:v>
                </c:pt>
                <c:pt idx="170992">
                  <c:v>1922890197</c:v>
                </c:pt>
                <c:pt idx="170993">
                  <c:v>1922901443</c:v>
                </c:pt>
                <c:pt idx="170994">
                  <c:v>1922912688</c:v>
                </c:pt>
                <c:pt idx="170995">
                  <c:v>1922923934</c:v>
                </c:pt>
                <c:pt idx="170996">
                  <c:v>1922935179</c:v>
                </c:pt>
                <c:pt idx="170997">
                  <c:v>1922946425</c:v>
                </c:pt>
                <c:pt idx="170998">
                  <c:v>1922957670</c:v>
                </c:pt>
                <c:pt idx="170999">
                  <c:v>1922968916</c:v>
                </c:pt>
                <c:pt idx="171000">
                  <c:v>1922980161</c:v>
                </c:pt>
                <c:pt idx="171001">
                  <c:v>1922991407</c:v>
                </c:pt>
                <c:pt idx="171002">
                  <c:v>1923002652</c:v>
                </c:pt>
                <c:pt idx="171003">
                  <c:v>1923013898</c:v>
                </c:pt>
                <c:pt idx="171004">
                  <c:v>1923025143</c:v>
                </c:pt>
                <c:pt idx="171005">
                  <c:v>1923036389</c:v>
                </c:pt>
                <c:pt idx="171006">
                  <c:v>1923047634</c:v>
                </c:pt>
                <c:pt idx="171007">
                  <c:v>1923058880</c:v>
                </c:pt>
                <c:pt idx="171008">
                  <c:v>1923070125</c:v>
                </c:pt>
                <c:pt idx="171009">
                  <c:v>1923081371</c:v>
                </c:pt>
                <c:pt idx="171010">
                  <c:v>1923092616</c:v>
                </c:pt>
                <c:pt idx="171011">
                  <c:v>1923103862</c:v>
                </c:pt>
                <c:pt idx="171012">
                  <c:v>1923115107</c:v>
                </c:pt>
                <c:pt idx="171013">
                  <c:v>1923126353</c:v>
                </c:pt>
                <c:pt idx="171014">
                  <c:v>1923137598</c:v>
                </c:pt>
                <c:pt idx="171015">
                  <c:v>1923148844</c:v>
                </c:pt>
                <c:pt idx="171016">
                  <c:v>1923160089</c:v>
                </c:pt>
                <c:pt idx="171017">
                  <c:v>1923171335</c:v>
                </c:pt>
                <c:pt idx="171018">
                  <c:v>1923182580</c:v>
                </c:pt>
                <c:pt idx="171019">
                  <c:v>1923193826</c:v>
                </c:pt>
                <c:pt idx="171020">
                  <c:v>1923205071</c:v>
                </c:pt>
                <c:pt idx="171021">
                  <c:v>1923216317</c:v>
                </c:pt>
                <c:pt idx="171022">
                  <c:v>1923227562</c:v>
                </c:pt>
                <c:pt idx="171023">
                  <c:v>1923238808</c:v>
                </c:pt>
                <c:pt idx="171024">
                  <c:v>1923250053</c:v>
                </c:pt>
                <c:pt idx="171025">
                  <c:v>1923261299</c:v>
                </c:pt>
                <c:pt idx="171026">
                  <c:v>1923272544</c:v>
                </c:pt>
                <c:pt idx="171027">
                  <c:v>1923283790</c:v>
                </c:pt>
                <c:pt idx="171028">
                  <c:v>1923295035</c:v>
                </c:pt>
                <c:pt idx="171029">
                  <c:v>1923306281</c:v>
                </c:pt>
                <c:pt idx="171030">
                  <c:v>1923317526</c:v>
                </c:pt>
                <c:pt idx="171031">
                  <c:v>1923328772</c:v>
                </c:pt>
                <c:pt idx="171032">
                  <c:v>1923340017</c:v>
                </c:pt>
                <c:pt idx="171033">
                  <c:v>1923351263</c:v>
                </c:pt>
                <c:pt idx="171034">
                  <c:v>1923362508</c:v>
                </c:pt>
                <c:pt idx="171035">
                  <c:v>1923373754</c:v>
                </c:pt>
                <c:pt idx="171036">
                  <c:v>1923384999</c:v>
                </c:pt>
                <c:pt idx="171037">
                  <c:v>1923396245</c:v>
                </c:pt>
                <c:pt idx="171038">
                  <c:v>1923407490</c:v>
                </c:pt>
                <c:pt idx="171039">
                  <c:v>1923418736</c:v>
                </c:pt>
                <c:pt idx="171040">
                  <c:v>1923429981</c:v>
                </c:pt>
                <c:pt idx="171041">
                  <c:v>1923441227</c:v>
                </c:pt>
                <c:pt idx="171042">
                  <c:v>1923452472</c:v>
                </c:pt>
                <c:pt idx="171043">
                  <c:v>1923463718</c:v>
                </c:pt>
                <c:pt idx="171044">
                  <c:v>1923474963</c:v>
                </c:pt>
                <c:pt idx="171045">
                  <c:v>1923486209</c:v>
                </c:pt>
                <c:pt idx="171046">
                  <c:v>1923497454</c:v>
                </c:pt>
                <c:pt idx="171047">
                  <c:v>1923508700</c:v>
                </c:pt>
                <c:pt idx="171048">
                  <c:v>1923519945</c:v>
                </c:pt>
                <c:pt idx="171049">
                  <c:v>1923531191</c:v>
                </c:pt>
                <c:pt idx="171050">
                  <c:v>1923542436</c:v>
                </c:pt>
                <c:pt idx="171051">
                  <c:v>1923553681</c:v>
                </c:pt>
                <c:pt idx="171052">
                  <c:v>1923564927</c:v>
                </c:pt>
                <c:pt idx="171053">
                  <c:v>1923576172</c:v>
                </c:pt>
                <c:pt idx="171054">
                  <c:v>1923587418</c:v>
                </c:pt>
                <c:pt idx="171055">
                  <c:v>1923598663</c:v>
                </c:pt>
                <c:pt idx="171056">
                  <c:v>1923609909</c:v>
                </c:pt>
                <c:pt idx="171057">
                  <c:v>1923621154</c:v>
                </c:pt>
                <c:pt idx="171058">
                  <c:v>1923632400</c:v>
                </c:pt>
                <c:pt idx="171059">
                  <c:v>1923643645</c:v>
                </c:pt>
                <c:pt idx="171060">
                  <c:v>1923654891</c:v>
                </c:pt>
                <c:pt idx="171061">
                  <c:v>1923666136</c:v>
                </c:pt>
                <c:pt idx="171062">
                  <c:v>1923677382</c:v>
                </c:pt>
                <c:pt idx="171063">
                  <c:v>1923688627</c:v>
                </c:pt>
                <c:pt idx="171064">
                  <c:v>1923699873</c:v>
                </c:pt>
                <c:pt idx="171065">
                  <c:v>1923711118</c:v>
                </c:pt>
                <c:pt idx="171066">
                  <c:v>1923722364</c:v>
                </c:pt>
                <c:pt idx="171067">
                  <c:v>1923733609</c:v>
                </c:pt>
                <c:pt idx="171068">
                  <c:v>1923744855</c:v>
                </c:pt>
                <c:pt idx="171069">
                  <c:v>1923756100</c:v>
                </c:pt>
                <c:pt idx="171070">
                  <c:v>1923767346</c:v>
                </c:pt>
                <c:pt idx="171071">
                  <c:v>1923778591</c:v>
                </c:pt>
                <c:pt idx="171072">
                  <c:v>1923789837</c:v>
                </c:pt>
                <c:pt idx="171073">
                  <c:v>1923801082</c:v>
                </c:pt>
                <c:pt idx="171074">
                  <c:v>1923812328</c:v>
                </c:pt>
                <c:pt idx="171075">
                  <c:v>1923823573</c:v>
                </c:pt>
                <c:pt idx="171076">
                  <c:v>1923834819</c:v>
                </c:pt>
                <c:pt idx="171077">
                  <c:v>1923846064</c:v>
                </c:pt>
                <c:pt idx="171078">
                  <c:v>1923857310</c:v>
                </c:pt>
                <c:pt idx="171079">
                  <c:v>1923868555</c:v>
                </c:pt>
                <c:pt idx="171080">
                  <c:v>1923879801</c:v>
                </c:pt>
                <c:pt idx="171081">
                  <c:v>1923891046</c:v>
                </c:pt>
                <c:pt idx="171082">
                  <c:v>1923902292</c:v>
                </c:pt>
                <c:pt idx="171083">
                  <c:v>1923913537</c:v>
                </c:pt>
                <c:pt idx="171084">
                  <c:v>1923924783</c:v>
                </c:pt>
                <c:pt idx="171085">
                  <c:v>1923936028</c:v>
                </c:pt>
                <c:pt idx="171086">
                  <c:v>1923947274</c:v>
                </c:pt>
                <c:pt idx="171087">
                  <c:v>1923958519</c:v>
                </c:pt>
                <c:pt idx="171088">
                  <c:v>1923969765</c:v>
                </c:pt>
                <c:pt idx="171089">
                  <c:v>1923981010</c:v>
                </c:pt>
                <c:pt idx="171090">
                  <c:v>1923992256</c:v>
                </c:pt>
                <c:pt idx="171091">
                  <c:v>1924003501</c:v>
                </c:pt>
                <c:pt idx="171092">
                  <c:v>1924014747</c:v>
                </c:pt>
                <c:pt idx="171093">
                  <c:v>1924025992</c:v>
                </c:pt>
                <c:pt idx="171094">
                  <c:v>1924037238</c:v>
                </c:pt>
                <c:pt idx="171095">
                  <c:v>1924048483</c:v>
                </c:pt>
                <c:pt idx="171096">
                  <c:v>1924059729</c:v>
                </c:pt>
                <c:pt idx="171097">
                  <c:v>1924070974</c:v>
                </c:pt>
                <c:pt idx="171098">
                  <c:v>1924082220</c:v>
                </c:pt>
                <c:pt idx="171099">
                  <c:v>1924093465</c:v>
                </c:pt>
                <c:pt idx="171100">
                  <c:v>1924104711</c:v>
                </c:pt>
                <c:pt idx="171101">
                  <c:v>1924115956</c:v>
                </c:pt>
                <c:pt idx="171102">
                  <c:v>1924127202</c:v>
                </c:pt>
                <c:pt idx="171103">
                  <c:v>1924138447</c:v>
                </c:pt>
                <c:pt idx="171104">
                  <c:v>1924149693</c:v>
                </c:pt>
                <c:pt idx="171105">
                  <c:v>1924160938</c:v>
                </c:pt>
                <c:pt idx="171106">
                  <c:v>1924172184</c:v>
                </c:pt>
                <c:pt idx="171107">
                  <c:v>1924183429</c:v>
                </c:pt>
                <c:pt idx="171108">
                  <c:v>1924194675</c:v>
                </c:pt>
                <c:pt idx="171109">
                  <c:v>1924205920</c:v>
                </c:pt>
                <c:pt idx="171110">
                  <c:v>1924217166</c:v>
                </c:pt>
                <c:pt idx="171111">
                  <c:v>1924228411</c:v>
                </c:pt>
                <c:pt idx="171112">
                  <c:v>1924239657</c:v>
                </c:pt>
                <c:pt idx="171113">
                  <c:v>1924250902</c:v>
                </c:pt>
                <c:pt idx="171114">
                  <c:v>1924262148</c:v>
                </c:pt>
                <c:pt idx="171115">
                  <c:v>1924273393</c:v>
                </c:pt>
                <c:pt idx="171116">
                  <c:v>1924284639</c:v>
                </c:pt>
                <c:pt idx="171117">
                  <c:v>1924295884</c:v>
                </c:pt>
                <c:pt idx="171118">
                  <c:v>1924307130</c:v>
                </c:pt>
                <c:pt idx="171119">
                  <c:v>1924318375</c:v>
                </c:pt>
                <c:pt idx="171120">
                  <c:v>1924329621</c:v>
                </c:pt>
                <c:pt idx="171121">
                  <c:v>1924340866</c:v>
                </c:pt>
                <c:pt idx="171122">
                  <c:v>1924352112</c:v>
                </c:pt>
                <c:pt idx="171123">
                  <c:v>1924363357</c:v>
                </c:pt>
                <c:pt idx="171124">
                  <c:v>1924374603</c:v>
                </c:pt>
                <c:pt idx="171125">
                  <c:v>1924385848</c:v>
                </c:pt>
                <c:pt idx="171126">
                  <c:v>1924397094</c:v>
                </c:pt>
                <c:pt idx="171127">
                  <c:v>1924408339</c:v>
                </c:pt>
                <c:pt idx="171128">
                  <c:v>1924419585</c:v>
                </c:pt>
                <c:pt idx="171129">
                  <c:v>1924430830</c:v>
                </c:pt>
                <c:pt idx="171130">
                  <c:v>1924442076</c:v>
                </c:pt>
                <c:pt idx="171131">
                  <c:v>1924453321</c:v>
                </c:pt>
                <c:pt idx="171132">
                  <c:v>1924464567</c:v>
                </c:pt>
                <c:pt idx="171133">
                  <c:v>1924475812</c:v>
                </c:pt>
                <c:pt idx="171134">
                  <c:v>1924487058</c:v>
                </c:pt>
                <c:pt idx="171135">
                  <c:v>1924498303</c:v>
                </c:pt>
                <c:pt idx="171136">
                  <c:v>1924509549</c:v>
                </c:pt>
                <c:pt idx="171137">
                  <c:v>1924520794</c:v>
                </c:pt>
                <c:pt idx="171138">
                  <c:v>1924532040</c:v>
                </c:pt>
                <c:pt idx="171139">
                  <c:v>1924543285</c:v>
                </c:pt>
                <c:pt idx="171140">
                  <c:v>1924554531</c:v>
                </c:pt>
                <c:pt idx="171141">
                  <c:v>1924565776</c:v>
                </c:pt>
                <c:pt idx="171142">
                  <c:v>1924577022</c:v>
                </c:pt>
                <c:pt idx="171143">
                  <c:v>1924588267</c:v>
                </c:pt>
                <c:pt idx="171144">
                  <c:v>1924599513</c:v>
                </c:pt>
                <c:pt idx="171145">
                  <c:v>1924610758</c:v>
                </c:pt>
                <c:pt idx="171146">
                  <c:v>1924622004</c:v>
                </c:pt>
                <c:pt idx="171147">
                  <c:v>1924633249</c:v>
                </c:pt>
                <c:pt idx="171148">
                  <c:v>1924644495</c:v>
                </c:pt>
                <c:pt idx="171149">
                  <c:v>1924655740</c:v>
                </c:pt>
                <c:pt idx="171150">
                  <c:v>1924666986</c:v>
                </c:pt>
                <c:pt idx="171151">
                  <c:v>1924678231</c:v>
                </c:pt>
                <c:pt idx="171152">
                  <c:v>1924689477</c:v>
                </c:pt>
                <c:pt idx="171153">
                  <c:v>1924700722</c:v>
                </c:pt>
                <c:pt idx="171154">
                  <c:v>1924711968</c:v>
                </c:pt>
                <c:pt idx="171155">
                  <c:v>1924723213</c:v>
                </c:pt>
                <c:pt idx="171156">
                  <c:v>1924734459</c:v>
                </c:pt>
                <c:pt idx="171157">
                  <c:v>1924745704</c:v>
                </c:pt>
                <c:pt idx="171158">
                  <c:v>1924756950</c:v>
                </c:pt>
                <c:pt idx="171159">
                  <c:v>1924768195</c:v>
                </c:pt>
                <c:pt idx="171160">
                  <c:v>1924779441</c:v>
                </c:pt>
                <c:pt idx="171161">
                  <c:v>1924790686</c:v>
                </c:pt>
                <c:pt idx="171162">
                  <c:v>1924801932</c:v>
                </c:pt>
                <c:pt idx="171163">
                  <c:v>1924813177</c:v>
                </c:pt>
                <c:pt idx="171164">
                  <c:v>1924824423</c:v>
                </c:pt>
                <c:pt idx="171165">
                  <c:v>1924835668</c:v>
                </c:pt>
                <c:pt idx="171166">
                  <c:v>1924846914</c:v>
                </c:pt>
                <c:pt idx="171167">
                  <c:v>1924858159</c:v>
                </c:pt>
                <c:pt idx="171168">
                  <c:v>1924869405</c:v>
                </c:pt>
                <c:pt idx="171169">
                  <c:v>1924880650</c:v>
                </c:pt>
                <c:pt idx="171170">
                  <c:v>1924891896</c:v>
                </c:pt>
                <c:pt idx="171171">
                  <c:v>1924903141</c:v>
                </c:pt>
                <c:pt idx="171172">
                  <c:v>1924914387</c:v>
                </c:pt>
                <c:pt idx="171173">
                  <c:v>1924925632</c:v>
                </c:pt>
                <c:pt idx="171174">
                  <c:v>1924936878</c:v>
                </c:pt>
                <c:pt idx="171175">
                  <c:v>1924948123</c:v>
                </c:pt>
                <c:pt idx="171176">
                  <c:v>1924959369</c:v>
                </c:pt>
                <c:pt idx="171177">
                  <c:v>1924970614</c:v>
                </c:pt>
                <c:pt idx="171178">
                  <c:v>1924981860</c:v>
                </c:pt>
                <c:pt idx="171179">
                  <c:v>1924993105</c:v>
                </c:pt>
                <c:pt idx="171180">
                  <c:v>1925004351</c:v>
                </c:pt>
                <c:pt idx="171181">
                  <c:v>1925015596</c:v>
                </c:pt>
                <c:pt idx="171182">
                  <c:v>1925026842</c:v>
                </c:pt>
                <c:pt idx="171183">
                  <c:v>1925038087</c:v>
                </c:pt>
                <c:pt idx="171184">
                  <c:v>1925049333</c:v>
                </c:pt>
                <c:pt idx="171185">
                  <c:v>1925060578</c:v>
                </c:pt>
                <c:pt idx="171186">
                  <c:v>1925071824</c:v>
                </c:pt>
                <c:pt idx="171187">
                  <c:v>1925083069</c:v>
                </c:pt>
                <c:pt idx="171188">
                  <c:v>1925094315</c:v>
                </c:pt>
                <c:pt idx="171189">
                  <c:v>1925105560</c:v>
                </c:pt>
                <c:pt idx="171190">
                  <c:v>1925116806</c:v>
                </c:pt>
                <c:pt idx="171191">
                  <c:v>1925128051</c:v>
                </c:pt>
                <c:pt idx="171192">
                  <c:v>1925139297</c:v>
                </c:pt>
                <c:pt idx="171193">
                  <c:v>1925150542</c:v>
                </c:pt>
                <c:pt idx="171194">
                  <c:v>1925161788</c:v>
                </c:pt>
                <c:pt idx="171195">
                  <c:v>1925173033</c:v>
                </c:pt>
                <c:pt idx="171196">
                  <c:v>1925184279</c:v>
                </c:pt>
                <c:pt idx="171197">
                  <c:v>1925195524</c:v>
                </c:pt>
                <c:pt idx="171198">
                  <c:v>1925206770</c:v>
                </c:pt>
                <c:pt idx="171199">
                  <c:v>1925218015</c:v>
                </c:pt>
                <c:pt idx="171200">
                  <c:v>1925229261</c:v>
                </c:pt>
                <c:pt idx="171201">
                  <c:v>1925240506</c:v>
                </c:pt>
                <c:pt idx="171202">
                  <c:v>1925251752</c:v>
                </c:pt>
                <c:pt idx="171203">
                  <c:v>1925262997</c:v>
                </c:pt>
                <c:pt idx="171204">
                  <c:v>1925274243</c:v>
                </c:pt>
                <c:pt idx="171205">
                  <c:v>1925285488</c:v>
                </c:pt>
                <c:pt idx="171206">
                  <c:v>1925296734</c:v>
                </c:pt>
                <c:pt idx="171207">
                  <c:v>1925307979</c:v>
                </c:pt>
                <c:pt idx="171208">
                  <c:v>1925319225</c:v>
                </c:pt>
                <c:pt idx="171209">
                  <c:v>1925330470</c:v>
                </c:pt>
                <c:pt idx="171210">
                  <c:v>1925341716</c:v>
                </c:pt>
                <c:pt idx="171211">
                  <c:v>1925352961</c:v>
                </c:pt>
                <c:pt idx="171212">
                  <c:v>1925364207</c:v>
                </c:pt>
                <c:pt idx="171213">
                  <c:v>1925375452</c:v>
                </c:pt>
                <c:pt idx="171214">
                  <c:v>1925386698</c:v>
                </c:pt>
                <c:pt idx="171215">
                  <c:v>1925397943</c:v>
                </c:pt>
                <c:pt idx="171216">
                  <c:v>1925409189</c:v>
                </c:pt>
                <c:pt idx="171217">
                  <c:v>1925420434</c:v>
                </c:pt>
                <c:pt idx="171218">
                  <c:v>1925431680</c:v>
                </c:pt>
                <c:pt idx="171219">
                  <c:v>1925442925</c:v>
                </c:pt>
                <c:pt idx="171220">
                  <c:v>1925454171</c:v>
                </c:pt>
                <c:pt idx="171221">
                  <c:v>1925465416</c:v>
                </c:pt>
                <c:pt idx="171222">
                  <c:v>1925476662</c:v>
                </c:pt>
                <c:pt idx="171223">
                  <c:v>1925487907</c:v>
                </c:pt>
                <c:pt idx="171224">
                  <c:v>1925499153</c:v>
                </c:pt>
                <c:pt idx="171225">
                  <c:v>1925510398</c:v>
                </c:pt>
                <c:pt idx="171226">
                  <c:v>1925521644</c:v>
                </c:pt>
                <c:pt idx="171227">
                  <c:v>1925532889</c:v>
                </c:pt>
                <c:pt idx="171228">
                  <c:v>1925544135</c:v>
                </c:pt>
                <c:pt idx="171229">
                  <c:v>1925555380</c:v>
                </c:pt>
                <c:pt idx="171230">
                  <c:v>1925566626</c:v>
                </c:pt>
                <c:pt idx="171231">
                  <c:v>1925577871</c:v>
                </c:pt>
                <c:pt idx="171232">
                  <c:v>1925589117</c:v>
                </c:pt>
                <c:pt idx="171233">
                  <c:v>1925600362</c:v>
                </c:pt>
                <c:pt idx="171234">
                  <c:v>1925611608</c:v>
                </c:pt>
                <c:pt idx="171235">
                  <c:v>1925622853</c:v>
                </c:pt>
                <c:pt idx="171236">
                  <c:v>1925634099</c:v>
                </c:pt>
                <c:pt idx="171237">
                  <c:v>1925645344</c:v>
                </c:pt>
                <c:pt idx="171238">
                  <c:v>1925656590</c:v>
                </c:pt>
                <c:pt idx="171239">
                  <c:v>1925667835</c:v>
                </c:pt>
                <c:pt idx="171240">
                  <c:v>1925679081</c:v>
                </c:pt>
                <c:pt idx="171241">
                  <c:v>1925690326</c:v>
                </c:pt>
                <c:pt idx="171242">
                  <c:v>1925701572</c:v>
                </c:pt>
                <c:pt idx="171243">
                  <c:v>1925712817</c:v>
                </c:pt>
                <c:pt idx="171244">
                  <c:v>1925724063</c:v>
                </c:pt>
                <c:pt idx="171245">
                  <c:v>1925735308</c:v>
                </c:pt>
                <c:pt idx="171246">
                  <c:v>1925746554</c:v>
                </c:pt>
                <c:pt idx="171247">
                  <c:v>1925757799</c:v>
                </c:pt>
                <c:pt idx="171248">
                  <c:v>1925769045</c:v>
                </c:pt>
                <c:pt idx="171249">
                  <c:v>1925780290</c:v>
                </c:pt>
                <c:pt idx="171250">
                  <c:v>1925791536</c:v>
                </c:pt>
                <c:pt idx="171251">
                  <c:v>1925802781</c:v>
                </c:pt>
                <c:pt idx="171252">
                  <c:v>1925814027</c:v>
                </c:pt>
                <c:pt idx="171253">
                  <c:v>1925825272</c:v>
                </c:pt>
                <c:pt idx="171254">
                  <c:v>1925836518</c:v>
                </c:pt>
                <c:pt idx="171255">
                  <c:v>1925847763</c:v>
                </c:pt>
                <c:pt idx="171256">
                  <c:v>1925859009</c:v>
                </c:pt>
                <c:pt idx="171257">
                  <c:v>1925870254</c:v>
                </c:pt>
                <c:pt idx="171258">
                  <c:v>1925881500</c:v>
                </c:pt>
                <c:pt idx="171259">
                  <c:v>1925892745</c:v>
                </c:pt>
                <c:pt idx="171260">
                  <c:v>1925903991</c:v>
                </c:pt>
                <c:pt idx="171261">
                  <c:v>1925915236</c:v>
                </c:pt>
                <c:pt idx="171262">
                  <c:v>1925926482</c:v>
                </c:pt>
                <c:pt idx="171263">
                  <c:v>1925937727</c:v>
                </c:pt>
                <c:pt idx="171264">
                  <c:v>1925948973</c:v>
                </c:pt>
                <c:pt idx="171265">
                  <c:v>1925960218</c:v>
                </c:pt>
                <c:pt idx="171266">
                  <c:v>1925971464</c:v>
                </c:pt>
                <c:pt idx="171267">
                  <c:v>1925982709</c:v>
                </c:pt>
                <c:pt idx="171268">
                  <c:v>1925993955</c:v>
                </c:pt>
                <c:pt idx="171269">
                  <c:v>1926005200</c:v>
                </c:pt>
                <c:pt idx="171270">
                  <c:v>1926016446</c:v>
                </c:pt>
                <c:pt idx="171271">
                  <c:v>1926027691</c:v>
                </c:pt>
                <c:pt idx="171272">
                  <c:v>1926038937</c:v>
                </c:pt>
                <c:pt idx="171273">
                  <c:v>1926050182</c:v>
                </c:pt>
                <c:pt idx="171274">
                  <c:v>1926061428</c:v>
                </c:pt>
                <c:pt idx="171275">
                  <c:v>1926072673</c:v>
                </c:pt>
                <c:pt idx="171276">
                  <c:v>1926083919</c:v>
                </c:pt>
                <c:pt idx="171277">
                  <c:v>1926095164</c:v>
                </c:pt>
                <c:pt idx="171278">
                  <c:v>1926106410</c:v>
                </c:pt>
                <c:pt idx="171279">
                  <c:v>1926117655</c:v>
                </c:pt>
                <c:pt idx="171280">
                  <c:v>1926128901</c:v>
                </c:pt>
                <c:pt idx="171281">
                  <c:v>1926140146</c:v>
                </c:pt>
                <c:pt idx="171282">
                  <c:v>1926151392</c:v>
                </c:pt>
                <c:pt idx="171283">
                  <c:v>1926162637</c:v>
                </c:pt>
                <c:pt idx="171284">
                  <c:v>1926173883</c:v>
                </c:pt>
                <c:pt idx="171285">
                  <c:v>1926185128</c:v>
                </c:pt>
                <c:pt idx="171286">
                  <c:v>1926196374</c:v>
                </c:pt>
                <c:pt idx="171287">
                  <c:v>1926207619</c:v>
                </c:pt>
                <c:pt idx="171288">
                  <c:v>1926218865</c:v>
                </c:pt>
                <c:pt idx="171289">
                  <c:v>1926230110</c:v>
                </c:pt>
                <c:pt idx="171290">
                  <c:v>1926241356</c:v>
                </c:pt>
                <c:pt idx="171291">
                  <c:v>1926252601</c:v>
                </c:pt>
                <c:pt idx="171292">
                  <c:v>1926263847</c:v>
                </c:pt>
                <c:pt idx="171293">
                  <c:v>1926275092</c:v>
                </c:pt>
                <c:pt idx="171294">
                  <c:v>1926286338</c:v>
                </c:pt>
                <c:pt idx="171295">
                  <c:v>1926297583</c:v>
                </c:pt>
                <c:pt idx="171296">
                  <c:v>1926308829</c:v>
                </c:pt>
                <c:pt idx="171297">
                  <c:v>1926320074</c:v>
                </c:pt>
                <c:pt idx="171298">
                  <c:v>1926331320</c:v>
                </c:pt>
                <c:pt idx="171299">
                  <c:v>1926342565</c:v>
                </c:pt>
                <c:pt idx="171300">
                  <c:v>1926353811</c:v>
                </c:pt>
                <c:pt idx="171301">
                  <c:v>1926365056</c:v>
                </c:pt>
                <c:pt idx="171302">
                  <c:v>1926376301</c:v>
                </c:pt>
                <c:pt idx="171303">
                  <c:v>1926387547</c:v>
                </c:pt>
                <c:pt idx="171304">
                  <c:v>1926398792</c:v>
                </c:pt>
                <c:pt idx="171305">
                  <c:v>1926410038</c:v>
                </c:pt>
                <c:pt idx="171306">
                  <c:v>1926421283</c:v>
                </c:pt>
                <c:pt idx="171307">
                  <c:v>1926432529</c:v>
                </c:pt>
                <c:pt idx="171308">
                  <c:v>1926443774</c:v>
                </c:pt>
                <c:pt idx="171309">
                  <c:v>1926455020</c:v>
                </c:pt>
                <c:pt idx="171310">
                  <c:v>1926466265</c:v>
                </c:pt>
                <c:pt idx="171311">
                  <c:v>1926477511</c:v>
                </c:pt>
                <c:pt idx="171312">
                  <c:v>1926488756</c:v>
                </c:pt>
                <c:pt idx="171313">
                  <c:v>1926500002</c:v>
                </c:pt>
                <c:pt idx="171314">
                  <c:v>1926511247</c:v>
                </c:pt>
                <c:pt idx="171315">
                  <c:v>1926522493</c:v>
                </c:pt>
                <c:pt idx="171316">
                  <c:v>1926533738</c:v>
                </c:pt>
                <c:pt idx="171317">
                  <c:v>1926544984</c:v>
                </c:pt>
                <c:pt idx="171318">
                  <c:v>1926556229</c:v>
                </c:pt>
                <c:pt idx="171319">
                  <c:v>1926567475</c:v>
                </c:pt>
                <c:pt idx="171320">
                  <c:v>1926578720</c:v>
                </c:pt>
                <c:pt idx="171321">
                  <c:v>1926589966</c:v>
                </c:pt>
                <c:pt idx="171322">
                  <c:v>1926601211</c:v>
                </c:pt>
                <c:pt idx="171323">
                  <c:v>1926612457</c:v>
                </c:pt>
                <c:pt idx="171324">
                  <c:v>1926623702</c:v>
                </c:pt>
                <c:pt idx="171325">
                  <c:v>1926634948</c:v>
                </c:pt>
                <c:pt idx="171326">
                  <c:v>1926646193</c:v>
                </c:pt>
                <c:pt idx="171327">
                  <c:v>1926657439</c:v>
                </c:pt>
                <c:pt idx="171328">
                  <c:v>1926668684</c:v>
                </c:pt>
                <c:pt idx="171329">
                  <c:v>1926679930</c:v>
                </c:pt>
                <c:pt idx="171330">
                  <c:v>1926691175</c:v>
                </c:pt>
                <c:pt idx="171331">
                  <c:v>1926702421</c:v>
                </c:pt>
                <c:pt idx="171332">
                  <c:v>1926713666</c:v>
                </c:pt>
                <c:pt idx="171333">
                  <c:v>1926724912</c:v>
                </c:pt>
                <c:pt idx="171334">
                  <c:v>1926736157</c:v>
                </c:pt>
                <c:pt idx="171335">
                  <c:v>1926747403</c:v>
                </c:pt>
                <c:pt idx="171336">
                  <c:v>1926758648</c:v>
                </c:pt>
                <c:pt idx="171337">
                  <c:v>1926769894</c:v>
                </c:pt>
                <c:pt idx="171338">
                  <c:v>1926781139</c:v>
                </c:pt>
                <c:pt idx="171339">
                  <c:v>1926792385</c:v>
                </c:pt>
                <c:pt idx="171340">
                  <c:v>1926803630</c:v>
                </c:pt>
                <c:pt idx="171341">
                  <c:v>1926814876</c:v>
                </c:pt>
                <c:pt idx="171342">
                  <c:v>1926826121</c:v>
                </c:pt>
                <c:pt idx="171343">
                  <c:v>1926837367</c:v>
                </c:pt>
                <c:pt idx="171344">
                  <c:v>1926848612</c:v>
                </c:pt>
                <c:pt idx="171345">
                  <c:v>1926859858</c:v>
                </c:pt>
                <c:pt idx="171346">
                  <c:v>1926871103</c:v>
                </c:pt>
                <c:pt idx="171347">
                  <c:v>1926882349</c:v>
                </c:pt>
                <c:pt idx="171348">
                  <c:v>1926893594</c:v>
                </c:pt>
                <c:pt idx="171349">
                  <c:v>1926904840</c:v>
                </c:pt>
                <c:pt idx="171350">
                  <c:v>1926916085</c:v>
                </c:pt>
                <c:pt idx="171351">
                  <c:v>1926927331</c:v>
                </c:pt>
                <c:pt idx="171352">
                  <c:v>1926938576</c:v>
                </c:pt>
                <c:pt idx="171353">
                  <c:v>1926949822</c:v>
                </c:pt>
                <c:pt idx="171354">
                  <c:v>1926961067</c:v>
                </c:pt>
                <c:pt idx="171355">
                  <c:v>1926972313</c:v>
                </c:pt>
                <c:pt idx="171356">
                  <c:v>1926983558</c:v>
                </c:pt>
                <c:pt idx="171357">
                  <c:v>1926994804</c:v>
                </c:pt>
                <c:pt idx="171358">
                  <c:v>1927006049</c:v>
                </c:pt>
                <c:pt idx="171359">
                  <c:v>1927017295</c:v>
                </c:pt>
                <c:pt idx="171360">
                  <c:v>1927028540</c:v>
                </c:pt>
                <c:pt idx="171361">
                  <c:v>1927039786</c:v>
                </c:pt>
                <c:pt idx="171362">
                  <c:v>1927051031</c:v>
                </c:pt>
                <c:pt idx="171363">
                  <c:v>1927062277</c:v>
                </c:pt>
                <c:pt idx="171364">
                  <c:v>1927073522</c:v>
                </c:pt>
                <c:pt idx="171365">
                  <c:v>1927084768</c:v>
                </c:pt>
                <c:pt idx="171366">
                  <c:v>1927096013</c:v>
                </c:pt>
                <c:pt idx="171367">
                  <c:v>1927107259</c:v>
                </c:pt>
                <c:pt idx="171368">
                  <c:v>1927118504</c:v>
                </c:pt>
                <c:pt idx="171369">
                  <c:v>1927129750</c:v>
                </c:pt>
                <c:pt idx="171370">
                  <c:v>1927140995</c:v>
                </c:pt>
                <c:pt idx="171371">
                  <c:v>1927152241</c:v>
                </c:pt>
                <c:pt idx="171372">
                  <c:v>1927163486</c:v>
                </c:pt>
                <c:pt idx="171373">
                  <c:v>1927174732</c:v>
                </c:pt>
                <c:pt idx="171374">
                  <c:v>1927185977</c:v>
                </c:pt>
                <c:pt idx="171375">
                  <c:v>1927197223</c:v>
                </c:pt>
                <c:pt idx="171376">
                  <c:v>1927208468</c:v>
                </c:pt>
                <c:pt idx="171377">
                  <c:v>1927219714</c:v>
                </c:pt>
                <c:pt idx="171378">
                  <c:v>1927230959</c:v>
                </c:pt>
                <c:pt idx="171379">
                  <c:v>1927242205</c:v>
                </c:pt>
                <c:pt idx="171380">
                  <c:v>1927253450</c:v>
                </c:pt>
                <c:pt idx="171381">
                  <c:v>1927264696</c:v>
                </c:pt>
                <c:pt idx="171382">
                  <c:v>1927275941</c:v>
                </c:pt>
                <c:pt idx="171383">
                  <c:v>1927287187</c:v>
                </c:pt>
                <c:pt idx="171384">
                  <c:v>1927298432</c:v>
                </c:pt>
                <c:pt idx="171385">
                  <c:v>1927309678</c:v>
                </c:pt>
                <c:pt idx="171386">
                  <c:v>1927320923</c:v>
                </c:pt>
                <c:pt idx="171387">
                  <c:v>1927332169</c:v>
                </c:pt>
                <c:pt idx="171388">
                  <c:v>1927343414</c:v>
                </c:pt>
                <c:pt idx="171389">
                  <c:v>1927354660</c:v>
                </c:pt>
                <c:pt idx="171390">
                  <c:v>1927365905</c:v>
                </c:pt>
                <c:pt idx="171391">
                  <c:v>1927377151</c:v>
                </c:pt>
                <c:pt idx="171392">
                  <c:v>1927388396</c:v>
                </c:pt>
                <c:pt idx="171393">
                  <c:v>1927399642</c:v>
                </c:pt>
                <c:pt idx="171394">
                  <c:v>1927410887</c:v>
                </c:pt>
                <c:pt idx="171395">
                  <c:v>1927422133</c:v>
                </c:pt>
                <c:pt idx="171396">
                  <c:v>1927433378</c:v>
                </c:pt>
                <c:pt idx="171397">
                  <c:v>1927444624</c:v>
                </c:pt>
                <c:pt idx="171398">
                  <c:v>1927455869</c:v>
                </c:pt>
                <c:pt idx="171399">
                  <c:v>1927467115</c:v>
                </c:pt>
                <c:pt idx="171400">
                  <c:v>1927478360</c:v>
                </c:pt>
                <c:pt idx="171401">
                  <c:v>1927489606</c:v>
                </c:pt>
                <c:pt idx="171402">
                  <c:v>1927500851</c:v>
                </c:pt>
                <c:pt idx="171403">
                  <c:v>1927512097</c:v>
                </c:pt>
                <c:pt idx="171404">
                  <c:v>1927523342</c:v>
                </c:pt>
                <c:pt idx="171405">
                  <c:v>1927534588</c:v>
                </c:pt>
                <c:pt idx="171406">
                  <c:v>1927545833</c:v>
                </c:pt>
                <c:pt idx="171407">
                  <c:v>1927557079</c:v>
                </c:pt>
                <c:pt idx="171408">
                  <c:v>1927568324</c:v>
                </c:pt>
                <c:pt idx="171409">
                  <c:v>1927579570</c:v>
                </c:pt>
                <c:pt idx="171410">
                  <c:v>1927590815</c:v>
                </c:pt>
                <c:pt idx="171411">
                  <c:v>1927602061</c:v>
                </c:pt>
                <c:pt idx="171412">
                  <c:v>1927613306</c:v>
                </c:pt>
                <c:pt idx="171413">
                  <c:v>1927624552</c:v>
                </c:pt>
                <c:pt idx="171414">
                  <c:v>1927635797</c:v>
                </c:pt>
                <c:pt idx="171415">
                  <c:v>1927647043</c:v>
                </c:pt>
                <c:pt idx="171416">
                  <c:v>1927658288</c:v>
                </c:pt>
                <c:pt idx="171417">
                  <c:v>1927669534</c:v>
                </c:pt>
                <c:pt idx="171418">
                  <c:v>1927680779</c:v>
                </c:pt>
                <c:pt idx="171419">
                  <c:v>1927692025</c:v>
                </c:pt>
                <c:pt idx="171420">
                  <c:v>1927703270</c:v>
                </c:pt>
                <c:pt idx="171421">
                  <c:v>1927714516</c:v>
                </c:pt>
                <c:pt idx="171422">
                  <c:v>1927725761</c:v>
                </c:pt>
                <c:pt idx="171423">
                  <c:v>1927737007</c:v>
                </c:pt>
                <c:pt idx="171424">
                  <c:v>1927748252</c:v>
                </c:pt>
                <c:pt idx="171425">
                  <c:v>1927759498</c:v>
                </c:pt>
                <c:pt idx="171426">
                  <c:v>1927770743</c:v>
                </c:pt>
                <c:pt idx="171427">
                  <c:v>1927781989</c:v>
                </c:pt>
                <c:pt idx="171428">
                  <c:v>1927793234</c:v>
                </c:pt>
                <c:pt idx="171429">
                  <c:v>1927804480</c:v>
                </c:pt>
                <c:pt idx="171430">
                  <c:v>1927815725</c:v>
                </c:pt>
                <c:pt idx="171431">
                  <c:v>1927826971</c:v>
                </c:pt>
                <c:pt idx="171432">
                  <c:v>1927838216</c:v>
                </c:pt>
                <c:pt idx="171433">
                  <c:v>1927849462</c:v>
                </c:pt>
                <c:pt idx="171434">
                  <c:v>1927860707</c:v>
                </c:pt>
                <c:pt idx="171435">
                  <c:v>1927871953</c:v>
                </c:pt>
                <c:pt idx="171436">
                  <c:v>1927883198</c:v>
                </c:pt>
                <c:pt idx="171437">
                  <c:v>1927894444</c:v>
                </c:pt>
                <c:pt idx="171438">
                  <c:v>1927905689</c:v>
                </c:pt>
                <c:pt idx="171439">
                  <c:v>1927916935</c:v>
                </c:pt>
                <c:pt idx="171440">
                  <c:v>1927928180</c:v>
                </c:pt>
                <c:pt idx="171441">
                  <c:v>1927939426</c:v>
                </c:pt>
                <c:pt idx="171442">
                  <c:v>1927950671</c:v>
                </c:pt>
                <c:pt idx="171443">
                  <c:v>1927961917</c:v>
                </c:pt>
                <c:pt idx="171444">
                  <c:v>1927973162</c:v>
                </c:pt>
                <c:pt idx="171445">
                  <c:v>1927984408</c:v>
                </c:pt>
                <c:pt idx="171446">
                  <c:v>1927995653</c:v>
                </c:pt>
                <c:pt idx="171447">
                  <c:v>1928006899</c:v>
                </c:pt>
                <c:pt idx="171448">
                  <c:v>1928018144</c:v>
                </c:pt>
                <c:pt idx="171449">
                  <c:v>1928029390</c:v>
                </c:pt>
                <c:pt idx="171450">
                  <c:v>1928040635</c:v>
                </c:pt>
                <c:pt idx="171451">
                  <c:v>1928051881</c:v>
                </c:pt>
                <c:pt idx="171452">
                  <c:v>1928063126</c:v>
                </c:pt>
                <c:pt idx="171453">
                  <c:v>1928074372</c:v>
                </c:pt>
                <c:pt idx="171454">
                  <c:v>1928085617</c:v>
                </c:pt>
                <c:pt idx="171455">
                  <c:v>1928096863</c:v>
                </c:pt>
                <c:pt idx="171456">
                  <c:v>1928108108</c:v>
                </c:pt>
                <c:pt idx="171457">
                  <c:v>1928119354</c:v>
                </c:pt>
                <c:pt idx="171458">
                  <c:v>1928130599</c:v>
                </c:pt>
                <c:pt idx="171459">
                  <c:v>1928141845</c:v>
                </c:pt>
                <c:pt idx="171460">
                  <c:v>1928153090</c:v>
                </c:pt>
                <c:pt idx="171461">
                  <c:v>1928164336</c:v>
                </c:pt>
                <c:pt idx="171462">
                  <c:v>1928175581</c:v>
                </c:pt>
                <c:pt idx="171463">
                  <c:v>1928186827</c:v>
                </c:pt>
                <c:pt idx="171464">
                  <c:v>1928198072</c:v>
                </c:pt>
                <c:pt idx="171465">
                  <c:v>1928209318</c:v>
                </c:pt>
                <c:pt idx="171466">
                  <c:v>1928220563</c:v>
                </c:pt>
                <c:pt idx="171467">
                  <c:v>1928231809</c:v>
                </c:pt>
                <c:pt idx="171468">
                  <c:v>1928243054</c:v>
                </c:pt>
                <c:pt idx="171469">
                  <c:v>1928254300</c:v>
                </c:pt>
                <c:pt idx="171470">
                  <c:v>1928265545</c:v>
                </c:pt>
                <c:pt idx="171471">
                  <c:v>1928276791</c:v>
                </c:pt>
                <c:pt idx="171472">
                  <c:v>1928288036</c:v>
                </c:pt>
                <c:pt idx="171473">
                  <c:v>1928299282</c:v>
                </c:pt>
                <c:pt idx="171474">
                  <c:v>1928310527</c:v>
                </c:pt>
                <c:pt idx="171475">
                  <c:v>1928321773</c:v>
                </c:pt>
                <c:pt idx="171476">
                  <c:v>1928333018</c:v>
                </c:pt>
                <c:pt idx="171477">
                  <c:v>1928344264</c:v>
                </c:pt>
                <c:pt idx="171478">
                  <c:v>1928355509</c:v>
                </c:pt>
                <c:pt idx="171479">
                  <c:v>1928366755</c:v>
                </c:pt>
                <c:pt idx="171480">
                  <c:v>1928378000</c:v>
                </c:pt>
                <c:pt idx="171481">
                  <c:v>1928389246</c:v>
                </c:pt>
                <c:pt idx="171482">
                  <c:v>1928400491</c:v>
                </c:pt>
                <c:pt idx="171483">
                  <c:v>1928411737</c:v>
                </c:pt>
                <c:pt idx="171484">
                  <c:v>1928422982</c:v>
                </c:pt>
                <c:pt idx="171485">
                  <c:v>1928434228</c:v>
                </c:pt>
                <c:pt idx="171486">
                  <c:v>1928445473</c:v>
                </c:pt>
                <c:pt idx="171487">
                  <c:v>1928456719</c:v>
                </c:pt>
                <c:pt idx="171488">
                  <c:v>1928467964</c:v>
                </c:pt>
                <c:pt idx="171489">
                  <c:v>1928479210</c:v>
                </c:pt>
                <c:pt idx="171490">
                  <c:v>1928490455</c:v>
                </c:pt>
                <c:pt idx="171491">
                  <c:v>1928501701</c:v>
                </c:pt>
                <c:pt idx="171492">
                  <c:v>1928512946</c:v>
                </c:pt>
                <c:pt idx="171493">
                  <c:v>1928524192</c:v>
                </c:pt>
                <c:pt idx="171494">
                  <c:v>1928535437</c:v>
                </c:pt>
                <c:pt idx="171495">
                  <c:v>1928546683</c:v>
                </c:pt>
                <c:pt idx="171496">
                  <c:v>1928557928</c:v>
                </c:pt>
                <c:pt idx="171497">
                  <c:v>1928569174</c:v>
                </c:pt>
                <c:pt idx="171498">
                  <c:v>1928580419</c:v>
                </c:pt>
                <c:pt idx="171499">
                  <c:v>1928591665</c:v>
                </c:pt>
                <c:pt idx="171500">
                  <c:v>1928602910</c:v>
                </c:pt>
                <c:pt idx="171501">
                  <c:v>1928614156</c:v>
                </c:pt>
                <c:pt idx="171502">
                  <c:v>1928625401</c:v>
                </c:pt>
                <c:pt idx="171503">
                  <c:v>1928636647</c:v>
                </c:pt>
                <c:pt idx="171504">
                  <c:v>1928647892</c:v>
                </c:pt>
                <c:pt idx="171505">
                  <c:v>1928659138</c:v>
                </c:pt>
                <c:pt idx="171506">
                  <c:v>1928670383</c:v>
                </c:pt>
                <c:pt idx="171507">
                  <c:v>1928681629</c:v>
                </c:pt>
                <c:pt idx="171508">
                  <c:v>1928692874</c:v>
                </c:pt>
                <c:pt idx="171509">
                  <c:v>1928704120</c:v>
                </c:pt>
                <c:pt idx="171510">
                  <c:v>1928715365</c:v>
                </c:pt>
                <c:pt idx="171511">
                  <c:v>1928726611</c:v>
                </c:pt>
                <c:pt idx="171512">
                  <c:v>1928737856</c:v>
                </c:pt>
                <c:pt idx="171513">
                  <c:v>1928749102</c:v>
                </c:pt>
                <c:pt idx="171514">
                  <c:v>1928760347</c:v>
                </c:pt>
                <c:pt idx="171515">
                  <c:v>1928771593</c:v>
                </c:pt>
                <c:pt idx="171516">
                  <c:v>1928782838</c:v>
                </c:pt>
                <c:pt idx="171517">
                  <c:v>1928794084</c:v>
                </c:pt>
                <c:pt idx="171518">
                  <c:v>1928805329</c:v>
                </c:pt>
                <c:pt idx="171519">
                  <c:v>1928816575</c:v>
                </c:pt>
                <c:pt idx="171520">
                  <c:v>1928827820</c:v>
                </c:pt>
                <c:pt idx="171521">
                  <c:v>1928839066</c:v>
                </c:pt>
                <c:pt idx="171522">
                  <c:v>1928850311</c:v>
                </c:pt>
                <c:pt idx="171523">
                  <c:v>1928861557</c:v>
                </c:pt>
                <c:pt idx="171524">
                  <c:v>1928872802</c:v>
                </c:pt>
                <c:pt idx="171525">
                  <c:v>1928884048</c:v>
                </c:pt>
                <c:pt idx="171526">
                  <c:v>1928895293</c:v>
                </c:pt>
                <c:pt idx="171527">
                  <c:v>1928906539</c:v>
                </c:pt>
                <c:pt idx="171528">
                  <c:v>1928917784</c:v>
                </c:pt>
                <c:pt idx="171529">
                  <c:v>1928929030</c:v>
                </c:pt>
                <c:pt idx="171530">
                  <c:v>1928940275</c:v>
                </c:pt>
                <c:pt idx="171531">
                  <c:v>1928951521</c:v>
                </c:pt>
                <c:pt idx="171532">
                  <c:v>1928962766</c:v>
                </c:pt>
                <c:pt idx="171533">
                  <c:v>1928974012</c:v>
                </c:pt>
                <c:pt idx="171534">
                  <c:v>1928985257</c:v>
                </c:pt>
                <c:pt idx="171535">
                  <c:v>1928996503</c:v>
                </c:pt>
                <c:pt idx="171536">
                  <c:v>1929007748</c:v>
                </c:pt>
                <c:pt idx="171537">
                  <c:v>1929018994</c:v>
                </c:pt>
                <c:pt idx="171538">
                  <c:v>1929030239</c:v>
                </c:pt>
                <c:pt idx="171539">
                  <c:v>1929041485</c:v>
                </c:pt>
                <c:pt idx="171540">
                  <c:v>1929052730</c:v>
                </c:pt>
                <c:pt idx="171541">
                  <c:v>1929063976</c:v>
                </c:pt>
                <c:pt idx="171542">
                  <c:v>1929075221</c:v>
                </c:pt>
                <c:pt idx="171543">
                  <c:v>1929086467</c:v>
                </c:pt>
                <c:pt idx="171544">
                  <c:v>1929097712</c:v>
                </c:pt>
                <c:pt idx="171545">
                  <c:v>1929108958</c:v>
                </c:pt>
                <c:pt idx="171546">
                  <c:v>1929120203</c:v>
                </c:pt>
                <c:pt idx="171547">
                  <c:v>1929131449</c:v>
                </c:pt>
                <c:pt idx="171548">
                  <c:v>1929142694</c:v>
                </c:pt>
                <c:pt idx="171549">
                  <c:v>1929153940</c:v>
                </c:pt>
                <c:pt idx="171550">
                  <c:v>1929165185</c:v>
                </c:pt>
                <c:pt idx="171551">
                  <c:v>1929176431</c:v>
                </c:pt>
                <c:pt idx="171552">
                  <c:v>1929187676</c:v>
                </c:pt>
                <c:pt idx="171553">
                  <c:v>1929198922</c:v>
                </c:pt>
                <c:pt idx="171554">
                  <c:v>1929210167</c:v>
                </c:pt>
                <c:pt idx="171555">
                  <c:v>1929221412</c:v>
                </c:pt>
                <c:pt idx="171556">
                  <c:v>1929232658</c:v>
                </c:pt>
                <c:pt idx="171557">
                  <c:v>1929243903</c:v>
                </c:pt>
                <c:pt idx="171558">
                  <c:v>1929255149</c:v>
                </c:pt>
                <c:pt idx="171559">
                  <c:v>1929266394</c:v>
                </c:pt>
                <c:pt idx="171560">
                  <c:v>1929277640</c:v>
                </c:pt>
                <c:pt idx="171561">
                  <c:v>1929288885</c:v>
                </c:pt>
                <c:pt idx="171562">
                  <c:v>1929300131</c:v>
                </c:pt>
                <c:pt idx="171563">
                  <c:v>1929311376</c:v>
                </c:pt>
                <c:pt idx="171564">
                  <c:v>1929322622</c:v>
                </c:pt>
                <c:pt idx="171565">
                  <c:v>1929333867</c:v>
                </c:pt>
                <c:pt idx="171566">
                  <c:v>1929345113</c:v>
                </c:pt>
                <c:pt idx="171567">
                  <c:v>1929356358</c:v>
                </c:pt>
                <c:pt idx="171568">
                  <c:v>1929367604</c:v>
                </c:pt>
                <c:pt idx="171569">
                  <c:v>1929378849</c:v>
                </c:pt>
                <c:pt idx="171570">
                  <c:v>1929390095</c:v>
                </c:pt>
                <c:pt idx="171571">
                  <c:v>1929401340</c:v>
                </c:pt>
                <c:pt idx="171572">
                  <c:v>1929412586</c:v>
                </c:pt>
                <c:pt idx="171573">
                  <c:v>1929423831</c:v>
                </c:pt>
                <c:pt idx="171574">
                  <c:v>1929435077</c:v>
                </c:pt>
                <c:pt idx="171575">
                  <c:v>1929446322</c:v>
                </c:pt>
                <c:pt idx="171576">
                  <c:v>1929457568</c:v>
                </c:pt>
                <c:pt idx="171577">
                  <c:v>1929468813</c:v>
                </c:pt>
                <c:pt idx="171578">
                  <c:v>1929480059</c:v>
                </c:pt>
                <c:pt idx="171579">
                  <c:v>1929491304</c:v>
                </c:pt>
                <c:pt idx="171580">
                  <c:v>1929502550</c:v>
                </c:pt>
                <c:pt idx="171581">
                  <c:v>1929513795</c:v>
                </c:pt>
                <c:pt idx="171582">
                  <c:v>1929525041</c:v>
                </c:pt>
                <c:pt idx="171583">
                  <c:v>1929536286</c:v>
                </c:pt>
                <c:pt idx="171584">
                  <c:v>1929547532</c:v>
                </c:pt>
                <c:pt idx="171585">
                  <c:v>1929558777</c:v>
                </c:pt>
                <c:pt idx="171586">
                  <c:v>1929570023</c:v>
                </c:pt>
                <c:pt idx="171587">
                  <c:v>1929581268</c:v>
                </c:pt>
                <c:pt idx="171588">
                  <c:v>1929592514</c:v>
                </c:pt>
                <c:pt idx="171589">
                  <c:v>1929603759</c:v>
                </c:pt>
                <c:pt idx="171590">
                  <c:v>1929615005</c:v>
                </c:pt>
                <c:pt idx="171591">
                  <c:v>1929626250</c:v>
                </c:pt>
                <c:pt idx="171592">
                  <c:v>1929637496</c:v>
                </c:pt>
                <c:pt idx="171593">
                  <c:v>1929648741</c:v>
                </c:pt>
                <c:pt idx="171594">
                  <c:v>1929659987</c:v>
                </c:pt>
                <c:pt idx="171595">
                  <c:v>1929671232</c:v>
                </c:pt>
                <c:pt idx="171596">
                  <c:v>1929682478</c:v>
                </c:pt>
                <c:pt idx="171597">
                  <c:v>1929693723</c:v>
                </c:pt>
                <c:pt idx="171598">
                  <c:v>1929704969</c:v>
                </c:pt>
                <c:pt idx="171599">
                  <c:v>1929716214</c:v>
                </c:pt>
                <c:pt idx="171600">
                  <c:v>1929727460</c:v>
                </c:pt>
                <c:pt idx="171601">
                  <c:v>1929738705</c:v>
                </c:pt>
                <c:pt idx="171602">
                  <c:v>1929749951</c:v>
                </c:pt>
                <c:pt idx="171603">
                  <c:v>1929761196</c:v>
                </c:pt>
                <c:pt idx="171604">
                  <c:v>1929772442</c:v>
                </c:pt>
                <c:pt idx="171605">
                  <c:v>1929783687</c:v>
                </c:pt>
                <c:pt idx="171606">
                  <c:v>1929794933</c:v>
                </c:pt>
                <c:pt idx="171607">
                  <c:v>1929806178</c:v>
                </c:pt>
                <c:pt idx="171608">
                  <c:v>1929817424</c:v>
                </c:pt>
                <c:pt idx="171609">
                  <c:v>1929828669</c:v>
                </c:pt>
                <c:pt idx="171610">
                  <c:v>1929839915</c:v>
                </c:pt>
                <c:pt idx="171611">
                  <c:v>1929851160</c:v>
                </c:pt>
                <c:pt idx="171612">
                  <c:v>1929862406</c:v>
                </c:pt>
                <c:pt idx="171613">
                  <c:v>1929873651</c:v>
                </c:pt>
                <c:pt idx="171614">
                  <c:v>1929884897</c:v>
                </c:pt>
                <c:pt idx="171615">
                  <c:v>1929896142</c:v>
                </c:pt>
                <c:pt idx="171616">
                  <c:v>1929907388</c:v>
                </c:pt>
                <c:pt idx="171617">
                  <c:v>1929918633</c:v>
                </c:pt>
                <c:pt idx="171618">
                  <c:v>1929929879</c:v>
                </c:pt>
                <c:pt idx="171619">
                  <c:v>1929941124</c:v>
                </c:pt>
                <c:pt idx="171620">
                  <c:v>1929952370</c:v>
                </c:pt>
                <c:pt idx="171621">
                  <c:v>1929963615</c:v>
                </c:pt>
                <c:pt idx="171622">
                  <c:v>1929974861</c:v>
                </c:pt>
                <c:pt idx="171623">
                  <c:v>1929986106</c:v>
                </c:pt>
                <c:pt idx="171624">
                  <c:v>1929997352</c:v>
                </c:pt>
                <c:pt idx="171625">
                  <c:v>1930008597</c:v>
                </c:pt>
                <c:pt idx="171626">
                  <c:v>1930019843</c:v>
                </c:pt>
                <c:pt idx="171627">
                  <c:v>1930031088</c:v>
                </c:pt>
                <c:pt idx="171628">
                  <c:v>1930042334</c:v>
                </c:pt>
                <c:pt idx="171629">
                  <c:v>1930053579</c:v>
                </c:pt>
                <c:pt idx="171630">
                  <c:v>1930064825</c:v>
                </c:pt>
                <c:pt idx="171631">
                  <c:v>1930076070</c:v>
                </c:pt>
                <c:pt idx="171632">
                  <c:v>1930087316</c:v>
                </c:pt>
                <c:pt idx="171633">
                  <c:v>1930098561</c:v>
                </c:pt>
                <c:pt idx="171634">
                  <c:v>1930109807</c:v>
                </c:pt>
                <c:pt idx="171635">
                  <c:v>1930121052</c:v>
                </c:pt>
                <c:pt idx="171636">
                  <c:v>1930132298</c:v>
                </c:pt>
                <c:pt idx="171637">
                  <c:v>1930143543</c:v>
                </c:pt>
                <c:pt idx="171638">
                  <c:v>1930154789</c:v>
                </c:pt>
                <c:pt idx="171639">
                  <c:v>1930166034</c:v>
                </c:pt>
                <c:pt idx="171640">
                  <c:v>1930177280</c:v>
                </c:pt>
                <c:pt idx="171641">
                  <c:v>1930188525</c:v>
                </c:pt>
                <c:pt idx="171642">
                  <c:v>1930199771</c:v>
                </c:pt>
                <c:pt idx="171643">
                  <c:v>1930211016</c:v>
                </c:pt>
                <c:pt idx="171644">
                  <c:v>1930222262</c:v>
                </c:pt>
                <c:pt idx="171645">
                  <c:v>1930233507</c:v>
                </c:pt>
                <c:pt idx="171646">
                  <c:v>1930244753</c:v>
                </c:pt>
                <c:pt idx="171647">
                  <c:v>1930255998</c:v>
                </c:pt>
                <c:pt idx="171648">
                  <c:v>1930267244</c:v>
                </c:pt>
                <c:pt idx="171649">
                  <c:v>1930278489</c:v>
                </c:pt>
                <c:pt idx="171650">
                  <c:v>1930289735</c:v>
                </c:pt>
                <c:pt idx="171651">
                  <c:v>1930300980</c:v>
                </c:pt>
                <c:pt idx="171652">
                  <c:v>1930312226</c:v>
                </c:pt>
                <c:pt idx="171653">
                  <c:v>1930323471</c:v>
                </c:pt>
                <c:pt idx="171654">
                  <c:v>1930334717</c:v>
                </c:pt>
                <c:pt idx="171655">
                  <c:v>1930345962</c:v>
                </c:pt>
                <c:pt idx="171656">
                  <c:v>1930357208</c:v>
                </c:pt>
                <c:pt idx="171657">
                  <c:v>1930368453</c:v>
                </c:pt>
                <c:pt idx="171658">
                  <c:v>1930379699</c:v>
                </c:pt>
                <c:pt idx="171659">
                  <c:v>1930390944</c:v>
                </c:pt>
                <c:pt idx="171660">
                  <c:v>1930402190</c:v>
                </c:pt>
                <c:pt idx="171661">
                  <c:v>1930413435</c:v>
                </c:pt>
                <c:pt idx="171662">
                  <c:v>1930424681</c:v>
                </c:pt>
                <c:pt idx="171663">
                  <c:v>1930435926</c:v>
                </c:pt>
                <c:pt idx="171664">
                  <c:v>1930447172</c:v>
                </c:pt>
                <c:pt idx="171665">
                  <c:v>1930458417</c:v>
                </c:pt>
                <c:pt idx="171666">
                  <c:v>1930469663</c:v>
                </c:pt>
                <c:pt idx="171667">
                  <c:v>1930480908</c:v>
                </c:pt>
                <c:pt idx="171668">
                  <c:v>1930492154</c:v>
                </c:pt>
                <c:pt idx="171669">
                  <c:v>1930503399</c:v>
                </c:pt>
                <c:pt idx="171670">
                  <c:v>1930514645</c:v>
                </c:pt>
                <c:pt idx="171671">
                  <c:v>1930525890</c:v>
                </c:pt>
                <c:pt idx="171672">
                  <c:v>1930537136</c:v>
                </c:pt>
                <c:pt idx="171673">
                  <c:v>1930548381</c:v>
                </c:pt>
                <c:pt idx="171674">
                  <c:v>1930559627</c:v>
                </c:pt>
                <c:pt idx="171675">
                  <c:v>1930570872</c:v>
                </c:pt>
                <c:pt idx="171676">
                  <c:v>1930582118</c:v>
                </c:pt>
                <c:pt idx="171677">
                  <c:v>1930593363</c:v>
                </c:pt>
                <c:pt idx="171678">
                  <c:v>1930604609</c:v>
                </c:pt>
                <c:pt idx="171679">
                  <c:v>1930615854</c:v>
                </c:pt>
                <c:pt idx="171680">
                  <c:v>1930627100</c:v>
                </c:pt>
                <c:pt idx="171681">
                  <c:v>1930638345</c:v>
                </c:pt>
                <c:pt idx="171682">
                  <c:v>1930649591</c:v>
                </c:pt>
                <c:pt idx="171683">
                  <c:v>1930660836</c:v>
                </c:pt>
                <c:pt idx="171684">
                  <c:v>1930672082</c:v>
                </c:pt>
                <c:pt idx="171685">
                  <c:v>1930683327</c:v>
                </c:pt>
                <c:pt idx="171686">
                  <c:v>1930694573</c:v>
                </c:pt>
                <c:pt idx="171687">
                  <c:v>1930705818</c:v>
                </c:pt>
                <c:pt idx="171688">
                  <c:v>1930717064</c:v>
                </c:pt>
                <c:pt idx="171689">
                  <c:v>1930728309</c:v>
                </c:pt>
                <c:pt idx="171690">
                  <c:v>1930739555</c:v>
                </c:pt>
                <c:pt idx="171691">
                  <c:v>1930750800</c:v>
                </c:pt>
                <c:pt idx="171692">
                  <c:v>1930762046</c:v>
                </c:pt>
                <c:pt idx="171693">
                  <c:v>1930773291</c:v>
                </c:pt>
                <c:pt idx="171694">
                  <c:v>1930784537</c:v>
                </c:pt>
                <c:pt idx="171695">
                  <c:v>1930795782</c:v>
                </c:pt>
                <c:pt idx="171696">
                  <c:v>1930807028</c:v>
                </c:pt>
                <c:pt idx="171697">
                  <c:v>1930818273</c:v>
                </c:pt>
                <c:pt idx="171698">
                  <c:v>1930829519</c:v>
                </c:pt>
                <c:pt idx="171699">
                  <c:v>1930840764</c:v>
                </c:pt>
                <c:pt idx="171700">
                  <c:v>1930852010</c:v>
                </c:pt>
                <c:pt idx="171701">
                  <c:v>1930863255</c:v>
                </c:pt>
                <c:pt idx="171702">
                  <c:v>1930874501</c:v>
                </c:pt>
                <c:pt idx="171703">
                  <c:v>1930885746</c:v>
                </c:pt>
                <c:pt idx="171704">
                  <c:v>1930896992</c:v>
                </c:pt>
                <c:pt idx="171705">
                  <c:v>1930908237</c:v>
                </c:pt>
                <c:pt idx="171706">
                  <c:v>1930919483</c:v>
                </c:pt>
                <c:pt idx="171707">
                  <c:v>1930930728</c:v>
                </c:pt>
                <c:pt idx="171708">
                  <c:v>1930941974</c:v>
                </c:pt>
                <c:pt idx="171709">
                  <c:v>1930953219</c:v>
                </c:pt>
                <c:pt idx="171710">
                  <c:v>1930964465</c:v>
                </c:pt>
                <c:pt idx="171711">
                  <c:v>1930975710</c:v>
                </c:pt>
                <c:pt idx="171712">
                  <c:v>1930986956</c:v>
                </c:pt>
                <c:pt idx="171713">
                  <c:v>1930998201</c:v>
                </c:pt>
                <c:pt idx="171714">
                  <c:v>1931009447</c:v>
                </c:pt>
                <c:pt idx="171715">
                  <c:v>1931020692</c:v>
                </c:pt>
                <c:pt idx="171716">
                  <c:v>1931031938</c:v>
                </c:pt>
                <c:pt idx="171717">
                  <c:v>1931043183</c:v>
                </c:pt>
                <c:pt idx="171718">
                  <c:v>1931054429</c:v>
                </c:pt>
                <c:pt idx="171719">
                  <c:v>1931065674</c:v>
                </c:pt>
                <c:pt idx="171720">
                  <c:v>1931076920</c:v>
                </c:pt>
                <c:pt idx="171721">
                  <c:v>1931088165</c:v>
                </c:pt>
                <c:pt idx="171722">
                  <c:v>1931099411</c:v>
                </c:pt>
                <c:pt idx="171723">
                  <c:v>1931110656</c:v>
                </c:pt>
                <c:pt idx="171724">
                  <c:v>1931121902</c:v>
                </c:pt>
                <c:pt idx="171725">
                  <c:v>1931133147</c:v>
                </c:pt>
                <c:pt idx="171726">
                  <c:v>1931144393</c:v>
                </c:pt>
                <c:pt idx="171727">
                  <c:v>1931155638</c:v>
                </c:pt>
                <c:pt idx="171728">
                  <c:v>1931166884</c:v>
                </c:pt>
                <c:pt idx="171729">
                  <c:v>1931178129</c:v>
                </c:pt>
                <c:pt idx="171730">
                  <c:v>1931189375</c:v>
                </c:pt>
                <c:pt idx="171731">
                  <c:v>1931200620</c:v>
                </c:pt>
                <c:pt idx="171732">
                  <c:v>1931211866</c:v>
                </c:pt>
                <c:pt idx="171733">
                  <c:v>1931223111</c:v>
                </c:pt>
                <c:pt idx="171734">
                  <c:v>1931234357</c:v>
                </c:pt>
                <c:pt idx="171735">
                  <c:v>1931245602</c:v>
                </c:pt>
                <c:pt idx="171736">
                  <c:v>1931256848</c:v>
                </c:pt>
                <c:pt idx="171737">
                  <c:v>1931268093</c:v>
                </c:pt>
                <c:pt idx="171738">
                  <c:v>1931279339</c:v>
                </c:pt>
                <c:pt idx="171739">
                  <c:v>1931290584</c:v>
                </c:pt>
                <c:pt idx="171740">
                  <c:v>1931301830</c:v>
                </c:pt>
                <c:pt idx="171741">
                  <c:v>1931313075</c:v>
                </c:pt>
                <c:pt idx="171742">
                  <c:v>1931324321</c:v>
                </c:pt>
                <c:pt idx="171743">
                  <c:v>1931335566</c:v>
                </c:pt>
                <c:pt idx="171744">
                  <c:v>1931346812</c:v>
                </c:pt>
                <c:pt idx="171745">
                  <c:v>1931358057</c:v>
                </c:pt>
                <c:pt idx="171746">
                  <c:v>1931369303</c:v>
                </c:pt>
                <c:pt idx="171747">
                  <c:v>1931380548</c:v>
                </c:pt>
                <c:pt idx="171748">
                  <c:v>1931391794</c:v>
                </c:pt>
                <c:pt idx="171749">
                  <c:v>1931403039</c:v>
                </c:pt>
                <c:pt idx="171750">
                  <c:v>1931414285</c:v>
                </c:pt>
                <c:pt idx="171751">
                  <c:v>1931425530</c:v>
                </c:pt>
                <c:pt idx="171752">
                  <c:v>1931436776</c:v>
                </c:pt>
                <c:pt idx="171753">
                  <c:v>1931448021</c:v>
                </c:pt>
                <c:pt idx="171754">
                  <c:v>1931459267</c:v>
                </c:pt>
                <c:pt idx="171755">
                  <c:v>1931470512</c:v>
                </c:pt>
                <c:pt idx="171756">
                  <c:v>1931481758</c:v>
                </c:pt>
                <c:pt idx="171757">
                  <c:v>1931493003</c:v>
                </c:pt>
                <c:pt idx="171758">
                  <c:v>1931504249</c:v>
                </c:pt>
                <c:pt idx="171759">
                  <c:v>1931515494</c:v>
                </c:pt>
                <c:pt idx="171760">
                  <c:v>1931526740</c:v>
                </c:pt>
                <c:pt idx="171761">
                  <c:v>1931537985</c:v>
                </c:pt>
                <c:pt idx="171762">
                  <c:v>1931549231</c:v>
                </c:pt>
                <c:pt idx="171763">
                  <c:v>1931560476</c:v>
                </c:pt>
                <c:pt idx="171764">
                  <c:v>1931571722</c:v>
                </c:pt>
                <c:pt idx="171765">
                  <c:v>1931582967</c:v>
                </c:pt>
                <c:pt idx="171766">
                  <c:v>1931594213</c:v>
                </c:pt>
                <c:pt idx="171767">
                  <c:v>1931605458</c:v>
                </c:pt>
                <c:pt idx="171768">
                  <c:v>1931616704</c:v>
                </c:pt>
                <c:pt idx="171769">
                  <c:v>1931627949</c:v>
                </c:pt>
                <c:pt idx="171770">
                  <c:v>1931639195</c:v>
                </c:pt>
                <c:pt idx="171771">
                  <c:v>1931650440</c:v>
                </c:pt>
                <c:pt idx="171772">
                  <c:v>1931661686</c:v>
                </c:pt>
                <c:pt idx="171773">
                  <c:v>1931672931</c:v>
                </c:pt>
                <c:pt idx="171774">
                  <c:v>1931684177</c:v>
                </c:pt>
                <c:pt idx="171775">
                  <c:v>1931695422</c:v>
                </c:pt>
                <c:pt idx="171776">
                  <c:v>1931706668</c:v>
                </c:pt>
                <c:pt idx="171777">
                  <c:v>1931717913</c:v>
                </c:pt>
                <c:pt idx="171778">
                  <c:v>1931729159</c:v>
                </c:pt>
                <c:pt idx="171779">
                  <c:v>1931740404</c:v>
                </c:pt>
                <c:pt idx="171780">
                  <c:v>1931751650</c:v>
                </c:pt>
                <c:pt idx="171781">
                  <c:v>1931762895</c:v>
                </c:pt>
                <c:pt idx="171782">
                  <c:v>1931774141</c:v>
                </c:pt>
                <c:pt idx="171783">
                  <c:v>1931785386</c:v>
                </c:pt>
                <c:pt idx="171784">
                  <c:v>1931796632</c:v>
                </c:pt>
                <c:pt idx="171785">
                  <c:v>1931807877</c:v>
                </c:pt>
                <c:pt idx="171786">
                  <c:v>1931819123</c:v>
                </c:pt>
                <c:pt idx="171787">
                  <c:v>1931830368</c:v>
                </c:pt>
                <c:pt idx="171788">
                  <c:v>1931841614</c:v>
                </c:pt>
                <c:pt idx="171789">
                  <c:v>1931852859</c:v>
                </c:pt>
                <c:pt idx="171790">
                  <c:v>1931864105</c:v>
                </c:pt>
                <c:pt idx="171791">
                  <c:v>1931875350</c:v>
                </c:pt>
                <c:pt idx="171792">
                  <c:v>1931886596</c:v>
                </c:pt>
                <c:pt idx="171793">
                  <c:v>1931897841</c:v>
                </c:pt>
                <c:pt idx="171794">
                  <c:v>1931909087</c:v>
                </c:pt>
                <c:pt idx="171795">
                  <c:v>1931920332</c:v>
                </c:pt>
                <c:pt idx="171796">
                  <c:v>1931931578</c:v>
                </c:pt>
                <c:pt idx="171797">
                  <c:v>1931942823</c:v>
                </c:pt>
                <c:pt idx="171798">
                  <c:v>1931954069</c:v>
                </c:pt>
                <c:pt idx="171799">
                  <c:v>1931965314</c:v>
                </c:pt>
                <c:pt idx="171800">
                  <c:v>1931976560</c:v>
                </c:pt>
                <c:pt idx="171801">
                  <c:v>1931987805</c:v>
                </c:pt>
                <c:pt idx="171802">
                  <c:v>1931999051</c:v>
                </c:pt>
                <c:pt idx="171803">
                  <c:v>1932010296</c:v>
                </c:pt>
                <c:pt idx="171804">
                  <c:v>1932021542</c:v>
                </c:pt>
                <c:pt idx="171805">
                  <c:v>1932032787</c:v>
                </c:pt>
                <c:pt idx="171806">
                  <c:v>1932044032</c:v>
                </c:pt>
                <c:pt idx="171807">
                  <c:v>1932055278</c:v>
                </c:pt>
                <c:pt idx="171808">
                  <c:v>1932066523</c:v>
                </c:pt>
                <c:pt idx="171809">
                  <c:v>1932077769</c:v>
                </c:pt>
                <c:pt idx="171810">
                  <c:v>1932089014</c:v>
                </c:pt>
                <c:pt idx="171811">
                  <c:v>1932100260</c:v>
                </c:pt>
                <c:pt idx="171812">
                  <c:v>1932111505</c:v>
                </c:pt>
                <c:pt idx="171813">
                  <c:v>1932122751</c:v>
                </c:pt>
                <c:pt idx="171814">
                  <c:v>1932133996</c:v>
                </c:pt>
                <c:pt idx="171815">
                  <c:v>1932145242</c:v>
                </c:pt>
                <c:pt idx="171816">
                  <c:v>1932156487</c:v>
                </c:pt>
                <c:pt idx="171817">
                  <c:v>1932167733</c:v>
                </c:pt>
                <c:pt idx="171818">
                  <c:v>1932178978</c:v>
                </c:pt>
                <c:pt idx="171819">
                  <c:v>1932190224</c:v>
                </c:pt>
                <c:pt idx="171820">
                  <c:v>1932201469</c:v>
                </c:pt>
                <c:pt idx="171821">
                  <c:v>1932212715</c:v>
                </c:pt>
                <c:pt idx="171822">
                  <c:v>1932223960</c:v>
                </c:pt>
                <c:pt idx="171823">
                  <c:v>1932235206</c:v>
                </c:pt>
                <c:pt idx="171824">
                  <c:v>1932246451</c:v>
                </c:pt>
                <c:pt idx="171825">
                  <c:v>1932257697</c:v>
                </c:pt>
                <c:pt idx="171826">
                  <c:v>1932268942</c:v>
                </c:pt>
                <c:pt idx="171827">
                  <c:v>1932280188</c:v>
                </c:pt>
                <c:pt idx="171828">
                  <c:v>1932291433</c:v>
                </c:pt>
                <c:pt idx="171829">
                  <c:v>1932302679</c:v>
                </c:pt>
                <c:pt idx="171830">
                  <c:v>1932313924</c:v>
                </c:pt>
                <c:pt idx="171831">
                  <c:v>1932325170</c:v>
                </c:pt>
                <c:pt idx="171832">
                  <c:v>1932336415</c:v>
                </c:pt>
                <c:pt idx="171833">
                  <c:v>1932347661</c:v>
                </c:pt>
                <c:pt idx="171834">
                  <c:v>1932358906</c:v>
                </c:pt>
                <c:pt idx="171835">
                  <c:v>1932370152</c:v>
                </c:pt>
                <c:pt idx="171836">
                  <c:v>1932381397</c:v>
                </c:pt>
                <c:pt idx="171837">
                  <c:v>1932392643</c:v>
                </c:pt>
                <c:pt idx="171838">
                  <c:v>1932403888</c:v>
                </c:pt>
                <c:pt idx="171839">
                  <c:v>1932415134</c:v>
                </c:pt>
                <c:pt idx="171840">
                  <c:v>1932426379</c:v>
                </c:pt>
                <c:pt idx="171841">
                  <c:v>1932437625</c:v>
                </c:pt>
                <c:pt idx="171842">
                  <c:v>1932448870</c:v>
                </c:pt>
                <c:pt idx="171843">
                  <c:v>1932460116</c:v>
                </c:pt>
                <c:pt idx="171844">
                  <c:v>1932471361</c:v>
                </c:pt>
                <c:pt idx="171845">
                  <c:v>1932482607</c:v>
                </c:pt>
                <c:pt idx="171846">
                  <c:v>1932493852</c:v>
                </c:pt>
                <c:pt idx="171847">
                  <c:v>1932505098</c:v>
                </c:pt>
                <c:pt idx="171848">
                  <c:v>1932516343</c:v>
                </c:pt>
                <c:pt idx="171849">
                  <c:v>1932527589</c:v>
                </c:pt>
                <c:pt idx="171850">
                  <c:v>1932538834</c:v>
                </c:pt>
                <c:pt idx="171851">
                  <c:v>1932550080</c:v>
                </c:pt>
                <c:pt idx="171852">
                  <c:v>1932561325</c:v>
                </c:pt>
                <c:pt idx="171853">
                  <c:v>1932572571</c:v>
                </c:pt>
                <c:pt idx="171854">
                  <c:v>1932583816</c:v>
                </c:pt>
                <c:pt idx="171855">
                  <c:v>1932595062</c:v>
                </c:pt>
                <c:pt idx="171856">
                  <c:v>1932606307</c:v>
                </c:pt>
                <c:pt idx="171857">
                  <c:v>1932617553</c:v>
                </c:pt>
                <c:pt idx="171858">
                  <c:v>1932628798</c:v>
                </c:pt>
                <c:pt idx="171859">
                  <c:v>1932640044</c:v>
                </c:pt>
                <c:pt idx="171860">
                  <c:v>1932651289</c:v>
                </c:pt>
                <c:pt idx="171861">
                  <c:v>1932662535</c:v>
                </c:pt>
                <c:pt idx="171862">
                  <c:v>1932673780</c:v>
                </c:pt>
                <c:pt idx="171863">
                  <c:v>1932685026</c:v>
                </c:pt>
                <c:pt idx="171864">
                  <c:v>1932696271</c:v>
                </c:pt>
                <c:pt idx="171865">
                  <c:v>1932707517</c:v>
                </c:pt>
                <c:pt idx="171866">
                  <c:v>1932718762</c:v>
                </c:pt>
                <c:pt idx="171867">
                  <c:v>1932730008</c:v>
                </c:pt>
                <c:pt idx="171868">
                  <c:v>1932741253</c:v>
                </c:pt>
                <c:pt idx="171869">
                  <c:v>1932752499</c:v>
                </c:pt>
                <c:pt idx="171870">
                  <c:v>1932763744</c:v>
                </c:pt>
                <c:pt idx="171871">
                  <c:v>1932774990</c:v>
                </c:pt>
                <c:pt idx="171872">
                  <c:v>1932786235</c:v>
                </c:pt>
                <c:pt idx="171873">
                  <c:v>1932797481</c:v>
                </c:pt>
                <c:pt idx="171874">
                  <c:v>1932808726</c:v>
                </c:pt>
                <c:pt idx="171875">
                  <c:v>1932819972</c:v>
                </c:pt>
                <c:pt idx="171876">
                  <c:v>1932831217</c:v>
                </c:pt>
                <c:pt idx="171877">
                  <c:v>1932842463</c:v>
                </c:pt>
                <c:pt idx="171878">
                  <c:v>1932853708</c:v>
                </c:pt>
                <c:pt idx="171879">
                  <c:v>1932864954</c:v>
                </c:pt>
                <c:pt idx="171880">
                  <c:v>1932876199</c:v>
                </c:pt>
                <c:pt idx="171881">
                  <c:v>1932887445</c:v>
                </c:pt>
                <c:pt idx="171882">
                  <c:v>1932898690</c:v>
                </c:pt>
                <c:pt idx="171883">
                  <c:v>1932909936</c:v>
                </c:pt>
                <c:pt idx="171884">
                  <c:v>1932921181</c:v>
                </c:pt>
                <c:pt idx="171885">
                  <c:v>1932932427</c:v>
                </c:pt>
                <c:pt idx="171886">
                  <c:v>1932943672</c:v>
                </c:pt>
                <c:pt idx="171887">
                  <c:v>1932954918</c:v>
                </c:pt>
                <c:pt idx="171888">
                  <c:v>1932966163</c:v>
                </c:pt>
                <c:pt idx="171889">
                  <c:v>1932977409</c:v>
                </c:pt>
                <c:pt idx="171890">
                  <c:v>1932988654</c:v>
                </c:pt>
                <c:pt idx="171891">
                  <c:v>1932999900</c:v>
                </c:pt>
                <c:pt idx="171892">
                  <c:v>1933011145</c:v>
                </c:pt>
                <c:pt idx="171893">
                  <c:v>1933022391</c:v>
                </c:pt>
                <c:pt idx="171894">
                  <c:v>1933033636</c:v>
                </c:pt>
                <c:pt idx="171895">
                  <c:v>1933044882</c:v>
                </c:pt>
                <c:pt idx="171896">
                  <c:v>1933056127</c:v>
                </c:pt>
                <c:pt idx="171897">
                  <c:v>1933067373</c:v>
                </c:pt>
                <c:pt idx="171898">
                  <c:v>1933078618</c:v>
                </c:pt>
                <c:pt idx="171899">
                  <c:v>1933089864</c:v>
                </c:pt>
                <c:pt idx="171900">
                  <c:v>1933101109</c:v>
                </c:pt>
                <c:pt idx="171901">
                  <c:v>1933112355</c:v>
                </c:pt>
                <c:pt idx="171902">
                  <c:v>1933123600</c:v>
                </c:pt>
                <c:pt idx="171903">
                  <c:v>1933134846</c:v>
                </c:pt>
                <c:pt idx="171904">
                  <c:v>1933146091</c:v>
                </c:pt>
                <c:pt idx="171905">
                  <c:v>1933157337</c:v>
                </c:pt>
                <c:pt idx="171906">
                  <c:v>1933168582</c:v>
                </c:pt>
                <c:pt idx="171907">
                  <c:v>1933179828</c:v>
                </c:pt>
                <c:pt idx="171908">
                  <c:v>1933191073</c:v>
                </c:pt>
                <c:pt idx="171909">
                  <c:v>1933202319</c:v>
                </c:pt>
                <c:pt idx="171910">
                  <c:v>1933213564</c:v>
                </c:pt>
                <c:pt idx="171911">
                  <c:v>1933224810</c:v>
                </c:pt>
                <c:pt idx="171912">
                  <c:v>1933236055</c:v>
                </c:pt>
                <c:pt idx="171913">
                  <c:v>1933247301</c:v>
                </c:pt>
                <c:pt idx="171914">
                  <c:v>1933258546</c:v>
                </c:pt>
                <c:pt idx="171915">
                  <c:v>1933269792</c:v>
                </c:pt>
                <c:pt idx="171916">
                  <c:v>1933281037</c:v>
                </c:pt>
                <c:pt idx="171917">
                  <c:v>1933292283</c:v>
                </c:pt>
                <c:pt idx="171918">
                  <c:v>1933303528</c:v>
                </c:pt>
                <c:pt idx="171919">
                  <c:v>1933314774</c:v>
                </c:pt>
                <c:pt idx="171920">
                  <c:v>1933326019</c:v>
                </c:pt>
                <c:pt idx="171921">
                  <c:v>1933337265</c:v>
                </c:pt>
                <c:pt idx="171922">
                  <c:v>1933348510</c:v>
                </c:pt>
                <c:pt idx="171923">
                  <c:v>1933359756</c:v>
                </c:pt>
                <c:pt idx="171924">
                  <c:v>1933371001</c:v>
                </c:pt>
                <c:pt idx="171925">
                  <c:v>1933382247</c:v>
                </c:pt>
                <c:pt idx="171926">
                  <c:v>1933393492</c:v>
                </c:pt>
                <c:pt idx="171927">
                  <c:v>1933404738</c:v>
                </c:pt>
                <c:pt idx="171928">
                  <c:v>1933415983</c:v>
                </c:pt>
                <c:pt idx="171929">
                  <c:v>1933427229</c:v>
                </c:pt>
                <c:pt idx="171930">
                  <c:v>1933438474</c:v>
                </c:pt>
                <c:pt idx="171931">
                  <c:v>1933449720</c:v>
                </c:pt>
                <c:pt idx="171932">
                  <c:v>1933460965</c:v>
                </c:pt>
                <c:pt idx="171933">
                  <c:v>1933472211</c:v>
                </c:pt>
                <c:pt idx="171934">
                  <c:v>1933483456</c:v>
                </c:pt>
                <c:pt idx="171935">
                  <c:v>1933494702</c:v>
                </c:pt>
                <c:pt idx="171936">
                  <c:v>1933505947</c:v>
                </c:pt>
                <c:pt idx="171937">
                  <c:v>1933517193</c:v>
                </c:pt>
                <c:pt idx="171938">
                  <c:v>1933528438</c:v>
                </c:pt>
                <c:pt idx="171939">
                  <c:v>1933539684</c:v>
                </c:pt>
                <c:pt idx="171940">
                  <c:v>1933550929</c:v>
                </c:pt>
                <c:pt idx="171941">
                  <c:v>1933562175</c:v>
                </c:pt>
                <c:pt idx="171942">
                  <c:v>1933573420</c:v>
                </c:pt>
                <c:pt idx="171943">
                  <c:v>1933584666</c:v>
                </c:pt>
                <c:pt idx="171944">
                  <c:v>1933595911</c:v>
                </c:pt>
                <c:pt idx="171945">
                  <c:v>1933607157</c:v>
                </c:pt>
                <c:pt idx="171946">
                  <c:v>1933618402</c:v>
                </c:pt>
                <c:pt idx="171947">
                  <c:v>1933629648</c:v>
                </c:pt>
                <c:pt idx="171948">
                  <c:v>1933640893</c:v>
                </c:pt>
                <c:pt idx="171949">
                  <c:v>1933652139</c:v>
                </c:pt>
                <c:pt idx="171950">
                  <c:v>1933663384</c:v>
                </c:pt>
                <c:pt idx="171951">
                  <c:v>1933674630</c:v>
                </c:pt>
                <c:pt idx="171952">
                  <c:v>1933685875</c:v>
                </c:pt>
                <c:pt idx="171953">
                  <c:v>1933697121</c:v>
                </c:pt>
                <c:pt idx="171954">
                  <c:v>1933708366</c:v>
                </c:pt>
                <c:pt idx="171955">
                  <c:v>1933719612</c:v>
                </c:pt>
                <c:pt idx="171956">
                  <c:v>1933730857</c:v>
                </c:pt>
                <c:pt idx="171957">
                  <c:v>1933742103</c:v>
                </c:pt>
                <c:pt idx="171958">
                  <c:v>1933753348</c:v>
                </c:pt>
                <c:pt idx="171959">
                  <c:v>1933764594</c:v>
                </c:pt>
                <c:pt idx="171960">
                  <c:v>1933775839</c:v>
                </c:pt>
                <c:pt idx="171961">
                  <c:v>1933787085</c:v>
                </c:pt>
                <c:pt idx="171962">
                  <c:v>1933798330</c:v>
                </c:pt>
                <c:pt idx="171963">
                  <c:v>1933809576</c:v>
                </c:pt>
                <c:pt idx="171964">
                  <c:v>1933820821</c:v>
                </c:pt>
                <c:pt idx="171965">
                  <c:v>1933832067</c:v>
                </c:pt>
                <c:pt idx="171966">
                  <c:v>1933843312</c:v>
                </c:pt>
                <c:pt idx="171967">
                  <c:v>1933854558</c:v>
                </c:pt>
                <c:pt idx="171968">
                  <c:v>1933865803</c:v>
                </c:pt>
                <c:pt idx="171969">
                  <c:v>1933877049</c:v>
                </c:pt>
                <c:pt idx="171970">
                  <c:v>1933888294</c:v>
                </c:pt>
                <c:pt idx="171971">
                  <c:v>1933899540</c:v>
                </c:pt>
                <c:pt idx="171972">
                  <c:v>1933910785</c:v>
                </c:pt>
                <c:pt idx="171973">
                  <c:v>1933922031</c:v>
                </c:pt>
                <c:pt idx="171974">
                  <c:v>1933933276</c:v>
                </c:pt>
                <c:pt idx="171975">
                  <c:v>1933944522</c:v>
                </c:pt>
                <c:pt idx="171976">
                  <c:v>1933955767</c:v>
                </c:pt>
                <c:pt idx="171977">
                  <c:v>1933967013</c:v>
                </c:pt>
                <c:pt idx="171978">
                  <c:v>1933978258</c:v>
                </c:pt>
                <c:pt idx="171979">
                  <c:v>1933989504</c:v>
                </c:pt>
                <c:pt idx="171980">
                  <c:v>1934000749</c:v>
                </c:pt>
                <c:pt idx="171981">
                  <c:v>1934011995</c:v>
                </c:pt>
                <c:pt idx="171982">
                  <c:v>1934023240</c:v>
                </c:pt>
                <c:pt idx="171983">
                  <c:v>1934034486</c:v>
                </c:pt>
                <c:pt idx="171984">
                  <c:v>1934045731</c:v>
                </c:pt>
                <c:pt idx="171985">
                  <c:v>1934056977</c:v>
                </c:pt>
                <c:pt idx="171986">
                  <c:v>1934068222</c:v>
                </c:pt>
                <c:pt idx="171987">
                  <c:v>1934079468</c:v>
                </c:pt>
                <c:pt idx="171988">
                  <c:v>1934090713</c:v>
                </c:pt>
                <c:pt idx="171989">
                  <c:v>1934101959</c:v>
                </c:pt>
                <c:pt idx="171990">
                  <c:v>1934113204</c:v>
                </c:pt>
                <c:pt idx="171991">
                  <c:v>1934124450</c:v>
                </c:pt>
                <c:pt idx="171992">
                  <c:v>1934135695</c:v>
                </c:pt>
                <c:pt idx="171993">
                  <c:v>1934146941</c:v>
                </c:pt>
                <c:pt idx="171994">
                  <c:v>1934158186</c:v>
                </c:pt>
                <c:pt idx="171995">
                  <c:v>1934169432</c:v>
                </c:pt>
                <c:pt idx="171996">
                  <c:v>1934180677</c:v>
                </c:pt>
                <c:pt idx="171997">
                  <c:v>1934191923</c:v>
                </c:pt>
                <c:pt idx="171998">
                  <c:v>1934203168</c:v>
                </c:pt>
                <c:pt idx="171999">
                  <c:v>1934214414</c:v>
                </c:pt>
                <c:pt idx="172000">
                  <c:v>1934225659</c:v>
                </c:pt>
                <c:pt idx="172001">
                  <c:v>1934236905</c:v>
                </c:pt>
                <c:pt idx="172002">
                  <c:v>1934248150</c:v>
                </c:pt>
                <c:pt idx="172003">
                  <c:v>1934259396</c:v>
                </c:pt>
                <c:pt idx="172004">
                  <c:v>1934270641</c:v>
                </c:pt>
                <c:pt idx="172005">
                  <c:v>1934281887</c:v>
                </c:pt>
                <c:pt idx="172006">
                  <c:v>1934293132</c:v>
                </c:pt>
                <c:pt idx="172007">
                  <c:v>1934304378</c:v>
                </c:pt>
                <c:pt idx="172008">
                  <c:v>1934315623</c:v>
                </c:pt>
                <c:pt idx="172009">
                  <c:v>1934326869</c:v>
                </c:pt>
                <c:pt idx="172010">
                  <c:v>1934338114</c:v>
                </c:pt>
                <c:pt idx="172011">
                  <c:v>1934349360</c:v>
                </c:pt>
                <c:pt idx="172012">
                  <c:v>1934360605</c:v>
                </c:pt>
                <c:pt idx="172013">
                  <c:v>1934371851</c:v>
                </c:pt>
                <c:pt idx="172014">
                  <c:v>1934383096</c:v>
                </c:pt>
                <c:pt idx="172015">
                  <c:v>1934394342</c:v>
                </c:pt>
                <c:pt idx="172016">
                  <c:v>1934405587</c:v>
                </c:pt>
                <c:pt idx="172017">
                  <c:v>1934416833</c:v>
                </c:pt>
                <c:pt idx="172018">
                  <c:v>1934428078</c:v>
                </c:pt>
                <c:pt idx="172019">
                  <c:v>1934439324</c:v>
                </c:pt>
                <c:pt idx="172020">
                  <c:v>1934450569</c:v>
                </c:pt>
                <c:pt idx="172021">
                  <c:v>1934461815</c:v>
                </c:pt>
                <c:pt idx="172022">
                  <c:v>1934473060</c:v>
                </c:pt>
                <c:pt idx="172023">
                  <c:v>1934484306</c:v>
                </c:pt>
                <c:pt idx="172024">
                  <c:v>1934495551</c:v>
                </c:pt>
                <c:pt idx="172025">
                  <c:v>1934506797</c:v>
                </c:pt>
                <c:pt idx="172026">
                  <c:v>1934518042</c:v>
                </c:pt>
                <c:pt idx="172027">
                  <c:v>1934529288</c:v>
                </c:pt>
                <c:pt idx="172028">
                  <c:v>1934540533</c:v>
                </c:pt>
                <c:pt idx="172029">
                  <c:v>1934551779</c:v>
                </c:pt>
                <c:pt idx="172030">
                  <c:v>1934563024</c:v>
                </c:pt>
                <c:pt idx="172031">
                  <c:v>1934574270</c:v>
                </c:pt>
                <c:pt idx="172032">
                  <c:v>1934585515</c:v>
                </c:pt>
                <c:pt idx="172033">
                  <c:v>1934596761</c:v>
                </c:pt>
                <c:pt idx="172034">
                  <c:v>1934608006</c:v>
                </c:pt>
                <c:pt idx="172035">
                  <c:v>1934619252</c:v>
                </c:pt>
                <c:pt idx="172036">
                  <c:v>1934630497</c:v>
                </c:pt>
                <c:pt idx="172037">
                  <c:v>1934641743</c:v>
                </c:pt>
                <c:pt idx="172038">
                  <c:v>1934652988</c:v>
                </c:pt>
                <c:pt idx="172039">
                  <c:v>1934664234</c:v>
                </c:pt>
                <c:pt idx="172040">
                  <c:v>1934675479</c:v>
                </c:pt>
                <c:pt idx="172041">
                  <c:v>1934686725</c:v>
                </c:pt>
                <c:pt idx="172042">
                  <c:v>1934697970</c:v>
                </c:pt>
                <c:pt idx="172043">
                  <c:v>1934709216</c:v>
                </c:pt>
                <c:pt idx="172044">
                  <c:v>1934720461</c:v>
                </c:pt>
                <c:pt idx="172045">
                  <c:v>1934731707</c:v>
                </c:pt>
                <c:pt idx="172046">
                  <c:v>1934742952</c:v>
                </c:pt>
                <c:pt idx="172047">
                  <c:v>1934754198</c:v>
                </c:pt>
                <c:pt idx="172048">
                  <c:v>1934765443</c:v>
                </c:pt>
                <c:pt idx="172049">
                  <c:v>1934776689</c:v>
                </c:pt>
                <c:pt idx="172050">
                  <c:v>1934787934</c:v>
                </c:pt>
                <c:pt idx="172051">
                  <c:v>1934799180</c:v>
                </c:pt>
                <c:pt idx="172052">
                  <c:v>1934810425</c:v>
                </c:pt>
                <c:pt idx="172053">
                  <c:v>1934821671</c:v>
                </c:pt>
                <c:pt idx="172054">
                  <c:v>1934832916</c:v>
                </c:pt>
                <c:pt idx="172055">
                  <c:v>1934844162</c:v>
                </c:pt>
                <c:pt idx="172056">
                  <c:v>1934855407</c:v>
                </c:pt>
                <c:pt idx="172057">
                  <c:v>1934866653</c:v>
                </c:pt>
                <c:pt idx="172058">
                  <c:v>1934877898</c:v>
                </c:pt>
                <c:pt idx="172059">
                  <c:v>1934889143</c:v>
                </c:pt>
                <c:pt idx="172060">
                  <c:v>1934900389</c:v>
                </c:pt>
                <c:pt idx="172061">
                  <c:v>1934911634</c:v>
                </c:pt>
                <c:pt idx="172062">
                  <c:v>1934922880</c:v>
                </c:pt>
                <c:pt idx="172063">
                  <c:v>1934934125</c:v>
                </c:pt>
                <c:pt idx="172064">
                  <c:v>1934945371</c:v>
                </c:pt>
                <c:pt idx="172065">
                  <c:v>1934956616</c:v>
                </c:pt>
                <c:pt idx="172066">
                  <c:v>1934967862</c:v>
                </c:pt>
                <c:pt idx="172067">
                  <c:v>1934979107</c:v>
                </c:pt>
                <c:pt idx="172068">
                  <c:v>1934990353</c:v>
                </c:pt>
                <c:pt idx="172069">
                  <c:v>1935001598</c:v>
                </c:pt>
                <c:pt idx="172070">
                  <c:v>1935012844</c:v>
                </c:pt>
                <c:pt idx="172071">
                  <c:v>1935024089</c:v>
                </c:pt>
                <c:pt idx="172072">
                  <c:v>1935035335</c:v>
                </c:pt>
                <c:pt idx="172073">
                  <c:v>1935046580</c:v>
                </c:pt>
                <c:pt idx="172074">
                  <c:v>1935057826</c:v>
                </c:pt>
                <c:pt idx="172075">
                  <c:v>1935069071</c:v>
                </c:pt>
                <c:pt idx="172076">
                  <c:v>1935080317</c:v>
                </c:pt>
                <c:pt idx="172077">
                  <c:v>1935091562</c:v>
                </c:pt>
                <c:pt idx="172078">
                  <c:v>1935102808</c:v>
                </c:pt>
                <c:pt idx="172079">
                  <c:v>1935114053</c:v>
                </c:pt>
                <c:pt idx="172080">
                  <c:v>1935125299</c:v>
                </c:pt>
                <c:pt idx="172081">
                  <c:v>1935136544</c:v>
                </c:pt>
                <c:pt idx="172082">
                  <c:v>1935147790</c:v>
                </c:pt>
                <c:pt idx="172083">
                  <c:v>1935159035</c:v>
                </c:pt>
                <c:pt idx="172084">
                  <c:v>1935170281</c:v>
                </c:pt>
                <c:pt idx="172085">
                  <c:v>1935181526</c:v>
                </c:pt>
                <c:pt idx="172086">
                  <c:v>1935192772</c:v>
                </c:pt>
                <c:pt idx="172087">
                  <c:v>1935204017</c:v>
                </c:pt>
                <c:pt idx="172088">
                  <c:v>1935215263</c:v>
                </c:pt>
                <c:pt idx="172089">
                  <c:v>1935226508</c:v>
                </c:pt>
                <c:pt idx="172090">
                  <c:v>1935237754</c:v>
                </c:pt>
                <c:pt idx="172091">
                  <c:v>1935248999</c:v>
                </c:pt>
                <c:pt idx="172092">
                  <c:v>1935260245</c:v>
                </c:pt>
                <c:pt idx="172093">
                  <c:v>1935271490</c:v>
                </c:pt>
                <c:pt idx="172094">
                  <c:v>1935282736</c:v>
                </c:pt>
                <c:pt idx="172095">
                  <c:v>1935293981</c:v>
                </c:pt>
                <c:pt idx="172096">
                  <c:v>1935305227</c:v>
                </c:pt>
                <c:pt idx="172097">
                  <c:v>1935316472</c:v>
                </c:pt>
                <c:pt idx="172098">
                  <c:v>1935327718</c:v>
                </c:pt>
                <c:pt idx="172099">
                  <c:v>1935338963</c:v>
                </c:pt>
                <c:pt idx="172100">
                  <c:v>1935350209</c:v>
                </c:pt>
                <c:pt idx="172101">
                  <c:v>1935361454</c:v>
                </c:pt>
                <c:pt idx="172102">
                  <c:v>1935372700</c:v>
                </c:pt>
                <c:pt idx="172103">
                  <c:v>1935383945</c:v>
                </c:pt>
                <c:pt idx="172104">
                  <c:v>1935395191</c:v>
                </c:pt>
                <c:pt idx="172105">
                  <c:v>1935406436</c:v>
                </c:pt>
                <c:pt idx="172106">
                  <c:v>1935417682</c:v>
                </c:pt>
                <c:pt idx="172107">
                  <c:v>1935428927</c:v>
                </c:pt>
                <c:pt idx="172108">
                  <c:v>1935440173</c:v>
                </c:pt>
                <c:pt idx="172109">
                  <c:v>1935451418</c:v>
                </c:pt>
                <c:pt idx="172110">
                  <c:v>1935462664</c:v>
                </c:pt>
                <c:pt idx="172111">
                  <c:v>1935473909</c:v>
                </c:pt>
                <c:pt idx="172112">
                  <c:v>1935485155</c:v>
                </c:pt>
                <c:pt idx="172113">
                  <c:v>1935496400</c:v>
                </c:pt>
                <c:pt idx="172114">
                  <c:v>1935507646</c:v>
                </c:pt>
                <c:pt idx="172115">
                  <c:v>1935518891</c:v>
                </c:pt>
                <c:pt idx="172116">
                  <c:v>1935530137</c:v>
                </c:pt>
                <c:pt idx="172117">
                  <c:v>1935541382</c:v>
                </c:pt>
                <c:pt idx="172118">
                  <c:v>1935552628</c:v>
                </c:pt>
                <c:pt idx="172119">
                  <c:v>1935563873</c:v>
                </c:pt>
                <c:pt idx="172120">
                  <c:v>1935575119</c:v>
                </c:pt>
                <c:pt idx="172121">
                  <c:v>1935586364</c:v>
                </c:pt>
                <c:pt idx="172122">
                  <c:v>1935597610</c:v>
                </c:pt>
                <c:pt idx="172123">
                  <c:v>1935608855</c:v>
                </c:pt>
                <c:pt idx="172124">
                  <c:v>1935620101</c:v>
                </c:pt>
                <c:pt idx="172125">
                  <c:v>1935631346</c:v>
                </c:pt>
                <c:pt idx="172126">
                  <c:v>1935642592</c:v>
                </c:pt>
                <c:pt idx="172127">
                  <c:v>1935653837</c:v>
                </c:pt>
                <c:pt idx="172128">
                  <c:v>1935665083</c:v>
                </c:pt>
                <c:pt idx="172129">
                  <c:v>1935676328</c:v>
                </c:pt>
                <c:pt idx="172130">
                  <c:v>1935687574</c:v>
                </c:pt>
                <c:pt idx="172131">
                  <c:v>1935698819</c:v>
                </c:pt>
                <c:pt idx="172132">
                  <c:v>1935710065</c:v>
                </c:pt>
                <c:pt idx="172133">
                  <c:v>1935721310</c:v>
                </c:pt>
                <c:pt idx="172134">
                  <c:v>1935732556</c:v>
                </c:pt>
                <c:pt idx="172135">
                  <c:v>1935743801</c:v>
                </c:pt>
                <c:pt idx="172136">
                  <c:v>1935755047</c:v>
                </c:pt>
                <c:pt idx="172137">
                  <c:v>1935766292</c:v>
                </c:pt>
                <c:pt idx="172138">
                  <c:v>1935777538</c:v>
                </c:pt>
                <c:pt idx="172139">
                  <c:v>1935788783</c:v>
                </c:pt>
                <c:pt idx="172140">
                  <c:v>1935800029</c:v>
                </c:pt>
                <c:pt idx="172141">
                  <c:v>1935811274</c:v>
                </c:pt>
                <c:pt idx="172142">
                  <c:v>1935822520</c:v>
                </c:pt>
                <c:pt idx="172143">
                  <c:v>1935833765</c:v>
                </c:pt>
                <c:pt idx="172144">
                  <c:v>1935845011</c:v>
                </c:pt>
                <c:pt idx="172145">
                  <c:v>1935856256</c:v>
                </c:pt>
                <c:pt idx="172146">
                  <c:v>1935867502</c:v>
                </c:pt>
                <c:pt idx="172147">
                  <c:v>1935878747</c:v>
                </c:pt>
                <c:pt idx="172148">
                  <c:v>1935889993</c:v>
                </c:pt>
                <c:pt idx="172149">
                  <c:v>1935901238</c:v>
                </c:pt>
                <c:pt idx="172150">
                  <c:v>1935912484</c:v>
                </c:pt>
                <c:pt idx="172151">
                  <c:v>1935923729</c:v>
                </c:pt>
                <c:pt idx="172152">
                  <c:v>1935934975</c:v>
                </c:pt>
                <c:pt idx="172153">
                  <c:v>1935946220</c:v>
                </c:pt>
                <c:pt idx="172154">
                  <c:v>1935957466</c:v>
                </c:pt>
                <c:pt idx="172155">
                  <c:v>1935968711</c:v>
                </c:pt>
                <c:pt idx="172156">
                  <c:v>1935979957</c:v>
                </c:pt>
                <c:pt idx="172157">
                  <c:v>1935991202</c:v>
                </c:pt>
                <c:pt idx="172158">
                  <c:v>1936002448</c:v>
                </c:pt>
                <c:pt idx="172159">
                  <c:v>1936013693</c:v>
                </c:pt>
                <c:pt idx="172160">
                  <c:v>1936024939</c:v>
                </c:pt>
                <c:pt idx="172161">
                  <c:v>1936036184</c:v>
                </c:pt>
                <c:pt idx="172162">
                  <c:v>1936047430</c:v>
                </c:pt>
                <c:pt idx="172163">
                  <c:v>1936058675</c:v>
                </c:pt>
                <c:pt idx="172164">
                  <c:v>1936069921</c:v>
                </c:pt>
                <c:pt idx="172165">
                  <c:v>1936081166</c:v>
                </c:pt>
                <c:pt idx="172166">
                  <c:v>1936092412</c:v>
                </c:pt>
                <c:pt idx="172167">
                  <c:v>1936103657</c:v>
                </c:pt>
                <c:pt idx="172168">
                  <c:v>1936114903</c:v>
                </c:pt>
                <c:pt idx="172169">
                  <c:v>1936126148</c:v>
                </c:pt>
                <c:pt idx="172170">
                  <c:v>1936137394</c:v>
                </c:pt>
                <c:pt idx="172171">
                  <c:v>1936148639</c:v>
                </c:pt>
                <c:pt idx="172172">
                  <c:v>1936159885</c:v>
                </c:pt>
                <c:pt idx="172173">
                  <c:v>1936171130</c:v>
                </c:pt>
                <c:pt idx="172174">
                  <c:v>1936182376</c:v>
                </c:pt>
                <c:pt idx="172175">
                  <c:v>1936193621</c:v>
                </c:pt>
                <c:pt idx="172176">
                  <c:v>1936204867</c:v>
                </c:pt>
                <c:pt idx="172177">
                  <c:v>1936216112</c:v>
                </c:pt>
                <c:pt idx="172178">
                  <c:v>1936227358</c:v>
                </c:pt>
                <c:pt idx="172179">
                  <c:v>1936238603</c:v>
                </c:pt>
                <c:pt idx="172180">
                  <c:v>1936249849</c:v>
                </c:pt>
                <c:pt idx="172181">
                  <c:v>1936261094</c:v>
                </c:pt>
                <c:pt idx="172182">
                  <c:v>1936272340</c:v>
                </c:pt>
                <c:pt idx="172183">
                  <c:v>1936283585</c:v>
                </c:pt>
                <c:pt idx="172184">
                  <c:v>1936294831</c:v>
                </c:pt>
                <c:pt idx="172185">
                  <c:v>1936306076</c:v>
                </c:pt>
                <c:pt idx="172186">
                  <c:v>1936317322</c:v>
                </c:pt>
                <c:pt idx="172187">
                  <c:v>1936328567</c:v>
                </c:pt>
                <c:pt idx="172188">
                  <c:v>1936339813</c:v>
                </c:pt>
                <c:pt idx="172189">
                  <c:v>1936351058</c:v>
                </c:pt>
                <c:pt idx="172190">
                  <c:v>1936362304</c:v>
                </c:pt>
                <c:pt idx="172191">
                  <c:v>1936373549</c:v>
                </c:pt>
                <c:pt idx="172192">
                  <c:v>1936384795</c:v>
                </c:pt>
                <c:pt idx="172193">
                  <c:v>1936396040</c:v>
                </c:pt>
                <c:pt idx="172194">
                  <c:v>1936407286</c:v>
                </c:pt>
                <c:pt idx="172195">
                  <c:v>1936418531</c:v>
                </c:pt>
                <c:pt idx="172196">
                  <c:v>1936429777</c:v>
                </c:pt>
                <c:pt idx="172197">
                  <c:v>1936441022</c:v>
                </c:pt>
                <c:pt idx="172198">
                  <c:v>1936452268</c:v>
                </c:pt>
                <c:pt idx="172199">
                  <c:v>1936463513</c:v>
                </c:pt>
                <c:pt idx="172200">
                  <c:v>1936474759</c:v>
                </c:pt>
                <c:pt idx="172201">
                  <c:v>1936486004</c:v>
                </c:pt>
                <c:pt idx="172202">
                  <c:v>1936497250</c:v>
                </c:pt>
                <c:pt idx="172203">
                  <c:v>1936508495</c:v>
                </c:pt>
                <c:pt idx="172204">
                  <c:v>1936519741</c:v>
                </c:pt>
                <c:pt idx="172205">
                  <c:v>1936530986</c:v>
                </c:pt>
                <c:pt idx="172206">
                  <c:v>1936542232</c:v>
                </c:pt>
                <c:pt idx="172207">
                  <c:v>1936553477</c:v>
                </c:pt>
                <c:pt idx="172208">
                  <c:v>1936564723</c:v>
                </c:pt>
                <c:pt idx="172209">
                  <c:v>1936575968</c:v>
                </c:pt>
                <c:pt idx="172210">
                  <c:v>1936587214</c:v>
                </c:pt>
                <c:pt idx="172211">
                  <c:v>1936598459</c:v>
                </c:pt>
                <c:pt idx="172212">
                  <c:v>1936609705</c:v>
                </c:pt>
                <c:pt idx="172213">
                  <c:v>1936620950</c:v>
                </c:pt>
                <c:pt idx="172214">
                  <c:v>1936632196</c:v>
                </c:pt>
                <c:pt idx="172215">
                  <c:v>1936643441</c:v>
                </c:pt>
                <c:pt idx="172216">
                  <c:v>1936654687</c:v>
                </c:pt>
                <c:pt idx="172217">
                  <c:v>1936665932</c:v>
                </c:pt>
                <c:pt idx="172218">
                  <c:v>1936677178</c:v>
                </c:pt>
                <c:pt idx="172219">
                  <c:v>1936688423</c:v>
                </c:pt>
                <c:pt idx="172220">
                  <c:v>1936699669</c:v>
                </c:pt>
                <c:pt idx="172221">
                  <c:v>1936710914</c:v>
                </c:pt>
                <c:pt idx="172222">
                  <c:v>1936722160</c:v>
                </c:pt>
                <c:pt idx="172223">
                  <c:v>1936733405</c:v>
                </c:pt>
                <c:pt idx="172224">
                  <c:v>1936744651</c:v>
                </c:pt>
                <c:pt idx="172225">
                  <c:v>1936755896</c:v>
                </c:pt>
                <c:pt idx="172226">
                  <c:v>1936767142</c:v>
                </c:pt>
                <c:pt idx="172227">
                  <c:v>1936778387</c:v>
                </c:pt>
                <c:pt idx="172228">
                  <c:v>1936789633</c:v>
                </c:pt>
                <c:pt idx="172229">
                  <c:v>1936800878</c:v>
                </c:pt>
                <c:pt idx="172230">
                  <c:v>1936812124</c:v>
                </c:pt>
                <c:pt idx="172231">
                  <c:v>1936823369</c:v>
                </c:pt>
                <c:pt idx="172232">
                  <c:v>1936834615</c:v>
                </c:pt>
                <c:pt idx="172233">
                  <c:v>1936845860</c:v>
                </c:pt>
                <c:pt idx="172234">
                  <c:v>1936857106</c:v>
                </c:pt>
                <c:pt idx="172235">
                  <c:v>1936868351</c:v>
                </c:pt>
                <c:pt idx="172236">
                  <c:v>1936879597</c:v>
                </c:pt>
                <c:pt idx="172237">
                  <c:v>1936890842</c:v>
                </c:pt>
                <c:pt idx="172238">
                  <c:v>1936902088</c:v>
                </c:pt>
                <c:pt idx="172239">
                  <c:v>1936913333</c:v>
                </c:pt>
                <c:pt idx="172240">
                  <c:v>1936924579</c:v>
                </c:pt>
                <c:pt idx="172241">
                  <c:v>1936935824</c:v>
                </c:pt>
                <c:pt idx="172242">
                  <c:v>1936947070</c:v>
                </c:pt>
                <c:pt idx="172243">
                  <c:v>1936958315</c:v>
                </c:pt>
                <c:pt idx="172244">
                  <c:v>1936969561</c:v>
                </c:pt>
                <c:pt idx="172245">
                  <c:v>1936980806</c:v>
                </c:pt>
                <c:pt idx="172246">
                  <c:v>1936992052</c:v>
                </c:pt>
                <c:pt idx="172247">
                  <c:v>1937003297</c:v>
                </c:pt>
                <c:pt idx="172248">
                  <c:v>1937014543</c:v>
                </c:pt>
                <c:pt idx="172249">
                  <c:v>1937025788</c:v>
                </c:pt>
                <c:pt idx="172250">
                  <c:v>1937037034</c:v>
                </c:pt>
                <c:pt idx="172251">
                  <c:v>1937048279</c:v>
                </c:pt>
                <c:pt idx="172252">
                  <c:v>1937059525</c:v>
                </c:pt>
                <c:pt idx="172253">
                  <c:v>1937070770</c:v>
                </c:pt>
                <c:pt idx="172254">
                  <c:v>1937082016</c:v>
                </c:pt>
                <c:pt idx="172255">
                  <c:v>1937093261</c:v>
                </c:pt>
                <c:pt idx="172256">
                  <c:v>1937104507</c:v>
                </c:pt>
                <c:pt idx="172257">
                  <c:v>1937115752</c:v>
                </c:pt>
                <c:pt idx="172258">
                  <c:v>1937126998</c:v>
                </c:pt>
                <c:pt idx="172259">
                  <c:v>1937138243</c:v>
                </c:pt>
                <c:pt idx="172260">
                  <c:v>1937149489</c:v>
                </c:pt>
                <c:pt idx="172261">
                  <c:v>1937160734</c:v>
                </c:pt>
                <c:pt idx="172262">
                  <c:v>1937171980</c:v>
                </c:pt>
                <c:pt idx="172263">
                  <c:v>1937183225</c:v>
                </c:pt>
                <c:pt idx="172264">
                  <c:v>1937194471</c:v>
                </c:pt>
                <c:pt idx="172265">
                  <c:v>1937205716</c:v>
                </c:pt>
                <c:pt idx="172266">
                  <c:v>1937216962</c:v>
                </c:pt>
                <c:pt idx="172267">
                  <c:v>1937228207</c:v>
                </c:pt>
                <c:pt idx="172268">
                  <c:v>1937239453</c:v>
                </c:pt>
                <c:pt idx="172269">
                  <c:v>1937250698</c:v>
                </c:pt>
                <c:pt idx="172270">
                  <c:v>1937261944</c:v>
                </c:pt>
                <c:pt idx="172271">
                  <c:v>1937273189</c:v>
                </c:pt>
                <c:pt idx="172272">
                  <c:v>1937284435</c:v>
                </c:pt>
                <c:pt idx="172273">
                  <c:v>1937295680</c:v>
                </c:pt>
                <c:pt idx="172274">
                  <c:v>1937306926</c:v>
                </c:pt>
                <c:pt idx="172275">
                  <c:v>1937318171</c:v>
                </c:pt>
                <c:pt idx="172276">
                  <c:v>1937329417</c:v>
                </c:pt>
                <c:pt idx="172277">
                  <c:v>1937340662</c:v>
                </c:pt>
                <c:pt idx="172278">
                  <c:v>1937351908</c:v>
                </c:pt>
                <c:pt idx="172279">
                  <c:v>1937363153</c:v>
                </c:pt>
                <c:pt idx="172280">
                  <c:v>1937374399</c:v>
                </c:pt>
                <c:pt idx="172281">
                  <c:v>1937385644</c:v>
                </c:pt>
                <c:pt idx="172282">
                  <c:v>1937396890</c:v>
                </c:pt>
                <c:pt idx="172283">
                  <c:v>1937408135</c:v>
                </c:pt>
                <c:pt idx="172284">
                  <c:v>1937419381</c:v>
                </c:pt>
                <c:pt idx="172285">
                  <c:v>1937430626</c:v>
                </c:pt>
                <c:pt idx="172286">
                  <c:v>1937441872</c:v>
                </c:pt>
                <c:pt idx="172287">
                  <c:v>1937453117</c:v>
                </c:pt>
                <c:pt idx="172288">
                  <c:v>1937464363</c:v>
                </c:pt>
                <c:pt idx="172289">
                  <c:v>1937475608</c:v>
                </c:pt>
                <c:pt idx="172290">
                  <c:v>1937486854</c:v>
                </c:pt>
                <c:pt idx="172291">
                  <c:v>1937498099</c:v>
                </c:pt>
                <c:pt idx="172292">
                  <c:v>1937509345</c:v>
                </c:pt>
                <c:pt idx="172293">
                  <c:v>1937520590</c:v>
                </c:pt>
                <c:pt idx="172294">
                  <c:v>1937531836</c:v>
                </c:pt>
                <c:pt idx="172295">
                  <c:v>1937543081</c:v>
                </c:pt>
                <c:pt idx="172296">
                  <c:v>1937554327</c:v>
                </c:pt>
                <c:pt idx="172297">
                  <c:v>1937565572</c:v>
                </c:pt>
                <c:pt idx="172298">
                  <c:v>1937576818</c:v>
                </c:pt>
                <c:pt idx="172299">
                  <c:v>1937588063</c:v>
                </c:pt>
                <c:pt idx="172300">
                  <c:v>1937599309</c:v>
                </c:pt>
                <c:pt idx="172301">
                  <c:v>1937610554</c:v>
                </c:pt>
                <c:pt idx="172302">
                  <c:v>1937621800</c:v>
                </c:pt>
                <c:pt idx="172303">
                  <c:v>1937633045</c:v>
                </c:pt>
                <c:pt idx="172304">
                  <c:v>1937644291</c:v>
                </c:pt>
                <c:pt idx="172305">
                  <c:v>1937655536</c:v>
                </c:pt>
                <c:pt idx="172306">
                  <c:v>1937666782</c:v>
                </c:pt>
                <c:pt idx="172307">
                  <c:v>1937678027</c:v>
                </c:pt>
                <c:pt idx="172308">
                  <c:v>1937689273</c:v>
                </c:pt>
                <c:pt idx="172309">
                  <c:v>1937700518</c:v>
                </c:pt>
                <c:pt idx="172310">
                  <c:v>1937711764</c:v>
                </c:pt>
                <c:pt idx="172311">
                  <c:v>1937723009</c:v>
                </c:pt>
                <c:pt idx="172312">
                  <c:v>1937734254</c:v>
                </c:pt>
                <c:pt idx="172313">
                  <c:v>1937745500</c:v>
                </c:pt>
                <c:pt idx="172314">
                  <c:v>1937756745</c:v>
                </c:pt>
                <c:pt idx="172315">
                  <c:v>1937767991</c:v>
                </c:pt>
                <c:pt idx="172316">
                  <c:v>1937779236</c:v>
                </c:pt>
                <c:pt idx="172317">
                  <c:v>1937790482</c:v>
                </c:pt>
                <c:pt idx="172318">
                  <c:v>1937801727</c:v>
                </c:pt>
                <c:pt idx="172319">
                  <c:v>1937812973</c:v>
                </c:pt>
                <c:pt idx="172320">
                  <c:v>1937824218</c:v>
                </c:pt>
                <c:pt idx="172321">
                  <c:v>1937835464</c:v>
                </c:pt>
                <c:pt idx="172322">
                  <c:v>1937846709</c:v>
                </c:pt>
                <c:pt idx="172323">
                  <c:v>1937857955</c:v>
                </c:pt>
                <c:pt idx="172324">
                  <c:v>1937869200</c:v>
                </c:pt>
                <c:pt idx="172325">
                  <c:v>1937880446</c:v>
                </c:pt>
                <c:pt idx="172326">
                  <c:v>1937891691</c:v>
                </c:pt>
                <c:pt idx="172327">
                  <c:v>1937902937</c:v>
                </c:pt>
                <c:pt idx="172328">
                  <c:v>1937914182</c:v>
                </c:pt>
                <c:pt idx="172329">
                  <c:v>1937925428</c:v>
                </c:pt>
                <c:pt idx="172330">
                  <c:v>1937936673</c:v>
                </c:pt>
                <c:pt idx="172331">
                  <c:v>1937947919</c:v>
                </c:pt>
                <c:pt idx="172332">
                  <c:v>1937959164</c:v>
                </c:pt>
                <c:pt idx="172333">
                  <c:v>1937970410</c:v>
                </c:pt>
                <c:pt idx="172334">
                  <c:v>1937981655</c:v>
                </c:pt>
                <c:pt idx="172335">
                  <c:v>1937992901</c:v>
                </c:pt>
                <c:pt idx="172336">
                  <c:v>1938004146</c:v>
                </c:pt>
                <c:pt idx="172337">
                  <c:v>1938015392</c:v>
                </c:pt>
                <c:pt idx="172338">
                  <c:v>1938026637</c:v>
                </c:pt>
                <c:pt idx="172339">
                  <c:v>1938037883</c:v>
                </c:pt>
                <c:pt idx="172340">
                  <c:v>1938049128</c:v>
                </c:pt>
                <c:pt idx="172341">
                  <c:v>1938060374</c:v>
                </c:pt>
                <c:pt idx="172342">
                  <c:v>1938071619</c:v>
                </c:pt>
                <c:pt idx="172343">
                  <c:v>1938082865</c:v>
                </c:pt>
                <c:pt idx="172344">
                  <c:v>1938094110</c:v>
                </c:pt>
                <c:pt idx="172345">
                  <c:v>1938105356</c:v>
                </c:pt>
                <c:pt idx="172346">
                  <c:v>1938116601</c:v>
                </c:pt>
                <c:pt idx="172347">
                  <c:v>1938127847</c:v>
                </c:pt>
                <c:pt idx="172348">
                  <c:v>1938139092</c:v>
                </c:pt>
                <c:pt idx="172349">
                  <c:v>1938150338</c:v>
                </c:pt>
                <c:pt idx="172350">
                  <c:v>1938161583</c:v>
                </c:pt>
                <c:pt idx="172351">
                  <c:v>1938172829</c:v>
                </c:pt>
                <c:pt idx="172352">
                  <c:v>1938184074</c:v>
                </c:pt>
                <c:pt idx="172353">
                  <c:v>1938195320</c:v>
                </c:pt>
                <c:pt idx="172354">
                  <c:v>1938206565</c:v>
                </c:pt>
                <c:pt idx="172355">
                  <c:v>1938217811</c:v>
                </c:pt>
                <c:pt idx="172356">
                  <c:v>1938229056</c:v>
                </c:pt>
                <c:pt idx="172357">
                  <c:v>1938240302</c:v>
                </c:pt>
                <c:pt idx="172358">
                  <c:v>1938251547</c:v>
                </c:pt>
                <c:pt idx="172359">
                  <c:v>1938262793</c:v>
                </c:pt>
                <c:pt idx="172360">
                  <c:v>1938274038</c:v>
                </c:pt>
                <c:pt idx="172361">
                  <c:v>1938285284</c:v>
                </c:pt>
                <c:pt idx="172362">
                  <c:v>1938296529</c:v>
                </c:pt>
                <c:pt idx="172363">
                  <c:v>1938307775</c:v>
                </c:pt>
                <c:pt idx="172364">
                  <c:v>1938319020</c:v>
                </c:pt>
                <c:pt idx="172365">
                  <c:v>1938330266</c:v>
                </c:pt>
                <c:pt idx="172366">
                  <c:v>1938341511</c:v>
                </c:pt>
                <c:pt idx="172367">
                  <c:v>1938352757</c:v>
                </c:pt>
                <c:pt idx="172368">
                  <c:v>1938364002</c:v>
                </c:pt>
                <c:pt idx="172369">
                  <c:v>1938375248</c:v>
                </c:pt>
                <c:pt idx="172370">
                  <c:v>1938386493</c:v>
                </c:pt>
                <c:pt idx="172371">
                  <c:v>1938397739</c:v>
                </c:pt>
                <c:pt idx="172372">
                  <c:v>1938408984</c:v>
                </c:pt>
                <c:pt idx="172373">
                  <c:v>1938420230</c:v>
                </c:pt>
                <c:pt idx="172374">
                  <c:v>1938431475</c:v>
                </c:pt>
                <c:pt idx="172375">
                  <c:v>1938442721</c:v>
                </c:pt>
                <c:pt idx="172376">
                  <c:v>1938453966</c:v>
                </c:pt>
                <c:pt idx="172377">
                  <c:v>1938465212</c:v>
                </c:pt>
                <c:pt idx="172378">
                  <c:v>1938476457</c:v>
                </c:pt>
                <c:pt idx="172379">
                  <c:v>1938487703</c:v>
                </c:pt>
                <c:pt idx="172380">
                  <c:v>1938498948</c:v>
                </c:pt>
                <c:pt idx="172381">
                  <c:v>1938510194</c:v>
                </c:pt>
                <c:pt idx="172382">
                  <c:v>1938521439</c:v>
                </c:pt>
                <c:pt idx="172383">
                  <c:v>1938532685</c:v>
                </c:pt>
                <c:pt idx="172384">
                  <c:v>1938543930</c:v>
                </c:pt>
                <c:pt idx="172385">
                  <c:v>1938555176</c:v>
                </c:pt>
                <c:pt idx="172386">
                  <c:v>1938566421</c:v>
                </c:pt>
                <c:pt idx="172387">
                  <c:v>1938577667</c:v>
                </c:pt>
                <c:pt idx="172388">
                  <c:v>1938588912</c:v>
                </c:pt>
                <c:pt idx="172389">
                  <c:v>1938600158</c:v>
                </c:pt>
                <c:pt idx="172390">
                  <c:v>1938611403</c:v>
                </c:pt>
                <c:pt idx="172391">
                  <c:v>1938622649</c:v>
                </c:pt>
                <c:pt idx="172392">
                  <c:v>1938633894</c:v>
                </c:pt>
                <c:pt idx="172393">
                  <c:v>1938645140</c:v>
                </c:pt>
                <c:pt idx="172394">
                  <c:v>1938656385</c:v>
                </c:pt>
                <c:pt idx="172395">
                  <c:v>1938667631</c:v>
                </c:pt>
                <c:pt idx="172396">
                  <c:v>1938678876</c:v>
                </c:pt>
                <c:pt idx="172397">
                  <c:v>1938690122</c:v>
                </c:pt>
                <c:pt idx="172398">
                  <c:v>1938701367</c:v>
                </c:pt>
                <c:pt idx="172399">
                  <c:v>1938712613</c:v>
                </c:pt>
                <c:pt idx="172400">
                  <c:v>1938723858</c:v>
                </c:pt>
                <c:pt idx="172401">
                  <c:v>1938735104</c:v>
                </c:pt>
                <c:pt idx="172402">
                  <c:v>1938746349</c:v>
                </c:pt>
                <c:pt idx="172403">
                  <c:v>1938757595</c:v>
                </c:pt>
                <c:pt idx="172404">
                  <c:v>1938768840</c:v>
                </c:pt>
                <c:pt idx="172405">
                  <c:v>1938780086</c:v>
                </c:pt>
                <c:pt idx="172406">
                  <c:v>1938791331</c:v>
                </c:pt>
                <c:pt idx="172407">
                  <c:v>1938802577</c:v>
                </c:pt>
                <c:pt idx="172408">
                  <c:v>1938813822</c:v>
                </c:pt>
                <c:pt idx="172409">
                  <c:v>1938825068</c:v>
                </c:pt>
                <c:pt idx="172410">
                  <c:v>1938836313</c:v>
                </c:pt>
                <c:pt idx="172411">
                  <c:v>1938847559</c:v>
                </c:pt>
                <c:pt idx="172412">
                  <c:v>1938858804</c:v>
                </c:pt>
                <c:pt idx="172413">
                  <c:v>1938870050</c:v>
                </c:pt>
                <c:pt idx="172414">
                  <c:v>1938881295</c:v>
                </c:pt>
                <c:pt idx="172415">
                  <c:v>1938892541</c:v>
                </c:pt>
                <c:pt idx="172416">
                  <c:v>1938903786</c:v>
                </c:pt>
                <c:pt idx="172417">
                  <c:v>1938915032</c:v>
                </c:pt>
                <c:pt idx="172418">
                  <c:v>1938926277</c:v>
                </c:pt>
                <c:pt idx="172419">
                  <c:v>1938937523</c:v>
                </c:pt>
                <c:pt idx="172420">
                  <c:v>1938948768</c:v>
                </c:pt>
                <c:pt idx="172421">
                  <c:v>1938960014</c:v>
                </c:pt>
                <c:pt idx="172422">
                  <c:v>1938971259</c:v>
                </c:pt>
                <c:pt idx="172423">
                  <c:v>1938982505</c:v>
                </c:pt>
                <c:pt idx="172424">
                  <c:v>1938993750</c:v>
                </c:pt>
                <c:pt idx="172425">
                  <c:v>1939004996</c:v>
                </c:pt>
                <c:pt idx="172426">
                  <c:v>1939016241</c:v>
                </c:pt>
                <c:pt idx="172427">
                  <c:v>1939027487</c:v>
                </c:pt>
                <c:pt idx="172428">
                  <c:v>1939038732</c:v>
                </c:pt>
                <c:pt idx="172429">
                  <c:v>1939049978</c:v>
                </c:pt>
                <c:pt idx="172430">
                  <c:v>1939061223</c:v>
                </c:pt>
                <c:pt idx="172431">
                  <c:v>1939072469</c:v>
                </c:pt>
                <c:pt idx="172432">
                  <c:v>1939083714</c:v>
                </c:pt>
                <c:pt idx="172433">
                  <c:v>1939094960</c:v>
                </c:pt>
                <c:pt idx="172434">
                  <c:v>1939106205</c:v>
                </c:pt>
                <c:pt idx="172435">
                  <c:v>1939117451</c:v>
                </c:pt>
                <c:pt idx="172436">
                  <c:v>1939128696</c:v>
                </c:pt>
                <c:pt idx="172437">
                  <c:v>1939139942</c:v>
                </c:pt>
                <c:pt idx="172438">
                  <c:v>1939151187</c:v>
                </c:pt>
                <c:pt idx="172439">
                  <c:v>1939162433</c:v>
                </c:pt>
                <c:pt idx="172440">
                  <c:v>1939173678</c:v>
                </c:pt>
                <c:pt idx="172441">
                  <c:v>1939184924</c:v>
                </c:pt>
                <c:pt idx="172442">
                  <c:v>1939196169</c:v>
                </c:pt>
                <c:pt idx="172443">
                  <c:v>1939207415</c:v>
                </c:pt>
                <c:pt idx="172444">
                  <c:v>1939218660</c:v>
                </c:pt>
                <c:pt idx="172445">
                  <c:v>1939229906</c:v>
                </c:pt>
                <c:pt idx="172446">
                  <c:v>1939241151</c:v>
                </c:pt>
                <c:pt idx="172447">
                  <c:v>1939252397</c:v>
                </c:pt>
                <c:pt idx="172448">
                  <c:v>1939263642</c:v>
                </c:pt>
                <c:pt idx="172449">
                  <c:v>1939274888</c:v>
                </c:pt>
                <c:pt idx="172450">
                  <c:v>1939286133</c:v>
                </c:pt>
                <c:pt idx="172451">
                  <c:v>1939297379</c:v>
                </c:pt>
                <c:pt idx="172452">
                  <c:v>1939308624</c:v>
                </c:pt>
                <c:pt idx="172453">
                  <c:v>1939319870</c:v>
                </c:pt>
                <c:pt idx="172454">
                  <c:v>1939331115</c:v>
                </c:pt>
                <c:pt idx="172455">
                  <c:v>1939342361</c:v>
                </c:pt>
                <c:pt idx="172456">
                  <c:v>1939353606</c:v>
                </c:pt>
                <c:pt idx="172457">
                  <c:v>1939364852</c:v>
                </c:pt>
                <c:pt idx="172458">
                  <c:v>1939376097</c:v>
                </c:pt>
                <c:pt idx="172459">
                  <c:v>1939387343</c:v>
                </c:pt>
                <c:pt idx="172460">
                  <c:v>1939398588</c:v>
                </c:pt>
                <c:pt idx="172461">
                  <c:v>1939409834</c:v>
                </c:pt>
                <c:pt idx="172462">
                  <c:v>1939421079</c:v>
                </c:pt>
                <c:pt idx="172463">
                  <c:v>1939432325</c:v>
                </c:pt>
                <c:pt idx="172464">
                  <c:v>1939443570</c:v>
                </c:pt>
                <c:pt idx="172465">
                  <c:v>1939454816</c:v>
                </c:pt>
                <c:pt idx="172466">
                  <c:v>1939466061</c:v>
                </c:pt>
                <c:pt idx="172467">
                  <c:v>1939477307</c:v>
                </c:pt>
                <c:pt idx="172468">
                  <c:v>1939488552</c:v>
                </c:pt>
                <c:pt idx="172469">
                  <c:v>1939499798</c:v>
                </c:pt>
                <c:pt idx="172470">
                  <c:v>1939511043</c:v>
                </c:pt>
                <c:pt idx="172471">
                  <c:v>1939522289</c:v>
                </c:pt>
                <c:pt idx="172472">
                  <c:v>1939533534</c:v>
                </c:pt>
                <c:pt idx="172473">
                  <c:v>1939544780</c:v>
                </c:pt>
                <c:pt idx="172474">
                  <c:v>1939556025</c:v>
                </c:pt>
                <c:pt idx="172475">
                  <c:v>1939567271</c:v>
                </c:pt>
                <c:pt idx="172476">
                  <c:v>1939578516</c:v>
                </c:pt>
                <c:pt idx="172477">
                  <c:v>1939589762</c:v>
                </c:pt>
                <c:pt idx="172478">
                  <c:v>1939601007</c:v>
                </c:pt>
                <c:pt idx="172479">
                  <c:v>1939612253</c:v>
                </c:pt>
                <c:pt idx="172480">
                  <c:v>1939623498</c:v>
                </c:pt>
                <c:pt idx="172481">
                  <c:v>1939634744</c:v>
                </c:pt>
                <c:pt idx="172482">
                  <c:v>1939645989</c:v>
                </c:pt>
                <c:pt idx="172483">
                  <c:v>1939657235</c:v>
                </c:pt>
                <c:pt idx="172484">
                  <c:v>1939668480</c:v>
                </c:pt>
                <c:pt idx="172485">
                  <c:v>1939679726</c:v>
                </c:pt>
                <c:pt idx="172486">
                  <c:v>1939690971</c:v>
                </c:pt>
                <c:pt idx="172487">
                  <c:v>1939702217</c:v>
                </c:pt>
                <c:pt idx="172488">
                  <c:v>1939713462</c:v>
                </c:pt>
                <c:pt idx="172489">
                  <c:v>1939724708</c:v>
                </c:pt>
                <c:pt idx="172490">
                  <c:v>1939735953</c:v>
                </c:pt>
                <c:pt idx="172491">
                  <c:v>1939747199</c:v>
                </c:pt>
                <c:pt idx="172492">
                  <c:v>1939758444</c:v>
                </c:pt>
                <c:pt idx="172493">
                  <c:v>1939769690</c:v>
                </c:pt>
                <c:pt idx="172494">
                  <c:v>1939780935</c:v>
                </c:pt>
                <c:pt idx="172495">
                  <c:v>1939792181</c:v>
                </c:pt>
                <c:pt idx="172496">
                  <c:v>1939803426</c:v>
                </c:pt>
                <c:pt idx="172497">
                  <c:v>1939814672</c:v>
                </c:pt>
                <c:pt idx="172498">
                  <c:v>1939825917</c:v>
                </c:pt>
                <c:pt idx="172499">
                  <c:v>1939837163</c:v>
                </c:pt>
                <c:pt idx="172500">
                  <c:v>1939848408</c:v>
                </c:pt>
                <c:pt idx="172501">
                  <c:v>1939859654</c:v>
                </c:pt>
                <c:pt idx="172502">
                  <c:v>1939870899</c:v>
                </c:pt>
                <c:pt idx="172503">
                  <c:v>1939882145</c:v>
                </c:pt>
                <c:pt idx="172504">
                  <c:v>1939893390</c:v>
                </c:pt>
                <c:pt idx="172505">
                  <c:v>1939904636</c:v>
                </c:pt>
                <c:pt idx="172506">
                  <c:v>1939915881</c:v>
                </c:pt>
                <c:pt idx="172507">
                  <c:v>1939927127</c:v>
                </c:pt>
                <c:pt idx="172508">
                  <c:v>1939938372</c:v>
                </c:pt>
                <c:pt idx="172509">
                  <c:v>1939949618</c:v>
                </c:pt>
                <c:pt idx="172510">
                  <c:v>1939960863</c:v>
                </c:pt>
                <c:pt idx="172511">
                  <c:v>1939972109</c:v>
                </c:pt>
                <c:pt idx="172512">
                  <c:v>1939983354</c:v>
                </c:pt>
                <c:pt idx="172513">
                  <c:v>1939994600</c:v>
                </c:pt>
                <c:pt idx="172514">
                  <c:v>1940005845</c:v>
                </c:pt>
                <c:pt idx="172515">
                  <c:v>1940017091</c:v>
                </c:pt>
                <c:pt idx="172516">
                  <c:v>1940028336</c:v>
                </c:pt>
                <c:pt idx="172517">
                  <c:v>1940039582</c:v>
                </c:pt>
                <c:pt idx="172518">
                  <c:v>1940050827</c:v>
                </c:pt>
                <c:pt idx="172519">
                  <c:v>1940062073</c:v>
                </c:pt>
                <c:pt idx="172520">
                  <c:v>1940073318</c:v>
                </c:pt>
                <c:pt idx="172521">
                  <c:v>1940084564</c:v>
                </c:pt>
                <c:pt idx="172522">
                  <c:v>1940095809</c:v>
                </c:pt>
                <c:pt idx="172523">
                  <c:v>1940107055</c:v>
                </c:pt>
                <c:pt idx="172524">
                  <c:v>1940118300</c:v>
                </c:pt>
                <c:pt idx="172525">
                  <c:v>1940129546</c:v>
                </c:pt>
                <c:pt idx="172526">
                  <c:v>1940140791</c:v>
                </c:pt>
                <c:pt idx="172527">
                  <c:v>1940152037</c:v>
                </c:pt>
                <c:pt idx="172528">
                  <c:v>1940163282</c:v>
                </c:pt>
                <c:pt idx="172529">
                  <c:v>1940174528</c:v>
                </c:pt>
                <c:pt idx="172530">
                  <c:v>1940185773</c:v>
                </c:pt>
                <c:pt idx="172531">
                  <c:v>1940197019</c:v>
                </c:pt>
                <c:pt idx="172532">
                  <c:v>1940208264</c:v>
                </c:pt>
                <c:pt idx="172533">
                  <c:v>1940219510</c:v>
                </c:pt>
                <c:pt idx="172534">
                  <c:v>1940230755</c:v>
                </c:pt>
                <c:pt idx="172535">
                  <c:v>1940242001</c:v>
                </c:pt>
                <c:pt idx="172536">
                  <c:v>1940253246</c:v>
                </c:pt>
                <c:pt idx="172537">
                  <c:v>1940264492</c:v>
                </c:pt>
                <c:pt idx="172538">
                  <c:v>1940275737</c:v>
                </c:pt>
                <c:pt idx="172539">
                  <c:v>1940286983</c:v>
                </c:pt>
                <c:pt idx="172540">
                  <c:v>1940298228</c:v>
                </c:pt>
                <c:pt idx="172541">
                  <c:v>1940309474</c:v>
                </c:pt>
                <c:pt idx="172542">
                  <c:v>1940320719</c:v>
                </c:pt>
                <c:pt idx="172543">
                  <c:v>1940331965</c:v>
                </c:pt>
                <c:pt idx="172544">
                  <c:v>1940343210</c:v>
                </c:pt>
                <c:pt idx="172545">
                  <c:v>1940354456</c:v>
                </c:pt>
                <c:pt idx="172546">
                  <c:v>1940365701</c:v>
                </c:pt>
                <c:pt idx="172547">
                  <c:v>1940376947</c:v>
                </c:pt>
                <c:pt idx="172548">
                  <c:v>1940388192</c:v>
                </c:pt>
                <c:pt idx="172549">
                  <c:v>1940399438</c:v>
                </c:pt>
                <c:pt idx="172550">
                  <c:v>1940410683</c:v>
                </c:pt>
                <c:pt idx="172551">
                  <c:v>1940421929</c:v>
                </c:pt>
                <c:pt idx="172552">
                  <c:v>1940433174</c:v>
                </c:pt>
                <c:pt idx="172553">
                  <c:v>1940444420</c:v>
                </c:pt>
                <c:pt idx="172554">
                  <c:v>1940455665</c:v>
                </c:pt>
                <c:pt idx="172555">
                  <c:v>1940466911</c:v>
                </c:pt>
                <c:pt idx="172556">
                  <c:v>1940478156</c:v>
                </c:pt>
                <c:pt idx="172557">
                  <c:v>1940489402</c:v>
                </c:pt>
                <c:pt idx="172558">
                  <c:v>1940500647</c:v>
                </c:pt>
                <c:pt idx="172559">
                  <c:v>1940511893</c:v>
                </c:pt>
                <c:pt idx="172560">
                  <c:v>1940523138</c:v>
                </c:pt>
                <c:pt idx="172561">
                  <c:v>1940534384</c:v>
                </c:pt>
                <c:pt idx="172562">
                  <c:v>1940545629</c:v>
                </c:pt>
                <c:pt idx="172563">
                  <c:v>1940556874</c:v>
                </c:pt>
                <c:pt idx="172564">
                  <c:v>1940568120</c:v>
                </c:pt>
                <c:pt idx="172565">
                  <c:v>1940579365</c:v>
                </c:pt>
                <c:pt idx="172566">
                  <c:v>1940590611</c:v>
                </c:pt>
                <c:pt idx="172567">
                  <c:v>1940601856</c:v>
                </c:pt>
                <c:pt idx="172568">
                  <c:v>1940613102</c:v>
                </c:pt>
                <c:pt idx="172569">
                  <c:v>1940624347</c:v>
                </c:pt>
                <c:pt idx="172570">
                  <c:v>1940635593</c:v>
                </c:pt>
                <c:pt idx="172571">
                  <c:v>1940646838</c:v>
                </c:pt>
                <c:pt idx="172572">
                  <c:v>1940658084</c:v>
                </c:pt>
                <c:pt idx="172573">
                  <c:v>1940669329</c:v>
                </c:pt>
                <c:pt idx="172574">
                  <c:v>1940680575</c:v>
                </c:pt>
                <c:pt idx="172575">
                  <c:v>1940691820</c:v>
                </c:pt>
                <c:pt idx="172576">
                  <c:v>1940703066</c:v>
                </c:pt>
                <c:pt idx="172577">
                  <c:v>1940714311</c:v>
                </c:pt>
                <c:pt idx="172578">
                  <c:v>1940725557</c:v>
                </c:pt>
                <c:pt idx="172579">
                  <c:v>1940736802</c:v>
                </c:pt>
                <c:pt idx="172580">
                  <c:v>1940748048</c:v>
                </c:pt>
                <c:pt idx="172581">
                  <c:v>1940759293</c:v>
                </c:pt>
                <c:pt idx="172582">
                  <c:v>1940770539</c:v>
                </c:pt>
                <c:pt idx="172583">
                  <c:v>1940781784</c:v>
                </c:pt>
                <c:pt idx="172584">
                  <c:v>1940793030</c:v>
                </c:pt>
                <c:pt idx="172585">
                  <c:v>1940804275</c:v>
                </c:pt>
                <c:pt idx="172586">
                  <c:v>1940815521</c:v>
                </c:pt>
                <c:pt idx="172587">
                  <c:v>1940826766</c:v>
                </c:pt>
                <c:pt idx="172588">
                  <c:v>1940838012</c:v>
                </c:pt>
                <c:pt idx="172589">
                  <c:v>1940849257</c:v>
                </c:pt>
                <c:pt idx="172590">
                  <c:v>1940860503</c:v>
                </c:pt>
                <c:pt idx="172591">
                  <c:v>1940871748</c:v>
                </c:pt>
                <c:pt idx="172592">
                  <c:v>1940882994</c:v>
                </c:pt>
                <c:pt idx="172593">
                  <c:v>1940894239</c:v>
                </c:pt>
                <c:pt idx="172594">
                  <c:v>1940905485</c:v>
                </c:pt>
                <c:pt idx="172595">
                  <c:v>1940916730</c:v>
                </c:pt>
                <c:pt idx="172596">
                  <c:v>1940927976</c:v>
                </c:pt>
                <c:pt idx="172597">
                  <c:v>1940939221</c:v>
                </c:pt>
                <c:pt idx="172598">
                  <c:v>1940950467</c:v>
                </c:pt>
                <c:pt idx="172599">
                  <c:v>1940961712</c:v>
                </c:pt>
                <c:pt idx="172600">
                  <c:v>1940972958</c:v>
                </c:pt>
                <c:pt idx="172601">
                  <c:v>1940984203</c:v>
                </c:pt>
                <c:pt idx="172602">
                  <c:v>1940995449</c:v>
                </c:pt>
                <c:pt idx="172603">
                  <c:v>1941006694</c:v>
                </c:pt>
                <c:pt idx="172604">
                  <c:v>1941017940</c:v>
                </c:pt>
                <c:pt idx="172605">
                  <c:v>1941029185</c:v>
                </c:pt>
                <c:pt idx="172606">
                  <c:v>1941040431</c:v>
                </c:pt>
                <c:pt idx="172607">
                  <c:v>1941051676</c:v>
                </c:pt>
                <c:pt idx="172608">
                  <c:v>1941062922</c:v>
                </c:pt>
                <c:pt idx="172609">
                  <c:v>1941074167</c:v>
                </c:pt>
                <c:pt idx="172610">
                  <c:v>1941085413</c:v>
                </c:pt>
                <c:pt idx="172611">
                  <c:v>1941096658</c:v>
                </c:pt>
                <c:pt idx="172612">
                  <c:v>1941107904</c:v>
                </c:pt>
                <c:pt idx="172613">
                  <c:v>1941119149</c:v>
                </c:pt>
                <c:pt idx="172614">
                  <c:v>1941130395</c:v>
                </c:pt>
                <c:pt idx="172615">
                  <c:v>1941141640</c:v>
                </c:pt>
                <c:pt idx="172616">
                  <c:v>1941152886</c:v>
                </c:pt>
                <c:pt idx="172617">
                  <c:v>1941164131</c:v>
                </c:pt>
                <c:pt idx="172618">
                  <c:v>1941175377</c:v>
                </c:pt>
                <c:pt idx="172619">
                  <c:v>1941186622</c:v>
                </c:pt>
                <c:pt idx="172620">
                  <c:v>1941197868</c:v>
                </c:pt>
                <c:pt idx="172621">
                  <c:v>1941209113</c:v>
                </c:pt>
                <c:pt idx="172622">
                  <c:v>1941220359</c:v>
                </c:pt>
                <c:pt idx="172623">
                  <c:v>1941231604</c:v>
                </c:pt>
                <c:pt idx="172624">
                  <c:v>1941242850</c:v>
                </c:pt>
                <c:pt idx="172625">
                  <c:v>1941254095</c:v>
                </c:pt>
                <c:pt idx="172626">
                  <c:v>1941265341</c:v>
                </c:pt>
                <c:pt idx="172627">
                  <c:v>1941276586</c:v>
                </c:pt>
                <c:pt idx="172628">
                  <c:v>1941287832</c:v>
                </c:pt>
                <c:pt idx="172629">
                  <c:v>1941299077</c:v>
                </c:pt>
                <c:pt idx="172630">
                  <c:v>1941310323</c:v>
                </c:pt>
                <c:pt idx="172631">
                  <c:v>1941321568</c:v>
                </c:pt>
                <c:pt idx="172632">
                  <c:v>1941332814</c:v>
                </c:pt>
                <c:pt idx="172633">
                  <c:v>1941344059</c:v>
                </c:pt>
                <c:pt idx="172634">
                  <c:v>1941355305</c:v>
                </c:pt>
                <c:pt idx="172635">
                  <c:v>1941366550</c:v>
                </c:pt>
                <c:pt idx="172636">
                  <c:v>1941377796</c:v>
                </c:pt>
                <c:pt idx="172637">
                  <c:v>1941389041</c:v>
                </c:pt>
                <c:pt idx="172638">
                  <c:v>1941400287</c:v>
                </c:pt>
                <c:pt idx="172639">
                  <c:v>1941411532</c:v>
                </c:pt>
                <c:pt idx="172640">
                  <c:v>1941422778</c:v>
                </c:pt>
                <c:pt idx="172641">
                  <c:v>1941434023</c:v>
                </c:pt>
                <c:pt idx="172642">
                  <c:v>1941445269</c:v>
                </c:pt>
                <c:pt idx="172643">
                  <c:v>1941456514</c:v>
                </c:pt>
                <c:pt idx="172644">
                  <c:v>1941467760</c:v>
                </c:pt>
                <c:pt idx="172645">
                  <c:v>1941479005</c:v>
                </c:pt>
                <c:pt idx="172646">
                  <c:v>1941490251</c:v>
                </c:pt>
                <c:pt idx="172647">
                  <c:v>1941501496</c:v>
                </c:pt>
                <c:pt idx="172648">
                  <c:v>1941512742</c:v>
                </c:pt>
                <c:pt idx="172649">
                  <c:v>1941523987</c:v>
                </c:pt>
                <c:pt idx="172650">
                  <c:v>1941535233</c:v>
                </c:pt>
                <c:pt idx="172651">
                  <c:v>1941546478</c:v>
                </c:pt>
                <c:pt idx="172652">
                  <c:v>1941557724</c:v>
                </c:pt>
                <c:pt idx="172653">
                  <c:v>1941568969</c:v>
                </c:pt>
                <c:pt idx="172654">
                  <c:v>1941580215</c:v>
                </c:pt>
                <c:pt idx="172655">
                  <c:v>1941591460</c:v>
                </c:pt>
                <c:pt idx="172656">
                  <c:v>1941602706</c:v>
                </c:pt>
                <c:pt idx="172657">
                  <c:v>1941613951</c:v>
                </c:pt>
                <c:pt idx="172658">
                  <c:v>1941625197</c:v>
                </c:pt>
                <c:pt idx="172659">
                  <c:v>1941636442</c:v>
                </c:pt>
                <c:pt idx="172660">
                  <c:v>1941647688</c:v>
                </c:pt>
                <c:pt idx="172661">
                  <c:v>1941658933</c:v>
                </c:pt>
                <c:pt idx="172662">
                  <c:v>1941670179</c:v>
                </c:pt>
                <c:pt idx="172663">
                  <c:v>1941681424</c:v>
                </c:pt>
                <c:pt idx="172664">
                  <c:v>1941692670</c:v>
                </c:pt>
                <c:pt idx="172665">
                  <c:v>1941703915</c:v>
                </c:pt>
                <c:pt idx="172666">
                  <c:v>1941715161</c:v>
                </c:pt>
                <c:pt idx="172667">
                  <c:v>1941726406</c:v>
                </c:pt>
                <c:pt idx="172668">
                  <c:v>1941737652</c:v>
                </c:pt>
                <c:pt idx="172669">
                  <c:v>1941748897</c:v>
                </c:pt>
                <c:pt idx="172670">
                  <c:v>1941760143</c:v>
                </c:pt>
                <c:pt idx="172671">
                  <c:v>1941771388</c:v>
                </c:pt>
                <c:pt idx="172672">
                  <c:v>1941782634</c:v>
                </c:pt>
                <c:pt idx="172673">
                  <c:v>1941793879</c:v>
                </c:pt>
                <c:pt idx="172674">
                  <c:v>1941805125</c:v>
                </c:pt>
                <c:pt idx="172675">
                  <c:v>1941816370</c:v>
                </c:pt>
                <c:pt idx="172676">
                  <c:v>1941827616</c:v>
                </c:pt>
                <c:pt idx="172677">
                  <c:v>1941838861</c:v>
                </c:pt>
                <c:pt idx="172678">
                  <c:v>1941850107</c:v>
                </c:pt>
                <c:pt idx="172679">
                  <c:v>1941861352</c:v>
                </c:pt>
                <c:pt idx="172680">
                  <c:v>1941872598</c:v>
                </c:pt>
                <c:pt idx="172681">
                  <c:v>1941883843</c:v>
                </c:pt>
                <c:pt idx="172682">
                  <c:v>1941895089</c:v>
                </c:pt>
                <c:pt idx="172683">
                  <c:v>1941906334</c:v>
                </c:pt>
                <c:pt idx="172684">
                  <c:v>1941917580</c:v>
                </c:pt>
                <c:pt idx="172685">
                  <c:v>1941928825</c:v>
                </c:pt>
                <c:pt idx="172686">
                  <c:v>1941940071</c:v>
                </c:pt>
                <c:pt idx="172687">
                  <c:v>1941951316</c:v>
                </c:pt>
                <c:pt idx="172688">
                  <c:v>1941962562</c:v>
                </c:pt>
                <c:pt idx="172689">
                  <c:v>1941973807</c:v>
                </c:pt>
                <c:pt idx="172690">
                  <c:v>1941985053</c:v>
                </c:pt>
                <c:pt idx="172691">
                  <c:v>1941996298</c:v>
                </c:pt>
                <c:pt idx="172692">
                  <c:v>1942007544</c:v>
                </c:pt>
                <c:pt idx="172693">
                  <c:v>1942018789</c:v>
                </c:pt>
                <c:pt idx="172694">
                  <c:v>1942030035</c:v>
                </c:pt>
                <c:pt idx="172695">
                  <c:v>1942041280</c:v>
                </c:pt>
                <c:pt idx="172696">
                  <c:v>1942052526</c:v>
                </c:pt>
                <c:pt idx="172697">
                  <c:v>1942063771</c:v>
                </c:pt>
                <c:pt idx="172698">
                  <c:v>1942075017</c:v>
                </c:pt>
                <c:pt idx="172699">
                  <c:v>1942086262</c:v>
                </c:pt>
                <c:pt idx="172700">
                  <c:v>1942097508</c:v>
                </c:pt>
                <c:pt idx="172701">
                  <c:v>1942108753</c:v>
                </c:pt>
                <c:pt idx="172702">
                  <c:v>1942119999</c:v>
                </c:pt>
                <c:pt idx="172703">
                  <c:v>1942131244</c:v>
                </c:pt>
                <c:pt idx="172704">
                  <c:v>1942142490</c:v>
                </c:pt>
                <c:pt idx="172705">
                  <c:v>1942153735</c:v>
                </c:pt>
                <c:pt idx="172706">
                  <c:v>1942164981</c:v>
                </c:pt>
                <c:pt idx="172707">
                  <c:v>1942176226</c:v>
                </c:pt>
                <c:pt idx="172708">
                  <c:v>1942187472</c:v>
                </c:pt>
                <c:pt idx="172709">
                  <c:v>1942198717</c:v>
                </c:pt>
                <c:pt idx="172710">
                  <c:v>1942209963</c:v>
                </c:pt>
                <c:pt idx="172711">
                  <c:v>1942221208</c:v>
                </c:pt>
                <c:pt idx="172712">
                  <c:v>1942232454</c:v>
                </c:pt>
                <c:pt idx="172713">
                  <c:v>1942243699</c:v>
                </c:pt>
                <c:pt idx="172714">
                  <c:v>1942254945</c:v>
                </c:pt>
                <c:pt idx="172715">
                  <c:v>1942266190</c:v>
                </c:pt>
                <c:pt idx="172716">
                  <c:v>1942277436</c:v>
                </c:pt>
                <c:pt idx="172717">
                  <c:v>1942288681</c:v>
                </c:pt>
                <c:pt idx="172718">
                  <c:v>1942299927</c:v>
                </c:pt>
                <c:pt idx="172719">
                  <c:v>1942311172</c:v>
                </c:pt>
                <c:pt idx="172720">
                  <c:v>1942322418</c:v>
                </c:pt>
                <c:pt idx="172721">
                  <c:v>1942333663</c:v>
                </c:pt>
                <c:pt idx="172722">
                  <c:v>1942344909</c:v>
                </c:pt>
                <c:pt idx="172723">
                  <c:v>1942356154</c:v>
                </c:pt>
                <c:pt idx="172724">
                  <c:v>1942367400</c:v>
                </c:pt>
                <c:pt idx="172725">
                  <c:v>1942378645</c:v>
                </c:pt>
                <c:pt idx="172726">
                  <c:v>1942389891</c:v>
                </c:pt>
                <c:pt idx="172727">
                  <c:v>1942401136</c:v>
                </c:pt>
                <c:pt idx="172728">
                  <c:v>1942412382</c:v>
                </c:pt>
                <c:pt idx="172729">
                  <c:v>1942423627</c:v>
                </c:pt>
                <c:pt idx="172730">
                  <c:v>1942434873</c:v>
                </c:pt>
                <c:pt idx="172731">
                  <c:v>1942446118</c:v>
                </c:pt>
                <c:pt idx="172732">
                  <c:v>1942457364</c:v>
                </c:pt>
                <c:pt idx="172733">
                  <c:v>1942468609</c:v>
                </c:pt>
                <c:pt idx="172734">
                  <c:v>1942479855</c:v>
                </c:pt>
                <c:pt idx="172735">
                  <c:v>1942491100</c:v>
                </c:pt>
                <c:pt idx="172736">
                  <c:v>1942502346</c:v>
                </c:pt>
                <c:pt idx="172737">
                  <c:v>1942513591</c:v>
                </c:pt>
                <c:pt idx="172738">
                  <c:v>1942524837</c:v>
                </c:pt>
                <c:pt idx="172739">
                  <c:v>1942536082</c:v>
                </c:pt>
                <c:pt idx="172740">
                  <c:v>1942547328</c:v>
                </c:pt>
                <c:pt idx="172741">
                  <c:v>1942558573</c:v>
                </c:pt>
                <c:pt idx="172742">
                  <c:v>1942569819</c:v>
                </c:pt>
                <c:pt idx="172743">
                  <c:v>1942581064</c:v>
                </c:pt>
                <c:pt idx="172744">
                  <c:v>1942592310</c:v>
                </c:pt>
                <c:pt idx="172745">
                  <c:v>1942603555</c:v>
                </c:pt>
                <c:pt idx="172746">
                  <c:v>1942614801</c:v>
                </c:pt>
                <c:pt idx="172747">
                  <c:v>1942626046</c:v>
                </c:pt>
                <c:pt idx="172748">
                  <c:v>1942637292</c:v>
                </c:pt>
                <c:pt idx="172749">
                  <c:v>1942648537</c:v>
                </c:pt>
                <c:pt idx="172750">
                  <c:v>1942659783</c:v>
                </c:pt>
                <c:pt idx="172751">
                  <c:v>1942671028</c:v>
                </c:pt>
                <c:pt idx="172752">
                  <c:v>1942682274</c:v>
                </c:pt>
                <c:pt idx="172753">
                  <c:v>1942693519</c:v>
                </c:pt>
                <c:pt idx="172754">
                  <c:v>1942704765</c:v>
                </c:pt>
                <c:pt idx="172755">
                  <c:v>1942716010</c:v>
                </c:pt>
                <c:pt idx="172756">
                  <c:v>1942727256</c:v>
                </c:pt>
                <c:pt idx="172757">
                  <c:v>1942738501</c:v>
                </c:pt>
                <c:pt idx="172758">
                  <c:v>1942749747</c:v>
                </c:pt>
                <c:pt idx="172759">
                  <c:v>1942760992</c:v>
                </c:pt>
                <c:pt idx="172760">
                  <c:v>1942772238</c:v>
                </c:pt>
                <c:pt idx="172761">
                  <c:v>1942783483</c:v>
                </c:pt>
                <c:pt idx="172762">
                  <c:v>1942794729</c:v>
                </c:pt>
                <c:pt idx="172763">
                  <c:v>1942805974</c:v>
                </c:pt>
                <c:pt idx="172764">
                  <c:v>1942817220</c:v>
                </c:pt>
                <c:pt idx="172765">
                  <c:v>1942828465</c:v>
                </c:pt>
                <c:pt idx="172766">
                  <c:v>1942839711</c:v>
                </c:pt>
                <c:pt idx="172767">
                  <c:v>1942850956</c:v>
                </c:pt>
                <c:pt idx="172768">
                  <c:v>1942862202</c:v>
                </c:pt>
                <c:pt idx="172769">
                  <c:v>1942873447</c:v>
                </c:pt>
                <c:pt idx="172770">
                  <c:v>1942884693</c:v>
                </c:pt>
                <c:pt idx="172771">
                  <c:v>1942895938</c:v>
                </c:pt>
                <c:pt idx="172772">
                  <c:v>1942907184</c:v>
                </c:pt>
                <c:pt idx="172773">
                  <c:v>1942918429</c:v>
                </c:pt>
                <c:pt idx="172774">
                  <c:v>1942929675</c:v>
                </c:pt>
                <c:pt idx="172775">
                  <c:v>1942940920</c:v>
                </c:pt>
                <c:pt idx="172776">
                  <c:v>1942952166</c:v>
                </c:pt>
                <c:pt idx="172777">
                  <c:v>1942963411</c:v>
                </c:pt>
                <c:pt idx="172778">
                  <c:v>1942974657</c:v>
                </c:pt>
                <c:pt idx="172779">
                  <c:v>1942985902</c:v>
                </c:pt>
                <c:pt idx="172780">
                  <c:v>1942997148</c:v>
                </c:pt>
                <c:pt idx="172781">
                  <c:v>1943008393</c:v>
                </c:pt>
                <c:pt idx="172782">
                  <c:v>1943019639</c:v>
                </c:pt>
                <c:pt idx="172783">
                  <c:v>1943030884</c:v>
                </c:pt>
                <c:pt idx="172784">
                  <c:v>1943042130</c:v>
                </c:pt>
                <c:pt idx="172785">
                  <c:v>1943053375</c:v>
                </c:pt>
                <c:pt idx="172786">
                  <c:v>1943064621</c:v>
                </c:pt>
                <c:pt idx="172787">
                  <c:v>1943075866</c:v>
                </c:pt>
                <c:pt idx="172788">
                  <c:v>1943087112</c:v>
                </c:pt>
                <c:pt idx="172789">
                  <c:v>1943098357</c:v>
                </c:pt>
                <c:pt idx="172790">
                  <c:v>1943109603</c:v>
                </c:pt>
                <c:pt idx="172791">
                  <c:v>1943120848</c:v>
                </c:pt>
                <c:pt idx="172792">
                  <c:v>1943132094</c:v>
                </c:pt>
                <c:pt idx="172793">
                  <c:v>1943143339</c:v>
                </c:pt>
                <c:pt idx="172794">
                  <c:v>1943154585</c:v>
                </c:pt>
                <c:pt idx="172795">
                  <c:v>1943165830</c:v>
                </c:pt>
                <c:pt idx="172796">
                  <c:v>1943177076</c:v>
                </c:pt>
                <c:pt idx="172797">
                  <c:v>1943188321</c:v>
                </c:pt>
                <c:pt idx="172798">
                  <c:v>1943199567</c:v>
                </c:pt>
                <c:pt idx="172799">
                  <c:v>1943210812</c:v>
                </c:pt>
                <c:pt idx="172800">
                  <c:v>1943222058</c:v>
                </c:pt>
                <c:pt idx="172801">
                  <c:v>1943233303</c:v>
                </c:pt>
                <c:pt idx="172802">
                  <c:v>1943244549</c:v>
                </c:pt>
                <c:pt idx="172803">
                  <c:v>1943255794</c:v>
                </c:pt>
                <c:pt idx="172804">
                  <c:v>1943267040</c:v>
                </c:pt>
                <c:pt idx="172805">
                  <c:v>1943278285</c:v>
                </c:pt>
                <c:pt idx="172806">
                  <c:v>1943289531</c:v>
                </c:pt>
                <c:pt idx="172807">
                  <c:v>1943300776</c:v>
                </c:pt>
                <c:pt idx="172808">
                  <c:v>1943312022</c:v>
                </c:pt>
                <c:pt idx="172809">
                  <c:v>1943323267</c:v>
                </c:pt>
                <c:pt idx="172810">
                  <c:v>1943334513</c:v>
                </c:pt>
                <c:pt idx="172811">
                  <c:v>1943345758</c:v>
                </c:pt>
                <c:pt idx="172812">
                  <c:v>1943357004</c:v>
                </c:pt>
                <c:pt idx="172813">
                  <c:v>1943368249</c:v>
                </c:pt>
                <c:pt idx="172814">
                  <c:v>1943379495</c:v>
                </c:pt>
                <c:pt idx="172815">
                  <c:v>1943390740</c:v>
                </c:pt>
                <c:pt idx="172816">
                  <c:v>1943401985</c:v>
                </c:pt>
                <c:pt idx="172817">
                  <c:v>1943413231</c:v>
                </c:pt>
                <c:pt idx="172818">
                  <c:v>1943424476</c:v>
                </c:pt>
                <c:pt idx="172819">
                  <c:v>1943435722</c:v>
                </c:pt>
                <c:pt idx="172820">
                  <c:v>1943446967</c:v>
                </c:pt>
                <c:pt idx="172821">
                  <c:v>1943458213</c:v>
                </c:pt>
                <c:pt idx="172822">
                  <c:v>1943469458</c:v>
                </c:pt>
                <c:pt idx="172823">
                  <c:v>1943480704</c:v>
                </c:pt>
                <c:pt idx="172824">
                  <c:v>1943491949</c:v>
                </c:pt>
                <c:pt idx="172825">
                  <c:v>1943503195</c:v>
                </c:pt>
                <c:pt idx="172826">
                  <c:v>1943514440</c:v>
                </c:pt>
                <c:pt idx="172827">
                  <c:v>1943525686</c:v>
                </c:pt>
                <c:pt idx="172828">
                  <c:v>1943536931</c:v>
                </c:pt>
                <c:pt idx="172829">
                  <c:v>1943548177</c:v>
                </c:pt>
                <c:pt idx="172830">
                  <c:v>1943559422</c:v>
                </c:pt>
                <c:pt idx="172831">
                  <c:v>1943570668</c:v>
                </c:pt>
                <c:pt idx="172832">
                  <c:v>1943581913</c:v>
                </c:pt>
                <c:pt idx="172833">
                  <c:v>1943593159</c:v>
                </c:pt>
                <c:pt idx="172834">
                  <c:v>1943604404</c:v>
                </c:pt>
                <c:pt idx="172835">
                  <c:v>1943615650</c:v>
                </c:pt>
                <c:pt idx="172836">
                  <c:v>1943626895</c:v>
                </c:pt>
                <c:pt idx="172837">
                  <c:v>1943638141</c:v>
                </c:pt>
                <c:pt idx="172838">
                  <c:v>1943649386</c:v>
                </c:pt>
                <c:pt idx="172839">
                  <c:v>1943660632</c:v>
                </c:pt>
                <c:pt idx="172840">
                  <c:v>1943671877</c:v>
                </c:pt>
                <c:pt idx="172841">
                  <c:v>1943683123</c:v>
                </c:pt>
                <c:pt idx="172842">
                  <c:v>1943694368</c:v>
                </c:pt>
                <c:pt idx="172843">
                  <c:v>1943705614</c:v>
                </c:pt>
                <c:pt idx="172844">
                  <c:v>1943716859</c:v>
                </c:pt>
                <c:pt idx="172845">
                  <c:v>1943728105</c:v>
                </c:pt>
                <c:pt idx="172846">
                  <c:v>1943739350</c:v>
                </c:pt>
                <c:pt idx="172847">
                  <c:v>1943750596</c:v>
                </c:pt>
                <c:pt idx="172848">
                  <c:v>1943761841</c:v>
                </c:pt>
                <c:pt idx="172849">
                  <c:v>1943773087</c:v>
                </c:pt>
                <c:pt idx="172850">
                  <c:v>1943784332</c:v>
                </c:pt>
                <c:pt idx="172851">
                  <c:v>1943795578</c:v>
                </c:pt>
                <c:pt idx="172852">
                  <c:v>1943806823</c:v>
                </c:pt>
                <c:pt idx="172853">
                  <c:v>1943818069</c:v>
                </c:pt>
                <c:pt idx="172854">
                  <c:v>1943829314</c:v>
                </c:pt>
                <c:pt idx="172855">
                  <c:v>1943840560</c:v>
                </c:pt>
                <c:pt idx="172856">
                  <c:v>1943851805</c:v>
                </c:pt>
                <c:pt idx="172857">
                  <c:v>1943863051</c:v>
                </c:pt>
                <c:pt idx="172858">
                  <c:v>1943874296</c:v>
                </c:pt>
                <c:pt idx="172859">
                  <c:v>1943885542</c:v>
                </c:pt>
                <c:pt idx="172860">
                  <c:v>1943896787</c:v>
                </c:pt>
                <c:pt idx="172861">
                  <c:v>1943908033</c:v>
                </c:pt>
                <c:pt idx="172862">
                  <c:v>1943919278</c:v>
                </c:pt>
                <c:pt idx="172863">
                  <c:v>1943930524</c:v>
                </c:pt>
                <c:pt idx="172864">
                  <c:v>1943941769</c:v>
                </c:pt>
                <c:pt idx="172865">
                  <c:v>1943953015</c:v>
                </c:pt>
                <c:pt idx="172866">
                  <c:v>1943964260</c:v>
                </c:pt>
                <c:pt idx="172867">
                  <c:v>1943975506</c:v>
                </c:pt>
                <c:pt idx="172868">
                  <c:v>1943986751</c:v>
                </c:pt>
                <c:pt idx="172869">
                  <c:v>1943997997</c:v>
                </c:pt>
                <c:pt idx="172870">
                  <c:v>1944009242</c:v>
                </c:pt>
                <c:pt idx="172871">
                  <c:v>1944020488</c:v>
                </c:pt>
                <c:pt idx="172872">
                  <c:v>1944031733</c:v>
                </c:pt>
                <c:pt idx="172873">
                  <c:v>1944042979</c:v>
                </c:pt>
                <c:pt idx="172874">
                  <c:v>1944054224</c:v>
                </c:pt>
                <c:pt idx="172875">
                  <c:v>1944065470</c:v>
                </c:pt>
                <c:pt idx="172876">
                  <c:v>1944076715</c:v>
                </c:pt>
                <c:pt idx="172877">
                  <c:v>1944087961</c:v>
                </c:pt>
                <c:pt idx="172878">
                  <c:v>1944099206</c:v>
                </c:pt>
                <c:pt idx="172879">
                  <c:v>1944110452</c:v>
                </c:pt>
                <c:pt idx="172880">
                  <c:v>1944121697</c:v>
                </c:pt>
                <c:pt idx="172881">
                  <c:v>1944132943</c:v>
                </c:pt>
                <c:pt idx="172882">
                  <c:v>1944144188</c:v>
                </c:pt>
                <c:pt idx="172883">
                  <c:v>1944155434</c:v>
                </c:pt>
                <c:pt idx="172884">
                  <c:v>1944166679</c:v>
                </c:pt>
                <c:pt idx="172885">
                  <c:v>1944177925</c:v>
                </c:pt>
                <c:pt idx="172886">
                  <c:v>1944189170</c:v>
                </c:pt>
                <c:pt idx="172887">
                  <c:v>1944200416</c:v>
                </c:pt>
                <c:pt idx="172888">
                  <c:v>1944211661</c:v>
                </c:pt>
                <c:pt idx="172889">
                  <c:v>1944222907</c:v>
                </c:pt>
                <c:pt idx="172890">
                  <c:v>1944234152</c:v>
                </c:pt>
                <c:pt idx="172891">
                  <c:v>1944245398</c:v>
                </c:pt>
                <c:pt idx="172892">
                  <c:v>1944256643</c:v>
                </c:pt>
                <c:pt idx="172893">
                  <c:v>1944267889</c:v>
                </c:pt>
                <c:pt idx="172894">
                  <c:v>1944279134</c:v>
                </c:pt>
                <c:pt idx="172895">
                  <c:v>1944290380</c:v>
                </c:pt>
                <c:pt idx="172896">
                  <c:v>1944301625</c:v>
                </c:pt>
                <c:pt idx="172897">
                  <c:v>1944312871</c:v>
                </c:pt>
                <c:pt idx="172898">
                  <c:v>1944324116</c:v>
                </c:pt>
                <c:pt idx="172899">
                  <c:v>1944335362</c:v>
                </c:pt>
                <c:pt idx="172900">
                  <c:v>1944346607</c:v>
                </c:pt>
                <c:pt idx="172901">
                  <c:v>1944357853</c:v>
                </c:pt>
                <c:pt idx="172902">
                  <c:v>1944369098</c:v>
                </c:pt>
                <c:pt idx="172903">
                  <c:v>1944380344</c:v>
                </c:pt>
                <c:pt idx="172904">
                  <c:v>1944391589</c:v>
                </c:pt>
                <c:pt idx="172905">
                  <c:v>1944402835</c:v>
                </c:pt>
                <c:pt idx="172906">
                  <c:v>1944414080</c:v>
                </c:pt>
                <c:pt idx="172907">
                  <c:v>1944425326</c:v>
                </c:pt>
                <c:pt idx="172908">
                  <c:v>1944436571</c:v>
                </c:pt>
                <c:pt idx="172909">
                  <c:v>1944447817</c:v>
                </c:pt>
                <c:pt idx="172910">
                  <c:v>1944459062</c:v>
                </c:pt>
                <c:pt idx="172911">
                  <c:v>1944470308</c:v>
                </c:pt>
                <c:pt idx="172912">
                  <c:v>1944481553</c:v>
                </c:pt>
                <c:pt idx="172913">
                  <c:v>1944492799</c:v>
                </c:pt>
                <c:pt idx="172914">
                  <c:v>1944504044</c:v>
                </c:pt>
                <c:pt idx="172915">
                  <c:v>1944515290</c:v>
                </c:pt>
                <c:pt idx="172916">
                  <c:v>1944526535</c:v>
                </c:pt>
                <c:pt idx="172917">
                  <c:v>1944537781</c:v>
                </c:pt>
                <c:pt idx="172918">
                  <c:v>1944549026</c:v>
                </c:pt>
                <c:pt idx="172919">
                  <c:v>1944560272</c:v>
                </c:pt>
                <c:pt idx="172920">
                  <c:v>1944571517</c:v>
                </c:pt>
                <c:pt idx="172921">
                  <c:v>1944582763</c:v>
                </c:pt>
                <c:pt idx="172922">
                  <c:v>1944594008</c:v>
                </c:pt>
                <c:pt idx="172923">
                  <c:v>1944605254</c:v>
                </c:pt>
                <c:pt idx="172924">
                  <c:v>1944616499</c:v>
                </c:pt>
                <c:pt idx="172925">
                  <c:v>1944627745</c:v>
                </c:pt>
                <c:pt idx="172926">
                  <c:v>1944638990</c:v>
                </c:pt>
                <c:pt idx="172927">
                  <c:v>1944650236</c:v>
                </c:pt>
                <c:pt idx="172928">
                  <c:v>1944661481</c:v>
                </c:pt>
                <c:pt idx="172929">
                  <c:v>1944672727</c:v>
                </c:pt>
                <c:pt idx="172930">
                  <c:v>1944683972</c:v>
                </c:pt>
                <c:pt idx="172931">
                  <c:v>1944695218</c:v>
                </c:pt>
                <c:pt idx="172932">
                  <c:v>1944706463</c:v>
                </c:pt>
                <c:pt idx="172933">
                  <c:v>1944717709</c:v>
                </c:pt>
                <c:pt idx="172934">
                  <c:v>1944728954</c:v>
                </c:pt>
                <c:pt idx="172935">
                  <c:v>1944740200</c:v>
                </c:pt>
                <c:pt idx="172936">
                  <c:v>1944751445</c:v>
                </c:pt>
                <c:pt idx="172937">
                  <c:v>1944762691</c:v>
                </c:pt>
                <c:pt idx="172938">
                  <c:v>1944773936</c:v>
                </c:pt>
                <c:pt idx="172939">
                  <c:v>1944785182</c:v>
                </c:pt>
                <c:pt idx="172940">
                  <c:v>1944796427</c:v>
                </c:pt>
                <c:pt idx="172941">
                  <c:v>1944807673</c:v>
                </c:pt>
                <c:pt idx="172942">
                  <c:v>1944818918</c:v>
                </c:pt>
                <c:pt idx="172943">
                  <c:v>1944830164</c:v>
                </c:pt>
                <c:pt idx="172944">
                  <c:v>1944841409</c:v>
                </c:pt>
                <c:pt idx="172945">
                  <c:v>1944852655</c:v>
                </c:pt>
                <c:pt idx="172946">
                  <c:v>1944863900</c:v>
                </c:pt>
                <c:pt idx="172947">
                  <c:v>1944875146</c:v>
                </c:pt>
                <c:pt idx="172948">
                  <c:v>1944886391</c:v>
                </c:pt>
                <c:pt idx="172949">
                  <c:v>1944897637</c:v>
                </c:pt>
                <c:pt idx="172950">
                  <c:v>1944908882</c:v>
                </c:pt>
                <c:pt idx="172951">
                  <c:v>1944920128</c:v>
                </c:pt>
                <c:pt idx="172952">
                  <c:v>1944931373</c:v>
                </c:pt>
                <c:pt idx="172953">
                  <c:v>1944942619</c:v>
                </c:pt>
                <c:pt idx="172954">
                  <c:v>1944953864</c:v>
                </c:pt>
                <c:pt idx="172955">
                  <c:v>1944965110</c:v>
                </c:pt>
                <c:pt idx="172956">
                  <c:v>1944976355</c:v>
                </c:pt>
                <c:pt idx="172957">
                  <c:v>1944987601</c:v>
                </c:pt>
                <c:pt idx="172958">
                  <c:v>1944998846</c:v>
                </c:pt>
                <c:pt idx="172959">
                  <c:v>1945010092</c:v>
                </c:pt>
                <c:pt idx="172960">
                  <c:v>1945021337</c:v>
                </c:pt>
                <c:pt idx="172961">
                  <c:v>1945032583</c:v>
                </c:pt>
                <c:pt idx="172962">
                  <c:v>1945043828</c:v>
                </c:pt>
                <c:pt idx="172963">
                  <c:v>1945055074</c:v>
                </c:pt>
                <c:pt idx="172964">
                  <c:v>1945066319</c:v>
                </c:pt>
                <c:pt idx="172965">
                  <c:v>1945077565</c:v>
                </c:pt>
                <c:pt idx="172966">
                  <c:v>1945088810</c:v>
                </c:pt>
                <c:pt idx="172967">
                  <c:v>1945100056</c:v>
                </c:pt>
                <c:pt idx="172968">
                  <c:v>1945111301</c:v>
                </c:pt>
                <c:pt idx="172969">
                  <c:v>1945122547</c:v>
                </c:pt>
                <c:pt idx="172970">
                  <c:v>1945133792</c:v>
                </c:pt>
                <c:pt idx="172971">
                  <c:v>1945145038</c:v>
                </c:pt>
                <c:pt idx="172972">
                  <c:v>1945156283</c:v>
                </c:pt>
                <c:pt idx="172973">
                  <c:v>1945167529</c:v>
                </c:pt>
                <c:pt idx="172974">
                  <c:v>1945178774</c:v>
                </c:pt>
                <c:pt idx="172975">
                  <c:v>1945190020</c:v>
                </c:pt>
                <c:pt idx="172976">
                  <c:v>1945201265</c:v>
                </c:pt>
                <c:pt idx="172977">
                  <c:v>1945212511</c:v>
                </c:pt>
                <c:pt idx="172978">
                  <c:v>1945223756</c:v>
                </c:pt>
                <c:pt idx="172979">
                  <c:v>1945235002</c:v>
                </c:pt>
                <c:pt idx="172980">
                  <c:v>1945246247</c:v>
                </c:pt>
                <c:pt idx="172981">
                  <c:v>1945257493</c:v>
                </c:pt>
                <c:pt idx="172982">
                  <c:v>1945268738</c:v>
                </c:pt>
                <c:pt idx="172983">
                  <c:v>1945279984</c:v>
                </c:pt>
                <c:pt idx="172984">
                  <c:v>1945291229</c:v>
                </c:pt>
                <c:pt idx="172985">
                  <c:v>1945302475</c:v>
                </c:pt>
                <c:pt idx="172986">
                  <c:v>1945313720</c:v>
                </c:pt>
                <c:pt idx="172987">
                  <c:v>1945324966</c:v>
                </c:pt>
                <c:pt idx="172988">
                  <c:v>1945336211</c:v>
                </c:pt>
                <c:pt idx="172989">
                  <c:v>1945347457</c:v>
                </c:pt>
                <c:pt idx="172990">
                  <c:v>1945358702</c:v>
                </c:pt>
                <c:pt idx="172991">
                  <c:v>1945369948</c:v>
                </c:pt>
                <c:pt idx="172992">
                  <c:v>1945381193</c:v>
                </c:pt>
                <c:pt idx="172993">
                  <c:v>1945392439</c:v>
                </c:pt>
                <c:pt idx="172994">
                  <c:v>1945403684</c:v>
                </c:pt>
                <c:pt idx="172995">
                  <c:v>1945414930</c:v>
                </c:pt>
                <c:pt idx="172996">
                  <c:v>1945426175</c:v>
                </c:pt>
                <c:pt idx="172997">
                  <c:v>1945437421</c:v>
                </c:pt>
                <c:pt idx="172998">
                  <c:v>1945448666</c:v>
                </c:pt>
                <c:pt idx="172999">
                  <c:v>1945459912</c:v>
                </c:pt>
                <c:pt idx="173000">
                  <c:v>1945471157</c:v>
                </c:pt>
                <c:pt idx="173001">
                  <c:v>1945482403</c:v>
                </c:pt>
                <c:pt idx="173002">
                  <c:v>1945493648</c:v>
                </c:pt>
                <c:pt idx="173003">
                  <c:v>1945504894</c:v>
                </c:pt>
                <c:pt idx="173004">
                  <c:v>1945516139</c:v>
                </c:pt>
                <c:pt idx="173005">
                  <c:v>1945527385</c:v>
                </c:pt>
                <c:pt idx="173006">
                  <c:v>1945538630</c:v>
                </c:pt>
                <c:pt idx="173007">
                  <c:v>1945549876</c:v>
                </c:pt>
                <c:pt idx="173008">
                  <c:v>1945561121</c:v>
                </c:pt>
                <c:pt idx="173009">
                  <c:v>1945572367</c:v>
                </c:pt>
                <c:pt idx="173010">
                  <c:v>1945583612</c:v>
                </c:pt>
                <c:pt idx="173011">
                  <c:v>1945594858</c:v>
                </c:pt>
                <c:pt idx="173012">
                  <c:v>1945606103</c:v>
                </c:pt>
                <c:pt idx="173013">
                  <c:v>1945617349</c:v>
                </c:pt>
                <c:pt idx="173014">
                  <c:v>1945628594</c:v>
                </c:pt>
                <c:pt idx="173015">
                  <c:v>1945639840</c:v>
                </c:pt>
                <c:pt idx="173016">
                  <c:v>1945651085</c:v>
                </c:pt>
                <c:pt idx="173017">
                  <c:v>1945662331</c:v>
                </c:pt>
                <c:pt idx="173018">
                  <c:v>1945673576</c:v>
                </c:pt>
                <c:pt idx="173019">
                  <c:v>1945684822</c:v>
                </c:pt>
                <c:pt idx="173020">
                  <c:v>1945696067</c:v>
                </c:pt>
                <c:pt idx="173021">
                  <c:v>1945707313</c:v>
                </c:pt>
                <c:pt idx="173022">
                  <c:v>1945718558</c:v>
                </c:pt>
                <c:pt idx="173023">
                  <c:v>1945729804</c:v>
                </c:pt>
                <c:pt idx="173024">
                  <c:v>1945741049</c:v>
                </c:pt>
                <c:pt idx="173025">
                  <c:v>1945752295</c:v>
                </c:pt>
                <c:pt idx="173026">
                  <c:v>1945763540</c:v>
                </c:pt>
                <c:pt idx="173027">
                  <c:v>1945774786</c:v>
                </c:pt>
                <c:pt idx="173028">
                  <c:v>1945786031</c:v>
                </c:pt>
                <c:pt idx="173029">
                  <c:v>1945797277</c:v>
                </c:pt>
                <c:pt idx="173030">
                  <c:v>1945808522</c:v>
                </c:pt>
                <c:pt idx="173031">
                  <c:v>1945819768</c:v>
                </c:pt>
                <c:pt idx="173032">
                  <c:v>1945831013</c:v>
                </c:pt>
                <c:pt idx="173033">
                  <c:v>1945842259</c:v>
                </c:pt>
                <c:pt idx="173034">
                  <c:v>1945853504</c:v>
                </c:pt>
                <c:pt idx="173035">
                  <c:v>1945864750</c:v>
                </c:pt>
                <c:pt idx="173036">
                  <c:v>1945875995</c:v>
                </c:pt>
                <c:pt idx="173037">
                  <c:v>1945887241</c:v>
                </c:pt>
                <c:pt idx="173038">
                  <c:v>1945898486</c:v>
                </c:pt>
                <c:pt idx="173039">
                  <c:v>1945909732</c:v>
                </c:pt>
                <c:pt idx="173040">
                  <c:v>1945920977</c:v>
                </c:pt>
                <c:pt idx="173041">
                  <c:v>1945932223</c:v>
                </c:pt>
                <c:pt idx="173042">
                  <c:v>1945943468</c:v>
                </c:pt>
                <c:pt idx="173043">
                  <c:v>1945954714</c:v>
                </c:pt>
                <c:pt idx="173044">
                  <c:v>1945965959</c:v>
                </c:pt>
                <c:pt idx="173045">
                  <c:v>1945977205</c:v>
                </c:pt>
                <c:pt idx="173046">
                  <c:v>1945988450</c:v>
                </c:pt>
                <c:pt idx="173047">
                  <c:v>1945999696</c:v>
                </c:pt>
                <c:pt idx="173048">
                  <c:v>1946010941</c:v>
                </c:pt>
                <c:pt idx="173049">
                  <c:v>1946022187</c:v>
                </c:pt>
                <c:pt idx="173050">
                  <c:v>1946033432</c:v>
                </c:pt>
                <c:pt idx="173051">
                  <c:v>1946044678</c:v>
                </c:pt>
                <c:pt idx="173052">
                  <c:v>1946055923</c:v>
                </c:pt>
                <c:pt idx="173053">
                  <c:v>1946067169</c:v>
                </c:pt>
                <c:pt idx="173054">
                  <c:v>1946078414</c:v>
                </c:pt>
                <c:pt idx="173055">
                  <c:v>1946089660</c:v>
                </c:pt>
                <c:pt idx="173056">
                  <c:v>1946100905</c:v>
                </c:pt>
                <c:pt idx="173057">
                  <c:v>1946112151</c:v>
                </c:pt>
                <c:pt idx="173058">
                  <c:v>1946123396</c:v>
                </c:pt>
                <c:pt idx="173059">
                  <c:v>1946134642</c:v>
                </c:pt>
                <c:pt idx="173060">
                  <c:v>1946145887</c:v>
                </c:pt>
                <c:pt idx="173061">
                  <c:v>1946157133</c:v>
                </c:pt>
                <c:pt idx="173062">
                  <c:v>1946168378</c:v>
                </c:pt>
                <c:pt idx="173063">
                  <c:v>1946179624</c:v>
                </c:pt>
                <c:pt idx="173064">
                  <c:v>1946190869</c:v>
                </c:pt>
                <c:pt idx="173065">
                  <c:v>1946202115</c:v>
                </c:pt>
                <c:pt idx="173066">
                  <c:v>1946213360</c:v>
                </c:pt>
                <c:pt idx="173067">
                  <c:v>1946224606</c:v>
                </c:pt>
                <c:pt idx="173068">
                  <c:v>1946235851</c:v>
                </c:pt>
                <c:pt idx="173069">
                  <c:v>1946247096</c:v>
                </c:pt>
                <c:pt idx="173070">
                  <c:v>1946258342</c:v>
                </c:pt>
                <c:pt idx="173071">
                  <c:v>1946269587</c:v>
                </c:pt>
                <c:pt idx="173072">
                  <c:v>1946280833</c:v>
                </c:pt>
                <c:pt idx="173073">
                  <c:v>1946292078</c:v>
                </c:pt>
                <c:pt idx="173074">
                  <c:v>1946303324</c:v>
                </c:pt>
                <c:pt idx="173075">
                  <c:v>1946314569</c:v>
                </c:pt>
                <c:pt idx="173076">
                  <c:v>1946325815</c:v>
                </c:pt>
                <c:pt idx="173077">
                  <c:v>1946337060</c:v>
                </c:pt>
                <c:pt idx="173078">
                  <c:v>1946348306</c:v>
                </c:pt>
                <c:pt idx="173079">
                  <c:v>1946359551</c:v>
                </c:pt>
                <c:pt idx="173080">
                  <c:v>1946370797</c:v>
                </c:pt>
                <c:pt idx="173081">
                  <c:v>1946382042</c:v>
                </c:pt>
                <c:pt idx="173082">
                  <c:v>1946393288</c:v>
                </c:pt>
                <c:pt idx="173083">
                  <c:v>1946404533</c:v>
                </c:pt>
                <c:pt idx="173084">
                  <c:v>1946415779</c:v>
                </c:pt>
                <c:pt idx="173085">
                  <c:v>1946427024</c:v>
                </c:pt>
                <c:pt idx="173086">
                  <c:v>1946438270</c:v>
                </c:pt>
                <c:pt idx="173087">
                  <c:v>1946449515</c:v>
                </c:pt>
                <c:pt idx="173088">
                  <c:v>1946460761</c:v>
                </c:pt>
                <c:pt idx="173089">
                  <c:v>1946472006</c:v>
                </c:pt>
                <c:pt idx="173090">
                  <c:v>1946483252</c:v>
                </c:pt>
                <c:pt idx="173091">
                  <c:v>1946494497</c:v>
                </c:pt>
                <c:pt idx="173092">
                  <c:v>1946505743</c:v>
                </c:pt>
                <c:pt idx="173093">
                  <c:v>1946516988</c:v>
                </c:pt>
                <c:pt idx="173094">
                  <c:v>1946528234</c:v>
                </c:pt>
                <c:pt idx="173095">
                  <c:v>1946539479</c:v>
                </c:pt>
                <c:pt idx="173096">
                  <c:v>1946550725</c:v>
                </c:pt>
                <c:pt idx="173097">
                  <c:v>1946561970</c:v>
                </c:pt>
                <c:pt idx="173098">
                  <c:v>1946573216</c:v>
                </c:pt>
                <c:pt idx="173099">
                  <c:v>1946584461</c:v>
                </c:pt>
                <c:pt idx="173100">
                  <c:v>1946595707</c:v>
                </c:pt>
                <c:pt idx="173101">
                  <c:v>1946606952</c:v>
                </c:pt>
                <c:pt idx="173102">
                  <c:v>1946618198</c:v>
                </c:pt>
                <c:pt idx="173103">
                  <c:v>1946629443</c:v>
                </c:pt>
                <c:pt idx="173104">
                  <c:v>1946640689</c:v>
                </c:pt>
                <c:pt idx="173105">
                  <c:v>1946651934</c:v>
                </c:pt>
                <c:pt idx="173106">
                  <c:v>1946663180</c:v>
                </c:pt>
                <c:pt idx="173107">
                  <c:v>1946674425</c:v>
                </c:pt>
                <c:pt idx="173108">
                  <c:v>1946685671</c:v>
                </c:pt>
                <c:pt idx="173109">
                  <c:v>1946696916</c:v>
                </c:pt>
                <c:pt idx="173110">
                  <c:v>1946708162</c:v>
                </c:pt>
                <c:pt idx="173111">
                  <c:v>1946719407</c:v>
                </c:pt>
                <c:pt idx="173112">
                  <c:v>1946730653</c:v>
                </c:pt>
                <c:pt idx="173113">
                  <c:v>1946741898</c:v>
                </c:pt>
                <c:pt idx="173114">
                  <c:v>1946753144</c:v>
                </c:pt>
                <c:pt idx="173115">
                  <c:v>1946764389</c:v>
                </c:pt>
                <c:pt idx="173116">
                  <c:v>1946775635</c:v>
                </c:pt>
                <c:pt idx="173117">
                  <c:v>1946786880</c:v>
                </c:pt>
                <c:pt idx="173118">
                  <c:v>1946798126</c:v>
                </c:pt>
                <c:pt idx="173119">
                  <c:v>1946809371</c:v>
                </c:pt>
                <c:pt idx="173120">
                  <c:v>1946820617</c:v>
                </c:pt>
                <c:pt idx="173121">
                  <c:v>1946831862</c:v>
                </c:pt>
                <c:pt idx="173122">
                  <c:v>1946843108</c:v>
                </c:pt>
                <c:pt idx="173123">
                  <c:v>1946854353</c:v>
                </c:pt>
                <c:pt idx="173124">
                  <c:v>1946865599</c:v>
                </c:pt>
                <c:pt idx="173125">
                  <c:v>1946876844</c:v>
                </c:pt>
                <c:pt idx="173126">
                  <c:v>1946888090</c:v>
                </c:pt>
                <c:pt idx="173127">
                  <c:v>1946899335</c:v>
                </c:pt>
                <c:pt idx="173128">
                  <c:v>1946910581</c:v>
                </c:pt>
                <c:pt idx="173129">
                  <c:v>1946921826</c:v>
                </c:pt>
                <c:pt idx="173130">
                  <c:v>1946933072</c:v>
                </c:pt>
                <c:pt idx="173131">
                  <c:v>1946944317</c:v>
                </c:pt>
                <c:pt idx="173132">
                  <c:v>1946955563</c:v>
                </c:pt>
                <c:pt idx="173133">
                  <c:v>1946966808</c:v>
                </c:pt>
                <c:pt idx="173134">
                  <c:v>1946978054</c:v>
                </c:pt>
                <c:pt idx="173135">
                  <c:v>1946989299</c:v>
                </c:pt>
                <c:pt idx="173136">
                  <c:v>1947000545</c:v>
                </c:pt>
                <c:pt idx="173137">
                  <c:v>1947011790</c:v>
                </c:pt>
                <c:pt idx="173138">
                  <c:v>1947023036</c:v>
                </c:pt>
                <c:pt idx="173139">
                  <c:v>1947034281</c:v>
                </c:pt>
                <c:pt idx="173140">
                  <c:v>1947045527</c:v>
                </c:pt>
                <c:pt idx="173141">
                  <c:v>1947056772</c:v>
                </c:pt>
                <c:pt idx="173142">
                  <c:v>1947068018</c:v>
                </c:pt>
                <c:pt idx="173143">
                  <c:v>1947079263</c:v>
                </c:pt>
                <c:pt idx="173144">
                  <c:v>1947090509</c:v>
                </c:pt>
                <c:pt idx="173145">
                  <c:v>1947101754</c:v>
                </c:pt>
                <c:pt idx="173146">
                  <c:v>1947113000</c:v>
                </c:pt>
                <c:pt idx="173147">
                  <c:v>1947124245</c:v>
                </c:pt>
                <c:pt idx="173148">
                  <c:v>1947135491</c:v>
                </c:pt>
                <c:pt idx="173149">
                  <c:v>1947146736</c:v>
                </c:pt>
                <c:pt idx="173150">
                  <c:v>1947157982</c:v>
                </c:pt>
                <c:pt idx="173151">
                  <c:v>1947169227</c:v>
                </c:pt>
                <c:pt idx="173152">
                  <c:v>1947180473</c:v>
                </c:pt>
                <c:pt idx="173153">
                  <c:v>1947191718</c:v>
                </c:pt>
                <c:pt idx="173154">
                  <c:v>1947202964</c:v>
                </c:pt>
                <c:pt idx="173155">
                  <c:v>1947214209</c:v>
                </c:pt>
                <c:pt idx="173156">
                  <c:v>1947225455</c:v>
                </c:pt>
                <c:pt idx="173157">
                  <c:v>1947236700</c:v>
                </c:pt>
                <c:pt idx="173158">
                  <c:v>1947247946</c:v>
                </c:pt>
                <c:pt idx="173159">
                  <c:v>1947259191</c:v>
                </c:pt>
                <c:pt idx="173160">
                  <c:v>1947270437</c:v>
                </c:pt>
                <c:pt idx="173161">
                  <c:v>1947281682</c:v>
                </c:pt>
                <c:pt idx="173162">
                  <c:v>1947292928</c:v>
                </c:pt>
                <c:pt idx="173163">
                  <c:v>1947304173</c:v>
                </c:pt>
                <c:pt idx="173164">
                  <c:v>1947315419</c:v>
                </c:pt>
                <c:pt idx="173165">
                  <c:v>1947326664</c:v>
                </c:pt>
                <c:pt idx="173166">
                  <c:v>1947337910</c:v>
                </c:pt>
                <c:pt idx="173167">
                  <c:v>1947349155</c:v>
                </c:pt>
                <c:pt idx="173168">
                  <c:v>1947360401</c:v>
                </c:pt>
                <c:pt idx="173169">
                  <c:v>1947371646</c:v>
                </c:pt>
                <c:pt idx="173170">
                  <c:v>1947382892</c:v>
                </c:pt>
                <c:pt idx="173171">
                  <c:v>1947394137</c:v>
                </c:pt>
                <c:pt idx="173172">
                  <c:v>1947405383</c:v>
                </c:pt>
                <c:pt idx="173173">
                  <c:v>1947416628</c:v>
                </c:pt>
                <c:pt idx="173174">
                  <c:v>1947427874</c:v>
                </c:pt>
                <c:pt idx="173175">
                  <c:v>1947439119</c:v>
                </c:pt>
                <c:pt idx="173176">
                  <c:v>1947450365</c:v>
                </c:pt>
                <c:pt idx="173177">
                  <c:v>1947461610</c:v>
                </c:pt>
                <c:pt idx="173178">
                  <c:v>1947472856</c:v>
                </c:pt>
                <c:pt idx="173179">
                  <c:v>1947484101</c:v>
                </c:pt>
                <c:pt idx="173180">
                  <c:v>1947495347</c:v>
                </c:pt>
                <c:pt idx="173181">
                  <c:v>1947506592</c:v>
                </c:pt>
                <c:pt idx="173182">
                  <c:v>1947517838</c:v>
                </c:pt>
                <c:pt idx="173183">
                  <c:v>1947529083</c:v>
                </c:pt>
                <c:pt idx="173184">
                  <c:v>1947540329</c:v>
                </c:pt>
                <c:pt idx="173185">
                  <c:v>1947551574</c:v>
                </c:pt>
                <c:pt idx="173186">
                  <c:v>1947562820</c:v>
                </c:pt>
                <c:pt idx="173187">
                  <c:v>1947574065</c:v>
                </c:pt>
                <c:pt idx="173188">
                  <c:v>1947585311</c:v>
                </c:pt>
                <c:pt idx="173189">
                  <c:v>1947596556</c:v>
                </c:pt>
                <c:pt idx="173190">
                  <c:v>1947607802</c:v>
                </c:pt>
                <c:pt idx="173191">
                  <c:v>1947619047</c:v>
                </c:pt>
                <c:pt idx="173192">
                  <c:v>1947630293</c:v>
                </c:pt>
                <c:pt idx="173193">
                  <c:v>1947641538</c:v>
                </c:pt>
                <c:pt idx="173194">
                  <c:v>1947652784</c:v>
                </c:pt>
                <c:pt idx="173195">
                  <c:v>1947664029</c:v>
                </c:pt>
                <c:pt idx="173196">
                  <c:v>1947675275</c:v>
                </c:pt>
                <c:pt idx="173197">
                  <c:v>1947686520</c:v>
                </c:pt>
                <c:pt idx="173198">
                  <c:v>1947697766</c:v>
                </c:pt>
                <c:pt idx="173199">
                  <c:v>1947709011</c:v>
                </c:pt>
                <c:pt idx="173200">
                  <c:v>1947720257</c:v>
                </c:pt>
                <c:pt idx="173201">
                  <c:v>1947731502</c:v>
                </c:pt>
                <c:pt idx="173202">
                  <c:v>1947742748</c:v>
                </c:pt>
                <c:pt idx="173203">
                  <c:v>1947753993</c:v>
                </c:pt>
                <c:pt idx="173204">
                  <c:v>1947765239</c:v>
                </c:pt>
                <c:pt idx="173205">
                  <c:v>1947776484</c:v>
                </c:pt>
                <c:pt idx="173206">
                  <c:v>1947787730</c:v>
                </c:pt>
                <c:pt idx="173207">
                  <c:v>1947798975</c:v>
                </c:pt>
                <c:pt idx="173208">
                  <c:v>1947810221</c:v>
                </c:pt>
                <c:pt idx="173209">
                  <c:v>1947821466</c:v>
                </c:pt>
                <c:pt idx="173210">
                  <c:v>1947832712</c:v>
                </c:pt>
                <c:pt idx="173211">
                  <c:v>1947843957</c:v>
                </c:pt>
                <c:pt idx="173212">
                  <c:v>1947855203</c:v>
                </c:pt>
                <c:pt idx="173213">
                  <c:v>1947866448</c:v>
                </c:pt>
                <c:pt idx="173214">
                  <c:v>1947877694</c:v>
                </c:pt>
                <c:pt idx="173215">
                  <c:v>1947888939</c:v>
                </c:pt>
                <c:pt idx="173216">
                  <c:v>1947900185</c:v>
                </c:pt>
                <c:pt idx="173217">
                  <c:v>1947911430</c:v>
                </c:pt>
                <c:pt idx="173218">
                  <c:v>1947922676</c:v>
                </c:pt>
                <c:pt idx="173219">
                  <c:v>1947933921</c:v>
                </c:pt>
                <c:pt idx="173220">
                  <c:v>1947945167</c:v>
                </c:pt>
                <c:pt idx="173221">
                  <c:v>1947956412</c:v>
                </c:pt>
                <c:pt idx="173222">
                  <c:v>1947967658</c:v>
                </c:pt>
                <c:pt idx="173223">
                  <c:v>1947978903</c:v>
                </c:pt>
                <c:pt idx="173224">
                  <c:v>1947990149</c:v>
                </c:pt>
                <c:pt idx="173225">
                  <c:v>1948001394</c:v>
                </c:pt>
                <c:pt idx="173226">
                  <c:v>1948012640</c:v>
                </c:pt>
                <c:pt idx="173227">
                  <c:v>1948023885</c:v>
                </c:pt>
                <c:pt idx="173228">
                  <c:v>1948035131</c:v>
                </c:pt>
                <c:pt idx="173229">
                  <c:v>1948046376</c:v>
                </c:pt>
                <c:pt idx="173230">
                  <c:v>1948057622</c:v>
                </c:pt>
                <c:pt idx="173231">
                  <c:v>1948068867</c:v>
                </c:pt>
                <c:pt idx="173232">
                  <c:v>1948080113</c:v>
                </c:pt>
                <c:pt idx="173233">
                  <c:v>1948091358</c:v>
                </c:pt>
                <c:pt idx="173234">
                  <c:v>1948102604</c:v>
                </c:pt>
                <c:pt idx="173235">
                  <c:v>1948113849</c:v>
                </c:pt>
                <c:pt idx="173236">
                  <c:v>1948125095</c:v>
                </c:pt>
                <c:pt idx="173237">
                  <c:v>1948136340</c:v>
                </c:pt>
                <c:pt idx="173238">
                  <c:v>1948147586</c:v>
                </c:pt>
                <c:pt idx="173239">
                  <c:v>1948158831</c:v>
                </c:pt>
                <c:pt idx="173240">
                  <c:v>1948170077</c:v>
                </c:pt>
                <c:pt idx="173241">
                  <c:v>1948181322</c:v>
                </c:pt>
                <c:pt idx="173242">
                  <c:v>1948192568</c:v>
                </c:pt>
                <c:pt idx="173243">
                  <c:v>1948203813</c:v>
                </c:pt>
                <c:pt idx="173244">
                  <c:v>1948215059</c:v>
                </c:pt>
                <c:pt idx="173245">
                  <c:v>1948226304</c:v>
                </c:pt>
                <c:pt idx="173246">
                  <c:v>1948237550</c:v>
                </c:pt>
                <c:pt idx="173247">
                  <c:v>1948248795</c:v>
                </c:pt>
                <c:pt idx="173248">
                  <c:v>1948260041</c:v>
                </c:pt>
                <c:pt idx="173249">
                  <c:v>1948271286</c:v>
                </c:pt>
                <c:pt idx="173250">
                  <c:v>1948282532</c:v>
                </c:pt>
                <c:pt idx="173251">
                  <c:v>1948293777</c:v>
                </c:pt>
                <c:pt idx="173252">
                  <c:v>1948305023</c:v>
                </c:pt>
                <c:pt idx="173253">
                  <c:v>1948316268</c:v>
                </c:pt>
                <c:pt idx="173254">
                  <c:v>1948327514</c:v>
                </c:pt>
                <c:pt idx="173255">
                  <c:v>1948338759</c:v>
                </c:pt>
                <c:pt idx="173256">
                  <c:v>1948350005</c:v>
                </c:pt>
                <c:pt idx="173257">
                  <c:v>1948361250</c:v>
                </c:pt>
                <c:pt idx="173258">
                  <c:v>1948372496</c:v>
                </c:pt>
                <c:pt idx="173259">
                  <c:v>1948383741</c:v>
                </c:pt>
                <c:pt idx="173260">
                  <c:v>1948394987</c:v>
                </c:pt>
                <c:pt idx="173261">
                  <c:v>1948406232</c:v>
                </c:pt>
                <c:pt idx="173262">
                  <c:v>1948417478</c:v>
                </c:pt>
                <c:pt idx="173263">
                  <c:v>1948428723</c:v>
                </c:pt>
                <c:pt idx="173264">
                  <c:v>1948439969</c:v>
                </c:pt>
                <c:pt idx="173265">
                  <c:v>1948451214</c:v>
                </c:pt>
                <c:pt idx="173266">
                  <c:v>1948462460</c:v>
                </c:pt>
                <c:pt idx="173267">
                  <c:v>1948473705</c:v>
                </c:pt>
                <c:pt idx="173268">
                  <c:v>1948484951</c:v>
                </c:pt>
                <c:pt idx="173269">
                  <c:v>1948496196</c:v>
                </c:pt>
                <c:pt idx="173270">
                  <c:v>1948507442</c:v>
                </c:pt>
                <c:pt idx="173271">
                  <c:v>1948518687</c:v>
                </c:pt>
                <c:pt idx="173272">
                  <c:v>1948529933</c:v>
                </c:pt>
                <c:pt idx="173273">
                  <c:v>1948541178</c:v>
                </c:pt>
                <c:pt idx="173274">
                  <c:v>1948552424</c:v>
                </c:pt>
                <c:pt idx="173275">
                  <c:v>1948563669</c:v>
                </c:pt>
                <c:pt idx="173276">
                  <c:v>1948574915</c:v>
                </c:pt>
                <c:pt idx="173277">
                  <c:v>1948586160</c:v>
                </c:pt>
                <c:pt idx="173278">
                  <c:v>1948597406</c:v>
                </c:pt>
                <c:pt idx="173279">
                  <c:v>1948608651</c:v>
                </c:pt>
                <c:pt idx="173280">
                  <c:v>1948619897</c:v>
                </c:pt>
                <c:pt idx="173281">
                  <c:v>1948631142</c:v>
                </c:pt>
                <c:pt idx="173282">
                  <c:v>1948642388</c:v>
                </c:pt>
                <c:pt idx="173283">
                  <c:v>1948653633</c:v>
                </c:pt>
                <c:pt idx="173284">
                  <c:v>1948664879</c:v>
                </c:pt>
                <c:pt idx="173285">
                  <c:v>1948676124</c:v>
                </c:pt>
                <c:pt idx="173286">
                  <c:v>1948687370</c:v>
                </c:pt>
                <c:pt idx="173287">
                  <c:v>1948698615</c:v>
                </c:pt>
                <c:pt idx="173288">
                  <c:v>1948709861</c:v>
                </c:pt>
                <c:pt idx="173289">
                  <c:v>1948721106</c:v>
                </c:pt>
                <c:pt idx="173290">
                  <c:v>1948732352</c:v>
                </c:pt>
                <c:pt idx="173291">
                  <c:v>1948743597</c:v>
                </c:pt>
                <c:pt idx="173292">
                  <c:v>1948754843</c:v>
                </c:pt>
                <c:pt idx="173293">
                  <c:v>1948766088</c:v>
                </c:pt>
                <c:pt idx="173294">
                  <c:v>1948777334</c:v>
                </c:pt>
                <c:pt idx="173295">
                  <c:v>1948788579</c:v>
                </c:pt>
                <c:pt idx="173296">
                  <c:v>1948799825</c:v>
                </c:pt>
                <c:pt idx="173297">
                  <c:v>1948811070</c:v>
                </c:pt>
                <c:pt idx="173298">
                  <c:v>1948822316</c:v>
                </c:pt>
                <c:pt idx="173299">
                  <c:v>1948833561</c:v>
                </c:pt>
                <c:pt idx="173300">
                  <c:v>1948844807</c:v>
                </c:pt>
                <c:pt idx="173301">
                  <c:v>1948856052</c:v>
                </c:pt>
                <c:pt idx="173302">
                  <c:v>1948867298</c:v>
                </c:pt>
                <c:pt idx="173303">
                  <c:v>1948878543</c:v>
                </c:pt>
                <c:pt idx="173304">
                  <c:v>1948889789</c:v>
                </c:pt>
                <c:pt idx="173305">
                  <c:v>1948901034</c:v>
                </c:pt>
                <c:pt idx="173306">
                  <c:v>1948912280</c:v>
                </c:pt>
                <c:pt idx="173307">
                  <c:v>1948923525</c:v>
                </c:pt>
                <c:pt idx="173308">
                  <c:v>1948934771</c:v>
                </c:pt>
                <c:pt idx="173309">
                  <c:v>1948946016</c:v>
                </c:pt>
                <c:pt idx="173310">
                  <c:v>1948957262</c:v>
                </c:pt>
                <c:pt idx="173311">
                  <c:v>1948968507</c:v>
                </c:pt>
                <c:pt idx="173312">
                  <c:v>1948979753</c:v>
                </c:pt>
                <c:pt idx="173313">
                  <c:v>1948990998</c:v>
                </c:pt>
                <c:pt idx="173314">
                  <c:v>1949002244</c:v>
                </c:pt>
                <c:pt idx="173315">
                  <c:v>1949013489</c:v>
                </c:pt>
                <c:pt idx="173316">
                  <c:v>1949024735</c:v>
                </c:pt>
                <c:pt idx="173317">
                  <c:v>1949035980</c:v>
                </c:pt>
                <c:pt idx="173318">
                  <c:v>1949047226</c:v>
                </c:pt>
                <c:pt idx="173319">
                  <c:v>1949058471</c:v>
                </c:pt>
                <c:pt idx="173320">
                  <c:v>1949069716</c:v>
                </c:pt>
                <c:pt idx="173321">
                  <c:v>1949080962</c:v>
                </c:pt>
                <c:pt idx="173322">
                  <c:v>1949092207</c:v>
                </c:pt>
                <c:pt idx="173323">
                  <c:v>1949103453</c:v>
                </c:pt>
                <c:pt idx="173324">
                  <c:v>1949114698</c:v>
                </c:pt>
                <c:pt idx="173325">
                  <c:v>1949125944</c:v>
                </c:pt>
                <c:pt idx="173326">
                  <c:v>1949137189</c:v>
                </c:pt>
                <c:pt idx="173327">
                  <c:v>1949148435</c:v>
                </c:pt>
                <c:pt idx="173328">
                  <c:v>1949159680</c:v>
                </c:pt>
                <c:pt idx="173329">
                  <c:v>1949170926</c:v>
                </c:pt>
                <c:pt idx="173330">
                  <c:v>1949182171</c:v>
                </c:pt>
                <c:pt idx="173331">
                  <c:v>1949193417</c:v>
                </c:pt>
                <c:pt idx="173332">
                  <c:v>1949204662</c:v>
                </c:pt>
                <c:pt idx="173333">
                  <c:v>1949215908</c:v>
                </c:pt>
                <c:pt idx="173334">
                  <c:v>1949227153</c:v>
                </c:pt>
                <c:pt idx="173335">
                  <c:v>1949238399</c:v>
                </c:pt>
                <c:pt idx="173336">
                  <c:v>1949249644</c:v>
                </c:pt>
                <c:pt idx="173337">
                  <c:v>1949260890</c:v>
                </c:pt>
                <c:pt idx="173338">
                  <c:v>1949272135</c:v>
                </c:pt>
                <c:pt idx="173339">
                  <c:v>1949283381</c:v>
                </c:pt>
                <c:pt idx="173340">
                  <c:v>1949294626</c:v>
                </c:pt>
                <c:pt idx="173341">
                  <c:v>1949305872</c:v>
                </c:pt>
                <c:pt idx="173342">
                  <c:v>1949317117</c:v>
                </c:pt>
                <c:pt idx="173343">
                  <c:v>1949328363</c:v>
                </c:pt>
                <c:pt idx="173344">
                  <c:v>1949339608</c:v>
                </c:pt>
                <c:pt idx="173345">
                  <c:v>1949350854</c:v>
                </c:pt>
                <c:pt idx="173346">
                  <c:v>1949362099</c:v>
                </c:pt>
                <c:pt idx="173347">
                  <c:v>1949373345</c:v>
                </c:pt>
                <c:pt idx="173348">
                  <c:v>1949384590</c:v>
                </c:pt>
                <c:pt idx="173349">
                  <c:v>1949395836</c:v>
                </c:pt>
                <c:pt idx="173350">
                  <c:v>1949407081</c:v>
                </c:pt>
                <c:pt idx="173351">
                  <c:v>1949418327</c:v>
                </c:pt>
                <c:pt idx="173352">
                  <c:v>1949429572</c:v>
                </c:pt>
                <c:pt idx="173353">
                  <c:v>1949440818</c:v>
                </c:pt>
                <c:pt idx="173354">
                  <c:v>1949452063</c:v>
                </c:pt>
                <c:pt idx="173355">
                  <c:v>1949463309</c:v>
                </c:pt>
                <c:pt idx="173356">
                  <c:v>1949474554</c:v>
                </c:pt>
                <c:pt idx="173357">
                  <c:v>1949485800</c:v>
                </c:pt>
                <c:pt idx="173358">
                  <c:v>1949497045</c:v>
                </c:pt>
                <c:pt idx="173359">
                  <c:v>1949508291</c:v>
                </c:pt>
                <c:pt idx="173360">
                  <c:v>1949519536</c:v>
                </c:pt>
                <c:pt idx="173361">
                  <c:v>1949530782</c:v>
                </c:pt>
                <c:pt idx="173362">
                  <c:v>1949542027</c:v>
                </c:pt>
                <c:pt idx="173363">
                  <c:v>1949553273</c:v>
                </c:pt>
                <c:pt idx="173364">
                  <c:v>1949564518</c:v>
                </c:pt>
                <c:pt idx="173365">
                  <c:v>1949575764</c:v>
                </c:pt>
                <c:pt idx="173366">
                  <c:v>1949587009</c:v>
                </c:pt>
                <c:pt idx="173367">
                  <c:v>1949598255</c:v>
                </c:pt>
                <c:pt idx="173368">
                  <c:v>1949609500</c:v>
                </c:pt>
                <c:pt idx="173369">
                  <c:v>1949620746</c:v>
                </c:pt>
                <c:pt idx="173370">
                  <c:v>1949631991</c:v>
                </c:pt>
                <c:pt idx="173371">
                  <c:v>1949643237</c:v>
                </c:pt>
                <c:pt idx="173372">
                  <c:v>1949654482</c:v>
                </c:pt>
                <c:pt idx="173373">
                  <c:v>1949665728</c:v>
                </c:pt>
                <c:pt idx="173374">
                  <c:v>1949676973</c:v>
                </c:pt>
                <c:pt idx="173375">
                  <c:v>1949688219</c:v>
                </c:pt>
                <c:pt idx="173376">
                  <c:v>1949699464</c:v>
                </c:pt>
                <c:pt idx="173377">
                  <c:v>1949710710</c:v>
                </c:pt>
                <c:pt idx="173378">
                  <c:v>1949721955</c:v>
                </c:pt>
                <c:pt idx="173379">
                  <c:v>1949733201</c:v>
                </c:pt>
                <c:pt idx="173380">
                  <c:v>1949744446</c:v>
                </c:pt>
                <c:pt idx="173381">
                  <c:v>1949755692</c:v>
                </c:pt>
                <c:pt idx="173382">
                  <c:v>1949766937</c:v>
                </c:pt>
                <c:pt idx="173383">
                  <c:v>1949778183</c:v>
                </c:pt>
                <c:pt idx="173384">
                  <c:v>1949789428</c:v>
                </c:pt>
                <c:pt idx="173385">
                  <c:v>1949800674</c:v>
                </c:pt>
                <c:pt idx="173386">
                  <c:v>1949811919</c:v>
                </c:pt>
                <c:pt idx="173387">
                  <c:v>1949823165</c:v>
                </c:pt>
                <c:pt idx="173388">
                  <c:v>1949834410</c:v>
                </c:pt>
                <c:pt idx="173389">
                  <c:v>1949845656</c:v>
                </c:pt>
                <c:pt idx="173390">
                  <c:v>1949856901</c:v>
                </c:pt>
                <c:pt idx="173391">
                  <c:v>1949868147</c:v>
                </c:pt>
                <c:pt idx="173392">
                  <c:v>1949879392</c:v>
                </c:pt>
                <c:pt idx="173393">
                  <c:v>1949890638</c:v>
                </c:pt>
                <c:pt idx="173394">
                  <c:v>1949901883</c:v>
                </c:pt>
                <c:pt idx="173395">
                  <c:v>1949913129</c:v>
                </c:pt>
                <c:pt idx="173396">
                  <c:v>1949924374</c:v>
                </c:pt>
                <c:pt idx="173397">
                  <c:v>1949935620</c:v>
                </c:pt>
                <c:pt idx="173398">
                  <c:v>1949946865</c:v>
                </c:pt>
                <c:pt idx="173399">
                  <c:v>1949958111</c:v>
                </c:pt>
                <c:pt idx="173400">
                  <c:v>1949969356</c:v>
                </c:pt>
                <c:pt idx="173401">
                  <c:v>1949980602</c:v>
                </c:pt>
                <c:pt idx="173402">
                  <c:v>1949991847</c:v>
                </c:pt>
                <c:pt idx="173403">
                  <c:v>1950003093</c:v>
                </c:pt>
                <c:pt idx="173404">
                  <c:v>1950014338</c:v>
                </c:pt>
                <c:pt idx="173405">
                  <c:v>1950025584</c:v>
                </c:pt>
                <c:pt idx="173406">
                  <c:v>1950036829</c:v>
                </c:pt>
                <c:pt idx="173407">
                  <c:v>1950048075</c:v>
                </c:pt>
                <c:pt idx="173408">
                  <c:v>1950059320</c:v>
                </c:pt>
                <c:pt idx="173409">
                  <c:v>1950070566</c:v>
                </c:pt>
                <c:pt idx="173410">
                  <c:v>1950081811</c:v>
                </c:pt>
                <c:pt idx="173411">
                  <c:v>1950093057</c:v>
                </c:pt>
                <c:pt idx="173412">
                  <c:v>1950104302</c:v>
                </c:pt>
                <c:pt idx="173413">
                  <c:v>1950115548</c:v>
                </c:pt>
                <c:pt idx="173414">
                  <c:v>1950126793</c:v>
                </c:pt>
                <c:pt idx="173415">
                  <c:v>1950138039</c:v>
                </c:pt>
                <c:pt idx="173416">
                  <c:v>1950149284</c:v>
                </c:pt>
                <c:pt idx="173417">
                  <c:v>1950160530</c:v>
                </c:pt>
                <c:pt idx="173418">
                  <c:v>1950171775</c:v>
                </c:pt>
                <c:pt idx="173419">
                  <c:v>1950183021</c:v>
                </c:pt>
                <c:pt idx="173420">
                  <c:v>1950194266</c:v>
                </c:pt>
                <c:pt idx="173421">
                  <c:v>1950205512</c:v>
                </c:pt>
                <c:pt idx="173422">
                  <c:v>1950216757</c:v>
                </c:pt>
                <c:pt idx="173423">
                  <c:v>1950228003</c:v>
                </c:pt>
                <c:pt idx="173424">
                  <c:v>1950239248</c:v>
                </c:pt>
                <c:pt idx="173425">
                  <c:v>1950250494</c:v>
                </c:pt>
                <c:pt idx="173426">
                  <c:v>1950261739</c:v>
                </c:pt>
                <c:pt idx="173427">
                  <c:v>1950272985</c:v>
                </c:pt>
                <c:pt idx="173428">
                  <c:v>1950284230</c:v>
                </c:pt>
                <c:pt idx="173429">
                  <c:v>1950295476</c:v>
                </c:pt>
                <c:pt idx="173430">
                  <c:v>1950306721</c:v>
                </c:pt>
                <c:pt idx="173431">
                  <c:v>1950317967</c:v>
                </c:pt>
                <c:pt idx="173432">
                  <c:v>1950329212</c:v>
                </c:pt>
                <c:pt idx="173433">
                  <c:v>1950340458</c:v>
                </c:pt>
                <c:pt idx="173434">
                  <c:v>1950351703</c:v>
                </c:pt>
                <c:pt idx="173435">
                  <c:v>1950362949</c:v>
                </c:pt>
                <c:pt idx="173436">
                  <c:v>1950374194</c:v>
                </c:pt>
                <c:pt idx="173437">
                  <c:v>1950385440</c:v>
                </c:pt>
                <c:pt idx="173438">
                  <c:v>1950396685</c:v>
                </c:pt>
                <c:pt idx="173439">
                  <c:v>1950407931</c:v>
                </c:pt>
                <c:pt idx="173440">
                  <c:v>1950419176</c:v>
                </c:pt>
                <c:pt idx="173441">
                  <c:v>1950430422</c:v>
                </c:pt>
                <c:pt idx="173442">
                  <c:v>1950441667</c:v>
                </c:pt>
                <c:pt idx="173443">
                  <c:v>1950452913</c:v>
                </c:pt>
                <c:pt idx="173444">
                  <c:v>1950464158</c:v>
                </c:pt>
                <c:pt idx="173445">
                  <c:v>1950475404</c:v>
                </c:pt>
                <c:pt idx="173446">
                  <c:v>1950486649</c:v>
                </c:pt>
                <c:pt idx="173447">
                  <c:v>1950497895</c:v>
                </c:pt>
                <c:pt idx="173448">
                  <c:v>1950509140</c:v>
                </c:pt>
                <c:pt idx="173449">
                  <c:v>1950520386</c:v>
                </c:pt>
                <c:pt idx="173450">
                  <c:v>1950531631</c:v>
                </c:pt>
                <c:pt idx="173451">
                  <c:v>1950542877</c:v>
                </c:pt>
                <c:pt idx="173452">
                  <c:v>1950554122</c:v>
                </c:pt>
                <c:pt idx="173453">
                  <c:v>1950565368</c:v>
                </c:pt>
                <c:pt idx="173454">
                  <c:v>1950576613</c:v>
                </c:pt>
                <c:pt idx="173455">
                  <c:v>1950587859</c:v>
                </c:pt>
                <c:pt idx="173456">
                  <c:v>1950599104</c:v>
                </c:pt>
                <c:pt idx="173457">
                  <c:v>1950610350</c:v>
                </c:pt>
                <c:pt idx="173458">
                  <c:v>1950621595</c:v>
                </c:pt>
                <c:pt idx="173459">
                  <c:v>1950632841</c:v>
                </c:pt>
                <c:pt idx="173460">
                  <c:v>1950644086</c:v>
                </c:pt>
                <c:pt idx="173461">
                  <c:v>1950655332</c:v>
                </c:pt>
                <c:pt idx="173462">
                  <c:v>1950666577</c:v>
                </c:pt>
                <c:pt idx="173463">
                  <c:v>1950677823</c:v>
                </c:pt>
                <c:pt idx="173464">
                  <c:v>1950689068</c:v>
                </c:pt>
                <c:pt idx="173465">
                  <c:v>1950700314</c:v>
                </c:pt>
                <c:pt idx="173466">
                  <c:v>1950711559</c:v>
                </c:pt>
                <c:pt idx="173467">
                  <c:v>1950722805</c:v>
                </c:pt>
                <c:pt idx="173468">
                  <c:v>1950734050</c:v>
                </c:pt>
                <c:pt idx="173469">
                  <c:v>1950745296</c:v>
                </c:pt>
                <c:pt idx="173470">
                  <c:v>1950756541</c:v>
                </c:pt>
                <c:pt idx="173471">
                  <c:v>1950767787</c:v>
                </c:pt>
                <c:pt idx="173472">
                  <c:v>1950779032</c:v>
                </c:pt>
                <c:pt idx="173473">
                  <c:v>1950790278</c:v>
                </c:pt>
                <c:pt idx="173474">
                  <c:v>1950801523</c:v>
                </c:pt>
                <c:pt idx="173475">
                  <c:v>1950812769</c:v>
                </c:pt>
                <c:pt idx="173476">
                  <c:v>1950824014</c:v>
                </c:pt>
                <c:pt idx="173477">
                  <c:v>1950835260</c:v>
                </c:pt>
                <c:pt idx="173478">
                  <c:v>1950846505</c:v>
                </c:pt>
                <c:pt idx="173479">
                  <c:v>1950857751</c:v>
                </c:pt>
                <c:pt idx="173480">
                  <c:v>1950868996</c:v>
                </c:pt>
                <c:pt idx="173481">
                  <c:v>1950880242</c:v>
                </c:pt>
                <c:pt idx="173482">
                  <c:v>1950891487</c:v>
                </c:pt>
                <c:pt idx="173483">
                  <c:v>1950902733</c:v>
                </c:pt>
                <c:pt idx="173484">
                  <c:v>1950913978</c:v>
                </c:pt>
                <c:pt idx="173485">
                  <c:v>1950925224</c:v>
                </c:pt>
                <c:pt idx="173486">
                  <c:v>1950936469</c:v>
                </c:pt>
                <c:pt idx="173487">
                  <c:v>1950947715</c:v>
                </c:pt>
                <c:pt idx="173488">
                  <c:v>1950958960</c:v>
                </c:pt>
                <c:pt idx="173489">
                  <c:v>1950970206</c:v>
                </c:pt>
                <c:pt idx="173490">
                  <c:v>1950981451</c:v>
                </c:pt>
                <c:pt idx="173491">
                  <c:v>1950992697</c:v>
                </c:pt>
                <c:pt idx="173492">
                  <c:v>1951003942</c:v>
                </c:pt>
                <c:pt idx="173493">
                  <c:v>1951015188</c:v>
                </c:pt>
                <c:pt idx="173494">
                  <c:v>1951026433</c:v>
                </c:pt>
                <c:pt idx="173495">
                  <c:v>1951037679</c:v>
                </c:pt>
                <c:pt idx="173496">
                  <c:v>1951048924</c:v>
                </c:pt>
                <c:pt idx="173497">
                  <c:v>1951060170</c:v>
                </c:pt>
                <c:pt idx="173498">
                  <c:v>1951071415</c:v>
                </c:pt>
                <c:pt idx="173499">
                  <c:v>1951082661</c:v>
                </c:pt>
                <c:pt idx="173500">
                  <c:v>1951093906</c:v>
                </c:pt>
                <c:pt idx="173501">
                  <c:v>1951105152</c:v>
                </c:pt>
                <c:pt idx="173502">
                  <c:v>1951116397</c:v>
                </c:pt>
                <c:pt idx="173503">
                  <c:v>1951127643</c:v>
                </c:pt>
                <c:pt idx="173504">
                  <c:v>1951138888</c:v>
                </c:pt>
                <c:pt idx="173505">
                  <c:v>1951150134</c:v>
                </c:pt>
                <c:pt idx="173506">
                  <c:v>1951161379</c:v>
                </c:pt>
                <c:pt idx="173507">
                  <c:v>1951172625</c:v>
                </c:pt>
                <c:pt idx="173508">
                  <c:v>1951183870</c:v>
                </c:pt>
                <c:pt idx="173509">
                  <c:v>1951195116</c:v>
                </c:pt>
                <c:pt idx="173510">
                  <c:v>1951206361</c:v>
                </c:pt>
                <c:pt idx="173511">
                  <c:v>1951217607</c:v>
                </c:pt>
                <c:pt idx="173512">
                  <c:v>1951228852</c:v>
                </c:pt>
                <c:pt idx="173513">
                  <c:v>1951240098</c:v>
                </c:pt>
                <c:pt idx="173514">
                  <c:v>1951251343</c:v>
                </c:pt>
                <c:pt idx="173515">
                  <c:v>1951262589</c:v>
                </c:pt>
                <c:pt idx="173516">
                  <c:v>1951273834</c:v>
                </c:pt>
                <c:pt idx="173517">
                  <c:v>1951285080</c:v>
                </c:pt>
                <c:pt idx="173518">
                  <c:v>1951296325</c:v>
                </c:pt>
                <c:pt idx="173519">
                  <c:v>1951307571</c:v>
                </c:pt>
                <c:pt idx="173520">
                  <c:v>1951318816</c:v>
                </c:pt>
                <c:pt idx="173521">
                  <c:v>1951330062</c:v>
                </c:pt>
                <c:pt idx="173522">
                  <c:v>1951341307</c:v>
                </c:pt>
                <c:pt idx="173523">
                  <c:v>1951352553</c:v>
                </c:pt>
                <c:pt idx="173524">
                  <c:v>1951363798</c:v>
                </c:pt>
                <c:pt idx="173525">
                  <c:v>1951375044</c:v>
                </c:pt>
                <c:pt idx="173526">
                  <c:v>1951386289</c:v>
                </c:pt>
                <c:pt idx="173527">
                  <c:v>1951397535</c:v>
                </c:pt>
                <c:pt idx="173528">
                  <c:v>1951408780</c:v>
                </c:pt>
                <c:pt idx="173529">
                  <c:v>1951420026</c:v>
                </c:pt>
                <c:pt idx="173530">
                  <c:v>1951431271</c:v>
                </c:pt>
                <c:pt idx="173531">
                  <c:v>1951442517</c:v>
                </c:pt>
                <c:pt idx="173532">
                  <c:v>1951453762</c:v>
                </c:pt>
                <c:pt idx="173533">
                  <c:v>1951465008</c:v>
                </c:pt>
                <c:pt idx="173534">
                  <c:v>1951476253</c:v>
                </c:pt>
                <c:pt idx="173535">
                  <c:v>1951487499</c:v>
                </c:pt>
                <c:pt idx="173536">
                  <c:v>1951498744</c:v>
                </c:pt>
                <c:pt idx="173537">
                  <c:v>1951509990</c:v>
                </c:pt>
                <c:pt idx="173538">
                  <c:v>1951521235</c:v>
                </c:pt>
                <c:pt idx="173539">
                  <c:v>1951532481</c:v>
                </c:pt>
                <c:pt idx="173540">
                  <c:v>1951543726</c:v>
                </c:pt>
                <c:pt idx="173541">
                  <c:v>1951554972</c:v>
                </c:pt>
                <c:pt idx="173542">
                  <c:v>1951566217</c:v>
                </c:pt>
                <c:pt idx="173543">
                  <c:v>1951577463</c:v>
                </c:pt>
                <c:pt idx="173544">
                  <c:v>1951588708</c:v>
                </c:pt>
                <c:pt idx="173545">
                  <c:v>1951599954</c:v>
                </c:pt>
                <c:pt idx="173546">
                  <c:v>1951611199</c:v>
                </c:pt>
                <c:pt idx="173547">
                  <c:v>1951622445</c:v>
                </c:pt>
                <c:pt idx="173548">
                  <c:v>1951633690</c:v>
                </c:pt>
                <c:pt idx="173549">
                  <c:v>1951644936</c:v>
                </c:pt>
                <c:pt idx="173550">
                  <c:v>1951656181</c:v>
                </c:pt>
                <c:pt idx="173551">
                  <c:v>1951667427</c:v>
                </c:pt>
                <c:pt idx="173552">
                  <c:v>1951678672</c:v>
                </c:pt>
                <c:pt idx="173553">
                  <c:v>1951689918</c:v>
                </c:pt>
                <c:pt idx="173554">
                  <c:v>1951701163</c:v>
                </c:pt>
                <c:pt idx="173555">
                  <c:v>1951712409</c:v>
                </c:pt>
                <c:pt idx="173556">
                  <c:v>1951723654</c:v>
                </c:pt>
                <c:pt idx="173557">
                  <c:v>1951734900</c:v>
                </c:pt>
                <c:pt idx="173558">
                  <c:v>1951746145</c:v>
                </c:pt>
                <c:pt idx="173559">
                  <c:v>1951757391</c:v>
                </c:pt>
                <c:pt idx="173560">
                  <c:v>1951768636</c:v>
                </c:pt>
                <c:pt idx="173561">
                  <c:v>1951779882</c:v>
                </c:pt>
                <c:pt idx="173562">
                  <c:v>1951791127</c:v>
                </c:pt>
                <c:pt idx="173563">
                  <c:v>1951802373</c:v>
                </c:pt>
                <c:pt idx="173564">
                  <c:v>1951813618</c:v>
                </c:pt>
                <c:pt idx="173565">
                  <c:v>1951824864</c:v>
                </c:pt>
                <c:pt idx="173566">
                  <c:v>1951836109</c:v>
                </c:pt>
                <c:pt idx="173567">
                  <c:v>1951847355</c:v>
                </c:pt>
                <c:pt idx="173568">
                  <c:v>1951858600</c:v>
                </c:pt>
                <c:pt idx="173569">
                  <c:v>1951869846</c:v>
                </c:pt>
                <c:pt idx="173570">
                  <c:v>1951881091</c:v>
                </c:pt>
                <c:pt idx="173571">
                  <c:v>1951892337</c:v>
                </c:pt>
                <c:pt idx="173572">
                  <c:v>1951903582</c:v>
                </c:pt>
                <c:pt idx="173573">
                  <c:v>1951914827</c:v>
                </c:pt>
                <c:pt idx="173574">
                  <c:v>1951926073</c:v>
                </c:pt>
                <c:pt idx="173575">
                  <c:v>1951937318</c:v>
                </c:pt>
                <c:pt idx="173576">
                  <c:v>1951948564</c:v>
                </c:pt>
                <c:pt idx="173577">
                  <c:v>1951959809</c:v>
                </c:pt>
                <c:pt idx="173578">
                  <c:v>1951971055</c:v>
                </c:pt>
                <c:pt idx="173579">
                  <c:v>1951982300</c:v>
                </c:pt>
                <c:pt idx="173580">
                  <c:v>1951993546</c:v>
                </c:pt>
                <c:pt idx="173581">
                  <c:v>1952004791</c:v>
                </c:pt>
                <c:pt idx="173582">
                  <c:v>1952016037</c:v>
                </c:pt>
                <c:pt idx="173583">
                  <c:v>1952027282</c:v>
                </c:pt>
                <c:pt idx="173584">
                  <c:v>1952038528</c:v>
                </c:pt>
                <c:pt idx="173585">
                  <c:v>1952049773</c:v>
                </c:pt>
                <c:pt idx="173586">
                  <c:v>1952061019</c:v>
                </c:pt>
                <c:pt idx="173587">
                  <c:v>1952072264</c:v>
                </c:pt>
                <c:pt idx="173588">
                  <c:v>1952083510</c:v>
                </c:pt>
                <c:pt idx="173589">
                  <c:v>1952094755</c:v>
                </c:pt>
                <c:pt idx="173590">
                  <c:v>1952106001</c:v>
                </c:pt>
                <c:pt idx="173591">
                  <c:v>1952117246</c:v>
                </c:pt>
                <c:pt idx="173592">
                  <c:v>1952128492</c:v>
                </c:pt>
                <c:pt idx="173593">
                  <c:v>1952139737</c:v>
                </c:pt>
                <c:pt idx="173594">
                  <c:v>1952150983</c:v>
                </c:pt>
                <c:pt idx="173595">
                  <c:v>1952162228</c:v>
                </c:pt>
                <c:pt idx="173596">
                  <c:v>1952173474</c:v>
                </c:pt>
                <c:pt idx="173597">
                  <c:v>1952184719</c:v>
                </c:pt>
                <c:pt idx="173598">
                  <c:v>1952195965</c:v>
                </c:pt>
                <c:pt idx="173599">
                  <c:v>1952207210</c:v>
                </c:pt>
                <c:pt idx="173600">
                  <c:v>1952218456</c:v>
                </c:pt>
                <c:pt idx="173601">
                  <c:v>1952229701</c:v>
                </c:pt>
                <c:pt idx="173602">
                  <c:v>1952240947</c:v>
                </c:pt>
                <c:pt idx="173603">
                  <c:v>1952252192</c:v>
                </c:pt>
                <c:pt idx="173604">
                  <c:v>1952263438</c:v>
                </c:pt>
                <c:pt idx="173605">
                  <c:v>1952274683</c:v>
                </c:pt>
                <c:pt idx="173606">
                  <c:v>1952285929</c:v>
                </c:pt>
                <c:pt idx="173607">
                  <c:v>1952297174</c:v>
                </c:pt>
                <c:pt idx="173608">
                  <c:v>1952308420</c:v>
                </c:pt>
                <c:pt idx="173609">
                  <c:v>1952319665</c:v>
                </c:pt>
                <c:pt idx="173610">
                  <c:v>1952330911</c:v>
                </c:pt>
                <c:pt idx="173611">
                  <c:v>1952342156</c:v>
                </c:pt>
                <c:pt idx="173612">
                  <c:v>1952353402</c:v>
                </c:pt>
                <c:pt idx="173613">
                  <c:v>1952364647</c:v>
                </c:pt>
                <c:pt idx="173614">
                  <c:v>1952375893</c:v>
                </c:pt>
                <c:pt idx="173615">
                  <c:v>1952387138</c:v>
                </c:pt>
                <c:pt idx="173616">
                  <c:v>1952398384</c:v>
                </c:pt>
                <c:pt idx="173617">
                  <c:v>1952409629</c:v>
                </c:pt>
                <c:pt idx="173618">
                  <c:v>1952420875</c:v>
                </c:pt>
                <c:pt idx="173619">
                  <c:v>1952432120</c:v>
                </c:pt>
                <c:pt idx="173620">
                  <c:v>1952443366</c:v>
                </c:pt>
                <c:pt idx="173621">
                  <c:v>1952454611</c:v>
                </c:pt>
                <c:pt idx="173622">
                  <c:v>1952465857</c:v>
                </c:pt>
                <c:pt idx="173623">
                  <c:v>1952477102</c:v>
                </c:pt>
                <c:pt idx="173624">
                  <c:v>1952488348</c:v>
                </c:pt>
                <c:pt idx="173625">
                  <c:v>1952499593</c:v>
                </c:pt>
                <c:pt idx="173626">
                  <c:v>1952510839</c:v>
                </c:pt>
                <c:pt idx="173627">
                  <c:v>1952522084</c:v>
                </c:pt>
                <c:pt idx="173628">
                  <c:v>1952533330</c:v>
                </c:pt>
                <c:pt idx="173629">
                  <c:v>1952544575</c:v>
                </c:pt>
                <c:pt idx="173630">
                  <c:v>1952555821</c:v>
                </c:pt>
                <c:pt idx="173631">
                  <c:v>1952567066</c:v>
                </c:pt>
                <c:pt idx="173632">
                  <c:v>1952578312</c:v>
                </c:pt>
                <c:pt idx="173633">
                  <c:v>1952589557</c:v>
                </c:pt>
                <c:pt idx="173634">
                  <c:v>1952600803</c:v>
                </c:pt>
                <c:pt idx="173635">
                  <c:v>1952612048</c:v>
                </c:pt>
                <c:pt idx="173636">
                  <c:v>1952623294</c:v>
                </c:pt>
                <c:pt idx="173637">
                  <c:v>1952634539</c:v>
                </c:pt>
                <c:pt idx="173638">
                  <c:v>1952645785</c:v>
                </c:pt>
                <c:pt idx="173639">
                  <c:v>1952657030</c:v>
                </c:pt>
                <c:pt idx="173640">
                  <c:v>1952668276</c:v>
                </c:pt>
                <c:pt idx="173641">
                  <c:v>1952679521</c:v>
                </c:pt>
                <c:pt idx="173642">
                  <c:v>1952690767</c:v>
                </c:pt>
                <c:pt idx="173643">
                  <c:v>1952702012</c:v>
                </c:pt>
                <c:pt idx="173644">
                  <c:v>1952713258</c:v>
                </c:pt>
                <c:pt idx="173645">
                  <c:v>1952724503</c:v>
                </c:pt>
                <c:pt idx="173646">
                  <c:v>1952735749</c:v>
                </c:pt>
                <c:pt idx="173647">
                  <c:v>1952746994</c:v>
                </c:pt>
                <c:pt idx="173648">
                  <c:v>1952758240</c:v>
                </c:pt>
                <c:pt idx="173649">
                  <c:v>1952769485</c:v>
                </c:pt>
                <c:pt idx="173650">
                  <c:v>1952780731</c:v>
                </c:pt>
                <c:pt idx="173651">
                  <c:v>1952791976</c:v>
                </c:pt>
                <c:pt idx="173652">
                  <c:v>1952803222</c:v>
                </c:pt>
                <c:pt idx="173653">
                  <c:v>1952814467</c:v>
                </c:pt>
                <c:pt idx="173654">
                  <c:v>1952825713</c:v>
                </c:pt>
                <c:pt idx="173655">
                  <c:v>1952836958</c:v>
                </c:pt>
                <c:pt idx="173656">
                  <c:v>1952848204</c:v>
                </c:pt>
                <c:pt idx="173657">
                  <c:v>1952859449</c:v>
                </c:pt>
                <c:pt idx="173658">
                  <c:v>1952870695</c:v>
                </c:pt>
                <c:pt idx="173659">
                  <c:v>1952881940</c:v>
                </c:pt>
                <c:pt idx="173660">
                  <c:v>1952893186</c:v>
                </c:pt>
                <c:pt idx="173661">
                  <c:v>1952904431</c:v>
                </c:pt>
                <c:pt idx="173662">
                  <c:v>1952915677</c:v>
                </c:pt>
                <c:pt idx="173663">
                  <c:v>1952926922</c:v>
                </c:pt>
                <c:pt idx="173664">
                  <c:v>1952938168</c:v>
                </c:pt>
                <c:pt idx="173665">
                  <c:v>1952949413</c:v>
                </c:pt>
                <c:pt idx="173666">
                  <c:v>1952960659</c:v>
                </c:pt>
                <c:pt idx="173667">
                  <c:v>1952971904</c:v>
                </c:pt>
                <c:pt idx="173668">
                  <c:v>1952983150</c:v>
                </c:pt>
                <c:pt idx="173669">
                  <c:v>1952994395</c:v>
                </c:pt>
                <c:pt idx="173670">
                  <c:v>1953005641</c:v>
                </c:pt>
                <c:pt idx="173671">
                  <c:v>1953016886</c:v>
                </c:pt>
                <c:pt idx="173672">
                  <c:v>1953028132</c:v>
                </c:pt>
                <c:pt idx="173673">
                  <c:v>1953039377</c:v>
                </c:pt>
                <c:pt idx="173674">
                  <c:v>1953050623</c:v>
                </c:pt>
                <c:pt idx="173675">
                  <c:v>1953061868</c:v>
                </c:pt>
                <c:pt idx="173676">
                  <c:v>1953073114</c:v>
                </c:pt>
                <c:pt idx="173677">
                  <c:v>1953084359</c:v>
                </c:pt>
                <c:pt idx="173678">
                  <c:v>1953095605</c:v>
                </c:pt>
                <c:pt idx="173679">
                  <c:v>1953106850</c:v>
                </c:pt>
                <c:pt idx="173680">
                  <c:v>1953118096</c:v>
                </c:pt>
                <c:pt idx="173681">
                  <c:v>1953129341</c:v>
                </c:pt>
                <c:pt idx="173682">
                  <c:v>1953140587</c:v>
                </c:pt>
                <c:pt idx="173683">
                  <c:v>1953151832</c:v>
                </c:pt>
                <c:pt idx="173684">
                  <c:v>1953163078</c:v>
                </c:pt>
                <c:pt idx="173685">
                  <c:v>1953174323</c:v>
                </c:pt>
                <c:pt idx="173686">
                  <c:v>1953185569</c:v>
                </c:pt>
                <c:pt idx="173687">
                  <c:v>1953196814</c:v>
                </c:pt>
                <c:pt idx="173688">
                  <c:v>1953208060</c:v>
                </c:pt>
                <c:pt idx="173689">
                  <c:v>1953219305</c:v>
                </c:pt>
                <c:pt idx="173690">
                  <c:v>1953230551</c:v>
                </c:pt>
                <c:pt idx="173691">
                  <c:v>1953241796</c:v>
                </c:pt>
                <c:pt idx="173692">
                  <c:v>1953253042</c:v>
                </c:pt>
                <c:pt idx="173693">
                  <c:v>1953264287</c:v>
                </c:pt>
                <c:pt idx="173694">
                  <c:v>1953275533</c:v>
                </c:pt>
                <c:pt idx="173695">
                  <c:v>1953286778</c:v>
                </c:pt>
                <c:pt idx="173696">
                  <c:v>1953298024</c:v>
                </c:pt>
                <c:pt idx="173697">
                  <c:v>1953309269</c:v>
                </c:pt>
                <c:pt idx="173698">
                  <c:v>1953320515</c:v>
                </c:pt>
                <c:pt idx="173699">
                  <c:v>1953331760</c:v>
                </c:pt>
                <c:pt idx="173700">
                  <c:v>1953343006</c:v>
                </c:pt>
                <c:pt idx="173701">
                  <c:v>1953354251</c:v>
                </c:pt>
                <c:pt idx="173702">
                  <c:v>1953365497</c:v>
                </c:pt>
                <c:pt idx="173703">
                  <c:v>1953376742</c:v>
                </c:pt>
                <c:pt idx="173704">
                  <c:v>1953387988</c:v>
                </c:pt>
                <c:pt idx="173705">
                  <c:v>1953399233</c:v>
                </c:pt>
                <c:pt idx="173706">
                  <c:v>1953410479</c:v>
                </c:pt>
                <c:pt idx="173707">
                  <c:v>1953421724</c:v>
                </c:pt>
                <c:pt idx="173708">
                  <c:v>1953432970</c:v>
                </c:pt>
                <c:pt idx="173709">
                  <c:v>1953444215</c:v>
                </c:pt>
                <c:pt idx="173710">
                  <c:v>1953455461</c:v>
                </c:pt>
                <c:pt idx="173711">
                  <c:v>1953466706</c:v>
                </c:pt>
                <c:pt idx="173712">
                  <c:v>1953477952</c:v>
                </c:pt>
                <c:pt idx="173713">
                  <c:v>1953489197</c:v>
                </c:pt>
                <c:pt idx="173714">
                  <c:v>1953500443</c:v>
                </c:pt>
                <c:pt idx="173715">
                  <c:v>1953511688</c:v>
                </c:pt>
                <c:pt idx="173716">
                  <c:v>1953522934</c:v>
                </c:pt>
                <c:pt idx="173717">
                  <c:v>1953534179</c:v>
                </c:pt>
                <c:pt idx="173718">
                  <c:v>1953545425</c:v>
                </c:pt>
                <c:pt idx="173719">
                  <c:v>1953556670</c:v>
                </c:pt>
                <c:pt idx="173720">
                  <c:v>1953567916</c:v>
                </c:pt>
                <c:pt idx="173721">
                  <c:v>1953579161</c:v>
                </c:pt>
                <c:pt idx="173722">
                  <c:v>1953590407</c:v>
                </c:pt>
                <c:pt idx="173723">
                  <c:v>1953601652</c:v>
                </c:pt>
                <c:pt idx="173724">
                  <c:v>1953612898</c:v>
                </c:pt>
                <c:pt idx="173725">
                  <c:v>1953624143</c:v>
                </c:pt>
                <c:pt idx="173726">
                  <c:v>1953635389</c:v>
                </c:pt>
                <c:pt idx="173727">
                  <c:v>1953646634</c:v>
                </c:pt>
                <c:pt idx="173728">
                  <c:v>1953657880</c:v>
                </c:pt>
                <c:pt idx="173729">
                  <c:v>1953669125</c:v>
                </c:pt>
                <c:pt idx="173730">
                  <c:v>1953680371</c:v>
                </c:pt>
                <c:pt idx="173731">
                  <c:v>1953691616</c:v>
                </c:pt>
                <c:pt idx="173732">
                  <c:v>1953702862</c:v>
                </c:pt>
                <c:pt idx="173733">
                  <c:v>1953714107</c:v>
                </c:pt>
                <c:pt idx="173734">
                  <c:v>1953725353</c:v>
                </c:pt>
                <c:pt idx="173735">
                  <c:v>1953736598</c:v>
                </c:pt>
                <c:pt idx="173736">
                  <c:v>1953747844</c:v>
                </c:pt>
                <c:pt idx="173737">
                  <c:v>1953759089</c:v>
                </c:pt>
                <c:pt idx="173738">
                  <c:v>1953770335</c:v>
                </c:pt>
                <c:pt idx="173739">
                  <c:v>1953781580</c:v>
                </c:pt>
                <c:pt idx="173740">
                  <c:v>1953792826</c:v>
                </c:pt>
                <c:pt idx="173741">
                  <c:v>1953804071</c:v>
                </c:pt>
                <c:pt idx="173742">
                  <c:v>1953815317</c:v>
                </c:pt>
                <c:pt idx="173743">
                  <c:v>1953826562</c:v>
                </c:pt>
                <c:pt idx="173744">
                  <c:v>1953837808</c:v>
                </c:pt>
                <c:pt idx="173745">
                  <c:v>1953849053</c:v>
                </c:pt>
                <c:pt idx="173746">
                  <c:v>1953860299</c:v>
                </c:pt>
                <c:pt idx="173747">
                  <c:v>1953871544</c:v>
                </c:pt>
                <c:pt idx="173748">
                  <c:v>1953882790</c:v>
                </c:pt>
                <c:pt idx="173749">
                  <c:v>1953894035</c:v>
                </c:pt>
                <c:pt idx="173750">
                  <c:v>1953905281</c:v>
                </c:pt>
                <c:pt idx="173751">
                  <c:v>1953916526</c:v>
                </c:pt>
                <c:pt idx="173752">
                  <c:v>1953927772</c:v>
                </c:pt>
                <c:pt idx="173753">
                  <c:v>1953939017</c:v>
                </c:pt>
                <c:pt idx="173754">
                  <c:v>1953950263</c:v>
                </c:pt>
                <c:pt idx="173755">
                  <c:v>1953961508</c:v>
                </c:pt>
                <c:pt idx="173756">
                  <c:v>1953972754</c:v>
                </c:pt>
                <c:pt idx="173757">
                  <c:v>1953983999</c:v>
                </c:pt>
                <c:pt idx="173758">
                  <c:v>1953995245</c:v>
                </c:pt>
                <c:pt idx="173759">
                  <c:v>1954006490</c:v>
                </c:pt>
                <c:pt idx="173760">
                  <c:v>1954017736</c:v>
                </c:pt>
                <c:pt idx="173761">
                  <c:v>1954028981</c:v>
                </c:pt>
                <c:pt idx="173762">
                  <c:v>1954040227</c:v>
                </c:pt>
                <c:pt idx="173763">
                  <c:v>1954051472</c:v>
                </c:pt>
                <c:pt idx="173764">
                  <c:v>1954062718</c:v>
                </c:pt>
                <c:pt idx="173765">
                  <c:v>1954073963</c:v>
                </c:pt>
                <c:pt idx="173766">
                  <c:v>1954085209</c:v>
                </c:pt>
                <c:pt idx="173767">
                  <c:v>1954096454</c:v>
                </c:pt>
                <c:pt idx="173768">
                  <c:v>1954107700</c:v>
                </c:pt>
                <c:pt idx="173769">
                  <c:v>1954118945</c:v>
                </c:pt>
                <c:pt idx="173770">
                  <c:v>1954130191</c:v>
                </c:pt>
                <c:pt idx="173771">
                  <c:v>1954141436</c:v>
                </c:pt>
                <c:pt idx="173772">
                  <c:v>1954152682</c:v>
                </c:pt>
                <c:pt idx="173773">
                  <c:v>1954163927</c:v>
                </c:pt>
                <c:pt idx="173774">
                  <c:v>1954175173</c:v>
                </c:pt>
                <c:pt idx="173775">
                  <c:v>1954186418</c:v>
                </c:pt>
                <c:pt idx="173776">
                  <c:v>1954197664</c:v>
                </c:pt>
                <c:pt idx="173777">
                  <c:v>1954208909</c:v>
                </c:pt>
                <c:pt idx="173778">
                  <c:v>1954220155</c:v>
                </c:pt>
                <c:pt idx="173779">
                  <c:v>1954231400</c:v>
                </c:pt>
                <c:pt idx="173780">
                  <c:v>1954242646</c:v>
                </c:pt>
                <c:pt idx="173781">
                  <c:v>1954253891</c:v>
                </c:pt>
                <c:pt idx="173782">
                  <c:v>1954265137</c:v>
                </c:pt>
                <c:pt idx="173783">
                  <c:v>1954276382</c:v>
                </c:pt>
                <c:pt idx="173784">
                  <c:v>1954287628</c:v>
                </c:pt>
                <c:pt idx="173785">
                  <c:v>1954298873</c:v>
                </c:pt>
                <c:pt idx="173786">
                  <c:v>1954310119</c:v>
                </c:pt>
                <c:pt idx="173787">
                  <c:v>1954321364</c:v>
                </c:pt>
                <c:pt idx="173788">
                  <c:v>1954332610</c:v>
                </c:pt>
                <c:pt idx="173789">
                  <c:v>1954343855</c:v>
                </c:pt>
                <c:pt idx="173790">
                  <c:v>1954355101</c:v>
                </c:pt>
                <c:pt idx="173791">
                  <c:v>1954366346</c:v>
                </c:pt>
                <c:pt idx="173792">
                  <c:v>1954377592</c:v>
                </c:pt>
                <c:pt idx="173793">
                  <c:v>1954388837</c:v>
                </c:pt>
                <c:pt idx="173794">
                  <c:v>1954400083</c:v>
                </c:pt>
                <c:pt idx="173795">
                  <c:v>1954411328</c:v>
                </c:pt>
                <c:pt idx="173796">
                  <c:v>1954422574</c:v>
                </c:pt>
                <c:pt idx="173797">
                  <c:v>1954433819</c:v>
                </c:pt>
                <c:pt idx="173798">
                  <c:v>1954445065</c:v>
                </c:pt>
                <c:pt idx="173799">
                  <c:v>1954456310</c:v>
                </c:pt>
                <c:pt idx="173800">
                  <c:v>1954467556</c:v>
                </c:pt>
                <c:pt idx="173801">
                  <c:v>1954478801</c:v>
                </c:pt>
                <c:pt idx="173802">
                  <c:v>1954490047</c:v>
                </c:pt>
                <c:pt idx="173803">
                  <c:v>1954501292</c:v>
                </c:pt>
                <c:pt idx="173804">
                  <c:v>1954512538</c:v>
                </c:pt>
                <c:pt idx="173805">
                  <c:v>1954523783</c:v>
                </c:pt>
                <c:pt idx="173806">
                  <c:v>1954535029</c:v>
                </c:pt>
                <c:pt idx="173807">
                  <c:v>1954546274</c:v>
                </c:pt>
                <c:pt idx="173808">
                  <c:v>1954557520</c:v>
                </c:pt>
                <c:pt idx="173809">
                  <c:v>1954568765</c:v>
                </c:pt>
                <c:pt idx="173810">
                  <c:v>1954580011</c:v>
                </c:pt>
                <c:pt idx="173811">
                  <c:v>1954591256</c:v>
                </c:pt>
                <c:pt idx="173812">
                  <c:v>1954602502</c:v>
                </c:pt>
                <c:pt idx="173813">
                  <c:v>1954613747</c:v>
                </c:pt>
                <c:pt idx="173814">
                  <c:v>1954624993</c:v>
                </c:pt>
                <c:pt idx="173815">
                  <c:v>1954636238</c:v>
                </c:pt>
                <c:pt idx="173816">
                  <c:v>1954647484</c:v>
                </c:pt>
                <c:pt idx="173817">
                  <c:v>1954658729</c:v>
                </c:pt>
                <c:pt idx="173818">
                  <c:v>1954669975</c:v>
                </c:pt>
                <c:pt idx="173819">
                  <c:v>1954681220</c:v>
                </c:pt>
                <c:pt idx="173820">
                  <c:v>1954692466</c:v>
                </c:pt>
                <c:pt idx="173821">
                  <c:v>1954703711</c:v>
                </c:pt>
                <c:pt idx="173822">
                  <c:v>1954714957</c:v>
                </c:pt>
                <c:pt idx="173823">
                  <c:v>1954726202</c:v>
                </c:pt>
                <c:pt idx="173824">
                  <c:v>1954737448</c:v>
                </c:pt>
                <c:pt idx="173825">
                  <c:v>1954748693</c:v>
                </c:pt>
                <c:pt idx="173826">
                  <c:v>1954759938</c:v>
                </c:pt>
                <c:pt idx="173827">
                  <c:v>1954771184</c:v>
                </c:pt>
                <c:pt idx="173828">
                  <c:v>1954782429</c:v>
                </c:pt>
                <c:pt idx="173829">
                  <c:v>1954793675</c:v>
                </c:pt>
                <c:pt idx="173830">
                  <c:v>1954804920</c:v>
                </c:pt>
                <c:pt idx="173831">
                  <c:v>1954816166</c:v>
                </c:pt>
                <c:pt idx="173832">
                  <c:v>1954827411</c:v>
                </c:pt>
                <c:pt idx="173833">
                  <c:v>1954838657</c:v>
                </c:pt>
                <c:pt idx="173834">
                  <c:v>1954849902</c:v>
                </c:pt>
                <c:pt idx="173835">
                  <c:v>1954861148</c:v>
                </c:pt>
                <c:pt idx="173836">
                  <c:v>1954872393</c:v>
                </c:pt>
                <c:pt idx="173837">
                  <c:v>1954883639</c:v>
                </c:pt>
                <c:pt idx="173838">
                  <c:v>1954894884</c:v>
                </c:pt>
                <c:pt idx="173839">
                  <c:v>1954906130</c:v>
                </c:pt>
                <c:pt idx="173840">
                  <c:v>1954917375</c:v>
                </c:pt>
                <c:pt idx="173841">
                  <c:v>1954928621</c:v>
                </c:pt>
                <c:pt idx="173842">
                  <c:v>1954939866</c:v>
                </c:pt>
                <c:pt idx="173843">
                  <c:v>1954951112</c:v>
                </c:pt>
                <c:pt idx="173844">
                  <c:v>1954962357</c:v>
                </c:pt>
                <c:pt idx="173845">
                  <c:v>1954973603</c:v>
                </c:pt>
                <c:pt idx="173846">
                  <c:v>1954984848</c:v>
                </c:pt>
                <c:pt idx="173847">
                  <c:v>1954996094</c:v>
                </c:pt>
                <c:pt idx="173848">
                  <c:v>1955007339</c:v>
                </c:pt>
                <c:pt idx="173849">
                  <c:v>1955018585</c:v>
                </c:pt>
                <c:pt idx="173850">
                  <c:v>1955029830</c:v>
                </c:pt>
                <c:pt idx="173851">
                  <c:v>1955041076</c:v>
                </c:pt>
                <c:pt idx="173852">
                  <c:v>1955052321</c:v>
                </c:pt>
                <c:pt idx="173853">
                  <c:v>1955063567</c:v>
                </c:pt>
                <c:pt idx="173854">
                  <c:v>1955074812</c:v>
                </c:pt>
                <c:pt idx="173855">
                  <c:v>1955086058</c:v>
                </c:pt>
                <c:pt idx="173856">
                  <c:v>1955097303</c:v>
                </c:pt>
                <c:pt idx="173857">
                  <c:v>1955108549</c:v>
                </c:pt>
                <c:pt idx="173858">
                  <c:v>1955119794</c:v>
                </c:pt>
                <c:pt idx="173859">
                  <c:v>1955131040</c:v>
                </c:pt>
                <c:pt idx="173860">
                  <c:v>1955142285</c:v>
                </c:pt>
                <c:pt idx="173861">
                  <c:v>1955153531</c:v>
                </c:pt>
                <c:pt idx="173862">
                  <c:v>1955164776</c:v>
                </c:pt>
                <c:pt idx="173863">
                  <c:v>1955176022</c:v>
                </c:pt>
                <c:pt idx="173864">
                  <c:v>1955187267</c:v>
                </c:pt>
                <c:pt idx="173865">
                  <c:v>1955198513</c:v>
                </c:pt>
                <c:pt idx="173866">
                  <c:v>1955209758</c:v>
                </c:pt>
                <c:pt idx="173867">
                  <c:v>1955221004</c:v>
                </c:pt>
                <c:pt idx="173868">
                  <c:v>1955232249</c:v>
                </c:pt>
                <c:pt idx="173869">
                  <c:v>1955243495</c:v>
                </c:pt>
                <c:pt idx="173870">
                  <c:v>1955254740</c:v>
                </c:pt>
                <c:pt idx="173871">
                  <c:v>1955265986</c:v>
                </c:pt>
                <c:pt idx="173872">
                  <c:v>1955277231</c:v>
                </c:pt>
                <c:pt idx="173873">
                  <c:v>1955288477</c:v>
                </c:pt>
                <c:pt idx="173874">
                  <c:v>1955299722</c:v>
                </c:pt>
                <c:pt idx="173875">
                  <c:v>1955310968</c:v>
                </c:pt>
                <c:pt idx="173876">
                  <c:v>1955322213</c:v>
                </c:pt>
                <c:pt idx="173877">
                  <c:v>1955333459</c:v>
                </c:pt>
                <c:pt idx="173878">
                  <c:v>1955344704</c:v>
                </c:pt>
                <c:pt idx="173879">
                  <c:v>1955355950</c:v>
                </c:pt>
                <c:pt idx="173880">
                  <c:v>1955367195</c:v>
                </c:pt>
                <c:pt idx="173881">
                  <c:v>1955378441</c:v>
                </c:pt>
                <c:pt idx="173882">
                  <c:v>1955389686</c:v>
                </c:pt>
                <c:pt idx="173883">
                  <c:v>1955400932</c:v>
                </c:pt>
                <c:pt idx="173884">
                  <c:v>1955412177</c:v>
                </c:pt>
                <c:pt idx="173885">
                  <c:v>1955423423</c:v>
                </c:pt>
                <c:pt idx="173886">
                  <c:v>1955434668</c:v>
                </c:pt>
                <c:pt idx="173887">
                  <c:v>1955445914</c:v>
                </c:pt>
                <c:pt idx="173888">
                  <c:v>1955457159</c:v>
                </c:pt>
                <c:pt idx="173889">
                  <c:v>1955468405</c:v>
                </c:pt>
                <c:pt idx="173890">
                  <c:v>1955479650</c:v>
                </c:pt>
                <c:pt idx="173891">
                  <c:v>1955490896</c:v>
                </c:pt>
                <c:pt idx="173892">
                  <c:v>1955502141</c:v>
                </c:pt>
                <c:pt idx="173893">
                  <c:v>1955513387</c:v>
                </c:pt>
                <c:pt idx="173894">
                  <c:v>1955524632</c:v>
                </c:pt>
                <c:pt idx="173895">
                  <c:v>1955535878</c:v>
                </c:pt>
                <c:pt idx="173896">
                  <c:v>1955547123</c:v>
                </c:pt>
                <c:pt idx="173897">
                  <c:v>1955558369</c:v>
                </c:pt>
                <c:pt idx="173898">
                  <c:v>1955569614</c:v>
                </c:pt>
                <c:pt idx="173899">
                  <c:v>1955580860</c:v>
                </c:pt>
                <c:pt idx="173900">
                  <c:v>1955592105</c:v>
                </c:pt>
                <c:pt idx="173901">
                  <c:v>1955603351</c:v>
                </c:pt>
                <c:pt idx="173902">
                  <c:v>1955614596</c:v>
                </c:pt>
                <c:pt idx="173903">
                  <c:v>1955625842</c:v>
                </c:pt>
                <c:pt idx="173904">
                  <c:v>1955637087</c:v>
                </c:pt>
                <c:pt idx="173905">
                  <c:v>1955648333</c:v>
                </c:pt>
                <c:pt idx="173906">
                  <c:v>1955659578</c:v>
                </c:pt>
                <c:pt idx="173907">
                  <c:v>1955670824</c:v>
                </c:pt>
                <c:pt idx="173908">
                  <c:v>1955682069</c:v>
                </c:pt>
                <c:pt idx="173909">
                  <c:v>1955693315</c:v>
                </c:pt>
                <c:pt idx="173910">
                  <c:v>1955704560</c:v>
                </c:pt>
                <c:pt idx="173911">
                  <c:v>1955715806</c:v>
                </c:pt>
                <c:pt idx="173912">
                  <c:v>1955727051</c:v>
                </c:pt>
                <c:pt idx="173913">
                  <c:v>1955738297</c:v>
                </c:pt>
                <c:pt idx="173914">
                  <c:v>1955749542</c:v>
                </c:pt>
                <c:pt idx="173915">
                  <c:v>1955760788</c:v>
                </c:pt>
                <c:pt idx="173916">
                  <c:v>1955772033</c:v>
                </c:pt>
                <c:pt idx="173917">
                  <c:v>1955783279</c:v>
                </c:pt>
                <c:pt idx="173918">
                  <c:v>1955794524</c:v>
                </c:pt>
                <c:pt idx="173919">
                  <c:v>1955805770</c:v>
                </c:pt>
                <c:pt idx="173920">
                  <c:v>1955817015</c:v>
                </c:pt>
                <c:pt idx="173921">
                  <c:v>1955828261</c:v>
                </c:pt>
                <c:pt idx="173922">
                  <c:v>1955839506</c:v>
                </c:pt>
                <c:pt idx="173923">
                  <c:v>1955850752</c:v>
                </c:pt>
                <c:pt idx="173924">
                  <c:v>1955861997</c:v>
                </c:pt>
                <c:pt idx="173925">
                  <c:v>1955873243</c:v>
                </c:pt>
                <c:pt idx="173926">
                  <c:v>1955884488</c:v>
                </c:pt>
                <c:pt idx="173927">
                  <c:v>1955895734</c:v>
                </c:pt>
                <c:pt idx="173928">
                  <c:v>1955906979</c:v>
                </c:pt>
                <c:pt idx="173929">
                  <c:v>1955918225</c:v>
                </c:pt>
                <c:pt idx="173930">
                  <c:v>1955929470</c:v>
                </c:pt>
                <c:pt idx="173931">
                  <c:v>1955940716</c:v>
                </c:pt>
                <c:pt idx="173932">
                  <c:v>1955951961</c:v>
                </c:pt>
                <c:pt idx="173933">
                  <c:v>1955963207</c:v>
                </c:pt>
                <c:pt idx="173934">
                  <c:v>1955974452</c:v>
                </c:pt>
                <c:pt idx="173935">
                  <c:v>1955985698</c:v>
                </c:pt>
                <c:pt idx="173936">
                  <c:v>1955996943</c:v>
                </c:pt>
                <c:pt idx="173937">
                  <c:v>1956008189</c:v>
                </c:pt>
                <c:pt idx="173938">
                  <c:v>1956019434</c:v>
                </c:pt>
                <c:pt idx="173939">
                  <c:v>1956030680</c:v>
                </c:pt>
                <c:pt idx="173940">
                  <c:v>1956041925</c:v>
                </c:pt>
                <c:pt idx="173941">
                  <c:v>1956053171</c:v>
                </c:pt>
                <c:pt idx="173942">
                  <c:v>1956064416</c:v>
                </c:pt>
                <c:pt idx="173943">
                  <c:v>1956075662</c:v>
                </c:pt>
                <c:pt idx="173944">
                  <c:v>1956086907</c:v>
                </c:pt>
                <c:pt idx="173945">
                  <c:v>1956098153</c:v>
                </c:pt>
                <c:pt idx="173946">
                  <c:v>1956109398</c:v>
                </c:pt>
                <c:pt idx="173947">
                  <c:v>1956120644</c:v>
                </c:pt>
                <c:pt idx="173948">
                  <c:v>1956131889</c:v>
                </c:pt>
                <c:pt idx="173949">
                  <c:v>1956143135</c:v>
                </c:pt>
                <c:pt idx="173950">
                  <c:v>1956154380</c:v>
                </c:pt>
                <c:pt idx="173951">
                  <c:v>1956165626</c:v>
                </c:pt>
                <c:pt idx="173952">
                  <c:v>1956176871</c:v>
                </c:pt>
                <c:pt idx="173953">
                  <c:v>1956188117</c:v>
                </c:pt>
                <c:pt idx="173954">
                  <c:v>1956199362</c:v>
                </c:pt>
                <c:pt idx="173955">
                  <c:v>1956210608</c:v>
                </c:pt>
                <c:pt idx="173956">
                  <c:v>1956221853</c:v>
                </c:pt>
                <c:pt idx="173957">
                  <c:v>1956233099</c:v>
                </c:pt>
                <c:pt idx="173958">
                  <c:v>1956244344</c:v>
                </c:pt>
                <c:pt idx="173959">
                  <c:v>1956255590</c:v>
                </c:pt>
                <c:pt idx="173960">
                  <c:v>1956266835</c:v>
                </c:pt>
                <c:pt idx="173961">
                  <c:v>1956278081</c:v>
                </c:pt>
                <c:pt idx="173962">
                  <c:v>1956289326</c:v>
                </c:pt>
                <c:pt idx="173963">
                  <c:v>1956300572</c:v>
                </c:pt>
                <c:pt idx="173964">
                  <c:v>1956311817</c:v>
                </c:pt>
                <c:pt idx="173965">
                  <c:v>1956323063</c:v>
                </c:pt>
                <c:pt idx="173966">
                  <c:v>1956334308</c:v>
                </c:pt>
                <c:pt idx="173967">
                  <c:v>1956345554</c:v>
                </c:pt>
                <c:pt idx="173968">
                  <c:v>1956356799</c:v>
                </c:pt>
                <c:pt idx="173969">
                  <c:v>1956368045</c:v>
                </c:pt>
                <c:pt idx="173970">
                  <c:v>1956379290</c:v>
                </c:pt>
                <c:pt idx="173971">
                  <c:v>1956390536</c:v>
                </c:pt>
                <c:pt idx="173972">
                  <c:v>1956401781</c:v>
                </c:pt>
                <c:pt idx="173973">
                  <c:v>1956413027</c:v>
                </c:pt>
                <c:pt idx="173974">
                  <c:v>1956424272</c:v>
                </c:pt>
                <c:pt idx="173975">
                  <c:v>1956435518</c:v>
                </c:pt>
                <c:pt idx="173976">
                  <c:v>1956446763</c:v>
                </c:pt>
                <c:pt idx="173977">
                  <c:v>1956458009</c:v>
                </c:pt>
                <c:pt idx="173978">
                  <c:v>1956469254</c:v>
                </c:pt>
                <c:pt idx="173979">
                  <c:v>1956480500</c:v>
                </c:pt>
                <c:pt idx="173980">
                  <c:v>1956491745</c:v>
                </c:pt>
                <c:pt idx="173981">
                  <c:v>1956502991</c:v>
                </c:pt>
                <c:pt idx="173982">
                  <c:v>1956514236</c:v>
                </c:pt>
                <c:pt idx="173983">
                  <c:v>1956525482</c:v>
                </c:pt>
                <c:pt idx="173984">
                  <c:v>1956536727</c:v>
                </c:pt>
                <c:pt idx="173985">
                  <c:v>1956547973</c:v>
                </c:pt>
                <c:pt idx="173986">
                  <c:v>1956559218</c:v>
                </c:pt>
                <c:pt idx="173987">
                  <c:v>1956570464</c:v>
                </c:pt>
                <c:pt idx="173988">
                  <c:v>1956581709</c:v>
                </c:pt>
                <c:pt idx="173989">
                  <c:v>1956592955</c:v>
                </c:pt>
                <c:pt idx="173990">
                  <c:v>1956604200</c:v>
                </c:pt>
                <c:pt idx="173991">
                  <c:v>1956615446</c:v>
                </c:pt>
                <c:pt idx="173992">
                  <c:v>1956626691</c:v>
                </c:pt>
                <c:pt idx="173993">
                  <c:v>1956637937</c:v>
                </c:pt>
                <c:pt idx="173994">
                  <c:v>1956649182</c:v>
                </c:pt>
                <c:pt idx="173995">
                  <c:v>1956660428</c:v>
                </c:pt>
                <c:pt idx="173996">
                  <c:v>1956671673</c:v>
                </c:pt>
                <c:pt idx="173997">
                  <c:v>1956682919</c:v>
                </c:pt>
                <c:pt idx="173998">
                  <c:v>1956694164</c:v>
                </c:pt>
                <c:pt idx="173999">
                  <c:v>1956705410</c:v>
                </c:pt>
                <c:pt idx="174000">
                  <c:v>1956716655</c:v>
                </c:pt>
                <c:pt idx="174001">
                  <c:v>1956727901</c:v>
                </c:pt>
                <c:pt idx="174002">
                  <c:v>1956739146</c:v>
                </c:pt>
                <c:pt idx="174003">
                  <c:v>1956750392</c:v>
                </c:pt>
                <c:pt idx="174004">
                  <c:v>1956761637</c:v>
                </c:pt>
                <c:pt idx="174005">
                  <c:v>1956772883</c:v>
                </c:pt>
                <c:pt idx="174006">
                  <c:v>1956784128</c:v>
                </c:pt>
                <c:pt idx="174007">
                  <c:v>1956795374</c:v>
                </c:pt>
                <c:pt idx="174008">
                  <c:v>1956806619</c:v>
                </c:pt>
                <c:pt idx="174009">
                  <c:v>1956817865</c:v>
                </c:pt>
                <c:pt idx="174010">
                  <c:v>1956829110</c:v>
                </c:pt>
                <c:pt idx="174011">
                  <c:v>1956840356</c:v>
                </c:pt>
                <c:pt idx="174012">
                  <c:v>1956851601</c:v>
                </c:pt>
                <c:pt idx="174013">
                  <c:v>1956862847</c:v>
                </c:pt>
                <c:pt idx="174014">
                  <c:v>1956874092</c:v>
                </c:pt>
                <c:pt idx="174015">
                  <c:v>1956885338</c:v>
                </c:pt>
                <c:pt idx="174016">
                  <c:v>1956896583</c:v>
                </c:pt>
                <c:pt idx="174017">
                  <c:v>1956907829</c:v>
                </c:pt>
                <c:pt idx="174018">
                  <c:v>1956919074</c:v>
                </c:pt>
                <c:pt idx="174019">
                  <c:v>1956930320</c:v>
                </c:pt>
                <c:pt idx="174020">
                  <c:v>1956941565</c:v>
                </c:pt>
                <c:pt idx="174021">
                  <c:v>1956952811</c:v>
                </c:pt>
                <c:pt idx="174022">
                  <c:v>1956964056</c:v>
                </c:pt>
                <c:pt idx="174023">
                  <c:v>1956975302</c:v>
                </c:pt>
                <c:pt idx="174024">
                  <c:v>1956986547</c:v>
                </c:pt>
                <c:pt idx="174025">
                  <c:v>1956997793</c:v>
                </c:pt>
                <c:pt idx="174026">
                  <c:v>1957009038</c:v>
                </c:pt>
                <c:pt idx="174027">
                  <c:v>1957020284</c:v>
                </c:pt>
                <c:pt idx="174028">
                  <c:v>1957031529</c:v>
                </c:pt>
                <c:pt idx="174029">
                  <c:v>1957042775</c:v>
                </c:pt>
                <c:pt idx="174030">
                  <c:v>1957054020</c:v>
                </c:pt>
                <c:pt idx="174031">
                  <c:v>1957065266</c:v>
                </c:pt>
                <c:pt idx="174032">
                  <c:v>1957076511</c:v>
                </c:pt>
                <c:pt idx="174033">
                  <c:v>1957087757</c:v>
                </c:pt>
                <c:pt idx="174034">
                  <c:v>1957099002</c:v>
                </c:pt>
                <c:pt idx="174035">
                  <c:v>1957110248</c:v>
                </c:pt>
                <c:pt idx="174036">
                  <c:v>1957121493</c:v>
                </c:pt>
                <c:pt idx="174037">
                  <c:v>1957132739</c:v>
                </c:pt>
                <c:pt idx="174038">
                  <c:v>1957143984</c:v>
                </c:pt>
                <c:pt idx="174039">
                  <c:v>1957155230</c:v>
                </c:pt>
                <c:pt idx="174040">
                  <c:v>1957166475</c:v>
                </c:pt>
                <c:pt idx="174041">
                  <c:v>1957177721</c:v>
                </c:pt>
                <c:pt idx="174042">
                  <c:v>1957188966</c:v>
                </c:pt>
                <c:pt idx="174043">
                  <c:v>1957200212</c:v>
                </c:pt>
                <c:pt idx="174044">
                  <c:v>1957211457</c:v>
                </c:pt>
                <c:pt idx="174045">
                  <c:v>1957222703</c:v>
                </c:pt>
                <c:pt idx="174046">
                  <c:v>1957233948</c:v>
                </c:pt>
                <c:pt idx="174047">
                  <c:v>1957245194</c:v>
                </c:pt>
                <c:pt idx="174048">
                  <c:v>1957256439</c:v>
                </c:pt>
                <c:pt idx="174049">
                  <c:v>1957267685</c:v>
                </c:pt>
                <c:pt idx="174050">
                  <c:v>1957278930</c:v>
                </c:pt>
                <c:pt idx="174051">
                  <c:v>1957290176</c:v>
                </c:pt>
                <c:pt idx="174052">
                  <c:v>1957301421</c:v>
                </c:pt>
                <c:pt idx="174053">
                  <c:v>1957312667</c:v>
                </c:pt>
                <c:pt idx="174054">
                  <c:v>1957323912</c:v>
                </c:pt>
                <c:pt idx="174055">
                  <c:v>1957335158</c:v>
                </c:pt>
                <c:pt idx="174056">
                  <c:v>1957346403</c:v>
                </c:pt>
                <c:pt idx="174057">
                  <c:v>1957357649</c:v>
                </c:pt>
                <c:pt idx="174058">
                  <c:v>1957368894</c:v>
                </c:pt>
                <c:pt idx="174059">
                  <c:v>1957380140</c:v>
                </c:pt>
                <c:pt idx="174060">
                  <c:v>1957391385</c:v>
                </c:pt>
                <c:pt idx="174061">
                  <c:v>1957402631</c:v>
                </c:pt>
                <c:pt idx="174062">
                  <c:v>1957413876</c:v>
                </c:pt>
                <c:pt idx="174063">
                  <c:v>1957425122</c:v>
                </c:pt>
                <c:pt idx="174064">
                  <c:v>1957436367</c:v>
                </c:pt>
                <c:pt idx="174065">
                  <c:v>1957447613</c:v>
                </c:pt>
                <c:pt idx="174066">
                  <c:v>1957458858</c:v>
                </c:pt>
                <c:pt idx="174067">
                  <c:v>1957470104</c:v>
                </c:pt>
                <c:pt idx="174068">
                  <c:v>1957481349</c:v>
                </c:pt>
                <c:pt idx="174069">
                  <c:v>1957492595</c:v>
                </c:pt>
                <c:pt idx="174070">
                  <c:v>1957503840</c:v>
                </c:pt>
                <c:pt idx="174071">
                  <c:v>1957515086</c:v>
                </c:pt>
                <c:pt idx="174072">
                  <c:v>1957526331</c:v>
                </c:pt>
                <c:pt idx="174073">
                  <c:v>1957537577</c:v>
                </c:pt>
                <c:pt idx="174074">
                  <c:v>1957548822</c:v>
                </c:pt>
                <c:pt idx="174075">
                  <c:v>1957560068</c:v>
                </c:pt>
                <c:pt idx="174076">
                  <c:v>1957571313</c:v>
                </c:pt>
                <c:pt idx="174077">
                  <c:v>1957582558</c:v>
                </c:pt>
                <c:pt idx="174078">
                  <c:v>1957593804</c:v>
                </c:pt>
                <c:pt idx="174079">
                  <c:v>1957605049</c:v>
                </c:pt>
                <c:pt idx="174080">
                  <c:v>1957616295</c:v>
                </c:pt>
                <c:pt idx="174081">
                  <c:v>1957627540</c:v>
                </c:pt>
                <c:pt idx="174082">
                  <c:v>1957638786</c:v>
                </c:pt>
                <c:pt idx="174083">
                  <c:v>1957650031</c:v>
                </c:pt>
                <c:pt idx="174084">
                  <c:v>1957661277</c:v>
                </c:pt>
                <c:pt idx="174085">
                  <c:v>1957672522</c:v>
                </c:pt>
                <c:pt idx="174086">
                  <c:v>1957683768</c:v>
                </c:pt>
                <c:pt idx="174087">
                  <c:v>1957695013</c:v>
                </c:pt>
                <c:pt idx="174088">
                  <c:v>1957706259</c:v>
                </c:pt>
                <c:pt idx="174089">
                  <c:v>1957717504</c:v>
                </c:pt>
                <c:pt idx="174090">
                  <c:v>1957728750</c:v>
                </c:pt>
                <c:pt idx="174091">
                  <c:v>1957739995</c:v>
                </c:pt>
                <c:pt idx="174092">
                  <c:v>1957751241</c:v>
                </c:pt>
                <c:pt idx="174093">
                  <c:v>1957762486</c:v>
                </c:pt>
                <c:pt idx="174094">
                  <c:v>1957773732</c:v>
                </c:pt>
                <c:pt idx="174095">
                  <c:v>1957784977</c:v>
                </c:pt>
                <c:pt idx="174096">
                  <c:v>1957796223</c:v>
                </c:pt>
                <c:pt idx="174097">
                  <c:v>1957807468</c:v>
                </c:pt>
                <c:pt idx="174098">
                  <c:v>1957818714</c:v>
                </c:pt>
                <c:pt idx="174099">
                  <c:v>1957829959</c:v>
                </c:pt>
                <c:pt idx="174100">
                  <c:v>1957841205</c:v>
                </c:pt>
                <c:pt idx="174101">
                  <c:v>1957852450</c:v>
                </c:pt>
                <c:pt idx="174102">
                  <c:v>1957863696</c:v>
                </c:pt>
                <c:pt idx="174103">
                  <c:v>1957874941</c:v>
                </c:pt>
                <c:pt idx="174104">
                  <c:v>1957886187</c:v>
                </c:pt>
                <c:pt idx="174105">
                  <c:v>1957897432</c:v>
                </c:pt>
                <c:pt idx="174106">
                  <c:v>1957908678</c:v>
                </c:pt>
                <c:pt idx="174107">
                  <c:v>1957919923</c:v>
                </c:pt>
                <c:pt idx="174108">
                  <c:v>1957931169</c:v>
                </c:pt>
                <c:pt idx="174109">
                  <c:v>1957942414</c:v>
                </c:pt>
                <c:pt idx="174110">
                  <c:v>1957953660</c:v>
                </c:pt>
                <c:pt idx="174111">
                  <c:v>1957964905</c:v>
                </c:pt>
                <c:pt idx="174112">
                  <c:v>1957976151</c:v>
                </c:pt>
                <c:pt idx="174113">
                  <c:v>1957987396</c:v>
                </c:pt>
                <c:pt idx="174114">
                  <c:v>1957998642</c:v>
                </c:pt>
                <c:pt idx="174115">
                  <c:v>1958009887</c:v>
                </c:pt>
                <c:pt idx="174116">
                  <c:v>1958021133</c:v>
                </c:pt>
                <c:pt idx="174117">
                  <c:v>1958032378</c:v>
                </c:pt>
                <c:pt idx="174118">
                  <c:v>1958043624</c:v>
                </c:pt>
                <c:pt idx="174119">
                  <c:v>1958054869</c:v>
                </c:pt>
                <c:pt idx="174120">
                  <c:v>1958066115</c:v>
                </c:pt>
                <c:pt idx="174121">
                  <c:v>1958077360</c:v>
                </c:pt>
                <c:pt idx="174122">
                  <c:v>1958088606</c:v>
                </c:pt>
                <c:pt idx="174123">
                  <c:v>1958099851</c:v>
                </c:pt>
                <c:pt idx="174124">
                  <c:v>1958111097</c:v>
                </c:pt>
                <c:pt idx="174125">
                  <c:v>1958122342</c:v>
                </c:pt>
                <c:pt idx="174126">
                  <c:v>1958133588</c:v>
                </c:pt>
                <c:pt idx="174127">
                  <c:v>1958144833</c:v>
                </c:pt>
                <c:pt idx="174128">
                  <c:v>1958156079</c:v>
                </c:pt>
                <c:pt idx="174129">
                  <c:v>1958167324</c:v>
                </c:pt>
                <c:pt idx="174130">
                  <c:v>1958178570</c:v>
                </c:pt>
                <c:pt idx="174131">
                  <c:v>1958189815</c:v>
                </c:pt>
                <c:pt idx="174132">
                  <c:v>1958201061</c:v>
                </c:pt>
                <c:pt idx="174133">
                  <c:v>1958212306</c:v>
                </c:pt>
                <c:pt idx="174134">
                  <c:v>1958223552</c:v>
                </c:pt>
                <c:pt idx="174135">
                  <c:v>1958234797</c:v>
                </c:pt>
                <c:pt idx="174136">
                  <c:v>1958246043</c:v>
                </c:pt>
                <c:pt idx="174137">
                  <c:v>1958257288</c:v>
                </c:pt>
                <c:pt idx="174138">
                  <c:v>1958268534</c:v>
                </c:pt>
                <c:pt idx="174139">
                  <c:v>1958279779</c:v>
                </c:pt>
                <c:pt idx="174140">
                  <c:v>1958291025</c:v>
                </c:pt>
                <c:pt idx="174141">
                  <c:v>1958302270</c:v>
                </c:pt>
                <c:pt idx="174142">
                  <c:v>1958313516</c:v>
                </c:pt>
                <c:pt idx="174143">
                  <c:v>1958324761</c:v>
                </c:pt>
                <c:pt idx="174144">
                  <c:v>1958336007</c:v>
                </c:pt>
                <c:pt idx="174145">
                  <c:v>1958347252</c:v>
                </c:pt>
                <c:pt idx="174146">
                  <c:v>1958358498</c:v>
                </c:pt>
                <c:pt idx="174147">
                  <c:v>1958369743</c:v>
                </c:pt>
                <c:pt idx="174148">
                  <c:v>1958380989</c:v>
                </c:pt>
                <c:pt idx="174149">
                  <c:v>1958392234</c:v>
                </c:pt>
                <c:pt idx="174150">
                  <c:v>1958403480</c:v>
                </c:pt>
                <c:pt idx="174151">
                  <c:v>1958414725</c:v>
                </c:pt>
                <c:pt idx="174152">
                  <c:v>1958425971</c:v>
                </c:pt>
                <c:pt idx="174153">
                  <c:v>1958437216</c:v>
                </c:pt>
                <c:pt idx="174154">
                  <c:v>1958448462</c:v>
                </c:pt>
                <c:pt idx="174155">
                  <c:v>1958459707</c:v>
                </c:pt>
                <c:pt idx="174156">
                  <c:v>1958470953</c:v>
                </c:pt>
                <c:pt idx="174157">
                  <c:v>1958482198</c:v>
                </c:pt>
                <c:pt idx="174158">
                  <c:v>1958493444</c:v>
                </c:pt>
                <c:pt idx="174159">
                  <c:v>1958504689</c:v>
                </c:pt>
                <c:pt idx="174160">
                  <c:v>1958515935</c:v>
                </c:pt>
                <c:pt idx="174161">
                  <c:v>1958527180</c:v>
                </c:pt>
                <c:pt idx="174162">
                  <c:v>1958538426</c:v>
                </c:pt>
                <c:pt idx="174163">
                  <c:v>1958549671</c:v>
                </c:pt>
                <c:pt idx="174164">
                  <c:v>1958560917</c:v>
                </c:pt>
                <c:pt idx="174165">
                  <c:v>1958572162</c:v>
                </c:pt>
                <c:pt idx="174166">
                  <c:v>1958583408</c:v>
                </c:pt>
                <c:pt idx="174167">
                  <c:v>1958594653</c:v>
                </c:pt>
                <c:pt idx="174168">
                  <c:v>1958605899</c:v>
                </c:pt>
                <c:pt idx="174169">
                  <c:v>1958617144</c:v>
                </c:pt>
                <c:pt idx="174170">
                  <c:v>1958628390</c:v>
                </c:pt>
                <c:pt idx="174171">
                  <c:v>1958639635</c:v>
                </c:pt>
                <c:pt idx="174172">
                  <c:v>1958650881</c:v>
                </c:pt>
                <c:pt idx="174173">
                  <c:v>1958662126</c:v>
                </c:pt>
                <c:pt idx="174174">
                  <c:v>1958673372</c:v>
                </c:pt>
                <c:pt idx="174175">
                  <c:v>1958684617</c:v>
                </c:pt>
                <c:pt idx="174176">
                  <c:v>1958695863</c:v>
                </c:pt>
                <c:pt idx="174177">
                  <c:v>1958707108</c:v>
                </c:pt>
                <c:pt idx="174178">
                  <c:v>1958718354</c:v>
                </c:pt>
                <c:pt idx="174179">
                  <c:v>1958729599</c:v>
                </c:pt>
                <c:pt idx="174180">
                  <c:v>1958740845</c:v>
                </c:pt>
                <c:pt idx="174181">
                  <c:v>1958752090</c:v>
                </c:pt>
                <c:pt idx="174182">
                  <c:v>1958763336</c:v>
                </c:pt>
                <c:pt idx="174183">
                  <c:v>1958774581</c:v>
                </c:pt>
                <c:pt idx="174184">
                  <c:v>1958785827</c:v>
                </c:pt>
                <c:pt idx="174185">
                  <c:v>1958797072</c:v>
                </c:pt>
                <c:pt idx="174186">
                  <c:v>1958808318</c:v>
                </c:pt>
                <c:pt idx="174187">
                  <c:v>1958819563</c:v>
                </c:pt>
                <c:pt idx="174188">
                  <c:v>1958830809</c:v>
                </c:pt>
                <c:pt idx="174189">
                  <c:v>1958842054</c:v>
                </c:pt>
                <c:pt idx="174190">
                  <c:v>1958853300</c:v>
                </c:pt>
                <c:pt idx="174191">
                  <c:v>1958864545</c:v>
                </c:pt>
                <c:pt idx="174192">
                  <c:v>1958875791</c:v>
                </c:pt>
                <c:pt idx="174193">
                  <c:v>1958887036</c:v>
                </c:pt>
                <c:pt idx="174194">
                  <c:v>1958898282</c:v>
                </c:pt>
                <c:pt idx="174195">
                  <c:v>1958909527</c:v>
                </c:pt>
                <c:pt idx="174196">
                  <c:v>1958920773</c:v>
                </c:pt>
                <c:pt idx="174197">
                  <c:v>1958932018</c:v>
                </c:pt>
                <c:pt idx="174198">
                  <c:v>1958943264</c:v>
                </c:pt>
                <c:pt idx="174199">
                  <c:v>1958954509</c:v>
                </c:pt>
                <c:pt idx="174200">
                  <c:v>1958965755</c:v>
                </c:pt>
                <c:pt idx="174201">
                  <c:v>1958977000</c:v>
                </c:pt>
                <c:pt idx="174202">
                  <c:v>1958988246</c:v>
                </c:pt>
                <c:pt idx="174203">
                  <c:v>1958999491</c:v>
                </c:pt>
                <c:pt idx="174204">
                  <c:v>1959010737</c:v>
                </c:pt>
                <c:pt idx="174205">
                  <c:v>1959021982</c:v>
                </c:pt>
                <c:pt idx="174206">
                  <c:v>1959033228</c:v>
                </c:pt>
                <c:pt idx="174207">
                  <c:v>1959044473</c:v>
                </c:pt>
                <c:pt idx="174208">
                  <c:v>1959055719</c:v>
                </c:pt>
                <c:pt idx="174209">
                  <c:v>1959066964</c:v>
                </c:pt>
                <c:pt idx="174210">
                  <c:v>1959078210</c:v>
                </c:pt>
                <c:pt idx="174211">
                  <c:v>1959089455</c:v>
                </c:pt>
                <c:pt idx="174212">
                  <c:v>1959100701</c:v>
                </c:pt>
                <c:pt idx="174213">
                  <c:v>1959111946</c:v>
                </c:pt>
                <c:pt idx="174214">
                  <c:v>1959123192</c:v>
                </c:pt>
                <c:pt idx="174215">
                  <c:v>1959134437</c:v>
                </c:pt>
                <c:pt idx="174216">
                  <c:v>1959145683</c:v>
                </c:pt>
                <c:pt idx="174217">
                  <c:v>1959156928</c:v>
                </c:pt>
                <c:pt idx="174218">
                  <c:v>1959168174</c:v>
                </c:pt>
                <c:pt idx="174219">
                  <c:v>1959179419</c:v>
                </c:pt>
                <c:pt idx="174220">
                  <c:v>1959190665</c:v>
                </c:pt>
                <c:pt idx="174221">
                  <c:v>1959201910</c:v>
                </c:pt>
                <c:pt idx="174222">
                  <c:v>1959213156</c:v>
                </c:pt>
                <c:pt idx="174223">
                  <c:v>1959224401</c:v>
                </c:pt>
                <c:pt idx="174224">
                  <c:v>1959235647</c:v>
                </c:pt>
                <c:pt idx="174225">
                  <c:v>1959246892</c:v>
                </c:pt>
                <c:pt idx="174226">
                  <c:v>1959258138</c:v>
                </c:pt>
                <c:pt idx="174227">
                  <c:v>1959269383</c:v>
                </c:pt>
                <c:pt idx="174228">
                  <c:v>1959280629</c:v>
                </c:pt>
                <c:pt idx="174229">
                  <c:v>1959291874</c:v>
                </c:pt>
                <c:pt idx="174230">
                  <c:v>1959303120</c:v>
                </c:pt>
                <c:pt idx="174231">
                  <c:v>1959314365</c:v>
                </c:pt>
                <c:pt idx="174232">
                  <c:v>1959325611</c:v>
                </c:pt>
                <c:pt idx="174233">
                  <c:v>1959336856</c:v>
                </c:pt>
                <c:pt idx="174234">
                  <c:v>1959348102</c:v>
                </c:pt>
                <c:pt idx="174235">
                  <c:v>1959359347</c:v>
                </c:pt>
                <c:pt idx="174236">
                  <c:v>1959370593</c:v>
                </c:pt>
                <c:pt idx="174237">
                  <c:v>1959381838</c:v>
                </c:pt>
                <c:pt idx="174238">
                  <c:v>1959393084</c:v>
                </c:pt>
                <c:pt idx="174239">
                  <c:v>1959404329</c:v>
                </c:pt>
                <c:pt idx="174240">
                  <c:v>1959415575</c:v>
                </c:pt>
                <c:pt idx="174241">
                  <c:v>1959426820</c:v>
                </c:pt>
                <c:pt idx="174242">
                  <c:v>1959438066</c:v>
                </c:pt>
                <c:pt idx="174243">
                  <c:v>1959449311</c:v>
                </c:pt>
                <c:pt idx="174244">
                  <c:v>1959460557</c:v>
                </c:pt>
                <c:pt idx="174245">
                  <c:v>1959471802</c:v>
                </c:pt>
                <c:pt idx="174246">
                  <c:v>1959483048</c:v>
                </c:pt>
                <c:pt idx="174247">
                  <c:v>1959494293</c:v>
                </c:pt>
                <c:pt idx="174248">
                  <c:v>1959505539</c:v>
                </c:pt>
                <c:pt idx="174249">
                  <c:v>1959516784</c:v>
                </c:pt>
                <c:pt idx="174250">
                  <c:v>1959528030</c:v>
                </c:pt>
                <c:pt idx="174251">
                  <c:v>1959539275</c:v>
                </c:pt>
                <c:pt idx="174252">
                  <c:v>1959550521</c:v>
                </c:pt>
                <c:pt idx="174253">
                  <c:v>1959561766</c:v>
                </c:pt>
                <c:pt idx="174254">
                  <c:v>1959573012</c:v>
                </c:pt>
                <c:pt idx="174255">
                  <c:v>1959584257</c:v>
                </c:pt>
                <c:pt idx="174256">
                  <c:v>1959595503</c:v>
                </c:pt>
                <c:pt idx="174257">
                  <c:v>1959606748</c:v>
                </c:pt>
                <c:pt idx="174258">
                  <c:v>1959617994</c:v>
                </c:pt>
                <c:pt idx="174259">
                  <c:v>1959629239</c:v>
                </c:pt>
                <c:pt idx="174260">
                  <c:v>1959640485</c:v>
                </c:pt>
                <c:pt idx="174261">
                  <c:v>1959651730</c:v>
                </c:pt>
                <c:pt idx="174262">
                  <c:v>1959662976</c:v>
                </c:pt>
                <c:pt idx="174263">
                  <c:v>1959674221</c:v>
                </c:pt>
                <c:pt idx="174264">
                  <c:v>1959685467</c:v>
                </c:pt>
                <c:pt idx="174265">
                  <c:v>1959696712</c:v>
                </c:pt>
                <c:pt idx="174266">
                  <c:v>1959707958</c:v>
                </c:pt>
                <c:pt idx="174267">
                  <c:v>1959719203</c:v>
                </c:pt>
                <c:pt idx="174268">
                  <c:v>1959730449</c:v>
                </c:pt>
                <c:pt idx="174269">
                  <c:v>1959741694</c:v>
                </c:pt>
                <c:pt idx="174270">
                  <c:v>1959752940</c:v>
                </c:pt>
                <c:pt idx="174271">
                  <c:v>1959764185</c:v>
                </c:pt>
                <c:pt idx="174272">
                  <c:v>1959775431</c:v>
                </c:pt>
                <c:pt idx="174273">
                  <c:v>1959786676</c:v>
                </c:pt>
                <c:pt idx="174274">
                  <c:v>1959797922</c:v>
                </c:pt>
                <c:pt idx="174275">
                  <c:v>1959809167</c:v>
                </c:pt>
                <c:pt idx="174276">
                  <c:v>1959820413</c:v>
                </c:pt>
                <c:pt idx="174277">
                  <c:v>1959831658</c:v>
                </c:pt>
                <c:pt idx="174278">
                  <c:v>1959842904</c:v>
                </c:pt>
                <c:pt idx="174279">
                  <c:v>1959854149</c:v>
                </c:pt>
                <c:pt idx="174280">
                  <c:v>1959865395</c:v>
                </c:pt>
                <c:pt idx="174281">
                  <c:v>1959876640</c:v>
                </c:pt>
                <c:pt idx="174282">
                  <c:v>1959887886</c:v>
                </c:pt>
                <c:pt idx="174283">
                  <c:v>1959899131</c:v>
                </c:pt>
                <c:pt idx="174284">
                  <c:v>1959910377</c:v>
                </c:pt>
                <c:pt idx="174285">
                  <c:v>1959921622</c:v>
                </c:pt>
                <c:pt idx="174286">
                  <c:v>1959932868</c:v>
                </c:pt>
                <c:pt idx="174287">
                  <c:v>1959944113</c:v>
                </c:pt>
                <c:pt idx="174288">
                  <c:v>1959955359</c:v>
                </c:pt>
                <c:pt idx="174289">
                  <c:v>1959966604</c:v>
                </c:pt>
                <c:pt idx="174290">
                  <c:v>1959977850</c:v>
                </c:pt>
                <c:pt idx="174291">
                  <c:v>1959989095</c:v>
                </c:pt>
                <c:pt idx="174292">
                  <c:v>1960000341</c:v>
                </c:pt>
                <c:pt idx="174293">
                  <c:v>1960011586</c:v>
                </c:pt>
                <c:pt idx="174294">
                  <c:v>1960022832</c:v>
                </c:pt>
                <c:pt idx="174295">
                  <c:v>1960034077</c:v>
                </c:pt>
                <c:pt idx="174296">
                  <c:v>1960045323</c:v>
                </c:pt>
                <c:pt idx="174297">
                  <c:v>1960056568</c:v>
                </c:pt>
                <c:pt idx="174298">
                  <c:v>1960067814</c:v>
                </c:pt>
                <c:pt idx="174299">
                  <c:v>1960079059</c:v>
                </c:pt>
                <c:pt idx="174300">
                  <c:v>1960090305</c:v>
                </c:pt>
                <c:pt idx="174301">
                  <c:v>1960101550</c:v>
                </c:pt>
                <c:pt idx="174302">
                  <c:v>1960112796</c:v>
                </c:pt>
                <c:pt idx="174303">
                  <c:v>1960124041</c:v>
                </c:pt>
                <c:pt idx="174304">
                  <c:v>1960135287</c:v>
                </c:pt>
                <c:pt idx="174305">
                  <c:v>1960146532</c:v>
                </c:pt>
                <c:pt idx="174306">
                  <c:v>1960157778</c:v>
                </c:pt>
                <c:pt idx="174307">
                  <c:v>1960169023</c:v>
                </c:pt>
                <c:pt idx="174308">
                  <c:v>1960180269</c:v>
                </c:pt>
                <c:pt idx="174309">
                  <c:v>1960191514</c:v>
                </c:pt>
                <c:pt idx="174310">
                  <c:v>1960202760</c:v>
                </c:pt>
                <c:pt idx="174311">
                  <c:v>1960214005</c:v>
                </c:pt>
                <c:pt idx="174312">
                  <c:v>1960225251</c:v>
                </c:pt>
                <c:pt idx="174313">
                  <c:v>1960236496</c:v>
                </c:pt>
                <c:pt idx="174314">
                  <c:v>1960247742</c:v>
                </c:pt>
                <c:pt idx="174315">
                  <c:v>1960258987</c:v>
                </c:pt>
                <c:pt idx="174316">
                  <c:v>1960270233</c:v>
                </c:pt>
                <c:pt idx="174317">
                  <c:v>1960281478</c:v>
                </c:pt>
                <c:pt idx="174318">
                  <c:v>1960292724</c:v>
                </c:pt>
                <c:pt idx="174319">
                  <c:v>1960303969</c:v>
                </c:pt>
                <c:pt idx="174320">
                  <c:v>1960315215</c:v>
                </c:pt>
                <c:pt idx="174321">
                  <c:v>1960326460</c:v>
                </c:pt>
                <c:pt idx="174322">
                  <c:v>1960337706</c:v>
                </c:pt>
                <c:pt idx="174323">
                  <c:v>1960348951</c:v>
                </c:pt>
                <c:pt idx="174324">
                  <c:v>1960360197</c:v>
                </c:pt>
                <c:pt idx="174325">
                  <c:v>1960371442</c:v>
                </c:pt>
                <c:pt idx="174326">
                  <c:v>1960382688</c:v>
                </c:pt>
                <c:pt idx="174327">
                  <c:v>1960393933</c:v>
                </c:pt>
                <c:pt idx="174328">
                  <c:v>1960405179</c:v>
                </c:pt>
                <c:pt idx="174329">
                  <c:v>1960416424</c:v>
                </c:pt>
                <c:pt idx="174330">
                  <c:v>1960427669</c:v>
                </c:pt>
                <c:pt idx="174331">
                  <c:v>1960438915</c:v>
                </c:pt>
                <c:pt idx="174332">
                  <c:v>1960450160</c:v>
                </c:pt>
                <c:pt idx="174333">
                  <c:v>1960461406</c:v>
                </c:pt>
                <c:pt idx="174334">
                  <c:v>1960472651</c:v>
                </c:pt>
                <c:pt idx="174335">
                  <c:v>1960483897</c:v>
                </c:pt>
                <c:pt idx="174336">
                  <c:v>1960495142</c:v>
                </c:pt>
                <c:pt idx="174337">
                  <c:v>1960506388</c:v>
                </c:pt>
                <c:pt idx="174338">
                  <c:v>1960517633</c:v>
                </c:pt>
                <c:pt idx="174339">
                  <c:v>1960528879</c:v>
                </c:pt>
                <c:pt idx="174340">
                  <c:v>1960540124</c:v>
                </c:pt>
                <c:pt idx="174341">
                  <c:v>1960551370</c:v>
                </c:pt>
                <c:pt idx="174342">
                  <c:v>1960562615</c:v>
                </c:pt>
                <c:pt idx="174343">
                  <c:v>1960573861</c:v>
                </c:pt>
                <c:pt idx="174344">
                  <c:v>1960585106</c:v>
                </c:pt>
                <c:pt idx="174345">
                  <c:v>1960596352</c:v>
                </c:pt>
                <c:pt idx="174346">
                  <c:v>1960607597</c:v>
                </c:pt>
                <c:pt idx="174347">
                  <c:v>1960618843</c:v>
                </c:pt>
                <c:pt idx="174348">
                  <c:v>1960630088</c:v>
                </c:pt>
                <c:pt idx="174349">
                  <c:v>1960641334</c:v>
                </c:pt>
                <c:pt idx="174350">
                  <c:v>1960652579</c:v>
                </c:pt>
                <c:pt idx="174351">
                  <c:v>1960663825</c:v>
                </c:pt>
                <c:pt idx="174352">
                  <c:v>1960675070</c:v>
                </c:pt>
                <c:pt idx="174353">
                  <c:v>1960686316</c:v>
                </c:pt>
                <c:pt idx="174354">
                  <c:v>1960697561</c:v>
                </c:pt>
                <c:pt idx="174355">
                  <c:v>1960708807</c:v>
                </c:pt>
                <c:pt idx="174356">
                  <c:v>1960720052</c:v>
                </c:pt>
                <c:pt idx="174357">
                  <c:v>1960731298</c:v>
                </c:pt>
                <c:pt idx="174358">
                  <c:v>1960742543</c:v>
                </c:pt>
                <c:pt idx="174359">
                  <c:v>1960753789</c:v>
                </c:pt>
                <c:pt idx="174360">
                  <c:v>1960765034</c:v>
                </c:pt>
                <c:pt idx="174361">
                  <c:v>1960776280</c:v>
                </c:pt>
                <c:pt idx="174362">
                  <c:v>1960787525</c:v>
                </c:pt>
                <c:pt idx="174363">
                  <c:v>1960798771</c:v>
                </c:pt>
                <c:pt idx="174364">
                  <c:v>1960810016</c:v>
                </c:pt>
                <c:pt idx="174365">
                  <c:v>1960821262</c:v>
                </c:pt>
                <c:pt idx="174366">
                  <c:v>1960832507</c:v>
                </c:pt>
                <c:pt idx="174367">
                  <c:v>1960843753</c:v>
                </c:pt>
                <c:pt idx="174368">
                  <c:v>1960854998</c:v>
                </c:pt>
                <c:pt idx="174369">
                  <c:v>1960866244</c:v>
                </c:pt>
                <c:pt idx="174370">
                  <c:v>1960877489</c:v>
                </c:pt>
                <c:pt idx="174371">
                  <c:v>1960888735</c:v>
                </c:pt>
                <c:pt idx="174372">
                  <c:v>1960899980</c:v>
                </c:pt>
                <c:pt idx="174373">
                  <c:v>1960911226</c:v>
                </c:pt>
                <c:pt idx="174374">
                  <c:v>1960922471</c:v>
                </c:pt>
                <c:pt idx="174375">
                  <c:v>1960933717</c:v>
                </c:pt>
                <c:pt idx="174376">
                  <c:v>1960944962</c:v>
                </c:pt>
                <c:pt idx="174377">
                  <c:v>1960956208</c:v>
                </c:pt>
                <c:pt idx="174378">
                  <c:v>1960967453</c:v>
                </c:pt>
                <c:pt idx="174379">
                  <c:v>1960978699</c:v>
                </c:pt>
                <c:pt idx="174380">
                  <c:v>1960989944</c:v>
                </c:pt>
                <c:pt idx="174381">
                  <c:v>1961001190</c:v>
                </c:pt>
                <c:pt idx="174382">
                  <c:v>1961012435</c:v>
                </c:pt>
                <c:pt idx="174383">
                  <c:v>1961023681</c:v>
                </c:pt>
                <c:pt idx="174384">
                  <c:v>1961034926</c:v>
                </c:pt>
                <c:pt idx="174385">
                  <c:v>1961046172</c:v>
                </c:pt>
                <c:pt idx="174386">
                  <c:v>1961057417</c:v>
                </c:pt>
                <c:pt idx="174387">
                  <c:v>1961068663</c:v>
                </c:pt>
                <c:pt idx="174388">
                  <c:v>1961079908</c:v>
                </c:pt>
                <c:pt idx="174389">
                  <c:v>1961091154</c:v>
                </c:pt>
                <c:pt idx="174390">
                  <c:v>1961102399</c:v>
                </c:pt>
                <c:pt idx="174391">
                  <c:v>1961113645</c:v>
                </c:pt>
                <c:pt idx="174392">
                  <c:v>1961124890</c:v>
                </c:pt>
                <c:pt idx="174393">
                  <c:v>1961136136</c:v>
                </c:pt>
                <c:pt idx="174394">
                  <c:v>1961147381</c:v>
                </c:pt>
                <c:pt idx="174395">
                  <c:v>1961158627</c:v>
                </c:pt>
                <c:pt idx="174396">
                  <c:v>1961169872</c:v>
                </c:pt>
                <c:pt idx="174397">
                  <c:v>1961181118</c:v>
                </c:pt>
                <c:pt idx="174398">
                  <c:v>1961192363</c:v>
                </c:pt>
                <c:pt idx="174399">
                  <c:v>1961203609</c:v>
                </c:pt>
                <c:pt idx="174400">
                  <c:v>1961214854</c:v>
                </c:pt>
                <c:pt idx="174401">
                  <c:v>1961226100</c:v>
                </c:pt>
                <c:pt idx="174402">
                  <c:v>1961237345</c:v>
                </c:pt>
                <c:pt idx="174403">
                  <c:v>1961248591</c:v>
                </c:pt>
                <c:pt idx="174404">
                  <c:v>1961259836</c:v>
                </c:pt>
                <c:pt idx="174405">
                  <c:v>1961271082</c:v>
                </c:pt>
                <c:pt idx="174406">
                  <c:v>1961282327</c:v>
                </c:pt>
                <c:pt idx="174407">
                  <c:v>1961293573</c:v>
                </c:pt>
                <c:pt idx="174408">
                  <c:v>1961304818</c:v>
                </c:pt>
                <c:pt idx="174409">
                  <c:v>1961316064</c:v>
                </c:pt>
                <c:pt idx="174410">
                  <c:v>1961327309</c:v>
                </c:pt>
                <c:pt idx="174411">
                  <c:v>1961338555</c:v>
                </c:pt>
                <c:pt idx="174412">
                  <c:v>1961349800</c:v>
                </c:pt>
                <c:pt idx="174413">
                  <c:v>1961361046</c:v>
                </c:pt>
                <c:pt idx="174414">
                  <c:v>1961372291</c:v>
                </c:pt>
                <c:pt idx="174415">
                  <c:v>1961383537</c:v>
                </c:pt>
                <c:pt idx="174416">
                  <c:v>1961394782</c:v>
                </c:pt>
                <c:pt idx="174417">
                  <c:v>1961406028</c:v>
                </c:pt>
                <c:pt idx="174418">
                  <c:v>1961417273</c:v>
                </c:pt>
                <c:pt idx="174419">
                  <c:v>1961428519</c:v>
                </c:pt>
                <c:pt idx="174420">
                  <c:v>1961439764</c:v>
                </c:pt>
                <c:pt idx="174421">
                  <c:v>1961451010</c:v>
                </c:pt>
                <c:pt idx="174422">
                  <c:v>1961462255</c:v>
                </c:pt>
                <c:pt idx="174423">
                  <c:v>1961473501</c:v>
                </c:pt>
                <c:pt idx="174424">
                  <c:v>1961484746</c:v>
                </c:pt>
                <c:pt idx="174425">
                  <c:v>1961495992</c:v>
                </c:pt>
                <c:pt idx="174426">
                  <c:v>1961507237</c:v>
                </c:pt>
                <c:pt idx="174427">
                  <c:v>1961518483</c:v>
                </c:pt>
                <c:pt idx="174428">
                  <c:v>1961529728</c:v>
                </c:pt>
                <c:pt idx="174429">
                  <c:v>1961540974</c:v>
                </c:pt>
                <c:pt idx="174430">
                  <c:v>1961552219</c:v>
                </c:pt>
                <c:pt idx="174431">
                  <c:v>1961563465</c:v>
                </c:pt>
                <c:pt idx="174432">
                  <c:v>1961574710</c:v>
                </c:pt>
                <c:pt idx="174433">
                  <c:v>1961585956</c:v>
                </c:pt>
                <c:pt idx="174434">
                  <c:v>1961597201</c:v>
                </c:pt>
                <c:pt idx="174435">
                  <c:v>1961608447</c:v>
                </c:pt>
                <c:pt idx="174436">
                  <c:v>1961619692</c:v>
                </c:pt>
                <c:pt idx="174437">
                  <c:v>1961630938</c:v>
                </c:pt>
                <c:pt idx="174438">
                  <c:v>1961642183</c:v>
                </c:pt>
                <c:pt idx="174439">
                  <c:v>1961653429</c:v>
                </c:pt>
                <c:pt idx="174440">
                  <c:v>1961664674</c:v>
                </c:pt>
                <c:pt idx="174441">
                  <c:v>1961675920</c:v>
                </c:pt>
                <c:pt idx="174442">
                  <c:v>1961687165</c:v>
                </c:pt>
                <c:pt idx="174443">
                  <c:v>1961698411</c:v>
                </c:pt>
                <c:pt idx="174444">
                  <c:v>1961709656</c:v>
                </c:pt>
                <c:pt idx="174445">
                  <c:v>1961720902</c:v>
                </c:pt>
                <c:pt idx="174446">
                  <c:v>1961732147</c:v>
                </c:pt>
                <c:pt idx="174447">
                  <c:v>1961743393</c:v>
                </c:pt>
                <c:pt idx="174448">
                  <c:v>1961754638</c:v>
                </c:pt>
                <c:pt idx="174449">
                  <c:v>1961765884</c:v>
                </c:pt>
                <c:pt idx="174450">
                  <c:v>1961777129</c:v>
                </c:pt>
                <c:pt idx="174451">
                  <c:v>1961788375</c:v>
                </c:pt>
                <c:pt idx="174452">
                  <c:v>1961799620</c:v>
                </c:pt>
                <c:pt idx="174453">
                  <c:v>1961810866</c:v>
                </c:pt>
                <c:pt idx="174454">
                  <c:v>1961822111</c:v>
                </c:pt>
                <c:pt idx="174455">
                  <c:v>1961833357</c:v>
                </c:pt>
                <c:pt idx="174456">
                  <c:v>1961844602</c:v>
                </c:pt>
                <c:pt idx="174457">
                  <c:v>1961855848</c:v>
                </c:pt>
                <c:pt idx="174458">
                  <c:v>1961867093</c:v>
                </c:pt>
                <c:pt idx="174459">
                  <c:v>1961878339</c:v>
                </c:pt>
                <c:pt idx="174460">
                  <c:v>1961889584</c:v>
                </c:pt>
                <c:pt idx="174461">
                  <c:v>1961900830</c:v>
                </c:pt>
                <c:pt idx="174462">
                  <c:v>1961912075</c:v>
                </c:pt>
                <c:pt idx="174463">
                  <c:v>1961923321</c:v>
                </c:pt>
                <c:pt idx="174464">
                  <c:v>1961934566</c:v>
                </c:pt>
                <c:pt idx="174465">
                  <c:v>1961945812</c:v>
                </c:pt>
                <c:pt idx="174466">
                  <c:v>1961957057</c:v>
                </c:pt>
                <c:pt idx="174467">
                  <c:v>1961968303</c:v>
                </c:pt>
                <c:pt idx="174468">
                  <c:v>1961979548</c:v>
                </c:pt>
                <c:pt idx="174469">
                  <c:v>1961990794</c:v>
                </c:pt>
                <c:pt idx="174470">
                  <c:v>1962002039</c:v>
                </c:pt>
                <c:pt idx="174471">
                  <c:v>1962013285</c:v>
                </c:pt>
                <c:pt idx="174472">
                  <c:v>1962024530</c:v>
                </c:pt>
                <c:pt idx="174473">
                  <c:v>1962035776</c:v>
                </c:pt>
                <c:pt idx="174474">
                  <c:v>1962047021</c:v>
                </c:pt>
                <c:pt idx="174475">
                  <c:v>1962058267</c:v>
                </c:pt>
                <c:pt idx="174476">
                  <c:v>1962069512</c:v>
                </c:pt>
                <c:pt idx="174477">
                  <c:v>1962080758</c:v>
                </c:pt>
                <c:pt idx="174478">
                  <c:v>1962092003</c:v>
                </c:pt>
                <c:pt idx="174479">
                  <c:v>1962103249</c:v>
                </c:pt>
                <c:pt idx="174480">
                  <c:v>1962114494</c:v>
                </c:pt>
                <c:pt idx="174481">
                  <c:v>1962125740</c:v>
                </c:pt>
                <c:pt idx="174482">
                  <c:v>1962136985</c:v>
                </c:pt>
                <c:pt idx="174483">
                  <c:v>1962148231</c:v>
                </c:pt>
                <c:pt idx="174484">
                  <c:v>1962159476</c:v>
                </c:pt>
                <c:pt idx="174485">
                  <c:v>1962170722</c:v>
                </c:pt>
                <c:pt idx="174486">
                  <c:v>1962181967</c:v>
                </c:pt>
                <c:pt idx="174487">
                  <c:v>1962193213</c:v>
                </c:pt>
                <c:pt idx="174488">
                  <c:v>1962204458</c:v>
                </c:pt>
                <c:pt idx="174489">
                  <c:v>1962215704</c:v>
                </c:pt>
                <c:pt idx="174490">
                  <c:v>1962226949</c:v>
                </c:pt>
                <c:pt idx="174491">
                  <c:v>1962238195</c:v>
                </c:pt>
                <c:pt idx="174492">
                  <c:v>1962249440</c:v>
                </c:pt>
                <c:pt idx="174493">
                  <c:v>1962260686</c:v>
                </c:pt>
                <c:pt idx="174494">
                  <c:v>1962271931</c:v>
                </c:pt>
                <c:pt idx="174495">
                  <c:v>1962283177</c:v>
                </c:pt>
                <c:pt idx="174496">
                  <c:v>1962294422</c:v>
                </c:pt>
                <c:pt idx="174497">
                  <c:v>1962305668</c:v>
                </c:pt>
                <c:pt idx="174498">
                  <c:v>1962316913</c:v>
                </c:pt>
                <c:pt idx="174499">
                  <c:v>1962328159</c:v>
                </c:pt>
                <c:pt idx="174500">
                  <c:v>1962339404</c:v>
                </c:pt>
                <c:pt idx="174501">
                  <c:v>1962350650</c:v>
                </c:pt>
                <c:pt idx="174502">
                  <c:v>1962361895</c:v>
                </c:pt>
                <c:pt idx="174503">
                  <c:v>1962373141</c:v>
                </c:pt>
                <c:pt idx="174504">
                  <c:v>1962384386</c:v>
                </c:pt>
                <c:pt idx="174505">
                  <c:v>1962395632</c:v>
                </c:pt>
                <c:pt idx="174506">
                  <c:v>1962406877</c:v>
                </c:pt>
                <c:pt idx="174507">
                  <c:v>1962418123</c:v>
                </c:pt>
                <c:pt idx="174508">
                  <c:v>1962429368</c:v>
                </c:pt>
                <c:pt idx="174509">
                  <c:v>1962440614</c:v>
                </c:pt>
                <c:pt idx="174510">
                  <c:v>1962451859</c:v>
                </c:pt>
                <c:pt idx="174511">
                  <c:v>1962463105</c:v>
                </c:pt>
                <c:pt idx="174512">
                  <c:v>1962474350</c:v>
                </c:pt>
                <c:pt idx="174513">
                  <c:v>1962485596</c:v>
                </c:pt>
                <c:pt idx="174514">
                  <c:v>1962496841</c:v>
                </c:pt>
                <c:pt idx="174515">
                  <c:v>1962508087</c:v>
                </c:pt>
                <c:pt idx="174516">
                  <c:v>1962519332</c:v>
                </c:pt>
                <c:pt idx="174517">
                  <c:v>1962530578</c:v>
                </c:pt>
                <c:pt idx="174518">
                  <c:v>1962541823</c:v>
                </c:pt>
                <c:pt idx="174519">
                  <c:v>1962553069</c:v>
                </c:pt>
                <c:pt idx="174520">
                  <c:v>1962564314</c:v>
                </c:pt>
                <c:pt idx="174521">
                  <c:v>1962575560</c:v>
                </c:pt>
                <c:pt idx="174522">
                  <c:v>1962586805</c:v>
                </c:pt>
                <c:pt idx="174523">
                  <c:v>1962598051</c:v>
                </c:pt>
                <c:pt idx="174524">
                  <c:v>1962609296</c:v>
                </c:pt>
                <c:pt idx="174525">
                  <c:v>1962620542</c:v>
                </c:pt>
                <c:pt idx="174526">
                  <c:v>1962631787</c:v>
                </c:pt>
                <c:pt idx="174527">
                  <c:v>1962643033</c:v>
                </c:pt>
                <c:pt idx="174528">
                  <c:v>1962654278</c:v>
                </c:pt>
                <c:pt idx="174529">
                  <c:v>1962665524</c:v>
                </c:pt>
                <c:pt idx="174530">
                  <c:v>1962676769</c:v>
                </c:pt>
                <c:pt idx="174531">
                  <c:v>1962688015</c:v>
                </c:pt>
                <c:pt idx="174532">
                  <c:v>1962699260</c:v>
                </c:pt>
                <c:pt idx="174533">
                  <c:v>1962710506</c:v>
                </c:pt>
                <c:pt idx="174534">
                  <c:v>1962721751</c:v>
                </c:pt>
                <c:pt idx="174535">
                  <c:v>1962732997</c:v>
                </c:pt>
                <c:pt idx="174536">
                  <c:v>1962744242</c:v>
                </c:pt>
                <c:pt idx="174537">
                  <c:v>1962755488</c:v>
                </c:pt>
                <c:pt idx="174538">
                  <c:v>1962766733</c:v>
                </c:pt>
                <c:pt idx="174539">
                  <c:v>1962777979</c:v>
                </c:pt>
                <c:pt idx="174540">
                  <c:v>1962789224</c:v>
                </c:pt>
                <c:pt idx="174541">
                  <c:v>1962800470</c:v>
                </c:pt>
                <c:pt idx="174542">
                  <c:v>1962811715</c:v>
                </c:pt>
                <c:pt idx="174543">
                  <c:v>1962822961</c:v>
                </c:pt>
                <c:pt idx="174544">
                  <c:v>1962834206</c:v>
                </c:pt>
                <c:pt idx="174545">
                  <c:v>1962845452</c:v>
                </c:pt>
                <c:pt idx="174546">
                  <c:v>1962856697</c:v>
                </c:pt>
                <c:pt idx="174547">
                  <c:v>1962867943</c:v>
                </c:pt>
                <c:pt idx="174548">
                  <c:v>1962879188</c:v>
                </c:pt>
                <c:pt idx="174549">
                  <c:v>1962890434</c:v>
                </c:pt>
                <c:pt idx="174550">
                  <c:v>1962901679</c:v>
                </c:pt>
                <c:pt idx="174551">
                  <c:v>1962912925</c:v>
                </c:pt>
                <c:pt idx="174552">
                  <c:v>1962924170</c:v>
                </c:pt>
                <c:pt idx="174553">
                  <c:v>1962935416</c:v>
                </c:pt>
                <c:pt idx="174554">
                  <c:v>1962946661</c:v>
                </c:pt>
                <c:pt idx="174555">
                  <c:v>1962957907</c:v>
                </c:pt>
                <c:pt idx="174556">
                  <c:v>1962969152</c:v>
                </c:pt>
                <c:pt idx="174557">
                  <c:v>1962980398</c:v>
                </c:pt>
                <c:pt idx="174558">
                  <c:v>1962991643</c:v>
                </c:pt>
                <c:pt idx="174559">
                  <c:v>1963002889</c:v>
                </c:pt>
                <c:pt idx="174560">
                  <c:v>1963014134</c:v>
                </c:pt>
                <c:pt idx="174561">
                  <c:v>1963025380</c:v>
                </c:pt>
                <c:pt idx="174562">
                  <c:v>1963036625</c:v>
                </c:pt>
                <c:pt idx="174563">
                  <c:v>1963047871</c:v>
                </c:pt>
                <c:pt idx="174564">
                  <c:v>1963059116</c:v>
                </c:pt>
                <c:pt idx="174565">
                  <c:v>1963070362</c:v>
                </c:pt>
                <c:pt idx="174566">
                  <c:v>1963081607</c:v>
                </c:pt>
                <c:pt idx="174567">
                  <c:v>1963092853</c:v>
                </c:pt>
                <c:pt idx="174568">
                  <c:v>1963104098</c:v>
                </c:pt>
                <c:pt idx="174569">
                  <c:v>1963115344</c:v>
                </c:pt>
                <c:pt idx="174570">
                  <c:v>1963126589</c:v>
                </c:pt>
                <c:pt idx="174571">
                  <c:v>1963137835</c:v>
                </c:pt>
                <c:pt idx="174572">
                  <c:v>1963149080</c:v>
                </c:pt>
                <c:pt idx="174573">
                  <c:v>1963160326</c:v>
                </c:pt>
                <c:pt idx="174574">
                  <c:v>1963171571</c:v>
                </c:pt>
                <c:pt idx="174575">
                  <c:v>1963182817</c:v>
                </c:pt>
                <c:pt idx="174576">
                  <c:v>1963194062</c:v>
                </c:pt>
                <c:pt idx="174577">
                  <c:v>1963205308</c:v>
                </c:pt>
                <c:pt idx="174578">
                  <c:v>1963216553</c:v>
                </c:pt>
                <c:pt idx="174579">
                  <c:v>1963227799</c:v>
                </c:pt>
                <c:pt idx="174580">
                  <c:v>1963239044</c:v>
                </c:pt>
                <c:pt idx="174581">
                  <c:v>1963250290</c:v>
                </c:pt>
                <c:pt idx="174582">
                  <c:v>1963261535</c:v>
                </c:pt>
                <c:pt idx="174583">
                  <c:v>1963272780</c:v>
                </c:pt>
                <c:pt idx="174584">
                  <c:v>1963284026</c:v>
                </c:pt>
                <c:pt idx="174585">
                  <c:v>1963295271</c:v>
                </c:pt>
                <c:pt idx="174586">
                  <c:v>1963306517</c:v>
                </c:pt>
                <c:pt idx="174587">
                  <c:v>1963317762</c:v>
                </c:pt>
                <c:pt idx="174588">
                  <c:v>1963329008</c:v>
                </c:pt>
                <c:pt idx="174589">
                  <c:v>1963340253</c:v>
                </c:pt>
                <c:pt idx="174590">
                  <c:v>1963351499</c:v>
                </c:pt>
                <c:pt idx="174591">
                  <c:v>1963362744</c:v>
                </c:pt>
                <c:pt idx="174592">
                  <c:v>1963373990</c:v>
                </c:pt>
                <c:pt idx="174593">
                  <c:v>1963385235</c:v>
                </c:pt>
                <c:pt idx="174594">
                  <c:v>1963396481</c:v>
                </c:pt>
                <c:pt idx="174595">
                  <c:v>1963407726</c:v>
                </c:pt>
                <c:pt idx="174596">
                  <c:v>1963418972</c:v>
                </c:pt>
                <c:pt idx="174597">
                  <c:v>1963430217</c:v>
                </c:pt>
                <c:pt idx="174598">
                  <c:v>1963441463</c:v>
                </c:pt>
                <c:pt idx="174599">
                  <c:v>1963452708</c:v>
                </c:pt>
                <c:pt idx="174600">
                  <c:v>1963463954</c:v>
                </c:pt>
                <c:pt idx="174601">
                  <c:v>1963475199</c:v>
                </c:pt>
                <c:pt idx="174602">
                  <c:v>1963486445</c:v>
                </c:pt>
                <c:pt idx="174603">
                  <c:v>1963497690</c:v>
                </c:pt>
                <c:pt idx="174604">
                  <c:v>1963508936</c:v>
                </c:pt>
                <c:pt idx="174605">
                  <c:v>1963520181</c:v>
                </c:pt>
                <c:pt idx="174606">
                  <c:v>1963531427</c:v>
                </c:pt>
                <c:pt idx="174607">
                  <c:v>1963542672</c:v>
                </c:pt>
                <c:pt idx="174608">
                  <c:v>1963553918</c:v>
                </c:pt>
                <c:pt idx="174609">
                  <c:v>1963565163</c:v>
                </c:pt>
                <c:pt idx="174610">
                  <c:v>1963576409</c:v>
                </c:pt>
                <c:pt idx="174611">
                  <c:v>1963587654</c:v>
                </c:pt>
                <c:pt idx="174612">
                  <c:v>1963598900</c:v>
                </c:pt>
                <c:pt idx="174613">
                  <c:v>1963610145</c:v>
                </c:pt>
                <c:pt idx="174614">
                  <c:v>1963621391</c:v>
                </c:pt>
                <c:pt idx="174615">
                  <c:v>1963632636</c:v>
                </c:pt>
                <c:pt idx="174616">
                  <c:v>1963643882</c:v>
                </c:pt>
                <c:pt idx="174617">
                  <c:v>1963655127</c:v>
                </c:pt>
                <c:pt idx="174618">
                  <c:v>1963666373</c:v>
                </c:pt>
                <c:pt idx="174619">
                  <c:v>1963677618</c:v>
                </c:pt>
                <c:pt idx="174620">
                  <c:v>1963688864</c:v>
                </c:pt>
                <c:pt idx="174621">
                  <c:v>1963700109</c:v>
                </c:pt>
                <c:pt idx="174622">
                  <c:v>1963711355</c:v>
                </c:pt>
                <c:pt idx="174623">
                  <c:v>1963722600</c:v>
                </c:pt>
                <c:pt idx="174624">
                  <c:v>1963733846</c:v>
                </c:pt>
                <c:pt idx="174625">
                  <c:v>1963745091</c:v>
                </c:pt>
                <c:pt idx="174626">
                  <c:v>1963756337</c:v>
                </c:pt>
                <c:pt idx="174627">
                  <c:v>1963767582</c:v>
                </c:pt>
                <c:pt idx="174628">
                  <c:v>1963778828</c:v>
                </c:pt>
                <c:pt idx="174629">
                  <c:v>1963790073</c:v>
                </c:pt>
                <c:pt idx="174630">
                  <c:v>1963801319</c:v>
                </c:pt>
                <c:pt idx="174631">
                  <c:v>1963812564</c:v>
                </c:pt>
                <c:pt idx="174632">
                  <c:v>1963823810</c:v>
                </c:pt>
                <c:pt idx="174633">
                  <c:v>1963835055</c:v>
                </c:pt>
                <c:pt idx="174634">
                  <c:v>1963846301</c:v>
                </c:pt>
                <c:pt idx="174635">
                  <c:v>1963857546</c:v>
                </c:pt>
                <c:pt idx="174636">
                  <c:v>1963868792</c:v>
                </c:pt>
                <c:pt idx="174637">
                  <c:v>1963880037</c:v>
                </c:pt>
                <c:pt idx="174638">
                  <c:v>1963891283</c:v>
                </c:pt>
                <c:pt idx="174639">
                  <c:v>1963902528</c:v>
                </c:pt>
                <c:pt idx="174640">
                  <c:v>1963913774</c:v>
                </c:pt>
                <c:pt idx="174641">
                  <c:v>1963925019</c:v>
                </c:pt>
                <c:pt idx="174642">
                  <c:v>1963936265</c:v>
                </c:pt>
                <c:pt idx="174643">
                  <c:v>1963947510</c:v>
                </c:pt>
                <c:pt idx="174644">
                  <c:v>1963958756</c:v>
                </c:pt>
                <c:pt idx="174645">
                  <c:v>1963970001</c:v>
                </c:pt>
                <c:pt idx="174646">
                  <c:v>1963981247</c:v>
                </c:pt>
                <c:pt idx="174647">
                  <c:v>1963992492</c:v>
                </c:pt>
                <c:pt idx="174648">
                  <c:v>1964003738</c:v>
                </c:pt>
                <c:pt idx="174649">
                  <c:v>1964014983</c:v>
                </c:pt>
                <c:pt idx="174650">
                  <c:v>1964026229</c:v>
                </c:pt>
                <c:pt idx="174651">
                  <c:v>1964037474</c:v>
                </c:pt>
                <c:pt idx="174652">
                  <c:v>1964048720</c:v>
                </c:pt>
                <c:pt idx="174653">
                  <c:v>1964059965</c:v>
                </c:pt>
                <c:pt idx="174654">
                  <c:v>1964071211</c:v>
                </c:pt>
                <c:pt idx="174655">
                  <c:v>1964082456</c:v>
                </c:pt>
                <c:pt idx="174656">
                  <c:v>1964093702</c:v>
                </c:pt>
                <c:pt idx="174657">
                  <c:v>1964104947</c:v>
                </c:pt>
                <c:pt idx="174658">
                  <c:v>1964116193</c:v>
                </c:pt>
                <c:pt idx="174659">
                  <c:v>1964127438</c:v>
                </c:pt>
                <c:pt idx="174660">
                  <c:v>1964138684</c:v>
                </c:pt>
                <c:pt idx="174661">
                  <c:v>1964149929</c:v>
                </c:pt>
                <c:pt idx="174662">
                  <c:v>1964161175</c:v>
                </c:pt>
                <c:pt idx="174663">
                  <c:v>1964172420</c:v>
                </c:pt>
                <c:pt idx="174664">
                  <c:v>1964183666</c:v>
                </c:pt>
                <c:pt idx="174665">
                  <c:v>1964194911</c:v>
                </c:pt>
                <c:pt idx="174666">
                  <c:v>1964206157</c:v>
                </c:pt>
                <c:pt idx="174667">
                  <c:v>1964217402</c:v>
                </c:pt>
                <c:pt idx="174668">
                  <c:v>1964228648</c:v>
                </c:pt>
                <c:pt idx="174669">
                  <c:v>1964239893</c:v>
                </c:pt>
                <c:pt idx="174670">
                  <c:v>1964251139</c:v>
                </c:pt>
                <c:pt idx="174671">
                  <c:v>1964262384</c:v>
                </c:pt>
                <c:pt idx="174672">
                  <c:v>1964273630</c:v>
                </c:pt>
                <c:pt idx="174673">
                  <c:v>1964284875</c:v>
                </c:pt>
                <c:pt idx="174674">
                  <c:v>1964296121</c:v>
                </c:pt>
                <c:pt idx="174675">
                  <c:v>1964307366</c:v>
                </c:pt>
                <c:pt idx="174676">
                  <c:v>1964318612</c:v>
                </c:pt>
                <c:pt idx="174677">
                  <c:v>1964329857</c:v>
                </c:pt>
                <c:pt idx="174678">
                  <c:v>1964341103</c:v>
                </c:pt>
                <c:pt idx="174679">
                  <c:v>1964352348</c:v>
                </c:pt>
                <c:pt idx="174680">
                  <c:v>1964363594</c:v>
                </c:pt>
                <c:pt idx="174681">
                  <c:v>1964374839</c:v>
                </c:pt>
                <c:pt idx="174682">
                  <c:v>1964386085</c:v>
                </c:pt>
                <c:pt idx="174683">
                  <c:v>1964397330</c:v>
                </c:pt>
                <c:pt idx="174684">
                  <c:v>1964408576</c:v>
                </c:pt>
                <c:pt idx="174685">
                  <c:v>1964419821</c:v>
                </c:pt>
                <c:pt idx="174686">
                  <c:v>1964431067</c:v>
                </c:pt>
                <c:pt idx="174687">
                  <c:v>1964442312</c:v>
                </c:pt>
                <c:pt idx="174688">
                  <c:v>1964453558</c:v>
                </c:pt>
                <c:pt idx="174689">
                  <c:v>1964464803</c:v>
                </c:pt>
                <c:pt idx="174690">
                  <c:v>1964476049</c:v>
                </c:pt>
                <c:pt idx="174691">
                  <c:v>1964487294</c:v>
                </c:pt>
                <c:pt idx="174692">
                  <c:v>1964498540</c:v>
                </c:pt>
                <c:pt idx="174693">
                  <c:v>1964509785</c:v>
                </c:pt>
                <c:pt idx="174694">
                  <c:v>1964521031</c:v>
                </c:pt>
                <c:pt idx="174695">
                  <c:v>1964532276</c:v>
                </c:pt>
                <c:pt idx="174696">
                  <c:v>1964543522</c:v>
                </c:pt>
                <c:pt idx="174697">
                  <c:v>1964554767</c:v>
                </c:pt>
                <c:pt idx="174698">
                  <c:v>1964566013</c:v>
                </c:pt>
                <c:pt idx="174699">
                  <c:v>1964577258</c:v>
                </c:pt>
                <c:pt idx="174700">
                  <c:v>1964588504</c:v>
                </c:pt>
                <c:pt idx="174701">
                  <c:v>1964599749</c:v>
                </c:pt>
                <c:pt idx="174702">
                  <c:v>1964610995</c:v>
                </c:pt>
                <c:pt idx="174703">
                  <c:v>1964622240</c:v>
                </c:pt>
                <c:pt idx="174704">
                  <c:v>1964633486</c:v>
                </c:pt>
                <c:pt idx="174705">
                  <c:v>1964644731</c:v>
                </c:pt>
                <c:pt idx="174706">
                  <c:v>1964655977</c:v>
                </c:pt>
                <c:pt idx="174707">
                  <c:v>1964667222</c:v>
                </c:pt>
                <c:pt idx="174708">
                  <c:v>1964678468</c:v>
                </c:pt>
                <c:pt idx="174709">
                  <c:v>1964689713</c:v>
                </c:pt>
                <c:pt idx="174710">
                  <c:v>1964700959</c:v>
                </c:pt>
                <c:pt idx="174711">
                  <c:v>1964712204</c:v>
                </c:pt>
                <c:pt idx="174712">
                  <c:v>1964723450</c:v>
                </c:pt>
                <c:pt idx="174713">
                  <c:v>1964734695</c:v>
                </c:pt>
                <c:pt idx="174714">
                  <c:v>1964745941</c:v>
                </c:pt>
                <c:pt idx="174715">
                  <c:v>1964757186</c:v>
                </c:pt>
                <c:pt idx="174716">
                  <c:v>1964768432</c:v>
                </c:pt>
                <c:pt idx="174717">
                  <c:v>1964779677</c:v>
                </c:pt>
                <c:pt idx="174718">
                  <c:v>1964790923</c:v>
                </c:pt>
                <c:pt idx="174719">
                  <c:v>1964802168</c:v>
                </c:pt>
                <c:pt idx="174720">
                  <c:v>1964813414</c:v>
                </c:pt>
                <c:pt idx="174721">
                  <c:v>1964824659</c:v>
                </c:pt>
                <c:pt idx="174722">
                  <c:v>1964835905</c:v>
                </c:pt>
                <c:pt idx="174723">
                  <c:v>1964847150</c:v>
                </c:pt>
                <c:pt idx="174724">
                  <c:v>1964858396</c:v>
                </c:pt>
                <c:pt idx="174725">
                  <c:v>1964869641</c:v>
                </c:pt>
                <c:pt idx="174726">
                  <c:v>1964880887</c:v>
                </c:pt>
                <c:pt idx="174727">
                  <c:v>1964892132</c:v>
                </c:pt>
                <c:pt idx="174728">
                  <c:v>1964903378</c:v>
                </c:pt>
                <c:pt idx="174729">
                  <c:v>1964914623</c:v>
                </c:pt>
                <c:pt idx="174730">
                  <c:v>1964925869</c:v>
                </c:pt>
                <c:pt idx="174731">
                  <c:v>1964937114</c:v>
                </c:pt>
                <c:pt idx="174732">
                  <c:v>1964948360</c:v>
                </c:pt>
                <c:pt idx="174733">
                  <c:v>1964959605</c:v>
                </c:pt>
                <c:pt idx="174734">
                  <c:v>1964970851</c:v>
                </c:pt>
                <c:pt idx="174735">
                  <c:v>1964982096</c:v>
                </c:pt>
                <c:pt idx="174736">
                  <c:v>1964993342</c:v>
                </c:pt>
                <c:pt idx="174737">
                  <c:v>1965004587</c:v>
                </c:pt>
                <c:pt idx="174738">
                  <c:v>1965015833</c:v>
                </c:pt>
                <c:pt idx="174739">
                  <c:v>1965027078</c:v>
                </c:pt>
                <c:pt idx="174740">
                  <c:v>1965038324</c:v>
                </c:pt>
                <c:pt idx="174741">
                  <c:v>1965049569</c:v>
                </c:pt>
                <c:pt idx="174742">
                  <c:v>1965060815</c:v>
                </c:pt>
                <c:pt idx="174743">
                  <c:v>1965072060</c:v>
                </c:pt>
                <c:pt idx="174744">
                  <c:v>1965083306</c:v>
                </c:pt>
                <c:pt idx="174745">
                  <c:v>1965094551</c:v>
                </c:pt>
                <c:pt idx="174746">
                  <c:v>1965105797</c:v>
                </c:pt>
                <c:pt idx="174747">
                  <c:v>1965117042</c:v>
                </c:pt>
                <c:pt idx="174748">
                  <c:v>1965128288</c:v>
                </c:pt>
                <c:pt idx="174749">
                  <c:v>1965139533</c:v>
                </c:pt>
                <c:pt idx="174750">
                  <c:v>1965150779</c:v>
                </c:pt>
                <c:pt idx="174751">
                  <c:v>1965162024</c:v>
                </c:pt>
                <c:pt idx="174752">
                  <c:v>1965173270</c:v>
                </c:pt>
                <c:pt idx="174753">
                  <c:v>1965184515</c:v>
                </c:pt>
                <c:pt idx="174754">
                  <c:v>1965195761</c:v>
                </c:pt>
                <c:pt idx="174755">
                  <c:v>1965207006</c:v>
                </c:pt>
                <c:pt idx="174756">
                  <c:v>1965218252</c:v>
                </c:pt>
                <c:pt idx="174757">
                  <c:v>1965229497</c:v>
                </c:pt>
                <c:pt idx="174758">
                  <c:v>1965240743</c:v>
                </c:pt>
                <c:pt idx="174759">
                  <c:v>1965251988</c:v>
                </c:pt>
                <c:pt idx="174760">
                  <c:v>1965263234</c:v>
                </c:pt>
                <c:pt idx="174761">
                  <c:v>1965274479</c:v>
                </c:pt>
                <c:pt idx="174762">
                  <c:v>1965285725</c:v>
                </c:pt>
                <c:pt idx="174763">
                  <c:v>1965296970</c:v>
                </c:pt>
                <c:pt idx="174764">
                  <c:v>1965308216</c:v>
                </c:pt>
                <c:pt idx="174765">
                  <c:v>1965319461</c:v>
                </c:pt>
                <c:pt idx="174766">
                  <c:v>1965330707</c:v>
                </c:pt>
                <c:pt idx="174767">
                  <c:v>1965341952</c:v>
                </c:pt>
                <c:pt idx="174768">
                  <c:v>1965353198</c:v>
                </c:pt>
                <c:pt idx="174769">
                  <c:v>1965364443</c:v>
                </c:pt>
                <c:pt idx="174770">
                  <c:v>1965375689</c:v>
                </c:pt>
                <c:pt idx="174771">
                  <c:v>1965386934</c:v>
                </c:pt>
                <c:pt idx="174772">
                  <c:v>1965398180</c:v>
                </c:pt>
                <c:pt idx="174773">
                  <c:v>1965409425</c:v>
                </c:pt>
                <c:pt idx="174774">
                  <c:v>1965420671</c:v>
                </c:pt>
                <c:pt idx="174775">
                  <c:v>1965431916</c:v>
                </c:pt>
                <c:pt idx="174776">
                  <c:v>1965443162</c:v>
                </c:pt>
                <c:pt idx="174777">
                  <c:v>1965454407</c:v>
                </c:pt>
                <c:pt idx="174778">
                  <c:v>1965465653</c:v>
                </c:pt>
                <c:pt idx="174779">
                  <c:v>1965476898</c:v>
                </c:pt>
                <c:pt idx="174780">
                  <c:v>1965488144</c:v>
                </c:pt>
                <c:pt idx="174781">
                  <c:v>1965499389</c:v>
                </c:pt>
                <c:pt idx="174782">
                  <c:v>1965510635</c:v>
                </c:pt>
                <c:pt idx="174783">
                  <c:v>1965521880</c:v>
                </c:pt>
                <c:pt idx="174784">
                  <c:v>1965533126</c:v>
                </c:pt>
                <c:pt idx="174785">
                  <c:v>1965544371</c:v>
                </c:pt>
                <c:pt idx="174786">
                  <c:v>1965555617</c:v>
                </c:pt>
                <c:pt idx="174787">
                  <c:v>1965566862</c:v>
                </c:pt>
                <c:pt idx="174788">
                  <c:v>1965578108</c:v>
                </c:pt>
                <c:pt idx="174789">
                  <c:v>1965589353</c:v>
                </c:pt>
                <c:pt idx="174790">
                  <c:v>1965600599</c:v>
                </c:pt>
                <c:pt idx="174791">
                  <c:v>1965611844</c:v>
                </c:pt>
                <c:pt idx="174792">
                  <c:v>1965623090</c:v>
                </c:pt>
                <c:pt idx="174793">
                  <c:v>1965634335</c:v>
                </c:pt>
                <c:pt idx="174794">
                  <c:v>1965645581</c:v>
                </c:pt>
                <c:pt idx="174795">
                  <c:v>1965656826</c:v>
                </c:pt>
                <c:pt idx="174796">
                  <c:v>1965668072</c:v>
                </c:pt>
                <c:pt idx="174797">
                  <c:v>1965679317</c:v>
                </c:pt>
                <c:pt idx="174798">
                  <c:v>1965690563</c:v>
                </c:pt>
                <c:pt idx="174799">
                  <c:v>1965701808</c:v>
                </c:pt>
                <c:pt idx="174800">
                  <c:v>1965713054</c:v>
                </c:pt>
                <c:pt idx="174801">
                  <c:v>1965724299</c:v>
                </c:pt>
                <c:pt idx="174802">
                  <c:v>1965735545</c:v>
                </c:pt>
                <c:pt idx="174803">
                  <c:v>1965746790</c:v>
                </c:pt>
                <c:pt idx="174804">
                  <c:v>1965758036</c:v>
                </c:pt>
                <c:pt idx="174805">
                  <c:v>1965769281</c:v>
                </c:pt>
                <c:pt idx="174806">
                  <c:v>1965780527</c:v>
                </c:pt>
                <c:pt idx="174807">
                  <c:v>1965791772</c:v>
                </c:pt>
                <c:pt idx="174808">
                  <c:v>1965803018</c:v>
                </c:pt>
                <c:pt idx="174809">
                  <c:v>1965814263</c:v>
                </c:pt>
                <c:pt idx="174810">
                  <c:v>1965825509</c:v>
                </c:pt>
                <c:pt idx="174811">
                  <c:v>1965836754</c:v>
                </c:pt>
                <c:pt idx="174812">
                  <c:v>1965848000</c:v>
                </c:pt>
                <c:pt idx="174813">
                  <c:v>1965859245</c:v>
                </c:pt>
                <c:pt idx="174814">
                  <c:v>1965870491</c:v>
                </c:pt>
                <c:pt idx="174815">
                  <c:v>1965881736</c:v>
                </c:pt>
                <c:pt idx="174816">
                  <c:v>1965892982</c:v>
                </c:pt>
                <c:pt idx="174817">
                  <c:v>1965904227</c:v>
                </c:pt>
                <c:pt idx="174818">
                  <c:v>1965915473</c:v>
                </c:pt>
                <c:pt idx="174819">
                  <c:v>1965926718</c:v>
                </c:pt>
                <c:pt idx="174820">
                  <c:v>1965937964</c:v>
                </c:pt>
                <c:pt idx="174821">
                  <c:v>1965949209</c:v>
                </c:pt>
                <c:pt idx="174822">
                  <c:v>1965960455</c:v>
                </c:pt>
                <c:pt idx="174823">
                  <c:v>1965971700</c:v>
                </c:pt>
                <c:pt idx="174824">
                  <c:v>1965982946</c:v>
                </c:pt>
                <c:pt idx="174825">
                  <c:v>1965994191</c:v>
                </c:pt>
                <c:pt idx="174826">
                  <c:v>1966005437</c:v>
                </c:pt>
                <c:pt idx="174827">
                  <c:v>1966016682</c:v>
                </c:pt>
                <c:pt idx="174828">
                  <c:v>1966027928</c:v>
                </c:pt>
                <c:pt idx="174829">
                  <c:v>1966039173</c:v>
                </c:pt>
                <c:pt idx="174830">
                  <c:v>1966050419</c:v>
                </c:pt>
                <c:pt idx="174831">
                  <c:v>1966061664</c:v>
                </c:pt>
                <c:pt idx="174832">
                  <c:v>1966072910</c:v>
                </c:pt>
                <c:pt idx="174833">
                  <c:v>1966084155</c:v>
                </c:pt>
                <c:pt idx="174834">
                  <c:v>1966095400</c:v>
                </c:pt>
                <c:pt idx="174835">
                  <c:v>1966106646</c:v>
                </c:pt>
                <c:pt idx="174836">
                  <c:v>1966117891</c:v>
                </c:pt>
                <c:pt idx="174837">
                  <c:v>1966129137</c:v>
                </c:pt>
                <c:pt idx="174838">
                  <c:v>1966140382</c:v>
                </c:pt>
                <c:pt idx="174839">
                  <c:v>1966151628</c:v>
                </c:pt>
                <c:pt idx="174840">
                  <c:v>1966162873</c:v>
                </c:pt>
                <c:pt idx="174841">
                  <c:v>1966174119</c:v>
                </c:pt>
                <c:pt idx="174842">
                  <c:v>1966185364</c:v>
                </c:pt>
                <c:pt idx="174843">
                  <c:v>1966196610</c:v>
                </c:pt>
                <c:pt idx="174844">
                  <c:v>1966207855</c:v>
                </c:pt>
                <c:pt idx="174845">
                  <c:v>1966219101</c:v>
                </c:pt>
                <c:pt idx="174846">
                  <c:v>1966230346</c:v>
                </c:pt>
                <c:pt idx="174847">
                  <c:v>1966241592</c:v>
                </c:pt>
                <c:pt idx="174848">
                  <c:v>1966252837</c:v>
                </c:pt>
                <c:pt idx="174849">
                  <c:v>1966264083</c:v>
                </c:pt>
                <c:pt idx="174850">
                  <c:v>1966275328</c:v>
                </c:pt>
                <c:pt idx="174851">
                  <c:v>1966286574</c:v>
                </c:pt>
                <c:pt idx="174852">
                  <c:v>1966297819</c:v>
                </c:pt>
                <c:pt idx="174853">
                  <c:v>1966309065</c:v>
                </c:pt>
                <c:pt idx="174854">
                  <c:v>1966320310</c:v>
                </c:pt>
                <c:pt idx="174855">
                  <c:v>1966331556</c:v>
                </c:pt>
                <c:pt idx="174856">
                  <c:v>1966342801</c:v>
                </c:pt>
                <c:pt idx="174857">
                  <c:v>1966354047</c:v>
                </c:pt>
                <c:pt idx="174858">
                  <c:v>1966365292</c:v>
                </c:pt>
                <c:pt idx="174859">
                  <c:v>1966376538</c:v>
                </c:pt>
                <c:pt idx="174860">
                  <c:v>1966387783</c:v>
                </c:pt>
                <c:pt idx="174861">
                  <c:v>1966399029</c:v>
                </c:pt>
                <c:pt idx="174862">
                  <c:v>1966410274</c:v>
                </c:pt>
                <c:pt idx="174863">
                  <c:v>1966421520</c:v>
                </c:pt>
                <c:pt idx="174864">
                  <c:v>1966432765</c:v>
                </c:pt>
                <c:pt idx="174865">
                  <c:v>1966444011</c:v>
                </c:pt>
                <c:pt idx="174866">
                  <c:v>1966455256</c:v>
                </c:pt>
                <c:pt idx="174867">
                  <c:v>1966466502</c:v>
                </c:pt>
                <c:pt idx="174868">
                  <c:v>1966477747</c:v>
                </c:pt>
                <c:pt idx="174869">
                  <c:v>1966488993</c:v>
                </c:pt>
                <c:pt idx="174870">
                  <c:v>1966500238</c:v>
                </c:pt>
                <c:pt idx="174871">
                  <c:v>1966511484</c:v>
                </c:pt>
                <c:pt idx="174872">
                  <c:v>1966522729</c:v>
                </c:pt>
                <c:pt idx="174873">
                  <c:v>1966533975</c:v>
                </c:pt>
                <c:pt idx="174874">
                  <c:v>1966545220</c:v>
                </c:pt>
                <c:pt idx="174875">
                  <c:v>1966556466</c:v>
                </c:pt>
                <c:pt idx="174876">
                  <c:v>1966567711</c:v>
                </c:pt>
                <c:pt idx="174877">
                  <c:v>1966578957</c:v>
                </c:pt>
                <c:pt idx="174878">
                  <c:v>1966590202</c:v>
                </c:pt>
                <c:pt idx="174879">
                  <c:v>1966601448</c:v>
                </c:pt>
                <c:pt idx="174880">
                  <c:v>1966612693</c:v>
                </c:pt>
                <c:pt idx="174881">
                  <c:v>1966623939</c:v>
                </c:pt>
                <c:pt idx="174882">
                  <c:v>1966635184</c:v>
                </c:pt>
                <c:pt idx="174883">
                  <c:v>1966646430</c:v>
                </c:pt>
                <c:pt idx="174884">
                  <c:v>1966657675</c:v>
                </c:pt>
                <c:pt idx="174885">
                  <c:v>1966668921</c:v>
                </c:pt>
                <c:pt idx="174886">
                  <c:v>1966680166</c:v>
                </c:pt>
                <c:pt idx="174887">
                  <c:v>1966691412</c:v>
                </c:pt>
                <c:pt idx="174888">
                  <c:v>1966702657</c:v>
                </c:pt>
                <c:pt idx="174889">
                  <c:v>1966713903</c:v>
                </c:pt>
                <c:pt idx="174890">
                  <c:v>1966725148</c:v>
                </c:pt>
                <c:pt idx="174891">
                  <c:v>1966736394</c:v>
                </c:pt>
                <c:pt idx="174892">
                  <c:v>1966747639</c:v>
                </c:pt>
                <c:pt idx="174893">
                  <c:v>1966758885</c:v>
                </c:pt>
                <c:pt idx="174894">
                  <c:v>1966770130</c:v>
                </c:pt>
                <c:pt idx="174895">
                  <c:v>1966781376</c:v>
                </c:pt>
                <c:pt idx="174896">
                  <c:v>1966792621</c:v>
                </c:pt>
                <c:pt idx="174897">
                  <c:v>1966803867</c:v>
                </c:pt>
                <c:pt idx="174898">
                  <c:v>1966815112</c:v>
                </c:pt>
                <c:pt idx="174899">
                  <c:v>1966826358</c:v>
                </c:pt>
                <c:pt idx="174900">
                  <c:v>1966837603</c:v>
                </c:pt>
                <c:pt idx="174901">
                  <c:v>1966848849</c:v>
                </c:pt>
                <c:pt idx="174902">
                  <c:v>1966860094</c:v>
                </c:pt>
                <c:pt idx="174903">
                  <c:v>1966871340</c:v>
                </c:pt>
                <c:pt idx="174904">
                  <c:v>1966882585</c:v>
                </c:pt>
                <c:pt idx="174905">
                  <c:v>1966893831</c:v>
                </c:pt>
                <c:pt idx="174906">
                  <c:v>1966905076</c:v>
                </c:pt>
                <c:pt idx="174907">
                  <c:v>1966916322</c:v>
                </c:pt>
                <c:pt idx="174908">
                  <c:v>1966927567</c:v>
                </c:pt>
                <c:pt idx="174909">
                  <c:v>1966938813</c:v>
                </c:pt>
                <c:pt idx="174910">
                  <c:v>1966950058</c:v>
                </c:pt>
                <c:pt idx="174911">
                  <c:v>1966961304</c:v>
                </c:pt>
                <c:pt idx="174912">
                  <c:v>1966972549</c:v>
                </c:pt>
                <c:pt idx="174913">
                  <c:v>1966983795</c:v>
                </c:pt>
                <c:pt idx="174914">
                  <c:v>1966995040</c:v>
                </c:pt>
                <c:pt idx="174915">
                  <c:v>1967006286</c:v>
                </c:pt>
                <c:pt idx="174916">
                  <c:v>1967017531</c:v>
                </c:pt>
                <c:pt idx="174917">
                  <c:v>1967028777</c:v>
                </c:pt>
                <c:pt idx="174918">
                  <c:v>1967040022</c:v>
                </c:pt>
                <c:pt idx="174919">
                  <c:v>1967051268</c:v>
                </c:pt>
                <c:pt idx="174920">
                  <c:v>1967062513</c:v>
                </c:pt>
                <c:pt idx="174921">
                  <c:v>1967073759</c:v>
                </c:pt>
                <c:pt idx="174922">
                  <c:v>1967085004</c:v>
                </c:pt>
                <c:pt idx="174923">
                  <c:v>1967096250</c:v>
                </c:pt>
                <c:pt idx="174924">
                  <c:v>1967107495</c:v>
                </c:pt>
                <c:pt idx="174925">
                  <c:v>1967118741</c:v>
                </c:pt>
                <c:pt idx="174926">
                  <c:v>1967129986</c:v>
                </c:pt>
                <c:pt idx="174927">
                  <c:v>1967141232</c:v>
                </c:pt>
                <c:pt idx="174928">
                  <c:v>1967152477</c:v>
                </c:pt>
                <c:pt idx="174929">
                  <c:v>1967163723</c:v>
                </c:pt>
                <c:pt idx="174930">
                  <c:v>1967174968</c:v>
                </c:pt>
                <c:pt idx="174931">
                  <c:v>1967186214</c:v>
                </c:pt>
                <c:pt idx="174932">
                  <c:v>1967197459</c:v>
                </c:pt>
                <c:pt idx="174933">
                  <c:v>1967208705</c:v>
                </c:pt>
                <c:pt idx="174934">
                  <c:v>1967219950</c:v>
                </c:pt>
                <c:pt idx="174935">
                  <c:v>1967231196</c:v>
                </c:pt>
                <c:pt idx="174936">
                  <c:v>1967242441</c:v>
                </c:pt>
                <c:pt idx="174937">
                  <c:v>1967253687</c:v>
                </c:pt>
                <c:pt idx="174938">
                  <c:v>1967264932</c:v>
                </c:pt>
                <c:pt idx="174939">
                  <c:v>1967276178</c:v>
                </c:pt>
                <c:pt idx="174940">
                  <c:v>1967287423</c:v>
                </c:pt>
                <c:pt idx="174941">
                  <c:v>1967298669</c:v>
                </c:pt>
                <c:pt idx="174942">
                  <c:v>1967309914</c:v>
                </c:pt>
                <c:pt idx="174943">
                  <c:v>1967321160</c:v>
                </c:pt>
                <c:pt idx="174944">
                  <c:v>1967332405</c:v>
                </c:pt>
                <c:pt idx="174945">
                  <c:v>1967343651</c:v>
                </c:pt>
                <c:pt idx="174946">
                  <c:v>1967354896</c:v>
                </c:pt>
                <c:pt idx="174947">
                  <c:v>1967366142</c:v>
                </c:pt>
                <c:pt idx="174948">
                  <c:v>1967377387</c:v>
                </c:pt>
                <c:pt idx="174949">
                  <c:v>1967388633</c:v>
                </c:pt>
                <c:pt idx="174950">
                  <c:v>1967399878</c:v>
                </c:pt>
                <c:pt idx="174951">
                  <c:v>1967411124</c:v>
                </c:pt>
                <c:pt idx="174952">
                  <c:v>1967422369</c:v>
                </c:pt>
                <c:pt idx="174953">
                  <c:v>1967433615</c:v>
                </c:pt>
                <c:pt idx="174954">
                  <c:v>1967444860</c:v>
                </c:pt>
                <c:pt idx="174955">
                  <c:v>1967456106</c:v>
                </c:pt>
                <c:pt idx="174956">
                  <c:v>1967467351</c:v>
                </c:pt>
                <c:pt idx="174957">
                  <c:v>1967478597</c:v>
                </c:pt>
                <c:pt idx="174958">
                  <c:v>1967489842</c:v>
                </c:pt>
                <c:pt idx="174959">
                  <c:v>1967501088</c:v>
                </c:pt>
                <c:pt idx="174960">
                  <c:v>1967512333</c:v>
                </c:pt>
                <c:pt idx="174961">
                  <c:v>1967523579</c:v>
                </c:pt>
                <c:pt idx="174962">
                  <c:v>1967534824</c:v>
                </c:pt>
                <c:pt idx="174963">
                  <c:v>1967546070</c:v>
                </c:pt>
                <c:pt idx="174964">
                  <c:v>1967557315</c:v>
                </c:pt>
                <c:pt idx="174965">
                  <c:v>1967568561</c:v>
                </c:pt>
                <c:pt idx="174966">
                  <c:v>1967579806</c:v>
                </c:pt>
                <c:pt idx="174967">
                  <c:v>1967591052</c:v>
                </c:pt>
                <c:pt idx="174968">
                  <c:v>1967602297</c:v>
                </c:pt>
                <c:pt idx="174969">
                  <c:v>1967613543</c:v>
                </c:pt>
                <c:pt idx="174970">
                  <c:v>1967624788</c:v>
                </c:pt>
                <c:pt idx="174971">
                  <c:v>1967636034</c:v>
                </c:pt>
                <c:pt idx="174972">
                  <c:v>1967647279</c:v>
                </c:pt>
                <c:pt idx="174973">
                  <c:v>1967658525</c:v>
                </c:pt>
                <c:pt idx="174974">
                  <c:v>1967669770</c:v>
                </c:pt>
                <c:pt idx="174975">
                  <c:v>1967681016</c:v>
                </c:pt>
                <c:pt idx="174976">
                  <c:v>1967692261</c:v>
                </c:pt>
                <c:pt idx="174977">
                  <c:v>1967703507</c:v>
                </c:pt>
                <c:pt idx="174978">
                  <c:v>1967714752</c:v>
                </c:pt>
                <c:pt idx="174979">
                  <c:v>1967725998</c:v>
                </c:pt>
                <c:pt idx="174980">
                  <c:v>1967737243</c:v>
                </c:pt>
                <c:pt idx="174981">
                  <c:v>1967748489</c:v>
                </c:pt>
                <c:pt idx="174982">
                  <c:v>1967759734</c:v>
                </c:pt>
                <c:pt idx="174983">
                  <c:v>1967770980</c:v>
                </c:pt>
                <c:pt idx="174984">
                  <c:v>1967782225</c:v>
                </c:pt>
                <c:pt idx="174985">
                  <c:v>1967793471</c:v>
                </c:pt>
                <c:pt idx="174986">
                  <c:v>1967804716</c:v>
                </c:pt>
                <c:pt idx="174987">
                  <c:v>1967815962</c:v>
                </c:pt>
                <c:pt idx="174988">
                  <c:v>1967827207</c:v>
                </c:pt>
                <c:pt idx="174989">
                  <c:v>1967838453</c:v>
                </c:pt>
                <c:pt idx="174990">
                  <c:v>1967849698</c:v>
                </c:pt>
                <c:pt idx="174991">
                  <c:v>1967860944</c:v>
                </c:pt>
                <c:pt idx="174992">
                  <c:v>1967872189</c:v>
                </c:pt>
                <c:pt idx="174993">
                  <c:v>1967883435</c:v>
                </c:pt>
                <c:pt idx="174994">
                  <c:v>1967894680</c:v>
                </c:pt>
                <c:pt idx="174995">
                  <c:v>1967905926</c:v>
                </c:pt>
                <c:pt idx="174996">
                  <c:v>1967917171</c:v>
                </c:pt>
                <c:pt idx="174997">
                  <c:v>1967928417</c:v>
                </c:pt>
                <c:pt idx="174998">
                  <c:v>1967939662</c:v>
                </c:pt>
                <c:pt idx="174999">
                  <c:v>1967950908</c:v>
                </c:pt>
                <c:pt idx="175000">
                  <c:v>1967962153</c:v>
                </c:pt>
                <c:pt idx="175001">
                  <c:v>1967973399</c:v>
                </c:pt>
                <c:pt idx="175002">
                  <c:v>1967984644</c:v>
                </c:pt>
                <c:pt idx="175003">
                  <c:v>1967995890</c:v>
                </c:pt>
                <c:pt idx="175004">
                  <c:v>1968007135</c:v>
                </c:pt>
                <c:pt idx="175005">
                  <c:v>1968018381</c:v>
                </c:pt>
                <c:pt idx="175006">
                  <c:v>1968029626</c:v>
                </c:pt>
                <c:pt idx="175007">
                  <c:v>1968040872</c:v>
                </c:pt>
                <c:pt idx="175008">
                  <c:v>1968052117</c:v>
                </c:pt>
                <c:pt idx="175009">
                  <c:v>1968063363</c:v>
                </c:pt>
                <c:pt idx="175010">
                  <c:v>1968074608</c:v>
                </c:pt>
                <c:pt idx="175011">
                  <c:v>1968085854</c:v>
                </c:pt>
                <c:pt idx="175012">
                  <c:v>1968097099</c:v>
                </c:pt>
                <c:pt idx="175013">
                  <c:v>1968108345</c:v>
                </c:pt>
                <c:pt idx="175014">
                  <c:v>1968119590</c:v>
                </c:pt>
                <c:pt idx="175015">
                  <c:v>1968130836</c:v>
                </c:pt>
                <c:pt idx="175016">
                  <c:v>1968142081</c:v>
                </c:pt>
                <c:pt idx="175017">
                  <c:v>1968153327</c:v>
                </c:pt>
                <c:pt idx="175018">
                  <c:v>1968164572</c:v>
                </c:pt>
                <c:pt idx="175019">
                  <c:v>1968175818</c:v>
                </c:pt>
                <c:pt idx="175020">
                  <c:v>1968187063</c:v>
                </c:pt>
                <c:pt idx="175021">
                  <c:v>1968198309</c:v>
                </c:pt>
                <c:pt idx="175022">
                  <c:v>1968209554</c:v>
                </c:pt>
                <c:pt idx="175023">
                  <c:v>1968220800</c:v>
                </c:pt>
                <c:pt idx="175024">
                  <c:v>1968232045</c:v>
                </c:pt>
                <c:pt idx="175025">
                  <c:v>1968243291</c:v>
                </c:pt>
                <c:pt idx="175026">
                  <c:v>1968254536</c:v>
                </c:pt>
                <c:pt idx="175027">
                  <c:v>1968265782</c:v>
                </c:pt>
                <c:pt idx="175028">
                  <c:v>1968277027</c:v>
                </c:pt>
                <c:pt idx="175029">
                  <c:v>1968288273</c:v>
                </c:pt>
                <c:pt idx="175030">
                  <c:v>1968299518</c:v>
                </c:pt>
                <c:pt idx="175031">
                  <c:v>1968310764</c:v>
                </c:pt>
                <c:pt idx="175032">
                  <c:v>1968322009</c:v>
                </c:pt>
                <c:pt idx="175033">
                  <c:v>1968333255</c:v>
                </c:pt>
                <c:pt idx="175034">
                  <c:v>1968344500</c:v>
                </c:pt>
                <c:pt idx="175035">
                  <c:v>1968355746</c:v>
                </c:pt>
                <c:pt idx="175036">
                  <c:v>1968366991</c:v>
                </c:pt>
                <c:pt idx="175037">
                  <c:v>1968378237</c:v>
                </c:pt>
                <c:pt idx="175038">
                  <c:v>1968389482</c:v>
                </c:pt>
                <c:pt idx="175039">
                  <c:v>1968400728</c:v>
                </c:pt>
                <c:pt idx="175040">
                  <c:v>1968411973</c:v>
                </c:pt>
                <c:pt idx="175041">
                  <c:v>1968423219</c:v>
                </c:pt>
                <c:pt idx="175042">
                  <c:v>1968434464</c:v>
                </c:pt>
                <c:pt idx="175043">
                  <c:v>1968445710</c:v>
                </c:pt>
                <c:pt idx="175044">
                  <c:v>1968456955</c:v>
                </c:pt>
                <c:pt idx="175045">
                  <c:v>1968468201</c:v>
                </c:pt>
                <c:pt idx="175046">
                  <c:v>1968479446</c:v>
                </c:pt>
                <c:pt idx="175047">
                  <c:v>1968490692</c:v>
                </c:pt>
                <c:pt idx="175048">
                  <c:v>1968501937</c:v>
                </c:pt>
                <c:pt idx="175049">
                  <c:v>1968513183</c:v>
                </c:pt>
                <c:pt idx="175050">
                  <c:v>1968524428</c:v>
                </c:pt>
                <c:pt idx="175051">
                  <c:v>1968535674</c:v>
                </c:pt>
                <c:pt idx="175052">
                  <c:v>1968546919</c:v>
                </c:pt>
                <c:pt idx="175053">
                  <c:v>1968558165</c:v>
                </c:pt>
                <c:pt idx="175054">
                  <c:v>1968569410</c:v>
                </c:pt>
                <c:pt idx="175055">
                  <c:v>1968580656</c:v>
                </c:pt>
                <c:pt idx="175056">
                  <c:v>1968591901</c:v>
                </c:pt>
                <c:pt idx="175057">
                  <c:v>1968603147</c:v>
                </c:pt>
                <c:pt idx="175058">
                  <c:v>1968614392</c:v>
                </c:pt>
                <c:pt idx="175059">
                  <c:v>1968625638</c:v>
                </c:pt>
                <c:pt idx="175060">
                  <c:v>1968636883</c:v>
                </c:pt>
                <c:pt idx="175061">
                  <c:v>1968648129</c:v>
                </c:pt>
                <c:pt idx="175062">
                  <c:v>1968659374</c:v>
                </c:pt>
                <c:pt idx="175063">
                  <c:v>1968670620</c:v>
                </c:pt>
                <c:pt idx="175064">
                  <c:v>1968681865</c:v>
                </c:pt>
                <c:pt idx="175065">
                  <c:v>1968693111</c:v>
                </c:pt>
                <c:pt idx="175066">
                  <c:v>1968704356</c:v>
                </c:pt>
                <c:pt idx="175067">
                  <c:v>1968715602</c:v>
                </c:pt>
                <c:pt idx="175068">
                  <c:v>1968726847</c:v>
                </c:pt>
                <c:pt idx="175069">
                  <c:v>1968738093</c:v>
                </c:pt>
                <c:pt idx="175070">
                  <c:v>1968749338</c:v>
                </c:pt>
                <c:pt idx="175071">
                  <c:v>1968760584</c:v>
                </c:pt>
                <c:pt idx="175072">
                  <c:v>1968771829</c:v>
                </c:pt>
                <c:pt idx="175073">
                  <c:v>1968783075</c:v>
                </c:pt>
                <c:pt idx="175074">
                  <c:v>1968794320</c:v>
                </c:pt>
                <c:pt idx="175075">
                  <c:v>1968805566</c:v>
                </c:pt>
                <c:pt idx="175076">
                  <c:v>1968816811</c:v>
                </c:pt>
                <c:pt idx="175077">
                  <c:v>1968828057</c:v>
                </c:pt>
                <c:pt idx="175078">
                  <c:v>1968839302</c:v>
                </c:pt>
                <c:pt idx="175079">
                  <c:v>1968850548</c:v>
                </c:pt>
                <c:pt idx="175080">
                  <c:v>1968861793</c:v>
                </c:pt>
                <c:pt idx="175081">
                  <c:v>1968873039</c:v>
                </c:pt>
                <c:pt idx="175082">
                  <c:v>1968884284</c:v>
                </c:pt>
                <c:pt idx="175083">
                  <c:v>1968895530</c:v>
                </c:pt>
                <c:pt idx="175084">
                  <c:v>1968906775</c:v>
                </c:pt>
                <c:pt idx="175085">
                  <c:v>1968918021</c:v>
                </c:pt>
                <c:pt idx="175086">
                  <c:v>1968929266</c:v>
                </c:pt>
                <c:pt idx="175087">
                  <c:v>1968940511</c:v>
                </c:pt>
                <c:pt idx="175088">
                  <c:v>1968951757</c:v>
                </c:pt>
                <c:pt idx="175089">
                  <c:v>1968963002</c:v>
                </c:pt>
                <c:pt idx="175090">
                  <c:v>1968974248</c:v>
                </c:pt>
                <c:pt idx="175091">
                  <c:v>1968985493</c:v>
                </c:pt>
                <c:pt idx="175092">
                  <c:v>1968996739</c:v>
                </c:pt>
                <c:pt idx="175093">
                  <c:v>1969007984</c:v>
                </c:pt>
                <c:pt idx="175094">
                  <c:v>1969019230</c:v>
                </c:pt>
                <c:pt idx="175095">
                  <c:v>1969030475</c:v>
                </c:pt>
                <c:pt idx="175096">
                  <c:v>1969041721</c:v>
                </c:pt>
                <c:pt idx="175097">
                  <c:v>1969052966</c:v>
                </c:pt>
                <c:pt idx="175098">
                  <c:v>1969064212</c:v>
                </c:pt>
                <c:pt idx="175099">
                  <c:v>1969075457</c:v>
                </c:pt>
                <c:pt idx="175100">
                  <c:v>1969086703</c:v>
                </c:pt>
                <c:pt idx="175101">
                  <c:v>1969097948</c:v>
                </c:pt>
                <c:pt idx="175102">
                  <c:v>1969109194</c:v>
                </c:pt>
                <c:pt idx="175103">
                  <c:v>1969120439</c:v>
                </c:pt>
                <c:pt idx="175104">
                  <c:v>1969131685</c:v>
                </c:pt>
                <c:pt idx="175105">
                  <c:v>1969142930</c:v>
                </c:pt>
                <c:pt idx="175106">
                  <c:v>1969154176</c:v>
                </c:pt>
                <c:pt idx="175107">
                  <c:v>1969165421</c:v>
                </c:pt>
                <c:pt idx="175108">
                  <c:v>1969176667</c:v>
                </c:pt>
                <c:pt idx="175109">
                  <c:v>1969187912</c:v>
                </c:pt>
                <c:pt idx="175110">
                  <c:v>1969199158</c:v>
                </c:pt>
                <c:pt idx="175111">
                  <c:v>1969210403</c:v>
                </c:pt>
                <c:pt idx="175112">
                  <c:v>1969221649</c:v>
                </c:pt>
                <c:pt idx="175113">
                  <c:v>1969232894</c:v>
                </c:pt>
                <c:pt idx="175114">
                  <c:v>1969244140</c:v>
                </c:pt>
                <c:pt idx="175115">
                  <c:v>1969255385</c:v>
                </c:pt>
                <c:pt idx="175116">
                  <c:v>1969266631</c:v>
                </c:pt>
                <c:pt idx="175117">
                  <c:v>1969277876</c:v>
                </c:pt>
                <c:pt idx="175118">
                  <c:v>1969289122</c:v>
                </c:pt>
                <c:pt idx="175119">
                  <c:v>1969300367</c:v>
                </c:pt>
                <c:pt idx="175120">
                  <c:v>1969311613</c:v>
                </c:pt>
                <c:pt idx="175121">
                  <c:v>1969322858</c:v>
                </c:pt>
                <c:pt idx="175122">
                  <c:v>1969334104</c:v>
                </c:pt>
                <c:pt idx="175123">
                  <c:v>1969345349</c:v>
                </c:pt>
                <c:pt idx="175124">
                  <c:v>1969356595</c:v>
                </c:pt>
                <c:pt idx="175125">
                  <c:v>1969367840</c:v>
                </c:pt>
                <c:pt idx="175126">
                  <c:v>1969379086</c:v>
                </c:pt>
                <c:pt idx="175127">
                  <c:v>1969390331</c:v>
                </c:pt>
                <c:pt idx="175128">
                  <c:v>1969401577</c:v>
                </c:pt>
                <c:pt idx="175129">
                  <c:v>1969412822</c:v>
                </c:pt>
                <c:pt idx="175130">
                  <c:v>1969424068</c:v>
                </c:pt>
                <c:pt idx="175131">
                  <c:v>1969435313</c:v>
                </c:pt>
                <c:pt idx="175132">
                  <c:v>1969446559</c:v>
                </c:pt>
                <c:pt idx="175133">
                  <c:v>1969457804</c:v>
                </c:pt>
                <c:pt idx="175134">
                  <c:v>1969469050</c:v>
                </c:pt>
                <c:pt idx="175135">
                  <c:v>1969480295</c:v>
                </c:pt>
                <c:pt idx="175136">
                  <c:v>1969491541</c:v>
                </c:pt>
                <c:pt idx="175137">
                  <c:v>1969502786</c:v>
                </c:pt>
                <c:pt idx="175138">
                  <c:v>1969514032</c:v>
                </c:pt>
                <c:pt idx="175139">
                  <c:v>1969525277</c:v>
                </c:pt>
                <c:pt idx="175140">
                  <c:v>1969536523</c:v>
                </c:pt>
                <c:pt idx="175141">
                  <c:v>1969547768</c:v>
                </c:pt>
                <c:pt idx="175142">
                  <c:v>1969559014</c:v>
                </c:pt>
                <c:pt idx="175143">
                  <c:v>1969570259</c:v>
                </c:pt>
                <c:pt idx="175144">
                  <c:v>1969581505</c:v>
                </c:pt>
                <c:pt idx="175145">
                  <c:v>1969592750</c:v>
                </c:pt>
                <c:pt idx="175146">
                  <c:v>1969603996</c:v>
                </c:pt>
                <c:pt idx="175147">
                  <c:v>1969615241</c:v>
                </c:pt>
                <c:pt idx="175148">
                  <c:v>1969626487</c:v>
                </c:pt>
                <c:pt idx="175149">
                  <c:v>1969637732</c:v>
                </c:pt>
                <c:pt idx="175150">
                  <c:v>1969648978</c:v>
                </c:pt>
                <c:pt idx="175151">
                  <c:v>1969660223</c:v>
                </c:pt>
                <c:pt idx="175152">
                  <c:v>1969671469</c:v>
                </c:pt>
                <c:pt idx="175153">
                  <c:v>1969682714</c:v>
                </c:pt>
                <c:pt idx="175154">
                  <c:v>1969693960</c:v>
                </c:pt>
                <c:pt idx="175155">
                  <c:v>1969705205</c:v>
                </c:pt>
                <c:pt idx="175156">
                  <c:v>1969716451</c:v>
                </c:pt>
                <c:pt idx="175157">
                  <c:v>1969727696</c:v>
                </c:pt>
                <c:pt idx="175158">
                  <c:v>1969738942</c:v>
                </c:pt>
                <c:pt idx="175159">
                  <c:v>1969750187</c:v>
                </c:pt>
                <c:pt idx="175160">
                  <c:v>1969761433</c:v>
                </c:pt>
                <c:pt idx="175161">
                  <c:v>1969772678</c:v>
                </c:pt>
                <c:pt idx="175162">
                  <c:v>1969783924</c:v>
                </c:pt>
                <c:pt idx="175163">
                  <c:v>1969795169</c:v>
                </c:pt>
                <c:pt idx="175164">
                  <c:v>1969806415</c:v>
                </c:pt>
                <c:pt idx="175165">
                  <c:v>1969817660</c:v>
                </c:pt>
                <c:pt idx="175166">
                  <c:v>1969828906</c:v>
                </c:pt>
                <c:pt idx="175167">
                  <c:v>1969840151</c:v>
                </c:pt>
                <c:pt idx="175168">
                  <c:v>1969851397</c:v>
                </c:pt>
                <c:pt idx="175169">
                  <c:v>1969862642</c:v>
                </c:pt>
                <c:pt idx="175170">
                  <c:v>1969873888</c:v>
                </c:pt>
                <c:pt idx="175171">
                  <c:v>1969885133</c:v>
                </c:pt>
                <c:pt idx="175172">
                  <c:v>1969896379</c:v>
                </c:pt>
                <c:pt idx="175173">
                  <c:v>1969907624</c:v>
                </c:pt>
                <c:pt idx="175174">
                  <c:v>1969918870</c:v>
                </c:pt>
                <c:pt idx="175175">
                  <c:v>1969930115</c:v>
                </c:pt>
                <c:pt idx="175176">
                  <c:v>1969941361</c:v>
                </c:pt>
                <c:pt idx="175177">
                  <c:v>1969952606</c:v>
                </c:pt>
                <c:pt idx="175178">
                  <c:v>1969963852</c:v>
                </c:pt>
                <c:pt idx="175179">
                  <c:v>1969975097</c:v>
                </c:pt>
                <c:pt idx="175180">
                  <c:v>1969986343</c:v>
                </c:pt>
                <c:pt idx="175181">
                  <c:v>1969997588</c:v>
                </c:pt>
                <c:pt idx="175182">
                  <c:v>1970008834</c:v>
                </c:pt>
                <c:pt idx="175183">
                  <c:v>1970020079</c:v>
                </c:pt>
                <c:pt idx="175184">
                  <c:v>1970031325</c:v>
                </c:pt>
                <c:pt idx="175185">
                  <c:v>1970042570</c:v>
                </c:pt>
                <c:pt idx="175186">
                  <c:v>1970053816</c:v>
                </c:pt>
                <c:pt idx="175187">
                  <c:v>1970065061</c:v>
                </c:pt>
                <c:pt idx="175188">
                  <c:v>1970076307</c:v>
                </c:pt>
                <c:pt idx="175189">
                  <c:v>1970087552</c:v>
                </c:pt>
                <c:pt idx="175190">
                  <c:v>1970098798</c:v>
                </c:pt>
                <c:pt idx="175191">
                  <c:v>1970110043</c:v>
                </c:pt>
                <c:pt idx="175192">
                  <c:v>1970121289</c:v>
                </c:pt>
                <c:pt idx="175193">
                  <c:v>1970132534</c:v>
                </c:pt>
                <c:pt idx="175194">
                  <c:v>1970143780</c:v>
                </c:pt>
                <c:pt idx="175195">
                  <c:v>1970155025</c:v>
                </c:pt>
                <c:pt idx="175196">
                  <c:v>1970166271</c:v>
                </c:pt>
                <c:pt idx="175197">
                  <c:v>1970177516</c:v>
                </c:pt>
                <c:pt idx="175198">
                  <c:v>1970188762</c:v>
                </c:pt>
                <c:pt idx="175199">
                  <c:v>1970200007</c:v>
                </c:pt>
                <c:pt idx="175200">
                  <c:v>1970211253</c:v>
                </c:pt>
                <c:pt idx="175201">
                  <c:v>1970222498</c:v>
                </c:pt>
                <c:pt idx="175202">
                  <c:v>1970233744</c:v>
                </c:pt>
                <c:pt idx="175203">
                  <c:v>1970244989</c:v>
                </c:pt>
                <c:pt idx="175204">
                  <c:v>1970256235</c:v>
                </c:pt>
                <c:pt idx="175205">
                  <c:v>1970267480</c:v>
                </c:pt>
                <c:pt idx="175206">
                  <c:v>1970278726</c:v>
                </c:pt>
                <c:pt idx="175207">
                  <c:v>1970289971</c:v>
                </c:pt>
                <c:pt idx="175208">
                  <c:v>1970301217</c:v>
                </c:pt>
                <c:pt idx="175209">
                  <c:v>1970312462</c:v>
                </c:pt>
                <c:pt idx="175210">
                  <c:v>1970323708</c:v>
                </c:pt>
                <c:pt idx="175211">
                  <c:v>1970334953</c:v>
                </c:pt>
                <c:pt idx="175212">
                  <c:v>1970346199</c:v>
                </c:pt>
                <c:pt idx="175213">
                  <c:v>1970357444</c:v>
                </c:pt>
                <c:pt idx="175214">
                  <c:v>1970368690</c:v>
                </c:pt>
                <c:pt idx="175215">
                  <c:v>1970379935</c:v>
                </c:pt>
                <c:pt idx="175216">
                  <c:v>1970391181</c:v>
                </c:pt>
                <c:pt idx="175217">
                  <c:v>1970402426</c:v>
                </c:pt>
                <c:pt idx="175218">
                  <c:v>1970413672</c:v>
                </c:pt>
                <c:pt idx="175219">
                  <c:v>1970424917</c:v>
                </c:pt>
                <c:pt idx="175220">
                  <c:v>1970436163</c:v>
                </c:pt>
                <c:pt idx="175221">
                  <c:v>1970447408</c:v>
                </c:pt>
                <c:pt idx="175222">
                  <c:v>1970458654</c:v>
                </c:pt>
                <c:pt idx="175223">
                  <c:v>1970469899</c:v>
                </c:pt>
                <c:pt idx="175224">
                  <c:v>1970481145</c:v>
                </c:pt>
                <c:pt idx="175225">
                  <c:v>1970492390</c:v>
                </c:pt>
                <c:pt idx="175226">
                  <c:v>1970503636</c:v>
                </c:pt>
                <c:pt idx="175227">
                  <c:v>1970514881</c:v>
                </c:pt>
                <c:pt idx="175228">
                  <c:v>1970526127</c:v>
                </c:pt>
                <c:pt idx="175229">
                  <c:v>1970537372</c:v>
                </c:pt>
                <c:pt idx="175230">
                  <c:v>1970548618</c:v>
                </c:pt>
                <c:pt idx="175231">
                  <c:v>1970559863</c:v>
                </c:pt>
                <c:pt idx="175232">
                  <c:v>1970571109</c:v>
                </c:pt>
                <c:pt idx="175233">
                  <c:v>1970582354</c:v>
                </c:pt>
                <c:pt idx="175234">
                  <c:v>1970593600</c:v>
                </c:pt>
                <c:pt idx="175235">
                  <c:v>1970604845</c:v>
                </c:pt>
                <c:pt idx="175236">
                  <c:v>1970616091</c:v>
                </c:pt>
                <c:pt idx="175237">
                  <c:v>1970627336</c:v>
                </c:pt>
                <c:pt idx="175238">
                  <c:v>1970638582</c:v>
                </c:pt>
                <c:pt idx="175239">
                  <c:v>1970649827</c:v>
                </c:pt>
                <c:pt idx="175240">
                  <c:v>1970661073</c:v>
                </c:pt>
                <c:pt idx="175241">
                  <c:v>1970672318</c:v>
                </c:pt>
                <c:pt idx="175242">
                  <c:v>1970683564</c:v>
                </c:pt>
                <c:pt idx="175243">
                  <c:v>1970694809</c:v>
                </c:pt>
                <c:pt idx="175244">
                  <c:v>1970706055</c:v>
                </c:pt>
                <c:pt idx="175245">
                  <c:v>1970717300</c:v>
                </c:pt>
                <c:pt idx="175246">
                  <c:v>1970728546</c:v>
                </c:pt>
                <c:pt idx="175247">
                  <c:v>1970739791</c:v>
                </c:pt>
                <c:pt idx="175248">
                  <c:v>1970751037</c:v>
                </c:pt>
                <c:pt idx="175249">
                  <c:v>1970762282</c:v>
                </c:pt>
                <c:pt idx="175250">
                  <c:v>1970773528</c:v>
                </c:pt>
                <c:pt idx="175251">
                  <c:v>1970784773</c:v>
                </c:pt>
                <c:pt idx="175252">
                  <c:v>1970796019</c:v>
                </c:pt>
                <c:pt idx="175253">
                  <c:v>1970807264</c:v>
                </c:pt>
                <c:pt idx="175254">
                  <c:v>1970818510</c:v>
                </c:pt>
                <c:pt idx="175255">
                  <c:v>1970829755</c:v>
                </c:pt>
                <c:pt idx="175256">
                  <c:v>1970841001</c:v>
                </c:pt>
                <c:pt idx="175257">
                  <c:v>1970852246</c:v>
                </c:pt>
                <c:pt idx="175258">
                  <c:v>1970863492</c:v>
                </c:pt>
                <c:pt idx="175259">
                  <c:v>1970874737</c:v>
                </c:pt>
                <c:pt idx="175260">
                  <c:v>1970885983</c:v>
                </c:pt>
                <c:pt idx="175261">
                  <c:v>1970897228</c:v>
                </c:pt>
                <c:pt idx="175262">
                  <c:v>1970908474</c:v>
                </c:pt>
                <c:pt idx="175263">
                  <c:v>1970919719</c:v>
                </c:pt>
                <c:pt idx="175264">
                  <c:v>1970930965</c:v>
                </c:pt>
                <c:pt idx="175265">
                  <c:v>1970942210</c:v>
                </c:pt>
                <c:pt idx="175266">
                  <c:v>1970953456</c:v>
                </c:pt>
                <c:pt idx="175267">
                  <c:v>1970964701</c:v>
                </c:pt>
                <c:pt idx="175268">
                  <c:v>1970975947</c:v>
                </c:pt>
                <c:pt idx="175269">
                  <c:v>1970987192</c:v>
                </c:pt>
                <c:pt idx="175270">
                  <c:v>1970998438</c:v>
                </c:pt>
                <c:pt idx="175271">
                  <c:v>1971009683</c:v>
                </c:pt>
                <c:pt idx="175272">
                  <c:v>1971020929</c:v>
                </c:pt>
                <c:pt idx="175273">
                  <c:v>1971032174</c:v>
                </c:pt>
                <c:pt idx="175274">
                  <c:v>1971043420</c:v>
                </c:pt>
                <c:pt idx="175275">
                  <c:v>1971054665</c:v>
                </c:pt>
                <c:pt idx="175276">
                  <c:v>1971065911</c:v>
                </c:pt>
                <c:pt idx="175277">
                  <c:v>1971077156</c:v>
                </c:pt>
                <c:pt idx="175278">
                  <c:v>1971088402</c:v>
                </c:pt>
                <c:pt idx="175279">
                  <c:v>1971099647</c:v>
                </c:pt>
                <c:pt idx="175280">
                  <c:v>1971110893</c:v>
                </c:pt>
                <c:pt idx="175281">
                  <c:v>1971122138</c:v>
                </c:pt>
                <c:pt idx="175282">
                  <c:v>1971133384</c:v>
                </c:pt>
                <c:pt idx="175283">
                  <c:v>1971144629</c:v>
                </c:pt>
                <c:pt idx="175284">
                  <c:v>1971155875</c:v>
                </c:pt>
                <c:pt idx="175285">
                  <c:v>1971167120</c:v>
                </c:pt>
                <c:pt idx="175286">
                  <c:v>1971178366</c:v>
                </c:pt>
                <c:pt idx="175287">
                  <c:v>1971189611</c:v>
                </c:pt>
                <c:pt idx="175288">
                  <c:v>1971200857</c:v>
                </c:pt>
                <c:pt idx="175289">
                  <c:v>1971212102</c:v>
                </c:pt>
                <c:pt idx="175290">
                  <c:v>1971223348</c:v>
                </c:pt>
                <c:pt idx="175291">
                  <c:v>1971234593</c:v>
                </c:pt>
                <c:pt idx="175292">
                  <c:v>1971245839</c:v>
                </c:pt>
                <c:pt idx="175293">
                  <c:v>1971257084</c:v>
                </c:pt>
                <c:pt idx="175294">
                  <c:v>1971268330</c:v>
                </c:pt>
                <c:pt idx="175295">
                  <c:v>1971279575</c:v>
                </c:pt>
                <c:pt idx="175296">
                  <c:v>1971290821</c:v>
                </c:pt>
                <c:pt idx="175297">
                  <c:v>1971302066</c:v>
                </c:pt>
                <c:pt idx="175298">
                  <c:v>1971313312</c:v>
                </c:pt>
                <c:pt idx="175299">
                  <c:v>1971324557</c:v>
                </c:pt>
                <c:pt idx="175300">
                  <c:v>1971335803</c:v>
                </c:pt>
                <c:pt idx="175301">
                  <c:v>1971347048</c:v>
                </c:pt>
                <c:pt idx="175302">
                  <c:v>1971358294</c:v>
                </c:pt>
                <c:pt idx="175303">
                  <c:v>1971369539</c:v>
                </c:pt>
                <c:pt idx="175304">
                  <c:v>1971380785</c:v>
                </c:pt>
                <c:pt idx="175305">
                  <c:v>1971392030</c:v>
                </c:pt>
                <c:pt idx="175306">
                  <c:v>1971403276</c:v>
                </c:pt>
                <c:pt idx="175307">
                  <c:v>1971414521</c:v>
                </c:pt>
                <c:pt idx="175308">
                  <c:v>1971425767</c:v>
                </c:pt>
                <c:pt idx="175309">
                  <c:v>1971437012</c:v>
                </c:pt>
                <c:pt idx="175310">
                  <c:v>1971448258</c:v>
                </c:pt>
                <c:pt idx="175311">
                  <c:v>1971459503</c:v>
                </c:pt>
                <c:pt idx="175312">
                  <c:v>1971470749</c:v>
                </c:pt>
                <c:pt idx="175313">
                  <c:v>1971481994</c:v>
                </c:pt>
                <c:pt idx="175314">
                  <c:v>1971493240</c:v>
                </c:pt>
                <c:pt idx="175315">
                  <c:v>1971504485</c:v>
                </c:pt>
                <c:pt idx="175316">
                  <c:v>1971515731</c:v>
                </c:pt>
                <c:pt idx="175317">
                  <c:v>1971526976</c:v>
                </c:pt>
                <c:pt idx="175318">
                  <c:v>1971538222</c:v>
                </c:pt>
                <c:pt idx="175319">
                  <c:v>1971549467</c:v>
                </c:pt>
                <c:pt idx="175320">
                  <c:v>1971560713</c:v>
                </c:pt>
                <c:pt idx="175321">
                  <c:v>1971571958</c:v>
                </c:pt>
                <c:pt idx="175322">
                  <c:v>1971583204</c:v>
                </c:pt>
                <c:pt idx="175323">
                  <c:v>1971594449</c:v>
                </c:pt>
                <c:pt idx="175324">
                  <c:v>1971605695</c:v>
                </c:pt>
                <c:pt idx="175325">
                  <c:v>1971616940</c:v>
                </c:pt>
                <c:pt idx="175326">
                  <c:v>1971628186</c:v>
                </c:pt>
                <c:pt idx="175327">
                  <c:v>1971639431</c:v>
                </c:pt>
                <c:pt idx="175328">
                  <c:v>1971650677</c:v>
                </c:pt>
                <c:pt idx="175329">
                  <c:v>1971661922</c:v>
                </c:pt>
                <c:pt idx="175330">
                  <c:v>1971673168</c:v>
                </c:pt>
                <c:pt idx="175331">
                  <c:v>1971684413</c:v>
                </c:pt>
                <c:pt idx="175332">
                  <c:v>1971695659</c:v>
                </c:pt>
                <c:pt idx="175333">
                  <c:v>1971706904</c:v>
                </c:pt>
                <c:pt idx="175334">
                  <c:v>1971718150</c:v>
                </c:pt>
                <c:pt idx="175335">
                  <c:v>1971729395</c:v>
                </c:pt>
                <c:pt idx="175336">
                  <c:v>1971740641</c:v>
                </c:pt>
                <c:pt idx="175337">
                  <c:v>1971751886</c:v>
                </c:pt>
                <c:pt idx="175338">
                  <c:v>1971763131</c:v>
                </c:pt>
                <c:pt idx="175339">
                  <c:v>1971774377</c:v>
                </c:pt>
                <c:pt idx="175340">
                  <c:v>1971785622</c:v>
                </c:pt>
                <c:pt idx="175341">
                  <c:v>1971796868</c:v>
                </c:pt>
                <c:pt idx="175342">
                  <c:v>1971808113</c:v>
                </c:pt>
                <c:pt idx="175343">
                  <c:v>1971819359</c:v>
                </c:pt>
                <c:pt idx="175344">
                  <c:v>1971830604</c:v>
                </c:pt>
                <c:pt idx="175345">
                  <c:v>1971841850</c:v>
                </c:pt>
                <c:pt idx="175346">
                  <c:v>1971853095</c:v>
                </c:pt>
                <c:pt idx="175347">
                  <c:v>1971864341</c:v>
                </c:pt>
                <c:pt idx="175348">
                  <c:v>1971875586</c:v>
                </c:pt>
                <c:pt idx="175349">
                  <c:v>1971886832</c:v>
                </c:pt>
                <c:pt idx="175350">
                  <c:v>1971898077</c:v>
                </c:pt>
                <c:pt idx="175351">
                  <c:v>1971909323</c:v>
                </c:pt>
                <c:pt idx="175352">
                  <c:v>1971920568</c:v>
                </c:pt>
                <c:pt idx="175353">
                  <c:v>1971931814</c:v>
                </c:pt>
                <c:pt idx="175354">
                  <c:v>1971943059</c:v>
                </c:pt>
                <c:pt idx="175355">
                  <c:v>1971954305</c:v>
                </c:pt>
                <c:pt idx="175356">
                  <c:v>1971965550</c:v>
                </c:pt>
                <c:pt idx="175357">
                  <c:v>1971976796</c:v>
                </c:pt>
                <c:pt idx="175358">
                  <c:v>1971988041</c:v>
                </c:pt>
                <c:pt idx="175359">
                  <c:v>1971999287</c:v>
                </c:pt>
                <c:pt idx="175360">
                  <c:v>1972010532</c:v>
                </c:pt>
                <c:pt idx="175361">
                  <c:v>1972021778</c:v>
                </c:pt>
                <c:pt idx="175362">
                  <c:v>1972033023</c:v>
                </c:pt>
                <c:pt idx="175363">
                  <c:v>1972044269</c:v>
                </c:pt>
                <c:pt idx="175364">
                  <c:v>1972055514</c:v>
                </c:pt>
                <c:pt idx="175365">
                  <c:v>1972066760</c:v>
                </c:pt>
                <c:pt idx="175366">
                  <c:v>1972078005</c:v>
                </c:pt>
                <c:pt idx="175367">
                  <c:v>1972089251</c:v>
                </c:pt>
                <c:pt idx="175368">
                  <c:v>1972100496</c:v>
                </c:pt>
                <c:pt idx="175369">
                  <c:v>1972111742</c:v>
                </c:pt>
                <c:pt idx="175370">
                  <c:v>1972122987</c:v>
                </c:pt>
                <c:pt idx="175371">
                  <c:v>1972134233</c:v>
                </c:pt>
                <c:pt idx="175372">
                  <c:v>1972145478</c:v>
                </c:pt>
                <c:pt idx="175373">
                  <c:v>1972156724</c:v>
                </c:pt>
                <c:pt idx="175374">
                  <c:v>1972167969</c:v>
                </c:pt>
                <c:pt idx="175375">
                  <c:v>1972179215</c:v>
                </c:pt>
                <c:pt idx="175376">
                  <c:v>1972190460</c:v>
                </c:pt>
                <c:pt idx="175377">
                  <c:v>1972201706</c:v>
                </c:pt>
                <c:pt idx="175378">
                  <c:v>1972212951</c:v>
                </c:pt>
                <c:pt idx="175379">
                  <c:v>1972224197</c:v>
                </c:pt>
                <c:pt idx="175380">
                  <c:v>1972235442</c:v>
                </c:pt>
                <c:pt idx="175381">
                  <c:v>1972246688</c:v>
                </c:pt>
                <c:pt idx="175382">
                  <c:v>1972257933</c:v>
                </c:pt>
                <c:pt idx="175383">
                  <c:v>1972269179</c:v>
                </c:pt>
                <c:pt idx="175384">
                  <c:v>1972280424</c:v>
                </c:pt>
                <c:pt idx="175385">
                  <c:v>1972291670</c:v>
                </c:pt>
                <c:pt idx="175386">
                  <c:v>1972302915</c:v>
                </c:pt>
                <c:pt idx="175387">
                  <c:v>1972314161</c:v>
                </c:pt>
                <c:pt idx="175388">
                  <c:v>1972325406</c:v>
                </c:pt>
                <c:pt idx="175389">
                  <c:v>1972336652</c:v>
                </c:pt>
                <c:pt idx="175390">
                  <c:v>1972347897</c:v>
                </c:pt>
                <c:pt idx="175391">
                  <c:v>1972359143</c:v>
                </c:pt>
                <c:pt idx="175392">
                  <c:v>1972370388</c:v>
                </c:pt>
                <c:pt idx="175393">
                  <c:v>1972381634</c:v>
                </c:pt>
                <c:pt idx="175394">
                  <c:v>1972392879</c:v>
                </c:pt>
                <c:pt idx="175395">
                  <c:v>1972404125</c:v>
                </c:pt>
                <c:pt idx="175396">
                  <c:v>1972415370</c:v>
                </c:pt>
                <c:pt idx="175397">
                  <c:v>1972426616</c:v>
                </c:pt>
                <c:pt idx="175398">
                  <c:v>1972437861</c:v>
                </c:pt>
                <c:pt idx="175399">
                  <c:v>1972449107</c:v>
                </c:pt>
                <c:pt idx="175400">
                  <c:v>1972460352</c:v>
                </c:pt>
                <c:pt idx="175401">
                  <c:v>1972471598</c:v>
                </c:pt>
                <c:pt idx="175402">
                  <c:v>1972482843</c:v>
                </c:pt>
                <c:pt idx="175403">
                  <c:v>1972494089</c:v>
                </c:pt>
                <c:pt idx="175404">
                  <c:v>1972505334</c:v>
                </c:pt>
                <c:pt idx="175405">
                  <c:v>1972516580</c:v>
                </c:pt>
                <c:pt idx="175406">
                  <c:v>1972527825</c:v>
                </c:pt>
                <c:pt idx="175407">
                  <c:v>1972539071</c:v>
                </c:pt>
                <c:pt idx="175408">
                  <c:v>1972550316</c:v>
                </c:pt>
                <c:pt idx="175409">
                  <c:v>1972561562</c:v>
                </c:pt>
                <c:pt idx="175410">
                  <c:v>1972572807</c:v>
                </c:pt>
                <c:pt idx="175411">
                  <c:v>1972584053</c:v>
                </c:pt>
                <c:pt idx="175412">
                  <c:v>1972595298</c:v>
                </c:pt>
                <c:pt idx="175413">
                  <c:v>1972606544</c:v>
                </c:pt>
                <c:pt idx="175414">
                  <c:v>1972617789</c:v>
                </c:pt>
                <c:pt idx="175415">
                  <c:v>1972629035</c:v>
                </c:pt>
                <c:pt idx="175416">
                  <c:v>1972640280</c:v>
                </c:pt>
                <c:pt idx="175417">
                  <c:v>1972651526</c:v>
                </c:pt>
                <c:pt idx="175418">
                  <c:v>1972662771</c:v>
                </c:pt>
                <c:pt idx="175419">
                  <c:v>1972674017</c:v>
                </c:pt>
                <c:pt idx="175420">
                  <c:v>1972685262</c:v>
                </c:pt>
                <c:pt idx="175421">
                  <c:v>1972696508</c:v>
                </c:pt>
                <c:pt idx="175422">
                  <c:v>1972707753</c:v>
                </c:pt>
                <c:pt idx="175423">
                  <c:v>1972718999</c:v>
                </c:pt>
                <c:pt idx="175424">
                  <c:v>1972730244</c:v>
                </c:pt>
                <c:pt idx="175425">
                  <c:v>1972741490</c:v>
                </c:pt>
                <c:pt idx="175426">
                  <c:v>1972752735</c:v>
                </c:pt>
                <c:pt idx="175427">
                  <c:v>1972763981</c:v>
                </c:pt>
                <c:pt idx="175428">
                  <c:v>1972775226</c:v>
                </c:pt>
                <c:pt idx="175429">
                  <c:v>1972786472</c:v>
                </c:pt>
                <c:pt idx="175430">
                  <c:v>1972797717</c:v>
                </c:pt>
                <c:pt idx="175431">
                  <c:v>1972808963</c:v>
                </c:pt>
                <c:pt idx="175432">
                  <c:v>1972820208</c:v>
                </c:pt>
                <c:pt idx="175433">
                  <c:v>1972831454</c:v>
                </c:pt>
                <c:pt idx="175434">
                  <c:v>1972842699</c:v>
                </c:pt>
                <c:pt idx="175435">
                  <c:v>1972853945</c:v>
                </c:pt>
                <c:pt idx="175436">
                  <c:v>1972865190</c:v>
                </c:pt>
                <c:pt idx="175437">
                  <c:v>1972876436</c:v>
                </c:pt>
                <c:pt idx="175438">
                  <c:v>1972887681</c:v>
                </c:pt>
                <c:pt idx="175439">
                  <c:v>1972898927</c:v>
                </c:pt>
                <c:pt idx="175440">
                  <c:v>1972910172</c:v>
                </c:pt>
                <c:pt idx="175441">
                  <c:v>1972921418</c:v>
                </c:pt>
                <c:pt idx="175442">
                  <c:v>1972932663</c:v>
                </c:pt>
                <c:pt idx="175443">
                  <c:v>1972943909</c:v>
                </c:pt>
                <c:pt idx="175444">
                  <c:v>1972955154</c:v>
                </c:pt>
                <c:pt idx="175445">
                  <c:v>1972966400</c:v>
                </c:pt>
                <c:pt idx="175446">
                  <c:v>1972977645</c:v>
                </c:pt>
                <c:pt idx="175447">
                  <c:v>1972988891</c:v>
                </c:pt>
                <c:pt idx="175448">
                  <c:v>1973000136</c:v>
                </c:pt>
                <c:pt idx="175449">
                  <c:v>1973011382</c:v>
                </c:pt>
                <c:pt idx="175450">
                  <c:v>1973022627</c:v>
                </c:pt>
                <c:pt idx="175451">
                  <c:v>1973033873</c:v>
                </c:pt>
                <c:pt idx="175452">
                  <c:v>1973045118</c:v>
                </c:pt>
                <c:pt idx="175453">
                  <c:v>1973056364</c:v>
                </c:pt>
                <c:pt idx="175454">
                  <c:v>1973067609</c:v>
                </c:pt>
                <c:pt idx="175455">
                  <c:v>1973078855</c:v>
                </c:pt>
                <c:pt idx="175456">
                  <c:v>1973090100</c:v>
                </c:pt>
                <c:pt idx="175457">
                  <c:v>1973101346</c:v>
                </c:pt>
                <c:pt idx="175458">
                  <c:v>1973112591</c:v>
                </c:pt>
                <c:pt idx="175459">
                  <c:v>1973123837</c:v>
                </c:pt>
                <c:pt idx="175460">
                  <c:v>1973135082</c:v>
                </c:pt>
                <c:pt idx="175461">
                  <c:v>1973146328</c:v>
                </c:pt>
                <c:pt idx="175462">
                  <c:v>1973157573</c:v>
                </c:pt>
                <c:pt idx="175463">
                  <c:v>1973168819</c:v>
                </c:pt>
                <c:pt idx="175464">
                  <c:v>1973180064</c:v>
                </c:pt>
                <c:pt idx="175465">
                  <c:v>1973191310</c:v>
                </c:pt>
                <c:pt idx="175466">
                  <c:v>1973202555</c:v>
                </c:pt>
                <c:pt idx="175467">
                  <c:v>1973213801</c:v>
                </c:pt>
                <c:pt idx="175468">
                  <c:v>1973225046</c:v>
                </c:pt>
                <c:pt idx="175469">
                  <c:v>1973236292</c:v>
                </c:pt>
                <c:pt idx="175470">
                  <c:v>1973247537</c:v>
                </c:pt>
                <c:pt idx="175471">
                  <c:v>1973258783</c:v>
                </c:pt>
                <c:pt idx="175472">
                  <c:v>1973270028</c:v>
                </c:pt>
                <c:pt idx="175473">
                  <c:v>1973281274</c:v>
                </c:pt>
                <c:pt idx="175474">
                  <c:v>1973292519</c:v>
                </c:pt>
                <c:pt idx="175475">
                  <c:v>1973303765</c:v>
                </c:pt>
                <c:pt idx="175476">
                  <c:v>1973315010</c:v>
                </c:pt>
                <c:pt idx="175477">
                  <c:v>1973326256</c:v>
                </c:pt>
                <c:pt idx="175478">
                  <c:v>1973337501</c:v>
                </c:pt>
                <c:pt idx="175479">
                  <c:v>1973348747</c:v>
                </c:pt>
                <c:pt idx="175480">
                  <c:v>1973359992</c:v>
                </c:pt>
                <c:pt idx="175481">
                  <c:v>1973371238</c:v>
                </c:pt>
                <c:pt idx="175482">
                  <c:v>1973382483</c:v>
                </c:pt>
                <c:pt idx="175483">
                  <c:v>1973393729</c:v>
                </c:pt>
                <c:pt idx="175484">
                  <c:v>1973404974</c:v>
                </c:pt>
                <c:pt idx="175485">
                  <c:v>1973416220</c:v>
                </c:pt>
                <c:pt idx="175486">
                  <c:v>1973427465</c:v>
                </c:pt>
                <c:pt idx="175487">
                  <c:v>1973438711</c:v>
                </c:pt>
                <c:pt idx="175488">
                  <c:v>1973449956</c:v>
                </c:pt>
                <c:pt idx="175489">
                  <c:v>1973461202</c:v>
                </c:pt>
                <c:pt idx="175490">
                  <c:v>1973472447</c:v>
                </c:pt>
                <c:pt idx="175491">
                  <c:v>1973483693</c:v>
                </c:pt>
                <c:pt idx="175492">
                  <c:v>1973494938</c:v>
                </c:pt>
                <c:pt idx="175493">
                  <c:v>1973506184</c:v>
                </c:pt>
                <c:pt idx="175494">
                  <c:v>1973517429</c:v>
                </c:pt>
                <c:pt idx="175495">
                  <c:v>1973528675</c:v>
                </c:pt>
                <c:pt idx="175496">
                  <c:v>1973539920</c:v>
                </c:pt>
                <c:pt idx="175497">
                  <c:v>1973551166</c:v>
                </c:pt>
                <c:pt idx="175498">
                  <c:v>1973562411</c:v>
                </c:pt>
                <c:pt idx="175499">
                  <c:v>1973573657</c:v>
                </c:pt>
                <c:pt idx="175500">
                  <c:v>1973584902</c:v>
                </c:pt>
                <c:pt idx="175501">
                  <c:v>1973596148</c:v>
                </c:pt>
                <c:pt idx="175502">
                  <c:v>1973607393</c:v>
                </c:pt>
                <c:pt idx="175503">
                  <c:v>1973618639</c:v>
                </c:pt>
                <c:pt idx="175504">
                  <c:v>1973629884</c:v>
                </c:pt>
                <c:pt idx="175505">
                  <c:v>1973641130</c:v>
                </c:pt>
                <c:pt idx="175506">
                  <c:v>1973652375</c:v>
                </c:pt>
                <c:pt idx="175507">
                  <c:v>1973663621</c:v>
                </c:pt>
                <c:pt idx="175508">
                  <c:v>1973674866</c:v>
                </c:pt>
                <c:pt idx="175509">
                  <c:v>1973686112</c:v>
                </c:pt>
                <c:pt idx="175510">
                  <c:v>1973697357</c:v>
                </c:pt>
                <c:pt idx="175511">
                  <c:v>1973708603</c:v>
                </c:pt>
                <c:pt idx="175512">
                  <c:v>1973719848</c:v>
                </c:pt>
                <c:pt idx="175513">
                  <c:v>1973731094</c:v>
                </c:pt>
                <c:pt idx="175514">
                  <c:v>1973742339</c:v>
                </c:pt>
                <c:pt idx="175515">
                  <c:v>1973753585</c:v>
                </c:pt>
                <c:pt idx="175516">
                  <c:v>1973764830</c:v>
                </c:pt>
                <c:pt idx="175517">
                  <c:v>1973776076</c:v>
                </c:pt>
                <c:pt idx="175518">
                  <c:v>1973787321</c:v>
                </c:pt>
                <c:pt idx="175519">
                  <c:v>1973798567</c:v>
                </c:pt>
                <c:pt idx="175520">
                  <c:v>1973809812</c:v>
                </c:pt>
                <c:pt idx="175521">
                  <c:v>1973821058</c:v>
                </c:pt>
                <c:pt idx="175522">
                  <c:v>1973832303</c:v>
                </c:pt>
                <c:pt idx="175523">
                  <c:v>1973843549</c:v>
                </c:pt>
                <c:pt idx="175524">
                  <c:v>1973854794</c:v>
                </c:pt>
                <c:pt idx="175525">
                  <c:v>1973866040</c:v>
                </c:pt>
                <c:pt idx="175526">
                  <c:v>1973877285</c:v>
                </c:pt>
                <c:pt idx="175527">
                  <c:v>1973888531</c:v>
                </c:pt>
                <c:pt idx="175528">
                  <c:v>1973899776</c:v>
                </c:pt>
                <c:pt idx="175529">
                  <c:v>1973911022</c:v>
                </c:pt>
                <c:pt idx="175530">
                  <c:v>1973922267</c:v>
                </c:pt>
                <c:pt idx="175531">
                  <c:v>1973933513</c:v>
                </c:pt>
                <c:pt idx="175532">
                  <c:v>1973944758</c:v>
                </c:pt>
                <c:pt idx="175533">
                  <c:v>1973956004</c:v>
                </c:pt>
                <c:pt idx="175534">
                  <c:v>1973967249</c:v>
                </c:pt>
                <c:pt idx="175535">
                  <c:v>1973978495</c:v>
                </c:pt>
                <c:pt idx="175536">
                  <c:v>1973989740</c:v>
                </c:pt>
                <c:pt idx="175537">
                  <c:v>1974000986</c:v>
                </c:pt>
                <c:pt idx="175538">
                  <c:v>1974012231</c:v>
                </c:pt>
                <c:pt idx="175539">
                  <c:v>1974023477</c:v>
                </c:pt>
                <c:pt idx="175540">
                  <c:v>1974034722</c:v>
                </c:pt>
                <c:pt idx="175541">
                  <c:v>1974045968</c:v>
                </c:pt>
                <c:pt idx="175542">
                  <c:v>1974057213</c:v>
                </c:pt>
                <c:pt idx="175543">
                  <c:v>1974068459</c:v>
                </c:pt>
                <c:pt idx="175544">
                  <c:v>1974079704</c:v>
                </c:pt>
                <c:pt idx="175545">
                  <c:v>1974090950</c:v>
                </c:pt>
                <c:pt idx="175546">
                  <c:v>1974102195</c:v>
                </c:pt>
                <c:pt idx="175547">
                  <c:v>1974113441</c:v>
                </c:pt>
                <c:pt idx="175548">
                  <c:v>1974124686</c:v>
                </c:pt>
                <c:pt idx="175549">
                  <c:v>1974135932</c:v>
                </c:pt>
                <c:pt idx="175550">
                  <c:v>1974147177</c:v>
                </c:pt>
                <c:pt idx="175551">
                  <c:v>1974158423</c:v>
                </c:pt>
                <c:pt idx="175552">
                  <c:v>1974169668</c:v>
                </c:pt>
                <c:pt idx="175553">
                  <c:v>1974180914</c:v>
                </c:pt>
                <c:pt idx="175554">
                  <c:v>1974192159</c:v>
                </c:pt>
                <c:pt idx="175555">
                  <c:v>1974203405</c:v>
                </c:pt>
                <c:pt idx="175556">
                  <c:v>1974214650</c:v>
                </c:pt>
                <c:pt idx="175557">
                  <c:v>1974225896</c:v>
                </c:pt>
                <c:pt idx="175558">
                  <c:v>1974237141</c:v>
                </c:pt>
                <c:pt idx="175559">
                  <c:v>1974248387</c:v>
                </c:pt>
                <c:pt idx="175560">
                  <c:v>1974259632</c:v>
                </c:pt>
                <c:pt idx="175561">
                  <c:v>1974270878</c:v>
                </c:pt>
                <c:pt idx="175562">
                  <c:v>1974282123</c:v>
                </c:pt>
                <c:pt idx="175563">
                  <c:v>1974293369</c:v>
                </c:pt>
                <c:pt idx="175564">
                  <c:v>1974304614</c:v>
                </c:pt>
                <c:pt idx="175565">
                  <c:v>1974315860</c:v>
                </c:pt>
                <c:pt idx="175566">
                  <c:v>1974327105</c:v>
                </c:pt>
                <c:pt idx="175567">
                  <c:v>1974338351</c:v>
                </c:pt>
                <c:pt idx="175568">
                  <c:v>1974349596</c:v>
                </c:pt>
                <c:pt idx="175569">
                  <c:v>1974360842</c:v>
                </c:pt>
                <c:pt idx="175570">
                  <c:v>1974372087</c:v>
                </c:pt>
                <c:pt idx="175571">
                  <c:v>1974383333</c:v>
                </c:pt>
                <c:pt idx="175572">
                  <c:v>1974394578</c:v>
                </c:pt>
                <c:pt idx="175573">
                  <c:v>1974405824</c:v>
                </c:pt>
                <c:pt idx="175574">
                  <c:v>1974417069</c:v>
                </c:pt>
                <c:pt idx="175575">
                  <c:v>1974428315</c:v>
                </c:pt>
                <c:pt idx="175576">
                  <c:v>1974439560</c:v>
                </c:pt>
                <c:pt idx="175577">
                  <c:v>1974450806</c:v>
                </c:pt>
                <c:pt idx="175578">
                  <c:v>1974462051</c:v>
                </c:pt>
                <c:pt idx="175579">
                  <c:v>1974473297</c:v>
                </c:pt>
                <c:pt idx="175580">
                  <c:v>1974484542</c:v>
                </c:pt>
                <c:pt idx="175581">
                  <c:v>1974495788</c:v>
                </c:pt>
                <c:pt idx="175582">
                  <c:v>1974507033</c:v>
                </c:pt>
                <c:pt idx="175583">
                  <c:v>1974518279</c:v>
                </c:pt>
                <c:pt idx="175584">
                  <c:v>1974529524</c:v>
                </c:pt>
                <c:pt idx="175585">
                  <c:v>1974540770</c:v>
                </c:pt>
                <c:pt idx="175586">
                  <c:v>1974552015</c:v>
                </c:pt>
                <c:pt idx="175587">
                  <c:v>1974563261</c:v>
                </c:pt>
                <c:pt idx="175588">
                  <c:v>1974574506</c:v>
                </c:pt>
                <c:pt idx="175589">
                  <c:v>1974585752</c:v>
                </c:pt>
                <c:pt idx="175590">
                  <c:v>1974596997</c:v>
                </c:pt>
                <c:pt idx="175591">
                  <c:v>1974608242</c:v>
                </c:pt>
                <c:pt idx="175592">
                  <c:v>1974619488</c:v>
                </c:pt>
                <c:pt idx="175593">
                  <c:v>1974630733</c:v>
                </c:pt>
                <c:pt idx="175594">
                  <c:v>1974641979</c:v>
                </c:pt>
                <c:pt idx="175595">
                  <c:v>1974653224</c:v>
                </c:pt>
                <c:pt idx="175596">
                  <c:v>1974664470</c:v>
                </c:pt>
                <c:pt idx="175597">
                  <c:v>1974675715</c:v>
                </c:pt>
                <c:pt idx="175598">
                  <c:v>1974686961</c:v>
                </c:pt>
                <c:pt idx="175599">
                  <c:v>1974698206</c:v>
                </c:pt>
                <c:pt idx="175600">
                  <c:v>1974709452</c:v>
                </c:pt>
                <c:pt idx="175601">
                  <c:v>1974720697</c:v>
                </c:pt>
                <c:pt idx="175602">
                  <c:v>1974731943</c:v>
                </c:pt>
                <c:pt idx="175603">
                  <c:v>1974743188</c:v>
                </c:pt>
                <c:pt idx="175604">
                  <c:v>1974754434</c:v>
                </c:pt>
                <c:pt idx="175605">
                  <c:v>1974765679</c:v>
                </c:pt>
                <c:pt idx="175606">
                  <c:v>1974776925</c:v>
                </c:pt>
                <c:pt idx="175607">
                  <c:v>1974788170</c:v>
                </c:pt>
                <c:pt idx="175608">
                  <c:v>1974799416</c:v>
                </c:pt>
                <c:pt idx="175609">
                  <c:v>1974810661</c:v>
                </c:pt>
                <c:pt idx="175610">
                  <c:v>1974821907</c:v>
                </c:pt>
                <c:pt idx="175611">
                  <c:v>1974833152</c:v>
                </c:pt>
                <c:pt idx="175612">
                  <c:v>1974844398</c:v>
                </c:pt>
                <c:pt idx="175613">
                  <c:v>1974855643</c:v>
                </c:pt>
                <c:pt idx="175614">
                  <c:v>1974866889</c:v>
                </c:pt>
                <c:pt idx="175615">
                  <c:v>1974878134</c:v>
                </c:pt>
                <c:pt idx="175616">
                  <c:v>1974889380</c:v>
                </c:pt>
                <c:pt idx="175617">
                  <c:v>1974900625</c:v>
                </c:pt>
                <c:pt idx="175618">
                  <c:v>1974911871</c:v>
                </c:pt>
                <c:pt idx="175619">
                  <c:v>1974923116</c:v>
                </c:pt>
                <c:pt idx="175620">
                  <c:v>1974934362</c:v>
                </c:pt>
                <c:pt idx="175621">
                  <c:v>1974945607</c:v>
                </c:pt>
                <c:pt idx="175622">
                  <c:v>1974956853</c:v>
                </c:pt>
                <c:pt idx="175623">
                  <c:v>1974968098</c:v>
                </c:pt>
                <c:pt idx="175624">
                  <c:v>1974979344</c:v>
                </c:pt>
                <c:pt idx="175625">
                  <c:v>1974990589</c:v>
                </c:pt>
                <c:pt idx="175626">
                  <c:v>1975001835</c:v>
                </c:pt>
                <c:pt idx="175627">
                  <c:v>1975013080</c:v>
                </c:pt>
                <c:pt idx="175628">
                  <c:v>1975024326</c:v>
                </c:pt>
                <c:pt idx="175629">
                  <c:v>1975035571</c:v>
                </c:pt>
                <c:pt idx="175630">
                  <c:v>1975046817</c:v>
                </c:pt>
                <c:pt idx="175631">
                  <c:v>1975058062</c:v>
                </c:pt>
                <c:pt idx="175632">
                  <c:v>1975069308</c:v>
                </c:pt>
                <c:pt idx="175633">
                  <c:v>1975080553</c:v>
                </c:pt>
                <c:pt idx="175634">
                  <c:v>1975091799</c:v>
                </c:pt>
                <c:pt idx="175635">
                  <c:v>1975103044</c:v>
                </c:pt>
                <c:pt idx="175636">
                  <c:v>1975114290</c:v>
                </c:pt>
                <c:pt idx="175637">
                  <c:v>1975125535</c:v>
                </c:pt>
                <c:pt idx="175638">
                  <c:v>1975136781</c:v>
                </c:pt>
                <c:pt idx="175639">
                  <c:v>1975148026</c:v>
                </c:pt>
                <c:pt idx="175640">
                  <c:v>1975159272</c:v>
                </c:pt>
                <c:pt idx="175641">
                  <c:v>1975170517</c:v>
                </c:pt>
                <c:pt idx="175642">
                  <c:v>1975181763</c:v>
                </c:pt>
                <c:pt idx="175643">
                  <c:v>1975193008</c:v>
                </c:pt>
                <c:pt idx="175644">
                  <c:v>1975204254</c:v>
                </c:pt>
                <c:pt idx="175645">
                  <c:v>1975215499</c:v>
                </c:pt>
                <c:pt idx="175646">
                  <c:v>1975226745</c:v>
                </c:pt>
                <c:pt idx="175647">
                  <c:v>1975237990</c:v>
                </c:pt>
                <c:pt idx="175648">
                  <c:v>1975249236</c:v>
                </c:pt>
                <c:pt idx="175649">
                  <c:v>1975260481</c:v>
                </c:pt>
                <c:pt idx="175650">
                  <c:v>1975271727</c:v>
                </c:pt>
                <c:pt idx="175651">
                  <c:v>1975282972</c:v>
                </c:pt>
                <c:pt idx="175652">
                  <c:v>1975294218</c:v>
                </c:pt>
                <c:pt idx="175653">
                  <c:v>1975305463</c:v>
                </c:pt>
                <c:pt idx="175654">
                  <c:v>1975316709</c:v>
                </c:pt>
                <c:pt idx="175655">
                  <c:v>1975327954</c:v>
                </c:pt>
                <c:pt idx="175656">
                  <c:v>1975339200</c:v>
                </c:pt>
                <c:pt idx="175657">
                  <c:v>1975350445</c:v>
                </c:pt>
                <c:pt idx="175658">
                  <c:v>1975361691</c:v>
                </c:pt>
                <c:pt idx="175659">
                  <c:v>1975372936</c:v>
                </c:pt>
                <c:pt idx="175660">
                  <c:v>1975384182</c:v>
                </c:pt>
                <c:pt idx="175661">
                  <c:v>1975395427</c:v>
                </c:pt>
                <c:pt idx="175662">
                  <c:v>1975406673</c:v>
                </c:pt>
                <c:pt idx="175663">
                  <c:v>1975417918</c:v>
                </c:pt>
                <c:pt idx="175664">
                  <c:v>1975429164</c:v>
                </c:pt>
                <c:pt idx="175665">
                  <c:v>1975440409</c:v>
                </c:pt>
                <c:pt idx="175666">
                  <c:v>1975451655</c:v>
                </c:pt>
                <c:pt idx="175667">
                  <c:v>1975462900</c:v>
                </c:pt>
                <c:pt idx="175668">
                  <c:v>1975474146</c:v>
                </c:pt>
                <c:pt idx="175669">
                  <c:v>1975485391</c:v>
                </c:pt>
                <c:pt idx="175670">
                  <c:v>1975496637</c:v>
                </c:pt>
                <c:pt idx="175671">
                  <c:v>1975507882</c:v>
                </c:pt>
                <c:pt idx="175672">
                  <c:v>1975519128</c:v>
                </c:pt>
                <c:pt idx="175673">
                  <c:v>1975530373</c:v>
                </c:pt>
                <c:pt idx="175674">
                  <c:v>1975541619</c:v>
                </c:pt>
                <c:pt idx="175675">
                  <c:v>1975552864</c:v>
                </c:pt>
                <c:pt idx="175676">
                  <c:v>1975564110</c:v>
                </c:pt>
                <c:pt idx="175677">
                  <c:v>1975575355</c:v>
                </c:pt>
                <c:pt idx="175678">
                  <c:v>1975586601</c:v>
                </c:pt>
                <c:pt idx="175679">
                  <c:v>1975597846</c:v>
                </c:pt>
                <c:pt idx="175680">
                  <c:v>1975609092</c:v>
                </c:pt>
                <c:pt idx="175681">
                  <c:v>1975620337</c:v>
                </c:pt>
                <c:pt idx="175682">
                  <c:v>1975631583</c:v>
                </c:pt>
                <c:pt idx="175683">
                  <c:v>1975642828</c:v>
                </c:pt>
                <c:pt idx="175684">
                  <c:v>1975654074</c:v>
                </c:pt>
                <c:pt idx="175685">
                  <c:v>1975665319</c:v>
                </c:pt>
                <c:pt idx="175686">
                  <c:v>1975676565</c:v>
                </c:pt>
                <c:pt idx="175687">
                  <c:v>1975687810</c:v>
                </c:pt>
                <c:pt idx="175688">
                  <c:v>1975699056</c:v>
                </c:pt>
                <c:pt idx="175689">
                  <c:v>1975710301</c:v>
                </c:pt>
                <c:pt idx="175690">
                  <c:v>1975721547</c:v>
                </c:pt>
                <c:pt idx="175691">
                  <c:v>1975732792</c:v>
                </c:pt>
                <c:pt idx="175692">
                  <c:v>1975744038</c:v>
                </c:pt>
                <c:pt idx="175693">
                  <c:v>1975755283</c:v>
                </c:pt>
                <c:pt idx="175694">
                  <c:v>1975766529</c:v>
                </c:pt>
                <c:pt idx="175695">
                  <c:v>1975777774</c:v>
                </c:pt>
                <c:pt idx="175696">
                  <c:v>1975789020</c:v>
                </c:pt>
                <c:pt idx="175697">
                  <c:v>1975800265</c:v>
                </c:pt>
                <c:pt idx="175698">
                  <c:v>1975811511</c:v>
                </c:pt>
                <c:pt idx="175699">
                  <c:v>1975822756</c:v>
                </c:pt>
                <c:pt idx="175700">
                  <c:v>1975834002</c:v>
                </c:pt>
                <c:pt idx="175701">
                  <c:v>1975845247</c:v>
                </c:pt>
                <c:pt idx="175702">
                  <c:v>1975856493</c:v>
                </c:pt>
                <c:pt idx="175703">
                  <c:v>1975867738</c:v>
                </c:pt>
                <c:pt idx="175704">
                  <c:v>1975878984</c:v>
                </c:pt>
                <c:pt idx="175705">
                  <c:v>1975890229</c:v>
                </c:pt>
                <c:pt idx="175706">
                  <c:v>1975901475</c:v>
                </c:pt>
                <c:pt idx="175707">
                  <c:v>1975912720</c:v>
                </c:pt>
                <c:pt idx="175708">
                  <c:v>1975923966</c:v>
                </c:pt>
                <c:pt idx="175709">
                  <c:v>1975935211</c:v>
                </c:pt>
                <c:pt idx="175710">
                  <c:v>1975946457</c:v>
                </c:pt>
                <c:pt idx="175711">
                  <c:v>1975957702</c:v>
                </c:pt>
                <c:pt idx="175712">
                  <c:v>1975968948</c:v>
                </c:pt>
                <c:pt idx="175713">
                  <c:v>1975980193</c:v>
                </c:pt>
                <c:pt idx="175714">
                  <c:v>1975991439</c:v>
                </c:pt>
                <c:pt idx="175715">
                  <c:v>1976002684</c:v>
                </c:pt>
                <c:pt idx="175716">
                  <c:v>1976013930</c:v>
                </c:pt>
                <c:pt idx="175717">
                  <c:v>1976025175</c:v>
                </c:pt>
                <c:pt idx="175718">
                  <c:v>1976036421</c:v>
                </c:pt>
                <c:pt idx="175719">
                  <c:v>1976047666</c:v>
                </c:pt>
                <c:pt idx="175720">
                  <c:v>1976058912</c:v>
                </c:pt>
                <c:pt idx="175721">
                  <c:v>1976070157</c:v>
                </c:pt>
                <c:pt idx="175722">
                  <c:v>1976081403</c:v>
                </c:pt>
                <c:pt idx="175723">
                  <c:v>1976092648</c:v>
                </c:pt>
                <c:pt idx="175724">
                  <c:v>1976103894</c:v>
                </c:pt>
                <c:pt idx="175725">
                  <c:v>1976115139</c:v>
                </c:pt>
                <c:pt idx="175726">
                  <c:v>1976126385</c:v>
                </c:pt>
                <c:pt idx="175727">
                  <c:v>1976137630</c:v>
                </c:pt>
                <c:pt idx="175728">
                  <c:v>1976148876</c:v>
                </c:pt>
                <c:pt idx="175729">
                  <c:v>1976160121</c:v>
                </c:pt>
                <c:pt idx="175730">
                  <c:v>1976171367</c:v>
                </c:pt>
                <c:pt idx="175731">
                  <c:v>1976182612</c:v>
                </c:pt>
                <c:pt idx="175732">
                  <c:v>1976193858</c:v>
                </c:pt>
                <c:pt idx="175733">
                  <c:v>1976205103</c:v>
                </c:pt>
                <c:pt idx="175734">
                  <c:v>1976216349</c:v>
                </c:pt>
                <c:pt idx="175735">
                  <c:v>1976227594</c:v>
                </c:pt>
                <c:pt idx="175736">
                  <c:v>1976238840</c:v>
                </c:pt>
                <c:pt idx="175737">
                  <c:v>1976250085</c:v>
                </c:pt>
                <c:pt idx="175738">
                  <c:v>1976261331</c:v>
                </c:pt>
                <c:pt idx="175739">
                  <c:v>1976272576</c:v>
                </c:pt>
                <c:pt idx="175740">
                  <c:v>1976283822</c:v>
                </c:pt>
                <c:pt idx="175741">
                  <c:v>1976295067</c:v>
                </c:pt>
                <c:pt idx="175742">
                  <c:v>1976306313</c:v>
                </c:pt>
                <c:pt idx="175743">
                  <c:v>1976317558</c:v>
                </c:pt>
                <c:pt idx="175744">
                  <c:v>1976328804</c:v>
                </c:pt>
                <c:pt idx="175745">
                  <c:v>1976340049</c:v>
                </c:pt>
                <c:pt idx="175746">
                  <c:v>1976351295</c:v>
                </c:pt>
                <c:pt idx="175747">
                  <c:v>1976362540</c:v>
                </c:pt>
                <c:pt idx="175748">
                  <c:v>1976373786</c:v>
                </c:pt>
                <c:pt idx="175749">
                  <c:v>1976385031</c:v>
                </c:pt>
                <c:pt idx="175750">
                  <c:v>1976396277</c:v>
                </c:pt>
                <c:pt idx="175751">
                  <c:v>1976407522</c:v>
                </c:pt>
                <c:pt idx="175752">
                  <c:v>1976418768</c:v>
                </c:pt>
                <c:pt idx="175753">
                  <c:v>1976430013</c:v>
                </c:pt>
                <c:pt idx="175754">
                  <c:v>1976441259</c:v>
                </c:pt>
                <c:pt idx="175755">
                  <c:v>1976452504</c:v>
                </c:pt>
                <c:pt idx="175756">
                  <c:v>1976463750</c:v>
                </c:pt>
                <c:pt idx="175757">
                  <c:v>1976474995</c:v>
                </c:pt>
                <c:pt idx="175758">
                  <c:v>1976486241</c:v>
                </c:pt>
                <c:pt idx="175759">
                  <c:v>1976497486</c:v>
                </c:pt>
                <c:pt idx="175760">
                  <c:v>1976508732</c:v>
                </c:pt>
                <c:pt idx="175761">
                  <c:v>1976519977</c:v>
                </c:pt>
                <c:pt idx="175762">
                  <c:v>1976531223</c:v>
                </c:pt>
                <c:pt idx="175763">
                  <c:v>1976542468</c:v>
                </c:pt>
                <c:pt idx="175764">
                  <c:v>1976553714</c:v>
                </c:pt>
                <c:pt idx="175765">
                  <c:v>1976564959</c:v>
                </c:pt>
                <c:pt idx="175766">
                  <c:v>1976576205</c:v>
                </c:pt>
                <c:pt idx="175767">
                  <c:v>1976587450</c:v>
                </c:pt>
                <c:pt idx="175768">
                  <c:v>1976598696</c:v>
                </c:pt>
                <c:pt idx="175769">
                  <c:v>1976609941</c:v>
                </c:pt>
                <c:pt idx="175770">
                  <c:v>1976621187</c:v>
                </c:pt>
                <c:pt idx="175771">
                  <c:v>1976632432</c:v>
                </c:pt>
                <c:pt idx="175772">
                  <c:v>1976643678</c:v>
                </c:pt>
                <c:pt idx="175773">
                  <c:v>1976654923</c:v>
                </c:pt>
                <c:pt idx="175774">
                  <c:v>1976666169</c:v>
                </c:pt>
                <c:pt idx="175775">
                  <c:v>1976677414</c:v>
                </c:pt>
                <c:pt idx="175776">
                  <c:v>1976688660</c:v>
                </c:pt>
                <c:pt idx="175777">
                  <c:v>1976699905</c:v>
                </c:pt>
                <c:pt idx="175778">
                  <c:v>1976711151</c:v>
                </c:pt>
                <c:pt idx="175779">
                  <c:v>1976722396</c:v>
                </c:pt>
                <c:pt idx="175780">
                  <c:v>1976733642</c:v>
                </c:pt>
                <c:pt idx="175781">
                  <c:v>1976744887</c:v>
                </c:pt>
                <c:pt idx="175782">
                  <c:v>1976756133</c:v>
                </c:pt>
                <c:pt idx="175783">
                  <c:v>1976767378</c:v>
                </c:pt>
                <c:pt idx="175784">
                  <c:v>1976778624</c:v>
                </c:pt>
                <c:pt idx="175785">
                  <c:v>1976789869</c:v>
                </c:pt>
                <c:pt idx="175786">
                  <c:v>1976801115</c:v>
                </c:pt>
                <c:pt idx="175787">
                  <c:v>1976812360</c:v>
                </c:pt>
                <c:pt idx="175788">
                  <c:v>1976823606</c:v>
                </c:pt>
                <c:pt idx="175789">
                  <c:v>1976834851</c:v>
                </c:pt>
                <c:pt idx="175790">
                  <c:v>1976846097</c:v>
                </c:pt>
                <c:pt idx="175791">
                  <c:v>1976857342</c:v>
                </c:pt>
                <c:pt idx="175792">
                  <c:v>1976868588</c:v>
                </c:pt>
                <c:pt idx="175793">
                  <c:v>1976879833</c:v>
                </c:pt>
                <c:pt idx="175794">
                  <c:v>1976891079</c:v>
                </c:pt>
                <c:pt idx="175795">
                  <c:v>1976902324</c:v>
                </c:pt>
                <c:pt idx="175796">
                  <c:v>1976913570</c:v>
                </c:pt>
                <c:pt idx="175797">
                  <c:v>1976924815</c:v>
                </c:pt>
                <c:pt idx="175798">
                  <c:v>1976936061</c:v>
                </c:pt>
                <c:pt idx="175799">
                  <c:v>1976947306</c:v>
                </c:pt>
                <c:pt idx="175800">
                  <c:v>1976958552</c:v>
                </c:pt>
                <c:pt idx="175801">
                  <c:v>1976969797</c:v>
                </c:pt>
                <c:pt idx="175802">
                  <c:v>1976981043</c:v>
                </c:pt>
                <c:pt idx="175803">
                  <c:v>1976992288</c:v>
                </c:pt>
                <c:pt idx="175804">
                  <c:v>1977003534</c:v>
                </c:pt>
                <c:pt idx="175805">
                  <c:v>1977014779</c:v>
                </c:pt>
                <c:pt idx="175806">
                  <c:v>1977026025</c:v>
                </c:pt>
                <c:pt idx="175807">
                  <c:v>1977037270</c:v>
                </c:pt>
                <c:pt idx="175808">
                  <c:v>1977048516</c:v>
                </c:pt>
                <c:pt idx="175809">
                  <c:v>1977059761</c:v>
                </c:pt>
                <c:pt idx="175810">
                  <c:v>1977071007</c:v>
                </c:pt>
                <c:pt idx="175811">
                  <c:v>1977082252</c:v>
                </c:pt>
                <c:pt idx="175812">
                  <c:v>1977093498</c:v>
                </c:pt>
                <c:pt idx="175813">
                  <c:v>1977104743</c:v>
                </c:pt>
                <c:pt idx="175814">
                  <c:v>1977115989</c:v>
                </c:pt>
                <c:pt idx="175815">
                  <c:v>1977127234</c:v>
                </c:pt>
                <c:pt idx="175816">
                  <c:v>1977138480</c:v>
                </c:pt>
                <c:pt idx="175817">
                  <c:v>1977149725</c:v>
                </c:pt>
                <c:pt idx="175818">
                  <c:v>1977160971</c:v>
                </c:pt>
                <c:pt idx="175819">
                  <c:v>1977172216</c:v>
                </c:pt>
                <c:pt idx="175820">
                  <c:v>1977183462</c:v>
                </c:pt>
                <c:pt idx="175821">
                  <c:v>1977194707</c:v>
                </c:pt>
                <c:pt idx="175822">
                  <c:v>1977205953</c:v>
                </c:pt>
                <c:pt idx="175823">
                  <c:v>1977217198</c:v>
                </c:pt>
                <c:pt idx="175824">
                  <c:v>1977228444</c:v>
                </c:pt>
                <c:pt idx="175825">
                  <c:v>1977239689</c:v>
                </c:pt>
                <c:pt idx="175826">
                  <c:v>1977250935</c:v>
                </c:pt>
                <c:pt idx="175827">
                  <c:v>1977262180</c:v>
                </c:pt>
                <c:pt idx="175828">
                  <c:v>1977273426</c:v>
                </c:pt>
                <c:pt idx="175829">
                  <c:v>1977284671</c:v>
                </c:pt>
                <c:pt idx="175830">
                  <c:v>1977295917</c:v>
                </c:pt>
                <c:pt idx="175831">
                  <c:v>1977307162</c:v>
                </c:pt>
                <c:pt idx="175832">
                  <c:v>1977318408</c:v>
                </c:pt>
                <c:pt idx="175833">
                  <c:v>1977329653</c:v>
                </c:pt>
                <c:pt idx="175834">
                  <c:v>1977340899</c:v>
                </c:pt>
                <c:pt idx="175835">
                  <c:v>1977352144</c:v>
                </c:pt>
                <c:pt idx="175836">
                  <c:v>1977363390</c:v>
                </c:pt>
                <c:pt idx="175837">
                  <c:v>1977374635</c:v>
                </c:pt>
                <c:pt idx="175838">
                  <c:v>1977385881</c:v>
                </c:pt>
                <c:pt idx="175839">
                  <c:v>1977397126</c:v>
                </c:pt>
                <c:pt idx="175840">
                  <c:v>1977408372</c:v>
                </c:pt>
                <c:pt idx="175841">
                  <c:v>1977419617</c:v>
                </c:pt>
                <c:pt idx="175842">
                  <c:v>1977430863</c:v>
                </c:pt>
                <c:pt idx="175843">
                  <c:v>1977442108</c:v>
                </c:pt>
                <c:pt idx="175844">
                  <c:v>1977453353</c:v>
                </c:pt>
                <c:pt idx="175845">
                  <c:v>1977464599</c:v>
                </c:pt>
                <c:pt idx="175846">
                  <c:v>1977475844</c:v>
                </c:pt>
                <c:pt idx="175847">
                  <c:v>1977487090</c:v>
                </c:pt>
                <c:pt idx="175848">
                  <c:v>1977498335</c:v>
                </c:pt>
                <c:pt idx="175849">
                  <c:v>1977509581</c:v>
                </c:pt>
                <c:pt idx="175850">
                  <c:v>1977520826</c:v>
                </c:pt>
                <c:pt idx="175851">
                  <c:v>1977532072</c:v>
                </c:pt>
                <c:pt idx="175852">
                  <c:v>1977543317</c:v>
                </c:pt>
                <c:pt idx="175853">
                  <c:v>1977554563</c:v>
                </c:pt>
                <c:pt idx="175854">
                  <c:v>1977565808</c:v>
                </c:pt>
                <c:pt idx="175855">
                  <c:v>1977577054</c:v>
                </c:pt>
                <c:pt idx="175856">
                  <c:v>1977588299</c:v>
                </c:pt>
                <c:pt idx="175857">
                  <c:v>1977599545</c:v>
                </c:pt>
                <c:pt idx="175858">
                  <c:v>1977610790</c:v>
                </c:pt>
                <c:pt idx="175859">
                  <c:v>1977622036</c:v>
                </c:pt>
                <c:pt idx="175860">
                  <c:v>1977633281</c:v>
                </c:pt>
                <c:pt idx="175861">
                  <c:v>1977644527</c:v>
                </c:pt>
                <c:pt idx="175862">
                  <c:v>1977655772</c:v>
                </c:pt>
                <c:pt idx="175863">
                  <c:v>1977667018</c:v>
                </c:pt>
                <c:pt idx="175864">
                  <c:v>1977678263</c:v>
                </c:pt>
                <c:pt idx="175865">
                  <c:v>1977689509</c:v>
                </c:pt>
                <c:pt idx="175866">
                  <c:v>1977700754</c:v>
                </c:pt>
                <c:pt idx="175867">
                  <c:v>1977712000</c:v>
                </c:pt>
                <c:pt idx="175868">
                  <c:v>1977723245</c:v>
                </c:pt>
                <c:pt idx="175869">
                  <c:v>1977734491</c:v>
                </c:pt>
                <c:pt idx="175870">
                  <c:v>1977745736</c:v>
                </c:pt>
                <c:pt idx="175871">
                  <c:v>1977756982</c:v>
                </c:pt>
                <c:pt idx="175872">
                  <c:v>1977768227</c:v>
                </c:pt>
                <c:pt idx="175873">
                  <c:v>1977779473</c:v>
                </c:pt>
                <c:pt idx="175874">
                  <c:v>1977790718</c:v>
                </c:pt>
                <c:pt idx="175875">
                  <c:v>1977801964</c:v>
                </c:pt>
                <c:pt idx="175876">
                  <c:v>1977813209</c:v>
                </c:pt>
                <c:pt idx="175877">
                  <c:v>1977824455</c:v>
                </c:pt>
                <c:pt idx="175878">
                  <c:v>1977835700</c:v>
                </c:pt>
                <c:pt idx="175879">
                  <c:v>1977846946</c:v>
                </c:pt>
                <c:pt idx="175880">
                  <c:v>1977858191</c:v>
                </c:pt>
                <c:pt idx="175881">
                  <c:v>1977869437</c:v>
                </c:pt>
                <c:pt idx="175882">
                  <c:v>1977880682</c:v>
                </c:pt>
                <c:pt idx="175883">
                  <c:v>1977891928</c:v>
                </c:pt>
                <c:pt idx="175884">
                  <c:v>1977903173</c:v>
                </c:pt>
                <c:pt idx="175885">
                  <c:v>1977914419</c:v>
                </c:pt>
                <c:pt idx="175886">
                  <c:v>1977925664</c:v>
                </c:pt>
                <c:pt idx="175887">
                  <c:v>1977936910</c:v>
                </c:pt>
                <c:pt idx="175888">
                  <c:v>1977948155</c:v>
                </c:pt>
                <c:pt idx="175889">
                  <c:v>1977959401</c:v>
                </c:pt>
                <c:pt idx="175890">
                  <c:v>1977970646</c:v>
                </c:pt>
                <c:pt idx="175891">
                  <c:v>1977981892</c:v>
                </c:pt>
                <c:pt idx="175892">
                  <c:v>1977993137</c:v>
                </c:pt>
                <c:pt idx="175893">
                  <c:v>1978004383</c:v>
                </c:pt>
                <c:pt idx="175894">
                  <c:v>1978015628</c:v>
                </c:pt>
                <c:pt idx="175895">
                  <c:v>1978026874</c:v>
                </c:pt>
                <c:pt idx="175896">
                  <c:v>1978038119</c:v>
                </c:pt>
                <c:pt idx="175897">
                  <c:v>1978049365</c:v>
                </c:pt>
                <c:pt idx="175898">
                  <c:v>1978060610</c:v>
                </c:pt>
                <c:pt idx="175899">
                  <c:v>1978071856</c:v>
                </c:pt>
                <c:pt idx="175900">
                  <c:v>1978083101</c:v>
                </c:pt>
                <c:pt idx="175901">
                  <c:v>1978094347</c:v>
                </c:pt>
                <c:pt idx="175902">
                  <c:v>1978105592</c:v>
                </c:pt>
                <c:pt idx="175903">
                  <c:v>1978116838</c:v>
                </c:pt>
                <c:pt idx="175904">
                  <c:v>1978128083</c:v>
                </c:pt>
                <c:pt idx="175905">
                  <c:v>1978139329</c:v>
                </c:pt>
                <c:pt idx="175906">
                  <c:v>1978150574</c:v>
                </c:pt>
                <c:pt idx="175907">
                  <c:v>1978161820</c:v>
                </c:pt>
                <c:pt idx="175908">
                  <c:v>1978173065</c:v>
                </c:pt>
                <c:pt idx="175909">
                  <c:v>1978184311</c:v>
                </c:pt>
                <c:pt idx="175910">
                  <c:v>1978195556</c:v>
                </c:pt>
                <c:pt idx="175911">
                  <c:v>1978206802</c:v>
                </c:pt>
                <c:pt idx="175912">
                  <c:v>1978218047</c:v>
                </c:pt>
                <c:pt idx="175913">
                  <c:v>1978229293</c:v>
                </c:pt>
                <c:pt idx="175914">
                  <c:v>1978240538</c:v>
                </c:pt>
                <c:pt idx="175915">
                  <c:v>1978251784</c:v>
                </c:pt>
                <c:pt idx="175916">
                  <c:v>1978263029</c:v>
                </c:pt>
                <c:pt idx="175917">
                  <c:v>1978274275</c:v>
                </c:pt>
                <c:pt idx="175918">
                  <c:v>1978285520</c:v>
                </c:pt>
                <c:pt idx="175919">
                  <c:v>1978296766</c:v>
                </c:pt>
                <c:pt idx="175920">
                  <c:v>1978308011</c:v>
                </c:pt>
                <c:pt idx="175921">
                  <c:v>1978319257</c:v>
                </c:pt>
                <c:pt idx="175922">
                  <c:v>1978330502</c:v>
                </c:pt>
                <c:pt idx="175923">
                  <c:v>1978341748</c:v>
                </c:pt>
                <c:pt idx="175924">
                  <c:v>1978352993</c:v>
                </c:pt>
                <c:pt idx="175925">
                  <c:v>1978364239</c:v>
                </c:pt>
                <c:pt idx="175926">
                  <c:v>1978375484</c:v>
                </c:pt>
                <c:pt idx="175927">
                  <c:v>1978386730</c:v>
                </c:pt>
                <c:pt idx="175928">
                  <c:v>1978397975</c:v>
                </c:pt>
                <c:pt idx="175929">
                  <c:v>1978409221</c:v>
                </c:pt>
                <c:pt idx="175930">
                  <c:v>1978420466</c:v>
                </c:pt>
                <c:pt idx="175931">
                  <c:v>1978431712</c:v>
                </c:pt>
                <c:pt idx="175932">
                  <c:v>1978442957</c:v>
                </c:pt>
                <c:pt idx="175933">
                  <c:v>1978454203</c:v>
                </c:pt>
                <c:pt idx="175934">
                  <c:v>1978465448</c:v>
                </c:pt>
                <c:pt idx="175935">
                  <c:v>1978476694</c:v>
                </c:pt>
                <c:pt idx="175936">
                  <c:v>1978487939</c:v>
                </c:pt>
                <c:pt idx="175937">
                  <c:v>1978499185</c:v>
                </c:pt>
                <c:pt idx="175938">
                  <c:v>1978510430</c:v>
                </c:pt>
                <c:pt idx="175939">
                  <c:v>1978521676</c:v>
                </c:pt>
                <c:pt idx="175940">
                  <c:v>1978532921</c:v>
                </c:pt>
                <c:pt idx="175941">
                  <c:v>1978544167</c:v>
                </c:pt>
                <c:pt idx="175942">
                  <c:v>1978555412</c:v>
                </c:pt>
                <c:pt idx="175943">
                  <c:v>1978566658</c:v>
                </c:pt>
                <c:pt idx="175944">
                  <c:v>1978577903</c:v>
                </c:pt>
                <c:pt idx="175945">
                  <c:v>1978589149</c:v>
                </c:pt>
                <c:pt idx="175946">
                  <c:v>1978600394</c:v>
                </c:pt>
                <c:pt idx="175947">
                  <c:v>1978611640</c:v>
                </c:pt>
                <c:pt idx="175948">
                  <c:v>1978622885</c:v>
                </c:pt>
                <c:pt idx="175949">
                  <c:v>1978634131</c:v>
                </c:pt>
                <c:pt idx="175950">
                  <c:v>1978645376</c:v>
                </c:pt>
                <c:pt idx="175951">
                  <c:v>1978656622</c:v>
                </c:pt>
                <c:pt idx="175952">
                  <c:v>1978667867</c:v>
                </c:pt>
                <c:pt idx="175953">
                  <c:v>1978679113</c:v>
                </c:pt>
                <c:pt idx="175954">
                  <c:v>1978690358</c:v>
                </c:pt>
                <c:pt idx="175955">
                  <c:v>1978701604</c:v>
                </c:pt>
                <c:pt idx="175956">
                  <c:v>1978712849</c:v>
                </c:pt>
                <c:pt idx="175957">
                  <c:v>1978724095</c:v>
                </c:pt>
                <c:pt idx="175958">
                  <c:v>1978735340</c:v>
                </c:pt>
                <c:pt idx="175959">
                  <c:v>1978746586</c:v>
                </c:pt>
                <c:pt idx="175960">
                  <c:v>1978757831</c:v>
                </c:pt>
                <c:pt idx="175961">
                  <c:v>1978769077</c:v>
                </c:pt>
                <c:pt idx="175962">
                  <c:v>1978780322</c:v>
                </c:pt>
                <c:pt idx="175963">
                  <c:v>1978791568</c:v>
                </c:pt>
                <c:pt idx="175964">
                  <c:v>1978802813</c:v>
                </c:pt>
                <c:pt idx="175965">
                  <c:v>1978814059</c:v>
                </c:pt>
                <c:pt idx="175966">
                  <c:v>1978825304</c:v>
                </c:pt>
                <c:pt idx="175967">
                  <c:v>1978836550</c:v>
                </c:pt>
                <c:pt idx="175968">
                  <c:v>1978847795</c:v>
                </c:pt>
                <c:pt idx="175969">
                  <c:v>1978859041</c:v>
                </c:pt>
                <c:pt idx="175970">
                  <c:v>1978870286</c:v>
                </c:pt>
                <c:pt idx="175971">
                  <c:v>1978881532</c:v>
                </c:pt>
                <c:pt idx="175972">
                  <c:v>1978892777</c:v>
                </c:pt>
                <c:pt idx="175973">
                  <c:v>1978904023</c:v>
                </c:pt>
                <c:pt idx="175974">
                  <c:v>1978915268</c:v>
                </c:pt>
                <c:pt idx="175975">
                  <c:v>1978926514</c:v>
                </c:pt>
                <c:pt idx="175976">
                  <c:v>1978937759</c:v>
                </c:pt>
                <c:pt idx="175977">
                  <c:v>1978949005</c:v>
                </c:pt>
                <c:pt idx="175978">
                  <c:v>1978960250</c:v>
                </c:pt>
                <c:pt idx="175979">
                  <c:v>1978971496</c:v>
                </c:pt>
                <c:pt idx="175980">
                  <c:v>1978982741</c:v>
                </c:pt>
                <c:pt idx="175981">
                  <c:v>1978993987</c:v>
                </c:pt>
                <c:pt idx="175982">
                  <c:v>1979005232</c:v>
                </c:pt>
                <c:pt idx="175983">
                  <c:v>1979016478</c:v>
                </c:pt>
                <c:pt idx="175984">
                  <c:v>1979027723</c:v>
                </c:pt>
                <c:pt idx="175985">
                  <c:v>1979038969</c:v>
                </c:pt>
                <c:pt idx="175986">
                  <c:v>1979050214</c:v>
                </c:pt>
                <c:pt idx="175987">
                  <c:v>1979061460</c:v>
                </c:pt>
                <c:pt idx="175988">
                  <c:v>1979072705</c:v>
                </c:pt>
                <c:pt idx="175989">
                  <c:v>1979083951</c:v>
                </c:pt>
                <c:pt idx="175990">
                  <c:v>1979095196</c:v>
                </c:pt>
                <c:pt idx="175991">
                  <c:v>1979106442</c:v>
                </c:pt>
                <c:pt idx="175992">
                  <c:v>1979117687</c:v>
                </c:pt>
                <c:pt idx="175993">
                  <c:v>1979128933</c:v>
                </c:pt>
                <c:pt idx="175994">
                  <c:v>1979140178</c:v>
                </c:pt>
                <c:pt idx="175995">
                  <c:v>1979151424</c:v>
                </c:pt>
                <c:pt idx="175996">
                  <c:v>1979162669</c:v>
                </c:pt>
                <c:pt idx="175997">
                  <c:v>1979173915</c:v>
                </c:pt>
                <c:pt idx="175998">
                  <c:v>1979185160</c:v>
                </c:pt>
                <c:pt idx="175999">
                  <c:v>1979196406</c:v>
                </c:pt>
                <c:pt idx="176000">
                  <c:v>1979207651</c:v>
                </c:pt>
                <c:pt idx="176001">
                  <c:v>1979218897</c:v>
                </c:pt>
                <c:pt idx="176002">
                  <c:v>1979230142</c:v>
                </c:pt>
                <c:pt idx="176003">
                  <c:v>1979241388</c:v>
                </c:pt>
                <c:pt idx="176004">
                  <c:v>1979252633</c:v>
                </c:pt>
                <c:pt idx="176005">
                  <c:v>1979263879</c:v>
                </c:pt>
                <c:pt idx="176006">
                  <c:v>1979275124</c:v>
                </c:pt>
                <c:pt idx="176007">
                  <c:v>1979286370</c:v>
                </c:pt>
                <c:pt idx="176008">
                  <c:v>1979297615</c:v>
                </c:pt>
                <c:pt idx="176009">
                  <c:v>1979308861</c:v>
                </c:pt>
                <c:pt idx="176010">
                  <c:v>1979320106</c:v>
                </c:pt>
                <c:pt idx="176011">
                  <c:v>1979331352</c:v>
                </c:pt>
                <c:pt idx="176012">
                  <c:v>1979342597</c:v>
                </c:pt>
                <c:pt idx="176013">
                  <c:v>1979353843</c:v>
                </c:pt>
                <c:pt idx="176014">
                  <c:v>1979365088</c:v>
                </c:pt>
                <c:pt idx="176015">
                  <c:v>1979376334</c:v>
                </c:pt>
                <c:pt idx="176016">
                  <c:v>1979387579</c:v>
                </c:pt>
                <c:pt idx="176017">
                  <c:v>1979398825</c:v>
                </c:pt>
                <c:pt idx="176018">
                  <c:v>1979410070</c:v>
                </c:pt>
                <c:pt idx="176019">
                  <c:v>1979421316</c:v>
                </c:pt>
                <c:pt idx="176020">
                  <c:v>1979432561</c:v>
                </c:pt>
                <c:pt idx="176021">
                  <c:v>1979443807</c:v>
                </c:pt>
                <c:pt idx="176022">
                  <c:v>1979455052</c:v>
                </c:pt>
                <c:pt idx="176023">
                  <c:v>1979466298</c:v>
                </c:pt>
                <c:pt idx="176024">
                  <c:v>1979477543</c:v>
                </c:pt>
                <c:pt idx="176025">
                  <c:v>1979488789</c:v>
                </c:pt>
                <c:pt idx="176026">
                  <c:v>1979500034</c:v>
                </c:pt>
                <c:pt idx="176027">
                  <c:v>1979511280</c:v>
                </c:pt>
                <c:pt idx="176028">
                  <c:v>1979522525</c:v>
                </c:pt>
                <c:pt idx="176029">
                  <c:v>1979533771</c:v>
                </c:pt>
                <c:pt idx="176030">
                  <c:v>1979545016</c:v>
                </c:pt>
                <c:pt idx="176031">
                  <c:v>1979556262</c:v>
                </c:pt>
                <c:pt idx="176032">
                  <c:v>1979567507</c:v>
                </c:pt>
                <c:pt idx="176033">
                  <c:v>1979578753</c:v>
                </c:pt>
                <c:pt idx="176034">
                  <c:v>1979589998</c:v>
                </c:pt>
                <c:pt idx="176035">
                  <c:v>1979601244</c:v>
                </c:pt>
                <c:pt idx="176036">
                  <c:v>1979612489</c:v>
                </c:pt>
                <c:pt idx="176037">
                  <c:v>1979623735</c:v>
                </c:pt>
                <c:pt idx="176038">
                  <c:v>1979634980</c:v>
                </c:pt>
                <c:pt idx="176039">
                  <c:v>1979646226</c:v>
                </c:pt>
                <c:pt idx="176040">
                  <c:v>1979657471</c:v>
                </c:pt>
                <c:pt idx="176041">
                  <c:v>1979668717</c:v>
                </c:pt>
                <c:pt idx="176042">
                  <c:v>1979679962</c:v>
                </c:pt>
                <c:pt idx="176043">
                  <c:v>1979691208</c:v>
                </c:pt>
                <c:pt idx="176044">
                  <c:v>1979702453</c:v>
                </c:pt>
                <c:pt idx="176045">
                  <c:v>1979713699</c:v>
                </c:pt>
                <c:pt idx="176046">
                  <c:v>1979724944</c:v>
                </c:pt>
                <c:pt idx="176047">
                  <c:v>1979736190</c:v>
                </c:pt>
                <c:pt idx="176048">
                  <c:v>1979747435</c:v>
                </c:pt>
                <c:pt idx="176049">
                  <c:v>1979758681</c:v>
                </c:pt>
                <c:pt idx="176050">
                  <c:v>1979769926</c:v>
                </c:pt>
                <c:pt idx="176051">
                  <c:v>1979781172</c:v>
                </c:pt>
                <c:pt idx="176052">
                  <c:v>1979792417</c:v>
                </c:pt>
                <c:pt idx="176053">
                  <c:v>1979803663</c:v>
                </c:pt>
                <c:pt idx="176054">
                  <c:v>1979814908</c:v>
                </c:pt>
                <c:pt idx="176055">
                  <c:v>1979826154</c:v>
                </c:pt>
                <c:pt idx="176056">
                  <c:v>1979837399</c:v>
                </c:pt>
                <c:pt idx="176057">
                  <c:v>1979848645</c:v>
                </c:pt>
                <c:pt idx="176058">
                  <c:v>1979859890</c:v>
                </c:pt>
                <c:pt idx="176059">
                  <c:v>1979871136</c:v>
                </c:pt>
                <c:pt idx="176060">
                  <c:v>1979882381</c:v>
                </c:pt>
                <c:pt idx="176061">
                  <c:v>1979893627</c:v>
                </c:pt>
                <c:pt idx="176062">
                  <c:v>1979904872</c:v>
                </c:pt>
                <c:pt idx="176063">
                  <c:v>1979916118</c:v>
                </c:pt>
                <c:pt idx="176064">
                  <c:v>1979927363</c:v>
                </c:pt>
                <c:pt idx="176065">
                  <c:v>1979938609</c:v>
                </c:pt>
                <c:pt idx="176066">
                  <c:v>1979949854</c:v>
                </c:pt>
                <c:pt idx="176067">
                  <c:v>1979961100</c:v>
                </c:pt>
                <c:pt idx="176068">
                  <c:v>1979972345</c:v>
                </c:pt>
                <c:pt idx="176069">
                  <c:v>1979983591</c:v>
                </c:pt>
                <c:pt idx="176070">
                  <c:v>1979994836</c:v>
                </c:pt>
                <c:pt idx="176071">
                  <c:v>1980006082</c:v>
                </c:pt>
                <c:pt idx="176072">
                  <c:v>1980017327</c:v>
                </c:pt>
                <c:pt idx="176073">
                  <c:v>1980028573</c:v>
                </c:pt>
                <c:pt idx="176074">
                  <c:v>1980039818</c:v>
                </c:pt>
                <c:pt idx="176075">
                  <c:v>1980051064</c:v>
                </c:pt>
                <c:pt idx="176076">
                  <c:v>1980062309</c:v>
                </c:pt>
                <c:pt idx="176077">
                  <c:v>1980073555</c:v>
                </c:pt>
                <c:pt idx="176078">
                  <c:v>1980084800</c:v>
                </c:pt>
                <c:pt idx="176079">
                  <c:v>1980096046</c:v>
                </c:pt>
                <c:pt idx="176080">
                  <c:v>1980107291</c:v>
                </c:pt>
                <c:pt idx="176081">
                  <c:v>1980118537</c:v>
                </c:pt>
                <c:pt idx="176082">
                  <c:v>1980129782</c:v>
                </c:pt>
                <c:pt idx="176083">
                  <c:v>1980141028</c:v>
                </c:pt>
                <c:pt idx="176084">
                  <c:v>1980152273</c:v>
                </c:pt>
                <c:pt idx="176085">
                  <c:v>1980163519</c:v>
                </c:pt>
                <c:pt idx="176086">
                  <c:v>1980174764</c:v>
                </c:pt>
                <c:pt idx="176087">
                  <c:v>1980186010</c:v>
                </c:pt>
                <c:pt idx="176088">
                  <c:v>1980197255</c:v>
                </c:pt>
                <c:pt idx="176089">
                  <c:v>1980208501</c:v>
                </c:pt>
                <c:pt idx="176090">
                  <c:v>1980219746</c:v>
                </c:pt>
                <c:pt idx="176091">
                  <c:v>1980230992</c:v>
                </c:pt>
                <c:pt idx="176092">
                  <c:v>1980242237</c:v>
                </c:pt>
                <c:pt idx="176093">
                  <c:v>1980253483</c:v>
                </c:pt>
                <c:pt idx="176094">
                  <c:v>1980264728</c:v>
                </c:pt>
                <c:pt idx="176095">
                  <c:v>1980275973</c:v>
                </c:pt>
                <c:pt idx="176096">
                  <c:v>1980287219</c:v>
                </c:pt>
                <c:pt idx="176097">
                  <c:v>1980298464</c:v>
                </c:pt>
                <c:pt idx="176098">
                  <c:v>1980309710</c:v>
                </c:pt>
                <c:pt idx="176099">
                  <c:v>1980320955</c:v>
                </c:pt>
                <c:pt idx="176100">
                  <c:v>1980332201</c:v>
                </c:pt>
                <c:pt idx="176101">
                  <c:v>1980343446</c:v>
                </c:pt>
                <c:pt idx="176102">
                  <c:v>1980354692</c:v>
                </c:pt>
                <c:pt idx="176103">
                  <c:v>1980365937</c:v>
                </c:pt>
                <c:pt idx="176104">
                  <c:v>1980377183</c:v>
                </c:pt>
                <c:pt idx="176105">
                  <c:v>1980388428</c:v>
                </c:pt>
                <c:pt idx="176106">
                  <c:v>1980399674</c:v>
                </c:pt>
                <c:pt idx="176107">
                  <c:v>1980410919</c:v>
                </c:pt>
                <c:pt idx="176108">
                  <c:v>1980422165</c:v>
                </c:pt>
                <c:pt idx="176109">
                  <c:v>1980433410</c:v>
                </c:pt>
                <c:pt idx="176110">
                  <c:v>1980444656</c:v>
                </c:pt>
                <c:pt idx="176111">
                  <c:v>1980455901</c:v>
                </c:pt>
                <c:pt idx="176112">
                  <c:v>1980467147</c:v>
                </c:pt>
                <c:pt idx="176113">
                  <c:v>1980478392</c:v>
                </c:pt>
                <c:pt idx="176114">
                  <c:v>1980489638</c:v>
                </c:pt>
                <c:pt idx="176115">
                  <c:v>1980500883</c:v>
                </c:pt>
                <c:pt idx="176116">
                  <c:v>1980512129</c:v>
                </c:pt>
                <c:pt idx="176117">
                  <c:v>1980523374</c:v>
                </c:pt>
                <c:pt idx="176118">
                  <c:v>1980534620</c:v>
                </c:pt>
                <c:pt idx="176119">
                  <c:v>1980545865</c:v>
                </c:pt>
                <c:pt idx="176120">
                  <c:v>1980557111</c:v>
                </c:pt>
                <c:pt idx="176121">
                  <c:v>1980568356</c:v>
                </c:pt>
                <c:pt idx="176122">
                  <c:v>1980579602</c:v>
                </c:pt>
                <c:pt idx="176123">
                  <c:v>1980590847</c:v>
                </c:pt>
                <c:pt idx="176124">
                  <c:v>1980602093</c:v>
                </c:pt>
                <c:pt idx="176125">
                  <c:v>1980613338</c:v>
                </c:pt>
                <c:pt idx="176126">
                  <c:v>1980624584</c:v>
                </c:pt>
                <c:pt idx="176127">
                  <c:v>1980635829</c:v>
                </c:pt>
                <c:pt idx="176128">
                  <c:v>1980647075</c:v>
                </c:pt>
                <c:pt idx="176129">
                  <c:v>1980658320</c:v>
                </c:pt>
                <c:pt idx="176130">
                  <c:v>1980669566</c:v>
                </c:pt>
                <c:pt idx="176131">
                  <c:v>1980680811</c:v>
                </c:pt>
                <c:pt idx="176132">
                  <c:v>1980692057</c:v>
                </c:pt>
                <c:pt idx="176133">
                  <c:v>1980703302</c:v>
                </c:pt>
                <c:pt idx="176134">
                  <c:v>1980714548</c:v>
                </c:pt>
                <c:pt idx="176135">
                  <c:v>1980725793</c:v>
                </c:pt>
                <c:pt idx="176136">
                  <c:v>1980737039</c:v>
                </c:pt>
                <c:pt idx="176137">
                  <c:v>1980748284</c:v>
                </c:pt>
                <c:pt idx="176138">
                  <c:v>1980759530</c:v>
                </c:pt>
                <c:pt idx="176139">
                  <c:v>1980770775</c:v>
                </c:pt>
                <c:pt idx="176140">
                  <c:v>1980782021</c:v>
                </c:pt>
                <c:pt idx="176141">
                  <c:v>1980793266</c:v>
                </c:pt>
                <c:pt idx="176142">
                  <c:v>1980804512</c:v>
                </c:pt>
                <c:pt idx="176143">
                  <c:v>1980815757</c:v>
                </c:pt>
                <c:pt idx="176144">
                  <c:v>1980827003</c:v>
                </c:pt>
                <c:pt idx="176145">
                  <c:v>1980838248</c:v>
                </c:pt>
                <c:pt idx="176146">
                  <c:v>1980849494</c:v>
                </c:pt>
                <c:pt idx="176147">
                  <c:v>1980860739</c:v>
                </c:pt>
                <c:pt idx="176148">
                  <c:v>1980871985</c:v>
                </c:pt>
                <c:pt idx="176149">
                  <c:v>1980883230</c:v>
                </c:pt>
                <c:pt idx="176150">
                  <c:v>1980894476</c:v>
                </c:pt>
                <c:pt idx="176151">
                  <c:v>1980905721</c:v>
                </c:pt>
                <c:pt idx="176152">
                  <c:v>1980916967</c:v>
                </c:pt>
                <c:pt idx="176153">
                  <c:v>1980928212</c:v>
                </c:pt>
                <c:pt idx="176154">
                  <c:v>1980939458</c:v>
                </c:pt>
                <c:pt idx="176155">
                  <c:v>1980950703</c:v>
                </c:pt>
                <c:pt idx="176156">
                  <c:v>1980961949</c:v>
                </c:pt>
                <c:pt idx="176157">
                  <c:v>1980973194</c:v>
                </c:pt>
                <c:pt idx="176158">
                  <c:v>1980984440</c:v>
                </c:pt>
                <c:pt idx="176159">
                  <c:v>1980995685</c:v>
                </c:pt>
                <c:pt idx="176160">
                  <c:v>1981006931</c:v>
                </c:pt>
                <c:pt idx="176161">
                  <c:v>1981018176</c:v>
                </c:pt>
                <c:pt idx="176162">
                  <c:v>1981029422</c:v>
                </c:pt>
                <c:pt idx="176163">
                  <c:v>1981040667</c:v>
                </c:pt>
                <c:pt idx="176164">
                  <c:v>1981051913</c:v>
                </c:pt>
                <c:pt idx="176165">
                  <c:v>1981063158</c:v>
                </c:pt>
                <c:pt idx="176166">
                  <c:v>1981074404</c:v>
                </c:pt>
                <c:pt idx="176167">
                  <c:v>1981085649</c:v>
                </c:pt>
                <c:pt idx="176168">
                  <c:v>1981096895</c:v>
                </c:pt>
                <c:pt idx="176169">
                  <c:v>1981108140</c:v>
                </c:pt>
                <c:pt idx="176170">
                  <c:v>1981119386</c:v>
                </c:pt>
                <c:pt idx="176171">
                  <c:v>1981130631</c:v>
                </c:pt>
                <c:pt idx="176172">
                  <c:v>1981141877</c:v>
                </c:pt>
                <c:pt idx="176173">
                  <c:v>1981153122</c:v>
                </c:pt>
                <c:pt idx="176174">
                  <c:v>1981164368</c:v>
                </c:pt>
                <c:pt idx="176175">
                  <c:v>1981175613</c:v>
                </c:pt>
                <c:pt idx="176176">
                  <c:v>1981186859</c:v>
                </c:pt>
                <c:pt idx="176177">
                  <c:v>1981198104</c:v>
                </c:pt>
                <c:pt idx="176178">
                  <c:v>1981209350</c:v>
                </c:pt>
                <c:pt idx="176179">
                  <c:v>1981220595</c:v>
                </c:pt>
                <c:pt idx="176180">
                  <c:v>1981231841</c:v>
                </c:pt>
                <c:pt idx="176181">
                  <c:v>1981243086</c:v>
                </c:pt>
                <c:pt idx="176182">
                  <c:v>1981254332</c:v>
                </c:pt>
                <c:pt idx="176183">
                  <c:v>1981265577</c:v>
                </c:pt>
                <c:pt idx="176184">
                  <c:v>1981276823</c:v>
                </c:pt>
                <c:pt idx="176185">
                  <c:v>1981288068</c:v>
                </c:pt>
                <c:pt idx="176186">
                  <c:v>1981299314</c:v>
                </c:pt>
                <c:pt idx="176187">
                  <c:v>1981310559</c:v>
                </c:pt>
                <c:pt idx="176188">
                  <c:v>1981321805</c:v>
                </c:pt>
                <c:pt idx="176189">
                  <c:v>1981333050</c:v>
                </c:pt>
                <c:pt idx="176190">
                  <c:v>1981344296</c:v>
                </c:pt>
                <c:pt idx="176191">
                  <c:v>1981355541</c:v>
                </c:pt>
                <c:pt idx="176192">
                  <c:v>1981366787</c:v>
                </c:pt>
                <c:pt idx="176193">
                  <c:v>1981378032</c:v>
                </c:pt>
                <c:pt idx="176194">
                  <c:v>1981389278</c:v>
                </c:pt>
                <c:pt idx="176195">
                  <c:v>1981400523</c:v>
                </c:pt>
                <c:pt idx="176196">
                  <c:v>1981411769</c:v>
                </c:pt>
                <c:pt idx="176197">
                  <c:v>1981423014</c:v>
                </c:pt>
                <c:pt idx="176198">
                  <c:v>1981434260</c:v>
                </c:pt>
                <c:pt idx="176199">
                  <c:v>1981445505</c:v>
                </c:pt>
                <c:pt idx="176200">
                  <c:v>1981456751</c:v>
                </c:pt>
                <c:pt idx="176201">
                  <c:v>1981467996</c:v>
                </c:pt>
                <c:pt idx="176202">
                  <c:v>1981479242</c:v>
                </c:pt>
                <c:pt idx="176203">
                  <c:v>1981490487</c:v>
                </c:pt>
                <c:pt idx="176204">
                  <c:v>1981501733</c:v>
                </c:pt>
                <c:pt idx="176205">
                  <c:v>1981512978</c:v>
                </c:pt>
                <c:pt idx="176206">
                  <c:v>1981524224</c:v>
                </c:pt>
                <c:pt idx="176207">
                  <c:v>1981535469</c:v>
                </c:pt>
                <c:pt idx="176208">
                  <c:v>1981546715</c:v>
                </c:pt>
                <c:pt idx="176209">
                  <c:v>1981557960</c:v>
                </c:pt>
                <c:pt idx="176210">
                  <c:v>1981569206</c:v>
                </c:pt>
                <c:pt idx="176211">
                  <c:v>1981580451</c:v>
                </c:pt>
                <c:pt idx="176212">
                  <c:v>1981591697</c:v>
                </c:pt>
                <c:pt idx="176213">
                  <c:v>1981602942</c:v>
                </c:pt>
                <c:pt idx="176214">
                  <c:v>1981614188</c:v>
                </c:pt>
                <c:pt idx="176215">
                  <c:v>1981625433</c:v>
                </c:pt>
                <c:pt idx="176216">
                  <c:v>1981636679</c:v>
                </c:pt>
                <c:pt idx="176217">
                  <c:v>1981647924</c:v>
                </c:pt>
                <c:pt idx="176218">
                  <c:v>1981659170</c:v>
                </c:pt>
                <c:pt idx="176219">
                  <c:v>1981670415</c:v>
                </c:pt>
                <c:pt idx="176220">
                  <c:v>1981681661</c:v>
                </c:pt>
                <c:pt idx="176221">
                  <c:v>1981692906</c:v>
                </c:pt>
                <c:pt idx="176222">
                  <c:v>1981704152</c:v>
                </c:pt>
                <c:pt idx="176223">
                  <c:v>1981715397</c:v>
                </c:pt>
                <c:pt idx="176224">
                  <c:v>1981726643</c:v>
                </c:pt>
                <c:pt idx="176225">
                  <c:v>1981737888</c:v>
                </c:pt>
                <c:pt idx="176226">
                  <c:v>1981749134</c:v>
                </c:pt>
                <c:pt idx="176227">
                  <c:v>1981760379</c:v>
                </c:pt>
                <c:pt idx="176228">
                  <c:v>1981771625</c:v>
                </c:pt>
                <c:pt idx="176229">
                  <c:v>1981782870</c:v>
                </c:pt>
                <c:pt idx="176230">
                  <c:v>1981794116</c:v>
                </c:pt>
                <c:pt idx="176231">
                  <c:v>1981805361</c:v>
                </c:pt>
                <c:pt idx="176232">
                  <c:v>1981816607</c:v>
                </c:pt>
                <c:pt idx="176233">
                  <c:v>1981827852</c:v>
                </c:pt>
                <c:pt idx="176234">
                  <c:v>1981839098</c:v>
                </c:pt>
                <c:pt idx="176235">
                  <c:v>1981850343</c:v>
                </c:pt>
                <c:pt idx="176236">
                  <c:v>1981861589</c:v>
                </c:pt>
                <c:pt idx="176237">
                  <c:v>1981872834</c:v>
                </c:pt>
                <c:pt idx="176238">
                  <c:v>1981884080</c:v>
                </c:pt>
                <c:pt idx="176239">
                  <c:v>1981895325</c:v>
                </c:pt>
                <c:pt idx="176240">
                  <c:v>1981906571</c:v>
                </c:pt>
                <c:pt idx="176241">
                  <c:v>1981917816</c:v>
                </c:pt>
                <c:pt idx="176242">
                  <c:v>1981929062</c:v>
                </c:pt>
                <c:pt idx="176243">
                  <c:v>1981940307</c:v>
                </c:pt>
                <c:pt idx="176244">
                  <c:v>1981951553</c:v>
                </c:pt>
                <c:pt idx="176245">
                  <c:v>1981962798</c:v>
                </c:pt>
                <c:pt idx="176246">
                  <c:v>1981974044</c:v>
                </c:pt>
                <c:pt idx="176247">
                  <c:v>1981985289</c:v>
                </c:pt>
                <c:pt idx="176248">
                  <c:v>1981996535</c:v>
                </c:pt>
                <c:pt idx="176249">
                  <c:v>1982007780</c:v>
                </c:pt>
                <c:pt idx="176250">
                  <c:v>1982019026</c:v>
                </c:pt>
                <c:pt idx="176251">
                  <c:v>1982030271</c:v>
                </c:pt>
                <c:pt idx="176252">
                  <c:v>1982041517</c:v>
                </c:pt>
                <c:pt idx="176253">
                  <c:v>1982052762</c:v>
                </c:pt>
                <c:pt idx="176254">
                  <c:v>1982064008</c:v>
                </c:pt>
                <c:pt idx="176255">
                  <c:v>1982075253</c:v>
                </c:pt>
                <c:pt idx="176256">
                  <c:v>1982086499</c:v>
                </c:pt>
                <c:pt idx="176257">
                  <c:v>1982097744</c:v>
                </c:pt>
                <c:pt idx="176258">
                  <c:v>1982108990</c:v>
                </c:pt>
                <c:pt idx="176259">
                  <c:v>1982120235</c:v>
                </c:pt>
                <c:pt idx="176260">
                  <c:v>1982131481</c:v>
                </c:pt>
                <c:pt idx="176261">
                  <c:v>1982142726</c:v>
                </c:pt>
                <c:pt idx="176262">
                  <c:v>1982153972</c:v>
                </c:pt>
                <c:pt idx="176263">
                  <c:v>1982165217</c:v>
                </c:pt>
                <c:pt idx="176264">
                  <c:v>1982176463</c:v>
                </c:pt>
                <c:pt idx="176265">
                  <c:v>1982187708</c:v>
                </c:pt>
                <c:pt idx="176266">
                  <c:v>1982198954</c:v>
                </c:pt>
                <c:pt idx="176267">
                  <c:v>1982210199</c:v>
                </c:pt>
                <c:pt idx="176268">
                  <c:v>1982221445</c:v>
                </c:pt>
                <c:pt idx="176269">
                  <c:v>1982232690</c:v>
                </c:pt>
                <c:pt idx="176270">
                  <c:v>1982243936</c:v>
                </c:pt>
                <c:pt idx="176271">
                  <c:v>1982255181</c:v>
                </c:pt>
                <c:pt idx="176272">
                  <c:v>1982266427</c:v>
                </c:pt>
                <c:pt idx="176273">
                  <c:v>1982277672</c:v>
                </c:pt>
                <c:pt idx="176274">
                  <c:v>1982288918</c:v>
                </c:pt>
                <c:pt idx="176275">
                  <c:v>1982300163</c:v>
                </c:pt>
                <c:pt idx="176276">
                  <c:v>1982311409</c:v>
                </c:pt>
                <c:pt idx="176277">
                  <c:v>1982322654</c:v>
                </c:pt>
                <c:pt idx="176278">
                  <c:v>1982333900</c:v>
                </c:pt>
                <c:pt idx="176279">
                  <c:v>1982345145</c:v>
                </c:pt>
                <c:pt idx="176280">
                  <c:v>1982356391</c:v>
                </c:pt>
                <c:pt idx="176281">
                  <c:v>1982367636</c:v>
                </c:pt>
                <c:pt idx="176282">
                  <c:v>1982378882</c:v>
                </c:pt>
                <c:pt idx="176283">
                  <c:v>1982390127</c:v>
                </c:pt>
                <c:pt idx="176284">
                  <c:v>1982401373</c:v>
                </c:pt>
                <c:pt idx="176285">
                  <c:v>1982412618</c:v>
                </c:pt>
                <c:pt idx="176286">
                  <c:v>1982423864</c:v>
                </c:pt>
                <c:pt idx="176287">
                  <c:v>1982435109</c:v>
                </c:pt>
                <c:pt idx="176288">
                  <c:v>1982446355</c:v>
                </c:pt>
                <c:pt idx="176289">
                  <c:v>1982457600</c:v>
                </c:pt>
                <c:pt idx="176290">
                  <c:v>1982468846</c:v>
                </c:pt>
                <c:pt idx="176291">
                  <c:v>1982480091</c:v>
                </c:pt>
                <c:pt idx="176292">
                  <c:v>1982491337</c:v>
                </c:pt>
                <c:pt idx="176293">
                  <c:v>1982502582</c:v>
                </c:pt>
                <c:pt idx="176294">
                  <c:v>1982513828</c:v>
                </c:pt>
                <c:pt idx="176295">
                  <c:v>1982525073</c:v>
                </c:pt>
                <c:pt idx="176296">
                  <c:v>1982536319</c:v>
                </c:pt>
                <c:pt idx="176297">
                  <c:v>1982547564</c:v>
                </c:pt>
                <c:pt idx="176298">
                  <c:v>1982558810</c:v>
                </c:pt>
                <c:pt idx="176299">
                  <c:v>1982570055</c:v>
                </c:pt>
                <c:pt idx="176300">
                  <c:v>1982581301</c:v>
                </c:pt>
                <c:pt idx="176301">
                  <c:v>1982592546</c:v>
                </c:pt>
                <c:pt idx="176302">
                  <c:v>1982603792</c:v>
                </c:pt>
                <c:pt idx="176303">
                  <c:v>1982615037</c:v>
                </c:pt>
                <c:pt idx="176304">
                  <c:v>1982626283</c:v>
                </c:pt>
                <c:pt idx="176305">
                  <c:v>1982637528</c:v>
                </c:pt>
                <c:pt idx="176306">
                  <c:v>1982648774</c:v>
                </c:pt>
                <c:pt idx="176307">
                  <c:v>1982660019</c:v>
                </c:pt>
                <c:pt idx="176308">
                  <c:v>1982671265</c:v>
                </c:pt>
                <c:pt idx="176309">
                  <c:v>1982682510</c:v>
                </c:pt>
                <c:pt idx="176310">
                  <c:v>1982693756</c:v>
                </c:pt>
                <c:pt idx="176311">
                  <c:v>1982705001</c:v>
                </c:pt>
                <c:pt idx="176312">
                  <c:v>1982716247</c:v>
                </c:pt>
                <c:pt idx="176313">
                  <c:v>1982727492</c:v>
                </c:pt>
                <c:pt idx="176314">
                  <c:v>1982738738</c:v>
                </c:pt>
                <c:pt idx="176315">
                  <c:v>1982749983</c:v>
                </c:pt>
                <c:pt idx="176316">
                  <c:v>1982761229</c:v>
                </c:pt>
                <c:pt idx="176317">
                  <c:v>1982772474</c:v>
                </c:pt>
                <c:pt idx="176318">
                  <c:v>1982783720</c:v>
                </c:pt>
                <c:pt idx="176319">
                  <c:v>1982794965</c:v>
                </c:pt>
                <c:pt idx="176320">
                  <c:v>1982806211</c:v>
                </c:pt>
                <c:pt idx="176321">
                  <c:v>1982817456</c:v>
                </c:pt>
                <c:pt idx="176322">
                  <c:v>1982828702</c:v>
                </c:pt>
                <c:pt idx="176323">
                  <c:v>1982839947</c:v>
                </c:pt>
                <c:pt idx="176324">
                  <c:v>1982851193</c:v>
                </c:pt>
                <c:pt idx="176325">
                  <c:v>1982862438</c:v>
                </c:pt>
                <c:pt idx="176326">
                  <c:v>1982873684</c:v>
                </c:pt>
                <c:pt idx="176327">
                  <c:v>1982884929</c:v>
                </c:pt>
                <c:pt idx="176328">
                  <c:v>1982896175</c:v>
                </c:pt>
                <c:pt idx="176329">
                  <c:v>1982907420</c:v>
                </c:pt>
                <c:pt idx="176330">
                  <c:v>1982918666</c:v>
                </c:pt>
                <c:pt idx="176331">
                  <c:v>1982929911</c:v>
                </c:pt>
                <c:pt idx="176332">
                  <c:v>1982941157</c:v>
                </c:pt>
                <c:pt idx="176333">
                  <c:v>1982952402</c:v>
                </c:pt>
                <c:pt idx="176334">
                  <c:v>1982963648</c:v>
                </c:pt>
                <c:pt idx="176335">
                  <c:v>1982974893</c:v>
                </c:pt>
                <c:pt idx="176336">
                  <c:v>1982986139</c:v>
                </c:pt>
                <c:pt idx="176337">
                  <c:v>1982997384</c:v>
                </c:pt>
                <c:pt idx="176338">
                  <c:v>1983008630</c:v>
                </c:pt>
                <c:pt idx="176339">
                  <c:v>1983019875</c:v>
                </c:pt>
                <c:pt idx="176340">
                  <c:v>1983031121</c:v>
                </c:pt>
                <c:pt idx="176341">
                  <c:v>1983042366</c:v>
                </c:pt>
                <c:pt idx="176342">
                  <c:v>1983053612</c:v>
                </c:pt>
                <c:pt idx="176343">
                  <c:v>1983064857</c:v>
                </c:pt>
                <c:pt idx="176344">
                  <c:v>1983076103</c:v>
                </c:pt>
                <c:pt idx="176345">
                  <c:v>1983087348</c:v>
                </c:pt>
                <c:pt idx="176346">
                  <c:v>1983098594</c:v>
                </c:pt>
                <c:pt idx="176347">
                  <c:v>1983109839</c:v>
                </c:pt>
                <c:pt idx="176348">
                  <c:v>1983121084</c:v>
                </c:pt>
                <c:pt idx="176349">
                  <c:v>1983132330</c:v>
                </c:pt>
                <c:pt idx="176350">
                  <c:v>1983143575</c:v>
                </c:pt>
                <c:pt idx="176351">
                  <c:v>1983154821</c:v>
                </c:pt>
                <c:pt idx="176352">
                  <c:v>1983166066</c:v>
                </c:pt>
                <c:pt idx="176353">
                  <c:v>1983177312</c:v>
                </c:pt>
                <c:pt idx="176354">
                  <c:v>1983188557</c:v>
                </c:pt>
                <c:pt idx="176355">
                  <c:v>1983199803</c:v>
                </c:pt>
                <c:pt idx="176356">
                  <c:v>1983211048</c:v>
                </c:pt>
                <c:pt idx="176357">
                  <c:v>1983222294</c:v>
                </c:pt>
                <c:pt idx="176358">
                  <c:v>1983233539</c:v>
                </c:pt>
                <c:pt idx="176359">
                  <c:v>1983244785</c:v>
                </c:pt>
                <c:pt idx="176360">
                  <c:v>1983256030</c:v>
                </c:pt>
                <c:pt idx="176361">
                  <c:v>1983267276</c:v>
                </c:pt>
                <c:pt idx="176362">
                  <c:v>1983278521</c:v>
                </c:pt>
                <c:pt idx="176363">
                  <c:v>1983289767</c:v>
                </c:pt>
                <c:pt idx="176364">
                  <c:v>1983301012</c:v>
                </c:pt>
                <c:pt idx="176365">
                  <c:v>1983312258</c:v>
                </c:pt>
                <c:pt idx="176366">
                  <c:v>1983323503</c:v>
                </c:pt>
                <c:pt idx="176367">
                  <c:v>1983334749</c:v>
                </c:pt>
                <c:pt idx="176368">
                  <c:v>1983345994</c:v>
                </c:pt>
                <c:pt idx="176369">
                  <c:v>1983357240</c:v>
                </c:pt>
                <c:pt idx="176370">
                  <c:v>1983368485</c:v>
                </c:pt>
                <c:pt idx="176371">
                  <c:v>1983379731</c:v>
                </c:pt>
                <c:pt idx="176372">
                  <c:v>1983390976</c:v>
                </c:pt>
                <c:pt idx="176373">
                  <c:v>1983402222</c:v>
                </c:pt>
                <c:pt idx="176374">
                  <c:v>1983413467</c:v>
                </c:pt>
                <c:pt idx="176375">
                  <c:v>1983424713</c:v>
                </c:pt>
                <c:pt idx="176376">
                  <c:v>1983435958</c:v>
                </c:pt>
                <c:pt idx="176377">
                  <c:v>1983447204</c:v>
                </c:pt>
                <c:pt idx="176378">
                  <c:v>1983458449</c:v>
                </c:pt>
                <c:pt idx="176379">
                  <c:v>1983469695</c:v>
                </c:pt>
                <c:pt idx="176380">
                  <c:v>1983480940</c:v>
                </c:pt>
                <c:pt idx="176381">
                  <c:v>1983492186</c:v>
                </c:pt>
                <c:pt idx="176382">
                  <c:v>1983503431</c:v>
                </c:pt>
                <c:pt idx="176383">
                  <c:v>1983514677</c:v>
                </c:pt>
                <c:pt idx="176384">
                  <c:v>1983525922</c:v>
                </c:pt>
                <c:pt idx="176385">
                  <c:v>1983537168</c:v>
                </c:pt>
                <c:pt idx="176386">
                  <c:v>1983548413</c:v>
                </c:pt>
                <c:pt idx="176387">
                  <c:v>1983559659</c:v>
                </c:pt>
                <c:pt idx="176388">
                  <c:v>1983570904</c:v>
                </c:pt>
                <c:pt idx="176389">
                  <c:v>1983582150</c:v>
                </c:pt>
                <c:pt idx="176390">
                  <c:v>1983593395</c:v>
                </c:pt>
                <c:pt idx="176391">
                  <c:v>1983604641</c:v>
                </c:pt>
                <c:pt idx="176392">
                  <c:v>1983615886</c:v>
                </c:pt>
                <c:pt idx="176393">
                  <c:v>1983627132</c:v>
                </c:pt>
                <c:pt idx="176394">
                  <c:v>1983638377</c:v>
                </c:pt>
                <c:pt idx="176395">
                  <c:v>1983649623</c:v>
                </c:pt>
                <c:pt idx="176396">
                  <c:v>1983660868</c:v>
                </c:pt>
                <c:pt idx="176397">
                  <c:v>1983672114</c:v>
                </c:pt>
                <c:pt idx="176398">
                  <c:v>1983683359</c:v>
                </c:pt>
                <c:pt idx="176399">
                  <c:v>1983694605</c:v>
                </c:pt>
                <c:pt idx="176400">
                  <c:v>1983705850</c:v>
                </c:pt>
                <c:pt idx="176401">
                  <c:v>1983717096</c:v>
                </c:pt>
                <c:pt idx="176402">
                  <c:v>1983728341</c:v>
                </c:pt>
                <c:pt idx="176403">
                  <c:v>1983739587</c:v>
                </c:pt>
                <c:pt idx="176404">
                  <c:v>1983750832</c:v>
                </c:pt>
                <c:pt idx="176405">
                  <c:v>1983762078</c:v>
                </c:pt>
                <c:pt idx="176406">
                  <c:v>1983773323</c:v>
                </c:pt>
                <c:pt idx="176407">
                  <c:v>1983784569</c:v>
                </c:pt>
                <c:pt idx="176408">
                  <c:v>1983795814</c:v>
                </c:pt>
                <c:pt idx="176409">
                  <c:v>1983807060</c:v>
                </c:pt>
                <c:pt idx="176410">
                  <c:v>1983818305</c:v>
                </c:pt>
                <c:pt idx="176411">
                  <c:v>1983829551</c:v>
                </c:pt>
                <c:pt idx="176412">
                  <c:v>1983840796</c:v>
                </c:pt>
                <c:pt idx="176413">
                  <c:v>1983852042</c:v>
                </c:pt>
                <c:pt idx="176414">
                  <c:v>1983863287</c:v>
                </c:pt>
                <c:pt idx="176415">
                  <c:v>1983874533</c:v>
                </c:pt>
                <c:pt idx="176416">
                  <c:v>1983885778</c:v>
                </c:pt>
                <c:pt idx="176417">
                  <c:v>1983897024</c:v>
                </c:pt>
                <c:pt idx="176418">
                  <c:v>1983908269</c:v>
                </c:pt>
                <c:pt idx="176419">
                  <c:v>1983919515</c:v>
                </c:pt>
                <c:pt idx="176420">
                  <c:v>1983930760</c:v>
                </c:pt>
                <c:pt idx="176421">
                  <c:v>1983942006</c:v>
                </c:pt>
                <c:pt idx="176422">
                  <c:v>1983953251</c:v>
                </c:pt>
                <c:pt idx="176423">
                  <c:v>1983964497</c:v>
                </c:pt>
                <c:pt idx="176424">
                  <c:v>1983975742</c:v>
                </c:pt>
                <c:pt idx="176425">
                  <c:v>1983986988</c:v>
                </c:pt>
                <c:pt idx="176426">
                  <c:v>1983998233</c:v>
                </c:pt>
                <c:pt idx="176427">
                  <c:v>1984009479</c:v>
                </c:pt>
                <c:pt idx="176428">
                  <c:v>1984020724</c:v>
                </c:pt>
                <c:pt idx="176429">
                  <c:v>1984031970</c:v>
                </c:pt>
                <c:pt idx="176430">
                  <c:v>1984043215</c:v>
                </c:pt>
                <c:pt idx="176431">
                  <c:v>1984054461</c:v>
                </c:pt>
                <c:pt idx="176432">
                  <c:v>1984065706</c:v>
                </c:pt>
                <c:pt idx="176433">
                  <c:v>1984076952</c:v>
                </c:pt>
                <c:pt idx="176434">
                  <c:v>1984088197</c:v>
                </c:pt>
                <c:pt idx="176435">
                  <c:v>1984099443</c:v>
                </c:pt>
                <c:pt idx="176436">
                  <c:v>1984110688</c:v>
                </c:pt>
                <c:pt idx="176437">
                  <c:v>1984121934</c:v>
                </c:pt>
                <c:pt idx="176438">
                  <c:v>1984133179</c:v>
                </c:pt>
                <c:pt idx="176439">
                  <c:v>1984144425</c:v>
                </c:pt>
                <c:pt idx="176440">
                  <c:v>1984155670</c:v>
                </c:pt>
                <c:pt idx="176441">
                  <c:v>1984166916</c:v>
                </c:pt>
                <c:pt idx="176442">
                  <c:v>1984178161</c:v>
                </c:pt>
                <c:pt idx="176443">
                  <c:v>1984189407</c:v>
                </c:pt>
                <c:pt idx="176444">
                  <c:v>1984200652</c:v>
                </c:pt>
                <c:pt idx="176445">
                  <c:v>1984211898</c:v>
                </c:pt>
                <c:pt idx="176446">
                  <c:v>1984223143</c:v>
                </c:pt>
                <c:pt idx="176447">
                  <c:v>1984234389</c:v>
                </c:pt>
                <c:pt idx="176448">
                  <c:v>1984245634</c:v>
                </c:pt>
                <c:pt idx="176449">
                  <c:v>1984256880</c:v>
                </c:pt>
                <c:pt idx="176450">
                  <c:v>1984268125</c:v>
                </c:pt>
                <c:pt idx="176451">
                  <c:v>1984279371</c:v>
                </c:pt>
                <c:pt idx="176452">
                  <c:v>1984290616</c:v>
                </c:pt>
                <c:pt idx="176453">
                  <c:v>1984301862</c:v>
                </c:pt>
                <c:pt idx="176454">
                  <c:v>1984313107</c:v>
                </c:pt>
                <c:pt idx="176455">
                  <c:v>1984324353</c:v>
                </c:pt>
                <c:pt idx="176456">
                  <c:v>1984335598</c:v>
                </c:pt>
                <c:pt idx="176457">
                  <c:v>1984346844</c:v>
                </c:pt>
                <c:pt idx="176458">
                  <c:v>1984358089</c:v>
                </c:pt>
                <c:pt idx="176459">
                  <c:v>1984369335</c:v>
                </c:pt>
                <c:pt idx="176460">
                  <c:v>1984380580</c:v>
                </c:pt>
                <c:pt idx="176461">
                  <c:v>1984391826</c:v>
                </c:pt>
                <c:pt idx="176462">
                  <c:v>1984403071</c:v>
                </c:pt>
                <c:pt idx="176463">
                  <c:v>1984414317</c:v>
                </c:pt>
                <c:pt idx="176464">
                  <c:v>1984425562</c:v>
                </c:pt>
                <c:pt idx="176465">
                  <c:v>1984436808</c:v>
                </c:pt>
                <c:pt idx="176466">
                  <c:v>1984448053</c:v>
                </c:pt>
                <c:pt idx="176467">
                  <c:v>1984459299</c:v>
                </c:pt>
                <c:pt idx="176468">
                  <c:v>1984470544</c:v>
                </c:pt>
                <c:pt idx="176469">
                  <c:v>1984481790</c:v>
                </c:pt>
                <c:pt idx="176470">
                  <c:v>1984493035</c:v>
                </c:pt>
                <c:pt idx="176471">
                  <c:v>1984504281</c:v>
                </c:pt>
                <c:pt idx="176472">
                  <c:v>1984515526</c:v>
                </c:pt>
                <c:pt idx="176473">
                  <c:v>1984526772</c:v>
                </c:pt>
                <c:pt idx="176474">
                  <c:v>1984538017</c:v>
                </c:pt>
                <c:pt idx="176475">
                  <c:v>1984549263</c:v>
                </c:pt>
                <c:pt idx="176476">
                  <c:v>1984560508</c:v>
                </c:pt>
                <c:pt idx="176477">
                  <c:v>1984571754</c:v>
                </c:pt>
                <c:pt idx="176478">
                  <c:v>1984582999</c:v>
                </c:pt>
                <c:pt idx="176479">
                  <c:v>1984594245</c:v>
                </c:pt>
                <c:pt idx="176480">
                  <c:v>1984605490</c:v>
                </c:pt>
                <c:pt idx="176481">
                  <c:v>1984616736</c:v>
                </c:pt>
                <c:pt idx="176482">
                  <c:v>1984627981</c:v>
                </c:pt>
                <c:pt idx="176483">
                  <c:v>1984639227</c:v>
                </c:pt>
                <c:pt idx="176484">
                  <c:v>1984650472</c:v>
                </c:pt>
                <c:pt idx="176485">
                  <c:v>1984661718</c:v>
                </c:pt>
                <c:pt idx="176486">
                  <c:v>1984672963</c:v>
                </c:pt>
                <c:pt idx="176487">
                  <c:v>1984684209</c:v>
                </c:pt>
                <c:pt idx="176488">
                  <c:v>1984695454</c:v>
                </c:pt>
                <c:pt idx="176489">
                  <c:v>1984706700</c:v>
                </c:pt>
                <c:pt idx="176490">
                  <c:v>1984717945</c:v>
                </c:pt>
                <c:pt idx="176491">
                  <c:v>1984729191</c:v>
                </c:pt>
                <c:pt idx="176492">
                  <c:v>1984740436</c:v>
                </c:pt>
                <c:pt idx="176493">
                  <c:v>1984751682</c:v>
                </c:pt>
                <c:pt idx="176494">
                  <c:v>1984762927</c:v>
                </c:pt>
                <c:pt idx="176495">
                  <c:v>1984774173</c:v>
                </c:pt>
                <c:pt idx="176496">
                  <c:v>1984785418</c:v>
                </c:pt>
                <c:pt idx="176497">
                  <c:v>1984796664</c:v>
                </c:pt>
                <c:pt idx="176498">
                  <c:v>1984807909</c:v>
                </c:pt>
                <c:pt idx="176499">
                  <c:v>1984819155</c:v>
                </c:pt>
                <c:pt idx="176500">
                  <c:v>1984830400</c:v>
                </c:pt>
                <c:pt idx="176501">
                  <c:v>1984841646</c:v>
                </c:pt>
                <c:pt idx="176502">
                  <c:v>1984852891</c:v>
                </c:pt>
                <c:pt idx="176503">
                  <c:v>1984864137</c:v>
                </c:pt>
                <c:pt idx="176504">
                  <c:v>1984875382</c:v>
                </c:pt>
                <c:pt idx="176505">
                  <c:v>1984886628</c:v>
                </c:pt>
                <c:pt idx="176506">
                  <c:v>1984897873</c:v>
                </c:pt>
                <c:pt idx="176507">
                  <c:v>1984909119</c:v>
                </c:pt>
                <c:pt idx="176508">
                  <c:v>1984920364</c:v>
                </c:pt>
                <c:pt idx="176509">
                  <c:v>1984931610</c:v>
                </c:pt>
                <c:pt idx="176510">
                  <c:v>1984942855</c:v>
                </c:pt>
                <c:pt idx="176511">
                  <c:v>1984954101</c:v>
                </c:pt>
                <c:pt idx="176512">
                  <c:v>1984965346</c:v>
                </c:pt>
                <c:pt idx="176513">
                  <c:v>1984976592</c:v>
                </c:pt>
                <c:pt idx="176514">
                  <c:v>1984987837</c:v>
                </c:pt>
                <c:pt idx="176515">
                  <c:v>1984999083</c:v>
                </c:pt>
                <c:pt idx="176516">
                  <c:v>1985010328</c:v>
                </c:pt>
                <c:pt idx="176517">
                  <c:v>1985021574</c:v>
                </c:pt>
                <c:pt idx="176518">
                  <c:v>1985032819</c:v>
                </c:pt>
                <c:pt idx="176519">
                  <c:v>1985044065</c:v>
                </c:pt>
                <c:pt idx="176520">
                  <c:v>1985055310</c:v>
                </c:pt>
                <c:pt idx="176521">
                  <c:v>1985066556</c:v>
                </c:pt>
                <c:pt idx="176522">
                  <c:v>1985077801</c:v>
                </c:pt>
                <c:pt idx="176523">
                  <c:v>1985089047</c:v>
                </c:pt>
                <c:pt idx="176524">
                  <c:v>1985100292</c:v>
                </c:pt>
                <c:pt idx="176525">
                  <c:v>1985111538</c:v>
                </c:pt>
                <c:pt idx="176526">
                  <c:v>1985122783</c:v>
                </c:pt>
                <c:pt idx="176527">
                  <c:v>1985134029</c:v>
                </c:pt>
                <c:pt idx="176528">
                  <c:v>1985145274</c:v>
                </c:pt>
                <c:pt idx="176529">
                  <c:v>1985156520</c:v>
                </c:pt>
                <c:pt idx="176530">
                  <c:v>1985167765</c:v>
                </c:pt>
                <c:pt idx="176531">
                  <c:v>1985179011</c:v>
                </c:pt>
                <c:pt idx="176532">
                  <c:v>1985190256</c:v>
                </c:pt>
                <c:pt idx="176533">
                  <c:v>1985201502</c:v>
                </c:pt>
                <c:pt idx="176534">
                  <c:v>1985212747</c:v>
                </c:pt>
                <c:pt idx="176535">
                  <c:v>1985223993</c:v>
                </c:pt>
                <c:pt idx="176536">
                  <c:v>1985235238</c:v>
                </c:pt>
                <c:pt idx="176537">
                  <c:v>1985246484</c:v>
                </c:pt>
                <c:pt idx="176538">
                  <c:v>1985257729</c:v>
                </c:pt>
                <c:pt idx="176539">
                  <c:v>1985268975</c:v>
                </c:pt>
                <c:pt idx="176540">
                  <c:v>1985280220</c:v>
                </c:pt>
                <c:pt idx="176541">
                  <c:v>1985291466</c:v>
                </c:pt>
                <c:pt idx="176542">
                  <c:v>1985302711</c:v>
                </c:pt>
                <c:pt idx="176543">
                  <c:v>1985313957</c:v>
                </c:pt>
                <c:pt idx="176544">
                  <c:v>1985325202</c:v>
                </c:pt>
                <c:pt idx="176545">
                  <c:v>1985336448</c:v>
                </c:pt>
                <c:pt idx="176546">
                  <c:v>1985347693</c:v>
                </c:pt>
                <c:pt idx="176547">
                  <c:v>1985358939</c:v>
                </c:pt>
                <c:pt idx="176548">
                  <c:v>1985370184</c:v>
                </c:pt>
                <c:pt idx="176549">
                  <c:v>1985381430</c:v>
                </c:pt>
                <c:pt idx="176550">
                  <c:v>1985392675</c:v>
                </c:pt>
                <c:pt idx="176551">
                  <c:v>1985403921</c:v>
                </c:pt>
                <c:pt idx="176552">
                  <c:v>1985415166</c:v>
                </c:pt>
                <c:pt idx="176553">
                  <c:v>1985426412</c:v>
                </c:pt>
                <c:pt idx="176554">
                  <c:v>1985437657</c:v>
                </c:pt>
                <c:pt idx="176555">
                  <c:v>1985448903</c:v>
                </c:pt>
                <c:pt idx="176556">
                  <c:v>1985460148</c:v>
                </c:pt>
                <c:pt idx="176557">
                  <c:v>1985471394</c:v>
                </c:pt>
                <c:pt idx="176558">
                  <c:v>1985482639</c:v>
                </c:pt>
                <c:pt idx="176559">
                  <c:v>1985493885</c:v>
                </c:pt>
                <c:pt idx="176560">
                  <c:v>1985505130</c:v>
                </c:pt>
                <c:pt idx="176561">
                  <c:v>1985516376</c:v>
                </c:pt>
                <c:pt idx="176562">
                  <c:v>1985527621</c:v>
                </c:pt>
                <c:pt idx="176563">
                  <c:v>1985538867</c:v>
                </c:pt>
                <c:pt idx="176564">
                  <c:v>1985550112</c:v>
                </c:pt>
                <c:pt idx="176565">
                  <c:v>1985561358</c:v>
                </c:pt>
                <c:pt idx="176566">
                  <c:v>1985572603</c:v>
                </c:pt>
                <c:pt idx="176567">
                  <c:v>1985583849</c:v>
                </c:pt>
                <c:pt idx="176568">
                  <c:v>1985595094</c:v>
                </c:pt>
                <c:pt idx="176569">
                  <c:v>1985606340</c:v>
                </c:pt>
                <c:pt idx="176570">
                  <c:v>1985617585</c:v>
                </c:pt>
                <c:pt idx="176571">
                  <c:v>1985628831</c:v>
                </c:pt>
                <c:pt idx="176572">
                  <c:v>1985640076</c:v>
                </c:pt>
                <c:pt idx="176573">
                  <c:v>1985651322</c:v>
                </c:pt>
                <c:pt idx="176574">
                  <c:v>1985662567</c:v>
                </c:pt>
                <c:pt idx="176575">
                  <c:v>1985673813</c:v>
                </c:pt>
                <c:pt idx="176576">
                  <c:v>1985685058</c:v>
                </c:pt>
                <c:pt idx="176577">
                  <c:v>1985696304</c:v>
                </c:pt>
                <c:pt idx="176578">
                  <c:v>1985707549</c:v>
                </c:pt>
                <c:pt idx="176579">
                  <c:v>1985718795</c:v>
                </c:pt>
                <c:pt idx="176580">
                  <c:v>1985730040</c:v>
                </c:pt>
                <c:pt idx="176581">
                  <c:v>1985741286</c:v>
                </c:pt>
                <c:pt idx="176582">
                  <c:v>1985752531</c:v>
                </c:pt>
                <c:pt idx="176583">
                  <c:v>1985763777</c:v>
                </c:pt>
                <c:pt idx="176584">
                  <c:v>1985775022</c:v>
                </c:pt>
                <c:pt idx="176585">
                  <c:v>1985786268</c:v>
                </c:pt>
                <c:pt idx="176586">
                  <c:v>1985797513</c:v>
                </c:pt>
                <c:pt idx="176587">
                  <c:v>1985808759</c:v>
                </c:pt>
                <c:pt idx="176588">
                  <c:v>1985820004</c:v>
                </c:pt>
                <c:pt idx="176589">
                  <c:v>1985831250</c:v>
                </c:pt>
                <c:pt idx="176590">
                  <c:v>1985842495</c:v>
                </c:pt>
                <c:pt idx="176591">
                  <c:v>1985853741</c:v>
                </c:pt>
                <c:pt idx="176592">
                  <c:v>1985864986</c:v>
                </c:pt>
                <c:pt idx="176593">
                  <c:v>1985876232</c:v>
                </c:pt>
                <c:pt idx="176594">
                  <c:v>1985887477</c:v>
                </c:pt>
                <c:pt idx="176595">
                  <c:v>1985898723</c:v>
                </c:pt>
                <c:pt idx="176596">
                  <c:v>1985909968</c:v>
                </c:pt>
                <c:pt idx="176597">
                  <c:v>1985921214</c:v>
                </c:pt>
                <c:pt idx="176598">
                  <c:v>1985932459</c:v>
                </c:pt>
                <c:pt idx="176599">
                  <c:v>1985943705</c:v>
                </c:pt>
                <c:pt idx="176600">
                  <c:v>1985954950</c:v>
                </c:pt>
                <c:pt idx="176601">
                  <c:v>1985966195</c:v>
                </c:pt>
                <c:pt idx="176602">
                  <c:v>1985977441</c:v>
                </c:pt>
                <c:pt idx="176603">
                  <c:v>1985988686</c:v>
                </c:pt>
                <c:pt idx="176604">
                  <c:v>1985999932</c:v>
                </c:pt>
                <c:pt idx="176605">
                  <c:v>1986011177</c:v>
                </c:pt>
                <c:pt idx="176606">
                  <c:v>1986022423</c:v>
                </c:pt>
                <c:pt idx="176607">
                  <c:v>1986033668</c:v>
                </c:pt>
                <c:pt idx="176608">
                  <c:v>1986044914</c:v>
                </c:pt>
                <c:pt idx="176609">
                  <c:v>1986056159</c:v>
                </c:pt>
                <c:pt idx="176610">
                  <c:v>1986067405</c:v>
                </c:pt>
                <c:pt idx="176611">
                  <c:v>1986078650</c:v>
                </c:pt>
                <c:pt idx="176612">
                  <c:v>1986089896</c:v>
                </c:pt>
                <c:pt idx="176613">
                  <c:v>1986101141</c:v>
                </c:pt>
                <c:pt idx="176614">
                  <c:v>1986112387</c:v>
                </c:pt>
                <c:pt idx="176615">
                  <c:v>1986123632</c:v>
                </c:pt>
                <c:pt idx="176616">
                  <c:v>1986134878</c:v>
                </c:pt>
                <c:pt idx="176617">
                  <c:v>1986146123</c:v>
                </c:pt>
                <c:pt idx="176618">
                  <c:v>1986157369</c:v>
                </c:pt>
                <c:pt idx="176619">
                  <c:v>1986168614</c:v>
                </c:pt>
                <c:pt idx="176620">
                  <c:v>1986179860</c:v>
                </c:pt>
                <c:pt idx="176621">
                  <c:v>1986191105</c:v>
                </c:pt>
                <c:pt idx="176622">
                  <c:v>1986202351</c:v>
                </c:pt>
                <c:pt idx="176623">
                  <c:v>1986213596</c:v>
                </c:pt>
                <c:pt idx="176624">
                  <c:v>1986224842</c:v>
                </c:pt>
                <c:pt idx="176625">
                  <c:v>1986236087</c:v>
                </c:pt>
                <c:pt idx="176626">
                  <c:v>1986247333</c:v>
                </c:pt>
                <c:pt idx="176627">
                  <c:v>1986258578</c:v>
                </c:pt>
                <c:pt idx="176628">
                  <c:v>1986269824</c:v>
                </c:pt>
                <c:pt idx="176629">
                  <c:v>1986281069</c:v>
                </c:pt>
                <c:pt idx="176630">
                  <c:v>1986292315</c:v>
                </c:pt>
                <c:pt idx="176631">
                  <c:v>1986303560</c:v>
                </c:pt>
                <c:pt idx="176632">
                  <c:v>1986314806</c:v>
                </c:pt>
                <c:pt idx="176633">
                  <c:v>1986326051</c:v>
                </c:pt>
                <c:pt idx="176634">
                  <c:v>1986337297</c:v>
                </c:pt>
                <c:pt idx="176635">
                  <c:v>1986348542</c:v>
                </c:pt>
                <c:pt idx="176636">
                  <c:v>1986359788</c:v>
                </c:pt>
                <c:pt idx="176637">
                  <c:v>1986371033</c:v>
                </c:pt>
                <c:pt idx="176638">
                  <c:v>1986382279</c:v>
                </c:pt>
                <c:pt idx="176639">
                  <c:v>1986393524</c:v>
                </c:pt>
                <c:pt idx="176640">
                  <c:v>1986404770</c:v>
                </c:pt>
                <c:pt idx="176641">
                  <c:v>1986416015</c:v>
                </c:pt>
                <c:pt idx="176642">
                  <c:v>1986427261</c:v>
                </c:pt>
                <c:pt idx="176643">
                  <c:v>1986438506</c:v>
                </c:pt>
                <c:pt idx="176644">
                  <c:v>1986449752</c:v>
                </c:pt>
                <c:pt idx="176645">
                  <c:v>1986460997</c:v>
                </c:pt>
                <c:pt idx="176646">
                  <c:v>1986472243</c:v>
                </c:pt>
                <c:pt idx="176647">
                  <c:v>1986483488</c:v>
                </c:pt>
                <c:pt idx="176648">
                  <c:v>1986494734</c:v>
                </c:pt>
                <c:pt idx="176649">
                  <c:v>1986505979</c:v>
                </c:pt>
                <c:pt idx="176650">
                  <c:v>1986517225</c:v>
                </c:pt>
                <c:pt idx="176651">
                  <c:v>1986528470</c:v>
                </c:pt>
                <c:pt idx="176652">
                  <c:v>1986539716</c:v>
                </c:pt>
                <c:pt idx="176653">
                  <c:v>1986550961</c:v>
                </c:pt>
                <c:pt idx="176654">
                  <c:v>1986562207</c:v>
                </c:pt>
                <c:pt idx="176655">
                  <c:v>1986573452</c:v>
                </c:pt>
                <c:pt idx="176656">
                  <c:v>1986584698</c:v>
                </c:pt>
                <c:pt idx="176657">
                  <c:v>1986595943</c:v>
                </c:pt>
                <c:pt idx="176658">
                  <c:v>1986607189</c:v>
                </c:pt>
                <c:pt idx="176659">
                  <c:v>1986618434</c:v>
                </c:pt>
                <c:pt idx="176660">
                  <c:v>1986629680</c:v>
                </c:pt>
                <c:pt idx="176661">
                  <c:v>1986640925</c:v>
                </c:pt>
                <c:pt idx="176662">
                  <c:v>1986652171</c:v>
                </c:pt>
                <c:pt idx="176663">
                  <c:v>1986663416</c:v>
                </c:pt>
                <c:pt idx="176664">
                  <c:v>1986674662</c:v>
                </c:pt>
                <c:pt idx="176665">
                  <c:v>1986685907</c:v>
                </c:pt>
                <c:pt idx="176666">
                  <c:v>1986697153</c:v>
                </c:pt>
                <c:pt idx="176667">
                  <c:v>1986708398</c:v>
                </c:pt>
                <c:pt idx="176668">
                  <c:v>1986719644</c:v>
                </c:pt>
                <c:pt idx="176669">
                  <c:v>1986730889</c:v>
                </c:pt>
                <c:pt idx="176670">
                  <c:v>1986742135</c:v>
                </c:pt>
                <c:pt idx="176671">
                  <c:v>1986753380</c:v>
                </c:pt>
                <c:pt idx="176672">
                  <c:v>1986764626</c:v>
                </c:pt>
                <c:pt idx="176673">
                  <c:v>1986775871</c:v>
                </c:pt>
                <c:pt idx="176674">
                  <c:v>1986787117</c:v>
                </c:pt>
                <c:pt idx="176675">
                  <c:v>1986798362</c:v>
                </c:pt>
                <c:pt idx="176676">
                  <c:v>1986809608</c:v>
                </c:pt>
                <c:pt idx="176677">
                  <c:v>1986820853</c:v>
                </c:pt>
                <c:pt idx="176678">
                  <c:v>1986832099</c:v>
                </c:pt>
                <c:pt idx="176679">
                  <c:v>1986843344</c:v>
                </c:pt>
                <c:pt idx="176680">
                  <c:v>1986854590</c:v>
                </c:pt>
                <c:pt idx="176681">
                  <c:v>1986865835</c:v>
                </c:pt>
                <c:pt idx="176682">
                  <c:v>1986877081</c:v>
                </c:pt>
                <c:pt idx="176683">
                  <c:v>1986888326</c:v>
                </c:pt>
                <c:pt idx="176684">
                  <c:v>1986899572</c:v>
                </c:pt>
                <c:pt idx="176685">
                  <c:v>1986910817</c:v>
                </c:pt>
                <c:pt idx="176686">
                  <c:v>1986922063</c:v>
                </c:pt>
                <c:pt idx="176687">
                  <c:v>1986933308</c:v>
                </c:pt>
                <c:pt idx="176688">
                  <c:v>1986944554</c:v>
                </c:pt>
                <c:pt idx="176689">
                  <c:v>1986955799</c:v>
                </c:pt>
                <c:pt idx="176690">
                  <c:v>1986967045</c:v>
                </c:pt>
                <c:pt idx="176691">
                  <c:v>1986978290</c:v>
                </c:pt>
                <c:pt idx="176692">
                  <c:v>1986989536</c:v>
                </c:pt>
                <c:pt idx="176693">
                  <c:v>1987000781</c:v>
                </c:pt>
                <c:pt idx="176694">
                  <c:v>1987012027</c:v>
                </c:pt>
                <c:pt idx="176695">
                  <c:v>1987023272</c:v>
                </c:pt>
                <c:pt idx="176696">
                  <c:v>1987034518</c:v>
                </c:pt>
                <c:pt idx="176697">
                  <c:v>1987045763</c:v>
                </c:pt>
                <c:pt idx="176698">
                  <c:v>1987057009</c:v>
                </c:pt>
                <c:pt idx="176699">
                  <c:v>1987068254</c:v>
                </c:pt>
                <c:pt idx="176700">
                  <c:v>1987079500</c:v>
                </c:pt>
                <c:pt idx="176701">
                  <c:v>1987090745</c:v>
                </c:pt>
                <c:pt idx="176702">
                  <c:v>1987101991</c:v>
                </c:pt>
                <c:pt idx="176703">
                  <c:v>1987113236</c:v>
                </c:pt>
                <c:pt idx="176704">
                  <c:v>1987124482</c:v>
                </c:pt>
                <c:pt idx="176705">
                  <c:v>1987135727</c:v>
                </c:pt>
                <c:pt idx="176706">
                  <c:v>1987146973</c:v>
                </c:pt>
                <c:pt idx="176707">
                  <c:v>1987158218</c:v>
                </c:pt>
                <c:pt idx="176708">
                  <c:v>1987169464</c:v>
                </c:pt>
                <c:pt idx="176709">
                  <c:v>1987180709</c:v>
                </c:pt>
                <c:pt idx="176710">
                  <c:v>1987191955</c:v>
                </c:pt>
                <c:pt idx="176711">
                  <c:v>1987203200</c:v>
                </c:pt>
                <c:pt idx="176712">
                  <c:v>1987214446</c:v>
                </c:pt>
                <c:pt idx="176713">
                  <c:v>1987225691</c:v>
                </c:pt>
                <c:pt idx="176714">
                  <c:v>1987236937</c:v>
                </c:pt>
                <c:pt idx="176715">
                  <c:v>1987248182</c:v>
                </c:pt>
                <c:pt idx="176716">
                  <c:v>1987259428</c:v>
                </c:pt>
                <c:pt idx="176717">
                  <c:v>1987270673</c:v>
                </c:pt>
                <c:pt idx="176718">
                  <c:v>1987281919</c:v>
                </c:pt>
                <c:pt idx="176719">
                  <c:v>1987293164</c:v>
                </c:pt>
                <c:pt idx="176720">
                  <c:v>1987304410</c:v>
                </c:pt>
                <c:pt idx="176721">
                  <c:v>1987315655</c:v>
                </c:pt>
                <c:pt idx="176722">
                  <c:v>1987326901</c:v>
                </c:pt>
                <c:pt idx="176723">
                  <c:v>1987338146</c:v>
                </c:pt>
                <c:pt idx="176724">
                  <c:v>1987349392</c:v>
                </c:pt>
                <c:pt idx="176725">
                  <c:v>1987360637</c:v>
                </c:pt>
                <c:pt idx="176726">
                  <c:v>1987371883</c:v>
                </c:pt>
                <c:pt idx="176727">
                  <c:v>1987383128</c:v>
                </c:pt>
                <c:pt idx="176728">
                  <c:v>1987394374</c:v>
                </c:pt>
                <c:pt idx="176729">
                  <c:v>1987405619</c:v>
                </c:pt>
                <c:pt idx="176730">
                  <c:v>1987416865</c:v>
                </c:pt>
                <c:pt idx="176731">
                  <c:v>1987428110</c:v>
                </c:pt>
                <c:pt idx="176732">
                  <c:v>1987439356</c:v>
                </c:pt>
                <c:pt idx="176733">
                  <c:v>1987450601</c:v>
                </c:pt>
                <c:pt idx="176734">
                  <c:v>1987461847</c:v>
                </c:pt>
                <c:pt idx="176735">
                  <c:v>1987473092</c:v>
                </c:pt>
                <c:pt idx="176736">
                  <c:v>1987484338</c:v>
                </c:pt>
                <c:pt idx="176737">
                  <c:v>1987495583</c:v>
                </c:pt>
                <c:pt idx="176738">
                  <c:v>1987506829</c:v>
                </c:pt>
                <c:pt idx="176739">
                  <c:v>1987518074</c:v>
                </c:pt>
                <c:pt idx="176740">
                  <c:v>1987529320</c:v>
                </c:pt>
                <c:pt idx="176741">
                  <c:v>1987540565</c:v>
                </c:pt>
                <c:pt idx="176742">
                  <c:v>1987551811</c:v>
                </c:pt>
                <c:pt idx="176743">
                  <c:v>1987563056</c:v>
                </c:pt>
                <c:pt idx="176744">
                  <c:v>1987574302</c:v>
                </c:pt>
                <c:pt idx="176745">
                  <c:v>1987585547</c:v>
                </c:pt>
                <c:pt idx="176746">
                  <c:v>1987596793</c:v>
                </c:pt>
                <c:pt idx="176747">
                  <c:v>1987608038</c:v>
                </c:pt>
                <c:pt idx="176748">
                  <c:v>1987619284</c:v>
                </c:pt>
                <c:pt idx="176749">
                  <c:v>1987630529</c:v>
                </c:pt>
                <c:pt idx="176750">
                  <c:v>1987641775</c:v>
                </c:pt>
                <c:pt idx="176751">
                  <c:v>1987653020</c:v>
                </c:pt>
                <c:pt idx="176752">
                  <c:v>1987664266</c:v>
                </c:pt>
                <c:pt idx="176753">
                  <c:v>1987675511</c:v>
                </c:pt>
                <c:pt idx="176754">
                  <c:v>1987686757</c:v>
                </c:pt>
                <c:pt idx="176755">
                  <c:v>1987698002</c:v>
                </c:pt>
                <c:pt idx="176756">
                  <c:v>1987709248</c:v>
                </c:pt>
                <c:pt idx="176757">
                  <c:v>1987720493</c:v>
                </c:pt>
                <c:pt idx="176758">
                  <c:v>1987731739</c:v>
                </c:pt>
                <c:pt idx="176759">
                  <c:v>1987742984</c:v>
                </c:pt>
                <c:pt idx="176760">
                  <c:v>1987754230</c:v>
                </c:pt>
                <c:pt idx="176761">
                  <c:v>1987765475</c:v>
                </c:pt>
                <c:pt idx="176762">
                  <c:v>1987776721</c:v>
                </c:pt>
                <c:pt idx="176763">
                  <c:v>1987787966</c:v>
                </c:pt>
                <c:pt idx="176764">
                  <c:v>1987799212</c:v>
                </c:pt>
                <c:pt idx="176765">
                  <c:v>1987810457</c:v>
                </c:pt>
                <c:pt idx="176766">
                  <c:v>1987821703</c:v>
                </c:pt>
                <c:pt idx="176767">
                  <c:v>1987832948</c:v>
                </c:pt>
                <c:pt idx="176768">
                  <c:v>1987844194</c:v>
                </c:pt>
                <c:pt idx="176769">
                  <c:v>1987855439</c:v>
                </c:pt>
                <c:pt idx="176770">
                  <c:v>1987866685</c:v>
                </c:pt>
                <c:pt idx="176771">
                  <c:v>1987877930</c:v>
                </c:pt>
                <c:pt idx="176772">
                  <c:v>1987889176</c:v>
                </c:pt>
                <c:pt idx="176773">
                  <c:v>1987900421</c:v>
                </c:pt>
                <c:pt idx="176774">
                  <c:v>1987911667</c:v>
                </c:pt>
                <c:pt idx="176775">
                  <c:v>1987922912</c:v>
                </c:pt>
                <c:pt idx="176776">
                  <c:v>1987934158</c:v>
                </c:pt>
                <c:pt idx="176777">
                  <c:v>1987945403</c:v>
                </c:pt>
                <c:pt idx="176778">
                  <c:v>1987956649</c:v>
                </c:pt>
                <c:pt idx="176779">
                  <c:v>1987967894</c:v>
                </c:pt>
                <c:pt idx="176780">
                  <c:v>1987979140</c:v>
                </c:pt>
                <c:pt idx="176781">
                  <c:v>1987990385</c:v>
                </c:pt>
                <c:pt idx="176782">
                  <c:v>1988001631</c:v>
                </c:pt>
                <c:pt idx="176783">
                  <c:v>1988012876</c:v>
                </c:pt>
                <c:pt idx="176784">
                  <c:v>1988024122</c:v>
                </c:pt>
                <c:pt idx="176785">
                  <c:v>1988035367</c:v>
                </c:pt>
                <c:pt idx="176786">
                  <c:v>1988046613</c:v>
                </c:pt>
                <c:pt idx="176787">
                  <c:v>1988057858</c:v>
                </c:pt>
                <c:pt idx="176788">
                  <c:v>1988069104</c:v>
                </c:pt>
                <c:pt idx="176789">
                  <c:v>1988080349</c:v>
                </c:pt>
                <c:pt idx="176790">
                  <c:v>1988091595</c:v>
                </c:pt>
                <c:pt idx="176791">
                  <c:v>1988102840</c:v>
                </c:pt>
                <c:pt idx="176792">
                  <c:v>1988114086</c:v>
                </c:pt>
                <c:pt idx="176793">
                  <c:v>1988125331</c:v>
                </c:pt>
                <c:pt idx="176794">
                  <c:v>1988136577</c:v>
                </c:pt>
                <c:pt idx="176795">
                  <c:v>1988147822</c:v>
                </c:pt>
                <c:pt idx="176796">
                  <c:v>1988159068</c:v>
                </c:pt>
                <c:pt idx="176797">
                  <c:v>1988170313</c:v>
                </c:pt>
                <c:pt idx="176798">
                  <c:v>1988181559</c:v>
                </c:pt>
                <c:pt idx="176799">
                  <c:v>1988192804</c:v>
                </c:pt>
                <c:pt idx="176800">
                  <c:v>1988204050</c:v>
                </c:pt>
                <c:pt idx="176801">
                  <c:v>1988215295</c:v>
                </c:pt>
                <c:pt idx="176802">
                  <c:v>1988226541</c:v>
                </c:pt>
                <c:pt idx="176803">
                  <c:v>1988237786</c:v>
                </c:pt>
                <c:pt idx="176804">
                  <c:v>1988249032</c:v>
                </c:pt>
                <c:pt idx="176805">
                  <c:v>1988260277</c:v>
                </c:pt>
                <c:pt idx="176806">
                  <c:v>1988271523</c:v>
                </c:pt>
                <c:pt idx="176807">
                  <c:v>1988282768</c:v>
                </c:pt>
                <c:pt idx="176808">
                  <c:v>1988294014</c:v>
                </c:pt>
                <c:pt idx="176809">
                  <c:v>1988305259</c:v>
                </c:pt>
                <c:pt idx="176810">
                  <c:v>1988316505</c:v>
                </c:pt>
                <c:pt idx="176811">
                  <c:v>1988327750</c:v>
                </c:pt>
                <c:pt idx="176812">
                  <c:v>1988338996</c:v>
                </c:pt>
                <c:pt idx="176813">
                  <c:v>1988350241</c:v>
                </c:pt>
                <c:pt idx="176814">
                  <c:v>1988361487</c:v>
                </c:pt>
                <c:pt idx="176815">
                  <c:v>1988372732</c:v>
                </c:pt>
                <c:pt idx="176816">
                  <c:v>1988383978</c:v>
                </c:pt>
                <c:pt idx="176817">
                  <c:v>1988395223</c:v>
                </c:pt>
                <c:pt idx="176818">
                  <c:v>1988406469</c:v>
                </c:pt>
                <c:pt idx="176819">
                  <c:v>1988417714</c:v>
                </c:pt>
                <c:pt idx="176820">
                  <c:v>1988428960</c:v>
                </c:pt>
                <c:pt idx="176821">
                  <c:v>1988440205</c:v>
                </c:pt>
                <c:pt idx="176822">
                  <c:v>1988451451</c:v>
                </c:pt>
                <c:pt idx="176823">
                  <c:v>1988462696</c:v>
                </c:pt>
                <c:pt idx="176824">
                  <c:v>1988473942</c:v>
                </c:pt>
                <c:pt idx="176825">
                  <c:v>1988485187</c:v>
                </c:pt>
                <c:pt idx="176826">
                  <c:v>1988496433</c:v>
                </c:pt>
                <c:pt idx="176827">
                  <c:v>1988507678</c:v>
                </c:pt>
                <c:pt idx="176828">
                  <c:v>1988518924</c:v>
                </c:pt>
                <c:pt idx="176829">
                  <c:v>1988530169</c:v>
                </c:pt>
                <c:pt idx="176830">
                  <c:v>1988541415</c:v>
                </c:pt>
                <c:pt idx="176831">
                  <c:v>1988552660</c:v>
                </c:pt>
                <c:pt idx="176832">
                  <c:v>1988563906</c:v>
                </c:pt>
                <c:pt idx="176833">
                  <c:v>1988575151</c:v>
                </c:pt>
                <c:pt idx="176834">
                  <c:v>1988586397</c:v>
                </c:pt>
                <c:pt idx="176835">
                  <c:v>1988597642</c:v>
                </c:pt>
                <c:pt idx="176836">
                  <c:v>1988608888</c:v>
                </c:pt>
                <c:pt idx="176837">
                  <c:v>1988620133</c:v>
                </c:pt>
                <c:pt idx="176838">
                  <c:v>1988631379</c:v>
                </c:pt>
                <c:pt idx="176839">
                  <c:v>1988642624</c:v>
                </c:pt>
                <c:pt idx="176840">
                  <c:v>1988653870</c:v>
                </c:pt>
                <c:pt idx="176841">
                  <c:v>1988665115</c:v>
                </c:pt>
                <c:pt idx="176842">
                  <c:v>1988676361</c:v>
                </c:pt>
                <c:pt idx="176843">
                  <c:v>1988687606</c:v>
                </c:pt>
                <c:pt idx="176844">
                  <c:v>1988698852</c:v>
                </c:pt>
                <c:pt idx="176845">
                  <c:v>1988710097</c:v>
                </c:pt>
                <c:pt idx="176846">
                  <c:v>1988721343</c:v>
                </c:pt>
                <c:pt idx="176847">
                  <c:v>1988732588</c:v>
                </c:pt>
                <c:pt idx="176848">
                  <c:v>1988743834</c:v>
                </c:pt>
                <c:pt idx="176849">
                  <c:v>1988755079</c:v>
                </c:pt>
                <c:pt idx="176850">
                  <c:v>1988766325</c:v>
                </c:pt>
                <c:pt idx="176851">
                  <c:v>1988777570</c:v>
                </c:pt>
                <c:pt idx="176852">
                  <c:v>1988788815</c:v>
                </c:pt>
                <c:pt idx="176853">
                  <c:v>1988800061</c:v>
                </c:pt>
                <c:pt idx="176854">
                  <c:v>1988811306</c:v>
                </c:pt>
                <c:pt idx="176855">
                  <c:v>1988822552</c:v>
                </c:pt>
                <c:pt idx="176856">
                  <c:v>1988833797</c:v>
                </c:pt>
                <c:pt idx="176857">
                  <c:v>1988845043</c:v>
                </c:pt>
                <c:pt idx="176858">
                  <c:v>1988856288</c:v>
                </c:pt>
                <c:pt idx="176859">
                  <c:v>1988867534</c:v>
                </c:pt>
                <c:pt idx="176860">
                  <c:v>1988878779</c:v>
                </c:pt>
                <c:pt idx="176861">
                  <c:v>1988890025</c:v>
                </c:pt>
                <c:pt idx="176862">
                  <c:v>1988901270</c:v>
                </c:pt>
                <c:pt idx="176863">
                  <c:v>1988912516</c:v>
                </c:pt>
                <c:pt idx="176864">
                  <c:v>1988923761</c:v>
                </c:pt>
                <c:pt idx="176865">
                  <c:v>1988935007</c:v>
                </c:pt>
                <c:pt idx="176866">
                  <c:v>1988946252</c:v>
                </c:pt>
                <c:pt idx="176867">
                  <c:v>1988957498</c:v>
                </c:pt>
                <c:pt idx="176868">
                  <c:v>1988968743</c:v>
                </c:pt>
                <c:pt idx="176869">
                  <c:v>1988979989</c:v>
                </c:pt>
                <c:pt idx="176870">
                  <c:v>1988991234</c:v>
                </c:pt>
                <c:pt idx="176871">
                  <c:v>1989002480</c:v>
                </c:pt>
                <c:pt idx="176872">
                  <c:v>1989013725</c:v>
                </c:pt>
                <c:pt idx="176873">
                  <c:v>1989024971</c:v>
                </c:pt>
                <c:pt idx="176874">
                  <c:v>1989036216</c:v>
                </c:pt>
                <c:pt idx="176875">
                  <c:v>1989047462</c:v>
                </c:pt>
                <c:pt idx="176876">
                  <c:v>1989058707</c:v>
                </c:pt>
                <c:pt idx="176877">
                  <c:v>1989069953</c:v>
                </c:pt>
                <c:pt idx="176878">
                  <c:v>1989081198</c:v>
                </c:pt>
                <c:pt idx="176879">
                  <c:v>1989092444</c:v>
                </c:pt>
                <c:pt idx="176880">
                  <c:v>1989103689</c:v>
                </c:pt>
                <c:pt idx="176881">
                  <c:v>1989114935</c:v>
                </c:pt>
                <c:pt idx="176882">
                  <c:v>1989126180</c:v>
                </c:pt>
                <c:pt idx="176883">
                  <c:v>1989137426</c:v>
                </c:pt>
                <c:pt idx="176884">
                  <c:v>1989148671</c:v>
                </c:pt>
                <c:pt idx="176885">
                  <c:v>1989159917</c:v>
                </c:pt>
                <c:pt idx="176886">
                  <c:v>1989171162</c:v>
                </c:pt>
                <c:pt idx="176887">
                  <c:v>1989182408</c:v>
                </c:pt>
                <c:pt idx="176888">
                  <c:v>1989193653</c:v>
                </c:pt>
                <c:pt idx="176889">
                  <c:v>1989204899</c:v>
                </c:pt>
                <c:pt idx="176890">
                  <c:v>1989216144</c:v>
                </c:pt>
                <c:pt idx="176891">
                  <c:v>1989227390</c:v>
                </c:pt>
                <c:pt idx="176892">
                  <c:v>1989238635</c:v>
                </c:pt>
                <c:pt idx="176893">
                  <c:v>1989249881</c:v>
                </c:pt>
                <c:pt idx="176894">
                  <c:v>1989261126</c:v>
                </c:pt>
                <c:pt idx="176895">
                  <c:v>1989272372</c:v>
                </c:pt>
                <c:pt idx="176896">
                  <c:v>1989283617</c:v>
                </c:pt>
                <c:pt idx="176897">
                  <c:v>1989294863</c:v>
                </c:pt>
                <c:pt idx="176898">
                  <c:v>1989306108</c:v>
                </c:pt>
                <c:pt idx="176899">
                  <c:v>1989317354</c:v>
                </c:pt>
                <c:pt idx="176900">
                  <c:v>1989328599</c:v>
                </c:pt>
                <c:pt idx="176901">
                  <c:v>1989339845</c:v>
                </c:pt>
                <c:pt idx="176902">
                  <c:v>1989351090</c:v>
                </c:pt>
                <c:pt idx="176903">
                  <c:v>1989362336</c:v>
                </c:pt>
                <c:pt idx="176904">
                  <c:v>1989373581</c:v>
                </c:pt>
                <c:pt idx="176905">
                  <c:v>1989384827</c:v>
                </c:pt>
                <c:pt idx="176906">
                  <c:v>1989396072</c:v>
                </c:pt>
                <c:pt idx="176907">
                  <c:v>1989407318</c:v>
                </c:pt>
                <c:pt idx="176908">
                  <c:v>1989418563</c:v>
                </c:pt>
                <c:pt idx="176909">
                  <c:v>1989429809</c:v>
                </c:pt>
                <c:pt idx="176910">
                  <c:v>1989441054</c:v>
                </c:pt>
                <c:pt idx="176911">
                  <c:v>1989452300</c:v>
                </c:pt>
                <c:pt idx="176912">
                  <c:v>1989463545</c:v>
                </c:pt>
                <c:pt idx="176913">
                  <c:v>1989474791</c:v>
                </c:pt>
                <c:pt idx="176914">
                  <c:v>1989486036</c:v>
                </c:pt>
                <c:pt idx="176915">
                  <c:v>1989497282</c:v>
                </c:pt>
                <c:pt idx="176916">
                  <c:v>1989508527</c:v>
                </c:pt>
                <c:pt idx="176917">
                  <c:v>1989519773</c:v>
                </c:pt>
                <c:pt idx="176918">
                  <c:v>1989531018</c:v>
                </c:pt>
                <c:pt idx="176919">
                  <c:v>1989542264</c:v>
                </c:pt>
                <c:pt idx="176920">
                  <c:v>1989553509</c:v>
                </c:pt>
                <c:pt idx="176921">
                  <c:v>1989564755</c:v>
                </c:pt>
                <c:pt idx="176922">
                  <c:v>1989576000</c:v>
                </c:pt>
                <c:pt idx="176923">
                  <c:v>1989587246</c:v>
                </c:pt>
                <c:pt idx="176924">
                  <c:v>1989598491</c:v>
                </c:pt>
                <c:pt idx="176925">
                  <c:v>1989609737</c:v>
                </c:pt>
                <c:pt idx="176926">
                  <c:v>1989620982</c:v>
                </c:pt>
                <c:pt idx="176927">
                  <c:v>1989632228</c:v>
                </c:pt>
                <c:pt idx="176928">
                  <c:v>1989643473</c:v>
                </c:pt>
                <c:pt idx="176929">
                  <c:v>1989654719</c:v>
                </c:pt>
                <c:pt idx="176930">
                  <c:v>1989665964</c:v>
                </c:pt>
                <c:pt idx="176931">
                  <c:v>1989677210</c:v>
                </c:pt>
                <c:pt idx="176932">
                  <c:v>1989688455</c:v>
                </c:pt>
                <c:pt idx="176933">
                  <c:v>1989699701</c:v>
                </c:pt>
                <c:pt idx="176934">
                  <c:v>1989710946</c:v>
                </c:pt>
                <c:pt idx="176935">
                  <c:v>1989722192</c:v>
                </c:pt>
                <c:pt idx="176936">
                  <c:v>1989733437</c:v>
                </c:pt>
                <c:pt idx="176937">
                  <c:v>1989744683</c:v>
                </c:pt>
                <c:pt idx="176938">
                  <c:v>1989755928</c:v>
                </c:pt>
                <c:pt idx="176939">
                  <c:v>1989767174</c:v>
                </c:pt>
                <c:pt idx="176940">
                  <c:v>1989778419</c:v>
                </c:pt>
                <c:pt idx="176941">
                  <c:v>1989789665</c:v>
                </c:pt>
                <c:pt idx="176942">
                  <c:v>1989800910</c:v>
                </c:pt>
                <c:pt idx="176943">
                  <c:v>1989812156</c:v>
                </c:pt>
                <c:pt idx="176944">
                  <c:v>1989823401</c:v>
                </c:pt>
                <c:pt idx="176945">
                  <c:v>1989834647</c:v>
                </c:pt>
                <c:pt idx="176946">
                  <c:v>1989845892</c:v>
                </c:pt>
                <c:pt idx="176947">
                  <c:v>1989857138</c:v>
                </c:pt>
                <c:pt idx="176948">
                  <c:v>1989868383</c:v>
                </c:pt>
                <c:pt idx="176949">
                  <c:v>1989879629</c:v>
                </c:pt>
                <c:pt idx="176950">
                  <c:v>1989890874</c:v>
                </c:pt>
                <c:pt idx="176951">
                  <c:v>1989902120</c:v>
                </c:pt>
                <c:pt idx="176952">
                  <c:v>1989913365</c:v>
                </c:pt>
                <c:pt idx="176953">
                  <c:v>1989924611</c:v>
                </c:pt>
                <c:pt idx="176954">
                  <c:v>1989935856</c:v>
                </c:pt>
                <c:pt idx="176955">
                  <c:v>1989947102</c:v>
                </c:pt>
                <c:pt idx="176956">
                  <c:v>1989958347</c:v>
                </c:pt>
                <c:pt idx="176957">
                  <c:v>1989969593</c:v>
                </c:pt>
                <c:pt idx="176958">
                  <c:v>1989980838</c:v>
                </c:pt>
                <c:pt idx="176959">
                  <c:v>1989992084</c:v>
                </c:pt>
                <c:pt idx="176960">
                  <c:v>1990003329</c:v>
                </c:pt>
                <c:pt idx="176961">
                  <c:v>1990014575</c:v>
                </c:pt>
                <c:pt idx="176962">
                  <c:v>1990025820</c:v>
                </c:pt>
                <c:pt idx="176963">
                  <c:v>1990037066</c:v>
                </c:pt>
                <c:pt idx="176964">
                  <c:v>1990048311</c:v>
                </c:pt>
                <c:pt idx="176965">
                  <c:v>1990059557</c:v>
                </c:pt>
                <c:pt idx="176966">
                  <c:v>1990070802</c:v>
                </c:pt>
                <c:pt idx="176967">
                  <c:v>1990082048</c:v>
                </c:pt>
                <c:pt idx="176968">
                  <c:v>1990093293</c:v>
                </c:pt>
                <c:pt idx="176969">
                  <c:v>1990104539</c:v>
                </c:pt>
                <c:pt idx="176970">
                  <c:v>1990115784</c:v>
                </c:pt>
                <c:pt idx="176971">
                  <c:v>1990127030</c:v>
                </c:pt>
                <c:pt idx="176972">
                  <c:v>1990138275</c:v>
                </c:pt>
                <c:pt idx="176973">
                  <c:v>1990149521</c:v>
                </c:pt>
                <c:pt idx="176974">
                  <c:v>1990160766</c:v>
                </c:pt>
                <c:pt idx="176975">
                  <c:v>1990172012</c:v>
                </c:pt>
                <c:pt idx="176976">
                  <c:v>1990183257</c:v>
                </c:pt>
                <c:pt idx="176977">
                  <c:v>1990194503</c:v>
                </c:pt>
                <c:pt idx="176978">
                  <c:v>1990205748</c:v>
                </c:pt>
                <c:pt idx="176979">
                  <c:v>1990216994</c:v>
                </c:pt>
                <c:pt idx="176980">
                  <c:v>1990228239</c:v>
                </c:pt>
                <c:pt idx="176981">
                  <c:v>1990239485</c:v>
                </c:pt>
                <c:pt idx="176982">
                  <c:v>1990250730</c:v>
                </c:pt>
                <c:pt idx="176983">
                  <c:v>1990261976</c:v>
                </c:pt>
                <c:pt idx="176984">
                  <c:v>1990273221</c:v>
                </c:pt>
                <c:pt idx="176985">
                  <c:v>1990284467</c:v>
                </c:pt>
                <c:pt idx="176986">
                  <c:v>1990295712</c:v>
                </c:pt>
                <c:pt idx="176987">
                  <c:v>1990306958</c:v>
                </c:pt>
                <c:pt idx="176988">
                  <c:v>1990318203</c:v>
                </c:pt>
                <c:pt idx="176989">
                  <c:v>1990329449</c:v>
                </c:pt>
                <c:pt idx="176990">
                  <c:v>1990340694</c:v>
                </c:pt>
                <c:pt idx="176991">
                  <c:v>1990351940</c:v>
                </c:pt>
                <c:pt idx="176992">
                  <c:v>1990363185</c:v>
                </c:pt>
                <c:pt idx="176993">
                  <c:v>1990374431</c:v>
                </c:pt>
                <c:pt idx="176994">
                  <c:v>1990385676</c:v>
                </c:pt>
                <c:pt idx="176995">
                  <c:v>1990396922</c:v>
                </c:pt>
                <c:pt idx="176996">
                  <c:v>1990408167</c:v>
                </c:pt>
                <c:pt idx="176997">
                  <c:v>1990419413</c:v>
                </c:pt>
                <c:pt idx="176998">
                  <c:v>1990430658</c:v>
                </c:pt>
                <c:pt idx="176999">
                  <c:v>1990441904</c:v>
                </c:pt>
                <c:pt idx="177000">
                  <c:v>1990453149</c:v>
                </c:pt>
                <c:pt idx="177001">
                  <c:v>1990464395</c:v>
                </c:pt>
                <c:pt idx="177002">
                  <c:v>1990475640</c:v>
                </c:pt>
                <c:pt idx="177003">
                  <c:v>1990486886</c:v>
                </c:pt>
                <c:pt idx="177004">
                  <c:v>1990498131</c:v>
                </c:pt>
                <c:pt idx="177005">
                  <c:v>1990509377</c:v>
                </c:pt>
                <c:pt idx="177006">
                  <c:v>1990520622</c:v>
                </c:pt>
                <c:pt idx="177007">
                  <c:v>1990531868</c:v>
                </c:pt>
                <c:pt idx="177008">
                  <c:v>1990543113</c:v>
                </c:pt>
                <c:pt idx="177009">
                  <c:v>1990554359</c:v>
                </c:pt>
                <c:pt idx="177010">
                  <c:v>1990565604</c:v>
                </c:pt>
                <c:pt idx="177011">
                  <c:v>1990576850</c:v>
                </c:pt>
                <c:pt idx="177012">
                  <c:v>1990588095</c:v>
                </c:pt>
                <c:pt idx="177013">
                  <c:v>1990599341</c:v>
                </c:pt>
                <c:pt idx="177014">
                  <c:v>1990610586</c:v>
                </c:pt>
                <c:pt idx="177015">
                  <c:v>1990621832</c:v>
                </c:pt>
                <c:pt idx="177016">
                  <c:v>1990633077</c:v>
                </c:pt>
                <c:pt idx="177017">
                  <c:v>1990644323</c:v>
                </c:pt>
                <c:pt idx="177018">
                  <c:v>1990655568</c:v>
                </c:pt>
                <c:pt idx="177019">
                  <c:v>1990666814</c:v>
                </c:pt>
                <c:pt idx="177020">
                  <c:v>1990678059</c:v>
                </c:pt>
                <c:pt idx="177021">
                  <c:v>1990689305</c:v>
                </c:pt>
                <c:pt idx="177022">
                  <c:v>1990700550</c:v>
                </c:pt>
                <c:pt idx="177023">
                  <c:v>1990711796</c:v>
                </c:pt>
                <c:pt idx="177024">
                  <c:v>1990723041</c:v>
                </c:pt>
                <c:pt idx="177025">
                  <c:v>1990734287</c:v>
                </c:pt>
                <c:pt idx="177026">
                  <c:v>1990745532</c:v>
                </c:pt>
                <c:pt idx="177027">
                  <c:v>1990756778</c:v>
                </c:pt>
                <c:pt idx="177028">
                  <c:v>1990768023</c:v>
                </c:pt>
                <c:pt idx="177029">
                  <c:v>1990779269</c:v>
                </c:pt>
                <c:pt idx="177030">
                  <c:v>1990790514</c:v>
                </c:pt>
                <c:pt idx="177031">
                  <c:v>1990801760</c:v>
                </c:pt>
                <c:pt idx="177032">
                  <c:v>1990813005</c:v>
                </c:pt>
                <c:pt idx="177033">
                  <c:v>1990824251</c:v>
                </c:pt>
                <c:pt idx="177034">
                  <c:v>1990835496</c:v>
                </c:pt>
                <c:pt idx="177035">
                  <c:v>1990846742</c:v>
                </c:pt>
                <c:pt idx="177036">
                  <c:v>1990857987</c:v>
                </c:pt>
                <c:pt idx="177037">
                  <c:v>1990869233</c:v>
                </c:pt>
                <c:pt idx="177038">
                  <c:v>1990880478</c:v>
                </c:pt>
                <c:pt idx="177039">
                  <c:v>1990891724</c:v>
                </c:pt>
                <c:pt idx="177040">
                  <c:v>1990902969</c:v>
                </c:pt>
                <c:pt idx="177041">
                  <c:v>1990914215</c:v>
                </c:pt>
                <c:pt idx="177042">
                  <c:v>1990925460</c:v>
                </c:pt>
                <c:pt idx="177043">
                  <c:v>1990936706</c:v>
                </c:pt>
                <c:pt idx="177044">
                  <c:v>1990947951</c:v>
                </c:pt>
                <c:pt idx="177045">
                  <c:v>1990959197</c:v>
                </c:pt>
                <c:pt idx="177046">
                  <c:v>1990970442</c:v>
                </c:pt>
                <c:pt idx="177047">
                  <c:v>1990981688</c:v>
                </c:pt>
                <c:pt idx="177048">
                  <c:v>1990992933</c:v>
                </c:pt>
                <c:pt idx="177049">
                  <c:v>1991004179</c:v>
                </c:pt>
                <c:pt idx="177050">
                  <c:v>1991015424</c:v>
                </c:pt>
                <c:pt idx="177051">
                  <c:v>1991026670</c:v>
                </c:pt>
                <c:pt idx="177052">
                  <c:v>1991037915</c:v>
                </c:pt>
                <c:pt idx="177053">
                  <c:v>1991049161</c:v>
                </c:pt>
                <c:pt idx="177054">
                  <c:v>1991060406</c:v>
                </c:pt>
                <c:pt idx="177055">
                  <c:v>1991071652</c:v>
                </c:pt>
                <c:pt idx="177056">
                  <c:v>1991082897</c:v>
                </c:pt>
                <c:pt idx="177057">
                  <c:v>1991094143</c:v>
                </c:pt>
                <c:pt idx="177058">
                  <c:v>1991105388</c:v>
                </c:pt>
                <c:pt idx="177059">
                  <c:v>1991116634</c:v>
                </c:pt>
                <c:pt idx="177060">
                  <c:v>1991127879</c:v>
                </c:pt>
                <c:pt idx="177061">
                  <c:v>1991139125</c:v>
                </c:pt>
                <c:pt idx="177062">
                  <c:v>1991150370</c:v>
                </c:pt>
                <c:pt idx="177063">
                  <c:v>1991161616</c:v>
                </c:pt>
                <c:pt idx="177064">
                  <c:v>1991172861</c:v>
                </c:pt>
                <c:pt idx="177065">
                  <c:v>1991184107</c:v>
                </c:pt>
                <c:pt idx="177066">
                  <c:v>1991195352</c:v>
                </c:pt>
                <c:pt idx="177067">
                  <c:v>1991206598</c:v>
                </c:pt>
                <c:pt idx="177068">
                  <c:v>1991217843</c:v>
                </c:pt>
                <c:pt idx="177069">
                  <c:v>1991229089</c:v>
                </c:pt>
                <c:pt idx="177070">
                  <c:v>1991240334</c:v>
                </c:pt>
                <c:pt idx="177071">
                  <c:v>1991251580</c:v>
                </c:pt>
                <c:pt idx="177072">
                  <c:v>1991262825</c:v>
                </c:pt>
                <c:pt idx="177073">
                  <c:v>1991274071</c:v>
                </c:pt>
                <c:pt idx="177074">
                  <c:v>1991285316</c:v>
                </c:pt>
                <c:pt idx="177075">
                  <c:v>1991296562</c:v>
                </c:pt>
                <c:pt idx="177076">
                  <c:v>1991307807</c:v>
                </c:pt>
                <c:pt idx="177077">
                  <c:v>1991319053</c:v>
                </c:pt>
                <c:pt idx="177078">
                  <c:v>1991330298</c:v>
                </c:pt>
                <c:pt idx="177079">
                  <c:v>1991341544</c:v>
                </c:pt>
                <c:pt idx="177080">
                  <c:v>1991352789</c:v>
                </c:pt>
                <c:pt idx="177081">
                  <c:v>1991364035</c:v>
                </c:pt>
                <c:pt idx="177082">
                  <c:v>1991375280</c:v>
                </c:pt>
                <c:pt idx="177083">
                  <c:v>1991386526</c:v>
                </c:pt>
                <c:pt idx="177084">
                  <c:v>1991397771</c:v>
                </c:pt>
                <c:pt idx="177085">
                  <c:v>1991409017</c:v>
                </c:pt>
                <c:pt idx="177086">
                  <c:v>1991420262</c:v>
                </c:pt>
                <c:pt idx="177087">
                  <c:v>1991431508</c:v>
                </c:pt>
                <c:pt idx="177088">
                  <c:v>1991442753</c:v>
                </c:pt>
                <c:pt idx="177089">
                  <c:v>1991453999</c:v>
                </c:pt>
                <c:pt idx="177090">
                  <c:v>1991465244</c:v>
                </c:pt>
                <c:pt idx="177091">
                  <c:v>1991476490</c:v>
                </c:pt>
                <c:pt idx="177092">
                  <c:v>1991487735</c:v>
                </c:pt>
                <c:pt idx="177093">
                  <c:v>1991498981</c:v>
                </c:pt>
                <c:pt idx="177094">
                  <c:v>1991510226</c:v>
                </c:pt>
                <c:pt idx="177095">
                  <c:v>1991521472</c:v>
                </c:pt>
                <c:pt idx="177096">
                  <c:v>1991532717</c:v>
                </c:pt>
                <c:pt idx="177097">
                  <c:v>1991543963</c:v>
                </c:pt>
                <c:pt idx="177098">
                  <c:v>1991555208</c:v>
                </c:pt>
                <c:pt idx="177099">
                  <c:v>1991566454</c:v>
                </c:pt>
                <c:pt idx="177100">
                  <c:v>1991577699</c:v>
                </c:pt>
                <c:pt idx="177101">
                  <c:v>1991588945</c:v>
                </c:pt>
                <c:pt idx="177102">
                  <c:v>1991600190</c:v>
                </c:pt>
                <c:pt idx="177103">
                  <c:v>1991611436</c:v>
                </c:pt>
                <c:pt idx="177104">
                  <c:v>1991622681</c:v>
                </c:pt>
                <c:pt idx="177105">
                  <c:v>1991633926</c:v>
                </c:pt>
                <c:pt idx="177106">
                  <c:v>1991645172</c:v>
                </c:pt>
                <c:pt idx="177107">
                  <c:v>1991656417</c:v>
                </c:pt>
                <c:pt idx="177108">
                  <c:v>1991667663</c:v>
                </c:pt>
                <c:pt idx="177109">
                  <c:v>1991678908</c:v>
                </c:pt>
                <c:pt idx="177110">
                  <c:v>1991690154</c:v>
                </c:pt>
                <c:pt idx="177111">
                  <c:v>1991701399</c:v>
                </c:pt>
                <c:pt idx="177112">
                  <c:v>1991712645</c:v>
                </c:pt>
                <c:pt idx="177113">
                  <c:v>1991723890</c:v>
                </c:pt>
                <c:pt idx="177114">
                  <c:v>1991735136</c:v>
                </c:pt>
                <c:pt idx="177115">
                  <c:v>1991746381</c:v>
                </c:pt>
                <c:pt idx="177116">
                  <c:v>1991757627</c:v>
                </c:pt>
                <c:pt idx="177117">
                  <c:v>1991768872</c:v>
                </c:pt>
                <c:pt idx="177118">
                  <c:v>1991780118</c:v>
                </c:pt>
                <c:pt idx="177119">
                  <c:v>1991791363</c:v>
                </c:pt>
                <c:pt idx="177120">
                  <c:v>1991802609</c:v>
                </c:pt>
                <c:pt idx="177121">
                  <c:v>1991813854</c:v>
                </c:pt>
                <c:pt idx="177122">
                  <c:v>1991825100</c:v>
                </c:pt>
                <c:pt idx="177123">
                  <c:v>1991836345</c:v>
                </c:pt>
                <c:pt idx="177124">
                  <c:v>1991847591</c:v>
                </c:pt>
                <c:pt idx="177125">
                  <c:v>1991858836</c:v>
                </c:pt>
                <c:pt idx="177126">
                  <c:v>1991870082</c:v>
                </c:pt>
                <c:pt idx="177127">
                  <c:v>1991881327</c:v>
                </c:pt>
                <c:pt idx="177128">
                  <c:v>1991892573</c:v>
                </c:pt>
                <c:pt idx="177129">
                  <c:v>1991903818</c:v>
                </c:pt>
                <c:pt idx="177130">
                  <c:v>1991915064</c:v>
                </c:pt>
                <c:pt idx="177131">
                  <c:v>1991926309</c:v>
                </c:pt>
                <c:pt idx="177132">
                  <c:v>1991937555</c:v>
                </c:pt>
                <c:pt idx="177133">
                  <c:v>1991948800</c:v>
                </c:pt>
                <c:pt idx="177134">
                  <c:v>1991960046</c:v>
                </c:pt>
                <c:pt idx="177135">
                  <c:v>1991971291</c:v>
                </c:pt>
                <c:pt idx="177136">
                  <c:v>1991982537</c:v>
                </c:pt>
                <c:pt idx="177137">
                  <c:v>1991993782</c:v>
                </c:pt>
                <c:pt idx="177138">
                  <c:v>1992005028</c:v>
                </c:pt>
                <c:pt idx="177139">
                  <c:v>1992016273</c:v>
                </c:pt>
                <c:pt idx="177140">
                  <c:v>1992027519</c:v>
                </c:pt>
                <c:pt idx="177141">
                  <c:v>1992038764</c:v>
                </c:pt>
                <c:pt idx="177142">
                  <c:v>1992050010</c:v>
                </c:pt>
                <c:pt idx="177143">
                  <c:v>1992061255</c:v>
                </c:pt>
                <c:pt idx="177144">
                  <c:v>1992072501</c:v>
                </c:pt>
                <c:pt idx="177145">
                  <c:v>1992083746</c:v>
                </c:pt>
                <c:pt idx="177146">
                  <c:v>1992094992</c:v>
                </c:pt>
                <c:pt idx="177147">
                  <c:v>1992106237</c:v>
                </c:pt>
                <c:pt idx="177148">
                  <c:v>1992117483</c:v>
                </c:pt>
                <c:pt idx="177149">
                  <c:v>1992128728</c:v>
                </c:pt>
                <c:pt idx="177150">
                  <c:v>1992139974</c:v>
                </c:pt>
                <c:pt idx="177151">
                  <c:v>1992151219</c:v>
                </c:pt>
                <c:pt idx="177152">
                  <c:v>1992162465</c:v>
                </c:pt>
                <c:pt idx="177153">
                  <c:v>1992173710</c:v>
                </c:pt>
                <c:pt idx="177154">
                  <c:v>1992184956</c:v>
                </c:pt>
                <c:pt idx="177155">
                  <c:v>1992196201</c:v>
                </c:pt>
                <c:pt idx="177156">
                  <c:v>1992207447</c:v>
                </c:pt>
                <c:pt idx="177157">
                  <c:v>1992218692</c:v>
                </c:pt>
                <c:pt idx="177158">
                  <c:v>1992229938</c:v>
                </c:pt>
                <c:pt idx="177159">
                  <c:v>1992241183</c:v>
                </c:pt>
                <c:pt idx="177160">
                  <c:v>1992252429</c:v>
                </c:pt>
                <c:pt idx="177161">
                  <c:v>1992263674</c:v>
                </c:pt>
                <c:pt idx="177162">
                  <c:v>1992274920</c:v>
                </c:pt>
                <c:pt idx="177163">
                  <c:v>1992286165</c:v>
                </c:pt>
                <c:pt idx="177164">
                  <c:v>1992297411</c:v>
                </c:pt>
                <c:pt idx="177165">
                  <c:v>1992308656</c:v>
                </c:pt>
                <c:pt idx="177166">
                  <c:v>1992319902</c:v>
                </c:pt>
                <c:pt idx="177167">
                  <c:v>1992331147</c:v>
                </c:pt>
                <c:pt idx="177168">
                  <c:v>1992342393</c:v>
                </c:pt>
                <c:pt idx="177169">
                  <c:v>1992353638</c:v>
                </c:pt>
                <c:pt idx="177170">
                  <c:v>1992364884</c:v>
                </c:pt>
                <c:pt idx="177171">
                  <c:v>1992376129</c:v>
                </c:pt>
                <c:pt idx="177172">
                  <c:v>1992387375</c:v>
                </c:pt>
                <c:pt idx="177173">
                  <c:v>1992398620</c:v>
                </c:pt>
                <c:pt idx="177174">
                  <c:v>1992409866</c:v>
                </c:pt>
                <c:pt idx="177175">
                  <c:v>1992421111</c:v>
                </c:pt>
                <c:pt idx="177176">
                  <c:v>1992432357</c:v>
                </c:pt>
                <c:pt idx="177177">
                  <c:v>1992443602</c:v>
                </c:pt>
                <c:pt idx="177178">
                  <c:v>1992454848</c:v>
                </c:pt>
                <c:pt idx="177179">
                  <c:v>1992466093</c:v>
                </c:pt>
                <c:pt idx="177180">
                  <c:v>1992477339</c:v>
                </c:pt>
                <c:pt idx="177181">
                  <c:v>1992488584</c:v>
                </c:pt>
                <c:pt idx="177182">
                  <c:v>1992499830</c:v>
                </c:pt>
                <c:pt idx="177183">
                  <c:v>1992511075</c:v>
                </c:pt>
                <c:pt idx="177184">
                  <c:v>1992522321</c:v>
                </c:pt>
                <c:pt idx="177185">
                  <c:v>1992533566</c:v>
                </c:pt>
                <c:pt idx="177186">
                  <c:v>1992544812</c:v>
                </c:pt>
                <c:pt idx="177187">
                  <c:v>1992556057</c:v>
                </c:pt>
                <c:pt idx="177188">
                  <c:v>1992567303</c:v>
                </c:pt>
                <c:pt idx="177189">
                  <c:v>1992578548</c:v>
                </c:pt>
                <c:pt idx="177190">
                  <c:v>1992589794</c:v>
                </c:pt>
                <c:pt idx="177191">
                  <c:v>1992601039</c:v>
                </c:pt>
                <c:pt idx="177192">
                  <c:v>1992612285</c:v>
                </c:pt>
                <c:pt idx="177193">
                  <c:v>1992623530</c:v>
                </c:pt>
                <c:pt idx="177194">
                  <c:v>1992634776</c:v>
                </c:pt>
                <c:pt idx="177195">
                  <c:v>1992646021</c:v>
                </c:pt>
                <c:pt idx="177196">
                  <c:v>1992657267</c:v>
                </c:pt>
                <c:pt idx="177197">
                  <c:v>1992668512</c:v>
                </c:pt>
                <c:pt idx="177198">
                  <c:v>1992679758</c:v>
                </c:pt>
                <c:pt idx="177199">
                  <c:v>1992691003</c:v>
                </c:pt>
                <c:pt idx="177200">
                  <c:v>1992702249</c:v>
                </c:pt>
                <c:pt idx="177201">
                  <c:v>1992713494</c:v>
                </c:pt>
                <c:pt idx="177202">
                  <c:v>1992724740</c:v>
                </c:pt>
                <c:pt idx="177203">
                  <c:v>1992735985</c:v>
                </c:pt>
                <c:pt idx="177204">
                  <c:v>1992747231</c:v>
                </c:pt>
                <c:pt idx="177205">
                  <c:v>1992758476</c:v>
                </c:pt>
                <c:pt idx="177206">
                  <c:v>1992769722</c:v>
                </c:pt>
                <c:pt idx="177207">
                  <c:v>1992780967</c:v>
                </c:pt>
                <c:pt idx="177208">
                  <c:v>1992792213</c:v>
                </c:pt>
                <c:pt idx="177209">
                  <c:v>1992803458</c:v>
                </c:pt>
                <c:pt idx="177210">
                  <c:v>1992814704</c:v>
                </c:pt>
                <c:pt idx="177211">
                  <c:v>1992825949</c:v>
                </c:pt>
                <c:pt idx="177212">
                  <c:v>1992837195</c:v>
                </c:pt>
                <c:pt idx="177213">
                  <c:v>1992848440</c:v>
                </c:pt>
                <c:pt idx="177214">
                  <c:v>1992859686</c:v>
                </c:pt>
                <c:pt idx="177215">
                  <c:v>1992870931</c:v>
                </c:pt>
                <c:pt idx="177216">
                  <c:v>1992882177</c:v>
                </c:pt>
                <c:pt idx="177217">
                  <c:v>1992893422</c:v>
                </c:pt>
                <c:pt idx="177218">
                  <c:v>1992904668</c:v>
                </c:pt>
                <c:pt idx="177219">
                  <c:v>1992915913</c:v>
                </c:pt>
                <c:pt idx="177220">
                  <c:v>1992927159</c:v>
                </c:pt>
                <c:pt idx="177221">
                  <c:v>1992938404</c:v>
                </c:pt>
                <c:pt idx="177222">
                  <c:v>1992949650</c:v>
                </c:pt>
                <c:pt idx="177223">
                  <c:v>1992960895</c:v>
                </c:pt>
                <c:pt idx="177224">
                  <c:v>1992972141</c:v>
                </c:pt>
                <c:pt idx="177225">
                  <c:v>1992983386</c:v>
                </c:pt>
                <c:pt idx="177226">
                  <c:v>1992994632</c:v>
                </c:pt>
                <c:pt idx="177227">
                  <c:v>1993005877</c:v>
                </c:pt>
                <c:pt idx="177228">
                  <c:v>1993017123</c:v>
                </c:pt>
                <c:pt idx="177229">
                  <c:v>1993028368</c:v>
                </c:pt>
                <c:pt idx="177230">
                  <c:v>1993039614</c:v>
                </c:pt>
                <c:pt idx="177231">
                  <c:v>1993050859</c:v>
                </c:pt>
                <c:pt idx="177232">
                  <c:v>1993062105</c:v>
                </c:pt>
                <c:pt idx="177233">
                  <c:v>1993073350</c:v>
                </c:pt>
                <c:pt idx="177234">
                  <c:v>1993084596</c:v>
                </c:pt>
                <c:pt idx="177235">
                  <c:v>1993095841</c:v>
                </c:pt>
                <c:pt idx="177236">
                  <c:v>1993107087</c:v>
                </c:pt>
                <c:pt idx="177237">
                  <c:v>1993118332</c:v>
                </c:pt>
                <c:pt idx="177238">
                  <c:v>1993129578</c:v>
                </c:pt>
                <c:pt idx="177239">
                  <c:v>1993140823</c:v>
                </c:pt>
                <c:pt idx="177240">
                  <c:v>1993152069</c:v>
                </c:pt>
                <c:pt idx="177241">
                  <c:v>1993163314</c:v>
                </c:pt>
                <c:pt idx="177242">
                  <c:v>1993174560</c:v>
                </c:pt>
                <c:pt idx="177243">
                  <c:v>1993185805</c:v>
                </c:pt>
                <c:pt idx="177244">
                  <c:v>1993197051</c:v>
                </c:pt>
                <c:pt idx="177245">
                  <c:v>1993208296</c:v>
                </c:pt>
                <c:pt idx="177246">
                  <c:v>1993219542</c:v>
                </c:pt>
                <c:pt idx="177247">
                  <c:v>1993230787</c:v>
                </c:pt>
                <c:pt idx="177248">
                  <c:v>1993242033</c:v>
                </c:pt>
                <c:pt idx="177249">
                  <c:v>1993253278</c:v>
                </c:pt>
                <c:pt idx="177250">
                  <c:v>1993264524</c:v>
                </c:pt>
                <c:pt idx="177251">
                  <c:v>1993275769</c:v>
                </c:pt>
                <c:pt idx="177252">
                  <c:v>1993287015</c:v>
                </c:pt>
                <c:pt idx="177253">
                  <c:v>1993298260</c:v>
                </c:pt>
                <c:pt idx="177254">
                  <c:v>1993309506</c:v>
                </c:pt>
                <c:pt idx="177255">
                  <c:v>1993320751</c:v>
                </c:pt>
                <c:pt idx="177256">
                  <c:v>1993331997</c:v>
                </c:pt>
                <c:pt idx="177257">
                  <c:v>1993343242</c:v>
                </c:pt>
                <c:pt idx="177258">
                  <c:v>1993354488</c:v>
                </c:pt>
                <c:pt idx="177259">
                  <c:v>1993365733</c:v>
                </c:pt>
                <c:pt idx="177260">
                  <c:v>1993376979</c:v>
                </c:pt>
                <c:pt idx="177261">
                  <c:v>1993388224</c:v>
                </c:pt>
                <c:pt idx="177262">
                  <c:v>1993399470</c:v>
                </c:pt>
                <c:pt idx="177263">
                  <c:v>1993410715</c:v>
                </c:pt>
                <c:pt idx="177264">
                  <c:v>1993421961</c:v>
                </c:pt>
                <c:pt idx="177265">
                  <c:v>1993433206</c:v>
                </c:pt>
                <c:pt idx="177266">
                  <c:v>1993444452</c:v>
                </c:pt>
                <c:pt idx="177267">
                  <c:v>1993455697</c:v>
                </c:pt>
                <c:pt idx="177268">
                  <c:v>1993466943</c:v>
                </c:pt>
                <c:pt idx="177269">
                  <c:v>1993478188</c:v>
                </c:pt>
                <c:pt idx="177270">
                  <c:v>1993489434</c:v>
                </c:pt>
                <c:pt idx="177271">
                  <c:v>1993500679</c:v>
                </c:pt>
                <c:pt idx="177272">
                  <c:v>1993511925</c:v>
                </c:pt>
                <c:pt idx="177273">
                  <c:v>1993523170</c:v>
                </c:pt>
                <c:pt idx="177274">
                  <c:v>1993534416</c:v>
                </c:pt>
                <c:pt idx="177275">
                  <c:v>1993545661</c:v>
                </c:pt>
                <c:pt idx="177276">
                  <c:v>1993556907</c:v>
                </c:pt>
                <c:pt idx="177277">
                  <c:v>1993568152</c:v>
                </c:pt>
                <c:pt idx="177278">
                  <c:v>1993579398</c:v>
                </c:pt>
                <c:pt idx="177279">
                  <c:v>1993590643</c:v>
                </c:pt>
                <c:pt idx="177280">
                  <c:v>1993601889</c:v>
                </c:pt>
                <c:pt idx="177281">
                  <c:v>1993613134</c:v>
                </c:pt>
                <c:pt idx="177282">
                  <c:v>1993624380</c:v>
                </c:pt>
                <c:pt idx="177283">
                  <c:v>1993635625</c:v>
                </c:pt>
                <c:pt idx="177284">
                  <c:v>1993646871</c:v>
                </c:pt>
                <c:pt idx="177285">
                  <c:v>1993658116</c:v>
                </c:pt>
                <c:pt idx="177286">
                  <c:v>1993669362</c:v>
                </c:pt>
                <c:pt idx="177287">
                  <c:v>1993680607</c:v>
                </c:pt>
                <c:pt idx="177288">
                  <c:v>1993691853</c:v>
                </c:pt>
                <c:pt idx="177289">
                  <c:v>1993703098</c:v>
                </c:pt>
                <c:pt idx="177290">
                  <c:v>1993714344</c:v>
                </c:pt>
                <c:pt idx="177291">
                  <c:v>1993725589</c:v>
                </c:pt>
                <c:pt idx="177292">
                  <c:v>1993736835</c:v>
                </c:pt>
                <c:pt idx="177293">
                  <c:v>1993748080</c:v>
                </c:pt>
                <c:pt idx="177294">
                  <c:v>1993759326</c:v>
                </c:pt>
                <c:pt idx="177295">
                  <c:v>1993770571</c:v>
                </c:pt>
                <c:pt idx="177296">
                  <c:v>1993781817</c:v>
                </c:pt>
                <c:pt idx="177297">
                  <c:v>1993793062</c:v>
                </c:pt>
                <c:pt idx="177298">
                  <c:v>1993804308</c:v>
                </c:pt>
                <c:pt idx="177299">
                  <c:v>1993815553</c:v>
                </c:pt>
                <c:pt idx="177300">
                  <c:v>1993826799</c:v>
                </c:pt>
                <c:pt idx="177301">
                  <c:v>1993838044</c:v>
                </c:pt>
                <c:pt idx="177302">
                  <c:v>1993849290</c:v>
                </c:pt>
                <c:pt idx="177303">
                  <c:v>1993860535</c:v>
                </c:pt>
                <c:pt idx="177304">
                  <c:v>1993871781</c:v>
                </c:pt>
                <c:pt idx="177305">
                  <c:v>1993883026</c:v>
                </c:pt>
                <c:pt idx="177306">
                  <c:v>1993894272</c:v>
                </c:pt>
                <c:pt idx="177307">
                  <c:v>1993905517</c:v>
                </c:pt>
                <c:pt idx="177308">
                  <c:v>1993916763</c:v>
                </c:pt>
                <c:pt idx="177309">
                  <c:v>1993928008</c:v>
                </c:pt>
                <c:pt idx="177310">
                  <c:v>1993939254</c:v>
                </c:pt>
                <c:pt idx="177311">
                  <c:v>1993950499</c:v>
                </c:pt>
                <c:pt idx="177312">
                  <c:v>1993961745</c:v>
                </c:pt>
                <c:pt idx="177313">
                  <c:v>1993972990</c:v>
                </c:pt>
                <c:pt idx="177314">
                  <c:v>1993984236</c:v>
                </c:pt>
                <c:pt idx="177315">
                  <c:v>1993995481</c:v>
                </c:pt>
                <c:pt idx="177316">
                  <c:v>1994006727</c:v>
                </c:pt>
                <c:pt idx="177317">
                  <c:v>1994017972</c:v>
                </c:pt>
                <c:pt idx="177318">
                  <c:v>1994029218</c:v>
                </c:pt>
                <c:pt idx="177319">
                  <c:v>1994040463</c:v>
                </c:pt>
                <c:pt idx="177320">
                  <c:v>1994051709</c:v>
                </c:pt>
                <c:pt idx="177321">
                  <c:v>1994062954</c:v>
                </c:pt>
                <c:pt idx="177322">
                  <c:v>1994074200</c:v>
                </c:pt>
                <c:pt idx="177323">
                  <c:v>1994085445</c:v>
                </c:pt>
                <c:pt idx="177324">
                  <c:v>1994096691</c:v>
                </c:pt>
                <c:pt idx="177325">
                  <c:v>1994107936</c:v>
                </c:pt>
                <c:pt idx="177326">
                  <c:v>1994119182</c:v>
                </c:pt>
                <c:pt idx="177327">
                  <c:v>1994130427</c:v>
                </c:pt>
                <c:pt idx="177328">
                  <c:v>1994141673</c:v>
                </c:pt>
                <c:pt idx="177329">
                  <c:v>1994152918</c:v>
                </c:pt>
                <c:pt idx="177330">
                  <c:v>1994164164</c:v>
                </c:pt>
                <c:pt idx="177331">
                  <c:v>1994175409</c:v>
                </c:pt>
                <c:pt idx="177332">
                  <c:v>1994186655</c:v>
                </c:pt>
                <c:pt idx="177333">
                  <c:v>1994197900</c:v>
                </c:pt>
                <c:pt idx="177334">
                  <c:v>1994209146</c:v>
                </c:pt>
                <c:pt idx="177335">
                  <c:v>1994220391</c:v>
                </c:pt>
                <c:pt idx="177336">
                  <c:v>1994231637</c:v>
                </c:pt>
                <c:pt idx="177337">
                  <c:v>1994242882</c:v>
                </c:pt>
                <c:pt idx="177338">
                  <c:v>1994254128</c:v>
                </c:pt>
                <c:pt idx="177339">
                  <c:v>1994265373</c:v>
                </c:pt>
                <c:pt idx="177340">
                  <c:v>1994276619</c:v>
                </c:pt>
                <c:pt idx="177341">
                  <c:v>1994287864</c:v>
                </c:pt>
                <c:pt idx="177342">
                  <c:v>1994299110</c:v>
                </c:pt>
                <c:pt idx="177343">
                  <c:v>1994310355</c:v>
                </c:pt>
                <c:pt idx="177344">
                  <c:v>1994321601</c:v>
                </c:pt>
                <c:pt idx="177345">
                  <c:v>1994332846</c:v>
                </c:pt>
                <c:pt idx="177346">
                  <c:v>1994344092</c:v>
                </c:pt>
                <c:pt idx="177347">
                  <c:v>1994355337</c:v>
                </c:pt>
                <c:pt idx="177348">
                  <c:v>1994366583</c:v>
                </c:pt>
                <c:pt idx="177349">
                  <c:v>1994377828</c:v>
                </c:pt>
                <c:pt idx="177350">
                  <c:v>1994389074</c:v>
                </c:pt>
                <c:pt idx="177351">
                  <c:v>1994400319</c:v>
                </c:pt>
                <c:pt idx="177352">
                  <c:v>1994411565</c:v>
                </c:pt>
                <c:pt idx="177353">
                  <c:v>1994422810</c:v>
                </c:pt>
                <c:pt idx="177354">
                  <c:v>1994434056</c:v>
                </c:pt>
                <c:pt idx="177355">
                  <c:v>1994445301</c:v>
                </c:pt>
                <c:pt idx="177356">
                  <c:v>1994456547</c:v>
                </c:pt>
                <c:pt idx="177357">
                  <c:v>1994467792</c:v>
                </c:pt>
                <c:pt idx="177358">
                  <c:v>1994479037</c:v>
                </c:pt>
                <c:pt idx="177359">
                  <c:v>1994490283</c:v>
                </c:pt>
                <c:pt idx="177360">
                  <c:v>1994501528</c:v>
                </c:pt>
                <c:pt idx="177361">
                  <c:v>1994512774</c:v>
                </c:pt>
                <c:pt idx="177362">
                  <c:v>1994524019</c:v>
                </c:pt>
                <c:pt idx="177363">
                  <c:v>1994535265</c:v>
                </c:pt>
                <c:pt idx="177364">
                  <c:v>1994546510</c:v>
                </c:pt>
                <c:pt idx="177365">
                  <c:v>1994557756</c:v>
                </c:pt>
                <c:pt idx="177366">
                  <c:v>1994569001</c:v>
                </c:pt>
                <c:pt idx="177367">
                  <c:v>1994580247</c:v>
                </c:pt>
                <c:pt idx="177368">
                  <c:v>1994591492</c:v>
                </c:pt>
                <c:pt idx="177369">
                  <c:v>1994602738</c:v>
                </c:pt>
                <c:pt idx="177370">
                  <c:v>1994613983</c:v>
                </c:pt>
                <c:pt idx="177371">
                  <c:v>1994625229</c:v>
                </c:pt>
                <c:pt idx="177372">
                  <c:v>1994636474</c:v>
                </c:pt>
                <c:pt idx="177373">
                  <c:v>1994647720</c:v>
                </c:pt>
                <c:pt idx="177374">
                  <c:v>1994658965</c:v>
                </c:pt>
                <c:pt idx="177375">
                  <c:v>1994670211</c:v>
                </c:pt>
                <c:pt idx="177376">
                  <c:v>1994681456</c:v>
                </c:pt>
                <c:pt idx="177377">
                  <c:v>1994692702</c:v>
                </c:pt>
                <c:pt idx="177378">
                  <c:v>1994703947</c:v>
                </c:pt>
                <c:pt idx="177379">
                  <c:v>1994715193</c:v>
                </c:pt>
                <c:pt idx="177380">
                  <c:v>1994726438</c:v>
                </c:pt>
                <c:pt idx="177381">
                  <c:v>1994737684</c:v>
                </c:pt>
                <c:pt idx="177382">
                  <c:v>1994748929</c:v>
                </c:pt>
                <c:pt idx="177383">
                  <c:v>1994760175</c:v>
                </c:pt>
                <c:pt idx="177384">
                  <c:v>1994771420</c:v>
                </c:pt>
                <c:pt idx="177385">
                  <c:v>1994782666</c:v>
                </c:pt>
                <c:pt idx="177386">
                  <c:v>1994793911</c:v>
                </c:pt>
                <c:pt idx="177387">
                  <c:v>1994805157</c:v>
                </c:pt>
                <c:pt idx="177388">
                  <c:v>1994816402</c:v>
                </c:pt>
                <c:pt idx="177389">
                  <c:v>1994827648</c:v>
                </c:pt>
                <c:pt idx="177390">
                  <c:v>1994838893</c:v>
                </c:pt>
                <c:pt idx="177391">
                  <c:v>1994850139</c:v>
                </c:pt>
                <c:pt idx="177392">
                  <c:v>1994861384</c:v>
                </c:pt>
                <c:pt idx="177393">
                  <c:v>1994872630</c:v>
                </c:pt>
                <c:pt idx="177394">
                  <c:v>1994883875</c:v>
                </c:pt>
                <c:pt idx="177395">
                  <c:v>1994895121</c:v>
                </c:pt>
                <c:pt idx="177396">
                  <c:v>1994906366</c:v>
                </c:pt>
                <c:pt idx="177397">
                  <c:v>1994917612</c:v>
                </c:pt>
                <c:pt idx="177398">
                  <c:v>1994928857</c:v>
                </c:pt>
                <c:pt idx="177399">
                  <c:v>1994940103</c:v>
                </c:pt>
                <c:pt idx="177400">
                  <c:v>1994951348</c:v>
                </c:pt>
                <c:pt idx="177401">
                  <c:v>1994962594</c:v>
                </c:pt>
                <c:pt idx="177402">
                  <c:v>1994973839</c:v>
                </c:pt>
                <c:pt idx="177403">
                  <c:v>1994985085</c:v>
                </c:pt>
                <c:pt idx="177404">
                  <c:v>1994996330</c:v>
                </c:pt>
                <c:pt idx="177405">
                  <c:v>1995007576</c:v>
                </c:pt>
                <c:pt idx="177406">
                  <c:v>1995018821</c:v>
                </c:pt>
                <c:pt idx="177407">
                  <c:v>1995030067</c:v>
                </c:pt>
                <c:pt idx="177408">
                  <c:v>1995041312</c:v>
                </c:pt>
                <c:pt idx="177409">
                  <c:v>1995052558</c:v>
                </c:pt>
                <c:pt idx="177410">
                  <c:v>1995063803</c:v>
                </c:pt>
                <c:pt idx="177411">
                  <c:v>1995075049</c:v>
                </c:pt>
                <c:pt idx="177412">
                  <c:v>1995086294</c:v>
                </c:pt>
                <c:pt idx="177413">
                  <c:v>1995097540</c:v>
                </c:pt>
                <c:pt idx="177414">
                  <c:v>1995108785</c:v>
                </c:pt>
                <c:pt idx="177415">
                  <c:v>1995120031</c:v>
                </c:pt>
                <c:pt idx="177416">
                  <c:v>1995131276</c:v>
                </c:pt>
                <c:pt idx="177417">
                  <c:v>1995142522</c:v>
                </c:pt>
                <c:pt idx="177418">
                  <c:v>1995153767</c:v>
                </c:pt>
                <c:pt idx="177419">
                  <c:v>1995165013</c:v>
                </c:pt>
                <c:pt idx="177420">
                  <c:v>1995176258</c:v>
                </c:pt>
                <c:pt idx="177421">
                  <c:v>1995187504</c:v>
                </c:pt>
                <c:pt idx="177422">
                  <c:v>1995198749</c:v>
                </c:pt>
                <c:pt idx="177423">
                  <c:v>1995209995</c:v>
                </c:pt>
                <c:pt idx="177424">
                  <c:v>1995221240</c:v>
                </c:pt>
                <c:pt idx="177425">
                  <c:v>1995232486</c:v>
                </c:pt>
                <c:pt idx="177426">
                  <c:v>1995243731</c:v>
                </c:pt>
                <c:pt idx="177427">
                  <c:v>1995254977</c:v>
                </c:pt>
                <c:pt idx="177428">
                  <c:v>1995266222</c:v>
                </c:pt>
                <c:pt idx="177429">
                  <c:v>1995277468</c:v>
                </c:pt>
                <c:pt idx="177430">
                  <c:v>1995288713</c:v>
                </c:pt>
                <c:pt idx="177431">
                  <c:v>1995299959</c:v>
                </c:pt>
                <c:pt idx="177432">
                  <c:v>1995311204</c:v>
                </c:pt>
                <c:pt idx="177433">
                  <c:v>1995322450</c:v>
                </c:pt>
                <c:pt idx="177434">
                  <c:v>1995333695</c:v>
                </c:pt>
                <c:pt idx="177435">
                  <c:v>1995344941</c:v>
                </c:pt>
                <c:pt idx="177436">
                  <c:v>1995356186</c:v>
                </c:pt>
                <c:pt idx="177437">
                  <c:v>1995367432</c:v>
                </c:pt>
                <c:pt idx="177438">
                  <c:v>1995378677</c:v>
                </c:pt>
                <c:pt idx="177439">
                  <c:v>1995389923</c:v>
                </c:pt>
                <c:pt idx="177440">
                  <c:v>1995401168</c:v>
                </c:pt>
                <c:pt idx="177441">
                  <c:v>1995412414</c:v>
                </c:pt>
                <c:pt idx="177442">
                  <c:v>1995423659</c:v>
                </c:pt>
                <c:pt idx="177443">
                  <c:v>1995434905</c:v>
                </c:pt>
                <c:pt idx="177444">
                  <c:v>1995446150</c:v>
                </c:pt>
                <c:pt idx="177445">
                  <c:v>1995457396</c:v>
                </c:pt>
                <c:pt idx="177446">
                  <c:v>1995468641</c:v>
                </c:pt>
                <c:pt idx="177447">
                  <c:v>1995479887</c:v>
                </c:pt>
                <c:pt idx="177448">
                  <c:v>1995491132</c:v>
                </c:pt>
                <c:pt idx="177449">
                  <c:v>1995502378</c:v>
                </c:pt>
                <c:pt idx="177450">
                  <c:v>1995513623</c:v>
                </c:pt>
                <c:pt idx="177451">
                  <c:v>1995524869</c:v>
                </c:pt>
                <c:pt idx="177452">
                  <c:v>1995536114</c:v>
                </c:pt>
                <c:pt idx="177453">
                  <c:v>1995547360</c:v>
                </c:pt>
                <c:pt idx="177454">
                  <c:v>1995558605</c:v>
                </c:pt>
                <c:pt idx="177455">
                  <c:v>1995569851</c:v>
                </c:pt>
                <c:pt idx="177456">
                  <c:v>1995581096</c:v>
                </c:pt>
                <c:pt idx="177457">
                  <c:v>1995592342</c:v>
                </c:pt>
                <c:pt idx="177458">
                  <c:v>1995603587</c:v>
                </c:pt>
                <c:pt idx="177459">
                  <c:v>1995614833</c:v>
                </c:pt>
                <c:pt idx="177460">
                  <c:v>1995626078</c:v>
                </c:pt>
                <c:pt idx="177461">
                  <c:v>1995637324</c:v>
                </c:pt>
                <c:pt idx="177462">
                  <c:v>1995648569</c:v>
                </c:pt>
                <c:pt idx="177463">
                  <c:v>1995659815</c:v>
                </c:pt>
                <c:pt idx="177464">
                  <c:v>1995671060</c:v>
                </c:pt>
                <c:pt idx="177465">
                  <c:v>1995682306</c:v>
                </c:pt>
                <c:pt idx="177466">
                  <c:v>1995693551</c:v>
                </c:pt>
                <c:pt idx="177467">
                  <c:v>1995704797</c:v>
                </c:pt>
                <c:pt idx="177468">
                  <c:v>1995716042</c:v>
                </c:pt>
                <c:pt idx="177469">
                  <c:v>1995727288</c:v>
                </c:pt>
                <c:pt idx="177470">
                  <c:v>1995738533</c:v>
                </c:pt>
                <c:pt idx="177471">
                  <c:v>1995749779</c:v>
                </c:pt>
                <c:pt idx="177472">
                  <c:v>1995761024</c:v>
                </c:pt>
                <c:pt idx="177473">
                  <c:v>1995772270</c:v>
                </c:pt>
                <c:pt idx="177474">
                  <c:v>1995783515</c:v>
                </c:pt>
                <c:pt idx="177475">
                  <c:v>1995794761</c:v>
                </c:pt>
                <c:pt idx="177476">
                  <c:v>1995806006</c:v>
                </c:pt>
                <c:pt idx="177477">
                  <c:v>1995817252</c:v>
                </c:pt>
                <c:pt idx="177478">
                  <c:v>1995828497</c:v>
                </c:pt>
                <c:pt idx="177479">
                  <c:v>1995839743</c:v>
                </c:pt>
                <c:pt idx="177480">
                  <c:v>1995850988</c:v>
                </c:pt>
                <c:pt idx="177481">
                  <c:v>1995862234</c:v>
                </c:pt>
                <c:pt idx="177482">
                  <c:v>1995873479</c:v>
                </c:pt>
                <c:pt idx="177483">
                  <c:v>1995884725</c:v>
                </c:pt>
                <c:pt idx="177484">
                  <c:v>1995895970</c:v>
                </c:pt>
                <c:pt idx="177485">
                  <c:v>1995907216</c:v>
                </c:pt>
                <c:pt idx="177486">
                  <c:v>1995918461</c:v>
                </c:pt>
                <c:pt idx="177487">
                  <c:v>1995929707</c:v>
                </c:pt>
                <c:pt idx="177488">
                  <c:v>1995940952</c:v>
                </c:pt>
                <c:pt idx="177489">
                  <c:v>1995952198</c:v>
                </c:pt>
                <c:pt idx="177490">
                  <c:v>1995963443</c:v>
                </c:pt>
                <c:pt idx="177491">
                  <c:v>1995974689</c:v>
                </c:pt>
                <c:pt idx="177492">
                  <c:v>1995985934</c:v>
                </c:pt>
                <c:pt idx="177493">
                  <c:v>1995997180</c:v>
                </c:pt>
                <c:pt idx="177494">
                  <c:v>1996008425</c:v>
                </c:pt>
                <c:pt idx="177495">
                  <c:v>1996019671</c:v>
                </c:pt>
                <c:pt idx="177496">
                  <c:v>1996030916</c:v>
                </c:pt>
                <c:pt idx="177497">
                  <c:v>1996042162</c:v>
                </c:pt>
                <c:pt idx="177498">
                  <c:v>1996053407</c:v>
                </c:pt>
                <c:pt idx="177499">
                  <c:v>1996064653</c:v>
                </c:pt>
                <c:pt idx="177500">
                  <c:v>1996075898</c:v>
                </c:pt>
                <c:pt idx="177501">
                  <c:v>1996087144</c:v>
                </c:pt>
                <c:pt idx="177502">
                  <c:v>1996098389</c:v>
                </c:pt>
                <c:pt idx="177503">
                  <c:v>1996109635</c:v>
                </c:pt>
                <c:pt idx="177504">
                  <c:v>1996120880</c:v>
                </c:pt>
                <c:pt idx="177505">
                  <c:v>1996132126</c:v>
                </c:pt>
                <c:pt idx="177506">
                  <c:v>1996143371</c:v>
                </c:pt>
                <c:pt idx="177507">
                  <c:v>1996154617</c:v>
                </c:pt>
                <c:pt idx="177508">
                  <c:v>1996165862</c:v>
                </c:pt>
                <c:pt idx="177509">
                  <c:v>1996177108</c:v>
                </c:pt>
                <c:pt idx="177510">
                  <c:v>1996188353</c:v>
                </c:pt>
                <c:pt idx="177511">
                  <c:v>1996199599</c:v>
                </c:pt>
                <c:pt idx="177512">
                  <c:v>1996210844</c:v>
                </c:pt>
                <c:pt idx="177513">
                  <c:v>1996222090</c:v>
                </c:pt>
                <c:pt idx="177514">
                  <c:v>1996233335</c:v>
                </c:pt>
                <c:pt idx="177515">
                  <c:v>1996244581</c:v>
                </c:pt>
                <c:pt idx="177516">
                  <c:v>1996255826</c:v>
                </c:pt>
                <c:pt idx="177517">
                  <c:v>1996267072</c:v>
                </c:pt>
                <c:pt idx="177518">
                  <c:v>1996278317</c:v>
                </c:pt>
                <c:pt idx="177519">
                  <c:v>1996289563</c:v>
                </c:pt>
                <c:pt idx="177520">
                  <c:v>1996300808</c:v>
                </c:pt>
                <c:pt idx="177521">
                  <c:v>1996312054</c:v>
                </c:pt>
                <c:pt idx="177522">
                  <c:v>1996323299</c:v>
                </c:pt>
                <c:pt idx="177523">
                  <c:v>1996334545</c:v>
                </c:pt>
                <c:pt idx="177524">
                  <c:v>1996345790</c:v>
                </c:pt>
                <c:pt idx="177525">
                  <c:v>1996357036</c:v>
                </c:pt>
                <c:pt idx="177526">
                  <c:v>1996368281</c:v>
                </c:pt>
                <c:pt idx="177527">
                  <c:v>1996379527</c:v>
                </c:pt>
                <c:pt idx="177528">
                  <c:v>1996390772</c:v>
                </c:pt>
                <c:pt idx="177529">
                  <c:v>1996402018</c:v>
                </c:pt>
                <c:pt idx="177530">
                  <c:v>1996413263</c:v>
                </c:pt>
                <c:pt idx="177531">
                  <c:v>1996424509</c:v>
                </c:pt>
                <c:pt idx="177532">
                  <c:v>1996435754</c:v>
                </c:pt>
                <c:pt idx="177533">
                  <c:v>1996447000</c:v>
                </c:pt>
                <c:pt idx="177534">
                  <c:v>1996458245</c:v>
                </c:pt>
                <c:pt idx="177535">
                  <c:v>1996469491</c:v>
                </c:pt>
                <c:pt idx="177536">
                  <c:v>1996480736</c:v>
                </c:pt>
                <c:pt idx="177537">
                  <c:v>1996491982</c:v>
                </c:pt>
                <c:pt idx="177538">
                  <c:v>1996503227</c:v>
                </c:pt>
                <c:pt idx="177539">
                  <c:v>1996514473</c:v>
                </c:pt>
                <c:pt idx="177540">
                  <c:v>1996525718</c:v>
                </c:pt>
                <c:pt idx="177541">
                  <c:v>1996536964</c:v>
                </c:pt>
                <c:pt idx="177542">
                  <c:v>1996548209</c:v>
                </c:pt>
                <c:pt idx="177543">
                  <c:v>1996559455</c:v>
                </c:pt>
                <c:pt idx="177544">
                  <c:v>1996570700</c:v>
                </c:pt>
                <c:pt idx="177545">
                  <c:v>1996581946</c:v>
                </c:pt>
                <c:pt idx="177546">
                  <c:v>1996593191</c:v>
                </c:pt>
                <c:pt idx="177547">
                  <c:v>1996604437</c:v>
                </c:pt>
                <c:pt idx="177548">
                  <c:v>1996615682</c:v>
                </c:pt>
                <c:pt idx="177549">
                  <c:v>1996626928</c:v>
                </c:pt>
                <c:pt idx="177550">
                  <c:v>1996638173</c:v>
                </c:pt>
                <c:pt idx="177551">
                  <c:v>1996649419</c:v>
                </c:pt>
                <c:pt idx="177552">
                  <c:v>1996660664</c:v>
                </c:pt>
                <c:pt idx="177553">
                  <c:v>1996671910</c:v>
                </c:pt>
                <c:pt idx="177554">
                  <c:v>1996683155</c:v>
                </c:pt>
                <c:pt idx="177555">
                  <c:v>1996694401</c:v>
                </c:pt>
                <c:pt idx="177556">
                  <c:v>1996705646</c:v>
                </c:pt>
                <c:pt idx="177557">
                  <c:v>1996716892</c:v>
                </c:pt>
                <c:pt idx="177558">
                  <c:v>1996728137</c:v>
                </c:pt>
                <c:pt idx="177559">
                  <c:v>1996739383</c:v>
                </c:pt>
                <c:pt idx="177560">
                  <c:v>1996750628</c:v>
                </c:pt>
                <c:pt idx="177561">
                  <c:v>1996761874</c:v>
                </c:pt>
                <c:pt idx="177562">
                  <c:v>1996773119</c:v>
                </c:pt>
                <c:pt idx="177563">
                  <c:v>1996784365</c:v>
                </c:pt>
                <c:pt idx="177564">
                  <c:v>1996795610</c:v>
                </c:pt>
                <c:pt idx="177565">
                  <c:v>1996806856</c:v>
                </c:pt>
                <c:pt idx="177566">
                  <c:v>1996818101</c:v>
                </c:pt>
                <c:pt idx="177567">
                  <c:v>1996829347</c:v>
                </c:pt>
                <c:pt idx="177568">
                  <c:v>1996840592</c:v>
                </c:pt>
                <c:pt idx="177569">
                  <c:v>1996851838</c:v>
                </c:pt>
                <c:pt idx="177570">
                  <c:v>1996863083</c:v>
                </c:pt>
                <c:pt idx="177571">
                  <c:v>1996874329</c:v>
                </c:pt>
                <c:pt idx="177572">
                  <c:v>1996885574</c:v>
                </c:pt>
                <c:pt idx="177573">
                  <c:v>1996896820</c:v>
                </c:pt>
                <c:pt idx="177574">
                  <c:v>1996908065</c:v>
                </c:pt>
                <c:pt idx="177575">
                  <c:v>1996919311</c:v>
                </c:pt>
                <c:pt idx="177576">
                  <c:v>1996930556</c:v>
                </c:pt>
                <c:pt idx="177577">
                  <c:v>1996941802</c:v>
                </c:pt>
                <c:pt idx="177578">
                  <c:v>1996953047</c:v>
                </c:pt>
                <c:pt idx="177579">
                  <c:v>1996964293</c:v>
                </c:pt>
                <c:pt idx="177580">
                  <c:v>1996975538</c:v>
                </c:pt>
                <c:pt idx="177581">
                  <c:v>1996986784</c:v>
                </c:pt>
                <c:pt idx="177582">
                  <c:v>1996998029</c:v>
                </c:pt>
                <c:pt idx="177583">
                  <c:v>1997009275</c:v>
                </c:pt>
                <c:pt idx="177584">
                  <c:v>1997020520</c:v>
                </c:pt>
                <c:pt idx="177585">
                  <c:v>1997031766</c:v>
                </c:pt>
                <c:pt idx="177586">
                  <c:v>1997043011</c:v>
                </c:pt>
                <c:pt idx="177587">
                  <c:v>1997054257</c:v>
                </c:pt>
                <c:pt idx="177588">
                  <c:v>1997065502</c:v>
                </c:pt>
                <c:pt idx="177589">
                  <c:v>1997076748</c:v>
                </c:pt>
                <c:pt idx="177590">
                  <c:v>1997087993</c:v>
                </c:pt>
                <c:pt idx="177591">
                  <c:v>1997099239</c:v>
                </c:pt>
                <c:pt idx="177592">
                  <c:v>1997110484</c:v>
                </c:pt>
                <c:pt idx="177593">
                  <c:v>1997121730</c:v>
                </c:pt>
                <c:pt idx="177594">
                  <c:v>1997132975</c:v>
                </c:pt>
                <c:pt idx="177595">
                  <c:v>1997144221</c:v>
                </c:pt>
                <c:pt idx="177596">
                  <c:v>1997155466</c:v>
                </c:pt>
                <c:pt idx="177597">
                  <c:v>1997166712</c:v>
                </c:pt>
                <c:pt idx="177598">
                  <c:v>1997177957</c:v>
                </c:pt>
                <c:pt idx="177599">
                  <c:v>1997189203</c:v>
                </c:pt>
                <c:pt idx="177600">
                  <c:v>1997200448</c:v>
                </c:pt>
                <c:pt idx="177601">
                  <c:v>1997211694</c:v>
                </c:pt>
                <c:pt idx="177602">
                  <c:v>1997222939</c:v>
                </c:pt>
                <c:pt idx="177603">
                  <c:v>1997234185</c:v>
                </c:pt>
                <c:pt idx="177604">
                  <c:v>1997245430</c:v>
                </c:pt>
                <c:pt idx="177605">
                  <c:v>1997256676</c:v>
                </c:pt>
                <c:pt idx="177606">
                  <c:v>1997267921</c:v>
                </c:pt>
                <c:pt idx="177607">
                  <c:v>1997279167</c:v>
                </c:pt>
                <c:pt idx="177608">
                  <c:v>1997290412</c:v>
                </c:pt>
                <c:pt idx="177609">
                  <c:v>1997301657</c:v>
                </c:pt>
                <c:pt idx="177610">
                  <c:v>1997312903</c:v>
                </c:pt>
                <c:pt idx="177611">
                  <c:v>1997324148</c:v>
                </c:pt>
                <c:pt idx="177612">
                  <c:v>1997335394</c:v>
                </c:pt>
                <c:pt idx="177613">
                  <c:v>1997346639</c:v>
                </c:pt>
                <c:pt idx="177614">
                  <c:v>1997357885</c:v>
                </c:pt>
                <c:pt idx="177615">
                  <c:v>1997369130</c:v>
                </c:pt>
                <c:pt idx="177616">
                  <c:v>1997380376</c:v>
                </c:pt>
                <c:pt idx="177617">
                  <c:v>1997391621</c:v>
                </c:pt>
                <c:pt idx="177618">
                  <c:v>1997402867</c:v>
                </c:pt>
                <c:pt idx="177619">
                  <c:v>1997414112</c:v>
                </c:pt>
                <c:pt idx="177620">
                  <c:v>1997425358</c:v>
                </c:pt>
                <c:pt idx="177621">
                  <c:v>1997436603</c:v>
                </c:pt>
                <c:pt idx="177622">
                  <c:v>1997447849</c:v>
                </c:pt>
                <c:pt idx="177623">
                  <c:v>1997459094</c:v>
                </c:pt>
                <c:pt idx="177624">
                  <c:v>1997470340</c:v>
                </c:pt>
                <c:pt idx="177625">
                  <c:v>1997481585</c:v>
                </c:pt>
                <c:pt idx="177626">
                  <c:v>1997492831</c:v>
                </c:pt>
                <c:pt idx="177627">
                  <c:v>1997504076</c:v>
                </c:pt>
                <c:pt idx="177628">
                  <c:v>1997515322</c:v>
                </c:pt>
                <c:pt idx="177629">
                  <c:v>1997526567</c:v>
                </c:pt>
                <c:pt idx="177630">
                  <c:v>1997537813</c:v>
                </c:pt>
                <c:pt idx="177631">
                  <c:v>1997549058</c:v>
                </c:pt>
                <c:pt idx="177632">
                  <c:v>1997560304</c:v>
                </c:pt>
                <c:pt idx="177633">
                  <c:v>1997571549</c:v>
                </c:pt>
                <c:pt idx="177634">
                  <c:v>1997582795</c:v>
                </c:pt>
                <c:pt idx="177635">
                  <c:v>1997594040</c:v>
                </c:pt>
                <c:pt idx="177636">
                  <c:v>1997605286</c:v>
                </c:pt>
                <c:pt idx="177637">
                  <c:v>1997616531</c:v>
                </c:pt>
                <c:pt idx="177638">
                  <c:v>1997627777</c:v>
                </c:pt>
                <c:pt idx="177639">
                  <c:v>1997639022</c:v>
                </c:pt>
                <c:pt idx="177640">
                  <c:v>1997650268</c:v>
                </c:pt>
                <c:pt idx="177641">
                  <c:v>1997661513</c:v>
                </c:pt>
                <c:pt idx="177642">
                  <c:v>1997672759</c:v>
                </c:pt>
                <c:pt idx="177643">
                  <c:v>1997684004</c:v>
                </c:pt>
                <c:pt idx="177644">
                  <c:v>1997695250</c:v>
                </c:pt>
                <c:pt idx="177645">
                  <c:v>1997706495</c:v>
                </c:pt>
                <c:pt idx="177646">
                  <c:v>1997717741</c:v>
                </c:pt>
                <c:pt idx="177647">
                  <c:v>1997728986</c:v>
                </c:pt>
                <c:pt idx="177648">
                  <c:v>1997740232</c:v>
                </c:pt>
                <c:pt idx="177649">
                  <c:v>1997751477</c:v>
                </c:pt>
                <c:pt idx="177650">
                  <c:v>1997762723</c:v>
                </c:pt>
                <c:pt idx="177651">
                  <c:v>1997773968</c:v>
                </c:pt>
                <c:pt idx="177652">
                  <c:v>1997785214</c:v>
                </c:pt>
                <c:pt idx="177653">
                  <c:v>1997796459</c:v>
                </c:pt>
                <c:pt idx="177654">
                  <c:v>1997807705</c:v>
                </c:pt>
                <c:pt idx="177655">
                  <c:v>1997818950</c:v>
                </c:pt>
                <c:pt idx="177656">
                  <c:v>1997830196</c:v>
                </c:pt>
                <c:pt idx="177657">
                  <c:v>1997841441</c:v>
                </c:pt>
                <c:pt idx="177658">
                  <c:v>1997852687</c:v>
                </c:pt>
                <c:pt idx="177659">
                  <c:v>1997863932</c:v>
                </c:pt>
                <c:pt idx="177660">
                  <c:v>1997875178</c:v>
                </c:pt>
                <c:pt idx="177661">
                  <c:v>1997886423</c:v>
                </c:pt>
                <c:pt idx="177662">
                  <c:v>1997897669</c:v>
                </c:pt>
                <c:pt idx="177663">
                  <c:v>1997908914</c:v>
                </c:pt>
                <c:pt idx="177664">
                  <c:v>1997920160</c:v>
                </c:pt>
                <c:pt idx="177665">
                  <c:v>1997931405</c:v>
                </c:pt>
                <c:pt idx="177666">
                  <c:v>1997942651</c:v>
                </c:pt>
                <c:pt idx="177667">
                  <c:v>1997953896</c:v>
                </c:pt>
                <c:pt idx="177668">
                  <c:v>1997965142</c:v>
                </c:pt>
                <c:pt idx="177669">
                  <c:v>1997976387</c:v>
                </c:pt>
                <c:pt idx="177670">
                  <c:v>1997987633</c:v>
                </c:pt>
                <c:pt idx="177671">
                  <c:v>1997998878</c:v>
                </c:pt>
                <c:pt idx="177672">
                  <c:v>1998010124</c:v>
                </c:pt>
                <c:pt idx="177673">
                  <c:v>1998021369</c:v>
                </c:pt>
                <c:pt idx="177674">
                  <c:v>1998032615</c:v>
                </c:pt>
                <c:pt idx="177675">
                  <c:v>1998043860</c:v>
                </c:pt>
                <c:pt idx="177676">
                  <c:v>1998055106</c:v>
                </c:pt>
                <c:pt idx="177677">
                  <c:v>1998066351</c:v>
                </c:pt>
                <c:pt idx="177678">
                  <c:v>1998077597</c:v>
                </c:pt>
                <c:pt idx="177679">
                  <c:v>1998088842</c:v>
                </c:pt>
                <c:pt idx="177680">
                  <c:v>1998100088</c:v>
                </c:pt>
                <c:pt idx="177681">
                  <c:v>1998111333</c:v>
                </c:pt>
                <c:pt idx="177682">
                  <c:v>1998122579</c:v>
                </c:pt>
                <c:pt idx="177683">
                  <c:v>1998133824</c:v>
                </c:pt>
                <c:pt idx="177684">
                  <c:v>1998145070</c:v>
                </c:pt>
                <c:pt idx="177685">
                  <c:v>1998156315</c:v>
                </c:pt>
                <c:pt idx="177686">
                  <c:v>1998167561</c:v>
                </c:pt>
                <c:pt idx="177687">
                  <c:v>1998178806</c:v>
                </c:pt>
                <c:pt idx="177688">
                  <c:v>1998190052</c:v>
                </c:pt>
                <c:pt idx="177689">
                  <c:v>1998201297</c:v>
                </c:pt>
                <c:pt idx="177690">
                  <c:v>1998212543</c:v>
                </c:pt>
                <c:pt idx="177691">
                  <c:v>1998223788</c:v>
                </c:pt>
                <c:pt idx="177692">
                  <c:v>1998235034</c:v>
                </c:pt>
                <c:pt idx="177693">
                  <c:v>1998246279</c:v>
                </c:pt>
                <c:pt idx="177694">
                  <c:v>1998257525</c:v>
                </c:pt>
                <c:pt idx="177695">
                  <c:v>1998268770</c:v>
                </c:pt>
                <c:pt idx="177696">
                  <c:v>1998280016</c:v>
                </c:pt>
                <c:pt idx="177697">
                  <c:v>1998291261</c:v>
                </c:pt>
                <c:pt idx="177698">
                  <c:v>1998302507</c:v>
                </c:pt>
                <c:pt idx="177699">
                  <c:v>1998313752</c:v>
                </c:pt>
                <c:pt idx="177700">
                  <c:v>1998324998</c:v>
                </c:pt>
                <c:pt idx="177701">
                  <c:v>1998336243</c:v>
                </c:pt>
                <c:pt idx="177702">
                  <c:v>1998347489</c:v>
                </c:pt>
                <c:pt idx="177703">
                  <c:v>1998358734</c:v>
                </c:pt>
                <c:pt idx="177704">
                  <c:v>1998369980</c:v>
                </c:pt>
                <c:pt idx="177705">
                  <c:v>1998381225</c:v>
                </c:pt>
                <c:pt idx="177706">
                  <c:v>1998392471</c:v>
                </c:pt>
                <c:pt idx="177707">
                  <c:v>1998403716</c:v>
                </c:pt>
                <c:pt idx="177708">
                  <c:v>1998414962</c:v>
                </c:pt>
                <c:pt idx="177709">
                  <c:v>1998426207</c:v>
                </c:pt>
                <c:pt idx="177710">
                  <c:v>1998437453</c:v>
                </c:pt>
                <c:pt idx="177711">
                  <c:v>1998448698</c:v>
                </c:pt>
                <c:pt idx="177712">
                  <c:v>1998459944</c:v>
                </c:pt>
                <c:pt idx="177713">
                  <c:v>1998471189</c:v>
                </c:pt>
                <c:pt idx="177714">
                  <c:v>1998482435</c:v>
                </c:pt>
                <c:pt idx="177715">
                  <c:v>1998493680</c:v>
                </c:pt>
                <c:pt idx="177716">
                  <c:v>1998504926</c:v>
                </c:pt>
                <c:pt idx="177717">
                  <c:v>1998516171</c:v>
                </c:pt>
                <c:pt idx="177718">
                  <c:v>1998527417</c:v>
                </c:pt>
                <c:pt idx="177719">
                  <c:v>1998538662</c:v>
                </c:pt>
                <c:pt idx="177720">
                  <c:v>1998549908</c:v>
                </c:pt>
                <c:pt idx="177721">
                  <c:v>1998561153</c:v>
                </c:pt>
                <c:pt idx="177722">
                  <c:v>1998572399</c:v>
                </c:pt>
                <c:pt idx="177723">
                  <c:v>1998583644</c:v>
                </c:pt>
                <c:pt idx="177724">
                  <c:v>1998594890</c:v>
                </c:pt>
                <c:pt idx="177725">
                  <c:v>1998606135</c:v>
                </c:pt>
                <c:pt idx="177726">
                  <c:v>1998617381</c:v>
                </c:pt>
                <c:pt idx="177727">
                  <c:v>1998628626</c:v>
                </c:pt>
                <c:pt idx="177728">
                  <c:v>1998639872</c:v>
                </c:pt>
                <c:pt idx="177729">
                  <c:v>1998651117</c:v>
                </c:pt>
                <c:pt idx="177730">
                  <c:v>1998662363</c:v>
                </c:pt>
                <c:pt idx="177731">
                  <c:v>1998673608</c:v>
                </c:pt>
                <c:pt idx="177732">
                  <c:v>1998684854</c:v>
                </c:pt>
                <c:pt idx="177733">
                  <c:v>1998696099</c:v>
                </c:pt>
                <c:pt idx="177734">
                  <c:v>1998707345</c:v>
                </c:pt>
                <c:pt idx="177735">
                  <c:v>1998718590</c:v>
                </c:pt>
                <c:pt idx="177736">
                  <c:v>1998729836</c:v>
                </c:pt>
                <c:pt idx="177737">
                  <c:v>1998741081</c:v>
                </c:pt>
                <c:pt idx="177738">
                  <c:v>1998752327</c:v>
                </c:pt>
                <c:pt idx="177739">
                  <c:v>1998763572</c:v>
                </c:pt>
                <c:pt idx="177740">
                  <c:v>1998774818</c:v>
                </c:pt>
                <c:pt idx="177741">
                  <c:v>1998786063</c:v>
                </c:pt>
                <c:pt idx="177742">
                  <c:v>1998797309</c:v>
                </c:pt>
                <c:pt idx="177743">
                  <c:v>1998808554</c:v>
                </c:pt>
                <c:pt idx="177744">
                  <c:v>1998819800</c:v>
                </c:pt>
                <c:pt idx="177745">
                  <c:v>1998831045</c:v>
                </c:pt>
                <c:pt idx="177746">
                  <c:v>1998842291</c:v>
                </c:pt>
                <c:pt idx="177747">
                  <c:v>1998853536</c:v>
                </c:pt>
                <c:pt idx="177748">
                  <c:v>1998864782</c:v>
                </c:pt>
                <c:pt idx="177749">
                  <c:v>1998876027</c:v>
                </c:pt>
                <c:pt idx="177750">
                  <c:v>1998887273</c:v>
                </c:pt>
                <c:pt idx="177751">
                  <c:v>1998898518</c:v>
                </c:pt>
                <c:pt idx="177752">
                  <c:v>1998909764</c:v>
                </c:pt>
                <c:pt idx="177753">
                  <c:v>1998921009</c:v>
                </c:pt>
                <c:pt idx="177754">
                  <c:v>1998932255</c:v>
                </c:pt>
                <c:pt idx="177755">
                  <c:v>1998943500</c:v>
                </c:pt>
                <c:pt idx="177756">
                  <c:v>1998954746</c:v>
                </c:pt>
                <c:pt idx="177757">
                  <c:v>1998965991</c:v>
                </c:pt>
                <c:pt idx="177758">
                  <c:v>1998977237</c:v>
                </c:pt>
                <c:pt idx="177759">
                  <c:v>1998988482</c:v>
                </c:pt>
                <c:pt idx="177760">
                  <c:v>1998999728</c:v>
                </c:pt>
                <c:pt idx="177761">
                  <c:v>1999010973</c:v>
                </c:pt>
                <c:pt idx="177762">
                  <c:v>1999022219</c:v>
                </c:pt>
                <c:pt idx="177763">
                  <c:v>1999033464</c:v>
                </c:pt>
                <c:pt idx="177764">
                  <c:v>1999044710</c:v>
                </c:pt>
                <c:pt idx="177765">
                  <c:v>1999055955</c:v>
                </c:pt>
                <c:pt idx="177766">
                  <c:v>1999067201</c:v>
                </c:pt>
                <c:pt idx="177767">
                  <c:v>1999078446</c:v>
                </c:pt>
                <c:pt idx="177768">
                  <c:v>1999089692</c:v>
                </c:pt>
                <c:pt idx="177769">
                  <c:v>1999100937</c:v>
                </c:pt>
                <c:pt idx="177770">
                  <c:v>1999112183</c:v>
                </c:pt>
                <c:pt idx="177771">
                  <c:v>1999123428</c:v>
                </c:pt>
                <c:pt idx="177772">
                  <c:v>1999134674</c:v>
                </c:pt>
                <c:pt idx="177773">
                  <c:v>1999145919</c:v>
                </c:pt>
                <c:pt idx="177774">
                  <c:v>1999157165</c:v>
                </c:pt>
                <c:pt idx="177775">
                  <c:v>1999168410</c:v>
                </c:pt>
                <c:pt idx="177776">
                  <c:v>1999179656</c:v>
                </c:pt>
                <c:pt idx="177777">
                  <c:v>1999190901</c:v>
                </c:pt>
                <c:pt idx="177778">
                  <c:v>1999202147</c:v>
                </c:pt>
                <c:pt idx="177779">
                  <c:v>1999213392</c:v>
                </c:pt>
                <c:pt idx="177780">
                  <c:v>1999224638</c:v>
                </c:pt>
                <c:pt idx="177781">
                  <c:v>1999235883</c:v>
                </c:pt>
                <c:pt idx="177782">
                  <c:v>1999247129</c:v>
                </c:pt>
                <c:pt idx="177783">
                  <c:v>1999258374</c:v>
                </c:pt>
                <c:pt idx="177784">
                  <c:v>1999269620</c:v>
                </c:pt>
                <c:pt idx="177785">
                  <c:v>1999280865</c:v>
                </c:pt>
                <c:pt idx="177786">
                  <c:v>1999292111</c:v>
                </c:pt>
                <c:pt idx="177787">
                  <c:v>1999303356</c:v>
                </c:pt>
                <c:pt idx="177788">
                  <c:v>1999314602</c:v>
                </c:pt>
                <c:pt idx="177789">
                  <c:v>1999325847</c:v>
                </c:pt>
                <c:pt idx="177790">
                  <c:v>1999337093</c:v>
                </c:pt>
                <c:pt idx="177791">
                  <c:v>1999348338</c:v>
                </c:pt>
                <c:pt idx="177792">
                  <c:v>1999359584</c:v>
                </c:pt>
                <c:pt idx="177793">
                  <c:v>1999370829</c:v>
                </c:pt>
                <c:pt idx="177794">
                  <c:v>1999382075</c:v>
                </c:pt>
                <c:pt idx="177795">
                  <c:v>1999393320</c:v>
                </c:pt>
                <c:pt idx="177796">
                  <c:v>1999404566</c:v>
                </c:pt>
                <c:pt idx="177797">
                  <c:v>1999415811</c:v>
                </c:pt>
                <c:pt idx="177798">
                  <c:v>1999427057</c:v>
                </c:pt>
                <c:pt idx="177799">
                  <c:v>1999438302</c:v>
                </c:pt>
                <c:pt idx="177800">
                  <c:v>1999449548</c:v>
                </c:pt>
                <c:pt idx="177801">
                  <c:v>1999460793</c:v>
                </c:pt>
                <c:pt idx="177802">
                  <c:v>1999472039</c:v>
                </c:pt>
                <c:pt idx="177803">
                  <c:v>1999483284</c:v>
                </c:pt>
                <c:pt idx="177804">
                  <c:v>1999494530</c:v>
                </c:pt>
                <c:pt idx="177805">
                  <c:v>1999505775</c:v>
                </c:pt>
                <c:pt idx="177806">
                  <c:v>1999517021</c:v>
                </c:pt>
                <c:pt idx="177807">
                  <c:v>1999528266</c:v>
                </c:pt>
                <c:pt idx="177808">
                  <c:v>1999539512</c:v>
                </c:pt>
                <c:pt idx="177809">
                  <c:v>1999550757</c:v>
                </c:pt>
                <c:pt idx="177810">
                  <c:v>1999562003</c:v>
                </c:pt>
                <c:pt idx="177811">
                  <c:v>1999573248</c:v>
                </c:pt>
                <c:pt idx="177812">
                  <c:v>1999584494</c:v>
                </c:pt>
                <c:pt idx="177813">
                  <c:v>1999595739</c:v>
                </c:pt>
                <c:pt idx="177814">
                  <c:v>1999606985</c:v>
                </c:pt>
                <c:pt idx="177815">
                  <c:v>1999618230</c:v>
                </c:pt>
                <c:pt idx="177816">
                  <c:v>1999629476</c:v>
                </c:pt>
                <c:pt idx="177817">
                  <c:v>1999640721</c:v>
                </c:pt>
                <c:pt idx="177818">
                  <c:v>1999651967</c:v>
                </c:pt>
                <c:pt idx="177819">
                  <c:v>1999663212</c:v>
                </c:pt>
                <c:pt idx="177820">
                  <c:v>1999674458</c:v>
                </c:pt>
                <c:pt idx="177821">
                  <c:v>1999685703</c:v>
                </c:pt>
                <c:pt idx="177822">
                  <c:v>1999696949</c:v>
                </c:pt>
                <c:pt idx="177823">
                  <c:v>1999708194</c:v>
                </c:pt>
                <c:pt idx="177824">
                  <c:v>1999719440</c:v>
                </c:pt>
                <c:pt idx="177825">
                  <c:v>1999730685</c:v>
                </c:pt>
                <c:pt idx="177826">
                  <c:v>1999741931</c:v>
                </c:pt>
                <c:pt idx="177827">
                  <c:v>1999753176</c:v>
                </c:pt>
                <c:pt idx="177828">
                  <c:v>1999764422</c:v>
                </c:pt>
                <c:pt idx="177829">
                  <c:v>1999775667</c:v>
                </c:pt>
                <c:pt idx="177830">
                  <c:v>1999786913</c:v>
                </c:pt>
                <c:pt idx="177831">
                  <c:v>1999798158</c:v>
                </c:pt>
                <c:pt idx="177832">
                  <c:v>1999809404</c:v>
                </c:pt>
                <c:pt idx="177833">
                  <c:v>1999820649</c:v>
                </c:pt>
                <c:pt idx="177834">
                  <c:v>1999831895</c:v>
                </c:pt>
                <c:pt idx="177835">
                  <c:v>1999843140</c:v>
                </c:pt>
                <c:pt idx="177836">
                  <c:v>1999854386</c:v>
                </c:pt>
                <c:pt idx="177837">
                  <c:v>1999865631</c:v>
                </c:pt>
                <c:pt idx="177838">
                  <c:v>1999876877</c:v>
                </c:pt>
                <c:pt idx="177839">
                  <c:v>1999888122</c:v>
                </c:pt>
                <c:pt idx="177840">
                  <c:v>1999899368</c:v>
                </c:pt>
                <c:pt idx="177841">
                  <c:v>1999910613</c:v>
                </c:pt>
                <c:pt idx="177842">
                  <c:v>1999921859</c:v>
                </c:pt>
                <c:pt idx="177843">
                  <c:v>1999933104</c:v>
                </c:pt>
                <c:pt idx="177844">
                  <c:v>1999944350</c:v>
                </c:pt>
                <c:pt idx="177845">
                  <c:v>1999955595</c:v>
                </c:pt>
                <c:pt idx="177846">
                  <c:v>1999966841</c:v>
                </c:pt>
                <c:pt idx="177847">
                  <c:v>1999978086</c:v>
                </c:pt>
                <c:pt idx="177848">
                  <c:v>1999989332</c:v>
                </c:pt>
                <c:pt idx="177849">
                  <c:v>2000000577</c:v>
                </c:pt>
                <c:pt idx="177850">
                  <c:v>2000011823</c:v>
                </c:pt>
              </c:numCache>
            </c:numRef>
          </c:xVal>
          <c:yVal>
            <c:numRef>
              <c:f>PowerSpectrum1ns50nsCos2!$B$1:$B$177851</c:f>
              <c:numCache>
                <c:formatCode>0.00000000E+00</c:formatCode>
                <c:ptCount val="177851"/>
                <c:pt idx="0">
                  <c:v>1</c:v>
                </c:pt>
                <c:pt idx="1">
                  <c:v>2.3575664600000001E-3</c:v>
                </c:pt>
                <c:pt idx="2">
                  <c:v>2.594273491E-3</c:v>
                </c:pt>
                <c:pt idx="3">
                  <c:v>2.045659864E-3</c:v>
                </c:pt>
                <c:pt idx="4">
                  <c:v>5.8057662489999998E-3</c:v>
                </c:pt>
                <c:pt idx="5">
                  <c:v>2.2014247999999998E-3</c:v>
                </c:pt>
                <c:pt idx="6">
                  <c:v>2.0541890539999999E-3</c:v>
                </c:pt>
                <c:pt idx="7">
                  <c:v>1.429226017E-3</c:v>
                </c:pt>
                <c:pt idx="8">
                  <c:v>8.8561446990000001E-3</c:v>
                </c:pt>
                <c:pt idx="9">
                  <c:v>1.6493987570000001E-3</c:v>
                </c:pt>
                <c:pt idx="10">
                  <c:v>1.0911742669999999E-3</c:v>
                </c:pt>
                <c:pt idx="11">
                  <c:v>7.7982436989999999E-4</c:v>
                </c:pt>
                <c:pt idx="12">
                  <c:v>2.0336340189999998E-3</c:v>
                </c:pt>
                <c:pt idx="13">
                  <c:v>9.2161823710000003E-4</c:v>
                </c:pt>
                <c:pt idx="14">
                  <c:v>5.2977022529999995E-4</c:v>
                </c:pt>
                <c:pt idx="15">
                  <c:v>3.0723505989999999E-4</c:v>
                </c:pt>
                <c:pt idx="16">
                  <c:v>6.1711574610000004E-4</c:v>
                </c:pt>
                <c:pt idx="17">
                  <c:v>3.5182835390000001E-4</c:v>
                </c:pt>
                <c:pt idx="18">
                  <c:v>9.1028006950000007E-5</c:v>
                </c:pt>
                <c:pt idx="19">
                  <c:v>1.21460535E-4</c:v>
                </c:pt>
                <c:pt idx="20">
                  <c:v>1.224905393E-2</c:v>
                </c:pt>
                <c:pt idx="21">
                  <c:v>3.78562138E-5</c:v>
                </c:pt>
                <c:pt idx="22">
                  <c:v>2.738053438E-5</c:v>
                </c:pt>
                <c:pt idx="23">
                  <c:v>6.3952048250000002E-6</c:v>
                </c:pt>
                <c:pt idx="24">
                  <c:v>2.6957136700000002E-4</c:v>
                </c:pt>
                <c:pt idx="25">
                  <c:v>3.2079358729999999E-5</c:v>
                </c:pt>
                <c:pt idx="26">
                  <c:v>3.6351497819999997E-5</c:v>
                </c:pt>
                <c:pt idx="27">
                  <c:v>5.9292608680000001E-6</c:v>
                </c:pt>
                <c:pt idx="28">
                  <c:v>2.036276115E-3</c:v>
                </c:pt>
                <c:pt idx="29">
                  <c:v>1.1988309559999999E-4</c:v>
                </c:pt>
                <c:pt idx="30">
                  <c:v>7.145167637E-6</c:v>
                </c:pt>
                <c:pt idx="31">
                  <c:v>2.6943869369999999E-4</c:v>
                </c:pt>
                <c:pt idx="32">
                  <c:v>7.877232982E-3</c:v>
                </c:pt>
                <c:pt idx="33">
                  <c:v>2.7510775569999999E-4</c:v>
                </c:pt>
                <c:pt idx="34">
                  <c:v>1.2685810599999999E-4</c:v>
                </c:pt>
                <c:pt idx="35">
                  <c:v>7.0292575229999996E-5</c:v>
                </c:pt>
                <c:pt idx="36">
                  <c:v>2.0014404009999999E-3</c:v>
                </c:pt>
                <c:pt idx="37">
                  <c:v>1.6752321159999999E-4</c:v>
                </c:pt>
                <c:pt idx="38">
                  <c:v>2.931309242E-5</c:v>
                </c:pt>
                <c:pt idx="39">
                  <c:v>4.4609259409999997E-4</c:v>
                </c:pt>
                <c:pt idx="40">
                  <c:v>2.7067904730000002E-2</c:v>
                </c:pt>
                <c:pt idx="41">
                  <c:v>6.2169951199999999E-4</c:v>
                </c:pt>
                <c:pt idx="42">
                  <c:v>4.7952137399999997E-4</c:v>
                </c:pt>
                <c:pt idx="43">
                  <c:v>2.938911672E-4</c:v>
                </c:pt>
                <c:pt idx="44">
                  <c:v>2.0406699619999998E-3</c:v>
                </c:pt>
                <c:pt idx="45">
                  <c:v>4.0894737870000003E-5</c:v>
                </c:pt>
                <c:pt idx="46">
                  <c:v>3.2061414230000002E-5</c:v>
                </c:pt>
                <c:pt idx="47">
                  <c:v>2.0336165750000002E-5</c:v>
                </c:pt>
                <c:pt idx="48">
                  <c:v>8.8770337510000002E-5</c:v>
                </c:pt>
                <c:pt idx="49">
                  <c:v>2.1035825770000001E-5</c:v>
                </c:pt>
                <c:pt idx="50">
                  <c:v>1.6911481649999999E-5</c:v>
                </c:pt>
                <c:pt idx="51">
                  <c:v>5.9952306190000002E-5</c:v>
                </c:pt>
                <c:pt idx="52">
                  <c:v>5.3204664890000003E-4</c:v>
                </c:pt>
                <c:pt idx="53">
                  <c:v>8.041453341E-5</c:v>
                </c:pt>
                <c:pt idx="54">
                  <c:v>1.7798598150000001E-5</c:v>
                </c:pt>
                <c:pt idx="55">
                  <c:v>2.9862738919999999E-5</c:v>
                </c:pt>
                <c:pt idx="56">
                  <c:v>1.7939152E-4</c:v>
                </c:pt>
                <c:pt idx="57">
                  <c:v>4.7238999460000002E-5</c:v>
                </c:pt>
                <c:pt idx="58">
                  <c:v>2.977253021E-6</c:v>
                </c:pt>
                <c:pt idx="59">
                  <c:v>1.084743141E-4</c:v>
                </c:pt>
                <c:pt idx="60">
                  <c:v>1.8332466740000001E-3</c:v>
                </c:pt>
                <c:pt idx="61">
                  <c:v>1.5231182020000001E-4</c:v>
                </c:pt>
                <c:pt idx="62">
                  <c:v>3.6744500680000002E-5</c:v>
                </c:pt>
                <c:pt idx="63">
                  <c:v>6.3659488329999994E-5</c:v>
                </c:pt>
                <c:pt idx="64">
                  <c:v>1.614546521E-4</c:v>
                </c:pt>
                <c:pt idx="65">
                  <c:v>7.2250512600000003E-6</c:v>
                </c:pt>
                <c:pt idx="66">
                  <c:v>1.316142118E-5</c:v>
                </c:pt>
                <c:pt idx="67">
                  <c:v>1.6032172209999999E-5</c:v>
                </c:pt>
                <c:pt idx="68">
                  <c:v>4.5663669699999998E-5</c:v>
                </c:pt>
                <c:pt idx="69">
                  <c:v>2.9354267740000001E-5</c:v>
                </c:pt>
                <c:pt idx="70">
                  <c:v>5.2237339119999998E-6</c:v>
                </c:pt>
                <c:pt idx="71">
                  <c:v>3.0584459440000003E-4</c:v>
                </c:pt>
                <c:pt idx="72">
                  <c:v>2.470486446E-3</c:v>
                </c:pt>
                <c:pt idx="73">
                  <c:v>4.086328178E-4</c:v>
                </c:pt>
                <c:pt idx="74">
                  <c:v>2.6617468979999999E-4</c:v>
                </c:pt>
                <c:pt idx="75">
                  <c:v>1.8589459160000001E-7</c:v>
                </c:pt>
                <c:pt idx="76">
                  <c:v>7.4694831799999999E-5</c:v>
                </c:pt>
                <c:pt idx="77">
                  <c:v>2.3143439099999999E-4</c:v>
                </c:pt>
                <c:pt idx="78">
                  <c:v>1.2522265339999999E-4</c:v>
                </c:pt>
                <c:pt idx="79">
                  <c:v>1.471922778E-4</c:v>
                </c:pt>
                <c:pt idx="80">
                  <c:v>1.6134034519999999E-3</c:v>
                </c:pt>
                <c:pt idx="81">
                  <c:v>7.0399301000000005E-4</c:v>
                </c:pt>
                <c:pt idx="82">
                  <c:v>5.5487860769999999E-4</c:v>
                </c:pt>
                <c:pt idx="83">
                  <c:v>4.2276091939999998E-4</c:v>
                </c:pt>
                <c:pt idx="84">
                  <c:v>2.9356456259999998E-3</c:v>
                </c:pt>
                <c:pt idx="85">
                  <c:v>2.382604489E-5</c:v>
                </c:pt>
                <c:pt idx="86">
                  <c:v>7.0467580619999997E-6</c:v>
                </c:pt>
                <c:pt idx="87">
                  <c:v>1.423628661E-4</c:v>
                </c:pt>
                <c:pt idx="88">
                  <c:v>1.046150442E-4</c:v>
                </c:pt>
                <c:pt idx="89">
                  <c:v>3.5590104609999999E-6</c:v>
                </c:pt>
                <c:pt idx="90">
                  <c:v>6.7642765059999999E-5</c:v>
                </c:pt>
                <c:pt idx="91">
                  <c:v>8.4568983220000005E-4</c:v>
                </c:pt>
                <c:pt idx="92">
                  <c:v>3.2281627139999999E-3</c:v>
                </c:pt>
                <c:pt idx="93">
                  <c:v>2.7022217569999999E-4</c:v>
                </c:pt>
                <c:pt idx="94">
                  <c:v>4.0845673150000001E-5</c:v>
                </c:pt>
                <c:pt idx="95">
                  <c:v>5.2460859209999999E-5</c:v>
                </c:pt>
                <c:pt idx="96">
                  <c:v>7.8811752390000005E-6</c:v>
                </c:pt>
                <c:pt idx="97">
                  <c:v>9.5420457380000008E-6</c:v>
                </c:pt>
                <c:pt idx="98">
                  <c:v>8.6562496749999993E-6</c:v>
                </c:pt>
                <c:pt idx="99">
                  <c:v>1.317489833E-5</c:v>
                </c:pt>
                <c:pt idx="100">
                  <c:v>9.2972691810000007E-6</c:v>
                </c:pt>
                <c:pt idx="101">
                  <c:v>2.25824239E-5</c:v>
                </c:pt>
                <c:pt idx="102">
                  <c:v>3.1953097889999997E-5</c:v>
                </c:pt>
                <c:pt idx="103">
                  <c:v>3.21012131E-6</c:v>
                </c:pt>
                <c:pt idx="104">
                  <c:v>7.5903261589999995E-5</c:v>
                </c:pt>
                <c:pt idx="105">
                  <c:v>1.508681164E-5</c:v>
                </c:pt>
                <c:pt idx="106">
                  <c:v>1.3303069909999999E-5</c:v>
                </c:pt>
                <c:pt idx="107">
                  <c:v>2.7304875929999999E-5</c:v>
                </c:pt>
                <c:pt idx="108">
                  <c:v>2.3155889390000001E-6</c:v>
                </c:pt>
                <c:pt idx="109">
                  <c:v>1.483123528E-5</c:v>
                </c:pt>
                <c:pt idx="110">
                  <c:v>1.186557157E-5</c:v>
                </c:pt>
                <c:pt idx="111">
                  <c:v>1.8864888880000002E-5</c:v>
                </c:pt>
                <c:pt idx="112">
                  <c:v>2.5999764900000001E-5</c:v>
                </c:pt>
                <c:pt idx="113">
                  <c:v>4.4315713179999999E-7</c:v>
                </c:pt>
                <c:pt idx="114">
                  <c:v>4.7276491129999997E-5</c:v>
                </c:pt>
                <c:pt idx="115">
                  <c:v>1.4330789499999999E-4</c:v>
                </c:pt>
                <c:pt idx="116">
                  <c:v>1.844627619E-4</c:v>
                </c:pt>
                <c:pt idx="117">
                  <c:v>8.9220801520000005E-6</c:v>
                </c:pt>
                <c:pt idx="118">
                  <c:v>4.4825687889999999E-5</c:v>
                </c:pt>
                <c:pt idx="119">
                  <c:v>4.0203024320000001E-5</c:v>
                </c:pt>
                <c:pt idx="120">
                  <c:v>1.6949546550000001E-4</c:v>
                </c:pt>
                <c:pt idx="121">
                  <c:v>2.3020284320000001E-5</c:v>
                </c:pt>
                <c:pt idx="122">
                  <c:v>7.9844673940000001E-5</c:v>
                </c:pt>
                <c:pt idx="123">
                  <c:v>3.3738758800000001E-5</c:v>
                </c:pt>
                <c:pt idx="124">
                  <c:v>2.8480759740000001E-4</c:v>
                </c:pt>
                <c:pt idx="125">
                  <c:v>2.8090723020000001E-5</c:v>
                </c:pt>
                <c:pt idx="126">
                  <c:v>2.558604315E-5</c:v>
                </c:pt>
                <c:pt idx="127">
                  <c:v>1.6515681060000001E-4</c:v>
                </c:pt>
                <c:pt idx="128">
                  <c:v>1.614665343E-4</c:v>
                </c:pt>
                <c:pt idx="129">
                  <c:v>6.7322937770000003E-5</c:v>
                </c:pt>
                <c:pt idx="130">
                  <c:v>1.17402335E-5</c:v>
                </c:pt>
                <c:pt idx="131">
                  <c:v>1.232444183E-3</c:v>
                </c:pt>
                <c:pt idx="132">
                  <c:v>2.9945096159999999E-3</c:v>
                </c:pt>
                <c:pt idx="133">
                  <c:v>1.085224889E-3</c:v>
                </c:pt>
                <c:pt idx="134">
                  <c:v>9.9702566179999991E-4</c:v>
                </c:pt>
                <c:pt idx="135">
                  <c:v>1.479688289E-3</c:v>
                </c:pt>
                <c:pt idx="136">
                  <c:v>1.195445944E-3</c:v>
                </c:pt>
                <c:pt idx="137">
                  <c:v>1.1131589619999999E-5</c:v>
                </c:pt>
                <c:pt idx="138">
                  <c:v>4.1403545179999998E-5</c:v>
                </c:pt>
                <c:pt idx="139">
                  <c:v>1.221700069E-5</c:v>
                </c:pt>
                <c:pt idx="140">
                  <c:v>7.1698772839999994E-5</c:v>
                </c:pt>
                <c:pt idx="141">
                  <c:v>1.378987009E-5</c:v>
                </c:pt>
                <c:pt idx="142">
                  <c:v>1.5079446859999999E-5</c:v>
                </c:pt>
                <c:pt idx="143">
                  <c:v>4.2067892089999997E-5</c:v>
                </c:pt>
                <c:pt idx="144">
                  <c:v>2.7981591179999999E-6</c:v>
                </c:pt>
                <c:pt idx="145">
                  <c:v>1.848802741E-5</c:v>
                </c:pt>
                <c:pt idx="146">
                  <c:v>9.6974563090000006E-6</c:v>
                </c:pt>
                <c:pt idx="147">
                  <c:v>1.1486257310000001E-5</c:v>
                </c:pt>
                <c:pt idx="148">
                  <c:v>7.3733999189999998E-6</c:v>
                </c:pt>
                <c:pt idx="149">
                  <c:v>7.178405833E-6</c:v>
                </c:pt>
                <c:pt idx="150">
                  <c:v>7.6817207819999999E-6</c:v>
                </c:pt>
                <c:pt idx="151">
                  <c:v>2.2320183800000002E-6</c:v>
                </c:pt>
                <c:pt idx="152">
                  <c:v>6.9540856399999996E-6</c:v>
                </c:pt>
                <c:pt idx="153">
                  <c:v>4.1046050439999997E-6</c:v>
                </c:pt>
                <c:pt idx="154">
                  <c:v>1.5405439E-5</c:v>
                </c:pt>
                <c:pt idx="155">
                  <c:v>1.292190187E-5</c:v>
                </c:pt>
                <c:pt idx="156">
                  <c:v>6.5787420660000001E-6</c:v>
                </c:pt>
                <c:pt idx="157">
                  <c:v>6.7649224429999996E-6</c:v>
                </c:pt>
                <c:pt idx="158">
                  <c:v>7.0689463629999999E-6</c:v>
                </c:pt>
                <c:pt idx="159">
                  <c:v>1.4411362840000001E-5</c:v>
                </c:pt>
                <c:pt idx="160">
                  <c:v>2.1836797469999999E-6</c:v>
                </c:pt>
                <c:pt idx="161">
                  <c:v>7.1871719170000001E-6</c:v>
                </c:pt>
                <c:pt idx="162">
                  <c:v>1.213032807E-5</c:v>
                </c:pt>
                <c:pt idx="163">
                  <c:v>1.108331425E-4</c:v>
                </c:pt>
                <c:pt idx="164">
                  <c:v>1.344263236E-4</c:v>
                </c:pt>
                <c:pt idx="165">
                  <c:v>4.8011878579999997E-5</c:v>
                </c:pt>
                <c:pt idx="166">
                  <c:v>1.8897990530000001E-5</c:v>
                </c:pt>
                <c:pt idx="167">
                  <c:v>8.2379026660000005E-5</c:v>
                </c:pt>
                <c:pt idx="168">
                  <c:v>5.0494416039999999E-5</c:v>
                </c:pt>
                <c:pt idx="169">
                  <c:v>3.1385340760000002E-5</c:v>
                </c:pt>
                <c:pt idx="170">
                  <c:v>1.6000237560000001E-5</c:v>
                </c:pt>
                <c:pt idx="171">
                  <c:v>1.02304091E-4</c:v>
                </c:pt>
                <c:pt idx="172">
                  <c:v>3.468882099E-4</c:v>
                </c:pt>
                <c:pt idx="173">
                  <c:v>3.0169518890000002E-4</c:v>
                </c:pt>
                <c:pt idx="174">
                  <c:v>5.1895238089999995E-4</c:v>
                </c:pt>
                <c:pt idx="175">
                  <c:v>3.4504950629999998E-3</c:v>
                </c:pt>
                <c:pt idx="176">
                  <c:v>1.373476872E-3</c:v>
                </c:pt>
                <c:pt idx="177">
                  <c:v>7.1879097430000002E-5</c:v>
                </c:pt>
                <c:pt idx="178">
                  <c:v>9.8943452420000007E-6</c:v>
                </c:pt>
                <c:pt idx="179">
                  <c:v>6.655454431E-5</c:v>
                </c:pt>
                <c:pt idx="180">
                  <c:v>7.7935957120000001E-5</c:v>
                </c:pt>
                <c:pt idx="181">
                  <c:v>1.3469463419999999E-6</c:v>
                </c:pt>
                <c:pt idx="182">
                  <c:v>6.9791057540000001E-6</c:v>
                </c:pt>
                <c:pt idx="183">
                  <c:v>5.2156446660000003E-4</c:v>
                </c:pt>
                <c:pt idx="184">
                  <c:v>2.2072182820000001E-4</c:v>
                </c:pt>
                <c:pt idx="185">
                  <c:v>9.5385732530000006E-5</c:v>
                </c:pt>
                <c:pt idx="186">
                  <c:v>1.07468442E-4</c:v>
                </c:pt>
                <c:pt idx="187">
                  <c:v>1.589248376E-4</c:v>
                </c:pt>
                <c:pt idx="188">
                  <c:v>3.0520724260000002E-5</c:v>
                </c:pt>
                <c:pt idx="189">
                  <c:v>5.1326728600000002E-6</c:v>
                </c:pt>
                <c:pt idx="190">
                  <c:v>1.6880493209999999E-5</c:v>
                </c:pt>
                <c:pt idx="191">
                  <c:v>1.358221034E-6</c:v>
                </c:pt>
                <c:pt idx="192">
                  <c:v>2.1032360170000001E-6</c:v>
                </c:pt>
                <c:pt idx="193">
                  <c:v>7.1988636099999997E-6</c:v>
                </c:pt>
                <c:pt idx="194">
                  <c:v>1.4199579789999999E-5</c:v>
                </c:pt>
                <c:pt idx="195">
                  <c:v>1.0912003340000001E-5</c:v>
                </c:pt>
                <c:pt idx="196">
                  <c:v>8.1795074040000004E-6</c:v>
                </c:pt>
                <c:pt idx="197">
                  <c:v>3.2674351729999998E-6</c:v>
                </c:pt>
                <c:pt idx="198">
                  <c:v>3.3960896190000001E-6</c:v>
                </c:pt>
                <c:pt idx="199">
                  <c:v>3.272046279E-6</c:v>
                </c:pt>
                <c:pt idx="200">
                  <c:v>3.2762445319999998E-6</c:v>
                </c:pt>
                <c:pt idx="201">
                  <c:v>3.1988815069999999E-6</c:v>
                </c:pt>
                <c:pt idx="202">
                  <c:v>3.333501747E-6</c:v>
                </c:pt>
                <c:pt idx="203">
                  <c:v>1.0589685160000001E-5</c:v>
                </c:pt>
                <c:pt idx="204">
                  <c:v>2.5814958609999999E-6</c:v>
                </c:pt>
                <c:pt idx="205">
                  <c:v>1.513850623E-5</c:v>
                </c:pt>
                <c:pt idx="206">
                  <c:v>1.792468793E-5</c:v>
                </c:pt>
                <c:pt idx="207">
                  <c:v>5.9029849480000001E-5</c:v>
                </c:pt>
                <c:pt idx="208">
                  <c:v>1.346652641E-5</c:v>
                </c:pt>
                <c:pt idx="209">
                  <c:v>8.4852928560000002E-6</c:v>
                </c:pt>
                <c:pt idx="210">
                  <c:v>1.6156456839999999E-5</c:v>
                </c:pt>
                <c:pt idx="211">
                  <c:v>1.8797877260000001E-5</c:v>
                </c:pt>
                <c:pt idx="212">
                  <c:v>8.0071171559999997E-7</c:v>
                </c:pt>
                <c:pt idx="213">
                  <c:v>3.6624681829999999E-5</c:v>
                </c:pt>
                <c:pt idx="214">
                  <c:v>4.9230422089999997E-5</c:v>
                </c:pt>
                <c:pt idx="215">
                  <c:v>6.0847094849999996E-4</c:v>
                </c:pt>
                <c:pt idx="216">
                  <c:v>1.310688146E-4</c:v>
                </c:pt>
                <c:pt idx="217">
                  <c:v>8.0922093569999993E-6</c:v>
                </c:pt>
                <c:pt idx="218">
                  <c:v>5.207098244E-5</c:v>
                </c:pt>
                <c:pt idx="219">
                  <c:v>2.9694957799999999E-4</c:v>
                </c:pt>
                <c:pt idx="220">
                  <c:v>1.0590599190000001E-5</c:v>
                </c:pt>
                <c:pt idx="221">
                  <c:v>3.1623054819999999E-5</c:v>
                </c:pt>
                <c:pt idx="222">
                  <c:v>3.2677008000000001E-5</c:v>
                </c:pt>
                <c:pt idx="223">
                  <c:v>6.7012299010000003E-4</c:v>
                </c:pt>
                <c:pt idx="224">
                  <c:v>1.9719052870000001E-4</c:v>
                </c:pt>
                <c:pt idx="225">
                  <c:v>2.0373674530000001E-4</c:v>
                </c:pt>
                <c:pt idx="226">
                  <c:v>1.8064620870000001E-4</c:v>
                </c:pt>
                <c:pt idx="227">
                  <c:v>2.3548858429999998E-3</c:v>
                </c:pt>
                <c:pt idx="228">
                  <c:v>1.050553965E-4</c:v>
                </c:pt>
                <c:pt idx="229">
                  <c:v>6.6894046739999997E-6</c:v>
                </c:pt>
                <c:pt idx="230">
                  <c:v>1.070394273E-5</c:v>
                </c:pt>
                <c:pt idx="231">
                  <c:v>6.164107926E-5</c:v>
                </c:pt>
                <c:pt idx="232">
                  <c:v>2.6131103160000002E-6</c:v>
                </c:pt>
                <c:pt idx="233">
                  <c:v>5.1763138670000003E-6</c:v>
                </c:pt>
                <c:pt idx="234">
                  <c:v>3.7741137540000001E-6</c:v>
                </c:pt>
                <c:pt idx="235">
                  <c:v>8.3906449409999997E-5</c:v>
                </c:pt>
                <c:pt idx="236">
                  <c:v>5.1353251090000001E-6</c:v>
                </c:pt>
                <c:pt idx="237">
                  <c:v>1.537525656E-6</c:v>
                </c:pt>
                <c:pt idx="238">
                  <c:v>8.8715805810000003E-7</c:v>
                </c:pt>
                <c:pt idx="239">
                  <c:v>4.4784481469999996E-6</c:v>
                </c:pt>
                <c:pt idx="240">
                  <c:v>9.8430400799999997E-7</c:v>
                </c:pt>
                <c:pt idx="241">
                  <c:v>2.3446027329999999E-7</c:v>
                </c:pt>
                <c:pt idx="242">
                  <c:v>4.0040677529999998E-7</c:v>
                </c:pt>
                <c:pt idx="243">
                  <c:v>1.153824802E-7</c:v>
                </c:pt>
                <c:pt idx="244">
                  <c:v>7.8553156269999996E-7</c:v>
                </c:pt>
                <c:pt idx="245">
                  <c:v>8.2074205379999997E-7</c:v>
                </c:pt>
                <c:pt idx="246">
                  <c:v>7.8431641809999997E-7</c:v>
                </c:pt>
                <c:pt idx="247">
                  <c:v>4.6008567999999999E-7</c:v>
                </c:pt>
                <c:pt idx="248">
                  <c:v>7.9980349100000001E-7</c:v>
                </c:pt>
                <c:pt idx="249">
                  <c:v>6.5904824789999999E-7</c:v>
                </c:pt>
                <c:pt idx="250">
                  <c:v>3.8784946220000002E-7</c:v>
                </c:pt>
                <c:pt idx="251">
                  <c:v>7.2463070490000005E-7</c:v>
                </c:pt>
                <c:pt idx="252">
                  <c:v>9.918492644999999E-7</c:v>
                </c:pt>
                <c:pt idx="253">
                  <c:v>2.193684356E-7</c:v>
                </c:pt>
                <c:pt idx="254">
                  <c:v>1.25881433E-6</c:v>
                </c:pt>
                <c:pt idx="255">
                  <c:v>7.4228993890000003E-7</c:v>
                </c:pt>
                <c:pt idx="256">
                  <c:v>1.534137744E-6</c:v>
                </c:pt>
                <c:pt idx="257">
                  <c:v>1.4414797960000001E-6</c:v>
                </c:pt>
                <c:pt idx="258">
                  <c:v>5.2299579380000004E-6</c:v>
                </c:pt>
                <c:pt idx="259">
                  <c:v>1.2202402680000001E-5</c:v>
                </c:pt>
                <c:pt idx="260">
                  <c:v>1.712710153E-6</c:v>
                </c:pt>
                <c:pt idx="261">
                  <c:v>9.7318586399999998E-6</c:v>
                </c:pt>
                <c:pt idx="262">
                  <c:v>1.3356939110000001E-5</c:v>
                </c:pt>
                <c:pt idx="263">
                  <c:v>1.3698024269999999E-5</c:v>
                </c:pt>
                <c:pt idx="264">
                  <c:v>7.4936143749999999E-6</c:v>
                </c:pt>
                <c:pt idx="265">
                  <c:v>3.879501372E-5</c:v>
                </c:pt>
                <c:pt idx="266">
                  <c:v>5.0066997350000003E-5</c:v>
                </c:pt>
                <c:pt idx="267">
                  <c:v>3.1592539120000001E-3</c:v>
                </c:pt>
                <c:pt idx="268">
                  <c:v>4.7561959390000001E-5</c:v>
                </c:pt>
                <c:pt idx="269">
                  <c:v>1.3694963389999999E-6</c:v>
                </c:pt>
                <c:pt idx="270">
                  <c:v>2.2868292540000001E-5</c:v>
                </c:pt>
                <c:pt idx="271">
                  <c:v>3.7890073200000001E-5</c:v>
                </c:pt>
                <c:pt idx="272">
                  <c:v>6.779002255E-6</c:v>
                </c:pt>
                <c:pt idx="273">
                  <c:v>8.5635323100000008E-6</c:v>
                </c:pt>
                <c:pt idx="274">
                  <c:v>1.5191829629999999E-5</c:v>
                </c:pt>
                <c:pt idx="275">
                  <c:v>5.3939205979999997E-5</c:v>
                </c:pt>
                <c:pt idx="276">
                  <c:v>5.7245968529999997E-6</c:v>
                </c:pt>
                <c:pt idx="277">
                  <c:v>9.3806488879999999E-6</c:v>
                </c:pt>
                <c:pt idx="278">
                  <c:v>7.7867100840000001E-6</c:v>
                </c:pt>
                <c:pt idx="279">
                  <c:v>1.111266485E-5</c:v>
                </c:pt>
                <c:pt idx="280">
                  <c:v>2.697649871E-6</c:v>
                </c:pt>
                <c:pt idx="281">
                  <c:v>3.5552046469999999E-6</c:v>
                </c:pt>
                <c:pt idx="282">
                  <c:v>2.6353900249999999E-6</c:v>
                </c:pt>
                <c:pt idx="283">
                  <c:v>1.767514787E-6</c:v>
                </c:pt>
                <c:pt idx="284">
                  <c:v>8.7356929860000002E-7</c:v>
                </c:pt>
                <c:pt idx="285">
                  <c:v>9.5195777220000002E-7</c:v>
                </c:pt>
                <c:pt idx="286">
                  <c:v>3.4460116149999998E-7</c:v>
                </c:pt>
                <c:pt idx="287">
                  <c:v>3.1852651519999998E-5</c:v>
                </c:pt>
                <c:pt idx="288">
                  <c:v>3.4603037960000002E-8</c:v>
                </c:pt>
                <c:pt idx="289">
                  <c:v>2.202782896E-8</c:v>
                </c:pt>
                <c:pt idx="290">
                  <c:v>1.109253506E-8</c:v>
                </c:pt>
                <c:pt idx="291">
                  <c:v>3.4361469220000001E-7</c:v>
                </c:pt>
                <c:pt idx="292">
                  <c:v>3.016411543E-8</c:v>
                </c:pt>
                <c:pt idx="293">
                  <c:v>3.6971883170000003E-8</c:v>
                </c:pt>
                <c:pt idx="294">
                  <c:v>3.7742036449999997E-8</c:v>
                </c:pt>
                <c:pt idx="295">
                  <c:v>4.2510398879999999E-7</c:v>
                </c:pt>
                <c:pt idx="296">
                  <c:v>7.7754631509999999E-9</c:v>
                </c:pt>
                <c:pt idx="297">
                  <c:v>1.7689599910000001E-17</c:v>
                </c:pt>
                <c:pt idx="298">
                  <c:v>1.248845071E-8</c:v>
                </c:pt>
                <c:pt idx="299">
                  <c:v>2.10924248E-6</c:v>
                </c:pt>
                <c:pt idx="300">
                  <c:v>1.698877245E-7</c:v>
                </c:pt>
                <c:pt idx="301">
                  <c:v>3.2455044519999999E-7</c:v>
                </c:pt>
                <c:pt idx="302">
                  <c:v>5.1308562299999995E-7</c:v>
                </c:pt>
                <c:pt idx="303">
                  <c:v>6.2277278419999997E-6</c:v>
                </c:pt>
                <c:pt idx="304">
                  <c:v>1.430553641E-6</c:v>
                </c:pt>
                <c:pt idx="305">
                  <c:v>1.475828856E-6</c:v>
                </c:pt>
                <c:pt idx="306">
                  <c:v>2.574637495E-6</c:v>
                </c:pt>
                <c:pt idx="307">
                  <c:v>5.1628532140000005E-4</c:v>
                </c:pt>
                <c:pt idx="308">
                  <c:v>7.0058138759999998E-6</c:v>
                </c:pt>
                <c:pt idx="309">
                  <c:v>8.6252650440000001E-6</c:v>
                </c:pt>
                <c:pt idx="310">
                  <c:v>3.1012985369999999E-6</c:v>
                </c:pt>
                <c:pt idx="311">
                  <c:v>2.6386436320000002E-4</c:v>
                </c:pt>
                <c:pt idx="312">
                  <c:v>6.5808640369999998E-6</c:v>
                </c:pt>
                <c:pt idx="313">
                  <c:v>6.1393372210000001E-6</c:v>
                </c:pt>
                <c:pt idx="314">
                  <c:v>3.8450977669999999E-6</c:v>
                </c:pt>
                <c:pt idx="315">
                  <c:v>1.3747503979999999E-4</c:v>
                </c:pt>
                <c:pt idx="316">
                  <c:v>7.033359093E-6</c:v>
                </c:pt>
                <c:pt idx="317">
                  <c:v>1.9542859080000002E-6</c:v>
                </c:pt>
                <c:pt idx="318">
                  <c:v>1.48618118E-5</c:v>
                </c:pt>
                <c:pt idx="319">
                  <c:v>6.700874256E-4</c:v>
                </c:pt>
                <c:pt idx="320">
                  <c:v>1.433963384E-5</c:v>
                </c:pt>
                <c:pt idx="321">
                  <c:v>7.5951410300000003E-6</c:v>
                </c:pt>
                <c:pt idx="322">
                  <c:v>2.6094752940000001E-6</c:v>
                </c:pt>
                <c:pt idx="323">
                  <c:v>3.048699466E-5</c:v>
                </c:pt>
                <c:pt idx="324">
                  <c:v>5.5261623549999996E-6</c:v>
                </c:pt>
                <c:pt idx="325">
                  <c:v>2.0381420470000002E-6</c:v>
                </c:pt>
                <c:pt idx="326">
                  <c:v>3.6641466140000001E-6</c:v>
                </c:pt>
                <c:pt idx="327">
                  <c:v>1.5176219660000001E-4</c:v>
                </c:pt>
                <c:pt idx="328">
                  <c:v>5.919111778E-6</c:v>
                </c:pt>
                <c:pt idx="329">
                  <c:v>2.240034744E-6</c:v>
                </c:pt>
                <c:pt idx="330">
                  <c:v>1.7570376090000001E-7</c:v>
                </c:pt>
                <c:pt idx="331">
                  <c:v>1.3275957180000001E-5</c:v>
                </c:pt>
                <c:pt idx="332">
                  <c:v>6.1207174130000005E-8</c:v>
                </c:pt>
                <c:pt idx="333">
                  <c:v>1.58292131E-7</c:v>
                </c:pt>
                <c:pt idx="334">
                  <c:v>2.4756334320000002E-7</c:v>
                </c:pt>
                <c:pt idx="335">
                  <c:v>7.951543855E-7</c:v>
                </c:pt>
                <c:pt idx="336">
                  <c:v>5.3823457670000004E-7</c:v>
                </c:pt>
                <c:pt idx="337">
                  <c:v>2.4153305769999998E-7</c:v>
                </c:pt>
                <c:pt idx="338">
                  <c:v>1.4891643789999999E-6</c:v>
                </c:pt>
                <c:pt idx="339">
                  <c:v>2.6847316E-5</c:v>
                </c:pt>
                <c:pt idx="340">
                  <c:v>2.3123924879999999E-6</c:v>
                </c:pt>
                <c:pt idx="341">
                  <c:v>1.873186039E-6</c:v>
                </c:pt>
                <c:pt idx="342">
                  <c:v>3.6572484479999998E-7</c:v>
                </c:pt>
                <c:pt idx="343">
                  <c:v>1.7549047790000001E-7</c:v>
                </c:pt>
                <c:pt idx="344">
                  <c:v>9.5579752130000004E-7</c:v>
                </c:pt>
                <c:pt idx="345">
                  <c:v>6.2117299299999995E-7</c:v>
                </c:pt>
                <c:pt idx="346">
                  <c:v>4.4597463909999998E-7</c:v>
                </c:pt>
                <c:pt idx="347">
                  <c:v>8.8172078880000005E-7</c:v>
                </c:pt>
                <c:pt idx="348">
                  <c:v>4.1702518949999998E-8</c:v>
                </c:pt>
                <c:pt idx="349">
                  <c:v>5.6656560280000002E-7</c:v>
                </c:pt>
                <c:pt idx="350">
                  <c:v>2.001231035E-6</c:v>
                </c:pt>
                <c:pt idx="351">
                  <c:v>2.6146742419999999E-5</c:v>
                </c:pt>
                <c:pt idx="352">
                  <c:v>1.1144979429999999E-6</c:v>
                </c:pt>
                <c:pt idx="353">
                  <c:v>4.3942306850000001E-7</c:v>
                </c:pt>
                <c:pt idx="354">
                  <c:v>1.6612954120000001E-7</c:v>
                </c:pt>
                <c:pt idx="355">
                  <c:v>1.3097052870000001E-5</c:v>
                </c:pt>
                <c:pt idx="356">
                  <c:v>2.4706439279999998E-6</c:v>
                </c:pt>
                <c:pt idx="357">
                  <c:v>4.3196325859999999E-7</c:v>
                </c:pt>
                <c:pt idx="358">
                  <c:v>3.8249909709999997E-5</c:v>
                </c:pt>
                <c:pt idx="359">
                  <c:v>7.1846971080000003E-4</c:v>
                </c:pt>
                <c:pt idx="360">
                  <c:v>4.64435975E-5</c:v>
                </c:pt>
                <c:pt idx="361">
                  <c:v>3.852794117E-5</c:v>
                </c:pt>
                <c:pt idx="362">
                  <c:v>1.3206602159999999E-5</c:v>
                </c:pt>
                <c:pt idx="363">
                  <c:v>4.9323368060000001E-5</c:v>
                </c:pt>
                <c:pt idx="364">
                  <c:v>7.2121341230000002E-6</c:v>
                </c:pt>
                <c:pt idx="365">
                  <c:v>1.085931251E-5</c:v>
                </c:pt>
                <c:pt idx="366">
                  <c:v>4.5500140939999997E-9</c:v>
                </c:pt>
                <c:pt idx="367">
                  <c:v>1.5620240110000001E-5</c:v>
                </c:pt>
                <c:pt idx="368">
                  <c:v>1.0220149520000001E-5</c:v>
                </c:pt>
                <c:pt idx="369">
                  <c:v>1.330041897E-5</c:v>
                </c:pt>
                <c:pt idx="370">
                  <c:v>2.5096856489999998E-6</c:v>
                </c:pt>
                <c:pt idx="371">
                  <c:v>5.3120191789999998E-5</c:v>
                </c:pt>
                <c:pt idx="372">
                  <c:v>2.2876551049999998E-6</c:v>
                </c:pt>
                <c:pt idx="373">
                  <c:v>1.2701486780000001E-6</c:v>
                </c:pt>
                <c:pt idx="374">
                  <c:v>2.6523329760000002E-6</c:v>
                </c:pt>
                <c:pt idx="375">
                  <c:v>7.7118373760000003E-7</c:v>
                </c:pt>
                <c:pt idx="376">
                  <c:v>1.414623143E-6</c:v>
                </c:pt>
                <c:pt idx="377">
                  <c:v>7.320850737E-7</c:v>
                </c:pt>
                <c:pt idx="378">
                  <c:v>1.6544191029999999E-6</c:v>
                </c:pt>
                <c:pt idx="379">
                  <c:v>2.1813943769999998E-6</c:v>
                </c:pt>
                <c:pt idx="380">
                  <c:v>1.5313929680000001E-7</c:v>
                </c:pt>
                <c:pt idx="381">
                  <c:v>1.46436453E-6</c:v>
                </c:pt>
                <c:pt idx="382">
                  <c:v>6.7351206450000004E-6</c:v>
                </c:pt>
                <c:pt idx="383">
                  <c:v>1.2265296E-5</c:v>
                </c:pt>
                <c:pt idx="384">
                  <c:v>2.9618066270000001E-7</c:v>
                </c:pt>
                <c:pt idx="385">
                  <c:v>1.1981624109999999E-6</c:v>
                </c:pt>
                <c:pt idx="386">
                  <c:v>1.8151963309999999E-6</c:v>
                </c:pt>
                <c:pt idx="387">
                  <c:v>8.2773860380000001E-6</c:v>
                </c:pt>
                <c:pt idx="388">
                  <c:v>3.6468656460000002E-7</c:v>
                </c:pt>
                <c:pt idx="389">
                  <c:v>1.523966984E-6</c:v>
                </c:pt>
                <c:pt idx="390">
                  <c:v>6.4577667590000005E-7</c:v>
                </c:pt>
                <c:pt idx="391">
                  <c:v>5.7194338760000003E-6</c:v>
                </c:pt>
                <c:pt idx="392">
                  <c:v>7.8245972140000001E-7</c:v>
                </c:pt>
                <c:pt idx="393">
                  <c:v>9.8888783400000009E-7</c:v>
                </c:pt>
                <c:pt idx="394">
                  <c:v>2.7340397529999998E-7</c:v>
                </c:pt>
                <c:pt idx="395">
                  <c:v>1.0369334089999999E-6</c:v>
                </c:pt>
                <c:pt idx="396">
                  <c:v>9.6145550309999994E-7</c:v>
                </c:pt>
                <c:pt idx="397">
                  <c:v>1.005807142E-6</c:v>
                </c:pt>
                <c:pt idx="398">
                  <c:v>4.166681227E-6</c:v>
                </c:pt>
                <c:pt idx="399">
                  <c:v>3.6823031429999997E-5</c:v>
                </c:pt>
                <c:pt idx="400">
                  <c:v>1.185861095E-5</c:v>
                </c:pt>
                <c:pt idx="401">
                  <c:v>6.8756504399999999E-6</c:v>
                </c:pt>
                <c:pt idx="402">
                  <c:v>3.3601083430000002E-5</c:v>
                </c:pt>
                <c:pt idx="403">
                  <c:v>5.6565487540000001E-5</c:v>
                </c:pt>
                <c:pt idx="404">
                  <c:v>7.627090194E-7</c:v>
                </c:pt>
                <c:pt idx="405">
                  <c:v>3.5411920589999999E-8</c:v>
                </c:pt>
                <c:pt idx="406">
                  <c:v>6.6036507299999998E-6</c:v>
                </c:pt>
                <c:pt idx="407">
                  <c:v>1.9056743200000001E-5</c:v>
                </c:pt>
                <c:pt idx="408">
                  <c:v>4.7590639679999999E-7</c:v>
                </c:pt>
                <c:pt idx="409">
                  <c:v>3.5013551350000001E-7</c:v>
                </c:pt>
                <c:pt idx="410">
                  <c:v>1.0135433050000001E-5</c:v>
                </c:pt>
                <c:pt idx="411">
                  <c:v>2.817646544E-5</c:v>
                </c:pt>
                <c:pt idx="412">
                  <c:v>2.4610464230000002E-6</c:v>
                </c:pt>
                <c:pt idx="413">
                  <c:v>1.012305352E-6</c:v>
                </c:pt>
                <c:pt idx="414">
                  <c:v>3.4821120020000002E-6</c:v>
                </c:pt>
                <c:pt idx="415">
                  <c:v>1.616365825E-5</c:v>
                </c:pt>
                <c:pt idx="416">
                  <c:v>5.6663760819999999E-7</c:v>
                </c:pt>
                <c:pt idx="417">
                  <c:v>6.160903077E-7</c:v>
                </c:pt>
                <c:pt idx="418">
                  <c:v>3.4057610229999998E-6</c:v>
                </c:pt>
                <c:pt idx="419">
                  <c:v>3.0596359830000001E-5</c:v>
                </c:pt>
                <c:pt idx="420">
                  <c:v>2.6879559809999998E-6</c:v>
                </c:pt>
                <c:pt idx="421">
                  <c:v>5.3123510970000001E-6</c:v>
                </c:pt>
                <c:pt idx="422">
                  <c:v>6.5439613139999996E-6</c:v>
                </c:pt>
                <c:pt idx="423">
                  <c:v>1.6855880639999999E-6</c:v>
                </c:pt>
                <c:pt idx="424">
                  <c:v>9.3171334349999998E-7</c:v>
                </c:pt>
                <c:pt idx="425">
                  <c:v>1.379805984E-6</c:v>
                </c:pt>
                <c:pt idx="426">
                  <c:v>2.3201104429999999E-6</c:v>
                </c:pt>
                <c:pt idx="427">
                  <c:v>2.9791992330000001E-7</c:v>
                </c:pt>
                <c:pt idx="428">
                  <c:v>1.2935233530000001E-6</c:v>
                </c:pt>
                <c:pt idx="429">
                  <c:v>2.9335269269999999E-6</c:v>
                </c:pt>
                <c:pt idx="430">
                  <c:v>1.9877581810000002E-5</c:v>
                </c:pt>
                <c:pt idx="431">
                  <c:v>3.1865553179999997E-5</c:v>
                </c:pt>
                <c:pt idx="432">
                  <c:v>1.084100317E-5</c:v>
                </c:pt>
                <c:pt idx="433">
                  <c:v>1.769755762E-6</c:v>
                </c:pt>
                <c:pt idx="434">
                  <c:v>6.8445656370000003E-6</c:v>
                </c:pt>
                <c:pt idx="435">
                  <c:v>5.4521454550000001E-6</c:v>
                </c:pt>
                <c:pt idx="436">
                  <c:v>3.8313223380000004E-6</c:v>
                </c:pt>
                <c:pt idx="437">
                  <c:v>1.6141478280000001E-7</c:v>
                </c:pt>
                <c:pt idx="438">
                  <c:v>5.060292872E-6</c:v>
                </c:pt>
                <c:pt idx="439">
                  <c:v>2.0459746630000002E-5</c:v>
                </c:pt>
                <c:pt idx="440">
                  <c:v>6.3644408009999997E-6</c:v>
                </c:pt>
                <c:pt idx="441">
                  <c:v>3.826924244E-6</c:v>
                </c:pt>
                <c:pt idx="442">
                  <c:v>2.7758631819999999E-5</c:v>
                </c:pt>
                <c:pt idx="443">
                  <c:v>7.8298783580000007E-6</c:v>
                </c:pt>
                <c:pt idx="444">
                  <c:v>1.7455823609999999E-6</c:v>
                </c:pt>
                <c:pt idx="445">
                  <c:v>1.0000150289999999E-6</c:v>
                </c:pt>
                <c:pt idx="446">
                  <c:v>1.2058951010000001E-6</c:v>
                </c:pt>
                <c:pt idx="447">
                  <c:v>6.6380357100000004E-7</c:v>
                </c:pt>
                <c:pt idx="448">
                  <c:v>1.162782015E-6</c:v>
                </c:pt>
                <c:pt idx="449">
                  <c:v>2.2154244299999999E-6</c:v>
                </c:pt>
                <c:pt idx="450">
                  <c:v>1.9997805950000001E-5</c:v>
                </c:pt>
                <c:pt idx="451">
                  <c:v>1.8540361480000001E-5</c:v>
                </c:pt>
                <c:pt idx="452">
                  <c:v>1.717003187E-5</c:v>
                </c:pt>
                <c:pt idx="453">
                  <c:v>9.0344608870000006E-6</c:v>
                </c:pt>
                <c:pt idx="454">
                  <c:v>1.090406462E-5</c:v>
                </c:pt>
                <c:pt idx="455">
                  <c:v>1.561721474E-6</c:v>
                </c:pt>
                <c:pt idx="456">
                  <c:v>5.9377229360000001E-6</c:v>
                </c:pt>
                <c:pt idx="457">
                  <c:v>3.375384898E-6</c:v>
                </c:pt>
                <c:pt idx="458">
                  <c:v>4.2586259979999998E-6</c:v>
                </c:pt>
                <c:pt idx="459">
                  <c:v>3.7323436230000002E-6</c:v>
                </c:pt>
                <c:pt idx="460">
                  <c:v>1.1293750440000001E-5</c:v>
                </c:pt>
                <c:pt idx="461">
                  <c:v>5.4619127309999999E-6</c:v>
                </c:pt>
                <c:pt idx="462">
                  <c:v>3.9731872000000002E-5</c:v>
                </c:pt>
                <c:pt idx="463">
                  <c:v>1.3044724800000001E-5</c:v>
                </c:pt>
                <c:pt idx="464">
                  <c:v>1.8711217039999999E-6</c:v>
                </c:pt>
                <c:pt idx="465">
                  <c:v>2.3025863160000001E-6</c:v>
                </c:pt>
                <c:pt idx="466">
                  <c:v>2.17888156E-6</c:v>
                </c:pt>
                <c:pt idx="467">
                  <c:v>1.0298875890000001E-6</c:v>
                </c:pt>
                <c:pt idx="468">
                  <c:v>9.0240635309999997E-7</c:v>
                </c:pt>
                <c:pt idx="469">
                  <c:v>8.6515928649999995E-7</c:v>
                </c:pt>
                <c:pt idx="470">
                  <c:v>6.40570118E-6</c:v>
                </c:pt>
                <c:pt idx="471">
                  <c:v>3.9437333290000001E-6</c:v>
                </c:pt>
                <c:pt idx="472">
                  <c:v>1.123952016E-5</c:v>
                </c:pt>
                <c:pt idx="473">
                  <c:v>1.6394349129999998E-5</c:v>
                </c:pt>
                <c:pt idx="474">
                  <c:v>3.9935822100000003E-5</c:v>
                </c:pt>
                <c:pt idx="475">
                  <c:v>1.6937310149999999E-5</c:v>
                </c:pt>
                <c:pt idx="476">
                  <c:v>2.3326919070000001E-6</c:v>
                </c:pt>
                <c:pt idx="477">
                  <c:v>7.064390652E-6</c:v>
                </c:pt>
                <c:pt idx="478">
                  <c:v>3.177816185E-6</c:v>
                </c:pt>
                <c:pt idx="479">
                  <c:v>1.2554224220000001E-6</c:v>
                </c:pt>
                <c:pt idx="480">
                  <c:v>1.0113818670000001E-5</c:v>
                </c:pt>
                <c:pt idx="481">
                  <c:v>1.3738356070000001E-5</c:v>
                </c:pt>
                <c:pt idx="482">
                  <c:v>6.0039971159999999E-5</c:v>
                </c:pt>
                <c:pt idx="483">
                  <c:v>3.3570246310000003E-5</c:v>
                </c:pt>
                <c:pt idx="484">
                  <c:v>1.0526109990000001E-6</c:v>
                </c:pt>
                <c:pt idx="485">
                  <c:v>7.9778365590000003E-6</c:v>
                </c:pt>
                <c:pt idx="486">
                  <c:v>2.4718550709999998E-5</c:v>
                </c:pt>
                <c:pt idx="487">
                  <c:v>1.7868193440000001E-6</c:v>
                </c:pt>
                <c:pt idx="488">
                  <c:v>4.0956764879999999E-6</c:v>
                </c:pt>
                <c:pt idx="489">
                  <c:v>3.2448421679999999E-6</c:v>
                </c:pt>
                <c:pt idx="490">
                  <c:v>1.8708640169999999E-5</c:v>
                </c:pt>
                <c:pt idx="491">
                  <c:v>9.5675614140000005E-6</c:v>
                </c:pt>
                <c:pt idx="492">
                  <c:v>5.4563501140000001E-6</c:v>
                </c:pt>
                <c:pt idx="493">
                  <c:v>6.2207727739999997E-7</c:v>
                </c:pt>
                <c:pt idx="494">
                  <c:v>2.2704065029999999E-6</c:v>
                </c:pt>
                <c:pt idx="495">
                  <c:v>6.7686868149999998E-7</c:v>
                </c:pt>
                <c:pt idx="496">
                  <c:v>5.4404845909999999E-7</c:v>
                </c:pt>
                <c:pt idx="497">
                  <c:v>7.9035421219999995E-7</c:v>
                </c:pt>
                <c:pt idx="498">
                  <c:v>5.7302034580000003E-7</c:v>
                </c:pt>
                <c:pt idx="499">
                  <c:v>1.706541176E-6</c:v>
                </c:pt>
                <c:pt idx="500">
                  <c:v>5.4555465429999996E-7</c:v>
                </c:pt>
                <c:pt idx="501">
                  <c:v>2.3019051720000001E-6</c:v>
                </c:pt>
                <c:pt idx="502">
                  <c:v>2.9149996600000001E-6</c:v>
                </c:pt>
                <c:pt idx="503">
                  <c:v>4.0654837670000004E-6</c:v>
                </c:pt>
                <c:pt idx="504">
                  <c:v>2.1149046090000001E-7</c:v>
                </c:pt>
                <c:pt idx="505">
                  <c:v>1.719047375E-6</c:v>
                </c:pt>
                <c:pt idx="506">
                  <c:v>5.5808116070000003E-6</c:v>
                </c:pt>
                <c:pt idx="507">
                  <c:v>2.0363582269999999E-7</c:v>
                </c:pt>
                <c:pt idx="508">
                  <c:v>1.5637510770000001E-6</c:v>
                </c:pt>
                <c:pt idx="509">
                  <c:v>1.4806057669999999E-6</c:v>
                </c:pt>
                <c:pt idx="510">
                  <c:v>2.6065821570000001E-6</c:v>
                </c:pt>
                <c:pt idx="511">
                  <c:v>5.1821178980000002E-7</c:v>
                </c:pt>
                <c:pt idx="512">
                  <c:v>7.2090363520000005E-7</c:v>
                </c:pt>
                <c:pt idx="513">
                  <c:v>4.181136179E-7</c:v>
                </c:pt>
                <c:pt idx="514">
                  <c:v>1.5998421609999999E-5</c:v>
                </c:pt>
                <c:pt idx="515">
                  <c:v>3.9065398160000002E-6</c:v>
                </c:pt>
                <c:pt idx="516">
                  <c:v>1.0860835130000001E-6</c:v>
                </c:pt>
                <c:pt idx="517">
                  <c:v>1.032556693E-7</c:v>
                </c:pt>
                <c:pt idx="518">
                  <c:v>9.3724001280000005E-7</c:v>
                </c:pt>
                <c:pt idx="519">
                  <c:v>1.706503093E-6</c:v>
                </c:pt>
                <c:pt idx="520">
                  <c:v>1.328833529E-7</c:v>
                </c:pt>
                <c:pt idx="521">
                  <c:v>1.287737484E-6</c:v>
                </c:pt>
                <c:pt idx="522">
                  <c:v>2.9706761679999999E-7</c:v>
                </c:pt>
                <c:pt idx="523">
                  <c:v>9.9774740040000008E-7</c:v>
                </c:pt>
                <c:pt idx="524">
                  <c:v>8.2219693710000002E-7</c:v>
                </c:pt>
                <c:pt idx="525">
                  <c:v>3.2400740170000002E-6</c:v>
                </c:pt>
                <c:pt idx="526">
                  <c:v>2.8111872900000001E-6</c:v>
                </c:pt>
                <c:pt idx="527">
                  <c:v>6.3419353970000006E-8</c:v>
                </c:pt>
                <c:pt idx="528">
                  <c:v>4.1538052699999998E-6</c:v>
                </c:pt>
                <c:pt idx="529">
                  <c:v>5.6020654409999996E-6</c:v>
                </c:pt>
                <c:pt idx="530">
                  <c:v>1.983795833E-6</c:v>
                </c:pt>
                <c:pt idx="531">
                  <c:v>2.5160022729999998E-6</c:v>
                </c:pt>
                <c:pt idx="532">
                  <c:v>1.4113275580000001E-5</c:v>
                </c:pt>
                <c:pt idx="533">
                  <c:v>2.1815382739999999E-5</c:v>
                </c:pt>
                <c:pt idx="534">
                  <c:v>3.7979822979999998E-4</c:v>
                </c:pt>
                <c:pt idx="535">
                  <c:v>2.4300980990000001E-5</c:v>
                </c:pt>
                <c:pt idx="536">
                  <c:v>3.7524940140000001E-7</c:v>
                </c:pt>
                <c:pt idx="537">
                  <c:v>2.8775424080000001E-6</c:v>
                </c:pt>
                <c:pt idx="538">
                  <c:v>3.4363004920000001E-6</c:v>
                </c:pt>
                <c:pt idx="539">
                  <c:v>5.7728873699999997E-7</c:v>
                </c:pt>
                <c:pt idx="540">
                  <c:v>4.679345821E-7</c:v>
                </c:pt>
                <c:pt idx="541">
                  <c:v>8.931155586E-7</c:v>
                </c:pt>
                <c:pt idx="542">
                  <c:v>1.3572546320000001E-6</c:v>
                </c:pt>
                <c:pt idx="543">
                  <c:v>2.4980551420000001E-7</c:v>
                </c:pt>
                <c:pt idx="544">
                  <c:v>2.5708560150000001E-7</c:v>
                </c:pt>
                <c:pt idx="545">
                  <c:v>1.4280238849999999E-7</c:v>
                </c:pt>
                <c:pt idx="546">
                  <c:v>4.9891732000000004E-7</c:v>
                </c:pt>
                <c:pt idx="547">
                  <c:v>1.1261731619999999E-7</c:v>
                </c:pt>
                <c:pt idx="548">
                  <c:v>2.3927332050000001E-8</c:v>
                </c:pt>
                <c:pt idx="549">
                  <c:v>3.7710709330000002E-8</c:v>
                </c:pt>
                <c:pt idx="550">
                  <c:v>6.7670197680000005E-7</c:v>
                </c:pt>
                <c:pt idx="551">
                  <c:v>3.4982145200000002E-8</c:v>
                </c:pt>
                <c:pt idx="552">
                  <c:v>3.4984645550000001E-8</c:v>
                </c:pt>
                <c:pt idx="553">
                  <c:v>4.1884554559999998E-7</c:v>
                </c:pt>
                <c:pt idx="554">
                  <c:v>1.3372964539999999E-5</c:v>
                </c:pt>
                <c:pt idx="555">
                  <c:v>4.5130191710000001E-7</c:v>
                </c:pt>
                <c:pt idx="556">
                  <c:v>1.080592211E-7</c:v>
                </c:pt>
                <c:pt idx="557">
                  <c:v>1.262970817E-7</c:v>
                </c:pt>
                <c:pt idx="558">
                  <c:v>4.8517618829999996E-7</c:v>
                </c:pt>
                <c:pt idx="559">
                  <c:v>1.87270727E-7</c:v>
                </c:pt>
                <c:pt idx="560">
                  <c:v>3.5164614580000001E-7</c:v>
                </c:pt>
                <c:pt idx="561">
                  <c:v>6.860895506E-7</c:v>
                </c:pt>
                <c:pt idx="562">
                  <c:v>6.3616678189999998E-6</c:v>
                </c:pt>
                <c:pt idx="563">
                  <c:v>1.062930191E-6</c:v>
                </c:pt>
                <c:pt idx="564">
                  <c:v>1.8788338869999999E-6</c:v>
                </c:pt>
                <c:pt idx="565">
                  <c:v>1.2280018869999999E-6</c:v>
                </c:pt>
                <c:pt idx="566">
                  <c:v>5.2793419410000003E-5</c:v>
                </c:pt>
                <c:pt idx="567">
                  <c:v>4.9578072680000001E-7</c:v>
                </c:pt>
                <c:pt idx="568">
                  <c:v>1.714786738E-6</c:v>
                </c:pt>
                <c:pt idx="569">
                  <c:v>2.288847541E-6</c:v>
                </c:pt>
                <c:pt idx="570">
                  <c:v>1.804151582E-5</c:v>
                </c:pt>
                <c:pt idx="571">
                  <c:v>1.080301436E-6</c:v>
                </c:pt>
                <c:pt idx="572">
                  <c:v>3.2673132780000001E-6</c:v>
                </c:pt>
                <c:pt idx="573">
                  <c:v>2.8619609190000001E-6</c:v>
                </c:pt>
                <c:pt idx="574">
                  <c:v>4.654062198E-4</c:v>
                </c:pt>
                <c:pt idx="575">
                  <c:v>2.755361384E-6</c:v>
                </c:pt>
                <c:pt idx="576">
                  <c:v>8.4241329840000002E-7</c:v>
                </c:pt>
                <c:pt idx="577">
                  <c:v>5.0823568549999997E-6</c:v>
                </c:pt>
                <c:pt idx="578">
                  <c:v>1.14293206E-4</c:v>
                </c:pt>
                <c:pt idx="579">
                  <c:v>1.6048102549999999E-6</c:v>
                </c:pt>
                <c:pt idx="580">
                  <c:v>1.6546715749999999E-6</c:v>
                </c:pt>
                <c:pt idx="581">
                  <c:v>1.8648519630000001E-6</c:v>
                </c:pt>
                <c:pt idx="582">
                  <c:v>2.8124987180000001E-5</c:v>
                </c:pt>
                <c:pt idx="583">
                  <c:v>1.118885538E-6</c:v>
                </c:pt>
                <c:pt idx="584">
                  <c:v>1.2405525139999999E-6</c:v>
                </c:pt>
                <c:pt idx="585">
                  <c:v>6.2518796949999999E-7</c:v>
                </c:pt>
                <c:pt idx="586">
                  <c:v>7.4191191890000006E-5</c:v>
                </c:pt>
                <c:pt idx="587">
                  <c:v>2.438482254E-7</c:v>
                </c:pt>
                <c:pt idx="588">
                  <c:v>1.921116102E-7</c:v>
                </c:pt>
                <c:pt idx="589">
                  <c:v>1.5617254580000001E-7</c:v>
                </c:pt>
                <c:pt idx="590">
                  <c:v>8.3599146080000003E-7</c:v>
                </c:pt>
                <c:pt idx="591">
                  <c:v>3.6058906419999998E-8</c:v>
                </c:pt>
                <c:pt idx="592">
                  <c:v>1.4748666429999999E-8</c:v>
                </c:pt>
                <c:pt idx="593">
                  <c:v>3.0728727929999998E-9</c:v>
                </c:pt>
                <c:pt idx="594">
                  <c:v>1.847432237E-15</c:v>
                </c:pt>
                <c:pt idx="595">
                  <c:v>1.9985556870000002E-9</c:v>
                </c:pt>
                <c:pt idx="596">
                  <c:v>6.4501636819999997E-9</c:v>
                </c:pt>
                <c:pt idx="597">
                  <c:v>7.7097325470000004E-9</c:v>
                </c:pt>
                <c:pt idx="598">
                  <c:v>7.5644537130000003E-7</c:v>
                </c:pt>
                <c:pt idx="599">
                  <c:v>9.5352861290000003E-9</c:v>
                </c:pt>
                <c:pt idx="600">
                  <c:v>6.6489998829999996E-9</c:v>
                </c:pt>
                <c:pt idx="601">
                  <c:v>4.3321280910000001E-9</c:v>
                </c:pt>
                <c:pt idx="602">
                  <c:v>2.5177824409999998E-9</c:v>
                </c:pt>
                <c:pt idx="603">
                  <c:v>8.1176644109999992E-9</c:v>
                </c:pt>
                <c:pt idx="604">
                  <c:v>1.8250399769999999E-8</c:v>
                </c:pt>
                <c:pt idx="605">
                  <c:v>1.3268592150000001E-7</c:v>
                </c:pt>
                <c:pt idx="606">
                  <c:v>3.1749634739999999E-5</c:v>
                </c:pt>
                <c:pt idx="607">
                  <c:v>4.6892360090000001E-7</c:v>
                </c:pt>
                <c:pt idx="608">
                  <c:v>4.0625975430000001E-7</c:v>
                </c:pt>
                <c:pt idx="609">
                  <c:v>1.3392942290000001E-7</c:v>
                </c:pt>
                <c:pt idx="610">
                  <c:v>2.4743505810000002E-6</c:v>
                </c:pt>
                <c:pt idx="611">
                  <c:v>9.162971377E-7</c:v>
                </c:pt>
                <c:pt idx="612">
                  <c:v>8.2898762149999996E-7</c:v>
                </c:pt>
                <c:pt idx="613">
                  <c:v>6.582410144E-7</c:v>
                </c:pt>
                <c:pt idx="614">
                  <c:v>4.0864340659999999E-5</c:v>
                </c:pt>
                <c:pt idx="615">
                  <c:v>3.3230084769999999E-6</c:v>
                </c:pt>
                <c:pt idx="616">
                  <c:v>3.2979273740000002E-6</c:v>
                </c:pt>
                <c:pt idx="617">
                  <c:v>3.7624646560000001E-7</c:v>
                </c:pt>
                <c:pt idx="618">
                  <c:v>1.287117709E-4</c:v>
                </c:pt>
                <c:pt idx="619">
                  <c:v>1.238054549E-6</c:v>
                </c:pt>
                <c:pt idx="620">
                  <c:v>8.5403908250000005E-7</c:v>
                </c:pt>
                <c:pt idx="621">
                  <c:v>1.4606368329999999E-6</c:v>
                </c:pt>
                <c:pt idx="622">
                  <c:v>1.406198439E-5</c:v>
                </c:pt>
                <c:pt idx="623">
                  <c:v>1.329566999E-6</c:v>
                </c:pt>
                <c:pt idx="624">
                  <c:v>1.779092868E-7</c:v>
                </c:pt>
                <c:pt idx="625">
                  <c:v>1.1241229099999999E-5</c:v>
                </c:pt>
                <c:pt idx="626">
                  <c:v>5.8942437989999998E-4</c:v>
                </c:pt>
                <c:pt idx="627">
                  <c:v>1.273149152E-5</c:v>
                </c:pt>
                <c:pt idx="628">
                  <c:v>7.3695653200000001E-6</c:v>
                </c:pt>
                <c:pt idx="629">
                  <c:v>1.0017149639999999E-6</c:v>
                </c:pt>
                <c:pt idx="630">
                  <c:v>1.8843746409999999E-5</c:v>
                </c:pt>
                <c:pt idx="631">
                  <c:v>1.2111578479999999E-6</c:v>
                </c:pt>
                <c:pt idx="632">
                  <c:v>1.3443832660000001E-6</c:v>
                </c:pt>
                <c:pt idx="633">
                  <c:v>7.6742912879999998E-8</c:v>
                </c:pt>
                <c:pt idx="634">
                  <c:v>3.3035245689999999E-6</c:v>
                </c:pt>
                <c:pt idx="635">
                  <c:v>6.8816310100000002E-7</c:v>
                </c:pt>
                <c:pt idx="636">
                  <c:v>8.4375911730000002E-7</c:v>
                </c:pt>
                <c:pt idx="637">
                  <c:v>1.625880339E-7</c:v>
                </c:pt>
                <c:pt idx="638">
                  <c:v>3.4903821030000001E-6</c:v>
                </c:pt>
                <c:pt idx="639">
                  <c:v>2.3695956059999999E-7</c:v>
                </c:pt>
                <c:pt idx="640">
                  <c:v>1.7822072729999999E-7</c:v>
                </c:pt>
                <c:pt idx="641">
                  <c:v>1.446381627E-7</c:v>
                </c:pt>
                <c:pt idx="642">
                  <c:v>1.246229241E-7</c:v>
                </c:pt>
                <c:pt idx="643">
                  <c:v>1.6370787019999999E-7</c:v>
                </c:pt>
                <c:pt idx="644">
                  <c:v>1.639511822E-7</c:v>
                </c:pt>
                <c:pt idx="645">
                  <c:v>1.6448390209999999E-7</c:v>
                </c:pt>
                <c:pt idx="646">
                  <c:v>1.6967109070000001E-7</c:v>
                </c:pt>
                <c:pt idx="647">
                  <c:v>2.4210294670000002E-7</c:v>
                </c:pt>
                <c:pt idx="648">
                  <c:v>3.8794685269999998E-7</c:v>
                </c:pt>
                <c:pt idx="649">
                  <c:v>1.000647046E-7</c:v>
                </c:pt>
                <c:pt idx="650">
                  <c:v>2.2901745810000001E-6</c:v>
                </c:pt>
                <c:pt idx="651">
                  <c:v>4.392243584E-7</c:v>
                </c:pt>
                <c:pt idx="652">
                  <c:v>6.6553987789999998E-7</c:v>
                </c:pt>
                <c:pt idx="653">
                  <c:v>1.710967334E-7</c:v>
                </c:pt>
                <c:pt idx="654">
                  <c:v>2.454818384E-6</c:v>
                </c:pt>
                <c:pt idx="655">
                  <c:v>1.139199806E-6</c:v>
                </c:pt>
                <c:pt idx="656">
                  <c:v>1.1809784590000001E-6</c:v>
                </c:pt>
                <c:pt idx="657">
                  <c:v>9.8534514049999991E-7</c:v>
                </c:pt>
                <c:pt idx="658">
                  <c:v>3.94980564E-6</c:v>
                </c:pt>
                <c:pt idx="659">
                  <c:v>1.9867936659999999E-6</c:v>
                </c:pt>
                <c:pt idx="660">
                  <c:v>1.3824322109999999E-6</c:v>
                </c:pt>
                <c:pt idx="661">
                  <c:v>5.9217840149999999E-6</c:v>
                </c:pt>
                <c:pt idx="662">
                  <c:v>1.890929955E-5</c:v>
                </c:pt>
                <c:pt idx="663">
                  <c:v>4.5720466409999997E-6</c:v>
                </c:pt>
                <c:pt idx="664">
                  <c:v>1.4941608810000001E-6</c:v>
                </c:pt>
                <c:pt idx="665">
                  <c:v>3.2540400100000003E-5</c:v>
                </c:pt>
                <c:pt idx="666">
                  <c:v>4.3629094300000001E-4</c:v>
                </c:pt>
                <c:pt idx="667">
                  <c:v>6.3554975220000005E-5</c:v>
                </c:pt>
                <c:pt idx="668">
                  <c:v>3.6995517320000003E-5</c:v>
                </c:pt>
                <c:pt idx="669">
                  <c:v>4.471099144E-5</c:v>
                </c:pt>
                <c:pt idx="670">
                  <c:v>2.2155824460000001E-4</c:v>
                </c:pt>
                <c:pt idx="671">
                  <c:v>9.741285786E-8</c:v>
                </c:pt>
                <c:pt idx="672">
                  <c:v>1.1247102030000001E-6</c:v>
                </c:pt>
                <c:pt idx="673">
                  <c:v>2.4767870419999999E-6</c:v>
                </c:pt>
                <c:pt idx="674">
                  <c:v>2.335824517E-5</c:v>
                </c:pt>
                <c:pt idx="675">
                  <c:v>3.3071133149999999E-7</c:v>
                </c:pt>
                <c:pt idx="676">
                  <c:v>6.6226824190000002E-7</c:v>
                </c:pt>
                <c:pt idx="677">
                  <c:v>6.2216636500000001E-6</c:v>
                </c:pt>
                <c:pt idx="678">
                  <c:v>2.1703502569999999E-5</c:v>
                </c:pt>
                <c:pt idx="679">
                  <c:v>2.136599346E-6</c:v>
                </c:pt>
                <c:pt idx="680">
                  <c:v>1.12388696E-7</c:v>
                </c:pt>
                <c:pt idx="681">
                  <c:v>1.1601962420000001E-6</c:v>
                </c:pt>
                <c:pt idx="682">
                  <c:v>5.8519253639999999E-6</c:v>
                </c:pt>
                <c:pt idx="683">
                  <c:v>2.745631324E-7</c:v>
                </c:pt>
                <c:pt idx="684">
                  <c:v>8.3623259339999998E-8</c:v>
                </c:pt>
                <c:pt idx="685">
                  <c:v>3.719244711E-7</c:v>
                </c:pt>
                <c:pt idx="686">
                  <c:v>5.9033133290000003E-6</c:v>
                </c:pt>
                <c:pt idx="687">
                  <c:v>5.3405571760000002E-8</c:v>
                </c:pt>
                <c:pt idx="688">
                  <c:v>3.8866875159999999E-7</c:v>
                </c:pt>
                <c:pt idx="689">
                  <c:v>8.47823566E-7</c:v>
                </c:pt>
                <c:pt idx="690">
                  <c:v>4.7975364600000004E-7</c:v>
                </c:pt>
                <c:pt idx="691">
                  <c:v>4.328023583E-7</c:v>
                </c:pt>
                <c:pt idx="692">
                  <c:v>4.5496735519999998E-7</c:v>
                </c:pt>
                <c:pt idx="693">
                  <c:v>4.4983388589999999E-7</c:v>
                </c:pt>
                <c:pt idx="694">
                  <c:v>5.6009139629999997E-7</c:v>
                </c:pt>
                <c:pt idx="695">
                  <c:v>4.4589110280000002E-7</c:v>
                </c:pt>
                <c:pt idx="696">
                  <c:v>3.2744283649999999E-7</c:v>
                </c:pt>
                <c:pt idx="697">
                  <c:v>6.9209182100000001E-8</c:v>
                </c:pt>
                <c:pt idx="698">
                  <c:v>2.3444313259999999E-6</c:v>
                </c:pt>
                <c:pt idx="699">
                  <c:v>5.2965928630000001E-7</c:v>
                </c:pt>
                <c:pt idx="700">
                  <c:v>2.0216936000000001E-6</c:v>
                </c:pt>
                <c:pt idx="701">
                  <c:v>5.3589109200000001E-7</c:v>
                </c:pt>
                <c:pt idx="702">
                  <c:v>3.0396037600000002E-6</c:v>
                </c:pt>
                <c:pt idx="703">
                  <c:v>1.3691461679999999E-6</c:v>
                </c:pt>
                <c:pt idx="704">
                  <c:v>2.8726909910000001E-6</c:v>
                </c:pt>
                <c:pt idx="705">
                  <c:v>1.016339478E-6</c:v>
                </c:pt>
                <c:pt idx="706">
                  <c:v>2.1862851130000001E-5</c:v>
                </c:pt>
                <c:pt idx="707">
                  <c:v>2.1819614779999998E-5</c:v>
                </c:pt>
                <c:pt idx="708">
                  <c:v>3.472571901E-5</c:v>
                </c:pt>
                <c:pt idx="709">
                  <c:v>8.3167372800000002E-5</c:v>
                </c:pt>
                <c:pt idx="710">
                  <c:v>2.3346142529999999E-4</c:v>
                </c:pt>
                <c:pt idx="711">
                  <c:v>2.7174385259999998E-6</c:v>
                </c:pt>
                <c:pt idx="712">
                  <c:v>3.2405186560000001E-6</c:v>
                </c:pt>
                <c:pt idx="713">
                  <c:v>8.7203874830000008E-6</c:v>
                </c:pt>
                <c:pt idx="714">
                  <c:v>1.0788177129999999E-5</c:v>
                </c:pt>
                <c:pt idx="715">
                  <c:v>9.3609493410000004E-7</c:v>
                </c:pt>
                <c:pt idx="716">
                  <c:v>5.1533587690000003E-6</c:v>
                </c:pt>
                <c:pt idx="717">
                  <c:v>7.2132215340000002E-5</c:v>
                </c:pt>
                <c:pt idx="718">
                  <c:v>1.31635823E-4</c:v>
                </c:pt>
                <c:pt idx="719">
                  <c:v>4.6846439399999999E-5</c:v>
                </c:pt>
                <c:pt idx="720">
                  <c:v>2.54291251E-5</c:v>
                </c:pt>
                <c:pt idx="721">
                  <c:v>1.669471821E-5</c:v>
                </c:pt>
                <c:pt idx="722">
                  <c:v>1.042216207E-5</c:v>
                </c:pt>
                <c:pt idx="723">
                  <c:v>5.9253370950000002E-6</c:v>
                </c:pt>
                <c:pt idx="724">
                  <c:v>4.5506002599999998E-6</c:v>
                </c:pt>
                <c:pt idx="725">
                  <c:v>1.7007882390000001E-6</c:v>
                </c:pt>
                <c:pt idx="726">
                  <c:v>2.141009451E-6</c:v>
                </c:pt>
                <c:pt idx="727">
                  <c:v>8.1700700369999995E-6</c:v>
                </c:pt>
                <c:pt idx="728">
                  <c:v>4.1147157230000001E-6</c:v>
                </c:pt>
                <c:pt idx="729">
                  <c:v>8.9389463379999994E-6</c:v>
                </c:pt>
                <c:pt idx="730">
                  <c:v>8.2069725789999993E-6</c:v>
                </c:pt>
                <c:pt idx="731">
                  <c:v>5.748425536E-7</c:v>
                </c:pt>
                <c:pt idx="732">
                  <c:v>1.2218264269999999E-6</c:v>
                </c:pt>
                <c:pt idx="733">
                  <c:v>1.1766711679999999E-6</c:v>
                </c:pt>
                <c:pt idx="734">
                  <c:v>5.5684841299999997E-7</c:v>
                </c:pt>
                <c:pt idx="735">
                  <c:v>5.7339281450000002E-7</c:v>
                </c:pt>
                <c:pt idx="736">
                  <c:v>5.0743285790000001E-7</c:v>
                </c:pt>
                <c:pt idx="737">
                  <c:v>5.2925235840000002E-7</c:v>
                </c:pt>
                <c:pt idx="738">
                  <c:v>3.4192212299999999E-8</c:v>
                </c:pt>
                <c:pt idx="739">
                  <c:v>7.2853647089999997E-7</c:v>
                </c:pt>
                <c:pt idx="740">
                  <c:v>1.27424023E-6</c:v>
                </c:pt>
                <c:pt idx="741">
                  <c:v>5.0128778609999999E-7</c:v>
                </c:pt>
                <c:pt idx="742">
                  <c:v>7.2479518559999995E-7</c:v>
                </c:pt>
                <c:pt idx="743">
                  <c:v>5.8594021789999999E-7</c:v>
                </c:pt>
                <c:pt idx="744">
                  <c:v>4.0182981260000002E-7</c:v>
                </c:pt>
                <c:pt idx="745">
                  <c:v>1.0780245760000001E-6</c:v>
                </c:pt>
                <c:pt idx="746">
                  <c:v>8.1572668649999996E-7</c:v>
                </c:pt>
                <c:pt idx="747">
                  <c:v>5.9794844390000003E-7</c:v>
                </c:pt>
                <c:pt idx="748">
                  <c:v>1.5570474639999999E-7</c:v>
                </c:pt>
                <c:pt idx="749">
                  <c:v>1.239971059E-5</c:v>
                </c:pt>
                <c:pt idx="750">
                  <c:v>1.2623306240000001E-5</c:v>
                </c:pt>
                <c:pt idx="751">
                  <c:v>2.7578516910000001E-6</c:v>
                </c:pt>
                <c:pt idx="752">
                  <c:v>1.7328621349999999E-6</c:v>
                </c:pt>
                <c:pt idx="753">
                  <c:v>6.692055274E-6</c:v>
                </c:pt>
                <c:pt idx="754">
                  <c:v>5.9701861329999996E-6</c:v>
                </c:pt>
                <c:pt idx="755">
                  <c:v>1.2807029180000001E-6</c:v>
                </c:pt>
                <c:pt idx="756">
                  <c:v>7.9598953349999997E-7</c:v>
                </c:pt>
                <c:pt idx="757">
                  <c:v>3.0591924510000001E-5</c:v>
                </c:pt>
                <c:pt idx="758">
                  <c:v>6.8756274450000002E-5</c:v>
                </c:pt>
                <c:pt idx="759">
                  <c:v>3.7992915139999999E-5</c:v>
                </c:pt>
                <c:pt idx="760">
                  <c:v>5.107764788E-5</c:v>
                </c:pt>
                <c:pt idx="761">
                  <c:v>2.5130791319999998E-4</c:v>
                </c:pt>
                <c:pt idx="762">
                  <c:v>9.9091237340000006E-5</c:v>
                </c:pt>
                <c:pt idx="763">
                  <c:v>1.7320754660000001E-6</c:v>
                </c:pt>
                <c:pt idx="764">
                  <c:v>2.6402120889999999E-6</c:v>
                </c:pt>
                <c:pt idx="765">
                  <c:v>5.5649603840000004E-6</c:v>
                </c:pt>
                <c:pt idx="766">
                  <c:v>9.8740829259999993E-6</c:v>
                </c:pt>
                <c:pt idx="767">
                  <c:v>7.8588629949999998E-7</c:v>
                </c:pt>
                <c:pt idx="768">
                  <c:v>4.239453816E-6</c:v>
                </c:pt>
                <c:pt idx="769">
                  <c:v>8.1300319209999993E-6</c:v>
                </c:pt>
                <c:pt idx="770">
                  <c:v>1.1481605390000001E-5</c:v>
                </c:pt>
                <c:pt idx="771">
                  <c:v>1.8775109720000001E-8</c:v>
                </c:pt>
                <c:pt idx="772">
                  <c:v>1.4714017660000001E-6</c:v>
                </c:pt>
                <c:pt idx="773">
                  <c:v>4.2371570179999996E-6</c:v>
                </c:pt>
                <c:pt idx="774">
                  <c:v>4.3289475379999998E-8</c:v>
                </c:pt>
                <c:pt idx="775">
                  <c:v>1.0227532390000001E-6</c:v>
                </c:pt>
                <c:pt idx="776">
                  <c:v>1.1660343990000001E-6</c:v>
                </c:pt>
                <c:pt idx="777">
                  <c:v>1.443767482E-6</c:v>
                </c:pt>
                <c:pt idx="778">
                  <c:v>1.4110824209999999E-7</c:v>
                </c:pt>
                <c:pt idx="779">
                  <c:v>7.0013576500000001E-7</c:v>
                </c:pt>
                <c:pt idx="780">
                  <c:v>3.3158527429999999E-7</c:v>
                </c:pt>
                <c:pt idx="781">
                  <c:v>3.8987968210000001E-6</c:v>
                </c:pt>
                <c:pt idx="782">
                  <c:v>1.1372211050000001E-6</c:v>
                </c:pt>
                <c:pt idx="783">
                  <c:v>9.7295422929999993E-7</c:v>
                </c:pt>
                <c:pt idx="784">
                  <c:v>2.3880169380000001E-7</c:v>
                </c:pt>
                <c:pt idx="785">
                  <c:v>5.4547073719999999E-7</c:v>
                </c:pt>
                <c:pt idx="786">
                  <c:v>6.8418516160000003E-7</c:v>
                </c:pt>
                <c:pt idx="787">
                  <c:v>3.7128706660000001E-7</c:v>
                </c:pt>
                <c:pt idx="788">
                  <c:v>1.000291646E-7</c:v>
                </c:pt>
                <c:pt idx="789">
                  <c:v>3.1506173319999999E-7</c:v>
                </c:pt>
                <c:pt idx="790">
                  <c:v>4.9397626179999998E-7</c:v>
                </c:pt>
                <c:pt idx="791">
                  <c:v>3.105342941E-7</c:v>
                </c:pt>
                <c:pt idx="792">
                  <c:v>4.0952921469999999E-7</c:v>
                </c:pt>
                <c:pt idx="793">
                  <c:v>5.0922576539999998E-7</c:v>
                </c:pt>
                <c:pt idx="794">
                  <c:v>4.758578637E-7</c:v>
                </c:pt>
                <c:pt idx="795">
                  <c:v>1.2107088410000001E-6</c:v>
                </c:pt>
                <c:pt idx="796">
                  <c:v>9.7304129840000001E-7</c:v>
                </c:pt>
                <c:pt idx="797">
                  <c:v>8.863147794E-7</c:v>
                </c:pt>
                <c:pt idx="798">
                  <c:v>3.1118594480000001E-6</c:v>
                </c:pt>
                <c:pt idx="799">
                  <c:v>7.1714890670000001E-6</c:v>
                </c:pt>
                <c:pt idx="800">
                  <c:v>6.6901359250000003E-6</c:v>
                </c:pt>
                <c:pt idx="801">
                  <c:v>1.6366503849999999E-4</c:v>
                </c:pt>
                <c:pt idx="802">
                  <c:v>2.8849453500000002E-5</c:v>
                </c:pt>
                <c:pt idx="803">
                  <c:v>5.4156445059999997E-6</c:v>
                </c:pt>
                <c:pt idx="804">
                  <c:v>8.6232134450000003E-6</c:v>
                </c:pt>
                <c:pt idx="805">
                  <c:v>5.6082467970000002E-6</c:v>
                </c:pt>
                <c:pt idx="806">
                  <c:v>5.697842046E-8</c:v>
                </c:pt>
                <c:pt idx="807">
                  <c:v>2.9667881479999999E-6</c:v>
                </c:pt>
                <c:pt idx="808">
                  <c:v>4.6827752199999998E-6</c:v>
                </c:pt>
                <c:pt idx="809">
                  <c:v>1.05046682E-5</c:v>
                </c:pt>
                <c:pt idx="810">
                  <c:v>3.806744409E-6</c:v>
                </c:pt>
                <c:pt idx="811">
                  <c:v>4.7090798889999997E-6</c:v>
                </c:pt>
                <c:pt idx="812">
                  <c:v>1.949789222E-6</c:v>
                </c:pt>
                <c:pt idx="813">
                  <c:v>1.011975104E-5</c:v>
                </c:pt>
                <c:pt idx="814">
                  <c:v>1.3180578200000001E-7</c:v>
                </c:pt>
                <c:pt idx="815">
                  <c:v>1.568678399E-6</c:v>
                </c:pt>
                <c:pt idx="816">
                  <c:v>6.7347163409999997E-7</c:v>
                </c:pt>
                <c:pt idx="817">
                  <c:v>2.6260818630000001E-6</c:v>
                </c:pt>
                <c:pt idx="818">
                  <c:v>3.8662287260000002E-7</c:v>
                </c:pt>
                <c:pt idx="819">
                  <c:v>7.2097942059999997E-7</c:v>
                </c:pt>
                <c:pt idx="820">
                  <c:v>1.280946637E-6</c:v>
                </c:pt>
                <c:pt idx="821">
                  <c:v>2.901679131E-5</c:v>
                </c:pt>
                <c:pt idx="822">
                  <c:v>1.671684342E-6</c:v>
                </c:pt>
                <c:pt idx="823">
                  <c:v>3.9425803950000002E-7</c:v>
                </c:pt>
                <c:pt idx="824">
                  <c:v>1.904885761E-7</c:v>
                </c:pt>
                <c:pt idx="825">
                  <c:v>6.3090312410000004E-7</c:v>
                </c:pt>
                <c:pt idx="826">
                  <c:v>3.075740541E-7</c:v>
                </c:pt>
                <c:pt idx="827">
                  <c:v>5.3379118439999995E-7</c:v>
                </c:pt>
                <c:pt idx="828">
                  <c:v>9.4232844009999997E-7</c:v>
                </c:pt>
                <c:pt idx="829">
                  <c:v>3.3212494170000001E-6</c:v>
                </c:pt>
                <c:pt idx="830">
                  <c:v>1.3520998279999999E-6</c:v>
                </c:pt>
                <c:pt idx="831">
                  <c:v>1.7232616619999999E-6</c:v>
                </c:pt>
                <c:pt idx="832">
                  <c:v>6.3435619149999997E-7</c:v>
                </c:pt>
                <c:pt idx="833">
                  <c:v>9.7747708599999997E-6</c:v>
                </c:pt>
                <c:pt idx="834">
                  <c:v>5.0384897610000003E-8</c:v>
                </c:pt>
                <c:pt idx="835">
                  <c:v>7.1264259939999999E-7</c:v>
                </c:pt>
                <c:pt idx="836">
                  <c:v>4.2888618589999998E-7</c:v>
                </c:pt>
                <c:pt idx="837">
                  <c:v>1.007942102E-6</c:v>
                </c:pt>
                <c:pt idx="838">
                  <c:v>1.40406819E-7</c:v>
                </c:pt>
                <c:pt idx="839">
                  <c:v>3.0298697050000001E-7</c:v>
                </c:pt>
                <c:pt idx="840">
                  <c:v>3.812699946E-8</c:v>
                </c:pt>
                <c:pt idx="841">
                  <c:v>6.6033924190000003E-7</c:v>
                </c:pt>
                <c:pt idx="842">
                  <c:v>2.296170136E-7</c:v>
                </c:pt>
                <c:pt idx="843">
                  <c:v>3.0224333579999997E-8</c:v>
                </c:pt>
                <c:pt idx="844">
                  <c:v>4.3565291439999998E-7</c:v>
                </c:pt>
                <c:pt idx="845">
                  <c:v>7.0054019509999999E-6</c:v>
                </c:pt>
                <c:pt idx="846">
                  <c:v>3.5447460610000002E-7</c:v>
                </c:pt>
                <c:pt idx="847">
                  <c:v>6.689559215E-7</c:v>
                </c:pt>
                <c:pt idx="848">
                  <c:v>1.356289913E-6</c:v>
                </c:pt>
                <c:pt idx="849">
                  <c:v>1.058671592E-5</c:v>
                </c:pt>
                <c:pt idx="850">
                  <c:v>1.843861955E-6</c:v>
                </c:pt>
                <c:pt idx="851">
                  <c:v>3.6252321480000002E-6</c:v>
                </c:pt>
                <c:pt idx="852">
                  <c:v>2.7708092670000001E-6</c:v>
                </c:pt>
                <c:pt idx="853">
                  <c:v>1.033754632E-4</c:v>
                </c:pt>
                <c:pt idx="854">
                  <c:v>1.5132792090000001E-6</c:v>
                </c:pt>
                <c:pt idx="855">
                  <c:v>1.066406856E-6</c:v>
                </c:pt>
                <c:pt idx="856">
                  <c:v>2.4082963120000001E-6</c:v>
                </c:pt>
                <c:pt idx="857">
                  <c:v>4.680366721E-6</c:v>
                </c:pt>
                <c:pt idx="858">
                  <c:v>6.5589250159999997E-7</c:v>
                </c:pt>
                <c:pt idx="859">
                  <c:v>1.4250493259999999E-6</c:v>
                </c:pt>
                <c:pt idx="860">
                  <c:v>1.277309355E-6</c:v>
                </c:pt>
                <c:pt idx="861">
                  <c:v>3.9034520440000001E-5</c:v>
                </c:pt>
                <c:pt idx="862">
                  <c:v>4.6952462000000002E-7</c:v>
                </c:pt>
                <c:pt idx="863">
                  <c:v>4.3614147910000003E-7</c:v>
                </c:pt>
                <c:pt idx="864">
                  <c:v>1.2645548870000001E-6</c:v>
                </c:pt>
                <c:pt idx="865">
                  <c:v>9.5423575990000004E-6</c:v>
                </c:pt>
                <c:pt idx="866">
                  <c:v>2.6797202000000001E-7</c:v>
                </c:pt>
                <c:pt idx="867">
                  <c:v>1.3226790650000001E-7</c:v>
                </c:pt>
                <c:pt idx="868">
                  <c:v>5.1266247559999997E-8</c:v>
                </c:pt>
                <c:pt idx="869">
                  <c:v>5.6132742269999998E-8</c:v>
                </c:pt>
                <c:pt idx="870">
                  <c:v>2.0066673170000001E-8</c:v>
                </c:pt>
                <c:pt idx="871">
                  <c:v>1.251037505E-7</c:v>
                </c:pt>
                <c:pt idx="872">
                  <c:v>2.115057261E-7</c:v>
                </c:pt>
                <c:pt idx="873">
                  <c:v>3.7052290449999999E-5</c:v>
                </c:pt>
                <c:pt idx="874">
                  <c:v>2.599107059E-7</c:v>
                </c:pt>
                <c:pt idx="875">
                  <c:v>1.6939846759999999E-7</c:v>
                </c:pt>
                <c:pt idx="876">
                  <c:v>6.3300228610000002E-7</c:v>
                </c:pt>
                <c:pt idx="877">
                  <c:v>1.403474819E-6</c:v>
                </c:pt>
                <c:pt idx="878">
                  <c:v>3.8722844549999998E-7</c:v>
                </c:pt>
                <c:pt idx="879">
                  <c:v>4.9362668459999997E-7</c:v>
                </c:pt>
                <c:pt idx="880">
                  <c:v>6.3647159959999998E-7</c:v>
                </c:pt>
                <c:pt idx="881">
                  <c:v>9.0167355239999993E-6</c:v>
                </c:pt>
                <c:pt idx="882">
                  <c:v>3.405460921E-7</c:v>
                </c:pt>
                <c:pt idx="883">
                  <c:v>3.4232945110000001E-7</c:v>
                </c:pt>
                <c:pt idx="884">
                  <c:v>5.1288646649999998E-7</c:v>
                </c:pt>
                <c:pt idx="885">
                  <c:v>1.302392921E-5</c:v>
                </c:pt>
                <c:pt idx="886">
                  <c:v>2.334193298E-7</c:v>
                </c:pt>
                <c:pt idx="887">
                  <c:v>1.5636121730000001E-7</c:v>
                </c:pt>
                <c:pt idx="888">
                  <c:v>8.7849562350000004E-8</c:v>
                </c:pt>
                <c:pt idx="889">
                  <c:v>1.480398007E-7</c:v>
                </c:pt>
                <c:pt idx="890">
                  <c:v>1.0104517170000001E-8</c:v>
                </c:pt>
                <c:pt idx="891">
                  <c:v>1.562373308E-16</c:v>
                </c:pt>
                <c:pt idx="892">
                  <c:v>1.0439892029999999E-8</c:v>
                </c:pt>
                <c:pt idx="893">
                  <c:v>9.9523685650000008E-6</c:v>
                </c:pt>
                <c:pt idx="894">
                  <c:v>1.1194695030000001E-7</c:v>
                </c:pt>
                <c:pt idx="895">
                  <c:v>1.7077394010000001E-7</c:v>
                </c:pt>
                <c:pt idx="896">
                  <c:v>1.4834973069999999E-7</c:v>
                </c:pt>
                <c:pt idx="897">
                  <c:v>3.7730353630000002E-6</c:v>
                </c:pt>
                <c:pt idx="898">
                  <c:v>3.797553671E-7</c:v>
                </c:pt>
                <c:pt idx="899">
                  <c:v>4.2280675079999999E-7</c:v>
                </c:pt>
                <c:pt idx="900">
                  <c:v>3.5220557360000001E-7</c:v>
                </c:pt>
                <c:pt idx="901">
                  <c:v>2.1175703069999998E-6</c:v>
                </c:pt>
                <c:pt idx="902">
                  <c:v>6.3112986679999996E-7</c:v>
                </c:pt>
                <c:pt idx="903">
                  <c:v>5.4300680289999997E-7</c:v>
                </c:pt>
                <c:pt idx="904">
                  <c:v>2.476289001E-7</c:v>
                </c:pt>
                <c:pt idx="905">
                  <c:v>8.0470843699999994E-6</c:v>
                </c:pt>
                <c:pt idx="906">
                  <c:v>2.8817997299999999E-7</c:v>
                </c:pt>
                <c:pt idx="907">
                  <c:v>2.333947317E-7</c:v>
                </c:pt>
                <c:pt idx="908">
                  <c:v>2.9013695179999999E-7</c:v>
                </c:pt>
                <c:pt idx="909">
                  <c:v>1.3344923790000001E-6</c:v>
                </c:pt>
                <c:pt idx="910">
                  <c:v>9.491302399E-8</c:v>
                </c:pt>
                <c:pt idx="911">
                  <c:v>4.802234412E-8</c:v>
                </c:pt>
                <c:pt idx="912">
                  <c:v>8.8046521199999994E-8</c:v>
                </c:pt>
                <c:pt idx="913">
                  <c:v>3.9211038489999998E-7</c:v>
                </c:pt>
                <c:pt idx="914">
                  <c:v>7.1081467560000004E-8</c:v>
                </c:pt>
                <c:pt idx="915">
                  <c:v>2.552737334E-7</c:v>
                </c:pt>
                <c:pt idx="916">
                  <c:v>7.6413264110000002E-8</c:v>
                </c:pt>
                <c:pt idx="917">
                  <c:v>9.2539237759999995E-6</c:v>
                </c:pt>
                <c:pt idx="918">
                  <c:v>3.5011753990000002E-7</c:v>
                </c:pt>
                <c:pt idx="919">
                  <c:v>5.9803077780000004E-7</c:v>
                </c:pt>
                <c:pt idx="920">
                  <c:v>2.3014332279999999E-7</c:v>
                </c:pt>
                <c:pt idx="921">
                  <c:v>6.4156629149999997E-6</c:v>
                </c:pt>
                <c:pt idx="922">
                  <c:v>8.8682694330000005E-7</c:v>
                </c:pt>
                <c:pt idx="923">
                  <c:v>9.7919799120000004E-7</c:v>
                </c:pt>
                <c:pt idx="924">
                  <c:v>8.2801209250000003E-7</c:v>
                </c:pt>
                <c:pt idx="925">
                  <c:v>4.5761320329999997E-6</c:v>
                </c:pt>
                <c:pt idx="926">
                  <c:v>1.3784025070000001E-6</c:v>
                </c:pt>
                <c:pt idx="927">
                  <c:v>1.056277747E-6</c:v>
                </c:pt>
                <c:pt idx="928">
                  <c:v>1.743013013E-6</c:v>
                </c:pt>
                <c:pt idx="929">
                  <c:v>9.2068541690000008E-6</c:v>
                </c:pt>
                <c:pt idx="930">
                  <c:v>1.612797838E-6</c:v>
                </c:pt>
                <c:pt idx="931">
                  <c:v>7.6165116670000003E-7</c:v>
                </c:pt>
                <c:pt idx="932">
                  <c:v>3.761720526E-6</c:v>
                </c:pt>
                <c:pt idx="933">
                  <c:v>8.5207729100000005E-5</c:v>
                </c:pt>
                <c:pt idx="934">
                  <c:v>5.6036955479999998E-6</c:v>
                </c:pt>
                <c:pt idx="935">
                  <c:v>1.9289001340000001E-6</c:v>
                </c:pt>
                <c:pt idx="936">
                  <c:v>3.8651029419999998E-7</c:v>
                </c:pt>
                <c:pt idx="937">
                  <c:v>1.0241581550000001E-5</c:v>
                </c:pt>
                <c:pt idx="938">
                  <c:v>1.3568121250000001E-7</c:v>
                </c:pt>
                <c:pt idx="939">
                  <c:v>1.544501973E-7</c:v>
                </c:pt>
                <c:pt idx="940">
                  <c:v>1.4572931669999999E-7</c:v>
                </c:pt>
                <c:pt idx="941">
                  <c:v>2.9897279400000001E-7</c:v>
                </c:pt>
                <c:pt idx="942">
                  <c:v>1.3716781179999999E-7</c:v>
                </c:pt>
                <c:pt idx="943">
                  <c:v>1.33450937E-7</c:v>
                </c:pt>
                <c:pt idx="944">
                  <c:v>1.9842193099999999E-7</c:v>
                </c:pt>
                <c:pt idx="945">
                  <c:v>1.942557117E-6</c:v>
                </c:pt>
                <c:pt idx="946">
                  <c:v>5.6055407260000005E-7</c:v>
                </c:pt>
                <c:pt idx="947">
                  <c:v>6.7523319249999998E-7</c:v>
                </c:pt>
                <c:pt idx="948">
                  <c:v>2.1622076209999999E-7</c:v>
                </c:pt>
                <c:pt idx="949">
                  <c:v>1.519777448E-6</c:v>
                </c:pt>
                <c:pt idx="950">
                  <c:v>8.2165321039999998E-7</c:v>
                </c:pt>
                <c:pt idx="951">
                  <c:v>6.5418169709999998E-7</c:v>
                </c:pt>
                <c:pt idx="952">
                  <c:v>9.6935895440000004E-7</c:v>
                </c:pt>
                <c:pt idx="953">
                  <c:v>9.2772485050000008E-6</c:v>
                </c:pt>
                <c:pt idx="954">
                  <c:v>2.2546379079999998E-6</c:v>
                </c:pt>
                <c:pt idx="955">
                  <c:v>1.462264849E-6</c:v>
                </c:pt>
                <c:pt idx="956">
                  <c:v>1.0574925250000001E-7</c:v>
                </c:pt>
                <c:pt idx="957">
                  <c:v>1.393787679E-6</c:v>
                </c:pt>
                <c:pt idx="958">
                  <c:v>2.3462883859999999E-7</c:v>
                </c:pt>
                <c:pt idx="959">
                  <c:v>1.6255988189999999E-7</c:v>
                </c:pt>
                <c:pt idx="960">
                  <c:v>1.7782414599999999E-7</c:v>
                </c:pt>
                <c:pt idx="961">
                  <c:v>2.1764838770000001E-6</c:v>
                </c:pt>
                <c:pt idx="962">
                  <c:v>1.6335937859999999E-7</c:v>
                </c:pt>
                <c:pt idx="963">
                  <c:v>7.8392705469999995E-8</c:v>
                </c:pt>
                <c:pt idx="964">
                  <c:v>2.1030980840000001E-6</c:v>
                </c:pt>
                <c:pt idx="965">
                  <c:v>3.5329774630000003E-5</c:v>
                </c:pt>
                <c:pt idx="966">
                  <c:v>3.5725989229999999E-6</c:v>
                </c:pt>
                <c:pt idx="967">
                  <c:v>3.0877076540000001E-6</c:v>
                </c:pt>
                <c:pt idx="968">
                  <c:v>9.2297664999999999E-7</c:v>
                </c:pt>
                <c:pt idx="969">
                  <c:v>9.6730016419999994E-6</c:v>
                </c:pt>
                <c:pt idx="970">
                  <c:v>1.9804317789999999E-6</c:v>
                </c:pt>
                <c:pt idx="971">
                  <c:v>2.3556968749999999E-6</c:v>
                </c:pt>
                <c:pt idx="972">
                  <c:v>7.9900448410000003E-7</c:v>
                </c:pt>
                <c:pt idx="973">
                  <c:v>3.8734787989999998E-5</c:v>
                </c:pt>
                <c:pt idx="974">
                  <c:v>1.5335786030000001E-5</c:v>
                </c:pt>
                <c:pt idx="975">
                  <c:v>1.9394858919999999E-5</c:v>
                </c:pt>
                <c:pt idx="976">
                  <c:v>3.1539665659999998E-5</c:v>
                </c:pt>
                <c:pt idx="977">
                  <c:v>1.8037099860000001E-4</c:v>
                </c:pt>
                <c:pt idx="978">
                  <c:v>1.4511093569999999E-6</c:v>
                </c:pt>
                <c:pt idx="979">
                  <c:v>8.0160443639999996E-7</c:v>
                </c:pt>
                <c:pt idx="980">
                  <c:v>1.8680289260000001E-6</c:v>
                </c:pt>
                <c:pt idx="981">
                  <c:v>5.0150376349999997E-6</c:v>
                </c:pt>
                <c:pt idx="982">
                  <c:v>2.521125223E-7</c:v>
                </c:pt>
                <c:pt idx="983">
                  <c:v>7.0231534490000004E-7</c:v>
                </c:pt>
                <c:pt idx="984">
                  <c:v>6.4988287079999999E-6</c:v>
                </c:pt>
                <c:pt idx="985">
                  <c:v>1.391819914E-5</c:v>
                </c:pt>
                <c:pt idx="986">
                  <c:v>3.4503127620000002E-6</c:v>
                </c:pt>
                <c:pt idx="987">
                  <c:v>1.8777414930000001E-6</c:v>
                </c:pt>
                <c:pt idx="988">
                  <c:v>7.3875058069999997E-8</c:v>
                </c:pt>
                <c:pt idx="989">
                  <c:v>4.6952115120000002E-7</c:v>
                </c:pt>
                <c:pt idx="990">
                  <c:v>4.0950911889999998E-7</c:v>
                </c:pt>
                <c:pt idx="991">
                  <c:v>3.0229174110000003E-7</c:v>
                </c:pt>
                <c:pt idx="992">
                  <c:v>5.1361493849999997E-7</c:v>
                </c:pt>
                <c:pt idx="993">
                  <c:v>1.189085787E-6</c:v>
                </c:pt>
                <c:pt idx="994">
                  <c:v>5.3846601599999998E-8</c:v>
                </c:pt>
                <c:pt idx="995">
                  <c:v>5.4701007090000005E-7</c:v>
                </c:pt>
                <c:pt idx="996">
                  <c:v>3.5345094379999999E-6</c:v>
                </c:pt>
                <c:pt idx="997">
                  <c:v>7.2807764230000004E-6</c:v>
                </c:pt>
                <c:pt idx="998">
                  <c:v>8.7492057329999997E-7</c:v>
                </c:pt>
                <c:pt idx="999">
                  <c:v>1.7148469809999999E-7</c:v>
                </c:pt>
                <c:pt idx="1000">
                  <c:v>8.5539621340000003E-8</c:v>
                </c:pt>
                <c:pt idx="1001">
                  <c:v>6.8156028709999997E-7</c:v>
                </c:pt>
                <c:pt idx="1002">
                  <c:v>4.2734110119999997E-7</c:v>
                </c:pt>
                <c:pt idx="1003">
                  <c:v>5.6892583790000002E-7</c:v>
                </c:pt>
                <c:pt idx="1004">
                  <c:v>1.619844717E-6</c:v>
                </c:pt>
                <c:pt idx="1005">
                  <c:v>7.3811272110000001E-6</c:v>
                </c:pt>
                <c:pt idx="1006">
                  <c:v>4.78509996E-6</c:v>
                </c:pt>
                <c:pt idx="1007">
                  <c:v>1.866227695E-6</c:v>
                </c:pt>
                <c:pt idx="1008">
                  <c:v>9.8361365909999992E-6</c:v>
                </c:pt>
                <c:pt idx="1009">
                  <c:v>1.1405476380000001E-5</c:v>
                </c:pt>
                <c:pt idx="1010">
                  <c:v>2.0250739759999999E-6</c:v>
                </c:pt>
                <c:pt idx="1011">
                  <c:v>1.1725659379999999E-6</c:v>
                </c:pt>
                <c:pt idx="1012">
                  <c:v>3.6509009759999998E-6</c:v>
                </c:pt>
                <c:pt idx="1013">
                  <c:v>4.4274073629999999E-6</c:v>
                </c:pt>
                <c:pt idx="1014">
                  <c:v>5.6620035520000003E-6</c:v>
                </c:pt>
                <c:pt idx="1015">
                  <c:v>3.3265586359999999E-6</c:v>
                </c:pt>
                <c:pt idx="1016">
                  <c:v>2.9176153450000001E-5</c:v>
                </c:pt>
                <c:pt idx="1017">
                  <c:v>6.6381323440000003E-5</c:v>
                </c:pt>
                <c:pt idx="1018">
                  <c:v>6.101882633E-6</c:v>
                </c:pt>
                <c:pt idx="1019">
                  <c:v>6.8151232209999996E-6</c:v>
                </c:pt>
                <c:pt idx="1020">
                  <c:v>1.5136234749999999E-5</c:v>
                </c:pt>
                <c:pt idx="1021">
                  <c:v>1.717797707E-5</c:v>
                </c:pt>
                <c:pt idx="1022">
                  <c:v>4.3368965429999998E-6</c:v>
                </c:pt>
                <c:pt idx="1023">
                  <c:v>1.8039168340000001E-6</c:v>
                </c:pt>
                <c:pt idx="1024">
                  <c:v>2.3846624149999999E-5</c:v>
                </c:pt>
                <c:pt idx="1025">
                  <c:v>1.029722569E-4</c:v>
                </c:pt>
                <c:pt idx="1026">
                  <c:v>3.0804623590000003E-5</c:v>
                </c:pt>
                <c:pt idx="1027">
                  <c:v>2.7092259850000001E-5</c:v>
                </c:pt>
                <c:pt idx="1028">
                  <c:v>1.009971763E-4</c:v>
                </c:pt>
                <c:pt idx="1029">
                  <c:v>6.512194637E-5</c:v>
                </c:pt>
                <c:pt idx="1030">
                  <c:v>1.9589048690000002E-6</c:v>
                </c:pt>
                <c:pt idx="1031">
                  <c:v>1.331601146E-7</c:v>
                </c:pt>
                <c:pt idx="1032">
                  <c:v>1.678904178E-6</c:v>
                </c:pt>
                <c:pt idx="1033">
                  <c:v>3.9349401780000001E-6</c:v>
                </c:pt>
                <c:pt idx="1034">
                  <c:v>8.4132952319999996E-8</c:v>
                </c:pt>
                <c:pt idx="1035">
                  <c:v>4.4317459979999998E-7</c:v>
                </c:pt>
                <c:pt idx="1036">
                  <c:v>9.4787069839999995E-7</c:v>
                </c:pt>
                <c:pt idx="1037">
                  <c:v>1.5432679070000001E-6</c:v>
                </c:pt>
                <c:pt idx="1038">
                  <c:v>4.5054933760000002E-7</c:v>
                </c:pt>
                <c:pt idx="1039">
                  <c:v>5.1495506479999995E-7</c:v>
                </c:pt>
                <c:pt idx="1040">
                  <c:v>6.2539145439999998E-7</c:v>
                </c:pt>
                <c:pt idx="1041">
                  <c:v>7.1918606830000001E-7</c:v>
                </c:pt>
                <c:pt idx="1042">
                  <c:v>7.7382485610000004E-7</c:v>
                </c:pt>
                <c:pt idx="1043">
                  <c:v>5.7185915929999997E-7</c:v>
                </c:pt>
                <c:pt idx="1044">
                  <c:v>7.1112676850000002E-7</c:v>
                </c:pt>
                <c:pt idx="1045">
                  <c:v>1.3191670650000001E-6</c:v>
                </c:pt>
                <c:pt idx="1046">
                  <c:v>6.082180348E-7</c:v>
                </c:pt>
                <c:pt idx="1047">
                  <c:v>5.9736178219999999E-7</c:v>
                </c:pt>
                <c:pt idx="1048">
                  <c:v>5.8510218369999999E-7</c:v>
                </c:pt>
                <c:pt idx="1049">
                  <c:v>3.570667912E-6</c:v>
                </c:pt>
                <c:pt idx="1050">
                  <c:v>1.3570569919999999E-7</c:v>
                </c:pt>
                <c:pt idx="1051">
                  <c:v>9.8020522290000008E-7</c:v>
                </c:pt>
                <c:pt idx="1052">
                  <c:v>4.5474197940000002E-7</c:v>
                </c:pt>
                <c:pt idx="1053">
                  <c:v>1.563092428E-6</c:v>
                </c:pt>
                <c:pt idx="1054">
                  <c:v>7.5782274399999999E-7</c:v>
                </c:pt>
                <c:pt idx="1055">
                  <c:v>3.2207516049999998E-6</c:v>
                </c:pt>
                <c:pt idx="1056">
                  <c:v>1.9643347290000001E-6</c:v>
                </c:pt>
                <c:pt idx="1057">
                  <c:v>7.0606980780000001E-9</c:v>
                </c:pt>
                <c:pt idx="1058">
                  <c:v>4.6825358540000003E-6</c:v>
                </c:pt>
                <c:pt idx="1059">
                  <c:v>6.4726857459999996E-6</c:v>
                </c:pt>
                <c:pt idx="1060">
                  <c:v>2.3841198389999998E-6</c:v>
                </c:pt>
                <c:pt idx="1061">
                  <c:v>1.5408197370000001E-6</c:v>
                </c:pt>
                <c:pt idx="1062">
                  <c:v>1.234119971E-5</c:v>
                </c:pt>
                <c:pt idx="1063">
                  <c:v>9.3657690899999997E-6</c:v>
                </c:pt>
                <c:pt idx="1064">
                  <c:v>2.9227379119999999E-6</c:v>
                </c:pt>
                <c:pt idx="1065">
                  <c:v>2.0942416200000002E-5</c:v>
                </c:pt>
                <c:pt idx="1066">
                  <c:v>4.522021646E-5</c:v>
                </c:pt>
                <c:pt idx="1067">
                  <c:v>4.4322482240000001E-5</c:v>
                </c:pt>
                <c:pt idx="1068">
                  <c:v>4.1998653320000001E-4</c:v>
                </c:pt>
                <c:pt idx="1069">
                  <c:v>1.6913252630000001E-4</c:v>
                </c:pt>
                <c:pt idx="1070">
                  <c:v>1.5625867810000001E-5</c:v>
                </c:pt>
                <c:pt idx="1071">
                  <c:v>2.135900307E-5</c:v>
                </c:pt>
                <c:pt idx="1072">
                  <c:v>1.200493E-5</c:v>
                </c:pt>
                <c:pt idx="1073">
                  <c:v>1.4350815029999999E-7</c:v>
                </c:pt>
                <c:pt idx="1074">
                  <c:v>5.2751620519999999E-6</c:v>
                </c:pt>
                <c:pt idx="1075">
                  <c:v>7.2161276769999997E-6</c:v>
                </c:pt>
                <c:pt idx="1076">
                  <c:v>1.03274846E-5</c:v>
                </c:pt>
                <c:pt idx="1077">
                  <c:v>6.8657330079999996E-6</c:v>
                </c:pt>
                <c:pt idx="1078">
                  <c:v>5.3450545130000004E-6</c:v>
                </c:pt>
                <c:pt idx="1079">
                  <c:v>9.7797344400000001E-7</c:v>
                </c:pt>
                <c:pt idx="1080">
                  <c:v>4.4493030750000002E-6</c:v>
                </c:pt>
                <c:pt idx="1081">
                  <c:v>3.2575040410000002E-7</c:v>
                </c:pt>
                <c:pt idx="1082">
                  <c:v>1.225626895E-6</c:v>
                </c:pt>
                <c:pt idx="1083">
                  <c:v>1.358457699E-7</c:v>
                </c:pt>
                <c:pt idx="1084">
                  <c:v>9.65378138E-7</c:v>
                </c:pt>
                <c:pt idx="1085">
                  <c:v>6.3718388909999999E-7</c:v>
                </c:pt>
                <c:pt idx="1086">
                  <c:v>3.4230895559999999E-7</c:v>
                </c:pt>
                <c:pt idx="1087">
                  <c:v>2.6698935009999998E-7</c:v>
                </c:pt>
                <c:pt idx="1088">
                  <c:v>9.7905006229999999E-7</c:v>
                </c:pt>
                <c:pt idx="1089">
                  <c:v>4.4972798349999998E-7</c:v>
                </c:pt>
                <c:pt idx="1090">
                  <c:v>4.0945036759999998E-7</c:v>
                </c:pt>
                <c:pt idx="1091">
                  <c:v>4.5358658599999998E-7</c:v>
                </c:pt>
                <c:pt idx="1092">
                  <c:v>3.6848095349999999E-7</c:v>
                </c:pt>
                <c:pt idx="1093">
                  <c:v>4.2563603139999997E-7</c:v>
                </c:pt>
                <c:pt idx="1094">
                  <c:v>3.4545794129999998E-7</c:v>
                </c:pt>
                <c:pt idx="1095">
                  <c:v>1.3892261290000001E-7</c:v>
                </c:pt>
                <c:pt idx="1096">
                  <c:v>2.1112971990000001E-7</c:v>
                </c:pt>
                <c:pt idx="1097">
                  <c:v>5.2490882390000001E-7</c:v>
                </c:pt>
                <c:pt idx="1098">
                  <c:v>2.2324140100000001E-7</c:v>
                </c:pt>
                <c:pt idx="1099">
                  <c:v>1.734912319E-6</c:v>
                </c:pt>
                <c:pt idx="1100">
                  <c:v>2.1113663439999999E-5</c:v>
                </c:pt>
                <c:pt idx="1101">
                  <c:v>3.2994123590000002E-6</c:v>
                </c:pt>
                <c:pt idx="1102">
                  <c:v>2.1594429139999999E-7</c:v>
                </c:pt>
                <c:pt idx="1103">
                  <c:v>1.7646927180000001E-6</c:v>
                </c:pt>
                <c:pt idx="1104">
                  <c:v>8.9428755819999993E-6</c:v>
                </c:pt>
                <c:pt idx="1105">
                  <c:v>7.6064547520000001E-7</c:v>
                </c:pt>
                <c:pt idx="1106">
                  <c:v>3.1598015269999999E-6</c:v>
                </c:pt>
                <c:pt idx="1107">
                  <c:v>1.0336148760000001E-5</c:v>
                </c:pt>
                <c:pt idx="1108">
                  <c:v>2.4643815670000001E-4</c:v>
                </c:pt>
                <c:pt idx="1109">
                  <c:v>5.7887558279999998E-5</c:v>
                </c:pt>
                <c:pt idx="1110">
                  <c:v>9.0878296120000007E-6</c:v>
                </c:pt>
                <c:pt idx="1111">
                  <c:v>2.2825558579999999E-5</c:v>
                </c:pt>
                <c:pt idx="1112">
                  <c:v>1.202964882E-4</c:v>
                </c:pt>
                <c:pt idx="1113">
                  <c:v>4.013991671E-6</c:v>
                </c:pt>
                <c:pt idx="1114">
                  <c:v>5.1628676829999999E-6</c:v>
                </c:pt>
                <c:pt idx="1115">
                  <c:v>9.141326397E-6</c:v>
                </c:pt>
                <c:pt idx="1116">
                  <c:v>4.6701674199999999E-5</c:v>
                </c:pt>
                <c:pt idx="1117">
                  <c:v>1.333636524E-5</c:v>
                </c:pt>
                <c:pt idx="1118">
                  <c:v>1.9482154349999999E-5</c:v>
                </c:pt>
                <c:pt idx="1119">
                  <c:v>1.6670161430000001E-5</c:v>
                </c:pt>
                <c:pt idx="1120">
                  <c:v>2.295035455E-4</c:v>
                </c:pt>
                <c:pt idx="1121">
                  <c:v>1.254080366E-5</c:v>
                </c:pt>
                <c:pt idx="1122">
                  <c:v>1.6529884809999999E-6</c:v>
                </c:pt>
                <c:pt idx="1123">
                  <c:v>5.0542409570000001E-6</c:v>
                </c:pt>
                <c:pt idx="1124">
                  <c:v>3.4020375959999998E-6</c:v>
                </c:pt>
                <c:pt idx="1125">
                  <c:v>8.7759916209999997E-7</c:v>
                </c:pt>
                <c:pt idx="1126">
                  <c:v>1.8142602499999999E-6</c:v>
                </c:pt>
                <c:pt idx="1127">
                  <c:v>1.9565176859999998E-6</c:v>
                </c:pt>
                <c:pt idx="1128">
                  <c:v>1.425185662E-5</c:v>
                </c:pt>
                <c:pt idx="1129">
                  <c:v>1.071265556E-6</c:v>
                </c:pt>
                <c:pt idx="1130">
                  <c:v>4.1862227749999998E-7</c:v>
                </c:pt>
                <c:pt idx="1131">
                  <c:v>1.35536008E-6</c:v>
                </c:pt>
                <c:pt idx="1132">
                  <c:v>2.7559214430000001E-6</c:v>
                </c:pt>
                <c:pt idx="1133">
                  <c:v>3.9667956780000001E-7</c:v>
                </c:pt>
                <c:pt idx="1134">
                  <c:v>2.802222588E-7</c:v>
                </c:pt>
                <c:pt idx="1135">
                  <c:v>2.0770139570000001E-7</c:v>
                </c:pt>
                <c:pt idx="1136">
                  <c:v>1.752494226E-7</c:v>
                </c:pt>
                <c:pt idx="1137">
                  <c:v>1.5358509959999999E-7</c:v>
                </c:pt>
                <c:pt idx="1138">
                  <c:v>1.5602876289999999E-7</c:v>
                </c:pt>
                <c:pt idx="1139">
                  <c:v>1.4636636309999999E-7</c:v>
                </c:pt>
                <c:pt idx="1140">
                  <c:v>5.3732459860000002E-7</c:v>
                </c:pt>
                <c:pt idx="1141">
                  <c:v>3.0788899950000002E-8</c:v>
                </c:pt>
                <c:pt idx="1142">
                  <c:v>3.0143463909999998E-7</c:v>
                </c:pt>
                <c:pt idx="1143">
                  <c:v>4.5901187099999999E-7</c:v>
                </c:pt>
                <c:pt idx="1144">
                  <c:v>4.0828830280000002E-8</c:v>
                </c:pt>
                <c:pt idx="1145">
                  <c:v>1.149473817E-7</c:v>
                </c:pt>
                <c:pt idx="1146">
                  <c:v>6.1975663109999996E-7</c:v>
                </c:pt>
                <c:pt idx="1147">
                  <c:v>6.8123431320000004E-7</c:v>
                </c:pt>
                <c:pt idx="1148">
                  <c:v>8.5834702280000001E-6</c:v>
                </c:pt>
                <c:pt idx="1149">
                  <c:v>1.0551109159999999E-7</c:v>
                </c:pt>
                <c:pt idx="1150">
                  <c:v>1.3822945990000001E-6</c:v>
                </c:pt>
                <c:pt idx="1151">
                  <c:v>4.2455000050000002E-6</c:v>
                </c:pt>
                <c:pt idx="1152">
                  <c:v>5.0004579170000002E-5</c:v>
                </c:pt>
                <c:pt idx="1153">
                  <c:v>3.0192093740000002E-6</c:v>
                </c:pt>
                <c:pt idx="1154">
                  <c:v>2.6769106570000002E-6</c:v>
                </c:pt>
                <c:pt idx="1155">
                  <c:v>2.0621915389999998E-6</c:v>
                </c:pt>
                <c:pt idx="1156">
                  <c:v>8.0799339939999998E-6</c:v>
                </c:pt>
                <c:pt idx="1157">
                  <c:v>3.316611657E-6</c:v>
                </c:pt>
                <c:pt idx="1158">
                  <c:v>5.2260498529999999E-6</c:v>
                </c:pt>
                <c:pt idx="1159">
                  <c:v>3.1002458540000001E-6</c:v>
                </c:pt>
                <c:pt idx="1160">
                  <c:v>7.6837476700000002E-4</c:v>
                </c:pt>
                <c:pt idx="1161">
                  <c:v>5.0657055239999998E-6</c:v>
                </c:pt>
                <c:pt idx="1162">
                  <c:v>2.6698974959999999E-6</c:v>
                </c:pt>
                <c:pt idx="1163">
                  <c:v>7.3774234619999996E-6</c:v>
                </c:pt>
                <c:pt idx="1164">
                  <c:v>3.8930747100000003E-5</c:v>
                </c:pt>
                <c:pt idx="1165">
                  <c:v>1.2000209900000001E-6</c:v>
                </c:pt>
                <c:pt idx="1166">
                  <c:v>1.5285836739999999E-6</c:v>
                </c:pt>
                <c:pt idx="1167">
                  <c:v>2.4175998320000002E-6</c:v>
                </c:pt>
                <c:pt idx="1168">
                  <c:v>8.3690014960000002E-6</c:v>
                </c:pt>
                <c:pt idx="1169">
                  <c:v>6.5992862839999999E-7</c:v>
                </c:pt>
                <c:pt idx="1170">
                  <c:v>7.5647532999999996E-7</c:v>
                </c:pt>
                <c:pt idx="1171">
                  <c:v>1.1998620300000001E-6</c:v>
                </c:pt>
                <c:pt idx="1172">
                  <c:v>1.150768559E-5</c:v>
                </c:pt>
                <c:pt idx="1173">
                  <c:v>4.5325432599999998E-7</c:v>
                </c:pt>
                <c:pt idx="1174">
                  <c:v>3.2539655919999999E-7</c:v>
                </c:pt>
                <c:pt idx="1175">
                  <c:v>1.932153334E-7</c:v>
                </c:pt>
                <c:pt idx="1176">
                  <c:v>1.338575749E-6</c:v>
                </c:pt>
                <c:pt idx="1177">
                  <c:v>5.9932715230000001E-8</c:v>
                </c:pt>
                <c:pt idx="1178">
                  <c:v>3.7055676290000001E-8</c:v>
                </c:pt>
                <c:pt idx="1179">
                  <c:v>1.4092750579999999E-8</c:v>
                </c:pt>
                <c:pt idx="1180">
                  <c:v>2.6416107229999999E-7</c:v>
                </c:pt>
                <c:pt idx="1181">
                  <c:v>3.3745375969999998E-9</c:v>
                </c:pt>
                <c:pt idx="1182">
                  <c:v>7.9434061119999993E-9</c:v>
                </c:pt>
                <c:pt idx="1183">
                  <c:v>1.4236949720000001E-8</c:v>
                </c:pt>
                <c:pt idx="1184">
                  <c:v>5.8240892179999995E-7</c:v>
                </c:pt>
                <c:pt idx="1185">
                  <c:v>9.1835968379999993E-9</c:v>
                </c:pt>
                <c:pt idx="1186">
                  <c:v>5.7346057630000001E-9</c:v>
                </c:pt>
                <c:pt idx="1187">
                  <c:v>1.9684398270000001E-9</c:v>
                </c:pt>
                <c:pt idx="1188">
                  <c:v>9.6313502330000003E-16</c:v>
                </c:pt>
                <c:pt idx="1189">
                  <c:v>3.0099993989999998E-9</c:v>
                </c:pt>
                <c:pt idx="1190">
                  <c:v>1.425445862E-8</c:v>
                </c:pt>
                <c:pt idx="1191">
                  <c:v>3.7269491719999997E-8</c:v>
                </c:pt>
                <c:pt idx="1192">
                  <c:v>7.5030394149999999E-7</c:v>
                </c:pt>
                <c:pt idx="1193">
                  <c:v>1.3970293E-7</c:v>
                </c:pt>
                <c:pt idx="1194">
                  <c:v>2.0257339579999999E-7</c:v>
                </c:pt>
                <c:pt idx="1195">
                  <c:v>3.2425066059999999E-7</c:v>
                </c:pt>
                <c:pt idx="1196">
                  <c:v>8.591490074E-6</c:v>
                </c:pt>
                <c:pt idx="1197">
                  <c:v>6.4952299350000001E-7</c:v>
                </c:pt>
                <c:pt idx="1198">
                  <c:v>6.4556989269999995E-7</c:v>
                </c:pt>
                <c:pt idx="1199">
                  <c:v>1.5240317030000001E-6</c:v>
                </c:pt>
                <c:pt idx="1200">
                  <c:v>2.6929351510000002E-4</c:v>
                </c:pt>
                <c:pt idx="1201">
                  <c:v>4.6034537359999999E-6</c:v>
                </c:pt>
                <c:pt idx="1202">
                  <c:v>3.2082994630000001E-6</c:v>
                </c:pt>
                <c:pt idx="1203">
                  <c:v>1.094542516E-7</c:v>
                </c:pt>
                <c:pt idx="1204">
                  <c:v>2.660986593E-4</c:v>
                </c:pt>
                <c:pt idx="1205">
                  <c:v>8.7929494950000004E-7</c:v>
                </c:pt>
                <c:pt idx="1206">
                  <c:v>1.6961982280000001E-6</c:v>
                </c:pt>
                <c:pt idx="1207">
                  <c:v>1.0077600239999999E-6</c:v>
                </c:pt>
                <c:pt idx="1208">
                  <c:v>4.4729640279999997E-5</c:v>
                </c:pt>
                <c:pt idx="1209">
                  <c:v>1.0762957219999999E-6</c:v>
                </c:pt>
                <c:pt idx="1210">
                  <c:v>1.3550700880000001E-6</c:v>
                </c:pt>
                <c:pt idx="1211">
                  <c:v>3.1173447269999999E-6</c:v>
                </c:pt>
                <c:pt idx="1212">
                  <c:v>6.6114567330000006E-5</c:v>
                </c:pt>
                <c:pt idx="1213">
                  <c:v>3.1138202689999999E-6</c:v>
                </c:pt>
                <c:pt idx="1214">
                  <c:v>1.7133289E-6</c:v>
                </c:pt>
                <c:pt idx="1215">
                  <c:v>7.8438546610000004E-7</c:v>
                </c:pt>
                <c:pt idx="1216">
                  <c:v>1.301947604E-5</c:v>
                </c:pt>
                <c:pt idx="1217">
                  <c:v>1.3669463700000001E-6</c:v>
                </c:pt>
                <c:pt idx="1218">
                  <c:v>7.7954188800000002E-7</c:v>
                </c:pt>
                <c:pt idx="1219">
                  <c:v>8.7142714319999996E-7</c:v>
                </c:pt>
                <c:pt idx="1220">
                  <c:v>2.838459356E-5</c:v>
                </c:pt>
                <c:pt idx="1221">
                  <c:v>1.5536161470000001E-6</c:v>
                </c:pt>
                <c:pt idx="1222">
                  <c:v>9.4686971189999995E-7</c:v>
                </c:pt>
                <c:pt idx="1223">
                  <c:v>1.176066872E-7</c:v>
                </c:pt>
                <c:pt idx="1224">
                  <c:v>2.7091726379999999E-6</c:v>
                </c:pt>
                <c:pt idx="1225">
                  <c:v>1.117010422E-7</c:v>
                </c:pt>
                <c:pt idx="1226">
                  <c:v>9.6259030279999994E-8</c:v>
                </c:pt>
                <c:pt idx="1227">
                  <c:v>1.0466443039999999E-7</c:v>
                </c:pt>
                <c:pt idx="1228">
                  <c:v>7.288525377E-7</c:v>
                </c:pt>
                <c:pt idx="1229">
                  <c:v>8.6553481190000004E-8</c:v>
                </c:pt>
                <c:pt idx="1230">
                  <c:v>8.8103536729999997E-8</c:v>
                </c:pt>
                <c:pt idx="1231">
                  <c:v>1.6748904899999999E-7</c:v>
                </c:pt>
                <c:pt idx="1232">
                  <c:v>8.4640470159999992E-6</c:v>
                </c:pt>
                <c:pt idx="1233">
                  <c:v>9.0122503779999993E-8</c:v>
                </c:pt>
                <c:pt idx="1234">
                  <c:v>7.646190671E-8</c:v>
                </c:pt>
                <c:pt idx="1235">
                  <c:v>1.7625246739999999E-7</c:v>
                </c:pt>
                <c:pt idx="1236">
                  <c:v>5.8380147669999997E-7</c:v>
                </c:pt>
                <c:pt idx="1237">
                  <c:v>1.4158815549999999E-7</c:v>
                </c:pt>
                <c:pt idx="1238">
                  <c:v>2.3561849720000001E-7</c:v>
                </c:pt>
                <c:pt idx="1239">
                  <c:v>3.6131611639999998E-7</c:v>
                </c:pt>
                <c:pt idx="1240">
                  <c:v>2.078765948E-6</c:v>
                </c:pt>
                <c:pt idx="1241">
                  <c:v>2.1767457599999998E-6</c:v>
                </c:pt>
                <c:pt idx="1242">
                  <c:v>1.3675168550000001E-6</c:v>
                </c:pt>
                <c:pt idx="1243">
                  <c:v>1.664369862E-6</c:v>
                </c:pt>
                <c:pt idx="1244">
                  <c:v>7.3385383869999999E-5</c:v>
                </c:pt>
                <c:pt idx="1245">
                  <c:v>4.3409493319999998E-7</c:v>
                </c:pt>
                <c:pt idx="1246">
                  <c:v>2.2328616590000002E-6</c:v>
                </c:pt>
                <c:pt idx="1247">
                  <c:v>3.7988628510000002E-6</c:v>
                </c:pt>
                <c:pt idx="1248">
                  <c:v>8.1958521809999998E-6</c:v>
                </c:pt>
                <c:pt idx="1249">
                  <c:v>1.6600912680000001E-6</c:v>
                </c:pt>
                <c:pt idx="1250">
                  <c:v>3.6676231659999998E-6</c:v>
                </c:pt>
                <c:pt idx="1251">
                  <c:v>2.0612081360000001E-5</c:v>
                </c:pt>
                <c:pt idx="1252">
                  <c:v>2.5518126589999998E-4</c:v>
                </c:pt>
                <c:pt idx="1253">
                  <c:v>2.7517512559999999E-5</c:v>
                </c:pt>
                <c:pt idx="1254">
                  <c:v>8.5815004990000001E-6</c:v>
                </c:pt>
                <c:pt idx="1255">
                  <c:v>8.3572055590000006E-6</c:v>
                </c:pt>
                <c:pt idx="1256">
                  <c:v>3.4451683970000001E-5</c:v>
                </c:pt>
                <c:pt idx="1257">
                  <c:v>3.5874459300000001E-6</c:v>
                </c:pt>
                <c:pt idx="1258">
                  <c:v>1.2893097079999999E-6</c:v>
                </c:pt>
                <c:pt idx="1259">
                  <c:v>1.7963493979999999E-6</c:v>
                </c:pt>
                <c:pt idx="1260">
                  <c:v>1.468854874E-5</c:v>
                </c:pt>
                <c:pt idx="1261">
                  <c:v>5.1334598469999998E-6</c:v>
                </c:pt>
                <c:pt idx="1262">
                  <c:v>2.613733384E-6</c:v>
                </c:pt>
                <c:pt idx="1263">
                  <c:v>1.045589929E-5</c:v>
                </c:pt>
                <c:pt idx="1264">
                  <c:v>5.6968586310000002E-5</c:v>
                </c:pt>
                <c:pt idx="1265">
                  <c:v>1.6885347449999999E-6</c:v>
                </c:pt>
                <c:pt idx="1266">
                  <c:v>3.896480944E-7</c:v>
                </c:pt>
                <c:pt idx="1267">
                  <c:v>1.09942206E-7</c:v>
                </c:pt>
                <c:pt idx="1268">
                  <c:v>1.5199694379999999E-6</c:v>
                </c:pt>
                <c:pt idx="1269">
                  <c:v>3.9036802959999999E-7</c:v>
                </c:pt>
                <c:pt idx="1270">
                  <c:v>5.6811738550000003E-7</c:v>
                </c:pt>
                <c:pt idx="1271">
                  <c:v>1.6334388549999999E-6</c:v>
                </c:pt>
                <c:pt idx="1272">
                  <c:v>8.9075346340000008E-6</c:v>
                </c:pt>
                <c:pt idx="1273">
                  <c:v>5.3686595140000003E-6</c:v>
                </c:pt>
                <c:pt idx="1274">
                  <c:v>2.2622310680000002E-6</c:v>
                </c:pt>
                <c:pt idx="1275">
                  <c:v>2.7775269249999998E-6</c:v>
                </c:pt>
                <c:pt idx="1276">
                  <c:v>1.1213037449999999E-5</c:v>
                </c:pt>
                <c:pt idx="1277">
                  <c:v>1.6632543020000001E-6</c:v>
                </c:pt>
                <c:pt idx="1278">
                  <c:v>1.395375774E-6</c:v>
                </c:pt>
                <c:pt idx="1279">
                  <c:v>1.2597395849999999E-6</c:v>
                </c:pt>
                <c:pt idx="1280">
                  <c:v>8.471887263E-7</c:v>
                </c:pt>
                <c:pt idx="1281">
                  <c:v>2.459626435E-6</c:v>
                </c:pt>
                <c:pt idx="1282">
                  <c:v>5.9466714019999996E-7</c:v>
                </c:pt>
                <c:pt idx="1283">
                  <c:v>1.897160484E-6</c:v>
                </c:pt>
                <c:pt idx="1284">
                  <c:v>2.0606643450000002E-6</c:v>
                </c:pt>
                <c:pt idx="1285">
                  <c:v>1.0615971049999999E-6</c:v>
                </c:pt>
                <c:pt idx="1286">
                  <c:v>8.6418340669999996E-7</c:v>
                </c:pt>
                <c:pt idx="1287">
                  <c:v>6.7663966460000002E-7</c:v>
                </c:pt>
                <c:pt idx="1288">
                  <c:v>2.58070779E-7</c:v>
                </c:pt>
                <c:pt idx="1289">
                  <c:v>7.4818921459999996E-7</c:v>
                </c:pt>
                <c:pt idx="1290">
                  <c:v>1.2062417739999999E-6</c:v>
                </c:pt>
                <c:pt idx="1291">
                  <c:v>4.7694899270000002E-6</c:v>
                </c:pt>
                <c:pt idx="1292">
                  <c:v>2.4665800649999999E-5</c:v>
                </c:pt>
                <c:pt idx="1293">
                  <c:v>1.8808136470000001E-5</c:v>
                </c:pt>
                <c:pt idx="1294">
                  <c:v>1.9557747579999999E-5</c:v>
                </c:pt>
                <c:pt idx="1295">
                  <c:v>3.5717343210000002E-5</c:v>
                </c:pt>
                <c:pt idx="1296">
                  <c:v>1.1559834E-4</c:v>
                </c:pt>
                <c:pt idx="1297">
                  <c:v>8.6533859460000005E-7</c:v>
                </c:pt>
                <c:pt idx="1298">
                  <c:v>5.9940735190000001E-6</c:v>
                </c:pt>
                <c:pt idx="1299">
                  <c:v>7.4096919540000002E-7</c:v>
                </c:pt>
                <c:pt idx="1300">
                  <c:v>1.053535564E-5</c:v>
                </c:pt>
                <c:pt idx="1301">
                  <c:v>5.2012291050000003E-6</c:v>
                </c:pt>
                <c:pt idx="1302">
                  <c:v>6.9026697150000004E-6</c:v>
                </c:pt>
                <c:pt idx="1303">
                  <c:v>1.325603853E-6</c:v>
                </c:pt>
                <c:pt idx="1304">
                  <c:v>1.003174356E-5</c:v>
                </c:pt>
                <c:pt idx="1305">
                  <c:v>3.9458640570000002E-6</c:v>
                </c:pt>
                <c:pt idx="1306">
                  <c:v>6.6360898539999997E-6</c:v>
                </c:pt>
                <c:pt idx="1307">
                  <c:v>8.3048464489999999E-6</c:v>
                </c:pt>
                <c:pt idx="1308">
                  <c:v>6.2921703640000002E-6</c:v>
                </c:pt>
                <c:pt idx="1309">
                  <c:v>5.9205799820000001E-6</c:v>
                </c:pt>
                <c:pt idx="1310">
                  <c:v>2.4673058249999999E-6</c:v>
                </c:pt>
                <c:pt idx="1311">
                  <c:v>3.4545932829999998E-6</c:v>
                </c:pt>
                <c:pt idx="1312">
                  <c:v>8.1238060689999999E-6</c:v>
                </c:pt>
                <c:pt idx="1313">
                  <c:v>2.586771197E-6</c:v>
                </c:pt>
                <c:pt idx="1314">
                  <c:v>7.0145054919999999E-7</c:v>
                </c:pt>
                <c:pt idx="1315">
                  <c:v>2.2391422559999998E-6</c:v>
                </c:pt>
                <c:pt idx="1316">
                  <c:v>1.467293076E-5</c:v>
                </c:pt>
                <c:pt idx="1317">
                  <c:v>6.3679297830000004E-7</c:v>
                </c:pt>
                <c:pt idx="1318">
                  <c:v>9.3541548700000003E-7</c:v>
                </c:pt>
                <c:pt idx="1319">
                  <c:v>5.8912159609999996E-7</c:v>
                </c:pt>
                <c:pt idx="1320">
                  <c:v>5.2923886200000002E-6</c:v>
                </c:pt>
                <c:pt idx="1321">
                  <c:v>3.7358943970000002E-7</c:v>
                </c:pt>
                <c:pt idx="1322">
                  <c:v>3.495431512E-6</c:v>
                </c:pt>
                <c:pt idx="1323">
                  <c:v>2.7224919280000001E-6</c:v>
                </c:pt>
                <c:pt idx="1324">
                  <c:v>2.4796138519999999E-7</c:v>
                </c:pt>
                <c:pt idx="1325">
                  <c:v>4.1281382430000003E-6</c:v>
                </c:pt>
                <c:pt idx="1326">
                  <c:v>5.8460461379999999E-6</c:v>
                </c:pt>
                <c:pt idx="1327">
                  <c:v>1.3257653459999999E-6</c:v>
                </c:pt>
                <c:pt idx="1328">
                  <c:v>1.344100047E-7</c:v>
                </c:pt>
                <c:pt idx="1329">
                  <c:v>6.0585226790000003E-6</c:v>
                </c:pt>
                <c:pt idx="1330">
                  <c:v>5.2016346760000003E-6</c:v>
                </c:pt>
                <c:pt idx="1331">
                  <c:v>1.6505623209999999E-6</c:v>
                </c:pt>
                <c:pt idx="1332">
                  <c:v>3.33874696E-6</c:v>
                </c:pt>
                <c:pt idx="1333">
                  <c:v>7.9976515430000006E-6</c:v>
                </c:pt>
                <c:pt idx="1334">
                  <c:v>3.788812488E-6</c:v>
                </c:pt>
                <c:pt idx="1335">
                  <c:v>1.7645654290000001E-6</c:v>
                </c:pt>
                <c:pt idx="1336">
                  <c:v>9.9120513739999991E-7</c:v>
                </c:pt>
                <c:pt idx="1337">
                  <c:v>1.35465105E-6</c:v>
                </c:pt>
                <c:pt idx="1338">
                  <c:v>3.09611129E-7</c:v>
                </c:pt>
                <c:pt idx="1339">
                  <c:v>2.6657798220000002E-7</c:v>
                </c:pt>
                <c:pt idx="1340">
                  <c:v>2.122366502E-6</c:v>
                </c:pt>
                <c:pt idx="1341">
                  <c:v>3.5369735830000001E-7</c:v>
                </c:pt>
                <c:pt idx="1342">
                  <c:v>2.6323333549999998E-7</c:v>
                </c:pt>
                <c:pt idx="1343">
                  <c:v>3.3713567940000002E-6</c:v>
                </c:pt>
                <c:pt idx="1344">
                  <c:v>3.315244832E-6</c:v>
                </c:pt>
                <c:pt idx="1345">
                  <c:v>3.1380995499999999E-6</c:v>
                </c:pt>
                <c:pt idx="1346">
                  <c:v>6.5608772940000002E-6</c:v>
                </c:pt>
                <c:pt idx="1347">
                  <c:v>8.6137938229999997E-6</c:v>
                </c:pt>
                <c:pt idx="1348">
                  <c:v>4.7476349459999996E-6</c:v>
                </c:pt>
                <c:pt idx="1349">
                  <c:v>1.4887762560000001E-6</c:v>
                </c:pt>
                <c:pt idx="1350">
                  <c:v>5.2928716599999999E-6</c:v>
                </c:pt>
                <c:pt idx="1351">
                  <c:v>1.7122175489999999E-6</c:v>
                </c:pt>
                <c:pt idx="1352">
                  <c:v>1.126747957E-7</c:v>
                </c:pt>
                <c:pt idx="1353">
                  <c:v>5.6034190759999997E-6</c:v>
                </c:pt>
                <c:pt idx="1354">
                  <c:v>1.0700602679999999E-5</c:v>
                </c:pt>
                <c:pt idx="1355">
                  <c:v>3.047267069E-5</c:v>
                </c:pt>
                <c:pt idx="1356">
                  <c:v>2.1482534989999999E-5</c:v>
                </c:pt>
                <c:pt idx="1357">
                  <c:v>9.9560208299999998E-8</c:v>
                </c:pt>
                <c:pt idx="1358">
                  <c:v>1.138057392E-6</c:v>
                </c:pt>
                <c:pt idx="1359">
                  <c:v>8.3891821929999995E-7</c:v>
                </c:pt>
                <c:pt idx="1360">
                  <c:v>1.4127255919999999E-6</c:v>
                </c:pt>
                <c:pt idx="1361">
                  <c:v>1.400834239E-6</c:v>
                </c:pt>
                <c:pt idx="1362">
                  <c:v>7.6199361520000004E-7</c:v>
                </c:pt>
                <c:pt idx="1363">
                  <c:v>2.1066246689999999E-6</c:v>
                </c:pt>
                <c:pt idx="1364">
                  <c:v>1.061957097E-5</c:v>
                </c:pt>
                <c:pt idx="1365">
                  <c:v>4.5555556549999998E-6</c:v>
                </c:pt>
                <c:pt idx="1366">
                  <c:v>6.3456041800000002E-6</c:v>
                </c:pt>
                <c:pt idx="1367">
                  <c:v>7.52097799E-5</c:v>
                </c:pt>
                <c:pt idx="1368">
                  <c:v>1.7508488109999999E-5</c:v>
                </c:pt>
                <c:pt idx="1369">
                  <c:v>2.6086827200000001E-6</c:v>
                </c:pt>
                <c:pt idx="1370">
                  <c:v>2.2896406539999999E-6</c:v>
                </c:pt>
                <c:pt idx="1371">
                  <c:v>1.6603359539999999E-5</c:v>
                </c:pt>
                <c:pt idx="1372">
                  <c:v>3.0918845479999998E-6</c:v>
                </c:pt>
                <c:pt idx="1373">
                  <c:v>3.091644316E-6</c:v>
                </c:pt>
                <c:pt idx="1374">
                  <c:v>1.183900782E-5</c:v>
                </c:pt>
                <c:pt idx="1375">
                  <c:v>1.8313057530000001E-4</c:v>
                </c:pt>
                <c:pt idx="1376">
                  <c:v>8.9256202479999998E-5</c:v>
                </c:pt>
                <c:pt idx="1377">
                  <c:v>1.21726261E-5</c:v>
                </c:pt>
                <c:pt idx="1378">
                  <c:v>9.6253006909999992E-6</c:v>
                </c:pt>
                <c:pt idx="1379">
                  <c:v>3.5403562180000001E-5</c:v>
                </c:pt>
                <c:pt idx="1380">
                  <c:v>4.5156442550000001E-7</c:v>
                </c:pt>
                <c:pt idx="1381">
                  <c:v>4.639912741E-7</c:v>
                </c:pt>
                <c:pt idx="1382">
                  <c:v>1.4266768610000001E-6</c:v>
                </c:pt>
                <c:pt idx="1383">
                  <c:v>4.6352300289999997E-6</c:v>
                </c:pt>
                <c:pt idx="1384">
                  <c:v>1.3108174269999999E-7</c:v>
                </c:pt>
                <c:pt idx="1385">
                  <c:v>1.1818170989999999E-6</c:v>
                </c:pt>
                <c:pt idx="1386">
                  <c:v>9.6109801610000007E-7</c:v>
                </c:pt>
                <c:pt idx="1387">
                  <c:v>4.6197125690000002E-6</c:v>
                </c:pt>
                <c:pt idx="1388">
                  <c:v>4.8931154050000001E-7</c:v>
                </c:pt>
                <c:pt idx="1389">
                  <c:v>2.381889132E-6</c:v>
                </c:pt>
                <c:pt idx="1390">
                  <c:v>1.0570978429999999E-6</c:v>
                </c:pt>
                <c:pt idx="1391">
                  <c:v>3.2024633780000002E-6</c:v>
                </c:pt>
                <c:pt idx="1392">
                  <c:v>4.9283119929999997E-7</c:v>
                </c:pt>
                <c:pt idx="1393">
                  <c:v>1.9446052050000001E-6</c:v>
                </c:pt>
                <c:pt idx="1394">
                  <c:v>5.8952623599999998E-8</c:v>
                </c:pt>
                <c:pt idx="1395">
                  <c:v>3.1891233890000002E-5</c:v>
                </c:pt>
                <c:pt idx="1396">
                  <c:v>7.0393679439999997E-6</c:v>
                </c:pt>
                <c:pt idx="1397">
                  <c:v>5.0230084750000004E-6</c:v>
                </c:pt>
                <c:pt idx="1398">
                  <c:v>2.7904118839999999E-6</c:v>
                </c:pt>
                <c:pt idx="1399">
                  <c:v>7.3475094360000003E-6</c:v>
                </c:pt>
                <c:pt idx="1400">
                  <c:v>9.3568407740000002E-7</c:v>
                </c:pt>
                <c:pt idx="1401">
                  <c:v>2.214790429E-7</c:v>
                </c:pt>
                <c:pt idx="1402">
                  <c:v>3.5630071399999998E-7</c:v>
                </c:pt>
                <c:pt idx="1403">
                  <c:v>7.3087615599999997E-7</c:v>
                </c:pt>
                <c:pt idx="1404">
                  <c:v>1.226596105E-6</c:v>
                </c:pt>
                <c:pt idx="1405">
                  <c:v>2.6506979190000001E-6</c:v>
                </c:pt>
                <c:pt idx="1406">
                  <c:v>1.566156754E-6</c:v>
                </c:pt>
                <c:pt idx="1407">
                  <c:v>6.7388916700000006E-5</c:v>
                </c:pt>
                <c:pt idx="1408">
                  <c:v>7.8953152109999998E-6</c:v>
                </c:pt>
                <c:pt idx="1409">
                  <c:v>5.2528380180000004E-6</c:v>
                </c:pt>
                <c:pt idx="1410">
                  <c:v>1.1783861970000001E-5</c:v>
                </c:pt>
                <c:pt idx="1411">
                  <c:v>1.2313356809999999E-6</c:v>
                </c:pt>
                <c:pt idx="1412">
                  <c:v>6.887325985E-7</c:v>
                </c:pt>
                <c:pt idx="1413">
                  <c:v>7.8135720539999997E-6</c:v>
                </c:pt>
                <c:pt idx="1414">
                  <c:v>9.4757013880000001E-6</c:v>
                </c:pt>
                <c:pt idx="1415">
                  <c:v>3.1803597769999997E-5</c:v>
                </c:pt>
                <c:pt idx="1416">
                  <c:v>3.0160493189999999E-6</c:v>
                </c:pt>
                <c:pt idx="1417">
                  <c:v>1.2386109800000001E-5</c:v>
                </c:pt>
                <c:pt idx="1418">
                  <c:v>2.859517531E-5</c:v>
                </c:pt>
                <c:pt idx="1419">
                  <c:v>1.100303617E-4</c:v>
                </c:pt>
                <c:pt idx="1420">
                  <c:v>1.677799696E-5</c:v>
                </c:pt>
                <c:pt idx="1421">
                  <c:v>1.026163803E-5</c:v>
                </c:pt>
                <c:pt idx="1422">
                  <c:v>4.6364157880000003E-6</c:v>
                </c:pt>
                <c:pt idx="1423">
                  <c:v>7.6446595630000006E-6</c:v>
                </c:pt>
                <c:pt idx="1424">
                  <c:v>8.1282269850000003E-6</c:v>
                </c:pt>
                <c:pt idx="1425">
                  <c:v>8.9704528459999993E-6</c:v>
                </c:pt>
                <c:pt idx="1426">
                  <c:v>6.1751179280000002E-6</c:v>
                </c:pt>
                <c:pt idx="1427">
                  <c:v>4.7618957150000001E-4</c:v>
                </c:pt>
                <c:pt idx="1428">
                  <c:v>1.7103549689999999E-5</c:v>
                </c:pt>
                <c:pt idx="1429">
                  <c:v>6.754919599E-6</c:v>
                </c:pt>
                <c:pt idx="1430">
                  <c:v>4.0445667420000001E-6</c:v>
                </c:pt>
                <c:pt idx="1431">
                  <c:v>5.2754903979999998E-6</c:v>
                </c:pt>
                <c:pt idx="1432">
                  <c:v>1.12783441E-7</c:v>
                </c:pt>
                <c:pt idx="1433">
                  <c:v>3.5143809510000002E-7</c:v>
                </c:pt>
                <c:pt idx="1434">
                  <c:v>1.137202985E-7</c:v>
                </c:pt>
                <c:pt idx="1435">
                  <c:v>4.9658431660000003E-7</c:v>
                </c:pt>
                <c:pt idx="1436">
                  <c:v>4.480325357E-7</c:v>
                </c:pt>
                <c:pt idx="1437">
                  <c:v>6.0606123050000003E-7</c:v>
                </c:pt>
                <c:pt idx="1438">
                  <c:v>1.128747948E-6</c:v>
                </c:pt>
                <c:pt idx="1439">
                  <c:v>1.5341039220000001E-6</c:v>
                </c:pt>
                <c:pt idx="1440">
                  <c:v>1.1985885549999999E-6</c:v>
                </c:pt>
                <c:pt idx="1441">
                  <c:v>1.2744634390000001E-6</c:v>
                </c:pt>
                <c:pt idx="1442">
                  <c:v>8.9810983079999997E-7</c:v>
                </c:pt>
                <c:pt idx="1443">
                  <c:v>6.2366334599999998E-7</c:v>
                </c:pt>
                <c:pt idx="1444">
                  <c:v>7.932022712E-7</c:v>
                </c:pt>
                <c:pt idx="1445">
                  <c:v>8.2867109599999997E-7</c:v>
                </c:pt>
                <c:pt idx="1446">
                  <c:v>1.7752297379999999E-7</c:v>
                </c:pt>
                <c:pt idx="1447">
                  <c:v>3.4623049949999999E-6</c:v>
                </c:pt>
                <c:pt idx="1448">
                  <c:v>2.8691912120000001E-7</c:v>
                </c:pt>
                <c:pt idx="1449">
                  <c:v>7.684560534E-8</c:v>
                </c:pt>
                <c:pt idx="1450">
                  <c:v>4.058632112E-7</c:v>
                </c:pt>
                <c:pt idx="1451">
                  <c:v>1.790012134E-5</c:v>
                </c:pt>
                <c:pt idx="1452">
                  <c:v>5.7698600509999996E-7</c:v>
                </c:pt>
                <c:pt idx="1453">
                  <c:v>6.3344598569999998E-7</c:v>
                </c:pt>
                <c:pt idx="1454">
                  <c:v>2.4360462150000001E-6</c:v>
                </c:pt>
                <c:pt idx="1455">
                  <c:v>2.280825808E-5</c:v>
                </c:pt>
                <c:pt idx="1456">
                  <c:v>2.7868442440000001E-6</c:v>
                </c:pt>
                <c:pt idx="1457">
                  <c:v>3.459172045E-6</c:v>
                </c:pt>
                <c:pt idx="1458">
                  <c:v>4.6076071760000003E-6</c:v>
                </c:pt>
                <c:pt idx="1459">
                  <c:v>3.0638922699999997E-5</c:v>
                </c:pt>
                <c:pt idx="1460">
                  <c:v>4.1611886719999996E-6</c:v>
                </c:pt>
                <c:pt idx="1461">
                  <c:v>6.3264098679999999E-6</c:v>
                </c:pt>
                <c:pt idx="1462">
                  <c:v>6.8425200700000003E-6</c:v>
                </c:pt>
                <c:pt idx="1463">
                  <c:v>8.0506711929999997E-5</c:v>
                </c:pt>
                <c:pt idx="1464">
                  <c:v>5.4823288349999997E-6</c:v>
                </c:pt>
                <c:pt idx="1465">
                  <c:v>8.6021535979999992E-6</c:v>
                </c:pt>
                <c:pt idx="1466">
                  <c:v>4.4895035470000002E-6</c:v>
                </c:pt>
                <c:pt idx="1467">
                  <c:v>1.143427933E-3</c:v>
                </c:pt>
                <c:pt idx="1468">
                  <c:v>1.9986170030000002E-6</c:v>
                </c:pt>
                <c:pt idx="1469">
                  <c:v>7.2177918659999997E-6</c:v>
                </c:pt>
                <c:pt idx="1470">
                  <c:v>2.0311427849999999E-5</c:v>
                </c:pt>
                <c:pt idx="1471">
                  <c:v>6.0844822219999998E-4</c:v>
                </c:pt>
                <c:pt idx="1472">
                  <c:v>7.4986294879999999E-6</c:v>
                </c:pt>
                <c:pt idx="1473">
                  <c:v>4.6676153590000003E-6</c:v>
                </c:pt>
                <c:pt idx="1474">
                  <c:v>4.5799810880000002E-6</c:v>
                </c:pt>
                <c:pt idx="1475">
                  <c:v>4.2960577620000003E-5</c:v>
                </c:pt>
                <c:pt idx="1476">
                  <c:v>2.8780904810000001E-6</c:v>
                </c:pt>
                <c:pt idx="1477">
                  <c:v>1.9560645830000002E-6</c:v>
                </c:pt>
                <c:pt idx="1478">
                  <c:v>1.084707911E-6</c:v>
                </c:pt>
                <c:pt idx="1479">
                  <c:v>3.2641970139999999E-5</c:v>
                </c:pt>
                <c:pt idx="1480">
                  <c:v>4.6124575129999998E-7</c:v>
                </c:pt>
                <c:pt idx="1481">
                  <c:v>3.2608628839999999E-7</c:v>
                </c:pt>
                <c:pt idx="1482">
                  <c:v>1.653494338E-7</c:v>
                </c:pt>
                <c:pt idx="1483">
                  <c:v>6.4271521219999996E-7</c:v>
                </c:pt>
                <c:pt idx="1484">
                  <c:v>1.239736165E-8</c:v>
                </c:pt>
                <c:pt idx="1485">
                  <c:v>4.4205746979999999E-16</c:v>
                </c:pt>
                <c:pt idx="1486">
                  <c:v>7.998515209E-9</c:v>
                </c:pt>
                <c:pt idx="1487">
                  <c:v>1.9694592840000001E-6</c:v>
                </c:pt>
                <c:pt idx="1488">
                  <c:v>4.708885057E-8</c:v>
                </c:pt>
                <c:pt idx="1489">
                  <c:v>3.8048985380000001E-8</c:v>
                </c:pt>
                <c:pt idx="1490">
                  <c:v>1.8035435640000002E-8</c:v>
                </c:pt>
                <c:pt idx="1491">
                  <c:v>1.885562866E-6</c:v>
                </c:pt>
                <c:pt idx="1492">
                  <c:v>1.2382186409999999E-8</c:v>
                </c:pt>
                <c:pt idx="1493">
                  <c:v>2.1382494130000001E-8</c:v>
                </c:pt>
                <c:pt idx="1494">
                  <c:v>5.9967870090000006E-8</c:v>
                </c:pt>
                <c:pt idx="1495">
                  <c:v>1.5690343879999999E-6</c:v>
                </c:pt>
                <c:pt idx="1496">
                  <c:v>2.590592393E-7</c:v>
                </c:pt>
                <c:pt idx="1497">
                  <c:v>5.3966966199999995E-7</c:v>
                </c:pt>
                <c:pt idx="1498">
                  <c:v>1.638089217E-6</c:v>
                </c:pt>
                <c:pt idx="1499">
                  <c:v>1.1235317770000001E-4</c:v>
                </c:pt>
                <c:pt idx="1500">
                  <c:v>4.6142987720000002E-6</c:v>
                </c:pt>
                <c:pt idx="1501">
                  <c:v>3.573328415E-6</c:v>
                </c:pt>
                <c:pt idx="1502">
                  <c:v>1.735818456E-6</c:v>
                </c:pt>
                <c:pt idx="1503">
                  <c:v>2.990246834E-5</c:v>
                </c:pt>
                <c:pt idx="1504">
                  <c:v>7.9601440260000005E-6</c:v>
                </c:pt>
                <c:pt idx="1505">
                  <c:v>7.1974197609999999E-6</c:v>
                </c:pt>
                <c:pt idx="1506">
                  <c:v>7.1979769110000002E-6</c:v>
                </c:pt>
                <c:pt idx="1507">
                  <c:v>2.2345178080000001E-4</c:v>
                </c:pt>
                <c:pt idx="1508">
                  <c:v>3.1066623259999997E-5</c:v>
                </c:pt>
                <c:pt idx="1509">
                  <c:v>1.9517480680000001E-5</c:v>
                </c:pt>
                <c:pt idx="1510">
                  <c:v>1.6642655520000001E-6</c:v>
                </c:pt>
                <c:pt idx="1511">
                  <c:v>1.5890573230000001E-3</c:v>
                </c:pt>
                <c:pt idx="1512">
                  <c:v>1.3611587230000001E-6</c:v>
                </c:pt>
                <c:pt idx="1513">
                  <c:v>1.323231124E-5</c:v>
                </c:pt>
                <c:pt idx="1514">
                  <c:v>1.8034394709999999E-5</c:v>
                </c:pt>
                <c:pt idx="1515">
                  <c:v>7.2524138189999996E-5</c:v>
                </c:pt>
                <c:pt idx="1516">
                  <c:v>8.2539339029999997E-6</c:v>
                </c:pt>
                <c:pt idx="1517">
                  <c:v>1.242920528E-5</c:v>
                </c:pt>
                <c:pt idx="1518">
                  <c:v>3.9967704500000003E-5</c:v>
                </c:pt>
                <c:pt idx="1519">
                  <c:v>1.039196711E-3</c:v>
                </c:pt>
                <c:pt idx="1520">
                  <c:v>4.7819274159999997E-5</c:v>
                </c:pt>
                <c:pt idx="1521">
                  <c:v>1.205818801E-5</c:v>
                </c:pt>
                <c:pt idx="1522">
                  <c:v>2.4314093639999998E-6</c:v>
                </c:pt>
                <c:pt idx="1523">
                  <c:v>7.5184350090000003E-5</c:v>
                </c:pt>
                <c:pt idx="1524">
                  <c:v>5.3017005729999998E-6</c:v>
                </c:pt>
                <c:pt idx="1525">
                  <c:v>2.1718176200000001E-6</c:v>
                </c:pt>
                <c:pt idx="1526">
                  <c:v>1.715936767E-6</c:v>
                </c:pt>
                <c:pt idx="1527">
                  <c:v>1.129767067E-5</c:v>
                </c:pt>
                <c:pt idx="1528">
                  <c:v>2.7486378529999998E-6</c:v>
                </c:pt>
                <c:pt idx="1529">
                  <c:v>1.3676400699999999E-7</c:v>
                </c:pt>
                <c:pt idx="1530">
                  <c:v>1.6284058510000001E-6</c:v>
                </c:pt>
                <c:pt idx="1531">
                  <c:v>8.312002011E-6</c:v>
                </c:pt>
                <c:pt idx="1532">
                  <c:v>8.4429950050000005E-7</c:v>
                </c:pt>
                <c:pt idx="1533">
                  <c:v>6.6894270809999995E-7</c:v>
                </c:pt>
                <c:pt idx="1534">
                  <c:v>6.9025344529999999E-7</c:v>
                </c:pt>
                <c:pt idx="1535">
                  <c:v>6.7545250539999999E-7</c:v>
                </c:pt>
                <c:pt idx="1536">
                  <c:v>8.1428264830000004E-7</c:v>
                </c:pt>
                <c:pt idx="1537">
                  <c:v>8.2386310380000001E-7</c:v>
                </c:pt>
                <c:pt idx="1538">
                  <c:v>6.3813455850000003E-7</c:v>
                </c:pt>
                <c:pt idx="1539">
                  <c:v>5.2944861220000001E-6</c:v>
                </c:pt>
                <c:pt idx="1540">
                  <c:v>7.7311850820000006E-8</c:v>
                </c:pt>
                <c:pt idx="1541">
                  <c:v>1.1331359299999999E-6</c:v>
                </c:pt>
                <c:pt idx="1542">
                  <c:v>5.8096861500000004E-6</c:v>
                </c:pt>
                <c:pt idx="1543">
                  <c:v>5.0364217740000002E-5</c:v>
                </c:pt>
                <c:pt idx="1544">
                  <c:v>4.0576964739999998E-7</c:v>
                </c:pt>
                <c:pt idx="1545">
                  <c:v>5.8580513219999999E-7</c:v>
                </c:pt>
                <c:pt idx="1546">
                  <c:v>1.0550322399999999E-6</c:v>
                </c:pt>
                <c:pt idx="1547">
                  <c:v>4.0583833799999999E-5</c:v>
                </c:pt>
                <c:pt idx="1548">
                  <c:v>3.4538309809999999E-6</c:v>
                </c:pt>
                <c:pt idx="1549">
                  <c:v>8.7855199489999994E-6</c:v>
                </c:pt>
                <c:pt idx="1550">
                  <c:v>1.224355583E-5</c:v>
                </c:pt>
                <c:pt idx="1551">
                  <c:v>4.2538890460000001E-4</c:v>
                </c:pt>
                <c:pt idx="1552">
                  <c:v>3.605303554E-6</c:v>
                </c:pt>
                <c:pt idx="1553">
                  <c:v>1.3235864499999999E-5</c:v>
                </c:pt>
                <c:pt idx="1554">
                  <c:v>3.7064469969999999E-5</c:v>
                </c:pt>
                <c:pt idx="1555">
                  <c:v>1.3966332439999999E-4</c:v>
                </c:pt>
                <c:pt idx="1556">
                  <c:v>2.6343859780000001E-5</c:v>
                </c:pt>
                <c:pt idx="1557">
                  <c:v>2.0588848439999999E-5</c:v>
                </c:pt>
                <c:pt idx="1558">
                  <c:v>9.9458189300000001E-5</c:v>
                </c:pt>
                <c:pt idx="1559">
                  <c:v>1.4814719469999999E-3</c:v>
                </c:pt>
                <c:pt idx="1560">
                  <c:v>3.1026558510000002E-4</c:v>
                </c:pt>
                <c:pt idx="1561">
                  <c:v>2.1898279640000001E-4</c:v>
                </c:pt>
                <c:pt idx="1562">
                  <c:v>3.2497510889999999E-4</c:v>
                </c:pt>
                <c:pt idx="1563">
                  <c:v>1.9812097589999998E-3</c:v>
                </c:pt>
                <c:pt idx="1564">
                  <c:v>7.4604962289999997E-6</c:v>
                </c:pt>
                <c:pt idx="1565">
                  <c:v>2.877203024E-5</c:v>
                </c:pt>
                <c:pt idx="1566">
                  <c:v>2.478223711E-6</c:v>
                </c:pt>
                <c:pt idx="1567">
                  <c:v>1.065285984E-4</c:v>
                </c:pt>
                <c:pt idx="1568">
                  <c:v>1.502959105E-5</c:v>
                </c:pt>
                <c:pt idx="1569">
                  <c:v>2.2831231699999999E-5</c:v>
                </c:pt>
                <c:pt idx="1570">
                  <c:v>2.4232656789999999E-6</c:v>
                </c:pt>
                <c:pt idx="1571">
                  <c:v>3.7495681970000002E-5</c:v>
                </c:pt>
                <c:pt idx="1572">
                  <c:v>8.4364766740000003E-6</c:v>
                </c:pt>
                <c:pt idx="1573">
                  <c:v>1.3890110540000001E-5</c:v>
                </c:pt>
                <c:pt idx="1574">
                  <c:v>1.3822272999999999E-5</c:v>
                </c:pt>
                <c:pt idx="1575">
                  <c:v>7.1791530509999999E-6</c:v>
                </c:pt>
                <c:pt idx="1576">
                  <c:v>1.0206061259999999E-5</c:v>
                </c:pt>
                <c:pt idx="1577">
                  <c:v>5.9123383339999996E-6</c:v>
                </c:pt>
                <c:pt idx="1578">
                  <c:v>5.9214587440000002E-6</c:v>
                </c:pt>
                <c:pt idx="1579">
                  <c:v>7.579598963E-6</c:v>
                </c:pt>
                <c:pt idx="1580">
                  <c:v>5.0869741879999997E-6</c:v>
                </c:pt>
                <c:pt idx="1581">
                  <c:v>3.0229408700000001E-6</c:v>
                </c:pt>
                <c:pt idx="1582">
                  <c:v>3.5488101219999999E-6</c:v>
                </c:pt>
                <c:pt idx="1583">
                  <c:v>4.7093682779999997E-6</c:v>
                </c:pt>
                <c:pt idx="1584">
                  <c:v>3.393445851E-6</c:v>
                </c:pt>
                <c:pt idx="1585">
                  <c:v>3.9283223050000001E-6</c:v>
                </c:pt>
                <c:pt idx="1586">
                  <c:v>4.0818384770000002E-6</c:v>
                </c:pt>
                <c:pt idx="1587">
                  <c:v>1.5152398580000001E-6</c:v>
                </c:pt>
                <c:pt idx="1588">
                  <c:v>6.7120299259999998E-6</c:v>
                </c:pt>
                <c:pt idx="1589">
                  <c:v>7.2224198000000003E-6</c:v>
                </c:pt>
                <c:pt idx="1590">
                  <c:v>7.4626388129999996E-6</c:v>
                </c:pt>
                <c:pt idx="1591">
                  <c:v>1.659502451E-5</c:v>
                </c:pt>
                <c:pt idx="1592">
                  <c:v>1.8247917600000001E-5</c:v>
                </c:pt>
                <c:pt idx="1593">
                  <c:v>6.3533564769999996E-6</c:v>
                </c:pt>
                <c:pt idx="1594">
                  <c:v>9.2130737599999996E-6</c:v>
                </c:pt>
                <c:pt idx="1595">
                  <c:v>3.539971424E-5</c:v>
                </c:pt>
                <c:pt idx="1596">
                  <c:v>3.981095842E-5</c:v>
                </c:pt>
                <c:pt idx="1597">
                  <c:v>1.012433149E-5</c:v>
                </c:pt>
                <c:pt idx="1598">
                  <c:v>9.8424945539999997E-6</c:v>
                </c:pt>
                <c:pt idx="1599">
                  <c:v>2.4201557410000001E-4</c:v>
                </c:pt>
                <c:pt idx="1600">
                  <c:v>1.95653552E-4</c:v>
                </c:pt>
                <c:pt idx="1601">
                  <c:v>2.0794061850000001E-4</c:v>
                </c:pt>
                <c:pt idx="1602">
                  <c:v>1.6462948839999999E-3</c:v>
                </c:pt>
                <c:pt idx="1603">
                  <c:v>3.5799435010000001E-3</c:v>
                </c:pt>
                <c:pt idx="1604">
                  <c:v>2.6971731730000002E-4</c:v>
                </c:pt>
                <c:pt idx="1605">
                  <c:v>1.503639634E-4</c:v>
                </c:pt>
                <c:pt idx="1606">
                  <c:v>6.007573656E-5</c:v>
                </c:pt>
                <c:pt idx="1607">
                  <c:v>6.6759708160000003E-5</c:v>
                </c:pt>
                <c:pt idx="1608">
                  <c:v>4.5052691079999997E-5</c:v>
                </c:pt>
                <c:pt idx="1609">
                  <c:v>4.9220017390000003E-5</c:v>
                </c:pt>
                <c:pt idx="1610">
                  <c:v>9.7075362569999998E-5</c:v>
                </c:pt>
                <c:pt idx="1611">
                  <c:v>2.724799191E-4</c:v>
                </c:pt>
                <c:pt idx="1612">
                  <c:v>9.167509494E-5</c:v>
                </c:pt>
                <c:pt idx="1613">
                  <c:v>6.2383753040000001E-5</c:v>
                </c:pt>
                <c:pt idx="1614">
                  <c:v>1.097549167E-4</c:v>
                </c:pt>
                <c:pt idx="1615">
                  <c:v>7.6457833839999994E-5</c:v>
                </c:pt>
                <c:pt idx="1616">
                  <c:v>1.0065028379999999E-5</c:v>
                </c:pt>
                <c:pt idx="1617">
                  <c:v>2.1561615770000001E-5</c:v>
                </c:pt>
                <c:pt idx="1618">
                  <c:v>1.431859141E-5</c:v>
                </c:pt>
                <c:pt idx="1619">
                  <c:v>6.5271261830000004E-6</c:v>
                </c:pt>
                <c:pt idx="1620">
                  <c:v>1.427230745E-5</c:v>
                </c:pt>
                <c:pt idx="1621">
                  <c:v>4.291153981E-5</c:v>
                </c:pt>
                <c:pt idx="1622">
                  <c:v>9.0058625570000001E-5</c:v>
                </c:pt>
                <c:pt idx="1623">
                  <c:v>1.175531079E-4</c:v>
                </c:pt>
                <c:pt idx="1624">
                  <c:v>3.9682026730000002E-6</c:v>
                </c:pt>
                <c:pt idx="1625">
                  <c:v>4.8750640409999996E-6</c:v>
                </c:pt>
                <c:pt idx="1626">
                  <c:v>7.2462667100000001E-6</c:v>
                </c:pt>
                <c:pt idx="1627">
                  <c:v>8.4195240910000007E-6</c:v>
                </c:pt>
                <c:pt idx="1628">
                  <c:v>8.9051994180000001E-6</c:v>
                </c:pt>
                <c:pt idx="1629">
                  <c:v>7.5171796130000003E-6</c:v>
                </c:pt>
                <c:pt idx="1630">
                  <c:v>4.2000097849999998E-6</c:v>
                </c:pt>
                <c:pt idx="1631">
                  <c:v>1.5348582390000001E-5</c:v>
                </c:pt>
                <c:pt idx="1632">
                  <c:v>6.0102243220000004E-6</c:v>
                </c:pt>
                <c:pt idx="1633">
                  <c:v>6.7069060389999997E-6</c:v>
                </c:pt>
                <c:pt idx="1634">
                  <c:v>5.2113279420000003E-6</c:v>
                </c:pt>
                <c:pt idx="1635">
                  <c:v>1.097401148E-5</c:v>
                </c:pt>
                <c:pt idx="1636">
                  <c:v>8.3581079250000003E-6</c:v>
                </c:pt>
                <c:pt idx="1637">
                  <c:v>1.9399697790000001E-5</c:v>
                </c:pt>
                <c:pt idx="1638">
                  <c:v>3.886288799E-7</c:v>
                </c:pt>
                <c:pt idx="1639">
                  <c:v>6.5386630069999999E-6</c:v>
                </c:pt>
                <c:pt idx="1640">
                  <c:v>4.4421578239999997E-5</c:v>
                </c:pt>
                <c:pt idx="1641">
                  <c:v>5.375202971E-5</c:v>
                </c:pt>
                <c:pt idx="1642">
                  <c:v>3.9167875850000002E-4</c:v>
                </c:pt>
                <c:pt idx="1643">
                  <c:v>6.7268887539999995E-4</c:v>
                </c:pt>
                <c:pt idx="1644">
                  <c:v>1.2882377929999999E-4</c:v>
                </c:pt>
                <c:pt idx="1645">
                  <c:v>3.4721685809999998E-4</c:v>
                </c:pt>
                <c:pt idx="1646">
                  <c:v>6.5063781079999997E-4</c:v>
                </c:pt>
                <c:pt idx="1647">
                  <c:v>2.078569587E-4</c:v>
                </c:pt>
                <c:pt idx="1648">
                  <c:v>1.5609882510000001E-4</c:v>
                </c:pt>
                <c:pt idx="1649">
                  <c:v>1.684916641E-4</c:v>
                </c:pt>
                <c:pt idx="1650">
                  <c:v>3.2247404610000001E-4</c:v>
                </c:pt>
                <c:pt idx="1651">
                  <c:v>8.0738898619999995E-4</c:v>
                </c:pt>
                <c:pt idx="1652">
                  <c:v>5.708501479E-4</c:v>
                </c:pt>
                <c:pt idx="1653">
                  <c:v>3.1233994889999999E-4</c:v>
                </c:pt>
                <c:pt idx="1654">
                  <c:v>3.4294052529999998E-3</c:v>
                </c:pt>
                <c:pt idx="1655">
                  <c:v>1.060812534E-3</c:v>
                </c:pt>
                <c:pt idx="1656">
                  <c:v>2.073517554E-4</c:v>
                </c:pt>
                <c:pt idx="1657">
                  <c:v>1.5418616590000001E-4</c:v>
                </c:pt>
                <c:pt idx="1658">
                  <c:v>7.5730483779999996E-5</c:v>
                </c:pt>
                <c:pt idx="1659">
                  <c:v>1.8592787249999999E-5</c:v>
                </c:pt>
                <c:pt idx="1660">
                  <c:v>1.028405831E-4</c:v>
                </c:pt>
                <c:pt idx="1661">
                  <c:v>2.914282927E-5</c:v>
                </c:pt>
                <c:pt idx="1662">
                  <c:v>5.6681842350000001E-4</c:v>
                </c:pt>
                <c:pt idx="1663">
                  <c:v>2.4571971690000001E-4</c:v>
                </c:pt>
                <c:pt idx="1664">
                  <c:v>1.304493183E-4</c:v>
                </c:pt>
                <c:pt idx="1665">
                  <c:v>9.5797841049999994E-5</c:v>
                </c:pt>
                <c:pt idx="1666">
                  <c:v>7.7472203769999998E-5</c:v>
                </c:pt>
                <c:pt idx="1667">
                  <c:v>3.7280188440000002E-5</c:v>
                </c:pt>
                <c:pt idx="1668">
                  <c:v>9.1739294729999992E-6</c:v>
                </c:pt>
                <c:pt idx="1669">
                  <c:v>5.6950247179999998E-6</c:v>
                </c:pt>
                <c:pt idx="1670">
                  <c:v>9.2508590610000003E-6</c:v>
                </c:pt>
                <c:pt idx="1671">
                  <c:v>1.2772033990000001E-5</c:v>
                </c:pt>
                <c:pt idx="1672">
                  <c:v>2.5486293919999999E-5</c:v>
                </c:pt>
                <c:pt idx="1673">
                  <c:v>2.1931233549999998E-5</c:v>
                </c:pt>
                <c:pt idx="1674">
                  <c:v>1.007154857E-4</c:v>
                </c:pt>
                <c:pt idx="1675">
                  <c:v>5.0583101679999998E-5</c:v>
                </c:pt>
                <c:pt idx="1676">
                  <c:v>1.5945242690000001E-5</c:v>
                </c:pt>
                <c:pt idx="1677">
                  <c:v>5.0191072240000001E-5</c:v>
                </c:pt>
                <c:pt idx="1678">
                  <c:v>1.090491298E-5</c:v>
                </c:pt>
                <c:pt idx="1679">
                  <c:v>1.070032338E-5</c:v>
                </c:pt>
                <c:pt idx="1680">
                  <c:v>2.3124534319999999E-5</c:v>
                </c:pt>
                <c:pt idx="1681">
                  <c:v>2.222495527E-5</c:v>
                </c:pt>
                <c:pt idx="1682">
                  <c:v>8.5049331059999993E-6</c:v>
                </c:pt>
                <c:pt idx="1683">
                  <c:v>1.316196584E-5</c:v>
                </c:pt>
                <c:pt idx="1684">
                  <c:v>9.8029155569999994E-6</c:v>
                </c:pt>
                <c:pt idx="1685">
                  <c:v>3.2950978700000001E-6</c:v>
                </c:pt>
                <c:pt idx="1686">
                  <c:v>8.1857872570000005E-5</c:v>
                </c:pt>
                <c:pt idx="1687">
                  <c:v>3.032995746E-6</c:v>
                </c:pt>
                <c:pt idx="1688">
                  <c:v>1.5364991580000001E-5</c:v>
                </c:pt>
                <c:pt idx="1689">
                  <c:v>4.366806502E-5</c:v>
                </c:pt>
                <c:pt idx="1690">
                  <c:v>8.4182681250000003E-5</c:v>
                </c:pt>
                <c:pt idx="1691">
                  <c:v>4.1042606389999999E-5</c:v>
                </c:pt>
                <c:pt idx="1692">
                  <c:v>1.881029161E-4</c:v>
                </c:pt>
                <c:pt idx="1693">
                  <c:v>3.7762147569999998E-4</c:v>
                </c:pt>
                <c:pt idx="1694">
                  <c:v>8.235521111E-3</c:v>
                </c:pt>
                <c:pt idx="1695">
                  <c:v>1.9702126770000002E-3</c:v>
                </c:pt>
                <c:pt idx="1696">
                  <c:v>3.1765075319999998E-4</c:v>
                </c:pt>
                <c:pt idx="1697">
                  <c:v>6.7003711890000004E-4</c:v>
                </c:pt>
                <c:pt idx="1698">
                  <c:v>1.2192722309999999E-3</c:v>
                </c:pt>
                <c:pt idx="1699">
                  <c:v>6.8947312059999995E-5</c:v>
                </c:pt>
                <c:pt idx="1700">
                  <c:v>1.09960833E-4</c:v>
                </c:pt>
                <c:pt idx="1701">
                  <c:v>3.384366167E-4</c:v>
                </c:pt>
                <c:pt idx="1702">
                  <c:v>2.7841543690000002E-4</c:v>
                </c:pt>
                <c:pt idx="1703">
                  <c:v>7.2730649549999999E-5</c:v>
                </c:pt>
                <c:pt idx="1704">
                  <c:v>1.266221795E-4</c:v>
                </c:pt>
                <c:pt idx="1705">
                  <c:v>2.9573241609999999E-4</c:v>
                </c:pt>
                <c:pt idx="1706">
                  <c:v>3.898218827E-4</c:v>
                </c:pt>
                <c:pt idx="1707">
                  <c:v>1.468457261E-4</c:v>
                </c:pt>
                <c:pt idx="1708">
                  <c:v>1.4606854969999999E-4</c:v>
                </c:pt>
                <c:pt idx="1709">
                  <c:v>9.7705400269999993E-5</c:v>
                </c:pt>
                <c:pt idx="1710">
                  <c:v>6.1514462949999998E-5</c:v>
                </c:pt>
                <c:pt idx="1711">
                  <c:v>5.359444922E-5</c:v>
                </c:pt>
                <c:pt idx="1712">
                  <c:v>7.1540509939999999E-5</c:v>
                </c:pt>
                <c:pt idx="1713">
                  <c:v>1.6690169099999998E-5</c:v>
                </c:pt>
                <c:pt idx="1714">
                  <c:v>1.630216373E-4</c:v>
                </c:pt>
                <c:pt idx="1715">
                  <c:v>1.173597321E-5</c:v>
                </c:pt>
                <c:pt idx="1716">
                  <c:v>1.5655461270000001E-5</c:v>
                </c:pt>
                <c:pt idx="1717">
                  <c:v>2.496163671E-6</c:v>
                </c:pt>
                <c:pt idx="1718">
                  <c:v>3.091707212E-4</c:v>
                </c:pt>
                <c:pt idx="1719">
                  <c:v>4.6640015139999999E-6</c:v>
                </c:pt>
                <c:pt idx="1720">
                  <c:v>1.174864994E-6</c:v>
                </c:pt>
                <c:pt idx="1721">
                  <c:v>2.919676552E-5</c:v>
                </c:pt>
                <c:pt idx="1722">
                  <c:v>3.0249410849999999E-4</c:v>
                </c:pt>
                <c:pt idx="1723">
                  <c:v>2.3720746079999999E-5</c:v>
                </c:pt>
                <c:pt idx="1724">
                  <c:v>2.3873209759999999E-5</c:v>
                </c:pt>
                <c:pt idx="1725">
                  <c:v>4.9211432489999997E-5</c:v>
                </c:pt>
                <c:pt idx="1726">
                  <c:v>1.92107729E-4</c:v>
                </c:pt>
                <c:pt idx="1727">
                  <c:v>3.1944869550000002E-5</c:v>
                </c:pt>
                <c:pt idx="1728">
                  <c:v>2.1004690759999998E-5</c:v>
                </c:pt>
                <c:pt idx="1729">
                  <c:v>4.0950355699999998E-5</c:v>
                </c:pt>
                <c:pt idx="1730">
                  <c:v>5.2968238769999999E-5</c:v>
                </c:pt>
                <c:pt idx="1731">
                  <c:v>2.3597580760000001E-5</c:v>
                </c:pt>
                <c:pt idx="1732">
                  <c:v>1.8629632009999999E-5</c:v>
                </c:pt>
                <c:pt idx="1733">
                  <c:v>1.386625605E-5</c:v>
                </c:pt>
                <c:pt idx="1734">
                  <c:v>6.2525557390000002E-4</c:v>
                </c:pt>
                <c:pt idx="1735">
                  <c:v>6.4609177210000001E-5</c:v>
                </c:pt>
                <c:pt idx="1736">
                  <c:v>1.55765667E-4</c:v>
                </c:pt>
                <c:pt idx="1737">
                  <c:v>2.5707399470000002E-4</c:v>
                </c:pt>
                <c:pt idx="1738">
                  <c:v>4.6273486739999998E-3</c:v>
                </c:pt>
                <c:pt idx="1739">
                  <c:v>1.4560165069999999E-4</c:v>
                </c:pt>
                <c:pt idx="1740">
                  <c:v>5.7771438160000002E-5</c:v>
                </c:pt>
                <c:pt idx="1741">
                  <c:v>1.1125147579999999E-4</c:v>
                </c:pt>
                <c:pt idx="1742">
                  <c:v>1.9701543890000002E-3</c:v>
                </c:pt>
                <c:pt idx="1743">
                  <c:v>2.2161528550000001E-4</c:v>
                </c:pt>
                <c:pt idx="1744">
                  <c:v>1.4883604380000001E-4</c:v>
                </c:pt>
                <c:pt idx="1745">
                  <c:v>5.151530992E-5</c:v>
                </c:pt>
                <c:pt idx="1746">
                  <c:v>1.098709562E-2</c:v>
                </c:pt>
                <c:pt idx="1747">
                  <c:v>5.1252581589999999E-5</c:v>
                </c:pt>
                <c:pt idx="1748">
                  <c:v>1.589367004E-4</c:v>
                </c:pt>
                <c:pt idx="1749">
                  <c:v>2.2768039839999999E-4</c:v>
                </c:pt>
                <c:pt idx="1750">
                  <c:v>2.8975869309999999E-3</c:v>
                </c:pt>
                <c:pt idx="1751">
                  <c:v>5.2744893310000003E-5</c:v>
                </c:pt>
                <c:pt idx="1752">
                  <c:v>1.044437464E-4</c:v>
                </c:pt>
                <c:pt idx="1753">
                  <c:v>8.2227881380000001E-5</c:v>
                </c:pt>
                <c:pt idx="1754">
                  <c:v>1.152118295E-2</c:v>
                </c:pt>
                <c:pt idx="1755">
                  <c:v>1.3451938269999999E-4</c:v>
                </c:pt>
                <c:pt idx="1756">
                  <c:v>6.3134167439999998E-5</c:v>
                </c:pt>
                <c:pt idx="1757">
                  <c:v>1.7650168749999999E-4</c:v>
                </c:pt>
                <c:pt idx="1758">
                  <c:v>3.3711901780000002E-3</c:v>
                </c:pt>
                <c:pt idx="1759">
                  <c:v>1.5973313859999999E-5</c:v>
                </c:pt>
                <c:pt idx="1760">
                  <c:v>2.1251956939999999E-5</c:v>
                </c:pt>
                <c:pt idx="1761">
                  <c:v>3.5962496599999999E-5</c:v>
                </c:pt>
                <c:pt idx="1762">
                  <c:v>3.4462770430000001E-4</c:v>
                </c:pt>
                <c:pt idx="1763">
                  <c:v>1.635979403E-4</c:v>
                </c:pt>
                <c:pt idx="1764">
                  <c:v>1.82107716E-4</c:v>
                </c:pt>
                <c:pt idx="1765">
                  <c:v>6.8805884139999998E-5</c:v>
                </c:pt>
                <c:pt idx="1766">
                  <c:v>4.275235619E-2</c:v>
                </c:pt>
                <c:pt idx="1767">
                  <c:v>4.790894316E-5</c:v>
                </c:pt>
                <c:pt idx="1768">
                  <c:v>7.3301440660000002E-4</c:v>
                </c:pt>
                <c:pt idx="1769">
                  <c:v>1.1874049929999999E-3</c:v>
                </c:pt>
                <c:pt idx="1770">
                  <c:v>9.2991441069999996E-3</c:v>
                </c:pt>
                <c:pt idx="1771">
                  <c:v>7.7270052589999995E-4</c:v>
                </c:pt>
                <c:pt idx="1772">
                  <c:v>1.2574976129999999E-3</c:v>
                </c:pt>
                <c:pt idx="1773">
                  <c:v>1.4590992229999999E-3</c:v>
                </c:pt>
                <c:pt idx="1774">
                  <c:v>5.6237864780000001E-2</c:v>
                </c:pt>
                <c:pt idx="1775">
                  <c:v>8.3800824809999997E-4</c:v>
                </c:pt>
                <c:pt idx="1776">
                  <c:v>1.9819765479999999E-3</c:v>
                </c:pt>
                <c:pt idx="1777">
                  <c:v>3.332602021E-3</c:v>
                </c:pt>
                <c:pt idx="1778">
                  <c:v>0.41420642169999999</c:v>
                </c:pt>
                <c:pt idx="1779">
                  <c:v>2.6792457309999999E-3</c:v>
                </c:pt>
                <c:pt idx="1780">
                  <c:v>2.2524364960000002E-3</c:v>
                </c:pt>
                <c:pt idx="1781">
                  <c:v>2.2507981940000001E-3</c:v>
                </c:pt>
                <c:pt idx="1782">
                  <c:v>2.6079670619999998E-2</c:v>
                </c:pt>
                <c:pt idx="1783">
                  <c:v>2.2588728869999998E-3</c:v>
                </c:pt>
                <c:pt idx="1784">
                  <c:v>2.253238947E-3</c:v>
                </c:pt>
                <c:pt idx="1785">
                  <c:v>2.6721379579999999E-3</c:v>
                </c:pt>
                <c:pt idx="1786">
                  <c:v>0.41419376540000002</c:v>
                </c:pt>
                <c:pt idx="1787">
                  <c:v>3.3398250400000001E-3</c:v>
                </c:pt>
                <c:pt idx="1788">
                  <c:v>1.9854528110000002E-3</c:v>
                </c:pt>
                <c:pt idx="1789">
                  <c:v>8.3313013829999999E-4</c:v>
                </c:pt>
                <c:pt idx="1790">
                  <c:v>5.6263450049999997E-2</c:v>
                </c:pt>
                <c:pt idx="1791">
                  <c:v>1.4645200629999999E-3</c:v>
                </c:pt>
                <c:pt idx="1792">
                  <c:v>1.2577604339999999E-3</c:v>
                </c:pt>
                <c:pt idx="1793">
                  <c:v>7.7005057660000005E-4</c:v>
                </c:pt>
                <c:pt idx="1794">
                  <c:v>9.2971642619999999E-3</c:v>
                </c:pt>
                <c:pt idx="1795">
                  <c:v>1.190522024E-3</c:v>
                </c:pt>
                <c:pt idx="1796">
                  <c:v>7.3409577220000005E-4</c:v>
                </c:pt>
                <c:pt idx="1797">
                  <c:v>4.7345125500000002E-5</c:v>
                </c:pt>
                <c:pt idx="1798">
                  <c:v>4.2751264949999999E-2</c:v>
                </c:pt>
                <c:pt idx="1799">
                  <c:v>6.9465025849999997E-5</c:v>
                </c:pt>
                <c:pt idx="1800">
                  <c:v>1.825197764E-4</c:v>
                </c:pt>
                <c:pt idx="1801">
                  <c:v>1.634081468E-4</c:v>
                </c:pt>
                <c:pt idx="1802">
                  <c:v>3.448270632E-4</c:v>
                </c:pt>
                <c:pt idx="1803">
                  <c:v>3.6062232650000001E-5</c:v>
                </c:pt>
                <c:pt idx="1804">
                  <c:v>2.12561447E-5</c:v>
                </c:pt>
                <c:pt idx="1805">
                  <c:v>1.6008066920000001E-5</c:v>
                </c:pt>
                <c:pt idx="1806">
                  <c:v>3.3683613420000002E-3</c:v>
                </c:pt>
                <c:pt idx="1807">
                  <c:v>1.7583057940000001E-4</c:v>
                </c:pt>
                <c:pt idx="1808">
                  <c:v>6.3544691720000005E-5</c:v>
                </c:pt>
                <c:pt idx="1809">
                  <c:v>1.3418067880000001E-4</c:v>
                </c:pt>
                <c:pt idx="1810">
                  <c:v>1.152351201E-2</c:v>
                </c:pt>
                <c:pt idx="1811">
                  <c:v>8.2902691920000001E-5</c:v>
                </c:pt>
                <c:pt idx="1812">
                  <c:v>1.0440441689999999E-4</c:v>
                </c:pt>
                <c:pt idx="1813">
                  <c:v>5.2443366249999999E-5</c:v>
                </c:pt>
                <c:pt idx="1814">
                  <c:v>2.8972167489999998E-3</c:v>
                </c:pt>
                <c:pt idx="1815">
                  <c:v>2.2827824119999999E-4</c:v>
                </c:pt>
                <c:pt idx="1816">
                  <c:v>1.589027273E-4</c:v>
                </c:pt>
                <c:pt idx="1817">
                  <c:v>5.1004301799999998E-5</c:v>
                </c:pt>
                <c:pt idx="1818">
                  <c:v>1.0983528120000001E-2</c:v>
                </c:pt>
                <c:pt idx="1819">
                  <c:v>5.2371373799999997E-5</c:v>
                </c:pt>
                <c:pt idx="1820">
                  <c:v>1.4954385649999999E-4</c:v>
                </c:pt>
                <c:pt idx="1821">
                  <c:v>2.2159262479999999E-4</c:v>
                </c:pt>
                <c:pt idx="1822">
                  <c:v>1.9704225900000001E-3</c:v>
                </c:pt>
                <c:pt idx="1823">
                  <c:v>1.11671958E-4</c:v>
                </c:pt>
                <c:pt idx="1824">
                  <c:v>5.7894394440000002E-5</c:v>
                </c:pt>
                <c:pt idx="1825">
                  <c:v>1.4551798209999999E-4</c:v>
                </c:pt>
                <c:pt idx="1826">
                  <c:v>4.6256066819999999E-3</c:v>
                </c:pt>
                <c:pt idx="1827">
                  <c:v>2.5733347170000002E-4</c:v>
                </c:pt>
                <c:pt idx="1828">
                  <c:v>1.563324131E-4</c:v>
                </c:pt>
                <c:pt idx="1829">
                  <c:v>6.4737821829999995E-5</c:v>
                </c:pt>
                <c:pt idx="1830">
                  <c:v>6.2556329780000003E-4</c:v>
                </c:pt>
                <c:pt idx="1831">
                  <c:v>1.384011861E-5</c:v>
                </c:pt>
                <c:pt idx="1832">
                  <c:v>1.8626125449999998E-5</c:v>
                </c:pt>
                <c:pt idx="1833">
                  <c:v>2.358556681E-5</c:v>
                </c:pt>
                <c:pt idx="1834">
                  <c:v>5.3011477820000002E-5</c:v>
                </c:pt>
                <c:pt idx="1835">
                  <c:v>4.098496743E-5</c:v>
                </c:pt>
                <c:pt idx="1836">
                  <c:v>2.0981375859999999E-5</c:v>
                </c:pt>
                <c:pt idx="1837">
                  <c:v>3.1922054059999997E-5</c:v>
                </c:pt>
                <c:pt idx="1838">
                  <c:v>1.9213302339999999E-4</c:v>
                </c:pt>
                <c:pt idx="1839">
                  <c:v>4.9268848619999999E-5</c:v>
                </c:pt>
                <c:pt idx="1840">
                  <c:v>2.3876198899999999E-5</c:v>
                </c:pt>
                <c:pt idx="1841">
                  <c:v>2.3710656399999999E-5</c:v>
                </c:pt>
                <c:pt idx="1842">
                  <c:v>3.024351141E-4</c:v>
                </c:pt>
                <c:pt idx="1843">
                  <c:v>2.9118190319999999E-5</c:v>
                </c:pt>
                <c:pt idx="1844">
                  <c:v>1.161880451E-6</c:v>
                </c:pt>
                <c:pt idx="1845">
                  <c:v>4.662150836E-6</c:v>
                </c:pt>
                <c:pt idx="1846">
                  <c:v>3.0888570330000001E-4</c:v>
                </c:pt>
                <c:pt idx="1847">
                  <c:v>2.4584388569999999E-6</c:v>
                </c:pt>
                <c:pt idx="1848">
                  <c:v>1.5712508309999999E-5</c:v>
                </c:pt>
                <c:pt idx="1849">
                  <c:v>1.1744165120000001E-5</c:v>
                </c:pt>
                <c:pt idx="1850">
                  <c:v>1.626944316E-4</c:v>
                </c:pt>
                <c:pt idx="1851">
                  <c:v>1.683529851E-5</c:v>
                </c:pt>
                <c:pt idx="1852">
                  <c:v>7.1662485460000005E-5</c:v>
                </c:pt>
                <c:pt idx="1853">
                  <c:v>5.3591069569999998E-5</c:v>
                </c:pt>
                <c:pt idx="1854">
                  <c:v>6.1370599710000007E-5</c:v>
                </c:pt>
                <c:pt idx="1855">
                  <c:v>9.8023134199999996E-5</c:v>
                </c:pt>
                <c:pt idx="1856">
                  <c:v>1.462079418E-4</c:v>
                </c:pt>
                <c:pt idx="1857">
                  <c:v>1.467848495E-4</c:v>
                </c:pt>
                <c:pt idx="1858">
                  <c:v>3.9004639439999998E-4</c:v>
                </c:pt>
                <c:pt idx="1859">
                  <c:v>2.9566859380000002E-4</c:v>
                </c:pt>
                <c:pt idx="1860">
                  <c:v>1.263727125E-4</c:v>
                </c:pt>
                <c:pt idx="1861">
                  <c:v>7.2679785299999995E-5</c:v>
                </c:pt>
                <c:pt idx="1862">
                  <c:v>2.7845098090000002E-4</c:v>
                </c:pt>
                <c:pt idx="1863">
                  <c:v>3.3825466829999999E-4</c:v>
                </c:pt>
                <c:pt idx="1864">
                  <c:v>1.0967723790000001E-4</c:v>
                </c:pt>
                <c:pt idx="1865">
                  <c:v>6.887866167E-5</c:v>
                </c:pt>
                <c:pt idx="1866">
                  <c:v>1.2181854440000001E-3</c:v>
                </c:pt>
                <c:pt idx="1867">
                  <c:v>6.6834839810000005E-4</c:v>
                </c:pt>
                <c:pt idx="1868">
                  <c:v>3.1812032330000002E-4</c:v>
                </c:pt>
                <c:pt idx="1869">
                  <c:v>1.9711191730000001E-3</c:v>
                </c:pt>
                <c:pt idx="1870">
                  <c:v>8.2337221139999993E-3</c:v>
                </c:pt>
                <c:pt idx="1871">
                  <c:v>3.7811539190000002E-4</c:v>
                </c:pt>
                <c:pt idx="1872">
                  <c:v>1.885406513E-4</c:v>
                </c:pt>
                <c:pt idx="1873">
                  <c:v>4.1045564890000002E-5</c:v>
                </c:pt>
                <c:pt idx="1874">
                  <c:v>8.4189712059999996E-5</c:v>
                </c:pt>
                <c:pt idx="1875">
                  <c:v>4.3656151469999998E-5</c:v>
                </c:pt>
                <c:pt idx="1876">
                  <c:v>1.5346946229999999E-5</c:v>
                </c:pt>
                <c:pt idx="1877">
                  <c:v>3.0250178950000001E-6</c:v>
                </c:pt>
                <c:pt idx="1878">
                  <c:v>8.1787458209999994E-5</c:v>
                </c:pt>
                <c:pt idx="1879">
                  <c:v>3.2717598160000001E-6</c:v>
                </c:pt>
                <c:pt idx="1880">
                  <c:v>9.8143193960000007E-6</c:v>
                </c:pt>
                <c:pt idx="1881">
                  <c:v>1.316180687E-5</c:v>
                </c:pt>
                <c:pt idx="1882">
                  <c:v>8.4989780019999999E-6</c:v>
                </c:pt>
                <c:pt idx="1883">
                  <c:v>2.223127019E-5</c:v>
                </c:pt>
                <c:pt idx="1884">
                  <c:v>2.3097056280000001E-5</c:v>
                </c:pt>
                <c:pt idx="1885">
                  <c:v>1.069692437E-5</c:v>
                </c:pt>
                <c:pt idx="1886">
                  <c:v>1.091161383E-5</c:v>
                </c:pt>
                <c:pt idx="1887">
                  <c:v>5.0127604199999998E-5</c:v>
                </c:pt>
                <c:pt idx="1888">
                  <c:v>1.5861338119999999E-5</c:v>
                </c:pt>
                <c:pt idx="1889">
                  <c:v>5.0640452940000003E-5</c:v>
                </c:pt>
                <c:pt idx="1890">
                  <c:v>1.006290361E-4</c:v>
                </c:pt>
                <c:pt idx="1891">
                  <c:v>2.201149369E-5</c:v>
                </c:pt>
                <c:pt idx="1892">
                  <c:v>2.5504319129999999E-5</c:v>
                </c:pt>
                <c:pt idx="1893">
                  <c:v>1.2767783740000001E-5</c:v>
                </c:pt>
                <c:pt idx="1894">
                  <c:v>9.2450112459999999E-6</c:v>
                </c:pt>
                <c:pt idx="1895">
                  <c:v>5.6978841260000003E-6</c:v>
                </c:pt>
                <c:pt idx="1896">
                  <c:v>9.1959518010000005E-6</c:v>
                </c:pt>
                <c:pt idx="1897">
                  <c:v>3.7280243709999998E-5</c:v>
                </c:pt>
                <c:pt idx="1898">
                  <c:v>7.7423999829999996E-5</c:v>
                </c:pt>
                <c:pt idx="1899">
                  <c:v>9.5765657059999998E-5</c:v>
                </c:pt>
                <c:pt idx="1900">
                  <c:v>1.304270229E-4</c:v>
                </c:pt>
                <c:pt idx="1901">
                  <c:v>2.4577482930000002E-4</c:v>
                </c:pt>
                <c:pt idx="1902">
                  <c:v>5.6642904220000003E-4</c:v>
                </c:pt>
                <c:pt idx="1903">
                  <c:v>2.9288372450000001E-5</c:v>
                </c:pt>
                <c:pt idx="1904">
                  <c:v>1.0281782679999999E-4</c:v>
                </c:pt>
                <c:pt idx="1905">
                  <c:v>1.8603901310000001E-5</c:v>
                </c:pt>
                <c:pt idx="1906">
                  <c:v>7.5621489730000002E-5</c:v>
                </c:pt>
                <c:pt idx="1907">
                  <c:v>1.541769233E-4</c:v>
                </c:pt>
                <c:pt idx="1908">
                  <c:v>2.0695849280000001E-4</c:v>
                </c:pt>
                <c:pt idx="1909">
                  <c:v>1.060825714E-3</c:v>
                </c:pt>
                <c:pt idx="1910">
                  <c:v>3.4261293040000001E-3</c:v>
                </c:pt>
                <c:pt idx="1911">
                  <c:v>3.1264259580000001E-4</c:v>
                </c:pt>
                <c:pt idx="1912">
                  <c:v>5.7226823570000001E-4</c:v>
                </c:pt>
                <c:pt idx="1913">
                  <c:v>8.0743880009999998E-4</c:v>
                </c:pt>
                <c:pt idx="1914">
                  <c:v>3.2283266200000001E-4</c:v>
                </c:pt>
                <c:pt idx="1915">
                  <c:v>1.6852260050000001E-4</c:v>
                </c:pt>
                <c:pt idx="1916">
                  <c:v>1.5605632430000001E-4</c:v>
                </c:pt>
                <c:pt idx="1917">
                  <c:v>2.075657958E-4</c:v>
                </c:pt>
                <c:pt idx="1918">
                  <c:v>6.503662616E-4</c:v>
                </c:pt>
                <c:pt idx="1919">
                  <c:v>3.4636865580000003E-4</c:v>
                </c:pt>
                <c:pt idx="1920">
                  <c:v>1.2857630459999999E-4</c:v>
                </c:pt>
                <c:pt idx="1921">
                  <c:v>6.7316099479999998E-4</c:v>
                </c:pt>
                <c:pt idx="1922">
                  <c:v>3.9146495020000001E-4</c:v>
                </c:pt>
                <c:pt idx="1923">
                  <c:v>5.3895469619999997E-5</c:v>
                </c:pt>
                <c:pt idx="1924">
                  <c:v>4.4412304379999999E-5</c:v>
                </c:pt>
                <c:pt idx="1925">
                  <c:v>6.5454140220000003E-6</c:v>
                </c:pt>
                <c:pt idx="1926">
                  <c:v>3.9032672689999999E-7</c:v>
                </c:pt>
                <c:pt idx="1927">
                  <c:v>1.9400213920000001E-5</c:v>
                </c:pt>
                <c:pt idx="1928">
                  <c:v>8.3430278440000002E-6</c:v>
                </c:pt>
                <c:pt idx="1929">
                  <c:v>1.098148679E-5</c:v>
                </c:pt>
                <c:pt idx="1930">
                  <c:v>5.2094235769999999E-6</c:v>
                </c:pt>
                <c:pt idx="1931">
                  <c:v>6.7031080600000003E-6</c:v>
                </c:pt>
                <c:pt idx="1932">
                  <c:v>6.0165277049999999E-6</c:v>
                </c:pt>
                <c:pt idx="1933">
                  <c:v>1.5351207749999999E-5</c:v>
                </c:pt>
                <c:pt idx="1934">
                  <c:v>4.2031529109999998E-6</c:v>
                </c:pt>
                <c:pt idx="1935">
                  <c:v>7.5213790360000003E-6</c:v>
                </c:pt>
                <c:pt idx="1936">
                  <c:v>8.9055458570000003E-6</c:v>
                </c:pt>
                <c:pt idx="1937">
                  <c:v>8.4161451320000004E-6</c:v>
                </c:pt>
                <c:pt idx="1938">
                  <c:v>7.2426880070000004E-6</c:v>
                </c:pt>
                <c:pt idx="1939">
                  <c:v>4.8692895970000004E-6</c:v>
                </c:pt>
                <c:pt idx="1940">
                  <c:v>3.9928008100000003E-6</c:v>
                </c:pt>
                <c:pt idx="1941">
                  <c:v>1.1752615509999999E-4</c:v>
                </c:pt>
                <c:pt idx="1942">
                  <c:v>9.0025620780000002E-5</c:v>
                </c:pt>
                <c:pt idx="1943">
                  <c:v>4.285458133E-5</c:v>
                </c:pt>
                <c:pt idx="1944">
                  <c:v>1.4249128850000001E-5</c:v>
                </c:pt>
                <c:pt idx="1945">
                  <c:v>6.5382019779999997E-6</c:v>
                </c:pt>
                <c:pt idx="1946">
                  <c:v>1.430363967E-5</c:v>
                </c:pt>
                <c:pt idx="1947">
                  <c:v>2.152534299E-5</c:v>
                </c:pt>
                <c:pt idx="1948">
                  <c:v>1.00496908E-5</c:v>
                </c:pt>
                <c:pt idx="1949">
                  <c:v>7.6441012909999996E-5</c:v>
                </c:pt>
                <c:pt idx="1950">
                  <c:v>1.096152656E-4</c:v>
                </c:pt>
                <c:pt idx="1951">
                  <c:v>6.2295726190000005E-5</c:v>
                </c:pt>
                <c:pt idx="1952">
                  <c:v>9.1748910079999998E-5</c:v>
                </c:pt>
                <c:pt idx="1953">
                  <c:v>2.7247050049999998E-4</c:v>
                </c:pt>
                <c:pt idx="1954">
                  <c:v>9.7049794900000002E-5</c:v>
                </c:pt>
                <c:pt idx="1955">
                  <c:v>4.9101998309999998E-5</c:v>
                </c:pt>
                <c:pt idx="1956">
                  <c:v>4.4991284410000003E-5</c:v>
                </c:pt>
                <c:pt idx="1957">
                  <c:v>6.6809247930000007E-5</c:v>
                </c:pt>
                <c:pt idx="1958">
                  <c:v>5.9989190920000002E-5</c:v>
                </c:pt>
                <c:pt idx="1959">
                  <c:v>1.498770134E-4</c:v>
                </c:pt>
                <c:pt idx="1960">
                  <c:v>2.6959592539999998E-4</c:v>
                </c:pt>
                <c:pt idx="1961">
                  <c:v>3.579259118E-3</c:v>
                </c:pt>
                <c:pt idx="1962">
                  <c:v>1.6449083220000001E-3</c:v>
                </c:pt>
                <c:pt idx="1963">
                  <c:v>2.0756154020000001E-4</c:v>
                </c:pt>
                <c:pt idx="1964">
                  <c:v>1.9607784800000001E-4</c:v>
                </c:pt>
                <c:pt idx="1965">
                  <c:v>2.4215664659999999E-4</c:v>
                </c:pt>
                <c:pt idx="1966">
                  <c:v>9.8405182100000007E-6</c:v>
                </c:pt>
                <c:pt idx="1967">
                  <c:v>1.0157557029999999E-5</c:v>
                </c:pt>
                <c:pt idx="1968">
                  <c:v>3.9846052539999997E-5</c:v>
                </c:pt>
                <c:pt idx="1969">
                  <c:v>3.5383186350000003E-5</c:v>
                </c:pt>
                <c:pt idx="1970">
                  <c:v>9.2092466580000003E-6</c:v>
                </c:pt>
                <c:pt idx="1971">
                  <c:v>6.3714643159999996E-6</c:v>
                </c:pt>
                <c:pt idx="1972">
                  <c:v>1.8256384490000001E-5</c:v>
                </c:pt>
                <c:pt idx="1973">
                  <c:v>1.6576294260000002E-5</c:v>
                </c:pt>
                <c:pt idx="1974">
                  <c:v>7.4638921440000001E-6</c:v>
                </c:pt>
                <c:pt idx="1975">
                  <c:v>7.2204600440000001E-6</c:v>
                </c:pt>
                <c:pt idx="1976">
                  <c:v>6.703187409E-6</c:v>
                </c:pt>
                <c:pt idx="1977">
                  <c:v>1.510798138E-6</c:v>
                </c:pt>
                <c:pt idx="1978">
                  <c:v>4.0803049770000003E-6</c:v>
                </c:pt>
                <c:pt idx="1979">
                  <c:v>3.9263683740000001E-6</c:v>
                </c:pt>
                <c:pt idx="1980">
                  <c:v>3.3920114620000002E-6</c:v>
                </c:pt>
                <c:pt idx="1981">
                  <c:v>4.7062704829999999E-6</c:v>
                </c:pt>
                <c:pt idx="1982">
                  <c:v>3.5476969479999999E-6</c:v>
                </c:pt>
                <c:pt idx="1983">
                  <c:v>3.0232292819999998E-6</c:v>
                </c:pt>
                <c:pt idx="1984">
                  <c:v>5.0873648019999998E-6</c:v>
                </c:pt>
                <c:pt idx="1985">
                  <c:v>7.5682881559999998E-6</c:v>
                </c:pt>
                <c:pt idx="1986">
                  <c:v>5.919879177E-6</c:v>
                </c:pt>
                <c:pt idx="1987">
                  <c:v>5.9110815630000002E-6</c:v>
                </c:pt>
                <c:pt idx="1988">
                  <c:v>1.0192723700000001E-5</c:v>
                </c:pt>
                <c:pt idx="1989">
                  <c:v>7.1576355390000002E-6</c:v>
                </c:pt>
                <c:pt idx="1990">
                  <c:v>1.381389769E-5</c:v>
                </c:pt>
                <c:pt idx="1991">
                  <c:v>1.386250627E-5</c:v>
                </c:pt>
                <c:pt idx="1992">
                  <c:v>8.3893607839999997E-6</c:v>
                </c:pt>
                <c:pt idx="1993">
                  <c:v>3.7538058969999997E-5</c:v>
                </c:pt>
                <c:pt idx="1994">
                  <c:v>2.420611553E-6</c:v>
                </c:pt>
                <c:pt idx="1995">
                  <c:v>2.2812580539999998E-5</c:v>
                </c:pt>
                <c:pt idx="1996">
                  <c:v>1.4950449590000001E-5</c:v>
                </c:pt>
                <c:pt idx="1997">
                  <c:v>1.0659646500000001E-4</c:v>
                </c:pt>
                <c:pt idx="1998">
                  <c:v>2.474630128E-6</c:v>
                </c:pt>
                <c:pt idx="1999">
                  <c:v>2.8711592840000002E-5</c:v>
                </c:pt>
                <c:pt idx="2000">
                  <c:v>7.3733574229999998E-6</c:v>
                </c:pt>
                <c:pt idx="2001">
                  <c:v>1.9802496679999998E-3</c:v>
                </c:pt>
                <c:pt idx="2002">
                  <c:v>3.245437254E-4</c:v>
                </c:pt>
                <c:pt idx="2003">
                  <c:v>2.1849725050000001E-4</c:v>
                </c:pt>
                <c:pt idx="2004">
                  <c:v>3.1028661390000001E-4</c:v>
                </c:pt>
                <c:pt idx="2005">
                  <c:v>1.481354994E-3</c:v>
                </c:pt>
                <c:pt idx="2006">
                  <c:v>9.9440498069999994E-5</c:v>
                </c:pt>
                <c:pt idx="2007">
                  <c:v>2.05398774E-5</c:v>
                </c:pt>
                <c:pt idx="2008">
                  <c:v>2.6249433740000001E-5</c:v>
                </c:pt>
                <c:pt idx="2009">
                  <c:v>1.395808931E-4</c:v>
                </c:pt>
                <c:pt idx="2010">
                  <c:v>3.7034070380000003E-5</c:v>
                </c:pt>
                <c:pt idx="2011">
                  <c:v>1.315888688E-5</c:v>
                </c:pt>
                <c:pt idx="2012">
                  <c:v>3.5863628710000002E-6</c:v>
                </c:pt>
                <c:pt idx="2013">
                  <c:v>4.2536518790000001E-4</c:v>
                </c:pt>
                <c:pt idx="2014">
                  <c:v>1.223182307E-5</c:v>
                </c:pt>
                <c:pt idx="2015">
                  <c:v>8.7737059079999994E-6</c:v>
                </c:pt>
                <c:pt idx="2016">
                  <c:v>3.441895887E-6</c:v>
                </c:pt>
                <c:pt idx="2017">
                  <c:v>4.0577418900000003E-5</c:v>
                </c:pt>
                <c:pt idx="2018">
                  <c:v>1.053858887E-6</c:v>
                </c:pt>
                <c:pt idx="2019">
                  <c:v>5.8441280629999995E-7</c:v>
                </c:pt>
                <c:pt idx="2020">
                  <c:v>4.0647755980000002E-7</c:v>
                </c:pt>
                <c:pt idx="2021">
                  <c:v>5.0324452520000002E-5</c:v>
                </c:pt>
                <c:pt idx="2022">
                  <c:v>5.8035644749999998E-6</c:v>
                </c:pt>
                <c:pt idx="2023">
                  <c:v>1.1247942189999999E-6</c:v>
                </c:pt>
                <c:pt idx="2024">
                  <c:v>7.933085748E-8</c:v>
                </c:pt>
                <c:pt idx="2025">
                  <c:v>5.2996092660000004E-6</c:v>
                </c:pt>
                <c:pt idx="2026">
                  <c:v>6.3762355400000004E-7</c:v>
                </c:pt>
                <c:pt idx="2027">
                  <c:v>8.2340493330000004E-7</c:v>
                </c:pt>
                <c:pt idx="2028">
                  <c:v>8.1374278049999995E-7</c:v>
                </c:pt>
                <c:pt idx="2029">
                  <c:v>6.750709408E-7</c:v>
                </c:pt>
                <c:pt idx="2030">
                  <c:v>6.8991643010000001E-7</c:v>
                </c:pt>
                <c:pt idx="2031">
                  <c:v>6.6857099180000002E-7</c:v>
                </c:pt>
                <c:pt idx="2032">
                  <c:v>8.4256354099999998E-7</c:v>
                </c:pt>
                <c:pt idx="2033">
                  <c:v>8.299260261E-6</c:v>
                </c:pt>
                <c:pt idx="2034">
                  <c:v>1.62827089E-6</c:v>
                </c:pt>
                <c:pt idx="2035">
                  <c:v>1.3807542629999999E-7</c:v>
                </c:pt>
                <c:pt idx="2036">
                  <c:v>2.7514155869999999E-6</c:v>
                </c:pt>
                <c:pt idx="2037">
                  <c:v>1.128835455E-5</c:v>
                </c:pt>
                <c:pt idx="2038">
                  <c:v>1.718046699E-6</c:v>
                </c:pt>
                <c:pt idx="2039">
                  <c:v>2.1745727350000002E-6</c:v>
                </c:pt>
                <c:pt idx="2040">
                  <c:v>5.2888038109999996E-6</c:v>
                </c:pt>
                <c:pt idx="2041">
                  <c:v>7.5100907750000001E-5</c:v>
                </c:pt>
                <c:pt idx="2042">
                  <c:v>2.4389633700000002E-6</c:v>
                </c:pt>
                <c:pt idx="2043">
                  <c:v>1.203494029E-5</c:v>
                </c:pt>
                <c:pt idx="2044">
                  <c:v>4.7809010860000002E-5</c:v>
                </c:pt>
                <c:pt idx="2045">
                  <c:v>1.038567108E-3</c:v>
                </c:pt>
                <c:pt idx="2046">
                  <c:v>3.9949084860000001E-5</c:v>
                </c:pt>
                <c:pt idx="2047">
                  <c:v>1.23814782E-5</c:v>
                </c:pt>
                <c:pt idx="2048">
                  <c:v>8.201464688E-6</c:v>
                </c:pt>
                <c:pt idx="2049">
                  <c:v>7.2494906190000006E-5</c:v>
                </c:pt>
                <c:pt idx="2050">
                  <c:v>1.803834804E-5</c:v>
                </c:pt>
                <c:pt idx="2051">
                  <c:v>1.318676713E-5</c:v>
                </c:pt>
                <c:pt idx="2052">
                  <c:v>1.3223153159999999E-6</c:v>
                </c:pt>
                <c:pt idx="2053">
                  <c:v>1.588217675E-3</c:v>
                </c:pt>
                <c:pt idx="2054">
                  <c:v>1.6716141960000001E-6</c:v>
                </c:pt>
                <c:pt idx="2055">
                  <c:v>1.9462824830000001E-5</c:v>
                </c:pt>
                <c:pt idx="2056">
                  <c:v>3.101948689E-5</c:v>
                </c:pt>
                <c:pt idx="2057">
                  <c:v>2.234321188E-4</c:v>
                </c:pt>
                <c:pt idx="2058">
                  <c:v>7.2127149350000001E-6</c:v>
                </c:pt>
                <c:pt idx="2059">
                  <c:v>7.1954585689999999E-6</c:v>
                </c:pt>
                <c:pt idx="2060">
                  <c:v>7.9364901769999996E-6</c:v>
                </c:pt>
                <c:pt idx="2061">
                  <c:v>2.9891288619999999E-5</c:v>
                </c:pt>
                <c:pt idx="2062">
                  <c:v>1.7414005989999999E-6</c:v>
                </c:pt>
                <c:pt idx="2063">
                  <c:v>3.5675468540000001E-6</c:v>
                </c:pt>
                <c:pt idx="2064">
                  <c:v>4.6006579539999996E-6</c:v>
                </c:pt>
                <c:pt idx="2065">
                  <c:v>1.122924583E-4</c:v>
                </c:pt>
                <c:pt idx="2066">
                  <c:v>1.6416608280000001E-6</c:v>
                </c:pt>
                <c:pt idx="2067">
                  <c:v>5.3969456310000004E-7</c:v>
                </c:pt>
                <c:pt idx="2068">
                  <c:v>2.5871547590000001E-7</c:v>
                </c:pt>
                <c:pt idx="2069">
                  <c:v>1.5705061380000001E-6</c:v>
                </c:pt>
                <c:pt idx="2070">
                  <c:v>6.0057966800000003E-8</c:v>
                </c:pt>
                <c:pt idx="2071">
                  <c:v>2.1398850960000001E-8</c:v>
                </c:pt>
                <c:pt idx="2072">
                  <c:v>1.2334422380000001E-8</c:v>
                </c:pt>
                <c:pt idx="2073">
                  <c:v>1.8829588640000001E-6</c:v>
                </c:pt>
                <c:pt idx="2074">
                  <c:v>1.8229167409999999E-8</c:v>
                </c:pt>
                <c:pt idx="2075">
                  <c:v>3.8042950929999999E-8</c:v>
                </c:pt>
                <c:pt idx="2076">
                  <c:v>4.6995546970000003E-8</c:v>
                </c:pt>
                <c:pt idx="2077">
                  <c:v>1.9693627650000001E-6</c:v>
                </c:pt>
                <c:pt idx="2078">
                  <c:v>8.0297991509999996E-9</c:v>
                </c:pt>
                <c:pt idx="2079">
                  <c:v>8.6625073669999997E-16</c:v>
                </c:pt>
                <c:pt idx="2080">
                  <c:v>1.234345433E-8</c:v>
                </c:pt>
                <c:pt idx="2081">
                  <c:v>6.4179331619999998E-7</c:v>
                </c:pt>
                <c:pt idx="2082">
                  <c:v>1.6571436430000001E-7</c:v>
                </c:pt>
                <c:pt idx="2083">
                  <c:v>3.2578031629999999E-7</c:v>
                </c:pt>
                <c:pt idx="2084">
                  <c:v>4.590454228E-7</c:v>
                </c:pt>
                <c:pt idx="2085">
                  <c:v>3.2601426530000001E-5</c:v>
                </c:pt>
                <c:pt idx="2086">
                  <c:v>1.090728931E-6</c:v>
                </c:pt>
                <c:pt idx="2087">
                  <c:v>1.9585238539999999E-6</c:v>
                </c:pt>
                <c:pt idx="2088">
                  <c:v>2.8742745749999999E-6</c:v>
                </c:pt>
                <c:pt idx="2089">
                  <c:v>4.2952347459999999E-5</c:v>
                </c:pt>
                <c:pt idx="2090">
                  <c:v>4.5877614309999999E-6</c:v>
                </c:pt>
                <c:pt idx="2091">
                  <c:v>4.6685035709999998E-6</c:v>
                </c:pt>
                <c:pt idx="2092">
                  <c:v>7.49276064E-6</c:v>
                </c:pt>
                <c:pt idx="2093">
                  <c:v>6.0782429520000005E-4</c:v>
                </c:pt>
                <c:pt idx="2094">
                  <c:v>2.026612196E-5</c:v>
                </c:pt>
                <c:pt idx="2095">
                  <c:v>7.2239882290000002E-6</c:v>
                </c:pt>
                <c:pt idx="2096">
                  <c:v>1.9508939519999999E-6</c:v>
                </c:pt>
                <c:pt idx="2097">
                  <c:v>1.142799906E-3</c:v>
                </c:pt>
                <c:pt idx="2098">
                  <c:v>4.5455108110000003E-6</c:v>
                </c:pt>
                <c:pt idx="2099">
                  <c:v>8.6108553840000008E-6</c:v>
                </c:pt>
                <c:pt idx="2100">
                  <c:v>5.4666547820000002E-6</c:v>
                </c:pt>
                <c:pt idx="2101">
                  <c:v>8.0414474070000005E-5</c:v>
                </c:pt>
                <c:pt idx="2102">
                  <c:v>6.8699723060000004E-6</c:v>
                </c:pt>
                <c:pt idx="2103">
                  <c:v>6.3269397910000004E-6</c:v>
                </c:pt>
                <c:pt idx="2104">
                  <c:v>4.1513771409999997E-6</c:v>
                </c:pt>
                <c:pt idx="2105">
                  <c:v>3.0610566130000003E-5</c:v>
                </c:pt>
                <c:pt idx="2106">
                  <c:v>4.6216670599999997E-6</c:v>
                </c:pt>
                <c:pt idx="2107">
                  <c:v>3.4609305959999998E-6</c:v>
                </c:pt>
                <c:pt idx="2108">
                  <c:v>2.7845131720000001E-6</c:v>
                </c:pt>
                <c:pt idx="2109">
                  <c:v>2.2800061199999999E-5</c:v>
                </c:pt>
                <c:pt idx="2110">
                  <c:v>2.434185403E-6</c:v>
                </c:pt>
                <c:pt idx="2111">
                  <c:v>6.3215241249999997E-7</c:v>
                </c:pt>
                <c:pt idx="2112">
                  <c:v>5.7668687759999998E-7</c:v>
                </c:pt>
                <c:pt idx="2113">
                  <c:v>1.7881148199999998E-5</c:v>
                </c:pt>
                <c:pt idx="2114">
                  <c:v>4.027094596E-7</c:v>
                </c:pt>
                <c:pt idx="2115">
                  <c:v>7.7154683689999994E-8</c:v>
                </c:pt>
                <c:pt idx="2116">
                  <c:v>2.8684746309999998E-7</c:v>
                </c:pt>
                <c:pt idx="2117">
                  <c:v>3.453769788E-6</c:v>
                </c:pt>
                <c:pt idx="2118">
                  <c:v>1.7853631010000001E-7</c:v>
                </c:pt>
                <c:pt idx="2119">
                  <c:v>8.2952467169999997E-7</c:v>
                </c:pt>
                <c:pt idx="2120">
                  <c:v>7.9260504870000003E-7</c:v>
                </c:pt>
                <c:pt idx="2121">
                  <c:v>6.2086138569999995E-7</c:v>
                </c:pt>
                <c:pt idx="2122">
                  <c:v>9.0053292700000001E-7</c:v>
                </c:pt>
                <c:pt idx="2123">
                  <c:v>1.274997797E-6</c:v>
                </c:pt>
                <c:pt idx="2124">
                  <c:v>1.197746669E-6</c:v>
                </c:pt>
                <c:pt idx="2125">
                  <c:v>1.5357949520000001E-6</c:v>
                </c:pt>
                <c:pt idx="2126">
                  <c:v>1.1282611169999999E-6</c:v>
                </c:pt>
                <c:pt idx="2127">
                  <c:v>6.0524934060000001E-7</c:v>
                </c:pt>
                <c:pt idx="2128">
                  <c:v>4.4767112410000001E-7</c:v>
                </c:pt>
                <c:pt idx="2129">
                  <c:v>4.9583744250000001E-7</c:v>
                </c:pt>
                <c:pt idx="2130">
                  <c:v>1.1392833559999999E-7</c:v>
                </c:pt>
                <c:pt idx="2131">
                  <c:v>3.520534748E-7</c:v>
                </c:pt>
                <c:pt idx="2132">
                  <c:v>1.128657534E-7</c:v>
                </c:pt>
                <c:pt idx="2133">
                  <c:v>5.2614654009999997E-6</c:v>
                </c:pt>
                <c:pt idx="2134">
                  <c:v>4.0419330910000001E-6</c:v>
                </c:pt>
                <c:pt idx="2135">
                  <c:v>6.7659203050000002E-6</c:v>
                </c:pt>
                <c:pt idx="2136">
                  <c:v>1.7098770930000002E-5</c:v>
                </c:pt>
                <c:pt idx="2137">
                  <c:v>4.7569428319999999E-4</c:v>
                </c:pt>
                <c:pt idx="2138">
                  <c:v>6.1806230950000002E-6</c:v>
                </c:pt>
                <c:pt idx="2139">
                  <c:v>9.0091634530000004E-6</c:v>
                </c:pt>
                <c:pt idx="2140">
                  <c:v>8.1281150509999998E-6</c:v>
                </c:pt>
                <c:pt idx="2141">
                  <c:v>7.6235276989999997E-6</c:v>
                </c:pt>
                <c:pt idx="2142">
                  <c:v>4.6591205589999997E-6</c:v>
                </c:pt>
                <c:pt idx="2143">
                  <c:v>1.027964166E-5</c:v>
                </c:pt>
                <c:pt idx="2144">
                  <c:v>1.6764929749999999E-5</c:v>
                </c:pt>
                <c:pt idx="2145">
                  <c:v>1.099543168E-4</c:v>
                </c:pt>
                <c:pt idx="2146">
                  <c:v>2.8560306620000001E-5</c:v>
                </c:pt>
                <c:pt idx="2147">
                  <c:v>1.2369183639999999E-5</c:v>
                </c:pt>
                <c:pt idx="2148">
                  <c:v>3.018367123E-6</c:v>
                </c:pt>
                <c:pt idx="2149">
                  <c:v>3.1770616119999999E-5</c:v>
                </c:pt>
                <c:pt idx="2150">
                  <c:v>9.4856891779999992E-6</c:v>
                </c:pt>
                <c:pt idx="2151">
                  <c:v>7.8022527350000008E-6</c:v>
                </c:pt>
                <c:pt idx="2152">
                  <c:v>6.8715664570000002E-7</c:v>
                </c:pt>
                <c:pt idx="2153">
                  <c:v>1.2302321560000001E-6</c:v>
                </c:pt>
                <c:pt idx="2154">
                  <c:v>1.176718765E-5</c:v>
                </c:pt>
                <c:pt idx="2155">
                  <c:v>5.2391274170000002E-6</c:v>
                </c:pt>
                <c:pt idx="2156">
                  <c:v>7.8962178819999993E-6</c:v>
                </c:pt>
                <c:pt idx="2157">
                  <c:v>6.7316446070000006E-5</c:v>
                </c:pt>
                <c:pt idx="2158">
                  <c:v>1.577060997E-6</c:v>
                </c:pt>
                <c:pt idx="2159">
                  <c:v>2.654447578E-6</c:v>
                </c:pt>
                <c:pt idx="2160">
                  <c:v>1.225933166E-6</c:v>
                </c:pt>
                <c:pt idx="2161">
                  <c:v>7.2991974510000001E-7</c:v>
                </c:pt>
                <c:pt idx="2162">
                  <c:v>3.556009491E-7</c:v>
                </c:pt>
                <c:pt idx="2163">
                  <c:v>2.2186885979999999E-7</c:v>
                </c:pt>
                <c:pt idx="2164">
                  <c:v>9.3544326600000001E-7</c:v>
                </c:pt>
                <c:pt idx="2165">
                  <c:v>7.3337108620000004E-6</c:v>
                </c:pt>
                <c:pt idx="2166">
                  <c:v>2.7908725929999998E-6</c:v>
                </c:pt>
                <c:pt idx="2167">
                  <c:v>5.0275581099999998E-6</c:v>
                </c:pt>
                <c:pt idx="2168">
                  <c:v>7.0369362080000004E-6</c:v>
                </c:pt>
                <c:pt idx="2169">
                  <c:v>3.186063943E-5</c:v>
                </c:pt>
                <c:pt idx="2170">
                  <c:v>6.0292007419999997E-8</c:v>
                </c:pt>
                <c:pt idx="2171">
                  <c:v>1.9455339820000001E-6</c:v>
                </c:pt>
                <c:pt idx="2172">
                  <c:v>4.9219393910000003E-7</c:v>
                </c:pt>
                <c:pt idx="2173">
                  <c:v>3.1972430550000001E-6</c:v>
                </c:pt>
                <c:pt idx="2174">
                  <c:v>1.0588965610000001E-6</c:v>
                </c:pt>
                <c:pt idx="2175">
                  <c:v>2.3799527349999998E-6</c:v>
                </c:pt>
                <c:pt idx="2176">
                  <c:v>4.8835624059999995E-7</c:v>
                </c:pt>
                <c:pt idx="2177">
                  <c:v>4.6137538079999999E-6</c:v>
                </c:pt>
                <c:pt idx="2178">
                  <c:v>9.5982393280000006E-7</c:v>
                </c:pt>
                <c:pt idx="2179">
                  <c:v>1.1791310759999999E-6</c:v>
                </c:pt>
                <c:pt idx="2180">
                  <c:v>1.3036416739999999E-7</c:v>
                </c:pt>
                <c:pt idx="2181">
                  <c:v>4.6284831419999999E-6</c:v>
                </c:pt>
                <c:pt idx="2182">
                  <c:v>1.420906346E-6</c:v>
                </c:pt>
                <c:pt idx="2183">
                  <c:v>4.6093614149999998E-7</c:v>
                </c:pt>
                <c:pt idx="2184">
                  <c:v>4.4987818100000002E-7</c:v>
                </c:pt>
                <c:pt idx="2185">
                  <c:v>3.533520582E-5</c:v>
                </c:pt>
                <c:pt idx="2186">
                  <c:v>9.5822645439999999E-6</c:v>
                </c:pt>
                <c:pt idx="2187">
                  <c:v>1.219934287E-5</c:v>
                </c:pt>
                <c:pt idx="2188">
                  <c:v>8.9220876520000004E-5</c:v>
                </c:pt>
                <c:pt idx="2189">
                  <c:v>1.8296784669999999E-4</c:v>
                </c:pt>
                <c:pt idx="2190">
                  <c:v>1.1827791210000001E-5</c:v>
                </c:pt>
                <c:pt idx="2191">
                  <c:v>3.0947531939999998E-6</c:v>
                </c:pt>
                <c:pt idx="2192">
                  <c:v>3.0896357730000001E-6</c:v>
                </c:pt>
                <c:pt idx="2193">
                  <c:v>1.6580710009999999E-5</c:v>
                </c:pt>
                <c:pt idx="2194">
                  <c:v>2.2875798760000002E-6</c:v>
                </c:pt>
                <c:pt idx="2195">
                  <c:v>2.6089609999999999E-6</c:v>
                </c:pt>
                <c:pt idx="2196">
                  <c:v>1.7492506169999999E-5</c:v>
                </c:pt>
                <c:pt idx="2197">
                  <c:v>7.5104045199999997E-5</c:v>
                </c:pt>
                <c:pt idx="2198">
                  <c:v>6.3285920849999998E-6</c:v>
                </c:pt>
                <c:pt idx="2199">
                  <c:v>4.5712157299999996E-6</c:v>
                </c:pt>
                <c:pt idx="2200">
                  <c:v>1.061999085E-5</c:v>
                </c:pt>
                <c:pt idx="2201">
                  <c:v>2.1080489299999998E-6</c:v>
                </c:pt>
                <c:pt idx="2202">
                  <c:v>7.6427785540000005E-7</c:v>
                </c:pt>
                <c:pt idx="2203">
                  <c:v>1.401783423E-6</c:v>
                </c:pt>
                <c:pt idx="2204">
                  <c:v>1.411601466E-6</c:v>
                </c:pt>
                <c:pt idx="2205">
                  <c:v>8.3791401229999997E-7</c:v>
                </c:pt>
                <c:pt idx="2206">
                  <c:v>1.1343078120000001E-6</c:v>
                </c:pt>
                <c:pt idx="2207">
                  <c:v>1.015007024E-7</c:v>
                </c:pt>
                <c:pt idx="2208">
                  <c:v>2.147108273E-5</c:v>
                </c:pt>
                <c:pt idx="2209">
                  <c:v>3.0441124790000001E-5</c:v>
                </c:pt>
                <c:pt idx="2210">
                  <c:v>1.069431138E-5</c:v>
                </c:pt>
                <c:pt idx="2211">
                  <c:v>5.5967696630000001E-6</c:v>
                </c:pt>
                <c:pt idx="2212">
                  <c:v>1.1277273070000001E-7</c:v>
                </c:pt>
                <c:pt idx="2213">
                  <c:v>1.7108243390000001E-6</c:v>
                </c:pt>
                <c:pt idx="2214">
                  <c:v>5.2853787239999997E-6</c:v>
                </c:pt>
                <c:pt idx="2215">
                  <c:v>1.4826781240000001E-6</c:v>
                </c:pt>
                <c:pt idx="2216">
                  <c:v>4.746064166E-6</c:v>
                </c:pt>
                <c:pt idx="2217">
                  <c:v>8.6030202000000001E-6</c:v>
                </c:pt>
                <c:pt idx="2218">
                  <c:v>6.5494558689999996E-6</c:v>
                </c:pt>
                <c:pt idx="2219">
                  <c:v>3.1330342010000002E-6</c:v>
                </c:pt>
                <c:pt idx="2220">
                  <c:v>3.3164235470000001E-6</c:v>
                </c:pt>
                <c:pt idx="2221">
                  <c:v>3.3649819719999998E-6</c:v>
                </c:pt>
                <c:pt idx="2222">
                  <c:v>2.6046580159999999E-7</c:v>
                </c:pt>
                <c:pt idx="2223">
                  <c:v>3.5615719779999999E-7</c:v>
                </c:pt>
                <c:pt idx="2224">
                  <c:v>2.1227785489999998E-6</c:v>
                </c:pt>
                <c:pt idx="2225">
                  <c:v>2.655183141E-7</c:v>
                </c:pt>
                <c:pt idx="2226">
                  <c:v>3.108952648E-7</c:v>
                </c:pt>
                <c:pt idx="2227">
                  <c:v>1.3551014459999999E-6</c:v>
                </c:pt>
                <c:pt idx="2228">
                  <c:v>9.9146359679999999E-7</c:v>
                </c:pt>
                <c:pt idx="2229">
                  <c:v>1.7581841449999999E-6</c:v>
                </c:pt>
                <c:pt idx="2230">
                  <c:v>3.7936705089999998E-6</c:v>
                </c:pt>
                <c:pt idx="2231">
                  <c:v>7.9949968520000005E-6</c:v>
                </c:pt>
                <c:pt idx="2232">
                  <c:v>3.332797831E-6</c:v>
                </c:pt>
                <c:pt idx="2233">
                  <c:v>1.6508960609999999E-6</c:v>
                </c:pt>
                <c:pt idx="2234">
                  <c:v>5.1991968849999997E-6</c:v>
                </c:pt>
                <c:pt idx="2235">
                  <c:v>6.0460197770000003E-6</c:v>
                </c:pt>
                <c:pt idx="2236">
                  <c:v>1.3334768660000001E-7</c:v>
                </c:pt>
                <c:pt idx="2237">
                  <c:v>1.32505061E-6</c:v>
                </c:pt>
                <c:pt idx="2238">
                  <c:v>5.8387458469999997E-6</c:v>
                </c:pt>
                <c:pt idx="2239">
                  <c:v>4.1142754539999998E-6</c:v>
                </c:pt>
                <c:pt idx="2240">
                  <c:v>2.4972061639999998E-7</c:v>
                </c:pt>
                <c:pt idx="2241">
                  <c:v>2.717871519E-6</c:v>
                </c:pt>
                <c:pt idx="2242">
                  <c:v>3.4845007930000001E-6</c:v>
                </c:pt>
                <c:pt idx="2243">
                  <c:v>3.689452576E-7</c:v>
                </c:pt>
                <c:pt idx="2244">
                  <c:v>5.2968663959999997E-6</c:v>
                </c:pt>
                <c:pt idx="2245">
                  <c:v>5.8756199380000005E-7</c:v>
                </c:pt>
                <c:pt idx="2246">
                  <c:v>9.3064845989999999E-7</c:v>
                </c:pt>
                <c:pt idx="2247">
                  <c:v>6.4195033099999998E-7</c:v>
                </c:pt>
                <c:pt idx="2248">
                  <c:v>1.4666450200000001E-5</c:v>
                </c:pt>
                <c:pt idx="2249">
                  <c:v>2.239914517E-6</c:v>
                </c:pt>
                <c:pt idx="2250">
                  <c:v>7.0177625310000001E-7</c:v>
                </c:pt>
                <c:pt idx="2251">
                  <c:v>2.5888209000000001E-6</c:v>
                </c:pt>
                <c:pt idx="2252">
                  <c:v>8.1130192869999994E-6</c:v>
                </c:pt>
                <c:pt idx="2253">
                  <c:v>3.4532720969999999E-6</c:v>
                </c:pt>
                <c:pt idx="2254">
                  <c:v>2.466930195E-6</c:v>
                </c:pt>
                <c:pt idx="2255">
                  <c:v>5.9132187560000003E-6</c:v>
                </c:pt>
                <c:pt idx="2256">
                  <c:v>6.2767163620000002E-6</c:v>
                </c:pt>
                <c:pt idx="2257">
                  <c:v>8.2962442990000002E-6</c:v>
                </c:pt>
                <c:pt idx="2258">
                  <c:v>6.6185940250000003E-6</c:v>
                </c:pt>
                <c:pt idx="2259">
                  <c:v>3.9236710720000003E-6</c:v>
                </c:pt>
                <c:pt idx="2260">
                  <c:v>1.0038652979999999E-5</c:v>
                </c:pt>
                <c:pt idx="2261">
                  <c:v>1.321256963E-6</c:v>
                </c:pt>
                <c:pt idx="2262">
                  <c:v>6.8976928900000003E-6</c:v>
                </c:pt>
                <c:pt idx="2263">
                  <c:v>5.178960249E-6</c:v>
                </c:pt>
                <c:pt idx="2264">
                  <c:v>1.054224395E-5</c:v>
                </c:pt>
                <c:pt idx="2265">
                  <c:v>7.3822794670000002E-7</c:v>
                </c:pt>
                <c:pt idx="2266">
                  <c:v>5.9815087569999997E-6</c:v>
                </c:pt>
                <c:pt idx="2267">
                  <c:v>8.5227543279999997E-7</c:v>
                </c:pt>
                <c:pt idx="2268">
                  <c:v>1.155113479E-4</c:v>
                </c:pt>
                <c:pt idx="2269">
                  <c:v>3.5657852649999997E-5</c:v>
                </c:pt>
                <c:pt idx="2270">
                  <c:v>1.953185609E-5</c:v>
                </c:pt>
                <c:pt idx="2271">
                  <c:v>1.879420023E-5</c:v>
                </c:pt>
                <c:pt idx="2272">
                  <c:v>2.4649573949999998E-5</c:v>
                </c:pt>
                <c:pt idx="2273">
                  <c:v>4.7647762910000002E-6</c:v>
                </c:pt>
                <c:pt idx="2274">
                  <c:v>1.2035894449999999E-6</c:v>
                </c:pt>
                <c:pt idx="2275">
                  <c:v>7.4580669119999998E-7</c:v>
                </c:pt>
                <c:pt idx="2276">
                  <c:v>2.5812357660000001E-7</c:v>
                </c:pt>
                <c:pt idx="2277">
                  <c:v>6.7588592109999999E-7</c:v>
                </c:pt>
                <c:pt idx="2278">
                  <c:v>8.629459293E-7</c:v>
                </c:pt>
                <c:pt idx="2279">
                  <c:v>1.0580954309999999E-6</c:v>
                </c:pt>
                <c:pt idx="2280">
                  <c:v>2.0577149559999998E-6</c:v>
                </c:pt>
                <c:pt idx="2281">
                  <c:v>1.8931671299999999E-6</c:v>
                </c:pt>
                <c:pt idx="2282">
                  <c:v>5.9674614370000002E-7</c:v>
                </c:pt>
                <c:pt idx="2283">
                  <c:v>2.457101932E-6</c:v>
                </c:pt>
                <c:pt idx="2284">
                  <c:v>8.4508142870000003E-7</c:v>
                </c:pt>
                <c:pt idx="2285">
                  <c:v>1.2575600760000001E-6</c:v>
                </c:pt>
                <c:pt idx="2286">
                  <c:v>1.395544186E-6</c:v>
                </c:pt>
                <c:pt idx="2287">
                  <c:v>1.656973274E-6</c:v>
                </c:pt>
                <c:pt idx="2288">
                  <c:v>1.1203782239999999E-5</c:v>
                </c:pt>
                <c:pt idx="2289">
                  <c:v>2.7704357149999998E-6</c:v>
                </c:pt>
                <c:pt idx="2290">
                  <c:v>2.2640110669999999E-6</c:v>
                </c:pt>
                <c:pt idx="2291">
                  <c:v>5.3687817840000002E-6</c:v>
                </c:pt>
                <c:pt idx="2292">
                  <c:v>8.8969763489999993E-6</c:v>
                </c:pt>
                <c:pt idx="2293">
                  <c:v>1.6321798840000001E-6</c:v>
                </c:pt>
                <c:pt idx="2294">
                  <c:v>5.6743320090000004E-7</c:v>
                </c:pt>
                <c:pt idx="2295">
                  <c:v>3.9033854240000003E-7</c:v>
                </c:pt>
                <c:pt idx="2296">
                  <c:v>1.5183558949999999E-6</c:v>
                </c:pt>
                <c:pt idx="2297">
                  <c:v>1.099109247E-7</c:v>
                </c:pt>
                <c:pt idx="2298">
                  <c:v>3.8861391040000001E-7</c:v>
                </c:pt>
                <c:pt idx="2299">
                  <c:v>1.686063661E-6</c:v>
                </c:pt>
                <c:pt idx="2300">
                  <c:v>5.6894021339999999E-5</c:v>
                </c:pt>
                <c:pt idx="2301">
                  <c:v>1.043723875E-5</c:v>
                </c:pt>
                <c:pt idx="2302">
                  <c:v>2.604618382E-6</c:v>
                </c:pt>
                <c:pt idx="2303">
                  <c:v>5.1339253999999999E-6</c:v>
                </c:pt>
                <c:pt idx="2304">
                  <c:v>1.467597692E-5</c:v>
                </c:pt>
                <c:pt idx="2305">
                  <c:v>1.793854566E-6</c:v>
                </c:pt>
                <c:pt idx="2306">
                  <c:v>1.2904974850000001E-6</c:v>
                </c:pt>
                <c:pt idx="2307">
                  <c:v>3.5791383149999999E-6</c:v>
                </c:pt>
                <c:pt idx="2308">
                  <c:v>3.4396215340000003E-5</c:v>
                </c:pt>
                <c:pt idx="2309">
                  <c:v>8.3376455360000004E-6</c:v>
                </c:pt>
                <c:pt idx="2310">
                  <c:v>8.5589074980000002E-6</c:v>
                </c:pt>
                <c:pt idx="2311">
                  <c:v>2.751256591E-5</c:v>
                </c:pt>
                <c:pt idx="2312">
                  <c:v>2.549123073E-4</c:v>
                </c:pt>
                <c:pt idx="2313">
                  <c:v>2.0587449439999999E-5</c:v>
                </c:pt>
                <c:pt idx="2314">
                  <c:v>3.6489657590000001E-6</c:v>
                </c:pt>
                <c:pt idx="2315">
                  <c:v>1.647599285E-6</c:v>
                </c:pt>
                <c:pt idx="2316">
                  <c:v>8.1865191160000006E-6</c:v>
                </c:pt>
                <c:pt idx="2317">
                  <c:v>3.7936696990000001E-6</c:v>
                </c:pt>
                <c:pt idx="2318">
                  <c:v>2.2218675029999998E-6</c:v>
                </c:pt>
                <c:pt idx="2319">
                  <c:v>4.2623798109999999E-7</c:v>
                </c:pt>
                <c:pt idx="2320">
                  <c:v>7.33238404E-5</c:v>
                </c:pt>
                <c:pt idx="2321">
                  <c:v>1.6619030109999999E-6</c:v>
                </c:pt>
                <c:pt idx="2322">
                  <c:v>1.3672142680000001E-6</c:v>
                </c:pt>
                <c:pt idx="2323">
                  <c:v>2.1758529150000002E-6</c:v>
                </c:pt>
                <c:pt idx="2324">
                  <c:v>2.076417414E-6</c:v>
                </c:pt>
                <c:pt idx="2325">
                  <c:v>3.6109662949999997E-7</c:v>
                </c:pt>
                <c:pt idx="2326">
                  <c:v>2.3543864060000001E-7</c:v>
                </c:pt>
                <c:pt idx="2327">
                  <c:v>1.4151359669999999E-7</c:v>
                </c:pt>
                <c:pt idx="2328">
                  <c:v>5.8299338279999995E-7</c:v>
                </c:pt>
                <c:pt idx="2329">
                  <c:v>1.7589358309999999E-7</c:v>
                </c:pt>
                <c:pt idx="2330">
                  <c:v>7.5811191820000004E-8</c:v>
                </c:pt>
                <c:pt idx="2331">
                  <c:v>9.0486404630000002E-8</c:v>
                </c:pt>
                <c:pt idx="2332">
                  <c:v>8.4555853350000007E-6</c:v>
                </c:pt>
                <c:pt idx="2333">
                  <c:v>1.6712510389999999E-7</c:v>
                </c:pt>
                <c:pt idx="2334">
                  <c:v>8.7739976050000007E-8</c:v>
                </c:pt>
                <c:pt idx="2335">
                  <c:v>8.6285668430000004E-8</c:v>
                </c:pt>
                <c:pt idx="2336">
                  <c:v>7.2759096860000001E-7</c:v>
                </c:pt>
                <c:pt idx="2337">
                  <c:v>1.045261215E-7</c:v>
                </c:pt>
                <c:pt idx="2338">
                  <c:v>9.6086240709999998E-8</c:v>
                </c:pt>
                <c:pt idx="2339">
                  <c:v>1.115957245E-7</c:v>
                </c:pt>
                <c:pt idx="2340">
                  <c:v>2.7042830199999999E-6</c:v>
                </c:pt>
                <c:pt idx="2341">
                  <c:v>1.167515828E-7</c:v>
                </c:pt>
                <c:pt idx="2342">
                  <c:v>9.4268146190000001E-7</c:v>
                </c:pt>
                <c:pt idx="2343">
                  <c:v>1.547322364E-6</c:v>
                </c:pt>
                <c:pt idx="2344">
                  <c:v>2.8355937539999999E-5</c:v>
                </c:pt>
                <c:pt idx="2345">
                  <c:v>8.7212308070000005E-7</c:v>
                </c:pt>
                <c:pt idx="2346">
                  <c:v>7.7865777390000002E-7</c:v>
                </c:pt>
                <c:pt idx="2347">
                  <c:v>1.360597699E-6</c:v>
                </c:pt>
                <c:pt idx="2348">
                  <c:v>1.3004950630000001E-5</c:v>
                </c:pt>
                <c:pt idx="2349">
                  <c:v>7.8600369100000002E-7</c:v>
                </c:pt>
                <c:pt idx="2350">
                  <c:v>1.710629944E-6</c:v>
                </c:pt>
                <c:pt idx="2351">
                  <c:v>3.100050576E-6</c:v>
                </c:pt>
                <c:pt idx="2352">
                  <c:v>6.601676009E-5</c:v>
                </c:pt>
                <c:pt idx="2353">
                  <c:v>3.1206553490000002E-6</c:v>
                </c:pt>
                <c:pt idx="2354">
                  <c:v>1.35446739E-6</c:v>
                </c:pt>
                <c:pt idx="2355">
                  <c:v>1.074135198E-6</c:v>
                </c:pt>
                <c:pt idx="2356">
                  <c:v>4.4695571139999998E-5</c:v>
                </c:pt>
                <c:pt idx="2357">
                  <c:v>1.010269972E-6</c:v>
                </c:pt>
                <c:pt idx="2358">
                  <c:v>1.6962757329999999E-6</c:v>
                </c:pt>
                <c:pt idx="2359">
                  <c:v>8.8001137300000001E-7</c:v>
                </c:pt>
                <c:pt idx="2360">
                  <c:v>2.656906265E-4</c:v>
                </c:pt>
                <c:pt idx="2361">
                  <c:v>1.0296774189999999E-7</c:v>
                </c:pt>
                <c:pt idx="2362">
                  <c:v>3.1825885150000002E-6</c:v>
                </c:pt>
                <c:pt idx="2363">
                  <c:v>4.5829492479999997E-6</c:v>
                </c:pt>
                <c:pt idx="2364">
                  <c:v>2.6903422340000002E-4</c:v>
                </c:pt>
                <c:pt idx="2365">
                  <c:v>1.5287680779999999E-6</c:v>
                </c:pt>
                <c:pt idx="2366">
                  <c:v>6.4592756610000005E-7</c:v>
                </c:pt>
                <c:pt idx="2367">
                  <c:v>6.4702696730000001E-7</c:v>
                </c:pt>
                <c:pt idx="2368">
                  <c:v>8.5781427469999994E-6</c:v>
                </c:pt>
                <c:pt idx="2369">
                  <c:v>3.2539298410000002E-7</c:v>
                </c:pt>
                <c:pt idx="2370">
                  <c:v>2.0265133860000001E-7</c:v>
                </c:pt>
                <c:pt idx="2371">
                  <c:v>1.3927384679999999E-7</c:v>
                </c:pt>
                <c:pt idx="2372">
                  <c:v>7.493228738E-7</c:v>
                </c:pt>
                <c:pt idx="2373">
                  <c:v>3.7401009729999998E-8</c:v>
                </c:pt>
                <c:pt idx="2374">
                  <c:v>1.4265979790000001E-8</c:v>
                </c:pt>
                <c:pt idx="2375">
                  <c:v>3.0064461690000001E-9</c:v>
                </c:pt>
                <c:pt idx="2376">
                  <c:v>3.8483960369999997E-15</c:v>
                </c:pt>
                <c:pt idx="2377">
                  <c:v>1.9699969180000001E-9</c:v>
                </c:pt>
                <c:pt idx="2378">
                  <c:v>5.7305021909999998E-9</c:v>
                </c:pt>
                <c:pt idx="2379">
                  <c:v>9.1636549799999997E-9</c:v>
                </c:pt>
                <c:pt idx="2380">
                  <c:v>5.8138086749999995E-7</c:v>
                </c:pt>
                <c:pt idx="2381">
                  <c:v>1.4244408709999999E-8</c:v>
                </c:pt>
                <c:pt idx="2382">
                  <c:v>7.9603752749999999E-9</c:v>
                </c:pt>
                <c:pt idx="2383">
                  <c:v>3.3834897110000002E-9</c:v>
                </c:pt>
                <c:pt idx="2384">
                  <c:v>2.6340690160000001E-7</c:v>
                </c:pt>
                <c:pt idx="2385">
                  <c:v>1.422864084E-8</c:v>
                </c:pt>
                <c:pt idx="2386">
                  <c:v>3.7151752229999999E-8</c:v>
                </c:pt>
                <c:pt idx="2387">
                  <c:v>5.9820525979999995E-8</c:v>
                </c:pt>
                <c:pt idx="2388">
                  <c:v>1.3357456260000001E-6</c:v>
                </c:pt>
                <c:pt idx="2389">
                  <c:v>1.9407256149999999E-7</c:v>
                </c:pt>
                <c:pt idx="2390">
                  <c:v>3.257812464E-7</c:v>
                </c:pt>
                <c:pt idx="2391">
                  <c:v>4.5294914979999999E-7</c:v>
                </c:pt>
                <c:pt idx="2392">
                  <c:v>1.1492137959999999E-5</c:v>
                </c:pt>
                <c:pt idx="2393">
                  <c:v>1.1981026440000001E-6</c:v>
                </c:pt>
                <c:pt idx="2394">
                  <c:v>7.5445885610000005E-7</c:v>
                </c:pt>
                <c:pt idx="2395">
                  <c:v>6.5660074940000004E-7</c:v>
                </c:pt>
                <c:pt idx="2396">
                  <c:v>8.3555495399999996E-6</c:v>
                </c:pt>
                <c:pt idx="2397">
                  <c:v>2.416673754E-6</c:v>
                </c:pt>
                <c:pt idx="2398">
                  <c:v>1.525414895E-6</c:v>
                </c:pt>
                <c:pt idx="2399">
                  <c:v>1.1957348250000001E-6</c:v>
                </c:pt>
                <c:pt idx="2400">
                  <c:v>3.8841724699999998E-5</c:v>
                </c:pt>
                <c:pt idx="2401">
                  <c:v>7.3538034829999998E-6</c:v>
                </c:pt>
                <c:pt idx="2402">
                  <c:v>2.6739369E-6</c:v>
                </c:pt>
                <c:pt idx="2403">
                  <c:v>5.0456502009999999E-6</c:v>
                </c:pt>
                <c:pt idx="2404">
                  <c:v>7.6728249670000002E-4</c:v>
                </c:pt>
                <c:pt idx="2405">
                  <c:v>3.1301263820000001E-6</c:v>
                </c:pt>
                <c:pt idx="2406">
                  <c:v>5.2483476240000002E-6</c:v>
                </c:pt>
                <c:pt idx="2407">
                  <c:v>3.3157745110000001E-6</c:v>
                </c:pt>
                <c:pt idx="2408">
                  <c:v>8.0655831579999996E-6</c:v>
                </c:pt>
                <c:pt idx="2409">
                  <c:v>2.070785434E-6</c:v>
                </c:pt>
                <c:pt idx="2410">
                  <c:v>2.6812225019999999E-6</c:v>
                </c:pt>
                <c:pt idx="2411">
                  <c:v>3.016741082E-6</c:v>
                </c:pt>
                <c:pt idx="2412">
                  <c:v>4.9938119999999997E-5</c:v>
                </c:pt>
                <c:pt idx="2413">
                  <c:v>4.2377497169999999E-6</c:v>
                </c:pt>
                <c:pt idx="2414">
                  <c:v>1.380844355E-6</c:v>
                </c:pt>
                <c:pt idx="2415">
                  <c:v>1.047070202E-7</c:v>
                </c:pt>
                <c:pt idx="2416">
                  <c:v>8.5723333639999995E-6</c:v>
                </c:pt>
                <c:pt idx="2417">
                  <c:v>6.8254014750000003E-7</c:v>
                </c:pt>
                <c:pt idx="2418">
                  <c:v>6.1915024899999999E-7</c:v>
                </c:pt>
                <c:pt idx="2419">
                  <c:v>1.14673942E-7</c:v>
                </c:pt>
                <c:pt idx="2420">
                  <c:v>4.066483466E-8</c:v>
                </c:pt>
                <c:pt idx="2421">
                  <c:v>4.5880226559999999E-7</c:v>
                </c:pt>
                <c:pt idx="2422">
                  <c:v>3.0085616509999999E-7</c:v>
                </c:pt>
                <c:pt idx="2423">
                  <c:v>3.0701201299999998E-8</c:v>
                </c:pt>
                <c:pt idx="2424">
                  <c:v>5.360850123E-7</c:v>
                </c:pt>
                <c:pt idx="2425">
                  <c:v>1.4618652049999999E-7</c:v>
                </c:pt>
                <c:pt idx="2426">
                  <c:v>1.557766507E-7</c:v>
                </c:pt>
                <c:pt idx="2427">
                  <c:v>1.5335169279999999E-7</c:v>
                </c:pt>
                <c:pt idx="2428">
                  <c:v>1.7500013710000001E-7</c:v>
                </c:pt>
                <c:pt idx="2429">
                  <c:v>2.07452979E-7</c:v>
                </c:pt>
                <c:pt idx="2430">
                  <c:v>2.7987665279999998E-7</c:v>
                </c:pt>
                <c:pt idx="2431">
                  <c:v>3.9605080400000001E-7</c:v>
                </c:pt>
                <c:pt idx="2432">
                  <c:v>2.752028733E-6</c:v>
                </c:pt>
                <c:pt idx="2433">
                  <c:v>1.3506929849999999E-6</c:v>
                </c:pt>
                <c:pt idx="2434">
                  <c:v>4.1596210660000001E-7</c:v>
                </c:pt>
                <c:pt idx="2435">
                  <c:v>1.069574696E-6</c:v>
                </c:pt>
                <c:pt idx="2436">
                  <c:v>1.422870762E-5</c:v>
                </c:pt>
                <c:pt idx="2437">
                  <c:v>1.9593907980000001E-6</c:v>
                </c:pt>
                <c:pt idx="2438">
                  <c:v>1.8103736760000001E-6</c:v>
                </c:pt>
                <c:pt idx="2439">
                  <c:v>8.7548994809999995E-7</c:v>
                </c:pt>
                <c:pt idx="2440">
                  <c:v>3.3978623120000002E-6</c:v>
                </c:pt>
                <c:pt idx="2441">
                  <c:v>5.0454870559999999E-6</c:v>
                </c:pt>
                <c:pt idx="2442">
                  <c:v>1.643016315E-6</c:v>
                </c:pt>
                <c:pt idx="2443">
                  <c:v>1.252367231E-5</c:v>
                </c:pt>
                <c:pt idx="2444">
                  <c:v>2.2907610689999999E-4</c:v>
                </c:pt>
                <c:pt idx="2445">
                  <c:v>1.6688507669999999E-5</c:v>
                </c:pt>
                <c:pt idx="2446">
                  <c:v>1.9505966989999999E-5</c:v>
                </c:pt>
                <c:pt idx="2447">
                  <c:v>1.3323462910000001E-5</c:v>
                </c:pt>
                <c:pt idx="2448">
                  <c:v>4.6661421949999998E-5</c:v>
                </c:pt>
                <c:pt idx="2449">
                  <c:v>9.1207704299999997E-6</c:v>
                </c:pt>
                <c:pt idx="2450">
                  <c:v>5.1509998219999999E-6</c:v>
                </c:pt>
                <c:pt idx="2451">
                  <c:v>4.0034636350000002E-6</c:v>
                </c:pt>
                <c:pt idx="2452">
                  <c:v>1.200497749E-4</c:v>
                </c:pt>
                <c:pt idx="2453">
                  <c:v>2.272060718E-5</c:v>
                </c:pt>
                <c:pt idx="2454">
                  <c:v>9.1047174790000007E-6</c:v>
                </c:pt>
                <c:pt idx="2455">
                  <c:v>5.7841332960000002E-5</c:v>
                </c:pt>
                <c:pt idx="2456">
                  <c:v>2.4610364930000001E-4</c:v>
                </c:pt>
                <c:pt idx="2457">
                  <c:v>1.033744725E-5</c:v>
                </c:pt>
                <c:pt idx="2458">
                  <c:v>3.1588873559999998E-6</c:v>
                </c:pt>
                <c:pt idx="2459">
                  <c:v>7.5927828529999999E-7</c:v>
                </c:pt>
                <c:pt idx="2460">
                  <c:v>8.9281872650000002E-6</c:v>
                </c:pt>
                <c:pt idx="2461">
                  <c:v>1.762079107E-6</c:v>
                </c:pt>
                <c:pt idx="2462">
                  <c:v>2.156007016E-7</c:v>
                </c:pt>
                <c:pt idx="2463">
                  <c:v>3.2951691520000001E-6</c:v>
                </c:pt>
                <c:pt idx="2464">
                  <c:v>2.1078644599999998E-5</c:v>
                </c:pt>
                <c:pt idx="2465">
                  <c:v>1.7295637709999999E-6</c:v>
                </c:pt>
                <c:pt idx="2466">
                  <c:v>2.2375605480000001E-7</c:v>
                </c:pt>
                <c:pt idx="2467">
                  <c:v>5.2499956999999998E-7</c:v>
                </c:pt>
                <c:pt idx="2468">
                  <c:v>2.1024628229999999E-7</c:v>
                </c:pt>
                <c:pt idx="2469">
                  <c:v>1.389783364E-7</c:v>
                </c:pt>
                <c:pt idx="2470">
                  <c:v>3.4524560419999998E-7</c:v>
                </c:pt>
                <c:pt idx="2471">
                  <c:v>4.25035273E-7</c:v>
                </c:pt>
                <c:pt idx="2472">
                  <c:v>3.6785848919999997E-7</c:v>
                </c:pt>
                <c:pt idx="2473">
                  <c:v>4.5278360389999998E-7</c:v>
                </c:pt>
                <c:pt idx="2474">
                  <c:v>4.087371779E-7</c:v>
                </c:pt>
                <c:pt idx="2475">
                  <c:v>4.4905391940000002E-7</c:v>
                </c:pt>
                <c:pt idx="2476">
                  <c:v>9.768567171E-7</c:v>
                </c:pt>
                <c:pt idx="2477">
                  <c:v>2.6594072519999998E-7</c:v>
                </c:pt>
                <c:pt idx="2478">
                  <c:v>3.4249732279999999E-7</c:v>
                </c:pt>
                <c:pt idx="2479">
                  <c:v>6.3644840379999995E-7</c:v>
                </c:pt>
                <c:pt idx="2480">
                  <c:v>9.625601026999999E-7</c:v>
                </c:pt>
                <c:pt idx="2481">
                  <c:v>1.366110297E-7</c:v>
                </c:pt>
                <c:pt idx="2482">
                  <c:v>1.2254185849999999E-6</c:v>
                </c:pt>
                <c:pt idx="2483">
                  <c:v>3.250907501E-7</c:v>
                </c:pt>
                <c:pt idx="2484">
                  <c:v>4.4347576389999996E-6</c:v>
                </c:pt>
                <c:pt idx="2485">
                  <c:v>9.820989422E-7</c:v>
                </c:pt>
                <c:pt idx="2486">
                  <c:v>5.3466363540000001E-6</c:v>
                </c:pt>
                <c:pt idx="2487">
                  <c:v>6.8536304149999998E-6</c:v>
                </c:pt>
                <c:pt idx="2488">
                  <c:v>1.0318625419999999E-5</c:v>
                </c:pt>
                <c:pt idx="2489">
                  <c:v>7.1989546709999996E-6</c:v>
                </c:pt>
                <c:pt idx="2490">
                  <c:v>5.2571686650000004E-6</c:v>
                </c:pt>
                <c:pt idx="2491">
                  <c:v>1.429427355E-7</c:v>
                </c:pt>
                <c:pt idx="2492">
                  <c:v>1.197744422E-5</c:v>
                </c:pt>
                <c:pt idx="2493">
                  <c:v>2.1270635790000001E-5</c:v>
                </c:pt>
                <c:pt idx="2494">
                  <c:v>1.5588629200000001E-5</c:v>
                </c:pt>
                <c:pt idx="2495">
                  <c:v>1.6894705650000001E-4</c:v>
                </c:pt>
                <c:pt idx="2496">
                  <c:v>4.1915813449999999E-4</c:v>
                </c:pt>
                <c:pt idx="2497">
                  <c:v>4.4296967590000002E-5</c:v>
                </c:pt>
                <c:pt idx="2498">
                  <c:v>4.5240103849999998E-5</c:v>
                </c:pt>
                <c:pt idx="2499">
                  <c:v>2.091979221E-5</c:v>
                </c:pt>
                <c:pt idx="2500">
                  <c:v>2.9253833629999999E-6</c:v>
                </c:pt>
                <c:pt idx="2501">
                  <c:v>9.3637296539999992E-6</c:v>
                </c:pt>
                <c:pt idx="2502">
                  <c:v>1.2320858099999999E-5</c:v>
                </c:pt>
                <c:pt idx="2503">
                  <c:v>1.535600805E-6</c:v>
                </c:pt>
                <c:pt idx="2504">
                  <c:v>2.381826059E-6</c:v>
                </c:pt>
                <c:pt idx="2505">
                  <c:v>6.462999141E-6</c:v>
                </c:pt>
                <c:pt idx="2506">
                  <c:v>4.6673009349999999E-6</c:v>
                </c:pt>
                <c:pt idx="2507">
                  <c:v>7.3457272809999996E-9</c:v>
                </c:pt>
                <c:pt idx="2508">
                  <c:v>1.9601530399999998E-6</c:v>
                </c:pt>
                <c:pt idx="2509">
                  <c:v>3.2112534810000002E-6</c:v>
                </c:pt>
                <c:pt idx="2510">
                  <c:v>7.5240059770000003E-7</c:v>
                </c:pt>
                <c:pt idx="2511">
                  <c:v>1.56407129E-6</c:v>
                </c:pt>
                <c:pt idx="2512">
                  <c:v>4.5324466320000002E-7</c:v>
                </c:pt>
                <c:pt idx="2513">
                  <c:v>9.7625273780000001E-7</c:v>
                </c:pt>
                <c:pt idx="2514">
                  <c:v>1.363918538E-7</c:v>
                </c:pt>
                <c:pt idx="2515">
                  <c:v>3.567972655E-6</c:v>
                </c:pt>
                <c:pt idx="2516">
                  <c:v>5.8554243060000004E-7</c:v>
                </c:pt>
                <c:pt idx="2517">
                  <c:v>5.9658352180000004E-7</c:v>
                </c:pt>
                <c:pt idx="2518">
                  <c:v>6.0806504110000005E-7</c:v>
                </c:pt>
                <c:pt idx="2519">
                  <c:v>1.3171027869999999E-6</c:v>
                </c:pt>
                <c:pt idx="2520">
                  <c:v>7.1040401759999999E-7</c:v>
                </c:pt>
                <c:pt idx="2521">
                  <c:v>5.7127924000000001E-7</c:v>
                </c:pt>
                <c:pt idx="2522">
                  <c:v>7.7292705970000004E-7</c:v>
                </c:pt>
                <c:pt idx="2523">
                  <c:v>7.1778573029999995E-7</c:v>
                </c:pt>
                <c:pt idx="2524">
                  <c:v>6.244899297E-7</c:v>
                </c:pt>
                <c:pt idx="2525">
                  <c:v>5.1417257560000005E-7</c:v>
                </c:pt>
                <c:pt idx="2526">
                  <c:v>4.5037363120000001E-7</c:v>
                </c:pt>
                <c:pt idx="2527">
                  <c:v>1.540884314E-6</c:v>
                </c:pt>
                <c:pt idx="2528">
                  <c:v>9.469367547E-7</c:v>
                </c:pt>
                <c:pt idx="2529">
                  <c:v>4.415852645E-7</c:v>
                </c:pt>
                <c:pt idx="2530">
                  <c:v>8.4805017229999997E-8</c:v>
                </c:pt>
                <c:pt idx="2531">
                  <c:v>3.9295264299999998E-6</c:v>
                </c:pt>
                <c:pt idx="2532">
                  <c:v>1.6772246179999999E-6</c:v>
                </c:pt>
                <c:pt idx="2533">
                  <c:v>1.3228698459999999E-7</c:v>
                </c:pt>
                <c:pt idx="2534">
                  <c:v>1.9580480979999999E-6</c:v>
                </c:pt>
                <c:pt idx="2535">
                  <c:v>6.5001736020000003E-5</c:v>
                </c:pt>
                <c:pt idx="2536">
                  <c:v>1.0076517419999999E-4</c:v>
                </c:pt>
                <c:pt idx="2537">
                  <c:v>2.6999850579999999E-5</c:v>
                </c:pt>
                <c:pt idx="2538">
                  <c:v>3.0808289790000001E-5</c:v>
                </c:pt>
                <c:pt idx="2539">
                  <c:v>1.028586373E-4</c:v>
                </c:pt>
                <c:pt idx="2540">
                  <c:v>2.3820022589999999E-5</c:v>
                </c:pt>
                <c:pt idx="2541">
                  <c:v>1.7982097359999999E-6</c:v>
                </c:pt>
                <c:pt idx="2542">
                  <c:v>4.3276488179999997E-6</c:v>
                </c:pt>
                <c:pt idx="2543">
                  <c:v>1.7144932310000001E-5</c:v>
                </c:pt>
                <c:pt idx="2544">
                  <c:v>1.5107754159999999E-5</c:v>
                </c:pt>
                <c:pt idx="2545">
                  <c:v>6.782754887E-6</c:v>
                </c:pt>
                <c:pt idx="2546">
                  <c:v>6.0816488310000001E-6</c:v>
                </c:pt>
                <c:pt idx="2547">
                  <c:v>6.6299492469999998E-5</c:v>
                </c:pt>
                <c:pt idx="2548">
                  <c:v>2.9112257739999999E-5</c:v>
                </c:pt>
                <c:pt idx="2549">
                  <c:v>3.3278124249999998E-6</c:v>
                </c:pt>
                <c:pt idx="2550">
                  <c:v>5.6556009300000003E-6</c:v>
                </c:pt>
                <c:pt idx="2551">
                  <c:v>4.419555479E-6</c:v>
                </c:pt>
                <c:pt idx="2552">
                  <c:v>3.641102677E-6</c:v>
                </c:pt>
                <c:pt idx="2553">
                  <c:v>1.173635033E-6</c:v>
                </c:pt>
                <c:pt idx="2554">
                  <c:v>2.0172481310000001E-6</c:v>
                </c:pt>
                <c:pt idx="2555">
                  <c:v>1.138740629E-5</c:v>
                </c:pt>
                <c:pt idx="2556">
                  <c:v>9.8087670290000006E-6</c:v>
                </c:pt>
                <c:pt idx="2557">
                  <c:v>1.8667039339999999E-6</c:v>
                </c:pt>
                <c:pt idx="2558">
                  <c:v>4.7868886519999998E-6</c:v>
                </c:pt>
                <c:pt idx="2559">
                  <c:v>7.3696181460000001E-6</c:v>
                </c:pt>
                <c:pt idx="2560">
                  <c:v>1.618054102E-6</c:v>
                </c:pt>
                <c:pt idx="2561">
                  <c:v>5.6784013109999995E-7</c:v>
                </c:pt>
                <c:pt idx="2562">
                  <c:v>4.2676229580000002E-7</c:v>
                </c:pt>
                <c:pt idx="2563">
                  <c:v>6.8082296409999995E-7</c:v>
                </c:pt>
                <c:pt idx="2564">
                  <c:v>8.5485799470000001E-8</c:v>
                </c:pt>
                <c:pt idx="2565">
                  <c:v>1.7197442440000001E-7</c:v>
                </c:pt>
                <c:pt idx="2566">
                  <c:v>8.7521655640000001E-7</c:v>
                </c:pt>
                <c:pt idx="2567">
                  <c:v>7.2659191509999999E-6</c:v>
                </c:pt>
                <c:pt idx="2568">
                  <c:v>3.5276408689999998E-6</c:v>
                </c:pt>
                <c:pt idx="2569">
                  <c:v>5.4354989879999998E-7</c:v>
                </c:pt>
                <c:pt idx="2570">
                  <c:v>5.4444275839999999E-8</c:v>
                </c:pt>
                <c:pt idx="2571">
                  <c:v>1.1876930500000001E-6</c:v>
                </c:pt>
                <c:pt idx="2572">
                  <c:v>5.126733742E-7</c:v>
                </c:pt>
                <c:pt idx="2573">
                  <c:v>3.0158787489999999E-7</c:v>
                </c:pt>
                <c:pt idx="2574">
                  <c:v>4.0874925430000001E-7</c:v>
                </c:pt>
                <c:pt idx="2575">
                  <c:v>4.6903763579999998E-7</c:v>
                </c:pt>
                <c:pt idx="2576">
                  <c:v>7.3997166850000002E-8</c:v>
                </c:pt>
                <c:pt idx="2577">
                  <c:v>1.874223286E-6</c:v>
                </c:pt>
                <c:pt idx="2578">
                  <c:v>3.439956122E-6</c:v>
                </c:pt>
                <c:pt idx="2579">
                  <c:v>1.3890549679999999E-5</c:v>
                </c:pt>
                <c:pt idx="2580">
                  <c:v>6.4840384620000001E-6</c:v>
                </c:pt>
                <c:pt idx="2581">
                  <c:v>6.9725111460000001E-7</c:v>
                </c:pt>
                <c:pt idx="2582">
                  <c:v>2.5036378399999999E-7</c:v>
                </c:pt>
                <c:pt idx="2583">
                  <c:v>5.0154957689999999E-6</c:v>
                </c:pt>
                <c:pt idx="2584">
                  <c:v>1.8616916829999999E-6</c:v>
                </c:pt>
                <c:pt idx="2585">
                  <c:v>7.9429326029999998E-7</c:v>
                </c:pt>
                <c:pt idx="2586">
                  <c:v>1.459660119E-6</c:v>
                </c:pt>
                <c:pt idx="2587">
                  <c:v>1.8006566789999999E-4</c:v>
                </c:pt>
                <c:pt idx="2588">
                  <c:v>3.1466261490000002E-5</c:v>
                </c:pt>
                <c:pt idx="2589">
                  <c:v>1.9328307210000001E-5</c:v>
                </c:pt>
                <c:pt idx="2590">
                  <c:v>1.5303107759999999E-5</c:v>
                </c:pt>
                <c:pt idx="2591">
                  <c:v>3.8701215299999997E-5</c:v>
                </c:pt>
                <c:pt idx="2592">
                  <c:v>7.9837987579999996E-7</c:v>
                </c:pt>
                <c:pt idx="2593">
                  <c:v>2.350386476E-6</c:v>
                </c:pt>
                <c:pt idx="2594">
                  <c:v>1.9713948809999998E-6</c:v>
                </c:pt>
                <c:pt idx="2595">
                  <c:v>9.6618893899999996E-6</c:v>
                </c:pt>
                <c:pt idx="2596">
                  <c:v>9.1982267810000004E-7</c:v>
                </c:pt>
                <c:pt idx="2597">
                  <c:v>3.076117683E-6</c:v>
                </c:pt>
                <c:pt idx="2598">
                  <c:v>3.5635824279999999E-6</c:v>
                </c:pt>
                <c:pt idx="2599">
                  <c:v>3.5279921330000003E-5</c:v>
                </c:pt>
                <c:pt idx="2600">
                  <c:v>2.0991838060000001E-6</c:v>
                </c:pt>
                <c:pt idx="2601">
                  <c:v>7.7927853209999999E-8</c:v>
                </c:pt>
                <c:pt idx="2602">
                  <c:v>1.636116536E-7</c:v>
                </c:pt>
                <c:pt idx="2603">
                  <c:v>2.1729967290000001E-6</c:v>
                </c:pt>
                <c:pt idx="2604">
                  <c:v>1.775394303E-7</c:v>
                </c:pt>
                <c:pt idx="2605">
                  <c:v>1.622624987E-7</c:v>
                </c:pt>
                <c:pt idx="2606">
                  <c:v>2.3420453199999999E-7</c:v>
                </c:pt>
                <c:pt idx="2607">
                  <c:v>1.3911678860000001E-6</c:v>
                </c:pt>
                <c:pt idx="2608">
                  <c:v>1.053581521E-7</c:v>
                </c:pt>
                <c:pt idx="2609">
                  <c:v>1.458272213E-6</c:v>
                </c:pt>
                <c:pt idx="2610">
                  <c:v>2.2473510709999999E-6</c:v>
                </c:pt>
                <c:pt idx="2611">
                  <c:v>9.2622868990000003E-6</c:v>
                </c:pt>
                <c:pt idx="2612">
                  <c:v>9.6805041479999997E-7</c:v>
                </c:pt>
                <c:pt idx="2613">
                  <c:v>6.5311640689999998E-7</c:v>
                </c:pt>
                <c:pt idx="2614">
                  <c:v>8.1795508489999999E-7</c:v>
                </c:pt>
                <c:pt idx="2615">
                  <c:v>1.5185764500000001E-6</c:v>
                </c:pt>
                <c:pt idx="2616">
                  <c:v>2.1607266020000001E-7</c:v>
                </c:pt>
                <c:pt idx="2617">
                  <c:v>6.7387699490000003E-7</c:v>
                </c:pt>
                <c:pt idx="2618">
                  <c:v>5.5763056029999998E-7</c:v>
                </c:pt>
                <c:pt idx="2619">
                  <c:v>1.9404222519999999E-6</c:v>
                </c:pt>
                <c:pt idx="2620">
                  <c:v>1.9822409730000001E-7</c:v>
                </c:pt>
                <c:pt idx="2621">
                  <c:v>1.334387383E-7</c:v>
                </c:pt>
                <c:pt idx="2622">
                  <c:v>1.3716518259999999E-7</c:v>
                </c:pt>
                <c:pt idx="2623">
                  <c:v>2.9869381410000002E-7</c:v>
                </c:pt>
                <c:pt idx="2624">
                  <c:v>1.4546334680000001E-7</c:v>
                </c:pt>
                <c:pt idx="2625">
                  <c:v>1.5416282380000001E-7</c:v>
                </c:pt>
                <c:pt idx="2626">
                  <c:v>1.3497031299999999E-7</c:v>
                </c:pt>
                <c:pt idx="2627">
                  <c:v>1.0219160010000001E-5</c:v>
                </c:pt>
                <c:pt idx="2628">
                  <c:v>3.8527786119999998E-7</c:v>
                </c:pt>
                <c:pt idx="2629">
                  <c:v>1.9212529190000001E-6</c:v>
                </c:pt>
                <c:pt idx="2630">
                  <c:v>5.5919016340000004E-6</c:v>
                </c:pt>
                <c:pt idx="2631">
                  <c:v>8.5054216169999994E-5</c:v>
                </c:pt>
                <c:pt idx="2632">
                  <c:v>3.75674788E-6</c:v>
                </c:pt>
                <c:pt idx="2633">
                  <c:v>7.6036675570000005E-7</c:v>
                </c:pt>
                <c:pt idx="2634">
                  <c:v>1.60657531E-6</c:v>
                </c:pt>
                <c:pt idx="2635">
                  <c:v>9.1841576479999998E-6</c:v>
                </c:pt>
                <c:pt idx="2636">
                  <c:v>1.742080887E-6</c:v>
                </c:pt>
                <c:pt idx="2637">
                  <c:v>1.0555781969999999E-6</c:v>
                </c:pt>
                <c:pt idx="2638">
                  <c:v>1.3736161120000001E-6</c:v>
                </c:pt>
                <c:pt idx="2639">
                  <c:v>4.5697493710000001E-6</c:v>
                </c:pt>
                <c:pt idx="2640">
                  <c:v>8.282797854E-7</c:v>
                </c:pt>
                <c:pt idx="2641">
                  <c:v>9.7862838689999992E-7</c:v>
                </c:pt>
                <c:pt idx="2642">
                  <c:v>8.8445468530000002E-7</c:v>
                </c:pt>
                <c:pt idx="2643">
                  <c:v>6.4074558040000003E-6</c:v>
                </c:pt>
                <c:pt idx="2644">
                  <c:v>2.301154437E-7</c:v>
                </c:pt>
                <c:pt idx="2645">
                  <c:v>5.9729113800000002E-7</c:v>
                </c:pt>
                <c:pt idx="2646">
                  <c:v>3.4958255099999997E-7</c:v>
                </c:pt>
                <c:pt idx="2647">
                  <c:v>9.2353832280000003E-6</c:v>
                </c:pt>
                <c:pt idx="2648">
                  <c:v>7.5492662539999999E-8</c:v>
                </c:pt>
                <c:pt idx="2649">
                  <c:v>2.538892712E-7</c:v>
                </c:pt>
                <c:pt idx="2650">
                  <c:v>7.0561973690000002E-8</c:v>
                </c:pt>
                <c:pt idx="2651">
                  <c:v>3.9027016570000002E-7</c:v>
                </c:pt>
                <c:pt idx="2652">
                  <c:v>8.7793497209999995E-8</c:v>
                </c:pt>
                <c:pt idx="2653">
                  <c:v>4.7836569399999999E-8</c:v>
                </c:pt>
                <c:pt idx="2654">
                  <c:v>9.4602913130000002E-8</c:v>
                </c:pt>
                <c:pt idx="2655">
                  <c:v>1.3301205470000001E-6</c:v>
                </c:pt>
                <c:pt idx="2656">
                  <c:v>2.9042298260000002E-7</c:v>
                </c:pt>
                <c:pt idx="2657">
                  <c:v>2.3343670510000001E-7</c:v>
                </c:pt>
                <c:pt idx="2658">
                  <c:v>2.8796504840000002E-7</c:v>
                </c:pt>
                <c:pt idx="2659">
                  <c:v>8.0335510290000006E-6</c:v>
                </c:pt>
                <c:pt idx="2660">
                  <c:v>2.4756130569999999E-7</c:v>
                </c:pt>
                <c:pt idx="2661">
                  <c:v>5.4182646519999995E-7</c:v>
                </c:pt>
                <c:pt idx="2662">
                  <c:v>6.2853668150000002E-7</c:v>
                </c:pt>
                <c:pt idx="2663">
                  <c:v>2.1136093130000002E-6</c:v>
                </c:pt>
                <c:pt idx="2664">
                  <c:v>3.523688073E-7</c:v>
                </c:pt>
                <c:pt idx="2665">
                  <c:v>4.2203554849999998E-7</c:v>
                </c:pt>
                <c:pt idx="2666">
                  <c:v>3.784900939E-7</c:v>
                </c:pt>
                <c:pt idx="2667">
                  <c:v>3.7634803529999998E-6</c:v>
                </c:pt>
                <c:pt idx="2668">
                  <c:v>1.475043671E-7</c:v>
                </c:pt>
                <c:pt idx="2669">
                  <c:v>1.694977928E-7</c:v>
                </c:pt>
                <c:pt idx="2670">
                  <c:v>1.106418334E-7</c:v>
                </c:pt>
                <c:pt idx="2671">
                  <c:v>9.9375798559999993E-6</c:v>
                </c:pt>
                <c:pt idx="2672">
                  <c:v>1.0557309810000001E-8</c:v>
                </c:pt>
                <c:pt idx="2673">
                  <c:v>1.4114870060000001E-15</c:v>
                </c:pt>
                <c:pt idx="2674">
                  <c:v>1.009856826E-8</c:v>
                </c:pt>
                <c:pt idx="2675">
                  <c:v>1.477802688E-7</c:v>
                </c:pt>
                <c:pt idx="2676">
                  <c:v>8.8026659350000001E-8</c:v>
                </c:pt>
                <c:pt idx="2677">
                  <c:v>1.5646980419999999E-7</c:v>
                </c:pt>
                <c:pt idx="2678">
                  <c:v>2.3358464890000001E-7</c:v>
                </c:pt>
                <c:pt idx="2679">
                  <c:v>1.2996226829999999E-5</c:v>
                </c:pt>
                <c:pt idx="2680">
                  <c:v>5.1016289780000005E-7</c:v>
                </c:pt>
                <c:pt idx="2681">
                  <c:v>3.4013623699999998E-7</c:v>
                </c:pt>
                <c:pt idx="2682">
                  <c:v>3.3706366599999999E-7</c:v>
                </c:pt>
                <c:pt idx="2683">
                  <c:v>9.0024004449999994E-6</c:v>
                </c:pt>
                <c:pt idx="2684">
                  <c:v>6.3674551849999998E-7</c:v>
                </c:pt>
                <c:pt idx="2685">
                  <c:v>4.9221964910000002E-7</c:v>
                </c:pt>
                <c:pt idx="2686">
                  <c:v>3.8517167390000002E-7</c:v>
                </c:pt>
                <c:pt idx="2687">
                  <c:v>1.401016017E-6</c:v>
                </c:pt>
                <c:pt idx="2688">
                  <c:v>6.3058644349999995E-7</c:v>
                </c:pt>
                <c:pt idx="2689">
                  <c:v>1.6781621670000001E-7</c:v>
                </c:pt>
                <c:pt idx="2690">
                  <c:v>2.5680436300000002E-7</c:v>
                </c:pt>
                <c:pt idx="2691">
                  <c:v>3.6982361130000001E-5</c:v>
                </c:pt>
                <c:pt idx="2692">
                  <c:v>2.130617221E-7</c:v>
                </c:pt>
                <c:pt idx="2693">
                  <c:v>1.2549108059999999E-7</c:v>
                </c:pt>
                <c:pt idx="2694">
                  <c:v>2.010494476E-8</c:v>
                </c:pt>
                <c:pt idx="2695">
                  <c:v>5.6061476419999998E-8</c:v>
                </c:pt>
                <c:pt idx="2696">
                  <c:v>5.1231097530000001E-8</c:v>
                </c:pt>
                <c:pt idx="2697">
                  <c:v>1.3215541209999999E-7</c:v>
                </c:pt>
                <c:pt idx="2698">
                  <c:v>2.675991688E-7</c:v>
                </c:pt>
                <c:pt idx="2699">
                  <c:v>9.5200124099999994E-6</c:v>
                </c:pt>
                <c:pt idx="2700">
                  <c:v>1.259080885E-6</c:v>
                </c:pt>
                <c:pt idx="2701">
                  <c:v>4.3399437899999999E-7</c:v>
                </c:pt>
                <c:pt idx="2702">
                  <c:v>4.6550978809999998E-7</c:v>
                </c:pt>
                <c:pt idx="2703">
                  <c:v>3.8956326979999999E-5</c:v>
                </c:pt>
                <c:pt idx="2704">
                  <c:v>1.2812393769999999E-6</c:v>
                </c:pt>
                <c:pt idx="2705">
                  <c:v>1.4225386800000001E-6</c:v>
                </c:pt>
                <c:pt idx="2706">
                  <c:v>6.5282505540000004E-7</c:v>
                </c:pt>
                <c:pt idx="2707">
                  <c:v>4.6707835720000004E-6</c:v>
                </c:pt>
                <c:pt idx="2708">
                  <c:v>2.4048766390000001E-6</c:v>
                </c:pt>
                <c:pt idx="2709">
                  <c:v>1.060872625E-6</c:v>
                </c:pt>
                <c:pt idx="2710">
                  <c:v>1.505412173E-6</c:v>
                </c:pt>
                <c:pt idx="2711">
                  <c:v>1.03134016E-4</c:v>
                </c:pt>
                <c:pt idx="2712">
                  <c:v>2.7825590670000001E-6</c:v>
                </c:pt>
                <c:pt idx="2713">
                  <c:v>3.630655365E-6</c:v>
                </c:pt>
                <c:pt idx="2714">
                  <c:v>1.8428931639999999E-6</c:v>
                </c:pt>
                <c:pt idx="2715">
                  <c:v>1.0573229029999999E-5</c:v>
                </c:pt>
                <c:pt idx="2716">
                  <c:v>1.3526471090000001E-6</c:v>
                </c:pt>
                <c:pt idx="2717">
                  <c:v>6.6714061129999998E-7</c:v>
                </c:pt>
                <c:pt idx="2718">
                  <c:v>3.5388938719999999E-7</c:v>
                </c:pt>
                <c:pt idx="2719">
                  <c:v>6.9886797169999997E-6</c:v>
                </c:pt>
                <c:pt idx="2720">
                  <c:v>4.3246964140000001E-7</c:v>
                </c:pt>
                <c:pt idx="2721">
                  <c:v>3.0051991399999997E-8</c:v>
                </c:pt>
                <c:pt idx="2722">
                  <c:v>2.2921289040000001E-7</c:v>
                </c:pt>
                <c:pt idx="2723">
                  <c:v>6.5763396549999998E-7</c:v>
                </c:pt>
                <c:pt idx="2724">
                  <c:v>3.8226860660000003E-8</c:v>
                </c:pt>
                <c:pt idx="2725">
                  <c:v>3.0289058370000002E-7</c:v>
                </c:pt>
                <c:pt idx="2726">
                  <c:v>1.40196272E-7</c:v>
                </c:pt>
                <c:pt idx="2727">
                  <c:v>1.0039840879999999E-6</c:v>
                </c:pt>
                <c:pt idx="2728">
                  <c:v>4.2946125170000001E-7</c:v>
                </c:pt>
                <c:pt idx="2729">
                  <c:v>7.1117136759999999E-7</c:v>
                </c:pt>
                <c:pt idx="2730">
                  <c:v>5.010133542E-8</c:v>
                </c:pt>
                <c:pt idx="2731">
                  <c:v>9.7449889160000007E-6</c:v>
                </c:pt>
                <c:pt idx="2732">
                  <c:v>6.3778800859999999E-7</c:v>
                </c:pt>
                <c:pt idx="2733">
                  <c:v>1.724177958E-6</c:v>
                </c:pt>
                <c:pt idx="2734">
                  <c:v>1.3498598779999999E-6</c:v>
                </c:pt>
                <c:pt idx="2735">
                  <c:v>3.317726633E-6</c:v>
                </c:pt>
                <c:pt idx="2736">
                  <c:v>9.4014469279999999E-7</c:v>
                </c:pt>
                <c:pt idx="2737">
                  <c:v>5.3228263580000004E-7</c:v>
                </c:pt>
                <c:pt idx="2738">
                  <c:v>3.0682952039999999E-7</c:v>
                </c:pt>
                <c:pt idx="2739">
                  <c:v>6.2998325880000001E-7</c:v>
                </c:pt>
                <c:pt idx="2740">
                  <c:v>1.9029171360000001E-7</c:v>
                </c:pt>
                <c:pt idx="2741">
                  <c:v>3.944393517E-7</c:v>
                </c:pt>
                <c:pt idx="2742">
                  <c:v>1.6681667199999999E-6</c:v>
                </c:pt>
                <c:pt idx="2743">
                  <c:v>2.894545051E-5</c:v>
                </c:pt>
                <c:pt idx="2744">
                  <c:v>1.275918522E-6</c:v>
                </c:pt>
                <c:pt idx="2745">
                  <c:v>7.2303072650000002E-7</c:v>
                </c:pt>
                <c:pt idx="2746">
                  <c:v>3.8652339100000002E-7</c:v>
                </c:pt>
                <c:pt idx="2747">
                  <c:v>2.6156691850000001E-6</c:v>
                </c:pt>
                <c:pt idx="2748">
                  <c:v>6.742237652E-7</c:v>
                </c:pt>
                <c:pt idx="2749">
                  <c:v>1.56804138E-6</c:v>
                </c:pt>
                <c:pt idx="2750">
                  <c:v>1.3181779850000001E-7</c:v>
                </c:pt>
                <c:pt idx="2751">
                  <c:v>1.0085495240000001E-5</c:v>
                </c:pt>
                <c:pt idx="2752">
                  <c:v>1.9527460749999999E-6</c:v>
                </c:pt>
                <c:pt idx="2753">
                  <c:v>4.7091246019999996E-6</c:v>
                </c:pt>
                <c:pt idx="2754">
                  <c:v>3.7992616039999998E-6</c:v>
                </c:pt>
                <c:pt idx="2755">
                  <c:v>1.048873922E-5</c:v>
                </c:pt>
                <c:pt idx="2756">
                  <c:v>4.6693421610000003E-6</c:v>
                </c:pt>
                <c:pt idx="2757">
                  <c:v>2.9569705799999998E-6</c:v>
                </c:pt>
                <c:pt idx="2758">
                  <c:v>5.6799144490000001E-8</c:v>
                </c:pt>
                <c:pt idx="2759">
                  <c:v>5.5918924649999999E-6</c:v>
                </c:pt>
                <c:pt idx="2760">
                  <c:v>8.5862221589999997E-6</c:v>
                </c:pt>
                <c:pt idx="2761">
                  <c:v>5.4027028090000003E-6</c:v>
                </c:pt>
                <c:pt idx="2762">
                  <c:v>2.880448293E-5</c:v>
                </c:pt>
                <c:pt idx="2763">
                  <c:v>1.6326791120000001E-4</c:v>
                </c:pt>
                <c:pt idx="2764">
                  <c:v>6.6914153960000004E-6</c:v>
                </c:pt>
                <c:pt idx="2765">
                  <c:v>7.176626587E-6</c:v>
                </c:pt>
                <c:pt idx="2766">
                  <c:v>3.1068408260000001E-6</c:v>
                </c:pt>
                <c:pt idx="2767">
                  <c:v>8.8589781059999998E-7</c:v>
                </c:pt>
                <c:pt idx="2768">
                  <c:v>9.7306344240000008E-7</c:v>
                </c:pt>
                <c:pt idx="2769">
                  <c:v>1.2087197680000001E-6</c:v>
                </c:pt>
                <c:pt idx="2770">
                  <c:v>4.7460517040000002E-7</c:v>
                </c:pt>
                <c:pt idx="2771">
                  <c:v>5.0823965430000003E-7</c:v>
                </c:pt>
                <c:pt idx="2772">
                  <c:v>4.086917068E-7</c:v>
                </c:pt>
                <c:pt idx="2773">
                  <c:v>3.1006266449999999E-7</c:v>
                </c:pt>
                <c:pt idx="2774">
                  <c:v>4.9300476889999995E-7</c:v>
                </c:pt>
                <c:pt idx="2775">
                  <c:v>3.1452160109999999E-7</c:v>
                </c:pt>
                <c:pt idx="2776">
                  <c:v>1.0000018709999999E-7</c:v>
                </c:pt>
                <c:pt idx="2777">
                  <c:v>3.7132741559999999E-7</c:v>
                </c:pt>
                <c:pt idx="2778">
                  <c:v>6.8271000919999997E-7</c:v>
                </c:pt>
                <c:pt idx="2779">
                  <c:v>5.4483025590000005E-7</c:v>
                </c:pt>
                <c:pt idx="2780">
                  <c:v>2.3893432830000002E-7</c:v>
                </c:pt>
                <c:pt idx="2781">
                  <c:v>9.7157929649999996E-7</c:v>
                </c:pt>
                <c:pt idx="2782">
                  <c:v>1.13423114E-6</c:v>
                </c:pt>
                <c:pt idx="2783">
                  <c:v>3.8896625560000003E-6</c:v>
                </c:pt>
                <c:pt idx="2784">
                  <c:v>3.3029386429999997E-7</c:v>
                </c:pt>
                <c:pt idx="2785">
                  <c:v>6.9798169519999995E-7</c:v>
                </c:pt>
                <c:pt idx="2786">
                  <c:v>1.403446651E-7</c:v>
                </c:pt>
                <c:pt idx="2787">
                  <c:v>1.4399078409999999E-6</c:v>
                </c:pt>
                <c:pt idx="2788">
                  <c:v>1.1623266049999999E-6</c:v>
                </c:pt>
                <c:pt idx="2789">
                  <c:v>1.0177838730000001E-6</c:v>
                </c:pt>
                <c:pt idx="2790">
                  <c:v>4.3379143520000002E-8</c:v>
                </c:pt>
                <c:pt idx="2791">
                  <c:v>4.22286065E-6</c:v>
                </c:pt>
                <c:pt idx="2792">
                  <c:v>1.4610945339999999E-6</c:v>
                </c:pt>
                <c:pt idx="2793">
                  <c:v>1.85472717E-8</c:v>
                </c:pt>
                <c:pt idx="2794">
                  <c:v>1.146577585E-5</c:v>
                </c:pt>
                <c:pt idx="2795">
                  <c:v>8.1161708830000007E-6</c:v>
                </c:pt>
                <c:pt idx="2796">
                  <c:v>4.229343033E-6</c:v>
                </c:pt>
                <c:pt idx="2797">
                  <c:v>7.7948051859999999E-7</c:v>
                </c:pt>
                <c:pt idx="2798">
                  <c:v>9.8606936250000004E-6</c:v>
                </c:pt>
                <c:pt idx="2799">
                  <c:v>5.556970459E-6</c:v>
                </c:pt>
                <c:pt idx="2800">
                  <c:v>2.6303455060000002E-6</c:v>
                </c:pt>
                <c:pt idx="2801">
                  <c:v>1.7318465709999999E-6</c:v>
                </c:pt>
                <c:pt idx="2802">
                  <c:v>9.8877465150000002E-5</c:v>
                </c:pt>
                <c:pt idx="2803">
                  <c:v>2.5063441580000002E-4</c:v>
                </c:pt>
                <c:pt idx="2804">
                  <c:v>5.0914658899999998E-5</c:v>
                </c:pt>
                <c:pt idx="2805">
                  <c:v>3.7971725290000001E-5</c:v>
                </c:pt>
                <c:pt idx="2806">
                  <c:v>6.8653326939999997E-5</c:v>
                </c:pt>
                <c:pt idx="2807">
                  <c:v>3.0537797319999997E-5</c:v>
                </c:pt>
                <c:pt idx="2808">
                  <c:v>7.9120823939999995E-7</c:v>
                </c:pt>
                <c:pt idx="2809">
                  <c:v>1.277284839E-6</c:v>
                </c:pt>
                <c:pt idx="2810">
                  <c:v>5.9588113959999999E-6</c:v>
                </c:pt>
                <c:pt idx="2811">
                  <c:v>6.6755435479999999E-6</c:v>
                </c:pt>
                <c:pt idx="2812">
                  <c:v>1.7252266400000001E-6</c:v>
                </c:pt>
                <c:pt idx="2813">
                  <c:v>2.754234318E-6</c:v>
                </c:pt>
                <c:pt idx="2814">
                  <c:v>1.2598717239999999E-5</c:v>
                </c:pt>
                <c:pt idx="2815">
                  <c:v>1.2369205950000001E-5</c:v>
                </c:pt>
                <c:pt idx="2816">
                  <c:v>1.5434539309999999E-7</c:v>
                </c:pt>
                <c:pt idx="2817">
                  <c:v>5.9830177109999999E-7</c:v>
                </c:pt>
                <c:pt idx="2818">
                  <c:v>8.1351053660000005E-7</c:v>
                </c:pt>
                <c:pt idx="2819">
                  <c:v>1.075286809E-6</c:v>
                </c:pt>
                <c:pt idx="2820">
                  <c:v>4.0088043200000001E-7</c:v>
                </c:pt>
                <c:pt idx="2821">
                  <c:v>5.8462838649999998E-7</c:v>
                </c:pt>
                <c:pt idx="2822">
                  <c:v>7.2307883439999997E-7</c:v>
                </c:pt>
                <c:pt idx="2823">
                  <c:v>5.0078463990000004E-7</c:v>
                </c:pt>
                <c:pt idx="2824">
                  <c:v>1.270757997E-6</c:v>
                </c:pt>
                <c:pt idx="2825">
                  <c:v>7.2506336260000005E-7</c:v>
                </c:pt>
                <c:pt idx="2826">
                  <c:v>3.4448945439999998E-8</c:v>
                </c:pt>
                <c:pt idx="2827">
                  <c:v>5.2743007499999996E-7</c:v>
                </c:pt>
                <c:pt idx="2828">
                  <c:v>5.0625888939999996E-7</c:v>
                </c:pt>
                <c:pt idx="2829">
                  <c:v>5.7201580789999998E-7</c:v>
                </c:pt>
                <c:pt idx="2830">
                  <c:v>5.5518722859999996E-7</c:v>
                </c:pt>
                <c:pt idx="2831">
                  <c:v>1.1737462809999999E-6</c:v>
                </c:pt>
                <c:pt idx="2832">
                  <c:v>1.216770339E-6</c:v>
                </c:pt>
                <c:pt idx="2833">
                  <c:v>5.6972662959999998E-7</c:v>
                </c:pt>
                <c:pt idx="2834">
                  <c:v>8.1928581159999992E-6</c:v>
                </c:pt>
                <c:pt idx="2835">
                  <c:v>8.9080171020000005E-6</c:v>
                </c:pt>
                <c:pt idx="2836">
                  <c:v>4.1131676010000004E-6</c:v>
                </c:pt>
                <c:pt idx="2837">
                  <c:v>8.1559086300000003E-6</c:v>
                </c:pt>
                <c:pt idx="2838">
                  <c:v>2.135658562E-6</c:v>
                </c:pt>
                <c:pt idx="2839">
                  <c:v>1.6938831790000001E-6</c:v>
                </c:pt>
                <c:pt idx="2840">
                  <c:v>4.5467698560000002E-6</c:v>
                </c:pt>
                <c:pt idx="2841">
                  <c:v>5.903875711E-6</c:v>
                </c:pt>
                <c:pt idx="2842">
                  <c:v>1.0402652999999999E-5</c:v>
                </c:pt>
                <c:pt idx="2843">
                  <c:v>1.6632026089999999E-5</c:v>
                </c:pt>
                <c:pt idx="2844">
                  <c:v>2.5372985749999998E-5</c:v>
                </c:pt>
                <c:pt idx="2845">
                  <c:v>4.6751062310000001E-5</c:v>
                </c:pt>
                <c:pt idx="2846">
                  <c:v>1.3133382089999999E-4</c:v>
                </c:pt>
                <c:pt idx="2847">
                  <c:v>7.1944218350000001E-5</c:v>
                </c:pt>
                <c:pt idx="2848">
                  <c:v>5.1108201629999998E-6</c:v>
                </c:pt>
                <c:pt idx="2849">
                  <c:v>9.2237497260000003E-7</c:v>
                </c:pt>
                <c:pt idx="2850">
                  <c:v>1.0787293909999999E-5</c:v>
                </c:pt>
                <c:pt idx="2851">
                  <c:v>8.6847511410000008E-6</c:v>
                </c:pt>
                <c:pt idx="2852">
                  <c:v>3.21046906E-6</c:v>
                </c:pt>
                <c:pt idx="2853">
                  <c:v>2.7304826100000002E-6</c:v>
                </c:pt>
                <c:pt idx="2854">
                  <c:v>2.3297681969999999E-4</c:v>
                </c:pt>
                <c:pt idx="2855">
                  <c:v>8.2944822000000006E-5</c:v>
                </c:pt>
                <c:pt idx="2856">
                  <c:v>3.4617743860000002E-5</c:v>
                </c:pt>
                <c:pt idx="2857">
                  <c:v>2.176575564E-5</c:v>
                </c:pt>
                <c:pt idx="2858">
                  <c:v>2.183612353E-5</c:v>
                </c:pt>
                <c:pt idx="2859">
                  <c:v>1.0140737100000001E-6</c:v>
                </c:pt>
                <c:pt idx="2860">
                  <c:v>2.8653836629999998E-6</c:v>
                </c:pt>
                <c:pt idx="2861">
                  <c:v>1.3612492519999999E-6</c:v>
                </c:pt>
                <c:pt idx="2862">
                  <c:v>3.036539618E-6</c:v>
                </c:pt>
                <c:pt idx="2863">
                  <c:v>5.3463694549999996E-7</c:v>
                </c:pt>
                <c:pt idx="2864">
                  <c:v>2.014164381E-6</c:v>
                </c:pt>
                <c:pt idx="2865">
                  <c:v>5.2572542930000004E-7</c:v>
                </c:pt>
                <c:pt idx="2866">
                  <c:v>2.3428263190000001E-6</c:v>
                </c:pt>
                <c:pt idx="2867">
                  <c:v>6.8811451649999996E-8</c:v>
                </c:pt>
                <c:pt idx="2868">
                  <c:v>3.2711430620000002E-7</c:v>
                </c:pt>
                <c:pt idx="2869">
                  <c:v>4.4513753259999999E-7</c:v>
                </c:pt>
                <c:pt idx="2870">
                  <c:v>5.5879809370000001E-7</c:v>
                </c:pt>
                <c:pt idx="2871">
                  <c:v>4.4873961330000002E-7</c:v>
                </c:pt>
                <c:pt idx="2872">
                  <c:v>4.5384095770000002E-7</c:v>
                </c:pt>
                <c:pt idx="2873">
                  <c:v>4.3172328630000002E-7</c:v>
                </c:pt>
                <c:pt idx="2874">
                  <c:v>4.7830956190000003E-7</c:v>
                </c:pt>
                <c:pt idx="2875">
                  <c:v>8.4539512469999997E-7</c:v>
                </c:pt>
                <c:pt idx="2876">
                  <c:v>3.861786062E-7</c:v>
                </c:pt>
                <c:pt idx="2877">
                  <c:v>5.4251975059999999E-8</c:v>
                </c:pt>
                <c:pt idx="2878">
                  <c:v>5.892578393E-6</c:v>
                </c:pt>
                <c:pt idx="2879">
                  <c:v>3.7127371279999999E-7</c:v>
                </c:pt>
                <c:pt idx="2880">
                  <c:v>8.3315918799999997E-8</c:v>
                </c:pt>
                <c:pt idx="2881">
                  <c:v>2.7465447999999999E-7</c:v>
                </c:pt>
                <c:pt idx="2882">
                  <c:v>5.8373844070000001E-6</c:v>
                </c:pt>
                <c:pt idx="2883">
                  <c:v>1.1571374219999999E-6</c:v>
                </c:pt>
                <c:pt idx="2884">
                  <c:v>1.123600542E-7</c:v>
                </c:pt>
                <c:pt idx="2885">
                  <c:v>2.1315380070000002E-6</c:v>
                </c:pt>
                <c:pt idx="2886">
                  <c:v>2.1644873019999999E-5</c:v>
                </c:pt>
                <c:pt idx="2887">
                  <c:v>6.2041623860000004E-6</c:v>
                </c:pt>
                <c:pt idx="2888">
                  <c:v>6.5666094739999998E-7</c:v>
                </c:pt>
                <c:pt idx="2889">
                  <c:v>3.25532867E-7</c:v>
                </c:pt>
                <c:pt idx="2890">
                  <c:v>2.3311209310000001E-5</c:v>
                </c:pt>
                <c:pt idx="2891">
                  <c:v>2.4685931360000001E-6</c:v>
                </c:pt>
                <c:pt idx="2892">
                  <c:v>1.1246795419999999E-6</c:v>
                </c:pt>
                <c:pt idx="2893">
                  <c:v>9.3522113540000003E-8</c:v>
                </c:pt>
                <c:pt idx="2894">
                  <c:v>2.209751049E-4</c:v>
                </c:pt>
                <c:pt idx="2895">
                  <c:v>4.4556500709999997E-5</c:v>
                </c:pt>
                <c:pt idx="2896">
                  <c:v>3.6830661899999997E-5</c:v>
                </c:pt>
                <c:pt idx="2897">
                  <c:v>6.3430370530000001E-5</c:v>
                </c:pt>
                <c:pt idx="2898">
                  <c:v>4.3534499329999998E-4</c:v>
                </c:pt>
                <c:pt idx="2899">
                  <c:v>3.246369184E-5</c:v>
                </c:pt>
                <c:pt idx="2900">
                  <c:v>1.48714125E-6</c:v>
                </c:pt>
                <c:pt idx="2901">
                  <c:v>4.5522014749999998E-6</c:v>
                </c:pt>
                <c:pt idx="2902">
                  <c:v>1.885189258E-5</c:v>
                </c:pt>
                <c:pt idx="2903">
                  <c:v>5.9068763069999999E-6</c:v>
                </c:pt>
                <c:pt idx="2904">
                  <c:v>1.380227218E-6</c:v>
                </c:pt>
                <c:pt idx="2905">
                  <c:v>1.9787425039999998E-6</c:v>
                </c:pt>
                <c:pt idx="2906">
                  <c:v>3.944306922E-6</c:v>
                </c:pt>
                <c:pt idx="2907">
                  <c:v>9.8324488930000007E-7</c:v>
                </c:pt>
                <c:pt idx="2908">
                  <c:v>1.179976631E-6</c:v>
                </c:pt>
                <c:pt idx="2909">
                  <c:v>1.1354076629999999E-6</c:v>
                </c:pt>
                <c:pt idx="2910">
                  <c:v>2.4521817359999998E-6</c:v>
                </c:pt>
                <c:pt idx="2911">
                  <c:v>1.708530172E-7</c:v>
                </c:pt>
                <c:pt idx="2912">
                  <c:v>6.6463123080000002E-7</c:v>
                </c:pt>
                <c:pt idx="2913">
                  <c:v>4.3817219760000001E-7</c:v>
                </c:pt>
                <c:pt idx="2914">
                  <c:v>2.285783521E-6</c:v>
                </c:pt>
                <c:pt idx="2915">
                  <c:v>9.9735826759999999E-8</c:v>
                </c:pt>
                <c:pt idx="2916">
                  <c:v>3.869040759E-7</c:v>
                </c:pt>
                <c:pt idx="2917">
                  <c:v>2.4122320439999999E-7</c:v>
                </c:pt>
                <c:pt idx="2918">
                  <c:v>1.691269051E-7</c:v>
                </c:pt>
                <c:pt idx="2919">
                  <c:v>1.6405582509999999E-7</c:v>
                </c:pt>
                <c:pt idx="2920">
                  <c:v>1.6352558280000001E-7</c:v>
                </c:pt>
                <c:pt idx="2921">
                  <c:v>1.6329657700000001E-7</c:v>
                </c:pt>
                <c:pt idx="2922">
                  <c:v>1.2448985199999999E-7</c:v>
                </c:pt>
                <c:pt idx="2923">
                  <c:v>1.4432239090000001E-7</c:v>
                </c:pt>
                <c:pt idx="2924">
                  <c:v>1.779994902E-7</c:v>
                </c:pt>
                <c:pt idx="2925">
                  <c:v>2.369030685E-7</c:v>
                </c:pt>
                <c:pt idx="2926">
                  <c:v>3.4816021899999999E-6</c:v>
                </c:pt>
                <c:pt idx="2927">
                  <c:v>1.6173511870000001E-7</c:v>
                </c:pt>
                <c:pt idx="2928">
                  <c:v>8.4042899259999998E-7</c:v>
                </c:pt>
                <c:pt idx="2929">
                  <c:v>6.8394522669999997E-7</c:v>
                </c:pt>
                <c:pt idx="2930">
                  <c:v>3.2968300659999999E-6</c:v>
                </c:pt>
                <c:pt idx="2931">
                  <c:v>7.6521746660000006E-8</c:v>
                </c:pt>
                <c:pt idx="2932">
                  <c:v>1.340023249E-6</c:v>
                </c:pt>
                <c:pt idx="2933">
                  <c:v>1.205300097E-6</c:v>
                </c:pt>
                <c:pt idx="2934">
                  <c:v>1.8780675120000001E-5</c:v>
                </c:pt>
                <c:pt idx="2935">
                  <c:v>9.9311990809999994E-7</c:v>
                </c:pt>
                <c:pt idx="2936">
                  <c:v>7.3181504370000002E-6</c:v>
                </c:pt>
                <c:pt idx="2937">
                  <c:v>1.2666815889999999E-5</c:v>
                </c:pt>
                <c:pt idx="2938">
                  <c:v>5.8795157410000004E-4</c:v>
                </c:pt>
                <c:pt idx="2939">
                  <c:v>1.1226480539999999E-5</c:v>
                </c:pt>
                <c:pt idx="2940">
                  <c:v>1.7696203940000001E-7</c:v>
                </c:pt>
                <c:pt idx="2941">
                  <c:v>1.335789295E-6</c:v>
                </c:pt>
                <c:pt idx="2942">
                  <c:v>1.403426519E-5</c:v>
                </c:pt>
                <c:pt idx="2943">
                  <c:v>1.462331232E-6</c:v>
                </c:pt>
                <c:pt idx="2944">
                  <c:v>8.5696507049999999E-7</c:v>
                </c:pt>
                <c:pt idx="2945">
                  <c:v>1.246195208E-6</c:v>
                </c:pt>
                <c:pt idx="2946">
                  <c:v>1.2837609670000001E-4</c:v>
                </c:pt>
                <c:pt idx="2947">
                  <c:v>3.6886917339999999E-7</c:v>
                </c:pt>
                <c:pt idx="2948">
                  <c:v>3.2774421459999999E-6</c:v>
                </c:pt>
                <c:pt idx="2949">
                  <c:v>3.3025495769999999E-6</c:v>
                </c:pt>
                <c:pt idx="2950">
                  <c:v>4.078104022E-5</c:v>
                </c:pt>
                <c:pt idx="2951">
                  <c:v>6.5980868750000003E-7</c:v>
                </c:pt>
                <c:pt idx="2952">
                  <c:v>8.27124579E-7</c:v>
                </c:pt>
                <c:pt idx="2953">
                  <c:v>9.1182834519999995E-7</c:v>
                </c:pt>
                <c:pt idx="2954">
                  <c:v>2.4687901729999998E-6</c:v>
                </c:pt>
                <c:pt idx="2955">
                  <c:v>1.3363130930000001E-7</c:v>
                </c:pt>
                <c:pt idx="2956">
                  <c:v>4.0363398270000001E-7</c:v>
                </c:pt>
                <c:pt idx="2957">
                  <c:v>4.656356489E-7</c:v>
                </c:pt>
                <c:pt idx="2958">
                  <c:v>3.1672611009999999E-5</c:v>
                </c:pt>
                <c:pt idx="2959">
                  <c:v>1.330362948E-7</c:v>
                </c:pt>
                <c:pt idx="2960">
                  <c:v>1.827108707E-8</c:v>
                </c:pt>
                <c:pt idx="2961">
                  <c:v>8.1227750020000007E-9</c:v>
                </c:pt>
                <c:pt idx="2962">
                  <c:v>2.5347334939999998E-9</c:v>
                </c:pt>
                <c:pt idx="2963">
                  <c:v>4.317540028E-9</c:v>
                </c:pt>
                <c:pt idx="2964">
                  <c:v>6.6371639230000004E-9</c:v>
                </c:pt>
                <c:pt idx="2965">
                  <c:v>9.5526654849999999E-9</c:v>
                </c:pt>
                <c:pt idx="2966">
                  <c:v>7.5418778119999999E-7</c:v>
                </c:pt>
                <c:pt idx="2967">
                  <c:v>7.5967908449999997E-9</c:v>
                </c:pt>
                <c:pt idx="2968">
                  <c:v>6.3765846179999999E-9</c:v>
                </c:pt>
                <c:pt idx="2969">
                  <c:v>1.9669003909999999E-9</c:v>
                </c:pt>
                <c:pt idx="2970">
                  <c:v>4.6074236609999999E-14</c:v>
                </c:pt>
                <c:pt idx="2971">
                  <c:v>3.0841378270000001E-9</c:v>
                </c:pt>
                <c:pt idx="2972">
                  <c:v>1.471372829E-8</c:v>
                </c:pt>
                <c:pt idx="2973">
                  <c:v>3.5819569829999999E-8</c:v>
                </c:pt>
                <c:pt idx="2974">
                  <c:v>8.3370206489999996E-7</c:v>
                </c:pt>
                <c:pt idx="2975">
                  <c:v>1.559566533E-7</c:v>
                </c:pt>
                <c:pt idx="2976">
                  <c:v>1.9095537830000001E-7</c:v>
                </c:pt>
                <c:pt idx="2977">
                  <c:v>2.4011255610000003E-7</c:v>
                </c:pt>
                <c:pt idx="2978">
                  <c:v>7.3967866640000003E-5</c:v>
                </c:pt>
                <c:pt idx="2979">
                  <c:v>6.3328821359999997E-7</c:v>
                </c:pt>
                <c:pt idx="2980">
                  <c:v>1.2457134639999999E-6</c:v>
                </c:pt>
                <c:pt idx="2981">
                  <c:v>1.121836128E-6</c:v>
                </c:pt>
                <c:pt idx="2982">
                  <c:v>2.806696937E-5</c:v>
                </c:pt>
                <c:pt idx="2983">
                  <c:v>1.859494296E-6</c:v>
                </c:pt>
                <c:pt idx="2984">
                  <c:v>1.651489504E-6</c:v>
                </c:pt>
                <c:pt idx="2985">
                  <c:v>1.6045702229999999E-6</c:v>
                </c:pt>
                <c:pt idx="2986">
                  <c:v>1.1392915669999999E-4</c:v>
                </c:pt>
                <c:pt idx="2987">
                  <c:v>5.0428952510000003E-6</c:v>
                </c:pt>
                <c:pt idx="2988">
                  <c:v>8.3550714370000005E-7</c:v>
                </c:pt>
                <c:pt idx="2989">
                  <c:v>2.724326905E-6</c:v>
                </c:pt>
                <c:pt idx="2990">
                  <c:v>4.642163969E-4</c:v>
                </c:pt>
                <c:pt idx="2991">
                  <c:v>2.8841669139999999E-6</c:v>
                </c:pt>
                <c:pt idx="2992">
                  <c:v>3.268743554E-6</c:v>
                </c:pt>
                <c:pt idx="2993">
                  <c:v>1.0762864300000001E-6</c:v>
                </c:pt>
                <c:pt idx="2994">
                  <c:v>1.7981630130000001E-5</c:v>
                </c:pt>
                <c:pt idx="2995">
                  <c:v>2.291392845E-6</c:v>
                </c:pt>
                <c:pt idx="2996">
                  <c:v>1.710649297E-6</c:v>
                </c:pt>
                <c:pt idx="2997">
                  <c:v>4.912442792E-7</c:v>
                </c:pt>
                <c:pt idx="2998">
                  <c:v>5.2627802160000001E-5</c:v>
                </c:pt>
                <c:pt idx="2999">
                  <c:v>1.235779389E-6</c:v>
                </c:pt>
                <c:pt idx="3000">
                  <c:v>1.881382814E-6</c:v>
                </c:pt>
                <c:pt idx="3001">
                  <c:v>1.0621545739999999E-6</c:v>
                </c:pt>
                <c:pt idx="3002">
                  <c:v>6.3506254310000003E-6</c:v>
                </c:pt>
                <c:pt idx="3003">
                  <c:v>6.843002787E-7</c:v>
                </c:pt>
                <c:pt idx="3004">
                  <c:v>3.506997076E-7</c:v>
                </c:pt>
                <c:pt idx="3005">
                  <c:v>1.8681973229999999E-7</c:v>
                </c:pt>
                <c:pt idx="3006">
                  <c:v>4.8437706920000005E-7</c:v>
                </c:pt>
                <c:pt idx="3007">
                  <c:v>1.2599349170000001E-7</c:v>
                </c:pt>
                <c:pt idx="3008">
                  <c:v>1.080940393E-7</c:v>
                </c:pt>
                <c:pt idx="3009">
                  <c:v>4.5019246499999998E-7</c:v>
                </c:pt>
                <c:pt idx="3010">
                  <c:v>1.333582078E-5</c:v>
                </c:pt>
                <c:pt idx="3011">
                  <c:v>4.1699319990000002E-7</c:v>
                </c:pt>
                <c:pt idx="3012">
                  <c:v>3.5030995610000001E-8</c:v>
                </c:pt>
                <c:pt idx="3013">
                  <c:v>3.4865840010000003E-8</c:v>
                </c:pt>
                <c:pt idx="3014">
                  <c:v>6.7419344769999998E-7</c:v>
                </c:pt>
                <c:pt idx="3015">
                  <c:v>3.7313778220000001E-8</c:v>
                </c:pt>
                <c:pt idx="3016">
                  <c:v>2.3967179E-8</c:v>
                </c:pt>
                <c:pt idx="3017">
                  <c:v>1.1235394E-7</c:v>
                </c:pt>
                <c:pt idx="3018">
                  <c:v>4.9742795529999998E-7</c:v>
                </c:pt>
                <c:pt idx="3019">
                  <c:v>1.422676391E-7</c:v>
                </c:pt>
                <c:pt idx="3020">
                  <c:v>2.5629106910000001E-7</c:v>
                </c:pt>
                <c:pt idx="3021">
                  <c:v>2.4908180640000002E-7</c:v>
                </c:pt>
                <c:pt idx="3022">
                  <c:v>1.352898244E-6</c:v>
                </c:pt>
                <c:pt idx="3023">
                  <c:v>8.8879556320000001E-7</c:v>
                </c:pt>
                <c:pt idx="3024">
                  <c:v>4.6484362460000001E-7</c:v>
                </c:pt>
                <c:pt idx="3025">
                  <c:v>5.7528387199999996E-7</c:v>
                </c:pt>
                <c:pt idx="3026">
                  <c:v>3.4199026359999999E-6</c:v>
                </c:pt>
                <c:pt idx="3027">
                  <c:v>2.8549901300000002E-6</c:v>
                </c:pt>
                <c:pt idx="3028">
                  <c:v>3.7828891600000002E-7</c:v>
                </c:pt>
                <c:pt idx="3029">
                  <c:v>2.4236426559999999E-5</c:v>
                </c:pt>
                <c:pt idx="3030">
                  <c:v>3.7868934280000001E-4</c:v>
                </c:pt>
                <c:pt idx="3031">
                  <c:v>2.1785792209999998E-5</c:v>
                </c:pt>
                <c:pt idx="3032">
                  <c:v>1.410928939E-5</c:v>
                </c:pt>
                <c:pt idx="3033">
                  <c:v>2.5137614200000002E-6</c:v>
                </c:pt>
                <c:pt idx="3034">
                  <c:v>1.9842053029999999E-6</c:v>
                </c:pt>
                <c:pt idx="3035">
                  <c:v>5.5888329539999996E-6</c:v>
                </c:pt>
                <c:pt idx="3036">
                  <c:v>4.1413625819999999E-6</c:v>
                </c:pt>
                <c:pt idx="3037">
                  <c:v>6.337950278E-8</c:v>
                </c:pt>
                <c:pt idx="3038">
                  <c:v>2.8030258479999998E-6</c:v>
                </c:pt>
                <c:pt idx="3039">
                  <c:v>3.2257046559999998E-6</c:v>
                </c:pt>
                <c:pt idx="3040">
                  <c:v>8.1639296719999997E-7</c:v>
                </c:pt>
                <c:pt idx="3041">
                  <c:v>9.9596596899999998E-7</c:v>
                </c:pt>
                <c:pt idx="3042">
                  <c:v>2.9736567090000002E-7</c:v>
                </c:pt>
                <c:pt idx="3043">
                  <c:v>1.2811072010000001E-6</c:v>
                </c:pt>
                <c:pt idx="3044">
                  <c:v>1.3250739340000001E-7</c:v>
                </c:pt>
                <c:pt idx="3045">
                  <c:v>1.7033323949999999E-6</c:v>
                </c:pt>
                <c:pt idx="3046">
                  <c:v>9.3734032980000004E-7</c:v>
                </c:pt>
                <c:pt idx="3047">
                  <c:v>1.023049391E-7</c:v>
                </c:pt>
                <c:pt idx="3048">
                  <c:v>1.0870255889999999E-6</c:v>
                </c:pt>
                <c:pt idx="3049">
                  <c:v>3.897220421E-6</c:v>
                </c:pt>
                <c:pt idx="3050">
                  <c:v>1.5958243880000002E-5</c:v>
                </c:pt>
                <c:pt idx="3051">
                  <c:v>4.1516915270000002E-7</c:v>
                </c:pt>
                <c:pt idx="3052">
                  <c:v>7.18631233E-7</c:v>
                </c:pt>
                <c:pt idx="3053">
                  <c:v>5.1636840979999997E-7</c:v>
                </c:pt>
                <c:pt idx="3054">
                  <c:v>2.5991797080000001E-6</c:v>
                </c:pt>
                <c:pt idx="3055">
                  <c:v>1.475761883E-6</c:v>
                </c:pt>
                <c:pt idx="3056">
                  <c:v>1.5572756480000001E-6</c:v>
                </c:pt>
                <c:pt idx="3057">
                  <c:v>2.0254095600000001E-7</c:v>
                </c:pt>
                <c:pt idx="3058">
                  <c:v>5.5603704450000004E-6</c:v>
                </c:pt>
                <c:pt idx="3059">
                  <c:v>1.70814116E-6</c:v>
                </c:pt>
                <c:pt idx="3060">
                  <c:v>2.094063138E-7</c:v>
                </c:pt>
                <c:pt idx="3061">
                  <c:v>4.0571605790000001E-6</c:v>
                </c:pt>
                <c:pt idx="3062">
                  <c:v>2.9109267369999998E-6</c:v>
                </c:pt>
                <c:pt idx="3063">
                  <c:v>2.295652516E-6</c:v>
                </c:pt>
                <c:pt idx="3064">
                  <c:v>5.423756438E-7</c:v>
                </c:pt>
                <c:pt idx="3065">
                  <c:v>1.7027242889999999E-6</c:v>
                </c:pt>
                <c:pt idx="3066">
                  <c:v>5.7296212360000001E-7</c:v>
                </c:pt>
                <c:pt idx="3067">
                  <c:v>7.8770908060000003E-7</c:v>
                </c:pt>
                <c:pt idx="3068">
                  <c:v>5.4296949700000003E-7</c:v>
                </c:pt>
                <c:pt idx="3069">
                  <c:v>6.7540613770000005E-7</c:v>
                </c:pt>
                <c:pt idx="3070">
                  <c:v>2.257764382E-6</c:v>
                </c:pt>
                <c:pt idx="3071">
                  <c:v>6.2482294899999996E-7</c:v>
                </c:pt>
                <c:pt idx="3072">
                  <c:v>5.4528608640000003E-6</c:v>
                </c:pt>
                <c:pt idx="3073">
                  <c:v>9.5402404849999999E-6</c:v>
                </c:pt>
                <c:pt idx="3074">
                  <c:v>1.866310567E-5</c:v>
                </c:pt>
                <c:pt idx="3075">
                  <c:v>3.2317548849999998E-6</c:v>
                </c:pt>
                <c:pt idx="3076">
                  <c:v>4.0792282929999999E-6</c:v>
                </c:pt>
                <c:pt idx="3077">
                  <c:v>1.7776141509999999E-6</c:v>
                </c:pt>
                <c:pt idx="3078">
                  <c:v>2.4634949889999999E-5</c:v>
                </c:pt>
                <c:pt idx="3079">
                  <c:v>7.9248617489999993E-6</c:v>
                </c:pt>
                <c:pt idx="3080">
                  <c:v>1.0396747850000001E-6</c:v>
                </c:pt>
                <c:pt idx="3081">
                  <c:v>3.3503555399999999E-5</c:v>
                </c:pt>
                <c:pt idx="3082">
                  <c:v>5.9854194960000001E-5</c:v>
                </c:pt>
                <c:pt idx="3083">
                  <c:v>1.3725727850000001E-5</c:v>
                </c:pt>
                <c:pt idx="3084">
                  <c:v>1.008191452E-5</c:v>
                </c:pt>
                <c:pt idx="3085">
                  <c:v>1.254352869E-6</c:v>
                </c:pt>
                <c:pt idx="3086">
                  <c:v>3.1643966849999999E-6</c:v>
                </c:pt>
                <c:pt idx="3087">
                  <c:v>7.0511296049999998E-6</c:v>
                </c:pt>
                <c:pt idx="3088">
                  <c:v>2.318494466E-6</c:v>
                </c:pt>
                <c:pt idx="3089">
                  <c:v>1.6896874819999999E-5</c:v>
                </c:pt>
                <c:pt idx="3090">
                  <c:v>3.9808056150000003E-5</c:v>
                </c:pt>
                <c:pt idx="3091">
                  <c:v>1.6356076929999999E-5</c:v>
                </c:pt>
                <c:pt idx="3092">
                  <c:v>1.1209957529999999E-5</c:v>
                </c:pt>
                <c:pt idx="3093">
                  <c:v>3.9343733580000001E-6</c:v>
                </c:pt>
                <c:pt idx="3094">
                  <c:v>6.3850338600000003E-6</c:v>
                </c:pt>
                <c:pt idx="3095">
                  <c:v>8.6178145290000004E-7</c:v>
                </c:pt>
                <c:pt idx="3096">
                  <c:v>8.9967401930000004E-7</c:v>
                </c:pt>
                <c:pt idx="3097">
                  <c:v>1.026292621E-6</c:v>
                </c:pt>
                <c:pt idx="3098">
                  <c:v>2.173000681E-6</c:v>
                </c:pt>
                <c:pt idx="3099">
                  <c:v>2.2922633730000001E-6</c:v>
                </c:pt>
                <c:pt idx="3100">
                  <c:v>1.859243456E-6</c:v>
                </c:pt>
                <c:pt idx="3101">
                  <c:v>1.301192212E-5</c:v>
                </c:pt>
                <c:pt idx="3102">
                  <c:v>3.9584063779999998E-5</c:v>
                </c:pt>
                <c:pt idx="3103">
                  <c:v>5.4588480609999999E-6</c:v>
                </c:pt>
                <c:pt idx="3104">
                  <c:v>1.1277722100000001E-5</c:v>
                </c:pt>
                <c:pt idx="3105">
                  <c:v>3.7213541919999999E-6</c:v>
                </c:pt>
                <c:pt idx="3106">
                  <c:v>4.2404641749999996E-6</c:v>
                </c:pt>
                <c:pt idx="3107">
                  <c:v>3.3743626229999999E-6</c:v>
                </c:pt>
                <c:pt idx="3108">
                  <c:v>5.9179734750000004E-6</c:v>
                </c:pt>
                <c:pt idx="3109">
                  <c:v>1.559167221E-6</c:v>
                </c:pt>
                <c:pt idx="3110">
                  <c:v>1.0854063370000001E-5</c:v>
                </c:pt>
                <c:pt idx="3111">
                  <c:v>9.0245815460000006E-6</c:v>
                </c:pt>
                <c:pt idx="3112">
                  <c:v>1.7134422700000001E-5</c:v>
                </c:pt>
                <c:pt idx="3113">
                  <c:v>1.848249524E-5</c:v>
                </c:pt>
                <c:pt idx="3114">
                  <c:v>1.9938404280000002E-5</c:v>
                </c:pt>
                <c:pt idx="3115">
                  <c:v>2.2025402979999999E-6</c:v>
                </c:pt>
                <c:pt idx="3116">
                  <c:v>1.15691586E-6</c:v>
                </c:pt>
                <c:pt idx="3117">
                  <c:v>6.6252423629999995E-7</c:v>
                </c:pt>
                <c:pt idx="3118">
                  <c:v>1.2020017190000001E-6</c:v>
                </c:pt>
                <c:pt idx="3119">
                  <c:v>9.974858898000001E-7</c:v>
                </c:pt>
                <c:pt idx="3120">
                  <c:v>1.740208954E-6</c:v>
                </c:pt>
                <c:pt idx="3121">
                  <c:v>7.7991196839999994E-6</c:v>
                </c:pt>
                <c:pt idx="3122">
                  <c:v>2.76551285E-5</c:v>
                </c:pt>
                <c:pt idx="3123">
                  <c:v>3.802580776E-6</c:v>
                </c:pt>
                <c:pt idx="3124">
                  <c:v>6.3656305880000001E-6</c:v>
                </c:pt>
                <c:pt idx="3125">
                  <c:v>2.0411537190000001E-5</c:v>
                </c:pt>
                <c:pt idx="3126">
                  <c:v>5.0472265559999999E-6</c:v>
                </c:pt>
                <c:pt idx="3127">
                  <c:v>1.6233291279999999E-7</c:v>
                </c:pt>
                <c:pt idx="3128">
                  <c:v>3.8244090460000002E-6</c:v>
                </c:pt>
                <c:pt idx="3129">
                  <c:v>5.4350725789999996E-6</c:v>
                </c:pt>
                <c:pt idx="3130">
                  <c:v>6.8164060000000002E-6</c:v>
                </c:pt>
                <c:pt idx="3131">
                  <c:v>1.7692970270000001E-6</c:v>
                </c:pt>
                <c:pt idx="3132">
                  <c:v>1.082442815E-5</c:v>
                </c:pt>
                <c:pt idx="3133">
                  <c:v>3.1767611680000002E-5</c:v>
                </c:pt>
                <c:pt idx="3134">
                  <c:v>1.9819750500000001E-5</c:v>
                </c:pt>
                <c:pt idx="3135">
                  <c:v>2.9160861379999998E-6</c:v>
                </c:pt>
                <c:pt idx="3136">
                  <c:v>1.283913077E-6</c:v>
                </c:pt>
                <c:pt idx="3137">
                  <c:v>2.9787575509999999E-7</c:v>
                </c:pt>
                <c:pt idx="3138">
                  <c:v>2.3112829490000001E-6</c:v>
                </c:pt>
                <c:pt idx="3139">
                  <c:v>1.3742685240000001E-6</c:v>
                </c:pt>
                <c:pt idx="3140">
                  <c:v>9.2739493289999997E-7</c:v>
                </c:pt>
                <c:pt idx="3141">
                  <c:v>1.6783148840000001E-6</c:v>
                </c:pt>
                <c:pt idx="3142">
                  <c:v>6.5208086649999999E-6</c:v>
                </c:pt>
                <c:pt idx="3143">
                  <c:v>5.27939014E-6</c:v>
                </c:pt>
                <c:pt idx="3144">
                  <c:v>2.6780268600000001E-6</c:v>
                </c:pt>
                <c:pt idx="3145">
                  <c:v>3.0529429430000001E-5</c:v>
                </c:pt>
                <c:pt idx="3146">
                  <c:v>3.3967919410000001E-6</c:v>
                </c:pt>
                <c:pt idx="3147">
                  <c:v>6.1388896850000002E-7</c:v>
                </c:pt>
                <c:pt idx="3148">
                  <c:v>5.6356107009999998E-7</c:v>
                </c:pt>
                <c:pt idx="3149">
                  <c:v>1.6122263620000001E-5</c:v>
                </c:pt>
                <c:pt idx="3150">
                  <c:v>3.4715156360000001E-6</c:v>
                </c:pt>
                <c:pt idx="3151">
                  <c:v>1.008114788E-6</c:v>
                </c:pt>
                <c:pt idx="3152">
                  <c:v>2.4527186900000001E-6</c:v>
                </c:pt>
                <c:pt idx="3153">
                  <c:v>2.8095190750000001E-5</c:v>
                </c:pt>
                <c:pt idx="3154">
                  <c:v>1.010205325E-5</c:v>
                </c:pt>
                <c:pt idx="3155">
                  <c:v>3.4651375970000002E-7</c:v>
                </c:pt>
                <c:pt idx="3156">
                  <c:v>4.7227546780000003E-7</c:v>
                </c:pt>
                <c:pt idx="3157">
                  <c:v>1.9002191139999999E-5</c:v>
                </c:pt>
                <c:pt idx="3158">
                  <c:v>6.5804950429999998E-6</c:v>
                </c:pt>
                <c:pt idx="3159">
                  <c:v>3.5598716099999997E-8</c:v>
                </c:pt>
                <c:pt idx="3160">
                  <c:v>7.5576360270000002E-7</c:v>
                </c:pt>
                <c:pt idx="3161">
                  <c:v>5.6384834789999999E-5</c:v>
                </c:pt>
                <c:pt idx="3162">
                  <c:v>3.3471462760000003E-5</c:v>
                </c:pt>
                <c:pt idx="3163">
                  <c:v>6.8440019970000004E-6</c:v>
                </c:pt>
                <c:pt idx="3164">
                  <c:v>1.185103828E-5</c:v>
                </c:pt>
                <c:pt idx="3165">
                  <c:v>3.6727895730000002E-5</c:v>
                </c:pt>
                <c:pt idx="3166">
                  <c:v>4.1564859759999999E-6</c:v>
                </c:pt>
                <c:pt idx="3167">
                  <c:v>1.0021566450000001E-6</c:v>
                </c:pt>
                <c:pt idx="3168">
                  <c:v>9.5854240119999992E-7</c:v>
                </c:pt>
                <c:pt idx="3169">
                  <c:v>1.034987469E-6</c:v>
                </c:pt>
                <c:pt idx="3170">
                  <c:v>2.7262147890000001E-7</c:v>
                </c:pt>
                <c:pt idx="3171">
                  <c:v>9.8695795690000002E-7</c:v>
                </c:pt>
                <c:pt idx="3172">
                  <c:v>7.8101957150000002E-7</c:v>
                </c:pt>
                <c:pt idx="3173">
                  <c:v>5.704012827E-6</c:v>
                </c:pt>
                <c:pt idx="3174">
                  <c:v>6.4440982120000001E-7</c:v>
                </c:pt>
                <c:pt idx="3175">
                  <c:v>1.518878895E-6</c:v>
                </c:pt>
                <c:pt idx="3176">
                  <c:v>3.6349144849999999E-7</c:v>
                </c:pt>
                <c:pt idx="3177">
                  <c:v>8.2517287150000002E-6</c:v>
                </c:pt>
                <c:pt idx="3178">
                  <c:v>1.809679007E-6</c:v>
                </c:pt>
                <c:pt idx="3179">
                  <c:v>1.1928330699999999E-6</c:v>
                </c:pt>
                <c:pt idx="3180">
                  <c:v>2.95587295E-7</c:v>
                </c:pt>
                <c:pt idx="3181">
                  <c:v>1.2217787699999999E-5</c:v>
                </c:pt>
                <c:pt idx="3182">
                  <c:v>6.71070135E-6</c:v>
                </c:pt>
                <c:pt idx="3183">
                  <c:v>1.451826463E-6</c:v>
                </c:pt>
                <c:pt idx="3184">
                  <c:v>1.5526977069999999E-7</c:v>
                </c:pt>
                <c:pt idx="3185">
                  <c:v>2.179041732E-6</c:v>
                </c:pt>
                <c:pt idx="3186">
                  <c:v>1.6481207000000001E-6</c:v>
                </c:pt>
                <c:pt idx="3187">
                  <c:v>7.2952492840000005E-7</c:v>
                </c:pt>
                <c:pt idx="3188">
                  <c:v>1.4102723090000001E-6</c:v>
                </c:pt>
                <c:pt idx="3189">
                  <c:v>7.7147122729999997E-7</c:v>
                </c:pt>
                <c:pt idx="3190">
                  <c:v>2.64188166E-6</c:v>
                </c:pt>
                <c:pt idx="3191">
                  <c:v>1.2695864850000001E-6</c:v>
                </c:pt>
                <c:pt idx="3192">
                  <c:v>2.2909524909999999E-6</c:v>
                </c:pt>
                <c:pt idx="3193">
                  <c:v>5.2970969240000003E-5</c:v>
                </c:pt>
                <c:pt idx="3194">
                  <c:v>2.5004518059999999E-6</c:v>
                </c:pt>
                <c:pt idx="3195">
                  <c:v>1.3252803399999999E-5</c:v>
                </c:pt>
                <c:pt idx="3196">
                  <c:v>1.016530525E-5</c:v>
                </c:pt>
                <c:pt idx="3197">
                  <c:v>1.5587538429999999E-5</c:v>
                </c:pt>
                <c:pt idx="3198">
                  <c:v>4.5508185399999999E-9</c:v>
                </c:pt>
                <c:pt idx="3199">
                  <c:v>1.0825544249999999E-5</c:v>
                </c:pt>
                <c:pt idx="3200">
                  <c:v>7.175843585E-6</c:v>
                </c:pt>
                <c:pt idx="3201">
                  <c:v>4.9143870830000003E-5</c:v>
                </c:pt>
                <c:pt idx="3202">
                  <c:v>1.3144453100000001E-5</c:v>
                </c:pt>
                <c:pt idx="3203">
                  <c:v>3.8303827010000001E-5</c:v>
                </c:pt>
                <c:pt idx="3204">
                  <c:v>4.623221164E-5</c:v>
                </c:pt>
                <c:pt idx="3205">
                  <c:v>7.1639415380000005E-4</c:v>
                </c:pt>
                <c:pt idx="3206">
                  <c:v>3.8126650600000002E-5</c:v>
                </c:pt>
                <c:pt idx="3207">
                  <c:v>4.2857180509999998E-7</c:v>
                </c:pt>
                <c:pt idx="3208">
                  <c:v>2.478312248E-6</c:v>
                </c:pt>
                <c:pt idx="3209">
                  <c:v>1.306581655E-5</c:v>
                </c:pt>
                <c:pt idx="3210">
                  <c:v>1.6556683629999999E-7</c:v>
                </c:pt>
                <c:pt idx="3211">
                  <c:v>4.4032034610000002E-7</c:v>
                </c:pt>
                <c:pt idx="3212">
                  <c:v>1.115526934E-6</c:v>
                </c:pt>
                <c:pt idx="3213">
                  <c:v>2.6060412040000001E-5</c:v>
                </c:pt>
                <c:pt idx="3214">
                  <c:v>1.993655355E-6</c:v>
                </c:pt>
                <c:pt idx="3215">
                  <c:v>5.6193252020000003E-7</c:v>
                </c:pt>
                <c:pt idx="3216">
                  <c:v>4.1873740460000001E-8</c:v>
                </c:pt>
                <c:pt idx="3217">
                  <c:v>8.8004256399999997E-7</c:v>
                </c:pt>
                <c:pt idx="3218">
                  <c:v>4.445941409E-7</c:v>
                </c:pt>
                <c:pt idx="3219">
                  <c:v>6.1943079210000002E-7</c:v>
                </c:pt>
                <c:pt idx="3220">
                  <c:v>9.517814523E-7</c:v>
                </c:pt>
                <c:pt idx="3221">
                  <c:v>1.754446697E-7</c:v>
                </c:pt>
                <c:pt idx="3222">
                  <c:v>3.6460370870000002E-7</c:v>
                </c:pt>
                <c:pt idx="3223">
                  <c:v>1.865031973E-6</c:v>
                </c:pt>
                <c:pt idx="3224">
                  <c:v>2.297461617E-6</c:v>
                </c:pt>
                <c:pt idx="3225">
                  <c:v>2.6763045010000001E-5</c:v>
                </c:pt>
                <c:pt idx="3226">
                  <c:v>1.4863618129999999E-6</c:v>
                </c:pt>
                <c:pt idx="3227">
                  <c:v>2.4205337860000002E-7</c:v>
                </c:pt>
                <c:pt idx="3228">
                  <c:v>5.3805258359999995E-7</c:v>
                </c:pt>
                <c:pt idx="3229">
                  <c:v>7.9353981830000004E-7</c:v>
                </c:pt>
                <c:pt idx="3230">
                  <c:v>2.4678307679999999E-7</c:v>
                </c:pt>
                <c:pt idx="3231">
                  <c:v>1.576848277E-7</c:v>
                </c:pt>
                <c:pt idx="3232">
                  <c:v>6.0878376219999998E-8</c:v>
                </c:pt>
                <c:pt idx="3233">
                  <c:v>1.322701106E-5</c:v>
                </c:pt>
                <c:pt idx="3234">
                  <c:v>1.745112307E-7</c:v>
                </c:pt>
                <c:pt idx="3235">
                  <c:v>2.224998172E-6</c:v>
                </c:pt>
                <c:pt idx="3236">
                  <c:v>5.8899852240000001E-6</c:v>
                </c:pt>
                <c:pt idx="3237">
                  <c:v>1.5129104439999999E-4</c:v>
                </c:pt>
                <c:pt idx="3238">
                  <c:v>3.6615808740000001E-6</c:v>
                </c:pt>
                <c:pt idx="3239">
                  <c:v>2.0363372580000001E-6</c:v>
                </c:pt>
                <c:pt idx="3240">
                  <c:v>5.4990634860000003E-6</c:v>
                </c:pt>
                <c:pt idx="3241">
                  <c:v>3.038759444E-5</c:v>
                </c:pt>
                <c:pt idx="3242">
                  <c:v>2.609730093E-6</c:v>
                </c:pt>
                <c:pt idx="3243">
                  <c:v>7.5614953869999998E-6</c:v>
                </c:pt>
                <c:pt idx="3244">
                  <c:v>1.423680208E-5</c:v>
                </c:pt>
                <c:pt idx="3245">
                  <c:v>6.6776703099999998E-4</c:v>
                </c:pt>
                <c:pt idx="3246">
                  <c:v>1.4869640060000001E-5</c:v>
                </c:pt>
                <c:pt idx="3247">
                  <c:v>1.9714690539999999E-6</c:v>
                </c:pt>
                <c:pt idx="3248">
                  <c:v>7.0676547440000003E-6</c:v>
                </c:pt>
                <c:pt idx="3249">
                  <c:v>1.371301622E-4</c:v>
                </c:pt>
                <c:pt idx="3250">
                  <c:v>3.8320293339999998E-6</c:v>
                </c:pt>
                <c:pt idx="3251">
                  <c:v>6.1283607410000003E-6</c:v>
                </c:pt>
                <c:pt idx="3252">
                  <c:v>6.5811706339999998E-6</c:v>
                </c:pt>
                <c:pt idx="3253">
                  <c:v>2.629031909E-4</c:v>
                </c:pt>
                <c:pt idx="3254">
                  <c:v>3.0526301859999998E-6</c:v>
                </c:pt>
                <c:pt idx="3255">
                  <c:v>8.5396047560000003E-6</c:v>
                </c:pt>
                <c:pt idx="3256">
                  <c:v>6.9196612780000004E-6</c:v>
                </c:pt>
                <c:pt idx="3257">
                  <c:v>5.1475536900000003E-4</c:v>
                </c:pt>
                <c:pt idx="3258">
                  <c:v>2.5897532550000001E-6</c:v>
                </c:pt>
                <c:pt idx="3259">
                  <c:v>1.4770007419999999E-6</c:v>
                </c:pt>
                <c:pt idx="3260">
                  <c:v>1.4249504439999999E-6</c:v>
                </c:pt>
                <c:pt idx="3261">
                  <c:v>6.2059731869999998E-6</c:v>
                </c:pt>
                <c:pt idx="3262">
                  <c:v>5.1341098569999995E-7</c:v>
                </c:pt>
                <c:pt idx="3263">
                  <c:v>3.2362387189999998E-7</c:v>
                </c:pt>
                <c:pt idx="3264">
                  <c:v>1.686792812E-7</c:v>
                </c:pt>
                <c:pt idx="3265">
                  <c:v>2.102832891E-6</c:v>
                </c:pt>
                <c:pt idx="3266">
                  <c:v>1.256758857E-8</c:v>
                </c:pt>
                <c:pt idx="3267">
                  <c:v>2.1445513610000002E-15</c:v>
                </c:pt>
                <c:pt idx="3268">
                  <c:v>7.7827219370000005E-9</c:v>
                </c:pt>
                <c:pt idx="3269">
                  <c:v>4.2366723929999998E-7</c:v>
                </c:pt>
                <c:pt idx="3270">
                  <c:v>3.7505313889999998E-8</c:v>
                </c:pt>
                <c:pt idx="3271">
                  <c:v>3.6780897089999997E-8</c:v>
                </c:pt>
                <c:pt idx="3272">
                  <c:v>3.005153229E-8</c:v>
                </c:pt>
                <c:pt idx="3273">
                  <c:v>3.422229084E-7</c:v>
                </c:pt>
                <c:pt idx="3274">
                  <c:v>1.10197657E-8</c:v>
                </c:pt>
                <c:pt idx="3275">
                  <c:v>2.192603683E-8</c:v>
                </c:pt>
                <c:pt idx="3276">
                  <c:v>3.3913658809999997E-8</c:v>
                </c:pt>
                <c:pt idx="3277">
                  <c:v>3.1731160829999998E-5</c:v>
                </c:pt>
                <c:pt idx="3278">
                  <c:v>3.4851057559999998E-7</c:v>
                </c:pt>
                <c:pt idx="3279">
                  <c:v>9.5327606740000003E-7</c:v>
                </c:pt>
                <c:pt idx="3280">
                  <c:v>8.7249574459999995E-7</c:v>
                </c:pt>
                <c:pt idx="3281">
                  <c:v>1.7559399870000001E-6</c:v>
                </c:pt>
                <c:pt idx="3282">
                  <c:v>2.6359329980000001E-6</c:v>
                </c:pt>
                <c:pt idx="3283">
                  <c:v>3.5479111129999999E-6</c:v>
                </c:pt>
                <c:pt idx="3284">
                  <c:v>2.6872402230000002E-6</c:v>
                </c:pt>
                <c:pt idx="3285">
                  <c:v>1.1060274549999999E-5</c:v>
                </c:pt>
                <c:pt idx="3286">
                  <c:v>7.7858222720000004E-6</c:v>
                </c:pt>
                <c:pt idx="3287">
                  <c:v>9.363564856E-6</c:v>
                </c:pt>
                <c:pt idx="3288">
                  <c:v>5.7160058439999996E-6</c:v>
                </c:pt>
                <c:pt idx="3289">
                  <c:v>5.375896512E-5</c:v>
                </c:pt>
                <c:pt idx="3290">
                  <c:v>1.5111709869999999E-5</c:v>
                </c:pt>
                <c:pt idx="3291">
                  <c:v>8.510090155E-6</c:v>
                </c:pt>
                <c:pt idx="3292">
                  <c:v>6.7388232930000003E-6</c:v>
                </c:pt>
                <c:pt idx="3293">
                  <c:v>3.7683404679999998E-5</c:v>
                </c:pt>
                <c:pt idx="3294">
                  <c:v>2.2678931939999999E-5</c:v>
                </c:pt>
                <c:pt idx="3295">
                  <c:v>1.335548909E-6</c:v>
                </c:pt>
                <c:pt idx="3296">
                  <c:v>4.729170038E-5</c:v>
                </c:pt>
                <c:pt idx="3297">
                  <c:v>3.1485119580000002E-3</c:v>
                </c:pt>
                <c:pt idx="3298">
                  <c:v>5.0136039170000003E-5</c:v>
                </c:pt>
                <c:pt idx="3299">
                  <c:v>3.8826837669999999E-5</c:v>
                </c:pt>
                <c:pt idx="3300">
                  <c:v>7.4995451570000002E-6</c:v>
                </c:pt>
                <c:pt idx="3301">
                  <c:v>1.3689113109999999E-5</c:v>
                </c:pt>
                <c:pt idx="3302">
                  <c:v>1.332912223E-5</c:v>
                </c:pt>
                <c:pt idx="3303">
                  <c:v>9.7037254290000006E-6</c:v>
                </c:pt>
                <c:pt idx="3304">
                  <c:v>1.7083357269999999E-6</c:v>
                </c:pt>
                <c:pt idx="3305">
                  <c:v>1.215995477E-5</c:v>
                </c:pt>
                <c:pt idx="3306">
                  <c:v>5.2032661779999997E-6</c:v>
                </c:pt>
                <c:pt idx="3307">
                  <c:v>1.4304925319999999E-6</c:v>
                </c:pt>
                <c:pt idx="3308">
                  <c:v>1.5265475020000001E-6</c:v>
                </c:pt>
                <c:pt idx="3309">
                  <c:v>7.4228041129999997E-7</c:v>
                </c:pt>
                <c:pt idx="3310">
                  <c:v>1.2521993799999999E-6</c:v>
                </c:pt>
                <c:pt idx="3311">
                  <c:v>2.1781015299999999E-7</c:v>
                </c:pt>
                <c:pt idx="3312">
                  <c:v>9.8837726219999997E-7</c:v>
                </c:pt>
                <c:pt idx="3313">
                  <c:v>7.2353289489999997E-7</c:v>
                </c:pt>
                <c:pt idx="3314">
                  <c:v>3.8643317769999998E-7</c:v>
                </c:pt>
                <c:pt idx="3315">
                  <c:v>6.5746355229999999E-7</c:v>
                </c:pt>
                <c:pt idx="3316">
                  <c:v>7.9723188560000003E-7</c:v>
                </c:pt>
                <c:pt idx="3317">
                  <c:v>4.5828996869999999E-7</c:v>
                </c:pt>
                <c:pt idx="3318">
                  <c:v>7.8224958290000001E-7</c:v>
                </c:pt>
                <c:pt idx="3319">
                  <c:v>8.1801435279999998E-7</c:v>
                </c:pt>
                <c:pt idx="3320">
                  <c:v>7.8277461459999999E-7</c:v>
                </c:pt>
                <c:pt idx="3321">
                  <c:v>1.148638226E-7</c:v>
                </c:pt>
                <c:pt idx="3322">
                  <c:v>3.9893917520000001E-7</c:v>
                </c:pt>
                <c:pt idx="3323">
                  <c:v>2.3437075460000001E-7</c:v>
                </c:pt>
                <c:pt idx="3324">
                  <c:v>9.812867798E-7</c:v>
                </c:pt>
                <c:pt idx="3325">
                  <c:v>4.4630462959999997E-6</c:v>
                </c:pt>
                <c:pt idx="3326">
                  <c:v>8.8362999939999996E-7</c:v>
                </c:pt>
                <c:pt idx="3327">
                  <c:v>1.5363420289999999E-6</c:v>
                </c:pt>
                <c:pt idx="3328">
                  <c:v>5.1203444140000003E-6</c:v>
                </c:pt>
                <c:pt idx="3329">
                  <c:v>8.3610949579999993E-5</c:v>
                </c:pt>
                <c:pt idx="3330">
                  <c:v>3.7732438590000001E-6</c:v>
                </c:pt>
                <c:pt idx="3331">
                  <c:v>5.1589761729999999E-6</c:v>
                </c:pt>
                <c:pt idx="3332">
                  <c:v>2.6051730919999999E-6</c:v>
                </c:pt>
                <c:pt idx="3333">
                  <c:v>6.1424429750000004E-5</c:v>
                </c:pt>
                <c:pt idx="3334">
                  <c:v>1.0672413729999999E-5</c:v>
                </c:pt>
                <c:pt idx="3335">
                  <c:v>6.6438506440000001E-6</c:v>
                </c:pt>
                <c:pt idx="3336">
                  <c:v>1.0469578229999999E-4</c:v>
                </c:pt>
                <c:pt idx="3337">
                  <c:v>2.3456610310000001E-3</c:v>
                </c:pt>
                <c:pt idx="3338">
                  <c:v>1.802153215E-4</c:v>
                </c:pt>
                <c:pt idx="3339">
                  <c:v>2.036569495E-4</c:v>
                </c:pt>
                <c:pt idx="3340">
                  <c:v>1.9666143430000001E-4</c:v>
                </c:pt>
                <c:pt idx="3341">
                  <c:v>6.6817212980000004E-4</c:v>
                </c:pt>
                <c:pt idx="3342">
                  <c:v>3.2495784229999997E-5</c:v>
                </c:pt>
                <c:pt idx="3343">
                  <c:v>3.1476986839999997E-5</c:v>
                </c:pt>
                <c:pt idx="3344">
                  <c:v>1.054449624E-5</c:v>
                </c:pt>
                <c:pt idx="3345">
                  <c:v>2.9579850640000001E-4</c:v>
                </c:pt>
                <c:pt idx="3346">
                  <c:v>5.1675966920000002E-5</c:v>
                </c:pt>
                <c:pt idx="3347">
                  <c:v>8.0319152799999997E-6</c:v>
                </c:pt>
                <c:pt idx="3348">
                  <c:v>1.307130335E-4</c:v>
                </c:pt>
                <c:pt idx="3349">
                  <c:v>6.0631390190000003E-4</c:v>
                </c:pt>
                <c:pt idx="3350">
                  <c:v>4.9201761380000001E-5</c:v>
                </c:pt>
                <c:pt idx="3351">
                  <c:v>3.6519198449999998E-5</c:v>
                </c:pt>
                <c:pt idx="3352">
                  <c:v>7.9732987570000002E-7</c:v>
                </c:pt>
                <c:pt idx="3353">
                  <c:v>1.8707848060000001E-5</c:v>
                </c:pt>
                <c:pt idx="3354">
                  <c:v>1.6127563890000001E-5</c:v>
                </c:pt>
                <c:pt idx="3355">
                  <c:v>8.4409024909999998E-6</c:v>
                </c:pt>
                <c:pt idx="3356">
                  <c:v>1.3426731499999999E-5</c:v>
                </c:pt>
                <c:pt idx="3357">
                  <c:v>5.880286096E-5</c:v>
                </c:pt>
                <c:pt idx="3358">
                  <c:v>1.7900945849999998E-5</c:v>
                </c:pt>
                <c:pt idx="3359">
                  <c:v>1.509608662E-5</c:v>
                </c:pt>
                <c:pt idx="3360">
                  <c:v>2.5700071720000001E-6</c:v>
                </c:pt>
                <c:pt idx="3361">
                  <c:v>1.055074267E-5</c:v>
                </c:pt>
                <c:pt idx="3362">
                  <c:v>3.3202861399999999E-6</c:v>
                </c:pt>
                <c:pt idx="3363">
                  <c:v>3.1874071860000002E-6</c:v>
                </c:pt>
                <c:pt idx="3364">
                  <c:v>3.264630485E-6</c:v>
                </c:pt>
                <c:pt idx="3365">
                  <c:v>3.2610535480000001E-6</c:v>
                </c:pt>
                <c:pt idx="3366">
                  <c:v>3.3841390629999999E-6</c:v>
                </c:pt>
                <c:pt idx="3367">
                  <c:v>3.2569133309999999E-6</c:v>
                </c:pt>
                <c:pt idx="3368">
                  <c:v>8.1511342089999997E-6</c:v>
                </c:pt>
                <c:pt idx="3369">
                  <c:v>1.088463854E-5</c:v>
                </c:pt>
                <c:pt idx="3370">
                  <c:v>1.4147110810000001E-5</c:v>
                </c:pt>
                <c:pt idx="3371">
                  <c:v>7.1584130520000003E-6</c:v>
                </c:pt>
                <c:pt idx="3372">
                  <c:v>2.098434714E-6</c:v>
                </c:pt>
                <c:pt idx="3373">
                  <c:v>1.3564065619999999E-6</c:v>
                </c:pt>
                <c:pt idx="3374">
                  <c:v>1.681553872E-5</c:v>
                </c:pt>
                <c:pt idx="3375">
                  <c:v>5.0944810490000003E-6</c:v>
                </c:pt>
                <c:pt idx="3376">
                  <c:v>3.0418051660000001E-5</c:v>
                </c:pt>
                <c:pt idx="3377">
                  <c:v>1.582879298E-4</c:v>
                </c:pt>
                <c:pt idx="3378">
                  <c:v>1.0700625330000001E-4</c:v>
                </c:pt>
                <c:pt idx="3379">
                  <c:v>9.5077434270000004E-5</c:v>
                </c:pt>
                <c:pt idx="3380">
                  <c:v>2.2006974440000001E-4</c:v>
                </c:pt>
                <c:pt idx="3381">
                  <c:v>5.1957457639999996E-4</c:v>
                </c:pt>
                <c:pt idx="3382">
                  <c:v>6.8810428809999999E-6</c:v>
                </c:pt>
                <c:pt idx="3383">
                  <c:v>1.3708984629999999E-6</c:v>
                </c:pt>
                <c:pt idx="3384">
                  <c:v>7.7759679280000005E-5</c:v>
                </c:pt>
                <c:pt idx="3385">
                  <c:v>6.6247779230000001E-5</c:v>
                </c:pt>
                <c:pt idx="3386">
                  <c:v>9.7544430910000007E-6</c:v>
                </c:pt>
                <c:pt idx="3387">
                  <c:v>7.1893474010000004E-5</c:v>
                </c:pt>
                <c:pt idx="3388">
                  <c:v>1.3688591000000001E-3</c:v>
                </c:pt>
                <c:pt idx="3389">
                  <c:v>3.437214879E-3</c:v>
                </c:pt>
                <c:pt idx="3390">
                  <c:v>5.1667902129999999E-4</c:v>
                </c:pt>
                <c:pt idx="3391">
                  <c:v>3.0117140880000002E-4</c:v>
                </c:pt>
                <c:pt idx="3392">
                  <c:v>3.4601835899999999E-4</c:v>
                </c:pt>
                <c:pt idx="3393">
                  <c:v>1.020099604E-4</c:v>
                </c:pt>
                <c:pt idx="3394">
                  <c:v>1.5949104330000001E-5</c:v>
                </c:pt>
                <c:pt idx="3395">
                  <c:v>3.1295460800000002E-5</c:v>
                </c:pt>
                <c:pt idx="3396">
                  <c:v>5.0344653960000001E-5</c:v>
                </c:pt>
                <c:pt idx="3397">
                  <c:v>8.2023120280000001E-5</c:v>
                </c:pt>
                <c:pt idx="3398">
                  <c:v>1.8830784830000001E-5</c:v>
                </c:pt>
                <c:pt idx="3399">
                  <c:v>4.7937364499999999E-5</c:v>
                </c:pt>
                <c:pt idx="3400">
                  <c:v>1.339810345E-4</c:v>
                </c:pt>
                <c:pt idx="3401">
                  <c:v>1.104765357E-4</c:v>
                </c:pt>
                <c:pt idx="3402">
                  <c:v>1.2062767090000001E-5</c:v>
                </c:pt>
                <c:pt idx="3403">
                  <c:v>7.1449724019999998E-6</c:v>
                </c:pt>
                <c:pt idx="3404">
                  <c:v>2.169033399E-6</c:v>
                </c:pt>
                <c:pt idx="3405">
                  <c:v>1.4354540259999999E-5</c:v>
                </c:pt>
                <c:pt idx="3406">
                  <c:v>7.0384958620000001E-6</c:v>
                </c:pt>
                <c:pt idx="3407">
                  <c:v>6.7335857630000003E-6</c:v>
                </c:pt>
                <c:pt idx="3408">
                  <c:v>6.5513908799999996E-6</c:v>
                </c:pt>
                <c:pt idx="3409">
                  <c:v>1.287948874E-5</c:v>
                </c:pt>
                <c:pt idx="3410">
                  <c:v>1.532751847E-5</c:v>
                </c:pt>
                <c:pt idx="3411">
                  <c:v>4.069306496E-6</c:v>
                </c:pt>
                <c:pt idx="3412">
                  <c:v>6.9447072849999998E-6</c:v>
                </c:pt>
                <c:pt idx="3413">
                  <c:v>2.221269953E-6</c:v>
                </c:pt>
                <c:pt idx="3414">
                  <c:v>7.6537886550000003E-6</c:v>
                </c:pt>
                <c:pt idx="3415">
                  <c:v>7.15157448E-6</c:v>
                </c:pt>
                <c:pt idx="3416">
                  <c:v>7.345512913E-6</c:v>
                </c:pt>
                <c:pt idx="3417">
                  <c:v>1.1439668559999999E-5</c:v>
                </c:pt>
                <c:pt idx="3418">
                  <c:v>9.6669352999999994E-6</c:v>
                </c:pt>
                <c:pt idx="3419">
                  <c:v>1.841041424E-5</c:v>
                </c:pt>
                <c:pt idx="3420">
                  <c:v>2.7736565099999998E-6</c:v>
                </c:pt>
                <c:pt idx="3421">
                  <c:v>4.1869682269999999E-5</c:v>
                </c:pt>
                <c:pt idx="3422">
                  <c:v>1.5010985409999999E-5</c:v>
                </c:pt>
                <c:pt idx="3423">
                  <c:v>1.3717048190000001E-5</c:v>
                </c:pt>
                <c:pt idx="3424">
                  <c:v>7.1543608270000005E-5</c:v>
                </c:pt>
                <c:pt idx="3425">
                  <c:v>1.213683934E-5</c:v>
                </c:pt>
                <c:pt idx="3426">
                  <c:v>4.1326982670000002E-5</c:v>
                </c:pt>
                <c:pt idx="3427">
                  <c:v>1.1140607739999999E-5</c:v>
                </c:pt>
                <c:pt idx="3428">
                  <c:v>1.191126226E-3</c:v>
                </c:pt>
                <c:pt idx="3429">
                  <c:v>1.47345035E-3</c:v>
                </c:pt>
                <c:pt idx="3430">
                  <c:v>9.9253225109999991E-4</c:v>
                </c:pt>
                <c:pt idx="3431">
                  <c:v>1.081514749E-3</c:v>
                </c:pt>
                <c:pt idx="3432">
                  <c:v>2.9849260529999999E-3</c:v>
                </c:pt>
                <c:pt idx="3433">
                  <c:v>1.227680668E-3</c:v>
                </c:pt>
                <c:pt idx="3434">
                  <c:v>1.16852575E-5</c:v>
                </c:pt>
                <c:pt idx="3435">
                  <c:v>6.6896671920000004E-5</c:v>
                </c:pt>
                <c:pt idx="3436">
                  <c:v>1.6102541339999999E-4</c:v>
                </c:pt>
                <c:pt idx="3437">
                  <c:v>1.643285071E-4</c:v>
                </c:pt>
                <c:pt idx="3438">
                  <c:v>2.5588003780000001E-5</c:v>
                </c:pt>
                <c:pt idx="3439">
                  <c:v>2.8025512920000002E-5</c:v>
                </c:pt>
                <c:pt idx="3440">
                  <c:v>2.8400969510000002E-4</c:v>
                </c:pt>
                <c:pt idx="3441">
                  <c:v>3.3635656340000001E-5</c:v>
                </c:pt>
                <c:pt idx="3442">
                  <c:v>7.9611396129999998E-5</c:v>
                </c:pt>
                <c:pt idx="3443">
                  <c:v>2.288997836E-5</c:v>
                </c:pt>
                <c:pt idx="3444">
                  <c:v>1.689564766E-4</c:v>
                </c:pt>
                <c:pt idx="3445">
                  <c:v>4.0083443830000003E-5</c:v>
                </c:pt>
                <c:pt idx="3446">
                  <c:v>4.4658859970000001E-5</c:v>
                </c:pt>
                <c:pt idx="3447">
                  <c:v>8.8930144580000008E-6</c:v>
                </c:pt>
                <c:pt idx="3448">
                  <c:v>1.837092952E-4</c:v>
                </c:pt>
                <c:pt idx="3449">
                  <c:v>1.42752734E-4</c:v>
                </c:pt>
                <c:pt idx="3450">
                  <c:v>4.695943281E-5</c:v>
                </c:pt>
                <c:pt idx="3451">
                  <c:v>4.3025659890000002E-7</c:v>
                </c:pt>
                <c:pt idx="3452">
                  <c:v>2.5957148659999999E-5</c:v>
                </c:pt>
                <c:pt idx="3453">
                  <c:v>1.8782448619999999E-5</c:v>
                </c:pt>
                <c:pt idx="3454">
                  <c:v>1.180825443E-5</c:v>
                </c:pt>
                <c:pt idx="3455">
                  <c:v>1.4771459360000001E-5</c:v>
                </c:pt>
                <c:pt idx="3456">
                  <c:v>2.3118407499999998E-6</c:v>
                </c:pt>
                <c:pt idx="3457">
                  <c:v>2.7177639179999999E-5</c:v>
                </c:pt>
                <c:pt idx="3458">
                  <c:v>1.325541274E-5</c:v>
                </c:pt>
                <c:pt idx="3459">
                  <c:v>1.5055651720000001E-5</c:v>
                </c:pt>
                <c:pt idx="3460">
                  <c:v>7.5696205580000006E-5</c:v>
                </c:pt>
                <c:pt idx="3461">
                  <c:v>3.2089919610000001E-6</c:v>
                </c:pt>
                <c:pt idx="3462">
                  <c:v>3.1853328470000001E-5</c:v>
                </c:pt>
                <c:pt idx="3463">
                  <c:v>2.2478223530000001E-5</c:v>
                </c:pt>
                <c:pt idx="3464">
                  <c:v>9.2645000279999997E-6</c:v>
                </c:pt>
                <c:pt idx="3465">
                  <c:v>1.312428615E-5</c:v>
                </c:pt>
                <c:pt idx="3466">
                  <c:v>8.6229118870000005E-6</c:v>
                </c:pt>
                <c:pt idx="3467">
                  <c:v>9.5201511039999996E-6</c:v>
                </c:pt>
                <c:pt idx="3468">
                  <c:v>7.8282470739999993E-6</c:v>
                </c:pt>
                <c:pt idx="3469">
                  <c:v>5.2181169469999998E-5</c:v>
                </c:pt>
                <c:pt idx="3470">
                  <c:v>4.0609727580000002E-5</c:v>
                </c:pt>
                <c:pt idx="3471">
                  <c:v>2.6951152959999998E-4</c:v>
                </c:pt>
                <c:pt idx="3472">
                  <c:v>3.2159173090000001E-3</c:v>
                </c:pt>
                <c:pt idx="3473">
                  <c:v>8.4223788089999999E-4</c:v>
                </c:pt>
                <c:pt idx="3474">
                  <c:v>6.6944610989999996E-5</c:v>
                </c:pt>
                <c:pt idx="3475">
                  <c:v>3.628883756E-6</c:v>
                </c:pt>
                <c:pt idx="3476">
                  <c:v>1.043610782E-4</c:v>
                </c:pt>
                <c:pt idx="3477">
                  <c:v>1.416490348E-4</c:v>
                </c:pt>
                <c:pt idx="3478">
                  <c:v>6.976789689E-6</c:v>
                </c:pt>
                <c:pt idx="3479">
                  <c:v>2.4077281589999999E-5</c:v>
                </c:pt>
                <c:pt idx="3480">
                  <c:v>2.9251097250000001E-3</c:v>
                </c:pt>
                <c:pt idx="3481">
                  <c:v>4.2081758539999999E-4</c:v>
                </c:pt>
                <c:pt idx="3482">
                  <c:v>5.5239606799999997E-4</c:v>
                </c:pt>
                <c:pt idx="3483">
                  <c:v>7.0107777199999999E-4</c:v>
                </c:pt>
                <c:pt idx="3484">
                  <c:v>1.6080642269999999E-3</c:v>
                </c:pt>
                <c:pt idx="3485">
                  <c:v>1.466571789E-4</c:v>
                </c:pt>
                <c:pt idx="3486">
                  <c:v>1.249619336E-4</c:v>
                </c:pt>
                <c:pt idx="3487">
                  <c:v>2.303635835E-4</c:v>
                </c:pt>
                <c:pt idx="3488">
                  <c:v>7.4516708049999995E-5</c:v>
                </c:pt>
                <c:pt idx="3489">
                  <c:v>1.80018455E-7</c:v>
                </c:pt>
                <c:pt idx="3490">
                  <c:v>2.6501839610000002E-4</c:v>
                </c:pt>
                <c:pt idx="3491">
                  <c:v>4.0659484110000001E-4</c:v>
                </c:pt>
                <c:pt idx="3492">
                  <c:v>2.4614215789999999E-3</c:v>
                </c:pt>
                <c:pt idx="3493">
                  <c:v>3.0464096100000002E-4</c:v>
                </c:pt>
                <c:pt idx="3494">
                  <c:v>5.2001335600000002E-6</c:v>
                </c:pt>
                <c:pt idx="3495">
                  <c:v>2.935077471E-5</c:v>
                </c:pt>
                <c:pt idx="3496">
                  <c:v>4.5562002789999997E-5</c:v>
                </c:pt>
                <c:pt idx="3497">
                  <c:v>1.5971051439999999E-5</c:v>
                </c:pt>
                <c:pt idx="3498">
                  <c:v>1.3101839549999999E-5</c:v>
                </c:pt>
                <c:pt idx="3499">
                  <c:v>7.1700373829999997E-6</c:v>
                </c:pt>
                <c:pt idx="3500">
                  <c:v>1.6070115800000001E-4</c:v>
                </c:pt>
                <c:pt idx="3501">
                  <c:v>6.3354780899999995E-5</c:v>
                </c:pt>
                <c:pt idx="3502">
                  <c:v>3.6472207399999998E-5</c:v>
                </c:pt>
                <c:pt idx="3503">
                  <c:v>1.5192128330000001E-4</c:v>
                </c:pt>
                <c:pt idx="3504">
                  <c:v>1.8266205070000001E-3</c:v>
                </c:pt>
                <c:pt idx="3505">
                  <c:v>1.080757045E-4</c:v>
                </c:pt>
                <c:pt idx="3506">
                  <c:v>2.9848405340000001E-6</c:v>
                </c:pt>
                <c:pt idx="3507">
                  <c:v>4.7082161729999999E-5</c:v>
                </c:pt>
                <c:pt idx="3508">
                  <c:v>1.786240263E-4</c:v>
                </c:pt>
                <c:pt idx="3509">
                  <c:v>2.977189512E-5</c:v>
                </c:pt>
                <c:pt idx="3510">
                  <c:v>1.7784024079999999E-5</c:v>
                </c:pt>
                <c:pt idx="3511">
                  <c:v>8.0134494120000005E-5</c:v>
                </c:pt>
                <c:pt idx="3512">
                  <c:v>5.2986695229999996E-4</c:v>
                </c:pt>
                <c:pt idx="3513">
                  <c:v>5.9733144600000002E-5</c:v>
                </c:pt>
                <c:pt idx="3514">
                  <c:v>1.6833400190000001E-5</c:v>
                </c:pt>
                <c:pt idx="3515">
                  <c:v>2.0953894629999999E-5</c:v>
                </c:pt>
                <c:pt idx="3516">
                  <c:v>8.8332668219999997E-5</c:v>
                </c:pt>
                <c:pt idx="3517">
                  <c:v>2.0242763010000001E-5</c:v>
                </c:pt>
                <c:pt idx="3518">
                  <c:v>3.1910347680000002E-5</c:v>
                </c:pt>
                <c:pt idx="3519">
                  <c:v>4.0776999900000001E-5</c:v>
                </c:pt>
                <c:pt idx="3520">
                  <c:v>2.0309269930000001E-3</c:v>
                </c:pt>
                <c:pt idx="3521">
                  <c:v>2.9224528860000002E-4</c:v>
                </c:pt>
                <c:pt idx="3522">
                  <c:v>4.7518069300000001E-4</c:v>
                </c:pt>
                <c:pt idx="3523">
                  <c:v>6.1781208390000004E-4</c:v>
                </c:pt>
                <c:pt idx="3524">
                  <c:v>2.6969383529999998E-2</c:v>
                </c:pt>
                <c:pt idx="3525">
                  <c:v>4.4484092510000003E-4</c:v>
                </c:pt>
                <c:pt idx="3526">
                  <c:v>2.94243223E-5</c:v>
                </c:pt>
                <c:pt idx="3527">
                  <c:v>1.6675444249999999E-4</c:v>
                </c:pt>
                <c:pt idx="3528">
                  <c:v>1.9929613110000002E-3</c:v>
                </c:pt>
                <c:pt idx="3529">
                  <c:v>7.0333820289999994E-5</c:v>
                </c:pt>
                <c:pt idx="3530">
                  <c:v>1.2647678100000001E-4</c:v>
                </c:pt>
                <c:pt idx="3531">
                  <c:v>2.7326960089999998E-4</c:v>
                </c:pt>
                <c:pt idx="3532">
                  <c:v>7.844481209E-3</c:v>
                </c:pt>
                <c:pt idx="3533">
                  <c:v>2.69011105E-4</c:v>
                </c:pt>
                <c:pt idx="3534">
                  <c:v>7.3465025359999998E-6</c:v>
                </c:pt>
                <c:pt idx="3535">
                  <c:v>1.203262648E-4</c:v>
                </c:pt>
                <c:pt idx="3536">
                  <c:v>2.0294859670000002E-3</c:v>
                </c:pt>
                <c:pt idx="3537">
                  <c:v>5.8878998009999996E-6</c:v>
                </c:pt>
                <c:pt idx="3538">
                  <c:v>3.6269093040000002E-5</c:v>
                </c:pt>
                <c:pt idx="3539">
                  <c:v>3.2044312700000002E-5</c:v>
                </c:pt>
                <c:pt idx="3540">
                  <c:v>2.685464909E-4</c:v>
                </c:pt>
                <c:pt idx="3541">
                  <c:v>6.3955082870000001E-6</c:v>
                </c:pt>
                <c:pt idx="3542">
                  <c:v>2.7204280349999999E-5</c:v>
                </c:pt>
                <c:pt idx="3543">
                  <c:v>3.7175343090000002E-5</c:v>
                </c:pt>
                <c:pt idx="3544">
                  <c:v>1.219839816E-2</c:v>
                </c:pt>
                <c:pt idx="3545">
                  <c:v>1.220618548E-4</c:v>
                </c:pt>
                <c:pt idx="3546">
                  <c:v>9.1388447239999998E-5</c:v>
                </c:pt>
                <c:pt idx="3547">
                  <c:v>3.5113182819999998E-4</c:v>
                </c:pt>
                <c:pt idx="3548">
                  <c:v>6.1364689869999997E-4</c:v>
                </c:pt>
                <c:pt idx="3549">
                  <c:v>3.073645588E-4</c:v>
                </c:pt>
                <c:pt idx="3550">
                  <c:v>5.2865597210000005E-4</c:v>
                </c:pt>
                <c:pt idx="3551">
                  <c:v>9.1758663529999996E-4</c:v>
                </c:pt>
                <c:pt idx="3552">
                  <c:v>2.0239533919999999E-3</c:v>
                </c:pt>
                <c:pt idx="3553">
                  <c:v>7.7967544529999996E-4</c:v>
                </c:pt>
                <c:pt idx="3554">
                  <c:v>1.08912066E-3</c:v>
                </c:pt>
                <c:pt idx="3555">
                  <c:v>1.645389462E-3</c:v>
                </c:pt>
                <c:pt idx="3556">
                  <c:v>8.8187193999999993E-3</c:v>
                </c:pt>
                <c:pt idx="3557">
                  <c:v>1.4196900049999999E-3</c:v>
                </c:pt>
                <c:pt idx="3558">
                  <c:v>2.0413545799999998E-3</c:v>
                </c:pt>
                <c:pt idx="3559">
                  <c:v>2.1865993820000002E-3</c:v>
                </c:pt>
                <c:pt idx="3560">
                  <c:v>5.7659639520000004E-3</c:v>
                </c:pt>
                <c:pt idx="3561">
                  <c:v>2.0221342829999998E-3</c:v>
                </c:pt>
                <c:pt idx="3562">
                  <c:v>2.5580920920000002E-3</c:v>
                </c:pt>
                <c:pt idx="3563">
                  <c:v>2.2982306520000001E-3</c:v>
                </c:pt>
                <c:pt idx="3564">
                  <c:v>0.99604245270000002</c:v>
                </c:pt>
                <c:pt idx="3565">
                  <c:v>2.3988272889999998E-3</c:v>
                </c:pt>
                <c:pt idx="3566">
                  <c:v>2.6100566010000001E-3</c:v>
                </c:pt>
                <c:pt idx="3567">
                  <c:v>2.0530492219999999E-3</c:v>
                </c:pt>
                <c:pt idx="3568">
                  <c:v>5.7996328369999996E-3</c:v>
                </c:pt>
                <c:pt idx="3569">
                  <c:v>2.198827871E-3</c:v>
                </c:pt>
                <c:pt idx="3570">
                  <c:v>2.050764019E-3</c:v>
                </c:pt>
                <c:pt idx="3571">
                  <c:v>1.427448445E-3</c:v>
                </c:pt>
                <c:pt idx="3572">
                  <c:v>8.8234621619999992E-3</c:v>
                </c:pt>
                <c:pt idx="3573">
                  <c:v>1.640348754E-3</c:v>
                </c:pt>
                <c:pt idx="3574">
                  <c:v>1.0845904229999999E-3</c:v>
                </c:pt>
                <c:pt idx="3575">
                  <c:v>7.7380583560000002E-4</c:v>
                </c:pt>
                <c:pt idx="3576">
                  <c:v>2.0272220560000002E-3</c:v>
                </c:pt>
                <c:pt idx="3577">
                  <c:v>9.1835511150000003E-4</c:v>
                </c:pt>
                <c:pt idx="3578">
                  <c:v>5.2669122430000004E-4</c:v>
                </c:pt>
                <c:pt idx="3579">
                  <c:v>3.0467658260000002E-4</c:v>
                </c:pt>
                <c:pt idx="3580">
                  <c:v>6.1570191770000005E-4</c:v>
                </c:pt>
                <c:pt idx="3581">
                  <c:v>3.4974095000000002E-4</c:v>
                </c:pt>
                <c:pt idx="3582">
                  <c:v>8.9950262329999999E-5</c:v>
                </c:pt>
                <c:pt idx="3583">
                  <c:v>1.199083391E-4</c:v>
                </c:pt>
                <c:pt idx="3584">
                  <c:v>1.2202757620000001E-2</c:v>
                </c:pt>
                <c:pt idx="3585">
                  <c:v>3.824189695E-5</c:v>
                </c:pt>
                <c:pt idx="3586">
                  <c:v>2.7340423470000001E-5</c:v>
                </c:pt>
                <c:pt idx="3587">
                  <c:v>6.344359266E-6</c:v>
                </c:pt>
                <c:pt idx="3588">
                  <c:v>2.6846238570000001E-4</c:v>
                </c:pt>
                <c:pt idx="3589">
                  <c:v>3.1860505109999999E-5</c:v>
                </c:pt>
                <c:pt idx="3590">
                  <c:v>3.61461596E-5</c:v>
                </c:pt>
                <c:pt idx="3591">
                  <c:v>5.9237820510000002E-6</c:v>
                </c:pt>
                <c:pt idx="3592">
                  <c:v>2.0269486520000002E-3</c:v>
                </c:pt>
                <c:pt idx="3593">
                  <c:v>1.1849422129999999E-4</c:v>
                </c:pt>
                <c:pt idx="3594">
                  <c:v>6.8910154979999999E-6</c:v>
                </c:pt>
                <c:pt idx="3595">
                  <c:v>2.6774145639999998E-4</c:v>
                </c:pt>
                <c:pt idx="3596">
                  <c:v>7.8476367779999993E-3</c:v>
                </c:pt>
                <c:pt idx="3597">
                  <c:v>2.7477114000000003E-4</c:v>
                </c:pt>
                <c:pt idx="3598">
                  <c:v>1.262356814E-4</c:v>
                </c:pt>
                <c:pt idx="3599">
                  <c:v>6.969692666E-5</c:v>
                </c:pt>
                <c:pt idx="3600">
                  <c:v>1.994078163E-3</c:v>
                </c:pt>
                <c:pt idx="3601">
                  <c:v>1.6696673590000001E-4</c:v>
                </c:pt>
                <c:pt idx="3602">
                  <c:v>2.8971479400000001E-5</c:v>
                </c:pt>
                <c:pt idx="3603">
                  <c:v>4.4382307860000003E-4</c:v>
                </c:pt>
                <c:pt idx="3604">
                  <c:v>2.6952182580000001E-2</c:v>
                </c:pt>
                <c:pt idx="3605">
                  <c:v>6.2068950510000003E-4</c:v>
                </c:pt>
                <c:pt idx="3606">
                  <c:v>4.8007337869999998E-4</c:v>
                </c:pt>
                <c:pt idx="3607">
                  <c:v>2.9321439130000003E-4</c:v>
                </c:pt>
                <c:pt idx="3608">
                  <c:v>2.0342606699999999E-3</c:v>
                </c:pt>
                <c:pt idx="3609">
                  <c:v>4.068850995E-5</c:v>
                </c:pt>
                <c:pt idx="3610">
                  <c:v>3.1958595040000002E-5</c:v>
                </c:pt>
                <c:pt idx="3611">
                  <c:v>2.0268627210000001E-5</c:v>
                </c:pt>
                <c:pt idx="3612">
                  <c:v>8.8505306380000004E-5</c:v>
                </c:pt>
                <c:pt idx="3613">
                  <c:v>2.0951217229999999E-5</c:v>
                </c:pt>
                <c:pt idx="3614">
                  <c:v>1.6855762349999999E-5</c:v>
                </c:pt>
                <c:pt idx="3615">
                  <c:v>5.9697250169999999E-5</c:v>
                </c:pt>
                <c:pt idx="3616">
                  <c:v>5.3001501990000005E-4</c:v>
                </c:pt>
                <c:pt idx="3617">
                  <c:v>8.0058147519999998E-5</c:v>
                </c:pt>
                <c:pt idx="3618">
                  <c:v>1.7672379510000001E-5</c:v>
                </c:pt>
                <c:pt idx="3619">
                  <c:v>2.9717413239999999E-5</c:v>
                </c:pt>
                <c:pt idx="3620">
                  <c:v>1.787390973E-4</c:v>
                </c:pt>
                <c:pt idx="3621">
                  <c:v>4.7021952090000002E-5</c:v>
                </c:pt>
                <c:pt idx="3622">
                  <c:v>2.946246852E-6</c:v>
                </c:pt>
                <c:pt idx="3623">
                  <c:v>1.080149141E-4</c:v>
                </c:pt>
                <c:pt idx="3624">
                  <c:v>1.8253624840000001E-3</c:v>
                </c:pt>
                <c:pt idx="3625">
                  <c:v>1.5149841220000001E-4</c:v>
                </c:pt>
                <c:pt idx="3626">
                  <c:v>3.6726822990000002E-5</c:v>
                </c:pt>
                <c:pt idx="3627">
                  <c:v>6.3460786950000003E-5</c:v>
                </c:pt>
                <c:pt idx="3628">
                  <c:v>1.6093034869999999E-4</c:v>
                </c:pt>
                <c:pt idx="3629">
                  <c:v>7.2229521079999996E-6</c:v>
                </c:pt>
                <c:pt idx="3630">
                  <c:v>1.311686177E-5</c:v>
                </c:pt>
                <c:pt idx="3631">
                  <c:v>1.596642183E-5</c:v>
                </c:pt>
                <c:pt idx="3632">
                  <c:v>4.5404009770000002E-5</c:v>
                </c:pt>
                <c:pt idx="3633">
                  <c:v>2.9125821460000001E-5</c:v>
                </c:pt>
                <c:pt idx="3634">
                  <c:v>5.2067345629999998E-6</c:v>
                </c:pt>
                <c:pt idx="3635">
                  <c:v>3.0462874899999997E-4</c:v>
                </c:pt>
                <c:pt idx="3636">
                  <c:v>2.459997928E-3</c:v>
                </c:pt>
                <c:pt idx="3637">
                  <c:v>4.0743811280000001E-4</c:v>
                </c:pt>
                <c:pt idx="3638">
                  <c:v>2.6522433879999998E-4</c:v>
                </c:pt>
                <c:pt idx="3639">
                  <c:v>1.9038704899999999E-7</c:v>
                </c:pt>
                <c:pt idx="3640">
                  <c:v>7.4282019669999995E-5</c:v>
                </c:pt>
                <c:pt idx="3641">
                  <c:v>2.3067332400000001E-4</c:v>
                </c:pt>
                <c:pt idx="3642">
                  <c:v>1.2449242469999999E-4</c:v>
                </c:pt>
                <c:pt idx="3643">
                  <c:v>1.46563061E-4</c:v>
                </c:pt>
                <c:pt idx="3644">
                  <c:v>1.605973681E-3</c:v>
                </c:pt>
                <c:pt idx="3645">
                  <c:v>7.0133843590000004E-4</c:v>
                </c:pt>
                <c:pt idx="3646">
                  <c:v>5.5297041250000005E-4</c:v>
                </c:pt>
                <c:pt idx="3647">
                  <c:v>4.2135901359999998E-4</c:v>
                </c:pt>
                <c:pt idx="3648">
                  <c:v>2.9229452699999999E-3</c:v>
                </c:pt>
                <c:pt idx="3649">
                  <c:v>2.3388563689999999E-5</c:v>
                </c:pt>
                <c:pt idx="3650">
                  <c:v>7.062271082E-6</c:v>
                </c:pt>
                <c:pt idx="3651">
                  <c:v>1.419504208E-4</c:v>
                </c:pt>
                <c:pt idx="3652">
                  <c:v>1.0404159140000001E-4</c:v>
                </c:pt>
                <c:pt idx="3653">
                  <c:v>3.4622420600000002E-6</c:v>
                </c:pt>
                <c:pt idx="3654">
                  <c:v>6.7806735499999996E-5</c:v>
                </c:pt>
                <c:pt idx="3655">
                  <c:v>8.4244930799999996E-4</c:v>
                </c:pt>
                <c:pt idx="3656">
                  <c:v>3.2148564620000002E-3</c:v>
                </c:pt>
                <c:pt idx="3657">
                  <c:v>2.6879566180000001E-4</c:v>
                </c:pt>
                <c:pt idx="3658">
                  <c:v>4.0759123869999999E-5</c:v>
                </c:pt>
                <c:pt idx="3659">
                  <c:v>5.2325514900000002E-5</c:v>
                </c:pt>
                <c:pt idx="3660">
                  <c:v>7.871763569E-6</c:v>
                </c:pt>
                <c:pt idx="3661">
                  <c:v>9.4884424230000008E-6</c:v>
                </c:pt>
                <c:pt idx="3662">
                  <c:v>8.6211097809999993E-6</c:v>
                </c:pt>
                <c:pt idx="3663">
                  <c:v>1.3121251629999999E-5</c:v>
                </c:pt>
                <c:pt idx="3664">
                  <c:v>9.2564809750000004E-6</c:v>
                </c:pt>
                <c:pt idx="3665">
                  <c:v>2.250786634E-5</c:v>
                </c:pt>
                <c:pt idx="3666">
                  <c:v>3.179993263E-5</c:v>
                </c:pt>
                <c:pt idx="3667">
                  <c:v>3.1858524459999999E-6</c:v>
                </c:pt>
                <c:pt idx="3668">
                  <c:v>7.5509595760000006E-5</c:v>
                </c:pt>
                <c:pt idx="3669">
                  <c:v>1.4998732339999999E-5</c:v>
                </c:pt>
                <c:pt idx="3670">
                  <c:v>1.324557878E-5</c:v>
                </c:pt>
                <c:pt idx="3671">
                  <c:v>2.721605958E-5</c:v>
                </c:pt>
                <c:pt idx="3672">
                  <c:v>2.3010798289999999E-6</c:v>
                </c:pt>
                <c:pt idx="3673">
                  <c:v>1.477369068E-5</c:v>
                </c:pt>
                <c:pt idx="3674">
                  <c:v>1.182903233E-5</c:v>
                </c:pt>
                <c:pt idx="3675">
                  <c:v>1.879803909E-5</c:v>
                </c:pt>
                <c:pt idx="3676">
                  <c:v>2.5836729800000002E-5</c:v>
                </c:pt>
                <c:pt idx="3677">
                  <c:v>4.5282430040000002E-7</c:v>
                </c:pt>
                <c:pt idx="3678">
                  <c:v>4.7219429920000001E-5</c:v>
                </c:pt>
                <c:pt idx="3679">
                  <c:v>1.427287712E-4</c:v>
                </c:pt>
                <c:pt idx="3680">
                  <c:v>1.837561052E-4</c:v>
                </c:pt>
                <c:pt idx="3681">
                  <c:v>8.8805078209999994E-6</c:v>
                </c:pt>
                <c:pt idx="3682">
                  <c:v>4.4637643180000002E-5</c:v>
                </c:pt>
                <c:pt idx="3683">
                  <c:v>4.0004386890000002E-5</c:v>
                </c:pt>
                <c:pt idx="3684">
                  <c:v>1.6869295200000001E-4</c:v>
                </c:pt>
                <c:pt idx="3685">
                  <c:v>2.2968469370000001E-5</c:v>
                </c:pt>
                <c:pt idx="3686">
                  <c:v>7.9445973360000005E-5</c:v>
                </c:pt>
                <c:pt idx="3687">
                  <c:v>3.3574877620000002E-5</c:v>
                </c:pt>
                <c:pt idx="3688">
                  <c:v>2.8335147549999999E-4</c:v>
                </c:pt>
                <c:pt idx="3689">
                  <c:v>2.7934149030000001E-5</c:v>
                </c:pt>
                <c:pt idx="3690">
                  <c:v>2.538223584E-5</c:v>
                </c:pt>
                <c:pt idx="3691">
                  <c:v>1.6467811470000001E-4</c:v>
                </c:pt>
                <c:pt idx="3692">
                  <c:v>1.6063008319999999E-4</c:v>
                </c:pt>
                <c:pt idx="3693">
                  <c:v>6.7216786000000005E-5</c:v>
                </c:pt>
                <c:pt idx="3694">
                  <c:v>1.170319072E-5</c:v>
                </c:pt>
                <c:pt idx="3695">
                  <c:v>1.22745323E-3</c:v>
                </c:pt>
                <c:pt idx="3696">
                  <c:v>2.9803934899999998E-3</c:v>
                </c:pt>
                <c:pt idx="3697">
                  <c:v>1.0803503270000001E-3</c:v>
                </c:pt>
                <c:pt idx="3698">
                  <c:v>9.9363046100000001E-4</c:v>
                </c:pt>
                <c:pt idx="3699">
                  <c:v>1.4742147820000001E-3</c:v>
                </c:pt>
                <c:pt idx="3700">
                  <c:v>1.190303652E-3</c:v>
                </c:pt>
                <c:pt idx="3701">
                  <c:v>1.103506342E-5</c:v>
                </c:pt>
                <c:pt idx="3702">
                  <c:v>4.1152652289999997E-5</c:v>
                </c:pt>
                <c:pt idx="3703">
                  <c:v>1.220057796E-5</c:v>
                </c:pt>
                <c:pt idx="3704">
                  <c:v>7.1286611240000002E-5</c:v>
                </c:pt>
                <c:pt idx="3705">
                  <c:v>1.375376365E-5</c:v>
                </c:pt>
                <c:pt idx="3706">
                  <c:v>1.5028693899999999E-5</c:v>
                </c:pt>
                <c:pt idx="3707">
                  <c:v>4.1933166550000001E-5</c:v>
                </c:pt>
                <c:pt idx="3708">
                  <c:v>2.800535E-6</c:v>
                </c:pt>
                <c:pt idx="3709">
                  <c:v>1.841930051E-5</c:v>
                </c:pt>
                <c:pt idx="3710">
                  <c:v>9.6512393650000004E-6</c:v>
                </c:pt>
                <c:pt idx="3711">
                  <c:v>1.144194721E-5</c:v>
                </c:pt>
                <c:pt idx="3712">
                  <c:v>7.3429401830000002E-6</c:v>
                </c:pt>
                <c:pt idx="3713">
                  <c:v>7.1484339479999999E-6</c:v>
                </c:pt>
                <c:pt idx="3714">
                  <c:v>7.6488660229999998E-6</c:v>
                </c:pt>
                <c:pt idx="3715">
                  <c:v>2.2251116960000002E-6</c:v>
                </c:pt>
                <c:pt idx="3716">
                  <c:v>6.9084700879999999E-6</c:v>
                </c:pt>
                <c:pt idx="3717">
                  <c:v>4.1074539009999996E-6</c:v>
                </c:pt>
                <c:pt idx="3718">
                  <c:v>1.536140703E-5</c:v>
                </c:pt>
                <c:pt idx="3719">
                  <c:v>1.286203414E-5</c:v>
                </c:pt>
                <c:pt idx="3720">
                  <c:v>6.5540332070000001E-6</c:v>
                </c:pt>
                <c:pt idx="3721">
                  <c:v>6.7427166499999999E-6</c:v>
                </c:pt>
                <c:pt idx="3722">
                  <c:v>7.043446959E-6</c:v>
                </c:pt>
                <c:pt idx="3723">
                  <c:v>1.435411467E-5</c:v>
                </c:pt>
                <c:pt idx="3724">
                  <c:v>2.1810461459999998E-6</c:v>
                </c:pt>
                <c:pt idx="3725">
                  <c:v>7.1724685900000001E-6</c:v>
                </c:pt>
                <c:pt idx="3726">
                  <c:v>1.2101834409999999E-5</c:v>
                </c:pt>
                <c:pt idx="3727">
                  <c:v>1.103124945E-4</c:v>
                </c:pt>
                <c:pt idx="3728">
                  <c:v>1.338076671E-4</c:v>
                </c:pt>
                <c:pt idx="3729">
                  <c:v>4.7706616140000003E-5</c:v>
                </c:pt>
                <c:pt idx="3730">
                  <c:v>1.8815879599999999E-5</c:v>
                </c:pt>
                <c:pt idx="3731">
                  <c:v>8.2082934520000004E-5</c:v>
                </c:pt>
                <c:pt idx="3732">
                  <c:v>5.0244570720000002E-5</c:v>
                </c:pt>
                <c:pt idx="3733">
                  <c:v>3.1226906269999999E-5</c:v>
                </c:pt>
                <c:pt idx="3734">
                  <c:v>1.5924818890000001E-5</c:v>
                </c:pt>
                <c:pt idx="3735">
                  <c:v>1.017886186E-4</c:v>
                </c:pt>
                <c:pt idx="3736">
                  <c:v>3.4501317619999998E-4</c:v>
                </c:pt>
                <c:pt idx="3737">
                  <c:v>2.998336061E-4</c:v>
                </c:pt>
                <c:pt idx="3738">
                  <c:v>5.1712150009999998E-4</c:v>
                </c:pt>
                <c:pt idx="3739">
                  <c:v>3.4364640869999998E-3</c:v>
                </c:pt>
                <c:pt idx="3740">
                  <c:v>1.367224434E-3</c:v>
                </c:pt>
                <c:pt idx="3741">
                  <c:v>7.1297220469999996E-5</c:v>
                </c:pt>
                <c:pt idx="3742">
                  <c:v>9.9565626660000004E-6</c:v>
                </c:pt>
                <c:pt idx="3743">
                  <c:v>6.6334645290000002E-5</c:v>
                </c:pt>
                <c:pt idx="3744">
                  <c:v>7.7495609259999997E-5</c:v>
                </c:pt>
                <c:pt idx="3745">
                  <c:v>1.3127616470000001E-6</c:v>
                </c:pt>
                <c:pt idx="3746">
                  <c:v>7.0223988460000001E-6</c:v>
                </c:pt>
                <c:pt idx="3747">
                  <c:v>5.1942605690000004E-4</c:v>
                </c:pt>
                <c:pt idx="3748">
                  <c:v>2.1962724280000001E-4</c:v>
                </c:pt>
                <c:pt idx="3749">
                  <c:v>9.4939529330000005E-5</c:v>
                </c:pt>
                <c:pt idx="3750">
                  <c:v>1.0708028E-4</c:v>
                </c:pt>
                <c:pt idx="3751">
                  <c:v>1.5830385920000001E-4</c:v>
                </c:pt>
                <c:pt idx="3752">
                  <c:v>3.0381889339999999E-5</c:v>
                </c:pt>
                <c:pt idx="3753">
                  <c:v>5.1302612180000004E-6</c:v>
                </c:pt>
                <c:pt idx="3754">
                  <c:v>1.68118234E-5</c:v>
                </c:pt>
                <c:pt idx="3755">
                  <c:v>1.3492911469999999E-6</c:v>
                </c:pt>
                <c:pt idx="3756">
                  <c:v>2.0914100619999999E-6</c:v>
                </c:pt>
                <c:pt idx="3757">
                  <c:v>7.1823286530000003E-6</c:v>
                </c:pt>
                <c:pt idx="3758">
                  <c:v>1.413963895E-5</c:v>
                </c:pt>
                <c:pt idx="3759">
                  <c:v>1.0853009280000001E-5</c:v>
                </c:pt>
                <c:pt idx="3760">
                  <c:v>8.1431522129999996E-6</c:v>
                </c:pt>
                <c:pt idx="3761">
                  <c:v>3.2521048659999998E-6</c:v>
                </c:pt>
                <c:pt idx="3762">
                  <c:v>3.381165795E-6</c:v>
                </c:pt>
                <c:pt idx="3763">
                  <c:v>3.2571460859999998E-6</c:v>
                </c:pt>
                <c:pt idx="3764">
                  <c:v>3.2619319569999998E-6</c:v>
                </c:pt>
                <c:pt idx="3765">
                  <c:v>3.1850415899999999E-6</c:v>
                </c:pt>
                <c:pt idx="3766">
                  <c:v>3.320337234E-6</c:v>
                </c:pt>
                <c:pt idx="3767">
                  <c:v>1.0544806110000001E-5</c:v>
                </c:pt>
                <c:pt idx="3768">
                  <c:v>2.572545275E-6</c:v>
                </c:pt>
                <c:pt idx="3769">
                  <c:v>1.506110276E-5</c:v>
                </c:pt>
                <c:pt idx="3770">
                  <c:v>1.7806661439999999E-5</c:v>
                </c:pt>
                <c:pt idx="3771">
                  <c:v>5.8789655979999997E-5</c:v>
                </c:pt>
                <c:pt idx="3772">
                  <c:v>1.339979207E-5</c:v>
                </c:pt>
                <c:pt idx="3773">
                  <c:v>8.4625325249999992E-6</c:v>
                </c:pt>
                <c:pt idx="3774">
                  <c:v>1.6057535640000001E-5</c:v>
                </c:pt>
                <c:pt idx="3775">
                  <c:v>1.87391393E-5</c:v>
                </c:pt>
                <c:pt idx="3776">
                  <c:v>7.9776627340000004E-7</c:v>
                </c:pt>
                <c:pt idx="3777">
                  <c:v>3.6440316150000002E-5</c:v>
                </c:pt>
                <c:pt idx="3778">
                  <c:v>4.8869989639999997E-5</c:v>
                </c:pt>
                <c:pt idx="3779">
                  <c:v>6.0581214189999995E-4</c:v>
                </c:pt>
                <c:pt idx="3780">
                  <c:v>1.3038781679999999E-4</c:v>
                </c:pt>
                <c:pt idx="3781">
                  <c:v>8.0890202569999992E-6</c:v>
                </c:pt>
                <c:pt idx="3782">
                  <c:v>5.2053998110000003E-5</c:v>
                </c:pt>
                <c:pt idx="3783">
                  <c:v>2.957500371E-4</c:v>
                </c:pt>
                <c:pt idx="3784">
                  <c:v>1.0552851299999999E-5</c:v>
                </c:pt>
                <c:pt idx="3785">
                  <c:v>3.1518710859999999E-5</c:v>
                </c:pt>
                <c:pt idx="3786">
                  <c:v>3.2599401769999998E-5</c:v>
                </c:pt>
                <c:pt idx="3787">
                  <c:v>6.6677002169999999E-4</c:v>
                </c:pt>
                <c:pt idx="3788">
                  <c:v>1.9615954420000001E-4</c:v>
                </c:pt>
                <c:pt idx="3789">
                  <c:v>2.0220579539999999E-4</c:v>
                </c:pt>
                <c:pt idx="3790">
                  <c:v>1.7965069380000001E-4</c:v>
                </c:pt>
                <c:pt idx="3791">
                  <c:v>2.3454713769999998E-3</c:v>
                </c:pt>
                <c:pt idx="3792">
                  <c:v>1.045840453E-4</c:v>
                </c:pt>
                <c:pt idx="3793">
                  <c:v>6.6821144180000004E-6</c:v>
                </c:pt>
                <c:pt idx="3794">
                  <c:v>1.065079658E-5</c:v>
                </c:pt>
                <c:pt idx="3795">
                  <c:v>6.136984285E-5</c:v>
                </c:pt>
                <c:pt idx="3796">
                  <c:v>2.6003948930000001E-6</c:v>
                </c:pt>
                <c:pt idx="3797">
                  <c:v>5.1526902339999997E-6</c:v>
                </c:pt>
                <c:pt idx="3798">
                  <c:v>3.7451752709999999E-6</c:v>
                </c:pt>
                <c:pt idx="3799">
                  <c:v>8.3537833579999999E-5</c:v>
                </c:pt>
                <c:pt idx="3800">
                  <c:v>5.1097002790000002E-6</c:v>
                </c:pt>
                <c:pt idx="3801">
                  <c:v>1.526560976E-6</c:v>
                </c:pt>
                <c:pt idx="3802">
                  <c:v>8.8367721549999999E-7</c:v>
                </c:pt>
                <c:pt idx="3803">
                  <c:v>4.4584087740000002E-6</c:v>
                </c:pt>
                <c:pt idx="3804">
                  <c:v>9.795362917999999E-7</c:v>
                </c:pt>
                <c:pt idx="3805">
                  <c:v>2.3269924089999999E-7</c:v>
                </c:pt>
                <c:pt idx="3806">
                  <c:v>3.9870873999999998E-7</c:v>
                </c:pt>
                <c:pt idx="3807">
                  <c:v>1.149906655E-7</c:v>
                </c:pt>
                <c:pt idx="3808">
                  <c:v>7.82073003E-7</c:v>
                </c:pt>
                <c:pt idx="3809">
                  <c:v>8.1697548930000001E-7</c:v>
                </c:pt>
                <c:pt idx="3810">
                  <c:v>7.8017846809999996E-7</c:v>
                </c:pt>
                <c:pt idx="3811">
                  <c:v>4.5824222960000002E-7</c:v>
                </c:pt>
                <c:pt idx="3812">
                  <c:v>7.9604649879999995E-7</c:v>
                </c:pt>
                <c:pt idx="3813">
                  <c:v>6.5541980640000005E-7</c:v>
                </c:pt>
                <c:pt idx="3814">
                  <c:v>3.8619848609999999E-7</c:v>
                </c:pt>
                <c:pt idx="3815">
                  <c:v>7.1999859029999997E-7</c:v>
                </c:pt>
                <c:pt idx="3816">
                  <c:v>9.8747666300000002E-7</c:v>
                </c:pt>
                <c:pt idx="3817">
                  <c:v>2.1919583820000001E-7</c:v>
                </c:pt>
                <c:pt idx="3818">
                  <c:v>1.2554654940000001E-6</c:v>
                </c:pt>
                <c:pt idx="3819">
                  <c:v>7.3643348340000005E-7</c:v>
                </c:pt>
                <c:pt idx="3820">
                  <c:v>1.5295946339999999E-6</c:v>
                </c:pt>
                <c:pt idx="3821">
                  <c:v>1.44105976E-6</c:v>
                </c:pt>
                <c:pt idx="3822">
                  <c:v>5.2152405429999999E-6</c:v>
                </c:pt>
                <c:pt idx="3823">
                  <c:v>1.214825086E-5</c:v>
                </c:pt>
                <c:pt idx="3824">
                  <c:v>1.7035202230000001E-6</c:v>
                </c:pt>
                <c:pt idx="3825">
                  <c:v>9.6829524709999995E-6</c:v>
                </c:pt>
                <c:pt idx="3826">
                  <c:v>1.3279045179999999E-5</c:v>
                </c:pt>
                <c:pt idx="3827">
                  <c:v>1.359859057E-5</c:v>
                </c:pt>
                <c:pt idx="3828">
                  <c:v>7.4284909150000003E-6</c:v>
                </c:pt>
                <c:pt idx="3829">
                  <c:v>3.8456708440000002E-5</c:v>
                </c:pt>
                <c:pt idx="3830">
                  <c:v>4.960398019E-5</c:v>
                </c:pt>
                <c:pt idx="3831">
                  <c:v>3.1449909919999998E-3</c:v>
                </c:pt>
                <c:pt idx="3832">
                  <c:v>4.745742802E-5</c:v>
                </c:pt>
                <c:pt idx="3833">
                  <c:v>1.393141823E-6</c:v>
                </c:pt>
                <c:pt idx="3834">
                  <c:v>2.2876803100000001E-5</c:v>
                </c:pt>
                <c:pt idx="3835">
                  <c:v>3.7796796059999998E-5</c:v>
                </c:pt>
                <c:pt idx="3836">
                  <c:v>6.7655100020000003E-6</c:v>
                </c:pt>
                <c:pt idx="3837">
                  <c:v>8.5491737929999995E-6</c:v>
                </c:pt>
                <c:pt idx="3838">
                  <c:v>1.5151654429999999E-5</c:v>
                </c:pt>
                <c:pt idx="3839">
                  <c:v>5.369246572E-5</c:v>
                </c:pt>
                <c:pt idx="3840">
                  <c:v>5.6878787410000001E-6</c:v>
                </c:pt>
                <c:pt idx="3841">
                  <c:v>9.3234943469999997E-6</c:v>
                </c:pt>
                <c:pt idx="3842">
                  <c:v>7.7260333740000004E-6</c:v>
                </c:pt>
                <c:pt idx="3843">
                  <c:v>1.107711331E-5</c:v>
                </c:pt>
                <c:pt idx="3844">
                  <c:v>2.686706429E-6</c:v>
                </c:pt>
                <c:pt idx="3845">
                  <c:v>3.5343628740000002E-6</c:v>
                </c:pt>
                <c:pt idx="3846">
                  <c:v>2.6140144440000002E-6</c:v>
                </c:pt>
                <c:pt idx="3847">
                  <c:v>1.7651067140000001E-6</c:v>
                </c:pt>
                <c:pt idx="3848">
                  <c:v>8.6773403669999997E-7</c:v>
                </c:pt>
                <c:pt idx="3849">
                  <c:v>9.4312215670000002E-7</c:v>
                </c:pt>
                <c:pt idx="3850">
                  <c:v>3.3801035909999999E-7</c:v>
                </c:pt>
                <c:pt idx="3851">
                  <c:v>3.1722021929999997E-5</c:v>
                </c:pt>
                <c:pt idx="3852">
                  <c:v>3.5023970089999997E-8</c:v>
                </c:pt>
                <c:pt idx="3853">
                  <c:v>2.1955317150000001E-8</c:v>
                </c:pt>
                <c:pt idx="3854">
                  <c:v>1.107757799E-8</c:v>
                </c:pt>
                <c:pt idx="3855">
                  <c:v>3.4228625240000002E-7</c:v>
                </c:pt>
                <c:pt idx="3856">
                  <c:v>3.0037774690000002E-8</c:v>
                </c:pt>
                <c:pt idx="3857">
                  <c:v>3.6870069579999998E-8</c:v>
                </c:pt>
                <c:pt idx="3858">
                  <c:v>3.76798573E-8</c:v>
                </c:pt>
                <c:pt idx="3859">
                  <c:v>4.2317573950000001E-7</c:v>
                </c:pt>
                <c:pt idx="3860">
                  <c:v>7.7067106089999992E-9</c:v>
                </c:pt>
                <c:pt idx="3861">
                  <c:v>2.9601994620000002E-15</c:v>
                </c:pt>
                <c:pt idx="3862">
                  <c:v>1.231137799E-8</c:v>
                </c:pt>
                <c:pt idx="3863">
                  <c:v>2.098959183E-6</c:v>
                </c:pt>
                <c:pt idx="3864">
                  <c:v>1.6975233E-7</c:v>
                </c:pt>
                <c:pt idx="3865">
                  <c:v>3.2290843679999998E-7</c:v>
                </c:pt>
                <c:pt idx="3866">
                  <c:v>5.0870737839999995E-7</c:v>
                </c:pt>
                <c:pt idx="3867">
                  <c:v>6.2001935309999999E-6</c:v>
                </c:pt>
                <c:pt idx="3868">
                  <c:v>1.4248368880000001E-6</c:v>
                </c:pt>
                <c:pt idx="3869">
                  <c:v>1.4630010910000001E-6</c:v>
                </c:pt>
                <c:pt idx="3870">
                  <c:v>2.5393547769999999E-6</c:v>
                </c:pt>
                <c:pt idx="3871">
                  <c:v>5.1372933130000001E-4</c:v>
                </c:pt>
                <c:pt idx="3872">
                  <c:v>7.0369771249999996E-6</c:v>
                </c:pt>
                <c:pt idx="3873">
                  <c:v>8.6427777650000002E-6</c:v>
                </c:pt>
                <c:pt idx="3874">
                  <c:v>3.1255793040000001E-6</c:v>
                </c:pt>
                <c:pt idx="3875">
                  <c:v>2.6273689439999998E-4</c:v>
                </c:pt>
                <c:pt idx="3876">
                  <c:v>6.5285032919999999E-6</c:v>
                </c:pt>
                <c:pt idx="3877">
                  <c:v>6.1017166499999996E-6</c:v>
                </c:pt>
                <c:pt idx="3878">
                  <c:v>3.8277072520000003E-6</c:v>
                </c:pt>
                <c:pt idx="3879">
                  <c:v>1.3673195580000001E-4</c:v>
                </c:pt>
                <c:pt idx="3880">
                  <c:v>6.9436960019999998E-6</c:v>
                </c:pt>
                <c:pt idx="3881">
                  <c:v>1.921921022E-6</c:v>
                </c:pt>
                <c:pt idx="3882">
                  <c:v>1.473703482E-5</c:v>
                </c:pt>
                <c:pt idx="3883">
                  <c:v>6.6710418559999996E-4</c:v>
                </c:pt>
                <c:pt idx="3884">
                  <c:v>1.432916555E-5</c:v>
                </c:pt>
                <c:pt idx="3885">
                  <c:v>7.5686748069999998E-6</c:v>
                </c:pt>
                <c:pt idx="3886">
                  <c:v>2.588599698E-6</c:v>
                </c:pt>
                <c:pt idx="3887">
                  <c:v>3.0345115090000001E-5</c:v>
                </c:pt>
                <c:pt idx="3888">
                  <c:v>5.5095266390000001E-6</c:v>
                </c:pt>
                <c:pt idx="3889">
                  <c:v>2.0238298200000002E-6</c:v>
                </c:pt>
                <c:pt idx="3890">
                  <c:v>3.637795565E-6</c:v>
                </c:pt>
                <c:pt idx="3891">
                  <c:v>1.5103224159999999E-4</c:v>
                </c:pt>
                <c:pt idx="3892">
                  <c:v>5.9014879229999997E-6</c:v>
                </c:pt>
                <c:pt idx="3893">
                  <c:v>2.2373611039999999E-6</c:v>
                </c:pt>
                <c:pt idx="3894">
                  <c:v>1.7552406469999999E-7</c:v>
                </c:pt>
                <c:pt idx="3895">
                  <c:v>1.321982248E-5</c:v>
                </c:pt>
                <c:pt idx="3896">
                  <c:v>6.1055395940000005E-8</c:v>
                </c:pt>
                <c:pt idx="3897">
                  <c:v>1.5764762149999999E-7</c:v>
                </c:pt>
                <c:pt idx="3898">
                  <c:v>2.463847014E-7</c:v>
                </c:pt>
                <c:pt idx="3899">
                  <c:v>7.9047753840000002E-7</c:v>
                </c:pt>
                <c:pt idx="3900">
                  <c:v>5.3416216890000002E-7</c:v>
                </c:pt>
                <c:pt idx="3901">
                  <c:v>2.3911037899999997E-7</c:v>
                </c:pt>
                <c:pt idx="3902">
                  <c:v>1.480203074E-6</c:v>
                </c:pt>
                <c:pt idx="3903">
                  <c:v>2.6719114149999999E-5</c:v>
                </c:pt>
                <c:pt idx="3904">
                  <c:v>2.309030909E-6</c:v>
                </c:pt>
                <c:pt idx="3905">
                  <c:v>1.8665110770000001E-6</c:v>
                </c:pt>
                <c:pt idx="3906">
                  <c:v>3.639505807E-7</c:v>
                </c:pt>
                <c:pt idx="3907">
                  <c:v>1.741492492E-7</c:v>
                </c:pt>
                <c:pt idx="3908">
                  <c:v>9.5224781469999997E-7</c:v>
                </c:pt>
                <c:pt idx="3909">
                  <c:v>6.1799920810000001E-7</c:v>
                </c:pt>
                <c:pt idx="3910">
                  <c:v>4.4382612839999999E-7</c:v>
                </c:pt>
                <c:pt idx="3911">
                  <c:v>8.7642433869999996E-7</c:v>
                </c:pt>
                <c:pt idx="3912">
                  <c:v>4.1208075929999998E-8</c:v>
                </c:pt>
                <c:pt idx="3913">
                  <c:v>5.6671594510000001E-7</c:v>
                </c:pt>
                <c:pt idx="3914">
                  <c:v>1.9929767749999999E-6</c:v>
                </c:pt>
                <c:pt idx="3915">
                  <c:v>2.602611687E-5</c:v>
                </c:pt>
                <c:pt idx="3916">
                  <c:v>1.1046615779999999E-6</c:v>
                </c:pt>
                <c:pt idx="3917">
                  <c:v>4.3505695539999998E-7</c:v>
                </c:pt>
                <c:pt idx="3918">
                  <c:v>1.6538168720000001E-7</c:v>
                </c:pt>
                <c:pt idx="3919">
                  <c:v>1.3024650649999999E-5</c:v>
                </c:pt>
                <c:pt idx="3920">
                  <c:v>2.4434945049999998E-6</c:v>
                </c:pt>
                <c:pt idx="3921">
                  <c:v>4.3203175669999999E-7</c:v>
                </c:pt>
                <c:pt idx="3922">
                  <c:v>3.8070689140000002E-5</c:v>
                </c:pt>
                <c:pt idx="3923">
                  <c:v>7.1485928940000004E-4</c:v>
                </c:pt>
                <c:pt idx="3924">
                  <c:v>4.6288002819999999E-5</c:v>
                </c:pt>
                <c:pt idx="3925">
                  <c:v>3.8447155310000002E-5</c:v>
                </c:pt>
                <c:pt idx="3926">
                  <c:v>1.3164248119999999E-5</c:v>
                </c:pt>
                <c:pt idx="3927">
                  <c:v>4.9112461029999997E-5</c:v>
                </c:pt>
                <c:pt idx="3928">
                  <c:v>7.1913278950000002E-6</c:v>
                </c:pt>
                <c:pt idx="3929">
                  <c:v>1.080712113E-5</c:v>
                </c:pt>
                <c:pt idx="3930">
                  <c:v>4.5143841130000002E-9</c:v>
                </c:pt>
                <c:pt idx="3931">
                  <c:v>1.5529363999999999E-5</c:v>
                </c:pt>
                <c:pt idx="3932">
                  <c:v>1.019409662E-5</c:v>
                </c:pt>
                <c:pt idx="3933">
                  <c:v>1.324274372E-5</c:v>
                </c:pt>
                <c:pt idx="3934">
                  <c:v>2.499053088E-6</c:v>
                </c:pt>
                <c:pt idx="3935">
                  <c:v>5.2848999079999998E-5</c:v>
                </c:pt>
                <c:pt idx="3936">
                  <c:v>2.2663069720000001E-6</c:v>
                </c:pt>
                <c:pt idx="3937">
                  <c:v>1.260690255E-6</c:v>
                </c:pt>
                <c:pt idx="3938">
                  <c:v>2.6418027270000001E-6</c:v>
                </c:pt>
                <c:pt idx="3939">
                  <c:v>7.6480742619999995E-7</c:v>
                </c:pt>
                <c:pt idx="3940">
                  <c:v>1.4077888639999999E-6</c:v>
                </c:pt>
                <c:pt idx="3941">
                  <c:v>7.2886000749999995E-7</c:v>
                </c:pt>
                <c:pt idx="3942">
                  <c:v>1.647626675E-6</c:v>
                </c:pt>
                <c:pt idx="3943">
                  <c:v>2.1664980590000002E-6</c:v>
                </c:pt>
                <c:pt idx="3944">
                  <c:v>1.498237978E-7</c:v>
                </c:pt>
                <c:pt idx="3945">
                  <c:v>1.4653191140000001E-6</c:v>
                </c:pt>
                <c:pt idx="3946">
                  <c:v>6.7062408370000001E-6</c:v>
                </c:pt>
                <c:pt idx="3947">
                  <c:v>1.2215713020000001E-5</c:v>
                </c:pt>
                <c:pt idx="3948">
                  <c:v>2.9442866959999998E-7</c:v>
                </c:pt>
                <c:pt idx="3949">
                  <c:v>1.1940040700000001E-6</c:v>
                </c:pt>
                <c:pt idx="3950">
                  <c:v>1.8063472389999999E-6</c:v>
                </c:pt>
                <c:pt idx="3951">
                  <c:v>8.2375289259999996E-6</c:v>
                </c:pt>
                <c:pt idx="3952">
                  <c:v>3.6299735199999998E-7</c:v>
                </c:pt>
                <c:pt idx="3953">
                  <c:v>1.5169908539999999E-6</c:v>
                </c:pt>
                <c:pt idx="3954">
                  <c:v>6.4203255760000002E-7</c:v>
                </c:pt>
                <c:pt idx="3955">
                  <c:v>5.6895902780000002E-6</c:v>
                </c:pt>
                <c:pt idx="3956">
                  <c:v>7.7771198149999998E-7</c:v>
                </c:pt>
                <c:pt idx="3957">
                  <c:v>9.829947339999999E-7</c:v>
                </c:pt>
                <c:pt idx="3958">
                  <c:v>2.7202402189999998E-7</c:v>
                </c:pt>
                <c:pt idx="3959">
                  <c:v>1.0306755530000001E-6</c:v>
                </c:pt>
                <c:pt idx="3960">
                  <c:v>9.5676088510000005E-7</c:v>
                </c:pt>
                <c:pt idx="3961">
                  <c:v>1.0014959069999999E-6</c:v>
                </c:pt>
                <c:pt idx="3962">
                  <c:v>4.143907321E-6</c:v>
                </c:pt>
                <c:pt idx="3963">
                  <c:v>3.6626764530000002E-5</c:v>
                </c:pt>
                <c:pt idx="3964">
                  <c:v>1.177245641E-5</c:v>
                </c:pt>
                <c:pt idx="3965">
                  <c:v>6.8529682560000003E-6</c:v>
                </c:pt>
                <c:pt idx="3966">
                  <c:v>3.3464775210000003E-5</c:v>
                </c:pt>
                <c:pt idx="3967">
                  <c:v>5.6298444929999997E-5</c:v>
                </c:pt>
                <c:pt idx="3968">
                  <c:v>7.6363370999999997E-7</c:v>
                </c:pt>
                <c:pt idx="3969">
                  <c:v>3.4953475659999997E-8</c:v>
                </c:pt>
                <c:pt idx="3970">
                  <c:v>6.5745439140000002E-6</c:v>
                </c:pt>
                <c:pt idx="3971">
                  <c:v>1.8960480740000002E-5</c:v>
                </c:pt>
                <c:pt idx="3972">
                  <c:v>4.757838867E-7</c:v>
                </c:pt>
                <c:pt idx="3973">
                  <c:v>3.509913661E-7</c:v>
                </c:pt>
                <c:pt idx="3974">
                  <c:v>1.0088598720000001E-5</c:v>
                </c:pt>
                <c:pt idx="3975">
                  <c:v>2.8034747849999998E-5</c:v>
                </c:pt>
                <c:pt idx="3976">
                  <c:v>2.449912873E-6</c:v>
                </c:pt>
                <c:pt idx="3977">
                  <c:v>1.0084872560000001E-6</c:v>
                </c:pt>
                <c:pt idx="3978">
                  <c:v>3.4651512010000002E-6</c:v>
                </c:pt>
                <c:pt idx="3979">
                  <c:v>1.607714278E-5</c:v>
                </c:pt>
                <c:pt idx="3980">
                  <c:v>5.6524277140000002E-7</c:v>
                </c:pt>
                <c:pt idx="3981">
                  <c:v>6.1341865540000002E-7</c:v>
                </c:pt>
                <c:pt idx="3982">
                  <c:v>3.3877799709999999E-6</c:v>
                </c:pt>
                <c:pt idx="3983">
                  <c:v>3.042120361E-5</c:v>
                </c:pt>
                <c:pt idx="3984">
                  <c:v>2.676675817E-6</c:v>
                </c:pt>
                <c:pt idx="3985">
                  <c:v>5.3032637440000003E-6</c:v>
                </c:pt>
                <c:pt idx="3986">
                  <c:v>6.5153181400000003E-6</c:v>
                </c:pt>
                <c:pt idx="3987">
                  <c:v>1.679521504E-6</c:v>
                </c:pt>
                <c:pt idx="3988">
                  <c:v>9.2865863620000002E-7</c:v>
                </c:pt>
                <c:pt idx="3989">
                  <c:v>1.3744243840000001E-6</c:v>
                </c:pt>
                <c:pt idx="3990">
                  <c:v>2.3105746580000001E-6</c:v>
                </c:pt>
                <c:pt idx="3991">
                  <c:v>2.9561639029999999E-7</c:v>
                </c:pt>
                <c:pt idx="3992">
                  <c:v>1.292895524E-6</c:v>
                </c:pt>
                <c:pt idx="3993">
                  <c:v>2.9277369719999998E-6</c:v>
                </c:pt>
                <c:pt idx="3994">
                  <c:v>1.9778097620000001E-5</c:v>
                </c:pt>
                <c:pt idx="3995">
                  <c:v>3.1711286770000001E-5</c:v>
                </c:pt>
                <c:pt idx="3996">
                  <c:v>1.0771820839999999E-5</c:v>
                </c:pt>
                <c:pt idx="3997">
                  <c:v>1.7562501390000001E-6</c:v>
                </c:pt>
                <c:pt idx="3998">
                  <c:v>6.8185549349999999E-6</c:v>
                </c:pt>
                <c:pt idx="3999">
                  <c:v>5.4260656770000003E-6</c:v>
                </c:pt>
                <c:pt idx="4000">
                  <c:v>3.8079235229999999E-6</c:v>
                </c:pt>
                <c:pt idx="4001">
                  <c:v>1.5922971760000001E-7</c:v>
                </c:pt>
                <c:pt idx="4002">
                  <c:v>5.0333195159999998E-6</c:v>
                </c:pt>
                <c:pt idx="4003">
                  <c:v>2.034606227E-5</c:v>
                </c:pt>
                <c:pt idx="4004">
                  <c:v>6.3129783820000001E-6</c:v>
                </c:pt>
                <c:pt idx="4005">
                  <c:v>3.8210291440000002E-6</c:v>
                </c:pt>
                <c:pt idx="4006">
                  <c:v>2.7642419869999998E-5</c:v>
                </c:pt>
                <c:pt idx="4007">
                  <c:v>7.7986546849999994E-6</c:v>
                </c:pt>
                <c:pt idx="4008">
                  <c:v>1.737136425E-6</c:v>
                </c:pt>
                <c:pt idx="4009">
                  <c:v>9.9463007550000007E-7</c:v>
                </c:pt>
                <c:pt idx="4010">
                  <c:v>1.200245167E-6</c:v>
                </c:pt>
                <c:pt idx="4011">
                  <c:v>6.598358208E-7</c:v>
                </c:pt>
                <c:pt idx="4012">
                  <c:v>1.1594492350000001E-6</c:v>
                </c:pt>
                <c:pt idx="4013">
                  <c:v>2.2107695310000002E-6</c:v>
                </c:pt>
                <c:pt idx="4014">
                  <c:v>1.9898936240000001E-5</c:v>
                </c:pt>
                <c:pt idx="4015">
                  <c:v>1.8451484129999998E-5</c:v>
                </c:pt>
                <c:pt idx="4016">
                  <c:v>1.7069784520000001E-5</c:v>
                </c:pt>
                <c:pt idx="4017">
                  <c:v>8.9729178820000004E-6</c:v>
                </c:pt>
                <c:pt idx="4018">
                  <c:v>1.086776021E-5</c:v>
                </c:pt>
                <c:pt idx="4019">
                  <c:v>1.5519250169999999E-6</c:v>
                </c:pt>
                <c:pt idx="4020">
                  <c:v>5.9104750370000004E-6</c:v>
                </c:pt>
                <c:pt idx="4021">
                  <c:v>3.3497221759999999E-6</c:v>
                </c:pt>
                <c:pt idx="4022">
                  <c:v>4.2430845420000001E-6</c:v>
                </c:pt>
                <c:pt idx="4023">
                  <c:v>3.7137925710000002E-6</c:v>
                </c:pt>
                <c:pt idx="4024">
                  <c:v>1.122044624E-5</c:v>
                </c:pt>
                <c:pt idx="4025">
                  <c:v>5.4218541369999997E-6</c:v>
                </c:pt>
                <c:pt idx="4026">
                  <c:v>3.956519682E-5</c:v>
                </c:pt>
                <c:pt idx="4027">
                  <c:v>1.2974310900000001E-5</c:v>
                </c:pt>
                <c:pt idx="4028">
                  <c:v>1.868194648E-6</c:v>
                </c:pt>
                <c:pt idx="4029">
                  <c:v>2.2946782959999999E-6</c:v>
                </c:pt>
                <c:pt idx="4030">
                  <c:v>2.1675178409999998E-6</c:v>
                </c:pt>
                <c:pt idx="4031">
                  <c:v>1.0253318830000001E-6</c:v>
                </c:pt>
                <c:pt idx="4032">
                  <c:v>8.979984534E-7</c:v>
                </c:pt>
                <c:pt idx="4033">
                  <c:v>8.6169278460000005E-7</c:v>
                </c:pt>
                <c:pt idx="4034">
                  <c:v>6.3756676709999999E-6</c:v>
                </c:pt>
                <c:pt idx="4035">
                  <c:v>3.9218915209999997E-6</c:v>
                </c:pt>
                <c:pt idx="4036">
                  <c:v>1.118014856E-5</c:v>
                </c:pt>
                <c:pt idx="4037">
                  <c:v>1.630293183E-5</c:v>
                </c:pt>
                <c:pt idx="4038">
                  <c:v>3.9747522609999998E-5</c:v>
                </c:pt>
                <c:pt idx="4039">
                  <c:v>1.6843740939999999E-5</c:v>
                </c:pt>
                <c:pt idx="4040">
                  <c:v>2.3284320400000002E-6</c:v>
                </c:pt>
                <c:pt idx="4041">
                  <c:v>7.0217650349999997E-6</c:v>
                </c:pt>
                <c:pt idx="4042">
                  <c:v>3.1660885079999999E-6</c:v>
                </c:pt>
                <c:pt idx="4043">
                  <c:v>1.246570504E-6</c:v>
                </c:pt>
                <c:pt idx="4044">
                  <c:v>1.0065675010000001E-5</c:v>
                </c:pt>
                <c:pt idx="4045">
                  <c:v>1.364236382E-5</c:v>
                </c:pt>
                <c:pt idx="4046">
                  <c:v>5.9750590339999997E-5</c:v>
                </c:pt>
                <c:pt idx="4047">
                  <c:v>3.3371384720000001E-5</c:v>
                </c:pt>
                <c:pt idx="4048">
                  <c:v>1.057298459E-6</c:v>
                </c:pt>
                <c:pt idx="4049">
                  <c:v>7.9676520859999992E-6</c:v>
                </c:pt>
                <c:pt idx="4050">
                  <c:v>2.4606488080000001E-5</c:v>
                </c:pt>
                <c:pt idx="4051">
                  <c:v>1.7818750260000001E-6</c:v>
                </c:pt>
                <c:pt idx="4052">
                  <c:v>4.0796934209999998E-6</c:v>
                </c:pt>
                <c:pt idx="4053">
                  <c:v>3.2322313340000001E-6</c:v>
                </c:pt>
                <c:pt idx="4054">
                  <c:v>1.860611921E-5</c:v>
                </c:pt>
                <c:pt idx="4055">
                  <c:v>9.5191648070000002E-6</c:v>
                </c:pt>
                <c:pt idx="4056">
                  <c:v>5.416688905E-6</c:v>
                </c:pt>
                <c:pt idx="4057">
                  <c:v>6.1444150709999997E-7</c:v>
                </c:pt>
                <c:pt idx="4058">
                  <c:v>2.265078086E-6</c:v>
                </c:pt>
                <c:pt idx="4059">
                  <c:v>6.7297667259999995E-7</c:v>
                </c:pt>
                <c:pt idx="4060">
                  <c:v>5.4082550259999997E-7</c:v>
                </c:pt>
                <c:pt idx="4061">
                  <c:v>7.8674495970000005E-7</c:v>
                </c:pt>
                <c:pt idx="4062">
                  <c:v>5.6854949439999999E-7</c:v>
                </c:pt>
                <c:pt idx="4063">
                  <c:v>1.696859569E-6</c:v>
                </c:pt>
                <c:pt idx="4064">
                  <c:v>5.4441680390000003E-7</c:v>
                </c:pt>
                <c:pt idx="4065">
                  <c:v>2.2899407710000001E-6</c:v>
                </c:pt>
                <c:pt idx="4066">
                  <c:v>2.8960174879999998E-6</c:v>
                </c:pt>
                <c:pt idx="4067">
                  <c:v>4.0416528990000001E-6</c:v>
                </c:pt>
                <c:pt idx="4068">
                  <c:v>2.1191639020000001E-7</c:v>
                </c:pt>
                <c:pt idx="4069">
                  <c:v>1.7163463979999999E-6</c:v>
                </c:pt>
                <c:pt idx="4070">
                  <c:v>5.5570737310000002E-6</c:v>
                </c:pt>
                <c:pt idx="4071">
                  <c:v>2.0311811139999999E-7</c:v>
                </c:pt>
                <c:pt idx="4072">
                  <c:v>1.5578449340000001E-6</c:v>
                </c:pt>
                <c:pt idx="4073">
                  <c:v>1.4737284779999999E-6</c:v>
                </c:pt>
                <c:pt idx="4074">
                  <c:v>2.5933537760000001E-6</c:v>
                </c:pt>
                <c:pt idx="4075">
                  <c:v>5.1595268230000001E-7</c:v>
                </c:pt>
                <c:pt idx="4076">
                  <c:v>7.174694869E-7</c:v>
                </c:pt>
                <c:pt idx="4077">
                  <c:v>4.177457855E-7</c:v>
                </c:pt>
                <c:pt idx="4078">
                  <c:v>1.5911992940000001E-5</c:v>
                </c:pt>
                <c:pt idx="4079">
                  <c:v>3.8849541140000003E-6</c:v>
                </c:pt>
                <c:pt idx="4080">
                  <c:v>1.0765622099999999E-6</c:v>
                </c:pt>
                <c:pt idx="4081">
                  <c:v>1.033936182E-7</c:v>
                </c:pt>
                <c:pt idx="4082">
                  <c:v>9.2973275960000003E-7</c:v>
                </c:pt>
                <c:pt idx="4083">
                  <c:v>1.6961800009999999E-6</c:v>
                </c:pt>
                <c:pt idx="4084">
                  <c:v>1.3221785419999999E-7</c:v>
                </c:pt>
                <c:pt idx="4085">
                  <c:v>1.2841738459999999E-6</c:v>
                </c:pt>
                <c:pt idx="4086">
                  <c:v>2.9442427800000002E-7</c:v>
                </c:pt>
                <c:pt idx="4087">
                  <c:v>9.9164357749999991E-7</c:v>
                </c:pt>
                <c:pt idx="4088">
                  <c:v>8.2149556390000002E-7</c:v>
                </c:pt>
                <c:pt idx="4089">
                  <c:v>3.2287886070000002E-6</c:v>
                </c:pt>
                <c:pt idx="4090">
                  <c:v>2.7970957320000001E-6</c:v>
                </c:pt>
                <c:pt idx="4091">
                  <c:v>6.2957948680000006E-8</c:v>
                </c:pt>
                <c:pt idx="4092">
                  <c:v>4.1333700230000003E-6</c:v>
                </c:pt>
                <c:pt idx="4093">
                  <c:v>5.5709646770000002E-6</c:v>
                </c:pt>
                <c:pt idx="4094">
                  <c:v>1.9677049869999998E-6</c:v>
                </c:pt>
                <c:pt idx="4095">
                  <c:v>2.4983526660000001E-6</c:v>
                </c:pt>
                <c:pt idx="4096">
                  <c:v>1.400572071E-5</c:v>
                </c:pt>
                <c:pt idx="4097">
                  <c:v>2.1672696179999999E-5</c:v>
                </c:pt>
                <c:pt idx="4098">
                  <c:v>3.7790132179999999E-4</c:v>
                </c:pt>
                <c:pt idx="4099">
                  <c:v>2.417339679E-5</c:v>
                </c:pt>
                <c:pt idx="4100">
                  <c:v>3.6932793600000002E-7</c:v>
                </c:pt>
                <c:pt idx="4101">
                  <c:v>2.8773255490000002E-6</c:v>
                </c:pt>
                <c:pt idx="4102">
                  <c:v>3.4254926560000001E-6</c:v>
                </c:pt>
                <c:pt idx="4103">
                  <c:v>5.7472642179999996E-7</c:v>
                </c:pt>
                <c:pt idx="4104">
                  <c:v>4.6732136380000001E-7</c:v>
                </c:pt>
                <c:pt idx="4105">
                  <c:v>8.9036366990000004E-7</c:v>
                </c:pt>
                <c:pt idx="4106">
                  <c:v>1.3508671849999999E-6</c:v>
                </c:pt>
                <c:pt idx="4107">
                  <c:v>2.4855210340000002E-7</c:v>
                </c:pt>
                <c:pt idx="4108">
                  <c:v>2.5584549520000001E-7</c:v>
                </c:pt>
                <c:pt idx="4109">
                  <c:v>1.422070215E-7</c:v>
                </c:pt>
                <c:pt idx="4110">
                  <c:v>4.9645803059999996E-7</c:v>
                </c:pt>
                <c:pt idx="4111">
                  <c:v>1.1198992949999999E-7</c:v>
                </c:pt>
                <c:pt idx="4112">
                  <c:v>2.3699263499999999E-8</c:v>
                </c:pt>
                <c:pt idx="4113">
                  <c:v>3.7809816530000003E-8</c:v>
                </c:pt>
                <c:pt idx="4114">
                  <c:v>6.7385373360000003E-7</c:v>
                </c:pt>
                <c:pt idx="4115">
                  <c:v>3.4821982189999999E-8</c:v>
                </c:pt>
                <c:pt idx="4116">
                  <c:v>3.4663937510000002E-8</c:v>
                </c:pt>
                <c:pt idx="4117">
                  <c:v>4.1738815540000002E-7</c:v>
                </c:pt>
                <c:pt idx="4118">
                  <c:v>1.330427252E-5</c:v>
                </c:pt>
                <c:pt idx="4119">
                  <c:v>4.4884487919999999E-7</c:v>
                </c:pt>
                <c:pt idx="4120">
                  <c:v>1.071707769E-7</c:v>
                </c:pt>
                <c:pt idx="4121">
                  <c:v>1.2560117549999999E-7</c:v>
                </c:pt>
                <c:pt idx="4122">
                  <c:v>4.8213661510000003E-7</c:v>
                </c:pt>
                <c:pt idx="4123">
                  <c:v>1.862397849E-7</c:v>
                </c:pt>
                <c:pt idx="4124">
                  <c:v>3.4980870290000002E-7</c:v>
                </c:pt>
                <c:pt idx="4125">
                  <c:v>6.8244706559999999E-7</c:v>
                </c:pt>
                <c:pt idx="4126">
                  <c:v>6.3223801080000001E-6</c:v>
                </c:pt>
                <c:pt idx="4127">
                  <c:v>1.0553083750000001E-6</c:v>
                </c:pt>
                <c:pt idx="4128">
                  <c:v>1.8614509119999999E-6</c:v>
                </c:pt>
                <c:pt idx="4129">
                  <c:v>1.210597557E-6</c:v>
                </c:pt>
                <c:pt idx="4130">
                  <c:v>5.2541199400000001E-5</c:v>
                </c:pt>
                <c:pt idx="4131">
                  <c:v>4.9640060209999995E-7</c:v>
                </c:pt>
                <c:pt idx="4132">
                  <c:v>1.7053552039999999E-6</c:v>
                </c:pt>
                <c:pt idx="4133">
                  <c:v>2.2682328330000001E-6</c:v>
                </c:pt>
                <c:pt idx="4134">
                  <c:v>1.7958607059999999E-5</c:v>
                </c:pt>
                <c:pt idx="4135">
                  <c:v>1.07576849E-6</c:v>
                </c:pt>
                <c:pt idx="4136">
                  <c:v>3.2400746329999999E-6</c:v>
                </c:pt>
                <c:pt idx="4137">
                  <c:v>2.8173969500000001E-6</c:v>
                </c:pt>
                <c:pt idx="4138">
                  <c:v>4.629131211E-4</c:v>
                </c:pt>
                <c:pt idx="4139">
                  <c:v>2.764880405E-6</c:v>
                </c:pt>
                <c:pt idx="4140">
                  <c:v>8.4278629349999999E-7</c:v>
                </c:pt>
                <c:pt idx="4141">
                  <c:v>5.0816804179999999E-6</c:v>
                </c:pt>
                <c:pt idx="4142">
                  <c:v>1.137526037E-4</c:v>
                </c:pt>
                <c:pt idx="4143">
                  <c:v>1.5923629659999999E-6</c:v>
                </c:pt>
                <c:pt idx="4144">
                  <c:v>1.644755741E-6</c:v>
                </c:pt>
                <c:pt idx="4145">
                  <c:v>1.855444783E-6</c:v>
                </c:pt>
                <c:pt idx="4146">
                  <c:v>2.7960467400000001E-5</c:v>
                </c:pt>
                <c:pt idx="4147">
                  <c:v>1.1071252600000001E-6</c:v>
                </c:pt>
                <c:pt idx="4148">
                  <c:v>1.225626369E-6</c:v>
                </c:pt>
                <c:pt idx="4149">
                  <c:v>6.1224771149999995E-7</c:v>
                </c:pt>
                <c:pt idx="4150">
                  <c:v>7.3827337830000001E-5</c:v>
                </c:pt>
                <c:pt idx="4151">
                  <c:v>2.4566947469999999E-7</c:v>
                </c:pt>
                <c:pt idx="4152">
                  <c:v>1.9174763799999999E-7</c:v>
                </c:pt>
                <c:pt idx="4153">
                  <c:v>1.551536427E-7</c:v>
                </c:pt>
                <c:pt idx="4154">
                  <c:v>8.3166522320000001E-7</c:v>
                </c:pt>
                <c:pt idx="4155">
                  <c:v>3.6012945200000002E-8</c:v>
                </c:pt>
                <c:pt idx="4156">
                  <c:v>1.4666905130000001E-8</c:v>
                </c:pt>
                <c:pt idx="4157">
                  <c:v>3.0374045480000002E-9</c:v>
                </c:pt>
                <c:pt idx="4158">
                  <c:v>9.0026547560000005E-14</c:v>
                </c:pt>
                <c:pt idx="4159">
                  <c:v>2.0145070809999999E-9</c:v>
                </c:pt>
                <c:pt idx="4160">
                  <c:v>6.4727880760000003E-9</c:v>
                </c:pt>
                <c:pt idx="4161">
                  <c:v>7.7619312820000005E-9</c:v>
                </c:pt>
                <c:pt idx="4162">
                  <c:v>7.5271573889999996E-7</c:v>
                </c:pt>
                <c:pt idx="4163">
                  <c:v>9.4425799029999995E-9</c:v>
                </c:pt>
                <c:pt idx="4164">
                  <c:v>6.60820079E-9</c:v>
                </c:pt>
                <c:pt idx="4165">
                  <c:v>4.3124197760000004E-9</c:v>
                </c:pt>
                <c:pt idx="4166">
                  <c:v>2.48110551E-9</c:v>
                </c:pt>
                <c:pt idx="4167">
                  <c:v>8.0489068950000008E-9</c:v>
                </c:pt>
                <c:pt idx="4168">
                  <c:v>1.808728733E-8</c:v>
                </c:pt>
                <c:pt idx="4169">
                  <c:v>1.312993337E-7</c:v>
                </c:pt>
                <c:pt idx="4170">
                  <c:v>3.1575421620000003E-5</c:v>
                </c:pt>
                <c:pt idx="4171">
                  <c:v>4.6851952699999999E-7</c:v>
                </c:pt>
                <c:pt idx="4172">
                  <c:v>4.0567246140000002E-7</c:v>
                </c:pt>
                <c:pt idx="4173">
                  <c:v>1.3317113170000001E-7</c:v>
                </c:pt>
                <c:pt idx="4174">
                  <c:v>2.4603363110000001E-6</c:v>
                </c:pt>
                <c:pt idx="4175">
                  <c:v>9.1351252640000002E-7</c:v>
                </c:pt>
                <c:pt idx="4176">
                  <c:v>8.2429124900000001E-7</c:v>
                </c:pt>
                <c:pt idx="4177">
                  <c:v>6.5148526699999995E-7</c:v>
                </c:pt>
                <c:pt idx="4178">
                  <c:v>4.0624345320000001E-5</c:v>
                </c:pt>
                <c:pt idx="4179">
                  <c:v>3.317205167E-6</c:v>
                </c:pt>
                <c:pt idx="4180">
                  <c:v>3.292309214E-6</c:v>
                </c:pt>
                <c:pt idx="4181">
                  <c:v>3.8068478079999998E-7</c:v>
                </c:pt>
                <c:pt idx="4182">
                  <c:v>1.2802883909999999E-4</c:v>
                </c:pt>
                <c:pt idx="4183">
                  <c:v>1.2202017490000001E-6</c:v>
                </c:pt>
                <c:pt idx="4184">
                  <c:v>8.4439291570000004E-7</c:v>
                </c:pt>
                <c:pt idx="4185">
                  <c:v>1.4474220850000001E-6</c:v>
                </c:pt>
                <c:pt idx="4186">
                  <c:v>1.3978471580000001E-5</c:v>
                </c:pt>
                <c:pt idx="4187">
                  <c:v>1.3129065629999999E-6</c:v>
                </c:pt>
                <c:pt idx="4188">
                  <c:v>1.7753810840000001E-7</c:v>
                </c:pt>
                <c:pt idx="4189">
                  <c:v>1.116735727E-5</c:v>
                </c:pt>
                <c:pt idx="4190">
                  <c:v>5.8623292280000005E-4</c:v>
                </c:pt>
                <c:pt idx="4191">
                  <c:v>1.269572276E-5</c:v>
                </c:pt>
                <c:pt idx="4192">
                  <c:v>7.3626670470000003E-6</c:v>
                </c:pt>
                <c:pt idx="4193">
                  <c:v>1.0024044729999999E-6</c:v>
                </c:pt>
                <c:pt idx="4194">
                  <c:v>1.875766435E-5</c:v>
                </c:pt>
                <c:pt idx="4195">
                  <c:v>1.207425465E-6</c:v>
                </c:pt>
                <c:pt idx="4196">
                  <c:v>1.338100095E-6</c:v>
                </c:pt>
                <c:pt idx="4197">
                  <c:v>7.6356969639999996E-8</c:v>
                </c:pt>
                <c:pt idx="4198">
                  <c:v>3.284084E-6</c:v>
                </c:pt>
                <c:pt idx="4199">
                  <c:v>6.8693280219999996E-7</c:v>
                </c:pt>
                <c:pt idx="4200">
                  <c:v>8.404081957E-7</c:v>
                </c:pt>
                <c:pt idx="4201">
                  <c:v>1.6215292849999999E-7</c:v>
                </c:pt>
                <c:pt idx="4202">
                  <c:v>3.4715391469999999E-6</c:v>
                </c:pt>
                <c:pt idx="4203">
                  <c:v>2.3514315440000001E-7</c:v>
                </c:pt>
                <c:pt idx="4204">
                  <c:v>1.770326779E-7</c:v>
                </c:pt>
                <c:pt idx="4205">
                  <c:v>1.438096713E-7</c:v>
                </c:pt>
                <c:pt idx="4206">
                  <c:v>1.23770525E-7</c:v>
                </c:pt>
                <c:pt idx="4207">
                  <c:v>1.6282397019999999E-7</c:v>
                </c:pt>
                <c:pt idx="4208">
                  <c:v>1.630795261E-7</c:v>
                </c:pt>
                <c:pt idx="4209">
                  <c:v>1.636105088E-7</c:v>
                </c:pt>
                <c:pt idx="4210">
                  <c:v>1.6887243580000001E-7</c:v>
                </c:pt>
                <c:pt idx="4211">
                  <c:v>2.4106581499999999E-7</c:v>
                </c:pt>
                <c:pt idx="4212">
                  <c:v>3.8591872540000002E-7</c:v>
                </c:pt>
                <c:pt idx="4213">
                  <c:v>9.9600931070000001E-8</c:v>
                </c:pt>
                <c:pt idx="4214">
                  <c:v>2.2764458809999998E-6</c:v>
                </c:pt>
                <c:pt idx="4215">
                  <c:v>4.3680244570000001E-7</c:v>
                </c:pt>
                <c:pt idx="4216">
                  <c:v>6.6118443690000003E-7</c:v>
                </c:pt>
                <c:pt idx="4217">
                  <c:v>1.6998747629999999E-7</c:v>
                </c:pt>
                <c:pt idx="4218">
                  <c:v>2.4380421799999999E-6</c:v>
                </c:pt>
                <c:pt idx="4219">
                  <c:v>1.1339797349999999E-6</c:v>
                </c:pt>
                <c:pt idx="4220">
                  <c:v>1.172644532E-6</c:v>
                </c:pt>
                <c:pt idx="4221">
                  <c:v>9.7965537269999991E-7</c:v>
                </c:pt>
                <c:pt idx="4222">
                  <c:v>3.9240719139999998E-6</c:v>
                </c:pt>
                <c:pt idx="4223">
                  <c:v>1.9791280790000001E-6</c:v>
                </c:pt>
                <c:pt idx="4224">
                  <c:v>1.3737165530000001E-6</c:v>
                </c:pt>
                <c:pt idx="4225">
                  <c:v>5.8898583370000001E-6</c:v>
                </c:pt>
                <c:pt idx="4226">
                  <c:v>1.881705749E-5</c:v>
                </c:pt>
                <c:pt idx="4227">
                  <c:v>4.5556977270000002E-6</c:v>
                </c:pt>
                <c:pt idx="4228">
                  <c:v>1.4893694159999999E-6</c:v>
                </c:pt>
                <c:pt idx="4229">
                  <c:v>3.2359732049999998E-5</c:v>
                </c:pt>
                <c:pt idx="4230">
                  <c:v>4.3378484700000002E-4</c:v>
                </c:pt>
                <c:pt idx="4231">
                  <c:v>6.3177242189999997E-5</c:v>
                </c:pt>
                <c:pt idx="4232">
                  <c:v>3.6867695249999998E-5</c:v>
                </c:pt>
                <c:pt idx="4233">
                  <c:v>4.4511723240000002E-5</c:v>
                </c:pt>
                <c:pt idx="4234">
                  <c:v>2.2038801939999999E-4</c:v>
                </c:pt>
                <c:pt idx="4235">
                  <c:v>1.0060327320000001E-7</c:v>
                </c:pt>
                <c:pt idx="4236">
                  <c:v>1.115866504E-6</c:v>
                </c:pt>
                <c:pt idx="4237">
                  <c:v>2.4653896790000001E-6</c:v>
                </c:pt>
                <c:pt idx="4238">
                  <c:v>2.3220483070000001E-5</c:v>
                </c:pt>
                <c:pt idx="4239">
                  <c:v>3.3329228729999998E-7</c:v>
                </c:pt>
                <c:pt idx="4240">
                  <c:v>6.6263836110000001E-7</c:v>
                </c:pt>
                <c:pt idx="4241">
                  <c:v>6.1899401060000002E-6</c:v>
                </c:pt>
                <c:pt idx="4242">
                  <c:v>2.1590371449999999E-5</c:v>
                </c:pt>
                <c:pt idx="4243">
                  <c:v>2.1247594179999999E-6</c:v>
                </c:pt>
                <c:pt idx="4244">
                  <c:v>1.115312917E-7</c:v>
                </c:pt>
                <c:pt idx="4245">
                  <c:v>1.1540761140000001E-6</c:v>
                </c:pt>
                <c:pt idx="4246">
                  <c:v>5.8201567289999998E-6</c:v>
                </c:pt>
                <c:pt idx="4247">
                  <c:v>2.723033392E-7</c:v>
                </c:pt>
                <c:pt idx="4248">
                  <c:v>8.3268959269999997E-8</c:v>
                </c:pt>
                <c:pt idx="4249">
                  <c:v>3.6963284559999998E-7</c:v>
                </c:pt>
                <c:pt idx="4250">
                  <c:v>5.8673456400000001E-6</c:v>
                </c:pt>
                <c:pt idx="4251">
                  <c:v>5.2148555750000002E-8</c:v>
                </c:pt>
                <c:pt idx="4252">
                  <c:v>3.8808328749999998E-7</c:v>
                </c:pt>
                <c:pt idx="4253">
                  <c:v>8.4354325049999998E-7</c:v>
                </c:pt>
                <c:pt idx="4254">
                  <c:v>4.7740162719999999E-7</c:v>
                </c:pt>
                <c:pt idx="4255">
                  <c:v>4.304573184E-7</c:v>
                </c:pt>
                <c:pt idx="4256">
                  <c:v>4.5249425209999998E-7</c:v>
                </c:pt>
                <c:pt idx="4257">
                  <c:v>4.4736926789999999E-7</c:v>
                </c:pt>
                <c:pt idx="4258">
                  <c:v>5.5695328610000005E-7</c:v>
                </c:pt>
                <c:pt idx="4259">
                  <c:v>4.4311790079999998E-7</c:v>
                </c:pt>
                <c:pt idx="4260">
                  <c:v>3.2518292379999998E-7</c:v>
                </c:pt>
                <c:pt idx="4261">
                  <c:v>6.9059384920000005E-8</c:v>
                </c:pt>
                <c:pt idx="4262">
                  <c:v>2.3275021279999998E-6</c:v>
                </c:pt>
                <c:pt idx="4263">
                  <c:v>5.2940317259999995E-7</c:v>
                </c:pt>
                <c:pt idx="4264">
                  <c:v>2.01321731E-6</c:v>
                </c:pt>
                <c:pt idx="4265">
                  <c:v>5.329040567E-7</c:v>
                </c:pt>
                <c:pt idx="4266">
                  <c:v>3.0186343279999998E-6</c:v>
                </c:pt>
                <c:pt idx="4267">
                  <c:v>1.366202601E-6</c:v>
                </c:pt>
                <c:pt idx="4268">
                  <c:v>2.8572649049999998E-6</c:v>
                </c:pt>
                <c:pt idx="4269">
                  <c:v>1.0105666580000001E-6</c:v>
                </c:pt>
                <c:pt idx="4270">
                  <c:v>2.171669199E-5</c:v>
                </c:pt>
                <c:pt idx="4271">
                  <c:v>2.1700902599999999E-5</c:v>
                </c:pt>
                <c:pt idx="4272">
                  <c:v>3.455891536E-5</c:v>
                </c:pt>
                <c:pt idx="4273">
                  <c:v>8.2731787540000001E-5</c:v>
                </c:pt>
                <c:pt idx="4274">
                  <c:v>2.320988669E-4</c:v>
                </c:pt>
                <c:pt idx="4275">
                  <c:v>2.6831759840000001E-6</c:v>
                </c:pt>
                <c:pt idx="4276">
                  <c:v>3.2449618979999999E-6</c:v>
                </c:pt>
                <c:pt idx="4277">
                  <c:v>8.6869982109999996E-6</c:v>
                </c:pt>
                <c:pt idx="4278">
                  <c:v>1.07038178E-5</c:v>
                </c:pt>
                <c:pt idx="4279">
                  <c:v>9.4246386429999998E-7</c:v>
                </c:pt>
                <c:pt idx="4280">
                  <c:v>5.1550976389999996E-6</c:v>
                </c:pt>
                <c:pt idx="4281">
                  <c:v>7.1749410280000004E-5</c:v>
                </c:pt>
                <c:pt idx="4282">
                  <c:v>1.308962391E-4</c:v>
                </c:pt>
                <c:pt idx="4283">
                  <c:v>4.6571260169999997E-5</c:v>
                </c:pt>
                <c:pt idx="4284">
                  <c:v>2.5284142430000002E-5</c:v>
                </c:pt>
                <c:pt idx="4285">
                  <c:v>1.6625269669999998E-5</c:v>
                </c:pt>
                <c:pt idx="4286">
                  <c:v>1.0359226239999999E-5</c:v>
                </c:pt>
                <c:pt idx="4287">
                  <c:v>5.8998946469999998E-6</c:v>
                </c:pt>
                <c:pt idx="4288">
                  <c:v>4.5184469590000004E-6</c:v>
                </c:pt>
                <c:pt idx="4289">
                  <c:v>1.6942347409999999E-6</c:v>
                </c:pt>
                <c:pt idx="4290">
                  <c:v>2.129418708E-6</c:v>
                </c:pt>
                <c:pt idx="4291">
                  <c:v>8.1195998219999997E-6</c:v>
                </c:pt>
                <c:pt idx="4292">
                  <c:v>4.083755087E-6</c:v>
                </c:pt>
                <c:pt idx="4293">
                  <c:v>8.8991253859999996E-6</c:v>
                </c:pt>
                <c:pt idx="4294">
                  <c:v>8.1561689089999997E-6</c:v>
                </c:pt>
                <c:pt idx="4295">
                  <c:v>5.7541092589999999E-7</c:v>
                </c:pt>
                <c:pt idx="4296">
                  <c:v>1.217209176E-6</c:v>
                </c:pt>
                <c:pt idx="4297">
                  <c:v>1.1702849560000001E-6</c:v>
                </c:pt>
                <c:pt idx="4298">
                  <c:v>5.5410325040000004E-7</c:v>
                </c:pt>
                <c:pt idx="4299">
                  <c:v>5.7023343500000001E-7</c:v>
                </c:pt>
                <c:pt idx="4300">
                  <c:v>5.0459316420000003E-7</c:v>
                </c:pt>
                <c:pt idx="4301">
                  <c:v>5.2688586629999997E-7</c:v>
                </c:pt>
                <c:pt idx="4302">
                  <c:v>3.3668247270000001E-8</c:v>
                </c:pt>
                <c:pt idx="4303">
                  <c:v>7.2624005550000001E-7</c:v>
                </c:pt>
                <c:pt idx="4304">
                  <c:v>1.267636181E-6</c:v>
                </c:pt>
                <c:pt idx="4305">
                  <c:v>4.9782637210000005E-7</c:v>
                </c:pt>
                <c:pt idx="4306">
                  <c:v>7.2077691769999995E-7</c:v>
                </c:pt>
                <c:pt idx="4307">
                  <c:v>5.8261647150000002E-7</c:v>
                </c:pt>
                <c:pt idx="4308">
                  <c:v>3.9960072830000001E-7</c:v>
                </c:pt>
                <c:pt idx="4309">
                  <c:v>1.0722320500000001E-6</c:v>
                </c:pt>
                <c:pt idx="4310">
                  <c:v>8.1148711440000002E-7</c:v>
                </c:pt>
                <c:pt idx="4311">
                  <c:v>5.9287243100000002E-7</c:v>
                </c:pt>
                <c:pt idx="4312">
                  <c:v>1.558383928E-7</c:v>
                </c:pt>
                <c:pt idx="4313">
                  <c:v>1.233209307E-5</c:v>
                </c:pt>
                <c:pt idx="4314">
                  <c:v>1.2548028110000001E-5</c:v>
                </c:pt>
                <c:pt idx="4315">
                  <c:v>2.7396720060000001E-6</c:v>
                </c:pt>
                <c:pt idx="4316">
                  <c:v>1.7267851139999999E-6</c:v>
                </c:pt>
                <c:pt idx="4317">
                  <c:v>6.6556109340000003E-6</c:v>
                </c:pt>
                <c:pt idx="4318">
                  <c:v>5.9343303589999998E-6</c:v>
                </c:pt>
                <c:pt idx="4319">
                  <c:v>1.2739914110000001E-6</c:v>
                </c:pt>
                <c:pt idx="4320">
                  <c:v>7.9446436339999996E-7</c:v>
                </c:pt>
                <c:pt idx="4321">
                  <c:v>3.0404037679999998E-5</c:v>
                </c:pt>
                <c:pt idx="4322">
                  <c:v>6.831540675E-5</c:v>
                </c:pt>
                <c:pt idx="4323">
                  <c:v>3.7713947819999999E-5</c:v>
                </c:pt>
                <c:pt idx="4324">
                  <c:v>5.0836668680000001E-5</c:v>
                </c:pt>
                <c:pt idx="4325">
                  <c:v>2.4999258680000002E-4</c:v>
                </c:pt>
                <c:pt idx="4326">
                  <c:v>9.852100139E-5</c:v>
                </c:pt>
                <c:pt idx="4327">
                  <c:v>1.718673054E-6</c:v>
                </c:pt>
                <c:pt idx="4328">
                  <c:v>2.629188181E-6</c:v>
                </c:pt>
                <c:pt idx="4329">
                  <c:v>5.5289339320000004E-6</c:v>
                </c:pt>
                <c:pt idx="4330">
                  <c:v>9.8093849919999994E-6</c:v>
                </c:pt>
                <c:pt idx="4331">
                  <c:v>7.8607664550000002E-7</c:v>
                </c:pt>
                <c:pt idx="4332">
                  <c:v>4.2160197499999998E-6</c:v>
                </c:pt>
                <c:pt idx="4333">
                  <c:v>8.0795814019999998E-6</c:v>
                </c:pt>
                <c:pt idx="4334">
                  <c:v>1.140663503E-5</c:v>
                </c:pt>
                <c:pt idx="4335">
                  <c:v>1.8885730629999999E-8</c:v>
                </c:pt>
                <c:pt idx="4336">
                  <c:v>1.47005963E-6</c:v>
                </c:pt>
                <c:pt idx="4337">
                  <c:v>4.2179112560000001E-6</c:v>
                </c:pt>
                <c:pt idx="4338">
                  <c:v>4.286078859E-8</c:v>
                </c:pt>
                <c:pt idx="4339">
                  <c:v>1.0196227639999999E-6</c:v>
                </c:pt>
                <c:pt idx="4340">
                  <c:v>1.160511597E-6</c:v>
                </c:pt>
                <c:pt idx="4341">
                  <c:v>1.436200285E-6</c:v>
                </c:pt>
                <c:pt idx="4342">
                  <c:v>1.407541002E-7</c:v>
                </c:pt>
                <c:pt idx="4343">
                  <c:v>6.9674772570000004E-7</c:v>
                </c:pt>
                <c:pt idx="4344">
                  <c:v>3.3025208679999999E-7</c:v>
                </c:pt>
                <c:pt idx="4345">
                  <c:v>3.8770785439999998E-6</c:v>
                </c:pt>
                <c:pt idx="4346">
                  <c:v>1.131210608E-6</c:v>
                </c:pt>
                <c:pt idx="4347">
                  <c:v>9.6663187260000001E-7</c:v>
                </c:pt>
                <c:pt idx="4348">
                  <c:v>2.367818816E-7</c:v>
                </c:pt>
                <c:pt idx="4349">
                  <c:v>5.4179759060000001E-7</c:v>
                </c:pt>
                <c:pt idx="4350">
                  <c:v>6.8024688979999997E-7</c:v>
                </c:pt>
                <c:pt idx="4351">
                  <c:v>3.6831235230000001E-7</c:v>
                </c:pt>
                <c:pt idx="4352">
                  <c:v>9.9268549820000002E-8</c:v>
                </c:pt>
                <c:pt idx="4353">
                  <c:v>3.1311029699999999E-7</c:v>
                </c:pt>
                <c:pt idx="4354">
                  <c:v>4.9104019059999995E-7</c:v>
                </c:pt>
                <c:pt idx="4355">
                  <c:v>3.0855036939999999E-7</c:v>
                </c:pt>
                <c:pt idx="4356">
                  <c:v>4.0712727229999998E-7</c:v>
                </c:pt>
                <c:pt idx="4357">
                  <c:v>5.0618371360000004E-7</c:v>
                </c:pt>
                <c:pt idx="4358">
                  <c:v>4.733446524E-7</c:v>
                </c:pt>
                <c:pt idx="4359">
                  <c:v>1.203119419E-6</c:v>
                </c:pt>
                <c:pt idx="4360">
                  <c:v>9.6532882200000004E-7</c:v>
                </c:pt>
                <c:pt idx="4361">
                  <c:v>8.7972832489999999E-7</c:v>
                </c:pt>
                <c:pt idx="4362">
                  <c:v>3.0922638419999999E-6</c:v>
                </c:pt>
                <c:pt idx="4363">
                  <c:v>7.1097143529999997E-6</c:v>
                </c:pt>
                <c:pt idx="4364">
                  <c:v>6.6361262249999996E-6</c:v>
                </c:pt>
                <c:pt idx="4365">
                  <c:v>1.6276705210000001E-4</c:v>
                </c:pt>
                <c:pt idx="4366">
                  <c:v>2.866628958E-5</c:v>
                </c:pt>
                <c:pt idx="4367">
                  <c:v>5.3858005750000002E-6</c:v>
                </c:pt>
                <c:pt idx="4368">
                  <c:v>8.5919345739999993E-6</c:v>
                </c:pt>
                <c:pt idx="4369">
                  <c:v>5.5802085310000001E-6</c:v>
                </c:pt>
                <c:pt idx="4370">
                  <c:v>5.6708586429999997E-8</c:v>
                </c:pt>
                <c:pt idx="4371">
                  <c:v>2.9531192070000001E-6</c:v>
                </c:pt>
                <c:pt idx="4372">
                  <c:v>4.6591374790000001E-6</c:v>
                </c:pt>
                <c:pt idx="4373">
                  <c:v>1.0437498279999999E-5</c:v>
                </c:pt>
                <c:pt idx="4374">
                  <c:v>3.7841121029999999E-6</c:v>
                </c:pt>
                <c:pt idx="4375">
                  <c:v>4.6718181149999996E-6</c:v>
                </c:pt>
                <c:pt idx="4376">
                  <c:v>1.9314625230000002E-6</c:v>
                </c:pt>
                <c:pt idx="4377">
                  <c:v>1.0073904209999999E-5</c:v>
                </c:pt>
                <c:pt idx="4378">
                  <c:v>1.3075214960000001E-7</c:v>
                </c:pt>
                <c:pt idx="4379">
                  <c:v>1.5569159809999999E-6</c:v>
                </c:pt>
                <c:pt idx="4380">
                  <c:v>6.674101936E-7</c:v>
                </c:pt>
                <c:pt idx="4381">
                  <c:v>2.6157046190000001E-6</c:v>
                </c:pt>
                <c:pt idx="4382">
                  <c:v>3.836674969E-7</c:v>
                </c:pt>
                <c:pt idx="4383">
                  <c:v>7.1324804430000002E-7</c:v>
                </c:pt>
                <c:pt idx="4384">
                  <c:v>1.275858731E-6</c:v>
                </c:pt>
                <c:pt idx="4385">
                  <c:v>2.8858505630000001E-5</c:v>
                </c:pt>
                <c:pt idx="4386">
                  <c:v>1.661979528E-6</c:v>
                </c:pt>
                <c:pt idx="4387">
                  <c:v>3.9096074789999999E-7</c:v>
                </c:pt>
                <c:pt idx="4388">
                  <c:v>1.891789624E-7</c:v>
                </c:pt>
                <c:pt idx="4389">
                  <c:v>6.2683233440000004E-7</c:v>
                </c:pt>
                <c:pt idx="4390">
                  <c:v>3.0588473040000002E-7</c:v>
                </c:pt>
                <c:pt idx="4391">
                  <c:v>5.3107380270000002E-7</c:v>
                </c:pt>
                <c:pt idx="4392">
                  <c:v>9.3705280250000004E-7</c:v>
                </c:pt>
                <c:pt idx="4393">
                  <c:v>3.2985054049999999E-6</c:v>
                </c:pt>
                <c:pt idx="4394">
                  <c:v>1.343646469E-6</c:v>
                </c:pt>
                <c:pt idx="4395">
                  <c:v>1.708731914E-6</c:v>
                </c:pt>
                <c:pt idx="4396">
                  <c:v>6.259440137E-7</c:v>
                </c:pt>
                <c:pt idx="4397">
                  <c:v>9.7271866719999997E-6</c:v>
                </c:pt>
                <c:pt idx="4398">
                  <c:v>5.0270155149999998E-8</c:v>
                </c:pt>
                <c:pt idx="4399">
                  <c:v>7.084751481E-7</c:v>
                </c:pt>
                <c:pt idx="4400">
                  <c:v>4.2492610710000002E-7</c:v>
                </c:pt>
                <c:pt idx="4401">
                  <c:v>1.0039202970000001E-6</c:v>
                </c:pt>
                <c:pt idx="4402">
                  <c:v>1.395066862E-7</c:v>
                </c:pt>
                <c:pt idx="4403">
                  <c:v>3.006890924E-7</c:v>
                </c:pt>
                <c:pt idx="4404">
                  <c:v>3.7729126409999999E-8</c:v>
                </c:pt>
                <c:pt idx="4405">
                  <c:v>6.5781634380000003E-7</c:v>
                </c:pt>
                <c:pt idx="4406">
                  <c:v>2.2820568850000001E-7</c:v>
                </c:pt>
                <c:pt idx="4407">
                  <c:v>3.016060903E-8</c:v>
                </c:pt>
                <c:pt idx="4408">
                  <c:v>4.3538511930000002E-7</c:v>
                </c:pt>
                <c:pt idx="4409">
                  <c:v>6.9666845280000003E-6</c:v>
                </c:pt>
                <c:pt idx="4410">
                  <c:v>3.5225504960000002E-7</c:v>
                </c:pt>
                <c:pt idx="4411">
                  <c:v>6.6547450080000002E-7</c:v>
                </c:pt>
                <c:pt idx="4412">
                  <c:v>1.349193708E-6</c:v>
                </c:pt>
                <c:pt idx="4413">
                  <c:v>1.051646758E-5</c:v>
                </c:pt>
                <c:pt idx="4414">
                  <c:v>1.8302628E-6</c:v>
                </c:pt>
                <c:pt idx="4415">
                  <c:v>3.591196074E-6</c:v>
                </c:pt>
                <c:pt idx="4416">
                  <c:v>2.7373044970000001E-6</c:v>
                </c:pt>
                <c:pt idx="4417">
                  <c:v>1.0279891399999999E-4</c:v>
                </c:pt>
                <c:pt idx="4418">
                  <c:v>1.50919821E-6</c:v>
                </c:pt>
                <c:pt idx="4419">
                  <c:v>1.06349759E-6</c:v>
                </c:pt>
                <c:pt idx="4420">
                  <c:v>2.3926702159999999E-6</c:v>
                </c:pt>
                <c:pt idx="4421">
                  <c:v>4.6529233030000003E-6</c:v>
                </c:pt>
                <c:pt idx="4422">
                  <c:v>6.5376810589999995E-7</c:v>
                </c:pt>
                <c:pt idx="4423">
                  <c:v>1.4162868660000001E-6</c:v>
                </c:pt>
                <c:pt idx="4424">
                  <c:v>1.2633203530000001E-6</c:v>
                </c:pt>
                <c:pt idx="4425">
                  <c:v>3.880388761E-5</c:v>
                </c:pt>
                <c:pt idx="4426">
                  <c:v>4.698420232E-7</c:v>
                </c:pt>
                <c:pt idx="4427">
                  <c:v>4.3484424719999999E-7</c:v>
                </c:pt>
                <c:pt idx="4428">
                  <c:v>1.2600219489999999E-6</c:v>
                </c:pt>
                <c:pt idx="4429">
                  <c:v>9.4891906049999994E-6</c:v>
                </c:pt>
                <c:pt idx="4430">
                  <c:v>2.6622687979999999E-7</c:v>
                </c:pt>
                <c:pt idx="4431">
                  <c:v>1.313344896E-7</c:v>
                </c:pt>
                <c:pt idx="4432">
                  <c:v>5.0896018049999998E-8</c:v>
                </c:pt>
                <c:pt idx="4433">
                  <c:v>5.5760023480000001E-8</c:v>
                </c:pt>
                <c:pt idx="4434">
                  <c:v>1.987011219E-8</c:v>
                </c:pt>
                <c:pt idx="4435">
                  <c:v>1.2373104869999999E-7</c:v>
                </c:pt>
                <c:pt idx="4436">
                  <c:v>2.0830046629999999E-7</c:v>
                </c:pt>
                <c:pt idx="4437">
                  <c:v>3.6829085990000001E-5</c:v>
                </c:pt>
                <c:pt idx="4438">
                  <c:v>2.6097755039999999E-7</c:v>
                </c:pt>
                <c:pt idx="4439">
                  <c:v>1.696430909E-7</c:v>
                </c:pt>
                <c:pt idx="4440">
                  <c:v>6.3040847829999999E-7</c:v>
                </c:pt>
                <c:pt idx="4441">
                  <c:v>1.3948331089999999E-6</c:v>
                </c:pt>
                <c:pt idx="4442">
                  <c:v>3.8621881659999999E-7</c:v>
                </c:pt>
                <c:pt idx="4443">
                  <c:v>4.9112625539999998E-7</c:v>
                </c:pt>
                <c:pt idx="4444">
                  <c:v>6.3117136410000005E-7</c:v>
                </c:pt>
                <c:pt idx="4445">
                  <c:v>8.9597515859999997E-6</c:v>
                </c:pt>
                <c:pt idx="4446">
                  <c:v>3.4133572230000002E-7</c:v>
                </c:pt>
                <c:pt idx="4447">
                  <c:v>3.4181316219999999E-7</c:v>
                </c:pt>
                <c:pt idx="4448">
                  <c:v>5.1155251930000004E-7</c:v>
                </c:pt>
                <c:pt idx="4449">
                  <c:v>1.29485776E-5</c:v>
                </c:pt>
                <c:pt idx="4450">
                  <c:v>2.3141310499999999E-7</c:v>
                </c:pt>
                <c:pt idx="4451">
                  <c:v>1.5501779090000001E-7</c:v>
                </c:pt>
                <c:pt idx="4452">
                  <c:v>8.6979360590000002E-8</c:v>
                </c:pt>
                <c:pt idx="4453">
                  <c:v>1.471285957E-7</c:v>
                </c:pt>
                <c:pt idx="4454">
                  <c:v>1.003071259E-8</c:v>
                </c:pt>
                <c:pt idx="4455">
                  <c:v>3.8603935640000002E-15</c:v>
                </c:pt>
                <c:pt idx="4456">
                  <c:v>1.024215661E-8</c:v>
                </c:pt>
                <c:pt idx="4457">
                  <c:v>9.8884372259999994E-6</c:v>
                </c:pt>
                <c:pt idx="4458">
                  <c:v>1.123742704E-7</c:v>
                </c:pt>
                <c:pt idx="4459">
                  <c:v>1.7070019259999999E-7</c:v>
                </c:pt>
                <c:pt idx="4460">
                  <c:v>1.480242324E-7</c:v>
                </c:pt>
                <c:pt idx="4461">
                  <c:v>3.7527310369999999E-6</c:v>
                </c:pt>
                <c:pt idx="4462">
                  <c:v>3.7801415990000002E-7</c:v>
                </c:pt>
                <c:pt idx="4463">
                  <c:v>4.2023225629999999E-7</c:v>
                </c:pt>
                <c:pt idx="4464">
                  <c:v>3.4926048780000003E-7</c:v>
                </c:pt>
                <c:pt idx="4465">
                  <c:v>2.1047805189999999E-6</c:v>
                </c:pt>
                <c:pt idx="4466">
                  <c:v>6.2872584010000001E-7</c:v>
                </c:pt>
                <c:pt idx="4467">
                  <c:v>5.3988975090000003E-7</c:v>
                </c:pt>
                <c:pt idx="4468">
                  <c:v>2.4574079389999998E-7</c:v>
                </c:pt>
                <c:pt idx="4469">
                  <c:v>7.9969598000000005E-6</c:v>
                </c:pt>
                <c:pt idx="4470">
                  <c:v>2.8612270419999998E-7</c:v>
                </c:pt>
                <c:pt idx="4471">
                  <c:v>2.315114978E-7</c:v>
                </c:pt>
                <c:pt idx="4472">
                  <c:v>2.8756375649999998E-7</c:v>
                </c:pt>
                <c:pt idx="4473">
                  <c:v>1.3283017139999999E-6</c:v>
                </c:pt>
                <c:pt idx="4474">
                  <c:v>9.4472708390000003E-8</c:v>
                </c:pt>
                <c:pt idx="4475">
                  <c:v>4.7829065830000003E-8</c:v>
                </c:pt>
                <c:pt idx="4476">
                  <c:v>8.7604619679999999E-8</c:v>
                </c:pt>
                <c:pt idx="4477">
                  <c:v>3.908451986E-7</c:v>
                </c:pt>
                <c:pt idx="4478">
                  <c:v>7.1037893769999999E-8</c:v>
                </c:pt>
                <c:pt idx="4479">
                  <c:v>2.5463589140000001E-7</c:v>
                </c:pt>
                <c:pt idx="4480">
                  <c:v>7.6729576240000006E-8</c:v>
                </c:pt>
                <c:pt idx="4481">
                  <c:v>9.1992445970000007E-6</c:v>
                </c:pt>
                <c:pt idx="4482">
                  <c:v>3.4788496570000002E-7</c:v>
                </c:pt>
                <c:pt idx="4483">
                  <c:v>5.94039799E-7</c:v>
                </c:pt>
                <c:pt idx="4484">
                  <c:v>2.2835209419999999E-7</c:v>
                </c:pt>
                <c:pt idx="4485">
                  <c:v>6.3731293560000002E-6</c:v>
                </c:pt>
                <c:pt idx="4486">
                  <c:v>8.8218683530000001E-7</c:v>
                </c:pt>
                <c:pt idx="4487">
                  <c:v>9.7202823050000004E-7</c:v>
                </c:pt>
                <c:pt idx="4488">
                  <c:v>8.2120666179999995E-7</c:v>
                </c:pt>
                <c:pt idx="4489">
                  <c:v>4.5463278460000004E-6</c:v>
                </c:pt>
                <c:pt idx="4490">
                  <c:v>1.372283341E-6</c:v>
                </c:pt>
                <c:pt idx="4491">
                  <c:v>1.0486318590000001E-6</c:v>
                </c:pt>
                <c:pt idx="4492">
                  <c:v>1.7301808320000001E-6</c:v>
                </c:pt>
                <c:pt idx="4493">
                  <c:v>9.1566989850000008E-6</c:v>
                </c:pt>
                <c:pt idx="4494">
                  <c:v>1.6062535429999999E-6</c:v>
                </c:pt>
                <c:pt idx="4495">
                  <c:v>7.569178701E-7</c:v>
                </c:pt>
                <c:pt idx="4496">
                  <c:v>3.7369791810000001E-6</c:v>
                </c:pt>
                <c:pt idx="4497">
                  <c:v>8.4687154830000001E-5</c:v>
                </c:pt>
                <c:pt idx="4498">
                  <c:v>5.5712080890000001E-6</c:v>
                </c:pt>
                <c:pt idx="4499">
                  <c:v>1.9212901710000002E-6</c:v>
                </c:pt>
                <c:pt idx="4500">
                  <c:v>3.8469582199999998E-7</c:v>
                </c:pt>
                <c:pt idx="4501">
                  <c:v>1.0182966099999999E-5</c:v>
                </c:pt>
                <c:pt idx="4502">
                  <c:v>1.3532057730000001E-7</c:v>
                </c:pt>
                <c:pt idx="4503">
                  <c:v>1.535163127E-7</c:v>
                </c:pt>
                <c:pt idx="4504">
                  <c:v>1.448427009E-7</c:v>
                </c:pt>
                <c:pt idx="4505">
                  <c:v>2.9688788909999999E-7</c:v>
                </c:pt>
                <c:pt idx="4506">
                  <c:v>1.360870117E-7</c:v>
                </c:pt>
                <c:pt idx="4507">
                  <c:v>1.3240930100000001E-7</c:v>
                </c:pt>
                <c:pt idx="4508">
                  <c:v>1.9705211839999999E-7</c:v>
                </c:pt>
                <c:pt idx="4509">
                  <c:v>1.9293328449999999E-6</c:v>
                </c:pt>
                <c:pt idx="4510">
                  <c:v>5.5903839539999999E-7</c:v>
                </c:pt>
                <c:pt idx="4511">
                  <c:v>6.7124684300000001E-7</c:v>
                </c:pt>
                <c:pt idx="4512">
                  <c:v>2.146602145E-7</c:v>
                </c:pt>
                <c:pt idx="4513">
                  <c:v>1.5089651099999999E-6</c:v>
                </c:pt>
                <c:pt idx="4514">
                  <c:v>8.1884520420000001E-7</c:v>
                </c:pt>
                <c:pt idx="4515">
                  <c:v>6.500730338E-7</c:v>
                </c:pt>
                <c:pt idx="4516">
                  <c:v>9.6300552639999994E-7</c:v>
                </c:pt>
                <c:pt idx="4517">
                  <c:v>9.2188288769999993E-6</c:v>
                </c:pt>
                <c:pt idx="4518">
                  <c:v>2.2440832390000001E-6</c:v>
                </c:pt>
                <c:pt idx="4519">
                  <c:v>1.4546840760000001E-6</c:v>
                </c:pt>
                <c:pt idx="4520">
                  <c:v>1.05302992E-7</c:v>
                </c:pt>
                <c:pt idx="4521">
                  <c:v>1.3853797E-6</c:v>
                </c:pt>
                <c:pt idx="4522">
                  <c:v>2.3319695190000001E-7</c:v>
                </c:pt>
                <c:pt idx="4523">
                  <c:v>1.6157093439999999E-7</c:v>
                </c:pt>
                <c:pt idx="4524">
                  <c:v>1.7670237650000001E-7</c:v>
                </c:pt>
                <c:pt idx="4525">
                  <c:v>2.16275368E-6</c:v>
                </c:pt>
                <c:pt idx="4526">
                  <c:v>1.618190263E-7</c:v>
                </c:pt>
                <c:pt idx="4527">
                  <c:v>7.8238779799999996E-8</c:v>
                </c:pt>
                <c:pt idx="4528">
                  <c:v>2.0903818709999999E-6</c:v>
                </c:pt>
                <c:pt idx="4529">
                  <c:v>3.510019344E-5</c:v>
                </c:pt>
                <c:pt idx="4530">
                  <c:v>3.5533816770000001E-6</c:v>
                </c:pt>
                <c:pt idx="4531">
                  <c:v>3.0748577829999998E-6</c:v>
                </c:pt>
                <c:pt idx="4532">
                  <c:v>9.1882641909999998E-7</c:v>
                </c:pt>
                <c:pt idx="4533">
                  <c:v>9.6076237289999993E-6</c:v>
                </c:pt>
                <c:pt idx="4534">
                  <c:v>1.973792193E-6</c:v>
                </c:pt>
                <c:pt idx="4535">
                  <c:v>2.3423675599999999E-6</c:v>
                </c:pt>
                <c:pt idx="4536">
                  <c:v>7.9331676740000002E-7</c:v>
                </c:pt>
                <c:pt idx="4537">
                  <c:v>3.846211614E-5</c:v>
                </c:pt>
                <c:pt idx="4538">
                  <c:v>1.5247229889999999E-5</c:v>
                </c:pt>
                <c:pt idx="4539">
                  <c:v>1.930790646E-5</c:v>
                </c:pt>
                <c:pt idx="4540">
                  <c:v>3.1363540550000002E-5</c:v>
                </c:pt>
                <c:pt idx="4541">
                  <c:v>1.792494366E-4</c:v>
                </c:pt>
                <c:pt idx="4542">
                  <c:v>1.4312357100000001E-6</c:v>
                </c:pt>
                <c:pt idx="4543">
                  <c:v>8.0258974160000003E-7</c:v>
                </c:pt>
                <c:pt idx="4544">
                  <c:v>1.85958461E-6</c:v>
                </c:pt>
                <c:pt idx="4545">
                  <c:v>4.9749580510000002E-6</c:v>
                </c:pt>
                <c:pt idx="4546">
                  <c:v>2.518865294E-7</c:v>
                </c:pt>
                <c:pt idx="4547">
                  <c:v>7.0182528619999997E-7</c:v>
                </c:pt>
                <c:pt idx="4548">
                  <c:v>6.4622055479999999E-6</c:v>
                </c:pt>
                <c:pt idx="4549">
                  <c:v>1.3835734640000001E-5</c:v>
                </c:pt>
                <c:pt idx="4550">
                  <c:v>3.4333609969999999E-6</c:v>
                </c:pt>
                <c:pt idx="4551">
                  <c:v>1.86640237E-6</c:v>
                </c:pt>
                <c:pt idx="4552">
                  <c:v>7.3169599619999994E-8</c:v>
                </c:pt>
                <c:pt idx="4553">
                  <c:v>4.6629208770000002E-7</c:v>
                </c:pt>
                <c:pt idx="4554">
                  <c:v>4.0703006769999998E-7</c:v>
                </c:pt>
                <c:pt idx="4555">
                  <c:v>3.0060418E-7</c:v>
                </c:pt>
                <c:pt idx="4556">
                  <c:v>5.1049369740000001E-7</c:v>
                </c:pt>
                <c:pt idx="4557">
                  <c:v>1.181075865E-6</c:v>
                </c:pt>
                <c:pt idx="4558">
                  <c:v>5.2831072389999997E-8</c:v>
                </c:pt>
                <c:pt idx="4559">
                  <c:v>5.4613627749999999E-7</c:v>
                </c:pt>
                <c:pt idx="4560">
                  <c:v>3.51341591E-6</c:v>
                </c:pt>
                <c:pt idx="4561">
                  <c:v>7.2380235809999999E-6</c:v>
                </c:pt>
                <c:pt idx="4562">
                  <c:v>8.6771102040000001E-7</c:v>
                </c:pt>
                <c:pt idx="4563">
                  <c:v>1.696429625E-7</c:v>
                </c:pt>
                <c:pt idx="4564">
                  <c:v>8.4917832149999998E-8</c:v>
                </c:pt>
                <c:pt idx="4565">
                  <c:v>6.769078973E-7</c:v>
                </c:pt>
                <c:pt idx="4566">
                  <c:v>4.2454057320000002E-7</c:v>
                </c:pt>
                <c:pt idx="4567">
                  <c:v>5.655103965E-7</c:v>
                </c:pt>
                <c:pt idx="4568">
                  <c:v>1.608826601E-6</c:v>
                </c:pt>
                <c:pt idx="4569">
                  <c:v>7.334247798E-6</c:v>
                </c:pt>
                <c:pt idx="4570">
                  <c:v>4.74551239E-6</c:v>
                </c:pt>
                <c:pt idx="4571">
                  <c:v>1.851036709E-6</c:v>
                </c:pt>
                <c:pt idx="4572">
                  <c:v>9.7856644789999998E-6</c:v>
                </c:pt>
                <c:pt idx="4573">
                  <c:v>1.133333198E-5</c:v>
                </c:pt>
                <c:pt idx="4574">
                  <c:v>2.0168685830000002E-6</c:v>
                </c:pt>
                <c:pt idx="4575">
                  <c:v>1.162240989E-6</c:v>
                </c:pt>
                <c:pt idx="4576">
                  <c:v>3.6318085759999999E-6</c:v>
                </c:pt>
                <c:pt idx="4577">
                  <c:v>4.4002359400000002E-6</c:v>
                </c:pt>
                <c:pt idx="4578">
                  <c:v>5.6236369249999998E-6</c:v>
                </c:pt>
                <c:pt idx="4579">
                  <c:v>3.299057205E-6</c:v>
                </c:pt>
                <c:pt idx="4580">
                  <c:v>2.900920195E-5</c:v>
                </c:pt>
                <c:pt idx="4581">
                  <c:v>6.5938190000000004E-5</c:v>
                </c:pt>
                <c:pt idx="4582">
                  <c:v>6.0738922820000002E-6</c:v>
                </c:pt>
                <c:pt idx="4583">
                  <c:v>6.7935125459999998E-6</c:v>
                </c:pt>
                <c:pt idx="4584">
                  <c:v>1.5044964000000001E-5</c:v>
                </c:pt>
                <c:pt idx="4585">
                  <c:v>1.707511247E-5</c:v>
                </c:pt>
                <c:pt idx="4586">
                  <c:v>4.311826479E-6</c:v>
                </c:pt>
                <c:pt idx="4587">
                  <c:v>1.795334382E-6</c:v>
                </c:pt>
                <c:pt idx="4588">
                  <c:v>2.3684643699999999E-5</c:v>
                </c:pt>
                <c:pt idx="4589">
                  <c:v>1.022715917E-4</c:v>
                </c:pt>
                <c:pt idx="4590">
                  <c:v>3.0557748410000001E-5</c:v>
                </c:pt>
                <c:pt idx="4591">
                  <c:v>2.6970375089999999E-5</c:v>
                </c:pt>
                <c:pt idx="4592">
                  <c:v>1.0042999099999999E-4</c:v>
                </c:pt>
                <c:pt idx="4593">
                  <c:v>6.4726944680000001E-5</c:v>
                </c:pt>
                <c:pt idx="4594">
                  <c:v>1.9442944699999998E-6</c:v>
                </c:pt>
                <c:pt idx="4595">
                  <c:v>1.3297985730000001E-7</c:v>
                </c:pt>
                <c:pt idx="4596">
                  <c:v>1.6673071660000001E-6</c:v>
                </c:pt>
                <c:pt idx="4597">
                  <c:v>3.909230988E-6</c:v>
                </c:pt>
                <c:pt idx="4598">
                  <c:v>8.2802504330000004E-8</c:v>
                </c:pt>
                <c:pt idx="4599">
                  <c:v>4.412552247E-7</c:v>
                </c:pt>
                <c:pt idx="4600">
                  <c:v>9.4130931020000003E-7</c:v>
                </c:pt>
                <c:pt idx="4601">
                  <c:v>1.5334443780000001E-6</c:v>
                </c:pt>
                <c:pt idx="4602">
                  <c:v>4.4716472080000002E-7</c:v>
                </c:pt>
                <c:pt idx="4603">
                  <c:v>5.1166539629999996E-7</c:v>
                </c:pt>
                <c:pt idx="4604">
                  <c:v>6.2134728129999998E-7</c:v>
                </c:pt>
                <c:pt idx="4605">
                  <c:v>7.1489660050000003E-7</c:v>
                </c:pt>
                <c:pt idx="4606">
                  <c:v>7.6860301750000003E-7</c:v>
                </c:pt>
                <c:pt idx="4607">
                  <c:v>5.679176229E-7</c:v>
                </c:pt>
                <c:pt idx="4608">
                  <c:v>7.0622721629999996E-7</c:v>
                </c:pt>
                <c:pt idx="4609">
                  <c:v>1.310796832E-6</c:v>
                </c:pt>
                <c:pt idx="4610">
                  <c:v>6.035645833E-7</c:v>
                </c:pt>
                <c:pt idx="4611">
                  <c:v>5.9341621180000001E-7</c:v>
                </c:pt>
                <c:pt idx="4612">
                  <c:v>5.8004141340000002E-7</c:v>
                </c:pt>
                <c:pt idx="4613">
                  <c:v>3.5451357160000001E-6</c:v>
                </c:pt>
                <c:pt idx="4614">
                  <c:v>1.3396094750000001E-7</c:v>
                </c:pt>
                <c:pt idx="4615">
                  <c:v>9.7639902070000002E-7</c:v>
                </c:pt>
                <c:pt idx="4616">
                  <c:v>4.5264068820000001E-7</c:v>
                </c:pt>
                <c:pt idx="4617">
                  <c:v>1.5497731979999999E-6</c:v>
                </c:pt>
                <c:pt idx="4618">
                  <c:v>7.5724245159999999E-7</c:v>
                </c:pt>
                <c:pt idx="4619">
                  <c:v>3.2047535000000001E-6</c:v>
                </c:pt>
                <c:pt idx="4620">
                  <c:v>1.9529723769999998E-6</c:v>
                </c:pt>
                <c:pt idx="4621">
                  <c:v>6.728078194E-9</c:v>
                </c:pt>
                <c:pt idx="4622">
                  <c:v>4.660692612E-6</c:v>
                </c:pt>
                <c:pt idx="4623">
                  <c:v>6.4311653479999996E-6</c:v>
                </c:pt>
                <c:pt idx="4624">
                  <c:v>2.3675614080000002E-6</c:v>
                </c:pt>
                <c:pt idx="4625">
                  <c:v>1.533837443E-6</c:v>
                </c:pt>
                <c:pt idx="4626">
                  <c:v>1.2263899170000001E-5</c:v>
                </c:pt>
                <c:pt idx="4627">
                  <c:v>9.2937784260000002E-6</c:v>
                </c:pt>
                <c:pt idx="4628">
                  <c:v>2.8970231669999998E-6</c:v>
                </c:pt>
                <c:pt idx="4629">
                  <c:v>2.0799431790000001E-5</c:v>
                </c:pt>
                <c:pt idx="4630">
                  <c:v>4.4843188790000001E-5</c:v>
                </c:pt>
                <c:pt idx="4631">
                  <c:v>4.3998096840000003E-5</c:v>
                </c:pt>
                <c:pt idx="4632">
                  <c:v>4.1749203970000001E-4</c:v>
                </c:pt>
                <c:pt idx="4633">
                  <c:v>1.6798064470000001E-4</c:v>
                </c:pt>
                <c:pt idx="4634">
                  <c:v>1.5539696929999999E-5</c:v>
                </c:pt>
                <c:pt idx="4635">
                  <c:v>2.1278232140000001E-5</c:v>
                </c:pt>
                <c:pt idx="4636">
                  <c:v>1.193740738E-5</c:v>
                </c:pt>
                <c:pt idx="4637">
                  <c:v>1.429459063E-7</c:v>
                </c:pt>
                <c:pt idx="4638">
                  <c:v>5.251383658E-6</c:v>
                </c:pt>
                <c:pt idx="4639">
                  <c:v>7.176178483E-6</c:v>
                </c:pt>
                <c:pt idx="4640">
                  <c:v>1.025467791E-5</c:v>
                </c:pt>
                <c:pt idx="4641">
                  <c:v>6.8235183889999997E-6</c:v>
                </c:pt>
                <c:pt idx="4642">
                  <c:v>5.3012409010000002E-6</c:v>
                </c:pt>
                <c:pt idx="4643">
                  <c:v>9.6616096260000004E-7</c:v>
                </c:pt>
                <c:pt idx="4644">
                  <c:v>4.4286274330000001E-6</c:v>
                </c:pt>
                <c:pt idx="4645">
                  <c:v>3.2383205610000002E-7</c:v>
                </c:pt>
                <c:pt idx="4646">
                  <c:v>1.216148904E-6</c:v>
                </c:pt>
                <c:pt idx="4647">
                  <c:v>1.3401540919999999E-7</c:v>
                </c:pt>
                <c:pt idx="4648">
                  <c:v>9.6055616300000008E-7</c:v>
                </c:pt>
                <c:pt idx="4649">
                  <c:v>6.3288118419999998E-7</c:v>
                </c:pt>
                <c:pt idx="4650">
                  <c:v>3.394188504E-7</c:v>
                </c:pt>
                <c:pt idx="4651">
                  <c:v>2.6592597119999999E-7</c:v>
                </c:pt>
                <c:pt idx="4652">
                  <c:v>9.7349653550000006E-7</c:v>
                </c:pt>
                <c:pt idx="4653">
                  <c:v>4.4684553040000003E-7</c:v>
                </c:pt>
                <c:pt idx="4654">
                  <c:v>4.0692534469999999E-7</c:v>
                </c:pt>
                <c:pt idx="4655">
                  <c:v>4.5080197019999998E-7</c:v>
                </c:pt>
                <c:pt idx="4656">
                  <c:v>3.6618918860000001E-7</c:v>
                </c:pt>
                <c:pt idx="4657">
                  <c:v>4.2287088389999998E-7</c:v>
                </c:pt>
                <c:pt idx="4658">
                  <c:v>3.4294031950000002E-7</c:v>
                </c:pt>
                <c:pt idx="4659">
                  <c:v>1.377714621E-7</c:v>
                </c:pt>
                <c:pt idx="4660">
                  <c:v>2.1034213280000001E-7</c:v>
                </c:pt>
                <c:pt idx="4661">
                  <c:v>5.2067295239999996E-7</c:v>
                </c:pt>
                <c:pt idx="4662">
                  <c:v>2.209736742E-7</c:v>
                </c:pt>
                <c:pt idx="4663">
                  <c:v>1.726539105E-6</c:v>
                </c:pt>
                <c:pt idx="4664">
                  <c:v>2.0981655039999999E-5</c:v>
                </c:pt>
                <c:pt idx="4665">
                  <c:v>3.2775678819999999E-6</c:v>
                </c:pt>
                <c:pt idx="4666">
                  <c:v>2.145846448E-7</c:v>
                </c:pt>
                <c:pt idx="4667">
                  <c:v>1.7533534149999999E-6</c:v>
                </c:pt>
                <c:pt idx="4668">
                  <c:v>8.8868197450000001E-6</c:v>
                </c:pt>
                <c:pt idx="4669">
                  <c:v>7.5599874100000003E-7</c:v>
                </c:pt>
                <c:pt idx="4670">
                  <c:v>3.1357514419999999E-6</c:v>
                </c:pt>
                <c:pt idx="4671">
                  <c:v>1.025327668E-5</c:v>
                </c:pt>
                <c:pt idx="4672">
                  <c:v>2.4482353030000001E-4</c:v>
                </c:pt>
                <c:pt idx="4673">
                  <c:v>5.7476295840000002E-5</c:v>
                </c:pt>
                <c:pt idx="4674">
                  <c:v>8.9994601989999993E-6</c:v>
                </c:pt>
                <c:pt idx="4675">
                  <c:v>2.2749828259999999E-5</c:v>
                </c:pt>
                <c:pt idx="4676">
                  <c:v>1.195913153E-4</c:v>
                </c:pt>
                <c:pt idx="4677">
                  <c:v>3.9927463159999998E-6</c:v>
                </c:pt>
                <c:pt idx="4678">
                  <c:v>5.1338618639999998E-6</c:v>
                </c:pt>
                <c:pt idx="4679">
                  <c:v>9.0895171750000001E-6</c:v>
                </c:pt>
                <c:pt idx="4680">
                  <c:v>4.6372640729999997E-5</c:v>
                </c:pt>
                <c:pt idx="4681">
                  <c:v>1.324383554E-5</c:v>
                </c:pt>
                <c:pt idx="4682">
                  <c:v>1.930456629E-5</c:v>
                </c:pt>
                <c:pt idx="4683">
                  <c:v>1.6520447869999999E-5</c:v>
                </c:pt>
                <c:pt idx="4684">
                  <c:v>2.2811526639999999E-4</c:v>
                </c:pt>
                <c:pt idx="4685">
                  <c:v>1.245882512E-5</c:v>
                </c:pt>
                <c:pt idx="4686">
                  <c:v>1.649875775E-6</c:v>
                </c:pt>
                <c:pt idx="4687">
                  <c:v>5.0230140149999997E-6</c:v>
                </c:pt>
                <c:pt idx="4688">
                  <c:v>3.379312264E-6</c:v>
                </c:pt>
                <c:pt idx="4689">
                  <c:v>8.7276845280000001E-7</c:v>
                </c:pt>
                <c:pt idx="4690">
                  <c:v>1.8037908020000001E-6</c:v>
                </c:pt>
                <c:pt idx="4691">
                  <c:v>1.9382089969999998E-6</c:v>
                </c:pt>
                <c:pt idx="4692">
                  <c:v>1.416227239E-5</c:v>
                </c:pt>
                <c:pt idx="4693">
                  <c:v>1.064494016E-6</c:v>
                </c:pt>
                <c:pt idx="4694">
                  <c:v>4.179677369E-7</c:v>
                </c:pt>
                <c:pt idx="4695">
                  <c:v>1.3492940780000001E-6</c:v>
                </c:pt>
                <c:pt idx="4696">
                  <c:v>2.7380141069999999E-6</c:v>
                </c:pt>
                <c:pt idx="4697">
                  <c:v>3.9417102049999998E-7</c:v>
                </c:pt>
                <c:pt idx="4698">
                  <c:v>2.7835170989999999E-7</c:v>
                </c:pt>
                <c:pt idx="4699">
                  <c:v>2.063073419E-7</c:v>
                </c:pt>
                <c:pt idx="4700">
                  <c:v>1.741127378E-7</c:v>
                </c:pt>
                <c:pt idx="4701">
                  <c:v>1.526038391E-7</c:v>
                </c:pt>
                <c:pt idx="4702">
                  <c:v>1.5504683429999999E-7</c:v>
                </c:pt>
                <c:pt idx="4703">
                  <c:v>1.4538927519999999E-7</c:v>
                </c:pt>
                <c:pt idx="4704">
                  <c:v>5.3431168149999998E-7</c:v>
                </c:pt>
                <c:pt idx="4705">
                  <c:v>3.0632661779999999E-8</c:v>
                </c:pt>
                <c:pt idx="4706">
                  <c:v>2.9962754899999999E-7</c:v>
                </c:pt>
                <c:pt idx="4707">
                  <c:v>4.5559284489999999E-7</c:v>
                </c:pt>
                <c:pt idx="4708">
                  <c:v>4.0669728519999997E-8</c:v>
                </c:pt>
                <c:pt idx="4709">
                  <c:v>1.143108438E-7</c:v>
                </c:pt>
                <c:pt idx="4710">
                  <c:v>6.1546169419999997E-7</c:v>
                </c:pt>
                <c:pt idx="4711">
                  <c:v>6.7455665640000005E-7</c:v>
                </c:pt>
                <c:pt idx="4712">
                  <c:v>8.5267240999999998E-6</c:v>
                </c:pt>
                <c:pt idx="4713">
                  <c:v>1.0548679339999999E-7</c:v>
                </c:pt>
                <c:pt idx="4714">
                  <c:v>1.3728234860000001E-6</c:v>
                </c:pt>
                <c:pt idx="4715">
                  <c:v>4.2196831310000003E-6</c:v>
                </c:pt>
                <c:pt idx="4716">
                  <c:v>4.967553663E-5</c:v>
                </c:pt>
                <c:pt idx="4717">
                  <c:v>2.9978298219999999E-6</c:v>
                </c:pt>
                <c:pt idx="4718">
                  <c:v>2.651477625E-6</c:v>
                </c:pt>
                <c:pt idx="4719">
                  <c:v>2.0373765679999999E-6</c:v>
                </c:pt>
                <c:pt idx="4720">
                  <c:v>8.0303924770000008E-6</c:v>
                </c:pt>
                <c:pt idx="4721">
                  <c:v>3.2912664130000002E-6</c:v>
                </c:pt>
                <c:pt idx="4722">
                  <c:v>5.162671244E-6</c:v>
                </c:pt>
                <c:pt idx="4723">
                  <c:v>3.0464870300000001E-6</c:v>
                </c:pt>
                <c:pt idx="4724">
                  <c:v>7.6338943750000005E-4</c:v>
                </c:pt>
                <c:pt idx="4725">
                  <c:v>5.0460272199999997E-6</c:v>
                </c:pt>
                <c:pt idx="4726">
                  <c:v>2.6449146480000001E-6</c:v>
                </c:pt>
                <c:pt idx="4727">
                  <c:v>7.3427325520000004E-6</c:v>
                </c:pt>
                <c:pt idx="4728">
                  <c:v>3.8711687449999997E-5</c:v>
                </c:pt>
                <c:pt idx="4729">
                  <c:v>1.194804666E-6</c:v>
                </c:pt>
                <c:pt idx="4730">
                  <c:v>1.5196558629999999E-6</c:v>
                </c:pt>
                <c:pt idx="4731">
                  <c:v>2.3994227799999999E-6</c:v>
                </c:pt>
                <c:pt idx="4732">
                  <c:v>8.3162546589999994E-6</c:v>
                </c:pt>
                <c:pt idx="4733">
                  <c:v>6.5802946000000002E-7</c:v>
                </c:pt>
                <c:pt idx="4734">
                  <c:v>7.5250391860000004E-7</c:v>
                </c:pt>
                <c:pt idx="4735">
                  <c:v>1.192134436E-6</c:v>
                </c:pt>
                <c:pt idx="4736">
                  <c:v>1.1432212899999999E-5</c:v>
                </c:pt>
                <c:pt idx="4737">
                  <c:v>4.4998062750000001E-7</c:v>
                </c:pt>
                <c:pt idx="4738">
                  <c:v>3.22443715E-7</c:v>
                </c:pt>
                <c:pt idx="4739">
                  <c:v>1.908389315E-7</c:v>
                </c:pt>
                <c:pt idx="4740">
                  <c:v>1.330815069E-6</c:v>
                </c:pt>
                <c:pt idx="4741">
                  <c:v>5.9571275620000003E-8</c:v>
                </c:pt>
                <c:pt idx="4742">
                  <c:v>3.6667667509999998E-8</c:v>
                </c:pt>
                <c:pt idx="4743">
                  <c:v>1.3847114150000001E-8</c:v>
                </c:pt>
                <c:pt idx="4744">
                  <c:v>2.6282420420000001E-7</c:v>
                </c:pt>
                <c:pt idx="4745">
                  <c:v>3.339007957E-9</c:v>
                </c:pt>
                <c:pt idx="4746">
                  <c:v>7.8639528389999992E-9</c:v>
                </c:pt>
                <c:pt idx="4747">
                  <c:v>1.4117624679999999E-8</c:v>
                </c:pt>
                <c:pt idx="4748">
                  <c:v>5.7882924869999997E-7</c:v>
                </c:pt>
                <c:pt idx="4749">
                  <c:v>9.1309513450000003E-9</c:v>
                </c:pt>
                <c:pt idx="4750">
                  <c:v>5.6933609089999998E-9</c:v>
                </c:pt>
                <c:pt idx="4751">
                  <c:v>1.9513384029999999E-9</c:v>
                </c:pt>
                <c:pt idx="4752">
                  <c:v>1.5304878300000001E-14</c:v>
                </c:pt>
                <c:pt idx="4753">
                  <c:v>2.9897730389999999E-9</c:v>
                </c:pt>
                <c:pt idx="4754">
                  <c:v>1.413042935E-8</c:v>
                </c:pt>
                <c:pt idx="4755">
                  <c:v>3.684479351E-8</c:v>
                </c:pt>
                <c:pt idx="4756">
                  <c:v>7.4535135689999996E-7</c:v>
                </c:pt>
                <c:pt idx="4757">
                  <c:v>1.3902652570000001E-7</c:v>
                </c:pt>
                <c:pt idx="4758">
                  <c:v>2.008960171E-7</c:v>
                </c:pt>
                <c:pt idx="4759">
                  <c:v>3.2055949899999999E-7</c:v>
                </c:pt>
                <c:pt idx="4760">
                  <c:v>8.5368776839999995E-6</c:v>
                </c:pt>
                <c:pt idx="4761">
                  <c:v>6.4687713950000003E-7</c:v>
                </c:pt>
                <c:pt idx="4762">
                  <c:v>6.4011987760000004E-7</c:v>
                </c:pt>
                <c:pt idx="4763">
                  <c:v>1.507356412E-6</c:v>
                </c:pt>
                <c:pt idx="4764">
                  <c:v>2.6742344680000002E-4</c:v>
                </c:pt>
                <c:pt idx="4765">
                  <c:v>4.5877575999999999E-6</c:v>
                </c:pt>
                <c:pt idx="4766">
                  <c:v>3.2086573799999999E-6</c:v>
                </c:pt>
                <c:pt idx="4767">
                  <c:v>1.152545271E-7</c:v>
                </c:pt>
                <c:pt idx="4768">
                  <c:v>2.6440172859999999E-4</c:v>
                </c:pt>
                <c:pt idx="4769">
                  <c:v>8.7170567809999998E-7</c:v>
                </c:pt>
                <c:pt idx="4770">
                  <c:v>1.682723381E-6</c:v>
                </c:pt>
                <c:pt idx="4771">
                  <c:v>9.9730865770000002E-7</c:v>
                </c:pt>
                <c:pt idx="4772">
                  <c:v>4.441007261E-5</c:v>
                </c:pt>
                <c:pt idx="4773">
                  <c:v>1.069993809E-6</c:v>
                </c:pt>
                <c:pt idx="4774">
                  <c:v>1.3449920899999999E-6</c:v>
                </c:pt>
                <c:pt idx="4775">
                  <c:v>3.0894820830000001E-6</c:v>
                </c:pt>
                <c:pt idx="4776">
                  <c:v>6.5689422450000004E-5</c:v>
                </c:pt>
                <c:pt idx="4777">
                  <c:v>3.1029397509999999E-6</c:v>
                </c:pt>
                <c:pt idx="4778">
                  <c:v>1.7024744170000001E-6</c:v>
                </c:pt>
                <c:pt idx="4779">
                  <c:v>7.7658522420000002E-7</c:v>
                </c:pt>
                <c:pt idx="4780">
                  <c:v>1.293104866E-5</c:v>
                </c:pt>
                <c:pt idx="4781">
                  <c:v>1.3624694219999999E-6</c:v>
                </c:pt>
                <c:pt idx="4782">
                  <c:v>7.742621354E-7</c:v>
                </c:pt>
                <c:pt idx="4783">
                  <c:v>8.6386036649999996E-7</c:v>
                </c:pt>
                <c:pt idx="4784">
                  <c:v>2.8188802670000001E-5</c:v>
                </c:pt>
                <c:pt idx="4785">
                  <c:v>1.547625239E-6</c:v>
                </c:pt>
                <c:pt idx="4786">
                  <c:v>9.4355878950000002E-7</c:v>
                </c:pt>
                <c:pt idx="4787">
                  <c:v>1.175305485E-7</c:v>
                </c:pt>
                <c:pt idx="4788">
                  <c:v>2.6926269589999999E-6</c:v>
                </c:pt>
                <c:pt idx="4789">
                  <c:v>1.1092310360000001E-7</c:v>
                </c:pt>
                <c:pt idx="4790">
                  <c:v>9.5670225699999997E-8</c:v>
                </c:pt>
                <c:pt idx="4791">
                  <c:v>1.03975389E-7</c:v>
                </c:pt>
                <c:pt idx="4792">
                  <c:v>7.2434772269999998E-7</c:v>
                </c:pt>
                <c:pt idx="4793">
                  <c:v>8.6135950250000003E-8</c:v>
                </c:pt>
                <c:pt idx="4794">
                  <c:v>8.7768908939999995E-8</c:v>
                </c:pt>
                <c:pt idx="4795">
                  <c:v>1.665293053E-7</c:v>
                </c:pt>
                <c:pt idx="4796">
                  <c:v>8.4055774810000004E-6</c:v>
                </c:pt>
                <c:pt idx="4797">
                  <c:v>8.9054875499999997E-8</c:v>
                </c:pt>
                <c:pt idx="4798">
                  <c:v>7.6507346959999994E-8</c:v>
                </c:pt>
                <c:pt idx="4799">
                  <c:v>1.7521748190000001E-7</c:v>
                </c:pt>
                <c:pt idx="4800">
                  <c:v>5.7999209280000003E-7</c:v>
                </c:pt>
                <c:pt idx="4801">
                  <c:v>1.4054384180000001E-7</c:v>
                </c:pt>
                <c:pt idx="4802">
                  <c:v>2.339358859E-7</c:v>
                </c:pt>
                <c:pt idx="4803">
                  <c:v>3.5868037439999999E-7</c:v>
                </c:pt>
                <c:pt idx="4804">
                  <c:v>2.064675454E-6</c:v>
                </c:pt>
                <c:pt idx="4805">
                  <c:v>2.1604355120000002E-6</c:v>
                </c:pt>
                <c:pt idx="4806">
                  <c:v>1.3570198650000001E-6</c:v>
                </c:pt>
                <c:pt idx="4807">
                  <c:v>1.6536951920000001E-6</c:v>
                </c:pt>
                <c:pt idx="4808">
                  <c:v>7.2866704910000003E-5</c:v>
                </c:pt>
                <c:pt idx="4809">
                  <c:v>4.3855799089999997E-7</c:v>
                </c:pt>
                <c:pt idx="4810">
                  <c:v>2.2261775280000002E-6</c:v>
                </c:pt>
                <c:pt idx="4811">
                  <c:v>3.7740260509999999E-6</c:v>
                </c:pt>
                <c:pt idx="4812">
                  <c:v>8.1403951680000003E-6</c:v>
                </c:pt>
                <c:pt idx="4813">
                  <c:v>1.6594273330000001E-6</c:v>
                </c:pt>
                <c:pt idx="4814">
                  <c:v>3.6572173890000002E-6</c:v>
                </c:pt>
                <c:pt idx="4815">
                  <c:v>2.0473779690000001E-5</c:v>
                </c:pt>
                <c:pt idx="4816">
                  <c:v>2.5343226480000001E-4</c:v>
                </c:pt>
                <c:pt idx="4817">
                  <c:v>2.7305172269999999E-5</c:v>
                </c:pt>
                <c:pt idx="4818">
                  <c:v>8.5362693180000006E-6</c:v>
                </c:pt>
                <c:pt idx="4819">
                  <c:v>8.3106834719999992E-6</c:v>
                </c:pt>
                <c:pt idx="4820">
                  <c:v>3.4234622879999997E-5</c:v>
                </c:pt>
                <c:pt idx="4821">
                  <c:v>3.5673710399999999E-6</c:v>
                </c:pt>
                <c:pt idx="4822">
                  <c:v>1.2779465320000001E-6</c:v>
                </c:pt>
                <c:pt idx="4823">
                  <c:v>1.7846472150000001E-6</c:v>
                </c:pt>
                <c:pt idx="4824">
                  <c:v>1.4584989429999999E-5</c:v>
                </c:pt>
                <c:pt idx="4825">
                  <c:v>5.09246365E-6</c:v>
                </c:pt>
                <c:pt idx="4826">
                  <c:v>2.6021812750000002E-6</c:v>
                </c:pt>
                <c:pt idx="4827">
                  <c:v>1.0391872019999999E-5</c:v>
                </c:pt>
                <c:pt idx="4828">
                  <c:v>5.6592565409999998E-5</c:v>
                </c:pt>
                <c:pt idx="4829">
                  <c:v>1.677668851E-6</c:v>
                </c:pt>
                <c:pt idx="4830">
                  <c:v>3.8760009899999999E-7</c:v>
                </c:pt>
                <c:pt idx="4831">
                  <c:v>1.091045351E-7</c:v>
                </c:pt>
                <c:pt idx="4832">
                  <c:v>1.509561987E-6</c:v>
                </c:pt>
                <c:pt idx="4833">
                  <c:v>3.8731279060000002E-7</c:v>
                </c:pt>
                <c:pt idx="4834">
                  <c:v>5.6430883979999999E-7</c:v>
                </c:pt>
                <c:pt idx="4835">
                  <c:v>1.62178609E-6</c:v>
                </c:pt>
                <c:pt idx="4836">
                  <c:v>8.8476435559999998E-6</c:v>
                </c:pt>
                <c:pt idx="4837">
                  <c:v>5.3261188420000001E-6</c:v>
                </c:pt>
                <c:pt idx="4838">
                  <c:v>2.2426015180000001E-6</c:v>
                </c:pt>
                <c:pt idx="4839">
                  <c:v>2.7626442749999998E-6</c:v>
                </c:pt>
                <c:pt idx="4840">
                  <c:v>1.113364227E-5</c:v>
                </c:pt>
                <c:pt idx="4841">
                  <c:v>1.656367525E-6</c:v>
                </c:pt>
                <c:pt idx="4842">
                  <c:v>1.38418533E-6</c:v>
                </c:pt>
                <c:pt idx="4843">
                  <c:v>1.251957618E-6</c:v>
                </c:pt>
                <c:pt idx="4844">
                  <c:v>8.4259251510000002E-7</c:v>
                </c:pt>
                <c:pt idx="4845">
                  <c:v>2.4427008300000002E-6</c:v>
                </c:pt>
                <c:pt idx="4846">
                  <c:v>5.8790726739999999E-7</c:v>
                </c:pt>
                <c:pt idx="4847">
                  <c:v>1.886146943E-6</c:v>
                </c:pt>
                <c:pt idx="4848">
                  <c:v>2.0473181209999998E-6</c:v>
                </c:pt>
                <c:pt idx="4849">
                  <c:v>1.0566924670000001E-6</c:v>
                </c:pt>
                <c:pt idx="4850">
                  <c:v>8.5858490889999995E-7</c:v>
                </c:pt>
                <c:pt idx="4851">
                  <c:v>6.7204312700000004E-7</c:v>
                </c:pt>
                <c:pt idx="4852">
                  <c:v>2.5598206659999999E-7</c:v>
                </c:pt>
                <c:pt idx="4853">
                  <c:v>7.4464913069999995E-7</c:v>
                </c:pt>
                <c:pt idx="4854">
                  <c:v>1.199349704E-6</c:v>
                </c:pt>
                <c:pt idx="4855">
                  <c:v>4.7364947690000003E-6</c:v>
                </c:pt>
                <c:pt idx="4856">
                  <c:v>2.448704233E-5</c:v>
                </c:pt>
                <c:pt idx="4857">
                  <c:v>1.8673422279999998E-5</c:v>
                </c:pt>
                <c:pt idx="4858">
                  <c:v>1.9429010059999999E-5</c:v>
                </c:pt>
                <c:pt idx="4859">
                  <c:v>3.5494298699999999E-5</c:v>
                </c:pt>
                <c:pt idx="4860">
                  <c:v>1.1477139760000001E-4</c:v>
                </c:pt>
                <c:pt idx="4861">
                  <c:v>8.7159244859999999E-7</c:v>
                </c:pt>
                <c:pt idx="4862">
                  <c:v>5.9592225680000002E-6</c:v>
                </c:pt>
                <c:pt idx="4863">
                  <c:v>7.3784577599999998E-7</c:v>
                </c:pt>
                <c:pt idx="4864">
                  <c:v>1.0445282470000001E-5</c:v>
                </c:pt>
                <c:pt idx="4865">
                  <c:v>5.1823004660000001E-6</c:v>
                </c:pt>
                <c:pt idx="4866">
                  <c:v>6.8530776609999998E-6</c:v>
                </c:pt>
                <c:pt idx="4867">
                  <c:v>1.3194592910000001E-6</c:v>
                </c:pt>
                <c:pt idx="4868">
                  <c:v>9.9456323680000006E-6</c:v>
                </c:pt>
                <c:pt idx="4869">
                  <c:v>3.9367887920000002E-6</c:v>
                </c:pt>
                <c:pt idx="4870">
                  <c:v>6.6010492839999996E-6</c:v>
                </c:pt>
                <c:pt idx="4871">
                  <c:v>8.2477770810000002E-6</c:v>
                </c:pt>
                <c:pt idx="4872">
                  <c:v>6.2578155520000001E-6</c:v>
                </c:pt>
                <c:pt idx="4873">
                  <c:v>5.8811040230000002E-6</c:v>
                </c:pt>
                <c:pt idx="4874">
                  <c:v>2.4481779759999999E-6</c:v>
                </c:pt>
                <c:pt idx="4875">
                  <c:v>3.4286108430000001E-6</c:v>
                </c:pt>
                <c:pt idx="4876">
                  <c:v>8.0703325640000004E-6</c:v>
                </c:pt>
                <c:pt idx="4877">
                  <c:v>2.5642908819999999E-6</c:v>
                </c:pt>
                <c:pt idx="4878">
                  <c:v>6.955848785E-7</c:v>
                </c:pt>
                <c:pt idx="4879">
                  <c:v>2.2206823129999999E-6</c:v>
                </c:pt>
                <c:pt idx="4880">
                  <c:v>1.456343252E-5</c:v>
                </c:pt>
                <c:pt idx="4881">
                  <c:v>6.2665804230000003E-7</c:v>
                </c:pt>
                <c:pt idx="4882">
                  <c:v>9.3277870430000004E-7</c:v>
                </c:pt>
                <c:pt idx="4883">
                  <c:v>5.860207226E-7</c:v>
                </c:pt>
                <c:pt idx="4884">
                  <c:v>5.2461309589999998E-6</c:v>
                </c:pt>
                <c:pt idx="4885">
                  <c:v>3.7528169949999998E-7</c:v>
                </c:pt>
                <c:pt idx="4886">
                  <c:v>3.4786872110000001E-6</c:v>
                </c:pt>
                <c:pt idx="4887">
                  <c:v>2.70557425E-6</c:v>
                </c:pt>
                <c:pt idx="4888">
                  <c:v>2.442653858E-7</c:v>
                </c:pt>
                <c:pt idx="4889">
                  <c:v>4.1093057540000001E-6</c:v>
                </c:pt>
                <c:pt idx="4890">
                  <c:v>5.807103233E-6</c:v>
                </c:pt>
                <c:pt idx="4891">
                  <c:v>1.316000731E-6</c:v>
                </c:pt>
                <c:pt idx="4892">
                  <c:v>1.3441002379999999E-7</c:v>
                </c:pt>
                <c:pt idx="4893">
                  <c:v>6.0230738670000002E-6</c:v>
                </c:pt>
                <c:pt idx="4894">
                  <c:v>5.162948346E-6</c:v>
                </c:pt>
                <c:pt idx="4895">
                  <c:v>1.6371905069999999E-6</c:v>
                </c:pt>
                <c:pt idx="4896">
                  <c:v>3.3182766159999999E-6</c:v>
                </c:pt>
                <c:pt idx="4897">
                  <c:v>7.9370885200000005E-6</c:v>
                </c:pt>
                <c:pt idx="4898">
                  <c:v>3.7540572150000001E-6</c:v>
                </c:pt>
                <c:pt idx="4899">
                  <c:v>1.7569771359999999E-6</c:v>
                </c:pt>
                <c:pt idx="4900">
                  <c:v>9.8311684600000008E-7</c:v>
                </c:pt>
                <c:pt idx="4901">
                  <c:v>1.343501739E-6</c:v>
                </c:pt>
                <c:pt idx="4902">
                  <c:v>3.058935957E-7</c:v>
                </c:pt>
                <c:pt idx="4903">
                  <c:v>2.655288533E-7</c:v>
                </c:pt>
                <c:pt idx="4904">
                  <c:v>2.1051890399999998E-6</c:v>
                </c:pt>
                <c:pt idx="4905">
                  <c:v>3.484681175E-7</c:v>
                </c:pt>
                <c:pt idx="4906">
                  <c:v>2.6391625430000003E-7</c:v>
                </c:pt>
                <c:pt idx="4907">
                  <c:v>3.3510566540000001E-6</c:v>
                </c:pt>
                <c:pt idx="4908">
                  <c:v>3.287885183E-6</c:v>
                </c:pt>
                <c:pt idx="4909">
                  <c:v>3.118355293E-6</c:v>
                </c:pt>
                <c:pt idx="4910">
                  <c:v>6.5203977229999998E-6</c:v>
                </c:pt>
                <c:pt idx="4911">
                  <c:v>8.5564404360000005E-6</c:v>
                </c:pt>
                <c:pt idx="4912">
                  <c:v>4.7116894670000002E-6</c:v>
                </c:pt>
                <c:pt idx="4913">
                  <c:v>1.483083557E-6</c:v>
                </c:pt>
                <c:pt idx="4914">
                  <c:v>5.2584946340000004E-6</c:v>
                </c:pt>
                <c:pt idx="4915">
                  <c:v>1.7000725200000001E-6</c:v>
                </c:pt>
                <c:pt idx="4916">
                  <c:v>1.116913123E-7</c:v>
                </c:pt>
                <c:pt idx="4917">
                  <c:v>5.5657555379999996E-6</c:v>
                </c:pt>
                <c:pt idx="4918">
                  <c:v>1.0622318669999999E-5</c:v>
                </c:pt>
                <c:pt idx="4919">
                  <c:v>3.026324762E-5</c:v>
                </c:pt>
                <c:pt idx="4920">
                  <c:v>2.1324181779999999E-5</c:v>
                </c:pt>
                <c:pt idx="4921">
                  <c:v>9.687105625E-8</c:v>
                </c:pt>
                <c:pt idx="4922">
                  <c:v>1.1328024470000001E-6</c:v>
                </c:pt>
                <c:pt idx="4923">
                  <c:v>8.3329058899999999E-7</c:v>
                </c:pt>
                <c:pt idx="4924">
                  <c:v>1.4026805480000001E-6</c:v>
                </c:pt>
                <c:pt idx="4925">
                  <c:v>1.3888224000000001E-6</c:v>
                </c:pt>
                <c:pt idx="4926">
                  <c:v>7.5370622050000004E-7</c:v>
                </c:pt>
                <c:pt idx="4927">
                  <c:v>2.088570387E-6</c:v>
                </c:pt>
                <c:pt idx="4928">
                  <c:v>1.0535253439999999E-5</c:v>
                </c:pt>
                <c:pt idx="4929">
                  <c:v>4.5040561190000004E-6</c:v>
                </c:pt>
                <c:pt idx="4930">
                  <c:v>6.3124790909999998E-6</c:v>
                </c:pt>
                <c:pt idx="4931">
                  <c:v>7.4720599209999994E-5</c:v>
                </c:pt>
                <c:pt idx="4932">
                  <c:v>1.7386034609999998E-5</c:v>
                </c:pt>
                <c:pt idx="4933">
                  <c:v>2.5878052579999998E-6</c:v>
                </c:pt>
                <c:pt idx="4934">
                  <c:v>2.2736156169999999E-6</c:v>
                </c:pt>
                <c:pt idx="4935">
                  <c:v>1.649467835E-5</c:v>
                </c:pt>
                <c:pt idx="4936">
                  <c:v>3.0696924719999998E-6</c:v>
                </c:pt>
                <c:pt idx="4937">
                  <c:v>3.064148585E-6</c:v>
                </c:pt>
                <c:pt idx="4938">
                  <c:v>1.1756696020000001E-5</c:v>
                </c:pt>
                <c:pt idx="4939">
                  <c:v>1.8184526699999999E-4</c:v>
                </c:pt>
                <c:pt idx="4940">
                  <c:v>8.8586129519999999E-5</c:v>
                </c:pt>
                <c:pt idx="4941">
                  <c:v>1.2050066170000001E-5</c:v>
                </c:pt>
                <c:pt idx="4942">
                  <c:v>9.5921630240000008E-6</c:v>
                </c:pt>
                <c:pt idx="4943">
                  <c:v>3.519177242E-5</c:v>
                </c:pt>
                <c:pt idx="4944">
                  <c:v>4.4967595109999999E-7</c:v>
                </c:pt>
                <c:pt idx="4945">
                  <c:v>4.6336704490000001E-7</c:v>
                </c:pt>
                <c:pt idx="4946">
                  <c:v>1.4211421540000001E-6</c:v>
                </c:pt>
                <c:pt idx="4947">
                  <c:v>4.6053065370000001E-6</c:v>
                </c:pt>
                <c:pt idx="4948">
                  <c:v>1.3075975509999999E-7</c:v>
                </c:pt>
                <c:pt idx="4949">
                  <c:v>1.175147831E-6</c:v>
                </c:pt>
                <c:pt idx="4950">
                  <c:v>9.5477123619999994E-7</c:v>
                </c:pt>
                <c:pt idx="4951">
                  <c:v>4.5891293830000002E-6</c:v>
                </c:pt>
                <c:pt idx="4952">
                  <c:v>4.8639377339999996E-7</c:v>
                </c:pt>
                <c:pt idx="4953">
                  <c:v>2.3649895829999998E-6</c:v>
                </c:pt>
                <c:pt idx="4954">
                  <c:v>1.046960587E-6</c:v>
                </c:pt>
                <c:pt idx="4955">
                  <c:v>3.1823484350000001E-6</c:v>
                </c:pt>
                <c:pt idx="4956">
                  <c:v>4.895692712E-7</c:v>
                </c:pt>
                <c:pt idx="4957">
                  <c:v>1.928318293E-6</c:v>
                </c:pt>
                <c:pt idx="4958">
                  <c:v>5.717534326E-8</c:v>
                </c:pt>
                <c:pt idx="4959">
                  <c:v>3.166964282E-5</c:v>
                </c:pt>
                <c:pt idx="4960">
                  <c:v>6.9861711419999998E-6</c:v>
                </c:pt>
                <c:pt idx="4961">
                  <c:v>4.9788103509999996E-6</c:v>
                </c:pt>
                <c:pt idx="4962">
                  <c:v>2.7679316479999998E-6</c:v>
                </c:pt>
                <c:pt idx="4963">
                  <c:v>7.3031761939999996E-6</c:v>
                </c:pt>
                <c:pt idx="4964">
                  <c:v>9.2853302360000005E-7</c:v>
                </c:pt>
                <c:pt idx="4965">
                  <c:v>2.193458419E-7</c:v>
                </c:pt>
                <c:pt idx="4966">
                  <c:v>3.5418473660000001E-7</c:v>
                </c:pt>
                <c:pt idx="4967">
                  <c:v>7.2605404880000005E-7</c:v>
                </c:pt>
                <c:pt idx="4968">
                  <c:v>1.2175642030000001E-6</c:v>
                </c:pt>
                <c:pt idx="4969">
                  <c:v>2.6260356930000001E-6</c:v>
                </c:pt>
                <c:pt idx="4970">
                  <c:v>1.5430060839999999E-6</c:v>
                </c:pt>
                <c:pt idx="4971">
                  <c:v>6.6928468540000005E-5</c:v>
                </c:pt>
                <c:pt idx="4972">
                  <c:v>7.8320753759999996E-6</c:v>
                </c:pt>
                <c:pt idx="4973">
                  <c:v>5.2249880620000001E-6</c:v>
                </c:pt>
                <c:pt idx="4974">
                  <c:v>1.17073225E-5</c:v>
                </c:pt>
                <c:pt idx="4975">
                  <c:v>1.2227057329999999E-6</c:v>
                </c:pt>
                <c:pt idx="4976">
                  <c:v>6.848624478E-7</c:v>
                </c:pt>
                <c:pt idx="4977">
                  <c:v>7.7630748320000004E-6</c:v>
                </c:pt>
                <c:pt idx="4978">
                  <c:v>9.3909258440000003E-6</c:v>
                </c:pt>
                <c:pt idx="4979">
                  <c:v>3.1585095400000003E-5</c:v>
                </c:pt>
                <c:pt idx="4980">
                  <c:v>2.9899531369999999E-6</c:v>
                </c:pt>
                <c:pt idx="4981">
                  <c:v>1.2305099960000001E-5</c:v>
                </c:pt>
                <c:pt idx="4982">
                  <c:v>2.840391702E-5</c:v>
                </c:pt>
                <c:pt idx="4983">
                  <c:v>1.092365031E-4</c:v>
                </c:pt>
                <c:pt idx="4984">
                  <c:v>1.6658453010000001E-5</c:v>
                </c:pt>
                <c:pt idx="4985">
                  <c:v>1.0162684620000001E-5</c:v>
                </c:pt>
                <c:pt idx="4986">
                  <c:v>4.5772911529999998E-6</c:v>
                </c:pt>
                <c:pt idx="4987">
                  <c:v>7.6053158239999996E-6</c:v>
                </c:pt>
                <c:pt idx="4988">
                  <c:v>8.0641442060000001E-6</c:v>
                </c:pt>
                <c:pt idx="4989">
                  <c:v>8.8612346750000005E-6</c:v>
                </c:pt>
                <c:pt idx="4990">
                  <c:v>6.121266866E-6</c:v>
                </c:pt>
                <c:pt idx="4991">
                  <c:v>4.7291906360000003E-4</c:v>
                </c:pt>
                <c:pt idx="4992">
                  <c:v>1.6973290190000002E-5</c:v>
                </c:pt>
                <c:pt idx="4993">
                  <c:v>6.6906597930000003E-6</c:v>
                </c:pt>
                <c:pt idx="4994">
                  <c:v>4.0152679130000003E-6</c:v>
                </c:pt>
                <c:pt idx="4995">
                  <c:v>5.2477563370000003E-6</c:v>
                </c:pt>
                <c:pt idx="4996">
                  <c:v>1.118107349E-7</c:v>
                </c:pt>
                <c:pt idx="4997">
                  <c:v>3.4805076979999999E-7</c:v>
                </c:pt>
                <c:pt idx="4998">
                  <c:v>1.12617311E-7</c:v>
                </c:pt>
                <c:pt idx="4999">
                  <c:v>4.934039198E-7</c:v>
                </c:pt>
                <c:pt idx="5000">
                  <c:v>4.4485206719999999E-7</c:v>
                </c:pt>
                <c:pt idx="5001">
                  <c:v>6.0207880790000005E-7</c:v>
                </c:pt>
                <c:pt idx="5002">
                  <c:v>1.1203110419999999E-6</c:v>
                </c:pt>
                <c:pt idx="5003">
                  <c:v>1.520303132E-6</c:v>
                </c:pt>
                <c:pt idx="5004">
                  <c:v>1.189957643E-6</c:v>
                </c:pt>
                <c:pt idx="5005">
                  <c:v>1.2638642490000001E-6</c:v>
                </c:pt>
                <c:pt idx="5006">
                  <c:v>8.8861301510000001E-7</c:v>
                </c:pt>
                <c:pt idx="5007">
                  <c:v>6.2152645270000002E-7</c:v>
                </c:pt>
                <c:pt idx="5008">
                  <c:v>7.875303974E-7</c:v>
                </c:pt>
                <c:pt idx="5009">
                  <c:v>8.2127990519999997E-7</c:v>
                </c:pt>
                <c:pt idx="5010">
                  <c:v>1.751253092E-7</c:v>
                </c:pt>
                <c:pt idx="5011">
                  <c:v>3.4434323470000001E-6</c:v>
                </c:pt>
                <c:pt idx="5012">
                  <c:v>2.847240291E-7</c:v>
                </c:pt>
                <c:pt idx="5013">
                  <c:v>7.5937682940000001E-8</c:v>
                </c:pt>
                <c:pt idx="5014">
                  <c:v>4.0580321829999998E-7</c:v>
                </c:pt>
                <c:pt idx="5015">
                  <c:v>1.7777528079999999E-5</c:v>
                </c:pt>
                <c:pt idx="5016">
                  <c:v>5.7272538099999999E-7</c:v>
                </c:pt>
                <c:pt idx="5017">
                  <c:v>6.2972423760000004E-7</c:v>
                </c:pt>
                <c:pt idx="5018">
                  <c:v>2.4186465990000002E-6</c:v>
                </c:pt>
                <c:pt idx="5019">
                  <c:v>2.2636178349999999E-5</c:v>
                </c:pt>
                <c:pt idx="5020">
                  <c:v>2.7671547600000002E-6</c:v>
                </c:pt>
                <c:pt idx="5021">
                  <c:v>3.4300950149999998E-6</c:v>
                </c:pt>
                <c:pt idx="5022">
                  <c:v>4.5572673560000001E-6</c:v>
                </c:pt>
                <c:pt idx="5023">
                  <c:v>3.0425033190000001E-5</c:v>
                </c:pt>
                <c:pt idx="5024">
                  <c:v>4.1380810489999996E-6</c:v>
                </c:pt>
                <c:pt idx="5025">
                  <c:v>6.2759036540000003E-6</c:v>
                </c:pt>
                <c:pt idx="5026">
                  <c:v>6.7612748809999998E-6</c:v>
                </c:pt>
                <c:pt idx="5027">
                  <c:v>7.9962277759999996E-5</c:v>
                </c:pt>
                <c:pt idx="5028">
                  <c:v>5.4546217490000003E-6</c:v>
                </c:pt>
                <c:pt idx="5029">
                  <c:v>8.5255933219999994E-6</c:v>
                </c:pt>
                <c:pt idx="5030">
                  <c:v>4.3988765849999996E-6</c:v>
                </c:pt>
                <c:pt idx="5031">
                  <c:v>1.1350170999999999E-3</c:v>
                </c:pt>
                <c:pt idx="5032">
                  <c:v>2.0311195459999999E-6</c:v>
                </c:pt>
                <c:pt idx="5033">
                  <c:v>7.155022951E-6</c:v>
                </c:pt>
                <c:pt idx="5034">
                  <c:v>2.01965733E-5</c:v>
                </c:pt>
                <c:pt idx="5035">
                  <c:v>6.0426039810000003E-4</c:v>
                </c:pt>
                <c:pt idx="5036">
                  <c:v>7.4453482539999996E-6</c:v>
                </c:pt>
                <c:pt idx="5037">
                  <c:v>4.6298565940000002E-6</c:v>
                </c:pt>
                <c:pt idx="5038">
                  <c:v>4.5360716610000001E-6</c:v>
                </c:pt>
                <c:pt idx="5039">
                  <c:v>4.2629312749999998E-5</c:v>
                </c:pt>
                <c:pt idx="5040">
                  <c:v>2.859188205E-6</c:v>
                </c:pt>
                <c:pt idx="5041">
                  <c:v>1.9381897720000001E-6</c:v>
                </c:pt>
                <c:pt idx="5042">
                  <c:v>1.0702049039999999E-6</c:v>
                </c:pt>
                <c:pt idx="5043">
                  <c:v>3.2424340400000003E-5</c:v>
                </c:pt>
                <c:pt idx="5044">
                  <c:v>4.5979427770000001E-7</c:v>
                </c:pt>
                <c:pt idx="5045">
                  <c:v>3.2381343119999998E-7</c:v>
                </c:pt>
                <c:pt idx="5046">
                  <c:v>1.6368125520000001E-7</c:v>
                </c:pt>
                <c:pt idx="5047">
                  <c:v>6.3855319470000005E-7</c:v>
                </c:pt>
                <c:pt idx="5048">
                  <c:v>1.235309522E-8</c:v>
                </c:pt>
                <c:pt idx="5049">
                  <c:v>5.0708756010000004E-15</c:v>
                </c:pt>
                <c:pt idx="5050">
                  <c:v>7.9045029689999994E-9</c:v>
                </c:pt>
                <c:pt idx="5051">
                  <c:v>1.9539938949999998E-6</c:v>
                </c:pt>
                <c:pt idx="5052">
                  <c:v>4.6812334319999998E-8</c:v>
                </c:pt>
                <c:pt idx="5053">
                  <c:v>3.7756118019999998E-8</c:v>
                </c:pt>
                <c:pt idx="5054">
                  <c:v>1.7703588089999999E-8</c:v>
                </c:pt>
                <c:pt idx="5055">
                  <c:v>1.873251535E-6</c:v>
                </c:pt>
                <c:pt idx="5056">
                  <c:v>1.2332033639999999E-8</c:v>
                </c:pt>
                <c:pt idx="5057">
                  <c:v>2.1197386990000001E-8</c:v>
                </c:pt>
                <c:pt idx="5058">
                  <c:v>5.9404718979999998E-8</c:v>
                </c:pt>
                <c:pt idx="5059">
                  <c:v>1.555177617E-6</c:v>
                </c:pt>
                <c:pt idx="5060">
                  <c:v>2.5736174319999998E-7</c:v>
                </c:pt>
                <c:pt idx="5061">
                  <c:v>5.3539256579999998E-7</c:v>
                </c:pt>
                <c:pt idx="5062">
                  <c:v>1.621652891E-6</c:v>
                </c:pt>
                <c:pt idx="5063">
                  <c:v>1.1152574340000001E-4</c:v>
                </c:pt>
                <c:pt idx="5064">
                  <c:v>4.5914633059999997E-6</c:v>
                </c:pt>
                <c:pt idx="5065">
                  <c:v>3.5508495839999998E-6</c:v>
                </c:pt>
                <c:pt idx="5066">
                  <c:v>1.7165795940000001E-6</c:v>
                </c:pt>
                <c:pt idx="5067">
                  <c:v>2.967732767E-5</c:v>
                </c:pt>
                <c:pt idx="5068">
                  <c:v>7.9207699189999994E-6</c:v>
                </c:pt>
                <c:pt idx="5069">
                  <c:v>7.1424917969999996E-6</c:v>
                </c:pt>
                <c:pt idx="5070">
                  <c:v>7.126524511E-6</c:v>
                </c:pt>
                <c:pt idx="5071">
                  <c:v>2.21705818E-4</c:v>
                </c:pt>
                <c:pt idx="5072">
                  <c:v>3.0868336109999997E-5</c:v>
                </c:pt>
                <c:pt idx="5073">
                  <c:v>1.941780301E-5</c:v>
                </c:pt>
                <c:pt idx="5074">
                  <c:v>1.6445529710000001E-6</c:v>
                </c:pt>
                <c:pt idx="5075">
                  <c:v>1.577335334E-3</c:v>
                </c:pt>
                <c:pt idx="5076">
                  <c:v>1.3899857609999999E-6</c:v>
                </c:pt>
                <c:pt idx="5077">
                  <c:v>1.3173270389999999E-5</c:v>
                </c:pt>
                <c:pt idx="5078">
                  <c:v>1.788814646E-5</c:v>
                </c:pt>
                <c:pt idx="5079">
                  <c:v>7.1980315399999993E-5</c:v>
                </c:pt>
                <c:pt idx="5080">
                  <c:v>8.2410527059999999E-6</c:v>
                </c:pt>
                <c:pt idx="5081">
                  <c:v>1.2378574780000001E-5</c:v>
                </c:pt>
                <c:pt idx="5082">
                  <c:v>3.9670920780000001E-5</c:v>
                </c:pt>
                <c:pt idx="5083">
                  <c:v>1.0316107929999999E-3</c:v>
                </c:pt>
                <c:pt idx="5084">
                  <c:v>4.7452160339999997E-5</c:v>
                </c:pt>
                <c:pt idx="5085">
                  <c:v>1.1986190620000001E-5</c:v>
                </c:pt>
                <c:pt idx="5086">
                  <c:v>2.4048368400000001E-6</c:v>
                </c:pt>
                <c:pt idx="5087">
                  <c:v>7.4673206870000007E-5</c:v>
                </c:pt>
                <c:pt idx="5088">
                  <c:v>5.2726406270000002E-6</c:v>
                </c:pt>
                <c:pt idx="5089">
                  <c:v>2.151922728E-6</c:v>
                </c:pt>
                <c:pt idx="5090">
                  <c:v>1.7002973149999999E-6</c:v>
                </c:pt>
                <c:pt idx="5091">
                  <c:v>1.1217660450000001E-5</c:v>
                </c:pt>
                <c:pt idx="5092">
                  <c:v>2.724169628E-6</c:v>
                </c:pt>
                <c:pt idx="5093">
                  <c:v>1.3439550460000001E-7</c:v>
                </c:pt>
                <c:pt idx="5094">
                  <c:v>1.6156922770000001E-6</c:v>
                </c:pt>
                <c:pt idx="5095">
                  <c:v>8.2589868350000007E-6</c:v>
                </c:pt>
                <c:pt idx="5096">
                  <c:v>8.3935296139999998E-7</c:v>
                </c:pt>
                <c:pt idx="5097">
                  <c:v>6.6402613459999997E-7</c:v>
                </c:pt>
                <c:pt idx="5098">
                  <c:v>6.8513507180000003E-7</c:v>
                </c:pt>
                <c:pt idx="5099">
                  <c:v>6.7049589770000001E-7</c:v>
                </c:pt>
                <c:pt idx="5100">
                  <c:v>8.08386321E-7</c:v>
                </c:pt>
                <c:pt idx="5101">
                  <c:v>8.1780973350000003E-7</c:v>
                </c:pt>
                <c:pt idx="5102">
                  <c:v>6.3360005850000001E-7</c:v>
                </c:pt>
                <c:pt idx="5103">
                  <c:v>5.2475702720000001E-6</c:v>
                </c:pt>
                <c:pt idx="5104">
                  <c:v>7.4722695749999995E-8</c:v>
                </c:pt>
                <c:pt idx="5105">
                  <c:v>1.132491003E-6</c:v>
                </c:pt>
                <c:pt idx="5106">
                  <c:v>5.7698934059999996E-6</c:v>
                </c:pt>
                <c:pt idx="5107">
                  <c:v>5.0005750220000001E-5</c:v>
                </c:pt>
                <c:pt idx="5108">
                  <c:v>4.0187177280000002E-7</c:v>
                </c:pt>
                <c:pt idx="5109">
                  <c:v>5.8256024700000005E-7</c:v>
                </c:pt>
                <c:pt idx="5110">
                  <c:v>1.0478685720000001E-6</c:v>
                </c:pt>
                <c:pt idx="5111">
                  <c:v>4.0269537289999997E-5</c:v>
                </c:pt>
                <c:pt idx="5112">
                  <c:v>3.4384347509999999E-6</c:v>
                </c:pt>
                <c:pt idx="5113">
                  <c:v>8.7278448689999997E-6</c:v>
                </c:pt>
                <c:pt idx="5114">
                  <c:v>1.2158535520000001E-5</c:v>
                </c:pt>
                <c:pt idx="5115">
                  <c:v>4.220512877E-4</c:v>
                </c:pt>
                <c:pt idx="5116">
                  <c:v>3.5961485350000002E-6</c:v>
                </c:pt>
                <c:pt idx="5117">
                  <c:v>1.3207942980000001E-5</c:v>
                </c:pt>
                <c:pt idx="5118">
                  <c:v>3.680193635E-5</c:v>
                </c:pt>
                <c:pt idx="5119">
                  <c:v>1.3864175960000001E-4</c:v>
                </c:pt>
                <c:pt idx="5120">
                  <c:v>2.6229601130000001E-5</c:v>
                </c:pt>
                <c:pt idx="5121">
                  <c:v>2.0474811989999999E-5</c:v>
                </c:pt>
                <c:pt idx="5122">
                  <c:v>9.8690174569999995E-5</c:v>
                </c:pt>
                <c:pt idx="5123">
                  <c:v>1.4698825239999999E-3</c:v>
                </c:pt>
                <c:pt idx="5124">
                  <c:v>3.0779525769999999E-4</c:v>
                </c:pt>
                <c:pt idx="5125">
                  <c:v>2.1773619349999999E-4</c:v>
                </c:pt>
                <c:pt idx="5126">
                  <c:v>3.2283685230000001E-4</c:v>
                </c:pt>
                <c:pt idx="5127">
                  <c:v>1.966508566E-3</c:v>
                </c:pt>
                <c:pt idx="5128">
                  <c:v>7.4891159719999999E-6</c:v>
                </c:pt>
                <c:pt idx="5129">
                  <c:v>2.8604861499999999E-5</c:v>
                </c:pt>
                <c:pt idx="5130">
                  <c:v>2.4622331830000001E-6</c:v>
                </c:pt>
                <c:pt idx="5131">
                  <c:v>1.0561956679999999E-4</c:v>
                </c:pt>
                <c:pt idx="5132">
                  <c:v>1.498962951E-5</c:v>
                </c:pt>
                <c:pt idx="5133">
                  <c:v>2.2669368619999999E-5</c:v>
                </c:pt>
                <c:pt idx="5134">
                  <c:v>2.4067691620000001E-6</c:v>
                </c:pt>
                <c:pt idx="5135">
                  <c:v>3.7157403569999999E-5</c:v>
                </c:pt>
                <c:pt idx="5136">
                  <c:v>8.4167291099999993E-6</c:v>
                </c:pt>
                <c:pt idx="5137">
                  <c:v>1.380779352E-5</c:v>
                </c:pt>
                <c:pt idx="5138">
                  <c:v>1.372139299E-5</c:v>
                </c:pt>
                <c:pt idx="5139">
                  <c:v>7.1438118250000001E-6</c:v>
                </c:pt>
                <c:pt idx="5140">
                  <c:v>1.0138651669999999E-5</c:v>
                </c:pt>
                <c:pt idx="5141">
                  <c:v>5.8668645300000004E-6</c:v>
                </c:pt>
                <c:pt idx="5142">
                  <c:v>5.876245732E-6</c:v>
                </c:pt>
                <c:pt idx="5143">
                  <c:v>7.5309393720000003E-6</c:v>
                </c:pt>
                <c:pt idx="5144">
                  <c:v>5.0463855779999996E-6</c:v>
                </c:pt>
                <c:pt idx="5145">
                  <c:v>2.998771081E-6</c:v>
                </c:pt>
                <c:pt idx="5146">
                  <c:v>3.5218791660000001E-6</c:v>
                </c:pt>
                <c:pt idx="5147">
                  <c:v>4.6752363540000001E-6</c:v>
                </c:pt>
                <c:pt idx="5148">
                  <c:v>3.3680601460000001E-6</c:v>
                </c:pt>
                <c:pt idx="5149">
                  <c:v>3.8992264809999997E-6</c:v>
                </c:pt>
                <c:pt idx="5150">
                  <c:v>4.0511140699999996E-6</c:v>
                </c:pt>
                <c:pt idx="5151">
                  <c:v>1.5076848500000001E-6</c:v>
                </c:pt>
                <c:pt idx="5152">
                  <c:v>6.6677692729999997E-6</c:v>
                </c:pt>
                <c:pt idx="5153">
                  <c:v>7.1672892869999998E-6</c:v>
                </c:pt>
                <c:pt idx="5154">
                  <c:v>7.4024344960000003E-6</c:v>
                </c:pt>
                <c:pt idx="5155">
                  <c:v>1.6482483079999999E-5</c:v>
                </c:pt>
                <c:pt idx="5156">
                  <c:v>1.8095300409999999E-5</c:v>
                </c:pt>
                <c:pt idx="5157">
                  <c:v>6.2851960119999999E-6</c:v>
                </c:pt>
                <c:pt idx="5158">
                  <c:v>9.1441081369999996E-6</c:v>
                </c:pt>
                <c:pt idx="5159">
                  <c:v>3.5136396340000001E-5</c:v>
                </c:pt>
                <c:pt idx="5160">
                  <c:v>3.9461551179999998E-5</c:v>
                </c:pt>
                <c:pt idx="5161">
                  <c:v>1.0011437039999999E-5</c:v>
                </c:pt>
                <c:pt idx="5162">
                  <c:v>9.7667676019999994E-6</c:v>
                </c:pt>
                <c:pt idx="5163">
                  <c:v>2.3996336360000001E-4</c:v>
                </c:pt>
                <c:pt idx="5164">
                  <c:v>1.9368770990000001E-4</c:v>
                </c:pt>
                <c:pt idx="5165">
                  <c:v>2.0667647330000001E-4</c:v>
                </c:pt>
                <c:pt idx="5166">
                  <c:v>1.6346646520000001E-3</c:v>
                </c:pt>
                <c:pt idx="5167">
                  <c:v>3.5523363200000001E-3</c:v>
                </c:pt>
                <c:pt idx="5168">
                  <c:v>2.6770965970000001E-4</c:v>
                </c:pt>
                <c:pt idx="5169">
                  <c:v>1.4966030670000001E-4</c:v>
                </c:pt>
                <c:pt idx="5170">
                  <c:v>5.9687057579999999E-5</c:v>
                </c:pt>
                <c:pt idx="5171">
                  <c:v>6.6183168049999995E-5</c:v>
                </c:pt>
                <c:pt idx="5172">
                  <c:v>4.4757935339999997E-5</c:v>
                </c:pt>
                <c:pt idx="5173">
                  <c:v>4.8948364720000003E-5</c:v>
                </c:pt>
                <c:pt idx="5174">
                  <c:v>9.6333713390000001E-5</c:v>
                </c:pt>
                <c:pt idx="5175">
                  <c:v>2.7033630550000001E-4</c:v>
                </c:pt>
                <c:pt idx="5176">
                  <c:v>9.0877834340000006E-5</c:v>
                </c:pt>
                <c:pt idx="5177">
                  <c:v>6.1978627889999998E-5</c:v>
                </c:pt>
                <c:pt idx="5178">
                  <c:v>1.090264568E-4</c:v>
                </c:pt>
                <c:pt idx="5179">
                  <c:v>7.5870441999999999E-5</c:v>
                </c:pt>
                <c:pt idx="5180">
                  <c:v>1.000082957E-5</c:v>
                </c:pt>
                <c:pt idx="5181">
                  <c:v>2.1427294740000001E-5</c:v>
                </c:pt>
                <c:pt idx="5182">
                  <c:v>1.422029992E-5</c:v>
                </c:pt>
                <c:pt idx="5183">
                  <c:v>6.4645975079999998E-6</c:v>
                </c:pt>
                <c:pt idx="5184">
                  <c:v>1.418262444E-5</c:v>
                </c:pt>
                <c:pt idx="5185">
                  <c:v>4.2629054230000002E-5</c:v>
                </c:pt>
                <c:pt idx="5186">
                  <c:v>8.9379788910000002E-5</c:v>
                </c:pt>
                <c:pt idx="5187">
                  <c:v>1.166510072E-4</c:v>
                </c:pt>
                <c:pt idx="5188">
                  <c:v>3.9125012440000001E-6</c:v>
                </c:pt>
                <c:pt idx="5189">
                  <c:v>4.842321213E-6</c:v>
                </c:pt>
                <c:pt idx="5190">
                  <c:v>7.192578967E-6</c:v>
                </c:pt>
                <c:pt idx="5191">
                  <c:v>8.3563577960000008E-6</c:v>
                </c:pt>
                <c:pt idx="5192">
                  <c:v>8.8344926429999995E-6</c:v>
                </c:pt>
                <c:pt idx="5193">
                  <c:v>7.4536198830000003E-6</c:v>
                </c:pt>
                <c:pt idx="5194">
                  <c:v>4.1637173749999997E-6</c:v>
                </c:pt>
                <c:pt idx="5195">
                  <c:v>1.5224709620000001E-5</c:v>
                </c:pt>
                <c:pt idx="5196">
                  <c:v>5.9565063590000004E-6</c:v>
                </c:pt>
                <c:pt idx="5197">
                  <c:v>6.657707897E-6</c:v>
                </c:pt>
                <c:pt idx="5198">
                  <c:v>5.1720575520000002E-6</c:v>
                </c:pt>
                <c:pt idx="5199">
                  <c:v>1.087990671E-5</c:v>
                </c:pt>
                <c:pt idx="5200">
                  <c:v>8.3070643249999997E-6</c:v>
                </c:pt>
                <c:pt idx="5201">
                  <c:v>1.9245901020000001E-5</c:v>
                </c:pt>
                <c:pt idx="5202">
                  <c:v>3.83894516E-7</c:v>
                </c:pt>
                <c:pt idx="5203">
                  <c:v>6.4803239299999998E-6</c:v>
                </c:pt>
                <c:pt idx="5204">
                  <c:v>4.407978539E-5</c:v>
                </c:pt>
                <c:pt idx="5205">
                  <c:v>5.3185251340000001E-5</c:v>
                </c:pt>
                <c:pt idx="5206">
                  <c:v>3.8879636520000002E-4</c:v>
                </c:pt>
                <c:pt idx="5207">
                  <c:v>6.6690577060000002E-4</c:v>
                </c:pt>
                <c:pt idx="5208">
                  <c:v>1.2805362669999999E-4</c:v>
                </c:pt>
                <c:pt idx="5209">
                  <c:v>3.4531602919999997E-4</c:v>
                </c:pt>
                <c:pt idx="5210">
                  <c:v>6.4576610269999996E-4</c:v>
                </c:pt>
                <c:pt idx="5211">
                  <c:v>2.065035393E-4</c:v>
                </c:pt>
                <c:pt idx="5212">
                  <c:v>1.5490715190000001E-4</c:v>
                </c:pt>
                <c:pt idx="5213">
                  <c:v>1.671291523E-4</c:v>
                </c:pt>
                <c:pt idx="5214">
                  <c:v>3.195700328E-4</c:v>
                </c:pt>
                <c:pt idx="5215">
                  <c:v>8.0095995060000004E-4</c:v>
                </c:pt>
                <c:pt idx="5216">
                  <c:v>5.6493408490000002E-4</c:v>
                </c:pt>
                <c:pt idx="5217">
                  <c:v>3.0957783519999999E-4</c:v>
                </c:pt>
                <c:pt idx="5218">
                  <c:v>3.4055612200000001E-3</c:v>
                </c:pt>
                <c:pt idx="5219">
                  <c:v>1.0524181030000001E-3</c:v>
                </c:pt>
                <c:pt idx="5220">
                  <c:v>2.061046017E-4</c:v>
                </c:pt>
                <c:pt idx="5221">
                  <c:v>1.5297715580000001E-4</c:v>
                </c:pt>
                <c:pt idx="5222">
                  <c:v>7.5240393439999999E-5</c:v>
                </c:pt>
                <c:pt idx="5223">
                  <c:v>1.843488101E-5</c:v>
                </c:pt>
                <c:pt idx="5224">
                  <c:v>1.020505918E-4</c:v>
                </c:pt>
                <c:pt idx="5225">
                  <c:v>2.8768627430000001E-5</c:v>
                </c:pt>
                <c:pt idx="5226">
                  <c:v>5.6272631939999998E-4</c:v>
                </c:pt>
                <c:pt idx="5227">
                  <c:v>2.437236144E-4</c:v>
                </c:pt>
                <c:pt idx="5228">
                  <c:v>1.2944099609999999E-4</c:v>
                </c:pt>
                <c:pt idx="5229">
                  <c:v>9.5073037850000006E-5</c:v>
                </c:pt>
                <c:pt idx="5230">
                  <c:v>7.6907991400000005E-5</c:v>
                </c:pt>
                <c:pt idx="5231">
                  <c:v>3.6985591869999997E-5</c:v>
                </c:pt>
                <c:pt idx="5232">
                  <c:v>9.0796311139999994E-6</c:v>
                </c:pt>
                <c:pt idx="5233">
                  <c:v>5.6472438509999998E-6</c:v>
                </c:pt>
                <c:pt idx="5234">
                  <c:v>9.1836008749999995E-6</c:v>
                </c:pt>
                <c:pt idx="5235">
                  <c:v>1.2675341389999999E-5</c:v>
                </c:pt>
                <c:pt idx="5236">
                  <c:v>2.5267021139999999E-5</c:v>
                </c:pt>
                <c:pt idx="5237">
                  <c:v>2.167845263E-5</c:v>
                </c:pt>
                <c:pt idx="5238">
                  <c:v>1.000056132E-4</c:v>
                </c:pt>
                <c:pt idx="5239">
                  <c:v>5.0126658850000003E-5</c:v>
                </c:pt>
                <c:pt idx="5240">
                  <c:v>1.5902729660000001E-5</c:v>
                </c:pt>
                <c:pt idx="5241">
                  <c:v>4.9857469739999997E-5</c:v>
                </c:pt>
                <c:pt idx="5242">
                  <c:v>1.08120939E-5</c:v>
                </c:pt>
                <c:pt idx="5243">
                  <c:v>1.061918492E-5</c:v>
                </c:pt>
                <c:pt idx="5244">
                  <c:v>2.2969096820000002E-5</c:v>
                </c:pt>
                <c:pt idx="5245">
                  <c:v>2.204307989E-5</c:v>
                </c:pt>
                <c:pt idx="5246">
                  <c:v>8.4436720210000002E-6</c:v>
                </c:pt>
                <c:pt idx="5247">
                  <c:v>1.305814612E-5</c:v>
                </c:pt>
                <c:pt idx="5248">
                  <c:v>9.7142045220000002E-6</c:v>
                </c:pt>
                <c:pt idx="5249">
                  <c:v>3.2923392729999999E-6</c:v>
                </c:pt>
                <c:pt idx="5250">
                  <c:v>8.1280941810000005E-5</c:v>
                </c:pt>
                <c:pt idx="5251">
                  <c:v>3.016948997E-6</c:v>
                </c:pt>
                <c:pt idx="5252">
                  <c:v>1.5261483270000002E-5</c:v>
                </c:pt>
                <c:pt idx="5253">
                  <c:v>4.3334825379999999E-5</c:v>
                </c:pt>
                <c:pt idx="5254">
                  <c:v>8.3510523369999999E-5</c:v>
                </c:pt>
                <c:pt idx="5255">
                  <c:v>4.0715401639999998E-5</c:v>
                </c:pt>
                <c:pt idx="5256">
                  <c:v>1.8618299649999999E-4</c:v>
                </c:pt>
                <c:pt idx="5257">
                  <c:v>3.7415235730000002E-4</c:v>
                </c:pt>
                <c:pt idx="5258">
                  <c:v>8.1722331930000006E-3</c:v>
                </c:pt>
                <c:pt idx="5259">
                  <c:v>1.953750255E-3</c:v>
                </c:pt>
                <c:pt idx="5260">
                  <c:v>3.1468081409999999E-4</c:v>
                </c:pt>
                <c:pt idx="5261">
                  <c:v>6.6642250609999997E-4</c:v>
                </c:pt>
                <c:pt idx="5262">
                  <c:v>1.21071679E-3</c:v>
                </c:pt>
                <c:pt idx="5263">
                  <c:v>6.8470982030000002E-5</c:v>
                </c:pt>
                <c:pt idx="5264">
                  <c:v>1.093735939E-4</c:v>
                </c:pt>
                <c:pt idx="5265">
                  <c:v>3.359427808E-4</c:v>
                </c:pt>
                <c:pt idx="5266">
                  <c:v>2.7618021940000001E-4</c:v>
                </c:pt>
                <c:pt idx="5267">
                  <c:v>7.2206751409999997E-5</c:v>
                </c:pt>
                <c:pt idx="5268">
                  <c:v>1.258692247E-4</c:v>
                </c:pt>
                <c:pt idx="5269">
                  <c:v>2.9345860749999998E-4</c:v>
                </c:pt>
                <c:pt idx="5270">
                  <c:v>3.8651878519999999E-4</c:v>
                </c:pt>
                <c:pt idx="5271">
                  <c:v>1.4574603190000001E-4</c:v>
                </c:pt>
                <c:pt idx="5272">
                  <c:v>1.447759807E-4</c:v>
                </c:pt>
                <c:pt idx="5273">
                  <c:v>9.6618497419999994E-5</c:v>
                </c:pt>
                <c:pt idx="5274">
                  <c:v>6.1171688800000003E-5</c:v>
                </c:pt>
                <c:pt idx="5275">
                  <c:v>5.3174432860000003E-5</c:v>
                </c:pt>
                <c:pt idx="5276">
                  <c:v>7.0854371030000001E-5</c:v>
                </c:pt>
                <c:pt idx="5277">
                  <c:v>1.6414942399999999E-5</c:v>
                </c:pt>
                <c:pt idx="5278">
                  <c:v>1.620585523E-4</c:v>
                </c:pt>
                <c:pt idx="5279">
                  <c:v>1.1635139720000001E-5</c:v>
                </c:pt>
                <c:pt idx="5280">
                  <c:v>1.5475367299999999E-5</c:v>
                </c:pt>
                <c:pt idx="5281">
                  <c:v>2.514374258E-6</c:v>
                </c:pt>
                <c:pt idx="5282">
                  <c:v>3.070106244E-4</c:v>
                </c:pt>
                <c:pt idx="5283">
                  <c:v>4.628979482E-6</c:v>
                </c:pt>
                <c:pt idx="5284">
                  <c:v>1.1785247370000001E-6</c:v>
                </c:pt>
                <c:pt idx="5285">
                  <c:v>2.9044129610000001E-5</c:v>
                </c:pt>
                <c:pt idx="5286">
                  <c:v>3.0016230640000002E-4</c:v>
                </c:pt>
                <c:pt idx="5287">
                  <c:v>2.3543362899999999E-5</c:v>
                </c:pt>
                <c:pt idx="5288">
                  <c:v>2.3681547670000001E-5</c:v>
                </c:pt>
                <c:pt idx="5289">
                  <c:v>4.8765636949999998E-5</c:v>
                </c:pt>
                <c:pt idx="5290">
                  <c:v>1.9056472579999999E-4</c:v>
                </c:pt>
                <c:pt idx="5291">
                  <c:v>3.1715248480000001E-5</c:v>
                </c:pt>
                <c:pt idx="5292">
                  <c:v>2.086185934E-5</c:v>
                </c:pt>
                <c:pt idx="5293">
                  <c:v>4.059241029E-5</c:v>
                </c:pt>
                <c:pt idx="5294">
                  <c:v>5.2506853789999998E-5</c:v>
                </c:pt>
                <c:pt idx="5295">
                  <c:v>2.3423122700000001E-5</c:v>
                </c:pt>
                <c:pt idx="5296">
                  <c:v>1.848592561E-5</c:v>
                </c:pt>
                <c:pt idx="5297">
                  <c:v>1.3782645269999999E-5</c:v>
                </c:pt>
                <c:pt idx="5298">
                  <c:v>6.2000959779999996E-4</c:v>
                </c:pt>
                <c:pt idx="5299">
                  <c:v>6.3971759050000007E-5</c:v>
                </c:pt>
                <c:pt idx="5300">
                  <c:v>1.5397395640000001E-4</c:v>
                </c:pt>
                <c:pt idx="5301">
                  <c:v>2.5478965170000001E-4</c:v>
                </c:pt>
                <c:pt idx="5302">
                  <c:v>4.5925138250000001E-3</c:v>
                </c:pt>
                <c:pt idx="5303">
                  <c:v>1.4453555840000001E-4</c:v>
                </c:pt>
                <c:pt idx="5304">
                  <c:v>5.7193147910000003E-5</c:v>
                </c:pt>
                <c:pt idx="5305">
                  <c:v>1.09956283E-4</c:v>
                </c:pt>
                <c:pt idx="5306">
                  <c:v>1.954321585E-3</c:v>
                </c:pt>
                <c:pt idx="5307">
                  <c:v>2.1988877859999999E-4</c:v>
                </c:pt>
                <c:pt idx="5308">
                  <c:v>1.469603063E-4</c:v>
                </c:pt>
                <c:pt idx="5309">
                  <c:v>5.0268215990000002E-5</c:v>
                </c:pt>
                <c:pt idx="5310">
                  <c:v>1.090381929E-2</c:v>
                </c:pt>
                <c:pt idx="5311">
                  <c:v>5.109769307E-5</c:v>
                </c:pt>
                <c:pt idx="5312">
                  <c:v>1.577149572E-4</c:v>
                </c:pt>
                <c:pt idx="5313">
                  <c:v>2.252899421E-4</c:v>
                </c:pt>
                <c:pt idx="5314">
                  <c:v>2.8750590020000001E-3</c:v>
                </c:pt>
                <c:pt idx="5315">
                  <c:v>5.2628864890000003E-5</c:v>
                </c:pt>
                <c:pt idx="5316">
                  <c:v>1.036576559E-4</c:v>
                </c:pt>
                <c:pt idx="5317">
                  <c:v>8.0912248230000005E-5</c:v>
                </c:pt>
                <c:pt idx="5318">
                  <c:v>1.142783556E-2</c:v>
                </c:pt>
                <c:pt idx="5319">
                  <c:v>1.3380275090000001E-4</c:v>
                </c:pt>
                <c:pt idx="5320">
                  <c:v>6.2233476110000002E-5</c:v>
                </c:pt>
                <c:pt idx="5321">
                  <c:v>1.7577943E-4</c:v>
                </c:pt>
                <c:pt idx="5322">
                  <c:v>3.3473593079999999E-3</c:v>
                </c:pt>
                <c:pt idx="5323">
                  <c:v>1.5812623319999999E-5</c:v>
                </c:pt>
                <c:pt idx="5324">
                  <c:v>2.1079951970000001E-5</c:v>
                </c:pt>
                <c:pt idx="5325">
                  <c:v>3.5579897090000002E-5</c:v>
                </c:pt>
                <c:pt idx="5326">
                  <c:v>3.4170795649999999E-4</c:v>
                </c:pt>
                <c:pt idx="5327">
                  <c:v>1.624956339E-4</c:v>
                </c:pt>
                <c:pt idx="5328">
                  <c:v>1.80264589E-4</c:v>
                </c:pt>
                <c:pt idx="5329">
                  <c:v>6.7629729680000002E-5</c:v>
                </c:pt>
                <c:pt idx="5330">
                  <c:v>4.2415617019999997E-2</c:v>
                </c:pt>
                <c:pt idx="5331">
                  <c:v>4.8111587450000002E-5</c:v>
                </c:pt>
                <c:pt idx="5332">
                  <c:v>7.2615505729999995E-4</c:v>
                </c:pt>
                <c:pt idx="5333">
                  <c:v>1.1749413179999999E-3</c:v>
                </c:pt>
                <c:pt idx="5334">
                  <c:v>9.227636442E-3</c:v>
                </c:pt>
                <c:pt idx="5335">
                  <c:v>7.6922981189999999E-4</c:v>
                </c:pt>
                <c:pt idx="5336">
                  <c:v>1.247299458E-3</c:v>
                </c:pt>
                <c:pt idx="5337">
                  <c:v>1.4422075260000001E-3</c:v>
                </c:pt>
                <c:pt idx="5338">
                  <c:v>5.5768123279999998E-2</c:v>
                </c:pt>
                <c:pt idx="5339">
                  <c:v>8.3630875879999996E-4</c:v>
                </c:pt>
                <c:pt idx="5340">
                  <c:v>1.9629404650000001E-3</c:v>
                </c:pt>
                <c:pt idx="5341">
                  <c:v>3.2993396899999999E-3</c:v>
                </c:pt>
                <c:pt idx="5342">
                  <c:v>0.41094599570000001</c:v>
                </c:pt>
                <c:pt idx="5343">
                  <c:v>2.665340963E-3</c:v>
                </c:pt>
                <c:pt idx="5344">
                  <c:v>2.2338986289999999E-3</c:v>
                </c:pt>
                <c:pt idx="5345">
                  <c:v>2.2250548429999998E-3</c:v>
                </c:pt>
                <c:pt idx="5346">
                  <c:v>2.5873639949999999E-2</c:v>
                </c:pt>
                <c:pt idx="5347">
                  <c:v>2.249087515E-3</c:v>
                </c:pt>
                <c:pt idx="5348">
                  <c:v>2.2362868650000001E-3</c:v>
                </c:pt>
                <c:pt idx="5349">
                  <c:v>2.6441854860000001E-3</c:v>
                </c:pt>
                <c:pt idx="5350">
                  <c:v>0.41090831830000002</c:v>
                </c:pt>
                <c:pt idx="5351">
                  <c:v>3.3208380449999998E-3</c:v>
                </c:pt>
                <c:pt idx="5352">
                  <c:v>1.973286844E-3</c:v>
                </c:pt>
                <c:pt idx="5353">
                  <c:v>8.2178992960000002E-4</c:v>
                </c:pt>
                <c:pt idx="5354">
                  <c:v>5.5844270250000001E-2</c:v>
                </c:pt>
                <c:pt idx="5355">
                  <c:v>1.458341522E-3</c:v>
                </c:pt>
                <c:pt idx="5356">
                  <c:v>1.2480816249999999E-3</c:v>
                </c:pt>
                <c:pt idx="5357">
                  <c:v>7.6134272579999999E-4</c:v>
                </c:pt>
                <c:pt idx="5358">
                  <c:v>9.2217432570000004E-3</c:v>
                </c:pt>
                <c:pt idx="5359">
                  <c:v>1.1842184490000001E-3</c:v>
                </c:pt>
                <c:pt idx="5360">
                  <c:v>7.2937345780000001E-4</c:v>
                </c:pt>
                <c:pt idx="5361">
                  <c:v>4.6433429210000001E-5</c:v>
                </c:pt>
                <c:pt idx="5362">
                  <c:v>4.2412365639999998E-2</c:v>
                </c:pt>
                <c:pt idx="5363">
                  <c:v>6.9591583030000003E-5</c:v>
                </c:pt>
                <c:pt idx="5364">
                  <c:v>1.8149099139999999E-4</c:v>
                </c:pt>
                <c:pt idx="5365">
                  <c:v>1.619307371E-4</c:v>
                </c:pt>
                <c:pt idx="5366">
                  <c:v>3.4230127229999997E-4</c:v>
                </c:pt>
                <c:pt idx="5367">
                  <c:v>3.5876737650000002E-5</c:v>
                </c:pt>
                <c:pt idx="5368">
                  <c:v>2.109241381E-5</c:v>
                </c:pt>
                <c:pt idx="5369">
                  <c:v>1.5916055630000001E-5</c:v>
                </c:pt>
                <c:pt idx="5370">
                  <c:v>3.338939439E-3</c:v>
                </c:pt>
                <c:pt idx="5371">
                  <c:v>1.7378199780000001E-4</c:v>
                </c:pt>
                <c:pt idx="5372">
                  <c:v>6.3455307420000001E-5</c:v>
                </c:pt>
                <c:pt idx="5373">
                  <c:v>1.3279462619999999E-4</c:v>
                </c:pt>
                <c:pt idx="5374">
                  <c:v>1.143476585E-2</c:v>
                </c:pt>
                <c:pt idx="5375">
                  <c:v>8.2920682619999994E-5</c:v>
                </c:pt>
                <c:pt idx="5376">
                  <c:v>1.035405835E-4</c:v>
                </c:pt>
                <c:pt idx="5377">
                  <c:v>5.1731418669999998E-5</c:v>
                </c:pt>
                <c:pt idx="5378">
                  <c:v>2.873956746E-3</c:v>
                </c:pt>
                <c:pt idx="5379">
                  <c:v>2.2706926270000001E-4</c:v>
                </c:pt>
                <c:pt idx="5380">
                  <c:v>1.5761381389999999E-4</c:v>
                </c:pt>
                <c:pt idx="5381">
                  <c:v>5.035871655E-5</c:v>
                </c:pt>
                <c:pt idx="5382">
                  <c:v>1.089319928E-2</c:v>
                </c:pt>
                <c:pt idx="5383">
                  <c:v>5.2816120609999998E-5</c:v>
                </c:pt>
                <c:pt idx="5384">
                  <c:v>1.4906693589999999E-4</c:v>
                </c:pt>
                <c:pt idx="5385">
                  <c:v>2.1982128419999999E-4</c:v>
                </c:pt>
                <c:pt idx="5386">
                  <c:v>1.955119421E-3</c:v>
                </c:pt>
                <c:pt idx="5387">
                  <c:v>1.112077397E-4</c:v>
                </c:pt>
                <c:pt idx="5388">
                  <c:v>5.7559088480000001E-5</c:v>
                </c:pt>
                <c:pt idx="5389">
                  <c:v>1.442864976E-4</c:v>
                </c:pt>
                <c:pt idx="5390">
                  <c:v>4.5873280860000004E-3</c:v>
                </c:pt>
                <c:pt idx="5391">
                  <c:v>2.5556187780000002E-4</c:v>
                </c:pt>
                <c:pt idx="5392">
                  <c:v>1.556607226E-4</c:v>
                </c:pt>
                <c:pt idx="5393">
                  <c:v>6.4354625539999994E-5</c:v>
                </c:pt>
                <c:pt idx="5394">
                  <c:v>6.2092531849999996E-4</c:v>
                </c:pt>
                <c:pt idx="5395">
                  <c:v>1.370484933E-5</c:v>
                </c:pt>
                <c:pt idx="5396">
                  <c:v>1.847548417E-5</c:v>
                </c:pt>
                <c:pt idx="5397">
                  <c:v>2.33873592E-5</c:v>
                </c:pt>
                <c:pt idx="5398">
                  <c:v>5.2635531490000001E-5</c:v>
                </c:pt>
                <c:pt idx="5399">
                  <c:v>4.0695413669999997E-5</c:v>
                </c:pt>
                <c:pt idx="5400">
                  <c:v>2.0792461349999998E-5</c:v>
                </c:pt>
                <c:pt idx="5401">
                  <c:v>3.1647333320000003E-5</c:v>
                </c:pt>
                <c:pt idx="5402">
                  <c:v>1.9063995320000001E-4</c:v>
                </c:pt>
                <c:pt idx="5403">
                  <c:v>4.8936509819999999E-5</c:v>
                </c:pt>
                <c:pt idx="5404">
                  <c:v>2.3690436970000001E-5</c:v>
                </c:pt>
                <c:pt idx="5405">
                  <c:v>2.3513325389999999E-5</c:v>
                </c:pt>
                <c:pt idx="5406">
                  <c:v>2.9998662759999999E-4</c:v>
                </c:pt>
                <c:pt idx="5407">
                  <c:v>2.8810257910000001E-5</c:v>
                </c:pt>
                <c:pt idx="5408">
                  <c:v>1.1398787579999999E-6</c:v>
                </c:pt>
                <c:pt idx="5409">
                  <c:v>4.6234697650000002E-6</c:v>
                </c:pt>
                <c:pt idx="5410">
                  <c:v>3.0616222440000001E-4</c:v>
                </c:pt>
                <c:pt idx="5411">
                  <c:v>2.4020937779999999E-6</c:v>
                </c:pt>
                <c:pt idx="5412">
                  <c:v>1.564515082E-5</c:v>
                </c:pt>
                <c:pt idx="5413">
                  <c:v>1.1659517290000001E-5</c:v>
                </c:pt>
                <c:pt idx="5414">
                  <c:v>1.6108463399999999E-4</c:v>
                </c:pt>
                <c:pt idx="5415">
                  <c:v>1.6846884260000001E-5</c:v>
                </c:pt>
                <c:pt idx="5416">
                  <c:v>7.1217379709999994E-5</c:v>
                </c:pt>
                <c:pt idx="5417">
                  <c:v>5.3164354020000003E-5</c:v>
                </c:pt>
                <c:pt idx="5418">
                  <c:v>6.0743485480000003E-5</c:v>
                </c:pt>
                <c:pt idx="5419">
                  <c:v>9.7564129510000004E-5</c:v>
                </c:pt>
                <c:pt idx="5420">
                  <c:v>1.451907959E-4</c:v>
                </c:pt>
                <c:pt idx="5421">
                  <c:v>1.455647867E-4</c:v>
                </c:pt>
                <c:pt idx="5422">
                  <c:v>3.8718684380000001E-4</c:v>
                </c:pt>
                <c:pt idx="5423">
                  <c:v>2.9326853549999999E-4</c:v>
                </c:pt>
                <c:pt idx="5424">
                  <c:v>1.2512668660000001E-4</c:v>
                </c:pt>
                <c:pt idx="5425">
                  <c:v>7.2055334400000001E-5</c:v>
                </c:pt>
                <c:pt idx="5426">
                  <c:v>2.7628589319999999E-4</c:v>
                </c:pt>
                <c:pt idx="5427">
                  <c:v>3.3540110699999999E-4</c:v>
                </c:pt>
                <c:pt idx="5428">
                  <c:v>1.085294854E-4</c:v>
                </c:pt>
                <c:pt idx="5429">
                  <c:v>6.8266628509999999E-5</c:v>
                </c:pt>
                <c:pt idx="5430">
                  <c:v>1.207481661E-3</c:v>
                </c:pt>
                <c:pt idx="5431">
                  <c:v>6.6139607830000002E-4</c:v>
                </c:pt>
                <c:pt idx="5432">
                  <c:v>3.160782446E-4</c:v>
                </c:pt>
                <c:pt idx="5433">
                  <c:v>1.956447347E-3</c:v>
                </c:pt>
                <c:pt idx="5434">
                  <c:v>8.1668750760000002E-3</c:v>
                </c:pt>
                <c:pt idx="5435">
                  <c:v>3.7562223090000001E-4</c:v>
                </c:pt>
                <c:pt idx="5436">
                  <c:v>1.8748573799999999E-4</c:v>
                </c:pt>
                <c:pt idx="5437">
                  <c:v>4.0724187319999998E-5</c:v>
                </c:pt>
                <c:pt idx="5438">
                  <c:v>8.3531408819999999E-5</c:v>
                </c:pt>
                <c:pt idx="5439">
                  <c:v>4.3299346150000001E-5</c:v>
                </c:pt>
                <c:pt idx="5440">
                  <c:v>1.520776756E-5</c:v>
                </c:pt>
                <c:pt idx="5441">
                  <c:v>2.9932030819999999E-6</c:v>
                </c:pt>
                <c:pt idx="5442">
                  <c:v>8.1071327139999996E-5</c:v>
                </c:pt>
                <c:pt idx="5443">
                  <c:v>3.2228767909999999E-6</c:v>
                </c:pt>
                <c:pt idx="5444">
                  <c:v>9.7481407109999999E-6</c:v>
                </c:pt>
                <c:pt idx="5445">
                  <c:v>1.3057666179999999E-5</c:v>
                </c:pt>
                <c:pt idx="5446">
                  <c:v>8.4259434129999999E-6</c:v>
                </c:pt>
                <c:pt idx="5447">
                  <c:v>2.206186328E-5</c:v>
                </c:pt>
                <c:pt idx="5448">
                  <c:v>2.2887301819999999E-5</c:v>
                </c:pt>
                <c:pt idx="5449">
                  <c:v>1.0609062769999999E-5</c:v>
                </c:pt>
                <c:pt idx="5450">
                  <c:v>1.0832031729999999E-5</c:v>
                </c:pt>
                <c:pt idx="5451">
                  <c:v>4.9668542840000001E-5</c:v>
                </c:pt>
                <c:pt idx="5452">
                  <c:v>1.565299601E-5</c:v>
                </c:pt>
                <c:pt idx="5453">
                  <c:v>5.0297324880000001E-5</c:v>
                </c:pt>
                <c:pt idx="5454">
                  <c:v>9.9748256890000003E-5</c:v>
                </c:pt>
                <c:pt idx="5455">
                  <c:v>2.191731802E-5</c:v>
                </c:pt>
                <c:pt idx="5456">
                  <c:v>2.532065481E-5</c:v>
                </c:pt>
                <c:pt idx="5457">
                  <c:v>1.266268398E-5</c:v>
                </c:pt>
                <c:pt idx="5458">
                  <c:v>9.1661906209999993E-6</c:v>
                </c:pt>
                <c:pt idx="5459">
                  <c:v>5.655750849E-6</c:v>
                </c:pt>
                <c:pt idx="5460">
                  <c:v>9.1451704720000006E-6</c:v>
                </c:pt>
                <c:pt idx="5461">
                  <c:v>3.6985733920000002E-5</c:v>
                </c:pt>
                <c:pt idx="5462">
                  <c:v>7.67644753E-5</c:v>
                </c:pt>
                <c:pt idx="5463">
                  <c:v>9.4977190200000005E-5</c:v>
                </c:pt>
                <c:pt idx="5464">
                  <c:v>1.293745576E-4</c:v>
                </c:pt>
                <c:pt idx="5465">
                  <c:v>2.4388749259999999E-4</c:v>
                </c:pt>
                <c:pt idx="5466">
                  <c:v>5.6156705200000002E-4</c:v>
                </c:pt>
                <c:pt idx="5467">
                  <c:v>2.9201789019999998E-5</c:v>
                </c:pt>
                <c:pt idx="5468">
                  <c:v>1.0198279710000001E-4</c:v>
                </c:pt>
                <c:pt idx="5469">
                  <c:v>1.8467947909999999E-5</c:v>
                </c:pt>
                <c:pt idx="5470">
                  <c:v>7.4915945909999996E-5</c:v>
                </c:pt>
                <c:pt idx="5471">
                  <c:v>1.5294954689999999E-4</c:v>
                </c:pt>
                <c:pt idx="5472">
                  <c:v>2.0493399799999999E-4</c:v>
                </c:pt>
                <c:pt idx="5473">
                  <c:v>1.0524566270000001E-3</c:v>
                </c:pt>
                <c:pt idx="5474">
                  <c:v>3.3958087470000002E-3</c:v>
                </c:pt>
                <c:pt idx="5475">
                  <c:v>3.1047839140000002E-4</c:v>
                </c:pt>
                <c:pt idx="5476">
                  <c:v>5.6915434279999997E-4</c:v>
                </c:pt>
                <c:pt idx="5477">
                  <c:v>8.011076589E-4</c:v>
                </c:pt>
                <c:pt idx="5478">
                  <c:v>3.2063715779999998E-4</c:v>
                </c:pt>
                <c:pt idx="5479">
                  <c:v>1.6722111149999999E-4</c:v>
                </c:pt>
                <c:pt idx="5480">
                  <c:v>1.5478054850000001E-4</c:v>
                </c:pt>
                <c:pt idx="5481">
                  <c:v>2.0563680650000001E-4</c:v>
                </c:pt>
                <c:pt idx="5482">
                  <c:v>6.4495743350000004E-4</c:v>
                </c:pt>
                <c:pt idx="5483">
                  <c:v>3.4279128239999998E-4</c:v>
                </c:pt>
                <c:pt idx="5484">
                  <c:v>1.273169747E-4</c:v>
                </c:pt>
                <c:pt idx="5485">
                  <c:v>6.6831044990000004E-4</c:v>
                </c:pt>
                <c:pt idx="5486">
                  <c:v>3.8815972310000002E-4</c:v>
                </c:pt>
                <c:pt idx="5487">
                  <c:v>5.3612131589999999E-5</c:v>
                </c:pt>
                <c:pt idx="5488">
                  <c:v>4.4052150769999998E-5</c:v>
                </c:pt>
                <c:pt idx="5489">
                  <c:v>6.5004120859999996E-6</c:v>
                </c:pt>
                <c:pt idx="5490">
                  <c:v>3.8894745690000002E-7</c:v>
                </c:pt>
                <c:pt idx="5491">
                  <c:v>1.9247422529999999E-5</c:v>
                </c:pt>
                <c:pt idx="5492">
                  <c:v>8.2621751719999996E-6</c:v>
                </c:pt>
                <c:pt idx="5493">
                  <c:v>1.090214705E-5</c:v>
                </c:pt>
                <c:pt idx="5494">
                  <c:v>5.1663855609999998E-6</c:v>
                </c:pt>
                <c:pt idx="5495">
                  <c:v>6.6463987449999996E-6</c:v>
                </c:pt>
                <c:pt idx="5496">
                  <c:v>5.9752623340000002E-6</c:v>
                </c:pt>
                <c:pt idx="5497">
                  <c:v>1.5232511360000001E-5</c:v>
                </c:pt>
                <c:pt idx="5498">
                  <c:v>4.1730688909999998E-6</c:v>
                </c:pt>
                <c:pt idx="5499">
                  <c:v>7.4661125879999999E-6</c:v>
                </c:pt>
                <c:pt idx="5500">
                  <c:v>8.8355165950000005E-6</c:v>
                </c:pt>
                <c:pt idx="5501">
                  <c:v>8.3462942120000006E-6</c:v>
                </c:pt>
                <c:pt idx="5502">
                  <c:v>7.1819217879999996E-6</c:v>
                </c:pt>
                <c:pt idx="5503">
                  <c:v>4.8251306819999999E-6</c:v>
                </c:pt>
                <c:pt idx="5504">
                  <c:v>3.9857090039999999E-6</c:v>
                </c:pt>
                <c:pt idx="5505">
                  <c:v>1.165706904E-4</c:v>
                </c:pt>
                <c:pt idx="5506">
                  <c:v>8.9281482109999994E-5</c:v>
                </c:pt>
                <c:pt idx="5507">
                  <c:v>4.2459493210000003E-5</c:v>
                </c:pt>
                <c:pt idx="5508">
                  <c:v>1.4113626110000001E-5</c:v>
                </c:pt>
                <c:pt idx="5509">
                  <c:v>6.4975568260000001E-6</c:v>
                </c:pt>
                <c:pt idx="5510">
                  <c:v>1.417578692E-5</c:v>
                </c:pt>
                <c:pt idx="5511">
                  <c:v>2.1319317760000001E-5</c:v>
                </c:pt>
                <c:pt idx="5512">
                  <c:v>9.9551715529999996E-6</c:v>
                </c:pt>
                <c:pt idx="5513">
                  <c:v>7.5820311519999998E-5</c:v>
                </c:pt>
                <c:pt idx="5514">
                  <c:v>1.086107183E-4</c:v>
                </c:pt>
                <c:pt idx="5515">
                  <c:v>6.1716578709999995E-5</c:v>
                </c:pt>
                <c:pt idx="5516">
                  <c:v>9.1097448079999996E-5</c:v>
                </c:pt>
                <c:pt idx="5517">
                  <c:v>2.7030803039999998E-4</c:v>
                </c:pt>
                <c:pt idx="5518">
                  <c:v>9.6257529950000004E-5</c:v>
                </c:pt>
                <c:pt idx="5519">
                  <c:v>4.8597060899999998E-5</c:v>
                </c:pt>
                <c:pt idx="5520">
                  <c:v>4.4575129949999999E-5</c:v>
                </c:pt>
                <c:pt idx="5521">
                  <c:v>6.633055221E-5</c:v>
                </c:pt>
                <c:pt idx="5522">
                  <c:v>5.9429417290000002E-5</c:v>
                </c:pt>
                <c:pt idx="5523">
                  <c:v>1.4821085929999999E-4</c:v>
                </c:pt>
                <c:pt idx="5524">
                  <c:v>2.6734810289999998E-4</c:v>
                </c:pt>
                <c:pt idx="5525">
                  <c:v>3.5502960589999999E-3</c:v>
                </c:pt>
                <c:pt idx="5526">
                  <c:v>1.630536295E-3</c:v>
                </c:pt>
                <c:pt idx="5527">
                  <c:v>2.0554802870000001E-4</c:v>
                </c:pt>
                <c:pt idx="5528">
                  <c:v>1.9495035339999999E-4</c:v>
                </c:pt>
                <c:pt idx="5529">
                  <c:v>2.40383006E-4</c:v>
                </c:pt>
                <c:pt idx="5530">
                  <c:v>9.7608758329999999E-6</c:v>
                </c:pt>
                <c:pt idx="5531">
                  <c:v>1.011031603E-5</c:v>
                </c:pt>
                <c:pt idx="5532">
                  <c:v>3.9565962999999999E-5</c:v>
                </c:pt>
                <c:pt idx="5533">
                  <c:v>3.5087170000000003E-5</c:v>
                </c:pt>
                <c:pt idx="5534">
                  <c:v>9.1327084960000001E-6</c:v>
                </c:pt>
                <c:pt idx="5535">
                  <c:v>6.3390839570000001E-6</c:v>
                </c:pt>
                <c:pt idx="5536">
                  <c:v>1.8120482329999999E-5</c:v>
                </c:pt>
                <c:pt idx="5537">
                  <c:v>1.6426719840000001E-5</c:v>
                </c:pt>
                <c:pt idx="5538">
                  <c:v>7.4061573409999997E-6</c:v>
                </c:pt>
                <c:pt idx="5539">
                  <c:v>7.1614492440000001E-6</c:v>
                </c:pt>
                <c:pt idx="5540">
                  <c:v>6.6414445860000002E-6</c:v>
                </c:pt>
                <c:pt idx="5541">
                  <c:v>1.49446345E-6</c:v>
                </c:pt>
                <c:pt idx="5542">
                  <c:v>4.0465457580000003E-6</c:v>
                </c:pt>
                <c:pt idx="5543">
                  <c:v>3.8934069770000001E-6</c:v>
                </c:pt>
                <c:pt idx="5544">
                  <c:v>3.3637874829999999E-6</c:v>
                </c:pt>
                <c:pt idx="5545">
                  <c:v>4.6660115239999998E-6</c:v>
                </c:pt>
                <c:pt idx="5546">
                  <c:v>3.518562338E-6</c:v>
                </c:pt>
                <c:pt idx="5547">
                  <c:v>2.99962631E-6</c:v>
                </c:pt>
                <c:pt idx="5548">
                  <c:v>5.0475428250000002E-6</c:v>
                </c:pt>
                <c:pt idx="5549">
                  <c:v>7.4972670709999999E-6</c:v>
                </c:pt>
                <c:pt idx="5550">
                  <c:v>5.871538197E-6</c:v>
                </c:pt>
                <c:pt idx="5551">
                  <c:v>5.8631177270000003E-6</c:v>
                </c:pt>
                <c:pt idx="5552">
                  <c:v>1.009894428E-5</c:v>
                </c:pt>
                <c:pt idx="5553">
                  <c:v>7.0797616380000004E-6</c:v>
                </c:pt>
                <c:pt idx="5554">
                  <c:v>1.369645066E-5</c:v>
                </c:pt>
                <c:pt idx="5555">
                  <c:v>1.3725620010000001E-5</c:v>
                </c:pt>
                <c:pt idx="5556">
                  <c:v>8.2764888749999999E-6</c:v>
                </c:pt>
                <c:pt idx="5557">
                  <c:v>3.728348879E-5</c:v>
                </c:pt>
                <c:pt idx="5558">
                  <c:v>2.398866973E-6</c:v>
                </c:pt>
                <c:pt idx="5559">
                  <c:v>2.2613831949999999E-5</c:v>
                </c:pt>
                <c:pt idx="5560">
                  <c:v>1.4754063919999999E-5</c:v>
                </c:pt>
                <c:pt idx="5561">
                  <c:v>1.058214386E-4</c:v>
                </c:pt>
                <c:pt idx="5562">
                  <c:v>2.451534769E-6</c:v>
                </c:pt>
                <c:pt idx="5563">
                  <c:v>2.8424949049999999E-5</c:v>
                </c:pt>
                <c:pt idx="5564">
                  <c:v>7.2297524400000001E-6</c:v>
                </c:pt>
                <c:pt idx="5565">
                  <c:v>1.963648797E-3</c:v>
                </c:pt>
                <c:pt idx="5566">
                  <c:v>3.215525573E-4</c:v>
                </c:pt>
                <c:pt idx="5567">
                  <c:v>2.1629081209999999E-4</c:v>
                </c:pt>
                <c:pt idx="5568">
                  <c:v>3.0785748209999998E-4</c:v>
                </c:pt>
                <c:pt idx="5569">
                  <c:v>1.4695327189999999E-3</c:v>
                </c:pt>
                <c:pt idx="5570">
                  <c:v>9.8637405389999995E-5</c:v>
                </c:pt>
                <c:pt idx="5571">
                  <c:v>2.0329035900000002E-5</c:v>
                </c:pt>
                <c:pt idx="5572">
                  <c:v>2.5948530189999999E-5</c:v>
                </c:pt>
                <c:pt idx="5573">
                  <c:v>1.3839625469999999E-4</c:v>
                </c:pt>
                <c:pt idx="5574">
                  <c:v>3.6711414349999998E-5</c:v>
                </c:pt>
                <c:pt idx="5575">
                  <c:v>1.297881883E-5</c:v>
                </c:pt>
                <c:pt idx="5576">
                  <c:v>3.5397696039999998E-6</c:v>
                </c:pt>
                <c:pt idx="5577">
                  <c:v>4.2198018880000002E-4</c:v>
                </c:pt>
                <c:pt idx="5578">
                  <c:v>1.212360087E-5</c:v>
                </c:pt>
                <c:pt idx="5579">
                  <c:v>8.6926721859999995E-6</c:v>
                </c:pt>
                <c:pt idx="5580">
                  <c:v>3.402908077E-6</c:v>
                </c:pt>
                <c:pt idx="5581">
                  <c:v>4.0250395069999998E-5</c:v>
                </c:pt>
                <c:pt idx="5582">
                  <c:v>1.0443750640000001E-6</c:v>
                </c:pt>
                <c:pt idx="5583">
                  <c:v>5.7841555179999998E-7</c:v>
                </c:pt>
                <c:pt idx="5584">
                  <c:v>4.0397815679999999E-7</c:v>
                </c:pt>
                <c:pt idx="5585">
                  <c:v>4.9887334609999998E-5</c:v>
                </c:pt>
                <c:pt idx="5586">
                  <c:v>5.7516662940000003E-6</c:v>
                </c:pt>
                <c:pt idx="5587">
                  <c:v>1.1076621749999999E-6</c:v>
                </c:pt>
                <c:pt idx="5588">
                  <c:v>8.0731713440000002E-8</c:v>
                </c:pt>
                <c:pt idx="5589">
                  <c:v>5.2628115559999998E-6</c:v>
                </c:pt>
                <c:pt idx="5590">
                  <c:v>6.320783452E-7</c:v>
                </c:pt>
                <c:pt idx="5591">
                  <c:v>8.1644503060000003E-7</c:v>
                </c:pt>
                <c:pt idx="5592">
                  <c:v>8.0677847120000003E-7</c:v>
                </c:pt>
                <c:pt idx="5593">
                  <c:v>6.6935937930000004E-7</c:v>
                </c:pt>
                <c:pt idx="5594">
                  <c:v>6.8413112450000003E-7</c:v>
                </c:pt>
                <c:pt idx="5595">
                  <c:v>6.6291893360000003E-7</c:v>
                </c:pt>
                <c:pt idx="5596">
                  <c:v>8.3418513499999996E-7</c:v>
                </c:pt>
                <c:pt idx="5597">
                  <c:v>8.2210527679999997E-6</c:v>
                </c:pt>
                <c:pt idx="5598">
                  <c:v>1.615288446E-6</c:v>
                </c:pt>
                <c:pt idx="5599">
                  <c:v>1.3829846330000001E-7</c:v>
                </c:pt>
                <c:pt idx="5600">
                  <c:v>2.7324333209999999E-6</c:v>
                </c:pt>
                <c:pt idx="5601">
                  <c:v>1.118991792E-5</c:v>
                </c:pt>
                <c:pt idx="5602">
                  <c:v>1.706574795E-6</c:v>
                </c:pt>
                <c:pt idx="5603">
                  <c:v>2.1601198559999999E-6</c:v>
                </c:pt>
                <c:pt idx="5604">
                  <c:v>5.234248843E-6</c:v>
                </c:pt>
                <c:pt idx="5605">
                  <c:v>7.4424756519999997E-5</c:v>
                </c:pt>
                <c:pt idx="5606">
                  <c:v>2.4273163619999999E-6</c:v>
                </c:pt>
                <c:pt idx="5607">
                  <c:v>1.1916981579999999E-5</c:v>
                </c:pt>
                <c:pt idx="5608">
                  <c:v>4.7421546160000003E-5</c:v>
                </c:pt>
                <c:pt idx="5609">
                  <c:v>1.0297354879999999E-3</c:v>
                </c:pt>
                <c:pt idx="5610">
                  <c:v>3.9615449070000003E-5</c:v>
                </c:pt>
                <c:pt idx="5611">
                  <c:v>1.2236507779999999E-5</c:v>
                </c:pt>
                <c:pt idx="5612">
                  <c:v>8.0848770469999997E-6</c:v>
                </c:pt>
                <c:pt idx="5613">
                  <c:v>7.1893211360000002E-5</c:v>
                </c:pt>
                <c:pt idx="5614">
                  <c:v>1.789988732E-5</c:v>
                </c:pt>
                <c:pt idx="5615">
                  <c:v>1.3037698419999999E-5</c:v>
                </c:pt>
                <c:pt idx="5616">
                  <c:v>1.2743701749999999E-6</c:v>
                </c:pt>
                <c:pt idx="5617">
                  <c:v>1.574834055E-3</c:v>
                </c:pt>
                <c:pt idx="5618">
                  <c:v>1.666423228E-6</c:v>
                </c:pt>
                <c:pt idx="5619">
                  <c:v>1.9255103110000001E-5</c:v>
                </c:pt>
                <c:pt idx="5620">
                  <c:v>3.0727999079999997E-5</c:v>
                </c:pt>
                <c:pt idx="5621">
                  <c:v>2.2164697819999999E-4</c:v>
                </c:pt>
                <c:pt idx="5622">
                  <c:v>7.1703789459999996E-6</c:v>
                </c:pt>
                <c:pt idx="5623">
                  <c:v>7.1366443600000004E-6</c:v>
                </c:pt>
                <c:pt idx="5624">
                  <c:v>7.8503574849999992E-6</c:v>
                </c:pt>
                <c:pt idx="5625">
                  <c:v>2.9644010110000002E-5</c:v>
                </c:pt>
                <c:pt idx="5626">
                  <c:v>1.7331911639999999E-6</c:v>
                </c:pt>
                <c:pt idx="5627">
                  <c:v>3.5336366929999999E-6</c:v>
                </c:pt>
                <c:pt idx="5628">
                  <c:v>4.5508571330000002E-6</c:v>
                </c:pt>
                <c:pt idx="5629">
                  <c:v>1.113448591E-4</c:v>
                </c:pt>
                <c:pt idx="5630">
                  <c:v>1.6322806880000001E-6</c:v>
                </c:pt>
                <c:pt idx="5631">
                  <c:v>5.3546587010000004E-7</c:v>
                </c:pt>
                <c:pt idx="5632">
                  <c:v>2.563382002E-7</c:v>
                </c:pt>
                <c:pt idx="5633">
                  <c:v>1.559555633E-6</c:v>
                </c:pt>
                <c:pt idx="5634">
                  <c:v>5.9672782870000005E-8</c:v>
                </c:pt>
                <c:pt idx="5635">
                  <c:v>2.1246037379999999E-8</c:v>
                </c:pt>
                <c:pt idx="5636">
                  <c:v>1.2189853770000001E-8</c:v>
                </c:pt>
                <c:pt idx="5637">
                  <c:v>1.8654984000000001E-6</c:v>
                </c:pt>
                <c:pt idx="5638">
                  <c:v>1.8280162009999999E-8</c:v>
                </c:pt>
                <c:pt idx="5639">
                  <c:v>3.7738096059999997E-8</c:v>
                </c:pt>
                <c:pt idx="5640">
                  <c:v>4.6534553259999998E-8</c:v>
                </c:pt>
                <c:pt idx="5641">
                  <c:v>1.953703604E-6</c:v>
                </c:pt>
                <c:pt idx="5642">
                  <c:v>7.9976016639999999E-9</c:v>
                </c:pt>
                <c:pt idx="5643">
                  <c:v>6.3302094100000001E-15</c:v>
                </c:pt>
                <c:pt idx="5644">
                  <c:v>1.219263122E-8</c:v>
                </c:pt>
                <c:pt idx="5645">
                  <c:v>6.3580835929999996E-7</c:v>
                </c:pt>
                <c:pt idx="5646">
                  <c:v>1.647671376E-7</c:v>
                </c:pt>
                <c:pt idx="5647">
                  <c:v>3.2290225819999999E-7</c:v>
                </c:pt>
                <c:pt idx="5648">
                  <c:v>4.532446872E-7</c:v>
                </c:pt>
                <c:pt idx="5649">
                  <c:v>3.2303619180000002E-5</c:v>
                </c:pt>
                <c:pt idx="5650">
                  <c:v>1.0881234820000001E-6</c:v>
                </c:pt>
                <c:pt idx="5651">
                  <c:v>1.9455061219999998E-6</c:v>
                </c:pt>
                <c:pt idx="5652">
                  <c:v>2.8478261629999998E-6</c:v>
                </c:pt>
                <c:pt idx="5653">
                  <c:v>4.2604748720000001E-5</c:v>
                </c:pt>
                <c:pt idx="5654">
                  <c:v>4.5592209100000002E-6</c:v>
                </c:pt>
                <c:pt idx="5655">
                  <c:v>4.6324925959999999E-6</c:v>
                </c:pt>
                <c:pt idx="5656">
                  <c:v>7.4278678339999996E-6</c:v>
                </c:pt>
                <c:pt idx="5657">
                  <c:v>6.0240242330000002E-4</c:v>
                </c:pt>
                <c:pt idx="5658">
                  <c:v>2.0061696469999999E-5</c:v>
                </c:pt>
                <c:pt idx="5659">
                  <c:v>7.1734525729999998E-6</c:v>
                </c:pt>
                <c:pt idx="5660">
                  <c:v>1.8890746609999999E-6</c:v>
                </c:pt>
                <c:pt idx="5661">
                  <c:v>1.1331460330000001E-3</c:v>
                </c:pt>
                <c:pt idx="5662">
                  <c:v>4.5655637430000003E-6</c:v>
                </c:pt>
                <c:pt idx="5663">
                  <c:v>8.5514781890000006E-6</c:v>
                </c:pt>
                <c:pt idx="5664">
                  <c:v>5.4079619309999998E-6</c:v>
                </c:pt>
                <c:pt idx="5665">
                  <c:v>7.9687616980000006E-5</c:v>
                </c:pt>
                <c:pt idx="5666">
                  <c:v>6.8429693949999996E-6</c:v>
                </c:pt>
                <c:pt idx="5667">
                  <c:v>6.2774702720000002E-6</c:v>
                </c:pt>
                <c:pt idx="5668">
                  <c:v>4.1088719770000001E-6</c:v>
                </c:pt>
                <c:pt idx="5669">
                  <c:v>3.034058411E-5</c:v>
                </c:pt>
                <c:pt idx="5670">
                  <c:v>4.5991059180000002E-6</c:v>
                </c:pt>
                <c:pt idx="5671">
                  <c:v>3.435323107E-6</c:v>
                </c:pt>
                <c:pt idx="5672">
                  <c:v>2.7602119960000002E-6</c:v>
                </c:pt>
                <c:pt idx="5673">
                  <c:v>2.2611743249999999E-5</c:v>
                </c:pt>
                <c:pt idx="5674">
                  <c:v>2.4131041409999999E-6</c:v>
                </c:pt>
                <c:pt idx="5675">
                  <c:v>6.2587310550000002E-7</c:v>
                </c:pt>
                <c:pt idx="5676">
                  <c:v>5.718340818E-7</c:v>
                </c:pt>
                <c:pt idx="5677">
                  <c:v>1.7721027609999999E-5</c:v>
                </c:pt>
                <c:pt idx="5678">
                  <c:v>3.9641602790000002E-7</c:v>
                </c:pt>
                <c:pt idx="5679">
                  <c:v>7.6857454669999994E-8</c:v>
                </c:pt>
                <c:pt idx="5680">
                  <c:v>2.8451025849999998E-7</c:v>
                </c:pt>
                <c:pt idx="5681">
                  <c:v>3.4180230130000001E-6</c:v>
                </c:pt>
                <c:pt idx="5682">
                  <c:v>1.7814097079999999E-7</c:v>
                </c:pt>
                <c:pt idx="5683">
                  <c:v>8.2381893570000002E-7</c:v>
                </c:pt>
                <c:pt idx="5684">
                  <c:v>7.8575148840000004E-7</c:v>
                </c:pt>
                <c:pt idx="5685">
                  <c:v>6.1318587160000003E-7</c:v>
                </c:pt>
                <c:pt idx="5686">
                  <c:v>8.9582325899999995E-7</c:v>
                </c:pt>
                <c:pt idx="5687">
                  <c:v>1.265452387E-6</c:v>
                </c:pt>
                <c:pt idx="5688">
                  <c:v>1.187449792E-6</c:v>
                </c:pt>
                <c:pt idx="5689">
                  <c:v>1.5253333949999999E-6</c:v>
                </c:pt>
                <c:pt idx="5690">
                  <c:v>1.1188600729999999E-6</c:v>
                </c:pt>
                <c:pt idx="5691">
                  <c:v>5.9966129680000001E-7</c:v>
                </c:pt>
                <c:pt idx="5692">
                  <c:v>4.4377559270000001E-7</c:v>
                </c:pt>
                <c:pt idx="5693">
                  <c:v>4.9118010239999996E-7</c:v>
                </c:pt>
                <c:pt idx="5694">
                  <c:v>1.132362786E-7</c:v>
                </c:pt>
                <c:pt idx="5695">
                  <c:v>3.4988168009999998E-7</c:v>
                </c:pt>
                <c:pt idx="5696">
                  <c:v>1.120555147E-7</c:v>
                </c:pt>
                <c:pt idx="5697">
                  <c:v>5.2060041239999999E-6</c:v>
                </c:pt>
                <c:pt idx="5698">
                  <c:v>4.0074218589999997E-6</c:v>
                </c:pt>
                <c:pt idx="5699">
                  <c:v>6.7233885489999997E-6</c:v>
                </c:pt>
                <c:pt idx="5700">
                  <c:v>1.695903482E-5</c:v>
                </c:pt>
                <c:pt idx="5701">
                  <c:v>4.7144406029999997E-4</c:v>
                </c:pt>
                <c:pt idx="5702">
                  <c:v>6.1376402509999999E-6</c:v>
                </c:pt>
                <c:pt idx="5703">
                  <c:v>8.9764319989999999E-6</c:v>
                </c:pt>
                <c:pt idx="5704">
                  <c:v>8.0637958299999993E-6</c:v>
                </c:pt>
                <c:pt idx="5705">
                  <c:v>7.5424066859999999E-6</c:v>
                </c:pt>
                <c:pt idx="5706">
                  <c:v>4.644858368E-6</c:v>
                </c:pt>
                <c:pt idx="5707">
                  <c:v>1.0216249320000001E-5</c:v>
                </c:pt>
                <c:pt idx="5708">
                  <c:v>1.6619529240000001E-5</c:v>
                </c:pt>
                <c:pt idx="5709">
                  <c:v>1.090099635E-4</c:v>
                </c:pt>
                <c:pt idx="5710">
                  <c:v>2.830008343E-5</c:v>
                </c:pt>
                <c:pt idx="5711">
                  <c:v>1.2254699170000001E-5</c:v>
                </c:pt>
                <c:pt idx="5712">
                  <c:v>2.9968457690000002E-6</c:v>
                </c:pt>
                <c:pt idx="5713">
                  <c:v>3.1486871490000001E-5</c:v>
                </c:pt>
                <c:pt idx="5714">
                  <c:v>9.4206343189999997E-6</c:v>
                </c:pt>
                <c:pt idx="5715">
                  <c:v>7.72937022E-6</c:v>
                </c:pt>
                <c:pt idx="5716">
                  <c:v>6.8017062379999998E-7</c:v>
                </c:pt>
                <c:pt idx="5717">
                  <c:v>1.2194189310000001E-6</c:v>
                </c:pt>
                <c:pt idx="5718">
                  <c:v>1.1657671980000001E-5</c:v>
                </c:pt>
                <c:pt idx="5719">
                  <c:v>5.1841709989999998E-6</c:v>
                </c:pt>
                <c:pt idx="5720">
                  <c:v>7.8347464740000004E-6</c:v>
                </c:pt>
                <c:pt idx="5721">
                  <c:v>6.6712643090000002E-5</c:v>
                </c:pt>
                <c:pt idx="5722">
                  <c:v>1.5754572269999999E-6</c:v>
                </c:pt>
                <c:pt idx="5723">
                  <c:v>2.6371905689999999E-6</c:v>
                </c:pt>
                <c:pt idx="5724">
                  <c:v>1.215588681E-6</c:v>
                </c:pt>
                <c:pt idx="5725">
                  <c:v>7.2320604119999995E-7</c:v>
                </c:pt>
                <c:pt idx="5726">
                  <c:v>3.5210131549999999E-7</c:v>
                </c:pt>
                <c:pt idx="5727">
                  <c:v>2.2050560110000001E-7</c:v>
                </c:pt>
                <c:pt idx="5728">
                  <c:v>9.2781442750000001E-7</c:v>
                </c:pt>
                <c:pt idx="5729">
                  <c:v>7.2620928890000002E-6</c:v>
                </c:pt>
                <c:pt idx="5730">
                  <c:v>2.7692972140000002E-6</c:v>
                </c:pt>
                <c:pt idx="5731">
                  <c:v>4.9923412999999999E-6</c:v>
                </c:pt>
                <c:pt idx="5732">
                  <c:v>6.978919378E-6</c:v>
                </c:pt>
                <c:pt idx="5733">
                  <c:v>3.1578520500000002E-5</c:v>
                </c:pt>
                <c:pt idx="5734">
                  <c:v>6.1161619590000002E-8</c:v>
                </c:pt>
                <c:pt idx="5735">
                  <c:v>1.9310786749999999E-6</c:v>
                </c:pt>
                <c:pt idx="5736">
                  <c:v>4.8767159820000004E-7</c:v>
                </c:pt>
                <c:pt idx="5737">
                  <c:v>3.166804692E-6</c:v>
                </c:pt>
                <c:pt idx="5738">
                  <c:v>1.0523119430000001E-6</c:v>
                </c:pt>
                <c:pt idx="5739">
                  <c:v>2.3592214350000001E-6</c:v>
                </c:pt>
                <c:pt idx="5740">
                  <c:v>4.8354951810000003E-7</c:v>
                </c:pt>
                <c:pt idx="5741">
                  <c:v>4.5713848670000002E-6</c:v>
                </c:pt>
                <c:pt idx="5742">
                  <c:v>9.5097721740000001E-7</c:v>
                </c:pt>
                <c:pt idx="5743">
                  <c:v>1.167150999E-6</c:v>
                </c:pt>
                <c:pt idx="5744">
                  <c:v>1.2862377060000001E-7</c:v>
                </c:pt>
                <c:pt idx="5745">
                  <c:v>4.5852162099999999E-6</c:v>
                </c:pt>
                <c:pt idx="5746">
                  <c:v>1.4039644390000001E-6</c:v>
                </c:pt>
                <c:pt idx="5747">
                  <c:v>4.5427310090000001E-7</c:v>
                </c:pt>
                <c:pt idx="5748">
                  <c:v>4.4465624040000001E-7</c:v>
                </c:pt>
                <c:pt idx="5749">
                  <c:v>3.4988249470000001E-5</c:v>
                </c:pt>
                <c:pt idx="5750">
                  <c:v>9.4640541200000002E-6</c:v>
                </c:pt>
                <c:pt idx="5751">
                  <c:v>1.212955691E-5</c:v>
                </c:pt>
                <c:pt idx="5752">
                  <c:v>8.8480800070000004E-5</c:v>
                </c:pt>
                <c:pt idx="5753">
                  <c:v>1.8136055119999999E-4</c:v>
                </c:pt>
                <c:pt idx="5754">
                  <c:v>1.172328698E-5</c:v>
                </c:pt>
                <c:pt idx="5755">
                  <c:v>3.073394931E-6</c:v>
                </c:pt>
                <c:pt idx="5756">
                  <c:v>3.0629928430000001E-6</c:v>
                </c:pt>
                <c:pt idx="5757">
                  <c:v>1.6427231169999999E-5</c:v>
                </c:pt>
                <c:pt idx="5758">
                  <c:v>2.2674772050000001E-6</c:v>
                </c:pt>
                <c:pt idx="5759">
                  <c:v>2.5886278490000002E-6</c:v>
                </c:pt>
                <c:pt idx="5760">
                  <c:v>1.7338429850000001E-5</c:v>
                </c:pt>
                <c:pt idx="5761">
                  <c:v>7.4405739219999994E-5</c:v>
                </c:pt>
                <c:pt idx="5762">
                  <c:v>6.2618321739999999E-6</c:v>
                </c:pt>
                <c:pt idx="5763">
                  <c:v>4.5506550979999999E-6</c:v>
                </c:pt>
                <c:pt idx="5764">
                  <c:v>1.053648E-5</c:v>
                </c:pt>
                <c:pt idx="5765">
                  <c:v>2.0928047920000001E-6</c:v>
                </c:pt>
                <c:pt idx="5766">
                  <c:v>7.6050310990000005E-7</c:v>
                </c:pt>
                <c:pt idx="5767">
                  <c:v>1.391644376E-6</c:v>
                </c:pt>
                <c:pt idx="5768">
                  <c:v>1.399331713E-6</c:v>
                </c:pt>
                <c:pt idx="5769">
                  <c:v>8.3029991730000004E-7</c:v>
                </c:pt>
                <c:pt idx="5770">
                  <c:v>1.12164004E-6</c:v>
                </c:pt>
                <c:pt idx="5771">
                  <c:v>1.0264619989999999E-7</c:v>
                </c:pt>
                <c:pt idx="5772">
                  <c:v>2.1290048799999999E-5</c:v>
                </c:pt>
                <c:pt idx="5773">
                  <c:v>3.0169290009999998E-5</c:v>
                </c:pt>
                <c:pt idx="5774">
                  <c:v>1.0603570100000001E-5</c:v>
                </c:pt>
                <c:pt idx="5775">
                  <c:v>5.5459524290000001E-6</c:v>
                </c:pt>
                <c:pt idx="5776">
                  <c:v>1.119825419E-7</c:v>
                </c:pt>
                <c:pt idx="5777">
                  <c:v>1.6959220770000001E-6</c:v>
                </c:pt>
                <c:pt idx="5778">
                  <c:v>5.2361815640000004E-6</c:v>
                </c:pt>
                <c:pt idx="5779">
                  <c:v>1.4649303340000001E-6</c:v>
                </c:pt>
                <c:pt idx="5780">
                  <c:v>4.707003628E-6</c:v>
                </c:pt>
                <c:pt idx="5781">
                  <c:v>8.5243554680000007E-6</c:v>
                </c:pt>
                <c:pt idx="5782">
                  <c:v>6.4863893E-6</c:v>
                </c:pt>
                <c:pt idx="5783">
                  <c:v>3.1032721480000002E-6</c:v>
                </c:pt>
                <c:pt idx="5784">
                  <c:v>3.291385826E-6</c:v>
                </c:pt>
                <c:pt idx="5785">
                  <c:v>3.3320756010000002E-6</c:v>
                </c:pt>
                <c:pt idx="5786">
                  <c:v>2.55678622E-7</c:v>
                </c:pt>
                <c:pt idx="5787">
                  <c:v>3.5578848299999999E-7</c:v>
                </c:pt>
                <c:pt idx="5788">
                  <c:v>2.1064105260000001E-6</c:v>
                </c:pt>
                <c:pt idx="5789">
                  <c:v>2.6237433719999999E-7</c:v>
                </c:pt>
                <c:pt idx="5790">
                  <c:v>3.0971482790000001E-7</c:v>
                </c:pt>
                <c:pt idx="5791">
                  <c:v>1.344839102E-6</c:v>
                </c:pt>
                <c:pt idx="5792">
                  <c:v>9.8388379469999998E-7</c:v>
                </c:pt>
                <c:pt idx="5793">
                  <c:v>1.7379803899999999E-6</c:v>
                </c:pt>
                <c:pt idx="5794">
                  <c:v>3.768507248E-6</c:v>
                </c:pt>
                <c:pt idx="5795">
                  <c:v>7.9291687179999996E-6</c:v>
                </c:pt>
                <c:pt idx="5796">
                  <c:v>3.3005624409999998E-6</c:v>
                </c:pt>
                <c:pt idx="5797">
                  <c:v>1.638179935E-6</c:v>
                </c:pt>
                <c:pt idx="5798">
                  <c:v>5.1556805609999997E-6</c:v>
                </c:pt>
                <c:pt idx="5799">
                  <c:v>5.9858472849999998E-6</c:v>
                </c:pt>
                <c:pt idx="5800">
                  <c:v>1.312479315E-7</c:v>
                </c:pt>
                <c:pt idx="5801">
                  <c:v>1.3138703270000001E-6</c:v>
                </c:pt>
                <c:pt idx="5802">
                  <c:v>5.7853615770000004E-6</c:v>
                </c:pt>
                <c:pt idx="5803">
                  <c:v>4.0680361759999998E-6</c:v>
                </c:pt>
                <c:pt idx="5804">
                  <c:v>2.49500773E-7</c:v>
                </c:pt>
                <c:pt idx="5805">
                  <c:v>2.691816052E-6</c:v>
                </c:pt>
                <c:pt idx="5806">
                  <c:v>3.4461457820000002E-6</c:v>
                </c:pt>
                <c:pt idx="5807">
                  <c:v>3.6145825549999998E-7</c:v>
                </c:pt>
                <c:pt idx="5808">
                  <c:v>5.2594454039999999E-6</c:v>
                </c:pt>
                <c:pt idx="5809">
                  <c:v>5.8137745139999998E-7</c:v>
                </c:pt>
                <c:pt idx="5810">
                  <c:v>9.1858830209999997E-7</c:v>
                </c:pt>
                <c:pt idx="5811">
                  <c:v>6.4200620560000004E-7</c:v>
                </c:pt>
                <c:pt idx="5812">
                  <c:v>1.4544108860000001E-5</c:v>
                </c:pt>
                <c:pt idx="5813">
                  <c:v>2.222975353E-6</c:v>
                </c:pt>
                <c:pt idx="5814">
                  <c:v>6.9655254600000005E-7</c:v>
                </c:pt>
                <c:pt idx="5815">
                  <c:v>2.570385093E-6</c:v>
                </c:pt>
                <c:pt idx="5816">
                  <c:v>8.0382080630000005E-6</c:v>
                </c:pt>
                <c:pt idx="5817">
                  <c:v>3.4246701459999999E-6</c:v>
                </c:pt>
                <c:pt idx="5818">
                  <c:v>2.4470539499999999E-6</c:v>
                </c:pt>
                <c:pt idx="5819">
                  <c:v>5.859180319E-6</c:v>
                </c:pt>
                <c:pt idx="5820">
                  <c:v>6.2118043630000002E-6</c:v>
                </c:pt>
                <c:pt idx="5821">
                  <c:v>8.2221540569999995E-6</c:v>
                </c:pt>
                <c:pt idx="5822">
                  <c:v>6.5489601199999996E-6</c:v>
                </c:pt>
                <c:pt idx="5823">
                  <c:v>3.8707259780000001E-6</c:v>
                </c:pt>
                <c:pt idx="5824">
                  <c:v>9.9661718700000002E-6</c:v>
                </c:pt>
                <c:pt idx="5825">
                  <c:v>1.3065183200000001E-6</c:v>
                </c:pt>
                <c:pt idx="5826">
                  <c:v>6.8382479380000001E-6</c:v>
                </c:pt>
                <c:pt idx="5827">
                  <c:v>5.1160086200000002E-6</c:v>
                </c:pt>
                <c:pt idx="5828">
                  <c:v>1.0465757689999999E-5</c:v>
                </c:pt>
                <c:pt idx="5829">
                  <c:v>7.2968511690000002E-7</c:v>
                </c:pt>
                <c:pt idx="5830">
                  <c:v>5.921810953E-6</c:v>
                </c:pt>
                <c:pt idx="5831">
                  <c:v>8.3270988459999997E-7</c:v>
                </c:pt>
                <c:pt idx="5832">
                  <c:v>1.1451219140000001E-4</c:v>
                </c:pt>
                <c:pt idx="5833">
                  <c:v>3.5317146720000001E-5</c:v>
                </c:pt>
                <c:pt idx="5834">
                  <c:v>1.9351899550000001E-5</c:v>
                </c:pt>
                <c:pt idx="5835">
                  <c:v>1.8631895930000001E-5</c:v>
                </c:pt>
                <c:pt idx="5836">
                  <c:v>2.443868402E-5</c:v>
                </c:pt>
                <c:pt idx="5837">
                  <c:v>4.7224534269999998E-6</c:v>
                </c:pt>
                <c:pt idx="5838">
                  <c:v>1.191452504E-6</c:v>
                </c:pt>
                <c:pt idx="5839">
                  <c:v>7.3755611239999995E-7</c:v>
                </c:pt>
                <c:pt idx="5840">
                  <c:v>2.5613853930000002E-7</c:v>
                </c:pt>
                <c:pt idx="5841">
                  <c:v>6.6979802059999996E-7</c:v>
                </c:pt>
                <c:pt idx="5842">
                  <c:v>8.5489958559999996E-7</c:v>
                </c:pt>
                <c:pt idx="5843">
                  <c:v>1.0462677010000001E-6</c:v>
                </c:pt>
                <c:pt idx="5844">
                  <c:v>2.0385345199999999E-6</c:v>
                </c:pt>
                <c:pt idx="5845">
                  <c:v>1.874256597E-6</c:v>
                </c:pt>
                <c:pt idx="5846">
                  <c:v>5.9409343370000005E-7</c:v>
                </c:pt>
                <c:pt idx="5847">
                  <c:v>2.4351807539999998E-6</c:v>
                </c:pt>
                <c:pt idx="5848">
                  <c:v>8.3631835449999997E-7</c:v>
                </c:pt>
                <c:pt idx="5849">
                  <c:v>1.245467442E-6</c:v>
                </c:pt>
                <c:pt idx="5850">
                  <c:v>1.384682911E-6</c:v>
                </c:pt>
                <c:pt idx="5851">
                  <c:v>1.6376689020000001E-6</c:v>
                </c:pt>
                <c:pt idx="5852">
                  <c:v>1.11060665E-5</c:v>
                </c:pt>
                <c:pt idx="5853">
                  <c:v>2.7415313680000002E-6</c:v>
                </c:pt>
                <c:pt idx="5854">
                  <c:v>2.2478932860000001E-6</c:v>
                </c:pt>
                <c:pt idx="5855">
                  <c:v>5.3264685260000001E-6</c:v>
                </c:pt>
                <c:pt idx="5856">
                  <c:v>8.8161953650000004E-6</c:v>
                </c:pt>
                <c:pt idx="5857">
                  <c:v>1.6180346829999999E-6</c:v>
                </c:pt>
                <c:pt idx="5858">
                  <c:v>5.6227099149999996E-7</c:v>
                </c:pt>
                <c:pt idx="5859">
                  <c:v>3.8722398519999999E-7</c:v>
                </c:pt>
                <c:pt idx="5860">
                  <c:v>1.5047555480000001E-6</c:v>
                </c:pt>
                <c:pt idx="5861">
                  <c:v>1.0901113910000001E-7</c:v>
                </c:pt>
                <c:pt idx="5862">
                  <c:v>3.8452099840000001E-7</c:v>
                </c:pt>
                <c:pt idx="5863">
                  <c:v>1.670309497E-6</c:v>
                </c:pt>
                <c:pt idx="5864">
                  <c:v>5.6370484590000001E-5</c:v>
                </c:pt>
                <c:pt idx="5865">
                  <c:v>1.033630449E-5</c:v>
                </c:pt>
                <c:pt idx="5866">
                  <c:v>2.57504515E-6</c:v>
                </c:pt>
                <c:pt idx="5867">
                  <c:v>5.0938352569999997E-6</c:v>
                </c:pt>
                <c:pt idx="5868">
                  <c:v>1.454753209E-5</c:v>
                </c:pt>
                <c:pt idx="5869">
                  <c:v>1.7772169430000001E-6</c:v>
                </c:pt>
                <c:pt idx="5870">
                  <c:v>1.281478178E-6</c:v>
                </c:pt>
                <c:pt idx="5871">
                  <c:v>3.5426352499999999E-6</c:v>
                </c:pt>
                <c:pt idx="5872">
                  <c:v>3.4069437580000001E-5</c:v>
                </c:pt>
                <c:pt idx="5873">
                  <c:v>8.2524439710000003E-6</c:v>
                </c:pt>
                <c:pt idx="5874">
                  <c:v>8.4690018039999999E-6</c:v>
                </c:pt>
                <c:pt idx="5875">
                  <c:v>2.729037289E-5</c:v>
                </c:pt>
                <c:pt idx="5876">
                  <c:v>2.5263106140000001E-4</c:v>
                </c:pt>
                <c:pt idx="5877">
                  <c:v>2.0400410959999999E-5</c:v>
                </c:pt>
                <c:pt idx="5878">
                  <c:v>3.6016772729999998E-6</c:v>
                </c:pt>
                <c:pt idx="5879">
                  <c:v>1.622242804E-6</c:v>
                </c:pt>
                <c:pt idx="5880">
                  <c:v>8.1125943859999998E-6</c:v>
                </c:pt>
                <c:pt idx="5881">
                  <c:v>3.758559089E-6</c:v>
                </c:pt>
                <c:pt idx="5882">
                  <c:v>2.1934493460000001E-6</c:v>
                </c:pt>
                <c:pt idx="5883">
                  <c:v>4.1517174539999999E-7</c:v>
                </c:pt>
                <c:pt idx="5884">
                  <c:v>7.2683328109999994E-5</c:v>
                </c:pt>
                <c:pt idx="5885">
                  <c:v>1.6463484319999999E-6</c:v>
                </c:pt>
                <c:pt idx="5886">
                  <c:v>1.3561154129999999E-6</c:v>
                </c:pt>
                <c:pt idx="5887">
                  <c:v>2.1577720089999999E-6</c:v>
                </c:pt>
                <c:pt idx="5888">
                  <c:v>2.057679661E-6</c:v>
                </c:pt>
                <c:pt idx="5889">
                  <c:v>3.5802609480000002E-7</c:v>
                </c:pt>
                <c:pt idx="5890">
                  <c:v>2.3339991150000001E-7</c:v>
                </c:pt>
                <c:pt idx="5891">
                  <c:v>1.403215298E-7</c:v>
                </c:pt>
                <c:pt idx="5892">
                  <c:v>5.7758530819999999E-7</c:v>
                </c:pt>
                <c:pt idx="5893">
                  <c:v>1.741488322E-7</c:v>
                </c:pt>
                <c:pt idx="5894">
                  <c:v>7.4570397100000005E-8</c:v>
                </c:pt>
                <c:pt idx="5895">
                  <c:v>9.0137657480000002E-8</c:v>
                </c:pt>
                <c:pt idx="5896">
                  <c:v>8.3803688189999999E-6</c:v>
                </c:pt>
                <c:pt idx="5897">
                  <c:v>1.6544562060000001E-7</c:v>
                </c:pt>
                <c:pt idx="5898">
                  <c:v>8.6686593249999994E-8</c:v>
                </c:pt>
                <c:pt idx="5899">
                  <c:v>8.5338611280000001E-8</c:v>
                </c:pt>
                <c:pt idx="5900">
                  <c:v>7.2059082120000003E-7</c:v>
                </c:pt>
                <c:pt idx="5901">
                  <c:v>1.035634388E-7</c:v>
                </c:pt>
                <c:pt idx="5902">
                  <c:v>9.5155674970000006E-8</c:v>
                </c:pt>
                <c:pt idx="5903">
                  <c:v>1.106093225E-7</c:v>
                </c:pt>
                <c:pt idx="5904">
                  <c:v>2.6780661540000001E-6</c:v>
                </c:pt>
                <c:pt idx="5905">
                  <c:v>1.149851602E-7</c:v>
                </c:pt>
                <c:pt idx="5906">
                  <c:v>9.3109053570000003E-7</c:v>
                </c:pt>
                <c:pt idx="5907">
                  <c:v>1.5288883999999999E-6</c:v>
                </c:pt>
                <c:pt idx="5908">
                  <c:v>2.8103430929999999E-5</c:v>
                </c:pt>
                <c:pt idx="5909">
                  <c:v>8.6592912400000002E-7</c:v>
                </c:pt>
                <c:pt idx="5910">
                  <c:v>7.7162846499999997E-7</c:v>
                </c:pt>
                <c:pt idx="5911">
                  <c:v>1.3435698159999999E-6</c:v>
                </c:pt>
                <c:pt idx="5912">
                  <c:v>1.288777841E-5</c:v>
                </c:pt>
                <c:pt idx="5913">
                  <c:v>7.8139921920000001E-7</c:v>
                </c:pt>
                <c:pt idx="5914">
                  <c:v>1.694436468E-6</c:v>
                </c:pt>
                <c:pt idx="5915">
                  <c:v>3.0619476569999998E-6</c:v>
                </c:pt>
                <c:pt idx="5916">
                  <c:v>6.5398123150000004E-5</c:v>
                </c:pt>
                <c:pt idx="5917">
                  <c:v>3.0993260980000001E-6</c:v>
                </c:pt>
                <c:pt idx="5918">
                  <c:v>1.343194134E-6</c:v>
                </c:pt>
                <c:pt idx="5919">
                  <c:v>1.0635599389999999E-6</c:v>
                </c:pt>
                <c:pt idx="5920">
                  <c:v>4.4308539290000003E-5</c:v>
                </c:pt>
                <c:pt idx="5921">
                  <c:v>1.0047759849999999E-6</c:v>
                </c:pt>
                <c:pt idx="5922">
                  <c:v>1.6829489249999999E-6</c:v>
                </c:pt>
                <c:pt idx="5923">
                  <c:v>8.7383475429999998E-7</c:v>
                </c:pt>
                <c:pt idx="5924">
                  <c:v>2.631865025E-4</c:v>
                </c:pt>
                <c:pt idx="5925">
                  <c:v>9.5948088199999998E-8</c:v>
                </c:pt>
                <c:pt idx="5926">
                  <c:v>3.1321237769999998E-6</c:v>
                </c:pt>
                <c:pt idx="5927">
                  <c:v>4.526714677E-6</c:v>
                </c:pt>
                <c:pt idx="5928">
                  <c:v>2.6665090339999999E-4</c:v>
                </c:pt>
                <c:pt idx="5929">
                  <c:v>1.5214486290000001E-6</c:v>
                </c:pt>
                <c:pt idx="5930">
                  <c:v>6.411824516E-7</c:v>
                </c:pt>
                <c:pt idx="5931">
                  <c:v>6.394462265E-7</c:v>
                </c:pt>
                <c:pt idx="5932">
                  <c:v>8.4971259060000001E-6</c:v>
                </c:pt>
                <c:pt idx="5933">
                  <c:v>3.2395839110000001E-7</c:v>
                </c:pt>
                <c:pt idx="5934">
                  <c:v>2.011273763E-7</c:v>
                </c:pt>
                <c:pt idx="5935">
                  <c:v>1.3774901540000001E-7</c:v>
                </c:pt>
                <c:pt idx="5936">
                  <c:v>7.4242910590000003E-7</c:v>
                </c:pt>
                <c:pt idx="5937">
                  <c:v>3.7236114470000001E-8</c:v>
                </c:pt>
                <c:pt idx="5938">
                  <c:v>1.416467565E-8</c:v>
                </c:pt>
                <c:pt idx="5939">
                  <c:v>2.9791882119999999E-9</c:v>
                </c:pt>
                <c:pt idx="5940">
                  <c:v>2.3836710900000001E-14</c:v>
                </c:pt>
                <c:pt idx="5941">
                  <c:v>1.9559666730000001E-9</c:v>
                </c:pt>
                <c:pt idx="5942">
                  <c:v>5.6811297219999997E-9</c:v>
                </c:pt>
                <c:pt idx="5943">
                  <c:v>9.071569111E-9</c:v>
                </c:pt>
                <c:pt idx="5944">
                  <c:v>5.7576764390000003E-7</c:v>
                </c:pt>
                <c:pt idx="5945">
                  <c:v>1.4139779359999999E-8</c:v>
                </c:pt>
                <c:pt idx="5946">
                  <c:v>7.9144327569999998E-9</c:v>
                </c:pt>
                <c:pt idx="5947">
                  <c:v>3.3656415260000002E-9</c:v>
                </c:pt>
                <c:pt idx="5948">
                  <c:v>2.6057873980000001E-7</c:v>
                </c:pt>
                <c:pt idx="5949">
                  <c:v>1.4251516800000001E-8</c:v>
                </c:pt>
                <c:pt idx="5950">
                  <c:v>3.6953499939999998E-8</c:v>
                </c:pt>
                <c:pt idx="5951">
                  <c:v>5.9237175059999998E-8</c:v>
                </c:pt>
                <c:pt idx="5952">
                  <c:v>1.322387558E-6</c:v>
                </c:pt>
                <c:pt idx="5953">
                  <c:v>1.9338967590000001E-7</c:v>
                </c:pt>
                <c:pt idx="5954">
                  <c:v>3.2358762180000001E-7</c:v>
                </c:pt>
                <c:pt idx="5955">
                  <c:v>4.4907086219999998E-7</c:v>
                </c:pt>
                <c:pt idx="5956">
                  <c:v>1.138590208E-5</c:v>
                </c:pt>
                <c:pt idx="5957">
                  <c:v>1.186894175E-6</c:v>
                </c:pt>
                <c:pt idx="5958">
                  <c:v>7.4649989090000003E-7</c:v>
                </c:pt>
                <c:pt idx="5959">
                  <c:v>6.4812257230000003E-7</c:v>
                </c:pt>
                <c:pt idx="5960">
                  <c:v>8.2761909179999999E-6</c:v>
                </c:pt>
                <c:pt idx="5961">
                  <c:v>2.3966587650000001E-6</c:v>
                </c:pt>
                <c:pt idx="5962">
                  <c:v>1.510219752E-6</c:v>
                </c:pt>
                <c:pt idx="5963">
                  <c:v>1.182043899E-6</c:v>
                </c:pt>
                <c:pt idx="5964">
                  <c:v>3.8446605200000002E-5</c:v>
                </c:pt>
                <c:pt idx="5965">
                  <c:v>7.2724083459999996E-6</c:v>
                </c:pt>
                <c:pt idx="5966">
                  <c:v>2.6569278850000002E-6</c:v>
                </c:pt>
                <c:pt idx="5967">
                  <c:v>4.9863175020000002E-6</c:v>
                </c:pt>
                <c:pt idx="5968">
                  <c:v>7.6013603309999997E-4</c:v>
                </c:pt>
                <c:pt idx="5969">
                  <c:v>3.1354095380000002E-6</c:v>
                </c:pt>
                <c:pt idx="5970">
                  <c:v>5.229018774E-6</c:v>
                </c:pt>
                <c:pt idx="5971">
                  <c:v>3.2887639069999998E-6</c:v>
                </c:pt>
                <c:pt idx="5972">
                  <c:v>7.9876536899999993E-6</c:v>
                </c:pt>
                <c:pt idx="5973">
                  <c:v>2.0629477089999999E-6</c:v>
                </c:pt>
                <c:pt idx="5974">
                  <c:v>2.6643021549999999E-6</c:v>
                </c:pt>
                <c:pt idx="5975">
                  <c:v>2.990473397E-6</c:v>
                </c:pt>
                <c:pt idx="5976">
                  <c:v>4.947757076E-5</c:v>
                </c:pt>
                <c:pt idx="5977">
                  <c:v>4.1966020199999999E-6</c:v>
                </c:pt>
                <c:pt idx="5978">
                  <c:v>1.3685025660000001E-6</c:v>
                </c:pt>
                <c:pt idx="5979">
                  <c:v>1.030932399E-7</c:v>
                </c:pt>
                <c:pt idx="5980">
                  <c:v>8.49354919E-6</c:v>
                </c:pt>
                <c:pt idx="5981">
                  <c:v>6.7844095110000001E-7</c:v>
                </c:pt>
                <c:pt idx="5982">
                  <c:v>6.136548748E-7</c:v>
                </c:pt>
                <c:pt idx="5983">
                  <c:v>1.134966267E-7</c:v>
                </c:pt>
                <c:pt idx="5984">
                  <c:v>4.0181490729999998E-8</c:v>
                </c:pt>
                <c:pt idx="5985">
                  <c:v>4.5496747430000001E-7</c:v>
                </c:pt>
                <c:pt idx="5986">
                  <c:v>2.9790483859999998E-7</c:v>
                </c:pt>
                <c:pt idx="5987">
                  <c:v>3.0371543200000002E-8</c:v>
                </c:pt>
                <c:pt idx="5988">
                  <c:v>5.3062051189999995E-7</c:v>
                </c:pt>
                <c:pt idx="5989">
                  <c:v>1.448535197E-7</c:v>
                </c:pt>
                <c:pt idx="5990">
                  <c:v>1.5429595069999999E-7</c:v>
                </c:pt>
                <c:pt idx="5991">
                  <c:v>1.5190863539999999E-7</c:v>
                </c:pt>
                <c:pt idx="5992">
                  <c:v>1.7337020100000001E-7</c:v>
                </c:pt>
                <c:pt idx="5993">
                  <c:v>2.0556728070000001E-7</c:v>
                </c:pt>
                <c:pt idx="5994">
                  <c:v>2.7732213979999999E-7</c:v>
                </c:pt>
                <c:pt idx="5995">
                  <c:v>3.9229828909999999E-7</c:v>
                </c:pt>
                <c:pt idx="5996">
                  <c:v>2.7264189470000001E-6</c:v>
                </c:pt>
                <c:pt idx="5997">
                  <c:v>1.3353988299999999E-6</c:v>
                </c:pt>
                <c:pt idx="5998">
                  <c:v>4.1004883099999999E-7</c:v>
                </c:pt>
                <c:pt idx="5999">
                  <c:v>1.0594578129999999E-6</c:v>
                </c:pt>
                <c:pt idx="6000">
                  <c:v>1.409332563E-5</c:v>
                </c:pt>
                <c:pt idx="6001">
                  <c:v>1.946753554E-6</c:v>
                </c:pt>
                <c:pt idx="6002">
                  <c:v>1.792217013E-6</c:v>
                </c:pt>
                <c:pt idx="6003">
                  <c:v>8.6648777990000005E-7</c:v>
                </c:pt>
                <c:pt idx="6004">
                  <c:v>3.3668737220000001E-6</c:v>
                </c:pt>
                <c:pt idx="6005">
                  <c:v>4.9969424820000001E-6</c:v>
                </c:pt>
                <c:pt idx="6006">
                  <c:v>1.620189817E-6</c:v>
                </c:pt>
                <c:pt idx="6007">
                  <c:v>1.240779351E-5</c:v>
                </c:pt>
                <c:pt idx="6008">
                  <c:v>2.2684229199999999E-4</c:v>
                </c:pt>
                <c:pt idx="6009">
                  <c:v>1.6574993479999999E-5</c:v>
                </c:pt>
                <c:pt idx="6010">
                  <c:v>1.9375372339999998E-5</c:v>
                </c:pt>
                <c:pt idx="6011">
                  <c:v>1.320538807E-5</c:v>
                </c:pt>
                <c:pt idx="6012">
                  <c:v>4.6252676589999999E-5</c:v>
                </c:pt>
                <c:pt idx="6013">
                  <c:v>9.0283049509999995E-6</c:v>
                </c:pt>
                <c:pt idx="6014">
                  <c:v>5.0985217499999999E-6</c:v>
                </c:pt>
                <c:pt idx="6015">
                  <c:v>3.9613977369999996E-6</c:v>
                </c:pt>
                <c:pt idx="6016">
                  <c:v>1.188566046E-4</c:v>
                </c:pt>
                <c:pt idx="6017">
                  <c:v>2.243738123E-5</c:v>
                </c:pt>
                <c:pt idx="6018">
                  <c:v>9.0496906569999994E-6</c:v>
                </c:pt>
                <c:pt idx="6019">
                  <c:v>5.7338511840000002E-5</c:v>
                </c:pt>
                <c:pt idx="6020">
                  <c:v>2.438270738E-4</c:v>
                </c:pt>
                <c:pt idx="6021">
                  <c:v>1.0257104979999999E-5</c:v>
                </c:pt>
                <c:pt idx="6022">
                  <c:v>3.1330194759999998E-6</c:v>
                </c:pt>
                <c:pt idx="6023">
                  <c:v>7.5192687619999997E-7</c:v>
                </c:pt>
                <c:pt idx="6024">
                  <c:v>8.8430714410000001E-6</c:v>
                </c:pt>
                <c:pt idx="6025">
                  <c:v>1.7455682929999999E-6</c:v>
                </c:pt>
                <c:pt idx="6026">
                  <c:v>2.1356122990000001E-7</c:v>
                </c:pt>
                <c:pt idx="6027">
                  <c:v>3.2649271060000001E-6</c:v>
                </c:pt>
                <c:pt idx="6028">
                  <c:v>2.0877353759999999E-5</c:v>
                </c:pt>
                <c:pt idx="6029">
                  <c:v>1.7106140459999999E-6</c:v>
                </c:pt>
                <c:pt idx="6030">
                  <c:v>2.2250461480000001E-7</c:v>
                </c:pt>
                <c:pt idx="6031">
                  <c:v>5.2094116299999999E-7</c:v>
                </c:pt>
                <c:pt idx="6032">
                  <c:v>2.077119985E-7</c:v>
                </c:pt>
                <c:pt idx="6033">
                  <c:v>1.3793680689999999E-7</c:v>
                </c:pt>
                <c:pt idx="6034">
                  <c:v>3.4230710109999999E-7</c:v>
                </c:pt>
                <c:pt idx="6035">
                  <c:v>4.2108132119999997E-7</c:v>
                </c:pt>
                <c:pt idx="6036">
                  <c:v>3.6433522490000001E-7</c:v>
                </c:pt>
                <c:pt idx="6037">
                  <c:v>4.4841042429999999E-7</c:v>
                </c:pt>
                <c:pt idx="6038">
                  <c:v>4.0480120380000001E-7</c:v>
                </c:pt>
                <c:pt idx="6039">
                  <c:v>4.4483769260000002E-7</c:v>
                </c:pt>
                <c:pt idx="6040">
                  <c:v>9.6696495380000001E-7</c:v>
                </c:pt>
                <c:pt idx="6041">
                  <c:v>2.6280397389999999E-7</c:v>
                </c:pt>
                <c:pt idx="6042">
                  <c:v>3.3997823920000001E-7</c:v>
                </c:pt>
                <c:pt idx="6043">
                  <c:v>6.306898496E-7</c:v>
                </c:pt>
                <c:pt idx="6044">
                  <c:v>9.5216533490000003E-7</c:v>
                </c:pt>
                <c:pt idx="6045">
                  <c:v>1.362925344E-7</c:v>
                </c:pt>
                <c:pt idx="6046">
                  <c:v>1.2155244509999999E-6</c:v>
                </c:pt>
                <c:pt idx="6047">
                  <c:v>3.2186754510000002E-7</c:v>
                </c:pt>
                <c:pt idx="6048">
                  <c:v>4.3853195909999998E-6</c:v>
                </c:pt>
                <c:pt idx="6049">
                  <c:v>9.7843599810000003E-7</c:v>
                </c:pt>
                <c:pt idx="6050">
                  <c:v>5.3059293719999997E-6</c:v>
                </c:pt>
                <c:pt idx="6051">
                  <c:v>6.7874722949999998E-6</c:v>
                </c:pt>
                <c:pt idx="6052">
                  <c:v>1.02282725E-5</c:v>
                </c:pt>
                <c:pt idx="6053">
                  <c:v>7.1250400679999996E-6</c:v>
                </c:pt>
                <c:pt idx="6054">
                  <c:v>5.197810579E-6</c:v>
                </c:pt>
                <c:pt idx="6055">
                  <c:v>1.4126251590000001E-7</c:v>
                </c:pt>
                <c:pt idx="6056">
                  <c:v>1.1855557289999999E-5</c:v>
                </c:pt>
                <c:pt idx="6057">
                  <c:v>2.101514545E-5</c:v>
                </c:pt>
                <c:pt idx="6058">
                  <c:v>1.5428804410000001E-5</c:v>
                </c:pt>
                <c:pt idx="6059">
                  <c:v>1.6742800380000001E-4</c:v>
                </c:pt>
                <c:pt idx="6060">
                  <c:v>4.1502492000000001E-4</c:v>
                </c:pt>
                <c:pt idx="6061">
                  <c:v>4.3921991370000003E-5</c:v>
                </c:pt>
                <c:pt idx="6062">
                  <c:v>4.490221093E-5</c:v>
                </c:pt>
                <c:pt idx="6063">
                  <c:v>2.0732018E-5</c:v>
                </c:pt>
                <c:pt idx="6064">
                  <c:v>2.904885821E-6</c:v>
                </c:pt>
                <c:pt idx="6065">
                  <c:v>9.2876734879999996E-6</c:v>
                </c:pt>
                <c:pt idx="6066">
                  <c:v>1.220331038E-5</c:v>
                </c:pt>
                <c:pt idx="6067">
                  <c:v>1.518298579E-6</c:v>
                </c:pt>
                <c:pt idx="6068">
                  <c:v>2.3607254930000002E-6</c:v>
                </c:pt>
                <c:pt idx="6069">
                  <c:v>6.4023108670000002E-6</c:v>
                </c:pt>
                <c:pt idx="6070">
                  <c:v>4.6153313500000001E-6</c:v>
                </c:pt>
                <c:pt idx="6071">
                  <c:v>7.5763693899999999E-9</c:v>
                </c:pt>
                <c:pt idx="6072">
                  <c:v>1.940519023E-6</c:v>
                </c:pt>
                <c:pt idx="6073">
                  <c:v>3.1764720860000002E-6</c:v>
                </c:pt>
                <c:pt idx="6074">
                  <c:v>7.4110160539999996E-7</c:v>
                </c:pt>
                <c:pt idx="6075">
                  <c:v>1.5526806409999999E-6</c:v>
                </c:pt>
                <c:pt idx="6076">
                  <c:v>4.4818249399999997E-7</c:v>
                </c:pt>
                <c:pt idx="6077">
                  <c:v>9.6463149089999996E-7</c:v>
                </c:pt>
                <c:pt idx="6078">
                  <c:v>1.3600257619999999E-7</c:v>
                </c:pt>
                <c:pt idx="6079">
                  <c:v>3.537100215E-6</c:v>
                </c:pt>
                <c:pt idx="6080">
                  <c:v>5.8134948229999999E-7</c:v>
                </c:pt>
                <c:pt idx="6081">
                  <c:v>5.9109758899999998E-7</c:v>
                </c:pt>
                <c:pt idx="6082">
                  <c:v>6.0310689700000003E-7</c:v>
                </c:pt>
                <c:pt idx="6083">
                  <c:v>1.30464787E-6</c:v>
                </c:pt>
                <c:pt idx="6084">
                  <c:v>7.0407336330000001E-7</c:v>
                </c:pt>
                <c:pt idx="6085">
                  <c:v>5.6618941120000004E-7</c:v>
                </c:pt>
                <c:pt idx="6086">
                  <c:v>7.6592793289999997E-7</c:v>
                </c:pt>
                <c:pt idx="6087">
                  <c:v>7.1072600589999995E-7</c:v>
                </c:pt>
                <c:pt idx="6088">
                  <c:v>6.1866166019999999E-7</c:v>
                </c:pt>
                <c:pt idx="6089">
                  <c:v>5.0933448110000005E-7</c:v>
                </c:pt>
                <c:pt idx="6090">
                  <c:v>4.4664001769999998E-7</c:v>
                </c:pt>
                <c:pt idx="6091">
                  <c:v>1.526344116E-6</c:v>
                </c:pt>
                <c:pt idx="6092">
                  <c:v>9.3852594520000002E-7</c:v>
                </c:pt>
                <c:pt idx="6093">
                  <c:v>4.3652316140000001E-7</c:v>
                </c:pt>
                <c:pt idx="6094">
                  <c:v>8.4802420609999997E-8</c:v>
                </c:pt>
                <c:pt idx="6095">
                  <c:v>3.8931027489999997E-6</c:v>
                </c:pt>
                <c:pt idx="6096">
                  <c:v>1.66230176E-6</c:v>
                </c:pt>
                <c:pt idx="6097">
                  <c:v>1.303806147E-7</c:v>
                </c:pt>
                <c:pt idx="6098">
                  <c:v>1.941736647E-6</c:v>
                </c:pt>
                <c:pt idx="6099">
                  <c:v>6.436890806E-5</c:v>
                </c:pt>
                <c:pt idx="6100">
                  <c:v>9.9739087760000007E-5</c:v>
                </c:pt>
                <c:pt idx="6101">
                  <c:v>2.6695230130000001E-5</c:v>
                </c:pt>
                <c:pt idx="6102">
                  <c:v>3.0568538029999997E-5</c:v>
                </c:pt>
                <c:pt idx="6103">
                  <c:v>1.0193302089999999E-4</c:v>
                </c:pt>
                <c:pt idx="6104">
                  <c:v>2.3605375719999999E-5</c:v>
                </c:pt>
                <c:pt idx="6105">
                  <c:v>1.778341288E-6</c:v>
                </c:pt>
                <c:pt idx="6106">
                  <c:v>4.28428536E-6</c:v>
                </c:pt>
                <c:pt idx="6107">
                  <c:v>1.6976693510000002E-5</c:v>
                </c:pt>
                <c:pt idx="6108">
                  <c:v>1.496013739E-5</c:v>
                </c:pt>
                <c:pt idx="6109">
                  <c:v>6.697147564E-6</c:v>
                </c:pt>
                <c:pt idx="6110">
                  <c:v>6.0136456600000004E-6</c:v>
                </c:pt>
                <c:pt idx="6111">
                  <c:v>6.5694372789999999E-5</c:v>
                </c:pt>
                <c:pt idx="6112">
                  <c:v>2.881891309E-5</c:v>
                </c:pt>
                <c:pt idx="6113">
                  <c:v>3.3027754830000001E-6</c:v>
                </c:pt>
                <c:pt idx="6114">
                  <c:v>5.6045581960000001E-6</c:v>
                </c:pt>
                <c:pt idx="6115">
                  <c:v>4.3768487009999997E-6</c:v>
                </c:pt>
                <c:pt idx="6116">
                  <c:v>3.6026312769999999E-6</c:v>
                </c:pt>
                <c:pt idx="6117">
                  <c:v>1.165418221E-6</c:v>
                </c:pt>
                <c:pt idx="6118">
                  <c:v>1.9935683439999998E-6</c:v>
                </c:pt>
                <c:pt idx="6119">
                  <c:v>1.1279504180000001E-5</c:v>
                </c:pt>
                <c:pt idx="6120">
                  <c:v>9.7041648540000008E-6</c:v>
                </c:pt>
                <c:pt idx="6121">
                  <c:v>1.852446473E-6</c:v>
                </c:pt>
                <c:pt idx="6122">
                  <c:v>4.7508167349999997E-6</c:v>
                </c:pt>
                <c:pt idx="6123">
                  <c:v>7.2999636070000002E-6</c:v>
                </c:pt>
                <c:pt idx="6124">
                  <c:v>1.6034906510000001E-6</c:v>
                </c:pt>
                <c:pt idx="6125">
                  <c:v>5.6227670690000003E-7</c:v>
                </c:pt>
                <c:pt idx="6126">
                  <c:v>4.2281614039999998E-7</c:v>
                </c:pt>
                <c:pt idx="6127">
                  <c:v>6.7471063909999999E-7</c:v>
                </c:pt>
                <c:pt idx="6128">
                  <c:v>8.4757289480000004E-8</c:v>
                </c:pt>
                <c:pt idx="6129">
                  <c:v>1.710998274E-7</c:v>
                </c:pt>
                <c:pt idx="6130">
                  <c:v>8.6858838689999997E-7</c:v>
                </c:pt>
                <c:pt idx="6131">
                  <c:v>7.1937742279999997E-6</c:v>
                </c:pt>
                <c:pt idx="6132">
                  <c:v>3.492958571E-6</c:v>
                </c:pt>
                <c:pt idx="6133">
                  <c:v>5.3583551569999999E-7</c:v>
                </c:pt>
                <c:pt idx="6134">
                  <c:v>5.4609686539999998E-8</c:v>
                </c:pt>
                <c:pt idx="6135">
                  <c:v>1.1769257849999999E-6</c:v>
                </c:pt>
                <c:pt idx="6136">
                  <c:v>5.076892112E-7</c:v>
                </c:pt>
                <c:pt idx="6137">
                  <c:v>2.9850801819999999E-7</c:v>
                </c:pt>
                <c:pt idx="6138">
                  <c:v>4.0476679430000002E-7</c:v>
                </c:pt>
                <c:pt idx="6139">
                  <c:v>4.6485106719999998E-7</c:v>
                </c:pt>
                <c:pt idx="6140">
                  <c:v>7.3532726189999998E-8</c:v>
                </c:pt>
                <c:pt idx="6141">
                  <c:v>1.855923392E-6</c:v>
                </c:pt>
                <c:pt idx="6142">
                  <c:v>3.4025222290000001E-6</c:v>
                </c:pt>
                <c:pt idx="6143">
                  <c:v>1.375338396E-5</c:v>
                </c:pt>
                <c:pt idx="6144">
                  <c:v>6.4181583789999997E-6</c:v>
                </c:pt>
                <c:pt idx="6145">
                  <c:v>6.8674962079999999E-7</c:v>
                </c:pt>
                <c:pt idx="6146">
                  <c:v>2.466805644E-7</c:v>
                </c:pt>
                <c:pt idx="6147">
                  <c:v>4.9763006880000001E-6</c:v>
                </c:pt>
                <c:pt idx="6148">
                  <c:v>1.8407152329999999E-6</c:v>
                </c:pt>
                <c:pt idx="6149">
                  <c:v>7.8082587389999998E-7</c:v>
                </c:pt>
                <c:pt idx="6150">
                  <c:v>1.456678429E-6</c:v>
                </c:pt>
                <c:pt idx="6151">
                  <c:v>1.7833992739999999E-4</c:v>
                </c:pt>
                <c:pt idx="6152">
                  <c:v>3.1144935690000001E-5</c:v>
                </c:pt>
                <c:pt idx="6153">
                  <c:v>1.9109747059999999E-5</c:v>
                </c:pt>
                <c:pt idx="6154">
                  <c:v>1.5149904620000001E-5</c:v>
                </c:pt>
                <c:pt idx="6155">
                  <c:v>3.8362030960000002E-5</c:v>
                </c:pt>
                <c:pt idx="6156">
                  <c:v>7.9145437500000005E-7</c:v>
                </c:pt>
                <c:pt idx="6157">
                  <c:v>2.3265522979999999E-6</c:v>
                </c:pt>
                <c:pt idx="6158">
                  <c:v>1.9468872280000002E-6</c:v>
                </c:pt>
                <c:pt idx="6159">
                  <c:v>9.5745094909999994E-6</c:v>
                </c:pt>
                <c:pt idx="6160">
                  <c:v>9.0943533830000001E-7</c:v>
                </c:pt>
                <c:pt idx="6161">
                  <c:v>3.0403494049999999E-6</c:v>
                </c:pt>
                <c:pt idx="6162">
                  <c:v>3.5265304699999998E-6</c:v>
                </c:pt>
                <c:pt idx="6163">
                  <c:v>3.4951665250000003E-5</c:v>
                </c:pt>
                <c:pt idx="6164">
                  <c:v>2.0787228670000002E-6</c:v>
                </c:pt>
                <c:pt idx="6165">
                  <c:v>7.6854895670000003E-8</c:v>
                </c:pt>
                <c:pt idx="6166">
                  <c:v>1.625691644E-7</c:v>
                </c:pt>
                <c:pt idx="6167">
                  <c:v>2.152365609E-6</c:v>
                </c:pt>
                <c:pt idx="6168">
                  <c:v>1.7585421979999999E-7</c:v>
                </c:pt>
                <c:pt idx="6169">
                  <c:v>1.606851398E-7</c:v>
                </c:pt>
                <c:pt idx="6170">
                  <c:v>2.3193308330000001E-7</c:v>
                </c:pt>
                <c:pt idx="6171">
                  <c:v>1.377576444E-6</c:v>
                </c:pt>
                <c:pt idx="6172">
                  <c:v>1.041385074E-7</c:v>
                </c:pt>
                <c:pt idx="6173">
                  <c:v>1.442794512E-6</c:v>
                </c:pt>
                <c:pt idx="6174">
                  <c:v>2.22238567E-6</c:v>
                </c:pt>
                <c:pt idx="6175">
                  <c:v>9.174258713E-6</c:v>
                </c:pt>
                <c:pt idx="6176">
                  <c:v>9.5910672889999994E-7</c:v>
                </c:pt>
                <c:pt idx="6177">
                  <c:v>6.4689958739999997E-7</c:v>
                </c:pt>
                <c:pt idx="6178">
                  <c:v>8.0783490079999995E-7</c:v>
                </c:pt>
                <c:pt idx="6179">
                  <c:v>1.505383996E-6</c:v>
                </c:pt>
                <c:pt idx="6180">
                  <c:v>2.1421847829999999E-7</c:v>
                </c:pt>
                <c:pt idx="6181">
                  <c:v>6.6720746730000004E-7</c:v>
                </c:pt>
                <c:pt idx="6182">
                  <c:v>5.5033468839999997E-7</c:v>
                </c:pt>
                <c:pt idx="6183">
                  <c:v>1.922970394E-6</c:v>
                </c:pt>
                <c:pt idx="6184">
                  <c:v>1.9646243559999999E-7</c:v>
                </c:pt>
                <c:pt idx="6185">
                  <c:v>1.323724072E-7</c:v>
                </c:pt>
                <c:pt idx="6186">
                  <c:v>1.3607858379999999E-7</c:v>
                </c:pt>
                <c:pt idx="6187">
                  <c:v>2.9605625469999997E-7</c:v>
                </c:pt>
                <c:pt idx="6188">
                  <c:v>1.4405045550000001E-7</c:v>
                </c:pt>
                <c:pt idx="6189">
                  <c:v>1.5266032259999999E-7</c:v>
                </c:pt>
                <c:pt idx="6190">
                  <c:v>1.3320409980000001E-7</c:v>
                </c:pt>
                <c:pt idx="6191">
                  <c:v>1.011618794E-5</c:v>
                </c:pt>
                <c:pt idx="6192">
                  <c:v>3.8102597690000001E-7</c:v>
                </c:pt>
                <c:pt idx="6193">
                  <c:v>1.8985211470000001E-6</c:v>
                </c:pt>
                <c:pt idx="6194">
                  <c:v>5.5360807439999998E-6</c:v>
                </c:pt>
                <c:pt idx="6195">
                  <c:v>8.4229878789999994E-5</c:v>
                </c:pt>
                <c:pt idx="6196">
                  <c:v>3.7221624019999999E-6</c:v>
                </c:pt>
                <c:pt idx="6197">
                  <c:v>7.5309168959999999E-7</c:v>
                </c:pt>
                <c:pt idx="6198">
                  <c:v>1.58772626E-6</c:v>
                </c:pt>
                <c:pt idx="6199">
                  <c:v>9.0891065039999998E-6</c:v>
                </c:pt>
                <c:pt idx="6200">
                  <c:v>1.727398751E-6</c:v>
                </c:pt>
                <c:pt idx="6201">
                  <c:v>1.046545069E-6</c:v>
                </c:pt>
                <c:pt idx="6202">
                  <c:v>1.3580314050000001E-6</c:v>
                </c:pt>
                <c:pt idx="6203">
                  <c:v>4.5273107309999999E-6</c:v>
                </c:pt>
                <c:pt idx="6204">
                  <c:v>8.2199967979999999E-7</c:v>
                </c:pt>
                <c:pt idx="6205">
                  <c:v>9.7032853600000002E-7</c:v>
                </c:pt>
                <c:pt idx="6206">
                  <c:v>8.7512226979999995E-7</c:v>
                </c:pt>
                <c:pt idx="6207">
                  <c:v>6.3486738600000003E-6</c:v>
                </c:pt>
                <c:pt idx="6208">
                  <c:v>2.2826809040000001E-7</c:v>
                </c:pt>
                <c:pt idx="6209">
                  <c:v>5.9183573319999995E-7</c:v>
                </c:pt>
                <c:pt idx="6210">
                  <c:v>3.462910851E-7</c:v>
                </c:pt>
                <c:pt idx="6211">
                  <c:v>9.1440208330000005E-6</c:v>
                </c:pt>
                <c:pt idx="6212">
                  <c:v>7.3989241349999998E-8</c:v>
                </c:pt>
                <c:pt idx="6213">
                  <c:v>2.5051416500000001E-7</c:v>
                </c:pt>
                <c:pt idx="6214">
                  <c:v>6.9491401930000005E-8</c:v>
                </c:pt>
                <c:pt idx="6215">
                  <c:v>3.853663782E-7</c:v>
                </c:pt>
                <c:pt idx="6216">
                  <c:v>8.6851137799999996E-8</c:v>
                </c:pt>
                <c:pt idx="6217">
                  <c:v>4.7275921040000003E-8</c:v>
                </c:pt>
                <c:pt idx="6218">
                  <c:v>9.3549290330000005E-8</c:v>
                </c:pt>
                <c:pt idx="6219">
                  <c:v>1.3152837620000001E-6</c:v>
                </c:pt>
                <c:pt idx="6220">
                  <c:v>2.884137295E-7</c:v>
                </c:pt>
                <c:pt idx="6221">
                  <c:v>2.316353418E-7</c:v>
                </c:pt>
                <c:pt idx="6222">
                  <c:v>2.8548166140000001E-7</c:v>
                </c:pt>
                <c:pt idx="6223">
                  <c:v>7.9566438899999999E-6</c:v>
                </c:pt>
                <c:pt idx="6224">
                  <c:v>2.455384827E-7</c:v>
                </c:pt>
                <c:pt idx="6225">
                  <c:v>5.3637423960000003E-7</c:v>
                </c:pt>
                <c:pt idx="6226">
                  <c:v>6.2100484550000002E-7</c:v>
                </c:pt>
                <c:pt idx="6227">
                  <c:v>2.0929817210000002E-6</c:v>
                </c:pt>
                <c:pt idx="6228">
                  <c:v>3.4974470479999998E-7</c:v>
                </c:pt>
                <c:pt idx="6229">
                  <c:v>4.1793499360000001E-7</c:v>
                </c:pt>
                <c:pt idx="6230">
                  <c:v>3.7424658110000001E-7</c:v>
                </c:pt>
                <c:pt idx="6231">
                  <c:v>3.724275124E-6</c:v>
                </c:pt>
                <c:pt idx="6232">
                  <c:v>1.4550747280000001E-7</c:v>
                </c:pt>
                <c:pt idx="6233">
                  <c:v>1.6690117819999999E-7</c:v>
                </c:pt>
                <c:pt idx="6234">
                  <c:v>1.08489241E-7</c:v>
                </c:pt>
                <c:pt idx="6235">
                  <c:v>9.8443756669999992E-6</c:v>
                </c:pt>
                <c:pt idx="6236">
                  <c:v>1.059157716E-8</c:v>
                </c:pt>
                <c:pt idx="6237">
                  <c:v>7.6530443049999994E-15</c:v>
                </c:pt>
                <c:pt idx="6238">
                  <c:v>1.001295869E-8</c:v>
                </c:pt>
                <c:pt idx="6239">
                  <c:v>1.463554615E-7</c:v>
                </c:pt>
                <c:pt idx="6240">
                  <c:v>8.7506042820000006E-8</c:v>
                </c:pt>
                <c:pt idx="6241">
                  <c:v>1.553402456E-7</c:v>
                </c:pt>
                <c:pt idx="6242">
                  <c:v>2.3190402289999999E-7</c:v>
                </c:pt>
                <c:pt idx="6243">
                  <c:v>1.28660664E-5</c:v>
                </c:pt>
                <c:pt idx="6244">
                  <c:v>5.0344394820000003E-7</c:v>
                </c:pt>
                <c:pt idx="6245">
                  <c:v>3.3528387560000002E-7</c:v>
                </c:pt>
                <c:pt idx="6246">
                  <c:v>3.3096929029999998E-7</c:v>
                </c:pt>
                <c:pt idx="6247">
                  <c:v>8.9170438939999997E-6</c:v>
                </c:pt>
                <c:pt idx="6248">
                  <c:v>6.3198364209999997E-7</c:v>
                </c:pt>
                <c:pt idx="6249">
                  <c:v>4.8693618360000004E-7</c:v>
                </c:pt>
                <c:pt idx="6250">
                  <c:v>3.8009541210000002E-7</c:v>
                </c:pt>
                <c:pt idx="6251">
                  <c:v>1.387508375E-6</c:v>
                </c:pt>
                <c:pt idx="6252">
                  <c:v>6.2321520970000002E-7</c:v>
                </c:pt>
                <c:pt idx="6253">
                  <c:v>1.649329896E-7</c:v>
                </c:pt>
                <c:pt idx="6254">
                  <c:v>2.5173068780000001E-7</c:v>
                </c:pt>
                <c:pt idx="6255">
                  <c:v>3.662078051E-5</c:v>
                </c:pt>
                <c:pt idx="6256">
                  <c:v>2.129305306E-7</c:v>
                </c:pt>
                <c:pt idx="6257">
                  <c:v>1.2488325989999999E-7</c:v>
                </c:pt>
                <c:pt idx="6258">
                  <c:v>1.9983924070000002E-8</c:v>
                </c:pt>
                <c:pt idx="6259">
                  <c:v>5.5547648990000001E-8</c:v>
                </c:pt>
                <c:pt idx="6260">
                  <c:v>5.079115763E-8</c:v>
                </c:pt>
                <c:pt idx="6261">
                  <c:v>1.309990434E-7</c:v>
                </c:pt>
                <c:pt idx="6262">
                  <c:v>2.651158701E-7</c:v>
                </c:pt>
                <c:pt idx="6263">
                  <c:v>9.4226392039999997E-6</c:v>
                </c:pt>
                <c:pt idx="6264">
                  <c:v>1.2437236019999999E-6</c:v>
                </c:pt>
                <c:pt idx="6265">
                  <c:v>4.284516844E-7</c:v>
                </c:pt>
                <c:pt idx="6266">
                  <c:v>4.5789019199999999E-7</c:v>
                </c:pt>
                <c:pt idx="6267">
                  <c:v>3.8570973729999997E-5</c:v>
                </c:pt>
                <c:pt idx="6268">
                  <c:v>1.2750110980000001E-6</c:v>
                </c:pt>
                <c:pt idx="6269">
                  <c:v>1.4088076E-6</c:v>
                </c:pt>
                <c:pt idx="6270">
                  <c:v>6.4463528319999996E-7</c:v>
                </c:pt>
                <c:pt idx="6271">
                  <c:v>4.6243784739999998E-6</c:v>
                </c:pt>
                <c:pt idx="6272">
                  <c:v>2.3824806639999998E-6</c:v>
                </c:pt>
                <c:pt idx="6273">
                  <c:v>1.047020872E-6</c:v>
                </c:pt>
                <c:pt idx="6274">
                  <c:v>1.4857758659999999E-6</c:v>
                </c:pt>
                <c:pt idx="6275">
                  <c:v>1.020797958E-4</c:v>
                </c:pt>
                <c:pt idx="6276">
                  <c:v>2.7722616380000001E-6</c:v>
                </c:pt>
                <c:pt idx="6277">
                  <c:v>3.6073195750000001E-6</c:v>
                </c:pt>
                <c:pt idx="6278">
                  <c:v>1.8273703750000001E-6</c:v>
                </c:pt>
                <c:pt idx="6279">
                  <c:v>1.0476275329999999E-5</c:v>
                </c:pt>
                <c:pt idx="6280">
                  <c:v>1.3383450829999999E-6</c:v>
                </c:pt>
                <c:pt idx="6281">
                  <c:v>6.6006835989999997E-7</c:v>
                </c:pt>
                <c:pt idx="6282">
                  <c:v>3.5051153959999997E-7</c:v>
                </c:pt>
                <c:pt idx="6283">
                  <c:v>6.9168800880000004E-6</c:v>
                </c:pt>
                <c:pt idx="6284">
                  <c:v>4.2590860190000002E-7</c:v>
                </c:pt>
                <c:pt idx="6285">
                  <c:v>2.964750334E-8</c:v>
                </c:pt>
                <c:pt idx="6286">
                  <c:v>2.2700177240000001E-7</c:v>
                </c:pt>
                <c:pt idx="6287">
                  <c:v>6.497613911E-7</c:v>
                </c:pt>
                <c:pt idx="6288">
                  <c:v>3.802614075E-8</c:v>
                </c:pt>
                <c:pt idx="6289">
                  <c:v>3.0040072880000002E-7</c:v>
                </c:pt>
                <c:pt idx="6290">
                  <c:v>1.3887934819999999E-7</c:v>
                </c:pt>
                <c:pt idx="6291">
                  <c:v>9.9213509479999999E-7</c:v>
                </c:pt>
                <c:pt idx="6292">
                  <c:v>4.2663555860000002E-7</c:v>
                </c:pt>
                <c:pt idx="6293">
                  <c:v>7.0409281859999998E-7</c:v>
                </c:pt>
                <c:pt idx="6294">
                  <c:v>4.9425931160000001E-8</c:v>
                </c:pt>
                <c:pt idx="6295">
                  <c:v>9.6384984289999994E-6</c:v>
                </c:pt>
                <c:pt idx="6296">
                  <c:v>6.3615490149999998E-7</c:v>
                </c:pt>
                <c:pt idx="6297">
                  <c:v>1.7114505600000001E-6</c:v>
                </c:pt>
                <c:pt idx="6298">
                  <c:v>1.3369729959999999E-6</c:v>
                </c:pt>
                <c:pt idx="6299">
                  <c:v>3.2880041269999999E-6</c:v>
                </c:pt>
                <c:pt idx="6300">
                  <c:v>9.305486645E-7</c:v>
                </c:pt>
                <c:pt idx="6301">
                  <c:v>5.2658126860000001E-7</c:v>
                </c:pt>
                <c:pt idx="6302">
                  <c:v>3.0366724699999998E-7</c:v>
                </c:pt>
                <c:pt idx="6303">
                  <c:v>6.2409140789999998E-7</c:v>
                </c:pt>
                <c:pt idx="6304">
                  <c:v>1.8859209199999999E-7</c:v>
                </c:pt>
                <c:pt idx="6305">
                  <c:v>3.9149842499999998E-7</c:v>
                </c:pt>
                <c:pt idx="6306">
                  <c:v>1.651501644E-6</c:v>
                </c:pt>
                <c:pt idx="6307">
                  <c:v>2.8646029229999999E-5</c:v>
                </c:pt>
                <c:pt idx="6308">
                  <c:v>1.2608870229999999E-6</c:v>
                </c:pt>
                <c:pt idx="6309">
                  <c:v>7.1934969360000001E-7</c:v>
                </c:pt>
                <c:pt idx="6310">
                  <c:v>3.8336946889999998E-7</c:v>
                </c:pt>
                <c:pt idx="6311">
                  <c:v>2.584700149E-6</c:v>
                </c:pt>
                <c:pt idx="6312">
                  <c:v>6.6964532269999998E-7</c:v>
                </c:pt>
                <c:pt idx="6313">
                  <c:v>1.5550121399999999E-6</c:v>
                </c:pt>
                <c:pt idx="6314">
                  <c:v>1.3078724849999999E-7</c:v>
                </c:pt>
                <c:pt idx="6315">
                  <c:v>9.9718976189999993E-6</c:v>
                </c:pt>
                <c:pt idx="6316">
                  <c:v>1.9402530160000001E-6</c:v>
                </c:pt>
                <c:pt idx="6317">
                  <c:v>4.6719274429999998E-6</c:v>
                </c:pt>
                <c:pt idx="6318">
                  <c:v>3.7618217759999999E-6</c:v>
                </c:pt>
                <c:pt idx="6319">
                  <c:v>1.0390035879999999E-5</c:v>
                </c:pt>
                <c:pt idx="6320">
                  <c:v>4.6191330250000002E-6</c:v>
                </c:pt>
                <c:pt idx="6321">
                  <c:v>2.923884162E-6</c:v>
                </c:pt>
                <c:pt idx="6322">
                  <c:v>5.617471615E-8</c:v>
                </c:pt>
                <c:pt idx="6323">
                  <c:v>5.5315047010000003E-6</c:v>
                </c:pt>
                <c:pt idx="6324">
                  <c:v>8.4817933860000002E-6</c:v>
                </c:pt>
                <c:pt idx="6325">
                  <c:v>5.3472541739999996E-6</c:v>
                </c:pt>
                <c:pt idx="6326">
                  <c:v>2.8532296320000001E-5</c:v>
                </c:pt>
                <c:pt idx="6327">
                  <c:v>1.6158424820000001E-4</c:v>
                </c:pt>
                <c:pt idx="6328">
                  <c:v>6.639899558E-6</c:v>
                </c:pt>
                <c:pt idx="6329">
                  <c:v>7.1249684450000002E-6</c:v>
                </c:pt>
                <c:pt idx="6330">
                  <c:v>3.077311003E-6</c:v>
                </c:pt>
                <c:pt idx="6331">
                  <c:v>8.7848274279999997E-7</c:v>
                </c:pt>
                <c:pt idx="6332">
                  <c:v>9.653897449E-7</c:v>
                </c:pt>
                <c:pt idx="6333">
                  <c:v>1.1971931440000001E-6</c:v>
                </c:pt>
                <c:pt idx="6334">
                  <c:v>4.6961381839999999E-7</c:v>
                </c:pt>
                <c:pt idx="6335">
                  <c:v>5.0324613250000001E-7</c:v>
                </c:pt>
                <c:pt idx="6336">
                  <c:v>4.0463248759999998E-7</c:v>
                </c:pt>
                <c:pt idx="6337">
                  <c:v>3.071450555E-7</c:v>
                </c:pt>
                <c:pt idx="6338">
                  <c:v>4.8814618790000001E-7</c:v>
                </c:pt>
                <c:pt idx="6339">
                  <c:v>3.1150107249999998E-7</c:v>
                </c:pt>
                <c:pt idx="6340">
                  <c:v>9.9181778859999999E-8</c:v>
                </c:pt>
                <c:pt idx="6341">
                  <c:v>3.6843052429999998E-7</c:v>
                </c:pt>
                <c:pt idx="6342">
                  <c:v>6.7585285289999996E-7</c:v>
                </c:pt>
                <c:pt idx="6343">
                  <c:v>5.3988850109999998E-7</c:v>
                </c:pt>
                <c:pt idx="6344">
                  <c:v>2.3717540410000001E-7</c:v>
                </c:pt>
                <c:pt idx="6345">
                  <c:v>9.6253462470000001E-7</c:v>
                </c:pt>
                <c:pt idx="6346">
                  <c:v>1.122305669E-6</c:v>
                </c:pt>
                <c:pt idx="6347">
                  <c:v>3.8498719799999998E-6</c:v>
                </c:pt>
                <c:pt idx="6348">
                  <c:v>3.2640673619999998E-7</c:v>
                </c:pt>
                <c:pt idx="6349">
                  <c:v>6.903329236E-7</c:v>
                </c:pt>
                <c:pt idx="6350">
                  <c:v>1.3848072790000001E-7</c:v>
                </c:pt>
                <c:pt idx="6351">
                  <c:v>1.4247053060000001E-6</c:v>
                </c:pt>
                <c:pt idx="6352">
                  <c:v>1.1494700010000001E-6</c:v>
                </c:pt>
                <c:pt idx="6353">
                  <c:v>1.00482707E-6</c:v>
                </c:pt>
                <c:pt idx="6354">
                  <c:v>4.3127430759999999E-8</c:v>
                </c:pt>
                <c:pt idx="6355">
                  <c:v>4.1753387579999998E-6</c:v>
                </c:pt>
                <c:pt idx="6356">
                  <c:v>1.4393743600000001E-6</c:v>
                </c:pt>
                <c:pt idx="6357">
                  <c:v>1.820728158E-8</c:v>
                </c:pt>
                <c:pt idx="6358">
                  <c:v>1.1359461170000001E-5</c:v>
                </c:pt>
                <c:pt idx="6359">
                  <c:v>8.0382840339999992E-6</c:v>
                </c:pt>
                <c:pt idx="6360">
                  <c:v>4.1859046940000003E-6</c:v>
                </c:pt>
                <c:pt idx="6361">
                  <c:v>7.6700680500000004E-7</c:v>
                </c:pt>
                <c:pt idx="6362">
                  <c:v>9.7694822799999995E-6</c:v>
                </c:pt>
                <c:pt idx="6363">
                  <c:v>5.5051241410000002E-6</c:v>
                </c:pt>
                <c:pt idx="6364">
                  <c:v>2.5998081710000002E-6</c:v>
                </c:pt>
                <c:pt idx="6365">
                  <c:v>1.71798206E-6</c:v>
                </c:pt>
                <c:pt idx="6366">
                  <c:v>9.7884226040000004E-5</c:v>
                </c:pt>
                <c:pt idx="6367">
                  <c:v>2.4798672379999998E-4</c:v>
                </c:pt>
                <c:pt idx="6368">
                  <c:v>5.0351291279999997E-5</c:v>
                </c:pt>
                <c:pt idx="6369">
                  <c:v>3.7650677309999997E-5</c:v>
                </c:pt>
                <c:pt idx="6370">
                  <c:v>6.8008638369999999E-5</c:v>
                </c:pt>
                <c:pt idx="6371">
                  <c:v>3.0242776230000002E-5</c:v>
                </c:pt>
                <c:pt idx="6372">
                  <c:v>7.8022954760000001E-7</c:v>
                </c:pt>
                <c:pt idx="6373">
                  <c:v>1.2638113010000001E-6</c:v>
                </c:pt>
                <c:pt idx="6374">
                  <c:v>5.9004438549999998E-6</c:v>
                </c:pt>
                <c:pt idx="6375">
                  <c:v>6.6064313260000003E-6</c:v>
                </c:pt>
                <c:pt idx="6376">
                  <c:v>1.7040502290000001E-6</c:v>
                </c:pt>
                <c:pt idx="6377">
                  <c:v>2.7288907429999998E-6</c:v>
                </c:pt>
                <c:pt idx="6378">
                  <c:v>1.247477623E-5</c:v>
                </c:pt>
                <c:pt idx="6379">
                  <c:v>1.2241235609999999E-5</c:v>
                </c:pt>
                <c:pt idx="6380">
                  <c:v>1.5179166069999999E-7</c:v>
                </c:pt>
                <c:pt idx="6381">
                  <c:v>5.9392081740000005E-7</c:v>
                </c:pt>
                <c:pt idx="6382">
                  <c:v>8.0488679590000001E-7</c:v>
                </c:pt>
                <c:pt idx="6383">
                  <c:v>1.064077825E-6</c:v>
                </c:pt>
                <c:pt idx="6384">
                  <c:v>3.9677291389999999E-7</c:v>
                </c:pt>
                <c:pt idx="6385">
                  <c:v>5.787089022E-7</c:v>
                </c:pt>
                <c:pt idx="6386">
                  <c:v>7.1566462229999999E-7</c:v>
                </c:pt>
                <c:pt idx="6387">
                  <c:v>4.9632615370000001E-7</c:v>
                </c:pt>
                <c:pt idx="6388">
                  <c:v>1.257265127E-6</c:v>
                </c:pt>
                <c:pt idx="6389">
                  <c:v>7.1589908280000002E-7</c:v>
                </c:pt>
                <c:pt idx="6390">
                  <c:v>3.4432167219999997E-8</c:v>
                </c:pt>
                <c:pt idx="6391">
                  <c:v>5.214593218E-7</c:v>
                </c:pt>
                <c:pt idx="6392">
                  <c:v>5.0109631640000002E-7</c:v>
                </c:pt>
                <c:pt idx="6393">
                  <c:v>5.6613192729999996E-7</c:v>
                </c:pt>
                <c:pt idx="6394">
                  <c:v>5.4915602779999998E-7</c:v>
                </c:pt>
                <c:pt idx="6395">
                  <c:v>1.161573206E-6</c:v>
                </c:pt>
                <c:pt idx="6396">
                  <c:v>1.2021540599999999E-6</c:v>
                </c:pt>
                <c:pt idx="6397">
                  <c:v>5.6018113609999999E-7</c:v>
                </c:pt>
                <c:pt idx="6398">
                  <c:v>8.1141151910000005E-6</c:v>
                </c:pt>
                <c:pt idx="6399">
                  <c:v>8.8070216520000007E-6</c:v>
                </c:pt>
                <c:pt idx="6400">
                  <c:v>4.0791247759999997E-6</c:v>
                </c:pt>
                <c:pt idx="6401">
                  <c:v>8.0774064899999996E-6</c:v>
                </c:pt>
                <c:pt idx="6402">
                  <c:v>2.1134811100000001E-6</c:v>
                </c:pt>
                <c:pt idx="6403">
                  <c:v>1.673673783E-6</c:v>
                </c:pt>
                <c:pt idx="6404">
                  <c:v>4.5070215549999997E-6</c:v>
                </c:pt>
                <c:pt idx="6405">
                  <c:v>5.8359864310000001E-6</c:v>
                </c:pt>
                <c:pt idx="6406">
                  <c:v>1.0301104030000001E-5</c:v>
                </c:pt>
                <c:pt idx="6407">
                  <c:v>1.6438586679999999E-5</c:v>
                </c:pt>
                <c:pt idx="6408">
                  <c:v>2.5116914030000001E-5</c:v>
                </c:pt>
                <c:pt idx="6409">
                  <c:v>4.628713006E-5</c:v>
                </c:pt>
                <c:pt idx="6410">
                  <c:v>1.2999666299999999E-4</c:v>
                </c:pt>
                <c:pt idx="6411">
                  <c:v>7.118947585E-5</c:v>
                </c:pt>
                <c:pt idx="6412">
                  <c:v>5.0284609119999999E-6</c:v>
                </c:pt>
                <c:pt idx="6413">
                  <c:v>9.0162325589999998E-7</c:v>
                </c:pt>
                <c:pt idx="6414">
                  <c:v>1.0701129110000001E-5</c:v>
                </c:pt>
                <c:pt idx="6415">
                  <c:v>8.5808850810000007E-6</c:v>
                </c:pt>
                <c:pt idx="6416">
                  <c:v>3.1555063250000001E-6</c:v>
                </c:pt>
                <c:pt idx="6417">
                  <c:v>2.7219820949999999E-6</c:v>
                </c:pt>
                <c:pt idx="6418">
                  <c:v>2.306552361E-4</c:v>
                </c:pt>
                <c:pt idx="6419">
                  <c:v>8.2068946000000002E-5</c:v>
                </c:pt>
                <c:pt idx="6420">
                  <c:v>3.4237354620000002E-5</c:v>
                </c:pt>
                <c:pt idx="6421">
                  <c:v>2.154047921E-5</c:v>
                </c:pt>
                <c:pt idx="6422">
                  <c:v>2.163702044E-5</c:v>
                </c:pt>
                <c:pt idx="6423">
                  <c:v>1.0038173540000001E-6</c:v>
                </c:pt>
                <c:pt idx="6424">
                  <c:v>2.8355000319999999E-6</c:v>
                </c:pt>
                <c:pt idx="6425">
                  <c:v>1.3426912460000001E-6</c:v>
                </c:pt>
                <c:pt idx="6426">
                  <c:v>3.0094974690000002E-6</c:v>
                </c:pt>
                <c:pt idx="6427">
                  <c:v>5.2916833980000004E-7</c:v>
                </c:pt>
                <c:pt idx="6428">
                  <c:v>1.9907967179999998E-6</c:v>
                </c:pt>
                <c:pt idx="6429">
                  <c:v>5.176917681E-7</c:v>
                </c:pt>
                <c:pt idx="6430">
                  <c:v>2.3227119439999999E-6</c:v>
                </c:pt>
                <c:pt idx="6431">
                  <c:v>6.7875220040000001E-8</c:v>
                </c:pt>
                <c:pt idx="6432">
                  <c:v>3.2420326560000001E-7</c:v>
                </c:pt>
                <c:pt idx="6433">
                  <c:v>4.4087252929999998E-7</c:v>
                </c:pt>
                <c:pt idx="6434">
                  <c:v>5.5310086169999999E-7</c:v>
                </c:pt>
                <c:pt idx="6435">
                  <c:v>4.4410983550000001E-7</c:v>
                </c:pt>
                <c:pt idx="6436">
                  <c:v>4.4913917429999999E-7</c:v>
                </c:pt>
                <c:pt idx="6437">
                  <c:v>4.2724321899999998E-7</c:v>
                </c:pt>
                <c:pt idx="6438">
                  <c:v>4.731008695E-7</c:v>
                </c:pt>
                <c:pt idx="6439">
                  <c:v>8.3631065850000001E-7</c:v>
                </c:pt>
                <c:pt idx="6440">
                  <c:v>3.8066961339999999E-7</c:v>
                </c:pt>
                <c:pt idx="6441">
                  <c:v>5.4667331809999997E-8</c:v>
                </c:pt>
                <c:pt idx="6442">
                  <c:v>5.8353616750000001E-6</c:v>
                </c:pt>
                <c:pt idx="6443">
                  <c:v>3.676938799E-7</c:v>
                </c:pt>
                <c:pt idx="6444">
                  <c:v>8.2353738640000003E-8</c:v>
                </c:pt>
                <c:pt idx="6445">
                  <c:v>2.7257363280000002E-7</c:v>
                </c:pt>
                <c:pt idx="6446">
                  <c:v>5.7768450610000002E-6</c:v>
                </c:pt>
                <c:pt idx="6447">
                  <c:v>1.1449655020000001E-6</c:v>
                </c:pt>
                <c:pt idx="6448">
                  <c:v>1.114453825E-7</c:v>
                </c:pt>
                <c:pt idx="6449">
                  <c:v>2.1096830559999998E-6</c:v>
                </c:pt>
                <c:pt idx="6450">
                  <c:v>2.1415747869999999E-5</c:v>
                </c:pt>
                <c:pt idx="6451">
                  <c:v>6.1378153090000003E-6</c:v>
                </c:pt>
                <c:pt idx="6452">
                  <c:v>6.4594544219999996E-7</c:v>
                </c:pt>
                <c:pt idx="6453">
                  <c:v>3.1787741220000001E-7</c:v>
                </c:pt>
                <c:pt idx="6454">
                  <c:v>2.3080355869999999E-5</c:v>
                </c:pt>
                <c:pt idx="6455">
                  <c:v>2.4409877840000002E-6</c:v>
                </c:pt>
                <c:pt idx="6456">
                  <c:v>1.115768641E-6</c:v>
                </c:pt>
                <c:pt idx="6457">
                  <c:v>8.9021786389999995E-8</c:v>
                </c:pt>
                <c:pt idx="6458">
                  <c:v>2.1865114120000001E-4</c:v>
                </c:pt>
                <c:pt idx="6459">
                  <c:v>4.4051652770000003E-5</c:v>
                </c:pt>
                <c:pt idx="6460">
                  <c:v>3.6376819240000002E-5</c:v>
                </c:pt>
                <c:pt idx="6461">
                  <c:v>6.2806009220000002E-5</c:v>
                </c:pt>
                <c:pt idx="6462">
                  <c:v>4.309668892E-4</c:v>
                </c:pt>
                <c:pt idx="6463">
                  <c:v>3.213123617E-5</c:v>
                </c:pt>
                <c:pt idx="6464">
                  <c:v>1.4684681150000001E-6</c:v>
                </c:pt>
                <c:pt idx="6465">
                  <c:v>4.4966058599999999E-6</c:v>
                </c:pt>
                <c:pt idx="6466">
                  <c:v>1.8646086969999999E-5</c:v>
                </c:pt>
                <c:pt idx="6467">
                  <c:v>5.8454538920000002E-6</c:v>
                </c:pt>
                <c:pt idx="6468">
                  <c:v>1.3671456899999999E-6</c:v>
                </c:pt>
                <c:pt idx="6469">
                  <c:v>1.9551536819999998E-6</c:v>
                </c:pt>
                <c:pt idx="6470">
                  <c:v>3.9076829820000002E-6</c:v>
                </c:pt>
                <c:pt idx="6471">
                  <c:v>9.7339859110000001E-7</c:v>
                </c:pt>
                <c:pt idx="6472">
                  <c:v>1.1696558689999999E-6</c:v>
                </c:pt>
                <c:pt idx="6473">
                  <c:v>1.122686455E-6</c:v>
                </c:pt>
                <c:pt idx="6474">
                  <c:v>2.4301803529999998E-6</c:v>
                </c:pt>
                <c:pt idx="6475">
                  <c:v>1.6926109509999999E-7</c:v>
                </c:pt>
                <c:pt idx="6476">
                  <c:v>6.5847612589999996E-7</c:v>
                </c:pt>
                <c:pt idx="6477">
                  <c:v>4.3366830299999998E-7</c:v>
                </c:pt>
                <c:pt idx="6478">
                  <c:v>2.2633633219999999E-6</c:v>
                </c:pt>
                <c:pt idx="6479">
                  <c:v>9.8621507820000003E-8</c:v>
                </c:pt>
                <c:pt idx="6480">
                  <c:v>3.8281282970000001E-7</c:v>
                </c:pt>
                <c:pt idx="6481">
                  <c:v>2.3844601130000002E-7</c:v>
                </c:pt>
                <c:pt idx="6482">
                  <c:v>1.6725177359999999E-7</c:v>
                </c:pt>
                <c:pt idx="6483">
                  <c:v>1.6233545069999999E-7</c:v>
                </c:pt>
                <c:pt idx="6484">
                  <c:v>1.618118442E-7</c:v>
                </c:pt>
                <c:pt idx="6485">
                  <c:v>1.615988677E-7</c:v>
                </c:pt>
                <c:pt idx="6486">
                  <c:v>1.2337372460000001E-7</c:v>
                </c:pt>
                <c:pt idx="6487">
                  <c:v>1.428689808E-7</c:v>
                </c:pt>
                <c:pt idx="6488">
                  <c:v>1.7637315040000001E-7</c:v>
                </c:pt>
                <c:pt idx="6489">
                  <c:v>2.3497360410000001E-7</c:v>
                </c:pt>
                <c:pt idx="6490">
                  <c:v>3.4453867740000002E-6</c:v>
                </c:pt>
                <c:pt idx="6491">
                  <c:v>1.5961343359999999E-7</c:v>
                </c:pt>
                <c:pt idx="6492">
                  <c:v>8.3049172329999998E-7</c:v>
                </c:pt>
                <c:pt idx="6493">
                  <c:v>6.7437498629999996E-7</c:v>
                </c:pt>
                <c:pt idx="6494">
                  <c:v>3.2641394589999999E-6</c:v>
                </c:pt>
                <c:pt idx="6495">
                  <c:v>7.5698256769999995E-8</c:v>
                </c:pt>
                <c:pt idx="6496">
                  <c:v>1.3251153589999999E-6</c:v>
                </c:pt>
                <c:pt idx="6497">
                  <c:v>1.189983762E-6</c:v>
                </c:pt>
                <c:pt idx="6498">
                  <c:v>1.856983239E-5</c:v>
                </c:pt>
                <c:pt idx="6499">
                  <c:v>9.7681672479999997E-7</c:v>
                </c:pt>
                <c:pt idx="6500">
                  <c:v>7.2095956840000004E-6</c:v>
                </c:pt>
                <c:pt idx="6501">
                  <c:v>1.2503148149999999E-5</c:v>
                </c:pt>
                <c:pt idx="6502">
                  <c:v>5.8184587280000002E-4</c:v>
                </c:pt>
                <c:pt idx="6503">
                  <c:v>1.112339222E-5</c:v>
                </c:pt>
                <c:pt idx="6504">
                  <c:v>1.7471711760000001E-7</c:v>
                </c:pt>
                <c:pt idx="6505">
                  <c:v>1.331417612E-6</c:v>
                </c:pt>
                <c:pt idx="6506">
                  <c:v>1.3895886049999999E-5</c:v>
                </c:pt>
                <c:pt idx="6507">
                  <c:v>1.4524561739999999E-6</c:v>
                </c:pt>
                <c:pt idx="6508">
                  <c:v>8.5309619199999999E-7</c:v>
                </c:pt>
                <c:pt idx="6509">
                  <c:v>1.2444228029999999E-6</c:v>
                </c:pt>
                <c:pt idx="6510">
                  <c:v>1.270289942E-4</c:v>
                </c:pt>
                <c:pt idx="6511">
                  <c:v>3.587251826E-7</c:v>
                </c:pt>
                <c:pt idx="6512">
                  <c:v>3.2313187749999999E-6</c:v>
                </c:pt>
                <c:pt idx="6513">
                  <c:v>3.25629252E-6</c:v>
                </c:pt>
                <c:pt idx="6514">
                  <c:v>4.0376170379999999E-5</c:v>
                </c:pt>
                <c:pt idx="6515">
                  <c:v>6.5614710489999997E-7</c:v>
                </c:pt>
                <c:pt idx="6516">
                  <c:v>8.1874124120000003E-7</c:v>
                </c:pt>
                <c:pt idx="6517">
                  <c:v>9.0020643789999996E-7</c:v>
                </c:pt>
                <c:pt idx="6518">
                  <c:v>2.4437717900000002E-6</c:v>
                </c:pt>
                <c:pt idx="6519">
                  <c:v>1.322830176E-7</c:v>
                </c:pt>
                <c:pt idx="6520">
                  <c:v>3.9785483390000002E-7</c:v>
                </c:pt>
                <c:pt idx="6521">
                  <c:v>4.587304725E-7</c:v>
                </c:pt>
                <c:pt idx="6522">
                  <c:v>3.1345982050000001E-5</c:v>
                </c:pt>
                <c:pt idx="6523">
                  <c:v>1.323412906E-7</c:v>
                </c:pt>
                <c:pt idx="6524">
                  <c:v>1.8148737000000001E-8</c:v>
                </c:pt>
                <c:pt idx="6525">
                  <c:v>8.0640647500000002E-9</c:v>
                </c:pt>
                <c:pt idx="6526">
                  <c:v>2.5315409099999998E-9</c:v>
                </c:pt>
                <c:pt idx="6527">
                  <c:v>4.2689748309999999E-9</c:v>
                </c:pt>
                <c:pt idx="6528">
                  <c:v>6.5729328739999999E-9</c:v>
                </c:pt>
                <c:pt idx="6529">
                  <c:v>9.4942470769999997E-9</c:v>
                </c:pt>
                <c:pt idx="6530">
                  <c:v>7.4599182200000002E-7</c:v>
                </c:pt>
                <c:pt idx="6531">
                  <c:v>7.4257321600000003E-9</c:v>
                </c:pt>
                <c:pt idx="6532">
                  <c:v>6.253753006E-9</c:v>
                </c:pt>
                <c:pt idx="6533">
                  <c:v>1.9202776409999999E-9</c:v>
                </c:pt>
                <c:pt idx="6534">
                  <c:v>2.207018864E-13</c:v>
                </c:pt>
                <c:pt idx="6535">
                  <c:v>3.0709133930000001E-9</c:v>
                </c:pt>
                <c:pt idx="6536">
                  <c:v>1.4562827589999999E-8</c:v>
                </c:pt>
                <c:pt idx="6537">
                  <c:v>3.5300378710000003E-8</c:v>
                </c:pt>
                <c:pt idx="6538">
                  <c:v>8.248461154E-7</c:v>
                </c:pt>
                <c:pt idx="6539">
                  <c:v>1.5451011279999999E-7</c:v>
                </c:pt>
                <c:pt idx="6540">
                  <c:v>1.8830513039999999E-7</c:v>
                </c:pt>
                <c:pt idx="6541">
                  <c:v>2.3454919809999999E-7</c:v>
                </c:pt>
                <c:pt idx="6542">
                  <c:v>7.3162193670000002E-5</c:v>
                </c:pt>
                <c:pt idx="6543">
                  <c:v>6.3635214649999996E-7</c:v>
                </c:pt>
                <c:pt idx="6544">
                  <c:v>1.2409790130000001E-6</c:v>
                </c:pt>
                <c:pt idx="6545">
                  <c:v>1.1158998810000001E-6</c:v>
                </c:pt>
                <c:pt idx="6546">
                  <c:v>2.7787613910000001E-5</c:v>
                </c:pt>
                <c:pt idx="6547">
                  <c:v>1.8394871789999999E-6</c:v>
                </c:pt>
                <c:pt idx="6548">
                  <c:v>1.6352746689999999E-6</c:v>
                </c:pt>
                <c:pt idx="6549">
                  <c:v>1.5916384719999999E-6</c:v>
                </c:pt>
                <c:pt idx="6550">
                  <c:v>1.126683687E-4</c:v>
                </c:pt>
                <c:pt idx="6551">
                  <c:v>4.9641978319999996E-6</c:v>
                </c:pt>
                <c:pt idx="6552">
                  <c:v>8.222250229E-7</c:v>
                </c:pt>
                <c:pt idx="6553">
                  <c:v>2.6724914209999999E-6</c:v>
                </c:pt>
                <c:pt idx="6554">
                  <c:v>4.5936893129999999E-4</c:v>
                </c:pt>
                <c:pt idx="6555">
                  <c:v>2.8834698359999999E-6</c:v>
                </c:pt>
                <c:pt idx="6556">
                  <c:v>3.24431098E-6</c:v>
                </c:pt>
                <c:pt idx="6557">
                  <c:v>1.0638117769999999E-6</c:v>
                </c:pt>
                <c:pt idx="6558">
                  <c:v>1.7780255510000001E-5</c:v>
                </c:pt>
                <c:pt idx="6559">
                  <c:v>2.2757939500000002E-6</c:v>
                </c:pt>
                <c:pt idx="6560">
                  <c:v>1.6930301290000001E-6</c:v>
                </c:pt>
                <c:pt idx="6561">
                  <c:v>4.828954442E-7</c:v>
                </c:pt>
                <c:pt idx="6562">
                  <c:v>5.2047938989999997E-5</c:v>
                </c:pt>
                <c:pt idx="6563">
                  <c:v>1.2337376650000001E-6</c:v>
                </c:pt>
                <c:pt idx="6564">
                  <c:v>1.869025342E-6</c:v>
                </c:pt>
                <c:pt idx="6565">
                  <c:v>1.052993097E-6</c:v>
                </c:pt>
                <c:pt idx="6566">
                  <c:v>6.2894744019999998E-6</c:v>
                </c:pt>
                <c:pt idx="6567">
                  <c:v>6.7711732360000002E-7</c:v>
                </c:pt>
                <c:pt idx="6568">
                  <c:v>3.4698959459999999E-7</c:v>
                </c:pt>
                <c:pt idx="6569">
                  <c:v>1.8489629910000001E-7</c:v>
                </c:pt>
                <c:pt idx="6570">
                  <c:v>4.7975512009999995E-7</c:v>
                </c:pt>
                <c:pt idx="6571">
                  <c:v>1.2469679659999999E-7</c:v>
                </c:pt>
                <c:pt idx="6572">
                  <c:v>1.072737125E-7</c:v>
                </c:pt>
                <c:pt idx="6573">
                  <c:v>4.4553988430000002E-7</c:v>
                </c:pt>
                <c:pt idx="6574">
                  <c:v>1.3193636249999999E-5</c:v>
                </c:pt>
                <c:pt idx="6575">
                  <c:v>4.1187230390000002E-7</c:v>
                </c:pt>
                <c:pt idx="6576">
                  <c:v>3.4801653910000002E-8</c:v>
                </c:pt>
                <c:pt idx="6577">
                  <c:v>3.4475596699999999E-8</c:v>
                </c:pt>
                <c:pt idx="6578">
                  <c:v>6.6638326119999998E-7</c:v>
                </c:pt>
                <c:pt idx="6579">
                  <c:v>3.6628177080000001E-8</c:v>
                </c:pt>
                <c:pt idx="6580">
                  <c:v>2.3817701239999999E-8</c:v>
                </c:pt>
                <c:pt idx="6581">
                  <c:v>1.112053176E-7</c:v>
                </c:pt>
                <c:pt idx="6582">
                  <c:v>4.9202203050000004E-7</c:v>
                </c:pt>
                <c:pt idx="6583">
                  <c:v>1.406145259E-7</c:v>
                </c:pt>
                <c:pt idx="6584">
                  <c:v>2.5347907410000001E-7</c:v>
                </c:pt>
                <c:pt idx="6585">
                  <c:v>2.4639652479999999E-7</c:v>
                </c:pt>
                <c:pt idx="6586">
                  <c:v>1.337892531E-6</c:v>
                </c:pt>
                <c:pt idx="6587">
                  <c:v>8.7750029150000001E-7</c:v>
                </c:pt>
                <c:pt idx="6588">
                  <c:v>4.5811868749999998E-7</c:v>
                </c:pt>
                <c:pt idx="6589">
                  <c:v>5.687555998E-7</c:v>
                </c:pt>
                <c:pt idx="6590">
                  <c:v>3.3766654080000001E-6</c:v>
                </c:pt>
                <c:pt idx="6591">
                  <c:v>2.81018411E-6</c:v>
                </c:pt>
                <c:pt idx="6592">
                  <c:v>3.783713407E-7</c:v>
                </c:pt>
                <c:pt idx="6593">
                  <c:v>2.3981104139999998E-5</c:v>
                </c:pt>
                <c:pt idx="6594">
                  <c:v>3.7459847859999998E-4</c:v>
                </c:pt>
                <c:pt idx="6595">
                  <c:v>2.158448282E-5</c:v>
                </c:pt>
                <c:pt idx="6596">
                  <c:v>1.399376486E-5</c:v>
                </c:pt>
                <c:pt idx="6597">
                  <c:v>2.491666813E-6</c:v>
                </c:pt>
                <c:pt idx="6598">
                  <c:v>1.9689108040000001E-6</c:v>
                </c:pt>
                <c:pt idx="6599">
                  <c:v>5.531544417E-6</c:v>
                </c:pt>
                <c:pt idx="6600">
                  <c:v>4.0963098119999997E-6</c:v>
                </c:pt>
                <c:pt idx="6601">
                  <c:v>6.2838929859999994E-8</c:v>
                </c:pt>
                <c:pt idx="6602">
                  <c:v>2.7727865319999998E-6</c:v>
                </c:pt>
                <c:pt idx="6603">
                  <c:v>3.1859998779999998E-6</c:v>
                </c:pt>
                <c:pt idx="6604">
                  <c:v>8.0421572640000002E-7</c:v>
                </c:pt>
                <c:pt idx="6605">
                  <c:v>9.8633492520000009E-7</c:v>
                </c:pt>
                <c:pt idx="6606">
                  <c:v>2.953094228E-7</c:v>
                </c:pt>
                <c:pt idx="6607">
                  <c:v>1.264431627E-6</c:v>
                </c:pt>
                <c:pt idx="6608">
                  <c:v>1.3109792900000001E-7</c:v>
                </c:pt>
                <c:pt idx="6609">
                  <c:v>1.6867318049999999E-6</c:v>
                </c:pt>
                <c:pt idx="6610">
                  <c:v>9.3002517440000002E-7</c:v>
                </c:pt>
                <c:pt idx="6611">
                  <c:v>1.0056321160000001E-7</c:v>
                </c:pt>
                <c:pt idx="6612">
                  <c:v>1.0793589439999999E-6</c:v>
                </c:pt>
                <c:pt idx="6613">
                  <c:v>3.8571910100000003E-6</c:v>
                </c:pt>
                <c:pt idx="6614">
                  <c:v>1.5792306689999999E-5</c:v>
                </c:pt>
                <c:pt idx="6615">
                  <c:v>4.0897940729999998E-7</c:v>
                </c:pt>
                <c:pt idx="6616">
                  <c:v>7.1070138799999998E-7</c:v>
                </c:pt>
                <c:pt idx="6617">
                  <c:v>5.1046280760000002E-7</c:v>
                </c:pt>
                <c:pt idx="6618">
                  <c:v>2.5713046650000001E-6</c:v>
                </c:pt>
                <c:pt idx="6619">
                  <c:v>1.459301853E-6</c:v>
                </c:pt>
                <c:pt idx="6620">
                  <c:v>1.53856176E-6</c:v>
                </c:pt>
                <c:pt idx="6621">
                  <c:v>1.9985810949999999E-7</c:v>
                </c:pt>
                <c:pt idx="6622">
                  <c:v>5.49619768E-6</c:v>
                </c:pt>
                <c:pt idx="6623">
                  <c:v>1.683874679E-6</c:v>
                </c:pt>
                <c:pt idx="6624">
                  <c:v>2.057117635E-7</c:v>
                </c:pt>
                <c:pt idx="6625">
                  <c:v>4.0168535049999998E-6</c:v>
                </c:pt>
                <c:pt idx="6626">
                  <c:v>2.8838758690000001E-6</c:v>
                </c:pt>
                <c:pt idx="6627">
                  <c:v>2.271315679E-6</c:v>
                </c:pt>
                <c:pt idx="6628">
                  <c:v>5.3495142359999995E-7</c:v>
                </c:pt>
                <c:pt idx="6629">
                  <c:v>1.685487966E-6</c:v>
                </c:pt>
                <c:pt idx="6630">
                  <c:v>5.6837238430000003E-7</c:v>
                </c:pt>
                <c:pt idx="6631">
                  <c:v>7.7886695880000003E-7</c:v>
                </c:pt>
                <c:pt idx="6632">
                  <c:v>5.3761053519999998E-7</c:v>
                </c:pt>
                <c:pt idx="6633">
                  <c:v>6.6861917489999996E-7</c:v>
                </c:pt>
                <c:pt idx="6634">
                  <c:v>2.227435969E-6</c:v>
                </c:pt>
                <c:pt idx="6635">
                  <c:v>6.2260912230000004E-7</c:v>
                </c:pt>
                <c:pt idx="6636">
                  <c:v>5.4062673629999997E-6</c:v>
                </c:pt>
                <c:pt idx="6637">
                  <c:v>9.4377853089999996E-6</c:v>
                </c:pt>
                <c:pt idx="6638">
                  <c:v>1.8470469530000002E-5</c:v>
                </c:pt>
                <c:pt idx="6639">
                  <c:v>3.1932579159999998E-6</c:v>
                </c:pt>
                <c:pt idx="6640">
                  <c:v>4.0307111509999997E-6</c:v>
                </c:pt>
                <c:pt idx="6641">
                  <c:v>1.7544655389999999E-6</c:v>
                </c:pt>
                <c:pt idx="6642">
                  <c:v>2.435750051E-5</c:v>
                </c:pt>
                <c:pt idx="6643">
                  <c:v>7.8099287229999997E-6</c:v>
                </c:pt>
                <c:pt idx="6644">
                  <c:v>1.018788257E-6</c:v>
                </c:pt>
                <c:pt idx="6645">
                  <c:v>3.3172665779999999E-5</c:v>
                </c:pt>
                <c:pt idx="6646">
                  <c:v>5.919725867E-5</c:v>
                </c:pt>
                <c:pt idx="6647">
                  <c:v>1.360468562E-5</c:v>
                </c:pt>
                <c:pt idx="6648">
                  <c:v>9.9706502479999992E-6</c:v>
                </c:pt>
                <c:pt idx="6649">
                  <c:v>1.243378667E-6</c:v>
                </c:pt>
                <c:pt idx="6650">
                  <c:v>3.1261263500000001E-6</c:v>
                </c:pt>
                <c:pt idx="6651">
                  <c:v>6.9822483290000001E-6</c:v>
                </c:pt>
                <c:pt idx="6652">
                  <c:v>2.2861600640000002E-6</c:v>
                </c:pt>
                <c:pt idx="6653">
                  <c:v>1.672327815E-5</c:v>
                </c:pt>
                <c:pt idx="6654">
                  <c:v>3.9366981140000003E-5</c:v>
                </c:pt>
                <c:pt idx="6655">
                  <c:v>1.618891064E-5</c:v>
                </c:pt>
                <c:pt idx="6656">
                  <c:v>1.1092084789999999E-5</c:v>
                </c:pt>
                <c:pt idx="6657">
                  <c:v>3.8940065689999999E-6</c:v>
                </c:pt>
                <c:pt idx="6658">
                  <c:v>6.3141118529999999E-6</c:v>
                </c:pt>
                <c:pt idx="6659">
                  <c:v>8.5163339940000004E-7</c:v>
                </c:pt>
                <c:pt idx="6660">
                  <c:v>8.8986003530000003E-7</c:v>
                </c:pt>
                <c:pt idx="6661">
                  <c:v>1.014625125E-6</c:v>
                </c:pt>
                <c:pt idx="6662">
                  <c:v>2.1499997089999999E-6</c:v>
                </c:pt>
                <c:pt idx="6663">
                  <c:v>2.2639383320000002E-6</c:v>
                </c:pt>
                <c:pt idx="6664">
                  <c:v>1.8328283629999999E-6</c:v>
                </c:pt>
                <c:pt idx="6665">
                  <c:v>1.2876590849999999E-5</c:v>
                </c:pt>
                <c:pt idx="6666">
                  <c:v>3.9125002110000003E-5</c:v>
                </c:pt>
                <c:pt idx="6667">
                  <c:v>5.41269483E-6</c:v>
                </c:pt>
                <c:pt idx="6668">
                  <c:v>1.117266365E-5</c:v>
                </c:pt>
                <c:pt idx="6669">
                  <c:v>3.6810590819999998E-6</c:v>
                </c:pt>
                <c:pt idx="6670">
                  <c:v>4.1890000220000003E-6</c:v>
                </c:pt>
                <c:pt idx="6671">
                  <c:v>3.346656374E-6</c:v>
                </c:pt>
                <c:pt idx="6672">
                  <c:v>5.8516537730000002E-6</c:v>
                </c:pt>
                <c:pt idx="6673">
                  <c:v>1.54431202E-6</c:v>
                </c:pt>
                <c:pt idx="6674">
                  <c:v>1.071886572E-5</c:v>
                </c:pt>
                <c:pt idx="6675">
                  <c:v>8.9434514360000004E-6</c:v>
                </c:pt>
                <c:pt idx="6676">
                  <c:v>1.6963682450000001E-5</c:v>
                </c:pt>
                <c:pt idx="6677">
                  <c:v>1.8279128609999999E-5</c:v>
                </c:pt>
                <c:pt idx="6678">
                  <c:v>1.9722000729999999E-5</c:v>
                </c:pt>
                <c:pt idx="6679">
                  <c:v>2.1724070370000002E-6</c:v>
                </c:pt>
                <c:pt idx="6680">
                  <c:v>1.1419816470000001E-6</c:v>
                </c:pt>
                <c:pt idx="6681">
                  <c:v>6.5602350520000002E-7</c:v>
                </c:pt>
                <c:pt idx="6682">
                  <c:v>1.188648909E-6</c:v>
                </c:pt>
                <c:pt idx="6683">
                  <c:v>9.8709566679999995E-7</c:v>
                </c:pt>
                <c:pt idx="6684">
                  <c:v>1.7211314540000001E-6</c:v>
                </c:pt>
                <c:pt idx="6685">
                  <c:v>7.7070530610000002E-6</c:v>
                </c:pt>
                <c:pt idx="6686">
                  <c:v>2.73341693E-5</c:v>
                </c:pt>
                <c:pt idx="6687">
                  <c:v>3.7485482109999998E-6</c:v>
                </c:pt>
                <c:pt idx="6688">
                  <c:v>6.3164749139999998E-6</c:v>
                </c:pt>
                <c:pt idx="6689">
                  <c:v>2.020243386E-5</c:v>
                </c:pt>
                <c:pt idx="6690">
                  <c:v>4.9943948940000003E-6</c:v>
                </c:pt>
                <c:pt idx="6691">
                  <c:v>1.6196115909999999E-7</c:v>
                </c:pt>
                <c:pt idx="6692">
                  <c:v>3.7873207369999999E-6</c:v>
                </c:pt>
                <c:pt idx="6693">
                  <c:v>5.3752135140000003E-6</c:v>
                </c:pt>
                <c:pt idx="6694">
                  <c:v>6.7346952260000003E-6</c:v>
                </c:pt>
                <c:pt idx="6695">
                  <c:v>1.754872151E-6</c:v>
                </c:pt>
                <c:pt idx="6696">
                  <c:v>1.0722412629999999E-5</c:v>
                </c:pt>
                <c:pt idx="6697">
                  <c:v>3.1419559809999997E-5</c:v>
                </c:pt>
                <c:pt idx="6698">
                  <c:v>1.9605834750000001E-5</c:v>
                </c:pt>
                <c:pt idx="6699">
                  <c:v>2.8758072259999998E-6</c:v>
                </c:pt>
                <c:pt idx="6700">
                  <c:v>1.2642832110000001E-6</c:v>
                </c:pt>
                <c:pt idx="6701">
                  <c:v>2.9548278540000002E-7</c:v>
                </c:pt>
                <c:pt idx="6702">
                  <c:v>2.2842850000000001E-6</c:v>
                </c:pt>
                <c:pt idx="6703">
                  <c:v>1.357933468E-6</c:v>
                </c:pt>
                <c:pt idx="6704">
                  <c:v>9.1579913060000003E-7</c:v>
                </c:pt>
                <c:pt idx="6705">
                  <c:v>1.6578623659999999E-6</c:v>
                </c:pt>
                <c:pt idx="6706">
                  <c:v>6.4463626280000002E-6</c:v>
                </c:pt>
                <c:pt idx="6707">
                  <c:v>5.2051239980000004E-6</c:v>
                </c:pt>
                <c:pt idx="6708">
                  <c:v>2.647104064E-6</c:v>
                </c:pt>
                <c:pt idx="6709">
                  <c:v>3.02217822E-5</c:v>
                </c:pt>
                <c:pt idx="6710">
                  <c:v>3.361061169E-6</c:v>
                </c:pt>
                <c:pt idx="6711">
                  <c:v>6.068623998E-7</c:v>
                </c:pt>
                <c:pt idx="6712">
                  <c:v>5.560818516E-7</c:v>
                </c:pt>
                <c:pt idx="6713">
                  <c:v>1.5953825240000001E-5</c:v>
                </c:pt>
                <c:pt idx="6714">
                  <c:v>3.433588482E-6</c:v>
                </c:pt>
                <c:pt idx="6715">
                  <c:v>9.9600761339999993E-7</c:v>
                </c:pt>
                <c:pt idx="6716">
                  <c:v>2.4251093029999998E-6</c:v>
                </c:pt>
                <c:pt idx="6717">
                  <c:v>2.7792649330000001E-5</c:v>
                </c:pt>
                <c:pt idx="6718">
                  <c:v>9.9891780959999993E-6</c:v>
                </c:pt>
                <c:pt idx="6719">
                  <c:v>3.4020933599999997E-7</c:v>
                </c:pt>
                <c:pt idx="6720">
                  <c:v>4.649735425E-7</c:v>
                </c:pt>
                <c:pt idx="6721">
                  <c:v>1.8797981350000001E-5</c:v>
                </c:pt>
                <c:pt idx="6722">
                  <c:v>6.505578346E-6</c:v>
                </c:pt>
                <c:pt idx="6723">
                  <c:v>3.5509127709999998E-8</c:v>
                </c:pt>
                <c:pt idx="6724">
                  <c:v>7.4295624900000003E-7</c:v>
                </c:pt>
                <c:pt idx="6725">
                  <c:v>5.5760362739999999E-5</c:v>
                </c:pt>
                <c:pt idx="6726">
                  <c:v>3.3078743489999998E-5</c:v>
                </c:pt>
                <c:pt idx="6727">
                  <c:v>6.7587225660000001E-6</c:v>
                </c:pt>
                <c:pt idx="6728">
                  <c:v>1.17498324E-5</c:v>
                </c:pt>
                <c:pt idx="6729">
                  <c:v>3.6343347800000003E-5</c:v>
                </c:pt>
                <c:pt idx="6730">
                  <c:v>4.1135332659999998E-6</c:v>
                </c:pt>
                <c:pt idx="6731">
                  <c:v>9.9062369189999999E-7</c:v>
                </c:pt>
                <c:pt idx="6732">
                  <c:v>9.4808367950000001E-7</c:v>
                </c:pt>
                <c:pt idx="6733">
                  <c:v>1.02487639E-6</c:v>
                </c:pt>
                <c:pt idx="6734">
                  <c:v>2.696930902E-7</c:v>
                </c:pt>
                <c:pt idx="6735">
                  <c:v>9.7724370129999997E-7</c:v>
                </c:pt>
                <c:pt idx="6736">
                  <c:v>7.7341998500000005E-7</c:v>
                </c:pt>
                <c:pt idx="6737">
                  <c:v>5.6436513250000002E-6</c:v>
                </c:pt>
                <c:pt idx="6738">
                  <c:v>6.3795973940000002E-7</c:v>
                </c:pt>
                <c:pt idx="6739">
                  <c:v>1.501836158E-6</c:v>
                </c:pt>
                <c:pt idx="6740">
                  <c:v>3.5943765650000002E-7</c:v>
                </c:pt>
                <c:pt idx="6741">
                  <c:v>8.1611050630000008E-6</c:v>
                </c:pt>
                <c:pt idx="6742">
                  <c:v>1.7899128779999999E-6</c:v>
                </c:pt>
                <c:pt idx="6743">
                  <c:v>1.1781336559999999E-6</c:v>
                </c:pt>
                <c:pt idx="6744">
                  <c:v>2.9266050060000001E-7</c:v>
                </c:pt>
                <c:pt idx="6745">
                  <c:v>1.207422475E-5</c:v>
                </c:pt>
                <c:pt idx="6746">
                  <c:v>6.6335125699999997E-6</c:v>
                </c:pt>
                <c:pt idx="6747">
                  <c:v>1.4279911120000001E-6</c:v>
                </c:pt>
                <c:pt idx="6748">
                  <c:v>1.561634496E-7</c:v>
                </c:pt>
                <c:pt idx="6749">
                  <c:v>2.1594799689999999E-6</c:v>
                </c:pt>
                <c:pt idx="6750">
                  <c:v>1.6288685989999999E-6</c:v>
                </c:pt>
                <c:pt idx="6751">
                  <c:v>7.2123480989999996E-7</c:v>
                </c:pt>
                <c:pt idx="6752">
                  <c:v>1.3948290349999999E-6</c:v>
                </c:pt>
                <c:pt idx="6753">
                  <c:v>7.6565738619999997E-7</c:v>
                </c:pt>
                <c:pt idx="6754">
                  <c:v>2.6106768839999998E-6</c:v>
                </c:pt>
                <c:pt idx="6755">
                  <c:v>1.2590074790000001E-6</c:v>
                </c:pt>
                <c:pt idx="6756">
                  <c:v>2.276103928E-6</c:v>
                </c:pt>
                <c:pt idx="6757">
                  <c:v>5.2404478970000003E-5</c:v>
                </c:pt>
                <c:pt idx="6758">
                  <c:v>2.4715520189999999E-6</c:v>
                </c:pt>
                <c:pt idx="6759">
                  <c:v>1.31009279E-5</c:v>
                </c:pt>
                <c:pt idx="6760">
                  <c:v>1.003078789E-5</c:v>
                </c:pt>
                <c:pt idx="6761">
                  <c:v>1.5431919219999999E-5</c:v>
                </c:pt>
                <c:pt idx="6762">
                  <c:v>4.5167328149999998E-9</c:v>
                </c:pt>
                <c:pt idx="6763">
                  <c:v>1.0706536840000001E-5</c:v>
                </c:pt>
                <c:pt idx="6764">
                  <c:v>7.0832629329999997E-6</c:v>
                </c:pt>
                <c:pt idx="6765">
                  <c:v>4.857785931E-5</c:v>
                </c:pt>
                <c:pt idx="6766">
                  <c:v>1.297917572E-5</c:v>
                </c:pt>
                <c:pt idx="6767">
                  <c:v>3.7779836229999998E-5</c:v>
                </c:pt>
                <c:pt idx="6768">
                  <c:v>4.565850309E-5</c:v>
                </c:pt>
                <c:pt idx="6769">
                  <c:v>7.0867649889999997E-4</c:v>
                </c:pt>
                <c:pt idx="6770">
                  <c:v>3.7703548369999997E-5</c:v>
                </c:pt>
                <c:pt idx="6771">
                  <c:v>4.2193371750000001E-7</c:v>
                </c:pt>
                <c:pt idx="6772">
                  <c:v>2.466299209E-6</c:v>
                </c:pt>
                <c:pt idx="6773">
                  <c:v>1.2931585000000001E-5</c:v>
                </c:pt>
                <c:pt idx="6774">
                  <c:v>1.6370563210000001E-7</c:v>
                </c:pt>
                <c:pt idx="6775">
                  <c:v>4.3772423320000002E-7</c:v>
                </c:pt>
                <c:pt idx="6776">
                  <c:v>1.107715861E-6</c:v>
                </c:pt>
                <c:pt idx="6777">
                  <c:v>2.5768977360000001E-5</c:v>
                </c:pt>
                <c:pt idx="6778">
                  <c:v>1.970414308E-6</c:v>
                </c:pt>
                <c:pt idx="6779">
                  <c:v>5.5292218950000001E-7</c:v>
                </c:pt>
                <c:pt idx="6780">
                  <c:v>4.1717320249999999E-8</c:v>
                </c:pt>
                <c:pt idx="6781">
                  <c:v>8.7142286299999996E-7</c:v>
                </c:pt>
                <c:pt idx="6782">
                  <c:v>4.3971401750000003E-7</c:v>
                </c:pt>
                <c:pt idx="6783">
                  <c:v>6.1280926149999996E-7</c:v>
                </c:pt>
                <c:pt idx="6784">
                  <c:v>9.4028762549999997E-7</c:v>
                </c:pt>
                <c:pt idx="6785">
                  <c:v>1.740115986E-7</c:v>
                </c:pt>
                <c:pt idx="6786">
                  <c:v>3.6061101670000002E-7</c:v>
                </c:pt>
                <c:pt idx="6787">
                  <c:v>1.842228071E-6</c:v>
                </c:pt>
                <c:pt idx="6788">
                  <c:v>2.2645744670000001E-6</c:v>
                </c:pt>
                <c:pt idx="6789">
                  <c:v>2.6468097E-5</c:v>
                </c:pt>
                <c:pt idx="6790">
                  <c:v>1.4718505060000001E-6</c:v>
                </c:pt>
                <c:pt idx="6791">
                  <c:v>2.4065714900000002E-7</c:v>
                </c:pt>
                <c:pt idx="6792">
                  <c:v>5.3361645070000001E-7</c:v>
                </c:pt>
                <c:pt idx="6793">
                  <c:v>7.8566613190000005E-7</c:v>
                </c:pt>
                <c:pt idx="6794">
                  <c:v>2.4406052670000002E-7</c:v>
                </c:pt>
                <c:pt idx="6795">
                  <c:v>1.55838899E-7</c:v>
                </c:pt>
                <c:pt idx="6796">
                  <c:v>6.0076280799999998E-8</c:v>
                </c:pt>
                <c:pt idx="6797">
                  <c:v>1.3074043910000001E-5</c:v>
                </c:pt>
                <c:pt idx="6798">
                  <c:v>1.7197324119999999E-7</c:v>
                </c:pt>
                <c:pt idx="6799">
                  <c:v>2.1925903890000002E-6</c:v>
                </c:pt>
                <c:pt idx="6800">
                  <c:v>5.8147523400000001E-6</c:v>
                </c:pt>
                <c:pt idx="6801">
                  <c:v>1.496288041E-4</c:v>
                </c:pt>
                <c:pt idx="6802">
                  <c:v>3.6301310999999999E-6</c:v>
                </c:pt>
                <c:pt idx="6803">
                  <c:v>2.0184428209999998E-6</c:v>
                </c:pt>
                <c:pt idx="6804">
                  <c:v>5.428830037E-6</c:v>
                </c:pt>
                <c:pt idx="6805">
                  <c:v>3.0049038869999999E-5</c:v>
                </c:pt>
                <c:pt idx="6806">
                  <c:v>2.5893382589999999E-6</c:v>
                </c:pt>
                <c:pt idx="6807">
                  <c:v>7.4684772900000001E-6</c:v>
                </c:pt>
                <c:pt idx="6808">
                  <c:v>1.4022994E-5</c:v>
                </c:pt>
                <c:pt idx="6809">
                  <c:v>6.6019289659999996E-4</c:v>
                </c:pt>
                <c:pt idx="6810">
                  <c:v>1.4760217309999999E-5</c:v>
                </c:pt>
                <c:pt idx="6811">
                  <c:v>1.9730462590000002E-6</c:v>
                </c:pt>
                <c:pt idx="6812">
                  <c:v>7.0457150879999998E-6</c:v>
                </c:pt>
                <c:pt idx="6813">
                  <c:v>1.3570445059999999E-4</c:v>
                </c:pt>
                <c:pt idx="6814">
                  <c:v>3.7887825910000001E-6</c:v>
                </c:pt>
                <c:pt idx="6815">
                  <c:v>6.069000765E-6</c:v>
                </c:pt>
                <c:pt idx="6816">
                  <c:v>6.5293656699999999E-6</c:v>
                </c:pt>
                <c:pt idx="6817">
                  <c:v>2.5987413929999997E-4</c:v>
                </c:pt>
                <c:pt idx="6818">
                  <c:v>2.9807017760000002E-6</c:v>
                </c:pt>
                <c:pt idx="6819">
                  <c:v>8.3877581259999995E-6</c:v>
                </c:pt>
                <c:pt idx="6820">
                  <c:v>6.7805001280000002E-6</c:v>
                </c:pt>
                <c:pt idx="6821">
                  <c:v>5.0917177810000001E-4</c:v>
                </c:pt>
                <c:pt idx="6822">
                  <c:v>2.58432329E-6</c:v>
                </c:pt>
                <c:pt idx="6823">
                  <c:v>1.466477614E-6</c:v>
                </c:pt>
                <c:pt idx="6824">
                  <c:v>1.408149043E-6</c:v>
                </c:pt>
                <c:pt idx="6825">
                  <c:v>6.135397222E-6</c:v>
                </c:pt>
                <c:pt idx="6826">
                  <c:v>5.0967180380000003E-7</c:v>
                </c:pt>
                <c:pt idx="6827">
                  <c:v>3.2014818140000002E-7</c:v>
                </c:pt>
                <c:pt idx="6828">
                  <c:v>1.6615430030000001E-7</c:v>
                </c:pt>
                <c:pt idx="6829">
                  <c:v>2.0798660700000001E-6</c:v>
                </c:pt>
                <c:pt idx="6830">
                  <c:v>1.2546817120000001E-8</c:v>
                </c:pt>
                <c:pt idx="6831">
                  <c:v>9.3193538569999994E-15</c:v>
                </c:pt>
                <c:pt idx="6832">
                  <c:v>7.7282549979999997E-9</c:v>
                </c:pt>
                <c:pt idx="6833">
                  <c:v>4.1889625959999998E-7</c:v>
                </c:pt>
                <c:pt idx="6834">
                  <c:v>3.6975007190000003E-8</c:v>
                </c:pt>
                <c:pt idx="6835">
                  <c:v>3.6301351600000002E-8</c:v>
                </c:pt>
                <c:pt idx="6836">
                  <c:v>2.970246152E-8</c:v>
                </c:pt>
                <c:pt idx="6837">
                  <c:v>3.3814122159999999E-7</c:v>
                </c:pt>
                <c:pt idx="6838">
                  <c:v>1.0860907700000001E-8</c:v>
                </c:pt>
                <c:pt idx="6839">
                  <c:v>2.165218036E-8</c:v>
                </c:pt>
                <c:pt idx="6840">
                  <c:v>3.2971803589999998E-8</c:v>
                </c:pt>
                <c:pt idx="6841">
                  <c:v>3.1360181329999997E-5</c:v>
                </c:pt>
                <c:pt idx="6842">
                  <c:v>3.4964302990000001E-7</c:v>
                </c:pt>
                <c:pt idx="6843">
                  <c:v>9.4703836079999998E-7</c:v>
                </c:pt>
                <c:pt idx="6844">
                  <c:v>8.6453201889999997E-7</c:v>
                </c:pt>
                <c:pt idx="6845">
                  <c:v>1.730642599E-6</c:v>
                </c:pt>
                <c:pt idx="6846">
                  <c:v>2.615609978E-6</c:v>
                </c:pt>
                <c:pt idx="6847">
                  <c:v>3.5126274890000001E-6</c:v>
                </c:pt>
                <c:pt idx="6848">
                  <c:v>2.6557030950000002E-6</c:v>
                </c:pt>
                <c:pt idx="6849">
                  <c:v>1.09210966E-5</c:v>
                </c:pt>
                <c:pt idx="6850">
                  <c:v>7.7233302400000007E-6</c:v>
                </c:pt>
                <c:pt idx="6851">
                  <c:v>9.2725740909999993E-6</c:v>
                </c:pt>
                <c:pt idx="6852">
                  <c:v>5.6622647630000002E-6</c:v>
                </c:pt>
                <c:pt idx="6853">
                  <c:v>5.3155593019999997E-5</c:v>
                </c:pt>
                <c:pt idx="6854">
                  <c:v>1.4913074640000001E-5</c:v>
                </c:pt>
                <c:pt idx="6855">
                  <c:v>8.3900462979999993E-6</c:v>
                </c:pt>
                <c:pt idx="6856">
                  <c:v>6.6458719059999997E-6</c:v>
                </c:pt>
                <c:pt idx="6857">
                  <c:v>3.718138915E-5</c:v>
                </c:pt>
                <c:pt idx="6858">
                  <c:v>2.2313024499999998E-5</c:v>
                </c:pt>
                <c:pt idx="6859">
                  <c:v>1.2920867309999999E-6</c:v>
                </c:pt>
                <c:pt idx="6860">
                  <c:v>4.6652657250000003E-5</c:v>
                </c:pt>
                <c:pt idx="6861">
                  <c:v>3.1129948320000001E-3</c:v>
                </c:pt>
                <c:pt idx="6862">
                  <c:v>4.9809063699999997E-5</c:v>
                </c:pt>
                <c:pt idx="6863">
                  <c:v>3.8551119739999997E-5</c:v>
                </c:pt>
                <c:pt idx="6864">
                  <c:v>7.4460832230000004E-6</c:v>
                </c:pt>
                <c:pt idx="6865">
                  <c:v>1.3571960470000001E-5</c:v>
                </c:pt>
                <c:pt idx="6866">
                  <c:v>1.319614868E-5</c:v>
                </c:pt>
                <c:pt idx="6867">
                  <c:v>9.5991429189999996E-6</c:v>
                </c:pt>
                <c:pt idx="6868">
                  <c:v>1.6904871880000001E-6</c:v>
                </c:pt>
                <c:pt idx="6869">
                  <c:v>1.2021816700000001E-5</c:v>
                </c:pt>
                <c:pt idx="6870">
                  <c:v>5.1357563240000004E-6</c:v>
                </c:pt>
                <c:pt idx="6871">
                  <c:v>1.408346755E-6</c:v>
                </c:pt>
                <c:pt idx="6872">
                  <c:v>1.506991471E-6</c:v>
                </c:pt>
                <c:pt idx="6873">
                  <c:v>7.3639923179999998E-7</c:v>
                </c:pt>
                <c:pt idx="6874">
                  <c:v>1.235767354E-6</c:v>
                </c:pt>
                <c:pt idx="6875">
                  <c:v>2.1455610179999999E-7</c:v>
                </c:pt>
                <c:pt idx="6876">
                  <c:v>9.771349926999999E-7</c:v>
                </c:pt>
                <c:pt idx="6877">
                  <c:v>7.1672540090000001E-7</c:v>
                </c:pt>
                <c:pt idx="6878">
                  <c:v>3.8198007889999998E-7</c:v>
                </c:pt>
                <c:pt idx="6879">
                  <c:v>6.5069801289999999E-7</c:v>
                </c:pt>
                <c:pt idx="6880">
                  <c:v>7.8838623839999997E-7</c:v>
                </c:pt>
                <c:pt idx="6881">
                  <c:v>4.5289395039999999E-7</c:v>
                </c:pt>
                <c:pt idx="6882">
                  <c:v>7.740206725E-7</c:v>
                </c:pt>
                <c:pt idx="6883">
                  <c:v>8.0885045840000005E-7</c:v>
                </c:pt>
                <c:pt idx="6884">
                  <c:v>7.7386119720000001E-7</c:v>
                </c:pt>
                <c:pt idx="6885">
                  <c:v>1.134460298E-7</c:v>
                </c:pt>
                <c:pt idx="6886">
                  <c:v>3.9433747520000001E-7</c:v>
                </c:pt>
                <c:pt idx="6887">
                  <c:v>2.3243089450000001E-7</c:v>
                </c:pt>
                <c:pt idx="6888">
                  <c:v>9.7054816889999992E-7</c:v>
                </c:pt>
                <c:pt idx="6889">
                  <c:v>4.4125322669999999E-6</c:v>
                </c:pt>
                <c:pt idx="6890">
                  <c:v>8.7316937859999997E-7</c:v>
                </c:pt>
                <c:pt idx="6891">
                  <c:v>1.5230256880000001E-6</c:v>
                </c:pt>
                <c:pt idx="6892">
                  <c:v>5.0650715180000002E-6</c:v>
                </c:pt>
                <c:pt idx="6893">
                  <c:v>8.2657662500000001E-5</c:v>
                </c:pt>
                <c:pt idx="6894">
                  <c:v>3.7425556789999998E-6</c:v>
                </c:pt>
                <c:pt idx="6895">
                  <c:v>5.1010462910000003E-6</c:v>
                </c:pt>
                <c:pt idx="6896">
                  <c:v>2.576749925E-6</c:v>
                </c:pt>
                <c:pt idx="6897">
                  <c:v>6.0724531800000002E-5</c:v>
                </c:pt>
                <c:pt idx="6898">
                  <c:v>1.0556870250000001E-5</c:v>
                </c:pt>
                <c:pt idx="6899">
                  <c:v>6.5464759080000002E-6</c:v>
                </c:pt>
                <c:pt idx="6900">
                  <c:v>1.035128694E-4</c:v>
                </c:pt>
                <c:pt idx="6901">
                  <c:v>2.3179965049999998E-3</c:v>
                </c:pt>
                <c:pt idx="6902">
                  <c:v>1.7836675759999999E-4</c:v>
                </c:pt>
                <c:pt idx="6903">
                  <c:v>2.0196665090000001E-4</c:v>
                </c:pt>
                <c:pt idx="6904">
                  <c:v>1.945831993E-4</c:v>
                </c:pt>
                <c:pt idx="6905">
                  <c:v>6.6095825539999999E-4</c:v>
                </c:pt>
                <c:pt idx="6906">
                  <c:v>3.2059760810000001E-5</c:v>
                </c:pt>
                <c:pt idx="6907">
                  <c:v>3.1083712320000003E-5</c:v>
                </c:pt>
                <c:pt idx="6908">
                  <c:v>1.041554898E-5</c:v>
                </c:pt>
                <c:pt idx="6909">
                  <c:v>2.9232168919999998E-4</c:v>
                </c:pt>
                <c:pt idx="6910">
                  <c:v>5.0877882519999998E-5</c:v>
                </c:pt>
                <c:pt idx="6911">
                  <c:v>7.9094942959999999E-6</c:v>
                </c:pt>
                <c:pt idx="6912">
                  <c:v>1.293278342E-4</c:v>
                </c:pt>
                <c:pt idx="6913">
                  <c:v>5.9938716439999996E-4</c:v>
                </c:pt>
                <c:pt idx="6914">
                  <c:v>4.8784284930000003E-5</c:v>
                </c:pt>
                <c:pt idx="6915">
                  <c:v>3.6126067579999999E-5</c:v>
                </c:pt>
                <c:pt idx="6916">
                  <c:v>7.8769426270000003E-7</c:v>
                </c:pt>
                <c:pt idx="6917">
                  <c:v>1.847103088E-5</c:v>
                </c:pt>
                <c:pt idx="6918">
                  <c:v>1.5971409779999999E-5</c:v>
                </c:pt>
                <c:pt idx="6919">
                  <c:v>8.3303434839999994E-6</c:v>
                </c:pt>
                <c:pt idx="6920">
                  <c:v>1.3281239870000001E-5</c:v>
                </c:pt>
                <c:pt idx="6921">
                  <c:v>5.8113585629999997E-5</c:v>
                </c:pt>
                <c:pt idx="6922">
                  <c:v>1.773585122E-5</c:v>
                </c:pt>
                <c:pt idx="6923">
                  <c:v>1.4934725499999999E-5</c:v>
                </c:pt>
                <c:pt idx="6924">
                  <c:v>2.538330297E-6</c:v>
                </c:pt>
                <c:pt idx="6925">
                  <c:v>1.0428814659999999E-5</c:v>
                </c:pt>
                <c:pt idx="6926">
                  <c:v>3.2809761609999998E-6</c:v>
                </c:pt>
                <c:pt idx="6927">
                  <c:v>3.1508642209999999E-6</c:v>
                </c:pt>
                <c:pt idx="6928">
                  <c:v>3.227338068E-6</c:v>
                </c:pt>
                <c:pt idx="6929">
                  <c:v>3.2244014520000002E-6</c:v>
                </c:pt>
                <c:pt idx="6930">
                  <c:v>3.345569327E-6</c:v>
                </c:pt>
                <c:pt idx="6931">
                  <c:v>3.2207617029999998E-6</c:v>
                </c:pt>
                <c:pt idx="6932">
                  <c:v>8.0586374879999998E-6</c:v>
                </c:pt>
                <c:pt idx="6933">
                  <c:v>1.077147364E-5</c:v>
                </c:pt>
                <c:pt idx="6934">
                  <c:v>1.398335843E-5</c:v>
                </c:pt>
                <c:pt idx="6935">
                  <c:v>7.0618758059999998E-6</c:v>
                </c:pt>
                <c:pt idx="6936">
                  <c:v>2.07710246E-6</c:v>
                </c:pt>
                <c:pt idx="6937">
                  <c:v>1.3438795210000001E-6</c:v>
                </c:pt>
                <c:pt idx="6938">
                  <c:v>1.661835965E-5</c:v>
                </c:pt>
                <c:pt idx="6939">
                  <c:v>5.0165475430000004E-6</c:v>
                </c:pt>
                <c:pt idx="6940">
                  <c:v>3.0076051339999998E-5</c:v>
                </c:pt>
                <c:pt idx="6941">
                  <c:v>1.5640691040000001E-4</c:v>
                </c:pt>
                <c:pt idx="6942">
                  <c:v>1.0570377090000001E-4</c:v>
                </c:pt>
                <c:pt idx="6943">
                  <c:v>9.4021144899999998E-5</c:v>
                </c:pt>
                <c:pt idx="6944">
                  <c:v>2.1768461199999999E-4</c:v>
                </c:pt>
                <c:pt idx="6945">
                  <c:v>5.1349920809999996E-4</c:v>
                </c:pt>
                <c:pt idx="6946">
                  <c:v>6.7304698709999998E-6</c:v>
                </c:pt>
                <c:pt idx="6947">
                  <c:v>1.3840354389999999E-6</c:v>
                </c:pt>
                <c:pt idx="6948">
                  <c:v>7.6970304990000001E-5</c:v>
                </c:pt>
                <c:pt idx="6949">
                  <c:v>6.5421062210000005E-5</c:v>
                </c:pt>
                <c:pt idx="6950">
                  <c:v>9.5400787089999993E-6</c:v>
                </c:pt>
                <c:pt idx="6951">
                  <c:v>7.1339400330000001E-5</c:v>
                </c:pt>
                <c:pt idx="6952">
                  <c:v>1.353469084E-3</c:v>
                </c:pt>
                <c:pt idx="6953">
                  <c:v>3.3969094240000001E-3</c:v>
                </c:pt>
                <c:pt idx="6954">
                  <c:v>5.1035091869999999E-4</c:v>
                </c:pt>
                <c:pt idx="6955">
                  <c:v>2.982721467E-4</c:v>
                </c:pt>
                <c:pt idx="6956">
                  <c:v>3.4242133880000002E-4</c:v>
                </c:pt>
                <c:pt idx="6957">
                  <c:v>1.0091234159999999E-4</c:v>
                </c:pt>
                <c:pt idx="6958">
                  <c:v>1.5772496119999999E-5</c:v>
                </c:pt>
                <c:pt idx="6959">
                  <c:v>3.0959132839999999E-5</c:v>
                </c:pt>
                <c:pt idx="6960">
                  <c:v>4.9798410409999998E-5</c:v>
                </c:pt>
                <c:pt idx="6961">
                  <c:v>8.1022956350000004E-5</c:v>
                </c:pt>
                <c:pt idx="6962">
                  <c:v>1.8615693639999998E-5</c:v>
                </c:pt>
                <c:pt idx="6963">
                  <c:v>4.7484436470000003E-5</c:v>
                </c:pt>
                <c:pt idx="6964">
                  <c:v>1.3248122289999999E-4</c:v>
                </c:pt>
                <c:pt idx="6965">
                  <c:v>1.092501941E-4</c:v>
                </c:pt>
                <c:pt idx="6966">
                  <c:v>1.190065034E-5</c:v>
                </c:pt>
                <c:pt idx="6967">
                  <c:v>7.0468093310000001E-6</c:v>
                </c:pt>
                <c:pt idx="6968">
                  <c:v>2.137435584E-6</c:v>
                </c:pt>
                <c:pt idx="6969">
                  <c:v>1.418487193E-5</c:v>
                </c:pt>
                <c:pt idx="6970">
                  <c:v>6.9527573160000003E-6</c:v>
                </c:pt>
                <c:pt idx="6971">
                  <c:v>6.6493919149999998E-6</c:v>
                </c:pt>
                <c:pt idx="6972">
                  <c:v>6.4725720319999998E-6</c:v>
                </c:pt>
                <c:pt idx="6973">
                  <c:v>1.2735690840000001E-5</c:v>
                </c:pt>
                <c:pt idx="6974">
                  <c:v>1.5129361310000001E-5</c:v>
                </c:pt>
                <c:pt idx="6975">
                  <c:v>4.0023590470000002E-6</c:v>
                </c:pt>
                <c:pt idx="6976">
                  <c:v>6.8804983700000003E-6</c:v>
                </c:pt>
                <c:pt idx="6977">
                  <c:v>2.1931020039999999E-6</c:v>
                </c:pt>
                <c:pt idx="6978">
                  <c:v>7.5656662890000003E-6</c:v>
                </c:pt>
                <c:pt idx="6979">
                  <c:v>7.0685146650000003E-6</c:v>
                </c:pt>
                <c:pt idx="6980">
                  <c:v>7.2598772549999999E-6</c:v>
                </c:pt>
                <c:pt idx="6981">
                  <c:v>1.1303187140000001E-5</c:v>
                </c:pt>
                <c:pt idx="6982">
                  <c:v>9.5603171649999992E-6</c:v>
                </c:pt>
                <c:pt idx="6983">
                  <c:v>1.818814284E-5</c:v>
                </c:pt>
                <c:pt idx="6984">
                  <c:v>2.727583428E-6</c:v>
                </c:pt>
                <c:pt idx="6985">
                  <c:v>4.1342874389999999E-5</c:v>
                </c:pt>
                <c:pt idx="6986">
                  <c:v>1.4824801619999999E-5</c:v>
                </c:pt>
                <c:pt idx="6987">
                  <c:v>1.3536902879999999E-5</c:v>
                </c:pt>
                <c:pt idx="6988">
                  <c:v>7.0824184179999998E-5</c:v>
                </c:pt>
                <c:pt idx="6989">
                  <c:v>1.196188674E-5</c:v>
                </c:pt>
                <c:pt idx="6990">
                  <c:v>4.0924424599999999E-5</c:v>
                </c:pt>
                <c:pt idx="6991">
                  <c:v>1.1061801880000001E-5</c:v>
                </c:pt>
                <c:pt idx="6992">
                  <c:v>1.1774366430000001E-3</c:v>
                </c:pt>
                <c:pt idx="6993">
                  <c:v>1.455636104E-3</c:v>
                </c:pt>
                <c:pt idx="6994">
                  <c:v>9.8024812149999992E-4</c:v>
                </c:pt>
                <c:pt idx="6995">
                  <c:v>1.069298482E-3</c:v>
                </c:pt>
                <c:pt idx="6996">
                  <c:v>2.9518442590000002E-3</c:v>
                </c:pt>
                <c:pt idx="6997">
                  <c:v>1.2132649920000001E-3</c:v>
                </c:pt>
                <c:pt idx="6998">
                  <c:v>1.1539457010000001E-5</c:v>
                </c:pt>
                <c:pt idx="6999">
                  <c:v>6.5947501800000001E-5</c:v>
                </c:pt>
                <c:pt idx="7000">
                  <c:v>1.5931578649999999E-4</c:v>
                </c:pt>
                <c:pt idx="7001">
                  <c:v>1.6221140419999999E-4</c:v>
                </c:pt>
                <c:pt idx="7002">
                  <c:v>2.5387846859999999E-5</c:v>
                </c:pt>
                <c:pt idx="7003">
                  <c:v>2.7739816440000001E-5</c:v>
                </c:pt>
                <c:pt idx="7004">
                  <c:v>2.8097422810000001E-4</c:v>
                </c:pt>
                <c:pt idx="7005">
                  <c:v>3.3267722519999998E-5</c:v>
                </c:pt>
                <c:pt idx="7006">
                  <c:v>7.8750981249999999E-5</c:v>
                </c:pt>
                <c:pt idx="7007">
                  <c:v>2.2580438169999999E-5</c:v>
                </c:pt>
                <c:pt idx="7008">
                  <c:v>1.6708729630000001E-4</c:v>
                </c:pt>
                <c:pt idx="7009">
                  <c:v>3.964813287E-5</c:v>
                </c:pt>
                <c:pt idx="7010">
                  <c:v>4.4140726130000001E-5</c:v>
                </c:pt>
                <c:pt idx="7011">
                  <c:v>8.7939225690000007E-6</c:v>
                </c:pt>
                <c:pt idx="7012">
                  <c:v>1.815119628E-4</c:v>
                </c:pt>
                <c:pt idx="7013">
                  <c:v>1.41075203E-4</c:v>
                </c:pt>
                <c:pt idx="7014">
                  <c:v>4.6275354250000001E-5</c:v>
                </c:pt>
                <c:pt idx="7015">
                  <c:v>4.1442142979999998E-7</c:v>
                </c:pt>
                <c:pt idx="7016">
                  <c:v>2.5709665480000002E-5</c:v>
                </c:pt>
                <c:pt idx="7017">
                  <c:v>1.8552507529999999E-5</c:v>
                </c:pt>
                <c:pt idx="7018">
                  <c:v>1.165833511E-5</c:v>
                </c:pt>
                <c:pt idx="7019">
                  <c:v>1.459564969E-5</c:v>
                </c:pt>
                <c:pt idx="7020">
                  <c:v>2.2899033179999998E-6</c:v>
                </c:pt>
                <c:pt idx="7021">
                  <c:v>2.6837125439999998E-5</c:v>
                </c:pt>
                <c:pt idx="7022">
                  <c:v>1.3103619219999999E-5</c:v>
                </c:pt>
                <c:pt idx="7023">
                  <c:v>1.490585814E-5</c:v>
                </c:pt>
                <c:pt idx="7024">
                  <c:v>7.489267424E-5</c:v>
                </c:pt>
                <c:pt idx="7025">
                  <c:v>3.182463274E-6</c:v>
                </c:pt>
                <c:pt idx="7026">
                  <c:v>3.150271055E-5</c:v>
                </c:pt>
                <c:pt idx="7027">
                  <c:v>2.2197536920000001E-5</c:v>
                </c:pt>
                <c:pt idx="7028">
                  <c:v>9.1588685590000005E-6</c:v>
                </c:pt>
                <c:pt idx="7029">
                  <c:v>1.2970499009999999E-5</c:v>
                </c:pt>
                <c:pt idx="7030">
                  <c:v>8.5218102489999997E-6</c:v>
                </c:pt>
                <c:pt idx="7031">
                  <c:v>9.4231939289999993E-6</c:v>
                </c:pt>
                <c:pt idx="7032">
                  <c:v>7.7141631519999999E-6</c:v>
                </c:pt>
                <c:pt idx="7033">
                  <c:v>5.1492609139999998E-5</c:v>
                </c:pt>
                <c:pt idx="7034">
                  <c:v>4.005650781E-5</c:v>
                </c:pt>
                <c:pt idx="7035">
                  <c:v>2.6667817840000002E-4</c:v>
                </c:pt>
                <c:pt idx="7036">
                  <c:v>3.1783820940000001E-3</c:v>
                </c:pt>
                <c:pt idx="7037">
                  <c:v>8.3216781120000005E-4</c:v>
                </c:pt>
                <c:pt idx="7038">
                  <c:v>6.5728199219999999E-5</c:v>
                </c:pt>
                <c:pt idx="7039">
                  <c:v>3.6701636040000001E-6</c:v>
                </c:pt>
                <c:pt idx="7040">
                  <c:v>1.032847884E-4</c:v>
                </c:pt>
                <c:pt idx="7041">
                  <c:v>1.3982457820000001E-4</c:v>
                </c:pt>
                <c:pt idx="7042">
                  <c:v>6.8539451210000002E-6</c:v>
                </c:pt>
                <c:pt idx="7043">
                  <c:v>2.413608827E-5</c:v>
                </c:pt>
                <c:pt idx="7044">
                  <c:v>2.8915613629999998E-3</c:v>
                </c:pt>
                <c:pt idx="7045">
                  <c:v>4.155713147E-4</c:v>
                </c:pt>
                <c:pt idx="7046">
                  <c:v>5.4557669900000001E-4</c:v>
                </c:pt>
                <c:pt idx="7047">
                  <c:v>6.9265554880000005E-4</c:v>
                </c:pt>
                <c:pt idx="7048">
                  <c:v>1.590068273E-3</c:v>
                </c:pt>
                <c:pt idx="7049">
                  <c:v>1.4496913629999999E-4</c:v>
                </c:pt>
                <c:pt idx="7050">
                  <c:v>1.2371533880000001E-4</c:v>
                </c:pt>
                <c:pt idx="7051">
                  <c:v>2.2748422170000001E-4</c:v>
                </c:pt>
                <c:pt idx="7052">
                  <c:v>7.3751207790000002E-5</c:v>
                </c:pt>
                <c:pt idx="7053">
                  <c:v>1.728948871E-7</c:v>
                </c:pt>
                <c:pt idx="7054">
                  <c:v>2.617804906E-4</c:v>
                </c:pt>
                <c:pt idx="7055">
                  <c:v>4.0136881299999999E-4</c:v>
                </c:pt>
                <c:pt idx="7056">
                  <c:v>2.4329961959999999E-3</c:v>
                </c:pt>
                <c:pt idx="7057">
                  <c:v>3.0104364070000002E-4</c:v>
                </c:pt>
                <c:pt idx="7058">
                  <c:v>5.1364384510000003E-6</c:v>
                </c:pt>
                <c:pt idx="7059">
                  <c:v>2.9115162380000002E-5</c:v>
                </c:pt>
                <c:pt idx="7060">
                  <c:v>4.5101012410000003E-5</c:v>
                </c:pt>
                <c:pt idx="7061">
                  <c:v>1.5784364749999999E-5</c:v>
                </c:pt>
                <c:pt idx="7062">
                  <c:v>1.2939410859999999E-5</c:v>
                </c:pt>
                <c:pt idx="7063">
                  <c:v>7.0591480790000003E-6</c:v>
                </c:pt>
                <c:pt idx="7064">
                  <c:v>1.5868627590000001E-4</c:v>
                </c:pt>
                <c:pt idx="7065">
                  <c:v>6.2553310229999996E-5</c:v>
                </c:pt>
                <c:pt idx="7066">
                  <c:v>3.5916053160000002E-5</c:v>
                </c:pt>
                <c:pt idx="7067">
                  <c:v>1.5033467840000001E-4</c:v>
                </c:pt>
                <c:pt idx="7068">
                  <c:v>1.805624614E-3</c:v>
                </c:pt>
                <c:pt idx="7069">
                  <c:v>1.068275563E-4</c:v>
                </c:pt>
                <c:pt idx="7070">
                  <c:v>2.9688019820000001E-6</c:v>
                </c:pt>
                <c:pt idx="7071">
                  <c:v>4.6554732500000002E-5</c:v>
                </c:pt>
                <c:pt idx="7072">
                  <c:v>1.764531927E-4</c:v>
                </c:pt>
                <c:pt idx="7073">
                  <c:v>2.94467653E-5</c:v>
                </c:pt>
                <c:pt idx="7074">
                  <c:v>1.762884323E-5</c:v>
                </c:pt>
                <c:pt idx="7075">
                  <c:v>7.9223942879999999E-5</c:v>
                </c:pt>
                <c:pt idx="7076">
                  <c:v>5.2352279860000005E-4</c:v>
                </c:pt>
                <c:pt idx="7077">
                  <c:v>5.9044417510000001E-5</c:v>
                </c:pt>
                <c:pt idx="7078">
                  <c:v>1.6623215349999999E-5</c:v>
                </c:pt>
                <c:pt idx="7079">
                  <c:v>2.0707176519999999E-5</c:v>
                </c:pt>
                <c:pt idx="7080">
                  <c:v>8.7201868700000003E-5</c:v>
                </c:pt>
                <c:pt idx="7081">
                  <c:v>1.9990448799999998E-5</c:v>
                </c:pt>
                <c:pt idx="7082">
                  <c:v>3.1508686899999998E-5</c:v>
                </c:pt>
                <c:pt idx="7083">
                  <c:v>4.0337721190000003E-5</c:v>
                </c:pt>
                <c:pt idx="7084">
                  <c:v>2.005244169E-3</c:v>
                </c:pt>
                <c:pt idx="7085">
                  <c:v>2.8831305490000002E-4</c:v>
                </c:pt>
                <c:pt idx="7086">
                  <c:v>4.6714971309999998E-4</c:v>
                </c:pt>
                <c:pt idx="7087">
                  <c:v>6.0911336360000004E-4</c:v>
                </c:pt>
                <c:pt idx="7088">
                  <c:v>2.6658708829999999E-2</c:v>
                </c:pt>
                <c:pt idx="7089">
                  <c:v>4.400936253E-4</c:v>
                </c:pt>
                <c:pt idx="7090">
                  <c:v>2.930225787E-5</c:v>
                </c:pt>
                <c:pt idx="7091">
                  <c:v>1.646771143E-4</c:v>
                </c:pt>
                <c:pt idx="7092">
                  <c:v>1.9688236460000002E-3</c:v>
                </c:pt>
                <c:pt idx="7093">
                  <c:v>6.9819035909999993E-5</c:v>
                </c:pt>
                <c:pt idx="7094">
                  <c:v>1.250995897E-4</c:v>
                </c:pt>
                <c:pt idx="7095">
                  <c:v>2.6929767309999999E-4</c:v>
                </c:pt>
                <c:pt idx="7096">
                  <c:v>7.7500858900000002E-3</c:v>
                </c:pt>
                <c:pt idx="7097">
                  <c:v>2.6646631180000002E-4</c:v>
                </c:pt>
                <c:pt idx="7098">
                  <c:v>7.4901463660000003E-6</c:v>
                </c:pt>
                <c:pt idx="7099">
                  <c:v>1.198121185E-4</c:v>
                </c:pt>
                <c:pt idx="7100">
                  <c:v>2.0067205919999998E-3</c:v>
                </c:pt>
                <c:pt idx="7101">
                  <c:v>5.8006243390000003E-6</c:v>
                </c:pt>
                <c:pt idx="7102">
                  <c:v>3.5900567900000001E-5</c:v>
                </c:pt>
                <c:pt idx="7103">
                  <c:v>3.1755906400000002E-5</c:v>
                </c:pt>
                <c:pt idx="7104">
                  <c:v>2.6540958430000002E-4</c:v>
                </c:pt>
                <c:pt idx="7105">
                  <c:v>6.3452039300000003E-6</c:v>
                </c:pt>
                <c:pt idx="7106">
                  <c:v>2.6815580839999999E-5</c:v>
                </c:pt>
                <c:pt idx="7107">
                  <c:v>3.621499218E-5</c:v>
                </c:pt>
                <c:pt idx="7108">
                  <c:v>1.20518785E-2</c:v>
                </c:pt>
                <c:pt idx="7109">
                  <c:v>1.216968632E-4</c:v>
                </c:pt>
                <c:pt idx="7110">
                  <c:v>9.1022189770000004E-5</c:v>
                </c:pt>
                <c:pt idx="7111">
                  <c:v>3.4766466049999999E-4</c:v>
                </c:pt>
                <c:pt idx="7112">
                  <c:v>6.0537186149999997E-4</c:v>
                </c:pt>
                <c:pt idx="7113">
                  <c:v>3.0505919249999998E-4</c:v>
                </c:pt>
                <c:pt idx="7114">
                  <c:v>5.233700275E-4</c:v>
                </c:pt>
                <c:pt idx="7115">
                  <c:v>9.0634735879999997E-4</c:v>
                </c:pt>
                <c:pt idx="7116">
                  <c:v>1.99839078E-3</c:v>
                </c:pt>
                <c:pt idx="7117">
                  <c:v>7.733554354E-4</c:v>
                </c:pt>
                <c:pt idx="7118">
                  <c:v>1.0784682809999999E-3</c:v>
                </c:pt>
                <c:pt idx="7119">
                  <c:v>1.628400788E-3</c:v>
                </c:pt>
                <c:pt idx="7120">
                  <c:v>8.7119915650000004E-3</c:v>
                </c:pt>
                <c:pt idx="7121">
                  <c:v>1.399053136E-3</c:v>
                </c:pt>
                <c:pt idx="7122">
                  <c:v>2.012545677E-3</c:v>
                </c:pt>
                <c:pt idx="7123">
                  <c:v>2.1546824480000002E-3</c:v>
                </c:pt>
                <c:pt idx="7124">
                  <c:v>5.6811148740000001E-3</c:v>
                </c:pt>
                <c:pt idx="7125">
                  <c:v>1.9830100199999998E-3</c:v>
                </c:pt>
                <c:pt idx="7126">
                  <c:v>2.5023434149999998E-3</c:v>
                </c:pt>
                <c:pt idx="7127">
                  <c:v>2.2221944249999999E-3</c:v>
                </c:pt>
                <c:pt idx="7128">
                  <c:v>0.98425433380000005</c:v>
                </c:pt>
                <c:pt idx="7129">
                  <c:v>2.4210094080000001E-3</c:v>
                </c:pt>
                <c:pt idx="7130">
                  <c:v>2.6050425380000001E-3</c:v>
                </c:pt>
                <c:pt idx="7131">
                  <c:v>2.0441080080000002E-3</c:v>
                </c:pt>
                <c:pt idx="7132">
                  <c:v>5.7476553989999997E-3</c:v>
                </c:pt>
                <c:pt idx="7133">
                  <c:v>2.1788498039999999E-3</c:v>
                </c:pt>
                <c:pt idx="7134">
                  <c:v>2.0311416650000001E-3</c:v>
                </c:pt>
                <c:pt idx="7135">
                  <c:v>1.4143862210000001E-3</c:v>
                </c:pt>
                <c:pt idx="7136">
                  <c:v>8.7213640880000002E-3</c:v>
                </c:pt>
                <c:pt idx="7137">
                  <c:v>1.618438554E-3</c:v>
                </c:pt>
                <c:pt idx="7138">
                  <c:v>1.0695149420000001E-3</c:v>
                </c:pt>
                <c:pt idx="7139">
                  <c:v>7.61755062E-4</c:v>
                </c:pt>
                <c:pt idx="7140">
                  <c:v>2.004850496E-3</c:v>
                </c:pt>
                <c:pt idx="7141">
                  <c:v>9.0786600309999998E-4</c:v>
                </c:pt>
                <c:pt idx="7142">
                  <c:v>5.1948696579999997E-4</c:v>
                </c:pt>
                <c:pt idx="7143">
                  <c:v>2.9974681739999999E-4</c:v>
                </c:pt>
                <c:pt idx="7144">
                  <c:v>6.0943316049999995E-4</c:v>
                </c:pt>
                <c:pt idx="7145">
                  <c:v>3.4491576519999999E-4</c:v>
                </c:pt>
                <c:pt idx="7146">
                  <c:v>8.8179843949999997E-5</c:v>
                </c:pt>
                <c:pt idx="7147">
                  <c:v>1.174407384E-4</c:v>
                </c:pt>
                <c:pt idx="7148">
                  <c:v>1.206049168E-2</c:v>
                </c:pt>
                <c:pt idx="7149">
                  <c:v>3.8322873880000003E-5</c:v>
                </c:pt>
                <c:pt idx="7150">
                  <c:v>2.7084639909999999E-5</c:v>
                </c:pt>
                <c:pt idx="7151">
                  <c:v>6.2441148050000003E-6</c:v>
                </c:pt>
                <c:pt idx="7152">
                  <c:v>2.6524329850000002E-4</c:v>
                </c:pt>
                <c:pt idx="7153">
                  <c:v>3.139263486E-5</c:v>
                </c:pt>
                <c:pt idx="7154">
                  <c:v>3.5657601710000003E-5</c:v>
                </c:pt>
                <c:pt idx="7155">
                  <c:v>5.8715358739999999E-6</c:v>
                </c:pt>
                <c:pt idx="7156">
                  <c:v>2.0017054339999999E-3</c:v>
                </c:pt>
                <c:pt idx="7157">
                  <c:v>1.1619136829999999E-4</c:v>
                </c:pt>
                <c:pt idx="7158">
                  <c:v>6.5899510250000001E-6</c:v>
                </c:pt>
                <c:pt idx="7159">
                  <c:v>2.639569499E-4</c:v>
                </c:pt>
                <c:pt idx="7160">
                  <c:v>7.7563197279999999E-3</c:v>
                </c:pt>
                <c:pt idx="7161">
                  <c:v>2.722651318E-4</c:v>
                </c:pt>
                <c:pt idx="7162">
                  <c:v>1.246230524E-4</c:v>
                </c:pt>
                <c:pt idx="7163">
                  <c:v>6.8560290189999994E-5</c:v>
                </c:pt>
                <c:pt idx="7164">
                  <c:v>1.9710301680000001E-3</c:v>
                </c:pt>
                <c:pt idx="7165">
                  <c:v>1.6509661479999999E-4</c:v>
                </c:pt>
                <c:pt idx="7166">
                  <c:v>2.8407272549999999E-5</c:v>
                </c:pt>
                <c:pt idx="7167">
                  <c:v>4.380817769E-4</c:v>
                </c:pt>
                <c:pt idx="7168">
                  <c:v>2.662470288E-2</c:v>
                </c:pt>
                <c:pt idx="7169">
                  <c:v>6.1479990869999998E-4</c:v>
                </c:pt>
                <c:pt idx="7170">
                  <c:v>4.7681906820000003E-4</c:v>
                </c:pt>
                <c:pt idx="7171">
                  <c:v>2.902281751E-4</c:v>
                </c:pt>
                <c:pt idx="7172">
                  <c:v>2.0118316849999998E-3</c:v>
                </c:pt>
                <c:pt idx="7173">
                  <c:v>4.0162817389999997E-5</c:v>
                </c:pt>
                <c:pt idx="7174">
                  <c:v>3.1604023959999997E-5</c:v>
                </c:pt>
                <c:pt idx="7175">
                  <c:v>2.004155433E-5</c:v>
                </c:pt>
                <c:pt idx="7176">
                  <c:v>8.7543014360000004E-5</c:v>
                </c:pt>
                <c:pt idx="7177">
                  <c:v>2.0701874149999999E-5</c:v>
                </c:pt>
                <c:pt idx="7178">
                  <c:v>1.666740112E-5</c:v>
                </c:pt>
                <c:pt idx="7179">
                  <c:v>5.8973444459999999E-5</c:v>
                </c:pt>
                <c:pt idx="7180">
                  <c:v>5.2381514300000004E-4</c:v>
                </c:pt>
                <c:pt idx="7181">
                  <c:v>7.9073013960000006E-5</c:v>
                </c:pt>
                <c:pt idx="7182">
                  <c:v>1.7408187040000001E-5</c:v>
                </c:pt>
                <c:pt idx="7183">
                  <c:v>2.9339073509999999E-5</c:v>
                </c:pt>
                <c:pt idx="7184">
                  <c:v>1.766805074E-4</c:v>
                </c:pt>
                <c:pt idx="7185">
                  <c:v>4.6435710839999999E-5</c:v>
                </c:pt>
                <c:pt idx="7186">
                  <c:v>2.892525815E-6</c:v>
                </c:pt>
                <c:pt idx="7187">
                  <c:v>1.067073437E-4</c:v>
                </c:pt>
                <c:pt idx="7188">
                  <c:v>1.803137209E-3</c:v>
                </c:pt>
                <c:pt idx="7189">
                  <c:v>1.4949885429999999E-4</c:v>
                </c:pt>
                <c:pt idx="7190">
                  <c:v>3.641923466E-5</c:v>
                </c:pt>
                <c:pt idx="7191">
                  <c:v>6.2762770599999996E-5</c:v>
                </c:pt>
                <c:pt idx="7192">
                  <c:v>1.5913912530000001E-4</c:v>
                </c:pt>
                <c:pt idx="7193">
                  <c:v>7.1637201589999997E-6</c:v>
                </c:pt>
                <c:pt idx="7194">
                  <c:v>1.296909061E-5</c:v>
                </c:pt>
                <c:pt idx="7195">
                  <c:v>1.5775204040000001E-5</c:v>
                </c:pt>
                <c:pt idx="7196">
                  <c:v>4.478873402E-5</c:v>
                </c:pt>
                <c:pt idx="7197">
                  <c:v>2.8670559200000001E-5</c:v>
                </c:pt>
                <c:pt idx="7198">
                  <c:v>5.1494782669999996E-6</c:v>
                </c:pt>
                <c:pt idx="7199">
                  <c:v>3.0101927300000002E-4</c:v>
                </c:pt>
                <c:pt idx="7200">
                  <c:v>2.4301807490000001E-3</c:v>
                </c:pt>
                <c:pt idx="7201">
                  <c:v>4.0303509290000002E-4</c:v>
                </c:pt>
                <c:pt idx="7202">
                  <c:v>2.6218729849999999E-4</c:v>
                </c:pt>
                <c:pt idx="7203">
                  <c:v>1.9338684519999999E-7</c:v>
                </c:pt>
                <c:pt idx="7204">
                  <c:v>7.3287326059999995E-5</c:v>
                </c:pt>
                <c:pt idx="7205">
                  <c:v>2.2809618730000001E-4</c:v>
                </c:pt>
                <c:pt idx="7206">
                  <c:v>1.2278733290000001E-4</c:v>
                </c:pt>
                <c:pt idx="7207">
                  <c:v>1.4478300510000001E-4</c:v>
                </c:pt>
                <c:pt idx="7208">
                  <c:v>1.5859353259999999E-3</c:v>
                </c:pt>
                <c:pt idx="7209">
                  <c:v>6.9317011809999995E-4</c:v>
                </c:pt>
                <c:pt idx="7210">
                  <c:v>5.4671132059999996E-4</c:v>
                </c:pt>
                <c:pt idx="7211">
                  <c:v>4.1664098540000001E-4</c:v>
                </c:pt>
                <c:pt idx="7212">
                  <c:v>2.8872811380000001E-3</c:v>
                </c:pt>
                <c:pt idx="7213">
                  <c:v>2.277494101E-5</c:v>
                </c:pt>
                <c:pt idx="7214">
                  <c:v>7.0228782350000001E-6</c:v>
                </c:pt>
                <c:pt idx="7215">
                  <c:v>1.4042008799999999E-4</c:v>
                </c:pt>
                <c:pt idx="7216">
                  <c:v>1.02653281E-4</c:v>
                </c:pt>
                <c:pt idx="7217">
                  <c:v>3.340818339E-6</c:v>
                </c:pt>
                <c:pt idx="7218">
                  <c:v>6.7431972819999997E-5</c:v>
                </c:pt>
                <c:pt idx="7219">
                  <c:v>8.3258485280000003E-4</c:v>
                </c:pt>
                <c:pt idx="7220">
                  <c:v>3.1762824399999999E-3</c:v>
                </c:pt>
                <c:pt idx="7221">
                  <c:v>2.6526313470000003E-4</c:v>
                </c:pt>
                <c:pt idx="7222">
                  <c:v>4.0351725730000001E-5</c:v>
                </c:pt>
                <c:pt idx="7223">
                  <c:v>5.177783188E-5</c:v>
                </c:pt>
                <c:pt idx="7224">
                  <c:v>7.8001583100000001E-6</c:v>
                </c:pt>
                <c:pt idx="7225">
                  <c:v>9.3605174880000003E-6</c:v>
                </c:pt>
                <c:pt idx="7226">
                  <c:v>8.5182399079999995E-6</c:v>
                </c:pt>
                <c:pt idx="7227">
                  <c:v>1.296448829E-5</c:v>
                </c:pt>
                <c:pt idx="7228">
                  <c:v>9.1430105529999992E-6</c:v>
                </c:pt>
                <c:pt idx="7229">
                  <c:v>2.2256097350000001E-5</c:v>
                </c:pt>
                <c:pt idx="7230">
                  <c:v>3.1397149169999999E-5</c:v>
                </c:pt>
                <c:pt idx="7231">
                  <c:v>3.1367286900000001E-6</c:v>
                </c:pt>
                <c:pt idx="7232">
                  <c:v>7.452379011E-5</c:v>
                </c:pt>
                <c:pt idx="7233">
                  <c:v>1.479335047E-5</c:v>
                </c:pt>
                <c:pt idx="7234">
                  <c:v>1.3084169320000001E-5</c:v>
                </c:pt>
                <c:pt idx="7235">
                  <c:v>2.6913026579999999E-5</c:v>
                </c:pt>
                <c:pt idx="7236">
                  <c:v>2.2686334619999998E-6</c:v>
                </c:pt>
                <c:pt idx="7237">
                  <c:v>1.460004263E-5</c:v>
                </c:pt>
                <c:pt idx="7238">
                  <c:v>1.169938544E-5</c:v>
                </c:pt>
                <c:pt idx="7239">
                  <c:v>1.8583297750000001E-5</c:v>
                </c:pt>
                <c:pt idx="7240">
                  <c:v>2.5471647639999999E-5</c:v>
                </c:pt>
                <c:pt idx="7241">
                  <c:v>4.5902128140000001E-7</c:v>
                </c:pt>
                <c:pt idx="7242">
                  <c:v>4.6789137739999997E-5</c:v>
                </c:pt>
                <c:pt idx="7243">
                  <c:v>1.41027673E-4</c:v>
                </c:pt>
                <c:pt idx="7244">
                  <c:v>1.8160425389999999E-4</c:v>
                </c:pt>
                <c:pt idx="7245">
                  <c:v>8.7691947869999997E-6</c:v>
                </c:pt>
                <c:pt idx="7246">
                  <c:v>4.4098740190000001E-5</c:v>
                </c:pt>
                <c:pt idx="7247">
                  <c:v>3.9491840710000001E-5</c:v>
                </c:pt>
                <c:pt idx="7248">
                  <c:v>1.6656627429999999E-4</c:v>
                </c:pt>
                <c:pt idx="7249">
                  <c:v>2.2735534100000001E-5</c:v>
                </c:pt>
                <c:pt idx="7250">
                  <c:v>7.8423950720000004E-5</c:v>
                </c:pt>
                <c:pt idx="7251">
                  <c:v>3.3147561049999997E-5</c:v>
                </c:pt>
                <c:pt idx="7252">
                  <c:v>2.7967300400000001E-4</c:v>
                </c:pt>
                <c:pt idx="7253">
                  <c:v>2.7559215660000002E-5</c:v>
                </c:pt>
                <c:pt idx="7254">
                  <c:v>2.4981146480000001E-5</c:v>
                </c:pt>
                <c:pt idx="7255">
                  <c:v>1.629021268E-4</c:v>
                </c:pt>
                <c:pt idx="7256">
                  <c:v>1.585342683E-4</c:v>
                </c:pt>
                <c:pt idx="7257">
                  <c:v>6.6580062190000006E-5</c:v>
                </c:pt>
                <c:pt idx="7258">
                  <c:v>1.157487664E-5</c:v>
                </c:pt>
                <c:pt idx="7259">
                  <c:v>1.212813823E-3</c:v>
                </c:pt>
                <c:pt idx="7260">
                  <c:v>2.9428823289999999E-3</c:v>
                </c:pt>
                <c:pt idx="7261">
                  <c:v>1.0669957060000001E-3</c:v>
                </c:pt>
                <c:pt idx="7262">
                  <c:v>9.8241715810000007E-4</c:v>
                </c:pt>
                <c:pt idx="7263">
                  <c:v>1.4571448060000001E-3</c:v>
                </c:pt>
                <c:pt idx="7264">
                  <c:v>1.175809288E-3</c:v>
                </c:pt>
                <c:pt idx="7265">
                  <c:v>1.085319855E-5</c:v>
                </c:pt>
                <c:pt idx="7266">
                  <c:v>4.0579831350000003E-5</c:v>
                </c:pt>
                <c:pt idx="7267">
                  <c:v>1.208783804E-5</c:v>
                </c:pt>
                <c:pt idx="7268">
                  <c:v>7.0316169199999994E-5</c:v>
                </c:pt>
                <c:pt idx="7269">
                  <c:v>1.360944462E-5</c:v>
                </c:pt>
                <c:pt idx="7270">
                  <c:v>1.4859776839999999E-5</c:v>
                </c:pt>
                <c:pt idx="7271">
                  <c:v>4.1468277939999998E-5</c:v>
                </c:pt>
                <c:pt idx="7272">
                  <c:v>2.7806998889999998E-6</c:v>
                </c:pt>
                <c:pt idx="7273">
                  <c:v>1.820567726E-5</c:v>
                </c:pt>
                <c:pt idx="7274">
                  <c:v>9.5292821119999999E-6</c:v>
                </c:pt>
                <c:pt idx="7275">
                  <c:v>1.1307673009999999E-5</c:v>
                </c:pt>
                <c:pt idx="7276">
                  <c:v>7.254781374E-6</c:v>
                </c:pt>
                <c:pt idx="7277">
                  <c:v>7.062296841E-6</c:v>
                </c:pt>
                <c:pt idx="7278">
                  <c:v>7.5559256059999999E-6</c:v>
                </c:pt>
                <c:pt idx="7279">
                  <c:v>2.2006910690000001E-6</c:v>
                </c:pt>
                <c:pt idx="7280">
                  <c:v>6.8088706139999996E-6</c:v>
                </c:pt>
                <c:pt idx="7281">
                  <c:v>4.0777442560000004E-6</c:v>
                </c:pt>
                <c:pt idx="7282">
                  <c:v>1.519631169E-5</c:v>
                </c:pt>
                <c:pt idx="7283">
                  <c:v>1.270117401E-5</c:v>
                </c:pt>
                <c:pt idx="7284">
                  <c:v>6.477783487E-6</c:v>
                </c:pt>
                <c:pt idx="7285">
                  <c:v>6.6674265259999998E-6</c:v>
                </c:pt>
                <c:pt idx="7286">
                  <c:v>6.9625306880000002E-6</c:v>
                </c:pt>
                <c:pt idx="7287">
                  <c:v>1.4184007089999999E-5</c:v>
                </c:pt>
                <c:pt idx="7288">
                  <c:v>2.1611730440000002E-6</c:v>
                </c:pt>
                <c:pt idx="7289">
                  <c:v>7.1011387919999998E-6</c:v>
                </c:pt>
                <c:pt idx="7290">
                  <c:v>1.197783974E-5</c:v>
                </c:pt>
                <c:pt idx="7291">
                  <c:v>1.089258076E-4</c:v>
                </c:pt>
                <c:pt idx="7292">
                  <c:v>1.3213836420000001E-4</c:v>
                </c:pt>
                <c:pt idx="7293">
                  <c:v>4.7028319759999997E-5</c:v>
                </c:pt>
                <c:pt idx="7294">
                  <c:v>1.8586203079999998E-5</c:v>
                </c:pt>
                <c:pt idx="7295">
                  <c:v>8.1141026750000003E-5</c:v>
                </c:pt>
                <c:pt idx="7296">
                  <c:v>4.9600525219999998E-5</c:v>
                </c:pt>
                <c:pt idx="7297">
                  <c:v>3.0823591690000001E-5</c:v>
                </c:pt>
                <c:pt idx="7298">
                  <c:v>1.572447188E-5</c:v>
                </c:pt>
                <c:pt idx="7299">
                  <c:v>1.004747161E-4</c:v>
                </c:pt>
                <c:pt idx="7300">
                  <c:v>3.404341479E-4</c:v>
                </c:pt>
                <c:pt idx="7301">
                  <c:v>2.9562765999999999E-4</c:v>
                </c:pt>
                <c:pt idx="7302">
                  <c:v>5.1122445060000003E-4</c:v>
                </c:pt>
                <c:pt idx="7303">
                  <c:v>3.3954193640000001E-3</c:v>
                </c:pt>
                <c:pt idx="7304">
                  <c:v>1.3502359520000001E-3</c:v>
                </c:pt>
                <c:pt idx="7305">
                  <c:v>7.0160877310000003E-5</c:v>
                </c:pt>
                <c:pt idx="7306">
                  <c:v>9.9395152689999997E-6</c:v>
                </c:pt>
                <c:pt idx="7307">
                  <c:v>6.5592614850000007E-5</c:v>
                </c:pt>
                <c:pt idx="7308">
                  <c:v>7.644827012E-5</c:v>
                </c:pt>
                <c:pt idx="7309">
                  <c:v>1.269134461E-6</c:v>
                </c:pt>
                <c:pt idx="7310">
                  <c:v>7.0098197649999998E-6</c:v>
                </c:pt>
                <c:pt idx="7311">
                  <c:v>5.1320469719999995E-4</c:v>
                </c:pt>
                <c:pt idx="7312">
                  <c:v>2.16809663E-4</c:v>
                </c:pt>
                <c:pt idx="7313">
                  <c:v>9.3748416130000003E-5</c:v>
                </c:pt>
                <c:pt idx="7314">
                  <c:v>1.0584986440000001E-4</c:v>
                </c:pt>
                <c:pt idx="7315">
                  <c:v>1.5643808489999999E-4</c:v>
                </c:pt>
                <c:pt idx="7316">
                  <c:v>3.00045234E-5</c:v>
                </c:pt>
                <c:pt idx="7317">
                  <c:v>5.0872509029999999E-6</c:v>
                </c:pt>
                <c:pt idx="7318">
                  <c:v>1.6610983790000001E-5</c:v>
                </c:pt>
                <c:pt idx="7319">
                  <c:v>1.329814436E-6</c:v>
                </c:pt>
                <c:pt idx="7320">
                  <c:v>2.063215151E-6</c:v>
                </c:pt>
                <c:pt idx="7321">
                  <c:v>7.109126515E-6</c:v>
                </c:pt>
                <c:pt idx="7322">
                  <c:v>1.3968563110000001E-5</c:v>
                </c:pt>
                <c:pt idx="7323">
                  <c:v>1.070894179E-5</c:v>
                </c:pt>
                <c:pt idx="7324">
                  <c:v>8.0428458779999992E-6</c:v>
                </c:pt>
                <c:pt idx="7325">
                  <c:v>3.2112519360000002E-6</c:v>
                </c:pt>
                <c:pt idx="7326">
                  <c:v>3.3396862100000001E-6</c:v>
                </c:pt>
                <c:pt idx="7327">
                  <c:v>3.216672275E-6</c:v>
                </c:pt>
                <c:pt idx="7328">
                  <c:v>3.2219981000000001E-6</c:v>
                </c:pt>
                <c:pt idx="7329">
                  <c:v>3.1461823540000002E-6</c:v>
                </c:pt>
                <c:pt idx="7330">
                  <c:v>3.2810701359999999E-6</c:v>
                </c:pt>
                <c:pt idx="7331">
                  <c:v>1.0417059819999999E-5</c:v>
                </c:pt>
                <c:pt idx="7332">
                  <c:v>2.5433410169999999E-6</c:v>
                </c:pt>
                <c:pt idx="7333">
                  <c:v>1.4865553819999999E-5</c:v>
                </c:pt>
                <c:pt idx="7334">
                  <c:v>1.754947557E-5</c:v>
                </c:pt>
                <c:pt idx="7335">
                  <c:v>5.80873619E-5</c:v>
                </c:pt>
                <c:pt idx="7336">
                  <c:v>1.322796966E-5</c:v>
                </c:pt>
                <c:pt idx="7337">
                  <c:v>8.373073267E-6</c:v>
                </c:pt>
                <c:pt idx="7338">
                  <c:v>1.5832975509999998E-5</c:v>
                </c:pt>
                <c:pt idx="7339">
                  <c:v>1.8532831689999999E-5</c:v>
                </c:pt>
                <c:pt idx="7340">
                  <c:v>7.885549025E-7</c:v>
                </c:pt>
                <c:pt idx="7341">
                  <c:v>3.5970089430000002E-5</c:v>
                </c:pt>
                <c:pt idx="7342">
                  <c:v>4.8128482509999997E-5</c:v>
                </c:pt>
                <c:pt idx="7343">
                  <c:v>5.9839416809999999E-4</c:v>
                </c:pt>
                <c:pt idx="7344">
                  <c:v>1.286848058E-4</c:v>
                </c:pt>
                <c:pt idx="7345">
                  <c:v>8.0223326719999993E-6</c:v>
                </c:pt>
                <c:pt idx="7346">
                  <c:v>5.1624877529999999E-5</c:v>
                </c:pt>
                <c:pt idx="7347">
                  <c:v>2.9222522549999998E-4</c:v>
                </c:pt>
                <c:pt idx="7348">
                  <c:v>1.043203752E-5</c:v>
                </c:pt>
                <c:pt idx="7349">
                  <c:v>3.1166100499999998E-5</c:v>
                </c:pt>
                <c:pt idx="7350">
                  <c:v>3.2264467799999998E-5</c:v>
                </c:pt>
                <c:pt idx="7351">
                  <c:v>6.5818568219999998E-4</c:v>
                </c:pt>
                <c:pt idx="7352">
                  <c:v>1.935908443E-4</c:v>
                </c:pt>
                <c:pt idx="7353">
                  <c:v>1.990982136E-4</c:v>
                </c:pt>
                <c:pt idx="7354">
                  <c:v>1.772504276E-4</c:v>
                </c:pt>
                <c:pt idx="7355">
                  <c:v>2.317616158E-3</c:v>
                </c:pt>
                <c:pt idx="7356">
                  <c:v>1.032917952E-4</c:v>
                </c:pt>
                <c:pt idx="7357">
                  <c:v>6.6220821459999999E-6</c:v>
                </c:pt>
                <c:pt idx="7358">
                  <c:v>1.05141219E-5</c:v>
                </c:pt>
                <c:pt idx="7359">
                  <c:v>6.0616502900000001E-5</c:v>
                </c:pt>
                <c:pt idx="7360">
                  <c:v>2.5673004309999999E-6</c:v>
                </c:pt>
                <c:pt idx="7361">
                  <c:v>5.0886107249999997E-6</c:v>
                </c:pt>
                <c:pt idx="7362">
                  <c:v>3.6870733459999999E-6</c:v>
                </c:pt>
                <c:pt idx="7363">
                  <c:v>8.2512957320000005E-5</c:v>
                </c:pt>
                <c:pt idx="7364">
                  <c:v>5.0440227900000002E-6</c:v>
                </c:pt>
                <c:pt idx="7365">
                  <c:v>1.503691324E-6</c:v>
                </c:pt>
                <c:pt idx="7366">
                  <c:v>8.732604846E-7</c:v>
                </c:pt>
                <c:pt idx="7367">
                  <c:v>4.4033559179999996E-6</c:v>
                </c:pt>
                <c:pt idx="7368">
                  <c:v>9.6708618549999994E-7</c:v>
                </c:pt>
                <c:pt idx="7369">
                  <c:v>2.2912683929999999E-7</c:v>
                </c:pt>
                <c:pt idx="7370">
                  <c:v>3.9388104990000001E-7</c:v>
                </c:pt>
                <c:pt idx="7371">
                  <c:v>1.1369641399999999E-7</c:v>
                </c:pt>
                <c:pt idx="7372">
                  <c:v>7.7247259200000001E-7</c:v>
                </c:pt>
                <c:pt idx="7373">
                  <c:v>8.0679523830000005E-7</c:v>
                </c:pt>
                <c:pt idx="7374">
                  <c:v>7.6992546420000001E-7</c:v>
                </c:pt>
                <c:pt idx="7375">
                  <c:v>4.5279842179999998E-7</c:v>
                </c:pt>
                <c:pt idx="7376">
                  <c:v>7.8604146819999998E-7</c:v>
                </c:pt>
                <c:pt idx="7377">
                  <c:v>6.4665719300000003E-7</c:v>
                </c:pt>
                <c:pt idx="7378">
                  <c:v>3.8151524460000002E-7</c:v>
                </c:pt>
                <c:pt idx="7379">
                  <c:v>7.0973855040000002E-7</c:v>
                </c:pt>
                <c:pt idx="7380">
                  <c:v>9.7535250820000004E-7</c:v>
                </c:pt>
                <c:pt idx="7381">
                  <c:v>2.172940711E-7</c:v>
                </c:pt>
                <c:pt idx="7382">
                  <c:v>1.242218961E-6</c:v>
                </c:pt>
                <c:pt idx="7383">
                  <c:v>7.2484176930000005E-7</c:v>
                </c:pt>
                <c:pt idx="7384">
                  <c:v>1.5130094880000001E-6</c:v>
                </c:pt>
                <c:pt idx="7385">
                  <c:v>1.429227183E-6</c:v>
                </c:pt>
                <c:pt idx="7386">
                  <c:v>5.1594076419999997E-6</c:v>
                </c:pt>
                <c:pt idx="7387">
                  <c:v>1.1998653290000001E-5</c:v>
                </c:pt>
                <c:pt idx="7388">
                  <c:v>1.6809656180000001E-6</c:v>
                </c:pt>
                <c:pt idx="7389">
                  <c:v>9.5580625340000007E-6</c:v>
                </c:pt>
                <c:pt idx="7390">
                  <c:v>1.309714387E-5</c:v>
                </c:pt>
                <c:pt idx="7391">
                  <c:v>1.3393020819999999E-5</c:v>
                </c:pt>
                <c:pt idx="7392">
                  <c:v>7.3056360909999997E-6</c:v>
                </c:pt>
                <c:pt idx="7393">
                  <c:v>3.7819513829999997E-5</c:v>
                </c:pt>
                <c:pt idx="7394">
                  <c:v>4.8757385360000001E-5</c:v>
                </c:pt>
                <c:pt idx="7395">
                  <c:v>3.106027521E-3</c:v>
                </c:pt>
                <c:pt idx="7396">
                  <c:v>4.6980060790000001E-5</c:v>
                </c:pt>
                <c:pt idx="7397">
                  <c:v>1.4059040529999999E-6</c:v>
                </c:pt>
                <c:pt idx="7398">
                  <c:v>2.2704018329999998E-5</c:v>
                </c:pt>
                <c:pt idx="7399">
                  <c:v>3.740538144E-5</c:v>
                </c:pt>
                <c:pt idx="7400">
                  <c:v>6.6985943280000003E-6</c:v>
                </c:pt>
                <c:pt idx="7401">
                  <c:v>8.4672640749999996E-6</c:v>
                </c:pt>
                <c:pt idx="7402">
                  <c:v>1.4991975130000001E-5</c:v>
                </c:pt>
                <c:pt idx="7403">
                  <c:v>5.3024015070000002E-5</c:v>
                </c:pt>
                <c:pt idx="7404">
                  <c:v>5.6066601780000002E-6</c:v>
                </c:pt>
                <c:pt idx="7405">
                  <c:v>9.1933547810000001E-6</c:v>
                </c:pt>
                <c:pt idx="7406">
                  <c:v>7.6051451040000004E-6</c:v>
                </c:pt>
                <c:pt idx="7407">
                  <c:v>1.09543435E-5</c:v>
                </c:pt>
                <c:pt idx="7408">
                  <c:v>2.6546403559999998E-6</c:v>
                </c:pt>
                <c:pt idx="7409">
                  <c:v>3.4858413940000002E-6</c:v>
                </c:pt>
                <c:pt idx="7410">
                  <c:v>2.572283937E-6</c:v>
                </c:pt>
                <c:pt idx="7411">
                  <c:v>1.748753904E-6</c:v>
                </c:pt>
                <c:pt idx="7412">
                  <c:v>8.5511873780000003E-7</c:v>
                </c:pt>
                <c:pt idx="7413">
                  <c:v>9.2696802730000005E-7</c:v>
                </c:pt>
                <c:pt idx="7414">
                  <c:v>3.288898391E-7</c:v>
                </c:pt>
                <c:pt idx="7415">
                  <c:v>3.1342025329999998E-5</c:v>
                </c:pt>
                <c:pt idx="7416">
                  <c:v>3.5166072959999999E-8</c:v>
                </c:pt>
                <c:pt idx="7417">
                  <c:v>2.1709983139999999E-8</c:v>
                </c:pt>
                <c:pt idx="7418">
                  <c:v>1.0975128249999999E-8</c:v>
                </c:pt>
                <c:pt idx="7419">
                  <c:v>3.382653771E-7</c:v>
                </c:pt>
                <c:pt idx="7420">
                  <c:v>2.9675181139999999E-8</c:v>
                </c:pt>
                <c:pt idx="7421">
                  <c:v>3.64774735E-8</c:v>
                </c:pt>
                <c:pt idx="7422">
                  <c:v>3.731984653E-8</c:v>
                </c:pt>
                <c:pt idx="7423">
                  <c:v>4.1792359819999999E-7</c:v>
                </c:pt>
                <c:pt idx="7424">
                  <c:v>7.5780085600000002E-9</c:v>
                </c:pt>
                <c:pt idx="7425">
                  <c:v>1.075412564E-14</c:v>
                </c:pt>
                <c:pt idx="7426">
                  <c:v>1.204041362E-8</c:v>
                </c:pt>
                <c:pt idx="7427">
                  <c:v>2.0722038179999999E-6</c:v>
                </c:pt>
                <c:pt idx="7428">
                  <c:v>1.6827447360000001E-7</c:v>
                </c:pt>
                <c:pt idx="7429">
                  <c:v>3.1873323549999998E-7</c:v>
                </c:pt>
                <c:pt idx="7430">
                  <c:v>5.0037427420000001E-7</c:v>
                </c:pt>
                <c:pt idx="7431">
                  <c:v>6.1239551899999996E-6</c:v>
                </c:pt>
                <c:pt idx="7432">
                  <c:v>1.4079201229999999E-6</c:v>
                </c:pt>
                <c:pt idx="7433">
                  <c:v>1.4388049020000001E-6</c:v>
                </c:pt>
                <c:pt idx="7434">
                  <c:v>2.4847092469999999E-6</c:v>
                </c:pt>
                <c:pt idx="7435">
                  <c:v>5.071423492E-4</c:v>
                </c:pt>
                <c:pt idx="7436">
                  <c:v>7.0123322680000003E-6</c:v>
                </c:pt>
                <c:pt idx="7437">
                  <c:v>8.5916336370000008E-6</c:v>
                </c:pt>
                <c:pt idx="7438">
                  <c:v>3.1248614389999999E-6</c:v>
                </c:pt>
                <c:pt idx="7439">
                  <c:v>2.5954463439999999E-4</c:v>
                </c:pt>
                <c:pt idx="7440">
                  <c:v>6.4252568359999998E-6</c:v>
                </c:pt>
                <c:pt idx="7441">
                  <c:v>6.016323554E-6</c:v>
                </c:pt>
                <c:pt idx="7442">
                  <c:v>3.780228325E-6</c:v>
                </c:pt>
                <c:pt idx="7443">
                  <c:v>1.3491701559999999E-4</c:v>
                </c:pt>
                <c:pt idx="7444">
                  <c:v>6.8007083900000001E-6</c:v>
                </c:pt>
                <c:pt idx="7445">
                  <c:v>1.8751155539999999E-6</c:v>
                </c:pt>
                <c:pt idx="7446">
                  <c:v>1.4498091810000001E-5</c:v>
                </c:pt>
                <c:pt idx="7447">
                  <c:v>6.5888068500000001E-4</c:v>
                </c:pt>
                <c:pt idx="7448">
                  <c:v>1.4205487769999999E-5</c:v>
                </c:pt>
                <c:pt idx="7449">
                  <c:v>7.482640998E-6</c:v>
                </c:pt>
                <c:pt idx="7450">
                  <c:v>2.547568745E-6</c:v>
                </c:pt>
                <c:pt idx="7451">
                  <c:v>2.9964983759999999E-5</c:v>
                </c:pt>
                <c:pt idx="7452">
                  <c:v>5.4494902060000003E-6</c:v>
                </c:pt>
                <c:pt idx="7453">
                  <c:v>1.9937170770000001E-6</c:v>
                </c:pt>
                <c:pt idx="7454">
                  <c:v>3.583110422E-6</c:v>
                </c:pt>
                <c:pt idx="7455">
                  <c:v>1.4911681090000001E-4</c:v>
                </c:pt>
                <c:pt idx="7456">
                  <c:v>5.8374654080000003E-6</c:v>
                </c:pt>
                <c:pt idx="7457">
                  <c:v>2.2170159359999999E-6</c:v>
                </c:pt>
                <c:pt idx="7458">
                  <c:v>1.739741984E-7</c:v>
                </c:pt>
                <c:pt idx="7459">
                  <c:v>1.3059791460000001E-5</c:v>
                </c:pt>
                <c:pt idx="7460">
                  <c:v>6.0425925329999993E-8</c:v>
                </c:pt>
                <c:pt idx="7461">
                  <c:v>1.55764819E-7</c:v>
                </c:pt>
                <c:pt idx="7462">
                  <c:v>2.4327234999999998E-7</c:v>
                </c:pt>
                <c:pt idx="7463">
                  <c:v>7.7961130049999998E-7</c:v>
                </c:pt>
                <c:pt idx="7464">
                  <c:v>5.2592582490000003E-7</c:v>
                </c:pt>
                <c:pt idx="7465">
                  <c:v>2.348399303E-7</c:v>
                </c:pt>
                <c:pt idx="7466">
                  <c:v>1.459673434E-6</c:v>
                </c:pt>
                <c:pt idx="7467">
                  <c:v>2.638118093E-5</c:v>
                </c:pt>
                <c:pt idx="7468">
                  <c:v>2.2874310740000002E-6</c:v>
                </c:pt>
                <c:pt idx="7469">
                  <c:v>1.8451446650000001E-6</c:v>
                </c:pt>
                <c:pt idx="7470">
                  <c:v>3.5931892930000001E-7</c:v>
                </c:pt>
                <c:pt idx="7471">
                  <c:v>1.7145078589999999E-7</c:v>
                </c:pt>
                <c:pt idx="7472">
                  <c:v>9.4120591159999996E-7</c:v>
                </c:pt>
                <c:pt idx="7473">
                  <c:v>6.0997776120000003E-7</c:v>
                </c:pt>
                <c:pt idx="7474">
                  <c:v>4.38194574E-7</c:v>
                </c:pt>
                <c:pt idx="7475">
                  <c:v>8.6426887830000001E-7</c:v>
                </c:pt>
                <c:pt idx="7476">
                  <c:v>4.0401559019999998E-8</c:v>
                </c:pt>
                <c:pt idx="7477">
                  <c:v>5.6237373319999995E-7</c:v>
                </c:pt>
                <c:pt idx="7478">
                  <c:v>1.9690658310000002E-6</c:v>
                </c:pt>
                <c:pt idx="7479">
                  <c:v>2.5701103939999999E-5</c:v>
                </c:pt>
                <c:pt idx="7480">
                  <c:v>1.086238307E-6</c:v>
                </c:pt>
                <c:pt idx="7481">
                  <c:v>4.273204255E-7</c:v>
                </c:pt>
                <c:pt idx="7482">
                  <c:v>1.633390918E-7</c:v>
                </c:pt>
                <c:pt idx="7483">
                  <c:v>1.285017949E-5</c:v>
                </c:pt>
                <c:pt idx="7484">
                  <c:v>2.3974784999999999E-6</c:v>
                </c:pt>
                <c:pt idx="7485">
                  <c:v>4.2876943909999999E-7</c:v>
                </c:pt>
                <c:pt idx="7486">
                  <c:v>3.7592805609999997E-5</c:v>
                </c:pt>
                <c:pt idx="7487">
                  <c:v>7.0564043190000003E-4</c:v>
                </c:pt>
                <c:pt idx="7488">
                  <c:v>4.5768591029999999E-5</c:v>
                </c:pt>
                <c:pt idx="7489">
                  <c:v>3.8062955950000002E-5</c:v>
                </c:pt>
                <c:pt idx="7490">
                  <c:v>1.3018247249999999E-5</c:v>
                </c:pt>
                <c:pt idx="7491">
                  <c:v>4.8515597969999998E-5</c:v>
                </c:pt>
                <c:pt idx="7492">
                  <c:v>7.113837931E-6</c:v>
                </c:pt>
                <c:pt idx="7493">
                  <c:v>1.0670085739999999E-5</c:v>
                </c:pt>
                <c:pt idx="7494">
                  <c:v>4.4447063479999998E-9</c:v>
                </c:pt>
                <c:pt idx="7495">
                  <c:v>1.5316887819999999E-5</c:v>
                </c:pt>
                <c:pt idx="7496">
                  <c:v>1.008765021E-5</c:v>
                </c:pt>
                <c:pt idx="7497">
                  <c:v>1.3080995950000001E-5</c:v>
                </c:pt>
                <c:pt idx="7498">
                  <c:v>2.468778015E-6</c:v>
                </c:pt>
                <c:pt idx="7499">
                  <c:v>5.2163221980000003E-5</c:v>
                </c:pt>
                <c:pt idx="7500">
                  <c:v>2.2273874439999998E-6</c:v>
                </c:pt>
                <c:pt idx="7501">
                  <c:v>1.2414206100000001E-6</c:v>
                </c:pt>
                <c:pt idx="7502">
                  <c:v>2.610510602E-6</c:v>
                </c:pt>
                <c:pt idx="7503">
                  <c:v>7.5248447439999998E-7</c:v>
                </c:pt>
                <c:pt idx="7504">
                  <c:v>1.3899153839999999E-6</c:v>
                </c:pt>
                <c:pt idx="7505">
                  <c:v>7.199178083E-7</c:v>
                </c:pt>
                <c:pt idx="7506">
                  <c:v>1.627885763E-6</c:v>
                </c:pt>
                <c:pt idx="7507">
                  <c:v>2.1346809289999998E-6</c:v>
                </c:pt>
                <c:pt idx="7508">
                  <c:v>1.453996703E-7</c:v>
                </c:pt>
                <c:pt idx="7509">
                  <c:v>1.454651169E-6</c:v>
                </c:pt>
                <c:pt idx="7510">
                  <c:v>6.6246703869999997E-6</c:v>
                </c:pt>
                <c:pt idx="7511">
                  <c:v>1.207007595E-5</c:v>
                </c:pt>
                <c:pt idx="7512">
                  <c:v>2.9036950420000002E-7</c:v>
                </c:pt>
                <c:pt idx="7513">
                  <c:v>1.1804431720000001E-6</c:v>
                </c:pt>
                <c:pt idx="7514">
                  <c:v>1.7833209320000001E-6</c:v>
                </c:pt>
                <c:pt idx="7515">
                  <c:v>8.1330084850000001E-6</c:v>
                </c:pt>
                <c:pt idx="7516">
                  <c:v>3.5845970399999998E-7</c:v>
                </c:pt>
                <c:pt idx="7517">
                  <c:v>1.498098649E-6</c:v>
                </c:pt>
                <c:pt idx="7518">
                  <c:v>6.332588758E-7</c:v>
                </c:pt>
                <c:pt idx="7519">
                  <c:v>5.6151244909999998E-6</c:v>
                </c:pt>
                <c:pt idx="7520">
                  <c:v>7.6687992929999996E-7</c:v>
                </c:pt>
                <c:pt idx="7521">
                  <c:v>9.6940704349999997E-7</c:v>
                </c:pt>
                <c:pt idx="7522">
                  <c:v>2.6851120680000001E-7</c:v>
                </c:pt>
                <c:pt idx="7523">
                  <c:v>1.0163503779999999E-6</c:v>
                </c:pt>
                <c:pt idx="7524">
                  <c:v>9.4455887479999999E-7</c:v>
                </c:pt>
                <c:pt idx="7525">
                  <c:v>9.8931372940000002E-7</c:v>
                </c:pt>
                <c:pt idx="7526">
                  <c:v>4.0886564689999999E-6</c:v>
                </c:pt>
                <c:pt idx="7527">
                  <c:v>3.6143327230000003E-5</c:v>
                </c:pt>
                <c:pt idx="7528">
                  <c:v>1.1594479209999999E-5</c:v>
                </c:pt>
                <c:pt idx="7529">
                  <c:v>6.77641376E-6</c:v>
                </c:pt>
                <c:pt idx="7530">
                  <c:v>3.3065386629999998E-5</c:v>
                </c:pt>
                <c:pt idx="7531">
                  <c:v>5.5589392160000002E-5</c:v>
                </c:pt>
                <c:pt idx="7532">
                  <c:v>7.5850701759999998E-7</c:v>
                </c:pt>
                <c:pt idx="7533">
                  <c:v>3.4233695879999998E-8</c:v>
                </c:pt>
                <c:pt idx="7534">
                  <c:v>6.4937891489999999E-6</c:v>
                </c:pt>
                <c:pt idx="7535">
                  <c:v>1.871546759E-5</c:v>
                </c:pt>
                <c:pt idx="7536">
                  <c:v>4.7190529490000001E-7</c:v>
                </c:pt>
                <c:pt idx="7537">
                  <c:v>3.490569978E-7</c:v>
                </c:pt>
                <c:pt idx="7538">
                  <c:v>9.9625444289999992E-6</c:v>
                </c:pt>
                <c:pt idx="7539">
                  <c:v>2.7673074449999999E-5</c:v>
                </c:pt>
                <c:pt idx="7540">
                  <c:v>2.4195535930000002E-6</c:v>
                </c:pt>
                <c:pt idx="7541">
                  <c:v>9.9673939429999989E-7</c:v>
                </c:pt>
                <c:pt idx="7542">
                  <c:v>3.4209953199999999E-6</c:v>
                </c:pt>
                <c:pt idx="7543">
                  <c:v>1.5864582180000002E-5</c:v>
                </c:pt>
                <c:pt idx="7544">
                  <c:v>5.5940300020000001E-7</c:v>
                </c:pt>
                <c:pt idx="7545">
                  <c:v>6.0593023660000001E-7</c:v>
                </c:pt>
                <c:pt idx="7546">
                  <c:v>3.3432357839999998E-6</c:v>
                </c:pt>
                <c:pt idx="7547">
                  <c:v>3.000775949E-5</c:v>
                </c:pt>
                <c:pt idx="7548">
                  <c:v>2.6444220109999999E-6</c:v>
                </c:pt>
                <c:pt idx="7549">
                  <c:v>5.2522829010000002E-6</c:v>
                </c:pt>
                <c:pt idx="7550">
                  <c:v>6.4354829439999996E-6</c:v>
                </c:pt>
                <c:pt idx="7551">
                  <c:v>1.660239648E-6</c:v>
                </c:pt>
                <c:pt idx="7552">
                  <c:v>9.1829251020000004E-7</c:v>
                </c:pt>
                <c:pt idx="7553">
                  <c:v>1.358235399E-6</c:v>
                </c:pt>
                <c:pt idx="7554">
                  <c:v>2.2828749460000002E-6</c:v>
                </c:pt>
                <c:pt idx="7555">
                  <c:v>2.9101613790000002E-7</c:v>
                </c:pt>
                <c:pt idx="7556">
                  <c:v>1.2820296900000001E-6</c:v>
                </c:pt>
                <c:pt idx="7557">
                  <c:v>2.8988200460000002E-6</c:v>
                </c:pt>
                <c:pt idx="7558">
                  <c:v>1.9523426410000001E-5</c:v>
                </c:pt>
                <c:pt idx="7559">
                  <c:v>3.1308101299999997E-5</c:v>
                </c:pt>
                <c:pt idx="7560">
                  <c:v>1.061839476E-5</c:v>
                </c:pt>
                <c:pt idx="7561">
                  <c:v>1.729079109E-6</c:v>
                </c:pt>
                <c:pt idx="7562">
                  <c:v>6.7389114789999998E-6</c:v>
                </c:pt>
                <c:pt idx="7563">
                  <c:v>5.3573883980000002E-6</c:v>
                </c:pt>
                <c:pt idx="7564">
                  <c:v>3.7547226219999999E-6</c:v>
                </c:pt>
                <c:pt idx="7565">
                  <c:v>1.558274608E-7</c:v>
                </c:pt>
                <c:pt idx="7566">
                  <c:v>4.9668870220000004E-6</c:v>
                </c:pt>
                <c:pt idx="7567">
                  <c:v>2.007294087E-5</c:v>
                </c:pt>
                <c:pt idx="7568">
                  <c:v>6.212387421E-6</c:v>
                </c:pt>
                <c:pt idx="7569">
                  <c:v>3.7849903859999998E-6</c:v>
                </c:pt>
                <c:pt idx="7570">
                  <c:v>2.7308925900000002E-5</c:v>
                </c:pt>
                <c:pt idx="7571">
                  <c:v>7.7060982440000006E-6</c:v>
                </c:pt>
                <c:pt idx="7572">
                  <c:v>1.7150511260000001E-6</c:v>
                </c:pt>
                <c:pt idx="7573">
                  <c:v>9.8144702810000003E-7</c:v>
                </c:pt>
                <c:pt idx="7574">
                  <c:v>1.1851718139999999E-6</c:v>
                </c:pt>
                <c:pt idx="7575">
                  <c:v>6.5070719109999998E-7</c:v>
                </c:pt>
                <c:pt idx="7576">
                  <c:v>1.146982975E-6</c:v>
                </c:pt>
                <c:pt idx="7577">
                  <c:v>2.1886603449999999E-6</c:v>
                </c:pt>
                <c:pt idx="7578">
                  <c:v>1.9643905740000001E-5</c:v>
                </c:pt>
                <c:pt idx="7579">
                  <c:v>1.8217754020000001E-5</c:v>
                </c:pt>
                <c:pt idx="7580">
                  <c:v>1.6835855789999999E-5</c:v>
                </c:pt>
                <c:pt idx="7581">
                  <c:v>8.8413043339999994E-6</c:v>
                </c:pt>
                <c:pt idx="7582">
                  <c:v>1.0745883999999999E-5</c:v>
                </c:pt>
                <c:pt idx="7583">
                  <c:v>1.5299916260000001E-6</c:v>
                </c:pt>
                <c:pt idx="7584">
                  <c:v>5.8368064160000002E-6</c:v>
                </c:pt>
                <c:pt idx="7585">
                  <c:v>3.297942647E-6</c:v>
                </c:pt>
                <c:pt idx="7586">
                  <c:v>4.1941585450000003E-6</c:v>
                </c:pt>
                <c:pt idx="7587">
                  <c:v>3.6660971309999998E-6</c:v>
                </c:pt>
                <c:pt idx="7588">
                  <c:v>1.105941375E-5</c:v>
                </c:pt>
                <c:pt idx="7589">
                  <c:v>5.3395559299999997E-6</c:v>
                </c:pt>
                <c:pt idx="7590">
                  <c:v>3.9087524930000001E-5</c:v>
                </c:pt>
                <c:pt idx="7591">
                  <c:v>1.2802196119999999E-5</c:v>
                </c:pt>
                <c:pt idx="7592">
                  <c:v>1.850509859E-6</c:v>
                </c:pt>
                <c:pt idx="7593">
                  <c:v>2.26869995E-6</c:v>
                </c:pt>
                <c:pt idx="7594">
                  <c:v>2.1391533029999999E-6</c:v>
                </c:pt>
                <c:pt idx="7595">
                  <c:v>1.0127214109999999E-6</c:v>
                </c:pt>
                <c:pt idx="7596">
                  <c:v>8.8654417759999998E-7</c:v>
                </c:pt>
                <c:pt idx="7597">
                  <c:v>8.5145391730000005E-7</c:v>
                </c:pt>
                <c:pt idx="7598">
                  <c:v>6.2955700380000003E-6</c:v>
                </c:pt>
                <c:pt idx="7599">
                  <c:v>3.8693190679999997E-6</c:v>
                </c:pt>
                <c:pt idx="7600">
                  <c:v>1.103311744E-5</c:v>
                </c:pt>
                <c:pt idx="7601">
                  <c:v>1.6083797779999998E-5</c:v>
                </c:pt>
                <c:pt idx="7602">
                  <c:v>3.9247151099999997E-5</c:v>
                </c:pt>
                <c:pt idx="7603">
                  <c:v>1.661818475E-5</c:v>
                </c:pt>
                <c:pt idx="7604">
                  <c:v>2.3057885039999998E-6</c:v>
                </c:pt>
                <c:pt idx="7605">
                  <c:v>6.9241792979999998E-6</c:v>
                </c:pt>
                <c:pt idx="7606">
                  <c:v>3.1294542319999998E-6</c:v>
                </c:pt>
                <c:pt idx="7607">
                  <c:v>1.2279918299999999E-6</c:v>
                </c:pt>
                <c:pt idx="7608">
                  <c:v>9.9385054390000006E-6</c:v>
                </c:pt>
                <c:pt idx="7609">
                  <c:v>1.3439861799999999E-5</c:v>
                </c:pt>
                <c:pt idx="7610">
                  <c:v>5.899220238E-5</c:v>
                </c:pt>
                <c:pt idx="7611">
                  <c:v>3.2911284760000001E-5</c:v>
                </c:pt>
                <c:pt idx="7612">
                  <c:v>1.053612655E-6</c:v>
                </c:pt>
                <c:pt idx="7613">
                  <c:v>7.894456311E-6</c:v>
                </c:pt>
                <c:pt idx="7614">
                  <c:v>2.4301126400000001E-5</c:v>
                </c:pt>
                <c:pt idx="7615">
                  <c:v>1.7628774469999999E-6</c:v>
                </c:pt>
                <c:pt idx="7616">
                  <c:v>4.031609767E-6</c:v>
                </c:pt>
                <c:pt idx="7617">
                  <c:v>3.1941831709999999E-6</c:v>
                </c:pt>
                <c:pt idx="7618">
                  <c:v>1.8357750660000001E-5</c:v>
                </c:pt>
                <c:pt idx="7619">
                  <c:v>9.3960843169999995E-6</c:v>
                </c:pt>
                <c:pt idx="7620">
                  <c:v>5.3347518179999996E-6</c:v>
                </c:pt>
                <c:pt idx="7621">
                  <c:v>6.0208865380000001E-7</c:v>
                </c:pt>
                <c:pt idx="7622">
                  <c:v>2.241878649E-6</c:v>
                </c:pt>
                <c:pt idx="7623">
                  <c:v>6.6381427139999997E-7</c:v>
                </c:pt>
                <c:pt idx="7624">
                  <c:v>5.3337048500000003E-7</c:v>
                </c:pt>
                <c:pt idx="7625">
                  <c:v>7.7695747489999997E-7</c:v>
                </c:pt>
                <c:pt idx="7626">
                  <c:v>5.5964859649999995E-7</c:v>
                </c:pt>
                <c:pt idx="7627">
                  <c:v>1.673888498E-6</c:v>
                </c:pt>
                <c:pt idx="7628">
                  <c:v>5.3898259379999997E-7</c:v>
                </c:pt>
                <c:pt idx="7629">
                  <c:v>2.2600154589999998E-6</c:v>
                </c:pt>
                <c:pt idx="7630">
                  <c:v>2.8543950819999999E-6</c:v>
                </c:pt>
                <c:pt idx="7631">
                  <c:v>3.9861839650000002E-6</c:v>
                </c:pt>
                <c:pt idx="7632">
                  <c:v>2.1067128019999999E-7</c:v>
                </c:pt>
                <c:pt idx="7633">
                  <c:v>1.7000818910000001E-6</c:v>
                </c:pt>
                <c:pt idx="7634">
                  <c:v>5.4896531010000002E-6</c:v>
                </c:pt>
                <c:pt idx="7635">
                  <c:v>2.0099768109999999E-7</c:v>
                </c:pt>
                <c:pt idx="7636">
                  <c:v>1.5396786499999999E-6</c:v>
                </c:pt>
                <c:pt idx="7637">
                  <c:v>1.4552753859999999E-6</c:v>
                </c:pt>
                <c:pt idx="7638">
                  <c:v>2.5597769620000001E-6</c:v>
                </c:pt>
                <c:pt idx="7639">
                  <c:v>5.096384621E-7</c:v>
                </c:pt>
                <c:pt idx="7640">
                  <c:v>7.0840157580000003E-7</c:v>
                </c:pt>
                <c:pt idx="7641">
                  <c:v>4.1406944060000001E-7</c:v>
                </c:pt>
                <c:pt idx="7642">
                  <c:v>1.5700814539999999E-5</c:v>
                </c:pt>
                <c:pt idx="7643">
                  <c:v>3.8329279370000002E-6</c:v>
                </c:pt>
                <c:pt idx="7644">
                  <c:v>1.0586740120000001E-6</c:v>
                </c:pt>
                <c:pt idx="7645">
                  <c:v>1.027142376E-7</c:v>
                </c:pt>
                <c:pt idx="7646">
                  <c:v>9.149850416E-7</c:v>
                </c:pt>
                <c:pt idx="7647">
                  <c:v>1.6725871020000001E-6</c:v>
                </c:pt>
                <c:pt idx="7648">
                  <c:v>1.3052491950000001E-7</c:v>
                </c:pt>
                <c:pt idx="7649">
                  <c:v>1.2704853840000001E-6</c:v>
                </c:pt>
                <c:pt idx="7650">
                  <c:v>2.8949461939999999E-7</c:v>
                </c:pt>
                <c:pt idx="7651">
                  <c:v>9.777869759000001E-7</c:v>
                </c:pt>
                <c:pt idx="7652">
                  <c:v>8.142956199E-7</c:v>
                </c:pt>
                <c:pt idx="7653">
                  <c:v>3.1920772079999998E-6</c:v>
                </c:pt>
                <c:pt idx="7654">
                  <c:v>2.7610513969999999E-6</c:v>
                </c:pt>
                <c:pt idx="7655">
                  <c:v>6.2005441349999999E-8</c:v>
                </c:pt>
                <c:pt idx="7656">
                  <c:v>4.080491212E-6</c:v>
                </c:pt>
                <c:pt idx="7657">
                  <c:v>5.49620019E-6</c:v>
                </c:pt>
                <c:pt idx="7658">
                  <c:v>1.936289823E-6</c:v>
                </c:pt>
                <c:pt idx="7659">
                  <c:v>2.4612001550000001E-6</c:v>
                </c:pt>
                <c:pt idx="7660">
                  <c:v>1.3789000489999999E-5</c:v>
                </c:pt>
                <c:pt idx="7661">
                  <c:v>2.136084406E-5</c:v>
                </c:pt>
                <c:pt idx="7662">
                  <c:v>3.7303899150000001E-4</c:v>
                </c:pt>
                <c:pt idx="7663">
                  <c:v>2.3856401819999999E-5</c:v>
                </c:pt>
                <c:pt idx="7664">
                  <c:v>3.6065896809999999E-7</c:v>
                </c:pt>
                <c:pt idx="7665">
                  <c:v>2.8543101340000001E-6</c:v>
                </c:pt>
                <c:pt idx="7666">
                  <c:v>3.3876939979999998E-6</c:v>
                </c:pt>
                <c:pt idx="7667">
                  <c:v>5.6765064329999999E-7</c:v>
                </c:pt>
                <c:pt idx="7668">
                  <c:v>4.6301288149999999E-7</c:v>
                </c:pt>
                <c:pt idx="7669">
                  <c:v>8.8059438750000001E-7</c:v>
                </c:pt>
                <c:pt idx="7670">
                  <c:v>1.333870887E-6</c:v>
                </c:pt>
                <c:pt idx="7671">
                  <c:v>2.4534825440000001E-7</c:v>
                </c:pt>
                <c:pt idx="7672">
                  <c:v>2.5259702490000001E-7</c:v>
                </c:pt>
                <c:pt idx="7673">
                  <c:v>1.4049391719999999E-7</c:v>
                </c:pt>
                <c:pt idx="7674">
                  <c:v>4.9010232170000002E-7</c:v>
                </c:pt>
                <c:pt idx="7675">
                  <c:v>1.104852732E-7</c:v>
                </c:pt>
                <c:pt idx="7676">
                  <c:v>2.3288067550000001E-8</c:v>
                </c:pt>
                <c:pt idx="7677">
                  <c:v>3.7608286680000002E-8</c:v>
                </c:pt>
                <c:pt idx="7678">
                  <c:v>6.657080261E-7</c:v>
                </c:pt>
                <c:pt idx="7679">
                  <c:v>3.4388714809999998E-8</c:v>
                </c:pt>
                <c:pt idx="7680">
                  <c:v>3.4076000640000003E-8</c:v>
                </c:pt>
                <c:pt idx="7681">
                  <c:v>4.1265038580000001E-7</c:v>
                </c:pt>
                <c:pt idx="7682">
                  <c:v>1.313120986E-5</c:v>
                </c:pt>
                <c:pt idx="7683">
                  <c:v>4.4287402179999998E-7</c:v>
                </c:pt>
                <c:pt idx="7684">
                  <c:v>1.0544841839999999E-7</c:v>
                </c:pt>
                <c:pt idx="7685">
                  <c:v>1.2392072640000001E-7</c:v>
                </c:pt>
                <c:pt idx="7686">
                  <c:v>4.7532444379999998E-7</c:v>
                </c:pt>
                <c:pt idx="7687">
                  <c:v>1.8374905220000001E-7</c:v>
                </c:pt>
                <c:pt idx="7688">
                  <c:v>3.452266483E-7</c:v>
                </c:pt>
                <c:pt idx="7689">
                  <c:v>6.7345080100000003E-7</c:v>
                </c:pt>
                <c:pt idx="7690">
                  <c:v>6.2336153069999996E-6</c:v>
                </c:pt>
                <c:pt idx="7691">
                  <c:v>1.039456524E-6</c:v>
                </c:pt>
                <c:pt idx="7692">
                  <c:v>1.829622201E-6</c:v>
                </c:pt>
                <c:pt idx="7693">
                  <c:v>1.1839621300000001E-6</c:v>
                </c:pt>
                <c:pt idx="7694">
                  <c:v>5.187647434E-5</c:v>
                </c:pt>
                <c:pt idx="7695">
                  <c:v>4.930831394E-7</c:v>
                </c:pt>
                <c:pt idx="7696">
                  <c:v>1.6825571780000001E-6</c:v>
                </c:pt>
                <c:pt idx="7697">
                  <c:v>2.2300083390000001E-6</c:v>
                </c:pt>
                <c:pt idx="7698">
                  <c:v>1.7734647999999999E-5</c:v>
                </c:pt>
                <c:pt idx="7699">
                  <c:v>1.06278178E-6</c:v>
                </c:pt>
                <c:pt idx="7700">
                  <c:v>3.1876320899999999E-6</c:v>
                </c:pt>
                <c:pt idx="7701">
                  <c:v>2.7514903470000001E-6</c:v>
                </c:pt>
                <c:pt idx="7702">
                  <c:v>4.5679046430000003E-4</c:v>
                </c:pt>
                <c:pt idx="7703">
                  <c:v>2.7526211560000002E-6</c:v>
                </c:pt>
                <c:pt idx="7704">
                  <c:v>8.3660492430000005E-7</c:v>
                </c:pt>
                <c:pt idx="7705">
                  <c:v>5.0408183919999999E-6</c:v>
                </c:pt>
                <c:pt idx="7706">
                  <c:v>1.123187591E-4</c:v>
                </c:pt>
                <c:pt idx="7707">
                  <c:v>1.5675034079999999E-6</c:v>
                </c:pt>
                <c:pt idx="7708">
                  <c:v>1.6219566609999999E-6</c:v>
                </c:pt>
                <c:pt idx="7709">
                  <c:v>1.831472825E-6</c:v>
                </c:pt>
                <c:pt idx="7710">
                  <c:v>2.7576961510000002E-5</c:v>
                </c:pt>
                <c:pt idx="7711">
                  <c:v>1.0868194729999999E-6</c:v>
                </c:pt>
                <c:pt idx="7712">
                  <c:v>1.2012725140000001E-6</c:v>
                </c:pt>
                <c:pt idx="7713">
                  <c:v>5.9476441820000004E-7</c:v>
                </c:pt>
                <c:pt idx="7714">
                  <c:v>7.2884012769999998E-5</c:v>
                </c:pt>
                <c:pt idx="7715">
                  <c:v>2.4553001809999998E-7</c:v>
                </c:pt>
                <c:pt idx="7716">
                  <c:v>1.89869726E-7</c:v>
                </c:pt>
                <c:pt idx="7717">
                  <c:v>1.5292213869999999E-7</c:v>
                </c:pt>
                <c:pt idx="7718">
                  <c:v>8.2081554050000004E-7</c:v>
                </c:pt>
                <c:pt idx="7719">
                  <c:v>3.5682331920000003E-8</c:v>
                </c:pt>
                <c:pt idx="7720">
                  <c:v>1.4470199169999999E-8</c:v>
                </c:pt>
                <c:pt idx="7721">
                  <c:v>2.9785334570000001E-9</c:v>
                </c:pt>
                <c:pt idx="7722">
                  <c:v>3.0634967350000001E-13</c:v>
                </c:pt>
                <c:pt idx="7723">
                  <c:v>2.0143502389999999E-9</c:v>
                </c:pt>
                <c:pt idx="7724">
                  <c:v>6.4438407519999997E-9</c:v>
                </c:pt>
                <c:pt idx="7725">
                  <c:v>7.7520500629999994E-9</c:v>
                </c:pt>
                <c:pt idx="7726">
                  <c:v>7.4307790579999999E-7</c:v>
                </c:pt>
                <c:pt idx="7727">
                  <c:v>9.2766233529999996E-9</c:v>
                </c:pt>
                <c:pt idx="7728">
                  <c:v>6.5156511829999998E-9</c:v>
                </c:pt>
                <c:pt idx="7729">
                  <c:v>4.2588285249999998E-9</c:v>
                </c:pt>
                <c:pt idx="7730">
                  <c:v>2.4255368200000002E-9</c:v>
                </c:pt>
                <c:pt idx="7731">
                  <c:v>7.918020422E-9</c:v>
                </c:pt>
                <c:pt idx="7732">
                  <c:v>1.7785352230000001E-8</c:v>
                </c:pt>
                <c:pt idx="7733">
                  <c:v>1.2890747230000001E-7</c:v>
                </c:pt>
                <c:pt idx="7734">
                  <c:v>3.1153704659999999E-5</c:v>
                </c:pt>
                <c:pt idx="7735">
                  <c:v>4.6442695010000001E-7</c:v>
                </c:pt>
                <c:pt idx="7736">
                  <c:v>4.0188095970000003E-7</c:v>
                </c:pt>
                <c:pt idx="7737">
                  <c:v>1.3137267820000001E-7</c:v>
                </c:pt>
                <c:pt idx="7738">
                  <c:v>2.427048508E-6</c:v>
                </c:pt>
                <c:pt idx="7739">
                  <c:v>9.0352914370000005E-7</c:v>
                </c:pt>
                <c:pt idx="7740">
                  <c:v>8.1313639439999996E-7</c:v>
                </c:pt>
                <c:pt idx="7741">
                  <c:v>6.3969291109999997E-7</c:v>
                </c:pt>
                <c:pt idx="7742">
                  <c:v>4.0066229549999999E-5</c:v>
                </c:pt>
                <c:pt idx="7743">
                  <c:v>3.2852353490000001E-6</c:v>
                </c:pt>
                <c:pt idx="7744">
                  <c:v>3.2606798139999998E-6</c:v>
                </c:pt>
                <c:pt idx="7745">
                  <c:v>3.8207352040000002E-7</c:v>
                </c:pt>
                <c:pt idx="7746">
                  <c:v>1.263418761E-4</c:v>
                </c:pt>
                <c:pt idx="7747">
                  <c:v>1.19304306E-6</c:v>
                </c:pt>
                <c:pt idx="7748">
                  <c:v>8.2824383230000005E-7</c:v>
                </c:pt>
                <c:pt idx="7749">
                  <c:v>1.4229811720000001E-6</c:v>
                </c:pt>
                <c:pt idx="7750">
                  <c:v>1.3785528750000001E-5</c:v>
                </c:pt>
                <c:pt idx="7751">
                  <c:v>1.2861846770000001E-6</c:v>
                </c:pt>
                <c:pt idx="7752">
                  <c:v>1.7585357640000001E-7</c:v>
                </c:pt>
                <c:pt idx="7753">
                  <c:v>1.1006468230000001E-5</c:v>
                </c:pt>
                <c:pt idx="7754">
                  <c:v>5.7844543300000003E-4</c:v>
                </c:pt>
                <c:pt idx="7755">
                  <c:v>1.256019385E-5</c:v>
                </c:pt>
                <c:pt idx="7756">
                  <c:v>7.2975269759999996E-6</c:v>
                </c:pt>
                <c:pt idx="7757">
                  <c:v>9.9515919479999997E-7</c:v>
                </c:pt>
                <c:pt idx="7758">
                  <c:v>1.8524232749999999E-5</c:v>
                </c:pt>
                <c:pt idx="7759">
                  <c:v>1.194176299E-6</c:v>
                </c:pt>
                <c:pt idx="7760">
                  <c:v>1.3213058E-6</c:v>
                </c:pt>
                <c:pt idx="7761">
                  <c:v>7.5372090030000005E-8</c:v>
                </c:pt>
                <c:pt idx="7762">
                  <c:v>3.2389273129999999E-6</c:v>
                </c:pt>
                <c:pt idx="7763">
                  <c:v>6.8027489370000005E-7</c:v>
                </c:pt>
                <c:pt idx="7764">
                  <c:v>8.3044508110000005E-7</c:v>
                </c:pt>
                <c:pt idx="7765">
                  <c:v>1.6043808620000001E-7</c:v>
                </c:pt>
                <c:pt idx="7766">
                  <c:v>3.425475862E-6</c:v>
                </c:pt>
                <c:pt idx="7767">
                  <c:v>2.314938656E-7</c:v>
                </c:pt>
                <c:pt idx="7768">
                  <c:v>1.7446122770000001E-7</c:v>
                </c:pt>
                <c:pt idx="7769">
                  <c:v>1.4185471850000001E-7</c:v>
                </c:pt>
                <c:pt idx="7770">
                  <c:v>1.219512663E-7</c:v>
                </c:pt>
                <c:pt idx="7771">
                  <c:v>1.606637497E-7</c:v>
                </c:pt>
                <c:pt idx="7772">
                  <c:v>1.609291953E-7</c:v>
                </c:pt>
                <c:pt idx="7773">
                  <c:v>1.614542594E-7</c:v>
                </c:pt>
                <c:pt idx="7774">
                  <c:v>1.667477231E-7</c:v>
                </c:pt>
                <c:pt idx="7775">
                  <c:v>2.3813334140000001E-7</c:v>
                </c:pt>
                <c:pt idx="7776">
                  <c:v>3.8086285820000002E-7</c:v>
                </c:pt>
                <c:pt idx="7777">
                  <c:v>9.8354241739999994E-8</c:v>
                </c:pt>
                <c:pt idx="7778">
                  <c:v>2.244893658E-6</c:v>
                </c:pt>
                <c:pt idx="7779">
                  <c:v>4.3095826120000002E-7</c:v>
                </c:pt>
                <c:pt idx="7780">
                  <c:v>6.5165962860000005E-7</c:v>
                </c:pt>
                <c:pt idx="7781">
                  <c:v>1.675493465E-7</c:v>
                </c:pt>
                <c:pt idx="7782">
                  <c:v>2.4022192529999999E-6</c:v>
                </c:pt>
                <c:pt idx="7783">
                  <c:v>1.11985666E-6</c:v>
                </c:pt>
                <c:pt idx="7784">
                  <c:v>1.155157154E-6</c:v>
                </c:pt>
                <c:pt idx="7785">
                  <c:v>9.662977728000001E-7</c:v>
                </c:pt>
                <c:pt idx="7786">
                  <c:v>3.8676648910000001E-6</c:v>
                </c:pt>
                <c:pt idx="7787">
                  <c:v>1.9559020819999999E-6</c:v>
                </c:pt>
                <c:pt idx="7788">
                  <c:v>1.354268848E-6</c:v>
                </c:pt>
                <c:pt idx="7789">
                  <c:v>5.8117799420000003E-6</c:v>
                </c:pt>
                <c:pt idx="7790">
                  <c:v>1.8577111769999999E-5</c:v>
                </c:pt>
                <c:pt idx="7791">
                  <c:v>4.5034842260000003E-6</c:v>
                </c:pt>
                <c:pt idx="7792">
                  <c:v>1.472861102E-6</c:v>
                </c:pt>
                <c:pt idx="7793">
                  <c:v>3.1925551460000003E-5</c:v>
                </c:pt>
                <c:pt idx="7794">
                  <c:v>4.2788051729999999E-4</c:v>
                </c:pt>
                <c:pt idx="7795">
                  <c:v>6.2305302129999994E-5</c:v>
                </c:pt>
                <c:pt idx="7796">
                  <c:v>3.6449752039999999E-5</c:v>
                </c:pt>
                <c:pt idx="7797">
                  <c:v>4.3962846399999998E-5</c:v>
                </c:pt>
                <c:pt idx="7798">
                  <c:v>2.1748933120000001E-4</c:v>
                </c:pt>
                <c:pt idx="7799">
                  <c:v>1.030156838E-7</c:v>
                </c:pt>
                <c:pt idx="7800">
                  <c:v>1.0983431939999999E-6</c:v>
                </c:pt>
                <c:pt idx="7801">
                  <c:v>2.4346393239999999E-6</c:v>
                </c:pt>
                <c:pt idx="7802">
                  <c:v>2.29008878E-5</c:v>
                </c:pt>
                <c:pt idx="7803">
                  <c:v>3.3321011390000003E-7</c:v>
                </c:pt>
                <c:pt idx="7804">
                  <c:v>6.5775402529999997E-7</c:v>
                </c:pt>
                <c:pt idx="7805">
                  <c:v>6.1096636160000003E-6</c:v>
                </c:pt>
                <c:pt idx="7806">
                  <c:v>2.130788261E-5</c:v>
                </c:pt>
                <c:pt idx="7807">
                  <c:v>2.0962713140000001E-6</c:v>
                </c:pt>
                <c:pt idx="7808">
                  <c:v>1.098066627E-7</c:v>
                </c:pt>
                <c:pt idx="7809">
                  <c:v>1.1389071380000001E-6</c:v>
                </c:pt>
                <c:pt idx="7810">
                  <c:v>5.7427562170000002E-6</c:v>
                </c:pt>
                <c:pt idx="7811">
                  <c:v>2.6792505410000002E-7</c:v>
                </c:pt>
                <c:pt idx="7812">
                  <c:v>8.226034207E-8</c:v>
                </c:pt>
                <c:pt idx="7813">
                  <c:v>3.6444834129999999E-7</c:v>
                </c:pt>
                <c:pt idx="7814">
                  <c:v>5.7854514940000004E-6</c:v>
                </c:pt>
                <c:pt idx="7815">
                  <c:v>5.050983105E-8</c:v>
                </c:pt>
                <c:pt idx="7816">
                  <c:v>3.8443110410000001E-7</c:v>
                </c:pt>
                <c:pt idx="7817">
                  <c:v>8.326446893E-7</c:v>
                </c:pt>
                <c:pt idx="7818">
                  <c:v>4.7130305929999998E-7</c:v>
                </c:pt>
                <c:pt idx="7819">
                  <c:v>4.2473814690000001E-7</c:v>
                </c:pt>
                <c:pt idx="7820">
                  <c:v>4.4647437549999999E-7</c:v>
                </c:pt>
                <c:pt idx="7821">
                  <c:v>4.413983494E-7</c:v>
                </c:pt>
                <c:pt idx="7822">
                  <c:v>5.4945088819999997E-7</c:v>
                </c:pt>
                <c:pt idx="7823">
                  <c:v>4.3687785749999999E-7</c:v>
                </c:pt>
                <c:pt idx="7824">
                  <c:v>3.2038384469999997E-7</c:v>
                </c:pt>
                <c:pt idx="7825">
                  <c:v>6.8364718299999998E-8</c:v>
                </c:pt>
                <c:pt idx="7826">
                  <c:v>2.2924092510000001E-6</c:v>
                </c:pt>
                <c:pt idx="7827">
                  <c:v>5.2495631930000001E-7</c:v>
                </c:pt>
                <c:pt idx="7828">
                  <c:v>1.9889103720000001E-6</c:v>
                </c:pt>
                <c:pt idx="7829">
                  <c:v>5.2573969630000002E-7</c:v>
                </c:pt>
                <c:pt idx="7830">
                  <c:v>2.9740885090000002E-6</c:v>
                </c:pt>
                <c:pt idx="7831">
                  <c:v>1.352470731E-6</c:v>
                </c:pt>
                <c:pt idx="7832">
                  <c:v>2.819433761E-6</c:v>
                </c:pt>
                <c:pt idx="7833">
                  <c:v>9.9687880590000006E-7</c:v>
                </c:pt>
                <c:pt idx="7834">
                  <c:v>2.1400823870000001E-5</c:v>
                </c:pt>
                <c:pt idx="7835">
                  <c:v>2.1412147639999999E-5</c:v>
                </c:pt>
                <c:pt idx="7836">
                  <c:v>3.412083495E-5</c:v>
                </c:pt>
                <c:pt idx="7837">
                  <c:v>8.1647308959999999E-5</c:v>
                </c:pt>
                <c:pt idx="7838">
                  <c:v>2.2891839619999999E-4</c:v>
                </c:pt>
                <c:pt idx="7839">
                  <c:v>2.6284670929999999E-6</c:v>
                </c:pt>
                <c:pt idx="7840">
                  <c:v>3.223651081E-6</c:v>
                </c:pt>
                <c:pt idx="7841">
                  <c:v>8.5852616569999999E-6</c:v>
                </c:pt>
                <c:pt idx="7842">
                  <c:v>1.0536072269999999E-5</c:v>
                </c:pt>
                <c:pt idx="7843">
                  <c:v>9.4131782070000004E-7</c:v>
                </c:pt>
                <c:pt idx="7844">
                  <c:v>5.1159289780000003E-6</c:v>
                </c:pt>
                <c:pt idx="7845">
                  <c:v>7.0803935169999998E-5</c:v>
                </c:pt>
                <c:pt idx="7846">
                  <c:v>1.2913087880000001E-4</c:v>
                </c:pt>
                <c:pt idx="7847">
                  <c:v>4.5931432519999997E-5</c:v>
                </c:pt>
                <c:pt idx="7848">
                  <c:v>2.4941140140000001E-5</c:v>
                </c:pt>
                <c:pt idx="7849">
                  <c:v>1.642510926E-5</c:v>
                </c:pt>
                <c:pt idx="7850">
                  <c:v>1.021520039E-5</c:v>
                </c:pt>
                <c:pt idx="7851">
                  <c:v>5.8280742869999997E-6</c:v>
                </c:pt>
                <c:pt idx="7852">
                  <c:v>4.4510119540000002E-6</c:v>
                </c:pt>
                <c:pt idx="7853">
                  <c:v>1.6743558030000001E-6</c:v>
                </c:pt>
                <c:pt idx="7854">
                  <c:v>2.1011330049999999E-6</c:v>
                </c:pt>
                <c:pt idx="7855">
                  <c:v>8.0055867820000006E-6</c:v>
                </c:pt>
                <c:pt idx="7856">
                  <c:v>4.020964596E-6</c:v>
                </c:pt>
                <c:pt idx="7857">
                  <c:v>8.7893812740000005E-6</c:v>
                </c:pt>
                <c:pt idx="7858">
                  <c:v>8.0415430910000006E-6</c:v>
                </c:pt>
                <c:pt idx="7859">
                  <c:v>5.7141078069999997E-7</c:v>
                </c:pt>
                <c:pt idx="7860">
                  <c:v>1.203012094E-6</c:v>
                </c:pt>
                <c:pt idx="7861">
                  <c:v>1.1547235549999999E-6</c:v>
                </c:pt>
                <c:pt idx="7862">
                  <c:v>5.4700949370000003E-7</c:v>
                </c:pt>
                <c:pt idx="7863">
                  <c:v>5.6260499940000003E-7</c:v>
                </c:pt>
                <c:pt idx="7864">
                  <c:v>4.9780041170000002E-7</c:v>
                </c:pt>
                <c:pt idx="7865">
                  <c:v>5.2037974770000003E-7</c:v>
                </c:pt>
                <c:pt idx="7866">
                  <c:v>3.2888954649999997E-8</c:v>
                </c:pt>
                <c:pt idx="7867">
                  <c:v>7.1821905349999999E-7</c:v>
                </c:pt>
                <c:pt idx="7868">
                  <c:v>1.2510856529999999E-6</c:v>
                </c:pt>
                <c:pt idx="7869">
                  <c:v>4.9047578810000002E-7</c:v>
                </c:pt>
                <c:pt idx="7870">
                  <c:v>7.1110970549999996E-7</c:v>
                </c:pt>
                <c:pt idx="7871">
                  <c:v>5.7472818230000005E-7</c:v>
                </c:pt>
                <c:pt idx="7872">
                  <c:v>3.9424068990000001E-7</c:v>
                </c:pt>
                <c:pt idx="7873">
                  <c:v>1.058032297E-6</c:v>
                </c:pt>
                <c:pt idx="7874">
                  <c:v>8.0088155640000002E-7</c:v>
                </c:pt>
                <c:pt idx="7875">
                  <c:v>5.8318596749999995E-7</c:v>
                </c:pt>
                <c:pt idx="7876">
                  <c:v>1.5474099600000001E-7</c:v>
                </c:pt>
                <c:pt idx="7877">
                  <c:v>1.216779219E-5</c:v>
                </c:pt>
                <c:pt idx="7878">
                  <c:v>1.2374499739999999E-5</c:v>
                </c:pt>
                <c:pt idx="7879">
                  <c:v>2.700089216E-6</c:v>
                </c:pt>
                <c:pt idx="7880">
                  <c:v>1.7071167400000001E-6</c:v>
                </c:pt>
                <c:pt idx="7881">
                  <c:v>6.5669857649999999E-6</c:v>
                </c:pt>
                <c:pt idx="7882">
                  <c:v>5.8520146260000004E-6</c:v>
                </c:pt>
                <c:pt idx="7883">
                  <c:v>1.25729236E-6</c:v>
                </c:pt>
                <c:pt idx="7884">
                  <c:v>7.8665848190000001E-7</c:v>
                </c:pt>
                <c:pt idx="7885">
                  <c:v>2.9978183160000001E-5</c:v>
                </c:pt>
                <c:pt idx="7886">
                  <c:v>6.7340256129999997E-5</c:v>
                </c:pt>
                <c:pt idx="7887">
                  <c:v>3.7140922109999997E-5</c:v>
                </c:pt>
                <c:pt idx="7888">
                  <c:v>5.0196751589999999E-5</c:v>
                </c:pt>
                <c:pt idx="7889">
                  <c:v>2.4671627980000002E-4</c:v>
                </c:pt>
                <c:pt idx="7890">
                  <c:v>9.7178954700000001E-5</c:v>
                </c:pt>
                <c:pt idx="7891">
                  <c:v>1.6919328359999999E-6</c:v>
                </c:pt>
                <c:pt idx="7892">
                  <c:v>2.5975000200000002E-6</c:v>
                </c:pt>
                <c:pt idx="7893">
                  <c:v>5.4496705860000003E-6</c:v>
                </c:pt>
                <c:pt idx="7894">
                  <c:v>9.6680009899999992E-6</c:v>
                </c:pt>
                <c:pt idx="7895">
                  <c:v>7.8003661479999995E-7</c:v>
                </c:pt>
                <c:pt idx="7896">
                  <c:v>4.159539776E-6</c:v>
                </c:pt>
                <c:pt idx="7897">
                  <c:v>7.9659063620000002E-6</c:v>
                </c:pt>
                <c:pt idx="7898">
                  <c:v>1.124248763E-5</c:v>
                </c:pt>
                <c:pt idx="7899">
                  <c:v>1.887575488E-8</c:v>
                </c:pt>
                <c:pt idx="7900">
                  <c:v>1.4570805030000001E-6</c:v>
                </c:pt>
                <c:pt idx="7901">
                  <c:v>4.1655232719999999E-6</c:v>
                </c:pt>
                <c:pt idx="7902">
                  <c:v>4.2102595880000002E-8</c:v>
                </c:pt>
                <c:pt idx="7903">
                  <c:v>1.0084531310000001E-6</c:v>
                </c:pt>
                <c:pt idx="7904">
                  <c:v>1.1458735909999999E-6</c:v>
                </c:pt>
                <c:pt idx="7905">
                  <c:v>1.4173663559999999E-6</c:v>
                </c:pt>
                <c:pt idx="7906">
                  <c:v>1.3928876979999999E-7</c:v>
                </c:pt>
                <c:pt idx="7907">
                  <c:v>6.8788855320000004E-7</c:v>
                </c:pt>
                <c:pt idx="7908">
                  <c:v>3.2632147760000001E-7</c:v>
                </c:pt>
                <c:pt idx="7909">
                  <c:v>3.8249703279999997E-6</c:v>
                </c:pt>
                <c:pt idx="7910">
                  <c:v>1.11632692E-6</c:v>
                </c:pt>
                <c:pt idx="7911">
                  <c:v>9.5274900739999998E-7</c:v>
                </c:pt>
                <c:pt idx="7912">
                  <c:v>2.3291951699999999E-7</c:v>
                </c:pt>
                <c:pt idx="7913">
                  <c:v>5.3389051190000001E-7</c:v>
                </c:pt>
                <c:pt idx="7914">
                  <c:v>6.709793556E-7</c:v>
                </c:pt>
                <c:pt idx="7915">
                  <c:v>3.6246872670000002E-7</c:v>
                </c:pt>
                <c:pt idx="7916">
                  <c:v>9.7734994769999999E-8</c:v>
                </c:pt>
                <c:pt idx="7917">
                  <c:v>3.0870928750000003E-7</c:v>
                </c:pt>
                <c:pt idx="7918">
                  <c:v>4.8425948829999998E-7</c:v>
                </c:pt>
                <c:pt idx="7919">
                  <c:v>3.0415370940000002E-7</c:v>
                </c:pt>
                <c:pt idx="7920">
                  <c:v>4.0153728490000001E-7</c:v>
                </c:pt>
                <c:pt idx="7921">
                  <c:v>4.9917872880000001E-7</c:v>
                </c:pt>
                <c:pt idx="7922">
                  <c:v>4.6711871389999999E-7</c:v>
                </c:pt>
                <c:pt idx="7923">
                  <c:v>1.186115053E-6</c:v>
                </c:pt>
                <c:pt idx="7924">
                  <c:v>9.5009553030000001E-7</c:v>
                </c:pt>
                <c:pt idx="7925">
                  <c:v>8.6628243550000005E-7</c:v>
                </c:pt>
                <c:pt idx="7926">
                  <c:v>3.048476355E-6</c:v>
                </c:pt>
                <c:pt idx="7927">
                  <c:v>6.9926677809999999E-6</c:v>
                </c:pt>
                <c:pt idx="7928">
                  <c:v>6.5305721919999997E-6</c:v>
                </c:pt>
                <c:pt idx="7929">
                  <c:v>1.605930292E-4</c:v>
                </c:pt>
                <c:pt idx="7930">
                  <c:v>2.8258940570000001E-5</c:v>
                </c:pt>
                <c:pt idx="7931">
                  <c:v>5.3138041549999998E-6</c:v>
                </c:pt>
                <c:pt idx="7932">
                  <c:v>8.4930112870000006E-6</c:v>
                </c:pt>
                <c:pt idx="7933">
                  <c:v>5.5083667500000004E-6</c:v>
                </c:pt>
                <c:pt idx="7934">
                  <c:v>5.5995228329999999E-8</c:v>
                </c:pt>
                <c:pt idx="7935">
                  <c:v>2.916247832E-6</c:v>
                </c:pt>
                <c:pt idx="7936">
                  <c:v>4.5989261669999999E-6</c:v>
                </c:pt>
                <c:pt idx="7937">
                  <c:v>1.028867889E-5</c:v>
                </c:pt>
                <c:pt idx="7938">
                  <c:v>3.731849479E-6</c:v>
                </c:pt>
                <c:pt idx="7939">
                  <c:v>4.5981577880000001E-6</c:v>
                </c:pt>
                <c:pt idx="7940">
                  <c:v>1.898172838E-6</c:v>
                </c:pt>
                <c:pt idx="7941">
                  <c:v>9.9489048660000002E-6</c:v>
                </c:pt>
                <c:pt idx="7942">
                  <c:v>1.286800636E-7</c:v>
                </c:pt>
                <c:pt idx="7943">
                  <c:v>1.5330113790000001E-6</c:v>
                </c:pt>
                <c:pt idx="7944">
                  <c:v>6.5617360170000001E-7</c:v>
                </c:pt>
                <c:pt idx="7945">
                  <c:v>2.584748001E-6</c:v>
                </c:pt>
                <c:pt idx="7946">
                  <c:v>3.7772197499999999E-7</c:v>
                </c:pt>
                <c:pt idx="7947">
                  <c:v>7.0000956689999998E-7</c:v>
                </c:pt>
                <c:pt idx="7948">
                  <c:v>1.2607576240000001E-6</c:v>
                </c:pt>
                <c:pt idx="7949">
                  <c:v>2.84739511E-5</c:v>
                </c:pt>
                <c:pt idx="7950">
                  <c:v>1.639259504E-6</c:v>
                </c:pt>
                <c:pt idx="7951">
                  <c:v>3.8462019329999998E-7</c:v>
                </c:pt>
                <c:pt idx="7952">
                  <c:v>1.8639130560000001E-7</c:v>
                </c:pt>
                <c:pt idx="7953">
                  <c:v>6.1785875270000002E-7</c:v>
                </c:pt>
                <c:pt idx="7954">
                  <c:v>3.0179740300000002E-7</c:v>
                </c:pt>
                <c:pt idx="7955">
                  <c:v>5.2418766449999998E-7</c:v>
                </c:pt>
                <c:pt idx="7956">
                  <c:v>9.2443002990000001E-7</c:v>
                </c:pt>
                <c:pt idx="7957">
                  <c:v>3.2499881020000001E-6</c:v>
                </c:pt>
                <c:pt idx="7958">
                  <c:v>1.3246816249999999E-6</c:v>
                </c:pt>
                <c:pt idx="7959">
                  <c:v>1.6809091449999999E-6</c:v>
                </c:pt>
                <c:pt idx="7960">
                  <c:v>6.1274144969999997E-7</c:v>
                </c:pt>
                <c:pt idx="7961">
                  <c:v>9.6032311409999992E-6</c:v>
                </c:pt>
                <c:pt idx="7962">
                  <c:v>4.9759137560000001E-8</c:v>
                </c:pt>
                <c:pt idx="7963">
                  <c:v>6.9875804359999996E-7</c:v>
                </c:pt>
                <c:pt idx="7964">
                  <c:v>4.1766884190000002E-7</c:v>
                </c:pt>
                <c:pt idx="7965">
                  <c:v>9.9200030529999994E-7</c:v>
                </c:pt>
                <c:pt idx="7966">
                  <c:v>1.375152797E-7</c:v>
                </c:pt>
                <c:pt idx="7967">
                  <c:v>2.9604720349999997E-7</c:v>
                </c:pt>
                <c:pt idx="7968">
                  <c:v>3.7042081780000002E-8</c:v>
                </c:pt>
                <c:pt idx="7969">
                  <c:v>6.5011608889999998E-7</c:v>
                </c:pt>
                <c:pt idx="7970">
                  <c:v>2.2500919040000001E-7</c:v>
                </c:pt>
                <c:pt idx="7971">
                  <c:v>2.9861855469999997E-8</c:v>
                </c:pt>
                <c:pt idx="7972">
                  <c:v>4.316667057E-7</c:v>
                </c:pt>
                <c:pt idx="7973">
                  <c:v>6.8733491499999997E-6</c:v>
                </c:pt>
                <c:pt idx="7974">
                  <c:v>3.4727846130000001E-7</c:v>
                </c:pt>
                <c:pt idx="7975">
                  <c:v>6.5676974310000001E-7</c:v>
                </c:pt>
                <c:pt idx="7976">
                  <c:v>1.3315081839999999E-6</c:v>
                </c:pt>
                <c:pt idx="7977">
                  <c:v>1.036400285E-5</c:v>
                </c:pt>
                <c:pt idx="7978">
                  <c:v>1.802392297E-6</c:v>
                </c:pt>
                <c:pt idx="7979">
                  <c:v>3.5293026060000002E-6</c:v>
                </c:pt>
                <c:pt idx="7980">
                  <c:v>2.6827974529999999E-6</c:v>
                </c:pt>
                <c:pt idx="7981">
                  <c:v>1.014166114E-4</c:v>
                </c:pt>
                <c:pt idx="7982">
                  <c:v>1.4932447730000001E-6</c:v>
                </c:pt>
                <c:pt idx="7983">
                  <c:v>1.0521992289999999E-6</c:v>
                </c:pt>
                <c:pt idx="7984">
                  <c:v>2.35833533E-6</c:v>
                </c:pt>
                <c:pt idx="7985">
                  <c:v>4.5890391290000004E-6</c:v>
                </c:pt>
                <c:pt idx="7986">
                  <c:v>6.4649323369999998E-7</c:v>
                </c:pt>
                <c:pt idx="7987">
                  <c:v>1.3964392709999999E-6</c:v>
                </c:pt>
                <c:pt idx="7988">
                  <c:v>1.239585348E-6</c:v>
                </c:pt>
                <c:pt idx="7989">
                  <c:v>3.8269355269999999E-5</c:v>
                </c:pt>
                <c:pt idx="7990">
                  <c:v>4.66447768E-7</c:v>
                </c:pt>
                <c:pt idx="7991">
                  <c:v>4.301272958E-7</c:v>
                </c:pt>
                <c:pt idx="7992">
                  <c:v>1.2455720580000001E-6</c:v>
                </c:pt>
                <c:pt idx="7993">
                  <c:v>9.36163979E-6</c:v>
                </c:pt>
                <c:pt idx="7994">
                  <c:v>2.6240137059999998E-7</c:v>
                </c:pt>
                <c:pt idx="7995">
                  <c:v>1.2937544270000001E-7</c:v>
                </c:pt>
                <c:pt idx="7996">
                  <c:v>5.01284695E-8</c:v>
                </c:pt>
                <c:pt idx="7997">
                  <c:v>5.4951373579999997E-8</c:v>
                </c:pt>
                <c:pt idx="7998">
                  <c:v>1.9519633339999999E-8</c:v>
                </c:pt>
                <c:pt idx="7999">
                  <c:v>1.2140368819999999E-7</c:v>
                </c:pt>
                <c:pt idx="8000">
                  <c:v>2.0351848769999999E-7</c:v>
                </c:pt>
                <c:pt idx="8001">
                  <c:v>3.6317523349999999E-5</c:v>
                </c:pt>
                <c:pt idx="8002">
                  <c:v>2.5997578860000002E-7</c:v>
                </c:pt>
                <c:pt idx="8003">
                  <c:v>1.6854190330000001E-7</c:v>
                </c:pt>
                <c:pt idx="8004">
                  <c:v>6.2285773520000004E-7</c:v>
                </c:pt>
                <c:pt idx="8005">
                  <c:v>1.3752761309999999E-6</c:v>
                </c:pt>
                <c:pt idx="8006">
                  <c:v>3.8216139269999999E-7</c:v>
                </c:pt>
                <c:pt idx="8007">
                  <c:v>4.8477079629999995E-7</c:v>
                </c:pt>
                <c:pt idx="8008">
                  <c:v>6.2096138999999998E-7</c:v>
                </c:pt>
                <c:pt idx="8009">
                  <c:v>8.8326733170000007E-6</c:v>
                </c:pt>
                <c:pt idx="8010">
                  <c:v>3.39409111E-7</c:v>
                </c:pt>
                <c:pt idx="8011">
                  <c:v>3.3859486290000001E-7</c:v>
                </c:pt>
                <c:pt idx="8012">
                  <c:v>5.0618551010000005E-7</c:v>
                </c:pt>
                <c:pt idx="8013">
                  <c:v>1.277177657E-5</c:v>
                </c:pt>
                <c:pt idx="8014">
                  <c:v>2.2761017649999999E-7</c:v>
                </c:pt>
                <c:pt idx="8015">
                  <c:v>1.5246914390000001E-7</c:v>
                </c:pt>
                <c:pt idx="8016">
                  <c:v>8.5435416760000005E-8</c:v>
                </c:pt>
                <c:pt idx="8017">
                  <c:v>1.450661751E-7</c:v>
                </c:pt>
                <c:pt idx="8018">
                  <c:v>9.8787597020000001E-9</c:v>
                </c:pt>
                <c:pt idx="8019">
                  <c:v>1.2264043420000001E-14</c:v>
                </c:pt>
                <c:pt idx="8020">
                  <c:v>9.9685945009999997E-9</c:v>
                </c:pt>
                <c:pt idx="8021">
                  <c:v>9.7471615089999996E-6</c:v>
                </c:pt>
                <c:pt idx="8022">
                  <c:v>1.119119879E-7</c:v>
                </c:pt>
                <c:pt idx="8023">
                  <c:v>1.6927589380000001E-7</c:v>
                </c:pt>
                <c:pt idx="8024">
                  <c:v>1.4653345489999999E-7</c:v>
                </c:pt>
                <c:pt idx="8025">
                  <c:v>3.7029959299999998E-6</c:v>
                </c:pt>
                <c:pt idx="8026">
                  <c:v>3.7330246150000002E-7</c:v>
                </c:pt>
                <c:pt idx="8027">
                  <c:v>4.1436716709999999E-7</c:v>
                </c:pt>
                <c:pt idx="8028">
                  <c:v>3.4359832070000002E-7</c:v>
                </c:pt>
                <c:pt idx="8029">
                  <c:v>2.075513331E-6</c:v>
                </c:pt>
                <c:pt idx="8030">
                  <c:v>6.2137280679999999E-7</c:v>
                </c:pt>
                <c:pt idx="8031">
                  <c:v>5.3254158799999997E-7</c:v>
                </c:pt>
                <c:pt idx="8032">
                  <c:v>2.4193818760000002E-7</c:v>
                </c:pt>
                <c:pt idx="8033">
                  <c:v>7.8842521330000008E-6</c:v>
                </c:pt>
                <c:pt idx="8034">
                  <c:v>2.8183782599999999E-7</c:v>
                </c:pt>
                <c:pt idx="8035">
                  <c:v>2.2782826249999999E-7</c:v>
                </c:pt>
                <c:pt idx="8036">
                  <c:v>2.8276014729999999E-7</c:v>
                </c:pt>
                <c:pt idx="8037">
                  <c:v>1.311676597E-6</c:v>
                </c:pt>
                <c:pt idx="8038">
                  <c:v>9.3291058180000004E-8</c:v>
                </c:pt>
                <c:pt idx="8039">
                  <c:v>4.7260623270000002E-8</c:v>
                </c:pt>
                <c:pt idx="8040">
                  <c:v>8.6476994350000001E-8</c:v>
                </c:pt>
                <c:pt idx="8041">
                  <c:v>3.8649913169999999E-7</c:v>
                </c:pt>
                <c:pt idx="8042">
                  <c:v>7.0431294890000002E-8</c:v>
                </c:pt>
                <c:pt idx="8043">
                  <c:v>2.5198731400000002E-7</c:v>
                </c:pt>
                <c:pt idx="8044">
                  <c:v>7.6433009289999993E-8</c:v>
                </c:pt>
                <c:pt idx="8045">
                  <c:v>9.0725111889999998E-6</c:v>
                </c:pt>
                <c:pt idx="8046">
                  <c:v>3.4293276860000002E-7</c:v>
                </c:pt>
                <c:pt idx="8047">
                  <c:v>5.8540433329999999E-7</c:v>
                </c:pt>
                <c:pt idx="8048">
                  <c:v>2.247809261E-7</c:v>
                </c:pt>
                <c:pt idx="8049">
                  <c:v>6.2807722170000004E-6</c:v>
                </c:pt>
                <c:pt idx="8050">
                  <c:v>8.7063175269999995E-7</c:v>
                </c:pt>
                <c:pt idx="8051">
                  <c:v>9.5727504690000007E-7</c:v>
                </c:pt>
                <c:pt idx="8052">
                  <c:v>8.080128276E-7</c:v>
                </c:pt>
                <c:pt idx="8053">
                  <c:v>4.4809781079999997E-6</c:v>
                </c:pt>
                <c:pt idx="8054">
                  <c:v>1.355384157E-6</c:v>
                </c:pt>
                <c:pt idx="8055">
                  <c:v>1.032806572E-6</c:v>
                </c:pt>
                <c:pt idx="8056">
                  <c:v>1.703863291E-6</c:v>
                </c:pt>
                <c:pt idx="8057">
                  <c:v>9.0347505719999993E-6</c:v>
                </c:pt>
                <c:pt idx="8058">
                  <c:v>1.5870748159999999E-6</c:v>
                </c:pt>
                <c:pt idx="8059">
                  <c:v>7.4626808190000003E-7</c:v>
                </c:pt>
                <c:pt idx="8060">
                  <c:v>3.683055892E-6</c:v>
                </c:pt>
                <c:pt idx="8061">
                  <c:v>8.3503621369999999E-5</c:v>
                </c:pt>
                <c:pt idx="8062">
                  <c:v>5.4951288689999997E-6</c:v>
                </c:pt>
                <c:pt idx="8063">
                  <c:v>1.8985759789999999E-6</c:v>
                </c:pt>
                <c:pt idx="8064">
                  <c:v>3.7987174659999998E-7</c:v>
                </c:pt>
                <c:pt idx="8065">
                  <c:v>1.004455754E-5</c:v>
                </c:pt>
                <c:pt idx="8066">
                  <c:v>1.3389500510000001E-7</c:v>
                </c:pt>
                <c:pt idx="8067">
                  <c:v>1.5138109509999999E-7</c:v>
                </c:pt>
                <c:pt idx="8068">
                  <c:v>1.4282243349999999E-7</c:v>
                </c:pt>
                <c:pt idx="8069">
                  <c:v>2.9248423079999999E-7</c:v>
                </c:pt>
                <c:pt idx="8070">
                  <c:v>1.339464127E-7</c:v>
                </c:pt>
                <c:pt idx="8071">
                  <c:v>1.3033658059999999E-7</c:v>
                </c:pt>
                <c:pt idx="8072">
                  <c:v>1.941442565E-7</c:v>
                </c:pt>
                <c:pt idx="8073">
                  <c:v>1.9010349890000001E-6</c:v>
                </c:pt>
                <c:pt idx="8074">
                  <c:v>5.531115514E-7</c:v>
                </c:pt>
                <c:pt idx="8075">
                  <c:v>6.6200280120000001E-7</c:v>
                </c:pt>
                <c:pt idx="8076">
                  <c:v>2.114248804E-7</c:v>
                </c:pt>
                <c:pt idx="8077">
                  <c:v>1.486373801E-6</c:v>
                </c:pt>
                <c:pt idx="8078">
                  <c:v>8.0958600139999996E-7</c:v>
                </c:pt>
                <c:pt idx="8079">
                  <c:v>6.4087841640000001E-7</c:v>
                </c:pt>
                <c:pt idx="8080">
                  <c:v>9.4912671620000002E-7</c:v>
                </c:pt>
                <c:pt idx="8081">
                  <c:v>9.0882796749999999E-6</c:v>
                </c:pt>
                <c:pt idx="8082">
                  <c:v>2.2159050729999999E-6</c:v>
                </c:pt>
                <c:pt idx="8083">
                  <c:v>1.4356887380000001E-6</c:v>
                </c:pt>
                <c:pt idx="8084">
                  <c:v>1.04028446E-7</c:v>
                </c:pt>
                <c:pt idx="8085">
                  <c:v>1.3661232819999999E-6</c:v>
                </c:pt>
                <c:pt idx="8086">
                  <c:v>2.2993944860000001E-7</c:v>
                </c:pt>
                <c:pt idx="8087">
                  <c:v>1.5931677039999999E-7</c:v>
                </c:pt>
                <c:pt idx="8088">
                  <c:v>1.7419815090000001E-7</c:v>
                </c:pt>
                <c:pt idx="8089">
                  <c:v>2.1321003109999998E-6</c:v>
                </c:pt>
                <c:pt idx="8090">
                  <c:v>1.5902468230000001E-7</c:v>
                </c:pt>
                <c:pt idx="8091">
                  <c:v>7.7468570999999996E-8</c:v>
                </c:pt>
                <c:pt idx="8092">
                  <c:v>2.0613061840000001E-6</c:v>
                </c:pt>
                <c:pt idx="8093">
                  <c:v>3.4596110260000002E-5</c:v>
                </c:pt>
                <c:pt idx="8094">
                  <c:v>3.5063343479999999E-6</c:v>
                </c:pt>
                <c:pt idx="8095">
                  <c:v>3.0378285E-6</c:v>
                </c:pt>
                <c:pt idx="8096">
                  <c:v>9.0745711899999998E-7</c:v>
                </c:pt>
                <c:pt idx="8097">
                  <c:v>9.4671653389999995E-6</c:v>
                </c:pt>
                <c:pt idx="8098">
                  <c:v>1.9516051940000001E-6</c:v>
                </c:pt>
                <c:pt idx="8099">
                  <c:v>2.310680601E-6</c:v>
                </c:pt>
                <c:pt idx="8100">
                  <c:v>7.8143984389999998E-7</c:v>
                </c:pt>
                <c:pt idx="8101">
                  <c:v>3.788910056E-5</c:v>
                </c:pt>
                <c:pt idx="8102">
                  <c:v>1.5039315579999999E-5</c:v>
                </c:pt>
                <c:pt idx="8103">
                  <c:v>1.9069232400000001E-5</c:v>
                </c:pt>
                <c:pt idx="8104">
                  <c:v>3.094160569E-5</c:v>
                </c:pt>
                <c:pt idx="8105">
                  <c:v>1.767249606E-4</c:v>
                </c:pt>
                <c:pt idx="8106">
                  <c:v>1.400486621E-6</c:v>
                </c:pt>
                <c:pt idx="8107">
                  <c:v>7.9721403759999998E-7</c:v>
                </c:pt>
                <c:pt idx="8108">
                  <c:v>1.836531979E-6</c:v>
                </c:pt>
                <c:pt idx="8109">
                  <c:v>4.8961334659999997E-6</c:v>
                </c:pt>
                <c:pt idx="8110">
                  <c:v>2.496871734E-7</c:v>
                </c:pt>
                <c:pt idx="8111">
                  <c:v>6.9578236580000002E-7</c:v>
                </c:pt>
                <c:pt idx="8112">
                  <c:v>6.3749429750000003E-6</c:v>
                </c:pt>
                <c:pt idx="8113">
                  <c:v>1.364490939E-5</c:v>
                </c:pt>
                <c:pt idx="8114">
                  <c:v>3.389452918E-6</c:v>
                </c:pt>
                <c:pt idx="8115">
                  <c:v>1.84044752E-6</c:v>
                </c:pt>
                <c:pt idx="8116">
                  <c:v>7.1896422110000006E-8</c:v>
                </c:pt>
                <c:pt idx="8117">
                  <c:v>4.5942013769999998E-7</c:v>
                </c:pt>
                <c:pt idx="8118">
                  <c:v>4.0136490680000001E-7</c:v>
                </c:pt>
                <c:pt idx="8119">
                  <c:v>2.9656080439999999E-7</c:v>
                </c:pt>
                <c:pt idx="8120">
                  <c:v>5.0337616740000005E-7</c:v>
                </c:pt>
                <c:pt idx="8121">
                  <c:v>1.16383579E-6</c:v>
                </c:pt>
                <c:pt idx="8122">
                  <c:v>5.1420820590000002E-8</c:v>
                </c:pt>
                <c:pt idx="8123">
                  <c:v>5.4094140719999998E-7</c:v>
                </c:pt>
                <c:pt idx="8124">
                  <c:v>3.4648088669999999E-6</c:v>
                </c:pt>
                <c:pt idx="8125">
                  <c:v>7.1385683219999998E-6</c:v>
                </c:pt>
                <c:pt idx="8126">
                  <c:v>8.5374590710000003E-7</c:v>
                </c:pt>
                <c:pt idx="8127">
                  <c:v>1.6649029130000001E-7</c:v>
                </c:pt>
                <c:pt idx="8128">
                  <c:v>8.363390587E-8</c:v>
                </c:pt>
                <c:pt idx="8129">
                  <c:v>6.6696610099999999E-7</c:v>
                </c:pt>
                <c:pt idx="8130">
                  <c:v>4.1842084069999998E-7</c:v>
                </c:pt>
                <c:pt idx="8131">
                  <c:v>5.5766647749999997E-7</c:v>
                </c:pt>
                <c:pt idx="8132">
                  <c:v>1.585237174E-6</c:v>
                </c:pt>
                <c:pt idx="8133">
                  <c:v>7.2299833509999997E-6</c:v>
                </c:pt>
                <c:pt idx="8134">
                  <c:v>4.6689933790000003E-6</c:v>
                </c:pt>
                <c:pt idx="8135">
                  <c:v>1.8214628729999999E-6</c:v>
                </c:pt>
                <c:pt idx="8136">
                  <c:v>9.6584039579999999E-6</c:v>
                </c:pt>
                <c:pt idx="8137">
                  <c:v>1.117251624E-5</c:v>
                </c:pt>
                <c:pt idx="8138">
                  <c:v>1.9927970919999998E-6</c:v>
                </c:pt>
                <c:pt idx="8139">
                  <c:v>1.14288737E-6</c:v>
                </c:pt>
                <c:pt idx="8140">
                  <c:v>3.5842248059999999E-6</c:v>
                </c:pt>
                <c:pt idx="8141">
                  <c:v>4.3386204460000001E-6</c:v>
                </c:pt>
                <c:pt idx="8142">
                  <c:v>5.5413271539999998E-6</c:v>
                </c:pt>
                <c:pt idx="8143">
                  <c:v>3.2459099410000001E-6</c:v>
                </c:pt>
                <c:pt idx="8144">
                  <c:v>2.8614933880000001E-5</c:v>
                </c:pt>
                <c:pt idx="8145">
                  <c:v>6.4979619790000005E-5</c:v>
                </c:pt>
                <c:pt idx="8146">
                  <c:v>5.9982510679999998E-6</c:v>
                </c:pt>
                <c:pt idx="8147">
                  <c:v>6.7183364689999997E-6</c:v>
                </c:pt>
                <c:pt idx="8148">
                  <c:v>1.4835883430000001E-5</c:v>
                </c:pt>
                <c:pt idx="8149">
                  <c:v>1.6838525E-5</c:v>
                </c:pt>
                <c:pt idx="8150">
                  <c:v>4.2529693999999997E-6</c:v>
                </c:pt>
                <c:pt idx="8151">
                  <c:v>1.7726396779999999E-6</c:v>
                </c:pt>
                <c:pt idx="8152">
                  <c:v>2.3337569049999999E-5</c:v>
                </c:pt>
                <c:pt idx="8153">
                  <c:v>1.007717304E-4</c:v>
                </c:pt>
                <c:pt idx="8154">
                  <c:v>3.0073054060000002E-5</c:v>
                </c:pt>
                <c:pt idx="8155">
                  <c:v>2.6636686540000001E-5</c:v>
                </c:pt>
                <c:pt idx="8156">
                  <c:v>9.9075580709999993E-5</c:v>
                </c:pt>
                <c:pt idx="8157">
                  <c:v>6.3825136309999996E-5</c:v>
                </c:pt>
                <c:pt idx="8158">
                  <c:v>1.9145338970000001E-6</c:v>
                </c:pt>
                <c:pt idx="8159">
                  <c:v>1.317485384E-7</c:v>
                </c:pt>
                <c:pt idx="8160">
                  <c:v>1.642683635E-6</c:v>
                </c:pt>
                <c:pt idx="8161">
                  <c:v>3.8529501530000001E-6</c:v>
                </c:pt>
                <c:pt idx="8162">
                  <c:v>8.0843837959999995E-8</c:v>
                </c:pt>
                <c:pt idx="8163">
                  <c:v>4.358661571E-7</c:v>
                </c:pt>
                <c:pt idx="8164">
                  <c:v>9.273940703E-7</c:v>
                </c:pt>
                <c:pt idx="8165">
                  <c:v>1.511623775E-6</c:v>
                </c:pt>
                <c:pt idx="8166">
                  <c:v>4.4029328290000001E-7</c:v>
                </c:pt>
                <c:pt idx="8167">
                  <c:v>5.0437391260000004E-7</c:v>
                </c:pt>
                <c:pt idx="8168">
                  <c:v>6.1244399939999998E-7</c:v>
                </c:pt>
                <c:pt idx="8169">
                  <c:v>7.0500838270000004E-7</c:v>
                </c:pt>
                <c:pt idx="8170">
                  <c:v>7.5737384109999999E-7</c:v>
                </c:pt>
                <c:pt idx="8171">
                  <c:v>5.5953955570000001E-7</c:v>
                </c:pt>
                <c:pt idx="8172">
                  <c:v>6.9581091270000005E-7</c:v>
                </c:pt>
                <c:pt idx="8173">
                  <c:v>1.2921709459999999E-6</c:v>
                </c:pt>
                <c:pt idx="8174">
                  <c:v>5.9420588889999997E-7</c:v>
                </c:pt>
                <c:pt idx="8175">
                  <c:v>5.8483145629999998E-7</c:v>
                </c:pt>
                <c:pt idx="8176">
                  <c:v>5.7047125199999999E-7</c:v>
                </c:pt>
                <c:pt idx="8177">
                  <c:v>3.4919279730000001E-6</c:v>
                </c:pt>
                <c:pt idx="8178">
                  <c:v>1.311966652E-7</c:v>
                </c:pt>
                <c:pt idx="8179">
                  <c:v>9.6490990690000004E-7</c:v>
                </c:pt>
                <c:pt idx="8180">
                  <c:v>4.4698387529999998E-7</c:v>
                </c:pt>
                <c:pt idx="8181">
                  <c:v>1.5244056209999999E-6</c:v>
                </c:pt>
                <c:pt idx="8182">
                  <c:v>7.5066237289999998E-7</c:v>
                </c:pt>
                <c:pt idx="8183">
                  <c:v>3.1635908729999999E-6</c:v>
                </c:pt>
                <c:pt idx="8184">
                  <c:v>1.9263062069999998E-6</c:v>
                </c:pt>
                <c:pt idx="8185">
                  <c:v>6.3554720449999997E-9</c:v>
                </c:pt>
                <c:pt idx="8186">
                  <c:v>4.6022200340000002E-6</c:v>
                </c:pt>
                <c:pt idx="8187">
                  <c:v>6.3393259E-6</c:v>
                </c:pt>
                <c:pt idx="8188">
                  <c:v>2.3325076300000001E-6</c:v>
                </c:pt>
                <c:pt idx="8189">
                  <c:v>1.5147967209999999E-6</c:v>
                </c:pt>
                <c:pt idx="8190">
                  <c:v>1.209060528E-5</c:v>
                </c:pt>
                <c:pt idx="8191">
                  <c:v>9.1493234409999996E-6</c:v>
                </c:pt>
                <c:pt idx="8192">
                  <c:v>2.8488041359999999E-6</c:v>
                </c:pt>
                <c:pt idx="8193">
                  <c:v>2.049391489E-5</c:v>
                </c:pt>
                <c:pt idx="8194">
                  <c:v>4.4117272040000001E-5</c:v>
                </c:pt>
                <c:pt idx="8195">
                  <c:v>4.3330824890000002E-5</c:v>
                </c:pt>
                <c:pt idx="8196">
                  <c:v>4.1172752529999997E-4</c:v>
                </c:pt>
                <c:pt idx="8197">
                  <c:v>1.6551617919999999E-4</c:v>
                </c:pt>
                <c:pt idx="8198">
                  <c:v>1.533192229E-5</c:v>
                </c:pt>
                <c:pt idx="8199">
                  <c:v>2.1029921970000001E-5</c:v>
                </c:pt>
                <c:pt idx="8200">
                  <c:v>1.1776298269999999E-5</c:v>
                </c:pt>
                <c:pt idx="8201">
                  <c:v>1.4126701869999999E-7</c:v>
                </c:pt>
                <c:pt idx="8202">
                  <c:v>5.1863190249999997E-6</c:v>
                </c:pt>
                <c:pt idx="8203">
                  <c:v>7.0799467959999997E-6</c:v>
                </c:pt>
                <c:pt idx="8204">
                  <c:v>1.0101775940000001E-5</c:v>
                </c:pt>
                <c:pt idx="8205">
                  <c:v>6.727884538E-6</c:v>
                </c:pt>
                <c:pt idx="8206">
                  <c:v>5.2161530380000002E-6</c:v>
                </c:pt>
                <c:pt idx="8207">
                  <c:v>9.4692590279999999E-7</c:v>
                </c:pt>
                <c:pt idx="8208">
                  <c:v>4.3731546180000002E-6</c:v>
                </c:pt>
                <c:pt idx="8209">
                  <c:v>3.1937631629999998E-7</c:v>
                </c:pt>
                <c:pt idx="8210">
                  <c:v>1.1971907159999999E-6</c:v>
                </c:pt>
                <c:pt idx="8211">
                  <c:v>1.3116111389999999E-7</c:v>
                </c:pt>
                <c:pt idx="8212">
                  <c:v>9.4819405549999996E-7</c:v>
                </c:pt>
                <c:pt idx="8213">
                  <c:v>6.2363266880000004E-7</c:v>
                </c:pt>
                <c:pt idx="8214">
                  <c:v>3.3389025439999998E-7</c:v>
                </c:pt>
                <c:pt idx="8215">
                  <c:v>2.6277178349999997E-7</c:v>
                </c:pt>
                <c:pt idx="8216">
                  <c:v>9.6031310069999991E-7</c:v>
                </c:pt>
                <c:pt idx="8217">
                  <c:v>4.404681024E-7</c:v>
                </c:pt>
                <c:pt idx="8218">
                  <c:v>4.0121578909999998E-7</c:v>
                </c:pt>
                <c:pt idx="8219">
                  <c:v>4.4448892800000001E-7</c:v>
                </c:pt>
                <c:pt idx="8220">
                  <c:v>3.6103195950000001E-7</c:v>
                </c:pt>
                <c:pt idx="8221">
                  <c:v>4.1679894580000002E-7</c:v>
                </c:pt>
                <c:pt idx="8222">
                  <c:v>3.3774715970000003E-7</c:v>
                </c:pt>
                <c:pt idx="8223">
                  <c:v>1.3555000980000001E-7</c:v>
                </c:pt>
                <c:pt idx="8224">
                  <c:v>2.0789902599999999E-7</c:v>
                </c:pt>
                <c:pt idx="8225">
                  <c:v>5.1238430709999996E-7</c:v>
                </c:pt>
                <c:pt idx="8226">
                  <c:v>2.1700300449999999E-7</c:v>
                </c:pt>
                <c:pt idx="8227">
                  <c:v>1.7046163589999999E-6</c:v>
                </c:pt>
                <c:pt idx="8228">
                  <c:v>2.068542996E-5</c:v>
                </c:pt>
                <c:pt idx="8229">
                  <c:v>3.2301034920000002E-6</c:v>
                </c:pt>
                <c:pt idx="8230">
                  <c:v>2.115506379E-7</c:v>
                </c:pt>
                <c:pt idx="8231">
                  <c:v>1.728303179E-6</c:v>
                </c:pt>
                <c:pt idx="8232">
                  <c:v>8.7612133630000004E-6</c:v>
                </c:pt>
                <c:pt idx="8233">
                  <c:v>7.4543667589999997E-7</c:v>
                </c:pt>
                <c:pt idx="8234">
                  <c:v>3.0872587630000001E-6</c:v>
                </c:pt>
                <c:pt idx="8235">
                  <c:v>1.0090635049999999E-5</c:v>
                </c:pt>
                <c:pt idx="8236">
                  <c:v>2.412943071E-4</c:v>
                </c:pt>
                <c:pt idx="8237">
                  <c:v>5.6616409819999999E-5</c:v>
                </c:pt>
                <c:pt idx="8238">
                  <c:v>8.8415584810000007E-6</c:v>
                </c:pt>
                <c:pt idx="8239">
                  <c:v>2.2494867710000001E-5</c:v>
                </c:pt>
                <c:pt idx="8240">
                  <c:v>1.179491538E-4</c:v>
                </c:pt>
                <c:pt idx="8241">
                  <c:v>3.9401707709999999E-6</c:v>
                </c:pt>
                <c:pt idx="8242">
                  <c:v>5.0645922260000001E-6</c:v>
                </c:pt>
                <c:pt idx="8243">
                  <c:v>8.9664331529999997E-6</c:v>
                </c:pt>
                <c:pt idx="8244">
                  <c:v>4.5681409299999999E-5</c:v>
                </c:pt>
                <c:pt idx="8245">
                  <c:v>1.304786356E-5</c:v>
                </c:pt>
                <c:pt idx="8246">
                  <c:v>1.8977109969999999E-5</c:v>
                </c:pt>
                <c:pt idx="8247">
                  <c:v>1.6242652509999999E-5</c:v>
                </c:pt>
                <c:pt idx="8248">
                  <c:v>2.2494069399999999E-4</c:v>
                </c:pt>
                <c:pt idx="8249">
                  <c:v>1.2279487690000001E-5</c:v>
                </c:pt>
                <c:pt idx="8250">
                  <c:v>1.633727056E-6</c:v>
                </c:pt>
                <c:pt idx="8251">
                  <c:v>4.9524695260000002E-6</c:v>
                </c:pt>
                <c:pt idx="8252">
                  <c:v>3.3301730109999999E-6</c:v>
                </c:pt>
                <c:pt idx="8253">
                  <c:v>8.6109892649999997E-7</c:v>
                </c:pt>
                <c:pt idx="8254">
                  <c:v>1.779185959E-6</c:v>
                </c:pt>
                <c:pt idx="8255">
                  <c:v>1.90486809E-6</c:v>
                </c:pt>
                <c:pt idx="8256">
                  <c:v>1.396186116E-5</c:v>
                </c:pt>
                <c:pt idx="8257">
                  <c:v>1.0494040459999999E-6</c:v>
                </c:pt>
                <c:pt idx="8258">
                  <c:v>4.1400767679999999E-7</c:v>
                </c:pt>
                <c:pt idx="8259">
                  <c:v>1.3326183100000001E-6</c:v>
                </c:pt>
                <c:pt idx="8260">
                  <c:v>2.6986891310000002E-6</c:v>
                </c:pt>
                <c:pt idx="8261">
                  <c:v>3.8857856079999998E-7</c:v>
                </c:pt>
                <c:pt idx="8262">
                  <c:v>2.7430505669999998E-7</c:v>
                </c:pt>
                <c:pt idx="8263">
                  <c:v>2.0330067890000001E-7</c:v>
                </c:pt>
                <c:pt idx="8264">
                  <c:v>1.7161434239999999E-7</c:v>
                </c:pt>
                <c:pt idx="8265">
                  <c:v>1.5042881829999999E-7</c:v>
                </c:pt>
                <c:pt idx="8266">
                  <c:v>1.528517504E-7</c:v>
                </c:pt>
                <c:pt idx="8267">
                  <c:v>1.4327616020000001E-7</c:v>
                </c:pt>
                <c:pt idx="8268">
                  <c:v>5.2710949670000003E-7</c:v>
                </c:pt>
                <c:pt idx="8269">
                  <c:v>3.023572592E-8</c:v>
                </c:pt>
                <c:pt idx="8270">
                  <c:v>2.9547313540000001E-7</c:v>
                </c:pt>
                <c:pt idx="8271">
                  <c:v>4.4861915550000001E-7</c:v>
                </c:pt>
                <c:pt idx="8272">
                  <c:v>4.0190678510000002E-8</c:v>
                </c:pt>
                <c:pt idx="8273">
                  <c:v>1.127776681E-7</c:v>
                </c:pt>
                <c:pt idx="8274">
                  <c:v>6.0635771999999997E-7</c:v>
                </c:pt>
                <c:pt idx="8275">
                  <c:v>6.6265467589999997E-7</c:v>
                </c:pt>
                <c:pt idx="8276">
                  <c:v>8.4033080870000007E-6</c:v>
                </c:pt>
                <c:pt idx="8277">
                  <c:v>1.0463297080000001E-7</c:v>
                </c:pt>
                <c:pt idx="8278">
                  <c:v>1.3526340259999999E-6</c:v>
                </c:pt>
                <c:pt idx="8279">
                  <c:v>4.1608454659999996E-6</c:v>
                </c:pt>
                <c:pt idx="8280">
                  <c:v>4.8958022700000003E-5</c:v>
                </c:pt>
                <c:pt idx="8281">
                  <c:v>2.953062207E-6</c:v>
                </c:pt>
                <c:pt idx="8282">
                  <c:v>2.6054840920000002E-6</c:v>
                </c:pt>
                <c:pt idx="8283">
                  <c:v>1.9968952470000001E-6</c:v>
                </c:pt>
                <c:pt idx="8284">
                  <c:v>7.9180081970000002E-6</c:v>
                </c:pt>
                <c:pt idx="8285">
                  <c:v>3.2402874990000002E-6</c:v>
                </c:pt>
                <c:pt idx="8286">
                  <c:v>5.0596285530000004E-6</c:v>
                </c:pt>
                <c:pt idx="8287">
                  <c:v>2.9700628079999999E-6</c:v>
                </c:pt>
                <c:pt idx="8288">
                  <c:v>7.5243283239999998E-4</c:v>
                </c:pt>
                <c:pt idx="8289">
                  <c:v>4.9869981779999998E-6</c:v>
                </c:pt>
                <c:pt idx="8290">
                  <c:v>2.5995360379999999E-6</c:v>
                </c:pt>
                <c:pt idx="8291">
                  <c:v>7.250438301E-6</c:v>
                </c:pt>
                <c:pt idx="8292">
                  <c:v>3.8189140160000003E-5</c:v>
                </c:pt>
                <c:pt idx="8293">
                  <c:v>1.180191179E-6</c:v>
                </c:pt>
                <c:pt idx="8294">
                  <c:v>1.4988195789999999E-6</c:v>
                </c:pt>
                <c:pt idx="8295">
                  <c:v>2.36253571E-6</c:v>
                </c:pt>
                <c:pt idx="8296">
                  <c:v>8.1984299989999994E-6</c:v>
                </c:pt>
                <c:pt idx="8297">
                  <c:v>6.5093819989999999E-7</c:v>
                </c:pt>
                <c:pt idx="8298">
                  <c:v>7.4262713610000004E-7</c:v>
                </c:pt>
                <c:pt idx="8299">
                  <c:v>1.175084383E-6</c:v>
                </c:pt>
                <c:pt idx="8300">
                  <c:v>1.1267330709999999E-5</c:v>
                </c:pt>
                <c:pt idx="8301">
                  <c:v>4.4319853129999997E-7</c:v>
                </c:pt>
                <c:pt idx="8302">
                  <c:v>3.1698756220000002E-7</c:v>
                </c:pt>
                <c:pt idx="8303">
                  <c:v>1.8699651479999999E-7</c:v>
                </c:pt>
                <c:pt idx="8304">
                  <c:v>1.3126268559999999E-6</c:v>
                </c:pt>
                <c:pt idx="8305">
                  <c:v>5.8743838349999997E-8</c:v>
                </c:pt>
                <c:pt idx="8306">
                  <c:v>3.59963261E-8</c:v>
                </c:pt>
                <c:pt idx="8307">
                  <c:v>1.3497301360000001E-8</c:v>
                </c:pt>
                <c:pt idx="8308">
                  <c:v>2.5942391689999998E-7</c:v>
                </c:pt>
                <c:pt idx="8309">
                  <c:v>3.2776882600000002E-9</c:v>
                </c:pt>
                <c:pt idx="8310">
                  <c:v>7.7237685159999999E-9</c:v>
                </c:pt>
                <c:pt idx="8311">
                  <c:v>1.388902514E-8</c:v>
                </c:pt>
                <c:pt idx="8312">
                  <c:v>5.7071766860000005E-7</c:v>
                </c:pt>
                <c:pt idx="8313">
                  <c:v>9.0068230789999992E-9</c:v>
                </c:pt>
                <c:pt idx="8314">
                  <c:v>5.6076559269999999E-9</c:v>
                </c:pt>
                <c:pt idx="8315">
                  <c:v>1.9190668999999999E-9</c:v>
                </c:pt>
                <c:pt idx="8316">
                  <c:v>4.618247896E-14</c:v>
                </c:pt>
                <c:pt idx="8317">
                  <c:v>2.9461991000000001E-9</c:v>
                </c:pt>
                <c:pt idx="8318">
                  <c:v>1.38966053E-8</c:v>
                </c:pt>
                <c:pt idx="8319">
                  <c:v>3.6136369080000001E-8</c:v>
                </c:pt>
                <c:pt idx="8320">
                  <c:v>7.3457080279999995E-7</c:v>
                </c:pt>
                <c:pt idx="8321">
                  <c:v>1.3725849950000001E-7</c:v>
                </c:pt>
                <c:pt idx="8322">
                  <c:v>1.9765574770000001E-7</c:v>
                </c:pt>
                <c:pt idx="8323">
                  <c:v>3.1440161199999998E-7</c:v>
                </c:pt>
                <c:pt idx="8324">
                  <c:v>8.4154661080000004E-6</c:v>
                </c:pt>
                <c:pt idx="8325">
                  <c:v>6.3914207180000005E-7</c:v>
                </c:pt>
                <c:pt idx="8326">
                  <c:v>6.2969633759999995E-7</c:v>
                </c:pt>
                <c:pt idx="8327">
                  <c:v>1.479111129E-6</c:v>
                </c:pt>
                <c:pt idx="8328">
                  <c:v>2.634641261E-4</c:v>
                </c:pt>
                <c:pt idx="8329">
                  <c:v>4.5361571990000001E-6</c:v>
                </c:pt>
                <c:pt idx="8330">
                  <c:v>3.1836030699999998E-6</c:v>
                </c:pt>
                <c:pt idx="8331">
                  <c:v>1.2022531379999999E-7</c:v>
                </c:pt>
                <c:pt idx="8332">
                  <c:v>2.6063589879999998E-4</c:v>
                </c:pt>
                <c:pt idx="8333">
                  <c:v>8.5740837530000005E-7</c:v>
                </c:pt>
                <c:pt idx="8334">
                  <c:v>1.656143709E-6</c:v>
                </c:pt>
                <c:pt idx="8335">
                  <c:v>9.7914723280000006E-7</c:v>
                </c:pt>
                <c:pt idx="8336">
                  <c:v>4.3743739309999997E-5</c:v>
                </c:pt>
                <c:pt idx="8337">
                  <c:v>1.055361063E-6</c:v>
                </c:pt>
                <c:pt idx="8338">
                  <c:v>1.3244503099999999E-6</c:v>
                </c:pt>
                <c:pt idx="8339">
                  <c:v>3.0376768180000001E-6</c:v>
                </c:pt>
                <c:pt idx="8340">
                  <c:v>6.4750366010000006E-5</c:v>
                </c:pt>
                <c:pt idx="8341">
                  <c:v>3.0676185260000001E-6</c:v>
                </c:pt>
                <c:pt idx="8342">
                  <c:v>1.678296926E-6</c:v>
                </c:pt>
                <c:pt idx="8343">
                  <c:v>7.6277509790000004E-7</c:v>
                </c:pt>
                <c:pt idx="8344">
                  <c:v>1.274155953E-5</c:v>
                </c:pt>
                <c:pt idx="8345">
                  <c:v>1.3472517659999999E-6</c:v>
                </c:pt>
                <c:pt idx="8346">
                  <c:v>7.6293137009999998E-7</c:v>
                </c:pt>
                <c:pt idx="8347">
                  <c:v>8.4958795149999995E-7</c:v>
                </c:pt>
                <c:pt idx="8348">
                  <c:v>2.7772758139999999E-5</c:v>
                </c:pt>
                <c:pt idx="8349">
                  <c:v>1.5294671550000001E-6</c:v>
                </c:pt>
                <c:pt idx="8350">
                  <c:v>9.3281245699999997E-7</c:v>
                </c:pt>
                <c:pt idx="8351">
                  <c:v>1.1652312929999999E-7</c:v>
                </c:pt>
                <c:pt idx="8352">
                  <c:v>2.6549956410000002E-6</c:v>
                </c:pt>
                <c:pt idx="8353">
                  <c:v>1.092785853E-7</c:v>
                </c:pt>
                <c:pt idx="8354">
                  <c:v>9.4332270670000005E-8</c:v>
                </c:pt>
                <c:pt idx="8355">
                  <c:v>1.0247366829999999E-7</c:v>
                </c:pt>
                <c:pt idx="8356">
                  <c:v>7.1417183790000002E-7</c:v>
                </c:pt>
                <c:pt idx="8357">
                  <c:v>8.5041621039999996E-8</c:v>
                </c:pt>
                <c:pt idx="8358">
                  <c:v>8.6742658049999999E-8</c:v>
                </c:pt>
                <c:pt idx="8359">
                  <c:v>1.642659463E-7</c:v>
                </c:pt>
                <c:pt idx="8360">
                  <c:v>8.2814287180000002E-6</c:v>
                </c:pt>
                <c:pt idx="8361">
                  <c:v>8.7307237869999996E-8</c:v>
                </c:pt>
                <c:pt idx="8362">
                  <c:v>7.5945236779999996E-8</c:v>
                </c:pt>
                <c:pt idx="8363">
                  <c:v>1.7281036800000001E-7</c:v>
                </c:pt>
                <c:pt idx="8364">
                  <c:v>5.7164629410000004E-7</c:v>
                </c:pt>
                <c:pt idx="8365">
                  <c:v>1.384031508E-7</c:v>
                </c:pt>
                <c:pt idx="8366">
                  <c:v>2.3042694E-7</c:v>
                </c:pt>
                <c:pt idx="8367">
                  <c:v>3.5324610870000003E-7</c:v>
                </c:pt>
                <c:pt idx="8368">
                  <c:v>2.0344469550000001E-6</c:v>
                </c:pt>
                <c:pt idx="8369">
                  <c:v>2.1272740429999999E-6</c:v>
                </c:pt>
                <c:pt idx="8370">
                  <c:v>1.335950119E-6</c:v>
                </c:pt>
                <c:pt idx="8371">
                  <c:v>1.6301051229999999E-6</c:v>
                </c:pt>
                <c:pt idx="8372">
                  <c:v>7.1778930489999995E-5</c:v>
                </c:pt>
                <c:pt idx="8373">
                  <c:v>4.395137729E-7</c:v>
                </c:pt>
                <c:pt idx="8374">
                  <c:v>2.2019384339999999E-6</c:v>
                </c:pt>
                <c:pt idx="8375">
                  <c:v>3.719687369E-6</c:v>
                </c:pt>
                <c:pt idx="8376">
                  <c:v>8.0213317879999994E-6</c:v>
                </c:pt>
                <c:pt idx="8377">
                  <c:v>1.6455972789999999E-6</c:v>
                </c:pt>
                <c:pt idx="8378">
                  <c:v>3.6179377490000002E-6</c:v>
                </c:pt>
                <c:pt idx="8379">
                  <c:v>2.017549286E-5</c:v>
                </c:pt>
                <c:pt idx="8380">
                  <c:v>2.4970269800000001E-4</c:v>
                </c:pt>
                <c:pt idx="8381">
                  <c:v>2.6880134039999999E-5</c:v>
                </c:pt>
                <c:pt idx="8382">
                  <c:v>8.4241486079999997E-6</c:v>
                </c:pt>
                <c:pt idx="8383">
                  <c:v>8.1990485629999999E-6</c:v>
                </c:pt>
                <c:pt idx="8384">
                  <c:v>3.374962951E-5</c:v>
                </c:pt>
                <c:pt idx="8385">
                  <c:v>3.5193325389999999E-6</c:v>
                </c:pt>
                <c:pt idx="8386">
                  <c:v>1.2566563370000001E-6</c:v>
                </c:pt>
                <c:pt idx="8387">
                  <c:v>1.7589965470000001E-6</c:v>
                </c:pt>
                <c:pt idx="8388">
                  <c:v>1.436751871E-5</c:v>
                </c:pt>
                <c:pt idx="8389">
                  <c:v>5.0118253300000002E-6</c:v>
                </c:pt>
                <c:pt idx="8390">
                  <c:v>2.5701940210000002E-6</c:v>
                </c:pt>
                <c:pt idx="8391">
                  <c:v>1.0246507450000001E-5</c:v>
                </c:pt>
                <c:pt idx="8392">
                  <c:v>5.5773962510000002E-5</c:v>
                </c:pt>
                <c:pt idx="8393">
                  <c:v>1.6536962829999999E-6</c:v>
                </c:pt>
                <c:pt idx="8394">
                  <c:v>3.8251225790000002E-7</c:v>
                </c:pt>
                <c:pt idx="8395">
                  <c:v>1.074159993E-7</c:v>
                </c:pt>
                <c:pt idx="8396">
                  <c:v>1.487355932E-6</c:v>
                </c:pt>
                <c:pt idx="8397">
                  <c:v>3.8123895289999998E-7</c:v>
                </c:pt>
                <c:pt idx="8398">
                  <c:v>5.5608874029999999E-7</c:v>
                </c:pt>
                <c:pt idx="8399">
                  <c:v>1.5974715130000001E-6</c:v>
                </c:pt>
                <c:pt idx="8400">
                  <c:v>8.7185801640000003E-6</c:v>
                </c:pt>
                <c:pt idx="8401">
                  <c:v>5.2420813769999999E-6</c:v>
                </c:pt>
                <c:pt idx="8402">
                  <c:v>2.205550654E-6</c:v>
                </c:pt>
                <c:pt idx="8403">
                  <c:v>2.7260961369999999E-6</c:v>
                </c:pt>
                <c:pt idx="8404">
                  <c:v>1.0967298270000001E-5</c:v>
                </c:pt>
                <c:pt idx="8405">
                  <c:v>1.636449772E-6</c:v>
                </c:pt>
                <c:pt idx="8406">
                  <c:v>1.3622154549999999E-6</c:v>
                </c:pt>
                <c:pt idx="8407">
                  <c:v>1.2343783859999999E-6</c:v>
                </c:pt>
                <c:pt idx="8408">
                  <c:v>8.3138819869999995E-7</c:v>
                </c:pt>
                <c:pt idx="8409">
                  <c:v>2.4066867710000002E-6</c:v>
                </c:pt>
                <c:pt idx="8410">
                  <c:v>5.7661677429999999E-7</c:v>
                </c:pt>
                <c:pt idx="8411">
                  <c:v>1.860357127E-6</c:v>
                </c:pt>
                <c:pt idx="8412">
                  <c:v>2.017959471E-6</c:v>
                </c:pt>
                <c:pt idx="8413">
                  <c:v>1.0434809009999999E-6</c:v>
                </c:pt>
                <c:pt idx="8414">
                  <c:v>8.4626926370000004E-7</c:v>
                </c:pt>
                <c:pt idx="8415">
                  <c:v>6.6219435340000002E-7</c:v>
                </c:pt>
                <c:pt idx="8416">
                  <c:v>2.519026913E-7</c:v>
                </c:pt>
                <c:pt idx="8417">
                  <c:v>7.3525839880000001E-7</c:v>
                </c:pt>
                <c:pt idx="8418">
                  <c:v>1.183057245E-6</c:v>
                </c:pt>
                <c:pt idx="8419">
                  <c:v>4.6664958229999999E-6</c:v>
                </c:pt>
                <c:pt idx="8420">
                  <c:v>2.4117136939999999E-5</c:v>
                </c:pt>
                <c:pt idx="8421">
                  <c:v>1.8392945739999998E-5</c:v>
                </c:pt>
                <c:pt idx="8422">
                  <c:v>1.914837863E-5</c:v>
                </c:pt>
                <c:pt idx="8423">
                  <c:v>3.4993430819999997E-5</c:v>
                </c:pt>
                <c:pt idx="8424">
                  <c:v>1.130482514E-4</c:v>
                </c:pt>
                <c:pt idx="8425">
                  <c:v>8.7087419299999998E-7</c:v>
                </c:pt>
                <c:pt idx="8426">
                  <c:v>5.8776853900000002E-6</c:v>
                </c:pt>
                <c:pt idx="8427">
                  <c:v>7.2891984460000003E-7</c:v>
                </c:pt>
                <c:pt idx="8428">
                  <c:v>1.0273986650000001E-5</c:v>
                </c:pt>
                <c:pt idx="8429">
                  <c:v>5.1225401120000003E-6</c:v>
                </c:pt>
                <c:pt idx="8430">
                  <c:v>6.7499801989999996E-6</c:v>
                </c:pt>
                <c:pt idx="8431">
                  <c:v>1.302947632E-6</c:v>
                </c:pt>
                <c:pt idx="8432">
                  <c:v>9.7821955960000007E-6</c:v>
                </c:pt>
                <c:pt idx="8433">
                  <c:v>3.896597648E-6</c:v>
                </c:pt>
                <c:pt idx="8434">
                  <c:v>6.514196453E-6</c:v>
                </c:pt>
                <c:pt idx="8435">
                  <c:v>8.1262542550000002E-6</c:v>
                </c:pt>
                <c:pt idx="8436">
                  <c:v>6.1743651979999999E-6</c:v>
                </c:pt>
                <c:pt idx="8437">
                  <c:v>5.7956309270000001E-6</c:v>
                </c:pt>
                <c:pt idx="8438">
                  <c:v>2.4099598809999998E-6</c:v>
                </c:pt>
                <c:pt idx="8439">
                  <c:v>3.3758842969999998E-6</c:v>
                </c:pt>
                <c:pt idx="8440">
                  <c:v>7.9537347630000006E-6</c:v>
                </c:pt>
                <c:pt idx="8441">
                  <c:v>2.5218703500000002E-6</c:v>
                </c:pt>
                <c:pt idx="8442">
                  <c:v>6.8430676319999997E-7</c:v>
                </c:pt>
                <c:pt idx="8443">
                  <c:v>2.1849355030000002E-6</c:v>
                </c:pt>
                <c:pt idx="8444">
                  <c:v>1.4340311459999999E-5</c:v>
                </c:pt>
                <c:pt idx="8445">
                  <c:v>6.117742965E-7</c:v>
                </c:pt>
                <c:pt idx="8446">
                  <c:v>9.2278551249999999E-7</c:v>
                </c:pt>
                <c:pt idx="8447">
                  <c:v>5.7832332089999996E-7</c:v>
                </c:pt>
                <c:pt idx="8448">
                  <c:v>5.1591023620000002E-6</c:v>
                </c:pt>
                <c:pt idx="8449">
                  <c:v>3.7397575629999999E-7</c:v>
                </c:pt>
                <c:pt idx="8450">
                  <c:v>3.434608471E-6</c:v>
                </c:pt>
                <c:pt idx="8451">
                  <c:v>2.6674753000000001E-6</c:v>
                </c:pt>
                <c:pt idx="8452">
                  <c:v>2.3871568890000002E-7</c:v>
                </c:pt>
                <c:pt idx="8453">
                  <c:v>4.0581580200000001E-6</c:v>
                </c:pt>
                <c:pt idx="8454">
                  <c:v>5.7227451389999998E-6</c:v>
                </c:pt>
                <c:pt idx="8455">
                  <c:v>1.295966506E-6</c:v>
                </c:pt>
                <c:pt idx="8456">
                  <c:v>1.3334551299999999E-7</c:v>
                </c:pt>
                <c:pt idx="8457">
                  <c:v>5.9404155040000002E-6</c:v>
                </c:pt>
                <c:pt idx="8458">
                  <c:v>5.0839697970000004E-6</c:v>
                </c:pt>
                <c:pt idx="8459">
                  <c:v>1.6110703459999999E-6</c:v>
                </c:pt>
                <c:pt idx="8460">
                  <c:v>3.2718177999999999E-6</c:v>
                </c:pt>
                <c:pt idx="8461">
                  <c:v>7.8146121529999992E-6</c:v>
                </c:pt>
                <c:pt idx="8462">
                  <c:v>3.6901653540000002E-6</c:v>
                </c:pt>
                <c:pt idx="8463">
                  <c:v>1.735570575E-6</c:v>
                </c:pt>
                <c:pt idx="8464">
                  <c:v>9.6737406959999992E-7</c:v>
                </c:pt>
                <c:pt idx="8465">
                  <c:v>1.321895369E-6</c:v>
                </c:pt>
                <c:pt idx="8466">
                  <c:v>2.9982542860000001E-7</c:v>
                </c:pt>
                <c:pt idx="8467">
                  <c:v>2.6239144189999998E-7</c:v>
                </c:pt>
                <c:pt idx="8468">
                  <c:v>2.0716182250000001E-6</c:v>
                </c:pt>
                <c:pt idx="8469">
                  <c:v>3.4058709369999999E-7</c:v>
                </c:pt>
                <c:pt idx="8470">
                  <c:v>2.6249408709999999E-7</c:v>
                </c:pt>
                <c:pt idx="8471">
                  <c:v>3.304507736E-6</c:v>
                </c:pt>
                <c:pt idx="8472">
                  <c:v>3.2349380560000001E-6</c:v>
                </c:pt>
                <c:pt idx="8473">
                  <c:v>3.0742178060000001E-6</c:v>
                </c:pt>
                <c:pt idx="8474">
                  <c:v>6.4288693180000003E-6</c:v>
                </c:pt>
                <c:pt idx="8475">
                  <c:v>8.4321783089999995E-6</c:v>
                </c:pt>
                <c:pt idx="8476">
                  <c:v>4.6390012729999998E-6</c:v>
                </c:pt>
                <c:pt idx="8477">
                  <c:v>1.4657108260000001E-6</c:v>
                </c:pt>
                <c:pt idx="8478">
                  <c:v>5.1829758109999998E-6</c:v>
                </c:pt>
                <c:pt idx="8479">
                  <c:v>1.67464896E-6</c:v>
                </c:pt>
                <c:pt idx="8480">
                  <c:v>1.098436192E-7</c:v>
                </c:pt>
                <c:pt idx="8481">
                  <c:v>5.4845796680000003E-6</c:v>
                </c:pt>
                <c:pt idx="8482">
                  <c:v>1.0461138020000001E-5</c:v>
                </c:pt>
                <c:pt idx="8483">
                  <c:v>2.9817318060000002E-5</c:v>
                </c:pt>
                <c:pt idx="8484">
                  <c:v>2.0999421590000002E-5</c:v>
                </c:pt>
                <c:pt idx="8485">
                  <c:v>9.3494615629999996E-8</c:v>
                </c:pt>
                <c:pt idx="8486">
                  <c:v>1.1186488749999999E-6</c:v>
                </c:pt>
                <c:pt idx="8487">
                  <c:v>8.2115064669999997E-7</c:v>
                </c:pt>
                <c:pt idx="8488">
                  <c:v>1.381681111E-6</c:v>
                </c:pt>
                <c:pt idx="8489">
                  <c:v>1.3660092569999999E-6</c:v>
                </c:pt>
                <c:pt idx="8490">
                  <c:v>7.3959912069999995E-7</c:v>
                </c:pt>
                <c:pt idx="8491">
                  <c:v>2.054278727E-6</c:v>
                </c:pt>
                <c:pt idx="8492">
                  <c:v>1.036886011E-5</c:v>
                </c:pt>
                <c:pt idx="8493">
                  <c:v>4.4178590110000002E-6</c:v>
                </c:pt>
                <c:pt idx="8494">
                  <c:v>6.2298960640000004E-6</c:v>
                </c:pt>
                <c:pt idx="8495">
                  <c:v>7.3646859199999999E-5</c:v>
                </c:pt>
                <c:pt idx="8496">
                  <c:v>1.712775862E-5</c:v>
                </c:pt>
                <c:pt idx="8497">
                  <c:v>2.5467797980000001E-6</c:v>
                </c:pt>
                <c:pt idx="8498">
                  <c:v>2.2398463139999998E-6</c:v>
                </c:pt>
                <c:pt idx="8499">
                  <c:v>1.6256968579999999E-5</c:v>
                </c:pt>
                <c:pt idx="8500">
                  <c:v>3.0235342480000001E-6</c:v>
                </c:pt>
                <c:pt idx="8501">
                  <c:v>3.0128653379999998E-6</c:v>
                </c:pt>
                <c:pt idx="8502">
                  <c:v>1.1582608730000001E-5</c:v>
                </c:pt>
                <c:pt idx="8503">
                  <c:v>1.7913935300000001E-4</c:v>
                </c:pt>
                <c:pt idx="8504">
                  <c:v>8.7225054339999994E-5</c:v>
                </c:pt>
                <c:pt idx="8505">
                  <c:v>1.1834358430000001E-5</c:v>
                </c:pt>
                <c:pt idx="8506">
                  <c:v>9.4834782760000003E-6</c:v>
                </c:pt>
                <c:pt idx="8507">
                  <c:v>3.4704273019999998E-5</c:v>
                </c:pt>
                <c:pt idx="8508">
                  <c:v>4.4425009099999998E-7</c:v>
                </c:pt>
                <c:pt idx="8509">
                  <c:v>4.59070716E-7</c:v>
                </c:pt>
                <c:pt idx="8510">
                  <c:v>1.404410154E-6</c:v>
                </c:pt>
                <c:pt idx="8511">
                  <c:v>4.5393453039999999E-6</c:v>
                </c:pt>
                <c:pt idx="8512">
                  <c:v>1.294037109E-7</c:v>
                </c:pt>
                <c:pt idx="8513">
                  <c:v>1.159261901E-6</c:v>
                </c:pt>
                <c:pt idx="8514">
                  <c:v>9.4097758820000003E-7</c:v>
                </c:pt>
                <c:pt idx="8515">
                  <c:v>4.5226525809999997E-6</c:v>
                </c:pt>
                <c:pt idx="8516">
                  <c:v>4.7966403600000002E-7</c:v>
                </c:pt>
                <c:pt idx="8517">
                  <c:v>2.3296150669999998E-6</c:v>
                </c:pt>
                <c:pt idx="8518">
                  <c:v>1.028707091E-6</c:v>
                </c:pt>
                <c:pt idx="8519">
                  <c:v>3.1373219249999998E-6</c:v>
                </c:pt>
                <c:pt idx="8520">
                  <c:v>4.8247731079999996E-7</c:v>
                </c:pt>
                <c:pt idx="8521">
                  <c:v>1.8970265490000001E-6</c:v>
                </c:pt>
                <c:pt idx="8522">
                  <c:v>5.5000693480000001E-8</c:v>
                </c:pt>
                <c:pt idx="8523">
                  <c:v>3.1200587209999998E-5</c:v>
                </c:pt>
                <c:pt idx="8524">
                  <c:v>6.8784887429999998E-6</c:v>
                </c:pt>
                <c:pt idx="8525">
                  <c:v>4.8959262649999999E-6</c:v>
                </c:pt>
                <c:pt idx="8526">
                  <c:v>2.7239172759999999E-6</c:v>
                </c:pt>
                <c:pt idx="8527">
                  <c:v>7.2016399370000001E-6</c:v>
                </c:pt>
                <c:pt idx="8528">
                  <c:v>9.1414385300000001E-7</c:v>
                </c:pt>
                <c:pt idx="8529">
                  <c:v>2.1551596460000001E-7</c:v>
                </c:pt>
                <c:pt idx="8530">
                  <c:v>3.4929717979999998E-7</c:v>
                </c:pt>
                <c:pt idx="8531">
                  <c:v>7.1555548810000005E-7</c:v>
                </c:pt>
                <c:pt idx="8532">
                  <c:v>1.1990309599999999E-6</c:v>
                </c:pt>
                <c:pt idx="8533">
                  <c:v>2.581000244E-6</c:v>
                </c:pt>
                <c:pt idx="8534">
                  <c:v>1.508128706E-6</c:v>
                </c:pt>
                <c:pt idx="8535">
                  <c:v>6.5944889090000005E-5</c:v>
                </c:pt>
                <c:pt idx="8536">
                  <c:v>7.7078634199999994E-6</c:v>
                </c:pt>
                <c:pt idx="8537">
                  <c:v>5.1561501269999999E-6</c:v>
                </c:pt>
                <c:pt idx="8538">
                  <c:v>1.153918676E-5</c:v>
                </c:pt>
                <c:pt idx="8539">
                  <c:v>1.2045261790000001E-6</c:v>
                </c:pt>
                <c:pt idx="8540">
                  <c:v>6.7562635789999997E-7</c:v>
                </c:pt>
                <c:pt idx="8541">
                  <c:v>7.6518276520000001E-6</c:v>
                </c:pt>
                <c:pt idx="8542">
                  <c:v>9.2332103850000007E-6</c:v>
                </c:pt>
                <c:pt idx="8543">
                  <c:v>3.111975478E-5</c:v>
                </c:pt>
                <c:pt idx="8544">
                  <c:v>2.9406451270000002E-6</c:v>
                </c:pt>
                <c:pt idx="8545">
                  <c:v>1.212786619E-5</c:v>
                </c:pt>
                <c:pt idx="8546">
                  <c:v>2.7990585179999998E-5</c:v>
                </c:pt>
                <c:pt idx="8547">
                  <c:v>1.0758970749999999E-4</c:v>
                </c:pt>
                <c:pt idx="8548">
                  <c:v>1.6408848630000002E-5</c:v>
                </c:pt>
                <c:pt idx="8549">
                  <c:v>9.9849509119999999E-6</c:v>
                </c:pt>
                <c:pt idx="8550">
                  <c:v>4.4830654939999999E-6</c:v>
                </c:pt>
                <c:pt idx="8551">
                  <c:v>7.5063009090000003E-6</c:v>
                </c:pt>
                <c:pt idx="8552">
                  <c:v>7.9372474529999992E-6</c:v>
                </c:pt>
                <c:pt idx="8553">
                  <c:v>8.6839384800000007E-6</c:v>
                </c:pt>
                <c:pt idx="8554">
                  <c:v>6.0202315750000003E-6</c:v>
                </c:pt>
                <c:pt idx="8555">
                  <c:v>4.6595227190000002E-4</c:v>
                </c:pt>
                <c:pt idx="8556">
                  <c:v>1.6710788340000001E-5</c:v>
                </c:pt>
                <c:pt idx="8557">
                  <c:v>6.5745473440000001E-6</c:v>
                </c:pt>
                <c:pt idx="8558">
                  <c:v>3.9546619280000004E-6</c:v>
                </c:pt>
                <c:pt idx="8559">
                  <c:v>5.1788324850000003E-6</c:v>
                </c:pt>
                <c:pt idx="8560">
                  <c:v>1.09968763E-7</c:v>
                </c:pt>
                <c:pt idx="8561">
                  <c:v>3.4196572980000002E-7</c:v>
                </c:pt>
                <c:pt idx="8562">
                  <c:v>1.106435143E-7</c:v>
                </c:pt>
                <c:pt idx="8563">
                  <c:v>4.8636326610000003E-7</c:v>
                </c:pt>
                <c:pt idx="8564">
                  <c:v>4.381975247E-7</c:v>
                </c:pt>
                <c:pt idx="8565">
                  <c:v>5.9338627310000005E-7</c:v>
                </c:pt>
                <c:pt idx="8566">
                  <c:v>1.1031312920000001E-6</c:v>
                </c:pt>
                <c:pt idx="8567">
                  <c:v>1.494693392E-6</c:v>
                </c:pt>
                <c:pt idx="8568">
                  <c:v>1.1720381619999999E-6</c:v>
                </c:pt>
                <c:pt idx="8569">
                  <c:v>1.2434296779999999E-6</c:v>
                </c:pt>
                <c:pt idx="8570">
                  <c:v>8.722518555E-7</c:v>
                </c:pt>
                <c:pt idx="8571">
                  <c:v>6.144909301E-7</c:v>
                </c:pt>
                <c:pt idx="8572">
                  <c:v>7.7571038260000004E-7</c:v>
                </c:pt>
                <c:pt idx="8573">
                  <c:v>8.0751197449999997E-7</c:v>
                </c:pt>
                <c:pt idx="8574">
                  <c:v>1.7139673789999999E-7</c:v>
                </c:pt>
                <c:pt idx="8575">
                  <c:v>3.397541097E-6</c:v>
                </c:pt>
                <c:pt idx="8576">
                  <c:v>2.8030931110000001E-7</c:v>
                </c:pt>
                <c:pt idx="8577">
                  <c:v>7.445094275E-8</c:v>
                </c:pt>
                <c:pt idx="8578">
                  <c:v>4.0252403389999998E-7</c:v>
                </c:pt>
                <c:pt idx="8579">
                  <c:v>1.7515971180000001E-5</c:v>
                </c:pt>
                <c:pt idx="8580">
                  <c:v>5.6399616899999999E-7</c:v>
                </c:pt>
                <c:pt idx="8581">
                  <c:v>6.210647591E-7</c:v>
                </c:pt>
                <c:pt idx="8582">
                  <c:v>2.382357569E-6</c:v>
                </c:pt>
                <c:pt idx="8583">
                  <c:v>2.2287512189999999E-5</c:v>
                </c:pt>
                <c:pt idx="8584">
                  <c:v>2.7258638019999998E-6</c:v>
                </c:pt>
                <c:pt idx="8585">
                  <c:v>3.3743293259999999E-6</c:v>
                </c:pt>
                <c:pt idx="8586">
                  <c:v>4.4717594939999999E-6</c:v>
                </c:pt>
                <c:pt idx="8587">
                  <c:v>2.9973446039999998E-5</c:v>
                </c:pt>
                <c:pt idx="8588">
                  <c:v>4.0825314940000004E-6</c:v>
                </c:pt>
                <c:pt idx="8589">
                  <c:v>6.1765097729999998E-6</c:v>
                </c:pt>
                <c:pt idx="8590">
                  <c:v>6.6280398160000003E-6</c:v>
                </c:pt>
                <c:pt idx="8591">
                  <c:v>7.8792707469999996E-5</c:v>
                </c:pt>
                <c:pt idx="8592">
                  <c:v>5.384097451E-6</c:v>
                </c:pt>
                <c:pt idx="8593">
                  <c:v>8.3828395189999995E-6</c:v>
                </c:pt>
                <c:pt idx="8594">
                  <c:v>4.2756823619999997E-6</c:v>
                </c:pt>
                <c:pt idx="8595">
                  <c:v>1.117747238E-3</c:v>
                </c:pt>
                <c:pt idx="8596">
                  <c:v>2.0475855849999998E-6</c:v>
                </c:pt>
                <c:pt idx="8597">
                  <c:v>7.0370356569999998E-6</c:v>
                </c:pt>
                <c:pt idx="8598">
                  <c:v>1.9923923059999999E-5</c:v>
                </c:pt>
                <c:pt idx="8599">
                  <c:v>5.9534971699999996E-4</c:v>
                </c:pt>
                <c:pt idx="8600">
                  <c:v>7.3340494249999996E-6</c:v>
                </c:pt>
                <c:pt idx="8601">
                  <c:v>4.5560419430000003E-6</c:v>
                </c:pt>
                <c:pt idx="8602">
                  <c:v>4.4569940850000003E-6</c:v>
                </c:pt>
                <c:pt idx="8603">
                  <c:v>4.1965667119999998E-5</c:v>
                </c:pt>
                <c:pt idx="8604">
                  <c:v>2.817965829E-6</c:v>
                </c:pt>
                <c:pt idx="8605">
                  <c:v>1.905288657E-6</c:v>
                </c:pt>
                <c:pt idx="8606">
                  <c:v>1.047543154E-6</c:v>
                </c:pt>
                <c:pt idx="8607">
                  <c:v>3.1953138700000003E-5</c:v>
                </c:pt>
                <c:pt idx="8608">
                  <c:v>4.547176051E-7</c:v>
                </c:pt>
                <c:pt idx="8609">
                  <c:v>3.1901004580000001E-7</c:v>
                </c:pt>
                <c:pt idx="8610">
                  <c:v>1.6074645620000001E-7</c:v>
                </c:pt>
                <c:pt idx="8611">
                  <c:v>6.2939494310000001E-7</c:v>
                </c:pt>
                <c:pt idx="8612">
                  <c:v>1.2211494629999999E-8</c:v>
                </c:pt>
                <c:pt idx="8613">
                  <c:v>1.4526976829999999E-14</c:v>
                </c:pt>
                <c:pt idx="8614">
                  <c:v>7.7498419999999992E-9</c:v>
                </c:pt>
                <c:pt idx="8615">
                  <c:v>1.9232992020000001E-6</c:v>
                </c:pt>
                <c:pt idx="8616">
                  <c:v>4.6171693649999997E-8</c:v>
                </c:pt>
                <c:pt idx="8617">
                  <c:v>3.7170596229999997E-8</c:v>
                </c:pt>
                <c:pt idx="8618">
                  <c:v>1.7241083530000002E-8</c:v>
                </c:pt>
                <c:pt idx="8619">
                  <c:v>1.846284424E-6</c:v>
                </c:pt>
                <c:pt idx="8620">
                  <c:v>1.2184940569999999E-8</c:v>
                </c:pt>
                <c:pt idx="8621">
                  <c:v>2.084754354E-8</c:v>
                </c:pt>
                <c:pt idx="8622">
                  <c:v>5.8380810319999999E-8</c:v>
                </c:pt>
                <c:pt idx="8623">
                  <c:v>1.529236893E-6</c:v>
                </c:pt>
                <c:pt idx="8624">
                  <c:v>2.5365861309999998E-7</c:v>
                </c:pt>
                <c:pt idx="8625">
                  <c:v>5.2695504310000004E-7</c:v>
                </c:pt>
                <c:pt idx="8626">
                  <c:v>1.592711301E-6</c:v>
                </c:pt>
                <c:pt idx="8627">
                  <c:v>1.098278301E-4</c:v>
                </c:pt>
                <c:pt idx="8628">
                  <c:v>4.5326131610000002E-6</c:v>
                </c:pt>
                <c:pt idx="8629">
                  <c:v>3.5005817330000001E-6</c:v>
                </c:pt>
                <c:pt idx="8630">
                  <c:v>1.684108757E-6</c:v>
                </c:pt>
                <c:pt idx="8631">
                  <c:v>2.9220685549999999E-5</c:v>
                </c:pt>
                <c:pt idx="8632">
                  <c:v>7.8191655229999992E-6</c:v>
                </c:pt>
                <c:pt idx="8633">
                  <c:v>7.0318521670000002E-6</c:v>
                </c:pt>
                <c:pt idx="8634">
                  <c:v>6.9999231309999998E-6</c:v>
                </c:pt>
                <c:pt idx="8635">
                  <c:v>2.18231737E-4</c:v>
                </c:pt>
                <c:pt idx="8636">
                  <c:v>3.0428784389999999E-5</c:v>
                </c:pt>
                <c:pt idx="8637">
                  <c:v>1.9165816779999999E-5</c:v>
                </c:pt>
                <c:pt idx="8638">
                  <c:v>1.612895643E-6</c:v>
                </c:pt>
                <c:pt idx="8639">
                  <c:v>1.5533020509999999E-3</c:v>
                </c:pt>
                <c:pt idx="8640">
                  <c:v>1.4080749790000001E-6</c:v>
                </c:pt>
                <c:pt idx="8641">
                  <c:v>1.3010813889999999E-5</c:v>
                </c:pt>
                <c:pt idx="8642">
                  <c:v>1.760275176E-5</c:v>
                </c:pt>
                <c:pt idx="8643">
                  <c:v>7.0875065940000003E-5</c:v>
                </c:pt>
                <c:pt idx="8644">
                  <c:v>8.1629845449999998E-6</c:v>
                </c:pt>
                <c:pt idx="8645">
                  <c:v>1.223057237E-5</c:v>
                </c:pt>
                <c:pt idx="8646">
                  <c:v>3.9065061720000001E-5</c:v>
                </c:pt>
                <c:pt idx="8647">
                  <c:v>1.0159711459999999E-3</c:v>
                </c:pt>
                <c:pt idx="8648">
                  <c:v>4.6715529069999998E-5</c:v>
                </c:pt>
                <c:pt idx="8649">
                  <c:v>1.1820443560000001E-5</c:v>
                </c:pt>
                <c:pt idx="8650">
                  <c:v>2.3598290959999999E-6</c:v>
                </c:pt>
                <c:pt idx="8651">
                  <c:v>7.3578292259999993E-5</c:v>
                </c:pt>
                <c:pt idx="8652">
                  <c:v>5.2022215230000002E-6</c:v>
                </c:pt>
                <c:pt idx="8653">
                  <c:v>2.1153213439999998E-6</c:v>
                </c:pt>
                <c:pt idx="8654">
                  <c:v>1.671468503E-6</c:v>
                </c:pt>
                <c:pt idx="8655">
                  <c:v>1.105002421E-5</c:v>
                </c:pt>
                <c:pt idx="8656">
                  <c:v>2.6785423520000002E-6</c:v>
                </c:pt>
                <c:pt idx="8657">
                  <c:v>1.310231909E-7</c:v>
                </c:pt>
                <c:pt idx="8658">
                  <c:v>1.5904026419999999E-6</c:v>
                </c:pt>
                <c:pt idx="8659">
                  <c:v>8.1413275359999994E-6</c:v>
                </c:pt>
                <c:pt idx="8660">
                  <c:v>8.2782661900000004E-7</c:v>
                </c:pt>
                <c:pt idx="8661">
                  <c:v>6.5392615730000003E-7</c:v>
                </c:pt>
                <c:pt idx="8662">
                  <c:v>6.7467057680000003E-7</c:v>
                </c:pt>
                <c:pt idx="8663">
                  <c:v>6.6030679919999999E-7</c:v>
                </c:pt>
                <c:pt idx="8664">
                  <c:v>7.9617934079999997E-7</c:v>
                </c:pt>
                <c:pt idx="8665">
                  <c:v>8.0537391029999997E-7</c:v>
                </c:pt>
                <c:pt idx="8666">
                  <c:v>6.241164225E-7</c:v>
                </c:pt>
                <c:pt idx="8667">
                  <c:v>5.1598802120000001E-6</c:v>
                </c:pt>
                <c:pt idx="8668">
                  <c:v>7.1622559680000003E-8</c:v>
                </c:pt>
                <c:pt idx="8669">
                  <c:v>1.122855378E-6</c:v>
                </c:pt>
                <c:pt idx="8670">
                  <c:v>5.6850275409999996E-6</c:v>
                </c:pt>
                <c:pt idx="8671">
                  <c:v>4.9256668600000001E-5</c:v>
                </c:pt>
                <c:pt idx="8672">
                  <c:v>3.9486891879999999E-7</c:v>
                </c:pt>
                <c:pt idx="8673">
                  <c:v>5.7474493700000004E-7</c:v>
                </c:pt>
                <c:pt idx="8674">
                  <c:v>1.032519105E-6</c:v>
                </c:pt>
                <c:pt idx="8675">
                  <c:v>3.9641267160000003E-5</c:v>
                </c:pt>
                <c:pt idx="8676">
                  <c:v>3.3960121360000002E-6</c:v>
                </c:pt>
                <c:pt idx="8677">
                  <c:v>8.601894601E-6</c:v>
                </c:pt>
                <c:pt idx="8678">
                  <c:v>1.197856179E-5</c:v>
                </c:pt>
                <c:pt idx="8679">
                  <c:v>4.1542397250000001E-4</c:v>
                </c:pt>
                <c:pt idx="8680">
                  <c:v>3.5590430800000001E-6</c:v>
                </c:pt>
                <c:pt idx="8681">
                  <c:v>1.3075556460000001E-5</c:v>
                </c:pt>
                <c:pt idx="8682">
                  <c:v>3.6252040640000003E-5</c:v>
                </c:pt>
                <c:pt idx="8683">
                  <c:v>1.365379624E-4</c:v>
                </c:pt>
                <c:pt idx="8684">
                  <c:v>2.59089117E-5</c:v>
                </c:pt>
                <c:pt idx="8685">
                  <c:v>2.0200114179999998E-5</c:v>
                </c:pt>
                <c:pt idx="8686">
                  <c:v>9.7152900550000003E-5</c:v>
                </c:pt>
                <c:pt idx="8687">
                  <c:v>1.446835333E-3</c:v>
                </c:pt>
                <c:pt idx="8688">
                  <c:v>3.0292866930000002E-4</c:v>
                </c:pt>
                <c:pt idx="8689">
                  <c:v>2.1478315800000001E-4</c:v>
                </c:pt>
                <c:pt idx="8690">
                  <c:v>3.181739345E-4</c:v>
                </c:pt>
                <c:pt idx="8691">
                  <c:v>1.9364597250000001E-3</c:v>
                </c:pt>
                <c:pt idx="8692">
                  <c:v>7.4583977439999999E-6</c:v>
                </c:pt>
                <c:pt idx="8693">
                  <c:v>2.8213545720000001E-5</c:v>
                </c:pt>
                <c:pt idx="8694">
                  <c:v>2.4269938080000002E-6</c:v>
                </c:pt>
                <c:pt idx="8695">
                  <c:v>1.038890242E-4</c:v>
                </c:pt>
                <c:pt idx="8696">
                  <c:v>1.4831252650000001E-5</c:v>
                </c:pt>
                <c:pt idx="8697">
                  <c:v>2.2330426439999999E-5</c:v>
                </c:pt>
                <c:pt idx="8698">
                  <c:v>2.3714702209999999E-6</c:v>
                </c:pt>
                <c:pt idx="8699">
                  <c:v>3.6530571669999998E-5</c:v>
                </c:pt>
                <c:pt idx="8700">
                  <c:v>8.3304403359999997E-6</c:v>
                </c:pt>
                <c:pt idx="8701">
                  <c:v>1.3617263589999999E-5</c:v>
                </c:pt>
                <c:pt idx="8702">
                  <c:v>1.3513404779999999E-5</c:v>
                </c:pt>
                <c:pt idx="8703">
                  <c:v>7.0523248379999999E-6</c:v>
                </c:pt>
                <c:pt idx="8704">
                  <c:v>9.9919139480000002E-6</c:v>
                </c:pt>
                <c:pt idx="8705">
                  <c:v>5.7756335530000003E-6</c:v>
                </c:pt>
                <c:pt idx="8706">
                  <c:v>5.7852069359999999E-6</c:v>
                </c:pt>
                <c:pt idx="8707">
                  <c:v>7.4233299139999996E-6</c:v>
                </c:pt>
                <c:pt idx="8708">
                  <c:v>4.9664709319999998E-6</c:v>
                </c:pt>
                <c:pt idx="8709">
                  <c:v>2.9512391119999998E-6</c:v>
                </c:pt>
                <c:pt idx="8710">
                  <c:v>3.4674795099999998E-6</c:v>
                </c:pt>
                <c:pt idx="8711">
                  <c:v>4.6046005070000002E-6</c:v>
                </c:pt>
                <c:pt idx="8712">
                  <c:v>3.3163959410000001E-6</c:v>
                </c:pt>
                <c:pt idx="8713">
                  <c:v>3.8397009809999999E-6</c:v>
                </c:pt>
                <c:pt idx="8714">
                  <c:v>3.988787593E-6</c:v>
                </c:pt>
                <c:pt idx="8715">
                  <c:v>1.4882856799999999E-6</c:v>
                </c:pt>
                <c:pt idx="8716">
                  <c:v>6.5713365560000001E-6</c:v>
                </c:pt>
                <c:pt idx="8717">
                  <c:v>7.0562473160000004E-6</c:v>
                </c:pt>
                <c:pt idx="8718">
                  <c:v>7.2845731930000002E-6</c:v>
                </c:pt>
                <c:pt idx="8719">
                  <c:v>1.624104515E-5</c:v>
                </c:pt>
                <c:pt idx="8720">
                  <c:v>1.7801825210000001E-5</c:v>
                </c:pt>
                <c:pt idx="8721">
                  <c:v>6.1684826629999998E-6</c:v>
                </c:pt>
                <c:pt idx="8722">
                  <c:v>9.0038202820000006E-6</c:v>
                </c:pt>
                <c:pt idx="8723">
                  <c:v>3.4598846330000002E-5</c:v>
                </c:pt>
                <c:pt idx="8724">
                  <c:v>3.8805399100000002E-5</c:v>
                </c:pt>
                <c:pt idx="8725">
                  <c:v>9.821362939E-6</c:v>
                </c:pt>
                <c:pt idx="8726">
                  <c:v>9.6149554029999995E-6</c:v>
                </c:pt>
                <c:pt idx="8727">
                  <c:v>2.360443221E-4</c:v>
                </c:pt>
                <c:pt idx="8728">
                  <c:v>1.902233412E-4</c:v>
                </c:pt>
                <c:pt idx="8729">
                  <c:v>2.0379535050000001E-4</c:v>
                </c:pt>
                <c:pt idx="8730">
                  <c:v>1.6102640730000001E-3</c:v>
                </c:pt>
                <c:pt idx="8731">
                  <c:v>3.497028137E-3</c:v>
                </c:pt>
                <c:pt idx="8732">
                  <c:v>2.6361567950000003E-4</c:v>
                </c:pt>
                <c:pt idx="8733">
                  <c:v>1.4778008060000001E-4</c:v>
                </c:pt>
                <c:pt idx="8734">
                  <c:v>5.8831303239999998E-5</c:v>
                </c:pt>
                <c:pt idx="8735">
                  <c:v>6.5092090379999999E-5</c:v>
                </c:pt>
                <c:pt idx="8736">
                  <c:v>4.4113200820000002E-5</c:v>
                </c:pt>
                <c:pt idx="8737">
                  <c:v>4.8292612969999998E-5</c:v>
                </c:pt>
                <c:pt idx="8738">
                  <c:v>9.4840693470000004E-5</c:v>
                </c:pt>
                <c:pt idx="8739">
                  <c:v>2.6608559579999999E-4</c:v>
                </c:pt>
                <c:pt idx="8740">
                  <c:v>8.9374366850000005E-5</c:v>
                </c:pt>
                <c:pt idx="8741">
                  <c:v>6.1088839470000006E-5</c:v>
                </c:pt>
                <c:pt idx="8742">
                  <c:v>1.074452035E-4</c:v>
                </c:pt>
                <c:pt idx="8743">
                  <c:v>7.469139234E-5</c:v>
                </c:pt>
                <c:pt idx="8744">
                  <c:v>9.8584355289999999E-6</c:v>
                </c:pt>
                <c:pt idx="8745">
                  <c:v>2.1125181330000001E-5</c:v>
                </c:pt>
                <c:pt idx="8746">
                  <c:v>1.401084025E-5</c:v>
                </c:pt>
                <c:pt idx="8747">
                  <c:v>6.3519785469999997E-6</c:v>
                </c:pt>
                <c:pt idx="8748">
                  <c:v>1.398195083E-5</c:v>
                </c:pt>
                <c:pt idx="8749">
                  <c:v>4.2013057250000001E-5</c:v>
                </c:pt>
                <c:pt idx="8750">
                  <c:v>8.8003589450000004E-5</c:v>
                </c:pt>
                <c:pt idx="8751">
                  <c:v>1.148391293E-4</c:v>
                </c:pt>
                <c:pt idx="8752">
                  <c:v>3.8269407870000004E-6</c:v>
                </c:pt>
                <c:pt idx="8753">
                  <c:v>4.7717494800000003E-6</c:v>
                </c:pt>
                <c:pt idx="8754">
                  <c:v>7.0827672789999998E-6</c:v>
                </c:pt>
                <c:pt idx="8755">
                  <c:v>8.2279924909999998E-6</c:v>
                </c:pt>
                <c:pt idx="8756">
                  <c:v>8.6949413429999993E-6</c:v>
                </c:pt>
                <c:pt idx="8757">
                  <c:v>7.3320705460000002E-6</c:v>
                </c:pt>
                <c:pt idx="8758">
                  <c:v>4.0950596430000002E-6</c:v>
                </c:pt>
                <c:pt idx="8759">
                  <c:v>1.498224887E-5</c:v>
                </c:pt>
                <c:pt idx="8760">
                  <c:v>5.8565374339999998E-6</c:v>
                </c:pt>
                <c:pt idx="8761">
                  <c:v>6.5565589780000001E-6</c:v>
                </c:pt>
                <c:pt idx="8762">
                  <c:v>5.0924492840000002E-6</c:v>
                </c:pt>
                <c:pt idx="8763">
                  <c:v>1.0701203730000001E-5</c:v>
                </c:pt>
                <c:pt idx="8764">
                  <c:v>8.1909577640000005E-6</c:v>
                </c:pt>
                <c:pt idx="8765">
                  <c:v>1.89421193E-5</c:v>
                </c:pt>
                <c:pt idx="8766">
                  <c:v>3.7622816140000001E-7</c:v>
                </c:pt>
                <c:pt idx="8767">
                  <c:v>6.3716601019999998E-6</c:v>
                </c:pt>
                <c:pt idx="8768">
                  <c:v>4.3394227419999999E-5</c:v>
                </c:pt>
                <c:pt idx="8769">
                  <c:v>5.2207571269999997E-5</c:v>
                </c:pt>
                <c:pt idx="8770">
                  <c:v>3.8287904659999999E-4</c:v>
                </c:pt>
                <c:pt idx="8771">
                  <c:v>6.5593652969999998E-4</c:v>
                </c:pt>
                <c:pt idx="8772">
                  <c:v>1.262817621E-4</c:v>
                </c:pt>
                <c:pt idx="8773">
                  <c:v>3.4070505050000003E-4</c:v>
                </c:pt>
                <c:pt idx="8774">
                  <c:v>6.3585489650000004E-4</c:v>
                </c:pt>
                <c:pt idx="8775">
                  <c:v>2.0353390249999999E-4</c:v>
                </c:pt>
                <c:pt idx="8776">
                  <c:v>1.525067447E-4</c:v>
                </c:pt>
                <c:pt idx="8777">
                  <c:v>1.644643204E-4</c:v>
                </c:pt>
                <c:pt idx="8778">
                  <c:v>3.1418357330000003E-4</c:v>
                </c:pt>
                <c:pt idx="8779">
                  <c:v>7.8828946629999998E-4</c:v>
                </c:pt>
                <c:pt idx="8780">
                  <c:v>5.5464969970000003E-4</c:v>
                </c:pt>
                <c:pt idx="8781">
                  <c:v>3.044158812E-4</c:v>
                </c:pt>
                <c:pt idx="8782">
                  <c:v>3.3551006830000001E-3</c:v>
                </c:pt>
                <c:pt idx="8783">
                  <c:v>1.0358221610000001E-3</c:v>
                </c:pt>
                <c:pt idx="8784">
                  <c:v>2.032428715E-4</c:v>
                </c:pt>
                <c:pt idx="8785">
                  <c:v>1.505757538E-4</c:v>
                </c:pt>
                <c:pt idx="8786">
                  <c:v>7.4161475079999995E-5</c:v>
                </c:pt>
                <c:pt idx="8787">
                  <c:v>1.8133585719999999E-5</c:v>
                </c:pt>
                <c:pt idx="8788">
                  <c:v>1.004647152E-4</c:v>
                </c:pt>
                <c:pt idx="8789">
                  <c:v>2.8174074530000002E-5</c:v>
                </c:pt>
                <c:pt idx="8790">
                  <c:v>5.5423948740000002E-4</c:v>
                </c:pt>
                <c:pt idx="8791">
                  <c:v>2.3982936319999999E-4</c:v>
                </c:pt>
                <c:pt idx="8792">
                  <c:v>1.2742358399999999E-4</c:v>
                </c:pt>
                <c:pt idx="8793">
                  <c:v>9.3606687130000005E-5</c:v>
                </c:pt>
                <c:pt idx="8794">
                  <c:v>7.5743333179999997E-5</c:v>
                </c:pt>
                <c:pt idx="8795">
                  <c:v>3.6402758659999997E-5</c:v>
                </c:pt>
                <c:pt idx="8796">
                  <c:v>8.9151210109999997E-6</c:v>
                </c:pt>
                <c:pt idx="8797">
                  <c:v>5.5555688589999996E-6</c:v>
                </c:pt>
                <c:pt idx="8798">
                  <c:v>9.0446626780000003E-6</c:v>
                </c:pt>
                <c:pt idx="8799">
                  <c:v>1.247976587E-5</c:v>
                </c:pt>
                <c:pt idx="8800">
                  <c:v>2.485123189E-5</c:v>
                </c:pt>
                <c:pt idx="8801">
                  <c:v>2.1258728069999999E-5</c:v>
                </c:pt>
                <c:pt idx="8802">
                  <c:v>9.851441966E-5</c:v>
                </c:pt>
                <c:pt idx="8803">
                  <c:v>4.9281010200000002E-5</c:v>
                </c:pt>
                <c:pt idx="8804">
                  <c:v>1.5734523239999999E-5</c:v>
                </c:pt>
                <c:pt idx="8805">
                  <c:v>4.9133798159999999E-5</c:v>
                </c:pt>
                <c:pt idx="8806">
                  <c:v>1.063515692E-5</c:v>
                </c:pt>
                <c:pt idx="8807">
                  <c:v>1.045523666E-5</c:v>
                </c:pt>
                <c:pt idx="8808">
                  <c:v>2.2634009830000001E-5</c:v>
                </c:pt>
                <c:pt idx="8809">
                  <c:v>2.1689548479999999E-5</c:v>
                </c:pt>
                <c:pt idx="8810">
                  <c:v>8.3164917210000007E-6</c:v>
                </c:pt>
                <c:pt idx="8811">
                  <c:v>1.285256771E-5</c:v>
                </c:pt>
                <c:pt idx="8812">
                  <c:v>9.5501068250000008E-6</c:v>
                </c:pt>
                <c:pt idx="8813">
                  <c:v>3.263489668E-6</c:v>
                </c:pt>
                <c:pt idx="8814">
                  <c:v>8.0068855099999997E-5</c:v>
                </c:pt>
                <c:pt idx="8815">
                  <c:v>2.9772036440000001E-6</c:v>
                </c:pt>
                <c:pt idx="8816">
                  <c:v>1.503859646E-5</c:v>
                </c:pt>
                <c:pt idx="8817">
                  <c:v>4.2663534639999998E-5</c:v>
                </c:pt>
                <c:pt idx="8818">
                  <c:v>8.2187629610000005E-5</c:v>
                </c:pt>
                <c:pt idx="8819">
                  <c:v>4.0070954399999997E-5</c:v>
                </c:pt>
                <c:pt idx="8820">
                  <c:v>1.8282287580000001E-4</c:v>
                </c:pt>
                <c:pt idx="8821">
                  <c:v>3.677831581E-4</c:v>
                </c:pt>
                <c:pt idx="8822">
                  <c:v>8.0452078850000008E-3</c:v>
                </c:pt>
                <c:pt idx="8823">
                  <c:v>1.9220857899999999E-3</c:v>
                </c:pt>
                <c:pt idx="8824">
                  <c:v>3.0927487930000001E-4</c:v>
                </c:pt>
                <c:pt idx="8825">
                  <c:v>6.5757810450000004E-4</c:v>
                </c:pt>
                <c:pt idx="8826">
                  <c:v>1.192699704E-3</c:v>
                </c:pt>
                <c:pt idx="8827">
                  <c:v>6.7459699309999996E-5</c:v>
                </c:pt>
                <c:pt idx="8828">
                  <c:v>1.079274578E-4</c:v>
                </c:pt>
                <c:pt idx="8829">
                  <c:v>3.3082609139999998E-4</c:v>
                </c:pt>
                <c:pt idx="8830">
                  <c:v>2.7179319469999998E-4</c:v>
                </c:pt>
                <c:pt idx="8831">
                  <c:v>7.1119173360000002E-5</c:v>
                </c:pt>
                <c:pt idx="8832">
                  <c:v>1.2412940519999999E-4</c:v>
                </c:pt>
                <c:pt idx="8833">
                  <c:v>2.8889564870000003E-4</c:v>
                </c:pt>
                <c:pt idx="8834">
                  <c:v>3.8020820190000002E-4</c:v>
                </c:pt>
                <c:pt idx="8835">
                  <c:v>1.4350913859999999E-4</c:v>
                </c:pt>
                <c:pt idx="8836">
                  <c:v>1.4235816919999999E-4</c:v>
                </c:pt>
                <c:pt idx="8837">
                  <c:v>9.4786336599999999E-5</c:v>
                </c:pt>
                <c:pt idx="8838">
                  <c:v>6.0349279410000001E-5</c:v>
                </c:pt>
                <c:pt idx="8839">
                  <c:v>5.2339987939999999E-5</c:v>
                </c:pt>
                <c:pt idx="8840">
                  <c:v>6.9618993850000002E-5</c:v>
                </c:pt>
                <c:pt idx="8841">
                  <c:v>1.601579824E-5</c:v>
                </c:pt>
                <c:pt idx="8842">
                  <c:v>1.5982504130000001E-4</c:v>
                </c:pt>
                <c:pt idx="8843">
                  <c:v>1.1443836559999999E-5</c:v>
                </c:pt>
                <c:pt idx="8844">
                  <c:v>1.517619327E-5</c:v>
                </c:pt>
                <c:pt idx="8845">
                  <c:v>2.5125860909999999E-6</c:v>
                </c:pt>
                <c:pt idx="8846">
                  <c:v>3.0245095329999998E-4</c:v>
                </c:pt>
                <c:pt idx="8847">
                  <c:v>4.5578292640000001E-6</c:v>
                </c:pt>
                <c:pt idx="8848">
                  <c:v>1.1727515310000001E-6</c:v>
                </c:pt>
                <c:pt idx="8849">
                  <c:v>2.866337029E-5</c:v>
                </c:pt>
                <c:pt idx="8850">
                  <c:v>2.9548940689999998E-4</c:v>
                </c:pt>
                <c:pt idx="8851">
                  <c:v>2.3182274369999999E-5</c:v>
                </c:pt>
                <c:pt idx="8852">
                  <c:v>2.3305315660000002E-5</c:v>
                </c:pt>
                <c:pt idx="8853">
                  <c:v>4.7941110510000003E-5</c:v>
                </c:pt>
                <c:pt idx="8854">
                  <c:v>1.8753703280000001E-4</c:v>
                </c:pt>
                <c:pt idx="8855">
                  <c:v>3.1238043070000001E-5</c:v>
                </c:pt>
                <c:pt idx="8856">
                  <c:v>2.055588211E-5</c:v>
                </c:pt>
                <c:pt idx="8857">
                  <c:v>3.9918853879999998E-5</c:v>
                </c:pt>
                <c:pt idx="8858">
                  <c:v>5.1637271769999998E-5</c:v>
                </c:pt>
                <c:pt idx="8859">
                  <c:v>2.3065891180000001E-5</c:v>
                </c:pt>
                <c:pt idx="8860">
                  <c:v>1.8198067790000001E-5</c:v>
                </c:pt>
                <c:pt idx="8861">
                  <c:v>1.3591014369999999E-5</c:v>
                </c:pt>
                <c:pt idx="8862">
                  <c:v>6.0993809310000001E-4</c:v>
                </c:pt>
                <c:pt idx="8863">
                  <c:v>6.2839444900000005E-5</c:v>
                </c:pt>
                <c:pt idx="8864">
                  <c:v>1.5099674770000001E-4</c:v>
                </c:pt>
                <c:pt idx="8865">
                  <c:v>2.5052967559999998E-4</c:v>
                </c:pt>
                <c:pt idx="8866">
                  <c:v>4.5218422790000001E-3</c:v>
                </c:pt>
                <c:pt idx="8867">
                  <c:v>1.4234225980000001E-4</c:v>
                </c:pt>
                <c:pt idx="8868">
                  <c:v>5.6172137600000001E-5</c:v>
                </c:pt>
                <c:pt idx="8869">
                  <c:v>1.07814927E-4</c:v>
                </c:pt>
                <c:pt idx="8870">
                  <c:v>1.9232628399999999E-3</c:v>
                </c:pt>
                <c:pt idx="8871">
                  <c:v>2.164498703E-4</c:v>
                </c:pt>
                <c:pt idx="8872">
                  <c:v>1.4395817580000001E-4</c:v>
                </c:pt>
                <c:pt idx="8873">
                  <c:v>4.865833387E-5</c:v>
                </c:pt>
                <c:pt idx="8874">
                  <c:v>1.073546937E-2</c:v>
                </c:pt>
                <c:pt idx="8875">
                  <c:v>5.0542315959999997E-5</c:v>
                </c:pt>
                <c:pt idx="8876">
                  <c:v>1.552634979E-4</c:v>
                </c:pt>
                <c:pt idx="8877">
                  <c:v>2.211591665E-4</c:v>
                </c:pt>
                <c:pt idx="8878">
                  <c:v>2.8301130820000001E-3</c:v>
                </c:pt>
                <c:pt idx="8879">
                  <c:v>5.2097060990000003E-5</c:v>
                </c:pt>
                <c:pt idx="8880">
                  <c:v>1.020628359E-4</c:v>
                </c:pt>
                <c:pt idx="8881">
                  <c:v>7.8985250219999997E-5</c:v>
                </c:pt>
                <c:pt idx="8882">
                  <c:v>1.1245467570000001E-2</c:v>
                </c:pt>
                <c:pt idx="8883">
                  <c:v>1.3204509509999999E-4</c:v>
                </c:pt>
                <c:pt idx="8884">
                  <c:v>6.0862602470000003E-5</c:v>
                </c:pt>
                <c:pt idx="8885">
                  <c:v>1.7367757439999999E-4</c:v>
                </c:pt>
                <c:pt idx="8886">
                  <c:v>3.2973711500000002E-3</c:v>
                </c:pt>
                <c:pt idx="8887">
                  <c:v>1.552950219E-5</c:v>
                </c:pt>
                <c:pt idx="8888">
                  <c:v>2.0743807769999999E-5</c:v>
                </c:pt>
                <c:pt idx="8889">
                  <c:v>3.4922804409999998E-5</c:v>
                </c:pt>
                <c:pt idx="8890">
                  <c:v>3.361305367E-4</c:v>
                </c:pt>
                <c:pt idx="8891">
                  <c:v>1.601242794E-4</c:v>
                </c:pt>
                <c:pt idx="8892">
                  <c:v>1.7703050640000001E-4</c:v>
                </c:pt>
                <c:pt idx="8893">
                  <c:v>6.5962493929999999E-5</c:v>
                </c:pt>
                <c:pt idx="8894">
                  <c:v>4.1748230730000002E-2</c:v>
                </c:pt>
                <c:pt idx="8895">
                  <c:v>4.794699424E-5</c:v>
                </c:pt>
                <c:pt idx="8896">
                  <c:v>7.1366632689999997E-4</c:v>
                </c:pt>
                <c:pt idx="8897">
                  <c:v>1.1534034869999999E-3</c:v>
                </c:pt>
                <c:pt idx="8898">
                  <c:v>9.0841624109999995E-3</c:v>
                </c:pt>
                <c:pt idx="8899">
                  <c:v>7.5970650790000002E-4</c:v>
                </c:pt>
                <c:pt idx="8900">
                  <c:v>1.22738415E-3</c:v>
                </c:pt>
                <c:pt idx="8901">
                  <c:v>1.414216829E-3</c:v>
                </c:pt>
                <c:pt idx="8902">
                  <c:v>5.4864302660000003E-2</c:v>
                </c:pt>
                <c:pt idx="8903">
                  <c:v>8.2805513470000003E-4</c:v>
                </c:pt>
                <c:pt idx="8904">
                  <c:v>1.928756337E-3</c:v>
                </c:pt>
                <c:pt idx="8905">
                  <c:v>3.240756766E-3</c:v>
                </c:pt>
                <c:pt idx="8906">
                  <c:v>0.404482008</c:v>
                </c:pt>
                <c:pt idx="8907">
                  <c:v>2.630699598E-3</c:v>
                </c:pt>
                <c:pt idx="8908">
                  <c:v>2.198021126E-3</c:v>
                </c:pt>
                <c:pt idx="8909">
                  <c:v>2.182208353E-3</c:v>
                </c:pt>
                <c:pt idx="8910">
                  <c:v>2.5465971729999998E-2</c:v>
                </c:pt>
                <c:pt idx="8911">
                  <c:v>2.2216315860000002E-3</c:v>
                </c:pt>
                <c:pt idx="8912">
                  <c:v>2.2019384809999999E-3</c:v>
                </c:pt>
                <c:pt idx="8913">
                  <c:v>2.5959940099999999E-3</c:v>
                </c:pt>
                <c:pt idx="8914">
                  <c:v>0.40442017349999998</c:v>
                </c:pt>
                <c:pt idx="8915">
                  <c:v>3.2760243949999999E-3</c:v>
                </c:pt>
                <c:pt idx="8916">
                  <c:v>1.9457285279999999E-3</c:v>
                </c:pt>
                <c:pt idx="8917">
                  <c:v>8.0423798669999999E-4</c:v>
                </c:pt>
                <c:pt idx="8918">
                  <c:v>5.4989206489999998E-2</c:v>
                </c:pt>
                <c:pt idx="8919">
                  <c:v>1.440682972E-3</c:v>
                </c:pt>
                <c:pt idx="8920">
                  <c:v>1.2286669989999999E-3</c:v>
                </c:pt>
                <c:pt idx="8921">
                  <c:v>7.4676834129999996E-4</c:v>
                </c:pt>
                <c:pt idx="8922">
                  <c:v>9.074493304E-3</c:v>
                </c:pt>
                <c:pt idx="8923">
                  <c:v>1.168621468E-3</c:v>
                </c:pt>
                <c:pt idx="8924">
                  <c:v>7.1894558939999997E-4</c:v>
                </c:pt>
                <c:pt idx="8925">
                  <c:v>4.5193909969999999E-5</c:v>
                </c:pt>
                <c:pt idx="8926">
                  <c:v>4.1742885430000001E-2</c:v>
                </c:pt>
                <c:pt idx="8927">
                  <c:v>6.9180894720000005E-5</c:v>
                </c:pt>
                <c:pt idx="8928">
                  <c:v>1.7904226169999999E-4</c:v>
                </c:pt>
                <c:pt idx="8929">
                  <c:v>1.5919757130000001E-4</c:v>
                </c:pt>
                <c:pt idx="8930">
                  <c:v>3.3710369710000001E-4</c:v>
                </c:pt>
                <c:pt idx="8931">
                  <c:v>3.5409731039999998E-5</c:v>
                </c:pt>
                <c:pt idx="8932">
                  <c:v>2.0764243020000001E-5</c:v>
                </c:pt>
                <c:pt idx="8933">
                  <c:v>1.569916259E-5</c:v>
                </c:pt>
                <c:pt idx="8934">
                  <c:v>3.2835578060000001E-3</c:v>
                </c:pt>
                <c:pt idx="8935">
                  <c:v>1.7040093040000001E-4</c:v>
                </c:pt>
                <c:pt idx="8936">
                  <c:v>6.2866862869999997E-5</c:v>
                </c:pt>
                <c:pt idx="8937">
                  <c:v>1.303912279E-4</c:v>
                </c:pt>
                <c:pt idx="8938">
                  <c:v>1.125683048E-2</c:v>
                </c:pt>
                <c:pt idx="8939">
                  <c:v>8.2279885189999997E-5</c:v>
                </c:pt>
                <c:pt idx="8940">
                  <c:v>1.018707368E-4</c:v>
                </c:pt>
                <c:pt idx="8941">
                  <c:v>5.0624847350000003E-5</c:v>
                </c:pt>
                <c:pt idx="8942">
                  <c:v>2.8283033489999998E-3</c:v>
                </c:pt>
                <c:pt idx="8943">
                  <c:v>2.240778483E-4</c:v>
                </c:pt>
                <c:pt idx="8944">
                  <c:v>1.5509748640000001E-4</c:v>
                </c:pt>
                <c:pt idx="8945">
                  <c:v>4.9330023749999997E-5</c:v>
                </c:pt>
                <c:pt idx="8946">
                  <c:v>1.071804153E-2</c:v>
                </c:pt>
                <c:pt idx="8947">
                  <c:v>5.283793886E-5</c:v>
                </c:pt>
                <c:pt idx="8948">
                  <c:v>1.4741379550000001E-4</c:v>
                </c:pt>
                <c:pt idx="8949">
                  <c:v>2.1633898969999999E-4</c:v>
                </c:pt>
                <c:pt idx="8950">
                  <c:v>1.9245702560000001E-3</c:v>
                </c:pt>
                <c:pt idx="8951">
                  <c:v>1.098677442E-4</c:v>
                </c:pt>
                <c:pt idx="8952">
                  <c:v>5.6772382109999998E-5</c:v>
                </c:pt>
                <c:pt idx="8953">
                  <c:v>1.4193357399999999E-4</c:v>
                </c:pt>
                <c:pt idx="8954">
                  <c:v>4.5133320990000001E-3</c:v>
                </c:pt>
                <c:pt idx="8955">
                  <c:v>2.5179625760000002E-4</c:v>
                </c:pt>
                <c:pt idx="8956">
                  <c:v>1.5376359750000001E-4</c:v>
                </c:pt>
                <c:pt idx="8957">
                  <c:v>6.3467440749999995E-5</c:v>
                </c:pt>
                <c:pt idx="8958">
                  <c:v>6.1143972699999999E-4</c:v>
                </c:pt>
                <c:pt idx="8959">
                  <c:v>1.3463387260000001E-5</c:v>
                </c:pt>
                <c:pt idx="8960">
                  <c:v>1.818092359E-5</c:v>
                </c:pt>
                <c:pt idx="8961">
                  <c:v>2.3007203499999998E-5</c:v>
                </c:pt>
                <c:pt idx="8962">
                  <c:v>5.1848307159999999E-5</c:v>
                </c:pt>
                <c:pt idx="8963">
                  <c:v>4.0087783439999999E-5</c:v>
                </c:pt>
                <c:pt idx="8964">
                  <c:v>2.0442021890000001E-5</c:v>
                </c:pt>
                <c:pt idx="8965">
                  <c:v>3.1126603610000002E-5</c:v>
                </c:pt>
                <c:pt idx="8966">
                  <c:v>1.8766025110000001E-4</c:v>
                </c:pt>
                <c:pt idx="8967">
                  <c:v>4.8221362849999997E-5</c:v>
                </c:pt>
                <c:pt idx="8968">
                  <c:v>2.3319873829999999E-5</c:v>
                </c:pt>
                <c:pt idx="8969">
                  <c:v>2.3132975559999999E-5</c:v>
                </c:pt>
                <c:pt idx="8970">
                  <c:v>2.9520091279999999E-4</c:v>
                </c:pt>
                <c:pt idx="8971">
                  <c:v>2.8279698150000002E-5</c:v>
                </c:pt>
                <c:pt idx="8972">
                  <c:v>1.109356124E-6</c:v>
                </c:pt>
                <c:pt idx="8973">
                  <c:v>4.548786004E-6</c:v>
                </c:pt>
                <c:pt idx="8974">
                  <c:v>3.0105889899999998E-4</c:v>
                </c:pt>
                <c:pt idx="8975">
                  <c:v>2.3284000559999998E-6</c:v>
                </c:pt>
                <c:pt idx="8976">
                  <c:v>1.5454688869999998E-5</c:v>
                </c:pt>
                <c:pt idx="8977">
                  <c:v>1.1483812399999999E-5</c:v>
                </c:pt>
                <c:pt idx="8978">
                  <c:v>1.58227234E-4</c:v>
                </c:pt>
                <c:pt idx="8979">
                  <c:v>1.6724336170000001E-5</c:v>
                </c:pt>
                <c:pt idx="8980">
                  <c:v>7.0214386649999997E-5</c:v>
                </c:pt>
                <c:pt idx="8981">
                  <c:v>5.232338869E-5</c:v>
                </c:pt>
                <c:pt idx="8982">
                  <c:v>5.9646775549999998E-5</c:v>
                </c:pt>
                <c:pt idx="8983">
                  <c:v>9.6337427910000005E-5</c:v>
                </c:pt>
                <c:pt idx="8984">
                  <c:v>1.4303844499999999E-4</c:v>
                </c:pt>
                <c:pt idx="8985">
                  <c:v>1.4321163130000001E-4</c:v>
                </c:pt>
                <c:pt idx="8986">
                  <c:v>3.813035773E-4</c:v>
                </c:pt>
                <c:pt idx="8987">
                  <c:v>2.8858346600000001E-4</c:v>
                </c:pt>
                <c:pt idx="8988">
                  <c:v>1.229111772E-4</c:v>
                </c:pt>
                <c:pt idx="8989">
                  <c:v>7.0870690029999994E-5</c:v>
                </c:pt>
                <c:pt idx="8990">
                  <c:v>2.7196616050000001E-4</c:v>
                </c:pt>
                <c:pt idx="8991">
                  <c:v>3.2993706229999999E-4</c:v>
                </c:pt>
                <c:pt idx="8992">
                  <c:v>1.065426297E-4</c:v>
                </c:pt>
                <c:pt idx="8993">
                  <c:v>6.712437974E-5</c:v>
                </c:pt>
                <c:pt idx="8994">
                  <c:v>1.1873910449999999E-3</c:v>
                </c:pt>
                <c:pt idx="8995">
                  <c:v>6.4933177040000004E-4</c:v>
                </c:pt>
                <c:pt idx="8996">
                  <c:v>3.1156673669999999E-4</c:v>
                </c:pt>
                <c:pt idx="8997">
                  <c:v>1.926507116E-3</c:v>
                </c:pt>
                <c:pt idx="8998">
                  <c:v>8.0364060070000007E-3</c:v>
                </c:pt>
                <c:pt idx="8999">
                  <c:v>3.7019379160000001E-4</c:v>
                </c:pt>
                <c:pt idx="9000">
                  <c:v>1.8495960539999999E-4</c:v>
                </c:pt>
                <c:pt idx="9001">
                  <c:v>4.008530156E-5</c:v>
                </c:pt>
                <c:pt idx="9002">
                  <c:v>8.2221757370000005E-5</c:v>
                </c:pt>
                <c:pt idx="9003">
                  <c:v>4.2605265280000003E-5</c:v>
                </c:pt>
                <c:pt idx="9004">
                  <c:v>1.495045678E-5</c:v>
                </c:pt>
                <c:pt idx="9005">
                  <c:v>2.9382459569999998E-6</c:v>
                </c:pt>
                <c:pt idx="9006">
                  <c:v>7.9724868669999997E-5</c:v>
                </c:pt>
                <c:pt idx="9007">
                  <c:v>3.1495382359999999E-6</c:v>
                </c:pt>
                <c:pt idx="9008">
                  <c:v>9.6057593180000004E-6</c:v>
                </c:pt>
                <c:pt idx="9009">
                  <c:v>1.285175805E-5</c:v>
                </c:pt>
                <c:pt idx="9010">
                  <c:v>8.2873949959999997E-6</c:v>
                </c:pt>
                <c:pt idx="9011">
                  <c:v>2.172032234E-5</c:v>
                </c:pt>
                <c:pt idx="9012">
                  <c:v>2.249979289E-5</c:v>
                </c:pt>
                <c:pt idx="9013">
                  <c:v>1.0438613469999999E-5</c:v>
                </c:pt>
                <c:pt idx="9014">
                  <c:v>1.0667843649999999E-5</c:v>
                </c:pt>
                <c:pt idx="9015">
                  <c:v>4.882379235E-5</c:v>
                </c:pt>
                <c:pt idx="9016">
                  <c:v>1.5324830559999998E-5</c:v>
                </c:pt>
                <c:pt idx="9017">
                  <c:v>4.9560877870000001E-5</c:v>
                </c:pt>
                <c:pt idx="9018">
                  <c:v>9.8092065019999999E-5</c:v>
                </c:pt>
                <c:pt idx="9019">
                  <c:v>2.1650522060000001E-5</c:v>
                </c:pt>
                <c:pt idx="9020">
                  <c:v>2.493916429E-5</c:v>
                </c:pt>
                <c:pt idx="9021">
                  <c:v>1.2458978260000001E-5</c:v>
                </c:pt>
                <c:pt idx="9022">
                  <c:v>9.0160849900000008E-6</c:v>
                </c:pt>
                <c:pt idx="9023">
                  <c:v>5.5695124049999998E-6</c:v>
                </c:pt>
                <c:pt idx="9024">
                  <c:v>9.0226134579999993E-6</c:v>
                </c:pt>
                <c:pt idx="9025">
                  <c:v>3.6402917699999998E-5</c:v>
                </c:pt>
                <c:pt idx="9026">
                  <c:v>7.5507754590000003E-5</c:v>
                </c:pt>
                <c:pt idx="9027">
                  <c:v>9.3449265540000002E-5</c:v>
                </c:pt>
                <c:pt idx="9028">
                  <c:v>1.273143324E-4</c:v>
                </c:pt>
                <c:pt idx="9029">
                  <c:v>2.400976863E-4</c:v>
                </c:pt>
                <c:pt idx="9030">
                  <c:v>5.5233665879999996E-4</c:v>
                </c:pt>
                <c:pt idx="9031">
                  <c:v>2.8884574439999999E-5</c:v>
                </c:pt>
                <c:pt idx="9032">
                  <c:v>1.0035328960000001E-4</c:v>
                </c:pt>
                <c:pt idx="9033">
                  <c:v>1.8187789840000001E-5</c:v>
                </c:pt>
                <c:pt idx="9034">
                  <c:v>7.3629089219999996E-5</c:v>
                </c:pt>
                <c:pt idx="9035">
                  <c:v>1.505301341E-4</c:v>
                </c:pt>
                <c:pt idx="9036">
                  <c:v>2.0132215660000001E-4</c:v>
                </c:pt>
                <c:pt idx="9037">
                  <c:v>1.0358830410000001E-3</c:v>
                </c:pt>
                <c:pt idx="9038">
                  <c:v>3.3390951959999999E-3</c:v>
                </c:pt>
                <c:pt idx="9039">
                  <c:v>3.0589246229999998E-4</c:v>
                </c:pt>
                <c:pt idx="9040">
                  <c:v>5.6157133220000001E-4</c:v>
                </c:pt>
                <c:pt idx="9041">
                  <c:v>7.885299473E-4</c:v>
                </c:pt>
                <c:pt idx="9042">
                  <c:v>3.159333565E-4</c:v>
                </c:pt>
                <c:pt idx="9043">
                  <c:v>1.6461478630000001E-4</c:v>
                </c:pt>
                <c:pt idx="9044">
                  <c:v>1.5229870729999999E-4</c:v>
                </c:pt>
                <c:pt idx="9045">
                  <c:v>2.021116313E-4</c:v>
                </c:pt>
                <c:pt idx="9046">
                  <c:v>6.3452684329999998E-4</c:v>
                </c:pt>
                <c:pt idx="9047">
                  <c:v>3.3656264099999998E-4</c:v>
                </c:pt>
                <c:pt idx="9048">
                  <c:v>1.250730461E-4</c:v>
                </c:pt>
                <c:pt idx="9049">
                  <c:v>6.5823916229999996E-4</c:v>
                </c:pt>
                <c:pt idx="9050">
                  <c:v>3.8183375810000003E-4</c:v>
                </c:pt>
                <c:pt idx="9051">
                  <c:v>5.2907696900000002E-5</c:v>
                </c:pt>
                <c:pt idx="9052">
                  <c:v>4.3348787249999997E-5</c:v>
                </c:pt>
                <c:pt idx="9053">
                  <c:v>6.4045967359999997E-6</c:v>
                </c:pt>
                <c:pt idx="9054">
                  <c:v>3.8451585040000002E-7</c:v>
                </c:pt>
                <c:pt idx="9055">
                  <c:v>1.8944566939999999E-5</c:v>
                </c:pt>
                <c:pt idx="9056">
                  <c:v>8.1173005300000002E-6</c:v>
                </c:pt>
                <c:pt idx="9057">
                  <c:v>1.073765911E-5</c:v>
                </c:pt>
                <c:pt idx="9058">
                  <c:v>5.0831316469999998E-6</c:v>
                </c:pt>
                <c:pt idx="9059">
                  <c:v>6.5379901640000002E-6</c:v>
                </c:pt>
                <c:pt idx="9060">
                  <c:v>5.8872891069999999E-6</c:v>
                </c:pt>
                <c:pt idx="9061">
                  <c:v>1.499500702E-5</c:v>
                </c:pt>
                <c:pt idx="9062">
                  <c:v>4.1103888319999998E-6</c:v>
                </c:pt>
                <c:pt idx="9063">
                  <c:v>7.3525437750000004E-6</c:v>
                </c:pt>
                <c:pt idx="9064">
                  <c:v>8.6965974730000003E-6</c:v>
                </c:pt>
                <c:pt idx="9065">
                  <c:v>8.2114617690000006E-6</c:v>
                </c:pt>
                <c:pt idx="9066">
                  <c:v>7.065265791E-6</c:v>
                </c:pt>
                <c:pt idx="9067">
                  <c:v>4.7435366619999998E-6</c:v>
                </c:pt>
                <c:pt idx="9068">
                  <c:v>3.9470191800000002E-6</c:v>
                </c:pt>
                <c:pt idx="9069">
                  <c:v>1.14707057E-4</c:v>
                </c:pt>
                <c:pt idx="9070">
                  <c:v>8.7842080549999996E-5</c:v>
                </c:pt>
                <c:pt idx="9071">
                  <c:v>4.1734791300000003E-5</c:v>
                </c:pt>
                <c:pt idx="9072">
                  <c:v>1.386872644E-5</c:v>
                </c:pt>
                <c:pt idx="9073">
                  <c:v>6.4060268839999999E-6</c:v>
                </c:pt>
                <c:pt idx="9074">
                  <c:v>1.393778092E-5</c:v>
                </c:pt>
                <c:pt idx="9075">
                  <c:v>2.0947994859999999E-5</c:v>
                </c:pt>
                <c:pt idx="9076">
                  <c:v>9.7835089609999994E-6</c:v>
                </c:pt>
                <c:pt idx="9077">
                  <c:v>7.460893937E-5</c:v>
                </c:pt>
                <c:pt idx="9078">
                  <c:v>1.067629097E-4</c:v>
                </c:pt>
                <c:pt idx="9079">
                  <c:v>6.0658791580000001E-5</c:v>
                </c:pt>
                <c:pt idx="9080">
                  <c:v>8.9734351730000003E-5</c:v>
                </c:pt>
                <c:pt idx="9081">
                  <c:v>2.6603841440000001E-4</c:v>
                </c:pt>
                <c:pt idx="9082">
                  <c:v>9.4715437080000004E-5</c:v>
                </c:pt>
                <c:pt idx="9083">
                  <c:v>4.7716188190000003E-5</c:v>
                </c:pt>
                <c:pt idx="9084">
                  <c:v>4.3813191549999998E-5</c:v>
                </c:pt>
                <c:pt idx="9085">
                  <c:v>6.5333659180000006E-5</c:v>
                </c:pt>
                <c:pt idx="9086">
                  <c:v>5.8408488869999997E-5</c:v>
                </c:pt>
                <c:pt idx="9087">
                  <c:v>1.4540194329999999E-4</c:v>
                </c:pt>
                <c:pt idx="9088">
                  <c:v>2.6302172900000002E-4</c:v>
                </c:pt>
                <c:pt idx="9089">
                  <c:v>3.493670309E-3</c:v>
                </c:pt>
                <c:pt idx="9090">
                  <c:v>1.603486846E-3</c:v>
                </c:pt>
                <c:pt idx="9091">
                  <c:v>2.0194360389999999E-4</c:v>
                </c:pt>
                <c:pt idx="9092">
                  <c:v>1.9229396849999999E-4</c:v>
                </c:pt>
                <c:pt idx="9093">
                  <c:v>2.367319439E-4</c:v>
                </c:pt>
                <c:pt idx="9094">
                  <c:v>9.6052589699999994E-6</c:v>
                </c:pt>
                <c:pt idx="9095">
                  <c:v>9.9835311089999995E-6</c:v>
                </c:pt>
                <c:pt idx="9096">
                  <c:v>3.8976549049999998E-5</c:v>
                </c:pt>
                <c:pt idx="9097">
                  <c:v>3.4517981909999999E-5</c:v>
                </c:pt>
                <c:pt idx="9098">
                  <c:v>8.9850904680000003E-6</c:v>
                </c:pt>
                <c:pt idx="9099">
                  <c:v>6.2568596790000001E-6</c:v>
                </c:pt>
                <c:pt idx="9100">
                  <c:v>1.784307423E-5</c:v>
                </c:pt>
                <c:pt idx="9101">
                  <c:v>1.6149516799999998E-5</c:v>
                </c:pt>
                <c:pt idx="9102">
                  <c:v>7.2906556530000003E-6</c:v>
                </c:pt>
                <c:pt idx="9103">
                  <c:v>7.0466434840000002E-6</c:v>
                </c:pt>
                <c:pt idx="9104">
                  <c:v>6.528131282E-6</c:v>
                </c:pt>
                <c:pt idx="9105">
                  <c:v>1.4665922360000001E-6</c:v>
                </c:pt>
                <c:pt idx="9106">
                  <c:v>3.9812800150000004E-6</c:v>
                </c:pt>
                <c:pt idx="9107">
                  <c:v>3.8301413979999996E-6</c:v>
                </c:pt>
                <c:pt idx="9108">
                  <c:v>3.3093755410000001E-6</c:v>
                </c:pt>
                <c:pt idx="9109">
                  <c:v>4.5894520199999999E-6</c:v>
                </c:pt>
                <c:pt idx="9110">
                  <c:v>3.462026409E-6</c:v>
                </c:pt>
                <c:pt idx="9111">
                  <c:v>2.9526315970000001E-6</c:v>
                </c:pt>
                <c:pt idx="9112">
                  <c:v>4.9683517109999996E-6</c:v>
                </c:pt>
                <c:pt idx="9113">
                  <c:v>7.3680674829999997E-6</c:v>
                </c:pt>
                <c:pt idx="9114">
                  <c:v>5.7774640190000002E-6</c:v>
                </c:pt>
                <c:pt idx="9115">
                  <c:v>5.7694666020000002E-6</c:v>
                </c:pt>
                <c:pt idx="9116">
                  <c:v>9.9267420429999995E-6</c:v>
                </c:pt>
                <c:pt idx="9117">
                  <c:v>6.947231401E-6</c:v>
                </c:pt>
                <c:pt idx="9118">
                  <c:v>1.3472440199999999E-5</c:v>
                </c:pt>
                <c:pt idx="9119">
                  <c:v>1.3482416460000001E-5</c:v>
                </c:pt>
                <c:pt idx="9120">
                  <c:v>8.1003589809999997E-6</c:v>
                </c:pt>
                <c:pt idx="9121">
                  <c:v>3.673726628E-5</c:v>
                </c:pt>
                <c:pt idx="9122">
                  <c:v>2.358498475E-6</c:v>
                </c:pt>
                <c:pt idx="9123">
                  <c:v>2.2239240729999999E-5</c:v>
                </c:pt>
                <c:pt idx="9124">
                  <c:v>1.444477372E-5</c:v>
                </c:pt>
                <c:pt idx="9125">
                  <c:v>1.0421978229999999E-4</c:v>
                </c:pt>
                <c:pt idx="9126">
                  <c:v>2.4094347289999998E-6</c:v>
                </c:pt>
                <c:pt idx="9127">
                  <c:v>2.7918308739999999E-5</c:v>
                </c:pt>
                <c:pt idx="9128">
                  <c:v>7.0328956050000001E-6</c:v>
                </c:pt>
                <c:pt idx="9129">
                  <c:v>1.9317611250000001E-3</c:v>
                </c:pt>
                <c:pt idx="9130">
                  <c:v>3.1606595550000001E-4</c:v>
                </c:pt>
                <c:pt idx="9131">
                  <c:v>2.124113174E-4</c:v>
                </c:pt>
                <c:pt idx="9132">
                  <c:v>3.0302954509999998E-4</c:v>
                </c:pt>
                <c:pt idx="9133">
                  <c:v>1.4462558510000001E-3</c:v>
                </c:pt>
                <c:pt idx="9134">
                  <c:v>9.7065959629999996E-5</c:v>
                </c:pt>
                <c:pt idx="9135">
                  <c:v>1.996090446E-5</c:v>
                </c:pt>
                <c:pt idx="9136">
                  <c:v>2.5447739950000001E-5</c:v>
                </c:pt>
                <c:pt idx="9137">
                  <c:v>1.361346927E-4</c:v>
                </c:pt>
                <c:pt idx="9138">
                  <c:v>3.6103403819999998E-5</c:v>
                </c:pt>
                <c:pt idx="9139">
                  <c:v>1.269964807E-5</c:v>
                </c:pt>
                <c:pt idx="9140">
                  <c:v>3.4665396989999999E-6</c:v>
                </c:pt>
                <c:pt idx="9141">
                  <c:v>4.1530565809999999E-4</c:v>
                </c:pt>
                <c:pt idx="9142">
                  <c:v>1.192120715E-5</c:v>
                </c:pt>
                <c:pt idx="9143">
                  <c:v>8.5441623379999998E-6</c:v>
                </c:pt>
                <c:pt idx="9144">
                  <c:v>3.3377199339999999E-6</c:v>
                </c:pt>
                <c:pt idx="9145">
                  <c:v>3.9609702899999998E-5</c:v>
                </c:pt>
                <c:pt idx="9146">
                  <c:v>1.026784193E-6</c:v>
                </c:pt>
                <c:pt idx="9147">
                  <c:v>5.6794359440000004E-7</c:v>
                </c:pt>
                <c:pt idx="9148">
                  <c:v>3.9832234949999998E-7</c:v>
                </c:pt>
                <c:pt idx="9149">
                  <c:v>4.9062213380000002E-5</c:v>
                </c:pt>
                <c:pt idx="9150">
                  <c:v>5.6551040500000004E-6</c:v>
                </c:pt>
                <c:pt idx="9151">
                  <c:v>1.0821214170000001E-6</c:v>
                </c:pt>
                <c:pt idx="9152">
                  <c:v>8.1479292359999999E-8</c:v>
                </c:pt>
                <c:pt idx="9153">
                  <c:v>5.1848599510000002E-6</c:v>
                </c:pt>
                <c:pt idx="9154">
                  <c:v>6.216175245E-7</c:v>
                </c:pt>
                <c:pt idx="9155">
                  <c:v>8.0313178390000001E-7</c:v>
                </c:pt>
                <c:pt idx="9156">
                  <c:v>7.9353838409999998E-7</c:v>
                </c:pt>
                <c:pt idx="9157">
                  <c:v>6.5843958970000005E-7</c:v>
                </c:pt>
                <c:pt idx="9158">
                  <c:v>6.7302076639999998E-7</c:v>
                </c:pt>
                <c:pt idx="9159">
                  <c:v>6.5210705929999996E-7</c:v>
                </c:pt>
                <c:pt idx="9160">
                  <c:v>8.1934569269999997E-7</c:v>
                </c:pt>
                <c:pt idx="9161">
                  <c:v>8.0790646870000006E-6</c:v>
                </c:pt>
                <c:pt idx="9162">
                  <c:v>1.5897331260000001E-6</c:v>
                </c:pt>
                <c:pt idx="9163">
                  <c:v>1.374249103E-7</c:v>
                </c:pt>
                <c:pt idx="9164">
                  <c:v>2.6920860580000001E-6</c:v>
                </c:pt>
                <c:pt idx="9165">
                  <c:v>1.1004465929999999E-5</c:v>
                </c:pt>
                <c:pt idx="9166">
                  <c:v>1.681758512E-6</c:v>
                </c:pt>
                <c:pt idx="9167">
                  <c:v>2.1287583420000001E-6</c:v>
                </c:pt>
                <c:pt idx="9168">
                  <c:v>5.1392198310000003E-6</c:v>
                </c:pt>
                <c:pt idx="9169">
                  <c:v>7.3170400210000006E-5</c:v>
                </c:pt>
                <c:pt idx="9170">
                  <c:v>2.3966932409999998E-6</c:v>
                </c:pt>
                <c:pt idx="9171">
                  <c:v>1.1706857159999999E-5</c:v>
                </c:pt>
                <c:pt idx="9172">
                  <c:v>4.6665087010000002E-5</c:v>
                </c:pt>
                <c:pt idx="9173">
                  <c:v>1.012890212E-3</c:v>
                </c:pt>
                <c:pt idx="9174">
                  <c:v>3.8973887429999997E-5</c:v>
                </c:pt>
                <c:pt idx="9175">
                  <c:v>1.1997469070000001E-5</c:v>
                </c:pt>
                <c:pt idx="9176">
                  <c:v>7.9067549749999992E-6</c:v>
                </c:pt>
                <c:pt idx="9177">
                  <c:v>7.0731847709999999E-5</c:v>
                </c:pt>
                <c:pt idx="9178">
                  <c:v>1.762192786E-5</c:v>
                </c:pt>
                <c:pt idx="9179">
                  <c:v>1.2788358109999999E-5</c:v>
                </c:pt>
                <c:pt idx="9180">
                  <c:v>1.2183988309999999E-6</c:v>
                </c:pt>
                <c:pt idx="9181">
                  <c:v>1.549191575E-3</c:v>
                </c:pt>
                <c:pt idx="9182">
                  <c:v>1.6487667500000001E-6</c:v>
                </c:pt>
                <c:pt idx="9183">
                  <c:v>1.8898831519999999E-5</c:v>
                </c:pt>
                <c:pt idx="9184">
                  <c:v>3.0198426279999998E-5</c:v>
                </c:pt>
                <c:pt idx="9185">
                  <c:v>2.1813416310000001E-4</c:v>
                </c:pt>
                <c:pt idx="9186">
                  <c:v>7.0718281719999999E-6</c:v>
                </c:pt>
                <c:pt idx="9187">
                  <c:v>7.022225927E-6</c:v>
                </c:pt>
                <c:pt idx="9188">
                  <c:v>7.7036226729999998E-6</c:v>
                </c:pt>
                <c:pt idx="9189">
                  <c:v>2.9165888379999999E-5</c:v>
                </c:pt>
                <c:pt idx="9190">
                  <c:v>1.7113500460000001E-6</c:v>
                </c:pt>
                <c:pt idx="9191">
                  <c:v>3.4723283579999999E-6</c:v>
                </c:pt>
                <c:pt idx="9192">
                  <c:v>4.4659794460000003E-6</c:v>
                </c:pt>
                <c:pt idx="9193">
                  <c:v>1.0953056279999999E-4</c:v>
                </c:pt>
                <c:pt idx="9194">
                  <c:v>1.610137346E-6</c:v>
                </c:pt>
                <c:pt idx="9195">
                  <c:v>5.2707262830000004E-7</c:v>
                </c:pt>
                <c:pt idx="9196">
                  <c:v>2.5197826899999998E-7</c:v>
                </c:pt>
                <c:pt idx="9197">
                  <c:v>1.5364108669999999E-6</c:v>
                </c:pt>
                <c:pt idx="9198">
                  <c:v>5.8820244579999999E-8</c:v>
                </c:pt>
                <c:pt idx="9199">
                  <c:v>2.0927243139999998E-8</c:v>
                </c:pt>
                <c:pt idx="9200">
                  <c:v>1.1951642580000001E-8</c:v>
                </c:pt>
                <c:pt idx="9201">
                  <c:v>1.83355677E-6</c:v>
                </c:pt>
                <c:pt idx="9202">
                  <c:v>1.8186800489999999E-8</c:v>
                </c:pt>
                <c:pt idx="9203">
                  <c:v>3.7140829990000002E-8</c:v>
                </c:pt>
                <c:pt idx="9204">
                  <c:v>4.5715751290000001E-8</c:v>
                </c:pt>
                <c:pt idx="9205">
                  <c:v>1.9228130529999998E-6</c:v>
                </c:pt>
                <c:pt idx="9206">
                  <c:v>7.9025231549999998E-9</c:v>
                </c:pt>
                <c:pt idx="9207">
                  <c:v>1.65822445E-14</c:v>
                </c:pt>
                <c:pt idx="9208">
                  <c:v>1.194820375E-8</c:v>
                </c:pt>
                <c:pt idx="9209">
                  <c:v>6.2488901460000003E-7</c:v>
                </c:pt>
                <c:pt idx="9210">
                  <c:v>1.625268881E-7</c:v>
                </c:pt>
                <c:pt idx="9211">
                  <c:v>3.1751367719999998E-7</c:v>
                </c:pt>
                <c:pt idx="9212">
                  <c:v>4.4397113400000001E-7</c:v>
                </c:pt>
                <c:pt idx="9213">
                  <c:v>3.1754937960000001E-5</c:v>
                </c:pt>
                <c:pt idx="9214">
                  <c:v>1.0769310259999999E-6</c:v>
                </c:pt>
                <c:pt idx="9215">
                  <c:v>1.917279972E-6</c:v>
                </c:pt>
                <c:pt idx="9216">
                  <c:v>2.7993117859999998E-6</c:v>
                </c:pt>
                <c:pt idx="9217">
                  <c:v>4.1925146170000002E-5</c:v>
                </c:pt>
                <c:pt idx="9218">
                  <c:v>4.4949439449999996E-6</c:v>
                </c:pt>
                <c:pt idx="9219">
                  <c:v>4.5603410800000001E-6</c:v>
                </c:pt>
                <c:pt idx="9220">
                  <c:v>7.3053317239999996E-6</c:v>
                </c:pt>
                <c:pt idx="9221">
                  <c:v>5.9229865209999997E-4</c:v>
                </c:pt>
                <c:pt idx="9222">
                  <c:v>1.970256176E-5</c:v>
                </c:pt>
                <c:pt idx="9223">
                  <c:v>7.0672261859999998E-6</c:v>
                </c:pt>
                <c:pt idx="9224">
                  <c:v>1.814551958E-6</c:v>
                </c:pt>
                <c:pt idx="9225">
                  <c:v>1.114671767E-3</c:v>
                </c:pt>
                <c:pt idx="9226">
                  <c:v>4.5490931589999996E-6</c:v>
                </c:pt>
                <c:pt idx="9227">
                  <c:v>8.4252542729999992E-6</c:v>
                </c:pt>
                <c:pt idx="9228">
                  <c:v>5.3075262960000001E-6</c:v>
                </c:pt>
                <c:pt idx="9229">
                  <c:v>7.8341713299999999E-5</c:v>
                </c:pt>
                <c:pt idx="9230">
                  <c:v>6.7620139200000003E-6</c:v>
                </c:pt>
                <c:pt idx="9231">
                  <c:v>6.1790447760000003E-6</c:v>
                </c:pt>
                <c:pt idx="9232">
                  <c:v>4.0345936480000001E-6</c:v>
                </c:pt>
                <c:pt idx="9233">
                  <c:v>2.9834745889999999E-5</c:v>
                </c:pt>
                <c:pt idx="9234">
                  <c:v>4.5403658240000003E-6</c:v>
                </c:pt>
                <c:pt idx="9235">
                  <c:v>3.382886148E-6</c:v>
                </c:pt>
                <c:pt idx="9236">
                  <c:v>2.7144590549999998E-6</c:v>
                </c:pt>
                <c:pt idx="9237">
                  <c:v>2.2247301090000001E-5</c:v>
                </c:pt>
                <c:pt idx="9238">
                  <c:v>2.3732521000000001E-6</c:v>
                </c:pt>
                <c:pt idx="9239">
                  <c:v>6.1474381109999999E-7</c:v>
                </c:pt>
                <c:pt idx="9240">
                  <c:v>5.6253076260000003E-7</c:v>
                </c:pt>
                <c:pt idx="9241">
                  <c:v>1.7423186319999999E-5</c:v>
                </c:pt>
                <c:pt idx="9242">
                  <c:v>3.871229864E-7</c:v>
                </c:pt>
                <c:pt idx="9243">
                  <c:v>7.5959287300000006E-8</c:v>
                </c:pt>
                <c:pt idx="9244">
                  <c:v>2.7995701169999998E-7</c:v>
                </c:pt>
                <c:pt idx="9245">
                  <c:v>3.3558396939999999E-6</c:v>
                </c:pt>
                <c:pt idx="9246">
                  <c:v>1.7634255849999999E-7</c:v>
                </c:pt>
                <c:pt idx="9247">
                  <c:v>8.1167218569999999E-7</c:v>
                </c:pt>
                <c:pt idx="9248">
                  <c:v>7.7278765189999996E-7</c:v>
                </c:pt>
                <c:pt idx="9249">
                  <c:v>6.0080534060000005E-7</c:v>
                </c:pt>
                <c:pt idx="9250">
                  <c:v>8.8407426100000005E-7</c:v>
                </c:pt>
                <c:pt idx="9251">
                  <c:v>1.246027382E-6</c:v>
                </c:pt>
                <c:pt idx="9252">
                  <c:v>1.16791721E-6</c:v>
                </c:pt>
                <c:pt idx="9253">
                  <c:v>1.5029360149999999E-6</c:v>
                </c:pt>
                <c:pt idx="9254">
                  <c:v>1.100744473E-6</c:v>
                </c:pt>
                <c:pt idx="9255">
                  <c:v>5.8941700429999999E-7</c:v>
                </c:pt>
                <c:pt idx="9256">
                  <c:v>4.3642901629999999E-7</c:v>
                </c:pt>
                <c:pt idx="9257">
                  <c:v>4.8271235029999997E-7</c:v>
                </c:pt>
                <c:pt idx="9258">
                  <c:v>1.1165817039999999E-7</c:v>
                </c:pt>
                <c:pt idx="9259">
                  <c:v>3.4496704479999998E-7</c:v>
                </c:pt>
                <c:pt idx="9260">
                  <c:v>1.103696206E-7</c:v>
                </c:pt>
                <c:pt idx="9261">
                  <c:v>5.1103102150000003E-6</c:v>
                </c:pt>
                <c:pt idx="9262">
                  <c:v>3.941766439E-6</c:v>
                </c:pt>
                <c:pt idx="9263">
                  <c:v>6.6281941680000004E-6</c:v>
                </c:pt>
                <c:pt idx="9264">
                  <c:v>1.668729721E-5</c:v>
                </c:pt>
                <c:pt idx="9265">
                  <c:v>4.6352977929999998E-4</c:v>
                </c:pt>
                <c:pt idx="9266">
                  <c:v>6.0470522249999999E-6</c:v>
                </c:pt>
                <c:pt idx="9267">
                  <c:v>8.8728527610000003E-6</c:v>
                </c:pt>
                <c:pt idx="9268">
                  <c:v>7.9366258210000008E-6</c:v>
                </c:pt>
                <c:pt idx="9269">
                  <c:v>7.4030570089999997E-6</c:v>
                </c:pt>
                <c:pt idx="9270">
                  <c:v>4.5938735770000004E-6</c:v>
                </c:pt>
                <c:pt idx="9271">
                  <c:v>1.007275467E-5</c:v>
                </c:pt>
                <c:pt idx="9272">
                  <c:v>1.6344892970000001E-5</c:v>
                </c:pt>
                <c:pt idx="9273">
                  <c:v>1.0721740769999999E-4</c:v>
                </c:pt>
                <c:pt idx="9274">
                  <c:v>2.782007827E-5</c:v>
                </c:pt>
                <c:pt idx="9275">
                  <c:v>1.2045111099999999E-5</c:v>
                </c:pt>
                <c:pt idx="9276">
                  <c:v>2.951932581E-6</c:v>
                </c:pt>
                <c:pt idx="9277">
                  <c:v>3.0958427960000002E-5</c:v>
                </c:pt>
                <c:pt idx="9278">
                  <c:v>9.2818844780000007E-6</c:v>
                </c:pt>
                <c:pt idx="9279">
                  <c:v>7.5964892259999997E-6</c:v>
                </c:pt>
                <c:pt idx="9280">
                  <c:v>6.6792552519999998E-7</c:v>
                </c:pt>
                <c:pt idx="9281">
                  <c:v>1.19912665E-6</c:v>
                </c:pt>
                <c:pt idx="9282">
                  <c:v>1.14576649E-5</c:v>
                </c:pt>
                <c:pt idx="9283">
                  <c:v>5.0891599450000002E-6</c:v>
                </c:pt>
                <c:pt idx="9284">
                  <c:v>7.7121939840000007E-6</c:v>
                </c:pt>
                <c:pt idx="9285">
                  <c:v>6.5590415759999996E-5</c:v>
                </c:pt>
                <c:pt idx="9286">
                  <c:v>1.561351382E-6</c:v>
                </c:pt>
                <c:pt idx="9287">
                  <c:v>2.5992815309999999E-6</c:v>
                </c:pt>
                <c:pt idx="9288">
                  <c:v>1.1957823490000001E-6</c:v>
                </c:pt>
                <c:pt idx="9289">
                  <c:v>7.1087884899999998E-7</c:v>
                </c:pt>
                <c:pt idx="9290">
                  <c:v>3.4587718080000003E-7</c:v>
                </c:pt>
                <c:pt idx="9291">
                  <c:v>2.1741695030000001E-7</c:v>
                </c:pt>
                <c:pt idx="9292">
                  <c:v>9.12958907E-7</c:v>
                </c:pt>
                <c:pt idx="9293">
                  <c:v>7.1341984970000002E-6</c:v>
                </c:pt>
                <c:pt idx="9294">
                  <c:v>2.726138769E-6</c:v>
                </c:pt>
                <c:pt idx="9295">
                  <c:v>4.9180891630000002E-6</c:v>
                </c:pt>
                <c:pt idx="9296">
                  <c:v>6.8665461690000003E-6</c:v>
                </c:pt>
                <c:pt idx="9297">
                  <c:v>3.1050898689999997E-5</c:v>
                </c:pt>
                <c:pt idx="9298">
                  <c:v>6.153937345E-8</c:v>
                </c:pt>
                <c:pt idx="9299">
                  <c:v>1.901541725E-6</c:v>
                </c:pt>
                <c:pt idx="9300">
                  <c:v>4.7936107659999998E-7</c:v>
                </c:pt>
                <c:pt idx="9301">
                  <c:v>3.111802473E-6</c:v>
                </c:pt>
                <c:pt idx="9302">
                  <c:v>1.0374783560000001E-6</c:v>
                </c:pt>
                <c:pt idx="9303">
                  <c:v>2.3201369820000001E-6</c:v>
                </c:pt>
                <c:pt idx="9304">
                  <c:v>4.7499501949999999E-7</c:v>
                </c:pt>
                <c:pt idx="9305">
                  <c:v>4.4935132229999996E-6</c:v>
                </c:pt>
                <c:pt idx="9306">
                  <c:v>9.3474738369999995E-7</c:v>
                </c:pt>
                <c:pt idx="9307">
                  <c:v>1.146135874E-6</c:v>
                </c:pt>
                <c:pt idx="9308">
                  <c:v>1.25898954E-7</c:v>
                </c:pt>
                <c:pt idx="9309">
                  <c:v>4.5063574829999998E-6</c:v>
                </c:pt>
                <c:pt idx="9310">
                  <c:v>1.376222058E-6</c:v>
                </c:pt>
                <c:pt idx="9311">
                  <c:v>4.4414981200000002E-7</c:v>
                </c:pt>
                <c:pt idx="9312">
                  <c:v>4.360126243E-7</c:v>
                </c:pt>
                <c:pt idx="9313">
                  <c:v>3.4370169199999997E-5</c:v>
                </c:pt>
                <c:pt idx="9314">
                  <c:v>9.2732603289999994E-6</c:v>
                </c:pt>
                <c:pt idx="9315">
                  <c:v>1.196466866E-5</c:v>
                </c:pt>
                <c:pt idx="9316">
                  <c:v>8.7051649379999999E-5</c:v>
                </c:pt>
                <c:pt idx="9317">
                  <c:v>1.7834294840000001E-4</c:v>
                </c:pt>
                <c:pt idx="9318">
                  <c:v>1.152772181E-5</c:v>
                </c:pt>
                <c:pt idx="9319">
                  <c:v>3.0280113360000001E-6</c:v>
                </c:pt>
                <c:pt idx="9320">
                  <c:v>3.0125223970000002E-6</c:v>
                </c:pt>
                <c:pt idx="9321">
                  <c:v>1.614621125E-5</c:v>
                </c:pt>
                <c:pt idx="9322">
                  <c:v>2.229760617E-6</c:v>
                </c:pt>
                <c:pt idx="9323">
                  <c:v>2.5481105569999999E-6</c:v>
                </c:pt>
                <c:pt idx="9324">
                  <c:v>1.7049543309999999E-5</c:v>
                </c:pt>
                <c:pt idx="9325">
                  <c:v>7.3129827860000005E-5</c:v>
                </c:pt>
                <c:pt idx="9326">
                  <c:v>6.1467690139999998E-6</c:v>
                </c:pt>
                <c:pt idx="9327">
                  <c:v>4.4942670160000001E-6</c:v>
                </c:pt>
                <c:pt idx="9328">
                  <c:v>1.037079598E-5</c:v>
                </c:pt>
                <c:pt idx="9329">
                  <c:v>2.0612096509999998E-6</c:v>
                </c:pt>
                <c:pt idx="9330">
                  <c:v>7.5074320220000002E-7</c:v>
                </c:pt>
                <c:pt idx="9331">
                  <c:v>1.370628302E-6</c:v>
                </c:pt>
                <c:pt idx="9332">
                  <c:v>1.3761774470000001E-6</c:v>
                </c:pt>
                <c:pt idx="9333">
                  <c:v>8.1623863439999996E-7</c:v>
                </c:pt>
                <c:pt idx="9334">
                  <c:v>1.1003296449999999E-6</c:v>
                </c:pt>
                <c:pt idx="9335">
                  <c:v>1.029670518E-7</c:v>
                </c:pt>
                <c:pt idx="9336">
                  <c:v>2.0943272809999999E-5</c:v>
                </c:pt>
                <c:pt idx="9337">
                  <c:v>2.9662966950000001E-5</c:v>
                </c:pt>
                <c:pt idx="9338">
                  <c:v>1.043030441E-5</c:v>
                </c:pt>
                <c:pt idx="9339">
                  <c:v>5.4520534690000004E-6</c:v>
                </c:pt>
                <c:pt idx="9340">
                  <c:v>1.103205164E-7</c:v>
                </c:pt>
                <c:pt idx="9341">
                  <c:v>1.6678279289999999E-6</c:v>
                </c:pt>
                <c:pt idx="9342">
                  <c:v>5.1463342979999999E-6</c:v>
                </c:pt>
                <c:pt idx="9343">
                  <c:v>1.4359211189999999E-6</c:v>
                </c:pt>
                <c:pt idx="9344">
                  <c:v>4.6312792670000003E-6</c:v>
                </c:pt>
                <c:pt idx="9345">
                  <c:v>8.3794819050000007E-6</c:v>
                </c:pt>
                <c:pt idx="9346">
                  <c:v>6.3730328119999998E-6</c:v>
                </c:pt>
                <c:pt idx="9347">
                  <c:v>3.0494517720000002E-6</c:v>
                </c:pt>
                <c:pt idx="9348">
                  <c:v>3.2406556110000002E-6</c:v>
                </c:pt>
                <c:pt idx="9349">
                  <c:v>3.273345823E-6</c:v>
                </c:pt>
                <c:pt idx="9350">
                  <c:v>2.4897897470000003E-7</c:v>
                </c:pt>
                <c:pt idx="9351">
                  <c:v>3.5259265530000002E-7</c:v>
                </c:pt>
                <c:pt idx="9352">
                  <c:v>2.0736058579999998E-6</c:v>
                </c:pt>
                <c:pt idx="9353">
                  <c:v>2.5721469169999997E-7</c:v>
                </c:pt>
                <c:pt idx="9354">
                  <c:v>3.060913626E-7</c:v>
                </c:pt>
                <c:pt idx="9355">
                  <c:v>1.324078816E-6</c:v>
                </c:pt>
                <c:pt idx="9356">
                  <c:v>9.6862458900000008E-7</c:v>
                </c:pt>
                <c:pt idx="9357">
                  <c:v>1.704394586E-6</c:v>
                </c:pt>
                <c:pt idx="9358">
                  <c:v>3.713839993E-6</c:v>
                </c:pt>
                <c:pt idx="9359">
                  <c:v>7.8015590460000007E-6</c:v>
                </c:pt>
                <c:pt idx="9360">
                  <c:v>3.2427337170000001E-6</c:v>
                </c:pt>
                <c:pt idx="9361">
                  <c:v>1.612680627E-6</c:v>
                </c:pt>
                <c:pt idx="9362">
                  <c:v>5.0720075299999999E-6</c:v>
                </c:pt>
                <c:pt idx="9363">
                  <c:v>5.8793020169999998E-6</c:v>
                </c:pt>
                <c:pt idx="9364">
                  <c:v>1.2815735780000001E-7</c:v>
                </c:pt>
                <c:pt idx="9365">
                  <c:v>1.2924614529999999E-6</c:v>
                </c:pt>
                <c:pt idx="9366">
                  <c:v>5.6870345329999997E-6</c:v>
                </c:pt>
                <c:pt idx="9367">
                  <c:v>3.9904269910000001E-6</c:v>
                </c:pt>
                <c:pt idx="9368">
                  <c:v>2.473018346E-7</c:v>
                </c:pt>
                <c:pt idx="9369">
                  <c:v>2.6448849359999999E-6</c:v>
                </c:pt>
                <c:pt idx="9370">
                  <c:v>3.3811998519999998E-6</c:v>
                </c:pt>
                <c:pt idx="9371">
                  <c:v>3.5129650979999998E-7</c:v>
                </c:pt>
                <c:pt idx="9372">
                  <c:v>5.1809014389999996E-6</c:v>
                </c:pt>
                <c:pt idx="9373">
                  <c:v>5.7070176789999998E-7</c:v>
                </c:pt>
                <c:pt idx="9374">
                  <c:v>8.9949990930000003E-7</c:v>
                </c:pt>
                <c:pt idx="9375">
                  <c:v>6.3694604170000003E-7</c:v>
                </c:pt>
                <c:pt idx="9376">
                  <c:v>1.430849576E-5</c:v>
                </c:pt>
                <c:pt idx="9377">
                  <c:v>2.188679103E-6</c:v>
                </c:pt>
                <c:pt idx="9378">
                  <c:v>6.8588845120000005E-7</c:v>
                </c:pt>
                <c:pt idx="9379">
                  <c:v>2.531846518E-6</c:v>
                </c:pt>
                <c:pt idx="9380">
                  <c:v>7.9009722949999994E-6</c:v>
                </c:pt>
                <c:pt idx="9381">
                  <c:v>3.369392117E-6</c:v>
                </c:pt>
                <c:pt idx="9382">
                  <c:v>2.408096134E-6</c:v>
                </c:pt>
                <c:pt idx="9383">
                  <c:v>5.7596194170000003E-6</c:v>
                </c:pt>
                <c:pt idx="9384">
                  <c:v>6.0988372779999999E-6</c:v>
                </c:pt>
                <c:pt idx="9385">
                  <c:v>8.0841547349999994E-6</c:v>
                </c:pt>
                <c:pt idx="9386">
                  <c:v>6.4286952669999998E-6</c:v>
                </c:pt>
                <c:pt idx="9387">
                  <c:v>3.7881953850000001E-6</c:v>
                </c:pt>
                <c:pt idx="9388">
                  <c:v>9.8158063810000003E-6</c:v>
                </c:pt>
                <c:pt idx="9389">
                  <c:v>1.281708231E-6</c:v>
                </c:pt>
                <c:pt idx="9390">
                  <c:v>6.7255967679999997E-6</c:v>
                </c:pt>
                <c:pt idx="9391">
                  <c:v>5.0137515530000001E-6</c:v>
                </c:pt>
                <c:pt idx="9392">
                  <c:v>1.0307487159999999E-5</c:v>
                </c:pt>
                <c:pt idx="9393">
                  <c:v>7.1552685150000002E-7</c:v>
                </c:pt>
                <c:pt idx="9394">
                  <c:v>5.8162653490000001E-6</c:v>
                </c:pt>
                <c:pt idx="9395">
                  <c:v>8.0708216929999999E-7</c:v>
                </c:pt>
                <c:pt idx="9396">
                  <c:v>1.1262208690000001E-4</c:v>
                </c:pt>
                <c:pt idx="9397">
                  <c:v>3.4702532380000003E-5</c:v>
                </c:pt>
                <c:pt idx="9398">
                  <c:v>1.902172246E-5</c:v>
                </c:pt>
                <c:pt idx="9399">
                  <c:v>1.832466783E-5</c:v>
                </c:pt>
                <c:pt idx="9400">
                  <c:v>2.4037602849999999E-5</c:v>
                </c:pt>
                <c:pt idx="9401">
                  <c:v>4.6434223039999999E-6</c:v>
                </c:pt>
                <c:pt idx="9402">
                  <c:v>1.1700925090000001E-6</c:v>
                </c:pt>
                <c:pt idx="9403">
                  <c:v>7.2361666130000004E-7</c:v>
                </c:pt>
                <c:pt idx="9404">
                  <c:v>2.52157167E-7</c:v>
                </c:pt>
                <c:pt idx="9405">
                  <c:v>6.5850573610000005E-7</c:v>
                </c:pt>
                <c:pt idx="9406">
                  <c:v>8.4021652530000005E-7</c:v>
                </c:pt>
                <c:pt idx="9407">
                  <c:v>1.0263710310000001E-6</c:v>
                </c:pt>
                <c:pt idx="9408">
                  <c:v>2.0035332290000001E-6</c:v>
                </c:pt>
                <c:pt idx="9409">
                  <c:v>1.8408358910000001E-6</c:v>
                </c:pt>
                <c:pt idx="9410">
                  <c:v>5.8675942640000001E-7</c:v>
                </c:pt>
                <c:pt idx="9411">
                  <c:v>2.3943297199999999E-6</c:v>
                </c:pt>
                <c:pt idx="9412">
                  <c:v>8.2108874279999995E-7</c:v>
                </c:pt>
                <c:pt idx="9413">
                  <c:v>1.2237209760000001E-6</c:v>
                </c:pt>
                <c:pt idx="9414">
                  <c:v>1.363019626E-6</c:v>
                </c:pt>
                <c:pt idx="9415">
                  <c:v>1.6057619359999999E-6</c:v>
                </c:pt>
                <c:pt idx="9416">
                  <c:v>1.092196573E-5</c:v>
                </c:pt>
                <c:pt idx="9417">
                  <c:v>2.6914382090000002E-6</c:v>
                </c:pt>
                <c:pt idx="9418">
                  <c:v>2.2142114050000001E-6</c:v>
                </c:pt>
                <c:pt idx="9419">
                  <c:v>5.2426081330000002E-6</c:v>
                </c:pt>
                <c:pt idx="9420">
                  <c:v>8.6669147209999995E-6</c:v>
                </c:pt>
                <c:pt idx="9421">
                  <c:v>1.591303414E-6</c:v>
                </c:pt>
                <c:pt idx="9422">
                  <c:v>5.5274086910000001E-7</c:v>
                </c:pt>
                <c:pt idx="9423">
                  <c:v>3.8108984219999998E-7</c:v>
                </c:pt>
                <c:pt idx="9424">
                  <c:v>1.4794580739999999E-6</c:v>
                </c:pt>
                <c:pt idx="9425">
                  <c:v>1.07261825E-7</c:v>
                </c:pt>
                <c:pt idx="9426">
                  <c:v>3.7745779340000001E-7</c:v>
                </c:pt>
                <c:pt idx="9427">
                  <c:v>1.6416085840000001E-6</c:v>
                </c:pt>
                <c:pt idx="9428">
                  <c:v>5.5409155449999997E-5</c:v>
                </c:pt>
                <c:pt idx="9429">
                  <c:v>1.015526132E-5</c:v>
                </c:pt>
                <c:pt idx="9430">
                  <c:v>2.5256562130000001E-6</c:v>
                </c:pt>
                <c:pt idx="9431">
                  <c:v>5.0140291540000003E-6</c:v>
                </c:pt>
                <c:pt idx="9432">
                  <c:v>1.430594227E-5</c:v>
                </c:pt>
                <c:pt idx="9433">
                  <c:v>1.746791728E-6</c:v>
                </c:pt>
                <c:pt idx="9434">
                  <c:v>1.262438033E-6</c:v>
                </c:pt>
                <c:pt idx="9435">
                  <c:v>3.4787233990000001E-6</c:v>
                </c:pt>
                <c:pt idx="9436">
                  <c:v>3.347834872E-5</c:v>
                </c:pt>
                <c:pt idx="9437">
                  <c:v>8.1034363400000003E-6</c:v>
                </c:pt>
                <c:pt idx="9438">
                  <c:v>8.3137236040000002E-6</c:v>
                </c:pt>
                <c:pt idx="9439">
                  <c:v>2.6855604519999999E-5</c:v>
                </c:pt>
                <c:pt idx="9440">
                  <c:v>2.4838608679999998E-4</c:v>
                </c:pt>
                <c:pt idx="9441">
                  <c:v>2.0054951460000002E-5</c:v>
                </c:pt>
                <c:pt idx="9442">
                  <c:v>3.5267961889999999E-6</c:v>
                </c:pt>
                <c:pt idx="9443">
                  <c:v>1.5845842480000001E-6</c:v>
                </c:pt>
                <c:pt idx="9444">
                  <c:v>7.9756521739999992E-6</c:v>
                </c:pt>
                <c:pt idx="9445">
                  <c:v>3.694280404E-6</c:v>
                </c:pt>
                <c:pt idx="9446">
                  <c:v>2.1482302289999999E-6</c:v>
                </c:pt>
                <c:pt idx="9447">
                  <c:v>4.0114555690000002E-7</c:v>
                </c:pt>
                <c:pt idx="9448">
                  <c:v>7.1477442779999996E-5</c:v>
                </c:pt>
                <c:pt idx="9449">
                  <c:v>1.6180380689999999E-6</c:v>
                </c:pt>
                <c:pt idx="9450">
                  <c:v>1.334453726E-6</c:v>
                </c:pt>
                <c:pt idx="9451">
                  <c:v>2.1228846330000001E-6</c:v>
                </c:pt>
                <c:pt idx="9452">
                  <c:v>2.0229517469999999E-6</c:v>
                </c:pt>
                <c:pt idx="9453">
                  <c:v>3.5216946209999999E-7</c:v>
                </c:pt>
                <c:pt idx="9454">
                  <c:v>2.2954552749999999E-7</c:v>
                </c:pt>
                <c:pt idx="9455">
                  <c:v>1.380371423E-7</c:v>
                </c:pt>
                <c:pt idx="9456">
                  <c:v>5.6769273879999996E-7</c:v>
                </c:pt>
                <c:pt idx="9457">
                  <c:v>1.710556939E-7</c:v>
                </c:pt>
                <c:pt idx="9458">
                  <c:v>7.2767103309999999E-8</c:v>
                </c:pt>
                <c:pt idx="9459">
                  <c:v>8.9082465689999996E-8</c:v>
                </c:pt>
                <c:pt idx="9460">
                  <c:v>8.2399966909999998E-6</c:v>
                </c:pt>
                <c:pt idx="9461">
                  <c:v>1.6248669829999999E-7</c:v>
                </c:pt>
                <c:pt idx="9462">
                  <c:v>8.4966396670000006E-8</c:v>
                </c:pt>
                <c:pt idx="9463">
                  <c:v>8.3732844550000002E-8</c:v>
                </c:pt>
                <c:pt idx="9464">
                  <c:v>7.080020964E-7</c:v>
                </c:pt>
                <c:pt idx="9465">
                  <c:v>1.017969097E-7</c:v>
                </c:pt>
                <c:pt idx="9466">
                  <c:v>9.3487285489999994E-8</c:v>
                </c:pt>
                <c:pt idx="9467">
                  <c:v>1.087627894E-7</c:v>
                </c:pt>
                <c:pt idx="9468">
                  <c:v>2.6310841879999999E-6</c:v>
                </c:pt>
                <c:pt idx="9469">
                  <c:v>1.123465335E-7</c:v>
                </c:pt>
                <c:pt idx="9470">
                  <c:v>9.1235034279999997E-7</c:v>
                </c:pt>
                <c:pt idx="9471">
                  <c:v>1.4987157929999999E-6</c:v>
                </c:pt>
                <c:pt idx="9472">
                  <c:v>2.7632440999999999E-5</c:v>
                </c:pt>
                <c:pt idx="9473">
                  <c:v>8.5297311889999996E-7</c:v>
                </c:pt>
                <c:pt idx="9474">
                  <c:v>7.5860356510000001E-7</c:v>
                </c:pt>
                <c:pt idx="9475">
                  <c:v>1.3162353750000001E-6</c:v>
                </c:pt>
                <c:pt idx="9476">
                  <c:v>1.267045268E-5</c:v>
                </c:pt>
                <c:pt idx="9477">
                  <c:v>7.7066434030000003E-7</c:v>
                </c:pt>
                <c:pt idx="9478">
                  <c:v>1.6650947919999999E-6</c:v>
                </c:pt>
                <c:pt idx="9479">
                  <c:v>3.0003440079999999E-6</c:v>
                </c:pt>
                <c:pt idx="9480">
                  <c:v>6.4271872479999999E-5</c:v>
                </c:pt>
                <c:pt idx="9481">
                  <c:v>3.0537940779999998E-6</c:v>
                </c:pt>
                <c:pt idx="9482">
                  <c:v>1.321487272E-6</c:v>
                </c:pt>
                <c:pt idx="9483">
                  <c:v>1.0447953640000001E-6</c:v>
                </c:pt>
                <c:pt idx="9484">
                  <c:v>4.3576744220000002E-5</c:v>
                </c:pt>
                <c:pt idx="9485">
                  <c:v>9.9138670679999996E-7</c:v>
                </c:pt>
                <c:pt idx="9486">
                  <c:v>1.656496785E-6</c:v>
                </c:pt>
                <c:pt idx="9487">
                  <c:v>8.6089034139999997E-7</c:v>
                </c:pt>
                <c:pt idx="9488">
                  <c:v>2.5863980599999999E-4</c:v>
                </c:pt>
                <c:pt idx="9489">
                  <c:v>8.8552792760000006E-8</c:v>
                </c:pt>
                <c:pt idx="9490">
                  <c:v>3.0580235499999999E-6</c:v>
                </c:pt>
                <c:pt idx="9491">
                  <c:v>4.4359712210000001E-6</c:v>
                </c:pt>
                <c:pt idx="9492">
                  <c:v>2.6219416070000001E-4</c:v>
                </c:pt>
                <c:pt idx="9493">
                  <c:v>1.502212759E-6</c:v>
                </c:pt>
                <c:pt idx="9494">
                  <c:v>6.314329058E-7</c:v>
                </c:pt>
                <c:pt idx="9495">
                  <c:v>6.2694579850000004E-7</c:v>
                </c:pt>
                <c:pt idx="9496">
                  <c:v>8.3501709630000008E-6</c:v>
                </c:pt>
                <c:pt idx="9497">
                  <c:v>3.1997386659999999E-7</c:v>
                </c:pt>
                <c:pt idx="9498">
                  <c:v>1.9803322259999999E-7</c:v>
                </c:pt>
                <c:pt idx="9499">
                  <c:v>1.351614461E-7</c:v>
                </c:pt>
                <c:pt idx="9500">
                  <c:v>7.2976954980000002E-7</c:v>
                </c:pt>
                <c:pt idx="9501">
                  <c:v>3.6777912240000001E-8</c:v>
                </c:pt>
                <c:pt idx="9502">
                  <c:v>1.395263775E-8</c:v>
                </c:pt>
                <c:pt idx="9503">
                  <c:v>2.9288048840000001E-9</c:v>
                </c:pt>
                <c:pt idx="9504">
                  <c:v>5.9995311389999997E-14</c:v>
                </c:pt>
                <c:pt idx="9505">
                  <c:v>1.9266390599999998E-9</c:v>
                </c:pt>
                <c:pt idx="9506">
                  <c:v>5.5875334249999999E-9</c:v>
                </c:pt>
                <c:pt idx="9507">
                  <c:v>8.9093156309999999E-9</c:v>
                </c:pt>
                <c:pt idx="9508">
                  <c:v>5.6568944069999995E-7</c:v>
                </c:pt>
                <c:pt idx="9509">
                  <c:v>1.3925217900000001E-8</c:v>
                </c:pt>
                <c:pt idx="9510">
                  <c:v>7.8064924460000006E-9</c:v>
                </c:pt>
                <c:pt idx="9511">
                  <c:v>3.3213432029999998E-9</c:v>
                </c:pt>
                <c:pt idx="9512">
                  <c:v>2.5573772140000001E-7</c:v>
                </c:pt>
                <c:pt idx="9513">
                  <c:v>1.4160529610000001E-8</c:v>
                </c:pt>
                <c:pt idx="9514">
                  <c:v>3.6464817720000002E-8</c:v>
                </c:pt>
                <c:pt idx="9515">
                  <c:v>5.8195146320000001E-8</c:v>
                </c:pt>
                <c:pt idx="9516">
                  <c:v>1.298788423E-6</c:v>
                </c:pt>
                <c:pt idx="9517">
                  <c:v>1.9117871939999999E-7</c:v>
                </c:pt>
                <c:pt idx="9518">
                  <c:v>3.1886061680000001E-7</c:v>
                </c:pt>
                <c:pt idx="9519">
                  <c:v>4.4170130720000001E-7</c:v>
                </c:pt>
                <c:pt idx="9520">
                  <c:v>1.1191242180000001E-5</c:v>
                </c:pt>
                <c:pt idx="9521">
                  <c:v>1.1664756999999999E-6</c:v>
                </c:pt>
                <c:pt idx="9522">
                  <c:v>7.3277019580000005E-7</c:v>
                </c:pt>
                <c:pt idx="9523">
                  <c:v>6.3467988919999997E-7</c:v>
                </c:pt>
                <c:pt idx="9524">
                  <c:v>8.1326212820000006E-6</c:v>
                </c:pt>
                <c:pt idx="9525">
                  <c:v>2.3579761409999999E-6</c:v>
                </c:pt>
                <c:pt idx="9526">
                  <c:v>1.483324467E-6</c:v>
                </c:pt>
                <c:pt idx="9527">
                  <c:v>1.1592456389999999E-6</c:v>
                </c:pt>
                <c:pt idx="9528">
                  <c:v>3.7753886229999999E-5</c:v>
                </c:pt>
                <c:pt idx="9529">
                  <c:v>7.1349987580000002E-6</c:v>
                </c:pt>
                <c:pt idx="9530">
                  <c:v>2.6192121990000002E-6</c:v>
                </c:pt>
                <c:pt idx="9531">
                  <c:v>4.8889872059999997E-6</c:v>
                </c:pt>
                <c:pt idx="9532">
                  <c:v>7.4708775740000004E-4</c:v>
                </c:pt>
                <c:pt idx="9533">
                  <c:v>3.115895946E-6</c:v>
                </c:pt>
                <c:pt idx="9534">
                  <c:v>5.1684084230000001E-6</c:v>
                </c:pt>
                <c:pt idx="9535">
                  <c:v>3.2361464440000002E-6</c:v>
                </c:pt>
                <c:pt idx="9536">
                  <c:v>7.8478122759999997E-6</c:v>
                </c:pt>
                <c:pt idx="9537">
                  <c:v>2.0388196989999998E-6</c:v>
                </c:pt>
                <c:pt idx="9538">
                  <c:v>2.626492505E-6</c:v>
                </c:pt>
                <c:pt idx="9539">
                  <c:v>2.9409615839999999E-6</c:v>
                </c:pt>
                <c:pt idx="9540">
                  <c:v>4.8632739729999997E-5</c:v>
                </c:pt>
                <c:pt idx="9541">
                  <c:v>4.1229371890000001E-6</c:v>
                </c:pt>
                <c:pt idx="9542">
                  <c:v>1.345530941E-6</c:v>
                </c:pt>
                <c:pt idx="9543">
                  <c:v>1.007052663E-7</c:v>
                </c:pt>
                <c:pt idx="9544">
                  <c:v>8.3487946599999993E-6</c:v>
                </c:pt>
                <c:pt idx="9545">
                  <c:v>6.6901905470000005E-7</c:v>
                </c:pt>
                <c:pt idx="9546">
                  <c:v>6.0338706879999997E-7</c:v>
                </c:pt>
                <c:pt idx="9547">
                  <c:v>1.114407742E-7</c:v>
                </c:pt>
                <c:pt idx="9548">
                  <c:v>3.9389316810000003E-8</c:v>
                </c:pt>
                <c:pt idx="9549">
                  <c:v>4.4758828059999998E-7</c:v>
                </c:pt>
                <c:pt idx="9550">
                  <c:v>2.9264390170000001E-7</c:v>
                </c:pt>
                <c:pt idx="9551">
                  <c:v>2.9807052360000001E-8</c:v>
                </c:pt>
                <c:pt idx="9552">
                  <c:v>5.2104858500000003E-7</c:v>
                </c:pt>
                <c:pt idx="9553">
                  <c:v>1.4239568989999999E-7</c:v>
                </c:pt>
                <c:pt idx="9554">
                  <c:v>1.51618276E-7</c:v>
                </c:pt>
                <c:pt idx="9555">
                  <c:v>1.4928670570000001E-7</c:v>
                </c:pt>
                <c:pt idx="9556">
                  <c:v>1.7039434200000001E-7</c:v>
                </c:pt>
                <c:pt idx="9557">
                  <c:v>2.0208437770000001E-7</c:v>
                </c:pt>
                <c:pt idx="9558">
                  <c:v>2.7261303709999998E-7</c:v>
                </c:pt>
                <c:pt idx="9559">
                  <c:v>3.8550210089999998E-7</c:v>
                </c:pt>
                <c:pt idx="9560">
                  <c:v>2.6796377700000001E-6</c:v>
                </c:pt>
                <c:pt idx="9561">
                  <c:v>1.3098093919999999E-6</c:v>
                </c:pt>
                <c:pt idx="9562">
                  <c:v>4.0101271E-7</c:v>
                </c:pt>
                <c:pt idx="9563">
                  <c:v>1.0411304509999999E-6</c:v>
                </c:pt>
                <c:pt idx="9564">
                  <c:v>1.3848600999999999E-5</c:v>
                </c:pt>
                <c:pt idx="9565">
                  <c:v>1.9188626119999999E-6</c:v>
                </c:pt>
                <c:pt idx="9566">
                  <c:v>1.7601798850000001E-6</c:v>
                </c:pt>
                <c:pt idx="9567">
                  <c:v>8.5078612459999995E-7</c:v>
                </c:pt>
                <c:pt idx="9568">
                  <c:v>3.3097303950000001E-6</c:v>
                </c:pt>
                <c:pt idx="9569">
                  <c:v>4.9096446420000003E-6</c:v>
                </c:pt>
                <c:pt idx="9570">
                  <c:v>1.585010902E-6</c:v>
                </c:pt>
                <c:pt idx="9571">
                  <c:v>1.219563151E-5</c:v>
                </c:pt>
                <c:pt idx="9572">
                  <c:v>2.228499007E-4</c:v>
                </c:pt>
                <c:pt idx="9573">
                  <c:v>1.6331937449999999E-5</c:v>
                </c:pt>
                <c:pt idx="9574">
                  <c:v>1.9093038260000001E-5</c:v>
                </c:pt>
                <c:pt idx="9575">
                  <c:v>1.2984641630000001E-5</c:v>
                </c:pt>
                <c:pt idx="9576">
                  <c:v>4.5484087859999997E-5</c:v>
                </c:pt>
                <c:pt idx="9577">
                  <c:v>8.8659164670000007E-6</c:v>
                </c:pt>
                <c:pt idx="9578">
                  <c:v>5.006561444E-6</c:v>
                </c:pt>
                <c:pt idx="9579">
                  <c:v>3.8887003000000004E-6</c:v>
                </c:pt>
                <c:pt idx="9580">
                  <c:v>1.167425527E-4</c:v>
                </c:pt>
                <c:pt idx="9581">
                  <c:v>2.198206354E-5</c:v>
                </c:pt>
                <c:pt idx="9582">
                  <c:v>8.9238485050000001E-6</c:v>
                </c:pt>
                <c:pt idx="9583">
                  <c:v>5.6389717559999997E-5</c:v>
                </c:pt>
                <c:pt idx="9584">
                  <c:v>2.396568738E-4</c:v>
                </c:pt>
                <c:pt idx="9585">
                  <c:v>1.009679516E-5</c:v>
                </c:pt>
                <c:pt idx="9586">
                  <c:v>3.082740609E-6</c:v>
                </c:pt>
                <c:pt idx="9587">
                  <c:v>7.3874827700000002E-7</c:v>
                </c:pt>
                <c:pt idx="9588">
                  <c:v>8.6893447189999992E-6</c:v>
                </c:pt>
                <c:pt idx="9589">
                  <c:v>1.715511893E-6</c:v>
                </c:pt>
                <c:pt idx="9590">
                  <c:v>2.0986922429999999E-7</c:v>
                </c:pt>
                <c:pt idx="9591">
                  <c:v>3.2093288800000001E-6</c:v>
                </c:pt>
                <c:pt idx="9592">
                  <c:v>2.0514087389999998E-5</c:v>
                </c:pt>
                <c:pt idx="9593">
                  <c:v>1.6784724380000001E-6</c:v>
                </c:pt>
                <c:pt idx="9594">
                  <c:v>2.195116578E-7</c:v>
                </c:pt>
                <c:pt idx="9595">
                  <c:v>5.1281809950000005E-7</c:v>
                </c:pt>
                <c:pt idx="9596">
                  <c:v>2.0358203569999999E-7</c:v>
                </c:pt>
                <c:pt idx="9597">
                  <c:v>1.3581957849999999E-7</c:v>
                </c:pt>
                <c:pt idx="9598">
                  <c:v>3.3670434130000003E-7</c:v>
                </c:pt>
                <c:pt idx="9599">
                  <c:v>4.1385831110000001E-7</c:v>
                </c:pt>
                <c:pt idx="9600">
                  <c:v>3.5798634790000001E-7</c:v>
                </c:pt>
                <c:pt idx="9601">
                  <c:v>4.4056045120000001E-7</c:v>
                </c:pt>
                <c:pt idx="9602">
                  <c:v>3.9772647720000002E-7</c:v>
                </c:pt>
                <c:pt idx="9603">
                  <c:v>4.371690938E-7</c:v>
                </c:pt>
                <c:pt idx="9604">
                  <c:v>9.4958702940000002E-7</c:v>
                </c:pt>
                <c:pt idx="9605">
                  <c:v>2.5764722629999999E-7</c:v>
                </c:pt>
                <c:pt idx="9606">
                  <c:v>3.3480376659999998E-7</c:v>
                </c:pt>
                <c:pt idx="9607">
                  <c:v>6.2003038239999996E-7</c:v>
                </c:pt>
                <c:pt idx="9608">
                  <c:v>9.3441812590000004E-7</c:v>
                </c:pt>
                <c:pt idx="9609">
                  <c:v>1.3489482129999999E-7</c:v>
                </c:pt>
                <c:pt idx="9610">
                  <c:v>1.1961516759999999E-6</c:v>
                </c:pt>
                <c:pt idx="9611">
                  <c:v>3.161498236E-7</c:v>
                </c:pt>
                <c:pt idx="9612">
                  <c:v>4.3020585819999998E-6</c:v>
                </c:pt>
                <c:pt idx="9613">
                  <c:v>9.670498173E-7</c:v>
                </c:pt>
                <c:pt idx="9614">
                  <c:v>5.2237796050000003E-6</c:v>
                </c:pt>
                <c:pt idx="9615">
                  <c:v>6.6686714679999996E-6</c:v>
                </c:pt>
                <c:pt idx="9616">
                  <c:v>1.005833583E-5</c:v>
                </c:pt>
                <c:pt idx="9617">
                  <c:v>6.9959720559999999E-6</c:v>
                </c:pt>
                <c:pt idx="9618">
                  <c:v>5.098373618E-6</c:v>
                </c:pt>
                <c:pt idx="9619">
                  <c:v>1.3850377450000001E-7</c:v>
                </c:pt>
                <c:pt idx="9620">
                  <c:v>1.1641885360000001E-5</c:v>
                </c:pt>
                <c:pt idx="9621">
                  <c:v>2.0598092100000002E-5</c:v>
                </c:pt>
                <c:pt idx="9622">
                  <c:v>1.514981838E-5</c:v>
                </c:pt>
                <c:pt idx="9623">
                  <c:v>1.646075583E-4</c:v>
                </c:pt>
                <c:pt idx="9624">
                  <c:v>4.0767531870000001E-4</c:v>
                </c:pt>
                <c:pt idx="9625">
                  <c:v>4.3205433539999999E-5</c:v>
                </c:pt>
                <c:pt idx="9626">
                  <c:v>4.4213536759999998E-5</c:v>
                </c:pt>
                <c:pt idx="9627">
                  <c:v>2.0383071939999999E-5</c:v>
                </c:pt>
                <c:pt idx="9628">
                  <c:v>2.861665851E-6</c:v>
                </c:pt>
                <c:pt idx="9629">
                  <c:v>9.1391936920000001E-6</c:v>
                </c:pt>
                <c:pt idx="9630">
                  <c:v>1.199106336E-5</c:v>
                </c:pt>
                <c:pt idx="9631">
                  <c:v>1.4892877090000001E-6</c:v>
                </c:pt>
                <c:pt idx="9632">
                  <c:v>2.3212645139999999E-6</c:v>
                </c:pt>
                <c:pt idx="9633">
                  <c:v>6.2919129810000002E-6</c:v>
                </c:pt>
                <c:pt idx="9634">
                  <c:v>4.5277512379999996E-6</c:v>
                </c:pt>
                <c:pt idx="9635">
                  <c:v>7.7468787300000004E-9</c:v>
                </c:pt>
                <c:pt idx="9636">
                  <c:v>1.905853296E-6</c:v>
                </c:pt>
                <c:pt idx="9637">
                  <c:v>3.117157848E-6</c:v>
                </c:pt>
                <c:pt idx="9638">
                  <c:v>7.2417523019999996E-7</c:v>
                </c:pt>
                <c:pt idx="9639">
                  <c:v>1.529155428E-6</c:v>
                </c:pt>
                <c:pt idx="9640">
                  <c:v>4.396649197E-7</c:v>
                </c:pt>
                <c:pt idx="9641">
                  <c:v>9.4559402649999998E-7</c:v>
                </c:pt>
                <c:pt idx="9642">
                  <c:v>1.3454387780000001E-7</c:v>
                </c:pt>
                <c:pt idx="9643">
                  <c:v>3.4787016649999998E-6</c:v>
                </c:pt>
                <c:pt idx="9644">
                  <c:v>5.7260964620000002E-7</c:v>
                </c:pt>
                <c:pt idx="9645">
                  <c:v>5.8102044189999999E-7</c:v>
                </c:pt>
                <c:pt idx="9646">
                  <c:v>5.9344741920000001E-7</c:v>
                </c:pt>
                <c:pt idx="9647">
                  <c:v>1.282067515E-6</c:v>
                </c:pt>
                <c:pt idx="9648">
                  <c:v>6.9226872790000001E-7</c:v>
                </c:pt>
                <c:pt idx="9649">
                  <c:v>5.5669734630000002E-7</c:v>
                </c:pt>
                <c:pt idx="9650">
                  <c:v>7.5297582209999996E-7</c:v>
                </c:pt>
                <c:pt idx="9651">
                  <c:v>6.9815779330000005E-7</c:v>
                </c:pt>
                <c:pt idx="9652">
                  <c:v>6.0803054120000002E-7</c:v>
                </c:pt>
                <c:pt idx="9653">
                  <c:v>5.0054370110000001E-7</c:v>
                </c:pt>
                <c:pt idx="9654">
                  <c:v>4.3942679869999998E-7</c:v>
                </c:pt>
                <c:pt idx="9655">
                  <c:v>1.499956792E-6</c:v>
                </c:pt>
                <c:pt idx="9656">
                  <c:v>9.2281613740000005E-7</c:v>
                </c:pt>
                <c:pt idx="9657">
                  <c:v>4.2809796879999998E-7</c:v>
                </c:pt>
                <c:pt idx="9658">
                  <c:v>8.4123359659999996E-8</c:v>
                </c:pt>
                <c:pt idx="9659">
                  <c:v>3.8264428880000001E-6</c:v>
                </c:pt>
                <c:pt idx="9660">
                  <c:v>1.634451223E-6</c:v>
                </c:pt>
                <c:pt idx="9661">
                  <c:v>1.274829271E-7</c:v>
                </c:pt>
                <c:pt idx="9662">
                  <c:v>1.9103122850000001E-6</c:v>
                </c:pt>
                <c:pt idx="9663">
                  <c:v>6.3236972259999997E-5</c:v>
                </c:pt>
                <c:pt idx="9664">
                  <c:v>9.7940916249999999E-5</c:v>
                </c:pt>
                <c:pt idx="9665">
                  <c:v>2.618498366E-5</c:v>
                </c:pt>
                <c:pt idx="9666">
                  <c:v>3.0090351210000001E-5</c:v>
                </c:pt>
                <c:pt idx="9667">
                  <c:v>1.002150035E-4</c:v>
                </c:pt>
                <c:pt idx="9668">
                  <c:v>2.3207228530000001E-5</c:v>
                </c:pt>
                <c:pt idx="9669">
                  <c:v>1.7447408459999999E-6</c:v>
                </c:pt>
                <c:pt idx="9670">
                  <c:v>4.20773439E-6</c:v>
                </c:pt>
                <c:pt idx="9671">
                  <c:v>1.66768544E-5</c:v>
                </c:pt>
                <c:pt idx="9672">
                  <c:v>1.4696536279999999E-5</c:v>
                </c:pt>
                <c:pt idx="9673">
                  <c:v>6.5601694199999999E-6</c:v>
                </c:pt>
                <c:pt idx="9674">
                  <c:v>5.8993405749999999E-6</c:v>
                </c:pt>
                <c:pt idx="9675">
                  <c:v>6.4578791930000002E-5</c:v>
                </c:pt>
                <c:pt idx="9676">
                  <c:v>2.830240049E-5</c:v>
                </c:pt>
                <c:pt idx="9677">
                  <c:v>3.2519653680000001E-6</c:v>
                </c:pt>
                <c:pt idx="9678">
                  <c:v>5.5099558249999999E-6</c:v>
                </c:pt>
                <c:pt idx="9679">
                  <c:v>4.300197638E-6</c:v>
                </c:pt>
                <c:pt idx="9680">
                  <c:v>3.536314007E-6</c:v>
                </c:pt>
                <c:pt idx="9681">
                  <c:v>1.148083804E-6</c:v>
                </c:pt>
                <c:pt idx="9682">
                  <c:v>1.9545483E-6</c:v>
                </c:pt>
                <c:pt idx="9683">
                  <c:v>1.1084065960000001E-5</c:v>
                </c:pt>
                <c:pt idx="9684">
                  <c:v>9.5245810099999998E-6</c:v>
                </c:pt>
                <c:pt idx="9685">
                  <c:v>1.8237502129999999E-6</c:v>
                </c:pt>
                <c:pt idx="9686">
                  <c:v>4.6776309700000002E-6</c:v>
                </c:pt>
                <c:pt idx="9687">
                  <c:v>7.1736453099999996E-6</c:v>
                </c:pt>
                <c:pt idx="9688">
                  <c:v>1.576462504E-6</c:v>
                </c:pt>
                <c:pt idx="9689">
                  <c:v>5.5235433440000002E-7</c:v>
                </c:pt>
                <c:pt idx="9690">
                  <c:v>4.1558635730000001E-7</c:v>
                </c:pt>
                <c:pt idx="9691">
                  <c:v>6.633526016E-7</c:v>
                </c:pt>
                <c:pt idx="9692">
                  <c:v>8.336938921E-8</c:v>
                </c:pt>
                <c:pt idx="9693">
                  <c:v>1.688778129E-7</c:v>
                </c:pt>
                <c:pt idx="9694">
                  <c:v>8.5517339349999998E-7</c:v>
                </c:pt>
                <c:pt idx="9695">
                  <c:v>7.0658837160000002E-6</c:v>
                </c:pt>
                <c:pt idx="9696">
                  <c:v>3.4312030319999998E-6</c:v>
                </c:pt>
                <c:pt idx="9697">
                  <c:v>5.240365534E-7</c:v>
                </c:pt>
                <c:pt idx="9698">
                  <c:v>5.4337668530000003E-8</c:v>
                </c:pt>
                <c:pt idx="9699">
                  <c:v>1.157011913E-6</c:v>
                </c:pt>
                <c:pt idx="9700">
                  <c:v>4.9876872629999996E-7</c:v>
                </c:pt>
                <c:pt idx="9701">
                  <c:v>2.9311814709999999E-7</c:v>
                </c:pt>
                <c:pt idx="9702">
                  <c:v>3.9764665759999998E-7</c:v>
                </c:pt>
                <c:pt idx="9703">
                  <c:v>4.5704990970000001E-7</c:v>
                </c:pt>
                <c:pt idx="9704">
                  <c:v>7.2491090199999996E-8</c:v>
                </c:pt>
                <c:pt idx="9705">
                  <c:v>1.82323224E-6</c:v>
                </c:pt>
                <c:pt idx="9706">
                  <c:v>3.3388177E-6</c:v>
                </c:pt>
                <c:pt idx="9707">
                  <c:v>1.3509631050000001E-5</c:v>
                </c:pt>
                <c:pt idx="9708">
                  <c:v>6.3025989110000004E-6</c:v>
                </c:pt>
                <c:pt idx="9709">
                  <c:v>6.7104227480000001E-7</c:v>
                </c:pt>
                <c:pt idx="9710">
                  <c:v>2.411433388E-7</c:v>
                </c:pt>
                <c:pt idx="9711">
                  <c:v>4.8982670720000002E-6</c:v>
                </c:pt>
                <c:pt idx="9712">
                  <c:v>1.805552701E-6</c:v>
                </c:pt>
                <c:pt idx="9713">
                  <c:v>7.6150054150000004E-7</c:v>
                </c:pt>
                <c:pt idx="9714">
                  <c:v>1.44220026E-6</c:v>
                </c:pt>
                <c:pt idx="9715">
                  <c:v>1.752305141E-4</c:v>
                </c:pt>
                <c:pt idx="9716">
                  <c:v>3.0582570010000002E-5</c:v>
                </c:pt>
                <c:pt idx="9717">
                  <c:v>1.8743901780000001E-5</c:v>
                </c:pt>
                <c:pt idx="9718">
                  <c:v>1.4879448699999999E-5</c:v>
                </c:pt>
                <c:pt idx="9719">
                  <c:v>3.7724384040000003E-5</c:v>
                </c:pt>
                <c:pt idx="9720">
                  <c:v>7.7837366130000001E-7</c:v>
                </c:pt>
                <c:pt idx="9721">
                  <c:v>2.2847044619999998E-6</c:v>
                </c:pt>
                <c:pt idx="9722">
                  <c:v>1.9074422909999999E-6</c:v>
                </c:pt>
                <c:pt idx="9723">
                  <c:v>9.4127100059999998E-6</c:v>
                </c:pt>
                <c:pt idx="9724">
                  <c:v>8.9203903579999999E-7</c:v>
                </c:pt>
                <c:pt idx="9725">
                  <c:v>2.9811774269999999E-6</c:v>
                </c:pt>
                <c:pt idx="9726">
                  <c:v>3.462236686E-6</c:v>
                </c:pt>
                <c:pt idx="9727">
                  <c:v>3.4351970140000001E-5</c:v>
                </c:pt>
                <c:pt idx="9728">
                  <c:v>2.0421512359999998E-6</c:v>
                </c:pt>
                <c:pt idx="9729">
                  <c:v>7.5197304099999994E-8</c:v>
                </c:pt>
                <c:pt idx="9730">
                  <c:v>1.6025288159999999E-7</c:v>
                </c:pt>
                <c:pt idx="9731">
                  <c:v>2.1150291149999999E-6</c:v>
                </c:pt>
                <c:pt idx="9732">
                  <c:v>1.7280433439999999E-7</c:v>
                </c:pt>
                <c:pt idx="9733">
                  <c:v>1.5786142449999999E-7</c:v>
                </c:pt>
                <c:pt idx="9734">
                  <c:v>2.2786288E-7</c:v>
                </c:pt>
                <c:pt idx="9735">
                  <c:v>1.3533031299999999E-6</c:v>
                </c:pt>
                <c:pt idx="9736">
                  <c:v>1.021167282E-7</c:v>
                </c:pt>
                <c:pt idx="9737">
                  <c:v>1.416164329E-6</c:v>
                </c:pt>
                <c:pt idx="9738">
                  <c:v>2.1802801089999999E-6</c:v>
                </c:pt>
                <c:pt idx="9739">
                  <c:v>9.0150349409999997E-6</c:v>
                </c:pt>
                <c:pt idx="9740">
                  <c:v>9.4271729829999996E-7</c:v>
                </c:pt>
                <c:pt idx="9741">
                  <c:v>6.3566337619999997E-7</c:v>
                </c:pt>
                <c:pt idx="9742">
                  <c:v>7.9151285970000001E-7</c:v>
                </c:pt>
                <c:pt idx="9743">
                  <c:v>1.480477632E-6</c:v>
                </c:pt>
                <c:pt idx="9744">
                  <c:v>2.106971561E-7</c:v>
                </c:pt>
                <c:pt idx="9745">
                  <c:v>6.5536694880000003E-7</c:v>
                </c:pt>
                <c:pt idx="9746">
                  <c:v>5.3882583850000001E-7</c:v>
                </c:pt>
                <c:pt idx="9747">
                  <c:v>1.890570147E-6</c:v>
                </c:pt>
                <c:pt idx="9748">
                  <c:v>1.9317407140000001E-7</c:v>
                </c:pt>
                <c:pt idx="9749">
                  <c:v>1.3027412690000001E-7</c:v>
                </c:pt>
                <c:pt idx="9750">
                  <c:v>1.3393060220000001E-7</c:v>
                </c:pt>
                <c:pt idx="9751">
                  <c:v>2.911157084E-7</c:v>
                </c:pt>
                <c:pt idx="9752">
                  <c:v>1.4152072360000001E-7</c:v>
                </c:pt>
                <c:pt idx="9753">
                  <c:v>1.499746832E-7</c:v>
                </c:pt>
                <c:pt idx="9754">
                  <c:v>1.304210553E-7</c:v>
                </c:pt>
                <c:pt idx="9755">
                  <c:v>9.9348662009999992E-6</c:v>
                </c:pt>
                <c:pt idx="9756">
                  <c:v>3.7384592870000002E-7</c:v>
                </c:pt>
                <c:pt idx="9757">
                  <c:v>1.8611971380000001E-6</c:v>
                </c:pt>
                <c:pt idx="9758">
                  <c:v>5.4374230119999999E-6</c:v>
                </c:pt>
                <c:pt idx="9759">
                  <c:v>8.2752265990000001E-5</c:v>
                </c:pt>
                <c:pt idx="9760">
                  <c:v>3.6586953740000002E-6</c:v>
                </c:pt>
                <c:pt idx="9761">
                  <c:v>7.3998043150000002E-7</c:v>
                </c:pt>
                <c:pt idx="9762">
                  <c:v>1.5566589140000001E-6</c:v>
                </c:pt>
                <c:pt idx="9763">
                  <c:v>8.9237369530000003E-6</c:v>
                </c:pt>
                <c:pt idx="9764">
                  <c:v>1.699273877E-6</c:v>
                </c:pt>
                <c:pt idx="9765">
                  <c:v>1.029367851E-6</c:v>
                </c:pt>
                <c:pt idx="9766">
                  <c:v>1.331984811E-6</c:v>
                </c:pt>
                <c:pt idx="9767">
                  <c:v>4.449715126E-6</c:v>
                </c:pt>
                <c:pt idx="9768">
                  <c:v>8.0930145930000004E-7</c:v>
                </c:pt>
                <c:pt idx="9769">
                  <c:v>9.5447242650000001E-7</c:v>
                </c:pt>
                <c:pt idx="9770">
                  <c:v>8.5902977219999999E-7</c:v>
                </c:pt>
                <c:pt idx="9771">
                  <c:v>6.2405608299999996E-6</c:v>
                </c:pt>
                <c:pt idx="9772">
                  <c:v>2.2463974220000001E-7</c:v>
                </c:pt>
                <c:pt idx="9773">
                  <c:v>5.8177995709999998E-7</c:v>
                </c:pt>
                <c:pt idx="9774">
                  <c:v>3.4031290990000001E-7</c:v>
                </c:pt>
                <c:pt idx="9775">
                  <c:v>8.9817849760000007E-6</c:v>
                </c:pt>
                <c:pt idx="9776">
                  <c:v>7.1936597980000005E-8</c:v>
                </c:pt>
                <c:pt idx="9777">
                  <c:v>2.4522221310000002E-7</c:v>
                </c:pt>
                <c:pt idx="9778">
                  <c:v>6.7893358099999995E-8</c:v>
                </c:pt>
                <c:pt idx="9779">
                  <c:v>3.7750578870000001E-7</c:v>
                </c:pt>
                <c:pt idx="9780">
                  <c:v>8.5239638510000005E-8</c:v>
                </c:pt>
                <c:pt idx="9781">
                  <c:v>4.635250476E-8</c:v>
                </c:pt>
                <c:pt idx="9782">
                  <c:v>9.1774844060000005E-8</c:v>
                </c:pt>
                <c:pt idx="9783">
                  <c:v>1.2903018790000001E-6</c:v>
                </c:pt>
                <c:pt idx="9784">
                  <c:v>2.8415003379999999E-7</c:v>
                </c:pt>
                <c:pt idx="9785">
                  <c:v>2.280278553E-7</c:v>
                </c:pt>
                <c:pt idx="9786">
                  <c:v>2.807817677E-7</c:v>
                </c:pt>
                <c:pt idx="9787">
                  <c:v>7.8179970100000003E-6</c:v>
                </c:pt>
                <c:pt idx="9788">
                  <c:v>2.416025926E-7</c:v>
                </c:pt>
                <c:pt idx="9789">
                  <c:v>5.2676657759999999E-7</c:v>
                </c:pt>
                <c:pt idx="9790">
                  <c:v>6.0869769390000002E-7</c:v>
                </c:pt>
                <c:pt idx="9791">
                  <c:v>2.0561265740000001E-6</c:v>
                </c:pt>
                <c:pt idx="9792">
                  <c:v>3.4438731250000002E-7</c:v>
                </c:pt>
                <c:pt idx="9793">
                  <c:v>4.1059235540000003E-7</c:v>
                </c:pt>
                <c:pt idx="9794">
                  <c:v>3.6711634900000001E-7</c:v>
                </c:pt>
                <c:pt idx="9795">
                  <c:v>3.6562595570000002E-6</c:v>
                </c:pt>
                <c:pt idx="9796">
                  <c:v>1.4240262740000001E-7</c:v>
                </c:pt>
                <c:pt idx="9797">
                  <c:v>1.630412746E-7</c:v>
                </c:pt>
                <c:pt idx="9798">
                  <c:v>1.055369518E-7</c:v>
                </c:pt>
                <c:pt idx="9799">
                  <c:v>9.6747313769999997E-6</c:v>
                </c:pt>
                <c:pt idx="9800">
                  <c:v>1.054162166E-8</c:v>
                </c:pt>
                <c:pt idx="9801">
                  <c:v>1.8671157080000001E-14</c:v>
                </c:pt>
                <c:pt idx="9802">
                  <c:v>9.8494775380000001E-9</c:v>
                </c:pt>
                <c:pt idx="9803">
                  <c:v>1.437956495E-7</c:v>
                </c:pt>
                <c:pt idx="9804">
                  <c:v>8.6298034280000003E-8</c:v>
                </c:pt>
                <c:pt idx="9805">
                  <c:v>1.529956887E-7</c:v>
                </c:pt>
                <c:pt idx="9806">
                  <c:v>2.2841178920000001E-7</c:v>
                </c:pt>
                <c:pt idx="9807">
                  <c:v>1.263622498E-5</c:v>
                </c:pt>
                <c:pt idx="9808">
                  <c:v>4.928762072E-7</c:v>
                </c:pt>
                <c:pt idx="9809">
                  <c:v>3.2787883099999999E-7</c:v>
                </c:pt>
                <c:pt idx="9810">
                  <c:v>3.2239839050000001E-7</c:v>
                </c:pt>
                <c:pt idx="9811">
                  <c:v>8.7624763640000006E-6</c:v>
                </c:pt>
                <c:pt idx="9812">
                  <c:v>6.2228401830000001E-7</c:v>
                </c:pt>
                <c:pt idx="9813">
                  <c:v>4.7788975919999996E-7</c:v>
                </c:pt>
                <c:pt idx="9814">
                  <c:v>3.721104748E-7</c:v>
                </c:pt>
                <c:pt idx="9815">
                  <c:v>1.3632388409999999E-6</c:v>
                </c:pt>
                <c:pt idx="9816">
                  <c:v>6.110479808E-7</c:v>
                </c:pt>
                <c:pt idx="9817">
                  <c:v>1.6081262880000001E-7</c:v>
                </c:pt>
                <c:pt idx="9818">
                  <c:v>2.4480238610000002E-7</c:v>
                </c:pt>
                <c:pt idx="9819">
                  <c:v>3.5975241819999999E-5</c:v>
                </c:pt>
                <c:pt idx="9820">
                  <c:v>2.1111022940000001E-7</c:v>
                </c:pt>
                <c:pt idx="9821">
                  <c:v>1.2329181010000001E-7</c:v>
                </c:pt>
                <c:pt idx="9822">
                  <c:v>1.970601538E-8</c:v>
                </c:pt>
                <c:pt idx="9823">
                  <c:v>5.4602117180000003E-8</c:v>
                </c:pt>
                <c:pt idx="9824">
                  <c:v>4.9955654190000002E-8</c:v>
                </c:pt>
                <c:pt idx="9825">
                  <c:v>1.2882310270000001E-7</c:v>
                </c:pt>
                <c:pt idx="9826">
                  <c:v>2.605746058E-7</c:v>
                </c:pt>
                <c:pt idx="9827">
                  <c:v>9.2523188459999995E-6</c:v>
                </c:pt>
                <c:pt idx="9828">
                  <c:v>1.2188161410000001E-6</c:v>
                </c:pt>
                <c:pt idx="9829">
                  <c:v>4.1963381599999998E-7</c:v>
                </c:pt>
                <c:pt idx="9830">
                  <c:v>4.4683371450000001E-7</c:v>
                </c:pt>
                <c:pt idx="9831">
                  <c:v>3.7886666940000002E-5</c:v>
                </c:pt>
                <c:pt idx="9832">
                  <c:v>1.258742578E-6</c:v>
                </c:pt>
                <c:pt idx="9833">
                  <c:v>1.384147742E-6</c:v>
                </c:pt>
                <c:pt idx="9834">
                  <c:v>6.3150120919999999E-7</c:v>
                </c:pt>
                <c:pt idx="9835">
                  <c:v>4.5421398810000002E-6</c:v>
                </c:pt>
                <c:pt idx="9836">
                  <c:v>2.3415821740000001E-6</c:v>
                </c:pt>
                <c:pt idx="9837">
                  <c:v>1.0251536240000001E-6</c:v>
                </c:pt>
                <c:pt idx="9838">
                  <c:v>1.454797298E-6</c:v>
                </c:pt>
                <c:pt idx="9839">
                  <c:v>1.002353222E-4</c:v>
                </c:pt>
                <c:pt idx="9840">
                  <c:v>2.7400959659999998E-6</c:v>
                </c:pt>
                <c:pt idx="9841">
                  <c:v>3.5556936699999998E-6</c:v>
                </c:pt>
                <c:pt idx="9842">
                  <c:v>1.797617861E-6</c:v>
                </c:pt>
                <c:pt idx="9843">
                  <c:v>1.029790249E-5</c:v>
                </c:pt>
                <c:pt idx="9844">
                  <c:v>1.3136904650000001E-6</c:v>
                </c:pt>
                <c:pt idx="9845">
                  <c:v>6.4789082459999996E-7</c:v>
                </c:pt>
                <c:pt idx="9846">
                  <c:v>3.444127219E-7</c:v>
                </c:pt>
                <c:pt idx="9847">
                  <c:v>6.7915374559999996E-6</c:v>
                </c:pt>
                <c:pt idx="9848">
                  <c:v>4.1611430869999999E-7</c:v>
                </c:pt>
                <c:pt idx="9849">
                  <c:v>2.9019614519999999E-8</c:v>
                </c:pt>
                <c:pt idx="9850">
                  <c:v>2.2303057579999999E-7</c:v>
                </c:pt>
                <c:pt idx="9851">
                  <c:v>6.3689202429999998E-7</c:v>
                </c:pt>
                <c:pt idx="9852">
                  <c:v>3.7528639100000001E-8</c:v>
                </c:pt>
                <c:pt idx="9853">
                  <c:v>2.955692708E-7</c:v>
                </c:pt>
                <c:pt idx="9854">
                  <c:v>1.3648392830000001E-7</c:v>
                </c:pt>
                <c:pt idx="9855">
                  <c:v>9.7265142479999996E-7</c:v>
                </c:pt>
                <c:pt idx="9856">
                  <c:v>4.204660656E-7</c:v>
                </c:pt>
                <c:pt idx="9857">
                  <c:v>6.9155770580000003E-7</c:v>
                </c:pt>
                <c:pt idx="9858">
                  <c:v>4.837341771E-8</c:v>
                </c:pt>
                <c:pt idx="9859">
                  <c:v>9.4575874590000002E-6</c:v>
                </c:pt>
                <c:pt idx="9860">
                  <c:v>6.2948082159999998E-7</c:v>
                </c:pt>
                <c:pt idx="9861">
                  <c:v>1.6853407450000001E-6</c:v>
                </c:pt>
                <c:pt idx="9862">
                  <c:v>1.313712314E-6</c:v>
                </c:pt>
                <c:pt idx="9863">
                  <c:v>3.2327076780000001E-6</c:v>
                </c:pt>
                <c:pt idx="9864">
                  <c:v>9.1374527999999996E-7</c:v>
                </c:pt>
                <c:pt idx="9865">
                  <c:v>5.1680938409999999E-7</c:v>
                </c:pt>
                <c:pt idx="9866">
                  <c:v>2.981547958E-7</c:v>
                </c:pt>
                <c:pt idx="9867">
                  <c:v>6.1335220529999999E-7</c:v>
                </c:pt>
                <c:pt idx="9868">
                  <c:v>1.8542547500000001E-7</c:v>
                </c:pt>
                <c:pt idx="9869">
                  <c:v>3.8549573860000003E-7</c:v>
                </c:pt>
                <c:pt idx="9870">
                  <c:v>1.6220438849999999E-6</c:v>
                </c:pt>
                <c:pt idx="9871">
                  <c:v>2.812492657E-5</c:v>
                </c:pt>
                <c:pt idx="9872">
                  <c:v>1.236176423E-6</c:v>
                </c:pt>
                <c:pt idx="9873">
                  <c:v>7.1000672319999995E-7</c:v>
                </c:pt>
                <c:pt idx="9874">
                  <c:v>3.7722669549999997E-7</c:v>
                </c:pt>
                <c:pt idx="9875">
                  <c:v>2.5338445350000001E-6</c:v>
                </c:pt>
                <c:pt idx="9876">
                  <c:v>6.5982879739999996E-7</c:v>
                </c:pt>
                <c:pt idx="9877">
                  <c:v>1.5298623459999999E-6</c:v>
                </c:pt>
                <c:pt idx="9878">
                  <c:v>1.2873544719999999E-7</c:v>
                </c:pt>
                <c:pt idx="9879">
                  <c:v>9.7814044070000005E-6</c:v>
                </c:pt>
                <c:pt idx="9880">
                  <c:v>1.9125599230000001E-6</c:v>
                </c:pt>
                <c:pt idx="9881">
                  <c:v>4.5982589000000001E-6</c:v>
                </c:pt>
                <c:pt idx="9882">
                  <c:v>3.6952208579999999E-6</c:v>
                </c:pt>
                <c:pt idx="9883">
                  <c:v>1.021064671E-5</c:v>
                </c:pt>
                <c:pt idx="9884">
                  <c:v>4.5332247370000003E-6</c:v>
                </c:pt>
                <c:pt idx="9885">
                  <c:v>2.8682410059999998E-6</c:v>
                </c:pt>
                <c:pt idx="9886">
                  <c:v>5.5118504750000002E-8</c:v>
                </c:pt>
                <c:pt idx="9887">
                  <c:v>5.428379017E-6</c:v>
                </c:pt>
                <c:pt idx="9888">
                  <c:v>8.3121899450000001E-6</c:v>
                </c:pt>
                <c:pt idx="9889">
                  <c:v>5.2504800710000002E-6</c:v>
                </c:pt>
                <c:pt idx="9890">
                  <c:v>2.8038651830000001E-5</c:v>
                </c:pt>
                <c:pt idx="9891">
                  <c:v>1.5865000349999999E-4</c:v>
                </c:pt>
                <c:pt idx="9892">
                  <c:v>6.5366475199999998E-6</c:v>
                </c:pt>
                <c:pt idx="9893">
                  <c:v>7.0175697889999999E-6</c:v>
                </c:pt>
                <c:pt idx="9894">
                  <c:v>3.0238951980000001E-6</c:v>
                </c:pt>
                <c:pt idx="9895">
                  <c:v>8.6422416379999997E-7</c:v>
                </c:pt>
                <c:pt idx="9896">
                  <c:v>9.5017905270000005E-7</c:v>
                </c:pt>
                <c:pt idx="9897">
                  <c:v>1.176373145E-6</c:v>
                </c:pt>
                <c:pt idx="9898">
                  <c:v>4.6099058260000002E-7</c:v>
                </c:pt>
                <c:pt idx="9899">
                  <c:v>4.9435127740000004E-7</c:v>
                </c:pt>
                <c:pt idx="9900">
                  <c:v>3.9743787430000002E-7</c:v>
                </c:pt>
                <c:pt idx="9901">
                  <c:v>3.018431441E-7</c:v>
                </c:pt>
                <c:pt idx="9902">
                  <c:v>4.7950375339999996E-7</c:v>
                </c:pt>
                <c:pt idx="9903">
                  <c:v>3.0606413819999999E-7</c:v>
                </c:pt>
                <c:pt idx="9904">
                  <c:v>9.7590924790000001E-8</c:v>
                </c:pt>
                <c:pt idx="9905">
                  <c:v>3.6265625650000002E-7</c:v>
                </c:pt>
                <c:pt idx="9906">
                  <c:v>6.6375968539999996E-7</c:v>
                </c:pt>
                <c:pt idx="9907">
                  <c:v>5.3074952419999997E-7</c:v>
                </c:pt>
                <c:pt idx="9908">
                  <c:v>2.3356097800000001E-7</c:v>
                </c:pt>
                <c:pt idx="9909">
                  <c:v>9.4601127070000003E-7</c:v>
                </c:pt>
                <c:pt idx="9910">
                  <c:v>1.1016997420000001E-6</c:v>
                </c:pt>
                <c:pt idx="9911">
                  <c:v>3.780273799E-6</c:v>
                </c:pt>
                <c:pt idx="9912">
                  <c:v>3.2000785019999999E-7</c:v>
                </c:pt>
                <c:pt idx="9913">
                  <c:v>6.7735366660000005E-7</c:v>
                </c:pt>
                <c:pt idx="9914">
                  <c:v>1.3555708399999999E-7</c:v>
                </c:pt>
                <c:pt idx="9915">
                  <c:v>1.398485118E-6</c:v>
                </c:pt>
                <c:pt idx="9916">
                  <c:v>1.1277408399999999E-6</c:v>
                </c:pt>
                <c:pt idx="9917">
                  <c:v>9.8416449670000009E-7</c:v>
                </c:pt>
                <c:pt idx="9918">
                  <c:v>4.2539216539999998E-8</c:v>
                </c:pt>
                <c:pt idx="9919">
                  <c:v>4.0956138769999996E-6</c:v>
                </c:pt>
                <c:pt idx="9920">
                  <c:v>1.4067183059999999E-6</c:v>
                </c:pt>
                <c:pt idx="9921">
                  <c:v>1.7761721400000001E-8</c:v>
                </c:pt>
                <c:pt idx="9922">
                  <c:v>1.116490439E-5</c:v>
                </c:pt>
                <c:pt idx="9923">
                  <c:v>7.898021041E-6</c:v>
                </c:pt>
                <c:pt idx="9924">
                  <c:v>4.1100652810000004E-6</c:v>
                </c:pt>
                <c:pt idx="9925">
                  <c:v>7.4874011199999995E-7</c:v>
                </c:pt>
                <c:pt idx="9926">
                  <c:v>9.6023725930000006E-6</c:v>
                </c:pt>
                <c:pt idx="9927">
                  <c:v>5.4105160910000002E-6</c:v>
                </c:pt>
                <c:pt idx="9928">
                  <c:v>2.5492584260000001E-6</c:v>
                </c:pt>
                <c:pt idx="9929">
                  <c:v>1.690767272E-6</c:v>
                </c:pt>
                <c:pt idx="9930">
                  <c:v>9.6132654509999997E-5</c:v>
                </c:pt>
                <c:pt idx="9931">
                  <c:v>2.4342145870000001E-4</c:v>
                </c:pt>
                <c:pt idx="9932">
                  <c:v>4.9399635149999997E-5</c:v>
                </c:pt>
                <c:pt idx="9933">
                  <c:v>3.7036463699999997E-5</c:v>
                </c:pt>
                <c:pt idx="9934">
                  <c:v>6.6835826780000006E-5</c:v>
                </c:pt>
                <c:pt idx="9935">
                  <c:v>2.9713112980000001E-5</c:v>
                </c:pt>
                <c:pt idx="9936">
                  <c:v>7.6329359700000003E-7</c:v>
                </c:pt>
                <c:pt idx="9937">
                  <c:v>1.2405701800000001E-6</c:v>
                </c:pt>
                <c:pt idx="9938">
                  <c:v>5.796321992E-6</c:v>
                </c:pt>
                <c:pt idx="9939">
                  <c:v>6.4861934410000001E-6</c:v>
                </c:pt>
                <c:pt idx="9940">
                  <c:v>1.6697914410000001E-6</c:v>
                </c:pt>
                <c:pt idx="9941">
                  <c:v>2.682354563E-6</c:v>
                </c:pt>
                <c:pt idx="9942">
                  <c:v>1.2254114060000001E-5</c:v>
                </c:pt>
                <c:pt idx="9943">
                  <c:v>1.2018529979999999E-5</c:v>
                </c:pt>
                <c:pt idx="9944">
                  <c:v>1.4809978239999999E-7</c:v>
                </c:pt>
                <c:pt idx="9945">
                  <c:v>5.8489513819999999E-7</c:v>
                </c:pt>
                <c:pt idx="9946">
                  <c:v>7.9003988590000004E-7</c:v>
                </c:pt>
                <c:pt idx="9947">
                  <c:v>1.044636918E-6</c:v>
                </c:pt>
                <c:pt idx="9948">
                  <c:v>3.895947679E-7</c:v>
                </c:pt>
                <c:pt idx="9949">
                  <c:v>5.6830775290000002E-7</c:v>
                </c:pt>
                <c:pt idx="9950">
                  <c:v>7.0271055419999996E-7</c:v>
                </c:pt>
                <c:pt idx="9951">
                  <c:v>4.880059126E-7</c:v>
                </c:pt>
                <c:pt idx="9952">
                  <c:v>1.234050235E-6</c:v>
                </c:pt>
                <c:pt idx="9953">
                  <c:v>7.0124260959999996E-7</c:v>
                </c:pt>
                <c:pt idx="9954">
                  <c:v>3.414145218E-8</c:v>
                </c:pt>
                <c:pt idx="9955">
                  <c:v>5.1146851460000005E-7</c:v>
                </c:pt>
                <c:pt idx="9956">
                  <c:v>4.9205505109999999E-7</c:v>
                </c:pt>
                <c:pt idx="9957">
                  <c:v>5.5586657360000005E-7</c:v>
                </c:pt>
                <c:pt idx="9958">
                  <c:v>5.3888402590000004E-7</c:v>
                </c:pt>
                <c:pt idx="9959">
                  <c:v>1.1404116330000001E-6</c:v>
                </c:pt>
                <c:pt idx="9960">
                  <c:v>1.178293568E-6</c:v>
                </c:pt>
                <c:pt idx="9961">
                  <c:v>5.4641697810000001E-7</c:v>
                </c:pt>
                <c:pt idx="9962">
                  <c:v>7.9724102090000002E-6</c:v>
                </c:pt>
                <c:pt idx="9963">
                  <c:v>8.6381321490000008E-6</c:v>
                </c:pt>
                <c:pt idx="9964">
                  <c:v>4.0132944489999998E-6</c:v>
                </c:pt>
                <c:pt idx="9965">
                  <c:v>7.9362252079999995E-6</c:v>
                </c:pt>
                <c:pt idx="9966">
                  <c:v>2.0749501800000002E-6</c:v>
                </c:pt>
                <c:pt idx="9967">
                  <c:v>1.6405964210000001E-6</c:v>
                </c:pt>
                <c:pt idx="9968">
                  <c:v>4.432187393E-6</c:v>
                </c:pt>
                <c:pt idx="9969">
                  <c:v>5.7231311270000003E-6</c:v>
                </c:pt>
                <c:pt idx="9970">
                  <c:v>1.0119667349999999E-5</c:v>
                </c:pt>
                <c:pt idx="9971">
                  <c:v>1.611856882E-5</c:v>
                </c:pt>
                <c:pt idx="9972">
                  <c:v>2.4666353639999999E-5</c:v>
                </c:pt>
                <c:pt idx="9973">
                  <c:v>4.546448967E-5</c:v>
                </c:pt>
                <c:pt idx="9974">
                  <c:v>1.2765281270000001E-4</c:v>
                </c:pt>
                <c:pt idx="9975">
                  <c:v>6.9884100920000001E-5</c:v>
                </c:pt>
                <c:pt idx="9976">
                  <c:v>4.9080974870000004E-6</c:v>
                </c:pt>
                <c:pt idx="9977">
                  <c:v>8.7430322809999997E-7</c:v>
                </c:pt>
                <c:pt idx="9978">
                  <c:v>1.053146422E-5</c:v>
                </c:pt>
                <c:pt idx="9979">
                  <c:v>8.4110326210000001E-6</c:v>
                </c:pt>
                <c:pt idx="9980">
                  <c:v>3.0768451139999999E-6</c:v>
                </c:pt>
                <c:pt idx="9981">
                  <c:v>2.6920689270000001E-6</c:v>
                </c:pt>
                <c:pt idx="9982">
                  <c:v>2.265459757E-4</c:v>
                </c:pt>
                <c:pt idx="9983">
                  <c:v>8.0558452339999994E-5</c:v>
                </c:pt>
                <c:pt idx="9984">
                  <c:v>3.3592704710000003E-5</c:v>
                </c:pt>
                <c:pt idx="9985">
                  <c:v>2.1148584820000002E-5</c:v>
                </c:pt>
                <c:pt idx="9986">
                  <c:v>2.1269727699999999E-5</c:v>
                </c:pt>
                <c:pt idx="9987">
                  <c:v>9.8578842880000007E-7</c:v>
                </c:pt>
                <c:pt idx="9988">
                  <c:v>2.7836775760000001E-6</c:v>
                </c:pt>
                <c:pt idx="9989">
                  <c:v>1.313876982E-6</c:v>
                </c:pt>
                <c:pt idx="9990">
                  <c:v>2.959044185E-6</c:v>
                </c:pt>
                <c:pt idx="9991">
                  <c:v>5.196017182E-7</c:v>
                </c:pt>
                <c:pt idx="9992">
                  <c:v>1.9520940119999998E-6</c:v>
                </c:pt>
                <c:pt idx="9993">
                  <c:v>5.0573475510000003E-7</c:v>
                </c:pt>
                <c:pt idx="9994">
                  <c:v>2.2845079260000001E-6</c:v>
                </c:pt>
                <c:pt idx="9995">
                  <c:v>6.6420889830000005E-8</c:v>
                </c:pt>
                <c:pt idx="9996">
                  <c:v>3.1877070239999997E-7</c:v>
                </c:pt>
                <c:pt idx="9997">
                  <c:v>4.3318623440000001E-7</c:v>
                </c:pt>
                <c:pt idx="9998">
                  <c:v>5.4312091199999998E-7</c:v>
                </c:pt>
                <c:pt idx="9999">
                  <c:v>4.360431597E-7</c:v>
                </c:pt>
                <c:pt idx="10000">
                  <c:v>4.4096218329999999E-7</c:v>
                </c:pt>
                <c:pt idx="10001">
                  <c:v>4.1945762299999998E-7</c:v>
                </c:pt>
                <c:pt idx="10002">
                  <c:v>4.6423907559999998E-7</c:v>
                </c:pt>
                <c:pt idx="10003">
                  <c:v>8.2076441519999996E-7</c:v>
                </c:pt>
                <c:pt idx="10004">
                  <c:v>3.722622395E-7</c:v>
                </c:pt>
                <c:pt idx="10005">
                  <c:v>5.4640416399999999E-8</c:v>
                </c:pt>
                <c:pt idx="10006">
                  <c:v>5.7328742050000001E-6</c:v>
                </c:pt>
                <c:pt idx="10007">
                  <c:v>3.6126068769999999E-7</c:v>
                </c:pt>
                <c:pt idx="10008">
                  <c:v>8.0757417440000003E-8</c:v>
                </c:pt>
                <c:pt idx="10009">
                  <c:v>2.6836322800000001E-7</c:v>
                </c:pt>
                <c:pt idx="10010">
                  <c:v>5.6715974040000004E-6</c:v>
                </c:pt>
                <c:pt idx="10011">
                  <c:v>1.123940141E-6</c:v>
                </c:pt>
                <c:pt idx="10012">
                  <c:v>1.096635542E-7</c:v>
                </c:pt>
                <c:pt idx="10013">
                  <c:v>2.0714994360000001E-6</c:v>
                </c:pt>
                <c:pt idx="10014">
                  <c:v>2.1021019019999999E-5</c:v>
                </c:pt>
                <c:pt idx="10015">
                  <c:v>6.0240399010000001E-6</c:v>
                </c:pt>
                <c:pt idx="10016">
                  <c:v>6.3035791200000004E-7</c:v>
                </c:pt>
                <c:pt idx="10017">
                  <c:v>3.079161695E-7</c:v>
                </c:pt>
                <c:pt idx="10018">
                  <c:v>2.2670579600000002E-5</c:v>
                </c:pt>
                <c:pt idx="10019">
                  <c:v>2.3945629560000002E-6</c:v>
                </c:pt>
                <c:pt idx="10020">
                  <c:v>1.098160898E-6</c:v>
                </c:pt>
                <c:pt idx="10021">
                  <c:v>8.4012518909999998E-8</c:v>
                </c:pt>
                <c:pt idx="10022">
                  <c:v>2.1463593059999999E-4</c:v>
                </c:pt>
                <c:pt idx="10023">
                  <c:v>4.3207288440000002E-5</c:v>
                </c:pt>
                <c:pt idx="10024">
                  <c:v>3.5643801740000002E-5</c:v>
                </c:pt>
                <c:pt idx="10025">
                  <c:v>6.1695103769999996E-5</c:v>
                </c:pt>
                <c:pt idx="10026">
                  <c:v>4.2324959559999998E-4</c:v>
                </c:pt>
                <c:pt idx="10027">
                  <c:v>3.1550102550000001E-5</c:v>
                </c:pt>
                <c:pt idx="10028">
                  <c:v>1.4385455690000001E-6</c:v>
                </c:pt>
                <c:pt idx="10029">
                  <c:v>4.4064615919999997E-6</c:v>
                </c:pt>
                <c:pt idx="10030">
                  <c:v>1.82962878E-5</c:v>
                </c:pt>
                <c:pt idx="10031">
                  <c:v>5.7388245189999997E-6</c:v>
                </c:pt>
                <c:pt idx="10032">
                  <c:v>1.343463145E-6</c:v>
                </c:pt>
                <c:pt idx="10033">
                  <c:v>1.9165357069999998E-6</c:v>
                </c:pt>
                <c:pt idx="10034">
                  <c:v>3.8407043080000003E-6</c:v>
                </c:pt>
                <c:pt idx="10035">
                  <c:v>9.5601499169999999E-7</c:v>
                </c:pt>
                <c:pt idx="10036">
                  <c:v>1.150231735E-6</c:v>
                </c:pt>
                <c:pt idx="10037">
                  <c:v>1.101308944E-6</c:v>
                </c:pt>
                <c:pt idx="10038">
                  <c:v>2.3892753249999999E-6</c:v>
                </c:pt>
                <c:pt idx="10039">
                  <c:v>1.6635446419999999E-7</c:v>
                </c:pt>
                <c:pt idx="10040">
                  <c:v>6.4720403719999999E-7</c:v>
                </c:pt>
                <c:pt idx="10041">
                  <c:v>4.2580844099999998E-7</c:v>
                </c:pt>
                <c:pt idx="10042">
                  <c:v>2.2233886539999999E-6</c:v>
                </c:pt>
                <c:pt idx="10043">
                  <c:v>9.6745665429999995E-8</c:v>
                </c:pt>
                <c:pt idx="10044">
                  <c:v>3.7576041930000002E-7</c:v>
                </c:pt>
                <c:pt idx="10045">
                  <c:v>2.3383109910000001E-7</c:v>
                </c:pt>
                <c:pt idx="10046">
                  <c:v>1.64085876E-7</c:v>
                </c:pt>
                <c:pt idx="10047">
                  <c:v>1.5935944250000001E-7</c:v>
                </c:pt>
                <c:pt idx="10048">
                  <c:v>1.5884648529999999E-7</c:v>
                </c:pt>
                <c:pt idx="10049">
                  <c:v>1.586508864E-7</c:v>
                </c:pt>
                <c:pt idx="10050">
                  <c:v>1.2129792139999999E-7</c:v>
                </c:pt>
                <c:pt idx="10051">
                  <c:v>1.403087749E-7</c:v>
                </c:pt>
                <c:pt idx="10052">
                  <c:v>1.7337584459999999E-7</c:v>
                </c:pt>
                <c:pt idx="10053">
                  <c:v>2.312110815E-7</c:v>
                </c:pt>
                <c:pt idx="10054">
                  <c:v>3.382507101E-6</c:v>
                </c:pt>
                <c:pt idx="10055">
                  <c:v>1.5626910929999999E-7</c:v>
                </c:pt>
                <c:pt idx="10056">
                  <c:v>8.1416149170000003E-7</c:v>
                </c:pt>
                <c:pt idx="10057">
                  <c:v>6.5966127880000001E-7</c:v>
                </c:pt>
                <c:pt idx="10058">
                  <c:v>3.2061452979999999E-6</c:v>
                </c:pt>
                <c:pt idx="10059">
                  <c:v>7.4290031589999998E-8</c:v>
                </c:pt>
                <c:pt idx="10060">
                  <c:v>1.2999791450000001E-6</c:v>
                </c:pt>
                <c:pt idx="10061">
                  <c:v>1.165540834E-6</c:v>
                </c:pt>
                <c:pt idx="10062">
                  <c:v>1.821574011E-5</c:v>
                </c:pt>
                <c:pt idx="10063">
                  <c:v>9.5316418610000001E-7</c:v>
                </c:pt>
                <c:pt idx="10064">
                  <c:v>7.0462786720000003E-6</c:v>
                </c:pt>
                <c:pt idx="10065">
                  <c:v>1.2244027960000001E-5</c:v>
                </c:pt>
                <c:pt idx="10066">
                  <c:v>5.7123723330000003E-4</c:v>
                </c:pt>
                <c:pt idx="10067">
                  <c:v>1.0934120760000001E-5</c:v>
                </c:pt>
                <c:pt idx="10068">
                  <c:v>1.712204127E-7</c:v>
                </c:pt>
                <c:pt idx="10069">
                  <c:v>1.316522762E-6</c:v>
                </c:pt>
                <c:pt idx="10070">
                  <c:v>1.3649775479999999E-5</c:v>
                </c:pt>
                <c:pt idx="10071">
                  <c:v>1.43120965E-6</c:v>
                </c:pt>
                <c:pt idx="10072">
                  <c:v>8.425031516E-7</c:v>
                </c:pt>
                <c:pt idx="10073">
                  <c:v>1.23274912E-6</c:v>
                </c:pt>
                <c:pt idx="10074">
                  <c:v>1.2469916209999999E-4</c:v>
                </c:pt>
                <c:pt idx="10075">
                  <c:v>3.4604240520000003E-7</c:v>
                </c:pt>
                <c:pt idx="10076">
                  <c:v>3.1605639800000001E-6</c:v>
                </c:pt>
                <c:pt idx="10077">
                  <c:v>3.1852452610000002E-6</c:v>
                </c:pt>
                <c:pt idx="10078">
                  <c:v>3.9658305430000002E-5</c:v>
                </c:pt>
                <c:pt idx="10079">
                  <c:v>6.4732695539999996E-7</c:v>
                </c:pt>
                <c:pt idx="10080">
                  <c:v>8.0401554309999997E-7</c:v>
                </c:pt>
                <c:pt idx="10081">
                  <c:v>8.8168323330000003E-7</c:v>
                </c:pt>
                <c:pt idx="10082">
                  <c:v>2.3998262929999999E-6</c:v>
                </c:pt>
                <c:pt idx="10083">
                  <c:v>1.2991304869999999E-7</c:v>
                </c:pt>
                <c:pt idx="10084">
                  <c:v>3.8904849460000002E-7</c:v>
                </c:pt>
                <c:pt idx="10085">
                  <c:v>4.4835863580000001E-7</c:v>
                </c:pt>
                <c:pt idx="10086">
                  <c:v>3.0776691959999998E-5</c:v>
                </c:pt>
                <c:pt idx="10087">
                  <c:v>1.3061387550000001E-7</c:v>
                </c:pt>
                <c:pt idx="10088">
                  <c:v>1.7885753109999999E-8</c:v>
                </c:pt>
                <c:pt idx="10089">
                  <c:v>7.9427115950000003E-9</c:v>
                </c:pt>
                <c:pt idx="10090">
                  <c:v>2.508218626E-9</c:v>
                </c:pt>
                <c:pt idx="10091">
                  <c:v>4.1874738890000002E-9</c:v>
                </c:pt>
                <c:pt idx="10092">
                  <c:v>6.4576639110000002E-9</c:v>
                </c:pt>
                <c:pt idx="10093">
                  <c:v>9.3611841999999994E-9</c:v>
                </c:pt>
                <c:pt idx="10094">
                  <c:v>7.3203262779999999E-7</c:v>
                </c:pt>
                <c:pt idx="10095">
                  <c:v>7.2003796869999999E-9</c:v>
                </c:pt>
                <c:pt idx="10096">
                  <c:v>6.0843968240000003E-9</c:v>
                </c:pt>
                <c:pt idx="10097">
                  <c:v>1.8597302490000001E-9</c:v>
                </c:pt>
                <c:pt idx="10098">
                  <c:v>5.1756285860000003E-13</c:v>
                </c:pt>
                <c:pt idx="10099">
                  <c:v>3.033438108E-9</c:v>
                </c:pt>
                <c:pt idx="10100">
                  <c:v>1.4299169469999999E-8</c:v>
                </c:pt>
                <c:pt idx="10101">
                  <c:v>3.4512678859999999E-8</c:v>
                </c:pt>
                <c:pt idx="10102">
                  <c:v>8.0961237370000003E-7</c:v>
                </c:pt>
                <c:pt idx="10103">
                  <c:v>1.5186329580000001E-7</c:v>
                </c:pt>
                <c:pt idx="10104">
                  <c:v>1.8421861320000001E-7</c:v>
                </c:pt>
                <c:pt idx="10105">
                  <c:v>2.272823025E-7</c:v>
                </c:pt>
                <c:pt idx="10106">
                  <c:v>7.1791386819999999E-5</c:v>
                </c:pt>
                <c:pt idx="10107">
                  <c:v>6.3429126180000003E-7</c:v>
                </c:pt>
                <c:pt idx="10108">
                  <c:v>1.2264311E-6</c:v>
                </c:pt>
                <c:pt idx="10109">
                  <c:v>1.1011896440000001E-6</c:v>
                </c:pt>
                <c:pt idx="10110">
                  <c:v>2.7292834900000001E-5</c:v>
                </c:pt>
                <c:pt idx="10111">
                  <c:v>1.8052577360000001E-6</c:v>
                </c:pt>
                <c:pt idx="10112">
                  <c:v>1.6063700109999999E-6</c:v>
                </c:pt>
                <c:pt idx="10113">
                  <c:v>1.566281715E-6</c:v>
                </c:pt>
                <c:pt idx="10114">
                  <c:v>1.105378175E-4</c:v>
                </c:pt>
                <c:pt idx="10115">
                  <c:v>4.8479904460000003E-6</c:v>
                </c:pt>
                <c:pt idx="10116">
                  <c:v>8.0285473460000001E-7</c:v>
                </c:pt>
                <c:pt idx="10117">
                  <c:v>2.600996295E-6</c:v>
                </c:pt>
                <c:pt idx="10118">
                  <c:v>4.5096693569999998E-4</c:v>
                </c:pt>
                <c:pt idx="10119">
                  <c:v>2.8598147830000001E-6</c:v>
                </c:pt>
                <c:pt idx="10120">
                  <c:v>3.1945136310000001E-6</c:v>
                </c:pt>
                <c:pt idx="10121">
                  <c:v>1.043145342E-6</c:v>
                </c:pt>
                <c:pt idx="10122">
                  <c:v>1.74417042E-5</c:v>
                </c:pt>
                <c:pt idx="10123">
                  <c:v>2.2423639840000001E-6</c:v>
                </c:pt>
                <c:pt idx="10124">
                  <c:v>1.662303435E-6</c:v>
                </c:pt>
                <c:pt idx="10125">
                  <c:v>4.7091822530000002E-7</c:v>
                </c:pt>
                <c:pt idx="10126">
                  <c:v>5.1066227290000001E-5</c:v>
                </c:pt>
                <c:pt idx="10127">
                  <c:v>1.2218947380000001E-6</c:v>
                </c:pt>
                <c:pt idx="10128">
                  <c:v>1.8420080210000001E-6</c:v>
                </c:pt>
                <c:pt idx="10129">
                  <c:v>1.035636108E-6</c:v>
                </c:pt>
                <c:pt idx="10130">
                  <c:v>6.179504008E-6</c:v>
                </c:pt>
                <c:pt idx="10131">
                  <c:v>6.64693588E-7</c:v>
                </c:pt>
                <c:pt idx="10132">
                  <c:v>3.4059483790000001E-7</c:v>
                </c:pt>
                <c:pt idx="10133">
                  <c:v>1.815412689E-7</c:v>
                </c:pt>
                <c:pt idx="10134">
                  <c:v>4.7140768960000002E-7</c:v>
                </c:pt>
                <c:pt idx="10135">
                  <c:v>1.2243452939999999E-7</c:v>
                </c:pt>
                <c:pt idx="10136">
                  <c:v>1.056149897E-7</c:v>
                </c:pt>
                <c:pt idx="10137">
                  <c:v>4.374428274E-7</c:v>
                </c:pt>
                <c:pt idx="10138">
                  <c:v>1.2949440520000001E-5</c:v>
                </c:pt>
                <c:pt idx="10139">
                  <c:v>4.0359320439999999E-7</c:v>
                </c:pt>
                <c:pt idx="10140">
                  <c:v>3.4301136709999998E-8</c:v>
                </c:pt>
                <c:pt idx="10141">
                  <c:v>3.3819756279999998E-8</c:v>
                </c:pt>
                <c:pt idx="10142">
                  <c:v>6.5343912809999999E-7</c:v>
                </c:pt>
                <c:pt idx="10143">
                  <c:v>3.5669082839999999E-8</c:v>
                </c:pt>
                <c:pt idx="10144">
                  <c:v>2.3481830850000001E-8</c:v>
                </c:pt>
                <c:pt idx="10145">
                  <c:v>1.0919580219999999E-7</c:v>
                </c:pt>
                <c:pt idx="10146">
                  <c:v>4.8281492539999997E-7</c:v>
                </c:pt>
                <c:pt idx="10147">
                  <c:v>1.378785435E-7</c:v>
                </c:pt>
                <c:pt idx="10148">
                  <c:v>2.4870968320000001E-7</c:v>
                </c:pt>
                <c:pt idx="10149">
                  <c:v>2.4180693659999999E-7</c:v>
                </c:pt>
                <c:pt idx="10150">
                  <c:v>1.312558406E-6</c:v>
                </c:pt>
                <c:pt idx="10151">
                  <c:v>8.594741919E-7</c:v>
                </c:pt>
                <c:pt idx="10152">
                  <c:v>4.4790667260000001E-7</c:v>
                </c:pt>
                <c:pt idx="10153">
                  <c:v>5.5784374119999998E-7</c:v>
                </c:pt>
                <c:pt idx="10154">
                  <c:v>3.30752397E-6</c:v>
                </c:pt>
                <c:pt idx="10155">
                  <c:v>2.7441079860000001E-6</c:v>
                </c:pt>
                <c:pt idx="10156">
                  <c:v>3.754836147E-7</c:v>
                </c:pt>
                <c:pt idx="10157">
                  <c:v>2.3540439070000001E-5</c:v>
                </c:pt>
                <c:pt idx="10158">
                  <c:v>3.6761287370000001E-4</c:v>
                </c:pt>
                <c:pt idx="10159">
                  <c:v>2.121566705E-5</c:v>
                </c:pt>
                <c:pt idx="10160">
                  <c:v>1.3769085849999999E-5</c:v>
                </c:pt>
                <c:pt idx="10161">
                  <c:v>2.4501786210000001E-6</c:v>
                </c:pt>
                <c:pt idx="10162">
                  <c:v>1.9382254050000001E-6</c:v>
                </c:pt>
                <c:pt idx="10163">
                  <c:v>5.4314150150000001E-6</c:v>
                </c:pt>
                <c:pt idx="10164">
                  <c:v>4.0196083419999996E-6</c:v>
                </c:pt>
                <c:pt idx="10165">
                  <c:v>6.1808852610000002E-8</c:v>
                </c:pt>
                <c:pt idx="10166">
                  <c:v>2.7211141490000001E-6</c:v>
                </c:pt>
                <c:pt idx="10167">
                  <c:v>3.1218164639999999E-6</c:v>
                </c:pt>
                <c:pt idx="10168">
                  <c:v>7.8593160449999999E-7</c:v>
                </c:pt>
                <c:pt idx="10169">
                  <c:v>9.6905696220000006E-7</c:v>
                </c:pt>
                <c:pt idx="10170">
                  <c:v>2.9094018309999998E-7</c:v>
                </c:pt>
                <c:pt idx="10171">
                  <c:v>1.238072103E-6</c:v>
                </c:pt>
                <c:pt idx="10172">
                  <c:v>1.2868463599999999E-7</c:v>
                </c:pt>
                <c:pt idx="10173">
                  <c:v>1.657051175E-6</c:v>
                </c:pt>
                <c:pt idx="10174">
                  <c:v>9.1544443679999996E-7</c:v>
                </c:pt>
                <c:pt idx="10175">
                  <c:v>9.8068755560000005E-8</c:v>
                </c:pt>
                <c:pt idx="10176">
                  <c:v>1.063238185E-6</c:v>
                </c:pt>
                <c:pt idx="10177">
                  <c:v>3.7873002200000001E-6</c:v>
                </c:pt>
                <c:pt idx="10178">
                  <c:v>1.5504133710000001E-5</c:v>
                </c:pt>
                <c:pt idx="10179">
                  <c:v>3.9967990389999999E-7</c:v>
                </c:pt>
                <c:pt idx="10180">
                  <c:v>6.972835022E-7</c:v>
                </c:pt>
                <c:pt idx="10181">
                  <c:v>5.0062156169999998E-7</c:v>
                </c:pt>
                <c:pt idx="10182">
                  <c:v>2.523550793E-6</c:v>
                </c:pt>
                <c:pt idx="10183">
                  <c:v>1.4315776609999999E-6</c:v>
                </c:pt>
                <c:pt idx="10184">
                  <c:v>1.508012297E-6</c:v>
                </c:pt>
                <c:pt idx="10185">
                  <c:v>1.956455056E-7</c:v>
                </c:pt>
                <c:pt idx="10186">
                  <c:v>5.3896696930000003E-6</c:v>
                </c:pt>
                <c:pt idx="10187">
                  <c:v>1.6467770219999999E-6</c:v>
                </c:pt>
                <c:pt idx="10188">
                  <c:v>2.0048796630000001E-7</c:v>
                </c:pt>
                <c:pt idx="10189">
                  <c:v>3.945413651E-6</c:v>
                </c:pt>
                <c:pt idx="10190">
                  <c:v>2.8344140749999998E-6</c:v>
                </c:pt>
                <c:pt idx="10191">
                  <c:v>2.2294123020000001E-6</c:v>
                </c:pt>
                <c:pt idx="10192">
                  <c:v>5.2344336349999995E-7</c:v>
                </c:pt>
                <c:pt idx="10193">
                  <c:v>1.6551968870000001E-6</c:v>
                </c:pt>
                <c:pt idx="10194">
                  <c:v>5.593454716E-7</c:v>
                </c:pt>
                <c:pt idx="10195">
                  <c:v>7.6401690800000004E-7</c:v>
                </c:pt>
                <c:pt idx="10196">
                  <c:v>5.2808460160000004E-7</c:v>
                </c:pt>
                <c:pt idx="10197">
                  <c:v>6.5665128830000002E-7</c:v>
                </c:pt>
                <c:pt idx="10198">
                  <c:v>2.1800796359999999E-6</c:v>
                </c:pt>
                <c:pt idx="10199">
                  <c:v>6.154726135E-7</c:v>
                </c:pt>
                <c:pt idx="10200">
                  <c:v>5.317536083E-6</c:v>
                </c:pt>
                <c:pt idx="10201">
                  <c:v>9.2623773399999992E-6</c:v>
                </c:pt>
                <c:pt idx="10202">
                  <c:v>1.8134817139999999E-5</c:v>
                </c:pt>
                <c:pt idx="10203">
                  <c:v>3.1301793280000001E-6</c:v>
                </c:pt>
                <c:pt idx="10204">
                  <c:v>3.9511683270000004E-6</c:v>
                </c:pt>
                <c:pt idx="10205">
                  <c:v>1.717874988E-6</c:v>
                </c:pt>
                <c:pt idx="10206">
                  <c:v>2.3892137369999999E-5</c:v>
                </c:pt>
                <c:pt idx="10207">
                  <c:v>7.635546567E-6</c:v>
                </c:pt>
                <c:pt idx="10208">
                  <c:v>9.9041343429999991E-7</c:v>
                </c:pt>
                <c:pt idx="10209">
                  <c:v>3.2584558059999997E-5</c:v>
                </c:pt>
                <c:pt idx="10210">
                  <c:v>5.8083176360000001E-5</c:v>
                </c:pt>
                <c:pt idx="10211">
                  <c:v>1.337774843E-5</c:v>
                </c:pt>
                <c:pt idx="10212">
                  <c:v>9.7824007410000006E-6</c:v>
                </c:pt>
                <c:pt idx="10213">
                  <c:v>1.222727833E-6</c:v>
                </c:pt>
                <c:pt idx="10214">
                  <c:v>3.0638285699999999E-6</c:v>
                </c:pt>
                <c:pt idx="10215">
                  <c:v>6.8591982269999999E-6</c:v>
                </c:pt>
                <c:pt idx="10216">
                  <c:v>2.236392142E-6</c:v>
                </c:pt>
                <c:pt idx="10217">
                  <c:v>1.642019763E-5</c:v>
                </c:pt>
                <c:pt idx="10218">
                  <c:v>3.8622013490000001E-5</c:v>
                </c:pt>
                <c:pt idx="10219">
                  <c:v>1.589638894E-5</c:v>
                </c:pt>
                <c:pt idx="10220">
                  <c:v>1.088840498E-5</c:v>
                </c:pt>
                <c:pt idx="10221">
                  <c:v>3.8234879130000004E-6</c:v>
                </c:pt>
                <c:pt idx="10222">
                  <c:v>6.1944496209999998E-6</c:v>
                </c:pt>
                <c:pt idx="10223">
                  <c:v>8.3493287399999997E-7</c:v>
                </c:pt>
                <c:pt idx="10224">
                  <c:v>8.7317353129999999E-7</c:v>
                </c:pt>
                <c:pt idx="10225">
                  <c:v>9.9513473989999996E-7</c:v>
                </c:pt>
                <c:pt idx="10226">
                  <c:v>2.110367463E-6</c:v>
                </c:pt>
                <c:pt idx="10227">
                  <c:v>2.2182219019999998E-6</c:v>
                </c:pt>
                <c:pt idx="10228">
                  <c:v>1.792451774E-6</c:v>
                </c:pt>
                <c:pt idx="10229">
                  <c:v>1.2641601E-5</c:v>
                </c:pt>
                <c:pt idx="10230">
                  <c:v>3.8364527029999998E-5</c:v>
                </c:pt>
                <c:pt idx="10231">
                  <c:v>5.3244060190000001E-6</c:v>
                </c:pt>
                <c:pt idx="10232">
                  <c:v>1.098077574E-5</c:v>
                </c:pt>
                <c:pt idx="10233">
                  <c:v>3.6123164369999999E-6</c:v>
                </c:pt>
                <c:pt idx="10234">
                  <c:v>4.1053408229999999E-6</c:v>
                </c:pt>
                <c:pt idx="10235">
                  <c:v>3.2928370610000001E-6</c:v>
                </c:pt>
                <c:pt idx="10236">
                  <c:v>5.7401807760000003E-6</c:v>
                </c:pt>
                <c:pt idx="10237">
                  <c:v>1.517467729E-6</c:v>
                </c:pt>
                <c:pt idx="10238">
                  <c:v>1.050138699E-5</c:v>
                </c:pt>
                <c:pt idx="10239">
                  <c:v>8.7927613259999996E-6</c:v>
                </c:pt>
                <c:pt idx="10240">
                  <c:v>1.666141504E-5</c:v>
                </c:pt>
                <c:pt idx="10241">
                  <c:v>1.7934598540000001E-5</c:v>
                </c:pt>
                <c:pt idx="10242">
                  <c:v>1.9353203960000001E-5</c:v>
                </c:pt>
                <c:pt idx="10243">
                  <c:v>2.125679355E-6</c:v>
                </c:pt>
                <c:pt idx="10244">
                  <c:v>1.118302182E-6</c:v>
                </c:pt>
                <c:pt idx="10245">
                  <c:v>6.4443818869999995E-7</c:v>
                </c:pt>
                <c:pt idx="10246">
                  <c:v>1.1661216269999999E-6</c:v>
                </c:pt>
                <c:pt idx="10247">
                  <c:v>9.6906470189999996E-7</c:v>
                </c:pt>
                <c:pt idx="10248">
                  <c:v>1.6887566150000001E-6</c:v>
                </c:pt>
                <c:pt idx="10249">
                  <c:v>7.5556545660000001E-6</c:v>
                </c:pt>
                <c:pt idx="10250">
                  <c:v>2.680263182E-5</c:v>
                </c:pt>
                <c:pt idx="10251">
                  <c:v>3.6660017060000002E-6</c:v>
                </c:pt>
                <c:pt idx="10252">
                  <c:v>6.2179761559999999E-6</c:v>
                </c:pt>
                <c:pt idx="10253">
                  <c:v>1.9836862029999999E-5</c:v>
                </c:pt>
                <c:pt idx="10254">
                  <c:v>4.902918395E-6</c:v>
                </c:pt>
                <c:pt idx="10255">
                  <c:v>1.603042201E-7</c:v>
                </c:pt>
                <c:pt idx="10256">
                  <c:v>3.7208375609999998E-6</c:v>
                </c:pt>
                <c:pt idx="10257">
                  <c:v>5.2738444819999996E-6</c:v>
                </c:pt>
                <c:pt idx="10258">
                  <c:v>6.6011887620000001E-6</c:v>
                </c:pt>
                <c:pt idx="10259">
                  <c:v>1.7267769729999999E-6</c:v>
                </c:pt>
                <c:pt idx="10260">
                  <c:v>1.0537095000000001E-5</c:v>
                </c:pt>
                <c:pt idx="10261">
                  <c:v>3.0828813830000003E-5</c:v>
                </c:pt>
                <c:pt idx="10262">
                  <c:v>1.924038569E-5</c:v>
                </c:pt>
                <c:pt idx="10263">
                  <c:v>2.813565879E-6</c:v>
                </c:pt>
                <c:pt idx="10264">
                  <c:v>1.2350633929999999E-6</c:v>
                </c:pt>
                <c:pt idx="10265">
                  <c:v>2.9078989929999999E-7</c:v>
                </c:pt>
                <c:pt idx="10266">
                  <c:v>2.2396952390000001E-6</c:v>
                </c:pt>
                <c:pt idx="10267">
                  <c:v>1.331151404E-6</c:v>
                </c:pt>
                <c:pt idx="10268">
                  <c:v>8.9717588699999995E-7</c:v>
                </c:pt>
                <c:pt idx="10269">
                  <c:v>1.6246704219999999E-6</c:v>
                </c:pt>
                <c:pt idx="10270">
                  <c:v>6.3222154160000002E-6</c:v>
                </c:pt>
                <c:pt idx="10271">
                  <c:v>5.0911684870000002E-6</c:v>
                </c:pt>
                <c:pt idx="10272">
                  <c:v>2.5958474079999998E-6</c:v>
                </c:pt>
                <c:pt idx="10273">
                  <c:v>2.9679914379999999E-5</c:v>
                </c:pt>
                <c:pt idx="10274">
                  <c:v>3.2993266279999999E-6</c:v>
                </c:pt>
                <c:pt idx="10275">
                  <c:v>5.9516078680000005E-7</c:v>
                </c:pt>
                <c:pt idx="10276">
                  <c:v>5.4436147070000002E-7</c:v>
                </c:pt>
                <c:pt idx="10277">
                  <c:v>1.5661913460000001E-5</c:v>
                </c:pt>
                <c:pt idx="10278">
                  <c:v>3.3691380930000001E-6</c:v>
                </c:pt>
                <c:pt idx="10279">
                  <c:v>9.7624376929999993E-7</c:v>
                </c:pt>
                <c:pt idx="10280">
                  <c:v>2.3788072260000002E-6</c:v>
                </c:pt>
                <c:pt idx="10281">
                  <c:v>2.7275273579999999E-5</c:v>
                </c:pt>
                <c:pt idx="10282">
                  <c:v>9.7992160280000003E-6</c:v>
                </c:pt>
                <c:pt idx="10283">
                  <c:v>3.3136150620000002E-7</c:v>
                </c:pt>
                <c:pt idx="10284">
                  <c:v>4.5416004440000002E-7</c:v>
                </c:pt>
                <c:pt idx="10285">
                  <c:v>1.8448454230000002E-5</c:v>
                </c:pt>
                <c:pt idx="10286">
                  <c:v>6.3805018019999997E-6</c:v>
                </c:pt>
                <c:pt idx="10287">
                  <c:v>3.5144178740000002E-8</c:v>
                </c:pt>
                <c:pt idx="10288">
                  <c:v>7.2456841530000002E-7</c:v>
                </c:pt>
                <c:pt idx="10289">
                  <c:v>5.4705383229999999E-5</c:v>
                </c:pt>
                <c:pt idx="10290">
                  <c:v>3.2431341510000002E-5</c:v>
                </c:pt>
                <c:pt idx="10291">
                  <c:v>6.6216464170000004E-6</c:v>
                </c:pt>
                <c:pt idx="10292">
                  <c:v>1.1557085169999999E-5</c:v>
                </c:pt>
                <c:pt idx="10293">
                  <c:v>3.5677537839999999E-5</c:v>
                </c:pt>
                <c:pt idx="10294">
                  <c:v>4.0387320919999999E-6</c:v>
                </c:pt>
                <c:pt idx="10295">
                  <c:v>9.7145501819999996E-7</c:v>
                </c:pt>
                <c:pt idx="10296">
                  <c:v>9.3030186990000005E-7</c:v>
                </c:pt>
                <c:pt idx="10297">
                  <c:v>1.0068128159999999E-6</c:v>
                </c:pt>
                <c:pt idx="10298">
                  <c:v>2.6468098470000003E-7</c:v>
                </c:pt>
                <c:pt idx="10299">
                  <c:v>9.5994949650000004E-7</c:v>
                </c:pt>
                <c:pt idx="10300">
                  <c:v>7.598206074E-7</c:v>
                </c:pt>
                <c:pt idx="10301">
                  <c:v>5.5396299469999998E-6</c:v>
                </c:pt>
                <c:pt idx="10302">
                  <c:v>6.265624868E-7</c:v>
                </c:pt>
                <c:pt idx="10303">
                  <c:v>1.473202497E-6</c:v>
                </c:pt>
                <c:pt idx="10304">
                  <c:v>3.5261155729999997E-7</c:v>
                </c:pt>
                <c:pt idx="10305">
                  <c:v>8.0074447530000006E-6</c:v>
                </c:pt>
                <c:pt idx="10306">
                  <c:v>1.7563185879999999E-6</c:v>
                </c:pt>
                <c:pt idx="10307">
                  <c:v>1.1543805909999999E-6</c:v>
                </c:pt>
                <c:pt idx="10308">
                  <c:v>2.8746197699999998E-7</c:v>
                </c:pt>
                <c:pt idx="10309">
                  <c:v>1.1837683560000001E-5</c:v>
                </c:pt>
                <c:pt idx="10310">
                  <c:v>6.5052046739999998E-6</c:v>
                </c:pt>
                <c:pt idx="10311">
                  <c:v>1.393381994E-6</c:v>
                </c:pt>
                <c:pt idx="10312">
                  <c:v>1.557950703E-7</c:v>
                </c:pt>
                <c:pt idx="10313">
                  <c:v>2.1231160040000001E-6</c:v>
                </c:pt>
                <c:pt idx="10314">
                  <c:v>1.5970749130000001E-6</c:v>
                </c:pt>
                <c:pt idx="10315">
                  <c:v>7.0739147609999996E-7</c:v>
                </c:pt>
                <c:pt idx="10316">
                  <c:v>1.3686216079999999E-6</c:v>
                </c:pt>
                <c:pt idx="10317">
                  <c:v>7.5385999600000004E-7</c:v>
                </c:pt>
                <c:pt idx="10318">
                  <c:v>2.559387048E-6</c:v>
                </c:pt>
                <c:pt idx="10319">
                  <c:v>1.2386288169999999E-6</c:v>
                </c:pt>
                <c:pt idx="10320">
                  <c:v>2.2434022640000002E-6</c:v>
                </c:pt>
                <c:pt idx="10321">
                  <c:v>5.1432746980000002E-5</c:v>
                </c:pt>
                <c:pt idx="10322">
                  <c:v>2.4236045329999998E-6</c:v>
                </c:pt>
                <c:pt idx="10323">
                  <c:v>1.284803889E-5</c:v>
                </c:pt>
                <c:pt idx="10324">
                  <c:v>9.8195080500000008E-6</c:v>
                </c:pt>
                <c:pt idx="10325">
                  <c:v>1.515666081E-5</c:v>
                </c:pt>
                <c:pt idx="10326">
                  <c:v>4.4484091630000004E-9</c:v>
                </c:pt>
                <c:pt idx="10327">
                  <c:v>1.050482373E-5</c:v>
                </c:pt>
                <c:pt idx="10328">
                  <c:v>6.9363914630000003E-6</c:v>
                </c:pt>
                <c:pt idx="10329">
                  <c:v>4.7637434540000003E-5</c:v>
                </c:pt>
                <c:pt idx="10330">
                  <c:v>1.2714330029999999E-5</c:v>
                </c:pt>
                <c:pt idx="10331">
                  <c:v>3.6967332400000002E-5</c:v>
                </c:pt>
                <c:pt idx="10332">
                  <c:v>4.4734796139999997E-5</c:v>
                </c:pt>
                <c:pt idx="10333">
                  <c:v>6.9548065110000004E-4</c:v>
                </c:pt>
                <c:pt idx="10334">
                  <c:v>3.6989607829999997E-5</c:v>
                </c:pt>
                <c:pt idx="10335">
                  <c:v>4.121911924E-7</c:v>
                </c:pt>
                <c:pt idx="10336">
                  <c:v>2.4348265E-6</c:v>
                </c:pt>
                <c:pt idx="10337">
                  <c:v>1.269719453E-5</c:v>
                </c:pt>
                <c:pt idx="10338">
                  <c:v>1.605854757E-7</c:v>
                </c:pt>
                <c:pt idx="10339">
                  <c:v>4.316850126E-7</c:v>
                </c:pt>
                <c:pt idx="10340">
                  <c:v>1.0912212259999999E-6</c:v>
                </c:pt>
                <c:pt idx="10341">
                  <c:v>2.52786503E-5</c:v>
                </c:pt>
                <c:pt idx="10342">
                  <c:v>1.9320049010000002E-6</c:v>
                </c:pt>
                <c:pt idx="10343">
                  <c:v>5.3973216280000005E-7</c:v>
                </c:pt>
                <c:pt idx="10344">
                  <c:v>4.1235733850000001E-8</c:v>
                </c:pt>
                <c:pt idx="10345">
                  <c:v>8.5604276799999996E-7</c:v>
                </c:pt>
                <c:pt idx="10346">
                  <c:v>4.314380585E-7</c:v>
                </c:pt>
                <c:pt idx="10347">
                  <c:v>6.0144887589999995E-7</c:v>
                </c:pt>
                <c:pt idx="10348">
                  <c:v>9.2156274550000001E-7</c:v>
                </c:pt>
                <c:pt idx="10349">
                  <c:v>1.7122066299999999E-7</c:v>
                </c:pt>
                <c:pt idx="10350">
                  <c:v>3.538317056E-7</c:v>
                </c:pt>
                <c:pt idx="10351">
                  <c:v>1.805264354E-6</c:v>
                </c:pt>
                <c:pt idx="10352">
                  <c:v>2.2144461680000001E-6</c:v>
                </c:pt>
                <c:pt idx="10353">
                  <c:v>2.5968747429999999E-5</c:v>
                </c:pt>
                <c:pt idx="10354">
                  <c:v>1.4459346420000001E-6</c:v>
                </c:pt>
                <c:pt idx="10355">
                  <c:v>2.3737113299999999E-7</c:v>
                </c:pt>
                <c:pt idx="10356">
                  <c:v>5.2501727919999999E-7</c:v>
                </c:pt>
                <c:pt idx="10357">
                  <c:v>7.7169897300000004E-7</c:v>
                </c:pt>
                <c:pt idx="10358">
                  <c:v>2.3945360680000001E-7</c:v>
                </c:pt>
                <c:pt idx="10359">
                  <c:v>1.5279380790000001E-7</c:v>
                </c:pt>
                <c:pt idx="10360">
                  <c:v>5.8818086039999998E-8</c:v>
                </c:pt>
                <c:pt idx="10361">
                  <c:v>1.2820325160000001E-5</c:v>
                </c:pt>
                <c:pt idx="10362">
                  <c:v>1.6814447760000001E-7</c:v>
                </c:pt>
                <c:pt idx="10363">
                  <c:v>2.143516562E-6</c:v>
                </c:pt>
                <c:pt idx="10364">
                  <c:v>5.6950315539999996E-6</c:v>
                </c:pt>
                <c:pt idx="10365">
                  <c:v>1.4681082389999999E-4</c:v>
                </c:pt>
                <c:pt idx="10366">
                  <c:v>3.5704451880000002E-6</c:v>
                </c:pt>
                <c:pt idx="10367">
                  <c:v>1.984829466E-6</c:v>
                </c:pt>
                <c:pt idx="10368">
                  <c:v>5.3169758470000002E-6</c:v>
                </c:pt>
                <c:pt idx="10369">
                  <c:v>2.9478536479999999E-5</c:v>
                </c:pt>
                <c:pt idx="10370">
                  <c:v>2.5487150839999999E-6</c:v>
                </c:pt>
                <c:pt idx="10371">
                  <c:v>7.3180853220000002E-6</c:v>
                </c:pt>
                <c:pt idx="10372">
                  <c:v>1.3702868499999999E-5</c:v>
                </c:pt>
                <c:pt idx="10373">
                  <c:v>6.4752656860000003E-4</c:v>
                </c:pt>
                <c:pt idx="10374">
                  <c:v>1.453573592E-5</c:v>
                </c:pt>
                <c:pt idx="10375">
                  <c:v>1.958925887E-6</c:v>
                </c:pt>
                <c:pt idx="10376">
                  <c:v>6.9678798480000004E-6</c:v>
                </c:pt>
                <c:pt idx="10377">
                  <c:v>1.3322804400000001E-4</c:v>
                </c:pt>
                <c:pt idx="10378">
                  <c:v>3.716280259E-6</c:v>
                </c:pt>
                <c:pt idx="10379">
                  <c:v>5.9625027560000003E-6</c:v>
                </c:pt>
                <c:pt idx="10380">
                  <c:v>6.4265063230000004E-6</c:v>
                </c:pt>
                <c:pt idx="10381">
                  <c:v>2.5484190530000001E-4</c:v>
                </c:pt>
                <c:pt idx="10382">
                  <c:v>2.8871180259999998E-6</c:v>
                </c:pt>
                <c:pt idx="10383">
                  <c:v>8.1730707219999992E-6</c:v>
                </c:pt>
                <c:pt idx="10384">
                  <c:v>6.5914047529999999E-6</c:v>
                </c:pt>
                <c:pt idx="10385">
                  <c:v>4.9965308009999995E-4</c:v>
                </c:pt>
                <c:pt idx="10386">
                  <c:v>2.5584083009999999E-6</c:v>
                </c:pt>
                <c:pt idx="10387">
                  <c:v>1.444470399E-6</c:v>
                </c:pt>
                <c:pt idx="10388">
                  <c:v>1.38050888E-6</c:v>
                </c:pt>
                <c:pt idx="10389">
                  <c:v>6.0175050339999998E-6</c:v>
                </c:pt>
                <c:pt idx="10390">
                  <c:v>5.0194330869999998E-7</c:v>
                </c:pt>
                <c:pt idx="10391">
                  <c:v>3.141970756E-7</c:v>
                </c:pt>
                <c:pt idx="10392">
                  <c:v>1.623678279E-7</c:v>
                </c:pt>
                <c:pt idx="10393">
                  <c:v>2.0408298229999999E-6</c:v>
                </c:pt>
                <c:pt idx="10394">
                  <c:v>1.2426303779999999E-8</c:v>
                </c:pt>
                <c:pt idx="10395">
                  <c:v>2.128039722E-14</c:v>
                </c:pt>
                <c:pt idx="10396">
                  <c:v>7.6131527259999997E-9</c:v>
                </c:pt>
                <c:pt idx="10397">
                  <c:v>4.1089270039999998E-7</c:v>
                </c:pt>
                <c:pt idx="10398">
                  <c:v>3.6162641399999999E-8</c:v>
                </c:pt>
                <c:pt idx="10399">
                  <c:v>3.5543602319999997E-8</c:v>
                </c:pt>
                <c:pt idx="10400">
                  <c:v>2.9124367110000001E-8</c:v>
                </c:pt>
                <c:pt idx="10401">
                  <c:v>3.3145706500000003E-7</c:v>
                </c:pt>
                <c:pt idx="10402">
                  <c:v>1.061941482E-8</c:v>
                </c:pt>
                <c:pt idx="10403">
                  <c:v>2.1212146130000001E-8</c:v>
                </c:pt>
                <c:pt idx="10404">
                  <c:v>3.1798476120000002E-8</c:v>
                </c:pt>
                <c:pt idx="10405">
                  <c:v>3.0747643230000001E-5</c:v>
                </c:pt>
                <c:pt idx="10406">
                  <c:v>3.4796253919999999E-7</c:v>
                </c:pt>
                <c:pt idx="10407">
                  <c:v>9.3336769759999998E-7</c:v>
                </c:pt>
                <c:pt idx="10408">
                  <c:v>8.4984373349999998E-7</c:v>
                </c:pt>
                <c:pt idx="10409">
                  <c:v>1.692172511E-6</c:v>
                </c:pt>
                <c:pt idx="10410">
                  <c:v>2.5748336909999998E-6</c:v>
                </c:pt>
                <c:pt idx="10411">
                  <c:v>3.4500954929999999E-6</c:v>
                </c:pt>
                <c:pt idx="10412">
                  <c:v>2.603712796E-6</c:v>
                </c:pt>
                <c:pt idx="10413">
                  <c:v>1.0698124559999999E-5</c:v>
                </c:pt>
                <c:pt idx="10414">
                  <c:v>7.6005108059999999E-6</c:v>
                </c:pt>
                <c:pt idx="10415">
                  <c:v>9.1095842489999999E-6</c:v>
                </c:pt>
                <c:pt idx="10416">
                  <c:v>5.5644960830000001E-6</c:v>
                </c:pt>
                <c:pt idx="10417">
                  <c:v>5.2141936150000002E-5</c:v>
                </c:pt>
                <c:pt idx="10418">
                  <c:v>1.4600214230000001E-5</c:v>
                </c:pt>
                <c:pt idx="10419">
                  <c:v>8.2060075860000001E-6</c:v>
                </c:pt>
                <c:pt idx="10420">
                  <c:v>6.5021631469999996E-6</c:v>
                </c:pt>
                <c:pt idx="10421">
                  <c:v>3.6394877719999997E-5</c:v>
                </c:pt>
                <c:pt idx="10422">
                  <c:v>2.1778584010000001E-5</c:v>
                </c:pt>
                <c:pt idx="10423">
                  <c:v>1.2400754770000001E-6</c:v>
                </c:pt>
                <c:pt idx="10424">
                  <c:v>4.5658595809999999E-5</c:v>
                </c:pt>
                <c:pt idx="10425">
                  <c:v>3.0534588539999998E-3</c:v>
                </c:pt>
                <c:pt idx="10426">
                  <c:v>4.9092469709999998E-5</c:v>
                </c:pt>
                <c:pt idx="10427">
                  <c:v>3.797337788E-5</c:v>
                </c:pt>
                <c:pt idx="10428">
                  <c:v>7.3342987359999999E-6</c:v>
                </c:pt>
                <c:pt idx="10429">
                  <c:v>1.334898158E-5</c:v>
                </c:pt>
                <c:pt idx="10430">
                  <c:v>1.296081367E-5</c:v>
                </c:pt>
                <c:pt idx="10431">
                  <c:v>9.4203282430000003E-6</c:v>
                </c:pt>
                <c:pt idx="10432">
                  <c:v>1.659541899E-6</c:v>
                </c:pt>
                <c:pt idx="10433">
                  <c:v>1.1790932250000001E-5</c:v>
                </c:pt>
                <c:pt idx="10434">
                  <c:v>5.0288843990000001E-6</c:v>
                </c:pt>
                <c:pt idx="10435">
                  <c:v>1.375526307E-6</c:v>
                </c:pt>
                <c:pt idx="10436">
                  <c:v>1.475890518E-6</c:v>
                </c:pt>
                <c:pt idx="10437">
                  <c:v>7.2476616770000001E-7</c:v>
                </c:pt>
                <c:pt idx="10438">
                  <c:v>1.2098728469999999E-6</c:v>
                </c:pt>
                <c:pt idx="10439">
                  <c:v>2.0967702329999999E-7</c:v>
                </c:pt>
                <c:pt idx="10440">
                  <c:v>9.583617794999999E-7</c:v>
                </c:pt>
                <c:pt idx="10441">
                  <c:v>7.0435015989999995E-7</c:v>
                </c:pt>
                <c:pt idx="10442">
                  <c:v>3.7458506670000001E-7</c:v>
                </c:pt>
                <c:pt idx="10443">
                  <c:v>6.3889419410000001E-7</c:v>
                </c:pt>
                <c:pt idx="10444">
                  <c:v>7.7345447619999996E-7</c:v>
                </c:pt>
                <c:pt idx="10445">
                  <c:v>4.4401287089999998E-7</c:v>
                </c:pt>
                <c:pt idx="10446">
                  <c:v>7.598035108E-7</c:v>
                </c:pt>
                <c:pt idx="10447">
                  <c:v>7.9344523040000004E-7</c:v>
                </c:pt>
                <c:pt idx="10448">
                  <c:v>7.5898113819999997E-7</c:v>
                </c:pt>
                <c:pt idx="10449">
                  <c:v>1.111594372E-7</c:v>
                </c:pt>
                <c:pt idx="10450">
                  <c:v>3.866997051E-7</c:v>
                </c:pt>
                <c:pt idx="10451">
                  <c:v>2.2868034499999999E-7</c:v>
                </c:pt>
                <c:pt idx="10452">
                  <c:v>9.5231583689999996E-7</c:v>
                </c:pt>
                <c:pt idx="10453">
                  <c:v>4.3279812879999998E-6</c:v>
                </c:pt>
                <c:pt idx="10454">
                  <c:v>8.559993969E-7</c:v>
                </c:pt>
                <c:pt idx="10455">
                  <c:v>1.497850975E-6</c:v>
                </c:pt>
                <c:pt idx="10456">
                  <c:v>4.9706760649999996E-6</c:v>
                </c:pt>
                <c:pt idx="10457">
                  <c:v>8.1066895810000004E-5</c:v>
                </c:pt>
                <c:pt idx="10458">
                  <c:v>3.6826756230000001E-6</c:v>
                </c:pt>
                <c:pt idx="10459">
                  <c:v>5.003756098E-6</c:v>
                </c:pt>
                <c:pt idx="10460">
                  <c:v>2.5284425539999998E-6</c:v>
                </c:pt>
                <c:pt idx="10461">
                  <c:v>5.9556293059999997E-5</c:v>
                </c:pt>
                <c:pt idx="10462">
                  <c:v>1.0359759340000001E-5</c:v>
                </c:pt>
                <c:pt idx="10463">
                  <c:v>6.3993952260000003E-6</c:v>
                </c:pt>
                <c:pt idx="10464">
                  <c:v>1.015318111E-4</c:v>
                </c:pt>
                <c:pt idx="10465">
                  <c:v>2.2724834050000002E-3</c:v>
                </c:pt>
                <c:pt idx="10466">
                  <c:v>1.7513935409999999E-4</c:v>
                </c:pt>
                <c:pt idx="10467">
                  <c:v>1.987004906E-4</c:v>
                </c:pt>
                <c:pt idx="10468">
                  <c:v>1.909997245E-4</c:v>
                </c:pt>
                <c:pt idx="10469">
                  <c:v>6.4863416829999995E-4</c:v>
                </c:pt>
                <c:pt idx="10470">
                  <c:v>3.1378365449999997E-5</c:v>
                </c:pt>
                <c:pt idx="10471">
                  <c:v>3.0451681520000001E-5</c:v>
                </c:pt>
                <c:pt idx="10472">
                  <c:v>1.020652225E-5</c:v>
                </c:pt>
                <c:pt idx="10473">
                  <c:v>2.8659339210000001E-4</c:v>
                </c:pt>
                <c:pt idx="10474">
                  <c:v>4.9694150479999998E-5</c:v>
                </c:pt>
                <c:pt idx="10475">
                  <c:v>7.7275976790000001E-6</c:v>
                </c:pt>
                <c:pt idx="10476">
                  <c:v>1.2694247560000001E-4</c:v>
                </c:pt>
                <c:pt idx="10477">
                  <c:v>5.8783825699999998E-4</c:v>
                </c:pt>
                <c:pt idx="10478">
                  <c:v>4.7986568500000003E-5</c:v>
                </c:pt>
                <c:pt idx="10479">
                  <c:v>3.5453611220000002E-5</c:v>
                </c:pt>
                <c:pt idx="10480">
                  <c:v>7.720108377E-7</c:v>
                </c:pt>
                <c:pt idx="10481">
                  <c:v>1.8092515930000002E-5</c:v>
                </c:pt>
                <c:pt idx="10482">
                  <c:v>1.5691260079999999E-5</c:v>
                </c:pt>
                <c:pt idx="10483">
                  <c:v>8.1559989440000008E-6</c:v>
                </c:pt>
                <c:pt idx="10484">
                  <c:v>1.303313153E-5</c:v>
                </c:pt>
                <c:pt idx="10485">
                  <c:v>5.6976736109999999E-5</c:v>
                </c:pt>
                <c:pt idx="10486">
                  <c:v>1.743283497E-5</c:v>
                </c:pt>
                <c:pt idx="10487">
                  <c:v>1.4657836069999999E-5</c:v>
                </c:pt>
                <c:pt idx="10488">
                  <c:v>2.48714474E-6</c:v>
                </c:pt>
                <c:pt idx="10489">
                  <c:v>1.022650035E-5</c:v>
                </c:pt>
                <c:pt idx="10490">
                  <c:v>3.2164115190000002E-6</c:v>
                </c:pt>
                <c:pt idx="10491">
                  <c:v>3.0900307940000002E-6</c:v>
                </c:pt>
                <c:pt idx="10492">
                  <c:v>3.1651611319999998E-6</c:v>
                </c:pt>
                <c:pt idx="10493">
                  <c:v>3.1628689389999999E-6</c:v>
                </c:pt>
                <c:pt idx="10494">
                  <c:v>3.2812012090000001E-6</c:v>
                </c:pt>
                <c:pt idx="10495">
                  <c:v>3.1597474570000001E-6</c:v>
                </c:pt>
                <c:pt idx="10496">
                  <c:v>7.9039847609999993E-6</c:v>
                </c:pt>
                <c:pt idx="10497">
                  <c:v>1.057489447E-5</c:v>
                </c:pt>
                <c:pt idx="10498">
                  <c:v>1.371181391E-5</c:v>
                </c:pt>
                <c:pt idx="10499">
                  <c:v>6.9113377400000003E-6</c:v>
                </c:pt>
                <c:pt idx="10500">
                  <c:v>2.0396872800000002E-6</c:v>
                </c:pt>
                <c:pt idx="10501">
                  <c:v>1.3209002430000001E-6</c:v>
                </c:pt>
                <c:pt idx="10502">
                  <c:v>1.6293164449999999E-5</c:v>
                </c:pt>
                <c:pt idx="10503">
                  <c:v>4.9005713330000002E-6</c:v>
                </c:pt>
                <c:pt idx="10504">
                  <c:v>2.9501989670000001E-5</c:v>
                </c:pt>
                <c:pt idx="10505">
                  <c:v>1.53321969E-4</c:v>
                </c:pt>
                <c:pt idx="10506">
                  <c:v>1.035888756E-4</c:v>
                </c:pt>
                <c:pt idx="10507">
                  <c:v>9.2239269479999996E-5</c:v>
                </c:pt>
                <c:pt idx="10508">
                  <c:v>2.1361691909999999E-4</c:v>
                </c:pt>
                <c:pt idx="10509">
                  <c:v>5.0346796519999996E-4</c:v>
                </c:pt>
                <c:pt idx="10510">
                  <c:v>6.5307252830000003E-6</c:v>
                </c:pt>
                <c:pt idx="10511">
                  <c:v>1.386003398E-6</c:v>
                </c:pt>
                <c:pt idx="10512">
                  <c:v>7.5584421449999994E-5</c:v>
                </c:pt>
                <c:pt idx="10513">
                  <c:v>6.4092128690000004E-5</c:v>
                </c:pt>
                <c:pt idx="10514">
                  <c:v>9.2560053419999992E-6</c:v>
                </c:pt>
                <c:pt idx="10515">
                  <c:v>7.0228063169999999E-5</c:v>
                </c:pt>
                <c:pt idx="10516">
                  <c:v>1.327633798E-3</c:v>
                </c:pt>
                <c:pt idx="10517">
                  <c:v>3.330438601E-3</c:v>
                </c:pt>
                <c:pt idx="10518">
                  <c:v>5.0010351329999995E-4</c:v>
                </c:pt>
                <c:pt idx="10519">
                  <c:v>2.9305788989999999E-4</c:v>
                </c:pt>
                <c:pt idx="10520">
                  <c:v>3.3617292850000001E-4</c:v>
                </c:pt>
                <c:pt idx="10521">
                  <c:v>9.9034445910000006E-5</c:v>
                </c:pt>
                <c:pt idx="10522">
                  <c:v>1.5474156159999999E-5</c:v>
                </c:pt>
                <c:pt idx="10523">
                  <c:v>3.0383465799999998E-5</c:v>
                </c:pt>
                <c:pt idx="10524">
                  <c:v>4.886724628E-5</c:v>
                </c:pt>
                <c:pt idx="10525">
                  <c:v>7.9399945710000006E-5</c:v>
                </c:pt>
                <c:pt idx="10526">
                  <c:v>1.8257284400000002E-5</c:v>
                </c:pt>
                <c:pt idx="10527">
                  <c:v>4.6662526079999999E-5</c:v>
                </c:pt>
                <c:pt idx="10528">
                  <c:v>1.2995873329999999E-4</c:v>
                </c:pt>
                <c:pt idx="10529">
                  <c:v>1.0718013509999999E-4</c:v>
                </c:pt>
                <c:pt idx="10530">
                  <c:v>1.164747902E-5</c:v>
                </c:pt>
                <c:pt idx="10531">
                  <c:v>6.8948061149999999E-6</c:v>
                </c:pt>
                <c:pt idx="10532">
                  <c:v>2.0895726019999998E-6</c:v>
                </c:pt>
                <c:pt idx="10533">
                  <c:v>1.390597935E-5</c:v>
                </c:pt>
                <c:pt idx="10534">
                  <c:v>6.8135657779999996E-6</c:v>
                </c:pt>
                <c:pt idx="10535">
                  <c:v>6.5141470409999999E-6</c:v>
                </c:pt>
                <c:pt idx="10536">
                  <c:v>6.343970118E-6</c:v>
                </c:pt>
                <c:pt idx="10537">
                  <c:v>1.2493560279999999E-5</c:v>
                </c:pt>
                <c:pt idx="10538">
                  <c:v>1.481523135E-5</c:v>
                </c:pt>
                <c:pt idx="10539">
                  <c:v>3.9052280900000004E-6</c:v>
                </c:pt>
                <c:pt idx="10540">
                  <c:v>6.7627915560000001E-6</c:v>
                </c:pt>
                <c:pt idx="10541">
                  <c:v>2.1481190979999998E-6</c:v>
                </c:pt>
                <c:pt idx="10542">
                  <c:v>7.419228994E-6</c:v>
                </c:pt>
                <c:pt idx="10543">
                  <c:v>6.9309953970000004E-6</c:v>
                </c:pt>
                <c:pt idx="10544">
                  <c:v>7.118317459E-6</c:v>
                </c:pt>
                <c:pt idx="10545">
                  <c:v>1.107972739E-5</c:v>
                </c:pt>
                <c:pt idx="10546">
                  <c:v>9.3798609390000005E-6</c:v>
                </c:pt>
                <c:pt idx="10547">
                  <c:v>1.7825965660000001E-5</c:v>
                </c:pt>
                <c:pt idx="10548">
                  <c:v>2.6609490809999999E-6</c:v>
                </c:pt>
                <c:pt idx="10549">
                  <c:v>4.0498772190000003E-5</c:v>
                </c:pt>
                <c:pt idx="10550">
                  <c:v>1.4524880959999999E-5</c:v>
                </c:pt>
                <c:pt idx="10551">
                  <c:v>1.325330639E-5</c:v>
                </c:pt>
                <c:pt idx="10552">
                  <c:v>6.9555589239999994E-5</c:v>
                </c:pt>
                <c:pt idx="10553">
                  <c:v>1.1695934970000001E-5</c:v>
                </c:pt>
                <c:pt idx="10554">
                  <c:v>4.0204276880000003E-5</c:v>
                </c:pt>
                <c:pt idx="10555">
                  <c:v>1.0896724079999999E-5</c:v>
                </c:pt>
                <c:pt idx="10556">
                  <c:v>1.1546684620000001E-3</c:v>
                </c:pt>
                <c:pt idx="10557">
                  <c:v>1.426626386E-3</c:v>
                </c:pt>
                <c:pt idx="10558">
                  <c:v>9.6043635089999998E-4</c:v>
                </c:pt>
                <c:pt idx="10559">
                  <c:v>1.0488353759999999E-3</c:v>
                </c:pt>
                <c:pt idx="10560">
                  <c:v>2.8959654289999999E-3</c:v>
                </c:pt>
                <c:pt idx="10561">
                  <c:v>1.189504464E-3</c:v>
                </c:pt>
                <c:pt idx="10562">
                  <c:v>1.130592887E-5</c:v>
                </c:pt>
                <c:pt idx="10563">
                  <c:v>6.449597954E-5</c:v>
                </c:pt>
                <c:pt idx="10564">
                  <c:v>1.563737143E-4</c:v>
                </c:pt>
                <c:pt idx="10565">
                  <c:v>1.5885100629999999E-4</c:v>
                </c:pt>
                <c:pt idx="10566">
                  <c:v>2.4989611850000001E-5</c:v>
                </c:pt>
                <c:pt idx="10567">
                  <c:v>2.7239615120000002E-5</c:v>
                </c:pt>
                <c:pt idx="10568">
                  <c:v>2.7576527999999999E-4</c:v>
                </c:pt>
                <c:pt idx="10569">
                  <c:v>3.2642742539999997E-5</c:v>
                </c:pt>
                <c:pt idx="10570">
                  <c:v>7.7281617079999994E-5</c:v>
                </c:pt>
                <c:pt idx="10571">
                  <c:v>2.2098341269999999E-5</c:v>
                </c:pt>
                <c:pt idx="10572">
                  <c:v>1.639275276E-4</c:v>
                </c:pt>
                <c:pt idx="10573">
                  <c:v>3.8906297599999999E-5</c:v>
                </c:pt>
                <c:pt idx="10574">
                  <c:v>4.3282319190000003E-5</c:v>
                </c:pt>
                <c:pt idx="10575">
                  <c:v>8.6269060679999999E-6</c:v>
                </c:pt>
                <c:pt idx="10576">
                  <c:v>1.779176799E-4</c:v>
                </c:pt>
                <c:pt idx="10577">
                  <c:v>1.383110559E-4</c:v>
                </c:pt>
                <c:pt idx="10578">
                  <c:v>4.5239102949999998E-5</c:v>
                </c:pt>
                <c:pt idx="10579">
                  <c:v>3.9600186599999999E-7</c:v>
                </c:pt>
                <c:pt idx="10580">
                  <c:v>2.5262467469999999E-5</c:v>
                </c:pt>
                <c:pt idx="10581">
                  <c:v>1.8179983979999999E-5</c:v>
                </c:pt>
                <c:pt idx="10582">
                  <c:v>1.141902934E-5</c:v>
                </c:pt>
                <c:pt idx="10583">
                  <c:v>1.430755511E-5</c:v>
                </c:pt>
                <c:pt idx="10584">
                  <c:v>2.2502310220000002E-6</c:v>
                </c:pt>
                <c:pt idx="10585">
                  <c:v>2.6290631940000001E-5</c:v>
                </c:pt>
                <c:pt idx="10586">
                  <c:v>1.285091077E-5</c:v>
                </c:pt>
                <c:pt idx="10587">
                  <c:v>1.4640561150000001E-5</c:v>
                </c:pt>
                <c:pt idx="10588">
                  <c:v>7.3509611749999999E-5</c:v>
                </c:pt>
                <c:pt idx="10589">
                  <c:v>3.1310772169999998E-6</c:v>
                </c:pt>
                <c:pt idx="10590">
                  <c:v>3.0908667329999998E-5</c:v>
                </c:pt>
                <c:pt idx="10591">
                  <c:v>2.1746379240000001E-5</c:v>
                </c:pt>
                <c:pt idx="10592">
                  <c:v>8.9826177879999999E-6</c:v>
                </c:pt>
                <c:pt idx="10593">
                  <c:v>1.271681194E-5</c:v>
                </c:pt>
                <c:pt idx="10594">
                  <c:v>8.3550970820000001E-6</c:v>
                </c:pt>
                <c:pt idx="10595">
                  <c:v>9.253208427E-6</c:v>
                </c:pt>
                <c:pt idx="10596">
                  <c:v>7.5413979330000004E-6</c:v>
                </c:pt>
                <c:pt idx="10597">
                  <c:v>5.0409995510000001E-5</c:v>
                </c:pt>
                <c:pt idx="10598">
                  <c:v>3.9197926969999997E-5</c:v>
                </c:pt>
                <c:pt idx="10599">
                  <c:v>2.6178173749999997E-4</c:v>
                </c:pt>
                <c:pt idx="10600">
                  <c:v>3.1163561969999999E-3</c:v>
                </c:pt>
                <c:pt idx="10601">
                  <c:v>8.1569446579999997E-4</c:v>
                </c:pt>
                <c:pt idx="10602">
                  <c:v>6.4020284939999994E-5</c:v>
                </c:pt>
                <c:pt idx="10603">
                  <c:v>3.681754821E-6</c:v>
                </c:pt>
                <c:pt idx="10604">
                  <c:v>1.014087723E-4</c:v>
                </c:pt>
                <c:pt idx="10605">
                  <c:v>1.369286698E-4</c:v>
                </c:pt>
                <c:pt idx="10606">
                  <c:v>6.6808785249999998E-6</c:v>
                </c:pt>
                <c:pt idx="10607">
                  <c:v>2.400042401E-5</c:v>
                </c:pt>
                <c:pt idx="10608">
                  <c:v>2.8357134470000001E-3</c:v>
                </c:pt>
                <c:pt idx="10609">
                  <c:v>4.0713444149999999E-4</c:v>
                </c:pt>
                <c:pt idx="10610">
                  <c:v>5.3456638359999995E-4</c:v>
                </c:pt>
                <c:pt idx="10611">
                  <c:v>6.7890602030000002E-4</c:v>
                </c:pt>
                <c:pt idx="10612">
                  <c:v>1.559796986E-3</c:v>
                </c:pt>
                <c:pt idx="10613">
                  <c:v>1.4216400530000001E-4</c:v>
                </c:pt>
                <c:pt idx="10614">
                  <c:v>1.215089556E-4</c:v>
                </c:pt>
                <c:pt idx="10615">
                  <c:v>2.228579847E-4</c:v>
                </c:pt>
                <c:pt idx="10616">
                  <c:v>7.2414397770000004E-5</c:v>
                </c:pt>
                <c:pt idx="10617">
                  <c:v>1.64682659E-7</c:v>
                </c:pt>
                <c:pt idx="10618">
                  <c:v>2.5653017730000002E-4</c:v>
                </c:pt>
                <c:pt idx="10619">
                  <c:v>3.93066887E-4</c:v>
                </c:pt>
                <c:pt idx="10620">
                  <c:v>2.3858145669999999E-3</c:v>
                </c:pt>
                <c:pt idx="10621">
                  <c:v>2.9512923130000003E-4</c:v>
                </c:pt>
                <c:pt idx="10622">
                  <c:v>5.0339849749999998E-6</c:v>
                </c:pt>
                <c:pt idx="10623">
                  <c:v>2.86522085E-5</c:v>
                </c:pt>
                <c:pt idx="10624">
                  <c:v>4.429035746E-5</c:v>
                </c:pt>
                <c:pt idx="10625">
                  <c:v>1.5476084359999999E-5</c:v>
                </c:pt>
                <c:pt idx="10626">
                  <c:v>1.267761005E-5</c:v>
                </c:pt>
                <c:pt idx="10627">
                  <c:v>6.8947968099999997E-6</c:v>
                </c:pt>
                <c:pt idx="10628">
                  <c:v>1.5545316279999999E-4</c:v>
                </c:pt>
                <c:pt idx="10629">
                  <c:v>6.1272242709999999E-5</c:v>
                </c:pt>
                <c:pt idx="10630">
                  <c:v>3.5088111750000001E-5</c:v>
                </c:pt>
                <c:pt idx="10631">
                  <c:v>1.475853155E-4</c:v>
                </c:pt>
                <c:pt idx="10632">
                  <c:v>1.7707050340000001E-3</c:v>
                </c:pt>
                <c:pt idx="10633">
                  <c:v>1.04756379E-4</c:v>
                </c:pt>
                <c:pt idx="10634">
                  <c:v>2.9294345509999999E-6</c:v>
                </c:pt>
                <c:pt idx="10635">
                  <c:v>4.5667886059999998E-5</c:v>
                </c:pt>
                <c:pt idx="10636">
                  <c:v>1.7292538229999999E-4</c:v>
                </c:pt>
                <c:pt idx="10637">
                  <c:v>2.889421305E-5</c:v>
                </c:pt>
                <c:pt idx="10638">
                  <c:v>1.7336244620000001E-5</c:v>
                </c:pt>
                <c:pt idx="10639">
                  <c:v>7.7702195600000006E-5</c:v>
                </c:pt>
                <c:pt idx="10640">
                  <c:v>5.1314948249999999E-4</c:v>
                </c:pt>
                <c:pt idx="10641">
                  <c:v>5.7900748189999997E-5</c:v>
                </c:pt>
                <c:pt idx="10642">
                  <c:v>1.6285425029999999E-5</c:v>
                </c:pt>
                <c:pt idx="10643">
                  <c:v>2.0300925470000001E-5</c:v>
                </c:pt>
                <c:pt idx="10644">
                  <c:v>8.5402203139999999E-5</c:v>
                </c:pt>
                <c:pt idx="10645">
                  <c:v>1.95846231E-5</c:v>
                </c:pt>
                <c:pt idx="10646">
                  <c:v>3.086504053E-5</c:v>
                </c:pt>
                <c:pt idx="10647">
                  <c:v>3.95861782E-5</c:v>
                </c:pt>
                <c:pt idx="10648">
                  <c:v>1.9641718820000002E-3</c:v>
                </c:pt>
                <c:pt idx="10649">
                  <c:v>2.8217907189999997E-4</c:v>
                </c:pt>
                <c:pt idx="10650">
                  <c:v>4.5560418989999999E-4</c:v>
                </c:pt>
                <c:pt idx="10651">
                  <c:v>5.9579060409999996E-4</c:v>
                </c:pt>
                <c:pt idx="10652">
                  <c:v>2.6142479310000001E-2</c:v>
                </c:pt>
                <c:pt idx="10653">
                  <c:v>4.3195041830000001E-4</c:v>
                </c:pt>
                <c:pt idx="10654">
                  <c:v>2.8948978039999999E-5</c:v>
                </c:pt>
                <c:pt idx="10655">
                  <c:v>1.613356516E-4</c:v>
                </c:pt>
                <c:pt idx="10656">
                  <c:v>1.929542538E-3</c:v>
                </c:pt>
                <c:pt idx="10657">
                  <c:v>6.8758463510000002E-5</c:v>
                </c:pt>
                <c:pt idx="10658">
                  <c:v>1.2275559899999999E-4</c:v>
                </c:pt>
                <c:pt idx="10659">
                  <c:v>2.6327796740000003E-4</c:v>
                </c:pt>
                <c:pt idx="10660">
                  <c:v>7.5960601680000002E-3</c:v>
                </c:pt>
                <c:pt idx="10661">
                  <c:v>2.6185692010000002E-4</c:v>
                </c:pt>
                <c:pt idx="10662">
                  <c:v>7.5724329409999997E-6</c:v>
                </c:pt>
                <c:pt idx="10663">
                  <c:v>1.183496085E-4</c:v>
                </c:pt>
                <c:pt idx="10664">
                  <c:v>1.9684621170000002E-3</c:v>
                </c:pt>
                <c:pt idx="10665">
                  <c:v>5.6693267560000002E-6</c:v>
                </c:pt>
                <c:pt idx="10666">
                  <c:v>3.5253643320000003E-5</c:v>
                </c:pt>
                <c:pt idx="10667">
                  <c:v>3.122009128E-5</c:v>
                </c:pt>
                <c:pt idx="10668">
                  <c:v>2.6022735169999999E-4</c:v>
                </c:pt>
                <c:pt idx="10669">
                  <c:v>6.2453076230000004E-6</c:v>
                </c:pt>
                <c:pt idx="10670">
                  <c:v>2.6222835620000001E-5</c:v>
                </c:pt>
                <c:pt idx="10671">
                  <c:v>3.4996512340000003E-5</c:v>
                </c:pt>
                <c:pt idx="10672">
                  <c:v>1.18126185E-2</c:v>
                </c:pt>
                <c:pt idx="10673">
                  <c:v>1.2037074609999999E-4</c:v>
                </c:pt>
                <c:pt idx="10674">
                  <c:v>8.9935438199999993E-5</c:v>
                </c:pt>
                <c:pt idx="10675">
                  <c:v>3.4149920059999998E-4</c:v>
                </c:pt>
                <c:pt idx="10676">
                  <c:v>5.9246880909999996E-4</c:v>
                </c:pt>
                <c:pt idx="10677">
                  <c:v>3.003651737E-4</c:v>
                </c:pt>
                <c:pt idx="10678">
                  <c:v>5.1402289429999999E-4</c:v>
                </c:pt>
                <c:pt idx="10679">
                  <c:v>8.8814042220000005E-4</c:v>
                </c:pt>
                <c:pt idx="10680">
                  <c:v>1.9574934740000001E-3</c:v>
                </c:pt>
                <c:pt idx="10681">
                  <c:v>7.6099265479999997E-4</c:v>
                </c:pt>
                <c:pt idx="10682">
                  <c:v>1.0594392300000001E-3</c:v>
                </c:pt>
                <c:pt idx="10683">
                  <c:v>1.5987892970000001E-3</c:v>
                </c:pt>
                <c:pt idx="10684">
                  <c:v>8.5382379560000003E-3</c:v>
                </c:pt>
                <c:pt idx="10685">
                  <c:v>1.3677626340000001E-3</c:v>
                </c:pt>
                <c:pt idx="10686">
                  <c:v>1.9683851469999999E-3</c:v>
                </c:pt>
                <c:pt idx="10687">
                  <c:v>2.1063657339999999E-3</c:v>
                </c:pt>
                <c:pt idx="10688">
                  <c:v>5.5530586170000002E-3</c:v>
                </c:pt>
                <c:pt idx="10689">
                  <c:v>1.9291493080000001E-3</c:v>
                </c:pt>
                <c:pt idx="10690">
                  <c:v>2.4282618800000001E-3</c:v>
                </c:pt>
                <c:pt idx="10691">
                  <c:v>2.131155328E-3</c:v>
                </c:pt>
                <c:pt idx="10692">
                  <c:v>0.96488649010000005</c:v>
                </c:pt>
                <c:pt idx="10693">
                  <c:v>2.4235163909999999E-3</c:v>
                </c:pt>
                <c:pt idx="10694">
                  <c:v>2.5792794920000001E-3</c:v>
                </c:pt>
                <c:pt idx="10695">
                  <c:v>2.0189925549999998E-3</c:v>
                </c:pt>
                <c:pt idx="10696">
                  <c:v>5.6509046089999997E-3</c:v>
                </c:pt>
                <c:pt idx="10697">
                  <c:v>2.1419030050000001E-3</c:v>
                </c:pt>
                <c:pt idx="10698">
                  <c:v>1.9957298220000001E-3</c:v>
                </c:pt>
                <c:pt idx="10699">
                  <c:v>1.390309309E-3</c:v>
                </c:pt>
                <c:pt idx="10700">
                  <c:v>8.5520182680000004E-3</c:v>
                </c:pt>
                <c:pt idx="10701">
                  <c:v>1.584139669E-3</c:v>
                </c:pt>
                <c:pt idx="10702">
                  <c:v>1.046273258E-3</c:v>
                </c:pt>
                <c:pt idx="10703">
                  <c:v>7.4393428309999995E-4</c:v>
                </c:pt>
                <c:pt idx="10704">
                  <c:v>1.9669917759999999E-3</c:v>
                </c:pt>
                <c:pt idx="10705">
                  <c:v>8.9037327180000001E-4</c:v>
                </c:pt>
                <c:pt idx="10706">
                  <c:v>5.0831274019999995E-4</c:v>
                </c:pt>
                <c:pt idx="10707">
                  <c:v>2.9255329810000001E-4</c:v>
                </c:pt>
                <c:pt idx="10708">
                  <c:v>5.9844064350000003E-4</c:v>
                </c:pt>
                <c:pt idx="10709">
                  <c:v>3.3745684559999999E-4</c:v>
                </c:pt>
                <c:pt idx="10710">
                  <c:v>8.5755772E-5</c:v>
                </c:pt>
                <c:pt idx="10711">
                  <c:v>1.141120204E-4</c:v>
                </c:pt>
                <c:pt idx="10712">
                  <c:v>1.1825277800000001E-2</c:v>
                </c:pt>
                <c:pt idx="10713">
                  <c:v>3.8096164500000003E-5</c:v>
                </c:pt>
                <c:pt idx="10714">
                  <c:v>2.661847102E-5</c:v>
                </c:pt>
                <c:pt idx="10715">
                  <c:v>6.0966533670000004E-6</c:v>
                </c:pt>
                <c:pt idx="10716">
                  <c:v>2.599826678E-4</c:v>
                </c:pt>
                <c:pt idx="10717">
                  <c:v>3.0685889059999999E-5</c:v>
                </c:pt>
                <c:pt idx="10718">
                  <c:v>3.489634305E-5</c:v>
                </c:pt>
                <c:pt idx="10719">
                  <c:v>5.7735920620000003E-6</c:v>
                </c:pt>
                <c:pt idx="10720">
                  <c:v>1.961085966E-3</c:v>
                </c:pt>
                <c:pt idx="10721">
                  <c:v>1.1302528710000001E-4</c:v>
                </c:pt>
                <c:pt idx="10722">
                  <c:v>6.2487041460000004E-6</c:v>
                </c:pt>
                <c:pt idx="10723">
                  <c:v>2.5816665630000002E-4</c:v>
                </c:pt>
                <c:pt idx="10724">
                  <c:v>7.605220498E-3</c:v>
                </c:pt>
                <c:pt idx="10725">
                  <c:v>2.6764137350000002E-4</c:v>
                </c:pt>
                <c:pt idx="10726">
                  <c:v>1.2205474810000001E-4</c:v>
                </c:pt>
                <c:pt idx="10727">
                  <c:v>6.6907415830000006E-5</c:v>
                </c:pt>
                <c:pt idx="10728">
                  <c:v>1.9327853549999999E-3</c:v>
                </c:pt>
                <c:pt idx="10729">
                  <c:v>1.6195236879999999E-4</c:v>
                </c:pt>
                <c:pt idx="10730">
                  <c:v>2.7632871959999998E-5</c:v>
                </c:pt>
                <c:pt idx="10731">
                  <c:v>4.289914187E-4</c:v>
                </c:pt>
                <c:pt idx="10732">
                  <c:v>2.6092446540000001E-2</c:v>
                </c:pt>
                <c:pt idx="10733">
                  <c:v>6.0415210820000001E-4</c:v>
                </c:pt>
                <c:pt idx="10734">
                  <c:v>4.6982230750000002E-4</c:v>
                </c:pt>
                <c:pt idx="10735">
                  <c:v>2.8499486389999999E-4</c:v>
                </c:pt>
                <c:pt idx="10736">
                  <c:v>1.973856425E-3</c:v>
                </c:pt>
                <c:pt idx="10737">
                  <c:v>3.9328939599999998E-5</c:v>
                </c:pt>
                <c:pt idx="10738">
                  <c:v>3.1005193539999997E-5</c:v>
                </c:pt>
                <c:pt idx="10739">
                  <c:v>1.9659746629999999E-5</c:v>
                </c:pt>
                <c:pt idx="10740">
                  <c:v>8.590374298E-5</c:v>
                </c:pt>
                <c:pt idx="10741">
                  <c:v>2.0293101520000001E-5</c:v>
                </c:pt>
                <c:pt idx="10742">
                  <c:v>1.6350376690000001E-5</c:v>
                </c:pt>
                <c:pt idx="10743">
                  <c:v>5.7796300210000001E-5</c:v>
                </c:pt>
                <c:pt idx="10744">
                  <c:v>5.1357866539999996E-4</c:v>
                </c:pt>
                <c:pt idx="10745">
                  <c:v>7.7480151590000003E-5</c:v>
                </c:pt>
                <c:pt idx="10746">
                  <c:v>1.701174952E-5</c:v>
                </c:pt>
                <c:pt idx="10747">
                  <c:v>2.8735810709999999E-5</c:v>
                </c:pt>
                <c:pt idx="10748">
                  <c:v>1.7325938900000001E-4</c:v>
                </c:pt>
                <c:pt idx="10749">
                  <c:v>4.54927988E-5</c:v>
                </c:pt>
                <c:pt idx="10750">
                  <c:v>2.8172660150000002E-6</c:v>
                </c:pt>
                <c:pt idx="10751">
                  <c:v>1.04579434E-4</c:v>
                </c:pt>
                <c:pt idx="10752">
                  <c:v>1.7670445469999999E-3</c:v>
                </c:pt>
                <c:pt idx="10753">
                  <c:v>1.4635602529999999E-4</c:v>
                </c:pt>
                <c:pt idx="10754">
                  <c:v>3.582797527E-5</c:v>
                </c:pt>
                <c:pt idx="10755">
                  <c:v>6.1580145830000002E-5</c:v>
                </c:pt>
                <c:pt idx="10756">
                  <c:v>1.561188067E-4</c:v>
                </c:pt>
                <c:pt idx="10757">
                  <c:v>7.0485562950000001E-6</c:v>
                </c:pt>
                <c:pt idx="10758">
                  <c:v>1.2721231189999999E-5</c:v>
                </c:pt>
                <c:pt idx="10759">
                  <c:v>1.5462586400000001E-5</c:v>
                </c:pt>
                <c:pt idx="10760">
                  <c:v>4.3831078320000002E-5</c:v>
                </c:pt>
                <c:pt idx="10761">
                  <c:v>2.7998374369999999E-5</c:v>
                </c:pt>
                <c:pt idx="10762">
                  <c:v>5.053145188E-6</c:v>
                </c:pt>
                <c:pt idx="10763">
                  <c:v>2.9509282609999998E-4</c:v>
                </c:pt>
                <c:pt idx="10764">
                  <c:v>2.3816699629999999E-3</c:v>
                </c:pt>
                <c:pt idx="10765">
                  <c:v>3.9551637639999998E-4</c:v>
                </c:pt>
                <c:pt idx="10766">
                  <c:v>2.571278813E-4</c:v>
                </c:pt>
                <c:pt idx="10767">
                  <c:v>1.948162171E-7</c:v>
                </c:pt>
                <c:pt idx="10768">
                  <c:v>7.173211952E-5</c:v>
                </c:pt>
                <c:pt idx="10769">
                  <c:v>2.237574174E-4</c:v>
                </c:pt>
                <c:pt idx="10770">
                  <c:v>1.201440883E-4</c:v>
                </c:pt>
                <c:pt idx="10771">
                  <c:v>1.4188999890000001E-4</c:v>
                </c:pt>
                <c:pt idx="10772">
                  <c:v>1.553716259E-3</c:v>
                </c:pt>
                <c:pt idx="10773">
                  <c:v>6.7966123599999995E-4</c:v>
                </c:pt>
                <c:pt idx="10774">
                  <c:v>5.3623366189999998E-4</c:v>
                </c:pt>
                <c:pt idx="10775">
                  <c:v>4.0870646279999998E-4</c:v>
                </c:pt>
                <c:pt idx="10776">
                  <c:v>2.829413171E-3</c:v>
                </c:pt>
                <c:pt idx="10777">
                  <c:v>2.1998846399999999E-5</c:v>
                </c:pt>
                <c:pt idx="10778">
                  <c:v>6.9292762579999999E-6</c:v>
                </c:pt>
                <c:pt idx="10779">
                  <c:v>1.3780404070000001E-4</c:v>
                </c:pt>
                <c:pt idx="10780">
                  <c:v>1.0047991459999999E-4</c:v>
                </c:pt>
                <c:pt idx="10781">
                  <c:v>3.1974426370000001E-6</c:v>
                </c:pt>
                <c:pt idx="10782">
                  <c:v>6.6525485909999999E-5</c:v>
                </c:pt>
                <c:pt idx="10783">
                  <c:v>8.1630572750000005E-4</c:v>
                </c:pt>
                <c:pt idx="10784">
                  <c:v>3.1132611309999999E-3</c:v>
                </c:pt>
                <c:pt idx="10785">
                  <c:v>2.5970031620000002E-4</c:v>
                </c:pt>
                <c:pt idx="10786">
                  <c:v>3.9631945269999998E-5</c:v>
                </c:pt>
                <c:pt idx="10787">
                  <c:v>5.0829283989999998E-5</c:v>
                </c:pt>
                <c:pt idx="10788">
                  <c:v>7.6678331739999999E-6</c:v>
                </c:pt>
                <c:pt idx="10789">
                  <c:v>9.1610200549999996E-6</c:v>
                </c:pt>
                <c:pt idx="10790">
                  <c:v>8.3498253159999992E-6</c:v>
                </c:pt>
                <c:pt idx="10791">
                  <c:v>1.270794001E-5</c:v>
                </c:pt>
                <c:pt idx="10792">
                  <c:v>8.9592749260000007E-6</c:v>
                </c:pt>
                <c:pt idx="10793">
                  <c:v>2.1832433349999999E-5</c:v>
                </c:pt>
                <c:pt idx="10794">
                  <c:v>3.0753358360000002E-5</c:v>
                </c:pt>
                <c:pt idx="10795">
                  <c:v>3.0638172219999998E-6</c:v>
                </c:pt>
                <c:pt idx="10796">
                  <c:v>7.2966972889999999E-5</c:v>
                </c:pt>
                <c:pt idx="10797">
                  <c:v>1.447508059E-5</c:v>
                </c:pt>
                <c:pt idx="10798">
                  <c:v>1.282227371E-5</c:v>
                </c:pt>
                <c:pt idx="10799">
                  <c:v>2.6402168800000001E-5</c:v>
                </c:pt>
                <c:pt idx="10800">
                  <c:v>2.2189473359999998E-6</c:v>
                </c:pt>
                <c:pt idx="10801">
                  <c:v>1.4313973239999999E-5</c:v>
                </c:pt>
                <c:pt idx="10802">
                  <c:v>1.14793595E-5</c:v>
                </c:pt>
                <c:pt idx="10803">
                  <c:v>1.8225207030000002E-5</c:v>
                </c:pt>
                <c:pt idx="10804">
                  <c:v>2.491239123E-5</c:v>
                </c:pt>
                <c:pt idx="10805">
                  <c:v>4.6158182889999998E-7</c:v>
                </c:pt>
                <c:pt idx="10806">
                  <c:v>4.5994473599999997E-5</c:v>
                </c:pt>
                <c:pt idx="10807">
                  <c:v>1.382407415E-4</c:v>
                </c:pt>
                <c:pt idx="10808">
                  <c:v>1.7805284820000001E-4</c:v>
                </c:pt>
                <c:pt idx="10809">
                  <c:v>8.5905183009999995E-6</c:v>
                </c:pt>
                <c:pt idx="10810">
                  <c:v>4.3220445130000001E-5</c:v>
                </c:pt>
                <c:pt idx="10811">
                  <c:v>3.8676350500000003E-5</c:v>
                </c:pt>
                <c:pt idx="10812">
                  <c:v>1.631608555E-4</c:v>
                </c:pt>
                <c:pt idx="10813">
                  <c:v>2.2326337729999999E-5</c:v>
                </c:pt>
                <c:pt idx="10814">
                  <c:v>7.6800476429999994E-5</c:v>
                </c:pt>
                <c:pt idx="10815">
                  <c:v>3.2465941999999999E-5</c:v>
                </c:pt>
                <c:pt idx="10816">
                  <c:v>2.7385095229999999E-4</c:v>
                </c:pt>
                <c:pt idx="10817">
                  <c:v>2.6973956979999999E-5</c:v>
                </c:pt>
                <c:pt idx="10818">
                  <c:v>2.4391479410000001E-5</c:v>
                </c:pt>
                <c:pt idx="10819">
                  <c:v>1.598661669E-4</c:v>
                </c:pt>
                <c:pt idx="10820">
                  <c:v>1.552239746E-4</c:v>
                </c:pt>
                <c:pt idx="10821">
                  <c:v>6.5425925710000006E-5</c:v>
                </c:pt>
                <c:pt idx="10822">
                  <c:v>1.135795792E-5</c:v>
                </c:pt>
                <c:pt idx="10823">
                  <c:v>1.1888369000000001E-3</c:v>
                </c:pt>
                <c:pt idx="10824">
                  <c:v>2.8827769860000001E-3</c:v>
                </c:pt>
                <c:pt idx="10825">
                  <c:v>1.045445502E-3</c:v>
                </c:pt>
                <c:pt idx="10826">
                  <c:v>9.6362246200000002E-4</c:v>
                </c:pt>
                <c:pt idx="10827">
                  <c:v>1.4288398109999999E-3</c:v>
                </c:pt>
                <c:pt idx="10828">
                  <c:v>1.1522713270000001E-3</c:v>
                </c:pt>
                <c:pt idx="10829">
                  <c:v>1.0589944449999999E-5</c:v>
                </c:pt>
                <c:pt idx="10830">
                  <c:v>3.9697413099999998E-5</c:v>
                </c:pt>
                <c:pt idx="10831">
                  <c:v>1.188110178E-5</c:v>
                </c:pt>
                <c:pt idx="10832">
                  <c:v>6.8808305360000004E-5</c:v>
                </c:pt>
                <c:pt idx="10833">
                  <c:v>1.335992823E-5</c:v>
                </c:pt>
                <c:pt idx="10834">
                  <c:v>1.457625578E-5</c:v>
                </c:pt>
                <c:pt idx="10835">
                  <c:v>4.0683022429999999E-5</c:v>
                </c:pt>
                <c:pt idx="10836">
                  <c:v>2.7390453520000001E-6</c:v>
                </c:pt>
                <c:pt idx="10837">
                  <c:v>1.785168129E-5</c:v>
                </c:pt>
                <c:pt idx="10838">
                  <c:v>9.3341881760000007E-6</c:v>
                </c:pt>
                <c:pt idx="10839">
                  <c:v>1.1086280700000001E-5</c:v>
                </c:pt>
                <c:pt idx="10840">
                  <c:v>7.1107961669999999E-6</c:v>
                </c:pt>
                <c:pt idx="10841">
                  <c:v>6.9218248529999998E-6</c:v>
                </c:pt>
                <c:pt idx="10842">
                  <c:v>7.404876068E-6</c:v>
                </c:pt>
                <c:pt idx="10843">
                  <c:v>2.1592701000000002E-6</c:v>
                </c:pt>
                <c:pt idx="10844">
                  <c:v>6.6574367960000001E-6</c:v>
                </c:pt>
                <c:pt idx="10845">
                  <c:v>4.0160643989999997E-6</c:v>
                </c:pt>
                <c:pt idx="10846">
                  <c:v>1.4913620170000001E-5</c:v>
                </c:pt>
                <c:pt idx="10847">
                  <c:v>1.24427527E-5</c:v>
                </c:pt>
                <c:pt idx="10848">
                  <c:v>6.3516072299999996E-6</c:v>
                </c:pt>
                <c:pt idx="10849">
                  <c:v>6.5406394500000003E-6</c:v>
                </c:pt>
                <c:pt idx="10850">
                  <c:v>6.827908713E-6</c:v>
                </c:pt>
                <c:pt idx="10851">
                  <c:v>1.390464917E-5</c:v>
                </c:pt>
                <c:pt idx="10852">
                  <c:v>2.1244690509999998E-6</c:v>
                </c:pt>
                <c:pt idx="10853">
                  <c:v>6.9746669249999997E-6</c:v>
                </c:pt>
                <c:pt idx="10854">
                  <c:v>1.176093424E-5</c:v>
                </c:pt>
                <c:pt idx="10855">
                  <c:v>1.067026695E-4</c:v>
                </c:pt>
                <c:pt idx="10856">
                  <c:v>1.2945400490000001E-4</c:v>
                </c:pt>
                <c:pt idx="10857">
                  <c:v>4.599161246E-5</c:v>
                </c:pt>
                <c:pt idx="10858">
                  <c:v>1.8213837979999999E-5</c:v>
                </c:pt>
                <c:pt idx="10859">
                  <c:v>7.9573215720000001E-5</c:v>
                </c:pt>
                <c:pt idx="10860">
                  <c:v>4.8576043389999998E-5</c:v>
                </c:pt>
                <c:pt idx="10861">
                  <c:v>3.0184019809999999E-5</c:v>
                </c:pt>
                <c:pt idx="10862">
                  <c:v>1.5403467870000001E-5</c:v>
                </c:pt>
                <c:pt idx="10863">
                  <c:v>9.8390478640000001E-5</c:v>
                </c:pt>
                <c:pt idx="10864">
                  <c:v>3.3324927530000001E-4</c:v>
                </c:pt>
                <c:pt idx="10865">
                  <c:v>2.8916786829999999E-4</c:v>
                </c:pt>
                <c:pt idx="10866">
                  <c:v>5.0138568179999995E-4</c:v>
                </c:pt>
                <c:pt idx="10867">
                  <c:v>3.328232105E-3</c:v>
                </c:pt>
                <c:pt idx="10868">
                  <c:v>1.32287339E-3</c:v>
                </c:pt>
                <c:pt idx="10869">
                  <c:v>6.8494746190000006E-5</c:v>
                </c:pt>
                <c:pt idx="10870">
                  <c:v>9.8433247729999994E-6</c:v>
                </c:pt>
                <c:pt idx="10871">
                  <c:v>6.4344090109999993E-5</c:v>
                </c:pt>
                <c:pt idx="10872">
                  <c:v>7.4816419699999997E-5</c:v>
                </c:pt>
                <c:pt idx="10873">
                  <c:v>1.2170349360000001E-6</c:v>
                </c:pt>
                <c:pt idx="10874">
                  <c:v>6.941464922E-6</c:v>
                </c:pt>
                <c:pt idx="10875">
                  <c:v>5.0303245950000005E-4</c:v>
                </c:pt>
                <c:pt idx="10876">
                  <c:v>2.123292871E-4</c:v>
                </c:pt>
                <c:pt idx="10877">
                  <c:v>9.1837775269999994E-5</c:v>
                </c:pt>
                <c:pt idx="10878">
                  <c:v>1.0380319210000001E-4</c:v>
                </c:pt>
                <c:pt idx="10879">
                  <c:v>1.5336705349999999E-4</c:v>
                </c:pt>
                <c:pt idx="10880">
                  <c:v>2.9396662979999998E-5</c:v>
                </c:pt>
                <c:pt idx="10881">
                  <c:v>5.0045146579999997E-6</c:v>
                </c:pt>
                <c:pt idx="10882">
                  <c:v>1.6282236690000001E-5</c:v>
                </c:pt>
                <c:pt idx="10883">
                  <c:v>1.300211171E-6</c:v>
                </c:pt>
                <c:pt idx="10884">
                  <c:v>2.0192556809999999E-6</c:v>
                </c:pt>
                <c:pt idx="10885">
                  <c:v>6.9807836229999997E-6</c:v>
                </c:pt>
                <c:pt idx="10886">
                  <c:v>1.368998752E-5</c:v>
                </c:pt>
                <c:pt idx="10887">
                  <c:v>1.0482888219999999E-5</c:v>
                </c:pt>
                <c:pt idx="10888">
                  <c:v>7.8807226859999993E-6</c:v>
                </c:pt>
                <c:pt idx="10889">
                  <c:v>3.1457471110000001E-6</c:v>
                </c:pt>
                <c:pt idx="10890">
                  <c:v>3.27253304E-6</c:v>
                </c:pt>
                <c:pt idx="10891">
                  <c:v>3.1514866999999998E-6</c:v>
                </c:pt>
                <c:pt idx="10892">
                  <c:v>3.1572920780000001E-6</c:v>
                </c:pt>
                <c:pt idx="10893">
                  <c:v>3.083129761E-6</c:v>
                </c:pt>
                <c:pt idx="10894">
                  <c:v>3.2165324590000001E-6</c:v>
                </c:pt>
                <c:pt idx="10895">
                  <c:v>1.020916032E-5</c:v>
                </c:pt>
                <c:pt idx="10896">
                  <c:v>2.4944995909999999E-6</c:v>
                </c:pt>
                <c:pt idx="10897">
                  <c:v>1.455604135E-5</c:v>
                </c:pt>
                <c:pt idx="10898">
                  <c:v>1.715867772E-5</c:v>
                </c:pt>
                <c:pt idx="10899">
                  <c:v>5.6937863300000003E-5</c:v>
                </c:pt>
                <c:pt idx="10900">
                  <c:v>1.295472709E-5</c:v>
                </c:pt>
                <c:pt idx="10901">
                  <c:v>8.2187872849999995E-6</c:v>
                </c:pt>
                <c:pt idx="10902">
                  <c:v>1.548760776E-5</c:v>
                </c:pt>
                <c:pt idx="10903">
                  <c:v>1.818329201E-5</c:v>
                </c:pt>
                <c:pt idx="10904">
                  <c:v>7.7327189620000003E-7</c:v>
                </c:pt>
                <c:pt idx="10905">
                  <c:v>3.5224049119999999E-5</c:v>
                </c:pt>
                <c:pt idx="10906">
                  <c:v>4.7021946089999999E-5</c:v>
                </c:pt>
                <c:pt idx="10907">
                  <c:v>5.8637473960000003E-4</c:v>
                </c:pt>
                <c:pt idx="10908">
                  <c:v>1.2599619169999999E-4</c:v>
                </c:pt>
                <c:pt idx="10909">
                  <c:v>7.8934756080000004E-6</c:v>
                </c:pt>
                <c:pt idx="10910">
                  <c:v>5.0792300140000003E-5</c:v>
                </c:pt>
                <c:pt idx="10911">
                  <c:v>2.864498873E-4</c:v>
                </c:pt>
                <c:pt idx="10912">
                  <c:v>1.0230709699999999E-5</c:v>
                </c:pt>
                <c:pt idx="10913">
                  <c:v>3.0572653940000001E-5</c:v>
                </c:pt>
                <c:pt idx="10914">
                  <c:v>3.1679197759999999E-5</c:v>
                </c:pt>
                <c:pt idx="10915">
                  <c:v>6.445533396E-4</c:v>
                </c:pt>
                <c:pt idx="10916">
                  <c:v>1.8953936279999999E-4</c:v>
                </c:pt>
                <c:pt idx="10917">
                  <c:v>1.944813237E-4</c:v>
                </c:pt>
                <c:pt idx="10918">
                  <c:v>1.734967274E-4</c:v>
                </c:pt>
                <c:pt idx="10919">
                  <c:v>2.271910496E-3</c:v>
                </c:pt>
                <c:pt idx="10920">
                  <c:v>1.012061211E-4</c:v>
                </c:pt>
                <c:pt idx="10921">
                  <c:v>6.5105344909999996E-6</c:v>
                </c:pt>
                <c:pt idx="10922">
                  <c:v>1.029683522E-5</c:v>
                </c:pt>
                <c:pt idx="10923">
                  <c:v>5.9397075750000003E-5</c:v>
                </c:pt>
                <c:pt idx="10924">
                  <c:v>2.514531965E-6</c:v>
                </c:pt>
                <c:pt idx="10925">
                  <c:v>4.9854390730000003E-6</c:v>
                </c:pt>
                <c:pt idx="10926">
                  <c:v>3.6010662749999999E-6</c:v>
                </c:pt>
                <c:pt idx="10927">
                  <c:v>8.0853607080000006E-5</c:v>
                </c:pt>
                <c:pt idx="10928">
                  <c:v>4.9396936969999998E-6</c:v>
                </c:pt>
                <c:pt idx="10929">
                  <c:v>1.469410813E-6</c:v>
                </c:pt>
                <c:pt idx="10930">
                  <c:v>8.5612792589999995E-7</c:v>
                </c:pt>
                <c:pt idx="10931">
                  <c:v>4.3144603329999999E-6</c:v>
                </c:pt>
                <c:pt idx="10932">
                  <c:v>9.4721903309999999E-7</c:v>
                </c:pt>
                <c:pt idx="10933">
                  <c:v>2.2382032659999999E-7</c:v>
                </c:pt>
                <c:pt idx="10934">
                  <c:v>3.8602605269999999E-7</c:v>
                </c:pt>
                <c:pt idx="10935">
                  <c:v>1.115268863E-7</c:v>
                </c:pt>
                <c:pt idx="10936">
                  <c:v>7.5693431680000004E-7</c:v>
                </c:pt>
                <c:pt idx="10937">
                  <c:v>7.9041793179999998E-7</c:v>
                </c:pt>
                <c:pt idx="10938">
                  <c:v>7.5377664320000001E-7</c:v>
                </c:pt>
                <c:pt idx="10939">
                  <c:v>4.4386948959999999E-7</c:v>
                </c:pt>
                <c:pt idx="10940">
                  <c:v>7.7000146829999998E-7</c:v>
                </c:pt>
                <c:pt idx="10941">
                  <c:v>6.3294803879999995E-7</c:v>
                </c:pt>
                <c:pt idx="10942">
                  <c:v>3.7389905639999998E-7</c:v>
                </c:pt>
                <c:pt idx="10943">
                  <c:v>6.9407143590000002E-7</c:v>
                </c:pt>
                <c:pt idx="10944">
                  <c:v>9.5573425240000005E-7</c:v>
                </c:pt>
                <c:pt idx="10945">
                  <c:v>2.1370167910000001E-7</c:v>
                </c:pt>
                <c:pt idx="10946">
                  <c:v>1.219351667E-6</c:v>
                </c:pt>
                <c:pt idx="10947">
                  <c:v>7.0776617610000001E-7</c:v>
                </c:pt>
                <c:pt idx="10948">
                  <c:v>1.4847297599999999E-6</c:v>
                </c:pt>
                <c:pt idx="10949">
                  <c:v>1.406221022E-6</c:v>
                </c:pt>
                <c:pt idx="10950">
                  <c:v>5.0636288360000001E-6</c:v>
                </c:pt>
                <c:pt idx="10951">
                  <c:v>1.175679046E-5</c:v>
                </c:pt>
                <c:pt idx="10952">
                  <c:v>1.645529391E-6</c:v>
                </c:pt>
                <c:pt idx="10953">
                  <c:v>9.3598557619999994E-6</c:v>
                </c:pt>
                <c:pt idx="10954">
                  <c:v>1.281513996E-5</c:v>
                </c:pt>
                <c:pt idx="10955">
                  <c:v>1.3085762049999999E-5</c:v>
                </c:pt>
                <c:pt idx="10956">
                  <c:v>7.1277230519999997E-6</c:v>
                </c:pt>
                <c:pt idx="10957">
                  <c:v>3.6897296450000001E-5</c:v>
                </c:pt>
                <c:pt idx="10958">
                  <c:v>4.7545614470000001E-5</c:v>
                </c:pt>
                <c:pt idx="10959">
                  <c:v>3.0431920499999999E-3</c:v>
                </c:pt>
                <c:pt idx="10960">
                  <c:v>4.6139719459999999E-5</c:v>
                </c:pt>
                <c:pt idx="10961">
                  <c:v>1.4074289449999999E-6</c:v>
                </c:pt>
                <c:pt idx="10962">
                  <c:v>2.2353374099999999E-5</c:v>
                </c:pt>
                <c:pt idx="10963">
                  <c:v>3.6723992309999999E-5</c:v>
                </c:pt>
                <c:pt idx="10964">
                  <c:v>6.5796429940000004E-6</c:v>
                </c:pt>
                <c:pt idx="10965">
                  <c:v>8.3194949630000002E-6</c:v>
                </c:pt>
                <c:pt idx="10966">
                  <c:v>1.4716129760000001E-5</c:v>
                </c:pt>
                <c:pt idx="10967">
                  <c:v>5.194807556E-5</c:v>
                </c:pt>
                <c:pt idx="10968">
                  <c:v>5.4826906839999997E-6</c:v>
                </c:pt>
                <c:pt idx="10969">
                  <c:v>8.9930276470000001E-6</c:v>
                </c:pt>
                <c:pt idx="10970">
                  <c:v>7.4266659939999997E-6</c:v>
                </c:pt>
                <c:pt idx="10971">
                  <c:v>1.07469346E-5</c:v>
                </c:pt>
                <c:pt idx="10972">
                  <c:v>2.6021308690000001E-6</c:v>
                </c:pt>
                <c:pt idx="10973">
                  <c:v>3.4106815990000001E-6</c:v>
                </c:pt>
                <c:pt idx="10974">
                  <c:v>2.5111043869999999E-6</c:v>
                </c:pt>
                <c:pt idx="10975">
                  <c:v>1.71879214E-6</c:v>
                </c:pt>
                <c:pt idx="10976">
                  <c:v>8.3599531669999996E-7</c:v>
                </c:pt>
                <c:pt idx="10977">
                  <c:v>9.0384757209999999E-7</c:v>
                </c:pt>
                <c:pt idx="10978">
                  <c:v>3.1744212240000002E-7</c:v>
                </c:pt>
                <c:pt idx="10979">
                  <c:v>3.0720712290000003E-5</c:v>
                </c:pt>
                <c:pt idx="10980">
                  <c:v>3.5024934480000002E-8</c:v>
                </c:pt>
                <c:pt idx="10981">
                  <c:v>2.129698451E-8</c:v>
                </c:pt>
                <c:pt idx="10982">
                  <c:v>1.078728658E-8</c:v>
                </c:pt>
                <c:pt idx="10983">
                  <c:v>3.3163708830000001E-7</c:v>
                </c:pt>
                <c:pt idx="10984">
                  <c:v>2.9084027969999999E-8</c:v>
                </c:pt>
                <c:pt idx="10985">
                  <c:v>3.5802309819999998E-8</c:v>
                </c:pt>
                <c:pt idx="10986">
                  <c:v>3.6669436080000001E-8</c:v>
                </c:pt>
                <c:pt idx="10987">
                  <c:v>4.0945922609999998E-7</c:v>
                </c:pt>
                <c:pt idx="10988">
                  <c:v>7.3921612340000003E-9</c:v>
                </c:pt>
                <c:pt idx="10989">
                  <c:v>2.2955722140000001E-14</c:v>
                </c:pt>
                <c:pt idx="10990">
                  <c:v>1.168153057E-8</c:v>
                </c:pt>
                <c:pt idx="10991">
                  <c:v>2.0295465299999998E-6</c:v>
                </c:pt>
                <c:pt idx="10992">
                  <c:v>1.654842132E-7</c:v>
                </c:pt>
                <c:pt idx="10993">
                  <c:v>3.1211393299999998E-7</c:v>
                </c:pt>
                <c:pt idx="10994">
                  <c:v>4.8826738309999997E-7</c:v>
                </c:pt>
                <c:pt idx="10995">
                  <c:v>6.000631613E-6</c:v>
                </c:pt>
                <c:pt idx="10996">
                  <c:v>1.3801611819999999E-6</c:v>
                </c:pt>
                <c:pt idx="10997">
                  <c:v>1.4037663539999999E-6</c:v>
                </c:pt>
                <c:pt idx="10998">
                  <c:v>2.4119028410000002E-6</c:v>
                </c:pt>
                <c:pt idx="10999">
                  <c:v>4.9666479890000004E-4</c:v>
                </c:pt>
                <c:pt idx="11000">
                  <c:v>6.9322541529999997E-6</c:v>
                </c:pt>
                <c:pt idx="11001">
                  <c:v>8.4727963050000001E-6</c:v>
                </c:pt>
                <c:pt idx="11002">
                  <c:v>3.0990731970000002E-6</c:v>
                </c:pt>
                <c:pt idx="11003">
                  <c:v>2.5435528459999998E-4</c:v>
                </c:pt>
                <c:pt idx="11004">
                  <c:v>6.2733648030000003E-6</c:v>
                </c:pt>
                <c:pt idx="11005">
                  <c:v>5.884993278E-6</c:v>
                </c:pt>
                <c:pt idx="11006">
                  <c:v>3.7036707970000001E-6</c:v>
                </c:pt>
                <c:pt idx="11007">
                  <c:v>1.3206903079999999E-4</c:v>
                </c:pt>
                <c:pt idx="11008">
                  <c:v>6.6075441240000002E-6</c:v>
                </c:pt>
                <c:pt idx="11009">
                  <c:v>1.8149020819999999E-6</c:v>
                </c:pt>
                <c:pt idx="11010">
                  <c:v>1.4150152300000001E-5</c:v>
                </c:pt>
                <c:pt idx="11011">
                  <c:v>6.4559153720000003E-4</c:v>
                </c:pt>
                <c:pt idx="11012">
                  <c:v>1.3971106950000001E-5</c:v>
                </c:pt>
                <c:pt idx="11013">
                  <c:v>7.3388507520000002E-6</c:v>
                </c:pt>
                <c:pt idx="11014">
                  <c:v>2.487271834E-6</c:v>
                </c:pt>
                <c:pt idx="11015">
                  <c:v>2.9354683789999999E-5</c:v>
                </c:pt>
                <c:pt idx="11016">
                  <c:v>5.3473107729999996E-6</c:v>
                </c:pt>
                <c:pt idx="11017">
                  <c:v>1.9484536249999999E-6</c:v>
                </c:pt>
                <c:pt idx="11018">
                  <c:v>3.5012698999999999E-6</c:v>
                </c:pt>
                <c:pt idx="11019">
                  <c:v>1.46056682E-4</c:v>
                </c:pt>
                <c:pt idx="11020">
                  <c:v>5.728381317E-6</c:v>
                </c:pt>
                <c:pt idx="11021">
                  <c:v>2.179414984E-6</c:v>
                </c:pt>
                <c:pt idx="11022">
                  <c:v>1.7108503769999999E-7</c:v>
                </c:pt>
                <c:pt idx="11023">
                  <c:v>1.2799255240000001E-5</c:v>
                </c:pt>
                <c:pt idx="11024">
                  <c:v>5.9331727610000002E-8</c:v>
                </c:pt>
                <c:pt idx="11025">
                  <c:v>1.5268352350000001E-7</c:v>
                </c:pt>
                <c:pt idx="11026">
                  <c:v>2.3829249850000001E-7</c:v>
                </c:pt>
                <c:pt idx="11027">
                  <c:v>7.6278865540000004E-7</c:v>
                </c:pt>
                <c:pt idx="11028">
                  <c:v>5.1370370459999996E-7</c:v>
                </c:pt>
                <c:pt idx="11029">
                  <c:v>2.2881484139999999E-7</c:v>
                </c:pt>
                <c:pt idx="11030">
                  <c:v>1.4280152299999999E-6</c:v>
                </c:pt>
                <c:pt idx="11031">
                  <c:v>2.5840706750000002E-5</c:v>
                </c:pt>
                <c:pt idx="11032">
                  <c:v>2.2480363959999998E-6</c:v>
                </c:pt>
                <c:pt idx="11033">
                  <c:v>1.809536888E-6</c:v>
                </c:pt>
                <c:pt idx="11034">
                  <c:v>3.5192853250000003E-7</c:v>
                </c:pt>
                <c:pt idx="11035">
                  <c:v>1.674534677E-7</c:v>
                </c:pt>
                <c:pt idx="11036">
                  <c:v>9.2290469380000003E-7</c:v>
                </c:pt>
                <c:pt idx="11037">
                  <c:v>5.9727973759999998E-7</c:v>
                </c:pt>
                <c:pt idx="11038">
                  <c:v>4.291998068E-7</c:v>
                </c:pt>
                <c:pt idx="11039">
                  <c:v>8.4551512439999999E-7</c:v>
                </c:pt>
                <c:pt idx="11040">
                  <c:v>3.9300464899999999E-8</c:v>
                </c:pt>
                <c:pt idx="11041">
                  <c:v>5.5362537079999996E-7</c:v>
                </c:pt>
                <c:pt idx="11042">
                  <c:v>1.9300038089999999E-6</c:v>
                </c:pt>
                <c:pt idx="11043">
                  <c:v>2.5178609919999999E-5</c:v>
                </c:pt>
                <c:pt idx="11044">
                  <c:v>1.059628925E-6</c:v>
                </c:pt>
                <c:pt idx="11045">
                  <c:v>4.163824177E-7</c:v>
                </c:pt>
                <c:pt idx="11046">
                  <c:v>1.600449459E-7</c:v>
                </c:pt>
                <c:pt idx="11047">
                  <c:v>1.257737059E-5</c:v>
                </c:pt>
                <c:pt idx="11048">
                  <c:v>2.3336037340000002E-6</c:v>
                </c:pt>
                <c:pt idx="11049">
                  <c:v>4.2223738449999999E-7</c:v>
                </c:pt>
                <c:pt idx="11050">
                  <c:v>3.682640661E-5</c:v>
                </c:pt>
                <c:pt idx="11051">
                  <c:v>6.9100959079999998E-4</c:v>
                </c:pt>
                <c:pt idx="11052">
                  <c:v>4.4896250369999999E-5</c:v>
                </c:pt>
                <c:pt idx="11053">
                  <c:v>3.7383299760000003E-5</c:v>
                </c:pt>
                <c:pt idx="11054">
                  <c:v>1.277166102E-5</c:v>
                </c:pt>
                <c:pt idx="11055">
                  <c:v>4.7545423969999997E-5</c:v>
                </c:pt>
                <c:pt idx="11056">
                  <c:v>6.9812847070000001E-6</c:v>
                </c:pt>
                <c:pt idx="11057">
                  <c:v>1.0451122110000001E-5</c:v>
                </c:pt>
                <c:pt idx="11058">
                  <c:v>4.342446122E-9</c:v>
                </c:pt>
                <c:pt idx="11059">
                  <c:v>1.498736235E-5</c:v>
                </c:pt>
                <c:pt idx="11060">
                  <c:v>9.9030272189999996E-6</c:v>
                </c:pt>
                <c:pt idx="11061">
                  <c:v>1.2818604370000001E-5</c:v>
                </c:pt>
                <c:pt idx="11062">
                  <c:v>2.4195015659999998E-6</c:v>
                </c:pt>
                <c:pt idx="11063">
                  <c:v>5.1077480710000003E-5</c:v>
                </c:pt>
                <c:pt idx="11064">
                  <c:v>2.171743791E-6</c:v>
                </c:pt>
                <c:pt idx="11065">
                  <c:v>1.2127553400000001E-6</c:v>
                </c:pt>
                <c:pt idx="11066">
                  <c:v>2.559117195E-6</c:v>
                </c:pt>
                <c:pt idx="11067">
                  <c:v>7.3448195469999998E-7</c:v>
                </c:pt>
                <c:pt idx="11068">
                  <c:v>1.361382507E-6</c:v>
                </c:pt>
                <c:pt idx="11069">
                  <c:v>7.0544770690000003E-7</c:v>
                </c:pt>
                <c:pt idx="11070">
                  <c:v>1.595613702E-6</c:v>
                </c:pt>
                <c:pt idx="11071">
                  <c:v>2.086628232E-6</c:v>
                </c:pt>
                <c:pt idx="11072">
                  <c:v>1.3996529020000001E-7</c:v>
                </c:pt>
                <c:pt idx="11073">
                  <c:v>1.432570692E-6</c:v>
                </c:pt>
                <c:pt idx="11074">
                  <c:v>6.4921365250000003E-6</c:v>
                </c:pt>
                <c:pt idx="11075">
                  <c:v>1.183146325E-5</c:v>
                </c:pt>
                <c:pt idx="11076">
                  <c:v>2.840902217E-7</c:v>
                </c:pt>
                <c:pt idx="11077">
                  <c:v>1.1577649599999999E-6</c:v>
                </c:pt>
                <c:pt idx="11078">
                  <c:v>1.746607326E-6</c:v>
                </c:pt>
                <c:pt idx="11079">
                  <c:v>7.9660476350000006E-6</c:v>
                </c:pt>
                <c:pt idx="11080">
                  <c:v>3.5116991029999999E-7</c:v>
                </c:pt>
                <c:pt idx="11081">
                  <c:v>1.4676914890000001E-6</c:v>
                </c:pt>
                <c:pt idx="11082">
                  <c:v>6.1964352429999999E-7</c:v>
                </c:pt>
                <c:pt idx="11083">
                  <c:v>5.4976247620000004E-6</c:v>
                </c:pt>
                <c:pt idx="11084">
                  <c:v>7.5019576349999997E-7</c:v>
                </c:pt>
                <c:pt idx="11085">
                  <c:v>9.4841591419999996E-7</c:v>
                </c:pt>
                <c:pt idx="11086">
                  <c:v>2.6294030680000001E-7</c:v>
                </c:pt>
                <c:pt idx="11087">
                  <c:v>9.9426500490000009E-7</c:v>
                </c:pt>
                <c:pt idx="11088">
                  <c:v>9.2510899440000004E-7</c:v>
                </c:pt>
                <c:pt idx="11089">
                  <c:v>9.695185760999999E-7</c:v>
                </c:pt>
                <c:pt idx="11090">
                  <c:v>4.0021087419999999E-6</c:v>
                </c:pt>
                <c:pt idx="11091">
                  <c:v>3.5383036570000002E-5</c:v>
                </c:pt>
                <c:pt idx="11092">
                  <c:v>1.1328519E-5</c:v>
                </c:pt>
                <c:pt idx="11093">
                  <c:v>6.647589352E-6</c:v>
                </c:pt>
                <c:pt idx="11094">
                  <c:v>3.2411355449999999E-5</c:v>
                </c:pt>
                <c:pt idx="11095">
                  <c:v>5.4453393120000002E-5</c:v>
                </c:pt>
                <c:pt idx="11096">
                  <c:v>7.4742777469999998E-7</c:v>
                </c:pt>
                <c:pt idx="11097">
                  <c:v>3.3268126769999997E-8</c:v>
                </c:pt>
                <c:pt idx="11098">
                  <c:v>6.3630974919999999E-6</c:v>
                </c:pt>
                <c:pt idx="11099">
                  <c:v>1.8326921439999999E-5</c:v>
                </c:pt>
                <c:pt idx="11100">
                  <c:v>4.6434804199999999E-7</c:v>
                </c:pt>
                <c:pt idx="11101">
                  <c:v>3.4436798839999999E-7</c:v>
                </c:pt>
                <c:pt idx="11102">
                  <c:v>9.7599455389999996E-6</c:v>
                </c:pt>
                <c:pt idx="11103">
                  <c:v>2.7099145660000001E-5</c:v>
                </c:pt>
                <c:pt idx="11104">
                  <c:v>2.3706118039999998E-6</c:v>
                </c:pt>
                <c:pt idx="11105">
                  <c:v>9.7730914820000003E-7</c:v>
                </c:pt>
                <c:pt idx="11106">
                  <c:v>3.3505832540000002E-6</c:v>
                </c:pt>
                <c:pt idx="11107">
                  <c:v>1.5530512060000002E-5</c:v>
                </c:pt>
                <c:pt idx="11108">
                  <c:v>5.4923913240000002E-7</c:v>
                </c:pt>
                <c:pt idx="11109">
                  <c:v>5.9378348040000002E-7</c:v>
                </c:pt>
                <c:pt idx="11110">
                  <c:v>3.2730783389999999E-6</c:v>
                </c:pt>
                <c:pt idx="11111">
                  <c:v>2.9364870430000001E-5</c:v>
                </c:pt>
                <c:pt idx="11112">
                  <c:v>2.5918740630000002E-6</c:v>
                </c:pt>
                <c:pt idx="11113">
                  <c:v>5.1604576719999997E-6</c:v>
                </c:pt>
                <c:pt idx="11114">
                  <c:v>6.3061465779999998E-6</c:v>
                </c:pt>
                <c:pt idx="11115">
                  <c:v>1.6281479509999999E-6</c:v>
                </c:pt>
                <c:pt idx="11116">
                  <c:v>9.0083222279999997E-7</c:v>
                </c:pt>
                <c:pt idx="11117">
                  <c:v>1.3315803609999999E-6</c:v>
                </c:pt>
                <c:pt idx="11118">
                  <c:v>2.2375965600000002E-6</c:v>
                </c:pt>
                <c:pt idx="11119">
                  <c:v>2.8421832750000001E-7</c:v>
                </c:pt>
                <c:pt idx="11120">
                  <c:v>1.261145005E-6</c:v>
                </c:pt>
                <c:pt idx="11121">
                  <c:v>2.8473736440000002E-6</c:v>
                </c:pt>
                <c:pt idx="11122">
                  <c:v>1.911898754E-5</c:v>
                </c:pt>
                <c:pt idx="11123">
                  <c:v>3.0664566330000002E-5</c:v>
                </c:pt>
                <c:pt idx="11124">
                  <c:v>1.038401905E-5</c:v>
                </c:pt>
                <c:pt idx="11125">
                  <c:v>1.6888288130000001E-6</c:v>
                </c:pt>
                <c:pt idx="11126">
                  <c:v>6.6073129309999998E-6</c:v>
                </c:pt>
                <c:pt idx="11127">
                  <c:v>5.2475725729999999E-6</c:v>
                </c:pt>
                <c:pt idx="11128">
                  <c:v>3.6728599989999999E-6</c:v>
                </c:pt>
                <c:pt idx="11129">
                  <c:v>1.512828453E-7</c:v>
                </c:pt>
                <c:pt idx="11130">
                  <c:v>4.8624119380000001E-6</c:v>
                </c:pt>
                <c:pt idx="11131">
                  <c:v>1.9646215789999999E-5</c:v>
                </c:pt>
                <c:pt idx="11132">
                  <c:v>6.0648449049999997E-6</c:v>
                </c:pt>
                <c:pt idx="11133">
                  <c:v>3.719545252E-6</c:v>
                </c:pt>
                <c:pt idx="11134">
                  <c:v>2.6765199090000002E-5</c:v>
                </c:pt>
                <c:pt idx="11135">
                  <c:v>7.5541622600000003E-6</c:v>
                </c:pt>
                <c:pt idx="11136">
                  <c:v>1.6797958939999999E-6</c:v>
                </c:pt>
                <c:pt idx="11137">
                  <c:v>9.6074712249999996E-7</c:v>
                </c:pt>
                <c:pt idx="11138">
                  <c:v>1.1609948940000001E-6</c:v>
                </c:pt>
                <c:pt idx="11139">
                  <c:v>6.3661295610000003E-7</c:v>
                </c:pt>
                <c:pt idx="11140">
                  <c:v>1.125643108E-6</c:v>
                </c:pt>
                <c:pt idx="11141">
                  <c:v>2.1495540250000001E-6</c:v>
                </c:pt>
                <c:pt idx="11142">
                  <c:v>1.923813715E-5</c:v>
                </c:pt>
                <c:pt idx="11143">
                  <c:v>1.78441354E-5</c:v>
                </c:pt>
                <c:pt idx="11144">
                  <c:v>1.6473250279999999E-5</c:v>
                </c:pt>
                <c:pt idx="11145">
                  <c:v>8.642450631E-6</c:v>
                </c:pt>
                <c:pt idx="11146">
                  <c:v>1.05409908E-5</c:v>
                </c:pt>
                <c:pt idx="11147">
                  <c:v>1.496391581E-6</c:v>
                </c:pt>
                <c:pt idx="11148">
                  <c:v>5.7182790800000003E-6</c:v>
                </c:pt>
                <c:pt idx="11149">
                  <c:v>3.2211647389999999E-6</c:v>
                </c:pt>
                <c:pt idx="11150">
                  <c:v>4.112876611E-6</c:v>
                </c:pt>
                <c:pt idx="11151">
                  <c:v>3.5902715490000002E-6</c:v>
                </c:pt>
                <c:pt idx="11152">
                  <c:v>1.081411086E-5</c:v>
                </c:pt>
                <c:pt idx="11153">
                  <c:v>5.2167907150000001E-6</c:v>
                </c:pt>
                <c:pt idx="11154">
                  <c:v>3.8308949809999998E-5</c:v>
                </c:pt>
                <c:pt idx="11155">
                  <c:v>1.2532050699999999E-5</c:v>
                </c:pt>
                <c:pt idx="11156">
                  <c:v>1.818429915E-6</c:v>
                </c:pt>
                <c:pt idx="11157">
                  <c:v>2.2251965190000001E-6</c:v>
                </c:pt>
                <c:pt idx="11158">
                  <c:v>2.0943921209999999E-6</c:v>
                </c:pt>
                <c:pt idx="11159">
                  <c:v>9.9232309300000003E-7</c:v>
                </c:pt>
                <c:pt idx="11160">
                  <c:v>8.6828681119999996E-7</c:v>
                </c:pt>
                <c:pt idx="11161">
                  <c:v>8.3465849249999997E-7</c:v>
                </c:pt>
                <c:pt idx="11162">
                  <c:v>6.167107491E-6</c:v>
                </c:pt>
                <c:pt idx="11163">
                  <c:v>3.7871378740000001E-6</c:v>
                </c:pt>
                <c:pt idx="11164">
                  <c:v>1.0801559040000001E-5</c:v>
                </c:pt>
                <c:pt idx="11165">
                  <c:v>1.574162367E-5</c:v>
                </c:pt>
                <c:pt idx="11166">
                  <c:v>3.8445323090000001E-5</c:v>
                </c:pt>
                <c:pt idx="11167">
                  <c:v>1.6265454290000001E-5</c:v>
                </c:pt>
                <c:pt idx="11168">
                  <c:v>2.265227137E-6</c:v>
                </c:pt>
                <c:pt idx="11169">
                  <c:v>6.7737225809999997E-6</c:v>
                </c:pt>
                <c:pt idx="11170">
                  <c:v>3.0686834419999998E-6</c:v>
                </c:pt>
                <c:pt idx="11171">
                  <c:v>1.200086186E-6</c:v>
                </c:pt>
                <c:pt idx="11172">
                  <c:v>9.7350087189999999E-6</c:v>
                </c:pt>
                <c:pt idx="11173">
                  <c:v>1.31352078E-5</c:v>
                </c:pt>
                <c:pt idx="11174">
                  <c:v>5.7780906960000001E-5</c:v>
                </c:pt>
                <c:pt idx="11175">
                  <c:v>3.2199787360000001E-5</c:v>
                </c:pt>
                <c:pt idx="11176">
                  <c:v>1.0416078509999999E-6</c:v>
                </c:pt>
                <c:pt idx="11177">
                  <c:v>7.7597438530000002E-6</c:v>
                </c:pt>
                <c:pt idx="11178">
                  <c:v>2.3808934210000001E-5</c:v>
                </c:pt>
                <c:pt idx="11179">
                  <c:v>1.7302224210000001E-6</c:v>
                </c:pt>
                <c:pt idx="11180">
                  <c:v>3.9524388990000002E-6</c:v>
                </c:pt>
                <c:pt idx="11181">
                  <c:v>3.1314995810000001E-6</c:v>
                </c:pt>
                <c:pt idx="11182">
                  <c:v>1.7968832330000002E-5</c:v>
                </c:pt>
                <c:pt idx="11183">
                  <c:v>9.2009372440000003E-6</c:v>
                </c:pt>
                <c:pt idx="11184">
                  <c:v>5.2123051290000003E-6</c:v>
                </c:pt>
                <c:pt idx="11185">
                  <c:v>5.8528944289999999E-7</c:v>
                </c:pt>
                <c:pt idx="11186">
                  <c:v>2.2012887490000002E-6</c:v>
                </c:pt>
                <c:pt idx="11187">
                  <c:v>6.4957718719999997E-7</c:v>
                </c:pt>
                <c:pt idx="11188">
                  <c:v>5.2184275609999998E-7</c:v>
                </c:pt>
                <c:pt idx="11189">
                  <c:v>7.6119903420000005E-7</c:v>
                </c:pt>
                <c:pt idx="11190">
                  <c:v>5.4650995380000004E-7</c:v>
                </c:pt>
                <c:pt idx="11191">
                  <c:v>1.638118272E-6</c:v>
                </c:pt>
                <c:pt idx="11192">
                  <c:v>5.2936414630000004E-7</c:v>
                </c:pt>
                <c:pt idx="11193">
                  <c:v>2.2127661360000002E-6</c:v>
                </c:pt>
                <c:pt idx="11194">
                  <c:v>2.791025643E-6</c:v>
                </c:pt>
                <c:pt idx="11195">
                  <c:v>3.9002622599999996E-6</c:v>
                </c:pt>
                <c:pt idx="11196">
                  <c:v>2.0777784169999999E-7</c:v>
                </c:pt>
                <c:pt idx="11197">
                  <c:v>1.6705871690000001E-6</c:v>
                </c:pt>
                <c:pt idx="11198">
                  <c:v>5.3799740999999998E-6</c:v>
                </c:pt>
                <c:pt idx="11199">
                  <c:v>1.9731857119999999E-7</c:v>
                </c:pt>
                <c:pt idx="11200">
                  <c:v>1.5096344499999999E-6</c:v>
                </c:pt>
                <c:pt idx="11201">
                  <c:v>1.4256376209999999E-6</c:v>
                </c:pt>
                <c:pt idx="11202">
                  <c:v>2.5065656560000002E-6</c:v>
                </c:pt>
                <c:pt idx="11203">
                  <c:v>4.9940264779999997E-7</c:v>
                </c:pt>
                <c:pt idx="11204">
                  <c:v>6.9389225970000001E-7</c:v>
                </c:pt>
                <c:pt idx="11205">
                  <c:v>4.0715918650000001E-7</c:v>
                </c:pt>
                <c:pt idx="11206">
                  <c:v>1.5369386499999999E-5</c:v>
                </c:pt>
                <c:pt idx="11207">
                  <c:v>3.7515705299999998E-6</c:v>
                </c:pt>
                <c:pt idx="11208">
                  <c:v>1.0328069420000001E-6</c:v>
                </c:pt>
                <c:pt idx="11209">
                  <c:v>1.0123041639999999E-7</c:v>
                </c:pt>
                <c:pt idx="11210">
                  <c:v>8.9331569699999996E-7</c:v>
                </c:pt>
                <c:pt idx="11211">
                  <c:v>1.6362289250000001E-6</c:v>
                </c:pt>
                <c:pt idx="11212">
                  <c:v>1.278401028E-7</c:v>
                </c:pt>
                <c:pt idx="11213">
                  <c:v>1.2469569410000001E-6</c:v>
                </c:pt>
                <c:pt idx="11214">
                  <c:v>2.8238557030000001E-7</c:v>
                </c:pt>
                <c:pt idx="11215">
                  <c:v>9.5647385170000008E-7</c:v>
                </c:pt>
                <c:pt idx="11216">
                  <c:v>8.0074278220000003E-7</c:v>
                </c:pt>
                <c:pt idx="11217">
                  <c:v>3.1307097839999999E-6</c:v>
                </c:pt>
                <c:pt idx="11218">
                  <c:v>2.703820211E-6</c:v>
                </c:pt>
                <c:pt idx="11219">
                  <c:v>6.0582338519999999E-8</c:v>
                </c:pt>
                <c:pt idx="11220">
                  <c:v>3.996291515E-6</c:v>
                </c:pt>
                <c:pt idx="11221">
                  <c:v>5.3793664940000003E-6</c:v>
                </c:pt>
                <c:pt idx="11222">
                  <c:v>1.8902299109999999E-6</c:v>
                </c:pt>
                <c:pt idx="11223">
                  <c:v>2.4053437250000002E-6</c:v>
                </c:pt>
                <c:pt idx="11224">
                  <c:v>1.3467789899999999E-5</c:v>
                </c:pt>
                <c:pt idx="11225">
                  <c:v>2.0886505289999999E-5</c:v>
                </c:pt>
                <c:pt idx="11226">
                  <c:v>3.6531450649999997E-4</c:v>
                </c:pt>
                <c:pt idx="11227">
                  <c:v>2.335673453E-5</c:v>
                </c:pt>
                <c:pt idx="11228">
                  <c:v>3.494316602E-7</c:v>
                </c:pt>
                <c:pt idx="11229">
                  <c:v>2.8089548259999999E-6</c:v>
                </c:pt>
                <c:pt idx="11230">
                  <c:v>3.3236941909999998E-6</c:v>
                </c:pt>
                <c:pt idx="11231">
                  <c:v>5.5621091259999997E-7</c:v>
                </c:pt>
                <c:pt idx="11232">
                  <c:v>4.5509700910000002E-7</c:v>
                </c:pt>
                <c:pt idx="11233">
                  <c:v>8.6401169029999997E-7</c:v>
                </c:pt>
                <c:pt idx="11234">
                  <c:v>1.306625919E-6</c:v>
                </c:pt>
                <c:pt idx="11235">
                  <c:v>2.4026201659999999E-7</c:v>
                </c:pt>
                <c:pt idx="11236">
                  <c:v>2.4740907710000003E-7</c:v>
                </c:pt>
                <c:pt idx="11237">
                  <c:v>1.3769919890000001E-7</c:v>
                </c:pt>
                <c:pt idx="11238">
                  <c:v>4.799850842E-7</c:v>
                </c:pt>
                <c:pt idx="11239">
                  <c:v>1.0813541310000001E-7</c:v>
                </c:pt>
                <c:pt idx="11240">
                  <c:v>2.2702658020000001E-8</c:v>
                </c:pt>
                <c:pt idx="11241">
                  <c:v>3.7109761540000001E-8</c:v>
                </c:pt>
                <c:pt idx="11242">
                  <c:v>6.5243672619999996E-7</c:v>
                </c:pt>
                <c:pt idx="11243">
                  <c:v>3.369149443E-8</c:v>
                </c:pt>
                <c:pt idx="11244">
                  <c:v>3.3233520670000002E-8</c:v>
                </c:pt>
                <c:pt idx="11245">
                  <c:v>4.0473125040000001E-7</c:v>
                </c:pt>
                <c:pt idx="11246">
                  <c:v>1.285745483E-5</c:v>
                </c:pt>
                <c:pt idx="11247">
                  <c:v>4.3351634409999997E-7</c:v>
                </c:pt>
                <c:pt idx="11248">
                  <c:v>1.029293904E-7</c:v>
                </c:pt>
                <c:pt idx="11249">
                  <c:v>1.212915475E-7</c:v>
                </c:pt>
                <c:pt idx="11250">
                  <c:v>4.6488555660000003E-7</c:v>
                </c:pt>
                <c:pt idx="11251">
                  <c:v>1.798516025E-7</c:v>
                </c:pt>
                <c:pt idx="11252">
                  <c:v>3.3799746070000003E-7</c:v>
                </c:pt>
                <c:pt idx="11253">
                  <c:v>6.5929226650000004E-7</c:v>
                </c:pt>
                <c:pt idx="11254">
                  <c:v>6.0972729509999999E-6</c:v>
                </c:pt>
                <c:pt idx="11255">
                  <c:v>1.015715467E-6</c:v>
                </c:pt>
                <c:pt idx="11256">
                  <c:v>1.7840389529999999E-6</c:v>
                </c:pt>
                <c:pt idx="11257">
                  <c:v>1.148681122E-6</c:v>
                </c:pt>
                <c:pt idx="11258">
                  <c:v>5.0813330140000003E-5</c:v>
                </c:pt>
                <c:pt idx="11259">
                  <c:v>4.8589191580000004E-7</c:v>
                </c:pt>
                <c:pt idx="11260">
                  <c:v>1.6468783099999999E-6</c:v>
                </c:pt>
                <c:pt idx="11261">
                  <c:v>2.1750030500000002E-6</c:v>
                </c:pt>
                <c:pt idx="11262">
                  <c:v>1.7374377129999999E-5</c:v>
                </c:pt>
                <c:pt idx="11263">
                  <c:v>1.041615038E-6</c:v>
                </c:pt>
                <c:pt idx="11264">
                  <c:v>3.111119879E-6</c:v>
                </c:pt>
                <c:pt idx="11265">
                  <c:v>2.665691875E-6</c:v>
                </c:pt>
                <c:pt idx="11266">
                  <c:v>4.4716853349999999E-4</c:v>
                </c:pt>
                <c:pt idx="11267">
                  <c:v>2.7187829549999998E-6</c:v>
                </c:pt>
                <c:pt idx="11268">
                  <c:v>8.2398511629999999E-7</c:v>
                </c:pt>
                <c:pt idx="11269">
                  <c:v>4.9605815510000001E-6</c:v>
                </c:pt>
                <c:pt idx="11270">
                  <c:v>1.100220403E-4</c:v>
                </c:pt>
                <c:pt idx="11271">
                  <c:v>1.5307681090000001E-6</c:v>
                </c:pt>
                <c:pt idx="11272">
                  <c:v>1.5867617789999999E-6</c:v>
                </c:pt>
                <c:pt idx="11273">
                  <c:v>1.793445218E-6</c:v>
                </c:pt>
                <c:pt idx="11274">
                  <c:v>2.6982656810000001E-5</c:v>
                </c:pt>
                <c:pt idx="11275">
                  <c:v>1.0584104440000001E-6</c:v>
                </c:pt>
                <c:pt idx="11276">
                  <c:v>1.1680242089999999E-6</c:v>
                </c:pt>
                <c:pt idx="11277">
                  <c:v>5.7312549619999995E-7</c:v>
                </c:pt>
                <c:pt idx="11278">
                  <c:v>7.1381218830000005E-5</c:v>
                </c:pt>
                <c:pt idx="11279">
                  <c:v>2.4342575650000002E-7</c:v>
                </c:pt>
                <c:pt idx="11280">
                  <c:v>1.865164401E-7</c:v>
                </c:pt>
                <c:pt idx="11281">
                  <c:v>1.495258409E-7</c:v>
                </c:pt>
                <c:pt idx="11282">
                  <c:v>8.036729077E-7</c:v>
                </c:pt>
                <c:pt idx="11283">
                  <c:v>3.5073791920000001E-8</c:v>
                </c:pt>
                <c:pt idx="11284">
                  <c:v>1.4162738170000001E-8</c:v>
                </c:pt>
                <c:pt idx="11285">
                  <c:v>2.8975467739999998E-9</c:v>
                </c:pt>
                <c:pt idx="11286">
                  <c:v>6.4051707979999996E-13</c:v>
                </c:pt>
                <c:pt idx="11287">
                  <c:v>1.9980281259999999E-9</c:v>
                </c:pt>
                <c:pt idx="11288">
                  <c:v>6.3638141589999999E-9</c:v>
                </c:pt>
                <c:pt idx="11289">
                  <c:v>7.6800915249999998E-9</c:v>
                </c:pt>
                <c:pt idx="11290">
                  <c:v>7.2773624509999998E-7</c:v>
                </c:pt>
                <c:pt idx="11291">
                  <c:v>9.0410285259999994E-9</c:v>
                </c:pt>
                <c:pt idx="11292">
                  <c:v>6.3733311680000001E-9</c:v>
                </c:pt>
                <c:pt idx="11293">
                  <c:v>4.1724874039999997E-9</c:v>
                </c:pt>
                <c:pt idx="11294">
                  <c:v>2.3522982839999998E-9</c:v>
                </c:pt>
                <c:pt idx="11295">
                  <c:v>7.7278165080000004E-9</c:v>
                </c:pt>
                <c:pt idx="11296">
                  <c:v>1.7351067329999999E-8</c:v>
                </c:pt>
                <c:pt idx="11297">
                  <c:v>1.2556201590000001E-7</c:v>
                </c:pt>
                <c:pt idx="11298">
                  <c:v>3.0493460779999999E-5</c:v>
                </c:pt>
                <c:pt idx="11299">
                  <c:v>4.5672777799999997E-7</c:v>
                </c:pt>
                <c:pt idx="11300">
                  <c:v>3.9496248759999998E-7</c:v>
                </c:pt>
                <c:pt idx="11301">
                  <c:v>1.2857225E-7</c:v>
                </c:pt>
                <c:pt idx="11302">
                  <c:v>2.3751964069999999E-6</c:v>
                </c:pt>
                <c:pt idx="11303">
                  <c:v>8.8655494789999999E-7</c:v>
                </c:pt>
                <c:pt idx="11304">
                  <c:v>7.9576077159999999E-7</c:v>
                </c:pt>
                <c:pt idx="11305">
                  <c:v>6.2312057730000002E-7</c:v>
                </c:pt>
                <c:pt idx="11306">
                  <c:v>3.9201902090000002E-5</c:v>
                </c:pt>
                <c:pt idx="11307">
                  <c:v>3.2277523589999999E-6</c:v>
                </c:pt>
                <c:pt idx="11308">
                  <c:v>3.2036866929999998E-6</c:v>
                </c:pt>
                <c:pt idx="11309">
                  <c:v>3.8036786800000001E-7</c:v>
                </c:pt>
                <c:pt idx="11310">
                  <c:v>1.2368673989999999E-4</c:v>
                </c:pt>
                <c:pt idx="11311">
                  <c:v>1.1571761279999999E-6</c:v>
                </c:pt>
                <c:pt idx="11312">
                  <c:v>8.0594429259999995E-7</c:v>
                </c:pt>
                <c:pt idx="11313">
                  <c:v>1.38784348E-6</c:v>
                </c:pt>
                <c:pt idx="11314">
                  <c:v>1.34872734E-5</c:v>
                </c:pt>
                <c:pt idx="11315">
                  <c:v>1.249986057E-6</c:v>
                </c:pt>
                <c:pt idx="11316">
                  <c:v>1.728865277E-7</c:v>
                </c:pt>
                <c:pt idx="11317">
                  <c:v>1.076199652E-5</c:v>
                </c:pt>
                <c:pt idx="11318">
                  <c:v>5.6622753809999998E-4</c:v>
                </c:pt>
                <c:pt idx="11319">
                  <c:v>1.232770623E-5</c:v>
                </c:pt>
                <c:pt idx="11320">
                  <c:v>7.1754613789999999E-6</c:v>
                </c:pt>
                <c:pt idx="11321">
                  <c:v>9.8011950089999999E-7</c:v>
                </c:pt>
                <c:pt idx="11322">
                  <c:v>1.814838419E-5</c:v>
                </c:pt>
                <c:pt idx="11323">
                  <c:v>1.171686451E-6</c:v>
                </c:pt>
                <c:pt idx="11324">
                  <c:v>1.294355639E-6</c:v>
                </c:pt>
                <c:pt idx="11325">
                  <c:v>7.3809145190000004E-8</c:v>
                </c:pt>
                <c:pt idx="11326">
                  <c:v>3.1690177619999999E-6</c:v>
                </c:pt>
                <c:pt idx="11327">
                  <c:v>6.6832583999999995E-7</c:v>
                </c:pt>
                <c:pt idx="11328">
                  <c:v>8.1407925550000005E-7</c:v>
                </c:pt>
                <c:pt idx="11329">
                  <c:v>1.5747909270000001E-7</c:v>
                </c:pt>
                <c:pt idx="11330">
                  <c:v>3.3531717250000002E-6</c:v>
                </c:pt>
                <c:pt idx="11331">
                  <c:v>2.2609032179999999E-7</c:v>
                </c:pt>
                <c:pt idx="11332">
                  <c:v>1.7056148089999999E-7</c:v>
                </c:pt>
                <c:pt idx="11333">
                  <c:v>1.3881495599999999E-7</c:v>
                </c:pt>
                <c:pt idx="11334">
                  <c:v>1.192041737E-7</c:v>
                </c:pt>
                <c:pt idx="11335">
                  <c:v>1.5727312350000001E-7</c:v>
                </c:pt>
                <c:pt idx="11336">
                  <c:v>1.5754587040000001E-7</c:v>
                </c:pt>
                <c:pt idx="11337">
                  <c:v>1.5806095679999999E-7</c:v>
                </c:pt>
                <c:pt idx="11338">
                  <c:v>1.6334188190000001E-7</c:v>
                </c:pt>
                <c:pt idx="11339">
                  <c:v>2.3336734059999999E-7</c:v>
                </c:pt>
                <c:pt idx="11340">
                  <c:v>3.7288662860000002E-7</c:v>
                </c:pt>
                <c:pt idx="11341">
                  <c:v>9.6351010180000004E-8</c:v>
                </c:pt>
                <c:pt idx="11342">
                  <c:v>2.1961913629999999E-6</c:v>
                </c:pt>
                <c:pt idx="11343">
                  <c:v>4.2181607780000002E-7</c:v>
                </c:pt>
                <c:pt idx="11344">
                  <c:v>6.3716941710000001E-7</c:v>
                </c:pt>
                <c:pt idx="11345">
                  <c:v>1.6383452259999999E-7</c:v>
                </c:pt>
                <c:pt idx="11346">
                  <c:v>2.348117922E-6</c:v>
                </c:pt>
                <c:pt idx="11347">
                  <c:v>1.0971287169999999E-6</c:v>
                </c:pt>
                <c:pt idx="11348">
                  <c:v>1.1288917409999999E-6</c:v>
                </c:pt>
                <c:pt idx="11349">
                  <c:v>9.4555672980000001E-7</c:v>
                </c:pt>
                <c:pt idx="11350">
                  <c:v>3.7817917589999998E-6</c:v>
                </c:pt>
                <c:pt idx="11351">
                  <c:v>1.9176026540000002E-6</c:v>
                </c:pt>
                <c:pt idx="11352">
                  <c:v>1.3245042630000001E-6</c:v>
                </c:pt>
                <c:pt idx="11353">
                  <c:v>5.6892069579999997E-6</c:v>
                </c:pt>
                <c:pt idx="11354">
                  <c:v>1.81945417E-5</c:v>
                </c:pt>
                <c:pt idx="11355">
                  <c:v>4.4164988079999999E-6</c:v>
                </c:pt>
                <c:pt idx="11356">
                  <c:v>1.4449792580000001E-6</c:v>
                </c:pt>
                <c:pt idx="11357">
                  <c:v>3.1247090240000003E-5</c:v>
                </c:pt>
                <c:pt idx="11358">
                  <c:v>4.1870372690000002E-4</c:v>
                </c:pt>
                <c:pt idx="11359">
                  <c:v>6.0957733560000001E-5</c:v>
                </c:pt>
                <c:pt idx="11360">
                  <c:v>3.5750414260000003E-5</c:v>
                </c:pt>
                <c:pt idx="11361">
                  <c:v>4.3075933210000002E-5</c:v>
                </c:pt>
                <c:pt idx="11362">
                  <c:v>2.1292372610000001E-4</c:v>
                </c:pt>
                <c:pt idx="11363">
                  <c:v>1.045883117E-7</c:v>
                </c:pt>
                <c:pt idx="11364">
                  <c:v>1.072517418E-6</c:v>
                </c:pt>
                <c:pt idx="11365">
                  <c:v>2.3851848549999999E-6</c:v>
                </c:pt>
                <c:pt idx="11366">
                  <c:v>2.2406273019999998E-5</c:v>
                </c:pt>
                <c:pt idx="11367">
                  <c:v>3.304565594E-7</c:v>
                </c:pt>
                <c:pt idx="11368">
                  <c:v>6.4771051439999996E-7</c:v>
                </c:pt>
                <c:pt idx="11369">
                  <c:v>5.9825354609999997E-6</c:v>
                </c:pt>
                <c:pt idx="11370">
                  <c:v>2.0862030069999999E-5</c:v>
                </c:pt>
                <c:pt idx="11371">
                  <c:v>2.0517407080000001E-6</c:v>
                </c:pt>
                <c:pt idx="11372">
                  <c:v>1.0725184499999999E-7</c:v>
                </c:pt>
                <c:pt idx="11373">
                  <c:v>1.115011193E-6</c:v>
                </c:pt>
                <c:pt idx="11374">
                  <c:v>5.6213686570000002E-6</c:v>
                </c:pt>
                <c:pt idx="11375">
                  <c:v>2.6152276930000003E-7</c:v>
                </c:pt>
                <c:pt idx="11376">
                  <c:v>8.0618628129999999E-8</c:v>
                </c:pt>
                <c:pt idx="11377">
                  <c:v>3.564816646E-7</c:v>
                </c:pt>
                <c:pt idx="11378">
                  <c:v>5.6593788040000002E-6</c:v>
                </c:pt>
                <c:pt idx="11379">
                  <c:v>4.8525772000000001E-8</c:v>
                </c:pt>
                <c:pt idx="11380">
                  <c:v>3.7778658029999999E-7</c:v>
                </c:pt>
                <c:pt idx="11381">
                  <c:v>8.1535875240000002E-7</c:v>
                </c:pt>
                <c:pt idx="11382">
                  <c:v>4.615869714E-7</c:v>
                </c:pt>
                <c:pt idx="11383">
                  <c:v>4.1576631469999998E-7</c:v>
                </c:pt>
                <c:pt idx="11384">
                  <c:v>4.3703559920000001E-7</c:v>
                </c:pt>
                <c:pt idx="11385">
                  <c:v>4.3204800350000002E-7</c:v>
                </c:pt>
                <c:pt idx="11386">
                  <c:v>5.3774377060000004E-7</c:v>
                </c:pt>
                <c:pt idx="11387">
                  <c:v>4.2730422049999998E-7</c:v>
                </c:pt>
                <c:pt idx="11388">
                  <c:v>3.1314846359999998E-7</c:v>
                </c:pt>
                <c:pt idx="11389">
                  <c:v>6.7139457770000006E-8</c:v>
                </c:pt>
                <c:pt idx="11390">
                  <c:v>2.2399063549999998E-6</c:v>
                </c:pt>
                <c:pt idx="11391">
                  <c:v>5.1640759119999999E-7</c:v>
                </c:pt>
                <c:pt idx="11392">
                  <c:v>1.949284154E-6</c:v>
                </c:pt>
                <c:pt idx="11393">
                  <c:v>5.1455038789999997E-7</c:v>
                </c:pt>
                <c:pt idx="11394">
                  <c:v>2.9069212100000001E-6</c:v>
                </c:pt>
                <c:pt idx="11395">
                  <c:v>1.3282329920000001E-6</c:v>
                </c:pt>
                <c:pt idx="11396">
                  <c:v>2.7600008399999999E-6</c:v>
                </c:pt>
                <c:pt idx="11397">
                  <c:v>9.7556703979999996E-7</c:v>
                </c:pt>
                <c:pt idx="11398">
                  <c:v>2.0922009339999999E-5</c:v>
                </c:pt>
                <c:pt idx="11399">
                  <c:v>2.0959479869999999E-5</c:v>
                </c:pt>
                <c:pt idx="11400">
                  <c:v>3.3420735920000003E-5</c:v>
                </c:pt>
                <c:pt idx="11401">
                  <c:v>7.9936937740000006E-5</c:v>
                </c:pt>
                <c:pt idx="11402">
                  <c:v>2.2398775510000001E-4</c:v>
                </c:pt>
                <c:pt idx="11403">
                  <c:v>2.5545037090000001E-6</c:v>
                </c:pt>
                <c:pt idx="11404">
                  <c:v>3.1769905570000002E-6</c:v>
                </c:pt>
                <c:pt idx="11405">
                  <c:v>8.4173097069999996E-6</c:v>
                </c:pt>
                <c:pt idx="11406">
                  <c:v>1.0288552549999999E-5</c:v>
                </c:pt>
                <c:pt idx="11407">
                  <c:v>9.3265442540000002E-7</c:v>
                </c:pt>
                <c:pt idx="11408">
                  <c:v>5.0366221539999999E-6</c:v>
                </c:pt>
                <c:pt idx="11409">
                  <c:v>6.9315850140000006E-5</c:v>
                </c:pt>
                <c:pt idx="11410">
                  <c:v>1.263772818E-4</c:v>
                </c:pt>
                <c:pt idx="11411">
                  <c:v>4.4940582090000001E-5</c:v>
                </c:pt>
                <c:pt idx="11412">
                  <c:v>2.4407412549999999E-5</c:v>
                </c:pt>
                <c:pt idx="11413">
                  <c:v>1.6098443759999999E-5</c:v>
                </c:pt>
                <c:pt idx="11414">
                  <c:v>9.9931552350000007E-6</c:v>
                </c:pt>
                <c:pt idx="11415">
                  <c:v>5.7113874400000002E-6</c:v>
                </c:pt>
                <c:pt idx="11416">
                  <c:v>4.3497419259999999E-6</c:v>
                </c:pt>
                <c:pt idx="11417">
                  <c:v>1.641567833E-6</c:v>
                </c:pt>
                <c:pt idx="11418">
                  <c:v>2.0567528470000001E-6</c:v>
                </c:pt>
                <c:pt idx="11419">
                  <c:v>7.8304639559999999E-6</c:v>
                </c:pt>
                <c:pt idx="11420">
                  <c:v>3.927693647E-6</c:v>
                </c:pt>
                <c:pt idx="11421">
                  <c:v>8.6120261859999998E-6</c:v>
                </c:pt>
                <c:pt idx="11422">
                  <c:v>7.8655411029999992E-6</c:v>
                </c:pt>
                <c:pt idx="11423">
                  <c:v>5.6291914279999999E-7</c:v>
                </c:pt>
                <c:pt idx="11424">
                  <c:v>1.1795324989999999E-6</c:v>
                </c:pt>
                <c:pt idx="11425">
                  <c:v>1.1303173330000001E-6</c:v>
                </c:pt>
                <c:pt idx="11426">
                  <c:v>5.3571714889999999E-7</c:v>
                </c:pt>
                <c:pt idx="11427">
                  <c:v>5.5066951659999996E-7</c:v>
                </c:pt>
                <c:pt idx="11428">
                  <c:v>4.8719891480000001E-7</c:v>
                </c:pt>
                <c:pt idx="11429">
                  <c:v>5.0987107120000001E-7</c:v>
                </c:pt>
                <c:pt idx="11430">
                  <c:v>3.1871456320000003E-8</c:v>
                </c:pt>
                <c:pt idx="11431">
                  <c:v>7.0464038340000003E-7</c:v>
                </c:pt>
                <c:pt idx="11432">
                  <c:v>1.2249394369999999E-6</c:v>
                </c:pt>
                <c:pt idx="11433">
                  <c:v>4.7939355700000005E-7</c:v>
                </c:pt>
                <c:pt idx="11434">
                  <c:v>6.9599890300000003E-7</c:v>
                </c:pt>
                <c:pt idx="11435">
                  <c:v>5.6244305509999999E-7</c:v>
                </c:pt>
                <c:pt idx="11436">
                  <c:v>3.858635195E-7</c:v>
                </c:pt>
                <c:pt idx="11437">
                  <c:v>1.0357265830000001E-6</c:v>
                </c:pt>
                <c:pt idx="11438">
                  <c:v>7.8413475320000005E-7</c:v>
                </c:pt>
                <c:pt idx="11439">
                  <c:v>5.6909818510000004E-7</c:v>
                </c:pt>
                <c:pt idx="11440">
                  <c:v>1.5243346780000001E-7</c:v>
                </c:pt>
                <c:pt idx="11441">
                  <c:v>1.1910295899999999E-5</c:v>
                </c:pt>
                <c:pt idx="11442">
                  <c:v>1.210641765E-5</c:v>
                </c:pt>
                <c:pt idx="11443">
                  <c:v>2.639949201E-6</c:v>
                </c:pt>
                <c:pt idx="11444">
                  <c:v>1.6742673209999999E-6</c:v>
                </c:pt>
                <c:pt idx="11445">
                  <c:v>6.4280609470000002E-6</c:v>
                </c:pt>
                <c:pt idx="11446">
                  <c:v>5.7249927609999997E-6</c:v>
                </c:pt>
                <c:pt idx="11447">
                  <c:v>1.23095945E-6</c:v>
                </c:pt>
                <c:pt idx="11448">
                  <c:v>7.7273186299999999E-7</c:v>
                </c:pt>
                <c:pt idx="11449">
                  <c:v>2.9323442290000001E-5</c:v>
                </c:pt>
                <c:pt idx="11450">
                  <c:v>6.5851650400000001E-5</c:v>
                </c:pt>
                <c:pt idx="11451">
                  <c:v>3.6286133490000003E-5</c:v>
                </c:pt>
                <c:pt idx="11452">
                  <c:v>4.9171388729999999E-5</c:v>
                </c:pt>
                <c:pt idx="11453">
                  <c:v>2.4154841880000001E-4</c:v>
                </c:pt>
                <c:pt idx="11454">
                  <c:v>9.5093639879999999E-5</c:v>
                </c:pt>
                <c:pt idx="11455">
                  <c:v>1.652427807E-6</c:v>
                </c:pt>
                <c:pt idx="11456">
                  <c:v>2.545812847E-6</c:v>
                </c:pt>
                <c:pt idx="11457">
                  <c:v>5.328863853E-6</c:v>
                </c:pt>
                <c:pt idx="11458">
                  <c:v>9.4529526549999998E-6</c:v>
                </c:pt>
                <c:pt idx="11459">
                  <c:v>7.6788467680000005E-7</c:v>
                </c:pt>
                <c:pt idx="11460">
                  <c:v>4.0712130490000003E-6</c:v>
                </c:pt>
                <c:pt idx="11461">
                  <c:v>7.7914312780000007E-6</c:v>
                </c:pt>
                <c:pt idx="11462">
                  <c:v>1.0992670719999999E-5</c:v>
                </c:pt>
                <c:pt idx="11463">
                  <c:v>1.8743634069999999E-8</c:v>
                </c:pt>
                <c:pt idx="11464">
                  <c:v>1.432725714E-6</c:v>
                </c:pt>
                <c:pt idx="11465">
                  <c:v>4.0810969759999998E-6</c:v>
                </c:pt>
                <c:pt idx="11466">
                  <c:v>4.103124238E-8</c:v>
                </c:pt>
                <c:pt idx="11467">
                  <c:v>9.8947637439999995E-7</c:v>
                </c:pt>
                <c:pt idx="11468">
                  <c:v>1.1224293319999999E-6</c:v>
                </c:pt>
                <c:pt idx="11469">
                  <c:v>1.387664745E-6</c:v>
                </c:pt>
                <c:pt idx="11470">
                  <c:v>1.3674249499999999E-7</c:v>
                </c:pt>
                <c:pt idx="11471">
                  <c:v>6.7374536789999997E-7</c:v>
                </c:pt>
                <c:pt idx="11472">
                  <c:v>3.19875846E-7</c:v>
                </c:pt>
                <c:pt idx="11473">
                  <c:v>3.7435787499999998E-6</c:v>
                </c:pt>
                <c:pt idx="11474">
                  <c:v>1.092885474E-6</c:v>
                </c:pt>
                <c:pt idx="11475">
                  <c:v>9.3160228179999998E-7</c:v>
                </c:pt>
                <c:pt idx="11476">
                  <c:v>2.272979823E-7</c:v>
                </c:pt>
                <c:pt idx="11477">
                  <c:v>5.219186383E-7</c:v>
                </c:pt>
                <c:pt idx="11478">
                  <c:v>6.5657958999999996E-7</c:v>
                </c:pt>
                <c:pt idx="11479">
                  <c:v>3.538820487E-7</c:v>
                </c:pt>
                <c:pt idx="11480">
                  <c:v>9.5461414520000001E-8</c:v>
                </c:pt>
                <c:pt idx="11481">
                  <c:v>3.0195250310000002E-7</c:v>
                </c:pt>
                <c:pt idx="11482">
                  <c:v>4.7377846199999998E-7</c:v>
                </c:pt>
                <c:pt idx="11483">
                  <c:v>2.974381325E-7</c:v>
                </c:pt>
                <c:pt idx="11484">
                  <c:v>3.9287814319999999E-7</c:v>
                </c:pt>
                <c:pt idx="11485">
                  <c:v>4.8835991409999999E-7</c:v>
                </c:pt>
                <c:pt idx="11486">
                  <c:v>4.5731195269999999E-7</c:v>
                </c:pt>
                <c:pt idx="11487">
                  <c:v>1.160058477E-6</c:v>
                </c:pt>
                <c:pt idx="11488">
                  <c:v>9.2766932649999999E-7</c:v>
                </c:pt>
                <c:pt idx="11489">
                  <c:v>8.4626566360000003E-7</c:v>
                </c:pt>
                <c:pt idx="11490">
                  <c:v>2.981430973E-6</c:v>
                </c:pt>
                <c:pt idx="11491">
                  <c:v>6.8228760319999998E-6</c:v>
                </c:pt>
                <c:pt idx="11492">
                  <c:v>6.3757412660000002E-6</c:v>
                </c:pt>
                <c:pt idx="11493">
                  <c:v>1.571890915E-4</c:v>
                </c:pt>
                <c:pt idx="11494">
                  <c:v>2.7636095210000001E-5</c:v>
                </c:pt>
                <c:pt idx="11495">
                  <c:v>5.201179972E-6</c:v>
                </c:pt>
                <c:pt idx="11496">
                  <c:v>8.3285090030000005E-6</c:v>
                </c:pt>
                <c:pt idx="11497">
                  <c:v>5.394240139E-6</c:v>
                </c:pt>
                <c:pt idx="11498">
                  <c:v>5.4853301959999999E-8</c:v>
                </c:pt>
                <c:pt idx="11499">
                  <c:v>2.8569509420000001E-6</c:v>
                </c:pt>
                <c:pt idx="11500">
                  <c:v>4.5034147089999998E-6</c:v>
                </c:pt>
                <c:pt idx="11501">
                  <c:v>1.006138618E-5</c:v>
                </c:pt>
                <c:pt idx="11502">
                  <c:v>3.6510685460000001E-6</c:v>
                </c:pt>
                <c:pt idx="11503">
                  <c:v>4.489683987E-6</c:v>
                </c:pt>
                <c:pt idx="11504">
                  <c:v>1.8506401969999999E-6</c:v>
                </c:pt>
                <c:pt idx="11505">
                  <c:v>9.7473844239999995E-6</c:v>
                </c:pt>
                <c:pt idx="11506">
                  <c:v>1.2563412999999999E-7</c:v>
                </c:pt>
                <c:pt idx="11507">
                  <c:v>1.497477823E-6</c:v>
                </c:pt>
                <c:pt idx="11508">
                  <c:v>6.4000443139999997E-7</c:v>
                </c:pt>
                <c:pt idx="11509">
                  <c:v>2.5338602620000001E-6</c:v>
                </c:pt>
                <c:pt idx="11510">
                  <c:v>3.6891400859999999E-7</c:v>
                </c:pt>
                <c:pt idx="11511">
                  <c:v>6.8155182360000003E-7</c:v>
                </c:pt>
                <c:pt idx="11512">
                  <c:v>1.235958476E-6</c:v>
                </c:pt>
                <c:pt idx="11513">
                  <c:v>2.7871281629999999E-5</c:v>
                </c:pt>
                <c:pt idx="11514">
                  <c:v>1.604007021E-6</c:v>
                </c:pt>
                <c:pt idx="11515">
                  <c:v>3.753731291E-7</c:v>
                </c:pt>
                <c:pt idx="11516">
                  <c:v>1.821852573E-7</c:v>
                </c:pt>
                <c:pt idx="11517">
                  <c:v>6.0417391330000001E-7</c:v>
                </c:pt>
                <c:pt idx="11518">
                  <c:v>2.9539874900000003E-7</c:v>
                </c:pt>
                <c:pt idx="11519">
                  <c:v>5.1327841750000003E-7</c:v>
                </c:pt>
                <c:pt idx="11520">
                  <c:v>9.0472812410000002E-7</c:v>
                </c:pt>
                <c:pt idx="11521">
                  <c:v>3.1767354429999999E-6</c:v>
                </c:pt>
                <c:pt idx="11522">
                  <c:v>1.29560942E-6</c:v>
                </c:pt>
                <c:pt idx="11523">
                  <c:v>1.6403933100000001E-6</c:v>
                </c:pt>
                <c:pt idx="11524">
                  <c:v>5.9503741970000001E-7</c:v>
                </c:pt>
                <c:pt idx="11525">
                  <c:v>9.4055201180000003E-6</c:v>
                </c:pt>
                <c:pt idx="11526">
                  <c:v>4.8862315319999997E-8</c:v>
                </c:pt>
                <c:pt idx="11527">
                  <c:v>6.8369784309999999E-7</c:v>
                </c:pt>
                <c:pt idx="11528">
                  <c:v>4.0727135949999998E-7</c:v>
                </c:pt>
                <c:pt idx="11529">
                  <c:v>9.7243174369999994E-7</c:v>
                </c:pt>
                <c:pt idx="11530">
                  <c:v>1.3447508390000001E-7</c:v>
                </c:pt>
                <c:pt idx="11531">
                  <c:v>2.8916095060000001E-7</c:v>
                </c:pt>
                <c:pt idx="11532">
                  <c:v>3.6080680900000003E-8</c:v>
                </c:pt>
                <c:pt idx="11533">
                  <c:v>6.3739945550000001E-7</c:v>
                </c:pt>
                <c:pt idx="11534">
                  <c:v>2.2009554380000001E-7</c:v>
                </c:pt>
                <c:pt idx="11535">
                  <c:v>2.9334047089999998E-8</c:v>
                </c:pt>
                <c:pt idx="11536">
                  <c:v>4.2457203870000002E-7</c:v>
                </c:pt>
                <c:pt idx="11537">
                  <c:v>6.7273751950000001E-6</c:v>
                </c:pt>
                <c:pt idx="11538">
                  <c:v>3.396509264E-7</c:v>
                </c:pt>
                <c:pt idx="11539">
                  <c:v>6.4302589419999998E-7</c:v>
                </c:pt>
                <c:pt idx="11540">
                  <c:v>1.3036077520000001E-6</c:v>
                </c:pt>
                <c:pt idx="11541">
                  <c:v>1.013257828E-5</c:v>
                </c:pt>
                <c:pt idx="11542">
                  <c:v>1.7608478329999999E-6</c:v>
                </c:pt>
                <c:pt idx="11543">
                  <c:v>3.440891223E-6</c:v>
                </c:pt>
                <c:pt idx="11544">
                  <c:v>2.6084757799999999E-6</c:v>
                </c:pt>
                <c:pt idx="11545">
                  <c:v>9.9257873070000006E-5</c:v>
                </c:pt>
                <c:pt idx="11546">
                  <c:v>1.46574682E-6</c:v>
                </c:pt>
                <c:pt idx="11547">
                  <c:v>1.032745054E-6</c:v>
                </c:pt>
                <c:pt idx="11548">
                  <c:v>2.30602411E-6</c:v>
                </c:pt>
                <c:pt idx="11549">
                  <c:v>4.490071574E-6</c:v>
                </c:pt>
                <c:pt idx="11550">
                  <c:v>6.3421893539999995E-7</c:v>
                </c:pt>
                <c:pt idx="11551">
                  <c:v>1.3659290810000001E-6</c:v>
                </c:pt>
                <c:pt idx="11552">
                  <c:v>1.2066204210000001E-6</c:v>
                </c:pt>
                <c:pt idx="11553">
                  <c:v>3.7442284800000001E-5</c:v>
                </c:pt>
                <c:pt idx="11554">
                  <c:v>4.5940677069999998E-7</c:v>
                </c:pt>
                <c:pt idx="11555">
                  <c:v>4.2208789960000002E-7</c:v>
                </c:pt>
                <c:pt idx="11556">
                  <c:v>1.221506187E-6</c:v>
                </c:pt>
                <c:pt idx="11557">
                  <c:v>9.1624099419999996E-6</c:v>
                </c:pt>
                <c:pt idx="11558">
                  <c:v>2.5657705789999999E-7</c:v>
                </c:pt>
                <c:pt idx="11559">
                  <c:v>1.2643270040000001E-7</c:v>
                </c:pt>
                <c:pt idx="11560">
                  <c:v>4.8980047780000002E-8</c:v>
                </c:pt>
                <c:pt idx="11561">
                  <c:v>5.3724060160000002E-8</c:v>
                </c:pt>
                <c:pt idx="11562">
                  <c:v>1.9022830050000001E-8</c:v>
                </c:pt>
                <c:pt idx="11563">
                  <c:v>1.181722806E-7</c:v>
                </c:pt>
                <c:pt idx="11564">
                  <c:v>1.9726448399999999E-7</c:v>
                </c:pt>
                <c:pt idx="11565">
                  <c:v>3.5528482159999998E-5</c:v>
                </c:pt>
                <c:pt idx="11566">
                  <c:v>2.5692052389999997E-7</c:v>
                </c:pt>
                <c:pt idx="11567">
                  <c:v>1.6611555369999999E-7</c:v>
                </c:pt>
                <c:pt idx="11568">
                  <c:v>6.1050813890000004E-7</c:v>
                </c:pt>
                <c:pt idx="11569">
                  <c:v>1.3452200510000001E-6</c:v>
                </c:pt>
                <c:pt idx="11570">
                  <c:v>3.7513979580000002E-7</c:v>
                </c:pt>
                <c:pt idx="11571">
                  <c:v>4.7469455490000001E-7</c:v>
                </c:pt>
                <c:pt idx="11572">
                  <c:v>6.060614855E-7</c:v>
                </c:pt>
                <c:pt idx="11573">
                  <c:v>8.6382079340000008E-6</c:v>
                </c:pt>
                <c:pt idx="11574">
                  <c:v>3.3480119149999999E-7</c:v>
                </c:pt>
                <c:pt idx="11575">
                  <c:v>3.3273977309999999E-7</c:v>
                </c:pt>
                <c:pt idx="11576">
                  <c:v>4.9689583180000004E-7</c:v>
                </c:pt>
                <c:pt idx="11577">
                  <c:v>1.2497279649999999E-5</c:v>
                </c:pt>
                <c:pt idx="11578">
                  <c:v>2.2209244029999999E-7</c:v>
                </c:pt>
                <c:pt idx="11579">
                  <c:v>1.487702233E-7</c:v>
                </c:pt>
                <c:pt idx="11580">
                  <c:v>8.3251197639999998E-8</c:v>
                </c:pt>
                <c:pt idx="11581">
                  <c:v>1.4189641169999999E-7</c:v>
                </c:pt>
                <c:pt idx="11582">
                  <c:v>9.6519090839999994E-9</c:v>
                </c:pt>
                <c:pt idx="11583">
                  <c:v>2.489021037E-14</c:v>
                </c:pt>
                <c:pt idx="11584">
                  <c:v>9.6252014419999995E-9</c:v>
                </c:pt>
                <c:pt idx="11585">
                  <c:v>9.5315526669999999E-6</c:v>
                </c:pt>
                <c:pt idx="11586">
                  <c:v>1.105672844E-7</c:v>
                </c:pt>
                <c:pt idx="11587">
                  <c:v>1.6652925530000001E-7</c:v>
                </c:pt>
                <c:pt idx="11588">
                  <c:v>1.4390776219999999E-7</c:v>
                </c:pt>
                <c:pt idx="11589">
                  <c:v>3.6248826359999999E-6</c:v>
                </c:pt>
                <c:pt idx="11590">
                  <c:v>3.657193719E-7</c:v>
                </c:pt>
                <c:pt idx="11591">
                  <c:v>4.0533625350000002E-7</c:v>
                </c:pt>
                <c:pt idx="11592">
                  <c:v>3.3534098060000002E-7</c:v>
                </c:pt>
                <c:pt idx="11593">
                  <c:v>2.0303908700000002E-6</c:v>
                </c:pt>
                <c:pt idx="11594">
                  <c:v>6.0922429240000004E-7</c:v>
                </c:pt>
                <c:pt idx="11595">
                  <c:v>5.2111824860000002E-7</c:v>
                </c:pt>
                <c:pt idx="11596">
                  <c:v>2.3630259720000001E-7</c:v>
                </c:pt>
                <c:pt idx="11597">
                  <c:v>7.7113603489999996E-6</c:v>
                </c:pt>
                <c:pt idx="11598">
                  <c:v>2.754167806E-7</c:v>
                </c:pt>
                <c:pt idx="11599">
                  <c:v>2.224241043E-7</c:v>
                </c:pt>
                <c:pt idx="11600">
                  <c:v>2.758296183E-7</c:v>
                </c:pt>
                <c:pt idx="11601">
                  <c:v>1.2849666849999999E-6</c:v>
                </c:pt>
                <c:pt idx="11602">
                  <c:v>9.1392889430000005E-8</c:v>
                </c:pt>
                <c:pt idx="11603">
                  <c:v>4.6328856209999999E-8</c:v>
                </c:pt>
                <c:pt idx="11604">
                  <c:v>8.4687350490000005E-8</c:v>
                </c:pt>
                <c:pt idx="11605">
                  <c:v>3.7916236579999998E-7</c:v>
                </c:pt>
                <c:pt idx="11606">
                  <c:v>6.9273774610000005E-8</c:v>
                </c:pt>
                <c:pt idx="11607">
                  <c:v>2.473824951E-7</c:v>
                </c:pt>
                <c:pt idx="11608">
                  <c:v>7.5528192930000005E-8</c:v>
                </c:pt>
                <c:pt idx="11609">
                  <c:v>8.8764149720000008E-6</c:v>
                </c:pt>
                <c:pt idx="11610">
                  <c:v>3.3536636260000003E-7</c:v>
                </c:pt>
                <c:pt idx="11611">
                  <c:v>5.7230869430000001E-7</c:v>
                </c:pt>
                <c:pt idx="11612">
                  <c:v>2.1950649590000001E-7</c:v>
                </c:pt>
                <c:pt idx="11613">
                  <c:v>6.1405616890000004E-6</c:v>
                </c:pt>
                <c:pt idx="11614">
                  <c:v>8.5240560839999998E-7</c:v>
                </c:pt>
                <c:pt idx="11615">
                  <c:v>9.3525432529999999E-7</c:v>
                </c:pt>
                <c:pt idx="11616">
                  <c:v>7.8871425330000001E-7</c:v>
                </c:pt>
                <c:pt idx="11617">
                  <c:v>4.3814754740000001E-6</c:v>
                </c:pt>
                <c:pt idx="11618">
                  <c:v>1.32805943E-6</c:v>
                </c:pt>
                <c:pt idx="11619">
                  <c:v>1.0091403910000001E-6</c:v>
                </c:pt>
                <c:pt idx="11620">
                  <c:v>1.6646234330000001E-6</c:v>
                </c:pt>
                <c:pt idx="11621">
                  <c:v>8.8435893030000002E-6</c:v>
                </c:pt>
                <c:pt idx="11622">
                  <c:v>1.5556627240000001E-6</c:v>
                </c:pt>
                <c:pt idx="11623">
                  <c:v>7.2992802349999995E-7</c:v>
                </c:pt>
                <c:pt idx="11624">
                  <c:v>3.6010986609999998E-6</c:v>
                </c:pt>
                <c:pt idx="11625">
                  <c:v>8.1682288769999999E-5</c:v>
                </c:pt>
                <c:pt idx="11626">
                  <c:v>5.3770694440000003E-6</c:v>
                </c:pt>
                <c:pt idx="11627">
                  <c:v>1.8612314819999999E-6</c:v>
                </c:pt>
                <c:pt idx="11628">
                  <c:v>3.721389746E-7</c:v>
                </c:pt>
                <c:pt idx="11629">
                  <c:v>9.8292902829999996E-6</c:v>
                </c:pt>
                <c:pt idx="11630">
                  <c:v>1.314337367E-7</c:v>
                </c:pt>
                <c:pt idx="11631">
                  <c:v>1.480898851E-7</c:v>
                </c:pt>
                <c:pt idx="11632">
                  <c:v>1.39711437E-7</c:v>
                </c:pt>
                <c:pt idx="11633">
                  <c:v>2.858559128E-7</c:v>
                </c:pt>
                <c:pt idx="11634">
                  <c:v>1.3079195520000001E-7</c:v>
                </c:pt>
                <c:pt idx="11635">
                  <c:v>1.272772294E-7</c:v>
                </c:pt>
                <c:pt idx="11636">
                  <c:v>1.897603939E-7</c:v>
                </c:pt>
                <c:pt idx="11637">
                  <c:v>1.858267499E-6</c:v>
                </c:pt>
                <c:pt idx="11638">
                  <c:v>5.4289565959999997E-7</c:v>
                </c:pt>
                <c:pt idx="11639">
                  <c:v>6.4769726979999996E-7</c:v>
                </c:pt>
                <c:pt idx="11640">
                  <c:v>2.0658394710000001E-7</c:v>
                </c:pt>
                <c:pt idx="11641">
                  <c:v>1.4524864640000001E-6</c:v>
                </c:pt>
                <c:pt idx="11642">
                  <c:v>7.9406794530000004E-7</c:v>
                </c:pt>
                <c:pt idx="11643">
                  <c:v>6.2679342610000002E-7</c:v>
                </c:pt>
                <c:pt idx="11644">
                  <c:v>9.2801808639999999E-7</c:v>
                </c:pt>
                <c:pt idx="11645">
                  <c:v>8.8883784190000001E-6</c:v>
                </c:pt>
                <c:pt idx="11646">
                  <c:v>2.1706956030000001E-6</c:v>
                </c:pt>
                <c:pt idx="11647">
                  <c:v>1.4056798499999999E-6</c:v>
                </c:pt>
                <c:pt idx="11648">
                  <c:v>1.01952306E-7</c:v>
                </c:pt>
                <c:pt idx="11649">
                  <c:v>1.336427455E-6</c:v>
                </c:pt>
                <c:pt idx="11650">
                  <c:v>2.2492554839999999E-7</c:v>
                </c:pt>
                <c:pt idx="11651">
                  <c:v>1.5584529350000001E-7</c:v>
                </c:pt>
                <c:pt idx="11652">
                  <c:v>1.7036474149999999E-7</c:v>
                </c:pt>
                <c:pt idx="11653">
                  <c:v>2.0851759880000001E-6</c:v>
                </c:pt>
                <c:pt idx="11654">
                  <c:v>1.550366928E-7</c:v>
                </c:pt>
                <c:pt idx="11655">
                  <c:v>7.6097688060000006E-8</c:v>
                </c:pt>
                <c:pt idx="11656">
                  <c:v>2.016488176E-6</c:v>
                </c:pt>
                <c:pt idx="11657">
                  <c:v>3.3828261930000003E-5</c:v>
                </c:pt>
                <c:pt idx="11658">
                  <c:v>3.4324497619999998E-6</c:v>
                </c:pt>
                <c:pt idx="11659">
                  <c:v>2.977394289E-6</c:v>
                </c:pt>
                <c:pt idx="11660">
                  <c:v>8.8910722880000002E-7</c:v>
                </c:pt>
                <c:pt idx="11661">
                  <c:v>9.2546225169999997E-6</c:v>
                </c:pt>
                <c:pt idx="11662">
                  <c:v>1.9143309260000002E-6</c:v>
                </c:pt>
                <c:pt idx="11663">
                  <c:v>2.261307073E-6</c:v>
                </c:pt>
                <c:pt idx="11664">
                  <c:v>7.6362736260000005E-7</c:v>
                </c:pt>
                <c:pt idx="11665">
                  <c:v>3.702798309E-5</c:v>
                </c:pt>
                <c:pt idx="11666">
                  <c:v>1.4716445250000001E-5</c:v>
                </c:pt>
                <c:pt idx="11667">
                  <c:v>1.8683842679999999E-5</c:v>
                </c:pt>
                <c:pt idx="11668">
                  <c:v>3.028278944E-5</c:v>
                </c:pt>
                <c:pt idx="11669">
                  <c:v>1.7285123799999999E-4</c:v>
                </c:pt>
                <c:pt idx="11670">
                  <c:v>1.3595322220000001E-6</c:v>
                </c:pt>
                <c:pt idx="11671">
                  <c:v>7.8557831910000004E-7</c:v>
                </c:pt>
                <c:pt idx="11672">
                  <c:v>1.7993545319999999E-6</c:v>
                </c:pt>
                <c:pt idx="11673">
                  <c:v>4.7802560909999999E-6</c:v>
                </c:pt>
                <c:pt idx="11674">
                  <c:v>2.4555751620000002E-7</c:v>
                </c:pt>
                <c:pt idx="11675">
                  <c:v>6.8430672560000002E-7</c:v>
                </c:pt>
                <c:pt idx="11676">
                  <c:v>6.2388878909999999E-6</c:v>
                </c:pt>
                <c:pt idx="11677">
                  <c:v>1.334977128E-5</c:v>
                </c:pt>
                <c:pt idx="11678">
                  <c:v>3.3195128549999999E-6</c:v>
                </c:pt>
                <c:pt idx="11679">
                  <c:v>1.8004280250000001E-6</c:v>
                </c:pt>
                <c:pt idx="11680">
                  <c:v>7.0083064480000006E-8</c:v>
                </c:pt>
                <c:pt idx="11681">
                  <c:v>4.4905194250000002E-7</c:v>
                </c:pt>
                <c:pt idx="11682">
                  <c:v>3.9263387339999999E-7</c:v>
                </c:pt>
                <c:pt idx="11683">
                  <c:v>2.902471447E-7</c:v>
                </c:pt>
                <c:pt idx="11684">
                  <c:v>4.9241345149999997E-7</c:v>
                </c:pt>
                <c:pt idx="11685">
                  <c:v>1.1377330999999999E-6</c:v>
                </c:pt>
                <c:pt idx="11686">
                  <c:v>4.9646909019999998E-8</c:v>
                </c:pt>
                <c:pt idx="11687">
                  <c:v>5.3153077200000004E-7</c:v>
                </c:pt>
                <c:pt idx="11688">
                  <c:v>3.3897194610000001E-6</c:v>
                </c:pt>
                <c:pt idx="11689">
                  <c:v>6.984519448E-6</c:v>
                </c:pt>
                <c:pt idx="11690">
                  <c:v>8.3332544339999998E-7</c:v>
                </c:pt>
                <c:pt idx="11691">
                  <c:v>1.6209513710000001E-7</c:v>
                </c:pt>
                <c:pt idx="11692">
                  <c:v>8.1715272870000002E-8</c:v>
                </c:pt>
                <c:pt idx="11693">
                  <c:v>6.5194695940000002E-7</c:v>
                </c:pt>
                <c:pt idx="11694">
                  <c:v>4.0911219720000001E-7</c:v>
                </c:pt>
                <c:pt idx="11695">
                  <c:v>5.4556052080000002E-7</c:v>
                </c:pt>
                <c:pt idx="11696">
                  <c:v>1.549579458E-6</c:v>
                </c:pt>
                <c:pt idx="11697">
                  <c:v>7.0705513680000003E-6</c:v>
                </c:pt>
                <c:pt idx="11698">
                  <c:v>4.5571873959999998E-6</c:v>
                </c:pt>
                <c:pt idx="11699">
                  <c:v>1.7781400899999999E-6</c:v>
                </c:pt>
                <c:pt idx="11700">
                  <c:v>9.4570375330000008E-6</c:v>
                </c:pt>
                <c:pt idx="11701">
                  <c:v>1.092644813E-5</c:v>
                </c:pt>
                <c:pt idx="11702">
                  <c:v>1.953362104E-6</c:v>
                </c:pt>
                <c:pt idx="11703">
                  <c:v>1.114921866E-6</c:v>
                </c:pt>
                <c:pt idx="11704">
                  <c:v>3.509153339E-6</c:v>
                </c:pt>
                <c:pt idx="11705">
                  <c:v>4.2438691450000003E-6</c:v>
                </c:pt>
                <c:pt idx="11706">
                  <c:v>5.4168287510000002E-6</c:v>
                </c:pt>
                <c:pt idx="11707">
                  <c:v>3.168257494E-6</c:v>
                </c:pt>
                <c:pt idx="11708">
                  <c:v>2.8001696240000002E-5</c:v>
                </c:pt>
                <c:pt idx="11709">
                  <c:v>6.3526034819999993E-5</c:v>
                </c:pt>
                <c:pt idx="11710">
                  <c:v>5.8765427259999997E-6</c:v>
                </c:pt>
                <c:pt idx="11711">
                  <c:v>6.5911505210000001E-6</c:v>
                </c:pt>
                <c:pt idx="11712">
                  <c:v>1.451342902E-5</c:v>
                </c:pt>
                <c:pt idx="11713">
                  <c:v>1.647323285E-5</c:v>
                </c:pt>
                <c:pt idx="11714">
                  <c:v>4.1615719649999999E-6</c:v>
                </c:pt>
                <c:pt idx="11715">
                  <c:v>1.7363100060000001E-6</c:v>
                </c:pt>
                <c:pt idx="11716">
                  <c:v>2.281279921E-5</c:v>
                </c:pt>
                <c:pt idx="11717">
                  <c:v>9.8504648460000002E-5</c:v>
                </c:pt>
                <c:pt idx="11718">
                  <c:v>2.936093354E-5</c:v>
                </c:pt>
                <c:pt idx="11719">
                  <c:v>2.6098181139999999E-5</c:v>
                </c:pt>
                <c:pt idx="11720">
                  <c:v>9.6962593430000002E-5</c:v>
                </c:pt>
                <c:pt idx="11721">
                  <c:v>6.2435656739999996E-5</c:v>
                </c:pt>
                <c:pt idx="11722">
                  <c:v>1.870259257E-6</c:v>
                </c:pt>
                <c:pt idx="11723">
                  <c:v>1.2949093440000001E-7</c:v>
                </c:pt>
                <c:pt idx="11724">
                  <c:v>1.6055588320000001E-6</c:v>
                </c:pt>
                <c:pt idx="11725">
                  <c:v>3.7672954380000001E-6</c:v>
                </c:pt>
                <c:pt idx="11726">
                  <c:v>7.8299973720000003E-8</c:v>
                </c:pt>
                <c:pt idx="11727">
                  <c:v>4.2712018550000001E-7</c:v>
                </c:pt>
                <c:pt idx="11728">
                  <c:v>9.0642180219999995E-7</c:v>
                </c:pt>
                <c:pt idx="11729">
                  <c:v>1.4782699439999999E-6</c:v>
                </c:pt>
                <c:pt idx="11730">
                  <c:v>4.300820359E-7</c:v>
                </c:pt>
                <c:pt idx="11731">
                  <c:v>4.9323558269999999E-7</c:v>
                </c:pt>
                <c:pt idx="11732">
                  <c:v>5.9887094429999996E-7</c:v>
                </c:pt>
                <c:pt idx="11733">
                  <c:v>6.8973103210000003E-7</c:v>
                </c:pt>
                <c:pt idx="11734">
                  <c:v>7.4037658279999997E-7</c:v>
                </c:pt>
                <c:pt idx="11735">
                  <c:v>5.4690359290000005E-7</c:v>
                </c:pt>
                <c:pt idx="11736">
                  <c:v>6.8009993030000003E-7</c:v>
                </c:pt>
                <c:pt idx="11737">
                  <c:v>1.2636852340000001E-6</c:v>
                </c:pt>
                <c:pt idx="11738">
                  <c:v>5.8034232969999999E-7</c:v>
                </c:pt>
                <c:pt idx="11739">
                  <c:v>5.7179022660000001E-7</c:v>
                </c:pt>
                <c:pt idx="11740">
                  <c:v>5.5659761000000001E-7</c:v>
                </c:pt>
                <c:pt idx="11741">
                  <c:v>3.4121807639999998E-6</c:v>
                </c:pt>
                <c:pt idx="11742">
                  <c:v>1.2747283099999999E-7</c:v>
                </c:pt>
                <c:pt idx="11743">
                  <c:v>9.4597710409999995E-7</c:v>
                </c:pt>
                <c:pt idx="11744">
                  <c:v>4.3789013990000002E-7</c:v>
                </c:pt>
                <c:pt idx="11745">
                  <c:v>1.4875349349999999E-6</c:v>
                </c:pt>
                <c:pt idx="11746">
                  <c:v>7.3821365040000003E-7</c:v>
                </c:pt>
                <c:pt idx="11747">
                  <c:v>3.0981297500000002E-6</c:v>
                </c:pt>
                <c:pt idx="11748">
                  <c:v>1.8849007300000001E-6</c:v>
                </c:pt>
                <c:pt idx="11749">
                  <c:v>5.9510310879999997E-9</c:v>
                </c:pt>
                <c:pt idx="11750">
                  <c:v>4.5083454019999998E-6</c:v>
                </c:pt>
                <c:pt idx="11751">
                  <c:v>6.1991199929999996E-6</c:v>
                </c:pt>
                <c:pt idx="11752">
                  <c:v>2.2797060559999999E-6</c:v>
                </c:pt>
                <c:pt idx="11753">
                  <c:v>1.4840967180000001E-6</c:v>
                </c:pt>
                <c:pt idx="11754">
                  <c:v>1.1824998659999999E-5</c:v>
                </c:pt>
                <c:pt idx="11755">
                  <c:v>8.935497666E-6</c:v>
                </c:pt>
                <c:pt idx="11756">
                  <c:v>2.7791184040000001E-6</c:v>
                </c:pt>
                <c:pt idx="11757">
                  <c:v>2.0032375720000001E-5</c:v>
                </c:pt>
                <c:pt idx="11758">
                  <c:v>4.3058056159999997E-5</c:v>
                </c:pt>
                <c:pt idx="11759">
                  <c:v>4.2334903210000001E-5</c:v>
                </c:pt>
                <c:pt idx="11760">
                  <c:v>4.0281511920000002E-4</c:v>
                </c:pt>
                <c:pt idx="11761">
                  <c:v>1.617916305E-4</c:v>
                </c:pt>
                <c:pt idx="11762">
                  <c:v>1.5006921690000001E-5</c:v>
                </c:pt>
                <c:pt idx="11763">
                  <c:v>2.0619238420000001E-5</c:v>
                </c:pt>
                <c:pt idx="11764">
                  <c:v>1.15250086E-5</c:v>
                </c:pt>
                <c:pt idx="11765">
                  <c:v>1.385060518E-7</c:v>
                </c:pt>
                <c:pt idx="11766">
                  <c:v>5.0813314310000001E-6</c:v>
                </c:pt>
                <c:pt idx="11767">
                  <c:v>6.9294660449999999E-6</c:v>
                </c:pt>
                <c:pt idx="11768">
                  <c:v>9.8720409609999995E-6</c:v>
                </c:pt>
                <c:pt idx="11769">
                  <c:v>6.5808603050000003E-6</c:v>
                </c:pt>
                <c:pt idx="11770">
                  <c:v>5.0916173320000003E-6</c:v>
                </c:pt>
                <c:pt idx="11771">
                  <c:v>9.2068669130000005E-7</c:v>
                </c:pt>
                <c:pt idx="11772">
                  <c:v>4.2840478410000002E-6</c:v>
                </c:pt>
                <c:pt idx="11773">
                  <c:v>3.1247755999999999E-7</c:v>
                </c:pt>
                <c:pt idx="11774">
                  <c:v>1.1691582590000001E-6</c:v>
                </c:pt>
                <c:pt idx="11775">
                  <c:v>1.2734516740000001E-7</c:v>
                </c:pt>
                <c:pt idx="11776">
                  <c:v>9.2855173719999998E-7</c:v>
                </c:pt>
                <c:pt idx="11777">
                  <c:v>6.0963523210000004E-7</c:v>
                </c:pt>
                <c:pt idx="11778">
                  <c:v>3.258418601E-7</c:v>
                </c:pt>
                <c:pt idx="11779">
                  <c:v>2.575924224E-7</c:v>
                </c:pt>
                <c:pt idx="11780">
                  <c:v>9.3977842799999998E-7</c:v>
                </c:pt>
                <c:pt idx="11781">
                  <c:v>4.307311572E-7</c:v>
                </c:pt>
                <c:pt idx="11782">
                  <c:v>3.9244276750000002E-7</c:v>
                </c:pt>
                <c:pt idx="11783">
                  <c:v>4.3478130759999998E-7</c:v>
                </c:pt>
                <c:pt idx="11784">
                  <c:v>3.5311866160000001E-7</c:v>
                </c:pt>
                <c:pt idx="11785">
                  <c:v>4.075492542E-7</c:v>
                </c:pt>
                <c:pt idx="11786">
                  <c:v>3.2998932129999999E-7</c:v>
                </c:pt>
                <c:pt idx="11787">
                  <c:v>1.3230585370000001E-7</c:v>
                </c:pt>
                <c:pt idx="11788">
                  <c:v>2.038511323E-7</c:v>
                </c:pt>
                <c:pt idx="11789">
                  <c:v>5.0022052509999998E-7</c:v>
                </c:pt>
                <c:pt idx="11790">
                  <c:v>2.1141496050000001E-7</c:v>
                </c:pt>
                <c:pt idx="11791">
                  <c:v>1.669603799E-6</c:v>
                </c:pt>
                <c:pt idx="11792">
                  <c:v>2.023127438E-5</c:v>
                </c:pt>
                <c:pt idx="11793">
                  <c:v>3.1580284670000001E-6</c:v>
                </c:pt>
                <c:pt idx="11794">
                  <c:v>2.0690645320000001E-7</c:v>
                </c:pt>
                <c:pt idx="11795">
                  <c:v>1.6900738980000001E-6</c:v>
                </c:pt>
                <c:pt idx="11796">
                  <c:v>8.568721979E-6</c:v>
                </c:pt>
                <c:pt idx="11797">
                  <c:v>7.2918301750000001E-7</c:v>
                </c:pt>
                <c:pt idx="11798">
                  <c:v>3.015360291E-6</c:v>
                </c:pt>
                <c:pt idx="11799">
                  <c:v>9.8517055279999998E-6</c:v>
                </c:pt>
                <c:pt idx="11800">
                  <c:v>2.3592551290000001E-4</c:v>
                </c:pt>
                <c:pt idx="11801">
                  <c:v>5.532623238E-5</c:v>
                </c:pt>
                <c:pt idx="11802">
                  <c:v>8.6175249499999993E-6</c:v>
                </c:pt>
                <c:pt idx="11803">
                  <c:v>2.2065946010000001E-5</c:v>
                </c:pt>
                <c:pt idx="11804">
                  <c:v>1.154047537E-4</c:v>
                </c:pt>
                <c:pt idx="11805">
                  <c:v>3.8573730519999998E-6</c:v>
                </c:pt>
                <c:pt idx="11806">
                  <c:v>4.9565226399999999E-6</c:v>
                </c:pt>
                <c:pt idx="11807">
                  <c:v>8.7746762079999993E-6</c:v>
                </c:pt>
                <c:pt idx="11808">
                  <c:v>4.4642717710000003E-5</c:v>
                </c:pt>
                <c:pt idx="11809">
                  <c:v>1.2752623719999999E-5</c:v>
                </c:pt>
                <c:pt idx="11810">
                  <c:v>1.850683805E-5</c:v>
                </c:pt>
                <c:pt idx="11811">
                  <c:v>1.5842744520000001E-5</c:v>
                </c:pt>
                <c:pt idx="11812">
                  <c:v>2.2004707879999999E-4</c:v>
                </c:pt>
                <c:pt idx="11813">
                  <c:v>1.2006599339999999E-5</c:v>
                </c:pt>
                <c:pt idx="11814">
                  <c:v>1.6048695979999999E-6</c:v>
                </c:pt>
                <c:pt idx="11815">
                  <c:v>4.8441030129999997E-6</c:v>
                </c:pt>
                <c:pt idx="11816">
                  <c:v>3.2556648199999999E-6</c:v>
                </c:pt>
                <c:pt idx="11817">
                  <c:v>8.4283657789999995E-7</c:v>
                </c:pt>
                <c:pt idx="11818">
                  <c:v>1.740965899E-6</c:v>
                </c:pt>
                <c:pt idx="11819">
                  <c:v>1.8572134969999999E-6</c:v>
                </c:pt>
                <c:pt idx="11820">
                  <c:v>1.365487442E-5</c:v>
                </c:pt>
                <c:pt idx="11821">
                  <c:v>1.0263153469999999E-6</c:v>
                </c:pt>
                <c:pt idx="11822">
                  <c:v>4.0682195379999999E-7</c:v>
                </c:pt>
                <c:pt idx="11823">
                  <c:v>1.3056817149999999E-6</c:v>
                </c:pt>
                <c:pt idx="11824">
                  <c:v>2.638781983E-6</c:v>
                </c:pt>
                <c:pt idx="11825">
                  <c:v>3.8002083179999999E-7</c:v>
                </c:pt>
                <c:pt idx="11826">
                  <c:v>2.681683547E-7</c:v>
                </c:pt>
                <c:pt idx="11827">
                  <c:v>1.9874535450000001E-7</c:v>
                </c:pt>
                <c:pt idx="11828">
                  <c:v>1.6780729459999999E-7</c:v>
                </c:pt>
                <c:pt idx="11829">
                  <c:v>1.471061963E-7</c:v>
                </c:pt>
                <c:pt idx="11830">
                  <c:v>1.4949006499999999E-7</c:v>
                </c:pt>
                <c:pt idx="11831">
                  <c:v>1.4007192309999999E-7</c:v>
                </c:pt>
                <c:pt idx="11832">
                  <c:v>5.1587010520000003E-7</c:v>
                </c:pt>
                <c:pt idx="11833">
                  <c:v>2.9606447000000001E-8</c:v>
                </c:pt>
                <c:pt idx="11834">
                  <c:v>2.890593709E-7</c:v>
                </c:pt>
                <c:pt idx="11835">
                  <c:v>4.3823977080000001E-7</c:v>
                </c:pt>
                <c:pt idx="11836">
                  <c:v>3.940163462E-8</c:v>
                </c:pt>
                <c:pt idx="11837">
                  <c:v>1.103802152E-7</c:v>
                </c:pt>
                <c:pt idx="11838">
                  <c:v>5.9263860809999999E-7</c:v>
                </c:pt>
                <c:pt idx="11839">
                  <c:v>6.4578524520000001E-7</c:v>
                </c:pt>
                <c:pt idx="11840">
                  <c:v>8.2158449719999994E-6</c:v>
                </c:pt>
                <c:pt idx="11841">
                  <c:v>1.0296606929999999E-7</c:v>
                </c:pt>
                <c:pt idx="11842">
                  <c:v>1.322155489E-6</c:v>
                </c:pt>
                <c:pt idx="11843">
                  <c:v>4.070232083E-6</c:v>
                </c:pt>
                <c:pt idx="11844">
                  <c:v>4.7867283009999998E-5</c:v>
                </c:pt>
                <c:pt idx="11845">
                  <c:v>2.8858596260000001E-6</c:v>
                </c:pt>
                <c:pt idx="11846">
                  <c:v>2.5399217759999998E-6</c:v>
                </c:pt>
                <c:pt idx="11847">
                  <c:v>1.9416277840000002E-6</c:v>
                </c:pt>
                <c:pt idx="11848">
                  <c:v>7.745160536E-6</c:v>
                </c:pt>
                <c:pt idx="11849">
                  <c:v>3.1647633629999999E-6</c:v>
                </c:pt>
                <c:pt idx="11850">
                  <c:v>4.9191617590000001E-6</c:v>
                </c:pt>
                <c:pt idx="11851">
                  <c:v>2.8726387059999998E-6</c:v>
                </c:pt>
                <c:pt idx="11852">
                  <c:v>7.3573758740000004E-4</c:v>
                </c:pt>
                <c:pt idx="11853">
                  <c:v>4.889829384E-6</c:v>
                </c:pt>
                <c:pt idx="11854">
                  <c:v>2.534733948E-6</c:v>
                </c:pt>
                <c:pt idx="11855">
                  <c:v>7.1024698850000001E-6</c:v>
                </c:pt>
                <c:pt idx="11856">
                  <c:v>3.7374133910000003E-5</c:v>
                </c:pt>
                <c:pt idx="11857">
                  <c:v>1.156485721E-6</c:v>
                </c:pt>
                <c:pt idx="11858">
                  <c:v>1.466515307E-6</c:v>
                </c:pt>
                <c:pt idx="11859">
                  <c:v>2.3077262399999998E-6</c:v>
                </c:pt>
                <c:pt idx="11860">
                  <c:v>8.0180256660000007E-6</c:v>
                </c:pt>
                <c:pt idx="11861">
                  <c:v>6.3880057309999996E-7</c:v>
                </c:pt>
                <c:pt idx="11862">
                  <c:v>7.2705282450000002E-7</c:v>
                </c:pt>
                <c:pt idx="11863">
                  <c:v>1.1490735209999999E-6</c:v>
                </c:pt>
                <c:pt idx="11864">
                  <c:v>1.101654086E-5</c:v>
                </c:pt>
                <c:pt idx="11865">
                  <c:v>4.3305246629999999E-7</c:v>
                </c:pt>
                <c:pt idx="11866">
                  <c:v>3.0914549430000001E-7</c:v>
                </c:pt>
                <c:pt idx="11867">
                  <c:v>1.8177166800000001E-7</c:v>
                </c:pt>
                <c:pt idx="11868">
                  <c:v>1.284395331E-6</c:v>
                </c:pt>
                <c:pt idx="11869">
                  <c:v>5.7467890259999999E-8</c:v>
                </c:pt>
                <c:pt idx="11870">
                  <c:v>3.505616964E-8</c:v>
                </c:pt>
                <c:pt idx="11871">
                  <c:v>1.3050993449999999E-8</c:v>
                </c:pt>
                <c:pt idx="11872">
                  <c:v>2.5403163970000001E-7</c:v>
                </c:pt>
                <c:pt idx="11873">
                  <c:v>3.1919043440000002E-9</c:v>
                </c:pt>
                <c:pt idx="11874">
                  <c:v>7.5258733539999998E-9</c:v>
                </c:pt>
                <c:pt idx="11875">
                  <c:v>1.355602705E-8</c:v>
                </c:pt>
                <c:pt idx="11876">
                  <c:v>5.5824595950000002E-7</c:v>
                </c:pt>
                <c:pt idx="11877">
                  <c:v>8.8138296239999993E-9</c:v>
                </c:pt>
                <c:pt idx="11878">
                  <c:v>5.4793180799999998E-9</c:v>
                </c:pt>
                <c:pt idx="11879">
                  <c:v>1.8723184680000001E-9</c:v>
                </c:pt>
                <c:pt idx="11880">
                  <c:v>9.2126797760000003E-14</c:v>
                </c:pt>
                <c:pt idx="11881">
                  <c:v>2.8802025530000001E-9</c:v>
                </c:pt>
                <c:pt idx="11882">
                  <c:v>1.3558006370000001E-8</c:v>
                </c:pt>
                <c:pt idx="11883">
                  <c:v>3.5159575989999998E-8</c:v>
                </c:pt>
                <c:pt idx="11884">
                  <c:v>7.1819119590000003E-7</c:v>
                </c:pt>
                <c:pt idx="11885">
                  <c:v>1.3443589410000001E-7</c:v>
                </c:pt>
                <c:pt idx="11886">
                  <c:v>1.9292200799999999E-7</c:v>
                </c:pt>
                <c:pt idx="11887">
                  <c:v>3.0591039209999998E-7</c:v>
                </c:pt>
                <c:pt idx="11888">
                  <c:v>8.2298294230000001E-6</c:v>
                </c:pt>
                <c:pt idx="11889">
                  <c:v>6.2647872299999996E-7</c:v>
                </c:pt>
                <c:pt idx="11890">
                  <c:v>6.1452255310000004E-7</c:v>
                </c:pt>
                <c:pt idx="11891">
                  <c:v>1.439904494E-6</c:v>
                </c:pt>
                <c:pt idx="11892">
                  <c:v>2.5749980140000003E-4</c:v>
                </c:pt>
                <c:pt idx="11893">
                  <c:v>4.4497075819999997E-6</c:v>
                </c:pt>
                <c:pt idx="11894">
                  <c:v>3.1336210470000002E-6</c:v>
                </c:pt>
                <c:pt idx="11895">
                  <c:v>1.242384881E-7</c:v>
                </c:pt>
                <c:pt idx="11896">
                  <c:v>2.548810159E-4</c:v>
                </c:pt>
                <c:pt idx="11897">
                  <c:v>8.3670708170000002E-7</c:v>
                </c:pt>
                <c:pt idx="11898">
                  <c:v>1.617027692E-6</c:v>
                </c:pt>
                <c:pt idx="11899">
                  <c:v>9.5366823060000005E-7</c:v>
                </c:pt>
                <c:pt idx="11900">
                  <c:v>4.2744833970000001E-5</c:v>
                </c:pt>
                <c:pt idx="11901">
                  <c:v>1.032704259E-6</c:v>
                </c:pt>
                <c:pt idx="11902">
                  <c:v>1.293881668E-6</c:v>
                </c:pt>
                <c:pt idx="11903">
                  <c:v>2.9630397779999999E-6</c:v>
                </c:pt>
                <c:pt idx="11904">
                  <c:v>6.3317311700000002E-5</c:v>
                </c:pt>
                <c:pt idx="11905">
                  <c:v>3.0085866150000001E-6</c:v>
                </c:pt>
                <c:pt idx="11906">
                  <c:v>1.641308823E-6</c:v>
                </c:pt>
                <c:pt idx="11907">
                  <c:v>7.4325294179999998E-7</c:v>
                </c:pt>
                <c:pt idx="11908">
                  <c:v>1.245503573E-5</c:v>
                </c:pt>
                <c:pt idx="11909">
                  <c:v>1.321607269E-6</c:v>
                </c:pt>
                <c:pt idx="11910">
                  <c:v>7.4579033369999999E-7</c:v>
                </c:pt>
                <c:pt idx="11911">
                  <c:v>8.2891580410000003E-7</c:v>
                </c:pt>
                <c:pt idx="11912">
                  <c:v>2.7145307430000001E-5</c:v>
                </c:pt>
                <c:pt idx="11913">
                  <c:v>1.499518003E-6</c:v>
                </c:pt>
                <c:pt idx="11914">
                  <c:v>9.1485291649999995E-7</c:v>
                </c:pt>
                <c:pt idx="11915">
                  <c:v>1.1460433719999999E-7</c:v>
                </c:pt>
                <c:pt idx="11916">
                  <c:v>2.5970749030000002E-6</c:v>
                </c:pt>
                <c:pt idx="11917">
                  <c:v>1.068024732E-7</c:v>
                </c:pt>
                <c:pt idx="11918">
                  <c:v>9.2273474240000003E-8</c:v>
                </c:pt>
                <c:pt idx="11919">
                  <c:v>1.00191116E-7</c:v>
                </c:pt>
                <c:pt idx="11920">
                  <c:v>6.985402772E-7</c:v>
                </c:pt>
                <c:pt idx="11921">
                  <c:v>8.3293421059999998E-8</c:v>
                </c:pt>
                <c:pt idx="11922">
                  <c:v>8.5046089370000004E-8</c:v>
                </c:pt>
                <c:pt idx="11923">
                  <c:v>1.6074663750000001E-7</c:v>
                </c:pt>
                <c:pt idx="11924">
                  <c:v>8.0942406530000003E-6</c:v>
                </c:pt>
                <c:pt idx="11925">
                  <c:v>8.4917312079999998E-8</c:v>
                </c:pt>
                <c:pt idx="11926">
                  <c:v>7.4786336949999999E-8</c:v>
                </c:pt>
                <c:pt idx="11927">
                  <c:v>1.6908192399999999E-7</c:v>
                </c:pt>
                <c:pt idx="11928">
                  <c:v>5.589411026E-7</c:v>
                </c:pt>
                <c:pt idx="11929">
                  <c:v>1.352117066E-7</c:v>
                </c:pt>
                <c:pt idx="11930">
                  <c:v>2.251663519E-7</c:v>
                </c:pt>
                <c:pt idx="11931">
                  <c:v>3.4512906999999998E-7</c:v>
                </c:pt>
                <c:pt idx="11932">
                  <c:v>1.988722616E-6</c:v>
                </c:pt>
                <c:pt idx="11933">
                  <c:v>2.0779686749999998E-6</c:v>
                </c:pt>
                <c:pt idx="11934">
                  <c:v>1.304757168E-6</c:v>
                </c:pt>
                <c:pt idx="11935">
                  <c:v>1.5940984799999999E-6</c:v>
                </c:pt>
                <c:pt idx="11936">
                  <c:v>7.0145207999999996E-5</c:v>
                </c:pt>
                <c:pt idx="11937">
                  <c:v>4.3692439590000001E-7</c:v>
                </c:pt>
                <c:pt idx="11938">
                  <c:v>2.1606419860000002E-6</c:v>
                </c:pt>
                <c:pt idx="11939">
                  <c:v>3.6369985109999999E-6</c:v>
                </c:pt>
                <c:pt idx="11940">
                  <c:v>7.8411897820000008E-6</c:v>
                </c:pt>
                <c:pt idx="11941">
                  <c:v>1.6188732819999999E-6</c:v>
                </c:pt>
                <c:pt idx="11942">
                  <c:v>3.550590013E-6</c:v>
                </c:pt>
                <c:pt idx="11943">
                  <c:v>1.9723550020000002E-5</c:v>
                </c:pt>
                <c:pt idx="11944">
                  <c:v>2.4407182029999999E-4</c:v>
                </c:pt>
                <c:pt idx="11945">
                  <c:v>2.6251466810000001E-5</c:v>
                </c:pt>
                <c:pt idx="11946">
                  <c:v>8.2474901309999993E-6</c:v>
                </c:pt>
                <c:pt idx="11947">
                  <c:v>8.0246495899999999E-6</c:v>
                </c:pt>
                <c:pt idx="11948">
                  <c:v>3.3006972530000002E-5</c:v>
                </c:pt>
                <c:pt idx="11949">
                  <c:v>3.4443421200000001E-6</c:v>
                </c:pt>
                <c:pt idx="11950">
                  <c:v>1.225896007E-6</c:v>
                </c:pt>
                <c:pt idx="11951">
                  <c:v>1.719940719E-6</c:v>
                </c:pt>
                <c:pt idx="11952">
                  <c:v>1.404076242E-5</c:v>
                </c:pt>
                <c:pt idx="11953">
                  <c:v>4.8932678219999998E-6</c:v>
                </c:pt>
                <c:pt idx="11954">
                  <c:v>2.5184374700000001E-6</c:v>
                </c:pt>
                <c:pt idx="11955">
                  <c:v>1.002287773E-5</c:v>
                </c:pt>
                <c:pt idx="11956">
                  <c:v>5.4530142599999999E-5</c:v>
                </c:pt>
                <c:pt idx="11957">
                  <c:v>1.6171241889999999E-6</c:v>
                </c:pt>
                <c:pt idx="11958">
                  <c:v>3.7449137350000002E-7</c:v>
                </c:pt>
                <c:pt idx="11959">
                  <c:v>1.049126316E-7</c:v>
                </c:pt>
                <c:pt idx="11960">
                  <c:v>1.45382307E-6</c:v>
                </c:pt>
                <c:pt idx="11961">
                  <c:v>3.7227626859999998E-7</c:v>
                </c:pt>
                <c:pt idx="11962">
                  <c:v>5.4363153730000003E-7</c:v>
                </c:pt>
                <c:pt idx="11963">
                  <c:v>1.5610123929999999E-6</c:v>
                </c:pt>
                <c:pt idx="11964">
                  <c:v>8.5230841570000006E-6</c:v>
                </c:pt>
                <c:pt idx="11965">
                  <c:v>5.1183430809999997E-6</c:v>
                </c:pt>
                <c:pt idx="11966">
                  <c:v>2.1518726279999999E-6</c:v>
                </c:pt>
                <c:pt idx="11967">
                  <c:v>2.6686503639999999E-6</c:v>
                </c:pt>
                <c:pt idx="11968">
                  <c:v>1.071754347E-5</c:v>
                </c:pt>
                <c:pt idx="11969">
                  <c:v>1.6039151050000001E-6</c:v>
                </c:pt>
                <c:pt idx="11970">
                  <c:v>1.3299357600000001E-6</c:v>
                </c:pt>
                <c:pt idx="11971">
                  <c:v>1.2073734380000001E-6</c:v>
                </c:pt>
                <c:pt idx="11972">
                  <c:v>8.1381133750000004E-7</c:v>
                </c:pt>
                <c:pt idx="11973">
                  <c:v>2.352349346E-6</c:v>
                </c:pt>
                <c:pt idx="11974">
                  <c:v>5.6104027820000005E-7</c:v>
                </c:pt>
                <c:pt idx="11975">
                  <c:v>1.820334711E-6</c:v>
                </c:pt>
                <c:pt idx="11976">
                  <c:v>1.9732102830000002E-6</c:v>
                </c:pt>
                <c:pt idx="11977">
                  <c:v>1.0222384019999999E-6</c:v>
                </c:pt>
                <c:pt idx="11978">
                  <c:v>8.2749743279999998E-7</c:v>
                </c:pt>
                <c:pt idx="11979">
                  <c:v>6.4730240429999998E-7</c:v>
                </c:pt>
                <c:pt idx="11980">
                  <c:v>2.4591975769999998E-7</c:v>
                </c:pt>
                <c:pt idx="11981">
                  <c:v>7.2021329610000003E-7</c:v>
                </c:pt>
                <c:pt idx="11982">
                  <c:v>1.157707681E-6</c:v>
                </c:pt>
                <c:pt idx="11983">
                  <c:v>4.5609799500000004E-6</c:v>
                </c:pt>
                <c:pt idx="11984">
                  <c:v>2.35639579E-5</c:v>
                </c:pt>
                <c:pt idx="11985">
                  <c:v>1.7972672010000001E-5</c:v>
                </c:pt>
                <c:pt idx="11986">
                  <c:v>1.872179988E-5</c:v>
                </c:pt>
                <c:pt idx="11987">
                  <c:v>3.4225332700000001E-5</c:v>
                </c:pt>
                <c:pt idx="11988">
                  <c:v>1.1046555869999999E-4</c:v>
                </c:pt>
                <c:pt idx="11989">
                  <c:v>8.6317138560000004E-7</c:v>
                </c:pt>
                <c:pt idx="11990">
                  <c:v>5.7511806350000003E-6</c:v>
                </c:pt>
                <c:pt idx="11991">
                  <c:v>7.1437695240000001E-7</c:v>
                </c:pt>
                <c:pt idx="11992">
                  <c:v>1.002513834E-5</c:v>
                </c:pt>
                <c:pt idx="11993">
                  <c:v>5.0231838489999998E-6</c:v>
                </c:pt>
                <c:pt idx="11994">
                  <c:v>6.5955706160000001E-6</c:v>
                </c:pt>
                <c:pt idx="11995">
                  <c:v>1.2764135100000001E-6</c:v>
                </c:pt>
                <c:pt idx="11996">
                  <c:v>9.5449351980000007E-6</c:v>
                </c:pt>
                <c:pt idx="11997">
                  <c:v>3.8261080099999997E-6</c:v>
                </c:pt>
                <c:pt idx="11998">
                  <c:v>6.3773554569999998E-6</c:v>
                </c:pt>
                <c:pt idx="11999">
                  <c:v>7.9428583089999992E-6</c:v>
                </c:pt>
                <c:pt idx="12000">
                  <c:v>6.0435743810000002E-6</c:v>
                </c:pt>
                <c:pt idx="12001">
                  <c:v>5.6659738009999998E-6</c:v>
                </c:pt>
                <c:pt idx="12002">
                  <c:v>2.3534673980000001E-6</c:v>
                </c:pt>
                <c:pt idx="12003">
                  <c:v>3.2975373669999999E-6</c:v>
                </c:pt>
                <c:pt idx="12004">
                  <c:v>7.7764841019999993E-6</c:v>
                </c:pt>
                <c:pt idx="12005">
                  <c:v>2.4604193470000002E-6</c:v>
                </c:pt>
                <c:pt idx="12006">
                  <c:v>6.6785762090000003E-7</c:v>
                </c:pt>
                <c:pt idx="12007">
                  <c:v>2.132666578E-6</c:v>
                </c:pt>
                <c:pt idx="12008">
                  <c:v>1.4008321170000001E-5</c:v>
                </c:pt>
                <c:pt idx="12009">
                  <c:v>5.9246761120000002E-7</c:v>
                </c:pt>
                <c:pt idx="12010">
                  <c:v>9.0564016769999996E-7</c:v>
                </c:pt>
                <c:pt idx="12011">
                  <c:v>5.6619083869999998E-7</c:v>
                </c:pt>
                <c:pt idx="12012">
                  <c:v>5.0331686380000003E-6</c:v>
                </c:pt>
                <c:pt idx="12013">
                  <c:v>3.6968998679999999E-7</c:v>
                </c:pt>
                <c:pt idx="12014">
                  <c:v>3.3641167859999998E-6</c:v>
                </c:pt>
                <c:pt idx="12015">
                  <c:v>2.609000397E-6</c:v>
                </c:pt>
                <c:pt idx="12016">
                  <c:v>2.3143331529999999E-7</c:v>
                </c:pt>
                <c:pt idx="12017">
                  <c:v>3.9757624069999998E-6</c:v>
                </c:pt>
                <c:pt idx="12018">
                  <c:v>5.5947605440000002E-6</c:v>
                </c:pt>
                <c:pt idx="12019">
                  <c:v>1.266089161E-6</c:v>
                </c:pt>
                <c:pt idx="12020">
                  <c:v>1.312370199E-7</c:v>
                </c:pt>
                <c:pt idx="12021">
                  <c:v>5.8122906380000004E-6</c:v>
                </c:pt>
                <c:pt idx="12022">
                  <c:v>4.9663814339999998E-6</c:v>
                </c:pt>
                <c:pt idx="12023">
                  <c:v>1.572760037E-6</c:v>
                </c:pt>
                <c:pt idx="12024">
                  <c:v>3.2003520569999999E-6</c:v>
                </c:pt>
                <c:pt idx="12025">
                  <c:v>7.6328330699999999E-6</c:v>
                </c:pt>
                <c:pt idx="12026">
                  <c:v>3.5985090810000002E-6</c:v>
                </c:pt>
                <c:pt idx="12027">
                  <c:v>1.7007909619999999E-6</c:v>
                </c:pt>
                <c:pt idx="12028">
                  <c:v>9.4431333720000004E-7</c:v>
                </c:pt>
                <c:pt idx="12029">
                  <c:v>1.290293919E-6</c:v>
                </c:pt>
                <c:pt idx="12030">
                  <c:v>2.9153820100000001E-7</c:v>
                </c:pt>
                <c:pt idx="12031">
                  <c:v>2.5723066909999999E-7</c:v>
                </c:pt>
                <c:pt idx="12032">
                  <c:v>2.0223713719999998E-6</c:v>
                </c:pt>
                <c:pt idx="12033">
                  <c:v>3.302263834E-7</c:v>
                </c:pt>
                <c:pt idx="12034">
                  <c:v>2.589917207E-7</c:v>
                </c:pt>
                <c:pt idx="12035">
                  <c:v>3.2326923389999998E-6</c:v>
                </c:pt>
                <c:pt idx="12036">
                  <c:v>3.1575354360000001E-6</c:v>
                </c:pt>
                <c:pt idx="12037">
                  <c:v>3.0066195050000001E-6</c:v>
                </c:pt>
                <c:pt idx="12038">
                  <c:v>6.2882252229999999E-6</c:v>
                </c:pt>
                <c:pt idx="12039">
                  <c:v>8.2436408680000006E-6</c:v>
                </c:pt>
                <c:pt idx="12040">
                  <c:v>4.5311188459999997E-6</c:v>
                </c:pt>
                <c:pt idx="12041">
                  <c:v>1.4370176330000001E-6</c:v>
                </c:pt>
                <c:pt idx="12042">
                  <c:v>5.0679140139999996E-6</c:v>
                </c:pt>
                <c:pt idx="12043">
                  <c:v>1.636487097E-6</c:v>
                </c:pt>
                <c:pt idx="12044">
                  <c:v>1.071711206E-7</c:v>
                </c:pt>
                <c:pt idx="12045">
                  <c:v>5.361612169E-6</c:v>
                </c:pt>
                <c:pt idx="12046">
                  <c:v>1.0220489130000001E-5</c:v>
                </c:pt>
                <c:pt idx="12047">
                  <c:v>2.914434372E-5</c:v>
                </c:pt>
                <c:pt idx="12048">
                  <c:v>2.0515165200000001E-5</c:v>
                </c:pt>
                <c:pt idx="12049">
                  <c:v>8.9505179180000001E-8</c:v>
                </c:pt>
                <c:pt idx="12050">
                  <c:v>1.0958916049999999E-6</c:v>
                </c:pt>
                <c:pt idx="12051">
                  <c:v>8.027555651E-7</c:v>
                </c:pt>
                <c:pt idx="12052">
                  <c:v>1.350173446E-6</c:v>
                </c:pt>
                <c:pt idx="12053">
                  <c:v>1.33288336E-6</c:v>
                </c:pt>
                <c:pt idx="12054">
                  <c:v>7.1997725699999997E-7</c:v>
                </c:pt>
                <c:pt idx="12055">
                  <c:v>2.0044837170000002E-6</c:v>
                </c:pt>
                <c:pt idx="12056">
                  <c:v>1.01239422E-5</c:v>
                </c:pt>
                <c:pt idx="12057">
                  <c:v>4.298828677E-6</c:v>
                </c:pt>
                <c:pt idx="12058">
                  <c:v>6.0995820480000001E-6</c:v>
                </c:pt>
                <c:pt idx="12059">
                  <c:v>7.2011285640000001E-5</c:v>
                </c:pt>
                <c:pt idx="12060">
                  <c:v>1.673914305E-5</c:v>
                </c:pt>
                <c:pt idx="12061">
                  <c:v>2.4864817459999999E-6</c:v>
                </c:pt>
                <c:pt idx="12062">
                  <c:v>2.1890487819999998E-6</c:v>
                </c:pt>
                <c:pt idx="12063">
                  <c:v>1.5895262460000002E-5</c:v>
                </c:pt>
                <c:pt idx="12064">
                  <c:v>2.9543906630000002E-6</c:v>
                </c:pt>
                <c:pt idx="12065">
                  <c:v>2.938893248E-6</c:v>
                </c:pt>
                <c:pt idx="12066">
                  <c:v>1.132043628E-5</c:v>
                </c:pt>
                <c:pt idx="12067">
                  <c:v>1.75070283E-4</c:v>
                </c:pt>
                <c:pt idx="12068">
                  <c:v>8.5201952139999995E-5</c:v>
                </c:pt>
                <c:pt idx="12069">
                  <c:v>1.15301446E-5</c:v>
                </c:pt>
                <c:pt idx="12070">
                  <c:v>9.3014820180000004E-6</c:v>
                </c:pt>
                <c:pt idx="12071">
                  <c:v>3.3951343160000003E-5</c:v>
                </c:pt>
                <c:pt idx="12072">
                  <c:v>4.3539943339999998E-7</c:v>
                </c:pt>
                <c:pt idx="12073">
                  <c:v>4.5118823779999998E-7</c:v>
                </c:pt>
                <c:pt idx="12074">
                  <c:v>1.3768274189999999E-6</c:v>
                </c:pt>
                <c:pt idx="12075">
                  <c:v>4.4387417730000002E-6</c:v>
                </c:pt>
                <c:pt idx="12076">
                  <c:v>1.2704123230000001E-7</c:v>
                </c:pt>
                <c:pt idx="12077">
                  <c:v>1.134493473E-6</c:v>
                </c:pt>
                <c:pt idx="12078">
                  <c:v>9.2000901569999996E-7</c:v>
                </c:pt>
                <c:pt idx="12079">
                  <c:v>4.4216898759999996E-6</c:v>
                </c:pt>
                <c:pt idx="12080">
                  <c:v>4.692642396E-7</c:v>
                </c:pt>
                <c:pt idx="12081">
                  <c:v>2.27651695E-6</c:v>
                </c:pt>
                <c:pt idx="12082">
                  <c:v>1.0027298020000001E-6</c:v>
                </c:pt>
                <c:pt idx="12083">
                  <c:v>3.0683350289999998E-6</c:v>
                </c:pt>
                <c:pt idx="12084">
                  <c:v>4.7170552689999999E-7</c:v>
                </c:pt>
                <c:pt idx="12085">
                  <c:v>1.851399059E-6</c:v>
                </c:pt>
                <c:pt idx="12086">
                  <c:v>5.2476463649999999E-8</c:v>
                </c:pt>
                <c:pt idx="12087">
                  <c:v>3.0494018460000001E-5</c:v>
                </c:pt>
                <c:pt idx="12088">
                  <c:v>6.7186130279999998E-6</c:v>
                </c:pt>
                <c:pt idx="12089">
                  <c:v>4.7761316820000003E-6</c:v>
                </c:pt>
                <c:pt idx="12090">
                  <c:v>2.6593071740000001E-6</c:v>
                </c:pt>
                <c:pt idx="12091">
                  <c:v>7.0450413789999997E-6</c:v>
                </c:pt>
                <c:pt idx="12092">
                  <c:v>8.9282291410000003E-7</c:v>
                </c:pt>
                <c:pt idx="12093">
                  <c:v>2.100715926E-7</c:v>
                </c:pt>
                <c:pt idx="12094">
                  <c:v>3.417408559E-7</c:v>
                </c:pt>
                <c:pt idx="12095">
                  <c:v>6.9960257250000001E-7</c:v>
                </c:pt>
                <c:pt idx="12096">
                  <c:v>1.1713904219999999E-6</c:v>
                </c:pt>
                <c:pt idx="12097">
                  <c:v>2.516558355E-6</c:v>
                </c:pt>
                <c:pt idx="12098">
                  <c:v>1.462284882E-6</c:v>
                </c:pt>
                <c:pt idx="12099">
                  <c:v>6.445902611E-5</c:v>
                </c:pt>
                <c:pt idx="12100">
                  <c:v>7.5253280570000002E-6</c:v>
                </c:pt>
                <c:pt idx="12101">
                  <c:v>5.0477664180000001E-6</c:v>
                </c:pt>
                <c:pt idx="12102">
                  <c:v>1.128301074E-5</c:v>
                </c:pt>
                <c:pt idx="12103">
                  <c:v>1.177182618E-6</c:v>
                </c:pt>
                <c:pt idx="12104">
                  <c:v>6.6121819489999998E-7</c:v>
                </c:pt>
                <c:pt idx="12105">
                  <c:v>7.4821830699999999E-6</c:v>
                </c:pt>
                <c:pt idx="12106">
                  <c:v>9.0059350239999996E-6</c:v>
                </c:pt>
                <c:pt idx="12107">
                  <c:v>3.0417439590000001E-5</c:v>
                </c:pt>
                <c:pt idx="12108">
                  <c:v>2.8691790490000001E-6</c:v>
                </c:pt>
                <c:pt idx="12109">
                  <c:v>1.185815576E-5</c:v>
                </c:pt>
                <c:pt idx="12110">
                  <c:v>2.736392959E-5</c:v>
                </c:pt>
                <c:pt idx="12111">
                  <c:v>1.051249562E-4</c:v>
                </c:pt>
                <c:pt idx="12112">
                  <c:v>1.603448108E-5</c:v>
                </c:pt>
                <c:pt idx="12113">
                  <c:v>9.7322579919999992E-6</c:v>
                </c:pt>
                <c:pt idx="12114">
                  <c:v>4.355785022E-6</c:v>
                </c:pt>
                <c:pt idx="12115">
                  <c:v>7.3496854319999998E-6</c:v>
                </c:pt>
                <c:pt idx="12116">
                  <c:v>7.7502407469999996E-6</c:v>
                </c:pt>
                <c:pt idx="12117">
                  <c:v>8.4424073240000006E-6</c:v>
                </c:pt>
                <c:pt idx="12118">
                  <c:v>5.8741555139999998E-6</c:v>
                </c:pt>
                <c:pt idx="12119">
                  <c:v>4.5543685549999998E-4</c:v>
                </c:pt>
                <c:pt idx="12120">
                  <c:v>1.6321626340000002E-5</c:v>
                </c:pt>
                <c:pt idx="12121">
                  <c:v>6.4090753549999998E-6</c:v>
                </c:pt>
                <c:pt idx="12122">
                  <c:v>3.8640342069999999E-6</c:v>
                </c:pt>
                <c:pt idx="12123">
                  <c:v>5.0701626030000002E-6</c:v>
                </c:pt>
                <c:pt idx="12124">
                  <c:v>1.07296931E-7</c:v>
                </c:pt>
                <c:pt idx="12125">
                  <c:v>3.3331375309999999E-7</c:v>
                </c:pt>
                <c:pt idx="12126">
                  <c:v>1.078412494E-7</c:v>
                </c:pt>
                <c:pt idx="12127">
                  <c:v>4.7561106040000002E-7</c:v>
                </c:pt>
                <c:pt idx="12128">
                  <c:v>4.282101003E-7</c:v>
                </c:pt>
                <c:pt idx="12129">
                  <c:v>5.801675021E-7</c:v>
                </c:pt>
                <c:pt idx="12130">
                  <c:v>1.077574151E-6</c:v>
                </c:pt>
                <c:pt idx="12131">
                  <c:v>1.4578236000000001E-6</c:v>
                </c:pt>
                <c:pt idx="12132">
                  <c:v>1.145210451E-6</c:v>
                </c:pt>
                <c:pt idx="12133">
                  <c:v>1.2135961900000001E-6</c:v>
                </c:pt>
                <c:pt idx="12134">
                  <c:v>8.4937909380000001E-7</c:v>
                </c:pt>
                <c:pt idx="12135">
                  <c:v>6.027014147E-7</c:v>
                </c:pt>
                <c:pt idx="12136">
                  <c:v>7.5799300660000005E-7</c:v>
                </c:pt>
                <c:pt idx="12137">
                  <c:v>7.8766207380000002E-7</c:v>
                </c:pt>
                <c:pt idx="12138">
                  <c:v>1.6641796149999999E-7</c:v>
                </c:pt>
                <c:pt idx="12139">
                  <c:v>3.3255939590000002E-6</c:v>
                </c:pt>
                <c:pt idx="12140">
                  <c:v>2.737688937E-7</c:v>
                </c:pt>
                <c:pt idx="12141">
                  <c:v>7.2417308210000006E-8</c:v>
                </c:pt>
                <c:pt idx="12142">
                  <c:v>3.9608923300000002E-7</c:v>
                </c:pt>
                <c:pt idx="12143">
                  <c:v>1.7120991779999999E-5</c:v>
                </c:pt>
                <c:pt idx="12144">
                  <c:v>5.5098383779999998E-7</c:v>
                </c:pt>
                <c:pt idx="12145">
                  <c:v>6.0764988379999998E-7</c:v>
                </c:pt>
                <c:pt idx="12146">
                  <c:v>2.3279492009999998E-6</c:v>
                </c:pt>
                <c:pt idx="12147">
                  <c:v>2.1769676079999999E-5</c:v>
                </c:pt>
                <c:pt idx="12148">
                  <c:v>2.6638465350000002E-6</c:v>
                </c:pt>
                <c:pt idx="12149">
                  <c:v>3.2930664730000001E-6</c:v>
                </c:pt>
                <c:pt idx="12150">
                  <c:v>4.3529292370000004E-6</c:v>
                </c:pt>
                <c:pt idx="12151">
                  <c:v>2.9293732970000001E-5</c:v>
                </c:pt>
                <c:pt idx="12152">
                  <c:v>3.9957051510000003E-6</c:v>
                </c:pt>
                <c:pt idx="12153">
                  <c:v>6.0303469149999997E-6</c:v>
                </c:pt>
                <c:pt idx="12154">
                  <c:v>6.4456984759999999E-6</c:v>
                </c:pt>
                <c:pt idx="12155">
                  <c:v>7.7022757240000002E-5</c:v>
                </c:pt>
                <c:pt idx="12156">
                  <c:v>5.27222892E-6</c:v>
                </c:pt>
                <c:pt idx="12157">
                  <c:v>8.1769470039999994E-6</c:v>
                </c:pt>
                <c:pt idx="12158">
                  <c:v>4.122621129E-6</c:v>
                </c:pt>
                <c:pt idx="12159">
                  <c:v>1.0919852199999999E-3</c:v>
                </c:pt>
                <c:pt idx="12160">
                  <c:v>2.0475378729999999E-6</c:v>
                </c:pt>
                <c:pt idx="12161">
                  <c:v>6.8663348239999999E-6</c:v>
                </c:pt>
                <c:pt idx="12162">
                  <c:v>1.9499174289999998E-5</c:v>
                </c:pt>
                <c:pt idx="12163">
                  <c:v>5.8190492800000004E-4</c:v>
                </c:pt>
                <c:pt idx="12164">
                  <c:v>7.1670878119999998E-6</c:v>
                </c:pt>
                <c:pt idx="12165">
                  <c:v>4.4477455829999996E-6</c:v>
                </c:pt>
                <c:pt idx="12166">
                  <c:v>4.3444467170000002E-6</c:v>
                </c:pt>
                <c:pt idx="12167">
                  <c:v>4.0983765230000003E-5</c:v>
                </c:pt>
                <c:pt idx="12168">
                  <c:v>2.7552925669999999E-6</c:v>
                </c:pt>
                <c:pt idx="12169">
                  <c:v>1.858065457E-6</c:v>
                </c:pt>
                <c:pt idx="12170">
                  <c:v>1.0172138000000001E-6</c:v>
                </c:pt>
                <c:pt idx="12171">
                  <c:v>3.1238330790000001E-5</c:v>
                </c:pt>
                <c:pt idx="12172">
                  <c:v>4.4611962680000001E-7</c:v>
                </c:pt>
                <c:pt idx="12173">
                  <c:v>3.1177792939999999E-7</c:v>
                </c:pt>
                <c:pt idx="12174">
                  <c:v>1.5660817029999999E-7</c:v>
                </c:pt>
                <c:pt idx="12175">
                  <c:v>6.1543388529999997E-7</c:v>
                </c:pt>
                <c:pt idx="12176">
                  <c:v>1.197547359E-8</c:v>
                </c:pt>
                <c:pt idx="12177">
                  <c:v>2.8357840670000001E-14</c:v>
                </c:pt>
                <c:pt idx="12178">
                  <c:v>7.5378689369999995E-9</c:v>
                </c:pt>
                <c:pt idx="12179">
                  <c:v>1.8780288849999999E-6</c:v>
                </c:pt>
                <c:pt idx="12180">
                  <c:v>4.5180273080000001E-8</c:v>
                </c:pt>
                <c:pt idx="12181">
                  <c:v>3.630479542E-8</c:v>
                </c:pt>
                <c:pt idx="12182">
                  <c:v>1.6657965640000001E-8</c:v>
                </c:pt>
                <c:pt idx="12183">
                  <c:v>1.8052312689999999E-6</c:v>
                </c:pt>
                <c:pt idx="12184">
                  <c:v>1.194394416E-8</c:v>
                </c:pt>
                <c:pt idx="12185">
                  <c:v>2.0340440369999999E-8</c:v>
                </c:pt>
                <c:pt idx="12186">
                  <c:v>5.6918106430000003E-8</c:v>
                </c:pt>
                <c:pt idx="12187">
                  <c:v>1.4917672449999999E-6</c:v>
                </c:pt>
                <c:pt idx="12188">
                  <c:v>2.4802772120000001E-7</c:v>
                </c:pt>
                <c:pt idx="12189">
                  <c:v>5.1453626359999997E-7</c:v>
                </c:pt>
                <c:pt idx="12190">
                  <c:v>1.5518844620000001E-6</c:v>
                </c:pt>
                <c:pt idx="12191">
                  <c:v>1.072954921E-4</c:v>
                </c:pt>
                <c:pt idx="12192">
                  <c:v>4.4389738389999998E-6</c:v>
                </c:pt>
                <c:pt idx="12193">
                  <c:v>3.4235845050000002E-6</c:v>
                </c:pt>
                <c:pt idx="12194">
                  <c:v>1.6391064219999999E-6</c:v>
                </c:pt>
                <c:pt idx="12195">
                  <c:v>2.8542245860000001E-5</c:v>
                </c:pt>
                <c:pt idx="12196">
                  <c:v>7.6574510540000005E-6</c:v>
                </c:pt>
                <c:pt idx="12197">
                  <c:v>6.8678539040000004E-6</c:v>
                </c:pt>
                <c:pt idx="12198">
                  <c:v>6.8208921889999997E-6</c:v>
                </c:pt>
                <c:pt idx="12199">
                  <c:v>2.131034821E-4</c:v>
                </c:pt>
                <c:pt idx="12200">
                  <c:v>2.9757226810000001E-5</c:v>
                </c:pt>
                <c:pt idx="12201">
                  <c:v>1.876677785E-5</c:v>
                </c:pt>
                <c:pt idx="12202">
                  <c:v>1.5699429340000001E-6</c:v>
                </c:pt>
                <c:pt idx="12203">
                  <c:v>1.517467762E-3</c:v>
                </c:pt>
                <c:pt idx="12204">
                  <c:v>1.4149249969999999E-6</c:v>
                </c:pt>
                <c:pt idx="12205">
                  <c:v>1.2748306220000001E-5</c:v>
                </c:pt>
                <c:pt idx="12206">
                  <c:v>1.7184286199999999E-5</c:v>
                </c:pt>
                <c:pt idx="12207">
                  <c:v>6.9231862919999997E-5</c:v>
                </c:pt>
                <c:pt idx="12208">
                  <c:v>8.0212868370000002E-6</c:v>
                </c:pt>
                <c:pt idx="12209">
                  <c:v>1.198825514E-5</c:v>
                </c:pt>
                <c:pt idx="12210">
                  <c:v>3.8162967189999997E-5</c:v>
                </c:pt>
                <c:pt idx="12211">
                  <c:v>9.9260965030000003E-4</c:v>
                </c:pt>
                <c:pt idx="12212">
                  <c:v>4.5625021630000001E-5</c:v>
                </c:pt>
                <c:pt idx="12213">
                  <c:v>1.1564425169999999E-5</c:v>
                </c:pt>
                <c:pt idx="12214">
                  <c:v>2.297350929E-6</c:v>
                </c:pt>
                <c:pt idx="12215">
                  <c:v>7.1922766299999997E-5</c:v>
                </c:pt>
                <c:pt idx="12216">
                  <c:v>5.0919183980000004E-6</c:v>
                </c:pt>
                <c:pt idx="12217">
                  <c:v>2.0627975750000002E-6</c:v>
                </c:pt>
                <c:pt idx="12218">
                  <c:v>1.6300671670000001E-6</c:v>
                </c:pt>
                <c:pt idx="12219">
                  <c:v>1.079831396E-5</c:v>
                </c:pt>
                <c:pt idx="12220">
                  <c:v>2.6127319790000001E-6</c:v>
                </c:pt>
                <c:pt idx="12221">
                  <c:v>1.2672050499999999E-7</c:v>
                </c:pt>
                <c:pt idx="12222">
                  <c:v>1.5530741389999999E-6</c:v>
                </c:pt>
                <c:pt idx="12223">
                  <c:v>7.9615057209999998E-6</c:v>
                </c:pt>
                <c:pt idx="12224">
                  <c:v>8.0996270819999995E-7</c:v>
                </c:pt>
                <c:pt idx="12225">
                  <c:v>6.388571221E-7</c:v>
                </c:pt>
                <c:pt idx="12226">
                  <c:v>6.5908207480000002E-7</c:v>
                </c:pt>
                <c:pt idx="12227">
                  <c:v>6.4510135090000003E-7</c:v>
                </c:pt>
                <c:pt idx="12228">
                  <c:v>7.7792051539999996E-7</c:v>
                </c:pt>
                <c:pt idx="12229">
                  <c:v>7.8681946660000005E-7</c:v>
                </c:pt>
                <c:pt idx="12230">
                  <c:v>6.0988460000000002E-7</c:v>
                </c:pt>
                <c:pt idx="12231">
                  <c:v>5.0332914170000003E-6</c:v>
                </c:pt>
                <c:pt idx="12232">
                  <c:v>6.8079741459999994E-8</c:v>
                </c:pt>
                <c:pt idx="12233">
                  <c:v>1.104417973E-6</c:v>
                </c:pt>
                <c:pt idx="12234">
                  <c:v>5.556882261E-6</c:v>
                </c:pt>
                <c:pt idx="12235">
                  <c:v>4.8132846030000003E-5</c:v>
                </c:pt>
                <c:pt idx="12236">
                  <c:v>3.8491090209999998E-7</c:v>
                </c:pt>
                <c:pt idx="12237">
                  <c:v>5.6252299080000004E-7</c:v>
                </c:pt>
                <c:pt idx="12238">
                  <c:v>1.009308031E-6</c:v>
                </c:pt>
                <c:pt idx="12239">
                  <c:v>3.8712383580000002E-5</c:v>
                </c:pt>
                <c:pt idx="12240">
                  <c:v>3.3274426120000001E-6</c:v>
                </c:pt>
                <c:pt idx="12241">
                  <c:v>8.4103279540000002E-6</c:v>
                </c:pt>
                <c:pt idx="12242">
                  <c:v>1.170744013E-5</c:v>
                </c:pt>
                <c:pt idx="12243">
                  <c:v>4.0564796060000002E-4</c:v>
                </c:pt>
                <c:pt idx="12244">
                  <c:v>3.494717911E-6</c:v>
                </c:pt>
                <c:pt idx="12245">
                  <c:v>1.28413734E-5</c:v>
                </c:pt>
                <c:pt idx="12246">
                  <c:v>3.5426423649999999E-5</c:v>
                </c:pt>
                <c:pt idx="12247">
                  <c:v>1.333965499E-4</c:v>
                </c:pt>
                <c:pt idx="12248">
                  <c:v>2.5388440260000001E-5</c:v>
                </c:pt>
                <c:pt idx="12249">
                  <c:v>1.977051175E-5</c:v>
                </c:pt>
                <c:pt idx="12250">
                  <c:v>9.4879033930000002E-5</c:v>
                </c:pt>
                <c:pt idx="12251">
                  <c:v>1.412820595E-3</c:v>
                </c:pt>
                <c:pt idx="12252">
                  <c:v>2.9576931530000001E-4</c:v>
                </c:pt>
                <c:pt idx="12253">
                  <c:v>2.1018558119999999E-4</c:v>
                </c:pt>
                <c:pt idx="12254">
                  <c:v>3.1108474340000002E-4</c:v>
                </c:pt>
                <c:pt idx="12255">
                  <c:v>1.8917009180000001E-3</c:v>
                </c:pt>
                <c:pt idx="12256">
                  <c:v>7.3687900940000004E-6</c:v>
                </c:pt>
                <c:pt idx="12257">
                  <c:v>2.7606293200000001E-5</c:v>
                </c:pt>
                <c:pt idx="12258">
                  <c:v>2.3732478630000001E-6</c:v>
                </c:pt>
                <c:pt idx="12259">
                  <c:v>1.0137390980000001E-4</c:v>
                </c:pt>
                <c:pt idx="12260">
                  <c:v>1.455767804E-5</c:v>
                </c:pt>
                <c:pt idx="12261">
                  <c:v>2.1821582440000001E-5</c:v>
                </c:pt>
                <c:pt idx="12262">
                  <c:v>2.3181144019999998E-6</c:v>
                </c:pt>
                <c:pt idx="12263">
                  <c:v>3.5628595519999997E-5</c:v>
                </c:pt>
                <c:pt idx="12264">
                  <c:v>8.1793552640000003E-6</c:v>
                </c:pt>
                <c:pt idx="12265">
                  <c:v>1.332252346E-5</c:v>
                </c:pt>
                <c:pt idx="12266">
                  <c:v>1.320271728E-5</c:v>
                </c:pt>
                <c:pt idx="12267">
                  <c:v>6.9065988409999996E-6</c:v>
                </c:pt>
                <c:pt idx="12268">
                  <c:v>9.7689463930000007E-6</c:v>
                </c:pt>
                <c:pt idx="12269">
                  <c:v>5.6405842879999996E-6</c:v>
                </c:pt>
                <c:pt idx="12270">
                  <c:v>5.6502759340000001E-6</c:v>
                </c:pt>
                <c:pt idx="12271">
                  <c:v>7.2590395320000001E-6</c:v>
                </c:pt>
                <c:pt idx="12272">
                  <c:v>4.8489313170000003E-6</c:v>
                </c:pt>
                <c:pt idx="12273">
                  <c:v>2.8813565289999998E-6</c:v>
                </c:pt>
                <c:pt idx="12274">
                  <c:v>3.3867661609999999E-6</c:v>
                </c:pt>
                <c:pt idx="12275">
                  <c:v>4.4989576129999999E-6</c:v>
                </c:pt>
                <c:pt idx="12276">
                  <c:v>3.239549505E-6</c:v>
                </c:pt>
                <c:pt idx="12277">
                  <c:v>3.751008331E-6</c:v>
                </c:pt>
                <c:pt idx="12278">
                  <c:v>3.8961817950000002E-6</c:v>
                </c:pt>
                <c:pt idx="12279">
                  <c:v>1.4574466219999999E-6</c:v>
                </c:pt>
                <c:pt idx="12280">
                  <c:v>6.4247673349999997E-6</c:v>
                </c:pt>
                <c:pt idx="12281">
                  <c:v>6.8916527139999998E-6</c:v>
                </c:pt>
                <c:pt idx="12282">
                  <c:v>7.1115638019999996E-6</c:v>
                </c:pt>
                <c:pt idx="12283">
                  <c:v>1.5875813089999999E-5</c:v>
                </c:pt>
                <c:pt idx="12284">
                  <c:v>1.7373750660000001E-5</c:v>
                </c:pt>
                <c:pt idx="12285">
                  <c:v>6.0057305519999998E-6</c:v>
                </c:pt>
                <c:pt idx="12286">
                  <c:v>8.7951855640000007E-6</c:v>
                </c:pt>
                <c:pt idx="12287">
                  <c:v>3.3798468440000003E-5</c:v>
                </c:pt>
                <c:pt idx="12288">
                  <c:v>3.7856520769999997E-5</c:v>
                </c:pt>
                <c:pt idx="12289">
                  <c:v>9.5582072060000003E-6</c:v>
                </c:pt>
                <c:pt idx="12290">
                  <c:v>9.39027918E-6</c:v>
                </c:pt>
                <c:pt idx="12291">
                  <c:v>2.30342046E-4</c:v>
                </c:pt>
                <c:pt idx="12292">
                  <c:v>1.8533481960000001E-4</c:v>
                </c:pt>
                <c:pt idx="12293">
                  <c:v>1.9935771230000001E-4</c:v>
                </c:pt>
                <c:pt idx="12294">
                  <c:v>1.5736094980000001E-3</c:v>
                </c:pt>
                <c:pt idx="12295">
                  <c:v>3.4151939140000002E-3</c:v>
                </c:pt>
                <c:pt idx="12296">
                  <c:v>2.5752207820000002E-4</c:v>
                </c:pt>
                <c:pt idx="12297">
                  <c:v>1.4476234429999999E-4</c:v>
                </c:pt>
                <c:pt idx="12298">
                  <c:v>5.7526511279999997E-5</c:v>
                </c:pt>
                <c:pt idx="12299">
                  <c:v>6.350975906E-5</c:v>
                </c:pt>
                <c:pt idx="12300">
                  <c:v>4.3132074000000002E-5</c:v>
                </c:pt>
                <c:pt idx="12301">
                  <c:v>4.7266489150000003E-5</c:v>
                </c:pt>
                <c:pt idx="12302">
                  <c:v>9.262800394E-5</c:v>
                </c:pt>
                <c:pt idx="12303">
                  <c:v>2.5981815809999998E-4</c:v>
                </c:pt>
                <c:pt idx="12304">
                  <c:v>8.7196775529999997E-5</c:v>
                </c:pt>
                <c:pt idx="12305">
                  <c:v>5.9733128760000003E-5</c:v>
                </c:pt>
                <c:pt idx="12306">
                  <c:v>1.05044521E-4</c:v>
                </c:pt>
                <c:pt idx="12307">
                  <c:v>7.2945722279999997E-5</c:v>
                </c:pt>
                <c:pt idx="12308">
                  <c:v>9.6408411739999997E-6</c:v>
                </c:pt>
                <c:pt idx="12309">
                  <c:v>2.066163179E-5</c:v>
                </c:pt>
                <c:pt idx="12310">
                  <c:v>1.3694638730000001E-5</c:v>
                </c:pt>
                <c:pt idx="12311">
                  <c:v>6.1916816180000004E-6</c:v>
                </c:pt>
                <c:pt idx="12312">
                  <c:v>1.3674507339999999E-5</c:v>
                </c:pt>
                <c:pt idx="12313">
                  <c:v>4.1076540849999997E-5</c:v>
                </c:pt>
                <c:pt idx="12314">
                  <c:v>8.5959226400000006E-5</c:v>
                </c:pt>
                <c:pt idx="12315">
                  <c:v>1.121559474E-4</c:v>
                </c:pt>
                <c:pt idx="12316">
                  <c:v>3.713381257E-6</c:v>
                </c:pt>
                <c:pt idx="12317">
                  <c:v>4.6648365710000004E-6</c:v>
                </c:pt>
                <c:pt idx="12318">
                  <c:v>6.9191589190000003E-6</c:v>
                </c:pt>
                <c:pt idx="12319">
                  <c:v>8.0371506920000002E-6</c:v>
                </c:pt>
                <c:pt idx="12320">
                  <c:v>8.4895127479999999E-6</c:v>
                </c:pt>
                <c:pt idx="12321">
                  <c:v>7.1551228320000001E-6</c:v>
                </c:pt>
                <c:pt idx="12322">
                  <c:v>3.995501099E-6</c:v>
                </c:pt>
                <c:pt idx="12323">
                  <c:v>1.462635854E-5</c:v>
                </c:pt>
                <c:pt idx="12324">
                  <c:v>5.712452579E-6</c:v>
                </c:pt>
                <c:pt idx="12325">
                  <c:v>6.4056012749999998E-6</c:v>
                </c:pt>
                <c:pt idx="12326">
                  <c:v>4.974191105E-6</c:v>
                </c:pt>
                <c:pt idx="12327">
                  <c:v>1.044171327E-5</c:v>
                </c:pt>
                <c:pt idx="12328">
                  <c:v>8.012227607E-6</c:v>
                </c:pt>
                <c:pt idx="12329">
                  <c:v>1.8494810569999999E-5</c:v>
                </c:pt>
                <c:pt idx="12330">
                  <c:v>3.657947885E-7</c:v>
                </c:pt>
                <c:pt idx="12331">
                  <c:v>6.2149919760000003E-6</c:v>
                </c:pt>
                <c:pt idx="12332">
                  <c:v>4.2379459200000001E-5</c:v>
                </c:pt>
                <c:pt idx="12333">
                  <c:v>5.0840011750000002E-5</c:v>
                </c:pt>
                <c:pt idx="12334">
                  <c:v>3.74052174E-4</c:v>
                </c:pt>
                <c:pt idx="12335">
                  <c:v>6.4001510530000002E-4</c:v>
                </c:pt>
                <c:pt idx="12336">
                  <c:v>1.235452932E-4</c:v>
                </c:pt>
                <c:pt idx="12337">
                  <c:v>3.3348035060000003E-4</c:v>
                </c:pt>
                <c:pt idx="12338">
                  <c:v>6.2111435560000005E-4</c:v>
                </c:pt>
                <c:pt idx="12339">
                  <c:v>1.9901063829999999E-4</c:v>
                </c:pt>
                <c:pt idx="12340">
                  <c:v>1.4894856319999999E-4</c:v>
                </c:pt>
                <c:pt idx="12341">
                  <c:v>1.605538811E-4</c:v>
                </c:pt>
                <c:pt idx="12342">
                  <c:v>3.0642978799999999E-4</c:v>
                </c:pt>
                <c:pt idx="12343">
                  <c:v>7.6964689200000004E-4</c:v>
                </c:pt>
                <c:pt idx="12344">
                  <c:v>5.4021800549999995E-4</c:v>
                </c:pt>
                <c:pt idx="12345">
                  <c:v>2.969640144E-4</c:v>
                </c:pt>
                <c:pt idx="12346">
                  <c:v>3.2790899509999999E-3</c:v>
                </c:pt>
                <c:pt idx="12347">
                  <c:v>1.011377368E-3</c:v>
                </c:pt>
                <c:pt idx="12348">
                  <c:v>1.9882662299999999E-4</c:v>
                </c:pt>
                <c:pt idx="12349">
                  <c:v>1.4703296610000001E-4</c:v>
                </c:pt>
                <c:pt idx="12350">
                  <c:v>7.2516452689999996E-5</c:v>
                </c:pt>
                <c:pt idx="12351">
                  <c:v>1.7695321760000001E-5</c:v>
                </c:pt>
                <c:pt idx="12352">
                  <c:v>9.8116609130000001E-5</c:v>
                </c:pt>
                <c:pt idx="12353">
                  <c:v>2.7372039590000001E-5</c:v>
                </c:pt>
                <c:pt idx="12354">
                  <c:v>5.4153754550000002E-4</c:v>
                </c:pt>
                <c:pt idx="12355">
                  <c:v>2.341197995E-4</c:v>
                </c:pt>
                <c:pt idx="12356">
                  <c:v>1.2443989230000001E-4</c:v>
                </c:pt>
                <c:pt idx="12357">
                  <c:v>9.1429876620000001E-5</c:v>
                </c:pt>
                <c:pt idx="12358">
                  <c:v>7.4002882860000005E-5</c:v>
                </c:pt>
                <c:pt idx="12359">
                  <c:v>3.5544070809999998E-5</c:v>
                </c:pt>
                <c:pt idx="12360">
                  <c:v>8.6839319310000007E-6</c:v>
                </c:pt>
                <c:pt idx="12361">
                  <c:v>5.4219498629999998E-6</c:v>
                </c:pt>
                <c:pt idx="12362">
                  <c:v>8.8369840629999997E-6</c:v>
                </c:pt>
                <c:pt idx="12363">
                  <c:v>1.218945446E-5</c:v>
                </c:pt>
                <c:pt idx="12364">
                  <c:v>2.424779239E-5</c:v>
                </c:pt>
                <c:pt idx="12365">
                  <c:v>2.0681113469999998E-5</c:v>
                </c:pt>
                <c:pt idx="12366">
                  <c:v>9.6273421590000003E-5</c:v>
                </c:pt>
                <c:pt idx="12367">
                  <c:v>4.806421637E-5</c:v>
                </c:pt>
                <c:pt idx="12368">
                  <c:v>1.5444034799999999E-5</c:v>
                </c:pt>
                <c:pt idx="12369">
                  <c:v>4.8035316239999997E-5</c:v>
                </c:pt>
                <c:pt idx="12370">
                  <c:v>1.0377872990000001E-5</c:v>
                </c:pt>
                <c:pt idx="12371">
                  <c:v>1.021195325E-5</c:v>
                </c:pt>
                <c:pt idx="12372">
                  <c:v>2.2126341190000001E-5</c:v>
                </c:pt>
                <c:pt idx="12373">
                  <c:v>2.1171882059999999E-5</c:v>
                </c:pt>
                <c:pt idx="12374">
                  <c:v>8.1260814679999993E-6</c:v>
                </c:pt>
                <c:pt idx="12375">
                  <c:v>1.2549596029999999E-5</c:v>
                </c:pt>
                <c:pt idx="12376">
                  <c:v>9.3141254699999998E-6</c:v>
                </c:pt>
                <c:pt idx="12377">
                  <c:v>3.2091136580000001E-6</c:v>
                </c:pt>
                <c:pt idx="12378">
                  <c:v>7.8247230949999994E-5</c:v>
                </c:pt>
                <c:pt idx="12379">
                  <c:v>2.9145893819999998E-6</c:v>
                </c:pt>
                <c:pt idx="12380">
                  <c:v>1.470103305E-5</c:v>
                </c:pt>
                <c:pt idx="12381">
                  <c:v>4.1668430080000003E-5</c:v>
                </c:pt>
                <c:pt idx="12382">
                  <c:v>8.0242110619999999E-5</c:v>
                </c:pt>
                <c:pt idx="12383">
                  <c:v>3.9122956169999998E-5</c:v>
                </c:pt>
                <c:pt idx="12384">
                  <c:v>1.7809467050000001E-4</c:v>
                </c:pt>
                <c:pt idx="12385">
                  <c:v>3.5864979230000002E-4</c:v>
                </c:pt>
                <c:pt idx="12386">
                  <c:v>7.8571397149999993E-3</c:v>
                </c:pt>
                <c:pt idx="12387">
                  <c:v>1.8758931769999999E-3</c:v>
                </c:pt>
                <c:pt idx="12388">
                  <c:v>3.015483108E-4</c:v>
                </c:pt>
                <c:pt idx="12389">
                  <c:v>6.4368849340000001E-4</c:v>
                </c:pt>
                <c:pt idx="12390">
                  <c:v>1.165601622E-3</c:v>
                </c:pt>
                <c:pt idx="12391">
                  <c:v>6.5934798960000002E-5</c:v>
                </c:pt>
                <c:pt idx="12392">
                  <c:v>1.056526113E-4</c:v>
                </c:pt>
                <c:pt idx="12393">
                  <c:v>3.231948877E-4</c:v>
                </c:pt>
                <c:pt idx="12394">
                  <c:v>2.6534759029999999E-4</c:v>
                </c:pt>
                <c:pt idx="12395">
                  <c:v>6.9490902800000001E-5</c:v>
                </c:pt>
                <c:pt idx="12396">
                  <c:v>1.214392138E-4</c:v>
                </c:pt>
                <c:pt idx="12397">
                  <c:v>2.821403373E-4</c:v>
                </c:pt>
                <c:pt idx="12398">
                  <c:v>3.7102454709999998E-4</c:v>
                </c:pt>
                <c:pt idx="12399">
                  <c:v>1.401824253E-4</c:v>
                </c:pt>
                <c:pt idx="12400">
                  <c:v>1.3886671180000001E-4</c:v>
                </c:pt>
                <c:pt idx="12401">
                  <c:v>9.2248376179999994E-5</c:v>
                </c:pt>
                <c:pt idx="12402">
                  <c:v>5.9064410699999998E-5</c:v>
                </c:pt>
                <c:pt idx="12403">
                  <c:v>5.1108820720000003E-5</c:v>
                </c:pt>
                <c:pt idx="12404">
                  <c:v>6.7860820920000005E-5</c:v>
                </c:pt>
                <c:pt idx="12405">
                  <c:v>1.550144078E-5</c:v>
                </c:pt>
                <c:pt idx="12406">
                  <c:v>1.5636791570000001E-4</c:v>
                </c:pt>
                <c:pt idx="12407">
                  <c:v>1.116613877E-5</c:v>
                </c:pt>
                <c:pt idx="12408">
                  <c:v>1.476438345E-5</c:v>
                </c:pt>
                <c:pt idx="12409">
                  <c:v>2.4907429800000002E-6</c:v>
                </c:pt>
                <c:pt idx="12410">
                  <c:v>2.9558799589999999E-4</c:v>
                </c:pt>
                <c:pt idx="12411">
                  <c:v>4.4520583640000003E-6</c:v>
                </c:pt>
                <c:pt idx="12412">
                  <c:v>1.157641226E-6</c:v>
                </c:pt>
                <c:pt idx="12413">
                  <c:v>2.806242323E-5</c:v>
                </c:pt>
                <c:pt idx="12414">
                  <c:v>2.8857451459999997E-4</c:v>
                </c:pt>
                <c:pt idx="12415">
                  <c:v>2.264512634E-5</c:v>
                </c:pt>
                <c:pt idx="12416">
                  <c:v>2.275250926E-5</c:v>
                </c:pt>
                <c:pt idx="12417">
                  <c:v>4.6755459529999999E-5</c:v>
                </c:pt>
                <c:pt idx="12418">
                  <c:v>1.8308896630000001E-4</c:v>
                </c:pt>
                <c:pt idx="12419">
                  <c:v>3.0523334600000002E-5</c:v>
                </c:pt>
                <c:pt idx="12420">
                  <c:v>2.0093211809999999E-5</c:v>
                </c:pt>
                <c:pt idx="12421">
                  <c:v>3.8944048650000002E-5</c:v>
                </c:pt>
                <c:pt idx="12422">
                  <c:v>5.0378027390000002E-5</c:v>
                </c:pt>
                <c:pt idx="12423">
                  <c:v>2.2533443410000001E-5</c:v>
                </c:pt>
                <c:pt idx="12424">
                  <c:v>1.777216152E-5</c:v>
                </c:pt>
                <c:pt idx="12425">
                  <c:v>1.3295382169999999E-5</c:v>
                </c:pt>
                <c:pt idx="12426">
                  <c:v>5.952554018E-4</c:v>
                </c:pt>
                <c:pt idx="12427">
                  <c:v>6.1236466640000005E-5</c:v>
                </c:pt>
                <c:pt idx="12428">
                  <c:v>1.4689818980000001E-4</c:v>
                </c:pt>
                <c:pt idx="12429">
                  <c:v>2.4438472669999998E-4</c:v>
                </c:pt>
                <c:pt idx="12430">
                  <c:v>4.4168308440000002E-3</c:v>
                </c:pt>
                <c:pt idx="12431">
                  <c:v>1.3906809E-4</c:v>
                </c:pt>
                <c:pt idx="12432">
                  <c:v>5.4730291480000001E-5</c:v>
                </c:pt>
                <c:pt idx="12433">
                  <c:v>1.048735631E-4</c:v>
                </c:pt>
                <c:pt idx="12434">
                  <c:v>1.8776377790000001E-3</c:v>
                </c:pt>
                <c:pt idx="12435">
                  <c:v>2.1137140039999999E-4</c:v>
                </c:pt>
                <c:pt idx="12436">
                  <c:v>1.398945209E-4</c:v>
                </c:pt>
                <c:pt idx="12437">
                  <c:v>4.6720897459999999E-5</c:v>
                </c:pt>
                <c:pt idx="12438">
                  <c:v>1.0485612159999999E-2</c:v>
                </c:pt>
                <c:pt idx="12439">
                  <c:v>4.9597607790000003E-5</c:v>
                </c:pt>
                <c:pt idx="12440">
                  <c:v>1.5163426530000001E-4</c:v>
                </c:pt>
                <c:pt idx="12441">
                  <c:v>2.153767269E-4</c:v>
                </c:pt>
                <c:pt idx="12442">
                  <c:v>2.763702276E-3</c:v>
                </c:pt>
                <c:pt idx="12443">
                  <c:v>5.1160143000000003E-5</c:v>
                </c:pt>
                <c:pt idx="12444">
                  <c:v>9.9693049319999998E-5</c:v>
                </c:pt>
                <c:pt idx="12445">
                  <c:v>7.6488811269999994E-5</c:v>
                </c:pt>
                <c:pt idx="12446">
                  <c:v>1.097795304E-2</c:v>
                </c:pt>
                <c:pt idx="12447">
                  <c:v>1.292825988E-4</c:v>
                </c:pt>
                <c:pt idx="12448">
                  <c:v>5.9051106100000003E-5</c:v>
                </c:pt>
                <c:pt idx="12449">
                  <c:v>1.702391618E-4</c:v>
                </c:pt>
                <c:pt idx="12450">
                  <c:v>3.22228121E-3</c:v>
                </c:pt>
                <c:pt idx="12451">
                  <c:v>1.5130021820000001E-5</c:v>
                </c:pt>
                <c:pt idx="12452">
                  <c:v>2.025066018E-5</c:v>
                </c:pt>
                <c:pt idx="12453">
                  <c:v>3.400531534E-5</c:v>
                </c:pt>
                <c:pt idx="12454">
                  <c:v>3.2801408579999998E-4</c:v>
                </c:pt>
                <c:pt idx="12455">
                  <c:v>1.565337382E-4</c:v>
                </c:pt>
                <c:pt idx="12456">
                  <c:v>1.7247459429999999E-4</c:v>
                </c:pt>
                <c:pt idx="12457">
                  <c:v>6.3839608509999994E-5</c:v>
                </c:pt>
                <c:pt idx="12458">
                  <c:v>4.0764355049999999E-2</c:v>
                </c:pt>
                <c:pt idx="12459">
                  <c:v>4.7416585700000003E-5</c:v>
                </c:pt>
                <c:pt idx="12460">
                  <c:v>6.9581486769999996E-4</c:v>
                </c:pt>
                <c:pt idx="12461">
                  <c:v>1.1232535259999999E-3</c:v>
                </c:pt>
                <c:pt idx="12462">
                  <c:v>8.8717618520000006E-3</c:v>
                </c:pt>
                <c:pt idx="12463">
                  <c:v>7.4432753420000002E-4</c:v>
                </c:pt>
                <c:pt idx="12464">
                  <c:v>1.198174711E-3</c:v>
                </c:pt>
                <c:pt idx="12465">
                  <c:v>1.3757299660000001E-3</c:v>
                </c:pt>
                <c:pt idx="12466">
                  <c:v>5.354562216E-2</c:v>
                </c:pt>
                <c:pt idx="12467">
                  <c:v>8.134094903E-4</c:v>
                </c:pt>
                <c:pt idx="12468">
                  <c:v>1.880151871E-3</c:v>
                </c:pt>
                <c:pt idx="12469">
                  <c:v>3.1580965839999998E-3</c:v>
                </c:pt>
                <c:pt idx="12470">
                  <c:v>0.39495155539999999</c:v>
                </c:pt>
                <c:pt idx="12471">
                  <c:v>2.5760332100000002E-3</c:v>
                </c:pt>
                <c:pt idx="12472">
                  <c:v>2.1455636949999999E-3</c:v>
                </c:pt>
                <c:pt idx="12473">
                  <c:v>2.1231796109999999E-3</c:v>
                </c:pt>
                <c:pt idx="12474">
                  <c:v>2.486531094E-2</c:v>
                </c:pt>
                <c:pt idx="12475">
                  <c:v>2.1770700829999998E-3</c:v>
                </c:pt>
                <c:pt idx="12476">
                  <c:v>2.150917972E-3</c:v>
                </c:pt>
                <c:pt idx="12477">
                  <c:v>2.5285872979999998E-3</c:v>
                </c:pt>
                <c:pt idx="12478">
                  <c:v>0.39486697079999999</c:v>
                </c:pt>
                <c:pt idx="12479">
                  <c:v>3.2063099249999998E-3</c:v>
                </c:pt>
                <c:pt idx="12480">
                  <c:v>1.9033523300000001E-3</c:v>
                </c:pt>
                <c:pt idx="12481">
                  <c:v>7.8085120799999998E-4</c:v>
                </c:pt>
                <c:pt idx="12482">
                  <c:v>5.3716346159999998E-2</c:v>
                </c:pt>
                <c:pt idx="12483">
                  <c:v>1.4119082689999999E-3</c:v>
                </c:pt>
                <c:pt idx="12484">
                  <c:v>1.1999278789999999E-3</c:v>
                </c:pt>
                <c:pt idx="12485">
                  <c:v>7.2664105080000004E-4</c:v>
                </c:pt>
                <c:pt idx="12486">
                  <c:v>8.8585404940000004E-3</c:v>
                </c:pt>
                <c:pt idx="12487">
                  <c:v>1.144055592E-3</c:v>
                </c:pt>
                <c:pt idx="12488">
                  <c:v>7.0303104729999997E-4</c:v>
                </c:pt>
                <c:pt idx="12489">
                  <c:v>4.365272201E-5</c:v>
                </c:pt>
                <c:pt idx="12490">
                  <c:v>4.0757023990000002E-2</c:v>
                </c:pt>
                <c:pt idx="12491">
                  <c:v>6.8239428800000005E-5</c:v>
                </c:pt>
                <c:pt idx="12492">
                  <c:v>1.7522453139999999E-4</c:v>
                </c:pt>
                <c:pt idx="12493">
                  <c:v>1.5526684969999999E-4</c:v>
                </c:pt>
                <c:pt idx="12494">
                  <c:v>3.2934413029999998E-4</c:v>
                </c:pt>
                <c:pt idx="12495">
                  <c:v>3.4670907660000001E-5</c:v>
                </c:pt>
                <c:pt idx="12496">
                  <c:v>2.0278579800000001E-5</c:v>
                </c:pt>
                <c:pt idx="12497">
                  <c:v>1.5361922069999998E-5</c:v>
                </c:pt>
                <c:pt idx="12498">
                  <c:v>3.2033959120000002E-3</c:v>
                </c:pt>
                <c:pt idx="12499">
                  <c:v>1.657599701E-4</c:v>
                </c:pt>
                <c:pt idx="12500">
                  <c:v>6.1790805379999998E-5</c:v>
                </c:pt>
                <c:pt idx="12501">
                  <c:v>1.270215247E-4</c:v>
                </c:pt>
                <c:pt idx="12502">
                  <c:v>1.09934744E-2</c:v>
                </c:pt>
                <c:pt idx="12503">
                  <c:v>8.0992477569999998E-5</c:v>
                </c:pt>
                <c:pt idx="12504">
                  <c:v>9.9430344950000003E-5</c:v>
                </c:pt>
                <c:pt idx="12505">
                  <c:v>4.9147582239999997E-5</c:v>
                </c:pt>
                <c:pt idx="12506">
                  <c:v>2.7612251379999998E-3</c:v>
                </c:pt>
                <c:pt idx="12507">
                  <c:v>2.1936623930000001E-4</c:v>
                </c:pt>
                <c:pt idx="12508">
                  <c:v>1.5140713420000001E-4</c:v>
                </c:pt>
                <c:pt idx="12509">
                  <c:v>4.7940285719999999E-5</c:v>
                </c:pt>
                <c:pt idx="12510">
                  <c:v>1.0461774809999999E-2</c:v>
                </c:pt>
                <c:pt idx="12511">
                  <c:v>5.2434338929999998E-5</c:v>
                </c:pt>
                <c:pt idx="12512">
                  <c:v>1.446180534E-4</c:v>
                </c:pt>
                <c:pt idx="12513">
                  <c:v>2.1121949409999999E-4</c:v>
                </c:pt>
                <c:pt idx="12514">
                  <c:v>1.8794221870000001E-3</c:v>
                </c:pt>
                <c:pt idx="12515">
                  <c:v>1.076795542E-4</c:v>
                </c:pt>
                <c:pt idx="12516">
                  <c:v>5.5550716369999997E-5</c:v>
                </c:pt>
                <c:pt idx="12517">
                  <c:v>1.3850916780000001E-4</c:v>
                </c:pt>
                <c:pt idx="12518">
                  <c:v>4.4051904690000001E-3</c:v>
                </c:pt>
                <c:pt idx="12519">
                  <c:v>2.4611574000000001E-4</c:v>
                </c:pt>
                <c:pt idx="12520">
                  <c:v>1.5068014089999999E-4</c:v>
                </c:pt>
                <c:pt idx="12521">
                  <c:v>6.2094798050000004E-5</c:v>
                </c:pt>
                <c:pt idx="12522">
                  <c:v>5.9730702939999995E-4</c:v>
                </c:pt>
                <c:pt idx="12523">
                  <c:v>1.31208977E-5</c:v>
                </c:pt>
                <c:pt idx="12524">
                  <c:v>1.774869275E-5</c:v>
                </c:pt>
                <c:pt idx="12525">
                  <c:v>2.2453175260000001E-5</c:v>
                </c:pt>
                <c:pt idx="12526">
                  <c:v>5.0666408469999997E-5</c:v>
                </c:pt>
                <c:pt idx="12527">
                  <c:v>3.91748936E-5</c:v>
                </c:pt>
                <c:pt idx="12528">
                  <c:v>1.9937527479999999E-5</c:v>
                </c:pt>
                <c:pt idx="12529">
                  <c:v>3.0370935290000002E-5</c:v>
                </c:pt>
                <c:pt idx="12530">
                  <c:v>1.832570209E-4</c:v>
                </c:pt>
                <c:pt idx="12531">
                  <c:v>4.7138458150000002E-5</c:v>
                </c:pt>
                <c:pt idx="12532">
                  <c:v>2.2772360639999999E-5</c:v>
                </c:pt>
                <c:pt idx="12533">
                  <c:v>2.2577684199999998E-5</c:v>
                </c:pt>
                <c:pt idx="12534">
                  <c:v>2.8817951089999999E-4</c:v>
                </c:pt>
                <c:pt idx="12535">
                  <c:v>2.7537894910000001E-5</c:v>
                </c:pt>
                <c:pt idx="12536">
                  <c:v>1.0709804509999999E-6</c:v>
                </c:pt>
                <c:pt idx="12537">
                  <c:v>4.4396859279999998E-6</c:v>
                </c:pt>
                <c:pt idx="12538">
                  <c:v>2.9368439899999998E-4</c:v>
                </c:pt>
                <c:pt idx="12539">
                  <c:v>2.2389637500000001E-6</c:v>
                </c:pt>
                <c:pt idx="12540">
                  <c:v>1.514504297E-5</c:v>
                </c:pt>
                <c:pt idx="12541">
                  <c:v>1.122075746E-5</c:v>
                </c:pt>
                <c:pt idx="12542">
                  <c:v>1.5418336480000001E-4</c:v>
                </c:pt>
                <c:pt idx="12543">
                  <c:v>1.6469950910000001E-5</c:v>
                </c:pt>
                <c:pt idx="12544">
                  <c:v>6.8674526480000004E-5</c:v>
                </c:pt>
                <c:pt idx="12545">
                  <c:v>5.1085994020000002E-5</c:v>
                </c:pt>
                <c:pt idx="12546">
                  <c:v>5.8103945450000003E-5</c:v>
                </c:pt>
                <c:pt idx="12547">
                  <c:v>9.4368417099999994E-5</c:v>
                </c:pt>
                <c:pt idx="12548">
                  <c:v>1.3979624260000001E-4</c:v>
                </c:pt>
                <c:pt idx="12549">
                  <c:v>1.3977534369999999E-4</c:v>
                </c:pt>
                <c:pt idx="12550">
                  <c:v>3.7252084449999998E-4</c:v>
                </c:pt>
                <c:pt idx="12551">
                  <c:v>2.8171279069999998E-4</c:v>
                </c:pt>
                <c:pt idx="12552">
                  <c:v>1.197735849E-4</c:v>
                </c:pt>
                <c:pt idx="12553">
                  <c:v>6.9151029389999998E-5</c:v>
                </c:pt>
                <c:pt idx="12554">
                  <c:v>2.655832421E-4</c:v>
                </c:pt>
                <c:pt idx="12555">
                  <c:v>3.2197864650000002E-4</c:v>
                </c:pt>
                <c:pt idx="12556">
                  <c:v>1.037592778E-4</c:v>
                </c:pt>
                <c:pt idx="12557">
                  <c:v>6.5476224649999999E-5</c:v>
                </c:pt>
                <c:pt idx="12558">
                  <c:v>1.158341224E-3</c:v>
                </c:pt>
                <c:pt idx="12559">
                  <c:v>6.3241397199999998E-4</c:v>
                </c:pt>
                <c:pt idx="12560">
                  <c:v>3.0468020569999999E-4</c:v>
                </c:pt>
                <c:pt idx="12561">
                  <c:v>1.8819308380000001E-3</c:v>
                </c:pt>
                <c:pt idx="12562">
                  <c:v>7.8450821710000004E-3</c:v>
                </c:pt>
                <c:pt idx="12563">
                  <c:v>3.6194392700000002E-4</c:v>
                </c:pt>
                <c:pt idx="12564">
                  <c:v>1.810149233E-4</c:v>
                </c:pt>
                <c:pt idx="12565">
                  <c:v>3.9142434470000001E-5</c:v>
                </c:pt>
                <c:pt idx="12566">
                  <c:v>8.0288488309999994E-5</c:v>
                </c:pt>
                <c:pt idx="12567">
                  <c:v>4.1588634710000001E-5</c:v>
                </c:pt>
                <c:pt idx="12568">
                  <c:v>1.458049827E-5</c:v>
                </c:pt>
                <c:pt idx="12569">
                  <c:v>2.8613252900000001E-6</c:v>
                </c:pt>
                <c:pt idx="12570">
                  <c:v>7.7776734040000003E-5</c:v>
                </c:pt>
                <c:pt idx="12571">
                  <c:v>3.0533347290000001E-6</c:v>
                </c:pt>
                <c:pt idx="12572">
                  <c:v>9.3901668690000003E-6</c:v>
                </c:pt>
                <c:pt idx="12573">
                  <c:v>1.2548443099999999E-5</c:v>
                </c:pt>
                <c:pt idx="12574">
                  <c:v>8.0862767350000008E-6</c:v>
                </c:pt>
                <c:pt idx="12575">
                  <c:v>2.1213869769999999E-5</c:v>
                </c:pt>
                <c:pt idx="12576">
                  <c:v>2.1942787170000001E-5</c:v>
                </c:pt>
                <c:pt idx="12577">
                  <c:v>1.018919104E-5</c:v>
                </c:pt>
                <c:pt idx="12578">
                  <c:v>1.042251498E-5</c:v>
                </c:pt>
                <c:pt idx="12579">
                  <c:v>4.7611361500000001E-5</c:v>
                </c:pt>
                <c:pt idx="12580">
                  <c:v>1.4883935939999999E-5</c:v>
                </c:pt>
                <c:pt idx="12581">
                  <c:v>4.8446595509999999E-5</c:v>
                </c:pt>
                <c:pt idx="12582">
                  <c:v>9.5695688799999999E-5</c:v>
                </c:pt>
                <c:pt idx="12583">
                  <c:v>2.1216600070000002E-5</c:v>
                </c:pt>
                <c:pt idx="12584">
                  <c:v>2.4367893739999999E-5</c:v>
                </c:pt>
                <c:pt idx="12585">
                  <c:v>1.2160988040000001E-5</c:v>
                </c:pt>
                <c:pt idx="12586">
                  <c:v>8.797882253E-6</c:v>
                </c:pt>
                <c:pt idx="12587">
                  <c:v>5.4409868890000003E-6</c:v>
                </c:pt>
                <c:pt idx="12588">
                  <c:v>8.8308331260000003E-6</c:v>
                </c:pt>
                <c:pt idx="12589">
                  <c:v>3.5544135510000001E-5</c:v>
                </c:pt>
                <c:pt idx="12590">
                  <c:v>7.3680534450000002E-5</c:v>
                </c:pt>
                <c:pt idx="12591">
                  <c:v>9.1214287420000002E-5</c:v>
                </c:pt>
                <c:pt idx="12592">
                  <c:v>1.2428999980000001E-4</c:v>
                </c:pt>
                <c:pt idx="12593">
                  <c:v>2.344855519E-4</c:v>
                </c:pt>
                <c:pt idx="12594">
                  <c:v>5.3893402779999996E-4</c:v>
                </c:pt>
                <c:pt idx="12595">
                  <c:v>2.8343151460000001E-5</c:v>
                </c:pt>
                <c:pt idx="12596">
                  <c:v>9.7963849559999996E-5</c:v>
                </c:pt>
                <c:pt idx="12597">
                  <c:v>1.776933706E-5</c:v>
                </c:pt>
                <c:pt idx="12598">
                  <c:v>7.1788362430000004E-5</c:v>
                </c:pt>
                <c:pt idx="12599">
                  <c:v>1.4696992390000001E-4</c:v>
                </c:pt>
                <c:pt idx="12600">
                  <c:v>1.962001204E-4</c:v>
                </c:pt>
                <c:pt idx="12601">
                  <c:v>1.0114558110000001E-3</c:v>
                </c:pt>
                <c:pt idx="12602">
                  <c:v>3.2571953809999998E-3</c:v>
                </c:pt>
                <c:pt idx="12603">
                  <c:v>2.9898103019999997E-4</c:v>
                </c:pt>
                <c:pt idx="12604">
                  <c:v>5.4967703329999995E-4</c:v>
                </c:pt>
                <c:pt idx="12605">
                  <c:v>7.6997186670000001E-4</c:v>
                </c:pt>
                <c:pt idx="12606">
                  <c:v>3.0882018599999998E-4</c:v>
                </c:pt>
                <c:pt idx="12607">
                  <c:v>1.60758771E-4</c:v>
                </c:pt>
                <c:pt idx="12608">
                  <c:v>1.4866344510000001E-4</c:v>
                </c:pt>
                <c:pt idx="12609">
                  <c:v>1.970654397E-4</c:v>
                </c:pt>
                <c:pt idx="12610">
                  <c:v>6.1929582529999996E-4</c:v>
                </c:pt>
                <c:pt idx="12611">
                  <c:v>3.2781611770000001E-4</c:v>
                </c:pt>
                <c:pt idx="12612">
                  <c:v>1.218923703E-4</c:v>
                </c:pt>
                <c:pt idx="12613">
                  <c:v>6.4315942670000001E-4</c:v>
                </c:pt>
                <c:pt idx="12614">
                  <c:v>3.7262135409999998E-4</c:v>
                </c:pt>
                <c:pt idx="12615">
                  <c:v>5.1796797049999999E-5</c:v>
                </c:pt>
                <c:pt idx="12616">
                  <c:v>4.2317120219999999E-5</c:v>
                </c:pt>
                <c:pt idx="12617">
                  <c:v>6.2599824019999997E-6</c:v>
                </c:pt>
                <c:pt idx="12618">
                  <c:v>3.7712143170000003E-7</c:v>
                </c:pt>
                <c:pt idx="12619">
                  <c:v>1.8498056889999999E-5</c:v>
                </c:pt>
                <c:pt idx="12620">
                  <c:v>7.9114968680000005E-6</c:v>
                </c:pt>
                <c:pt idx="12621">
                  <c:v>1.0491489600000001E-5</c:v>
                </c:pt>
                <c:pt idx="12622">
                  <c:v>4.9614267180000002E-6</c:v>
                </c:pt>
                <c:pt idx="12623">
                  <c:v>6.3801825889999998E-6</c:v>
                </c:pt>
                <c:pt idx="12624">
                  <c:v>5.754456954E-6</c:v>
                </c:pt>
                <c:pt idx="12625">
                  <c:v>1.464371639E-5</c:v>
                </c:pt>
                <c:pt idx="12626">
                  <c:v>4.0164328700000002E-6</c:v>
                </c:pt>
                <c:pt idx="12627">
                  <c:v>7.1830682620000002E-6</c:v>
                </c:pt>
                <c:pt idx="12628">
                  <c:v>8.4917280029999996E-6</c:v>
                </c:pt>
                <c:pt idx="12629">
                  <c:v>8.0145074139999992E-6</c:v>
                </c:pt>
                <c:pt idx="12630">
                  <c:v>6.8951947559999997E-6</c:v>
                </c:pt>
                <c:pt idx="12631">
                  <c:v>4.6262426870000002E-6</c:v>
                </c:pt>
                <c:pt idx="12632">
                  <c:v>3.8775009010000003E-6</c:v>
                </c:pt>
                <c:pt idx="12633">
                  <c:v>1.119747464E-4</c:v>
                </c:pt>
                <c:pt idx="12634">
                  <c:v>8.5737939889999999E-5</c:v>
                </c:pt>
                <c:pt idx="12635">
                  <c:v>4.069591591E-5</c:v>
                </c:pt>
                <c:pt idx="12636">
                  <c:v>1.351965138E-5</c:v>
                </c:pt>
                <c:pt idx="12637">
                  <c:v>6.2655266810000001E-6</c:v>
                </c:pt>
                <c:pt idx="12638">
                  <c:v>1.359468582E-5</c:v>
                </c:pt>
                <c:pt idx="12639">
                  <c:v>2.0419297169999998E-5</c:v>
                </c:pt>
                <c:pt idx="12640">
                  <c:v>9.5383585920000006E-6</c:v>
                </c:pt>
                <c:pt idx="12641">
                  <c:v>7.2832559690000004E-5</c:v>
                </c:pt>
                <c:pt idx="12642">
                  <c:v>1.041111924E-4</c:v>
                </c:pt>
                <c:pt idx="12643">
                  <c:v>5.9144889559999997E-5</c:v>
                </c:pt>
                <c:pt idx="12644">
                  <c:v>8.7688308049999996E-5</c:v>
                </c:pt>
                <c:pt idx="12645">
                  <c:v>2.5975201369999999E-4</c:v>
                </c:pt>
                <c:pt idx="12646">
                  <c:v>9.2456193810000001E-5</c:v>
                </c:pt>
                <c:pt idx="12647">
                  <c:v>4.6478232229999999E-5</c:v>
                </c:pt>
                <c:pt idx="12648">
                  <c:v>4.2721690959999997E-5</c:v>
                </c:pt>
                <c:pt idx="12649">
                  <c:v>6.3839563280000005E-5</c:v>
                </c:pt>
                <c:pt idx="12650">
                  <c:v>5.6948162470000003E-5</c:v>
                </c:pt>
                <c:pt idx="12651">
                  <c:v>1.415105438E-4</c:v>
                </c:pt>
                <c:pt idx="12652">
                  <c:v>2.5670840569999998E-4</c:v>
                </c:pt>
                <c:pt idx="12653">
                  <c:v>3.4105811929999999E-3</c:v>
                </c:pt>
                <c:pt idx="12654">
                  <c:v>1.5643347660000001E-3</c:v>
                </c:pt>
                <c:pt idx="12655">
                  <c:v>1.9682509630000001E-4</c:v>
                </c:pt>
                <c:pt idx="12656">
                  <c:v>1.881640405E-4</c:v>
                </c:pt>
                <c:pt idx="12657">
                  <c:v>2.312804368E-4</c:v>
                </c:pt>
                <c:pt idx="12658">
                  <c:v>9.3769592820000005E-6</c:v>
                </c:pt>
                <c:pt idx="12659">
                  <c:v>9.7798183450000007E-6</c:v>
                </c:pt>
                <c:pt idx="12660">
                  <c:v>3.8090215169999998E-5</c:v>
                </c:pt>
                <c:pt idx="12661">
                  <c:v>3.3687694829999999E-5</c:v>
                </c:pt>
                <c:pt idx="12662">
                  <c:v>8.7695208709999996E-6</c:v>
                </c:pt>
                <c:pt idx="12663">
                  <c:v>6.1264964550000001E-6</c:v>
                </c:pt>
                <c:pt idx="12664">
                  <c:v>1.7430014250000001E-5</c:v>
                </c:pt>
                <c:pt idx="12665">
                  <c:v>1.5750584370000001E-5</c:v>
                </c:pt>
                <c:pt idx="12666">
                  <c:v>7.1198277879999996E-6</c:v>
                </c:pt>
                <c:pt idx="12667">
                  <c:v>6.8784753870000001E-6</c:v>
                </c:pt>
                <c:pt idx="12668">
                  <c:v>6.3656610679999997E-6</c:v>
                </c:pt>
                <c:pt idx="12669">
                  <c:v>1.427781884E-6</c:v>
                </c:pt>
                <c:pt idx="12670">
                  <c:v>3.8858908460000004E-6</c:v>
                </c:pt>
                <c:pt idx="12671">
                  <c:v>3.737913277E-6</c:v>
                </c:pt>
                <c:pt idx="12672">
                  <c:v>3.2299290430000002E-6</c:v>
                </c:pt>
                <c:pt idx="12673">
                  <c:v>4.4782168999999996E-6</c:v>
                </c:pt>
                <c:pt idx="12674">
                  <c:v>3.3792868020000002E-6</c:v>
                </c:pt>
                <c:pt idx="12675">
                  <c:v>2.883238484E-6</c:v>
                </c:pt>
                <c:pt idx="12676">
                  <c:v>4.8514660249999999E-6</c:v>
                </c:pt>
                <c:pt idx="12677">
                  <c:v>7.1834429620000003E-6</c:v>
                </c:pt>
                <c:pt idx="12678">
                  <c:v>5.6396489199999998E-6</c:v>
                </c:pt>
                <c:pt idx="12679">
                  <c:v>5.6321115360000002E-6</c:v>
                </c:pt>
                <c:pt idx="12680">
                  <c:v>9.6797842209999995E-6</c:v>
                </c:pt>
                <c:pt idx="12681">
                  <c:v>6.7628865720000001E-6</c:v>
                </c:pt>
                <c:pt idx="12682">
                  <c:v>1.3146618409999999E-5</c:v>
                </c:pt>
                <c:pt idx="12683">
                  <c:v>1.3138088859999999E-5</c:v>
                </c:pt>
                <c:pt idx="12684">
                  <c:v>7.8647763270000007E-6</c:v>
                </c:pt>
                <c:pt idx="12685">
                  <c:v>3.59108611E-5</c:v>
                </c:pt>
                <c:pt idx="12686">
                  <c:v>2.3003638480000002E-6</c:v>
                </c:pt>
                <c:pt idx="12687">
                  <c:v>2.1696762230000001E-5</c:v>
                </c:pt>
                <c:pt idx="12688">
                  <c:v>1.402925489E-5</c:v>
                </c:pt>
                <c:pt idx="12689">
                  <c:v>1.018252363E-4</c:v>
                </c:pt>
                <c:pt idx="12690">
                  <c:v>2.3492257209999999E-6</c:v>
                </c:pt>
                <c:pt idx="12691">
                  <c:v>2.7202488839999998E-5</c:v>
                </c:pt>
                <c:pt idx="12692">
                  <c:v>6.7870543180000003E-6</c:v>
                </c:pt>
                <c:pt idx="12693">
                  <c:v>1.8852627280000001E-3</c:v>
                </c:pt>
                <c:pt idx="12694">
                  <c:v>3.0820067770000002E-4</c:v>
                </c:pt>
                <c:pt idx="12695">
                  <c:v>2.0694161810000001E-4</c:v>
                </c:pt>
                <c:pt idx="12696">
                  <c:v>2.9590473950000002E-4</c:v>
                </c:pt>
                <c:pt idx="12697">
                  <c:v>1.412016777E-3</c:v>
                </c:pt>
                <c:pt idx="12698">
                  <c:v>9.4759407340000006E-5</c:v>
                </c:pt>
                <c:pt idx="12699">
                  <c:v>1.9443356879999999E-5</c:v>
                </c:pt>
                <c:pt idx="12700">
                  <c:v>2.4757819550000001E-5</c:v>
                </c:pt>
                <c:pt idx="12701">
                  <c:v>1.3284417059999999E-4</c:v>
                </c:pt>
                <c:pt idx="12702">
                  <c:v>3.5222943199999999E-5</c:v>
                </c:pt>
                <c:pt idx="12703">
                  <c:v>1.23274081E-5</c:v>
                </c:pt>
                <c:pt idx="12704">
                  <c:v>3.3682285710000002E-6</c:v>
                </c:pt>
                <c:pt idx="12705">
                  <c:v>4.0548275359999998E-4</c:v>
                </c:pt>
                <c:pt idx="12706">
                  <c:v>1.16289393E-5</c:v>
                </c:pt>
                <c:pt idx="12707">
                  <c:v>8.331337436E-6</c:v>
                </c:pt>
                <c:pt idx="12708">
                  <c:v>3.2477294989999998E-6</c:v>
                </c:pt>
                <c:pt idx="12709">
                  <c:v>3.8668899020000002E-5</c:v>
                </c:pt>
                <c:pt idx="12710">
                  <c:v>1.0014599830000001E-6</c:v>
                </c:pt>
                <c:pt idx="12711">
                  <c:v>5.5322083510000001E-7</c:v>
                </c:pt>
                <c:pt idx="12712">
                  <c:v>3.8962775869999999E-7</c:v>
                </c:pt>
                <c:pt idx="12713">
                  <c:v>4.7866605830000003E-5</c:v>
                </c:pt>
                <c:pt idx="12714">
                  <c:v>5.5159287429999998E-6</c:v>
                </c:pt>
                <c:pt idx="12715">
                  <c:v>1.0487260500000001E-6</c:v>
                </c:pt>
                <c:pt idx="12716">
                  <c:v>8.1552654729999998E-8</c:v>
                </c:pt>
                <c:pt idx="12717">
                  <c:v>5.0673924450000004E-6</c:v>
                </c:pt>
                <c:pt idx="12718">
                  <c:v>6.0646315020000003E-7</c:v>
                </c:pt>
                <c:pt idx="12719">
                  <c:v>7.8374738920000001E-7</c:v>
                </c:pt>
                <c:pt idx="12720">
                  <c:v>7.7430330639999995E-7</c:v>
                </c:pt>
                <c:pt idx="12721">
                  <c:v>6.4254301839999995E-7</c:v>
                </c:pt>
                <c:pt idx="12722">
                  <c:v>6.5682077509999995E-7</c:v>
                </c:pt>
                <c:pt idx="12723">
                  <c:v>6.3636459610000003E-7</c:v>
                </c:pt>
                <c:pt idx="12724">
                  <c:v>7.9836205389999997E-7</c:v>
                </c:pt>
                <c:pt idx="12725">
                  <c:v>7.8763203480000008E-6</c:v>
                </c:pt>
                <c:pt idx="12726">
                  <c:v>1.552144334E-6</c:v>
                </c:pt>
                <c:pt idx="12727">
                  <c:v>1.3547003419999999E-7</c:v>
                </c:pt>
                <c:pt idx="12728">
                  <c:v>2.6312209430000002E-6</c:v>
                </c:pt>
                <c:pt idx="12729">
                  <c:v>1.073593512E-5</c:v>
                </c:pt>
                <c:pt idx="12730">
                  <c:v>1.6441176829999999E-6</c:v>
                </c:pt>
                <c:pt idx="12731">
                  <c:v>2.0811458E-6</c:v>
                </c:pt>
                <c:pt idx="12732">
                  <c:v>5.0057478120000004E-6</c:v>
                </c:pt>
                <c:pt idx="12733">
                  <c:v>7.1364500459999996E-5</c:v>
                </c:pt>
                <c:pt idx="12734">
                  <c:v>2.3477198779999999E-6</c:v>
                </c:pt>
                <c:pt idx="12735">
                  <c:v>1.140904057E-5</c:v>
                </c:pt>
                <c:pt idx="12736">
                  <c:v>4.5555609580000003E-5</c:v>
                </c:pt>
                <c:pt idx="12737">
                  <c:v>9.883884403E-4</c:v>
                </c:pt>
                <c:pt idx="12738">
                  <c:v>3.8037966149999998E-5</c:v>
                </c:pt>
                <c:pt idx="12739">
                  <c:v>1.1669493040000001E-5</c:v>
                </c:pt>
                <c:pt idx="12740">
                  <c:v>7.670948076E-6</c:v>
                </c:pt>
                <c:pt idx="12741">
                  <c:v>6.9035401090000004E-5</c:v>
                </c:pt>
                <c:pt idx="12742">
                  <c:v>1.7210326800000001E-5</c:v>
                </c:pt>
                <c:pt idx="12743">
                  <c:v>1.2444084689999999E-5</c:v>
                </c:pt>
                <c:pt idx="12744">
                  <c:v>1.155601479E-6</c:v>
                </c:pt>
                <c:pt idx="12745">
                  <c:v>1.511833634E-3</c:v>
                </c:pt>
                <c:pt idx="12746">
                  <c:v>1.618967566E-6</c:v>
                </c:pt>
                <c:pt idx="12747">
                  <c:v>1.8401626319999999E-5</c:v>
                </c:pt>
                <c:pt idx="12748">
                  <c:v>2.944202608E-5</c:v>
                </c:pt>
                <c:pt idx="12749">
                  <c:v>2.129679279E-4</c:v>
                </c:pt>
                <c:pt idx="12750">
                  <c:v>6.9191145400000002E-6</c:v>
                </c:pt>
                <c:pt idx="12751">
                  <c:v>6.8546247330000002E-6</c:v>
                </c:pt>
                <c:pt idx="12752">
                  <c:v>7.499428373E-6</c:v>
                </c:pt>
                <c:pt idx="12753">
                  <c:v>2.8467044540000001E-5</c:v>
                </c:pt>
                <c:pt idx="12754">
                  <c:v>1.6763272650000001E-6</c:v>
                </c:pt>
                <c:pt idx="12755">
                  <c:v>3.384927171E-6</c:v>
                </c:pt>
                <c:pt idx="12756">
                  <c:v>4.3478393480000001E-6</c:v>
                </c:pt>
                <c:pt idx="12757">
                  <c:v>1.06888012E-4</c:v>
                </c:pt>
                <c:pt idx="12758">
                  <c:v>1.57568926E-6</c:v>
                </c:pt>
                <c:pt idx="12759">
                  <c:v>5.1469150230000002E-7</c:v>
                </c:pt>
                <c:pt idx="12760">
                  <c:v>2.4572800810000001E-7</c:v>
                </c:pt>
                <c:pt idx="12761">
                  <c:v>1.501557916E-6</c:v>
                </c:pt>
                <c:pt idx="12762">
                  <c:v>5.7518185540000003E-8</c:v>
                </c:pt>
                <c:pt idx="12763">
                  <c:v>2.0449167560000001E-8</c:v>
                </c:pt>
                <c:pt idx="12764">
                  <c:v>1.162489629E-8</c:v>
                </c:pt>
                <c:pt idx="12765">
                  <c:v>1.7878135210000001E-6</c:v>
                </c:pt>
                <c:pt idx="12766">
                  <c:v>1.7950536800000001E-8</c:v>
                </c:pt>
                <c:pt idx="12767">
                  <c:v>3.6263686930000002E-8</c:v>
                </c:pt>
                <c:pt idx="12768">
                  <c:v>4.4556455789999997E-8</c:v>
                </c:pt>
                <c:pt idx="12769">
                  <c:v>1.877343788E-6</c:v>
                </c:pt>
                <c:pt idx="12770">
                  <c:v>7.7465011989999995E-9</c:v>
                </c:pt>
                <c:pt idx="12771">
                  <c:v>3.1145444620000001E-14</c:v>
                </c:pt>
                <c:pt idx="12772">
                  <c:v>1.161542712E-8</c:v>
                </c:pt>
                <c:pt idx="12773">
                  <c:v>6.0926760249999999E-7</c:v>
                </c:pt>
                <c:pt idx="12774">
                  <c:v>1.590402142E-7</c:v>
                </c:pt>
                <c:pt idx="12775">
                  <c:v>3.0972896979999999E-7</c:v>
                </c:pt>
                <c:pt idx="12776">
                  <c:v>4.3142431339999999E-7</c:v>
                </c:pt>
                <c:pt idx="12777">
                  <c:v>3.0967046089999998E-5</c:v>
                </c:pt>
                <c:pt idx="12778">
                  <c:v>1.057374258E-6</c:v>
                </c:pt>
                <c:pt idx="12779">
                  <c:v>1.8744357170000001E-6</c:v>
                </c:pt>
                <c:pt idx="12780">
                  <c:v>2.7297605419999999E-6</c:v>
                </c:pt>
                <c:pt idx="12781">
                  <c:v>4.0927907659999999E-5</c:v>
                </c:pt>
                <c:pt idx="12782">
                  <c:v>4.3962731720000002E-6</c:v>
                </c:pt>
                <c:pt idx="12783">
                  <c:v>4.4535708649999997E-6</c:v>
                </c:pt>
                <c:pt idx="12784">
                  <c:v>7.1277432239999996E-6</c:v>
                </c:pt>
                <c:pt idx="12785">
                  <c:v>5.7772751959999996E-4</c:v>
                </c:pt>
                <c:pt idx="12786">
                  <c:v>1.9196354240000001E-5</c:v>
                </c:pt>
                <c:pt idx="12787">
                  <c:v>6.9075189069999996E-6</c:v>
                </c:pt>
                <c:pt idx="12788">
                  <c:v>1.7289400400000001E-6</c:v>
                </c:pt>
                <c:pt idx="12789">
                  <c:v>1.0877684049999999E-3</c:v>
                </c:pt>
                <c:pt idx="12790">
                  <c:v>4.4963184589999998E-6</c:v>
                </c:pt>
                <c:pt idx="12791">
                  <c:v>8.2348301619999994E-6</c:v>
                </c:pt>
                <c:pt idx="12792">
                  <c:v>5.1674957009999996E-6</c:v>
                </c:pt>
                <c:pt idx="12793">
                  <c:v>7.6405352170000001E-5</c:v>
                </c:pt>
                <c:pt idx="12794">
                  <c:v>6.6287595530000001E-6</c:v>
                </c:pt>
                <c:pt idx="12795">
                  <c:v>6.0337402079999997E-6</c:v>
                </c:pt>
                <c:pt idx="12796">
                  <c:v>3.9301274820000002E-6</c:v>
                </c:pt>
                <c:pt idx="12797">
                  <c:v>2.9103783350000002E-5</c:v>
                </c:pt>
                <c:pt idx="12798">
                  <c:v>4.4466591230000002E-6</c:v>
                </c:pt>
                <c:pt idx="12799">
                  <c:v>3.3047234820000002E-6</c:v>
                </c:pt>
                <c:pt idx="12800">
                  <c:v>2.6482238989999999E-6</c:v>
                </c:pt>
                <c:pt idx="12801">
                  <c:v>2.1714445029999999E-5</c:v>
                </c:pt>
                <c:pt idx="12802">
                  <c:v>2.31547418E-6</c:v>
                </c:pt>
                <c:pt idx="12803">
                  <c:v>5.9900200639999995E-7</c:v>
                </c:pt>
                <c:pt idx="12804">
                  <c:v>5.4897382089999999E-7</c:v>
                </c:pt>
                <c:pt idx="12805">
                  <c:v>1.6993948169999998E-5</c:v>
                </c:pt>
                <c:pt idx="12806">
                  <c:v>3.750317083E-7</c:v>
                </c:pt>
                <c:pt idx="12807">
                  <c:v>7.4478243689999995E-8</c:v>
                </c:pt>
                <c:pt idx="12808">
                  <c:v>2.7328394619999998E-7</c:v>
                </c:pt>
                <c:pt idx="12809">
                  <c:v>3.2685482450000001E-6</c:v>
                </c:pt>
                <c:pt idx="12810">
                  <c:v>1.7317654220000001E-7</c:v>
                </c:pt>
                <c:pt idx="12811">
                  <c:v>7.9333902360000001E-7</c:v>
                </c:pt>
                <c:pt idx="12812">
                  <c:v>7.5398820900000001E-7</c:v>
                </c:pt>
                <c:pt idx="12813">
                  <c:v>5.8398598219999995E-7</c:v>
                </c:pt>
                <c:pt idx="12814">
                  <c:v>8.6552907859999996E-7</c:v>
                </c:pt>
                <c:pt idx="12815">
                  <c:v>1.217131747E-6</c:v>
                </c:pt>
                <c:pt idx="12816">
                  <c:v>1.1395626329999999E-6</c:v>
                </c:pt>
                <c:pt idx="12817">
                  <c:v>1.469072401E-6</c:v>
                </c:pt>
                <c:pt idx="12818">
                  <c:v>1.0742977209999999E-6</c:v>
                </c:pt>
                <c:pt idx="12819">
                  <c:v>5.747342332E-7</c:v>
                </c:pt>
                <c:pt idx="12820">
                  <c:v>4.2578711250000001E-7</c:v>
                </c:pt>
                <c:pt idx="12821">
                  <c:v>4.7061424589999998E-7</c:v>
                </c:pt>
                <c:pt idx="12822">
                  <c:v>1.0922681340000001E-7</c:v>
                </c:pt>
                <c:pt idx="12823">
                  <c:v>3.3741210700000002E-7</c:v>
                </c:pt>
                <c:pt idx="12824">
                  <c:v>1.078434898E-7</c:v>
                </c:pt>
                <c:pt idx="12825">
                  <c:v>4.9764287679999997E-6</c:v>
                </c:pt>
                <c:pt idx="12826">
                  <c:v>3.8463552290000003E-6</c:v>
                </c:pt>
                <c:pt idx="12827">
                  <c:v>6.4823234800000002E-6</c:v>
                </c:pt>
                <c:pt idx="12828">
                  <c:v>1.6289294659999999E-5</c:v>
                </c:pt>
                <c:pt idx="12829">
                  <c:v>4.5211940060000002E-4</c:v>
                </c:pt>
                <c:pt idx="12830">
                  <c:v>5.9107395860000002E-6</c:v>
                </c:pt>
                <c:pt idx="12831">
                  <c:v>8.7005331980000003E-6</c:v>
                </c:pt>
                <c:pt idx="12832">
                  <c:v>7.7492874810000003E-6</c:v>
                </c:pt>
                <c:pt idx="12833">
                  <c:v>7.2084555310000003E-6</c:v>
                </c:pt>
                <c:pt idx="12834">
                  <c:v>4.5071961840000004E-6</c:v>
                </c:pt>
                <c:pt idx="12835">
                  <c:v>9.852151481E-6</c:v>
                </c:pt>
                <c:pt idx="12836">
                  <c:v>1.5946838650000001E-5</c:v>
                </c:pt>
                <c:pt idx="12837">
                  <c:v>1.0461462090000001E-4</c:v>
                </c:pt>
                <c:pt idx="12838">
                  <c:v>2.7130483730000001E-5</c:v>
                </c:pt>
                <c:pt idx="12839">
                  <c:v>1.1744871780000001E-5</c:v>
                </c:pt>
                <c:pt idx="12840">
                  <c:v>2.8845689990000002E-6</c:v>
                </c:pt>
                <c:pt idx="12841">
                  <c:v>3.019649719E-5</c:v>
                </c:pt>
                <c:pt idx="12842">
                  <c:v>9.0723478749999996E-6</c:v>
                </c:pt>
                <c:pt idx="12843">
                  <c:v>7.4064351629999997E-6</c:v>
                </c:pt>
                <c:pt idx="12844">
                  <c:v>6.5068237579999995E-7</c:v>
                </c:pt>
                <c:pt idx="12845">
                  <c:v>1.1697853990000001E-6</c:v>
                </c:pt>
                <c:pt idx="12846">
                  <c:v>1.1171417690000001E-5</c:v>
                </c:pt>
                <c:pt idx="12847">
                  <c:v>4.9561229160000004E-6</c:v>
                </c:pt>
                <c:pt idx="12848">
                  <c:v>7.5311423420000003E-6</c:v>
                </c:pt>
                <c:pt idx="12849">
                  <c:v>6.3973577380000004E-5</c:v>
                </c:pt>
                <c:pt idx="12850">
                  <c:v>1.5350176970000001E-6</c:v>
                </c:pt>
                <c:pt idx="12851">
                  <c:v>2.5415128919999999E-6</c:v>
                </c:pt>
                <c:pt idx="12852">
                  <c:v>1.1669332269999999E-6</c:v>
                </c:pt>
                <c:pt idx="12853">
                  <c:v>6.9319990620000001E-7</c:v>
                </c:pt>
                <c:pt idx="12854">
                  <c:v>3.370609582E-7</c:v>
                </c:pt>
                <c:pt idx="12855">
                  <c:v>2.1266712269999999E-7</c:v>
                </c:pt>
                <c:pt idx="12856">
                  <c:v>8.9119041290000002E-7</c:v>
                </c:pt>
                <c:pt idx="12857">
                  <c:v>6.9527510629999998E-6</c:v>
                </c:pt>
                <c:pt idx="12858">
                  <c:v>2.662305541E-6</c:v>
                </c:pt>
                <c:pt idx="12859">
                  <c:v>4.806359043E-6</c:v>
                </c:pt>
                <c:pt idx="12860">
                  <c:v>6.7021913359999999E-6</c:v>
                </c:pt>
                <c:pt idx="12861">
                  <c:v>3.0288962239999999E-5</c:v>
                </c:pt>
                <c:pt idx="12862">
                  <c:v>6.1413803049999994E-8</c:v>
                </c:pt>
                <c:pt idx="12863">
                  <c:v>1.8575444380000001E-6</c:v>
                </c:pt>
                <c:pt idx="12864">
                  <c:v>4.674389342E-7</c:v>
                </c:pt>
                <c:pt idx="12865">
                  <c:v>3.0334063280000001E-6</c:v>
                </c:pt>
                <c:pt idx="12866">
                  <c:v>1.0147052069999999E-6</c:v>
                </c:pt>
                <c:pt idx="12867">
                  <c:v>2.2635276370000002E-6</c:v>
                </c:pt>
                <c:pt idx="12868">
                  <c:v>4.6287502129999998E-7</c:v>
                </c:pt>
                <c:pt idx="12869">
                  <c:v>4.3817927349999997E-6</c:v>
                </c:pt>
                <c:pt idx="12870">
                  <c:v>9.1147910309999995E-7</c:v>
                </c:pt>
                <c:pt idx="12871">
                  <c:v>1.116534022E-6</c:v>
                </c:pt>
                <c:pt idx="12872">
                  <c:v>1.2224850099999999E-7</c:v>
                </c:pt>
                <c:pt idx="12873">
                  <c:v>4.3935830809999997E-6</c:v>
                </c:pt>
                <c:pt idx="12874">
                  <c:v>1.3382749570000001E-6</c:v>
                </c:pt>
                <c:pt idx="12875">
                  <c:v>4.3078520229999998E-7</c:v>
                </c:pt>
                <c:pt idx="12876">
                  <c:v>4.2413259359999998E-7</c:v>
                </c:pt>
                <c:pt idx="12877">
                  <c:v>3.3494127930000003E-5</c:v>
                </c:pt>
                <c:pt idx="12878">
                  <c:v>9.0139797660000001E-6</c:v>
                </c:pt>
                <c:pt idx="12879">
                  <c:v>1.170809657E-5</c:v>
                </c:pt>
                <c:pt idx="12880">
                  <c:v>8.4963627920000006E-5</c:v>
                </c:pt>
                <c:pt idx="12881">
                  <c:v>1.7397898589999999E-4</c:v>
                </c:pt>
                <c:pt idx="12882">
                  <c:v>1.1245236749999999E-5</c:v>
                </c:pt>
                <c:pt idx="12883">
                  <c:v>2.9595525759999999E-6</c:v>
                </c:pt>
                <c:pt idx="12884">
                  <c:v>2.9392928370000001E-6</c:v>
                </c:pt>
                <c:pt idx="12885">
                  <c:v>1.5743619050000001E-5</c:v>
                </c:pt>
                <c:pt idx="12886">
                  <c:v>2.1752284030000002E-6</c:v>
                </c:pt>
                <c:pt idx="12887">
                  <c:v>2.4882624259999998E-6</c:v>
                </c:pt>
                <c:pt idx="12888">
                  <c:v>1.6631968149999999E-5</c:v>
                </c:pt>
                <c:pt idx="12889">
                  <c:v>7.1303414909999998E-5</c:v>
                </c:pt>
                <c:pt idx="12890">
                  <c:v>5.9858552070000004E-6</c:v>
                </c:pt>
                <c:pt idx="12891">
                  <c:v>4.4032081339999997E-6</c:v>
                </c:pt>
                <c:pt idx="12892">
                  <c:v>1.0126431250000001E-5</c:v>
                </c:pt>
                <c:pt idx="12893">
                  <c:v>2.0139267260000001E-6</c:v>
                </c:pt>
                <c:pt idx="12894">
                  <c:v>7.3519946149999997E-7</c:v>
                </c:pt>
                <c:pt idx="12895">
                  <c:v>1.339176561E-6</c:v>
                </c:pt>
                <c:pt idx="12896">
                  <c:v>1.3426289759999999E-6</c:v>
                </c:pt>
                <c:pt idx="12897">
                  <c:v>7.9602837080000004E-7</c:v>
                </c:pt>
                <c:pt idx="12898">
                  <c:v>1.0708323910000001E-6</c:v>
                </c:pt>
                <c:pt idx="12899">
                  <c:v>1.0245143239999999E-7</c:v>
                </c:pt>
                <c:pt idx="12900">
                  <c:v>2.0438087380000001E-5</c:v>
                </c:pt>
                <c:pt idx="12901">
                  <c:v>2.8932889979999998E-5</c:v>
                </c:pt>
                <c:pt idx="12902">
                  <c:v>1.0178178550000001E-5</c:v>
                </c:pt>
                <c:pt idx="12903">
                  <c:v>5.3170648280000002E-6</c:v>
                </c:pt>
                <c:pt idx="12904">
                  <c:v>1.0782129960000001E-7</c:v>
                </c:pt>
                <c:pt idx="12905">
                  <c:v>1.627136853E-6</c:v>
                </c:pt>
                <c:pt idx="12906">
                  <c:v>5.0177453449999999E-6</c:v>
                </c:pt>
                <c:pt idx="12907">
                  <c:v>1.396272952E-6</c:v>
                </c:pt>
                <c:pt idx="12908">
                  <c:v>4.5204901210000002E-6</c:v>
                </c:pt>
                <c:pt idx="12909">
                  <c:v>8.1714738960000006E-6</c:v>
                </c:pt>
                <c:pt idx="12910">
                  <c:v>6.211797059E-6</c:v>
                </c:pt>
                <c:pt idx="12911">
                  <c:v>2.9727162760000001E-6</c:v>
                </c:pt>
                <c:pt idx="12912">
                  <c:v>3.1652997729999999E-6</c:v>
                </c:pt>
                <c:pt idx="12913">
                  <c:v>3.19004252E-6</c:v>
                </c:pt>
                <c:pt idx="12914">
                  <c:v>2.4051262790000001E-7</c:v>
                </c:pt>
                <c:pt idx="12915">
                  <c:v>3.466319227E-7</c:v>
                </c:pt>
                <c:pt idx="12916">
                  <c:v>2.0250551929999999E-6</c:v>
                </c:pt>
                <c:pt idx="12917">
                  <c:v>2.5014990799999998E-7</c:v>
                </c:pt>
                <c:pt idx="12918">
                  <c:v>3.0009856300000002E-7</c:v>
                </c:pt>
                <c:pt idx="12919">
                  <c:v>1.2932572380000001E-6</c:v>
                </c:pt>
                <c:pt idx="12920">
                  <c:v>9.4600710920000002E-7</c:v>
                </c:pt>
                <c:pt idx="12921">
                  <c:v>1.658145978E-6</c:v>
                </c:pt>
                <c:pt idx="12922">
                  <c:v>3.6308113600000002E-6</c:v>
                </c:pt>
                <c:pt idx="12923">
                  <c:v>7.6148630050000001E-6</c:v>
                </c:pt>
                <c:pt idx="12924">
                  <c:v>3.1605418309999999E-6</c:v>
                </c:pt>
                <c:pt idx="12925">
                  <c:v>1.5749348749999999E-6</c:v>
                </c:pt>
                <c:pt idx="12926">
                  <c:v>4.9499464159999996E-6</c:v>
                </c:pt>
                <c:pt idx="12927">
                  <c:v>5.7286533059999997E-6</c:v>
                </c:pt>
                <c:pt idx="12928">
                  <c:v>1.241427795E-7</c:v>
                </c:pt>
                <c:pt idx="12929">
                  <c:v>1.261276521E-6</c:v>
                </c:pt>
                <c:pt idx="12930">
                  <c:v>5.5458511029999999E-6</c:v>
                </c:pt>
                <c:pt idx="12931">
                  <c:v>3.8831091999999996E-6</c:v>
                </c:pt>
                <c:pt idx="12932">
                  <c:v>2.4316622839999998E-7</c:v>
                </c:pt>
                <c:pt idx="12933">
                  <c:v>2.5780758390000001E-6</c:v>
                </c:pt>
                <c:pt idx="12934">
                  <c:v>3.2910516989999999E-6</c:v>
                </c:pt>
                <c:pt idx="12935">
                  <c:v>3.38681383E-7</c:v>
                </c:pt>
                <c:pt idx="12936">
                  <c:v>5.0628807749999997E-6</c:v>
                </c:pt>
                <c:pt idx="12937">
                  <c:v>5.5576263770000002E-7</c:v>
                </c:pt>
                <c:pt idx="12938">
                  <c:v>8.7379361460000005E-7</c:v>
                </c:pt>
                <c:pt idx="12939">
                  <c:v>6.2686553690000004E-7</c:v>
                </c:pt>
                <c:pt idx="12940">
                  <c:v>1.39645882E-5</c:v>
                </c:pt>
                <c:pt idx="12941">
                  <c:v>2.1377470210000001E-6</c:v>
                </c:pt>
                <c:pt idx="12942">
                  <c:v>6.7000803210000003E-7</c:v>
                </c:pt>
                <c:pt idx="12943">
                  <c:v>2.4740135979999999E-6</c:v>
                </c:pt>
                <c:pt idx="12944">
                  <c:v>7.7042243189999997E-6</c:v>
                </c:pt>
                <c:pt idx="12945">
                  <c:v>3.2886052509999998E-6</c:v>
                </c:pt>
                <c:pt idx="12946">
                  <c:v>2.3508786530000002E-6</c:v>
                </c:pt>
                <c:pt idx="12947">
                  <c:v>5.6166483439999998E-6</c:v>
                </c:pt>
                <c:pt idx="12948">
                  <c:v>5.940224353E-6</c:v>
                </c:pt>
                <c:pt idx="12949">
                  <c:v>7.8851701760000006E-6</c:v>
                </c:pt>
                <c:pt idx="12950">
                  <c:v>6.2603661659999997E-6</c:v>
                </c:pt>
                <c:pt idx="12951">
                  <c:v>3.6778575829999999E-6</c:v>
                </c:pt>
                <c:pt idx="12952">
                  <c:v>9.5907104690000001E-6</c:v>
                </c:pt>
                <c:pt idx="12953">
                  <c:v>1.2473571090000001E-6</c:v>
                </c:pt>
                <c:pt idx="12954">
                  <c:v>6.5621220579999996E-6</c:v>
                </c:pt>
                <c:pt idx="12955">
                  <c:v>4.8743835119999998E-6</c:v>
                </c:pt>
                <c:pt idx="12956">
                  <c:v>1.007075289E-5</c:v>
                </c:pt>
                <c:pt idx="12957">
                  <c:v>6.9605623359999996E-7</c:v>
                </c:pt>
                <c:pt idx="12958">
                  <c:v>5.6671180089999999E-6</c:v>
                </c:pt>
                <c:pt idx="12959">
                  <c:v>7.7595088180000004E-7</c:v>
                </c:pt>
                <c:pt idx="12960">
                  <c:v>1.098810179E-4</c:v>
                </c:pt>
                <c:pt idx="12961">
                  <c:v>3.3827067420000003E-5</c:v>
                </c:pt>
                <c:pt idx="12962">
                  <c:v>1.8548325990000001E-5</c:v>
                </c:pt>
                <c:pt idx="12963">
                  <c:v>1.7879011870000001E-5</c:v>
                </c:pt>
                <c:pt idx="12964">
                  <c:v>2.345480971E-5</c:v>
                </c:pt>
                <c:pt idx="12965">
                  <c:v>4.5293563659999997E-6</c:v>
                </c:pt>
                <c:pt idx="12966">
                  <c:v>1.139964281E-6</c:v>
                </c:pt>
                <c:pt idx="12967">
                  <c:v>7.0428627920000001E-7</c:v>
                </c:pt>
                <c:pt idx="12968">
                  <c:v>2.4626307330000002E-7</c:v>
                </c:pt>
                <c:pt idx="12969">
                  <c:v>6.4224831720000005E-7</c:v>
                </c:pt>
                <c:pt idx="12970">
                  <c:v>8.1920838200000005E-7</c:v>
                </c:pt>
                <c:pt idx="12971">
                  <c:v>9.9883097120000002E-7</c:v>
                </c:pt>
                <c:pt idx="12972">
                  <c:v>1.9534536659999999E-6</c:v>
                </c:pt>
                <c:pt idx="12973">
                  <c:v>1.7936160929999999E-6</c:v>
                </c:pt>
                <c:pt idx="12974">
                  <c:v>5.7489438540000004E-7</c:v>
                </c:pt>
                <c:pt idx="12975">
                  <c:v>2.3354140359999998E-6</c:v>
                </c:pt>
                <c:pt idx="12976">
                  <c:v>7.9971717269999997E-7</c:v>
                </c:pt>
                <c:pt idx="12977">
                  <c:v>1.1927825250000001E-6</c:v>
                </c:pt>
                <c:pt idx="12978">
                  <c:v>1.3310101489999999E-6</c:v>
                </c:pt>
                <c:pt idx="12979">
                  <c:v>1.561935579E-6</c:v>
                </c:pt>
                <c:pt idx="12980">
                  <c:v>1.0655374529999999E-5</c:v>
                </c:pt>
                <c:pt idx="12981">
                  <c:v>2.6212238190000001E-6</c:v>
                </c:pt>
                <c:pt idx="12982">
                  <c:v>2.1636706170000002E-6</c:v>
                </c:pt>
                <c:pt idx="12983">
                  <c:v>5.1189664170000001E-6</c:v>
                </c:pt>
                <c:pt idx="12984">
                  <c:v>8.4522983949999997E-6</c:v>
                </c:pt>
                <c:pt idx="12985">
                  <c:v>1.5525512880000001E-6</c:v>
                </c:pt>
                <c:pt idx="12986">
                  <c:v>5.3904480840000005E-7</c:v>
                </c:pt>
                <c:pt idx="12987">
                  <c:v>3.720653508E-7</c:v>
                </c:pt>
                <c:pt idx="12988">
                  <c:v>1.442999327E-6</c:v>
                </c:pt>
                <c:pt idx="12989">
                  <c:v>1.0469988319999999E-7</c:v>
                </c:pt>
                <c:pt idx="12990">
                  <c:v>3.6757483130000001E-7</c:v>
                </c:pt>
                <c:pt idx="12991">
                  <c:v>1.6005688540000001E-6</c:v>
                </c:pt>
                <c:pt idx="12992">
                  <c:v>5.4030418450000002E-5</c:v>
                </c:pt>
                <c:pt idx="12993">
                  <c:v>9.8979546930000006E-6</c:v>
                </c:pt>
                <c:pt idx="12994">
                  <c:v>2.4575066759999998E-6</c:v>
                </c:pt>
                <c:pt idx="12995">
                  <c:v>4.8961851180000002E-6</c:v>
                </c:pt>
                <c:pt idx="12996">
                  <c:v>1.395631798E-5</c:v>
                </c:pt>
                <c:pt idx="12997">
                  <c:v>1.7032236579999999E-6</c:v>
                </c:pt>
                <c:pt idx="12998">
                  <c:v>1.233775442E-6</c:v>
                </c:pt>
                <c:pt idx="12999">
                  <c:v>3.388763448E-6</c:v>
                </c:pt>
                <c:pt idx="13000">
                  <c:v>3.2635498209999997E-5</c:v>
                </c:pt>
                <c:pt idx="13001">
                  <c:v>7.8937933560000006E-6</c:v>
                </c:pt>
                <c:pt idx="13002">
                  <c:v>8.0963786110000005E-6</c:v>
                </c:pt>
                <c:pt idx="13003">
                  <c:v>2.621741433E-5</c:v>
                </c:pt>
                <c:pt idx="13004">
                  <c:v>2.4226726969999999E-4</c:v>
                </c:pt>
                <c:pt idx="13005">
                  <c:v>1.9558386859999999E-5</c:v>
                </c:pt>
                <c:pt idx="13006">
                  <c:v>3.4259329490000001E-6</c:v>
                </c:pt>
                <c:pt idx="13007">
                  <c:v>1.5354382220000001E-6</c:v>
                </c:pt>
                <c:pt idx="13008">
                  <c:v>7.778591873E-6</c:v>
                </c:pt>
                <c:pt idx="13009">
                  <c:v>3.602195788E-6</c:v>
                </c:pt>
                <c:pt idx="13010">
                  <c:v>2.0871813370000001E-6</c:v>
                </c:pt>
                <c:pt idx="13011">
                  <c:v>3.8446500710000002E-7</c:v>
                </c:pt>
                <c:pt idx="13012">
                  <c:v>6.9731687219999996E-5</c:v>
                </c:pt>
                <c:pt idx="13013">
                  <c:v>1.577571329E-6</c:v>
                </c:pt>
                <c:pt idx="13014">
                  <c:v>1.3026853739999999E-6</c:v>
                </c:pt>
                <c:pt idx="13015">
                  <c:v>2.0719267919999998E-6</c:v>
                </c:pt>
                <c:pt idx="13016">
                  <c:v>1.9729691540000001E-6</c:v>
                </c:pt>
                <c:pt idx="13017">
                  <c:v>3.4365037849999998E-7</c:v>
                </c:pt>
                <c:pt idx="13018">
                  <c:v>2.2395694599999999E-7</c:v>
                </c:pt>
                <c:pt idx="13019">
                  <c:v>1.3470864320000001E-7</c:v>
                </c:pt>
                <c:pt idx="13020">
                  <c:v>5.5352542860000002E-7</c:v>
                </c:pt>
                <c:pt idx="13021">
                  <c:v>1.666799084E-7</c:v>
                </c:pt>
                <c:pt idx="13022">
                  <c:v>7.0440352419999997E-8</c:v>
                </c:pt>
                <c:pt idx="13023">
                  <c:v>8.734199972E-8</c:v>
                </c:pt>
                <c:pt idx="13024">
                  <c:v>8.0374397330000004E-6</c:v>
                </c:pt>
                <c:pt idx="13025">
                  <c:v>1.58311214E-7</c:v>
                </c:pt>
                <c:pt idx="13026">
                  <c:v>8.261627807E-8</c:v>
                </c:pt>
                <c:pt idx="13027">
                  <c:v>8.1502666529999994E-8</c:v>
                </c:pt>
                <c:pt idx="13028">
                  <c:v>6.900921408E-7</c:v>
                </c:pt>
                <c:pt idx="13029">
                  <c:v>9.9263952809999998E-8</c:v>
                </c:pt>
                <c:pt idx="13030">
                  <c:v>9.111651363E-8</c:v>
                </c:pt>
                <c:pt idx="13031">
                  <c:v>1.060951881E-7</c:v>
                </c:pt>
                <c:pt idx="13032">
                  <c:v>2.5643351860000001E-6</c:v>
                </c:pt>
                <c:pt idx="13033">
                  <c:v>1.088926999E-7</c:v>
                </c:pt>
                <c:pt idx="13034">
                  <c:v>8.8686284400000003E-7</c:v>
                </c:pt>
                <c:pt idx="13035">
                  <c:v>1.457449916E-6</c:v>
                </c:pt>
                <c:pt idx="13036">
                  <c:v>2.6952933899999999E-5</c:v>
                </c:pt>
                <c:pt idx="13037">
                  <c:v>8.3352584439999997E-7</c:v>
                </c:pt>
                <c:pt idx="13038">
                  <c:v>7.3985880720000001E-7</c:v>
                </c:pt>
                <c:pt idx="13039">
                  <c:v>1.2791809650000001E-6</c:v>
                </c:pt>
                <c:pt idx="13040">
                  <c:v>1.235757403E-5</c:v>
                </c:pt>
                <c:pt idx="13041">
                  <c:v>7.5402154500000002E-7</c:v>
                </c:pt>
                <c:pt idx="13042">
                  <c:v>1.623227469E-6</c:v>
                </c:pt>
                <c:pt idx="13043">
                  <c:v>2.9165601880000002E-6</c:v>
                </c:pt>
                <c:pt idx="13044">
                  <c:v>6.2661891609999999E-5</c:v>
                </c:pt>
                <c:pt idx="13045">
                  <c:v>2.9850079019999999E-6</c:v>
                </c:pt>
                <c:pt idx="13046">
                  <c:v>1.2898030709999999E-6</c:v>
                </c:pt>
                <c:pt idx="13047">
                  <c:v>1.0182373740000001E-6</c:v>
                </c:pt>
                <c:pt idx="13048">
                  <c:v>4.2515648850000003E-5</c:v>
                </c:pt>
                <c:pt idx="13049">
                  <c:v>9.7037873709999998E-7</c:v>
                </c:pt>
                <c:pt idx="13050">
                  <c:v>1.6174754460000001E-6</c:v>
                </c:pt>
                <c:pt idx="13051">
                  <c:v>8.4144502859999999E-7</c:v>
                </c:pt>
                <c:pt idx="13052">
                  <c:v>2.5214697589999999E-4</c:v>
                </c:pt>
                <c:pt idx="13053">
                  <c:v>8.0938461810000003E-8</c:v>
                </c:pt>
                <c:pt idx="13054">
                  <c:v>2.961887814E-6</c:v>
                </c:pt>
                <c:pt idx="13055">
                  <c:v>4.3126507529999998E-6</c:v>
                </c:pt>
                <c:pt idx="13056">
                  <c:v>2.5575825479999997E-4</c:v>
                </c:pt>
                <c:pt idx="13057">
                  <c:v>1.4714522720000001E-6</c:v>
                </c:pt>
                <c:pt idx="13058">
                  <c:v>6.1688301990000003E-7</c:v>
                </c:pt>
                <c:pt idx="13059">
                  <c:v>6.0979315009999997E-7</c:v>
                </c:pt>
                <c:pt idx="13060">
                  <c:v>8.1403947229999996E-6</c:v>
                </c:pt>
                <c:pt idx="13061">
                  <c:v>3.1352071300000001E-7</c:v>
                </c:pt>
                <c:pt idx="13062">
                  <c:v>1.9343378089999999E-7</c:v>
                </c:pt>
                <c:pt idx="13063">
                  <c:v>1.315663425E-7</c:v>
                </c:pt>
                <c:pt idx="13064">
                  <c:v>7.1161235549999997E-7</c:v>
                </c:pt>
                <c:pt idx="13065">
                  <c:v>3.6035762740000001E-8</c:v>
                </c:pt>
                <c:pt idx="13066">
                  <c:v>1.3634301429999999E-8</c:v>
                </c:pt>
                <c:pt idx="13067">
                  <c:v>2.8563614740000002E-9</c:v>
                </c:pt>
                <c:pt idx="13068">
                  <c:v>1.106319133E-13</c:v>
                </c:pt>
                <c:pt idx="13069">
                  <c:v>1.8826280010000001E-9</c:v>
                </c:pt>
                <c:pt idx="13070">
                  <c:v>5.4516905559999996E-9</c:v>
                </c:pt>
                <c:pt idx="13071">
                  <c:v>8.6803400150000004E-9</c:v>
                </c:pt>
                <c:pt idx="13072">
                  <c:v>5.5136019680000002E-7</c:v>
                </c:pt>
                <c:pt idx="13073">
                  <c:v>1.360519234E-8</c:v>
                </c:pt>
                <c:pt idx="13074">
                  <c:v>7.6387825429999997E-9</c:v>
                </c:pt>
                <c:pt idx="13075">
                  <c:v>3.2515076110000001E-9</c:v>
                </c:pt>
                <c:pt idx="13076">
                  <c:v>2.4898707349999998E-7</c:v>
                </c:pt>
                <c:pt idx="13077">
                  <c:v>1.3957289339999999E-8</c:v>
                </c:pt>
                <c:pt idx="13078">
                  <c:v>3.569578328E-8</c:v>
                </c:pt>
                <c:pt idx="13079">
                  <c:v>5.671653721E-8</c:v>
                </c:pt>
                <c:pt idx="13080">
                  <c:v>1.265449825E-6</c:v>
                </c:pt>
                <c:pt idx="13081">
                  <c:v>1.8748441529999999E-7</c:v>
                </c:pt>
                <c:pt idx="13082">
                  <c:v>3.1169886679999999E-7</c:v>
                </c:pt>
                <c:pt idx="13083">
                  <c:v>4.3099580650000002E-7</c:v>
                </c:pt>
                <c:pt idx="13084">
                  <c:v>1.091228188E-5</c:v>
                </c:pt>
                <c:pt idx="13085">
                  <c:v>1.137279789E-6</c:v>
                </c:pt>
                <c:pt idx="13086">
                  <c:v>7.1356230560000001E-7</c:v>
                </c:pt>
                <c:pt idx="13087">
                  <c:v>6.1656138940000005E-7</c:v>
                </c:pt>
                <c:pt idx="13088">
                  <c:v>7.9278851550000004E-6</c:v>
                </c:pt>
                <c:pt idx="13089">
                  <c:v>2.3014408579999999E-6</c:v>
                </c:pt>
                <c:pt idx="13090">
                  <c:v>1.4453006879999999E-6</c:v>
                </c:pt>
                <c:pt idx="13091">
                  <c:v>1.1278274170000001E-6</c:v>
                </c:pt>
                <c:pt idx="13092">
                  <c:v>3.6778302280000001E-5</c:v>
                </c:pt>
                <c:pt idx="13093">
                  <c:v>6.9445029320000002E-6</c:v>
                </c:pt>
                <c:pt idx="13094">
                  <c:v>2.5615680460000001E-6</c:v>
                </c:pt>
                <c:pt idx="13095">
                  <c:v>4.7557210279999997E-6</c:v>
                </c:pt>
                <c:pt idx="13096">
                  <c:v>7.2841412420000004E-4</c:v>
                </c:pt>
                <c:pt idx="13097">
                  <c:v>3.0719153260000001E-6</c:v>
                </c:pt>
                <c:pt idx="13098">
                  <c:v>5.0677437719999997E-6</c:v>
                </c:pt>
                <c:pt idx="13099">
                  <c:v>3.1590284829999998E-6</c:v>
                </c:pt>
                <c:pt idx="13100">
                  <c:v>7.6490247940000007E-6</c:v>
                </c:pt>
                <c:pt idx="13101">
                  <c:v>1.998890942E-6</c:v>
                </c:pt>
                <c:pt idx="13102">
                  <c:v>2.5685799170000002E-6</c:v>
                </c:pt>
                <c:pt idx="13103">
                  <c:v>2.869250038E-6</c:v>
                </c:pt>
                <c:pt idx="13104">
                  <c:v>4.7421516869999999E-5</c:v>
                </c:pt>
                <c:pt idx="13105">
                  <c:v>4.0183176050000004E-6</c:v>
                </c:pt>
                <c:pt idx="13106">
                  <c:v>1.312414726E-6</c:v>
                </c:pt>
                <c:pt idx="13107">
                  <c:v>9.7594291759999998E-8</c:v>
                </c:pt>
                <c:pt idx="13108">
                  <c:v>8.1411341619999999E-6</c:v>
                </c:pt>
                <c:pt idx="13109">
                  <c:v>6.5446985219999999E-7</c:v>
                </c:pt>
                <c:pt idx="13110">
                  <c:v>5.8856389569999996E-7</c:v>
                </c:pt>
                <c:pt idx="13111">
                  <c:v>1.085501363E-7</c:v>
                </c:pt>
                <c:pt idx="13112">
                  <c:v>3.8305254959999997E-8</c:v>
                </c:pt>
                <c:pt idx="13113">
                  <c:v>4.368202408E-7</c:v>
                </c:pt>
                <c:pt idx="13114">
                  <c:v>2.8518508249999998E-7</c:v>
                </c:pt>
                <c:pt idx="13115">
                  <c:v>2.9019772240000001E-8</c:v>
                </c:pt>
                <c:pt idx="13116">
                  <c:v>5.0757280619999999E-7</c:v>
                </c:pt>
                <c:pt idx="13117">
                  <c:v>1.388650089E-7</c:v>
                </c:pt>
                <c:pt idx="13118">
                  <c:v>1.4780038170000001E-7</c:v>
                </c:pt>
                <c:pt idx="13119">
                  <c:v>1.4554145259999999E-7</c:v>
                </c:pt>
                <c:pt idx="13120">
                  <c:v>1.6613558010000001E-7</c:v>
                </c:pt>
                <c:pt idx="13121">
                  <c:v>1.9707794999999999E-7</c:v>
                </c:pt>
                <c:pt idx="13122">
                  <c:v>2.658489895E-7</c:v>
                </c:pt>
                <c:pt idx="13123">
                  <c:v>3.75806257E-7</c:v>
                </c:pt>
                <c:pt idx="13124">
                  <c:v>2.612676056E-6</c:v>
                </c:pt>
                <c:pt idx="13125">
                  <c:v>1.2744713250000001E-6</c:v>
                </c:pt>
                <c:pt idx="13126">
                  <c:v>3.8904832609999999E-7</c:v>
                </c:pt>
                <c:pt idx="13127">
                  <c:v>1.0149803960000001E-6</c:v>
                </c:pt>
                <c:pt idx="13128">
                  <c:v>1.3499721119999999E-5</c:v>
                </c:pt>
                <c:pt idx="13129">
                  <c:v>1.876298251E-6</c:v>
                </c:pt>
                <c:pt idx="13130">
                  <c:v>1.714942994E-6</c:v>
                </c:pt>
                <c:pt idx="13131">
                  <c:v>8.2871867369999997E-7</c:v>
                </c:pt>
                <c:pt idx="13132">
                  <c:v>3.2276410510000002E-6</c:v>
                </c:pt>
                <c:pt idx="13133">
                  <c:v>4.785444732E-6</c:v>
                </c:pt>
                <c:pt idx="13134">
                  <c:v>1.53823621E-6</c:v>
                </c:pt>
                <c:pt idx="13135">
                  <c:v>1.1891673399999999E-5</c:v>
                </c:pt>
                <c:pt idx="13136">
                  <c:v>2.1718364750000001E-4</c:v>
                </c:pt>
                <c:pt idx="13137">
                  <c:v>1.596439878E-5</c:v>
                </c:pt>
                <c:pt idx="13138">
                  <c:v>1.8664850539999999E-5</c:v>
                </c:pt>
                <c:pt idx="13139">
                  <c:v>1.2665886070000001E-5</c:v>
                </c:pt>
                <c:pt idx="13140">
                  <c:v>4.4371886610000002E-5</c:v>
                </c:pt>
                <c:pt idx="13141">
                  <c:v>8.6370579140000003E-6</c:v>
                </c:pt>
                <c:pt idx="13142">
                  <c:v>4.8770748000000003E-6</c:v>
                </c:pt>
                <c:pt idx="13143">
                  <c:v>3.786918963E-6</c:v>
                </c:pt>
                <c:pt idx="13144">
                  <c:v>1.1375251390000001E-4</c:v>
                </c:pt>
                <c:pt idx="13145">
                  <c:v>2.136440876E-5</c:v>
                </c:pt>
                <c:pt idx="13146">
                  <c:v>8.7297900590000003E-6</c:v>
                </c:pt>
                <c:pt idx="13147">
                  <c:v>5.5014965160000002E-5</c:v>
                </c:pt>
                <c:pt idx="13148">
                  <c:v>2.3368131579999999E-4</c:v>
                </c:pt>
                <c:pt idx="13149">
                  <c:v>9.8598788920000003E-6</c:v>
                </c:pt>
                <c:pt idx="13150">
                  <c:v>3.0091084929999999E-6</c:v>
                </c:pt>
                <c:pt idx="13151">
                  <c:v>7.2002178200000002E-7</c:v>
                </c:pt>
                <c:pt idx="13152">
                  <c:v>8.4702651769999994E-6</c:v>
                </c:pt>
                <c:pt idx="13153">
                  <c:v>1.672546131E-6</c:v>
                </c:pt>
                <c:pt idx="13154">
                  <c:v>2.046026371E-7</c:v>
                </c:pt>
                <c:pt idx="13155">
                  <c:v>3.1295503529999999E-6</c:v>
                </c:pt>
                <c:pt idx="13156">
                  <c:v>1.9996544889999999E-5</c:v>
                </c:pt>
                <c:pt idx="13157">
                  <c:v>1.6338236169999999E-6</c:v>
                </c:pt>
                <c:pt idx="13158">
                  <c:v>2.1483863969999999E-7</c:v>
                </c:pt>
                <c:pt idx="13159">
                  <c:v>5.0080075139999999E-7</c:v>
                </c:pt>
                <c:pt idx="13160">
                  <c:v>1.9794473809999999E-7</c:v>
                </c:pt>
                <c:pt idx="13161">
                  <c:v>1.326709144E-7</c:v>
                </c:pt>
                <c:pt idx="13162">
                  <c:v>3.2855538500000001E-7</c:v>
                </c:pt>
                <c:pt idx="13163">
                  <c:v>4.0351909979999998E-7</c:v>
                </c:pt>
                <c:pt idx="13164">
                  <c:v>3.4894638250000002E-7</c:v>
                </c:pt>
                <c:pt idx="13165">
                  <c:v>4.2940008219999999E-7</c:v>
                </c:pt>
                <c:pt idx="13166">
                  <c:v>3.8766292819999999E-7</c:v>
                </c:pt>
                <c:pt idx="13167">
                  <c:v>4.2621046530000001E-7</c:v>
                </c:pt>
                <c:pt idx="13168">
                  <c:v>9.2509213199999999E-7</c:v>
                </c:pt>
                <c:pt idx="13169">
                  <c:v>2.5058063270000002E-7</c:v>
                </c:pt>
                <c:pt idx="13170">
                  <c:v>3.2708212350000001E-7</c:v>
                </c:pt>
                <c:pt idx="13171">
                  <c:v>6.0469528440000003E-7</c:v>
                </c:pt>
                <c:pt idx="13172">
                  <c:v>9.0969647720000002E-7</c:v>
                </c:pt>
                <c:pt idx="13173">
                  <c:v>1.3244554980000001E-7</c:v>
                </c:pt>
                <c:pt idx="13174">
                  <c:v>1.167707609E-6</c:v>
                </c:pt>
                <c:pt idx="13175">
                  <c:v>3.0805897260000002E-7</c:v>
                </c:pt>
                <c:pt idx="13176">
                  <c:v>4.1867505229999997E-6</c:v>
                </c:pt>
                <c:pt idx="13177">
                  <c:v>9.4817061160000002E-7</c:v>
                </c:pt>
                <c:pt idx="13178">
                  <c:v>5.1019097110000004E-6</c:v>
                </c:pt>
                <c:pt idx="13179">
                  <c:v>6.499746375E-6</c:v>
                </c:pt>
                <c:pt idx="13180">
                  <c:v>9.8124022870000006E-6</c:v>
                </c:pt>
                <c:pt idx="13181">
                  <c:v>6.8144949180000001E-6</c:v>
                </c:pt>
                <c:pt idx="13182">
                  <c:v>4.9609803120000002E-6</c:v>
                </c:pt>
                <c:pt idx="13183">
                  <c:v>1.3472504169999999E-7</c:v>
                </c:pt>
                <c:pt idx="13184">
                  <c:v>1.134096876E-5</c:v>
                </c:pt>
                <c:pt idx="13185">
                  <c:v>2.002839806E-5</c:v>
                </c:pt>
                <c:pt idx="13186">
                  <c:v>1.475758694E-5</c:v>
                </c:pt>
                <c:pt idx="13187">
                  <c:v>1.605453028E-4</c:v>
                </c:pt>
                <c:pt idx="13188">
                  <c:v>3.9726525740000002E-4</c:v>
                </c:pt>
                <c:pt idx="13189">
                  <c:v>4.216236608E-5</c:v>
                </c:pt>
                <c:pt idx="13190">
                  <c:v>4.3188501319999999E-5</c:v>
                </c:pt>
                <c:pt idx="13191">
                  <c:v>1.9880325519999999E-5</c:v>
                </c:pt>
                <c:pt idx="13192">
                  <c:v>2.7966253129999999E-6</c:v>
                </c:pt>
                <c:pt idx="13193">
                  <c:v>8.9214128280000002E-6</c:v>
                </c:pt>
                <c:pt idx="13194">
                  <c:v>1.1688613949999999E-5</c:v>
                </c:pt>
                <c:pt idx="13195">
                  <c:v>1.449187318E-6</c:v>
                </c:pt>
                <c:pt idx="13196">
                  <c:v>2.2642762080000002E-6</c:v>
                </c:pt>
                <c:pt idx="13197">
                  <c:v>6.1341427680000004E-6</c:v>
                </c:pt>
                <c:pt idx="13198">
                  <c:v>4.4064286849999996E-6</c:v>
                </c:pt>
                <c:pt idx="13199">
                  <c:v>7.8527738949999992E-9</c:v>
                </c:pt>
                <c:pt idx="13200">
                  <c:v>1.8568917849999999E-6</c:v>
                </c:pt>
                <c:pt idx="13201">
                  <c:v>3.034574226E-6</c:v>
                </c:pt>
                <c:pt idx="13202">
                  <c:v>7.0198649429999995E-7</c:v>
                </c:pt>
                <c:pt idx="13203">
                  <c:v>1.4939874060000001E-6</c:v>
                </c:pt>
                <c:pt idx="13204">
                  <c:v>4.2787351009999997E-7</c:v>
                </c:pt>
                <c:pt idx="13205">
                  <c:v>9.1954722540000002E-7</c:v>
                </c:pt>
                <c:pt idx="13206">
                  <c:v>1.320445028E-7</c:v>
                </c:pt>
                <c:pt idx="13207">
                  <c:v>3.3940081819999999E-6</c:v>
                </c:pt>
                <c:pt idx="13208">
                  <c:v>5.5950553750000002E-7</c:v>
                </c:pt>
                <c:pt idx="13209">
                  <c:v>5.665651099E-7</c:v>
                </c:pt>
                <c:pt idx="13210">
                  <c:v>5.7928967160000004E-7</c:v>
                </c:pt>
                <c:pt idx="13211">
                  <c:v>1.249839728E-6</c:v>
                </c:pt>
                <c:pt idx="13212">
                  <c:v>6.7523928530000002E-7</c:v>
                </c:pt>
                <c:pt idx="13213">
                  <c:v>5.4300341179999998E-7</c:v>
                </c:pt>
                <c:pt idx="13214">
                  <c:v>7.3434437389999996E-7</c:v>
                </c:pt>
                <c:pt idx="13215">
                  <c:v>6.8034760310000004E-7</c:v>
                </c:pt>
                <c:pt idx="13216">
                  <c:v>5.9282143809999998E-7</c:v>
                </c:pt>
                <c:pt idx="13217">
                  <c:v>4.8798622070000001E-7</c:v>
                </c:pt>
                <c:pt idx="13218">
                  <c:v>4.2888568760000002E-7</c:v>
                </c:pt>
                <c:pt idx="13219">
                  <c:v>1.462280837E-6</c:v>
                </c:pt>
                <c:pt idx="13220">
                  <c:v>9.0013892870000003E-7</c:v>
                </c:pt>
                <c:pt idx="13221">
                  <c:v>4.1648951420000002E-7</c:v>
                </c:pt>
                <c:pt idx="13222">
                  <c:v>8.2780628639999995E-8</c:v>
                </c:pt>
                <c:pt idx="13223">
                  <c:v>3.7309565599999999E-6</c:v>
                </c:pt>
                <c:pt idx="13224">
                  <c:v>1.594260906E-6</c:v>
                </c:pt>
                <c:pt idx="13225">
                  <c:v>1.236562272E-7</c:v>
                </c:pt>
                <c:pt idx="13226">
                  <c:v>1.8644352790000001E-6</c:v>
                </c:pt>
                <c:pt idx="13227">
                  <c:v>6.1629918639999996E-5</c:v>
                </c:pt>
                <c:pt idx="13228">
                  <c:v>9.5408843560000002E-5</c:v>
                </c:pt>
                <c:pt idx="13229">
                  <c:v>2.5479983869999998E-5</c:v>
                </c:pt>
                <c:pt idx="13230">
                  <c:v>2.9383748290000001E-5</c:v>
                </c:pt>
                <c:pt idx="13231">
                  <c:v>9.7740863019999996E-5</c:v>
                </c:pt>
                <c:pt idx="13232">
                  <c:v>2.26339892E-5</c:v>
                </c:pt>
                <c:pt idx="13233">
                  <c:v>1.698124912E-6</c:v>
                </c:pt>
                <c:pt idx="13234">
                  <c:v>4.0996203169999996E-6</c:v>
                </c:pt>
                <c:pt idx="13235">
                  <c:v>1.625177137E-5</c:v>
                </c:pt>
                <c:pt idx="13236">
                  <c:v>1.4322537819999999E-5</c:v>
                </c:pt>
                <c:pt idx="13237">
                  <c:v>6.3747552410000001E-6</c:v>
                </c:pt>
                <c:pt idx="13238">
                  <c:v>5.7411659209999997E-6</c:v>
                </c:pt>
                <c:pt idx="13239">
                  <c:v>6.2976319239999997E-5</c:v>
                </c:pt>
                <c:pt idx="13240">
                  <c:v>2.7573680790000002E-5</c:v>
                </c:pt>
                <c:pt idx="13241">
                  <c:v>3.176444204E-6</c:v>
                </c:pt>
                <c:pt idx="13242">
                  <c:v>5.3737911500000004E-6</c:v>
                </c:pt>
                <c:pt idx="13243">
                  <c:v>4.1912258139999996E-6</c:v>
                </c:pt>
                <c:pt idx="13244">
                  <c:v>3.4435608940000002E-6</c:v>
                </c:pt>
                <c:pt idx="13245">
                  <c:v>1.1219932480000001E-6</c:v>
                </c:pt>
                <c:pt idx="13246">
                  <c:v>1.901021249E-6</c:v>
                </c:pt>
                <c:pt idx="13247">
                  <c:v>1.080522727E-5</c:v>
                </c:pt>
                <c:pt idx="13248">
                  <c:v>9.2738352340000006E-6</c:v>
                </c:pt>
                <c:pt idx="13249">
                  <c:v>1.781214735E-6</c:v>
                </c:pt>
                <c:pt idx="13250">
                  <c:v>4.568863348E-6</c:v>
                </c:pt>
                <c:pt idx="13251">
                  <c:v>6.9933361490000002E-6</c:v>
                </c:pt>
                <c:pt idx="13252">
                  <c:v>1.5375402080000001E-6</c:v>
                </c:pt>
                <c:pt idx="13253">
                  <c:v>5.3828329559999999E-7</c:v>
                </c:pt>
                <c:pt idx="13254">
                  <c:v>4.0522572919999999E-7</c:v>
                </c:pt>
                <c:pt idx="13255">
                  <c:v>6.4698859630000005E-7</c:v>
                </c:pt>
                <c:pt idx="13256">
                  <c:v>8.1351287410000005E-8</c:v>
                </c:pt>
                <c:pt idx="13257">
                  <c:v>1.6535402100000001E-7</c:v>
                </c:pt>
                <c:pt idx="13258">
                  <c:v>8.3525253440000003E-7</c:v>
                </c:pt>
                <c:pt idx="13259">
                  <c:v>6.8849595489999998E-6</c:v>
                </c:pt>
                <c:pt idx="13260">
                  <c:v>3.3436830059999998E-6</c:v>
                </c:pt>
                <c:pt idx="13261">
                  <c:v>5.0840689120000003E-7</c:v>
                </c:pt>
                <c:pt idx="13262">
                  <c:v>5.3632522229999999E-8</c:v>
                </c:pt>
                <c:pt idx="13263">
                  <c:v>1.128371865E-6</c:v>
                </c:pt>
                <c:pt idx="13264">
                  <c:v>4.8610084750000005E-7</c:v>
                </c:pt>
                <c:pt idx="13265">
                  <c:v>2.8553264419999999E-7</c:v>
                </c:pt>
                <c:pt idx="13266">
                  <c:v>3.8753962959999999E-7</c:v>
                </c:pt>
                <c:pt idx="13267">
                  <c:v>4.4579874790000002E-7</c:v>
                </c:pt>
                <c:pt idx="13268">
                  <c:v>7.0893884599999999E-8</c:v>
                </c:pt>
                <c:pt idx="13269">
                  <c:v>1.7768424869999999E-6</c:v>
                </c:pt>
                <c:pt idx="13270">
                  <c:v>3.2501983850000002E-6</c:v>
                </c:pt>
                <c:pt idx="13271">
                  <c:v>1.31644571E-5</c:v>
                </c:pt>
                <c:pt idx="13272">
                  <c:v>6.1398118310000003E-6</c:v>
                </c:pt>
                <c:pt idx="13273">
                  <c:v>6.5046717860000003E-7</c:v>
                </c:pt>
                <c:pt idx="13274">
                  <c:v>2.3387015690000001E-7</c:v>
                </c:pt>
                <c:pt idx="13275">
                  <c:v>4.7830305590000002E-6</c:v>
                </c:pt>
                <c:pt idx="13276">
                  <c:v>1.756953218E-6</c:v>
                </c:pt>
                <c:pt idx="13277">
                  <c:v>7.3673416859999996E-7</c:v>
                </c:pt>
                <c:pt idx="13278">
                  <c:v>1.4165069209999999E-6</c:v>
                </c:pt>
                <c:pt idx="13279">
                  <c:v>1.7080323949999999E-4</c:v>
                </c:pt>
                <c:pt idx="13280">
                  <c:v>2.97910979E-5</c:v>
                </c:pt>
                <c:pt idx="13281">
                  <c:v>1.823856825E-5</c:v>
                </c:pt>
                <c:pt idx="13282">
                  <c:v>1.4497469250000001E-5</c:v>
                </c:pt>
                <c:pt idx="13283">
                  <c:v>3.6801712619999999E-5</c:v>
                </c:pt>
                <c:pt idx="13284">
                  <c:v>7.5941304329999998E-7</c:v>
                </c:pt>
                <c:pt idx="13285">
                  <c:v>2.2257308030000002E-6</c:v>
                </c:pt>
                <c:pt idx="13286">
                  <c:v>1.85390376E-6</c:v>
                </c:pt>
                <c:pt idx="13287">
                  <c:v>9.1799056080000008E-6</c:v>
                </c:pt>
                <c:pt idx="13288">
                  <c:v>8.6800442969999995E-7</c:v>
                </c:pt>
                <c:pt idx="13289">
                  <c:v>2.8998641119999998E-6</c:v>
                </c:pt>
                <c:pt idx="13290">
                  <c:v>3.3720644299999998E-6</c:v>
                </c:pt>
                <c:pt idx="13291">
                  <c:v>3.3493509079999997E-5</c:v>
                </c:pt>
                <c:pt idx="13292">
                  <c:v>1.9902430080000002E-6</c:v>
                </c:pt>
                <c:pt idx="13293">
                  <c:v>7.2990573749999997E-8</c:v>
                </c:pt>
                <c:pt idx="13294">
                  <c:v>1.5671080219999999E-7</c:v>
                </c:pt>
                <c:pt idx="13295">
                  <c:v>2.0617770039999999E-6</c:v>
                </c:pt>
                <c:pt idx="13296">
                  <c:v>1.684542755E-7</c:v>
                </c:pt>
                <c:pt idx="13297">
                  <c:v>1.5385115569999999E-7</c:v>
                </c:pt>
                <c:pt idx="13298">
                  <c:v>2.220800916E-7</c:v>
                </c:pt>
                <c:pt idx="13299">
                  <c:v>1.3188620450000001E-6</c:v>
                </c:pt>
                <c:pt idx="13300">
                  <c:v>9.9335954099999997E-8</c:v>
                </c:pt>
                <c:pt idx="13301">
                  <c:v>1.3789477000000001E-6</c:v>
                </c:pt>
                <c:pt idx="13302">
                  <c:v>2.1219307299999998E-6</c:v>
                </c:pt>
                <c:pt idx="13303">
                  <c:v>8.7879829409999994E-6</c:v>
                </c:pt>
                <c:pt idx="13304">
                  <c:v>9.1922805770000004E-7</c:v>
                </c:pt>
                <c:pt idx="13305">
                  <c:v>6.1964538759999999E-7</c:v>
                </c:pt>
                <c:pt idx="13306">
                  <c:v>7.6933806009999995E-7</c:v>
                </c:pt>
                <c:pt idx="13307">
                  <c:v>1.4443817709999999E-6</c:v>
                </c:pt>
                <c:pt idx="13308">
                  <c:v>2.055827713E-7</c:v>
                </c:pt>
                <c:pt idx="13309">
                  <c:v>6.3860631759999998E-7</c:v>
                </c:pt>
                <c:pt idx="13310">
                  <c:v>5.2335068909999996E-7</c:v>
                </c:pt>
                <c:pt idx="13311">
                  <c:v>1.843904834E-6</c:v>
                </c:pt>
                <c:pt idx="13312">
                  <c:v>1.8842825729999999E-7</c:v>
                </c:pt>
                <c:pt idx="13313">
                  <c:v>1.271878677E-7</c:v>
                </c:pt>
                <c:pt idx="13314">
                  <c:v>1.3076624529999999E-7</c:v>
                </c:pt>
                <c:pt idx="13315">
                  <c:v>2.8397628920000001E-7</c:v>
                </c:pt>
                <c:pt idx="13316">
                  <c:v>1.379276826E-7</c:v>
                </c:pt>
                <c:pt idx="13317">
                  <c:v>1.4616272669999999E-7</c:v>
                </c:pt>
                <c:pt idx="13318">
                  <c:v>1.2668065809999999E-7</c:v>
                </c:pt>
                <c:pt idx="13319">
                  <c:v>9.6790391039999995E-6</c:v>
                </c:pt>
                <c:pt idx="13320">
                  <c:v>3.6388988189999999E-7</c:v>
                </c:pt>
                <c:pt idx="13321">
                  <c:v>1.810076822E-6</c:v>
                </c:pt>
                <c:pt idx="13322">
                  <c:v>5.298016041E-6</c:v>
                </c:pt>
                <c:pt idx="13323">
                  <c:v>8.0652649519999999E-5</c:v>
                </c:pt>
                <c:pt idx="13324">
                  <c:v>3.5676848860000002E-6</c:v>
                </c:pt>
                <c:pt idx="13325">
                  <c:v>7.2130990930000004E-7</c:v>
                </c:pt>
                <c:pt idx="13326">
                  <c:v>1.514036078E-6</c:v>
                </c:pt>
                <c:pt idx="13327">
                  <c:v>8.6915585290000006E-6</c:v>
                </c:pt>
                <c:pt idx="13328">
                  <c:v>1.6582968270000001E-6</c:v>
                </c:pt>
                <c:pt idx="13329">
                  <c:v>1.004407667E-6</c:v>
                </c:pt>
                <c:pt idx="13330">
                  <c:v>1.2960309660000001E-6</c:v>
                </c:pt>
                <c:pt idx="13331">
                  <c:v>4.338600993E-6</c:v>
                </c:pt>
                <c:pt idx="13332">
                  <c:v>7.9045052369999997E-7</c:v>
                </c:pt>
                <c:pt idx="13333">
                  <c:v>9.313934215E-7</c:v>
                </c:pt>
                <c:pt idx="13334">
                  <c:v>8.3651866420000004E-7</c:v>
                </c:pt>
                <c:pt idx="13335">
                  <c:v>6.0853986920000001E-6</c:v>
                </c:pt>
                <c:pt idx="13336">
                  <c:v>2.1930651739999999E-7</c:v>
                </c:pt>
                <c:pt idx="13337">
                  <c:v>5.6733606209999997E-7</c:v>
                </c:pt>
                <c:pt idx="13338">
                  <c:v>3.3177424439999998E-7</c:v>
                </c:pt>
                <c:pt idx="13339">
                  <c:v>8.752111863E-6</c:v>
                </c:pt>
                <c:pt idx="13340">
                  <c:v>6.9379324989999998E-8</c:v>
                </c:pt>
                <c:pt idx="13341">
                  <c:v>2.3812691660000001E-7</c:v>
                </c:pt>
                <c:pt idx="13342">
                  <c:v>6.5802278450000003E-8</c:v>
                </c:pt>
                <c:pt idx="13343">
                  <c:v>3.6685658419999998E-7</c:v>
                </c:pt>
                <c:pt idx="13344">
                  <c:v>8.299314761E-8</c:v>
                </c:pt>
                <c:pt idx="13345">
                  <c:v>4.5085958319999999E-8</c:v>
                </c:pt>
                <c:pt idx="13346">
                  <c:v>8.9317299520000003E-8</c:v>
                </c:pt>
                <c:pt idx="13347">
                  <c:v>1.2557066520000001E-6</c:v>
                </c:pt>
                <c:pt idx="13348">
                  <c:v>2.7772045220000002E-7</c:v>
                </c:pt>
                <c:pt idx="13349">
                  <c:v>2.22689593E-7</c:v>
                </c:pt>
                <c:pt idx="13350">
                  <c:v>2.73963911E-7</c:v>
                </c:pt>
                <c:pt idx="13351">
                  <c:v>7.620542029E-6</c:v>
                </c:pt>
                <c:pt idx="13352">
                  <c:v>2.3583616379999999E-7</c:v>
                </c:pt>
                <c:pt idx="13353">
                  <c:v>5.1320712719999997E-7</c:v>
                </c:pt>
                <c:pt idx="13354">
                  <c:v>5.9187798880000005E-7</c:v>
                </c:pt>
                <c:pt idx="13355">
                  <c:v>2.003823685E-6</c:v>
                </c:pt>
                <c:pt idx="13356">
                  <c:v>3.3640853380000002E-7</c:v>
                </c:pt>
                <c:pt idx="13357">
                  <c:v>4.001630259E-7</c:v>
                </c:pt>
                <c:pt idx="13358">
                  <c:v>3.5725121820000001E-7</c:v>
                </c:pt>
                <c:pt idx="13359">
                  <c:v>3.5608771509999999E-6</c:v>
                </c:pt>
                <c:pt idx="13360">
                  <c:v>1.3825622400000001E-7</c:v>
                </c:pt>
                <c:pt idx="13361">
                  <c:v>1.580011104E-7</c:v>
                </c:pt>
                <c:pt idx="13362">
                  <c:v>1.018486033E-7</c:v>
                </c:pt>
                <c:pt idx="13363">
                  <c:v>9.4322300419999996E-6</c:v>
                </c:pt>
                <c:pt idx="13364">
                  <c:v>1.0408177439999999E-8</c:v>
                </c:pt>
                <c:pt idx="13365">
                  <c:v>3.4028396710000001E-14</c:v>
                </c:pt>
                <c:pt idx="13366">
                  <c:v>9.6115537800000007E-9</c:v>
                </c:pt>
                <c:pt idx="13367">
                  <c:v>1.401549432E-7</c:v>
                </c:pt>
                <c:pt idx="13368">
                  <c:v>8.4427579979999996E-8</c:v>
                </c:pt>
                <c:pt idx="13369">
                  <c:v>1.494850207E-7</c:v>
                </c:pt>
                <c:pt idx="13370">
                  <c:v>2.2318060830000001E-7</c:v>
                </c:pt>
                <c:pt idx="13371">
                  <c:v>1.2311571430000001E-5</c:v>
                </c:pt>
                <c:pt idx="13372">
                  <c:v>4.7868589140000001E-7</c:v>
                </c:pt>
                <c:pt idx="13373">
                  <c:v>3.1808015000000001E-7</c:v>
                </c:pt>
                <c:pt idx="13374">
                  <c:v>3.1153643159999999E-7</c:v>
                </c:pt>
                <c:pt idx="13375">
                  <c:v>8.5419633720000002E-6</c:v>
                </c:pt>
                <c:pt idx="13376">
                  <c:v>6.0784918649999999E-7</c:v>
                </c:pt>
                <c:pt idx="13377">
                  <c:v>4.6527260580000002E-7</c:v>
                </c:pt>
                <c:pt idx="13378">
                  <c:v>3.6138792990000002E-7</c:v>
                </c:pt>
                <c:pt idx="13379">
                  <c:v>1.3287204479999999E-6</c:v>
                </c:pt>
                <c:pt idx="13380">
                  <c:v>5.9434408790000005E-7</c:v>
                </c:pt>
                <c:pt idx="13381">
                  <c:v>1.5554403629999999E-7</c:v>
                </c:pt>
                <c:pt idx="13382">
                  <c:v>2.3616892929999999E-7</c:v>
                </c:pt>
                <c:pt idx="13383">
                  <c:v>3.5059402129999998E-5</c:v>
                </c:pt>
                <c:pt idx="13384">
                  <c:v>2.0763512019999999E-7</c:v>
                </c:pt>
                <c:pt idx="13385">
                  <c:v>1.2074923100000001E-7</c:v>
                </c:pt>
                <c:pt idx="13386">
                  <c:v>1.927695875E-8</c:v>
                </c:pt>
                <c:pt idx="13387">
                  <c:v>5.3244826370000001E-8</c:v>
                </c:pt>
                <c:pt idx="13388">
                  <c:v>4.8742158619999998E-8</c:v>
                </c:pt>
                <c:pt idx="13389">
                  <c:v>1.256733878E-7</c:v>
                </c:pt>
                <c:pt idx="13390">
                  <c:v>2.5407112360000002E-7</c:v>
                </c:pt>
                <c:pt idx="13391">
                  <c:v>9.0126618129999996E-6</c:v>
                </c:pt>
                <c:pt idx="13392">
                  <c:v>1.184890137E-6</c:v>
                </c:pt>
                <c:pt idx="13393">
                  <c:v>4.0772893019999999E-7</c:v>
                </c:pt>
                <c:pt idx="13394">
                  <c:v>4.3257787859999998E-7</c:v>
                </c:pt>
                <c:pt idx="13395">
                  <c:v>3.691788903E-5</c:v>
                </c:pt>
                <c:pt idx="13396">
                  <c:v>1.2327659569999999E-6</c:v>
                </c:pt>
                <c:pt idx="13397">
                  <c:v>1.3490804010000001E-6</c:v>
                </c:pt>
                <c:pt idx="13398">
                  <c:v>6.1370352479999998E-7</c:v>
                </c:pt>
                <c:pt idx="13399">
                  <c:v>4.4258083270000003E-6</c:v>
                </c:pt>
                <c:pt idx="13400">
                  <c:v>2.2830441709999998E-6</c:v>
                </c:pt>
                <c:pt idx="13401">
                  <c:v>9.9573902149999999E-7</c:v>
                </c:pt>
                <c:pt idx="13402">
                  <c:v>1.413137719E-6</c:v>
                </c:pt>
                <c:pt idx="13403">
                  <c:v>9.7639685370000002E-5</c:v>
                </c:pt>
                <c:pt idx="13404">
                  <c:v>2.6867079060000001E-6</c:v>
                </c:pt>
                <c:pt idx="13405">
                  <c:v>3.4768474760000002E-6</c:v>
                </c:pt>
                <c:pt idx="13406">
                  <c:v>1.7542600219999999E-6</c:v>
                </c:pt>
                <c:pt idx="13407">
                  <c:v>1.004187226E-5</c:v>
                </c:pt>
                <c:pt idx="13408">
                  <c:v>1.279206805E-6</c:v>
                </c:pt>
                <c:pt idx="13409">
                  <c:v>6.3086662279999997E-7</c:v>
                </c:pt>
                <c:pt idx="13410">
                  <c:v>3.3572181119999999E-7</c:v>
                </c:pt>
                <c:pt idx="13411">
                  <c:v>6.6153088659999998E-6</c:v>
                </c:pt>
                <c:pt idx="13412">
                  <c:v>4.0329768170000002E-7</c:v>
                </c:pt>
                <c:pt idx="13413">
                  <c:v>2.8181609370000001E-8</c:v>
                </c:pt>
                <c:pt idx="13414">
                  <c:v>2.1738317809999999E-7</c:v>
                </c:pt>
                <c:pt idx="13415">
                  <c:v>6.1930042560000002E-7</c:v>
                </c:pt>
                <c:pt idx="13416">
                  <c:v>3.6744418140000003E-8</c:v>
                </c:pt>
                <c:pt idx="13417">
                  <c:v>2.8849751600000001E-7</c:v>
                </c:pt>
                <c:pt idx="13418">
                  <c:v>1.330605798E-7</c:v>
                </c:pt>
                <c:pt idx="13419">
                  <c:v>9.4594847849999996E-7</c:v>
                </c:pt>
                <c:pt idx="13420">
                  <c:v>4.1108071619999999E-7</c:v>
                </c:pt>
                <c:pt idx="13421">
                  <c:v>6.7383132700000004E-7</c:v>
                </c:pt>
                <c:pt idx="13422">
                  <c:v>4.6966313330000002E-8</c:v>
                </c:pt>
                <c:pt idx="13423">
                  <c:v>9.2061003550000004E-6</c:v>
                </c:pt>
                <c:pt idx="13424">
                  <c:v>6.1789783570000002E-7</c:v>
                </c:pt>
                <c:pt idx="13425">
                  <c:v>1.646393247E-6</c:v>
                </c:pt>
                <c:pt idx="13426">
                  <c:v>1.2805689929999999E-6</c:v>
                </c:pt>
                <c:pt idx="13427">
                  <c:v>3.1530018999999998E-6</c:v>
                </c:pt>
                <c:pt idx="13428">
                  <c:v>8.9009068240000002E-7</c:v>
                </c:pt>
                <c:pt idx="13429">
                  <c:v>5.0317451390000002E-7</c:v>
                </c:pt>
                <c:pt idx="13430">
                  <c:v>2.9040899570000002E-7</c:v>
                </c:pt>
                <c:pt idx="13431">
                  <c:v>5.979922732E-7</c:v>
                </c:pt>
                <c:pt idx="13432">
                  <c:v>1.8085853910000001E-7</c:v>
                </c:pt>
                <c:pt idx="13433">
                  <c:v>3.7655664079999998E-7</c:v>
                </c:pt>
                <c:pt idx="13434">
                  <c:v>1.5804166180000001E-6</c:v>
                </c:pt>
                <c:pt idx="13435">
                  <c:v>2.7393188390000001E-5</c:v>
                </c:pt>
                <c:pt idx="13436">
                  <c:v>1.2023121010000001E-6</c:v>
                </c:pt>
                <c:pt idx="13437">
                  <c:v>6.9519289709999996E-7</c:v>
                </c:pt>
                <c:pt idx="13438">
                  <c:v>3.6822377860000001E-7</c:v>
                </c:pt>
                <c:pt idx="13439">
                  <c:v>2.4641864720000001E-6</c:v>
                </c:pt>
                <c:pt idx="13440">
                  <c:v>6.449776348E-7</c:v>
                </c:pt>
                <c:pt idx="13441">
                  <c:v>1.493119584E-6</c:v>
                </c:pt>
                <c:pt idx="13442">
                  <c:v>1.2570531270000001E-7</c:v>
                </c:pt>
                <c:pt idx="13443">
                  <c:v>9.5180677859999994E-6</c:v>
                </c:pt>
                <c:pt idx="13444">
                  <c:v>1.8702391429999999E-6</c:v>
                </c:pt>
                <c:pt idx="13445">
                  <c:v>4.489660751E-6</c:v>
                </c:pt>
                <c:pt idx="13446">
                  <c:v>3.6008671090000001E-6</c:v>
                </c:pt>
                <c:pt idx="13447">
                  <c:v>9.9543576099999993E-6</c:v>
                </c:pt>
                <c:pt idx="13448">
                  <c:v>4.4134415610000003E-6</c:v>
                </c:pt>
                <c:pt idx="13449">
                  <c:v>2.7912245440000002E-6</c:v>
                </c:pt>
                <c:pt idx="13450">
                  <c:v>5.3652859510000002E-8</c:v>
                </c:pt>
                <c:pt idx="13451">
                  <c:v>5.2847053310000004E-6</c:v>
                </c:pt>
                <c:pt idx="13452">
                  <c:v>8.0810308040000006E-6</c:v>
                </c:pt>
                <c:pt idx="13453">
                  <c:v>5.1144267819999996E-6</c:v>
                </c:pt>
                <c:pt idx="13454">
                  <c:v>2.7333963620000001E-5</c:v>
                </c:pt>
                <c:pt idx="13455">
                  <c:v>1.5452734870000001E-4</c:v>
                </c:pt>
                <c:pt idx="13456">
                  <c:v>6.3838098609999999E-6</c:v>
                </c:pt>
                <c:pt idx="13457">
                  <c:v>6.8566670200000001E-6</c:v>
                </c:pt>
                <c:pt idx="13458">
                  <c:v>2.9477208630000001E-6</c:v>
                </c:pt>
                <c:pt idx="13459">
                  <c:v>8.434210708E-7</c:v>
                </c:pt>
                <c:pt idx="13460">
                  <c:v>9.2774962040000001E-7</c:v>
                </c:pt>
                <c:pt idx="13461">
                  <c:v>1.146699376E-6</c:v>
                </c:pt>
                <c:pt idx="13462">
                  <c:v>4.489183209E-7</c:v>
                </c:pt>
                <c:pt idx="13463">
                  <c:v>4.8174309219999995E-7</c:v>
                </c:pt>
                <c:pt idx="13464">
                  <c:v>3.8725999409999999E-7</c:v>
                </c:pt>
                <c:pt idx="13465">
                  <c:v>2.9426874410000002E-7</c:v>
                </c:pt>
                <c:pt idx="13466">
                  <c:v>4.6726015029999999E-7</c:v>
                </c:pt>
                <c:pt idx="13467">
                  <c:v>2.9832556419999999E-7</c:v>
                </c:pt>
                <c:pt idx="13468">
                  <c:v>9.5260903019999997E-8</c:v>
                </c:pt>
                <c:pt idx="13469">
                  <c:v>3.5412535390000002E-7</c:v>
                </c:pt>
                <c:pt idx="13470">
                  <c:v>6.4668638410000001E-7</c:v>
                </c:pt>
                <c:pt idx="13471">
                  <c:v>5.1760577149999995E-7</c:v>
                </c:pt>
                <c:pt idx="13472">
                  <c:v>2.2816643420000001E-7</c:v>
                </c:pt>
                <c:pt idx="13473">
                  <c:v>9.2235771159999999E-7</c:v>
                </c:pt>
                <c:pt idx="13474">
                  <c:v>1.0728502770000001E-6</c:v>
                </c:pt>
                <c:pt idx="13475">
                  <c:v>3.6823418869999999E-6</c:v>
                </c:pt>
                <c:pt idx="13476">
                  <c:v>3.1123351049999999E-7</c:v>
                </c:pt>
                <c:pt idx="13477">
                  <c:v>6.5931962959999995E-7</c:v>
                </c:pt>
                <c:pt idx="13478">
                  <c:v>1.31636343E-7</c:v>
                </c:pt>
                <c:pt idx="13479">
                  <c:v>1.3618033150000001E-6</c:v>
                </c:pt>
                <c:pt idx="13480">
                  <c:v>1.097600879E-6</c:v>
                </c:pt>
                <c:pt idx="13481">
                  <c:v>9.5623783869999998E-7</c:v>
                </c:pt>
                <c:pt idx="13482">
                  <c:v>4.1626481819999999E-8</c:v>
                </c:pt>
                <c:pt idx="13483">
                  <c:v>3.9853812739999996E-6</c:v>
                </c:pt>
                <c:pt idx="13484">
                  <c:v>1.3638282570000001E-6</c:v>
                </c:pt>
                <c:pt idx="13485">
                  <c:v>1.7218505939999999E-8</c:v>
                </c:pt>
                <c:pt idx="13486">
                  <c:v>1.0886205499999999E-5</c:v>
                </c:pt>
                <c:pt idx="13487">
                  <c:v>7.6983428049999998E-6</c:v>
                </c:pt>
                <c:pt idx="13488">
                  <c:v>4.0034306559999999E-6</c:v>
                </c:pt>
                <c:pt idx="13489">
                  <c:v>7.2507369789999997E-7</c:v>
                </c:pt>
                <c:pt idx="13490">
                  <c:v>9.362885621E-6</c:v>
                </c:pt>
                <c:pt idx="13491">
                  <c:v>5.2751408000000003E-6</c:v>
                </c:pt>
                <c:pt idx="13492">
                  <c:v>2.479771789E-6</c:v>
                </c:pt>
                <c:pt idx="13493">
                  <c:v>1.65076837E-6</c:v>
                </c:pt>
                <c:pt idx="13494">
                  <c:v>9.3659799929999999E-5</c:v>
                </c:pt>
                <c:pt idx="13495">
                  <c:v>2.3703540780000001E-4</c:v>
                </c:pt>
                <c:pt idx="13496">
                  <c:v>4.8079889779999997E-5</c:v>
                </c:pt>
                <c:pt idx="13497">
                  <c:v>3.614196028E-5</c:v>
                </c:pt>
                <c:pt idx="13498">
                  <c:v>6.5159620370000004E-5</c:v>
                </c:pt>
                <c:pt idx="13499">
                  <c:v>2.8959991120000001E-5</c:v>
                </c:pt>
                <c:pt idx="13500">
                  <c:v>7.4076366979999995E-7</c:v>
                </c:pt>
                <c:pt idx="13501">
                  <c:v>1.208053815E-6</c:v>
                </c:pt>
                <c:pt idx="13502">
                  <c:v>5.6486454359999997E-6</c:v>
                </c:pt>
                <c:pt idx="13503">
                  <c:v>6.3173765010000001E-6</c:v>
                </c:pt>
                <c:pt idx="13504">
                  <c:v>1.6231807799999999E-6</c:v>
                </c:pt>
                <c:pt idx="13505">
                  <c:v>2.6156051840000002E-6</c:v>
                </c:pt>
                <c:pt idx="13506">
                  <c:v>1.19413931E-5</c:v>
                </c:pt>
                <c:pt idx="13507">
                  <c:v>1.170580555E-5</c:v>
                </c:pt>
                <c:pt idx="13508">
                  <c:v>1.433490284E-7</c:v>
                </c:pt>
                <c:pt idx="13509">
                  <c:v>5.714126894E-7</c:v>
                </c:pt>
                <c:pt idx="13510">
                  <c:v>7.6928456790000005E-7</c:v>
                </c:pt>
                <c:pt idx="13511">
                  <c:v>1.017375894E-6</c:v>
                </c:pt>
                <c:pt idx="13512">
                  <c:v>3.7949787299999999E-7</c:v>
                </c:pt>
                <c:pt idx="13513">
                  <c:v>5.5364494520000001E-7</c:v>
                </c:pt>
                <c:pt idx="13514">
                  <c:v>6.8449080140000004E-7</c:v>
                </c:pt>
                <c:pt idx="13515">
                  <c:v>4.7599890629999999E-7</c:v>
                </c:pt>
                <c:pt idx="13516">
                  <c:v>1.201605592E-6</c:v>
                </c:pt>
                <c:pt idx="13517">
                  <c:v>6.8140702470000001E-7</c:v>
                </c:pt>
                <c:pt idx="13518">
                  <c:v>3.3582269280000001E-8</c:v>
                </c:pt>
                <c:pt idx="13519">
                  <c:v>4.9767001150000002E-7</c:v>
                </c:pt>
                <c:pt idx="13520">
                  <c:v>4.7932633079999998E-7</c:v>
                </c:pt>
                <c:pt idx="13521">
                  <c:v>5.4143700450000005E-7</c:v>
                </c:pt>
                <c:pt idx="13522">
                  <c:v>5.2458914610000001E-7</c:v>
                </c:pt>
                <c:pt idx="13523">
                  <c:v>1.1107096719999999E-6</c:v>
                </c:pt>
                <c:pt idx="13524">
                  <c:v>1.1456973680000001E-6</c:v>
                </c:pt>
                <c:pt idx="13525">
                  <c:v>5.2873095199999996E-7</c:v>
                </c:pt>
                <c:pt idx="13526">
                  <c:v>7.7707331249999998E-6</c:v>
                </c:pt>
                <c:pt idx="13527">
                  <c:v>8.4049384359999999E-6</c:v>
                </c:pt>
                <c:pt idx="13528">
                  <c:v>3.9170548559999999E-6</c:v>
                </c:pt>
                <c:pt idx="13529">
                  <c:v>7.7353440499999998E-6</c:v>
                </c:pt>
                <c:pt idx="13530">
                  <c:v>2.020881643E-6</c:v>
                </c:pt>
                <c:pt idx="13531">
                  <c:v>1.595355394E-6</c:v>
                </c:pt>
                <c:pt idx="13532">
                  <c:v>4.3238393949999999E-6</c:v>
                </c:pt>
                <c:pt idx="13533">
                  <c:v>5.5677100999999999E-6</c:v>
                </c:pt>
                <c:pt idx="13534">
                  <c:v>9.8621735479999995E-6</c:v>
                </c:pt>
                <c:pt idx="13535">
                  <c:v>1.5678781190000001E-5</c:v>
                </c:pt>
                <c:pt idx="13536">
                  <c:v>2.4030827780000001E-5</c:v>
                </c:pt>
                <c:pt idx="13537">
                  <c:v>4.430051877E-5</c:v>
                </c:pt>
                <c:pt idx="13538">
                  <c:v>1.2435185319999999E-4</c:v>
                </c:pt>
                <c:pt idx="13539">
                  <c:v>6.8055744139999998E-5</c:v>
                </c:pt>
                <c:pt idx="13540">
                  <c:v>4.7523232819999998E-6</c:v>
                </c:pt>
                <c:pt idx="13541">
                  <c:v>8.410068977E-7</c:v>
                </c:pt>
                <c:pt idx="13542">
                  <c:v>1.028184586E-5</c:v>
                </c:pt>
                <c:pt idx="13543">
                  <c:v>8.1788113740000003E-6</c:v>
                </c:pt>
                <c:pt idx="13544">
                  <c:v>2.9761810429999999E-6</c:v>
                </c:pt>
                <c:pt idx="13545">
                  <c:v>2.641330601E-6</c:v>
                </c:pt>
                <c:pt idx="13546">
                  <c:v>2.2073587610000001E-4</c:v>
                </c:pt>
                <c:pt idx="13547">
                  <c:v>7.844534246E-5</c:v>
                </c:pt>
                <c:pt idx="13548">
                  <c:v>3.2697472470000002E-5</c:v>
                </c:pt>
                <c:pt idx="13549">
                  <c:v>2.0598362919999999E-5</c:v>
                </c:pt>
                <c:pt idx="13550">
                  <c:v>2.074197313E-5</c:v>
                </c:pt>
                <c:pt idx="13551">
                  <c:v>9.6036798389999999E-7</c:v>
                </c:pt>
                <c:pt idx="13552">
                  <c:v>2.7110136239999998E-6</c:v>
                </c:pt>
                <c:pt idx="13553">
                  <c:v>1.2754233960000001E-6</c:v>
                </c:pt>
                <c:pt idx="13554">
                  <c:v>2.8862400329999998E-6</c:v>
                </c:pt>
                <c:pt idx="13555">
                  <c:v>5.0613950429999996E-7</c:v>
                </c:pt>
                <c:pt idx="13556">
                  <c:v>1.8988796350000001E-6</c:v>
                </c:pt>
                <c:pt idx="13557">
                  <c:v>4.9011128060000005E-7</c:v>
                </c:pt>
                <c:pt idx="13558">
                  <c:v>2.2290156839999999E-6</c:v>
                </c:pt>
                <c:pt idx="13559">
                  <c:v>6.4479568610000002E-8</c:v>
                </c:pt>
                <c:pt idx="13560">
                  <c:v>3.1093073389999999E-7</c:v>
                </c:pt>
                <c:pt idx="13561">
                  <c:v>4.2224071859999998E-7</c:v>
                </c:pt>
                <c:pt idx="13562">
                  <c:v>5.2906929440000003E-7</c:v>
                </c:pt>
                <c:pt idx="13563">
                  <c:v>4.2471024660000001E-7</c:v>
                </c:pt>
                <c:pt idx="13564">
                  <c:v>4.2948300630000002E-7</c:v>
                </c:pt>
                <c:pt idx="13565">
                  <c:v>4.0853124610000001E-7</c:v>
                </c:pt>
                <c:pt idx="13566">
                  <c:v>4.5191209700000001E-7</c:v>
                </c:pt>
                <c:pt idx="13567">
                  <c:v>7.990858919E-7</c:v>
                </c:pt>
                <c:pt idx="13568">
                  <c:v>3.6113667860000001E-7</c:v>
                </c:pt>
                <c:pt idx="13569">
                  <c:v>5.4169654220000003E-8</c:v>
                </c:pt>
                <c:pt idx="13570">
                  <c:v>5.5872785439999999E-6</c:v>
                </c:pt>
                <c:pt idx="13571">
                  <c:v>3.5210984219999999E-7</c:v>
                </c:pt>
                <c:pt idx="13572">
                  <c:v>7.8560879389999998E-8</c:v>
                </c:pt>
                <c:pt idx="13573">
                  <c:v>2.62110976E-7</c:v>
                </c:pt>
                <c:pt idx="13574">
                  <c:v>5.5238689119999996E-6</c:v>
                </c:pt>
                <c:pt idx="13575">
                  <c:v>1.0945064510000001E-6</c:v>
                </c:pt>
                <c:pt idx="13576">
                  <c:v>1.0705171449999999E-7</c:v>
                </c:pt>
                <c:pt idx="13577">
                  <c:v>2.0177944650000001E-6</c:v>
                </c:pt>
                <c:pt idx="13578">
                  <c:v>2.0469047650000001E-5</c:v>
                </c:pt>
                <c:pt idx="13579">
                  <c:v>5.8652464330000004E-6</c:v>
                </c:pt>
                <c:pt idx="13580">
                  <c:v>6.1023390769999996E-7</c:v>
                </c:pt>
                <c:pt idx="13581">
                  <c:v>2.9586525369999999E-7</c:v>
                </c:pt>
                <c:pt idx="13582">
                  <c:v>2.2090533129999999E-5</c:v>
                </c:pt>
                <c:pt idx="13583">
                  <c:v>2.330303615E-6</c:v>
                </c:pt>
                <c:pt idx="13584">
                  <c:v>1.072223314E-6</c:v>
                </c:pt>
                <c:pt idx="13585">
                  <c:v>7.8601469370000003E-8</c:v>
                </c:pt>
                <c:pt idx="13586">
                  <c:v>2.0901449079999999E-4</c:v>
                </c:pt>
                <c:pt idx="13587">
                  <c:v>4.20413363E-5</c:v>
                </c:pt>
                <c:pt idx="13588">
                  <c:v>3.4647223689999997E-5</c:v>
                </c:pt>
                <c:pt idx="13589">
                  <c:v>6.0121076540000001E-5</c:v>
                </c:pt>
                <c:pt idx="13590">
                  <c:v>4.1235617380000001E-4</c:v>
                </c:pt>
                <c:pt idx="13591">
                  <c:v>3.0732574260000002E-5</c:v>
                </c:pt>
                <c:pt idx="13592">
                  <c:v>1.398011007E-6</c:v>
                </c:pt>
                <c:pt idx="13593">
                  <c:v>4.2836894259999997E-6</c:v>
                </c:pt>
                <c:pt idx="13594">
                  <c:v>1.7809912520000001E-5</c:v>
                </c:pt>
                <c:pt idx="13595">
                  <c:v>5.5892430099999997E-6</c:v>
                </c:pt>
                <c:pt idx="13596">
                  <c:v>1.3096777499999999E-6</c:v>
                </c:pt>
                <c:pt idx="13597">
                  <c:v>1.8637099650000001E-6</c:v>
                </c:pt>
                <c:pt idx="13598">
                  <c:v>3.7447802169999998E-6</c:v>
                </c:pt>
                <c:pt idx="13599">
                  <c:v>9.3146093669999995E-7</c:v>
                </c:pt>
                <c:pt idx="13600">
                  <c:v>1.122111747E-6</c:v>
                </c:pt>
                <c:pt idx="13601">
                  <c:v>1.0717286760000001E-6</c:v>
                </c:pt>
                <c:pt idx="13602">
                  <c:v>2.3303261540000002E-6</c:v>
                </c:pt>
                <c:pt idx="13603">
                  <c:v>1.621942883E-7</c:v>
                </c:pt>
                <c:pt idx="13604">
                  <c:v>6.3105217710000001E-7</c:v>
                </c:pt>
                <c:pt idx="13605">
                  <c:v>4.1475873380000001E-7</c:v>
                </c:pt>
                <c:pt idx="13606">
                  <c:v>2.166703077E-6</c:v>
                </c:pt>
                <c:pt idx="13607">
                  <c:v>9.4148149750000004E-8</c:v>
                </c:pt>
                <c:pt idx="13608">
                  <c:v>3.658962096E-7</c:v>
                </c:pt>
                <c:pt idx="13609">
                  <c:v>2.274765688E-7</c:v>
                </c:pt>
                <c:pt idx="13610">
                  <c:v>1.596963784E-7</c:v>
                </c:pt>
                <c:pt idx="13611">
                  <c:v>1.5519077600000001E-7</c:v>
                </c:pt>
                <c:pt idx="13612">
                  <c:v>1.546922537E-7</c:v>
                </c:pt>
                <c:pt idx="13613">
                  <c:v>1.54514984E-7</c:v>
                </c:pt>
                <c:pt idx="13614">
                  <c:v>1.18306048E-7</c:v>
                </c:pt>
                <c:pt idx="13615">
                  <c:v>1.3669584570000001E-7</c:v>
                </c:pt>
                <c:pt idx="13616">
                  <c:v>1.6907058289999999E-7</c:v>
                </c:pt>
                <c:pt idx="13617">
                  <c:v>2.2569415979999999E-7</c:v>
                </c:pt>
                <c:pt idx="13618">
                  <c:v>3.2942935139999999E-6</c:v>
                </c:pt>
                <c:pt idx="13619">
                  <c:v>1.5177364149999999E-7</c:v>
                </c:pt>
                <c:pt idx="13620">
                  <c:v>7.9178579360000003E-7</c:v>
                </c:pt>
                <c:pt idx="13621">
                  <c:v>6.4011921240000002E-7</c:v>
                </c:pt>
                <c:pt idx="13622">
                  <c:v>3.124071585E-6</c:v>
                </c:pt>
                <c:pt idx="13623">
                  <c:v>7.2326895299999998E-8</c:v>
                </c:pt>
                <c:pt idx="13624">
                  <c:v>1.2651480529999999E-6</c:v>
                </c:pt>
                <c:pt idx="13625">
                  <c:v>1.13249289E-6</c:v>
                </c:pt>
                <c:pt idx="13626">
                  <c:v>1.772591388E-5</c:v>
                </c:pt>
                <c:pt idx="13627">
                  <c:v>9.2267050409999999E-7</c:v>
                </c:pt>
                <c:pt idx="13628">
                  <c:v>6.8317027359999999E-6</c:v>
                </c:pt>
                <c:pt idx="13629">
                  <c:v>1.1894966849999999E-5</c:v>
                </c:pt>
                <c:pt idx="13630">
                  <c:v>5.5635003069999999E-4</c:v>
                </c:pt>
                <c:pt idx="13631">
                  <c:v>1.0662630770000001E-5</c:v>
                </c:pt>
                <c:pt idx="13632">
                  <c:v>1.6654155990000001E-7</c:v>
                </c:pt>
                <c:pt idx="13633">
                  <c:v>1.291400694E-6</c:v>
                </c:pt>
                <c:pt idx="13634">
                  <c:v>1.330112485E-5</c:v>
                </c:pt>
                <c:pt idx="13635">
                  <c:v>1.3990308049999999E-6</c:v>
                </c:pt>
                <c:pt idx="13636">
                  <c:v>8.2540017540000005E-7</c:v>
                </c:pt>
                <c:pt idx="13637">
                  <c:v>1.211399171E-6</c:v>
                </c:pt>
                <c:pt idx="13638">
                  <c:v>1.214358975E-4</c:v>
                </c:pt>
                <c:pt idx="13639">
                  <c:v>3.3109666899999998E-7</c:v>
                </c:pt>
                <c:pt idx="13640">
                  <c:v>3.0666927919999999E-6</c:v>
                </c:pt>
                <c:pt idx="13641">
                  <c:v>3.090926507E-6</c:v>
                </c:pt>
                <c:pt idx="13642">
                  <c:v>3.8642593780000002E-5</c:v>
                </c:pt>
                <c:pt idx="13643">
                  <c:v>6.3352877570000003E-7</c:v>
                </c:pt>
                <c:pt idx="13644">
                  <c:v>7.8325853930000005E-7</c:v>
                </c:pt>
                <c:pt idx="13645">
                  <c:v>8.5665384159999997E-7</c:v>
                </c:pt>
                <c:pt idx="13646">
                  <c:v>2.3378817170000002E-6</c:v>
                </c:pt>
                <c:pt idx="13647">
                  <c:v>1.2657126919999999E-7</c:v>
                </c:pt>
                <c:pt idx="13648">
                  <c:v>3.7740349249999999E-7</c:v>
                </c:pt>
                <c:pt idx="13649">
                  <c:v>4.347415139E-7</c:v>
                </c:pt>
                <c:pt idx="13650">
                  <c:v>2.9976774690000001E-5</c:v>
                </c:pt>
                <c:pt idx="13651">
                  <c:v>1.278887926E-7</c:v>
                </c:pt>
                <c:pt idx="13652">
                  <c:v>1.7487484570000001E-8</c:v>
                </c:pt>
                <c:pt idx="13653">
                  <c:v>7.7612100060000008E-9</c:v>
                </c:pt>
                <c:pt idx="13654">
                  <c:v>2.4652136730000001E-9</c:v>
                </c:pt>
                <c:pt idx="13655">
                  <c:v>4.0747670359999998E-9</c:v>
                </c:pt>
                <c:pt idx="13656">
                  <c:v>6.2937881710000001E-9</c:v>
                </c:pt>
                <c:pt idx="13657">
                  <c:v>9.1562203780000002E-9</c:v>
                </c:pt>
                <c:pt idx="13658">
                  <c:v>7.1260596649999995E-7</c:v>
                </c:pt>
                <c:pt idx="13659">
                  <c:v>6.9256249530000003E-9</c:v>
                </c:pt>
                <c:pt idx="13660">
                  <c:v>5.8721784909999997E-9</c:v>
                </c:pt>
                <c:pt idx="13661">
                  <c:v>1.786572219E-9</c:v>
                </c:pt>
                <c:pt idx="13662">
                  <c:v>9.2275924170000003E-13</c:v>
                </c:pt>
                <c:pt idx="13663">
                  <c:v>2.9724692540000001E-9</c:v>
                </c:pt>
                <c:pt idx="13664">
                  <c:v>1.392832461E-8</c:v>
                </c:pt>
                <c:pt idx="13665">
                  <c:v>3.3473344440000001E-8</c:v>
                </c:pt>
                <c:pt idx="13666">
                  <c:v>7.8832321310000004E-7</c:v>
                </c:pt>
                <c:pt idx="13667">
                  <c:v>1.4807183730000001E-7</c:v>
                </c:pt>
                <c:pt idx="13668">
                  <c:v>1.7878323320000001E-7</c:v>
                </c:pt>
                <c:pt idx="13669">
                  <c:v>2.1846926390000001E-7</c:v>
                </c:pt>
                <c:pt idx="13670">
                  <c:v>6.9884487250000002E-5</c:v>
                </c:pt>
                <c:pt idx="13671">
                  <c:v>6.2712848599999999E-7</c:v>
                </c:pt>
                <c:pt idx="13672">
                  <c:v>1.2023618239999999E-6</c:v>
                </c:pt>
                <c:pt idx="13673">
                  <c:v>1.0780051010000001E-6</c:v>
                </c:pt>
                <c:pt idx="13674">
                  <c:v>2.6593071749999999E-5</c:v>
                </c:pt>
                <c:pt idx="13675">
                  <c:v>1.757531051E-6</c:v>
                </c:pt>
                <c:pt idx="13676">
                  <c:v>1.5653853250000001E-6</c:v>
                </c:pt>
                <c:pt idx="13677">
                  <c:v>1.529029506E-6</c:v>
                </c:pt>
                <c:pt idx="13678">
                  <c:v>1.0758266999999999E-4</c:v>
                </c:pt>
                <c:pt idx="13679">
                  <c:v>4.6967654440000001E-6</c:v>
                </c:pt>
                <c:pt idx="13680">
                  <c:v>7.7780529100000002E-7</c:v>
                </c:pt>
                <c:pt idx="13681">
                  <c:v>2.5113719249999999E-6</c:v>
                </c:pt>
                <c:pt idx="13682">
                  <c:v>4.3918804720000001E-4</c:v>
                </c:pt>
                <c:pt idx="13683">
                  <c:v>2.8136411990000001E-6</c:v>
                </c:pt>
                <c:pt idx="13684">
                  <c:v>3.1203868880000001E-6</c:v>
                </c:pt>
                <c:pt idx="13685">
                  <c:v>1.014725872E-6</c:v>
                </c:pt>
                <c:pt idx="13686">
                  <c:v>1.6973155799999998E-5</c:v>
                </c:pt>
                <c:pt idx="13687">
                  <c:v>2.1917945869999999E-6</c:v>
                </c:pt>
                <c:pt idx="13688">
                  <c:v>1.619118385E-6</c:v>
                </c:pt>
                <c:pt idx="13689">
                  <c:v>4.5557032600000001E-7</c:v>
                </c:pt>
                <c:pt idx="13690">
                  <c:v>4.970347063E-5</c:v>
                </c:pt>
                <c:pt idx="13691">
                  <c:v>1.2004793449999999E-6</c:v>
                </c:pt>
                <c:pt idx="13692">
                  <c:v>1.8008889439999999E-6</c:v>
                </c:pt>
                <c:pt idx="13693">
                  <c:v>1.0104467719999999E-6</c:v>
                </c:pt>
                <c:pt idx="13694">
                  <c:v>6.0230303670000003E-6</c:v>
                </c:pt>
                <c:pt idx="13695">
                  <c:v>6.4729189359999998E-7</c:v>
                </c:pt>
                <c:pt idx="13696">
                  <c:v>3.3165075359999998E-7</c:v>
                </c:pt>
                <c:pt idx="13697">
                  <c:v>1.768255184E-7</c:v>
                </c:pt>
                <c:pt idx="13698">
                  <c:v>4.5951052210000003E-7</c:v>
                </c:pt>
                <c:pt idx="13699">
                  <c:v>1.1925448309999999E-7</c:v>
                </c:pt>
                <c:pt idx="13700">
                  <c:v>1.0315237420000001E-7</c:v>
                </c:pt>
                <c:pt idx="13701">
                  <c:v>4.2607208410000001E-7</c:v>
                </c:pt>
                <c:pt idx="13702">
                  <c:v>1.2608400299999999E-5</c:v>
                </c:pt>
                <c:pt idx="13703">
                  <c:v>3.9233182080000002E-7</c:v>
                </c:pt>
                <c:pt idx="13704">
                  <c:v>3.353967788E-8</c:v>
                </c:pt>
                <c:pt idx="13705">
                  <c:v>3.2912201689999999E-8</c:v>
                </c:pt>
                <c:pt idx="13706">
                  <c:v>6.3563591999999996E-7</c:v>
                </c:pt>
                <c:pt idx="13707">
                  <c:v>3.4457188620000002E-8</c:v>
                </c:pt>
                <c:pt idx="13708">
                  <c:v>2.296644951E-8</c:v>
                </c:pt>
                <c:pt idx="13709">
                  <c:v>1.063678044E-7</c:v>
                </c:pt>
                <c:pt idx="13710">
                  <c:v>4.7000158969999999E-7</c:v>
                </c:pt>
                <c:pt idx="13711">
                  <c:v>1.341177785E-7</c:v>
                </c:pt>
                <c:pt idx="13712">
                  <c:v>2.4208391770000002E-7</c:v>
                </c:pt>
                <c:pt idx="13713">
                  <c:v>2.354101877E-7</c:v>
                </c:pt>
                <c:pt idx="13714">
                  <c:v>1.277432827E-6</c:v>
                </c:pt>
                <c:pt idx="13715">
                  <c:v>8.3510156779999999E-7</c:v>
                </c:pt>
                <c:pt idx="13716">
                  <c:v>4.3442634399999998E-7</c:v>
                </c:pt>
                <c:pt idx="13717">
                  <c:v>5.4277964639999996E-7</c:v>
                </c:pt>
                <c:pt idx="13718">
                  <c:v>3.2139518000000001E-6</c:v>
                </c:pt>
                <c:pt idx="13719">
                  <c:v>2.6581810510000002E-6</c:v>
                </c:pt>
                <c:pt idx="13720">
                  <c:v>3.6967557069999997E-7</c:v>
                </c:pt>
                <c:pt idx="13721">
                  <c:v>2.2923737449999999E-5</c:v>
                </c:pt>
                <c:pt idx="13722">
                  <c:v>3.5788037710000003E-4</c:v>
                </c:pt>
                <c:pt idx="13723">
                  <c:v>2.0687078859999999E-5</c:v>
                </c:pt>
                <c:pt idx="13724">
                  <c:v>1.343994333E-5</c:v>
                </c:pt>
                <c:pt idx="13725">
                  <c:v>2.3901660400000001E-6</c:v>
                </c:pt>
                <c:pt idx="13726">
                  <c:v>1.8927882059999999E-6</c:v>
                </c:pt>
                <c:pt idx="13727">
                  <c:v>5.2905590409999998E-6</c:v>
                </c:pt>
                <c:pt idx="13728">
                  <c:v>3.9128821279999998E-6</c:v>
                </c:pt>
                <c:pt idx="13729">
                  <c:v>6.0310820569999994E-8</c:v>
                </c:pt>
                <c:pt idx="13730">
                  <c:v>2.649102441E-6</c:v>
                </c:pt>
                <c:pt idx="13731">
                  <c:v>3.0345207229999998E-6</c:v>
                </c:pt>
                <c:pt idx="13732">
                  <c:v>7.6193251289999998E-7</c:v>
                </c:pt>
                <c:pt idx="13733">
                  <c:v>9.4449539540000002E-7</c:v>
                </c:pt>
                <c:pt idx="13734">
                  <c:v>2.8434834689999999E-7</c:v>
                </c:pt>
                <c:pt idx="13735">
                  <c:v>1.202590858E-6</c:v>
                </c:pt>
                <c:pt idx="13736">
                  <c:v>1.2531797309999999E-7</c:v>
                </c:pt>
                <c:pt idx="13737">
                  <c:v>1.614915192E-6</c:v>
                </c:pt>
                <c:pt idx="13738">
                  <c:v>8.9390181789999999E-7</c:v>
                </c:pt>
                <c:pt idx="13739">
                  <c:v>9.4875056629999997E-8</c:v>
                </c:pt>
                <c:pt idx="13740">
                  <c:v>1.0389973509999999E-6</c:v>
                </c:pt>
                <c:pt idx="13741">
                  <c:v>3.6890231139999999E-6</c:v>
                </c:pt>
                <c:pt idx="13742">
                  <c:v>1.5099812429999999E-5</c:v>
                </c:pt>
                <c:pt idx="13743">
                  <c:v>3.874701897E-7</c:v>
                </c:pt>
                <c:pt idx="13744">
                  <c:v>6.7866181179999998E-7</c:v>
                </c:pt>
                <c:pt idx="13745">
                  <c:v>4.8705346929999995E-7</c:v>
                </c:pt>
                <c:pt idx="13746">
                  <c:v>2.456928311E-6</c:v>
                </c:pt>
                <c:pt idx="13747">
                  <c:v>1.3931768920000001E-6</c:v>
                </c:pt>
                <c:pt idx="13748">
                  <c:v>1.4662768269999999E-6</c:v>
                </c:pt>
                <c:pt idx="13749">
                  <c:v>1.8999308329999999E-7</c:v>
                </c:pt>
                <c:pt idx="13750">
                  <c:v>5.2430472549999996E-6</c:v>
                </c:pt>
                <c:pt idx="13751">
                  <c:v>1.5976420279999999E-6</c:v>
                </c:pt>
                <c:pt idx="13752">
                  <c:v>1.938467322E-7</c:v>
                </c:pt>
                <c:pt idx="13753">
                  <c:v>3.8443459620000003E-6</c:v>
                </c:pt>
                <c:pt idx="13754">
                  <c:v>2.7635803239999999E-6</c:v>
                </c:pt>
                <c:pt idx="13755">
                  <c:v>2.1708281840000002E-6</c:v>
                </c:pt>
                <c:pt idx="13756">
                  <c:v>5.080972572E-7</c:v>
                </c:pt>
                <c:pt idx="13757">
                  <c:v>1.6124897249999999E-6</c:v>
                </c:pt>
                <c:pt idx="13758">
                  <c:v>5.4606960020000004E-7</c:v>
                </c:pt>
                <c:pt idx="13759">
                  <c:v>7.4347355680000002E-7</c:v>
                </c:pt>
                <c:pt idx="13760">
                  <c:v>5.1459223919999996E-7</c:v>
                </c:pt>
                <c:pt idx="13761">
                  <c:v>6.3975475920000004E-7</c:v>
                </c:pt>
                <c:pt idx="13762">
                  <c:v>2.116706316E-6</c:v>
                </c:pt>
                <c:pt idx="13763">
                  <c:v>6.0355562490000003E-7</c:v>
                </c:pt>
                <c:pt idx="13764">
                  <c:v>5.1885235769999998E-6</c:v>
                </c:pt>
                <c:pt idx="13765">
                  <c:v>9.0177261259999993E-6</c:v>
                </c:pt>
                <c:pt idx="13766">
                  <c:v>1.7663234819999999E-5</c:v>
                </c:pt>
                <c:pt idx="13767">
                  <c:v>3.0438599320000001E-6</c:v>
                </c:pt>
                <c:pt idx="13768">
                  <c:v>3.8422901760000004E-6</c:v>
                </c:pt>
                <c:pt idx="13769">
                  <c:v>1.668622967E-6</c:v>
                </c:pt>
                <c:pt idx="13770">
                  <c:v>2.324872355E-5</c:v>
                </c:pt>
                <c:pt idx="13771">
                  <c:v>7.4054496990000003E-6</c:v>
                </c:pt>
                <c:pt idx="13772">
                  <c:v>9.5516050260000008E-7</c:v>
                </c:pt>
                <c:pt idx="13773">
                  <c:v>3.1751617529999997E-5</c:v>
                </c:pt>
                <c:pt idx="13774">
                  <c:v>5.6535528160000002E-5</c:v>
                </c:pt>
                <c:pt idx="13775">
                  <c:v>1.3049669E-5</c:v>
                </c:pt>
                <c:pt idx="13776">
                  <c:v>9.5211516149999999E-6</c:v>
                </c:pt>
                <c:pt idx="13777">
                  <c:v>1.1928324509999999E-6</c:v>
                </c:pt>
                <c:pt idx="13778">
                  <c:v>2.978827048E-6</c:v>
                </c:pt>
                <c:pt idx="13779">
                  <c:v>6.6845695669999997E-6</c:v>
                </c:pt>
                <c:pt idx="13780">
                  <c:v>2.1702541330000002E-6</c:v>
                </c:pt>
                <c:pt idx="13781">
                  <c:v>1.599402759E-5</c:v>
                </c:pt>
                <c:pt idx="13782">
                  <c:v>3.7588926390000003E-5</c:v>
                </c:pt>
                <c:pt idx="13783">
                  <c:v>1.5484680850000002E-5</c:v>
                </c:pt>
                <c:pt idx="13784">
                  <c:v>1.0603219960000001E-5</c:v>
                </c:pt>
                <c:pt idx="13785">
                  <c:v>3.7243050190000002E-6</c:v>
                </c:pt>
                <c:pt idx="13786">
                  <c:v>6.0285811499999998E-6</c:v>
                </c:pt>
                <c:pt idx="13787">
                  <c:v>8.1203420600000001E-7</c:v>
                </c:pt>
                <c:pt idx="13788">
                  <c:v>8.4996746100000003E-7</c:v>
                </c:pt>
                <c:pt idx="13789">
                  <c:v>9.6823453509999999E-7</c:v>
                </c:pt>
                <c:pt idx="13790">
                  <c:v>2.0549413989999999E-6</c:v>
                </c:pt>
                <c:pt idx="13791">
                  <c:v>2.1560867639999998E-6</c:v>
                </c:pt>
                <c:pt idx="13792">
                  <c:v>1.7389770089999999E-6</c:v>
                </c:pt>
                <c:pt idx="13793">
                  <c:v>1.231191273E-5</c:v>
                </c:pt>
                <c:pt idx="13794">
                  <c:v>3.731877043E-5</c:v>
                </c:pt>
                <c:pt idx="13795">
                  <c:v>5.1958232960000001E-6</c:v>
                </c:pt>
                <c:pt idx="13796">
                  <c:v>1.0706087830000001E-5</c:v>
                </c:pt>
                <c:pt idx="13797">
                  <c:v>3.5165801620000002E-6</c:v>
                </c:pt>
                <c:pt idx="13798">
                  <c:v>3.9912642400000001E-6</c:v>
                </c:pt>
                <c:pt idx="13799">
                  <c:v>3.2140277830000002E-6</c:v>
                </c:pt>
                <c:pt idx="13800">
                  <c:v>5.5859155720000003E-6</c:v>
                </c:pt>
                <c:pt idx="13801">
                  <c:v>1.47919844E-6</c:v>
                </c:pt>
                <c:pt idx="13802">
                  <c:v>1.020625364E-5</c:v>
                </c:pt>
                <c:pt idx="13803">
                  <c:v>8.5756681100000005E-6</c:v>
                </c:pt>
                <c:pt idx="13804">
                  <c:v>1.6233988109999999E-5</c:v>
                </c:pt>
                <c:pt idx="13805">
                  <c:v>1.7456196209999999E-5</c:v>
                </c:pt>
                <c:pt idx="13806">
                  <c:v>1.8839813709999999E-5</c:v>
                </c:pt>
                <c:pt idx="13807">
                  <c:v>2.0633552990000002E-6</c:v>
                </c:pt>
                <c:pt idx="13808">
                  <c:v>1.0863816700000001E-6</c:v>
                </c:pt>
                <c:pt idx="13809">
                  <c:v>6.2801187989999999E-7</c:v>
                </c:pt>
                <c:pt idx="13810">
                  <c:v>1.1348967120000001E-6</c:v>
                </c:pt>
                <c:pt idx="13811">
                  <c:v>9.4377362309999997E-7</c:v>
                </c:pt>
                <c:pt idx="13812">
                  <c:v>1.6437696099999999E-6</c:v>
                </c:pt>
                <c:pt idx="13813">
                  <c:v>7.3481379360000004E-6</c:v>
                </c:pt>
                <c:pt idx="13814">
                  <c:v>2.6071789520000001E-5</c:v>
                </c:pt>
                <c:pt idx="13815">
                  <c:v>3.5567035340000001E-6</c:v>
                </c:pt>
                <c:pt idx="13816">
                  <c:v>6.0721812109999998E-6</c:v>
                </c:pt>
                <c:pt idx="13817">
                  <c:v>1.932253131E-5</c:v>
                </c:pt>
                <c:pt idx="13818">
                  <c:v>4.7747279139999996E-6</c:v>
                </c:pt>
                <c:pt idx="13819">
                  <c:v>1.5739440100000001E-7</c:v>
                </c:pt>
                <c:pt idx="13820">
                  <c:v>3.6263579829999999E-6</c:v>
                </c:pt>
                <c:pt idx="13821">
                  <c:v>5.1331104059999999E-6</c:v>
                </c:pt>
                <c:pt idx="13822">
                  <c:v>6.4187213839999997E-6</c:v>
                </c:pt>
                <c:pt idx="13823">
                  <c:v>1.6855958359999999E-6</c:v>
                </c:pt>
                <c:pt idx="13824">
                  <c:v>1.0272367609999999E-5</c:v>
                </c:pt>
                <c:pt idx="13825">
                  <c:v>3.0007870209999999E-5</c:v>
                </c:pt>
                <c:pt idx="13826">
                  <c:v>1.8731128390000001E-5</c:v>
                </c:pt>
                <c:pt idx="13827">
                  <c:v>2.7306921170000001E-6</c:v>
                </c:pt>
                <c:pt idx="13828">
                  <c:v>1.196880195E-6</c:v>
                </c:pt>
                <c:pt idx="13829">
                  <c:v>2.8389446910000002E-7</c:v>
                </c:pt>
                <c:pt idx="13830">
                  <c:v>2.1784594149999998E-6</c:v>
                </c:pt>
                <c:pt idx="13831">
                  <c:v>1.2944906879999999E-6</c:v>
                </c:pt>
                <c:pt idx="13832">
                  <c:v>8.7192124519999999E-7</c:v>
                </c:pt>
                <c:pt idx="13833">
                  <c:v>1.5794441940000001E-6</c:v>
                </c:pt>
                <c:pt idx="13834">
                  <c:v>6.1509976419999998E-6</c:v>
                </c:pt>
                <c:pt idx="13835">
                  <c:v>4.9399590479999998E-6</c:v>
                </c:pt>
                <c:pt idx="13836">
                  <c:v>2.5253396720000001E-6</c:v>
                </c:pt>
                <c:pt idx="13837">
                  <c:v>2.8915241769999999E-5</c:v>
                </c:pt>
                <c:pt idx="13838">
                  <c:v>3.2128914709999998E-6</c:v>
                </c:pt>
                <c:pt idx="13839">
                  <c:v>5.7903189540000004E-7</c:v>
                </c:pt>
                <c:pt idx="13840">
                  <c:v>5.2864900590000004E-7</c:v>
                </c:pt>
                <c:pt idx="13841">
                  <c:v>1.5252688489999999E-5</c:v>
                </c:pt>
                <c:pt idx="13842">
                  <c:v>3.279527255E-6</c:v>
                </c:pt>
                <c:pt idx="13843">
                  <c:v>9.4924266530000004E-7</c:v>
                </c:pt>
                <c:pt idx="13844">
                  <c:v>2.3147918080000002E-6</c:v>
                </c:pt>
                <c:pt idx="13845">
                  <c:v>2.6553996409999999E-5</c:v>
                </c:pt>
                <c:pt idx="13846">
                  <c:v>9.5361875699999999E-6</c:v>
                </c:pt>
                <c:pt idx="13847">
                  <c:v>3.201609243E-7</c:v>
                </c:pt>
                <c:pt idx="13848">
                  <c:v>4.400661259E-7</c:v>
                </c:pt>
                <c:pt idx="13849">
                  <c:v>1.7960994629999999E-5</c:v>
                </c:pt>
                <c:pt idx="13850">
                  <c:v>6.2079146010000002E-6</c:v>
                </c:pt>
                <c:pt idx="13851">
                  <c:v>3.451064857E-8</c:v>
                </c:pt>
                <c:pt idx="13852">
                  <c:v>7.0099489300000005E-7</c:v>
                </c:pt>
                <c:pt idx="13853">
                  <c:v>5.3242215779999997E-5</c:v>
                </c:pt>
                <c:pt idx="13854">
                  <c:v>3.1542986159999998E-5</c:v>
                </c:pt>
                <c:pt idx="13855">
                  <c:v>6.4356829160000003E-6</c:v>
                </c:pt>
                <c:pt idx="13856">
                  <c:v>1.127682124E-5</c:v>
                </c:pt>
                <c:pt idx="13857">
                  <c:v>3.4744515369999997E-5</c:v>
                </c:pt>
                <c:pt idx="13858">
                  <c:v>3.9336597309999999E-6</c:v>
                </c:pt>
                <c:pt idx="13859">
                  <c:v>9.4505685899999996E-7</c:v>
                </c:pt>
                <c:pt idx="13860">
                  <c:v>9.0557279319999999E-7</c:v>
                </c:pt>
                <c:pt idx="13861">
                  <c:v>9.8117663649999992E-7</c:v>
                </c:pt>
                <c:pt idx="13862">
                  <c:v>2.5769096449999998E-7</c:v>
                </c:pt>
                <c:pt idx="13863">
                  <c:v>9.3543911739999997E-7</c:v>
                </c:pt>
                <c:pt idx="13864">
                  <c:v>7.4050722250000004E-7</c:v>
                </c:pt>
                <c:pt idx="13865">
                  <c:v>5.3941446769999999E-6</c:v>
                </c:pt>
                <c:pt idx="13866">
                  <c:v>6.1045810299999998E-7</c:v>
                </c:pt>
                <c:pt idx="13867">
                  <c:v>1.433584082E-6</c:v>
                </c:pt>
                <c:pt idx="13868">
                  <c:v>3.4315745989999999E-7</c:v>
                </c:pt>
                <c:pt idx="13869">
                  <c:v>7.7939970229999993E-6</c:v>
                </c:pt>
                <c:pt idx="13870">
                  <c:v>1.7096063119999999E-6</c:v>
                </c:pt>
                <c:pt idx="13871">
                  <c:v>1.122078839E-6</c:v>
                </c:pt>
                <c:pt idx="13872">
                  <c:v>2.8010122370000001E-7</c:v>
                </c:pt>
                <c:pt idx="13873">
                  <c:v>1.151318081E-5</c:v>
                </c:pt>
                <c:pt idx="13874">
                  <c:v>6.3284955360000004E-6</c:v>
                </c:pt>
                <c:pt idx="13875">
                  <c:v>1.348742582E-6</c:v>
                </c:pt>
                <c:pt idx="13876">
                  <c:v>1.5416690209999999E-7</c:v>
                </c:pt>
                <c:pt idx="13877">
                  <c:v>2.070711071E-6</c:v>
                </c:pt>
                <c:pt idx="13878">
                  <c:v>1.5534134150000001E-6</c:v>
                </c:pt>
                <c:pt idx="13879">
                  <c:v>6.8828751990000001E-7</c:v>
                </c:pt>
                <c:pt idx="13880">
                  <c:v>1.3322033990000001E-6</c:v>
                </c:pt>
                <c:pt idx="13881">
                  <c:v>7.3632355100000004E-7</c:v>
                </c:pt>
                <c:pt idx="13882">
                  <c:v>2.489099234E-6</c:v>
                </c:pt>
                <c:pt idx="13883">
                  <c:v>1.2088743110000001E-6</c:v>
                </c:pt>
                <c:pt idx="13884">
                  <c:v>2.1935197950000002E-6</c:v>
                </c:pt>
                <c:pt idx="13885">
                  <c:v>5.0076292560000002E-5</c:v>
                </c:pt>
                <c:pt idx="13886">
                  <c:v>2.3576254140000002E-6</c:v>
                </c:pt>
                <c:pt idx="13887">
                  <c:v>1.24994936E-5</c:v>
                </c:pt>
                <c:pt idx="13888">
                  <c:v>9.5359677899999993E-6</c:v>
                </c:pt>
                <c:pt idx="13889">
                  <c:v>1.4767555389999999E-5</c:v>
                </c:pt>
                <c:pt idx="13890">
                  <c:v>4.3471984339999996E-9</c:v>
                </c:pt>
                <c:pt idx="13891">
                  <c:v>1.022466991E-5</c:v>
                </c:pt>
                <c:pt idx="13892">
                  <c:v>6.7383559379999998E-6</c:v>
                </c:pt>
                <c:pt idx="13893">
                  <c:v>4.6342518190000002E-5</c:v>
                </c:pt>
                <c:pt idx="13894">
                  <c:v>1.2355545529999999E-5</c:v>
                </c:pt>
                <c:pt idx="13895">
                  <c:v>3.5883647269999997E-5</c:v>
                </c:pt>
                <c:pt idx="13896">
                  <c:v>4.3480682089999998E-5</c:v>
                </c:pt>
                <c:pt idx="13897">
                  <c:v>6.7708528879999999E-4</c:v>
                </c:pt>
                <c:pt idx="13898">
                  <c:v>3.599991295E-5</c:v>
                </c:pt>
                <c:pt idx="13899">
                  <c:v>3.9954771890000002E-7</c:v>
                </c:pt>
                <c:pt idx="13900">
                  <c:v>2.3845317959999999E-6</c:v>
                </c:pt>
                <c:pt idx="13901">
                  <c:v>1.236758409E-5</c:v>
                </c:pt>
                <c:pt idx="13902">
                  <c:v>1.5627213480000001E-7</c:v>
                </c:pt>
                <c:pt idx="13903">
                  <c:v>4.2232635920000001E-7</c:v>
                </c:pt>
                <c:pt idx="13904">
                  <c:v>1.0663840310000001E-6</c:v>
                </c:pt>
                <c:pt idx="13905">
                  <c:v>2.4599803320000001E-5</c:v>
                </c:pt>
                <c:pt idx="13906">
                  <c:v>1.8792405369999999E-6</c:v>
                </c:pt>
                <c:pt idx="13907">
                  <c:v>5.226455144E-7</c:v>
                </c:pt>
                <c:pt idx="13908">
                  <c:v>4.043830301E-8</c:v>
                </c:pt>
                <c:pt idx="13909">
                  <c:v>8.3422551109999996E-7</c:v>
                </c:pt>
                <c:pt idx="13910">
                  <c:v>4.199411297E-7</c:v>
                </c:pt>
                <c:pt idx="13911">
                  <c:v>5.8558943319999999E-7</c:v>
                </c:pt>
                <c:pt idx="13912">
                  <c:v>8.9600421139999999E-7</c:v>
                </c:pt>
                <c:pt idx="13913">
                  <c:v>1.6712997910000001E-7</c:v>
                </c:pt>
                <c:pt idx="13914">
                  <c:v>3.4440907899999999E-7</c:v>
                </c:pt>
                <c:pt idx="13915">
                  <c:v>1.754925778E-6</c:v>
                </c:pt>
                <c:pt idx="13916">
                  <c:v>2.1481473379999998E-6</c:v>
                </c:pt>
                <c:pt idx="13917">
                  <c:v>2.527554994E-5</c:v>
                </c:pt>
                <c:pt idx="13918">
                  <c:v>1.409157852E-6</c:v>
                </c:pt>
                <c:pt idx="13919">
                  <c:v>2.322622934E-7</c:v>
                </c:pt>
                <c:pt idx="13920">
                  <c:v>5.124341984E-7</c:v>
                </c:pt>
                <c:pt idx="13921">
                  <c:v>7.5193208760000001E-7</c:v>
                </c:pt>
                <c:pt idx="13922">
                  <c:v>2.3305966189999999E-7</c:v>
                </c:pt>
                <c:pt idx="13923">
                  <c:v>1.486140196E-7</c:v>
                </c:pt>
                <c:pt idx="13924">
                  <c:v>5.7130353919999998E-8</c:v>
                </c:pt>
                <c:pt idx="13925">
                  <c:v>1.247122848E-5</c:v>
                </c:pt>
                <c:pt idx="13926">
                  <c:v>1.631057676E-7</c:v>
                </c:pt>
                <c:pt idx="13927">
                  <c:v>2.0788248599999999E-6</c:v>
                </c:pt>
                <c:pt idx="13928">
                  <c:v>5.5333631159999999E-6</c:v>
                </c:pt>
                <c:pt idx="13929">
                  <c:v>1.4289664759999999E-4</c:v>
                </c:pt>
                <c:pt idx="13930">
                  <c:v>3.483766107E-6</c:v>
                </c:pt>
                <c:pt idx="13931">
                  <c:v>1.9361997249999999E-6</c:v>
                </c:pt>
                <c:pt idx="13932">
                  <c:v>5.1658793440000004E-6</c:v>
                </c:pt>
                <c:pt idx="13933">
                  <c:v>2.8688148240000001E-5</c:v>
                </c:pt>
                <c:pt idx="13934">
                  <c:v>2.4887042900000001E-6</c:v>
                </c:pt>
                <c:pt idx="13935">
                  <c:v>7.1135124330000003E-6</c:v>
                </c:pt>
                <c:pt idx="13936">
                  <c:v>1.328326644E-5</c:v>
                </c:pt>
                <c:pt idx="13937">
                  <c:v>6.3003604470000005E-4</c:v>
                </c:pt>
                <c:pt idx="13938">
                  <c:v>1.4200817310000001E-5</c:v>
                </c:pt>
                <c:pt idx="13939">
                  <c:v>1.929353815E-6</c:v>
                </c:pt>
                <c:pt idx="13940">
                  <c:v>6.8356897779999996E-6</c:v>
                </c:pt>
                <c:pt idx="13941">
                  <c:v>1.297531317E-4</c:v>
                </c:pt>
                <c:pt idx="13942">
                  <c:v>3.6160574360000002E-6</c:v>
                </c:pt>
                <c:pt idx="13943">
                  <c:v>5.8111047040000003E-6</c:v>
                </c:pt>
                <c:pt idx="13944">
                  <c:v>6.2747319639999997E-6</c:v>
                </c:pt>
                <c:pt idx="13945">
                  <c:v>2.479130358E-4</c:v>
                </c:pt>
                <c:pt idx="13946">
                  <c:v>2.7739068480000001E-6</c:v>
                </c:pt>
                <c:pt idx="13947">
                  <c:v>7.9001612050000008E-6</c:v>
                </c:pt>
                <c:pt idx="13948">
                  <c:v>6.3564405810000004E-6</c:v>
                </c:pt>
                <c:pt idx="13949">
                  <c:v>4.8640023799999998E-4</c:v>
                </c:pt>
                <c:pt idx="13950">
                  <c:v>2.5125083910000001E-6</c:v>
                </c:pt>
                <c:pt idx="13951">
                  <c:v>1.4114337510000001E-6</c:v>
                </c:pt>
                <c:pt idx="13952">
                  <c:v>1.3426154879999999E-6</c:v>
                </c:pt>
                <c:pt idx="13953">
                  <c:v>5.854790708E-6</c:v>
                </c:pt>
                <c:pt idx="13954">
                  <c:v>4.9038535889999996E-7</c:v>
                </c:pt>
                <c:pt idx="13955">
                  <c:v>3.0589613650000002E-7</c:v>
                </c:pt>
                <c:pt idx="13956">
                  <c:v>1.5740084510000001E-7</c:v>
                </c:pt>
                <c:pt idx="13957">
                  <c:v>1.986548476E-6</c:v>
                </c:pt>
                <c:pt idx="13958">
                  <c:v>1.220836195E-8</c:v>
                </c:pt>
                <c:pt idx="13959">
                  <c:v>3.7537686050000002E-14</c:v>
                </c:pt>
                <c:pt idx="13960">
                  <c:v>7.4397951950000001E-9</c:v>
                </c:pt>
                <c:pt idx="13961">
                  <c:v>3.998258265E-7</c:v>
                </c:pt>
                <c:pt idx="13962">
                  <c:v>3.5085570990000001E-8</c:v>
                </c:pt>
                <c:pt idx="13963">
                  <c:v>3.4523782679999998E-8</c:v>
                </c:pt>
                <c:pt idx="13964">
                  <c:v>2.8329499929999998E-8</c:v>
                </c:pt>
                <c:pt idx="13965">
                  <c:v>3.2231215770000001E-7</c:v>
                </c:pt>
                <c:pt idx="13966">
                  <c:v>1.0300443459999999E-8</c:v>
                </c:pt>
                <c:pt idx="13967">
                  <c:v>2.0615276759999999E-8</c:v>
                </c:pt>
                <c:pt idx="13968">
                  <c:v>3.0419007499999997E-8</c:v>
                </c:pt>
                <c:pt idx="13969">
                  <c:v>2.9906519679999999E-5</c:v>
                </c:pt>
                <c:pt idx="13970">
                  <c:v>3.4349426860000001E-7</c:v>
                </c:pt>
                <c:pt idx="13971">
                  <c:v>9.1254522949999996E-7</c:v>
                </c:pt>
                <c:pt idx="13972">
                  <c:v>8.2873828199999996E-7</c:v>
                </c:pt>
                <c:pt idx="13973">
                  <c:v>1.641351166E-6</c:v>
                </c:pt>
                <c:pt idx="13974">
                  <c:v>2.5144503919999999E-6</c:v>
                </c:pt>
                <c:pt idx="13975">
                  <c:v>3.3616298329999998E-6</c:v>
                </c:pt>
                <c:pt idx="13976">
                  <c:v>2.532370569E-6</c:v>
                </c:pt>
                <c:pt idx="13977">
                  <c:v>1.03960942E-5</c:v>
                </c:pt>
                <c:pt idx="13978">
                  <c:v>7.4199181209999999E-6</c:v>
                </c:pt>
                <c:pt idx="13979">
                  <c:v>8.8780185310000008E-6</c:v>
                </c:pt>
                <c:pt idx="13980">
                  <c:v>5.4247503800000001E-6</c:v>
                </c:pt>
                <c:pt idx="13981">
                  <c:v>5.0739424900000001E-5</c:v>
                </c:pt>
                <c:pt idx="13982">
                  <c:v>1.417978974E-5</c:v>
                </c:pt>
                <c:pt idx="13983">
                  <c:v>7.9619032850000008E-6</c:v>
                </c:pt>
                <c:pt idx="13984">
                  <c:v>6.3107623800000001E-6</c:v>
                </c:pt>
                <c:pt idx="13985">
                  <c:v>3.5340619940000001E-5</c:v>
                </c:pt>
                <c:pt idx="13986">
                  <c:v>2.108706989E-5</c:v>
                </c:pt>
                <c:pt idx="13987">
                  <c:v>1.180626997E-6</c:v>
                </c:pt>
                <c:pt idx="13988">
                  <c:v>4.4330594150000003E-5</c:v>
                </c:pt>
                <c:pt idx="13989">
                  <c:v>2.9711626599999998E-3</c:v>
                </c:pt>
                <c:pt idx="13990">
                  <c:v>4.8000910489999999E-5</c:v>
                </c:pt>
                <c:pt idx="13991">
                  <c:v>3.7105543239999999E-5</c:v>
                </c:pt>
                <c:pt idx="13992">
                  <c:v>7.1665000040000003E-6</c:v>
                </c:pt>
                <c:pt idx="13993">
                  <c:v>1.302482861E-5</c:v>
                </c:pt>
                <c:pt idx="13994">
                  <c:v>1.2628064909999999E-5</c:v>
                </c:pt>
                <c:pt idx="13995">
                  <c:v>9.1710546889999996E-6</c:v>
                </c:pt>
                <c:pt idx="13996">
                  <c:v>1.616152317E-6</c:v>
                </c:pt>
                <c:pt idx="13997">
                  <c:v>1.1472184699999999E-5</c:v>
                </c:pt>
                <c:pt idx="13998">
                  <c:v>4.8849239920000002E-6</c:v>
                </c:pt>
                <c:pt idx="13999">
                  <c:v>1.332734129E-6</c:v>
                </c:pt>
                <c:pt idx="14000">
                  <c:v>1.4339051379999999E-6</c:v>
                </c:pt>
                <c:pt idx="14001">
                  <c:v>7.0762276120000003E-7</c:v>
                </c:pt>
                <c:pt idx="14002">
                  <c:v>1.175066792E-6</c:v>
                </c:pt>
                <c:pt idx="14003">
                  <c:v>2.0327696760000001E-7</c:v>
                </c:pt>
                <c:pt idx="14004">
                  <c:v>9.3245424800000002E-7</c:v>
                </c:pt>
                <c:pt idx="14005">
                  <c:v>6.866663481E-7</c:v>
                </c:pt>
                <c:pt idx="14006">
                  <c:v>3.6440444519999998E-7</c:v>
                </c:pt>
                <c:pt idx="14007">
                  <c:v>6.2230040249999998E-7</c:v>
                </c:pt>
                <c:pt idx="14008">
                  <c:v>7.5275187379999999E-7</c:v>
                </c:pt>
                <c:pt idx="14009">
                  <c:v>4.3183465309999998E-7</c:v>
                </c:pt>
                <c:pt idx="14010">
                  <c:v>7.3989749959999995E-7</c:v>
                </c:pt>
                <c:pt idx="14011">
                  <c:v>7.7212406540000002E-7</c:v>
                </c:pt>
                <c:pt idx="14012">
                  <c:v>7.3844895470000001E-7</c:v>
                </c:pt>
                <c:pt idx="14013">
                  <c:v>1.080524003E-7</c:v>
                </c:pt>
                <c:pt idx="14014">
                  <c:v>3.761872384E-7</c:v>
                </c:pt>
                <c:pt idx="14015">
                  <c:v>2.2319698330000001E-7</c:v>
                </c:pt>
                <c:pt idx="14016">
                  <c:v>9.2697426590000004E-7</c:v>
                </c:pt>
                <c:pt idx="14017">
                  <c:v>4.2111802389999996E-6</c:v>
                </c:pt>
                <c:pt idx="14018">
                  <c:v>8.3248293309999997E-7</c:v>
                </c:pt>
                <c:pt idx="14019">
                  <c:v>1.4613424849999999E-6</c:v>
                </c:pt>
                <c:pt idx="14020">
                  <c:v>4.8391467009999999E-6</c:v>
                </c:pt>
                <c:pt idx="14021">
                  <c:v>7.8872283700000002E-5</c:v>
                </c:pt>
                <c:pt idx="14022">
                  <c:v>3.5948472110000001E-6</c:v>
                </c:pt>
                <c:pt idx="14023">
                  <c:v>4.8691606950000002E-6</c:v>
                </c:pt>
                <c:pt idx="14024">
                  <c:v>2.4612685479999999E-6</c:v>
                </c:pt>
                <c:pt idx="14025">
                  <c:v>5.794441221E-5</c:v>
                </c:pt>
                <c:pt idx="14026">
                  <c:v>1.00852363E-5</c:v>
                </c:pt>
                <c:pt idx="14027">
                  <c:v>6.2057452290000002E-6</c:v>
                </c:pt>
                <c:pt idx="14028">
                  <c:v>9.8794440389999997E-5</c:v>
                </c:pt>
                <c:pt idx="14029">
                  <c:v>2.2100853869999998E-3</c:v>
                </c:pt>
                <c:pt idx="14030">
                  <c:v>1.7060083030000001E-4</c:v>
                </c:pt>
                <c:pt idx="14031">
                  <c:v>1.93926441E-4</c:v>
                </c:pt>
                <c:pt idx="14032">
                  <c:v>1.8598647399999999E-4</c:v>
                </c:pt>
                <c:pt idx="14033">
                  <c:v>6.3145977460000004E-4</c:v>
                </c:pt>
                <c:pt idx="14034">
                  <c:v>3.0466115489999999E-5</c:v>
                </c:pt>
                <c:pt idx="14035">
                  <c:v>2.9594315469999998E-5</c:v>
                </c:pt>
                <c:pt idx="14036">
                  <c:v>9.9218497360000004E-6</c:v>
                </c:pt>
                <c:pt idx="14037">
                  <c:v>2.7873488530000002E-4</c:v>
                </c:pt>
                <c:pt idx="14038">
                  <c:v>4.8150108159999997E-5</c:v>
                </c:pt>
                <c:pt idx="14039">
                  <c:v>7.4900851169999998E-6</c:v>
                </c:pt>
                <c:pt idx="14040">
                  <c:v>1.2360718260000001E-4</c:v>
                </c:pt>
                <c:pt idx="14041">
                  <c:v>5.7191131939999997E-4</c:v>
                </c:pt>
                <c:pt idx="14042">
                  <c:v>4.6825221319999999E-5</c:v>
                </c:pt>
                <c:pt idx="14043">
                  <c:v>3.4516006060000002E-5</c:v>
                </c:pt>
                <c:pt idx="14044">
                  <c:v>7.5061137179999998E-7</c:v>
                </c:pt>
                <c:pt idx="14045">
                  <c:v>1.7580339349999999E-5</c:v>
                </c:pt>
                <c:pt idx="14046">
                  <c:v>1.529299002E-5</c:v>
                </c:pt>
                <c:pt idx="14047">
                  <c:v>7.9215754929999996E-6</c:v>
                </c:pt>
                <c:pt idx="14048">
                  <c:v>1.2687635610000001E-5</c:v>
                </c:pt>
                <c:pt idx="14049">
                  <c:v>5.541636853E-5</c:v>
                </c:pt>
                <c:pt idx="14050">
                  <c:v>1.6998235590000002E-5</c:v>
                </c:pt>
                <c:pt idx="14051">
                  <c:v>1.427125427E-5</c:v>
                </c:pt>
                <c:pt idx="14052">
                  <c:v>2.417536417E-6</c:v>
                </c:pt>
                <c:pt idx="14053">
                  <c:v>9.9480786149999997E-6</c:v>
                </c:pt>
                <c:pt idx="14054">
                  <c:v>3.1279588240000001E-6</c:v>
                </c:pt>
                <c:pt idx="14055">
                  <c:v>3.0061926749999999E-6</c:v>
                </c:pt>
                <c:pt idx="14056">
                  <c:v>3.079413624E-6</c:v>
                </c:pt>
                <c:pt idx="14057">
                  <c:v>3.0777553660000001E-6</c:v>
                </c:pt>
                <c:pt idx="14058">
                  <c:v>3.1923947539999999E-6</c:v>
                </c:pt>
                <c:pt idx="14059">
                  <c:v>3.0751580100000002E-6</c:v>
                </c:pt>
                <c:pt idx="14060">
                  <c:v>7.6904430739999994E-6</c:v>
                </c:pt>
                <c:pt idx="14061">
                  <c:v>1.0299038040000001E-5</c:v>
                </c:pt>
                <c:pt idx="14062">
                  <c:v>1.333822099E-5</c:v>
                </c:pt>
                <c:pt idx="14063">
                  <c:v>6.710003725E-6</c:v>
                </c:pt>
                <c:pt idx="14064">
                  <c:v>1.9869747339999998E-6</c:v>
                </c:pt>
                <c:pt idx="14065">
                  <c:v>1.28794945E-6</c:v>
                </c:pt>
                <c:pt idx="14066">
                  <c:v>1.5846834749999999E-5</c:v>
                </c:pt>
                <c:pt idx="14067">
                  <c:v>4.7490327260000001E-6</c:v>
                </c:pt>
                <c:pt idx="14068">
                  <c:v>2.8707986630000001E-5</c:v>
                </c:pt>
                <c:pt idx="14069">
                  <c:v>1.490984149E-4</c:v>
                </c:pt>
                <c:pt idx="14070">
                  <c:v>1.007063715E-4</c:v>
                </c:pt>
                <c:pt idx="14071">
                  <c:v>8.9769390959999997E-5</c:v>
                </c:pt>
                <c:pt idx="14072">
                  <c:v>2.0795240919999999E-4</c:v>
                </c:pt>
                <c:pt idx="14073">
                  <c:v>4.8969306119999996E-4</c:v>
                </c:pt>
                <c:pt idx="14074">
                  <c:v>6.2861149300000004E-6</c:v>
                </c:pt>
                <c:pt idx="14075">
                  <c:v>1.37669111E-6</c:v>
                </c:pt>
                <c:pt idx="14076">
                  <c:v>7.3631148420000005E-5</c:v>
                </c:pt>
                <c:pt idx="14077">
                  <c:v>6.2289163159999996E-5</c:v>
                </c:pt>
                <c:pt idx="14078">
                  <c:v>8.9083480079999996E-6</c:v>
                </c:pt>
                <c:pt idx="14079">
                  <c:v>6.8582447529999999E-5</c:v>
                </c:pt>
                <c:pt idx="14080">
                  <c:v>1.291898738E-3</c:v>
                </c:pt>
                <c:pt idx="14081">
                  <c:v>3.2392086519999999E-3</c:v>
                </c:pt>
                <c:pt idx="14082">
                  <c:v>4.861538146E-4</c:v>
                </c:pt>
                <c:pt idx="14083">
                  <c:v>2.8563783130000002E-4</c:v>
                </c:pt>
                <c:pt idx="14084">
                  <c:v>3.274045646E-4</c:v>
                </c:pt>
                <c:pt idx="14085">
                  <c:v>9.6415840530000003E-5</c:v>
                </c:pt>
                <c:pt idx="14086">
                  <c:v>1.506037434E-5</c:v>
                </c:pt>
                <c:pt idx="14087">
                  <c:v>2.9580584460000001E-5</c:v>
                </c:pt>
                <c:pt idx="14088">
                  <c:v>4.7570788409999999E-5</c:v>
                </c:pt>
                <c:pt idx="14089">
                  <c:v>7.7188477329999996E-5</c:v>
                </c:pt>
                <c:pt idx="14090">
                  <c:v>1.7763114539999998E-5</c:v>
                </c:pt>
                <c:pt idx="14091">
                  <c:v>4.5488838130000002E-5</c:v>
                </c:pt>
                <c:pt idx="14092">
                  <c:v>1.2646681160000001E-4</c:v>
                </c:pt>
                <c:pt idx="14093">
                  <c:v>1.0431004070000001E-4</c:v>
                </c:pt>
                <c:pt idx="14094">
                  <c:v>1.130864252E-5</c:v>
                </c:pt>
                <c:pt idx="14095">
                  <c:v>6.6922009429999998E-6</c:v>
                </c:pt>
                <c:pt idx="14096">
                  <c:v>2.0264660709999998E-6</c:v>
                </c:pt>
                <c:pt idx="14097">
                  <c:v>1.3523763910000001E-5</c:v>
                </c:pt>
                <c:pt idx="14098">
                  <c:v>6.6238702200000002E-6</c:v>
                </c:pt>
                <c:pt idx="14099">
                  <c:v>6.3307196379999997E-6</c:v>
                </c:pt>
                <c:pt idx="14100">
                  <c:v>6.1683076169999999E-6</c:v>
                </c:pt>
                <c:pt idx="14101">
                  <c:v>1.215820745E-5</c:v>
                </c:pt>
                <c:pt idx="14102">
                  <c:v>1.4391801890000001E-5</c:v>
                </c:pt>
                <c:pt idx="14103">
                  <c:v>3.7799952069999999E-6</c:v>
                </c:pt>
                <c:pt idx="14104">
                  <c:v>6.5940471829999996E-6</c:v>
                </c:pt>
                <c:pt idx="14105">
                  <c:v>2.0872751870000002E-6</c:v>
                </c:pt>
                <c:pt idx="14106">
                  <c:v>7.2175705260000002E-6</c:v>
                </c:pt>
                <c:pt idx="14107">
                  <c:v>6.7419230669999997E-6</c:v>
                </c:pt>
                <c:pt idx="14108">
                  <c:v>6.923825805E-6</c:v>
                </c:pt>
                <c:pt idx="14109">
                  <c:v>1.0774017929999999E-5</c:v>
                </c:pt>
                <c:pt idx="14110">
                  <c:v>9.1293716660000006E-6</c:v>
                </c:pt>
                <c:pt idx="14111">
                  <c:v>1.7331552390000001E-5</c:v>
                </c:pt>
                <c:pt idx="14112">
                  <c:v>2.5751822670000001E-6</c:v>
                </c:pt>
                <c:pt idx="14113">
                  <c:v>3.9355279720000003E-5</c:v>
                </c:pt>
                <c:pt idx="14114">
                  <c:v>1.411757353E-5</c:v>
                </c:pt>
                <c:pt idx="14115">
                  <c:v>1.2872272670000001E-5</c:v>
                </c:pt>
                <c:pt idx="14116">
                  <c:v>6.7764457159999998E-5</c:v>
                </c:pt>
                <c:pt idx="14117">
                  <c:v>1.1344651310000001E-5</c:v>
                </c:pt>
                <c:pt idx="14118">
                  <c:v>3.918162707E-5</c:v>
                </c:pt>
                <c:pt idx="14119">
                  <c:v>1.064874877E-5</c:v>
                </c:pt>
                <c:pt idx="14120">
                  <c:v>1.123302718E-3</c:v>
                </c:pt>
                <c:pt idx="14121">
                  <c:v>1.387035444E-3</c:v>
                </c:pt>
                <c:pt idx="14122">
                  <c:v>9.3351669910000002E-4</c:v>
                </c:pt>
                <c:pt idx="14123">
                  <c:v>1.020557131E-3</c:v>
                </c:pt>
                <c:pt idx="14124">
                  <c:v>2.8184680759999999E-3</c:v>
                </c:pt>
                <c:pt idx="14125">
                  <c:v>1.156901516E-3</c:v>
                </c:pt>
                <c:pt idx="14126">
                  <c:v>1.0989573429999999E-5</c:v>
                </c:pt>
                <c:pt idx="14127">
                  <c:v>6.2573024299999999E-5</c:v>
                </c:pt>
                <c:pt idx="14128">
                  <c:v>1.522611048E-4</c:v>
                </c:pt>
                <c:pt idx="14129">
                  <c:v>1.543186457E-4</c:v>
                </c:pt>
                <c:pt idx="14130">
                  <c:v>2.4401526319999999E-5</c:v>
                </c:pt>
                <c:pt idx="14131">
                  <c:v>2.653538571E-5</c:v>
                </c:pt>
                <c:pt idx="14132">
                  <c:v>2.684925182E-4</c:v>
                </c:pt>
                <c:pt idx="14133">
                  <c:v>3.1773886099999997E-5</c:v>
                </c:pt>
                <c:pt idx="14134">
                  <c:v>7.523425807E-5</c:v>
                </c:pt>
                <c:pt idx="14135">
                  <c:v>2.1453938559999999E-5</c:v>
                </c:pt>
                <c:pt idx="14136">
                  <c:v>1.595438E-4</c:v>
                </c:pt>
                <c:pt idx="14137">
                  <c:v>3.7873569270000003E-5</c:v>
                </c:pt>
                <c:pt idx="14138">
                  <c:v>4.2101783580000001E-5</c:v>
                </c:pt>
                <c:pt idx="14139">
                  <c:v>8.3954890500000002E-6</c:v>
                </c:pt>
                <c:pt idx="14140">
                  <c:v>1.730025073E-4</c:v>
                </c:pt>
                <c:pt idx="14141">
                  <c:v>1.345187367E-4</c:v>
                </c:pt>
                <c:pt idx="14142">
                  <c:v>4.387278807E-5</c:v>
                </c:pt>
                <c:pt idx="14143">
                  <c:v>3.753880112E-7</c:v>
                </c:pt>
                <c:pt idx="14144">
                  <c:v>2.4624912889999999E-5</c:v>
                </c:pt>
                <c:pt idx="14145">
                  <c:v>1.767276669E-5</c:v>
                </c:pt>
                <c:pt idx="14146">
                  <c:v>1.109541027E-5</c:v>
                </c:pt>
                <c:pt idx="14147">
                  <c:v>1.39132659E-5</c:v>
                </c:pt>
                <c:pt idx="14148">
                  <c:v>2.1936503999999999E-6</c:v>
                </c:pt>
                <c:pt idx="14149">
                  <c:v>2.5549741100000001E-5</c:v>
                </c:pt>
                <c:pt idx="14150">
                  <c:v>1.250261525E-5</c:v>
                </c:pt>
                <c:pt idx="14151">
                  <c:v>1.4265317170000001E-5</c:v>
                </c:pt>
                <c:pt idx="14152">
                  <c:v>7.1576121230000004E-5</c:v>
                </c:pt>
                <c:pt idx="14153">
                  <c:v>3.0559022130000001E-6</c:v>
                </c:pt>
                <c:pt idx="14154">
                  <c:v>3.0083721949999999E-5</c:v>
                </c:pt>
                <c:pt idx="14155">
                  <c:v>2.1134314550000001E-5</c:v>
                </c:pt>
                <c:pt idx="14156">
                  <c:v>8.7394668450000007E-6</c:v>
                </c:pt>
                <c:pt idx="14157">
                  <c:v>1.2368585890000001E-5</c:v>
                </c:pt>
                <c:pt idx="14158">
                  <c:v>8.1262940709999998E-6</c:v>
                </c:pt>
                <c:pt idx="14159">
                  <c:v>9.013763294E-6</c:v>
                </c:pt>
                <c:pt idx="14160">
                  <c:v>7.3136352370000004E-6</c:v>
                </c:pt>
                <c:pt idx="14161">
                  <c:v>4.8956318459999999E-5</c:v>
                </c:pt>
                <c:pt idx="14162">
                  <c:v>3.8052203520000001E-5</c:v>
                </c:pt>
                <c:pt idx="14163">
                  <c:v>2.549250917E-4</c:v>
                </c:pt>
                <c:pt idx="14164">
                  <c:v>3.0311503660000001E-3</c:v>
                </c:pt>
                <c:pt idx="14165">
                  <c:v>7.931662567E-4</c:v>
                </c:pt>
                <c:pt idx="14166">
                  <c:v>6.1857564329999995E-5</c:v>
                </c:pt>
                <c:pt idx="14167">
                  <c:v>3.663208084E-6</c:v>
                </c:pt>
                <c:pt idx="14168">
                  <c:v>9.8772415050000007E-5</c:v>
                </c:pt>
                <c:pt idx="14169">
                  <c:v>1.3302273590000001E-4</c:v>
                </c:pt>
                <c:pt idx="14170">
                  <c:v>6.4612327289999997E-6</c:v>
                </c:pt>
                <c:pt idx="14171">
                  <c:v>2.3672485120000001E-5</c:v>
                </c:pt>
                <c:pt idx="14172">
                  <c:v>2.7587451409999998E-3</c:v>
                </c:pt>
                <c:pt idx="14173">
                  <c:v>3.956857011E-4</c:v>
                </c:pt>
                <c:pt idx="14174">
                  <c:v>5.1959827319999997E-4</c:v>
                </c:pt>
                <c:pt idx="14175">
                  <c:v>6.601199354E-4</c:v>
                </c:pt>
                <c:pt idx="14176">
                  <c:v>1.5178886920000001E-3</c:v>
                </c:pt>
                <c:pt idx="14177">
                  <c:v>1.3830097619999999E-4</c:v>
                </c:pt>
                <c:pt idx="14178">
                  <c:v>1.1838906019999999E-4</c:v>
                </c:pt>
                <c:pt idx="14179">
                  <c:v>2.1658291640000001E-4</c:v>
                </c:pt>
                <c:pt idx="14180">
                  <c:v>7.0534343900000002E-5</c:v>
                </c:pt>
                <c:pt idx="14181">
                  <c:v>1.5555774079999999E-7</c:v>
                </c:pt>
                <c:pt idx="14182">
                  <c:v>2.493785986E-4</c:v>
                </c:pt>
                <c:pt idx="14183">
                  <c:v>3.8186510659999999E-4</c:v>
                </c:pt>
                <c:pt idx="14184">
                  <c:v>2.3208729919999998E-3</c:v>
                </c:pt>
                <c:pt idx="14185">
                  <c:v>2.8702267650000001E-4</c:v>
                </c:pt>
                <c:pt idx="14186">
                  <c:v>4.8948988210000002E-6</c:v>
                </c:pt>
                <c:pt idx="14187">
                  <c:v>2.7971503219999999E-5</c:v>
                </c:pt>
                <c:pt idx="14188">
                  <c:v>4.3147047409999997E-5</c:v>
                </c:pt>
                <c:pt idx="14189">
                  <c:v>1.505272193E-5</c:v>
                </c:pt>
                <c:pt idx="14190">
                  <c:v>1.232198079E-5</c:v>
                </c:pt>
                <c:pt idx="14191">
                  <c:v>6.6804936059999997E-6</c:v>
                </c:pt>
                <c:pt idx="14192">
                  <c:v>1.510703287E-4</c:v>
                </c:pt>
                <c:pt idx="14193">
                  <c:v>5.9538710640000003E-5</c:v>
                </c:pt>
                <c:pt idx="14194">
                  <c:v>3.4006025049999997E-5</c:v>
                </c:pt>
                <c:pt idx="14195">
                  <c:v>1.437308845E-4</c:v>
                </c:pt>
                <c:pt idx="14196">
                  <c:v>1.7225989179999999E-3</c:v>
                </c:pt>
                <c:pt idx="14197">
                  <c:v>1.019058713E-4</c:v>
                </c:pt>
                <c:pt idx="14198">
                  <c:v>2.8675319950000002E-6</c:v>
                </c:pt>
                <c:pt idx="14199">
                  <c:v>4.4440320259999999E-5</c:v>
                </c:pt>
                <c:pt idx="14200">
                  <c:v>1.6811524949999999E-4</c:v>
                </c:pt>
                <c:pt idx="14201">
                  <c:v>2.8125863680000002E-5</c:v>
                </c:pt>
                <c:pt idx="14202">
                  <c:v>1.6912321810000001E-5</c:v>
                </c:pt>
                <c:pt idx="14203">
                  <c:v>7.560135276E-5</c:v>
                </c:pt>
                <c:pt idx="14204">
                  <c:v>4.9896637100000003E-4</c:v>
                </c:pt>
                <c:pt idx="14205">
                  <c:v>5.6326262730000003E-5</c:v>
                </c:pt>
                <c:pt idx="14206">
                  <c:v>1.58271824E-5</c:v>
                </c:pt>
                <c:pt idx="14207">
                  <c:v>1.9743728040000001E-5</c:v>
                </c:pt>
                <c:pt idx="14208">
                  <c:v>8.297184386E-5</c:v>
                </c:pt>
                <c:pt idx="14209">
                  <c:v>1.9033881620000002E-5</c:v>
                </c:pt>
                <c:pt idx="14210">
                  <c:v>2.9993055870000001E-5</c:v>
                </c:pt>
                <c:pt idx="14211">
                  <c:v>3.8538203209999998E-5</c:v>
                </c:pt>
                <c:pt idx="14212">
                  <c:v>1.908580711E-3</c:v>
                </c:pt>
                <c:pt idx="14213">
                  <c:v>2.7397350440000001E-4</c:v>
                </c:pt>
                <c:pt idx="14214">
                  <c:v>4.407914517E-4</c:v>
                </c:pt>
                <c:pt idx="14215">
                  <c:v>5.7812608899999996E-4</c:v>
                </c:pt>
                <c:pt idx="14216">
                  <c:v>2.543159104E-2</c:v>
                </c:pt>
                <c:pt idx="14217">
                  <c:v>4.205820401E-4</c:v>
                </c:pt>
                <c:pt idx="14218">
                  <c:v>2.8371502799999999E-5</c:v>
                </c:pt>
                <c:pt idx="14219">
                  <c:v>1.5680078410000001E-4</c:v>
                </c:pt>
                <c:pt idx="14220">
                  <c:v>1.8759489119999999E-3</c:v>
                </c:pt>
                <c:pt idx="14221">
                  <c:v>6.7173907400000003E-5</c:v>
                </c:pt>
                <c:pt idx="14222">
                  <c:v>1.194941346E-4</c:v>
                </c:pt>
                <c:pt idx="14223">
                  <c:v>2.5533866550000002E-4</c:v>
                </c:pt>
                <c:pt idx="14224">
                  <c:v>7.385661109E-3</c:v>
                </c:pt>
                <c:pt idx="14225">
                  <c:v>2.5527888449999999E-4</c:v>
                </c:pt>
                <c:pt idx="14226">
                  <c:v>7.5910427060000004E-6</c:v>
                </c:pt>
                <c:pt idx="14227">
                  <c:v>1.159680297E-4</c:v>
                </c:pt>
                <c:pt idx="14228">
                  <c:v>1.915517008E-3</c:v>
                </c:pt>
                <c:pt idx="14229">
                  <c:v>5.496804167E-6</c:v>
                </c:pt>
                <c:pt idx="14230">
                  <c:v>3.4341894769999998E-5</c:v>
                </c:pt>
                <c:pt idx="14231">
                  <c:v>3.0448046140000001E-5</c:v>
                </c:pt>
                <c:pt idx="14232">
                  <c:v>2.5310923449999999E-4</c:v>
                </c:pt>
                <c:pt idx="14233">
                  <c:v>6.0978860769999999E-6</c:v>
                </c:pt>
                <c:pt idx="14234">
                  <c:v>2.543865082E-5</c:v>
                </c:pt>
                <c:pt idx="14235">
                  <c:v>3.3546183110000002E-5</c:v>
                </c:pt>
                <c:pt idx="14236">
                  <c:v>1.148567661E-2</c:v>
                </c:pt>
                <c:pt idx="14237">
                  <c:v>1.181092329E-4</c:v>
                </c:pt>
                <c:pt idx="14238">
                  <c:v>8.8149848480000004E-5</c:v>
                </c:pt>
                <c:pt idx="14239">
                  <c:v>3.3276458599999998E-4</c:v>
                </c:pt>
                <c:pt idx="14240">
                  <c:v>5.7521181399999995E-4</c:v>
                </c:pt>
                <c:pt idx="14241">
                  <c:v>2.9337942690000002E-4</c:v>
                </c:pt>
                <c:pt idx="14242">
                  <c:v>5.0081053509999998E-4</c:v>
                </c:pt>
                <c:pt idx="14243">
                  <c:v>8.6335106680000004E-4</c:v>
                </c:pt>
                <c:pt idx="14244">
                  <c:v>1.902127763E-3</c:v>
                </c:pt>
                <c:pt idx="14245">
                  <c:v>7.4284344900000002E-4</c:v>
                </c:pt>
                <c:pt idx="14246">
                  <c:v>1.032432054E-3</c:v>
                </c:pt>
                <c:pt idx="14247">
                  <c:v>1.557176907E-3</c:v>
                </c:pt>
                <c:pt idx="14248">
                  <c:v>8.3011334989999998E-3</c:v>
                </c:pt>
                <c:pt idx="14249">
                  <c:v>1.3264855930000001E-3</c:v>
                </c:pt>
                <c:pt idx="14250">
                  <c:v>1.9098131809999999E-3</c:v>
                </c:pt>
                <c:pt idx="14251">
                  <c:v>2.0426792489999998E-3</c:v>
                </c:pt>
                <c:pt idx="14252">
                  <c:v>5.3845252409999997E-3</c:v>
                </c:pt>
                <c:pt idx="14253">
                  <c:v>1.8617103950000001E-3</c:v>
                </c:pt>
                <c:pt idx="14254">
                  <c:v>2.3374440749999999E-3</c:v>
                </c:pt>
                <c:pt idx="14255">
                  <c:v>2.0270768149999998E-3</c:v>
                </c:pt>
                <c:pt idx="14256">
                  <c:v>0.93834803879999995</c:v>
                </c:pt>
                <c:pt idx="14257">
                  <c:v>2.4061825710000001E-3</c:v>
                </c:pt>
                <c:pt idx="14258">
                  <c:v>2.5332631780000002E-3</c:v>
                </c:pt>
                <c:pt idx="14259">
                  <c:v>1.9782060240000001E-3</c:v>
                </c:pt>
                <c:pt idx="14260">
                  <c:v>5.5113969550000001E-3</c:v>
                </c:pt>
                <c:pt idx="14261">
                  <c:v>2.0887582619999998E-3</c:v>
                </c:pt>
                <c:pt idx="14262">
                  <c:v>1.945269193E-3</c:v>
                </c:pt>
                <c:pt idx="14263">
                  <c:v>1.355720306E-3</c:v>
                </c:pt>
                <c:pt idx="14264">
                  <c:v>8.3189985499999997E-3</c:v>
                </c:pt>
                <c:pt idx="14265">
                  <c:v>1.5381807090000001E-3</c:v>
                </c:pt>
                <c:pt idx="14266">
                  <c:v>1.0153598209999999E-3</c:v>
                </c:pt>
                <c:pt idx="14267">
                  <c:v>7.2072413059999995E-4</c:v>
                </c:pt>
                <c:pt idx="14268">
                  <c:v>1.914442738E-3</c:v>
                </c:pt>
                <c:pt idx="14269">
                  <c:v>8.6624578209999997E-4</c:v>
                </c:pt>
                <c:pt idx="14270">
                  <c:v>4.9340607870000002E-4</c:v>
                </c:pt>
                <c:pt idx="14271">
                  <c:v>2.8324986049999999E-4</c:v>
                </c:pt>
                <c:pt idx="14272">
                  <c:v>5.8295482220000003E-4</c:v>
                </c:pt>
                <c:pt idx="14273">
                  <c:v>3.2752274739999998E-4</c:v>
                </c:pt>
                <c:pt idx="14274">
                  <c:v>8.2730158389999998E-5</c:v>
                </c:pt>
                <c:pt idx="14275">
                  <c:v>1.0999348750000001E-4</c:v>
                </c:pt>
                <c:pt idx="14276">
                  <c:v>1.150208001E-2</c:v>
                </c:pt>
                <c:pt idx="14277">
                  <c:v>3.7565466220000001E-5</c:v>
                </c:pt>
                <c:pt idx="14278">
                  <c:v>2.5951634689999998E-5</c:v>
                </c:pt>
                <c:pt idx="14279">
                  <c:v>5.9051239089999998E-6</c:v>
                </c:pt>
                <c:pt idx="14280">
                  <c:v>2.5279166349999999E-4</c:v>
                </c:pt>
                <c:pt idx="14281">
                  <c:v>2.9755334999999999E-5</c:v>
                </c:pt>
                <c:pt idx="14282">
                  <c:v>3.387855626E-5</c:v>
                </c:pt>
                <c:pt idx="14283">
                  <c:v>5.6319846499999996E-6</c:v>
                </c:pt>
                <c:pt idx="14284">
                  <c:v>1.905949997E-3</c:v>
                </c:pt>
                <c:pt idx="14285">
                  <c:v>1.090640646E-4</c:v>
                </c:pt>
                <c:pt idx="14286">
                  <c:v>5.8746033879999996E-6</c:v>
                </c:pt>
                <c:pt idx="14287">
                  <c:v>2.5049333619999998E-4</c:v>
                </c:pt>
                <c:pt idx="14288">
                  <c:v>7.3975271949999998E-3</c:v>
                </c:pt>
                <c:pt idx="14289">
                  <c:v>2.6099617059999999E-4</c:v>
                </c:pt>
                <c:pt idx="14290">
                  <c:v>1.185851659E-4</c:v>
                </c:pt>
                <c:pt idx="14291">
                  <c:v>6.4773574620000004E-5</c:v>
                </c:pt>
                <c:pt idx="14292">
                  <c:v>1.8801503849999999E-3</c:v>
                </c:pt>
                <c:pt idx="14293">
                  <c:v>1.576001801E-4</c:v>
                </c:pt>
                <c:pt idx="14294">
                  <c:v>2.6664877279999998E-5</c:v>
                </c:pt>
                <c:pt idx="14295">
                  <c:v>4.1674410749999998E-4</c:v>
                </c:pt>
                <c:pt idx="14296">
                  <c:v>2.5366665029999999E-2</c:v>
                </c:pt>
                <c:pt idx="14297">
                  <c:v>5.8896726919999999E-4</c:v>
                </c:pt>
                <c:pt idx="14298">
                  <c:v>4.5922659869999997E-4</c:v>
                </c:pt>
                <c:pt idx="14299">
                  <c:v>2.7762397280000001E-4</c:v>
                </c:pt>
                <c:pt idx="14300">
                  <c:v>1.921134086E-3</c:v>
                </c:pt>
                <c:pt idx="14301">
                  <c:v>3.8204568769999999E-5</c:v>
                </c:pt>
                <c:pt idx="14302">
                  <c:v>3.01747163E-5</c:v>
                </c:pt>
                <c:pt idx="14303">
                  <c:v>1.913124328E-5</c:v>
                </c:pt>
                <c:pt idx="14304">
                  <c:v>8.3621971199999997E-5</c:v>
                </c:pt>
                <c:pt idx="14305">
                  <c:v>1.973353378E-5</c:v>
                </c:pt>
                <c:pt idx="14306">
                  <c:v>1.5911361010000001E-5</c:v>
                </c:pt>
                <c:pt idx="14307">
                  <c:v>5.6190676810000001E-5</c:v>
                </c:pt>
                <c:pt idx="14308">
                  <c:v>4.9952158640000001E-4</c:v>
                </c:pt>
                <c:pt idx="14309">
                  <c:v>7.5313243800000006E-5</c:v>
                </c:pt>
                <c:pt idx="14310">
                  <c:v>1.6491518060000001E-5</c:v>
                </c:pt>
                <c:pt idx="14311">
                  <c:v>2.792039024E-5</c:v>
                </c:pt>
                <c:pt idx="14312">
                  <c:v>1.6854787500000001E-4</c:v>
                </c:pt>
                <c:pt idx="14313">
                  <c:v>4.4213167250000001E-5</c:v>
                </c:pt>
                <c:pt idx="14314">
                  <c:v>2.7220770269999999E-6</c:v>
                </c:pt>
                <c:pt idx="14315">
                  <c:v>1.016761149E-4</c:v>
                </c:pt>
                <c:pt idx="14316">
                  <c:v>1.717847384E-3</c:v>
                </c:pt>
                <c:pt idx="14317">
                  <c:v>1.4213650040000001E-4</c:v>
                </c:pt>
                <c:pt idx="14318">
                  <c:v>3.4965273729999999E-5</c:v>
                </c:pt>
                <c:pt idx="14319">
                  <c:v>5.993776473E-5</c:v>
                </c:pt>
                <c:pt idx="14320">
                  <c:v>1.5193296060000001E-4</c:v>
                </c:pt>
                <c:pt idx="14321">
                  <c:v>6.8798455279999997E-6</c:v>
                </c:pt>
                <c:pt idx="14322">
                  <c:v>1.237850154E-5</c:v>
                </c:pt>
                <c:pt idx="14323">
                  <c:v>1.5035169699999999E-5</c:v>
                </c:pt>
                <c:pt idx="14324">
                  <c:v>4.2551373649999999E-5</c:v>
                </c:pt>
                <c:pt idx="14325">
                  <c:v>2.7123605959999999E-5</c:v>
                </c:pt>
                <c:pt idx="14326">
                  <c:v>4.9197164300000002E-6</c:v>
                </c:pt>
                <c:pt idx="14327">
                  <c:v>2.8697442329999999E-4</c:v>
                </c:pt>
                <c:pt idx="14328">
                  <c:v>2.3154905449999999E-3</c:v>
                </c:pt>
                <c:pt idx="14329">
                  <c:v>3.8503989590000002E-4</c:v>
                </c:pt>
                <c:pt idx="14330">
                  <c:v>2.5015270289999999E-4</c:v>
                </c:pt>
                <c:pt idx="14331">
                  <c:v>1.9463160190000001E-7</c:v>
                </c:pt>
                <c:pt idx="14332">
                  <c:v>6.9649389850000003E-5</c:v>
                </c:pt>
                <c:pt idx="14333">
                  <c:v>2.177483475E-4</c:v>
                </c:pt>
                <c:pt idx="14334">
                  <c:v>1.166188327E-4</c:v>
                </c:pt>
                <c:pt idx="14335">
                  <c:v>1.379451275E-4</c:v>
                </c:pt>
                <c:pt idx="14336">
                  <c:v>1.5099980209999999E-3</c:v>
                </c:pt>
                <c:pt idx="14337">
                  <c:v>6.610965411E-4</c:v>
                </c:pt>
                <c:pt idx="14338">
                  <c:v>5.2175803810000003E-4</c:v>
                </c:pt>
                <c:pt idx="14339">
                  <c:v>3.9772241189999999E-4</c:v>
                </c:pt>
                <c:pt idx="14340">
                  <c:v>2.750564336E-3</c:v>
                </c:pt>
                <c:pt idx="14341">
                  <c:v>2.107705665E-5</c:v>
                </c:pt>
                <c:pt idx="14342">
                  <c:v>6.7832917860000004E-6</c:v>
                </c:pt>
                <c:pt idx="14343">
                  <c:v>1.3415721640000001E-4</c:v>
                </c:pt>
                <c:pt idx="14344">
                  <c:v>9.7567568760000003E-5</c:v>
                </c:pt>
                <c:pt idx="14345">
                  <c:v>3.0351912190000002E-6</c:v>
                </c:pt>
                <c:pt idx="14346">
                  <c:v>6.5105650050000001E-5</c:v>
                </c:pt>
                <c:pt idx="14347">
                  <c:v>7.939552133E-4</c:v>
                </c:pt>
                <c:pt idx="14348">
                  <c:v>3.0271232819999998E-3</c:v>
                </c:pt>
                <c:pt idx="14349">
                  <c:v>2.5222505389999999E-4</c:v>
                </c:pt>
                <c:pt idx="14350">
                  <c:v>3.8614804700000001E-5</c:v>
                </c:pt>
                <c:pt idx="14351">
                  <c:v>4.949976141E-5</c:v>
                </c:pt>
                <c:pt idx="14352">
                  <c:v>7.4775437250000001E-6</c:v>
                </c:pt>
                <c:pt idx="14353">
                  <c:v>8.8941828609999999E-6</c:v>
                </c:pt>
                <c:pt idx="14354">
                  <c:v>8.1194187859999999E-6</c:v>
                </c:pt>
                <c:pt idx="14355">
                  <c:v>1.235702114E-5</c:v>
                </c:pt>
                <c:pt idx="14356">
                  <c:v>8.709155296E-6</c:v>
                </c:pt>
                <c:pt idx="14357">
                  <c:v>2.1245791390000001E-5</c:v>
                </c:pt>
                <c:pt idx="14358">
                  <c:v>2.9882187529999999E-5</c:v>
                </c:pt>
                <c:pt idx="14359">
                  <c:v>2.9686740729999999E-6</c:v>
                </c:pt>
                <c:pt idx="14360">
                  <c:v>7.0872135100000003E-5</c:v>
                </c:pt>
                <c:pt idx="14361">
                  <c:v>1.405067198E-5</c:v>
                </c:pt>
                <c:pt idx="14362">
                  <c:v>1.246541626E-5</c:v>
                </c:pt>
                <c:pt idx="14363">
                  <c:v>2.5694230269999999E-5</c:v>
                </c:pt>
                <c:pt idx="14364">
                  <c:v>2.1530737799999999E-6</c:v>
                </c:pt>
                <c:pt idx="14365">
                  <c:v>1.392151192E-5</c:v>
                </c:pt>
                <c:pt idx="14366">
                  <c:v>1.1173576460000001E-5</c:v>
                </c:pt>
                <c:pt idx="14367">
                  <c:v>1.7731307870000002E-5</c:v>
                </c:pt>
                <c:pt idx="14368">
                  <c:v>2.4170845569999999E-5</c:v>
                </c:pt>
                <c:pt idx="14369">
                  <c:v>4.604168274E-7</c:v>
                </c:pt>
                <c:pt idx="14370">
                  <c:v>4.4851992579999998E-5</c:v>
                </c:pt>
                <c:pt idx="14371">
                  <c:v>1.3442679E-4</c:v>
                </c:pt>
                <c:pt idx="14372">
                  <c:v>1.7317677890000001E-4</c:v>
                </c:pt>
                <c:pt idx="14373">
                  <c:v>8.3482589260000005E-6</c:v>
                </c:pt>
                <c:pt idx="14374">
                  <c:v>4.202130796E-5</c:v>
                </c:pt>
                <c:pt idx="14375">
                  <c:v>3.7575182500000001E-5</c:v>
                </c:pt>
                <c:pt idx="14376">
                  <c:v>1.5854873860000001E-4</c:v>
                </c:pt>
                <c:pt idx="14377">
                  <c:v>2.1749445420000001E-5</c:v>
                </c:pt>
                <c:pt idx="14378">
                  <c:v>7.4609928599999998E-5</c:v>
                </c:pt>
                <c:pt idx="14379">
                  <c:v>3.1544443459999999E-5</c:v>
                </c:pt>
                <c:pt idx="14380">
                  <c:v>2.6600863900000003E-4</c:v>
                </c:pt>
                <c:pt idx="14381">
                  <c:v>2.6190756720000001E-5</c:v>
                </c:pt>
                <c:pt idx="14382">
                  <c:v>2.3625793550000001E-5</c:v>
                </c:pt>
                <c:pt idx="14383">
                  <c:v>1.5563398540000001E-4</c:v>
                </c:pt>
                <c:pt idx="14384">
                  <c:v>1.5076931229999999E-4</c:v>
                </c:pt>
                <c:pt idx="14385">
                  <c:v>6.3778440460000001E-5</c:v>
                </c:pt>
                <c:pt idx="14386">
                  <c:v>1.1056937159999999E-5</c:v>
                </c:pt>
                <c:pt idx="14387">
                  <c:v>1.156028357E-3</c:v>
                </c:pt>
                <c:pt idx="14388">
                  <c:v>2.8013487030000002E-3</c:v>
                </c:pt>
                <c:pt idx="14389">
                  <c:v>1.016154879E-3</c:v>
                </c:pt>
                <c:pt idx="14390">
                  <c:v>9.3764174589999999E-4</c:v>
                </c:pt>
                <c:pt idx="14391">
                  <c:v>1.38989618E-3</c:v>
                </c:pt>
                <c:pt idx="14392">
                  <c:v>1.120186881E-3</c:v>
                </c:pt>
                <c:pt idx="14393">
                  <c:v>1.025090116E-5</c:v>
                </c:pt>
                <c:pt idx="14394">
                  <c:v>3.8524131109999999E-5</c:v>
                </c:pt>
                <c:pt idx="14395">
                  <c:v>1.1584672130000001E-5</c:v>
                </c:pt>
                <c:pt idx="14396">
                  <c:v>6.6795014430000001E-5</c:v>
                </c:pt>
                <c:pt idx="14397">
                  <c:v>1.301043434E-5</c:v>
                </c:pt>
                <c:pt idx="14398">
                  <c:v>1.4184087420000001E-5</c:v>
                </c:pt>
                <c:pt idx="14399">
                  <c:v>3.9593908789999999E-5</c:v>
                </c:pt>
                <c:pt idx="14400">
                  <c:v>2.6764272560000001E-6</c:v>
                </c:pt>
                <c:pt idx="14401">
                  <c:v>1.736477161E-5</c:v>
                </c:pt>
                <c:pt idx="14402">
                  <c:v>9.0700832910000003E-6</c:v>
                </c:pt>
                <c:pt idx="14403">
                  <c:v>1.078243653E-5</c:v>
                </c:pt>
                <c:pt idx="14404">
                  <c:v>6.9140222269999996E-6</c:v>
                </c:pt>
                <c:pt idx="14405">
                  <c:v>6.7299819670000003E-6</c:v>
                </c:pt>
                <c:pt idx="14406">
                  <c:v>7.1989058339999996E-6</c:v>
                </c:pt>
                <c:pt idx="14407">
                  <c:v>2.101718536E-6</c:v>
                </c:pt>
                <c:pt idx="14408">
                  <c:v>6.4573877729999998E-6</c:v>
                </c:pt>
                <c:pt idx="14409">
                  <c:v>3.9236823350000002E-6</c:v>
                </c:pt>
                <c:pt idx="14410">
                  <c:v>1.451926796E-5</c:v>
                </c:pt>
                <c:pt idx="14411">
                  <c:v>1.209223365E-5</c:v>
                </c:pt>
                <c:pt idx="14412">
                  <c:v>6.1781623420000004E-6</c:v>
                </c:pt>
                <c:pt idx="14413">
                  <c:v>6.3650215709999996E-6</c:v>
                </c:pt>
                <c:pt idx="14414">
                  <c:v>6.6424157369999999E-6</c:v>
                </c:pt>
                <c:pt idx="14415">
                  <c:v>1.352193215E-5</c:v>
                </c:pt>
                <c:pt idx="14416">
                  <c:v>2.0716983010000001E-6</c:v>
                </c:pt>
                <c:pt idx="14417">
                  <c:v>6.7956988919999998E-6</c:v>
                </c:pt>
                <c:pt idx="14418">
                  <c:v>1.1455663050000001E-5</c:v>
                </c:pt>
                <c:pt idx="14419">
                  <c:v>1.036900869E-4</c:v>
                </c:pt>
                <c:pt idx="14420">
                  <c:v>1.258113249E-4</c:v>
                </c:pt>
                <c:pt idx="14421">
                  <c:v>4.4618521840000003E-5</c:v>
                </c:pt>
                <c:pt idx="14422">
                  <c:v>1.7706630999999999E-5</c:v>
                </c:pt>
                <c:pt idx="14423">
                  <c:v>7.7412508430000002E-5</c:v>
                </c:pt>
                <c:pt idx="14424">
                  <c:v>4.7192801780000003E-5</c:v>
                </c:pt>
                <c:pt idx="14425">
                  <c:v>2.9321723679999999E-5</c:v>
                </c:pt>
                <c:pt idx="14426">
                  <c:v>1.496858856E-5</c:v>
                </c:pt>
                <c:pt idx="14427">
                  <c:v>9.5580017059999995E-5</c:v>
                </c:pt>
                <c:pt idx="14428">
                  <c:v>3.236107929E-4</c:v>
                </c:pt>
                <c:pt idx="14429">
                  <c:v>2.8059132659999999E-4</c:v>
                </c:pt>
                <c:pt idx="14430">
                  <c:v>4.8781206110000002E-4</c:v>
                </c:pt>
                <c:pt idx="14431">
                  <c:v>3.2363194210000001E-3</c:v>
                </c:pt>
                <c:pt idx="14432">
                  <c:v>1.2857148660000001E-3</c:v>
                </c:pt>
                <c:pt idx="14433">
                  <c:v>6.6334340319999997E-5</c:v>
                </c:pt>
                <c:pt idx="14434">
                  <c:v>9.6698190890000003E-6</c:v>
                </c:pt>
                <c:pt idx="14435">
                  <c:v>6.2615315700000006E-5</c:v>
                </c:pt>
                <c:pt idx="14436">
                  <c:v>7.2634655299999996E-5</c:v>
                </c:pt>
                <c:pt idx="14437">
                  <c:v>1.1575807979999999E-6</c:v>
                </c:pt>
                <c:pt idx="14438">
                  <c:v>6.8186323439999998E-6</c:v>
                </c:pt>
                <c:pt idx="14439">
                  <c:v>4.8912390780000005E-4</c:v>
                </c:pt>
                <c:pt idx="14440">
                  <c:v>2.062808953E-4</c:v>
                </c:pt>
                <c:pt idx="14441">
                  <c:v>8.9247963790000005E-5</c:v>
                </c:pt>
                <c:pt idx="14442">
                  <c:v>1.009833316E-4</c:v>
                </c:pt>
                <c:pt idx="14443">
                  <c:v>1.4915548899999999E-4</c:v>
                </c:pt>
                <c:pt idx="14444">
                  <c:v>2.8571146459999999E-5</c:v>
                </c:pt>
                <c:pt idx="14445">
                  <c:v>4.8837666159999998E-6</c:v>
                </c:pt>
                <c:pt idx="14446">
                  <c:v>1.583251569E-5</c:v>
                </c:pt>
                <c:pt idx="14447">
                  <c:v>1.26111067E-6</c:v>
                </c:pt>
                <c:pt idx="14448">
                  <c:v>1.9604625929999998E-6</c:v>
                </c:pt>
                <c:pt idx="14449">
                  <c:v>6.79998654E-6</c:v>
                </c:pt>
                <c:pt idx="14450">
                  <c:v>1.330979129E-5</c:v>
                </c:pt>
                <c:pt idx="14451">
                  <c:v>1.0179637979999999E-5</c:v>
                </c:pt>
                <c:pt idx="14452">
                  <c:v>7.6602054459999996E-6</c:v>
                </c:pt>
                <c:pt idx="14453">
                  <c:v>3.0569743149999998E-6</c:v>
                </c:pt>
                <c:pt idx="14454">
                  <c:v>3.181123716E-6</c:v>
                </c:pt>
                <c:pt idx="14455">
                  <c:v>3.0629660679999999E-6</c:v>
                </c:pt>
                <c:pt idx="14456">
                  <c:v>3.0691795390000002E-6</c:v>
                </c:pt>
                <c:pt idx="14457">
                  <c:v>2.9972143219999999E-6</c:v>
                </c:pt>
                <c:pt idx="14458">
                  <c:v>3.1280840830000001E-6</c:v>
                </c:pt>
                <c:pt idx="14459">
                  <c:v>9.9254943139999996E-6</c:v>
                </c:pt>
                <c:pt idx="14460">
                  <c:v>2.4270487760000001E-6</c:v>
                </c:pt>
                <c:pt idx="14461">
                  <c:v>1.4139116650000001E-5</c:v>
                </c:pt>
                <c:pt idx="14462">
                  <c:v>1.664257289E-5</c:v>
                </c:pt>
                <c:pt idx="14463">
                  <c:v>5.5365394220000003E-5</c:v>
                </c:pt>
                <c:pt idx="14464">
                  <c:v>1.258584085E-5</c:v>
                </c:pt>
                <c:pt idx="14465">
                  <c:v>8.0029081730000008E-6</c:v>
                </c:pt>
                <c:pt idx="14466">
                  <c:v>1.502876281E-5</c:v>
                </c:pt>
                <c:pt idx="14467">
                  <c:v>1.7697860389999999E-5</c:v>
                </c:pt>
                <c:pt idx="14468">
                  <c:v>7.5223830940000001E-7</c:v>
                </c:pt>
                <c:pt idx="14469">
                  <c:v>3.4217978089999998E-5</c:v>
                </c:pt>
                <c:pt idx="14470">
                  <c:v>4.5573928529999998E-5</c:v>
                </c:pt>
                <c:pt idx="14471">
                  <c:v>5.7000753590000003E-4</c:v>
                </c:pt>
                <c:pt idx="14472">
                  <c:v>1.2237885329999999E-4</c:v>
                </c:pt>
                <c:pt idx="14473">
                  <c:v>7.7050828709999995E-6</c:v>
                </c:pt>
                <c:pt idx="14474">
                  <c:v>4.9573497899999999E-5</c:v>
                </c:pt>
                <c:pt idx="14475">
                  <c:v>2.7854577749999998E-4</c:v>
                </c:pt>
                <c:pt idx="14476">
                  <c:v>9.9531052999999998E-6</c:v>
                </c:pt>
                <c:pt idx="14477">
                  <c:v>2.975084997E-5</c:v>
                </c:pt>
                <c:pt idx="14478">
                  <c:v>3.0855852879999997E-5</c:v>
                </c:pt>
                <c:pt idx="14479">
                  <c:v>6.2616136029999998E-4</c:v>
                </c:pt>
                <c:pt idx="14480">
                  <c:v>1.8409083080000001E-4</c:v>
                </c:pt>
                <c:pt idx="14481">
                  <c:v>1.8845345769999999E-4</c:v>
                </c:pt>
                <c:pt idx="14482">
                  <c:v>1.6846892130000001E-4</c:v>
                </c:pt>
                <c:pt idx="14483">
                  <c:v>2.2093176069999999E-3</c:v>
                </c:pt>
                <c:pt idx="14484">
                  <c:v>9.8371025819999998E-5</c:v>
                </c:pt>
                <c:pt idx="14485">
                  <c:v>6.3497848029999998E-6</c:v>
                </c:pt>
                <c:pt idx="14486">
                  <c:v>1.0003529110000001E-5</c:v>
                </c:pt>
                <c:pt idx="14487">
                  <c:v>5.7737297940000003E-5</c:v>
                </c:pt>
                <c:pt idx="14488">
                  <c:v>2.4432032970000002E-6</c:v>
                </c:pt>
                <c:pt idx="14489">
                  <c:v>4.8453534970000004E-6</c:v>
                </c:pt>
                <c:pt idx="14490">
                  <c:v>3.4889845759999999E-6</c:v>
                </c:pt>
                <c:pt idx="14491">
                  <c:v>7.8594801730000002E-5</c:v>
                </c:pt>
                <c:pt idx="14492">
                  <c:v>4.7989171520000003E-6</c:v>
                </c:pt>
                <c:pt idx="14493">
                  <c:v>1.424448221E-6</c:v>
                </c:pt>
                <c:pt idx="14494">
                  <c:v>8.3263963699999998E-7</c:v>
                </c:pt>
                <c:pt idx="14495">
                  <c:v>4.1935982240000003E-6</c:v>
                </c:pt>
                <c:pt idx="14496">
                  <c:v>9.2035443430000001E-7</c:v>
                </c:pt>
                <c:pt idx="14497">
                  <c:v>2.16892516E-7</c:v>
                </c:pt>
                <c:pt idx="14498">
                  <c:v>3.7530919050000002E-7</c:v>
                </c:pt>
                <c:pt idx="14499">
                  <c:v>1.085275095E-7</c:v>
                </c:pt>
                <c:pt idx="14500">
                  <c:v>7.3578595550000005E-7</c:v>
                </c:pt>
                <c:pt idx="14501">
                  <c:v>7.681892968E-7</c:v>
                </c:pt>
                <c:pt idx="14502">
                  <c:v>7.320736725E-7</c:v>
                </c:pt>
                <c:pt idx="14503">
                  <c:v>4.316434154E-7</c:v>
                </c:pt>
                <c:pt idx="14504">
                  <c:v>7.4826523120000002E-7</c:v>
                </c:pt>
                <c:pt idx="14505">
                  <c:v>6.1458257679999998E-7</c:v>
                </c:pt>
                <c:pt idx="14506">
                  <c:v>3.635103866E-7</c:v>
                </c:pt>
                <c:pt idx="14507">
                  <c:v>6.7332977269999997E-7</c:v>
                </c:pt>
                <c:pt idx="14508">
                  <c:v>9.2903550280000002E-7</c:v>
                </c:pt>
                <c:pt idx="14509">
                  <c:v>2.0849286939999999E-7</c:v>
                </c:pt>
                <c:pt idx="14510">
                  <c:v>1.1873426760000001E-6</c:v>
                </c:pt>
                <c:pt idx="14511">
                  <c:v>6.8557050820000005E-7</c:v>
                </c:pt>
                <c:pt idx="14512">
                  <c:v>1.4453480649999999E-6</c:v>
                </c:pt>
                <c:pt idx="14513">
                  <c:v>1.3725171900000001E-6</c:v>
                </c:pt>
                <c:pt idx="14514">
                  <c:v>4.9299127439999997E-6</c:v>
                </c:pt>
                <c:pt idx="14515">
                  <c:v>1.142776732E-5</c:v>
                </c:pt>
                <c:pt idx="14516">
                  <c:v>1.597962356E-6</c:v>
                </c:pt>
                <c:pt idx="14517">
                  <c:v>9.0925244509999996E-6</c:v>
                </c:pt>
                <c:pt idx="14518">
                  <c:v>1.2439013030000001E-5</c:v>
                </c:pt>
                <c:pt idx="14519">
                  <c:v>1.2683354280000001E-5</c:v>
                </c:pt>
                <c:pt idx="14520">
                  <c:v>6.8985489679999999E-6</c:v>
                </c:pt>
                <c:pt idx="14521">
                  <c:v>3.5709741890000001E-5</c:v>
                </c:pt>
                <c:pt idx="14522">
                  <c:v>4.5994469420000003E-5</c:v>
                </c:pt>
                <c:pt idx="14523">
                  <c:v>2.9578107809999999E-3</c:v>
                </c:pt>
                <c:pt idx="14524">
                  <c:v>4.4953866699999998E-5</c:v>
                </c:pt>
                <c:pt idx="14525">
                  <c:v>1.3976039039999999E-6</c:v>
                </c:pt>
                <c:pt idx="14526">
                  <c:v>2.183208534E-5</c:v>
                </c:pt>
                <c:pt idx="14527">
                  <c:v>3.5766889970000001E-5</c:v>
                </c:pt>
                <c:pt idx="14528">
                  <c:v>6.4111403949999996E-6</c:v>
                </c:pt>
                <c:pt idx="14529">
                  <c:v>8.1089480119999997E-6</c:v>
                </c:pt>
                <c:pt idx="14530">
                  <c:v>1.432989836E-5</c:v>
                </c:pt>
                <c:pt idx="14531">
                  <c:v>5.048736294E-5</c:v>
                </c:pt>
                <c:pt idx="14532">
                  <c:v>5.3186037289999996E-6</c:v>
                </c:pt>
                <c:pt idx="14533">
                  <c:v>8.726763523E-6</c:v>
                </c:pt>
                <c:pt idx="14534">
                  <c:v>7.194398742E-6</c:v>
                </c:pt>
                <c:pt idx="14535">
                  <c:v>1.0459239789999999E-5</c:v>
                </c:pt>
                <c:pt idx="14536">
                  <c:v>2.5302842400000002E-6</c:v>
                </c:pt>
                <c:pt idx="14537">
                  <c:v>3.3104769299999999E-6</c:v>
                </c:pt>
                <c:pt idx="14538">
                  <c:v>2.4317801850000002E-6</c:v>
                </c:pt>
                <c:pt idx="14539">
                  <c:v>1.675844483E-6</c:v>
                </c:pt>
                <c:pt idx="14540">
                  <c:v>8.1076997520000001E-7</c:v>
                </c:pt>
                <c:pt idx="14541">
                  <c:v>8.7425476799999997E-7</c:v>
                </c:pt>
                <c:pt idx="14542">
                  <c:v>3.039137978E-7</c:v>
                </c:pt>
                <c:pt idx="14543">
                  <c:v>2.9871173379999999E-5</c:v>
                </c:pt>
                <c:pt idx="14544">
                  <c:v>3.4602302270000002E-8</c:v>
                </c:pt>
                <c:pt idx="14545">
                  <c:v>2.0724991239999998E-8</c:v>
                </c:pt>
                <c:pt idx="14546">
                  <c:v>1.0517955909999999E-8</c:v>
                </c:pt>
                <c:pt idx="14547">
                  <c:v>3.2254093000000001E-7</c:v>
                </c:pt>
                <c:pt idx="14548">
                  <c:v>2.8276784300000001E-8</c:v>
                </c:pt>
                <c:pt idx="14549">
                  <c:v>3.4858732140000003E-8</c:v>
                </c:pt>
                <c:pt idx="14550">
                  <c:v>3.5742188920000002E-8</c:v>
                </c:pt>
                <c:pt idx="14551">
                  <c:v>3.979612565E-7</c:v>
                </c:pt>
                <c:pt idx="14552">
                  <c:v>7.1531405719999997E-9</c:v>
                </c:pt>
                <c:pt idx="14553">
                  <c:v>3.8920856730000002E-14</c:v>
                </c:pt>
                <c:pt idx="14554">
                  <c:v>1.1242432919999999E-8</c:v>
                </c:pt>
                <c:pt idx="14555">
                  <c:v>1.9718884530000001E-6</c:v>
                </c:pt>
                <c:pt idx="14556">
                  <c:v>1.614393719E-7</c:v>
                </c:pt>
                <c:pt idx="14557">
                  <c:v>3.031904547E-7</c:v>
                </c:pt>
                <c:pt idx="14558">
                  <c:v>4.7264488800000003E-7</c:v>
                </c:pt>
                <c:pt idx="14559">
                  <c:v>5.8328235940000001E-6</c:v>
                </c:pt>
                <c:pt idx="14560">
                  <c:v>1.342144379E-6</c:v>
                </c:pt>
                <c:pt idx="14561">
                  <c:v>1.3586328550000001E-6</c:v>
                </c:pt>
                <c:pt idx="14562">
                  <c:v>2.322495405E-6</c:v>
                </c:pt>
                <c:pt idx="14563">
                  <c:v>4.8251805909999999E-4</c:v>
                </c:pt>
                <c:pt idx="14564">
                  <c:v>6.7983043600000003E-6</c:v>
                </c:pt>
                <c:pt idx="14565">
                  <c:v>8.2886756590000007E-6</c:v>
                </c:pt>
                <c:pt idx="14566">
                  <c:v>3.0486874319999999E-6</c:v>
                </c:pt>
                <c:pt idx="14567">
                  <c:v>2.472782311E-4</c:v>
                </c:pt>
                <c:pt idx="14568">
                  <c:v>6.0760656259999998E-6</c:v>
                </c:pt>
                <c:pt idx="14569">
                  <c:v>5.7105124220000002E-6</c:v>
                </c:pt>
                <c:pt idx="14570">
                  <c:v>3.5996513310000002E-6</c:v>
                </c:pt>
                <c:pt idx="14571">
                  <c:v>1.2824826659999999E-4</c:v>
                </c:pt>
                <c:pt idx="14572">
                  <c:v>6.3683514099999996E-6</c:v>
                </c:pt>
                <c:pt idx="14573">
                  <c:v>1.742570249E-6</c:v>
                </c:pt>
                <c:pt idx="14574">
                  <c:v>1.370060392E-5</c:v>
                </c:pt>
                <c:pt idx="14575">
                  <c:v>6.2751700139999998E-4</c:v>
                </c:pt>
                <c:pt idx="14576">
                  <c:v>1.363086922E-5</c:v>
                </c:pt>
                <c:pt idx="14577">
                  <c:v>7.1403245929999998E-6</c:v>
                </c:pt>
                <c:pt idx="14578">
                  <c:v>2.408993213E-6</c:v>
                </c:pt>
                <c:pt idx="14579">
                  <c:v>2.8527093970000001E-5</c:v>
                </c:pt>
                <c:pt idx="14580">
                  <c:v>5.2051301869999999E-6</c:v>
                </c:pt>
                <c:pt idx="14581">
                  <c:v>1.889001409E-6</c:v>
                </c:pt>
                <c:pt idx="14582">
                  <c:v>3.3940103889999999E-6</c:v>
                </c:pt>
                <c:pt idx="14583">
                  <c:v>1.419164677E-4</c:v>
                </c:pt>
                <c:pt idx="14584">
                  <c:v>5.5765160100000002E-6</c:v>
                </c:pt>
                <c:pt idx="14585">
                  <c:v>2.1253382920000002E-6</c:v>
                </c:pt>
                <c:pt idx="14586">
                  <c:v>1.6691536070000001E-7</c:v>
                </c:pt>
                <c:pt idx="14587">
                  <c:v>1.244370311E-5</c:v>
                </c:pt>
                <c:pt idx="14588">
                  <c:v>5.7795448549999999E-8</c:v>
                </c:pt>
                <c:pt idx="14589">
                  <c:v>1.4846854640000001E-7</c:v>
                </c:pt>
                <c:pt idx="14590">
                  <c:v>2.315502422E-7</c:v>
                </c:pt>
                <c:pt idx="14591">
                  <c:v>7.4036600629999998E-7</c:v>
                </c:pt>
                <c:pt idx="14592">
                  <c:v>4.9775584370000003E-7</c:v>
                </c:pt>
                <c:pt idx="14593">
                  <c:v>2.2116371770000001E-7</c:v>
                </c:pt>
                <c:pt idx="14594">
                  <c:v>1.385898249E-6</c:v>
                </c:pt>
                <c:pt idx="14595">
                  <c:v>2.5109100049999999E-5</c:v>
                </c:pt>
                <c:pt idx="14596">
                  <c:v>2.1916658189999999E-6</c:v>
                </c:pt>
                <c:pt idx="14597">
                  <c:v>1.76043604E-6</c:v>
                </c:pt>
                <c:pt idx="14598">
                  <c:v>3.4193549030000001E-7</c:v>
                </c:pt>
                <c:pt idx="14599">
                  <c:v>1.6224234539999999E-7</c:v>
                </c:pt>
                <c:pt idx="14600">
                  <c:v>8.977289388E-7</c:v>
                </c:pt>
                <c:pt idx="14601">
                  <c:v>5.80173477E-7</c:v>
                </c:pt>
                <c:pt idx="14602">
                  <c:v>4.170316762E-7</c:v>
                </c:pt>
                <c:pt idx="14603">
                  <c:v>8.2056040499999997E-7</c:v>
                </c:pt>
                <c:pt idx="14604">
                  <c:v>3.7928067240000001E-8</c:v>
                </c:pt>
                <c:pt idx="14605">
                  <c:v>5.4065090969999997E-7</c:v>
                </c:pt>
                <c:pt idx="14606">
                  <c:v>1.876612541E-6</c:v>
                </c:pt>
                <c:pt idx="14607">
                  <c:v>2.4469657389999999E-5</c:v>
                </c:pt>
                <c:pt idx="14608">
                  <c:v>1.025401389E-6</c:v>
                </c:pt>
                <c:pt idx="14609">
                  <c:v>4.0247682069999999E-7</c:v>
                </c:pt>
                <c:pt idx="14610">
                  <c:v>1.5556843630000001E-7</c:v>
                </c:pt>
                <c:pt idx="14611">
                  <c:v>1.2211996250000001E-5</c:v>
                </c:pt>
                <c:pt idx="14612">
                  <c:v>2.253238009E-6</c:v>
                </c:pt>
                <c:pt idx="14613">
                  <c:v>4.1256395070000001E-7</c:v>
                </c:pt>
                <c:pt idx="14614">
                  <c:v>3.578764532E-5</c:v>
                </c:pt>
                <c:pt idx="14615">
                  <c:v>6.7127581150000005E-4</c:v>
                </c:pt>
                <c:pt idx="14616">
                  <c:v>4.3689249930000003E-5</c:v>
                </c:pt>
                <c:pt idx="14617">
                  <c:v>3.6422365520000001E-5</c:v>
                </c:pt>
                <c:pt idx="14618">
                  <c:v>1.2429659239999999E-5</c:v>
                </c:pt>
                <c:pt idx="14619">
                  <c:v>4.622237682E-5</c:v>
                </c:pt>
                <c:pt idx="14620">
                  <c:v>6.796445067E-6</c:v>
                </c:pt>
                <c:pt idx="14621">
                  <c:v>1.0154852550000001E-5</c:v>
                </c:pt>
                <c:pt idx="14622">
                  <c:v>4.2097100390000004E-9</c:v>
                </c:pt>
                <c:pt idx="14623">
                  <c:v>1.4547764319999999E-5</c:v>
                </c:pt>
                <c:pt idx="14624">
                  <c:v>9.6440883469999999E-6</c:v>
                </c:pt>
                <c:pt idx="14625">
                  <c:v>1.246109847E-5</c:v>
                </c:pt>
                <c:pt idx="14626">
                  <c:v>2.3522616440000001E-6</c:v>
                </c:pt>
                <c:pt idx="14627">
                  <c:v>4.9614714449999998E-5</c:v>
                </c:pt>
                <c:pt idx="14628">
                  <c:v>2.100563359E-6</c:v>
                </c:pt>
                <c:pt idx="14629">
                  <c:v>1.175302721E-6</c:v>
                </c:pt>
                <c:pt idx="14630">
                  <c:v>2.4887029690000001E-6</c:v>
                </c:pt>
                <c:pt idx="14631">
                  <c:v>7.1118309249999999E-7</c:v>
                </c:pt>
                <c:pt idx="14632">
                  <c:v>1.322791752E-6</c:v>
                </c:pt>
                <c:pt idx="14633">
                  <c:v>6.8575404689999995E-7</c:v>
                </c:pt>
                <c:pt idx="14634">
                  <c:v>1.5514895079999999E-6</c:v>
                </c:pt>
                <c:pt idx="14635">
                  <c:v>2.0233600250000001E-6</c:v>
                </c:pt>
                <c:pt idx="14636">
                  <c:v>1.3363771449999999E-7</c:v>
                </c:pt>
                <c:pt idx="14637">
                  <c:v>1.399530558E-6</c:v>
                </c:pt>
                <c:pt idx="14638">
                  <c:v>6.3114300730000004E-6</c:v>
                </c:pt>
                <c:pt idx="14639">
                  <c:v>1.150489639E-5</c:v>
                </c:pt>
                <c:pt idx="14640">
                  <c:v>2.7572392520000002E-7</c:v>
                </c:pt>
                <c:pt idx="14641">
                  <c:v>1.1264457429999999E-6</c:v>
                </c:pt>
                <c:pt idx="14642">
                  <c:v>1.69698132E-6</c:v>
                </c:pt>
                <c:pt idx="14643">
                  <c:v>7.7401697620000002E-6</c:v>
                </c:pt>
                <c:pt idx="14644">
                  <c:v>3.412815743E-7</c:v>
                </c:pt>
                <c:pt idx="14645">
                  <c:v>1.4264106090000001E-6</c:v>
                </c:pt>
                <c:pt idx="14646">
                  <c:v>6.0147480740000005E-7</c:v>
                </c:pt>
                <c:pt idx="14647">
                  <c:v>5.3395739989999999E-6</c:v>
                </c:pt>
                <c:pt idx="14648">
                  <c:v>7.2801279080000004E-7</c:v>
                </c:pt>
                <c:pt idx="14649">
                  <c:v>9.2046584560000002E-7</c:v>
                </c:pt>
                <c:pt idx="14650">
                  <c:v>2.5542888560000001E-7</c:v>
                </c:pt>
                <c:pt idx="14651">
                  <c:v>9.6488725649999995E-7</c:v>
                </c:pt>
                <c:pt idx="14652">
                  <c:v>8.9882163139999997E-7</c:v>
                </c:pt>
                <c:pt idx="14653">
                  <c:v>9.4252735409999996E-7</c:v>
                </c:pt>
                <c:pt idx="14654">
                  <c:v>3.8860940290000002E-6</c:v>
                </c:pt>
                <c:pt idx="14655">
                  <c:v>3.4361962149999997E-5</c:v>
                </c:pt>
                <c:pt idx="14656">
                  <c:v>1.098022541E-5</c:v>
                </c:pt>
                <c:pt idx="14657">
                  <c:v>6.4691909849999996E-6</c:v>
                </c:pt>
                <c:pt idx="14658">
                  <c:v>3.1516439769999999E-5</c:v>
                </c:pt>
                <c:pt idx="14659">
                  <c:v>5.2914407570000002E-5</c:v>
                </c:pt>
                <c:pt idx="14660">
                  <c:v>7.3062148030000005E-7</c:v>
                </c:pt>
                <c:pt idx="14661">
                  <c:v>3.207703943E-8</c:v>
                </c:pt>
                <c:pt idx="14662">
                  <c:v>6.1852218019999998E-6</c:v>
                </c:pt>
                <c:pt idx="14663">
                  <c:v>1.7803046159999999E-5</c:v>
                </c:pt>
                <c:pt idx="14664">
                  <c:v>4.5326730260000001E-7</c:v>
                </c:pt>
                <c:pt idx="14665">
                  <c:v>3.37018866E-7</c:v>
                </c:pt>
                <c:pt idx="14666">
                  <c:v>9.4850728980000006E-6</c:v>
                </c:pt>
                <c:pt idx="14667">
                  <c:v>2.6325078389999999E-5</c:v>
                </c:pt>
                <c:pt idx="14668">
                  <c:v>2.30411784E-6</c:v>
                </c:pt>
                <c:pt idx="14669">
                  <c:v>9.5060453720000004E-7</c:v>
                </c:pt>
                <c:pt idx="14670">
                  <c:v>3.2554005850000001E-6</c:v>
                </c:pt>
                <c:pt idx="14671">
                  <c:v>1.508199262E-5</c:v>
                </c:pt>
                <c:pt idx="14672">
                  <c:v>5.3496264159999999E-7</c:v>
                </c:pt>
                <c:pt idx="14673">
                  <c:v>5.7723396460000004E-7</c:v>
                </c:pt>
                <c:pt idx="14674">
                  <c:v>3.1787898239999999E-6</c:v>
                </c:pt>
                <c:pt idx="14675">
                  <c:v>2.850613809E-5</c:v>
                </c:pt>
                <c:pt idx="14676">
                  <c:v>2.5201337450000001E-6</c:v>
                </c:pt>
                <c:pt idx="14677">
                  <c:v>5.0296989790000001E-6</c:v>
                </c:pt>
                <c:pt idx="14678">
                  <c:v>6.130032926E-6</c:v>
                </c:pt>
                <c:pt idx="14679">
                  <c:v>1.5839200269999999E-6</c:v>
                </c:pt>
                <c:pt idx="14680">
                  <c:v>8.7664372630000002E-7</c:v>
                </c:pt>
                <c:pt idx="14681">
                  <c:v>1.2950194070000001E-6</c:v>
                </c:pt>
                <c:pt idx="14682">
                  <c:v>2.1756920030000001E-6</c:v>
                </c:pt>
                <c:pt idx="14683">
                  <c:v>2.7536707499999999E-7</c:v>
                </c:pt>
                <c:pt idx="14684">
                  <c:v>1.230673058E-6</c:v>
                </c:pt>
                <c:pt idx="14685">
                  <c:v>2.7744704059999999E-6</c:v>
                </c:pt>
                <c:pt idx="14686">
                  <c:v>1.857331721E-5</c:v>
                </c:pt>
                <c:pt idx="14687">
                  <c:v>2.9794257270000001E-5</c:v>
                </c:pt>
                <c:pt idx="14688">
                  <c:v>1.0073661530000001E-5</c:v>
                </c:pt>
                <c:pt idx="14689">
                  <c:v>1.6363534970000001E-6</c:v>
                </c:pt>
                <c:pt idx="14690">
                  <c:v>6.4265237429999996E-6</c:v>
                </c:pt>
                <c:pt idx="14691">
                  <c:v>5.0989341909999996E-6</c:v>
                </c:pt>
                <c:pt idx="14692">
                  <c:v>3.564069457E-6</c:v>
                </c:pt>
                <c:pt idx="14693">
                  <c:v>1.456933088E-7</c:v>
                </c:pt>
                <c:pt idx="14694">
                  <c:v>4.722101239E-6</c:v>
                </c:pt>
                <c:pt idx="14695">
                  <c:v>1.9074908879999999E-5</c:v>
                </c:pt>
                <c:pt idx="14696">
                  <c:v>5.8734895850000004E-6</c:v>
                </c:pt>
                <c:pt idx="14697">
                  <c:v>3.6260507409999998E-6</c:v>
                </c:pt>
                <c:pt idx="14698">
                  <c:v>2.602267977E-5</c:v>
                </c:pt>
                <c:pt idx="14699">
                  <c:v>7.3460414350000001E-6</c:v>
                </c:pt>
                <c:pt idx="14700">
                  <c:v>1.6321145500000001E-6</c:v>
                </c:pt>
                <c:pt idx="14701">
                  <c:v>9.3296777690000004E-7</c:v>
                </c:pt>
                <c:pt idx="14702">
                  <c:v>1.1282239690000001E-6</c:v>
                </c:pt>
                <c:pt idx="14703">
                  <c:v>6.1785115430000001E-7</c:v>
                </c:pt>
                <c:pt idx="14704">
                  <c:v>1.095875765E-6</c:v>
                </c:pt>
                <c:pt idx="14705">
                  <c:v>2.0942659089999999E-6</c:v>
                </c:pt>
                <c:pt idx="14706">
                  <c:v>1.8690191339999999E-5</c:v>
                </c:pt>
                <c:pt idx="14707">
                  <c:v>1.7338506799999999E-5</c:v>
                </c:pt>
                <c:pt idx="14708">
                  <c:v>1.598964036E-5</c:v>
                </c:pt>
                <c:pt idx="14709">
                  <c:v>8.3805738569999994E-6</c:v>
                </c:pt>
                <c:pt idx="14710">
                  <c:v>1.0257375600000001E-5</c:v>
                </c:pt>
                <c:pt idx="14711">
                  <c:v>1.4518364369999999E-6</c:v>
                </c:pt>
                <c:pt idx="14712">
                  <c:v>5.5573904299999997E-6</c:v>
                </c:pt>
                <c:pt idx="14713">
                  <c:v>3.1210206429999999E-6</c:v>
                </c:pt>
                <c:pt idx="14714">
                  <c:v>4.0009446060000003E-6</c:v>
                </c:pt>
                <c:pt idx="14715">
                  <c:v>3.4879156680000002E-6</c:v>
                </c:pt>
                <c:pt idx="14716">
                  <c:v>1.0489737060000001E-5</c:v>
                </c:pt>
                <c:pt idx="14717">
                  <c:v>5.0561624179999998E-6</c:v>
                </c:pt>
                <c:pt idx="14718">
                  <c:v>3.7245849999999998E-5</c:v>
                </c:pt>
                <c:pt idx="14719">
                  <c:v>1.216958124E-5</c:v>
                </c:pt>
                <c:pt idx="14720">
                  <c:v>1.772621223E-6</c:v>
                </c:pt>
                <c:pt idx="14721">
                  <c:v>2.1650805989999999E-6</c:v>
                </c:pt>
                <c:pt idx="14722">
                  <c:v>2.0341794449999998E-6</c:v>
                </c:pt>
                <c:pt idx="14723">
                  <c:v>9.6456633900000002E-7</c:v>
                </c:pt>
                <c:pt idx="14724">
                  <c:v>8.436112709E-7</c:v>
                </c:pt>
                <c:pt idx="14725">
                  <c:v>8.1165929710000002E-7</c:v>
                </c:pt>
                <c:pt idx="14726">
                  <c:v>5.9929873489999998E-6</c:v>
                </c:pt>
                <c:pt idx="14727">
                  <c:v>3.6770844780000001E-6</c:v>
                </c:pt>
                <c:pt idx="14728">
                  <c:v>1.0490362430000001E-5</c:v>
                </c:pt>
                <c:pt idx="14729">
                  <c:v>1.5283639499999999E-5</c:v>
                </c:pt>
                <c:pt idx="14730">
                  <c:v>3.7358936370000001E-5</c:v>
                </c:pt>
                <c:pt idx="14731">
                  <c:v>1.5793002410000001E-5</c:v>
                </c:pt>
                <c:pt idx="14732">
                  <c:v>2.2075915669999998E-6</c:v>
                </c:pt>
                <c:pt idx="14733">
                  <c:v>6.5735791060000003E-6</c:v>
                </c:pt>
                <c:pt idx="14734">
                  <c:v>2.9850513209999999E-6</c:v>
                </c:pt>
                <c:pt idx="14735">
                  <c:v>1.163445449E-6</c:v>
                </c:pt>
                <c:pt idx="14736">
                  <c:v>9.4594740659999995E-6</c:v>
                </c:pt>
                <c:pt idx="14737">
                  <c:v>1.273486512E-5</c:v>
                </c:pt>
                <c:pt idx="14738">
                  <c:v>5.6142237870000002E-5</c:v>
                </c:pt>
                <c:pt idx="14739">
                  <c:v>3.1251942499999998E-5</c:v>
                </c:pt>
                <c:pt idx="14740">
                  <c:v>1.021516177E-6</c:v>
                </c:pt>
                <c:pt idx="14741">
                  <c:v>7.5663101109999998E-6</c:v>
                </c:pt>
                <c:pt idx="14742">
                  <c:v>2.3140277490000001E-5</c:v>
                </c:pt>
                <c:pt idx="14743">
                  <c:v>1.684592896E-6</c:v>
                </c:pt>
                <c:pt idx="14744">
                  <c:v>3.8438446840000002E-6</c:v>
                </c:pt>
                <c:pt idx="14745">
                  <c:v>3.0454980869999998E-6</c:v>
                </c:pt>
                <c:pt idx="14746">
                  <c:v>1.7447581439999999E-5</c:v>
                </c:pt>
                <c:pt idx="14747">
                  <c:v>8.9378405509999996E-6</c:v>
                </c:pt>
                <c:pt idx="14748">
                  <c:v>5.0519493230000002E-6</c:v>
                </c:pt>
                <c:pt idx="14749">
                  <c:v>5.6440335340000002E-7</c:v>
                </c:pt>
                <c:pt idx="14750">
                  <c:v>2.1441550009999999E-6</c:v>
                </c:pt>
                <c:pt idx="14751">
                  <c:v>6.3056636860000004E-7</c:v>
                </c:pt>
                <c:pt idx="14752">
                  <c:v>5.0648601730000005E-7</c:v>
                </c:pt>
                <c:pt idx="14753">
                  <c:v>7.3980141640000003E-7</c:v>
                </c:pt>
                <c:pt idx="14754">
                  <c:v>5.2941287010000003E-7</c:v>
                </c:pt>
                <c:pt idx="14755">
                  <c:v>1.590304685E-6</c:v>
                </c:pt>
                <c:pt idx="14756">
                  <c:v>5.1576172380000002E-7</c:v>
                </c:pt>
                <c:pt idx="14757">
                  <c:v>2.149189994E-6</c:v>
                </c:pt>
                <c:pt idx="14758">
                  <c:v>2.7072517700000001E-6</c:v>
                </c:pt>
                <c:pt idx="14759">
                  <c:v>3.7857041530000002E-6</c:v>
                </c:pt>
                <c:pt idx="14760">
                  <c:v>2.0329372099999999E-7</c:v>
                </c:pt>
                <c:pt idx="14761">
                  <c:v>1.6284749380000001E-6</c:v>
                </c:pt>
                <c:pt idx="14762">
                  <c:v>5.2303438149999999E-6</c:v>
                </c:pt>
                <c:pt idx="14763">
                  <c:v>1.9215762400000001E-7</c:v>
                </c:pt>
                <c:pt idx="14764">
                  <c:v>1.4683432220000001E-6</c:v>
                </c:pt>
                <c:pt idx="14765">
                  <c:v>1.3854395700000001E-6</c:v>
                </c:pt>
                <c:pt idx="14766">
                  <c:v>2.4348424280000001E-6</c:v>
                </c:pt>
                <c:pt idx="14767">
                  <c:v>4.8546064239999999E-7</c:v>
                </c:pt>
                <c:pt idx="14768">
                  <c:v>6.7424730909999999E-7</c:v>
                </c:pt>
                <c:pt idx="14769">
                  <c:v>3.9715817279999999E-7</c:v>
                </c:pt>
                <c:pt idx="14770">
                  <c:v>1.492470763E-5</c:v>
                </c:pt>
                <c:pt idx="14771">
                  <c:v>3.6426000639999999E-6</c:v>
                </c:pt>
                <c:pt idx="14772">
                  <c:v>9.9951201230000009E-7</c:v>
                </c:pt>
                <c:pt idx="14773">
                  <c:v>9.897212029E-8</c:v>
                </c:pt>
                <c:pt idx="14774">
                  <c:v>8.6518552260000001E-7</c:v>
                </c:pt>
                <c:pt idx="14775">
                  <c:v>1.5878742640000001E-6</c:v>
                </c:pt>
                <c:pt idx="14776">
                  <c:v>1.2421936550000001E-7</c:v>
                </c:pt>
                <c:pt idx="14777">
                  <c:v>1.214080174E-6</c:v>
                </c:pt>
                <c:pt idx="14778">
                  <c:v>2.7324852179999998E-7</c:v>
                </c:pt>
                <c:pt idx="14779">
                  <c:v>9.28154682E-7</c:v>
                </c:pt>
                <c:pt idx="14780">
                  <c:v>7.8111721139999997E-7</c:v>
                </c:pt>
                <c:pt idx="14781">
                  <c:v>3.0459731350000002E-6</c:v>
                </c:pt>
                <c:pt idx="14782">
                  <c:v>2.626609244E-6</c:v>
                </c:pt>
                <c:pt idx="14783">
                  <c:v>5.8718832370000003E-8</c:v>
                </c:pt>
                <c:pt idx="14784">
                  <c:v>3.8825459479999999E-6</c:v>
                </c:pt>
                <c:pt idx="14785">
                  <c:v>5.2229317629999997E-6</c:v>
                </c:pt>
                <c:pt idx="14786">
                  <c:v>1.830505137E-6</c:v>
                </c:pt>
                <c:pt idx="14787">
                  <c:v>2.3319678419999999E-6</c:v>
                </c:pt>
                <c:pt idx="14788">
                  <c:v>1.30489109E-5</c:v>
                </c:pt>
                <c:pt idx="14789">
                  <c:v>2.0259710280000001E-5</c:v>
                </c:pt>
                <c:pt idx="14790">
                  <c:v>3.5489071989999998E-4</c:v>
                </c:pt>
                <c:pt idx="14791">
                  <c:v>2.2684927780000001E-5</c:v>
                </c:pt>
                <c:pt idx="14792">
                  <c:v>3.3588366920000003E-7</c:v>
                </c:pt>
                <c:pt idx="14793">
                  <c:v>2.7421927E-6</c:v>
                </c:pt>
                <c:pt idx="14794">
                  <c:v>3.2348328520000001E-6</c:v>
                </c:pt>
                <c:pt idx="14795">
                  <c:v>5.4064776979999998E-7</c:v>
                </c:pt>
                <c:pt idx="14796">
                  <c:v>4.4373789080000001E-7</c:v>
                </c:pt>
                <c:pt idx="14797">
                  <c:v>8.4096262749999998E-7</c:v>
                </c:pt>
                <c:pt idx="14798">
                  <c:v>1.269706141E-6</c:v>
                </c:pt>
                <c:pt idx="14799">
                  <c:v>2.3340062789999999E-7</c:v>
                </c:pt>
                <c:pt idx="14800">
                  <c:v>2.4039094569999998E-7</c:v>
                </c:pt>
                <c:pt idx="14801">
                  <c:v>1.338815858E-7</c:v>
                </c:pt>
                <c:pt idx="14802">
                  <c:v>4.6631954560000002E-7</c:v>
                </c:pt>
                <c:pt idx="14803">
                  <c:v>1.0498995620000001E-7</c:v>
                </c:pt>
                <c:pt idx="14804">
                  <c:v>2.1955476630000001E-8</c:v>
                </c:pt>
                <c:pt idx="14805">
                  <c:v>3.632424309E-8</c:v>
                </c:pt>
                <c:pt idx="14806">
                  <c:v>6.3431880030000003E-7</c:v>
                </c:pt>
                <c:pt idx="14807">
                  <c:v>3.2744968529999999E-8</c:v>
                </c:pt>
                <c:pt idx="14808">
                  <c:v>3.2154327039999999E-8</c:v>
                </c:pt>
                <c:pt idx="14809">
                  <c:v>3.9379630290000001E-7</c:v>
                </c:pt>
                <c:pt idx="14810">
                  <c:v>1.248878075E-5</c:v>
                </c:pt>
                <c:pt idx="14811">
                  <c:v>4.20969099E-7</c:v>
                </c:pt>
                <c:pt idx="14812">
                  <c:v>9.9667254709999993E-8</c:v>
                </c:pt>
                <c:pt idx="14813">
                  <c:v>1.177691597E-7</c:v>
                </c:pt>
                <c:pt idx="14814">
                  <c:v>4.5104090789999998E-7</c:v>
                </c:pt>
                <c:pt idx="14815">
                  <c:v>1.7462972909999999E-7</c:v>
                </c:pt>
                <c:pt idx="14816">
                  <c:v>3.2827369919999998E-7</c:v>
                </c:pt>
                <c:pt idx="14817">
                  <c:v>6.4027035199999996E-7</c:v>
                </c:pt>
                <c:pt idx="14818">
                  <c:v>5.9162377320000003E-6</c:v>
                </c:pt>
                <c:pt idx="14819">
                  <c:v>9.845883967E-7</c:v>
                </c:pt>
                <c:pt idx="14820">
                  <c:v>1.7256725819999999E-6</c:v>
                </c:pt>
                <c:pt idx="14821">
                  <c:v>1.105510411E-6</c:v>
                </c:pt>
                <c:pt idx="14822">
                  <c:v>4.9374155979999999E-5</c:v>
                </c:pt>
                <c:pt idx="14823">
                  <c:v>4.7497304920000001E-7</c:v>
                </c:pt>
                <c:pt idx="14824">
                  <c:v>1.5990718100000001E-6</c:v>
                </c:pt>
                <c:pt idx="14825">
                  <c:v>2.1043881769999999E-6</c:v>
                </c:pt>
                <c:pt idx="14826">
                  <c:v>1.6885376089999999E-5</c:v>
                </c:pt>
                <c:pt idx="14827">
                  <c:v>1.0127128420000001E-6</c:v>
                </c:pt>
                <c:pt idx="14828">
                  <c:v>3.0121649449999999E-6</c:v>
                </c:pt>
                <c:pt idx="14829">
                  <c:v>2.5618395409999999E-6</c:v>
                </c:pt>
                <c:pt idx="14830">
                  <c:v>4.3425034919999998E-4</c:v>
                </c:pt>
                <c:pt idx="14831">
                  <c:v>2.6640229959999998E-6</c:v>
                </c:pt>
                <c:pt idx="14832">
                  <c:v>8.0517675860000003E-7</c:v>
                </c:pt>
                <c:pt idx="14833">
                  <c:v>4.8426149710000002E-6</c:v>
                </c:pt>
                <c:pt idx="14834">
                  <c:v>1.0691080430000001E-4</c:v>
                </c:pt>
                <c:pt idx="14835">
                  <c:v>1.4829375889999999E-6</c:v>
                </c:pt>
                <c:pt idx="14836">
                  <c:v>1.539915595E-6</c:v>
                </c:pt>
                <c:pt idx="14837">
                  <c:v>1.7421638260000001E-6</c:v>
                </c:pt>
                <c:pt idx="14838">
                  <c:v>2.6190112539999999E-5</c:v>
                </c:pt>
                <c:pt idx="14839">
                  <c:v>1.0225039830000001E-6</c:v>
                </c:pt>
                <c:pt idx="14840">
                  <c:v>1.1265928660000001E-6</c:v>
                </c:pt>
                <c:pt idx="14841">
                  <c:v>5.4779583460000002E-7</c:v>
                </c:pt>
                <c:pt idx="14842">
                  <c:v>6.935061196E-5</c:v>
                </c:pt>
                <c:pt idx="14843">
                  <c:v>2.3939515199999998E-7</c:v>
                </c:pt>
                <c:pt idx="14844">
                  <c:v>1.8175745709999999E-7</c:v>
                </c:pt>
                <c:pt idx="14845">
                  <c:v>1.4503662300000001E-7</c:v>
                </c:pt>
                <c:pt idx="14846">
                  <c:v>7.8059873669999995E-7</c:v>
                </c:pt>
                <c:pt idx="14847">
                  <c:v>3.4199924700000003E-8</c:v>
                </c:pt>
                <c:pt idx="14848">
                  <c:v>1.375101196E-8</c:v>
                </c:pt>
                <c:pt idx="14849">
                  <c:v>2.7961761419999998E-9</c:v>
                </c:pt>
                <c:pt idx="14850">
                  <c:v>1.0767402310000001E-12</c:v>
                </c:pt>
                <c:pt idx="14851">
                  <c:v>1.9658349240000002E-9</c:v>
                </c:pt>
                <c:pt idx="14852">
                  <c:v>6.2342986590000004E-9</c:v>
                </c:pt>
                <c:pt idx="14853">
                  <c:v>7.5474049879999996E-9</c:v>
                </c:pt>
                <c:pt idx="14854">
                  <c:v>7.070139428E-7</c:v>
                </c:pt>
                <c:pt idx="14855">
                  <c:v>8.740824241E-9</c:v>
                </c:pt>
                <c:pt idx="14856">
                  <c:v>6.1842524610000004E-9</c:v>
                </c:pt>
                <c:pt idx="14857">
                  <c:v>4.0552129630000001E-9</c:v>
                </c:pt>
                <c:pt idx="14858">
                  <c:v>2.2629590570000001E-9</c:v>
                </c:pt>
                <c:pt idx="14859">
                  <c:v>7.4823091360000001E-9</c:v>
                </c:pt>
                <c:pt idx="14860">
                  <c:v>1.6793566790000001E-8</c:v>
                </c:pt>
                <c:pt idx="14861">
                  <c:v>1.2133369779999999E-7</c:v>
                </c:pt>
                <c:pt idx="14862">
                  <c:v>2.9608622510000001E-5</c:v>
                </c:pt>
                <c:pt idx="14863">
                  <c:v>4.4557985240000002E-7</c:v>
                </c:pt>
                <c:pt idx="14864">
                  <c:v>3.8506030370000001E-7</c:v>
                </c:pt>
                <c:pt idx="14865">
                  <c:v>1.2482875690000001E-7</c:v>
                </c:pt>
                <c:pt idx="14866">
                  <c:v>2.3058745240000001E-6</c:v>
                </c:pt>
                <c:pt idx="14867">
                  <c:v>8.6294469669999995E-7</c:v>
                </c:pt>
                <c:pt idx="14868">
                  <c:v>7.7253122920000005E-7</c:v>
                </c:pt>
                <c:pt idx="14869">
                  <c:v>6.0212162889999995E-7</c:v>
                </c:pt>
                <c:pt idx="14870">
                  <c:v>3.8049621519999997E-5</c:v>
                </c:pt>
                <c:pt idx="14871">
                  <c:v>3.1459471070000001E-6</c:v>
                </c:pt>
                <c:pt idx="14872">
                  <c:v>3.1225128139999999E-6</c:v>
                </c:pt>
                <c:pt idx="14873">
                  <c:v>3.755907588E-7</c:v>
                </c:pt>
                <c:pt idx="14874">
                  <c:v>1.201194219E-4</c:v>
                </c:pt>
                <c:pt idx="14875">
                  <c:v>1.113370145E-6</c:v>
                </c:pt>
                <c:pt idx="14876">
                  <c:v>7.7797034109999996E-7</c:v>
                </c:pt>
                <c:pt idx="14877">
                  <c:v>1.342756283E-6</c:v>
                </c:pt>
                <c:pt idx="14878">
                  <c:v>1.3090005850000001E-5</c:v>
                </c:pt>
                <c:pt idx="14879">
                  <c:v>1.205084123E-6</c:v>
                </c:pt>
                <c:pt idx="14880">
                  <c:v>1.6869276109999999E-7</c:v>
                </c:pt>
                <c:pt idx="14881">
                  <c:v>1.043909746E-5</c:v>
                </c:pt>
                <c:pt idx="14882">
                  <c:v>5.4983694720000002E-4</c:v>
                </c:pt>
                <c:pt idx="14883">
                  <c:v>1.20030914E-5</c:v>
                </c:pt>
                <c:pt idx="14884">
                  <c:v>6.9989915639999997E-6</c:v>
                </c:pt>
                <c:pt idx="14885">
                  <c:v>9.5759134469999998E-7</c:v>
                </c:pt>
                <c:pt idx="14886">
                  <c:v>1.7638022789999999E-5</c:v>
                </c:pt>
                <c:pt idx="14887">
                  <c:v>1.140426104E-6</c:v>
                </c:pt>
                <c:pt idx="14888">
                  <c:v>1.2578167290000001E-6</c:v>
                </c:pt>
                <c:pt idx="14889">
                  <c:v>7.1701037069999997E-8</c:v>
                </c:pt>
                <c:pt idx="14890">
                  <c:v>3.0758318889999998E-6</c:v>
                </c:pt>
                <c:pt idx="14891">
                  <c:v>6.5133380219999996E-7</c:v>
                </c:pt>
                <c:pt idx="14892">
                  <c:v>7.9165418800000002E-7</c:v>
                </c:pt>
                <c:pt idx="14893">
                  <c:v>1.533377235E-7</c:v>
                </c:pt>
                <c:pt idx="14894">
                  <c:v>3.2561517230000002E-6</c:v>
                </c:pt>
                <c:pt idx="14895">
                  <c:v>2.1904720449999999E-7</c:v>
                </c:pt>
                <c:pt idx="14896">
                  <c:v>1.654159776E-7</c:v>
                </c:pt>
                <c:pt idx="14897">
                  <c:v>1.347545458E-7</c:v>
                </c:pt>
                <c:pt idx="14898">
                  <c:v>1.1558742290000001E-7</c:v>
                </c:pt>
                <c:pt idx="14899">
                  <c:v>1.5272357579999999E-7</c:v>
                </c:pt>
                <c:pt idx="14900">
                  <c:v>1.5300086779999999E-7</c:v>
                </c:pt>
                <c:pt idx="14901">
                  <c:v>1.535021249E-7</c:v>
                </c:pt>
                <c:pt idx="14902">
                  <c:v>1.5872655410000001E-7</c:v>
                </c:pt>
                <c:pt idx="14903">
                  <c:v>2.26867945E-7</c:v>
                </c:pt>
                <c:pt idx="14904">
                  <c:v>3.6215818619999998E-7</c:v>
                </c:pt>
                <c:pt idx="14905">
                  <c:v>9.3633406160000003E-8</c:v>
                </c:pt>
                <c:pt idx="14906">
                  <c:v>2.1313679660000001E-6</c:v>
                </c:pt>
                <c:pt idx="14907">
                  <c:v>4.0956865089999999E-7</c:v>
                </c:pt>
                <c:pt idx="14908">
                  <c:v>6.1802041590000003E-7</c:v>
                </c:pt>
                <c:pt idx="14909">
                  <c:v>1.5892157559999999E-7</c:v>
                </c:pt>
                <c:pt idx="14910">
                  <c:v>2.2768838169999998E-6</c:v>
                </c:pt>
                <c:pt idx="14911">
                  <c:v>1.0662734670000001E-6</c:v>
                </c:pt>
                <c:pt idx="14912">
                  <c:v>1.094404648E-6</c:v>
                </c:pt>
                <c:pt idx="14913">
                  <c:v>9.1786969760000004E-7</c:v>
                </c:pt>
                <c:pt idx="14914">
                  <c:v>3.6682687479999998E-6</c:v>
                </c:pt>
                <c:pt idx="14915">
                  <c:v>1.865032029E-6</c:v>
                </c:pt>
                <c:pt idx="14916">
                  <c:v>1.2850511509999999E-6</c:v>
                </c:pt>
                <c:pt idx="14917">
                  <c:v>5.5247218480000003E-6</c:v>
                </c:pt>
                <c:pt idx="14918">
                  <c:v>1.767739833E-5</c:v>
                </c:pt>
                <c:pt idx="14919">
                  <c:v>4.2965628539999998E-6</c:v>
                </c:pt>
                <c:pt idx="14920">
                  <c:v>1.406305531E-6</c:v>
                </c:pt>
                <c:pt idx="14921">
                  <c:v>3.0338652160000001E-5</c:v>
                </c:pt>
                <c:pt idx="14922">
                  <c:v>4.0644816570000001E-4</c:v>
                </c:pt>
                <c:pt idx="14923">
                  <c:v>5.9162965410000003E-5</c:v>
                </c:pt>
                <c:pt idx="14924">
                  <c:v>3.478430414E-5</c:v>
                </c:pt>
                <c:pt idx="14925">
                  <c:v>4.1869609950000001E-5</c:v>
                </c:pt>
                <c:pt idx="14926">
                  <c:v>2.0678742230000001E-4</c:v>
                </c:pt>
                <c:pt idx="14927">
                  <c:v>1.05277626E-7</c:v>
                </c:pt>
                <c:pt idx="14928">
                  <c:v>1.038936467E-6</c:v>
                </c:pt>
                <c:pt idx="14929">
                  <c:v>2.3180650999999999E-6</c:v>
                </c:pt>
                <c:pt idx="14930">
                  <c:v>2.1747082020000001E-5</c:v>
                </c:pt>
                <c:pt idx="14931">
                  <c:v>3.2508134979999998E-7</c:v>
                </c:pt>
                <c:pt idx="14932">
                  <c:v>6.32712904E-7</c:v>
                </c:pt>
                <c:pt idx="14933">
                  <c:v>5.8112319420000004E-6</c:v>
                </c:pt>
                <c:pt idx="14934">
                  <c:v>2.0262207E-5</c:v>
                </c:pt>
                <c:pt idx="14935">
                  <c:v>1.9921064260000002E-6</c:v>
                </c:pt>
                <c:pt idx="14936">
                  <c:v>1.039208882E-7</c:v>
                </c:pt>
                <c:pt idx="14937">
                  <c:v>1.082891632E-6</c:v>
                </c:pt>
                <c:pt idx="14938">
                  <c:v>5.4585532470000001E-6</c:v>
                </c:pt>
                <c:pt idx="14939">
                  <c:v>2.5323243630000001E-7</c:v>
                </c:pt>
                <c:pt idx="14940">
                  <c:v>7.8378261469999997E-8</c:v>
                </c:pt>
                <c:pt idx="14941">
                  <c:v>3.4590115469999999E-7</c:v>
                </c:pt>
                <c:pt idx="14942">
                  <c:v>5.4917909140000004E-6</c:v>
                </c:pt>
                <c:pt idx="14943">
                  <c:v>4.623900569E-8</c:v>
                </c:pt>
                <c:pt idx="14944">
                  <c:v>3.6828730919999999E-7</c:v>
                </c:pt>
                <c:pt idx="14945">
                  <c:v>7.9204928999999997E-7</c:v>
                </c:pt>
                <c:pt idx="14946">
                  <c:v>4.4845774970000001E-7</c:v>
                </c:pt>
                <c:pt idx="14947">
                  <c:v>4.0373089040000001E-7</c:v>
                </c:pt>
                <c:pt idx="14948">
                  <c:v>4.243768451E-7</c:v>
                </c:pt>
                <c:pt idx="14949">
                  <c:v>4.1951531839999998E-7</c:v>
                </c:pt>
                <c:pt idx="14950">
                  <c:v>5.2207882279999995E-7</c:v>
                </c:pt>
                <c:pt idx="14951">
                  <c:v>4.1459925879999999E-7</c:v>
                </c:pt>
                <c:pt idx="14952">
                  <c:v>3.0362990510000002E-7</c:v>
                </c:pt>
                <c:pt idx="14953">
                  <c:v>6.540905508E-8</c:v>
                </c:pt>
                <c:pt idx="14954">
                  <c:v>2.1711057920000001E-6</c:v>
                </c:pt>
                <c:pt idx="14955">
                  <c:v>5.0393282940000001E-7</c:v>
                </c:pt>
                <c:pt idx="14956">
                  <c:v>1.895170303E-6</c:v>
                </c:pt>
                <c:pt idx="14957">
                  <c:v>4.9957213790000002E-7</c:v>
                </c:pt>
                <c:pt idx="14958">
                  <c:v>2.818554153E-6</c:v>
                </c:pt>
                <c:pt idx="14959">
                  <c:v>1.2939933390000001E-6</c:v>
                </c:pt>
                <c:pt idx="14960">
                  <c:v>2.6802186079999999E-6</c:v>
                </c:pt>
                <c:pt idx="14961">
                  <c:v>9.4708070050000003E-7</c:v>
                </c:pt>
                <c:pt idx="14962">
                  <c:v>2.0290377199999998E-5</c:v>
                </c:pt>
                <c:pt idx="14963">
                  <c:v>2.03524343E-5</c:v>
                </c:pt>
                <c:pt idx="14964">
                  <c:v>3.2473337280000003E-5</c:v>
                </c:pt>
                <c:pt idx="14965">
                  <c:v>7.7636696409999993E-5</c:v>
                </c:pt>
                <c:pt idx="14966">
                  <c:v>2.174109987E-4</c:v>
                </c:pt>
                <c:pt idx="14967">
                  <c:v>2.4628582580000002E-6</c:v>
                </c:pt>
                <c:pt idx="14968">
                  <c:v>3.1059254320000001E-6</c:v>
                </c:pt>
                <c:pt idx="14969">
                  <c:v>8.1866604620000007E-6</c:v>
                </c:pt>
                <c:pt idx="14970">
                  <c:v>9.9665089180000006E-6</c:v>
                </c:pt>
                <c:pt idx="14971">
                  <c:v>9.1663386610000004E-7</c:v>
                </c:pt>
                <c:pt idx="14972">
                  <c:v>4.9188011769999997E-6</c:v>
                </c:pt>
                <c:pt idx="14973">
                  <c:v>6.7316501209999994E-5</c:v>
                </c:pt>
                <c:pt idx="14974">
                  <c:v>1.226935134E-4</c:v>
                </c:pt>
                <c:pt idx="14975">
                  <c:v>4.3619614350000001E-5</c:v>
                </c:pt>
                <c:pt idx="14976">
                  <c:v>2.369421181E-5</c:v>
                </c:pt>
                <c:pt idx="14977">
                  <c:v>1.5652124600000001E-5</c:v>
                </c:pt>
                <c:pt idx="14978">
                  <c:v>9.6977785270000003E-6</c:v>
                </c:pt>
                <c:pt idx="14979">
                  <c:v>5.5522830719999998E-6</c:v>
                </c:pt>
                <c:pt idx="14980">
                  <c:v>4.2167813810000001E-6</c:v>
                </c:pt>
                <c:pt idx="14981">
                  <c:v>1.596557375E-6</c:v>
                </c:pt>
                <c:pt idx="14982">
                  <c:v>1.9972133280000002E-6</c:v>
                </c:pt>
                <c:pt idx="14983">
                  <c:v>7.5979302619999996E-6</c:v>
                </c:pt>
                <c:pt idx="14984">
                  <c:v>3.8059183540000001E-6</c:v>
                </c:pt>
                <c:pt idx="14985">
                  <c:v>8.3707839930000002E-6</c:v>
                </c:pt>
                <c:pt idx="14986">
                  <c:v>7.6318801310000006E-6</c:v>
                </c:pt>
                <c:pt idx="14987">
                  <c:v>5.5010883009999995E-7</c:v>
                </c:pt>
                <c:pt idx="14988">
                  <c:v>1.147262139E-6</c:v>
                </c:pt>
                <c:pt idx="14989">
                  <c:v>1.0975805330000001E-6</c:v>
                </c:pt>
                <c:pt idx="14990">
                  <c:v>5.2046368979999999E-7</c:v>
                </c:pt>
                <c:pt idx="14991">
                  <c:v>5.346784824E-7</c:v>
                </c:pt>
                <c:pt idx="14992">
                  <c:v>4.730120719E-7</c:v>
                </c:pt>
                <c:pt idx="14993">
                  <c:v>4.9558046880000001E-7</c:v>
                </c:pt>
                <c:pt idx="14994">
                  <c:v>3.0637524009999998E-8</c:v>
                </c:pt>
                <c:pt idx="14995">
                  <c:v>6.8578771199999996E-7</c:v>
                </c:pt>
                <c:pt idx="14996">
                  <c:v>1.189748092E-6</c:v>
                </c:pt>
                <c:pt idx="14997">
                  <c:v>4.6481423789999999E-7</c:v>
                </c:pt>
                <c:pt idx="14998">
                  <c:v>6.7576296029999996E-7</c:v>
                </c:pt>
                <c:pt idx="14999">
                  <c:v>5.4602008399999995E-7</c:v>
                </c:pt>
                <c:pt idx="15000">
                  <c:v>3.746457032E-7</c:v>
                </c:pt>
                <c:pt idx="15001">
                  <c:v>1.005784728E-6</c:v>
                </c:pt>
                <c:pt idx="15002">
                  <c:v>7.6159926409999999E-7</c:v>
                </c:pt>
                <c:pt idx="15003">
                  <c:v>5.5090829390000004E-7</c:v>
                </c:pt>
                <c:pt idx="15004">
                  <c:v>1.489623813E-7</c:v>
                </c:pt>
                <c:pt idx="15005">
                  <c:v>1.156502947E-5</c:v>
                </c:pt>
                <c:pt idx="15006">
                  <c:v>1.174943909E-5</c:v>
                </c:pt>
                <c:pt idx="15007">
                  <c:v>2.5605224840000001E-6</c:v>
                </c:pt>
                <c:pt idx="15008">
                  <c:v>1.62892342E-6</c:v>
                </c:pt>
                <c:pt idx="15009">
                  <c:v>6.2417633529999996E-6</c:v>
                </c:pt>
                <c:pt idx="15010">
                  <c:v>5.5559454690000001E-6</c:v>
                </c:pt>
                <c:pt idx="15011">
                  <c:v>1.195546702E-6</c:v>
                </c:pt>
                <c:pt idx="15012">
                  <c:v>7.5297377180000003E-7</c:v>
                </c:pt>
                <c:pt idx="15013">
                  <c:v>2.845363908E-5</c:v>
                </c:pt>
                <c:pt idx="15014">
                  <c:v>6.3881041380000006E-5</c:v>
                </c:pt>
                <c:pt idx="15015">
                  <c:v>3.5167675869999999E-5</c:v>
                </c:pt>
                <c:pt idx="15016">
                  <c:v>4.7782104979999998E-5</c:v>
                </c:pt>
                <c:pt idx="15017">
                  <c:v>2.3459779409999999E-4</c:v>
                </c:pt>
                <c:pt idx="15018">
                  <c:v>9.2309028530000004E-5</c:v>
                </c:pt>
                <c:pt idx="15019">
                  <c:v>1.6009919330000001E-6</c:v>
                </c:pt>
                <c:pt idx="15020">
                  <c:v>2.4752098530000001E-6</c:v>
                </c:pt>
                <c:pt idx="15021">
                  <c:v>5.1690666400000003E-6</c:v>
                </c:pt>
                <c:pt idx="15022">
                  <c:v>9.1687848010000004E-6</c:v>
                </c:pt>
                <c:pt idx="15023">
                  <c:v>7.4986925069999995E-7</c:v>
                </c:pt>
                <c:pt idx="15024">
                  <c:v>3.9529005210000004E-6</c:v>
                </c:pt>
                <c:pt idx="15025">
                  <c:v>7.5598400199999999E-6</c:v>
                </c:pt>
                <c:pt idx="15026">
                  <c:v>1.0662463270000001E-5</c:v>
                </c:pt>
                <c:pt idx="15027">
                  <c:v>1.848976611E-8</c:v>
                </c:pt>
                <c:pt idx="15028">
                  <c:v>1.3974976610000001E-6</c:v>
                </c:pt>
                <c:pt idx="15029">
                  <c:v>3.9664052010000004E-6</c:v>
                </c:pt>
                <c:pt idx="15030">
                  <c:v>3.9669374150000002E-8</c:v>
                </c:pt>
                <c:pt idx="15031">
                  <c:v>9.6308861169999991E-7</c:v>
                </c:pt>
                <c:pt idx="15032">
                  <c:v>1.090671487E-6</c:v>
                </c:pt>
                <c:pt idx="15033">
                  <c:v>1.347720693E-6</c:v>
                </c:pt>
                <c:pt idx="15034">
                  <c:v>1.3316829440000001E-7</c:v>
                </c:pt>
                <c:pt idx="15035">
                  <c:v>6.5461547159999997E-7</c:v>
                </c:pt>
                <c:pt idx="15036">
                  <c:v>3.1105021099999999E-7</c:v>
                </c:pt>
                <c:pt idx="15037">
                  <c:v>3.634618903E-6</c:v>
                </c:pt>
                <c:pt idx="15038">
                  <c:v>1.0613797789999999E-6</c:v>
                </c:pt>
                <c:pt idx="15039">
                  <c:v>9.0363864160000003E-7</c:v>
                </c:pt>
                <c:pt idx="15040">
                  <c:v>2.200366983E-7</c:v>
                </c:pt>
                <c:pt idx="15041">
                  <c:v>5.0613508600000002E-7</c:v>
                </c:pt>
                <c:pt idx="15042">
                  <c:v>6.3735117159999996E-7</c:v>
                </c:pt>
                <c:pt idx="15043">
                  <c:v>3.427344896E-7</c:v>
                </c:pt>
                <c:pt idx="15044">
                  <c:v>9.2495920980000005E-8</c:v>
                </c:pt>
                <c:pt idx="15045">
                  <c:v>2.9298252849999998E-7</c:v>
                </c:pt>
                <c:pt idx="15046">
                  <c:v>4.5981815810000001E-7</c:v>
                </c:pt>
                <c:pt idx="15047">
                  <c:v>2.8854543499999998E-7</c:v>
                </c:pt>
                <c:pt idx="15048">
                  <c:v>3.8133240719999997E-7</c:v>
                </c:pt>
                <c:pt idx="15049">
                  <c:v>4.739554554E-7</c:v>
                </c:pt>
                <c:pt idx="15050">
                  <c:v>4.4413078390000001E-7</c:v>
                </c:pt>
                <c:pt idx="15051">
                  <c:v>1.1254999230000001E-6</c:v>
                </c:pt>
                <c:pt idx="15052">
                  <c:v>8.9852584209999996E-7</c:v>
                </c:pt>
                <c:pt idx="15053">
                  <c:v>8.2010177639999996E-7</c:v>
                </c:pt>
                <c:pt idx="15054">
                  <c:v>2.892543248E-6</c:v>
                </c:pt>
                <c:pt idx="15055">
                  <c:v>6.6039447669999999E-6</c:v>
                </c:pt>
                <c:pt idx="15056">
                  <c:v>6.1749089130000004E-6</c:v>
                </c:pt>
                <c:pt idx="15057">
                  <c:v>1.526269285E-4</c:v>
                </c:pt>
                <c:pt idx="15058">
                  <c:v>2.6810901910000001E-5</c:v>
                </c:pt>
                <c:pt idx="15059">
                  <c:v>5.0502956250000003E-6</c:v>
                </c:pt>
                <c:pt idx="15060">
                  <c:v>8.1018678389999994E-6</c:v>
                </c:pt>
                <c:pt idx="15061">
                  <c:v>5.2402285540000003E-6</c:v>
                </c:pt>
                <c:pt idx="15062">
                  <c:v>5.3306660779999997E-8</c:v>
                </c:pt>
                <c:pt idx="15063">
                  <c:v>2.7764736179999998E-6</c:v>
                </c:pt>
                <c:pt idx="15064">
                  <c:v>4.3746120939999996E-6</c:v>
                </c:pt>
                <c:pt idx="15065">
                  <c:v>9.7604207349999993E-6</c:v>
                </c:pt>
                <c:pt idx="15066">
                  <c:v>3.5434728160000001E-6</c:v>
                </c:pt>
                <c:pt idx="15067">
                  <c:v>4.3486968520000004E-6</c:v>
                </c:pt>
                <c:pt idx="15068">
                  <c:v>1.789874287E-6</c:v>
                </c:pt>
                <c:pt idx="15069">
                  <c:v>9.4735720590000006E-6</c:v>
                </c:pt>
                <c:pt idx="15070">
                  <c:v>1.2167894810000001E-7</c:v>
                </c:pt>
                <c:pt idx="15071">
                  <c:v>1.451067887E-6</c:v>
                </c:pt>
                <c:pt idx="15072">
                  <c:v>6.1924576549999998E-7</c:v>
                </c:pt>
                <c:pt idx="15073">
                  <c:v>2.4641068970000002E-6</c:v>
                </c:pt>
                <c:pt idx="15074">
                  <c:v>3.57430148E-7</c:v>
                </c:pt>
                <c:pt idx="15075">
                  <c:v>6.5826806560000002E-7</c:v>
                </c:pt>
                <c:pt idx="15076">
                  <c:v>1.201978881E-6</c:v>
                </c:pt>
                <c:pt idx="15077">
                  <c:v>2.7063186499999998E-5</c:v>
                </c:pt>
                <c:pt idx="15078">
                  <c:v>1.5569648830000001E-6</c:v>
                </c:pt>
                <c:pt idx="15079">
                  <c:v>3.6341589149999998E-7</c:v>
                </c:pt>
                <c:pt idx="15080">
                  <c:v>1.7664976049999999E-7</c:v>
                </c:pt>
                <c:pt idx="15081">
                  <c:v>5.8606685070000001E-7</c:v>
                </c:pt>
                <c:pt idx="15082">
                  <c:v>2.8682349569999999E-7</c:v>
                </c:pt>
                <c:pt idx="15083">
                  <c:v>4.9857553440000004E-7</c:v>
                </c:pt>
                <c:pt idx="15084">
                  <c:v>8.7836225190000003E-7</c:v>
                </c:pt>
                <c:pt idx="15085">
                  <c:v>3.0802962670000001E-6</c:v>
                </c:pt>
                <c:pt idx="15086">
                  <c:v>1.257043283E-6</c:v>
                </c:pt>
                <c:pt idx="15087">
                  <c:v>1.588044352E-6</c:v>
                </c:pt>
                <c:pt idx="15088">
                  <c:v>5.7321024439999995E-7</c:v>
                </c:pt>
                <c:pt idx="15089">
                  <c:v>9.1382072439999996E-6</c:v>
                </c:pt>
                <c:pt idx="15090">
                  <c:v>4.759827747E-8</c:v>
                </c:pt>
                <c:pt idx="15091">
                  <c:v>6.6361200449999996E-7</c:v>
                </c:pt>
                <c:pt idx="15092">
                  <c:v>3.9395464459999999E-7</c:v>
                </c:pt>
                <c:pt idx="15093">
                  <c:v>9.4562433529999998E-7</c:v>
                </c:pt>
                <c:pt idx="15094">
                  <c:v>1.304502933E-7</c:v>
                </c:pt>
                <c:pt idx="15095">
                  <c:v>2.8017614380000001E-7</c:v>
                </c:pt>
                <c:pt idx="15096">
                  <c:v>3.4865232260000002E-8</c:v>
                </c:pt>
                <c:pt idx="15097">
                  <c:v>6.1993251069999996E-7</c:v>
                </c:pt>
                <c:pt idx="15098">
                  <c:v>2.135683382E-7</c:v>
                </c:pt>
                <c:pt idx="15099">
                  <c:v>2.8587916360000001E-8</c:v>
                </c:pt>
                <c:pt idx="15100">
                  <c:v>4.1424717259999998E-7</c:v>
                </c:pt>
                <c:pt idx="15101">
                  <c:v>6.5318363739999999E-6</c:v>
                </c:pt>
                <c:pt idx="15102">
                  <c:v>3.2953345759999998E-7</c:v>
                </c:pt>
                <c:pt idx="15103">
                  <c:v>6.2453216690000005E-7</c:v>
                </c:pt>
                <c:pt idx="15104">
                  <c:v>1.2660795840000001E-6</c:v>
                </c:pt>
                <c:pt idx="15105">
                  <c:v>9.827083096E-6</c:v>
                </c:pt>
                <c:pt idx="15106">
                  <c:v>1.7065082459999999E-6</c:v>
                </c:pt>
                <c:pt idx="15107">
                  <c:v>3.3278416449999999E-6</c:v>
                </c:pt>
                <c:pt idx="15108">
                  <c:v>2.5159230089999998E-6</c:v>
                </c:pt>
                <c:pt idx="15109">
                  <c:v>9.6368153020000001E-5</c:v>
                </c:pt>
                <c:pt idx="15110">
                  <c:v>1.42727446E-6</c:v>
                </c:pt>
                <c:pt idx="15111">
                  <c:v>1.005539981E-6</c:v>
                </c:pt>
                <c:pt idx="15112">
                  <c:v>2.2368409040000001E-6</c:v>
                </c:pt>
                <c:pt idx="15113">
                  <c:v>4.3581060589999999E-6</c:v>
                </c:pt>
                <c:pt idx="15114">
                  <c:v>6.1720122280000005E-7</c:v>
                </c:pt>
                <c:pt idx="15115">
                  <c:v>1.32539982E-6</c:v>
                </c:pt>
                <c:pt idx="15116">
                  <c:v>1.165127812E-6</c:v>
                </c:pt>
                <c:pt idx="15117">
                  <c:v>3.6340107689999998E-5</c:v>
                </c:pt>
                <c:pt idx="15118">
                  <c:v>4.4886126199999998E-7</c:v>
                </c:pt>
                <c:pt idx="15119">
                  <c:v>4.10892979E-7</c:v>
                </c:pt>
                <c:pt idx="15120">
                  <c:v>1.188326847E-6</c:v>
                </c:pt>
                <c:pt idx="15121">
                  <c:v>8.8956957200000008E-6</c:v>
                </c:pt>
                <c:pt idx="15122">
                  <c:v>2.4887682480000002E-7</c:v>
                </c:pt>
                <c:pt idx="15123">
                  <c:v>1.225684957E-7</c:v>
                </c:pt>
                <c:pt idx="15124">
                  <c:v>4.7475052120000001E-8</c:v>
                </c:pt>
                <c:pt idx="15125">
                  <c:v>5.2104008230000002E-8</c:v>
                </c:pt>
                <c:pt idx="15126">
                  <c:v>1.8390269310000001E-8</c:v>
                </c:pt>
                <c:pt idx="15127">
                  <c:v>1.1410567379999999E-7</c:v>
                </c:pt>
                <c:pt idx="15128">
                  <c:v>1.896718396E-7</c:v>
                </c:pt>
                <c:pt idx="15129">
                  <c:v>3.4478596800000001E-5</c:v>
                </c:pt>
                <c:pt idx="15130">
                  <c:v>2.518708008E-7</c:v>
                </c:pt>
                <c:pt idx="15131">
                  <c:v>1.624129557E-7</c:v>
                </c:pt>
                <c:pt idx="15132">
                  <c:v>5.9361815E-7</c:v>
                </c:pt>
                <c:pt idx="15133">
                  <c:v>1.3052985949999999E-6</c:v>
                </c:pt>
                <c:pt idx="15134">
                  <c:v>3.653000714E-7</c:v>
                </c:pt>
                <c:pt idx="15135">
                  <c:v>4.6110931370000002E-7</c:v>
                </c:pt>
                <c:pt idx="15136">
                  <c:v>5.867875442E-7</c:v>
                </c:pt>
                <c:pt idx="15137">
                  <c:v>8.3804581329999993E-6</c:v>
                </c:pt>
                <c:pt idx="15138">
                  <c:v>3.2760436190000002E-7</c:v>
                </c:pt>
                <c:pt idx="15139">
                  <c:v>3.2436885650000002E-7</c:v>
                </c:pt>
                <c:pt idx="15140">
                  <c:v>4.8387640099999998E-7</c:v>
                </c:pt>
                <c:pt idx="15141">
                  <c:v>1.213086906E-5</c:v>
                </c:pt>
                <c:pt idx="15142">
                  <c:v>2.1497682309999999E-7</c:v>
                </c:pt>
                <c:pt idx="15143">
                  <c:v>1.4399951490000001E-7</c:v>
                </c:pt>
                <c:pt idx="15144">
                  <c:v>8.0473178479999998E-8</c:v>
                </c:pt>
                <c:pt idx="15145">
                  <c:v>1.376861219E-7</c:v>
                </c:pt>
                <c:pt idx="15146">
                  <c:v>9.3549517050000003E-9</c:v>
                </c:pt>
                <c:pt idx="15147">
                  <c:v>4.1072054380000001E-14</c:v>
                </c:pt>
                <c:pt idx="15148">
                  <c:v>9.2192798480000001E-9</c:v>
                </c:pt>
                <c:pt idx="15149">
                  <c:v>9.2461606519999997E-6</c:v>
                </c:pt>
                <c:pt idx="15150">
                  <c:v>1.0836619030000001E-7</c:v>
                </c:pt>
                <c:pt idx="15151">
                  <c:v>1.6251652299999999E-7</c:v>
                </c:pt>
                <c:pt idx="15152">
                  <c:v>1.40201371E-7</c:v>
                </c:pt>
                <c:pt idx="15153">
                  <c:v>3.5200341750000002E-6</c:v>
                </c:pt>
                <c:pt idx="15154">
                  <c:v>3.5542395919999999E-7</c:v>
                </c:pt>
                <c:pt idx="15155">
                  <c:v>3.9332994750000001E-7</c:v>
                </c:pt>
                <c:pt idx="15156">
                  <c:v>3.246635497E-7</c:v>
                </c:pt>
                <c:pt idx="15157">
                  <c:v>1.9703640509999999E-6</c:v>
                </c:pt>
                <c:pt idx="15158">
                  <c:v>5.9253431150000005E-7</c:v>
                </c:pt>
                <c:pt idx="15159">
                  <c:v>5.0586032880000004E-7</c:v>
                </c:pt>
                <c:pt idx="15160">
                  <c:v>2.2895321670000001E-7</c:v>
                </c:pt>
                <c:pt idx="15161">
                  <c:v>7.4819305189999997E-6</c:v>
                </c:pt>
                <c:pt idx="15162">
                  <c:v>2.6699492289999998E-7</c:v>
                </c:pt>
                <c:pt idx="15163">
                  <c:v>2.1541335780000001E-7</c:v>
                </c:pt>
                <c:pt idx="15164">
                  <c:v>2.6691904009999999E-7</c:v>
                </c:pt>
                <c:pt idx="15165">
                  <c:v>1.2487321479999999E-6</c:v>
                </c:pt>
                <c:pt idx="15166">
                  <c:v>8.8817956740000005E-8</c:v>
                </c:pt>
                <c:pt idx="15167">
                  <c:v>4.5053184119999997E-8</c:v>
                </c:pt>
                <c:pt idx="15168">
                  <c:v>8.2273145829999996E-8</c:v>
                </c:pt>
                <c:pt idx="15169">
                  <c:v>3.6898792080000001E-7</c:v>
                </c:pt>
                <c:pt idx="15170">
                  <c:v>6.758913644E-8</c:v>
                </c:pt>
                <c:pt idx="15171">
                  <c:v>2.409171677E-7</c:v>
                </c:pt>
                <c:pt idx="15172">
                  <c:v>7.4032885199999995E-8</c:v>
                </c:pt>
                <c:pt idx="15173">
                  <c:v>8.6150870229999999E-6</c:v>
                </c:pt>
                <c:pt idx="15174">
                  <c:v>3.253452487E-7</c:v>
                </c:pt>
                <c:pt idx="15175">
                  <c:v>5.5502943800000004E-7</c:v>
                </c:pt>
                <c:pt idx="15176">
                  <c:v>2.1264050429999999E-7</c:v>
                </c:pt>
                <c:pt idx="15177">
                  <c:v>5.9554576139999998E-6</c:v>
                </c:pt>
                <c:pt idx="15178">
                  <c:v>8.2789107029999996E-7</c:v>
                </c:pt>
                <c:pt idx="15179">
                  <c:v>9.0643168229999997E-7</c:v>
                </c:pt>
                <c:pt idx="15180">
                  <c:v>7.6371972359999998E-7</c:v>
                </c:pt>
                <c:pt idx="15181">
                  <c:v>4.2499191590000003E-6</c:v>
                </c:pt>
                <c:pt idx="15182">
                  <c:v>1.2908813499999999E-6</c:v>
                </c:pt>
                <c:pt idx="15183">
                  <c:v>9.7813335370000007E-7</c:v>
                </c:pt>
                <c:pt idx="15184">
                  <c:v>1.6132902150000001E-6</c:v>
                </c:pt>
                <c:pt idx="15185">
                  <c:v>8.587235067E-6</c:v>
                </c:pt>
                <c:pt idx="15186">
                  <c:v>1.512674373E-6</c:v>
                </c:pt>
                <c:pt idx="15187">
                  <c:v>7.0824167100000002E-7</c:v>
                </c:pt>
                <c:pt idx="15188">
                  <c:v>3.4928345599999998E-6</c:v>
                </c:pt>
                <c:pt idx="15189">
                  <c:v>7.9261541859999997E-5</c:v>
                </c:pt>
                <c:pt idx="15190">
                  <c:v>5.2195118139999996E-6</c:v>
                </c:pt>
                <c:pt idx="15191">
                  <c:v>1.8100366700000001E-6</c:v>
                </c:pt>
                <c:pt idx="15192">
                  <c:v>3.6165883849999999E-7</c:v>
                </c:pt>
                <c:pt idx="15193">
                  <c:v>9.5416953929999993E-6</c:v>
                </c:pt>
                <c:pt idx="15194">
                  <c:v>1.279877551E-7</c:v>
                </c:pt>
                <c:pt idx="15195">
                  <c:v>1.4371198500000001E-7</c:v>
                </c:pt>
                <c:pt idx="15196">
                  <c:v>1.3557524649999999E-7</c:v>
                </c:pt>
                <c:pt idx="15197">
                  <c:v>2.7714295570000002E-7</c:v>
                </c:pt>
                <c:pt idx="15198">
                  <c:v>1.2669040140000001E-7</c:v>
                </c:pt>
                <c:pt idx="15199">
                  <c:v>1.232959645E-7</c:v>
                </c:pt>
                <c:pt idx="15200">
                  <c:v>1.8399303179999999E-7</c:v>
                </c:pt>
                <c:pt idx="15201">
                  <c:v>1.8019332629999999E-6</c:v>
                </c:pt>
                <c:pt idx="15202">
                  <c:v>5.2860315009999997E-7</c:v>
                </c:pt>
                <c:pt idx="15203">
                  <c:v>6.2863151490000001E-7</c:v>
                </c:pt>
                <c:pt idx="15204">
                  <c:v>2.0023969259999999E-7</c:v>
                </c:pt>
                <c:pt idx="15205">
                  <c:v>1.408019039E-6</c:v>
                </c:pt>
                <c:pt idx="15206">
                  <c:v>7.7261477019999996E-7</c:v>
                </c:pt>
                <c:pt idx="15207">
                  <c:v>6.0811494599999995E-7</c:v>
                </c:pt>
                <c:pt idx="15208">
                  <c:v>9.0012467739999999E-7</c:v>
                </c:pt>
                <c:pt idx="15209">
                  <c:v>8.6233392969999998E-6</c:v>
                </c:pt>
                <c:pt idx="15210">
                  <c:v>2.1094024350000001E-6</c:v>
                </c:pt>
                <c:pt idx="15211">
                  <c:v>1.365287832E-6</c:v>
                </c:pt>
                <c:pt idx="15212">
                  <c:v>9.9118036070000007E-8</c:v>
                </c:pt>
                <c:pt idx="15213">
                  <c:v>1.2969178279999999E-6</c:v>
                </c:pt>
                <c:pt idx="15214">
                  <c:v>2.1826089389999999E-7</c:v>
                </c:pt>
                <c:pt idx="15215">
                  <c:v>1.5122966009999999E-7</c:v>
                </c:pt>
                <c:pt idx="15216">
                  <c:v>1.6528295330000001E-7</c:v>
                </c:pt>
                <c:pt idx="15217">
                  <c:v>2.0229700209999999E-6</c:v>
                </c:pt>
                <c:pt idx="15218">
                  <c:v>1.499396969E-7</c:v>
                </c:pt>
                <c:pt idx="15219">
                  <c:v>7.4154379819999998E-8</c:v>
                </c:pt>
                <c:pt idx="15220">
                  <c:v>1.95687137E-6</c:v>
                </c:pt>
                <c:pt idx="15221">
                  <c:v>3.2812844410000002E-5</c:v>
                </c:pt>
                <c:pt idx="15222">
                  <c:v>3.333278308E-6</c:v>
                </c:pt>
                <c:pt idx="15223">
                  <c:v>2.8948192690000001E-6</c:v>
                </c:pt>
                <c:pt idx="15224">
                  <c:v>8.6416103100000001E-7</c:v>
                </c:pt>
                <c:pt idx="15225">
                  <c:v>8.9744811839999997E-6</c:v>
                </c:pt>
                <c:pt idx="15226">
                  <c:v>1.862746232E-6</c:v>
                </c:pt>
                <c:pt idx="15227">
                  <c:v>2.195285615E-6</c:v>
                </c:pt>
                <c:pt idx="15228">
                  <c:v>7.4025532620000001E-7</c:v>
                </c:pt>
                <c:pt idx="15229">
                  <c:v>3.5896951799999997E-5</c:v>
                </c:pt>
                <c:pt idx="15230">
                  <c:v>1.428540629E-5</c:v>
                </c:pt>
                <c:pt idx="15231">
                  <c:v>1.8159808360000001E-5</c:v>
                </c:pt>
                <c:pt idx="15232">
                  <c:v>2.940094395E-5</c:v>
                </c:pt>
                <c:pt idx="15233">
                  <c:v>1.6770990249999999E-4</c:v>
                </c:pt>
                <c:pt idx="15234">
                  <c:v>1.3092433E-6</c:v>
                </c:pt>
                <c:pt idx="15235">
                  <c:v>7.6791693120000004E-7</c:v>
                </c:pt>
                <c:pt idx="15236">
                  <c:v>1.748830734E-6</c:v>
                </c:pt>
                <c:pt idx="15237">
                  <c:v>4.629779047E-6</c:v>
                </c:pt>
                <c:pt idx="15238">
                  <c:v>2.3958106100000002E-7</c:v>
                </c:pt>
                <c:pt idx="15239">
                  <c:v>6.676336529E-7</c:v>
                </c:pt>
                <c:pt idx="15240">
                  <c:v>6.0569011280000003E-6</c:v>
                </c:pt>
                <c:pt idx="15241">
                  <c:v>1.29565333E-5</c:v>
                </c:pt>
                <c:pt idx="15242">
                  <c:v>3.2250080289999998E-6</c:v>
                </c:pt>
                <c:pt idx="15243">
                  <c:v>1.7471867859999999E-6</c:v>
                </c:pt>
                <c:pt idx="15244">
                  <c:v>6.7768074330000005E-8</c:v>
                </c:pt>
                <c:pt idx="15245">
                  <c:v>4.354063687E-7</c:v>
                </c:pt>
                <c:pt idx="15246">
                  <c:v>3.8102078390000002E-7</c:v>
                </c:pt>
                <c:pt idx="15247">
                  <c:v>2.8179591880000002E-7</c:v>
                </c:pt>
                <c:pt idx="15248">
                  <c:v>4.7783639739999998E-7</c:v>
                </c:pt>
                <c:pt idx="15249">
                  <c:v>1.1033185409999999E-6</c:v>
                </c:pt>
                <c:pt idx="15250">
                  <c:v>4.754729857E-8</c:v>
                </c:pt>
                <c:pt idx="15251">
                  <c:v>5.18098903E-7</c:v>
                </c:pt>
                <c:pt idx="15252">
                  <c:v>3.2897283989999998E-6</c:v>
                </c:pt>
                <c:pt idx="15253">
                  <c:v>6.779119384E-6</c:v>
                </c:pt>
                <c:pt idx="15254">
                  <c:v>8.0688229479999995E-7</c:v>
                </c:pt>
                <c:pt idx="15255">
                  <c:v>1.5655108569999999E-7</c:v>
                </c:pt>
                <c:pt idx="15256">
                  <c:v>7.9202435299999998E-8</c:v>
                </c:pt>
                <c:pt idx="15257">
                  <c:v>6.3216745980000004E-7</c:v>
                </c:pt>
                <c:pt idx="15258">
                  <c:v>3.9681091360000002E-7</c:v>
                </c:pt>
                <c:pt idx="15259">
                  <c:v>5.2944740620000002E-7</c:v>
                </c:pt>
                <c:pt idx="15260">
                  <c:v>1.5026058810000001E-6</c:v>
                </c:pt>
                <c:pt idx="15261">
                  <c:v>6.8593122090000003E-6</c:v>
                </c:pt>
                <c:pt idx="15262">
                  <c:v>4.4124625680000003E-6</c:v>
                </c:pt>
                <c:pt idx="15263">
                  <c:v>1.721983759E-6</c:v>
                </c:pt>
                <c:pt idx="15264">
                  <c:v>9.1857916510000005E-6</c:v>
                </c:pt>
                <c:pt idx="15265">
                  <c:v>1.060031277E-5</c:v>
                </c:pt>
                <c:pt idx="15266">
                  <c:v>1.899387866E-6</c:v>
                </c:pt>
                <c:pt idx="15267">
                  <c:v>1.0789373010000001E-6</c:v>
                </c:pt>
                <c:pt idx="15268">
                  <c:v>3.4081702620000002E-6</c:v>
                </c:pt>
                <c:pt idx="15269">
                  <c:v>4.1179774050000003E-6</c:v>
                </c:pt>
                <c:pt idx="15270">
                  <c:v>5.2527681819999999E-6</c:v>
                </c:pt>
                <c:pt idx="15271">
                  <c:v>3.0677424049999998E-6</c:v>
                </c:pt>
                <c:pt idx="15272">
                  <c:v>2.7182385770000002E-5</c:v>
                </c:pt>
                <c:pt idx="15273">
                  <c:v>6.1608094669999999E-5</c:v>
                </c:pt>
                <c:pt idx="15274">
                  <c:v>5.7113114620000001E-6</c:v>
                </c:pt>
                <c:pt idx="15275">
                  <c:v>6.4146036960000002E-6</c:v>
                </c:pt>
                <c:pt idx="15276">
                  <c:v>1.4084389160000001E-5</c:v>
                </c:pt>
                <c:pt idx="15277">
                  <c:v>1.5986925300000001E-5</c:v>
                </c:pt>
                <c:pt idx="15278">
                  <c:v>4.0395568749999998E-6</c:v>
                </c:pt>
                <c:pt idx="15279">
                  <c:v>1.687107496E-6</c:v>
                </c:pt>
                <c:pt idx="15280">
                  <c:v>2.2121406319999999E-5</c:v>
                </c:pt>
                <c:pt idx="15281">
                  <c:v>9.5518178629999995E-5</c:v>
                </c:pt>
                <c:pt idx="15282">
                  <c:v>2.8436446639999999E-5</c:v>
                </c:pt>
                <c:pt idx="15283">
                  <c:v>2.536612204E-5</c:v>
                </c:pt>
                <c:pt idx="15284">
                  <c:v>9.4135448130000006E-5</c:v>
                </c:pt>
                <c:pt idx="15285">
                  <c:v>6.0587758769999998E-5</c:v>
                </c:pt>
                <c:pt idx="15286">
                  <c:v>1.812405237E-6</c:v>
                </c:pt>
                <c:pt idx="15287">
                  <c:v>1.262535247E-7</c:v>
                </c:pt>
                <c:pt idx="15288">
                  <c:v>1.5567162849999999E-6</c:v>
                </c:pt>
                <c:pt idx="15289">
                  <c:v>3.654072596E-6</c:v>
                </c:pt>
                <c:pt idx="15290">
                  <c:v>7.5225361260000005E-8</c:v>
                </c:pt>
                <c:pt idx="15291">
                  <c:v>4.1520031040000001E-7</c:v>
                </c:pt>
                <c:pt idx="15292">
                  <c:v>8.7883511510000004E-7</c:v>
                </c:pt>
                <c:pt idx="15293">
                  <c:v>1.434085644E-6</c:v>
                </c:pt>
                <c:pt idx="15294">
                  <c:v>4.1674675280000001E-7</c:v>
                </c:pt>
                <c:pt idx="15295">
                  <c:v>4.7848503110000004E-7</c:v>
                </c:pt>
                <c:pt idx="15296">
                  <c:v>5.8091412020000004E-7</c:v>
                </c:pt>
                <c:pt idx="15297">
                  <c:v>6.6938602160000003E-7</c:v>
                </c:pt>
                <c:pt idx="15298">
                  <c:v>7.1796976180000001E-7</c:v>
                </c:pt>
                <c:pt idx="15299">
                  <c:v>5.3027633019999997E-7</c:v>
                </c:pt>
                <c:pt idx="15300">
                  <c:v>6.5942571590000003E-7</c:v>
                </c:pt>
                <c:pt idx="15301">
                  <c:v>1.225939795E-6</c:v>
                </c:pt>
                <c:pt idx="15302">
                  <c:v>5.6226698229999999E-7</c:v>
                </c:pt>
                <c:pt idx="15303">
                  <c:v>5.5456742899999996E-7</c:v>
                </c:pt>
                <c:pt idx="15304">
                  <c:v>5.3871448570000005E-7</c:v>
                </c:pt>
                <c:pt idx="15305">
                  <c:v>3.3075777270000001E-6</c:v>
                </c:pt>
                <c:pt idx="15306">
                  <c:v>1.2286837289999999E-7</c:v>
                </c:pt>
                <c:pt idx="15307">
                  <c:v>9.1999577760000004E-7</c:v>
                </c:pt>
                <c:pt idx="15308">
                  <c:v>4.2554984520000001E-7</c:v>
                </c:pt>
                <c:pt idx="15309">
                  <c:v>1.439941897E-6</c:v>
                </c:pt>
                <c:pt idx="15310">
                  <c:v>7.2015200699999997E-7</c:v>
                </c:pt>
                <c:pt idx="15311">
                  <c:v>3.0097429970000002E-6</c:v>
                </c:pt>
                <c:pt idx="15312">
                  <c:v>1.8296267039999999E-6</c:v>
                </c:pt>
                <c:pt idx="15313">
                  <c:v>5.5231859839999999E-9</c:v>
                </c:pt>
                <c:pt idx="15314">
                  <c:v>4.3810356150000002E-6</c:v>
                </c:pt>
                <c:pt idx="15315">
                  <c:v>6.0135022020000003E-6</c:v>
                </c:pt>
                <c:pt idx="15316">
                  <c:v>2.21027086E-6</c:v>
                </c:pt>
                <c:pt idx="15317">
                  <c:v>1.442380311E-6</c:v>
                </c:pt>
                <c:pt idx="15318">
                  <c:v>1.1472673749999999E-5</c:v>
                </c:pt>
                <c:pt idx="15319">
                  <c:v>8.6568223610000008E-6</c:v>
                </c:pt>
                <c:pt idx="15320">
                  <c:v>2.6894424189999999E-6</c:v>
                </c:pt>
                <c:pt idx="15321">
                  <c:v>1.9424549350000001E-5</c:v>
                </c:pt>
                <c:pt idx="15322">
                  <c:v>4.1687964220000002E-5</c:v>
                </c:pt>
                <c:pt idx="15323">
                  <c:v>4.1031333399999998E-5</c:v>
                </c:pt>
                <c:pt idx="15324">
                  <c:v>3.9094230459999998E-4</c:v>
                </c:pt>
                <c:pt idx="15325">
                  <c:v>1.568855436E-4</c:v>
                </c:pt>
                <c:pt idx="15326">
                  <c:v>1.457150595E-5</c:v>
                </c:pt>
                <c:pt idx="15327">
                  <c:v>2.0054752270000001E-5</c:v>
                </c:pt>
                <c:pt idx="15328">
                  <c:v>1.1188819680000001E-5</c:v>
                </c:pt>
                <c:pt idx="15329">
                  <c:v>1.3472005019999999E-7</c:v>
                </c:pt>
                <c:pt idx="15330">
                  <c:v>4.938618821E-6</c:v>
                </c:pt>
                <c:pt idx="15331">
                  <c:v>6.7278985429999999E-6</c:v>
                </c:pt>
                <c:pt idx="15332">
                  <c:v>9.5703218059999994E-6</c:v>
                </c:pt>
                <c:pt idx="15333">
                  <c:v>6.3855404489999998E-6</c:v>
                </c:pt>
                <c:pt idx="15334">
                  <c:v>4.930269885E-6</c:v>
                </c:pt>
                <c:pt idx="15335">
                  <c:v>8.8800203199999997E-7</c:v>
                </c:pt>
                <c:pt idx="15336">
                  <c:v>4.1631728490000003E-6</c:v>
                </c:pt>
                <c:pt idx="15337">
                  <c:v>3.032809109E-7</c:v>
                </c:pt>
                <c:pt idx="15338">
                  <c:v>1.1326441569999999E-6</c:v>
                </c:pt>
                <c:pt idx="15339">
                  <c:v>1.226489179E-7</c:v>
                </c:pt>
                <c:pt idx="15340">
                  <c:v>9.0204093119999998E-7</c:v>
                </c:pt>
                <c:pt idx="15341">
                  <c:v>5.9118394610000002E-7</c:v>
                </c:pt>
                <c:pt idx="15342">
                  <c:v>3.1544395799999998E-7</c:v>
                </c:pt>
                <c:pt idx="15343">
                  <c:v>2.5049590689999998E-7</c:v>
                </c:pt>
                <c:pt idx="15344">
                  <c:v>9.1232400609999995E-7</c:v>
                </c:pt>
                <c:pt idx="15345">
                  <c:v>4.1783972560000002E-7</c:v>
                </c:pt>
                <c:pt idx="15346">
                  <c:v>3.8079085960000003E-7</c:v>
                </c:pt>
                <c:pt idx="15347">
                  <c:v>4.21883351E-7</c:v>
                </c:pt>
                <c:pt idx="15348">
                  <c:v>3.4261581839999998E-7</c:v>
                </c:pt>
                <c:pt idx="15349">
                  <c:v>3.953166289E-7</c:v>
                </c:pt>
                <c:pt idx="15350">
                  <c:v>3.1983053019999998E-7</c:v>
                </c:pt>
                <c:pt idx="15351">
                  <c:v>1.281075249E-7</c:v>
                </c:pt>
                <c:pt idx="15352">
                  <c:v>1.9828282650000001E-7</c:v>
                </c:pt>
                <c:pt idx="15353">
                  <c:v>4.8443878159999996E-7</c:v>
                </c:pt>
                <c:pt idx="15354">
                  <c:v>2.0432776580000001E-7</c:v>
                </c:pt>
                <c:pt idx="15355">
                  <c:v>1.622234095E-6</c:v>
                </c:pt>
                <c:pt idx="15356">
                  <c:v>1.9628748719999999E-5</c:v>
                </c:pt>
                <c:pt idx="15357">
                  <c:v>3.062861202E-6</c:v>
                </c:pt>
                <c:pt idx="15358">
                  <c:v>2.0074953160000001E-7</c:v>
                </c:pt>
                <c:pt idx="15359">
                  <c:v>1.6394703240000001E-6</c:v>
                </c:pt>
                <c:pt idx="15360">
                  <c:v>8.3133976929999999E-6</c:v>
                </c:pt>
                <c:pt idx="15361">
                  <c:v>7.075794962E-7</c:v>
                </c:pt>
                <c:pt idx="15362">
                  <c:v>2.921574499E-6</c:v>
                </c:pt>
                <c:pt idx="15363">
                  <c:v>9.5415349069999997E-6</c:v>
                </c:pt>
                <c:pt idx="15364">
                  <c:v>2.2883025419999999E-4</c:v>
                </c:pt>
                <c:pt idx="15365">
                  <c:v>5.3632973609999999E-5</c:v>
                </c:pt>
                <c:pt idx="15366">
                  <c:v>8.3321007940000004E-6</c:v>
                </c:pt>
                <c:pt idx="15367">
                  <c:v>2.1471985890000001E-5</c:v>
                </c:pt>
                <c:pt idx="15368">
                  <c:v>1.120116076E-4</c:v>
                </c:pt>
                <c:pt idx="15369">
                  <c:v>3.7460907609999999E-6</c:v>
                </c:pt>
                <c:pt idx="15370">
                  <c:v>4.8119243110000002E-6</c:v>
                </c:pt>
                <c:pt idx="15371">
                  <c:v>8.5182767110000002E-6</c:v>
                </c:pt>
                <c:pt idx="15372">
                  <c:v>4.3278479399999998E-5</c:v>
                </c:pt>
                <c:pt idx="15373">
                  <c:v>1.23643409E-5</c:v>
                </c:pt>
                <c:pt idx="15374">
                  <c:v>1.7903719370000002E-5</c:v>
                </c:pt>
                <c:pt idx="15375">
                  <c:v>1.5329183050000002E-5</c:v>
                </c:pt>
                <c:pt idx="15376">
                  <c:v>2.1353734730000001E-4</c:v>
                </c:pt>
                <c:pt idx="15377">
                  <c:v>1.1645903009999999E-5</c:v>
                </c:pt>
                <c:pt idx="15378">
                  <c:v>1.5638991389999999E-6</c:v>
                </c:pt>
                <c:pt idx="15379">
                  <c:v>4.7001943780000001E-6</c:v>
                </c:pt>
                <c:pt idx="15380">
                  <c:v>3.1573574160000002E-6</c:v>
                </c:pt>
                <c:pt idx="15381">
                  <c:v>8.1836446940000002E-7</c:v>
                </c:pt>
                <c:pt idx="15382">
                  <c:v>1.689933762E-6</c:v>
                </c:pt>
                <c:pt idx="15383">
                  <c:v>1.796255535E-6</c:v>
                </c:pt>
                <c:pt idx="15384">
                  <c:v>1.324777283E-5</c:v>
                </c:pt>
                <c:pt idx="15385">
                  <c:v>9.957131315000001E-7</c:v>
                </c:pt>
                <c:pt idx="15386">
                  <c:v>3.9655867530000002E-7</c:v>
                </c:pt>
                <c:pt idx="15387">
                  <c:v>1.2690478299999999E-6</c:v>
                </c:pt>
                <c:pt idx="15388">
                  <c:v>2.5595544029999999E-6</c:v>
                </c:pt>
                <c:pt idx="15389">
                  <c:v>3.686779229E-7</c:v>
                </c:pt>
                <c:pt idx="15390">
                  <c:v>2.6007090180000002E-7</c:v>
                </c:pt>
                <c:pt idx="15391">
                  <c:v>1.9273734929999999E-7</c:v>
                </c:pt>
                <c:pt idx="15392">
                  <c:v>1.6277175049999999E-7</c:v>
                </c:pt>
                <c:pt idx="15393">
                  <c:v>1.4270590589999999E-7</c:v>
                </c:pt>
                <c:pt idx="15394">
                  <c:v>1.4503251020000001E-7</c:v>
                </c:pt>
                <c:pt idx="15395">
                  <c:v>1.3584403000000001E-7</c:v>
                </c:pt>
                <c:pt idx="15396">
                  <c:v>5.0082954929999998E-7</c:v>
                </c:pt>
                <c:pt idx="15397">
                  <c:v>2.875802986E-8</c:v>
                </c:pt>
                <c:pt idx="15398">
                  <c:v>2.8052114930000002E-7</c:v>
                </c:pt>
                <c:pt idx="15399">
                  <c:v>4.2467385339999998E-7</c:v>
                </c:pt>
                <c:pt idx="15400">
                  <c:v>3.8319044900000003E-8</c:v>
                </c:pt>
                <c:pt idx="15401">
                  <c:v>1.0716883560000001E-7</c:v>
                </c:pt>
                <c:pt idx="15402">
                  <c:v>5.7459364120000003E-7</c:v>
                </c:pt>
                <c:pt idx="15403">
                  <c:v>6.2430624039999996E-7</c:v>
                </c:pt>
                <c:pt idx="15404">
                  <c:v>7.9682830810000004E-6</c:v>
                </c:pt>
                <c:pt idx="15405">
                  <c:v>1.005196665E-7</c:v>
                </c:pt>
                <c:pt idx="15406">
                  <c:v>1.2820296260000001E-6</c:v>
                </c:pt>
                <c:pt idx="15407">
                  <c:v>3.9497470049999998E-6</c:v>
                </c:pt>
                <c:pt idx="15408">
                  <c:v>4.6426289610000002E-5</c:v>
                </c:pt>
                <c:pt idx="15409">
                  <c:v>2.7976378669999999E-6</c:v>
                </c:pt>
                <c:pt idx="15410">
                  <c:v>2.4561811329999999E-6</c:v>
                </c:pt>
                <c:pt idx="15411">
                  <c:v>1.872750965E-6</c:v>
                </c:pt>
                <c:pt idx="15412">
                  <c:v>7.5154826549999997E-6</c:v>
                </c:pt>
                <c:pt idx="15413">
                  <c:v>3.0662871070000001E-6</c:v>
                </c:pt>
                <c:pt idx="15414">
                  <c:v>4.7442605250000003E-6</c:v>
                </c:pt>
                <c:pt idx="15415">
                  <c:v>2.7562781390000002E-6</c:v>
                </c:pt>
                <c:pt idx="15416">
                  <c:v>7.1365519430000002E-4</c:v>
                </c:pt>
                <c:pt idx="15417">
                  <c:v>4.7565226140000002E-6</c:v>
                </c:pt>
                <c:pt idx="15418">
                  <c:v>2.4518738299999999E-6</c:v>
                </c:pt>
                <c:pt idx="15419">
                  <c:v>6.9019173440000002E-6</c:v>
                </c:pt>
                <c:pt idx="15420">
                  <c:v>3.6283780459999997E-5</c:v>
                </c:pt>
                <c:pt idx="15421">
                  <c:v>1.1241837440000001E-6</c:v>
                </c:pt>
                <c:pt idx="15422">
                  <c:v>1.4234218520000001E-6</c:v>
                </c:pt>
                <c:pt idx="15423">
                  <c:v>2.236151099E-6</c:v>
                </c:pt>
                <c:pt idx="15424">
                  <c:v>7.7788370520000001E-6</c:v>
                </c:pt>
                <c:pt idx="15425">
                  <c:v>6.2186856900000005E-7</c:v>
                </c:pt>
                <c:pt idx="15426">
                  <c:v>7.0610755690000002E-7</c:v>
                </c:pt>
                <c:pt idx="15427">
                  <c:v>1.114649058E-6</c:v>
                </c:pt>
                <c:pt idx="15428">
                  <c:v>1.068512397E-5</c:v>
                </c:pt>
                <c:pt idx="15429">
                  <c:v>4.1975617050000003E-7</c:v>
                </c:pt>
                <c:pt idx="15430">
                  <c:v>2.9908363500000001E-7</c:v>
                </c:pt>
                <c:pt idx="15431">
                  <c:v>1.7527565639999999E-7</c:v>
                </c:pt>
                <c:pt idx="15432">
                  <c:v>1.2467134229999999E-6</c:v>
                </c:pt>
                <c:pt idx="15433">
                  <c:v>5.5770216310000002E-8</c:v>
                </c:pt>
                <c:pt idx="15434">
                  <c:v>3.3867158900000001E-8</c:v>
                </c:pt>
                <c:pt idx="15435">
                  <c:v>1.2517728509999999E-8</c:v>
                </c:pt>
                <c:pt idx="15436">
                  <c:v>2.4676034809999998E-7</c:v>
                </c:pt>
                <c:pt idx="15437">
                  <c:v>3.0834771259999998E-9</c:v>
                </c:pt>
                <c:pt idx="15438">
                  <c:v>7.2744564749999998E-9</c:v>
                </c:pt>
                <c:pt idx="15439">
                  <c:v>1.3125633870000001E-8</c:v>
                </c:pt>
                <c:pt idx="15440">
                  <c:v>5.4167636720000001E-7</c:v>
                </c:pt>
                <c:pt idx="15441">
                  <c:v>8.5560183130000001E-9</c:v>
                </c:pt>
                <c:pt idx="15442">
                  <c:v>5.3110547789999998E-9</c:v>
                </c:pt>
                <c:pt idx="15443">
                  <c:v>1.8120826710000001E-9</c:v>
                </c:pt>
                <c:pt idx="15444">
                  <c:v>1.5096895389999999E-13</c:v>
                </c:pt>
                <c:pt idx="15445">
                  <c:v>2.793171695E-9</c:v>
                </c:pt>
                <c:pt idx="15446">
                  <c:v>1.312179629E-8</c:v>
                </c:pt>
                <c:pt idx="15447">
                  <c:v>3.3935172569999997E-8</c:v>
                </c:pt>
                <c:pt idx="15448">
                  <c:v>6.9655735030000002E-7</c:v>
                </c:pt>
                <c:pt idx="15449">
                  <c:v>1.306177598E-7</c:v>
                </c:pt>
                <c:pt idx="15450">
                  <c:v>1.867948475E-7</c:v>
                </c:pt>
                <c:pt idx="15451">
                  <c:v>2.9526614870000002E-7</c:v>
                </c:pt>
                <c:pt idx="15452">
                  <c:v>7.9838728920000003E-6</c:v>
                </c:pt>
                <c:pt idx="15453">
                  <c:v>6.0915124730000001E-7</c:v>
                </c:pt>
                <c:pt idx="15454">
                  <c:v>5.949190469E-7</c:v>
                </c:pt>
                <c:pt idx="15455">
                  <c:v>1.390565068E-6</c:v>
                </c:pt>
                <c:pt idx="15456">
                  <c:v>2.496561569E-4</c:v>
                </c:pt>
                <c:pt idx="15457">
                  <c:v>4.3301901029999998E-6</c:v>
                </c:pt>
                <c:pt idx="15458">
                  <c:v>3.0597256420000002E-6</c:v>
                </c:pt>
                <c:pt idx="15459">
                  <c:v>1.2718597860000001E-7</c:v>
                </c:pt>
                <c:pt idx="15460">
                  <c:v>2.4725815219999998E-4</c:v>
                </c:pt>
                <c:pt idx="15461">
                  <c:v>8.1003531329999997E-7</c:v>
                </c:pt>
                <c:pt idx="15462">
                  <c:v>1.566201416E-6</c:v>
                </c:pt>
                <c:pt idx="15463">
                  <c:v>9.2141244190000004E-7</c:v>
                </c:pt>
                <c:pt idx="15464">
                  <c:v>4.1434416150000002E-5</c:v>
                </c:pt>
                <c:pt idx="15465">
                  <c:v>1.0024956529999999E-6</c:v>
                </c:pt>
                <c:pt idx="15466">
                  <c:v>1.2539290730000001E-6</c:v>
                </c:pt>
                <c:pt idx="15467">
                  <c:v>2.867147297E-6</c:v>
                </c:pt>
                <c:pt idx="15468">
                  <c:v>6.1420409030000007E-5</c:v>
                </c:pt>
                <c:pt idx="15469">
                  <c:v>2.9270718439999998E-6</c:v>
                </c:pt>
                <c:pt idx="15470">
                  <c:v>1.5922880890000001E-6</c:v>
                </c:pt>
                <c:pt idx="15471">
                  <c:v>7.1843263169999996E-7</c:v>
                </c:pt>
                <c:pt idx="15472">
                  <c:v>1.207751115E-5</c:v>
                </c:pt>
                <c:pt idx="15473">
                  <c:v>1.286069003E-6</c:v>
                </c:pt>
                <c:pt idx="15474">
                  <c:v>7.2319993550000005E-7</c:v>
                </c:pt>
                <c:pt idx="15475">
                  <c:v>8.0228063680000005E-7</c:v>
                </c:pt>
                <c:pt idx="15476">
                  <c:v>2.6319668140000002E-5</c:v>
                </c:pt>
                <c:pt idx="15477">
                  <c:v>1.4584007560000001E-6</c:v>
                </c:pt>
                <c:pt idx="15478">
                  <c:v>8.9005389269999998E-7</c:v>
                </c:pt>
                <c:pt idx="15479">
                  <c:v>1.11813438E-7</c:v>
                </c:pt>
                <c:pt idx="15480">
                  <c:v>2.5200821120000001E-6</c:v>
                </c:pt>
                <c:pt idx="15481">
                  <c:v>1.035469386E-7</c:v>
                </c:pt>
                <c:pt idx="15482">
                  <c:v>8.9537106910000004E-8</c:v>
                </c:pt>
                <c:pt idx="15483">
                  <c:v>9.7175737260000001E-8</c:v>
                </c:pt>
                <c:pt idx="15484">
                  <c:v>6.7778163450000002E-7</c:v>
                </c:pt>
                <c:pt idx="15485">
                  <c:v>8.0927935549999997E-8</c:v>
                </c:pt>
                <c:pt idx="15486">
                  <c:v>8.2714581760000006E-8</c:v>
                </c:pt>
                <c:pt idx="15487">
                  <c:v>1.5604512250000001E-7</c:v>
                </c:pt>
                <c:pt idx="15488">
                  <c:v>7.8479564130000003E-6</c:v>
                </c:pt>
                <c:pt idx="15489">
                  <c:v>8.1935593770000005E-8</c:v>
                </c:pt>
                <c:pt idx="15490">
                  <c:v>7.3054140380000002E-8</c:v>
                </c:pt>
                <c:pt idx="15491">
                  <c:v>1.6411038789999999E-7</c:v>
                </c:pt>
                <c:pt idx="15492">
                  <c:v>5.4214383230000005E-7</c:v>
                </c:pt>
                <c:pt idx="15493">
                  <c:v>1.3103679369999999E-7</c:v>
                </c:pt>
                <c:pt idx="15494">
                  <c:v>2.182649721E-7</c:v>
                </c:pt>
                <c:pt idx="15495">
                  <c:v>3.3450033349999998E-7</c:v>
                </c:pt>
                <c:pt idx="15496">
                  <c:v>1.9284651459999998E-6</c:v>
                </c:pt>
                <c:pt idx="15497">
                  <c:v>2.0135594050000001E-6</c:v>
                </c:pt>
                <c:pt idx="15498">
                  <c:v>1.2640988220000001E-6</c:v>
                </c:pt>
                <c:pt idx="15499">
                  <c:v>1.5464308759999999E-6</c:v>
                </c:pt>
                <c:pt idx="15500">
                  <c:v>6.7999961750000003E-5</c:v>
                </c:pt>
                <c:pt idx="15501">
                  <c:v>4.3082930069999999E-7</c:v>
                </c:pt>
                <c:pt idx="15502">
                  <c:v>2.1031447250000002E-6</c:v>
                </c:pt>
                <c:pt idx="15503">
                  <c:v>3.5276979849999999E-6</c:v>
                </c:pt>
                <c:pt idx="15504">
                  <c:v>7.6037599189999999E-6</c:v>
                </c:pt>
                <c:pt idx="15505">
                  <c:v>1.5798019029999999E-6</c:v>
                </c:pt>
                <c:pt idx="15506">
                  <c:v>3.4565715349999998E-6</c:v>
                </c:pt>
                <c:pt idx="15507">
                  <c:v>1.9127458370000001E-5</c:v>
                </c:pt>
                <c:pt idx="15508">
                  <c:v>2.3665820480000001E-4</c:v>
                </c:pt>
                <c:pt idx="15509">
                  <c:v>2.5432427309999999E-5</c:v>
                </c:pt>
                <c:pt idx="15510">
                  <c:v>8.0099883839999998E-6</c:v>
                </c:pt>
                <c:pt idx="15511">
                  <c:v>7.7911402449999992E-6</c:v>
                </c:pt>
                <c:pt idx="15512">
                  <c:v>3.2022263710000003E-5</c:v>
                </c:pt>
                <c:pt idx="15513">
                  <c:v>3.3439721269999999E-6</c:v>
                </c:pt>
                <c:pt idx="15514">
                  <c:v>1.186316126E-6</c:v>
                </c:pt>
                <c:pt idx="15515">
                  <c:v>1.668300489E-6</c:v>
                </c:pt>
                <c:pt idx="15516">
                  <c:v>1.3611603909999999E-5</c:v>
                </c:pt>
                <c:pt idx="15517">
                  <c:v>4.7392928990000003E-6</c:v>
                </c:pt>
                <c:pt idx="15518">
                  <c:v>2.4479904690000002E-6</c:v>
                </c:pt>
                <c:pt idx="15519">
                  <c:v>9.7256787000000001E-6</c:v>
                </c:pt>
                <c:pt idx="15520">
                  <c:v>5.288727575E-5</c:v>
                </c:pt>
                <c:pt idx="15521">
                  <c:v>1.5687203759999999E-6</c:v>
                </c:pt>
                <c:pt idx="15522">
                  <c:v>3.6370533669999998E-7</c:v>
                </c:pt>
                <c:pt idx="15523">
                  <c:v>1.0164725E-7</c:v>
                </c:pt>
                <c:pt idx="15524">
                  <c:v>1.4096694800000001E-6</c:v>
                </c:pt>
                <c:pt idx="15525">
                  <c:v>3.6061392889999999E-7</c:v>
                </c:pt>
                <c:pt idx="15526">
                  <c:v>5.2719936630000005E-7</c:v>
                </c:pt>
                <c:pt idx="15527">
                  <c:v>1.5131767309999999E-6</c:v>
                </c:pt>
                <c:pt idx="15528">
                  <c:v>8.2652700979999992E-6</c:v>
                </c:pt>
                <c:pt idx="15529">
                  <c:v>4.9575163179999997E-6</c:v>
                </c:pt>
                <c:pt idx="15530">
                  <c:v>2.0827018000000002E-6</c:v>
                </c:pt>
                <c:pt idx="15531">
                  <c:v>2.5915099610000001E-6</c:v>
                </c:pt>
                <c:pt idx="15532">
                  <c:v>1.038963876E-5</c:v>
                </c:pt>
                <c:pt idx="15533">
                  <c:v>1.559441846E-6</c:v>
                </c:pt>
                <c:pt idx="15534">
                  <c:v>1.288027715E-6</c:v>
                </c:pt>
                <c:pt idx="15535">
                  <c:v>1.171509813E-6</c:v>
                </c:pt>
                <c:pt idx="15536">
                  <c:v>7.9023017859999998E-7</c:v>
                </c:pt>
                <c:pt idx="15537">
                  <c:v>2.2808325429999998E-6</c:v>
                </c:pt>
                <c:pt idx="15538">
                  <c:v>5.4150875949999998E-7</c:v>
                </c:pt>
                <c:pt idx="15539">
                  <c:v>1.7669191410000001E-6</c:v>
                </c:pt>
                <c:pt idx="15540">
                  <c:v>1.9140112590000001E-6</c:v>
                </c:pt>
                <c:pt idx="15541">
                  <c:v>9.9340889199999995E-7</c:v>
                </c:pt>
                <c:pt idx="15542">
                  <c:v>8.0266416679999995E-7</c:v>
                </c:pt>
                <c:pt idx="15543">
                  <c:v>6.2768065729999998E-7</c:v>
                </c:pt>
                <c:pt idx="15544">
                  <c:v>2.381594151E-7</c:v>
                </c:pt>
                <c:pt idx="15545">
                  <c:v>6.9982823250000003E-7</c:v>
                </c:pt>
                <c:pt idx="15546">
                  <c:v>1.1238326529999999E-6</c:v>
                </c:pt>
                <c:pt idx="15547">
                  <c:v>4.4221681910000001E-6</c:v>
                </c:pt>
                <c:pt idx="15548">
                  <c:v>2.2839161079999998E-5</c:v>
                </c:pt>
                <c:pt idx="15549">
                  <c:v>1.7421451810000001E-5</c:v>
                </c:pt>
                <c:pt idx="15550">
                  <c:v>1.8158241679999999E-5</c:v>
                </c:pt>
                <c:pt idx="15551">
                  <c:v>3.3206140780000003E-5</c:v>
                </c:pt>
                <c:pt idx="15552">
                  <c:v>1.070777268E-4</c:v>
                </c:pt>
                <c:pt idx="15553">
                  <c:v>8.4862330100000005E-7</c:v>
                </c:pt>
                <c:pt idx="15554">
                  <c:v>5.5823614640000001E-6</c:v>
                </c:pt>
                <c:pt idx="15555">
                  <c:v>6.9452023539999999E-7</c:v>
                </c:pt>
                <c:pt idx="15556">
                  <c:v>9.7039969179999998E-6</c:v>
                </c:pt>
                <c:pt idx="15557">
                  <c:v>4.886299032E-6</c:v>
                </c:pt>
                <c:pt idx="15558">
                  <c:v>6.3931015800000001E-6</c:v>
                </c:pt>
                <c:pt idx="15559">
                  <c:v>1.240410997E-6</c:v>
                </c:pt>
                <c:pt idx="15560">
                  <c:v>9.2388655770000006E-6</c:v>
                </c:pt>
                <c:pt idx="15561">
                  <c:v>3.726777303E-6</c:v>
                </c:pt>
                <c:pt idx="15562">
                  <c:v>6.1933925649999999E-6</c:v>
                </c:pt>
                <c:pt idx="15563">
                  <c:v>7.7014491560000005E-6</c:v>
                </c:pt>
                <c:pt idx="15564">
                  <c:v>5.86818431E-6</c:v>
                </c:pt>
                <c:pt idx="15565">
                  <c:v>5.4948607640000001E-6</c:v>
                </c:pt>
                <c:pt idx="15566">
                  <c:v>2.279892718E-6</c:v>
                </c:pt>
                <c:pt idx="15567">
                  <c:v>3.1952218239999999E-6</c:v>
                </c:pt>
                <c:pt idx="15568">
                  <c:v>7.5423083999999997E-6</c:v>
                </c:pt>
                <c:pt idx="15569">
                  <c:v>2.3812375090000002E-6</c:v>
                </c:pt>
                <c:pt idx="15570">
                  <c:v>6.4658496040000004E-7</c:v>
                </c:pt>
                <c:pt idx="15571">
                  <c:v>2.0649795270000001E-6</c:v>
                </c:pt>
                <c:pt idx="15572">
                  <c:v>1.3574459889999999E-5</c:v>
                </c:pt>
                <c:pt idx="15573">
                  <c:v>5.6915017869999999E-7</c:v>
                </c:pt>
                <c:pt idx="15574">
                  <c:v>8.816975074E-7</c:v>
                </c:pt>
                <c:pt idx="15575">
                  <c:v>5.4987711809999999E-7</c:v>
                </c:pt>
                <c:pt idx="15576">
                  <c:v>4.8709920470000001E-6</c:v>
                </c:pt>
                <c:pt idx="15577">
                  <c:v>3.6250715919999999E-7</c:v>
                </c:pt>
                <c:pt idx="15578">
                  <c:v>3.2686855200000001E-6</c:v>
                </c:pt>
                <c:pt idx="15579">
                  <c:v>2.5313776740000001E-6</c:v>
                </c:pt>
                <c:pt idx="15580">
                  <c:v>2.2257325190000001E-7</c:v>
                </c:pt>
                <c:pt idx="15581">
                  <c:v>3.8638400420000004E-6</c:v>
                </c:pt>
                <c:pt idx="15582">
                  <c:v>5.4258415690000001E-6</c:v>
                </c:pt>
                <c:pt idx="15583">
                  <c:v>1.2269982309999999E-6</c:v>
                </c:pt>
                <c:pt idx="15584">
                  <c:v>1.2812728370000001E-7</c:v>
                </c:pt>
                <c:pt idx="15585">
                  <c:v>5.6413877449999998E-6</c:v>
                </c:pt>
                <c:pt idx="15586">
                  <c:v>4.8126620540000003E-6</c:v>
                </c:pt>
                <c:pt idx="15587">
                  <c:v>1.52306823E-6</c:v>
                </c:pt>
                <c:pt idx="15588">
                  <c:v>3.1053801750000001E-6</c:v>
                </c:pt>
                <c:pt idx="15589">
                  <c:v>7.3955841399999996E-6</c:v>
                </c:pt>
                <c:pt idx="15590">
                  <c:v>3.4810275849999998E-6</c:v>
                </c:pt>
                <c:pt idx="15591">
                  <c:v>1.653363468E-6</c:v>
                </c:pt>
                <c:pt idx="15592">
                  <c:v>9.1442149679999999E-7</c:v>
                </c:pt>
                <c:pt idx="15593">
                  <c:v>1.249364569E-6</c:v>
                </c:pt>
                <c:pt idx="15594">
                  <c:v>2.8120798720000001E-7</c:v>
                </c:pt>
                <c:pt idx="15595">
                  <c:v>2.5015383989999998E-7</c:v>
                </c:pt>
                <c:pt idx="15596">
                  <c:v>1.958487901E-6</c:v>
                </c:pt>
                <c:pt idx="15597">
                  <c:v>3.1760688529999998E-7</c:v>
                </c:pt>
                <c:pt idx="15598">
                  <c:v>2.5347878519999999E-7</c:v>
                </c:pt>
                <c:pt idx="15599">
                  <c:v>3.1371176009999998E-6</c:v>
                </c:pt>
                <c:pt idx="15600">
                  <c:v>3.057311298E-6</c:v>
                </c:pt>
                <c:pt idx="15601">
                  <c:v>2.916979135E-6</c:v>
                </c:pt>
                <c:pt idx="15602">
                  <c:v>6.1014179599999997E-6</c:v>
                </c:pt>
                <c:pt idx="15603">
                  <c:v>7.9947924600000003E-6</c:v>
                </c:pt>
                <c:pt idx="15604">
                  <c:v>4.3903157969999997E-6</c:v>
                </c:pt>
                <c:pt idx="15605">
                  <c:v>1.3976011110000001E-6</c:v>
                </c:pt>
                <c:pt idx="15606">
                  <c:v>4.9157276349999998E-6</c:v>
                </c:pt>
                <c:pt idx="15607">
                  <c:v>1.586390351E-6</c:v>
                </c:pt>
                <c:pt idx="15608">
                  <c:v>1.0373001820000001E-7</c:v>
                </c:pt>
                <c:pt idx="15609">
                  <c:v>5.1994387789999999E-6</c:v>
                </c:pt>
                <c:pt idx="15610">
                  <c:v>9.9054399689999997E-6</c:v>
                </c:pt>
                <c:pt idx="15611">
                  <c:v>2.8258482509999999E-5</c:v>
                </c:pt>
                <c:pt idx="15612">
                  <c:v>1.988161368E-5</c:v>
                </c:pt>
                <c:pt idx="15613">
                  <c:v>8.4987498340000003E-8</c:v>
                </c:pt>
                <c:pt idx="15614">
                  <c:v>1.065005341E-6</c:v>
                </c:pt>
                <c:pt idx="15615">
                  <c:v>7.7849194249999998E-7</c:v>
                </c:pt>
                <c:pt idx="15616">
                  <c:v>1.3088207999999999E-6</c:v>
                </c:pt>
                <c:pt idx="15617">
                  <c:v>1.2901446519999999E-6</c:v>
                </c:pt>
                <c:pt idx="15618">
                  <c:v>6.9525710550000003E-7</c:v>
                </c:pt>
                <c:pt idx="15619">
                  <c:v>1.9402370410000001E-6</c:v>
                </c:pt>
                <c:pt idx="15620">
                  <c:v>9.8056658890000002E-6</c:v>
                </c:pt>
                <c:pt idx="15621">
                  <c:v>4.1494910119999998E-6</c:v>
                </c:pt>
                <c:pt idx="15622">
                  <c:v>5.9242572670000003E-6</c:v>
                </c:pt>
                <c:pt idx="15623">
                  <c:v>6.984824809E-5</c:v>
                </c:pt>
                <c:pt idx="15624">
                  <c:v>1.6228365069999998E-5</c:v>
                </c:pt>
                <c:pt idx="15625">
                  <c:v>2.4081825269999999E-6</c:v>
                </c:pt>
                <c:pt idx="15626">
                  <c:v>2.122290639E-6</c:v>
                </c:pt>
                <c:pt idx="15627">
                  <c:v>1.541716148E-5</c:v>
                </c:pt>
                <c:pt idx="15628">
                  <c:v>2.863717129E-6</c:v>
                </c:pt>
                <c:pt idx="15629">
                  <c:v>2.8437947799999999E-6</c:v>
                </c:pt>
                <c:pt idx="15630">
                  <c:v>1.097568838E-5</c:v>
                </c:pt>
                <c:pt idx="15631">
                  <c:v>1.6972368349999999E-4</c:v>
                </c:pt>
                <c:pt idx="15632">
                  <c:v>8.2559445370000001E-5</c:v>
                </c:pt>
                <c:pt idx="15633">
                  <c:v>1.1143861940000001E-5</c:v>
                </c:pt>
                <c:pt idx="15634">
                  <c:v>9.0499494829999996E-6</c:v>
                </c:pt>
                <c:pt idx="15635">
                  <c:v>3.2948777630000002E-5</c:v>
                </c:pt>
                <c:pt idx="15636">
                  <c:v>4.2330830290000001E-7</c:v>
                </c:pt>
                <c:pt idx="15637">
                  <c:v>4.3988167420000002E-7</c:v>
                </c:pt>
                <c:pt idx="15638">
                  <c:v>1.3389683240000001E-6</c:v>
                </c:pt>
                <c:pt idx="15639">
                  <c:v>4.3056096439999997E-6</c:v>
                </c:pt>
                <c:pt idx="15640">
                  <c:v>1.23721213E-7</c:v>
                </c:pt>
                <c:pt idx="15641">
                  <c:v>1.101361639E-6</c:v>
                </c:pt>
                <c:pt idx="15642">
                  <c:v>8.9230608559999998E-7</c:v>
                </c:pt>
                <c:pt idx="15643">
                  <c:v>4.2883633739999998E-6</c:v>
                </c:pt>
                <c:pt idx="15644">
                  <c:v>4.5541259409999998E-7</c:v>
                </c:pt>
                <c:pt idx="15645">
                  <c:v>2.2068129E-6</c:v>
                </c:pt>
                <c:pt idx="15646">
                  <c:v>9.695785696000001E-7</c:v>
                </c:pt>
                <c:pt idx="15647">
                  <c:v>2.9768360830000002E-6</c:v>
                </c:pt>
                <c:pt idx="15648">
                  <c:v>4.5748037940000002E-7</c:v>
                </c:pt>
                <c:pt idx="15649">
                  <c:v>1.7923990960000001E-6</c:v>
                </c:pt>
                <c:pt idx="15650">
                  <c:v>4.9656123360000002E-8</c:v>
                </c:pt>
                <c:pt idx="15651">
                  <c:v>2.9564799660000001E-5</c:v>
                </c:pt>
                <c:pt idx="15652">
                  <c:v>6.5099119460000001E-6</c:v>
                </c:pt>
                <c:pt idx="15653">
                  <c:v>4.6219575790000003E-6</c:v>
                </c:pt>
                <c:pt idx="15654">
                  <c:v>2.5754625620000001E-6</c:v>
                </c:pt>
                <c:pt idx="15655">
                  <c:v>6.8366650509999997E-6</c:v>
                </c:pt>
                <c:pt idx="15656">
                  <c:v>8.6501930900000003E-7</c:v>
                </c:pt>
                <c:pt idx="15657">
                  <c:v>2.0312771830000001E-7</c:v>
                </c:pt>
                <c:pt idx="15658">
                  <c:v>3.3167396440000002E-7</c:v>
                </c:pt>
                <c:pt idx="15659">
                  <c:v>6.7853034379999996E-7</c:v>
                </c:pt>
                <c:pt idx="15660">
                  <c:v>1.1352245310000001E-6</c:v>
                </c:pt>
                <c:pt idx="15661">
                  <c:v>2.4340729040000001E-6</c:v>
                </c:pt>
                <c:pt idx="15662">
                  <c:v>1.4064503980000001E-6</c:v>
                </c:pt>
                <c:pt idx="15663">
                  <c:v>6.2502120659999996E-5</c:v>
                </c:pt>
                <c:pt idx="15664">
                  <c:v>7.2883164070000001E-6</c:v>
                </c:pt>
                <c:pt idx="15665">
                  <c:v>4.9021032049999997E-6</c:v>
                </c:pt>
                <c:pt idx="15666">
                  <c:v>1.094417542E-5</c:v>
                </c:pt>
                <c:pt idx="15667">
                  <c:v>1.1412500369999999E-6</c:v>
                </c:pt>
                <c:pt idx="15668">
                  <c:v>6.4193938990000003E-7</c:v>
                </c:pt>
                <c:pt idx="15669">
                  <c:v>7.2577045289999998E-6</c:v>
                </c:pt>
                <c:pt idx="15670">
                  <c:v>8.713902553E-6</c:v>
                </c:pt>
                <c:pt idx="15671">
                  <c:v>2.949291582E-5</c:v>
                </c:pt>
                <c:pt idx="15672">
                  <c:v>2.777061878E-6</c:v>
                </c:pt>
                <c:pt idx="15673">
                  <c:v>1.150163159E-5</c:v>
                </c:pt>
                <c:pt idx="15674">
                  <c:v>2.6537116920000002E-5</c:v>
                </c:pt>
                <c:pt idx="15675">
                  <c:v>1.018941229E-4</c:v>
                </c:pt>
                <c:pt idx="15676">
                  <c:v>1.5543224439999999E-5</c:v>
                </c:pt>
                <c:pt idx="15677">
                  <c:v>9.4099544210000003E-6</c:v>
                </c:pt>
                <c:pt idx="15678">
                  <c:v>4.198156207E-6</c:v>
                </c:pt>
                <c:pt idx="15679">
                  <c:v>7.1387409180000004E-6</c:v>
                </c:pt>
                <c:pt idx="15680">
                  <c:v>7.5070644009999996E-6</c:v>
                </c:pt>
                <c:pt idx="15681">
                  <c:v>8.141771977E-6</c:v>
                </c:pt>
                <c:pt idx="15682">
                  <c:v>5.6860953859999996E-6</c:v>
                </c:pt>
                <c:pt idx="15683">
                  <c:v>4.4159389629999998E-4</c:v>
                </c:pt>
                <c:pt idx="15684">
                  <c:v>1.581399354E-5</c:v>
                </c:pt>
                <c:pt idx="15685">
                  <c:v>6.1977427320000004E-6</c:v>
                </c:pt>
                <c:pt idx="15686">
                  <c:v>3.7452891220000001E-6</c:v>
                </c:pt>
                <c:pt idx="15687">
                  <c:v>4.9240193339999998E-6</c:v>
                </c:pt>
                <c:pt idx="15688">
                  <c:v>1.0385164949999999E-7</c:v>
                </c:pt>
                <c:pt idx="15689">
                  <c:v>3.2227792000000002E-7</c:v>
                </c:pt>
                <c:pt idx="15690">
                  <c:v>1.0426968649999999E-7</c:v>
                </c:pt>
                <c:pt idx="15691">
                  <c:v>4.6137295969999999E-7</c:v>
                </c:pt>
                <c:pt idx="15692">
                  <c:v>4.1509984999999999E-7</c:v>
                </c:pt>
                <c:pt idx="15693">
                  <c:v>5.6270017630000004E-7</c:v>
                </c:pt>
                <c:pt idx="15694">
                  <c:v>1.0441779030000001E-6</c:v>
                </c:pt>
                <c:pt idx="15695">
                  <c:v>1.4104729720000001E-6</c:v>
                </c:pt>
                <c:pt idx="15696">
                  <c:v>1.1100387769999999E-6</c:v>
                </c:pt>
                <c:pt idx="15697">
                  <c:v>1.1749931920000001E-6</c:v>
                </c:pt>
                <c:pt idx="15698">
                  <c:v>8.2047935210000005E-7</c:v>
                </c:pt>
                <c:pt idx="15699">
                  <c:v>5.8640248130000002E-7</c:v>
                </c:pt>
                <c:pt idx="15700">
                  <c:v>7.347508424E-7</c:v>
                </c:pt>
                <c:pt idx="15701">
                  <c:v>7.621493387E-7</c:v>
                </c:pt>
                <c:pt idx="15702">
                  <c:v>1.6029432550000001E-7</c:v>
                </c:pt>
                <c:pt idx="15703">
                  <c:v>3.2290966570000002E-6</c:v>
                </c:pt>
                <c:pt idx="15704">
                  <c:v>2.6524048869999997E-7</c:v>
                </c:pt>
                <c:pt idx="15705">
                  <c:v>6.9879566099999997E-8</c:v>
                </c:pt>
                <c:pt idx="15706">
                  <c:v>3.8662958369999998E-7</c:v>
                </c:pt>
                <c:pt idx="15707">
                  <c:v>1.6600892269999999E-5</c:v>
                </c:pt>
                <c:pt idx="15708">
                  <c:v>5.3396221219999997E-7</c:v>
                </c:pt>
                <c:pt idx="15709">
                  <c:v>5.8976089569999996E-7</c:v>
                </c:pt>
                <c:pt idx="15710">
                  <c:v>2.256565963E-6</c:v>
                </c:pt>
                <c:pt idx="15711">
                  <c:v>2.1093574680000001E-5</c:v>
                </c:pt>
                <c:pt idx="15712">
                  <c:v>2.5824062099999999E-6</c:v>
                </c:pt>
                <c:pt idx="15713">
                  <c:v>3.188021184E-6</c:v>
                </c:pt>
                <c:pt idx="15714">
                  <c:v>4.2032958080000001E-6</c:v>
                </c:pt>
                <c:pt idx="15715">
                  <c:v>2.8400182700000002E-5</c:v>
                </c:pt>
                <c:pt idx="15716">
                  <c:v>3.8794182369999996E-6</c:v>
                </c:pt>
                <c:pt idx="15717">
                  <c:v>5.8404956550000003E-6</c:v>
                </c:pt>
                <c:pt idx="15718">
                  <c:v>6.2181207270000001E-6</c:v>
                </c:pt>
                <c:pt idx="15719">
                  <c:v>7.4689612620000006E-5</c:v>
                </c:pt>
                <c:pt idx="15720">
                  <c:v>5.1213518059999997E-6</c:v>
                </c:pt>
                <c:pt idx="15721">
                  <c:v>7.9122617239999993E-6</c:v>
                </c:pt>
                <c:pt idx="15722">
                  <c:v>3.9429516510000003E-6</c:v>
                </c:pt>
                <c:pt idx="15723">
                  <c:v>1.058273201E-3</c:v>
                </c:pt>
                <c:pt idx="15724">
                  <c:v>2.0308576970000001E-6</c:v>
                </c:pt>
                <c:pt idx="15725">
                  <c:v>6.6464957729999996E-6</c:v>
                </c:pt>
                <c:pt idx="15726">
                  <c:v>1.8931177290000001E-5</c:v>
                </c:pt>
                <c:pt idx="15727">
                  <c:v>5.6420860120000001E-4</c:v>
                </c:pt>
                <c:pt idx="15728">
                  <c:v>6.9479653779999998E-6</c:v>
                </c:pt>
                <c:pt idx="15729">
                  <c:v>4.3072505120000003E-6</c:v>
                </c:pt>
                <c:pt idx="15730">
                  <c:v>4.2008102450000003E-6</c:v>
                </c:pt>
                <c:pt idx="15731">
                  <c:v>3.9704287990000003E-5</c:v>
                </c:pt>
                <c:pt idx="15732">
                  <c:v>2.6724811159999999E-6</c:v>
                </c:pt>
                <c:pt idx="15733">
                  <c:v>1.7975166160000001E-6</c:v>
                </c:pt>
                <c:pt idx="15734">
                  <c:v>9.7985980970000003E-7</c:v>
                </c:pt>
                <c:pt idx="15735">
                  <c:v>3.0294928679999998E-5</c:v>
                </c:pt>
                <c:pt idx="15736">
                  <c:v>4.3417832939999999E-7</c:v>
                </c:pt>
                <c:pt idx="15737">
                  <c:v>3.0226911960000002E-7</c:v>
                </c:pt>
                <c:pt idx="15738">
                  <c:v>1.513539848E-7</c:v>
                </c:pt>
                <c:pt idx="15739">
                  <c:v>5.9696303260000003E-7</c:v>
                </c:pt>
                <c:pt idx="15740">
                  <c:v>1.164992968E-8</c:v>
                </c:pt>
                <c:pt idx="15741">
                  <c:v>4.5908312220000001E-14</c:v>
                </c:pt>
                <c:pt idx="15742">
                  <c:v>7.273068814E-9</c:v>
                </c:pt>
                <c:pt idx="15743">
                  <c:v>1.8191366850000001E-6</c:v>
                </c:pt>
                <c:pt idx="15744">
                  <c:v>4.3858647799999999E-8</c:v>
                </c:pt>
                <c:pt idx="15745">
                  <c:v>3.5176824629999999E-8</c:v>
                </c:pt>
                <c:pt idx="15746">
                  <c:v>1.596653422E-8</c:v>
                </c:pt>
                <c:pt idx="15747">
                  <c:v>1.7509538260000001E-6</c:v>
                </c:pt>
                <c:pt idx="15748">
                  <c:v>1.161404745E-8</c:v>
                </c:pt>
                <c:pt idx="15749">
                  <c:v>1.9686775380000001E-8</c:v>
                </c:pt>
                <c:pt idx="15750">
                  <c:v>5.5047523569999997E-8</c:v>
                </c:pt>
                <c:pt idx="15751">
                  <c:v>1.4435597320000001E-6</c:v>
                </c:pt>
                <c:pt idx="15752">
                  <c:v>2.4058671820000001E-7</c:v>
                </c:pt>
                <c:pt idx="15753">
                  <c:v>4.9839705709999995E-7</c:v>
                </c:pt>
                <c:pt idx="15754">
                  <c:v>1.500032904E-6</c:v>
                </c:pt>
                <c:pt idx="15755">
                  <c:v>1.039820073E-4</c:v>
                </c:pt>
                <c:pt idx="15756">
                  <c:v>4.3124962979999997E-6</c:v>
                </c:pt>
                <c:pt idx="15757">
                  <c:v>3.3214721129999998E-6</c:v>
                </c:pt>
                <c:pt idx="15758">
                  <c:v>1.5825259800000001E-6</c:v>
                </c:pt>
                <c:pt idx="15759">
                  <c:v>2.765628616E-5</c:v>
                </c:pt>
                <c:pt idx="15760">
                  <c:v>7.4390025849999998E-6</c:v>
                </c:pt>
                <c:pt idx="15761">
                  <c:v>6.6539500389999999E-6</c:v>
                </c:pt>
                <c:pt idx="15762">
                  <c:v>6.5932169100000004E-6</c:v>
                </c:pt>
                <c:pt idx="15763">
                  <c:v>2.0642905900000001E-4</c:v>
                </c:pt>
                <c:pt idx="15764">
                  <c:v>2.8867727559999999E-5</c:v>
                </c:pt>
                <c:pt idx="15765">
                  <c:v>1.822900778E-5</c:v>
                </c:pt>
                <c:pt idx="15766">
                  <c:v>1.516554524E-6</c:v>
                </c:pt>
                <c:pt idx="15767">
                  <c:v>1.47058634E-3</c:v>
                </c:pt>
                <c:pt idx="15768">
                  <c:v>1.410274745E-6</c:v>
                </c:pt>
                <c:pt idx="15769">
                  <c:v>1.2391202130000001E-5</c:v>
                </c:pt>
                <c:pt idx="15770">
                  <c:v>1.6641557290000001E-5</c:v>
                </c:pt>
                <c:pt idx="15771">
                  <c:v>6.7085271999999996E-5</c:v>
                </c:pt>
                <c:pt idx="15772">
                  <c:v>7.818864494E-6</c:v>
                </c:pt>
                <c:pt idx="15773">
                  <c:v>1.165665656E-5</c:v>
                </c:pt>
                <c:pt idx="15774">
                  <c:v>3.6983578239999998E-5</c:v>
                </c:pt>
                <c:pt idx="15775">
                  <c:v>9.6201764660000001E-4</c:v>
                </c:pt>
                <c:pt idx="15776">
                  <c:v>4.4203559629999998E-5</c:v>
                </c:pt>
                <c:pt idx="15777">
                  <c:v>1.122348659E-5</c:v>
                </c:pt>
                <c:pt idx="15778">
                  <c:v>2.218717429E-6</c:v>
                </c:pt>
                <c:pt idx="15779">
                  <c:v>6.9741395659999998E-5</c:v>
                </c:pt>
                <c:pt idx="15780">
                  <c:v>4.9440373709999997E-6</c:v>
                </c:pt>
                <c:pt idx="15781">
                  <c:v>1.995460985E-6</c:v>
                </c:pt>
                <c:pt idx="15782">
                  <c:v>1.5769668960000001E-6</c:v>
                </c:pt>
                <c:pt idx="15783">
                  <c:v>1.046781979E-5</c:v>
                </c:pt>
                <c:pt idx="15784">
                  <c:v>2.528127452E-6</c:v>
                </c:pt>
                <c:pt idx="15785">
                  <c:v>1.215786399E-7</c:v>
                </c:pt>
                <c:pt idx="15786">
                  <c:v>1.504491459E-6</c:v>
                </c:pt>
                <c:pt idx="15787">
                  <c:v>7.7232928189999997E-6</c:v>
                </c:pt>
                <c:pt idx="15788">
                  <c:v>7.8613532409999997E-7</c:v>
                </c:pt>
                <c:pt idx="15789">
                  <c:v>6.191359672E-7</c:v>
                </c:pt>
                <c:pt idx="15790">
                  <c:v>6.3869741110000002E-7</c:v>
                </c:pt>
                <c:pt idx="15791">
                  <c:v>6.2519923219999997E-7</c:v>
                </c:pt>
                <c:pt idx="15792">
                  <c:v>7.5399363530000001E-7</c:v>
                </c:pt>
                <c:pt idx="15793">
                  <c:v>7.6253653059999998E-7</c:v>
                </c:pt>
                <c:pt idx="15794">
                  <c:v>5.9120369420000005E-7</c:v>
                </c:pt>
                <c:pt idx="15795">
                  <c:v>4.8704757730000003E-6</c:v>
                </c:pt>
                <c:pt idx="15796">
                  <c:v>6.4169403660000002E-8</c:v>
                </c:pt>
                <c:pt idx="15797">
                  <c:v>1.077555175E-6</c:v>
                </c:pt>
                <c:pt idx="15798">
                  <c:v>5.3881464720000001E-6</c:v>
                </c:pt>
                <c:pt idx="15799">
                  <c:v>4.6657902500000003E-5</c:v>
                </c:pt>
                <c:pt idx="15800">
                  <c:v>3.7220753490000001E-7</c:v>
                </c:pt>
                <c:pt idx="15801">
                  <c:v>5.4615002270000002E-7</c:v>
                </c:pt>
                <c:pt idx="15802">
                  <c:v>9.7872217339999999E-7</c:v>
                </c:pt>
                <c:pt idx="15803">
                  <c:v>3.7502440160000002E-5</c:v>
                </c:pt>
                <c:pt idx="15804">
                  <c:v>3.234152731E-6</c:v>
                </c:pt>
                <c:pt idx="15805">
                  <c:v>8.1571639139999998E-6</c:v>
                </c:pt>
                <c:pt idx="15806">
                  <c:v>1.1350860470000001E-5</c:v>
                </c:pt>
                <c:pt idx="15807">
                  <c:v>3.9292909140000001E-4</c:v>
                </c:pt>
                <c:pt idx="15808">
                  <c:v>3.4044678140000001E-6</c:v>
                </c:pt>
                <c:pt idx="15809">
                  <c:v>1.251021596E-5</c:v>
                </c:pt>
                <c:pt idx="15810">
                  <c:v>3.4342423939999998E-5</c:v>
                </c:pt>
                <c:pt idx="15811">
                  <c:v>1.292835646E-4</c:v>
                </c:pt>
                <c:pt idx="15812">
                  <c:v>2.467902272E-5</c:v>
                </c:pt>
                <c:pt idx="15813">
                  <c:v>1.9194990129999999E-5</c:v>
                </c:pt>
                <c:pt idx="15814">
                  <c:v>9.1916413469999997E-5</c:v>
                </c:pt>
                <c:pt idx="15815">
                  <c:v>1.368554404E-3</c:v>
                </c:pt>
                <c:pt idx="15816">
                  <c:v>2.86467827E-4</c:v>
                </c:pt>
                <c:pt idx="15817">
                  <c:v>2.0403957310000001E-4</c:v>
                </c:pt>
                <c:pt idx="15818">
                  <c:v>3.0171794369999999E-4</c:v>
                </c:pt>
                <c:pt idx="15819">
                  <c:v>1.833173445E-3</c:v>
                </c:pt>
                <c:pt idx="15820">
                  <c:v>7.2220017459999998E-6</c:v>
                </c:pt>
                <c:pt idx="15821">
                  <c:v>2.6795805610000002E-5</c:v>
                </c:pt>
                <c:pt idx="15822">
                  <c:v>2.3021210520000001E-6</c:v>
                </c:pt>
                <c:pt idx="15823">
                  <c:v>9.8127256749999995E-5</c:v>
                </c:pt>
                <c:pt idx="15824">
                  <c:v>1.417455502E-5</c:v>
                </c:pt>
                <c:pt idx="15825">
                  <c:v>2.1153526550000002E-5</c:v>
                </c:pt>
                <c:pt idx="15826">
                  <c:v>2.2478208209999999E-6</c:v>
                </c:pt>
                <c:pt idx="15827">
                  <c:v>3.4470512499999999E-5</c:v>
                </c:pt>
                <c:pt idx="15828">
                  <c:v>7.9665885329999999E-6</c:v>
                </c:pt>
                <c:pt idx="15829">
                  <c:v>1.2929743339999999E-5</c:v>
                </c:pt>
                <c:pt idx="15830">
                  <c:v>1.279586017E-5</c:v>
                </c:pt>
                <c:pt idx="15831">
                  <c:v>6.7096744570000003E-6</c:v>
                </c:pt>
                <c:pt idx="15832">
                  <c:v>9.4744278499999995E-6</c:v>
                </c:pt>
                <c:pt idx="15833">
                  <c:v>5.4645588899999999E-6</c:v>
                </c:pt>
                <c:pt idx="15834">
                  <c:v>5.4742910880000001E-6</c:v>
                </c:pt>
                <c:pt idx="15835">
                  <c:v>7.041513393E-6</c:v>
                </c:pt>
                <c:pt idx="15836">
                  <c:v>4.696242235E-6</c:v>
                </c:pt>
                <c:pt idx="15837">
                  <c:v>2.790594765E-6</c:v>
                </c:pt>
                <c:pt idx="15838">
                  <c:v>3.281436681E-6</c:v>
                </c:pt>
                <c:pt idx="15839">
                  <c:v>4.3605277430000004E-6</c:v>
                </c:pt>
                <c:pt idx="15840">
                  <c:v>3.139136666E-6</c:v>
                </c:pt>
                <c:pt idx="15841">
                  <c:v>3.6350130780000001E-6</c:v>
                </c:pt>
                <c:pt idx="15842">
                  <c:v>3.775243961E-6</c:v>
                </c:pt>
                <c:pt idx="15843">
                  <c:v>1.4158109589999999E-6</c:v>
                </c:pt>
                <c:pt idx="15844">
                  <c:v>6.2311367829999996E-6</c:v>
                </c:pt>
                <c:pt idx="15845">
                  <c:v>6.6769686760000001E-6</c:v>
                </c:pt>
                <c:pt idx="15846">
                  <c:v>6.8870494759999998E-6</c:v>
                </c:pt>
                <c:pt idx="15847">
                  <c:v>1.539445365E-5</c:v>
                </c:pt>
                <c:pt idx="15848">
                  <c:v>1.6820100250000001E-5</c:v>
                </c:pt>
                <c:pt idx="15849">
                  <c:v>5.8003863719999997E-6</c:v>
                </c:pt>
                <c:pt idx="15850">
                  <c:v>8.5225889709999994E-6</c:v>
                </c:pt>
                <c:pt idx="15851">
                  <c:v>3.2752092209999999E-5</c:v>
                </c:pt>
                <c:pt idx="15852">
                  <c:v>3.6634932819999997E-5</c:v>
                </c:pt>
                <c:pt idx="15853">
                  <c:v>9.2275432010000005E-6</c:v>
                </c:pt>
                <c:pt idx="15854">
                  <c:v>9.0974601689999995E-6</c:v>
                </c:pt>
                <c:pt idx="15855">
                  <c:v>2.229767277E-4</c:v>
                </c:pt>
                <c:pt idx="15856">
                  <c:v>1.791254619E-4</c:v>
                </c:pt>
                <c:pt idx="15857">
                  <c:v>1.9345632419999999E-4</c:v>
                </c:pt>
                <c:pt idx="15858">
                  <c:v>1.525470694E-3</c:v>
                </c:pt>
                <c:pt idx="15859">
                  <c:v>3.3085553259999999E-3</c:v>
                </c:pt>
                <c:pt idx="15860">
                  <c:v>2.4955676109999998E-4</c:v>
                </c:pt>
                <c:pt idx="15861">
                  <c:v>1.4066995600000001E-4</c:v>
                </c:pt>
                <c:pt idx="15862">
                  <c:v>5.5800034280000003E-5</c:v>
                </c:pt>
                <c:pt idx="15863">
                  <c:v>6.1469528780000001E-5</c:v>
                </c:pt>
                <c:pt idx="15864">
                  <c:v>4.183511229E-5</c:v>
                </c:pt>
                <c:pt idx="15865">
                  <c:v>4.5891441319999999E-5</c:v>
                </c:pt>
                <c:pt idx="15866">
                  <c:v>8.9742184779999999E-5</c:v>
                </c:pt>
                <c:pt idx="15867">
                  <c:v>2.51665892E-4</c:v>
                </c:pt>
                <c:pt idx="15868">
                  <c:v>8.4390954169999993E-5</c:v>
                </c:pt>
                <c:pt idx="15869">
                  <c:v>5.7939893509999999E-5</c:v>
                </c:pt>
                <c:pt idx="15870">
                  <c:v>1.018747577E-4</c:v>
                </c:pt>
                <c:pt idx="15871">
                  <c:v>7.0670149060000006E-5</c:v>
                </c:pt>
                <c:pt idx="15872">
                  <c:v>9.3526001279999997E-6</c:v>
                </c:pt>
                <c:pt idx="15873">
                  <c:v>2.0046355440000001E-5</c:v>
                </c:pt>
                <c:pt idx="15874">
                  <c:v>1.3278331800000001E-5</c:v>
                </c:pt>
                <c:pt idx="15875">
                  <c:v>5.9870907319999997E-6</c:v>
                </c:pt>
                <c:pt idx="15876">
                  <c:v>1.326673048E-5</c:v>
                </c:pt>
                <c:pt idx="15877">
                  <c:v>3.9839142940000001E-5</c:v>
                </c:pt>
                <c:pt idx="15878">
                  <c:v>8.3289684249999998E-5</c:v>
                </c:pt>
                <c:pt idx="15879">
                  <c:v>1.0865789750000001E-4</c:v>
                </c:pt>
                <c:pt idx="15880">
                  <c:v>3.5742372260000002E-6</c:v>
                </c:pt>
                <c:pt idx="15881">
                  <c:v>4.5238222629999998E-6</c:v>
                </c:pt>
                <c:pt idx="15882">
                  <c:v>6.7051914830000003E-6</c:v>
                </c:pt>
                <c:pt idx="15883">
                  <c:v>7.7878440169999993E-6</c:v>
                </c:pt>
                <c:pt idx="15884">
                  <c:v>8.2225302590000002E-6</c:v>
                </c:pt>
                <c:pt idx="15885">
                  <c:v>6.9265050960000004E-6</c:v>
                </c:pt>
                <c:pt idx="15886">
                  <c:v>3.8671396349999997E-6</c:v>
                </c:pt>
                <c:pt idx="15887">
                  <c:v>1.416453031E-5</c:v>
                </c:pt>
                <c:pt idx="15888">
                  <c:v>5.5272893859999998E-6</c:v>
                </c:pt>
                <c:pt idx="15889">
                  <c:v>6.2080049599999999E-6</c:v>
                </c:pt>
                <c:pt idx="15890">
                  <c:v>4.8197680480000001E-6</c:v>
                </c:pt>
                <c:pt idx="15891">
                  <c:v>1.0106902829999999E-5</c:v>
                </c:pt>
                <c:pt idx="15892">
                  <c:v>7.7746145490000002E-6</c:v>
                </c:pt>
                <c:pt idx="15893">
                  <c:v>1.7913387780000001E-5</c:v>
                </c:pt>
                <c:pt idx="15894">
                  <c:v>3.528144567E-7</c:v>
                </c:pt>
                <c:pt idx="15895">
                  <c:v>6.0136223230000001E-6</c:v>
                </c:pt>
                <c:pt idx="15896">
                  <c:v>4.1056822330000001E-5</c:v>
                </c:pt>
                <c:pt idx="15897">
                  <c:v>4.911149781E-5</c:v>
                </c:pt>
                <c:pt idx="15898">
                  <c:v>3.6250120410000002E-4</c:v>
                </c:pt>
                <c:pt idx="15899">
                  <c:v>6.1947701889999995E-4</c:v>
                </c:pt>
                <c:pt idx="15900">
                  <c:v>1.1990134879999999E-4</c:v>
                </c:pt>
                <c:pt idx="15901">
                  <c:v>3.2379286439999998E-4</c:v>
                </c:pt>
                <c:pt idx="15902">
                  <c:v>6.0185432090000001E-4</c:v>
                </c:pt>
                <c:pt idx="15903">
                  <c:v>1.930285714E-4</c:v>
                </c:pt>
                <c:pt idx="15904">
                  <c:v>1.443074537E-4</c:v>
                </c:pt>
                <c:pt idx="15905">
                  <c:v>1.55480182E-4</c:v>
                </c:pt>
                <c:pt idx="15906">
                  <c:v>2.9647225109999999E-4</c:v>
                </c:pt>
                <c:pt idx="15907">
                  <c:v>7.4542452640000004E-4</c:v>
                </c:pt>
                <c:pt idx="15908">
                  <c:v>5.2194420129999999E-4</c:v>
                </c:pt>
                <c:pt idx="15909">
                  <c:v>2.8737892940000002E-4</c:v>
                </c:pt>
                <c:pt idx="15910">
                  <c:v>3.179124152E-3</c:v>
                </c:pt>
                <c:pt idx="15911">
                  <c:v>9.7959798869999993E-4</c:v>
                </c:pt>
                <c:pt idx="15912">
                  <c:v>1.9294823149999999E-4</c:v>
                </c:pt>
                <c:pt idx="15913">
                  <c:v>1.4242330840000001E-4</c:v>
                </c:pt>
                <c:pt idx="15914">
                  <c:v>7.0339795839999999E-5</c:v>
                </c:pt>
                <c:pt idx="15915">
                  <c:v>1.7129320170000001E-5</c:v>
                </c:pt>
                <c:pt idx="15916">
                  <c:v>9.5055644710000003E-5</c:v>
                </c:pt>
                <c:pt idx="15917">
                  <c:v>2.6379532349999999E-5</c:v>
                </c:pt>
                <c:pt idx="15918">
                  <c:v>5.248872348E-4</c:v>
                </c:pt>
                <c:pt idx="15919">
                  <c:v>2.2671509419999999E-4</c:v>
                </c:pt>
                <c:pt idx="15920">
                  <c:v>1.205526422E-4</c:v>
                </c:pt>
                <c:pt idx="15921">
                  <c:v>8.8588347150000003E-5</c:v>
                </c:pt>
                <c:pt idx="15922">
                  <c:v>7.1723189719999995E-5</c:v>
                </c:pt>
                <c:pt idx="15923">
                  <c:v>3.4427590530000002E-5</c:v>
                </c:pt>
                <c:pt idx="15924">
                  <c:v>8.3909505290000002E-6</c:v>
                </c:pt>
                <c:pt idx="15925">
                  <c:v>5.2491971460000001E-6</c:v>
                </c:pt>
                <c:pt idx="15926">
                  <c:v>8.5649243580000004E-6</c:v>
                </c:pt>
                <c:pt idx="15927">
                  <c:v>1.1810508540000001E-5</c:v>
                </c:pt>
                <c:pt idx="15928">
                  <c:v>2.346941847E-5</c:v>
                </c:pt>
                <c:pt idx="15929">
                  <c:v>1.995784387E-5</c:v>
                </c:pt>
                <c:pt idx="15930">
                  <c:v>9.3329646020000001E-5</c:v>
                </c:pt>
                <c:pt idx="15931">
                  <c:v>4.650193045E-5</c:v>
                </c:pt>
                <c:pt idx="15932">
                  <c:v>1.5037258990000001E-5</c:v>
                </c:pt>
                <c:pt idx="15933">
                  <c:v>4.658505454E-5</c:v>
                </c:pt>
                <c:pt idx="15934">
                  <c:v>1.004566229E-5</c:v>
                </c:pt>
                <c:pt idx="15935">
                  <c:v>9.8944452579999993E-6</c:v>
                </c:pt>
                <c:pt idx="15936">
                  <c:v>2.1456735530000001E-5</c:v>
                </c:pt>
                <c:pt idx="15937">
                  <c:v>2.0500976720000001E-5</c:v>
                </c:pt>
                <c:pt idx="15938">
                  <c:v>7.8764369870000001E-6</c:v>
                </c:pt>
                <c:pt idx="15939">
                  <c:v>1.2155601940000001E-5</c:v>
                </c:pt>
                <c:pt idx="15940">
                  <c:v>9.0112330219999999E-6</c:v>
                </c:pt>
                <c:pt idx="15941">
                  <c:v>3.1303183529999999E-6</c:v>
                </c:pt>
                <c:pt idx="15942">
                  <c:v>7.5854300040000002E-5</c:v>
                </c:pt>
                <c:pt idx="15943">
                  <c:v>2.8304134890000002E-6</c:v>
                </c:pt>
                <c:pt idx="15944">
                  <c:v>1.425587192E-5</c:v>
                </c:pt>
                <c:pt idx="15945">
                  <c:v>4.0370428350000003E-5</c:v>
                </c:pt>
                <c:pt idx="15946">
                  <c:v>7.771489463E-5</c:v>
                </c:pt>
                <c:pt idx="15947">
                  <c:v>3.7891347089999998E-5</c:v>
                </c:pt>
                <c:pt idx="15948">
                  <c:v>1.7209829320000001E-4</c:v>
                </c:pt>
                <c:pt idx="15949">
                  <c:v>3.4694458809999998E-4</c:v>
                </c:pt>
                <c:pt idx="15950">
                  <c:v>7.6119819249999996E-3</c:v>
                </c:pt>
                <c:pt idx="15951">
                  <c:v>1.816144664E-3</c:v>
                </c:pt>
                <c:pt idx="15952">
                  <c:v>2.9166374320000003E-4</c:v>
                </c:pt>
                <c:pt idx="15953">
                  <c:v>6.2504347930000001E-4</c:v>
                </c:pt>
                <c:pt idx="15954">
                  <c:v>1.129991124E-3</c:v>
                </c:pt>
                <c:pt idx="15955">
                  <c:v>6.3928244180000006E-5</c:v>
                </c:pt>
                <c:pt idx="15956">
                  <c:v>1.025965408E-4</c:v>
                </c:pt>
                <c:pt idx="15957">
                  <c:v>3.1320945449999998E-4</c:v>
                </c:pt>
                <c:pt idx="15958">
                  <c:v>2.569790042E-4</c:v>
                </c:pt>
                <c:pt idx="15959">
                  <c:v>6.7356098799999998E-5</c:v>
                </c:pt>
                <c:pt idx="15960">
                  <c:v>1.1785492559999999E-4</c:v>
                </c:pt>
                <c:pt idx="15961">
                  <c:v>2.7333468749999999E-4</c:v>
                </c:pt>
                <c:pt idx="15962">
                  <c:v>3.5916122640000002E-4</c:v>
                </c:pt>
                <c:pt idx="15963">
                  <c:v>1.3583576359999999E-4</c:v>
                </c:pt>
                <c:pt idx="15964">
                  <c:v>1.3437520439999999E-4</c:v>
                </c:pt>
                <c:pt idx="15965">
                  <c:v>8.9058338340000006E-5</c:v>
                </c:pt>
                <c:pt idx="15966">
                  <c:v>5.7343891629999999E-5</c:v>
                </c:pt>
                <c:pt idx="15967">
                  <c:v>4.9506809069999998E-5</c:v>
                </c:pt>
                <c:pt idx="15968">
                  <c:v>6.5616957319999996E-5</c:v>
                </c:pt>
                <c:pt idx="15969">
                  <c:v>1.488281184E-5</c:v>
                </c:pt>
                <c:pt idx="15970">
                  <c:v>1.5175945400000001E-4</c:v>
                </c:pt>
                <c:pt idx="15971">
                  <c:v>1.080789345E-5</c:v>
                </c:pt>
                <c:pt idx="15972">
                  <c:v>1.424864985E-5</c:v>
                </c:pt>
                <c:pt idx="15973">
                  <c:v>2.4492221829999999E-6</c:v>
                </c:pt>
                <c:pt idx="15974">
                  <c:v>2.8656571830000001E-4</c:v>
                </c:pt>
                <c:pt idx="15975">
                  <c:v>4.3138890400000004E-6</c:v>
                </c:pt>
                <c:pt idx="15976">
                  <c:v>1.1334915269999999E-6</c:v>
                </c:pt>
                <c:pt idx="15977">
                  <c:v>2.725382277E-5</c:v>
                </c:pt>
                <c:pt idx="15978">
                  <c:v>2.7956296679999999E-4</c:v>
                </c:pt>
                <c:pt idx="15979">
                  <c:v>2.194319865E-5</c:v>
                </c:pt>
                <c:pt idx="15980">
                  <c:v>2.2034759850000001E-5</c:v>
                </c:pt>
                <c:pt idx="15981">
                  <c:v>4.523368051E-5</c:v>
                </c:pt>
                <c:pt idx="15982">
                  <c:v>1.7731407749999999E-4</c:v>
                </c:pt>
                <c:pt idx="15983">
                  <c:v>2.9586111919999999E-5</c:v>
                </c:pt>
                <c:pt idx="15984">
                  <c:v>1.9483548080000001E-5</c:v>
                </c:pt>
                <c:pt idx="15985">
                  <c:v>3.7688533789999997E-5</c:v>
                </c:pt>
                <c:pt idx="15986">
                  <c:v>4.8755644549999999E-5</c:v>
                </c:pt>
                <c:pt idx="15987">
                  <c:v>2.1836954020000002E-5</c:v>
                </c:pt>
                <c:pt idx="15988">
                  <c:v>1.721715587E-5</c:v>
                </c:pt>
                <c:pt idx="15989">
                  <c:v>1.290193116E-5</c:v>
                </c:pt>
                <c:pt idx="15990">
                  <c:v>5.7627059629999997E-4</c:v>
                </c:pt>
                <c:pt idx="15991">
                  <c:v>5.9196627360000003E-5</c:v>
                </c:pt>
                <c:pt idx="15992">
                  <c:v>1.4176502620000001E-4</c:v>
                </c:pt>
                <c:pt idx="15993">
                  <c:v>2.364839806E-4</c:v>
                </c:pt>
                <c:pt idx="15994">
                  <c:v>4.279685139E-3</c:v>
                </c:pt>
                <c:pt idx="15995">
                  <c:v>1.3478168740000001E-4</c:v>
                </c:pt>
                <c:pt idx="15996">
                  <c:v>5.2898055750000002E-5</c:v>
                </c:pt>
                <c:pt idx="15997">
                  <c:v>1.011944522E-4</c:v>
                </c:pt>
                <c:pt idx="15998">
                  <c:v>1.818405844E-3</c:v>
                </c:pt>
                <c:pt idx="15999">
                  <c:v>2.0475995369999999E-4</c:v>
                </c:pt>
                <c:pt idx="16000">
                  <c:v>1.348554292E-4</c:v>
                </c:pt>
                <c:pt idx="16001">
                  <c:v>4.449696974E-5</c:v>
                </c:pt>
                <c:pt idx="16002">
                  <c:v>1.0159495920000001E-2</c:v>
                </c:pt>
                <c:pt idx="16003">
                  <c:v>4.8282868370000001E-5</c:v>
                </c:pt>
                <c:pt idx="16004">
                  <c:v>1.4690348259999999E-4</c:v>
                </c:pt>
                <c:pt idx="16005">
                  <c:v>2.080647651E-4</c:v>
                </c:pt>
                <c:pt idx="16006">
                  <c:v>2.6772221580000002E-3</c:v>
                </c:pt>
                <c:pt idx="16007">
                  <c:v>4.9837333550000002E-5</c:v>
                </c:pt>
                <c:pt idx="16008">
                  <c:v>9.6598052370000005E-5</c:v>
                </c:pt>
                <c:pt idx="16009">
                  <c:v>7.3475944240000002E-5</c:v>
                </c:pt>
                <c:pt idx="16010">
                  <c:v>1.0630918140000001E-2</c:v>
                </c:pt>
                <c:pt idx="16011">
                  <c:v>1.2557219819999999E-4</c:v>
                </c:pt>
                <c:pt idx="16012">
                  <c:v>5.6837159629999999E-5</c:v>
                </c:pt>
                <c:pt idx="16013">
                  <c:v>1.6553518179999999E-4</c:v>
                </c:pt>
                <c:pt idx="16014">
                  <c:v>3.1236644539999999E-3</c:v>
                </c:pt>
                <c:pt idx="16015">
                  <c:v>1.46226214E-5</c:v>
                </c:pt>
                <c:pt idx="16016">
                  <c:v>1.9610874289999999E-5</c:v>
                </c:pt>
                <c:pt idx="16017">
                  <c:v>3.2846796409999997E-5</c:v>
                </c:pt>
                <c:pt idx="16018">
                  <c:v>3.1752935789999999E-4</c:v>
                </c:pt>
                <c:pt idx="16019">
                  <c:v>1.517991002E-4</c:v>
                </c:pt>
                <c:pt idx="16020">
                  <c:v>1.6669276360000001E-4</c:v>
                </c:pt>
                <c:pt idx="16021">
                  <c:v>6.1304873460000001E-5</c:v>
                </c:pt>
                <c:pt idx="16022">
                  <c:v>3.9484668760000001E-2</c:v>
                </c:pt>
                <c:pt idx="16023">
                  <c:v>4.6529299010000002E-5</c:v>
                </c:pt>
                <c:pt idx="16024">
                  <c:v>6.7297678349999995E-4</c:v>
                </c:pt>
                <c:pt idx="16025">
                  <c:v>1.085128032E-3</c:v>
                </c:pt>
                <c:pt idx="16026">
                  <c:v>8.5948960759999991E-3</c:v>
                </c:pt>
                <c:pt idx="16027">
                  <c:v>7.2341252649999995E-4</c:v>
                </c:pt>
                <c:pt idx="16028">
                  <c:v>1.160285442E-3</c:v>
                </c:pt>
                <c:pt idx="16029">
                  <c:v>1.327561144E-3</c:v>
                </c:pt>
                <c:pt idx="16030">
                  <c:v>5.1839826030000001E-2</c:v>
                </c:pt>
                <c:pt idx="16031">
                  <c:v>7.9266785609999996E-4</c:v>
                </c:pt>
                <c:pt idx="16032">
                  <c:v>1.818147326E-3</c:v>
                </c:pt>
                <c:pt idx="16033">
                  <c:v>3.053087313E-3</c:v>
                </c:pt>
                <c:pt idx="16034">
                  <c:v>0.38255492130000002</c:v>
                </c:pt>
                <c:pt idx="16035">
                  <c:v>2.5024670389999998E-3</c:v>
                </c:pt>
                <c:pt idx="16036">
                  <c:v>2.0776256969999999E-3</c:v>
                </c:pt>
                <c:pt idx="16037">
                  <c:v>2.0492149890000001E-3</c:v>
                </c:pt>
                <c:pt idx="16038">
                  <c:v>2.4084277679999998E-2</c:v>
                </c:pt>
                <c:pt idx="16039">
                  <c:v>2.1163259730000001E-3</c:v>
                </c:pt>
                <c:pt idx="16040">
                  <c:v>2.0842924320000002E-3</c:v>
                </c:pt>
                <c:pt idx="16041">
                  <c:v>2.443374411E-3</c:v>
                </c:pt>
                <c:pt idx="16042">
                  <c:v>0.38244948810000001</c:v>
                </c:pt>
                <c:pt idx="16043">
                  <c:v>3.1131341880000002E-3</c:v>
                </c:pt>
                <c:pt idx="16044">
                  <c:v>1.847039266E-3</c:v>
                </c:pt>
                <c:pt idx="16045">
                  <c:v>7.5212081920000005E-4</c:v>
                </c:pt>
                <c:pt idx="16046">
                  <c:v>5.2052405449999999E-2</c:v>
                </c:pt>
                <c:pt idx="16047">
                  <c:v>1.372614462E-3</c:v>
                </c:pt>
                <c:pt idx="16048">
                  <c:v>1.1624679440000001E-3</c:v>
                </c:pt>
                <c:pt idx="16049">
                  <c:v>7.0138654790000002E-4</c:v>
                </c:pt>
                <c:pt idx="16050">
                  <c:v>8.5784246000000005E-3</c:v>
                </c:pt>
                <c:pt idx="16051">
                  <c:v>1.1110324719999999E-3</c:v>
                </c:pt>
                <c:pt idx="16052">
                  <c:v>6.819625363E-4</c:v>
                </c:pt>
                <c:pt idx="16053">
                  <c:v>4.184129044E-5</c:v>
                </c:pt>
                <c:pt idx="16054">
                  <c:v>3.94754987E-2</c:v>
                </c:pt>
                <c:pt idx="16055">
                  <c:v>6.6784655109999996E-5</c:v>
                </c:pt>
                <c:pt idx="16056">
                  <c:v>1.701171909E-4</c:v>
                </c:pt>
                <c:pt idx="16057">
                  <c:v>1.5022124150000001E-4</c:v>
                </c:pt>
                <c:pt idx="16058">
                  <c:v>3.191852911E-4</c:v>
                </c:pt>
                <c:pt idx="16059">
                  <c:v>3.3675634589999999E-5</c:v>
                </c:pt>
                <c:pt idx="16060">
                  <c:v>1.964561838E-5</c:v>
                </c:pt>
                <c:pt idx="16061">
                  <c:v>1.491137705E-5</c:v>
                </c:pt>
                <c:pt idx="16062">
                  <c:v>3.1001414199999999E-3</c:v>
                </c:pt>
                <c:pt idx="16063">
                  <c:v>1.5995696169999999E-4</c:v>
                </c:pt>
                <c:pt idx="16064">
                  <c:v>6.0248851010000001E-5</c:v>
                </c:pt>
                <c:pt idx="16065">
                  <c:v>1.2275596069999999E-4</c:v>
                </c:pt>
                <c:pt idx="16066">
                  <c:v>1.0650228059999999E-2</c:v>
                </c:pt>
                <c:pt idx="16067">
                  <c:v>7.9084442610000006E-5</c:v>
                </c:pt>
                <c:pt idx="16068">
                  <c:v>9.6270716339999998E-5</c:v>
                </c:pt>
                <c:pt idx="16069">
                  <c:v>4.7330904970000002E-5</c:v>
                </c:pt>
                <c:pt idx="16070">
                  <c:v>2.6741318219999999E-3</c:v>
                </c:pt>
                <c:pt idx="16071">
                  <c:v>2.1303258139999999E-4</c:v>
                </c:pt>
                <c:pt idx="16072">
                  <c:v>1.466202996E-4</c:v>
                </c:pt>
                <c:pt idx="16073">
                  <c:v>4.621871538E-5</c:v>
                </c:pt>
                <c:pt idx="16074">
                  <c:v>1.0129787350000001E-2</c:v>
                </c:pt>
                <c:pt idx="16075">
                  <c:v>5.1612103429999997E-5</c:v>
                </c:pt>
                <c:pt idx="16076">
                  <c:v>1.4073740539999999E-4</c:v>
                </c:pt>
                <c:pt idx="16077">
                  <c:v>2.045702196E-4</c:v>
                </c:pt>
                <c:pt idx="16078">
                  <c:v>1.8206233249999999E-3</c:v>
                </c:pt>
                <c:pt idx="16079">
                  <c:v>1.046885573E-4</c:v>
                </c:pt>
                <c:pt idx="16080">
                  <c:v>5.3919593450000001E-5</c:v>
                </c:pt>
                <c:pt idx="16081">
                  <c:v>1.3408521439999999E-4</c:v>
                </c:pt>
                <c:pt idx="16082">
                  <c:v>4.2651770719999999E-3</c:v>
                </c:pt>
                <c:pt idx="16083">
                  <c:v>2.3863902960000001E-4</c:v>
                </c:pt>
                <c:pt idx="16084">
                  <c:v>1.4647434340000001E-4</c:v>
                </c:pt>
                <c:pt idx="16085">
                  <c:v>6.0265322689999999E-5</c:v>
                </c:pt>
                <c:pt idx="16086">
                  <c:v>5.7882374920000001E-4</c:v>
                </c:pt>
                <c:pt idx="16087">
                  <c:v>1.2684605379999999E-5</c:v>
                </c:pt>
                <c:pt idx="16088">
                  <c:v>1.718787421E-5</c:v>
                </c:pt>
                <c:pt idx="16089">
                  <c:v>2.1736921110000001E-5</c:v>
                </c:pt>
                <c:pt idx="16090">
                  <c:v>4.9114606820000001E-5</c:v>
                </c:pt>
                <c:pt idx="16091">
                  <c:v>3.7975880860000001E-5</c:v>
                </c:pt>
                <c:pt idx="16092">
                  <c:v>1.928960303E-5</c:v>
                </c:pt>
                <c:pt idx="16093">
                  <c:v>2.939621744E-5</c:v>
                </c:pt>
                <c:pt idx="16094">
                  <c:v>1.7752272030000001E-4</c:v>
                </c:pt>
                <c:pt idx="16095">
                  <c:v>4.5710471840000002E-5</c:v>
                </c:pt>
                <c:pt idx="16096">
                  <c:v>2.2059398729999999E-5</c:v>
                </c:pt>
                <c:pt idx="16097">
                  <c:v>2.1859124339999999E-5</c:v>
                </c:pt>
                <c:pt idx="16098">
                  <c:v>2.7906998719999998E-4</c:v>
                </c:pt>
                <c:pt idx="16099">
                  <c:v>2.6600517069999999E-5</c:v>
                </c:pt>
                <c:pt idx="16100">
                  <c:v>1.025569259E-6</c:v>
                </c:pt>
                <c:pt idx="16101">
                  <c:v>4.2984636999999996E-6</c:v>
                </c:pt>
                <c:pt idx="16102">
                  <c:v>2.841939594E-4</c:v>
                </c:pt>
                <c:pt idx="16103">
                  <c:v>2.1356725669999998E-6</c:v>
                </c:pt>
                <c:pt idx="16104">
                  <c:v>1.472263273E-5</c:v>
                </c:pt>
                <c:pt idx="16105">
                  <c:v>1.087586577E-5</c:v>
                </c:pt>
                <c:pt idx="16106">
                  <c:v>1.4903832740000001E-4</c:v>
                </c:pt>
                <c:pt idx="16107">
                  <c:v>1.608884887E-5</c:v>
                </c:pt>
                <c:pt idx="16108">
                  <c:v>6.6629981119999997E-5</c:v>
                </c:pt>
                <c:pt idx="16109">
                  <c:v>4.9478154609999997E-5</c:v>
                </c:pt>
                <c:pt idx="16110">
                  <c:v>5.6147532059999997E-5</c:v>
                </c:pt>
                <c:pt idx="16111">
                  <c:v>9.1698039289999993E-5</c:v>
                </c:pt>
                <c:pt idx="16112">
                  <c:v>1.3553212019999999E-4</c:v>
                </c:pt>
                <c:pt idx="16113">
                  <c:v>1.353281503E-4</c:v>
                </c:pt>
                <c:pt idx="16114">
                  <c:v>3.6102283800000003E-4</c:v>
                </c:pt>
                <c:pt idx="16115">
                  <c:v>2.7280091120000002E-4</c:v>
                </c:pt>
                <c:pt idx="16116">
                  <c:v>1.1578010310000001E-4</c:v>
                </c:pt>
                <c:pt idx="16117">
                  <c:v>6.6932505880000002E-5</c:v>
                </c:pt>
                <c:pt idx="16118">
                  <c:v>2.5727114659999999E-4</c:v>
                </c:pt>
                <c:pt idx="16119">
                  <c:v>3.1169322899999999E-4</c:v>
                </c:pt>
                <c:pt idx="16120">
                  <c:v>1.002382086E-4</c:v>
                </c:pt>
                <c:pt idx="16121">
                  <c:v>6.3356833510000001E-5</c:v>
                </c:pt>
                <c:pt idx="16122">
                  <c:v>1.1209435450000001E-3</c:v>
                </c:pt>
                <c:pt idx="16123">
                  <c:v>6.10999702E-4</c:v>
                </c:pt>
                <c:pt idx="16124">
                  <c:v>2.9556226690000001E-4</c:v>
                </c:pt>
                <c:pt idx="16125">
                  <c:v>1.823653159E-3</c:v>
                </c:pt>
                <c:pt idx="16126">
                  <c:v>7.5969234700000001E-3</c:v>
                </c:pt>
                <c:pt idx="16127">
                  <c:v>3.5104494360000001E-4</c:v>
                </c:pt>
                <c:pt idx="16128">
                  <c:v>1.7573394619999999E-4</c:v>
                </c:pt>
                <c:pt idx="16129">
                  <c:v>3.7915379550000003E-5</c:v>
                </c:pt>
                <c:pt idx="16130">
                  <c:v>7.7772190600000003E-5</c:v>
                </c:pt>
                <c:pt idx="16131">
                  <c:v>4.0270818189999997E-5</c:v>
                </c:pt>
                <c:pt idx="16132">
                  <c:v>1.410568307E-5</c:v>
                </c:pt>
                <c:pt idx="16133">
                  <c:v>2.764065775E-6</c:v>
                </c:pt>
                <c:pt idx="16134">
                  <c:v>7.5267915820000005E-5</c:v>
                </c:pt>
                <c:pt idx="16135">
                  <c:v>2.9363058879999999E-6</c:v>
                </c:pt>
                <c:pt idx="16136">
                  <c:v>9.1058720260000003E-6</c:v>
                </c:pt>
                <c:pt idx="16137">
                  <c:v>1.215408885E-5</c:v>
                </c:pt>
                <c:pt idx="16138">
                  <c:v>7.8268164860000001E-6</c:v>
                </c:pt>
                <c:pt idx="16139">
                  <c:v>2.0553132040000002E-5</c:v>
                </c:pt>
                <c:pt idx="16140">
                  <c:v>2.1228012320000001E-5</c:v>
                </c:pt>
                <c:pt idx="16141">
                  <c:v>9.8660340180000004E-6</c:v>
                </c:pt>
                <c:pt idx="16142">
                  <c:v>1.010118911E-5</c:v>
                </c:pt>
                <c:pt idx="16143">
                  <c:v>4.6056783800000002E-5</c:v>
                </c:pt>
                <c:pt idx="16144">
                  <c:v>1.433965461E-5</c:v>
                </c:pt>
                <c:pt idx="16145">
                  <c:v>4.6977793420000003E-5</c:v>
                </c:pt>
                <c:pt idx="16146">
                  <c:v>9.2609536469999995E-5</c:v>
                </c:pt>
                <c:pt idx="16147">
                  <c:v>2.0624554659999998E-5</c:v>
                </c:pt>
                <c:pt idx="16148">
                  <c:v>2.361881609E-5</c:v>
                </c:pt>
                <c:pt idx="16149">
                  <c:v>1.1774974349999999E-5</c:v>
                </c:pt>
                <c:pt idx="16150">
                  <c:v>8.5161681859999995E-6</c:v>
                </c:pt>
                <c:pt idx="16151">
                  <c:v>5.2728651389999998E-6</c:v>
                </c:pt>
                <c:pt idx="16152">
                  <c:v>8.5738261179999992E-6</c:v>
                </c:pt>
                <c:pt idx="16153">
                  <c:v>3.4427415239999999E-5</c:v>
                </c:pt>
                <c:pt idx="16154">
                  <c:v>7.1321227689999996E-5</c:v>
                </c:pt>
                <c:pt idx="16155">
                  <c:v>8.8319201909999997E-5</c:v>
                </c:pt>
                <c:pt idx="16156">
                  <c:v>1.2036505860000001E-4</c:v>
                </c:pt>
                <c:pt idx="16157">
                  <c:v>2.271688345E-4</c:v>
                </c:pt>
                <c:pt idx="16158">
                  <c:v>5.2164098969999999E-4</c:v>
                </c:pt>
                <c:pt idx="16159">
                  <c:v>2.758867486E-5</c:v>
                </c:pt>
                <c:pt idx="16160">
                  <c:v>9.486466604E-5</c:v>
                </c:pt>
                <c:pt idx="16161">
                  <c:v>1.7221358569999999E-5</c:v>
                </c:pt>
                <c:pt idx="16162">
                  <c:v>6.943253028E-5</c:v>
                </c:pt>
                <c:pt idx="16163">
                  <c:v>1.4234365900000001E-4</c:v>
                </c:pt>
                <c:pt idx="16164">
                  <c:v>1.8967581829999999E-4</c:v>
                </c:pt>
                <c:pt idx="16165">
                  <c:v>9.7968766859999994E-4</c:v>
                </c:pt>
                <c:pt idx="16166">
                  <c:v>3.1518323740000001E-3</c:v>
                </c:pt>
                <c:pt idx="16167">
                  <c:v>2.8988836730000001E-4</c:v>
                </c:pt>
                <c:pt idx="16168">
                  <c:v>5.3371929069999998E-4</c:v>
                </c:pt>
                <c:pt idx="16169">
                  <c:v>7.4582293080000005E-4</c:v>
                </c:pt>
                <c:pt idx="16170">
                  <c:v>2.994465402E-4</c:v>
                </c:pt>
                <c:pt idx="16171">
                  <c:v>1.5573400750000001E-4</c:v>
                </c:pt>
                <c:pt idx="16172">
                  <c:v>1.4395115530000001E-4</c:v>
                </c:pt>
                <c:pt idx="16173">
                  <c:v>1.9060450850000001E-4</c:v>
                </c:pt>
                <c:pt idx="16174">
                  <c:v>5.9958443980000003E-4</c:v>
                </c:pt>
                <c:pt idx="16175">
                  <c:v>3.1673626679999998E-4</c:v>
                </c:pt>
                <c:pt idx="16176">
                  <c:v>1.178418528E-4</c:v>
                </c:pt>
                <c:pt idx="16177">
                  <c:v>6.2338715859999998E-4</c:v>
                </c:pt>
                <c:pt idx="16178">
                  <c:v>3.6071612289999998E-4</c:v>
                </c:pt>
                <c:pt idx="16179">
                  <c:v>5.030255587E-5</c:v>
                </c:pt>
                <c:pt idx="16180">
                  <c:v>4.097881571E-5</c:v>
                </c:pt>
                <c:pt idx="16181">
                  <c:v>6.0695945110000004E-6</c:v>
                </c:pt>
                <c:pt idx="16182">
                  <c:v>3.6691575879999998E-7</c:v>
                </c:pt>
                <c:pt idx="16183">
                  <c:v>1.7917263699999999E-5</c:v>
                </c:pt>
                <c:pt idx="16184">
                  <c:v>7.6490997410000008E-6</c:v>
                </c:pt>
                <c:pt idx="16185">
                  <c:v>1.016879459E-5</c:v>
                </c:pt>
                <c:pt idx="16186">
                  <c:v>4.803826306E-6</c:v>
                </c:pt>
                <c:pt idx="16187">
                  <c:v>6.1762908140000004E-6</c:v>
                </c:pt>
                <c:pt idx="16188">
                  <c:v>5.5795442099999998E-6</c:v>
                </c:pt>
                <c:pt idx="16189">
                  <c:v>1.418600868E-5</c:v>
                </c:pt>
                <c:pt idx="16190">
                  <c:v>3.8931682099999999E-6</c:v>
                </c:pt>
                <c:pt idx="16191">
                  <c:v>6.9612376009999999E-6</c:v>
                </c:pt>
                <c:pt idx="16192">
                  <c:v>8.2252074789999993E-6</c:v>
                </c:pt>
                <c:pt idx="16193">
                  <c:v>7.7595683679999998E-6</c:v>
                </c:pt>
                <c:pt idx="16194">
                  <c:v>6.6752811720000002E-6</c:v>
                </c:pt>
                <c:pt idx="16195">
                  <c:v>4.4757139770000004E-6</c:v>
                </c:pt>
                <c:pt idx="16196">
                  <c:v>3.7785784780000002E-6</c:v>
                </c:pt>
                <c:pt idx="16197">
                  <c:v>1.084311351E-4</c:v>
                </c:pt>
                <c:pt idx="16198">
                  <c:v>8.3013259519999999E-5</c:v>
                </c:pt>
                <c:pt idx="16199">
                  <c:v>3.9364735020000001E-5</c:v>
                </c:pt>
                <c:pt idx="16200">
                  <c:v>1.307374863E-5</c:v>
                </c:pt>
                <c:pt idx="16201">
                  <c:v>6.0789887250000002E-6</c:v>
                </c:pt>
                <c:pt idx="16202">
                  <c:v>1.315371945E-5</c:v>
                </c:pt>
                <c:pt idx="16203">
                  <c:v>1.9744360350000001E-5</c:v>
                </c:pt>
                <c:pt idx="16204">
                  <c:v>9.2248757349999993E-6</c:v>
                </c:pt>
                <c:pt idx="16205">
                  <c:v>7.0528468350000004E-5</c:v>
                </c:pt>
                <c:pt idx="16206">
                  <c:v>1.007113712E-4</c:v>
                </c:pt>
                <c:pt idx="16207">
                  <c:v>5.7206716969999999E-5</c:v>
                </c:pt>
                <c:pt idx="16208">
                  <c:v>8.5002137259999994E-5</c:v>
                </c:pt>
                <c:pt idx="16209">
                  <c:v>2.5158075820000002E-4</c:v>
                </c:pt>
                <c:pt idx="16210">
                  <c:v>8.9527240329999999E-5</c:v>
                </c:pt>
                <c:pt idx="16211">
                  <c:v>4.4909304699999999E-5</c:v>
                </c:pt>
                <c:pt idx="16212">
                  <c:v>4.1323586349999998E-5</c:v>
                </c:pt>
                <c:pt idx="16213">
                  <c:v>6.1879548060000006E-5</c:v>
                </c:pt>
                <c:pt idx="16214">
                  <c:v>5.5079178390000003E-5</c:v>
                </c:pt>
                <c:pt idx="16215">
                  <c:v>1.366188216E-4</c:v>
                </c:pt>
                <c:pt idx="16216">
                  <c:v>2.4854053090000002E-4</c:v>
                </c:pt>
                <c:pt idx="16217">
                  <c:v>3.3027730270000001E-3</c:v>
                </c:pt>
                <c:pt idx="16218">
                  <c:v>1.5139031550000001E-3</c:v>
                </c:pt>
                <c:pt idx="16219">
                  <c:v>1.9030017370000001E-4</c:v>
                </c:pt>
                <c:pt idx="16220">
                  <c:v>1.826466254E-4</c:v>
                </c:pt>
                <c:pt idx="16221">
                  <c:v>2.241426966E-4</c:v>
                </c:pt>
                <c:pt idx="16222">
                  <c:v>9.0807634590000001E-6</c:v>
                </c:pt>
                <c:pt idx="16223">
                  <c:v>9.5034060209999992E-6</c:v>
                </c:pt>
                <c:pt idx="16224">
                  <c:v>3.6925517120000002E-5</c:v>
                </c:pt>
                <c:pt idx="16225">
                  <c:v>3.2613750980000002E-5</c:v>
                </c:pt>
                <c:pt idx="16226">
                  <c:v>8.4905250219999998E-6</c:v>
                </c:pt>
                <c:pt idx="16227">
                  <c:v>5.9507066830000003E-6</c:v>
                </c:pt>
                <c:pt idx="16228">
                  <c:v>1.688996094E-5</c:v>
                </c:pt>
                <c:pt idx="16229">
                  <c:v>1.5238315950000001E-5</c:v>
                </c:pt>
                <c:pt idx="16230">
                  <c:v>6.8972560559999998E-6</c:v>
                </c:pt>
                <c:pt idx="16231">
                  <c:v>6.6604762930000003E-6</c:v>
                </c:pt>
                <c:pt idx="16232">
                  <c:v>6.157453618E-6</c:v>
                </c:pt>
                <c:pt idx="16233">
                  <c:v>1.378851385E-6</c:v>
                </c:pt>
                <c:pt idx="16234">
                  <c:v>3.7623809959999999E-6</c:v>
                </c:pt>
                <c:pt idx="16235">
                  <c:v>3.6186596580000002E-6</c:v>
                </c:pt>
                <c:pt idx="16236">
                  <c:v>3.127116262E-6</c:v>
                </c:pt>
                <c:pt idx="16237">
                  <c:v>4.334643332E-6</c:v>
                </c:pt>
                <c:pt idx="16238">
                  <c:v>3.27208038E-6</c:v>
                </c:pt>
                <c:pt idx="16239">
                  <c:v>2.7929023199999999E-6</c:v>
                </c:pt>
                <c:pt idx="16240">
                  <c:v>4.6993379919999998E-6</c:v>
                </c:pt>
                <c:pt idx="16241">
                  <c:v>6.9472802479999999E-6</c:v>
                </c:pt>
                <c:pt idx="16242">
                  <c:v>5.4609855480000004E-6</c:v>
                </c:pt>
                <c:pt idx="16243">
                  <c:v>5.4539360289999997E-6</c:v>
                </c:pt>
                <c:pt idx="16244">
                  <c:v>9.3632682779999993E-6</c:v>
                </c:pt>
                <c:pt idx="16245">
                  <c:v>6.5306185429999998E-6</c:v>
                </c:pt>
                <c:pt idx="16246">
                  <c:v>1.2725829070000001E-5</c:v>
                </c:pt>
                <c:pt idx="16247">
                  <c:v>1.269989144E-5</c:v>
                </c:pt>
                <c:pt idx="16248">
                  <c:v>7.5747291310000004E-6</c:v>
                </c:pt>
                <c:pt idx="16249">
                  <c:v>3.4821554399999999E-5</c:v>
                </c:pt>
                <c:pt idx="16250">
                  <c:v>2.22568461E-6</c:v>
                </c:pt>
                <c:pt idx="16251">
                  <c:v>2.0997797209999999E-5</c:v>
                </c:pt>
                <c:pt idx="16252">
                  <c:v>1.351630189E-5</c:v>
                </c:pt>
                <c:pt idx="16253">
                  <c:v>9.8687945200000001E-5</c:v>
                </c:pt>
                <c:pt idx="16254">
                  <c:v>2.272173306E-6</c:v>
                </c:pt>
                <c:pt idx="16255">
                  <c:v>2.629256463E-5</c:v>
                </c:pt>
                <c:pt idx="16256">
                  <c:v>6.4974095119999996E-6</c:v>
                </c:pt>
                <c:pt idx="16257">
                  <c:v>1.825130129E-3</c:v>
                </c:pt>
                <c:pt idx="16258">
                  <c:v>2.9812213590000002E-4</c:v>
                </c:pt>
                <c:pt idx="16259">
                  <c:v>1.9999690860000001E-4</c:v>
                </c:pt>
                <c:pt idx="16260">
                  <c:v>2.8663233439999998E-4</c:v>
                </c:pt>
                <c:pt idx="16261">
                  <c:v>1.367533817E-3</c:v>
                </c:pt>
                <c:pt idx="16262">
                  <c:v>9.1766131389999997E-5</c:v>
                </c:pt>
                <c:pt idx="16263">
                  <c:v>1.8787305870000001E-5</c:v>
                </c:pt>
                <c:pt idx="16264">
                  <c:v>2.38933423E-5</c:v>
                </c:pt>
                <c:pt idx="16265">
                  <c:v>1.285937965E-4</c:v>
                </c:pt>
                <c:pt idx="16266">
                  <c:v>3.4088525859999997E-5</c:v>
                </c:pt>
                <c:pt idx="16267">
                  <c:v>1.1869981230000001E-5</c:v>
                </c:pt>
                <c:pt idx="16268">
                  <c:v>3.2468813330000001E-6</c:v>
                </c:pt>
                <c:pt idx="16269">
                  <c:v>3.927175332E-4</c:v>
                </c:pt>
                <c:pt idx="16270">
                  <c:v>1.1252936370000001E-5</c:v>
                </c:pt>
                <c:pt idx="16271">
                  <c:v>8.0586744559999993E-6</c:v>
                </c:pt>
                <c:pt idx="16272">
                  <c:v>3.1348351829999999E-6</c:v>
                </c:pt>
                <c:pt idx="16273">
                  <c:v>3.7447723009999997E-5</c:v>
                </c:pt>
                <c:pt idx="16274">
                  <c:v>9.689344459000001E-7</c:v>
                </c:pt>
                <c:pt idx="16275">
                  <c:v>5.3455762000000004E-7</c:v>
                </c:pt>
                <c:pt idx="16276">
                  <c:v>3.7807503070000002E-7</c:v>
                </c:pt>
                <c:pt idx="16277">
                  <c:v>4.632563509E-5</c:v>
                </c:pt>
                <c:pt idx="16278">
                  <c:v>5.3370641540000003E-6</c:v>
                </c:pt>
                <c:pt idx="16279">
                  <c:v>1.008184509E-6</c:v>
                </c:pt>
                <c:pt idx="16280">
                  <c:v>8.0945897109999999E-8</c:v>
                </c:pt>
                <c:pt idx="16281">
                  <c:v>4.9128661400000004E-6</c:v>
                </c:pt>
                <c:pt idx="16282">
                  <c:v>5.8693362950000001E-7</c:v>
                </c:pt>
                <c:pt idx="16283">
                  <c:v>7.5869881999999999E-7</c:v>
                </c:pt>
                <c:pt idx="16284">
                  <c:v>7.4947715789999995E-7</c:v>
                </c:pt>
                <c:pt idx="16285">
                  <c:v>6.2200338330000004E-7</c:v>
                </c:pt>
                <c:pt idx="16286">
                  <c:v>6.3587121909999999E-7</c:v>
                </c:pt>
                <c:pt idx="16287">
                  <c:v>6.1602213449999999E-7</c:v>
                </c:pt>
                <c:pt idx="16288">
                  <c:v>7.7167627059999998E-7</c:v>
                </c:pt>
                <c:pt idx="16289">
                  <c:v>7.6170859780000001E-6</c:v>
                </c:pt>
                <c:pt idx="16290">
                  <c:v>1.503309096E-6</c:v>
                </c:pt>
                <c:pt idx="16291">
                  <c:v>1.3247220160000001E-7</c:v>
                </c:pt>
                <c:pt idx="16292">
                  <c:v>2.5511104269999998E-6</c:v>
                </c:pt>
                <c:pt idx="16293">
                  <c:v>1.038996723E-5</c:v>
                </c:pt>
                <c:pt idx="16294">
                  <c:v>1.594438101E-6</c:v>
                </c:pt>
                <c:pt idx="16295">
                  <c:v>2.0182772849999999E-6</c:v>
                </c:pt>
                <c:pt idx="16296">
                  <c:v>4.8366451329999997E-6</c:v>
                </c:pt>
                <c:pt idx="16297">
                  <c:v>6.9045020949999995E-5</c:v>
                </c:pt>
                <c:pt idx="16298">
                  <c:v>2.2814039059999999E-6</c:v>
                </c:pt>
                <c:pt idx="16299">
                  <c:v>1.1029789849999999E-5</c:v>
                </c:pt>
                <c:pt idx="16300">
                  <c:v>4.4116350090000002E-5</c:v>
                </c:pt>
                <c:pt idx="16301">
                  <c:v>9.5674469559999995E-4</c:v>
                </c:pt>
                <c:pt idx="16302">
                  <c:v>3.6827294409999999E-5</c:v>
                </c:pt>
                <c:pt idx="16303">
                  <c:v>1.125950017E-5</c:v>
                </c:pt>
                <c:pt idx="16304">
                  <c:v>7.3824458980000001E-6</c:v>
                </c:pt>
                <c:pt idx="16305">
                  <c:v>6.6839463450000004E-5</c:v>
                </c:pt>
                <c:pt idx="16306">
                  <c:v>1.6673697000000001E-5</c:v>
                </c:pt>
                <c:pt idx="16307">
                  <c:v>1.201212954E-5</c:v>
                </c:pt>
                <c:pt idx="16308">
                  <c:v>1.0872643350000001E-6</c:v>
                </c:pt>
                <c:pt idx="16309">
                  <c:v>1.463544534E-3</c:v>
                </c:pt>
                <c:pt idx="16310">
                  <c:v>1.5775887359999999E-6</c:v>
                </c:pt>
                <c:pt idx="16311">
                  <c:v>1.77739581E-5</c:v>
                </c:pt>
                <c:pt idx="16312">
                  <c:v>2.84746859E-5</c:v>
                </c:pt>
                <c:pt idx="16313">
                  <c:v>2.0625660849999999E-4</c:v>
                </c:pt>
                <c:pt idx="16314">
                  <c:v>6.7154182809999998E-6</c:v>
                </c:pt>
                <c:pt idx="16315">
                  <c:v>6.6373575449999998E-6</c:v>
                </c:pt>
                <c:pt idx="16316">
                  <c:v>7.2420814439999997E-6</c:v>
                </c:pt>
                <c:pt idx="16317">
                  <c:v>2.756214179E-5</c:v>
                </c:pt>
                <c:pt idx="16318">
                  <c:v>1.628849009E-6</c:v>
                </c:pt>
                <c:pt idx="16319">
                  <c:v>3.2732713849999999E-6</c:v>
                </c:pt>
                <c:pt idx="16320">
                  <c:v>4.1989240360000001E-6</c:v>
                </c:pt>
                <c:pt idx="16321">
                  <c:v>1.034726801E-4</c:v>
                </c:pt>
                <c:pt idx="16322">
                  <c:v>1.5296505090000001E-6</c:v>
                </c:pt>
                <c:pt idx="16323">
                  <c:v>4.9858116729999997E-7</c:v>
                </c:pt>
                <c:pt idx="16324">
                  <c:v>2.3771826260000001E-7</c:v>
                </c:pt>
                <c:pt idx="16325">
                  <c:v>1.4557255370000001E-6</c:v>
                </c:pt>
                <c:pt idx="16326">
                  <c:v>5.5793784060000003E-8</c:v>
                </c:pt>
                <c:pt idx="16327">
                  <c:v>1.9821807130000001E-8</c:v>
                </c:pt>
                <c:pt idx="16328">
                  <c:v>1.121650243E-8</c:v>
                </c:pt>
                <c:pt idx="16329">
                  <c:v>1.729230618E-6</c:v>
                </c:pt>
                <c:pt idx="16330">
                  <c:v>1.757586969E-8</c:v>
                </c:pt>
                <c:pt idx="16331">
                  <c:v>3.5124929600000003E-8</c:v>
                </c:pt>
                <c:pt idx="16332">
                  <c:v>4.3080862300000001E-8</c:v>
                </c:pt>
                <c:pt idx="16333">
                  <c:v>1.8182490909999999E-6</c:v>
                </c:pt>
                <c:pt idx="16334">
                  <c:v>7.5327512130000007E-9</c:v>
                </c:pt>
                <c:pt idx="16335">
                  <c:v>4.9342801029999997E-14</c:v>
                </c:pt>
                <c:pt idx="16336">
                  <c:v>1.120132958E-8</c:v>
                </c:pt>
                <c:pt idx="16337">
                  <c:v>5.8927262589999996E-7</c:v>
                </c:pt>
                <c:pt idx="16338">
                  <c:v>1.5437971760000001E-7</c:v>
                </c:pt>
                <c:pt idx="16339">
                  <c:v>2.9971169880000001E-7</c:v>
                </c:pt>
                <c:pt idx="16340">
                  <c:v>4.1586925000000001E-7</c:v>
                </c:pt>
                <c:pt idx="16341">
                  <c:v>2.995650582E-5</c:v>
                </c:pt>
                <c:pt idx="16342">
                  <c:v>1.029852477E-6</c:v>
                </c:pt>
                <c:pt idx="16343">
                  <c:v>1.8178667730000001E-6</c:v>
                </c:pt>
                <c:pt idx="16344">
                  <c:v>2.6406311440000001E-6</c:v>
                </c:pt>
                <c:pt idx="16345">
                  <c:v>3.9633945500000001E-5</c:v>
                </c:pt>
                <c:pt idx="16346">
                  <c:v>4.2652671519999999E-6</c:v>
                </c:pt>
                <c:pt idx="16347">
                  <c:v>4.3144185370000004E-6</c:v>
                </c:pt>
                <c:pt idx="16348">
                  <c:v>6.898820837E-6</c:v>
                </c:pt>
                <c:pt idx="16349">
                  <c:v>5.5899517730000005E-4</c:v>
                </c:pt>
                <c:pt idx="16350">
                  <c:v>1.8553691279999999E-5</c:v>
                </c:pt>
                <c:pt idx="16351">
                  <c:v>6.6976399109999997E-6</c:v>
                </c:pt>
                <c:pt idx="16352">
                  <c:v>1.63402185E-6</c:v>
                </c:pt>
                <c:pt idx="16353">
                  <c:v>1.053000573E-3</c:v>
                </c:pt>
                <c:pt idx="16354">
                  <c:v>4.4082451130000001E-6</c:v>
                </c:pt>
                <c:pt idx="16355">
                  <c:v>7.9841829439999997E-6</c:v>
                </c:pt>
                <c:pt idx="16356">
                  <c:v>4.9908204030000001E-6</c:v>
                </c:pt>
                <c:pt idx="16357">
                  <c:v>7.3919222189999995E-5</c:v>
                </c:pt>
                <c:pt idx="16358">
                  <c:v>6.4459602770000004E-6</c:v>
                </c:pt>
                <c:pt idx="16359">
                  <c:v>5.8446007689999996E-6</c:v>
                </c:pt>
                <c:pt idx="16360">
                  <c:v>3.7976725720000001E-6</c:v>
                </c:pt>
                <c:pt idx="16361">
                  <c:v>2.81630472E-5</c:v>
                </c:pt>
                <c:pt idx="16362">
                  <c:v>4.319930753E-6</c:v>
                </c:pt>
                <c:pt idx="16363">
                  <c:v>3.2024710019999999E-6</c:v>
                </c:pt>
                <c:pt idx="16364">
                  <c:v>2.5628962760000001E-6</c:v>
                </c:pt>
                <c:pt idx="16365">
                  <c:v>2.1024352530000001E-5</c:v>
                </c:pt>
                <c:pt idx="16366">
                  <c:v>2.240983464E-6</c:v>
                </c:pt>
                <c:pt idx="16367">
                  <c:v>5.7897924439999995E-7</c:v>
                </c:pt>
                <c:pt idx="16368">
                  <c:v>5.3144762250000002E-7</c:v>
                </c:pt>
                <c:pt idx="16369">
                  <c:v>1.6442331400000001E-5</c:v>
                </c:pt>
                <c:pt idx="16370">
                  <c:v>3.6039827829999998E-7</c:v>
                </c:pt>
                <c:pt idx="16371">
                  <c:v>7.2444535479999997E-8</c:v>
                </c:pt>
                <c:pt idx="16372">
                  <c:v>2.6463093539999999E-7</c:v>
                </c:pt>
                <c:pt idx="16373">
                  <c:v>3.1579875940000002E-6</c:v>
                </c:pt>
                <c:pt idx="16374">
                  <c:v>1.687072148E-7</c:v>
                </c:pt>
                <c:pt idx="16375">
                  <c:v>7.6920230539999996E-7</c:v>
                </c:pt>
                <c:pt idx="16376">
                  <c:v>7.2974765210000001E-7</c:v>
                </c:pt>
                <c:pt idx="16377">
                  <c:v>5.630829933E-7</c:v>
                </c:pt>
                <c:pt idx="16378">
                  <c:v>8.4057298869999999E-7</c:v>
                </c:pt>
                <c:pt idx="16379">
                  <c:v>1.1793702379999999E-6</c:v>
                </c:pt>
                <c:pt idx="16380">
                  <c:v>1.1029809760000001E-6</c:v>
                </c:pt>
                <c:pt idx="16381">
                  <c:v>1.424450124E-6</c:v>
                </c:pt>
                <c:pt idx="16382">
                  <c:v>1.0400747110000001E-6</c:v>
                </c:pt>
                <c:pt idx="16383">
                  <c:v>5.5592162710000001E-7</c:v>
                </c:pt>
                <c:pt idx="16384">
                  <c:v>4.1207325779999998E-7</c:v>
                </c:pt>
                <c:pt idx="16385">
                  <c:v>4.5514007290000002E-7</c:v>
                </c:pt>
                <c:pt idx="16386">
                  <c:v>1.059927421E-7</c:v>
                </c:pt>
                <c:pt idx="16387">
                  <c:v>3.2737438239999999E-7</c:v>
                </c:pt>
                <c:pt idx="16388">
                  <c:v>1.0452994099999999E-7</c:v>
                </c:pt>
                <c:pt idx="16389">
                  <c:v>4.8071803070000001E-6</c:v>
                </c:pt>
                <c:pt idx="16390">
                  <c:v>3.7231873140000001E-6</c:v>
                </c:pt>
                <c:pt idx="16391">
                  <c:v>6.2888167969999997E-6</c:v>
                </c:pt>
                <c:pt idx="16392">
                  <c:v>1.5773361659999999E-5</c:v>
                </c:pt>
                <c:pt idx="16393">
                  <c:v>4.374525855E-4</c:v>
                </c:pt>
                <c:pt idx="16394">
                  <c:v>5.7315218849999998E-6</c:v>
                </c:pt>
                <c:pt idx="16395">
                  <c:v>8.463029529E-6</c:v>
                </c:pt>
                <c:pt idx="16396">
                  <c:v>7.5057038270000004E-6</c:v>
                </c:pt>
                <c:pt idx="16397">
                  <c:v>6.962699448E-6</c:v>
                </c:pt>
                <c:pt idx="16398">
                  <c:v>4.3866105900000002E-6</c:v>
                </c:pt>
                <c:pt idx="16399">
                  <c:v>9.5590395190000002E-6</c:v>
                </c:pt>
                <c:pt idx="16400">
                  <c:v>1.5433718099999998E-5</c:v>
                </c:pt>
                <c:pt idx="16401">
                  <c:v>1.012562258E-4</c:v>
                </c:pt>
                <c:pt idx="16402">
                  <c:v>2.624578563E-5</c:v>
                </c:pt>
                <c:pt idx="16403">
                  <c:v>1.136028835E-5</c:v>
                </c:pt>
                <c:pt idx="16404">
                  <c:v>2.7961608170000001E-6</c:v>
                </c:pt>
                <c:pt idx="16405">
                  <c:v>2.9217079160000002E-5</c:v>
                </c:pt>
                <c:pt idx="16406">
                  <c:v>8.7964013280000008E-6</c:v>
                </c:pt>
                <c:pt idx="16407">
                  <c:v>7.1632034040000004E-6</c:v>
                </c:pt>
                <c:pt idx="16408">
                  <c:v>6.2880383219999999E-7</c:v>
                </c:pt>
                <c:pt idx="16409">
                  <c:v>1.132010955E-6</c:v>
                </c:pt>
                <c:pt idx="16410">
                  <c:v>1.0804946520000001E-5</c:v>
                </c:pt>
                <c:pt idx="16411">
                  <c:v>4.7878606289999997E-6</c:v>
                </c:pt>
                <c:pt idx="16412">
                  <c:v>7.2953803250000002E-6</c:v>
                </c:pt>
                <c:pt idx="16413">
                  <c:v>6.189608351E-5</c:v>
                </c:pt>
                <c:pt idx="16414">
                  <c:v>1.4969907809999999E-6</c:v>
                </c:pt>
                <c:pt idx="16415">
                  <c:v>2.465089889E-6</c:v>
                </c:pt>
                <c:pt idx="16416">
                  <c:v>1.1296463530000001E-6</c:v>
                </c:pt>
                <c:pt idx="16417">
                  <c:v>6.7054049139999998E-7</c:v>
                </c:pt>
                <c:pt idx="16418">
                  <c:v>3.2583785280000002E-7</c:v>
                </c:pt>
                <c:pt idx="16419">
                  <c:v>2.0635485359999999E-7</c:v>
                </c:pt>
                <c:pt idx="16420">
                  <c:v>8.6296501729999999E-7</c:v>
                </c:pt>
                <c:pt idx="16421">
                  <c:v>6.7215667850000003E-6</c:v>
                </c:pt>
                <c:pt idx="16422">
                  <c:v>2.5791322310000001E-6</c:v>
                </c:pt>
                <c:pt idx="16423">
                  <c:v>4.6594852390000004E-6</c:v>
                </c:pt>
                <c:pt idx="16424">
                  <c:v>6.4892999149999997E-6</c:v>
                </c:pt>
                <c:pt idx="16425">
                  <c:v>2.9308707800000001E-5</c:v>
                </c:pt>
                <c:pt idx="16426">
                  <c:v>6.0784551700000002E-8</c:v>
                </c:pt>
                <c:pt idx="16427">
                  <c:v>1.8000072570000001E-6</c:v>
                </c:pt>
                <c:pt idx="16428">
                  <c:v>4.521557255E-7</c:v>
                </c:pt>
                <c:pt idx="16429">
                  <c:v>2.9332643490000001E-6</c:v>
                </c:pt>
                <c:pt idx="16430">
                  <c:v>9.8446721810000002E-7</c:v>
                </c:pt>
                <c:pt idx="16431">
                  <c:v>2.19058167E-6</c:v>
                </c:pt>
                <c:pt idx="16432">
                  <c:v>4.4744456300000002E-7</c:v>
                </c:pt>
                <c:pt idx="16433">
                  <c:v>4.2385705999999996E-6</c:v>
                </c:pt>
                <c:pt idx="16434">
                  <c:v>8.8166115140000005E-7</c:v>
                </c:pt>
                <c:pt idx="16435">
                  <c:v>1.0789686339999999E-6</c:v>
                </c:pt>
                <c:pt idx="16436">
                  <c:v>1.1774966020000001E-7</c:v>
                </c:pt>
                <c:pt idx="16437">
                  <c:v>4.2492631899999998E-6</c:v>
                </c:pt>
                <c:pt idx="16438">
                  <c:v>1.290924394E-6</c:v>
                </c:pt>
                <c:pt idx="16439">
                  <c:v>4.14462314E-7</c:v>
                </c:pt>
                <c:pt idx="16440">
                  <c:v>4.0926665149999999E-7</c:v>
                </c:pt>
                <c:pt idx="16441">
                  <c:v>3.237855205E-5</c:v>
                </c:pt>
                <c:pt idx="16442">
                  <c:v>8.6916818410000007E-6</c:v>
                </c:pt>
                <c:pt idx="16443">
                  <c:v>1.13651703E-5</c:v>
                </c:pt>
                <c:pt idx="16444">
                  <c:v>8.2260502699999996E-5</c:v>
                </c:pt>
                <c:pt idx="16445">
                  <c:v>1.6836025369999999E-4</c:v>
                </c:pt>
                <c:pt idx="16446">
                  <c:v>1.088175481E-5</c:v>
                </c:pt>
                <c:pt idx="16447">
                  <c:v>2.8694471649999999E-6</c:v>
                </c:pt>
                <c:pt idx="16448">
                  <c:v>2.8448401879999999E-6</c:v>
                </c:pt>
                <c:pt idx="16449">
                  <c:v>1.5227912430000001E-5</c:v>
                </c:pt>
                <c:pt idx="16450">
                  <c:v>2.105023664E-6</c:v>
                </c:pt>
                <c:pt idx="16451">
                  <c:v>2.4103356520000002E-6</c:v>
                </c:pt>
                <c:pt idx="16452">
                  <c:v>1.6094467629999999E-5</c:v>
                </c:pt>
                <c:pt idx="16453">
                  <c:v>6.8964872560000001E-5</c:v>
                </c:pt>
                <c:pt idx="16454">
                  <c:v>5.7824724549999998E-6</c:v>
                </c:pt>
                <c:pt idx="16455">
                  <c:v>4.2793627990000003E-6</c:v>
                </c:pt>
                <c:pt idx="16456">
                  <c:v>9.8085020769999992E-6</c:v>
                </c:pt>
                <c:pt idx="16457">
                  <c:v>1.9519440569999999E-6</c:v>
                </c:pt>
                <c:pt idx="16458">
                  <c:v>7.1419446949999998E-7</c:v>
                </c:pt>
                <c:pt idx="16459">
                  <c:v>1.297946684E-6</c:v>
                </c:pt>
                <c:pt idx="16460">
                  <c:v>1.2993901270000001E-6</c:v>
                </c:pt>
                <c:pt idx="16461">
                  <c:v>7.7009329110000003E-7</c:v>
                </c:pt>
                <c:pt idx="16462">
                  <c:v>1.0337695100000001E-6</c:v>
                </c:pt>
                <c:pt idx="16463">
                  <c:v>1.011058954E-7</c:v>
                </c:pt>
                <c:pt idx="16464">
                  <c:v>1.978508407E-5</c:v>
                </c:pt>
                <c:pt idx="16465">
                  <c:v>2.799438364E-5</c:v>
                </c:pt>
                <c:pt idx="16466">
                  <c:v>9.8524784220000008E-6</c:v>
                </c:pt>
                <c:pt idx="16467">
                  <c:v>5.1438206889999998E-6</c:v>
                </c:pt>
                <c:pt idx="16468">
                  <c:v>1.0453680669999999E-7</c:v>
                </c:pt>
                <c:pt idx="16469">
                  <c:v>1.574702578E-6</c:v>
                </c:pt>
                <c:pt idx="16470">
                  <c:v>4.8531162059999999E-6</c:v>
                </c:pt>
                <c:pt idx="16471">
                  <c:v>1.3468223689999999E-6</c:v>
                </c:pt>
                <c:pt idx="16472">
                  <c:v>4.3769573610000004E-6</c:v>
                </c:pt>
                <c:pt idx="16473">
                  <c:v>7.9046994140000005E-6</c:v>
                </c:pt>
                <c:pt idx="16474">
                  <c:v>6.006070708E-6</c:v>
                </c:pt>
                <c:pt idx="16475">
                  <c:v>2.8746770170000001E-6</c:v>
                </c:pt>
                <c:pt idx="16476">
                  <c:v>3.0668942600000002E-6</c:v>
                </c:pt>
                <c:pt idx="16477">
                  <c:v>3.083917133E-6</c:v>
                </c:pt>
                <c:pt idx="16478">
                  <c:v>2.3045914909999999E-7</c:v>
                </c:pt>
                <c:pt idx="16479">
                  <c:v>3.3802745909999998E-7</c:v>
                </c:pt>
                <c:pt idx="16480">
                  <c:v>1.9617744579999999E-6</c:v>
                </c:pt>
                <c:pt idx="16481">
                  <c:v>2.4132883089999998E-7</c:v>
                </c:pt>
                <c:pt idx="16482">
                  <c:v>2.9186002160000001E-7</c:v>
                </c:pt>
                <c:pt idx="16483">
                  <c:v>1.2530190069999999E-6</c:v>
                </c:pt>
                <c:pt idx="16484">
                  <c:v>9.1650455759999997E-7</c:v>
                </c:pt>
                <c:pt idx="16485">
                  <c:v>1.6002093689999999E-6</c:v>
                </c:pt>
                <c:pt idx="16486">
                  <c:v>3.5211532800000002E-6</c:v>
                </c:pt>
                <c:pt idx="16487">
                  <c:v>7.3729930959999999E-6</c:v>
                </c:pt>
                <c:pt idx="16488">
                  <c:v>3.055714669E-6</c:v>
                </c:pt>
                <c:pt idx="16489">
                  <c:v>1.5257324119999999E-6</c:v>
                </c:pt>
                <c:pt idx="16490">
                  <c:v>4.7920562010000001E-6</c:v>
                </c:pt>
                <c:pt idx="16491">
                  <c:v>5.5370699950000004E-6</c:v>
                </c:pt>
                <c:pt idx="16492">
                  <c:v>1.192890242E-7</c:v>
                </c:pt>
                <c:pt idx="16493">
                  <c:v>1.220969201E-6</c:v>
                </c:pt>
                <c:pt idx="16494">
                  <c:v>5.3647760060000003E-6</c:v>
                </c:pt>
                <c:pt idx="16495">
                  <c:v>3.748345099E-6</c:v>
                </c:pt>
                <c:pt idx="16496">
                  <c:v>2.371776159E-7</c:v>
                </c:pt>
                <c:pt idx="16497">
                  <c:v>2.4927926549999998E-6</c:v>
                </c:pt>
                <c:pt idx="16498">
                  <c:v>3.1776004849999998E-6</c:v>
                </c:pt>
                <c:pt idx="16499">
                  <c:v>3.2388024210000001E-7</c:v>
                </c:pt>
                <c:pt idx="16500">
                  <c:v>4.9078481080000003E-6</c:v>
                </c:pt>
                <c:pt idx="16501">
                  <c:v>5.3687431630000001E-7</c:v>
                </c:pt>
                <c:pt idx="16502">
                  <c:v>8.4201186350000004E-7</c:v>
                </c:pt>
                <c:pt idx="16503">
                  <c:v>6.1196798259999995E-7</c:v>
                </c:pt>
                <c:pt idx="16504">
                  <c:v>1.3519593110000001E-5</c:v>
                </c:pt>
                <c:pt idx="16505">
                  <c:v>2.0712443890000002E-6</c:v>
                </c:pt>
                <c:pt idx="16506">
                  <c:v>6.4924328899999998E-7</c:v>
                </c:pt>
                <c:pt idx="16507">
                  <c:v>2.398094847E-6</c:v>
                </c:pt>
                <c:pt idx="16508">
                  <c:v>7.4520955769999997E-6</c:v>
                </c:pt>
                <c:pt idx="16509">
                  <c:v>3.1840021310000001E-6</c:v>
                </c:pt>
                <c:pt idx="16510">
                  <c:v>2.276600099E-6</c:v>
                </c:pt>
                <c:pt idx="16511">
                  <c:v>5.4332692660000002E-6</c:v>
                </c:pt>
                <c:pt idx="16512">
                  <c:v>5.739303556E-6</c:v>
                </c:pt>
                <c:pt idx="16513">
                  <c:v>7.6293755120000003E-6</c:v>
                </c:pt>
                <c:pt idx="16514">
                  <c:v>6.047516341E-6</c:v>
                </c:pt>
                <c:pt idx="16515">
                  <c:v>3.542044651E-6</c:v>
                </c:pt>
                <c:pt idx="16516">
                  <c:v>9.2955860779999993E-6</c:v>
                </c:pt>
                <c:pt idx="16517">
                  <c:v>1.2041883439999999E-6</c:v>
                </c:pt>
                <c:pt idx="16518">
                  <c:v>6.351251164E-6</c:v>
                </c:pt>
                <c:pt idx="16519">
                  <c:v>4.7008449419999997E-6</c:v>
                </c:pt>
                <c:pt idx="16520">
                  <c:v>9.7605005769999998E-6</c:v>
                </c:pt>
                <c:pt idx="16521">
                  <c:v>6.7168348320000002E-7</c:v>
                </c:pt>
                <c:pt idx="16522">
                  <c:v>5.4775036300000003E-6</c:v>
                </c:pt>
                <c:pt idx="16523">
                  <c:v>7.3997461589999997E-7</c:v>
                </c:pt>
                <c:pt idx="16524">
                  <c:v>1.063464578E-4</c:v>
                </c:pt>
                <c:pt idx="16525">
                  <c:v>3.2709141479999999E-5</c:v>
                </c:pt>
                <c:pt idx="16526">
                  <c:v>1.7941643779999999E-5</c:v>
                </c:pt>
                <c:pt idx="16527">
                  <c:v>1.730426829E-5</c:v>
                </c:pt>
                <c:pt idx="16528">
                  <c:v>2.2702520429999999E-5</c:v>
                </c:pt>
                <c:pt idx="16529">
                  <c:v>4.3826480300000001E-6</c:v>
                </c:pt>
                <c:pt idx="16530">
                  <c:v>1.1017012779999999E-6</c:v>
                </c:pt>
                <c:pt idx="16531">
                  <c:v>6.7997204580000004E-7</c:v>
                </c:pt>
                <c:pt idx="16532">
                  <c:v>2.3857933669999998E-7</c:v>
                </c:pt>
                <c:pt idx="16533">
                  <c:v>6.2136683610000004E-7</c:v>
                </c:pt>
                <c:pt idx="16534">
                  <c:v>7.9231628530000003E-7</c:v>
                </c:pt>
                <c:pt idx="16535">
                  <c:v>9.6422775059999991E-7</c:v>
                </c:pt>
                <c:pt idx="16536">
                  <c:v>1.889347011E-6</c:v>
                </c:pt>
                <c:pt idx="16537">
                  <c:v>1.7335895100000001E-6</c:v>
                </c:pt>
                <c:pt idx="16538">
                  <c:v>5.5874379029999998E-7</c:v>
                </c:pt>
                <c:pt idx="16539">
                  <c:v>2.259669633E-6</c:v>
                </c:pt>
                <c:pt idx="16540">
                  <c:v>7.7265311530000001E-7</c:v>
                </c:pt>
                <c:pt idx="16541">
                  <c:v>1.153301678E-6</c:v>
                </c:pt>
                <c:pt idx="16542">
                  <c:v>1.289323964E-6</c:v>
                </c:pt>
                <c:pt idx="16543">
                  <c:v>1.5071133850000001E-6</c:v>
                </c:pt>
                <c:pt idx="16544">
                  <c:v>1.031188224E-5</c:v>
                </c:pt>
                <c:pt idx="16545">
                  <c:v>2.5323646679999998E-6</c:v>
                </c:pt>
                <c:pt idx="16546">
                  <c:v>2.0973253639999999E-6</c:v>
                </c:pt>
                <c:pt idx="16547">
                  <c:v>4.9581304900000003E-6</c:v>
                </c:pt>
                <c:pt idx="16548">
                  <c:v>8.1768500379999998E-6</c:v>
                </c:pt>
                <c:pt idx="16549">
                  <c:v>1.5025905270000001E-6</c:v>
                </c:pt>
                <c:pt idx="16550">
                  <c:v>5.2147018329999996E-7</c:v>
                </c:pt>
                <c:pt idx="16551">
                  <c:v>3.6033939170000002E-7</c:v>
                </c:pt>
                <c:pt idx="16552">
                  <c:v>1.3961442059999999E-6</c:v>
                </c:pt>
                <c:pt idx="16553">
                  <c:v>1.013789642E-7</c:v>
                </c:pt>
                <c:pt idx="16554">
                  <c:v>3.550799028E-7</c:v>
                </c:pt>
                <c:pt idx="16555">
                  <c:v>1.5480504019999999E-6</c:v>
                </c:pt>
                <c:pt idx="16556">
                  <c:v>5.2263210589999998E-5</c:v>
                </c:pt>
                <c:pt idx="16557">
                  <c:v>9.5697874110000004E-6</c:v>
                </c:pt>
                <c:pt idx="16558">
                  <c:v>2.3720301760000001E-6</c:v>
                </c:pt>
                <c:pt idx="16559">
                  <c:v>4.7427662300000003E-6</c:v>
                </c:pt>
                <c:pt idx="16560">
                  <c:v>1.350598905E-5</c:v>
                </c:pt>
                <c:pt idx="16561">
                  <c:v>1.647426381E-6</c:v>
                </c:pt>
                <c:pt idx="16562">
                  <c:v>1.1960883689999999E-6</c:v>
                </c:pt>
                <c:pt idx="16563">
                  <c:v>3.274646356E-6</c:v>
                </c:pt>
                <c:pt idx="16564">
                  <c:v>3.1558584529999997E-5</c:v>
                </c:pt>
                <c:pt idx="16565">
                  <c:v>7.6279190869999997E-6</c:v>
                </c:pt>
                <c:pt idx="16566">
                  <c:v>7.8215317950000007E-6</c:v>
                </c:pt>
                <c:pt idx="16567">
                  <c:v>2.538914755E-5</c:v>
                </c:pt>
                <c:pt idx="16568">
                  <c:v>2.344029493E-4</c:v>
                </c:pt>
                <c:pt idx="16569">
                  <c:v>1.8921129540000001E-5</c:v>
                </c:pt>
                <c:pt idx="16570">
                  <c:v>3.3012176160000002E-6</c:v>
                </c:pt>
                <c:pt idx="16571">
                  <c:v>1.4758448879999999E-6</c:v>
                </c:pt>
                <c:pt idx="16572">
                  <c:v>7.525545406E-6</c:v>
                </c:pt>
                <c:pt idx="16573">
                  <c:v>3.4842365680000001E-6</c:v>
                </c:pt>
                <c:pt idx="16574">
                  <c:v>2.0115904909999999E-6</c:v>
                </c:pt>
                <c:pt idx="16575">
                  <c:v>3.6548190390000002E-7</c:v>
                </c:pt>
                <c:pt idx="16576">
                  <c:v>6.7482656969999996E-5</c:v>
                </c:pt>
                <c:pt idx="16577">
                  <c:v>1.5257959239999999E-6</c:v>
                </c:pt>
                <c:pt idx="16578">
                  <c:v>1.2614747569999999E-6</c:v>
                </c:pt>
                <c:pt idx="16579">
                  <c:v>2.0059654710000001E-6</c:v>
                </c:pt>
                <c:pt idx="16580">
                  <c:v>1.9087802719999998E-6</c:v>
                </c:pt>
                <c:pt idx="16581">
                  <c:v>3.326472481E-7</c:v>
                </c:pt>
                <c:pt idx="16582">
                  <c:v>2.1675126609999999E-7</c:v>
                </c:pt>
                <c:pt idx="16583">
                  <c:v>1.304057265E-7</c:v>
                </c:pt>
                <c:pt idx="16584">
                  <c:v>5.3538068430000002E-7</c:v>
                </c:pt>
                <c:pt idx="16585">
                  <c:v>1.611133666E-7</c:v>
                </c:pt>
                <c:pt idx="16586">
                  <c:v>6.7639370689999994E-8</c:v>
                </c:pt>
                <c:pt idx="16587">
                  <c:v>8.4951761739999996E-8</c:v>
                </c:pt>
                <c:pt idx="16588">
                  <c:v>7.7769453510000007E-6</c:v>
                </c:pt>
                <c:pt idx="16589">
                  <c:v>1.5300680530000001E-7</c:v>
                </c:pt>
                <c:pt idx="16590">
                  <c:v>7.9685817149999993E-8</c:v>
                </c:pt>
                <c:pt idx="16591">
                  <c:v>7.8695032360000002E-8</c:v>
                </c:pt>
                <c:pt idx="16592">
                  <c:v>6.6723707219999999E-7</c:v>
                </c:pt>
                <c:pt idx="16593">
                  <c:v>9.6017680329999997E-8</c:v>
                </c:pt>
                <c:pt idx="16594">
                  <c:v>8.8093152709999999E-8</c:v>
                </c:pt>
                <c:pt idx="16595">
                  <c:v>1.026624441E-7</c:v>
                </c:pt>
                <c:pt idx="16596">
                  <c:v>2.4792211050000001E-6</c:v>
                </c:pt>
                <c:pt idx="16597">
                  <c:v>1.046966788E-7</c:v>
                </c:pt>
                <c:pt idx="16598">
                  <c:v>8.5516552650000003E-7</c:v>
                </c:pt>
                <c:pt idx="16599">
                  <c:v>1.405959125E-6</c:v>
                </c:pt>
                <c:pt idx="16600">
                  <c:v>2.6079156260000001E-5</c:v>
                </c:pt>
                <c:pt idx="16601">
                  <c:v>8.079924782E-7</c:v>
                </c:pt>
                <c:pt idx="16602">
                  <c:v>7.1578724050000003E-7</c:v>
                </c:pt>
                <c:pt idx="16603">
                  <c:v>1.233188093E-6</c:v>
                </c:pt>
                <c:pt idx="16604">
                  <c:v>1.195570329E-5</c:v>
                </c:pt>
                <c:pt idx="16605">
                  <c:v>7.3181657689999995E-7</c:v>
                </c:pt>
                <c:pt idx="16606">
                  <c:v>1.5697133320000001E-6</c:v>
                </c:pt>
                <c:pt idx="16607">
                  <c:v>2.8123620529999998E-6</c:v>
                </c:pt>
                <c:pt idx="16608">
                  <c:v>6.0601966890000002E-5</c:v>
                </c:pt>
                <c:pt idx="16609">
                  <c:v>2.8943978949999999E-6</c:v>
                </c:pt>
                <c:pt idx="16610">
                  <c:v>1.248802647E-6</c:v>
                </c:pt>
                <c:pt idx="16611">
                  <c:v>9.8443974920000008E-7</c:v>
                </c:pt>
                <c:pt idx="16612">
                  <c:v>4.1147486300000002E-5</c:v>
                </c:pt>
                <c:pt idx="16613">
                  <c:v>9.4218802079999997E-7</c:v>
                </c:pt>
                <c:pt idx="16614">
                  <c:v>1.566700551E-6</c:v>
                </c:pt>
                <c:pt idx="16615">
                  <c:v>8.1589908599999996E-7</c:v>
                </c:pt>
                <c:pt idx="16616">
                  <c:v>2.438442827E-4</c:v>
                </c:pt>
                <c:pt idx="16617">
                  <c:v>7.3255840639999996E-8</c:v>
                </c:pt>
                <c:pt idx="16618">
                  <c:v>2.8457460490000002E-6</c:v>
                </c:pt>
                <c:pt idx="16619">
                  <c:v>4.1593337670000003E-6</c:v>
                </c:pt>
                <c:pt idx="16620">
                  <c:v>2.4747808879999999E-4</c:v>
                </c:pt>
                <c:pt idx="16621">
                  <c:v>1.4297993850000001E-6</c:v>
                </c:pt>
                <c:pt idx="16622">
                  <c:v>5.9783617610000003E-7</c:v>
                </c:pt>
                <c:pt idx="16623">
                  <c:v>5.8834954239999996E-7</c:v>
                </c:pt>
                <c:pt idx="16624">
                  <c:v>7.872199555E-6</c:v>
                </c:pt>
                <c:pt idx="16625">
                  <c:v>3.0473205719999999E-7</c:v>
                </c:pt>
                <c:pt idx="16626">
                  <c:v>1.874250897E-7</c:v>
                </c:pt>
                <c:pt idx="16627">
                  <c:v>1.2703932200000001E-7</c:v>
                </c:pt>
                <c:pt idx="16628">
                  <c:v>6.8833833429999999E-7</c:v>
                </c:pt>
                <c:pt idx="16629">
                  <c:v>3.502499161E-8</c:v>
                </c:pt>
                <c:pt idx="16630">
                  <c:v>1.321630591E-8</c:v>
                </c:pt>
                <c:pt idx="16631">
                  <c:v>2.7633751929999999E-9</c:v>
                </c:pt>
                <c:pt idx="16632">
                  <c:v>1.733841002E-13</c:v>
                </c:pt>
                <c:pt idx="16633">
                  <c:v>1.824851981E-9</c:v>
                </c:pt>
                <c:pt idx="16634">
                  <c:v>5.2764474920000004E-9</c:v>
                </c:pt>
                <c:pt idx="16635">
                  <c:v>8.389446334E-9</c:v>
                </c:pt>
                <c:pt idx="16636">
                  <c:v>5.3308074129999995E-7</c:v>
                </c:pt>
                <c:pt idx="16637">
                  <c:v>1.318634231E-8</c:v>
                </c:pt>
                <c:pt idx="16638">
                  <c:v>7.4147763200000001E-9</c:v>
                </c:pt>
                <c:pt idx="16639">
                  <c:v>3.1575819980000001E-9</c:v>
                </c:pt>
                <c:pt idx="16640">
                  <c:v>2.4046879060000001E-7</c:v>
                </c:pt>
                <c:pt idx="16641">
                  <c:v>1.3645824490000001E-8</c:v>
                </c:pt>
                <c:pt idx="16642">
                  <c:v>3.4662340820000002E-8</c:v>
                </c:pt>
                <c:pt idx="16643">
                  <c:v>5.4832351309999997E-8</c:v>
                </c:pt>
                <c:pt idx="16644">
                  <c:v>1.2230719929999999E-6</c:v>
                </c:pt>
                <c:pt idx="16645">
                  <c:v>1.8238280970000001E-7</c:v>
                </c:pt>
                <c:pt idx="16646">
                  <c:v>3.0225160680000001E-7</c:v>
                </c:pt>
                <c:pt idx="16647">
                  <c:v>4.171782196E-7</c:v>
                </c:pt>
                <c:pt idx="16648">
                  <c:v>1.0554872299999999E-5</c:v>
                </c:pt>
                <c:pt idx="16649">
                  <c:v>1.0999186610000001E-6</c:v>
                </c:pt>
                <c:pt idx="16650">
                  <c:v>6.892801136E-7</c:v>
                </c:pt>
                <c:pt idx="16651">
                  <c:v>5.9414929340000002E-7</c:v>
                </c:pt>
                <c:pt idx="16652">
                  <c:v>7.6662784350000004E-6</c:v>
                </c:pt>
                <c:pt idx="16653">
                  <c:v>2.2282356700000001E-6</c:v>
                </c:pt>
                <c:pt idx="16654">
                  <c:v>1.39694714E-6</c:v>
                </c:pt>
                <c:pt idx="16655">
                  <c:v>1.0884508119999999E-6</c:v>
                </c:pt>
                <c:pt idx="16656">
                  <c:v>3.5540351349999999E-5</c:v>
                </c:pt>
                <c:pt idx="16657">
                  <c:v>6.7049223510000003E-6</c:v>
                </c:pt>
                <c:pt idx="16658">
                  <c:v>2.4851859330000001E-6</c:v>
                </c:pt>
                <c:pt idx="16659">
                  <c:v>4.5892967709999997E-6</c:v>
                </c:pt>
                <c:pt idx="16660">
                  <c:v>7.045068166E-4</c:v>
                </c:pt>
                <c:pt idx="16661">
                  <c:v>3.0043188939999999E-6</c:v>
                </c:pt>
                <c:pt idx="16662">
                  <c:v>4.9290968000000002E-6</c:v>
                </c:pt>
                <c:pt idx="16663">
                  <c:v>3.0590210500000002E-6</c:v>
                </c:pt>
                <c:pt idx="16664">
                  <c:v>7.395461325E-6</c:v>
                </c:pt>
                <c:pt idx="16665">
                  <c:v>1.943984264E-6</c:v>
                </c:pt>
                <c:pt idx="16666">
                  <c:v>2.4917695720000002E-6</c:v>
                </c:pt>
                <c:pt idx="16667">
                  <c:v>2.7768390249999998E-6</c:v>
                </c:pt>
                <c:pt idx="16668">
                  <c:v>4.5869301689999999E-5</c:v>
                </c:pt>
                <c:pt idx="16669">
                  <c:v>3.8849377220000001E-6</c:v>
                </c:pt>
                <c:pt idx="16670">
                  <c:v>1.2698472220000001E-6</c:v>
                </c:pt>
                <c:pt idx="16671">
                  <c:v>9.3825529119999999E-8</c:v>
                </c:pt>
                <c:pt idx="16672">
                  <c:v>7.8749215659999994E-6</c:v>
                </c:pt>
                <c:pt idx="16673">
                  <c:v>6.3509569460000004E-7</c:v>
                </c:pt>
                <c:pt idx="16674">
                  <c:v>5.6949599639999997E-7</c:v>
                </c:pt>
                <c:pt idx="16675">
                  <c:v>1.048854718E-7</c:v>
                </c:pt>
                <c:pt idx="16676">
                  <c:v>3.6952123709999999E-8</c:v>
                </c:pt>
                <c:pt idx="16677">
                  <c:v>4.2288873380000002E-7</c:v>
                </c:pt>
                <c:pt idx="16678">
                  <c:v>2.756850112E-7</c:v>
                </c:pt>
                <c:pt idx="16679">
                  <c:v>2.802627484E-8</c:v>
                </c:pt>
                <c:pt idx="16680">
                  <c:v>4.9047629730000001E-7</c:v>
                </c:pt>
                <c:pt idx="16681">
                  <c:v>1.343354437E-7</c:v>
                </c:pt>
                <c:pt idx="16682">
                  <c:v>1.429223487E-7</c:v>
                </c:pt>
                <c:pt idx="16683">
                  <c:v>1.4075141909999999E-7</c:v>
                </c:pt>
                <c:pt idx="16684">
                  <c:v>1.606832122E-7</c:v>
                </c:pt>
                <c:pt idx="16685">
                  <c:v>1.906529271E-7</c:v>
                </c:pt>
                <c:pt idx="16686">
                  <c:v>2.571717858E-7</c:v>
                </c:pt>
                <c:pt idx="16687">
                  <c:v>3.6341410650000002E-7</c:v>
                </c:pt>
                <c:pt idx="16688">
                  <c:v>2.5269381440000002E-6</c:v>
                </c:pt>
                <c:pt idx="16689">
                  <c:v>1.2301285170000001E-6</c:v>
                </c:pt>
                <c:pt idx="16690">
                  <c:v>3.7440825390000003E-7</c:v>
                </c:pt>
                <c:pt idx="16691">
                  <c:v>9.8155528559999998E-7</c:v>
                </c:pt>
                <c:pt idx="16692">
                  <c:v>1.30540044E-5</c:v>
                </c:pt>
                <c:pt idx="16693">
                  <c:v>1.8199461679999999E-6</c:v>
                </c:pt>
                <c:pt idx="16694">
                  <c:v>1.6574562730000001E-6</c:v>
                </c:pt>
                <c:pt idx="16695">
                  <c:v>8.0074863429999995E-7</c:v>
                </c:pt>
                <c:pt idx="16696">
                  <c:v>3.1223259570000002E-6</c:v>
                </c:pt>
                <c:pt idx="16697">
                  <c:v>4.6269484569999996E-6</c:v>
                </c:pt>
                <c:pt idx="16698">
                  <c:v>1.4808525189999999E-6</c:v>
                </c:pt>
                <c:pt idx="16699">
                  <c:v>1.150228582E-5</c:v>
                </c:pt>
                <c:pt idx="16700">
                  <c:v>2.0996244719999999E-4</c:v>
                </c:pt>
                <c:pt idx="16701">
                  <c:v>1.548001856E-5</c:v>
                </c:pt>
                <c:pt idx="16702">
                  <c:v>1.8099727829999998E-5</c:v>
                </c:pt>
                <c:pt idx="16703">
                  <c:v>1.225579675E-5</c:v>
                </c:pt>
                <c:pt idx="16704">
                  <c:v>4.2939367309999999E-5</c:v>
                </c:pt>
                <c:pt idx="16705">
                  <c:v>8.3465377510000007E-6</c:v>
                </c:pt>
                <c:pt idx="16706">
                  <c:v>4.7127827970000002E-6</c:v>
                </c:pt>
                <c:pt idx="16707">
                  <c:v>3.6581929219999999E-6</c:v>
                </c:pt>
                <c:pt idx="16708">
                  <c:v>1.099492625E-4</c:v>
                </c:pt>
                <c:pt idx="16709">
                  <c:v>2.0597427730000002E-5</c:v>
                </c:pt>
                <c:pt idx="16710">
                  <c:v>8.4715332229999992E-6</c:v>
                </c:pt>
                <c:pt idx="16711">
                  <c:v>5.3243024659999999E-5</c:v>
                </c:pt>
                <c:pt idx="16712">
                  <c:v>2.2602566849999999E-4</c:v>
                </c:pt>
                <c:pt idx="16713">
                  <c:v>9.5512988860000008E-6</c:v>
                </c:pt>
                <c:pt idx="16714">
                  <c:v>2.9136623040000002E-6</c:v>
                </c:pt>
                <c:pt idx="16715">
                  <c:v>6.9614001280000004E-7</c:v>
                </c:pt>
                <c:pt idx="16716">
                  <c:v>8.1904280919999994E-6</c:v>
                </c:pt>
                <c:pt idx="16717">
                  <c:v>1.6175715070000001E-6</c:v>
                </c:pt>
                <c:pt idx="16718">
                  <c:v>1.9787154170000001E-7</c:v>
                </c:pt>
                <c:pt idx="16719">
                  <c:v>3.027263073E-6</c:v>
                </c:pt>
                <c:pt idx="16720">
                  <c:v>1.9335582110000001E-5</c:v>
                </c:pt>
                <c:pt idx="16721">
                  <c:v>1.577605597E-6</c:v>
                </c:pt>
                <c:pt idx="16722">
                  <c:v>2.0858199759999999E-7</c:v>
                </c:pt>
                <c:pt idx="16723">
                  <c:v>4.8513997510000005E-7</c:v>
                </c:pt>
                <c:pt idx="16724">
                  <c:v>1.9091877139999999E-7</c:v>
                </c:pt>
                <c:pt idx="16725">
                  <c:v>1.2855639149999999E-7</c:v>
                </c:pt>
                <c:pt idx="16726">
                  <c:v>3.1803068780000001E-7</c:v>
                </c:pt>
                <c:pt idx="16727">
                  <c:v>3.9028038229999999E-7</c:v>
                </c:pt>
                <c:pt idx="16728">
                  <c:v>3.3740488620000002E-7</c:v>
                </c:pt>
                <c:pt idx="16729">
                  <c:v>4.1516338250000001E-7</c:v>
                </c:pt>
                <c:pt idx="16730">
                  <c:v>3.7482158669999999E-7</c:v>
                </c:pt>
                <c:pt idx="16731">
                  <c:v>4.1219151200000002E-7</c:v>
                </c:pt>
                <c:pt idx="16732">
                  <c:v>8.9399453430000002E-7</c:v>
                </c:pt>
                <c:pt idx="16733">
                  <c:v>2.4175280929999999E-7</c:v>
                </c:pt>
                <c:pt idx="16734">
                  <c:v>3.1697427160000002E-7</c:v>
                </c:pt>
                <c:pt idx="16735">
                  <c:v>5.8500577590000003E-7</c:v>
                </c:pt>
                <c:pt idx="16736">
                  <c:v>8.7851993880000001E-7</c:v>
                </c:pt>
                <c:pt idx="16737">
                  <c:v>1.2899468449999999E-7</c:v>
                </c:pt>
                <c:pt idx="16738">
                  <c:v>1.1307868410000001E-6</c:v>
                </c:pt>
                <c:pt idx="16739">
                  <c:v>2.9776483929999998E-7</c:v>
                </c:pt>
                <c:pt idx="16740">
                  <c:v>4.0418203639999997E-6</c:v>
                </c:pt>
                <c:pt idx="16741">
                  <c:v>9.2218661429999999E-7</c:v>
                </c:pt>
                <c:pt idx="16742">
                  <c:v>4.9428644610000003E-6</c:v>
                </c:pt>
                <c:pt idx="16743">
                  <c:v>6.2842404469999998E-6</c:v>
                </c:pt>
                <c:pt idx="16744">
                  <c:v>9.4956213939999997E-6</c:v>
                </c:pt>
                <c:pt idx="16745">
                  <c:v>6.5844208859999998E-6</c:v>
                </c:pt>
                <c:pt idx="16746">
                  <c:v>4.7885214429999999E-6</c:v>
                </c:pt>
                <c:pt idx="16747">
                  <c:v>1.3000522160000001E-7</c:v>
                </c:pt>
                <c:pt idx="16748">
                  <c:v>1.095912626E-5</c:v>
                </c:pt>
                <c:pt idx="16749">
                  <c:v>1.9318059539999999E-5</c:v>
                </c:pt>
                <c:pt idx="16750">
                  <c:v>1.4260327460000001E-5</c:v>
                </c:pt>
                <c:pt idx="16751">
                  <c:v>1.5532631250000001E-4</c:v>
                </c:pt>
                <c:pt idx="16752">
                  <c:v>3.8401316510000002E-4</c:v>
                </c:pt>
                <c:pt idx="16753">
                  <c:v>4.081457456E-5</c:v>
                </c:pt>
                <c:pt idx="16754">
                  <c:v>4.184849003E-5</c:v>
                </c:pt>
                <c:pt idx="16755">
                  <c:v>1.9234308189999998E-5</c:v>
                </c:pt>
                <c:pt idx="16756">
                  <c:v>2.7111189849999999E-6</c:v>
                </c:pt>
                <c:pt idx="16757">
                  <c:v>8.6388838009999996E-6</c:v>
                </c:pt>
                <c:pt idx="16758">
                  <c:v>1.13023053E-5</c:v>
                </c:pt>
                <c:pt idx="16759">
                  <c:v>1.3988410369999999E-6</c:v>
                </c:pt>
                <c:pt idx="16760">
                  <c:v>2.1909538139999998E-6</c:v>
                </c:pt>
                <c:pt idx="16761">
                  <c:v>5.9323080210000001E-6</c:v>
                </c:pt>
                <c:pt idx="16762">
                  <c:v>4.2539155229999997E-6</c:v>
                </c:pt>
                <c:pt idx="16763">
                  <c:v>7.891012079E-9</c:v>
                </c:pt>
                <c:pt idx="16764">
                  <c:v>1.794662128E-6</c:v>
                </c:pt>
                <c:pt idx="16765">
                  <c:v>2.930457058E-6</c:v>
                </c:pt>
                <c:pt idx="16766">
                  <c:v>6.7500408450000004E-7</c:v>
                </c:pt>
                <c:pt idx="16767">
                  <c:v>1.4479096299999999E-6</c:v>
                </c:pt>
                <c:pt idx="16768">
                  <c:v>4.1305611060000002E-7</c:v>
                </c:pt>
                <c:pt idx="16769">
                  <c:v>8.8703916749999998E-7</c:v>
                </c:pt>
                <c:pt idx="16770">
                  <c:v>1.2855508449999999E-7</c:v>
                </c:pt>
                <c:pt idx="16771">
                  <c:v>3.284791868E-6</c:v>
                </c:pt>
                <c:pt idx="16772">
                  <c:v>5.4231032410000002E-7</c:v>
                </c:pt>
                <c:pt idx="16773">
                  <c:v>5.4803439409999999E-7</c:v>
                </c:pt>
                <c:pt idx="16774">
                  <c:v>5.6092952259999996E-7</c:v>
                </c:pt>
                <c:pt idx="16775">
                  <c:v>1.208640048E-6</c:v>
                </c:pt>
                <c:pt idx="16776">
                  <c:v>6.5334151960000003E-7</c:v>
                </c:pt>
                <c:pt idx="16777">
                  <c:v>5.2539428220000003E-7</c:v>
                </c:pt>
                <c:pt idx="16778">
                  <c:v>7.1042380620000001E-7</c:v>
                </c:pt>
                <c:pt idx="16779">
                  <c:v>6.5766902389999997E-7</c:v>
                </c:pt>
                <c:pt idx="16780">
                  <c:v>5.7335300450000003E-7</c:v>
                </c:pt>
                <c:pt idx="16781">
                  <c:v>4.7192514860000002E-7</c:v>
                </c:pt>
                <c:pt idx="16782">
                  <c:v>4.1523699289999998E-7</c:v>
                </c:pt>
                <c:pt idx="16783">
                  <c:v>1.414105918E-6</c:v>
                </c:pt>
                <c:pt idx="16784">
                  <c:v>8.7096907959999999E-7</c:v>
                </c:pt>
                <c:pt idx="16785">
                  <c:v>4.0194197540000001E-7</c:v>
                </c:pt>
                <c:pt idx="16786">
                  <c:v>8.0801264530000004E-8</c:v>
                </c:pt>
                <c:pt idx="16787">
                  <c:v>3.6086444220000001E-6</c:v>
                </c:pt>
                <c:pt idx="16788">
                  <c:v>1.54257225E-6</c:v>
                </c:pt>
                <c:pt idx="16789">
                  <c:v>1.1898118E-7</c:v>
                </c:pt>
                <c:pt idx="16790">
                  <c:v>1.805063457E-6</c:v>
                </c:pt>
                <c:pt idx="16791">
                  <c:v>5.9581449620000002E-5</c:v>
                </c:pt>
                <c:pt idx="16792">
                  <c:v>9.2196013490000007E-5</c:v>
                </c:pt>
                <c:pt idx="16793">
                  <c:v>2.4595041E-5</c:v>
                </c:pt>
                <c:pt idx="16794">
                  <c:v>2.8463467609999999E-5</c:v>
                </c:pt>
                <c:pt idx="16795">
                  <c:v>9.4562403129999997E-5</c:v>
                </c:pt>
                <c:pt idx="16796">
                  <c:v>2.1897660959999999E-5</c:v>
                </c:pt>
                <c:pt idx="16797">
                  <c:v>1.6394740569999999E-6</c:v>
                </c:pt>
                <c:pt idx="16798">
                  <c:v>3.9622116789999996E-6</c:v>
                </c:pt>
                <c:pt idx="16799">
                  <c:v>1.571035989E-5</c:v>
                </c:pt>
                <c:pt idx="16800">
                  <c:v>1.38459853E-5</c:v>
                </c:pt>
                <c:pt idx="16801">
                  <c:v>6.1448114209999998E-6</c:v>
                </c:pt>
                <c:pt idx="16802">
                  <c:v>5.5424407740000004E-6</c:v>
                </c:pt>
                <c:pt idx="16803">
                  <c:v>6.092051394E-5</c:v>
                </c:pt>
                <c:pt idx="16804">
                  <c:v>2.6648043340000001E-5</c:v>
                </c:pt>
                <c:pt idx="16805">
                  <c:v>3.0777851870000002E-6</c:v>
                </c:pt>
                <c:pt idx="16806">
                  <c:v>5.1989146859999996E-6</c:v>
                </c:pt>
                <c:pt idx="16807">
                  <c:v>4.0522177299999997E-6</c:v>
                </c:pt>
                <c:pt idx="16808">
                  <c:v>3.3263194760000002E-6</c:v>
                </c:pt>
                <c:pt idx="16809">
                  <c:v>1.087689825E-6</c:v>
                </c:pt>
                <c:pt idx="16810">
                  <c:v>1.8341131259999999E-6</c:v>
                </c:pt>
                <c:pt idx="16811">
                  <c:v>1.044883134E-5</c:v>
                </c:pt>
                <c:pt idx="16812">
                  <c:v>8.9571933339999993E-6</c:v>
                </c:pt>
                <c:pt idx="16813">
                  <c:v>1.7257254060000001E-6</c:v>
                </c:pt>
                <c:pt idx="16814">
                  <c:v>4.4267827090000004E-6</c:v>
                </c:pt>
                <c:pt idx="16815">
                  <c:v>6.7628147849999996E-6</c:v>
                </c:pt>
                <c:pt idx="16816">
                  <c:v>1.4875385390000001E-6</c:v>
                </c:pt>
                <c:pt idx="16817">
                  <c:v>5.2035865599999998E-7</c:v>
                </c:pt>
                <c:pt idx="16818">
                  <c:v>3.9195122409999997E-7</c:v>
                </c:pt>
                <c:pt idx="16819">
                  <c:v>6.2596118249999998E-7</c:v>
                </c:pt>
                <c:pt idx="16820">
                  <c:v>7.8745137369999994E-8</c:v>
                </c:pt>
                <c:pt idx="16821">
                  <c:v>1.6060141570000001E-7</c:v>
                </c:pt>
                <c:pt idx="16822">
                  <c:v>8.0924151880000003E-7</c:v>
                </c:pt>
                <c:pt idx="16823">
                  <c:v>6.6547966839999996E-6</c:v>
                </c:pt>
                <c:pt idx="16824">
                  <c:v>3.232233626E-6</c:v>
                </c:pt>
                <c:pt idx="16825">
                  <c:v>4.892764009E-7</c:v>
                </c:pt>
                <c:pt idx="16826">
                  <c:v>5.2507927040000002E-8</c:v>
                </c:pt>
                <c:pt idx="16827">
                  <c:v>1.091605182E-6</c:v>
                </c:pt>
                <c:pt idx="16828">
                  <c:v>4.6995111130000001E-7</c:v>
                </c:pt>
                <c:pt idx="16829">
                  <c:v>2.7591063300000001E-7</c:v>
                </c:pt>
                <c:pt idx="16830">
                  <c:v>3.746575404E-7</c:v>
                </c:pt>
                <c:pt idx="16831">
                  <c:v>4.3133304429999997E-7</c:v>
                </c:pt>
                <c:pt idx="16832">
                  <c:v>6.8774329829999995E-8</c:v>
                </c:pt>
                <c:pt idx="16833">
                  <c:v>1.717726845E-6</c:v>
                </c:pt>
                <c:pt idx="16834">
                  <c:v>3.1385257769999999E-6</c:v>
                </c:pt>
                <c:pt idx="16835">
                  <c:v>1.272509988E-5</c:v>
                </c:pt>
                <c:pt idx="16836">
                  <c:v>5.9332116720000002E-6</c:v>
                </c:pt>
                <c:pt idx="16837">
                  <c:v>6.2545813049999999E-7</c:v>
                </c:pt>
                <c:pt idx="16838">
                  <c:v>2.250128471E-7</c:v>
                </c:pt>
                <c:pt idx="16839">
                  <c:v>4.632996015E-6</c:v>
                </c:pt>
                <c:pt idx="16840">
                  <c:v>1.695937807E-6</c:v>
                </c:pt>
                <c:pt idx="16841">
                  <c:v>7.0704871729999998E-7</c:v>
                </c:pt>
                <c:pt idx="16842">
                  <c:v>1.3801169490000001E-6</c:v>
                </c:pt>
                <c:pt idx="16843">
                  <c:v>1.651508862E-4</c:v>
                </c:pt>
                <c:pt idx="16844">
                  <c:v>2.878712208E-5</c:v>
                </c:pt>
                <c:pt idx="16845">
                  <c:v>1.7604365879999999E-5</c:v>
                </c:pt>
                <c:pt idx="16846">
                  <c:v>1.4011969369999999E-5</c:v>
                </c:pt>
                <c:pt idx="16847">
                  <c:v>3.5613316290000002E-5</c:v>
                </c:pt>
                <c:pt idx="16848">
                  <c:v>7.3496871340000005E-7</c:v>
                </c:pt>
                <c:pt idx="16849">
                  <c:v>2.1508684159999998E-6</c:v>
                </c:pt>
                <c:pt idx="16850">
                  <c:v>1.7873982799999999E-6</c:v>
                </c:pt>
                <c:pt idx="16851">
                  <c:v>8.8809687769999999E-6</c:v>
                </c:pt>
                <c:pt idx="16852">
                  <c:v>8.3783650249999996E-7</c:v>
                </c:pt>
                <c:pt idx="16853">
                  <c:v>2.7981188930000002E-6</c:v>
                </c:pt>
                <c:pt idx="16854">
                  <c:v>3.2579031179999998E-6</c:v>
                </c:pt>
                <c:pt idx="16855">
                  <c:v>3.2394260039999999E-5</c:v>
                </c:pt>
                <c:pt idx="16856">
                  <c:v>1.92408566E-6</c:v>
                </c:pt>
                <c:pt idx="16857">
                  <c:v>7.0281075819999997E-8</c:v>
                </c:pt>
                <c:pt idx="16858">
                  <c:v>1.520164505E-7</c:v>
                </c:pt>
                <c:pt idx="16859">
                  <c:v>1.9937249659999998E-6</c:v>
                </c:pt>
                <c:pt idx="16860">
                  <c:v>1.6289516570000001E-7</c:v>
                </c:pt>
                <c:pt idx="16861">
                  <c:v>1.4873840689999999E-7</c:v>
                </c:pt>
                <c:pt idx="16862">
                  <c:v>2.1470591430000001E-7</c:v>
                </c:pt>
                <c:pt idx="16863">
                  <c:v>1.2749751769999999E-6</c:v>
                </c:pt>
                <c:pt idx="16864">
                  <c:v>9.5854663530000005E-8</c:v>
                </c:pt>
                <c:pt idx="16865">
                  <c:v>1.331925942E-6</c:v>
                </c:pt>
                <c:pt idx="16866">
                  <c:v>2.0485629859999999E-6</c:v>
                </c:pt>
                <c:pt idx="16867">
                  <c:v>8.4978588989999997E-6</c:v>
                </c:pt>
                <c:pt idx="16868">
                  <c:v>8.8913045119999995E-7</c:v>
                </c:pt>
                <c:pt idx="16869">
                  <c:v>5.9918112540000003E-7</c:v>
                </c:pt>
                <c:pt idx="16870">
                  <c:v>7.4177721629999999E-7</c:v>
                </c:pt>
                <c:pt idx="16871">
                  <c:v>1.397851026E-6</c:v>
                </c:pt>
                <c:pt idx="16872">
                  <c:v>1.989821873E-7</c:v>
                </c:pt>
                <c:pt idx="16873">
                  <c:v>6.1727696390000001E-7</c:v>
                </c:pt>
                <c:pt idx="16874">
                  <c:v>5.0423522650000002E-7</c:v>
                </c:pt>
                <c:pt idx="16875">
                  <c:v>1.783950742E-6</c:v>
                </c:pt>
                <c:pt idx="16876">
                  <c:v>1.8232417240000001E-7</c:v>
                </c:pt>
                <c:pt idx="16877">
                  <c:v>1.2317799579999999E-7</c:v>
                </c:pt>
                <c:pt idx="16878">
                  <c:v>1.2665151839999999E-7</c:v>
                </c:pt>
                <c:pt idx="16879">
                  <c:v>2.7478732000000001E-7</c:v>
                </c:pt>
                <c:pt idx="16880">
                  <c:v>1.3334660369999999E-7</c:v>
                </c:pt>
                <c:pt idx="16881">
                  <c:v>1.413042905E-7</c:v>
                </c:pt>
                <c:pt idx="16882">
                  <c:v>1.2206146339999999E-7</c:v>
                </c:pt>
                <c:pt idx="16883">
                  <c:v>9.3540712910000001E-6</c:v>
                </c:pt>
                <c:pt idx="16884">
                  <c:v>3.5136601210000001E-7</c:v>
                </c:pt>
                <c:pt idx="16885">
                  <c:v>1.7462340999999999E-6</c:v>
                </c:pt>
                <c:pt idx="16886">
                  <c:v>5.1207782060000001E-6</c:v>
                </c:pt>
                <c:pt idx="16887">
                  <c:v>7.797502439E-5</c:v>
                </c:pt>
                <c:pt idx="16888">
                  <c:v>3.4510332569999999E-6</c:v>
                </c:pt>
                <c:pt idx="16889">
                  <c:v>6.9747068589999999E-7</c:v>
                </c:pt>
                <c:pt idx="16890">
                  <c:v>1.460753777E-6</c:v>
                </c:pt>
                <c:pt idx="16891">
                  <c:v>8.3974415929999998E-6</c:v>
                </c:pt>
                <c:pt idx="16892">
                  <c:v>1.605322736E-6</c:v>
                </c:pt>
                <c:pt idx="16893">
                  <c:v>9.7218582010000008E-7</c:v>
                </c:pt>
                <c:pt idx="16894">
                  <c:v>1.2509248829999999E-6</c:v>
                </c:pt>
                <c:pt idx="16895">
                  <c:v>4.1962939580000003E-6</c:v>
                </c:pt>
                <c:pt idx="16896">
                  <c:v>7.6583962269999998E-7</c:v>
                </c:pt>
                <c:pt idx="16897">
                  <c:v>9.0157368E-7</c:v>
                </c:pt>
                <c:pt idx="16898">
                  <c:v>8.080608706E-7</c:v>
                </c:pt>
                <c:pt idx="16899">
                  <c:v>5.8864349229999998E-6</c:v>
                </c:pt>
                <c:pt idx="16900">
                  <c:v>2.1237976310000001E-7</c:v>
                </c:pt>
                <c:pt idx="16901">
                  <c:v>5.4880639529999996E-7</c:v>
                </c:pt>
                <c:pt idx="16902">
                  <c:v>3.2085373600000002E-7</c:v>
                </c:pt>
                <c:pt idx="16903">
                  <c:v>8.4598156079999997E-6</c:v>
                </c:pt>
                <c:pt idx="16904">
                  <c:v>6.6371546250000002E-8</c:v>
                </c:pt>
                <c:pt idx="16905">
                  <c:v>2.2937780070000001E-7</c:v>
                </c:pt>
                <c:pt idx="16906">
                  <c:v>6.3262308279999995E-8</c:v>
                </c:pt>
                <c:pt idx="16907">
                  <c:v>3.5364293499999999E-7</c:v>
                </c:pt>
                <c:pt idx="16908">
                  <c:v>8.0158673589999994E-8</c:v>
                </c:pt>
                <c:pt idx="16909">
                  <c:v>4.35028209E-8</c:v>
                </c:pt>
                <c:pt idx="16910">
                  <c:v>8.6228207300000004E-8</c:v>
                </c:pt>
                <c:pt idx="16911">
                  <c:v>1.212224642E-6</c:v>
                </c:pt>
                <c:pt idx="16912">
                  <c:v>2.6925848459999999E-7</c:v>
                </c:pt>
                <c:pt idx="16913">
                  <c:v>2.1573166279999999E-7</c:v>
                </c:pt>
                <c:pt idx="16914">
                  <c:v>2.651701065E-7</c:v>
                </c:pt>
                <c:pt idx="16915">
                  <c:v>7.3684145560000003E-6</c:v>
                </c:pt>
                <c:pt idx="16916">
                  <c:v>2.283594797E-7</c:v>
                </c:pt>
                <c:pt idx="16917">
                  <c:v>4.9598021390000004E-7</c:v>
                </c:pt>
                <c:pt idx="16918">
                  <c:v>5.7089944420000005E-7</c:v>
                </c:pt>
                <c:pt idx="16919">
                  <c:v>1.937168719E-6</c:v>
                </c:pt>
                <c:pt idx="16920">
                  <c:v>3.2597460320000001E-7</c:v>
                </c:pt>
                <c:pt idx="16921">
                  <c:v>3.868655538E-7</c:v>
                </c:pt>
                <c:pt idx="16922">
                  <c:v>3.448584263E-7</c:v>
                </c:pt>
                <c:pt idx="16923">
                  <c:v>3.4401287510000001E-6</c:v>
                </c:pt>
                <c:pt idx="16924">
                  <c:v>1.331553248E-7</c:v>
                </c:pt>
                <c:pt idx="16925">
                  <c:v>1.518868666E-7</c:v>
                </c:pt>
                <c:pt idx="16926">
                  <c:v>9.7501621079999996E-8</c:v>
                </c:pt>
                <c:pt idx="16927">
                  <c:v>9.121948123E-6</c:v>
                </c:pt>
                <c:pt idx="16928">
                  <c:v>1.019377302E-8</c:v>
                </c:pt>
                <c:pt idx="16929">
                  <c:v>5.3080816410000002E-14</c:v>
                </c:pt>
                <c:pt idx="16930">
                  <c:v>9.3041478320000007E-9</c:v>
                </c:pt>
                <c:pt idx="16931">
                  <c:v>1.3550956539999999E-7</c:v>
                </c:pt>
                <c:pt idx="16932">
                  <c:v>8.1933474889999999E-8</c:v>
                </c:pt>
                <c:pt idx="16933">
                  <c:v>1.44881332E-7</c:v>
                </c:pt>
                <c:pt idx="16934">
                  <c:v>2.1631918540000001E-7</c:v>
                </c:pt>
                <c:pt idx="16935">
                  <c:v>1.189891057E-5</c:v>
                </c:pt>
                <c:pt idx="16936">
                  <c:v>4.6117152849999998E-7</c:v>
                </c:pt>
                <c:pt idx="16937">
                  <c:v>3.0609430099999999E-7</c:v>
                </c:pt>
                <c:pt idx="16938">
                  <c:v>2.9861285499999998E-7</c:v>
                </c:pt>
                <c:pt idx="16939">
                  <c:v>8.2601212949999998E-6</c:v>
                </c:pt>
                <c:pt idx="16940">
                  <c:v>5.8897979769999997E-7</c:v>
                </c:pt>
                <c:pt idx="16941">
                  <c:v>4.4934954209999999E-7</c:v>
                </c:pt>
                <c:pt idx="16942">
                  <c:v>3.4815356080000001E-7</c:v>
                </c:pt>
                <c:pt idx="16943">
                  <c:v>1.2846759359999999E-6</c:v>
                </c:pt>
                <c:pt idx="16944">
                  <c:v>5.7345444700000003E-7</c:v>
                </c:pt>
                <c:pt idx="16945">
                  <c:v>1.4923827499999999E-7</c:v>
                </c:pt>
                <c:pt idx="16946">
                  <c:v>2.26011687E-7</c:v>
                </c:pt>
                <c:pt idx="16947">
                  <c:v>3.3892445989999997E-5</c:v>
                </c:pt>
                <c:pt idx="16948">
                  <c:v>2.0257478020000001E-7</c:v>
                </c:pt>
                <c:pt idx="16949">
                  <c:v>1.173080032E-7</c:v>
                </c:pt>
                <c:pt idx="16950">
                  <c:v>1.870565149E-8</c:v>
                </c:pt>
                <c:pt idx="16951">
                  <c:v>5.1504174949999998E-8</c:v>
                </c:pt>
                <c:pt idx="16952">
                  <c:v>4.717602957E-8</c:v>
                </c:pt>
                <c:pt idx="16953">
                  <c:v>1.2161573670000001E-7</c:v>
                </c:pt>
                <c:pt idx="16954">
                  <c:v>2.4574138990000002E-7</c:v>
                </c:pt>
                <c:pt idx="16955">
                  <c:v>8.7086925970000003E-6</c:v>
                </c:pt>
                <c:pt idx="16956">
                  <c:v>1.142658619E-6</c:v>
                </c:pt>
                <c:pt idx="16957">
                  <c:v>3.929868555E-7</c:v>
                </c:pt>
                <c:pt idx="16958">
                  <c:v>4.1542214269999998E-7</c:v>
                </c:pt>
                <c:pt idx="16959">
                  <c:v>3.5684935650000002E-5</c:v>
                </c:pt>
                <c:pt idx="16960">
                  <c:v>1.1976172599999999E-6</c:v>
                </c:pt>
                <c:pt idx="16961">
                  <c:v>1.304339872E-6</c:v>
                </c:pt>
                <c:pt idx="16962">
                  <c:v>5.9161652539999997E-7</c:v>
                </c:pt>
                <c:pt idx="16963">
                  <c:v>4.2778207930000003E-6</c:v>
                </c:pt>
                <c:pt idx="16964">
                  <c:v>2.2080913749999998E-6</c:v>
                </c:pt>
                <c:pt idx="16965">
                  <c:v>9.5939617739999996E-7</c:v>
                </c:pt>
                <c:pt idx="16966">
                  <c:v>1.361671299E-6</c:v>
                </c:pt>
                <c:pt idx="16967">
                  <c:v>9.434729425E-5</c:v>
                </c:pt>
                <c:pt idx="16968">
                  <c:v>2.6131907560000002E-6</c:v>
                </c:pt>
                <c:pt idx="16969">
                  <c:v>3.3724183400000001E-6</c:v>
                </c:pt>
                <c:pt idx="16970">
                  <c:v>1.6982016050000001E-6</c:v>
                </c:pt>
                <c:pt idx="16971">
                  <c:v>9.7135406440000007E-6</c:v>
                </c:pt>
                <c:pt idx="16972">
                  <c:v>1.235617782E-6</c:v>
                </c:pt>
                <c:pt idx="16973">
                  <c:v>6.0935303470000003E-7</c:v>
                </c:pt>
                <c:pt idx="16974">
                  <c:v>3.2462079089999999E-7</c:v>
                </c:pt>
                <c:pt idx="16975">
                  <c:v>6.3918889440000003E-6</c:v>
                </c:pt>
                <c:pt idx="16976">
                  <c:v>3.8772918340000003E-7</c:v>
                </c:pt>
                <c:pt idx="16977">
                  <c:v>2.715088791E-8</c:v>
                </c:pt>
                <c:pt idx="16978">
                  <c:v>2.1017774349999999E-7</c:v>
                </c:pt>
                <c:pt idx="16979">
                  <c:v>5.9735636120000002E-7</c:v>
                </c:pt>
                <c:pt idx="16980">
                  <c:v>3.568949827E-8</c:v>
                </c:pt>
                <c:pt idx="16981">
                  <c:v>2.7933300639999998E-7</c:v>
                </c:pt>
                <c:pt idx="16982">
                  <c:v>1.2868094590000001E-7</c:v>
                </c:pt>
                <c:pt idx="16983">
                  <c:v>9.125873723E-7</c:v>
                </c:pt>
                <c:pt idx="16984">
                  <c:v>3.9867443920000001E-7</c:v>
                </c:pt>
                <c:pt idx="16985">
                  <c:v>6.5128504469999996E-7</c:v>
                </c:pt>
                <c:pt idx="16986">
                  <c:v>4.5234193860000001E-8</c:v>
                </c:pt>
                <c:pt idx="16987">
                  <c:v>8.8893143500000003E-6</c:v>
                </c:pt>
                <c:pt idx="16988">
                  <c:v>6.0164222210000001E-7</c:v>
                </c:pt>
                <c:pt idx="16989">
                  <c:v>1.5954191219999999E-6</c:v>
                </c:pt>
                <c:pt idx="16990">
                  <c:v>1.238236561E-6</c:v>
                </c:pt>
                <c:pt idx="16991">
                  <c:v>3.0505532210000001E-6</c:v>
                </c:pt>
                <c:pt idx="16992">
                  <c:v>8.6008083129999997E-7</c:v>
                </c:pt>
                <c:pt idx="16993">
                  <c:v>4.8596276190000004E-7</c:v>
                </c:pt>
                <c:pt idx="16994">
                  <c:v>2.8059220289999998E-7</c:v>
                </c:pt>
                <c:pt idx="16995">
                  <c:v>5.78333002E-7</c:v>
                </c:pt>
                <c:pt idx="16996">
                  <c:v>1.749867536E-7</c:v>
                </c:pt>
                <c:pt idx="16997">
                  <c:v>3.648674E-7</c:v>
                </c:pt>
                <c:pt idx="16998">
                  <c:v>1.527491513E-6</c:v>
                </c:pt>
                <c:pt idx="16999">
                  <c:v>2.646615369E-5</c:v>
                </c:pt>
                <c:pt idx="17000">
                  <c:v>1.1600036589999999E-6</c:v>
                </c:pt>
                <c:pt idx="17001">
                  <c:v>6.7521409919999995E-7</c:v>
                </c:pt>
                <c:pt idx="17002">
                  <c:v>3.565484761E-7</c:v>
                </c:pt>
                <c:pt idx="17003">
                  <c:v>2.3771895220000002E-6</c:v>
                </c:pt>
                <c:pt idx="17004">
                  <c:v>6.2539988210000005E-7</c:v>
                </c:pt>
                <c:pt idx="17005">
                  <c:v>1.4455506619999999E-6</c:v>
                </c:pt>
                <c:pt idx="17006">
                  <c:v>1.2176001100000001E-7</c:v>
                </c:pt>
                <c:pt idx="17007">
                  <c:v>9.1874156459999997E-6</c:v>
                </c:pt>
                <c:pt idx="17008">
                  <c:v>1.8141676750000001E-6</c:v>
                </c:pt>
                <c:pt idx="17009">
                  <c:v>4.3483973659999997E-6</c:v>
                </c:pt>
                <c:pt idx="17010">
                  <c:v>3.4807361450000001E-6</c:v>
                </c:pt>
                <c:pt idx="17011">
                  <c:v>9.6265312230000004E-6</c:v>
                </c:pt>
                <c:pt idx="17012">
                  <c:v>4.2622965849999996E-6</c:v>
                </c:pt>
                <c:pt idx="17013">
                  <c:v>2.694451509E-6</c:v>
                </c:pt>
                <c:pt idx="17014">
                  <c:v>5.1808395760000001E-8</c:v>
                </c:pt>
                <c:pt idx="17015">
                  <c:v>5.1034977220000003E-6</c:v>
                </c:pt>
                <c:pt idx="17016">
                  <c:v>7.7931744029999998E-6</c:v>
                </c:pt>
                <c:pt idx="17017">
                  <c:v>4.9419400799999998E-6</c:v>
                </c:pt>
                <c:pt idx="17018">
                  <c:v>2.6432970150000001E-5</c:v>
                </c:pt>
                <c:pt idx="17019">
                  <c:v>1.4930268319999999E-4</c:v>
                </c:pt>
                <c:pt idx="17020">
                  <c:v>6.1845611010000003E-6</c:v>
                </c:pt>
                <c:pt idx="17021">
                  <c:v>6.6456075580000001E-6</c:v>
                </c:pt>
                <c:pt idx="17022">
                  <c:v>2.8503817539999999E-6</c:v>
                </c:pt>
                <c:pt idx="17023">
                  <c:v>8.1650740989999995E-7</c:v>
                </c:pt>
                <c:pt idx="17024">
                  <c:v>8.9856906299999997E-7</c:v>
                </c:pt>
                <c:pt idx="17025">
                  <c:v>1.108792856E-6</c:v>
                </c:pt>
                <c:pt idx="17026">
                  <c:v>4.336501169E-7</c:v>
                </c:pt>
                <c:pt idx="17027">
                  <c:v>4.6568550540000002E-7</c:v>
                </c:pt>
                <c:pt idx="17028">
                  <c:v>3.7431192629999998E-7</c:v>
                </c:pt>
                <c:pt idx="17029">
                  <c:v>2.8458024509999998E-7</c:v>
                </c:pt>
                <c:pt idx="17030">
                  <c:v>4.5167168240000001E-7</c:v>
                </c:pt>
                <c:pt idx="17031">
                  <c:v>2.8844723369999998E-7</c:v>
                </c:pt>
                <c:pt idx="17032">
                  <c:v>9.2240234769999998E-8</c:v>
                </c:pt>
                <c:pt idx="17033">
                  <c:v>3.430156271E-7</c:v>
                </c:pt>
                <c:pt idx="17034">
                  <c:v>6.2499053379999998E-7</c:v>
                </c:pt>
                <c:pt idx="17035">
                  <c:v>5.0073196570000004E-7</c:v>
                </c:pt>
                <c:pt idx="17036">
                  <c:v>2.21104112E-7</c:v>
                </c:pt>
                <c:pt idx="17037">
                  <c:v>8.9206874830000004E-7</c:v>
                </c:pt>
                <c:pt idx="17038">
                  <c:v>1.0363620630000001E-6</c:v>
                </c:pt>
                <c:pt idx="17039">
                  <c:v>3.558128139E-6</c:v>
                </c:pt>
                <c:pt idx="17040">
                  <c:v>3.0026797869999999E-7</c:v>
                </c:pt>
                <c:pt idx="17041">
                  <c:v>6.3660915970000005E-7</c:v>
                </c:pt>
                <c:pt idx="17042">
                  <c:v>1.2680104469999999E-7</c:v>
                </c:pt>
                <c:pt idx="17043">
                  <c:v>1.315428924E-6</c:v>
                </c:pt>
                <c:pt idx="17044">
                  <c:v>1.059682554E-6</c:v>
                </c:pt>
                <c:pt idx="17045">
                  <c:v>9.2163453069999999E-7</c:v>
                </c:pt>
                <c:pt idx="17046">
                  <c:v>4.0407942690000002E-8</c:v>
                </c:pt>
                <c:pt idx="17047">
                  <c:v>3.8469544829999999E-6</c:v>
                </c:pt>
                <c:pt idx="17048">
                  <c:v>1.311608123E-6</c:v>
                </c:pt>
                <c:pt idx="17049">
                  <c:v>1.6586688930000001E-8</c:v>
                </c:pt>
                <c:pt idx="17050">
                  <c:v>1.052919097E-5</c:v>
                </c:pt>
                <c:pt idx="17051">
                  <c:v>7.4434270820000004E-6</c:v>
                </c:pt>
                <c:pt idx="17052">
                  <c:v>3.8682347020000004E-6</c:v>
                </c:pt>
                <c:pt idx="17053">
                  <c:v>6.9650633419999996E-7</c:v>
                </c:pt>
                <c:pt idx="17054">
                  <c:v>9.0560277639999997E-6</c:v>
                </c:pt>
                <c:pt idx="17055">
                  <c:v>5.1018291039999997E-6</c:v>
                </c:pt>
                <c:pt idx="17056">
                  <c:v>2.3928063939999999E-6</c:v>
                </c:pt>
                <c:pt idx="17057">
                  <c:v>1.598814597E-6</c:v>
                </c:pt>
                <c:pt idx="17058">
                  <c:v>9.0517443070000002E-5</c:v>
                </c:pt>
                <c:pt idx="17059">
                  <c:v>2.289624246E-4</c:v>
                </c:pt>
                <c:pt idx="17060">
                  <c:v>4.641971595E-5</c:v>
                </c:pt>
                <c:pt idx="17061">
                  <c:v>3.4985818930000003E-5</c:v>
                </c:pt>
                <c:pt idx="17062">
                  <c:v>6.3015070299999999E-5</c:v>
                </c:pt>
                <c:pt idx="17063">
                  <c:v>2.7999169429999999E-5</c:v>
                </c:pt>
                <c:pt idx="17064">
                  <c:v>7.1311441439999996E-7</c:v>
                </c:pt>
                <c:pt idx="17065">
                  <c:v>1.1669432669999999E-6</c:v>
                </c:pt>
                <c:pt idx="17066">
                  <c:v>5.4605047879999996E-6</c:v>
                </c:pt>
                <c:pt idx="17067">
                  <c:v>6.1035174280000002E-6</c:v>
                </c:pt>
                <c:pt idx="17068">
                  <c:v>1.565197172E-6</c:v>
                </c:pt>
                <c:pt idx="17069">
                  <c:v>2.5300367099999999E-6</c:v>
                </c:pt>
                <c:pt idx="17070">
                  <c:v>1.15431585E-5</c:v>
                </c:pt>
                <c:pt idx="17071">
                  <c:v>1.1309614010000001E-5</c:v>
                </c:pt>
                <c:pt idx="17072">
                  <c:v>1.3763913580000001E-7</c:v>
                </c:pt>
                <c:pt idx="17073">
                  <c:v>5.5375392449999999E-7</c:v>
                </c:pt>
                <c:pt idx="17074">
                  <c:v>7.4305586339999999E-7</c:v>
                </c:pt>
                <c:pt idx="17075">
                  <c:v>9.8286589409999996E-7</c:v>
                </c:pt>
                <c:pt idx="17076">
                  <c:v>3.6669362449999998E-7</c:v>
                </c:pt>
                <c:pt idx="17077">
                  <c:v>5.3502747609999997E-7</c:v>
                </c:pt>
                <c:pt idx="17078">
                  <c:v>6.6138693809999995E-7</c:v>
                </c:pt>
                <c:pt idx="17079">
                  <c:v>4.605559733E-7</c:v>
                </c:pt>
                <c:pt idx="17080">
                  <c:v>1.1606113529999999E-6</c:v>
                </c:pt>
                <c:pt idx="17081">
                  <c:v>6.5680940849999999E-7</c:v>
                </c:pt>
                <c:pt idx="17082">
                  <c:v>3.2765830899999998E-8</c:v>
                </c:pt>
                <c:pt idx="17083">
                  <c:v>4.8035329399999997E-7</c:v>
                </c:pt>
                <c:pt idx="17084">
                  <c:v>4.631766091E-7</c:v>
                </c:pt>
                <c:pt idx="17085">
                  <c:v>5.2314538989999995E-7</c:v>
                </c:pt>
                <c:pt idx="17086">
                  <c:v>5.0657103539999999E-7</c:v>
                </c:pt>
                <c:pt idx="17087">
                  <c:v>1.073089525E-6</c:v>
                </c:pt>
                <c:pt idx="17088">
                  <c:v>1.105050115E-6</c:v>
                </c:pt>
                <c:pt idx="17089">
                  <c:v>5.0749607480000002E-7</c:v>
                </c:pt>
                <c:pt idx="17090">
                  <c:v>7.5133021859999998E-6</c:v>
                </c:pt>
                <c:pt idx="17091">
                  <c:v>8.1123327659999999E-6</c:v>
                </c:pt>
                <c:pt idx="17092">
                  <c:v>3.7924117280000001E-6</c:v>
                </c:pt>
                <c:pt idx="17093">
                  <c:v>7.478965016E-6</c:v>
                </c:pt>
                <c:pt idx="17094">
                  <c:v>1.9524080669999999E-6</c:v>
                </c:pt>
                <c:pt idx="17095">
                  <c:v>1.538900273E-6</c:v>
                </c:pt>
                <c:pt idx="17096">
                  <c:v>4.1842397249999997E-6</c:v>
                </c:pt>
                <c:pt idx="17097">
                  <c:v>5.3729849510000002E-6</c:v>
                </c:pt>
                <c:pt idx="17098">
                  <c:v>9.5340095330000003E-6</c:v>
                </c:pt>
                <c:pt idx="17099">
                  <c:v>1.512845352E-5</c:v>
                </c:pt>
                <c:pt idx="17100">
                  <c:v>2.3223635200000001E-5</c:v>
                </c:pt>
                <c:pt idx="17101">
                  <c:v>4.2819571289999998E-5</c:v>
                </c:pt>
                <c:pt idx="17102">
                  <c:v>1.201629026E-4</c:v>
                </c:pt>
                <c:pt idx="17103">
                  <c:v>6.5742708969999998E-5</c:v>
                </c:pt>
                <c:pt idx="17104">
                  <c:v>4.5644241570000001E-6</c:v>
                </c:pt>
                <c:pt idx="17105">
                  <c:v>8.0243546470000003E-7</c:v>
                </c:pt>
                <c:pt idx="17106">
                  <c:v>9.9574738970000005E-6</c:v>
                </c:pt>
                <c:pt idx="17107">
                  <c:v>7.88909684E-6</c:v>
                </c:pt>
                <c:pt idx="17108">
                  <c:v>2.8556354520000001E-6</c:v>
                </c:pt>
                <c:pt idx="17109">
                  <c:v>2.570792992E-6</c:v>
                </c:pt>
                <c:pt idx="17110">
                  <c:v>2.133465393E-4</c:v>
                </c:pt>
                <c:pt idx="17111">
                  <c:v>7.5773887609999993E-5</c:v>
                </c:pt>
                <c:pt idx="17112">
                  <c:v>3.1570422839999997E-5</c:v>
                </c:pt>
                <c:pt idx="17113">
                  <c:v>1.9901330150000002E-5</c:v>
                </c:pt>
                <c:pt idx="17114">
                  <c:v>2.0064781009999999E-5</c:v>
                </c:pt>
                <c:pt idx="17115">
                  <c:v>9.2808793740000001E-7</c:v>
                </c:pt>
                <c:pt idx="17116">
                  <c:v>2.6190302660000001E-6</c:v>
                </c:pt>
                <c:pt idx="17117">
                  <c:v>1.2281395679999999E-6</c:v>
                </c:pt>
                <c:pt idx="17118">
                  <c:v>2.7926050439999998E-6</c:v>
                </c:pt>
                <c:pt idx="17119">
                  <c:v>4.8906363309999998E-7</c:v>
                </c:pt>
                <c:pt idx="17120">
                  <c:v>1.8322704629999999E-6</c:v>
                </c:pt>
                <c:pt idx="17121">
                  <c:v>4.7115033200000002E-7</c:v>
                </c:pt>
                <c:pt idx="17122">
                  <c:v>2.1573929600000002E-6</c:v>
                </c:pt>
                <c:pt idx="17123">
                  <c:v>6.2092063670000005E-8</c:v>
                </c:pt>
                <c:pt idx="17124">
                  <c:v>3.0084698920000002E-7</c:v>
                </c:pt>
                <c:pt idx="17125">
                  <c:v>4.0826482230000001E-7</c:v>
                </c:pt>
                <c:pt idx="17126">
                  <c:v>5.1124015610000002E-7</c:v>
                </c:pt>
                <c:pt idx="17127">
                  <c:v>4.1034835790000002E-7</c:v>
                </c:pt>
                <c:pt idx="17128">
                  <c:v>4.1494197939999999E-7</c:v>
                </c:pt>
                <c:pt idx="17129">
                  <c:v>3.9469285209999999E-7</c:v>
                </c:pt>
                <c:pt idx="17130">
                  <c:v>4.3637824220000001E-7</c:v>
                </c:pt>
                <c:pt idx="17131">
                  <c:v>7.7172928609999996E-7</c:v>
                </c:pt>
                <c:pt idx="17132">
                  <c:v>3.4752701700000002E-7</c:v>
                </c:pt>
                <c:pt idx="17133">
                  <c:v>5.3263247239999997E-8</c:v>
                </c:pt>
                <c:pt idx="17134">
                  <c:v>5.4016198800000002E-6</c:v>
                </c:pt>
                <c:pt idx="17135">
                  <c:v>3.4043271789999998E-7</c:v>
                </c:pt>
                <c:pt idx="17136">
                  <c:v>7.5810185269999995E-8</c:v>
                </c:pt>
                <c:pt idx="17137">
                  <c:v>2.5394690570000001E-7</c:v>
                </c:pt>
                <c:pt idx="17138">
                  <c:v>5.3367532590000003E-6</c:v>
                </c:pt>
                <c:pt idx="17139">
                  <c:v>1.0572807659999999E-6</c:v>
                </c:pt>
                <c:pt idx="17140">
                  <c:v>1.036641132E-7</c:v>
                </c:pt>
                <c:pt idx="17141">
                  <c:v>1.9496920549999998E-6</c:v>
                </c:pt>
                <c:pt idx="17142">
                  <c:v>1.9771396669999999E-5</c:v>
                </c:pt>
                <c:pt idx="17143">
                  <c:v>5.6647608429999999E-6</c:v>
                </c:pt>
                <c:pt idx="17144">
                  <c:v>5.8599742969999996E-7</c:v>
                </c:pt>
                <c:pt idx="17145">
                  <c:v>2.8197861090000001E-7</c:v>
                </c:pt>
                <c:pt idx="17146">
                  <c:v>2.1352351030000001E-5</c:v>
                </c:pt>
                <c:pt idx="17147">
                  <c:v>2.2495561520000002E-6</c:v>
                </c:pt>
                <c:pt idx="17148">
                  <c:v>1.0384949629999999E-6</c:v>
                </c:pt>
                <c:pt idx="17149">
                  <c:v>7.2898868660000007E-8</c:v>
                </c:pt>
                <c:pt idx="17150">
                  <c:v>2.0190456099999999E-4</c:v>
                </c:pt>
                <c:pt idx="17151">
                  <c:v>4.057823766E-5</c:v>
                </c:pt>
                <c:pt idx="17152">
                  <c:v>3.3407998820000003E-5</c:v>
                </c:pt>
                <c:pt idx="17153">
                  <c:v>5.8116814169999998E-5</c:v>
                </c:pt>
                <c:pt idx="17154">
                  <c:v>3.9851457759999999E-4</c:v>
                </c:pt>
                <c:pt idx="17155">
                  <c:v>2.9695756329999998E-5</c:v>
                </c:pt>
                <c:pt idx="17156">
                  <c:v>1.347714619E-6</c:v>
                </c:pt>
                <c:pt idx="17157">
                  <c:v>4.1308672359999999E-6</c:v>
                </c:pt>
                <c:pt idx="17158">
                  <c:v>1.7197153439999999E-5</c:v>
                </c:pt>
                <c:pt idx="17159">
                  <c:v>5.3998392530000004E-6</c:v>
                </c:pt>
                <c:pt idx="17160">
                  <c:v>1.266494515E-6</c:v>
                </c:pt>
                <c:pt idx="17161">
                  <c:v>1.7977843240000001E-6</c:v>
                </c:pt>
                <c:pt idx="17162">
                  <c:v>3.6219140919999999E-6</c:v>
                </c:pt>
                <c:pt idx="17163">
                  <c:v>9.0024968290000002E-7</c:v>
                </c:pt>
                <c:pt idx="17164">
                  <c:v>1.085882478E-6</c:v>
                </c:pt>
                <c:pt idx="17165">
                  <c:v>1.0345654529999999E-6</c:v>
                </c:pt>
                <c:pt idx="17166">
                  <c:v>2.2545634949999998E-6</c:v>
                </c:pt>
                <c:pt idx="17167">
                  <c:v>1.5686745550000001E-7</c:v>
                </c:pt>
                <c:pt idx="17168">
                  <c:v>6.1035795999999998E-7</c:v>
                </c:pt>
                <c:pt idx="17169">
                  <c:v>4.007503567E-7</c:v>
                </c:pt>
                <c:pt idx="17170">
                  <c:v>2.0944921620000002E-6</c:v>
                </c:pt>
                <c:pt idx="17171">
                  <c:v>9.0883464400000003E-8</c:v>
                </c:pt>
                <c:pt idx="17172">
                  <c:v>3.5342684669999999E-7</c:v>
                </c:pt>
                <c:pt idx="17173">
                  <c:v>2.1951574040000001E-7</c:v>
                </c:pt>
                <c:pt idx="17174">
                  <c:v>1.5417528009999999E-7</c:v>
                </c:pt>
                <c:pt idx="17175">
                  <c:v>1.4991672599999999E-7</c:v>
                </c:pt>
                <c:pt idx="17176">
                  <c:v>1.494361205E-7</c:v>
                </c:pt>
                <c:pt idx="17177">
                  <c:v>1.492777261E-7</c:v>
                </c:pt>
                <c:pt idx="17178">
                  <c:v>1.144605533E-7</c:v>
                </c:pt>
                <c:pt idx="17179">
                  <c:v>1.321057719E-7</c:v>
                </c:pt>
                <c:pt idx="17180">
                  <c:v>1.6354724890000001E-7</c:v>
                </c:pt>
                <c:pt idx="17181">
                  <c:v>2.185377626E-7</c:v>
                </c:pt>
                <c:pt idx="17182">
                  <c:v>3.182592949E-6</c:v>
                </c:pt>
                <c:pt idx="17183">
                  <c:v>1.462215817E-7</c:v>
                </c:pt>
                <c:pt idx="17184">
                  <c:v>7.6383426550000005E-7</c:v>
                </c:pt>
                <c:pt idx="17185">
                  <c:v>6.1615990589999999E-7</c:v>
                </c:pt>
                <c:pt idx="17186">
                  <c:v>3.0196347690000001E-6</c:v>
                </c:pt>
                <c:pt idx="17187">
                  <c:v>6.9849953829999996E-8</c:v>
                </c:pt>
                <c:pt idx="17188">
                  <c:v>1.2213523219999999E-6</c:v>
                </c:pt>
                <c:pt idx="17189">
                  <c:v>1.091534269E-6</c:v>
                </c:pt>
                <c:pt idx="17190">
                  <c:v>1.7110621959999999E-5</c:v>
                </c:pt>
                <c:pt idx="17191">
                  <c:v>8.8597683330000001E-7</c:v>
                </c:pt>
                <c:pt idx="17192">
                  <c:v>6.5703833730000004E-6</c:v>
                </c:pt>
                <c:pt idx="17193">
                  <c:v>1.1463271240000001E-5</c:v>
                </c:pt>
                <c:pt idx="17194">
                  <c:v>5.3749589000000005E-4</c:v>
                </c:pt>
                <c:pt idx="17195">
                  <c:v>1.031456963E-5</c:v>
                </c:pt>
                <c:pt idx="17196">
                  <c:v>1.6077188109999999E-7</c:v>
                </c:pt>
                <c:pt idx="17197">
                  <c:v>1.256563706E-6</c:v>
                </c:pt>
                <c:pt idx="17198">
                  <c:v>1.285722312E-5</c:v>
                </c:pt>
                <c:pt idx="17199">
                  <c:v>1.3565862669999999E-6</c:v>
                </c:pt>
                <c:pt idx="17200">
                  <c:v>8.0213850819999999E-7</c:v>
                </c:pt>
                <c:pt idx="17201">
                  <c:v>1.180804761E-6</c:v>
                </c:pt>
                <c:pt idx="17202">
                  <c:v>1.17307521E-4</c:v>
                </c:pt>
                <c:pt idx="17203">
                  <c:v>3.1420265860000002E-7</c:v>
                </c:pt>
                <c:pt idx="17204">
                  <c:v>2.9516795239999999E-6</c:v>
                </c:pt>
                <c:pt idx="17205">
                  <c:v>2.9753166750000002E-6</c:v>
                </c:pt>
                <c:pt idx="17206">
                  <c:v>3.7350275169999999E-5</c:v>
                </c:pt>
                <c:pt idx="17207">
                  <c:v>6.1503739089999997E-7</c:v>
                </c:pt>
                <c:pt idx="17208">
                  <c:v>7.5690448059999998E-7</c:v>
                </c:pt>
                <c:pt idx="17209">
                  <c:v>8.2564393079999995E-7</c:v>
                </c:pt>
                <c:pt idx="17210">
                  <c:v>2.2592336699999999E-6</c:v>
                </c:pt>
                <c:pt idx="17211">
                  <c:v>1.2232732790000001E-7</c:v>
                </c:pt>
                <c:pt idx="17212">
                  <c:v>3.6316459770000002E-7</c:v>
                </c:pt>
                <c:pt idx="17213">
                  <c:v>4.1816415849999998E-7</c:v>
                </c:pt>
                <c:pt idx="17214">
                  <c:v>2.8962969769999999E-5</c:v>
                </c:pt>
                <c:pt idx="17215">
                  <c:v>1.2422151519999999E-7</c:v>
                </c:pt>
                <c:pt idx="17216">
                  <c:v>1.696206291E-8</c:v>
                </c:pt>
                <c:pt idx="17217">
                  <c:v>7.5232938749999996E-9</c:v>
                </c:pt>
                <c:pt idx="17218">
                  <c:v>2.4033935089999999E-9</c:v>
                </c:pt>
                <c:pt idx="17219">
                  <c:v>3.933217083E-9</c:v>
                </c:pt>
                <c:pt idx="17220">
                  <c:v>6.0847333200000002E-9</c:v>
                </c:pt>
                <c:pt idx="17221">
                  <c:v>8.8836041399999992E-9</c:v>
                </c:pt>
                <c:pt idx="17222">
                  <c:v>6.8811877340000003E-7</c:v>
                </c:pt>
                <c:pt idx="17223">
                  <c:v>6.607267394E-9</c:v>
                </c:pt>
                <c:pt idx="17224">
                  <c:v>5.621575183E-9</c:v>
                </c:pt>
                <c:pt idx="17225">
                  <c:v>1.7023456720000001E-9</c:v>
                </c:pt>
                <c:pt idx="17226">
                  <c:v>1.4173965399999999E-12</c:v>
                </c:pt>
                <c:pt idx="17227">
                  <c:v>2.8892598189999999E-9</c:v>
                </c:pt>
                <c:pt idx="17228">
                  <c:v>1.345805151E-8</c:v>
                </c:pt>
                <c:pt idx="17229">
                  <c:v>3.2204231710000003E-8</c:v>
                </c:pt>
                <c:pt idx="17230">
                  <c:v>7.6142431449999998E-7</c:v>
                </c:pt>
                <c:pt idx="17231">
                  <c:v>1.4321486979999999E-7</c:v>
                </c:pt>
                <c:pt idx="17232">
                  <c:v>1.7211323099999999E-7</c:v>
                </c:pt>
                <c:pt idx="17233">
                  <c:v>2.082955722E-7</c:v>
                </c:pt>
                <c:pt idx="17234">
                  <c:v>6.7481434060000006E-5</c:v>
                </c:pt>
                <c:pt idx="17235">
                  <c:v>6.1499816940000005E-7</c:v>
                </c:pt>
                <c:pt idx="17236">
                  <c:v>1.1692646480000001E-6</c:v>
                </c:pt>
                <c:pt idx="17237">
                  <c:v>1.046823595E-6</c:v>
                </c:pt>
                <c:pt idx="17238">
                  <c:v>2.5702956530000002E-5</c:v>
                </c:pt>
                <c:pt idx="17239">
                  <c:v>1.697306967E-6</c:v>
                </c:pt>
                <c:pt idx="17240">
                  <c:v>1.5131778369999999E-6</c:v>
                </c:pt>
                <c:pt idx="17241">
                  <c:v>1.4806575549999999E-6</c:v>
                </c:pt>
                <c:pt idx="17242">
                  <c:v>1.038648384E-4</c:v>
                </c:pt>
                <c:pt idx="17243">
                  <c:v>4.513700916E-6</c:v>
                </c:pt>
                <c:pt idx="17244">
                  <c:v>7.4759390839999995E-7</c:v>
                </c:pt>
                <c:pt idx="17245">
                  <c:v>2.4054883240000001E-6</c:v>
                </c:pt>
                <c:pt idx="17246">
                  <c:v>4.2427875520000002E-4</c:v>
                </c:pt>
                <c:pt idx="17247">
                  <c:v>2.7458709540000001E-6</c:v>
                </c:pt>
                <c:pt idx="17248">
                  <c:v>3.0234709819999999E-6</c:v>
                </c:pt>
                <c:pt idx="17249">
                  <c:v>9.7914892530000001E-7</c:v>
                </c:pt>
                <c:pt idx="17250">
                  <c:v>1.6384427270000001E-5</c:v>
                </c:pt>
                <c:pt idx="17251">
                  <c:v>2.1251343479999999E-6</c:v>
                </c:pt>
                <c:pt idx="17252">
                  <c:v>1.5643784049999999E-6</c:v>
                </c:pt>
                <c:pt idx="17253">
                  <c:v>4.3717477169999998E-7</c:v>
                </c:pt>
                <c:pt idx="17254">
                  <c:v>4.7988212749999999E-5</c:v>
                </c:pt>
                <c:pt idx="17255">
                  <c:v>1.1699243819999999E-6</c:v>
                </c:pt>
                <c:pt idx="17256">
                  <c:v>1.7465203810000001E-6</c:v>
                </c:pt>
                <c:pt idx="17257">
                  <c:v>9.7794960739999992E-7</c:v>
                </c:pt>
                <c:pt idx="17258">
                  <c:v>5.8233227819999996E-6</c:v>
                </c:pt>
                <c:pt idx="17259">
                  <c:v>6.2527658230000005E-7</c:v>
                </c:pt>
                <c:pt idx="17260">
                  <c:v>3.2034461769999998E-7</c:v>
                </c:pt>
                <c:pt idx="17261">
                  <c:v>1.7084769839999999E-7</c:v>
                </c:pt>
                <c:pt idx="17262">
                  <c:v>4.4431217000000002E-7</c:v>
                </c:pt>
                <c:pt idx="17263">
                  <c:v>1.152231858E-7</c:v>
                </c:pt>
                <c:pt idx="17264">
                  <c:v>9.9937041809999998E-8</c:v>
                </c:pt>
                <c:pt idx="17265">
                  <c:v>4.1166514260000001E-7</c:v>
                </c:pt>
                <c:pt idx="17266">
                  <c:v>1.217765436E-5</c:v>
                </c:pt>
                <c:pt idx="17267">
                  <c:v>3.7832399929999998E-7</c:v>
                </c:pt>
                <c:pt idx="17268">
                  <c:v>3.2532914510000003E-8</c:v>
                </c:pt>
                <c:pt idx="17269">
                  <c:v>3.1771913990000002E-8</c:v>
                </c:pt>
                <c:pt idx="17270">
                  <c:v>6.1334685100000003E-7</c:v>
                </c:pt>
                <c:pt idx="17271">
                  <c:v>3.3018028980000001E-8</c:v>
                </c:pt>
                <c:pt idx="17272">
                  <c:v>2.2282176470000001E-8</c:v>
                </c:pt>
                <c:pt idx="17273">
                  <c:v>1.027804406E-7</c:v>
                </c:pt>
                <c:pt idx="17274">
                  <c:v>4.5385030809999998E-7</c:v>
                </c:pt>
                <c:pt idx="17275">
                  <c:v>1.2941104640000001E-7</c:v>
                </c:pt>
                <c:pt idx="17276">
                  <c:v>2.3374052150000001E-7</c:v>
                </c:pt>
                <c:pt idx="17277">
                  <c:v>2.273401975E-7</c:v>
                </c:pt>
                <c:pt idx="17278">
                  <c:v>1.2332516079999999E-6</c:v>
                </c:pt>
                <c:pt idx="17279">
                  <c:v>8.0489419689999996E-7</c:v>
                </c:pt>
                <c:pt idx="17280">
                  <c:v>4.1796124479999999E-7</c:v>
                </c:pt>
                <c:pt idx="17281">
                  <c:v>5.2387878539999997E-7</c:v>
                </c:pt>
                <c:pt idx="17282">
                  <c:v>3.0979132410000001E-6</c:v>
                </c:pt>
                <c:pt idx="17283">
                  <c:v>2.5542121720000001E-6</c:v>
                </c:pt>
                <c:pt idx="17284">
                  <c:v>3.6105874529999999E-7</c:v>
                </c:pt>
                <c:pt idx="17285">
                  <c:v>2.2143889459999998E-5</c:v>
                </c:pt>
                <c:pt idx="17286">
                  <c:v>3.4560472299999999E-4</c:v>
                </c:pt>
                <c:pt idx="17287">
                  <c:v>2.0009728969999999E-5</c:v>
                </c:pt>
                <c:pt idx="17288">
                  <c:v>1.301318768E-5</c:v>
                </c:pt>
                <c:pt idx="17289">
                  <c:v>2.3128798150000001E-6</c:v>
                </c:pt>
                <c:pt idx="17290">
                  <c:v>1.8335442619999999E-6</c:v>
                </c:pt>
                <c:pt idx="17291">
                  <c:v>5.1119224699999997E-6</c:v>
                </c:pt>
                <c:pt idx="17292">
                  <c:v>3.7783657649999999E-6</c:v>
                </c:pt>
                <c:pt idx="17293">
                  <c:v>5.837603522E-8</c:v>
                </c:pt>
                <c:pt idx="17294">
                  <c:v>2.558259117E-6</c:v>
                </c:pt>
                <c:pt idx="17295">
                  <c:v>2.925944536E-6</c:v>
                </c:pt>
                <c:pt idx="17296">
                  <c:v>7.327231888E-7</c:v>
                </c:pt>
                <c:pt idx="17297">
                  <c:v>9.1316262999999996E-7</c:v>
                </c:pt>
                <c:pt idx="17298">
                  <c:v>2.7567057610000003E-7</c:v>
                </c:pt>
                <c:pt idx="17299">
                  <c:v>1.1587328880000001E-6</c:v>
                </c:pt>
                <c:pt idx="17300">
                  <c:v>1.210675916E-7</c:v>
                </c:pt>
                <c:pt idx="17301">
                  <c:v>1.561203531E-6</c:v>
                </c:pt>
                <c:pt idx="17302">
                  <c:v>8.6584528830000001E-7</c:v>
                </c:pt>
                <c:pt idx="17303">
                  <c:v>9.1049084920000002E-8</c:v>
                </c:pt>
                <c:pt idx="17304">
                  <c:v>1.007139477E-6</c:v>
                </c:pt>
                <c:pt idx="17305">
                  <c:v>3.5644141660000001E-6</c:v>
                </c:pt>
                <c:pt idx="17306">
                  <c:v>1.458779997E-5</c:v>
                </c:pt>
                <c:pt idx="17307">
                  <c:v>3.7260736459999999E-7</c:v>
                </c:pt>
                <c:pt idx="17308">
                  <c:v>6.5522629099999996E-7</c:v>
                </c:pt>
                <c:pt idx="17309">
                  <c:v>4.700428539E-7</c:v>
                </c:pt>
                <c:pt idx="17310">
                  <c:v>2.3728316050000002E-6</c:v>
                </c:pt>
                <c:pt idx="17311">
                  <c:v>1.3449039180000001E-6</c:v>
                </c:pt>
                <c:pt idx="17312">
                  <c:v>1.41423073E-6</c:v>
                </c:pt>
                <c:pt idx="17313">
                  <c:v>1.8301959619999999E-7</c:v>
                </c:pt>
                <c:pt idx="17314">
                  <c:v>5.0594030480000003E-6</c:v>
                </c:pt>
                <c:pt idx="17315">
                  <c:v>1.5375026129999999E-6</c:v>
                </c:pt>
                <c:pt idx="17316">
                  <c:v>1.8592691209999999E-7</c:v>
                </c:pt>
                <c:pt idx="17317">
                  <c:v>3.715761357E-6</c:v>
                </c:pt>
                <c:pt idx="17318">
                  <c:v>2.6728525959999998E-6</c:v>
                </c:pt>
                <c:pt idx="17319">
                  <c:v>2.0967889970000002E-6</c:v>
                </c:pt>
                <c:pt idx="17320">
                  <c:v>4.8923538999999996E-7</c:v>
                </c:pt>
                <c:pt idx="17321">
                  <c:v>1.5582588049999999E-6</c:v>
                </c:pt>
                <c:pt idx="17322">
                  <c:v>5.2882093619999999E-7</c:v>
                </c:pt>
                <c:pt idx="17323">
                  <c:v>7.1766703169999996E-7</c:v>
                </c:pt>
                <c:pt idx="17324">
                  <c:v>4.9741513159999995E-7</c:v>
                </c:pt>
                <c:pt idx="17325">
                  <c:v>6.1828262500000005E-7</c:v>
                </c:pt>
                <c:pt idx="17326">
                  <c:v>2.038646881E-6</c:v>
                </c:pt>
                <c:pt idx="17327">
                  <c:v>5.8710150619999996E-7</c:v>
                </c:pt>
                <c:pt idx="17328">
                  <c:v>5.0219178619999999E-6</c:v>
                </c:pt>
                <c:pt idx="17329">
                  <c:v>8.708950815E-6</c:v>
                </c:pt>
                <c:pt idx="17330">
                  <c:v>1.7065583820000001E-5</c:v>
                </c:pt>
                <c:pt idx="17331">
                  <c:v>2.936110224E-6</c:v>
                </c:pt>
                <c:pt idx="17332">
                  <c:v>3.706359863E-6</c:v>
                </c:pt>
                <c:pt idx="17333">
                  <c:v>1.6077437729999999E-6</c:v>
                </c:pt>
                <c:pt idx="17334">
                  <c:v>2.2440734649999999E-5</c:v>
                </c:pt>
                <c:pt idx="17335">
                  <c:v>7.1244769990000002E-6</c:v>
                </c:pt>
                <c:pt idx="17336">
                  <c:v>9.1376800190000005E-7</c:v>
                </c:pt>
                <c:pt idx="17337">
                  <c:v>3.0691240410000001E-5</c:v>
                </c:pt>
                <c:pt idx="17338">
                  <c:v>5.4586706419999999E-5</c:v>
                </c:pt>
                <c:pt idx="17339">
                  <c:v>1.262728352E-5</c:v>
                </c:pt>
                <c:pt idx="17340">
                  <c:v>9.1923717460000001E-6</c:v>
                </c:pt>
                <c:pt idx="17341">
                  <c:v>1.154315028E-6</c:v>
                </c:pt>
                <c:pt idx="17342">
                  <c:v>2.872903306E-6</c:v>
                </c:pt>
                <c:pt idx="17343">
                  <c:v>6.4620091460000001E-6</c:v>
                </c:pt>
                <c:pt idx="17344">
                  <c:v>2.089135128E-6</c:v>
                </c:pt>
                <c:pt idx="17345">
                  <c:v>1.5453675430000002E-5</c:v>
                </c:pt>
                <c:pt idx="17346">
                  <c:v>3.6289345280000003E-5</c:v>
                </c:pt>
                <c:pt idx="17347">
                  <c:v>1.4962389210000001E-5</c:v>
                </c:pt>
                <c:pt idx="17348">
                  <c:v>1.0242493129999999E-5</c:v>
                </c:pt>
                <c:pt idx="17349">
                  <c:v>3.5985308010000002E-6</c:v>
                </c:pt>
                <c:pt idx="17350">
                  <c:v>5.8199788920000003E-6</c:v>
                </c:pt>
                <c:pt idx="17351">
                  <c:v>7.8341694970000005E-7</c:v>
                </c:pt>
                <c:pt idx="17352">
                  <c:v>8.2072732510000002E-7</c:v>
                </c:pt>
                <c:pt idx="17353">
                  <c:v>9.3448778780000003E-7</c:v>
                </c:pt>
                <c:pt idx="17354">
                  <c:v>1.9848808889999999E-6</c:v>
                </c:pt>
                <c:pt idx="17355">
                  <c:v>2.078836299E-6</c:v>
                </c:pt>
                <c:pt idx="17356">
                  <c:v>1.673527464E-6</c:v>
                </c:pt>
                <c:pt idx="17357">
                  <c:v>1.18944183E-5</c:v>
                </c:pt>
                <c:pt idx="17358">
                  <c:v>3.6009639049999997E-5</c:v>
                </c:pt>
                <c:pt idx="17359">
                  <c:v>5.02961907E-6</c:v>
                </c:pt>
                <c:pt idx="17360">
                  <c:v>1.035433042E-5</c:v>
                </c:pt>
                <c:pt idx="17361">
                  <c:v>3.3958534829999999E-6</c:v>
                </c:pt>
                <c:pt idx="17362">
                  <c:v>3.8491612409999998E-6</c:v>
                </c:pt>
                <c:pt idx="17363">
                  <c:v>3.1118684759999998E-6</c:v>
                </c:pt>
                <c:pt idx="17364">
                  <c:v>5.3920878500000002E-6</c:v>
                </c:pt>
                <c:pt idx="17365">
                  <c:v>1.430302581E-6</c:v>
                </c:pt>
                <c:pt idx="17366">
                  <c:v>9.8396545699999993E-6</c:v>
                </c:pt>
                <c:pt idx="17367">
                  <c:v>8.2966949990000007E-6</c:v>
                </c:pt>
                <c:pt idx="17368">
                  <c:v>1.5690330500000001E-5</c:v>
                </c:pt>
                <c:pt idx="17369">
                  <c:v>1.6853933919999999E-5</c:v>
                </c:pt>
                <c:pt idx="17370">
                  <c:v>1.8192571629999999E-5</c:v>
                </c:pt>
                <c:pt idx="17371">
                  <c:v>1.9867440339999998E-6</c:v>
                </c:pt>
                <c:pt idx="17372">
                  <c:v>1.0468894880000001E-6</c:v>
                </c:pt>
                <c:pt idx="17373">
                  <c:v>6.0708722249999995E-7</c:v>
                </c:pt>
                <c:pt idx="17374">
                  <c:v>1.0956276440000001E-6</c:v>
                </c:pt>
                <c:pt idx="17375">
                  <c:v>9.1175120889999997E-7</c:v>
                </c:pt>
                <c:pt idx="17376">
                  <c:v>1.587112124E-6</c:v>
                </c:pt>
                <c:pt idx="17377">
                  <c:v>7.0888515040000003E-6</c:v>
                </c:pt>
                <c:pt idx="17378">
                  <c:v>2.5156950429999999E-5</c:v>
                </c:pt>
                <c:pt idx="17379">
                  <c:v>3.4229462409999998E-6</c:v>
                </c:pt>
                <c:pt idx="17380">
                  <c:v>5.8821173579999996E-6</c:v>
                </c:pt>
                <c:pt idx="17381">
                  <c:v>1.8670190009999999E-5</c:v>
                </c:pt>
                <c:pt idx="17382">
                  <c:v>4.6125030920000001E-6</c:v>
                </c:pt>
                <c:pt idx="17383">
                  <c:v>1.532906767E-7</c:v>
                </c:pt>
                <c:pt idx="17384">
                  <c:v>3.5058543740000001E-6</c:v>
                </c:pt>
                <c:pt idx="17385">
                  <c:v>4.9559563560000001E-6</c:v>
                </c:pt>
                <c:pt idx="17386">
                  <c:v>6.1911162560000004E-6</c:v>
                </c:pt>
                <c:pt idx="17387">
                  <c:v>1.632183267E-6</c:v>
                </c:pt>
                <c:pt idx="17388">
                  <c:v>9.9337533689999994E-6</c:v>
                </c:pt>
                <c:pt idx="17389">
                  <c:v>2.8973906439999999E-5</c:v>
                </c:pt>
                <c:pt idx="17390">
                  <c:v>1.8088715249999998E-5</c:v>
                </c:pt>
                <c:pt idx="17391">
                  <c:v>2.6289273310000001E-6</c:v>
                </c:pt>
                <c:pt idx="17392">
                  <c:v>1.150536809E-6</c:v>
                </c:pt>
                <c:pt idx="17393">
                  <c:v>2.7493930879999999E-7</c:v>
                </c:pt>
                <c:pt idx="17394">
                  <c:v>2.1018600800000002E-6</c:v>
                </c:pt>
                <c:pt idx="17395">
                  <c:v>1.248719218E-6</c:v>
                </c:pt>
                <c:pt idx="17396">
                  <c:v>8.4056461530000003E-7</c:v>
                </c:pt>
                <c:pt idx="17397">
                  <c:v>1.523131419E-6</c:v>
                </c:pt>
                <c:pt idx="17398">
                  <c:v>5.9362941059999998E-6</c:v>
                </c:pt>
                <c:pt idx="17399">
                  <c:v>4.7546720789999996E-6</c:v>
                </c:pt>
                <c:pt idx="17400">
                  <c:v>2.4370520709999998E-6</c:v>
                </c:pt>
                <c:pt idx="17401">
                  <c:v>2.794373658E-5</c:v>
                </c:pt>
                <c:pt idx="17402">
                  <c:v>3.103562535E-6</c:v>
                </c:pt>
                <c:pt idx="17403">
                  <c:v>5.588131473E-7</c:v>
                </c:pt>
                <c:pt idx="17404">
                  <c:v>5.0927310229999999E-7</c:v>
                </c:pt>
                <c:pt idx="17405">
                  <c:v>1.473470404E-5</c:v>
                </c:pt>
                <c:pt idx="17406">
                  <c:v>3.1666304589999999E-6</c:v>
                </c:pt>
                <c:pt idx="17407">
                  <c:v>9.155697346E-7</c:v>
                </c:pt>
                <c:pt idx="17408">
                  <c:v>2.2344014950000002E-6</c:v>
                </c:pt>
                <c:pt idx="17409">
                  <c:v>2.5643902290000001E-5</c:v>
                </c:pt>
                <c:pt idx="17410">
                  <c:v>9.2055968009999993E-6</c:v>
                </c:pt>
                <c:pt idx="17411">
                  <c:v>3.0684342530000001E-7</c:v>
                </c:pt>
                <c:pt idx="17412">
                  <c:v>4.2298720379999998E-7</c:v>
                </c:pt>
                <c:pt idx="17413">
                  <c:v>1.7345796220000001E-5</c:v>
                </c:pt>
                <c:pt idx="17414">
                  <c:v>5.9914291969999999E-6</c:v>
                </c:pt>
                <c:pt idx="17415">
                  <c:v>3.3620889779999999E-8</c:v>
                </c:pt>
                <c:pt idx="17416">
                  <c:v>6.7273100040000002E-7</c:v>
                </c:pt>
                <c:pt idx="17417">
                  <c:v>5.1401474239999997E-5</c:v>
                </c:pt>
                <c:pt idx="17418">
                  <c:v>3.043228032E-5</c:v>
                </c:pt>
                <c:pt idx="17419">
                  <c:v>6.2047232550000003E-6</c:v>
                </c:pt>
                <c:pt idx="17420">
                  <c:v>1.0914871250000001E-5</c:v>
                </c:pt>
                <c:pt idx="17421">
                  <c:v>3.3563781439999999E-5</c:v>
                </c:pt>
                <c:pt idx="17422">
                  <c:v>3.8005115179999999E-6</c:v>
                </c:pt>
                <c:pt idx="17423">
                  <c:v>9.1198194100000004E-7</c:v>
                </c:pt>
                <c:pt idx="17424">
                  <c:v>8.7441356209999998E-7</c:v>
                </c:pt>
                <c:pt idx="17425">
                  <c:v>9.4850292370000001E-7</c:v>
                </c:pt>
                <c:pt idx="17426">
                  <c:v>2.4886908560000002E-7</c:v>
                </c:pt>
                <c:pt idx="17427">
                  <c:v>9.0422413149999998E-7</c:v>
                </c:pt>
                <c:pt idx="17428">
                  <c:v>7.1588268590000001E-7</c:v>
                </c:pt>
                <c:pt idx="17429">
                  <c:v>5.2102368859999999E-6</c:v>
                </c:pt>
                <c:pt idx="17430">
                  <c:v>5.8998297600000004E-7</c:v>
                </c:pt>
                <c:pt idx="17431">
                  <c:v>1.383810137E-6</c:v>
                </c:pt>
                <c:pt idx="17432">
                  <c:v>3.3127300529999998E-7</c:v>
                </c:pt>
                <c:pt idx="17433">
                  <c:v>7.5252268980000003E-6</c:v>
                </c:pt>
                <c:pt idx="17434">
                  <c:v>1.650753074E-6</c:v>
                </c:pt>
                <c:pt idx="17435">
                  <c:v>1.0819056729999999E-6</c:v>
                </c:pt>
                <c:pt idx="17436">
                  <c:v>2.7073205860000001E-7</c:v>
                </c:pt>
                <c:pt idx="17437">
                  <c:v>1.1107512679999999E-5</c:v>
                </c:pt>
                <c:pt idx="17438">
                  <c:v>6.1070835660000003E-6</c:v>
                </c:pt>
                <c:pt idx="17439">
                  <c:v>1.295012172E-6</c:v>
                </c:pt>
                <c:pt idx="17440">
                  <c:v>1.513088684E-7</c:v>
                </c:pt>
                <c:pt idx="17441">
                  <c:v>2.0033566789999998E-6</c:v>
                </c:pt>
                <c:pt idx="17442">
                  <c:v>1.498797976E-6</c:v>
                </c:pt>
                <c:pt idx="17443">
                  <c:v>6.6432202960000003E-7</c:v>
                </c:pt>
                <c:pt idx="17444">
                  <c:v>1.2863352230000001E-6</c:v>
                </c:pt>
                <c:pt idx="17445">
                  <c:v>7.1341162040000001E-7</c:v>
                </c:pt>
                <c:pt idx="17446">
                  <c:v>2.4012844070000001E-6</c:v>
                </c:pt>
                <c:pt idx="17447">
                  <c:v>1.170361143E-6</c:v>
                </c:pt>
                <c:pt idx="17448">
                  <c:v>2.1274874480000002E-6</c:v>
                </c:pt>
                <c:pt idx="17449">
                  <c:v>4.8363473889999999E-5</c:v>
                </c:pt>
                <c:pt idx="17450">
                  <c:v>2.2749960250000001E-6</c:v>
                </c:pt>
                <c:pt idx="17451">
                  <c:v>1.206258861E-5</c:v>
                </c:pt>
                <c:pt idx="17452">
                  <c:v>9.1861156730000004E-6</c:v>
                </c:pt>
                <c:pt idx="17453">
                  <c:v>1.4272725050000001E-5</c:v>
                </c:pt>
                <c:pt idx="17454">
                  <c:v>4.215110419E-9</c:v>
                </c:pt>
                <c:pt idx="17455">
                  <c:v>9.8719357369999998E-6</c:v>
                </c:pt>
                <c:pt idx="17456">
                  <c:v>6.49331E-6</c:v>
                </c:pt>
                <c:pt idx="17457">
                  <c:v>4.472021502E-5</c:v>
                </c:pt>
                <c:pt idx="17458">
                  <c:v>1.191034036E-5</c:v>
                </c:pt>
                <c:pt idx="17459">
                  <c:v>3.4551522049999999E-5</c:v>
                </c:pt>
                <c:pt idx="17460">
                  <c:v>4.1922391669999997E-5</c:v>
                </c:pt>
                <c:pt idx="17461">
                  <c:v>6.5387497489999996E-4</c:v>
                </c:pt>
                <c:pt idx="17462">
                  <c:v>3.4755145500000003E-5</c:v>
                </c:pt>
                <c:pt idx="17463">
                  <c:v>3.842616877E-7</c:v>
                </c:pt>
                <c:pt idx="17464">
                  <c:v>2.3164493509999999E-6</c:v>
                </c:pt>
                <c:pt idx="17465">
                  <c:v>1.1949638090000001E-5</c:v>
                </c:pt>
                <c:pt idx="17466">
                  <c:v>1.5085550520000001E-7</c:v>
                </c:pt>
                <c:pt idx="17467">
                  <c:v>4.0984152850000001E-7</c:v>
                </c:pt>
                <c:pt idx="17468">
                  <c:v>1.033719154E-6</c:v>
                </c:pt>
                <c:pt idx="17469">
                  <c:v>2.3746637929999999E-5</c:v>
                </c:pt>
                <c:pt idx="17470">
                  <c:v>1.813224993E-6</c:v>
                </c:pt>
                <c:pt idx="17471">
                  <c:v>5.020216574E-7</c:v>
                </c:pt>
                <c:pt idx="17472">
                  <c:v>3.9340928750000001E-8</c:v>
                </c:pt>
                <c:pt idx="17473">
                  <c:v>8.0642621770000004E-7</c:v>
                </c:pt>
                <c:pt idx="17474">
                  <c:v>4.0546359169999997E-7</c:v>
                </c:pt>
                <c:pt idx="17475">
                  <c:v>5.6556240900000005E-7</c:v>
                </c:pt>
                <c:pt idx="17476">
                  <c:v>8.6414737419999996E-7</c:v>
                </c:pt>
                <c:pt idx="17477">
                  <c:v>1.6182455560000001E-7</c:v>
                </c:pt>
                <c:pt idx="17478">
                  <c:v>3.3254023099999998E-7</c:v>
                </c:pt>
                <c:pt idx="17479">
                  <c:v>1.692267048E-6</c:v>
                </c:pt>
                <c:pt idx="17480">
                  <c:v>2.0670695230000002E-6</c:v>
                </c:pt>
                <c:pt idx="17481">
                  <c:v>2.440299942E-5</c:v>
                </c:pt>
                <c:pt idx="17482">
                  <c:v>1.362286001E-6</c:v>
                </c:pt>
                <c:pt idx="17483">
                  <c:v>2.2543574010000001E-7</c:v>
                </c:pt>
                <c:pt idx="17484">
                  <c:v>4.9612873640000004E-7</c:v>
                </c:pt>
                <c:pt idx="17485">
                  <c:v>7.2677799229999998E-7</c:v>
                </c:pt>
                <c:pt idx="17486">
                  <c:v>2.250123608E-7</c:v>
                </c:pt>
                <c:pt idx="17487">
                  <c:v>1.4338694029999999E-7</c:v>
                </c:pt>
                <c:pt idx="17488">
                  <c:v>5.504816431E-8</c:v>
                </c:pt>
                <c:pt idx="17489">
                  <c:v>1.203405978E-5</c:v>
                </c:pt>
                <c:pt idx="17490">
                  <c:v>1.569615084E-7</c:v>
                </c:pt>
                <c:pt idx="17491">
                  <c:v>1.9998726289999998E-6</c:v>
                </c:pt>
                <c:pt idx="17492">
                  <c:v>5.333127687E-6</c:v>
                </c:pt>
                <c:pt idx="17493">
                  <c:v>1.379681138E-4</c:v>
                </c:pt>
                <c:pt idx="17494">
                  <c:v>3.3718928639999998E-6</c:v>
                </c:pt>
                <c:pt idx="17495">
                  <c:v>1.8735657780000001E-6</c:v>
                </c:pt>
                <c:pt idx="17496">
                  <c:v>4.9787071160000003E-6</c:v>
                </c:pt>
                <c:pt idx="17497">
                  <c:v>2.7694402480000001E-5</c:v>
                </c:pt>
                <c:pt idx="17498">
                  <c:v>2.4105516030000001E-6</c:v>
                </c:pt>
                <c:pt idx="17499">
                  <c:v>6.8590435109999999E-6</c:v>
                </c:pt>
                <c:pt idx="17500">
                  <c:v>1.2772989769999999E-5</c:v>
                </c:pt>
                <c:pt idx="17501">
                  <c:v>6.0808720929999996E-4</c:v>
                </c:pt>
                <c:pt idx="17502">
                  <c:v>1.376236866E-5</c:v>
                </c:pt>
                <c:pt idx="17503">
                  <c:v>1.8849074409999999E-6</c:v>
                </c:pt>
                <c:pt idx="17504">
                  <c:v>6.6518410900000002E-6</c:v>
                </c:pt>
                <c:pt idx="17505">
                  <c:v>1.2535229300000001E-4</c:v>
                </c:pt>
                <c:pt idx="17506">
                  <c:v>3.4902124859999998E-6</c:v>
                </c:pt>
                <c:pt idx="17507">
                  <c:v>5.6179661049999996E-6</c:v>
                </c:pt>
                <c:pt idx="17508">
                  <c:v>6.0771970309999999E-6</c:v>
                </c:pt>
                <c:pt idx="17509">
                  <c:v>2.3923251949999999E-4</c:v>
                </c:pt>
                <c:pt idx="17510">
                  <c:v>2.6434529419999999E-6</c:v>
                </c:pt>
                <c:pt idx="17511">
                  <c:v>7.5747711490000001E-6</c:v>
                </c:pt>
                <c:pt idx="17512">
                  <c:v>6.0805321299999999E-6</c:v>
                </c:pt>
                <c:pt idx="17513">
                  <c:v>4.6969023750000001E-4</c:v>
                </c:pt>
                <c:pt idx="17514">
                  <c:v>2.447548757E-6</c:v>
                </c:pt>
                <c:pt idx="17515">
                  <c:v>1.3680519020000001E-6</c:v>
                </c:pt>
                <c:pt idx="17516">
                  <c:v>1.295261753E-6</c:v>
                </c:pt>
                <c:pt idx="17517">
                  <c:v>5.6506576230000001E-6</c:v>
                </c:pt>
                <c:pt idx="17518">
                  <c:v>4.7523745589999997E-7</c:v>
                </c:pt>
                <c:pt idx="17519">
                  <c:v>2.9541882369999999E-7</c:v>
                </c:pt>
                <c:pt idx="17520">
                  <c:v>1.513576499E-7</c:v>
                </c:pt>
                <c:pt idx="17521">
                  <c:v>1.9181565800000002E-6</c:v>
                </c:pt>
                <c:pt idx="17522">
                  <c:v>1.1897385220000001E-8</c:v>
                </c:pt>
                <c:pt idx="17523">
                  <c:v>5.7397128030000001E-14</c:v>
                </c:pt>
                <c:pt idx="17524">
                  <c:v>7.2117779779999999E-9</c:v>
                </c:pt>
                <c:pt idx="17525">
                  <c:v>3.859271092E-7</c:v>
                </c:pt>
                <c:pt idx="17526">
                  <c:v>3.3766419340000002E-8</c:v>
                </c:pt>
                <c:pt idx="17527">
                  <c:v>3.3263284759999997E-8</c:v>
                </c:pt>
                <c:pt idx="17528">
                  <c:v>2.733450544E-8</c:v>
                </c:pt>
                <c:pt idx="17529">
                  <c:v>3.1089796449999999E-7</c:v>
                </c:pt>
                <c:pt idx="17530">
                  <c:v>9.9106862579999998E-9</c:v>
                </c:pt>
                <c:pt idx="17531">
                  <c:v>1.987407118E-8</c:v>
                </c:pt>
                <c:pt idx="17532">
                  <c:v>2.8862230869999999E-8</c:v>
                </c:pt>
                <c:pt idx="17533">
                  <c:v>2.8854411680000001E-5</c:v>
                </c:pt>
                <c:pt idx="17534">
                  <c:v>3.36324092E-7</c:v>
                </c:pt>
                <c:pt idx="17535">
                  <c:v>8.8500150710000003E-7</c:v>
                </c:pt>
                <c:pt idx="17536">
                  <c:v>8.0165513110000003E-7</c:v>
                </c:pt>
                <c:pt idx="17537">
                  <c:v>1.579245058E-6</c:v>
                </c:pt>
                <c:pt idx="17538">
                  <c:v>2.4357133840000001E-6</c:v>
                </c:pt>
                <c:pt idx="17539">
                  <c:v>3.249076478E-6</c:v>
                </c:pt>
                <c:pt idx="17540">
                  <c:v>2.4431693529999999E-6</c:v>
                </c:pt>
                <c:pt idx="17541">
                  <c:v>1.00213315E-5</c:v>
                </c:pt>
                <c:pt idx="17542">
                  <c:v>7.1853035539999996E-6</c:v>
                </c:pt>
                <c:pt idx="17543">
                  <c:v>8.5827071250000003E-6</c:v>
                </c:pt>
                <c:pt idx="17544">
                  <c:v>5.2459414030000004E-6</c:v>
                </c:pt>
                <c:pt idx="17545">
                  <c:v>4.897738915E-5</c:v>
                </c:pt>
                <c:pt idx="17546">
                  <c:v>1.3660618829999999E-5</c:v>
                </c:pt>
                <c:pt idx="17547">
                  <c:v>7.6628582730000005E-6</c:v>
                </c:pt>
                <c:pt idx="17548">
                  <c:v>6.0756864620000004E-6</c:v>
                </c:pt>
                <c:pt idx="17549">
                  <c:v>3.4040724680000001E-5</c:v>
                </c:pt>
                <c:pt idx="17550">
                  <c:v>2.025301585E-5</c:v>
                </c:pt>
                <c:pt idx="17551">
                  <c:v>1.1149635370000001E-6</c:v>
                </c:pt>
                <c:pt idx="17552">
                  <c:v>4.2696367860000002E-5</c:v>
                </c:pt>
                <c:pt idx="17553">
                  <c:v>2.8678270079999998E-3</c:v>
                </c:pt>
                <c:pt idx="17554">
                  <c:v>4.6556843240000001E-5</c:v>
                </c:pt>
                <c:pt idx="17555">
                  <c:v>3.5965588939999998E-5</c:v>
                </c:pt>
                <c:pt idx="17556">
                  <c:v>6.9461616589999996E-6</c:v>
                </c:pt>
                <c:pt idx="17557">
                  <c:v>1.260624419E-5</c:v>
                </c:pt>
                <c:pt idx="17558">
                  <c:v>1.220484549E-5</c:v>
                </c:pt>
                <c:pt idx="17559">
                  <c:v>8.8565314299999997E-6</c:v>
                </c:pt>
                <c:pt idx="17560">
                  <c:v>1.5612252039999999E-6</c:v>
                </c:pt>
                <c:pt idx="17561">
                  <c:v>1.107224084E-5</c:v>
                </c:pt>
                <c:pt idx="17562">
                  <c:v>4.7068931499999997E-6</c:v>
                </c:pt>
                <c:pt idx="17563">
                  <c:v>1.2808695010000001E-6</c:v>
                </c:pt>
                <c:pt idx="17564">
                  <c:v>1.381914269E-6</c:v>
                </c:pt>
                <c:pt idx="17565">
                  <c:v>6.8532476669999997E-7</c:v>
                </c:pt>
                <c:pt idx="17566">
                  <c:v>1.1320787439999999E-6</c:v>
                </c:pt>
                <c:pt idx="17567">
                  <c:v>1.9548994139999999E-7</c:v>
                </c:pt>
                <c:pt idx="17568">
                  <c:v>8.9995366870000002E-7</c:v>
                </c:pt>
                <c:pt idx="17569">
                  <c:v>6.6404218850000001E-7</c:v>
                </c:pt>
                <c:pt idx="17570">
                  <c:v>3.5165093190000003E-7</c:v>
                </c:pt>
                <c:pt idx="17571">
                  <c:v>6.0126279939999999E-7</c:v>
                </c:pt>
                <c:pt idx="17572">
                  <c:v>7.2671099889999998E-7</c:v>
                </c:pt>
                <c:pt idx="17573">
                  <c:v>4.1661389030000001E-7</c:v>
                </c:pt>
                <c:pt idx="17574">
                  <c:v>7.1471809649999996E-7</c:v>
                </c:pt>
                <c:pt idx="17575">
                  <c:v>7.4533251499999998E-7</c:v>
                </c:pt>
                <c:pt idx="17576">
                  <c:v>7.1269381129999998E-7</c:v>
                </c:pt>
                <c:pt idx="17577">
                  <c:v>1.0418974990000001E-7</c:v>
                </c:pt>
                <c:pt idx="17578">
                  <c:v>3.6301964359999998E-7</c:v>
                </c:pt>
                <c:pt idx="17579">
                  <c:v>2.16094474E-7</c:v>
                </c:pt>
                <c:pt idx="17580">
                  <c:v>8.9505251360000004E-7</c:v>
                </c:pt>
                <c:pt idx="17581">
                  <c:v>4.0645706140000004E-6</c:v>
                </c:pt>
                <c:pt idx="17582">
                  <c:v>8.0311096170000003E-7</c:v>
                </c:pt>
                <c:pt idx="17583">
                  <c:v>1.414258574E-6</c:v>
                </c:pt>
                <c:pt idx="17584">
                  <c:v>4.6732278100000003E-6</c:v>
                </c:pt>
                <c:pt idx="17585">
                  <c:v>7.6119712549999996E-5</c:v>
                </c:pt>
                <c:pt idx="17586">
                  <c:v>3.480892139E-6</c:v>
                </c:pt>
                <c:pt idx="17587">
                  <c:v>4.7000728319999998E-6</c:v>
                </c:pt>
                <c:pt idx="17588">
                  <c:v>2.3766289410000001E-6</c:v>
                </c:pt>
                <c:pt idx="17589">
                  <c:v>5.5922590209999998E-5</c:v>
                </c:pt>
                <c:pt idx="17590">
                  <c:v>9.7390323989999997E-6</c:v>
                </c:pt>
                <c:pt idx="17591">
                  <c:v>5.9695833420000003E-6</c:v>
                </c:pt>
                <c:pt idx="17592">
                  <c:v>9.5357936069999998E-5</c:v>
                </c:pt>
                <c:pt idx="17593">
                  <c:v>2.1321077980000001E-3</c:v>
                </c:pt>
                <c:pt idx="17594">
                  <c:v>1.6484564329999999E-4</c:v>
                </c:pt>
                <c:pt idx="17595">
                  <c:v>1.877436718E-4</c:v>
                </c:pt>
                <c:pt idx="17596">
                  <c:v>1.7964807589999999E-4</c:v>
                </c:pt>
                <c:pt idx="17597">
                  <c:v>6.097938065E-4</c:v>
                </c:pt>
                <c:pt idx="17598">
                  <c:v>2.9342150390000002E-5</c:v>
                </c:pt>
                <c:pt idx="17599">
                  <c:v>2.8529575259999999E-5</c:v>
                </c:pt>
                <c:pt idx="17600">
                  <c:v>9.5674918629999993E-6</c:v>
                </c:pt>
                <c:pt idx="17601">
                  <c:v>2.6891056510000002E-4</c:v>
                </c:pt>
                <c:pt idx="17602">
                  <c:v>4.6278189299999998E-5</c:v>
                </c:pt>
                <c:pt idx="17603">
                  <c:v>7.2019010990000003E-6</c:v>
                </c:pt>
                <c:pt idx="17604">
                  <c:v>1.193915491E-4</c:v>
                </c:pt>
                <c:pt idx="17605">
                  <c:v>5.5193931310000002E-4</c:v>
                </c:pt>
                <c:pt idx="17606">
                  <c:v>4.5324364460000003E-5</c:v>
                </c:pt>
                <c:pt idx="17607">
                  <c:v>3.3332832119999999E-5</c:v>
                </c:pt>
                <c:pt idx="17608">
                  <c:v>7.2394284589999999E-7</c:v>
                </c:pt>
                <c:pt idx="17609">
                  <c:v>1.694522541E-5</c:v>
                </c:pt>
                <c:pt idx="17610">
                  <c:v>1.478489853E-5</c:v>
                </c:pt>
                <c:pt idx="17611">
                  <c:v>7.6319841819999995E-6</c:v>
                </c:pt>
                <c:pt idx="17612">
                  <c:v>1.2251963969999999E-5</c:v>
                </c:pt>
                <c:pt idx="17613">
                  <c:v>5.3465113560000003E-5</c:v>
                </c:pt>
                <c:pt idx="17614">
                  <c:v>1.6441099010000001E-5</c:v>
                </c:pt>
                <c:pt idx="17615">
                  <c:v>1.378305299E-5</c:v>
                </c:pt>
                <c:pt idx="17616">
                  <c:v>2.3309628440000001E-6</c:v>
                </c:pt>
                <c:pt idx="17617">
                  <c:v>9.5993712289999997E-6</c:v>
                </c:pt>
                <c:pt idx="17618">
                  <c:v>3.0174678780000001E-6</c:v>
                </c:pt>
                <c:pt idx="17619">
                  <c:v>2.9011021660000001E-6</c:v>
                </c:pt>
                <c:pt idx="17620">
                  <c:v>2.9718876460000002E-6</c:v>
                </c:pt>
                <c:pt idx="17621">
                  <c:v>2.9708390610000001E-6</c:v>
                </c:pt>
                <c:pt idx="17622">
                  <c:v>3.0810058460000001E-6</c:v>
                </c:pt>
                <c:pt idx="17623">
                  <c:v>2.968759996E-6</c:v>
                </c:pt>
                <c:pt idx="17624">
                  <c:v>7.4224747389999996E-6</c:v>
                </c:pt>
                <c:pt idx="17625">
                  <c:v>9.9496611449999998E-6</c:v>
                </c:pt>
                <c:pt idx="17626">
                  <c:v>1.287039235E-5</c:v>
                </c:pt>
                <c:pt idx="17627">
                  <c:v>6.4620945189999996E-6</c:v>
                </c:pt>
                <c:pt idx="17628">
                  <c:v>1.9200630210000001E-6</c:v>
                </c:pt>
                <c:pt idx="17629">
                  <c:v>1.24571308E-6</c:v>
                </c:pt>
                <c:pt idx="17630">
                  <c:v>1.5288705369999999E-5</c:v>
                </c:pt>
                <c:pt idx="17631">
                  <c:v>4.565113168E-6</c:v>
                </c:pt>
                <c:pt idx="17632">
                  <c:v>2.7710629370000002E-5</c:v>
                </c:pt>
                <c:pt idx="17633">
                  <c:v>1.438245878E-4</c:v>
                </c:pt>
                <c:pt idx="17634">
                  <c:v>9.7116551970000004E-5</c:v>
                </c:pt>
                <c:pt idx="17635">
                  <c:v>8.6663072989999997E-5</c:v>
                </c:pt>
                <c:pt idx="17636">
                  <c:v>2.0080935150000001E-4</c:v>
                </c:pt>
                <c:pt idx="17637">
                  <c:v>4.724625368E-4</c:v>
                </c:pt>
                <c:pt idx="17638">
                  <c:v>6.001771639E-6</c:v>
                </c:pt>
                <c:pt idx="17639">
                  <c:v>1.3562360109999999E-6</c:v>
                </c:pt>
                <c:pt idx="17640">
                  <c:v>7.1151214389999999E-5</c:v>
                </c:pt>
                <c:pt idx="17641">
                  <c:v>6.0049896019999998E-5</c:v>
                </c:pt>
                <c:pt idx="17642">
                  <c:v>8.5044039780000001E-6</c:v>
                </c:pt>
                <c:pt idx="17643">
                  <c:v>6.6436620260000004E-5</c:v>
                </c:pt>
                <c:pt idx="17644">
                  <c:v>1.2470105270000001E-3</c:v>
                </c:pt>
                <c:pt idx="17645">
                  <c:v>3.1251272050000002E-3</c:v>
                </c:pt>
                <c:pt idx="17646">
                  <c:v>4.6879345780000001E-4</c:v>
                </c:pt>
                <c:pt idx="17647">
                  <c:v>2.761664183E-4</c:v>
                </c:pt>
                <c:pt idx="17648">
                  <c:v>3.1629916539999999E-4</c:v>
                </c:pt>
                <c:pt idx="17649">
                  <c:v>9.3111189829999996E-5</c:v>
                </c:pt>
                <c:pt idx="17650">
                  <c:v>1.4539786969999999E-5</c:v>
                </c:pt>
                <c:pt idx="17651">
                  <c:v>2.8567243849999999E-5</c:v>
                </c:pt>
                <c:pt idx="17652">
                  <c:v>4.5936104709999997E-5</c:v>
                </c:pt>
                <c:pt idx="17653">
                  <c:v>7.4434817369999998E-5</c:v>
                </c:pt>
                <c:pt idx="17654">
                  <c:v>1.714349089E-5</c:v>
                </c:pt>
                <c:pt idx="17655">
                  <c:v>4.3987807050000001E-5</c:v>
                </c:pt>
                <c:pt idx="17656">
                  <c:v>1.220784077E-4</c:v>
                </c:pt>
                <c:pt idx="17657">
                  <c:v>1.006998651E-4</c:v>
                </c:pt>
                <c:pt idx="17658">
                  <c:v>1.0891245E-5</c:v>
                </c:pt>
                <c:pt idx="17659">
                  <c:v>6.4432425190000002E-6</c:v>
                </c:pt>
                <c:pt idx="17660">
                  <c:v>1.9494399680000001E-6</c:v>
                </c:pt>
                <c:pt idx="17661">
                  <c:v>1.304621817E-5</c:v>
                </c:pt>
                <c:pt idx="17662">
                  <c:v>6.3876391369999996E-6</c:v>
                </c:pt>
                <c:pt idx="17663">
                  <c:v>6.1029486330000002E-6</c:v>
                </c:pt>
                <c:pt idx="17664">
                  <c:v>5.9492578130000001E-6</c:v>
                </c:pt>
                <c:pt idx="17665">
                  <c:v>1.173663813E-5</c:v>
                </c:pt>
                <c:pt idx="17666">
                  <c:v>1.386794148E-5</c:v>
                </c:pt>
                <c:pt idx="17667">
                  <c:v>3.629290728E-6</c:v>
                </c:pt>
                <c:pt idx="17668">
                  <c:v>6.3777756579999997E-6</c:v>
                </c:pt>
                <c:pt idx="17669">
                  <c:v>2.0118430469999999E-6</c:v>
                </c:pt>
                <c:pt idx="17670">
                  <c:v>6.9649043610000001E-6</c:v>
                </c:pt>
                <c:pt idx="17671">
                  <c:v>6.5052486589999996E-6</c:v>
                </c:pt>
                <c:pt idx="17672">
                  <c:v>6.6804667940000003E-6</c:v>
                </c:pt>
                <c:pt idx="17673">
                  <c:v>1.0392450459999999E-5</c:v>
                </c:pt>
                <c:pt idx="17674">
                  <c:v>8.8140792170000003E-6</c:v>
                </c:pt>
                <c:pt idx="17675">
                  <c:v>1.671524456E-5</c:v>
                </c:pt>
                <c:pt idx="17676">
                  <c:v>2.4720850579999998E-6</c:v>
                </c:pt>
                <c:pt idx="17677">
                  <c:v>3.7936327560000002E-5</c:v>
                </c:pt>
                <c:pt idx="17678">
                  <c:v>1.3611390959999999E-5</c:v>
                </c:pt>
                <c:pt idx="17679">
                  <c:v>1.2401764750000001E-5</c:v>
                </c:pt>
                <c:pt idx="17680">
                  <c:v>6.5488122410000004E-5</c:v>
                </c:pt>
                <c:pt idx="17681">
                  <c:v>1.0915395729999999E-5</c:v>
                </c:pt>
                <c:pt idx="17682">
                  <c:v>3.7877767300000003E-5</c:v>
                </c:pt>
                <c:pt idx="17683">
                  <c:v>1.032296917E-5</c:v>
                </c:pt>
                <c:pt idx="17684">
                  <c:v>1.083994864E-3</c:v>
                </c:pt>
                <c:pt idx="17685">
                  <c:v>1.337691282E-3</c:v>
                </c:pt>
                <c:pt idx="17686">
                  <c:v>9.000521715E-4</c:v>
                </c:pt>
                <c:pt idx="17687">
                  <c:v>9.8505409980000004E-4</c:v>
                </c:pt>
                <c:pt idx="17688">
                  <c:v>2.7209704829999999E-3</c:v>
                </c:pt>
                <c:pt idx="17689">
                  <c:v>1.1161376459999999E-3</c:v>
                </c:pt>
                <c:pt idx="17690">
                  <c:v>1.0596939460000001E-5</c:v>
                </c:pt>
                <c:pt idx="17691">
                  <c:v>6.0218926920000002E-5</c:v>
                </c:pt>
                <c:pt idx="17692">
                  <c:v>1.4706374669999999E-4</c:v>
                </c:pt>
                <c:pt idx="17693">
                  <c:v>1.4870919489999999E-4</c:v>
                </c:pt>
                <c:pt idx="17694">
                  <c:v>2.363574991E-5</c:v>
                </c:pt>
                <c:pt idx="17695">
                  <c:v>2.564176907E-5</c:v>
                </c:pt>
                <c:pt idx="17696">
                  <c:v>2.5930770650000001E-4</c:v>
                </c:pt>
                <c:pt idx="17697">
                  <c:v>3.067928822E-5</c:v>
                </c:pt>
                <c:pt idx="17698">
                  <c:v>7.2651640400000003E-5</c:v>
                </c:pt>
                <c:pt idx="17699">
                  <c:v>2.066072493E-5</c:v>
                </c:pt>
                <c:pt idx="17700">
                  <c:v>1.5402764709999999E-4</c:v>
                </c:pt>
                <c:pt idx="17701">
                  <c:v>3.6571506750000001E-5</c:v>
                </c:pt>
                <c:pt idx="17702">
                  <c:v>4.0623795919999999E-5</c:v>
                </c:pt>
                <c:pt idx="17703">
                  <c:v>8.1045057970000007E-6</c:v>
                </c:pt>
                <c:pt idx="17704">
                  <c:v>1.6686922010000001E-4</c:v>
                </c:pt>
                <c:pt idx="17705">
                  <c:v>1.2977751180000001E-4</c:v>
                </c:pt>
                <c:pt idx="17706">
                  <c:v>4.2205067420000003E-5</c:v>
                </c:pt>
                <c:pt idx="17707">
                  <c:v>3.5299741240000001E-7</c:v>
                </c:pt>
                <c:pt idx="17708">
                  <c:v>2.3810270579999999E-5</c:v>
                </c:pt>
                <c:pt idx="17709">
                  <c:v>1.7041462379999999E-5</c:v>
                </c:pt>
                <c:pt idx="17710">
                  <c:v>1.069424598E-5</c:v>
                </c:pt>
                <c:pt idx="17711">
                  <c:v>1.3421019299999999E-5</c:v>
                </c:pt>
                <c:pt idx="17712">
                  <c:v>2.121334186E-6</c:v>
                </c:pt>
                <c:pt idx="17713">
                  <c:v>2.4629949540000001E-5</c:v>
                </c:pt>
                <c:pt idx="17714">
                  <c:v>1.206599727E-5</c:v>
                </c:pt>
                <c:pt idx="17715">
                  <c:v>1.3787933179999999E-5</c:v>
                </c:pt>
                <c:pt idx="17716">
                  <c:v>6.9132539840000001E-5</c:v>
                </c:pt>
                <c:pt idx="17717">
                  <c:v>2.9584996310000002E-6</c:v>
                </c:pt>
                <c:pt idx="17718">
                  <c:v>2.904509871E-5</c:v>
                </c:pt>
                <c:pt idx="17719">
                  <c:v>2.0374149470000001E-5</c:v>
                </c:pt>
                <c:pt idx="17720">
                  <c:v>8.4344924430000001E-6</c:v>
                </c:pt>
                <c:pt idx="17721">
                  <c:v>1.1933096550000001E-5</c:v>
                </c:pt>
                <c:pt idx="17722">
                  <c:v>7.8401798869999995E-6</c:v>
                </c:pt>
                <c:pt idx="17723">
                  <c:v>8.7098485810000008E-6</c:v>
                </c:pt>
                <c:pt idx="17724">
                  <c:v>7.0356495239999997E-6</c:v>
                </c:pt>
                <c:pt idx="17725">
                  <c:v>4.7162002710000003E-5</c:v>
                </c:pt>
                <c:pt idx="17726">
                  <c:v>3.664327732E-5</c:v>
                </c:pt>
                <c:pt idx="17727">
                  <c:v>2.4625113160000001E-4</c:v>
                </c:pt>
                <c:pt idx="17728">
                  <c:v>2.9245451170000001E-3</c:v>
                </c:pt>
                <c:pt idx="17729">
                  <c:v>7.6505403179999995E-4</c:v>
                </c:pt>
                <c:pt idx="17730">
                  <c:v>5.9285482690000002E-5</c:v>
                </c:pt>
                <c:pt idx="17731">
                  <c:v>3.61474155E-6</c:v>
                </c:pt>
                <c:pt idx="17732">
                  <c:v>9.5430641329999997E-5</c:v>
                </c:pt>
                <c:pt idx="17733">
                  <c:v>1.2818848710000001E-4</c:v>
                </c:pt>
                <c:pt idx="17734">
                  <c:v>6.1995237470000004E-6</c:v>
                </c:pt>
                <c:pt idx="17735">
                  <c:v>2.31586586E-5</c:v>
                </c:pt>
                <c:pt idx="17736">
                  <c:v>2.662264252E-3</c:v>
                </c:pt>
                <c:pt idx="17737">
                  <c:v>3.8146450879999999E-4</c:v>
                </c:pt>
                <c:pt idx="17738">
                  <c:v>5.0098532740000003E-4</c:v>
                </c:pt>
                <c:pt idx="17739">
                  <c:v>6.3668982400000003E-4</c:v>
                </c:pt>
                <c:pt idx="17740">
                  <c:v>1.4652183239999999E-3</c:v>
                </c:pt>
                <c:pt idx="17741">
                  <c:v>1.3346068779999999E-4</c:v>
                </c:pt>
                <c:pt idx="17742">
                  <c:v>1.144206535E-4</c:v>
                </c:pt>
                <c:pt idx="17743">
                  <c:v>2.087902859E-4</c:v>
                </c:pt>
                <c:pt idx="17744">
                  <c:v>6.8150221529999995E-5</c:v>
                </c:pt>
                <c:pt idx="17745">
                  <c:v>1.4570762379999999E-7</c:v>
                </c:pt>
                <c:pt idx="17746">
                  <c:v>2.4047528089999999E-4</c:v>
                </c:pt>
                <c:pt idx="17747">
                  <c:v>3.679977652E-4</c:v>
                </c:pt>
                <c:pt idx="17748">
                  <c:v>2.2395280090000001E-3</c:v>
                </c:pt>
                <c:pt idx="17749">
                  <c:v>2.7689327819999999E-4</c:v>
                </c:pt>
                <c:pt idx="17750">
                  <c:v>4.7220286260000001E-6</c:v>
                </c:pt>
                <c:pt idx="17751">
                  <c:v>2.708714962E-5</c:v>
                </c:pt>
                <c:pt idx="17752">
                  <c:v>4.1694903400000001E-5</c:v>
                </c:pt>
                <c:pt idx="17753">
                  <c:v>1.4523120779999999E-5</c:v>
                </c:pt>
                <c:pt idx="17754">
                  <c:v>1.187995809E-5</c:v>
                </c:pt>
                <c:pt idx="17755">
                  <c:v>6.4207317600000002E-6</c:v>
                </c:pt>
                <c:pt idx="17756">
                  <c:v>1.4562944219999999E-4</c:v>
                </c:pt>
                <c:pt idx="17757">
                  <c:v>5.7388944100000001E-5</c:v>
                </c:pt>
                <c:pt idx="17758">
                  <c:v>3.2692435119999999E-5</c:v>
                </c:pt>
                <c:pt idx="17759">
                  <c:v>1.3885162749999999E-4</c:v>
                </c:pt>
                <c:pt idx="17760">
                  <c:v>1.662311017E-3</c:v>
                </c:pt>
                <c:pt idx="17761">
                  <c:v>9.8335528840000003E-5</c:v>
                </c:pt>
                <c:pt idx="17762">
                  <c:v>2.7843606319999999E-6</c:v>
                </c:pt>
                <c:pt idx="17763">
                  <c:v>4.2897661049999997E-5</c:v>
                </c:pt>
                <c:pt idx="17764">
                  <c:v>1.6212335349999999E-4</c:v>
                </c:pt>
                <c:pt idx="17765">
                  <c:v>2.7157734779999999E-5</c:v>
                </c:pt>
                <c:pt idx="17766">
                  <c:v>1.6365881429999999E-5</c:v>
                </c:pt>
                <c:pt idx="17767">
                  <c:v>7.296527647E-5</c:v>
                </c:pt>
                <c:pt idx="17768">
                  <c:v>4.812698947E-4</c:v>
                </c:pt>
                <c:pt idx="17769">
                  <c:v>5.4353821269999997E-5</c:v>
                </c:pt>
                <c:pt idx="17770">
                  <c:v>1.525806701E-5</c:v>
                </c:pt>
                <c:pt idx="17771">
                  <c:v>1.9047229050000001E-5</c:v>
                </c:pt>
                <c:pt idx="17772">
                  <c:v>7.9961647729999996E-5</c:v>
                </c:pt>
                <c:pt idx="17773">
                  <c:v>1.8349740719999998E-5</c:v>
                </c:pt>
                <c:pt idx="17774">
                  <c:v>2.891098155E-5</c:v>
                </c:pt>
                <c:pt idx="17775">
                  <c:v>3.72156805E-5</c:v>
                </c:pt>
                <c:pt idx="17776">
                  <c:v>1.8396335320000001E-3</c:v>
                </c:pt>
                <c:pt idx="17777">
                  <c:v>2.638679028E-4</c:v>
                </c:pt>
                <c:pt idx="17778">
                  <c:v>4.2302239020000003E-4</c:v>
                </c:pt>
                <c:pt idx="17779">
                  <c:v>5.5648809980000003E-4</c:v>
                </c:pt>
                <c:pt idx="17780">
                  <c:v>2.4540890030000002E-2</c:v>
                </c:pt>
                <c:pt idx="17781">
                  <c:v>4.0622483669999998E-4</c:v>
                </c:pt>
                <c:pt idx="17782">
                  <c:v>2.7581584690000001E-5</c:v>
                </c:pt>
                <c:pt idx="17783">
                  <c:v>1.511672847E-4</c:v>
                </c:pt>
                <c:pt idx="17784">
                  <c:v>1.809162928E-3</c:v>
                </c:pt>
                <c:pt idx="17785">
                  <c:v>6.5098059879999999E-5</c:v>
                </c:pt>
                <c:pt idx="17786">
                  <c:v>1.153832127E-4</c:v>
                </c:pt>
                <c:pt idx="17787">
                  <c:v>2.4564601099999998E-4</c:v>
                </c:pt>
                <c:pt idx="17788">
                  <c:v>7.1232856449999996E-3</c:v>
                </c:pt>
                <c:pt idx="17789">
                  <c:v>2.4686849629999998E-4</c:v>
                </c:pt>
                <c:pt idx="17790">
                  <c:v>7.5450975230000004E-6</c:v>
                </c:pt>
                <c:pt idx="17791">
                  <c:v>1.127161401E-4</c:v>
                </c:pt>
                <c:pt idx="17792">
                  <c:v>1.8489903969999999E-3</c:v>
                </c:pt>
                <c:pt idx="17793">
                  <c:v>5.2866684680000001E-6</c:v>
                </c:pt>
                <c:pt idx="17794">
                  <c:v>3.3184322099999998E-5</c:v>
                </c:pt>
                <c:pt idx="17795">
                  <c:v>2.9455825070000001E-5</c:v>
                </c:pt>
                <c:pt idx="17796">
                  <c:v>2.442039199E-4</c:v>
                </c:pt>
                <c:pt idx="17797">
                  <c:v>5.9059923840000002E-6</c:v>
                </c:pt>
                <c:pt idx="17798">
                  <c:v>2.4479433810000001E-5</c:v>
                </c:pt>
                <c:pt idx="17799">
                  <c:v>3.1894356350000001E-5</c:v>
                </c:pt>
                <c:pt idx="17800">
                  <c:v>1.107788461E-2</c:v>
                </c:pt>
                <c:pt idx="17801">
                  <c:v>1.149578555E-4</c:v>
                </c:pt>
                <c:pt idx="17802">
                  <c:v>8.5701883009999997E-5</c:v>
                </c:pt>
                <c:pt idx="17803">
                  <c:v>3.2164265879999998E-4</c:v>
                </c:pt>
                <c:pt idx="17804">
                  <c:v>5.5396204840000001E-4</c:v>
                </c:pt>
                <c:pt idx="17805">
                  <c:v>2.8424657310000001E-4</c:v>
                </c:pt>
                <c:pt idx="17806">
                  <c:v>4.8400816899999999E-4</c:v>
                </c:pt>
                <c:pt idx="17807">
                  <c:v>8.3249744479999997E-4</c:v>
                </c:pt>
                <c:pt idx="17808">
                  <c:v>1.8334512110000001E-3</c:v>
                </c:pt>
                <c:pt idx="17809">
                  <c:v>7.1928417880000003E-4</c:v>
                </c:pt>
                <c:pt idx="17810">
                  <c:v>9.9800914270000004E-4</c:v>
                </c:pt>
                <c:pt idx="17811">
                  <c:v>1.504431172E-3</c:v>
                </c:pt>
                <c:pt idx="17812">
                  <c:v>8.0056338519999999E-3</c:v>
                </c:pt>
                <c:pt idx="17813">
                  <c:v>1.276087474E-3</c:v>
                </c:pt>
                <c:pt idx="17814">
                  <c:v>1.8380571069999999E-3</c:v>
                </c:pt>
                <c:pt idx="17815">
                  <c:v>1.9649580799999998E-3</c:v>
                </c:pt>
                <c:pt idx="17816">
                  <c:v>5.1790472870000001E-3</c:v>
                </c:pt>
                <c:pt idx="17817">
                  <c:v>1.7821098909999999E-3</c:v>
                </c:pt>
                <c:pt idx="17818">
                  <c:v>2.2317967539999999E-3</c:v>
                </c:pt>
                <c:pt idx="17819">
                  <c:v>1.9121243589999999E-3</c:v>
                </c:pt>
                <c:pt idx="17820">
                  <c:v>0.90519331039999995</c:v>
                </c:pt>
                <c:pt idx="17821">
                  <c:v>2.369282297E-3</c:v>
                </c:pt>
                <c:pt idx="17822">
                  <c:v>2.4679227070000002E-3</c:v>
                </c:pt>
                <c:pt idx="17823">
                  <c:v>1.922583292E-3</c:v>
                </c:pt>
                <c:pt idx="17824">
                  <c:v>5.3320313230000001E-3</c:v>
                </c:pt>
                <c:pt idx="17825">
                  <c:v>2.0205204839999998E-3</c:v>
                </c:pt>
                <c:pt idx="17826">
                  <c:v>1.880809968E-3</c:v>
                </c:pt>
                <c:pt idx="17827">
                  <c:v>1.3113386109999999E-3</c:v>
                </c:pt>
                <c:pt idx="17828">
                  <c:v>8.0271708939999992E-3</c:v>
                </c:pt>
                <c:pt idx="17829">
                  <c:v>1.48152398E-3</c:v>
                </c:pt>
                <c:pt idx="17830">
                  <c:v>9.7742219489999993E-4</c:v>
                </c:pt>
                <c:pt idx="17831">
                  <c:v>6.9261134559999999E-4</c:v>
                </c:pt>
                <c:pt idx="17832">
                  <c:v>1.848299292E-3</c:v>
                </c:pt>
                <c:pt idx="17833">
                  <c:v>8.3598715299999999E-4</c:v>
                </c:pt>
                <c:pt idx="17834">
                  <c:v>4.75079121E-4</c:v>
                </c:pt>
                <c:pt idx="17835">
                  <c:v>2.7203166930000002E-4</c:v>
                </c:pt>
                <c:pt idx="17836">
                  <c:v>5.6329814350000002E-4</c:v>
                </c:pt>
                <c:pt idx="17837">
                  <c:v>3.1532144340000001E-4</c:v>
                </c:pt>
                <c:pt idx="17838">
                  <c:v>7.9166513359999998E-5</c:v>
                </c:pt>
                <c:pt idx="17839">
                  <c:v>1.051711504E-4</c:v>
                </c:pt>
                <c:pt idx="17840">
                  <c:v>1.1097646500000001E-2</c:v>
                </c:pt>
                <c:pt idx="17841">
                  <c:v>3.6741074150000003E-5</c:v>
                </c:pt>
                <c:pt idx="17842">
                  <c:v>2.5097973789999998E-5</c:v>
                </c:pt>
                <c:pt idx="17843">
                  <c:v>5.6735407830000002E-6</c:v>
                </c:pt>
                <c:pt idx="17844">
                  <c:v>2.438205137E-4</c:v>
                </c:pt>
                <c:pt idx="17845">
                  <c:v>2.862048056E-5</c:v>
                </c:pt>
                <c:pt idx="17846">
                  <c:v>3.262554836E-5</c:v>
                </c:pt>
                <c:pt idx="17847">
                  <c:v>5.4496482830000002E-6</c:v>
                </c:pt>
                <c:pt idx="17848">
                  <c:v>1.8374500309999999E-3</c:v>
                </c:pt>
                <c:pt idx="17849">
                  <c:v>1.043909102E-4</c:v>
                </c:pt>
                <c:pt idx="17850">
                  <c:v>5.4753387729999998E-6</c:v>
                </c:pt>
                <c:pt idx="17851">
                  <c:v>2.4109709760000001E-4</c:v>
                </c:pt>
                <c:pt idx="17852">
                  <c:v>7.1375757490000002E-3</c:v>
                </c:pt>
                <c:pt idx="17853">
                  <c:v>2.5246746580000001E-4</c:v>
                </c:pt>
                <c:pt idx="17854">
                  <c:v>1.142868302E-4</c:v>
                </c:pt>
                <c:pt idx="17855">
                  <c:v>6.2203421249999998E-5</c:v>
                </c:pt>
                <c:pt idx="17856">
                  <c:v>1.8142239389999999E-3</c:v>
                </c:pt>
                <c:pt idx="17857">
                  <c:v>1.5213078890000001E-4</c:v>
                </c:pt>
                <c:pt idx="17858">
                  <c:v>2.5523550150000001E-5</c:v>
                </c:pt>
                <c:pt idx="17859">
                  <c:v>4.0159518930000003E-4</c:v>
                </c:pt>
                <c:pt idx="17860">
                  <c:v>2.4462521000000001E-2</c:v>
                </c:pt>
                <c:pt idx="17861">
                  <c:v>5.6955941189999997E-4</c:v>
                </c:pt>
                <c:pt idx="17862">
                  <c:v>4.4525065000000001E-4</c:v>
                </c:pt>
                <c:pt idx="17863">
                  <c:v>2.6826872839999998E-4</c:v>
                </c:pt>
                <c:pt idx="17864">
                  <c:v>1.854764244E-3</c:v>
                </c:pt>
                <c:pt idx="17865">
                  <c:v>3.6813242540000001E-5</c:v>
                </c:pt>
                <c:pt idx="17866">
                  <c:v>2.9129923340000001E-5</c:v>
                </c:pt>
                <c:pt idx="17867">
                  <c:v>1.8467067410000001E-5</c:v>
                </c:pt>
                <c:pt idx="17868">
                  <c:v>8.0745280110000001E-5</c:v>
                </c:pt>
                <c:pt idx="17869">
                  <c:v>1.9034859350000001E-5</c:v>
                </c:pt>
                <c:pt idx="17870">
                  <c:v>1.535950717E-5</c:v>
                </c:pt>
                <c:pt idx="17871">
                  <c:v>5.4190088749999999E-5</c:v>
                </c:pt>
                <c:pt idx="17872">
                  <c:v>4.8193737200000002E-4</c:v>
                </c:pt>
                <c:pt idx="17873">
                  <c:v>7.2617562319999998E-5</c:v>
                </c:pt>
                <c:pt idx="17874">
                  <c:v>1.5858393770000001E-5</c:v>
                </c:pt>
                <c:pt idx="17875">
                  <c:v>2.6909843800000002E-5</c:v>
                </c:pt>
                <c:pt idx="17876">
                  <c:v>1.6264429489999999E-4</c:v>
                </c:pt>
                <c:pt idx="17877">
                  <c:v>4.26235577E-5</c:v>
                </c:pt>
                <c:pt idx="17878">
                  <c:v>2.6089498799999998E-6</c:v>
                </c:pt>
                <c:pt idx="17879">
                  <c:v>9.8057981719999998E-5</c:v>
                </c:pt>
                <c:pt idx="17880">
                  <c:v>1.656573432E-3</c:v>
                </c:pt>
                <c:pt idx="17881">
                  <c:v>1.3692842060000001E-4</c:v>
                </c:pt>
                <c:pt idx="17882">
                  <c:v>3.3848967189999997E-5</c:v>
                </c:pt>
                <c:pt idx="17883">
                  <c:v>5.7869836370000002E-5</c:v>
                </c:pt>
                <c:pt idx="17884">
                  <c:v>1.4666887680000001E-4</c:v>
                </c:pt>
                <c:pt idx="17885">
                  <c:v>6.6610825279999998E-6</c:v>
                </c:pt>
                <c:pt idx="17886">
                  <c:v>1.194804837E-5</c:v>
                </c:pt>
                <c:pt idx="17887">
                  <c:v>1.450187746E-5</c:v>
                </c:pt>
                <c:pt idx="17888">
                  <c:v>4.0976393679999999E-5</c:v>
                </c:pt>
                <c:pt idx="17889">
                  <c:v>2.606457612E-5</c:v>
                </c:pt>
                <c:pt idx="17890">
                  <c:v>4.7519128409999997E-6</c:v>
                </c:pt>
                <c:pt idx="17891">
                  <c:v>2.7683345139999999E-4</c:v>
                </c:pt>
                <c:pt idx="17892">
                  <c:v>2.23302467E-3</c:v>
                </c:pt>
                <c:pt idx="17893">
                  <c:v>3.7182388899999999E-4</c:v>
                </c:pt>
                <c:pt idx="17894">
                  <c:v>2.414072879E-4</c:v>
                </c:pt>
                <c:pt idx="17895">
                  <c:v>1.9282550400000001E-7</c:v>
                </c:pt>
                <c:pt idx="17896">
                  <c:v>6.7082690560000004E-5</c:v>
                </c:pt>
                <c:pt idx="17897">
                  <c:v>2.1019430429999999E-4</c:v>
                </c:pt>
                <c:pt idx="17898">
                  <c:v>1.122853372E-4</c:v>
                </c:pt>
                <c:pt idx="17899">
                  <c:v>1.3303072379999999E-4</c:v>
                </c:pt>
                <c:pt idx="17900">
                  <c:v>1.4556940400000001E-3</c:v>
                </c:pt>
                <c:pt idx="17901">
                  <c:v>6.378632912E-4</c:v>
                </c:pt>
                <c:pt idx="17902">
                  <c:v>5.0358630789999997E-4</c:v>
                </c:pt>
                <c:pt idx="17903">
                  <c:v>3.8391783040000001E-4</c:v>
                </c:pt>
                <c:pt idx="17904">
                  <c:v>2.652381572E-3</c:v>
                </c:pt>
                <c:pt idx="17905">
                  <c:v>2.0028907730000001E-5</c:v>
                </c:pt>
                <c:pt idx="17906">
                  <c:v>6.5878285160000004E-6</c:v>
                </c:pt>
                <c:pt idx="17907">
                  <c:v>1.2955557500000001E-4</c:v>
                </c:pt>
                <c:pt idx="17908">
                  <c:v>9.3977119240000006E-5</c:v>
                </c:pt>
                <c:pt idx="17909">
                  <c:v>2.8574137700000001E-6</c:v>
                </c:pt>
                <c:pt idx="17910">
                  <c:v>6.3201647209999996E-5</c:v>
                </c:pt>
                <c:pt idx="17911">
                  <c:v>7.6599967620000003E-4</c:v>
                </c:pt>
                <c:pt idx="17912">
                  <c:v>2.9196674529999998E-3</c:v>
                </c:pt>
                <c:pt idx="17913">
                  <c:v>2.429935486E-4</c:v>
                </c:pt>
                <c:pt idx="17914">
                  <c:v>3.7321408890000001E-5</c:v>
                </c:pt>
                <c:pt idx="17915">
                  <c:v>4.7816940889999997E-5</c:v>
                </c:pt>
                <c:pt idx="17916">
                  <c:v>7.2332407989999999E-6</c:v>
                </c:pt>
                <c:pt idx="17917">
                  <c:v>8.5655865359999992E-6</c:v>
                </c:pt>
                <c:pt idx="17918">
                  <c:v>7.8318274050000003E-6</c:v>
                </c:pt>
                <c:pt idx="17919">
                  <c:v>1.191905604E-5</c:v>
                </c:pt>
                <c:pt idx="17920">
                  <c:v>8.3978731849999993E-6</c:v>
                </c:pt>
                <c:pt idx="17921">
                  <c:v>2.0508405660000001E-5</c:v>
                </c:pt>
                <c:pt idx="17922">
                  <c:v>2.8801844629999999E-5</c:v>
                </c:pt>
                <c:pt idx="17923">
                  <c:v>2.8532939229999999E-6</c:v>
                </c:pt>
                <c:pt idx="17924">
                  <c:v>6.8283073949999997E-5</c:v>
                </c:pt>
                <c:pt idx="17925">
                  <c:v>1.35289924E-5</c:v>
                </c:pt>
                <c:pt idx="17926">
                  <c:v>1.20210374E-5</c:v>
                </c:pt>
                <c:pt idx="17927">
                  <c:v>2.4803965860000001E-5</c:v>
                </c:pt>
                <c:pt idx="17928">
                  <c:v>2.0723862950000002E-6</c:v>
                </c:pt>
                <c:pt idx="17929">
                  <c:v>1.343084337E-5</c:v>
                </c:pt>
                <c:pt idx="17930">
                  <c:v>1.078840493E-5</c:v>
                </c:pt>
                <c:pt idx="17931">
                  <c:v>1.711190008E-5</c:v>
                </c:pt>
                <c:pt idx="17932">
                  <c:v>2.3262526150000002E-5</c:v>
                </c:pt>
                <c:pt idx="17933">
                  <c:v>4.5551840320000001E-7</c:v>
                </c:pt>
                <c:pt idx="17934">
                  <c:v>4.3385425429999997E-5</c:v>
                </c:pt>
                <c:pt idx="17935">
                  <c:v>1.296654287E-4</c:v>
                </c:pt>
                <c:pt idx="17936">
                  <c:v>1.6707780229999999E-4</c:v>
                </c:pt>
                <c:pt idx="17937">
                  <c:v>8.0474796489999998E-6</c:v>
                </c:pt>
                <c:pt idx="17938">
                  <c:v>4.0526370379999997E-5</c:v>
                </c:pt>
                <c:pt idx="17939">
                  <c:v>3.6211352050000001E-5</c:v>
                </c:pt>
                <c:pt idx="17940">
                  <c:v>1.528262839E-4</c:v>
                </c:pt>
                <c:pt idx="17941">
                  <c:v>2.1016857600000001E-5</c:v>
                </c:pt>
                <c:pt idx="17942">
                  <c:v>7.189809295E-5</c:v>
                </c:pt>
                <c:pt idx="17943">
                  <c:v>3.04023173E-5</c:v>
                </c:pt>
                <c:pt idx="17944">
                  <c:v>2.5630998409999998E-4</c:v>
                </c:pt>
                <c:pt idx="17945">
                  <c:v>2.5225952380000001E-5</c:v>
                </c:pt>
                <c:pt idx="17946">
                  <c:v>2.2700098170000001E-5</c:v>
                </c:pt>
                <c:pt idx="17947">
                  <c:v>1.5029374090000001E-4</c:v>
                </c:pt>
                <c:pt idx="17948">
                  <c:v>1.4526337349999999E-4</c:v>
                </c:pt>
                <c:pt idx="17949">
                  <c:v>6.1671817819999994E-5</c:v>
                </c:pt>
                <c:pt idx="17950">
                  <c:v>1.067801215E-5</c:v>
                </c:pt>
                <c:pt idx="17951">
                  <c:v>1.1150729289999999E-3</c:v>
                </c:pt>
                <c:pt idx="17952">
                  <c:v>2.7002984900000001E-3</c:v>
                </c:pt>
                <c:pt idx="17953">
                  <c:v>9.7973516519999997E-4</c:v>
                </c:pt>
                <c:pt idx="17954">
                  <c:v>9.0501648489999995E-4</c:v>
                </c:pt>
                <c:pt idx="17955">
                  <c:v>1.3411262470000001E-3</c:v>
                </c:pt>
                <c:pt idx="17956">
                  <c:v>1.0802258289999999E-3</c:v>
                </c:pt>
                <c:pt idx="17957">
                  <c:v>9.8431393590000008E-6</c:v>
                </c:pt>
                <c:pt idx="17958">
                  <c:v>3.7084520590000002E-5</c:v>
                </c:pt>
                <c:pt idx="17959">
                  <c:v>1.120469903E-5</c:v>
                </c:pt>
                <c:pt idx="17960">
                  <c:v>6.431840121E-5</c:v>
                </c:pt>
                <c:pt idx="17961">
                  <c:v>1.256822258E-5</c:v>
                </c:pt>
                <c:pt idx="17962">
                  <c:v>1.3691436110000001E-5</c:v>
                </c:pt>
                <c:pt idx="17963">
                  <c:v>3.822363422E-5</c:v>
                </c:pt>
                <c:pt idx="17964">
                  <c:v>2.5941392790000002E-6</c:v>
                </c:pt>
                <c:pt idx="17965">
                  <c:v>1.6755105210000002E-5</c:v>
                </c:pt>
                <c:pt idx="17966">
                  <c:v>8.7424834550000004E-6</c:v>
                </c:pt>
                <c:pt idx="17967">
                  <c:v>1.0402478380000001E-5</c:v>
                </c:pt>
                <c:pt idx="17968">
                  <c:v>6.6685653860000004E-6</c:v>
                </c:pt>
                <c:pt idx="17969">
                  <c:v>6.4907713219999997E-6</c:v>
                </c:pt>
                <c:pt idx="17970">
                  <c:v>6.9423135369999999E-6</c:v>
                </c:pt>
                <c:pt idx="17971">
                  <c:v>2.029234692E-6</c:v>
                </c:pt>
                <c:pt idx="17972">
                  <c:v>6.2129088199999996E-6</c:v>
                </c:pt>
                <c:pt idx="17973">
                  <c:v>3.8025065180000002E-6</c:v>
                </c:pt>
                <c:pt idx="17974">
                  <c:v>1.402147065E-5</c:v>
                </c:pt>
                <c:pt idx="17975">
                  <c:v>1.1656938089999999E-5</c:v>
                </c:pt>
                <c:pt idx="17976">
                  <c:v>5.9610657400000002E-6</c:v>
                </c:pt>
                <c:pt idx="17977">
                  <c:v>6.1442331280000003E-6</c:v>
                </c:pt>
                <c:pt idx="17978">
                  <c:v>6.4099198400000002E-6</c:v>
                </c:pt>
                <c:pt idx="17979">
                  <c:v>1.3043841790000001E-5</c:v>
                </c:pt>
                <c:pt idx="17980">
                  <c:v>2.0039564530000001E-6</c:v>
                </c:pt>
                <c:pt idx="17981">
                  <c:v>6.5679585260000002E-6</c:v>
                </c:pt>
                <c:pt idx="17982">
                  <c:v>1.1068382520000001E-5</c:v>
                </c:pt>
                <c:pt idx="17983">
                  <c:v>9.9950983420000005E-5</c:v>
                </c:pt>
                <c:pt idx="17984">
                  <c:v>1.2128639380000001E-4</c:v>
                </c:pt>
                <c:pt idx="17985">
                  <c:v>4.293777264E-5</c:v>
                </c:pt>
                <c:pt idx="17986">
                  <c:v>1.7075148849999998E-5</c:v>
                </c:pt>
                <c:pt idx="17987">
                  <c:v>7.4703956740000002E-5</c:v>
                </c:pt>
                <c:pt idx="17988">
                  <c:v>4.5479696539999997E-5</c:v>
                </c:pt>
                <c:pt idx="17989">
                  <c:v>2.8254713889999999E-5</c:v>
                </c:pt>
                <c:pt idx="17990">
                  <c:v>1.442890955E-5</c:v>
                </c:pt>
                <c:pt idx="17991">
                  <c:v>9.2102047020000002E-5</c:v>
                </c:pt>
                <c:pt idx="17992">
                  <c:v>3.1172014529999998E-4</c:v>
                </c:pt>
                <c:pt idx="17993">
                  <c:v>2.7007731099999997E-4</c:v>
                </c:pt>
                <c:pt idx="17994">
                  <c:v>4.7078630469999999E-4</c:v>
                </c:pt>
                <c:pt idx="17995">
                  <c:v>3.1215991639999999E-3</c:v>
                </c:pt>
                <c:pt idx="17996">
                  <c:v>1.2395361999999999E-3</c:v>
                </c:pt>
                <c:pt idx="17997">
                  <c:v>6.3724863809999998E-5</c:v>
                </c:pt>
                <c:pt idx="17998">
                  <c:v>9.4224811159999997E-6</c:v>
                </c:pt>
                <c:pt idx="17999">
                  <c:v>6.0442310590000003E-5</c:v>
                </c:pt>
                <c:pt idx="18000">
                  <c:v>6.9948582960000004E-5</c:v>
                </c:pt>
                <c:pt idx="18001">
                  <c:v>1.0920011779999999E-6</c:v>
                </c:pt>
                <c:pt idx="18002">
                  <c:v>6.6437853630000002E-6</c:v>
                </c:pt>
                <c:pt idx="18003">
                  <c:v>4.7176926050000002E-4</c:v>
                </c:pt>
                <c:pt idx="18004">
                  <c:v>1.9879081999999999E-4</c:v>
                </c:pt>
                <c:pt idx="18005">
                  <c:v>8.6033025569999996E-5</c:v>
                </c:pt>
                <c:pt idx="18006">
                  <c:v>9.7449053650000005E-5</c:v>
                </c:pt>
                <c:pt idx="18007">
                  <c:v>1.4389123940000001E-4</c:v>
                </c:pt>
                <c:pt idx="18008">
                  <c:v>2.7545204290000001E-5</c:v>
                </c:pt>
                <c:pt idx="18009">
                  <c:v>4.7275087419999998E-6</c:v>
                </c:pt>
                <c:pt idx="18010">
                  <c:v>1.5271204800000001E-5</c:v>
                </c:pt>
                <c:pt idx="18011">
                  <c:v>1.2133310699999999E-6</c:v>
                </c:pt>
                <c:pt idx="18012">
                  <c:v>1.8880635829999999E-6</c:v>
                </c:pt>
                <c:pt idx="18013">
                  <c:v>6.5704970580000002E-6</c:v>
                </c:pt>
                <c:pt idx="18014">
                  <c:v>1.2835909899999999E-5</c:v>
                </c:pt>
                <c:pt idx="18015">
                  <c:v>9.8055291859999993E-6</c:v>
                </c:pt>
                <c:pt idx="18016">
                  <c:v>7.385896304E-6</c:v>
                </c:pt>
                <c:pt idx="18017">
                  <c:v>2.9467864969999999E-6</c:v>
                </c:pt>
                <c:pt idx="18018">
                  <c:v>3.0673657120000002E-6</c:v>
                </c:pt>
                <c:pt idx="18019">
                  <c:v>2.9529580120000001E-6</c:v>
                </c:pt>
                <c:pt idx="18020">
                  <c:v>2.959499116E-6</c:v>
                </c:pt>
                <c:pt idx="18021">
                  <c:v>2.8902286850000001E-6</c:v>
                </c:pt>
                <c:pt idx="18022">
                  <c:v>3.0175694759999999E-6</c:v>
                </c:pt>
                <c:pt idx="18023">
                  <c:v>9.5719814010000006E-6</c:v>
                </c:pt>
                <c:pt idx="18024">
                  <c:v>2.342394953E-6</c:v>
                </c:pt>
                <c:pt idx="18025">
                  <c:v>1.36234908E-5</c:v>
                </c:pt>
                <c:pt idx="18026">
                  <c:v>1.601195686E-5</c:v>
                </c:pt>
                <c:pt idx="18027">
                  <c:v>5.340275483E-5</c:v>
                </c:pt>
                <c:pt idx="18028">
                  <c:v>1.212901152E-5</c:v>
                </c:pt>
                <c:pt idx="18029">
                  <c:v>7.7299285810000005E-6</c:v>
                </c:pt>
                <c:pt idx="18030">
                  <c:v>1.4466035079999999E-5</c:v>
                </c:pt>
                <c:pt idx="18031">
                  <c:v>1.708664673E-5</c:v>
                </c:pt>
                <c:pt idx="18032">
                  <c:v>7.2589177489999996E-7</c:v>
                </c:pt>
                <c:pt idx="18033">
                  <c:v>3.2972890080000002E-5</c:v>
                </c:pt>
                <c:pt idx="18034">
                  <c:v>4.3814723250000001E-5</c:v>
                </c:pt>
                <c:pt idx="18035">
                  <c:v>5.496341135E-4</c:v>
                </c:pt>
                <c:pt idx="18036">
                  <c:v>1.179083204E-4</c:v>
                </c:pt>
                <c:pt idx="18037">
                  <c:v>7.4610121520000003E-6</c:v>
                </c:pt>
                <c:pt idx="18038">
                  <c:v>4.7993717539999998E-5</c:v>
                </c:pt>
                <c:pt idx="18039">
                  <c:v>2.6867778420000001E-4</c:v>
                </c:pt>
                <c:pt idx="18040">
                  <c:v>9.6050126510000006E-6</c:v>
                </c:pt>
                <c:pt idx="18041">
                  <c:v>2.8717819520000001E-5</c:v>
                </c:pt>
                <c:pt idx="18042">
                  <c:v>2.9811575979999999E-5</c:v>
                </c:pt>
                <c:pt idx="18043">
                  <c:v>6.0339389150000004E-4</c:v>
                </c:pt>
                <c:pt idx="18044">
                  <c:v>1.773590349E-4</c:v>
                </c:pt>
                <c:pt idx="18045">
                  <c:v>1.811407899E-4</c:v>
                </c:pt>
                <c:pt idx="18046">
                  <c:v>1.6227181600000001E-4</c:v>
                </c:pt>
                <c:pt idx="18047">
                  <c:v>2.131142953E-3</c:v>
                </c:pt>
                <c:pt idx="18048">
                  <c:v>9.4845636889999998E-5</c:v>
                </c:pt>
                <c:pt idx="18049">
                  <c:v>6.143160808E-6</c:v>
                </c:pt>
                <c:pt idx="18050">
                  <c:v>9.6403254820000006E-6</c:v>
                </c:pt>
                <c:pt idx="18051">
                  <c:v>5.567180549E-5</c:v>
                </c:pt>
                <c:pt idx="18052">
                  <c:v>2.3548014829999999E-6</c:v>
                </c:pt>
                <c:pt idx="18053">
                  <c:v>4.6712772199999996E-6</c:v>
                </c:pt>
                <c:pt idx="18054">
                  <c:v>3.353172104E-6</c:v>
                </c:pt>
                <c:pt idx="18055">
                  <c:v>7.5783675980000006E-5</c:v>
                </c:pt>
                <c:pt idx="18056">
                  <c:v>4.6246300379999996E-6</c:v>
                </c:pt>
                <c:pt idx="18057">
                  <c:v>1.369743571E-6</c:v>
                </c:pt>
                <c:pt idx="18058">
                  <c:v>8.0328432409999996E-7</c:v>
                </c:pt>
                <c:pt idx="18059">
                  <c:v>4.0432914170000004E-6</c:v>
                </c:pt>
                <c:pt idx="18060">
                  <c:v>8.8705285549999997E-7</c:v>
                </c:pt>
                <c:pt idx="18061">
                  <c:v>2.084881504E-7</c:v>
                </c:pt>
                <c:pt idx="18062">
                  <c:v>3.6195373629999999E-7</c:v>
                </c:pt>
                <c:pt idx="18063">
                  <c:v>1.047605412E-7</c:v>
                </c:pt>
                <c:pt idx="18064">
                  <c:v>7.0946863059999999E-7</c:v>
                </c:pt>
                <c:pt idx="18065">
                  <c:v>7.4057312920000003E-7</c:v>
                </c:pt>
                <c:pt idx="18066">
                  <c:v>7.0526972630000004E-7</c:v>
                </c:pt>
                <c:pt idx="18067">
                  <c:v>4.1637495340000002E-7</c:v>
                </c:pt>
                <c:pt idx="18068">
                  <c:v>7.2128634390000003E-7</c:v>
                </c:pt>
                <c:pt idx="18069">
                  <c:v>5.9194435640000005E-7</c:v>
                </c:pt>
                <c:pt idx="18070">
                  <c:v>3.5056573939999998E-7</c:v>
                </c:pt>
                <c:pt idx="18071">
                  <c:v>6.4794709509999999E-7</c:v>
                </c:pt>
                <c:pt idx="18072">
                  <c:v>8.9581284829999999E-7</c:v>
                </c:pt>
                <c:pt idx="18073">
                  <c:v>2.017752027E-7</c:v>
                </c:pt>
                <c:pt idx="18074">
                  <c:v>1.1468580230000001E-6</c:v>
                </c:pt>
                <c:pt idx="18075">
                  <c:v>6.5871927820000003E-7</c:v>
                </c:pt>
                <c:pt idx="18076">
                  <c:v>1.3956834360000001E-6</c:v>
                </c:pt>
                <c:pt idx="18077">
                  <c:v>1.3288137160000001E-6</c:v>
                </c:pt>
                <c:pt idx="18078">
                  <c:v>4.7610433940000003E-6</c:v>
                </c:pt>
                <c:pt idx="18079">
                  <c:v>1.101845047E-5</c:v>
                </c:pt>
                <c:pt idx="18080">
                  <c:v>1.539259035E-6</c:v>
                </c:pt>
                <c:pt idx="18081">
                  <c:v>8.7616522560000008E-6</c:v>
                </c:pt>
                <c:pt idx="18082">
                  <c:v>1.197662585E-5</c:v>
                </c:pt>
                <c:pt idx="18083">
                  <c:v>1.219422001E-5</c:v>
                </c:pt>
                <c:pt idx="18084">
                  <c:v>6.6229125099999996E-6</c:v>
                </c:pt>
                <c:pt idx="18085">
                  <c:v>3.4281719419999999E-5</c:v>
                </c:pt>
                <c:pt idx="18086">
                  <c:v>4.413632236E-5</c:v>
                </c:pt>
                <c:pt idx="18087">
                  <c:v>2.851665268E-3</c:v>
                </c:pt>
                <c:pt idx="18088">
                  <c:v>4.3447018959999999E-5</c:v>
                </c:pt>
                <c:pt idx="18089">
                  <c:v>1.3765643010000001E-6</c:v>
                </c:pt>
                <c:pt idx="18090">
                  <c:v>2.1150922359999998E-5</c:v>
                </c:pt>
                <c:pt idx="18091">
                  <c:v>3.4553983369999999E-5</c:v>
                </c:pt>
                <c:pt idx="18092">
                  <c:v>6.1965892330000003E-6</c:v>
                </c:pt>
                <c:pt idx="18093">
                  <c:v>7.8399975350000004E-6</c:v>
                </c:pt>
                <c:pt idx="18094">
                  <c:v>1.3841320080000001E-5</c:v>
                </c:pt>
                <c:pt idx="18095">
                  <c:v>4.8672362530000002E-5</c:v>
                </c:pt>
                <c:pt idx="18096">
                  <c:v>5.1178321609999996E-6</c:v>
                </c:pt>
                <c:pt idx="18097">
                  <c:v>8.4001297819999992E-6</c:v>
                </c:pt>
                <c:pt idx="18098">
                  <c:v>6.9132055420000001E-6</c:v>
                </c:pt>
                <c:pt idx="18099">
                  <c:v>1.009724819E-5</c:v>
                </c:pt>
                <c:pt idx="18100">
                  <c:v>2.4405985860000001E-6</c:v>
                </c:pt>
                <c:pt idx="18101">
                  <c:v>3.187321819E-6</c:v>
                </c:pt>
                <c:pt idx="18102">
                  <c:v>2.3359721870000002E-6</c:v>
                </c:pt>
                <c:pt idx="18103">
                  <c:v>1.6208017219999999E-6</c:v>
                </c:pt>
                <c:pt idx="18104">
                  <c:v>7.7997016090000005E-7</c:v>
                </c:pt>
                <c:pt idx="18105">
                  <c:v>8.3880942530000002E-7</c:v>
                </c:pt>
                <c:pt idx="18106">
                  <c:v>2.8858749880000001E-7</c:v>
                </c:pt>
                <c:pt idx="18107">
                  <c:v>2.8811122470000001E-5</c:v>
                </c:pt>
                <c:pt idx="18108">
                  <c:v>3.3906071270000003E-8</c:v>
                </c:pt>
                <c:pt idx="18109">
                  <c:v>2.0005910820000002E-8</c:v>
                </c:pt>
                <c:pt idx="18110">
                  <c:v>1.017271906E-8</c:v>
                </c:pt>
                <c:pt idx="18111">
                  <c:v>3.1116652980000002E-7</c:v>
                </c:pt>
                <c:pt idx="18112">
                  <c:v>2.727029768E-8</c:v>
                </c:pt>
                <c:pt idx="18113">
                  <c:v>3.3666384599999999E-8</c:v>
                </c:pt>
                <c:pt idx="18114">
                  <c:v>3.4557372080000001E-8</c:v>
                </c:pt>
                <c:pt idx="18115">
                  <c:v>3.8366959859999999E-7</c:v>
                </c:pt>
                <c:pt idx="18116">
                  <c:v>6.8659578609999999E-9</c:v>
                </c:pt>
                <c:pt idx="18117">
                  <c:v>5.7840625130000002E-14</c:v>
                </c:pt>
                <c:pt idx="18118">
                  <c:v>1.073230597E-8</c:v>
                </c:pt>
                <c:pt idx="18119">
                  <c:v>1.900432945E-6</c:v>
                </c:pt>
                <c:pt idx="18120">
                  <c:v>1.562237301E-7</c:v>
                </c:pt>
                <c:pt idx="18121">
                  <c:v>2.921490897E-7</c:v>
                </c:pt>
                <c:pt idx="18122">
                  <c:v>4.5383375900000001E-7</c:v>
                </c:pt>
                <c:pt idx="18123">
                  <c:v>5.6240310529999997E-6</c:v>
                </c:pt>
                <c:pt idx="18124">
                  <c:v>1.2946619249999999E-6</c:v>
                </c:pt>
                <c:pt idx="18125">
                  <c:v>1.30434905E-6</c:v>
                </c:pt>
                <c:pt idx="18126">
                  <c:v>2.2183542029999998E-6</c:v>
                </c:pt>
                <c:pt idx="18127">
                  <c:v>4.6499739569999998E-4</c:v>
                </c:pt>
                <c:pt idx="18128">
                  <c:v>6.6131859170000001E-6</c:v>
                </c:pt>
                <c:pt idx="18129">
                  <c:v>8.0430543929999993E-6</c:v>
                </c:pt>
                <c:pt idx="18130">
                  <c:v>2.9747090170000001E-6</c:v>
                </c:pt>
                <c:pt idx="18131">
                  <c:v>2.3846106169999999E-4</c:v>
                </c:pt>
                <c:pt idx="18132">
                  <c:v>5.8374916429999999E-6</c:v>
                </c:pt>
                <c:pt idx="18133">
                  <c:v>5.4965294689999999E-6</c:v>
                </c:pt>
                <c:pt idx="18134">
                  <c:v>3.470341859E-6</c:v>
                </c:pt>
                <c:pt idx="18135">
                  <c:v>1.2353451449999999E-4</c:v>
                </c:pt>
                <c:pt idx="18136">
                  <c:v>6.0881441079999997E-6</c:v>
                </c:pt>
                <c:pt idx="18137">
                  <c:v>1.659625054E-6</c:v>
                </c:pt>
                <c:pt idx="18138">
                  <c:v>1.3158815410000001E-5</c:v>
                </c:pt>
                <c:pt idx="18139">
                  <c:v>6.0503405180000001E-4</c:v>
                </c:pt>
                <c:pt idx="18140">
                  <c:v>1.319180933E-5</c:v>
                </c:pt>
                <c:pt idx="18141">
                  <c:v>6.8911965910000002E-6</c:v>
                </c:pt>
                <c:pt idx="18142">
                  <c:v>2.3143706310000001E-6</c:v>
                </c:pt>
                <c:pt idx="18143">
                  <c:v>2.74994782E-5</c:v>
                </c:pt>
                <c:pt idx="18144">
                  <c:v>5.0259066339999997E-6</c:v>
                </c:pt>
                <c:pt idx="18145">
                  <c:v>1.8166036120000001E-6</c:v>
                </c:pt>
                <c:pt idx="18146">
                  <c:v>3.2635702840000002E-6</c:v>
                </c:pt>
                <c:pt idx="18147">
                  <c:v>1.367825553E-4</c:v>
                </c:pt>
                <c:pt idx="18148">
                  <c:v>5.3850211740000001E-6</c:v>
                </c:pt>
                <c:pt idx="18149">
                  <c:v>2.0559057980000002E-6</c:v>
                </c:pt>
                <c:pt idx="18150">
                  <c:v>1.6155005409999999E-7</c:v>
                </c:pt>
                <c:pt idx="18151">
                  <c:v>1.200054788E-5</c:v>
                </c:pt>
                <c:pt idx="18152">
                  <c:v>5.5848708390000001E-8</c:v>
                </c:pt>
                <c:pt idx="18153">
                  <c:v>1.432076515E-7</c:v>
                </c:pt>
                <c:pt idx="18154">
                  <c:v>2.2318621070000001E-7</c:v>
                </c:pt>
                <c:pt idx="18155">
                  <c:v>7.1281176350000003E-7</c:v>
                </c:pt>
                <c:pt idx="18156">
                  <c:v>4.7841579129999996E-7</c:v>
                </c:pt>
                <c:pt idx="18157">
                  <c:v>2.120464921E-7</c:v>
                </c:pt>
                <c:pt idx="18158">
                  <c:v>1.334200883E-6</c:v>
                </c:pt>
                <c:pt idx="18159">
                  <c:v>2.4201623420000001E-5</c:v>
                </c:pt>
                <c:pt idx="18160">
                  <c:v>2.1194881359999999E-6</c:v>
                </c:pt>
                <c:pt idx="18161">
                  <c:v>1.698864872E-6</c:v>
                </c:pt>
                <c:pt idx="18162">
                  <c:v>3.2954837879999999E-7</c:v>
                </c:pt>
                <c:pt idx="18163">
                  <c:v>1.559264045E-7</c:v>
                </c:pt>
                <c:pt idx="18164">
                  <c:v>8.6620309869999997E-7</c:v>
                </c:pt>
                <c:pt idx="18165">
                  <c:v>5.5901600420000004E-7</c:v>
                </c:pt>
                <c:pt idx="18166">
                  <c:v>4.0194399480000001E-7</c:v>
                </c:pt>
                <c:pt idx="18167">
                  <c:v>7.8992593630000002E-7</c:v>
                </c:pt>
                <c:pt idx="18168">
                  <c:v>3.6312674949999997E-8</c:v>
                </c:pt>
                <c:pt idx="18169">
                  <c:v>5.2371846519999996E-7</c:v>
                </c:pt>
                <c:pt idx="18170">
                  <c:v>1.810003972E-6</c:v>
                </c:pt>
                <c:pt idx="18171">
                  <c:v>2.358903385E-5</c:v>
                </c:pt>
                <c:pt idx="18172">
                  <c:v>9.8427248339999995E-7</c:v>
                </c:pt>
                <c:pt idx="18173">
                  <c:v>3.8589491160000002E-7</c:v>
                </c:pt>
                <c:pt idx="18174">
                  <c:v>1.500025527E-7</c:v>
                </c:pt>
                <c:pt idx="18175">
                  <c:v>1.1761685360000001E-5</c:v>
                </c:pt>
                <c:pt idx="18176">
                  <c:v>2.15806482E-6</c:v>
                </c:pt>
                <c:pt idx="18177">
                  <c:v>3.9994103110000002E-7</c:v>
                </c:pt>
                <c:pt idx="18178">
                  <c:v>3.4498166300000003E-5</c:v>
                </c:pt>
                <c:pt idx="18179">
                  <c:v>6.4685086739999995E-4</c:v>
                </c:pt>
                <c:pt idx="18180">
                  <c:v>4.2172662050000002E-5</c:v>
                </c:pt>
                <c:pt idx="18181">
                  <c:v>3.5200107619999997E-5</c:v>
                </c:pt>
                <c:pt idx="18182">
                  <c:v>1.1999356460000001E-5</c:v>
                </c:pt>
                <c:pt idx="18183">
                  <c:v>4.4574036530000003E-5</c:v>
                </c:pt>
                <c:pt idx="18184">
                  <c:v>6.5631643819999999E-6</c:v>
                </c:pt>
                <c:pt idx="18185">
                  <c:v>9.7874584640000008E-6</c:v>
                </c:pt>
                <c:pt idx="18186">
                  <c:v>4.0491808400000003E-9</c:v>
                </c:pt>
                <c:pt idx="18187">
                  <c:v>1.4007273160000001E-5</c:v>
                </c:pt>
                <c:pt idx="18188">
                  <c:v>9.3162161240000003E-6</c:v>
                </c:pt>
                <c:pt idx="18189">
                  <c:v>1.201593241E-5</c:v>
                </c:pt>
                <c:pt idx="18190">
                  <c:v>2.2684598880000001E-6</c:v>
                </c:pt>
                <c:pt idx="18191">
                  <c:v>4.7805448899999997E-5</c:v>
                </c:pt>
                <c:pt idx="18192">
                  <c:v>2.01533526E-6</c:v>
                </c:pt>
                <c:pt idx="18193">
                  <c:v>1.129844198E-6</c:v>
                </c:pt>
                <c:pt idx="18194">
                  <c:v>2.4007339449999999E-6</c:v>
                </c:pt>
                <c:pt idx="18195">
                  <c:v>6.830749343E-7</c:v>
                </c:pt>
                <c:pt idx="18196">
                  <c:v>1.2749471930000001E-6</c:v>
                </c:pt>
                <c:pt idx="18197">
                  <c:v>6.6124661730000004E-7</c:v>
                </c:pt>
                <c:pt idx="18198">
                  <c:v>1.496432298E-6</c:v>
                </c:pt>
                <c:pt idx="18199">
                  <c:v>1.9461984460000002E-6</c:v>
                </c:pt>
                <c:pt idx="18200">
                  <c:v>1.2654887260000001E-7</c:v>
                </c:pt>
                <c:pt idx="18201">
                  <c:v>1.3562125370000001E-6</c:v>
                </c:pt>
                <c:pt idx="18202">
                  <c:v>6.0863166650000003E-6</c:v>
                </c:pt>
                <c:pt idx="18203">
                  <c:v>1.109718027E-5</c:v>
                </c:pt>
                <c:pt idx="18204">
                  <c:v>2.6544550059999999E-7</c:v>
                </c:pt>
                <c:pt idx="18205">
                  <c:v>1.087137788E-6</c:v>
                </c:pt>
                <c:pt idx="18206">
                  <c:v>1.635478082E-6</c:v>
                </c:pt>
                <c:pt idx="18207">
                  <c:v>7.4600863679999996E-6</c:v>
                </c:pt>
                <c:pt idx="18208">
                  <c:v>3.2900072379999998E-7</c:v>
                </c:pt>
                <c:pt idx="18209">
                  <c:v>1.375116938E-6</c:v>
                </c:pt>
                <c:pt idx="18210">
                  <c:v>5.7913221240000004E-7</c:v>
                </c:pt>
                <c:pt idx="18211">
                  <c:v>5.1442704849999996E-6</c:v>
                </c:pt>
                <c:pt idx="18212">
                  <c:v>7.0079411810000005E-7</c:v>
                </c:pt>
                <c:pt idx="18213">
                  <c:v>8.8614045860000001E-7</c:v>
                </c:pt>
                <c:pt idx="18214">
                  <c:v>2.4613354540000002E-7</c:v>
                </c:pt>
                <c:pt idx="18215">
                  <c:v>9.2883068170000001E-7</c:v>
                </c:pt>
                <c:pt idx="18216">
                  <c:v>8.6624495450000003E-7</c:v>
                </c:pt>
                <c:pt idx="18217">
                  <c:v>9.0890264370000004E-7</c:v>
                </c:pt>
                <c:pt idx="18218">
                  <c:v>3.7430335719999998E-6</c:v>
                </c:pt>
                <c:pt idx="18219">
                  <c:v>3.3101412850000003E-5</c:v>
                </c:pt>
                <c:pt idx="18220">
                  <c:v>1.055687667E-5</c:v>
                </c:pt>
                <c:pt idx="18221">
                  <c:v>6.2449229949999998E-6</c:v>
                </c:pt>
                <c:pt idx="18222">
                  <c:v>3.039928081E-5</c:v>
                </c:pt>
                <c:pt idx="18223">
                  <c:v>5.1004527489999998E-5</c:v>
                </c:pt>
                <c:pt idx="18224">
                  <c:v>7.0843339879999995E-7</c:v>
                </c:pt>
                <c:pt idx="18225">
                  <c:v>3.068478992E-8</c:v>
                </c:pt>
                <c:pt idx="18226">
                  <c:v>5.9638691339999998E-6</c:v>
                </c:pt>
                <c:pt idx="18227">
                  <c:v>1.7154770050000001E-5</c:v>
                </c:pt>
                <c:pt idx="18228">
                  <c:v>4.388912074E-7</c:v>
                </c:pt>
                <c:pt idx="18229">
                  <c:v>3.2716024679999998E-7</c:v>
                </c:pt>
                <c:pt idx="18230">
                  <c:v>9.1436568200000007E-6</c:v>
                </c:pt>
                <c:pt idx="18231">
                  <c:v>2.53670195E-5</c:v>
                </c:pt>
                <c:pt idx="18232">
                  <c:v>2.22145638E-6</c:v>
                </c:pt>
                <c:pt idx="18233">
                  <c:v>9.171812751E-7</c:v>
                </c:pt>
                <c:pt idx="18234">
                  <c:v>3.1374322170000001E-6</c:v>
                </c:pt>
                <c:pt idx="18235">
                  <c:v>1.4528383150000001E-5</c:v>
                </c:pt>
                <c:pt idx="18236">
                  <c:v>5.1686900020000001E-7</c:v>
                </c:pt>
                <c:pt idx="18237">
                  <c:v>5.5662629220000001E-7</c:v>
                </c:pt>
                <c:pt idx="18238">
                  <c:v>3.062337413E-6</c:v>
                </c:pt>
                <c:pt idx="18239">
                  <c:v>2.744948796E-5</c:v>
                </c:pt>
                <c:pt idx="18240">
                  <c:v>2.430690232E-6</c:v>
                </c:pt>
                <c:pt idx="18241">
                  <c:v>4.8627195439999998E-6</c:v>
                </c:pt>
                <c:pt idx="18242">
                  <c:v>5.9108122269999998E-6</c:v>
                </c:pt>
                <c:pt idx="18243">
                  <c:v>1.52847629E-6</c:v>
                </c:pt>
                <c:pt idx="18244">
                  <c:v>8.4623008500000002E-7</c:v>
                </c:pt>
                <c:pt idx="18245">
                  <c:v>1.249313694E-6</c:v>
                </c:pt>
                <c:pt idx="18246">
                  <c:v>2.098450756E-6</c:v>
                </c:pt>
                <c:pt idx="18247">
                  <c:v>2.6464683379999999E-7</c:v>
                </c:pt>
                <c:pt idx="18248">
                  <c:v>1.191244421E-6</c:v>
                </c:pt>
                <c:pt idx="18249">
                  <c:v>2.6816243549999998E-6</c:v>
                </c:pt>
                <c:pt idx="18250">
                  <c:v>1.7897796199999999E-5</c:v>
                </c:pt>
                <c:pt idx="18251">
                  <c:v>2.8715322650000002E-5</c:v>
                </c:pt>
                <c:pt idx="18252">
                  <c:v>9.693804629E-6</c:v>
                </c:pt>
                <c:pt idx="18253">
                  <c:v>1.5727481069999999E-6</c:v>
                </c:pt>
                <c:pt idx="18254">
                  <c:v>6.2003074349999997E-6</c:v>
                </c:pt>
                <c:pt idx="18255">
                  <c:v>4.9145724710000001E-6</c:v>
                </c:pt>
                <c:pt idx="18256">
                  <c:v>3.430622737E-6</c:v>
                </c:pt>
                <c:pt idx="18257">
                  <c:v>1.3917573659999999E-7</c:v>
                </c:pt>
                <c:pt idx="18258">
                  <c:v>4.5488818739999999E-6</c:v>
                </c:pt>
                <c:pt idx="18259">
                  <c:v>1.83709423E-5</c:v>
                </c:pt>
                <c:pt idx="18260">
                  <c:v>5.642321034E-6</c:v>
                </c:pt>
                <c:pt idx="18261">
                  <c:v>3.5064411379999999E-6</c:v>
                </c:pt>
                <c:pt idx="18262">
                  <c:v>2.5096835789999999E-5</c:v>
                </c:pt>
                <c:pt idx="18263">
                  <c:v>7.0860704649999997E-6</c:v>
                </c:pt>
                <c:pt idx="18264">
                  <c:v>1.5730015900000001E-6</c:v>
                </c:pt>
                <c:pt idx="18265">
                  <c:v>8.9868862269999998E-7</c:v>
                </c:pt>
                <c:pt idx="18266">
                  <c:v>1.0875420910000001E-6</c:v>
                </c:pt>
                <c:pt idx="18267">
                  <c:v>5.9481306469999995E-7</c:v>
                </c:pt>
                <c:pt idx="18268">
                  <c:v>1.0582992559999999E-6</c:v>
                </c:pt>
                <c:pt idx="18269">
                  <c:v>2.0239438579999999E-6</c:v>
                </c:pt>
                <c:pt idx="18270">
                  <c:v>1.8011494349999999E-5</c:v>
                </c:pt>
                <c:pt idx="18271">
                  <c:v>1.6711409990000002E-5</c:v>
                </c:pt>
                <c:pt idx="18272">
                  <c:v>1.5395120840000001E-5</c:v>
                </c:pt>
                <c:pt idx="18273">
                  <c:v>8.0611426109999995E-6</c:v>
                </c:pt>
                <c:pt idx="18274">
                  <c:v>9.9009376169999999E-6</c:v>
                </c:pt>
                <c:pt idx="18275">
                  <c:v>1.3972562560000001E-6</c:v>
                </c:pt>
                <c:pt idx="18276">
                  <c:v>5.3574937570000001E-6</c:v>
                </c:pt>
                <c:pt idx="18277">
                  <c:v>2.9996038529999999E-6</c:v>
                </c:pt>
                <c:pt idx="18278">
                  <c:v>3.8606915859999999E-6</c:v>
                </c:pt>
                <c:pt idx="18279">
                  <c:v>3.3611639280000001E-6</c:v>
                </c:pt>
                <c:pt idx="18280">
                  <c:v>1.009306681E-5</c:v>
                </c:pt>
                <c:pt idx="18281">
                  <c:v>4.8610228160000003E-6</c:v>
                </c:pt>
                <c:pt idx="18282">
                  <c:v>3.5920368599999998E-5</c:v>
                </c:pt>
                <c:pt idx="18283">
                  <c:v>1.172234855E-5</c:v>
                </c:pt>
                <c:pt idx="18284">
                  <c:v>1.7140331339999999E-6</c:v>
                </c:pt>
                <c:pt idx="18285">
                  <c:v>2.0896032200000001E-6</c:v>
                </c:pt>
                <c:pt idx="18286">
                  <c:v>1.9597712400000001E-6</c:v>
                </c:pt>
                <c:pt idx="18287">
                  <c:v>9.3002939150000004E-7</c:v>
                </c:pt>
                <c:pt idx="18288">
                  <c:v>8.1303184269999997E-7</c:v>
                </c:pt>
                <c:pt idx="18289">
                  <c:v>7.8293490419999998E-7</c:v>
                </c:pt>
                <c:pt idx="18290">
                  <c:v>5.7768388330000001E-6</c:v>
                </c:pt>
                <c:pt idx="18291">
                  <c:v>3.541454595E-6</c:v>
                </c:pt>
                <c:pt idx="18292">
                  <c:v>1.0106017510000001E-5</c:v>
                </c:pt>
                <c:pt idx="18293">
                  <c:v>1.471939769E-5</c:v>
                </c:pt>
                <c:pt idx="18294">
                  <c:v>3.6010633009999997E-5</c:v>
                </c:pt>
                <c:pt idx="18295">
                  <c:v>1.521068415E-5</c:v>
                </c:pt>
                <c:pt idx="18296">
                  <c:v>2.1340767319999999E-6</c:v>
                </c:pt>
                <c:pt idx="18297">
                  <c:v>6.3279263190000003E-6</c:v>
                </c:pt>
                <c:pt idx="18298">
                  <c:v>2.8802977379999998E-6</c:v>
                </c:pt>
                <c:pt idx="18299">
                  <c:v>1.1188346039999999E-6</c:v>
                </c:pt>
                <c:pt idx="18300">
                  <c:v>9.1176445449999999E-6</c:v>
                </c:pt>
                <c:pt idx="18301">
                  <c:v>1.2247195350000001E-5</c:v>
                </c:pt>
                <c:pt idx="18302">
                  <c:v>5.4110349659999999E-5</c:v>
                </c:pt>
                <c:pt idx="18303">
                  <c:v>3.0087528059999998E-5</c:v>
                </c:pt>
                <c:pt idx="18304">
                  <c:v>9.9374098009999998E-7</c:v>
                </c:pt>
                <c:pt idx="18305">
                  <c:v>7.3181637529999998E-6</c:v>
                </c:pt>
                <c:pt idx="18306">
                  <c:v>2.230908974E-5</c:v>
                </c:pt>
                <c:pt idx="18307">
                  <c:v>1.6269373899999999E-6</c:v>
                </c:pt>
                <c:pt idx="18308">
                  <c:v>3.7080886470000001E-6</c:v>
                </c:pt>
                <c:pt idx="18309">
                  <c:v>2.937969993E-6</c:v>
                </c:pt>
                <c:pt idx="18310">
                  <c:v>1.6804872179999999E-5</c:v>
                </c:pt>
                <c:pt idx="18311">
                  <c:v>8.6122796099999992E-6</c:v>
                </c:pt>
                <c:pt idx="18312">
                  <c:v>4.8570355919999998E-6</c:v>
                </c:pt>
                <c:pt idx="18313">
                  <c:v>5.3986698939999999E-7</c:v>
                </c:pt>
                <c:pt idx="18314">
                  <c:v>2.0716634199999999E-6</c:v>
                </c:pt>
                <c:pt idx="18315">
                  <c:v>6.0717838929999995E-7</c:v>
                </c:pt>
                <c:pt idx="18316">
                  <c:v>4.8762053559999997E-7</c:v>
                </c:pt>
                <c:pt idx="18317">
                  <c:v>7.1321034889999999E-7</c:v>
                </c:pt>
                <c:pt idx="18318">
                  <c:v>5.0871467429999998E-7</c:v>
                </c:pt>
                <c:pt idx="18319">
                  <c:v>1.5314448789999999E-6</c:v>
                </c:pt>
                <c:pt idx="18320">
                  <c:v>4.9845743640000003E-7</c:v>
                </c:pt>
                <c:pt idx="18321">
                  <c:v>2.0706127200000001E-6</c:v>
                </c:pt>
                <c:pt idx="18322">
                  <c:v>2.604822462E-6</c:v>
                </c:pt>
                <c:pt idx="18323">
                  <c:v>3.6448990590000001E-6</c:v>
                </c:pt>
                <c:pt idx="18324">
                  <c:v>1.9730978249999999E-7</c:v>
                </c:pt>
                <c:pt idx="18325">
                  <c:v>1.5746180860000001E-6</c:v>
                </c:pt>
                <c:pt idx="18326">
                  <c:v>5.0438787180000002E-6</c:v>
                </c:pt>
                <c:pt idx="18327">
                  <c:v>1.8562206140000001E-7</c:v>
                </c:pt>
                <c:pt idx="18328">
                  <c:v>1.4166645079999999E-6</c:v>
                </c:pt>
                <c:pt idx="18329">
                  <c:v>1.335518999E-6</c:v>
                </c:pt>
                <c:pt idx="18330">
                  <c:v>2.346102695E-6</c:v>
                </c:pt>
                <c:pt idx="18331">
                  <c:v>4.6810288480000001E-7</c:v>
                </c:pt>
                <c:pt idx="18332">
                  <c:v>6.4987617090000001E-7</c:v>
                </c:pt>
                <c:pt idx="18333">
                  <c:v>3.8427362140000003E-7</c:v>
                </c:pt>
                <c:pt idx="18334">
                  <c:v>1.4376052119999999E-5</c:v>
                </c:pt>
                <c:pt idx="18335">
                  <c:v>3.5082887969999998E-6</c:v>
                </c:pt>
                <c:pt idx="18336">
                  <c:v>9.5948547020000005E-7</c:v>
                </c:pt>
                <c:pt idx="18337">
                  <c:v>9.5985483929999997E-8</c:v>
                </c:pt>
                <c:pt idx="18338">
                  <c:v>8.3118245950000004E-7</c:v>
                </c:pt>
                <c:pt idx="18339">
                  <c:v>1.5285316079999999E-6</c:v>
                </c:pt>
                <c:pt idx="18340">
                  <c:v>1.1973731819999999E-7</c:v>
                </c:pt>
                <c:pt idx="18341">
                  <c:v>1.172538043E-6</c:v>
                </c:pt>
                <c:pt idx="18342">
                  <c:v>2.622744533E-7</c:v>
                </c:pt>
                <c:pt idx="18343">
                  <c:v>8.9341977659999997E-7</c:v>
                </c:pt>
                <c:pt idx="18344">
                  <c:v>7.5582481969999995E-7</c:v>
                </c:pt>
                <c:pt idx="18345">
                  <c:v>2.9396301389999999E-6</c:v>
                </c:pt>
                <c:pt idx="18346">
                  <c:v>2.5310282380000001E-6</c:v>
                </c:pt>
                <c:pt idx="18347">
                  <c:v>5.6453832469999997E-8</c:v>
                </c:pt>
                <c:pt idx="18348">
                  <c:v>3.7416253199999998E-6</c:v>
                </c:pt>
                <c:pt idx="18349">
                  <c:v>5.0301590270000003E-6</c:v>
                </c:pt>
                <c:pt idx="18350">
                  <c:v>1.7583641840000001E-6</c:v>
                </c:pt>
                <c:pt idx="18351">
                  <c:v>2.2426044899999999E-6</c:v>
                </c:pt>
                <c:pt idx="18352">
                  <c:v>1.254111345E-5</c:v>
                </c:pt>
                <c:pt idx="18353">
                  <c:v>1.9493520469999999E-5</c:v>
                </c:pt>
                <c:pt idx="18354">
                  <c:v>3.4198488190000001E-4</c:v>
                </c:pt>
                <c:pt idx="18355">
                  <c:v>2.1854973409999999E-5</c:v>
                </c:pt>
                <c:pt idx="18356">
                  <c:v>3.2029356070000001E-7</c:v>
                </c:pt>
                <c:pt idx="18357">
                  <c:v>2.6554023150000001E-6</c:v>
                </c:pt>
                <c:pt idx="18358">
                  <c:v>3.1229571989999999E-6</c:v>
                </c:pt>
                <c:pt idx="18359">
                  <c:v>5.2128514369999998E-7</c:v>
                </c:pt>
                <c:pt idx="18360">
                  <c:v>4.2917080640000002E-7</c:v>
                </c:pt>
                <c:pt idx="18361">
                  <c:v>8.1192634999999999E-7</c:v>
                </c:pt>
                <c:pt idx="18362">
                  <c:v>1.2238808290000001E-6</c:v>
                </c:pt>
                <c:pt idx="18363">
                  <c:v>2.249070974E-7</c:v>
                </c:pt>
                <c:pt idx="18364">
                  <c:v>2.316888535E-7</c:v>
                </c:pt>
                <c:pt idx="18365">
                  <c:v>1.291205289E-7</c:v>
                </c:pt>
                <c:pt idx="18366">
                  <c:v>4.4939047870000001E-7</c:v>
                </c:pt>
                <c:pt idx="18367">
                  <c:v>1.011144682E-7</c:v>
                </c:pt>
                <c:pt idx="18368">
                  <c:v>2.1062093520000002E-8</c:v>
                </c:pt>
                <c:pt idx="18369">
                  <c:v>3.5267792580000002E-8</c:v>
                </c:pt>
                <c:pt idx="18370">
                  <c:v>6.1173144989999998E-7</c:v>
                </c:pt>
                <c:pt idx="18371">
                  <c:v>3.1568815870000001E-8</c:v>
                </c:pt>
                <c:pt idx="18372">
                  <c:v>3.0860823110000001E-8</c:v>
                </c:pt>
                <c:pt idx="18373">
                  <c:v>3.800724125E-7</c:v>
                </c:pt>
                <c:pt idx="18374">
                  <c:v>1.203287209E-5</c:v>
                </c:pt>
                <c:pt idx="18375">
                  <c:v>4.0549350990000002E-7</c:v>
                </c:pt>
                <c:pt idx="18376">
                  <c:v>9.5730168310000001E-8</c:v>
                </c:pt>
                <c:pt idx="18377">
                  <c:v>1.134270197E-7</c:v>
                </c:pt>
                <c:pt idx="18378">
                  <c:v>4.340794542E-7</c:v>
                </c:pt>
                <c:pt idx="18379">
                  <c:v>1.6819231959999999E-7</c:v>
                </c:pt>
                <c:pt idx="18380">
                  <c:v>3.1625813670000001E-7</c:v>
                </c:pt>
                <c:pt idx="18381">
                  <c:v>6.1678179090000001E-7</c:v>
                </c:pt>
                <c:pt idx="18382">
                  <c:v>5.69428725E-6</c:v>
                </c:pt>
                <c:pt idx="18383">
                  <c:v>9.467247499E-7</c:v>
                </c:pt>
                <c:pt idx="18384">
                  <c:v>1.65574342E-6</c:v>
                </c:pt>
                <c:pt idx="18385">
                  <c:v>1.055351752E-6</c:v>
                </c:pt>
                <c:pt idx="18386">
                  <c:v>4.7588931969999999E-5</c:v>
                </c:pt>
                <c:pt idx="18387">
                  <c:v>4.6055073519999999E-7</c:v>
                </c:pt>
                <c:pt idx="18388">
                  <c:v>1.5401344130000001E-6</c:v>
                </c:pt>
                <c:pt idx="18389">
                  <c:v>2.0196394520000001E-6</c:v>
                </c:pt>
                <c:pt idx="18390">
                  <c:v>1.6277828579999998E-5</c:v>
                </c:pt>
                <c:pt idx="18391">
                  <c:v>9.7667650819999996E-7</c:v>
                </c:pt>
                <c:pt idx="18392">
                  <c:v>2.8928346489999999E-6</c:v>
                </c:pt>
                <c:pt idx="18393">
                  <c:v>2.4420990910000001E-6</c:v>
                </c:pt>
                <c:pt idx="18394">
                  <c:v>4.1830519449999998E-4</c:v>
                </c:pt>
                <c:pt idx="18395">
                  <c:v>2.5894374100000001E-6</c:v>
                </c:pt>
                <c:pt idx="18396">
                  <c:v>7.8055633169999997E-7</c:v>
                </c:pt>
                <c:pt idx="18397">
                  <c:v>4.6893472509999997E-6</c:v>
                </c:pt>
                <c:pt idx="18398">
                  <c:v>1.030498584E-4</c:v>
                </c:pt>
                <c:pt idx="18399">
                  <c:v>1.4250112910000001E-6</c:v>
                </c:pt>
                <c:pt idx="18400">
                  <c:v>1.4823958590000001E-6</c:v>
                </c:pt>
                <c:pt idx="18401">
                  <c:v>1.678697698E-6</c:v>
                </c:pt>
                <c:pt idx="18402">
                  <c:v>2.5215858779999999E-5</c:v>
                </c:pt>
                <c:pt idx="18403">
                  <c:v>9.7984991089999995E-7</c:v>
                </c:pt>
                <c:pt idx="18404">
                  <c:v>1.07784503E-6</c:v>
                </c:pt>
                <c:pt idx="18405">
                  <c:v>5.1930271770000005E-7</c:v>
                </c:pt>
                <c:pt idx="18406">
                  <c:v>6.6834494360000003E-5</c:v>
                </c:pt>
                <c:pt idx="18407">
                  <c:v>2.3351820990000001E-7</c:v>
                </c:pt>
                <c:pt idx="18408">
                  <c:v>1.7569137979999999E-7</c:v>
                </c:pt>
                <c:pt idx="18409">
                  <c:v>1.3954812629999999E-7</c:v>
                </c:pt>
                <c:pt idx="18410">
                  <c:v>7.5207384219999999E-7</c:v>
                </c:pt>
                <c:pt idx="18411">
                  <c:v>3.3078810500000002E-8</c:v>
                </c:pt>
                <c:pt idx="18412">
                  <c:v>1.3243603490000001E-8</c:v>
                </c:pt>
                <c:pt idx="18413">
                  <c:v>2.6765416140000001E-9</c:v>
                </c:pt>
                <c:pt idx="18414">
                  <c:v>1.5945777139999999E-12</c:v>
                </c:pt>
                <c:pt idx="18415">
                  <c:v>1.918408416E-9</c:v>
                </c:pt>
                <c:pt idx="18416">
                  <c:v>6.0579352440000004E-9</c:v>
                </c:pt>
                <c:pt idx="18417">
                  <c:v>7.3566493599999999E-9</c:v>
                </c:pt>
                <c:pt idx="18418">
                  <c:v>6.8134270899999997E-7</c:v>
                </c:pt>
                <c:pt idx="18419">
                  <c:v>8.3822937439999995E-9</c:v>
                </c:pt>
                <c:pt idx="18420">
                  <c:v>5.9523620389999997E-9</c:v>
                </c:pt>
                <c:pt idx="18421">
                  <c:v>3.9094474879999999E-9</c:v>
                </c:pt>
                <c:pt idx="18422">
                  <c:v>2.1593847189999998E-9</c:v>
                </c:pt>
                <c:pt idx="18423">
                  <c:v>7.1865868699999996E-9</c:v>
                </c:pt>
                <c:pt idx="18424">
                  <c:v>1.6124356270000001E-8</c:v>
                </c:pt>
                <c:pt idx="18425">
                  <c:v>1.163100484E-7</c:v>
                </c:pt>
                <c:pt idx="18426">
                  <c:v>2.851763357E-5</c:v>
                </c:pt>
                <c:pt idx="18427">
                  <c:v>4.3121207899999998E-7</c:v>
                </c:pt>
                <c:pt idx="18428">
                  <c:v>3.723792132E-7</c:v>
                </c:pt>
                <c:pt idx="18429">
                  <c:v>1.202199593E-7</c:v>
                </c:pt>
                <c:pt idx="18430">
                  <c:v>2.22052774E-6</c:v>
                </c:pt>
                <c:pt idx="18431">
                  <c:v>8.3318875260000001E-7</c:v>
                </c:pt>
                <c:pt idx="18432">
                  <c:v>7.4393204480000003E-7</c:v>
                </c:pt>
                <c:pt idx="18433">
                  <c:v>5.7713477110000005E-7</c:v>
                </c:pt>
                <c:pt idx="18434">
                  <c:v>3.6633413310000001E-5</c:v>
                </c:pt>
                <c:pt idx="18435">
                  <c:v>3.0415108750000002E-6</c:v>
                </c:pt>
                <c:pt idx="18436">
                  <c:v>3.018839541E-6</c:v>
                </c:pt>
                <c:pt idx="18437">
                  <c:v>3.6783261050000003E-7</c:v>
                </c:pt>
                <c:pt idx="18438">
                  <c:v>1.157142619E-4</c:v>
                </c:pt>
                <c:pt idx="18439">
                  <c:v>1.062540907E-6</c:v>
                </c:pt>
                <c:pt idx="18440">
                  <c:v>7.4490624300000005E-7</c:v>
                </c:pt>
                <c:pt idx="18441">
                  <c:v>1.288660721E-6</c:v>
                </c:pt>
                <c:pt idx="18442">
                  <c:v>1.2602008110000001E-5</c:v>
                </c:pt>
                <c:pt idx="18443">
                  <c:v>1.1524160260000001E-6</c:v>
                </c:pt>
                <c:pt idx="18444">
                  <c:v>1.633515135E-7</c:v>
                </c:pt>
                <c:pt idx="18445">
                  <c:v>1.004448294E-5</c:v>
                </c:pt>
                <c:pt idx="18446">
                  <c:v>5.2961523600000002E-4</c:v>
                </c:pt>
                <c:pt idx="18447">
                  <c:v>1.15930595E-5</c:v>
                </c:pt>
                <c:pt idx="18448">
                  <c:v>6.7717653460000004E-6</c:v>
                </c:pt>
                <c:pt idx="18449">
                  <c:v>9.2803690380000005E-7</c:v>
                </c:pt>
                <c:pt idx="18450">
                  <c:v>1.700377307E-5</c:v>
                </c:pt>
                <c:pt idx="18451">
                  <c:v>1.1010446790000001E-6</c:v>
                </c:pt>
                <c:pt idx="18452">
                  <c:v>1.212450014E-6</c:v>
                </c:pt>
                <c:pt idx="18453">
                  <c:v>6.9091651950000005E-8</c:v>
                </c:pt>
                <c:pt idx="18454">
                  <c:v>2.961312388E-6</c:v>
                </c:pt>
                <c:pt idx="18455">
                  <c:v>6.2965086060000005E-7</c:v>
                </c:pt>
                <c:pt idx="18456">
                  <c:v>7.6363644489999997E-7</c:v>
                </c:pt>
                <c:pt idx="18457">
                  <c:v>1.480999965E-7</c:v>
                </c:pt>
                <c:pt idx="18458">
                  <c:v>3.1364377389999999E-6</c:v>
                </c:pt>
                <c:pt idx="18459">
                  <c:v>2.1051156930000001E-7</c:v>
                </c:pt>
                <c:pt idx="18460">
                  <c:v>1.591320526E-7</c:v>
                </c:pt>
                <c:pt idx="18461">
                  <c:v>1.2975811369999999E-7</c:v>
                </c:pt>
                <c:pt idx="18462">
                  <c:v>1.111764776E-7</c:v>
                </c:pt>
                <c:pt idx="18463">
                  <c:v>1.471098825E-7</c:v>
                </c:pt>
                <c:pt idx="18464">
                  <c:v>1.473888673E-7</c:v>
                </c:pt>
                <c:pt idx="18465">
                  <c:v>1.4787272999999999E-7</c:v>
                </c:pt>
                <c:pt idx="18466">
                  <c:v>1.5299781790000001E-7</c:v>
                </c:pt>
                <c:pt idx="18467">
                  <c:v>2.1877042580000001E-7</c:v>
                </c:pt>
                <c:pt idx="18468">
                  <c:v>3.4890109530000002E-7</c:v>
                </c:pt>
                <c:pt idx="18469">
                  <c:v>9.0258054109999997E-8</c:v>
                </c:pt>
                <c:pt idx="18470">
                  <c:v>2.0517750959999999E-6</c:v>
                </c:pt>
                <c:pt idx="18471">
                  <c:v>3.944710775E-7</c:v>
                </c:pt>
                <c:pt idx="18472">
                  <c:v>5.9461208069999997E-7</c:v>
                </c:pt>
                <c:pt idx="18473">
                  <c:v>1.529129569E-7</c:v>
                </c:pt>
                <c:pt idx="18474">
                  <c:v>2.190003208E-6</c:v>
                </c:pt>
                <c:pt idx="18475">
                  <c:v>1.027932743E-6</c:v>
                </c:pt>
                <c:pt idx="18476">
                  <c:v>1.0524153580000001E-6</c:v>
                </c:pt>
                <c:pt idx="18477">
                  <c:v>8.8381325270000001E-7</c:v>
                </c:pt>
                <c:pt idx="18478">
                  <c:v>3.5294630640000001E-6</c:v>
                </c:pt>
                <c:pt idx="18479">
                  <c:v>1.799282311E-6</c:v>
                </c:pt>
                <c:pt idx="18480">
                  <c:v>1.236731012E-6</c:v>
                </c:pt>
                <c:pt idx="18481">
                  <c:v>5.3217491900000002E-6</c:v>
                </c:pt>
                <c:pt idx="18482">
                  <c:v>1.7036448399999999E-5</c:v>
                </c:pt>
                <c:pt idx="18483">
                  <c:v>4.1461688540000001E-6</c:v>
                </c:pt>
                <c:pt idx="18484">
                  <c:v>1.3576415790000001E-6</c:v>
                </c:pt>
                <c:pt idx="18485">
                  <c:v>2.9219157179999999E-5</c:v>
                </c:pt>
                <c:pt idx="18486">
                  <c:v>3.9136926189999998E-4</c:v>
                </c:pt>
                <c:pt idx="18487">
                  <c:v>5.6958370739999998E-5</c:v>
                </c:pt>
                <c:pt idx="18488">
                  <c:v>3.357147791E-5</c:v>
                </c:pt>
                <c:pt idx="18489">
                  <c:v>4.036896598E-5</c:v>
                </c:pt>
                <c:pt idx="18490">
                  <c:v>1.9920824570000001E-4</c:v>
                </c:pt>
                <c:pt idx="18491">
                  <c:v>1.05060104E-7</c:v>
                </c:pt>
                <c:pt idx="18492">
                  <c:v>9.983002465999999E-7</c:v>
                </c:pt>
                <c:pt idx="18493">
                  <c:v>2.2346758720000001E-6</c:v>
                </c:pt>
                <c:pt idx="18494">
                  <c:v>2.0937054489999999E-5</c:v>
                </c:pt>
                <c:pt idx="18495">
                  <c:v>3.1719089770000001E-7</c:v>
                </c:pt>
                <c:pt idx="18496">
                  <c:v>6.1306976470000001E-7</c:v>
                </c:pt>
                <c:pt idx="18497">
                  <c:v>5.5993192450000002E-6</c:v>
                </c:pt>
                <c:pt idx="18498">
                  <c:v>1.9520906679999999E-5</c:v>
                </c:pt>
                <c:pt idx="18499">
                  <c:v>1.9186105359999998E-6</c:v>
                </c:pt>
                <c:pt idx="18500">
                  <c:v>9.9883128150000002E-8</c:v>
                </c:pt>
                <c:pt idx="18501">
                  <c:v>1.0432172579999999E-6</c:v>
                </c:pt>
                <c:pt idx="18502">
                  <c:v>5.2577020069999998E-6</c:v>
                </c:pt>
                <c:pt idx="18503">
                  <c:v>2.4322710139999999E-7</c:v>
                </c:pt>
                <c:pt idx="18504">
                  <c:v>7.5585818110000001E-8</c:v>
                </c:pt>
                <c:pt idx="18505">
                  <c:v>3.3292740700000002E-7</c:v>
                </c:pt>
                <c:pt idx="18506">
                  <c:v>5.2861815559999999E-6</c:v>
                </c:pt>
                <c:pt idx="18507">
                  <c:v>4.369702858E-8</c:v>
                </c:pt>
                <c:pt idx="18508">
                  <c:v>3.5612979989999999E-7</c:v>
                </c:pt>
                <c:pt idx="18509">
                  <c:v>7.6320155960000002E-7</c:v>
                </c:pt>
                <c:pt idx="18510">
                  <c:v>4.3218864110000002E-7</c:v>
                </c:pt>
                <c:pt idx="18511">
                  <c:v>3.8888251880000001E-7</c:v>
                </c:pt>
                <c:pt idx="18512">
                  <c:v>4.0876174760000002E-7</c:v>
                </c:pt>
                <c:pt idx="18513">
                  <c:v>4.0406131919999999E-7</c:v>
                </c:pt>
                <c:pt idx="18514">
                  <c:v>5.0278238640000001E-7</c:v>
                </c:pt>
                <c:pt idx="18515">
                  <c:v>3.990278039E-7</c:v>
                </c:pt>
                <c:pt idx="18516">
                  <c:v>2.9202665419999998E-7</c:v>
                </c:pt>
                <c:pt idx="18517">
                  <c:v>6.3209340460000005E-8</c:v>
                </c:pt>
                <c:pt idx="18518">
                  <c:v>2.0874429800000002E-6</c:v>
                </c:pt>
                <c:pt idx="18519">
                  <c:v>4.8778940209999997E-7</c:v>
                </c:pt>
                <c:pt idx="18520">
                  <c:v>1.8276943789999999E-6</c:v>
                </c:pt>
                <c:pt idx="18521">
                  <c:v>4.8111705850000003E-7</c:v>
                </c:pt>
                <c:pt idx="18522">
                  <c:v>2.7108303819999998E-6</c:v>
                </c:pt>
                <c:pt idx="18523">
                  <c:v>1.25046143E-6</c:v>
                </c:pt>
                <c:pt idx="18524">
                  <c:v>2.581748831E-6</c:v>
                </c:pt>
                <c:pt idx="18525">
                  <c:v>9.1201303259999998E-7</c:v>
                </c:pt>
                <c:pt idx="18526">
                  <c:v>1.9519098579999999E-5</c:v>
                </c:pt>
                <c:pt idx="18527">
                  <c:v>1.960364748E-5</c:v>
                </c:pt>
                <c:pt idx="18528">
                  <c:v>3.129835143E-5</c:v>
                </c:pt>
                <c:pt idx="18529">
                  <c:v>7.4794482900000006E-5</c:v>
                </c:pt>
                <c:pt idx="18530">
                  <c:v>2.0932517550000001E-4</c:v>
                </c:pt>
                <c:pt idx="18531">
                  <c:v>2.3554332389999999E-6</c:v>
                </c:pt>
                <c:pt idx="18532">
                  <c:v>3.0119128040000002E-6</c:v>
                </c:pt>
                <c:pt idx="18533">
                  <c:v>7.8981069260000006E-6</c:v>
                </c:pt>
                <c:pt idx="18534">
                  <c:v>9.5766615310000005E-6</c:v>
                </c:pt>
                <c:pt idx="18535">
                  <c:v>8.9357458559999995E-7</c:v>
                </c:pt>
                <c:pt idx="18536">
                  <c:v>4.7648946209999998E-6</c:v>
                </c:pt>
                <c:pt idx="18537">
                  <c:v>6.4847522430000002E-5</c:v>
                </c:pt>
                <c:pt idx="18538">
                  <c:v>1.181563137E-4</c:v>
                </c:pt>
                <c:pt idx="18539">
                  <c:v>4.1996047969999998E-5</c:v>
                </c:pt>
                <c:pt idx="18540">
                  <c:v>2.281638943E-5</c:v>
                </c:pt>
                <c:pt idx="18541">
                  <c:v>1.5095430820000001E-5</c:v>
                </c:pt>
                <c:pt idx="18542">
                  <c:v>9.3352254700000003E-6</c:v>
                </c:pt>
                <c:pt idx="18543">
                  <c:v>5.3540700390000004E-6</c:v>
                </c:pt>
                <c:pt idx="18544">
                  <c:v>4.0549039959999996E-6</c:v>
                </c:pt>
                <c:pt idx="18545">
                  <c:v>1.5402594009999999E-6</c:v>
                </c:pt>
                <c:pt idx="18546">
                  <c:v>1.9237543619999999E-6</c:v>
                </c:pt>
                <c:pt idx="18547">
                  <c:v>7.3128323959999999E-6</c:v>
                </c:pt>
                <c:pt idx="18548">
                  <c:v>3.6581782540000001E-6</c:v>
                </c:pt>
                <c:pt idx="18549">
                  <c:v>8.0706721239999998E-6</c:v>
                </c:pt>
                <c:pt idx="18550">
                  <c:v>7.3454299040000001E-6</c:v>
                </c:pt>
                <c:pt idx="18551">
                  <c:v>5.3324316400000002E-7</c:v>
                </c:pt>
                <c:pt idx="18552">
                  <c:v>1.1068716310000001E-6</c:v>
                </c:pt>
                <c:pt idx="18553">
                  <c:v>1.057194899E-6</c:v>
                </c:pt>
                <c:pt idx="18554">
                  <c:v>5.015665122E-7</c:v>
                </c:pt>
                <c:pt idx="18555">
                  <c:v>5.1496487090000002E-7</c:v>
                </c:pt>
                <c:pt idx="18556">
                  <c:v>4.5553525149999999E-7</c:v>
                </c:pt>
                <c:pt idx="18557">
                  <c:v>4.7780513839999999E-7</c:v>
                </c:pt>
                <c:pt idx="18558">
                  <c:v>2.9212875240000001E-8</c:v>
                </c:pt>
                <c:pt idx="18559">
                  <c:v>6.6205250550000001E-7</c:v>
                </c:pt>
                <c:pt idx="18560">
                  <c:v>1.1462444259999999E-6</c:v>
                </c:pt>
                <c:pt idx="18561">
                  <c:v>4.4704192119999998E-7</c:v>
                </c:pt>
                <c:pt idx="18562">
                  <c:v>6.5082328119999998E-7</c:v>
                </c:pt>
                <c:pt idx="18563">
                  <c:v>5.2580130059999998E-7</c:v>
                </c:pt>
                <c:pt idx="18564">
                  <c:v>3.6082077259999999E-7</c:v>
                </c:pt>
                <c:pt idx="18565">
                  <c:v>9.6883015200000005E-7</c:v>
                </c:pt>
                <c:pt idx="18566">
                  <c:v>7.3374425050000002E-7</c:v>
                </c:pt>
                <c:pt idx="18567">
                  <c:v>5.2899597429999995E-7</c:v>
                </c:pt>
                <c:pt idx="18568">
                  <c:v>1.443985608E-7</c:v>
                </c:pt>
                <c:pt idx="18569">
                  <c:v>1.113918283E-5</c:v>
                </c:pt>
                <c:pt idx="18570">
                  <c:v>1.1311001640000001E-5</c:v>
                </c:pt>
                <c:pt idx="18571">
                  <c:v>2.4634636629999998E-6</c:v>
                </c:pt>
                <c:pt idx="18572">
                  <c:v>1.5720261789999999E-6</c:v>
                </c:pt>
                <c:pt idx="18573">
                  <c:v>6.0119723519999999E-6</c:v>
                </c:pt>
                <c:pt idx="18574">
                  <c:v>5.3483948240000002E-6</c:v>
                </c:pt>
                <c:pt idx="18575">
                  <c:v>1.1517908669999999E-6</c:v>
                </c:pt>
                <c:pt idx="18576">
                  <c:v>7.277936975E-7</c:v>
                </c:pt>
                <c:pt idx="18577">
                  <c:v>2.738689908E-5</c:v>
                </c:pt>
                <c:pt idx="18578">
                  <c:v>6.1469500379999998E-5</c:v>
                </c:pt>
                <c:pt idx="18579">
                  <c:v>3.3808862560000001E-5</c:v>
                </c:pt>
                <c:pt idx="18580">
                  <c:v>4.6057775429999999E-5</c:v>
                </c:pt>
                <c:pt idx="18581">
                  <c:v>2.2600909919999999E-4</c:v>
                </c:pt>
                <c:pt idx="18582">
                  <c:v>8.8883119939999999E-5</c:v>
                </c:pt>
                <c:pt idx="18583">
                  <c:v>1.5386935540000001E-6</c:v>
                </c:pt>
                <c:pt idx="18584">
                  <c:v>2.3871578879999999E-6</c:v>
                </c:pt>
                <c:pt idx="18585">
                  <c:v>4.9736097110000003E-6</c:v>
                </c:pt>
                <c:pt idx="18586">
                  <c:v>8.8214201350000007E-6</c:v>
                </c:pt>
                <c:pt idx="18587">
                  <c:v>7.2636106149999999E-7</c:v>
                </c:pt>
                <c:pt idx="18588">
                  <c:v>3.8070656830000001E-6</c:v>
                </c:pt>
                <c:pt idx="18589">
                  <c:v>7.2759582840000002E-6</c:v>
                </c:pt>
                <c:pt idx="18590">
                  <c:v>1.025874716E-5</c:v>
                </c:pt>
                <c:pt idx="18591">
                  <c:v>1.8116572130000001E-8</c:v>
                </c:pt>
                <c:pt idx="18592">
                  <c:v>1.352124184E-6</c:v>
                </c:pt>
                <c:pt idx="18593">
                  <c:v>3.8238334549999996E-6</c:v>
                </c:pt>
                <c:pt idx="18594">
                  <c:v>3.8045215280000002E-8</c:v>
                </c:pt>
                <c:pt idx="18595">
                  <c:v>9.2983756240000005E-7</c:v>
                </c:pt>
                <c:pt idx="18596">
                  <c:v>1.0512607960000001E-6</c:v>
                </c:pt>
                <c:pt idx="18597">
                  <c:v>1.2983657339999999E-6</c:v>
                </c:pt>
                <c:pt idx="18598">
                  <c:v>1.2864029430000001E-7</c:v>
                </c:pt>
                <c:pt idx="18599">
                  <c:v>6.3089690489999999E-7</c:v>
                </c:pt>
                <c:pt idx="18600">
                  <c:v>3.000279392E-7</c:v>
                </c:pt>
                <c:pt idx="18601">
                  <c:v>3.5003597699999999E-6</c:v>
                </c:pt>
                <c:pt idx="18602">
                  <c:v>1.0224657179999999E-6</c:v>
                </c:pt>
                <c:pt idx="18603">
                  <c:v>8.6944105040000001E-7</c:v>
                </c:pt>
                <c:pt idx="18604">
                  <c:v>2.1128728810000001E-7</c:v>
                </c:pt>
                <c:pt idx="18605">
                  <c:v>4.8686886120000001E-7</c:v>
                </c:pt>
                <c:pt idx="18606">
                  <c:v>6.136945533E-7</c:v>
                </c:pt>
                <c:pt idx="18607">
                  <c:v>3.2925868899999998E-7</c:v>
                </c:pt>
                <c:pt idx="18608">
                  <c:v>8.890028396E-8</c:v>
                </c:pt>
                <c:pt idx="18609">
                  <c:v>2.819861866E-7</c:v>
                </c:pt>
                <c:pt idx="18610">
                  <c:v>4.4266931590000002E-7</c:v>
                </c:pt>
                <c:pt idx="18611">
                  <c:v>2.776608656E-7</c:v>
                </c:pt>
                <c:pt idx="18612">
                  <c:v>3.6714048870000001E-7</c:v>
                </c:pt>
                <c:pt idx="18613">
                  <c:v>4.5626534750000001E-7</c:v>
                </c:pt>
                <c:pt idx="18614">
                  <c:v>4.2784956740000001E-7</c:v>
                </c:pt>
                <c:pt idx="18615">
                  <c:v>1.0831595579999999E-6</c:v>
                </c:pt>
                <c:pt idx="18616">
                  <c:v>8.6327318469999997E-7</c:v>
                </c:pt>
                <c:pt idx="18617">
                  <c:v>7.8833619330000005E-7</c:v>
                </c:pt>
                <c:pt idx="18618">
                  <c:v>2.7836651250000001E-6</c:v>
                </c:pt>
                <c:pt idx="18619">
                  <c:v>6.340442851E-6</c:v>
                </c:pt>
                <c:pt idx="18620">
                  <c:v>5.9322539129999999E-6</c:v>
                </c:pt>
                <c:pt idx="18621">
                  <c:v>1.4700151600000001E-4</c:v>
                </c:pt>
                <c:pt idx="18622">
                  <c:v>2.5800549169999999E-5</c:v>
                </c:pt>
                <c:pt idx="18623">
                  <c:v>4.8642864E-6</c:v>
                </c:pt>
                <c:pt idx="18624">
                  <c:v>7.8177939569999999E-6</c:v>
                </c:pt>
                <c:pt idx="18625">
                  <c:v>5.0495367589999997E-6</c:v>
                </c:pt>
                <c:pt idx="18626">
                  <c:v>5.1387303939999997E-8</c:v>
                </c:pt>
                <c:pt idx="18627">
                  <c:v>2.6764895920000001E-6</c:v>
                </c:pt>
                <c:pt idx="18628">
                  <c:v>4.2151990129999996E-6</c:v>
                </c:pt>
                <c:pt idx="18629">
                  <c:v>9.3920543020000007E-6</c:v>
                </c:pt>
                <c:pt idx="18630">
                  <c:v>3.4113030149999999E-6</c:v>
                </c:pt>
                <c:pt idx="18631">
                  <c:v>4.178137843E-6</c:v>
                </c:pt>
                <c:pt idx="18632">
                  <c:v>1.717142026E-6</c:v>
                </c:pt>
                <c:pt idx="18633">
                  <c:v>9.133160607E-6</c:v>
                </c:pt>
                <c:pt idx="18634">
                  <c:v>1.168970393E-7</c:v>
                </c:pt>
                <c:pt idx="18635">
                  <c:v>1.394749386E-6</c:v>
                </c:pt>
                <c:pt idx="18636">
                  <c:v>5.9433019120000005E-7</c:v>
                </c:pt>
                <c:pt idx="18637">
                  <c:v>2.376936946E-6</c:v>
                </c:pt>
                <c:pt idx="18638">
                  <c:v>3.435098194E-7</c:v>
                </c:pt>
                <c:pt idx="18639">
                  <c:v>6.3064429120000003E-7</c:v>
                </c:pt>
                <c:pt idx="18640">
                  <c:v>1.1595225650000001E-6</c:v>
                </c:pt>
                <c:pt idx="18641">
                  <c:v>2.60664866E-5</c:v>
                </c:pt>
                <c:pt idx="18642">
                  <c:v>1.4991122900000001E-6</c:v>
                </c:pt>
                <c:pt idx="18643">
                  <c:v>3.4899809569999998E-7</c:v>
                </c:pt>
                <c:pt idx="18644">
                  <c:v>1.6990020649999999E-7</c:v>
                </c:pt>
                <c:pt idx="18645">
                  <c:v>5.6391487129999997E-7</c:v>
                </c:pt>
                <c:pt idx="18646">
                  <c:v>2.7625013350000001E-7</c:v>
                </c:pt>
                <c:pt idx="18647">
                  <c:v>4.8038501940000005E-7</c:v>
                </c:pt>
                <c:pt idx="18648">
                  <c:v>8.4588152179999997E-7</c:v>
                </c:pt>
                <c:pt idx="18649">
                  <c:v>2.9626808100000001E-6</c:v>
                </c:pt>
                <c:pt idx="18650">
                  <c:v>1.20978638E-6</c:v>
                </c:pt>
                <c:pt idx="18651">
                  <c:v>1.524954605E-6</c:v>
                </c:pt>
                <c:pt idx="18652">
                  <c:v>5.4771542090000003E-7</c:v>
                </c:pt>
                <c:pt idx="18653">
                  <c:v>8.8068521000000006E-6</c:v>
                </c:pt>
                <c:pt idx="18654">
                  <c:v>4.5993150389999997E-8</c:v>
                </c:pt>
                <c:pt idx="18655">
                  <c:v>6.3891877240000003E-7</c:v>
                </c:pt>
                <c:pt idx="18656">
                  <c:v>3.7799659600000001E-7</c:v>
                </c:pt>
                <c:pt idx="18657">
                  <c:v>9.1213495029999997E-7</c:v>
                </c:pt>
                <c:pt idx="18658">
                  <c:v>1.2552476320000001E-7</c:v>
                </c:pt>
                <c:pt idx="18659">
                  <c:v>2.6928008849999999E-7</c:v>
                </c:pt>
                <c:pt idx="18660">
                  <c:v>3.34208898E-8</c:v>
                </c:pt>
                <c:pt idx="18661">
                  <c:v>5.9807800210000005E-7</c:v>
                </c:pt>
                <c:pt idx="18662">
                  <c:v>2.0556342689999999E-7</c:v>
                </c:pt>
                <c:pt idx="18663">
                  <c:v>2.763862651E-8</c:v>
                </c:pt>
                <c:pt idx="18664">
                  <c:v>4.0090531859999999E-7</c:v>
                </c:pt>
                <c:pt idx="18665">
                  <c:v>6.2908029140000002E-6</c:v>
                </c:pt>
                <c:pt idx="18666">
                  <c:v>3.1713685749999998E-7</c:v>
                </c:pt>
                <c:pt idx="18667">
                  <c:v>6.0167354410000003E-7</c:v>
                </c:pt>
                <c:pt idx="18668">
                  <c:v>1.2197049309999999E-6</c:v>
                </c:pt>
                <c:pt idx="18669">
                  <c:v>9.4538830959999999E-6</c:v>
                </c:pt>
                <c:pt idx="18670">
                  <c:v>1.640505728E-6</c:v>
                </c:pt>
                <c:pt idx="18671">
                  <c:v>3.1925133989999999E-6</c:v>
                </c:pt>
                <c:pt idx="18672">
                  <c:v>2.4070675530000001E-6</c:v>
                </c:pt>
                <c:pt idx="18673">
                  <c:v>9.2807595149999996E-5</c:v>
                </c:pt>
                <c:pt idx="18674">
                  <c:v>1.3786221599999999E-6</c:v>
                </c:pt>
                <c:pt idx="18675">
                  <c:v>9.7114783890000004E-7</c:v>
                </c:pt>
                <c:pt idx="18676">
                  <c:v>2.1522267130000001E-6</c:v>
                </c:pt>
                <c:pt idx="18677">
                  <c:v>4.1958896319999996E-6</c:v>
                </c:pt>
                <c:pt idx="18678">
                  <c:v>5.9579300719999996E-7</c:v>
                </c:pt>
                <c:pt idx="18679">
                  <c:v>1.2756954849999999E-6</c:v>
                </c:pt>
                <c:pt idx="18680">
                  <c:v>1.115973297E-6</c:v>
                </c:pt>
                <c:pt idx="18681">
                  <c:v>3.4985770310000002E-5</c:v>
                </c:pt>
                <c:pt idx="18682">
                  <c:v>4.3502647420000001E-7</c:v>
                </c:pt>
                <c:pt idx="18683">
                  <c:v>3.967738718E-7</c:v>
                </c:pt>
                <c:pt idx="18684">
                  <c:v>1.146722246E-6</c:v>
                </c:pt>
                <c:pt idx="18685">
                  <c:v>8.5670481849999992E-6</c:v>
                </c:pt>
                <c:pt idx="18686">
                  <c:v>2.3946095409999999E-7</c:v>
                </c:pt>
                <c:pt idx="18687">
                  <c:v>1.178633701E-7</c:v>
                </c:pt>
                <c:pt idx="18688">
                  <c:v>4.5644857750000003E-8</c:v>
                </c:pt>
                <c:pt idx="18689">
                  <c:v>5.0124972350000001E-8</c:v>
                </c:pt>
                <c:pt idx="18690">
                  <c:v>1.7635151699999999E-8</c:v>
                </c:pt>
                <c:pt idx="18691">
                  <c:v>1.092887338E-7</c:v>
                </c:pt>
                <c:pt idx="18692">
                  <c:v>1.8089833060000001E-7</c:v>
                </c:pt>
                <c:pt idx="18693">
                  <c:v>3.3189726420000002E-5</c:v>
                </c:pt>
                <c:pt idx="18694">
                  <c:v>2.4492791380000002E-7</c:v>
                </c:pt>
                <c:pt idx="18695">
                  <c:v>1.5750980740000001E-7</c:v>
                </c:pt>
                <c:pt idx="18696">
                  <c:v>5.7253843739999999E-7</c:v>
                </c:pt>
                <c:pt idx="18697">
                  <c:v>1.2563428510000001E-6</c:v>
                </c:pt>
                <c:pt idx="18698">
                  <c:v>3.5284610319999998E-7</c:v>
                </c:pt>
                <c:pt idx="18699">
                  <c:v>4.4429766359999999E-7</c:v>
                </c:pt>
                <c:pt idx="18700">
                  <c:v>5.6354141899999999E-7</c:v>
                </c:pt>
                <c:pt idx="18701">
                  <c:v>8.0647912529999998E-6</c:v>
                </c:pt>
                <c:pt idx="18702">
                  <c:v>3.1796570659999999E-7</c:v>
                </c:pt>
                <c:pt idx="18703">
                  <c:v>3.1365505229999997E-7</c:v>
                </c:pt>
                <c:pt idx="18704">
                  <c:v>4.6739661380000003E-7</c:v>
                </c:pt>
                <c:pt idx="18705">
                  <c:v>1.168017166E-5</c:v>
                </c:pt>
                <c:pt idx="18706">
                  <c:v>2.064115365E-7</c:v>
                </c:pt>
                <c:pt idx="18707">
                  <c:v>1.3825652520000001E-7</c:v>
                </c:pt>
                <c:pt idx="18708">
                  <c:v>7.7159347569999993E-8</c:v>
                </c:pt>
                <c:pt idx="18709">
                  <c:v>1.325229361E-7</c:v>
                </c:pt>
                <c:pt idx="18710">
                  <c:v>8.9940660169999998E-9</c:v>
                </c:pt>
                <c:pt idx="18711">
                  <c:v>5.9989621880000004E-14</c:v>
                </c:pt>
                <c:pt idx="18712">
                  <c:v>8.7592044639999995E-9</c:v>
                </c:pt>
                <c:pt idx="18713">
                  <c:v>8.8969289759999995E-6</c:v>
                </c:pt>
                <c:pt idx="18714">
                  <c:v>1.053528374E-7</c:v>
                </c:pt>
                <c:pt idx="18715">
                  <c:v>1.5732024239999999E-7</c:v>
                </c:pt>
                <c:pt idx="18716">
                  <c:v>1.354906636E-7</c:v>
                </c:pt>
                <c:pt idx="18717">
                  <c:v>3.3906317709999999E-6</c:v>
                </c:pt>
                <c:pt idx="18718">
                  <c:v>3.426302178E-7</c:v>
                </c:pt>
                <c:pt idx="18719">
                  <c:v>3.7859827269999999E-7</c:v>
                </c:pt>
                <c:pt idx="18720">
                  <c:v>3.1178867130000002E-7</c:v>
                </c:pt>
                <c:pt idx="18721">
                  <c:v>1.8966822919999999E-6</c:v>
                </c:pt>
                <c:pt idx="18722">
                  <c:v>5.7164934609999999E-7</c:v>
                </c:pt>
                <c:pt idx="18723">
                  <c:v>4.8708542770000003E-7</c:v>
                </c:pt>
                <c:pt idx="18724">
                  <c:v>2.2004310709999999E-7</c:v>
                </c:pt>
                <c:pt idx="18725">
                  <c:v>7.2007395820000002E-6</c:v>
                </c:pt>
                <c:pt idx="18726">
                  <c:v>2.567472097E-7</c:v>
                </c:pt>
                <c:pt idx="18727">
                  <c:v>2.0694195750000001E-7</c:v>
                </c:pt>
                <c:pt idx="18728">
                  <c:v>2.5621395549999999E-7</c:v>
                </c:pt>
                <c:pt idx="18729">
                  <c:v>1.2037259269999999E-6</c:v>
                </c:pt>
                <c:pt idx="18730">
                  <c:v>8.5619695610000002E-8</c:v>
                </c:pt>
                <c:pt idx="18731">
                  <c:v>4.3459995360000003E-8</c:v>
                </c:pt>
                <c:pt idx="18732">
                  <c:v>7.9284406759999995E-8</c:v>
                </c:pt>
                <c:pt idx="18733">
                  <c:v>3.5618683579999998E-7</c:v>
                </c:pt>
                <c:pt idx="18734">
                  <c:v>6.5412145989999999E-8</c:v>
                </c:pt>
                <c:pt idx="18735">
                  <c:v>2.3272529910000001E-7</c:v>
                </c:pt>
                <c:pt idx="18736">
                  <c:v>7.1977452820000005E-8</c:v>
                </c:pt>
                <c:pt idx="18737">
                  <c:v>8.2939665389999996E-6</c:v>
                </c:pt>
                <c:pt idx="18738">
                  <c:v>3.1307793339999999E-7</c:v>
                </c:pt>
                <c:pt idx="18739">
                  <c:v>5.3392653369999998E-7</c:v>
                </c:pt>
                <c:pt idx="18740">
                  <c:v>2.0432609839999999E-7</c:v>
                </c:pt>
                <c:pt idx="18741">
                  <c:v>5.7293150380000001E-6</c:v>
                </c:pt>
                <c:pt idx="18742">
                  <c:v>7.9759742310000004E-7</c:v>
                </c:pt>
                <c:pt idx="18743">
                  <c:v>8.7140758179999997E-7</c:v>
                </c:pt>
                <c:pt idx="18744">
                  <c:v>7.3355005300000003E-7</c:v>
                </c:pt>
                <c:pt idx="18745">
                  <c:v>4.0890479889999996E-6</c:v>
                </c:pt>
                <c:pt idx="18746">
                  <c:v>1.2446217239999999E-6</c:v>
                </c:pt>
                <c:pt idx="18747">
                  <c:v>9.4043105870000003E-7</c:v>
                </c:pt>
                <c:pt idx="18748">
                  <c:v>1.55093204E-6</c:v>
                </c:pt>
                <c:pt idx="18749">
                  <c:v>8.2710195209999992E-6</c:v>
                </c:pt>
                <c:pt idx="18750">
                  <c:v>1.4590021400000001E-6</c:v>
                </c:pt>
                <c:pt idx="18751">
                  <c:v>6.8165981309999996E-7</c:v>
                </c:pt>
                <c:pt idx="18752">
                  <c:v>3.3605147340000001E-6</c:v>
                </c:pt>
                <c:pt idx="18753">
                  <c:v>7.6291767479999995E-5</c:v>
                </c:pt>
                <c:pt idx="18754">
                  <c:v>5.0257295809999996E-6</c:v>
                </c:pt>
                <c:pt idx="18755">
                  <c:v>1.746053009E-6</c:v>
                </c:pt>
                <c:pt idx="18756">
                  <c:v>3.4864801649999999E-7</c:v>
                </c:pt>
                <c:pt idx="18757">
                  <c:v>9.1877564529999998E-6</c:v>
                </c:pt>
                <c:pt idx="18758">
                  <c:v>1.2362819260000001E-7</c:v>
                </c:pt>
                <c:pt idx="18759">
                  <c:v>1.3833845389999999E-7</c:v>
                </c:pt>
                <c:pt idx="18760">
                  <c:v>1.3049992270000001E-7</c:v>
                </c:pt>
                <c:pt idx="18761">
                  <c:v>2.6652683589999998E-7</c:v>
                </c:pt>
                <c:pt idx="18762">
                  <c:v>1.2172719859999999E-7</c:v>
                </c:pt>
                <c:pt idx="18763">
                  <c:v>1.184756971E-7</c:v>
                </c:pt>
                <c:pt idx="18764">
                  <c:v>1.7696217410000001E-7</c:v>
                </c:pt>
                <c:pt idx="18765">
                  <c:v>1.7332052919999999E-6</c:v>
                </c:pt>
                <c:pt idx="18766">
                  <c:v>5.1053009559999995E-7</c:v>
                </c:pt>
                <c:pt idx="18767">
                  <c:v>6.0520227659999996E-7</c:v>
                </c:pt>
                <c:pt idx="18768">
                  <c:v>1.9252421850000001E-7</c:v>
                </c:pt>
                <c:pt idx="18769">
                  <c:v>1.3538975909999999E-6</c:v>
                </c:pt>
                <c:pt idx="18770">
                  <c:v>7.4567140230000005E-7</c:v>
                </c:pt>
                <c:pt idx="18771">
                  <c:v>5.8523170340000002E-7</c:v>
                </c:pt>
                <c:pt idx="18772">
                  <c:v>8.6602682540000004E-7</c:v>
                </c:pt>
                <c:pt idx="18773">
                  <c:v>8.2986788819999993E-6</c:v>
                </c:pt>
                <c:pt idx="18774">
                  <c:v>2.0332985870000001E-6</c:v>
                </c:pt>
                <c:pt idx="18775">
                  <c:v>1.3153524910000001E-6</c:v>
                </c:pt>
                <c:pt idx="18776">
                  <c:v>9.5584498849999995E-8</c:v>
                </c:pt>
                <c:pt idx="18777">
                  <c:v>1.2484166700000001E-6</c:v>
                </c:pt>
                <c:pt idx="18778">
                  <c:v>2.1008418640000001E-7</c:v>
                </c:pt>
                <c:pt idx="18779">
                  <c:v>1.4556594909999999E-7</c:v>
                </c:pt>
                <c:pt idx="18780">
                  <c:v>1.590585496E-7</c:v>
                </c:pt>
                <c:pt idx="18781">
                  <c:v>1.946777291E-6</c:v>
                </c:pt>
                <c:pt idx="18782">
                  <c:v>1.438399103E-7</c:v>
                </c:pt>
                <c:pt idx="18783">
                  <c:v>7.1678657860000005E-8</c:v>
                </c:pt>
                <c:pt idx="18784">
                  <c:v>1.883695641E-6</c:v>
                </c:pt>
                <c:pt idx="18785">
                  <c:v>3.1570996400000002E-5</c:v>
                </c:pt>
                <c:pt idx="18786">
                  <c:v>3.210878794E-6</c:v>
                </c:pt>
                <c:pt idx="18787">
                  <c:v>2.7918172590000001E-6</c:v>
                </c:pt>
                <c:pt idx="18788">
                  <c:v>8.3313645530000002E-7</c:v>
                </c:pt>
                <c:pt idx="18789">
                  <c:v>8.6325740189999992E-6</c:v>
                </c:pt>
                <c:pt idx="18790">
                  <c:v>1.797920216E-6</c:v>
                </c:pt>
                <c:pt idx="18791">
                  <c:v>2.1139894059999999E-6</c:v>
                </c:pt>
                <c:pt idx="18792">
                  <c:v>7.1181009390000002E-7</c:v>
                </c:pt>
                <c:pt idx="18793">
                  <c:v>3.4519560169999998E-5</c:v>
                </c:pt>
                <c:pt idx="18794">
                  <c:v>1.3755155740000001E-5</c:v>
                </c:pt>
                <c:pt idx="18795">
                  <c:v>1.7508010209999999E-5</c:v>
                </c:pt>
                <c:pt idx="18796">
                  <c:v>2.8314404959999999E-5</c:v>
                </c:pt>
                <c:pt idx="18797">
                  <c:v>1.6140795369999999E-4</c:v>
                </c:pt>
                <c:pt idx="18798">
                  <c:v>1.250663313E-6</c:v>
                </c:pt>
                <c:pt idx="18799">
                  <c:v>7.4459048770000004E-7</c:v>
                </c:pt>
                <c:pt idx="18800">
                  <c:v>1.6860093949999999E-6</c:v>
                </c:pt>
                <c:pt idx="18801">
                  <c:v>4.4478378410000004E-6</c:v>
                </c:pt>
                <c:pt idx="18802">
                  <c:v>2.318792202E-7</c:v>
                </c:pt>
                <c:pt idx="18803">
                  <c:v>6.4610631520000002E-7</c:v>
                </c:pt>
                <c:pt idx="18804">
                  <c:v>5.8327665399999996E-6</c:v>
                </c:pt>
                <c:pt idx="18805">
                  <c:v>1.2473375889999999E-5</c:v>
                </c:pt>
                <c:pt idx="18806">
                  <c:v>3.107902045E-6</c:v>
                </c:pt>
                <c:pt idx="18807">
                  <c:v>1.681831693E-6</c:v>
                </c:pt>
                <c:pt idx="18808">
                  <c:v>6.4999768499999994E-8</c:v>
                </c:pt>
                <c:pt idx="18809">
                  <c:v>4.1876752319999999E-7</c:v>
                </c:pt>
                <c:pt idx="18810">
                  <c:v>3.6676718569999999E-7</c:v>
                </c:pt>
                <c:pt idx="18811">
                  <c:v>2.7138281629999999E-7</c:v>
                </c:pt>
                <c:pt idx="18812">
                  <c:v>4.5994825099999999E-7</c:v>
                </c:pt>
                <c:pt idx="18813">
                  <c:v>1.061308498E-6</c:v>
                </c:pt>
                <c:pt idx="18814">
                  <c:v>4.5165620390000002E-8</c:v>
                </c:pt>
                <c:pt idx="18815">
                  <c:v>5.0092348520000005E-7</c:v>
                </c:pt>
                <c:pt idx="18816">
                  <c:v>3.1669156549999998E-6</c:v>
                </c:pt>
                <c:pt idx="18817">
                  <c:v>6.5266410330000004E-6</c:v>
                </c:pt>
                <c:pt idx="18818">
                  <c:v>7.7496771930000001E-7</c:v>
                </c:pt>
                <c:pt idx="18819">
                  <c:v>1.4997384290000001E-7</c:v>
                </c:pt>
                <c:pt idx="18820">
                  <c:v>7.614767464E-8</c:v>
                </c:pt>
                <c:pt idx="18821">
                  <c:v>6.080394018E-7</c:v>
                </c:pt>
                <c:pt idx="18822">
                  <c:v>3.817729831E-7</c:v>
                </c:pt>
                <c:pt idx="18823">
                  <c:v>5.0966234219999999E-7</c:v>
                </c:pt>
                <c:pt idx="18824">
                  <c:v>1.4452942779999999E-6</c:v>
                </c:pt>
                <c:pt idx="18825">
                  <c:v>6.600662041E-6</c:v>
                </c:pt>
                <c:pt idx="18826">
                  <c:v>4.2378348429999998E-6</c:v>
                </c:pt>
                <c:pt idx="18827">
                  <c:v>1.6541615409999999E-6</c:v>
                </c:pt>
                <c:pt idx="18828">
                  <c:v>8.8503026649999996E-6</c:v>
                </c:pt>
                <c:pt idx="18829">
                  <c:v>1.020089626E-5</c:v>
                </c:pt>
                <c:pt idx="18830">
                  <c:v>1.831994245E-6</c:v>
                </c:pt>
                <c:pt idx="18831">
                  <c:v>1.0356835380000001E-6</c:v>
                </c:pt>
                <c:pt idx="18832">
                  <c:v>3.283374074E-6</c:v>
                </c:pt>
                <c:pt idx="18833">
                  <c:v>3.9635641849999996E-6</c:v>
                </c:pt>
                <c:pt idx="18834">
                  <c:v>5.0525601059999996E-6</c:v>
                </c:pt>
                <c:pt idx="18835">
                  <c:v>2.9464565789999998E-6</c:v>
                </c:pt>
                <c:pt idx="18836">
                  <c:v>2.617403901E-5</c:v>
                </c:pt>
                <c:pt idx="18837">
                  <c:v>5.9265718910000001E-5</c:v>
                </c:pt>
                <c:pt idx="18838">
                  <c:v>5.5059816360000002E-6</c:v>
                </c:pt>
                <c:pt idx="18839">
                  <c:v>6.1923551550000003E-6</c:v>
                </c:pt>
                <c:pt idx="18840">
                  <c:v>1.355768862E-5</c:v>
                </c:pt>
                <c:pt idx="18841">
                  <c:v>1.538971809E-5</c:v>
                </c:pt>
                <c:pt idx="18842">
                  <c:v>3.8894617429999996E-6</c:v>
                </c:pt>
                <c:pt idx="18843">
                  <c:v>1.6260549699999999E-6</c:v>
                </c:pt>
                <c:pt idx="18844">
                  <c:v>2.1277782440000001E-5</c:v>
                </c:pt>
                <c:pt idx="18845">
                  <c:v>9.1874485629999994E-5</c:v>
                </c:pt>
                <c:pt idx="18846">
                  <c:v>2.731883845E-5</c:v>
                </c:pt>
                <c:pt idx="18847">
                  <c:v>2.4455692780000002E-5</c:v>
                </c:pt>
                <c:pt idx="18848">
                  <c:v>9.0652923700000005E-5</c:v>
                </c:pt>
                <c:pt idx="18849">
                  <c:v>5.831988166E-5</c:v>
                </c:pt>
                <c:pt idx="18850">
                  <c:v>1.742175285E-6</c:v>
                </c:pt>
                <c:pt idx="18851">
                  <c:v>1.221030497E-7</c:v>
                </c:pt>
                <c:pt idx="18852">
                  <c:v>1.4971728000000001E-6</c:v>
                </c:pt>
                <c:pt idx="18853">
                  <c:v>3.5156378260000001E-6</c:v>
                </c:pt>
                <c:pt idx="18854">
                  <c:v>7.1684116809999998E-8</c:v>
                </c:pt>
                <c:pt idx="18855">
                  <c:v>4.0035395979999998E-7</c:v>
                </c:pt>
                <c:pt idx="18856">
                  <c:v>8.4520828219999999E-7</c:v>
                </c:pt>
                <c:pt idx="18857">
                  <c:v>1.379990164E-6</c:v>
                </c:pt>
                <c:pt idx="18858">
                  <c:v>4.0056507459999999E-7</c:v>
                </c:pt>
                <c:pt idx="18859">
                  <c:v>4.6042906759999997E-7</c:v>
                </c:pt>
                <c:pt idx="18860">
                  <c:v>5.5894709090000003E-7</c:v>
                </c:pt>
                <c:pt idx="18861">
                  <c:v>6.4439645520000002E-7</c:v>
                </c:pt>
                <c:pt idx="18862">
                  <c:v>6.9061972890000003E-7</c:v>
                </c:pt>
                <c:pt idx="18863">
                  <c:v>5.1000382120000002E-7</c:v>
                </c:pt>
                <c:pt idx="18864">
                  <c:v>6.3421851959999997E-7</c:v>
                </c:pt>
                <c:pt idx="18865">
                  <c:v>1.179719888E-6</c:v>
                </c:pt>
                <c:pt idx="18866">
                  <c:v>5.403562539E-7</c:v>
                </c:pt>
                <c:pt idx="18867">
                  <c:v>5.3352140520000003E-7</c:v>
                </c:pt>
                <c:pt idx="18868">
                  <c:v>5.1719454449999996E-7</c:v>
                </c:pt>
                <c:pt idx="18869">
                  <c:v>3.1802963169999999E-6</c:v>
                </c:pt>
                <c:pt idx="18870">
                  <c:v>1.174786402E-7</c:v>
                </c:pt>
                <c:pt idx="18871">
                  <c:v>8.8750457950000002E-7</c:v>
                </c:pt>
                <c:pt idx="18872">
                  <c:v>4.1021909899999999E-7</c:v>
                </c:pt>
                <c:pt idx="18873">
                  <c:v>1.3826177869999999E-6</c:v>
                </c:pt>
                <c:pt idx="18874">
                  <c:v>6.968498309E-7</c:v>
                </c:pt>
                <c:pt idx="18875">
                  <c:v>2.9002668130000002E-6</c:v>
                </c:pt>
                <c:pt idx="18876">
                  <c:v>1.7616334640000001E-6</c:v>
                </c:pt>
                <c:pt idx="18877">
                  <c:v>5.0803830469999999E-9</c:v>
                </c:pt>
                <c:pt idx="18878">
                  <c:v>4.2229349170000002E-6</c:v>
                </c:pt>
                <c:pt idx="18879">
                  <c:v>5.7863349620000004E-6</c:v>
                </c:pt>
                <c:pt idx="18880">
                  <c:v>2.1256472910000002E-6</c:v>
                </c:pt>
                <c:pt idx="18881">
                  <c:v>1.3905137669999999E-6</c:v>
                </c:pt>
                <c:pt idx="18882">
                  <c:v>1.104096071E-5</c:v>
                </c:pt>
                <c:pt idx="18883">
                  <c:v>8.3191019599999992E-6</c:v>
                </c:pt>
                <c:pt idx="18884">
                  <c:v>2.58164419E-6</c:v>
                </c:pt>
                <c:pt idx="18885">
                  <c:v>1.8683085300000001E-5</c:v>
                </c:pt>
                <c:pt idx="18886">
                  <c:v>4.0035534729999997E-5</c:v>
                </c:pt>
                <c:pt idx="18887">
                  <c:v>3.9447212489999998E-5</c:v>
                </c:pt>
                <c:pt idx="18888">
                  <c:v>3.7635595720000002E-4</c:v>
                </c:pt>
                <c:pt idx="18889">
                  <c:v>1.5090000430000001E-4</c:v>
                </c:pt>
                <c:pt idx="18890">
                  <c:v>1.403470327E-5</c:v>
                </c:pt>
                <c:pt idx="18891">
                  <c:v>1.9348169170000001E-5</c:v>
                </c:pt>
                <c:pt idx="18892">
                  <c:v>1.077472046E-5</c:v>
                </c:pt>
                <c:pt idx="18893">
                  <c:v>1.2998676340000001E-7</c:v>
                </c:pt>
                <c:pt idx="18894">
                  <c:v>4.7611442950000003E-6</c:v>
                </c:pt>
                <c:pt idx="18895">
                  <c:v>6.479435055E-6</c:v>
                </c:pt>
                <c:pt idx="18896">
                  <c:v>9.2028991669999996E-6</c:v>
                </c:pt>
                <c:pt idx="18897">
                  <c:v>6.1459871710000003E-6</c:v>
                </c:pt>
                <c:pt idx="18898">
                  <c:v>4.7354721090000002E-6</c:v>
                </c:pt>
                <c:pt idx="18899">
                  <c:v>8.4955291569999996E-7</c:v>
                </c:pt>
                <c:pt idx="18900">
                  <c:v>4.0130388979999998E-6</c:v>
                </c:pt>
                <c:pt idx="18901">
                  <c:v>2.919776274E-7</c:v>
                </c:pt>
                <c:pt idx="18902">
                  <c:v>1.0884087910000001E-6</c:v>
                </c:pt>
                <c:pt idx="18903">
                  <c:v>1.1717015600000001E-7</c:v>
                </c:pt>
                <c:pt idx="18904">
                  <c:v>8.6921212309999998E-7</c:v>
                </c:pt>
                <c:pt idx="18905">
                  <c:v>5.6866266189999996E-7</c:v>
                </c:pt>
                <c:pt idx="18906">
                  <c:v>3.0291298930000001E-7</c:v>
                </c:pt>
                <c:pt idx="18907">
                  <c:v>2.4162923780000003E-7</c:v>
                </c:pt>
                <c:pt idx="18908">
                  <c:v>8.7852043969999995E-7</c:v>
                </c:pt>
                <c:pt idx="18909">
                  <c:v>4.0206188569999999E-7</c:v>
                </c:pt>
                <c:pt idx="18910">
                  <c:v>3.6650228889999998E-7</c:v>
                </c:pt>
                <c:pt idx="18911">
                  <c:v>4.0606319940000002E-7</c:v>
                </c:pt>
                <c:pt idx="18912">
                  <c:v>3.2974178510000002E-7</c:v>
                </c:pt>
                <c:pt idx="18913">
                  <c:v>3.8035547040000001E-7</c:v>
                </c:pt>
                <c:pt idx="18914">
                  <c:v>3.074821546E-7</c:v>
                </c:pt>
                <c:pt idx="18915">
                  <c:v>1.230422985E-7</c:v>
                </c:pt>
                <c:pt idx="18916">
                  <c:v>1.9130946920000001E-7</c:v>
                </c:pt>
                <c:pt idx="18917">
                  <c:v>4.653675687E-7</c:v>
                </c:pt>
                <c:pt idx="18918">
                  <c:v>1.9588851949999999E-7</c:v>
                </c:pt>
                <c:pt idx="18919">
                  <c:v>1.563489717E-6</c:v>
                </c:pt>
                <c:pt idx="18920">
                  <c:v>1.8890383430000001E-5</c:v>
                </c:pt>
                <c:pt idx="18921">
                  <c:v>2.9465808500000001E-6</c:v>
                </c:pt>
                <c:pt idx="18922">
                  <c:v>1.932074845E-7</c:v>
                </c:pt>
                <c:pt idx="18923">
                  <c:v>1.5775444680000001E-6</c:v>
                </c:pt>
                <c:pt idx="18924">
                  <c:v>8.0005502329999995E-6</c:v>
                </c:pt>
                <c:pt idx="18925">
                  <c:v>6.8107497739999998E-7</c:v>
                </c:pt>
                <c:pt idx="18926">
                  <c:v>2.807853046E-6</c:v>
                </c:pt>
                <c:pt idx="18927">
                  <c:v>9.1665739270000004E-6</c:v>
                </c:pt>
                <c:pt idx="18928">
                  <c:v>2.2015611699999999E-4</c:v>
                </c:pt>
                <c:pt idx="18929">
                  <c:v>5.1571854090000003E-5</c:v>
                </c:pt>
                <c:pt idx="18930">
                  <c:v>7.9912162419999992E-6</c:v>
                </c:pt>
                <c:pt idx="18931">
                  <c:v>2.072528356E-5</c:v>
                </c:pt>
                <c:pt idx="18932">
                  <c:v>1.07840251E-4</c:v>
                </c:pt>
                <c:pt idx="18933">
                  <c:v>3.6086359800000001E-6</c:v>
                </c:pt>
                <c:pt idx="18934">
                  <c:v>4.6338036289999999E-6</c:v>
                </c:pt>
                <c:pt idx="18935">
                  <c:v>8.2025654950000008E-6</c:v>
                </c:pt>
                <c:pt idx="18936">
                  <c:v>4.1617084550000002E-5</c:v>
                </c:pt>
                <c:pt idx="18937">
                  <c:v>1.189109202E-5</c:v>
                </c:pt>
                <c:pt idx="18938">
                  <c:v>1.7180319340000002E-5</c:v>
                </c:pt>
                <c:pt idx="18939">
                  <c:v>1.471264675E-5</c:v>
                </c:pt>
                <c:pt idx="18940">
                  <c:v>2.0554682999999999E-4</c:v>
                </c:pt>
                <c:pt idx="18941">
                  <c:v>1.1204893959999999E-5</c:v>
                </c:pt>
                <c:pt idx="18942">
                  <c:v>1.511661338E-6</c:v>
                </c:pt>
                <c:pt idx="18943">
                  <c:v>4.5237354030000002E-6</c:v>
                </c:pt>
                <c:pt idx="18944">
                  <c:v>3.0372952759999999E-6</c:v>
                </c:pt>
                <c:pt idx="18945">
                  <c:v>7.8819058980000005E-7</c:v>
                </c:pt>
                <c:pt idx="18946">
                  <c:v>1.6271501369999999E-6</c:v>
                </c:pt>
                <c:pt idx="18947">
                  <c:v>1.7232639180000001E-6</c:v>
                </c:pt>
                <c:pt idx="18948">
                  <c:v>1.274902071E-5</c:v>
                </c:pt>
                <c:pt idx="18949">
                  <c:v>9.5823271940000007E-7</c:v>
                </c:pt>
                <c:pt idx="18950">
                  <c:v>3.8342959650000001E-7</c:v>
                </c:pt>
                <c:pt idx="18951">
                  <c:v>1.2234769799999999E-6</c:v>
                </c:pt>
                <c:pt idx="18952">
                  <c:v>2.462654229E-6</c:v>
                </c:pt>
                <c:pt idx="18953">
                  <c:v>3.5478564129999999E-7</c:v>
                </c:pt>
                <c:pt idx="18954">
                  <c:v>2.501811204E-7</c:v>
                </c:pt>
                <c:pt idx="18955">
                  <c:v>1.8540161990000001E-7</c:v>
                </c:pt>
                <c:pt idx="18956">
                  <c:v>1.5661241299999999E-7</c:v>
                </c:pt>
                <c:pt idx="18957">
                  <c:v>1.3731942890000001E-7</c:v>
                </c:pt>
                <c:pt idx="18958">
                  <c:v>1.395717471E-7</c:v>
                </c:pt>
                <c:pt idx="18959">
                  <c:v>1.3068036110000001E-7</c:v>
                </c:pt>
                <c:pt idx="18960">
                  <c:v>4.8230036150000001E-7</c:v>
                </c:pt>
                <c:pt idx="18961">
                  <c:v>2.7708110730000001E-8</c:v>
                </c:pt>
                <c:pt idx="18962">
                  <c:v>2.700359968E-7</c:v>
                </c:pt>
                <c:pt idx="18963">
                  <c:v>4.0820376430000002E-7</c:v>
                </c:pt>
                <c:pt idx="18964">
                  <c:v>3.6965333319999999E-8</c:v>
                </c:pt>
                <c:pt idx="18965">
                  <c:v>1.032102721E-7</c:v>
                </c:pt>
                <c:pt idx="18966">
                  <c:v>5.5259826389999999E-7</c:v>
                </c:pt>
                <c:pt idx="18967">
                  <c:v>5.9866505920000001E-7</c:v>
                </c:pt>
                <c:pt idx="18968">
                  <c:v>7.6657705799999999E-6</c:v>
                </c:pt>
                <c:pt idx="18969">
                  <c:v>9.7343458100000002E-8</c:v>
                </c:pt>
                <c:pt idx="18970">
                  <c:v>1.233090249E-6</c:v>
                </c:pt>
                <c:pt idx="18971">
                  <c:v>3.8018927399999999E-6</c:v>
                </c:pt>
                <c:pt idx="18972">
                  <c:v>4.4665009600000001E-5</c:v>
                </c:pt>
                <c:pt idx="18973">
                  <c:v>2.69023032E-6</c:v>
                </c:pt>
                <c:pt idx="18974">
                  <c:v>2.3560067559999999E-6</c:v>
                </c:pt>
                <c:pt idx="18975">
                  <c:v>1.791700256E-6</c:v>
                </c:pt>
                <c:pt idx="18976">
                  <c:v>7.2337460780000004E-6</c:v>
                </c:pt>
                <c:pt idx="18977">
                  <c:v>2.9469056790000001E-6</c:v>
                </c:pt>
                <c:pt idx="18978">
                  <c:v>4.5385679699999997E-6</c:v>
                </c:pt>
                <c:pt idx="18979">
                  <c:v>2.623376455E-6</c:v>
                </c:pt>
                <c:pt idx="18980">
                  <c:v>6.8664481450000003E-4</c:v>
                </c:pt>
                <c:pt idx="18981">
                  <c:v>4.5898083349999999E-6</c:v>
                </c:pt>
                <c:pt idx="18982">
                  <c:v>2.352670845E-6</c:v>
                </c:pt>
                <c:pt idx="18983">
                  <c:v>6.6529341300000002E-6</c:v>
                </c:pt>
                <c:pt idx="18984">
                  <c:v>3.4940731640000003E-5</c:v>
                </c:pt>
                <c:pt idx="18985">
                  <c:v>1.08395532E-6</c:v>
                </c:pt>
                <c:pt idx="18986">
                  <c:v>1.37043478E-6</c:v>
                </c:pt>
                <c:pt idx="18987">
                  <c:v>2.1492992240000001E-6</c:v>
                </c:pt>
                <c:pt idx="18988">
                  <c:v>7.4858360990000002E-6</c:v>
                </c:pt>
                <c:pt idx="18989">
                  <c:v>6.0049254510000004E-7</c:v>
                </c:pt>
                <c:pt idx="18990">
                  <c:v>6.8022628970000003E-7</c:v>
                </c:pt>
                <c:pt idx="18991">
                  <c:v>1.0725263609999999E-6</c:v>
                </c:pt>
                <c:pt idx="18992">
                  <c:v>1.027997134E-5</c:v>
                </c:pt>
                <c:pt idx="18993">
                  <c:v>4.0358588549999998E-7</c:v>
                </c:pt>
                <c:pt idx="18994">
                  <c:v>2.8701151679999998E-7</c:v>
                </c:pt>
                <c:pt idx="18995">
                  <c:v>1.6764384130000001E-7</c:v>
                </c:pt>
                <c:pt idx="18996">
                  <c:v>1.2003639449999999E-6</c:v>
                </c:pt>
                <c:pt idx="18997">
                  <c:v>5.3686049970000003E-8</c:v>
                </c:pt>
                <c:pt idx="18998">
                  <c:v>3.245405694E-8</c:v>
                </c:pt>
                <c:pt idx="18999">
                  <c:v>1.1908593269999999E-8</c:v>
                </c:pt>
                <c:pt idx="19000">
                  <c:v>2.377609878E-7</c:v>
                </c:pt>
                <c:pt idx="19001">
                  <c:v>2.9546641499999999E-9</c:v>
                </c:pt>
                <c:pt idx="19002">
                  <c:v>6.9747418649999998E-9</c:v>
                </c:pt>
                <c:pt idx="19003">
                  <c:v>1.260675409E-8</c:v>
                </c:pt>
                <c:pt idx="19004">
                  <c:v>5.2135327079999996E-7</c:v>
                </c:pt>
                <c:pt idx="19005">
                  <c:v>8.2387379779999994E-9</c:v>
                </c:pt>
                <c:pt idx="19006">
                  <c:v>5.1063672240000002E-9</c:v>
                </c:pt>
                <c:pt idx="19007">
                  <c:v>1.7396138069999999E-9</c:v>
                </c:pt>
                <c:pt idx="19008">
                  <c:v>2.1995502990000001E-13</c:v>
                </c:pt>
                <c:pt idx="19009">
                  <c:v>2.6869140160000001E-9</c:v>
                </c:pt>
                <c:pt idx="19010">
                  <c:v>1.2597053410000001E-8</c:v>
                </c:pt>
                <c:pt idx="19011">
                  <c:v>3.248865081E-8</c:v>
                </c:pt>
                <c:pt idx="19012">
                  <c:v>6.7011900450000001E-7</c:v>
                </c:pt>
                <c:pt idx="19013">
                  <c:v>1.25883288E-7</c:v>
                </c:pt>
                <c:pt idx="19014">
                  <c:v>1.7940174760000001E-7</c:v>
                </c:pt>
                <c:pt idx="19015">
                  <c:v>2.826903183E-7</c:v>
                </c:pt>
                <c:pt idx="19016">
                  <c:v>7.6827087769999993E-6</c:v>
                </c:pt>
                <c:pt idx="19017">
                  <c:v>5.8751869870000004E-7</c:v>
                </c:pt>
                <c:pt idx="19018">
                  <c:v>5.7129334919999999E-7</c:v>
                </c:pt>
                <c:pt idx="19019">
                  <c:v>1.3321148819999999E-6</c:v>
                </c:pt>
                <c:pt idx="19020">
                  <c:v>2.400963077E-4</c:v>
                </c:pt>
                <c:pt idx="19021">
                  <c:v>4.1800571289999998E-6</c:v>
                </c:pt>
                <c:pt idx="19022">
                  <c:v>2.963430065E-6</c:v>
                </c:pt>
                <c:pt idx="19023">
                  <c:v>1.2898407189999999E-7</c:v>
                </c:pt>
                <c:pt idx="19024">
                  <c:v>2.3792575600000001E-4</c:v>
                </c:pt>
                <c:pt idx="19025">
                  <c:v>7.779423594E-7</c:v>
                </c:pt>
                <c:pt idx="19026">
                  <c:v>1.5047221969999999E-6</c:v>
                </c:pt>
                <c:pt idx="19027">
                  <c:v>8.8305160859999999E-7</c:v>
                </c:pt>
                <c:pt idx="19028">
                  <c:v>3.9839740139999998E-5</c:v>
                </c:pt>
                <c:pt idx="19029">
                  <c:v>9.6535813069999994E-7</c:v>
                </c:pt>
                <c:pt idx="19030">
                  <c:v>1.205420988E-6</c:v>
                </c:pt>
                <c:pt idx="19031">
                  <c:v>2.7519908739999998E-6</c:v>
                </c:pt>
                <c:pt idx="19032">
                  <c:v>5.909908446E-5</c:v>
                </c:pt>
                <c:pt idx="19033">
                  <c:v>2.824761286E-6</c:v>
                </c:pt>
                <c:pt idx="19034">
                  <c:v>1.532253548E-6</c:v>
                </c:pt>
                <c:pt idx="19035">
                  <c:v>6.888307956E-7</c:v>
                </c:pt>
                <c:pt idx="19036">
                  <c:v>1.161683449E-5</c:v>
                </c:pt>
                <c:pt idx="19037">
                  <c:v>1.241372519E-6</c:v>
                </c:pt>
                <c:pt idx="19038">
                  <c:v>6.9562976470000003E-7</c:v>
                </c:pt>
                <c:pt idx="19039">
                  <c:v>7.7023602140000005E-7</c:v>
                </c:pt>
                <c:pt idx="19040">
                  <c:v>2.5313007060000001E-5</c:v>
                </c:pt>
                <c:pt idx="19041">
                  <c:v>1.406965691E-6</c:v>
                </c:pt>
                <c:pt idx="19042">
                  <c:v>8.589288911E-7</c:v>
                </c:pt>
                <c:pt idx="19043">
                  <c:v>1.082078454E-7</c:v>
                </c:pt>
                <c:pt idx="19044">
                  <c:v>2.425617103E-6</c:v>
                </c:pt>
                <c:pt idx="19045">
                  <c:v>9.9579676810000003E-8</c:v>
                </c:pt>
                <c:pt idx="19046">
                  <c:v>8.6180026029999998E-8</c:v>
                </c:pt>
                <c:pt idx="19047">
                  <c:v>9.3490168629999997E-8</c:v>
                </c:pt>
                <c:pt idx="19048">
                  <c:v>6.523272623E-7</c:v>
                </c:pt>
                <c:pt idx="19049">
                  <c:v>7.7994250719999999E-8</c:v>
                </c:pt>
                <c:pt idx="19050">
                  <c:v>7.9796473429999999E-8</c:v>
                </c:pt>
                <c:pt idx="19051">
                  <c:v>1.502588888E-7</c:v>
                </c:pt>
                <c:pt idx="19052">
                  <c:v>7.5476967459999996E-6</c:v>
                </c:pt>
                <c:pt idx="19053">
                  <c:v>7.8423741220000001E-8</c:v>
                </c:pt>
                <c:pt idx="19054">
                  <c:v>7.0784156119999995E-8</c:v>
                </c:pt>
                <c:pt idx="19055">
                  <c:v>1.5799895660000001E-7</c:v>
                </c:pt>
                <c:pt idx="19056">
                  <c:v>5.2160358730000001E-7</c:v>
                </c:pt>
                <c:pt idx="19057">
                  <c:v>1.259652127E-7</c:v>
                </c:pt>
                <c:pt idx="19058">
                  <c:v>2.0986627889999999E-7</c:v>
                </c:pt>
                <c:pt idx="19059">
                  <c:v>3.215808475E-7</c:v>
                </c:pt>
                <c:pt idx="19060">
                  <c:v>1.8549271600000001E-6</c:v>
                </c:pt>
                <c:pt idx="19061">
                  <c:v>1.9353857360000001E-6</c:v>
                </c:pt>
                <c:pt idx="19062">
                  <c:v>1.214820169E-6</c:v>
                </c:pt>
                <c:pt idx="19063">
                  <c:v>1.488090755E-6</c:v>
                </c:pt>
                <c:pt idx="19064">
                  <c:v>6.5387796309999998E-5</c:v>
                </c:pt>
                <c:pt idx="19065">
                  <c:v>4.213445339E-7</c:v>
                </c:pt>
                <c:pt idx="19066">
                  <c:v>2.0306353069999999E-6</c:v>
                </c:pt>
                <c:pt idx="19067">
                  <c:v>3.3940558530000001E-6</c:v>
                </c:pt>
                <c:pt idx="19068">
                  <c:v>7.3139754180000002E-6</c:v>
                </c:pt>
                <c:pt idx="19069">
                  <c:v>1.5291872569999999E-6</c:v>
                </c:pt>
                <c:pt idx="19070">
                  <c:v>3.3378274909999999E-6</c:v>
                </c:pt>
                <c:pt idx="19071">
                  <c:v>1.8399600820000002E-5</c:v>
                </c:pt>
                <c:pt idx="19072">
                  <c:v>2.276159684E-4</c:v>
                </c:pt>
                <c:pt idx="19073">
                  <c:v>2.4440037519999999E-5</c:v>
                </c:pt>
                <c:pt idx="19074">
                  <c:v>7.7165638960000003E-6</c:v>
                </c:pt>
                <c:pt idx="19075">
                  <c:v>7.5033635110000003E-6</c:v>
                </c:pt>
                <c:pt idx="19076">
                  <c:v>3.0815961880000003E-5</c:v>
                </c:pt>
                <c:pt idx="19077">
                  <c:v>3.22030574E-6</c:v>
                </c:pt>
                <c:pt idx="19078">
                  <c:v>1.138740168E-6</c:v>
                </c:pt>
                <c:pt idx="19079">
                  <c:v>1.605147977E-6</c:v>
                </c:pt>
                <c:pt idx="19080">
                  <c:v>1.3088964890000001E-5</c:v>
                </c:pt>
                <c:pt idx="19081">
                  <c:v>4.5531013579999997E-6</c:v>
                </c:pt>
                <c:pt idx="19082">
                  <c:v>2.360310911E-6</c:v>
                </c:pt>
                <c:pt idx="19083">
                  <c:v>9.3610808709999998E-6</c:v>
                </c:pt>
                <c:pt idx="19084">
                  <c:v>5.0879504799999997E-5</c:v>
                </c:pt>
                <c:pt idx="19085">
                  <c:v>1.5094889500000001E-6</c:v>
                </c:pt>
                <c:pt idx="19086">
                  <c:v>3.5037781689999999E-7</c:v>
                </c:pt>
                <c:pt idx="19087">
                  <c:v>9.7687772069999995E-8</c:v>
                </c:pt>
                <c:pt idx="19088">
                  <c:v>1.355813043E-6</c:v>
                </c:pt>
                <c:pt idx="19089">
                  <c:v>3.4649452549999998E-7</c:v>
                </c:pt>
                <c:pt idx="19090">
                  <c:v>5.0713370959999999E-7</c:v>
                </c:pt>
                <c:pt idx="19091">
                  <c:v>1.4549588059999999E-6</c:v>
                </c:pt>
                <c:pt idx="19092">
                  <c:v>7.9504965039999995E-6</c:v>
                </c:pt>
                <c:pt idx="19093">
                  <c:v>4.7629464580000004E-6</c:v>
                </c:pt>
                <c:pt idx="19094">
                  <c:v>1.9994764980000002E-6</c:v>
                </c:pt>
                <c:pt idx="19095">
                  <c:v>2.4962750210000001E-6</c:v>
                </c:pt>
                <c:pt idx="19096">
                  <c:v>9.9904003380000003E-6</c:v>
                </c:pt>
                <c:pt idx="19097">
                  <c:v>1.503951224E-6</c:v>
                </c:pt>
                <c:pt idx="19098">
                  <c:v>1.2373628900000001E-6</c:v>
                </c:pt>
                <c:pt idx="19099">
                  <c:v>1.1275320450000001E-6</c:v>
                </c:pt>
                <c:pt idx="19100">
                  <c:v>7.6113399869999998E-7</c:v>
                </c:pt>
                <c:pt idx="19101">
                  <c:v>2.1936228359999999E-6</c:v>
                </c:pt>
                <c:pt idx="19102">
                  <c:v>5.1842892450000003E-7</c:v>
                </c:pt>
                <c:pt idx="19103">
                  <c:v>1.701219021E-6</c:v>
                </c:pt>
                <c:pt idx="19104">
                  <c:v>1.841592032E-6</c:v>
                </c:pt>
                <c:pt idx="19105">
                  <c:v>9.5759019930000009E-7</c:v>
                </c:pt>
                <c:pt idx="19106">
                  <c:v>7.7228545650000002E-7</c:v>
                </c:pt>
                <c:pt idx="19107">
                  <c:v>6.0373683829999996E-7</c:v>
                </c:pt>
                <c:pt idx="19108">
                  <c:v>2.2878283750000001E-7</c:v>
                </c:pt>
                <c:pt idx="19109">
                  <c:v>6.7452582589999997E-7</c:v>
                </c:pt>
                <c:pt idx="19110">
                  <c:v>1.0821353110000001E-6</c:v>
                </c:pt>
                <c:pt idx="19111">
                  <c:v>4.2529450950000002E-6</c:v>
                </c:pt>
                <c:pt idx="19112">
                  <c:v>2.1957813509999998E-5</c:v>
                </c:pt>
                <c:pt idx="19113">
                  <c:v>1.6750739630000001E-5</c:v>
                </c:pt>
                <c:pt idx="19114">
                  <c:v>1.746940825E-5</c:v>
                </c:pt>
                <c:pt idx="19115">
                  <c:v>3.1957022439999998E-5</c:v>
                </c:pt>
                <c:pt idx="19116">
                  <c:v>1.029551799E-4</c:v>
                </c:pt>
                <c:pt idx="19117">
                  <c:v>8.2751730979999998E-7</c:v>
                </c:pt>
                <c:pt idx="19118">
                  <c:v>5.3747314640000002E-6</c:v>
                </c:pt>
                <c:pt idx="19119">
                  <c:v>6.6976087150000002E-7</c:v>
                </c:pt>
                <c:pt idx="19120">
                  <c:v>9.3172429250000001E-6</c:v>
                </c:pt>
                <c:pt idx="19121">
                  <c:v>4.714719611E-6</c:v>
                </c:pt>
                <c:pt idx="19122">
                  <c:v>6.146781554E-6</c:v>
                </c:pt>
                <c:pt idx="19123">
                  <c:v>1.1956861259999999E-6</c:v>
                </c:pt>
                <c:pt idx="19124">
                  <c:v>8.8703533289999994E-6</c:v>
                </c:pt>
                <c:pt idx="19125">
                  <c:v>3.600657534E-6</c:v>
                </c:pt>
                <c:pt idx="19126">
                  <c:v>5.9661255039999997E-6</c:v>
                </c:pt>
                <c:pt idx="19127">
                  <c:v>7.4070434749999998E-6</c:v>
                </c:pt>
                <c:pt idx="19128">
                  <c:v>5.6518354970000002E-6</c:v>
                </c:pt>
                <c:pt idx="19129">
                  <c:v>5.2858481640000001E-6</c:v>
                </c:pt>
                <c:pt idx="19130">
                  <c:v>2.1907663129999999E-6</c:v>
                </c:pt>
                <c:pt idx="19131">
                  <c:v>3.0710648299999998E-6</c:v>
                </c:pt>
                <c:pt idx="19132">
                  <c:v>7.2560733389999998E-6</c:v>
                </c:pt>
                <c:pt idx="19133">
                  <c:v>2.2859727920000002E-6</c:v>
                </c:pt>
                <c:pt idx="19134">
                  <c:v>6.2093128000000003E-7</c:v>
                </c:pt>
                <c:pt idx="19135">
                  <c:v>1.9832823119999999E-6</c:v>
                </c:pt>
                <c:pt idx="19136">
                  <c:v>1.304774751E-5</c:v>
                </c:pt>
                <c:pt idx="19137">
                  <c:v>5.4230720329999997E-7</c:v>
                </c:pt>
                <c:pt idx="19138">
                  <c:v>8.5145187100000003E-7</c:v>
                </c:pt>
                <c:pt idx="19139">
                  <c:v>5.2972037190000001E-7</c:v>
                </c:pt>
                <c:pt idx="19140">
                  <c:v>4.6759461950000004E-6</c:v>
                </c:pt>
                <c:pt idx="19141">
                  <c:v>3.5257206260000003E-7</c:v>
                </c:pt>
                <c:pt idx="19142">
                  <c:v>3.1502933820000001E-6</c:v>
                </c:pt>
                <c:pt idx="19143">
                  <c:v>2.4362190970000002E-6</c:v>
                </c:pt>
                <c:pt idx="19144">
                  <c:v>2.1231946419999999E-7</c:v>
                </c:pt>
                <c:pt idx="19145">
                  <c:v>3.7247114930000002E-6</c:v>
                </c:pt>
                <c:pt idx="19146">
                  <c:v>5.2194981670000004E-6</c:v>
                </c:pt>
                <c:pt idx="19147">
                  <c:v>1.179506235E-6</c:v>
                </c:pt>
                <c:pt idx="19148">
                  <c:v>1.240799331E-7</c:v>
                </c:pt>
                <c:pt idx="19149">
                  <c:v>5.431255466E-6</c:v>
                </c:pt>
                <c:pt idx="19150">
                  <c:v>4.6260078399999999E-6</c:v>
                </c:pt>
                <c:pt idx="19151">
                  <c:v>1.463028223E-6</c:v>
                </c:pt>
                <c:pt idx="19152">
                  <c:v>2.988874555E-6</c:v>
                </c:pt>
                <c:pt idx="19153">
                  <c:v>7.107798276E-6</c:v>
                </c:pt>
                <c:pt idx="19154">
                  <c:v>3.340165016E-6</c:v>
                </c:pt>
                <c:pt idx="19155">
                  <c:v>1.5942703820000001E-6</c:v>
                </c:pt>
                <c:pt idx="19156">
                  <c:v>8.7832017370000003E-7</c:v>
                </c:pt>
                <c:pt idx="19157">
                  <c:v>1.1999584029999999E-6</c:v>
                </c:pt>
                <c:pt idx="19158">
                  <c:v>2.6904970440000001E-7</c:v>
                </c:pt>
                <c:pt idx="19159">
                  <c:v>2.4130727480000001E-7</c:v>
                </c:pt>
                <c:pt idx="19160">
                  <c:v>1.8812961670000001E-6</c:v>
                </c:pt>
                <c:pt idx="19161">
                  <c:v>3.0299117700000002E-7</c:v>
                </c:pt>
                <c:pt idx="19162">
                  <c:v>2.4606758160000002E-7</c:v>
                </c:pt>
                <c:pt idx="19163">
                  <c:v>3.0197676990000001E-6</c:v>
                </c:pt>
                <c:pt idx="19164">
                  <c:v>2.9363494449999998E-6</c:v>
                </c:pt>
                <c:pt idx="19165">
                  <c:v>2.8071567599999998E-6</c:v>
                </c:pt>
                <c:pt idx="19166">
                  <c:v>5.8723257459999997E-6</c:v>
                </c:pt>
                <c:pt idx="19167">
                  <c:v>7.6908023460000008E-6</c:v>
                </c:pt>
                <c:pt idx="19168">
                  <c:v>4.2195184289999998E-6</c:v>
                </c:pt>
                <c:pt idx="19169">
                  <c:v>1.348277189E-6</c:v>
                </c:pt>
                <c:pt idx="19170">
                  <c:v>4.7295778000000004E-6</c:v>
                </c:pt>
                <c:pt idx="19171">
                  <c:v>1.5253997589999999E-6</c:v>
                </c:pt>
                <c:pt idx="19172">
                  <c:v>9.9591525359999994E-8</c:v>
                </c:pt>
                <c:pt idx="19173">
                  <c:v>5.0014280779999997E-6</c:v>
                </c:pt>
                <c:pt idx="19174">
                  <c:v>9.5225368029999997E-6</c:v>
                </c:pt>
                <c:pt idx="19175">
                  <c:v>2.717813823E-5</c:v>
                </c:pt>
                <c:pt idx="19176">
                  <c:v>1.9111933450000002E-5</c:v>
                </c:pt>
                <c:pt idx="19177">
                  <c:v>8.0034065640000001E-8</c:v>
                </c:pt>
                <c:pt idx="19178">
                  <c:v>1.026629603E-6</c:v>
                </c:pt>
                <c:pt idx="19179">
                  <c:v>7.4886352180000002E-7</c:v>
                </c:pt>
                <c:pt idx="19180">
                  <c:v>1.2584823910000001E-6</c:v>
                </c:pt>
                <c:pt idx="19181">
                  <c:v>1.2386821109999999E-6</c:v>
                </c:pt>
                <c:pt idx="19182">
                  <c:v>6.659533066E-7</c:v>
                </c:pt>
                <c:pt idx="19183">
                  <c:v>1.8628744520000001E-6</c:v>
                </c:pt>
                <c:pt idx="19184">
                  <c:v>9.4206474959999996E-6</c:v>
                </c:pt>
                <c:pt idx="19185">
                  <c:v>3.9729523989999997E-6</c:v>
                </c:pt>
                <c:pt idx="19186">
                  <c:v>5.707549467E-6</c:v>
                </c:pt>
                <c:pt idx="19187">
                  <c:v>6.7202668159999996E-5</c:v>
                </c:pt>
                <c:pt idx="19188">
                  <c:v>1.5606035980000002E-5</c:v>
                </c:pt>
                <c:pt idx="19189">
                  <c:v>2.3135090560000002E-6</c:v>
                </c:pt>
                <c:pt idx="19190">
                  <c:v>2.0409571680000001E-6</c:v>
                </c:pt>
                <c:pt idx="19191">
                  <c:v>1.483259493E-5</c:v>
                </c:pt>
                <c:pt idx="19192">
                  <c:v>2.7533973700000002E-6</c:v>
                </c:pt>
                <c:pt idx="19193">
                  <c:v>2.7295462939999999E-6</c:v>
                </c:pt>
                <c:pt idx="19194">
                  <c:v>1.055551908E-5</c:v>
                </c:pt>
                <c:pt idx="19195">
                  <c:v>1.6321063430000001E-4</c:v>
                </c:pt>
                <c:pt idx="19196">
                  <c:v>7.935244612E-5</c:v>
                </c:pt>
                <c:pt idx="19197">
                  <c:v>1.0683537219999999E-5</c:v>
                </c:pt>
                <c:pt idx="19198">
                  <c:v>8.7340773810000008E-6</c:v>
                </c:pt>
                <c:pt idx="19199">
                  <c:v>3.1717386100000002E-5</c:v>
                </c:pt>
                <c:pt idx="19200">
                  <c:v>4.0822696360000001E-7</c:v>
                </c:pt>
                <c:pt idx="19201">
                  <c:v>4.2538417979999999E-7</c:v>
                </c:pt>
                <c:pt idx="19202">
                  <c:v>1.2916170000000001E-6</c:v>
                </c:pt>
                <c:pt idx="19203">
                  <c:v>4.1427137450000004E-6</c:v>
                </c:pt>
                <c:pt idx="19204">
                  <c:v>1.1951229039999999E-7</c:v>
                </c:pt>
                <c:pt idx="19205">
                  <c:v>1.0605539790000001E-6</c:v>
                </c:pt>
                <c:pt idx="19206">
                  <c:v>8.5844399649999999E-7</c:v>
                </c:pt>
                <c:pt idx="19207">
                  <c:v>4.1254421450000002E-6</c:v>
                </c:pt>
                <c:pt idx="19208">
                  <c:v>4.3839668850000001E-7</c:v>
                </c:pt>
                <c:pt idx="19209">
                  <c:v>2.121951314E-6</c:v>
                </c:pt>
                <c:pt idx="19210">
                  <c:v>9.2994304559999998E-7</c:v>
                </c:pt>
                <c:pt idx="19211">
                  <c:v>2.864724622E-6</c:v>
                </c:pt>
                <c:pt idx="19212">
                  <c:v>4.4009738200000001E-7</c:v>
                </c:pt>
                <c:pt idx="19213">
                  <c:v>1.721253362E-6</c:v>
                </c:pt>
                <c:pt idx="19214">
                  <c:v>4.6597114360000001E-8</c:v>
                </c:pt>
                <c:pt idx="19215">
                  <c:v>2.843223296E-5</c:v>
                </c:pt>
                <c:pt idx="19216">
                  <c:v>6.2567218489999997E-6</c:v>
                </c:pt>
                <c:pt idx="19217">
                  <c:v>4.4366095710000001E-6</c:v>
                </c:pt>
                <c:pt idx="19218">
                  <c:v>2.4741241190000001E-6</c:v>
                </c:pt>
                <c:pt idx="19219">
                  <c:v>6.5808351860000001E-6</c:v>
                </c:pt>
                <c:pt idx="19220">
                  <c:v>8.3131059129999998E-7</c:v>
                </c:pt>
                <c:pt idx="19221">
                  <c:v>1.9482847369999999E-7</c:v>
                </c:pt>
                <c:pt idx="19222">
                  <c:v>3.1930508869999998E-7</c:v>
                </c:pt>
                <c:pt idx="19223">
                  <c:v>6.5277615179999997E-7</c:v>
                </c:pt>
                <c:pt idx="19224">
                  <c:v>1.0912846040000001E-6</c:v>
                </c:pt>
                <c:pt idx="19225">
                  <c:v>2.3352592790000001E-6</c:v>
                </c:pt>
                <c:pt idx="19226">
                  <c:v>1.341785151E-6</c:v>
                </c:pt>
                <c:pt idx="19227">
                  <c:v>6.0114814099999999E-5</c:v>
                </c:pt>
                <c:pt idx="19228">
                  <c:v>7.0017514009999998E-6</c:v>
                </c:pt>
                <c:pt idx="19229">
                  <c:v>4.7221792379999997E-6</c:v>
                </c:pt>
                <c:pt idx="19230">
                  <c:v>1.052971586E-5</c:v>
                </c:pt>
                <c:pt idx="19231">
                  <c:v>1.0974745349999999E-6</c:v>
                </c:pt>
                <c:pt idx="19232">
                  <c:v>6.1818941209999996E-7</c:v>
                </c:pt>
                <c:pt idx="19233">
                  <c:v>6.9830532200000002E-6</c:v>
                </c:pt>
                <c:pt idx="19234">
                  <c:v>8.3631850580000005E-6</c:v>
                </c:pt>
                <c:pt idx="19235">
                  <c:v>2.8365382440000001E-5</c:v>
                </c:pt>
                <c:pt idx="19236">
                  <c:v>2.6662057579999999E-6</c:v>
                </c:pt>
                <c:pt idx="19237">
                  <c:v>1.106569253E-5</c:v>
                </c:pt>
                <c:pt idx="19238">
                  <c:v>2.552731248E-5</c:v>
                </c:pt>
                <c:pt idx="19239">
                  <c:v>9.7964324030000002E-5</c:v>
                </c:pt>
                <c:pt idx="19240">
                  <c:v>1.4945279219999999E-5</c:v>
                </c:pt>
                <c:pt idx="19241">
                  <c:v>9.0247450280000005E-6</c:v>
                </c:pt>
                <c:pt idx="19242">
                  <c:v>4.01345872E-6</c:v>
                </c:pt>
                <c:pt idx="19243">
                  <c:v>6.8778365669999998E-6</c:v>
                </c:pt>
                <c:pt idx="19244">
                  <c:v>7.2127694970000004E-6</c:v>
                </c:pt>
                <c:pt idx="19245">
                  <c:v>7.788286059E-6</c:v>
                </c:pt>
                <c:pt idx="19246">
                  <c:v>5.4599245920000003E-6</c:v>
                </c:pt>
                <c:pt idx="19247">
                  <c:v>4.2471087220000001E-4</c:v>
                </c:pt>
                <c:pt idx="19248">
                  <c:v>1.5198425840000001E-5</c:v>
                </c:pt>
                <c:pt idx="19249">
                  <c:v>5.9449423030000003E-6</c:v>
                </c:pt>
                <c:pt idx="19250">
                  <c:v>3.6008895149999999E-6</c:v>
                </c:pt>
                <c:pt idx="19251">
                  <c:v>4.7434323989999997E-6</c:v>
                </c:pt>
                <c:pt idx="19252">
                  <c:v>9.9704532789999997E-8</c:v>
                </c:pt>
                <c:pt idx="19253">
                  <c:v>3.0908775379999999E-7</c:v>
                </c:pt>
                <c:pt idx="19254">
                  <c:v>1.000029358E-7</c:v>
                </c:pt>
                <c:pt idx="19255">
                  <c:v>4.4394441479999997E-7</c:v>
                </c:pt>
                <c:pt idx="19256">
                  <c:v>3.9913901549999999E-7</c:v>
                </c:pt>
                <c:pt idx="19257">
                  <c:v>5.4134696479999997E-7</c:v>
                </c:pt>
                <c:pt idx="19258">
                  <c:v>1.003636513E-6</c:v>
                </c:pt>
                <c:pt idx="19259">
                  <c:v>1.353626144E-6</c:v>
                </c:pt>
                <c:pt idx="19260">
                  <c:v>1.067253386E-6</c:v>
                </c:pt>
                <c:pt idx="19261">
                  <c:v>1.1284229500000001E-6</c:v>
                </c:pt>
                <c:pt idx="19262">
                  <c:v>7.8615360249999997E-7</c:v>
                </c:pt>
                <c:pt idx="19263">
                  <c:v>5.6593098530000002E-7</c:v>
                </c:pt>
                <c:pt idx="19264">
                  <c:v>7.0646641240000004E-7</c:v>
                </c:pt>
                <c:pt idx="19265">
                  <c:v>7.3150388700000002E-7</c:v>
                </c:pt>
                <c:pt idx="19266">
                  <c:v>1.5315245120000001E-7</c:v>
                </c:pt>
                <c:pt idx="19267">
                  <c:v>3.1100502999999998E-6</c:v>
                </c:pt>
                <c:pt idx="19268">
                  <c:v>2.5490120940000001E-7</c:v>
                </c:pt>
                <c:pt idx="19269">
                  <c:v>6.689000717E-8</c:v>
                </c:pt>
                <c:pt idx="19270">
                  <c:v>3.7433904989999998E-7</c:v>
                </c:pt>
                <c:pt idx="19271">
                  <c:v>1.596647242E-5</c:v>
                </c:pt>
                <c:pt idx="19272">
                  <c:v>5.1328476139999999E-7</c:v>
                </c:pt>
                <c:pt idx="19273">
                  <c:v>5.6776911420000001E-7</c:v>
                </c:pt>
                <c:pt idx="19274">
                  <c:v>2.1696903210000001E-6</c:v>
                </c:pt>
                <c:pt idx="19275">
                  <c:v>2.0273253579999999E-5</c:v>
                </c:pt>
                <c:pt idx="19276">
                  <c:v>2.483232769E-6</c:v>
                </c:pt>
                <c:pt idx="19277">
                  <c:v>3.061376706E-6</c:v>
                </c:pt>
                <c:pt idx="19278">
                  <c:v>4.0259712300000001E-6</c:v>
                </c:pt>
                <c:pt idx="19279">
                  <c:v>2.7311346920000001E-5</c:v>
                </c:pt>
                <c:pt idx="19280">
                  <c:v>3.7360806360000002E-6</c:v>
                </c:pt>
                <c:pt idx="19281">
                  <c:v>5.6109002709999997E-6</c:v>
                </c:pt>
                <c:pt idx="19282">
                  <c:v>5.9500384729999999E-6</c:v>
                </c:pt>
                <c:pt idx="19283">
                  <c:v>7.1841707560000003E-5</c:v>
                </c:pt>
                <c:pt idx="19284">
                  <c:v>4.934590769E-6</c:v>
                </c:pt>
                <c:pt idx="19285">
                  <c:v>7.5942820550000001E-6</c:v>
                </c:pt>
                <c:pt idx="19286">
                  <c:v>3.7403863479999998E-6</c:v>
                </c:pt>
                <c:pt idx="19287">
                  <c:v>1.017311362E-3</c:v>
                </c:pt>
                <c:pt idx="19288">
                  <c:v>1.9977929880000001E-6</c:v>
                </c:pt>
                <c:pt idx="19289">
                  <c:v>6.3820512399999996E-6</c:v>
                </c:pt>
                <c:pt idx="19290">
                  <c:v>1.8231657019999999E-5</c:v>
                </c:pt>
                <c:pt idx="19291">
                  <c:v>5.4262814900000002E-4</c:v>
                </c:pt>
                <c:pt idx="19292">
                  <c:v>6.6812202459999996E-6</c:v>
                </c:pt>
                <c:pt idx="19293">
                  <c:v>4.137475776E-6</c:v>
                </c:pt>
                <c:pt idx="19294">
                  <c:v>4.0290715239999997E-6</c:v>
                </c:pt>
                <c:pt idx="19295">
                  <c:v>3.8153814050000001E-5</c:v>
                </c:pt>
                <c:pt idx="19296">
                  <c:v>2.5712461200000001E-6</c:v>
                </c:pt>
                <c:pt idx="19297">
                  <c:v>1.7248990129999999E-6</c:v>
                </c:pt>
                <c:pt idx="19298">
                  <c:v>9.3625536919999997E-7</c:v>
                </c:pt>
                <c:pt idx="19299">
                  <c:v>2.9142514070000001E-5</c:v>
                </c:pt>
                <c:pt idx="19300">
                  <c:v>4.1914023349999998E-7</c:v>
                </c:pt>
                <c:pt idx="19301">
                  <c:v>2.9068106160000001E-7</c:v>
                </c:pt>
                <c:pt idx="19302">
                  <c:v>1.4509313750000001E-7</c:v>
                </c:pt>
                <c:pt idx="19303">
                  <c:v>5.7436568420000003E-7</c:v>
                </c:pt>
                <c:pt idx="19304">
                  <c:v>1.124159098E-8</c:v>
                </c:pt>
                <c:pt idx="19305">
                  <c:v>6.6355284840000004E-14</c:v>
                </c:pt>
                <c:pt idx="19306">
                  <c:v>6.9609316E-9</c:v>
                </c:pt>
                <c:pt idx="19307">
                  <c:v>1.747846019E-6</c:v>
                </c:pt>
                <c:pt idx="19308">
                  <c:v>4.2233979620000003E-8</c:v>
                </c:pt>
                <c:pt idx="19309">
                  <c:v>3.3809954639999998E-8</c:v>
                </c:pt>
                <c:pt idx="19310">
                  <c:v>1.5180953609999999E-8</c:v>
                </c:pt>
                <c:pt idx="19311">
                  <c:v>1.6845785219999999E-6</c:v>
                </c:pt>
                <c:pt idx="19312">
                  <c:v>1.120206281E-8</c:v>
                </c:pt>
                <c:pt idx="19313">
                  <c:v>1.8900126519999999E-8</c:v>
                </c:pt>
                <c:pt idx="19314">
                  <c:v>5.2807943740000002E-8</c:v>
                </c:pt>
                <c:pt idx="19315">
                  <c:v>1.3856161870000001E-6</c:v>
                </c:pt>
                <c:pt idx="19316">
                  <c:v>2.314893208E-7</c:v>
                </c:pt>
                <c:pt idx="19317">
                  <c:v>4.7887163509999997E-7</c:v>
                </c:pt>
                <c:pt idx="19318">
                  <c:v>1.4382302619999999E-6</c:v>
                </c:pt>
                <c:pt idx="19319">
                  <c:v>9.995618244E-5</c:v>
                </c:pt>
                <c:pt idx="19320">
                  <c:v>4.1557955580000003E-6</c:v>
                </c:pt>
                <c:pt idx="19321">
                  <c:v>3.1963621960000001E-6</c:v>
                </c:pt>
                <c:pt idx="19322">
                  <c:v>1.515543191E-6</c:v>
                </c:pt>
                <c:pt idx="19323">
                  <c:v>2.6581203360000001E-5</c:v>
                </c:pt>
                <c:pt idx="19324">
                  <c:v>7.168345561E-6</c:v>
                </c:pt>
                <c:pt idx="19325">
                  <c:v>6.3945836639999998E-6</c:v>
                </c:pt>
                <c:pt idx="19326">
                  <c:v>6.3216272909999998E-6</c:v>
                </c:pt>
                <c:pt idx="19327">
                  <c:v>1.9834709510000001E-4</c:v>
                </c:pt>
                <c:pt idx="19328">
                  <c:v>2.777871135E-5</c:v>
                </c:pt>
                <c:pt idx="19329">
                  <c:v>1.7563631710000002E-5</c:v>
                </c:pt>
                <c:pt idx="19330">
                  <c:v>1.453774769E-6</c:v>
                </c:pt>
                <c:pt idx="19331">
                  <c:v>1.413631272E-3</c:v>
                </c:pt>
                <c:pt idx="19332">
                  <c:v>1.3941160209999999E-6</c:v>
                </c:pt>
                <c:pt idx="19333">
                  <c:v>1.194687552E-5</c:v>
                </c:pt>
                <c:pt idx="19334">
                  <c:v>1.5985824160000002E-5</c:v>
                </c:pt>
                <c:pt idx="19335">
                  <c:v>6.447985204E-5</c:v>
                </c:pt>
                <c:pt idx="19336">
                  <c:v>7.5598802009999999E-6</c:v>
                </c:pt>
                <c:pt idx="19337">
                  <c:v>1.1242628599999999E-5</c:v>
                </c:pt>
                <c:pt idx="19338">
                  <c:v>3.5551336120000003E-5</c:v>
                </c:pt>
                <c:pt idx="19339">
                  <c:v>9.2483031040000005E-4</c:v>
                </c:pt>
                <c:pt idx="19340">
                  <c:v>4.2480616790000001E-5</c:v>
                </c:pt>
                <c:pt idx="19341">
                  <c:v>1.08046828E-5</c:v>
                </c:pt>
                <c:pt idx="19342">
                  <c:v>2.125552161E-6</c:v>
                </c:pt>
                <c:pt idx="19343">
                  <c:v>6.7079449830000003E-5</c:v>
                </c:pt>
                <c:pt idx="19344">
                  <c:v>4.7616427010000001E-6</c:v>
                </c:pt>
                <c:pt idx="19345">
                  <c:v>1.9147111439999998E-6</c:v>
                </c:pt>
                <c:pt idx="19346">
                  <c:v>1.5132701559999999E-6</c:v>
                </c:pt>
                <c:pt idx="19347">
                  <c:v>1.0065401789999999E-5</c:v>
                </c:pt>
                <c:pt idx="19348">
                  <c:v>2.426486373E-6</c:v>
                </c:pt>
                <c:pt idx="19349">
                  <c:v>1.157036224E-7</c:v>
                </c:pt>
                <c:pt idx="19350">
                  <c:v>1.4456618579999999E-6</c:v>
                </c:pt>
                <c:pt idx="19351">
                  <c:v>7.4316305240000003E-6</c:v>
                </c:pt>
                <c:pt idx="19352">
                  <c:v>7.5683858220000003E-7</c:v>
                </c:pt>
                <c:pt idx="19353">
                  <c:v>5.9517214549999995E-7</c:v>
                </c:pt>
                <c:pt idx="19354">
                  <c:v>6.1393973690000003E-7</c:v>
                </c:pt>
                <c:pt idx="19355">
                  <c:v>6.010135E-7</c:v>
                </c:pt>
                <c:pt idx="19356">
                  <c:v>7.248952782E-7</c:v>
                </c:pt>
                <c:pt idx="19357">
                  <c:v>7.3302912460000002E-7</c:v>
                </c:pt>
                <c:pt idx="19358">
                  <c:v>5.6846145860000001E-7</c:v>
                </c:pt>
                <c:pt idx="19359">
                  <c:v>4.6748162830000004E-6</c:v>
                </c:pt>
                <c:pt idx="19360">
                  <c:v>5.9971166790000004E-8</c:v>
                </c:pt>
                <c:pt idx="19361">
                  <c:v>1.0428192590000001E-6</c:v>
                </c:pt>
                <c:pt idx="19362">
                  <c:v>5.1823189999999998E-6</c:v>
                </c:pt>
                <c:pt idx="19363">
                  <c:v>4.4862454309999998E-5</c:v>
                </c:pt>
                <c:pt idx="19364">
                  <c:v>3.5702194239999999E-7</c:v>
                </c:pt>
                <c:pt idx="19365">
                  <c:v>5.2596539459999998E-7</c:v>
                </c:pt>
                <c:pt idx="19366">
                  <c:v>9.4139556169999998E-7</c:v>
                </c:pt>
                <c:pt idx="19367">
                  <c:v>3.603656157E-5</c:v>
                </c:pt>
                <c:pt idx="19368">
                  <c:v>3.1180713049999998E-6</c:v>
                </c:pt>
                <c:pt idx="19369">
                  <c:v>7.8476541969999992E-6</c:v>
                </c:pt>
                <c:pt idx="19370">
                  <c:v>1.091621665E-5</c:v>
                </c:pt>
                <c:pt idx="19371">
                  <c:v>3.7753148800000002E-4</c:v>
                </c:pt>
                <c:pt idx="19372">
                  <c:v>3.2901126030000001E-6</c:v>
                </c:pt>
                <c:pt idx="19373">
                  <c:v>1.208891026E-5</c:v>
                </c:pt>
                <c:pt idx="19374">
                  <c:v>3.3022527399999998E-5</c:v>
                </c:pt>
                <c:pt idx="19375">
                  <c:v>1.242843751E-4</c:v>
                </c:pt>
                <c:pt idx="19376">
                  <c:v>2.379534146E-5</c:v>
                </c:pt>
                <c:pt idx="19377">
                  <c:v>1.848547941E-5</c:v>
                </c:pt>
                <c:pt idx="19378">
                  <c:v>8.8326528369999996E-5</c:v>
                </c:pt>
                <c:pt idx="19379">
                  <c:v>1.314955934E-3</c:v>
                </c:pt>
                <c:pt idx="19380">
                  <c:v>2.752171793E-4</c:v>
                </c:pt>
                <c:pt idx="19381">
                  <c:v>1.9647242720000001E-4</c:v>
                </c:pt>
                <c:pt idx="19382">
                  <c:v>2.902677643E-4</c:v>
                </c:pt>
                <c:pt idx="19383">
                  <c:v>1.762092292E-3</c:v>
                </c:pt>
                <c:pt idx="19384">
                  <c:v>7.0209535609999998E-6</c:v>
                </c:pt>
                <c:pt idx="19385">
                  <c:v>2.57988746E-5</c:v>
                </c:pt>
                <c:pt idx="19386">
                  <c:v>2.2150868750000001E-6</c:v>
                </c:pt>
                <c:pt idx="19387">
                  <c:v>9.421650181E-5</c:v>
                </c:pt>
                <c:pt idx="19388">
                  <c:v>1.3689788700000001E-5</c:v>
                </c:pt>
                <c:pt idx="19389">
                  <c:v>2.034012192E-5</c:v>
                </c:pt>
                <c:pt idx="19390">
                  <c:v>2.162046681E-6</c:v>
                </c:pt>
                <c:pt idx="19391">
                  <c:v>3.308038044E-5</c:v>
                </c:pt>
                <c:pt idx="19392">
                  <c:v>7.6965276679999999E-6</c:v>
                </c:pt>
                <c:pt idx="19393">
                  <c:v>1.24470657E-5</c:v>
                </c:pt>
                <c:pt idx="19394">
                  <c:v>1.230127639E-5</c:v>
                </c:pt>
                <c:pt idx="19395">
                  <c:v>6.4656303360000003E-6</c:v>
                </c:pt>
                <c:pt idx="19396">
                  <c:v>9.1144693019999995E-6</c:v>
                </c:pt>
                <c:pt idx="19397">
                  <c:v>5.2512123419999999E-6</c:v>
                </c:pt>
                <c:pt idx="19398">
                  <c:v>5.2609052720000004E-6</c:v>
                </c:pt>
                <c:pt idx="19399">
                  <c:v>6.775263681E-6</c:v>
                </c:pt>
                <c:pt idx="19400">
                  <c:v>4.5115747829999998E-6</c:v>
                </c:pt>
                <c:pt idx="19401">
                  <c:v>2.6808382659999999E-6</c:v>
                </c:pt>
                <c:pt idx="19402">
                  <c:v>3.153677211E-6</c:v>
                </c:pt>
                <c:pt idx="19403">
                  <c:v>4.1921836350000003E-6</c:v>
                </c:pt>
                <c:pt idx="19404">
                  <c:v>3.0172414419999999E-6</c:v>
                </c:pt>
                <c:pt idx="19405">
                  <c:v>3.4941225259999999E-6</c:v>
                </c:pt>
                <c:pt idx="19406">
                  <c:v>3.628484001E-6</c:v>
                </c:pt>
                <c:pt idx="19407">
                  <c:v>1.3642407140000001E-6</c:v>
                </c:pt>
                <c:pt idx="19408">
                  <c:v>5.9944621489999998E-6</c:v>
                </c:pt>
                <c:pt idx="19409">
                  <c:v>6.4166525830000004E-6</c:v>
                </c:pt>
                <c:pt idx="19410">
                  <c:v>6.6156916249999996E-6</c:v>
                </c:pt>
                <c:pt idx="19411">
                  <c:v>1.480695474E-5</c:v>
                </c:pt>
                <c:pt idx="19412">
                  <c:v>1.615237462E-5</c:v>
                </c:pt>
                <c:pt idx="19413">
                  <c:v>5.5567189729999998E-6</c:v>
                </c:pt>
                <c:pt idx="19414">
                  <c:v>8.1916857810000007E-6</c:v>
                </c:pt>
                <c:pt idx="19415">
                  <c:v>3.1481437389999998E-5</c:v>
                </c:pt>
                <c:pt idx="19416">
                  <c:v>3.516601132E-5</c:v>
                </c:pt>
                <c:pt idx="19417">
                  <c:v>8.8362410639999992E-6</c:v>
                </c:pt>
                <c:pt idx="19418">
                  <c:v>8.742569643E-6</c:v>
                </c:pt>
                <c:pt idx="19419">
                  <c:v>2.1410132490000001E-4</c:v>
                </c:pt>
                <c:pt idx="19420">
                  <c:v>1.7172422540000001E-4</c:v>
                </c:pt>
                <c:pt idx="19421">
                  <c:v>1.8621332499999999E-4</c:v>
                </c:pt>
                <c:pt idx="19422">
                  <c:v>1.4668463990000001E-3</c:v>
                </c:pt>
                <c:pt idx="19423">
                  <c:v>3.1793259940000001E-3</c:v>
                </c:pt>
                <c:pt idx="19424">
                  <c:v>2.3988477929999999E-4</c:v>
                </c:pt>
                <c:pt idx="19425">
                  <c:v>1.3558759550000001E-4</c:v>
                </c:pt>
                <c:pt idx="19426">
                  <c:v>5.3687672910000002E-5</c:v>
                </c:pt>
                <c:pt idx="19427">
                  <c:v>5.9013761850000003E-5</c:v>
                </c:pt>
                <c:pt idx="19428">
                  <c:v>4.0249192989999998E-5</c:v>
                </c:pt>
                <c:pt idx="19429">
                  <c:v>4.419596108E-5</c:v>
                </c:pt>
                <c:pt idx="19430">
                  <c:v>8.6243134739999994E-5</c:v>
                </c:pt>
                <c:pt idx="19431">
                  <c:v>2.41798031E-4</c:v>
                </c:pt>
                <c:pt idx="19432">
                  <c:v>8.1015144670000002E-5</c:v>
                </c:pt>
                <c:pt idx="19433">
                  <c:v>5.5746289219999998E-5</c:v>
                </c:pt>
                <c:pt idx="19434">
                  <c:v>9.800165024E-5</c:v>
                </c:pt>
                <c:pt idx="19435">
                  <c:v>6.7911902039999994E-5</c:v>
                </c:pt>
                <c:pt idx="19436">
                  <c:v>8.999680744E-6</c:v>
                </c:pt>
                <c:pt idx="19437">
                  <c:v>1.9292107279999999E-5</c:v>
                </c:pt>
                <c:pt idx="19438">
                  <c:v>1.277055544E-5</c:v>
                </c:pt>
                <c:pt idx="19439">
                  <c:v>5.7424535489999996E-6</c:v>
                </c:pt>
                <c:pt idx="19440">
                  <c:v>1.276706894E-5</c:v>
                </c:pt>
                <c:pt idx="19441">
                  <c:v>3.8326524819999998E-5</c:v>
                </c:pt>
                <c:pt idx="19442">
                  <c:v>8.0050366240000005E-5</c:v>
                </c:pt>
                <c:pt idx="19443">
                  <c:v>1.044175845E-4</c:v>
                </c:pt>
                <c:pt idx="19444">
                  <c:v>3.412400208E-6</c:v>
                </c:pt>
                <c:pt idx="19445">
                  <c:v>4.3516274690000004E-6</c:v>
                </c:pt>
                <c:pt idx="19446">
                  <c:v>6.4453036879999998E-6</c:v>
                </c:pt>
                <c:pt idx="19447">
                  <c:v>7.4852456939999999E-6</c:v>
                </c:pt>
                <c:pt idx="19448">
                  <c:v>7.8995358550000005E-6</c:v>
                </c:pt>
                <c:pt idx="19449">
                  <c:v>6.6509640139999996E-6</c:v>
                </c:pt>
                <c:pt idx="19450">
                  <c:v>3.7126396699999999E-6</c:v>
                </c:pt>
                <c:pt idx="19451">
                  <c:v>1.3606350670000001E-5</c:v>
                </c:pt>
                <c:pt idx="19452">
                  <c:v>5.3048911660000002E-6</c:v>
                </c:pt>
                <c:pt idx="19453">
                  <c:v>5.9678677470000001E-6</c:v>
                </c:pt>
                <c:pt idx="19454">
                  <c:v>4.6323832620000004E-6</c:v>
                </c:pt>
                <c:pt idx="19455">
                  <c:v>9.7037225039999994E-6</c:v>
                </c:pt>
                <c:pt idx="19456">
                  <c:v>7.4830423040000003E-6</c:v>
                </c:pt>
                <c:pt idx="19457">
                  <c:v>1.7209919380000001E-5</c:v>
                </c:pt>
                <c:pt idx="19458">
                  <c:v>3.3755529839999998E-7</c:v>
                </c:pt>
                <c:pt idx="19459">
                  <c:v>5.7717309400000002E-6</c:v>
                </c:pt>
                <c:pt idx="19460">
                  <c:v>3.9453766569999999E-5</c:v>
                </c:pt>
                <c:pt idx="19461">
                  <c:v>4.7057931890000002E-5</c:v>
                </c:pt>
                <c:pt idx="19462">
                  <c:v>3.4846578790000002E-4</c:v>
                </c:pt>
                <c:pt idx="19463">
                  <c:v>5.9474866840000004E-4</c:v>
                </c:pt>
                <c:pt idx="19464">
                  <c:v>1.154252772E-4</c:v>
                </c:pt>
                <c:pt idx="19465">
                  <c:v>3.118432684E-4</c:v>
                </c:pt>
                <c:pt idx="19466">
                  <c:v>5.7847446319999999E-4</c:v>
                </c:pt>
                <c:pt idx="19467">
                  <c:v>1.8571175590000001E-4</c:v>
                </c:pt>
                <c:pt idx="19468">
                  <c:v>1.3867976829999999E-4</c:v>
                </c:pt>
                <c:pt idx="19469">
                  <c:v>1.493485836E-4</c:v>
                </c:pt>
                <c:pt idx="19470">
                  <c:v>2.845177714E-4</c:v>
                </c:pt>
                <c:pt idx="19471">
                  <c:v>7.16125126E-4</c:v>
                </c:pt>
                <c:pt idx="19472">
                  <c:v>5.0020790920000003E-4</c:v>
                </c:pt>
                <c:pt idx="19473">
                  <c:v>2.7585910799999999E-4</c:v>
                </c:pt>
                <c:pt idx="19474">
                  <c:v>3.0572766329999999E-3</c:v>
                </c:pt>
                <c:pt idx="19475">
                  <c:v>9.411435345E-4</c:v>
                </c:pt>
                <c:pt idx="19476">
                  <c:v>1.8572947E-4</c:v>
                </c:pt>
                <c:pt idx="19477">
                  <c:v>1.368424366E-4</c:v>
                </c:pt>
                <c:pt idx="19478">
                  <c:v>6.7676627889999997E-5</c:v>
                </c:pt>
                <c:pt idx="19479">
                  <c:v>1.644732862E-5</c:v>
                </c:pt>
                <c:pt idx="19480">
                  <c:v>9.1345338739999999E-5</c:v>
                </c:pt>
                <c:pt idx="19481">
                  <c:v>2.5217157569999999E-5</c:v>
                </c:pt>
                <c:pt idx="19482">
                  <c:v>5.0463395040000001E-4</c:v>
                </c:pt>
                <c:pt idx="19483">
                  <c:v>2.1776892830000001E-4</c:v>
                </c:pt>
                <c:pt idx="19484">
                  <c:v>1.158424725E-4</c:v>
                </c:pt>
                <c:pt idx="19485">
                  <c:v>8.5141039560000001E-5</c:v>
                </c:pt>
                <c:pt idx="19486">
                  <c:v>6.8951538269999995E-5</c:v>
                </c:pt>
                <c:pt idx="19487">
                  <c:v>3.307648576E-5</c:v>
                </c:pt>
                <c:pt idx="19488">
                  <c:v>8.0422611190000002E-6</c:v>
                </c:pt>
                <c:pt idx="19489">
                  <c:v>5.0408918000000002E-6</c:v>
                </c:pt>
                <c:pt idx="19490">
                  <c:v>8.2341242929999996E-6</c:v>
                </c:pt>
                <c:pt idx="19491">
                  <c:v>1.135078995E-5</c:v>
                </c:pt>
                <c:pt idx="19492">
                  <c:v>2.2532270369999999E-5</c:v>
                </c:pt>
                <c:pt idx="19493">
                  <c:v>1.910394374E-5</c:v>
                </c:pt>
                <c:pt idx="19494">
                  <c:v>8.9744138420000004E-5</c:v>
                </c:pt>
                <c:pt idx="19495">
                  <c:v>4.4626580040000002E-5</c:v>
                </c:pt>
                <c:pt idx="19496">
                  <c:v>1.4522587129999999E-5</c:v>
                </c:pt>
                <c:pt idx="19497">
                  <c:v>4.481308551E-5</c:v>
                </c:pt>
                <c:pt idx="19498">
                  <c:v>9.6454215510000008E-6</c:v>
                </c:pt>
                <c:pt idx="19499">
                  <c:v>9.5092968279999997E-6</c:v>
                </c:pt>
                <c:pt idx="19500">
                  <c:v>2.0639076929999999E-5</c:v>
                </c:pt>
                <c:pt idx="19501">
                  <c:v>1.9690756760000001E-5</c:v>
                </c:pt>
                <c:pt idx="19502">
                  <c:v>7.5727337130000001E-6</c:v>
                </c:pt>
                <c:pt idx="19503">
                  <c:v>1.167875919E-5</c:v>
                </c:pt>
                <c:pt idx="19504">
                  <c:v>8.6477131580000007E-6</c:v>
                </c:pt>
                <c:pt idx="19505">
                  <c:v>3.028719462E-6</c:v>
                </c:pt>
                <c:pt idx="19506">
                  <c:v>7.2939692180000004E-5</c:v>
                </c:pt>
                <c:pt idx="19507">
                  <c:v>2.7264195909999999E-6</c:v>
                </c:pt>
                <c:pt idx="19508">
                  <c:v>1.371234453E-5</c:v>
                </c:pt>
                <c:pt idx="19509">
                  <c:v>3.8796460699999999E-5</c:v>
                </c:pt>
                <c:pt idx="19510">
                  <c:v>7.465842547E-5</c:v>
                </c:pt>
                <c:pt idx="19511">
                  <c:v>3.640168173E-5</c:v>
                </c:pt>
                <c:pt idx="19512">
                  <c:v>1.6495825850000001E-4</c:v>
                </c:pt>
                <c:pt idx="19513">
                  <c:v>3.32910164E-4</c:v>
                </c:pt>
                <c:pt idx="19514">
                  <c:v>7.3148208250000003E-3</c:v>
                </c:pt>
                <c:pt idx="19515">
                  <c:v>1.744079914E-3</c:v>
                </c:pt>
                <c:pt idx="19516">
                  <c:v>2.7982590790000001E-4</c:v>
                </c:pt>
                <c:pt idx="19517">
                  <c:v>6.020289603E-4</c:v>
                </c:pt>
                <c:pt idx="19518">
                  <c:v>1.086606685E-3</c:v>
                </c:pt>
                <c:pt idx="19519">
                  <c:v>6.1481613609999999E-5</c:v>
                </c:pt>
                <c:pt idx="19520">
                  <c:v>9.8822534609999997E-5</c:v>
                </c:pt>
                <c:pt idx="19521">
                  <c:v>3.0107693219999997E-4</c:v>
                </c:pt>
                <c:pt idx="19522">
                  <c:v>2.4686109099999998E-4</c:v>
                </c:pt>
                <c:pt idx="19523">
                  <c:v>6.4759008760000003E-5</c:v>
                </c:pt>
                <c:pt idx="19524">
                  <c:v>1.1345081750000001E-4</c:v>
                </c:pt>
                <c:pt idx="19525">
                  <c:v>2.6266141599999999E-4</c:v>
                </c:pt>
                <c:pt idx="19526">
                  <c:v>3.44864477E-4</c:v>
                </c:pt>
                <c:pt idx="19527">
                  <c:v>1.305592989E-4</c:v>
                </c:pt>
                <c:pt idx="19528">
                  <c:v>1.2897689599999999E-4</c:v>
                </c:pt>
                <c:pt idx="19529">
                  <c:v>8.5282488720000004E-5</c:v>
                </c:pt>
                <c:pt idx="19530">
                  <c:v>5.5223319089999997E-5</c:v>
                </c:pt>
                <c:pt idx="19531">
                  <c:v>4.7567180079999998E-5</c:v>
                </c:pt>
                <c:pt idx="19532">
                  <c:v>6.2933986309999997E-5</c:v>
                </c:pt>
                <c:pt idx="19533">
                  <c:v>1.417273877E-5</c:v>
                </c:pt>
                <c:pt idx="19534">
                  <c:v>1.4609511849999999E-4</c:v>
                </c:pt>
                <c:pt idx="19535">
                  <c:v>1.0376533609999999E-5</c:v>
                </c:pt>
                <c:pt idx="19536">
                  <c:v>1.3639693519999999E-5</c:v>
                </c:pt>
                <c:pt idx="19537">
                  <c:v>2.3888253710000001E-6</c:v>
                </c:pt>
                <c:pt idx="19538">
                  <c:v>2.7557119989999999E-4</c:v>
                </c:pt>
                <c:pt idx="19539">
                  <c:v>4.1461877149999998E-6</c:v>
                </c:pt>
                <c:pt idx="19540">
                  <c:v>1.1007932319999999E-6</c:v>
                </c:pt>
                <c:pt idx="19541">
                  <c:v>2.6254306940000001E-5</c:v>
                </c:pt>
                <c:pt idx="19542">
                  <c:v>2.686417144E-4</c:v>
                </c:pt>
                <c:pt idx="19543">
                  <c:v>2.109104701E-5</c:v>
                </c:pt>
                <c:pt idx="19544">
                  <c:v>2.1166964649999999E-5</c:v>
                </c:pt>
                <c:pt idx="19545">
                  <c:v>4.3407363010000002E-5</c:v>
                </c:pt>
                <c:pt idx="19546">
                  <c:v>1.703321769E-4</c:v>
                </c:pt>
                <c:pt idx="19547">
                  <c:v>2.8445796360000001E-5</c:v>
                </c:pt>
                <c:pt idx="19548">
                  <c:v>1.8739530020000001E-5</c:v>
                </c:pt>
                <c:pt idx="19549">
                  <c:v>3.6178371E-5</c:v>
                </c:pt>
                <c:pt idx="19550">
                  <c:v>4.6803791440000002E-5</c:v>
                </c:pt>
                <c:pt idx="19551">
                  <c:v>2.0990860439999999E-5</c:v>
                </c:pt>
                <c:pt idx="19552">
                  <c:v>1.6544561689999999E-5</c:v>
                </c:pt>
                <c:pt idx="19553">
                  <c:v>1.2418812029999999E-5</c:v>
                </c:pt>
                <c:pt idx="19554">
                  <c:v>5.5337764059999999E-4</c:v>
                </c:pt>
                <c:pt idx="19555">
                  <c:v>5.676222338E-5</c:v>
                </c:pt>
                <c:pt idx="19556">
                  <c:v>1.357038181E-4</c:v>
                </c:pt>
                <c:pt idx="19557">
                  <c:v>2.2699102279999999E-4</c:v>
                </c:pt>
                <c:pt idx="19558">
                  <c:v>4.1132495490000002E-3</c:v>
                </c:pt>
                <c:pt idx="19559">
                  <c:v>1.295718187E-4</c:v>
                </c:pt>
                <c:pt idx="19560">
                  <c:v>5.0713466080000001E-5</c:v>
                </c:pt>
                <c:pt idx="19561">
                  <c:v>9.6853966989999998E-5</c:v>
                </c:pt>
                <c:pt idx="19562">
                  <c:v>1.7467957840000001E-3</c:v>
                </c:pt>
                <c:pt idx="19563">
                  <c:v>1.9675247819999999E-4</c:v>
                </c:pt>
                <c:pt idx="19564">
                  <c:v>1.289454488E-4</c:v>
                </c:pt>
                <c:pt idx="19565">
                  <c:v>4.2032128359999997E-5</c:v>
                </c:pt>
                <c:pt idx="19566">
                  <c:v>9.7638842310000008E-3</c:v>
                </c:pt>
                <c:pt idx="19567">
                  <c:v>4.6624946499999999E-5</c:v>
                </c:pt>
                <c:pt idx="19568">
                  <c:v>1.4116923379999999E-4</c:v>
                </c:pt>
                <c:pt idx="19569">
                  <c:v>1.9937500779999999E-4</c:v>
                </c:pt>
                <c:pt idx="19570">
                  <c:v>2.5724664289999998E-3</c:v>
                </c:pt>
                <c:pt idx="19571">
                  <c:v>4.815582224E-5</c:v>
                </c:pt>
                <c:pt idx="19572">
                  <c:v>9.2842015299999999E-5</c:v>
                </c:pt>
                <c:pt idx="19573">
                  <c:v>7.0009048339999999E-5</c:v>
                </c:pt>
                <c:pt idx="19574">
                  <c:v>1.0211562170000001E-2</c:v>
                </c:pt>
                <c:pt idx="19575">
                  <c:v>1.2098981380000001E-4</c:v>
                </c:pt>
                <c:pt idx="19576">
                  <c:v>5.4266333500000001E-5</c:v>
                </c:pt>
                <c:pt idx="19577">
                  <c:v>1.5966236290000001E-4</c:v>
                </c:pt>
                <c:pt idx="19578">
                  <c:v>3.003565357E-3</c:v>
                </c:pt>
                <c:pt idx="19579">
                  <c:v>1.4017838190000001E-5</c:v>
                </c:pt>
                <c:pt idx="19580">
                  <c:v>1.8837715009999998E-5</c:v>
                </c:pt>
                <c:pt idx="19581">
                  <c:v>3.1471265679999997E-5</c:v>
                </c:pt>
                <c:pt idx="19582">
                  <c:v>3.0489378880000002E-4</c:v>
                </c:pt>
                <c:pt idx="19583">
                  <c:v>1.4601831059999999E-4</c:v>
                </c:pt>
                <c:pt idx="19584">
                  <c:v>1.598046577E-4</c:v>
                </c:pt>
                <c:pt idx="19585">
                  <c:v>5.840909919E-5</c:v>
                </c:pt>
                <c:pt idx="19586">
                  <c:v>3.7935714500000002E-2</c:v>
                </c:pt>
                <c:pt idx="19587">
                  <c:v>4.5301383640000002E-5</c:v>
                </c:pt>
                <c:pt idx="19588">
                  <c:v>6.4562564739999997E-4</c:v>
                </c:pt>
                <c:pt idx="19589">
                  <c:v>1.0398178440000001E-3</c:v>
                </c:pt>
                <c:pt idx="19590">
                  <c:v>8.2593061810000007E-3</c:v>
                </c:pt>
                <c:pt idx="19591">
                  <c:v>6.9739380249999997E-4</c:v>
                </c:pt>
                <c:pt idx="19592">
                  <c:v>1.1145023810000001E-3</c:v>
                </c:pt>
                <c:pt idx="19593">
                  <c:v>1.270709879E-3</c:v>
                </c:pt>
                <c:pt idx="19594">
                  <c:v>4.9782300889999999E-2</c:v>
                </c:pt>
                <c:pt idx="19595">
                  <c:v>7.6625119680000004E-4</c:v>
                </c:pt>
                <c:pt idx="19596">
                  <c:v>1.7440231609999999E-3</c:v>
                </c:pt>
                <c:pt idx="19597">
                  <c:v>2.9278874120000002E-3</c:v>
                </c:pt>
                <c:pt idx="19598">
                  <c:v>0.36754921089999998</c:v>
                </c:pt>
                <c:pt idx="19599">
                  <c:v>2.411505104E-3</c:v>
                </c:pt>
                <c:pt idx="19600">
                  <c:v>1.995611328E-3</c:v>
                </c:pt>
                <c:pt idx="19601">
                  <c:v>1.9618465420000002E-3</c:v>
                </c:pt>
                <c:pt idx="19602">
                  <c:v>2.313906621E-2</c:v>
                </c:pt>
                <c:pt idx="19603">
                  <c:v>2.040651357E-3</c:v>
                </c:pt>
                <c:pt idx="19604">
                  <c:v>2.00343815E-3</c:v>
                </c:pt>
                <c:pt idx="19605">
                  <c:v>2.34210524E-3</c:v>
                </c:pt>
                <c:pt idx="19606">
                  <c:v>0.36742526069999998</c:v>
                </c:pt>
                <c:pt idx="19607">
                  <c:v>2.998405641E-3</c:v>
                </c:pt>
                <c:pt idx="19608">
                  <c:v>1.7779492500000001E-3</c:v>
                </c:pt>
                <c:pt idx="19609">
                  <c:v>7.1863679240000004E-4</c:v>
                </c:pt>
                <c:pt idx="19610">
                  <c:v>5.0031881459999997E-2</c:v>
                </c:pt>
                <c:pt idx="19611">
                  <c:v>1.323613092E-3</c:v>
                </c:pt>
                <c:pt idx="19612">
                  <c:v>1.1170640520000001E-3</c:v>
                </c:pt>
                <c:pt idx="19613">
                  <c:v>6.7152897169999999E-4</c:v>
                </c:pt>
                <c:pt idx="19614">
                  <c:v>8.2399547679999994E-3</c:v>
                </c:pt>
                <c:pt idx="19615">
                  <c:v>1.070234801E-3</c:v>
                </c:pt>
                <c:pt idx="19616">
                  <c:v>6.5617607499999999E-4</c:v>
                </c:pt>
                <c:pt idx="19617">
                  <c:v>3.9795351700000002E-5</c:v>
                </c:pt>
                <c:pt idx="19618">
                  <c:v>3.7924886400000003E-2</c:v>
                </c:pt>
                <c:pt idx="19619">
                  <c:v>6.4844575060000003E-5</c:v>
                </c:pt>
                <c:pt idx="19620">
                  <c:v>1.6382558469999999E-4</c:v>
                </c:pt>
                <c:pt idx="19621">
                  <c:v>1.4416525619999999E-4</c:v>
                </c:pt>
                <c:pt idx="19622">
                  <c:v>3.0683766700000001E-4</c:v>
                </c:pt>
                <c:pt idx="19623">
                  <c:v>3.2444468449999999E-5</c:v>
                </c:pt>
                <c:pt idx="19624">
                  <c:v>1.887847618E-5</c:v>
                </c:pt>
                <c:pt idx="19625">
                  <c:v>1.4356856959999999E-5</c:v>
                </c:pt>
                <c:pt idx="19626">
                  <c:v>2.9759364580000001E-3</c:v>
                </c:pt>
                <c:pt idx="19627">
                  <c:v>1.5311188340000001E-4</c:v>
                </c:pt>
                <c:pt idx="19628">
                  <c:v>5.8272326819999998E-5</c:v>
                </c:pt>
                <c:pt idx="19629">
                  <c:v>1.176821603E-4</c:v>
                </c:pt>
                <c:pt idx="19630">
                  <c:v>1.0234208329999999E-2</c:v>
                </c:pt>
                <c:pt idx="19631">
                  <c:v>7.6594780250000005E-5</c:v>
                </c:pt>
                <c:pt idx="19632">
                  <c:v>9.2457368110000001E-5</c:v>
                </c:pt>
                <c:pt idx="19633">
                  <c:v>4.521244697E-5</c:v>
                </c:pt>
                <c:pt idx="19634">
                  <c:v>2.5688294429999999E-3</c:v>
                </c:pt>
                <c:pt idx="19635">
                  <c:v>2.052078361E-4</c:v>
                </c:pt>
                <c:pt idx="19636">
                  <c:v>1.408362148E-4</c:v>
                </c:pt>
                <c:pt idx="19637">
                  <c:v>4.4200748610000003E-5</c:v>
                </c:pt>
                <c:pt idx="19638">
                  <c:v>9.7289642760000003E-3</c:v>
                </c:pt>
                <c:pt idx="19639">
                  <c:v>5.0387132649999997E-5</c:v>
                </c:pt>
                <c:pt idx="19640">
                  <c:v>1.3585182869999999E-4</c:v>
                </c:pt>
                <c:pt idx="19641">
                  <c:v>1.965288499E-4</c:v>
                </c:pt>
                <c:pt idx="19642">
                  <c:v>1.749392698E-3</c:v>
                </c:pt>
                <c:pt idx="19643">
                  <c:v>1.009565244E-4</c:v>
                </c:pt>
                <c:pt idx="19644">
                  <c:v>5.1912772209999998E-5</c:v>
                </c:pt>
                <c:pt idx="19645">
                  <c:v>1.2875334299999999E-4</c:v>
                </c:pt>
                <c:pt idx="19646">
                  <c:v>4.0961956019999997E-3</c:v>
                </c:pt>
                <c:pt idx="19647">
                  <c:v>2.2952065900000001E-4</c:v>
                </c:pt>
                <c:pt idx="19648">
                  <c:v>1.4123307819999999E-4</c:v>
                </c:pt>
                <c:pt idx="19649">
                  <c:v>5.801683283E-5</c:v>
                </c:pt>
                <c:pt idx="19650">
                  <c:v>5.56373021E-4</c:v>
                </c:pt>
                <c:pt idx="19651">
                  <c:v>1.2163563860000001E-5</c:v>
                </c:pt>
                <c:pt idx="19652">
                  <c:v>1.6510095399999999E-5</c:v>
                </c:pt>
                <c:pt idx="19653">
                  <c:v>2.0873288439999998E-5</c:v>
                </c:pt>
                <c:pt idx="19654">
                  <c:v>4.7225056460000001E-5</c:v>
                </c:pt>
                <c:pt idx="19655">
                  <c:v>3.6515595329999997E-5</c:v>
                </c:pt>
                <c:pt idx="19656">
                  <c:v>1.8511689879999999E-5</c:v>
                </c:pt>
                <c:pt idx="19657">
                  <c:v>2.822265272E-5</c:v>
                </c:pt>
                <c:pt idx="19658">
                  <c:v>1.7057622530000001E-4</c:v>
                </c:pt>
                <c:pt idx="19659">
                  <c:v>4.3966987960000002E-5</c:v>
                </c:pt>
                <c:pt idx="19660">
                  <c:v>2.1195774239999999E-5</c:v>
                </c:pt>
                <c:pt idx="19661">
                  <c:v>2.0992193690000001E-5</c:v>
                </c:pt>
                <c:pt idx="19662">
                  <c:v>2.680612415E-4</c:v>
                </c:pt>
                <c:pt idx="19663">
                  <c:v>2.5487017909999999E-5</c:v>
                </c:pt>
                <c:pt idx="19664">
                  <c:v>9.7406333659999992E-7</c:v>
                </c:pt>
                <c:pt idx="19665">
                  <c:v>4.1280483210000004E-6</c:v>
                </c:pt>
                <c:pt idx="19666">
                  <c:v>2.7278443599999997E-4</c:v>
                </c:pt>
                <c:pt idx="19667">
                  <c:v>2.0206357040000001E-6</c:v>
                </c:pt>
                <c:pt idx="19668">
                  <c:v>1.4196175810000001E-5</c:v>
                </c:pt>
                <c:pt idx="19669">
                  <c:v>1.0456282189999999E-5</c:v>
                </c:pt>
                <c:pt idx="19670">
                  <c:v>1.4289886920000001E-4</c:v>
                </c:pt>
                <c:pt idx="19671">
                  <c:v>1.5588819400000001E-5</c:v>
                </c:pt>
                <c:pt idx="19672">
                  <c:v>6.4123077799999999E-5</c:v>
                </c:pt>
                <c:pt idx="19673">
                  <c:v>4.753319426E-5</c:v>
                </c:pt>
                <c:pt idx="19674">
                  <c:v>5.3818095759999999E-5</c:v>
                </c:pt>
                <c:pt idx="19675">
                  <c:v>8.8381505339999995E-5</c:v>
                </c:pt>
                <c:pt idx="19676">
                  <c:v>1.3033443569999999E-4</c:v>
                </c:pt>
                <c:pt idx="19677">
                  <c:v>1.2996224729999999E-4</c:v>
                </c:pt>
                <c:pt idx="19678">
                  <c:v>3.470478526E-4</c:v>
                </c:pt>
                <c:pt idx="19679">
                  <c:v>2.6203263610000003E-4</c:v>
                </c:pt>
                <c:pt idx="19680">
                  <c:v>1.110136062E-4</c:v>
                </c:pt>
                <c:pt idx="19681">
                  <c:v>6.4261099700000006E-5</c:v>
                </c:pt>
                <c:pt idx="19682">
                  <c:v>2.472021776E-4</c:v>
                </c:pt>
                <c:pt idx="19683">
                  <c:v>2.9929411309999998E-4</c:v>
                </c:pt>
                <c:pt idx="19684">
                  <c:v>9.6052495450000004E-5</c:v>
                </c:pt>
                <c:pt idx="19685">
                  <c:v>6.0810134670000001E-5</c:v>
                </c:pt>
                <c:pt idx="19686">
                  <c:v>1.0759736199999999E-3</c:v>
                </c:pt>
                <c:pt idx="19687">
                  <c:v>5.8553310409999995E-4</c:v>
                </c:pt>
                <c:pt idx="19688">
                  <c:v>2.844012199E-4</c:v>
                </c:pt>
                <c:pt idx="19689">
                  <c:v>1.7528813859999999E-3</c:v>
                </c:pt>
                <c:pt idx="19690">
                  <c:v>7.2970747220000003E-3</c:v>
                </c:pt>
                <c:pt idx="19691">
                  <c:v>3.3772216310000002E-4</c:v>
                </c:pt>
                <c:pt idx="19692">
                  <c:v>1.692259223E-4</c:v>
                </c:pt>
                <c:pt idx="19693">
                  <c:v>3.6429568620000003E-5</c:v>
                </c:pt>
                <c:pt idx="19694">
                  <c:v>7.4725023019999996E-5</c:v>
                </c:pt>
                <c:pt idx="19695">
                  <c:v>3.867913847E-5</c:v>
                </c:pt>
                <c:pt idx="19696">
                  <c:v>1.3535860690000001E-5</c:v>
                </c:pt>
                <c:pt idx="19697">
                  <c:v>2.6484861200000002E-6</c:v>
                </c:pt>
                <c:pt idx="19698">
                  <c:v>7.2250443359999993E-5</c:v>
                </c:pt>
                <c:pt idx="19699">
                  <c:v>2.8008749569999998E-6</c:v>
                </c:pt>
                <c:pt idx="19700">
                  <c:v>8.7587579569999997E-6</c:v>
                </c:pt>
                <c:pt idx="19701">
                  <c:v>1.1676867589999999E-5</c:v>
                </c:pt>
                <c:pt idx="19702">
                  <c:v>7.5143915869999997E-6</c:v>
                </c:pt>
                <c:pt idx="19703">
                  <c:v>1.9751802529999999E-5</c:v>
                </c:pt>
                <c:pt idx="19704">
                  <c:v>2.0370292559999999E-5</c:v>
                </c:pt>
                <c:pt idx="19705">
                  <c:v>9.4758385229999992E-6</c:v>
                </c:pt>
                <c:pt idx="19706">
                  <c:v>9.7105244559999994E-6</c:v>
                </c:pt>
                <c:pt idx="19707">
                  <c:v>4.4192304200000001E-5</c:v>
                </c:pt>
                <c:pt idx="19708">
                  <c:v>1.3703277830000001E-5</c:v>
                </c:pt>
                <c:pt idx="19709">
                  <c:v>4.5184881840000002E-5</c:v>
                </c:pt>
                <c:pt idx="19710">
                  <c:v>8.8897592639999994E-5</c:v>
                </c:pt>
                <c:pt idx="19711">
                  <c:v>1.9886614830000001E-5</c:v>
                </c:pt>
                <c:pt idx="19712">
                  <c:v>2.2707451569999998E-5</c:v>
                </c:pt>
                <c:pt idx="19713">
                  <c:v>1.1308938809999999E-5</c:v>
                </c:pt>
                <c:pt idx="19714">
                  <c:v>8.1767807090000004E-6</c:v>
                </c:pt>
                <c:pt idx="19715">
                  <c:v>5.0686255919999997E-6</c:v>
                </c:pt>
                <c:pt idx="19716">
                  <c:v>8.2569075130000001E-6</c:v>
                </c:pt>
                <c:pt idx="19717">
                  <c:v>3.3075899920000001E-5</c:v>
                </c:pt>
                <c:pt idx="19718">
                  <c:v>6.8478741999999994E-5</c:v>
                </c:pt>
                <c:pt idx="19719">
                  <c:v>8.4824005660000002E-5</c:v>
                </c:pt>
                <c:pt idx="19720">
                  <c:v>1.156208379E-4</c:v>
                </c:pt>
                <c:pt idx="19721">
                  <c:v>2.1829914800000001E-4</c:v>
                </c:pt>
                <c:pt idx="19722">
                  <c:v>5.0081607720000004E-4</c:v>
                </c:pt>
                <c:pt idx="19723">
                  <c:v>2.663668488E-5</c:v>
                </c:pt>
                <c:pt idx="19724">
                  <c:v>9.1119977930000006E-5</c:v>
                </c:pt>
                <c:pt idx="19725">
                  <c:v>1.6555204590000001E-5</c:v>
                </c:pt>
                <c:pt idx="19726">
                  <c:v>6.6610444749999999E-5</c:v>
                </c:pt>
                <c:pt idx="19727">
                  <c:v>1.367472128E-4</c:v>
                </c:pt>
                <c:pt idx="19728">
                  <c:v>1.8188451649999999E-4</c:v>
                </c:pt>
                <c:pt idx="19729">
                  <c:v>9.4123694810000001E-4</c:v>
                </c:pt>
                <c:pt idx="19730">
                  <c:v>3.0251907610000001E-3</c:v>
                </c:pt>
                <c:pt idx="19731">
                  <c:v>2.7880224630000001E-4</c:v>
                </c:pt>
                <c:pt idx="19732">
                  <c:v>5.1402816129999997E-4</c:v>
                </c:pt>
                <c:pt idx="19733">
                  <c:v>7.1658360269999995E-4</c:v>
                </c:pt>
                <c:pt idx="19734">
                  <c:v>2.8800656740000002E-4</c:v>
                </c:pt>
                <c:pt idx="19735">
                  <c:v>1.496446641E-4</c:v>
                </c:pt>
                <c:pt idx="19736">
                  <c:v>1.3825955239999999E-4</c:v>
                </c:pt>
                <c:pt idx="19737">
                  <c:v>1.828628373E-4</c:v>
                </c:pt>
                <c:pt idx="19738">
                  <c:v>5.7580130219999997E-4</c:v>
                </c:pt>
                <c:pt idx="19739">
                  <c:v>3.0355291969999998E-4</c:v>
                </c:pt>
                <c:pt idx="19740">
                  <c:v>1.130053253E-4</c:v>
                </c:pt>
                <c:pt idx="19741">
                  <c:v>5.9933188739999998E-4</c:v>
                </c:pt>
                <c:pt idx="19742">
                  <c:v>3.4636483600000001E-4</c:v>
                </c:pt>
                <c:pt idx="19743">
                  <c:v>4.8455862320000002E-5</c:v>
                </c:pt>
                <c:pt idx="19744">
                  <c:v>3.9361611299999998E-5</c:v>
                </c:pt>
                <c:pt idx="19745">
                  <c:v>5.8373738149999998E-6</c:v>
                </c:pt>
                <c:pt idx="19746">
                  <c:v>3.5410774500000001E-7</c:v>
                </c:pt>
                <c:pt idx="19747">
                  <c:v>1.721422291E-5</c:v>
                </c:pt>
                <c:pt idx="19748">
                  <c:v>7.3355491669999996E-6</c:v>
                </c:pt>
                <c:pt idx="19749">
                  <c:v>9.7762563839999992E-6</c:v>
                </c:pt>
                <c:pt idx="19750">
                  <c:v>4.6135954509999999E-6</c:v>
                </c:pt>
                <c:pt idx="19751">
                  <c:v>5.9305388630000003E-6</c:v>
                </c:pt>
                <c:pt idx="19752">
                  <c:v>5.3661707819999996E-6</c:v>
                </c:pt>
                <c:pt idx="19753">
                  <c:v>1.363136699E-5</c:v>
                </c:pt>
                <c:pt idx="19754">
                  <c:v>3.7431468630000001E-6</c:v>
                </c:pt>
                <c:pt idx="19755">
                  <c:v>6.6916467110000002E-6</c:v>
                </c:pt>
                <c:pt idx="19756">
                  <c:v>7.9025585410000006E-6</c:v>
                </c:pt>
                <c:pt idx="19757">
                  <c:v>7.4519280399999998E-6</c:v>
                </c:pt>
                <c:pt idx="19758">
                  <c:v>6.4100817859999996E-6</c:v>
                </c:pt>
                <c:pt idx="19759">
                  <c:v>4.2950674770000003E-6</c:v>
                </c:pt>
                <c:pt idx="19760">
                  <c:v>3.6522869860000002E-6</c:v>
                </c:pt>
                <c:pt idx="19761">
                  <c:v>1.041496626E-4</c:v>
                </c:pt>
                <c:pt idx="19762">
                  <c:v>7.9724510339999993E-5</c:v>
                </c:pt>
                <c:pt idx="19763">
                  <c:v>3.7768848040000001E-5</c:v>
                </c:pt>
                <c:pt idx="19764">
                  <c:v>1.2540258220000001E-5</c:v>
                </c:pt>
                <c:pt idx="19765">
                  <c:v>5.8502710089999999E-6</c:v>
                </c:pt>
                <c:pt idx="19766">
                  <c:v>1.2624023700000001E-5</c:v>
                </c:pt>
                <c:pt idx="19767">
                  <c:v>1.8937178060000001E-5</c:v>
                </c:pt>
                <c:pt idx="19768">
                  <c:v>8.8495514679999996E-6</c:v>
                </c:pt>
                <c:pt idx="19769">
                  <c:v>6.7744409820000005E-5</c:v>
                </c:pt>
                <c:pt idx="19770">
                  <c:v>9.6633926049999997E-5</c:v>
                </c:pt>
                <c:pt idx="19771">
                  <c:v>5.488442464E-5</c:v>
                </c:pt>
                <c:pt idx="19772">
                  <c:v>8.1731438200000002E-5</c:v>
                </c:pt>
                <c:pt idx="19773">
                  <c:v>2.416939594E-4</c:v>
                </c:pt>
                <c:pt idx="19774">
                  <c:v>8.5989273119999998E-5</c:v>
                </c:pt>
                <c:pt idx="19775">
                  <c:v>4.304194375E-5</c:v>
                </c:pt>
                <c:pt idx="19776">
                  <c:v>3.9647842039999998E-5</c:v>
                </c:pt>
                <c:pt idx="19777">
                  <c:v>5.9494195849999999E-5</c:v>
                </c:pt>
                <c:pt idx="19778">
                  <c:v>5.2840281609999997E-5</c:v>
                </c:pt>
                <c:pt idx="19779">
                  <c:v>1.3082819599999999E-4</c:v>
                </c:pt>
                <c:pt idx="19780">
                  <c:v>2.386871002E-4</c:v>
                </c:pt>
                <c:pt idx="19781">
                  <c:v>3.1724797419999998E-3</c:v>
                </c:pt>
                <c:pt idx="19782">
                  <c:v>1.4532372479999999E-3</c:v>
                </c:pt>
                <c:pt idx="19783">
                  <c:v>1.8250391710000001E-4</c:v>
                </c:pt>
                <c:pt idx="19784">
                  <c:v>1.7585577870000001E-4</c:v>
                </c:pt>
                <c:pt idx="19785">
                  <c:v>2.154665536E-4</c:v>
                </c:pt>
                <c:pt idx="19786">
                  <c:v>8.7228014920000005E-6</c:v>
                </c:pt>
                <c:pt idx="19787">
                  <c:v>9.1600020770000002E-6</c:v>
                </c:pt>
                <c:pt idx="19788">
                  <c:v>3.5506574629999998E-5</c:v>
                </c:pt>
                <c:pt idx="19789">
                  <c:v>3.1318407859999999E-5</c:v>
                </c:pt>
                <c:pt idx="19790">
                  <c:v>8.1538816130000001E-6</c:v>
                </c:pt>
                <c:pt idx="19791">
                  <c:v>5.7331249260000002E-6</c:v>
                </c:pt>
                <c:pt idx="19792">
                  <c:v>1.6234102920000001E-5</c:v>
                </c:pt>
                <c:pt idx="19793">
                  <c:v>1.462333194E-5</c:v>
                </c:pt>
                <c:pt idx="19794">
                  <c:v>6.6275507900000003E-6</c:v>
                </c:pt>
                <c:pt idx="19795">
                  <c:v>6.3971641169999997E-6</c:v>
                </c:pt>
                <c:pt idx="19796">
                  <c:v>5.9078258409999996E-6</c:v>
                </c:pt>
                <c:pt idx="19797">
                  <c:v>1.32081519E-6</c:v>
                </c:pt>
                <c:pt idx="19798">
                  <c:v>3.6133092790000001E-6</c:v>
                </c:pt>
                <c:pt idx="19799">
                  <c:v>3.4748514659999999E-6</c:v>
                </c:pt>
                <c:pt idx="19800">
                  <c:v>3.0030673639999999E-6</c:v>
                </c:pt>
                <c:pt idx="19801">
                  <c:v>4.161706456E-6</c:v>
                </c:pt>
                <c:pt idx="19802">
                  <c:v>3.1426280889999999E-6</c:v>
                </c:pt>
                <c:pt idx="19803">
                  <c:v>2.683494307E-6</c:v>
                </c:pt>
                <c:pt idx="19804">
                  <c:v>4.515119697E-6</c:v>
                </c:pt>
                <c:pt idx="19805">
                  <c:v>6.6644754839999999E-6</c:v>
                </c:pt>
                <c:pt idx="19806">
                  <c:v>5.2451751080000001E-6</c:v>
                </c:pt>
                <c:pt idx="19807">
                  <c:v>5.2386321980000002E-6</c:v>
                </c:pt>
                <c:pt idx="19808">
                  <c:v>8.9837564569999993E-6</c:v>
                </c:pt>
                <c:pt idx="19809">
                  <c:v>6.2552440740000003E-6</c:v>
                </c:pt>
                <c:pt idx="19810">
                  <c:v>1.221879019E-5</c:v>
                </c:pt>
                <c:pt idx="19811">
                  <c:v>1.217690832E-5</c:v>
                </c:pt>
                <c:pt idx="19812">
                  <c:v>7.2362288090000001E-6</c:v>
                </c:pt>
                <c:pt idx="19813">
                  <c:v>3.3491892519999999E-5</c:v>
                </c:pt>
                <c:pt idx="19814">
                  <c:v>2.1360071989999999E-6</c:v>
                </c:pt>
                <c:pt idx="19815">
                  <c:v>2.015682955E-5</c:v>
                </c:pt>
                <c:pt idx="19816">
                  <c:v>1.291654607E-5</c:v>
                </c:pt>
                <c:pt idx="19817">
                  <c:v>9.4872870510000003E-5</c:v>
                </c:pt>
                <c:pt idx="19818">
                  <c:v>2.1798726619999998E-6</c:v>
                </c:pt>
                <c:pt idx="19819">
                  <c:v>2.520738947E-5</c:v>
                </c:pt>
                <c:pt idx="19820">
                  <c:v>6.1698907540000001E-6</c:v>
                </c:pt>
                <c:pt idx="19821">
                  <c:v>1.7526092909999999E-3</c:v>
                </c:pt>
                <c:pt idx="19822">
                  <c:v>2.8603913580000002E-4</c:v>
                </c:pt>
                <c:pt idx="19823">
                  <c:v>1.9172105680000001E-4</c:v>
                </c:pt>
                <c:pt idx="19824">
                  <c:v>2.7540420410000001E-4</c:v>
                </c:pt>
                <c:pt idx="19825">
                  <c:v>1.3137284370000001E-3</c:v>
                </c:pt>
                <c:pt idx="19826">
                  <c:v>8.8148116450000003E-5</c:v>
                </c:pt>
                <c:pt idx="19827">
                  <c:v>1.8006354929999999E-5</c:v>
                </c:pt>
                <c:pt idx="19828">
                  <c:v>2.2872232460000001E-5</c:v>
                </c:pt>
                <c:pt idx="19829">
                  <c:v>1.234716279E-4</c:v>
                </c:pt>
                <c:pt idx="19830">
                  <c:v>3.2723646710000003E-5</c:v>
                </c:pt>
                <c:pt idx="19831">
                  <c:v>1.133684603E-5</c:v>
                </c:pt>
                <c:pt idx="19832">
                  <c:v>3.104968657E-6</c:v>
                </c:pt>
                <c:pt idx="19833">
                  <c:v>3.7727441849999999E-4</c:v>
                </c:pt>
                <c:pt idx="19834">
                  <c:v>1.0800984060000001E-5</c:v>
                </c:pt>
                <c:pt idx="19835">
                  <c:v>7.731823831E-6</c:v>
                </c:pt>
                <c:pt idx="19836">
                  <c:v>3.001375192E-6</c:v>
                </c:pt>
                <c:pt idx="19837">
                  <c:v>3.5971471139999998E-5</c:v>
                </c:pt>
                <c:pt idx="19838">
                  <c:v>9.2988098940000003E-7</c:v>
                </c:pt>
                <c:pt idx="19839">
                  <c:v>5.1234084339999996E-7</c:v>
                </c:pt>
                <c:pt idx="19840">
                  <c:v>3.6390217059999998E-7</c:v>
                </c:pt>
                <c:pt idx="19841">
                  <c:v>4.4471232009999999E-5</c:v>
                </c:pt>
                <c:pt idx="19842">
                  <c:v>5.1222139599999997E-6</c:v>
                </c:pt>
                <c:pt idx="19843">
                  <c:v>9.6133681319999997E-7</c:v>
                </c:pt>
                <c:pt idx="19844">
                  <c:v>7.9668497120000003E-8</c:v>
                </c:pt>
                <c:pt idx="19845">
                  <c:v>4.7244795489999997E-6</c:v>
                </c:pt>
                <c:pt idx="19846">
                  <c:v>5.6343360009999996E-7</c:v>
                </c:pt>
                <c:pt idx="19847">
                  <c:v>7.2850490550000005E-7</c:v>
                </c:pt>
                <c:pt idx="19848">
                  <c:v>7.1957416459999996E-7</c:v>
                </c:pt>
                <c:pt idx="19849">
                  <c:v>5.9724607959999997E-7</c:v>
                </c:pt>
                <c:pt idx="19850">
                  <c:v>6.1060602170000005E-7</c:v>
                </c:pt>
                <c:pt idx="19851">
                  <c:v>5.9150112959999996E-7</c:v>
                </c:pt>
                <c:pt idx="19852">
                  <c:v>7.398415198E-7</c:v>
                </c:pt>
                <c:pt idx="19853">
                  <c:v>7.3067339120000001E-6</c:v>
                </c:pt>
                <c:pt idx="19854">
                  <c:v>1.4442371439999999E-6</c:v>
                </c:pt>
                <c:pt idx="19855">
                  <c:v>1.284917565E-7</c:v>
                </c:pt>
                <c:pt idx="19856">
                  <c:v>2.4534120560000002E-6</c:v>
                </c:pt>
                <c:pt idx="19857">
                  <c:v>9.9737299849999997E-6</c:v>
                </c:pt>
                <c:pt idx="19858">
                  <c:v>1.5337467200000001E-6</c:v>
                </c:pt>
                <c:pt idx="19859">
                  <c:v>1.9414538660000001E-6</c:v>
                </c:pt>
                <c:pt idx="19860">
                  <c:v>4.6354158110000004E-6</c:v>
                </c:pt>
                <c:pt idx="19861">
                  <c:v>6.6260020360000001E-5</c:v>
                </c:pt>
                <c:pt idx="19862">
                  <c:v>2.199103473E-6</c:v>
                </c:pt>
                <c:pt idx="19863">
                  <c:v>1.057694869E-5</c:v>
                </c:pt>
                <c:pt idx="19864">
                  <c:v>4.2377069139999997E-5</c:v>
                </c:pt>
                <c:pt idx="19865">
                  <c:v>9.186145263E-4</c:v>
                </c:pt>
                <c:pt idx="19866">
                  <c:v>3.5366903270000002E-5</c:v>
                </c:pt>
                <c:pt idx="19867">
                  <c:v>1.07759796E-5</c:v>
                </c:pt>
                <c:pt idx="19868">
                  <c:v>7.0472182170000004E-6</c:v>
                </c:pt>
                <c:pt idx="19869">
                  <c:v>6.4189503680000002E-5</c:v>
                </c:pt>
                <c:pt idx="19870">
                  <c:v>1.602313452E-5</c:v>
                </c:pt>
                <c:pt idx="19871">
                  <c:v>1.150142597E-5</c:v>
                </c:pt>
                <c:pt idx="19872">
                  <c:v>1.014720171E-6</c:v>
                </c:pt>
                <c:pt idx="19873">
                  <c:v>1.405324574E-3</c:v>
                </c:pt>
                <c:pt idx="19874">
                  <c:v>1.5254180309999999E-6</c:v>
                </c:pt>
                <c:pt idx="19875">
                  <c:v>1.7028818319999999E-5</c:v>
                </c:pt>
                <c:pt idx="19876">
                  <c:v>2.7316418390000001E-5</c:v>
                </c:pt>
                <c:pt idx="19877">
                  <c:v>1.9813918639999999E-4</c:v>
                </c:pt>
                <c:pt idx="19878">
                  <c:v>6.4649478710000003E-6</c:v>
                </c:pt>
                <c:pt idx="19879">
                  <c:v>6.3749248419999998E-6</c:v>
                </c:pt>
                <c:pt idx="19880">
                  <c:v>6.9369155539999999E-6</c:v>
                </c:pt>
                <c:pt idx="19881">
                  <c:v>2.646992018E-5</c:v>
                </c:pt>
                <c:pt idx="19882">
                  <c:v>1.569894897E-6</c:v>
                </c:pt>
                <c:pt idx="19883">
                  <c:v>3.1396737030000002E-6</c:v>
                </c:pt>
                <c:pt idx="19884">
                  <c:v>4.0223142600000001E-6</c:v>
                </c:pt>
                <c:pt idx="19885">
                  <c:v>9.9355309549999999E-5</c:v>
                </c:pt>
                <c:pt idx="19886">
                  <c:v>1.4729684489999999E-6</c:v>
                </c:pt>
                <c:pt idx="19887">
                  <c:v>4.7907414209999997E-7</c:v>
                </c:pt>
                <c:pt idx="19888">
                  <c:v>2.2811425750000001E-7</c:v>
                </c:pt>
                <c:pt idx="19889">
                  <c:v>1.3998621310000001E-6</c:v>
                </c:pt>
                <c:pt idx="19890">
                  <c:v>5.3682705760000001E-8</c:v>
                </c:pt>
                <c:pt idx="19891">
                  <c:v>1.9058139570000001E-8</c:v>
                </c:pt>
                <c:pt idx="19892">
                  <c:v>1.073490904E-8</c:v>
                </c:pt>
                <c:pt idx="19893">
                  <c:v>1.6590218470000001E-6</c:v>
                </c:pt>
                <c:pt idx="19894">
                  <c:v>1.7070216619999999E-8</c:v>
                </c:pt>
                <c:pt idx="19895">
                  <c:v>3.374797508E-8</c:v>
                </c:pt>
                <c:pt idx="19896">
                  <c:v>4.1319284680000001E-8</c:v>
                </c:pt>
                <c:pt idx="19897">
                  <c:v>1.7467526280000001E-6</c:v>
                </c:pt>
                <c:pt idx="19898">
                  <c:v>7.2656665070000001E-9</c:v>
                </c:pt>
                <c:pt idx="19899">
                  <c:v>7.0332742890000005E-14</c:v>
                </c:pt>
                <c:pt idx="19900">
                  <c:v>1.071448793E-8</c:v>
                </c:pt>
                <c:pt idx="19901">
                  <c:v>5.6531832120000002E-7</c:v>
                </c:pt>
                <c:pt idx="19902">
                  <c:v>1.4864171880000001E-7</c:v>
                </c:pt>
                <c:pt idx="19903">
                  <c:v>2.8766939530000002E-7</c:v>
                </c:pt>
                <c:pt idx="19904">
                  <c:v>3.97627974E-7</c:v>
                </c:pt>
                <c:pt idx="19905">
                  <c:v>2.8744251780000001E-5</c:v>
                </c:pt>
                <c:pt idx="19906">
                  <c:v>9.949293141000001E-7</c:v>
                </c:pt>
                <c:pt idx="19907">
                  <c:v>1.748741513E-6</c:v>
                </c:pt>
                <c:pt idx="19908">
                  <c:v>2.5337656600000001E-6</c:v>
                </c:pt>
                <c:pt idx="19909">
                  <c:v>3.8070053379999998E-5</c:v>
                </c:pt>
                <c:pt idx="19910">
                  <c:v>4.1046354630000001E-6</c:v>
                </c:pt>
                <c:pt idx="19911">
                  <c:v>4.1457645919999996E-6</c:v>
                </c:pt>
                <c:pt idx="19912">
                  <c:v>6.6232929709999998E-6</c:v>
                </c:pt>
                <c:pt idx="19913">
                  <c:v>5.3648966159999996E-4</c:v>
                </c:pt>
                <c:pt idx="19914">
                  <c:v>1.7787834599999999E-5</c:v>
                </c:pt>
                <c:pt idx="19915">
                  <c:v>6.4418942569999999E-6</c:v>
                </c:pt>
                <c:pt idx="19916">
                  <c:v>1.5316931859999999E-6</c:v>
                </c:pt>
                <c:pt idx="19917">
                  <c:v>1.0110883099999999E-3</c:v>
                </c:pt>
                <c:pt idx="19918">
                  <c:v>4.2866363999999997E-6</c:v>
                </c:pt>
                <c:pt idx="19919">
                  <c:v>7.6784947260000008E-6</c:v>
                </c:pt>
                <c:pt idx="19920">
                  <c:v>4.7811590710000004E-6</c:v>
                </c:pt>
                <c:pt idx="19921">
                  <c:v>7.0934818290000005E-5</c:v>
                </c:pt>
                <c:pt idx="19922">
                  <c:v>6.2173844749999997E-6</c:v>
                </c:pt>
                <c:pt idx="19923">
                  <c:v>5.6155415179999999E-6</c:v>
                </c:pt>
                <c:pt idx="19924">
                  <c:v>3.6399717529999998E-6</c:v>
                </c:pt>
                <c:pt idx="19925">
                  <c:v>2.7032019459999999E-5</c:v>
                </c:pt>
                <c:pt idx="19926">
                  <c:v>4.1627972740000003E-6</c:v>
                </c:pt>
                <c:pt idx="19927">
                  <c:v>3.078244969E-6</c:v>
                </c:pt>
                <c:pt idx="19928">
                  <c:v>2.460242034E-6</c:v>
                </c:pt>
                <c:pt idx="19929">
                  <c:v>2.0191313649999999E-5</c:v>
                </c:pt>
                <c:pt idx="19930">
                  <c:v>2.1513226930000001E-6</c:v>
                </c:pt>
                <c:pt idx="19931">
                  <c:v>5.5509058959999997E-7</c:v>
                </c:pt>
                <c:pt idx="19932">
                  <c:v>5.1031497770000001E-7</c:v>
                </c:pt>
                <c:pt idx="19933">
                  <c:v>1.577976203E-5</c:v>
                </c:pt>
                <c:pt idx="19934">
                  <c:v>3.4352528709999998E-7</c:v>
                </c:pt>
                <c:pt idx="19935">
                  <c:v>6.9899596569999997E-8</c:v>
                </c:pt>
                <c:pt idx="19936">
                  <c:v>2.5417706929999998E-7</c:v>
                </c:pt>
                <c:pt idx="19937">
                  <c:v>3.0264485820000002E-6</c:v>
                </c:pt>
                <c:pt idx="19938">
                  <c:v>1.6302573009999999E-7</c:v>
                </c:pt>
                <c:pt idx="19939">
                  <c:v>7.3976105680000003E-7</c:v>
                </c:pt>
                <c:pt idx="19940">
                  <c:v>7.005677767E-7</c:v>
                </c:pt>
                <c:pt idx="19941">
                  <c:v>5.3852922889999998E-7</c:v>
                </c:pt>
                <c:pt idx="19942">
                  <c:v>8.0972130899999996E-7</c:v>
                </c:pt>
                <c:pt idx="19943">
                  <c:v>1.1335242690000001E-6</c:v>
                </c:pt>
                <c:pt idx="19944">
                  <c:v>1.0589294759999999E-6</c:v>
                </c:pt>
                <c:pt idx="19945">
                  <c:v>1.3699923799999999E-6</c:v>
                </c:pt>
                <c:pt idx="19946">
                  <c:v>9.9878421830000001E-7</c:v>
                </c:pt>
                <c:pt idx="19947">
                  <c:v>5.3336888999999996E-7</c:v>
                </c:pt>
                <c:pt idx="19948">
                  <c:v>3.9557139740000001E-7</c:v>
                </c:pt>
                <c:pt idx="19949">
                  <c:v>4.3661025529999997E-7</c:v>
                </c:pt>
                <c:pt idx="19950">
                  <c:v>1.020226369E-7</c:v>
                </c:pt>
                <c:pt idx="19951">
                  <c:v>3.1506140200000002E-7</c:v>
                </c:pt>
                <c:pt idx="19952">
                  <c:v>1.004975235E-7</c:v>
                </c:pt>
                <c:pt idx="19953">
                  <c:v>4.6060708899999999E-6</c:v>
                </c:pt>
                <c:pt idx="19954">
                  <c:v>3.5748091370000001E-6</c:v>
                </c:pt>
                <c:pt idx="19955">
                  <c:v>6.0516726629999996E-6</c:v>
                </c:pt>
                <c:pt idx="19956">
                  <c:v>1.515016677E-5</c:v>
                </c:pt>
                <c:pt idx="19957">
                  <c:v>4.1983308330000003E-4</c:v>
                </c:pt>
                <c:pt idx="19958">
                  <c:v>5.5130696780000001E-6</c:v>
                </c:pt>
                <c:pt idx="19959">
                  <c:v>8.1652359710000003E-6</c:v>
                </c:pt>
                <c:pt idx="19960">
                  <c:v>7.2109142250000001E-6</c:v>
                </c:pt>
                <c:pt idx="19961">
                  <c:v>6.6708758039999998E-6</c:v>
                </c:pt>
                <c:pt idx="19962">
                  <c:v>4.2346001930000003E-6</c:v>
                </c:pt>
                <c:pt idx="19963">
                  <c:v>9.1994795660000004E-6</c:v>
                </c:pt>
                <c:pt idx="19964">
                  <c:v>1.481615227E-5</c:v>
                </c:pt>
                <c:pt idx="19965">
                  <c:v>9.7211762219999995E-5</c:v>
                </c:pt>
                <c:pt idx="19966">
                  <c:v>2.5184302780000001E-5</c:v>
                </c:pt>
                <c:pt idx="19967">
                  <c:v>1.0899322389999999E-5</c:v>
                </c:pt>
                <c:pt idx="19968">
                  <c:v>2.688533845E-6</c:v>
                </c:pt>
                <c:pt idx="19969">
                  <c:v>2.804045409E-5</c:v>
                </c:pt>
                <c:pt idx="19970">
                  <c:v>8.4597520509999997E-6</c:v>
                </c:pt>
                <c:pt idx="19971">
                  <c:v>6.8718322339999998E-6</c:v>
                </c:pt>
                <c:pt idx="19972">
                  <c:v>6.027426449E-7</c:v>
                </c:pt>
                <c:pt idx="19973">
                  <c:v>1.086585231E-6</c:v>
                </c:pt>
                <c:pt idx="19974">
                  <c:v>1.036584123E-5</c:v>
                </c:pt>
                <c:pt idx="19975">
                  <c:v>4.5878566709999998E-6</c:v>
                </c:pt>
                <c:pt idx="19976">
                  <c:v>7.0097836830000004E-6</c:v>
                </c:pt>
                <c:pt idx="19977">
                  <c:v>5.9400953400000001E-5</c:v>
                </c:pt>
                <c:pt idx="19978">
                  <c:v>1.448049284E-6</c:v>
                </c:pt>
                <c:pt idx="19979">
                  <c:v>2.3715925590000001E-6</c:v>
                </c:pt>
                <c:pt idx="19980">
                  <c:v>1.084693551E-6</c:v>
                </c:pt>
                <c:pt idx="19981">
                  <c:v>6.4336963200000001E-7</c:v>
                </c:pt>
                <c:pt idx="19982">
                  <c:v>3.1243997779999999E-7</c:v>
                </c:pt>
                <c:pt idx="19983">
                  <c:v>1.986102986E-7</c:v>
                </c:pt>
                <c:pt idx="19984">
                  <c:v>8.2886670740000004E-7</c:v>
                </c:pt>
                <c:pt idx="19985">
                  <c:v>6.445433265E-6</c:v>
                </c:pt>
                <c:pt idx="19986">
                  <c:v>2.4783377669999999E-6</c:v>
                </c:pt>
                <c:pt idx="19987">
                  <c:v>4.4805052789999999E-6</c:v>
                </c:pt>
                <c:pt idx="19988">
                  <c:v>6.2322780249999998E-6</c:v>
                </c:pt>
                <c:pt idx="19989">
                  <c:v>2.813043251E-5</c:v>
                </c:pt>
                <c:pt idx="19990">
                  <c:v>5.9662491399999996E-8</c:v>
                </c:pt>
                <c:pt idx="19991">
                  <c:v>1.7301206539999999E-6</c:v>
                </c:pt>
                <c:pt idx="19992">
                  <c:v>4.3382803540000001E-7</c:v>
                </c:pt>
                <c:pt idx="19993">
                  <c:v>2.813450382E-6</c:v>
                </c:pt>
                <c:pt idx="19994">
                  <c:v>9.4738946749999999E-7</c:v>
                </c:pt>
                <c:pt idx="19995">
                  <c:v>2.1028096330000001E-6</c:v>
                </c:pt>
                <c:pt idx="19996">
                  <c:v>4.2902332859999999E-7</c:v>
                </c:pt>
                <c:pt idx="19997">
                  <c:v>4.0668127639999999E-6</c:v>
                </c:pt>
                <c:pt idx="19998">
                  <c:v>8.4591087890000003E-7</c:v>
                </c:pt>
                <c:pt idx="19999">
                  <c:v>1.0342179190000001E-6</c:v>
                </c:pt>
                <c:pt idx="20000">
                  <c:v>1.124956719E-7</c:v>
                </c:pt>
                <c:pt idx="20001">
                  <c:v>4.0763867160000001E-6</c:v>
                </c:pt>
                <c:pt idx="20002">
                  <c:v>1.2351515310000001E-6</c:v>
                </c:pt>
                <c:pt idx="20003">
                  <c:v>3.9551923169999999E-7</c:v>
                </c:pt>
                <c:pt idx="20004">
                  <c:v>3.9172255230000002E-7</c:v>
                </c:pt>
                <c:pt idx="20005">
                  <c:v>3.1046545109999999E-5</c:v>
                </c:pt>
                <c:pt idx="20006">
                  <c:v>8.3130342419999993E-6</c:v>
                </c:pt>
                <c:pt idx="20007">
                  <c:v>1.09429635E-5</c:v>
                </c:pt>
                <c:pt idx="20008">
                  <c:v>7.8998217009999995E-5</c:v>
                </c:pt>
                <c:pt idx="20009">
                  <c:v>1.616030763E-4</c:v>
                </c:pt>
                <c:pt idx="20010">
                  <c:v>1.044479319E-5</c:v>
                </c:pt>
                <c:pt idx="20011">
                  <c:v>2.7595569170000001E-6</c:v>
                </c:pt>
                <c:pt idx="20012">
                  <c:v>2.7311193660000001E-6</c:v>
                </c:pt>
                <c:pt idx="20013">
                  <c:v>1.46097696E-5</c:v>
                </c:pt>
                <c:pt idx="20014">
                  <c:v>2.0205980780000002E-6</c:v>
                </c:pt>
                <c:pt idx="20015">
                  <c:v>2.3159417130000001E-6</c:v>
                </c:pt>
                <c:pt idx="20016">
                  <c:v>1.544816846E-5</c:v>
                </c:pt>
                <c:pt idx="20017">
                  <c:v>6.6162621979999996E-5</c:v>
                </c:pt>
                <c:pt idx="20018">
                  <c:v>5.5408240770000004E-6</c:v>
                </c:pt>
                <c:pt idx="20019">
                  <c:v>4.125284183E-6</c:v>
                </c:pt>
                <c:pt idx="20020">
                  <c:v>9.423586525E-6</c:v>
                </c:pt>
                <c:pt idx="20021">
                  <c:v>1.876543291E-6</c:v>
                </c:pt>
                <c:pt idx="20022">
                  <c:v>6.8816194780000002E-7</c:v>
                </c:pt>
                <c:pt idx="20023">
                  <c:v>1.2477915879999999E-6</c:v>
                </c:pt>
                <c:pt idx="20024">
                  <c:v>1.2473559120000001E-6</c:v>
                </c:pt>
                <c:pt idx="20025">
                  <c:v>7.3897005449999999E-7</c:v>
                </c:pt>
                <c:pt idx="20026">
                  <c:v>9.899079105000001E-7</c:v>
                </c:pt>
                <c:pt idx="20027">
                  <c:v>9.8955320459999994E-8</c:v>
                </c:pt>
                <c:pt idx="20028">
                  <c:v>1.8997777540000001E-5</c:v>
                </c:pt>
                <c:pt idx="20029">
                  <c:v>2.6866876080000002E-5</c:v>
                </c:pt>
                <c:pt idx="20030">
                  <c:v>9.4599439899999995E-6</c:v>
                </c:pt>
                <c:pt idx="20031">
                  <c:v>4.935907365E-6</c:v>
                </c:pt>
                <c:pt idx="20032">
                  <c:v>1.005345949E-7</c:v>
                </c:pt>
                <c:pt idx="20033">
                  <c:v>1.5116105140000001E-6</c:v>
                </c:pt>
                <c:pt idx="20034">
                  <c:v>4.6558556200000001E-6</c:v>
                </c:pt>
                <c:pt idx="20035">
                  <c:v>1.2885932630000001E-6</c:v>
                </c:pt>
                <c:pt idx="20036">
                  <c:v>4.2036507509999998E-6</c:v>
                </c:pt>
                <c:pt idx="20037">
                  <c:v>7.5846812770000002E-6</c:v>
                </c:pt>
                <c:pt idx="20038">
                  <c:v>5.7601127039999996E-6</c:v>
                </c:pt>
                <c:pt idx="20039">
                  <c:v>2.7573623330000001E-6</c:v>
                </c:pt>
                <c:pt idx="20040">
                  <c:v>2.9474742590000001E-6</c:v>
                </c:pt>
                <c:pt idx="20041">
                  <c:v>2.9571669639999998E-6</c:v>
                </c:pt>
                <c:pt idx="20042">
                  <c:v>2.1902614300000001E-7</c:v>
                </c:pt>
                <c:pt idx="20043">
                  <c:v>3.2695569700000002E-7</c:v>
                </c:pt>
                <c:pt idx="20044">
                  <c:v>1.885072715E-6</c:v>
                </c:pt>
                <c:pt idx="20045">
                  <c:v>2.3093387549999999E-7</c:v>
                </c:pt>
                <c:pt idx="20046">
                  <c:v>2.8154538259999998E-7</c:v>
                </c:pt>
                <c:pt idx="20047">
                  <c:v>1.2041963689999999E-6</c:v>
                </c:pt>
                <c:pt idx="20048">
                  <c:v>8.8072723949999996E-7</c:v>
                </c:pt>
                <c:pt idx="20049">
                  <c:v>1.5317840369999999E-6</c:v>
                </c:pt>
                <c:pt idx="20050">
                  <c:v>3.3871323860000001E-6</c:v>
                </c:pt>
                <c:pt idx="20051">
                  <c:v>7.0809551520000004E-6</c:v>
                </c:pt>
                <c:pt idx="20052">
                  <c:v>2.930422887E-6</c:v>
                </c:pt>
                <c:pt idx="20053">
                  <c:v>1.4660909910000001E-6</c:v>
                </c:pt>
                <c:pt idx="20054">
                  <c:v>4.601605083E-6</c:v>
                </c:pt>
                <c:pt idx="20055">
                  <c:v>5.3085195969999999E-6</c:v>
                </c:pt>
                <c:pt idx="20056">
                  <c:v>1.1369622209999999E-7</c:v>
                </c:pt>
                <c:pt idx="20057">
                  <c:v>1.1723735800000001E-6</c:v>
                </c:pt>
                <c:pt idx="20058">
                  <c:v>5.1475581189999999E-6</c:v>
                </c:pt>
                <c:pt idx="20059">
                  <c:v>3.5889258229999998E-6</c:v>
                </c:pt>
                <c:pt idx="20060">
                  <c:v>2.294583486E-7</c:v>
                </c:pt>
                <c:pt idx="20061">
                  <c:v>2.390800883E-6</c:v>
                </c:pt>
                <c:pt idx="20062">
                  <c:v>3.0431953029999999E-6</c:v>
                </c:pt>
                <c:pt idx="20063">
                  <c:v>3.0719788739999999E-7</c:v>
                </c:pt>
                <c:pt idx="20064">
                  <c:v>4.7190087439999996E-6</c:v>
                </c:pt>
                <c:pt idx="20065">
                  <c:v>5.1442761989999996E-7</c:v>
                </c:pt>
                <c:pt idx="20066">
                  <c:v>8.048118969E-7</c:v>
                </c:pt>
                <c:pt idx="20067">
                  <c:v>5.9255810409999998E-7</c:v>
                </c:pt>
                <c:pt idx="20068">
                  <c:v>1.298271862E-5</c:v>
                </c:pt>
                <c:pt idx="20069">
                  <c:v>1.9905468220000001E-6</c:v>
                </c:pt>
                <c:pt idx="20070">
                  <c:v>6.2402366510000003E-7</c:v>
                </c:pt>
                <c:pt idx="20071">
                  <c:v>2.3056606929999998E-6</c:v>
                </c:pt>
                <c:pt idx="20072">
                  <c:v>7.1498053919999998E-6</c:v>
                </c:pt>
                <c:pt idx="20073">
                  <c:v>3.0577470630000001E-6</c:v>
                </c:pt>
                <c:pt idx="20074">
                  <c:v>2.1867977780000002E-6</c:v>
                </c:pt>
                <c:pt idx="20075">
                  <c:v>5.2132788640000001E-6</c:v>
                </c:pt>
                <c:pt idx="20076">
                  <c:v>5.5002352989999997E-6</c:v>
                </c:pt>
                <c:pt idx="20077">
                  <c:v>7.3220646660000001E-6</c:v>
                </c:pt>
                <c:pt idx="20078">
                  <c:v>5.794553287E-6</c:v>
                </c:pt>
                <c:pt idx="20079">
                  <c:v>3.3835678630000001E-6</c:v>
                </c:pt>
                <c:pt idx="20080">
                  <c:v>8.9365346660000001E-6</c:v>
                </c:pt>
                <c:pt idx="20081">
                  <c:v>1.153095256E-6</c:v>
                </c:pt>
                <c:pt idx="20082">
                  <c:v>6.0973474439999998E-6</c:v>
                </c:pt>
                <c:pt idx="20083">
                  <c:v>4.4967284009999997E-6</c:v>
                </c:pt>
                <c:pt idx="20084">
                  <c:v>9.3831448230000005E-6</c:v>
                </c:pt>
                <c:pt idx="20085">
                  <c:v>6.4291288180000001E-7</c:v>
                </c:pt>
                <c:pt idx="20086">
                  <c:v>5.2513458829999997E-6</c:v>
                </c:pt>
                <c:pt idx="20087">
                  <c:v>6.9989090209999996E-7</c:v>
                </c:pt>
                <c:pt idx="20088">
                  <c:v>1.020915477E-4</c:v>
                </c:pt>
                <c:pt idx="20089">
                  <c:v>3.1371891770000002E-5</c:v>
                </c:pt>
                <c:pt idx="20090">
                  <c:v>1.721422673E-5</c:v>
                </c:pt>
                <c:pt idx="20091">
                  <c:v>1.6612325630000001E-5</c:v>
                </c:pt>
                <c:pt idx="20092">
                  <c:v>2.179630021E-5</c:v>
                </c:pt>
                <c:pt idx="20093">
                  <c:v>4.2063327970000001E-6</c:v>
                </c:pt>
                <c:pt idx="20094">
                  <c:v>1.0560954459999999E-6</c:v>
                </c:pt>
                <c:pt idx="20095">
                  <c:v>6.5117720940000001E-7</c:v>
                </c:pt>
                <c:pt idx="20096">
                  <c:v>2.2926461510000001E-7</c:v>
                </c:pt>
                <c:pt idx="20097">
                  <c:v>5.9629336529999999E-7</c:v>
                </c:pt>
                <c:pt idx="20098">
                  <c:v>7.6009684940000002E-7</c:v>
                </c:pt>
                <c:pt idx="20099">
                  <c:v>9.2327778230000001E-7</c:v>
                </c:pt>
                <c:pt idx="20100">
                  <c:v>1.8125396739999999E-6</c:v>
                </c:pt>
                <c:pt idx="20101">
                  <c:v>1.661998133E-6</c:v>
                </c:pt>
                <c:pt idx="20102">
                  <c:v>5.3864066789999998E-7</c:v>
                </c:pt>
                <c:pt idx="20103">
                  <c:v>2.1686639440000002E-6</c:v>
                </c:pt>
                <c:pt idx="20104">
                  <c:v>7.4045663289999999E-7</c:v>
                </c:pt>
                <c:pt idx="20105">
                  <c:v>1.1060951409999999E-6</c:v>
                </c:pt>
                <c:pt idx="20106">
                  <c:v>1.2388230500000001E-6</c:v>
                </c:pt>
                <c:pt idx="20107">
                  <c:v>1.442429815E-6</c:v>
                </c:pt>
                <c:pt idx="20108">
                  <c:v>9.8985956970000004E-6</c:v>
                </c:pt>
                <c:pt idx="20109">
                  <c:v>2.4266991540000001E-6</c:v>
                </c:pt>
                <c:pt idx="20110">
                  <c:v>2.0165460790000001E-6</c:v>
                </c:pt>
                <c:pt idx="20111">
                  <c:v>4.7634269070000003E-6</c:v>
                </c:pt>
                <c:pt idx="20112">
                  <c:v>7.8462700290000002E-6</c:v>
                </c:pt>
                <c:pt idx="20113">
                  <c:v>1.4424546120000001E-6</c:v>
                </c:pt>
                <c:pt idx="20114">
                  <c:v>5.0038064730000001E-7</c:v>
                </c:pt>
                <c:pt idx="20115">
                  <c:v>3.4615451100000002E-7</c:v>
                </c:pt>
                <c:pt idx="20116">
                  <c:v>1.339862374E-6</c:v>
                </c:pt>
                <c:pt idx="20117">
                  <c:v>9.7367769129999994E-8</c:v>
                </c:pt>
                <c:pt idx="20118">
                  <c:v>3.4023144509999999E-7</c:v>
                </c:pt>
                <c:pt idx="20119">
                  <c:v>1.4851382310000001E-6</c:v>
                </c:pt>
                <c:pt idx="20120">
                  <c:v>5.0144102689999997E-5</c:v>
                </c:pt>
                <c:pt idx="20121">
                  <c:v>9.1775479870000003E-6</c:v>
                </c:pt>
                <c:pt idx="20122">
                  <c:v>2.2709932699999999E-6</c:v>
                </c:pt>
                <c:pt idx="20123">
                  <c:v>4.5569427930000001E-6</c:v>
                </c:pt>
                <c:pt idx="20124">
                  <c:v>1.2964272169999999E-5</c:v>
                </c:pt>
                <c:pt idx="20125">
                  <c:v>1.5805534770000001E-6</c:v>
                </c:pt>
                <c:pt idx="20126">
                  <c:v>1.150155491E-6</c:v>
                </c:pt>
                <c:pt idx="20127">
                  <c:v>3.1387332239999999E-6</c:v>
                </c:pt>
                <c:pt idx="20128">
                  <c:v>3.0269893000000001E-5</c:v>
                </c:pt>
                <c:pt idx="20129">
                  <c:v>7.311311011E-6</c:v>
                </c:pt>
                <c:pt idx="20130">
                  <c:v>7.4948623749999996E-6</c:v>
                </c:pt>
                <c:pt idx="20131">
                  <c:v>2.438791916E-5</c:v>
                </c:pt>
                <c:pt idx="20132">
                  <c:v>2.249558471E-4</c:v>
                </c:pt>
                <c:pt idx="20133">
                  <c:v>1.8156358130000001E-5</c:v>
                </c:pt>
                <c:pt idx="20134">
                  <c:v>3.1552318070000002E-6</c:v>
                </c:pt>
                <c:pt idx="20135">
                  <c:v>1.407036652E-6</c:v>
                </c:pt>
                <c:pt idx="20136">
                  <c:v>7.2217461880000001E-6</c:v>
                </c:pt>
                <c:pt idx="20137">
                  <c:v>3.3428419839999998E-6</c:v>
                </c:pt>
                <c:pt idx="20138">
                  <c:v>1.9230210400000001E-6</c:v>
                </c:pt>
                <c:pt idx="20139">
                  <c:v>3.4458306279999998E-7</c:v>
                </c:pt>
                <c:pt idx="20140">
                  <c:v>6.4776879959999999E-5</c:v>
                </c:pt>
                <c:pt idx="20141">
                  <c:v>1.4637810240000001E-6</c:v>
                </c:pt>
                <c:pt idx="20142">
                  <c:v>1.211673496E-6</c:v>
                </c:pt>
                <c:pt idx="20143">
                  <c:v>1.9263648460000001E-6</c:v>
                </c:pt>
                <c:pt idx="20144">
                  <c:v>1.8317131350000001E-6</c:v>
                </c:pt>
                <c:pt idx="20145">
                  <c:v>3.1938758170000001E-7</c:v>
                </c:pt>
                <c:pt idx="20146">
                  <c:v>2.0807751739999999E-7</c:v>
                </c:pt>
                <c:pt idx="20147">
                  <c:v>1.252173651E-7</c:v>
                </c:pt>
                <c:pt idx="20148">
                  <c:v>5.1363392769999997E-7</c:v>
                </c:pt>
                <c:pt idx="20149">
                  <c:v>1.5447119189999999E-7</c:v>
                </c:pt>
                <c:pt idx="20150">
                  <c:v>6.4421992869999998E-8</c:v>
                </c:pt>
                <c:pt idx="20151">
                  <c:v>8.1960495870000004E-8</c:v>
                </c:pt>
                <c:pt idx="20152">
                  <c:v>7.4639028709999997E-6</c:v>
                </c:pt>
                <c:pt idx="20153">
                  <c:v>1.466830879E-7</c:v>
                </c:pt>
                <c:pt idx="20154">
                  <c:v>7.6235698700000003E-8</c:v>
                </c:pt>
                <c:pt idx="20155">
                  <c:v>7.5368058110000002E-8</c:v>
                </c:pt>
                <c:pt idx="20156">
                  <c:v>6.3990983090000002E-7</c:v>
                </c:pt>
                <c:pt idx="20157">
                  <c:v>9.2125214400000002E-8</c:v>
                </c:pt>
                <c:pt idx="20158">
                  <c:v>8.4479765889999998E-8</c:v>
                </c:pt>
                <c:pt idx="20159">
                  <c:v>9.8535571730000002E-8</c:v>
                </c:pt>
                <c:pt idx="20160">
                  <c:v>2.377503252E-6</c:v>
                </c:pt>
                <c:pt idx="20161">
                  <c:v>9.9845176339999999E-8</c:v>
                </c:pt>
                <c:pt idx="20162">
                  <c:v>8.1791425189999999E-7</c:v>
                </c:pt>
                <c:pt idx="20163">
                  <c:v>1.3453071220000001E-6</c:v>
                </c:pt>
                <c:pt idx="20164">
                  <c:v>2.5029183400000001E-5</c:v>
                </c:pt>
                <c:pt idx="20165">
                  <c:v>7.7689983990000001E-7</c:v>
                </c:pt>
                <c:pt idx="20166">
                  <c:v>6.8688676439999997E-7</c:v>
                </c:pt>
                <c:pt idx="20167">
                  <c:v>1.1792082439999999E-6</c:v>
                </c:pt>
                <c:pt idx="20168">
                  <c:v>1.1473153449999999E-5</c:v>
                </c:pt>
                <c:pt idx="20169">
                  <c:v>7.045075812E-7</c:v>
                </c:pt>
                <c:pt idx="20170">
                  <c:v>1.505659596E-6</c:v>
                </c:pt>
                <c:pt idx="20171">
                  <c:v>2.6899044439999999E-6</c:v>
                </c:pt>
                <c:pt idx="20172">
                  <c:v>5.81347149E-5</c:v>
                </c:pt>
                <c:pt idx="20173">
                  <c:v>2.7838311679999999E-6</c:v>
                </c:pt>
                <c:pt idx="20174">
                  <c:v>1.199331115E-6</c:v>
                </c:pt>
                <c:pt idx="20175">
                  <c:v>9.4409671249999998E-7</c:v>
                </c:pt>
                <c:pt idx="20176">
                  <c:v>3.9500555259999998E-5</c:v>
                </c:pt>
                <c:pt idx="20177">
                  <c:v>9.0739618519999995E-7</c:v>
                </c:pt>
                <c:pt idx="20178">
                  <c:v>1.5052214770000001E-6</c:v>
                </c:pt>
                <c:pt idx="20179">
                  <c:v>7.8477374340000001E-7</c:v>
                </c:pt>
                <c:pt idx="20180">
                  <c:v>2.339035017E-4</c:v>
                </c:pt>
                <c:pt idx="20181">
                  <c:v>6.5645390099999997E-8</c:v>
                </c:pt>
                <c:pt idx="20182">
                  <c:v>2.7119924240000001E-6</c:v>
                </c:pt>
                <c:pt idx="20183">
                  <c:v>3.9791677880000004E-6</c:v>
                </c:pt>
                <c:pt idx="20184">
                  <c:v>2.3752493250000001E-4</c:v>
                </c:pt>
                <c:pt idx="20185">
                  <c:v>1.3781071420000001E-6</c:v>
                </c:pt>
                <c:pt idx="20186">
                  <c:v>5.7468548650000001E-7</c:v>
                </c:pt>
                <c:pt idx="20187">
                  <c:v>5.630585188E-7</c:v>
                </c:pt>
                <c:pt idx="20188">
                  <c:v>7.5511336390000002E-6</c:v>
                </c:pt>
                <c:pt idx="20189">
                  <c:v>2.9378870569999999E-7</c:v>
                </c:pt>
                <c:pt idx="20190">
                  <c:v>1.8013129160000001E-7</c:v>
                </c:pt>
                <c:pt idx="20191">
                  <c:v>1.2167401010000001E-7</c:v>
                </c:pt>
                <c:pt idx="20192">
                  <c:v>6.60428878E-7</c:v>
                </c:pt>
                <c:pt idx="20193">
                  <c:v>3.3766412689999999E-8</c:v>
                </c:pt>
                <c:pt idx="20194">
                  <c:v>1.270728495E-8</c:v>
                </c:pt>
                <c:pt idx="20195">
                  <c:v>2.6517671309999998E-9</c:v>
                </c:pt>
                <c:pt idx="20196">
                  <c:v>2.4534346290000001E-13</c:v>
                </c:pt>
                <c:pt idx="20197">
                  <c:v>1.754505073E-9</c:v>
                </c:pt>
                <c:pt idx="20198">
                  <c:v>5.0654295250000002E-9</c:v>
                </c:pt>
                <c:pt idx="20199">
                  <c:v>8.0426448220000005E-9</c:v>
                </c:pt>
                <c:pt idx="20200">
                  <c:v>5.1122923989999998E-7</c:v>
                </c:pt>
                <c:pt idx="20201">
                  <c:v>1.267727105E-8</c:v>
                </c:pt>
                <c:pt idx="20202">
                  <c:v>7.1390835050000003E-9</c:v>
                </c:pt>
                <c:pt idx="20203">
                  <c:v>3.041502698E-9</c:v>
                </c:pt>
                <c:pt idx="20204">
                  <c:v>2.303591155E-7</c:v>
                </c:pt>
                <c:pt idx="20205">
                  <c:v>1.3232462510000001E-8</c:v>
                </c:pt>
                <c:pt idx="20206">
                  <c:v>3.3385801750000001E-8</c:v>
                </c:pt>
                <c:pt idx="20207">
                  <c:v>5.2581515150000001E-8</c:v>
                </c:pt>
                <c:pt idx="20208">
                  <c:v>1.1725315269999999E-6</c:v>
                </c:pt>
                <c:pt idx="20209">
                  <c:v>1.759789097E-7</c:v>
                </c:pt>
                <c:pt idx="20210">
                  <c:v>2.9071397169999998E-7</c:v>
                </c:pt>
                <c:pt idx="20211">
                  <c:v>4.0053386569999998E-7</c:v>
                </c:pt>
                <c:pt idx="20212">
                  <c:v>1.012640638E-5</c:v>
                </c:pt>
                <c:pt idx="20213">
                  <c:v>1.055164774E-6</c:v>
                </c:pt>
                <c:pt idx="20214">
                  <c:v>6.604260217E-7</c:v>
                </c:pt>
                <c:pt idx="20215">
                  <c:v>5.679071503E-7</c:v>
                </c:pt>
                <c:pt idx="20216">
                  <c:v>7.353212038E-6</c:v>
                </c:pt>
                <c:pt idx="20217">
                  <c:v>2.1398736969999998E-6</c:v>
                </c:pt>
                <c:pt idx="20218">
                  <c:v>1.3392642379999999E-6</c:v>
                </c:pt>
                <c:pt idx="20219">
                  <c:v>1.0419305279999999E-6</c:v>
                </c:pt>
                <c:pt idx="20220">
                  <c:v>3.4065643359999999E-5</c:v>
                </c:pt>
                <c:pt idx="20221">
                  <c:v>6.4212046349999996E-6</c:v>
                </c:pt>
                <c:pt idx="20222">
                  <c:v>2.3916315730000002E-6</c:v>
                </c:pt>
                <c:pt idx="20223">
                  <c:v>4.3931209009999998E-6</c:v>
                </c:pt>
                <c:pt idx="20224">
                  <c:v>6.7586031900000005E-4</c:v>
                </c:pt>
                <c:pt idx="20225">
                  <c:v>2.9144549280000002E-6</c:v>
                </c:pt>
                <c:pt idx="20226">
                  <c:v>4.7553199209999998E-6</c:v>
                </c:pt>
                <c:pt idx="20227">
                  <c:v>2.9381889469999999E-6</c:v>
                </c:pt>
                <c:pt idx="20228">
                  <c:v>7.092363842E-6</c:v>
                </c:pt>
                <c:pt idx="20229">
                  <c:v>1.8752301939999999E-6</c:v>
                </c:pt>
                <c:pt idx="20230">
                  <c:v>2.3976475689999998E-6</c:v>
                </c:pt>
                <c:pt idx="20231">
                  <c:v>2.6656372250000002E-6</c:v>
                </c:pt>
                <c:pt idx="20232">
                  <c:v>4.4008197619999998E-5</c:v>
                </c:pt>
                <c:pt idx="20233">
                  <c:v>3.725554439E-6</c:v>
                </c:pt>
                <c:pt idx="20234">
                  <c:v>1.218707843E-6</c:v>
                </c:pt>
                <c:pt idx="20235">
                  <c:v>8.9476146629999998E-8</c:v>
                </c:pt>
                <c:pt idx="20236">
                  <c:v>7.5556621410000001E-6</c:v>
                </c:pt>
                <c:pt idx="20237">
                  <c:v>6.1129639540000001E-7</c:v>
                </c:pt>
                <c:pt idx="20238">
                  <c:v>5.4657774109999999E-7</c:v>
                </c:pt>
                <c:pt idx="20239">
                  <c:v>1.0052261429999999E-7</c:v>
                </c:pt>
                <c:pt idx="20240">
                  <c:v>3.5357891310000003E-8</c:v>
                </c:pt>
                <c:pt idx="20241">
                  <c:v>4.06081827E-7</c:v>
                </c:pt>
                <c:pt idx="20242">
                  <c:v>2.6434024390000001E-7</c:v>
                </c:pt>
                <c:pt idx="20243">
                  <c:v>2.6847132840000001E-8</c:v>
                </c:pt>
                <c:pt idx="20244">
                  <c:v>4.7011272820000001E-7</c:v>
                </c:pt>
                <c:pt idx="20245">
                  <c:v>1.28900607E-7</c:v>
                </c:pt>
                <c:pt idx="20246">
                  <c:v>1.370850426E-7</c:v>
                </c:pt>
                <c:pt idx="20247">
                  <c:v>1.3501565059999999E-7</c:v>
                </c:pt>
                <c:pt idx="20248">
                  <c:v>1.541499799E-7</c:v>
                </c:pt>
                <c:pt idx="20249">
                  <c:v>1.829421616E-7</c:v>
                </c:pt>
                <c:pt idx="20250">
                  <c:v>2.4676086250000003E-7</c:v>
                </c:pt>
                <c:pt idx="20251">
                  <c:v>3.4858187889999998E-7</c:v>
                </c:pt>
                <c:pt idx="20252">
                  <c:v>2.4241972980000002E-6</c:v>
                </c:pt>
                <c:pt idx="20253">
                  <c:v>1.177698393E-6</c:v>
                </c:pt>
                <c:pt idx="20254">
                  <c:v>3.573949915E-7</c:v>
                </c:pt>
                <c:pt idx="20255">
                  <c:v>9.4154527260000004E-7</c:v>
                </c:pt>
                <c:pt idx="20256">
                  <c:v>1.2520668009999999E-5</c:v>
                </c:pt>
                <c:pt idx="20257">
                  <c:v>1.7509696250000001E-6</c:v>
                </c:pt>
                <c:pt idx="20258">
                  <c:v>1.5889087110000001E-6</c:v>
                </c:pt>
                <c:pt idx="20259">
                  <c:v>7.6745402070000002E-7</c:v>
                </c:pt>
                <c:pt idx="20260">
                  <c:v>2.995962398E-6</c:v>
                </c:pt>
                <c:pt idx="20261">
                  <c:v>4.4374333329999998E-6</c:v>
                </c:pt>
                <c:pt idx="20262">
                  <c:v>1.4140452470000001E-6</c:v>
                </c:pt>
                <c:pt idx="20263">
                  <c:v>1.1035513270000001E-5</c:v>
                </c:pt>
                <c:pt idx="20264">
                  <c:v>2.013356397E-4</c:v>
                </c:pt>
                <c:pt idx="20265">
                  <c:v>1.488877973E-5</c:v>
                </c:pt>
                <c:pt idx="20266">
                  <c:v>1.740934089E-5</c:v>
                </c:pt>
                <c:pt idx="20267">
                  <c:v>1.1762850460000001E-5</c:v>
                </c:pt>
                <c:pt idx="20268">
                  <c:v>4.1216150160000001E-5</c:v>
                </c:pt>
                <c:pt idx="20269">
                  <c:v>8.0003671050000001E-6</c:v>
                </c:pt>
                <c:pt idx="20270">
                  <c:v>4.5170849840000001E-6</c:v>
                </c:pt>
                <c:pt idx="20271">
                  <c:v>3.5051849010000001E-6</c:v>
                </c:pt>
                <c:pt idx="20272">
                  <c:v>1.05411458E-4</c:v>
                </c:pt>
                <c:pt idx="20273">
                  <c:v>1.9696972770000001E-5</c:v>
                </c:pt>
                <c:pt idx="20274">
                  <c:v>8.1543891660000001E-6</c:v>
                </c:pt>
                <c:pt idx="20275">
                  <c:v>5.1110510609999998E-5</c:v>
                </c:pt>
                <c:pt idx="20276">
                  <c:v>2.1684823019999999E-4</c:v>
                </c:pt>
                <c:pt idx="20277">
                  <c:v>9.1774235649999994E-6</c:v>
                </c:pt>
                <c:pt idx="20278">
                  <c:v>2.7983739970000002E-6</c:v>
                </c:pt>
                <c:pt idx="20279">
                  <c:v>6.6759646710000004E-7</c:v>
                </c:pt>
                <c:pt idx="20280">
                  <c:v>7.8556201250000007E-6</c:v>
                </c:pt>
                <c:pt idx="20281">
                  <c:v>1.5517242490000001E-6</c:v>
                </c:pt>
                <c:pt idx="20282">
                  <c:v>1.8981465430000001E-7</c:v>
                </c:pt>
                <c:pt idx="20283">
                  <c:v>2.9045812870000001E-6</c:v>
                </c:pt>
                <c:pt idx="20284">
                  <c:v>1.8544866910000001E-5</c:v>
                </c:pt>
                <c:pt idx="20285">
                  <c:v>1.5109799249999999E-6</c:v>
                </c:pt>
                <c:pt idx="20286">
                  <c:v>2.0087014719999999E-7</c:v>
                </c:pt>
                <c:pt idx="20287">
                  <c:v>4.6615919399999997E-7</c:v>
                </c:pt>
                <c:pt idx="20288">
                  <c:v>1.826493438E-7</c:v>
                </c:pt>
                <c:pt idx="20289">
                  <c:v>1.2356083649999999E-7</c:v>
                </c:pt>
                <c:pt idx="20290">
                  <c:v>3.0534770909999999E-7</c:v>
                </c:pt>
                <c:pt idx="20291">
                  <c:v>3.7441582179999998E-7</c:v>
                </c:pt>
                <c:pt idx="20292">
                  <c:v>3.2360043680000002E-7</c:v>
                </c:pt>
                <c:pt idx="20293">
                  <c:v>3.98144659E-7</c:v>
                </c:pt>
                <c:pt idx="20294">
                  <c:v>3.5946788810000001E-7</c:v>
                </c:pt>
                <c:pt idx="20295">
                  <c:v>3.9540201820000001E-7</c:v>
                </c:pt>
                <c:pt idx="20296">
                  <c:v>8.5693725910000003E-7</c:v>
                </c:pt>
                <c:pt idx="20297">
                  <c:v>2.3134610939999999E-7</c:v>
                </c:pt>
                <c:pt idx="20298">
                  <c:v>3.0468884319999999E-7</c:v>
                </c:pt>
                <c:pt idx="20299">
                  <c:v>5.6136883810000005E-7</c:v>
                </c:pt>
                <c:pt idx="20300">
                  <c:v>8.4153309010000005E-7</c:v>
                </c:pt>
                <c:pt idx="20301">
                  <c:v>1.246129593E-7</c:v>
                </c:pt>
                <c:pt idx="20302">
                  <c:v>1.086152404E-6</c:v>
                </c:pt>
                <c:pt idx="20303">
                  <c:v>2.8548033699999999E-7</c:v>
                </c:pt>
                <c:pt idx="20304">
                  <c:v>3.8702649299999997E-6</c:v>
                </c:pt>
                <c:pt idx="20305">
                  <c:v>8.8963203620000002E-7</c:v>
                </c:pt>
                <c:pt idx="20306">
                  <c:v>4.7499303890000001E-6</c:v>
                </c:pt>
                <c:pt idx="20307">
                  <c:v>6.0266096690000003E-6</c:v>
                </c:pt>
                <c:pt idx="20308">
                  <c:v>9.1145422079999995E-6</c:v>
                </c:pt>
                <c:pt idx="20309">
                  <c:v>6.3105089810000003E-6</c:v>
                </c:pt>
                <c:pt idx="20310">
                  <c:v>4.5845640190000001E-6</c:v>
                </c:pt>
                <c:pt idx="20311">
                  <c:v>1.244411029E-7</c:v>
                </c:pt>
                <c:pt idx="20312">
                  <c:v>1.050425436E-5</c:v>
                </c:pt>
                <c:pt idx="20313">
                  <c:v>1.8481764400000001E-5</c:v>
                </c:pt>
                <c:pt idx="20314">
                  <c:v>1.3668298449999999E-5</c:v>
                </c:pt>
                <c:pt idx="20315">
                  <c:v>1.490584602E-4</c:v>
                </c:pt>
                <c:pt idx="20316">
                  <c:v>3.6819303939999998E-4</c:v>
                </c:pt>
                <c:pt idx="20317">
                  <c:v>3.918987023E-5</c:v>
                </c:pt>
                <c:pt idx="20318">
                  <c:v>4.0221179129999997E-5</c:v>
                </c:pt>
                <c:pt idx="20319">
                  <c:v>1.8458373820000001E-5</c:v>
                </c:pt>
                <c:pt idx="20320">
                  <c:v>2.6069119070000001E-6</c:v>
                </c:pt>
                <c:pt idx="20321">
                  <c:v>8.2974459150000002E-6</c:v>
                </c:pt>
                <c:pt idx="20322">
                  <c:v>1.0840125509999999E-5</c:v>
                </c:pt>
                <c:pt idx="20323">
                  <c:v>1.339290155E-6</c:v>
                </c:pt>
                <c:pt idx="20324">
                  <c:v>2.1028129420000002E-6</c:v>
                </c:pt>
                <c:pt idx="20325">
                  <c:v>5.6905821220000004E-6</c:v>
                </c:pt>
                <c:pt idx="20326">
                  <c:v>4.0733661169999996E-6</c:v>
                </c:pt>
                <c:pt idx="20327">
                  <c:v>7.8601156970000006E-9</c:v>
                </c:pt>
                <c:pt idx="20328">
                  <c:v>1.7204510419999999E-6</c:v>
                </c:pt>
                <c:pt idx="20329">
                  <c:v>2.8069593529999998E-6</c:v>
                </c:pt>
                <c:pt idx="20330">
                  <c:v>6.4378536929999996E-7</c:v>
                </c:pt>
                <c:pt idx="20331">
                  <c:v>1.3918733540000001E-6</c:v>
                </c:pt>
                <c:pt idx="20332">
                  <c:v>3.9551896029999998E-7</c:v>
                </c:pt>
                <c:pt idx="20333">
                  <c:v>8.4874168109999999E-7</c:v>
                </c:pt>
                <c:pt idx="20334">
                  <c:v>1.2414660320000001E-7</c:v>
                </c:pt>
                <c:pt idx="20335">
                  <c:v>3.1533096679999999E-6</c:v>
                </c:pt>
                <c:pt idx="20336">
                  <c:v>5.2137911719999999E-7</c:v>
                </c:pt>
                <c:pt idx="20337">
                  <c:v>5.2581127319999997E-7</c:v>
                </c:pt>
                <c:pt idx="20338">
                  <c:v>5.3874629519999997E-7</c:v>
                </c:pt>
                <c:pt idx="20339">
                  <c:v>1.1593201190000001E-6</c:v>
                </c:pt>
                <c:pt idx="20340">
                  <c:v>6.2702793939999999E-7</c:v>
                </c:pt>
                <c:pt idx="20341">
                  <c:v>5.0423386209999996E-7</c:v>
                </c:pt>
                <c:pt idx="20342">
                  <c:v>6.8170854610000002E-7</c:v>
                </c:pt>
                <c:pt idx="20343">
                  <c:v>6.3059086670000005E-7</c:v>
                </c:pt>
                <c:pt idx="20344">
                  <c:v>5.5002758370000002E-7</c:v>
                </c:pt>
                <c:pt idx="20345">
                  <c:v>4.5269237880000002E-7</c:v>
                </c:pt>
                <c:pt idx="20346">
                  <c:v>3.9876265610000003E-7</c:v>
                </c:pt>
                <c:pt idx="20347">
                  <c:v>1.356427836E-6</c:v>
                </c:pt>
                <c:pt idx="20348">
                  <c:v>8.359094793E-7</c:v>
                </c:pt>
                <c:pt idx="20349">
                  <c:v>3.8475610940000001E-7</c:v>
                </c:pt>
                <c:pt idx="20350">
                  <c:v>7.822572917E-8</c:v>
                </c:pt>
                <c:pt idx="20351">
                  <c:v>3.4620346649999999E-6</c:v>
                </c:pt>
                <c:pt idx="20352">
                  <c:v>1.480453593E-6</c:v>
                </c:pt>
                <c:pt idx="20353">
                  <c:v>1.135542377E-7</c:v>
                </c:pt>
                <c:pt idx="20354">
                  <c:v>1.7334219760000001E-6</c:v>
                </c:pt>
                <c:pt idx="20355">
                  <c:v>5.7133910790000002E-5</c:v>
                </c:pt>
                <c:pt idx="20356">
                  <c:v>8.8368842260000004E-5</c:v>
                </c:pt>
                <c:pt idx="20357">
                  <c:v>2.3548432170000001E-5</c:v>
                </c:pt>
                <c:pt idx="20358">
                  <c:v>2.7348502130000001E-5</c:v>
                </c:pt>
                <c:pt idx="20359">
                  <c:v>9.0745312440000005E-5</c:v>
                </c:pt>
                <c:pt idx="20360">
                  <c:v>2.1013461970000001E-5</c:v>
                </c:pt>
                <c:pt idx="20361">
                  <c:v>1.5700017029999999E-6</c:v>
                </c:pt>
                <c:pt idx="20362">
                  <c:v>3.7983491259999998E-6</c:v>
                </c:pt>
                <c:pt idx="20363">
                  <c:v>1.506381168E-5</c:v>
                </c:pt>
                <c:pt idx="20364">
                  <c:v>1.3276729480000001E-5</c:v>
                </c:pt>
                <c:pt idx="20365">
                  <c:v>5.8750914099999998E-6</c:v>
                </c:pt>
                <c:pt idx="20366">
                  <c:v>5.3072655890000004E-6</c:v>
                </c:pt>
                <c:pt idx="20367">
                  <c:v>5.8453862150000003E-5</c:v>
                </c:pt>
                <c:pt idx="20368">
                  <c:v>2.5544620730000001E-5</c:v>
                </c:pt>
                <c:pt idx="20369">
                  <c:v>2.958023053E-6</c:v>
                </c:pt>
                <c:pt idx="20370">
                  <c:v>4.9889398820000003E-6</c:v>
                </c:pt>
                <c:pt idx="20371">
                  <c:v>3.8860464189999997E-6</c:v>
                </c:pt>
                <c:pt idx="20372">
                  <c:v>3.187012932E-6</c:v>
                </c:pt>
                <c:pt idx="20373">
                  <c:v>1.045881511E-6</c:v>
                </c:pt>
                <c:pt idx="20374">
                  <c:v>1.7552067190000001E-6</c:v>
                </c:pt>
                <c:pt idx="20375">
                  <c:v>1.002224377E-5</c:v>
                </c:pt>
                <c:pt idx="20376">
                  <c:v>8.5811998690000004E-6</c:v>
                </c:pt>
                <c:pt idx="20377">
                  <c:v>1.6584255330000001E-6</c:v>
                </c:pt>
                <c:pt idx="20378">
                  <c:v>4.2543231840000003E-6</c:v>
                </c:pt>
                <c:pt idx="20379">
                  <c:v>6.4868458550000003E-6</c:v>
                </c:pt>
                <c:pt idx="20380">
                  <c:v>1.427490702E-6</c:v>
                </c:pt>
                <c:pt idx="20381">
                  <c:v>4.9895090339999998E-7</c:v>
                </c:pt>
                <c:pt idx="20382">
                  <c:v>3.7603712300000002E-7</c:v>
                </c:pt>
                <c:pt idx="20383">
                  <c:v>6.007048879E-7</c:v>
                </c:pt>
                <c:pt idx="20384">
                  <c:v>7.5604725569999998E-8</c:v>
                </c:pt>
                <c:pt idx="20385">
                  <c:v>1.547180027E-7</c:v>
                </c:pt>
                <c:pt idx="20386">
                  <c:v>7.7767768980000001E-7</c:v>
                </c:pt>
                <c:pt idx="20387">
                  <c:v>6.3801526680000002E-6</c:v>
                </c:pt>
                <c:pt idx="20388">
                  <c:v>3.099158195E-6</c:v>
                </c:pt>
                <c:pt idx="20389">
                  <c:v>4.6704040940000001E-7</c:v>
                </c:pt>
                <c:pt idx="20390">
                  <c:v>5.0986547000000003E-8</c:v>
                </c:pt>
                <c:pt idx="20391">
                  <c:v>1.0474715349999999E-6</c:v>
                </c:pt>
                <c:pt idx="20392">
                  <c:v>4.5065324299999999E-7</c:v>
                </c:pt>
                <c:pt idx="20393">
                  <c:v>2.6445092769999998E-7</c:v>
                </c:pt>
                <c:pt idx="20394">
                  <c:v>3.592665488E-7</c:v>
                </c:pt>
                <c:pt idx="20395">
                  <c:v>4.13951686E-7</c:v>
                </c:pt>
                <c:pt idx="20396">
                  <c:v>6.6176196719999994E-8</c:v>
                </c:pt>
                <c:pt idx="20397">
                  <c:v>1.6471072320000001E-6</c:v>
                </c:pt>
                <c:pt idx="20398">
                  <c:v>3.006107852E-6</c:v>
                </c:pt>
                <c:pt idx="20399">
                  <c:v>1.22006393E-5</c:v>
                </c:pt>
                <c:pt idx="20400">
                  <c:v>5.6870673730000003E-6</c:v>
                </c:pt>
                <c:pt idx="20401">
                  <c:v>5.9653078530000001E-7</c:v>
                </c:pt>
                <c:pt idx="20402">
                  <c:v>2.1475222919999999E-7</c:v>
                </c:pt>
                <c:pt idx="20403">
                  <c:v>4.4512616429999999E-6</c:v>
                </c:pt>
                <c:pt idx="20404">
                  <c:v>1.6237669319999999E-6</c:v>
                </c:pt>
                <c:pt idx="20405">
                  <c:v>6.7305456709999997E-7</c:v>
                </c:pt>
                <c:pt idx="20406">
                  <c:v>1.3337703870000001E-6</c:v>
                </c:pt>
                <c:pt idx="20407">
                  <c:v>1.583902665E-4</c:v>
                </c:pt>
                <c:pt idx="20408">
                  <c:v>2.7591387599999999E-5</c:v>
                </c:pt>
                <c:pt idx="20409">
                  <c:v>1.685439896E-5</c:v>
                </c:pt>
                <c:pt idx="20410">
                  <c:v>1.3432972429999999E-5</c:v>
                </c:pt>
                <c:pt idx="20411">
                  <c:v>3.4183745589999999E-5</c:v>
                </c:pt>
                <c:pt idx="20412">
                  <c:v>7.0554522819999995E-7</c:v>
                </c:pt>
                <c:pt idx="20413">
                  <c:v>2.0616644040000001E-6</c:v>
                </c:pt>
                <c:pt idx="20414">
                  <c:v>1.7092995749999999E-6</c:v>
                </c:pt>
                <c:pt idx="20415">
                  <c:v>8.5220755539999993E-6</c:v>
                </c:pt>
                <c:pt idx="20416">
                  <c:v>8.0215850710000004E-7</c:v>
                </c:pt>
                <c:pt idx="20417">
                  <c:v>2.6780438929999999E-6</c:v>
                </c:pt>
                <c:pt idx="20418">
                  <c:v>3.122108351E-6</c:v>
                </c:pt>
                <c:pt idx="20419">
                  <c:v>3.1076936370000003E-5</c:v>
                </c:pt>
                <c:pt idx="20420">
                  <c:v>1.8450455959999999E-6</c:v>
                </c:pt>
                <c:pt idx="20421">
                  <c:v>6.7124583659999996E-8</c:v>
                </c:pt>
                <c:pt idx="20422">
                  <c:v>1.462665726E-7</c:v>
                </c:pt>
                <c:pt idx="20423">
                  <c:v>1.9122792630000002E-6</c:v>
                </c:pt>
                <c:pt idx="20424">
                  <c:v>1.562418616E-7</c:v>
                </c:pt>
                <c:pt idx="20425">
                  <c:v>1.426288556E-7</c:v>
                </c:pt>
                <c:pt idx="20426">
                  <c:v>2.0589272859999999E-7</c:v>
                </c:pt>
                <c:pt idx="20427">
                  <c:v>1.2225494979999999E-6</c:v>
                </c:pt>
                <c:pt idx="20428">
                  <c:v>9.1744813099999997E-8</c:v>
                </c:pt>
                <c:pt idx="20429">
                  <c:v>1.2760708329999999E-6</c:v>
                </c:pt>
                <c:pt idx="20430">
                  <c:v>1.9616925069999998E-6</c:v>
                </c:pt>
                <c:pt idx="20431">
                  <c:v>8.1506571129999995E-6</c:v>
                </c:pt>
                <c:pt idx="20432">
                  <c:v>8.5304588130000003E-7</c:v>
                </c:pt>
                <c:pt idx="20433">
                  <c:v>5.7469335260000003E-7</c:v>
                </c:pt>
                <c:pt idx="20434">
                  <c:v>7.0939979289999996E-7</c:v>
                </c:pt>
                <c:pt idx="20435">
                  <c:v>1.3418463489999999E-6</c:v>
                </c:pt>
                <c:pt idx="20436">
                  <c:v>1.910316765E-7</c:v>
                </c:pt>
                <c:pt idx="20437">
                  <c:v>5.9181964350000005E-7</c:v>
                </c:pt>
                <c:pt idx="20438">
                  <c:v>4.8187435230000004E-7</c:v>
                </c:pt>
                <c:pt idx="20439">
                  <c:v>1.711946229E-6</c:v>
                </c:pt>
                <c:pt idx="20440">
                  <c:v>1.7498778730000001E-7</c:v>
                </c:pt>
                <c:pt idx="20441">
                  <c:v>1.183272445E-7</c:v>
                </c:pt>
                <c:pt idx="20442">
                  <c:v>1.2167134279999999E-7</c:v>
                </c:pt>
                <c:pt idx="20443">
                  <c:v>2.6373860949999999E-7</c:v>
                </c:pt>
                <c:pt idx="20444">
                  <c:v>1.2787211300000001E-7</c:v>
                </c:pt>
                <c:pt idx="20445">
                  <c:v>1.3549969900000001E-7</c:v>
                </c:pt>
                <c:pt idx="20446">
                  <c:v>1.1665860769999999E-7</c:v>
                </c:pt>
                <c:pt idx="20447">
                  <c:v>8.9666775540000006E-6</c:v>
                </c:pt>
                <c:pt idx="20448">
                  <c:v>3.3653192439999998E-7</c:v>
                </c:pt>
                <c:pt idx="20449">
                  <c:v>1.67098671E-6</c:v>
                </c:pt>
                <c:pt idx="20450">
                  <c:v>4.9093662569999998E-6</c:v>
                </c:pt>
                <c:pt idx="20451">
                  <c:v>7.4774714290000004E-5</c:v>
                </c:pt>
                <c:pt idx="20452">
                  <c:v>3.3111469010000001E-6</c:v>
                </c:pt>
                <c:pt idx="20453">
                  <c:v>6.689546028E-7</c:v>
                </c:pt>
                <c:pt idx="20454">
                  <c:v>1.3979127480000001E-6</c:v>
                </c:pt>
                <c:pt idx="20455">
                  <c:v>8.0474627550000001E-6</c:v>
                </c:pt>
                <c:pt idx="20456">
                  <c:v>1.5414443360000001E-6</c:v>
                </c:pt>
                <c:pt idx="20457">
                  <c:v>9.3336732739999997E-7</c:v>
                </c:pt>
                <c:pt idx="20458">
                  <c:v>1.1975979590000001E-6</c:v>
                </c:pt>
                <c:pt idx="20459">
                  <c:v>4.0257332089999999E-6</c:v>
                </c:pt>
                <c:pt idx="20460">
                  <c:v>7.3597648470000005E-7</c:v>
                </c:pt>
                <c:pt idx="20461">
                  <c:v>8.6562892379999997E-7</c:v>
                </c:pt>
                <c:pt idx="20462">
                  <c:v>7.742438037E-7</c:v>
                </c:pt>
                <c:pt idx="20463">
                  <c:v>5.6477796950000001E-6</c:v>
                </c:pt>
                <c:pt idx="20464">
                  <c:v>2.0400253990000001E-7</c:v>
                </c:pt>
                <c:pt idx="20465">
                  <c:v>5.2657382439999996E-7</c:v>
                </c:pt>
                <c:pt idx="20466">
                  <c:v>3.0777680729999999E-7</c:v>
                </c:pt>
                <c:pt idx="20467">
                  <c:v>8.1109355649999999E-6</c:v>
                </c:pt>
                <c:pt idx="20468">
                  <c:v>6.2975183100000004E-8</c:v>
                </c:pt>
                <c:pt idx="20469">
                  <c:v>2.191556453E-7</c:v>
                </c:pt>
                <c:pt idx="20470">
                  <c:v>6.032589123E-8</c:v>
                </c:pt>
                <c:pt idx="20471">
                  <c:v>3.3813785240000001E-7</c:v>
                </c:pt>
                <c:pt idx="20472">
                  <c:v>7.6794597720000003E-8</c:v>
                </c:pt>
                <c:pt idx="20473">
                  <c:v>4.163569213E-8</c:v>
                </c:pt>
                <c:pt idx="20474">
                  <c:v>8.2571307529999997E-8</c:v>
                </c:pt>
                <c:pt idx="20475">
                  <c:v>1.1607541250000001E-6</c:v>
                </c:pt>
                <c:pt idx="20476">
                  <c:v>2.5893838629999999E-7</c:v>
                </c:pt>
                <c:pt idx="20477">
                  <c:v>2.072974376E-7</c:v>
                </c:pt>
                <c:pt idx="20478">
                  <c:v>2.5458137060000001E-7</c:v>
                </c:pt>
                <c:pt idx="20479">
                  <c:v>7.0668231379999997E-6</c:v>
                </c:pt>
                <c:pt idx="20480">
                  <c:v>2.1932678590000001E-7</c:v>
                </c:pt>
                <c:pt idx="20481">
                  <c:v>4.7544181980000002E-7</c:v>
                </c:pt>
                <c:pt idx="20482">
                  <c:v>5.4619546819999997E-7</c:v>
                </c:pt>
                <c:pt idx="20483">
                  <c:v>1.857538468E-6</c:v>
                </c:pt>
                <c:pt idx="20484">
                  <c:v>3.1330084990000002E-7</c:v>
                </c:pt>
                <c:pt idx="20485">
                  <c:v>3.7097471580000001E-7</c:v>
                </c:pt>
                <c:pt idx="20486">
                  <c:v>3.3019403989999999E-7</c:v>
                </c:pt>
                <c:pt idx="20487">
                  <c:v>3.2965090410000002E-6</c:v>
                </c:pt>
                <c:pt idx="20488">
                  <c:v>1.2720489630000001E-7</c:v>
                </c:pt>
                <c:pt idx="20489">
                  <c:v>1.4482449189999999E-7</c:v>
                </c:pt>
                <c:pt idx="20490">
                  <c:v>9.2584763059999994E-8</c:v>
                </c:pt>
                <c:pt idx="20491">
                  <c:v>8.7502947299999992E-6</c:v>
                </c:pt>
                <c:pt idx="20492">
                  <c:v>9.9026608980000002E-9</c:v>
                </c:pt>
                <c:pt idx="20493">
                  <c:v>7.5010116320000005E-14</c:v>
                </c:pt>
                <c:pt idx="20494">
                  <c:v>8.9335951860000004E-9</c:v>
                </c:pt>
                <c:pt idx="20495">
                  <c:v>1.2995543709999999E-7</c:v>
                </c:pt>
                <c:pt idx="20496">
                  <c:v>7.8867146860000004E-8</c:v>
                </c:pt>
                <c:pt idx="20497">
                  <c:v>1.3927961520000001E-7</c:v>
                </c:pt>
                <c:pt idx="20498">
                  <c:v>2.079688567E-7</c:v>
                </c:pt>
                <c:pt idx="20499">
                  <c:v>1.1406767449999999E-5</c:v>
                </c:pt>
                <c:pt idx="20500">
                  <c:v>4.4069445409999999E-7</c:v>
                </c:pt>
                <c:pt idx="20501">
                  <c:v>2.9216858920000001E-7</c:v>
                </c:pt>
                <c:pt idx="20502">
                  <c:v>2.8389374359999998E-7</c:v>
                </c:pt>
                <c:pt idx="20503">
                  <c:v>7.9227711680000002E-6</c:v>
                </c:pt>
                <c:pt idx="20504">
                  <c:v>5.6606514829999997E-7</c:v>
                </c:pt>
                <c:pt idx="20505">
                  <c:v>4.3044956510000002E-7</c:v>
                </c:pt>
                <c:pt idx="20506">
                  <c:v>3.3268067070000003E-7</c:v>
                </c:pt>
                <c:pt idx="20507">
                  <c:v>1.2320148650000001E-6</c:v>
                </c:pt>
                <c:pt idx="20508">
                  <c:v>5.4881040380000005E-7</c:v>
                </c:pt>
                <c:pt idx="20509">
                  <c:v>1.4202502709999999E-7</c:v>
                </c:pt>
                <c:pt idx="20510">
                  <c:v>2.145381677E-7</c:v>
                </c:pt>
                <c:pt idx="20511">
                  <c:v>3.2498477520000002E-5</c:v>
                </c:pt>
                <c:pt idx="20512">
                  <c:v>1.9603197269999999E-7</c:v>
                </c:pt>
                <c:pt idx="20513">
                  <c:v>1.1303895229999999E-7</c:v>
                </c:pt>
                <c:pt idx="20514">
                  <c:v>1.8003869339999999E-8</c:v>
                </c:pt>
                <c:pt idx="20515">
                  <c:v>4.9416115480000003E-8</c:v>
                </c:pt>
                <c:pt idx="20516">
                  <c:v>4.528961145E-8</c:v>
                </c:pt>
                <c:pt idx="20517">
                  <c:v>1.1673394630000001E-7</c:v>
                </c:pt>
                <c:pt idx="20518">
                  <c:v>2.3575728990000001E-7</c:v>
                </c:pt>
                <c:pt idx="20519">
                  <c:v>8.3466903230000006E-6</c:v>
                </c:pt>
                <c:pt idx="20520">
                  <c:v>1.092993331E-6</c:v>
                </c:pt>
                <c:pt idx="20521">
                  <c:v>3.7571116180000001E-7</c:v>
                </c:pt>
                <c:pt idx="20522">
                  <c:v>3.9571838840000001E-7</c:v>
                </c:pt>
                <c:pt idx="20523">
                  <c:v>3.4213272489999998E-5</c:v>
                </c:pt>
                <c:pt idx="20524">
                  <c:v>1.154019698E-6</c:v>
                </c:pt>
                <c:pt idx="20525">
                  <c:v>1.250850185E-6</c:v>
                </c:pt>
                <c:pt idx="20526">
                  <c:v>5.6569619830000003E-7</c:v>
                </c:pt>
                <c:pt idx="20527">
                  <c:v>4.1012334720000001E-6</c:v>
                </c:pt>
                <c:pt idx="20528">
                  <c:v>2.118271463E-6</c:v>
                </c:pt>
                <c:pt idx="20529">
                  <c:v>9.1687545299999996E-7</c:v>
                </c:pt>
                <c:pt idx="20530">
                  <c:v>1.3014573859999999E-6</c:v>
                </c:pt>
                <c:pt idx="20531">
                  <c:v>9.0426151570000005E-5</c:v>
                </c:pt>
                <c:pt idx="20532">
                  <c:v>2.5210515019999999E-6</c:v>
                </c:pt>
                <c:pt idx="20533">
                  <c:v>3.2445597460000001E-6</c:v>
                </c:pt>
                <c:pt idx="20534">
                  <c:v>1.630599162E-6</c:v>
                </c:pt>
                <c:pt idx="20535">
                  <c:v>9.3196884769999995E-6</c:v>
                </c:pt>
                <c:pt idx="20536">
                  <c:v>1.183824218E-6</c:v>
                </c:pt>
                <c:pt idx="20537">
                  <c:v>5.837946574E-7</c:v>
                </c:pt>
                <c:pt idx="20538">
                  <c:v>3.1133898559999998E-7</c:v>
                </c:pt>
                <c:pt idx="20539">
                  <c:v>6.1258927039999999E-6</c:v>
                </c:pt>
                <c:pt idx="20540">
                  <c:v>3.6973017920000002E-7</c:v>
                </c:pt>
                <c:pt idx="20541">
                  <c:v>2.5948420470000001E-8</c:v>
                </c:pt>
                <c:pt idx="20542">
                  <c:v>2.0156298240000001E-7</c:v>
                </c:pt>
                <c:pt idx="20543">
                  <c:v>5.7151304000000003E-7</c:v>
                </c:pt>
                <c:pt idx="20544">
                  <c:v>3.4385365079999999E-8</c:v>
                </c:pt>
                <c:pt idx="20545">
                  <c:v>2.6826486489999999E-7</c:v>
                </c:pt>
                <c:pt idx="20546">
                  <c:v>1.2343547669999999E-7</c:v>
                </c:pt>
                <c:pt idx="20547">
                  <c:v>8.7325709520000001E-7</c:v>
                </c:pt>
                <c:pt idx="20548">
                  <c:v>3.8350302969999998E-7</c:v>
                </c:pt>
                <c:pt idx="20549">
                  <c:v>6.2438451540000004E-7</c:v>
                </c:pt>
                <c:pt idx="20550">
                  <c:v>4.3212752200000002E-8</c:v>
                </c:pt>
                <c:pt idx="20551">
                  <c:v>8.5137719939999995E-6</c:v>
                </c:pt>
                <c:pt idx="20552">
                  <c:v>5.8104720940000005E-7</c:v>
                </c:pt>
                <c:pt idx="20553">
                  <c:v>1.5334702019999999E-6</c:v>
                </c:pt>
                <c:pt idx="20554">
                  <c:v>1.1875889620000001E-6</c:v>
                </c:pt>
                <c:pt idx="20555">
                  <c:v>2.9274771760000001E-6</c:v>
                </c:pt>
                <c:pt idx="20556">
                  <c:v>8.243357688E-7</c:v>
                </c:pt>
                <c:pt idx="20557">
                  <c:v>4.6552972019999999E-7</c:v>
                </c:pt>
                <c:pt idx="20558">
                  <c:v>2.6890715149999998E-7</c:v>
                </c:pt>
                <c:pt idx="20559">
                  <c:v>5.5478037689999997E-7</c:v>
                </c:pt>
                <c:pt idx="20560">
                  <c:v>1.6793136239999999E-7</c:v>
                </c:pt>
                <c:pt idx="20561">
                  <c:v>3.5066933579999999E-7</c:v>
                </c:pt>
                <c:pt idx="20562">
                  <c:v>1.4643611199999999E-6</c:v>
                </c:pt>
                <c:pt idx="20563">
                  <c:v>2.5362968049999999E-5</c:v>
                </c:pt>
                <c:pt idx="20564">
                  <c:v>1.1101224349999999E-6</c:v>
                </c:pt>
                <c:pt idx="20565">
                  <c:v>6.5048147849999995E-7</c:v>
                </c:pt>
                <c:pt idx="20566">
                  <c:v>3.4244167429999998E-7</c:v>
                </c:pt>
                <c:pt idx="20567">
                  <c:v>2.2746501470000001E-6</c:v>
                </c:pt>
                <c:pt idx="20568">
                  <c:v>6.0149853429999997E-7</c:v>
                </c:pt>
                <c:pt idx="20569">
                  <c:v>1.3881374029999999E-6</c:v>
                </c:pt>
                <c:pt idx="20570">
                  <c:v>1.1698096540000001E-7</c:v>
                </c:pt>
                <c:pt idx="20571">
                  <c:v>8.7962760079999993E-6</c:v>
                </c:pt>
                <c:pt idx="20572">
                  <c:v>1.7454997120000001E-6</c:v>
                </c:pt>
                <c:pt idx="20573">
                  <c:v>4.1773843240000003E-6</c:v>
                </c:pt>
                <c:pt idx="20574">
                  <c:v>3.3373083579999998E-6</c:v>
                </c:pt>
                <c:pt idx="20575">
                  <c:v>9.2339371660000002E-6</c:v>
                </c:pt>
                <c:pt idx="20576">
                  <c:v>4.0829119380000002E-6</c:v>
                </c:pt>
                <c:pt idx="20577">
                  <c:v>2.5799205749999998E-6</c:v>
                </c:pt>
                <c:pt idx="20578">
                  <c:v>4.9623028000000003E-8</c:v>
                </c:pt>
                <c:pt idx="20579">
                  <c:v>4.888498748E-6</c:v>
                </c:pt>
                <c:pt idx="20580">
                  <c:v>7.4545641219999998E-6</c:v>
                </c:pt>
                <c:pt idx="20581">
                  <c:v>4.7365751970000002E-6</c:v>
                </c:pt>
                <c:pt idx="20582">
                  <c:v>2.5354267919999999E-5</c:v>
                </c:pt>
                <c:pt idx="20583">
                  <c:v>1.430838948E-4</c:v>
                </c:pt>
                <c:pt idx="20584">
                  <c:v>5.9430000730000003E-6</c:v>
                </c:pt>
                <c:pt idx="20585">
                  <c:v>6.38874457E-6</c:v>
                </c:pt>
                <c:pt idx="20586">
                  <c:v>2.7338874800000001E-6</c:v>
                </c:pt>
                <c:pt idx="20587">
                  <c:v>7.840383875E-7</c:v>
                </c:pt>
                <c:pt idx="20588">
                  <c:v>8.6323961429999998E-7</c:v>
                </c:pt>
                <c:pt idx="20589">
                  <c:v>1.0634363569999999E-6</c:v>
                </c:pt>
                <c:pt idx="20590">
                  <c:v>4.1550125270000002E-7</c:v>
                </c:pt>
                <c:pt idx="20591">
                  <c:v>4.4651001299999999E-7</c:v>
                </c:pt>
                <c:pt idx="20592">
                  <c:v>3.588609538E-7</c:v>
                </c:pt>
                <c:pt idx="20593">
                  <c:v>2.7297760319999998E-7</c:v>
                </c:pt>
                <c:pt idx="20594">
                  <c:v>4.330601554E-7</c:v>
                </c:pt>
                <c:pt idx="20595">
                  <c:v>2.7663302420000001E-7</c:v>
                </c:pt>
                <c:pt idx="20596">
                  <c:v>8.8591156890000003E-8</c:v>
                </c:pt>
                <c:pt idx="20597">
                  <c:v>3.2955635110000001E-7</c:v>
                </c:pt>
                <c:pt idx="20598">
                  <c:v>5.991200962E-7</c:v>
                </c:pt>
                <c:pt idx="20599">
                  <c:v>4.8047642100000001E-7</c:v>
                </c:pt>
                <c:pt idx="20600">
                  <c:v>2.125197691E-7</c:v>
                </c:pt>
                <c:pt idx="20601">
                  <c:v>8.5576984700000002E-7</c:v>
                </c:pt>
                <c:pt idx="20602">
                  <c:v>9.9298858029999994E-7</c:v>
                </c:pt>
                <c:pt idx="20603">
                  <c:v>3.4101974300000002E-6</c:v>
                </c:pt>
                <c:pt idx="20604">
                  <c:v>2.8733761800000002E-7</c:v>
                </c:pt>
                <c:pt idx="20605">
                  <c:v>6.096912341E-7</c:v>
                </c:pt>
                <c:pt idx="20606">
                  <c:v>1.2115102859999999E-7</c:v>
                </c:pt>
                <c:pt idx="20607">
                  <c:v>1.26031956E-6</c:v>
                </c:pt>
                <c:pt idx="20608">
                  <c:v>1.0147689000000001E-6</c:v>
                </c:pt>
                <c:pt idx="20609">
                  <c:v>8.8106905690000004E-7</c:v>
                </c:pt>
                <c:pt idx="20610">
                  <c:v>3.890847188E-8</c:v>
                </c:pt>
                <c:pt idx="20611">
                  <c:v>3.683191834E-6</c:v>
                </c:pt>
                <c:pt idx="20612">
                  <c:v>1.2511350059999999E-6</c:v>
                </c:pt>
                <c:pt idx="20613">
                  <c:v>1.587626466E-8</c:v>
                </c:pt>
                <c:pt idx="20614">
                  <c:v>1.0101229519999999E-5</c:v>
                </c:pt>
                <c:pt idx="20615">
                  <c:v>7.1385362470000002E-6</c:v>
                </c:pt>
                <c:pt idx="20616">
                  <c:v>3.707268522E-6</c:v>
                </c:pt>
                <c:pt idx="20617">
                  <c:v>6.6362639619999996E-7</c:v>
                </c:pt>
                <c:pt idx="20618">
                  <c:v>8.6881324540000001E-6</c:v>
                </c:pt>
                <c:pt idx="20619">
                  <c:v>4.8941586390000001E-6</c:v>
                </c:pt>
                <c:pt idx="20620">
                  <c:v>2.2901566869999998E-6</c:v>
                </c:pt>
                <c:pt idx="20621">
                  <c:v>1.535972311E-6</c:v>
                </c:pt>
                <c:pt idx="20622">
                  <c:v>8.6770455620000005E-5</c:v>
                </c:pt>
                <c:pt idx="20623">
                  <c:v>2.1936918380000001E-4</c:v>
                </c:pt>
                <c:pt idx="20624">
                  <c:v>4.4453358869999997E-5</c:v>
                </c:pt>
                <c:pt idx="20625">
                  <c:v>3.3591879489999997E-5</c:v>
                </c:pt>
                <c:pt idx="20626">
                  <c:v>6.0446441889999998E-5</c:v>
                </c:pt>
                <c:pt idx="20627">
                  <c:v>2.6850483079999999E-5</c:v>
                </c:pt>
                <c:pt idx="20628">
                  <c:v>6.8091670810000003E-7</c:v>
                </c:pt>
                <c:pt idx="20629">
                  <c:v>1.118086725E-6</c:v>
                </c:pt>
                <c:pt idx="20630">
                  <c:v>5.2357837689999998E-6</c:v>
                </c:pt>
                <c:pt idx="20631">
                  <c:v>5.8490313389999997E-6</c:v>
                </c:pt>
                <c:pt idx="20632">
                  <c:v>1.4970368599999999E-6</c:v>
                </c:pt>
                <c:pt idx="20633">
                  <c:v>2.4274139010000002E-6</c:v>
                </c:pt>
                <c:pt idx="20634">
                  <c:v>1.10676309E-5</c:v>
                </c:pt>
                <c:pt idx="20635">
                  <c:v>1.083813458E-5</c:v>
                </c:pt>
                <c:pt idx="20636">
                  <c:v>1.3108714190000001E-7</c:v>
                </c:pt>
                <c:pt idx="20637">
                  <c:v>5.3228297559999996E-7</c:v>
                </c:pt>
                <c:pt idx="20638">
                  <c:v>7.118952579E-7</c:v>
                </c:pt>
                <c:pt idx="20639">
                  <c:v>9.4181929219999996E-7</c:v>
                </c:pt>
                <c:pt idx="20640">
                  <c:v>3.5144623860000002E-7</c:v>
                </c:pt>
                <c:pt idx="20641">
                  <c:v>5.1283960880000005E-7</c:v>
                </c:pt>
                <c:pt idx="20642">
                  <c:v>6.3387585040000002E-7</c:v>
                </c:pt>
                <c:pt idx="20643">
                  <c:v>4.4199587399999998E-7</c:v>
                </c:pt>
                <c:pt idx="20644">
                  <c:v>1.1119139849999999E-6</c:v>
                </c:pt>
                <c:pt idx="20645">
                  <c:v>6.2795756590000001E-7</c:v>
                </c:pt>
                <c:pt idx="20646">
                  <c:v>3.1708755470000002E-8</c:v>
                </c:pt>
                <c:pt idx="20647">
                  <c:v>4.5987577699999999E-7</c:v>
                </c:pt>
                <c:pt idx="20648">
                  <c:v>4.439391174E-7</c:v>
                </c:pt>
                <c:pt idx="20649">
                  <c:v>5.0136923869999998E-7</c:v>
                </c:pt>
                <c:pt idx="20650">
                  <c:v>4.8520156129999999E-7</c:v>
                </c:pt>
                <c:pt idx="20651">
                  <c:v>1.0283277600000001E-6</c:v>
                </c:pt>
                <c:pt idx="20652">
                  <c:v>1.0571908500000001E-6</c:v>
                </c:pt>
                <c:pt idx="20653">
                  <c:v>4.831496759E-7</c:v>
                </c:pt>
                <c:pt idx="20654">
                  <c:v>7.2054304579999998E-6</c:v>
                </c:pt>
                <c:pt idx="20655">
                  <c:v>7.7663544939999993E-6</c:v>
                </c:pt>
                <c:pt idx="20656">
                  <c:v>3.6419350819999998E-6</c:v>
                </c:pt>
                <c:pt idx="20657">
                  <c:v>7.172379872E-6</c:v>
                </c:pt>
                <c:pt idx="20658">
                  <c:v>1.870942819E-6</c:v>
                </c:pt>
                <c:pt idx="20659">
                  <c:v>1.4723957440000001E-6</c:v>
                </c:pt>
                <c:pt idx="20660">
                  <c:v>4.0162692530000002E-6</c:v>
                </c:pt>
                <c:pt idx="20661">
                  <c:v>5.1429750070000002E-6</c:v>
                </c:pt>
                <c:pt idx="20662">
                  <c:v>9.1419479999999993E-6</c:v>
                </c:pt>
                <c:pt idx="20663">
                  <c:v>1.447894339E-5</c:v>
                </c:pt>
                <c:pt idx="20664">
                  <c:v>2.2261429209999999E-5</c:v>
                </c:pt>
                <c:pt idx="20665">
                  <c:v>4.1052206579999999E-5</c:v>
                </c:pt>
                <c:pt idx="20666">
                  <c:v>1.151724247E-4</c:v>
                </c:pt>
                <c:pt idx="20667">
                  <c:v>6.2992737620000001E-5</c:v>
                </c:pt>
                <c:pt idx="20668">
                  <c:v>4.3482735159999996E-6</c:v>
                </c:pt>
                <c:pt idx="20669">
                  <c:v>7.5937698670000003E-7</c:v>
                </c:pt>
                <c:pt idx="20670">
                  <c:v>9.5650376690000001E-6</c:v>
                </c:pt>
                <c:pt idx="20671">
                  <c:v>7.5478674940000002E-6</c:v>
                </c:pt>
                <c:pt idx="20672">
                  <c:v>2.7176877490000002E-6</c:v>
                </c:pt>
                <c:pt idx="20673">
                  <c:v>2.4818891830000002E-6</c:v>
                </c:pt>
                <c:pt idx="20674">
                  <c:v>2.0453048180000001E-4</c:v>
                </c:pt>
                <c:pt idx="20675">
                  <c:v>7.2599225419999995E-5</c:v>
                </c:pt>
                <c:pt idx="20676">
                  <c:v>3.0234812110000002E-5</c:v>
                </c:pt>
                <c:pt idx="20677">
                  <c:v>1.9071864689999999E-5</c:v>
                </c:pt>
                <c:pt idx="20678">
                  <c:v>1.925212382E-5</c:v>
                </c:pt>
                <c:pt idx="20679">
                  <c:v>8.8961423730000001E-7</c:v>
                </c:pt>
                <c:pt idx="20680">
                  <c:v>2.509626107E-6</c:v>
                </c:pt>
                <c:pt idx="20681">
                  <c:v>1.173000957E-6</c:v>
                </c:pt>
                <c:pt idx="20682">
                  <c:v>2.6800710090000002E-6</c:v>
                </c:pt>
                <c:pt idx="20683">
                  <c:v>4.687266165E-7</c:v>
                </c:pt>
                <c:pt idx="20684">
                  <c:v>1.753641399E-6</c:v>
                </c:pt>
                <c:pt idx="20685">
                  <c:v>4.4924250909999998E-7</c:v>
                </c:pt>
                <c:pt idx="20686">
                  <c:v>2.0711172849999999E-6</c:v>
                </c:pt>
                <c:pt idx="20687">
                  <c:v>5.9307583889999997E-8</c:v>
                </c:pt>
                <c:pt idx="20688">
                  <c:v>2.8872744380000002E-7</c:v>
                </c:pt>
                <c:pt idx="20689">
                  <c:v>3.9154691750000002E-7</c:v>
                </c:pt>
                <c:pt idx="20690">
                  <c:v>4.900014262E-7</c:v>
                </c:pt>
                <c:pt idx="20691">
                  <c:v>3.9325384050000001E-7</c:v>
                </c:pt>
                <c:pt idx="20692">
                  <c:v>3.9763913980000002E-7</c:v>
                </c:pt>
                <c:pt idx="20693">
                  <c:v>3.7822797449999998E-7</c:v>
                </c:pt>
                <c:pt idx="20694">
                  <c:v>4.1795802069999997E-7</c:v>
                </c:pt>
                <c:pt idx="20695">
                  <c:v>7.3925909730000004E-7</c:v>
                </c:pt>
                <c:pt idx="20696">
                  <c:v>3.3171377860000001E-7</c:v>
                </c:pt>
                <c:pt idx="20697">
                  <c:v>5.1938974120000002E-8</c:v>
                </c:pt>
                <c:pt idx="20698">
                  <c:v>5.1797296730000001E-6</c:v>
                </c:pt>
                <c:pt idx="20699">
                  <c:v>3.2647030270000001E-7</c:v>
                </c:pt>
                <c:pt idx="20700">
                  <c:v>7.2562070940000002E-8</c:v>
                </c:pt>
                <c:pt idx="20701">
                  <c:v>2.4403927550000003E-7</c:v>
                </c:pt>
                <c:pt idx="20702">
                  <c:v>5.1141122909999997E-6</c:v>
                </c:pt>
                <c:pt idx="20703">
                  <c:v>1.0130311160000001E-6</c:v>
                </c:pt>
                <c:pt idx="20704">
                  <c:v>9.9570401650000004E-8</c:v>
                </c:pt>
                <c:pt idx="20705">
                  <c:v>1.8685971279999999E-6</c:v>
                </c:pt>
                <c:pt idx="20706">
                  <c:v>1.8942464240000001E-5</c:v>
                </c:pt>
                <c:pt idx="20707">
                  <c:v>5.4267193400000003E-6</c:v>
                </c:pt>
                <c:pt idx="20708">
                  <c:v>5.5814740660000004E-7</c:v>
                </c:pt>
                <c:pt idx="20709">
                  <c:v>2.6653992440000003E-7</c:v>
                </c:pt>
                <c:pt idx="20710">
                  <c:v>2.0471265799999999E-5</c:v>
                </c:pt>
                <c:pt idx="20711">
                  <c:v>2.1539857050000002E-6</c:v>
                </c:pt>
                <c:pt idx="20712">
                  <c:v>9.9767005249999994E-7</c:v>
                </c:pt>
                <c:pt idx="20713">
                  <c:v>6.7014655010000006E-8</c:v>
                </c:pt>
                <c:pt idx="20714">
                  <c:v>1.9345287069999999E-4</c:v>
                </c:pt>
                <c:pt idx="20715">
                  <c:v>3.8848171249999998E-5</c:v>
                </c:pt>
                <c:pt idx="20716">
                  <c:v>3.1951676150000003E-5</c:v>
                </c:pt>
                <c:pt idx="20717">
                  <c:v>5.5723628320000001E-5</c:v>
                </c:pt>
                <c:pt idx="20718">
                  <c:v>3.8201043690000002E-4</c:v>
                </c:pt>
                <c:pt idx="20719">
                  <c:v>2.846103404E-5</c:v>
                </c:pt>
                <c:pt idx="20720">
                  <c:v>1.288692406E-6</c:v>
                </c:pt>
                <c:pt idx="20721">
                  <c:v>3.9511480960000001E-6</c:v>
                </c:pt>
                <c:pt idx="20722">
                  <c:v>1.6470654460000001E-5</c:v>
                </c:pt>
                <c:pt idx="20723">
                  <c:v>5.1745191230000002E-6</c:v>
                </c:pt>
                <c:pt idx="20724">
                  <c:v>1.214803034E-6</c:v>
                </c:pt>
                <c:pt idx="20725">
                  <c:v>1.7201179820000001E-6</c:v>
                </c:pt>
                <c:pt idx="20726">
                  <c:v>3.4746400929999998E-6</c:v>
                </c:pt>
                <c:pt idx="20727">
                  <c:v>8.6302466940000004E-7</c:v>
                </c:pt>
                <c:pt idx="20728">
                  <c:v>1.0422910480000001E-6</c:v>
                </c:pt>
                <c:pt idx="20729">
                  <c:v>9.9058567649999996E-7</c:v>
                </c:pt>
                <c:pt idx="20730">
                  <c:v>2.1635502899999998E-6</c:v>
                </c:pt>
                <c:pt idx="20731">
                  <c:v>1.5048383310000001E-7</c:v>
                </c:pt>
                <c:pt idx="20732">
                  <c:v>5.8554833950000001E-7</c:v>
                </c:pt>
                <c:pt idx="20733">
                  <c:v>3.8407222140000001E-7</c:v>
                </c:pt>
                <c:pt idx="20734">
                  <c:v>2.0082459769999999E-6</c:v>
                </c:pt>
                <c:pt idx="20735">
                  <c:v>8.7019035450000005E-8</c:v>
                </c:pt>
                <c:pt idx="20736">
                  <c:v>3.3860970720000003E-7</c:v>
                </c:pt>
                <c:pt idx="20737">
                  <c:v>2.1011291959999999E-7</c:v>
                </c:pt>
                <c:pt idx="20738">
                  <c:v>1.476364963E-7</c:v>
                </c:pt>
                <c:pt idx="20739">
                  <c:v>1.436461017E-7</c:v>
                </c:pt>
                <c:pt idx="20740">
                  <c:v>1.431865249E-7</c:v>
                </c:pt>
                <c:pt idx="20741">
                  <c:v>1.430471519E-7</c:v>
                </c:pt>
                <c:pt idx="20742">
                  <c:v>1.098407576E-7</c:v>
                </c:pt>
                <c:pt idx="20743">
                  <c:v>1.2663324560000001E-7</c:v>
                </c:pt>
                <c:pt idx="20744">
                  <c:v>1.569197618E-7</c:v>
                </c:pt>
                <c:pt idx="20745">
                  <c:v>2.0988945730000001E-7</c:v>
                </c:pt>
                <c:pt idx="20746">
                  <c:v>3.0497104170000002E-6</c:v>
                </c:pt>
                <c:pt idx="20747">
                  <c:v>1.3972752620000001E-7</c:v>
                </c:pt>
                <c:pt idx="20748">
                  <c:v>7.3088376600000005E-7</c:v>
                </c:pt>
                <c:pt idx="20749">
                  <c:v>5.8827739739999999E-7</c:v>
                </c:pt>
                <c:pt idx="20750">
                  <c:v>2.8949894329999999E-6</c:v>
                </c:pt>
                <c:pt idx="20751">
                  <c:v>6.6910292519999994E-8</c:v>
                </c:pt>
                <c:pt idx="20752">
                  <c:v>1.169495819E-6</c:v>
                </c:pt>
                <c:pt idx="20753">
                  <c:v>1.043509993E-6</c:v>
                </c:pt>
                <c:pt idx="20754">
                  <c:v>1.6382559569999999E-5</c:v>
                </c:pt>
                <c:pt idx="20755">
                  <c:v>8.4383687249999995E-7</c:v>
                </c:pt>
                <c:pt idx="20756">
                  <c:v>6.267704413E-6</c:v>
                </c:pt>
                <c:pt idx="20757">
                  <c:v>1.095781111E-5</c:v>
                </c:pt>
                <c:pt idx="20758">
                  <c:v>5.1506381639999997E-4</c:v>
                </c:pt>
                <c:pt idx="20759">
                  <c:v>9.8970898960000003E-6</c:v>
                </c:pt>
                <c:pt idx="20760">
                  <c:v>1.5402174409999999E-7</c:v>
                </c:pt>
                <c:pt idx="20761">
                  <c:v>1.2127247060000001E-6</c:v>
                </c:pt>
                <c:pt idx="20762">
                  <c:v>1.2327226290000001E-5</c:v>
                </c:pt>
                <c:pt idx="20763">
                  <c:v>1.304749282E-6</c:v>
                </c:pt>
                <c:pt idx="20764">
                  <c:v>7.7319553119999999E-7</c:v>
                </c:pt>
                <c:pt idx="20765">
                  <c:v>1.1415913609999999E-6</c:v>
                </c:pt>
                <c:pt idx="20766">
                  <c:v>1.123992117E-4</c:v>
                </c:pt>
                <c:pt idx="20767">
                  <c:v>2.957038956E-7</c:v>
                </c:pt>
                <c:pt idx="20768">
                  <c:v>2.8178949199999999E-6</c:v>
                </c:pt>
                <c:pt idx="20769">
                  <c:v>2.8407949700000002E-6</c:v>
                </c:pt>
                <c:pt idx="20770">
                  <c:v>3.5808008740000003E-5</c:v>
                </c:pt>
                <c:pt idx="20771">
                  <c:v>5.9223303520000004E-7</c:v>
                </c:pt>
                <c:pt idx="20772">
                  <c:v>7.2549706889999997E-7</c:v>
                </c:pt>
                <c:pt idx="20773">
                  <c:v>7.892930176E-7</c:v>
                </c:pt>
                <c:pt idx="20774">
                  <c:v>2.1655043369999998E-6</c:v>
                </c:pt>
                <c:pt idx="20775">
                  <c:v>1.172684617E-7</c:v>
                </c:pt>
                <c:pt idx="20776">
                  <c:v>3.4662503620000001E-7</c:v>
                </c:pt>
                <c:pt idx="20777">
                  <c:v>3.989662749E-7</c:v>
                </c:pt>
                <c:pt idx="20778">
                  <c:v>2.7756192349999999E-5</c:v>
                </c:pt>
                <c:pt idx="20779">
                  <c:v>1.196865471E-7</c:v>
                </c:pt>
                <c:pt idx="20780">
                  <c:v>1.63201521E-8</c:v>
                </c:pt>
                <c:pt idx="20781">
                  <c:v>7.233820653E-9</c:v>
                </c:pt>
                <c:pt idx="20782">
                  <c:v>2.3240197130000002E-9</c:v>
                </c:pt>
                <c:pt idx="20783">
                  <c:v>3.7657448550000001E-9</c:v>
                </c:pt>
                <c:pt idx="20784">
                  <c:v>5.8348150729999997E-9</c:v>
                </c:pt>
                <c:pt idx="20785">
                  <c:v>8.5489559350000004E-9</c:v>
                </c:pt>
                <c:pt idx="20786">
                  <c:v>6.5907625249999995E-7</c:v>
                </c:pt>
                <c:pt idx="20787">
                  <c:v>6.2518290830000004E-9</c:v>
                </c:pt>
                <c:pt idx="20788">
                  <c:v>5.3377358540000003E-9</c:v>
                </c:pt>
                <c:pt idx="20789">
                  <c:v>1.60877167E-9</c:v>
                </c:pt>
                <c:pt idx="20790">
                  <c:v>1.9785755110000001E-12</c:v>
                </c:pt>
                <c:pt idx="20791">
                  <c:v>2.7855196260000001E-9</c:v>
                </c:pt>
                <c:pt idx="20792">
                  <c:v>1.2898050859999999E-8</c:v>
                </c:pt>
                <c:pt idx="20793">
                  <c:v>3.0731483359999998E-8</c:v>
                </c:pt>
                <c:pt idx="20794">
                  <c:v>7.2947054850000001E-7</c:v>
                </c:pt>
                <c:pt idx="20795">
                  <c:v>1.3739252549999999E-7</c:v>
                </c:pt>
                <c:pt idx="20796">
                  <c:v>1.6434604759999999E-7</c:v>
                </c:pt>
                <c:pt idx="20797">
                  <c:v>1.9696890779999999E-7</c:v>
                </c:pt>
                <c:pt idx="20798">
                  <c:v>6.463179848E-5</c:v>
                </c:pt>
                <c:pt idx="20799">
                  <c:v>5.9814239280000004E-7</c:v>
                </c:pt>
                <c:pt idx="20800">
                  <c:v>1.127819144E-6</c:v>
                </c:pt>
                <c:pt idx="20801">
                  <c:v>1.008285294E-6</c:v>
                </c:pt>
                <c:pt idx="20802">
                  <c:v>2.464085114E-5</c:v>
                </c:pt>
                <c:pt idx="20803">
                  <c:v>1.6258283909999999E-6</c:v>
                </c:pt>
                <c:pt idx="20804">
                  <c:v>1.450825075E-6</c:v>
                </c:pt>
                <c:pt idx="20805">
                  <c:v>1.4221633010000001E-6</c:v>
                </c:pt>
                <c:pt idx="20806">
                  <c:v>9.9461017159999999E-5</c:v>
                </c:pt>
                <c:pt idx="20807">
                  <c:v>4.3025596229999999E-6</c:v>
                </c:pt>
                <c:pt idx="20808">
                  <c:v>7.1282990700000004E-7</c:v>
                </c:pt>
                <c:pt idx="20809">
                  <c:v>2.2854961750000002E-6</c:v>
                </c:pt>
                <c:pt idx="20810">
                  <c:v>4.0654659680000002E-4</c:v>
                </c:pt>
                <c:pt idx="20811">
                  <c:v>2.6578807539999999E-6</c:v>
                </c:pt>
                <c:pt idx="20812">
                  <c:v>2.9057626080000001E-6</c:v>
                </c:pt>
                <c:pt idx="20813">
                  <c:v>9.371479833E-7</c:v>
                </c:pt>
                <c:pt idx="20814">
                  <c:v>1.56876617E-5</c:v>
                </c:pt>
                <c:pt idx="20815">
                  <c:v>2.043755941E-6</c:v>
                </c:pt>
                <c:pt idx="20816">
                  <c:v>1.4992125780000001E-6</c:v>
                </c:pt>
                <c:pt idx="20817">
                  <c:v>4.161096201E-7</c:v>
                </c:pt>
                <c:pt idx="20818">
                  <c:v>4.5955832859999997E-5</c:v>
                </c:pt>
                <c:pt idx="20819">
                  <c:v>1.130853746E-6</c:v>
                </c:pt>
                <c:pt idx="20820">
                  <c:v>1.6800220769999999E-6</c:v>
                </c:pt>
                <c:pt idx="20821">
                  <c:v>9.3881397339999997E-7</c:v>
                </c:pt>
                <c:pt idx="20822">
                  <c:v>5.5845003979999996E-6</c:v>
                </c:pt>
                <c:pt idx="20823">
                  <c:v>5.9910197269999996E-7</c:v>
                </c:pt>
                <c:pt idx="20824">
                  <c:v>3.0690973220000001E-7</c:v>
                </c:pt>
                <c:pt idx="20825">
                  <c:v>1.6373111079999999E-7</c:v>
                </c:pt>
                <c:pt idx="20826">
                  <c:v>4.2612613890000002E-7</c:v>
                </c:pt>
                <c:pt idx="20827">
                  <c:v>1.104237947E-7</c:v>
                </c:pt>
                <c:pt idx="20828">
                  <c:v>9.6035232329999993E-8</c:v>
                </c:pt>
                <c:pt idx="20829">
                  <c:v>3.945186867E-7</c:v>
                </c:pt>
                <c:pt idx="20830">
                  <c:v>1.166608734E-5</c:v>
                </c:pt>
                <c:pt idx="20831">
                  <c:v>3.6185803920000001E-7</c:v>
                </c:pt>
                <c:pt idx="20832">
                  <c:v>3.1301402570000002E-8</c:v>
                </c:pt>
                <c:pt idx="20833">
                  <c:v>3.042237185E-8</c:v>
                </c:pt>
                <c:pt idx="20834">
                  <c:v>5.8703163700000005E-7</c:v>
                </c:pt>
                <c:pt idx="20835">
                  <c:v>3.1381165619999998E-8</c:v>
                </c:pt>
                <c:pt idx="20836">
                  <c:v>2.1443038249999999E-8</c:v>
                </c:pt>
                <c:pt idx="20837">
                  <c:v>9.8507663630000004E-8</c:v>
                </c:pt>
                <c:pt idx="20838">
                  <c:v>4.3469419970000001E-7</c:v>
                </c:pt>
                <c:pt idx="20839">
                  <c:v>1.238553918E-7</c:v>
                </c:pt>
                <c:pt idx="20840">
                  <c:v>2.2385156459999999E-7</c:v>
                </c:pt>
                <c:pt idx="20841">
                  <c:v>2.1776341610000001E-7</c:v>
                </c:pt>
                <c:pt idx="20842">
                  <c:v>1.1809260850000001E-6</c:v>
                </c:pt>
                <c:pt idx="20843">
                  <c:v>7.6947506439999995E-7</c:v>
                </c:pt>
                <c:pt idx="20844">
                  <c:v>3.9885066919999998E-7</c:v>
                </c:pt>
                <c:pt idx="20845">
                  <c:v>5.0153075110000001E-7</c:v>
                </c:pt>
                <c:pt idx="20846">
                  <c:v>2.9618010839999999E-6</c:v>
                </c:pt>
                <c:pt idx="20847">
                  <c:v>2.4343421459999999E-6</c:v>
                </c:pt>
                <c:pt idx="20848">
                  <c:v>3.4980321540000002E-7</c:v>
                </c:pt>
                <c:pt idx="20849">
                  <c:v>2.1216961679999999E-5</c:v>
                </c:pt>
                <c:pt idx="20850">
                  <c:v>3.3103907790000002E-4</c:v>
                </c:pt>
                <c:pt idx="20851">
                  <c:v>1.9197558029999999E-5</c:v>
                </c:pt>
                <c:pt idx="20852">
                  <c:v>1.249761303E-5</c:v>
                </c:pt>
                <c:pt idx="20853">
                  <c:v>2.2199128129999999E-6</c:v>
                </c:pt>
                <c:pt idx="20854">
                  <c:v>1.7617148579999999E-6</c:v>
                </c:pt>
                <c:pt idx="20855">
                  <c:v>4.8991897279999996E-6</c:v>
                </c:pt>
                <c:pt idx="20856">
                  <c:v>3.6188336840000002E-6</c:v>
                </c:pt>
                <c:pt idx="20857">
                  <c:v>5.6044367050000001E-8</c:v>
                </c:pt>
                <c:pt idx="20858">
                  <c:v>2.4504580779999998E-6</c:v>
                </c:pt>
                <c:pt idx="20859">
                  <c:v>2.7983271730000002E-6</c:v>
                </c:pt>
                <c:pt idx="20860">
                  <c:v>6.9890512689999999E-7</c:v>
                </c:pt>
                <c:pt idx="20861">
                  <c:v>8.7570399260000004E-7</c:v>
                </c:pt>
                <c:pt idx="20862">
                  <c:v>2.650855173E-7</c:v>
                </c:pt>
                <c:pt idx="20863">
                  <c:v>1.10740228E-6</c:v>
                </c:pt>
                <c:pt idx="20864">
                  <c:v>1.160201602E-7</c:v>
                </c:pt>
                <c:pt idx="20865">
                  <c:v>1.4970230740000001E-6</c:v>
                </c:pt>
                <c:pt idx="20866">
                  <c:v>8.3185300349999996E-7</c:v>
                </c:pt>
                <c:pt idx="20867">
                  <c:v>8.6669171059999994E-8</c:v>
                </c:pt>
                <c:pt idx="20868">
                  <c:v>9.6832081490000005E-7</c:v>
                </c:pt>
                <c:pt idx="20869">
                  <c:v>3.4160422779999998E-6</c:v>
                </c:pt>
                <c:pt idx="20870">
                  <c:v>1.397865541E-5</c:v>
                </c:pt>
                <c:pt idx="20871">
                  <c:v>3.5539788429999998E-7</c:v>
                </c:pt>
                <c:pt idx="20872">
                  <c:v>6.2746029299999999E-7</c:v>
                </c:pt>
                <c:pt idx="20873">
                  <c:v>4.4994054819999998E-7</c:v>
                </c:pt>
                <c:pt idx="20874">
                  <c:v>2.2729950700000002E-6</c:v>
                </c:pt>
                <c:pt idx="20875">
                  <c:v>1.2877544010000001E-6</c:v>
                </c:pt>
                <c:pt idx="20876">
                  <c:v>1.3529474049999999E-6</c:v>
                </c:pt>
                <c:pt idx="20877">
                  <c:v>1.7486883589999999E-7</c:v>
                </c:pt>
                <c:pt idx="20878">
                  <c:v>4.8425242039999999E-6</c:v>
                </c:pt>
                <c:pt idx="20879">
                  <c:v>1.4675978999999999E-6</c:v>
                </c:pt>
                <c:pt idx="20880">
                  <c:v>1.7689000959999999E-7</c:v>
                </c:pt>
                <c:pt idx="20881">
                  <c:v>3.5623100229999998E-6</c:v>
                </c:pt>
                <c:pt idx="20882">
                  <c:v>2.5641012289999998E-6</c:v>
                </c:pt>
                <c:pt idx="20883">
                  <c:v>2.0088214859999999E-6</c:v>
                </c:pt>
                <c:pt idx="20884">
                  <c:v>4.6724629339999998E-7</c:v>
                </c:pt>
                <c:pt idx="20885">
                  <c:v>1.4936219029999999E-6</c:v>
                </c:pt>
                <c:pt idx="20886">
                  <c:v>5.0795491069999995E-7</c:v>
                </c:pt>
                <c:pt idx="20887">
                  <c:v>6.8712932900000004E-7</c:v>
                </c:pt>
                <c:pt idx="20888">
                  <c:v>4.7690720740000001E-7</c:v>
                </c:pt>
                <c:pt idx="20889">
                  <c:v>5.9267751859999995E-7</c:v>
                </c:pt>
                <c:pt idx="20890">
                  <c:v>1.9475098419999999E-6</c:v>
                </c:pt>
                <c:pt idx="20891">
                  <c:v>5.664472644E-7</c:v>
                </c:pt>
                <c:pt idx="20892">
                  <c:v>4.8211537070000004E-6</c:v>
                </c:pt>
                <c:pt idx="20893">
                  <c:v>8.342418071E-6</c:v>
                </c:pt>
                <c:pt idx="20894">
                  <c:v>1.6354188350000001E-5</c:v>
                </c:pt>
                <c:pt idx="20895">
                  <c:v>2.8091529009999999E-6</c:v>
                </c:pt>
                <c:pt idx="20896">
                  <c:v>3.5461809039999998E-6</c:v>
                </c:pt>
                <c:pt idx="20897">
                  <c:v>1.536492655E-6</c:v>
                </c:pt>
                <c:pt idx="20898">
                  <c:v>2.1484831670000001E-5</c:v>
                </c:pt>
                <c:pt idx="20899">
                  <c:v>6.7984177530000003E-6</c:v>
                </c:pt>
                <c:pt idx="20900">
                  <c:v>8.6707943410000004E-7</c:v>
                </c:pt>
                <c:pt idx="20901">
                  <c:v>2.9425284130000002E-5</c:v>
                </c:pt>
                <c:pt idx="20902">
                  <c:v>5.2276889699999999E-5</c:v>
                </c:pt>
                <c:pt idx="20903">
                  <c:v>1.211929619E-5</c:v>
                </c:pt>
                <c:pt idx="20904">
                  <c:v>8.8028400240000002E-6</c:v>
                </c:pt>
                <c:pt idx="20905">
                  <c:v>1.10796889E-6</c:v>
                </c:pt>
                <c:pt idx="20906">
                  <c:v>2.7482401759999998E-6</c:v>
                </c:pt>
                <c:pt idx="20907">
                  <c:v>6.1961050770000004E-6</c:v>
                </c:pt>
                <c:pt idx="20908">
                  <c:v>1.9947057080000001E-6</c:v>
                </c:pt>
                <c:pt idx="20909">
                  <c:v>1.4810279929999999E-5</c:v>
                </c:pt>
                <c:pt idx="20910">
                  <c:v>3.4750062870000002E-5</c:v>
                </c:pt>
                <c:pt idx="20911">
                  <c:v>1.434027879E-5</c:v>
                </c:pt>
                <c:pt idx="20912">
                  <c:v>9.8136607730000005E-6</c:v>
                </c:pt>
                <c:pt idx="20913">
                  <c:v>3.4487579099999999E-6</c:v>
                </c:pt>
                <c:pt idx="20914">
                  <c:v>5.5729437500000001E-6</c:v>
                </c:pt>
                <c:pt idx="20915">
                  <c:v>7.4967068610000004E-7</c:v>
                </c:pt>
                <c:pt idx="20916">
                  <c:v>7.860558015E-7</c:v>
                </c:pt>
                <c:pt idx="20917">
                  <c:v>8.945901329E-7</c:v>
                </c:pt>
                <c:pt idx="20918">
                  <c:v>1.901630519E-6</c:v>
                </c:pt>
                <c:pt idx="20919">
                  <c:v>1.988063204E-6</c:v>
                </c:pt>
                <c:pt idx="20920">
                  <c:v>1.5974508900000001E-6</c:v>
                </c:pt>
                <c:pt idx="20921">
                  <c:v>1.1397724029999999E-5</c:v>
                </c:pt>
                <c:pt idx="20922">
                  <c:v>3.4464119919999997E-5</c:v>
                </c:pt>
                <c:pt idx="20923">
                  <c:v>4.8292125230000001E-6</c:v>
                </c:pt>
                <c:pt idx="20924">
                  <c:v>9.9327542249999994E-6</c:v>
                </c:pt>
                <c:pt idx="20925">
                  <c:v>3.25262551E-6</c:v>
                </c:pt>
                <c:pt idx="20926">
                  <c:v>3.6819602609999998E-6</c:v>
                </c:pt>
                <c:pt idx="20927">
                  <c:v>2.988464299E-6</c:v>
                </c:pt>
                <c:pt idx="20928">
                  <c:v>5.1626935660000003E-6</c:v>
                </c:pt>
                <c:pt idx="20929">
                  <c:v>1.3717877180000001E-6</c:v>
                </c:pt>
                <c:pt idx="20930">
                  <c:v>9.4091447119999998E-6</c:v>
                </c:pt>
                <c:pt idx="20931">
                  <c:v>7.9615889829999997E-6</c:v>
                </c:pt>
                <c:pt idx="20932">
                  <c:v>1.504165002E-5</c:v>
                </c:pt>
                <c:pt idx="20933">
                  <c:v>1.6140228000000002E-5</c:v>
                </c:pt>
                <c:pt idx="20934">
                  <c:v>1.742482122E-5</c:v>
                </c:pt>
                <c:pt idx="20935">
                  <c:v>1.897424214E-6</c:v>
                </c:pt>
                <c:pt idx="20936">
                  <c:v>1.0006389489999999E-6</c:v>
                </c:pt>
                <c:pt idx="20937">
                  <c:v>5.8209509970000001E-7</c:v>
                </c:pt>
                <c:pt idx="20938">
                  <c:v>1.0491238490000001E-6</c:v>
                </c:pt>
                <c:pt idx="20939">
                  <c:v>8.736576591E-7</c:v>
                </c:pt>
                <c:pt idx="20940">
                  <c:v>1.519952522E-6</c:v>
                </c:pt>
                <c:pt idx="20941">
                  <c:v>6.7831402929999998E-6</c:v>
                </c:pt>
                <c:pt idx="20942">
                  <c:v>2.4076971930000001E-5</c:v>
                </c:pt>
                <c:pt idx="20943">
                  <c:v>3.2674798690000002E-6</c:v>
                </c:pt>
                <c:pt idx="20944">
                  <c:v>5.6516972269999998E-6</c:v>
                </c:pt>
                <c:pt idx="20945">
                  <c:v>1.7893285300000001E-5</c:v>
                </c:pt>
                <c:pt idx="20946">
                  <c:v>4.4195876060000001E-6</c:v>
                </c:pt>
                <c:pt idx="20947">
                  <c:v>1.4807689320000001E-7</c:v>
                </c:pt>
                <c:pt idx="20948">
                  <c:v>3.3618107129999999E-6</c:v>
                </c:pt>
                <c:pt idx="20949">
                  <c:v>4.7460342799999998E-6</c:v>
                </c:pt>
                <c:pt idx="20950">
                  <c:v>5.9230636950000002E-6</c:v>
                </c:pt>
                <c:pt idx="20951">
                  <c:v>1.567637172E-6</c:v>
                </c:pt>
                <c:pt idx="20952">
                  <c:v>9.528231434E-6</c:v>
                </c:pt>
                <c:pt idx="20953">
                  <c:v>2.7748237000000001E-5</c:v>
                </c:pt>
                <c:pt idx="20954">
                  <c:v>1.732638882E-5</c:v>
                </c:pt>
                <c:pt idx="20955">
                  <c:v>2.510368887E-6</c:v>
                </c:pt>
                <c:pt idx="20956">
                  <c:v>1.096987473E-6</c:v>
                </c:pt>
                <c:pt idx="20957">
                  <c:v>2.6410820539999998E-7</c:v>
                </c:pt>
                <c:pt idx="20958">
                  <c:v>2.0114759259999998E-6</c:v>
                </c:pt>
                <c:pt idx="20959">
                  <c:v>1.1947800950000001E-6</c:v>
                </c:pt>
                <c:pt idx="20960">
                  <c:v>8.0375197709999997E-7</c:v>
                </c:pt>
                <c:pt idx="20961">
                  <c:v>1.4568923709999999E-6</c:v>
                </c:pt>
                <c:pt idx="20962">
                  <c:v>5.6825302059999999E-6</c:v>
                </c:pt>
                <c:pt idx="20963">
                  <c:v>4.5391239249999997E-6</c:v>
                </c:pt>
                <c:pt idx="20964">
                  <c:v>2.3327978320000001E-6</c:v>
                </c:pt>
                <c:pt idx="20965">
                  <c:v>2.6785422670000001E-5</c:v>
                </c:pt>
                <c:pt idx="20966">
                  <c:v>2.9735931880000001E-6</c:v>
                </c:pt>
                <c:pt idx="20967">
                  <c:v>5.349209393E-7</c:v>
                </c:pt>
                <c:pt idx="20968">
                  <c:v>4.8663157320000004E-7</c:v>
                </c:pt>
                <c:pt idx="20969">
                  <c:v>1.411863684E-5</c:v>
                </c:pt>
                <c:pt idx="20970">
                  <c:v>3.0327745659999999E-6</c:v>
                </c:pt>
                <c:pt idx="20971">
                  <c:v>8.7591851439999996E-7</c:v>
                </c:pt>
                <c:pt idx="20972">
                  <c:v>2.1392914899999998E-6</c:v>
                </c:pt>
                <c:pt idx="20973">
                  <c:v>2.4563749859999999E-5</c:v>
                </c:pt>
                <c:pt idx="20974">
                  <c:v>8.814257057E-6</c:v>
                </c:pt>
                <c:pt idx="20975">
                  <c:v>2.9168250750000002E-7</c:v>
                </c:pt>
                <c:pt idx="20976">
                  <c:v>4.0327359119999998E-7</c:v>
                </c:pt>
                <c:pt idx="20977">
                  <c:v>1.6615538869999999E-5</c:v>
                </c:pt>
                <c:pt idx="20978">
                  <c:v>5.7355068799999999E-6</c:v>
                </c:pt>
                <c:pt idx="20979">
                  <c:v>3.249247041E-8</c:v>
                </c:pt>
                <c:pt idx="20980">
                  <c:v>6.4035683129999995E-7</c:v>
                </c:pt>
                <c:pt idx="20981">
                  <c:v>4.9221097539999998E-5</c:v>
                </c:pt>
                <c:pt idx="20982">
                  <c:v>2.9122110869999999E-5</c:v>
                </c:pt>
                <c:pt idx="20983">
                  <c:v>5.933517251E-6</c:v>
                </c:pt>
                <c:pt idx="20984">
                  <c:v>1.047868843E-5</c:v>
                </c:pt>
                <c:pt idx="20985">
                  <c:v>3.2159671960000001E-5</c:v>
                </c:pt>
                <c:pt idx="20986">
                  <c:v>3.6420314419999999E-6</c:v>
                </c:pt>
                <c:pt idx="20987">
                  <c:v>8.7291196640000002E-7</c:v>
                </c:pt>
                <c:pt idx="20988">
                  <c:v>8.3746621799999999E-7</c:v>
                </c:pt>
                <c:pt idx="20989">
                  <c:v>9.0946503689999998E-7</c:v>
                </c:pt>
                <c:pt idx="20990">
                  <c:v>2.3839704019999999E-7</c:v>
                </c:pt>
                <c:pt idx="20991">
                  <c:v>8.6694774499999999E-7</c:v>
                </c:pt>
                <c:pt idx="20992">
                  <c:v>6.864542128E-7</c:v>
                </c:pt>
                <c:pt idx="20993">
                  <c:v>4.9916971220000004E-6</c:v>
                </c:pt>
                <c:pt idx="20994">
                  <c:v>5.6555921080000005E-7</c:v>
                </c:pt>
                <c:pt idx="20995">
                  <c:v>1.324906677E-6</c:v>
                </c:pt>
                <c:pt idx="20996">
                  <c:v>3.1720291560000002E-7</c:v>
                </c:pt>
                <c:pt idx="20997">
                  <c:v>7.2066738389999996E-6</c:v>
                </c:pt>
                <c:pt idx="20998">
                  <c:v>1.580971825E-6</c:v>
                </c:pt>
                <c:pt idx="20999">
                  <c:v>1.0346891890000001E-6</c:v>
                </c:pt>
                <c:pt idx="21000">
                  <c:v>2.595477544E-7</c:v>
                </c:pt>
                <c:pt idx="21001">
                  <c:v>1.062903946E-5</c:v>
                </c:pt>
                <c:pt idx="21002">
                  <c:v>5.8455305639999997E-6</c:v>
                </c:pt>
                <c:pt idx="21003">
                  <c:v>1.23329595E-6</c:v>
                </c:pt>
                <c:pt idx="21004">
                  <c:v>1.472777493E-7</c:v>
                </c:pt>
                <c:pt idx="21005">
                  <c:v>1.9224402229999999E-6</c:v>
                </c:pt>
                <c:pt idx="21006">
                  <c:v>1.4343536109999999E-6</c:v>
                </c:pt>
                <c:pt idx="21007">
                  <c:v>6.3598797659999995E-7</c:v>
                </c:pt>
                <c:pt idx="21008">
                  <c:v>1.2319612850000001E-6</c:v>
                </c:pt>
                <c:pt idx="21009">
                  <c:v>6.8559545569999997E-7</c:v>
                </c:pt>
                <c:pt idx="21010">
                  <c:v>2.2977508240000002E-6</c:v>
                </c:pt>
                <c:pt idx="21011">
                  <c:v>1.123880512E-6</c:v>
                </c:pt>
                <c:pt idx="21012">
                  <c:v>2.0466625979999999E-6</c:v>
                </c:pt>
                <c:pt idx="21013">
                  <c:v>4.6329590840000003E-5</c:v>
                </c:pt>
                <c:pt idx="21014">
                  <c:v>2.1774192539999999E-6</c:v>
                </c:pt>
                <c:pt idx="21015">
                  <c:v>1.154632868E-5</c:v>
                </c:pt>
                <c:pt idx="21016">
                  <c:v>8.7771578319999999E-6</c:v>
                </c:pt>
                <c:pt idx="21017">
                  <c:v>1.368236525E-5</c:v>
                </c:pt>
                <c:pt idx="21018">
                  <c:v>4.0547542410000003E-9</c:v>
                </c:pt>
                <c:pt idx="21019">
                  <c:v>9.4538913939999993E-6</c:v>
                </c:pt>
                <c:pt idx="21020">
                  <c:v>6.206302288E-6</c:v>
                </c:pt>
                <c:pt idx="21021">
                  <c:v>4.2803954240000002E-5</c:v>
                </c:pt>
                <c:pt idx="21022">
                  <c:v>1.138788293E-5</c:v>
                </c:pt>
                <c:pt idx="21023">
                  <c:v>3.2998384990000002E-5</c:v>
                </c:pt>
                <c:pt idx="21024">
                  <c:v>4.0091964849999999E-5</c:v>
                </c:pt>
                <c:pt idx="21025">
                  <c:v>6.2632799060000001E-4</c:v>
                </c:pt>
                <c:pt idx="21026">
                  <c:v>3.3280931139999997E-5</c:v>
                </c:pt>
                <c:pt idx="21027">
                  <c:v>3.6663844490000001E-7</c:v>
                </c:pt>
                <c:pt idx="21028">
                  <c:v>2.2319778980000001E-6</c:v>
                </c:pt>
                <c:pt idx="21029">
                  <c:v>1.145196882E-5</c:v>
                </c:pt>
                <c:pt idx="21030">
                  <c:v>1.444467777E-7</c:v>
                </c:pt>
                <c:pt idx="21031">
                  <c:v>3.9448732829999999E-7</c:v>
                </c:pt>
                <c:pt idx="21032">
                  <c:v>9.9389921329999994E-7</c:v>
                </c:pt>
                <c:pt idx="21033">
                  <c:v>2.273673508E-5</c:v>
                </c:pt>
                <c:pt idx="21034">
                  <c:v>1.7353174829999999E-6</c:v>
                </c:pt>
                <c:pt idx="21035">
                  <c:v>4.7828489709999996E-7</c:v>
                </c:pt>
                <c:pt idx="21036">
                  <c:v>3.7965616749999997E-8</c:v>
                </c:pt>
                <c:pt idx="21037">
                  <c:v>7.7321754350000002E-7</c:v>
                </c:pt>
                <c:pt idx="21038">
                  <c:v>3.8830369659999999E-7</c:v>
                </c:pt>
                <c:pt idx="21039">
                  <c:v>5.4178047310000001E-7</c:v>
                </c:pt>
                <c:pt idx="21040">
                  <c:v>8.2664856400000004E-7</c:v>
                </c:pt>
                <c:pt idx="21041">
                  <c:v>1.554136224E-7</c:v>
                </c:pt>
                <c:pt idx="21042">
                  <c:v>3.1846980700000001E-7</c:v>
                </c:pt>
                <c:pt idx="21043">
                  <c:v>1.6185791680000001E-6</c:v>
                </c:pt>
                <c:pt idx="21044">
                  <c:v>1.9728809860000001E-6</c:v>
                </c:pt>
                <c:pt idx="21045">
                  <c:v>2.3369073389999999E-5</c:v>
                </c:pt>
                <c:pt idx="21046">
                  <c:v>1.306283071E-6</c:v>
                </c:pt>
                <c:pt idx="21047">
                  <c:v>2.170314666E-7</c:v>
                </c:pt>
                <c:pt idx="21048">
                  <c:v>4.764366015E-7</c:v>
                </c:pt>
                <c:pt idx="21049">
                  <c:v>6.9675494920000004E-7</c:v>
                </c:pt>
                <c:pt idx="21050">
                  <c:v>2.1547746749999999E-7</c:v>
                </c:pt>
                <c:pt idx="21051">
                  <c:v>1.372201515E-7</c:v>
                </c:pt>
                <c:pt idx="21052">
                  <c:v>5.261401321E-8</c:v>
                </c:pt>
                <c:pt idx="21053">
                  <c:v>1.151782585E-5</c:v>
                </c:pt>
                <c:pt idx="21054">
                  <c:v>1.498364008E-7</c:v>
                </c:pt>
                <c:pt idx="21055">
                  <c:v>1.908283279E-6</c:v>
                </c:pt>
                <c:pt idx="21056">
                  <c:v>5.0984393770000002E-6</c:v>
                </c:pt>
                <c:pt idx="21057">
                  <c:v>1.3212676659999999E-4</c:v>
                </c:pt>
                <c:pt idx="21058">
                  <c:v>3.237124063E-6</c:v>
                </c:pt>
                <c:pt idx="21059">
                  <c:v>1.798217584E-6</c:v>
                </c:pt>
                <c:pt idx="21060">
                  <c:v>4.7593134689999999E-6</c:v>
                </c:pt>
                <c:pt idx="21061">
                  <c:v>2.651777173E-5</c:v>
                </c:pt>
                <c:pt idx="21062">
                  <c:v>2.3158656600000001E-6</c:v>
                </c:pt>
                <c:pt idx="21063">
                  <c:v>6.5599195429999999E-6</c:v>
                </c:pt>
                <c:pt idx="21064">
                  <c:v>1.218252205E-5</c:v>
                </c:pt>
                <c:pt idx="21065">
                  <c:v>5.8213224860000003E-4</c:v>
                </c:pt>
                <c:pt idx="21066">
                  <c:v>1.322936791E-5</c:v>
                </c:pt>
                <c:pt idx="21067">
                  <c:v>1.826478903E-6</c:v>
                </c:pt>
                <c:pt idx="21068">
                  <c:v>6.4201025690000001E-6</c:v>
                </c:pt>
                <c:pt idx="21069">
                  <c:v>1.201162026E-4</c:v>
                </c:pt>
                <c:pt idx="21070">
                  <c:v>3.3413405330000001E-6</c:v>
                </c:pt>
                <c:pt idx="21071">
                  <c:v>5.3870682020000001E-6</c:v>
                </c:pt>
                <c:pt idx="21072">
                  <c:v>5.8379718919999999E-6</c:v>
                </c:pt>
                <c:pt idx="21073">
                  <c:v>2.2897919519999999E-4</c:v>
                </c:pt>
                <c:pt idx="21074">
                  <c:v>2.4984217589999999E-6</c:v>
                </c:pt>
                <c:pt idx="21075">
                  <c:v>7.2035821570000003E-6</c:v>
                </c:pt>
                <c:pt idx="21076">
                  <c:v>5.7693068950000001E-6</c:v>
                </c:pt>
                <c:pt idx="21077">
                  <c:v>4.49867327E-4</c:v>
                </c:pt>
                <c:pt idx="21078">
                  <c:v>2.364851668E-6</c:v>
                </c:pt>
                <c:pt idx="21079">
                  <c:v>1.315217242E-6</c:v>
                </c:pt>
                <c:pt idx="21080">
                  <c:v>1.239422803E-6</c:v>
                </c:pt>
                <c:pt idx="21081">
                  <c:v>5.409310715E-6</c:v>
                </c:pt>
                <c:pt idx="21082">
                  <c:v>4.5681124340000001E-7</c:v>
                </c:pt>
                <c:pt idx="21083">
                  <c:v>2.8298098910000002E-7</c:v>
                </c:pt>
                <c:pt idx="21084">
                  <c:v>1.4436254210000001E-7</c:v>
                </c:pt>
                <c:pt idx="21085">
                  <c:v>1.837063029E-6</c:v>
                </c:pt>
                <c:pt idx="21086">
                  <c:v>1.1499714259999999E-8</c:v>
                </c:pt>
                <c:pt idx="21087">
                  <c:v>7.9995587999999999E-14</c:v>
                </c:pt>
                <c:pt idx="21088">
                  <c:v>6.9337994E-9</c:v>
                </c:pt>
                <c:pt idx="21089">
                  <c:v>3.6948289899999998E-7</c:v>
                </c:pt>
                <c:pt idx="21090">
                  <c:v>3.2232359339999997E-8</c:v>
                </c:pt>
                <c:pt idx="21091">
                  <c:v>3.1788079929999998E-8</c:v>
                </c:pt>
                <c:pt idx="21092">
                  <c:v>2.615989604E-8</c:v>
                </c:pt>
                <c:pt idx="21093">
                  <c:v>2.9744962890000002E-7</c:v>
                </c:pt>
                <c:pt idx="21094">
                  <c:v>9.4581595039999995E-9</c:v>
                </c:pt>
                <c:pt idx="21095">
                  <c:v>1.9003788519999999E-8</c:v>
                </c:pt>
                <c:pt idx="21096">
                  <c:v>2.715957079E-8</c:v>
                </c:pt>
                <c:pt idx="21097">
                  <c:v>2.76129906E-5</c:v>
                </c:pt>
                <c:pt idx="21098">
                  <c:v>3.2659614870000002E-7</c:v>
                </c:pt>
                <c:pt idx="21099">
                  <c:v>8.5130302809999995E-7</c:v>
                </c:pt>
                <c:pt idx="21100">
                  <c:v>7.6915197840000004E-7</c:v>
                </c:pt>
                <c:pt idx="21101">
                  <c:v>1.507131846E-6</c:v>
                </c:pt>
                <c:pt idx="21102">
                  <c:v>2.340243689E-6</c:v>
                </c:pt>
                <c:pt idx="21103">
                  <c:v>3.1147543660000001E-6</c:v>
                </c:pt>
                <c:pt idx="21104">
                  <c:v>2.3379464999999998E-6</c:v>
                </c:pt>
                <c:pt idx="21105">
                  <c:v>9.5815521089999997E-6</c:v>
                </c:pt>
                <c:pt idx="21106">
                  <c:v>6.9014978529999996E-6</c:v>
                </c:pt>
                <c:pt idx="21107">
                  <c:v>8.2297347679999992E-6</c:v>
                </c:pt>
                <c:pt idx="21108">
                  <c:v>5.0317541540000002E-6</c:v>
                </c:pt>
                <c:pt idx="21109">
                  <c:v>4.6892129960000001E-5</c:v>
                </c:pt>
                <c:pt idx="21110">
                  <c:v>1.30533957E-5</c:v>
                </c:pt>
                <c:pt idx="21111">
                  <c:v>7.3150301419999997E-6</c:v>
                </c:pt>
                <c:pt idx="21112">
                  <c:v>5.8017761039999998E-6</c:v>
                </c:pt>
                <c:pt idx="21113">
                  <c:v>3.2521958270000002E-5</c:v>
                </c:pt>
                <c:pt idx="21114">
                  <c:v>1.9293567350000001E-5</c:v>
                </c:pt>
                <c:pt idx="21115">
                  <c:v>1.044379905E-6</c:v>
                </c:pt>
                <c:pt idx="21116">
                  <c:v>4.0789395139999997E-5</c:v>
                </c:pt>
                <c:pt idx="21117">
                  <c:v>2.7455803260000001E-3</c:v>
                </c:pt>
                <c:pt idx="21118">
                  <c:v>4.4789831700000002E-5</c:v>
                </c:pt>
                <c:pt idx="21119">
                  <c:v>3.4576967409999997E-5</c:v>
                </c:pt>
                <c:pt idx="21120">
                  <c:v>6.6778159139999997E-6</c:v>
                </c:pt>
                <c:pt idx="21121">
                  <c:v>1.210184933E-5</c:v>
                </c:pt>
                <c:pt idx="21122">
                  <c:v>1.169987476E-5</c:v>
                </c:pt>
                <c:pt idx="21123">
                  <c:v>8.4832387769999999E-6</c:v>
                </c:pt>
                <c:pt idx="21124">
                  <c:v>1.495892956E-6</c:v>
                </c:pt>
                <c:pt idx="21125">
                  <c:v>1.059933991E-5</c:v>
                </c:pt>
                <c:pt idx="21126">
                  <c:v>4.4984586040000004E-6</c:v>
                </c:pt>
                <c:pt idx="21127">
                  <c:v>1.2209994300000001E-6</c:v>
                </c:pt>
                <c:pt idx="21128">
                  <c:v>1.3209874340000001E-6</c:v>
                </c:pt>
                <c:pt idx="21129">
                  <c:v>6.5833098880000004E-7</c:v>
                </c:pt>
                <c:pt idx="21130">
                  <c:v>1.0817937320000001E-6</c:v>
                </c:pt>
                <c:pt idx="21131">
                  <c:v>1.864756619E-7</c:v>
                </c:pt>
                <c:pt idx="21132">
                  <c:v>8.6152884480000001E-7</c:v>
                </c:pt>
                <c:pt idx="21133">
                  <c:v>6.3694335309999999E-7</c:v>
                </c:pt>
                <c:pt idx="21134">
                  <c:v>3.3658693239999999E-7</c:v>
                </c:pt>
                <c:pt idx="21135">
                  <c:v>5.7621447569999997E-7</c:v>
                </c:pt>
                <c:pt idx="21136">
                  <c:v>6.9586803540000005E-7</c:v>
                </c:pt>
                <c:pt idx="21137">
                  <c:v>3.9866379199999999E-7</c:v>
                </c:pt>
                <c:pt idx="21138">
                  <c:v>6.847836951E-7</c:v>
                </c:pt>
                <c:pt idx="21139">
                  <c:v>7.1362219539999996E-7</c:v>
                </c:pt>
                <c:pt idx="21140">
                  <c:v>6.8224594500000002E-7</c:v>
                </c:pt>
                <c:pt idx="21141">
                  <c:v>9.9650746369999994E-8</c:v>
                </c:pt>
                <c:pt idx="21142">
                  <c:v>3.4746774389999997E-7</c:v>
                </c:pt>
                <c:pt idx="21143">
                  <c:v>2.075187078E-7</c:v>
                </c:pt>
                <c:pt idx="21144">
                  <c:v>8.5720750109999999E-7</c:v>
                </c:pt>
                <c:pt idx="21145">
                  <c:v>3.891171277E-6</c:v>
                </c:pt>
                <c:pt idx="21146">
                  <c:v>7.6848704410000001E-7</c:v>
                </c:pt>
                <c:pt idx="21147">
                  <c:v>1.3575675459999999E-6</c:v>
                </c:pt>
                <c:pt idx="21148">
                  <c:v>4.4763328779999999E-6</c:v>
                </c:pt>
                <c:pt idx="21149">
                  <c:v>7.2865868949999996E-5</c:v>
                </c:pt>
                <c:pt idx="21150">
                  <c:v>3.3431531559999999E-6</c:v>
                </c:pt>
                <c:pt idx="21151">
                  <c:v>4.4999739519999996E-6</c:v>
                </c:pt>
                <c:pt idx="21152">
                  <c:v>2.2762640259999999E-6</c:v>
                </c:pt>
                <c:pt idx="21153">
                  <c:v>5.353246384E-5</c:v>
                </c:pt>
                <c:pt idx="21154">
                  <c:v>9.3282737899999993E-6</c:v>
                </c:pt>
                <c:pt idx="21155">
                  <c:v>5.6957591199999997E-6</c:v>
                </c:pt>
                <c:pt idx="21156">
                  <c:v>9.1293015090000004E-5</c:v>
                </c:pt>
                <c:pt idx="21157">
                  <c:v>2.0401563419999999E-3</c:v>
                </c:pt>
                <c:pt idx="21158">
                  <c:v>1.579920145E-4</c:v>
                </c:pt>
                <c:pt idx="21159">
                  <c:v>1.802794353E-4</c:v>
                </c:pt>
                <c:pt idx="21160">
                  <c:v>1.7211501800000001E-4</c:v>
                </c:pt>
                <c:pt idx="21161">
                  <c:v>5.84082483E-4</c:v>
                </c:pt>
                <c:pt idx="21162">
                  <c:v>2.8029623720000001E-5</c:v>
                </c:pt>
                <c:pt idx="21163">
                  <c:v>2.7279392480000002E-5</c:v>
                </c:pt>
                <c:pt idx="21164">
                  <c:v>9.1507468840000006E-6</c:v>
                </c:pt>
                <c:pt idx="21165">
                  <c:v>2.5732274830000002E-4</c:v>
                </c:pt>
                <c:pt idx="21166">
                  <c:v>4.4116892420000002E-5</c:v>
                </c:pt>
                <c:pt idx="21167">
                  <c:v>6.86891933E-6</c:v>
                </c:pt>
                <c:pt idx="21168">
                  <c:v>1.143823409E-4</c:v>
                </c:pt>
                <c:pt idx="21169">
                  <c:v>5.2833348670000004E-4</c:v>
                </c:pt>
                <c:pt idx="21170">
                  <c:v>4.351487328E-5</c:v>
                </c:pt>
                <c:pt idx="21171">
                  <c:v>3.1928453950000003E-5</c:v>
                </c:pt>
                <c:pt idx="21172">
                  <c:v>6.9255332340000001E-7</c:v>
                </c:pt>
                <c:pt idx="21173">
                  <c:v>1.6200246560000001E-5</c:v>
                </c:pt>
                <c:pt idx="21174">
                  <c:v>1.417744658E-5</c:v>
                </c:pt>
                <c:pt idx="21175">
                  <c:v>7.2931847510000002E-6</c:v>
                </c:pt>
                <c:pt idx="21176">
                  <c:v>1.173508335E-5</c:v>
                </c:pt>
                <c:pt idx="21177">
                  <c:v>5.1163143579999999E-5</c:v>
                </c:pt>
                <c:pt idx="21178">
                  <c:v>1.577289379E-5</c:v>
                </c:pt>
                <c:pt idx="21179">
                  <c:v>1.320328696E-5</c:v>
                </c:pt>
                <c:pt idx="21180">
                  <c:v>2.22920694E-6</c:v>
                </c:pt>
                <c:pt idx="21181">
                  <c:v>9.1875586330000001E-6</c:v>
                </c:pt>
                <c:pt idx="21182">
                  <c:v>2.8872131300000001E-6</c:v>
                </c:pt>
                <c:pt idx="21183">
                  <c:v>2.776922677E-6</c:v>
                </c:pt>
                <c:pt idx="21184">
                  <c:v>2.844796772E-6</c:v>
                </c:pt>
                <c:pt idx="21185">
                  <c:v>2.8443210860000001E-6</c:v>
                </c:pt>
                <c:pt idx="21186">
                  <c:v>2.9493275099999999E-6</c:v>
                </c:pt>
                <c:pt idx="21187">
                  <c:v>2.842743439E-6</c:v>
                </c:pt>
                <c:pt idx="21188">
                  <c:v>7.1055962170000004E-6</c:v>
                </c:pt>
                <c:pt idx="21189">
                  <c:v>9.5339584819999996E-6</c:v>
                </c:pt>
                <c:pt idx="21190">
                  <c:v>1.231796234E-5</c:v>
                </c:pt>
                <c:pt idx="21191">
                  <c:v>6.1727128010000004E-6</c:v>
                </c:pt>
                <c:pt idx="21192">
                  <c:v>1.840328364E-6</c:v>
                </c:pt>
                <c:pt idx="21193">
                  <c:v>1.1950606859999999E-6</c:v>
                </c:pt>
                <c:pt idx="21194">
                  <c:v>1.463026877E-5</c:v>
                </c:pt>
                <c:pt idx="21195">
                  <c:v>4.3525941120000003E-6</c:v>
                </c:pt>
                <c:pt idx="21196">
                  <c:v>2.6530447760000001E-5</c:v>
                </c:pt>
                <c:pt idx="21197">
                  <c:v>1.3760906130000001E-4</c:v>
                </c:pt>
                <c:pt idx="21198">
                  <c:v>9.2893290749999997E-5</c:v>
                </c:pt>
                <c:pt idx="21199">
                  <c:v>8.2984230939999997E-5</c:v>
                </c:pt>
                <c:pt idx="21200">
                  <c:v>1.9233480430000001E-4</c:v>
                </c:pt>
                <c:pt idx="21201">
                  <c:v>4.5213114400000001E-4</c:v>
                </c:pt>
                <c:pt idx="21202">
                  <c:v>5.6834922760000002E-6</c:v>
                </c:pt>
                <c:pt idx="21203">
                  <c:v>1.3250219620000001E-6</c:v>
                </c:pt>
                <c:pt idx="21204">
                  <c:v>6.8195671599999999E-5</c:v>
                </c:pt>
                <c:pt idx="21205">
                  <c:v>5.7420408379999999E-5</c:v>
                </c:pt>
                <c:pt idx="21206">
                  <c:v>8.0524109970000002E-6</c:v>
                </c:pt>
                <c:pt idx="21207">
                  <c:v>6.3834664199999999E-5</c:v>
                </c:pt>
                <c:pt idx="21208">
                  <c:v>1.193893302E-3</c:v>
                </c:pt>
                <c:pt idx="21209">
                  <c:v>2.990542904E-3</c:v>
                </c:pt>
                <c:pt idx="21210">
                  <c:v>4.4837947710000002E-4</c:v>
                </c:pt>
                <c:pt idx="21211">
                  <c:v>2.6483848980000003E-4</c:v>
                </c:pt>
                <c:pt idx="21212">
                  <c:v>3.0308535720000002E-4</c:v>
                </c:pt>
                <c:pt idx="21213">
                  <c:v>8.9188528290000003E-5</c:v>
                </c:pt>
                <c:pt idx="21214">
                  <c:v>1.3923103950000001E-5</c:v>
                </c:pt>
                <c:pt idx="21215">
                  <c:v>2.736430007E-5</c:v>
                </c:pt>
                <c:pt idx="21216">
                  <c:v>4.3996848990000003E-5</c:v>
                </c:pt>
                <c:pt idx="21217">
                  <c:v>7.1195644109999995E-5</c:v>
                </c:pt>
                <c:pt idx="21218">
                  <c:v>1.64111444E-5</c:v>
                </c:pt>
                <c:pt idx="21219">
                  <c:v>4.2190327389999999E-5</c:v>
                </c:pt>
                <c:pt idx="21220">
                  <c:v>1.168838689E-4</c:v>
                </c:pt>
                <c:pt idx="21221">
                  <c:v>9.6423939100000002E-5</c:v>
                </c:pt>
                <c:pt idx="21222">
                  <c:v>1.0403879900000001E-5</c:v>
                </c:pt>
                <c:pt idx="21223">
                  <c:v>6.1530551549999996E-6</c:v>
                </c:pt>
                <c:pt idx="21224">
                  <c:v>1.8600785670000001E-6</c:v>
                </c:pt>
                <c:pt idx="21225">
                  <c:v>1.248317294E-5</c:v>
                </c:pt>
                <c:pt idx="21226">
                  <c:v>6.1097348740000002E-6</c:v>
                </c:pt>
                <c:pt idx="21227">
                  <c:v>5.835521756E-6</c:v>
                </c:pt>
                <c:pt idx="21228">
                  <c:v>5.6913285390000003E-6</c:v>
                </c:pt>
                <c:pt idx="21229">
                  <c:v>1.123753198E-5</c:v>
                </c:pt>
                <c:pt idx="21230">
                  <c:v>1.325443271E-5</c:v>
                </c:pt>
                <c:pt idx="21231">
                  <c:v>3.4562100919999998E-6</c:v>
                </c:pt>
                <c:pt idx="21232">
                  <c:v>6.118426994E-6</c:v>
                </c:pt>
                <c:pt idx="21233">
                  <c:v>1.9233739789999998E-6</c:v>
                </c:pt>
                <c:pt idx="21234">
                  <c:v>6.6664304459999999E-6</c:v>
                </c:pt>
                <c:pt idx="21235">
                  <c:v>6.2258427939999998E-6</c:v>
                </c:pt>
                <c:pt idx="21236">
                  <c:v>6.3932485870000002E-6</c:v>
                </c:pt>
                <c:pt idx="21237">
                  <c:v>9.9428774810000001E-6</c:v>
                </c:pt>
                <c:pt idx="21238">
                  <c:v>8.4404730479999996E-6</c:v>
                </c:pt>
                <c:pt idx="21239">
                  <c:v>1.5989728120000002E-5</c:v>
                </c:pt>
                <c:pt idx="21240">
                  <c:v>2.3537754619999999E-6</c:v>
                </c:pt>
                <c:pt idx="21241">
                  <c:v>3.6271114710000002E-5</c:v>
                </c:pt>
                <c:pt idx="21242">
                  <c:v>1.301673725E-5</c:v>
                </c:pt>
                <c:pt idx="21243">
                  <c:v>1.1851442889999999E-5</c:v>
                </c:pt>
                <c:pt idx="21244">
                  <c:v>6.2773442810000002E-5</c:v>
                </c:pt>
                <c:pt idx="21245">
                  <c:v>1.041698747E-5</c:v>
                </c:pt>
                <c:pt idx="21246">
                  <c:v>3.631952355E-5</c:v>
                </c:pt>
                <c:pt idx="21247">
                  <c:v>9.9260394130000001E-6</c:v>
                </c:pt>
                <c:pt idx="21248">
                  <c:v>1.0375540380000001E-3</c:v>
                </c:pt>
                <c:pt idx="21249">
                  <c:v>1.279609458E-3</c:v>
                </c:pt>
                <c:pt idx="21250">
                  <c:v>8.607311954E-4</c:v>
                </c:pt>
                <c:pt idx="21251">
                  <c:v>9.4305664220000005E-4</c:v>
                </c:pt>
                <c:pt idx="21252">
                  <c:v>2.6054795689999998E-3</c:v>
                </c:pt>
                <c:pt idx="21253">
                  <c:v>1.068051863E-3</c:v>
                </c:pt>
                <c:pt idx="21254">
                  <c:v>1.0136019389999999E-5</c:v>
                </c:pt>
                <c:pt idx="21255">
                  <c:v>5.7482071920000001E-5</c:v>
                </c:pt>
                <c:pt idx="21256">
                  <c:v>1.4088860080000001E-4</c:v>
                </c:pt>
                <c:pt idx="21257">
                  <c:v>1.4213805980000001E-4</c:v>
                </c:pt>
                <c:pt idx="21258">
                  <c:v>2.270799441E-5</c:v>
                </c:pt>
                <c:pt idx="21259">
                  <c:v>2.4577109829999999E-5</c:v>
                </c:pt>
                <c:pt idx="21260">
                  <c:v>2.483999132E-4</c:v>
                </c:pt>
                <c:pt idx="21261">
                  <c:v>2.938147644E-5</c:v>
                </c:pt>
                <c:pt idx="21262">
                  <c:v>6.9586931940000005E-5</c:v>
                </c:pt>
                <c:pt idx="21263">
                  <c:v>1.9735011439999999E-5</c:v>
                </c:pt>
                <c:pt idx="21264">
                  <c:v>1.4749261410000001E-4</c:v>
                </c:pt>
                <c:pt idx="21265">
                  <c:v>3.5026915389999999E-5</c:v>
                </c:pt>
                <c:pt idx="21266">
                  <c:v>3.8878784269999999E-5</c:v>
                </c:pt>
                <c:pt idx="21267">
                  <c:v>7.7599479280000002E-6</c:v>
                </c:pt>
                <c:pt idx="21268">
                  <c:v>1.596440541E-4</c:v>
                </c:pt>
                <c:pt idx="21269">
                  <c:v>1.2418496260000001E-4</c:v>
                </c:pt>
                <c:pt idx="21270">
                  <c:v>4.0270237360000001E-5</c:v>
                </c:pt>
                <c:pt idx="21271">
                  <c:v>3.2926237580000002E-7</c:v>
                </c:pt>
                <c:pt idx="21272">
                  <c:v>2.283530223E-5</c:v>
                </c:pt>
                <c:pt idx="21273">
                  <c:v>1.6299060010000002E-5</c:v>
                </c:pt>
                <c:pt idx="21274">
                  <c:v>1.022378524E-5</c:v>
                </c:pt>
                <c:pt idx="21275">
                  <c:v>1.284093908E-5</c:v>
                </c:pt>
                <c:pt idx="21276">
                  <c:v>2.0347645690000001E-6</c:v>
                </c:pt>
                <c:pt idx="21277">
                  <c:v>2.3550177530000002E-5</c:v>
                </c:pt>
                <c:pt idx="21278">
                  <c:v>1.155002895E-5</c:v>
                </c:pt>
                <c:pt idx="21279">
                  <c:v>1.3218220989999999E-5</c:v>
                </c:pt>
                <c:pt idx="21280">
                  <c:v>6.6229165350000001E-5</c:v>
                </c:pt>
                <c:pt idx="21281">
                  <c:v>2.840874736E-6</c:v>
                </c:pt>
                <c:pt idx="21282">
                  <c:v>2.7814178830000001E-5</c:v>
                </c:pt>
                <c:pt idx="21283">
                  <c:v>1.9481527530000001E-5</c:v>
                </c:pt>
                <c:pt idx="21284">
                  <c:v>8.0739684590000002E-6</c:v>
                </c:pt>
                <c:pt idx="21285">
                  <c:v>1.1419304329999999E-5</c:v>
                </c:pt>
                <c:pt idx="21286">
                  <c:v>7.5026391380000003E-6</c:v>
                </c:pt>
                <c:pt idx="21287">
                  <c:v>8.3477183480000006E-6</c:v>
                </c:pt>
                <c:pt idx="21288">
                  <c:v>6.7131543640000004E-6</c:v>
                </c:pt>
                <c:pt idx="21289">
                  <c:v>4.5063943909999999E-5</c:v>
                </c:pt>
                <c:pt idx="21290">
                  <c:v>3.5000052680000001E-5</c:v>
                </c:pt>
                <c:pt idx="21291">
                  <c:v>2.3593824769999999E-4</c:v>
                </c:pt>
                <c:pt idx="21292">
                  <c:v>2.7987344209999998E-3</c:v>
                </c:pt>
                <c:pt idx="21293">
                  <c:v>7.3193618000000002E-4</c:v>
                </c:pt>
                <c:pt idx="21294">
                  <c:v>5.6356788400000003E-5</c:v>
                </c:pt>
                <c:pt idx="21295">
                  <c:v>3.5372401789999999E-6</c:v>
                </c:pt>
                <c:pt idx="21296">
                  <c:v>9.1452183800000005E-5</c:v>
                </c:pt>
                <c:pt idx="21297">
                  <c:v>1.225253307E-4</c:v>
                </c:pt>
                <c:pt idx="21298">
                  <c:v>5.9010008130000002E-6</c:v>
                </c:pt>
                <c:pt idx="21299">
                  <c:v>2.2469336930000001E-5</c:v>
                </c:pt>
                <c:pt idx="21300">
                  <c:v>2.5482564010000002E-3</c:v>
                </c:pt>
                <c:pt idx="21301">
                  <c:v>3.6476338110000002E-4</c:v>
                </c:pt>
                <c:pt idx="21302">
                  <c:v>4.7911040999999997E-4</c:v>
                </c:pt>
                <c:pt idx="21303">
                  <c:v>6.0909758290000004E-4</c:v>
                </c:pt>
                <c:pt idx="21304">
                  <c:v>1.4028697679999999E-3</c:v>
                </c:pt>
                <c:pt idx="21305">
                  <c:v>1.277426796E-4</c:v>
                </c:pt>
                <c:pt idx="21306">
                  <c:v>1.096854118E-4</c:v>
                </c:pt>
                <c:pt idx="21307">
                  <c:v>1.9964043030000001E-4</c:v>
                </c:pt>
                <c:pt idx="21308">
                  <c:v>6.5311080349999995E-5</c:v>
                </c:pt>
                <c:pt idx="21309">
                  <c:v>1.353255217E-7</c:v>
                </c:pt>
                <c:pt idx="21310">
                  <c:v>2.300034021E-4</c:v>
                </c:pt>
                <c:pt idx="21311">
                  <c:v>3.5174998800000001E-4</c:v>
                </c:pt>
                <c:pt idx="21312">
                  <c:v>2.1434535140000001E-3</c:v>
                </c:pt>
                <c:pt idx="21313">
                  <c:v>2.649493454E-4</c:v>
                </c:pt>
                <c:pt idx="21314">
                  <c:v>4.5188580619999998E-6</c:v>
                </c:pt>
                <c:pt idx="21315">
                  <c:v>2.601732197E-5</c:v>
                </c:pt>
                <c:pt idx="21316">
                  <c:v>3.9963807270000003E-5</c:v>
                </c:pt>
                <c:pt idx="21317">
                  <c:v>1.389817634E-5</c:v>
                </c:pt>
                <c:pt idx="21318">
                  <c:v>1.136063308E-5</c:v>
                </c:pt>
                <c:pt idx="21319">
                  <c:v>6.120845191E-6</c:v>
                </c:pt>
                <c:pt idx="21320">
                  <c:v>1.3924242889999999E-4</c:v>
                </c:pt>
                <c:pt idx="21321">
                  <c:v>5.4867124850000003E-5</c:v>
                </c:pt>
                <c:pt idx="21322">
                  <c:v>3.1174267110000002E-5</c:v>
                </c:pt>
                <c:pt idx="21323">
                  <c:v>1.33047812E-4</c:v>
                </c:pt>
                <c:pt idx="21324">
                  <c:v>1.591081925E-3</c:v>
                </c:pt>
                <c:pt idx="21325">
                  <c:v>9.4118764269999998E-5</c:v>
                </c:pt>
                <c:pt idx="21326">
                  <c:v>2.681620278E-6</c:v>
                </c:pt>
                <c:pt idx="21327">
                  <c:v>4.1071652829999999E-5</c:v>
                </c:pt>
                <c:pt idx="21328">
                  <c:v>1.5507297630000001E-4</c:v>
                </c:pt>
                <c:pt idx="21329">
                  <c:v>2.600973106E-5</c:v>
                </c:pt>
                <c:pt idx="21330">
                  <c:v>1.5708166479999998E-5</c:v>
                </c:pt>
                <c:pt idx="21331">
                  <c:v>6.9848204560000001E-5</c:v>
                </c:pt>
                <c:pt idx="21332">
                  <c:v>4.604241695E-4</c:v>
                </c:pt>
                <c:pt idx="21333">
                  <c:v>5.2023980139999998E-5</c:v>
                </c:pt>
                <c:pt idx="21334">
                  <c:v>1.458978168E-5</c:v>
                </c:pt>
                <c:pt idx="21335">
                  <c:v>1.8225763269999998E-5</c:v>
                </c:pt>
                <c:pt idx="21336">
                  <c:v>7.6433545079999994E-5</c:v>
                </c:pt>
                <c:pt idx="21337">
                  <c:v>1.754627289E-5</c:v>
                </c:pt>
                <c:pt idx="21338">
                  <c:v>2.7641089359999999E-5</c:v>
                </c:pt>
                <c:pt idx="21339">
                  <c:v>3.5645854600000001E-5</c:v>
                </c:pt>
                <c:pt idx="21340">
                  <c:v>1.7587486979999999E-3</c:v>
                </c:pt>
                <c:pt idx="21341">
                  <c:v>2.5206977459999997E-4</c:v>
                </c:pt>
                <c:pt idx="21342">
                  <c:v>4.0266158030000001E-4</c:v>
                </c:pt>
                <c:pt idx="21343">
                  <c:v>5.313193026E-4</c:v>
                </c:pt>
                <c:pt idx="21344">
                  <c:v>2.3488703E-2</c:v>
                </c:pt>
                <c:pt idx="21345">
                  <c:v>3.8917333300000001E-4</c:v>
                </c:pt>
                <c:pt idx="21346">
                  <c:v>2.6595348530000001E-5</c:v>
                </c:pt>
                <c:pt idx="21347">
                  <c:v>1.4455097140000001E-4</c:v>
                </c:pt>
                <c:pt idx="21348">
                  <c:v>1.7305585379999999E-3</c:v>
                </c:pt>
                <c:pt idx="21349">
                  <c:v>6.2573482369999994E-5</c:v>
                </c:pt>
                <c:pt idx="21350">
                  <c:v>1.105073942E-4</c:v>
                </c:pt>
                <c:pt idx="21351">
                  <c:v>2.343990396E-4</c:v>
                </c:pt>
                <c:pt idx="21352">
                  <c:v>6.8143314770000001E-3</c:v>
                </c:pt>
                <c:pt idx="21353">
                  <c:v>2.367981149E-4</c:v>
                </c:pt>
                <c:pt idx="21354">
                  <c:v>7.4352064679999997E-6</c:v>
                </c:pt>
                <c:pt idx="21355">
                  <c:v>1.086606555E-4</c:v>
                </c:pt>
                <c:pt idx="21356">
                  <c:v>1.770251161E-3</c:v>
                </c:pt>
                <c:pt idx="21357">
                  <c:v>5.0432318659999996E-6</c:v>
                </c:pt>
                <c:pt idx="21358">
                  <c:v>3.1804750369999998E-5</c:v>
                </c:pt>
                <c:pt idx="21359">
                  <c:v>2.8263852509999999E-5</c:v>
                </c:pt>
                <c:pt idx="21360">
                  <c:v>2.3369463949999999E-4</c:v>
                </c:pt>
                <c:pt idx="21361">
                  <c:v>5.6735704360000001E-6</c:v>
                </c:pt>
                <c:pt idx="21362">
                  <c:v>2.3364873520000001E-5</c:v>
                </c:pt>
                <c:pt idx="21363">
                  <c:v>3.0074495529999999E-5</c:v>
                </c:pt>
                <c:pt idx="21364">
                  <c:v>1.0597631499999999E-2</c:v>
                </c:pt>
                <c:pt idx="21365">
                  <c:v>1.109805715E-4</c:v>
                </c:pt>
                <c:pt idx="21366">
                  <c:v>8.2641687869999998E-5</c:v>
                </c:pt>
                <c:pt idx="21367">
                  <c:v>3.0836223749999999E-4</c:v>
                </c:pt>
                <c:pt idx="21368">
                  <c:v>5.2915634120000003E-4</c:v>
                </c:pt>
                <c:pt idx="21369">
                  <c:v>2.7315440269999998E-4</c:v>
                </c:pt>
                <c:pt idx="21370">
                  <c:v>4.6396159649999999E-4</c:v>
                </c:pt>
                <c:pt idx="21371">
                  <c:v>7.9621422419999999E-4</c:v>
                </c:pt>
                <c:pt idx="21372">
                  <c:v>1.7528760179999999E-3</c:v>
                </c:pt>
                <c:pt idx="21373">
                  <c:v>6.9079941890000005E-4</c:v>
                </c:pt>
                <c:pt idx="21374">
                  <c:v>9.5687900989999998E-4</c:v>
                </c:pt>
                <c:pt idx="21375">
                  <c:v>1.441637906E-3</c:v>
                </c:pt>
                <c:pt idx="21376">
                  <c:v>7.6578186039999996E-3</c:v>
                </c:pt>
                <c:pt idx="21377">
                  <c:v>1.217604628E-3</c:v>
                </c:pt>
                <c:pt idx="21378">
                  <c:v>1.7545924470000001E-3</c:v>
                </c:pt>
                <c:pt idx="21379">
                  <c:v>1.874800012E-3</c:v>
                </c:pt>
                <c:pt idx="21380">
                  <c:v>4.9408476559999999E-3</c:v>
                </c:pt>
                <c:pt idx="21381">
                  <c:v>1.6919777080000001E-3</c:v>
                </c:pt>
                <c:pt idx="21382">
                  <c:v>2.1134762289999999E-3</c:v>
                </c:pt>
                <c:pt idx="21383">
                  <c:v>1.788597401E-3</c:v>
                </c:pt>
                <c:pt idx="21384">
                  <c:v>0.86610432280000005</c:v>
                </c:pt>
                <c:pt idx="21385">
                  <c:v>2.3135244810000002E-3</c:v>
                </c:pt>
                <c:pt idx="21386">
                  <c:v>2.3845923739999999E-3</c:v>
                </c:pt>
                <c:pt idx="21387">
                  <c:v>1.853265168E-3</c:v>
                </c:pt>
                <c:pt idx="21388">
                  <c:v>5.1164978820000002E-3</c:v>
                </c:pt>
                <c:pt idx="21389">
                  <c:v>1.9385939460000001E-3</c:v>
                </c:pt>
                <c:pt idx="21390">
                  <c:v>1.803678754E-3</c:v>
                </c:pt>
                <c:pt idx="21391">
                  <c:v>1.2580777829999999E-3</c:v>
                </c:pt>
                <c:pt idx="21392">
                  <c:v>7.6825395679999998E-3</c:v>
                </c:pt>
                <c:pt idx="21393">
                  <c:v>1.4153349820000001E-3</c:v>
                </c:pt>
                <c:pt idx="21394">
                  <c:v>9.3324051869999995E-4</c:v>
                </c:pt>
                <c:pt idx="21395">
                  <c:v>6.6017332090000005E-4</c:v>
                </c:pt>
                <c:pt idx="21396">
                  <c:v>1.769921833E-3</c:v>
                </c:pt>
                <c:pt idx="21397">
                  <c:v>8.0021984790000001E-4</c:v>
                </c:pt>
                <c:pt idx="21398">
                  <c:v>4.537087199E-4</c:v>
                </c:pt>
                <c:pt idx="21399">
                  <c:v>2.5912901809999999E-4</c:v>
                </c:pt>
                <c:pt idx="21400">
                  <c:v>5.3987488780000005E-4</c:v>
                </c:pt>
                <c:pt idx="21401">
                  <c:v>3.0110373059999998E-4</c:v>
                </c:pt>
                <c:pt idx="21402">
                  <c:v>7.5137727049999993E-5</c:v>
                </c:pt>
                <c:pt idx="21403">
                  <c:v>9.974301119E-5</c:v>
                </c:pt>
                <c:pt idx="21404">
                  <c:v>1.062029628E-2</c:v>
                </c:pt>
                <c:pt idx="21405">
                  <c:v>3.5639584399999999E-5</c:v>
                </c:pt>
                <c:pt idx="21406">
                  <c:v>2.4075021540000001E-5</c:v>
                </c:pt>
                <c:pt idx="21407">
                  <c:v>5.4066563369999997E-6</c:v>
                </c:pt>
                <c:pt idx="21408">
                  <c:v>2.3325375399999999E-4</c:v>
                </c:pt>
                <c:pt idx="21409">
                  <c:v>2.7304654930000001E-5</c:v>
                </c:pt>
                <c:pt idx="21410">
                  <c:v>3.1163085430000001E-5</c:v>
                </c:pt>
                <c:pt idx="21411">
                  <c:v>5.2303262800000002E-6</c:v>
                </c:pt>
                <c:pt idx="21412">
                  <c:v>1.7569948490000001E-3</c:v>
                </c:pt>
                <c:pt idx="21413">
                  <c:v>9.9101509450000007E-5</c:v>
                </c:pt>
                <c:pt idx="21414">
                  <c:v>5.0587237790000003E-6</c:v>
                </c:pt>
                <c:pt idx="21415">
                  <c:v>2.3017034089999999E-4</c:v>
                </c:pt>
                <c:pt idx="21416">
                  <c:v>6.8307128999999999E-3</c:v>
                </c:pt>
                <c:pt idx="21417">
                  <c:v>2.422305086E-4</c:v>
                </c:pt>
                <c:pt idx="21418">
                  <c:v>1.092480979E-4</c:v>
                </c:pt>
                <c:pt idx="21419">
                  <c:v>5.9249579649999997E-5</c:v>
                </c:pt>
                <c:pt idx="21420">
                  <c:v>1.736362002E-3</c:v>
                </c:pt>
                <c:pt idx="21421">
                  <c:v>1.456566299E-4</c:v>
                </c:pt>
                <c:pt idx="21422">
                  <c:v>2.4232172359999999E-5</c:v>
                </c:pt>
                <c:pt idx="21423">
                  <c:v>3.8385519789999999E-4</c:v>
                </c:pt>
                <c:pt idx="21424">
                  <c:v>2.3398608790000001E-2</c:v>
                </c:pt>
                <c:pt idx="21425">
                  <c:v>5.4632559929999999E-4</c:v>
                </c:pt>
                <c:pt idx="21426">
                  <c:v>4.2818155419999999E-4</c:v>
                </c:pt>
                <c:pt idx="21427">
                  <c:v>2.571212505E-4</c:v>
                </c:pt>
                <c:pt idx="21428">
                  <c:v>1.7761121409999999E-3</c:v>
                </c:pt>
                <c:pt idx="21429">
                  <c:v>3.5183597830000001E-5</c:v>
                </c:pt>
                <c:pt idx="21430">
                  <c:v>2.789231701E-5</c:v>
                </c:pt>
                <c:pt idx="21431">
                  <c:v>1.768087813E-5</c:v>
                </c:pt>
                <c:pt idx="21432">
                  <c:v>7.7332851270000004E-5</c:v>
                </c:pt>
                <c:pt idx="21433">
                  <c:v>1.8211450989999999E-5</c:v>
                </c:pt>
                <c:pt idx="21434">
                  <c:v>1.4706160560000001E-5</c:v>
                </c:pt>
                <c:pt idx="21435">
                  <c:v>5.1835646849999997E-5</c:v>
                </c:pt>
                <c:pt idx="21436">
                  <c:v>4.611876812E-4</c:v>
                </c:pt>
                <c:pt idx="21437">
                  <c:v>6.9448535420000006E-5</c:v>
                </c:pt>
                <c:pt idx="21438">
                  <c:v>1.51253819E-5</c:v>
                </c:pt>
                <c:pt idx="21439">
                  <c:v>2.572493096E-5</c:v>
                </c:pt>
                <c:pt idx="21440">
                  <c:v>1.556700685E-4</c:v>
                </c:pt>
                <c:pt idx="21441">
                  <c:v>4.0756655980000002E-5</c:v>
                </c:pt>
                <c:pt idx="21442">
                  <c:v>2.4801940380000002E-6</c:v>
                </c:pt>
                <c:pt idx="21443">
                  <c:v>9.3799380949999994E-5</c:v>
                </c:pt>
                <c:pt idx="21444">
                  <c:v>1.58448273E-3</c:v>
                </c:pt>
                <c:pt idx="21445">
                  <c:v>1.3083870569999999E-4</c:v>
                </c:pt>
                <c:pt idx="21446">
                  <c:v>3.2501943649999998E-5</c:v>
                </c:pt>
                <c:pt idx="21447">
                  <c:v>5.54188486E-5</c:v>
                </c:pt>
                <c:pt idx="21448">
                  <c:v>1.4043481229999999E-4</c:v>
                </c:pt>
                <c:pt idx="21449">
                  <c:v>6.3967621789999996E-6</c:v>
                </c:pt>
                <c:pt idx="21450">
                  <c:v>1.143872151E-5</c:v>
                </c:pt>
                <c:pt idx="21451">
                  <c:v>1.387367388E-5</c:v>
                </c:pt>
                <c:pt idx="21452">
                  <c:v>3.9138506780000001E-5</c:v>
                </c:pt>
                <c:pt idx="21453">
                  <c:v>2.484300923E-5</c:v>
                </c:pt>
                <c:pt idx="21454">
                  <c:v>4.5531114689999996E-6</c:v>
                </c:pt>
                <c:pt idx="21455">
                  <c:v>2.648783202E-4</c:v>
                </c:pt>
                <c:pt idx="21456">
                  <c:v>2.1359680150000002E-3</c:v>
                </c:pt>
                <c:pt idx="21457">
                  <c:v>3.5614001859999997E-4</c:v>
                </c:pt>
                <c:pt idx="21458">
                  <c:v>2.3107147490000001E-4</c:v>
                </c:pt>
                <c:pt idx="21459">
                  <c:v>1.8942715050000001E-7</c:v>
                </c:pt>
                <c:pt idx="21460">
                  <c:v>6.408476003E-5</c:v>
                </c:pt>
                <c:pt idx="21461">
                  <c:v>2.012506512E-4</c:v>
                </c:pt>
                <c:pt idx="21462">
                  <c:v>1.0723266500000001E-4</c:v>
                </c:pt>
                <c:pt idx="21463">
                  <c:v>1.272477669E-4</c:v>
                </c:pt>
                <c:pt idx="21464">
                  <c:v>1.3919207389999999E-3</c:v>
                </c:pt>
                <c:pt idx="21465">
                  <c:v>6.1043902349999996E-4</c:v>
                </c:pt>
                <c:pt idx="21466">
                  <c:v>4.8209205969999998E-4</c:v>
                </c:pt>
                <c:pt idx="21467">
                  <c:v>3.6757652200000002E-4</c:v>
                </c:pt>
                <c:pt idx="21468">
                  <c:v>2.5368837189999999E-3</c:v>
                </c:pt>
                <c:pt idx="21469">
                  <c:v>1.8875680889999999E-5</c:v>
                </c:pt>
                <c:pt idx="21470">
                  <c:v>6.3467807969999996E-6</c:v>
                </c:pt>
                <c:pt idx="21471">
                  <c:v>1.2409370459999999E-4</c:v>
                </c:pt>
                <c:pt idx="21472">
                  <c:v>8.9782314309999999E-5</c:v>
                </c:pt>
                <c:pt idx="21473">
                  <c:v>2.667629114E-6</c:v>
                </c:pt>
                <c:pt idx="21474">
                  <c:v>6.0852560419999997E-5</c:v>
                </c:pt>
                <c:pt idx="21475">
                  <c:v>7.3301383750000004E-4</c:v>
                </c:pt>
                <c:pt idx="21476">
                  <c:v>2.7931031640000001E-3</c:v>
                </c:pt>
                <c:pt idx="21477">
                  <c:v>2.321954133E-4</c:v>
                </c:pt>
                <c:pt idx="21478">
                  <c:v>3.577828318E-5</c:v>
                </c:pt>
                <c:pt idx="21479">
                  <c:v>4.5815413960000001E-5</c:v>
                </c:pt>
                <c:pt idx="21480">
                  <c:v>6.9399464329999996E-6</c:v>
                </c:pt>
                <c:pt idx="21481">
                  <c:v>8.1819828949999992E-6</c:v>
                </c:pt>
                <c:pt idx="21482">
                  <c:v>7.4929607690000004E-6</c:v>
                </c:pt>
                <c:pt idx="21483">
                  <c:v>1.1403047690000001E-5</c:v>
                </c:pt>
                <c:pt idx="21484">
                  <c:v>8.031825443E-6</c:v>
                </c:pt>
                <c:pt idx="21485">
                  <c:v>1.9635441299999999E-5</c:v>
                </c:pt>
                <c:pt idx="21486">
                  <c:v>2.7534542079999999E-5</c:v>
                </c:pt>
                <c:pt idx="21487">
                  <c:v>2.7200467630000001E-6</c:v>
                </c:pt>
                <c:pt idx="21488">
                  <c:v>6.5253006549999997E-5</c:v>
                </c:pt>
                <c:pt idx="21489">
                  <c:v>1.292074756E-5</c:v>
                </c:pt>
                <c:pt idx="21490">
                  <c:v>1.1498258920000001E-5</c:v>
                </c:pt>
                <c:pt idx="21491">
                  <c:v>2.374967591E-5</c:v>
                </c:pt>
                <c:pt idx="21492">
                  <c:v>1.9785362159999999E-6</c:v>
                </c:pt>
                <c:pt idx="21493">
                  <c:v>1.28520493E-5</c:v>
                </c:pt>
                <c:pt idx="21494">
                  <c:v>1.033175953E-5</c:v>
                </c:pt>
                <c:pt idx="21495">
                  <c:v>1.63797173E-5</c:v>
                </c:pt>
                <c:pt idx="21496">
                  <c:v>2.2206087420000001E-5</c:v>
                </c:pt>
                <c:pt idx="21497">
                  <c:v>4.469613677E-7</c:v>
                </c:pt>
                <c:pt idx="21498">
                  <c:v>4.1624932900000001E-5</c:v>
                </c:pt>
                <c:pt idx="21499">
                  <c:v>1.2405454959999999E-4</c:v>
                </c:pt>
                <c:pt idx="21500">
                  <c:v>1.5988132519999999E-4</c:v>
                </c:pt>
                <c:pt idx="21501">
                  <c:v>7.6943656859999998E-6</c:v>
                </c:pt>
                <c:pt idx="21502">
                  <c:v>3.876637422E-5</c:v>
                </c:pt>
                <c:pt idx="21503">
                  <c:v>3.4612895279999997E-5</c:v>
                </c:pt>
                <c:pt idx="21504">
                  <c:v>1.461111213E-4</c:v>
                </c:pt>
                <c:pt idx="21505">
                  <c:v>2.0143632280000001E-5</c:v>
                </c:pt>
                <c:pt idx="21506">
                  <c:v>6.8720713939999993E-5</c:v>
                </c:pt>
                <c:pt idx="21507">
                  <c:v>2.9063035420000001E-5</c:v>
                </c:pt>
                <c:pt idx="21508">
                  <c:v>2.4495432190000001E-4</c:v>
                </c:pt>
                <c:pt idx="21509">
                  <c:v>2.4099319510000001E-5</c:v>
                </c:pt>
                <c:pt idx="21510">
                  <c:v>2.163334624E-5</c:v>
                </c:pt>
                <c:pt idx="21511">
                  <c:v>1.439552219E-4</c:v>
                </c:pt>
                <c:pt idx="21512">
                  <c:v>1.388192869E-4</c:v>
                </c:pt>
                <c:pt idx="21513">
                  <c:v>5.9149342009999998E-5</c:v>
                </c:pt>
                <c:pt idx="21514">
                  <c:v>1.022888326E-5</c:v>
                </c:pt>
                <c:pt idx="21515">
                  <c:v>1.0668125470000001E-3</c:v>
                </c:pt>
                <c:pt idx="21516">
                  <c:v>2.5817033269999999E-3</c:v>
                </c:pt>
                <c:pt idx="21517">
                  <c:v>9.3693454129999999E-4</c:v>
                </c:pt>
                <c:pt idx="21518">
                  <c:v>8.6641717769999997E-4</c:v>
                </c:pt>
                <c:pt idx="21519">
                  <c:v>1.283532642E-3</c:v>
                </c:pt>
                <c:pt idx="21520">
                  <c:v>1.03320965E-3</c:v>
                </c:pt>
                <c:pt idx="21521">
                  <c:v>9.3749772689999996E-6</c:v>
                </c:pt>
                <c:pt idx="21522">
                  <c:v>3.5408141710000001E-5</c:v>
                </c:pt>
                <c:pt idx="21523">
                  <c:v>1.074898646E-5</c:v>
                </c:pt>
                <c:pt idx="21524">
                  <c:v>6.1429347339999994E-5</c:v>
                </c:pt>
                <c:pt idx="21525">
                  <c:v>1.2042364329999999E-5</c:v>
                </c:pt>
                <c:pt idx="21526">
                  <c:v>1.310841668E-5</c:v>
                </c:pt>
                <c:pt idx="21527">
                  <c:v>3.6600368460000001E-5</c:v>
                </c:pt>
                <c:pt idx="21528">
                  <c:v>2.4938725170000001E-6</c:v>
                </c:pt>
                <c:pt idx="21529">
                  <c:v>1.603521635E-5</c:v>
                </c:pt>
                <c:pt idx="21530">
                  <c:v>8.3581205349999993E-6</c:v>
                </c:pt>
                <c:pt idx="21531">
                  <c:v>9.9542157290000001E-6</c:v>
                </c:pt>
                <c:pt idx="21532">
                  <c:v>6.3794699729999999E-6</c:v>
                </c:pt>
                <c:pt idx="21533">
                  <c:v>6.2091087760000001E-6</c:v>
                </c:pt>
                <c:pt idx="21534">
                  <c:v>6.6403722140000002E-6</c:v>
                </c:pt>
                <c:pt idx="21535">
                  <c:v>1.9433076960000001E-6</c:v>
                </c:pt>
                <c:pt idx="21536">
                  <c:v>5.9290187620000004E-6</c:v>
                </c:pt>
                <c:pt idx="21537">
                  <c:v>3.655026261E-6</c:v>
                </c:pt>
                <c:pt idx="21538">
                  <c:v>1.3430464869999999E-5</c:v>
                </c:pt>
                <c:pt idx="21539">
                  <c:v>1.114581345E-5</c:v>
                </c:pt>
                <c:pt idx="21540">
                  <c:v>5.704779187E-6</c:v>
                </c:pt>
                <c:pt idx="21541">
                  <c:v>5.882812991E-6</c:v>
                </c:pt>
                <c:pt idx="21542">
                  <c:v>6.1352003919999999E-6</c:v>
                </c:pt>
                <c:pt idx="21543">
                  <c:v>1.2480206120000001E-5</c:v>
                </c:pt>
                <c:pt idx="21544">
                  <c:v>1.9226362740000001E-6</c:v>
                </c:pt>
                <c:pt idx="21545">
                  <c:v>6.2961303400000001E-6</c:v>
                </c:pt>
                <c:pt idx="21546">
                  <c:v>1.060705985E-5</c:v>
                </c:pt>
                <c:pt idx="21547">
                  <c:v>9.5562210170000006E-5</c:v>
                </c:pt>
                <c:pt idx="21548">
                  <c:v>1.159722101E-4</c:v>
                </c:pt>
                <c:pt idx="21549">
                  <c:v>4.0983876859999999E-5</c:v>
                </c:pt>
                <c:pt idx="21550">
                  <c:v>1.6332345120000001E-5</c:v>
                </c:pt>
                <c:pt idx="21551">
                  <c:v>7.1503235670000004E-5</c:v>
                </c:pt>
                <c:pt idx="21552">
                  <c:v>4.3471929600000002E-5</c:v>
                </c:pt>
                <c:pt idx="21553">
                  <c:v>2.7004909089999999E-5</c:v>
                </c:pt>
                <c:pt idx="21554">
                  <c:v>1.379551362E-5</c:v>
                </c:pt>
                <c:pt idx="21555">
                  <c:v>8.8028031899999994E-5</c:v>
                </c:pt>
                <c:pt idx="21556">
                  <c:v>2.9782161250000003E-4</c:v>
                </c:pt>
                <c:pt idx="21557">
                  <c:v>2.5784160470000001E-4</c:v>
                </c:pt>
                <c:pt idx="21558">
                  <c:v>4.5065806690000002E-4</c:v>
                </c:pt>
                <c:pt idx="21559">
                  <c:v>2.986429352E-3</c:v>
                </c:pt>
                <c:pt idx="21560">
                  <c:v>1.185286391E-3</c:v>
                </c:pt>
                <c:pt idx="21561">
                  <c:v>6.0719779619999999E-5</c:v>
                </c:pt>
                <c:pt idx="21562">
                  <c:v>9.106343742E-6</c:v>
                </c:pt>
                <c:pt idx="21563">
                  <c:v>5.7869732280000002E-5</c:v>
                </c:pt>
                <c:pt idx="21564">
                  <c:v>6.6813374079999994E-5</c:v>
                </c:pt>
                <c:pt idx="21565">
                  <c:v>1.0215982730000001E-6</c:v>
                </c:pt>
                <c:pt idx="21566">
                  <c:v>6.4204784550000001E-6</c:v>
                </c:pt>
                <c:pt idx="21567">
                  <c:v>4.5132522320000002E-4</c:v>
                </c:pt>
                <c:pt idx="21568">
                  <c:v>1.9001295110000001E-4</c:v>
                </c:pt>
                <c:pt idx="21569">
                  <c:v>8.2258984160000007E-5</c:v>
                </c:pt>
                <c:pt idx="21570">
                  <c:v>9.3272977839999995E-5</c:v>
                </c:pt>
                <c:pt idx="21571">
                  <c:v>1.376825031E-4</c:v>
                </c:pt>
                <c:pt idx="21572">
                  <c:v>2.6339914659999999E-5</c:v>
                </c:pt>
                <c:pt idx="21573">
                  <c:v>4.5389524379999997E-6</c:v>
                </c:pt>
                <c:pt idx="21574">
                  <c:v>1.4609841970000001E-5</c:v>
                </c:pt>
                <c:pt idx="21575">
                  <c:v>1.157853409E-6</c:v>
                </c:pt>
                <c:pt idx="21576">
                  <c:v>1.8035442939999999E-6</c:v>
                </c:pt>
                <c:pt idx="21577">
                  <c:v>6.2970337570000004E-6</c:v>
                </c:pt>
                <c:pt idx="21578">
                  <c:v>1.227808449E-5</c:v>
                </c:pt>
                <c:pt idx="21579">
                  <c:v>9.3682480859999997E-6</c:v>
                </c:pt>
                <c:pt idx="21580">
                  <c:v>7.063431354E-6</c:v>
                </c:pt>
                <c:pt idx="21581">
                  <c:v>2.8174470769999999E-6</c:v>
                </c:pt>
                <c:pt idx="21582">
                  <c:v>2.9335963020000001E-6</c:v>
                </c:pt>
                <c:pt idx="21583">
                  <c:v>2.8237227039999999E-6</c:v>
                </c:pt>
                <c:pt idx="21584">
                  <c:v>2.8305043529999998E-6</c:v>
                </c:pt>
                <c:pt idx="21585">
                  <c:v>2.764371008E-6</c:v>
                </c:pt>
                <c:pt idx="21586">
                  <c:v>2.887259478E-6</c:v>
                </c:pt>
                <c:pt idx="21587">
                  <c:v>9.1558870259999992E-6</c:v>
                </c:pt>
                <c:pt idx="21588">
                  <c:v>2.2422787169999999E-6</c:v>
                </c:pt>
                <c:pt idx="21589">
                  <c:v>1.3019759119999999E-5</c:v>
                </c:pt>
                <c:pt idx="21590">
                  <c:v>1.527977428E-5</c:v>
                </c:pt>
                <c:pt idx="21591">
                  <c:v>5.1090275750000003E-5</c:v>
                </c:pt>
                <c:pt idx="21592">
                  <c:v>1.159362038E-5</c:v>
                </c:pt>
                <c:pt idx="21593">
                  <c:v>7.4054587329999998E-6</c:v>
                </c:pt>
                <c:pt idx="21594">
                  <c:v>1.38109792E-5</c:v>
                </c:pt>
                <c:pt idx="21595">
                  <c:v>1.6362212049999999E-5</c:v>
                </c:pt>
                <c:pt idx="21596">
                  <c:v>6.947727262E-7</c:v>
                </c:pt>
                <c:pt idx="21597">
                  <c:v>3.1514365170000002E-5</c:v>
                </c:pt>
                <c:pt idx="21598">
                  <c:v>4.1780409360000002E-5</c:v>
                </c:pt>
                <c:pt idx="21599">
                  <c:v>5.2567311640000004E-4</c:v>
                </c:pt>
                <c:pt idx="21600">
                  <c:v>1.1267638600000001E-4</c:v>
                </c:pt>
                <c:pt idx="21601">
                  <c:v>7.166225896E-6</c:v>
                </c:pt>
                <c:pt idx="21602">
                  <c:v>4.6085429719999998E-5</c:v>
                </c:pt>
                <c:pt idx="21603">
                  <c:v>2.570487215E-4</c:v>
                </c:pt>
                <c:pt idx="21604">
                  <c:v>9.1935882640000002E-6</c:v>
                </c:pt>
                <c:pt idx="21605">
                  <c:v>2.74948052E-5</c:v>
                </c:pt>
                <c:pt idx="21606">
                  <c:v>2.8567851289999999E-5</c:v>
                </c:pt>
                <c:pt idx="21607">
                  <c:v>5.7671871309999999E-4</c:v>
                </c:pt>
                <c:pt idx="21608">
                  <c:v>1.694822199E-4</c:v>
                </c:pt>
                <c:pt idx="21609">
                  <c:v>1.726933374E-4</c:v>
                </c:pt>
                <c:pt idx="21610">
                  <c:v>1.5503239010000001E-4</c:v>
                </c:pt>
                <c:pt idx="21611">
                  <c:v>2.0389930220000001E-3</c:v>
                </c:pt>
                <c:pt idx="21612">
                  <c:v>9.0702340270000002E-5</c:v>
                </c:pt>
                <c:pt idx="21613">
                  <c:v>5.8949004540000003E-6</c:v>
                </c:pt>
                <c:pt idx="21614">
                  <c:v>9.2146821809999997E-6</c:v>
                </c:pt>
                <c:pt idx="21615">
                  <c:v>5.3243039690000003E-5</c:v>
                </c:pt>
                <c:pt idx="21616">
                  <c:v>2.2511399079999999E-6</c:v>
                </c:pt>
                <c:pt idx="21617">
                  <c:v>4.4667861229999999E-6</c:v>
                </c:pt>
                <c:pt idx="21618">
                  <c:v>3.1964118429999999E-6</c:v>
                </c:pt>
                <c:pt idx="21619">
                  <c:v>7.2477991329999999E-5</c:v>
                </c:pt>
                <c:pt idx="21620">
                  <c:v>4.4204092349999998E-6</c:v>
                </c:pt>
                <c:pt idx="21621">
                  <c:v>1.3064183780000001E-6</c:v>
                </c:pt>
                <c:pt idx="21622">
                  <c:v>7.6866391670000001E-7</c:v>
                </c:pt>
                <c:pt idx="21623">
                  <c:v>3.866627701E-6</c:v>
                </c:pt>
                <c:pt idx="21624">
                  <c:v>8.479979296E-7</c:v>
                </c:pt>
                <c:pt idx="21625">
                  <c:v>1.987793254E-7</c:v>
                </c:pt>
                <c:pt idx="21626">
                  <c:v>3.4623375459999998E-7</c:v>
                </c:pt>
                <c:pt idx="21627">
                  <c:v>1.003031156E-7</c:v>
                </c:pt>
                <c:pt idx="21628">
                  <c:v>6.7852288119999998E-7</c:v>
                </c:pt>
                <c:pt idx="21629">
                  <c:v>7.0813664460000001E-7</c:v>
                </c:pt>
                <c:pt idx="21630">
                  <c:v>6.7391515980000002E-7</c:v>
                </c:pt>
                <c:pt idx="21631">
                  <c:v>3.9837759500000001E-7</c:v>
                </c:pt>
                <c:pt idx="21632">
                  <c:v>6.8961891829999996E-7</c:v>
                </c:pt>
                <c:pt idx="21633">
                  <c:v>5.6549811659999999E-7</c:v>
                </c:pt>
                <c:pt idx="21634">
                  <c:v>3.3533082959999999E-7</c:v>
                </c:pt>
                <c:pt idx="21635">
                  <c:v>6.1844422539999998E-7</c:v>
                </c:pt>
                <c:pt idx="21636">
                  <c:v>8.5674829650000001E-7</c:v>
                </c:pt>
                <c:pt idx="21637">
                  <c:v>1.9368623589999999E-7</c:v>
                </c:pt>
                <c:pt idx="21638">
                  <c:v>1.098729741E-6</c:v>
                </c:pt>
                <c:pt idx="21639">
                  <c:v>6.2776298559999995E-7</c:v>
                </c:pt>
                <c:pt idx="21640">
                  <c:v>1.336755548E-6</c:v>
                </c:pt>
                <c:pt idx="21641">
                  <c:v>1.2760088830000001E-6</c:v>
                </c:pt>
                <c:pt idx="21642">
                  <c:v>4.560492489E-6</c:v>
                </c:pt>
                <c:pt idx="21643">
                  <c:v>1.053725123E-5</c:v>
                </c:pt>
                <c:pt idx="21644">
                  <c:v>1.470626176E-6</c:v>
                </c:pt>
                <c:pt idx="21645">
                  <c:v>8.3740376129999997E-6</c:v>
                </c:pt>
                <c:pt idx="21646">
                  <c:v>1.143747549E-5</c:v>
                </c:pt>
                <c:pt idx="21647">
                  <c:v>1.162839729E-5</c:v>
                </c:pt>
                <c:pt idx="21648">
                  <c:v>6.3064616870000001E-6</c:v>
                </c:pt>
                <c:pt idx="21649">
                  <c:v>3.2642493330000003E-5</c:v>
                </c:pt>
                <c:pt idx="21650">
                  <c:v>4.2009093310000003E-5</c:v>
                </c:pt>
                <c:pt idx="21651">
                  <c:v>2.726936143E-3</c:v>
                </c:pt>
                <c:pt idx="21652">
                  <c:v>4.1649980380000001E-5</c:v>
                </c:pt>
                <c:pt idx="21653">
                  <c:v>1.344691778E-6</c:v>
                </c:pt>
                <c:pt idx="21654">
                  <c:v>2.0323874500000001E-5</c:v>
                </c:pt>
                <c:pt idx="21655">
                  <c:v>3.3110202410000002E-5</c:v>
                </c:pt>
                <c:pt idx="21656">
                  <c:v>5.9404003369999998E-6</c:v>
                </c:pt>
                <c:pt idx="21657">
                  <c:v>7.5181730970000004E-6</c:v>
                </c:pt>
                <c:pt idx="21658">
                  <c:v>1.326043995E-5</c:v>
                </c:pt>
                <c:pt idx="21659">
                  <c:v>4.6540365990000003E-5</c:v>
                </c:pt>
                <c:pt idx="21660">
                  <c:v>4.8844994460000003E-6</c:v>
                </c:pt>
                <c:pt idx="21661">
                  <c:v>8.0198343149999999E-6</c:v>
                </c:pt>
                <c:pt idx="21662">
                  <c:v>6.5888539330000002E-6</c:v>
                </c:pt>
                <c:pt idx="21663">
                  <c:v>9.6683962240000003E-6</c:v>
                </c:pt>
                <c:pt idx="21664">
                  <c:v>2.3349165770000002E-6</c:v>
                </c:pt>
                <c:pt idx="21665">
                  <c:v>3.043745397E-6</c:v>
                </c:pt>
                <c:pt idx="21666">
                  <c:v>2.2256450479999999E-6</c:v>
                </c:pt>
                <c:pt idx="21667">
                  <c:v>1.5547944329999999E-6</c:v>
                </c:pt>
                <c:pt idx="21668">
                  <c:v>7.442278666E-7</c:v>
                </c:pt>
                <c:pt idx="21669">
                  <c:v>7.982375267E-7</c:v>
                </c:pt>
                <c:pt idx="21670">
                  <c:v>2.7177296929999999E-7</c:v>
                </c:pt>
                <c:pt idx="21671">
                  <c:v>2.7562337639999999E-5</c:v>
                </c:pt>
                <c:pt idx="21672">
                  <c:v>3.2950068199999999E-8</c:v>
                </c:pt>
                <c:pt idx="21673">
                  <c:v>1.9154513069999999E-8</c:v>
                </c:pt>
                <c:pt idx="21674">
                  <c:v>9.7586637230000004E-9</c:v>
                </c:pt>
                <c:pt idx="21675">
                  <c:v>2.9774761480000002E-7</c:v>
                </c:pt>
                <c:pt idx="21676">
                  <c:v>2.608526176E-8</c:v>
                </c:pt>
                <c:pt idx="21677">
                  <c:v>3.2249782990000003E-8</c:v>
                </c:pt>
                <c:pt idx="21678">
                  <c:v>3.3139350929999999E-8</c:v>
                </c:pt>
                <c:pt idx="21679">
                  <c:v>3.668778586E-7</c:v>
                </c:pt>
                <c:pt idx="21680">
                  <c:v>6.5365045749999997E-9</c:v>
                </c:pt>
                <c:pt idx="21681">
                  <c:v>7.8784989449999996E-14</c:v>
                </c:pt>
                <c:pt idx="21682">
                  <c:v>1.0161525330000001E-8</c:v>
                </c:pt>
                <c:pt idx="21683">
                  <c:v>1.8166475620000001E-6</c:v>
                </c:pt>
                <c:pt idx="21684">
                  <c:v>1.4994440189999999E-7</c:v>
                </c:pt>
                <c:pt idx="21685">
                  <c:v>2.792166028E-7</c:v>
                </c:pt>
                <c:pt idx="21686">
                  <c:v>4.3221938960000002E-7</c:v>
                </c:pt>
                <c:pt idx="21687">
                  <c:v>5.378542532E-6</c:v>
                </c:pt>
                <c:pt idx="21688">
                  <c:v>1.2386889449999999E-6</c:v>
                </c:pt>
                <c:pt idx="21689">
                  <c:v>1.2420268869999999E-6</c:v>
                </c:pt>
                <c:pt idx="21690">
                  <c:v>2.1015949000000001E-6</c:v>
                </c:pt>
                <c:pt idx="21691">
                  <c:v>4.444626312E-4</c:v>
                </c:pt>
                <c:pt idx="21692">
                  <c:v>6.3806612799999999E-6</c:v>
                </c:pt>
                <c:pt idx="21693">
                  <c:v>7.7409706499999993E-6</c:v>
                </c:pt>
                <c:pt idx="21694">
                  <c:v>2.8786447939999999E-6</c:v>
                </c:pt>
                <c:pt idx="21695">
                  <c:v>2.2808490589999999E-4</c:v>
                </c:pt>
                <c:pt idx="21696">
                  <c:v>5.5625380000000003E-6</c:v>
                </c:pt>
                <c:pt idx="21697">
                  <c:v>5.2474392440000004E-6</c:v>
                </c:pt>
                <c:pt idx="21698">
                  <c:v>3.318400906E-6</c:v>
                </c:pt>
                <c:pt idx="21699">
                  <c:v>1.180245691E-4</c:v>
                </c:pt>
                <c:pt idx="21700">
                  <c:v>5.7726425649999997E-6</c:v>
                </c:pt>
                <c:pt idx="21701">
                  <c:v>1.567739506E-6</c:v>
                </c:pt>
                <c:pt idx="21702">
                  <c:v>1.25358412E-5</c:v>
                </c:pt>
                <c:pt idx="21703">
                  <c:v>5.7860447449999998E-4</c:v>
                </c:pt>
                <c:pt idx="21704">
                  <c:v>1.266293081E-5</c:v>
                </c:pt>
                <c:pt idx="21705">
                  <c:v>6.5965840549999999E-6</c:v>
                </c:pt>
                <c:pt idx="21706">
                  <c:v>2.2053434449999998E-6</c:v>
                </c:pt>
                <c:pt idx="21707">
                  <c:v>2.629294018E-5</c:v>
                </c:pt>
                <c:pt idx="21708">
                  <c:v>4.8133214860000004E-6</c:v>
                </c:pt>
                <c:pt idx="21709">
                  <c:v>1.7327452840000001E-6</c:v>
                </c:pt>
                <c:pt idx="21710">
                  <c:v>3.1126192739999999E-6</c:v>
                </c:pt>
                <c:pt idx="21711">
                  <c:v>1.307603773E-4</c:v>
                </c:pt>
                <c:pt idx="21712">
                  <c:v>5.157820887E-6</c:v>
                </c:pt>
                <c:pt idx="21713">
                  <c:v>1.9725422579999999E-6</c:v>
                </c:pt>
                <c:pt idx="21714">
                  <c:v>1.550975099E-7</c:v>
                </c:pt>
                <c:pt idx="21715">
                  <c:v>1.147889184E-5</c:v>
                </c:pt>
                <c:pt idx="21716">
                  <c:v>5.3531119079999998E-8</c:v>
                </c:pt>
                <c:pt idx="21717">
                  <c:v>1.3700878889999999E-7</c:v>
                </c:pt>
                <c:pt idx="21718">
                  <c:v>2.133721269E-7</c:v>
                </c:pt>
                <c:pt idx="21719">
                  <c:v>6.8069152769999996E-7</c:v>
                </c:pt>
                <c:pt idx="21720">
                  <c:v>4.5608004480000001E-7</c:v>
                </c:pt>
                <c:pt idx="21721">
                  <c:v>2.0164936280000001E-7</c:v>
                </c:pt>
                <c:pt idx="21722">
                  <c:v>1.273982401E-6</c:v>
                </c:pt>
                <c:pt idx="21723">
                  <c:v>2.3136911579999999E-5</c:v>
                </c:pt>
                <c:pt idx="21724">
                  <c:v>2.0329853289999999E-6</c:v>
                </c:pt>
                <c:pt idx="21725">
                  <c:v>1.6260883429999999E-6</c:v>
                </c:pt>
                <c:pt idx="21726">
                  <c:v>3.1502165810000003E-7</c:v>
                </c:pt>
                <c:pt idx="21727">
                  <c:v>1.4863511409999999E-7</c:v>
                </c:pt>
                <c:pt idx="21728">
                  <c:v>8.2897476340000004E-7</c:v>
                </c:pt>
                <c:pt idx="21729">
                  <c:v>5.3424174689999996E-7</c:v>
                </c:pt>
                <c:pt idx="21730">
                  <c:v>3.8424652360000003E-7</c:v>
                </c:pt>
                <c:pt idx="21731">
                  <c:v>7.5424033879999998E-7</c:v>
                </c:pt>
                <c:pt idx="21732">
                  <c:v>3.4486750590000001E-8</c:v>
                </c:pt>
                <c:pt idx="21733">
                  <c:v>5.0317584079999999E-7</c:v>
                </c:pt>
                <c:pt idx="21734">
                  <c:v>1.7315451E-6</c:v>
                </c:pt>
                <c:pt idx="21735">
                  <c:v>2.2554824769999999E-5</c:v>
                </c:pt>
                <c:pt idx="21736">
                  <c:v>9.3708509160000004E-7</c:v>
                </c:pt>
                <c:pt idx="21737">
                  <c:v>3.6697611430000002E-7</c:v>
                </c:pt>
                <c:pt idx="21738">
                  <c:v>1.434611646E-7</c:v>
                </c:pt>
                <c:pt idx="21739">
                  <c:v>1.123568216E-5</c:v>
                </c:pt>
                <c:pt idx="21740">
                  <c:v>2.0500299499999999E-6</c:v>
                </c:pt>
                <c:pt idx="21741">
                  <c:v>3.8461836509999998E-7</c:v>
                </c:pt>
                <c:pt idx="21742">
                  <c:v>3.2984422829999998E-5</c:v>
                </c:pt>
                <c:pt idx="21743">
                  <c:v>6.1823625089999998E-4</c:v>
                </c:pt>
                <c:pt idx="21744">
                  <c:v>4.037757438E-5</c:v>
                </c:pt>
                <c:pt idx="21745">
                  <c:v>3.3741629150000002E-5</c:v>
                </c:pt>
                <c:pt idx="21746">
                  <c:v>1.148958796E-5</c:v>
                </c:pt>
                <c:pt idx="21747">
                  <c:v>4.263425497E-5</c:v>
                </c:pt>
                <c:pt idx="21748">
                  <c:v>6.2862354760000004E-6</c:v>
                </c:pt>
                <c:pt idx="21749">
                  <c:v>9.3564850490000004E-6</c:v>
                </c:pt>
                <c:pt idx="21750">
                  <c:v>3.8640359219999997E-9</c:v>
                </c:pt>
                <c:pt idx="21751">
                  <c:v>1.337698075E-5</c:v>
                </c:pt>
                <c:pt idx="21752">
                  <c:v>8.9261456230000008E-6</c:v>
                </c:pt>
                <c:pt idx="21753">
                  <c:v>1.149224979E-5</c:v>
                </c:pt>
                <c:pt idx="21754">
                  <c:v>2.1698174400000001E-6</c:v>
                </c:pt>
                <c:pt idx="21755">
                  <c:v>4.5686831780000002E-5</c:v>
                </c:pt>
                <c:pt idx="21756">
                  <c:v>1.917803203E-6</c:v>
                </c:pt>
                <c:pt idx="21757">
                  <c:v>1.077309705E-6</c:v>
                </c:pt>
                <c:pt idx="21758">
                  <c:v>2.2970155069999998E-6</c:v>
                </c:pt>
                <c:pt idx="21759">
                  <c:v>6.5073293060000002E-7</c:v>
                </c:pt>
                <c:pt idx="21760">
                  <c:v>1.218830102E-6</c:v>
                </c:pt>
                <c:pt idx="21761">
                  <c:v>6.3242774800000004E-7</c:v>
                </c:pt>
                <c:pt idx="21762">
                  <c:v>1.431572305E-6</c:v>
                </c:pt>
                <c:pt idx="21763">
                  <c:v>1.856725876E-6</c:v>
                </c:pt>
                <c:pt idx="21764">
                  <c:v>1.1884140589999999E-7</c:v>
                </c:pt>
                <c:pt idx="21765">
                  <c:v>1.3035060239999999E-6</c:v>
                </c:pt>
                <c:pt idx="21766">
                  <c:v>5.8214179599999998E-6</c:v>
                </c:pt>
                <c:pt idx="21767">
                  <c:v>1.0616688529999999E-5</c:v>
                </c:pt>
                <c:pt idx="21768">
                  <c:v>2.5346607999999997E-7</c:v>
                </c:pt>
                <c:pt idx="21769">
                  <c:v>1.0406487560000001E-6</c:v>
                </c:pt>
                <c:pt idx="21770">
                  <c:v>1.563360357E-6</c:v>
                </c:pt>
                <c:pt idx="21771">
                  <c:v>7.1315482750000001E-6</c:v>
                </c:pt>
                <c:pt idx="21772">
                  <c:v>3.1457931219999998E-7</c:v>
                </c:pt>
                <c:pt idx="21773">
                  <c:v>1.314863906E-6</c:v>
                </c:pt>
                <c:pt idx="21774">
                  <c:v>5.5307440659999998E-7</c:v>
                </c:pt>
                <c:pt idx="21775">
                  <c:v>4.915723657E-6</c:v>
                </c:pt>
                <c:pt idx="21776">
                  <c:v>6.6909801359999999E-7</c:v>
                </c:pt>
                <c:pt idx="21777">
                  <c:v>8.4614404259999995E-7</c:v>
                </c:pt>
                <c:pt idx="21778">
                  <c:v>2.352449837E-7</c:v>
                </c:pt>
                <c:pt idx="21779">
                  <c:v>8.8683515070000005E-7</c:v>
                </c:pt>
                <c:pt idx="21780">
                  <c:v>8.2804760799999996E-7</c:v>
                </c:pt>
                <c:pt idx="21781">
                  <c:v>8.6933494609999998E-7</c:v>
                </c:pt>
                <c:pt idx="21782">
                  <c:v>3.5758634460000001E-6</c:v>
                </c:pt>
                <c:pt idx="21783">
                  <c:v>3.1627263479999998E-5</c:v>
                </c:pt>
                <c:pt idx="21784">
                  <c:v>1.006714928E-5</c:v>
                </c:pt>
                <c:pt idx="21785">
                  <c:v>5.9793817279999997E-6</c:v>
                </c:pt>
                <c:pt idx="21786">
                  <c:v>2.908281516E-5</c:v>
                </c:pt>
                <c:pt idx="21787">
                  <c:v>4.8762963960000003E-5</c:v>
                </c:pt>
                <c:pt idx="21788">
                  <c:v>6.8131784890000003E-7</c:v>
                </c:pt>
                <c:pt idx="21789">
                  <c:v>2.9119068810000001E-8</c:v>
                </c:pt>
                <c:pt idx="21790">
                  <c:v>5.7035837860000002E-6</c:v>
                </c:pt>
                <c:pt idx="21791">
                  <c:v>1.6395400640000001E-5</c:v>
                </c:pt>
                <c:pt idx="21792">
                  <c:v>4.2151374930000003E-7</c:v>
                </c:pt>
                <c:pt idx="21793">
                  <c:v>3.1499417539999997E-7</c:v>
                </c:pt>
                <c:pt idx="21794">
                  <c:v>8.7427062259999997E-6</c:v>
                </c:pt>
                <c:pt idx="21795">
                  <c:v>2.42446358E-5</c:v>
                </c:pt>
                <c:pt idx="21796">
                  <c:v>2.1243228039999999E-6</c:v>
                </c:pt>
                <c:pt idx="21797">
                  <c:v>8.7772526770000004E-7</c:v>
                </c:pt>
                <c:pt idx="21798">
                  <c:v>2.999099708E-6</c:v>
                </c:pt>
                <c:pt idx="21799">
                  <c:v>1.388104632E-5</c:v>
                </c:pt>
                <c:pt idx="21800">
                  <c:v>4.9532843299999996E-7</c:v>
                </c:pt>
                <c:pt idx="21801">
                  <c:v>5.3238323019999996E-7</c:v>
                </c:pt>
                <c:pt idx="21802">
                  <c:v>2.9261111260000002E-6</c:v>
                </c:pt>
                <c:pt idx="21803">
                  <c:v>2.6216602750000002E-5</c:v>
                </c:pt>
                <c:pt idx="21804">
                  <c:v>2.3253733400000001E-6</c:v>
                </c:pt>
                <c:pt idx="21805">
                  <c:v>4.6629487519999997E-6</c:v>
                </c:pt>
                <c:pt idx="21806">
                  <c:v>5.6529852799999999E-6</c:v>
                </c:pt>
                <c:pt idx="21807">
                  <c:v>1.4629549639999999E-6</c:v>
                </c:pt>
                <c:pt idx="21808">
                  <c:v>8.1021564120000002E-7</c:v>
                </c:pt>
                <c:pt idx="21809">
                  <c:v>1.1954014160000001E-6</c:v>
                </c:pt>
                <c:pt idx="21810">
                  <c:v>2.007458617E-6</c:v>
                </c:pt>
                <c:pt idx="21811">
                  <c:v>2.5227657800000001E-7</c:v>
                </c:pt>
                <c:pt idx="21812">
                  <c:v>1.1436689160000001E-6</c:v>
                </c:pt>
                <c:pt idx="21813">
                  <c:v>2.5707433199999998E-6</c:v>
                </c:pt>
                <c:pt idx="21814">
                  <c:v>1.710629052E-5</c:v>
                </c:pt>
                <c:pt idx="21815">
                  <c:v>2.7449911100000001E-5</c:v>
                </c:pt>
                <c:pt idx="21816">
                  <c:v>9.2522402690000004E-6</c:v>
                </c:pt>
                <c:pt idx="21817">
                  <c:v>1.4993137059999999E-6</c:v>
                </c:pt>
                <c:pt idx="21818">
                  <c:v>5.933308006E-6</c:v>
                </c:pt>
                <c:pt idx="21819">
                  <c:v>4.6982720200000001E-6</c:v>
                </c:pt>
                <c:pt idx="21820">
                  <c:v>3.2752576790000001E-6</c:v>
                </c:pt>
                <c:pt idx="21821">
                  <c:v>1.3186276E-7</c:v>
                </c:pt>
                <c:pt idx="21822">
                  <c:v>4.3463083130000002E-6</c:v>
                </c:pt>
                <c:pt idx="21823">
                  <c:v>1.7548761689999998E-5</c:v>
                </c:pt>
                <c:pt idx="21824">
                  <c:v>5.3760730509999998E-6</c:v>
                </c:pt>
                <c:pt idx="21825">
                  <c:v>3.3631675019999999E-6</c:v>
                </c:pt>
                <c:pt idx="21826">
                  <c:v>2.4006674709999998E-5</c:v>
                </c:pt>
                <c:pt idx="21827">
                  <c:v>6.7795873689999997E-6</c:v>
                </c:pt>
                <c:pt idx="21828">
                  <c:v>1.503670782E-6</c:v>
                </c:pt>
                <c:pt idx="21829">
                  <c:v>8.5861319079999998E-7</c:v>
                </c:pt>
                <c:pt idx="21830">
                  <c:v>1.0397842390000001E-6</c:v>
                </c:pt>
                <c:pt idx="21831">
                  <c:v>5.6797085249999999E-7</c:v>
                </c:pt>
                <c:pt idx="21832">
                  <c:v>1.0136846320000001E-6</c:v>
                </c:pt>
                <c:pt idx="21833">
                  <c:v>1.9400321969999999E-6</c:v>
                </c:pt>
                <c:pt idx="21834">
                  <c:v>1.7215976720000001E-5</c:v>
                </c:pt>
                <c:pt idx="21835">
                  <c:v>1.5975717259999999E-5</c:v>
                </c:pt>
                <c:pt idx="21836">
                  <c:v>1.47018899E-5</c:v>
                </c:pt>
                <c:pt idx="21837">
                  <c:v>7.690704079E-6</c:v>
                </c:pt>
                <c:pt idx="21838">
                  <c:v>9.4789945860000007E-6</c:v>
                </c:pt>
                <c:pt idx="21839">
                  <c:v>1.333770206E-6</c:v>
                </c:pt>
                <c:pt idx="21840">
                  <c:v>5.1226924289999996E-6</c:v>
                </c:pt>
                <c:pt idx="21841">
                  <c:v>2.859402888E-6</c:v>
                </c:pt>
                <c:pt idx="21842">
                  <c:v>3.6949964409999999E-6</c:v>
                </c:pt>
                <c:pt idx="21843">
                  <c:v>3.2126179649999998E-6</c:v>
                </c:pt>
                <c:pt idx="21844">
                  <c:v>9.6322352799999999E-6</c:v>
                </c:pt>
                <c:pt idx="21845">
                  <c:v>4.6353656409999999E-6</c:v>
                </c:pt>
                <c:pt idx="21846">
                  <c:v>3.4359715049999999E-5</c:v>
                </c:pt>
                <c:pt idx="21847">
                  <c:v>1.119952887E-5</c:v>
                </c:pt>
                <c:pt idx="21848">
                  <c:v>1.6438681860000001E-6</c:v>
                </c:pt>
                <c:pt idx="21849">
                  <c:v>2.000314444E-6</c:v>
                </c:pt>
                <c:pt idx="21850">
                  <c:v>1.8726946169999999E-6</c:v>
                </c:pt>
                <c:pt idx="21851">
                  <c:v>8.8942108789999999E-7</c:v>
                </c:pt>
                <c:pt idx="21852">
                  <c:v>7.7717595399999996E-7</c:v>
                </c:pt>
                <c:pt idx="21853">
                  <c:v>7.4907459989999996E-7</c:v>
                </c:pt>
                <c:pt idx="21854">
                  <c:v>5.523098535E-6</c:v>
                </c:pt>
                <c:pt idx="21855">
                  <c:v>3.3830306099999999E-6</c:v>
                </c:pt>
                <c:pt idx="21856">
                  <c:v>9.6564100960000006E-6</c:v>
                </c:pt>
                <c:pt idx="21857">
                  <c:v>1.4060471410000001E-5</c:v>
                </c:pt>
                <c:pt idx="21858">
                  <c:v>3.4428084830000002E-5</c:v>
                </c:pt>
                <c:pt idx="21859">
                  <c:v>1.4530445449999999E-5</c:v>
                </c:pt>
                <c:pt idx="21860">
                  <c:v>2.0461914019999999E-6</c:v>
                </c:pt>
                <c:pt idx="21861">
                  <c:v>6.0418028559999997E-6</c:v>
                </c:pt>
                <c:pt idx="21862">
                  <c:v>2.7565724619999998E-6</c:v>
                </c:pt>
                <c:pt idx="21863">
                  <c:v>1.0671675630000001E-6</c:v>
                </c:pt>
                <c:pt idx="21864">
                  <c:v>8.7165358310000004E-6</c:v>
                </c:pt>
                <c:pt idx="21865">
                  <c:v>1.168219381E-5</c:v>
                </c:pt>
                <c:pt idx="21866">
                  <c:v>5.1726939890000002E-5</c:v>
                </c:pt>
                <c:pt idx="21867">
                  <c:v>2.8730424940000001E-5</c:v>
                </c:pt>
                <c:pt idx="21868">
                  <c:v>9.5884466400000006E-7</c:v>
                </c:pt>
                <c:pt idx="21869">
                  <c:v>7.0204010510000003E-6</c:v>
                </c:pt>
                <c:pt idx="21870">
                  <c:v>2.1332432429999999E-5</c:v>
                </c:pt>
                <c:pt idx="21871">
                  <c:v>1.5584401459999999E-6</c:v>
                </c:pt>
                <c:pt idx="21872">
                  <c:v>3.5479586770000001E-6</c:v>
                </c:pt>
                <c:pt idx="21873">
                  <c:v>2.8111239030000001E-6</c:v>
                </c:pt>
                <c:pt idx="21874">
                  <c:v>1.6053892249999999E-5</c:v>
                </c:pt>
                <c:pt idx="21875">
                  <c:v>8.2309350380000005E-6</c:v>
                </c:pt>
                <c:pt idx="21876">
                  <c:v>4.631559772E-6</c:v>
                </c:pt>
                <c:pt idx="21877">
                  <c:v>5.1218025949999996E-7</c:v>
                </c:pt>
                <c:pt idx="21878">
                  <c:v>1.9853021640000001E-6</c:v>
                </c:pt>
                <c:pt idx="21879">
                  <c:v>5.7989292099999999E-7</c:v>
                </c:pt>
                <c:pt idx="21880">
                  <c:v>4.6563303039999998E-7</c:v>
                </c:pt>
                <c:pt idx="21881">
                  <c:v>6.8197145099999998E-7</c:v>
                </c:pt>
                <c:pt idx="21882">
                  <c:v>4.8483940960000004E-7</c:v>
                </c:pt>
                <c:pt idx="21883">
                  <c:v>1.462745863E-6</c:v>
                </c:pt>
                <c:pt idx="21884">
                  <c:v>4.7780639039999998E-7</c:v>
                </c:pt>
                <c:pt idx="21885">
                  <c:v>1.9786466330000001E-6</c:v>
                </c:pt>
                <c:pt idx="21886">
                  <c:v>2.4858378249999999E-6</c:v>
                </c:pt>
                <c:pt idx="21887">
                  <c:v>3.4807339750000001E-6</c:v>
                </c:pt>
                <c:pt idx="21888">
                  <c:v>1.899473376E-7</c:v>
                </c:pt>
                <c:pt idx="21889">
                  <c:v>1.5101223149999999E-6</c:v>
                </c:pt>
                <c:pt idx="21890">
                  <c:v>4.8244063979999996E-6</c:v>
                </c:pt>
                <c:pt idx="21891">
                  <c:v>1.778461141E-7</c:v>
                </c:pt>
                <c:pt idx="21892">
                  <c:v>1.3556594150000001E-6</c:v>
                </c:pt>
                <c:pt idx="21893">
                  <c:v>1.276900613E-6</c:v>
                </c:pt>
                <c:pt idx="21894">
                  <c:v>2.24216751E-6</c:v>
                </c:pt>
                <c:pt idx="21895">
                  <c:v>4.476856893E-7</c:v>
                </c:pt>
                <c:pt idx="21896">
                  <c:v>6.2127904639999998E-7</c:v>
                </c:pt>
                <c:pt idx="21897">
                  <c:v>3.6877033170000001E-7</c:v>
                </c:pt>
                <c:pt idx="21898">
                  <c:v>1.373467661E-5</c:v>
                </c:pt>
                <c:pt idx="21899">
                  <c:v>3.3513913349999998E-6</c:v>
                </c:pt>
                <c:pt idx="21900">
                  <c:v>9.1354674950000004E-7</c:v>
                </c:pt>
                <c:pt idx="21901">
                  <c:v>9.2331389209999998E-8</c:v>
                </c:pt>
                <c:pt idx="21902">
                  <c:v>7.920029807E-7</c:v>
                </c:pt>
                <c:pt idx="21903">
                  <c:v>1.4594172929999999E-6</c:v>
                </c:pt>
                <c:pt idx="21904">
                  <c:v>1.144848985E-7</c:v>
                </c:pt>
                <c:pt idx="21905">
                  <c:v>1.12318334E-6</c:v>
                </c:pt>
                <c:pt idx="21906">
                  <c:v>2.4968788620000001E-7</c:v>
                </c:pt>
                <c:pt idx="21907">
                  <c:v>8.5298064789999995E-7</c:v>
                </c:pt>
                <c:pt idx="21908">
                  <c:v>7.253845751E-7</c:v>
                </c:pt>
                <c:pt idx="21909">
                  <c:v>2.8138642389999998E-6</c:v>
                </c:pt>
                <c:pt idx="21910">
                  <c:v>2.4190387840000001E-6</c:v>
                </c:pt>
                <c:pt idx="21911">
                  <c:v>5.3833735400000003E-8</c:v>
                </c:pt>
                <c:pt idx="21912">
                  <c:v>3.5764214140000001E-6</c:v>
                </c:pt>
                <c:pt idx="21913">
                  <c:v>4.8050031020000002E-6</c:v>
                </c:pt>
                <c:pt idx="21914">
                  <c:v>1.675284984E-6</c:v>
                </c:pt>
                <c:pt idx="21915">
                  <c:v>2.1390847299999999E-6</c:v>
                </c:pt>
                <c:pt idx="21916">
                  <c:v>1.1954798649999999E-5</c:v>
                </c:pt>
                <c:pt idx="21917">
                  <c:v>1.8603616229999999E-5</c:v>
                </c:pt>
                <c:pt idx="21918">
                  <c:v>3.268617841E-4</c:v>
                </c:pt>
                <c:pt idx="21919">
                  <c:v>2.0883881079999998E-5</c:v>
                </c:pt>
                <c:pt idx="21920">
                  <c:v>3.0297216599999999E-7</c:v>
                </c:pt>
                <c:pt idx="21921">
                  <c:v>2.5503646830000001E-6</c:v>
                </c:pt>
                <c:pt idx="21922">
                  <c:v>2.9903639269999999E-6</c:v>
                </c:pt>
                <c:pt idx="21923">
                  <c:v>4.985201453E-7</c:v>
                </c:pt>
                <c:pt idx="21924">
                  <c:v>4.1169479960000002E-7</c:v>
                </c:pt>
                <c:pt idx="21925">
                  <c:v>7.7749903410000003E-7</c:v>
                </c:pt>
                <c:pt idx="21926">
                  <c:v>1.1700904070000001E-6</c:v>
                </c:pt>
                <c:pt idx="21927">
                  <c:v>2.149556926E-7</c:v>
                </c:pt>
                <c:pt idx="21928">
                  <c:v>2.214813387E-7</c:v>
                </c:pt>
                <c:pt idx="21929">
                  <c:v>1.235137081E-7</c:v>
                </c:pt>
                <c:pt idx="21930">
                  <c:v>4.295452173E-7</c:v>
                </c:pt>
                <c:pt idx="21931">
                  <c:v>9.6588403920000002E-8</c:v>
                </c:pt>
                <c:pt idx="21932">
                  <c:v>2.0040716030000001E-8</c:v>
                </c:pt>
                <c:pt idx="21933">
                  <c:v>3.396203506E-8</c:v>
                </c:pt>
                <c:pt idx="21934">
                  <c:v>5.8513822310000004E-7</c:v>
                </c:pt>
                <c:pt idx="21935">
                  <c:v>3.0187127330000001E-8</c:v>
                </c:pt>
                <c:pt idx="21936">
                  <c:v>2.937928272E-8</c:v>
                </c:pt>
                <c:pt idx="21937">
                  <c:v>3.6384064309999998E-7</c:v>
                </c:pt>
                <c:pt idx="21938">
                  <c:v>1.1499081869999999E-5</c:v>
                </c:pt>
                <c:pt idx="21939">
                  <c:v>3.8740653869999998E-7</c:v>
                </c:pt>
                <c:pt idx="21940">
                  <c:v>9.1198726430000002E-8</c:v>
                </c:pt>
                <c:pt idx="21941">
                  <c:v>1.083542004E-7</c:v>
                </c:pt>
                <c:pt idx="21942">
                  <c:v>4.14349021E-7</c:v>
                </c:pt>
                <c:pt idx="21943">
                  <c:v>1.606714175E-7</c:v>
                </c:pt>
                <c:pt idx="21944">
                  <c:v>3.021973573E-7</c:v>
                </c:pt>
                <c:pt idx="21945">
                  <c:v>5.8930862929999999E-7</c:v>
                </c:pt>
                <c:pt idx="21946">
                  <c:v>5.4359726369999999E-6</c:v>
                </c:pt>
                <c:pt idx="21947">
                  <c:v>9.0289969009999997E-7</c:v>
                </c:pt>
                <c:pt idx="21948">
                  <c:v>1.575682066E-6</c:v>
                </c:pt>
                <c:pt idx="21949">
                  <c:v>9.9922426460000006E-7</c:v>
                </c:pt>
                <c:pt idx="21950">
                  <c:v>4.5494283469999998E-5</c:v>
                </c:pt>
                <c:pt idx="21951">
                  <c:v>4.4292029450000001E-7</c:v>
                </c:pt>
                <c:pt idx="21952">
                  <c:v>1.47127491E-6</c:v>
                </c:pt>
                <c:pt idx="21953">
                  <c:v>1.922490418E-6</c:v>
                </c:pt>
                <c:pt idx="21954">
                  <c:v>1.5564199249999999E-5</c:v>
                </c:pt>
                <c:pt idx="21955">
                  <c:v>9.3424515579999995E-7</c:v>
                </c:pt>
                <c:pt idx="21956">
                  <c:v>2.7555713509999999E-6</c:v>
                </c:pt>
                <c:pt idx="21957">
                  <c:v>2.308895655E-6</c:v>
                </c:pt>
                <c:pt idx="21958">
                  <c:v>3.9966011559999998E-4</c:v>
                </c:pt>
                <c:pt idx="21959">
                  <c:v>2.4965283499999999E-6</c:v>
                </c:pt>
                <c:pt idx="21960">
                  <c:v>7.5061560660000005E-7</c:v>
                </c:pt>
                <c:pt idx="21961">
                  <c:v>4.5039149769999998E-6</c:v>
                </c:pt>
                <c:pt idx="21962">
                  <c:v>9.8518416449999994E-5</c:v>
                </c:pt>
                <c:pt idx="21963">
                  <c:v>1.358175941E-6</c:v>
                </c:pt>
                <c:pt idx="21964">
                  <c:v>1.4153826609999999E-6</c:v>
                </c:pt>
                <c:pt idx="21965">
                  <c:v>1.60434932E-6</c:v>
                </c:pt>
                <c:pt idx="21966">
                  <c:v>2.407987429E-5</c:v>
                </c:pt>
                <c:pt idx="21967">
                  <c:v>9.3131835110000003E-7</c:v>
                </c:pt>
                <c:pt idx="21968">
                  <c:v>1.022774927E-6</c:v>
                </c:pt>
                <c:pt idx="21969">
                  <c:v>4.8821921909999995E-7</c:v>
                </c:pt>
                <c:pt idx="21970">
                  <c:v>6.3884480150000001E-5</c:v>
                </c:pt>
                <c:pt idx="21971">
                  <c:v>2.259141008E-7</c:v>
                </c:pt>
                <c:pt idx="21972">
                  <c:v>1.6844264689999999E-7</c:v>
                </c:pt>
                <c:pt idx="21973">
                  <c:v>1.331728019E-7</c:v>
                </c:pt>
                <c:pt idx="21974">
                  <c:v>7.1868327109999995E-7</c:v>
                </c:pt>
                <c:pt idx="21975">
                  <c:v>3.1733444559999997E-8</c:v>
                </c:pt>
                <c:pt idx="21976">
                  <c:v>1.265091795E-8</c:v>
                </c:pt>
                <c:pt idx="21977">
                  <c:v>2.5410844889999999E-9</c:v>
                </c:pt>
                <c:pt idx="21978">
                  <c:v>2.1700082130000001E-12</c:v>
                </c:pt>
                <c:pt idx="21979">
                  <c:v>1.8567110769999999E-9</c:v>
                </c:pt>
                <c:pt idx="21980">
                  <c:v>5.8383343169999998E-9</c:v>
                </c:pt>
                <c:pt idx="21981">
                  <c:v>7.1117131300000001E-9</c:v>
                </c:pt>
                <c:pt idx="21982">
                  <c:v>6.5124916070000003E-7</c:v>
                </c:pt>
                <c:pt idx="21983">
                  <c:v>7.9727754679999994E-9</c:v>
                </c:pt>
                <c:pt idx="21984">
                  <c:v>5.6824173499999999E-9</c:v>
                </c:pt>
                <c:pt idx="21985">
                  <c:v>3.738181993E-9</c:v>
                </c:pt>
                <c:pt idx="21986">
                  <c:v>2.0436782930000002E-9</c:v>
                </c:pt>
                <c:pt idx="21987">
                  <c:v>6.8466533559999996E-9</c:v>
                </c:pt>
                <c:pt idx="21988">
                  <c:v>1.5356954150000001E-8</c:v>
                </c:pt>
                <c:pt idx="21989">
                  <c:v>1.105926559E-7</c:v>
                </c:pt>
                <c:pt idx="21990">
                  <c:v>2.72428668E-5</c:v>
                </c:pt>
                <c:pt idx="21991">
                  <c:v>4.1391733010000001E-7</c:v>
                </c:pt>
                <c:pt idx="21992">
                  <c:v>3.5717916139999998E-7</c:v>
                </c:pt>
                <c:pt idx="21993">
                  <c:v>1.148400239E-7</c:v>
                </c:pt>
                <c:pt idx="21994">
                  <c:v>2.1209056999999998E-6</c:v>
                </c:pt>
                <c:pt idx="21995">
                  <c:v>7.9789766830000004E-7</c:v>
                </c:pt>
                <c:pt idx="21996">
                  <c:v>7.105496369E-7</c:v>
                </c:pt>
                <c:pt idx="21997">
                  <c:v>5.4867016879999999E-7</c:v>
                </c:pt>
                <c:pt idx="21998">
                  <c:v>3.4982311219999998E-5</c:v>
                </c:pt>
                <c:pt idx="21999">
                  <c:v>2.9165824350000001E-6</c:v>
                </c:pt>
                <c:pt idx="22000">
                  <c:v>2.8947939559999999E-6</c:v>
                </c:pt>
                <c:pt idx="22001">
                  <c:v>3.5724880730000002E-7</c:v>
                </c:pt>
                <c:pt idx="22002">
                  <c:v>1.105616029E-4</c:v>
                </c:pt>
                <c:pt idx="22003">
                  <c:v>1.005721817E-6</c:v>
                </c:pt>
                <c:pt idx="22004">
                  <c:v>7.0742600269999997E-7</c:v>
                </c:pt>
                <c:pt idx="22005">
                  <c:v>1.226662046E-6</c:v>
                </c:pt>
                <c:pt idx="22006">
                  <c:v>1.2033282420000001E-5</c:v>
                </c:pt>
                <c:pt idx="22007">
                  <c:v>1.0930530309999999E-6</c:v>
                </c:pt>
                <c:pt idx="22008">
                  <c:v>1.5696326699999999E-7</c:v>
                </c:pt>
                <c:pt idx="22009">
                  <c:v>9.5862102360000001E-6</c:v>
                </c:pt>
                <c:pt idx="22010">
                  <c:v>5.0597706720000002E-4</c:v>
                </c:pt>
                <c:pt idx="22011">
                  <c:v>1.110598959E-5</c:v>
                </c:pt>
                <c:pt idx="22012">
                  <c:v>6.4984430269999998E-6</c:v>
                </c:pt>
                <c:pt idx="22013">
                  <c:v>8.9206026389999999E-7</c:v>
                </c:pt>
                <c:pt idx="22014">
                  <c:v>1.6258645059999999E-5</c:v>
                </c:pt>
                <c:pt idx="22015">
                  <c:v>1.0543504159999999E-6</c:v>
                </c:pt>
                <c:pt idx="22016">
                  <c:v>1.159186266E-6</c:v>
                </c:pt>
                <c:pt idx="22017">
                  <c:v>6.6034477220000004E-8</c:v>
                </c:pt>
                <c:pt idx="22018">
                  <c:v>2.8278067759999999E-6</c:v>
                </c:pt>
                <c:pt idx="22019">
                  <c:v>6.0372197830000005E-7</c:v>
                </c:pt>
                <c:pt idx="22020">
                  <c:v>7.3060099370000004E-7</c:v>
                </c:pt>
                <c:pt idx="22021">
                  <c:v>1.4187346799999999E-7</c:v>
                </c:pt>
                <c:pt idx="22022">
                  <c:v>2.9964847480000002E-6</c:v>
                </c:pt>
                <c:pt idx="22023">
                  <c:v>2.006581953E-7</c:v>
                </c:pt>
                <c:pt idx="22024">
                  <c:v>1.518384453E-7</c:v>
                </c:pt>
                <c:pt idx="22025">
                  <c:v>1.239280782E-7</c:v>
                </c:pt>
                <c:pt idx="22026">
                  <c:v>1.060617047E-7</c:v>
                </c:pt>
                <c:pt idx="22027">
                  <c:v>1.4054712189999999E-7</c:v>
                </c:pt>
                <c:pt idx="22028">
                  <c:v>1.408249263E-7</c:v>
                </c:pt>
                <c:pt idx="22029">
                  <c:v>1.412881854E-7</c:v>
                </c:pt>
                <c:pt idx="22030">
                  <c:v>1.4627315909999999E-7</c:v>
                </c:pt>
                <c:pt idx="22031">
                  <c:v>2.092409304E-7</c:v>
                </c:pt>
                <c:pt idx="22032">
                  <c:v>3.3338728040000001E-7</c:v>
                </c:pt>
                <c:pt idx="22033">
                  <c:v>8.629424642E-8</c:v>
                </c:pt>
                <c:pt idx="22034">
                  <c:v>1.9590443589999999E-6</c:v>
                </c:pt>
                <c:pt idx="22035">
                  <c:v>3.768327508E-7</c:v>
                </c:pt>
                <c:pt idx="22036">
                  <c:v>5.6742408890000002E-7</c:v>
                </c:pt>
                <c:pt idx="22037">
                  <c:v>1.4593176259999999E-7</c:v>
                </c:pt>
                <c:pt idx="22038">
                  <c:v>2.089256034E-6</c:v>
                </c:pt>
                <c:pt idx="22039">
                  <c:v>9.8289243389999995E-7</c:v>
                </c:pt>
                <c:pt idx="22040">
                  <c:v>1.0037837490000001E-6</c:v>
                </c:pt>
                <c:pt idx="22041">
                  <c:v>8.4408491419999995E-7</c:v>
                </c:pt>
                <c:pt idx="22042">
                  <c:v>3.3682181380000001E-6</c:v>
                </c:pt>
                <c:pt idx="22043">
                  <c:v>1.7217011420000001E-6</c:v>
                </c:pt>
                <c:pt idx="22044">
                  <c:v>1.1805325869999999E-6</c:v>
                </c:pt>
                <c:pt idx="22045">
                  <c:v>5.0844477289999998E-6</c:v>
                </c:pt>
                <c:pt idx="22046">
                  <c:v>1.628483498E-5</c:v>
                </c:pt>
                <c:pt idx="22047">
                  <c:v>3.9684020020000003E-6</c:v>
                </c:pt>
                <c:pt idx="22048">
                  <c:v>1.2999839330000001E-6</c:v>
                </c:pt>
                <c:pt idx="22049">
                  <c:v>2.7911544779999999E-5</c:v>
                </c:pt>
                <c:pt idx="22050">
                  <c:v>3.7377612029999998E-4</c:v>
                </c:pt>
                <c:pt idx="22051">
                  <c:v>5.438908843E-5</c:v>
                </c:pt>
                <c:pt idx="22052">
                  <c:v>3.2136795729999997E-5</c:v>
                </c:pt>
                <c:pt idx="22053">
                  <c:v>3.8604763770000002E-5</c:v>
                </c:pt>
                <c:pt idx="22054">
                  <c:v>1.9034159769999999E-4</c:v>
                </c:pt>
                <c:pt idx="22055">
                  <c:v>1.039333134E-7</c:v>
                </c:pt>
                <c:pt idx="22056">
                  <c:v>9.5143918729999998E-7</c:v>
                </c:pt>
                <c:pt idx="22057">
                  <c:v>2.1367260309999999E-6</c:v>
                </c:pt>
                <c:pt idx="22058">
                  <c:v>1.9992792770000001E-5</c:v>
                </c:pt>
                <c:pt idx="22059">
                  <c:v>3.069451509E-7</c:v>
                </c:pt>
                <c:pt idx="22060">
                  <c:v>5.8918356849999996E-7</c:v>
                </c:pt>
                <c:pt idx="22061">
                  <c:v>5.3511410320000001E-6</c:v>
                </c:pt>
                <c:pt idx="22062">
                  <c:v>1.8653328429999999E-5</c:v>
                </c:pt>
                <c:pt idx="22063">
                  <c:v>1.832759172E-6</c:v>
                </c:pt>
                <c:pt idx="22064">
                  <c:v>9.5221001870000001E-8</c:v>
                </c:pt>
                <c:pt idx="22065">
                  <c:v>9.9680123980000004E-7</c:v>
                </c:pt>
                <c:pt idx="22066">
                  <c:v>5.0229327710000002E-6</c:v>
                </c:pt>
                <c:pt idx="22067">
                  <c:v>2.3171143449999999E-7</c:v>
                </c:pt>
                <c:pt idx="22068">
                  <c:v>7.2298540300000002E-8</c:v>
                </c:pt>
                <c:pt idx="22069">
                  <c:v>3.1782630749999998E-7</c:v>
                </c:pt>
                <c:pt idx="22070">
                  <c:v>5.0467645439999998E-6</c:v>
                </c:pt>
                <c:pt idx="22071">
                  <c:v>4.0950714480000001E-8</c:v>
                </c:pt>
                <c:pt idx="22072">
                  <c:v>3.4156332980000002E-7</c:v>
                </c:pt>
                <c:pt idx="22073">
                  <c:v>7.2940693E-7</c:v>
                </c:pt>
                <c:pt idx="22074">
                  <c:v>4.1311314310000001E-7</c:v>
                </c:pt>
                <c:pt idx="22075">
                  <c:v>3.7152551729999999E-7</c:v>
                </c:pt>
                <c:pt idx="22076">
                  <c:v>3.9051033990000001E-7</c:v>
                </c:pt>
                <c:pt idx="22077">
                  <c:v>3.8600273589999999E-7</c:v>
                </c:pt>
                <c:pt idx="22078">
                  <c:v>4.8024996100000005E-7</c:v>
                </c:pt>
                <c:pt idx="22079">
                  <c:v>3.8090888920000002E-7</c:v>
                </c:pt>
                <c:pt idx="22080">
                  <c:v>2.7857628929999999E-7</c:v>
                </c:pt>
                <c:pt idx="22081">
                  <c:v>6.0585400250000006E-8</c:v>
                </c:pt>
                <c:pt idx="22082">
                  <c:v>1.990631044E-6</c:v>
                </c:pt>
                <c:pt idx="22083">
                  <c:v>4.6830817710000002E-7</c:v>
                </c:pt>
                <c:pt idx="22084">
                  <c:v>1.748240411E-6</c:v>
                </c:pt>
                <c:pt idx="22085">
                  <c:v>4.5956351850000003E-7</c:v>
                </c:pt>
                <c:pt idx="22086">
                  <c:v>2.5859560459999999E-6</c:v>
                </c:pt>
                <c:pt idx="22087">
                  <c:v>1.1985303720000001E-6</c:v>
                </c:pt>
                <c:pt idx="22088">
                  <c:v>2.466610162E-6</c:v>
                </c:pt>
                <c:pt idx="22089">
                  <c:v>8.7108247699999997E-7</c:v>
                </c:pt>
                <c:pt idx="22090">
                  <c:v>1.8623971000000001E-5</c:v>
                </c:pt>
                <c:pt idx="22091">
                  <c:v>1.8728459219999999E-5</c:v>
                </c:pt>
                <c:pt idx="22092">
                  <c:v>2.9919863099999998E-5</c:v>
                </c:pt>
                <c:pt idx="22093">
                  <c:v>7.1468560230000005E-5</c:v>
                </c:pt>
                <c:pt idx="22094">
                  <c:v>1.9989600300000001E-4</c:v>
                </c:pt>
                <c:pt idx="22095">
                  <c:v>2.2344014750000001E-6</c:v>
                </c:pt>
                <c:pt idx="22096">
                  <c:v>2.8968766520000002E-6</c:v>
                </c:pt>
                <c:pt idx="22097">
                  <c:v>7.5575662349999999E-6</c:v>
                </c:pt>
                <c:pt idx="22098">
                  <c:v>9.1269880190000007E-6</c:v>
                </c:pt>
                <c:pt idx="22099">
                  <c:v>8.6394380010000003E-7</c:v>
                </c:pt>
                <c:pt idx="22100">
                  <c:v>4.5780599510000004E-6</c:v>
                </c:pt>
                <c:pt idx="22101">
                  <c:v>6.195952311E-5</c:v>
                </c:pt>
                <c:pt idx="22102">
                  <c:v>1.1285867659999999E-4</c:v>
                </c:pt>
                <c:pt idx="22103">
                  <c:v>4.010314666E-5</c:v>
                </c:pt>
                <c:pt idx="22104">
                  <c:v>2.1791927940000002E-5</c:v>
                </c:pt>
                <c:pt idx="22105">
                  <c:v>1.443977701E-5</c:v>
                </c:pt>
                <c:pt idx="22106">
                  <c:v>8.9129244739999995E-6</c:v>
                </c:pt>
                <c:pt idx="22107">
                  <c:v>5.1208129069999997E-6</c:v>
                </c:pt>
                <c:pt idx="22108">
                  <c:v>3.8674249780000002E-6</c:v>
                </c:pt>
                <c:pt idx="22109">
                  <c:v>1.4738279149999999E-6</c:v>
                </c:pt>
                <c:pt idx="22110">
                  <c:v>1.837881575E-6</c:v>
                </c:pt>
                <c:pt idx="22111">
                  <c:v>6.9810118450000002E-6</c:v>
                </c:pt>
                <c:pt idx="22112">
                  <c:v>3.4874960980000001E-6</c:v>
                </c:pt>
                <c:pt idx="22113">
                  <c:v>7.7178435779999995E-6</c:v>
                </c:pt>
                <c:pt idx="22114">
                  <c:v>7.0120589919999996E-6</c:v>
                </c:pt>
                <c:pt idx="22115">
                  <c:v>5.1266779149999998E-7</c:v>
                </c:pt>
                <c:pt idx="22116">
                  <c:v>1.059189367E-6</c:v>
                </c:pt>
                <c:pt idx="22117">
                  <c:v>1.009988178E-6</c:v>
                </c:pt>
                <c:pt idx="22118">
                  <c:v>4.7941293419999997E-7</c:v>
                </c:pt>
                <c:pt idx="22119">
                  <c:v>4.9193263549999996E-7</c:v>
                </c:pt>
                <c:pt idx="22120">
                  <c:v>4.3512648089999998E-7</c:v>
                </c:pt>
                <c:pt idx="22121">
                  <c:v>4.5690948620000001E-7</c:v>
                </c:pt>
                <c:pt idx="22122">
                  <c:v>2.7626361820000001E-8</c:v>
                </c:pt>
                <c:pt idx="22123">
                  <c:v>6.3392172579999997E-7</c:v>
                </c:pt>
                <c:pt idx="22124">
                  <c:v>1.09532039E-6</c:v>
                </c:pt>
                <c:pt idx="22125">
                  <c:v>4.2644062090000001E-7</c:v>
                </c:pt>
                <c:pt idx="22126">
                  <c:v>6.2169093450000001E-7</c:v>
                </c:pt>
                <c:pt idx="22127">
                  <c:v>5.0220098700000002E-7</c:v>
                </c:pt>
                <c:pt idx="22128">
                  <c:v>3.4467194329999999E-7</c:v>
                </c:pt>
                <c:pt idx="22129">
                  <c:v>9.2562022050000001E-7</c:v>
                </c:pt>
                <c:pt idx="22130">
                  <c:v>7.0114068589999997E-7</c:v>
                </c:pt>
                <c:pt idx="22131">
                  <c:v>5.0380937170000005E-7</c:v>
                </c:pt>
                <c:pt idx="22132">
                  <c:v>1.3883490219999999E-7</c:v>
                </c:pt>
                <c:pt idx="22133">
                  <c:v>1.064148378E-5</c:v>
                </c:pt>
                <c:pt idx="22134">
                  <c:v>1.080008854E-5</c:v>
                </c:pt>
                <c:pt idx="22135">
                  <c:v>2.3507592119999999E-6</c:v>
                </c:pt>
                <c:pt idx="22136">
                  <c:v>1.5047417629999999E-6</c:v>
                </c:pt>
                <c:pt idx="22137">
                  <c:v>5.7433974839999997E-6</c:v>
                </c:pt>
                <c:pt idx="22138">
                  <c:v>5.1065931319999996E-6</c:v>
                </c:pt>
                <c:pt idx="22139">
                  <c:v>1.100588211E-6</c:v>
                </c:pt>
                <c:pt idx="22140">
                  <c:v>6.9770851140000005E-7</c:v>
                </c:pt>
                <c:pt idx="22141">
                  <c:v>2.614507729E-5</c:v>
                </c:pt>
                <c:pt idx="22142">
                  <c:v>5.8666421789999998E-5</c:v>
                </c:pt>
                <c:pt idx="22143">
                  <c:v>3.2237490379999997E-5</c:v>
                </c:pt>
                <c:pt idx="22144">
                  <c:v>4.4033716829999998E-5</c:v>
                </c:pt>
                <c:pt idx="22145">
                  <c:v>2.1595836930000001E-4</c:v>
                </c:pt>
                <c:pt idx="22146">
                  <c:v>8.4886111630000003E-5</c:v>
                </c:pt>
                <c:pt idx="22147">
                  <c:v>1.4668017949999999E-6</c:v>
                </c:pt>
                <c:pt idx="22148">
                  <c:v>2.2834613309999998E-6</c:v>
                </c:pt>
                <c:pt idx="22149">
                  <c:v>4.7464965319999999E-6</c:v>
                </c:pt>
                <c:pt idx="22150">
                  <c:v>8.417972296E-6</c:v>
                </c:pt>
                <c:pt idx="22151">
                  <c:v>6.9784161150000003E-7</c:v>
                </c:pt>
                <c:pt idx="22152">
                  <c:v>3.636696892E-6</c:v>
                </c:pt>
                <c:pt idx="22153">
                  <c:v>6.9456013000000001E-6</c:v>
                </c:pt>
                <c:pt idx="22154">
                  <c:v>9.7897898900000002E-6</c:v>
                </c:pt>
                <c:pt idx="22155">
                  <c:v>1.7628527859999999E-8</c:v>
                </c:pt>
                <c:pt idx="22156">
                  <c:v>1.297535826E-6</c:v>
                </c:pt>
                <c:pt idx="22157">
                  <c:v>3.6563047979999999E-6</c:v>
                </c:pt>
                <c:pt idx="22158">
                  <c:v>3.6191683200000002E-8</c:v>
                </c:pt>
                <c:pt idx="22159">
                  <c:v>8.9040533850000002E-7</c:v>
                </c:pt>
                <c:pt idx="22160">
                  <c:v>1.005005259E-6</c:v>
                </c:pt>
                <c:pt idx="22161">
                  <c:v>1.2406114890000001E-6</c:v>
                </c:pt>
                <c:pt idx="22162">
                  <c:v>1.2325140219999999E-7</c:v>
                </c:pt>
                <c:pt idx="22163">
                  <c:v>6.0307590610000002E-7</c:v>
                </c:pt>
                <c:pt idx="22164">
                  <c:v>2.8703497760000002E-7</c:v>
                </c:pt>
                <c:pt idx="22165">
                  <c:v>3.3435526740000001E-6</c:v>
                </c:pt>
                <c:pt idx="22166">
                  <c:v>9.769408715E-7</c:v>
                </c:pt>
                <c:pt idx="22167">
                  <c:v>8.2971008149999996E-7</c:v>
                </c:pt>
                <c:pt idx="22168">
                  <c:v>2.0122878050000001E-7</c:v>
                </c:pt>
                <c:pt idx="22169">
                  <c:v>4.6451447210000001E-7</c:v>
                </c:pt>
                <c:pt idx="22170">
                  <c:v>5.8609443230000002E-7</c:v>
                </c:pt>
                <c:pt idx="22171">
                  <c:v>3.1373040050000001E-7</c:v>
                </c:pt>
                <c:pt idx="22172">
                  <c:v>8.4747982759999994E-8</c:v>
                </c:pt>
                <c:pt idx="22173">
                  <c:v>2.6918864619999999E-7</c:v>
                </c:pt>
                <c:pt idx="22174">
                  <c:v>4.2268319849999998E-7</c:v>
                </c:pt>
                <c:pt idx="22175">
                  <c:v>2.65007281E-7</c:v>
                </c:pt>
                <c:pt idx="22176">
                  <c:v>3.505930708E-7</c:v>
                </c:pt>
                <c:pt idx="22177">
                  <c:v>4.3565193199999998E-7</c:v>
                </c:pt>
                <c:pt idx="22178">
                  <c:v>4.0880196050000003E-7</c:v>
                </c:pt>
                <c:pt idx="22179">
                  <c:v>1.0339047580000001E-6</c:v>
                </c:pt>
                <c:pt idx="22180">
                  <c:v>8.2263271610000003E-7</c:v>
                </c:pt>
                <c:pt idx="22181">
                  <c:v>7.5161876530000003E-7</c:v>
                </c:pt>
                <c:pt idx="22182">
                  <c:v>2.6570265019999999E-6</c:v>
                </c:pt>
                <c:pt idx="22183">
                  <c:v>6.0377579210000002E-6</c:v>
                </c:pt>
                <c:pt idx="22184">
                  <c:v>5.6527267129999999E-6</c:v>
                </c:pt>
                <c:pt idx="22185">
                  <c:v>1.404281213E-4</c:v>
                </c:pt>
                <c:pt idx="22186">
                  <c:v>2.4625723340000001E-5</c:v>
                </c:pt>
                <c:pt idx="22187">
                  <c:v>4.6469566460000002E-6</c:v>
                </c:pt>
                <c:pt idx="22188">
                  <c:v>7.482111638E-6</c:v>
                </c:pt>
                <c:pt idx="22189">
                  <c:v>4.8260734509999998E-6</c:v>
                </c:pt>
                <c:pt idx="22190">
                  <c:v>4.9134374929999998E-8</c:v>
                </c:pt>
                <c:pt idx="22191">
                  <c:v>2.559048547E-6</c:v>
                </c:pt>
                <c:pt idx="22192">
                  <c:v>4.0284433760000001E-6</c:v>
                </c:pt>
                <c:pt idx="22193">
                  <c:v>8.9638318220000001E-6</c:v>
                </c:pt>
                <c:pt idx="22194">
                  <c:v>3.2572664029999999E-6</c:v>
                </c:pt>
                <c:pt idx="22195">
                  <c:v>3.9814967749999998E-6</c:v>
                </c:pt>
                <c:pt idx="22196">
                  <c:v>1.6339275590000001E-6</c:v>
                </c:pt>
                <c:pt idx="22197">
                  <c:v>8.7331273650000004E-6</c:v>
                </c:pt>
                <c:pt idx="22198">
                  <c:v>1.1138623880000001E-7</c:v>
                </c:pt>
                <c:pt idx="22199">
                  <c:v>1.3296748069999999E-6</c:v>
                </c:pt>
                <c:pt idx="22200">
                  <c:v>5.6576614820000001E-7</c:v>
                </c:pt>
                <c:pt idx="22201">
                  <c:v>2.2741374229999999E-6</c:v>
                </c:pt>
                <c:pt idx="22202">
                  <c:v>3.2743776359999998E-7</c:v>
                </c:pt>
                <c:pt idx="22203">
                  <c:v>5.9924387919999999E-7</c:v>
                </c:pt>
                <c:pt idx="22204">
                  <c:v>1.109457331E-6</c:v>
                </c:pt>
                <c:pt idx="22205">
                  <c:v>2.49016042E-5</c:v>
                </c:pt>
                <c:pt idx="22206">
                  <c:v>1.43163397E-6</c:v>
                </c:pt>
                <c:pt idx="22207">
                  <c:v>3.324147413E-7</c:v>
                </c:pt>
                <c:pt idx="22208">
                  <c:v>1.6207479089999999E-7</c:v>
                </c:pt>
                <c:pt idx="22209">
                  <c:v>5.3817164559999996E-7</c:v>
                </c:pt>
                <c:pt idx="22210">
                  <c:v>2.6389528960000001E-7</c:v>
                </c:pt>
                <c:pt idx="22211">
                  <c:v>4.5907976260000001E-7</c:v>
                </c:pt>
                <c:pt idx="22212">
                  <c:v>8.0795166379999999E-7</c:v>
                </c:pt>
                <c:pt idx="22213">
                  <c:v>2.8262972339999999E-6</c:v>
                </c:pt>
                <c:pt idx="22214">
                  <c:v>1.154806285E-6</c:v>
                </c:pt>
                <c:pt idx="22215">
                  <c:v>1.4524142619999999E-6</c:v>
                </c:pt>
                <c:pt idx="22216">
                  <c:v>5.1907122510000002E-7</c:v>
                </c:pt>
                <c:pt idx="22217">
                  <c:v>8.4182451189999992E-6</c:v>
                </c:pt>
                <c:pt idx="22218">
                  <c:v>4.4079781040000001E-8</c:v>
                </c:pt>
                <c:pt idx="22219">
                  <c:v>6.1012398810000005E-7</c:v>
                </c:pt>
                <c:pt idx="22220">
                  <c:v>3.5972324039999998E-7</c:v>
                </c:pt>
                <c:pt idx="22221">
                  <c:v>8.726500938E-7</c:v>
                </c:pt>
                <c:pt idx="22222">
                  <c:v>1.197993639E-7</c:v>
                </c:pt>
                <c:pt idx="22223">
                  <c:v>2.5669567120000003E-7</c:v>
                </c:pt>
                <c:pt idx="22224">
                  <c:v>3.1776865610000002E-8</c:v>
                </c:pt>
                <c:pt idx="22225">
                  <c:v>5.7228395300000003E-7</c:v>
                </c:pt>
                <c:pt idx="22226">
                  <c:v>1.962446457E-7</c:v>
                </c:pt>
                <c:pt idx="22227">
                  <c:v>2.650530729E-8</c:v>
                </c:pt>
                <c:pt idx="22228">
                  <c:v>3.8482018670000001E-7</c:v>
                </c:pt>
                <c:pt idx="22229">
                  <c:v>6.0092132500000004E-6</c:v>
                </c:pt>
                <c:pt idx="22230">
                  <c:v>3.0271506569999998E-7</c:v>
                </c:pt>
                <c:pt idx="22231">
                  <c:v>5.7491864080000002E-7</c:v>
                </c:pt>
                <c:pt idx="22232">
                  <c:v>1.165434501E-6</c:v>
                </c:pt>
                <c:pt idx="22233">
                  <c:v>9.0206196949999996E-6</c:v>
                </c:pt>
                <c:pt idx="22234">
                  <c:v>1.5641900929999999E-6</c:v>
                </c:pt>
                <c:pt idx="22235">
                  <c:v>3.037671211E-6</c:v>
                </c:pt>
                <c:pt idx="22236">
                  <c:v>2.2841218609999999E-6</c:v>
                </c:pt>
                <c:pt idx="22237">
                  <c:v>8.8649137540000003E-5</c:v>
                </c:pt>
                <c:pt idx="22238">
                  <c:v>1.3207839439999999E-6</c:v>
                </c:pt>
                <c:pt idx="22239">
                  <c:v>9.3027368119999998E-7</c:v>
                </c:pt>
                <c:pt idx="22240">
                  <c:v>2.0539137320000002E-6</c:v>
                </c:pt>
                <c:pt idx="22241">
                  <c:v>4.0067443669999998E-6</c:v>
                </c:pt>
                <c:pt idx="22242">
                  <c:v>5.7043302219999995E-7</c:v>
                </c:pt>
                <c:pt idx="22243">
                  <c:v>1.2178339229999999E-6</c:v>
                </c:pt>
                <c:pt idx="22244">
                  <c:v>1.0601588270000001E-6</c:v>
                </c:pt>
                <c:pt idx="22245">
                  <c:v>3.3407010340000002E-5</c:v>
                </c:pt>
                <c:pt idx="22246">
                  <c:v>4.1818401459999998E-7</c:v>
                </c:pt>
                <c:pt idx="22247">
                  <c:v>3.8001910339999999E-7</c:v>
                </c:pt>
                <c:pt idx="22248">
                  <c:v>1.0975446799999999E-6</c:v>
                </c:pt>
                <c:pt idx="22249">
                  <c:v>8.1831998290000008E-6</c:v>
                </c:pt>
                <c:pt idx="22250">
                  <c:v>2.2852207509999999E-7</c:v>
                </c:pt>
                <c:pt idx="22251">
                  <c:v>1.124136307E-7</c:v>
                </c:pt>
                <c:pt idx="22252">
                  <c:v>4.3526925089999999E-8</c:v>
                </c:pt>
                <c:pt idx="22253">
                  <c:v>4.7827471410000002E-8</c:v>
                </c:pt>
                <c:pt idx="22254">
                  <c:v>1.6772894149999999E-8</c:v>
                </c:pt>
                <c:pt idx="22255">
                  <c:v>1.038196618E-7</c:v>
                </c:pt>
                <c:pt idx="22256">
                  <c:v>1.71121163E-7</c:v>
                </c:pt>
                <c:pt idx="22257">
                  <c:v>3.1688265569999997E-5</c:v>
                </c:pt>
                <c:pt idx="22258">
                  <c:v>2.3623235550000001E-7</c:v>
                </c:pt>
                <c:pt idx="22259">
                  <c:v>1.5150625639999999E-7</c:v>
                </c:pt>
                <c:pt idx="22260">
                  <c:v>5.4770085660000002E-7</c:v>
                </c:pt>
                <c:pt idx="22261">
                  <c:v>1.1993550650000001E-6</c:v>
                </c:pt>
                <c:pt idx="22262">
                  <c:v>3.3803322E-7</c:v>
                </c:pt>
                <c:pt idx="22263">
                  <c:v>4.2460410249999998E-7</c:v>
                </c:pt>
                <c:pt idx="22264">
                  <c:v>5.3679823000000003E-7</c:v>
                </c:pt>
                <c:pt idx="22265">
                  <c:v>7.6976699969999995E-6</c:v>
                </c:pt>
                <c:pt idx="22266">
                  <c:v>3.0608245929999998E-7</c:v>
                </c:pt>
                <c:pt idx="22267">
                  <c:v>3.008178714E-7</c:v>
                </c:pt>
                <c:pt idx="22268">
                  <c:v>4.4779391170000001E-7</c:v>
                </c:pt>
                <c:pt idx="22269">
                  <c:v>1.115441848E-5</c:v>
                </c:pt>
                <c:pt idx="22270">
                  <c:v>1.9657140170000001E-7</c:v>
                </c:pt>
                <c:pt idx="22271">
                  <c:v>1.3165863750000001E-7</c:v>
                </c:pt>
                <c:pt idx="22272">
                  <c:v>7.3377372299999994E-8</c:v>
                </c:pt>
                <c:pt idx="22273">
                  <c:v>1.2651253729999999E-7</c:v>
                </c:pt>
                <c:pt idx="22274">
                  <c:v>8.5766232880000002E-9</c:v>
                </c:pt>
                <c:pt idx="22275">
                  <c:v>8.0713899329999995E-14</c:v>
                </c:pt>
                <c:pt idx="22276">
                  <c:v>8.2541612750000004E-9</c:v>
                </c:pt>
                <c:pt idx="22277">
                  <c:v>8.4910072350000006E-6</c:v>
                </c:pt>
                <c:pt idx="22278">
                  <c:v>1.015881308E-7</c:v>
                </c:pt>
                <c:pt idx="22279">
                  <c:v>1.510466932E-7</c:v>
                </c:pt>
                <c:pt idx="22280">
                  <c:v>1.298718087E-7</c:v>
                </c:pt>
                <c:pt idx="22281">
                  <c:v>3.2393261249999998E-6</c:v>
                </c:pt>
                <c:pt idx="22282">
                  <c:v>3.2760033310000001E-7</c:v>
                </c:pt>
                <c:pt idx="22283">
                  <c:v>3.6144295829999998E-7</c:v>
                </c:pt>
                <c:pt idx="22284">
                  <c:v>2.9697951680000001E-7</c:v>
                </c:pt>
                <c:pt idx="22285">
                  <c:v>1.810854125E-6</c:v>
                </c:pt>
                <c:pt idx="22286">
                  <c:v>5.4699745639999998E-7</c:v>
                </c:pt>
                <c:pt idx="22287">
                  <c:v>4.651781345E-7</c:v>
                </c:pt>
                <c:pt idx="22288">
                  <c:v>2.0975436830000001E-7</c:v>
                </c:pt>
                <c:pt idx="22289">
                  <c:v>6.8735447039999999E-6</c:v>
                </c:pt>
                <c:pt idx="22290">
                  <c:v>2.4488269730000001E-7</c:v>
                </c:pt>
                <c:pt idx="22291">
                  <c:v>1.9718283699999999E-7</c:v>
                </c:pt>
                <c:pt idx="22292">
                  <c:v>2.4393272790000002E-7</c:v>
                </c:pt>
                <c:pt idx="22293">
                  <c:v>1.1508700409999999E-6</c:v>
                </c:pt>
                <c:pt idx="22294">
                  <c:v>8.1863543980000002E-8</c:v>
                </c:pt>
                <c:pt idx="22295">
                  <c:v>4.158182144E-8</c:v>
                </c:pt>
                <c:pt idx="22296">
                  <c:v>7.578215968E-8</c:v>
                </c:pt>
                <c:pt idx="22297">
                  <c:v>3.4102154350000001E-7</c:v>
                </c:pt>
                <c:pt idx="22298">
                  <c:v>6.2787445990000003E-8</c:v>
                </c:pt>
                <c:pt idx="22299">
                  <c:v>2.2297489009999999E-7</c:v>
                </c:pt>
                <c:pt idx="22300">
                  <c:v>6.9403941860000004E-8</c:v>
                </c:pt>
                <c:pt idx="22301">
                  <c:v>7.9196293769999997E-6</c:v>
                </c:pt>
                <c:pt idx="22302">
                  <c:v>2.9881535820000001E-7</c:v>
                </c:pt>
                <c:pt idx="22303">
                  <c:v>5.0943200490000003E-7</c:v>
                </c:pt>
                <c:pt idx="22304">
                  <c:v>1.9473335090000001E-7</c:v>
                </c:pt>
                <c:pt idx="22305">
                  <c:v>5.466762598E-6</c:v>
                </c:pt>
                <c:pt idx="22306">
                  <c:v>7.62144549E-7</c:v>
                </c:pt>
                <c:pt idx="22307">
                  <c:v>8.3089838679999999E-7</c:v>
                </c:pt>
                <c:pt idx="22308">
                  <c:v>6.9882164719999999E-7</c:v>
                </c:pt>
                <c:pt idx="22309">
                  <c:v>3.9021540479999998E-6</c:v>
                </c:pt>
                <c:pt idx="22310">
                  <c:v>1.190227726E-6</c:v>
                </c:pt>
                <c:pt idx="22311">
                  <c:v>8.9680430790000003E-7</c:v>
                </c:pt>
                <c:pt idx="22312">
                  <c:v>1.478823074E-6</c:v>
                </c:pt>
                <c:pt idx="22313">
                  <c:v>7.9014181670000006E-6</c:v>
                </c:pt>
                <c:pt idx="22314">
                  <c:v>1.395745634E-6</c:v>
                </c:pt>
                <c:pt idx="22315">
                  <c:v>6.5072586280000004E-7</c:v>
                </c:pt>
                <c:pt idx="22316">
                  <c:v>3.2068435210000002E-6</c:v>
                </c:pt>
                <c:pt idx="22317">
                  <c:v>7.283376604E-5</c:v>
                </c:pt>
                <c:pt idx="22318">
                  <c:v>4.799684969E-6</c:v>
                </c:pt>
                <c:pt idx="22319">
                  <c:v>1.6705901239999999E-6</c:v>
                </c:pt>
                <c:pt idx="22320">
                  <c:v>3.3337175640000002E-7</c:v>
                </c:pt>
                <c:pt idx="22321">
                  <c:v>8.7747210189999993E-6</c:v>
                </c:pt>
                <c:pt idx="22322">
                  <c:v>1.1844411039999999E-7</c:v>
                </c:pt>
                <c:pt idx="22323">
                  <c:v>1.3207923909999999E-7</c:v>
                </c:pt>
                <c:pt idx="22324">
                  <c:v>1.2458934009999999E-7</c:v>
                </c:pt>
                <c:pt idx="22325">
                  <c:v>2.5422475979999997E-7</c:v>
                </c:pt>
                <c:pt idx="22326">
                  <c:v>1.1600378319999999E-7</c:v>
                </c:pt>
                <c:pt idx="22327">
                  <c:v>1.1291491700000001E-7</c:v>
                </c:pt>
                <c:pt idx="22328">
                  <c:v>1.688115457E-7</c:v>
                </c:pt>
                <c:pt idx="22329">
                  <c:v>1.6534897239999999E-6</c:v>
                </c:pt>
                <c:pt idx="22330">
                  <c:v>4.8904693020000003E-7</c:v>
                </c:pt>
                <c:pt idx="22331">
                  <c:v>5.7788926560000005E-7</c:v>
                </c:pt>
                <c:pt idx="22332">
                  <c:v>1.8359528430000001E-7</c:v>
                </c:pt>
                <c:pt idx="22333">
                  <c:v>1.2912290999999999E-6</c:v>
                </c:pt>
                <c:pt idx="22334">
                  <c:v>7.1378999240000005E-7</c:v>
                </c:pt>
                <c:pt idx="22335">
                  <c:v>5.5861201639999998E-7</c:v>
                </c:pt>
                <c:pt idx="22336">
                  <c:v>8.2642187699999999E-7</c:v>
                </c:pt>
                <c:pt idx="22337">
                  <c:v>7.9210422150000004E-6</c:v>
                </c:pt>
                <c:pt idx="22338">
                  <c:v>1.943942452E-6</c:v>
                </c:pt>
                <c:pt idx="22339">
                  <c:v>1.2568965840000001E-6</c:v>
                </c:pt>
                <c:pt idx="22340">
                  <c:v>9.1424104369999998E-8</c:v>
                </c:pt>
                <c:pt idx="22341">
                  <c:v>1.191916988E-6</c:v>
                </c:pt>
                <c:pt idx="22342">
                  <c:v>2.005628137E-7</c:v>
                </c:pt>
                <c:pt idx="22343">
                  <c:v>1.3897013260000001E-7</c:v>
                </c:pt>
                <c:pt idx="22344">
                  <c:v>1.5181891779999999E-7</c:v>
                </c:pt>
                <c:pt idx="22345">
                  <c:v>1.858157418E-6</c:v>
                </c:pt>
                <c:pt idx="22346">
                  <c:v>1.3686177249999999E-7</c:v>
                </c:pt>
                <c:pt idx="22347">
                  <c:v>6.8721051350000006E-8</c:v>
                </c:pt>
                <c:pt idx="22348">
                  <c:v>1.7984581600000001E-6</c:v>
                </c:pt>
                <c:pt idx="22349">
                  <c:v>3.0128132780000001E-5</c:v>
                </c:pt>
                <c:pt idx="22350">
                  <c:v>3.0677537409999999E-6</c:v>
                </c:pt>
                <c:pt idx="22351">
                  <c:v>2.670497922E-6</c:v>
                </c:pt>
                <c:pt idx="22352">
                  <c:v>7.9666879759999995E-7</c:v>
                </c:pt>
                <c:pt idx="22353">
                  <c:v>8.2358965110000008E-6</c:v>
                </c:pt>
                <c:pt idx="22354">
                  <c:v>1.7211806989999999E-6</c:v>
                </c:pt>
                <c:pt idx="22355">
                  <c:v>2.019082913E-6</c:v>
                </c:pt>
                <c:pt idx="22356">
                  <c:v>6.7887305310000002E-7</c:v>
                </c:pt>
                <c:pt idx="22357">
                  <c:v>3.2923984199999998E-5</c:v>
                </c:pt>
                <c:pt idx="22358">
                  <c:v>1.3136538479999999E-5</c:v>
                </c:pt>
                <c:pt idx="22359">
                  <c:v>1.6741796719999999E-5</c:v>
                </c:pt>
                <c:pt idx="22360">
                  <c:v>2.7045414529999999E-5</c:v>
                </c:pt>
                <c:pt idx="22361">
                  <c:v>1.5407438500000001E-4</c:v>
                </c:pt>
                <c:pt idx="22362">
                  <c:v>1.1849756250000001E-6</c:v>
                </c:pt>
                <c:pt idx="22363">
                  <c:v>7.1607476140000002E-7</c:v>
                </c:pt>
                <c:pt idx="22364">
                  <c:v>1.6121767050000001E-6</c:v>
                </c:pt>
                <c:pt idx="22365">
                  <c:v>4.2381513909999999E-6</c:v>
                </c:pt>
                <c:pt idx="22366">
                  <c:v>2.226075986E-7</c:v>
                </c:pt>
                <c:pt idx="22367">
                  <c:v>6.2016508420000003E-7</c:v>
                </c:pt>
                <c:pt idx="22368">
                  <c:v>5.5710718649999998E-6</c:v>
                </c:pt>
                <c:pt idx="22369">
                  <c:v>1.191018916E-5</c:v>
                </c:pt>
                <c:pt idx="22370">
                  <c:v>2.970593112E-6</c:v>
                </c:pt>
                <c:pt idx="22371">
                  <c:v>1.6057007050000001E-6</c:v>
                </c:pt>
                <c:pt idx="22372">
                  <c:v>6.1834705030000001E-8</c:v>
                </c:pt>
                <c:pt idx="22373">
                  <c:v>3.9947579379999997E-7</c:v>
                </c:pt>
                <c:pt idx="22374">
                  <c:v>3.5016474779999998E-7</c:v>
                </c:pt>
                <c:pt idx="22375">
                  <c:v>2.5922096749999998E-7</c:v>
                </c:pt>
                <c:pt idx="22376">
                  <c:v>4.3911510110000002E-7</c:v>
                </c:pt>
                <c:pt idx="22377">
                  <c:v>1.0125624049999999E-6</c:v>
                </c:pt>
                <c:pt idx="22378">
                  <c:v>4.2549803460000003E-8</c:v>
                </c:pt>
                <c:pt idx="22379">
                  <c:v>4.803566718E-7</c:v>
                </c:pt>
                <c:pt idx="22380">
                  <c:v>3.0237949369999999E-6</c:v>
                </c:pt>
                <c:pt idx="22381">
                  <c:v>6.2322531459999997E-6</c:v>
                </c:pt>
                <c:pt idx="22382">
                  <c:v>7.3823415639999998E-7</c:v>
                </c:pt>
                <c:pt idx="22383">
                  <c:v>1.424975751E-7</c:v>
                </c:pt>
                <c:pt idx="22384">
                  <c:v>7.2613404319999994E-8</c:v>
                </c:pt>
                <c:pt idx="22385">
                  <c:v>5.8005641079999998E-7</c:v>
                </c:pt>
                <c:pt idx="22386">
                  <c:v>3.6430605170000002E-7</c:v>
                </c:pt>
                <c:pt idx="22387">
                  <c:v>4.8661030459999995E-7</c:v>
                </c:pt>
                <c:pt idx="22388">
                  <c:v>1.378817057E-6</c:v>
                </c:pt>
                <c:pt idx="22389">
                  <c:v>6.2998942559999999E-6</c:v>
                </c:pt>
                <c:pt idx="22390">
                  <c:v>4.0368727720000002E-6</c:v>
                </c:pt>
                <c:pt idx="22391">
                  <c:v>1.5760565899999999E-6</c:v>
                </c:pt>
                <c:pt idx="22392">
                  <c:v>8.4574394760000002E-6</c:v>
                </c:pt>
                <c:pt idx="22393">
                  <c:v>9.7363718050000006E-6</c:v>
                </c:pt>
                <c:pt idx="22394">
                  <c:v>1.752561561E-6</c:v>
                </c:pt>
                <c:pt idx="22395">
                  <c:v>9.8604380860000008E-7</c:v>
                </c:pt>
                <c:pt idx="22396">
                  <c:v>3.1373196509999998E-6</c:v>
                </c:pt>
                <c:pt idx="22397">
                  <c:v>3.7837895130000001E-6</c:v>
                </c:pt>
                <c:pt idx="22398">
                  <c:v>4.8202997210000004E-6</c:v>
                </c:pt>
                <c:pt idx="22399">
                  <c:v>2.8068753440000001E-6</c:v>
                </c:pt>
                <c:pt idx="22400">
                  <c:v>2.4997295800000001E-5</c:v>
                </c:pt>
                <c:pt idx="22401">
                  <c:v>5.6546828599999998E-5</c:v>
                </c:pt>
                <c:pt idx="22402">
                  <c:v>5.2647503490000002E-6</c:v>
                </c:pt>
                <c:pt idx="22403">
                  <c:v>5.9289594210000004E-6</c:v>
                </c:pt>
                <c:pt idx="22404">
                  <c:v>1.294410737E-5</c:v>
                </c:pt>
                <c:pt idx="22405">
                  <c:v>1.4693834689999999E-5</c:v>
                </c:pt>
                <c:pt idx="22406">
                  <c:v>3.7143591550000001E-6</c:v>
                </c:pt>
                <c:pt idx="22407">
                  <c:v>1.554403733E-6</c:v>
                </c:pt>
                <c:pt idx="22408">
                  <c:v>2.0299185799999999E-5</c:v>
                </c:pt>
                <c:pt idx="22409">
                  <c:v>8.7648105950000006E-5</c:v>
                </c:pt>
                <c:pt idx="22410">
                  <c:v>2.6030932500000001E-5</c:v>
                </c:pt>
                <c:pt idx="22411">
                  <c:v>2.338552056E-5</c:v>
                </c:pt>
                <c:pt idx="22412">
                  <c:v>8.6586308149999997E-5</c:v>
                </c:pt>
                <c:pt idx="22413">
                  <c:v>5.5678440069999997E-5</c:v>
                </c:pt>
                <c:pt idx="22414">
                  <c:v>1.661003689E-6</c:v>
                </c:pt>
                <c:pt idx="22415">
                  <c:v>1.1712443029999999E-7</c:v>
                </c:pt>
                <c:pt idx="22416">
                  <c:v>1.428146401E-6</c:v>
                </c:pt>
                <c:pt idx="22417">
                  <c:v>3.3548235000000002E-6</c:v>
                </c:pt>
                <c:pt idx="22418">
                  <c:v>6.7747997570000004E-8</c:v>
                </c:pt>
                <c:pt idx="22419">
                  <c:v>3.8288521330000002E-7</c:v>
                </c:pt>
                <c:pt idx="22420">
                  <c:v>8.0622913130000002E-7</c:v>
                </c:pt>
                <c:pt idx="22421">
                  <c:v>1.3170903569999999E-6</c:v>
                </c:pt>
                <c:pt idx="22422">
                  <c:v>3.8186775359999999E-7</c:v>
                </c:pt>
                <c:pt idx="22423">
                  <c:v>4.3943702179999998E-7</c:v>
                </c:pt>
                <c:pt idx="22424">
                  <c:v>5.3341920899999996E-7</c:v>
                </c:pt>
                <c:pt idx="22425">
                  <c:v>6.15273742E-7</c:v>
                </c:pt>
                <c:pt idx="22426">
                  <c:v>6.5888596410000004E-7</c:v>
                </c:pt>
                <c:pt idx="22427">
                  <c:v>4.8650066760000003E-7</c:v>
                </c:pt>
                <c:pt idx="22428">
                  <c:v>6.0499383250000005E-7</c:v>
                </c:pt>
                <c:pt idx="22429">
                  <c:v>1.1259711929999999E-6</c:v>
                </c:pt>
                <c:pt idx="22430">
                  <c:v>5.1505800829999999E-7</c:v>
                </c:pt>
                <c:pt idx="22431">
                  <c:v>5.0908263929999995E-7</c:v>
                </c:pt>
                <c:pt idx="22432">
                  <c:v>4.9247735280000002E-7</c:v>
                </c:pt>
                <c:pt idx="22433">
                  <c:v>3.0329391439999999E-6</c:v>
                </c:pt>
                <c:pt idx="22434">
                  <c:v>1.114124167E-7</c:v>
                </c:pt>
                <c:pt idx="22435">
                  <c:v>8.4916874450000002E-7</c:v>
                </c:pt>
                <c:pt idx="22436">
                  <c:v>3.9221170649999999E-7</c:v>
                </c:pt>
                <c:pt idx="22437">
                  <c:v>1.3167331279999999E-6</c:v>
                </c:pt>
                <c:pt idx="22438">
                  <c:v>6.6878456469999996E-7</c:v>
                </c:pt>
                <c:pt idx="22439">
                  <c:v>2.7719429619999999E-6</c:v>
                </c:pt>
                <c:pt idx="22440">
                  <c:v>1.682312722E-6</c:v>
                </c:pt>
                <c:pt idx="22441">
                  <c:v>4.6308353869999996E-9</c:v>
                </c:pt>
                <c:pt idx="22442">
                  <c:v>4.0372817360000001E-6</c:v>
                </c:pt>
                <c:pt idx="22443">
                  <c:v>5.5222668269999997E-6</c:v>
                </c:pt>
                <c:pt idx="22444">
                  <c:v>2.02756611E-6</c:v>
                </c:pt>
                <c:pt idx="22445">
                  <c:v>1.3295595089999999E-6</c:v>
                </c:pt>
                <c:pt idx="22446">
                  <c:v>1.053869438E-5</c:v>
                </c:pt>
                <c:pt idx="22447">
                  <c:v>7.9292409109999993E-6</c:v>
                </c:pt>
                <c:pt idx="22448">
                  <c:v>2.4579243350000001E-6</c:v>
                </c:pt>
                <c:pt idx="22449">
                  <c:v>1.782314879E-5</c:v>
                </c:pt>
                <c:pt idx="22450">
                  <c:v>3.813452097E-5</c:v>
                </c:pt>
                <c:pt idx="22451">
                  <c:v>3.7614879959999997E-5</c:v>
                </c:pt>
                <c:pt idx="22452">
                  <c:v>3.593545702E-4</c:v>
                </c:pt>
                <c:pt idx="22453">
                  <c:v>1.4395742129999999E-4</c:v>
                </c:pt>
                <c:pt idx="22454">
                  <c:v>1.340747585E-5</c:v>
                </c:pt>
                <c:pt idx="22455">
                  <c:v>1.85139621E-5</c:v>
                </c:pt>
                <c:pt idx="22456">
                  <c:v>1.029118748E-5</c:v>
                </c:pt>
                <c:pt idx="22457">
                  <c:v>1.244022331E-7</c:v>
                </c:pt>
                <c:pt idx="22458">
                  <c:v>4.552542944E-6</c:v>
                </c:pt>
                <c:pt idx="22459">
                  <c:v>6.1891628310000003E-6</c:v>
                </c:pt>
                <c:pt idx="22460">
                  <c:v>8.7772875239999999E-6</c:v>
                </c:pt>
                <c:pt idx="22461">
                  <c:v>5.867102151E-6</c:v>
                </c:pt>
                <c:pt idx="22462">
                  <c:v>4.5112046289999999E-6</c:v>
                </c:pt>
                <c:pt idx="22463">
                  <c:v>8.0612112529999998E-7</c:v>
                </c:pt>
                <c:pt idx="22464">
                  <c:v>3.83671989E-6</c:v>
                </c:pt>
                <c:pt idx="22465">
                  <c:v>2.7879907709999999E-7</c:v>
                </c:pt>
                <c:pt idx="22466">
                  <c:v>1.0373563079999999E-6</c:v>
                </c:pt>
                <c:pt idx="22467">
                  <c:v>1.1102003039999999E-7</c:v>
                </c:pt>
                <c:pt idx="22468">
                  <c:v>8.3073725220000001E-7</c:v>
                </c:pt>
                <c:pt idx="22469">
                  <c:v>5.4253191489999997E-7</c:v>
                </c:pt>
                <c:pt idx="22470">
                  <c:v>2.8850472060000002E-7</c:v>
                </c:pt>
                <c:pt idx="22471">
                  <c:v>2.31173789E-7</c:v>
                </c:pt>
                <c:pt idx="22472">
                  <c:v>8.3905948859999996E-7</c:v>
                </c:pt>
                <c:pt idx="22473">
                  <c:v>3.8372031899999999E-7</c:v>
                </c:pt>
                <c:pt idx="22474">
                  <c:v>3.498692961E-7</c:v>
                </c:pt>
                <c:pt idx="22475">
                  <c:v>3.8764445010000001E-7</c:v>
                </c:pt>
                <c:pt idx="22476">
                  <c:v>3.1475987300000001E-7</c:v>
                </c:pt>
                <c:pt idx="22477">
                  <c:v>3.6297174559999997E-7</c:v>
                </c:pt>
                <c:pt idx="22478">
                  <c:v>2.9319654380000002E-7</c:v>
                </c:pt>
                <c:pt idx="22479">
                  <c:v>1.172134468E-7</c:v>
                </c:pt>
                <c:pt idx="22480">
                  <c:v>1.8307378959999999E-7</c:v>
                </c:pt>
                <c:pt idx="22481">
                  <c:v>4.4339633759999998E-7</c:v>
                </c:pt>
                <c:pt idx="22482">
                  <c:v>1.8626857380000001E-7</c:v>
                </c:pt>
                <c:pt idx="22483">
                  <c:v>1.49457208E-6</c:v>
                </c:pt>
                <c:pt idx="22484">
                  <c:v>1.8031284299999999E-5</c:v>
                </c:pt>
                <c:pt idx="22485">
                  <c:v>2.8115649860000002E-6</c:v>
                </c:pt>
                <c:pt idx="22486">
                  <c:v>1.8443409029999999E-7</c:v>
                </c:pt>
                <c:pt idx="22487">
                  <c:v>1.505562473E-6</c:v>
                </c:pt>
                <c:pt idx="22488">
                  <c:v>7.6365796930000006E-6</c:v>
                </c:pt>
                <c:pt idx="22489">
                  <c:v>6.5021133669999996E-7</c:v>
                </c:pt>
                <c:pt idx="22490">
                  <c:v>2.6765192560000001E-6</c:v>
                </c:pt>
                <c:pt idx="22491">
                  <c:v>8.7344740970000004E-6</c:v>
                </c:pt>
                <c:pt idx="22492">
                  <c:v>2.100805161E-4</c:v>
                </c:pt>
                <c:pt idx="22493">
                  <c:v>4.9184995149999998E-5</c:v>
                </c:pt>
                <c:pt idx="22494">
                  <c:v>7.6018039779999996E-6</c:v>
                </c:pt>
                <c:pt idx="22495">
                  <c:v>1.9841123430000001E-5</c:v>
                </c:pt>
                <c:pt idx="22496">
                  <c:v>1.029760417E-4</c:v>
                </c:pt>
                <c:pt idx="22497">
                  <c:v>3.4478225199999998E-6</c:v>
                </c:pt>
                <c:pt idx="22498">
                  <c:v>4.4258074949999998E-6</c:v>
                </c:pt>
                <c:pt idx="22499">
                  <c:v>7.8340059739999997E-6</c:v>
                </c:pt>
                <c:pt idx="22500">
                  <c:v>3.9692505030000003E-5</c:v>
                </c:pt>
                <c:pt idx="22501">
                  <c:v>1.134255159E-5</c:v>
                </c:pt>
                <c:pt idx="22502">
                  <c:v>1.63514033E-5</c:v>
                </c:pt>
                <c:pt idx="22503">
                  <c:v>1.400569749E-5</c:v>
                </c:pt>
                <c:pt idx="22504">
                  <c:v>1.962390003E-4</c:v>
                </c:pt>
                <c:pt idx="22505">
                  <c:v>1.069258386E-5</c:v>
                </c:pt>
                <c:pt idx="22506">
                  <c:v>1.4492253679999999E-6</c:v>
                </c:pt>
                <c:pt idx="22507">
                  <c:v>4.3183355400000004E-6</c:v>
                </c:pt>
                <c:pt idx="22508">
                  <c:v>2.897933225E-6</c:v>
                </c:pt>
                <c:pt idx="22509">
                  <c:v>7.529318879E-7</c:v>
                </c:pt>
                <c:pt idx="22510">
                  <c:v>1.553899682E-6</c:v>
                </c:pt>
                <c:pt idx="22511">
                  <c:v>1.639727684E-6</c:v>
                </c:pt>
                <c:pt idx="22512">
                  <c:v>1.2168819420000001E-5</c:v>
                </c:pt>
                <c:pt idx="22513">
                  <c:v>9.1463956030000005E-7</c:v>
                </c:pt>
                <c:pt idx="22514">
                  <c:v>3.677035126E-7</c:v>
                </c:pt>
                <c:pt idx="22515">
                  <c:v>1.1699023830000001E-6</c:v>
                </c:pt>
                <c:pt idx="22516">
                  <c:v>2.3500634850000002E-6</c:v>
                </c:pt>
                <c:pt idx="22517">
                  <c:v>3.3862808660000002E-7</c:v>
                </c:pt>
                <c:pt idx="22518">
                  <c:v>2.3870125079999998E-7</c:v>
                </c:pt>
                <c:pt idx="22519">
                  <c:v>1.7688816220000001E-7</c:v>
                </c:pt>
                <c:pt idx="22520">
                  <c:v>1.494552342E-7</c:v>
                </c:pt>
                <c:pt idx="22521">
                  <c:v>1.3105691499999999E-7</c:v>
                </c:pt>
                <c:pt idx="22522">
                  <c:v>1.3321944829999999E-7</c:v>
                </c:pt>
                <c:pt idx="22523">
                  <c:v>1.2468644419999999E-7</c:v>
                </c:pt>
                <c:pt idx="22524">
                  <c:v>4.6066172779999998E-7</c:v>
                </c:pt>
                <c:pt idx="22525">
                  <c:v>2.6478201999999999E-8</c:v>
                </c:pt>
                <c:pt idx="22526">
                  <c:v>2.5781848109999998E-7</c:v>
                </c:pt>
                <c:pt idx="22527">
                  <c:v>3.8916615870000001E-7</c:v>
                </c:pt>
                <c:pt idx="22528">
                  <c:v>3.5368196729999999E-8</c:v>
                </c:pt>
                <c:pt idx="22529">
                  <c:v>9.8585558229999996E-8</c:v>
                </c:pt>
                <c:pt idx="22530">
                  <c:v>5.2710224839999998E-7</c:v>
                </c:pt>
                <c:pt idx="22531">
                  <c:v>5.6938450049999995E-7</c:v>
                </c:pt>
                <c:pt idx="22532">
                  <c:v>7.3144933010000002E-6</c:v>
                </c:pt>
                <c:pt idx="22533">
                  <c:v>9.3501736490000005E-8</c:v>
                </c:pt>
                <c:pt idx="22534">
                  <c:v>1.1763369870000001E-6</c:v>
                </c:pt>
                <c:pt idx="22535">
                  <c:v>3.6296915630000002E-6</c:v>
                </c:pt>
                <c:pt idx="22536">
                  <c:v>4.2619461110000002E-5</c:v>
                </c:pt>
                <c:pt idx="22537">
                  <c:v>2.5658302730000001E-6</c:v>
                </c:pt>
                <c:pt idx="22538">
                  <c:v>2.2414423070000001E-6</c:v>
                </c:pt>
                <c:pt idx="22539">
                  <c:v>1.7001244740000001E-6</c:v>
                </c:pt>
                <c:pt idx="22540">
                  <c:v>6.9057105639999996E-6</c:v>
                </c:pt>
                <c:pt idx="22541">
                  <c:v>2.8090554390000002E-6</c:v>
                </c:pt>
                <c:pt idx="22542">
                  <c:v>4.3062656959999998E-6</c:v>
                </c:pt>
                <c:pt idx="22543">
                  <c:v>2.476586408E-6</c:v>
                </c:pt>
                <c:pt idx="22544">
                  <c:v>6.552588176E-4</c:v>
                </c:pt>
                <c:pt idx="22545">
                  <c:v>4.3930612489999999E-6</c:v>
                </c:pt>
                <c:pt idx="22546">
                  <c:v>2.239136133E-6</c:v>
                </c:pt>
                <c:pt idx="22547">
                  <c:v>6.360606914E-6</c:v>
                </c:pt>
                <c:pt idx="22548">
                  <c:v>3.3372466709999997E-5</c:v>
                </c:pt>
                <c:pt idx="22549">
                  <c:v>1.036624087E-6</c:v>
                </c:pt>
                <c:pt idx="22550">
                  <c:v>1.3086382249999999E-6</c:v>
                </c:pt>
                <c:pt idx="22551">
                  <c:v>2.0489448390000001E-6</c:v>
                </c:pt>
                <c:pt idx="22552">
                  <c:v>7.1450147499999997E-6</c:v>
                </c:pt>
                <c:pt idx="22553">
                  <c:v>5.7511025510000001E-7</c:v>
                </c:pt>
                <c:pt idx="22554">
                  <c:v>6.4993868329999995E-7</c:v>
                </c:pt>
                <c:pt idx="22555">
                  <c:v>1.023566432E-6</c:v>
                </c:pt>
                <c:pt idx="22556">
                  <c:v>9.8093678959999992E-6</c:v>
                </c:pt>
                <c:pt idx="22557">
                  <c:v>3.8487166449999998E-7</c:v>
                </c:pt>
                <c:pt idx="22558">
                  <c:v>2.7317546960000001E-7</c:v>
                </c:pt>
                <c:pt idx="22559">
                  <c:v>1.5903140639999999E-7</c:v>
                </c:pt>
                <c:pt idx="22560">
                  <c:v>1.146294965E-6</c:v>
                </c:pt>
                <c:pt idx="22561">
                  <c:v>5.1257965870000001E-8</c:v>
                </c:pt>
                <c:pt idx="22562">
                  <c:v>3.0845647690000001E-8</c:v>
                </c:pt>
                <c:pt idx="22563">
                  <c:v>1.123587402E-8</c:v>
                </c:pt>
                <c:pt idx="22564">
                  <c:v>2.2721772889999999E-7</c:v>
                </c:pt>
                <c:pt idx="22565">
                  <c:v>2.8080883699999999E-9</c:v>
                </c:pt>
                <c:pt idx="22566">
                  <c:v>6.6328239800000002E-9</c:v>
                </c:pt>
                <c:pt idx="22567">
                  <c:v>1.200992218E-8</c:v>
                </c:pt>
                <c:pt idx="22568">
                  <c:v>4.9769234080000004E-7</c:v>
                </c:pt>
                <c:pt idx="22569">
                  <c:v>7.8684709139999997E-9</c:v>
                </c:pt>
                <c:pt idx="22570">
                  <c:v>4.8694400359999997E-9</c:v>
                </c:pt>
                <c:pt idx="22571">
                  <c:v>1.6563913359999999E-9</c:v>
                </c:pt>
                <c:pt idx="22572">
                  <c:v>2.958903949E-13</c:v>
                </c:pt>
                <c:pt idx="22573">
                  <c:v>2.5635993460000001E-9</c:v>
                </c:pt>
                <c:pt idx="22574">
                  <c:v>1.199448453E-8</c:v>
                </c:pt>
                <c:pt idx="22575">
                  <c:v>3.0849432210000001E-8</c:v>
                </c:pt>
                <c:pt idx="22576">
                  <c:v>6.3941665919999998E-7</c:v>
                </c:pt>
                <c:pt idx="22577">
                  <c:v>1.2032932440000001E-7</c:v>
                </c:pt>
                <c:pt idx="22578">
                  <c:v>1.7089360360000001E-7</c:v>
                </c:pt>
                <c:pt idx="22579">
                  <c:v>2.6843848630000001E-7</c:v>
                </c:pt>
                <c:pt idx="22580">
                  <c:v>7.332495387E-6</c:v>
                </c:pt>
                <c:pt idx="22581">
                  <c:v>5.6202376720000005E-7</c:v>
                </c:pt>
                <c:pt idx="22582">
                  <c:v>5.4412716410000005E-7</c:v>
                </c:pt>
                <c:pt idx="22583">
                  <c:v>1.265737391E-6</c:v>
                </c:pt>
                <c:pt idx="22584">
                  <c:v>2.2901566159999999E-4</c:v>
                </c:pt>
                <c:pt idx="22585">
                  <c:v>4.0023560200000001E-6</c:v>
                </c:pt>
                <c:pt idx="22586">
                  <c:v>2.8466996059999998E-6</c:v>
                </c:pt>
                <c:pt idx="22587">
                  <c:v>1.29576892E-7</c:v>
                </c:pt>
                <c:pt idx="22588">
                  <c:v>2.2707466289999999E-4</c:v>
                </c:pt>
                <c:pt idx="22589">
                  <c:v>7.4107618010000005E-7</c:v>
                </c:pt>
                <c:pt idx="22590">
                  <c:v>1.433845258E-6</c:v>
                </c:pt>
                <c:pt idx="22591">
                  <c:v>8.3936722629999999E-7</c:v>
                </c:pt>
                <c:pt idx="22592">
                  <c:v>3.7993396290000002E-5</c:v>
                </c:pt>
                <c:pt idx="22593">
                  <c:v>9.2204578180000004E-7</c:v>
                </c:pt>
                <c:pt idx="22594">
                  <c:v>1.1493454230000001E-6</c:v>
                </c:pt>
                <c:pt idx="22595">
                  <c:v>2.6199145380000001E-6</c:v>
                </c:pt>
                <c:pt idx="22596">
                  <c:v>5.6400800149999998E-5</c:v>
                </c:pt>
                <c:pt idx="22597">
                  <c:v>2.7037484140000001E-6</c:v>
                </c:pt>
                <c:pt idx="22598">
                  <c:v>1.4624327979999999E-6</c:v>
                </c:pt>
                <c:pt idx="22599">
                  <c:v>6.5505052120000001E-7</c:v>
                </c:pt>
                <c:pt idx="22600">
                  <c:v>1.108242197E-5</c:v>
                </c:pt>
                <c:pt idx="22601">
                  <c:v>1.1884328059999999E-6</c:v>
                </c:pt>
                <c:pt idx="22602">
                  <c:v>6.6364330440000003E-7</c:v>
                </c:pt>
                <c:pt idx="22603">
                  <c:v>7.3343496200000002E-7</c:v>
                </c:pt>
                <c:pt idx="22604">
                  <c:v>2.414589953E-5</c:v>
                </c:pt>
                <c:pt idx="22605">
                  <c:v>1.34626378E-6</c:v>
                </c:pt>
                <c:pt idx="22606">
                  <c:v>8.2211510210000005E-7</c:v>
                </c:pt>
                <c:pt idx="22607">
                  <c:v>1.0386133550000001E-7</c:v>
                </c:pt>
                <c:pt idx="22608">
                  <c:v>2.3156118259999998E-6</c:v>
                </c:pt>
                <c:pt idx="22609">
                  <c:v>9.4981774549999997E-8</c:v>
                </c:pt>
                <c:pt idx="22610">
                  <c:v>8.2270886320000001E-8</c:v>
                </c:pt>
                <c:pt idx="22611">
                  <c:v>8.9209707359999999E-8</c:v>
                </c:pt>
                <c:pt idx="22612">
                  <c:v>6.2269769550000004E-7</c:v>
                </c:pt>
                <c:pt idx="22613">
                  <c:v>7.4552411209999995E-8</c:v>
                </c:pt>
                <c:pt idx="22614">
                  <c:v>7.6351544439999994E-8</c:v>
                </c:pt>
                <c:pt idx="22615">
                  <c:v>1.4350610679999999E-7</c:v>
                </c:pt>
                <c:pt idx="22616">
                  <c:v>7.1995987379999999E-6</c:v>
                </c:pt>
                <c:pt idx="22617">
                  <c:v>7.4452646100000006E-8</c:v>
                </c:pt>
                <c:pt idx="22618">
                  <c:v>6.8022809760000003E-8</c:v>
                </c:pt>
                <c:pt idx="22619">
                  <c:v>1.5087254129999999E-7</c:v>
                </c:pt>
                <c:pt idx="22620">
                  <c:v>4.9774027150000004E-7</c:v>
                </c:pt>
                <c:pt idx="22621">
                  <c:v>1.201005464E-7</c:v>
                </c:pt>
                <c:pt idx="22622">
                  <c:v>2.0014185879999999E-7</c:v>
                </c:pt>
                <c:pt idx="22623">
                  <c:v>3.0663447559999999E-7</c:v>
                </c:pt>
                <c:pt idx="22624">
                  <c:v>1.769611732E-6</c:v>
                </c:pt>
                <c:pt idx="22625">
                  <c:v>1.845044477E-6</c:v>
                </c:pt>
                <c:pt idx="22626">
                  <c:v>1.1579269750000001E-6</c:v>
                </c:pt>
                <c:pt idx="22627">
                  <c:v>1.4202683590000001E-6</c:v>
                </c:pt>
                <c:pt idx="22628">
                  <c:v>6.236209155E-5</c:v>
                </c:pt>
                <c:pt idx="22629">
                  <c:v>4.0865949179999997E-7</c:v>
                </c:pt>
                <c:pt idx="22630">
                  <c:v>1.9445973169999999E-6</c:v>
                </c:pt>
                <c:pt idx="22631">
                  <c:v>3.238802322E-6</c:v>
                </c:pt>
                <c:pt idx="22632">
                  <c:v>6.9777566920000004E-6</c:v>
                </c:pt>
                <c:pt idx="22633">
                  <c:v>1.468065991E-6</c:v>
                </c:pt>
                <c:pt idx="22634">
                  <c:v>3.1967899720000001E-6</c:v>
                </c:pt>
                <c:pt idx="22635">
                  <c:v>1.7554846409999999E-5</c:v>
                </c:pt>
                <c:pt idx="22636">
                  <c:v>2.1712991829999999E-4</c:v>
                </c:pt>
                <c:pt idx="22637">
                  <c:v>2.3294548720000001E-5</c:v>
                </c:pt>
                <c:pt idx="22638">
                  <c:v>7.3732088970000004E-6</c:v>
                </c:pt>
                <c:pt idx="22639">
                  <c:v>7.1671995599999998E-6</c:v>
                </c:pt>
                <c:pt idx="22640">
                  <c:v>2.9412729059999999E-5</c:v>
                </c:pt>
                <c:pt idx="22641">
                  <c:v>3.0758714979999998E-6</c:v>
                </c:pt>
                <c:pt idx="22642">
                  <c:v>1.08413854E-6</c:v>
                </c:pt>
                <c:pt idx="22643">
                  <c:v>1.531772954E-6</c:v>
                </c:pt>
                <c:pt idx="22644">
                  <c:v>1.248352443E-5</c:v>
                </c:pt>
                <c:pt idx="22645">
                  <c:v>4.3384922200000002E-6</c:v>
                </c:pt>
                <c:pt idx="22646">
                  <c:v>2.2571900659999999E-6</c:v>
                </c:pt>
                <c:pt idx="22647">
                  <c:v>8.9365353940000002E-6</c:v>
                </c:pt>
                <c:pt idx="22648">
                  <c:v>4.854787044E-5</c:v>
                </c:pt>
                <c:pt idx="22649">
                  <c:v>1.4406387740000001E-6</c:v>
                </c:pt>
                <c:pt idx="22650">
                  <c:v>3.3478123899999998E-7</c:v>
                </c:pt>
                <c:pt idx="22651">
                  <c:v>9.3115075339999996E-8</c:v>
                </c:pt>
                <c:pt idx="22652">
                  <c:v>1.2933545389999999E-6</c:v>
                </c:pt>
                <c:pt idx="22653">
                  <c:v>3.302064056E-7</c:v>
                </c:pt>
                <c:pt idx="22654">
                  <c:v>4.8384464679999995E-7</c:v>
                </c:pt>
                <c:pt idx="22655">
                  <c:v>1.387547866E-6</c:v>
                </c:pt>
                <c:pt idx="22656">
                  <c:v>7.5851971280000004E-6</c:v>
                </c:pt>
                <c:pt idx="22657">
                  <c:v>4.538606449E-6</c:v>
                </c:pt>
                <c:pt idx="22658">
                  <c:v>1.9038936999999999E-6</c:v>
                </c:pt>
                <c:pt idx="22659">
                  <c:v>2.3848924649999999E-6</c:v>
                </c:pt>
                <c:pt idx="22660">
                  <c:v>9.5279850650000004E-6</c:v>
                </c:pt>
                <c:pt idx="22661">
                  <c:v>1.4385784779999999E-6</c:v>
                </c:pt>
                <c:pt idx="22662">
                  <c:v>1.178975493E-6</c:v>
                </c:pt>
                <c:pt idx="22663">
                  <c:v>1.076338753E-6</c:v>
                </c:pt>
                <c:pt idx="22664">
                  <c:v>7.2711772949999998E-7</c:v>
                </c:pt>
                <c:pt idx="22665">
                  <c:v>2.0925023859999998E-6</c:v>
                </c:pt>
                <c:pt idx="22666">
                  <c:v>4.9227037209999999E-7</c:v>
                </c:pt>
                <c:pt idx="22667">
                  <c:v>1.624577276E-6</c:v>
                </c:pt>
                <c:pt idx="22668">
                  <c:v>1.7574324719999999E-6</c:v>
                </c:pt>
                <c:pt idx="22669">
                  <c:v>9.1551528970000004E-7</c:v>
                </c:pt>
                <c:pt idx="22670">
                  <c:v>7.369822921E-7</c:v>
                </c:pt>
                <c:pt idx="22671">
                  <c:v>5.7596018739999995E-7</c:v>
                </c:pt>
                <c:pt idx="22672">
                  <c:v>2.179811529E-7</c:v>
                </c:pt>
                <c:pt idx="22673">
                  <c:v>6.4482363440000001E-7</c:v>
                </c:pt>
                <c:pt idx="22674">
                  <c:v>1.0334682089999999E-6</c:v>
                </c:pt>
                <c:pt idx="22675">
                  <c:v>4.0567679140000001E-6</c:v>
                </c:pt>
                <c:pt idx="22676">
                  <c:v>2.093791884E-5</c:v>
                </c:pt>
                <c:pt idx="22677">
                  <c:v>1.597423321E-5</c:v>
                </c:pt>
                <c:pt idx="22678">
                  <c:v>1.6669371970000001E-5</c:v>
                </c:pt>
                <c:pt idx="22679">
                  <c:v>3.0503510089999999E-5</c:v>
                </c:pt>
                <c:pt idx="22680">
                  <c:v>9.8182141540000006E-5</c:v>
                </c:pt>
                <c:pt idx="22681">
                  <c:v>8.0028039049999995E-7</c:v>
                </c:pt>
                <c:pt idx="22682">
                  <c:v>5.1325345239999999E-6</c:v>
                </c:pt>
                <c:pt idx="22683">
                  <c:v>6.4060519129999995E-7</c:v>
                </c:pt>
                <c:pt idx="22684">
                  <c:v>8.8727674530000004E-6</c:v>
                </c:pt>
                <c:pt idx="22685">
                  <c:v>4.5119573099999997E-6</c:v>
                </c:pt>
                <c:pt idx="22686">
                  <c:v>5.8616422709999996E-6</c:v>
                </c:pt>
                <c:pt idx="22687">
                  <c:v>1.143153486E-6</c:v>
                </c:pt>
                <c:pt idx="22688">
                  <c:v>8.4469165850000007E-6</c:v>
                </c:pt>
                <c:pt idx="22689">
                  <c:v>3.450331145E-6</c:v>
                </c:pt>
                <c:pt idx="22690">
                  <c:v>5.7002034570000002E-6</c:v>
                </c:pt>
                <c:pt idx="22691">
                  <c:v>7.0656567800000003E-6</c:v>
                </c:pt>
                <c:pt idx="22692">
                  <c:v>5.3989533120000004E-6</c:v>
                </c:pt>
                <c:pt idx="22693">
                  <c:v>5.0432086000000001E-6</c:v>
                </c:pt>
                <c:pt idx="22694">
                  <c:v>2.0879087040000002E-6</c:v>
                </c:pt>
                <c:pt idx="22695">
                  <c:v>2.9276019420000002E-6</c:v>
                </c:pt>
                <c:pt idx="22696">
                  <c:v>6.923629313E-6</c:v>
                </c:pt>
                <c:pt idx="22697">
                  <c:v>2.1765694969999998E-6</c:v>
                </c:pt>
                <c:pt idx="22698">
                  <c:v>5.91420121E-7</c:v>
                </c:pt>
                <c:pt idx="22699">
                  <c:v>1.8892424949999999E-6</c:v>
                </c:pt>
                <c:pt idx="22700">
                  <c:v>1.243894144E-5</c:v>
                </c:pt>
                <c:pt idx="22701">
                  <c:v>5.1248160259999995E-7</c:v>
                </c:pt>
                <c:pt idx="22702">
                  <c:v>8.1552165680000002E-7</c:v>
                </c:pt>
                <c:pt idx="22703">
                  <c:v>5.0613256520000002E-7</c:v>
                </c:pt>
                <c:pt idx="22704">
                  <c:v>4.4520096980000001E-6</c:v>
                </c:pt>
                <c:pt idx="22705">
                  <c:v>3.4008711540000002E-7</c:v>
                </c:pt>
                <c:pt idx="22706">
                  <c:v>3.0113623000000001E-6</c:v>
                </c:pt>
                <c:pt idx="22707">
                  <c:v>2.3254697500000002E-6</c:v>
                </c:pt>
                <c:pt idx="22708">
                  <c:v>2.0087911139999999E-7</c:v>
                </c:pt>
                <c:pt idx="22709">
                  <c:v>3.561223918E-6</c:v>
                </c:pt>
                <c:pt idx="22710">
                  <c:v>4.9799476299999997E-6</c:v>
                </c:pt>
                <c:pt idx="22711">
                  <c:v>1.124583099E-6</c:v>
                </c:pt>
                <c:pt idx="22712">
                  <c:v>1.191775201E-7</c:v>
                </c:pt>
                <c:pt idx="22713">
                  <c:v>5.1861909919999999E-6</c:v>
                </c:pt>
                <c:pt idx="22714">
                  <c:v>4.4102316720000003E-6</c:v>
                </c:pt>
                <c:pt idx="22715">
                  <c:v>1.3938654030000001E-6</c:v>
                </c:pt>
                <c:pt idx="22716">
                  <c:v>2.8532171539999998E-6</c:v>
                </c:pt>
                <c:pt idx="22717">
                  <c:v>6.7753530340000001E-6</c:v>
                </c:pt>
                <c:pt idx="22718">
                  <c:v>3.178793435E-6</c:v>
                </c:pt>
                <c:pt idx="22719">
                  <c:v>1.524720314E-6</c:v>
                </c:pt>
                <c:pt idx="22720">
                  <c:v>8.3674618350000005E-7</c:v>
                </c:pt>
                <c:pt idx="22721">
                  <c:v>1.143083595E-6</c:v>
                </c:pt>
                <c:pt idx="22722">
                  <c:v>2.5531033770000002E-7</c:v>
                </c:pt>
                <c:pt idx="22723">
                  <c:v>2.3087173179999999E-7</c:v>
                </c:pt>
                <c:pt idx="22724">
                  <c:v>1.792371607E-6</c:v>
                </c:pt>
                <c:pt idx="22725">
                  <c:v>2.8667523630000001E-7</c:v>
                </c:pt>
                <c:pt idx="22726">
                  <c:v>2.3690963100000001E-7</c:v>
                </c:pt>
                <c:pt idx="22727">
                  <c:v>2.883041446E-6</c:v>
                </c:pt>
                <c:pt idx="22728">
                  <c:v>2.797117867E-6</c:v>
                </c:pt>
                <c:pt idx="22729">
                  <c:v>2.6793953139999999E-6</c:v>
                </c:pt>
                <c:pt idx="22730">
                  <c:v>5.6056305379999998E-6</c:v>
                </c:pt>
                <c:pt idx="22731">
                  <c:v>7.3378820299999999E-6</c:v>
                </c:pt>
                <c:pt idx="22732">
                  <c:v>4.0222135899999998E-6</c:v>
                </c:pt>
                <c:pt idx="22733">
                  <c:v>1.2900550280000001E-6</c:v>
                </c:pt>
                <c:pt idx="22734">
                  <c:v>4.5132689010000002E-6</c:v>
                </c:pt>
                <c:pt idx="22735">
                  <c:v>1.4547612059999999E-6</c:v>
                </c:pt>
                <c:pt idx="22736">
                  <c:v>9.4839636680000006E-8</c:v>
                </c:pt>
                <c:pt idx="22737">
                  <c:v>4.7716254909999996E-6</c:v>
                </c:pt>
                <c:pt idx="22738">
                  <c:v>9.0795980650000004E-6</c:v>
                </c:pt>
                <c:pt idx="22739">
                  <c:v>2.5925381359999999E-5</c:v>
                </c:pt>
                <c:pt idx="22740">
                  <c:v>1.8221841800000001E-5</c:v>
                </c:pt>
                <c:pt idx="22741">
                  <c:v>7.4742255259999999E-8</c:v>
                </c:pt>
                <c:pt idx="22742">
                  <c:v>9.8154867920000007E-7</c:v>
                </c:pt>
                <c:pt idx="22743">
                  <c:v>7.1447534859999996E-7</c:v>
                </c:pt>
                <c:pt idx="22744">
                  <c:v>1.2001863660000001E-6</c:v>
                </c:pt>
                <c:pt idx="22745">
                  <c:v>1.1795457219999999E-6</c:v>
                </c:pt>
                <c:pt idx="22746">
                  <c:v>6.3266242680000003E-7</c:v>
                </c:pt>
                <c:pt idx="22747">
                  <c:v>1.773973696E-6</c:v>
                </c:pt>
                <c:pt idx="22748">
                  <c:v>8.9767451240000006E-6</c:v>
                </c:pt>
                <c:pt idx="22749">
                  <c:v>3.7728017919999998E-6</c:v>
                </c:pt>
                <c:pt idx="22750">
                  <c:v>5.4538802869999997E-6</c:v>
                </c:pt>
                <c:pt idx="22751">
                  <c:v>6.4128606239999993E-5</c:v>
                </c:pt>
                <c:pt idx="22752">
                  <c:v>1.4884867239999999E-5</c:v>
                </c:pt>
                <c:pt idx="22753">
                  <c:v>2.2043925180000002E-6</c:v>
                </c:pt>
                <c:pt idx="22754">
                  <c:v>1.9467077770000001E-6</c:v>
                </c:pt>
                <c:pt idx="22755">
                  <c:v>1.4153507519999999E-5</c:v>
                </c:pt>
                <c:pt idx="22756">
                  <c:v>2.6256841320000002E-6</c:v>
                </c:pt>
                <c:pt idx="22757">
                  <c:v>2.5984758139999999E-6</c:v>
                </c:pt>
                <c:pt idx="22758">
                  <c:v>1.006850196E-5</c:v>
                </c:pt>
                <c:pt idx="22759">
                  <c:v>1.556641718E-4</c:v>
                </c:pt>
                <c:pt idx="22760">
                  <c:v>7.5646427250000001E-5</c:v>
                </c:pt>
                <c:pt idx="22761">
                  <c:v>1.0158534100000001E-5</c:v>
                </c:pt>
                <c:pt idx="22762">
                  <c:v>8.3603214100000006E-6</c:v>
                </c:pt>
                <c:pt idx="22763">
                  <c:v>3.0282338859999999E-5</c:v>
                </c:pt>
                <c:pt idx="22764">
                  <c:v>3.9046377680000002E-7</c:v>
                </c:pt>
                <c:pt idx="22765">
                  <c:v>4.0799272620000002E-7</c:v>
                </c:pt>
                <c:pt idx="22766">
                  <c:v>1.235742741E-6</c:v>
                </c:pt>
                <c:pt idx="22767">
                  <c:v>3.9533830420000002E-6</c:v>
                </c:pt>
                <c:pt idx="22768">
                  <c:v>1.145006981E-7</c:v>
                </c:pt>
                <c:pt idx="22769">
                  <c:v>1.012904946E-6</c:v>
                </c:pt>
                <c:pt idx="22770">
                  <c:v>8.1911448619999999E-7</c:v>
                </c:pt>
                <c:pt idx="22771">
                  <c:v>3.9362550950000002E-6</c:v>
                </c:pt>
                <c:pt idx="22772">
                  <c:v>4.1856444510000001E-7</c:v>
                </c:pt>
                <c:pt idx="22773">
                  <c:v>2.023665719E-6</c:v>
                </c:pt>
                <c:pt idx="22774">
                  <c:v>8.8463094269999997E-7</c:v>
                </c:pt>
                <c:pt idx="22775">
                  <c:v>2.73429164E-6</c:v>
                </c:pt>
                <c:pt idx="22776">
                  <c:v>4.199118011E-7</c:v>
                </c:pt>
                <c:pt idx="22777">
                  <c:v>1.6394133429999999E-6</c:v>
                </c:pt>
                <c:pt idx="22778">
                  <c:v>4.335908614E-8</c:v>
                </c:pt>
                <c:pt idx="22779">
                  <c:v>2.71194521E-5</c:v>
                </c:pt>
                <c:pt idx="22780">
                  <c:v>5.96421098E-6</c:v>
                </c:pt>
                <c:pt idx="22781">
                  <c:v>4.2238669249999997E-6</c:v>
                </c:pt>
                <c:pt idx="22782">
                  <c:v>2.3573572420000002E-6</c:v>
                </c:pt>
                <c:pt idx="22783">
                  <c:v>6.2827797850000001E-6</c:v>
                </c:pt>
                <c:pt idx="22784">
                  <c:v>7.923845901E-7</c:v>
                </c:pt>
                <c:pt idx="22785">
                  <c:v>1.8534259799999999E-7</c:v>
                </c:pt>
                <c:pt idx="22786">
                  <c:v>3.0488665069999999E-7</c:v>
                </c:pt>
                <c:pt idx="22787">
                  <c:v>6.2286590409999995E-7</c:v>
                </c:pt>
                <c:pt idx="22788">
                  <c:v>1.0404676859999999E-6</c:v>
                </c:pt>
                <c:pt idx="22789">
                  <c:v>2.2221313150000001E-6</c:v>
                </c:pt>
                <c:pt idx="22790">
                  <c:v>1.2695966470000001E-6</c:v>
                </c:pt>
                <c:pt idx="22791">
                  <c:v>5.7345869379999998E-5</c:v>
                </c:pt>
                <c:pt idx="22792">
                  <c:v>6.6714768720000004E-6</c:v>
                </c:pt>
                <c:pt idx="22793">
                  <c:v>4.5116709970000001E-6</c:v>
                </c:pt>
                <c:pt idx="22794">
                  <c:v>1.0048100019999999E-5</c:v>
                </c:pt>
                <c:pt idx="22795">
                  <c:v>1.046749851E-6</c:v>
                </c:pt>
                <c:pt idx="22796">
                  <c:v>5.9045323429999999E-7</c:v>
                </c:pt>
                <c:pt idx="22797">
                  <c:v>6.6638414480000001E-6</c:v>
                </c:pt>
                <c:pt idx="22798">
                  <c:v>7.9609326050000007E-6</c:v>
                </c:pt>
                <c:pt idx="22799">
                  <c:v>2.7057867449999999E-5</c:v>
                </c:pt>
                <c:pt idx="22800">
                  <c:v>2.5388678849999998E-6</c:v>
                </c:pt>
                <c:pt idx="22801">
                  <c:v>1.0559240809999999E-5</c:v>
                </c:pt>
                <c:pt idx="22802">
                  <c:v>2.4355140419999999E-5</c:v>
                </c:pt>
                <c:pt idx="22803">
                  <c:v>9.3415805549999995E-5</c:v>
                </c:pt>
                <c:pt idx="22804">
                  <c:v>1.425285155E-5</c:v>
                </c:pt>
                <c:pt idx="22805">
                  <c:v>8.5844795329999999E-6</c:v>
                </c:pt>
                <c:pt idx="22806">
                  <c:v>3.8054420190000001E-6</c:v>
                </c:pt>
                <c:pt idx="22807">
                  <c:v>6.5723022249999997E-6</c:v>
                </c:pt>
                <c:pt idx="22808">
                  <c:v>6.8733589280000002E-6</c:v>
                </c:pt>
                <c:pt idx="22809">
                  <c:v>7.3891289029999996E-6</c:v>
                </c:pt>
                <c:pt idx="22810">
                  <c:v>5.2002125750000002E-6</c:v>
                </c:pt>
                <c:pt idx="22811">
                  <c:v>4.0513261249999999E-4</c:v>
                </c:pt>
                <c:pt idx="22812">
                  <c:v>1.448747452E-5</c:v>
                </c:pt>
                <c:pt idx="22813">
                  <c:v>5.6558224560000003E-6</c:v>
                </c:pt>
                <c:pt idx="22814">
                  <c:v>3.433779332E-6</c:v>
                </c:pt>
                <c:pt idx="22815">
                  <c:v>4.5320934640000002E-6</c:v>
                </c:pt>
                <c:pt idx="22816">
                  <c:v>9.4940143550000004E-8</c:v>
                </c:pt>
                <c:pt idx="22817">
                  <c:v>2.9401198670000002E-7</c:v>
                </c:pt>
                <c:pt idx="22818">
                  <c:v>9.5127717969999998E-8</c:v>
                </c:pt>
                <c:pt idx="22819">
                  <c:v>4.2368138349999998E-7</c:v>
                </c:pt>
                <c:pt idx="22820">
                  <c:v>3.8065345909999998E-7</c:v>
                </c:pt>
                <c:pt idx="22821">
                  <c:v>5.1654411669999999E-7</c:v>
                </c:pt>
                <c:pt idx="22822">
                  <c:v>9.5677778240000006E-7</c:v>
                </c:pt>
                <c:pt idx="22823">
                  <c:v>1.2884421370000001E-6</c:v>
                </c:pt>
                <c:pt idx="22824">
                  <c:v>1.0177275390000001E-6</c:v>
                </c:pt>
                <c:pt idx="22825">
                  <c:v>1.074835329E-6</c:v>
                </c:pt>
                <c:pt idx="22826">
                  <c:v>7.471002283E-7</c:v>
                </c:pt>
                <c:pt idx="22827">
                  <c:v>5.4170552469999995E-7</c:v>
                </c:pt>
                <c:pt idx="22828">
                  <c:v>6.737170123E-7</c:v>
                </c:pt>
                <c:pt idx="22829">
                  <c:v>6.9635012899999995E-7</c:v>
                </c:pt>
                <c:pt idx="22830">
                  <c:v>1.4513627199999999E-7</c:v>
                </c:pt>
                <c:pt idx="22831">
                  <c:v>2.9708885299999999E-6</c:v>
                </c:pt>
                <c:pt idx="22832">
                  <c:v>2.4296199830000001E-7</c:v>
                </c:pt>
                <c:pt idx="22833">
                  <c:v>6.3508796390000006E-8</c:v>
                </c:pt>
                <c:pt idx="22834">
                  <c:v>3.5946878239999998E-7</c:v>
                </c:pt>
                <c:pt idx="22835">
                  <c:v>1.523068964E-5</c:v>
                </c:pt>
                <c:pt idx="22836">
                  <c:v>4.8937347850000001E-7</c:v>
                </c:pt>
                <c:pt idx="22837">
                  <c:v>5.4212421819999998E-7</c:v>
                </c:pt>
                <c:pt idx="22838">
                  <c:v>2.0690960969999999E-6</c:v>
                </c:pt>
                <c:pt idx="22839">
                  <c:v>1.9325457230000002E-5</c:v>
                </c:pt>
                <c:pt idx="22840">
                  <c:v>2.3683497239999998E-6</c:v>
                </c:pt>
                <c:pt idx="22841">
                  <c:v>2.9157160430000002E-6</c:v>
                </c:pt>
                <c:pt idx="22842">
                  <c:v>3.8245622359999996E-6</c:v>
                </c:pt>
                <c:pt idx="22843">
                  <c:v>2.6049456719999999E-5</c:v>
                </c:pt>
                <c:pt idx="22844">
                  <c:v>3.5686202639999998E-6</c:v>
                </c:pt>
                <c:pt idx="22845">
                  <c:v>5.3462445910000002E-6</c:v>
                </c:pt>
                <c:pt idx="22846">
                  <c:v>5.646896559E-6</c:v>
                </c:pt>
                <c:pt idx="22847">
                  <c:v>6.8537201190000001E-5</c:v>
                </c:pt>
                <c:pt idx="22848">
                  <c:v>4.7157614870000004E-6</c:v>
                </c:pt>
                <c:pt idx="22849">
                  <c:v>7.2294857379999997E-6</c:v>
                </c:pt>
                <c:pt idx="22850">
                  <c:v>3.5189752039999999E-6</c:v>
                </c:pt>
                <c:pt idx="22851">
                  <c:v>9.6993588179999999E-4</c:v>
                </c:pt>
                <c:pt idx="22852">
                  <c:v>1.94895421E-6</c:v>
                </c:pt>
                <c:pt idx="22853">
                  <c:v>6.0783499809999998E-6</c:v>
                </c:pt>
                <c:pt idx="22854">
                  <c:v>1.7414846940000001E-5</c:v>
                </c:pt>
                <c:pt idx="22855">
                  <c:v>5.1760426989999999E-4</c:v>
                </c:pt>
                <c:pt idx="22856">
                  <c:v>6.372284376E-6</c:v>
                </c:pt>
                <c:pt idx="22857">
                  <c:v>3.9418845669999999E-6</c:v>
                </c:pt>
                <c:pt idx="22858">
                  <c:v>3.8327294490000002E-6</c:v>
                </c:pt>
                <c:pt idx="22859">
                  <c:v>3.6363983269999998E-5</c:v>
                </c:pt>
                <c:pt idx="22860">
                  <c:v>2.453650404E-6</c:v>
                </c:pt>
                <c:pt idx="22861">
                  <c:v>1.6416904339999999E-6</c:v>
                </c:pt>
                <c:pt idx="22862">
                  <c:v>8.8728158469999996E-7</c:v>
                </c:pt>
                <c:pt idx="22863">
                  <c:v>2.7804622600000001E-5</c:v>
                </c:pt>
                <c:pt idx="22864">
                  <c:v>4.0131269189999999E-7</c:v>
                </c:pt>
                <c:pt idx="22865">
                  <c:v>2.7725039729999999E-7</c:v>
                </c:pt>
                <c:pt idx="22866">
                  <c:v>1.37953075E-7</c:v>
                </c:pt>
                <c:pt idx="22867">
                  <c:v>5.4810337769999995E-7</c:v>
                </c:pt>
                <c:pt idx="22868">
                  <c:v>1.075880558E-8</c:v>
                </c:pt>
                <c:pt idx="22869">
                  <c:v>8.8750840030000002E-14</c:v>
                </c:pt>
                <c:pt idx="22870">
                  <c:v>6.6077798030000001E-9</c:v>
                </c:pt>
                <c:pt idx="22871">
                  <c:v>1.6656114720000001E-6</c:v>
                </c:pt>
                <c:pt idx="22872">
                  <c:v>4.0339173049999998E-8</c:v>
                </c:pt>
                <c:pt idx="22873">
                  <c:v>3.2231891499999997E-8</c:v>
                </c:pt>
                <c:pt idx="22874">
                  <c:v>1.431681441E-8</c:v>
                </c:pt>
                <c:pt idx="22875">
                  <c:v>1.6074610410000001E-6</c:v>
                </c:pt>
                <c:pt idx="22876">
                  <c:v>1.0716399030000001E-8</c:v>
                </c:pt>
                <c:pt idx="22877">
                  <c:v>1.7996524410000001E-8</c:v>
                </c:pt>
                <c:pt idx="22878">
                  <c:v>5.0244989869999998E-8</c:v>
                </c:pt>
                <c:pt idx="22879">
                  <c:v>1.3191176639999999E-6</c:v>
                </c:pt>
                <c:pt idx="22880">
                  <c:v>2.2092050569999999E-7</c:v>
                </c:pt>
                <c:pt idx="22881">
                  <c:v>4.563571108E-7</c:v>
                </c:pt>
                <c:pt idx="22882">
                  <c:v>1.3677296080000001E-6</c:v>
                </c:pt>
                <c:pt idx="22883">
                  <c:v>9.5300188339999994E-5</c:v>
                </c:pt>
                <c:pt idx="22884">
                  <c:v>3.9720688640000002E-6</c:v>
                </c:pt>
                <c:pt idx="22885">
                  <c:v>3.0508092969999998E-6</c:v>
                </c:pt>
                <c:pt idx="22886">
                  <c:v>1.439519152E-6</c:v>
                </c:pt>
                <c:pt idx="22887">
                  <c:v>2.5338934929999999E-5</c:v>
                </c:pt>
                <c:pt idx="22888">
                  <c:v>6.8510128240000001E-6</c:v>
                </c:pt>
                <c:pt idx="22889">
                  <c:v>6.0950480940000003E-6</c:v>
                </c:pt>
                <c:pt idx="22890">
                  <c:v>6.0116492060000002E-6</c:v>
                </c:pt>
                <c:pt idx="22891">
                  <c:v>1.8902247739999999E-4</c:v>
                </c:pt>
                <c:pt idx="22892">
                  <c:v>2.651238538E-5</c:v>
                </c:pt>
                <c:pt idx="22893">
                  <c:v>1.678422997E-5</c:v>
                </c:pt>
                <c:pt idx="22894">
                  <c:v>1.382802267E-6</c:v>
                </c:pt>
                <c:pt idx="22895">
                  <c:v>1.347765021E-3</c:v>
                </c:pt>
                <c:pt idx="22896">
                  <c:v>1.3666976829999999E-6</c:v>
                </c:pt>
                <c:pt idx="22897">
                  <c:v>1.1424388980000001E-5</c:v>
                </c:pt>
                <c:pt idx="22898">
                  <c:v>1.523044377E-5</c:v>
                </c:pt>
                <c:pt idx="22899">
                  <c:v>6.1468753789999998E-5</c:v>
                </c:pt>
                <c:pt idx="22900">
                  <c:v>7.2496249770000003E-6</c:v>
                </c:pt>
                <c:pt idx="22901">
                  <c:v>1.075462746E-5</c:v>
                </c:pt>
                <c:pt idx="22902">
                  <c:v>3.3895415040000001E-5</c:v>
                </c:pt>
                <c:pt idx="22903">
                  <c:v>8.8180667070000005E-4</c:v>
                </c:pt>
                <c:pt idx="22904">
                  <c:v>4.0491293140000002E-5</c:v>
                </c:pt>
                <c:pt idx="22905">
                  <c:v>1.031655156E-5</c:v>
                </c:pt>
                <c:pt idx="22906">
                  <c:v>2.0197364300000001E-6</c:v>
                </c:pt>
                <c:pt idx="22907">
                  <c:v>6.3991277889999997E-5</c:v>
                </c:pt>
                <c:pt idx="22908">
                  <c:v>4.548460616E-6</c:v>
                </c:pt>
                <c:pt idx="22909">
                  <c:v>1.8221935410000001E-6</c:v>
                </c:pt>
                <c:pt idx="22910">
                  <c:v>1.4402736110000001E-6</c:v>
                </c:pt>
                <c:pt idx="22911">
                  <c:v>9.5992742939999999E-6</c:v>
                </c:pt>
                <c:pt idx="22912">
                  <c:v>2.3098796739999999E-6</c:v>
                </c:pt>
                <c:pt idx="22913">
                  <c:v>1.092130045E-7</c:v>
                </c:pt>
                <c:pt idx="22914">
                  <c:v>1.3777835199999999E-6</c:v>
                </c:pt>
                <c:pt idx="22915">
                  <c:v>7.0924754910000004E-6</c:v>
                </c:pt>
                <c:pt idx="22916">
                  <c:v>7.2267109650000001E-7</c:v>
                </c:pt>
                <c:pt idx="22917">
                  <c:v>5.6745474300000002E-7</c:v>
                </c:pt>
                <c:pt idx="22918">
                  <c:v>5.8531420120000003E-7</c:v>
                </c:pt>
                <c:pt idx="22919">
                  <c:v>5.7303760050000003E-7</c:v>
                </c:pt>
                <c:pt idx="22920">
                  <c:v>6.9121919490000004E-7</c:v>
                </c:pt>
                <c:pt idx="22921">
                  <c:v>6.9889931510000002E-7</c:v>
                </c:pt>
                <c:pt idx="22922">
                  <c:v>5.4212210279999995E-7</c:v>
                </c:pt>
                <c:pt idx="22923">
                  <c:v>4.4503005489999997E-6</c:v>
                </c:pt>
                <c:pt idx="22924">
                  <c:v>5.5566663259999998E-8</c:v>
                </c:pt>
                <c:pt idx="22925">
                  <c:v>1.00092123E-6</c:v>
                </c:pt>
                <c:pt idx="22926">
                  <c:v>4.9435986929999998E-6</c:v>
                </c:pt>
                <c:pt idx="22927">
                  <c:v>4.2783151130000001E-5</c:v>
                </c:pt>
                <c:pt idx="22928">
                  <c:v>3.3966230850000002E-7</c:v>
                </c:pt>
                <c:pt idx="22929">
                  <c:v>5.0238156120000002E-7</c:v>
                </c:pt>
                <c:pt idx="22930">
                  <c:v>8.9808951879999998E-7</c:v>
                </c:pt>
                <c:pt idx="22931">
                  <c:v>3.4344653020000001E-5</c:v>
                </c:pt>
                <c:pt idx="22932">
                  <c:v>2.981569031E-6</c:v>
                </c:pt>
                <c:pt idx="22933">
                  <c:v>7.4881182009999998E-6</c:v>
                </c:pt>
                <c:pt idx="22934">
                  <c:v>1.041237423E-5</c:v>
                </c:pt>
                <c:pt idx="22935">
                  <c:v>3.597692468E-4</c:v>
                </c:pt>
                <c:pt idx="22936">
                  <c:v>3.1539418900000001E-6</c:v>
                </c:pt>
                <c:pt idx="22937">
                  <c:v>1.158607351E-5</c:v>
                </c:pt>
                <c:pt idx="22938">
                  <c:v>3.1493660670000002E-5</c:v>
                </c:pt>
                <c:pt idx="22939">
                  <c:v>1.185009914E-4</c:v>
                </c:pt>
                <c:pt idx="22940">
                  <c:v>2.2755465170000001E-5</c:v>
                </c:pt>
                <c:pt idx="22941">
                  <c:v>1.7656479779999998E-5</c:v>
                </c:pt>
                <c:pt idx="22942">
                  <c:v>8.4182584629999998E-5</c:v>
                </c:pt>
                <c:pt idx="22943">
                  <c:v>1.253118513E-3</c:v>
                </c:pt>
                <c:pt idx="22944">
                  <c:v>2.6224662610000002E-4</c:v>
                </c:pt>
                <c:pt idx="22945">
                  <c:v>1.8763862739999999E-4</c:v>
                </c:pt>
                <c:pt idx="22946">
                  <c:v>2.7696789780000001E-4</c:v>
                </c:pt>
                <c:pt idx="22947">
                  <c:v>1.679907919E-3</c:v>
                </c:pt>
                <c:pt idx="22948">
                  <c:v>6.7696914170000003E-6</c:v>
                </c:pt>
                <c:pt idx="22949">
                  <c:v>2.4635854809999999E-5</c:v>
                </c:pt>
                <c:pt idx="22950">
                  <c:v>2.113920393E-6</c:v>
                </c:pt>
                <c:pt idx="22951">
                  <c:v>8.9721362080000006E-5</c:v>
                </c:pt>
                <c:pt idx="22952">
                  <c:v>1.311329308E-5</c:v>
                </c:pt>
                <c:pt idx="22953">
                  <c:v>1.9397968969999999E-5</c:v>
                </c:pt>
                <c:pt idx="22954">
                  <c:v>2.0625415180000002E-6</c:v>
                </c:pt>
                <c:pt idx="22955">
                  <c:v>3.1486520260000001E-5</c:v>
                </c:pt>
                <c:pt idx="22956">
                  <c:v>7.3746961760000004E-6</c:v>
                </c:pt>
                <c:pt idx="22957">
                  <c:v>1.1884349609999999E-5</c:v>
                </c:pt>
                <c:pt idx="22958">
                  <c:v>1.172905669E-5</c:v>
                </c:pt>
                <c:pt idx="22959">
                  <c:v>6.1794552099999998E-6</c:v>
                </c:pt>
                <c:pt idx="22960">
                  <c:v>8.6964217570000003E-6</c:v>
                </c:pt>
                <c:pt idx="22961">
                  <c:v>5.0048974560000002E-6</c:v>
                </c:pt>
                <c:pt idx="22962">
                  <c:v>5.0144709880000002E-6</c:v>
                </c:pt>
                <c:pt idx="22963">
                  <c:v>6.4657278019999996E-6</c:v>
                </c:pt>
                <c:pt idx="22964">
                  <c:v>4.2986958519999998E-6</c:v>
                </c:pt>
                <c:pt idx="22965">
                  <c:v>2.5543252119999998E-6</c:v>
                </c:pt>
                <c:pt idx="22966">
                  <c:v>3.0060937169999999E-6</c:v>
                </c:pt>
                <c:pt idx="22967">
                  <c:v>3.9973603630000004E-6</c:v>
                </c:pt>
                <c:pt idx="22968">
                  <c:v>2.8763505059999999E-6</c:v>
                </c:pt>
                <c:pt idx="22969">
                  <c:v>3.331211042E-6</c:v>
                </c:pt>
                <c:pt idx="22970">
                  <c:v>3.4588955260000001E-6</c:v>
                </c:pt>
                <c:pt idx="22971">
                  <c:v>1.3037896210000001E-6</c:v>
                </c:pt>
                <c:pt idx="22972">
                  <c:v>5.7195764859999999E-6</c:v>
                </c:pt>
                <c:pt idx="22973">
                  <c:v>6.1160157640000004E-6</c:v>
                </c:pt>
                <c:pt idx="22974">
                  <c:v>6.3030232620000004E-6</c:v>
                </c:pt>
                <c:pt idx="22975">
                  <c:v>1.412531139E-5</c:v>
                </c:pt>
                <c:pt idx="22976">
                  <c:v>1.5384189570000001E-5</c:v>
                </c:pt>
                <c:pt idx="22977">
                  <c:v>5.2796848459999999E-6</c:v>
                </c:pt>
                <c:pt idx="22978">
                  <c:v>7.8092238100000003E-6</c:v>
                </c:pt>
                <c:pt idx="22979">
                  <c:v>3.0012430890000001E-5</c:v>
                </c:pt>
                <c:pt idx="22980">
                  <c:v>3.347969292E-5</c:v>
                </c:pt>
                <c:pt idx="22981">
                  <c:v>8.3922513939999998E-6</c:v>
                </c:pt>
                <c:pt idx="22982">
                  <c:v>8.3328382149999995E-6</c:v>
                </c:pt>
                <c:pt idx="22983">
                  <c:v>2.038967468E-4</c:v>
                </c:pt>
                <c:pt idx="22984">
                  <c:v>1.6328164930000001E-4</c:v>
                </c:pt>
                <c:pt idx="22985">
                  <c:v>1.7777639849999999E-4</c:v>
                </c:pt>
                <c:pt idx="22986">
                  <c:v>1.398932934E-3</c:v>
                </c:pt>
                <c:pt idx="22987">
                  <c:v>3.0301418560000001E-3</c:v>
                </c:pt>
                <c:pt idx="22988">
                  <c:v>2.28703149E-4</c:v>
                </c:pt>
                <c:pt idx="22989">
                  <c:v>1.2961911079999999E-4</c:v>
                </c:pt>
                <c:pt idx="22990">
                  <c:v>5.1232551340000001E-5</c:v>
                </c:pt>
                <c:pt idx="22991">
                  <c:v>5.6192495219999997E-5</c:v>
                </c:pt>
                <c:pt idx="22992">
                  <c:v>3.840666963E-5</c:v>
                </c:pt>
                <c:pt idx="22993">
                  <c:v>4.221468945E-5</c:v>
                </c:pt>
                <c:pt idx="22994">
                  <c:v>8.2202227459999996E-5</c:v>
                </c:pt>
                <c:pt idx="22995">
                  <c:v>2.304158193E-4</c:v>
                </c:pt>
                <c:pt idx="22996">
                  <c:v>7.7138105110000001E-5</c:v>
                </c:pt>
                <c:pt idx="22997">
                  <c:v>5.3197063050000001E-5</c:v>
                </c:pt>
                <c:pt idx="22998">
                  <c:v>9.3504258250000003E-5</c:v>
                </c:pt>
                <c:pt idx="22999">
                  <c:v>6.4727237389999997E-5</c:v>
                </c:pt>
                <c:pt idx="23000">
                  <c:v>8.5892789280000007E-6</c:v>
                </c:pt>
                <c:pt idx="23001">
                  <c:v>1.8414287460000001E-5</c:v>
                </c:pt>
                <c:pt idx="23002">
                  <c:v>1.218167375E-5</c:v>
                </c:pt>
                <c:pt idx="23003">
                  <c:v>5.4627477430000003E-6</c:v>
                </c:pt>
                <c:pt idx="23004">
                  <c:v>1.21857184E-5</c:v>
                </c:pt>
                <c:pt idx="23005">
                  <c:v>3.6569564980000001E-5</c:v>
                </c:pt>
                <c:pt idx="23006">
                  <c:v>7.6307352139999993E-5</c:v>
                </c:pt>
                <c:pt idx="23007">
                  <c:v>9.9521498159999998E-5</c:v>
                </c:pt>
                <c:pt idx="23008">
                  <c:v>3.2311475859999999E-6</c:v>
                </c:pt>
                <c:pt idx="23009">
                  <c:v>4.1517625940000003E-6</c:v>
                </c:pt>
                <c:pt idx="23010">
                  <c:v>6.1447958649999997E-6</c:v>
                </c:pt>
                <c:pt idx="23011">
                  <c:v>7.1355279040000001E-6</c:v>
                </c:pt>
                <c:pt idx="23012">
                  <c:v>7.5271157790000001E-6</c:v>
                </c:pt>
                <c:pt idx="23013">
                  <c:v>6.3341152359999998E-6</c:v>
                </c:pt>
                <c:pt idx="23014">
                  <c:v>3.5351483490000002E-6</c:v>
                </c:pt>
                <c:pt idx="23015">
                  <c:v>1.2963199370000001E-5</c:v>
                </c:pt>
                <c:pt idx="23016">
                  <c:v>5.0497860689999997E-6</c:v>
                </c:pt>
                <c:pt idx="23017">
                  <c:v>5.6900861419999999E-6</c:v>
                </c:pt>
                <c:pt idx="23018">
                  <c:v>4.4158573450000001E-6</c:v>
                </c:pt>
                <c:pt idx="23019">
                  <c:v>9.2403863220000006E-6</c:v>
                </c:pt>
                <c:pt idx="23020">
                  <c:v>7.1434630469999998E-6</c:v>
                </c:pt>
                <c:pt idx="23021">
                  <c:v>1.6398749659999999E-5</c:v>
                </c:pt>
                <c:pt idx="23022">
                  <c:v>3.2032513319999997E-7</c:v>
                </c:pt>
                <c:pt idx="23023">
                  <c:v>5.494243182E-6</c:v>
                </c:pt>
                <c:pt idx="23024">
                  <c:v>3.7602986499999999E-5</c:v>
                </c:pt>
                <c:pt idx="23025">
                  <c:v>4.4721063609999999E-5</c:v>
                </c:pt>
                <c:pt idx="23026">
                  <c:v>3.3223223699999999E-4</c:v>
                </c:pt>
                <c:pt idx="23027">
                  <c:v>5.663339123E-4</c:v>
                </c:pt>
                <c:pt idx="23028">
                  <c:v>1.102082867E-4</c:v>
                </c:pt>
                <c:pt idx="23029">
                  <c:v>2.9787568390000002E-4</c:v>
                </c:pt>
                <c:pt idx="23030">
                  <c:v>5.5145171620000002E-4</c:v>
                </c:pt>
                <c:pt idx="23031">
                  <c:v>1.772095781E-4</c:v>
                </c:pt>
                <c:pt idx="23032">
                  <c:v>1.321803336E-4</c:v>
                </c:pt>
                <c:pt idx="23033">
                  <c:v>1.4228414310000001E-4</c:v>
                </c:pt>
                <c:pt idx="23034">
                  <c:v>2.7080988279999999E-4</c:v>
                </c:pt>
                <c:pt idx="23035">
                  <c:v>6.8234609120000004E-4</c:v>
                </c:pt>
                <c:pt idx="23036">
                  <c:v>4.754512214E-4</c:v>
                </c:pt>
                <c:pt idx="23037">
                  <c:v>2.6263859340000002E-4</c:v>
                </c:pt>
                <c:pt idx="23038">
                  <c:v>2.916033801E-3</c:v>
                </c:pt>
                <c:pt idx="23039">
                  <c:v>8.9679802330000003E-4</c:v>
                </c:pt>
                <c:pt idx="23040">
                  <c:v>1.7731768740000001E-4</c:v>
                </c:pt>
                <c:pt idx="23041">
                  <c:v>1.3040413839999999E-4</c:v>
                </c:pt>
                <c:pt idx="23042">
                  <c:v>6.4581308820000006E-5</c:v>
                </c:pt>
                <c:pt idx="23043">
                  <c:v>1.5663241909999999E-5</c:v>
                </c:pt>
                <c:pt idx="23044">
                  <c:v>8.7061356539999997E-5</c:v>
                </c:pt>
                <c:pt idx="23045">
                  <c:v>2.39084668E-5</c:v>
                </c:pt>
                <c:pt idx="23046">
                  <c:v>4.8119088530000002E-4</c:v>
                </c:pt>
                <c:pt idx="23047">
                  <c:v>2.074636594E-4</c:v>
                </c:pt>
                <c:pt idx="23048">
                  <c:v>1.104054049E-4</c:v>
                </c:pt>
                <c:pt idx="23049">
                  <c:v>8.1158242200000003E-5</c:v>
                </c:pt>
                <c:pt idx="23050">
                  <c:v>6.5744462150000004E-5</c:v>
                </c:pt>
                <c:pt idx="23051">
                  <c:v>3.1518301670000001E-5</c:v>
                </c:pt>
                <c:pt idx="23052">
                  <c:v>7.6449541770000006E-6</c:v>
                </c:pt>
                <c:pt idx="23053">
                  <c:v>4.8012732530000004E-6</c:v>
                </c:pt>
                <c:pt idx="23054">
                  <c:v>7.8513288149999997E-6</c:v>
                </c:pt>
                <c:pt idx="23055">
                  <c:v>1.081967387E-5</c:v>
                </c:pt>
                <c:pt idx="23056">
                  <c:v>2.1455444230000001E-5</c:v>
                </c:pt>
                <c:pt idx="23057">
                  <c:v>1.8136753910000001E-5</c:v>
                </c:pt>
                <c:pt idx="23058">
                  <c:v>8.559004472E-5</c:v>
                </c:pt>
                <c:pt idx="23059">
                  <c:v>4.2476347260000003E-5</c:v>
                </c:pt>
                <c:pt idx="23060">
                  <c:v>1.39105452E-5</c:v>
                </c:pt>
                <c:pt idx="23061">
                  <c:v>4.2755578680000003E-5</c:v>
                </c:pt>
                <c:pt idx="23062">
                  <c:v>9.1853070840000007E-6</c:v>
                </c:pt>
                <c:pt idx="23063">
                  <c:v>9.0643588010000008E-6</c:v>
                </c:pt>
                <c:pt idx="23064">
                  <c:v>1.969005271E-5</c:v>
                </c:pt>
                <c:pt idx="23065">
                  <c:v>1.8757736740000001E-5</c:v>
                </c:pt>
                <c:pt idx="23066">
                  <c:v>7.2211642359999999E-6</c:v>
                </c:pt>
                <c:pt idx="23067">
                  <c:v>1.112878748E-5</c:v>
                </c:pt>
                <c:pt idx="23068">
                  <c:v>8.2309631349999994E-6</c:v>
                </c:pt>
                <c:pt idx="23069">
                  <c:v>2.906391209E-6</c:v>
                </c:pt>
                <c:pt idx="23070">
                  <c:v>6.9562876679999994E-5</c:v>
                </c:pt>
                <c:pt idx="23071">
                  <c:v>2.604732943E-6</c:v>
                </c:pt>
                <c:pt idx="23072">
                  <c:v>1.308154489E-5</c:v>
                </c:pt>
                <c:pt idx="23073">
                  <c:v>3.6978626239999999E-5</c:v>
                </c:pt>
                <c:pt idx="23074">
                  <c:v>7.1135013429999994E-5</c:v>
                </c:pt>
                <c:pt idx="23075">
                  <c:v>3.4684325540000002E-5</c:v>
                </c:pt>
                <c:pt idx="23076">
                  <c:v>1.5681976489999999E-4</c:v>
                </c:pt>
                <c:pt idx="23077">
                  <c:v>3.168318101E-4</c:v>
                </c:pt>
                <c:pt idx="23078">
                  <c:v>6.9717158859999998E-3</c:v>
                </c:pt>
                <c:pt idx="23079">
                  <c:v>1.661167026E-3</c:v>
                </c:pt>
                <c:pt idx="23080">
                  <c:v>2.662752099E-4</c:v>
                </c:pt>
                <c:pt idx="23081">
                  <c:v>5.7511482959999997E-4</c:v>
                </c:pt>
                <c:pt idx="23082">
                  <c:v>1.036333472E-3</c:v>
                </c:pt>
                <c:pt idx="23083">
                  <c:v>5.8644796110000002E-5</c:v>
                </c:pt>
                <c:pt idx="23084">
                  <c:v>9.4407697409999995E-5</c:v>
                </c:pt>
                <c:pt idx="23085">
                  <c:v>2.8704480520000002E-4</c:v>
                </c:pt>
                <c:pt idx="23086">
                  <c:v>2.3520010129999999E-4</c:v>
                </c:pt>
                <c:pt idx="23087">
                  <c:v>6.1752579019999998E-5</c:v>
                </c:pt>
                <c:pt idx="23088">
                  <c:v>1.0831683739999999E-4</c:v>
                </c:pt>
                <c:pt idx="23089">
                  <c:v>2.503381962E-4</c:v>
                </c:pt>
                <c:pt idx="23090">
                  <c:v>3.284256219E-4</c:v>
                </c:pt>
                <c:pt idx="23091">
                  <c:v>1.2446061750000001E-4</c:v>
                </c:pt>
                <c:pt idx="23092">
                  <c:v>1.2278175470000001E-4</c:v>
                </c:pt>
                <c:pt idx="23093">
                  <c:v>8.0997549990000005E-5</c:v>
                </c:pt>
                <c:pt idx="23094">
                  <c:v>5.27459625E-5</c:v>
                </c:pt>
                <c:pt idx="23095">
                  <c:v>4.5329465739999998E-5</c:v>
                </c:pt>
                <c:pt idx="23096">
                  <c:v>5.9866503599999998E-5</c:v>
                </c:pt>
                <c:pt idx="23097">
                  <c:v>1.338553145E-5</c:v>
                </c:pt>
                <c:pt idx="23098">
                  <c:v>1.394905591E-4</c:v>
                </c:pt>
                <c:pt idx="23099">
                  <c:v>9.8808444449999997E-6</c:v>
                </c:pt>
                <c:pt idx="23100">
                  <c:v>1.2949867980000001E-5</c:v>
                </c:pt>
                <c:pt idx="23101">
                  <c:v>2.310755677E-6</c:v>
                </c:pt>
                <c:pt idx="23102">
                  <c:v>2.6282875519999997E-4</c:v>
                </c:pt>
                <c:pt idx="23103">
                  <c:v>3.9523748600000003E-6</c:v>
                </c:pt>
                <c:pt idx="23104">
                  <c:v>1.060215189E-6</c:v>
                </c:pt>
                <c:pt idx="23105">
                  <c:v>2.508429262E-5</c:v>
                </c:pt>
                <c:pt idx="23106">
                  <c:v>2.5603344480000002E-4</c:v>
                </c:pt>
                <c:pt idx="23107">
                  <c:v>2.010604558E-5</c:v>
                </c:pt>
                <c:pt idx="23108">
                  <c:v>2.016681806E-5</c:v>
                </c:pt>
                <c:pt idx="23109">
                  <c:v>4.1313695820000003E-5</c:v>
                </c:pt>
                <c:pt idx="23110">
                  <c:v>1.6228556769999999E-4</c:v>
                </c:pt>
                <c:pt idx="23111">
                  <c:v>2.7125631909999999E-5</c:v>
                </c:pt>
                <c:pt idx="23112">
                  <c:v>1.787633921E-5</c:v>
                </c:pt>
                <c:pt idx="23113">
                  <c:v>3.444432462E-5</c:v>
                </c:pt>
                <c:pt idx="23114">
                  <c:v>4.4562221699999997E-5</c:v>
                </c:pt>
                <c:pt idx="23115">
                  <c:v>2.001240954E-5</c:v>
                </c:pt>
                <c:pt idx="23116">
                  <c:v>1.576808989E-5</c:v>
                </c:pt>
                <c:pt idx="23117">
                  <c:v>1.1855887929999999E-5</c:v>
                </c:pt>
                <c:pt idx="23118">
                  <c:v>5.2704300060000002E-4</c:v>
                </c:pt>
                <c:pt idx="23119">
                  <c:v>5.3982715329999999E-5</c:v>
                </c:pt>
                <c:pt idx="23120">
                  <c:v>1.2883759139999999E-4</c:v>
                </c:pt>
                <c:pt idx="23121">
                  <c:v>2.1609871839999999E-4</c:v>
                </c:pt>
                <c:pt idx="23122">
                  <c:v>3.9209178339999996E-3</c:v>
                </c:pt>
                <c:pt idx="23123">
                  <c:v>1.2354459430000001E-4</c:v>
                </c:pt>
                <c:pt idx="23124">
                  <c:v>4.8220950870000003E-5</c:v>
                </c:pt>
                <c:pt idx="23125">
                  <c:v>9.1940188950000005E-5</c:v>
                </c:pt>
                <c:pt idx="23126">
                  <c:v>1.664267024E-3</c:v>
                </c:pt>
                <c:pt idx="23127">
                  <c:v>1.875119881E-4</c:v>
                </c:pt>
                <c:pt idx="23128">
                  <c:v>1.2228430120000001E-4</c:v>
                </c:pt>
                <c:pt idx="23129">
                  <c:v>3.9375053459999999E-5</c:v>
                </c:pt>
                <c:pt idx="23130">
                  <c:v>9.3068433920000006E-3</c:v>
                </c:pt>
                <c:pt idx="23131">
                  <c:v>4.4657411919999998E-5</c:v>
                </c:pt>
                <c:pt idx="23132">
                  <c:v>1.3454838169999999E-4</c:v>
                </c:pt>
                <c:pt idx="23133">
                  <c:v>1.8948399459999999E-4</c:v>
                </c:pt>
                <c:pt idx="23134">
                  <c:v>2.4515705390000002E-3</c:v>
                </c:pt>
                <c:pt idx="23135">
                  <c:v>4.6149920359999999E-5</c:v>
                </c:pt>
                <c:pt idx="23136">
                  <c:v>8.8501506270000001E-5</c:v>
                </c:pt>
                <c:pt idx="23137">
                  <c:v>6.6157951089999993E-5</c:v>
                </c:pt>
                <c:pt idx="23138">
                  <c:v>9.7284312989999993E-3</c:v>
                </c:pt>
                <c:pt idx="23139">
                  <c:v>1.1562800340000001E-4</c:v>
                </c:pt>
                <c:pt idx="23140">
                  <c:v>5.1390176639999998E-5</c:v>
                </c:pt>
                <c:pt idx="23141">
                  <c:v>1.5274016329999999E-4</c:v>
                </c:pt>
                <c:pt idx="23142">
                  <c:v>2.8644336909999998E-3</c:v>
                </c:pt>
                <c:pt idx="23143">
                  <c:v>1.33279759E-5</c:v>
                </c:pt>
                <c:pt idx="23144">
                  <c:v>1.794693029E-5</c:v>
                </c:pt>
                <c:pt idx="23145">
                  <c:v>2.9906638239999999E-5</c:v>
                </c:pt>
                <c:pt idx="23146">
                  <c:v>2.9036466229999999E-4</c:v>
                </c:pt>
                <c:pt idx="23147">
                  <c:v>1.3930910100000001E-4</c:v>
                </c:pt>
                <c:pt idx="23148">
                  <c:v>1.519499022E-4</c:v>
                </c:pt>
                <c:pt idx="23149">
                  <c:v>5.5208575449999999E-5</c:v>
                </c:pt>
                <c:pt idx="23150">
                  <c:v>3.614906448E-2</c:v>
                </c:pt>
                <c:pt idx="23151">
                  <c:v>4.3755971470000002E-5</c:v>
                </c:pt>
                <c:pt idx="23152">
                  <c:v>6.1431762020000005E-4</c:v>
                </c:pt>
                <c:pt idx="23153">
                  <c:v>9.8824317749999992E-4</c:v>
                </c:pt>
                <c:pt idx="23154">
                  <c:v>7.8718326540000005E-3</c:v>
                </c:pt>
                <c:pt idx="23155">
                  <c:v>6.6680283050000002E-4</c:v>
                </c:pt>
                <c:pt idx="23156">
                  <c:v>1.0617585929999999E-3</c:v>
                </c:pt>
                <c:pt idx="23157">
                  <c:v>1.20632957E-3</c:v>
                </c:pt>
                <c:pt idx="23158">
                  <c:v>4.741496312E-2</c:v>
                </c:pt>
                <c:pt idx="23159">
                  <c:v>7.3469252820000002E-4</c:v>
                </c:pt>
                <c:pt idx="23160">
                  <c:v>1.659279986E-3</c:v>
                </c:pt>
                <c:pt idx="23161">
                  <c:v>2.7850185179999999E-3</c:v>
                </c:pt>
                <c:pt idx="23162">
                  <c:v>0.3502402711</c:v>
                </c:pt>
                <c:pt idx="23163">
                  <c:v>2.3049837430000001E-3</c:v>
                </c:pt>
                <c:pt idx="23164">
                  <c:v>1.901185672E-3</c:v>
                </c:pt>
                <c:pt idx="23165">
                  <c:v>1.862843934E-3</c:v>
                </c:pt>
                <c:pt idx="23166">
                  <c:v>2.2048936160000001E-2</c:v>
                </c:pt>
                <c:pt idx="23167">
                  <c:v>1.9515884090000001E-3</c:v>
                </c:pt>
                <c:pt idx="23168">
                  <c:v>1.909997568E-3</c:v>
                </c:pt>
                <c:pt idx="23169">
                  <c:v>2.2268161590000002E-3</c:v>
                </c:pt>
                <c:pt idx="23170">
                  <c:v>0.35010048719999998</c:v>
                </c:pt>
                <c:pt idx="23171">
                  <c:v>2.8644425689999999E-3</c:v>
                </c:pt>
                <c:pt idx="23172">
                  <c:v>1.6974849419999999E-3</c:v>
                </c:pt>
                <c:pt idx="23173">
                  <c:v>6.8106952310000002E-4</c:v>
                </c:pt>
                <c:pt idx="23174">
                  <c:v>4.7695968509999999E-2</c:v>
                </c:pt>
                <c:pt idx="23175">
                  <c:v>1.265904813E-3</c:v>
                </c:pt>
                <c:pt idx="23176">
                  <c:v>1.064641828E-3</c:v>
                </c:pt>
                <c:pt idx="23177">
                  <c:v>6.3767441890000005E-4</c:v>
                </c:pt>
                <c:pt idx="23178">
                  <c:v>7.8500269420000001E-3</c:v>
                </c:pt>
                <c:pt idx="23179">
                  <c:v>1.022494939E-3</c:v>
                </c:pt>
                <c:pt idx="23180">
                  <c:v>6.2619732730000003E-4</c:v>
                </c:pt>
                <c:pt idx="23181">
                  <c:v>3.7553898979999997E-5</c:v>
                </c:pt>
                <c:pt idx="23182">
                  <c:v>3.6136788080000003E-2</c:v>
                </c:pt>
                <c:pt idx="23183">
                  <c:v>6.2456923230000004E-5</c:v>
                </c:pt>
                <c:pt idx="23184">
                  <c:v>1.5647772209999999E-4</c:v>
                </c:pt>
                <c:pt idx="23185">
                  <c:v>1.37221964E-4</c:v>
                </c:pt>
                <c:pt idx="23186">
                  <c:v>2.9255290619999998E-4</c:v>
                </c:pt>
                <c:pt idx="23187">
                  <c:v>3.1002512490000001E-5</c:v>
                </c:pt>
                <c:pt idx="23188">
                  <c:v>1.799278195E-5</c:v>
                </c:pt>
                <c:pt idx="23189">
                  <c:v>1.3709685010000001E-5</c:v>
                </c:pt>
                <c:pt idx="23190">
                  <c:v>2.8333102600000002E-3</c:v>
                </c:pt>
                <c:pt idx="23191">
                  <c:v>1.453630897E-4</c:v>
                </c:pt>
                <c:pt idx="23192">
                  <c:v>5.5901210899999998E-5</c:v>
                </c:pt>
                <c:pt idx="23193">
                  <c:v>1.119022056E-4</c:v>
                </c:pt>
                <c:pt idx="23194">
                  <c:v>9.7538948079999993E-3</c:v>
                </c:pt>
                <c:pt idx="23195">
                  <c:v>7.3574303490000001E-5</c:v>
                </c:pt>
                <c:pt idx="23196">
                  <c:v>8.8067967519999999E-5</c:v>
                </c:pt>
                <c:pt idx="23197">
                  <c:v>4.2835008349999998E-5</c:v>
                </c:pt>
                <c:pt idx="23198">
                  <c:v>2.4474636140000001E-3</c:v>
                </c:pt>
                <c:pt idx="23199">
                  <c:v>1.9605168E-4</c:v>
                </c:pt>
                <c:pt idx="23200">
                  <c:v>1.3417268410000001E-4</c:v>
                </c:pt>
                <c:pt idx="23201">
                  <c:v>4.1926940550000003E-5</c:v>
                </c:pt>
                <c:pt idx="23202">
                  <c:v>9.2674712930000003E-3</c:v>
                </c:pt>
                <c:pt idx="23203">
                  <c:v>4.8783988260000002E-5</c:v>
                </c:pt>
                <c:pt idx="23204">
                  <c:v>1.300610874E-4</c:v>
                </c:pt>
                <c:pt idx="23205">
                  <c:v>1.8725901150000001E-4</c:v>
                </c:pt>
                <c:pt idx="23206">
                  <c:v>1.6671819520000001E-3</c:v>
                </c:pt>
                <c:pt idx="23207">
                  <c:v>9.6559678280000005E-5</c:v>
                </c:pt>
                <c:pt idx="23208">
                  <c:v>4.9571209829999998E-5</c:v>
                </c:pt>
                <c:pt idx="23209">
                  <c:v>1.2262200159999999E-4</c:v>
                </c:pt>
                <c:pt idx="23210">
                  <c:v>3.901688317E-3</c:v>
                </c:pt>
                <c:pt idx="23211">
                  <c:v>2.1894615180000001E-4</c:v>
                </c:pt>
                <c:pt idx="23212">
                  <c:v>1.35063384E-4</c:v>
                </c:pt>
                <c:pt idx="23213">
                  <c:v>5.5395155509999999E-5</c:v>
                </c:pt>
                <c:pt idx="23214">
                  <c:v>5.3041255590000004E-4</c:v>
                </c:pt>
                <c:pt idx="23215">
                  <c:v>1.15683708E-5</c:v>
                </c:pt>
                <c:pt idx="23216">
                  <c:v>1.5729163350000001E-5</c:v>
                </c:pt>
                <c:pt idx="23217">
                  <c:v>1.9879859079999999E-5</c:v>
                </c:pt>
                <c:pt idx="23218">
                  <c:v>4.5036284989999997E-5</c:v>
                </c:pt>
                <c:pt idx="23219">
                  <c:v>3.4823820010000001E-5</c:v>
                </c:pt>
                <c:pt idx="23220">
                  <c:v>1.7619623199999999E-5</c:v>
                </c:pt>
                <c:pt idx="23221">
                  <c:v>2.6874122760000001E-5</c:v>
                </c:pt>
                <c:pt idx="23222">
                  <c:v>1.62559096E-4</c:v>
                </c:pt>
                <c:pt idx="23223">
                  <c:v>4.1943569779999998E-5</c:v>
                </c:pt>
                <c:pt idx="23224">
                  <c:v>2.0199093410000002E-5</c:v>
                </c:pt>
                <c:pt idx="23225">
                  <c:v>1.9994546589999999E-5</c:v>
                </c:pt>
                <c:pt idx="23226">
                  <c:v>2.5537757160000002E-4</c:v>
                </c:pt>
                <c:pt idx="23227">
                  <c:v>2.422002308E-5</c:v>
                </c:pt>
                <c:pt idx="23228">
                  <c:v>9.1749720039999999E-7</c:v>
                </c:pt>
                <c:pt idx="23229">
                  <c:v>3.9319115550000001E-6</c:v>
                </c:pt>
                <c:pt idx="23230">
                  <c:v>2.5968811680000001E-4</c:v>
                </c:pt>
                <c:pt idx="23231">
                  <c:v>1.8961187760000001E-6</c:v>
                </c:pt>
                <c:pt idx="23232">
                  <c:v>1.357641567E-5</c:v>
                </c:pt>
                <c:pt idx="23233">
                  <c:v>9.9705589160000003E-6</c:v>
                </c:pt>
                <c:pt idx="23234">
                  <c:v>1.3588982699999999E-4</c:v>
                </c:pt>
                <c:pt idx="23235">
                  <c:v>1.498008037E-5</c:v>
                </c:pt>
                <c:pt idx="23236">
                  <c:v>6.1204961470000003E-5</c:v>
                </c:pt>
                <c:pt idx="23237">
                  <c:v>4.5290729279999998E-5</c:v>
                </c:pt>
                <c:pt idx="23238">
                  <c:v>5.1162946089999999E-5</c:v>
                </c:pt>
                <c:pt idx="23239">
                  <c:v>8.4486565900000001E-5</c:v>
                </c:pt>
                <c:pt idx="23240">
                  <c:v>1.2430919919999999E-4</c:v>
                </c:pt>
                <c:pt idx="23241">
                  <c:v>1.2378690440000001E-4</c:v>
                </c:pt>
                <c:pt idx="23242">
                  <c:v>3.3088080180000001E-4</c:v>
                </c:pt>
                <c:pt idx="23243">
                  <c:v>2.4962737219999997E-4</c:v>
                </c:pt>
                <c:pt idx="23244">
                  <c:v>1.055710421E-4</c:v>
                </c:pt>
                <c:pt idx="23245">
                  <c:v>6.1191173769999994E-5</c:v>
                </c:pt>
                <c:pt idx="23246">
                  <c:v>2.355815208E-4</c:v>
                </c:pt>
                <c:pt idx="23247">
                  <c:v>2.850338315E-4</c:v>
                </c:pt>
                <c:pt idx="23248">
                  <c:v>9.1287207469999997E-5</c:v>
                </c:pt>
                <c:pt idx="23249">
                  <c:v>5.7887934759999998E-5</c:v>
                </c:pt>
                <c:pt idx="23250">
                  <c:v>1.0243469399999999E-3</c:v>
                </c:pt>
                <c:pt idx="23251">
                  <c:v>5.5653148449999999E-4</c:v>
                </c:pt>
                <c:pt idx="23252">
                  <c:v>2.7142416010000003E-4</c:v>
                </c:pt>
                <c:pt idx="23253">
                  <c:v>1.6710575859999999E-3</c:v>
                </c:pt>
                <c:pt idx="23254">
                  <c:v>6.9516440159999998E-3</c:v>
                </c:pt>
                <c:pt idx="23255">
                  <c:v>3.2224686690000002E-4</c:v>
                </c:pt>
                <c:pt idx="23256">
                  <c:v>1.6162366959999999E-4</c:v>
                </c:pt>
                <c:pt idx="23257">
                  <c:v>3.4715273089999997E-5</c:v>
                </c:pt>
                <c:pt idx="23258">
                  <c:v>7.1209075699999995E-5</c:v>
                </c:pt>
                <c:pt idx="23259">
                  <c:v>3.6846018760000002E-5</c:v>
                </c:pt>
                <c:pt idx="23260">
                  <c:v>1.2882629449999999E-5</c:v>
                </c:pt>
                <c:pt idx="23261">
                  <c:v>2.5169355230000002E-6</c:v>
                </c:pt>
                <c:pt idx="23262">
                  <c:v>6.8785747370000007E-5</c:v>
                </c:pt>
                <c:pt idx="23263">
                  <c:v>2.649772771E-6</c:v>
                </c:pt>
                <c:pt idx="23264">
                  <c:v>8.3558978960000007E-6</c:v>
                </c:pt>
                <c:pt idx="23265">
                  <c:v>1.1126499799999999E-5</c:v>
                </c:pt>
                <c:pt idx="23266">
                  <c:v>7.1553599579999999E-6</c:v>
                </c:pt>
                <c:pt idx="23267">
                  <c:v>1.882621153E-5</c:v>
                </c:pt>
                <c:pt idx="23268">
                  <c:v>1.93870826E-5</c:v>
                </c:pt>
                <c:pt idx="23269">
                  <c:v>9.0265480320000005E-6</c:v>
                </c:pt>
                <c:pt idx="23270">
                  <c:v>9.2584853099999998E-6</c:v>
                </c:pt>
                <c:pt idx="23271">
                  <c:v>4.2055865319999997E-5</c:v>
                </c:pt>
                <c:pt idx="23272">
                  <c:v>1.298769052E-5</c:v>
                </c:pt>
                <c:pt idx="23273">
                  <c:v>4.3104411679999999E-5</c:v>
                </c:pt>
                <c:pt idx="23274">
                  <c:v>8.4635407710000003E-5</c:v>
                </c:pt>
                <c:pt idx="23275">
                  <c:v>1.901785343E-5</c:v>
                </c:pt>
                <c:pt idx="23276">
                  <c:v>2.1652380509999999E-5</c:v>
                </c:pt>
                <c:pt idx="23277">
                  <c:v>1.0772372280000001E-5</c:v>
                </c:pt>
                <c:pt idx="23278">
                  <c:v>7.7866265480000003E-6</c:v>
                </c:pt>
                <c:pt idx="23279">
                  <c:v>4.8324252479999998E-6</c:v>
                </c:pt>
                <c:pt idx="23280">
                  <c:v>7.8865443290000008E-6</c:v>
                </c:pt>
                <c:pt idx="23281">
                  <c:v>3.1517120880000003E-5</c:v>
                </c:pt>
                <c:pt idx="23282">
                  <c:v>6.5210943379999994E-5</c:v>
                </c:pt>
                <c:pt idx="23283">
                  <c:v>8.0799861709999996E-5</c:v>
                </c:pt>
                <c:pt idx="23284">
                  <c:v>1.101539435E-4</c:v>
                </c:pt>
                <c:pt idx="23285">
                  <c:v>2.0805721360000001E-4</c:v>
                </c:pt>
                <c:pt idx="23286">
                  <c:v>4.7688325929999998E-4</c:v>
                </c:pt>
                <c:pt idx="23287">
                  <c:v>2.5506622750000001E-5</c:v>
                </c:pt>
                <c:pt idx="23288">
                  <c:v>8.6806055870000001E-5</c:v>
                </c:pt>
                <c:pt idx="23289">
                  <c:v>1.5784450350000002E-5</c:v>
                </c:pt>
                <c:pt idx="23290">
                  <c:v>6.3379509649999995E-5</c:v>
                </c:pt>
                <c:pt idx="23291">
                  <c:v>1.3029457870000001E-4</c:v>
                </c:pt>
                <c:pt idx="23292">
                  <c:v>1.7298456810000001E-4</c:v>
                </c:pt>
                <c:pt idx="23293">
                  <c:v>8.9688691149999999E-4</c:v>
                </c:pt>
                <c:pt idx="23294">
                  <c:v>2.879847992E-3</c:v>
                </c:pt>
                <c:pt idx="23295">
                  <c:v>2.6594806839999997E-4</c:v>
                </c:pt>
                <c:pt idx="23296">
                  <c:v>4.9100557299999997E-4</c:v>
                </c:pt>
                <c:pt idx="23297">
                  <c:v>6.8284957780000003E-4</c:v>
                </c:pt>
                <c:pt idx="23298">
                  <c:v>2.7473357689999998E-4</c:v>
                </c:pt>
                <c:pt idx="23299">
                  <c:v>1.4261486270000001E-4</c:v>
                </c:pt>
                <c:pt idx="23300">
                  <c:v>1.3170460089999999E-4</c:v>
                </c:pt>
                <c:pt idx="23301">
                  <c:v>1.739979348E-4</c:v>
                </c:pt>
                <c:pt idx="23302">
                  <c:v>5.4843074470000005E-4</c:v>
                </c:pt>
                <c:pt idx="23303">
                  <c:v>2.8853395870000003E-4</c:v>
                </c:pt>
                <c:pt idx="23304">
                  <c:v>1.074809167E-4</c:v>
                </c:pt>
                <c:pt idx="23305">
                  <c:v>5.7148390420000005E-4</c:v>
                </c:pt>
                <c:pt idx="23306">
                  <c:v>3.2985967219999998E-4</c:v>
                </c:pt>
                <c:pt idx="23307">
                  <c:v>4.6294403359999997E-5</c:v>
                </c:pt>
                <c:pt idx="23308">
                  <c:v>3.7498444850000002E-5</c:v>
                </c:pt>
                <c:pt idx="23309">
                  <c:v>5.5680528090000003E-6</c:v>
                </c:pt>
                <c:pt idx="23310">
                  <c:v>3.3895719569999999E-7</c:v>
                </c:pt>
                <c:pt idx="23311">
                  <c:v>1.6403256260000001E-5</c:v>
                </c:pt>
                <c:pt idx="23312">
                  <c:v>6.977218675E-6</c:v>
                </c:pt>
                <c:pt idx="23313">
                  <c:v>9.3218738000000003E-6</c:v>
                </c:pt>
                <c:pt idx="23314">
                  <c:v>4.3946061960000003E-6</c:v>
                </c:pt>
                <c:pt idx="23315">
                  <c:v>5.6479273749999996E-6</c:v>
                </c:pt>
                <c:pt idx="23316">
                  <c:v>5.1186846430000001E-6</c:v>
                </c:pt>
                <c:pt idx="23317">
                  <c:v>1.2991090479999999E-5</c:v>
                </c:pt>
                <c:pt idx="23318">
                  <c:v>3.5694255930000001E-6</c:v>
                </c:pt>
                <c:pt idx="23319">
                  <c:v>6.3797896449999999E-6</c:v>
                </c:pt>
                <c:pt idx="23320">
                  <c:v>7.5303537560000003E-6</c:v>
                </c:pt>
                <c:pt idx="23321">
                  <c:v>7.0978500820000002E-6</c:v>
                </c:pt>
                <c:pt idx="23322">
                  <c:v>6.1049945190000001E-6</c:v>
                </c:pt>
                <c:pt idx="23323">
                  <c:v>4.0879740539999998E-6</c:v>
                </c:pt>
                <c:pt idx="23324">
                  <c:v>3.5012089279999998E-6</c:v>
                </c:pt>
                <c:pt idx="23325">
                  <c:v>9.9217524789999999E-5</c:v>
                </c:pt>
                <c:pt idx="23326">
                  <c:v>7.5938660929999996E-5</c:v>
                </c:pt>
                <c:pt idx="23327">
                  <c:v>3.5940718489999997E-5</c:v>
                </c:pt>
                <c:pt idx="23328">
                  <c:v>1.193002225E-5</c:v>
                </c:pt>
                <c:pt idx="23329">
                  <c:v>5.5840361399999996E-6</c:v>
                </c:pt>
                <c:pt idx="23330">
                  <c:v>1.2016377199999999E-5</c:v>
                </c:pt>
                <c:pt idx="23331">
                  <c:v>1.8014162190000001E-5</c:v>
                </c:pt>
                <c:pt idx="23332">
                  <c:v>8.4200089759999994E-6</c:v>
                </c:pt>
                <c:pt idx="23333">
                  <c:v>6.4537077780000006E-5</c:v>
                </c:pt>
                <c:pt idx="23334">
                  <c:v>9.1961798399999999E-5</c:v>
                </c:pt>
                <c:pt idx="23335">
                  <c:v>5.2225209450000003E-5</c:v>
                </c:pt>
                <c:pt idx="23336">
                  <c:v>7.7942844650000001E-5</c:v>
                </c:pt>
                <c:pt idx="23337">
                  <c:v>2.3029299409999999E-4</c:v>
                </c:pt>
                <c:pt idx="23338">
                  <c:v>8.1914338660000002E-5</c:v>
                </c:pt>
                <c:pt idx="23339">
                  <c:v>4.0914090999999997E-5</c:v>
                </c:pt>
                <c:pt idx="23340">
                  <c:v>3.772851908E-5</c:v>
                </c:pt>
                <c:pt idx="23341">
                  <c:v>5.6732114630000003E-5</c:v>
                </c:pt>
                <c:pt idx="23342">
                  <c:v>5.0277004370000001E-5</c:v>
                </c:pt>
                <c:pt idx="23343">
                  <c:v>1.2425615699999999E-4</c:v>
                </c:pt>
                <c:pt idx="23344">
                  <c:v>2.273484099E-4</c:v>
                </c:pt>
                <c:pt idx="23345">
                  <c:v>3.0223547320000002E-3</c:v>
                </c:pt>
                <c:pt idx="23346">
                  <c:v>1.3835715859999999E-3</c:v>
                </c:pt>
                <c:pt idx="23347">
                  <c:v>1.7359458250000001E-4</c:v>
                </c:pt>
                <c:pt idx="23348">
                  <c:v>1.679299838E-4</c:v>
                </c:pt>
                <c:pt idx="23349">
                  <c:v>2.0542881619999999E-4</c:v>
                </c:pt>
                <c:pt idx="23350">
                  <c:v>8.3103544469999997E-6</c:v>
                </c:pt>
                <c:pt idx="23351">
                  <c:v>8.7566156179999998E-6</c:v>
                </c:pt>
                <c:pt idx="23352">
                  <c:v>3.3862314510000002E-5</c:v>
                </c:pt>
                <c:pt idx="23353">
                  <c:v>2.9828039140000001E-5</c:v>
                </c:pt>
                <c:pt idx="23354">
                  <c:v>7.7664413209999993E-6</c:v>
                </c:pt>
                <c:pt idx="23355">
                  <c:v>5.4781940830000002E-6</c:v>
                </c:pt>
                <c:pt idx="23356">
                  <c:v>1.5475807570000001E-5</c:v>
                </c:pt>
                <c:pt idx="23357">
                  <c:v>1.3918146000000001E-5</c:v>
                </c:pt>
                <c:pt idx="23358">
                  <c:v>6.3162056120000002E-6</c:v>
                </c:pt>
                <c:pt idx="23359">
                  <c:v>6.0939014359999999E-6</c:v>
                </c:pt>
                <c:pt idx="23360">
                  <c:v>5.6218562060000001E-6</c:v>
                </c:pt>
                <c:pt idx="23361">
                  <c:v>1.254851325E-6</c:v>
                </c:pt>
                <c:pt idx="23362">
                  <c:v>3.4417102250000002E-6</c:v>
                </c:pt>
                <c:pt idx="23363">
                  <c:v>3.3094159069999998E-6</c:v>
                </c:pt>
                <c:pt idx="23364">
                  <c:v>2.860307517E-6</c:v>
                </c:pt>
                <c:pt idx="23365">
                  <c:v>3.9629259480000003E-6</c:v>
                </c:pt>
                <c:pt idx="23366">
                  <c:v>2.993565233E-6</c:v>
                </c:pt>
                <c:pt idx="23367">
                  <c:v>2.5572427649999999E-6</c:v>
                </c:pt>
                <c:pt idx="23368">
                  <c:v>4.3025641049999998E-6</c:v>
                </c:pt>
                <c:pt idx="23369">
                  <c:v>6.340780346E-6</c:v>
                </c:pt>
                <c:pt idx="23370">
                  <c:v>4.9966111600000004E-6</c:v>
                </c:pt>
                <c:pt idx="23371">
                  <c:v>4.9905848169999996E-6</c:v>
                </c:pt>
                <c:pt idx="23372">
                  <c:v>8.5489695460000001E-6</c:v>
                </c:pt>
                <c:pt idx="23373">
                  <c:v>5.942353868E-6</c:v>
                </c:pt>
                <c:pt idx="23374">
                  <c:v>1.1635820289999999E-5</c:v>
                </c:pt>
                <c:pt idx="23375">
                  <c:v>1.157976797E-5</c:v>
                </c:pt>
                <c:pt idx="23376">
                  <c:v>6.8561211000000002E-6</c:v>
                </c:pt>
                <c:pt idx="23377">
                  <c:v>3.1948979940000002E-5</c:v>
                </c:pt>
                <c:pt idx="23378">
                  <c:v>2.033154438E-6</c:v>
                </c:pt>
                <c:pt idx="23379">
                  <c:v>1.9190971269999999E-5</c:v>
                </c:pt>
                <c:pt idx="23380">
                  <c:v>1.2242121709999999E-5</c:v>
                </c:pt>
                <c:pt idx="23381">
                  <c:v>9.0457752070000004E-5</c:v>
                </c:pt>
                <c:pt idx="23382">
                  <c:v>2.074198542E-6</c:v>
                </c:pt>
                <c:pt idx="23383">
                  <c:v>2.396900275E-5</c:v>
                </c:pt>
                <c:pt idx="23384">
                  <c:v>5.8109926799999996E-6</c:v>
                </c:pt>
                <c:pt idx="23385">
                  <c:v>1.6691764860000001E-3</c:v>
                </c:pt>
                <c:pt idx="23386">
                  <c:v>2.721973194E-4</c:v>
                </c:pt>
                <c:pt idx="23387">
                  <c:v>1.8228208669999999E-4</c:v>
                </c:pt>
                <c:pt idx="23388">
                  <c:v>2.6244881140000001E-4</c:v>
                </c:pt>
                <c:pt idx="23389">
                  <c:v>1.2516963190000001E-3</c:v>
                </c:pt>
                <c:pt idx="23390">
                  <c:v>8.39790037E-5</c:v>
                </c:pt>
                <c:pt idx="23391">
                  <c:v>1.7116370769999999E-5</c:v>
                </c:pt>
                <c:pt idx="23392">
                  <c:v>2.1715201899999999E-5</c:v>
                </c:pt>
                <c:pt idx="23393">
                  <c:v>1.175819068E-4</c:v>
                </c:pt>
                <c:pt idx="23394">
                  <c:v>3.1156064729999997E-5</c:v>
                </c:pt>
                <c:pt idx="23395">
                  <c:v>1.073877959E-5</c:v>
                </c:pt>
                <c:pt idx="23396">
                  <c:v>2.945310806E-6</c:v>
                </c:pt>
                <c:pt idx="23397">
                  <c:v>3.5946789410000002E-4</c:v>
                </c:pt>
                <c:pt idx="23398">
                  <c:v>1.028227043E-5</c:v>
                </c:pt>
                <c:pt idx="23399">
                  <c:v>7.3574319720000004E-6</c:v>
                </c:pt>
                <c:pt idx="23400">
                  <c:v>2.85005412E-6</c:v>
                </c:pt>
                <c:pt idx="23401">
                  <c:v>3.4270202170000002E-5</c:v>
                </c:pt>
                <c:pt idx="23402">
                  <c:v>8.8509329260000005E-7</c:v>
                </c:pt>
                <c:pt idx="23403">
                  <c:v>4.870217897E-7</c:v>
                </c:pt>
                <c:pt idx="23404">
                  <c:v>3.4739711920000002E-7</c:v>
                </c:pt>
                <c:pt idx="23405">
                  <c:v>4.2341132280000003E-5</c:v>
                </c:pt>
                <c:pt idx="23406">
                  <c:v>4.8757455090000004E-6</c:v>
                </c:pt>
                <c:pt idx="23407">
                  <c:v>9.0912818620000002E-7</c:v>
                </c:pt>
                <c:pt idx="23408">
                  <c:v>7.7745133279999994E-8</c:v>
                </c:pt>
                <c:pt idx="23409">
                  <c:v>4.5060722700000004E-6</c:v>
                </c:pt>
                <c:pt idx="23410">
                  <c:v>5.3644122350000005E-7</c:v>
                </c:pt>
                <c:pt idx="23411">
                  <c:v>6.9378004380000002E-7</c:v>
                </c:pt>
                <c:pt idx="23412">
                  <c:v>6.8520271509999999E-7</c:v>
                </c:pt>
                <c:pt idx="23413">
                  <c:v>5.6877482719999995E-7</c:v>
                </c:pt>
                <c:pt idx="23414">
                  <c:v>5.8153933819999998E-7</c:v>
                </c:pt>
                <c:pt idx="23415">
                  <c:v>5.6330066629999996E-7</c:v>
                </c:pt>
                <c:pt idx="23416">
                  <c:v>7.0350472050000004E-7</c:v>
                </c:pt>
                <c:pt idx="23417">
                  <c:v>6.9515738249999999E-6</c:v>
                </c:pt>
                <c:pt idx="23418">
                  <c:v>1.3761292890000001E-6</c:v>
                </c:pt>
                <c:pt idx="23419">
                  <c:v>1.2360919320000001E-7</c:v>
                </c:pt>
                <c:pt idx="23420">
                  <c:v>2.3401165049999999E-6</c:v>
                </c:pt>
                <c:pt idx="23421">
                  <c:v>9.4956919720000005E-6</c:v>
                </c:pt>
                <c:pt idx="23422">
                  <c:v>1.463279502E-6</c:v>
                </c:pt>
                <c:pt idx="23423">
                  <c:v>1.8522418199999999E-6</c:v>
                </c:pt>
                <c:pt idx="23424">
                  <c:v>4.4061454760000003E-6</c:v>
                </c:pt>
                <c:pt idx="23425">
                  <c:v>6.306614302E-5</c:v>
                </c:pt>
                <c:pt idx="23426">
                  <c:v>2.1024851879999998E-6</c:v>
                </c:pt>
                <c:pt idx="23427">
                  <c:v>1.005970064E-5</c:v>
                </c:pt>
                <c:pt idx="23428">
                  <c:v>4.0373119360000001E-5</c:v>
                </c:pt>
                <c:pt idx="23429">
                  <c:v>8.7477392040000005E-4</c:v>
                </c:pt>
                <c:pt idx="23430">
                  <c:v>3.368646156E-5</c:v>
                </c:pt>
                <c:pt idx="23431">
                  <c:v>1.0228722679999999E-5</c:v>
                </c:pt>
                <c:pt idx="23432">
                  <c:v>6.6720278149999996E-6</c:v>
                </c:pt>
                <c:pt idx="23433">
                  <c:v>6.1139440760000002E-5</c:v>
                </c:pt>
                <c:pt idx="23434">
                  <c:v>1.5271871039999999E-5</c:v>
                </c:pt>
                <c:pt idx="23435">
                  <c:v>1.0922309239999999E-5</c:v>
                </c:pt>
                <c:pt idx="23436">
                  <c:v>9.3930955099999997E-7</c:v>
                </c:pt>
                <c:pt idx="23437">
                  <c:v>1.338358649E-3</c:v>
                </c:pt>
                <c:pt idx="23438">
                  <c:v>1.463445806E-6</c:v>
                </c:pt>
                <c:pt idx="23439">
                  <c:v>1.6181311740000001E-5</c:v>
                </c:pt>
                <c:pt idx="23440">
                  <c:v>2.599073406E-5</c:v>
                </c:pt>
                <c:pt idx="23441">
                  <c:v>1.8878092729999999E-4</c:v>
                </c:pt>
                <c:pt idx="23442">
                  <c:v>6.172808317E-6</c:v>
                </c:pt>
                <c:pt idx="23443">
                  <c:v>6.0726695180000001E-6</c:v>
                </c:pt>
                <c:pt idx="23444">
                  <c:v>6.5901235939999996E-6</c:v>
                </c:pt>
                <c:pt idx="23445">
                  <c:v>2.5212608339999999E-5</c:v>
                </c:pt>
                <c:pt idx="23446">
                  <c:v>1.5006673739999999E-6</c:v>
                </c:pt>
                <c:pt idx="23447">
                  <c:v>2.986848671E-6</c:v>
                </c:pt>
                <c:pt idx="23448">
                  <c:v>3.8215877360000004E-6</c:v>
                </c:pt>
                <c:pt idx="23449">
                  <c:v>9.4619691230000006E-5</c:v>
                </c:pt>
                <c:pt idx="23450">
                  <c:v>1.406794208E-6</c:v>
                </c:pt>
                <c:pt idx="23451">
                  <c:v>4.5656639409999998E-7</c:v>
                </c:pt>
                <c:pt idx="23452">
                  <c:v>2.171104356E-7</c:v>
                </c:pt>
                <c:pt idx="23453">
                  <c:v>1.3351060039999999E-6</c:v>
                </c:pt>
                <c:pt idx="23454">
                  <c:v>5.1227985839999999E-8</c:v>
                </c:pt>
                <c:pt idx="23455">
                  <c:v>1.8173716980000001E-8</c:v>
                </c:pt>
                <c:pt idx="23456">
                  <c:v>1.018985983E-8</c:v>
                </c:pt>
                <c:pt idx="23457">
                  <c:v>1.578614691E-6</c:v>
                </c:pt>
                <c:pt idx="23458">
                  <c:v>1.6443693879999999E-8</c:v>
                </c:pt>
                <c:pt idx="23459">
                  <c:v>3.2160666060000001E-8</c:v>
                </c:pt>
                <c:pt idx="23460">
                  <c:v>3.9307212679999999E-8</c:v>
                </c:pt>
                <c:pt idx="23461">
                  <c:v>1.6643100479999999E-6</c:v>
                </c:pt>
                <c:pt idx="23462">
                  <c:v>6.9506816580000003E-9</c:v>
                </c:pt>
                <c:pt idx="23463">
                  <c:v>9.3152976509999995E-14</c:v>
                </c:pt>
                <c:pt idx="23464">
                  <c:v>1.016475816E-8</c:v>
                </c:pt>
                <c:pt idx="23465">
                  <c:v>5.3789164989999999E-7</c:v>
                </c:pt>
                <c:pt idx="23466">
                  <c:v>1.4194324159999999E-7</c:v>
                </c:pt>
                <c:pt idx="23467">
                  <c:v>2.7384704169999999E-7</c:v>
                </c:pt>
                <c:pt idx="23468">
                  <c:v>3.770694159E-7</c:v>
                </c:pt>
                <c:pt idx="23469">
                  <c:v>2.7354933640000001E-5</c:v>
                </c:pt>
                <c:pt idx="23470">
                  <c:v>9.5331528160000002E-7</c:v>
                </c:pt>
                <c:pt idx="23471">
                  <c:v>1.6684667150000001E-6</c:v>
                </c:pt>
                <c:pt idx="23472">
                  <c:v>2.4113318369999999E-6</c:v>
                </c:pt>
                <c:pt idx="23473">
                  <c:v>3.6268065429999999E-5</c:v>
                </c:pt>
                <c:pt idx="23474">
                  <c:v>3.9176537839999998E-6</c:v>
                </c:pt>
                <c:pt idx="23475">
                  <c:v>3.9510430679999999E-6</c:v>
                </c:pt>
                <c:pt idx="23476">
                  <c:v>6.3067499820000004E-6</c:v>
                </c:pt>
                <c:pt idx="23477">
                  <c:v>5.1066870940000004E-4</c:v>
                </c:pt>
                <c:pt idx="23478">
                  <c:v>1.6914275700000001E-5</c:v>
                </c:pt>
                <c:pt idx="23479">
                  <c:v>6.1454493169999997E-6</c:v>
                </c:pt>
                <c:pt idx="23480">
                  <c:v>1.4239057840000001E-6</c:v>
                </c:pt>
                <c:pt idx="23481">
                  <c:v>9.6288445929999995E-4</c:v>
                </c:pt>
                <c:pt idx="23482">
                  <c:v>4.1339603710000001E-6</c:v>
                </c:pt>
                <c:pt idx="23483">
                  <c:v>7.3239903040000001E-6</c:v>
                </c:pt>
                <c:pt idx="23484">
                  <c:v>4.5427639389999997E-6</c:v>
                </c:pt>
                <c:pt idx="23485">
                  <c:v>6.7512824949999994E-5</c:v>
                </c:pt>
                <c:pt idx="23486">
                  <c:v>5.9476973099999996E-6</c:v>
                </c:pt>
                <c:pt idx="23487">
                  <c:v>5.3512255539999998E-6</c:v>
                </c:pt>
                <c:pt idx="23488">
                  <c:v>3.4602255029999998E-6</c:v>
                </c:pt>
                <c:pt idx="23489">
                  <c:v>2.5733701869999998E-5</c:v>
                </c:pt>
                <c:pt idx="23490">
                  <c:v>3.9784650400000003E-6</c:v>
                </c:pt>
                <c:pt idx="23491">
                  <c:v>2.9345756340000002E-6</c:v>
                </c:pt>
                <c:pt idx="23492">
                  <c:v>2.3423477359999999E-6</c:v>
                </c:pt>
                <c:pt idx="23493">
                  <c:v>1.9232282520000001E-5</c:v>
                </c:pt>
                <c:pt idx="23494">
                  <c:v>2.0483158429999999E-6</c:v>
                </c:pt>
                <c:pt idx="23495">
                  <c:v>5.278215732E-7</c:v>
                </c:pt>
                <c:pt idx="23496">
                  <c:v>4.8600575870000001E-7</c:v>
                </c:pt>
                <c:pt idx="23497">
                  <c:v>1.501971514E-5</c:v>
                </c:pt>
                <c:pt idx="23498">
                  <c:v>3.2475234790000002E-7</c:v>
                </c:pt>
                <c:pt idx="23499">
                  <c:v>6.6894808419999999E-8</c:v>
                </c:pt>
                <c:pt idx="23500">
                  <c:v>2.4213503700000002E-7</c:v>
                </c:pt>
                <c:pt idx="23501">
                  <c:v>2.8766020010000001E-6</c:v>
                </c:pt>
                <c:pt idx="23502">
                  <c:v>1.5624729499999999E-7</c:v>
                </c:pt>
                <c:pt idx="23503">
                  <c:v>7.0561484060000003E-7</c:v>
                </c:pt>
                <c:pt idx="23504">
                  <c:v>6.6704193809999998E-7</c:v>
                </c:pt>
                <c:pt idx="23505">
                  <c:v>5.1082161409999996E-7</c:v>
                </c:pt>
                <c:pt idx="23506">
                  <c:v>7.7360328119999997E-7</c:v>
                </c:pt>
                <c:pt idx="23507">
                  <c:v>1.08052741E-6</c:v>
                </c:pt>
                <c:pt idx="23508">
                  <c:v>1.00830394E-6</c:v>
                </c:pt>
                <c:pt idx="23509">
                  <c:v>1.3068090499999999E-6</c:v>
                </c:pt>
                <c:pt idx="23510">
                  <c:v>9.5126665540000004E-7</c:v>
                </c:pt>
                <c:pt idx="23511">
                  <c:v>5.075345486E-7</c:v>
                </c:pt>
                <c:pt idx="23512">
                  <c:v>3.7661713320000001E-7</c:v>
                </c:pt>
                <c:pt idx="23513">
                  <c:v>4.154012996E-7</c:v>
                </c:pt>
                <c:pt idx="23514">
                  <c:v>9.7397242239999996E-8</c:v>
                </c:pt>
                <c:pt idx="23515">
                  <c:v>3.0072421029999999E-7</c:v>
                </c:pt>
                <c:pt idx="23516">
                  <c:v>9.5828368069999995E-8</c:v>
                </c:pt>
                <c:pt idx="23517">
                  <c:v>4.3771820069999998E-6</c:v>
                </c:pt>
                <c:pt idx="23518">
                  <c:v>3.4042347299999999E-6</c:v>
                </c:pt>
                <c:pt idx="23519">
                  <c:v>5.7757226849999996E-6</c:v>
                </c:pt>
                <c:pt idx="23520">
                  <c:v>1.443237832E-5</c:v>
                </c:pt>
                <c:pt idx="23521">
                  <c:v>3.9961919500000002E-4</c:v>
                </c:pt>
                <c:pt idx="23522">
                  <c:v>5.2597908540000001E-6</c:v>
                </c:pt>
                <c:pt idx="23523">
                  <c:v>7.8132320560000002E-6</c:v>
                </c:pt>
                <c:pt idx="23524">
                  <c:v>6.8709163919999999E-6</c:v>
                </c:pt>
                <c:pt idx="23525">
                  <c:v>6.3389018770000003E-6</c:v>
                </c:pt>
                <c:pt idx="23526">
                  <c:v>4.0542699620000004E-6</c:v>
                </c:pt>
                <c:pt idx="23527">
                  <c:v>8.7808035389999992E-6</c:v>
                </c:pt>
                <c:pt idx="23528">
                  <c:v>1.410669798E-5</c:v>
                </c:pt>
                <c:pt idx="23529">
                  <c:v>9.2563504899999998E-5</c:v>
                </c:pt>
                <c:pt idx="23530">
                  <c:v>2.3967611980000001E-5</c:v>
                </c:pt>
                <c:pt idx="23531">
                  <c:v>1.037134006E-5</c:v>
                </c:pt>
                <c:pt idx="23532">
                  <c:v>2.5638767919999998E-6</c:v>
                </c:pt>
                <c:pt idx="23533">
                  <c:v>2.6690545869999999E-5</c:v>
                </c:pt>
                <c:pt idx="23534">
                  <c:v>8.0692587929999999E-6</c:v>
                </c:pt>
                <c:pt idx="23535">
                  <c:v>6.5382446459999999E-6</c:v>
                </c:pt>
                <c:pt idx="23536">
                  <c:v>5.7302745770000002E-7</c:v>
                </c:pt>
                <c:pt idx="23537">
                  <c:v>1.034431752E-6</c:v>
                </c:pt>
                <c:pt idx="23538">
                  <c:v>9.8630270260000007E-6</c:v>
                </c:pt>
                <c:pt idx="23539">
                  <c:v>4.3601681669999996E-6</c:v>
                </c:pt>
                <c:pt idx="23540">
                  <c:v>6.6801623430000003E-6</c:v>
                </c:pt>
                <c:pt idx="23541">
                  <c:v>5.6538919680000002E-5</c:v>
                </c:pt>
                <c:pt idx="23542">
                  <c:v>1.3891918040000001E-6</c:v>
                </c:pt>
                <c:pt idx="23543">
                  <c:v>2.2629262460000001E-6</c:v>
                </c:pt>
                <c:pt idx="23544">
                  <c:v>1.0329892190000001E-6</c:v>
                </c:pt>
                <c:pt idx="23545">
                  <c:v>6.1223938839999997E-7</c:v>
                </c:pt>
                <c:pt idx="23546">
                  <c:v>2.9713907920000001E-7</c:v>
                </c:pt>
                <c:pt idx="23547">
                  <c:v>1.8959096939999999E-7</c:v>
                </c:pt>
                <c:pt idx="23548">
                  <c:v>7.8958907390000003E-7</c:v>
                </c:pt>
                <c:pt idx="23549">
                  <c:v>6.1299592099999998E-6</c:v>
                </c:pt>
                <c:pt idx="23550">
                  <c:v>2.3619714839999999E-6</c:v>
                </c:pt>
                <c:pt idx="23551">
                  <c:v>4.2730647249999996E-6</c:v>
                </c:pt>
                <c:pt idx="23552">
                  <c:v>5.9363546519999999E-6</c:v>
                </c:pt>
                <c:pt idx="23553">
                  <c:v>2.6778096860000001E-5</c:v>
                </c:pt>
                <c:pt idx="23554">
                  <c:v>5.806946366E-8</c:v>
                </c:pt>
                <c:pt idx="23555">
                  <c:v>1.6493077919999999E-6</c:v>
                </c:pt>
                <c:pt idx="23556">
                  <c:v>4.1282853659999998E-7</c:v>
                </c:pt>
                <c:pt idx="23557">
                  <c:v>2.6763989210000001E-6</c:v>
                </c:pt>
                <c:pt idx="23558">
                  <c:v>9.0422781110000001E-7</c:v>
                </c:pt>
                <c:pt idx="23559">
                  <c:v>2.001996944E-6</c:v>
                </c:pt>
                <c:pt idx="23560">
                  <c:v>4.0798560520000002E-7</c:v>
                </c:pt>
                <c:pt idx="23561">
                  <c:v>3.8700108130000004E-6</c:v>
                </c:pt>
                <c:pt idx="23562">
                  <c:v>8.049548356E-7</c:v>
                </c:pt>
                <c:pt idx="23563">
                  <c:v>9.8319067090000003E-7</c:v>
                </c:pt>
                <c:pt idx="23564">
                  <c:v>1.065928375E-7</c:v>
                </c:pt>
                <c:pt idx="23565">
                  <c:v>3.8784674399999998E-6</c:v>
                </c:pt>
                <c:pt idx="23566">
                  <c:v>1.1720866060000001E-6</c:v>
                </c:pt>
                <c:pt idx="23567">
                  <c:v>3.7433846519999998E-7</c:v>
                </c:pt>
                <c:pt idx="23568">
                  <c:v>3.7185564270000001E-7</c:v>
                </c:pt>
                <c:pt idx="23569">
                  <c:v>2.9525162470000001E-5</c:v>
                </c:pt>
                <c:pt idx="23570">
                  <c:v>7.8856938390000008E-6</c:v>
                </c:pt>
                <c:pt idx="23571">
                  <c:v>1.045007286E-5</c:v>
                </c:pt>
                <c:pt idx="23572">
                  <c:v>7.5243135520000005E-5</c:v>
                </c:pt>
                <c:pt idx="23573">
                  <c:v>1.538448624E-4</c:v>
                </c:pt>
                <c:pt idx="23574">
                  <c:v>9.9432276760000008E-6</c:v>
                </c:pt>
                <c:pt idx="23575">
                  <c:v>2.632118653E-6</c:v>
                </c:pt>
                <c:pt idx="23576">
                  <c:v>2.6004428560000002E-6</c:v>
                </c:pt>
                <c:pt idx="23577">
                  <c:v>1.390175392E-5</c:v>
                </c:pt>
                <c:pt idx="23578">
                  <c:v>1.9236664110000001E-6</c:v>
                </c:pt>
                <c:pt idx="23579">
                  <c:v>2.2070008649999999E-6</c:v>
                </c:pt>
                <c:pt idx="23580">
                  <c:v>1.470621166E-5</c:v>
                </c:pt>
                <c:pt idx="23581">
                  <c:v>6.2953613450000004E-5</c:v>
                </c:pt>
                <c:pt idx="23582">
                  <c:v>5.265803368E-6</c:v>
                </c:pt>
                <c:pt idx="23583">
                  <c:v>3.9441145810000003E-6</c:v>
                </c:pt>
                <c:pt idx="23584">
                  <c:v>8.9795182089999996E-6</c:v>
                </c:pt>
                <c:pt idx="23585">
                  <c:v>1.7892595240000001E-6</c:v>
                </c:pt>
                <c:pt idx="23586">
                  <c:v>6.5763319150000003E-7</c:v>
                </c:pt>
                <c:pt idx="23587">
                  <c:v>1.189732837E-6</c:v>
                </c:pt>
                <c:pt idx="23588">
                  <c:v>1.187584444E-6</c:v>
                </c:pt>
                <c:pt idx="23589">
                  <c:v>7.0329098220000005E-7</c:v>
                </c:pt>
                <c:pt idx="23590">
                  <c:v>9.4013612539999995E-7</c:v>
                </c:pt>
                <c:pt idx="23591">
                  <c:v>9.6042245570000005E-8</c:v>
                </c:pt>
                <c:pt idx="23592">
                  <c:v>1.8092181590000001E-5</c:v>
                </c:pt>
                <c:pt idx="23593">
                  <c:v>2.557328944E-5</c:v>
                </c:pt>
                <c:pt idx="23594">
                  <c:v>9.0085578799999993E-6</c:v>
                </c:pt>
                <c:pt idx="23595">
                  <c:v>4.6975507629999999E-6</c:v>
                </c:pt>
                <c:pt idx="23596">
                  <c:v>9.5895759250000001E-8</c:v>
                </c:pt>
                <c:pt idx="23597">
                  <c:v>1.4391436929999999E-6</c:v>
                </c:pt>
                <c:pt idx="23598">
                  <c:v>4.4299725620000001E-6</c:v>
                </c:pt>
                <c:pt idx="23599">
                  <c:v>1.2227647430000001E-6</c:v>
                </c:pt>
                <c:pt idx="23600">
                  <c:v>4.0040955150000003E-6</c:v>
                </c:pt>
                <c:pt idx="23601">
                  <c:v>7.2179238350000001E-6</c:v>
                </c:pt>
                <c:pt idx="23602">
                  <c:v>5.4789186129999998E-6</c:v>
                </c:pt>
                <c:pt idx="23603">
                  <c:v>2.6231539329999998E-6</c:v>
                </c:pt>
                <c:pt idx="23604">
                  <c:v>2.8094704120000002E-6</c:v>
                </c:pt>
                <c:pt idx="23605">
                  <c:v>2.812366202E-6</c:v>
                </c:pt>
                <c:pt idx="23606">
                  <c:v>2.0644275330000001E-7</c:v>
                </c:pt>
                <c:pt idx="23607">
                  <c:v>3.1364285640000001E-7</c:v>
                </c:pt>
                <c:pt idx="23608">
                  <c:v>1.79651112E-6</c:v>
                </c:pt>
                <c:pt idx="23609">
                  <c:v>2.1917530950000001E-7</c:v>
                </c:pt>
                <c:pt idx="23610">
                  <c:v>2.6936505440000002E-7</c:v>
                </c:pt>
                <c:pt idx="23611">
                  <c:v>1.147783087E-6</c:v>
                </c:pt>
                <c:pt idx="23612">
                  <c:v>8.3940342860000003E-7</c:v>
                </c:pt>
                <c:pt idx="23613">
                  <c:v>1.454256094E-6</c:v>
                </c:pt>
                <c:pt idx="23614">
                  <c:v>3.231479028E-6</c:v>
                </c:pt>
                <c:pt idx="23615">
                  <c:v>6.7446912989999999E-6</c:v>
                </c:pt>
                <c:pt idx="23616">
                  <c:v>2.787211765E-6</c:v>
                </c:pt>
                <c:pt idx="23617">
                  <c:v>1.397224472E-6</c:v>
                </c:pt>
                <c:pt idx="23618">
                  <c:v>4.3824679339999999E-6</c:v>
                </c:pt>
                <c:pt idx="23619">
                  <c:v>5.0476437290000003E-6</c:v>
                </c:pt>
                <c:pt idx="23620">
                  <c:v>1.074766758E-7</c:v>
                </c:pt>
                <c:pt idx="23621">
                  <c:v>1.116477998E-6</c:v>
                </c:pt>
                <c:pt idx="23622">
                  <c:v>4.898612819E-6</c:v>
                </c:pt>
                <c:pt idx="23623">
                  <c:v>3.4080836899999999E-6</c:v>
                </c:pt>
                <c:pt idx="23624">
                  <c:v>2.2016569140000001E-7</c:v>
                </c:pt>
                <c:pt idx="23625">
                  <c:v>2.2741722170000001E-6</c:v>
                </c:pt>
                <c:pt idx="23626">
                  <c:v>2.8905614320000002E-6</c:v>
                </c:pt>
                <c:pt idx="23627">
                  <c:v>2.889670433E-7</c:v>
                </c:pt>
                <c:pt idx="23628">
                  <c:v>4.5002081739999999E-6</c:v>
                </c:pt>
                <c:pt idx="23629">
                  <c:v>4.8887766780000004E-7</c:v>
                </c:pt>
                <c:pt idx="23630">
                  <c:v>7.6294514739999999E-7</c:v>
                </c:pt>
                <c:pt idx="23631">
                  <c:v>5.6903264049999995E-7</c:v>
                </c:pt>
                <c:pt idx="23632">
                  <c:v>1.2364885230000001E-5</c:v>
                </c:pt>
                <c:pt idx="23633">
                  <c:v>1.897297149E-6</c:v>
                </c:pt>
                <c:pt idx="23634">
                  <c:v>5.9486258540000001E-7</c:v>
                </c:pt>
                <c:pt idx="23635">
                  <c:v>2.198594239E-6</c:v>
                </c:pt>
                <c:pt idx="23636">
                  <c:v>6.8034971719999996E-6</c:v>
                </c:pt>
                <c:pt idx="23637">
                  <c:v>2.9124081879999999E-6</c:v>
                </c:pt>
                <c:pt idx="23638">
                  <c:v>2.0832994860000001E-6</c:v>
                </c:pt>
                <c:pt idx="23639">
                  <c:v>4.9611491620000001E-6</c:v>
                </c:pt>
                <c:pt idx="23640">
                  <c:v>5.2278718280000003E-6</c:v>
                </c:pt>
                <c:pt idx="23641">
                  <c:v>6.9694842639999996E-6</c:v>
                </c:pt>
                <c:pt idx="23642">
                  <c:v>5.5066100910000002E-6</c:v>
                </c:pt>
                <c:pt idx="23643">
                  <c:v>3.2056294590000001E-6</c:v>
                </c:pt>
                <c:pt idx="23644">
                  <c:v>8.5208660310000001E-6</c:v>
                </c:pt>
                <c:pt idx="23645">
                  <c:v>1.0951130680000001E-6</c:v>
                </c:pt>
                <c:pt idx="23646">
                  <c:v>5.8055734030000001E-6</c:v>
                </c:pt>
                <c:pt idx="23647">
                  <c:v>4.2661657879999999E-6</c:v>
                </c:pt>
                <c:pt idx="23648">
                  <c:v>8.9463681910000008E-6</c:v>
                </c:pt>
                <c:pt idx="23649">
                  <c:v>6.1032695440000003E-7</c:v>
                </c:pt>
                <c:pt idx="23650">
                  <c:v>4.9932343340000001E-6</c:v>
                </c:pt>
                <c:pt idx="23651">
                  <c:v>6.5649332039999998E-7</c:v>
                </c:pt>
                <c:pt idx="23652">
                  <c:v>9.7202801750000004E-5</c:v>
                </c:pt>
                <c:pt idx="23653">
                  <c:v>2.98424771E-5</c:v>
                </c:pt>
                <c:pt idx="23654">
                  <c:v>1.6380849359999999E-5</c:v>
                </c:pt>
                <c:pt idx="23655">
                  <c:v>1.581724796E-5</c:v>
                </c:pt>
                <c:pt idx="23656">
                  <c:v>2.0754575420000001E-5</c:v>
                </c:pt>
                <c:pt idx="23657">
                  <c:v>4.003994041E-6</c:v>
                </c:pt>
                <c:pt idx="23658">
                  <c:v>1.00407237E-6</c:v>
                </c:pt>
                <c:pt idx="23659">
                  <c:v>6.1848539470000004E-7</c:v>
                </c:pt>
                <c:pt idx="23660">
                  <c:v>2.1850818299999999E-7</c:v>
                </c:pt>
                <c:pt idx="23661">
                  <c:v>5.6753742450000004E-7</c:v>
                </c:pt>
                <c:pt idx="23662">
                  <c:v>7.2320470710000001E-7</c:v>
                </c:pt>
                <c:pt idx="23663">
                  <c:v>8.7681117460000002E-7</c:v>
                </c:pt>
                <c:pt idx="23664">
                  <c:v>1.7245916880000001E-6</c:v>
                </c:pt>
                <c:pt idx="23665">
                  <c:v>1.5802946760000001E-6</c:v>
                </c:pt>
                <c:pt idx="23666">
                  <c:v>5.1499519280000004E-7</c:v>
                </c:pt>
                <c:pt idx="23667">
                  <c:v>2.0642467389999999E-6</c:v>
                </c:pt>
                <c:pt idx="23668">
                  <c:v>7.0378080890000002E-7</c:v>
                </c:pt>
                <c:pt idx="23669">
                  <c:v>1.0521211209999999E-6</c:v>
                </c:pt>
                <c:pt idx="23670">
                  <c:v>1.180534866E-6</c:v>
                </c:pt>
                <c:pt idx="23671">
                  <c:v>1.369194642E-6</c:v>
                </c:pt>
                <c:pt idx="23672">
                  <c:v>9.4239163469999998E-6</c:v>
                </c:pt>
                <c:pt idx="23673">
                  <c:v>2.3063699380000001E-6</c:v>
                </c:pt>
                <c:pt idx="23674">
                  <c:v>1.9229762990000002E-6</c:v>
                </c:pt>
                <c:pt idx="23675">
                  <c:v>4.5388173799999996E-6</c:v>
                </c:pt>
                <c:pt idx="23676">
                  <c:v>7.4672766340000002E-6</c:v>
                </c:pt>
                <c:pt idx="23677">
                  <c:v>1.37336588E-6</c:v>
                </c:pt>
                <c:pt idx="23678">
                  <c:v>4.762047261E-7</c:v>
                </c:pt>
                <c:pt idx="23679">
                  <c:v>3.2979931559999998E-7</c:v>
                </c:pt>
                <c:pt idx="23680">
                  <c:v>1.275297843E-6</c:v>
                </c:pt>
                <c:pt idx="23681">
                  <c:v>9.2747895760000002E-8</c:v>
                </c:pt>
                <c:pt idx="23682">
                  <c:v>3.2333043890000001E-7</c:v>
                </c:pt>
                <c:pt idx="23683">
                  <c:v>1.413108282E-6</c:v>
                </c:pt>
                <c:pt idx="23684">
                  <c:v>4.771615203E-5</c:v>
                </c:pt>
                <c:pt idx="23685">
                  <c:v>8.7291977869999999E-6</c:v>
                </c:pt>
                <c:pt idx="23686">
                  <c:v>2.1564400889999999E-6</c:v>
                </c:pt>
                <c:pt idx="23687">
                  <c:v>4.3424930479999997E-6</c:v>
                </c:pt>
                <c:pt idx="23688">
                  <c:v>1.2342178740000001E-5</c:v>
                </c:pt>
                <c:pt idx="23689">
                  <c:v>1.503962312E-6</c:v>
                </c:pt>
                <c:pt idx="23690">
                  <c:v>1.096911825E-6</c:v>
                </c:pt>
                <c:pt idx="23691">
                  <c:v>2.983781238E-6</c:v>
                </c:pt>
                <c:pt idx="23692">
                  <c:v>2.879559666E-5</c:v>
                </c:pt>
                <c:pt idx="23693">
                  <c:v>6.9503877100000001E-6</c:v>
                </c:pt>
                <c:pt idx="23694">
                  <c:v>7.122985949E-6</c:v>
                </c:pt>
                <c:pt idx="23695">
                  <c:v>2.3234077949999999E-5</c:v>
                </c:pt>
                <c:pt idx="23696">
                  <c:v>2.1411796210000001E-4</c:v>
                </c:pt>
                <c:pt idx="23697">
                  <c:v>1.727960441E-5</c:v>
                </c:pt>
                <c:pt idx="23698">
                  <c:v>2.9909276529999999E-6</c:v>
                </c:pt>
                <c:pt idx="23699">
                  <c:v>1.3303995179999999E-6</c:v>
                </c:pt>
                <c:pt idx="23700">
                  <c:v>6.8733650660000002E-6</c:v>
                </c:pt>
                <c:pt idx="23701">
                  <c:v>3.180882736E-6</c:v>
                </c:pt>
                <c:pt idx="23702">
                  <c:v>1.8232628400000001E-6</c:v>
                </c:pt>
                <c:pt idx="23703">
                  <c:v>3.2217838970000001E-7</c:v>
                </c:pt>
                <c:pt idx="23704">
                  <c:v>6.1669357460000004E-5</c:v>
                </c:pt>
                <c:pt idx="23705">
                  <c:v>1.392783793E-6</c:v>
                </c:pt>
                <c:pt idx="23706">
                  <c:v>1.1542937659999999E-6</c:v>
                </c:pt>
                <c:pt idx="23707">
                  <c:v>1.8347435220000001E-6</c:v>
                </c:pt>
                <c:pt idx="23708">
                  <c:v>1.743333772E-6</c:v>
                </c:pt>
                <c:pt idx="23709">
                  <c:v>3.0414086669999998E-7</c:v>
                </c:pt>
                <c:pt idx="23710">
                  <c:v>1.9811198790000001E-7</c:v>
                </c:pt>
                <c:pt idx="23711">
                  <c:v>1.1924902179999999E-7</c:v>
                </c:pt>
                <c:pt idx="23712">
                  <c:v>4.8872692009999998E-7</c:v>
                </c:pt>
                <c:pt idx="23713">
                  <c:v>1.468881301E-7</c:v>
                </c:pt>
                <c:pt idx="23714">
                  <c:v>6.0852851980000005E-8</c:v>
                </c:pt>
                <c:pt idx="23715">
                  <c:v>7.8428686270000003E-8</c:v>
                </c:pt>
                <c:pt idx="23716">
                  <c:v>7.1046745060000004E-6</c:v>
                </c:pt>
                <c:pt idx="23717">
                  <c:v>1.394682225E-7</c:v>
                </c:pt>
                <c:pt idx="23718">
                  <c:v>7.2335806820000001E-8</c:v>
                </c:pt>
                <c:pt idx="23719">
                  <c:v>7.158919682E-8</c:v>
                </c:pt>
                <c:pt idx="23720">
                  <c:v>6.0866534280000001E-7</c:v>
                </c:pt>
                <c:pt idx="23721">
                  <c:v>8.7665583070000002E-8</c:v>
                </c:pt>
                <c:pt idx="23722">
                  <c:v>8.0349723399999996E-8</c:v>
                </c:pt>
                <c:pt idx="23723">
                  <c:v>9.3798447029999999E-8</c:v>
                </c:pt>
                <c:pt idx="23724">
                  <c:v>2.2612470220000002E-6</c:v>
                </c:pt>
                <c:pt idx="23725">
                  <c:v>9.4435868890000001E-8</c:v>
                </c:pt>
                <c:pt idx="23726">
                  <c:v>7.7586267969999998E-7</c:v>
                </c:pt>
                <c:pt idx="23727">
                  <c:v>1.276719643E-6</c:v>
                </c:pt>
                <c:pt idx="23728">
                  <c:v>2.3824352499999998E-5</c:v>
                </c:pt>
                <c:pt idx="23729">
                  <c:v>7.4087992250000004E-7</c:v>
                </c:pt>
                <c:pt idx="23730">
                  <c:v>6.5374451639999998E-7</c:v>
                </c:pt>
                <c:pt idx="23731">
                  <c:v>1.1183330319999999E-6</c:v>
                </c:pt>
                <c:pt idx="23732">
                  <c:v>1.091972896E-5</c:v>
                </c:pt>
                <c:pt idx="23733">
                  <c:v>6.7265078460000004E-7</c:v>
                </c:pt>
                <c:pt idx="23734">
                  <c:v>1.432367122E-6</c:v>
                </c:pt>
                <c:pt idx="23735">
                  <c:v>2.5516636269999999E-6</c:v>
                </c:pt>
                <c:pt idx="23736">
                  <c:v>5.5310245859999999E-5</c:v>
                </c:pt>
                <c:pt idx="23737">
                  <c:v>2.6555533440000002E-6</c:v>
                </c:pt>
                <c:pt idx="23738">
                  <c:v>1.142391203E-6</c:v>
                </c:pt>
                <c:pt idx="23739">
                  <c:v>8.980213391E-7</c:v>
                </c:pt>
                <c:pt idx="23740">
                  <c:v>3.7608332730000002E-5</c:v>
                </c:pt>
                <c:pt idx="23741">
                  <c:v>8.6671236029999995E-7</c:v>
                </c:pt>
                <c:pt idx="23742">
                  <c:v>1.43428846E-6</c:v>
                </c:pt>
                <c:pt idx="23743">
                  <c:v>7.48695117E-7</c:v>
                </c:pt>
                <c:pt idx="23744">
                  <c:v>2.2252652569999999E-4</c:v>
                </c:pt>
                <c:pt idx="23745">
                  <c:v>5.823356595E-8</c:v>
                </c:pt>
                <c:pt idx="23746">
                  <c:v>2.5633110080000002E-6</c:v>
                </c:pt>
                <c:pt idx="23747">
                  <c:v>3.7757695539999998E-6</c:v>
                </c:pt>
                <c:pt idx="23748">
                  <c:v>2.2610105240000001E-4</c:v>
                </c:pt>
                <c:pt idx="23749">
                  <c:v>1.317422986E-6</c:v>
                </c:pt>
                <c:pt idx="23750">
                  <c:v>5.4790149970000001E-7</c:v>
                </c:pt>
                <c:pt idx="23751">
                  <c:v>5.3443199470000003E-7</c:v>
                </c:pt>
                <c:pt idx="23752">
                  <c:v>7.1837169619999998E-6</c:v>
                </c:pt>
                <c:pt idx="23753">
                  <c:v>2.8091351349999998E-7</c:v>
                </c:pt>
                <c:pt idx="23754">
                  <c:v>1.7170074549999999E-7</c:v>
                </c:pt>
                <c:pt idx="23755">
                  <c:v>1.155791042E-7</c:v>
                </c:pt>
                <c:pt idx="23756">
                  <c:v>6.2845086429999996E-7</c:v>
                </c:pt>
                <c:pt idx="23757">
                  <c:v>3.2285679040000002E-8</c:v>
                </c:pt>
                <c:pt idx="23758">
                  <c:v>1.211759662E-8</c:v>
                </c:pt>
                <c:pt idx="23759">
                  <c:v>2.5238020929999999E-9</c:v>
                </c:pt>
                <c:pt idx="23760">
                  <c:v>3.2320713339999999E-13</c:v>
                </c:pt>
                <c:pt idx="23761">
                  <c:v>1.6730195370000001E-9</c:v>
                </c:pt>
                <c:pt idx="23762">
                  <c:v>4.8229271629999998E-9</c:v>
                </c:pt>
                <c:pt idx="23763">
                  <c:v>7.6469636420000002E-9</c:v>
                </c:pt>
                <c:pt idx="23764">
                  <c:v>4.8624933330000003E-7</c:v>
                </c:pt>
                <c:pt idx="23765">
                  <c:v>1.20882779E-8</c:v>
                </c:pt>
                <c:pt idx="23766">
                  <c:v>6.8173066560000001E-9</c:v>
                </c:pt>
                <c:pt idx="23767">
                  <c:v>2.9056346680000001E-9</c:v>
                </c:pt>
                <c:pt idx="23768">
                  <c:v>2.188630112E-7</c:v>
                </c:pt>
                <c:pt idx="23769">
                  <c:v>1.272563587E-8</c:v>
                </c:pt>
                <c:pt idx="23770">
                  <c:v>3.1892178969999998E-8</c:v>
                </c:pt>
                <c:pt idx="23771">
                  <c:v>5.000965927E-8</c:v>
                </c:pt>
                <c:pt idx="23772">
                  <c:v>1.114853912E-6</c:v>
                </c:pt>
                <c:pt idx="23773">
                  <c:v>1.684034106E-7</c:v>
                </c:pt>
                <c:pt idx="23774">
                  <c:v>2.773208878E-7</c:v>
                </c:pt>
                <c:pt idx="23775">
                  <c:v>3.8140059600000001E-7</c:v>
                </c:pt>
                <c:pt idx="23776">
                  <c:v>9.6355870739999992E-6</c:v>
                </c:pt>
                <c:pt idx="23777">
                  <c:v>1.00392661E-6</c:v>
                </c:pt>
                <c:pt idx="23778">
                  <c:v>6.2758517989999999E-7</c:v>
                </c:pt>
                <c:pt idx="23779">
                  <c:v>5.3836530060000004E-7</c:v>
                </c:pt>
                <c:pt idx="23780">
                  <c:v>6.9950422339999996E-6</c:v>
                </c:pt>
                <c:pt idx="23781">
                  <c:v>2.0381510110000001E-6</c:v>
                </c:pt>
                <c:pt idx="23782">
                  <c:v>1.273422712E-6</c:v>
                </c:pt>
                <c:pt idx="23783">
                  <c:v>9.8920883729999998E-7</c:v>
                </c:pt>
                <c:pt idx="23784">
                  <c:v>3.2384096900000001E-5</c:v>
                </c:pt>
                <c:pt idx="23785">
                  <c:v>6.0990886670000003E-6</c:v>
                </c:pt>
                <c:pt idx="23786">
                  <c:v>2.2827973289999999E-6</c:v>
                </c:pt>
                <c:pt idx="23787">
                  <c:v>4.1711230550000001E-6</c:v>
                </c:pt>
                <c:pt idx="23788">
                  <c:v>6.4305641119999997E-4</c:v>
                </c:pt>
                <c:pt idx="23789">
                  <c:v>2.8041283990000002E-6</c:v>
                </c:pt>
                <c:pt idx="23790">
                  <c:v>4.5499571459999998E-6</c:v>
                </c:pt>
                <c:pt idx="23791">
                  <c:v>2.798986156E-6</c:v>
                </c:pt>
                <c:pt idx="23792">
                  <c:v>6.7458819199999997E-6</c:v>
                </c:pt>
                <c:pt idx="23793">
                  <c:v>1.7940317099999999E-6</c:v>
                </c:pt>
                <c:pt idx="23794">
                  <c:v>2.2881312880000002E-6</c:v>
                </c:pt>
                <c:pt idx="23795">
                  <c:v>2.5379019860000001E-6</c:v>
                </c:pt>
                <c:pt idx="23796">
                  <c:v>4.1876005359999998E-5</c:v>
                </c:pt>
                <c:pt idx="23797">
                  <c:v>3.543400723E-6</c:v>
                </c:pt>
                <c:pt idx="23798">
                  <c:v>1.160034574E-6</c:v>
                </c:pt>
                <c:pt idx="23799">
                  <c:v>8.4632876519999999E-8</c:v>
                </c:pt>
                <c:pt idx="23800">
                  <c:v>7.1898399639999999E-6</c:v>
                </c:pt>
                <c:pt idx="23801">
                  <c:v>5.8355673050000002E-7</c:v>
                </c:pt>
                <c:pt idx="23802">
                  <c:v>5.2027486379999996E-7</c:v>
                </c:pt>
                <c:pt idx="23803">
                  <c:v>9.5550092680000004E-8</c:v>
                </c:pt>
                <c:pt idx="23804">
                  <c:v>3.3554799340000002E-8</c:v>
                </c:pt>
                <c:pt idx="23805">
                  <c:v>3.8674124639999998E-7</c:v>
                </c:pt>
                <c:pt idx="23806">
                  <c:v>2.5138109679999998E-7</c:v>
                </c:pt>
                <c:pt idx="23807">
                  <c:v>2.55062735E-8</c:v>
                </c:pt>
                <c:pt idx="23808">
                  <c:v>4.4689522380000001E-7</c:v>
                </c:pt>
                <c:pt idx="23809">
                  <c:v>1.2267082419999999E-7</c:v>
                </c:pt>
                <c:pt idx="23810">
                  <c:v>1.3040695170000001E-7</c:v>
                </c:pt>
                <c:pt idx="23811">
                  <c:v>1.2845058979999999E-7</c:v>
                </c:pt>
                <c:pt idx="23812">
                  <c:v>1.4666853539999999E-7</c:v>
                </c:pt>
                <c:pt idx="23813">
                  <c:v>1.741022648E-7</c:v>
                </c:pt>
                <c:pt idx="23814">
                  <c:v>2.348276793E-7</c:v>
                </c:pt>
                <c:pt idx="23815">
                  <c:v>3.3161065200000003E-7</c:v>
                </c:pt>
                <c:pt idx="23816">
                  <c:v>2.3065401099999999E-6</c:v>
                </c:pt>
                <c:pt idx="23817">
                  <c:v>1.118243137E-6</c:v>
                </c:pt>
                <c:pt idx="23818">
                  <c:v>3.383514838E-7</c:v>
                </c:pt>
                <c:pt idx="23819">
                  <c:v>8.9576142169999998E-7</c:v>
                </c:pt>
                <c:pt idx="23820">
                  <c:v>1.191053893E-5</c:v>
                </c:pt>
                <c:pt idx="23821">
                  <c:v>1.6707730620000001E-6</c:v>
                </c:pt>
                <c:pt idx="23822">
                  <c:v>1.510691066E-6</c:v>
                </c:pt>
                <c:pt idx="23823">
                  <c:v>7.2950954659999999E-7</c:v>
                </c:pt>
                <c:pt idx="23824">
                  <c:v>2.8511164430000001E-6</c:v>
                </c:pt>
                <c:pt idx="23825">
                  <c:v>4.2207459359999999E-6</c:v>
                </c:pt>
                <c:pt idx="23826">
                  <c:v>1.3391613199999999E-6</c:v>
                </c:pt>
                <c:pt idx="23827">
                  <c:v>1.050082623E-5</c:v>
                </c:pt>
                <c:pt idx="23828">
                  <c:v>1.914783072E-4</c:v>
                </c:pt>
                <c:pt idx="23829">
                  <c:v>1.4202695429999999E-5</c:v>
                </c:pt>
                <c:pt idx="23830">
                  <c:v>1.660774731E-5</c:v>
                </c:pt>
                <c:pt idx="23831">
                  <c:v>1.119705985E-5</c:v>
                </c:pt>
                <c:pt idx="23832">
                  <c:v>3.9237252530000001E-5</c:v>
                </c:pt>
                <c:pt idx="23833">
                  <c:v>7.605571173E-6</c:v>
                </c:pt>
                <c:pt idx="23834">
                  <c:v>4.2939528129999997E-6</c:v>
                </c:pt>
                <c:pt idx="23835">
                  <c:v>3.3309976340000001E-6</c:v>
                </c:pt>
                <c:pt idx="23836">
                  <c:v>1.0023117889999999E-4</c:v>
                </c:pt>
                <c:pt idx="23837">
                  <c:v>1.8681240850000001E-5</c:v>
                </c:pt>
                <c:pt idx="23838">
                  <c:v>7.7847969399999999E-6</c:v>
                </c:pt>
                <c:pt idx="23839">
                  <c:v>4.8660735159999999E-5</c:v>
                </c:pt>
                <c:pt idx="23840">
                  <c:v>2.063353663E-4</c:v>
                </c:pt>
                <c:pt idx="23841">
                  <c:v>8.7458478960000003E-6</c:v>
                </c:pt>
                <c:pt idx="23842">
                  <c:v>2.6655865580000001E-6</c:v>
                </c:pt>
                <c:pt idx="23843">
                  <c:v>6.3497005990000001E-7</c:v>
                </c:pt>
                <c:pt idx="23844">
                  <c:v>7.4726379000000001E-6</c:v>
                </c:pt>
                <c:pt idx="23845">
                  <c:v>1.47634071E-6</c:v>
                </c:pt>
                <c:pt idx="23846">
                  <c:v>1.8059500320000001E-7</c:v>
                </c:pt>
                <c:pt idx="23847">
                  <c:v>2.7639956880000002E-6</c:v>
                </c:pt>
                <c:pt idx="23848">
                  <c:v>1.7640450620000001E-5</c:v>
                </c:pt>
                <c:pt idx="23849">
                  <c:v>1.4352952959999999E-6</c:v>
                </c:pt>
                <c:pt idx="23850">
                  <c:v>1.9185949349999999E-7</c:v>
                </c:pt>
                <c:pt idx="23851">
                  <c:v>4.4424427530000002E-7</c:v>
                </c:pt>
                <c:pt idx="23852">
                  <c:v>1.7330365559999999E-7</c:v>
                </c:pt>
                <c:pt idx="23853">
                  <c:v>1.17785676E-7</c:v>
                </c:pt>
                <c:pt idx="23854">
                  <c:v>2.9076410110000001E-7</c:v>
                </c:pt>
                <c:pt idx="23855">
                  <c:v>3.5624747309999999E-7</c:v>
                </c:pt>
                <c:pt idx="23856">
                  <c:v>3.0781315589999999E-7</c:v>
                </c:pt>
                <c:pt idx="23857">
                  <c:v>3.7868923599999999E-7</c:v>
                </c:pt>
                <c:pt idx="23858">
                  <c:v>3.4191335620000001E-7</c:v>
                </c:pt>
                <c:pt idx="23859">
                  <c:v>3.7618276610000002E-7</c:v>
                </c:pt>
                <c:pt idx="23860">
                  <c:v>8.1467191920000004E-7</c:v>
                </c:pt>
                <c:pt idx="23861">
                  <c:v>2.1957091319999999E-7</c:v>
                </c:pt>
                <c:pt idx="23862">
                  <c:v>2.9047561570000001E-7</c:v>
                </c:pt>
                <c:pt idx="23863">
                  <c:v>5.3426445989999998E-7</c:v>
                </c:pt>
                <c:pt idx="23864">
                  <c:v>7.9948533210000005E-7</c:v>
                </c:pt>
                <c:pt idx="23865">
                  <c:v>1.1938968500000001E-7</c:v>
                </c:pt>
                <c:pt idx="23866">
                  <c:v>1.034711871E-6</c:v>
                </c:pt>
                <c:pt idx="23867">
                  <c:v>2.7145476769999998E-7</c:v>
                </c:pt>
                <c:pt idx="23868">
                  <c:v>3.6755589589999999E-6</c:v>
                </c:pt>
                <c:pt idx="23869">
                  <c:v>8.5117043979999998E-7</c:v>
                </c:pt>
                <c:pt idx="23870">
                  <c:v>4.5270328509999999E-6</c:v>
                </c:pt>
                <c:pt idx="23871">
                  <c:v>5.732082879E-6</c:v>
                </c:pt>
                <c:pt idx="23872">
                  <c:v>8.6769080580000001E-6</c:v>
                </c:pt>
                <c:pt idx="23873">
                  <c:v>5.9983157420000004E-6</c:v>
                </c:pt>
                <c:pt idx="23874">
                  <c:v>4.3532393859999996E-6</c:v>
                </c:pt>
                <c:pt idx="23875">
                  <c:v>1.18144354E-7</c:v>
                </c:pt>
                <c:pt idx="23876">
                  <c:v>9.985579636E-6</c:v>
                </c:pt>
                <c:pt idx="23877">
                  <c:v>1.7536431569999999E-5</c:v>
                </c:pt>
                <c:pt idx="23878">
                  <c:v>1.299347889E-5</c:v>
                </c:pt>
                <c:pt idx="23879">
                  <c:v>1.41869036E-4</c:v>
                </c:pt>
                <c:pt idx="23880">
                  <c:v>3.5012585670000002E-4</c:v>
                </c:pt>
                <c:pt idx="23881">
                  <c:v>3.7321220309999997E-5</c:v>
                </c:pt>
                <c:pt idx="23882">
                  <c:v>3.8339669350000001E-5</c:v>
                </c:pt>
                <c:pt idx="23883">
                  <c:v>1.756828221E-5</c:v>
                </c:pt>
                <c:pt idx="23884">
                  <c:v>2.4861241629999999E-6</c:v>
                </c:pt>
                <c:pt idx="23885">
                  <c:v>7.9040419210000008E-6</c:v>
                </c:pt>
                <c:pt idx="23886">
                  <c:v>1.0311457239999999E-5</c:v>
                </c:pt>
                <c:pt idx="23887">
                  <c:v>1.271740951E-6</c:v>
                </c:pt>
                <c:pt idx="23888">
                  <c:v>2.0016440709999999E-6</c:v>
                </c:pt>
                <c:pt idx="23889">
                  <c:v>5.4138732110000003E-6</c:v>
                </c:pt>
                <c:pt idx="23890">
                  <c:v>3.8684384260000004E-6</c:v>
                </c:pt>
                <c:pt idx="23891">
                  <c:v>7.7602448010000001E-9</c:v>
                </c:pt>
                <c:pt idx="23892">
                  <c:v>1.6357639860000001E-6</c:v>
                </c:pt>
                <c:pt idx="23893">
                  <c:v>2.66658378E-6</c:v>
                </c:pt>
                <c:pt idx="23894">
                  <c:v>6.0895893970000003E-7</c:v>
                </c:pt>
                <c:pt idx="23895">
                  <c:v>1.327018274E-6</c:v>
                </c:pt>
                <c:pt idx="23896">
                  <c:v>3.7561709500000002E-7</c:v>
                </c:pt>
                <c:pt idx="23897">
                  <c:v>8.0542929020000004E-7</c:v>
                </c:pt>
                <c:pt idx="23898">
                  <c:v>1.1890820590000001E-7</c:v>
                </c:pt>
                <c:pt idx="23899">
                  <c:v>3.0022326659999999E-6</c:v>
                </c:pt>
                <c:pt idx="23900">
                  <c:v>4.9713785680000003E-7</c:v>
                </c:pt>
                <c:pt idx="23901">
                  <c:v>5.0034690369999998E-7</c:v>
                </c:pt>
                <c:pt idx="23902">
                  <c:v>5.1319088709999996E-7</c:v>
                </c:pt>
                <c:pt idx="23903">
                  <c:v>1.102881004E-6</c:v>
                </c:pt>
                <c:pt idx="23904">
                  <c:v>5.9683290050000002E-7</c:v>
                </c:pt>
                <c:pt idx="23905">
                  <c:v>4.7995188600000002E-7</c:v>
                </c:pt>
                <c:pt idx="23906">
                  <c:v>6.4878173550000001E-7</c:v>
                </c:pt>
                <c:pt idx="23907">
                  <c:v>5.9966247120000002E-7</c:v>
                </c:pt>
                <c:pt idx="23908">
                  <c:v>5.2331860240000005E-7</c:v>
                </c:pt>
                <c:pt idx="23909">
                  <c:v>4.3067819269999999E-7</c:v>
                </c:pt>
                <c:pt idx="23910">
                  <c:v>3.7979742270000001E-7</c:v>
                </c:pt>
                <c:pt idx="23911">
                  <c:v>1.290417317E-6</c:v>
                </c:pt>
                <c:pt idx="23912">
                  <c:v>7.9567225490000004E-7</c:v>
                </c:pt>
                <c:pt idx="23913">
                  <c:v>3.6527982249999999E-7</c:v>
                </c:pt>
                <c:pt idx="23914">
                  <c:v>7.5106659169999995E-8</c:v>
                </c:pt>
                <c:pt idx="23915">
                  <c:v>3.2941037840000001E-6</c:v>
                </c:pt>
                <c:pt idx="23916">
                  <c:v>1.409166691E-6</c:v>
                </c:pt>
                <c:pt idx="23917">
                  <c:v>1.074846221E-7</c:v>
                </c:pt>
                <c:pt idx="23918">
                  <c:v>1.650965005E-6</c:v>
                </c:pt>
                <c:pt idx="23919">
                  <c:v>5.4336963639999999E-5</c:v>
                </c:pt>
                <c:pt idx="23920">
                  <c:v>8.4004936699999999E-5</c:v>
                </c:pt>
                <c:pt idx="23921">
                  <c:v>2.2361329040000001E-5</c:v>
                </c:pt>
                <c:pt idx="23922">
                  <c:v>2.6061505319999999E-5</c:v>
                </c:pt>
                <c:pt idx="23923">
                  <c:v>8.6367106349999995E-5</c:v>
                </c:pt>
                <c:pt idx="23924">
                  <c:v>1.9999348430000001E-5</c:v>
                </c:pt>
                <c:pt idx="23925">
                  <c:v>1.49111605E-6</c:v>
                </c:pt>
                <c:pt idx="23926">
                  <c:v>3.6113563790000001E-6</c:v>
                </c:pt>
                <c:pt idx="23927">
                  <c:v>1.432524391E-5</c:v>
                </c:pt>
                <c:pt idx="23928">
                  <c:v>1.262631986E-5</c:v>
                </c:pt>
                <c:pt idx="23929">
                  <c:v>5.5710466939999999E-6</c:v>
                </c:pt>
                <c:pt idx="23930">
                  <c:v>5.0403939500000003E-6</c:v>
                </c:pt>
                <c:pt idx="23931">
                  <c:v>5.5626445619999999E-5</c:v>
                </c:pt>
                <c:pt idx="23932">
                  <c:v>2.4285789150000001E-5</c:v>
                </c:pt>
                <c:pt idx="23933">
                  <c:v>2.819590491E-6</c:v>
                </c:pt>
                <c:pt idx="23934">
                  <c:v>4.7481299179999998E-6</c:v>
                </c:pt>
                <c:pt idx="23935">
                  <c:v>3.6960834139999998E-6</c:v>
                </c:pt>
                <c:pt idx="23936">
                  <c:v>3.0284641439999998E-6</c:v>
                </c:pt>
                <c:pt idx="23937">
                  <c:v>9.9741883850000007E-7</c:v>
                </c:pt>
                <c:pt idx="23938">
                  <c:v>1.665898325E-6</c:v>
                </c:pt>
                <c:pt idx="23939">
                  <c:v>9.5341217149999992E-6</c:v>
                </c:pt>
                <c:pt idx="23940">
                  <c:v>8.1534730470000001E-6</c:v>
                </c:pt>
                <c:pt idx="23941">
                  <c:v>1.5806806719999999E-6</c:v>
                </c:pt>
                <c:pt idx="23942">
                  <c:v>4.0549923520000003E-6</c:v>
                </c:pt>
                <c:pt idx="23943">
                  <c:v>6.1710306540000003E-6</c:v>
                </c:pt>
                <c:pt idx="23944">
                  <c:v>1.3586159600000001E-6</c:v>
                </c:pt>
                <c:pt idx="23945">
                  <c:v>4.7449433720000001E-7</c:v>
                </c:pt>
                <c:pt idx="23946">
                  <c:v>3.5780642709999998E-7</c:v>
                </c:pt>
                <c:pt idx="23947">
                  <c:v>5.7173259419999997E-7</c:v>
                </c:pt>
                <c:pt idx="23948">
                  <c:v>7.1993789220000005E-8</c:v>
                </c:pt>
                <c:pt idx="23949">
                  <c:v>1.4782376720000001E-7</c:v>
                </c:pt>
                <c:pt idx="23950">
                  <c:v>7.4120319689999997E-7</c:v>
                </c:pt>
                <c:pt idx="23951">
                  <c:v>6.0665985310000004E-6</c:v>
                </c:pt>
                <c:pt idx="23952">
                  <c:v>2.947156004E-6</c:v>
                </c:pt>
                <c:pt idx="23953">
                  <c:v>4.421473085E-7</c:v>
                </c:pt>
                <c:pt idx="23954">
                  <c:v>4.9099343239999998E-8</c:v>
                </c:pt>
                <c:pt idx="23955">
                  <c:v>9.9686692120000005E-7</c:v>
                </c:pt>
                <c:pt idx="23956">
                  <c:v>4.2859870050000001E-7</c:v>
                </c:pt>
                <c:pt idx="23957">
                  <c:v>2.513858045E-7</c:v>
                </c:pt>
                <c:pt idx="23958">
                  <c:v>3.4167880449999998E-7</c:v>
                </c:pt>
                <c:pt idx="23959">
                  <c:v>3.9400762200000002E-7</c:v>
                </c:pt>
                <c:pt idx="23960">
                  <c:v>6.3152436420000005E-8</c:v>
                </c:pt>
                <c:pt idx="23961">
                  <c:v>1.566416472E-6</c:v>
                </c:pt>
                <c:pt idx="23962">
                  <c:v>2.8556267330000001E-6</c:v>
                </c:pt>
                <c:pt idx="23963">
                  <c:v>1.160171279E-5</c:v>
                </c:pt>
                <c:pt idx="23964">
                  <c:v>5.4063685379999996E-6</c:v>
                </c:pt>
                <c:pt idx="23965">
                  <c:v>5.6426653569999998E-7</c:v>
                </c:pt>
                <c:pt idx="23966">
                  <c:v>2.0329253039999999E-7</c:v>
                </c:pt>
                <c:pt idx="23967">
                  <c:v>4.2415220110000003E-6</c:v>
                </c:pt>
                <c:pt idx="23968">
                  <c:v>1.5419010140000001E-6</c:v>
                </c:pt>
                <c:pt idx="23969">
                  <c:v>6.3543149569999998E-7</c:v>
                </c:pt>
                <c:pt idx="23970">
                  <c:v>1.278406065E-6</c:v>
                </c:pt>
                <c:pt idx="23971">
                  <c:v>1.5065856170000001E-4</c:v>
                </c:pt>
                <c:pt idx="23972">
                  <c:v>2.622813191E-5</c:v>
                </c:pt>
                <c:pt idx="23973">
                  <c:v>1.6003846029999999E-5</c:v>
                </c:pt>
                <c:pt idx="23974">
                  <c:v>1.2772208330000001E-5</c:v>
                </c:pt>
                <c:pt idx="23975">
                  <c:v>3.2542033059999997E-5</c:v>
                </c:pt>
                <c:pt idx="23976">
                  <c:v>6.7173972259999997E-7</c:v>
                </c:pt>
                <c:pt idx="23977">
                  <c:v>1.9599273900000001E-6</c:v>
                </c:pt>
                <c:pt idx="23978">
                  <c:v>1.6211854180000001E-6</c:v>
                </c:pt>
                <c:pt idx="23979">
                  <c:v>8.1105120830000004E-6</c:v>
                </c:pt>
                <c:pt idx="23980">
                  <c:v>7.6169244140000003E-7</c:v>
                </c:pt>
                <c:pt idx="23981">
                  <c:v>2.5420680700000002E-6</c:v>
                </c:pt>
                <c:pt idx="23982">
                  <c:v>2.9674282320000001E-6</c:v>
                </c:pt>
                <c:pt idx="23983">
                  <c:v>2.956827524E-5</c:v>
                </c:pt>
                <c:pt idx="23984">
                  <c:v>1.7547253510000001E-6</c:v>
                </c:pt>
                <c:pt idx="23985">
                  <c:v>6.3584532889999997E-8</c:v>
                </c:pt>
                <c:pt idx="23986">
                  <c:v>1.3957811540000001E-7</c:v>
                </c:pt>
                <c:pt idx="23987">
                  <c:v>1.8190926690000001E-6</c:v>
                </c:pt>
                <c:pt idx="23988">
                  <c:v>1.4862935570000001E-7</c:v>
                </c:pt>
                <c:pt idx="23989">
                  <c:v>1.3564647150000001E-7</c:v>
                </c:pt>
                <c:pt idx="23990">
                  <c:v>1.958193246E-7</c:v>
                </c:pt>
                <c:pt idx="23991">
                  <c:v>1.1626485489999999E-6</c:v>
                </c:pt>
                <c:pt idx="23992">
                  <c:v>8.7089581849999994E-8</c:v>
                </c:pt>
                <c:pt idx="23993">
                  <c:v>1.2125141599999999E-6</c:v>
                </c:pt>
                <c:pt idx="23994">
                  <c:v>1.863077617E-6</c:v>
                </c:pt>
                <c:pt idx="23995">
                  <c:v>7.7534222140000005E-6</c:v>
                </c:pt>
                <c:pt idx="23996">
                  <c:v>8.1170625949999999E-7</c:v>
                </c:pt>
                <c:pt idx="23997">
                  <c:v>5.4667884940000001E-7</c:v>
                </c:pt>
                <c:pt idx="23998">
                  <c:v>6.7286016059999997E-7</c:v>
                </c:pt>
                <c:pt idx="23999">
                  <c:v>1.2775049470000001E-6</c:v>
                </c:pt>
                <c:pt idx="24000">
                  <c:v>1.8189265559999999E-7</c:v>
                </c:pt>
                <c:pt idx="24001">
                  <c:v>5.6275066800000002E-7</c:v>
                </c:pt>
                <c:pt idx="24002">
                  <c:v>4.56719511E-7</c:v>
                </c:pt>
                <c:pt idx="24003">
                  <c:v>1.6293529430000001E-6</c:v>
                </c:pt>
                <c:pt idx="24004">
                  <c:v>1.6656792390000001E-7</c:v>
                </c:pt>
                <c:pt idx="24005">
                  <c:v>1.127341264E-7</c:v>
                </c:pt>
                <c:pt idx="24006">
                  <c:v>1.159268995E-7</c:v>
                </c:pt>
                <c:pt idx="24007">
                  <c:v>2.510545072E-7</c:v>
                </c:pt>
                <c:pt idx="24008">
                  <c:v>1.216152274E-7</c:v>
                </c:pt>
                <c:pt idx="24009">
                  <c:v>1.288666228E-7</c:v>
                </c:pt>
                <c:pt idx="24010">
                  <c:v>1.105808388E-7</c:v>
                </c:pt>
                <c:pt idx="24011">
                  <c:v>8.5247124389999998E-6</c:v>
                </c:pt>
                <c:pt idx="24012">
                  <c:v>3.1968662550000001E-7</c:v>
                </c:pt>
                <c:pt idx="24013">
                  <c:v>1.5858549919999999E-6</c:v>
                </c:pt>
                <c:pt idx="24014">
                  <c:v>4.6680609470000001E-6</c:v>
                </c:pt>
                <c:pt idx="24015">
                  <c:v>7.1116638319999994E-5</c:v>
                </c:pt>
                <c:pt idx="24016">
                  <c:v>3.1508610830000002E-6</c:v>
                </c:pt>
                <c:pt idx="24017">
                  <c:v>6.363393981E-7</c:v>
                </c:pt>
                <c:pt idx="24018">
                  <c:v>1.32678396E-6</c:v>
                </c:pt>
                <c:pt idx="24019">
                  <c:v>7.6487145109999999E-6</c:v>
                </c:pt>
                <c:pt idx="24020">
                  <c:v>1.4679577859999999E-6</c:v>
                </c:pt>
                <c:pt idx="24021">
                  <c:v>8.8874011550000005E-7</c:v>
                </c:pt>
                <c:pt idx="24022">
                  <c:v>1.1371288129999999E-6</c:v>
                </c:pt>
                <c:pt idx="24023">
                  <c:v>3.8303794559999998E-6</c:v>
                </c:pt>
                <c:pt idx="24024">
                  <c:v>7.0146794219999998E-7</c:v>
                </c:pt>
                <c:pt idx="24025">
                  <c:v>8.2428916369999995E-7</c:v>
                </c:pt>
                <c:pt idx="24026">
                  <c:v>7.3575197990000002E-7</c:v>
                </c:pt>
                <c:pt idx="24027">
                  <c:v>5.3742771300000002E-6</c:v>
                </c:pt>
                <c:pt idx="24028">
                  <c:v>1.9434514280000001E-7</c:v>
                </c:pt>
                <c:pt idx="24029">
                  <c:v>5.010897427E-7</c:v>
                </c:pt>
                <c:pt idx="24030">
                  <c:v>2.928086015E-7</c:v>
                </c:pt>
                <c:pt idx="24031">
                  <c:v>7.7125471199999993E-6</c:v>
                </c:pt>
                <c:pt idx="24032">
                  <c:v>5.9258021619999997E-8</c:v>
                </c:pt>
                <c:pt idx="24033">
                  <c:v>2.0766681939999999E-7</c:v>
                </c:pt>
                <c:pt idx="24034">
                  <c:v>5.7052127010000003E-8</c:v>
                </c:pt>
                <c:pt idx="24035">
                  <c:v>3.206546346E-7</c:v>
                </c:pt>
                <c:pt idx="24036">
                  <c:v>7.2968851670000003E-8</c:v>
                </c:pt>
                <c:pt idx="24037">
                  <c:v>3.9522214700000002E-8</c:v>
                </c:pt>
                <c:pt idx="24038">
                  <c:v>7.8420535889999996E-8</c:v>
                </c:pt>
                <c:pt idx="24039">
                  <c:v>1.10233695E-6</c:v>
                </c:pt>
                <c:pt idx="24040">
                  <c:v>2.4696973109999999E-7</c:v>
                </c:pt>
                <c:pt idx="24041">
                  <c:v>1.9755807909999999E-7</c:v>
                </c:pt>
                <c:pt idx="24042">
                  <c:v>2.4241207470000001E-7</c:v>
                </c:pt>
                <c:pt idx="24043">
                  <c:v>6.7218861060000002E-6</c:v>
                </c:pt>
                <c:pt idx="24044">
                  <c:v>2.089214663E-7</c:v>
                </c:pt>
                <c:pt idx="24045">
                  <c:v>4.52008429E-7</c:v>
                </c:pt>
                <c:pt idx="24046">
                  <c:v>5.1826558420000001E-7</c:v>
                </c:pt>
                <c:pt idx="24047">
                  <c:v>1.766547735E-6</c:v>
                </c:pt>
                <c:pt idx="24048">
                  <c:v>2.986449621E-7</c:v>
                </c:pt>
                <c:pt idx="24049">
                  <c:v>3.5281290619999999E-7</c:v>
                </c:pt>
                <c:pt idx="24050">
                  <c:v>3.1355493069999998E-7</c:v>
                </c:pt>
                <c:pt idx="24051">
                  <c:v>3.1329283869999998E-6</c:v>
                </c:pt>
                <c:pt idx="24052">
                  <c:v>1.2052453560000001E-7</c:v>
                </c:pt>
                <c:pt idx="24053">
                  <c:v>1.3695576939999999E-7</c:v>
                </c:pt>
                <c:pt idx="24054">
                  <c:v>8.7195376020000005E-8</c:v>
                </c:pt>
                <c:pt idx="24055">
                  <c:v>8.3248108950000006E-6</c:v>
                </c:pt>
                <c:pt idx="24056">
                  <c:v>9.5406910900000002E-9</c:v>
                </c:pt>
                <c:pt idx="24057">
                  <c:v>9.8864978840000001E-14</c:v>
                </c:pt>
                <c:pt idx="24058">
                  <c:v>8.5074085349999995E-9</c:v>
                </c:pt>
                <c:pt idx="24059">
                  <c:v>1.236051751E-7</c:v>
                </c:pt>
                <c:pt idx="24060">
                  <c:v>7.5291049759999996E-8</c:v>
                </c:pt>
                <c:pt idx="24061">
                  <c:v>1.327937947E-7</c:v>
                </c:pt>
                <c:pt idx="24062">
                  <c:v>1.982991782E-7</c:v>
                </c:pt>
                <c:pt idx="24063">
                  <c:v>1.0845120260000001E-5</c:v>
                </c:pt>
                <c:pt idx="24064">
                  <c:v>4.1766750770000001E-7</c:v>
                </c:pt>
                <c:pt idx="24065">
                  <c:v>2.765834189E-7</c:v>
                </c:pt>
                <c:pt idx="24066">
                  <c:v>2.6767351580000002E-7</c:v>
                </c:pt>
                <c:pt idx="24067">
                  <c:v>7.5367563960000002E-6</c:v>
                </c:pt>
                <c:pt idx="24068">
                  <c:v>5.3957100610000002E-7</c:v>
                </c:pt>
                <c:pt idx="24069">
                  <c:v>4.0895554110000002E-7</c:v>
                </c:pt>
                <c:pt idx="24070">
                  <c:v>3.1528152270000001E-7</c:v>
                </c:pt>
                <c:pt idx="24071">
                  <c:v>1.1718051259999999E-6</c:v>
                </c:pt>
                <c:pt idx="24072">
                  <c:v>5.2091022679999996E-7</c:v>
                </c:pt>
                <c:pt idx="24073">
                  <c:v>1.3404855130000001E-7</c:v>
                </c:pt>
                <c:pt idx="24074">
                  <c:v>2.019756013E-7</c:v>
                </c:pt>
                <c:pt idx="24075">
                  <c:v>3.0905765400000002E-5</c:v>
                </c:pt>
                <c:pt idx="24076">
                  <c:v>1.8813949699999999E-7</c:v>
                </c:pt>
                <c:pt idx="24077">
                  <c:v>1.0802904079999999E-7</c:v>
                </c:pt>
                <c:pt idx="24078">
                  <c:v>1.7185898729999999E-8</c:v>
                </c:pt>
                <c:pt idx="24079">
                  <c:v>4.7023028699999998E-8</c:v>
                </c:pt>
                <c:pt idx="24080">
                  <c:v>4.3121221650000001E-8</c:v>
                </c:pt>
                <c:pt idx="24081">
                  <c:v>1.111271482E-7</c:v>
                </c:pt>
                <c:pt idx="24082">
                  <c:v>2.2432125130000001E-7</c:v>
                </c:pt>
                <c:pt idx="24083">
                  <c:v>7.9339920580000004E-6</c:v>
                </c:pt>
                <c:pt idx="24084">
                  <c:v>1.0368974449999999E-6</c:v>
                </c:pt>
                <c:pt idx="24085">
                  <c:v>3.5624968569999999E-7</c:v>
                </c:pt>
                <c:pt idx="24086">
                  <c:v>3.7385998710000001E-7</c:v>
                </c:pt>
                <c:pt idx="24087">
                  <c:v>3.2532737650000001E-5</c:v>
                </c:pt>
                <c:pt idx="24088">
                  <c:v>1.102861131E-6</c:v>
                </c:pt>
                <c:pt idx="24089">
                  <c:v>1.1896961719999999E-6</c:v>
                </c:pt>
                <c:pt idx="24090">
                  <c:v>5.36465946E-7</c:v>
                </c:pt>
                <c:pt idx="24091">
                  <c:v>3.8996260690000003E-6</c:v>
                </c:pt>
                <c:pt idx="24092">
                  <c:v>2.0154066139999999E-6</c:v>
                </c:pt>
                <c:pt idx="24093">
                  <c:v>8.6903496310000002E-7</c:v>
                </c:pt>
                <c:pt idx="24094">
                  <c:v>1.233707453E-6</c:v>
                </c:pt>
                <c:pt idx="24095">
                  <c:v>8.595572364E-5</c:v>
                </c:pt>
                <c:pt idx="24096">
                  <c:v>2.412164073E-6</c:v>
                </c:pt>
                <c:pt idx="24097">
                  <c:v>3.0958740129999999E-6</c:v>
                </c:pt>
                <c:pt idx="24098">
                  <c:v>1.5528248730000001E-6</c:v>
                </c:pt>
                <c:pt idx="24099">
                  <c:v>8.8683090300000002E-6</c:v>
                </c:pt>
                <c:pt idx="24100">
                  <c:v>1.124875845E-6</c:v>
                </c:pt>
                <c:pt idx="24101">
                  <c:v>5.5470946960000002E-7</c:v>
                </c:pt>
                <c:pt idx="24102">
                  <c:v>2.9614587749999999E-7</c:v>
                </c:pt>
                <c:pt idx="24103">
                  <c:v>5.8227109810000001E-6</c:v>
                </c:pt>
                <c:pt idx="24104">
                  <c:v>3.4966287600000003E-7</c:v>
                </c:pt>
                <c:pt idx="24105">
                  <c:v>2.459810265E-8</c:v>
                </c:pt>
                <c:pt idx="24106">
                  <c:v>1.9171349880000001E-7</c:v>
                </c:pt>
                <c:pt idx="24107">
                  <c:v>5.4229291819999995E-7</c:v>
                </c:pt>
                <c:pt idx="24108">
                  <c:v>3.2858308000000001E-8</c:v>
                </c:pt>
                <c:pt idx="24109">
                  <c:v>2.5551787879999999E-7</c:v>
                </c:pt>
                <c:pt idx="24110">
                  <c:v>1.174305971E-7</c:v>
                </c:pt>
                <c:pt idx="24111">
                  <c:v>8.287529288E-7</c:v>
                </c:pt>
                <c:pt idx="24112">
                  <c:v>3.65875157E-7</c:v>
                </c:pt>
                <c:pt idx="24113">
                  <c:v>5.9367510559999995E-7</c:v>
                </c:pt>
                <c:pt idx="24114">
                  <c:v>4.0942683159999997E-8</c:v>
                </c:pt>
                <c:pt idx="24115">
                  <c:v>8.0870762430000004E-6</c:v>
                </c:pt>
                <c:pt idx="24116">
                  <c:v>5.5653264130000003E-7</c:v>
                </c:pt>
                <c:pt idx="24117">
                  <c:v>1.461806204E-6</c:v>
                </c:pt>
                <c:pt idx="24118">
                  <c:v>1.129653196E-6</c:v>
                </c:pt>
                <c:pt idx="24119">
                  <c:v>2.7862721709999999E-6</c:v>
                </c:pt>
                <c:pt idx="24120">
                  <c:v>7.8358019079999999E-7</c:v>
                </c:pt>
                <c:pt idx="24121">
                  <c:v>4.422893269E-7</c:v>
                </c:pt>
                <c:pt idx="24122">
                  <c:v>2.5559060510000002E-7</c:v>
                </c:pt>
                <c:pt idx="24123">
                  <c:v>5.2781226520000001E-7</c:v>
                </c:pt>
                <c:pt idx="24124">
                  <c:v>1.5983558760000001E-7</c:v>
                </c:pt>
                <c:pt idx="24125">
                  <c:v>3.3425126650000001E-7</c:v>
                </c:pt>
                <c:pt idx="24126">
                  <c:v>1.3923046710000001E-6</c:v>
                </c:pt>
                <c:pt idx="24127">
                  <c:v>2.4105984070000001E-5</c:v>
                </c:pt>
                <c:pt idx="24128">
                  <c:v>1.053674297E-6</c:v>
                </c:pt>
                <c:pt idx="24129">
                  <c:v>6.2149863330000003E-7</c:v>
                </c:pt>
                <c:pt idx="24130">
                  <c:v>3.2618985370000003E-7</c:v>
                </c:pt>
                <c:pt idx="24131">
                  <c:v>2.158641444E-6</c:v>
                </c:pt>
                <c:pt idx="24132">
                  <c:v>5.7375896670000002E-7</c:v>
                </c:pt>
                <c:pt idx="24133">
                  <c:v>1.322045923E-6</c:v>
                </c:pt>
                <c:pt idx="24134">
                  <c:v>1.114653087E-7</c:v>
                </c:pt>
                <c:pt idx="24135">
                  <c:v>8.352563177E-6</c:v>
                </c:pt>
                <c:pt idx="24136">
                  <c:v>1.665630654E-6</c:v>
                </c:pt>
                <c:pt idx="24137">
                  <c:v>3.9800971749999998E-6</c:v>
                </c:pt>
                <c:pt idx="24138">
                  <c:v>3.1734912599999998E-6</c:v>
                </c:pt>
                <c:pt idx="24139">
                  <c:v>8.7845400610000007E-6</c:v>
                </c:pt>
                <c:pt idx="24140">
                  <c:v>3.8789209760000001E-6</c:v>
                </c:pt>
                <c:pt idx="24141">
                  <c:v>2.449949749E-6</c:v>
                </c:pt>
                <c:pt idx="24142">
                  <c:v>4.7140789049999998E-8</c:v>
                </c:pt>
                <c:pt idx="24143">
                  <c:v>4.6440622180000001E-6</c:v>
                </c:pt>
                <c:pt idx="24144">
                  <c:v>7.072042163E-6</c:v>
                </c:pt>
                <c:pt idx="24145">
                  <c:v>4.5024857419999998E-6</c:v>
                </c:pt>
                <c:pt idx="24146">
                  <c:v>2.411972946E-5</c:v>
                </c:pt>
                <c:pt idx="24147">
                  <c:v>1.3599698120000001E-4</c:v>
                </c:pt>
                <c:pt idx="24148">
                  <c:v>5.6640221760000003E-6</c:v>
                </c:pt>
                <c:pt idx="24149">
                  <c:v>6.0913008779999996E-6</c:v>
                </c:pt>
                <c:pt idx="24150">
                  <c:v>2.600600598E-6</c:v>
                </c:pt>
                <c:pt idx="24151">
                  <c:v>7.4667310719999999E-7</c:v>
                </c:pt>
                <c:pt idx="24152">
                  <c:v>8.2247928420000003E-7</c:v>
                </c:pt>
                <c:pt idx="24153">
                  <c:v>1.011549889E-6</c:v>
                </c:pt>
                <c:pt idx="24154">
                  <c:v>3.9483933490000001E-7</c:v>
                </c:pt>
                <c:pt idx="24155">
                  <c:v>4.2460530110000001E-7</c:v>
                </c:pt>
                <c:pt idx="24156">
                  <c:v>3.4122019650000001E-7</c:v>
                </c:pt>
                <c:pt idx="24157">
                  <c:v>2.5969608339999999E-7</c:v>
                </c:pt>
                <c:pt idx="24158">
                  <c:v>4.1180280309999999E-7</c:v>
                </c:pt>
                <c:pt idx="24159">
                  <c:v>2.631224277E-7</c:v>
                </c:pt>
                <c:pt idx="24160">
                  <c:v>8.4387678439999997E-8</c:v>
                </c:pt>
                <c:pt idx="24161">
                  <c:v>3.140210923E-7</c:v>
                </c:pt>
                <c:pt idx="24162">
                  <c:v>5.6959938360000003E-7</c:v>
                </c:pt>
                <c:pt idx="24163">
                  <c:v>4.5725014099999998E-7</c:v>
                </c:pt>
                <c:pt idx="24164">
                  <c:v>2.0258802100000001E-7</c:v>
                </c:pt>
                <c:pt idx="24165">
                  <c:v>8.1419755369999998E-7</c:v>
                </c:pt>
                <c:pt idx="24166">
                  <c:v>9.4360839919999997E-7</c:v>
                </c:pt>
                <c:pt idx="24167">
                  <c:v>3.2415472959999998E-6</c:v>
                </c:pt>
                <c:pt idx="24168">
                  <c:v>2.7270380649999999E-7</c:v>
                </c:pt>
                <c:pt idx="24169">
                  <c:v>5.7911077309999997E-7</c:v>
                </c:pt>
                <c:pt idx="24170">
                  <c:v>1.148003072E-7</c:v>
                </c:pt>
                <c:pt idx="24171">
                  <c:v>1.1975914420000001E-6</c:v>
                </c:pt>
                <c:pt idx="24172">
                  <c:v>9.6376902979999994E-7</c:v>
                </c:pt>
                <c:pt idx="24173">
                  <c:v>8.3536057290000003E-7</c:v>
                </c:pt>
                <c:pt idx="24174">
                  <c:v>3.7158331010000002E-8</c:v>
                </c:pt>
                <c:pt idx="24175">
                  <c:v>3.497406931E-6</c:v>
                </c:pt>
                <c:pt idx="24176">
                  <c:v>1.1836255010000001E-6</c:v>
                </c:pt>
                <c:pt idx="24177">
                  <c:v>1.509796884E-8</c:v>
                </c:pt>
                <c:pt idx="24178">
                  <c:v>9.6110015050000007E-6</c:v>
                </c:pt>
                <c:pt idx="24179">
                  <c:v>6.7898525670000004E-6</c:v>
                </c:pt>
                <c:pt idx="24180">
                  <c:v>3.5237930519999998E-6</c:v>
                </c:pt>
                <c:pt idx="24181">
                  <c:v>6.2709348729999999E-7</c:v>
                </c:pt>
                <c:pt idx="24182">
                  <c:v>8.2666619510000006E-6</c:v>
                </c:pt>
                <c:pt idx="24183">
                  <c:v>4.6563418520000004E-6</c:v>
                </c:pt>
                <c:pt idx="24184">
                  <c:v>2.1738972759999999E-6</c:v>
                </c:pt>
                <c:pt idx="24185">
                  <c:v>1.4635118350000001E-6</c:v>
                </c:pt>
                <c:pt idx="24186">
                  <c:v>8.2494769349999994E-5</c:v>
                </c:pt>
                <c:pt idx="24187">
                  <c:v>2.084499623E-4</c:v>
                </c:pt>
                <c:pt idx="24188">
                  <c:v>4.222057705E-5</c:v>
                </c:pt>
                <c:pt idx="24189">
                  <c:v>3.1988424560000003E-5</c:v>
                </c:pt>
                <c:pt idx="24190">
                  <c:v>5.7505829260000002E-5</c:v>
                </c:pt>
                <c:pt idx="24191">
                  <c:v>2.5537222679999998E-5</c:v>
                </c:pt>
                <c:pt idx="24192">
                  <c:v>6.4481977679999997E-7</c:v>
                </c:pt>
                <c:pt idx="24193">
                  <c:v>1.0624729809999999E-6</c:v>
                </c:pt>
                <c:pt idx="24194">
                  <c:v>4.9790376480000003E-6</c:v>
                </c:pt>
                <c:pt idx="24195">
                  <c:v>5.5590733090000003E-6</c:v>
                </c:pt>
                <c:pt idx="24196">
                  <c:v>1.420075972E-6</c:v>
                </c:pt>
                <c:pt idx="24197">
                  <c:v>2.3098169979999999E-6</c:v>
                </c:pt>
                <c:pt idx="24198">
                  <c:v>1.052444914E-5</c:v>
                </c:pt>
                <c:pt idx="24199">
                  <c:v>1.030091794E-5</c:v>
                </c:pt>
                <c:pt idx="24200">
                  <c:v>1.238237495E-7</c:v>
                </c:pt>
                <c:pt idx="24201">
                  <c:v>5.0743627199999997E-7</c:v>
                </c:pt>
                <c:pt idx="24202">
                  <c:v>6.7643374730000003E-7</c:v>
                </c:pt>
                <c:pt idx="24203">
                  <c:v>8.9506739209999996E-7</c:v>
                </c:pt>
                <c:pt idx="24204">
                  <c:v>3.3406448449999998E-7</c:v>
                </c:pt>
                <c:pt idx="24205">
                  <c:v>4.8753084529999998E-7</c:v>
                </c:pt>
                <c:pt idx="24206">
                  <c:v>6.0251480960000001E-7</c:v>
                </c:pt>
                <c:pt idx="24207">
                  <c:v>4.206953145E-7</c:v>
                </c:pt>
                <c:pt idx="24208">
                  <c:v>1.0564997579999999E-6</c:v>
                </c:pt>
                <c:pt idx="24209">
                  <c:v>5.9543412459999998E-7</c:v>
                </c:pt>
                <c:pt idx="24210">
                  <c:v>3.0432556539999997E-8</c:v>
                </c:pt>
                <c:pt idx="24211">
                  <c:v>4.3665162099999999E-7</c:v>
                </c:pt>
                <c:pt idx="24212">
                  <c:v>4.2200343870000002E-7</c:v>
                </c:pt>
                <c:pt idx="24213">
                  <c:v>4.7654958369999998E-7</c:v>
                </c:pt>
                <c:pt idx="24214">
                  <c:v>4.6091317190000001E-7</c:v>
                </c:pt>
                <c:pt idx="24215">
                  <c:v>9.773310021999999E-7</c:v>
                </c:pt>
                <c:pt idx="24216">
                  <c:v>1.003086729E-6</c:v>
                </c:pt>
                <c:pt idx="24217">
                  <c:v>4.5617973769999999E-7</c:v>
                </c:pt>
                <c:pt idx="24218">
                  <c:v>6.853359549E-6</c:v>
                </c:pt>
                <c:pt idx="24219">
                  <c:v>7.3740010169999998E-6</c:v>
                </c:pt>
                <c:pt idx="24220">
                  <c:v>3.4686788950000001E-6</c:v>
                </c:pt>
                <c:pt idx="24221">
                  <c:v>6.8218045180000001E-6</c:v>
                </c:pt>
                <c:pt idx="24222">
                  <c:v>1.778135825E-6</c:v>
                </c:pt>
                <c:pt idx="24223">
                  <c:v>1.3971851659999999E-6</c:v>
                </c:pt>
                <c:pt idx="24224">
                  <c:v>3.823337409E-6</c:v>
                </c:pt>
                <c:pt idx="24225">
                  <c:v>4.8823314829999998E-6</c:v>
                </c:pt>
                <c:pt idx="24226">
                  <c:v>8.6939354869999996E-6</c:v>
                </c:pt>
                <c:pt idx="24227">
                  <c:v>1.3743380799999999E-5</c:v>
                </c:pt>
                <c:pt idx="24228">
                  <c:v>2.116369666E-5</c:v>
                </c:pt>
                <c:pt idx="24229">
                  <c:v>3.9034233149999997E-5</c:v>
                </c:pt>
                <c:pt idx="24230">
                  <c:v>1.094815224E-4</c:v>
                </c:pt>
                <c:pt idx="24231">
                  <c:v>5.9861516530000001E-5</c:v>
                </c:pt>
                <c:pt idx="24232">
                  <c:v>4.1082111930000002E-6</c:v>
                </c:pt>
                <c:pt idx="24233">
                  <c:v>7.1268199299999998E-7</c:v>
                </c:pt>
                <c:pt idx="24234">
                  <c:v>9.112506867E-6</c:v>
                </c:pt>
                <c:pt idx="24235">
                  <c:v>7.1620176780000002E-6</c:v>
                </c:pt>
                <c:pt idx="24236">
                  <c:v>2.5650980910000002E-6</c:v>
                </c:pt>
                <c:pt idx="24237">
                  <c:v>2.376415493E-6</c:v>
                </c:pt>
                <c:pt idx="24238">
                  <c:v>1.9446636040000001E-4</c:v>
                </c:pt>
                <c:pt idx="24239">
                  <c:v>6.8985634040000005E-5</c:v>
                </c:pt>
                <c:pt idx="24240">
                  <c:v>2.8717660240000001E-5</c:v>
                </c:pt>
                <c:pt idx="24241">
                  <c:v>1.8126756530000001E-5</c:v>
                </c:pt>
                <c:pt idx="24242">
                  <c:v>1.832048504E-5</c:v>
                </c:pt>
                <c:pt idx="24243">
                  <c:v>8.4572602820000002E-7</c:v>
                </c:pt>
                <c:pt idx="24244">
                  <c:v>2.385016833E-6</c:v>
                </c:pt>
                <c:pt idx="24245">
                  <c:v>1.1111188739999999E-6</c:v>
                </c:pt>
                <c:pt idx="24246">
                  <c:v>2.5509210549999998E-6</c:v>
                </c:pt>
                <c:pt idx="24247">
                  <c:v>4.455405073E-7</c:v>
                </c:pt>
                <c:pt idx="24248">
                  <c:v>1.664582332E-6</c:v>
                </c:pt>
                <c:pt idx="24249">
                  <c:v>4.2482782100000001E-7</c:v>
                </c:pt>
                <c:pt idx="24250">
                  <c:v>1.971939768E-6</c:v>
                </c:pt>
                <c:pt idx="24251">
                  <c:v>5.618220155E-8</c:v>
                </c:pt>
                <c:pt idx="24252">
                  <c:v>2.7481791620000002E-7</c:v>
                </c:pt>
                <c:pt idx="24253">
                  <c:v>3.7242588559999998E-7</c:v>
                </c:pt>
                <c:pt idx="24254">
                  <c:v>4.6578330049999999E-7</c:v>
                </c:pt>
                <c:pt idx="24255">
                  <c:v>3.7377285370000001E-7</c:v>
                </c:pt>
                <c:pt idx="24256">
                  <c:v>3.7792483709999998E-7</c:v>
                </c:pt>
                <c:pt idx="24257">
                  <c:v>3.5946998180000003E-7</c:v>
                </c:pt>
                <c:pt idx="24258">
                  <c:v>3.970241138E-7</c:v>
                </c:pt>
                <c:pt idx="24259">
                  <c:v>7.0233246089999998E-7</c:v>
                </c:pt>
                <c:pt idx="24260">
                  <c:v>3.1401515510000002E-7</c:v>
                </c:pt>
                <c:pt idx="24261">
                  <c:v>5.022367015E-8</c:v>
                </c:pt>
                <c:pt idx="24262">
                  <c:v>4.9261057430000003E-6</c:v>
                </c:pt>
                <c:pt idx="24263">
                  <c:v>3.1050565550000001E-7</c:v>
                </c:pt>
                <c:pt idx="24264">
                  <c:v>6.8882172540000004E-8</c:v>
                </c:pt>
                <c:pt idx="24265">
                  <c:v>2.3258931800000001E-7</c:v>
                </c:pt>
                <c:pt idx="24266">
                  <c:v>4.8604551440000002E-6</c:v>
                </c:pt>
                <c:pt idx="24267">
                  <c:v>9.6265319289999997E-7</c:v>
                </c:pt>
                <c:pt idx="24268">
                  <c:v>9.4853462919999996E-8</c:v>
                </c:pt>
                <c:pt idx="24269">
                  <c:v>1.776151664E-6</c:v>
                </c:pt>
                <c:pt idx="24270">
                  <c:v>1.7999033070000001E-5</c:v>
                </c:pt>
                <c:pt idx="24271">
                  <c:v>5.1559389850000003E-6</c:v>
                </c:pt>
                <c:pt idx="24272">
                  <c:v>5.2724211890000004E-7</c:v>
                </c:pt>
                <c:pt idx="24273">
                  <c:v>2.4985383650000002E-7</c:v>
                </c:pt>
                <c:pt idx="24274">
                  <c:v>1.946513114E-5</c:v>
                </c:pt>
                <c:pt idx="24275">
                  <c:v>2.0455240810000002E-6</c:v>
                </c:pt>
                <c:pt idx="24276">
                  <c:v>9.505762749E-7</c:v>
                </c:pt>
                <c:pt idx="24277">
                  <c:v>6.1055316100000003E-8</c:v>
                </c:pt>
                <c:pt idx="24278">
                  <c:v>1.838305472E-4</c:v>
                </c:pt>
                <c:pt idx="24279">
                  <c:v>3.6886109250000003E-5</c:v>
                </c:pt>
                <c:pt idx="24280">
                  <c:v>3.030764116E-5</c:v>
                </c:pt>
                <c:pt idx="24281">
                  <c:v>5.2989964599999997E-5</c:v>
                </c:pt>
                <c:pt idx="24282">
                  <c:v>3.6317811879999997E-4</c:v>
                </c:pt>
                <c:pt idx="24283">
                  <c:v>2.70534041E-5</c:v>
                </c:pt>
                <c:pt idx="24284">
                  <c:v>1.2221338230000001E-6</c:v>
                </c:pt>
                <c:pt idx="24285">
                  <c:v>3.7481616049999999E-6</c:v>
                </c:pt>
                <c:pt idx="24286">
                  <c:v>1.564511544E-5</c:v>
                </c:pt>
                <c:pt idx="24287">
                  <c:v>4.9178423390000001E-6</c:v>
                </c:pt>
                <c:pt idx="24288">
                  <c:v>1.155649711E-6</c:v>
                </c:pt>
                <c:pt idx="24289">
                  <c:v>1.6322789650000001E-6</c:v>
                </c:pt>
                <c:pt idx="24290">
                  <c:v>3.3059439E-6</c:v>
                </c:pt>
                <c:pt idx="24291">
                  <c:v>8.2053940389999995E-7</c:v>
                </c:pt>
                <c:pt idx="24292">
                  <c:v>9.9222176920000003E-7</c:v>
                </c:pt>
                <c:pt idx="24293">
                  <c:v>9.4067838139999996E-7</c:v>
                </c:pt>
                <c:pt idx="24294">
                  <c:v>2.0591328829999999E-6</c:v>
                </c:pt>
                <c:pt idx="24295">
                  <c:v>1.4317283140000001E-7</c:v>
                </c:pt>
                <c:pt idx="24296">
                  <c:v>5.5712645119999999E-7</c:v>
                </c:pt>
                <c:pt idx="24297">
                  <c:v>3.650619397E-7</c:v>
                </c:pt>
                <c:pt idx="24298">
                  <c:v>1.909712456E-6</c:v>
                </c:pt>
                <c:pt idx="24299">
                  <c:v>8.2633098990000006E-8</c:v>
                </c:pt>
                <c:pt idx="24300">
                  <c:v>3.2174484080000002E-7</c:v>
                </c:pt>
                <c:pt idx="24301">
                  <c:v>1.9945825369999999E-7</c:v>
                </c:pt>
                <c:pt idx="24302">
                  <c:v>1.4021229299999999E-7</c:v>
                </c:pt>
                <c:pt idx="24303">
                  <c:v>1.365058425E-7</c:v>
                </c:pt>
                <c:pt idx="24304">
                  <c:v>1.3606998160000001E-7</c:v>
                </c:pt>
                <c:pt idx="24305">
                  <c:v>1.35949394E-7</c:v>
                </c:pt>
                <c:pt idx="24306">
                  <c:v>1.045403724E-7</c:v>
                </c:pt>
                <c:pt idx="24307">
                  <c:v>1.2038911039999999E-7</c:v>
                </c:pt>
                <c:pt idx="24308">
                  <c:v>1.493225129E-7</c:v>
                </c:pt>
                <c:pt idx="24309">
                  <c:v>1.999248425E-7</c:v>
                </c:pt>
                <c:pt idx="24310">
                  <c:v>2.8983368669999999E-6</c:v>
                </c:pt>
                <c:pt idx="24311">
                  <c:v>1.32422528E-7</c:v>
                </c:pt>
                <c:pt idx="24312">
                  <c:v>6.9360031739999998E-7</c:v>
                </c:pt>
                <c:pt idx="24313">
                  <c:v>5.5703319130000005E-7</c:v>
                </c:pt>
                <c:pt idx="24314">
                  <c:v>2.7526608860000001E-6</c:v>
                </c:pt>
                <c:pt idx="24315">
                  <c:v>6.3567378320000005E-8</c:v>
                </c:pt>
                <c:pt idx="24316">
                  <c:v>1.110627743E-6</c:v>
                </c:pt>
                <c:pt idx="24317">
                  <c:v>9.8938932589999996E-7</c:v>
                </c:pt>
                <c:pt idx="24318">
                  <c:v>1.5556451579999998E-5</c:v>
                </c:pt>
                <c:pt idx="24319">
                  <c:v>7.9709339540000001E-7</c:v>
                </c:pt>
                <c:pt idx="24320">
                  <c:v>5.929749775E-6</c:v>
                </c:pt>
                <c:pt idx="24321">
                  <c:v>1.0388743750000001E-5</c:v>
                </c:pt>
                <c:pt idx="24322">
                  <c:v>4.8950802249999995E-4</c:v>
                </c:pt>
                <c:pt idx="24323">
                  <c:v>9.4186265899999992E-6</c:v>
                </c:pt>
                <c:pt idx="24324">
                  <c:v>1.4641743249999999E-7</c:v>
                </c:pt>
                <c:pt idx="24325">
                  <c:v>1.1607751410000001E-6</c:v>
                </c:pt>
                <c:pt idx="24326">
                  <c:v>1.172187097E-5</c:v>
                </c:pt>
                <c:pt idx="24327">
                  <c:v>1.2445724900000001E-6</c:v>
                </c:pt>
                <c:pt idx="24328">
                  <c:v>7.3915992869999995E-7</c:v>
                </c:pt>
                <c:pt idx="24329">
                  <c:v>1.0945587650000001E-6</c:v>
                </c:pt>
                <c:pt idx="24330">
                  <c:v>1.06810342E-4</c:v>
                </c:pt>
                <c:pt idx="24331">
                  <c:v>2.7596216539999999E-7</c:v>
                </c:pt>
                <c:pt idx="24332">
                  <c:v>2.6680320319999998E-6</c:v>
                </c:pt>
                <c:pt idx="24333">
                  <c:v>2.6900651339999998E-6</c:v>
                </c:pt>
                <c:pt idx="24334">
                  <c:v>3.4047039029999997E-5</c:v>
                </c:pt>
                <c:pt idx="24335">
                  <c:v>5.6557950860000005E-7</c:v>
                </c:pt>
                <c:pt idx="24336">
                  <c:v>6.896724451E-7</c:v>
                </c:pt>
                <c:pt idx="24337">
                  <c:v>7.4833446150000002E-7</c:v>
                </c:pt>
                <c:pt idx="24338">
                  <c:v>2.0585917370000001E-6</c:v>
                </c:pt>
                <c:pt idx="24339">
                  <c:v>1.114967775E-7</c:v>
                </c:pt>
                <c:pt idx="24340">
                  <c:v>3.2811733189999999E-7</c:v>
                </c:pt>
                <c:pt idx="24341">
                  <c:v>3.7753167450000001E-7</c:v>
                </c:pt>
                <c:pt idx="24342">
                  <c:v>2.638087876E-5</c:v>
                </c:pt>
                <c:pt idx="24343">
                  <c:v>1.143751358E-7</c:v>
                </c:pt>
                <c:pt idx="24344">
                  <c:v>1.557462155E-8</c:v>
                </c:pt>
                <c:pt idx="24345">
                  <c:v>6.8986213119999996E-9</c:v>
                </c:pt>
                <c:pt idx="24346">
                  <c:v>2.2287090719999999E-9</c:v>
                </c:pt>
                <c:pt idx="24347">
                  <c:v>3.5757377679999998E-9</c:v>
                </c:pt>
                <c:pt idx="24348">
                  <c:v>5.549102061E-9</c:v>
                </c:pt>
                <c:pt idx="24349">
                  <c:v>8.1590924820000008E-9</c:v>
                </c:pt>
                <c:pt idx="24350">
                  <c:v>6.260660669E-7</c:v>
                </c:pt>
                <c:pt idx="24351">
                  <c:v>5.8663521950000001E-9</c:v>
                </c:pt>
                <c:pt idx="24352">
                  <c:v>5.0263208040000001E-9</c:v>
                </c:pt>
                <c:pt idx="24353">
                  <c:v>1.507696928E-9</c:v>
                </c:pt>
                <c:pt idx="24354">
                  <c:v>2.580583281E-12</c:v>
                </c:pt>
                <c:pt idx="24355">
                  <c:v>2.663362133E-9</c:v>
                </c:pt>
                <c:pt idx="24356">
                  <c:v>1.22596621E-8</c:v>
                </c:pt>
                <c:pt idx="24357">
                  <c:v>2.908471169E-8</c:v>
                </c:pt>
                <c:pt idx="24358">
                  <c:v>6.9310861590000003E-7</c:v>
                </c:pt>
                <c:pt idx="24359">
                  <c:v>1.3072280629999999E-7</c:v>
                </c:pt>
                <c:pt idx="24360">
                  <c:v>1.5563802840000001E-7</c:v>
                </c:pt>
                <c:pt idx="24361">
                  <c:v>1.8471271939999999E-7</c:v>
                </c:pt>
                <c:pt idx="24362">
                  <c:v>6.1393232889999996E-5</c:v>
                </c:pt>
                <c:pt idx="24363">
                  <c:v>5.7690371769999996E-7</c:v>
                </c:pt>
                <c:pt idx="24364">
                  <c:v>1.078869861E-6</c:v>
                </c:pt>
                <c:pt idx="24365">
                  <c:v>9.6317329290000008E-7</c:v>
                </c:pt>
                <c:pt idx="24366">
                  <c:v>2.3428272760000001E-5</c:v>
                </c:pt>
                <c:pt idx="24367">
                  <c:v>1.5445423829999999E-6</c:v>
                </c:pt>
                <c:pt idx="24368">
                  <c:v>1.379591135E-6</c:v>
                </c:pt>
                <c:pt idx="24369">
                  <c:v>1.354734727E-6</c:v>
                </c:pt>
                <c:pt idx="24370">
                  <c:v>9.4460283169999995E-5</c:v>
                </c:pt>
                <c:pt idx="24371">
                  <c:v>4.0675717229999998E-6</c:v>
                </c:pt>
                <c:pt idx="24372">
                  <c:v>6.7419615729999998E-7</c:v>
                </c:pt>
                <c:pt idx="24373">
                  <c:v>2.1537607550000001E-6</c:v>
                </c:pt>
                <c:pt idx="24374">
                  <c:v>3.8635053500000002E-4</c:v>
                </c:pt>
                <c:pt idx="24375">
                  <c:v>2.551459923E-6</c:v>
                </c:pt>
                <c:pt idx="24376">
                  <c:v>2.76965257E-6</c:v>
                </c:pt>
                <c:pt idx="24377">
                  <c:v>8.8957151700000004E-7</c:v>
                </c:pt>
                <c:pt idx="24378">
                  <c:v>1.489694834E-5</c:v>
                </c:pt>
                <c:pt idx="24379">
                  <c:v>1.9493132889999999E-6</c:v>
                </c:pt>
                <c:pt idx="24380">
                  <c:v>1.4249403220000001E-6</c:v>
                </c:pt>
                <c:pt idx="24381">
                  <c:v>3.927961791E-7</c:v>
                </c:pt>
                <c:pt idx="24382">
                  <c:v>4.3647438809999998E-5</c:v>
                </c:pt>
                <c:pt idx="24383">
                  <c:v>1.084063074E-6</c:v>
                </c:pt>
                <c:pt idx="24384">
                  <c:v>1.6027463030000001E-6</c:v>
                </c:pt>
                <c:pt idx="24385">
                  <c:v>8.9383316559999997E-7</c:v>
                </c:pt>
                <c:pt idx="24386">
                  <c:v>5.3114033560000004E-6</c:v>
                </c:pt>
                <c:pt idx="24387">
                  <c:v>5.6929813870000001E-7</c:v>
                </c:pt>
                <c:pt idx="24388">
                  <c:v>2.9161812229999999E-7</c:v>
                </c:pt>
                <c:pt idx="24389">
                  <c:v>1.5561985140000001E-7</c:v>
                </c:pt>
                <c:pt idx="24390">
                  <c:v>4.0532107929999999E-7</c:v>
                </c:pt>
                <c:pt idx="24391">
                  <c:v>1.0495349449999999E-7</c:v>
                </c:pt>
                <c:pt idx="24392">
                  <c:v>9.1526181559999994E-8</c:v>
                </c:pt>
                <c:pt idx="24393">
                  <c:v>3.7497933230000001E-7</c:v>
                </c:pt>
                <c:pt idx="24394">
                  <c:v>1.108405187E-5</c:v>
                </c:pt>
                <c:pt idx="24395">
                  <c:v>3.4326569649999998E-7</c:v>
                </c:pt>
                <c:pt idx="24396">
                  <c:v>2.9869982010000001E-8</c:v>
                </c:pt>
                <c:pt idx="24397">
                  <c:v>2.8890818460000001E-8</c:v>
                </c:pt>
                <c:pt idx="24398">
                  <c:v>5.5722211309999997E-7</c:v>
                </c:pt>
                <c:pt idx="24399">
                  <c:v>2.9579266509999998E-8</c:v>
                </c:pt>
                <c:pt idx="24400">
                  <c:v>2.0466033299999998E-8</c:v>
                </c:pt>
                <c:pt idx="24401">
                  <c:v>9.3635950620000003E-8</c:v>
                </c:pt>
                <c:pt idx="24402">
                  <c:v>4.1292079719999999E-7</c:v>
                </c:pt>
                <c:pt idx="24403">
                  <c:v>1.1756305340000001E-7</c:v>
                </c:pt>
                <c:pt idx="24404">
                  <c:v>2.1261706039999999E-7</c:v>
                </c:pt>
                <c:pt idx="24405">
                  <c:v>2.068736168E-7</c:v>
                </c:pt>
                <c:pt idx="24406">
                  <c:v>1.121514612E-6</c:v>
                </c:pt>
                <c:pt idx="24407">
                  <c:v>7.295588722E-7</c:v>
                </c:pt>
                <c:pt idx="24408">
                  <c:v>3.7747905570000002E-7</c:v>
                </c:pt>
                <c:pt idx="24409">
                  <c:v>4.7618707950000002E-7</c:v>
                </c:pt>
                <c:pt idx="24410">
                  <c:v>2.8083617179999999E-6</c:v>
                </c:pt>
                <c:pt idx="24411">
                  <c:v>2.3009768380000001E-6</c:v>
                </c:pt>
                <c:pt idx="24412">
                  <c:v>3.3613257110000001E-7</c:v>
                </c:pt>
                <c:pt idx="24413">
                  <c:v>2.016169521E-5</c:v>
                </c:pt>
                <c:pt idx="24414">
                  <c:v>3.144781207E-4</c:v>
                </c:pt>
                <c:pt idx="24415">
                  <c:v>1.8267001690000001E-5</c:v>
                </c:pt>
                <c:pt idx="24416">
                  <c:v>1.190368255E-5</c:v>
                </c:pt>
                <c:pt idx="24417">
                  <c:v>2.1131502460000001E-6</c:v>
                </c:pt>
                <c:pt idx="24418">
                  <c:v>1.6787593429999999E-6</c:v>
                </c:pt>
                <c:pt idx="24419">
                  <c:v>4.6566684349999998E-6</c:v>
                </c:pt>
                <c:pt idx="24420">
                  <c:v>3.437513351E-6</c:v>
                </c:pt>
                <c:pt idx="24421">
                  <c:v>5.3363109909999998E-8</c:v>
                </c:pt>
                <c:pt idx="24422">
                  <c:v>2.3278807900000002E-6</c:v>
                </c:pt>
                <c:pt idx="24423">
                  <c:v>2.6542452339999999E-6</c:v>
                </c:pt>
                <c:pt idx="24424">
                  <c:v>6.6115779009999997E-7</c:v>
                </c:pt>
                <c:pt idx="24425">
                  <c:v>8.3287757890000001E-7</c:v>
                </c:pt>
                <c:pt idx="24426">
                  <c:v>2.5280822740000001E-7</c:v>
                </c:pt>
                <c:pt idx="24427">
                  <c:v>1.0496339410000001E-6</c:v>
                </c:pt>
                <c:pt idx="24428">
                  <c:v>1.102766911E-7</c:v>
                </c:pt>
                <c:pt idx="24429">
                  <c:v>1.4236733209999999E-6</c:v>
                </c:pt>
                <c:pt idx="24430">
                  <c:v>7.9261524070000005E-7</c:v>
                </c:pt>
                <c:pt idx="24431">
                  <c:v>8.1822576039999994E-8</c:v>
                </c:pt>
                <c:pt idx="24432">
                  <c:v>9.2333034350000003E-7</c:v>
                </c:pt>
                <c:pt idx="24433">
                  <c:v>3.246910464E-6</c:v>
                </c:pt>
                <c:pt idx="24434">
                  <c:v>1.328470948E-5</c:v>
                </c:pt>
                <c:pt idx="24435">
                  <c:v>3.3618797239999998E-7</c:v>
                </c:pt>
                <c:pt idx="24436">
                  <c:v>5.9592542839999998E-7</c:v>
                </c:pt>
                <c:pt idx="24437">
                  <c:v>4.2715291759999997E-7</c:v>
                </c:pt>
                <c:pt idx="24438">
                  <c:v>2.1594388529999998E-6</c:v>
                </c:pt>
                <c:pt idx="24439">
                  <c:v>1.222884138E-6</c:v>
                </c:pt>
                <c:pt idx="24440">
                  <c:v>1.283664693E-6</c:v>
                </c:pt>
                <c:pt idx="24441">
                  <c:v>1.6570513320000001E-7</c:v>
                </c:pt>
                <c:pt idx="24442">
                  <c:v>4.5967938379999996E-6</c:v>
                </c:pt>
                <c:pt idx="24443">
                  <c:v>1.389334485E-6</c:v>
                </c:pt>
                <c:pt idx="24444">
                  <c:v>1.6691519370000001E-7</c:v>
                </c:pt>
                <c:pt idx="24445">
                  <c:v>3.3870985880000001E-6</c:v>
                </c:pt>
                <c:pt idx="24446">
                  <c:v>2.4395304489999999E-6</c:v>
                </c:pt>
                <c:pt idx="24447">
                  <c:v>1.908705716E-6</c:v>
                </c:pt>
                <c:pt idx="24448">
                  <c:v>4.425726055E-7</c:v>
                </c:pt>
                <c:pt idx="24449">
                  <c:v>1.4198873020000001E-6</c:v>
                </c:pt>
                <c:pt idx="24450">
                  <c:v>4.8389511450000005E-7</c:v>
                </c:pt>
                <c:pt idx="24451">
                  <c:v>6.5247768000000003E-7</c:v>
                </c:pt>
                <c:pt idx="24452">
                  <c:v>4.5348358099999998E-7</c:v>
                </c:pt>
                <c:pt idx="24453">
                  <c:v>5.634578307E-7</c:v>
                </c:pt>
                <c:pt idx="24454">
                  <c:v>1.8451310690000001E-6</c:v>
                </c:pt>
                <c:pt idx="24455">
                  <c:v>5.4201311849999995E-7</c:v>
                </c:pt>
                <c:pt idx="24456">
                  <c:v>4.5903052599999999E-6</c:v>
                </c:pt>
                <c:pt idx="24457">
                  <c:v>7.925542953E-6</c:v>
                </c:pt>
                <c:pt idx="24458">
                  <c:v>1.554345009E-5</c:v>
                </c:pt>
                <c:pt idx="24459">
                  <c:v>2.665553304E-6</c:v>
                </c:pt>
                <c:pt idx="24460">
                  <c:v>3.3649894389999999E-6</c:v>
                </c:pt>
                <c:pt idx="24461">
                  <c:v>1.456306546E-6</c:v>
                </c:pt>
                <c:pt idx="24462">
                  <c:v>2.0400339850000001E-5</c:v>
                </c:pt>
                <c:pt idx="24463">
                  <c:v>6.4338306859999998E-6</c:v>
                </c:pt>
                <c:pt idx="24464">
                  <c:v>8.1601723419999999E-7</c:v>
                </c:pt>
                <c:pt idx="24465">
                  <c:v>2.797938407E-5</c:v>
                </c:pt>
                <c:pt idx="24466">
                  <c:v>4.9652786349999999E-5</c:v>
                </c:pt>
                <c:pt idx="24467">
                  <c:v>1.1536007249999999E-5</c:v>
                </c:pt>
                <c:pt idx="24468">
                  <c:v>8.3604333399999998E-6</c:v>
                </c:pt>
                <c:pt idx="24469">
                  <c:v>1.054733413E-6</c:v>
                </c:pt>
                <c:pt idx="24470">
                  <c:v>2.6073535700000001E-6</c:v>
                </c:pt>
                <c:pt idx="24471">
                  <c:v>5.8922433389999999E-6</c:v>
                </c:pt>
                <c:pt idx="24472">
                  <c:v>1.888865763E-6</c:v>
                </c:pt>
                <c:pt idx="24473">
                  <c:v>1.407686304E-5</c:v>
                </c:pt>
                <c:pt idx="24474">
                  <c:v>3.3002201210000003E-5</c:v>
                </c:pt>
                <c:pt idx="24475">
                  <c:v>1.3630939719999999E-5</c:v>
                </c:pt>
                <c:pt idx="24476">
                  <c:v>9.3253995319999993E-6</c:v>
                </c:pt>
                <c:pt idx="24477">
                  <c:v>3.2780176769999999E-6</c:v>
                </c:pt>
                <c:pt idx="24478">
                  <c:v>5.2924705709999998E-6</c:v>
                </c:pt>
                <c:pt idx="24479">
                  <c:v>7.1147659939999999E-7</c:v>
                </c:pt>
                <c:pt idx="24480">
                  <c:v>7.4665390410000003E-7</c:v>
                </c:pt>
                <c:pt idx="24481">
                  <c:v>8.4934781159999999E-7</c:v>
                </c:pt>
                <c:pt idx="24482">
                  <c:v>1.806874911E-6</c:v>
                </c:pt>
                <c:pt idx="24483">
                  <c:v>1.8855996760000001E-6</c:v>
                </c:pt>
                <c:pt idx="24484">
                  <c:v>1.5122772860000001E-6</c:v>
                </c:pt>
                <c:pt idx="24485">
                  <c:v>1.0831881170000001E-5</c:v>
                </c:pt>
                <c:pt idx="24486">
                  <c:v>3.2713436500000001E-5</c:v>
                </c:pt>
                <c:pt idx="24487">
                  <c:v>4.5986629900000003E-6</c:v>
                </c:pt>
                <c:pt idx="24488">
                  <c:v>9.4499035229999993E-6</c:v>
                </c:pt>
                <c:pt idx="24489">
                  <c:v>3.0897933949999999E-6</c:v>
                </c:pt>
                <c:pt idx="24490">
                  <c:v>3.493035652E-6</c:v>
                </c:pt>
                <c:pt idx="24491">
                  <c:v>2.8463198629999999E-6</c:v>
                </c:pt>
                <c:pt idx="24492">
                  <c:v>4.9023699870000004E-6</c:v>
                </c:pt>
                <c:pt idx="24493">
                  <c:v>1.3048390689999999E-6</c:v>
                </c:pt>
                <c:pt idx="24494">
                  <c:v>8.9234088109999999E-6</c:v>
                </c:pt>
                <c:pt idx="24495">
                  <c:v>7.5771413110000003E-6</c:v>
                </c:pt>
                <c:pt idx="24496">
                  <c:v>1.430108304E-5</c:v>
                </c:pt>
                <c:pt idx="24497">
                  <c:v>1.5329510530000001E-5</c:v>
                </c:pt>
                <c:pt idx="24498">
                  <c:v>1.6552090500000001E-5</c:v>
                </c:pt>
                <c:pt idx="24499">
                  <c:v>1.7971946299999999E-6</c:v>
                </c:pt>
                <c:pt idx="24500">
                  <c:v>9.4856188640000001E-7</c:v>
                </c:pt>
                <c:pt idx="24501">
                  <c:v>5.5354117940000004E-7</c:v>
                </c:pt>
                <c:pt idx="24502">
                  <c:v>9.9632538869999997E-7</c:v>
                </c:pt>
                <c:pt idx="24503">
                  <c:v>8.3026394979999996E-7</c:v>
                </c:pt>
                <c:pt idx="24504">
                  <c:v>1.4436493050000001E-6</c:v>
                </c:pt>
                <c:pt idx="24505">
                  <c:v>6.4371788720000004E-6</c:v>
                </c:pt>
                <c:pt idx="24506">
                  <c:v>2.285367111E-5</c:v>
                </c:pt>
                <c:pt idx="24507">
                  <c:v>3.0934262200000001E-6</c:v>
                </c:pt>
                <c:pt idx="24508">
                  <c:v>5.3855967080000001E-6</c:v>
                </c:pt>
                <c:pt idx="24509">
                  <c:v>1.7007542699999999E-5</c:v>
                </c:pt>
                <c:pt idx="24510">
                  <c:v>4.1998846349999997E-6</c:v>
                </c:pt>
                <c:pt idx="24511">
                  <c:v>1.4185917700000001E-7</c:v>
                </c:pt>
                <c:pt idx="24512">
                  <c:v>3.1971449320000002E-6</c:v>
                </c:pt>
                <c:pt idx="24513">
                  <c:v>4.5075888079999999E-6</c:v>
                </c:pt>
                <c:pt idx="24514">
                  <c:v>5.6199745520000004E-6</c:v>
                </c:pt>
                <c:pt idx="24515">
                  <c:v>1.493264638E-6</c:v>
                </c:pt>
                <c:pt idx="24516">
                  <c:v>9.0640190509999997E-6</c:v>
                </c:pt>
                <c:pt idx="24517">
                  <c:v>2.6355646929999999E-5</c:v>
                </c:pt>
                <c:pt idx="24518">
                  <c:v>1.6459567679999999E-5</c:v>
                </c:pt>
                <c:pt idx="24519">
                  <c:v>2.3774045450000002E-6</c:v>
                </c:pt>
                <c:pt idx="24520">
                  <c:v>1.037307658E-6</c:v>
                </c:pt>
                <c:pt idx="24521">
                  <c:v>2.5162020459999999E-7</c:v>
                </c:pt>
                <c:pt idx="24522">
                  <c:v>1.9091324380000002E-6</c:v>
                </c:pt>
                <c:pt idx="24523">
                  <c:v>1.133762148E-6</c:v>
                </c:pt>
                <c:pt idx="24524">
                  <c:v>7.6222569290000004E-7</c:v>
                </c:pt>
                <c:pt idx="24525">
                  <c:v>1.3820635990000001E-6</c:v>
                </c:pt>
                <c:pt idx="24526">
                  <c:v>5.3948335719999998E-6</c:v>
                </c:pt>
                <c:pt idx="24527">
                  <c:v>4.2976516290000001E-6</c:v>
                </c:pt>
                <c:pt idx="24528">
                  <c:v>2.214675738E-6</c:v>
                </c:pt>
                <c:pt idx="24529">
                  <c:v>2.5463749549999999E-5</c:v>
                </c:pt>
                <c:pt idx="24530">
                  <c:v>2.8256128850000002E-6</c:v>
                </c:pt>
                <c:pt idx="24531">
                  <c:v>5.0783763599999997E-7</c:v>
                </c:pt>
                <c:pt idx="24532">
                  <c:v>4.6117901699999999E-7</c:v>
                </c:pt>
                <c:pt idx="24533">
                  <c:v>1.3416952759999999E-5</c:v>
                </c:pt>
                <c:pt idx="24534">
                  <c:v>2.8806660639999999E-6</c:v>
                </c:pt>
                <c:pt idx="24535">
                  <c:v>8.3108897930000003E-7</c:v>
                </c:pt>
                <c:pt idx="24536">
                  <c:v>2.0313820650000002E-6</c:v>
                </c:pt>
                <c:pt idx="24537">
                  <c:v>2.3335385460000001E-5</c:v>
                </c:pt>
                <c:pt idx="24538">
                  <c:v>8.3700779209999996E-6</c:v>
                </c:pt>
                <c:pt idx="24539">
                  <c:v>2.7498081390000001E-7</c:v>
                </c:pt>
                <c:pt idx="24540">
                  <c:v>3.8131960350000002E-7</c:v>
                </c:pt>
                <c:pt idx="24541">
                  <c:v>1.5784992259999999E-5</c:v>
                </c:pt>
                <c:pt idx="24542">
                  <c:v>5.4453183099999999E-6</c:v>
                </c:pt>
                <c:pt idx="24543">
                  <c:v>3.1147654120000002E-8</c:v>
                </c:pt>
                <c:pt idx="24544">
                  <c:v>6.0451920039999995E-7</c:v>
                </c:pt>
                <c:pt idx="24545">
                  <c:v>4.6745163450000002E-5</c:v>
                </c:pt>
                <c:pt idx="24546">
                  <c:v>2.7638933279999999E-5</c:v>
                </c:pt>
                <c:pt idx="24547">
                  <c:v>5.6275252179999997E-6</c:v>
                </c:pt>
                <c:pt idx="24548">
                  <c:v>9.9771158669999998E-6</c:v>
                </c:pt>
                <c:pt idx="24549">
                  <c:v>3.0560596780000002E-5</c:v>
                </c:pt>
                <c:pt idx="24550">
                  <c:v>3.4614263729999999E-6</c:v>
                </c:pt>
                <c:pt idx="24551">
                  <c:v>8.2863629940000004E-7</c:v>
                </c:pt>
                <c:pt idx="24552">
                  <c:v>7.9547766430000003E-7</c:v>
                </c:pt>
                <c:pt idx="24553">
                  <c:v>8.6485357509999999E-7</c:v>
                </c:pt>
                <c:pt idx="24554">
                  <c:v>2.264864816E-7</c:v>
                </c:pt>
                <c:pt idx="24555">
                  <c:v>8.2436470169999995E-7</c:v>
                </c:pt>
                <c:pt idx="24556">
                  <c:v>6.5281753450000005E-7</c:v>
                </c:pt>
                <c:pt idx="24557">
                  <c:v>4.7429466000000004E-6</c:v>
                </c:pt>
                <c:pt idx="24558">
                  <c:v>5.3768142949999998E-7</c:v>
                </c:pt>
                <c:pt idx="24559">
                  <c:v>1.2580644230000001E-6</c:v>
                </c:pt>
                <c:pt idx="24560">
                  <c:v>3.0123135029999999E-7</c:v>
                </c:pt>
                <c:pt idx="24561">
                  <c:v>6.8447785570000001E-6</c:v>
                </c:pt>
                <c:pt idx="24562">
                  <c:v>1.5016735209999999E-6</c:v>
                </c:pt>
                <c:pt idx="24563">
                  <c:v>9.8138240240000003E-7</c:v>
                </c:pt>
                <c:pt idx="24564">
                  <c:v>2.4677498959999999E-7</c:v>
                </c:pt>
                <c:pt idx="24565">
                  <c:v>1.008742411E-5</c:v>
                </c:pt>
                <c:pt idx="24566">
                  <c:v>5.5491191459999997E-6</c:v>
                </c:pt>
                <c:pt idx="24567">
                  <c:v>1.164830512E-6</c:v>
                </c:pt>
                <c:pt idx="24568">
                  <c:v>1.4215549130000001E-7</c:v>
                </c:pt>
                <c:pt idx="24569">
                  <c:v>1.829601645E-6</c:v>
                </c:pt>
                <c:pt idx="24570">
                  <c:v>1.3613813309999999E-6</c:v>
                </c:pt>
                <c:pt idx="24571">
                  <c:v>6.0385683759999999E-7</c:v>
                </c:pt>
                <c:pt idx="24572">
                  <c:v>1.170179707E-6</c:v>
                </c:pt>
                <c:pt idx="24573">
                  <c:v>6.5343929949999995E-7</c:v>
                </c:pt>
                <c:pt idx="24574">
                  <c:v>2.1805875579999999E-6</c:v>
                </c:pt>
                <c:pt idx="24575">
                  <c:v>1.0703730040000001E-6</c:v>
                </c:pt>
                <c:pt idx="24576">
                  <c:v>1.9526867860000001E-6</c:v>
                </c:pt>
                <c:pt idx="24577">
                  <c:v>4.4015781479999999E-5</c:v>
                </c:pt>
                <c:pt idx="24578">
                  <c:v>2.066866269E-6</c:v>
                </c:pt>
                <c:pt idx="24579">
                  <c:v>1.09611452E-5</c:v>
                </c:pt>
                <c:pt idx="24580">
                  <c:v>8.3173327899999997E-6</c:v>
                </c:pt>
                <c:pt idx="24581">
                  <c:v>1.300842619E-5</c:v>
                </c:pt>
                <c:pt idx="24582">
                  <c:v>3.8692610289999996E-9</c:v>
                </c:pt>
                <c:pt idx="24583">
                  <c:v>8.9789895689999997E-6</c:v>
                </c:pt>
                <c:pt idx="24584">
                  <c:v>5.8831186299999997E-6</c:v>
                </c:pt>
                <c:pt idx="24585">
                  <c:v>4.0632444499999999E-5</c:v>
                </c:pt>
                <c:pt idx="24586">
                  <c:v>1.079870543E-5</c:v>
                </c:pt>
                <c:pt idx="24587">
                  <c:v>3.1255494630000002E-5</c:v>
                </c:pt>
                <c:pt idx="24588">
                  <c:v>3.802625187E-5</c:v>
                </c:pt>
                <c:pt idx="24589">
                  <c:v>5.9500138589999995E-4</c:v>
                </c:pt>
                <c:pt idx="24590">
                  <c:v>3.1607039310000002E-5</c:v>
                </c:pt>
                <c:pt idx="24591">
                  <c:v>3.4702110370000002E-7</c:v>
                </c:pt>
                <c:pt idx="24592">
                  <c:v>2.1328371080000001E-6</c:v>
                </c:pt>
                <c:pt idx="24593">
                  <c:v>1.0884647300000001E-5</c:v>
                </c:pt>
                <c:pt idx="24594">
                  <c:v>1.3717497800000001E-7</c:v>
                </c:pt>
                <c:pt idx="24595">
                  <c:v>3.7657611349999998E-7</c:v>
                </c:pt>
                <c:pt idx="24596">
                  <c:v>9.4773357169999995E-7</c:v>
                </c:pt>
                <c:pt idx="24597">
                  <c:v>2.159050556E-5</c:v>
                </c:pt>
                <c:pt idx="24598">
                  <c:v>1.6470902039999999E-6</c:v>
                </c:pt>
                <c:pt idx="24599">
                  <c:v>4.5191118690000002E-7</c:v>
                </c:pt>
                <c:pt idx="24600">
                  <c:v>3.6339812769999999E-8</c:v>
                </c:pt>
                <c:pt idx="24601">
                  <c:v>7.3527178279999996E-7</c:v>
                </c:pt>
                <c:pt idx="24602">
                  <c:v>3.6880826690000002E-7</c:v>
                </c:pt>
                <c:pt idx="24603">
                  <c:v>5.1472459069999996E-7</c:v>
                </c:pt>
                <c:pt idx="24604">
                  <c:v>7.8426457550000004E-7</c:v>
                </c:pt>
                <c:pt idx="24605">
                  <c:v>1.480272208E-7</c:v>
                </c:pt>
                <c:pt idx="24606">
                  <c:v>3.0248235380000002E-7</c:v>
                </c:pt>
                <c:pt idx="24607">
                  <c:v>1.5353490879999999E-6</c:v>
                </c:pt>
                <c:pt idx="24608">
                  <c:v>1.867474636E-6</c:v>
                </c:pt>
                <c:pt idx="24609">
                  <c:v>2.2194670079999999E-5</c:v>
                </c:pt>
                <c:pt idx="24610">
                  <c:v>1.2422810990000001E-6</c:v>
                </c:pt>
                <c:pt idx="24611">
                  <c:v>2.0722000119999999E-7</c:v>
                </c:pt>
                <c:pt idx="24612">
                  <c:v>4.5375720150000002E-7</c:v>
                </c:pt>
                <c:pt idx="24613">
                  <c:v>6.6247077020000001E-7</c:v>
                </c:pt>
                <c:pt idx="24614">
                  <c:v>2.0464766200000001E-7</c:v>
                </c:pt>
                <c:pt idx="24615">
                  <c:v>1.3023805140000001E-7</c:v>
                </c:pt>
                <c:pt idx="24616">
                  <c:v>4.9876499379999997E-8</c:v>
                </c:pt>
                <c:pt idx="24617">
                  <c:v>1.0932952849999999E-5</c:v>
                </c:pt>
                <c:pt idx="24618">
                  <c:v>1.4187162099999999E-7</c:v>
                </c:pt>
                <c:pt idx="24619">
                  <c:v>1.8058956509999999E-6</c:v>
                </c:pt>
                <c:pt idx="24620">
                  <c:v>4.8340175690000003E-6</c:v>
                </c:pt>
                <c:pt idx="24621">
                  <c:v>1.254906818E-4</c:v>
                </c:pt>
                <c:pt idx="24622">
                  <c:v>3.0821863210000001E-6</c:v>
                </c:pt>
                <c:pt idx="24623">
                  <c:v>1.711682598E-6</c:v>
                </c:pt>
                <c:pt idx="24624">
                  <c:v>4.5121200119999997E-6</c:v>
                </c:pt>
                <c:pt idx="24625">
                  <c:v>2.518203303E-5</c:v>
                </c:pt>
                <c:pt idx="24626">
                  <c:v>2.2065678050000002E-6</c:v>
                </c:pt>
                <c:pt idx="24627">
                  <c:v>6.2221738519999999E-6</c:v>
                </c:pt>
                <c:pt idx="24628">
                  <c:v>1.1523701770000001E-5</c:v>
                </c:pt>
                <c:pt idx="24629">
                  <c:v>5.5269551960000004E-4</c:v>
                </c:pt>
                <c:pt idx="24630">
                  <c:v>1.2612585290000001E-5</c:v>
                </c:pt>
                <c:pt idx="24631">
                  <c:v>1.7552481340000001E-6</c:v>
                </c:pt>
                <c:pt idx="24632">
                  <c:v>6.145198621E-6</c:v>
                </c:pt>
                <c:pt idx="24633">
                  <c:v>1.141507968E-4</c:v>
                </c:pt>
                <c:pt idx="24634">
                  <c:v>3.17245227E-6</c:v>
                </c:pt>
                <c:pt idx="24635">
                  <c:v>5.1230894919999997E-6</c:v>
                </c:pt>
                <c:pt idx="24636">
                  <c:v>5.5619156480000001E-6</c:v>
                </c:pt>
                <c:pt idx="24637">
                  <c:v>2.1736016220000001E-4</c:v>
                </c:pt>
                <c:pt idx="24638">
                  <c:v>2.3416769379999999E-6</c:v>
                </c:pt>
                <c:pt idx="24639">
                  <c:v>6.794007734E-6</c:v>
                </c:pt>
                <c:pt idx="24640">
                  <c:v>5.4289214420000003E-6</c:v>
                </c:pt>
                <c:pt idx="24641">
                  <c:v>4.273322592E-4</c:v>
                </c:pt>
                <c:pt idx="24642">
                  <c:v>2.2660957880000002E-6</c:v>
                </c:pt>
                <c:pt idx="24643">
                  <c:v>1.254002493E-6</c:v>
                </c:pt>
                <c:pt idx="24644">
                  <c:v>1.176225552E-6</c:v>
                </c:pt>
                <c:pt idx="24645">
                  <c:v>5.1356250780000001E-6</c:v>
                </c:pt>
                <c:pt idx="24646">
                  <c:v>4.3548078749999998E-7</c:v>
                </c:pt>
                <c:pt idx="24647">
                  <c:v>2.6883413109999998E-7</c:v>
                </c:pt>
                <c:pt idx="24648">
                  <c:v>1.3655594440000001E-7</c:v>
                </c:pt>
                <c:pt idx="24649">
                  <c:v>1.744907029E-6</c:v>
                </c:pt>
                <c:pt idx="24650">
                  <c:v>1.1023441400000001E-8</c:v>
                </c:pt>
                <c:pt idx="24651">
                  <c:v>1.043447757E-13</c:v>
                </c:pt>
                <c:pt idx="24652">
                  <c:v>6.6115137440000004E-9</c:v>
                </c:pt>
                <c:pt idx="24653">
                  <c:v>3.5082547570000001E-7</c:v>
                </c:pt>
                <c:pt idx="24654">
                  <c:v>3.0514263930000002E-8</c:v>
                </c:pt>
                <c:pt idx="24655">
                  <c:v>3.012790691E-8</c:v>
                </c:pt>
                <c:pt idx="24656">
                  <c:v>2.482940943E-8</c:v>
                </c:pt>
                <c:pt idx="24657">
                  <c:v>2.82238623E-7</c:v>
                </c:pt>
                <c:pt idx="24658">
                  <c:v>8.9519530180000006E-9</c:v>
                </c:pt>
                <c:pt idx="24659">
                  <c:v>1.80219715E-8</c:v>
                </c:pt>
                <c:pt idx="24660">
                  <c:v>2.5344083930000002E-8</c:v>
                </c:pt>
                <c:pt idx="24661">
                  <c:v>2.620732099E-5</c:v>
                </c:pt>
                <c:pt idx="24662">
                  <c:v>3.1450848379999999E-7</c:v>
                </c:pt>
                <c:pt idx="24663">
                  <c:v>8.1213457750000004E-7</c:v>
                </c:pt>
                <c:pt idx="24664">
                  <c:v>7.3188733670000004E-7</c:v>
                </c:pt>
                <c:pt idx="24665">
                  <c:v>1.4264604849999999E-6</c:v>
                </c:pt>
                <c:pt idx="24666">
                  <c:v>2.229979442E-6</c:v>
                </c:pt>
                <c:pt idx="24667">
                  <c:v>2.9613829419999999E-6</c:v>
                </c:pt>
                <c:pt idx="24668">
                  <c:v>2.2188263549999998E-6</c:v>
                </c:pt>
                <c:pt idx="24669">
                  <c:v>9.0856203469999993E-6</c:v>
                </c:pt>
                <c:pt idx="24670">
                  <c:v>6.5742603290000003E-6</c:v>
                </c:pt>
                <c:pt idx="24671">
                  <c:v>7.8262505720000006E-6</c:v>
                </c:pt>
                <c:pt idx="24672">
                  <c:v>4.786529696E-6</c:v>
                </c:pt>
                <c:pt idx="24673">
                  <c:v>4.4525785010000002E-5</c:v>
                </c:pt>
                <c:pt idx="24674">
                  <c:v>1.2370356839999999E-5</c:v>
                </c:pt>
                <c:pt idx="24675">
                  <c:v>6.9254168020000004E-6</c:v>
                </c:pt>
                <c:pt idx="24676">
                  <c:v>5.4945446230000003E-6</c:v>
                </c:pt>
                <c:pt idx="24677">
                  <c:v>3.08149082E-5</c:v>
                </c:pt>
                <c:pt idx="24678">
                  <c:v>1.8227946899999999E-5</c:v>
                </c:pt>
                <c:pt idx="24679">
                  <c:v>9.7020510369999991E-7</c:v>
                </c:pt>
                <c:pt idx="24680">
                  <c:v>3.8647877290000002E-5</c:v>
                </c:pt>
                <c:pt idx="24681">
                  <c:v>2.606892203E-3</c:v>
                </c:pt>
                <c:pt idx="24682">
                  <c:v>4.2735629699999998E-5</c:v>
                </c:pt>
                <c:pt idx="24683">
                  <c:v>3.2967879020000002E-5</c:v>
                </c:pt>
                <c:pt idx="24684">
                  <c:v>6.366911245E-6</c:v>
                </c:pt>
                <c:pt idx="24685">
                  <c:v>1.152187408E-5</c:v>
                </c:pt>
                <c:pt idx="24686">
                  <c:v>1.1123375759999999E-5</c:v>
                </c:pt>
                <c:pt idx="24687">
                  <c:v>8.0587256319999994E-6</c:v>
                </c:pt>
                <c:pt idx="24688">
                  <c:v>1.421478177E-6</c:v>
                </c:pt>
                <c:pt idx="24689">
                  <c:v>1.0063036060000001E-5</c:v>
                </c:pt>
                <c:pt idx="24690">
                  <c:v>4.2638211680000003E-6</c:v>
                </c:pt>
                <c:pt idx="24691">
                  <c:v>1.154325337E-6</c:v>
                </c:pt>
                <c:pt idx="24692">
                  <c:v>1.252351373E-6</c:v>
                </c:pt>
                <c:pt idx="24693">
                  <c:v>6.2718897000000002E-7</c:v>
                </c:pt>
                <c:pt idx="24694">
                  <c:v>1.0252246140000001E-6</c:v>
                </c:pt>
                <c:pt idx="24695">
                  <c:v>1.764145896E-7</c:v>
                </c:pt>
                <c:pt idx="24696">
                  <c:v>8.1795523729999999E-7</c:v>
                </c:pt>
                <c:pt idx="24697">
                  <c:v>6.0591842679999998E-7</c:v>
                </c:pt>
                <c:pt idx="24698">
                  <c:v>3.1951635049999999E-7</c:v>
                </c:pt>
                <c:pt idx="24699">
                  <c:v>5.4766192819999996E-7</c:v>
                </c:pt>
                <c:pt idx="24700">
                  <c:v>6.6084603500000001E-7</c:v>
                </c:pt>
                <c:pt idx="24701">
                  <c:v>3.783464068E-7</c:v>
                </c:pt>
                <c:pt idx="24702">
                  <c:v>6.5069943629999995E-7</c:v>
                </c:pt>
                <c:pt idx="24703">
                  <c:v>6.7763355899999995E-7</c:v>
                </c:pt>
                <c:pt idx="24704">
                  <c:v>6.477201048E-7</c:v>
                </c:pt>
                <c:pt idx="24705">
                  <c:v>9.452661323E-8</c:v>
                </c:pt>
                <c:pt idx="24706">
                  <c:v>3.2984517000000001E-7</c:v>
                </c:pt>
                <c:pt idx="24707">
                  <c:v>1.9764325950000001E-7</c:v>
                </c:pt>
                <c:pt idx="24708">
                  <c:v>8.1420350739999997E-7</c:v>
                </c:pt>
                <c:pt idx="24709">
                  <c:v>3.6944841659999999E-6</c:v>
                </c:pt>
                <c:pt idx="24710">
                  <c:v>7.2930852070000003E-7</c:v>
                </c:pt>
                <c:pt idx="24711">
                  <c:v>1.2924174539999999E-6</c:v>
                </c:pt>
                <c:pt idx="24712">
                  <c:v>4.2524379830000004E-6</c:v>
                </c:pt>
                <c:pt idx="24713">
                  <c:v>6.9176468559999993E-5</c:v>
                </c:pt>
                <c:pt idx="24714">
                  <c:v>3.1844210499999999E-6</c:v>
                </c:pt>
                <c:pt idx="24715">
                  <c:v>4.2729054500000003E-6</c:v>
                </c:pt>
                <c:pt idx="24716">
                  <c:v>2.1621990900000001E-6</c:v>
                </c:pt>
                <c:pt idx="24717">
                  <c:v>5.0822304839999999E-5</c:v>
                </c:pt>
                <c:pt idx="24718">
                  <c:v>8.8612590379999992E-6</c:v>
                </c:pt>
                <c:pt idx="24719">
                  <c:v>5.3897631989999996E-6</c:v>
                </c:pt>
                <c:pt idx="24720">
                  <c:v>8.6681725299999997E-5</c:v>
                </c:pt>
                <c:pt idx="24721">
                  <c:v>1.9360869160000001E-3</c:v>
                </c:pt>
                <c:pt idx="24722">
                  <c:v>1.501782484E-4</c:v>
                </c:pt>
                <c:pt idx="24723">
                  <c:v>1.7168509469999999E-4</c:v>
                </c:pt>
                <c:pt idx="24724">
                  <c:v>1.635395732E-4</c:v>
                </c:pt>
                <c:pt idx="24725">
                  <c:v>5.5484556769999996E-4</c:v>
                </c:pt>
                <c:pt idx="24726">
                  <c:v>2.6554979359999999E-5</c:v>
                </c:pt>
                <c:pt idx="24727">
                  <c:v>2.586898371E-5</c:v>
                </c:pt>
                <c:pt idx="24728">
                  <c:v>8.6800228080000005E-6</c:v>
                </c:pt>
                <c:pt idx="24729">
                  <c:v>2.4420535090000003E-4</c:v>
                </c:pt>
                <c:pt idx="24730">
                  <c:v>4.1709579430000003E-5</c:v>
                </c:pt>
                <c:pt idx="24731">
                  <c:v>6.4977614219999999E-6</c:v>
                </c:pt>
                <c:pt idx="24732">
                  <c:v>1.08680787E-4</c:v>
                </c:pt>
                <c:pt idx="24733">
                  <c:v>5.0157052889999998E-4</c:v>
                </c:pt>
                <c:pt idx="24734">
                  <c:v>4.1433414340000001E-5</c:v>
                </c:pt>
                <c:pt idx="24735">
                  <c:v>3.033125955E-5</c:v>
                </c:pt>
                <c:pt idx="24736">
                  <c:v>6.5707486849999997E-7</c:v>
                </c:pt>
                <c:pt idx="24737">
                  <c:v>1.536041525E-5</c:v>
                </c:pt>
                <c:pt idx="24738">
                  <c:v>1.3482930530000001E-5</c:v>
                </c:pt>
                <c:pt idx="24739">
                  <c:v>6.9119995349999997E-6</c:v>
                </c:pt>
                <c:pt idx="24740">
                  <c:v>1.114743549E-5</c:v>
                </c:pt>
                <c:pt idx="24741">
                  <c:v>4.8556917889999997E-5</c:v>
                </c:pt>
                <c:pt idx="24742">
                  <c:v>1.5007153069999999E-5</c:v>
                </c:pt>
                <c:pt idx="24743">
                  <c:v>1.254367858E-5</c:v>
                </c:pt>
                <c:pt idx="24744">
                  <c:v>2.114321312E-6</c:v>
                </c:pt>
                <c:pt idx="24745">
                  <c:v>8.7209556130000007E-6</c:v>
                </c:pt>
                <c:pt idx="24746">
                  <c:v>2.7398226430000001E-6</c:v>
                </c:pt>
                <c:pt idx="24747">
                  <c:v>2.6361611540000002E-6</c:v>
                </c:pt>
                <c:pt idx="24748">
                  <c:v>2.7007069100000001E-6</c:v>
                </c:pt>
                <c:pt idx="24749">
                  <c:v>2.7007564989999999E-6</c:v>
                </c:pt>
                <c:pt idx="24750">
                  <c:v>2.8000183029999999E-6</c:v>
                </c:pt>
                <c:pt idx="24751">
                  <c:v>2.699653364E-6</c:v>
                </c:pt>
                <c:pt idx="24752">
                  <c:v>6.7462058330000002E-6</c:v>
                </c:pt>
                <c:pt idx="24753">
                  <c:v>9.0603379500000001E-6</c:v>
                </c:pt>
                <c:pt idx="24754">
                  <c:v>1.1692085930000001E-5</c:v>
                </c:pt>
                <c:pt idx="24755">
                  <c:v>5.8476838100000003E-6</c:v>
                </c:pt>
                <c:pt idx="24756">
                  <c:v>1.749382086E-6</c:v>
                </c:pt>
                <c:pt idx="24757">
                  <c:v>1.1370182799999999E-6</c:v>
                </c:pt>
                <c:pt idx="24758">
                  <c:v>1.3884816070000001E-5</c:v>
                </c:pt>
                <c:pt idx="24759">
                  <c:v>4.1157390539999998E-6</c:v>
                </c:pt>
                <c:pt idx="24760">
                  <c:v>2.5191273340000001E-5</c:v>
                </c:pt>
                <c:pt idx="24761">
                  <c:v>1.3057725140000001E-4</c:v>
                </c:pt>
                <c:pt idx="24762">
                  <c:v>8.8121735599999999E-5</c:v>
                </c:pt>
                <c:pt idx="24763">
                  <c:v>7.8807137050000003E-5</c:v>
                </c:pt>
                <c:pt idx="24764">
                  <c:v>1.827000216E-4</c:v>
                </c:pt>
                <c:pt idx="24765">
                  <c:v>4.291092644E-4</c:v>
                </c:pt>
                <c:pt idx="24766">
                  <c:v>5.3375586379999996E-6</c:v>
                </c:pt>
                <c:pt idx="24767">
                  <c:v>1.2836687100000001E-6</c:v>
                </c:pt>
                <c:pt idx="24768">
                  <c:v>6.4824301880000003E-5</c:v>
                </c:pt>
                <c:pt idx="24769">
                  <c:v>5.4453693379999998E-5</c:v>
                </c:pt>
                <c:pt idx="24770">
                  <c:v>7.5612926550000001E-6</c:v>
                </c:pt>
                <c:pt idx="24771">
                  <c:v>6.0829305480000003E-5</c:v>
                </c:pt>
                <c:pt idx="24772">
                  <c:v>1.133619857E-3</c:v>
                </c:pt>
                <c:pt idx="24773">
                  <c:v>2.8381720460000002E-3</c:v>
                </c:pt>
                <c:pt idx="24774">
                  <c:v>4.2532316679999999E-4</c:v>
                </c:pt>
                <c:pt idx="24775">
                  <c:v>2.5188319780000001E-4</c:v>
                </c:pt>
                <c:pt idx="24776">
                  <c:v>2.8803033450000001E-4</c:v>
                </c:pt>
                <c:pt idx="24777">
                  <c:v>8.4727135719999994E-5</c:v>
                </c:pt>
                <c:pt idx="24778">
                  <c:v>1.322277463E-5</c:v>
                </c:pt>
                <c:pt idx="24779">
                  <c:v>2.5996059220000001E-5</c:v>
                </c:pt>
                <c:pt idx="24780">
                  <c:v>4.1792209859999999E-5</c:v>
                </c:pt>
                <c:pt idx="24781">
                  <c:v>6.7536277880000001E-5</c:v>
                </c:pt>
                <c:pt idx="24782">
                  <c:v>1.558083352E-5</c:v>
                </c:pt>
                <c:pt idx="24783">
                  <c:v>4.013278936E-5</c:v>
                </c:pt>
                <c:pt idx="24784">
                  <c:v>1.109881177E-4</c:v>
                </c:pt>
                <c:pt idx="24785">
                  <c:v>9.1568648699999995E-5</c:v>
                </c:pt>
                <c:pt idx="24786">
                  <c:v>9.8563614260000007E-6</c:v>
                </c:pt>
                <c:pt idx="24787">
                  <c:v>5.8274787229999997E-6</c:v>
                </c:pt>
                <c:pt idx="24788">
                  <c:v>1.760176997E-6</c:v>
                </c:pt>
                <c:pt idx="24789">
                  <c:v>1.1845990190000001E-5</c:v>
                </c:pt>
                <c:pt idx="24790">
                  <c:v>5.795761779E-6</c:v>
                </c:pt>
                <c:pt idx="24791">
                  <c:v>5.5338291630000003E-6</c:v>
                </c:pt>
                <c:pt idx="24792">
                  <c:v>5.3997214270000001E-6</c:v>
                </c:pt>
                <c:pt idx="24793">
                  <c:v>1.0670971359999999E-5</c:v>
                </c:pt>
                <c:pt idx="24794">
                  <c:v>1.2563635450000001E-5</c:v>
                </c:pt>
                <c:pt idx="24795">
                  <c:v>3.2642173660000001E-6</c:v>
                </c:pt>
                <c:pt idx="24796">
                  <c:v>5.8212519459999996E-6</c:v>
                </c:pt>
                <c:pt idx="24797">
                  <c:v>1.823649409E-6</c:v>
                </c:pt>
                <c:pt idx="24798">
                  <c:v>6.3281728509999997E-6</c:v>
                </c:pt>
                <c:pt idx="24799">
                  <c:v>5.9093436660000001E-6</c:v>
                </c:pt>
                <c:pt idx="24800">
                  <c:v>6.0679666509999996E-6</c:v>
                </c:pt>
                <c:pt idx="24801">
                  <c:v>9.4343671609999996E-6</c:v>
                </c:pt>
                <c:pt idx="24802">
                  <c:v>8.0160995689999998E-6</c:v>
                </c:pt>
                <c:pt idx="24803">
                  <c:v>1.5169637269999999E-5</c:v>
                </c:pt>
                <c:pt idx="24804">
                  <c:v>2.2226214029999999E-6</c:v>
                </c:pt>
                <c:pt idx="24805">
                  <c:v>3.4393196929999998E-5</c:v>
                </c:pt>
                <c:pt idx="24806">
                  <c:v>1.2345584359999999E-5</c:v>
                </c:pt>
                <c:pt idx="24807">
                  <c:v>1.123236378E-5</c:v>
                </c:pt>
                <c:pt idx="24808">
                  <c:v>5.9675336329999997E-5</c:v>
                </c:pt>
                <c:pt idx="24809">
                  <c:v>9.8594301329999999E-6</c:v>
                </c:pt>
                <c:pt idx="24810">
                  <c:v>3.4538418639999999E-5</c:v>
                </c:pt>
                <c:pt idx="24811">
                  <c:v>9.4659687830000005E-6</c:v>
                </c:pt>
                <c:pt idx="24812">
                  <c:v>9.8491779640000007E-4</c:v>
                </c:pt>
                <c:pt idx="24813">
                  <c:v>1.213961362E-3</c:v>
                </c:pt>
                <c:pt idx="24814">
                  <c:v>8.1634613479999996E-4</c:v>
                </c:pt>
                <c:pt idx="24815">
                  <c:v>8.9541232919999999E-4</c:v>
                </c:pt>
                <c:pt idx="24816">
                  <c:v>2.4743282090000001E-3</c:v>
                </c:pt>
                <c:pt idx="24817">
                  <c:v>1.013614481E-3</c:v>
                </c:pt>
                <c:pt idx="24818">
                  <c:v>9.6160029849999992E-6</c:v>
                </c:pt>
                <c:pt idx="24819">
                  <c:v>5.4417428709999999E-5</c:v>
                </c:pt>
                <c:pt idx="24820">
                  <c:v>1.338604611E-4</c:v>
                </c:pt>
                <c:pt idx="24821">
                  <c:v>1.3473757769999999E-4</c:v>
                </c:pt>
                <c:pt idx="24822">
                  <c:v>2.1637035209999998E-5</c:v>
                </c:pt>
                <c:pt idx="24823">
                  <c:v>2.3362885440000001E-5</c:v>
                </c:pt>
                <c:pt idx="24824">
                  <c:v>2.359896061E-4</c:v>
                </c:pt>
                <c:pt idx="24825">
                  <c:v>2.790666746E-5</c:v>
                </c:pt>
                <c:pt idx="24826">
                  <c:v>6.610207172E-5</c:v>
                </c:pt>
                <c:pt idx="24827">
                  <c:v>1.869541647E-5</c:v>
                </c:pt>
                <c:pt idx="24828">
                  <c:v>1.4007071210000001E-4</c:v>
                </c:pt>
                <c:pt idx="24829">
                  <c:v>3.3271009830000001E-5</c:v>
                </c:pt>
                <c:pt idx="24830">
                  <c:v>3.6901977650000003E-5</c:v>
                </c:pt>
                <c:pt idx="24831">
                  <c:v>7.3687772110000001E-6</c:v>
                </c:pt>
                <c:pt idx="24832">
                  <c:v>1.514727641E-4</c:v>
                </c:pt>
                <c:pt idx="24833">
                  <c:v>1.178539385E-4</c:v>
                </c:pt>
                <c:pt idx="24834">
                  <c:v>3.8107162489999998E-5</c:v>
                </c:pt>
                <c:pt idx="24835">
                  <c:v>3.0461750270000002E-7</c:v>
                </c:pt>
                <c:pt idx="24836">
                  <c:v>2.171973925E-5</c:v>
                </c:pt>
                <c:pt idx="24837">
                  <c:v>1.5460525279999999E-5</c:v>
                </c:pt>
                <c:pt idx="24838">
                  <c:v>9.6935001849999997E-6</c:v>
                </c:pt>
                <c:pt idx="24839">
                  <c:v>1.218471964E-5</c:v>
                </c:pt>
                <c:pt idx="24840">
                  <c:v>1.9356871559999999E-6</c:v>
                </c:pt>
                <c:pt idx="24841">
                  <c:v>2.2332178440000002E-5</c:v>
                </c:pt>
                <c:pt idx="24842">
                  <c:v>1.096511029E-5</c:v>
                </c:pt>
                <c:pt idx="24843">
                  <c:v>1.2567691470000001E-5</c:v>
                </c:pt>
                <c:pt idx="24844">
                  <c:v>6.2924685419999996E-5</c:v>
                </c:pt>
                <c:pt idx="24845">
                  <c:v>2.7054140829999999E-6</c:v>
                </c:pt>
                <c:pt idx="24846">
                  <c:v>2.6415832589999999E-5</c:v>
                </c:pt>
                <c:pt idx="24847">
                  <c:v>1.8474440659999999E-5</c:v>
                </c:pt>
                <c:pt idx="24848">
                  <c:v>7.6651701380000006E-6</c:v>
                </c:pt>
                <c:pt idx="24849">
                  <c:v>1.083757456E-5</c:v>
                </c:pt>
                <c:pt idx="24850">
                  <c:v>7.1204787619999997E-6</c:v>
                </c:pt>
                <c:pt idx="24851">
                  <c:v>7.9346954390000005E-6</c:v>
                </c:pt>
                <c:pt idx="24852">
                  <c:v>6.3526242520000003E-6</c:v>
                </c:pt>
                <c:pt idx="24853">
                  <c:v>4.2704357530000001E-5</c:v>
                </c:pt>
                <c:pt idx="24854">
                  <c:v>3.3155498960000003E-5</c:v>
                </c:pt>
                <c:pt idx="24855">
                  <c:v>2.2419476599999999E-4</c:v>
                </c:pt>
                <c:pt idx="24856">
                  <c:v>2.6562571920000001E-3</c:v>
                </c:pt>
                <c:pt idx="24857">
                  <c:v>6.9448057640000003E-4</c:v>
                </c:pt>
                <c:pt idx="24858">
                  <c:v>5.3129891670000001E-5</c:v>
                </c:pt>
                <c:pt idx="24859">
                  <c:v>3.4322325120000001E-6</c:v>
                </c:pt>
                <c:pt idx="24860">
                  <c:v>8.6917438899999997E-5</c:v>
                </c:pt>
                <c:pt idx="24861">
                  <c:v>1.161472692E-4</c:v>
                </c:pt>
                <c:pt idx="24862">
                  <c:v>5.5714874670000003E-6</c:v>
                </c:pt>
                <c:pt idx="24863">
                  <c:v>2.1618601320000001E-5</c:v>
                </c:pt>
                <c:pt idx="24864">
                  <c:v>2.4190230170000001E-3</c:v>
                </c:pt>
                <c:pt idx="24865">
                  <c:v>3.4591880690000001E-4</c:v>
                </c:pt>
                <c:pt idx="24866">
                  <c:v>4.5441433949999999E-4</c:v>
                </c:pt>
                <c:pt idx="24867">
                  <c:v>5.7789943909999995E-4</c:v>
                </c:pt>
                <c:pt idx="24868">
                  <c:v>1.332102028E-3</c:v>
                </c:pt>
                <c:pt idx="24869">
                  <c:v>1.212622868E-4</c:v>
                </c:pt>
                <c:pt idx="24870">
                  <c:v>1.04279137E-4</c:v>
                </c:pt>
                <c:pt idx="24871">
                  <c:v>1.8931774910000001E-4</c:v>
                </c:pt>
                <c:pt idx="24872">
                  <c:v>6.2074313640000001E-5</c:v>
                </c:pt>
                <c:pt idx="24873">
                  <c:v>1.2460467820000001E-7</c:v>
                </c:pt>
                <c:pt idx="24874">
                  <c:v>2.1817407339999999E-4</c:v>
                </c:pt>
                <c:pt idx="24875">
                  <c:v>3.3344883769999999E-4</c:v>
                </c:pt>
                <c:pt idx="24876">
                  <c:v>2.0345884950000001E-3</c:v>
                </c:pt>
                <c:pt idx="24877">
                  <c:v>2.514316951E-4</c:v>
                </c:pt>
                <c:pt idx="24878">
                  <c:v>4.2893998069999998E-6</c:v>
                </c:pt>
                <c:pt idx="24879">
                  <c:v>2.4783699460000001E-5</c:v>
                </c:pt>
                <c:pt idx="24880">
                  <c:v>3.7988768840000003E-5</c:v>
                </c:pt>
                <c:pt idx="24881">
                  <c:v>1.3190496010000001E-5</c:v>
                </c:pt>
                <c:pt idx="24882">
                  <c:v>1.0774469260000001E-5</c:v>
                </c:pt>
                <c:pt idx="24883">
                  <c:v>5.7868422599999998E-6</c:v>
                </c:pt>
                <c:pt idx="24884">
                  <c:v>1.3203797739999999E-4</c:v>
                </c:pt>
                <c:pt idx="24885">
                  <c:v>5.202400883E-5</c:v>
                </c:pt>
                <c:pt idx="24886">
                  <c:v>2.9481892210000001E-5</c:v>
                </c:pt>
                <c:pt idx="24887">
                  <c:v>1.264366054E-4</c:v>
                </c:pt>
                <c:pt idx="24888">
                  <c:v>1.510349343E-3</c:v>
                </c:pt>
                <c:pt idx="24889">
                  <c:v>8.9340617870000005E-5</c:v>
                </c:pt>
                <c:pt idx="24890">
                  <c:v>2.56139166E-6</c:v>
                </c:pt>
                <c:pt idx="24891">
                  <c:v>3.89991674E-5</c:v>
                </c:pt>
                <c:pt idx="24892">
                  <c:v>1.4710627319999999E-4</c:v>
                </c:pt>
                <c:pt idx="24893">
                  <c:v>2.4705023509999999E-5</c:v>
                </c:pt>
                <c:pt idx="24894">
                  <c:v>1.495250549E-5</c:v>
                </c:pt>
                <c:pt idx="24895">
                  <c:v>6.6313057409999999E-5</c:v>
                </c:pt>
                <c:pt idx="24896">
                  <c:v>4.3684962910000002E-4</c:v>
                </c:pt>
                <c:pt idx="24897">
                  <c:v>4.938372681E-5</c:v>
                </c:pt>
                <c:pt idx="24898">
                  <c:v>1.383578738E-5</c:v>
                </c:pt>
                <c:pt idx="24899">
                  <c:v>1.7295907669999999E-5</c:v>
                </c:pt>
                <c:pt idx="24900">
                  <c:v>7.2458606250000007E-5</c:v>
                </c:pt>
                <c:pt idx="24901">
                  <c:v>1.66396675E-5</c:v>
                </c:pt>
                <c:pt idx="24902">
                  <c:v>2.6208978569999999E-5</c:v>
                </c:pt>
                <c:pt idx="24903">
                  <c:v>3.3860478609999998E-5</c:v>
                </c:pt>
                <c:pt idx="24904">
                  <c:v>1.667555763E-3</c:v>
                </c:pt>
                <c:pt idx="24905">
                  <c:v>2.3881612049999999E-4</c:v>
                </c:pt>
                <c:pt idx="24906">
                  <c:v>3.8011593070000002E-4</c:v>
                </c:pt>
                <c:pt idx="24907">
                  <c:v>5.0312301859999997E-4</c:v>
                </c:pt>
                <c:pt idx="24908">
                  <c:v>2.2296265199999998E-2</c:v>
                </c:pt>
                <c:pt idx="24909">
                  <c:v>3.6977107170000002E-4</c:v>
                </c:pt>
                <c:pt idx="24910">
                  <c:v>2.543279331E-5</c:v>
                </c:pt>
                <c:pt idx="24911">
                  <c:v>1.3708509510000001E-4</c:v>
                </c:pt>
                <c:pt idx="24912">
                  <c:v>1.6417206029999999E-3</c:v>
                </c:pt>
                <c:pt idx="24913">
                  <c:v>5.9651283000000003E-5</c:v>
                </c:pt>
                <c:pt idx="24914">
                  <c:v>1.049651453E-4</c:v>
                </c:pt>
                <c:pt idx="24915">
                  <c:v>2.2182337799999999E-4</c:v>
                </c:pt>
                <c:pt idx="24916">
                  <c:v>6.4650285950000001E-3</c:v>
                </c:pt>
                <c:pt idx="24917">
                  <c:v>2.2527081440000001E-4</c:v>
                </c:pt>
                <c:pt idx="24918">
                  <c:v>7.2634599599999996E-6</c:v>
                </c:pt>
                <c:pt idx="24919">
                  <c:v>1.0388417560000001E-4</c:v>
                </c:pt>
                <c:pt idx="24920">
                  <c:v>1.680889194E-3</c:v>
                </c:pt>
                <c:pt idx="24921">
                  <c:v>4.7713726260000002E-6</c:v>
                </c:pt>
                <c:pt idx="24922">
                  <c:v>3.0231085959999998E-5</c:v>
                </c:pt>
                <c:pt idx="24923">
                  <c:v>2.6896285479999999E-5</c:v>
                </c:pt>
                <c:pt idx="24924">
                  <c:v>2.2179344890000001E-4</c:v>
                </c:pt>
                <c:pt idx="24925">
                  <c:v>5.405332027E-6</c:v>
                </c:pt>
                <c:pt idx="24926">
                  <c:v>2.2117327409999999E-5</c:v>
                </c:pt>
                <c:pt idx="24927">
                  <c:v>2.8122149109999998E-5</c:v>
                </c:pt>
                <c:pt idx="24928">
                  <c:v>1.005460165E-2</c:v>
                </c:pt>
                <c:pt idx="24929">
                  <c:v>1.062578031E-4</c:v>
                </c:pt>
                <c:pt idx="24930">
                  <c:v>7.9031537460000004E-5</c:v>
                </c:pt>
                <c:pt idx="24931">
                  <c:v>2.9319197640000002E-4</c:v>
                </c:pt>
                <c:pt idx="24932">
                  <c:v>5.0129355110000004E-4</c:v>
                </c:pt>
                <c:pt idx="24933">
                  <c:v>2.6032802150000001E-4</c:v>
                </c:pt>
                <c:pt idx="24934">
                  <c:v>4.4107640329999999E-4</c:v>
                </c:pt>
                <c:pt idx="24935">
                  <c:v>7.5523277879999996E-4</c:v>
                </c:pt>
                <c:pt idx="24936">
                  <c:v>1.6620249610000001E-3</c:v>
                </c:pt>
                <c:pt idx="24937">
                  <c:v>6.5796684279999999E-4</c:v>
                </c:pt>
                <c:pt idx="24938">
                  <c:v>9.0987416989999996E-4</c:v>
                </c:pt>
                <c:pt idx="24939">
                  <c:v>1.37006727E-3</c:v>
                </c:pt>
                <c:pt idx="24940">
                  <c:v>7.264701482E-3</c:v>
                </c:pt>
                <c:pt idx="24941">
                  <c:v>1.1522119500000001E-3</c:v>
                </c:pt>
                <c:pt idx="24942">
                  <c:v>1.6610968699999999E-3</c:v>
                </c:pt>
                <c:pt idx="24943">
                  <c:v>1.774015678E-3</c:v>
                </c:pt>
                <c:pt idx="24944">
                  <c:v>4.6747079069999996E-3</c:v>
                </c:pt>
                <c:pt idx="24945">
                  <c:v>1.593106426E-3</c:v>
                </c:pt>
                <c:pt idx="24946">
                  <c:v>1.98482163E-3</c:v>
                </c:pt>
                <c:pt idx="24947">
                  <c:v>1.6588598820000001E-3</c:v>
                </c:pt>
                <c:pt idx="24948">
                  <c:v>0.82186949379999996</c:v>
                </c:pt>
                <c:pt idx="24949">
                  <c:v>2.2400324650000002E-3</c:v>
                </c:pt>
                <c:pt idx="24950">
                  <c:v>2.2849704409999999E-3</c:v>
                </c:pt>
                <c:pt idx="24951">
                  <c:v>1.7716629610000001E-3</c:v>
                </c:pt>
                <c:pt idx="24952">
                  <c:v>4.869162925E-3</c:v>
                </c:pt>
                <c:pt idx="24953">
                  <c:v>1.8446384539999999E-3</c:v>
                </c:pt>
                <c:pt idx="24954">
                  <c:v>1.715437157E-3</c:v>
                </c:pt>
                <c:pt idx="24955">
                  <c:v>1.19701702E-3</c:v>
                </c:pt>
                <c:pt idx="24956">
                  <c:v>7.2920596970000003E-3</c:v>
                </c:pt>
                <c:pt idx="24957">
                  <c:v>1.3409460199999999E-3</c:v>
                </c:pt>
                <c:pt idx="24958">
                  <c:v>8.8370316019999997E-4</c:v>
                </c:pt>
                <c:pt idx="24959">
                  <c:v>6.2406010470000004E-4</c:v>
                </c:pt>
                <c:pt idx="24960">
                  <c:v>1.6808927879999999E-3</c:v>
                </c:pt>
                <c:pt idx="24961">
                  <c:v>7.5966574479999997E-4</c:v>
                </c:pt>
                <c:pt idx="24962">
                  <c:v>4.2972468010000001E-4</c:v>
                </c:pt>
                <c:pt idx="24963">
                  <c:v>2.4480015530000001E-4</c:v>
                </c:pt>
                <c:pt idx="24964">
                  <c:v>5.1315855489999997E-4</c:v>
                </c:pt>
                <c:pt idx="24965">
                  <c:v>2.8515540699999999E-4</c:v>
                </c:pt>
                <c:pt idx="24966">
                  <c:v>7.0723807929999995E-5</c:v>
                </c:pt>
                <c:pt idx="24967">
                  <c:v>9.3816046279999999E-5</c:v>
                </c:pt>
                <c:pt idx="24968">
                  <c:v>1.0079659580000001E-2</c:v>
                </c:pt>
                <c:pt idx="24969">
                  <c:v>3.4283390990000003E-5</c:v>
                </c:pt>
                <c:pt idx="24970">
                  <c:v>2.2903455440000001E-5</c:v>
                </c:pt>
                <c:pt idx="24971">
                  <c:v>5.1098129360000001E-6</c:v>
                </c:pt>
                <c:pt idx="24972">
                  <c:v>2.213044671E-4</c:v>
                </c:pt>
                <c:pt idx="24973">
                  <c:v>2.583428074E-5</c:v>
                </c:pt>
                <c:pt idx="24974">
                  <c:v>2.9520588499999998E-5</c:v>
                </c:pt>
                <c:pt idx="24975">
                  <c:v>4.9784541109999999E-6</c:v>
                </c:pt>
                <c:pt idx="24976">
                  <c:v>1.66620555E-3</c:v>
                </c:pt>
                <c:pt idx="24977">
                  <c:v>9.3301050639999999E-5</c:v>
                </c:pt>
                <c:pt idx="24978">
                  <c:v>4.6324657399999999E-6</c:v>
                </c:pt>
                <c:pt idx="24979">
                  <c:v>2.1793178489999999E-4</c:v>
                </c:pt>
                <c:pt idx="24980">
                  <c:v>6.4831293320000002E-3</c:v>
                </c:pt>
                <c:pt idx="24981">
                  <c:v>2.3049239370000001E-4</c:v>
                </c:pt>
                <c:pt idx="24982">
                  <c:v>1.0357040200000001E-4</c:v>
                </c:pt>
                <c:pt idx="24983">
                  <c:v>5.5971008620000001E-5</c:v>
                </c:pt>
                <c:pt idx="24984">
                  <c:v>1.648135552E-3</c:v>
                </c:pt>
                <c:pt idx="24985">
                  <c:v>1.3830832640000001E-4</c:v>
                </c:pt>
                <c:pt idx="24986">
                  <c:v>2.2816325810000001E-5</c:v>
                </c:pt>
                <c:pt idx="24987">
                  <c:v>3.638802009E-4</c:v>
                </c:pt>
                <c:pt idx="24988">
                  <c:v>2.2196374130000002E-2</c:v>
                </c:pt>
                <c:pt idx="24989">
                  <c:v>5.1973362730000001E-4</c:v>
                </c:pt>
                <c:pt idx="24990">
                  <c:v>4.0836584889999999E-4</c:v>
                </c:pt>
                <c:pt idx="24991">
                  <c:v>2.4440656850000002E-4</c:v>
                </c:pt>
                <c:pt idx="24992">
                  <c:v>1.686766081E-3</c:v>
                </c:pt>
                <c:pt idx="24993">
                  <c:v>3.3348476259999997E-5</c:v>
                </c:pt>
                <c:pt idx="24994">
                  <c:v>2.6486899290000001E-5</c:v>
                </c:pt>
                <c:pt idx="24995">
                  <c:v>1.6788544360000001E-5</c:v>
                </c:pt>
                <c:pt idx="24996">
                  <c:v>7.3453619410000006E-5</c:v>
                </c:pt>
                <c:pt idx="24997">
                  <c:v>1.7279917110000002E-5</c:v>
                </c:pt>
                <c:pt idx="24998">
                  <c:v>1.3964505070000001E-5</c:v>
                </c:pt>
                <c:pt idx="24999">
                  <c:v>4.9174776520000001E-5</c:v>
                </c:pt>
                <c:pt idx="25000">
                  <c:v>4.3769107910000002E-4</c:v>
                </c:pt>
                <c:pt idx="25001">
                  <c:v>6.5870018499999998E-5</c:v>
                </c:pt>
                <c:pt idx="25002">
                  <c:v>1.4307186369999999E-5</c:v>
                </c:pt>
                <c:pt idx="25003">
                  <c:v>2.4389492090000001E-5</c:v>
                </c:pt>
                <c:pt idx="25004">
                  <c:v>1.4776591670000001E-4</c:v>
                </c:pt>
                <c:pt idx="25005">
                  <c:v>3.8650072309999999E-5</c:v>
                </c:pt>
                <c:pt idx="25006">
                  <c:v>2.3383659089999998E-6</c:v>
                </c:pt>
                <c:pt idx="25007">
                  <c:v>8.8986092630000002E-5</c:v>
                </c:pt>
                <c:pt idx="25008">
                  <c:v>1.503028324E-3</c:v>
                </c:pt>
                <c:pt idx="25009">
                  <c:v>1.23989724E-4</c:v>
                </c:pt>
                <c:pt idx="25010">
                  <c:v>3.095143066E-5</c:v>
                </c:pt>
                <c:pt idx="25011">
                  <c:v>5.2634243840000001E-5</c:v>
                </c:pt>
                <c:pt idx="25012">
                  <c:v>1.3335661330000001E-4</c:v>
                </c:pt>
                <c:pt idx="25013">
                  <c:v>6.0922395379999999E-6</c:v>
                </c:pt>
                <c:pt idx="25014">
                  <c:v>1.086079787E-5</c:v>
                </c:pt>
                <c:pt idx="25015">
                  <c:v>1.316322182E-5</c:v>
                </c:pt>
                <c:pt idx="25016">
                  <c:v>3.7074666439999999E-5</c:v>
                </c:pt>
                <c:pt idx="25017">
                  <c:v>2.3483355619999999E-5</c:v>
                </c:pt>
                <c:pt idx="25018">
                  <c:v>4.3272429380000004E-6</c:v>
                </c:pt>
                <c:pt idx="25019">
                  <c:v>2.5134996379999998E-4</c:v>
                </c:pt>
                <c:pt idx="25020">
                  <c:v>2.0262768550000001E-3</c:v>
                </c:pt>
                <c:pt idx="25021">
                  <c:v>3.3830490189999999E-4</c:v>
                </c:pt>
                <c:pt idx="25022">
                  <c:v>2.193538051E-4</c:v>
                </c:pt>
                <c:pt idx="25023">
                  <c:v>1.845018882E-7</c:v>
                </c:pt>
                <c:pt idx="25024">
                  <c:v>6.0715877120000001E-5</c:v>
                </c:pt>
                <c:pt idx="25025">
                  <c:v>1.910979406E-4</c:v>
                </c:pt>
                <c:pt idx="25026">
                  <c:v>1.01562393E-4</c:v>
                </c:pt>
                <c:pt idx="25027">
                  <c:v>1.207127349E-4</c:v>
                </c:pt>
                <c:pt idx="25028">
                  <c:v>1.3199627040000001E-3</c:v>
                </c:pt>
                <c:pt idx="25029">
                  <c:v>5.793766625E-4</c:v>
                </c:pt>
                <c:pt idx="25030">
                  <c:v>4.5770895929999998E-4</c:v>
                </c:pt>
                <c:pt idx="25031">
                  <c:v>3.4902824460000001E-4</c:v>
                </c:pt>
                <c:pt idx="25032">
                  <c:v>2.4063985230000002E-3</c:v>
                </c:pt>
                <c:pt idx="25033">
                  <c:v>1.7639947840000001E-5</c:v>
                </c:pt>
                <c:pt idx="25034">
                  <c:v>6.064916905E-6</c:v>
                </c:pt>
                <c:pt idx="25035">
                  <c:v>1.178818716E-4</c:v>
                </c:pt>
                <c:pt idx="25036">
                  <c:v>8.5067476379999999E-5</c:v>
                </c:pt>
                <c:pt idx="25037">
                  <c:v>2.4694202820000001E-6</c:v>
                </c:pt>
                <c:pt idx="25038">
                  <c:v>5.8106158069999997E-5</c:v>
                </c:pt>
                <c:pt idx="25039">
                  <c:v>6.9566284689999999E-4</c:v>
                </c:pt>
                <c:pt idx="25040">
                  <c:v>2.6499819600000001E-3</c:v>
                </c:pt>
                <c:pt idx="25041">
                  <c:v>2.2004776389999999E-4</c:v>
                </c:pt>
                <c:pt idx="25042">
                  <c:v>3.4016548539999997E-5</c:v>
                </c:pt>
                <c:pt idx="25043">
                  <c:v>4.3535608269999998E-5</c:v>
                </c:pt>
                <c:pt idx="25044">
                  <c:v>6.6035972839999996E-6</c:v>
                </c:pt>
                <c:pt idx="25045">
                  <c:v>7.7510844150000001E-6</c:v>
                </c:pt>
                <c:pt idx="25046">
                  <c:v>7.1096467359999998E-6</c:v>
                </c:pt>
                <c:pt idx="25047">
                  <c:v>1.0819396859999999E-5</c:v>
                </c:pt>
                <c:pt idx="25048">
                  <c:v>7.6183847819999998E-6</c:v>
                </c:pt>
                <c:pt idx="25049">
                  <c:v>1.8644521190000002E-5</c:v>
                </c:pt>
                <c:pt idx="25050">
                  <c:v>2.6105803709999999E-5</c:v>
                </c:pt>
                <c:pt idx="25051">
                  <c:v>2.571604014E-6</c:v>
                </c:pt>
                <c:pt idx="25052">
                  <c:v>6.1842909870000003E-5</c:v>
                </c:pt>
                <c:pt idx="25053">
                  <c:v>1.2238147849999999E-5</c:v>
                </c:pt>
                <c:pt idx="25054">
                  <c:v>1.090759991E-5</c:v>
                </c:pt>
                <c:pt idx="25055">
                  <c:v>2.2552635479999999E-5</c:v>
                </c:pt>
                <c:pt idx="25056">
                  <c:v>1.873401468E-6</c:v>
                </c:pt>
                <c:pt idx="25057">
                  <c:v>1.219679412E-5</c:v>
                </c:pt>
                <c:pt idx="25058">
                  <c:v>9.8128541309999994E-6</c:v>
                </c:pt>
                <c:pt idx="25059">
                  <c:v>1.5549529750000001E-5</c:v>
                </c:pt>
                <c:pt idx="25060">
                  <c:v>2.102274139E-5</c:v>
                </c:pt>
                <c:pt idx="25061">
                  <c:v>4.3490188180000002E-7</c:v>
                </c:pt>
                <c:pt idx="25062">
                  <c:v>3.960616488E-5</c:v>
                </c:pt>
                <c:pt idx="25063">
                  <c:v>1.177072723E-4</c:v>
                </c:pt>
                <c:pt idx="25064">
                  <c:v>1.517324925E-4</c:v>
                </c:pt>
                <c:pt idx="25065">
                  <c:v>7.296031451E-6</c:v>
                </c:pt>
                <c:pt idx="25066">
                  <c:v>3.6776802040000001E-5</c:v>
                </c:pt>
                <c:pt idx="25067">
                  <c:v>3.2811994499999999E-5</c:v>
                </c:pt>
                <c:pt idx="25068">
                  <c:v>1.3853848050000001E-4</c:v>
                </c:pt>
                <c:pt idx="25069">
                  <c:v>1.914741556E-5</c:v>
                </c:pt>
                <c:pt idx="25070">
                  <c:v>6.5141755770000001E-5</c:v>
                </c:pt>
                <c:pt idx="25071">
                  <c:v>2.755355772E-5</c:v>
                </c:pt>
                <c:pt idx="25072">
                  <c:v>2.3217018399999999E-4</c:v>
                </c:pt>
                <c:pt idx="25073">
                  <c:v>2.2833456889999998E-5</c:v>
                </c:pt>
                <c:pt idx="25074">
                  <c:v>2.0446845779999998E-5</c:v>
                </c:pt>
                <c:pt idx="25075">
                  <c:v>1.36746422E-4</c:v>
                </c:pt>
                <c:pt idx="25076">
                  <c:v>1.315666902E-4</c:v>
                </c:pt>
                <c:pt idx="25077">
                  <c:v>5.6262021210000002E-5</c:v>
                </c:pt>
                <c:pt idx="25078">
                  <c:v>9.7185165530000004E-6</c:v>
                </c:pt>
                <c:pt idx="25079">
                  <c:v>1.012220086E-3</c:v>
                </c:pt>
                <c:pt idx="25080">
                  <c:v>2.4479513820000001E-3</c:v>
                </c:pt>
                <c:pt idx="25081">
                  <c:v>8.8861471680000003E-4</c:v>
                </c:pt>
                <c:pt idx="25082">
                  <c:v>8.2262243879999998E-4</c:v>
                </c:pt>
                <c:pt idx="25083">
                  <c:v>1.2182770249999999E-3</c:v>
                </c:pt>
                <c:pt idx="25084">
                  <c:v>9.8008579390000011E-4</c:v>
                </c:pt>
                <c:pt idx="25085">
                  <c:v>8.8557234359999997E-6</c:v>
                </c:pt>
                <c:pt idx="25086">
                  <c:v>3.3528658429999997E-5</c:v>
                </c:pt>
                <c:pt idx="25087">
                  <c:v>1.022674935E-5</c:v>
                </c:pt>
                <c:pt idx="25088">
                  <c:v>5.8185924859999999E-5</c:v>
                </c:pt>
                <c:pt idx="25089">
                  <c:v>1.1443460460000001E-5</c:v>
                </c:pt>
                <c:pt idx="25090">
                  <c:v>1.244677941E-5</c:v>
                </c:pt>
                <c:pt idx="25091">
                  <c:v>3.4756875100000002E-5</c:v>
                </c:pt>
                <c:pt idx="25092">
                  <c:v>2.3776627869999999E-6</c:v>
                </c:pt>
                <c:pt idx="25093">
                  <c:v>1.5219625500000001E-5</c:v>
                </c:pt>
                <c:pt idx="25094">
                  <c:v>7.9247323369999996E-6</c:v>
                </c:pt>
                <c:pt idx="25095">
                  <c:v>9.4466860300000001E-6</c:v>
                </c:pt>
                <c:pt idx="25096">
                  <c:v>6.0525615069999997E-6</c:v>
                </c:pt>
                <c:pt idx="25097">
                  <c:v>5.8906696110000002E-6</c:v>
                </c:pt>
                <c:pt idx="25098">
                  <c:v>6.2991648750000004E-6</c:v>
                </c:pt>
                <c:pt idx="25099">
                  <c:v>1.8456710760000001E-6</c:v>
                </c:pt>
                <c:pt idx="25100">
                  <c:v>5.6114136249999999E-6</c:v>
                </c:pt>
                <c:pt idx="25101">
                  <c:v>3.484234204E-6</c:v>
                </c:pt>
                <c:pt idx="25102">
                  <c:v>1.275818893E-5</c:v>
                </c:pt>
                <c:pt idx="25103">
                  <c:v>1.0569154320000001E-5</c:v>
                </c:pt>
                <c:pt idx="25104">
                  <c:v>5.4144701549999998E-6</c:v>
                </c:pt>
                <c:pt idx="25105">
                  <c:v>5.5860370759999998E-6</c:v>
                </c:pt>
                <c:pt idx="25106">
                  <c:v>5.823798969E-6</c:v>
                </c:pt>
                <c:pt idx="25107">
                  <c:v>1.1842388849999999E-5</c:v>
                </c:pt>
                <c:pt idx="25108">
                  <c:v>1.8293842099999999E-6</c:v>
                </c:pt>
                <c:pt idx="25109">
                  <c:v>5.9857133310000003E-6</c:v>
                </c:pt>
                <c:pt idx="25110">
                  <c:v>1.008102444E-5</c:v>
                </c:pt>
                <c:pt idx="25111">
                  <c:v>9.0612148409999993E-5</c:v>
                </c:pt>
                <c:pt idx="25112">
                  <c:v>1.099758007E-4</c:v>
                </c:pt>
                <c:pt idx="25113">
                  <c:v>3.879605828E-5</c:v>
                </c:pt>
                <c:pt idx="25114">
                  <c:v>1.5493157189999998E-5</c:v>
                </c:pt>
                <c:pt idx="25115">
                  <c:v>6.7874906819999998E-5</c:v>
                </c:pt>
                <c:pt idx="25116">
                  <c:v>4.1209910839999999E-5</c:v>
                </c:pt>
                <c:pt idx="25117">
                  <c:v>2.5597452660000001E-5</c:v>
                </c:pt>
                <c:pt idx="25118">
                  <c:v>1.308114543E-5</c:v>
                </c:pt>
                <c:pt idx="25119">
                  <c:v>8.3439954379999995E-5</c:v>
                </c:pt>
                <c:pt idx="25120">
                  <c:v>2.821946939E-4</c:v>
                </c:pt>
                <c:pt idx="25121">
                  <c:v>2.4412977779999999E-4</c:v>
                </c:pt>
                <c:pt idx="25122">
                  <c:v>4.2783304579999999E-4</c:v>
                </c:pt>
                <c:pt idx="25123">
                  <c:v>2.8335346170000001E-3</c:v>
                </c:pt>
                <c:pt idx="25124">
                  <c:v>1.12405802E-3</c:v>
                </c:pt>
                <c:pt idx="25125">
                  <c:v>5.7379147529999997E-5</c:v>
                </c:pt>
                <c:pt idx="25126">
                  <c:v>8.7278350599999994E-6</c:v>
                </c:pt>
                <c:pt idx="25127">
                  <c:v>5.4949484339999997E-5</c:v>
                </c:pt>
                <c:pt idx="25128">
                  <c:v>6.3292045629999999E-5</c:v>
                </c:pt>
                <c:pt idx="25129">
                  <c:v>9.4770834689999997E-7</c:v>
                </c:pt>
                <c:pt idx="25130">
                  <c:v>6.1532480450000003E-6</c:v>
                </c:pt>
                <c:pt idx="25131">
                  <c:v>4.2820386309999999E-4</c:v>
                </c:pt>
                <c:pt idx="25132">
                  <c:v>1.8012393790000001E-4</c:v>
                </c:pt>
                <c:pt idx="25133">
                  <c:v>7.8001785389999998E-5</c:v>
                </c:pt>
                <c:pt idx="25134">
                  <c:v>8.8539308279999998E-5</c:v>
                </c:pt>
                <c:pt idx="25135">
                  <c:v>1.306544542E-4</c:v>
                </c:pt>
                <c:pt idx="25136">
                  <c:v>2.4979546260000002E-5</c:v>
                </c:pt>
                <c:pt idx="25137">
                  <c:v>4.3219184419999998E-6</c:v>
                </c:pt>
                <c:pt idx="25138">
                  <c:v>1.3861759220000001E-5</c:v>
                </c:pt>
                <c:pt idx="25139">
                  <c:v>1.0957910539999999E-6</c:v>
                </c:pt>
                <c:pt idx="25140">
                  <c:v>1.7086020560000001E-6</c:v>
                </c:pt>
                <c:pt idx="25141">
                  <c:v>5.9851248060000001E-6</c:v>
                </c:pt>
                <c:pt idx="25142">
                  <c:v>1.1647557949999999E-5</c:v>
                </c:pt>
                <c:pt idx="25143">
                  <c:v>8.8765893879999999E-6</c:v>
                </c:pt>
                <c:pt idx="25144">
                  <c:v>6.6993049010000003E-6</c:v>
                </c:pt>
                <c:pt idx="25145">
                  <c:v>2.671559392E-6</c:v>
                </c:pt>
                <c:pt idx="25146">
                  <c:v>2.782509676E-6</c:v>
                </c:pt>
                <c:pt idx="25147">
                  <c:v>2.677862394E-6</c:v>
                </c:pt>
                <c:pt idx="25148">
                  <c:v>2.6847934329999999E-6</c:v>
                </c:pt>
                <c:pt idx="25149">
                  <c:v>2.6221764269999998E-6</c:v>
                </c:pt>
                <c:pt idx="25150">
                  <c:v>2.7397804860000002E-6</c:v>
                </c:pt>
                <c:pt idx="25151">
                  <c:v>8.6855958949999995E-6</c:v>
                </c:pt>
                <c:pt idx="25152">
                  <c:v>2.1287205699999999E-6</c:v>
                </c:pt>
                <c:pt idx="25153">
                  <c:v>1.234007069E-5</c:v>
                </c:pt>
                <c:pt idx="25154">
                  <c:v>1.4460715399999999E-5</c:v>
                </c:pt>
                <c:pt idx="25155">
                  <c:v>4.8474560429999998E-5</c:v>
                </c:pt>
                <c:pt idx="25156">
                  <c:v>1.09904371E-5</c:v>
                </c:pt>
                <c:pt idx="25157">
                  <c:v>7.036051489E-6</c:v>
                </c:pt>
                <c:pt idx="25158">
                  <c:v>1.3076749940000001E-5</c:v>
                </c:pt>
                <c:pt idx="25159">
                  <c:v>1.5539176819999999E-5</c:v>
                </c:pt>
                <c:pt idx="25160">
                  <c:v>6.5950758229999998E-7</c:v>
                </c:pt>
                <c:pt idx="25161">
                  <c:v>2.9871752209999999E-5</c:v>
                </c:pt>
                <c:pt idx="25162">
                  <c:v>3.9511728749999997E-5</c:v>
                </c:pt>
                <c:pt idx="25163">
                  <c:v>4.9860722080000001E-4</c:v>
                </c:pt>
                <c:pt idx="25164">
                  <c:v>1.067882465E-4</c:v>
                </c:pt>
                <c:pt idx="25165">
                  <c:v>6.8266386080000003E-6</c:v>
                </c:pt>
                <c:pt idx="25166">
                  <c:v>4.3887316729999997E-5</c:v>
                </c:pt>
                <c:pt idx="25167">
                  <c:v>2.4389300369999999E-4</c:v>
                </c:pt>
                <c:pt idx="25168">
                  <c:v>8.7271335490000003E-6</c:v>
                </c:pt>
                <c:pt idx="25169">
                  <c:v>2.6106498320000001E-5</c:v>
                </c:pt>
                <c:pt idx="25170">
                  <c:v>2.7149833749999999E-5</c:v>
                </c:pt>
                <c:pt idx="25171">
                  <c:v>5.4667265180000004E-4</c:v>
                </c:pt>
                <c:pt idx="25172">
                  <c:v>1.6061878050000001E-4</c:v>
                </c:pt>
                <c:pt idx="25173">
                  <c:v>1.6328028900000001E-4</c:v>
                </c:pt>
                <c:pt idx="25174">
                  <c:v>1.4689584780000001E-4</c:v>
                </c:pt>
                <c:pt idx="25175">
                  <c:v>1.9347252329999999E-3</c:v>
                </c:pt>
                <c:pt idx="25176">
                  <c:v>8.6024525059999997E-5</c:v>
                </c:pt>
                <c:pt idx="25177">
                  <c:v>5.6100201119999998E-6</c:v>
                </c:pt>
                <c:pt idx="25178">
                  <c:v>8.7351605730000007E-6</c:v>
                </c:pt>
                <c:pt idx="25179">
                  <c:v>5.0499923699999998E-5</c:v>
                </c:pt>
                <c:pt idx="25180">
                  <c:v>2.1343018489999999E-6</c:v>
                </c:pt>
                <c:pt idx="25181">
                  <c:v>4.2359972730000004E-6</c:v>
                </c:pt>
                <c:pt idx="25182">
                  <c:v>3.0218393680000001E-6</c:v>
                </c:pt>
                <c:pt idx="25183">
                  <c:v>6.8744334959999995E-5</c:v>
                </c:pt>
                <c:pt idx="25184">
                  <c:v>4.190360223E-6</c:v>
                </c:pt>
                <c:pt idx="25185">
                  <c:v>1.2357407599999999E-6</c:v>
                </c:pt>
                <c:pt idx="25186">
                  <c:v>7.294748456E-7</c:v>
                </c:pt>
                <c:pt idx="25187">
                  <c:v>3.6671645630000001E-6</c:v>
                </c:pt>
                <c:pt idx="25188">
                  <c:v>8.0397516040000003E-7</c:v>
                </c:pt>
                <c:pt idx="25189">
                  <c:v>1.8796014189999999E-7</c:v>
                </c:pt>
                <c:pt idx="25190">
                  <c:v>3.2846556819999998E-7</c:v>
                </c:pt>
                <c:pt idx="25191">
                  <c:v>9.5244848350000004E-8</c:v>
                </c:pt>
                <c:pt idx="25192">
                  <c:v>6.4357181490000004E-7</c:v>
                </c:pt>
                <c:pt idx="25193">
                  <c:v>6.7153279870000001E-7</c:v>
                </c:pt>
                <c:pt idx="25194">
                  <c:v>6.3864035960000001E-7</c:v>
                </c:pt>
                <c:pt idx="25195">
                  <c:v>3.7801380289999999E-7</c:v>
                </c:pt>
                <c:pt idx="25196">
                  <c:v>6.5390032090000003E-7</c:v>
                </c:pt>
                <c:pt idx="25197">
                  <c:v>5.3577530660000004E-7</c:v>
                </c:pt>
                <c:pt idx="25198">
                  <c:v>3.181123061E-7</c:v>
                </c:pt>
                <c:pt idx="25199">
                  <c:v>5.8541305540000005E-7</c:v>
                </c:pt>
                <c:pt idx="25200">
                  <c:v>8.1262803020000004E-7</c:v>
                </c:pt>
                <c:pt idx="25201">
                  <c:v>1.8438925349999999E-7</c:v>
                </c:pt>
                <c:pt idx="25202">
                  <c:v>1.04392992E-6</c:v>
                </c:pt>
                <c:pt idx="25203">
                  <c:v>5.9332098769999999E-7</c:v>
                </c:pt>
                <c:pt idx="25204">
                  <c:v>1.269752955E-6</c:v>
                </c:pt>
                <c:pt idx="25205">
                  <c:v>1.215173221E-6</c:v>
                </c:pt>
                <c:pt idx="25206">
                  <c:v>4.3323111060000003E-6</c:v>
                </c:pt>
                <c:pt idx="25207">
                  <c:v>9.9938632619999992E-6</c:v>
                </c:pt>
                <c:pt idx="25208">
                  <c:v>1.393445092E-6</c:v>
                </c:pt>
                <c:pt idx="25209">
                  <c:v>7.9374817179999998E-6</c:v>
                </c:pt>
                <c:pt idx="25210">
                  <c:v>1.083239719E-5</c:v>
                </c:pt>
                <c:pt idx="25211">
                  <c:v>1.099722706E-5</c:v>
                </c:pt>
                <c:pt idx="25212">
                  <c:v>5.9555181989999996E-6</c:v>
                </c:pt>
                <c:pt idx="25213">
                  <c:v>3.082481273E-5</c:v>
                </c:pt>
                <c:pt idx="25214">
                  <c:v>3.9655076519999998E-5</c:v>
                </c:pt>
                <c:pt idx="25215">
                  <c:v>2.5861351240000002E-3</c:v>
                </c:pt>
                <c:pt idx="25216">
                  <c:v>3.9598888410000001E-5</c:v>
                </c:pt>
                <c:pt idx="25217">
                  <c:v>1.3026043229999999E-6</c:v>
                </c:pt>
                <c:pt idx="25218">
                  <c:v>1.9367714470000001E-5</c:v>
                </c:pt>
                <c:pt idx="25219">
                  <c:v>3.1464720450000001E-5</c:v>
                </c:pt>
                <c:pt idx="25220">
                  <c:v>5.6477550800000001E-6</c:v>
                </c:pt>
                <c:pt idx="25221">
                  <c:v>7.1499870210000004E-6</c:v>
                </c:pt>
                <c:pt idx="25222">
                  <c:v>1.2598995480000001E-5</c:v>
                </c:pt>
                <c:pt idx="25223">
                  <c:v>4.413430839E-5</c:v>
                </c:pt>
                <c:pt idx="25224">
                  <c:v>4.6232911090000001E-6</c:v>
                </c:pt>
                <c:pt idx="25225">
                  <c:v>7.5935164260000003E-6</c:v>
                </c:pt>
                <c:pt idx="25226">
                  <c:v>6.2278372450000002E-6</c:v>
                </c:pt>
                <c:pt idx="25227">
                  <c:v>9.1813357960000003E-6</c:v>
                </c:pt>
                <c:pt idx="25228">
                  <c:v>2.2153679860000001E-6</c:v>
                </c:pt>
                <c:pt idx="25229">
                  <c:v>2.8826326640000001E-6</c:v>
                </c:pt>
                <c:pt idx="25230">
                  <c:v>2.1030060699999998E-6</c:v>
                </c:pt>
                <c:pt idx="25231">
                  <c:v>1.479157748E-6</c:v>
                </c:pt>
                <c:pt idx="25232">
                  <c:v>7.0425994759999997E-7</c:v>
                </c:pt>
                <c:pt idx="25233">
                  <c:v>7.5334866080000003E-7</c:v>
                </c:pt>
                <c:pt idx="25234">
                  <c:v>2.5379758159999999E-7</c:v>
                </c:pt>
                <c:pt idx="25235">
                  <c:v>2.614998214E-5</c:v>
                </c:pt>
                <c:pt idx="25236">
                  <c:v>3.1753640020000002E-8</c:v>
                </c:pt>
                <c:pt idx="25237">
                  <c:v>1.8187969870000001E-8</c:v>
                </c:pt>
                <c:pt idx="25238">
                  <c:v>9.2841617530000005E-9</c:v>
                </c:pt>
                <c:pt idx="25239">
                  <c:v>2.8255472320000002E-7</c:v>
                </c:pt>
                <c:pt idx="25240">
                  <c:v>2.4745570470000001E-8</c:v>
                </c:pt>
                <c:pt idx="25241">
                  <c:v>3.0637549710000001E-8</c:v>
                </c:pt>
                <c:pt idx="25242">
                  <c:v>3.1516828880000001E-8</c:v>
                </c:pt>
                <c:pt idx="25243">
                  <c:v>3.4792418589999998E-7</c:v>
                </c:pt>
                <c:pt idx="25244">
                  <c:v>6.1713688880000003E-9</c:v>
                </c:pt>
                <c:pt idx="25245">
                  <c:v>1.0075181619999999E-13</c:v>
                </c:pt>
                <c:pt idx="25246">
                  <c:v>9.5413370119999992E-9</c:v>
                </c:pt>
                <c:pt idx="25247">
                  <c:v>1.722218318E-6</c:v>
                </c:pt>
                <c:pt idx="25248">
                  <c:v>1.4272849789999999E-7</c:v>
                </c:pt>
                <c:pt idx="25249">
                  <c:v>2.6465316590000001E-7</c:v>
                </c:pt>
                <c:pt idx="25250">
                  <c:v>4.0823361340000001E-7</c:v>
                </c:pt>
                <c:pt idx="25251">
                  <c:v>5.1013015109999998E-6</c:v>
                </c:pt>
                <c:pt idx="25252">
                  <c:v>1.175353083E-6</c:v>
                </c:pt>
                <c:pt idx="25253">
                  <c:v>1.1729110400000001E-6</c:v>
                </c:pt>
                <c:pt idx="25254">
                  <c:v>1.974516409E-6</c:v>
                </c:pt>
                <c:pt idx="25255">
                  <c:v>4.2132692890000002E-4</c:v>
                </c:pt>
                <c:pt idx="25256">
                  <c:v>6.1054367300000001E-6</c:v>
                </c:pt>
                <c:pt idx="25257">
                  <c:v>7.3885613979999998E-6</c:v>
                </c:pt>
                <c:pt idx="25258">
                  <c:v>2.7624571929999999E-6</c:v>
                </c:pt>
                <c:pt idx="25259">
                  <c:v>2.163587882E-4</c:v>
                </c:pt>
                <c:pt idx="25260">
                  <c:v>5.2567101759999996E-6</c:v>
                </c:pt>
                <c:pt idx="25261">
                  <c:v>4.9682458980000004E-6</c:v>
                </c:pt>
                <c:pt idx="25262">
                  <c:v>3.1468906269999999E-6</c:v>
                </c:pt>
                <c:pt idx="25263">
                  <c:v>1.118292113E-4</c:v>
                </c:pt>
                <c:pt idx="25264">
                  <c:v>5.428096423E-6</c:v>
                </c:pt>
                <c:pt idx="25265">
                  <c:v>1.468703537E-6</c:v>
                </c:pt>
                <c:pt idx="25266">
                  <c:v>1.184407937E-5</c:v>
                </c:pt>
                <c:pt idx="25267">
                  <c:v>5.4876047349999998E-4</c:v>
                </c:pt>
                <c:pt idx="25268">
                  <c:v>1.2054925960000001E-5</c:v>
                </c:pt>
                <c:pt idx="25269">
                  <c:v>6.2624280310000001E-6</c:v>
                </c:pt>
                <c:pt idx="25270">
                  <c:v>2.084092293E-6</c:v>
                </c:pt>
                <c:pt idx="25271">
                  <c:v>2.4931765709999999E-5</c:v>
                </c:pt>
                <c:pt idx="25272">
                  <c:v>4.5716645699999998E-6</c:v>
                </c:pt>
                <c:pt idx="25273">
                  <c:v>1.639107107E-6</c:v>
                </c:pt>
                <c:pt idx="25274">
                  <c:v>2.9441754449999999E-6</c:v>
                </c:pt>
                <c:pt idx="25275">
                  <c:v>1.23971125E-4</c:v>
                </c:pt>
                <c:pt idx="25276">
                  <c:v>4.8994896609999999E-6</c:v>
                </c:pt>
                <c:pt idx="25277">
                  <c:v>1.876932907E-6</c:v>
                </c:pt>
                <c:pt idx="25278">
                  <c:v>1.476863165E-7</c:v>
                </c:pt>
                <c:pt idx="25279">
                  <c:v>1.0889243050000001E-5</c:v>
                </c:pt>
                <c:pt idx="25280">
                  <c:v>5.0889063770000003E-8</c:v>
                </c:pt>
                <c:pt idx="25281">
                  <c:v>1.2999673460000001E-7</c:v>
                </c:pt>
                <c:pt idx="25282">
                  <c:v>2.023054571E-7</c:v>
                </c:pt>
                <c:pt idx="25283">
                  <c:v>6.4465046800000005E-7</c:v>
                </c:pt>
                <c:pt idx="25284">
                  <c:v>4.3119571209999997E-7</c:v>
                </c:pt>
                <c:pt idx="25285">
                  <c:v>1.9017902489999999E-7</c:v>
                </c:pt>
                <c:pt idx="25286">
                  <c:v>1.206450009E-6</c:v>
                </c:pt>
                <c:pt idx="25287">
                  <c:v>2.1936390600000001E-5</c:v>
                </c:pt>
                <c:pt idx="25288">
                  <c:v>1.9339064159999998E-6</c:v>
                </c:pt>
                <c:pt idx="25289">
                  <c:v>1.5435741820000001E-6</c:v>
                </c:pt>
                <c:pt idx="25290">
                  <c:v>2.9864773840000002E-7</c:v>
                </c:pt>
                <c:pt idx="25291">
                  <c:v>1.4051439869999999E-7</c:v>
                </c:pt>
                <c:pt idx="25292">
                  <c:v>7.8679447279999995E-7</c:v>
                </c:pt>
                <c:pt idx="25293">
                  <c:v>5.0634899690000002E-7</c:v>
                </c:pt>
                <c:pt idx="25294">
                  <c:v>3.6429532009999999E-7</c:v>
                </c:pt>
                <c:pt idx="25295">
                  <c:v>7.1422005850000005E-7</c:v>
                </c:pt>
                <c:pt idx="25296">
                  <c:v>3.2485924100000001E-8</c:v>
                </c:pt>
                <c:pt idx="25297">
                  <c:v>4.7943969300000001E-7</c:v>
                </c:pt>
                <c:pt idx="25298">
                  <c:v>1.642815414E-6</c:v>
                </c:pt>
                <c:pt idx="25299">
                  <c:v>2.1387849829999998E-5</c:v>
                </c:pt>
                <c:pt idx="25300">
                  <c:v>8.8478196879999996E-7</c:v>
                </c:pt>
                <c:pt idx="25301">
                  <c:v>3.4609745419999997E-7</c:v>
                </c:pt>
                <c:pt idx="25302">
                  <c:v>1.3607548929999999E-7</c:v>
                </c:pt>
                <c:pt idx="25303">
                  <c:v>1.064455821E-5</c:v>
                </c:pt>
                <c:pt idx="25304">
                  <c:v>1.931281088E-6</c:v>
                </c:pt>
                <c:pt idx="25305">
                  <c:v>3.6689611329999998E-7</c:v>
                </c:pt>
                <c:pt idx="25306">
                  <c:v>3.127685337E-5</c:v>
                </c:pt>
                <c:pt idx="25307">
                  <c:v>5.8600754529999997E-4</c:v>
                </c:pt>
                <c:pt idx="25308">
                  <c:v>3.8340123220000002E-5</c:v>
                </c:pt>
                <c:pt idx="25309">
                  <c:v>3.2076399680000002E-5</c:v>
                </c:pt>
                <c:pt idx="25310">
                  <c:v>1.091063446E-5</c:v>
                </c:pt>
                <c:pt idx="25311">
                  <c:v>4.0442100719999998E-5</c:v>
                </c:pt>
                <c:pt idx="25312">
                  <c:v>5.971249194E-6</c:v>
                </c:pt>
                <c:pt idx="25313">
                  <c:v>8.8706061350000002E-6</c:v>
                </c:pt>
                <c:pt idx="25314">
                  <c:v>3.6578526899999999E-9</c:v>
                </c:pt>
                <c:pt idx="25315">
                  <c:v>1.266954592E-5</c:v>
                </c:pt>
                <c:pt idx="25316">
                  <c:v>8.4817545290000004E-6</c:v>
                </c:pt>
                <c:pt idx="25317">
                  <c:v>1.0900598509999999E-5</c:v>
                </c:pt>
                <c:pt idx="25318">
                  <c:v>2.0583212969999999E-6</c:v>
                </c:pt>
                <c:pt idx="25319">
                  <c:v>4.3301475149999998E-5</c:v>
                </c:pt>
                <c:pt idx="25320">
                  <c:v>1.809911345E-6</c:v>
                </c:pt>
                <c:pt idx="25321">
                  <c:v>1.0187488020000001E-6</c:v>
                </c:pt>
                <c:pt idx="25322">
                  <c:v>2.1796361770000001E-6</c:v>
                </c:pt>
                <c:pt idx="25323">
                  <c:v>6.1480305679999995E-7</c:v>
                </c:pt>
                <c:pt idx="25324">
                  <c:v>1.155568408E-6</c:v>
                </c:pt>
                <c:pt idx="25325">
                  <c:v>5.9987668879999996E-7</c:v>
                </c:pt>
                <c:pt idx="25326">
                  <c:v>1.358215671E-6</c:v>
                </c:pt>
                <c:pt idx="25327">
                  <c:v>1.756735681E-6</c:v>
                </c:pt>
                <c:pt idx="25328">
                  <c:v>1.106643225E-7</c:v>
                </c:pt>
                <c:pt idx="25329">
                  <c:v>1.2424803560000001E-6</c:v>
                </c:pt>
                <c:pt idx="25330">
                  <c:v>5.5220676349999996E-6</c:v>
                </c:pt>
                <c:pt idx="25331">
                  <c:v>1.007310254E-5</c:v>
                </c:pt>
                <c:pt idx="25332">
                  <c:v>2.4002645720000001E-7</c:v>
                </c:pt>
                <c:pt idx="25333">
                  <c:v>9.8791651699999999E-7</c:v>
                </c:pt>
                <c:pt idx="25334">
                  <c:v>1.482079118E-6</c:v>
                </c:pt>
                <c:pt idx="25335">
                  <c:v>6.7611664049999997E-6</c:v>
                </c:pt>
                <c:pt idx="25336">
                  <c:v>2.9830737490000001E-7</c:v>
                </c:pt>
                <c:pt idx="25337">
                  <c:v>1.2468646109999999E-6</c:v>
                </c:pt>
                <c:pt idx="25338">
                  <c:v>5.2382494419999997E-7</c:v>
                </c:pt>
                <c:pt idx="25339">
                  <c:v>4.6585291680000003E-6</c:v>
                </c:pt>
                <c:pt idx="25340">
                  <c:v>6.3356052800000003E-7</c:v>
                </c:pt>
                <c:pt idx="25341">
                  <c:v>8.0127962140000002E-7</c:v>
                </c:pt>
                <c:pt idx="25342">
                  <c:v>2.2298205630000001E-7</c:v>
                </c:pt>
                <c:pt idx="25343">
                  <c:v>8.3974381109999995E-7</c:v>
                </c:pt>
                <c:pt idx="25344">
                  <c:v>7.8499788159999996E-7</c:v>
                </c:pt>
                <c:pt idx="25345">
                  <c:v>8.2462116260000004E-7</c:v>
                </c:pt>
                <c:pt idx="25346">
                  <c:v>3.3879431039999999E-6</c:v>
                </c:pt>
                <c:pt idx="25347">
                  <c:v>2.9969148579999999E-5</c:v>
                </c:pt>
                <c:pt idx="25348">
                  <c:v>9.5208481419999999E-6</c:v>
                </c:pt>
                <c:pt idx="25349">
                  <c:v>5.6779126489999999E-6</c:v>
                </c:pt>
                <c:pt idx="25350">
                  <c:v>2.7593560049999999E-5</c:v>
                </c:pt>
                <c:pt idx="25351">
                  <c:v>4.6234825230000001E-5</c:v>
                </c:pt>
                <c:pt idx="25352">
                  <c:v>6.4982410620000004E-7</c:v>
                </c:pt>
                <c:pt idx="25353">
                  <c:v>2.7410070640000001E-8</c:v>
                </c:pt>
                <c:pt idx="25354">
                  <c:v>5.4096056990000003E-6</c:v>
                </c:pt>
                <c:pt idx="25355">
                  <c:v>1.5540210129999999E-5</c:v>
                </c:pt>
                <c:pt idx="25356">
                  <c:v>4.0148567139999998E-7</c:v>
                </c:pt>
                <c:pt idx="25357">
                  <c:v>3.0076785060000002E-7</c:v>
                </c:pt>
                <c:pt idx="25358">
                  <c:v>8.2902902569999998E-6</c:v>
                </c:pt>
                <c:pt idx="25359">
                  <c:v>2.2980501279999999E-5</c:v>
                </c:pt>
                <c:pt idx="25360">
                  <c:v>2.0146704250000001E-6</c:v>
                </c:pt>
                <c:pt idx="25361">
                  <c:v>8.3303125339999996E-7</c:v>
                </c:pt>
                <c:pt idx="25362">
                  <c:v>2.8431858230000001E-6</c:v>
                </c:pt>
                <c:pt idx="25363">
                  <c:v>1.3152994209999999E-5</c:v>
                </c:pt>
                <c:pt idx="25364">
                  <c:v>4.7077443100000001E-7</c:v>
                </c:pt>
                <c:pt idx="25365">
                  <c:v>5.0499254830000001E-7</c:v>
                </c:pt>
                <c:pt idx="25366">
                  <c:v>2.772849375E-6</c:v>
                </c:pt>
                <c:pt idx="25367">
                  <c:v>2.4832246990000001E-5</c:v>
                </c:pt>
                <c:pt idx="25368">
                  <c:v>2.2062967510000001E-6</c:v>
                </c:pt>
                <c:pt idx="25369">
                  <c:v>4.4344257880000002E-6</c:v>
                </c:pt>
                <c:pt idx="25370">
                  <c:v>5.3617431949999999E-6</c:v>
                </c:pt>
                <c:pt idx="25371">
                  <c:v>1.38867662E-6</c:v>
                </c:pt>
                <c:pt idx="25372">
                  <c:v>7.6932656569999999E-7</c:v>
                </c:pt>
                <c:pt idx="25373">
                  <c:v>1.1343685769999999E-6</c:v>
                </c:pt>
                <c:pt idx="25374">
                  <c:v>1.90454829E-6</c:v>
                </c:pt>
                <c:pt idx="25375">
                  <c:v>2.3850301650000001E-7</c:v>
                </c:pt>
                <c:pt idx="25376">
                  <c:v>1.0889103869999999E-6</c:v>
                </c:pt>
                <c:pt idx="25377">
                  <c:v>2.4440694459999999E-6</c:v>
                </c:pt>
                <c:pt idx="25378">
                  <c:v>1.6214719339999999E-5</c:v>
                </c:pt>
                <c:pt idx="25379">
                  <c:v>2.6023481249999999E-5</c:v>
                </c:pt>
                <c:pt idx="25380">
                  <c:v>8.7578272889999996E-6</c:v>
                </c:pt>
                <c:pt idx="25381">
                  <c:v>1.417517087E-6</c:v>
                </c:pt>
                <c:pt idx="25382">
                  <c:v>5.6309052480000001E-6</c:v>
                </c:pt>
                <c:pt idx="25383">
                  <c:v>4.4543849149999997E-6</c:v>
                </c:pt>
                <c:pt idx="25384">
                  <c:v>3.1010929600000001E-6</c:v>
                </c:pt>
                <c:pt idx="25385">
                  <c:v>1.2389866300000001E-7</c:v>
                </c:pt>
                <c:pt idx="25386">
                  <c:v>4.1184518450000002E-6</c:v>
                </c:pt>
                <c:pt idx="25387">
                  <c:v>1.662488631E-5</c:v>
                </c:pt>
                <c:pt idx="25388">
                  <c:v>5.080066524E-6</c:v>
                </c:pt>
                <c:pt idx="25389">
                  <c:v>3.199121496E-6</c:v>
                </c:pt>
                <c:pt idx="25390">
                  <c:v>2.277415152E-5</c:v>
                </c:pt>
                <c:pt idx="25391">
                  <c:v>6.432767139E-6</c:v>
                </c:pt>
                <c:pt idx="25392">
                  <c:v>1.425517331E-6</c:v>
                </c:pt>
                <c:pt idx="25393">
                  <c:v>8.1354699470000002E-7</c:v>
                </c:pt>
                <c:pt idx="25394">
                  <c:v>9.8591131470000001E-7</c:v>
                </c:pt>
                <c:pt idx="25395">
                  <c:v>5.3786288269999999E-7</c:v>
                </c:pt>
                <c:pt idx="25396">
                  <c:v>9.6293168349999992E-7</c:v>
                </c:pt>
                <c:pt idx="25397">
                  <c:v>1.844226706E-6</c:v>
                </c:pt>
                <c:pt idx="25398">
                  <c:v>1.6319639420000002E-5</c:v>
                </c:pt>
                <c:pt idx="25399">
                  <c:v>1.5146230310000001E-5</c:v>
                </c:pt>
                <c:pt idx="25400">
                  <c:v>1.392386914E-5</c:v>
                </c:pt>
                <c:pt idx="25401">
                  <c:v>7.2766803479999996E-6</c:v>
                </c:pt>
                <c:pt idx="25402">
                  <c:v>9.0000547460000004E-6</c:v>
                </c:pt>
                <c:pt idx="25403">
                  <c:v>1.262651726E-6</c:v>
                </c:pt>
                <c:pt idx="25404">
                  <c:v>4.8577120360000001E-6</c:v>
                </c:pt>
                <c:pt idx="25405">
                  <c:v>2.7032238620000002E-6</c:v>
                </c:pt>
                <c:pt idx="25406">
                  <c:v>3.507198215E-6</c:v>
                </c:pt>
                <c:pt idx="25407">
                  <c:v>3.0452655610000002E-6</c:v>
                </c:pt>
                <c:pt idx="25408">
                  <c:v>9.1164851270000007E-6</c:v>
                </c:pt>
                <c:pt idx="25409">
                  <c:v>4.3837025429999996E-6</c:v>
                </c:pt>
                <c:pt idx="25410">
                  <c:v>3.2595317339999997E-5</c:v>
                </c:pt>
                <c:pt idx="25411">
                  <c:v>1.0611628039999999E-5</c:v>
                </c:pt>
                <c:pt idx="25412">
                  <c:v>1.5635446519999999E-6</c:v>
                </c:pt>
                <c:pt idx="25413">
                  <c:v>1.8990150460000001E-6</c:v>
                </c:pt>
                <c:pt idx="25414">
                  <c:v>1.77470026E-6</c:v>
                </c:pt>
                <c:pt idx="25415">
                  <c:v>8.4355878059999996E-7</c:v>
                </c:pt>
                <c:pt idx="25416">
                  <c:v>7.3676463430000003E-7</c:v>
                </c:pt>
                <c:pt idx="25417">
                  <c:v>7.1076003789999995E-7</c:v>
                </c:pt>
                <c:pt idx="25418">
                  <c:v>5.2368722010000001E-6</c:v>
                </c:pt>
                <c:pt idx="25419">
                  <c:v>3.2049949360000001E-6</c:v>
                </c:pt>
                <c:pt idx="25420">
                  <c:v>9.1505763140000004E-6</c:v>
                </c:pt>
                <c:pt idx="25421">
                  <c:v>1.3320094319999999E-5</c:v>
                </c:pt>
                <c:pt idx="25422">
                  <c:v>3.2643131399999997E-5</c:v>
                </c:pt>
                <c:pt idx="25423">
                  <c:v>1.376595117E-5</c:v>
                </c:pt>
                <c:pt idx="25424">
                  <c:v>1.9457112039999998E-6</c:v>
                </c:pt>
                <c:pt idx="25425">
                  <c:v>5.7209516639999999E-6</c:v>
                </c:pt>
                <c:pt idx="25426">
                  <c:v>2.6163682079999999E-6</c:v>
                </c:pt>
                <c:pt idx="25427">
                  <c:v>1.0094787489999999E-6</c:v>
                </c:pt>
                <c:pt idx="25428">
                  <c:v>8.2642176530000008E-6</c:v>
                </c:pt>
                <c:pt idx="25429">
                  <c:v>1.105117866E-5</c:v>
                </c:pt>
                <c:pt idx="25430">
                  <c:v>4.9039950239999997E-5</c:v>
                </c:pt>
                <c:pt idx="25431">
                  <c:v>2.720787361E-5</c:v>
                </c:pt>
                <c:pt idx="25432">
                  <c:v>9.1753148420000001E-7</c:v>
                </c:pt>
                <c:pt idx="25433">
                  <c:v>6.6790470779999998E-6</c:v>
                </c:pt>
                <c:pt idx="25434">
                  <c:v>2.0229963419999999E-5</c:v>
                </c:pt>
                <c:pt idx="25435">
                  <c:v>1.48048422E-6</c:v>
                </c:pt>
                <c:pt idx="25436">
                  <c:v>3.366682122E-6</c:v>
                </c:pt>
                <c:pt idx="25437">
                  <c:v>2.6675168579999998E-6</c:v>
                </c:pt>
                <c:pt idx="25438">
                  <c:v>1.5209732070000001E-5</c:v>
                </c:pt>
                <c:pt idx="25439">
                  <c:v>7.8014746139999994E-6</c:v>
                </c:pt>
                <c:pt idx="25440">
                  <c:v>4.3800379719999997E-6</c:v>
                </c:pt>
                <c:pt idx="25441">
                  <c:v>4.8189092479999996E-7</c:v>
                </c:pt>
                <c:pt idx="25442">
                  <c:v>1.886815185E-6</c:v>
                </c:pt>
                <c:pt idx="25443">
                  <c:v>5.4925780130000001E-7</c:v>
                </c:pt>
                <c:pt idx="25444">
                  <c:v>4.409646415E-7</c:v>
                </c:pt>
                <c:pt idx="25445">
                  <c:v>6.4671324180000002E-7</c:v>
                </c:pt>
                <c:pt idx="25446">
                  <c:v>4.582646458E-7</c:v>
                </c:pt>
                <c:pt idx="25447">
                  <c:v>1.3855869370000001E-6</c:v>
                </c:pt>
                <c:pt idx="25448">
                  <c:v>4.5422563149999999E-7</c:v>
                </c:pt>
                <c:pt idx="25449">
                  <c:v>1.8751404699999999E-6</c:v>
                </c:pt>
                <c:pt idx="25450">
                  <c:v>2.352683705E-6</c:v>
                </c:pt>
                <c:pt idx="25451">
                  <c:v>3.2965036320000002E-6</c:v>
                </c:pt>
                <c:pt idx="25452">
                  <c:v>1.813544257E-7</c:v>
                </c:pt>
                <c:pt idx="25453">
                  <c:v>1.4362916980000001E-6</c:v>
                </c:pt>
                <c:pt idx="25454">
                  <c:v>4.5763463050000003E-6</c:v>
                </c:pt>
                <c:pt idx="25455">
                  <c:v>1.6898683709999999E-7</c:v>
                </c:pt>
                <c:pt idx="25456">
                  <c:v>1.2865575469999999E-6</c:v>
                </c:pt>
                <c:pt idx="25457">
                  <c:v>1.2107641349999999E-6</c:v>
                </c:pt>
                <c:pt idx="25458">
                  <c:v>2.1251268280000001E-6</c:v>
                </c:pt>
                <c:pt idx="25459">
                  <c:v>4.2462014299999999E-7</c:v>
                </c:pt>
                <c:pt idx="25460">
                  <c:v>5.8903130850000001E-7</c:v>
                </c:pt>
                <c:pt idx="25461">
                  <c:v>3.5096242280000003E-7</c:v>
                </c:pt>
                <c:pt idx="25462">
                  <c:v>1.3013469629999999E-5</c:v>
                </c:pt>
                <c:pt idx="25463">
                  <c:v>3.1750588770000001E-6</c:v>
                </c:pt>
                <c:pt idx="25464">
                  <c:v>8.6261300210000003E-7</c:v>
                </c:pt>
                <c:pt idx="25465">
                  <c:v>8.8083586229999995E-8</c:v>
                </c:pt>
                <c:pt idx="25466">
                  <c:v>7.4843043520000002E-7</c:v>
                </c:pt>
                <c:pt idx="25467">
                  <c:v>1.38191766E-6</c:v>
                </c:pt>
                <c:pt idx="25468">
                  <c:v>1.085665767E-7</c:v>
                </c:pt>
                <c:pt idx="25469">
                  <c:v>1.067012122E-6</c:v>
                </c:pt>
                <c:pt idx="25470">
                  <c:v>2.3573991170000001E-7</c:v>
                </c:pt>
                <c:pt idx="25471">
                  <c:v>8.0764789129999999E-7</c:v>
                </c:pt>
                <c:pt idx="25472">
                  <c:v>6.9041234869999999E-7</c:v>
                </c:pt>
                <c:pt idx="25473">
                  <c:v>2.6712113989999999E-6</c:v>
                </c:pt>
                <c:pt idx="25474">
                  <c:v>2.292893217E-6</c:v>
                </c:pt>
                <c:pt idx="25475">
                  <c:v>5.0910982170000002E-8</c:v>
                </c:pt>
                <c:pt idx="25476">
                  <c:v>3.390256907E-6</c:v>
                </c:pt>
                <c:pt idx="25477">
                  <c:v>4.551987427E-6</c:v>
                </c:pt>
                <c:pt idx="25478">
                  <c:v>1.5829287589999999E-6</c:v>
                </c:pt>
                <c:pt idx="25479">
                  <c:v>2.023481744E-6</c:v>
                </c:pt>
                <c:pt idx="25480">
                  <c:v>1.1301695349999999E-5</c:v>
                </c:pt>
                <c:pt idx="25481">
                  <c:v>1.760780993E-5</c:v>
                </c:pt>
                <c:pt idx="25482">
                  <c:v>3.0982551300000002E-4</c:v>
                </c:pt>
                <c:pt idx="25483">
                  <c:v>1.9791149149999999E-5</c:v>
                </c:pt>
                <c:pt idx="25484">
                  <c:v>2.8425322450000002E-7</c:v>
                </c:pt>
                <c:pt idx="25485">
                  <c:v>2.4292078350000001E-6</c:v>
                </c:pt>
                <c:pt idx="25486">
                  <c:v>2.8397276560000001E-6</c:v>
                </c:pt>
                <c:pt idx="25487">
                  <c:v>4.728107071E-7</c:v>
                </c:pt>
                <c:pt idx="25488">
                  <c:v>3.9166336399999998E-7</c:v>
                </c:pt>
                <c:pt idx="25489">
                  <c:v>7.3837530380000005E-7</c:v>
                </c:pt>
                <c:pt idx="25490">
                  <c:v>1.1094171460000001E-6</c:v>
                </c:pt>
                <c:pt idx="25491">
                  <c:v>2.0374651150000001E-7</c:v>
                </c:pt>
                <c:pt idx="25492">
                  <c:v>2.0997369540000001E-7</c:v>
                </c:pt>
                <c:pt idx="25493">
                  <c:v>1.171739903E-7</c:v>
                </c:pt>
                <c:pt idx="25494">
                  <c:v>4.0718283819999999E-7</c:v>
                </c:pt>
                <c:pt idx="25495">
                  <c:v>9.1502634889999995E-8</c:v>
                </c:pt>
                <c:pt idx="25496">
                  <c:v>1.8911625890000001E-8</c:v>
                </c:pt>
                <c:pt idx="25497">
                  <c:v>3.243348869E-8</c:v>
                </c:pt>
                <c:pt idx="25498">
                  <c:v>5.5507457439999996E-7</c:v>
                </c:pt>
                <c:pt idx="25499">
                  <c:v>2.8627657160000001E-8</c:v>
                </c:pt>
                <c:pt idx="25500">
                  <c:v>2.7739041220000001E-8</c:v>
                </c:pt>
                <c:pt idx="25501">
                  <c:v>3.4542751999999999E-7</c:v>
                </c:pt>
                <c:pt idx="25502">
                  <c:v>1.089814042E-5</c:v>
                </c:pt>
                <c:pt idx="25503">
                  <c:v>3.6707103359999998E-7</c:v>
                </c:pt>
                <c:pt idx="25504">
                  <c:v>8.616345812E-8</c:v>
                </c:pt>
                <c:pt idx="25505">
                  <c:v>1.026526169E-7</c:v>
                </c:pt>
                <c:pt idx="25506">
                  <c:v>3.9224547399999998E-7</c:v>
                </c:pt>
                <c:pt idx="25507">
                  <c:v>1.5221811030000001E-7</c:v>
                </c:pt>
                <c:pt idx="25508">
                  <c:v>2.863740735E-7</c:v>
                </c:pt>
                <c:pt idx="25509">
                  <c:v>5.5840320760000003E-7</c:v>
                </c:pt>
                <c:pt idx="25510">
                  <c:v>5.1464768820000004E-6</c:v>
                </c:pt>
                <c:pt idx="25511">
                  <c:v>8.5399001890000003E-7</c:v>
                </c:pt>
                <c:pt idx="25512">
                  <c:v>1.4870849590000001E-6</c:v>
                </c:pt>
                <c:pt idx="25513">
                  <c:v>9.3823301979999996E-7</c:v>
                </c:pt>
                <c:pt idx="25514">
                  <c:v>4.313234056E-5</c:v>
                </c:pt>
                <c:pt idx="25515">
                  <c:v>4.2243900779999997E-7</c:v>
                </c:pt>
                <c:pt idx="25516">
                  <c:v>1.393876519E-6</c:v>
                </c:pt>
                <c:pt idx="25517">
                  <c:v>1.8148785949999999E-6</c:v>
                </c:pt>
                <c:pt idx="25518">
                  <c:v>1.475884556E-5</c:v>
                </c:pt>
                <c:pt idx="25519">
                  <c:v>8.8627269589999997E-7</c:v>
                </c:pt>
                <c:pt idx="25520">
                  <c:v>2.6031165220000001E-6</c:v>
                </c:pt>
                <c:pt idx="25521">
                  <c:v>2.1648392840000002E-6</c:v>
                </c:pt>
                <c:pt idx="25522">
                  <c:v>3.7868973870000002E-4</c:v>
                </c:pt>
                <c:pt idx="25523">
                  <c:v>2.3871583319999998E-6</c:v>
                </c:pt>
                <c:pt idx="25524">
                  <c:v>7.1594684039999995E-7</c:v>
                </c:pt>
                <c:pt idx="25525">
                  <c:v>4.290065409E-6</c:v>
                </c:pt>
                <c:pt idx="25526">
                  <c:v>9.3407631450000004E-5</c:v>
                </c:pt>
                <c:pt idx="25527">
                  <c:v>1.2837686389999999E-6</c:v>
                </c:pt>
                <c:pt idx="25528">
                  <c:v>1.3402216730000001E-6</c:v>
                </c:pt>
                <c:pt idx="25529">
                  <c:v>1.520614036E-6</c:v>
                </c:pt>
                <c:pt idx="25530">
                  <c:v>2.2804964600000001E-5</c:v>
                </c:pt>
                <c:pt idx="25531">
                  <c:v>8.7787279190000001E-7</c:v>
                </c:pt>
                <c:pt idx="25532">
                  <c:v>9.6247368919999999E-7</c:v>
                </c:pt>
                <c:pt idx="25533">
                  <c:v>4.551467482E-7</c:v>
                </c:pt>
                <c:pt idx="25534">
                  <c:v>6.0559888149999997E-5</c:v>
                </c:pt>
                <c:pt idx="25535">
                  <c:v>2.167375118E-7</c:v>
                </c:pt>
                <c:pt idx="25536">
                  <c:v>1.601576597E-7</c:v>
                </c:pt>
                <c:pt idx="25537">
                  <c:v>1.260384129E-7</c:v>
                </c:pt>
                <c:pt idx="25538">
                  <c:v>6.8109808720000002E-7</c:v>
                </c:pt>
                <c:pt idx="25539">
                  <c:v>3.0191021570000001E-8</c:v>
                </c:pt>
                <c:pt idx="25540">
                  <c:v>1.198485882E-8</c:v>
                </c:pt>
                <c:pt idx="25541">
                  <c:v>2.3924917E-9</c:v>
                </c:pt>
                <c:pt idx="25542">
                  <c:v>2.7766770099999998E-12</c:v>
                </c:pt>
                <c:pt idx="25543">
                  <c:v>1.782000582E-9</c:v>
                </c:pt>
                <c:pt idx="25544">
                  <c:v>5.5799637340000003E-9</c:v>
                </c:pt>
                <c:pt idx="25545">
                  <c:v>6.8175945089999997E-9</c:v>
                </c:pt>
                <c:pt idx="25546">
                  <c:v>6.1733842210000001E-7</c:v>
                </c:pt>
                <c:pt idx="25547">
                  <c:v>7.5204349609999993E-9</c:v>
                </c:pt>
                <c:pt idx="25548">
                  <c:v>5.3798381159999996E-9</c:v>
                </c:pt>
                <c:pt idx="25549">
                  <c:v>3.5448630559999999E-9</c:v>
                </c:pt>
                <c:pt idx="25550">
                  <c:v>1.9181154729999999E-9</c:v>
                </c:pt>
                <c:pt idx="25551">
                  <c:v>6.4692426000000003E-9</c:v>
                </c:pt>
                <c:pt idx="25552">
                  <c:v>1.45064781E-8</c:v>
                </c:pt>
                <c:pt idx="25553">
                  <c:v>1.042940551E-7</c:v>
                </c:pt>
                <c:pt idx="25554">
                  <c:v>2.5809927599999998E-5</c:v>
                </c:pt>
                <c:pt idx="25555">
                  <c:v>3.9404340089999998E-7</c:v>
                </c:pt>
                <c:pt idx="25556">
                  <c:v>3.3976715150000002E-7</c:v>
                </c:pt>
                <c:pt idx="25557">
                  <c:v>1.087966051E-7</c:v>
                </c:pt>
                <c:pt idx="25558">
                  <c:v>2.009008364E-6</c:v>
                </c:pt>
                <c:pt idx="25559">
                  <c:v>7.5778317540000001E-7</c:v>
                </c:pt>
                <c:pt idx="25560">
                  <c:v>6.7305431049999997E-7</c:v>
                </c:pt>
                <c:pt idx="25561">
                  <c:v>5.1729363779999997E-7</c:v>
                </c:pt>
                <c:pt idx="25562">
                  <c:v>3.3129453709999998E-5</c:v>
                </c:pt>
                <c:pt idx="25563">
                  <c:v>2.7736816240000001E-6</c:v>
                </c:pt>
                <c:pt idx="25564">
                  <c:v>2.7528826400000001E-6</c:v>
                </c:pt>
                <c:pt idx="25565">
                  <c:v>3.4405502320000001E-7</c:v>
                </c:pt>
                <c:pt idx="25566">
                  <c:v>1.04764978E-4</c:v>
                </c:pt>
                <c:pt idx="25567">
                  <c:v>9.4403200600000004E-7</c:v>
                </c:pt>
                <c:pt idx="25568">
                  <c:v>6.6627251509999998E-7</c:v>
                </c:pt>
                <c:pt idx="25569">
                  <c:v>1.15799535E-6</c:v>
                </c:pt>
                <c:pt idx="25570">
                  <c:v>1.1395240039999999E-5</c:v>
                </c:pt>
                <c:pt idx="25571">
                  <c:v>1.0281674600000001E-6</c:v>
                </c:pt>
                <c:pt idx="25572">
                  <c:v>1.4964695890000001E-7</c:v>
                </c:pt>
                <c:pt idx="25573">
                  <c:v>9.0734324730000006E-6</c:v>
                </c:pt>
                <c:pt idx="25574">
                  <c:v>4.793972833E-4</c:v>
                </c:pt>
                <c:pt idx="25575">
                  <c:v>1.0551670000000001E-5</c:v>
                </c:pt>
                <c:pt idx="25576">
                  <c:v>6.1845523989999998E-6</c:v>
                </c:pt>
                <c:pt idx="25577">
                  <c:v>8.5038870740000003E-7</c:v>
                </c:pt>
                <c:pt idx="25578">
                  <c:v>1.5417629230000002E-5</c:v>
                </c:pt>
                <c:pt idx="25579">
                  <c:v>1.0012851959999999E-6</c:v>
                </c:pt>
                <c:pt idx="25580">
                  <c:v>1.0990971020000001E-6</c:v>
                </c:pt>
                <c:pt idx="25581">
                  <c:v>6.2590937149999997E-8</c:v>
                </c:pt>
                <c:pt idx="25582">
                  <c:v>2.677994338E-6</c:v>
                </c:pt>
                <c:pt idx="25583">
                  <c:v>5.7407114550000003E-7</c:v>
                </c:pt>
                <c:pt idx="25584">
                  <c:v>6.9321329249999998E-7</c:v>
                </c:pt>
                <c:pt idx="25585">
                  <c:v>1.347838802E-7</c:v>
                </c:pt>
                <c:pt idx="25586">
                  <c:v>2.8391043890000002E-6</c:v>
                </c:pt>
                <c:pt idx="25587">
                  <c:v>1.8968415160000001E-7</c:v>
                </c:pt>
                <c:pt idx="25588">
                  <c:v>1.436812947E-7</c:v>
                </c:pt>
                <c:pt idx="25589">
                  <c:v>1.1738146360000001E-7</c:v>
                </c:pt>
                <c:pt idx="25590">
                  <c:v>1.003455635E-7</c:v>
                </c:pt>
                <c:pt idx="25591">
                  <c:v>1.3316709350000001E-7</c:v>
                </c:pt>
                <c:pt idx="25592">
                  <c:v>1.3344089850000001E-7</c:v>
                </c:pt>
                <c:pt idx="25593">
                  <c:v>1.338807596E-7</c:v>
                </c:pt>
                <c:pt idx="25594">
                  <c:v>1.3868781410000001E-7</c:v>
                </c:pt>
                <c:pt idx="25595">
                  <c:v>1.984713077E-7</c:v>
                </c:pt>
                <c:pt idx="25596">
                  <c:v>3.1592855800000001E-7</c:v>
                </c:pt>
                <c:pt idx="25597">
                  <c:v>8.1821783760000004E-8</c:v>
                </c:pt>
                <c:pt idx="25598">
                  <c:v>1.855036563E-6</c:v>
                </c:pt>
                <c:pt idx="25599">
                  <c:v>3.570077356E-7</c:v>
                </c:pt>
                <c:pt idx="25600">
                  <c:v>5.3700141710000003E-7</c:v>
                </c:pt>
                <c:pt idx="25601">
                  <c:v>1.3811790549999999E-7</c:v>
                </c:pt>
                <c:pt idx="25602">
                  <c:v>1.9766605459999999E-6</c:v>
                </c:pt>
                <c:pt idx="25603">
                  <c:v>9.3205803890000001E-7</c:v>
                </c:pt>
                <c:pt idx="25604">
                  <c:v>9.494833609E-7</c:v>
                </c:pt>
                <c:pt idx="25605">
                  <c:v>7.994814597E-7</c:v>
                </c:pt>
                <c:pt idx="25606">
                  <c:v>3.187765198E-6</c:v>
                </c:pt>
                <c:pt idx="25607">
                  <c:v>1.633849777E-6</c:v>
                </c:pt>
                <c:pt idx="25608">
                  <c:v>1.11758116E-6</c:v>
                </c:pt>
                <c:pt idx="25609">
                  <c:v>4.8175810320000001E-6</c:v>
                </c:pt>
                <c:pt idx="25610">
                  <c:v>1.543766832E-5</c:v>
                </c:pt>
                <c:pt idx="25611">
                  <c:v>3.766844137E-6</c:v>
                </c:pt>
                <c:pt idx="25612">
                  <c:v>1.234493031E-6</c:v>
                </c:pt>
                <c:pt idx="25613">
                  <c:v>2.6442060480000001E-5</c:v>
                </c:pt>
                <c:pt idx="25614">
                  <c:v>3.5402190250000002E-4</c:v>
                </c:pt>
                <c:pt idx="25615">
                  <c:v>5.1506620369999997E-5</c:v>
                </c:pt>
                <c:pt idx="25616">
                  <c:v>3.0509148330000001E-5</c:v>
                </c:pt>
                <c:pt idx="25617">
                  <c:v>3.6612481750000001E-5</c:v>
                </c:pt>
                <c:pt idx="25618">
                  <c:v>1.8036561809999999E-4</c:v>
                </c:pt>
                <c:pt idx="25619">
                  <c:v>1.019162577E-7</c:v>
                </c:pt>
                <c:pt idx="25620">
                  <c:v>8.9928849050000003E-7</c:v>
                </c:pt>
                <c:pt idx="25621">
                  <c:v>2.0261843259999999E-6</c:v>
                </c:pt>
                <c:pt idx="25622">
                  <c:v>1.8933245279999998E-5</c:v>
                </c:pt>
                <c:pt idx="25623">
                  <c:v>2.9455269660000001E-7</c:v>
                </c:pt>
                <c:pt idx="25624">
                  <c:v>5.6153818599999997E-7</c:v>
                </c:pt>
                <c:pt idx="25625">
                  <c:v>5.0716832930000004E-6</c:v>
                </c:pt>
                <c:pt idx="25626">
                  <c:v>1.7676904570000001E-5</c:v>
                </c:pt>
                <c:pt idx="25627">
                  <c:v>1.736275683E-6</c:v>
                </c:pt>
                <c:pt idx="25628">
                  <c:v>9.0027493490000001E-8</c:v>
                </c:pt>
                <c:pt idx="25629">
                  <c:v>9.4457581170000005E-7</c:v>
                </c:pt>
                <c:pt idx="25630">
                  <c:v>4.7589610189999998E-6</c:v>
                </c:pt>
                <c:pt idx="25631">
                  <c:v>2.1891537319999999E-7</c:v>
                </c:pt>
                <c:pt idx="25632">
                  <c:v>6.8582555530000003E-8</c:v>
                </c:pt>
                <c:pt idx="25633">
                  <c:v>3.0090076050000001E-7</c:v>
                </c:pt>
                <c:pt idx="25634">
                  <c:v>4.778342666E-6</c:v>
                </c:pt>
                <c:pt idx="25635">
                  <c:v>3.8052773830000002E-8</c:v>
                </c:pt>
                <c:pt idx="25636">
                  <c:v>3.248821896E-7</c:v>
                </c:pt>
                <c:pt idx="25637">
                  <c:v>6.9134447889999997E-7</c:v>
                </c:pt>
                <c:pt idx="25638">
                  <c:v>3.9161462610000002E-7</c:v>
                </c:pt>
                <c:pt idx="25639">
                  <c:v>3.520084076E-7</c:v>
                </c:pt>
                <c:pt idx="25640">
                  <c:v>3.6998909660000002E-7</c:v>
                </c:pt>
                <c:pt idx="25641">
                  <c:v>3.6570214900000001E-7</c:v>
                </c:pt>
                <c:pt idx="25642">
                  <c:v>4.5493389689999999E-7</c:v>
                </c:pt>
                <c:pt idx="25643">
                  <c:v>3.6060582680000001E-7</c:v>
                </c:pt>
                <c:pt idx="25644">
                  <c:v>2.6354809620000002E-7</c:v>
                </c:pt>
                <c:pt idx="25645">
                  <c:v>5.7590174839999997E-8</c:v>
                </c:pt>
                <c:pt idx="25646">
                  <c:v>1.8826075580000001E-6</c:v>
                </c:pt>
                <c:pt idx="25647">
                  <c:v>4.458832362E-7</c:v>
                </c:pt>
                <c:pt idx="25648">
                  <c:v>1.6584078E-6</c:v>
                </c:pt>
                <c:pt idx="25649">
                  <c:v>4.353443658E-7</c:v>
                </c:pt>
                <c:pt idx="25650">
                  <c:v>2.4464318019999999E-6</c:v>
                </c:pt>
                <c:pt idx="25651">
                  <c:v>1.139248914E-6</c:v>
                </c:pt>
                <c:pt idx="25652">
                  <c:v>2.337115313E-6</c:v>
                </c:pt>
                <c:pt idx="25653">
                  <c:v>8.2511032719999997E-7</c:v>
                </c:pt>
                <c:pt idx="25654">
                  <c:v>1.7622927079999999E-5</c:v>
                </c:pt>
                <c:pt idx="25655">
                  <c:v>1.7744435570000002E-5</c:v>
                </c:pt>
                <c:pt idx="25656">
                  <c:v>2.836558E-5</c:v>
                </c:pt>
                <c:pt idx="25657">
                  <c:v>6.7725743380000006E-5</c:v>
                </c:pt>
                <c:pt idx="25658">
                  <c:v>1.89312711E-4</c:v>
                </c:pt>
                <c:pt idx="25659">
                  <c:v>2.1021395079999999E-6</c:v>
                </c:pt>
                <c:pt idx="25660">
                  <c:v>2.7631481579999998E-6</c:v>
                </c:pt>
                <c:pt idx="25661">
                  <c:v>7.1718954889999999E-6</c:v>
                </c:pt>
                <c:pt idx="25662">
                  <c:v>8.6264756439999996E-6</c:v>
                </c:pt>
                <c:pt idx="25663">
                  <c:v>8.2834320420000004E-7</c:v>
                </c:pt>
                <c:pt idx="25664">
                  <c:v>4.3620852759999997E-6</c:v>
                </c:pt>
                <c:pt idx="25665">
                  <c:v>5.8710512870000001E-5</c:v>
                </c:pt>
                <c:pt idx="25666">
                  <c:v>1.069069565E-4</c:v>
                </c:pt>
                <c:pt idx="25667">
                  <c:v>3.7978884620000002E-5</c:v>
                </c:pt>
                <c:pt idx="25668">
                  <c:v>2.0641381710000001E-5</c:v>
                </c:pt>
                <c:pt idx="25669">
                  <c:v>1.369835803E-5</c:v>
                </c:pt>
                <c:pt idx="25670">
                  <c:v>8.4393460829999994E-6</c:v>
                </c:pt>
                <c:pt idx="25671">
                  <c:v>4.8572054279999996E-6</c:v>
                </c:pt>
                <c:pt idx="25672">
                  <c:v>3.6580979800000001E-6</c:v>
                </c:pt>
                <c:pt idx="25673">
                  <c:v>1.3986000450000001E-6</c:v>
                </c:pt>
                <c:pt idx="25674">
                  <c:v>1.741319464E-6</c:v>
                </c:pt>
                <c:pt idx="25675">
                  <c:v>6.6091231699999999E-6</c:v>
                </c:pt>
                <c:pt idx="25676">
                  <c:v>3.2972839590000001E-6</c:v>
                </c:pt>
                <c:pt idx="25677">
                  <c:v>7.3193954240000001E-6</c:v>
                </c:pt>
                <c:pt idx="25678">
                  <c:v>6.6384522669999998E-6</c:v>
                </c:pt>
                <c:pt idx="25679">
                  <c:v>4.8879994439999997E-7</c:v>
                </c:pt>
                <c:pt idx="25680">
                  <c:v>1.005175726E-6</c:v>
                </c:pt>
                <c:pt idx="25681">
                  <c:v>9.5690835960000006E-7</c:v>
                </c:pt>
                <c:pt idx="25682">
                  <c:v>4.5444814490000002E-7</c:v>
                </c:pt>
                <c:pt idx="25683">
                  <c:v>4.66044143E-7</c:v>
                </c:pt>
                <c:pt idx="25684">
                  <c:v>4.1219531140000002E-7</c:v>
                </c:pt>
                <c:pt idx="25685">
                  <c:v>4.3331378590000001E-7</c:v>
                </c:pt>
                <c:pt idx="25686">
                  <c:v>2.590908377E-8</c:v>
                </c:pt>
                <c:pt idx="25687">
                  <c:v>6.0196266600000001E-7</c:v>
                </c:pt>
                <c:pt idx="25688">
                  <c:v>1.037999309E-6</c:v>
                </c:pt>
                <c:pt idx="25689">
                  <c:v>4.0342295529999998E-7</c:v>
                </c:pt>
                <c:pt idx="25690">
                  <c:v>5.8895075439999995E-7</c:v>
                </c:pt>
                <c:pt idx="25691">
                  <c:v>4.7569278880000001E-7</c:v>
                </c:pt>
                <c:pt idx="25692">
                  <c:v>3.2652330659999999E-7</c:v>
                </c:pt>
                <c:pt idx="25693">
                  <c:v>8.7702267830000004E-7</c:v>
                </c:pt>
                <c:pt idx="25694">
                  <c:v>6.644435876E-7</c:v>
                </c:pt>
                <c:pt idx="25695">
                  <c:v>4.7585118139999999E-7</c:v>
                </c:pt>
                <c:pt idx="25696">
                  <c:v>1.3238351E-7</c:v>
                </c:pt>
                <c:pt idx="25697">
                  <c:v>1.0081926439999999E-5</c:v>
                </c:pt>
                <c:pt idx="25698">
                  <c:v>1.0226949199999999E-5</c:v>
                </c:pt>
                <c:pt idx="25699">
                  <c:v>2.224665764E-6</c:v>
                </c:pt>
                <c:pt idx="25700">
                  <c:v>1.4284250780000001E-6</c:v>
                </c:pt>
                <c:pt idx="25701">
                  <c:v>5.4414319180000001E-6</c:v>
                </c:pt>
                <c:pt idx="25702">
                  <c:v>4.8353906660000001E-6</c:v>
                </c:pt>
                <c:pt idx="25703">
                  <c:v>1.042966656E-6</c:v>
                </c:pt>
                <c:pt idx="25704">
                  <c:v>6.6332636399999999E-7</c:v>
                </c:pt>
                <c:pt idx="25705">
                  <c:v>2.4753078379999998E-5</c:v>
                </c:pt>
                <c:pt idx="25706">
                  <c:v>5.5527987039999998E-5</c:v>
                </c:pt>
                <c:pt idx="25707">
                  <c:v>3.0484976370000002E-5</c:v>
                </c:pt>
                <c:pt idx="25708">
                  <c:v>4.1750589710000001E-5</c:v>
                </c:pt>
                <c:pt idx="25709">
                  <c:v>2.0464750340000001E-4</c:v>
                </c:pt>
                <c:pt idx="25710">
                  <c:v>8.0398215609999999E-5</c:v>
                </c:pt>
                <c:pt idx="25711">
                  <c:v>1.3867473569999999E-6</c:v>
                </c:pt>
                <c:pt idx="25712">
                  <c:v>2.166205965E-6</c:v>
                </c:pt>
                <c:pt idx="25713">
                  <c:v>4.4922787710000003E-6</c:v>
                </c:pt>
                <c:pt idx="25714">
                  <c:v>7.966524676E-6</c:v>
                </c:pt>
                <c:pt idx="25715">
                  <c:v>6.6488822540000002E-7</c:v>
                </c:pt>
                <c:pt idx="25716">
                  <c:v>3.4452144000000002E-6</c:v>
                </c:pt>
                <c:pt idx="25717">
                  <c:v>6.5753929720000001E-6</c:v>
                </c:pt>
                <c:pt idx="25718">
                  <c:v>9.2649875820000003E-6</c:v>
                </c:pt>
                <c:pt idx="25719">
                  <c:v>1.7032143010000001E-8</c:v>
                </c:pt>
                <c:pt idx="25720">
                  <c:v>1.234836876E-6</c:v>
                </c:pt>
                <c:pt idx="25721">
                  <c:v>3.4671888580000001E-6</c:v>
                </c:pt>
                <c:pt idx="25722">
                  <c:v>3.4145377380000001E-8</c:v>
                </c:pt>
                <c:pt idx="25723">
                  <c:v>8.4558720599999997E-7</c:v>
                </c:pt>
                <c:pt idx="25724">
                  <c:v>9.5283498690000001E-7</c:v>
                </c:pt>
                <c:pt idx="25725">
                  <c:v>1.1756181799999999E-6</c:v>
                </c:pt>
                <c:pt idx="25726">
                  <c:v>1.171104133E-7</c:v>
                </c:pt>
                <c:pt idx="25727">
                  <c:v>5.7171177819999996E-7</c:v>
                </c:pt>
                <c:pt idx="25728">
                  <c:v>2.7233282270000002E-7</c:v>
                </c:pt>
                <c:pt idx="25729">
                  <c:v>3.1673456730000001E-6</c:v>
                </c:pt>
                <c:pt idx="25730">
                  <c:v>9.2571969950000003E-7</c:v>
                </c:pt>
                <c:pt idx="25731">
                  <c:v>7.8524212619999998E-7</c:v>
                </c:pt>
                <c:pt idx="25732">
                  <c:v>1.900620473E-7</c:v>
                </c:pt>
                <c:pt idx="25733">
                  <c:v>4.395196642E-7</c:v>
                </c:pt>
                <c:pt idx="25734">
                  <c:v>5.5510467260000002E-7</c:v>
                </c:pt>
                <c:pt idx="25735">
                  <c:v>2.9645992299999998E-7</c:v>
                </c:pt>
                <c:pt idx="25736">
                  <c:v>8.0121926880000003E-8</c:v>
                </c:pt>
                <c:pt idx="25737">
                  <c:v>2.5484642150000002E-7</c:v>
                </c:pt>
                <c:pt idx="25738">
                  <c:v>4.0026066830000001E-7</c:v>
                </c:pt>
                <c:pt idx="25739">
                  <c:v>2.5083821860000001E-7</c:v>
                </c:pt>
                <c:pt idx="25740">
                  <c:v>3.3202206859999999E-7</c:v>
                </c:pt>
                <c:pt idx="25741">
                  <c:v>4.1252862959999998E-7</c:v>
                </c:pt>
                <c:pt idx="25742">
                  <c:v>3.8737053610000001E-7</c:v>
                </c:pt>
                <c:pt idx="25743">
                  <c:v>9.7872312250000002E-7</c:v>
                </c:pt>
                <c:pt idx="25744">
                  <c:v>7.7741663920000001E-7</c:v>
                </c:pt>
                <c:pt idx="25745">
                  <c:v>7.1068359020000005E-7</c:v>
                </c:pt>
                <c:pt idx="25746">
                  <c:v>2.5151658929999999E-6</c:v>
                </c:pt>
                <c:pt idx="25747">
                  <c:v>5.7019291230000003E-6</c:v>
                </c:pt>
                <c:pt idx="25748">
                  <c:v>5.3418961669999998E-6</c:v>
                </c:pt>
                <c:pt idx="25749">
                  <c:v>1.3303871790000001E-4</c:v>
                </c:pt>
                <c:pt idx="25750">
                  <c:v>2.3309965649999998E-5</c:v>
                </c:pt>
                <c:pt idx="25751">
                  <c:v>4.4026616819999999E-6</c:v>
                </c:pt>
                <c:pt idx="25752">
                  <c:v>7.1015820209999998E-6</c:v>
                </c:pt>
                <c:pt idx="25753">
                  <c:v>4.5743296190000004E-6</c:v>
                </c:pt>
                <c:pt idx="25754">
                  <c:v>4.6592950910000003E-8</c:v>
                </c:pt>
                <c:pt idx="25755">
                  <c:v>2.426512326E-6</c:v>
                </c:pt>
                <c:pt idx="25756">
                  <c:v>3.8180985989999996E-6</c:v>
                </c:pt>
                <c:pt idx="25757">
                  <c:v>8.484336803E-6</c:v>
                </c:pt>
                <c:pt idx="25758">
                  <c:v>3.08445259E-6</c:v>
                </c:pt>
                <c:pt idx="25759">
                  <c:v>3.7627033939999998E-6</c:v>
                </c:pt>
                <c:pt idx="25760">
                  <c:v>1.5418862829999999E-6</c:v>
                </c:pt>
                <c:pt idx="25761">
                  <c:v>8.2815169829999997E-6</c:v>
                </c:pt>
                <c:pt idx="25762">
                  <c:v>1.052566562E-7</c:v>
                </c:pt>
                <c:pt idx="25763">
                  <c:v>1.257145503E-6</c:v>
                </c:pt>
                <c:pt idx="25764">
                  <c:v>5.3412218009999996E-7</c:v>
                </c:pt>
                <c:pt idx="25765">
                  <c:v>2.1577777039999999E-6</c:v>
                </c:pt>
                <c:pt idx="25766">
                  <c:v>3.0953519299999998E-7</c:v>
                </c:pt>
                <c:pt idx="25767">
                  <c:v>5.6469014600000001E-7</c:v>
                </c:pt>
                <c:pt idx="25768">
                  <c:v>1.0527881519999999E-6</c:v>
                </c:pt>
                <c:pt idx="25769">
                  <c:v>2.359192762E-5</c:v>
                </c:pt>
                <c:pt idx="25770">
                  <c:v>1.3558833470000001E-6</c:v>
                </c:pt>
                <c:pt idx="25771">
                  <c:v>3.1399704659999998E-7</c:v>
                </c:pt>
                <c:pt idx="25772">
                  <c:v>1.5333021779999999E-7</c:v>
                </c:pt>
                <c:pt idx="25773">
                  <c:v>5.0935310029999997E-7</c:v>
                </c:pt>
                <c:pt idx="25774">
                  <c:v>2.5000698929999999E-7</c:v>
                </c:pt>
                <c:pt idx="25775">
                  <c:v>4.3508793519999998E-7</c:v>
                </c:pt>
                <c:pt idx="25776">
                  <c:v>7.6533431099999995E-7</c:v>
                </c:pt>
                <c:pt idx="25777">
                  <c:v>2.6738767599999999E-6</c:v>
                </c:pt>
                <c:pt idx="25778">
                  <c:v>1.093204902E-6</c:v>
                </c:pt>
                <c:pt idx="25779">
                  <c:v>1.371871315E-6</c:v>
                </c:pt>
                <c:pt idx="25780">
                  <c:v>4.878427226E-7</c:v>
                </c:pt>
                <c:pt idx="25781">
                  <c:v>7.9801963300000003E-6</c:v>
                </c:pt>
                <c:pt idx="25782">
                  <c:v>4.1896717290000001E-8</c:v>
                </c:pt>
                <c:pt idx="25783">
                  <c:v>5.7780535689999998E-7</c:v>
                </c:pt>
                <c:pt idx="25784">
                  <c:v>3.3949862000000001E-7</c:v>
                </c:pt>
                <c:pt idx="25785">
                  <c:v>8.2796454269999996E-7</c:v>
                </c:pt>
                <c:pt idx="25786">
                  <c:v>1.13388844E-7</c:v>
                </c:pt>
                <c:pt idx="25787">
                  <c:v>2.4267443660000001E-7</c:v>
                </c:pt>
                <c:pt idx="25788">
                  <c:v>2.9965534650000003E-8</c:v>
                </c:pt>
                <c:pt idx="25789">
                  <c:v>5.4306972060000002E-7</c:v>
                </c:pt>
                <c:pt idx="25790">
                  <c:v>1.857987216E-7</c:v>
                </c:pt>
                <c:pt idx="25791">
                  <c:v>2.5210472180000001E-8</c:v>
                </c:pt>
                <c:pt idx="25792">
                  <c:v>3.6631746540000001E-7</c:v>
                </c:pt>
                <c:pt idx="25793">
                  <c:v>5.6927204019999998E-6</c:v>
                </c:pt>
                <c:pt idx="25794">
                  <c:v>2.8655726000000001E-7</c:v>
                </c:pt>
                <c:pt idx="25795">
                  <c:v>5.448051173E-7</c:v>
                </c:pt>
                <c:pt idx="25796">
                  <c:v>1.104358858E-6</c:v>
                </c:pt>
                <c:pt idx="25797">
                  <c:v>8.5359723709999999E-6</c:v>
                </c:pt>
                <c:pt idx="25798">
                  <c:v>1.4790868639999999E-6</c:v>
                </c:pt>
                <c:pt idx="25799">
                  <c:v>2.8663992409999999E-6</c:v>
                </c:pt>
                <c:pt idx="25800">
                  <c:v>2.149514185E-6</c:v>
                </c:pt>
                <c:pt idx="25801">
                  <c:v>8.3976243949999995E-5</c:v>
                </c:pt>
                <c:pt idx="25802">
                  <c:v>1.2549225809999999E-6</c:v>
                </c:pt>
                <c:pt idx="25803">
                  <c:v>8.8374185420000004E-7</c:v>
                </c:pt>
                <c:pt idx="25804">
                  <c:v>1.943871505E-6</c:v>
                </c:pt>
                <c:pt idx="25805">
                  <c:v>3.794464072E-6</c:v>
                </c:pt>
                <c:pt idx="25806">
                  <c:v>5.4163217729999998E-7</c:v>
                </c:pt>
                <c:pt idx="25807">
                  <c:v>1.152975188E-6</c:v>
                </c:pt>
                <c:pt idx="25808">
                  <c:v>9.9879151750000006E-7</c:v>
                </c:pt>
                <c:pt idx="25809">
                  <c:v>3.1635494279999998E-5</c:v>
                </c:pt>
                <c:pt idx="25810">
                  <c:v>3.9867318500000002E-7</c:v>
                </c:pt>
                <c:pt idx="25811">
                  <c:v>3.6096544309999999E-7</c:v>
                </c:pt>
                <c:pt idx="25812">
                  <c:v>1.041784038E-6</c:v>
                </c:pt>
                <c:pt idx="25813">
                  <c:v>7.7518551779999992E-6</c:v>
                </c:pt>
                <c:pt idx="25814">
                  <c:v>2.162791814E-7</c:v>
                </c:pt>
                <c:pt idx="25815">
                  <c:v>1.06328357E-7</c:v>
                </c:pt>
                <c:pt idx="25816">
                  <c:v>4.1163635469999997E-8</c:v>
                </c:pt>
                <c:pt idx="25817">
                  <c:v>4.5257528910000003E-8</c:v>
                </c:pt>
                <c:pt idx="25818">
                  <c:v>1.5820651939999999E-8</c:v>
                </c:pt>
                <c:pt idx="25819">
                  <c:v>9.7806955009999997E-8</c:v>
                </c:pt>
                <c:pt idx="25820">
                  <c:v>1.6053154680000001E-7</c:v>
                </c:pt>
                <c:pt idx="25821">
                  <c:v>3.000432358E-5</c:v>
                </c:pt>
                <c:pt idx="25822">
                  <c:v>2.259595211E-7</c:v>
                </c:pt>
                <c:pt idx="25823">
                  <c:v>1.445237993E-7</c:v>
                </c:pt>
                <c:pt idx="25824">
                  <c:v>5.1960502029999998E-7</c:v>
                </c:pt>
                <c:pt idx="25825">
                  <c:v>1.135477491E-6</c:v>
                </c:pt>
                <c:pt idx="25826">
                  <c:v>3.211602507E-7</c:v>
                </c:pt>
                <c:pt idx="25827">
                  <c:v>4.0242431680000003E-7</c:v>
                </c:pt>
                <c:pt idx="25828">
                  <c:v>5.0709162090000001E-7</c:v>
                </c:pt>
                <c:pt idx="25829">
                  <c:v>7.2864515310000001E-6</c:v>
                </c:pt>
                <c:pt idx="25830">
                  <c:v>2.9219588749999999E-7</c:v>
                </c:pt>
                <c:pt idx="25831">
                  <c:v>2.861165726E-7</c:v>
                </c:pt>
                <c:pt idx="25832">
                  <c:v>4.25463298E-7</c:v>
                </c:pt>
                <c:pt idx="25833">
                  <c:v>1.0564157660000001E-5</c:v>
                </c:pt>
                <c:pt idx="25834">
                  <c:v>1.856524327E-7</c:v>
                </c:pt>
                <c:pt idx="25835">
                  <c:v>1.2433746839999999E-7</c:v>
                </c:pt>
                <c:pt idx="25836">
                  <c:v>6.9202501039999997E-8</c:v>
                </c:pt>
                <c:pt idx="25837">
                  <c:v>1.1977537649999999E-7</c:v>
                </c:pt>
                <c:pt idx="25838">
                  <c:v>8.1109590689999995E-9</c:v>
                </c:pt>
                <c:pt idx="25839">
                  <c:v>1.022555345E-13</c:v>
                </c:pt>
                <c:pt idx="25840">
                  <c:v>7.713870097E-9</c:v>
                </c:pt>
                <c:pt idx="25841">
                  <c:v>8.0365288579999995E-6</c:v>
                </c:pt>
                <c:pt idx="25842">
                  <c:v>9.7147888559999999E-8</c:v>
                </c:pt>
                <c:pt idx="25843">
                  <c:v>1.438225926E-7</c:v>
                </c:pt>
                <c:pt idx="25844">
                  <c:v>1.2345778369999999E-7</c:v>
                </c:pt>
                <c:pt idx="25845">
                  <c:v>3.069154984E-6</c:v>
                </c:pt>
                <c:pt idx="25846">
                  <c:v>3.1063652479999999E-7</c:v>
                </c:pt>
                <c:pt idx="25847">
                  <c:v>3.4220805529999999E-7</c:v>
                </c:pt>
                <c:pt idx="25848">
                  <c:v>2.8053161729999999E-7</c:v>
                </c:pt>
                <c:pt idx="25849">
                  <c:v>1.7146003020000001E-6</c:v>
                </c:pt>
                <c:pt idx="25850">
                  <c:v>5.1907496199999995E-7</c:v>
                </c:pt>
                <c:pt idx="25851">
                  <c:v>4.4057806659999999E-7</c:v>
                </c:pt>
                <c:pt idx="25852">
                  <c:v>1.982924888E-7</c:v>
                </c:pt>
                <c:pt idx="25853">
                  <c:v>6.5069042989999999E-6</c:v>
                </c:pt>
                <c:pt idx="25854">
                  <c:v>2.3163806949999999E-7</c:v>
                </c:pt>
                <c:pt idx="25855">
                  <c:v>1.863305707E-7</c:v>
                </c:pt>
                <c:pt idx="25856">
                  <c:v>2.303197802E-7</c:v>
                </c:pt>
                <c:pt idx="25857">
                  <c:v>1.091226912E-6</c:v>
                </c:pt>
                <c:pt idx="25858">
                  <c:v>7.7624909989999995E-8</c:v>
                </c:pt>
                <c:pt idx="25859">
                  <c:v>3.94563293E-8</c:v>
                </c:pt>
                <c:pt idx="25860">
                  <c:v>7.1836540320000004E-8</c:v>
                </c:pt>
                <c:pt idx="25861">
                  <c:v>3.2379770289999999E-7</c:v>
                </c:pt>
                <c:pt idx="25862">
                  <c:v>5.9768167330000006E-8</c:v>
                </c:pt>
                <c:pt idx="25863">
                  <c:v>2.1186274530000001E-7</c:v>
                </c:pt>
                <c:pt idx="25864">
                  <c:v>6.6364774929999996E-8</c:v>
                </c:pt>
                <c:pt idx="25865">
                  <c:v>7.4995835859999997E-6</c:v>
                </c:pt>
                <c:pt idx="25866">
                  <c:v>2.8284310660000002E-7</c:v>
                </c:pt>
                <c:pt idx="25867">
                  <c:v>4.8203649840000003E-7</c:v>
                </c:pt>
                <c:pt idx="25868">
                  <c:v>1.840539766E-7</c:v>
                </c:pt>
                <c:pt idx="25869">
                  <c:v>5.1730586669999997E-6</c:v>
                </c:pt>
                <c:pt idx="25870">
                  <c:v>7.2224367310000004E-7</c:v>
                </c:pt>
                <c:pt idx="25871">
                  <c:v>7.85714111E-7</c:v>
                </c:pt>
                <c:pt idx="25872">
                  <c:v>6.6022738150000001E-7</c:v>
                </c:pt>
                <c:pt idx="25873">
                  <c:v>3.69298038E-6</c:v>
                </c:pt>
                <c:pt idx="25874">
                  <c:v>1.128792448E-6</c:v>
                </c:pt>
                <c:pt idx="25875">
                  <c:v>8.4812517980000001E-7</c:v>
                </c:pt>
                <c:pt idx="25876">
                  <c:v>1.3984037289999999E-6</c:v>
                </c:pt>
                <c:pt idx="25877">
                  <c:v>7.485849015E-6</c:v>
                </c:pt>
                <c:pt idx="25878">
                  <c:v>1.3241774920000001E-6</c:v>
                </c:pt>
                <c:pt idx="25879">
                  <c:v>6.160589941E-7</c:v>
                </c:pt>
                <c:pt idx="25880">
                  <c:v>3.0348945510000002E-6</c:v>
                </c:pt>
                <c:pt idx="25881">
                  <c:v>6.8956861440000003E-5</c:v>
                </c:pt>
                <c:pt idx="25882">
                  <c:v>4.5459058440000004E-6</c:v>
                </c:pt>
                <c:pt idx="25883">
                  <c:v>1.5851651170000001E-6</c:v>
                </c:pt>
                <c:pt idx="25884">
                  <c:v>3.16135674E-7</c:v>
                </c:pt>
                <c:pt idx="25885">
                  <c:v>8.3108752810000008E-6</c:v>
                </c:pt>
                <c:pt idx="25886">
                  <c:v>1.125397385E-7</c:v>
                </c:pt>
                <c:pt idx="25887">
                  <c:v>1.2505976120000001E-7</c:v>
                </c:pt>
                <c:pt idx="25888">
                  <c:v>1.179619594E-7</c:v>
                </c:pt>
                <c:pt idx="25889">
                  <c:v>2.4048291549999998E-7</c:v>
                </c:pt>
                <c:pt idx="25890">
                  <c:v>1.096344327E-7</c:v>
                </c:pt>
                <c:pt idx="25891">
                  <c:v>1.067246376E-7</c:v>
                </c:pt>
                <c:pt idx="25892">
                  <c:v>1.5970413239999999E-7</c:v>
                </c:pt>
                <c:pt idx="25893">
                  <c:v>1.564382144E-6</c:v>
                </c:pt>
                <c:pt idx="25894">
                  <c:v>4.645869249E-7</c:v>
                </c:pt>
                <c:pt idx="25895">
                  <c:v>5.4724024909999999E-7</c:v>
                </c:pt>
                <c:pt idx="25896">
                  <c:v>1.7363140919999999E-7</c:v>
                </c:pt>
                <c:pt idx="25897">
                  <c:v>1.221267081E-6</c:v>
                </c:pt>
                <c:pt idx="25898">
                  <c:v>6.7761273960000005E-7</c:v>
                </c:pt>
                <c:pt idx="25899">
                  <c:v>5.2878924129999997E-7</c:v>
                </c:pt>
                <c:pt idx="25900">
                  <c:v>7.8210253580000005E-7</c:v>
                </c:pt>
                <c:pt idx="25901">
                  <c:v>7.4979962919999997E-6</c:v>
                </c:pt>
                <c:pt idx="25902">
                  <c:v>1.8431293570000001E-6</c:v>
                </c:pt>
                <c:pt idx="25903">
                  <c:v>1.1910940090000001E-6</c:v>
                </c:pt>
                <c:pt idx="25904">
                  <c:v>8.6720557329999994E-8</c:v>
                </c:pt>
                <c:pt idx="25905">
                  <c:v>1.128551659E-6</c:v>
                </c:pt>
                <c:pt idx="25906">
                  <c:v>1.898876471E-7</c:v>
                </c:pt>
                <c:pt idx="25907">
                  <c:v>1.315744699E-7</c:v>
                </c:pt>
                <c:pt idx="25908">
                  <c:v>1.4370911110000001E-7</c:v>
                </c:pt>
                <c:pt idx="25909">
                  <c:v>1.758886286E-6</c:v>
                </c:pt>
                <c:pt idx="25910">
                  <c:v>1.2914409259999999E-7</c:v>
                </c:pt>
                <c:pt idx="25911">
                  <c:v>6.5341043250000001E-8</c:v>
                </c:pt>
                <c:pt idx="25912">
                  <c:v>1.7028668929999999E-6</c:v>
                </c:pt>
                <c:pt idx="25913">
                  <c:v>2.851315484E-5</c:v>
                </c:pt>
                <c:pt idx="25914">
                  <c:v>2.906771718E-6</c:v>
                </c:pt>
                <c:pt idx="25915">
                  <c:v>2.5333011769999999E-6</c:v>
                </c:pt>
                <c:pt idx="25916">
                  <c:v>7.5549097150000003E-7</c:v>
                </c:pt>
                <c:pt idx="25917">
                  <c:v>7.7923896180000004E-6</c:v>
                </c:pt>
                <c:pt idx="25918">
                  <c:v>1.6340729460000001E-6</c:v>
                </c:pt>
                <c:pt idx="25919">
                  <c:v>1.912470144E-6</c:v>
                </c:pt>
                <c:pt idx="25920">
                  <c:v>6.4210257769999998E-7</c:v>
                </c:pt>
                <c:pt idx="25921">
                  <c:v>3.1142147080000002E-5</c:v>
                </c:pt>
                <c:pt idx="25922">
                  <c:v>1.244195048E-5</c:v>
                </c:pt>
                <c:pt idx="25923">
                  <c:v>1.5876569040000001E-5</c:v>
                </c:pt>
                <c:pt idx="25924">
                  <c:v>2.5619429659999999E-5</c:v>
                </c:pt>
                <c:pt idx="25925">
                  <c:v>1.4585617330000001E-4</c:v>
                </c:pt>
                <c:pt idx="25926">
                  <c:v>1.1134672629999999E-6</c:v>
                </c:pt>
                <c:pt idx="25927">
                  <c:v>6.8294598179999995E-7</c:v>
                </c:pt>
                <c:pt idx="25928">
                  <c:v>1.52881626E-6</c:v>
                </c:pt>
                <c:pt idx="25929">
                  <c:v>4.0049065960000002E-6</c:v>
                </c:pt>
                <c:pt idx="25930">
                  <c:v>2.1195123829999999E-7</c:v>
                </c:pt>
                <c:pt idx="25931">
                  <c:v>5.9033387319999998E-7</c:v>
                </c:pt>
                <c:pt idx="25932">
                  <c:v>5.2770661370000001E-6</c:v>
                </c:pt>
                <c:pt idx="25933">
                  <c:v>1.127826552E-5</c:v>
                </c:pt>
                <c:pt idx="25934">
                  <c:v>2.8158394770000002E-6</c:v>
                </c:pt>
                <c:pt idx="25935">
                  <c:v>1.520320253E-6</c:v>
                </c:pt>
                <c:pt idx="25936">
                  <c:v>5.8335928150000003E-8</c:v>
                </c:pt>
                <c:pt idx="25937">
                  <c:v>3.779172745E-7</c:v>
                </c:pt>
                <c:pt idx="25938">
                  <c:v>3.3154619860000002E-7</c:v>
                </c:pt>
                <c:pt idx="25939">
                  <c:v>2.4555432000000003E-7</c:v>
                </c:pt>
                <c:pt idx="25940">
                  <c:v>4.1575450399999998E-7</c:v>
                </c:pt>
                <c:pt idx="25941">
                  <c:v>9.5805605320000006E-7</c:v>
                </c:pt>
                <c:pt idx="25942">
                  <c:v>3.9750612619999998E-8</c:v>
                </c:pt>
                <c:pt idx="25943">
                  <c:v>4.5681412689999999E-7</c:v>
                </c:pt>
                <c:pt idx="25944">
                  <c:v>2.863235562E-6</c:v>
                </c:pt>
                <c:pt idx="25945">
                  <c:v>5.9018596439999999E-6</c:v>
                </c:pt>
                <c:pt idx="25946">
                  <c:v>6.9741497120000002E-7</c:v>
                </c:pt>
                <c:pt idx="25947">
                  <c:v>1.34270753E-7</c:v>
                </c:pt>
                <c:pt idx="25948">
                  <c:v>6.8670233539999998E-8</c:v>
                </c:pt>
                <c:pt idx="25949">
                  <c:v>5.4877860219999997E-7</c:v>
                </c:pt>
                <c:pt idx="25950">
                  <c:v>3.4475986180000001E-7</c:v>
                </c:pt>
                <c:pt idx="25951">
                  <c:v>4.6075344850000001E-7</c:v>
                </c:pt>
                <c:pt idx="25952">
                  <c:v>1.3045047799999999E-6</c:v>
                </c:pt>
                <c:pt idx="25953">
                  <c:v>5.9630349689999996E-6</c:v>
                </c:pt>
                <c:pt idx="25954">
                  <c:v>3.8135867630000002E-6</c:v>
                </c:pt>
                <c:pt idx="25955">
                  <c:v>1.489224738E-6</c:v>
                </c:pt>
                <c:pt idx="25956">
                  <c:v>8.0150900049999998E-6</c:v>
                </c:pt>
                <c:pt idx="25957">
                  <c:v>9.2160457499999997E-6</c:v>
                </c:pt>
                <c:pt idx="25958">
                  <c:v>1.662687659E-6</c:v>
                </c:pt>
                <c:pt idx="25959">
                  <c:v>9.3100732399999995E-7</c:v>
                </c:pt>
                <c:pt idx="25960">
                  <c:v>2.9729388269999999E-6</c:v>
                </c:pt>
                <c:pt idx="25961">
                  <c:v>3.582256295E-6</c:v>
                </c:pt>
                <c:pt idx="25962">
                  <c:v>4.5606355689999998E-6</c:v>
                </c:pt>
                <c:pt idx="25963">
                  <c:v>2.6517807519999998E-6</c:v>
                </c:pt>
                <c:pt idx="25964">
                  <c:v>2.367575778E-5</c:v>
                </c:pt>
                <c:pt idx="25965">
                  <c:v>5.350585744E-5</c:v>
                </c:pt>
                <c:pt idx="25966">
                  <c:v>4.9924572330000002E-6</c:v>
                </c:pt>
                <c:pt idx="25967">
                  <c:v>5.6297246980000001E-6</c:v>
                </c:pt>
                <c:pt idx="25968">
                  <c:v>1.225594559E-5</c:v>
                </c:pt>
                <c:pt idx="25969">
                  <c:v>1.391322643E-5</c:v>
                </c:pt>
                <c:pt idx="25970">
                  <c:v>3.5177611669999999E-6</c:v>
                </c:pt>
                <c:pt idx="25971">
                  <c:v>1.4735946310000001E-6</c:v>
                </c:pt>
                <c:pt idx="25972">
                  <c:v>1.9205204610000001E-5</c:v>
                </c:pt>
                <c:pt idx="25973">
                  <c:v>8.2923632440000007E-5</c:v>
                </c:pt>
                <c:pt idx="25974">
                  <c:v>2.459842306E-5</c:v>
                </c:pt>
                <c:pt idx="25975">
                  <c:v>2.2177097730000001E-5</c:v>
                </c:pt>
                <c:pt idx="25976">
                  <c:v>8.2017182760000002E-5</c:v>
                </c:pt>
                <c:pt idx="25977">
                  <c:v>5.2716381520000001E-5</c:v>
                </c:pt>
                <c:pt idx="25978">
                  <c:v>1.5705111060000001E-6</c:v>
                </c:pt>
                <c:pt idx="25979">
                  <c:v>1.114181321E-7</c:v>
                </c:pt>
                <c:pt idx="25980">
                  <c:v>1.351018486E-6</c:v>
                </c:pt>
                <c:pt idx="25981">
                  <c:v>3.174850163E-6</c:v>
                </c:pt>
                <c:pt idx="25982">
                  <c:v>6.3494194940000003E-8</c:v>
                </c:pt>
                <c:pt idx="25983">
                  <c:v>3.6314534570000001E-7</c:v>
                </c:pt>
                <c:pt idx="25984">
                  <c:v>7.6267767980000001E-7</c:v>
                </c:pt>
                <c:pt idx="25985">
                  <c:v>1.2466462440000001E-6</c:v>
                </c:pt>
                <c:pt idx="25986">
                  <c:v>3.610283874E-7</c:v>
                </c:pt>
                <c:pt idx="25987">
                  <c:v>4.159292715E-7</c:v>
                </c:pt>
                <c:pt idx="25988">
                  <c:v>5.0484165740000002E-7</c:v>
                </c:pt>
                <c:pt idx="25989">
                  <c:v>5.826017029E-7</c:v>
                </c:pt>
                <c:pt idx="25990">
                  <c:v>6.2340369609999997E-7</c:v>
                </c:pt>
                <c:pt idx="25991">
                  <c:v>4.6023714289999999E-7</c:v>
                </c:pt>
                <c:pt idx="25992">
                  <c:v>5.7233637810000001E-7</c:v>
                </c:pt>
                <c:pt idx="25993">
                  <c:v>1.0657704220000001E-6</c:v>
                </c:pt>
                <c:pt idx="25994">
                  <c:v>4.8687766360000005E-7</c:v>
                </c:pt>
                <c:pt idx="25995">
                  <c:v>4.8174038689999998E-7</c:v>
                </c:pt>
                <c:pt idx="25996">
                  <c:v>4.6505574250000002E-7</c:v>
                </c:pt>
                <c:pt idx="25997">
                  <c:v>2.8684531600000001E-6</c:v>
                </c:pt>
                <c:pt idx="25998">
                  <c:v>1.047885921E-7</c:v>
                </c:pt>
                <c:pt idx="25999">
                  <c:v>8.0575941279999998E-7</c:v>
                </c:pt>
                <c:pt idx="26000">
                  <c:v>3.7188941790000001E-7</c:v>
                </c:pt>
                <c:pt idx="26001">
                  <c:v>1.243601396E-6</c:v>
                </c:pt>
                <c:pt idx="26002">
                  <c:v>6.3652386319999996E-7</c:v>
                </c:pt>
                <c:pt idx="26003">
                  <c:v>2.6273490750000001E-6</c:v>
                </c:pt>
                <c:pt idx="26004">
                  <c:v>1.5932553110000001E-6</c:v>
                </c:pt>
                <c:pt idx="26005">
                  <c:v>4.1822979540000003E-9</c:v>
                </c:pt>
                <c:pt idx="26006">
                  <c:v>3.827807957E-6</c:v>
                </c:pt>
                <c:pt idx="26007">
                  <c:v>5.2265880090000001E-6</c:v>
                </c:pt>
                <c:pt idx="26008">
                  <c:v>1.9179898270000002E-6</c:v>
                </c:pt>
                <c:pt idx="26009">
                  <c:v>1.260743066E-6</c:v>
                </c:pt>
                <c:pt idx="26010">
                  <c:v>9.9759397519999998E-6</c:v>
                </c:pt>
                <c:pt idx="26011">
                  <c:v>7.4950293030000003E-6</c:v>
                </c:pt>
                <c:pt idx="26012">
                  <c:v>2.3207478659999999E-6</c:v>
                </c:pt>
                <c:pt idx="26013">
                  <c:v>1.6861949650000001E-5</c:v>
                </c:pt>
                <c:pt idx="26014">
                  <c:v>3.602284405E-5</c:v>
                </c:pt>
                <c:pt idx="26015">
                  <c:v>3.557091535E-5</c:v>
                </c:pt>
                <c:pt idx="26016">
                  <c:v>3.4027897929999999E-4</c:v>
                </c:pt>
                <c:pt idx="26017">
                  <c:v>1.3619672489999999E-4</c:v>
                </c:pt>
                <c:pt idx="26018">
                  <c:v>1.2702380189999999E-5</c:v>
                </c:pt>
                <c:pt idx="26019">
                  <c:v>1.7568921319999999E-5</c:v>
                </c:pt>
                <c:pt idx="26020">
                  <c:v>9.7479213539999996E-6</c:v>
                </c:pt>
                <c:pt idx="26021">
                  <c:v>1.180778409E-7</c:v>
                </c:pt>
                <c:pt idx="26022">
                  <c:v>4.317008797E-6</c:v>
                </c:pt>
                <c:pt idx="26023">
                  <c:v>5.8629074300000003E-6</c:v>
                </c:pt>
                <c:pt idx="26024">
                  <c:v>8.3020017569999998E-6</c:v>
                </c:pt>
                <c:pt idx="26025">
                  <c:v>5.5544742390000002E-6</c:v>
                </c:pt>
                <c:pt idx="26026">
                  <c:v>4.261943749E-6</c:v>
                </c:pt>
                <c:pt idx="26027">
                  <c:v>7.5856510310000004E-7</c:v>
                </c:pt>
                <c:pt idx="26028">
                  <c:v>3.6377588050000001E-6</c:v>
                </c:pt>
                <c:pt idx="26029">
                  <c:v>2.6400954569999998E-7</c:v>
                </c:pt>
                <c:pt idx="26030">
                  <c:v>9.805065543999999E-7</c:v>
                </c:pt>
                <c:pt idx="26031">
                  <c:v>1.043196255E-7</c:v>
                </c:pt>
                <c:pt idx="26032">
                  <c:v>7.8738882879999996E-7</c:v>
                </c:pt>
                <c:pt idx="26033">
                  <c:v>5.1331462279999998E-7</c:v>
                </c:pt>
                <c:pt idx="26034">
                  <c:v>2.7250631720000002E-7</c:v>
                </c:pt>
                <c:pt idx="26035">
                  <c:v>2.1933967570000001E-7</c:v>
                </c:pt>
                <c:pt idx="26036">
                  <c:v>7.9473257150000003E-7</c:v>
                </c:pt>
                <c:pt idx="26037">
                  <c:v>3.6318228960000002E-7</c:v>
                </c:pt>
                <c:pt idx="26038">
                  <c:v>3.3122506259999999E-7</c:v>
                </c:pt>
                <c:pt idx="26039">
                  <c:v>3.6699610560000002E-7</c:v>
                </c:pt>
                <c:pt idx="26040">
                  <c:v>2.9797017180000001E-7</c:v>
                </c:pt>
                <c:pt idx="26041">
                  <c:v>3.4351348649999998E-7</c:v>
                </c:pt>
                <c:pt idx="26042">
                  <c:v>2.772591966E-7</c:v>
                </c:pt>
                <c:pt idx="26043">
                  <c:v>1.107370425E-7</c:v>
                </c:pt>
                <c:pt idx="26044">
                  <c:v>1.7374145060000001E-7</c:v>
                </c:pt>
                <c:pt idx="26045">
                  <c:v>4.1896342150000001E-7</c:v>
                </c:pt>
                <c:pt idx="26046">
                  <c:v>1.7565825480000001E-7</c:v>
                </c:pt>
                <c:pt idx="26047">
                  <c:v>1.416864246E-6</c:v>
                </c:pt>
                <c:pt idx="26048">
                  <c:v>1.7068663160000001E-5</c:v>
                </c:pt>
                <c:pt idx="26049">
                  <c:v>2.6605157789999999E-6</c:v>
                </c:pt>
                <c:pt idx="26050">
                  <c:v>1.746045355E-7</c:v>
                </c:pt>
                <c:pt idx="26051">
                  <c:v>1.4249653060000001E-6</c:v>
                </c:pt>
                <c:pt idx="26052">
                  <c:v>7.2287777089999996E-6</c:v>
                </c:pt>
                <c:pt idx="26053">
                  <c:v>6.1560663940000001E-7</c:v>
                </c:pt>
                <c:pt idx="26054">
                  <c:v>2.5301960369999999E-6</c:v>
                </c:pt>
                <c:pt idx="26055">
                  <c:v>8.2538506210000002E-6</c:v>
                </c:pt>
                <c:pt idx="26056">
                  <c:v>1.988051845E-4</c:v>
                </c:pt>
                <c:pt idx="26057">
                  <c:v>4.6520111710000003E-5</c:v>
                </c:pt>
                <c:pt idx="26058">
                  <c:v>7.1715851529999999E-6</c:v>
                </c:pt>
                <c:pt idx="26059">
                  <c:v>1.8837303190000002E-5</c:v>
                </c:pt>
                <c:pt idx="26060">
                  <c:v>9.7516507079999998E-5</c:v>
                </c:pt>
                <c:pt idx="26061">
                  <c:v>3.2668784520000002E-6</c:v>
                </c:pt>
                <c:pt idx="26062">
                  <c:v>4.1921099220000003E-6</c:v>
                </c:pt>
                <c:pt idx="26063">
                  <c:v>7.4199931870000001E-6</c:v>
                </c:pt>
                <c:pt idx="26064">
                  <c:v>3.7543239469999999E-5</c:v>
                </c:pt>
                <c:pt idx="26065">
                  <c:v>1.072969129E-5</c:v>
                </c:pt>
                <c:pt idx="26066">
                  <c:v>1.54334788E-5</c:v>
                </c:pt>
                <c:pt idx="26067">
                  <c:v>1.322239173E-5</c:v>
                </c:pt>
                <c:pt idx="26068">
                  <c:v>1.858003953E-4</c:v>
                </c:pt>
                <c:pt idx="26069">
                  <c:v>1.011922121E-5</c:v>
                </c:pt>
                <c:pt idx="26070">
                  <c:v>1.3778507139999999E-6</c:v>
                </c:pt>
                <c:pt idx="26071">
                  <c:v>4.0881097960000003E-6</c:v>
                </c:pt>
                <c:pt idx="26072">
                  <c:v>2.7420602160000001E-6</c:v>
                </c:pt>
                <c:pt idx="26073">
                  <c:v>7.1329511990000003E-7</c:v>
                </c:pt>
                <c:pt idx="26074">
                  <c:v>1.471651207E-6</c:v>
                </c:pt>
                <c:pt idx="26075">
                  <c:v>1.5473090680000001E-6</c:v>
                </c:pt>
                <c:pt idx="26076">
                  <c:v>1.151879057E-5</c:v>
                </c:pt>
                <c:pt idx="26077">
                  <c:v>8.6580550379999995E-7</c:v>
                </c:pt>
                <c:pt idx="26078">
                  <c:v>3.4969790819999999E-7</c:v>
                </c:pt>
                <c:pt idx="26079">
                  <c:v>1.109401132E-6</c:v>
                </c:pt>
                <c:pt idx="26080">
                  <c:v>2.2240368060000001E-6</c:v>
                </c:pt>
                <c:pt idx="26081">
                  <c:v>3.2052882830000002E-7</c:v>
                </c:pt>
                <c:pt idx="26082">
                  <c:v>2.2586107040000001E-7</c:v>
                </c:pt>
                <c:pt idx="26083">
                  <c:v>1.673673535E-7</c:v>
                </c:pt>
                <c:pt idx="26084">
                  <c:v>1.414435041E-7</c:v>
                </c:pt>
                <c:pt idx="26085">
                  <c:v>1.240437616E-7</c:v>
                </c:pt>
                <c:pt idx="26086">
                  <c:v>1.2610282960000001E-7</c:v>
                </c:pt>
                <c:pt idx="26087">
                  <c:v>1.179821797E-7</c:v>
                </c:pt>
                <c:pt idx="26088">
                  <c:v>4.3634770430000001E-7</c:v>
                </c:pt>
                <c:pt idx="26089">
                  <c:v>2.5093022709999999E-8</c:v>
                </c:pt>
                <c:pt idx="26090">
                  <c:v>2.4411354309999999E-7</c:v>
                </c:pt>
                <c:pt idx="26091">
                  <c:v>3.679415352E-7</c:v>
                </c:pt>
                <c:pt idx="26092">
                  <c:v>3.3559744639999998E-8</c:v>
                </c:pt>
                <c:pt idx="26093">
                  <c:v>9.3387499469999999E-8</c:v>
                </c:pt>
                <c:pt idx="26094">
                  <c:v>4.9861572640000004E-7</c:v>
                </c:pt>
                <c:pt idx="26095">
                  <c:v>5.3704657729999999E-7</c:v>
                </c:pt>
                <c:pt idx="26096">
                  <c:v>6.9214826489999998E-6</c:v>
                </c:pt>
                <c:pt idx="26097">
                  <c:v>8.9071421150000002E-8</c:v>
                </c:pt>
                <c:pt idx="26098">
                  <c:v>1.1129042860000001E-6</c:v>
                </c:pt>
                <c:pt idx="26099">
                  <c:v>3.4365917170000002E-6</c:v>
                </c:pt>
                <c:pt idx="26100">
                  <c:v>4.0330594640000002E-5</c:v>
                </c:pt>
                <c:pt idx="26101">
                  <c:v>2.4269229099999999E-6</c:v>
                </c:pt>
                <c:pt idx="26102">
                  <c:v>2.1147671939999999E-6</c:v>
                </c:pt>
                <c:pt idx="26103">
                  <c:v>1.599834849E-6</c:v>
                </c:pt>
                <c:pt idx="26104">
                  <c:v>6.5379452989999998E-6</c:v>
                </c:pt>
                <c:pt idx="26105">
                  <c:v>2.6554866539999999E-6</c:v>
                </c:pt>
                <c:pt idx="26106">
                  <c:v>4.051944713E-6</c:v>
                </c:pt>
                <c:pt idx="26107">
                  <c:v>2.3187380490000002E-6</c:v>
                </c:pt>
                <c:pt idx="26108">
                  <c:v>6.2012562529999995E-4</c:v>
                </c:pt>
                <c:pt idx="26109">
                  <c:v>4.1701968250000001E-6</c:v>
                </c:pt>
                <c:pt idx="26110">
                  <c:v>2.1135149740000001E-6</c:v>
                </c:pt>
                <c:pt idx="26111">
                  <c:v>6.0307978420000004E-6</c:v>
                </c:pt>
                <c:pt idx="26112">
                  <c:v>3.1610438469999997E-5</c:v>
                </c:pt>
                <c:pt idx="26113">
                  <c:v>9.8314165200000006E-7</c:v>
                </c:pt>
                <c:pt idx="26114">
                  <c:v>1.239271207E-6</c:v>
                </c:pt>
                <c:pt idx="26115">
                  <c:v>1.9370924089999999E-6</c:v>
                </c:pt>
                <c:pt idx="26116">
                  <c:v>6.7631988670000001E-6</c:v>
                </c:pt>
                <c:pt idx="26117">
                  <c:v>5.4623324070000003E-7</c:v>
                </c:pt>
                <c:pt idx="26118">
                  <c:v>6.1585264170000004E-7</c:v>
                </c:pt>
                <c:pt idx="26119">
                  <c:v>9.6874919439999996E-7</c:v>
                </c:pt>
                <c:pt idx="26120">
                  <c:v>9.2827348969999999E-6</c:v>
                </c:pt>
                <c:pt idx="26121">
                  <c:v>3.6398714329999999E-7</c:v>
                </c:pt>
                <c:pt idx="26122">
                  <c:v>2.578509866E-7</c:v>
                </c:pt>
                <c:pt idx="26123">
                  <c:v>1.4960856639999999E-7</c:v>
                </c:pt>
                <c:pt idx="26124">
                  <c:v>1.0855903589999999E-6</c:v>
                </c:pt>
                <c:pt idx="26125">
                  <c:v>4.8534559460000002E-8</c:v>
                </c:pt>
                <c:pt idx="26126">
                  <c:v>2.90738456E-8</c:v>
                </c:pt>
                <c:pt idx="26127">
                  <c:v>1.0512680690000001E-8</c:v>
                </c:pt>
                <c:pt idx="26128">
                  <c:v>2.15342243E-7</c:v>
                </c:pt>
                <c:pt idx="26129">
                  <c:v>2.6466570540000001E-9</c:v>
                </c:pt>
                <c:pt idx="26130">
                  <c:v>6.2554796349999997E-9</c:v>
                </c:pt>
                <c:pt idx="26131">
                  <c:v>1.134697414E-8</c:v>
                </c:pt>
                <c:pt idx="26132">
                  <c:v>4.7116762770000002E-7</c:v>
                </c:pt>
                <c:pt idx="26133">
                  <c:v>7.4526318110000007E-9</c:v>
                </c:pt>
                <c:pt idx="26134">
                  <c:v>4.6050113159999999E-9</c:v>
                </c:pt>
                <c:pt idx="26135">
                  <c:v>1.5640740060000001E-9</c:v>
                </c:pt>
                <c:pt idx="26136">
                  <c:v>3.7530511380000001E-13</c:v>
                </c:pt>
                <c:pt idx="26137">
                  <c:v>2.4256925759999999E-9</c:v>
                </c:pt>
                <c:pt idx="26138">
                  <c:v>1.1326093060000001E-8</c:v>
                </c:pt>
                <c:pt idx="26139">
                  <c:v>2.904995921E-8</c:v>
                </c:pt>
                <c:pt idx="26140">
                  <c:v>6.0506479609999999E-7</c:v>
                </c:pt>
                <c:pt idx="26141">
                  <c:v>1.1406736079999999E-7</c:v>
                </c:pt>
                <c:pt idx="26142">
                  <c:v>1.614400471E-7</c:v>
                </c:pt>
                <c:pt idx="26143">
                  <c:v>2.5279250110000002E-7</c:v>
                </c:pt>
                <c:pt idx="26144">
                  <c:v>6.940245831E-6</c:v>
                </c:pt>
                <c:pt idx="26145">
                  <c:v>5.331790249E-7</c:v>
                </c:pt>
                <c:pt idx="26146">
                  <c:v>5.1396145749999997E-7</c:v>
                </c:pt>
                <c:pt idx="26147">
                  <c:v>1.192741129E-6</c:v>
                </c:pt>
                <c:pt idx="26148">
                  <c:v>2.1663585280000001E-4</c:v>
                </c:pt>
                <c:pt idx="26149">
                  <c:v>3.8006353869999998E-6</c:v>
                </c:pt>
                <c:pt idx="26150">
                  <c:v>2.7118908329999999E-6</c:v>
                </c:pt>
                <c:pt idx="26151">
                  <c:v>1.289388699E-7</c:v>
                </c:pt>
                <c:pt idx="26152">
                  <c:v>2.149221692E-4</c:v>
                </c:pt>
                <c:pt idx="26153">
                  <c:v>7.0016358300000002E-7</c:v>
                </c:pt>
                <c:pt idx="26154">
                  <c:v>1.3549848060000001E-6</c:v>
                </c:pt>
                <c:pt idx="26155">
                  <c:v>7.9122636639999995E-7</c:v>
                </c:pt>
                <c:pt idx="26156">
                  <c:v>3.593229932E-5</c:v>
                </c:pt>
                <c:pt idx="26157">
                  <c:v>8.7342068159999995E-7</c:v>
                </c:pt>
                <c:pt idx="26158">
                  <c:v>1.0868193899999999E-6</c:v>
                </c:pt>
                <c:pt idx="26159">
                  <c:v>2.473542414E-6</c:v>
                </c:pt>
                <c:pt idx="26160">
                  <c:v>5.3379580129999999E-5</c:v>
                </c:pt>
                <c:pt idx="26161">
                  <c:v>2.5664680739999999E-6</c:v>
                </c:pt>
                <c:pt idx="26162">
                  <c:v>1.384224085E-6</c:v>
                </c:pt>
                <c:pt idx="26163">
                  <c:v>6.1776269710000001E-7</c:v>
                </c:pt>
                <c:pt idx="26164">
                  <c:v>1.0484965109999999E-5</c:v>
                </c:pt>
                <c:pt idx="26165">
                  <c:v>1.1283158510000001E-6</c:v>
                </c:pt>
                <c:pt idx="26166">
                  <c:v>6.2788044040000002E-7</c:v>
                </c:pt>
                <c:pt idx="26167">
                  <c:v>6.9260969089999998E-7</c:v>
                </c:pt>
                <c:pt idx="26168">
                  <c:v>2.284169064E-5</c:v>
                </c:pt>
                <c:pt idx="26169">
                  <c:v>1.2775140959999999E-6</c:v>
                </c:pt>
                <c:pt idx="26170">
                  <c:v>7.8035359669999998E-7</c:v>
                </c:pt>
                <c:pt idx="26171">
                  <c:v>9.8861756949999997E-8</c:v>
                </c:pt>
                <c:pt idx="26172">
                  <c:v>2.192270341E-6</c:v>
                </c:pt>
                <c:pt idx="26173">
                  <c:v>8.9845192630000001E-8</c:v>
                </c:pt>
                <c:pt idx="26174">
                  <c:v>7.7888007519999999E-8</c:v>
                </c:pt>
                <c:pt idx="26175">
                  <c:v>8.441997536E-8</c:v>
                </c:pt>
                <c:pt idx="26176">
                  <c:v>5.8948648400000002E-7</c:v>
                </c:pt>
                <c:pt idx="26177">
                  <c:v>7.0671553859999995E-8</c:v>
                </c:pt>
                <c:pt idx="26178">
                  <c:v>7.2449157080000002E-8</c:v>
                </c:pt>
                <c:pt idx="26179">
                  <c:v>1.35921966E-7</c:v>
                </c:pt>
                <c:pt idx="26180">
                  <c:v>6.8106252929999998E-6</c:v>
                </c:pt>
                <c:pt idx="26181">
                  <c:v>7.01002638E-8</c:v>
                </c:pt>
                <c:pt idx="26182">
                  <c:v>6.4826003599999995E-8</c:v>
                </c:pt>
                <c:pt idx="26183">
                  <c:v>1.428738912E-7</c:v>
                </c:pt>
                <c:pt idx="26184">
                  <c:v>4.710315509E-7</c:v>
                </c:pt>
                <c:pt idx="26185">
                  <c:v>1.13559947E-7</c:v>
                </c:pt>
                <c:pt idx="26186">
                  <c:v>1.8928608329999999E-7</c:v>
                </c:pt>
                <c:pt idx="26187">
                  <c:v>2.899598128E-7</c:v>
                </c:pt>
                <c:pt idx="26188">
                  <c:v>1.6742257350000001E-6</c:v>
                </c:pt>
                <c:pt idx="26189">
                  <c:v>1.7443402019999999E-6</c:v>
                </c:pt>
                <c:pt idx="26190">
                  <c:v>1.0945545049999999E-6</c:v>
                </c:pt>
                <c:pt idx="26191">
                  <c:v>1.3443188609999999E-6</c:v>
                </c:pt>
                <c:pt idx="26192">
                  <c:v>5.898334587E-5</c:v>
                </c:pt>
                <c:pt idx="26193">
                  <c:v>3.930312382E-7</c:v>
                </c:pt>
                <c:pt idx="26194">
                  <c:v>1.8467631950000001E-6</c:v>
                </c:pt>
                <c:pt idx="26195">
                  <c:v>3.0650430440000002E-6</c:v>
                </c:pt>
                <c:pt idx="26196">
                  <c:v>6.6018276480000004E-6</c:v>
                </c:pt>
                <c:pt idx="26197">
                  <c:v>1.3976750690000001E-6</c:v>
                </c:pt>
                <c:pt idx="26198">
                  <c:v>3.0363023539999999E-6</c:v>
                </c:pt>
                <c:pt idx="26199">
                  <c:v>1.6610088979999999E-5</c:v>
                </c:pt>
                <c:pt idx="26200">
                  <c:v>2.0540981519999999E-4</c:v>
                </c:pt>
                <c:pt idx="26201">
                  <c:v>2.2018813949999999E-5</c:v>
                </c:pt>
                <c:pt idx="26202">
                  <c:v>6.9868015360000002E-6</c:v>
                </c:pt>
                <c:pt idx="26203">
                  <c:v>6.7893833230000003E-6</c:v>
                </c:pt>
                <c:pt idx="26204">
                  <c:v>2.7840664689999999E-5</c:v>
                </c:pt>
                <c:pt idx="26205">
                  <c:v>2.9135647830000002E-6</c:v>
                </c:pt>
                <c:pt idx="26206">
                  <c:v>1.023598524E-6</c:v>
                </c:pt>
                <c:pt idx="26207">
                  <c:v>1.449642842E-6</c:v>
                </c:pt>
                <c:pt idx="26208">
                  <c:v>1.180738754E-5</c:v>
                </c:pt>
                <c:pt idx="26209">
                  <c:v>4.0997450180000004E-6</c:v>
                </c:pt>
                <c:pt idx="26210">
                  <c:v>2.1406970300000001E-6</c:v>
                </c:pt>
                <c:pt idx="26211">
                  <c:v>8.4605428030000001E-6</c:v>
                </c:pt>
                <c:pt idx="26212">
                  <c:v>4.5939037069999998E-5</c:v>
                </c:pt>
                <c:pt idx="26213">
                  <c:v>1.3635460070000001E-6</c:v>
                </c:pt>
                <c:pt idx="26214">
                  <c:v>3.172283282E-7</c:v>
                </c:pt>
                <c:pt idx="26215">
                  <c:v>8.8020487560000001E-8</c:v>
                </c:pt>
                <c:pt idx="26216">
                  <c:v>1.2235434679999999E-6</c:v>
                </c:pt>
                <c:pt idx="26217">
                  <c:v>3.1207472700000001E-7</c:v>
                </c:pt>
                <c:pt idx="26218">
                  <c:v>4.577981252E-7</c:v>
                </c:pt>
                <c:pt idx="26219">
                  <c:v>1.312291231E-6</c:v>
                </c:pt>
                <c:pt idx="26220">
                  <c:v>7.176681227E-6</c:v>
                </c:pt>
                <c:pt idx="26221">
                  <c:v>4.2889735960000003E-6</c:v>
                </c:pt>
                <c:pt idx="26222">
                  <c:v>1.797856493E-6</c:v>
                </c:pt>
                <c:pt idx="26223">
                  <c:v>2.2595956030000002E-6</c:v>
                </c:pt>
                <c:pt idx="26224">
                  <c:v>9.0116373679999994E-6</c:v>
                </c:pt>
                <c:pt idx="26225">
                  <c:v>1.3646376020000001E-6</c:v>
                </c:pt>
                <c:pt idx="26226">
                  <c:v>1.114030311E-6</c:v>
                </c:pt>
                <c:pt idx="26227">
                  <c:v>1.0189547579999999E-6</c:v>
                </c:pt>
                <c:pt idx="26228">
                  <c:v>6.8886348520000002E-7</c:v>
                </c:pt>
                <c:pt idx="26229">
                  <c:v>1.9794937199999999E-6</c:v>
                </c:pt>
                <c:pt idx="26230">
                  <c:v>4.6355108219999999E-7</c:v>
                </c:pt>
                <c:pt idx="26231">
                  <c:v>1.5385294560000001E-6</c:v>
                </c:pt>
                <c:pt idx="26232">
                  <c:v>1.6632167609999999E-6</c:v>
                </c:pt>
                <c:pt idx="26233">
                  <c:v>8.6802948860000004E-7</c:v>
                </c:pt>
                <c:pt idx="26234">
                  <c:v>6.9746138269999998E-7</c:v>
                </c:pt>
                <c:pt idx="26235">
                  <c:v>5.4490627620000001E-7</c:v>
                </c:pt>
                <c:pt idx="26236">
                  <c:v>2.0596952749999999E-7</c:v>
                </c:pt>
                <c:pt idx="26237">
                  <c:v>6.113180814E-7</c:v>
                </c:pt>
                <c:pt idx="26238">
                  <c:v>9.7880683039999993E-7</c:v>
                </c:pt>
                <c:pt idx="26239">
                  <c:v>3.8375593289999996E-6</c:v>
                </c:pt>
                <c:pt idx="26240">
                  <c:v>1.9799858800000001E-5</c:v>
                </c:pt>
                <c:pt idx="26241">
                  <c:v>1.510744859E-5</c:v>
                </c:pt>
                <c:pt idx="26242">
                  <c:v>1.5774136740000001E-5</c:v>
                </c:pt>
                <c:pt idx="26243">
                  <c:v>2.8874708549999999E-5</c:v>
                </c:pt>
                <c:pt idx="26244">
                  <c:v>9.2854020609999996E-5</c:v>
                </c:pt>
                <c:pt idx="26245">
                  <c:v>7.6746609050000004E-7</c:v>
                </c:pt>
                <c:pt idx="26246">
                  <c:v>4.8606230980000002E-6</c:v>
                </c:pt>
                <c:pt idx="26247">
                  <c:v>6.0763895680000004E-7</c:v>
                </c:pt>
                <c:pt idx="26248">
                  <c:v>8.3794276239999992E-6</c:v>
                </c:pt>
                <c:pt idx="26249">
                  <c:v>4.2820925009999998E-6</c:v>
                </c:pt>
                <c:pt idx="26250">
                  <c:v>5.543382614E-6</c:v>
                </c:pt>
                <c:pt idx="26251">
                  <c:v>1.0838678220000001E-6</c:v>
                </c:pt>
                <c:pt idx="26252">
                  <c:v>7.9769920500000006E-6</c:v>
                </c:pt>
                <c:pt idx="26253">
                  <c:v>3.278830744E-6</c:v>
                </c:pt>
                <c:pt idx="26254">
                  <c:v>5.400962628E-6</c:v>
                </c:pt>
                <c:pt idx="26255">
                  <c:v>6.6841167279999998E-6</c:v>
                </c:pt>
                <c:pt idx="26256">
                  <c:v>5.114610501E-6</c:v>
                </c:pt>
                <c:pt idx="26257">
                  <c:v>4.7717982660000001E-6</c:v>
                </c:pt>
                <c:pt idx="26258">
                  <c:v>1.9733739699999998E-6</c:v>
                </c:pt>
                <c:pt idx="26259">
                  <c:v>2.767698457E-6</c:v>
                </c:pt>
                <c:pt idx="26260">
                  <c:v>6.5516298020000004E-6</c:v>
                </c:pt>
                <c:pt idx="26261">
                  <c:v>2.055207996E-6</c:v>
                </c:pt>
                <c:pt idx="26262">
                  <c:v>5.5863983860000005E-7</c:v>
                </c:pt>
                <c:pt idx="26263">
                  <c:v>1.7847355330000001E-6</c:v>
                </c:pt>
                <c:pt idx="26264">
                  <c:v>1.1760202909999999E-5</c:v>
                </c:pt>
                <c:pt idx="26265">
                  <c:v>4.8025733970000001E-7</c:v>
                </c:pt>
                <c:pt idx="26266">
                  <c:v>7.7463013220000004E-7</c:v>
                </c:pt>
                <c:pt idx="26267">
                  <c:v>4.795866311E-7</c:v>
                </c:pt>
                <c:pt idx="26268">
                  <c:v>4.2036429090000004E-6</c:v>
                </c:pt>
                <c:pt idx="26269">
                  <c:v>3.2530612409999998E-7</c:v>
                </c:pt>
                <c:pt idx="26270">
                  <c:v>2.8546821829999998E-6</c:v>
                </c:pt>
                <c:pt idx="26271">
                  <c:v>2.201347458E-6</c:v>
                </c:pt>
                <c:pt idx="26272">
                  <c:v>1.8847619509999999E-7</c:v>
                </c:pt>
                <c:pt idx="26273">
                  <c:v>3.3766625750000001E-6</c:v>
                </c:pt>
                <c:pt idx="26274">
                  <c:v>4.7119836670000001E-6</c:v>
                </c:pt>
                <c:pt idx="26275">
                  <c:v>1.063326059E-6</c:v>
                </c:pt>
                <c:pt idx="26276">
                  <c:v>1.13518968E-7</c:v>
                </c:pt>
                <c:pt idx="26277">
                  <c:v>4.9111065960000001E-6</c:v>
                </c:pt>
                <c:pt idx="26278">
                  <c:v>4.1696448120000002E-6</c:v>
                </c:pt>
                <c:pt idx="26279">
                  <c:v>1.3169592580000001E-6</c:v>
                </c:pt>
                <c:pt idx="26280">
                  <c:v>2.7011255219999999E-6</c:v>
                </c:pt>
                <c:pt idx="26281">
                  <c:v>6.404888277E-6</c:v>
                </c:pt>
                <c:pt idx="26282">
                  <c:v>3.000123869E-6</c:v>
                </c:pt>
                <c:pt idx="26283">
                  <c:v>1.4461106539999999E-6</c:v>
                </c:pt>
                <c:pt idx="26284">
                  <c:v>7.9052868990000002E-7</c:v>
                </c:pt>
                <c:pt idx="26285">
                  <c:v>1.079874161E-6</c:v>
                </c:pt>
                <c:pt idx="26286">
                  <c:v>2.4026132090000001E-7</c:v>
                </c:pt>
                <c:pt idx="26287">
                  <c:v>2.1905679889999999E-7</c:v>
                </c:pt>
                <c:pt idx="26288">
                  <c:v>1.6934879059999999E-6</c:v>
                </c:pt>
                <c:pt idx="26289">
                  <c:v>2.6897934139999999E-7</c:v>
                </c:pt>
                <c:pt idx="26290">
                  <c:v>2.261909795E-7</c:v>
                </c:pt>
                <c:pt idx="26291">
                  <c:v>2.7296778239999999E-6</c:v>
                </c:pt>
                <c:pt idx="26292">
                  <c:v>2.6423922589999999E-6</c:v>
                </c:pt>
                <c:pt idx="26293">
                  <c:v>2.5362510289999999E-6</c:v>
                </c:pt>
                <c:pt idx="26294">
                  <c:v>5.3066727030000001E-6</c:v>
                </c:pt>
                <c:pt idx="26295">
                  <c:v>6.9430924809999998E-6</c:v>
                </c:pt>
                <c:pt idx="26296">
                  <c:v>3.8023405560000002E-6</c:v>
                </c:pt>
                <c:pt idx="26297">
                  <c:v>1.2241056680000001E-6</c:v>
                </c:pt>
                <c:pt idx="26298">
                  <c:v>4.2711304949999998E-6</c:v>
                </c:pt>
                <c:pt idx="26299">
                  <c:v>1.375886761E-6</c:v>
                </c:pt>
                <c:pt idx="26300">
                  <c:v>8.9568540860000001E-8</c:v>
                </c:pt>
                <c:pt idx="26301">
                  <c:v>4.5146277530000001E-6</c:v>
                </c:pt>
                <c:pt idx="26302">
                  <c:v>8.5854718989999992E-6</c:v>
                </c:pt>
                <c:pt idx="26303">
                  <c:v>2.4525264230000001E-5</c:v>
                </c:pt>
                <c:pt idx="26304">
                  <c:v>1.7229119310000001E-5</c:v>
                </c:pt>
                <c:pt idx="26305">
                  <c:v>6.9211434180000003E-8</c:v>
                </c:pt>
                <c:pt idx="26306">
                  <c:v>9.3066729290000001E-7</c:v>
                </c:pt>
                <c:pt idx="26307">
                  <c:v>6.7601500590000001E-7</c:v>
                </c:pt>
                <c:pt idx="26308">
                  <c:v>1.1350978999999999E-6</c:v>
                </c:pt>
                <c:pt idx="26309">
                  <c:v>1.113913942E-6</c:v>
                </c:pt>
                <c:pt idx="26310">
                  <c:v>5.960445113E-7</c:v>
                </c:pt>
                <c:pt idx="26311">
                  <c:v>1.6753056330000001E-6</c:v>
                </c:pt>
                <c:pt idx="26312">
                  <c:v>8.4828150389999995E-6</c:v>
                </c:pt>
                <c:pt idx="26313">
                  <c:v>3.5529999149999999E-6</c:v>
                </c:pt>
                <c:pt idx="26314">
                  <c:v>5.1683283040000003E-6</c:v>
                </c:pt>
                <c:pt idx="26315">
                  <c:v>6.0687583629999997E-5</c:v>
                </c:pt>
                <c:pt idx="26316">
                  <c:v>1.407927612E-5</c:v>
                </c:pt>
                <c:pt idx="26317">
                  <c:v>2.083008543E-6</c:v>
                </c:pt>
                <c:pt idx="26318">
                  <c:v>1.8414245899999999E-6</c:v>
                </c:pt>
                <c:pt idx="26319">
                  <c:v>1.3393488639999999E-5</c:v>
                </c:pt>
                <c:pt idx="26320">
                  <c:v>2.4831293139999998E-6</c:v>
                </c:pt>
                <c:pt idx="26321">
                  <c:v>2.4531909809999999E-6</c:v>
                </c:pt>
                <c:pt idx="26322">
                  <c:v>9.5243643939999992E-6</c:v>
                </c:pt>
                <c:pt idx="26323">
                  <c:v>1.472351618E-4</c:v>
                </c:pt>
                <c:pt idx="26324">
                  <c:v>7.1515392090000003E-5</c:v>
                </c:pt>
                <c:pt idx="26325">
                  <c:v>9.5792638430000002E-6</c:v>
                </c:pt>
                <c:pt idx="26326">
                  <c:v>7.9361959839999993E-6</c:v>
                </c:pt>
                <c:pt idx="26327">
                  <c:v>2.867238531E-5</c:v>
                </c:pt>
                <c:pt idx="26328">
                  <c:v>3.7037562829999999E-7</c:v>
                </c:pt>
                <c:pt idx="26329">
                  <c:v>3.8805886870000001E-7</c:v>
                </c:pt>
                <c:pt idx="26330">
                  <c:v>1.172469874E-6</c:v>
                </c:pt>
                <c:pt idx="26331">
                  <c:v>3.741407309E-6</c:v>
                </c:pt>
                <c:pt idx="26332">
                  <c:v>1.0878758350000001E-7</c:v>
                </c:pt>
                <c:pt idx="26333">
                  <c:v>9.5936995059999994E-7</c:v>
                </c:pt>
                <c:pt idx="26334">
                  <c:v>7.7510436950000002E-7</c:v>
                </c:pt>
                <c:pt idx="26335">
                  <c:v>3.7245876550000001E-6</c:v>
                </c:pt>
                <c:pt idx="26336">
                  <c:v>3.9631331399999998E-7</c:v>
                </c:pt>
                <c:pt idx="26337">
                  <c:v>1.913920983E-6</c:v>
                </c:pt>
                <c:pt idx="26338">
                  <c:v>8.345430308E-7</c:v>
                </c:pt>
                <c:pt idx="26339">
                  <c:v>2.5881484860000002E-6</c:v>
                </c:pt>
                <c:pt idx="26340">
                  <c:v>3.9732762660000001E-7</c:v>
                </c:pt>
                <c:pt idx="26341">
                  <c:v>1.548510329E-6</c:v>
                </c:pt>
                <c:pt idx="26342">
                  <c:v>4.0002143930000002E-8</c:v>
                </c:pt>
                <c:pt idx="26343">
                  <c:v>2.5652704669999999E-5</c:v>
                </c:pt>
                <c:pt idx="26344">
                  <c:v>5.6382192280000004E-6</c:v>
                </c:pt>
                <c:pt idx="26345">
                  <c:v>3.9879654990000001E-6</c:v>
                </c:pt>
                <c:pt idx="26346">
                  <c:v>2.2274881129999998E-6</c:v>
                </c:pt>
                <c:pt idx="26347">
                  <c:v>5.9484683579999997E-6</c:v>
                </c:pt>
                <c:pt idx="26348">
                  <c:v>7.4901809219999997E-7</c:v>
                </c:pt>
                <c:pt idx="26349">
                  <c:v>1.7485822869999999E-7</c:v>
                </c:pt>
                <c:pt idx="26350">
                  <c:v>2.8870708999999997E-7</c:v>
                </c:pt>
                <c:pt idx="26351">
                  <c:v>5.893977561E-7</c:v>
                </c:pt>
                <c:pt idx="26352">
                  <c:v>9.8378872890000002E-7</c:v>
                </c:pt>
                <c:pt idx="26353">
                  <c:v>2.0969389529999999E-6</c:v>
                </c:pt>
                <c:pt idx="26354">
                  <c:v>1.191299869E-6</c:v>
                </c:pt>
                <c:pt idx="26355">
                  <c:v>5.4250658140000002E-5</c:v>
                </c:pt>
                <c:pt idx="26356">
                  <c:v>6.3040765509999997E-6</c:v>
                </c:pt>
                <c:pt idx="26357">
                  <c:v>4.2747986199999998E-6</c:v>
                </c:pt>
                <c:pt idx="26358">
                  <c:v>9.5089658489999992E-6</c:v>
                </c:pt>
                <c:pt idx="26359">
                  <c:v>9.9008965150000005E-7</c:v>
                </c:pt>
                <c:pt idx="26360">
                  <c:v>5.5928629489999996E-7</c:v>
                </c:pt>
                <c:pt idx="26361">
                  <c:v>6.3064584340000003E-6</c:v>
                </c:pt>
                <c:pt idx="26362">
                  <c:v>7.5151518169999997E-6</c:v>
                </c:pt>
                <c:pt idx="26363">
                  <c:v>2.5596513459999999E-5</c:v>
                </c:pt>
                <c:pt idx="26364">
                  <c:v>2.397580704E-6</c:v>
                </c:pt>
                <c:pt idx="26365">
                  <c:v>9.9924058830000005E-6</c:v>
                </c:pt>
                <c:pt idx="26366">
                  <c:v>2.3044043870000001E-5</c:v>
                </c:pt>
                <c:pt idx="26367">
                  <c:v>8.8339454390000001E-5</c:v>
                </c:pt>
                <c:pt idx="26368">
                  <c:v>1.347977465E-5</c:v>
                </c:pt>
                <c:pt idx="26369">
                  <c:v>8.0979095490000007E-6</c:v>
                </c:pt>
                <c:pt idx="26370">
                  <c:v>3.5782097539999999E-6</c:v>
                </c:pt>
                <c:pt idx="26371">
                  <c:v>6.2282630469999996E-6</c:v>
                </c:pt>
                <c:pt idx="26372">
                  <c:v>6.4956014210000001E-6</c:v>
                </c:pt>
                <c:pt idx="26373">
                  <c:v>6.9521841029999997E-6</c:v>
                </c:pt>
                <c:pt idx="26374">
                  <c:v>4.9120848460000002E-6</c:v>
                </c:pt>
                <c:pt idx="26375">
                  <c:v>3.832505993E-4</c:v>
                </c:pt>
                <c:pt idx="26376">
                  <c:v>1.3695317549999999E-5</c:v>
                </c:pt>
                <c:pt idx="26377">
                  <c:v>5.3361278860000002E-6</c:v>
                </c:pt>
                <c:pt idx="26378">
                  <c:v>3.2472924729999999E-6</c:v>
                </c:pt>
                <c:pt idx="26379">
                  <c:v>4.29424153E-6</c:v>
                </c:pt>
                <c:pt idx="26380">
                  <c:v>8.9653373289999999E-8</c:v>
                </c:pt>
                <c:pt idx="26381">
                  <c:v>2.7735024280000002E-7</c:v>
                </c:pt>
                <c:pt idx="26382">
                  <c:v>8.9740688239999999E-8</c:v>
                </c:pt>
                <c:pt idx="26383">
                  <c:v>4.0098928819999999E-7</c:v>
                </c:pt>
                <c:pt idx="26384">
                  <c:v>3.6001255809999999E-7</c:v>
                </c:pt>
                <c:pt idx="26385">
                  <c:v>4.8878792290000004E-7</c:v>
                </c:pt>
                <c:pt idx="26386">
                  <c:v>9.0453766849999998E-7</c:v>
                </c:pt>
                <c:pt idx="26387">
                  <c:v>1.216218461E-6</c:v>
                </c:pt>
                <c:pt idx="26388">
                  <c:v>9.6245043859999991E-7</c:v>
                </c:pt>
                <c:pt idx="26389">
                  <c:v>1.01529836E-6</c:v>
                </c:pt>
                <c:pt idx="26390">
                  <c:v>7.0409344220000004E-7</c:v>
                </c:pt>
                <c:pt idx="26391">
                  <c:v>5.142134455E-7</c:v>
                </c:pt>
                <c:pt idx="26392">
                  <c:v>6.3715681450000001E-7</c:v>
                </c:pt>
                <c:pt idx="26393">
                  <c:v>6.573874431E-7</c:v>
                </c:pt>
                <c:pt idx="26394">
                  <c:v>1.3640263469999999E-7</c:v>
                </c:pt>
                <c:pt idx="26395">
                  <c:v>2.81440196E-6</c:v>
                </c:pt>
                <c:pt idx="26396">
                  <c:v>2.2966108960000001E-7</c:v>
                </c:pt>
                <c:pt idx="26397">
                  <c:v>5.9802137679999998E-8</c:v>
                </c:pt>
                <c:pt idx="26398">
                  <c:v>3.4231933399999998E-7</c:v>
                </c:pt>
                <c:pt idx="26399">
                  <c:v>1.4408257009999999E-5</c:v>
                </c:pt>
                <c:pt idx="26400">
                  <c:v>4.6270579910000002E-7</c:v>
                </c:pt>
                <c:pt idx="26401">
                  <c:v>5.1334027870000001E-7</c:v>
                </c:pt>
                <c:pt idx="26402">
                  <c:v>1.9567934449999999E-6</c:v>
                </c:pt>
                <c:pt idx="26403">
                  <c:v>1.826910973E-5</c:v>
                </c:pt>
                <c:pt idx="26404">
                  <c:v>2.2400514449999999E-6</c:v>
                </c:pt>
                <c:pt idx="26405">
                  <c:v>2.7539419299999999E-6</c:v>
                </c:pt>
                <c:pt idx="26406">
                  <c:v>3.6030588390000002E-6</c:v>
                </c:pt>
                <c:pt idx="26407">
                  <c:v>2.4639733150000002E-5</c:v>
                </c:pt>
                <c:pt idx="26408">
                  <c:v>3.3803922430000002E-6</c:v>
                </c:pt>
                <c:pt idx="26409">
                  <c:v>5.0518068369999998E-6</c:v>
                </c:pt>
                <c:pt idx="26410">
                  <c:v>5.3146848090000004E-6</c:v>
                </c:pt>
                <c:pt idx="26411">
                  <c:v>6.4842173690000005E-5</c:v>
                </c:pt>
                <c:pt idx="26412">
                  <c:v>4.4692522720000002E-6</c:v>
                </c:pt>
                <c:pt idx="26413">
                  <c:v>6.825129442E-6</c:v>
                </c:pt>
                <c:pt idx="26414">
                  <c:v>3.2829830659999999E-6</c:v>
                </c:pt>
                <c:pt idx="26415">
                  <c:v>9.1709300509999997E-4</c:v>
                </c:pt>
                <c:pt idx="26416">
                  <c:v>1.885298043E-6</c:v>
                </c:pt>
                <c:pt idx="26417">
                  <c:v>5.7413927060000002E-6</c:v>
                </c:pt>
                <c:pt idx="26418">
                  <c:v>1.6497049420000002E-5</c:v>
                </c:pt>
                <c:pt idx="26419">
                  <c:v>4.8963727690000001E-4</c:v>
                </c:pt>
                <c:pt idx="26420">
                  <c:v>6.0273156189999999E-6</c:v>
                </c:pt>
                <c:pt idx="26421">
                  <c:v>3.7243769150000001E-6</c:v>
                </c:pt>
                <c:pt idx="26422">
                  <c:v>3.6156866620000001E-6</c:v>
                </c:pt>
                <c:pt idx="26423">
                  <c:v>3.4370515919999997E-5</c:v>
                </c:pt>
                <c:pt idx="26424">
                  <c:v>2.3220411629999999E-6</c:v>
                </c:pt>
                <c:pt idx="26425">
                  <c:v>1.549543902E-6</c:v>
                </c:pt>
                <c:pt idx="26426">
                  <c:v>8.3389946219999997E-7</c:v>
                </c:pt>
                <c:pt idx="26427">
                  <c:v>2.63080137E-5</c:v>
                </c:pt>
                <c:pt idx="26428">
                  <c:v>3.8105435330000001E-7</c:v>
                </c:pt>
                <c:pt idx="26429">
                  <c:v>2.6224562359999998E-7</c:v>
                </c:pt>
                <c:pt idx="26430">
                  <c:v>1.300755111E-7</c:v>
                </c:pt>
                <c:pt idx="26431">
                  <c:v>5.1870157020000003E-7</c:v>
                </c:pt>
                <c:pt idx="26432">
                  <c:v>1.021128243E-8</c:v>
                </c:pt>
                <c:pt idx="26433">
                  <c:v>1.120712949E-13</c:v>
                </c:pt>
                <c:pt idx="26434">
                  <c:v>6.2205740729999999E-9</c:v>
                </c:pt>
                <c:pt idx="26435">
                  <c:v>1.5740737109999999E-6</c:v>
                </c:pt>
                <c:pt idx="26436">
                  <c:v>3.8211864830000003E-8</c:v>
                </c:pt>
                <c:pt idx="26437">
                  <c:v>3.0473924580000002E-8</c:v>
                </c:pt>
                <c:pt idx="26438">
                  <c:v>1.339066551E-8</c:v>
                </c:pt>
                <c:pt idx="26439">
                  <c:v>1.5211442689999999E-6</c:v>
                </c:pt>
                <c:pt idx="26440">
                  <c:v>1.0166800759999999E-8</c:v>
                </c:pt>
                <c:pt idx="26441">
                  <c:v>1.699395616E-8</c:v>
                </c:pt>
                <c:pt idx="26442">
                  <c:v>4.7409613979999999E-8</c:v>
                </c:pt>
                <c:pt idx="26443">
                  <c:v>1.2453878729999999E-6</c:v>
                </c:pt>
                <c:pt idx="26444">
                  <c:v>2.09090801E-7</c:v>
                </c:pt>
                <c:pt idx="26445">
                  <c:v>4.3130123699999999E-7</c:v>
                </c:pt>
                <c:pt idx="26446">
                  <c:v>1.289924894E-6</c:v>
                </c:pt>
                <c:pt idx="26447">
                  <c:v>9.0107012149999997E-5</c:v>
                </c:pt>
                <c:pt idx="26448">
                  <c:v>3.764996636E-6</c:v>
                </c:pt>
                <c:pt idx="26449">
                  <c:v>2.8877256339999999E-6</c:v>
                </c:pt>
                <c:pt idx="26450">
                  <c:v>1.3559582990000001E-6</c:v>
                </c:pt>
                <c:pt idx="26451">
                  <c:v>2.3954278919999999E-5</c:v>
                </c:pt>
                <c:pt idx="26452">
                  <c:v>6.4933728359999997E-6</c:v>
                </c:pt>
                <c:pt idx="26453">
                  <c:v>5.7613227510000003E-6</c:v>
                </c:pt>
                <c:pt idx="26454">
                  <c:v>5.6694336260000001E-6</c:v>
                </c:pt>
                <c:pt idx="26455">
                  <c:v>1.786412412E-4</c:v>
                </c:pt>
                <c:pt idx="26456">
                  <c:v>2.5094051690000002E-5</c:v>
                </c:pt>
                <c:pt idx="26457">
                  <c:v>1.5906417130000002E-5</c:v>
                </c:pt>
                <c:pt idx="26458">
                  <c:v>1.3049557120000001E-6</c:v>
                </c:pt>
                <c:pt idx="26459">
                  <c:v>1.2743029910000001E-3</c:v>
                </c:pt>
                <c:pt idx="26460">
                  <c:v>1.328521114E-6</c:v>
                </c:pt>
                <c:pt idx="26461">
                  <c:v>1.0834213279999999E-5</c:v>
                </c:pt>
                <c:pt idx="26462">
                  <c:v>1.439045766E-5</c:v>
                </c:pt>
                <c:pt idx="26463">
                  <c:v>5.8112072830000001E-5</c:v>
                </c:pt>
                <c:pt idx="26464">
                  <c:v>6.8943541520000001E-6</c:v>
                </c:pt>
                <c:pt idx="26465">
                  <c:v>1.020245132E-5</c:v>
                </c:pt>
                <c:pt idx="26466">
                  <c:v>3.2048819849999998E-5</c:v>
                </c:pt>
                <c:pt idx="26467">
                  <c:v>8.3380607509999998E-4</c:v>
                </c:pt>
                <c:pt idx="26468">
                  <c:v>3.8275229159999999E-5</c:v>
                </c:pt>
                <c:pt idx="26469">
                  <c:v>9.7688492019999999E-6</c:v>
                </c:pt>
                <c:pt idx="26470">
                  <c:v>1.9033516609999999E-6</c:v>
                </c:pt>
                <c:pt idx="26471">
                  <c:v>6.0538622849999999E-5</c:v>
                </c:pt>
                <c:pt idx="26472">
                  <c:v>4.3087636929999996E-6</c:v>
                </c:pt>
                <c:pt idx="26473">
                  <c:v>1.7197486480000001E-6</c:v>
                </c:pt>
                <c:pt idx="26474">
                  <c:v>1.359428027E-6</c:v>
                </c:pt>
                <c:pt idx="26475">
                  <c:v>9.0787511920000002E-6</c:v>
                </c:pt>
                <c:pt idx="26476">
                  <c:v>2.1806275199999998E-6</c:v>
                </c:pt>
                <c:pt idx="26477">
                  <c:v>1.022323004E-7</c:v>
                </c:pt>
                <c:pt idx="26478">
                  <c:v>1.3022085039999999E-6</c:v>
                </c:pt>
                <c:pt idx="26479">
                  <c:v>6.7126145479999997E-6</c:v>
                </c:pt>
                <c:pt idx="26480">
                  <c:v>6.8431740069999996E-7</c:v>
                </c:pt>
                <c:pt idx="26481">
                  <c:v>5.3653731590000005E-7</c:v>
                </c:pt>
                <c:pt idx="26482">
                  <c:v>5.5339229359999998E-7</c:v>
                </c:pt>
                <c:pt idx="26483">
                  <c:v>5.4183007660000001E-7</c:v>
                </c:pt>
                <c:pt idx="26484">
                  <c:v>6.5363790529999995E-7</c:v>
                </c:pt>
                <c:pt idx="26485">
                  <c:v>6.6082855100000001E-7</c:v>
                </c:pt>
                <c:pt idx="26486">
                  <c:v>5.1271189829999995E-7</c:v>
                </c:pt>
                <c:pt idx="26487">
                  <c:v>4.2013973099999999E-6</c:v>
                </c:pt>
                <c:pt idx="26488">
                  <c:v>5.1037146980000003E-8</c:v>
                </c:pt>
                <c:pt idx="26489">
                  <c:v>9.5270872779999996E-7</c:v>
                </c:pt>
                <c:pt idx="26490">
                  <c:v>4.6767543189999998E-6</c:v>
                </c:pt>
                <c:pt idx="26491">
                  <c:v>4.0461539569999999E-5</c:v>
                </c:pt>
                <c:pt idx="26492">
                  <c:v>3.2047238120000001E-7</c:v>
                </c:pt>
                <c:pt idx="26493">
                  <c:v>4.7587126899999998E-7</c:v>
                </c:pt>
                <c:pt idx="26494">
                  <c:v>8.4966907889999998E-7</c:v>
                </c:pt>
                <c:pt idx="26495">
                  <c:v>3.2460473439999997E-5</c:v>
                </c:pt>
                <c:pt idx="26496">
                  <c:v>2.8273849809999999E-6</c:v>
                </c:pt>
                <c:pt idx="26497">
                  <c:v>7.0857470160000001E-6</c:v>
                </c:pt>
                <c:pt idx="26498">
                  <c:v>9.8493957640000004E-6</c:v>
                </c:pt>
                <c:pt idx="26499">
                  <c:v>3.3999670319999998E-4</c:v>
                </c:pt>
                <c:pt idx="26500">
                  <c:v>2.9986458210000001E-6</c:v>
                </c:pt>
                <c:pt idx="26501">
                  <c:v>1.101184644E-5</c:v>
                </c:pt>
                <c:pt idx="26502">
                  <c:v>2.9786356680000001E-5</c:v>
                </c:pt>
                <c:pt idx="26503">
                  <c:v>1.1204890300000001E-4</c:v>
                </c:pt>
                <c:pt idx="26504">
                  <c:v>2.1580287739999999E-5</c:v>
                </c:pt>
                <c:pt idx="26505">
                  <c:v>1.672461134E-5</c:v>
                </c:pt>
                <c:pt idx="26506">
                  <c:v>7.9567237339999995E-5</c:v>
                </c:pt>
                <c:pt idx="26507">
                  <c:v>1.1842757460000001E-3</c:v>
                </c:pt>
                <c:pt idx="26508">
                  <c:v>2.4781460410000001E-4</c:v>
                </c:pt>
                <c:pt idx="26509">
                  <c:v>1.7771505790000001E-4</c:v>
                </c:pt>
                <c:pt idx="26510">
                  <c:v>2.6208425529999999E-4</c:v>
                </c:pt>
                <c:pt idx="26511">
                  <c:v>1.588261291E-3</c:v>
                </c:pt>
                <c:pt idx="26512">
                  <c:v>6.4732632800000001E-6</c:v>
                </c:pt>
                <c:pt idx="26513">
                  <c:v>2.333003275E-5</c:v>
                </c:pt>
                <c:pt idx="26514">
                  <c:v>2.0006432520000001E-6</c:v>
                </c:pt>
                <c:pt idx="26515">
                  <c:v>8.4731366699999995E-5</c:v>
                </c:pt>
                <c:pt idx="26516">
                  <c:v>1.2456683300000001E-5</c:v>
                </c:pt>
                <c:pt idx="26517">
                  <c:v>1.8345890799999999E-5</c:v>
                </c:pt>
                <c:pt idx="26518">
                  <c:v>1.9512929970000002E-6</c:v>
                </c:pt>
                <c:pt idx="26519">
                  <c:v>2.9720639420000001E-5</c:v>
                </c:pt>
                <c:pt idx="26520">
                  <c:v>7.0075820470000002E-6</c:v>
                </c:pt>
                <c:pt idx="26521">
                  <c:v>1.1252864809999999E-5</c:v>
                </c:pt>
                <c:pt idx="26522">
                  <c:v>1.1090626900000001E-5</c:v>
                </c:pt>
                <c:pt idx="26523">
                  <c:v>5.8568930019999996E-6</c:v>
                </c:pt>
                <c:pt idx="26524">
                  <c:v>8.2286481890000005E-6</c:v>
                </c:pt>
                <c:pt idx="26525">
                  <c:v>4.7305299539999999E-6</c:v>
                </c:pt>
                <c:pt idx="26526">
                  <c:v>4.7399054909999998E-6</c:v>
                </c:pt>
                <c:pt idx="26527">
                  <c:v>6.1190996899999999E-6</c:v>
                </c:pt>
                <c:pt idx="26528">
                  <c:v>4.0618513919999999E-6</c:v>
                </c:pt>
                <c:pt idx="26529">
                  <c:v>2.4135781710000002E-6</c:v>
                </c:pt>
                <c:pt idx="26530">
                  <c:v>2.8416312420000001E-6</c:v>
                </c:pt>
                <c:pt idx="26531">
                  <c:v>3.779948854E-6</c:v>
                </c:pt>
                <c:pt idx="26532">
                  <c:v>2.7192761200000001E-6</c:v>
                </c:pt>
                <c:pt idx="26533">
                  <c:v>3.1495309709999999E-6</c:v>
                </c:pt>
                <c:pt idx="26534">
                  <c:v>3.269863086E-6</c:v>
                </c:pt>
                <c:pt idx="26535">
                  <c:v>1.2356704230000001E-6</c:v>
                </c:pt>
                <c:pt idx="26536">
                  <c:v>5.4119787160000003E-6</c:v>
                </c:pt>
                <c:pt idx="26537">
                  <c:v>5.7810588590000004E-6</c:v>
                </c:pt>
                <c:pt idx="26538">
                  <c:v>5.9552776079999996E-6</c:v>
                </c:pt>
                <c:pt idx="26539">
                  <c:v>1.3363153680000001E-5</c:v>
                </c:pt>
                <c:pt idx="26540">
                  <c:v>1.4530854189999999E-5</c:v>
                </c:pt>
                <c:pt idx="26541">
                  <c:v>4.9747749560000004E-6</c:v>
                </c:pt>
                <c:pt idx="26542">
                  <c:v>7.3828343790000002E-6</c:v>
                </c:pt>
                <c:pt idx="26543">
                  <c:v>2.8374403009999999E-5</c:v>
                </c:pt>
                <c:pt idx="26544">
                  <c:v>3.1609547920000002E-5</c:v>
                </c:pt>
                <c:pt idx="26545">
                  <c:v>7.9043598529999992E-6</c:v>
                </c:pt>
                <c:pt idx="26546">
                  <c:v>7.8764320790000005E-6</c:v>
                </c:pt>
                <c:pt idx="26547">
                  <c:v>1.9256625180000001E-4</c:v>
                </c:pt>
                <c:pt idx="26548">
                  <c:v>1.5396520339999999E-4</c:v>
                </c:pt>
                <c:pt idx="26549">
                  <c:v>1.683142013E-4</c:v>
                </c:pt>
                <c:pt idx="26550">
                  <c:v>1.3230871119999999E-3</c:v>
                </c:pt>
                <c:pt idx="26551">
                  <c:v>2.8639794859999998E-3</c:v>
                </c:pt>
                <c:pt idx="26552">
                  <c:v>2.162347569E-4</c:v>
                </c:pt>
                <c:pt idx="26553">
                  <c:v>1.228842954E-4</c:v>
                </c:pt>
                <c:pt idx="26554">
                  <c:v>4.8483779769999997E-5</c:v>
                </c:pt>
                <c:pt idx="26555">
                  <c:v>5.3061891679999998E-5</c:v>
                </c:pt>
                <c:pt idx="26556">
                  <c:v>3.6344369399999999E-5</c:v>
                </c:pt>
                <c:pt idx="26557">
                  <c:v>3.998734165E-5</c:v>
                </c:pt>
                <c:pt idx="26558">
                  <c:v>7.7700099640000005E-5</c:v>
                </c:pt>
                <c:pt idx="26559">
                  <c:v>2.1774627660000001E-4</c:v>
                </c:pt>
                <c:pt idx="26560">
                  <c:v>7.2836982289999996E-5</c:v>
                </c:pt>
                <c:pt idx="26561">
                  <c:v>5.0343167390000002E-5</c:v>
                </c:pt>
                <c:pt idx="26562">
                  <c:v>8.8472512449999999E-5</c:v>
                </c:pt>
                <c:pt idx="26563">
                  <c:v>6.1179694990000003E-5</c:v>
                </c:pt>
                <c:pt idx="26564">
                  <c:v>8.1295953170000008E-6</c:v>
                </c:pt>
                <c:pt idx="26565">
                  <c:v>1.74304636E-5</c:v>
                </c:pt>
                <c:pt idx="26566">
                  <c:v>1.152345759E-5</c:v>
                </c:pt>
                <c:pt idx="26567">
                  <c:v>5.1535271450000004E-6</c:v>
                </c:pt>
                <c:pt idx="26568">
                  <c:v>1.153430555E-5</c:v>
                </c:pt>
                <c:pt idx="26569">
                  <c:v>3.4603401480000003E-5</c:v>
                </c:pt>
                <c:pt idx="26570">
                  <c:v>7.2135350270000002E-5</c:v>
                </c:pt>
                <c:pt idx="26571">
                  <c:v>9.4067333010000007E-5</c:v>
                </c:pt>
                <c:pt idx="26572">
                  <c:v>3.0340418080000001E-6</c:v>
                </c:pt>
                <c:pt idx="26573">
                  <c:v>3.9282188479999997E-6</c:v>
                </c:pt>
                <c:pt idx="26574">
                  <c:v>5.8096657350000004E-6</c:v>
                </c:pt>
                <c:pt idx="26575">
                  <c:v>6.7456705189999999E-6</c:v>
                </c:pt>
                <c:pt idx="26576">
                  <c:v>7.1126964909999998E-6</c:v>
                </c:pt>
                <c:pt idx="26577">
                  <c:v>5.9822695119999998E-6</c:v>
                </c:pt>
                <c:pt idx="26578">
                  <c:v>3.3381981499999999E-6</c:v>
                </c:pt>
                <c:pt idx="26579">
                  <c:v>1.2247896949999999E-5</c:v>
                </c:pt>
                <c:pt idx="26580">
                  <c:v>4.7670470230000003E-6</c:v>
                </c:pt>
                <c:pt idx="26581">
                  <c:v>5.3802037759999999E-6</c:v>
                </c:pt>
                <c:pt idx="26582">
                  <c:v>4.1745100089999998E-6</c:v>
                </c:pt>
                <c:pt idx="26583">
                  <c:v>8.726118036E-6</c:v>
                </c:pt>
                <c:pt idx="26584">
                  <c:v>6.7626728469999999E-6</c:v>
                </c:pt>
                <c:pt idx="26585">
                  <c:v>1.5496054459999998E-5</c:v>
                </c:pt>
                <c:pt idx="26586">
                  <c:v>3.0146204770000001E-7</c:v>
                </c:pt>
                <c:pt idx="26587">
                  <c:v>5.1866776019999997E-6</c:v>
                </c:pt>
                <c:pt idx="26588">
                  <c:v>3.5541408530000001E-5</c:v>
                </c:pt>
                <c:pt idx="26589">
                  <c:v>4.2147200369999999E-5</c:v>
                </c:pt>
                <c:pt idx="26590">
                  <c:v>3.1412465040000001E-4</c:v>
                </c:pt>
                <c:pt idx="26591">
                  <c:v>5.3479847240000004E-4</c:v>
                </c:pt>
                <c:pt idx="26592">
                  <c:v>1.0435462419999999E-4</c:v>
                </c:pt>
                <c:pt idx="26593">
                  <c:v>2.821701016E-4</c:v>
                </c:pt>
                <c:pt idx="26594">
                  <c:v>5.2132549549999997E-4</c:v>
                </c:pt>
                <c:pt idx="26595">
                  <c:v>1.676921227E-4</c:v>
                </c:pt>
                <c:pt idx="26596">
                  <c:v>1.2493889080000001E-4</c:v>
                </c:pt>
                <c:pt idx="26597">
                  <c:v>1.3442773910000001E-4</c:v>
                </c:pt>
                <c:pt idx="26598">
                  <c:v>2.556213063E-4</c:v>
                </c:pt>
                <c:pt idx="26599">
                  <c:v>6.4476096119999999E-4</c:v>
                </c:pt>
                <c:pt idx="26600">
                  <c:v>4.4816503940000002E-4</c:v>
                </c:pt>
                <c:pt idx="26601">
                  <c:v>2.4797977019999997E-4</c:v>
                </c:pt>
                <c:pt idx="26602">
                  <c:v>2.758218048E-3</c:v>
                </c:pt>
                <c:pt idx="26603">
                  <c:v>8.4744569449999999E-4</c:v>
                </c:pt>
                <c:pt idx="26604">
                  <c:v>1.678812405E-4</c:v>
                </c:pt>
                <c:pt idx="26605">
                  <c:v>1.2323680910000001E-4</c:v>
                </c:pt>
                <c:pt idx="26606">
                  <c:v>6.1115749659999998E-5</c:v>
                </c:pt>
                <c:pt idx="26607">
                  <c:v>1.4792671929999999E-5</c:v>
                </c:pt>
                <c:pt idx="26608">
                  <c:v>8.2289167589999994E-5</c:v>
                </c:pt>
                <c:pt idx="26609">
                  <c:v>2.247923357E-5</c:v>
                </c:pt>
                <c:pt idx="26610">
                  <c:v>4.5502622329999999E-4</c:v>
                </c:pt>
                <c:pt idx="26611">
                  <c:v>1.960046741E-4</c:v>
                </c:pt>
                <c:pt idx="26612">
                  <c:v>1.043498701E-4</c:v>
                </c:pt>
                <c:pt idx="26613">
                  <c:v>7.6719413759999998E-5</c:v>
                </c:pt>
                <c:pt idx="26614">
                  <c:v>6.2165992330000003E-5</c:v>
                </c:pt>
                <c:pt idx="26615">
                  <c:v>2.9784107489999999E-5</c:v>
                </c:pt>
                <c:pt idx="26616">
                  <c:v>7.2069072950000003E-6</c:v>
                </c:pt>
                <c:pt idx="26617">
                  <c:v>4.5351082169999996E-6</c:v>
                </c:pt>
                <c:pt idx="26618">
                  <c:v>7.4241781609999999E-6</c:v>
                </c:pt>
                <c:pt idx="26619">
                  <c:v>1.022775831E-5</c:v>
                </c:pt>
                <c:pt idx="26620">
                  <c:v>2.0260380919999999E-5</c:v>
                </c:pt>
                <c:pt idx="26621">
                  <c:v>1.7075396590000001E-5</c:v>
                </c:pt>
                <c:pt idx="26622">
                  <c:v>8.0950344369999994E-5</c:v>
                </c:pt>
                <c:pt idx="26623">
                  <c:v>4.0093987710000002E-5</c:v>
                </c:pt>
                <c:pt idx="26624">
                  <c:v>1.3213467009999999E-5</c:v>
                </c:pt>
                <c:pt idx="26625">
                  <c:v>4.0453679030000001E-5</c:v>
                </c:pt>
                <c:pt idx="26626">
                  <c:v>8.6744822260000002E-6</c:v>
                </c:pt>
                <c:pt idx="26627">
                  <c:v>8.5685056209999993E-6</c:v>
                </c:pt>
                <c:pt idx="26628">
                  <c:v>1.8628636020000001E-5</c:v>
                </c:pt>
                <c:pt idx="26629">
                  <c:v>1.772051008E-5</c:v>
                </c:pt>
                <c:pt idx="26630">
                  <c:v>6.8287464779999998E-6</c:v>
                </c:pt>
                <c:pt idx="26631">
                  <c:v>1.051665145E-5</c:v>
                </c:pt>
                <c:pt idx="26632">
                  <c:v>7.7692651209999995E-6</c:v>
                </c:pt>
                <c:pt idx="26633">
                  <c:v>2.7658020949999999E-6</c:v>
                </c:pt>
                <c:pt idx="26634">
                  <c:v>6.5791318860000003E-5</c:v>
                </c:pt>
                <c:pt idx="26635">
                  <c:v>2.467794453E-6</c:v>
                </c:pt>
                <c:pt idx="26636">
                  <c:v>1.237608551E-5</c:v>
                </c:pt>
                <c:pt idx="26637">
                  <c:v>3.4953197340000002E-5</c:v>
                </c:pt>
                <c:pt idx="26638">
                  <c:v>6.7214905249999998E-5</c:v>
                </c:pt>
                <c:pt idx="26639">
                  <c:v>3.2773514560000003E-5</c:v>
                </c:pt>
                <c:pt idx="26640">
                  <c:v>1.478442083E-4</c:v>
                </c:pt>
                <c:pt idx="26641">
                  <c:v>2.9902867990000003E-4</c:v>
                </c:pt>
                <c:pt idx="26642">
                  <c:v>6.5895120099999996E-3</c:v>
                </c:pt>
                <c:pt idx="26643">
                  <c:v>1.569057097E-3</c:v>
                </c:pt>
                <c:pt idx="26644">
                  <c:v>2.5128031340000001E-4</c:v>
                </c:pt>
                <c:pt idx="26645">
                  <c:v>5.4484040269999997E-4</c:v>
                </c:pt>
                <c:pt idx="26646">
                  <c:v>9.8017590250000009E-4</c:v>
                </c:pt>
                <c:pt idx="26647">
                  <c:v>5.5474445469999997E-5</c:v>
                </c:pt>
                <c:pt idx="26648">
                  <c:v>8.9440557570000001E-5</c:v>
                </c:pt>
                <c:pt idx="26649">
                  <c:v>2.7139323260000001E-4</c:v>
                </c:pt>
                <c:pt idx="26650">
                  <c:v>2.222284941E-4</c:v>
                </c:pt>
                <c:pt idx="26651">
                  <c:v>5.8396815089999999E-5</c:v>
                </c:pt>
                <c:pt idx="26652">
                  <c:v>1.0255581259999999E-4</c:v>
                </c:pt>
                <c:pt idx="26653">
                  <c:v>2.3661091369999999E-4</c:v>
                </c:pt>
                <c:pt idx="26654">
                  <c:v>3.1017205070000002E-4</c:v>
                </c:pt>
                <c:pt idx="26655">
                  <c:v>1.17661414E-4</c:v>
                </c:pt>
                <c:pt idx="26656">
                  <c:v>1.159130638E-4</c:v>
                </c:pt>
                <c:pt idx="26657">
                  <c:v>7.6288333219999999E-5</c:v>
                </c:pt>
                <c:pt idx="26658">
                  <c:v>4.9961422839999998E-5</c:v>
                </c:pt>
                <c:pt idx="26659">
                  <c:v>4.2838278940000003E-5</c:v>
                </c:pt>
                <c:pt idx="26660">
                  <c:v>5.6475429460000003E-5</c:v>
                </c:pt>
                <c:pt idx="26661">
                  <c:v>1.2536544499999999E-5</c:v>
                </c:pt>
                <c:pt idx="26662">
                  <c:v>1.3207802689999999E-4</c:v>
                </c:pt>
                <c:pt idx="26663">
                  <c:v>9.3306914909999992E-6</c:v>
                </c:pt>
                <c:pt idx="26664">
                  <c:v>1.219279861E-5</c:v>
                </c:pt>
                <c:pt idx="26665">
                  <c:v>2.2165816510000001E-6</c:v>
                </c:pt>
                <c:pt idx="26666">
                  <c:v>2.485929807E-4</c:v>
                </c:pt>
                <c:pt idx="26667">
                  <c:v>3.736318996E-6</c:v>
                </c:pt>
                <c:pt idx="26668">
                  <c:v>1.0125835619999999E-6</c:v>
                </c:pt>
                <c:pt idx="26669">
                  <c:v>2.3767242089999998E-5</c:v>
                </c:pt>
                <c:pt idx="26670">
                  <c:v>2.419896831E-4</c:v>
                </c:pt>
                <c:pt idx="26671">
                  <c:v>1.900784889E-5</c:v>
                </c:pt>
                <c:pt idx="26672">
                  <c:v>1.9054263449999999E-5</c:v>
                </c:pt>
                <c:pt idx="26673">
                  <c:v>3.899431641E-5</c:v>
                </c:pt>
                <c:pt idx="26674">
                  <c:v>1.5333463910000001E-4</c:v>
                </c:pt>
                <c:pt idx="26675">
                  <c:v>2.5651965549999999E-5</c:v>
                </c:pt>
                <c:pt idx="26676">
                  <c:v>1.691122908E-5</c:v>
                </c:pt>
                <c:pt idx="26677">
                  <c:v>3.2520909300000002E-5</c:v>
                </c:pt>
                <c:pt idx="26678">
                  <c:v>4.207554425E-5</c:v>
                </c:pt>
                <c:pt idx="26679">
                  <c:v>1.8921123449999999E-5</c:v>
                </c:pt>
                <c:pt idx="26680">
                  <c:v>1.490322674E-5</c:v>
                </c:pt>
                <c:pt idx="26681">
                  <c:v>1.122442851E-5</c:v>
                </c:pt>
                <c:pt idx="26682">
                  <c:v>4.9779120249999998E-4</c:v>
                </c:pt>
                <c:pt idx="26683">
                  <c:v>5.0913201709999999E-5</c:v>
                </c:pt>
                <c:pt idx="26684">
                  <c:v>1.2130204309999999E-4</c:v>
                </c:pt>
                <c:pt idx="26685">
                  <c:v>2.040232611E-4</c:v>
                </c:pt>
                <c:pt idx="26686">
                  <c:v>3.7065279859999998E-3</c:v>
                </c:pt>
                <c:pt idx="26687">
                  <c:v>1.168201858E-4</c:v>
                </c:pt>
                <c:pt idx="26688">
                  <c:v>4.5469958440000001E-5</c:v>
                </c:pt>
                <c:pt idx="26689">
                  <c:v>8.6550193109999999E-5</c:v>
                </c:pt>
                <c:pt idx="26690">
                  <c:v>1.572464478E-3</c:v>
                </c:pt>
                <c:pt idx="26691">
                  <c:v>1.7722252249999999E-4</c:v>
                </c:pt>
                <c:pt idx="26692">
                  <c:v>1.1500319720000001E-4</c:v>
                </c:pt>
                <c:pt idx="26693">
                  <c:v>3.6576073690000001E-5</c:v>
                </c:pt>
                <c:pt idx="26694">
                  <c:v>8.7974925620000009E-3</c:v>
                </c:pt>
                <c:pt idx="26695">
                  <c:v>4.2419525209999997E-5</c:v>
                </c:pt>
                <c:pt idx="26696">
                  <c:v>1.2717294989999999E-4</c:v>
                </c:pt>
                <c:pt idx="26697">
                  <c:v>1.7858762949999999E-4</c:v>
                </c:pt>
                <c:pt idx="26698">
                  <c:v>2.3169455459999999E-3</c:v>
                </c:pt>
                <c:pt idx="26699">
                  <c:v>4.3859998390000001E-5</c:v>
                </c:pt>
                <c:pt idx="26700">
                  <c:v>8.3663119900000005E-5</c:v>
                </c:pt>
                <c:pt idx="26701">
                  <c:v>6.1997773499999995E-5</c:v>
                </c:pt>
                <c:pt idx="26702">
                  <c:v>9.1911538619999997E-3</c:v>
                </c:pt>
                <c:pt idx="26703">
                  <c:v>1.095931281E-4</c:v>
                </c:pt>
                <c:pt idx="26704">
                  <c:v>4.826464955E-5</c:v>
                </c:pt>
                <c:pt idx="26705">
                  <c:v>1.4490708409999999E-4</c:v>
                </c:pt>
                <c:pt idx="26706">
                  <c:v>2.7090485920000002E-3</c:v>
                </c:pt>
                <c:pt idx="26707">
                  <c:v>1.256672429E-5</c:v>
                </c:pt>
                <c:pt idx="26708">
                  <c:v>1.6956263879999999E-5</c:v>
                </c:pt>
                <c:pt idx="26709">
                  <c:v>2.8183865659999999E-5</c:v>
                </c:pt>
                <c:pt idx="26710">
                  <c:v>2.742311512E-4</c:v>
                </c:pt>
                <c:pt idx="26711">
                  <c:v>1.318053482E-4</c:v>
                </c:pt>
                <c:pt idx="26712">
                  <c:v>1.4328380730000001E-4</c:v>
                </c:pt>
                <c:pt idx="26713">
                  <c:v>5.1763425890000003E-5</c:v>
                </c:pt>
                <c:pt idx="26714">
                  <c:v>3.4160342699999999E-2</c:v>
                </c:pt>
                <c:pt idx="26715">
                  <c:v>4.1922433620000003E-5</c:v>
                </c:pt>
                <c:pt idx="26716">
                  <c:v>5.7967427030000001E-4</c:v>
                </c:pt>
                <c:pt idx="26717">
                  <c:v>9.3142523839999998E-4</c:v>
                </c:pt>
                <c:pt idx="26718">
                  <c:v>7.4402035230000003E-3</c:v>
                </c:pt>
                <c:pt idx="26719">
                  <c:v>6.3225374069999997E-4</c:v>
                </c:pt>
                <c:pt idx="26720">
                  <c:v>1.003105277E-3</c:v>
                </c:pt>
                <c:pt idx="26721">
                  <c:v>1.135691946E-3</c:v>
                </c:pt>
                <c:pt idx="26722">
                  <c:v>4.4784961470000002E-2</c:v>
                </c:pt>
                <c:pt idx="26723">
                  <c:v>6.9862063500000001E-4</c:v>
                </c:pt>
                <c:pt idx="26724">
                  <c:v>1.5655924559999999E-3</c:v>
                </c:pt>
                <c:pt idx="26725">
                  <c:v>2.6272884330000002E-3</c:v>
                </c:pt>
                <c:pt idx="26726">
                  <c:v>0.33097321819999997</c:v>
                </c:pt>
                <c:pt idx="26727">
                  <c:v>2.1850154360000002E-3</c:v>
                </c:pt>
                <c:pt idx="26728">
                  <c:v>1.7962233670000001E-3</c:v>
                </c:pt>
                <c:pt idx="26729">
                  <c:v>1.7541599950000001E-3</c:v>
                </c:pt>
                <c:pt idx="26730">
                  <c:v>2.0835616299999998E-2</c:v>
                </c:pt>
                <c:pt idx="26731">
                  <c:v>1.8509216670000001E-3</c:v>
                </c:pt>
                <c:pt idx="26732">
                  <c:v>1.8058286189999999E-3</c:v>
                </c:pt>
                <c:pt idx="26733">
                  <c:v>2.0997679479999999E-3</c:v>
                </c:pt>
                <c:pt idx="26734">
                  <c:v>0.33082054770000002</c:v>
                </c:pt>
                <c:pt idx="26735">
                  <c:v>2.713902065E-3</c:v>
                </c:pt>
                <c:pt idx="26736">
                  <c:v>1.607248528E-3</c:v>
                </c:pt>
                <c:pt idx="26737">
                  <c:v>6.4014949069999996E-4</c:v>
                </c:pt>
                <c:pt idx="26738">
                  <c:v>4.5091282019999998E-2</c:v>
                </c:pt>
                <c:pt idx="26739">
                  <c:v>1.200648359E-3</c:v>
                </c:pt>
                <c:pt idx="26740">
                  <c:v>1.0062469910000001E-3</c:v>
                </c:pt>
                <c:pt idx="26741">
                  <c:v>6.0049225089999999E-4</c:v>
                </c:pt>
                <c:pt idx="26742">
                  <c:v>7.4164103969999997E-3</c:v>
                </c:pt>
                <c:pt idx="26743">
                  <c:v>9.687691216E-4</c:v>
                </c:pt>
                <c:pt idx="26744">
                  <c:v>5.9262532470000001E-4</c:v>
                </c:pt>
                <c:pt idx="26745">
                  <c:v>3.5158071790000002E-5</c:v>
                </c:pt>
                <c:pt idx="26746">
                  <c:v>3.4146850370000002E-2</c:v>
                </c:pt>
                <c:pt idx="26747">
                  <c:v>5.966806902E-5</c:v>
                </c:pt>
                <c:pt idx="26748">
                  <c:v>1.4822032289999999E-4</c:v>
                </c:pt>
                <c:pt idx="26749">
                  <c:v>1.295291965E-4</c:v>
                </c:pt>
                <c:pt idx="26750">
                  <c:v>2.7661602510000002E-4</c:v>
                </c:pt>
                <c:pt idx="26751">
                  <c:v>2.9378639350000001E-5</c:v>
                </c:pt>
                <c:pt idx="26752">
                  <c:v>1.7006191979999998E-5</c:v>
                </c:pt>
                <c:pt idx="26753">
                  <c:v>1.298282688E-5</c:v>
                </c:pt>
                <c:pt idx="26754">
                  <c:v>2.675100909E-3</c:v>
                </c:pt>
                <c:pt idx="26755">
                  <c:v>1.368630662E-4</c:v>
                </c:pt>
                <c:pt idx="26756">
                  <c:v>5.3182907689999999E-5</c:v>
                </c:pt>
                <c:pt idx="26757">
                  <c:v>1.055295223E-4</c:v>
                </c:pt>
                <c:pt idx="26758">
                  <c:v>9.2188672550000007E-3</c:v>
                </c:pt>
                <c:pt idx="26759">
                  <c:v>7.0084065489999994E-5</c:v>
                </c:pt>
                <c:pt idx="26760">
                  <c:v>8.3189928400000004E-5</c:v>
                </c:pt>
                <c:pt idx="26761">
                  <c:v>4.0245244799999999E-5</c:v>
                </c:pt>
                <c:pt idx="26762">
                  <c:v>2.312453096E-3</c:v>
                </c:pt>
                <c:pt idx="26763">
                  <c:v>1.8574755470000001E-4</c:v>
                </c:pt>
                <c:pt idx="26764">
                  <c:v>1.2676243839999999E-4</c:v>
                </c:pt>
                <c:pt idx="26765">
                  <c:v>3.9441729500000003E-5</c:v>
                </c:pt>
                <c:pt idx="26766">
                  <c:v>8.7545018450000001E-3</c:v>
                </c:pt>
                <c:pt idx="26767">
                  <c:v>4.683515205E-5</c:v>
                </c:pt>
                <c:pt idx="26768">
                  <c:v>1.2348163950000001E-4</c:v>
                </c:pt>
                <c:pt idx="26769">
                  <c:v>1.7694521560000001E-4</c:v>
                </c:pt>
                <c:pt idx="26770">
                  <c:v>1.5756303980000001E-3</c:v>
                </c:pt>
                <c:pt idx="26771">
                  <c:v>9.1586329310000005E-5</c:v>
                </c:pt>
                <c:pt idx="26772">
                  <c:v>4.6941791890000002E-5</c:v>
                </c:pt>
                <c:pt idx="26773">
                  <c:v>1.158131059E-4</c:v>
                </c:pt>
                <c:pt idx="26774">
                  <c:v>3.6855294830000001E-3</c:v>
                </c:pt>
                <c:pt idx="26775">
                  <c:v>2.0712629010000001E-4</c:v>
                </c:pt>
                <c:pt idx="26776">
                  <c:v>1.2808914460000001E-4</c:v>
                </c:pt>
                <c:pt idx="26777">
                  <c:v>5.2452708089999997E-5</c:v>
                </c:pt>
                <c:pt idx="26778">
                  <c:v>5.0146046190000003E-4</c:v>
                </c:pt>
                <c:pt idx="26779">
                  <c:v>1.0910840440000001E-5</c:v>
                </c:pt>
                <c:pt idx="26780">
                  <c:v>1.486063727E-5</c:v>
                </c:pt>
                <c:pt idx="26781">
                  <c:v>1.8776405440000001E-5</c:v>
                </c:pt>
                <c:pt idx="26782">
                  <c:v>4.2591999739999999E-5</c:v>
                </c:pt>
                <c:pt idx="26783">
                  <c:v>3.29343479E-5</c:v>
                </c:pt>
                <c:pt idx="26784">
                  <c:v>1.6631142169999999E-5</c:v>
                </c:pt>
                <c:pt idx="26785">
                  <c:v>2.5377449880000001E-5</c:v>
                </c:pt>
                <c:pt idx="26786">
                  <c:v>1.5363119259999999E-4</c:v>
                </c:pt>
                <c:pt idx="26787">
                  <c:v>3.9680657639999999E-5</c:v>
                </c:pt>
                <c:pt idx="26788">
                  <c:v>1.9089237129999999E-5</c:v>
                </c:pt>
                <c:pt idx="26789">
                  <c:v>1.8886047720000001E-5</c:v>
                </c:pt>
                <c:pt idx="26790">
                  <c:v>2.4127172910000001E-4</c:v>
                </c:pt>
                <c:pt idx="26791">
                  <c:v>2.2824632060000001E-5</c:v>
                </c:pt>
                <c:pt idx="26792">
                  <c:v>8.5696755759999998E-7</c:v>
                </c:pt>
                <c:pt idx="26793">
                  <c:v>3.713960457E-6</c:v>
                </c:pt>
                <c:pt idx="26794">
                  <c:v>2.4516553550000002E-4</c:v>
                </c:pt>
                <c:pt idx="26795">
                  <c:v>1.7644763780000001E-6</c:v>
                </c:pt>
                <c:pt idx="26796">
                  <c:v>1.28757885E-5</c:v>
                </c:pt>
                <c:pt idx="26797">
                  <c:v>9.4283906029999993E-6</c:v>
                </c:pt>
                <c:pt idx="26798">
                  <c:v>1.2815026950000001E-4</c:v>
                </c:pt>
                <c:pt idx="26799">
                  <c:v>1.4274961399999999E-5</c:v>
                </c:pt>
                <c:pt idx="26800">
                  <c:v>5.7934009529999997E-5</c:v>
                </c:pt>
                <c:pt idx="26801">
                  <c:v>4.2795442429999998E-5</c:v>
                </c:pt>
                <c:pt idx="26802">
                  <c:v>4.8234681910000003E-5</c:v>
                </c:pt>
                <c:pt idx="26803">
                  <c:v>8.0091408999999995E-5</c:v>
                </c:pt>
                <c:pt idx="26804">
                  <c:v>1.175767873E-4</c:v>
                </c:pt>
                <c:pt idx="26805">
                  <c:v>1.169250837E-4</c:v>
                </c:pt>
                <c:pt idx="26806">
                  <c:v>3.1284439150000001E-4</c:v>
                </c:pt>
                <c:pt idx="26807">
                  <c:v>2.3583233160000001E-4</c:v>
                </c:pt>
                <c:pt idx="26808">
                  <c:v>9.9560435860000004E-5</c:v>
                </c:pt>
                <c:pt idx="26809">
                  <c:v>5.7783792779999999E-5</c:v>
                </c:pt>
                <c:pt idx="26810">
                  <c:v>2.2264089099999999E-4</c:v>
                </c:pt>
                <c:pt idx="26811">
                  <c:v>2.6919633089999998E-4</c:v>
                </c:pt>
                <c:pt idx="26812">
                  <c:v>8.6036781950000004E-5</c:v>
                </c:pt>
                <c:pt idx="26813">
                  <c:v>5.4648317400000003E-5</c:v>
                </c:pt>
                <c:pt idx="26814">
                  <c:v>9.6709055860000001E-4</c:v>
                </c:pt>
                <c:pt idx="26815">
                  <c:v>5.2456934579999997E-4</c:v>
                </c:pt>
                <c:pt idx="26816">
                  <c:v>2.5688996220000001E-4</c:v>
                </c:pt>
                <c:pt idx="26817">
                  <c:v>1.5798139389999999E-3</c:v>
                </c:pt>
                <c:pt idx="26818">
                  <c:v>6.5675136399999997E-3</c:v>
                </c:pt>
                <c:pt idx="26819">
                  <c:v>3.0492790649999999E-4</c:v>
                </c:pt>
                <c:pt idx="26820">
                  <c:v>1.5307945809999999E-4</c:v>
                </c:pt>
                <c:pt idx="26821">
                  <c:v>3.2806666810000002E-5</c:v>
                </c:pt>
                <c:pt idx="26822">
                  <c:v>6.7294447669999998E-5</c:v>
                </c:pt>
                <c:pt idx="26823">
                  <c:v>3.480797909E-5</c:v>
                </c:pt>
                <c:pt idx="26824">
                  <c:v>1.21589777E-5</c:v>
                </c:pt>
                <c:pt idx="26825">
                  <c:v>2.3720211159999998E-6</c:v>
                </c:pt>
                <c:pt idx="26826">
                  <c:v>6.4942759500000004E-5</c:v>
                </c:pt>
                <c:pt idx="26827">
                  <c:v>2.4859541440000001E-6</c:v>
                </c:pt>
                <c:pt idx="26828">
                  <c:v>7.9053361840000003E-6</c:v>
                </c:pt>
                <c:pt idx="26829">
                  <c:v>1.0513953210000001E-5</c:v>
                </c:pt>
                <c:pt idx="26830">
                  <c:v>6.7568635170000002E-6</c:v>
                </c:pt>
                <c:pt idx="26831">
                  <c:v>1.7794820480000001E-5</c:v>
                </c:pt>
                <c:pt idx="26832">
                  <c:v>1.8297927950000001E-5</c:v>
                </c:pt>
                <c:pt idx="26833">
                  <c:v>8.5271076449999997E-6</c:v>
                </c:pt>
                <c:pt idx="26834">
                  <c:v>8.7540951770000004E-6</c:v>
                </c:pt>
                <c:pt idx="26835">
                  <c:v>3.9689934090000002E-5</c:v>
                </c:pt>
                <c:pt idx="26836">
                  <c:v>1.2206974960000001E-5</c:v>
                </c:pt>
                <c:pt idx="26837">
                  <c:v>4.0777942400000003E-5</c:v>
                </c:pt>
                <c:pt idx="26838">
                  <c:v>7.9907761229999993E-5</c:v>
                </c:pt>
                <c:pt idx="26839">
                  <c:v>1.8035719510000001E-5</c:v>
                </c:pt>
                <c:pt idx="26840">
                  <c:v>2.04746677E-5</c:v>
                </c:pt>
                <c:pt idx="26841">
                  <c:v>1.017596115E-5</c:v>
                </c:pt>
                <c:pt idx="26842">
                  <c:v>7.3534676669999997E-6</c:v>
                </c:pt>
                <c:pt idx="26843">
                  <c:v>4.5689711440000001E-6</c:v>
                </c:pt>
                <c:pt idx="26844">
                  <c:v>7.4701550459999998E-6</c:v>
                </c:pt>
                <c:pt idx="26845">
                  <c:v>2.97821456E-5</c:v>
                </c:pt>
                <c:pt idx="26846">
                  <c:v>6.1582866130000004E-5</c:v>
                </c:pt>
                <c:pt idx="26847">
                  <c:v>7.6326897840000007E-5</c:v>
                </c:pt>
                <c:pt idx="26848">
                  <c:v>1.040732684E-4</c:v>
                </c:pt>
                <c:pt idx="26849">
                  <c:v>1.966472652E-4</c:v>
                </c:pt>
                <c:pt idx="26850">
                  <c:v>4.5031882500000002E-4</c:v>
                </c:pt>
                <c:pt idx="26851">
                  <c:v>2.422122789E-5</c:v>
                </c:pt>
                <c:pt idx="26852">
                  <c:v>8.2008841729999996E-5</c:v>
                </c:pt>
                <c:pt idx="26853">
                  <c:v>1.4924475690000001E-5</c:v>
                </c:pt>
                <c:pt idx="26854">
                  <c:v>5.9803906239999997E-5</c:v>
                </c:pt>
                <c:pt idx="26855">
                  <c:v>1.231143414E-4</c:v>
                </c:pt>
                <c:pt idx="26856">
                  <c:v>1.6315252259999999E-4</c:v>
                </c:pt>
                <c:pt idx="26857">
                  <c:v>8.4752150340000002E-4</c:v>
                </c:pt>
                <c:pt idx="26858">
                  <c:v>2.7186946650000002E-3</c:v>
                </c:pt>
                <c:pt idx="26859">
                  <c:v>2.5158190349999998E-4</c:v>
                </c:pt>
                <c:pt idx="26860">
                  <c:v>4.651128614E-4</c:v>
                </c:pt>
                <c:pt idx="26861">
                  <c:v>6.4529334120000002E-4</c:v>
                </c:pt>
                <c:pt idx="26862">
                  <c:v>2.5989280910000001E-4</c:v>
                </c:pt>
                <c:pt idx="26863">
                  <c:v>1.3478483380000001E-4</c:v>
                </c:pt>
                <c:pt idx="26864">
                  <c:v>1.244169248E-4</c:v>
                </c:pt>
                <c:pt idx="26865">
                  <c:v>1.6418595009999999E-4</c:v>
                </c:pt>
                <c:pt idx="26866">
                  <c:v>5.1801782869999996E-4</c:v>
                </c:pt>
                <c:pt idx="26867">
                  <c:v>2.7197704470000001E-4</c:v>
                </c:pt>
                <c:pt idx="26868">
                  <c:v>1.013780291E-4</c:v>
                </c:pt>
                <c:pt idx="26869">
                  <c:v>5.4039907679999995E-4</c:v>
                </c:pt>
                <c:pt idx="26870">
                  <c:v>3.1152917840000002E-4</c:v>
                </c:pt>
                <c:pt idx="26871">
                  <c:v>4.386149559E-5</c:v>
                </c:pt>
                <c:pt idx="26872">
                  <c:v>3.5426435119999997E-5</c:v>
                </c:pt>
                <c:pt idx="26873">
                  <c:v>5.267009192E-6</c:v>
                </c:pt>
                <c:pt idx="26874">
                  <c:v>3.2176681560000001E-7</c:v>
                </c:pt>
                <c:pt idx="26875">
                  <c:v>1.5500528400000001E-5</c:v>
                </c:pt>
                <c:pt idx="26876">
                  <c:v>6.5812184490000001E-6</c:v>
                </c:pt>
                <c:pt idx="26877">
                  <c:v>8.8147145490000006E-6</c:v>
                </c:pt>
                <c:pt idx="26878">
                  <c:v>4.1512178290000004E-6</c:v>
                </c:pt>
                <c:pt idx="26879">
                  <c:v>5.3340789940000001E-6</c:v>
                </c:pt>
                <c:pt idx="26880">
                  <c:v>4.842027224E-6</c:v>
                </c:pt>
                <c:pt idx="26881">
                  <c:v>1.2277944629999999E-5</c:v>
                </c:pt>
                <c:pt idx="26882">
                  <c:v>3.3754712779999999E-6</c:v>
                </c:pt>
                <c:pt idx="26883">
                  <c:v>6.0318894610000004E-6</c:v>
                </c:pt>
                <c:pt idx="26884">
                  <c:v>7.1160121600000002E-6</c:v>
                </c:pt>
                <c:pt idx="26885">
                  <c:v>6.704384593E-6</c:v>
                </c:pt>
                <c:pt idx="26886">
                  <c:v>5.766091511E-6</c:v>
                </c:pt>
                <c:pt idx="26887">
                  <c:v>3.8585451720000004E-6</c:v>
                </c:pt>
                <c:pt idx="26888">
                  <c:v>3.3283940490000001E-6</c:v>
                </c:pt>
                <c:pt idx="26889">
                  <c:v>9.3732975030000006E-5</c:v>
                </c:pt>
                <c:pt idx="26890">
                  <c:v>7.1731105249999994E-5</c:v>
                </c:pt>
                <c:pt idx="26891">
                  <c:v>3.391667045E-5</c:v>
                </c:pt>
                <c:pt idx="26892">
                  <c:v>1.125515013E-5</c:v>
                </c:pt>
                <c:pt idx="26893">
                  <c:v>5.2856069350000001E-6</c:v>
                </c:pt>
                <c:pt idx="26894">
                  <c:v>1.1342862069999999E-5</c:v>
                </c:pt>
                <c:pt idx="26895">
                  <c:v>1.6993635800000001E-5</c:v>
                </c:pt>
                <c:pt idx="26896">
                  <c:v>7.9447683209999995E-6</c:v>
                </c:pt>
                <c:pt idx="26897">
                  <c:v>6.0970360710000003E-5</c:v>
                </c:pt>
                <c:pt idx="26898">
                  <c:v>8.6787826720000001E-5</c:v>
                </c:pt>
                <c:pt idx="26899">
                  <c:v>4.9281856830000002E-5</c:v>
                </c:pt>
                <c:pt idx="26900">
                  <c:v>7.3711962750000001E-5</c:v>
                </c:pt>
                <c:pt idx="26901">
                  <c:v>2.1760507099999999E-4</c:v>
                </c:pt>
                <c:pt idx="26902">
                  <c:v>7.7383603880000002E-5</c:v>
                </c:pt>
                <c:pt idx="26903">
                  <c:v>3.8567920110000003E-5</c:v>
                </c:pt>
                <c:pt idx="26904">
                  <c:v>3.5603723319999997E-5</c:v>
                </c:pt>
                <c:pt idx="26905">
                  <c:v>5.3648432879999999E-5</c:v>
                </c:pt>
                <c:pt idx="26906">
                  <c:v>4.7440259009999998E-5</c:v>
                </c:pt>
                <c:pt idx="26907">
                  <c:v>1.1703264329999999E-4</c:v>
                </c:pt>
                <c:pt idx="26908">
                  <c:v>2.1474987099999999E-4</c:v>
                </c:pt>
                <c:pt idx="26909">
                  <c:v>2.855388737E-3</c:v>
                </c:pt>
                <c:pt idx="26910">
                  <c:v>1.3062918339999999E-3</c:v>
                </c:pt>
                <c:pt idx="26911">
                  <c:v>1.6374872050000001E-4</c:v>
                </c:pt>
                <c:pt idx="26912">
                  <c:v>1.5902786219999999E-4</c:v>
                </c:pt>
                <c:pt idx="26913">
                  <c:v>1.9422979590000001E-4</c:v>
                </c:pt>
                <c:pt idx="26914">
                  <c:v>7.8516294590000006E-6</c:v>
                </c:pt>
                <c:pt idx="26915">
                  <c:v>8.3013395999999993E-6</c:v>
                </c:pt>
                <c:pt idx="26916">
                  <c:v>3.202557456E-5</c:v>
                </c:pt>
                <c:pt idx="26917">
                  <c:v>2.81723186E-5</c:v>
                </c:pt>
                <c:pt idx="26918">
                  <c:v>7.3359149730000004E-6</c:v>
                </c:pt>
                <c:pt idx="26919">
                  <c:v>5.1910275530000003E-6</c:v>
                </c:pt>
                <c:pt idx="26920">
                  <c:v>1.463020699E-5</c:v>
                </c:pt>
                <c:pt idx="26921">
                  <c:v>1.313677814E-5</c:v>
                </c:pt>
                <c:pt idx="26922">
                  <c:v>5.9694273989999999E-6</c:v>
                </c:pt>
                <c:pt idx="26923">
                  <c:v>5.756729518E-6</c:v>
                </c:pt>
                <c:pt idx="26924">
                  <c:v>5.3052277239999998E-6</c:v>
                </c:pt>
                <c:pt idx="26925">
                  <c:v>1.182265058E-6</c:v>
                </c:pt>
                <c:pt idx="26926">
                  <c:v>3.2510002229999999E-6</c:v>
                </c:pt>
                <c:pt idx="26927">
                  <c:v>3.1256459300000002E-6</c:v>
                </c:pt>
                <c:pt idx="26928">
                  <c:v>2.7016787750000001E-6</c:v>
                </c:pt>
                <c:pt idx="26929">
                  <c:v>3.7422571560000002E-6</c:v>
                </c:pt>
                <c:pt idx="26930">
                  <c:v>2.8278599459999998E-6</c:v>
                </c:pt>
                <c:pt idx="26931">
                  <c:v>2.416664161E-6</c:v>
                </c:pt>
                <c:pt idx="26932">
                  <c:v>4.0659088670000004E-6</c:v>
                </c:pt>
                <c:pt idx="26933">
                  <c:v>5.9826242720000001E-6</c:v>
                </c:pt>
                <c:pt idx="26934">
                  <c:v>4.7202436949999999E-6</c:v>
                </c:pt>
                <c:pt idx="26935">
                  <c:v>4.7147356109999996E-6</c:v>
                </c:pt>
                <c:pt idx="26936">
                  <c:v>8.0675481669999993E-6</c:v>
                </c:pt>
                <c:pt idx="26937">
                  <c:v>5.5981400770000002E-6</c:v>
                </c:pt>
                <c:pt idx="26938">
                  <c:v>1.098851931E-5</c:v>
                </c:pt>
                <c:pt idx="26939">
                  <c:v>1.0920315E-5</c:v>
                </c:pt>
                <c:pt idx="26940">
                  <c:v>6.4418757330000001E-6</c:v>
                </c:pt>
                <c:pt idx="26941">
                  <c:v>3.0223639710000001E-5</c:v>
                </c:pt>
                <c:pt idx="26942">
                  <c:v>1.9191692430000001E-6</c:v>
                </c:pt>
                <c:pt idx="26943">
                  <c:v>1.8119433450000001E-5</c:v>
                </c:pt>
                <c:pt idx="26944">
                  <c:v>1.150629297E-5</c:v>
                </c:pt>
                <c:pt idx="26945">
                  <c:v>8.5530701040000006E-5</c:v>
                </c:pt>
                <c:pt idx="26946">
                  <c:v>1.957247417E-6</c:v>
                </c:pt>
                <c:pt idx="26947">
                  <c:v>2.260194971E-5</c:v>
                </c:pt>
                <c:pt idx="26948">
                  <c:v>5.4275800109999999E-6</c:v>
                </c:pt>
                <c:pt idx="26949">
                  <c:v>1.576492622E-3</c:v>
                </c:pt>
                <c:pt idx="26950">
                  <c:v>2.5687157709999999E-4</c:v>
                </c:pt>
                <c:pt idx="26951">
                  <c:v>1.7186699530000001E-4</c:v>
                </c:pt>
                <c:pt idx="26952">
                  <c:v>2.480241451E-4</c:v>
                </c:pt>
                <c:pt idx="26953">
                  <c:v>1.1826734560000001E-3</c:v>
                </c:pt>
                <c:pt idx="26954">
                  <c:v>7.9341813210000002E-5</c:v>
                </c:pt>
                <c:pt idx="26955">
                  <c:v>1.6134993359999998E-5</c:v>
                </c:pt>
                <c:pt idx="26956">
                  <c:v>2.0445111620000001E-5</c:v>
                </c:pt>
                <c:pt idx="26957">
                  <c:v>1.110418359E-4</c:v>
                </c:pt>
                <c:pt idx="26958">
                  <c:v>2.9416945080000001E-5</c:v>
                </c:pt>
                <c:pt idx="26959">
                  <c:v>1.008752654E-5</c:v>
                </c:pt>
                <c:pt idx="26960">
                  <c:v>2.7709928299999998E-6</c:v>
                </c:pt>
                <c:pt idx="26961">
                  <c:v>3.3965277459999999E-4</c:v>
                </c:pt>
                <c:pt idx="26962">
                  <c:v>9.7071020720000005E-6</c:v>
                </c:pt>
                <c:pt idx="26963">
                  <c:v>6.942935865E-6</c:v>
                </c:pt>
                <c:pt idx="26964">
                  <c:v>2.6838596800000001E-6</c:v>
                </c:pt>
                <c:pt idx="26965">
                  <c:v>3.2377807269999998E-5</c:v>
                </c:pt>
                <c:pt idx="26966">
                  <c:v>8.3546079540000005E-7</c:v>
                </c:pt>
                <c:pt idx="26967">
                  <c:v>4.5910220209999999E-7</c:v>
                </c:pt>
                <c:pt idx="26968">
                  <c:v>3.2888887139999999E-7</c:v>
                </c:pt>
                <c:pt idx="26969">
                  <c:v>3.9977709450000002E-5</c:v>
                </c:pt>
                <c:pt idx="26970">
                  <c:v>4.6025549190000003E-6</c:v>
                </c:pt>
                <c:pt idx="26971">
                  <c:v>8.5258008010000002E-7</c:v>
                </c:pt>
                <c:pt idx="26972">
                  <c:v>7.5214981310000003E-8</c:v>
                </c:pt>
                <c:pt idx="26973">
                  <c:v>4.2620060709999997E-6</c:v>
                </c:pt>
                <c:pt idx="26974">
                  <c:v>5.0649339819999996E-7</c:v>
                </c:pt>
                <c:pt idx="26975">
                  <c:v>6.5521520250000003E-7</c:v>
                </c:pt>
                <c:pt idx="26976">
                  <c:v>6.470465503E-7</c:v>
                </c:pt>
                <c:pt idx="26977">
                  <c:v>5.3715609569999999E-7</c:v>
                </c:pt>
                <c:pt idx="26978">
                  <c:v>5.4924965599999999E-7</c:v>
                </c:pt>
                <c:pt idx="26979">
                  <c:v>5.3198202140000004E-7</c:v>
                </c:pt>
                <c:pt idx="26980">
                  <c:v>6.6338655439999999E-7</c:v>
                </c:pt>
                <c:pt idx="26981">
                  <c:v>6.5586577860000004E-6</c:v>
                </c:pt>
                <c:pt idx="26982">
                  <c:v>1.3003403360000001E-6</c:v>
                </c:pt>
                <c:pt idx="26983">
                  <c:v>1.179226924E-7</c:v>
                </c:pt>
                <c:pt idx="26984">
                  <c:v>2.2134859439999999E-6</c:v>
                </c:pt>
                <c:pt idx="26985">
                  <c:v>8.9653608050000006E-6</c:v>
                </c:pt>
                <c:pt idx="26986">
                  <c:v>1.384443173E-6</c:v>
                </c:pt>
                <c:pt idx="26987">
                  <c:v>1.752424114E-6</c:v>
                </c:pt>
                <c:pt idx="26988">
                  <c:v>4.1533753070000002E-6</c:v>
                </c:pt>
                <c:pt idx="26989">
                  <c:v>5.9526868070000002E-5</c:v>
                </c:pt>
                <c:pt idx="26990">
                  <c:v>1.9934729360000001E-6</c:v>
                </c:pt>
                <c:pt idx="26991">
                  <c:v>9.4882861280000008E-6</c:v>
                </c:pt>
                <c:pt idx="26992">
                  <c:v>3.81443537E-5</c:v>
                </c:pt>
                <c:pt idx="26993">
                  <c:v>8.2609530589999999E-4</c:v>
                </c:pt>
                <c:pt idx="26994">
                  <c:v>3.181936019E-5</c:v>
                </c:pt>
                <c:pt idx="26995">
                  <c:v>9.6285217610000007E-6</c:v>
                </c:pt>
                <c:pt idx="26996">
                  <c:v>6.2642232650000001E-6</c:v>
                </c:pt>
                <c:pt idx="26997">
                  <c:v>5.7749976570000002E-5</c:v>
                </c:pt>
                <c:pt idx="26998">
                  <c:v>1.4434865000000001E-5</c:v>
                </c:pt>
                <c:pt idx="26999">
                  <c:v>1.0286198890000001E-5</c:v>
                </c:pt>
                <c:pt idx="27000">
                  <c:v>8.6234418059999997E-7</c:v>
                </c:pt>
                <c:pt idx="27001">
                  <c:v>1.2639795959999999E-3</c:v>
                </c:pt>
                <c:pt idx="27002">
                  <c:v>1.392837052E-6</c:v>
                </c:pt>
                <c:pt idx="27003">
                  <c:v>1.524819126E-5</c:v>
                </c:pt>
                <c:pt idx="27004">
                  <c:v>2.4523916200000001E-5</c:v>
                </c:pt>
                <c:pt idx="27005">
                  <c:v>1.78368267E-4</c:v>
                </c:pt>
                <c:pt idx="27006">
                  <c:v>5.8448430860000002E-6</c:v>
                </c:pt>
                <c:pt idx="27007">
                  <c:v>5.736611563E-6</c:v>
                </c:pt>
                <c:pt idx="27008">
                  <c:v>6.2085666870000001E-6</c:v>
                </c:pt>
                <c:pt idx="27009">
                  <c:v>2.3815236059999999E-5</c:v>
                </c:pt>
                <c:pt idx="27010">
                  <c:v>1.422554453E-6</c:v>
                </c:pt>
                <c:pt idx="27011">
                  <c:v>2.81782886E-6</c:v>
                </c:pt>
                <c:pt idx="27012">
                  <c:v>3.6007090410000002E-6</c:v>
                </c:pt>
                <c:pt idx="27013">
                  <c:v>8.93600729E-5</c:v>
                </c:pt>
                <c:pt idx="27014">
                  <c:v>1.332447194E-6</c:v>
                </c:pt>
                <c:pt idx="27015">
                  <c:v>4.31505132E-7</c:v>
                </c:pt>
                <c:pt idx="27016">
                  <c:v>2.049244802E-7</c:v>
                </c:pt>
                <c:pt idx="27017">
                  <c:v>1.2627501239999999E-6</c:v>
                </c:pt>
                <c:pt idx="27018">
                  <c:v>4.847869605E-8</c:v>
                </c:pt>
                <c:pt idx="27019">
                  <c:v>1.7186184669999999E-8</c:v>
                </c:pt>
                <c:pt idx="27020">
                  <c:v>9.5920946730000005E-9</c:v>
                </c:pt>
                <c:pt idx="27021">
                  <c:v>1.489606222E-6</c:v>
                </c:pt>
                <c:pt idx="27022">
                  <c:v>1.5708811240000001E-8</c:v>
                </c:pt>
                <c:pt idx="27023">
                  <c:v>3.0394416339999999E-8</c:v>
                </c:pt>
                <c:pt idx="27024">
                  <c:v>3.7084227229999997E-8</c:v>
                </c:pt>
                <c:pt idx="27025">
                  <c:v>1.5725639420000001E-6</c:v>
                </c:pt>
                <c:pt idx="27026">
                  <c:v>6.5941046449999997E-9</c:v>
                </c:pt>
                <c:pt idx="27027">
                  <c:v>1.167700481E-13</c:v>
                </c:pt>
                <c:pt idx="27028">
                  <c:v>9.5629723369999993E-9</c:v>
                </c:pt>
                <c:pt idx="27029">
                  <c:v>5.0753725400000005E-7</c:v>
                </c:pt>
                <c:pt idx="27030">
                  <c:v>1.3441838640000001E-7</c:v>
                </c:pt>
                <c:pt idx="27031">
                  <c:v>2.5851949690000002E-7</c:v>
                </c:pt>
                <c:pt idx="27032">
                  <c:v>3.5459806960000002E-7</c:v>
                </c:pt>
                <c:pt idx="27033">
                  <c:v>2.5816154300000001E-5</c:v>
                </c:pt>
                <c:pt idx="27034">
                  <c:v>9.0584584049999997E-7</c:v>
                </c:pt>
                <c:pt idx="27035">
                  <c:v>1.578644062E-6</c:v>
                </c:pt>
                <c:pt idx="27036">
                  <c:v>2.2757562989999999E-6</c:v>
                </c:pt>
                <c:pt idx="27037">
                  <c:v>3.4263871440000002E-5</c:v>
                </c:pt>
                <c:pt idx="27038">
                  <c:v>3.7080623849999999E-6</c:v>
                </c:pt>
                <c:pt idx="27039">
                  <c:v>3.7341352790000001E-6</c:v>
                </c:pt>
                <c:pt idx="27040">
                  <c:v>5.9554718779999998E-6</c:v>
                </c:pt>
                <c:pt idx="27041">
                  <c:v>4.820456086E-4</c:v>
                </c:pt>
                <c:pt idx="27042">
                  <c:v>1.5950260070000001E-5</c:v>
                </c:pt>
                <c:pt idx="27043">
                  <c:v>5.8141763799999996E-6</c:v>
                </c:pt>
                <c:pt idx="27044">
                  <c:v>1.312611524E-6</c:v>
                </c:pt>
                <c:pt idx="27045">
                  <c:v>9.0934830050000003E-4</c:v>
                </c:pt>
                <c:pt idx="27046">
                  <c:v>3.9533140839999998E-6</c:v>
                </c:pt>
                <c:pt idx="27047">
                  <c:v>6.9277445609999999E-6</c:v>
                </c:pt>
                <c:pt idx="27048">
                  <c:v>4.2803497469999996E-6</c:v>
                </c:pt>
                <c:pt idx="27049">
                  <c:v>6.372124085E-5</c:v>
                </c:pt>
                <c:pt idx="27050">
                  <c:v>5.6423161029999998E-6</c:v>
                </c:pt>
                <c:pt idx="27051">
                  <c:v>5.0569197520000003E-6</c:v>
                </c:pt>
                <c:pt idx="27052">
                  <c:v>3.261993243E-6</c:v>
                </c:pt>
                <c:pt idx="27053">
                  <c:v>2.4293904979999999E-5</c:v>
                </c:pt>
                <c:pt idx="27054">
                  <c:v>3.7706308039999999E-6</c:v>
                </c:pt>
                <c:pt idx="27055">
                  <c:v>2.7743289160000001E-6</c:v>
                </c:pt>
                <c:pt idx="27056">
                  <c:v>2.2115562160000001E-6</c:v>
                </c:pt>
                <c:pt idx="27057">
                  <c:v>1.8166352939999999E-5</c:v>
                </c:pt>
                <c:pt idx="27058">
                  <c:v>1.9340117240000002E-6</c:v>
                </c:pt>
                <c:pt idx="27059">
                  <c:v>4.9771319309999999E-7</c:v>
                </c:pt>
                <c:pt idx="27060">
                  <c:v>4.5900361049999999E-7</c:v>
                </c:pt>
                <c:pt idx="27061">
                  <c:v>1.417729831E-5</c:v>
                </c:pt>
                <c:pt idx="27062">
                  <c:v>3.0444571529999998E-7</c:v>
                </c:pt>
                <c:pt idx="27063">
                  <c:v>6.3489927799999995E-8</c:v>
                </c:pt>
                <c:pt idx="27064">
                  <c:v>2.287445502E-7</c:v>
                </c:pt>
                <c:pt idx="27065">
                  <c:v>2.7114161759999998E-6</c:v>
                </c:pt>
                <c:pt idx="27066">
                  <c:v>1.4850762699999999E-7</c:v>
                </c:pt>
                <c:pt idx="27067">
                  <c:v>6.6744520370000002E-7</c:v>
                </c:pt>
                <c:pt idx="27068">
                  <c:v>6.2983671490000001E-7</c:v>
                </c:pt>
                <c:pt idx="27069">
                  <c:v>4.805058626E-7</c:v>
                </c:pt>
                <c:pt idx="27070">
                  <c:v>7.3294257180000002E-7</c:v>
                </c:pt>
                <c:pt idx="27071">
                  <c:v>1.021436489E-6</c:v>
                </c:pt>
                <c:pt idx="27072">
                  <c:v>9.5211105589999996E-7</c:v>
                </c:pt>
                <c:pt idx="27073">
                  <c:v>1.2361623189999999E-6</c:v>
                </c:pt>
                <c:pt idx="27074">
                  <c:v>8.984680675E-7</c:v>
                </c:pt>
                <c:pt idx="27075">
                  <c:v>4.7893178280000003E-7</c:v>
                </c:pt>
                <c:pt idx="27076">
                  <c:v>3.5558735139999998E-7</c:v>
                </c:pt>
                <c:pt idx="27077">
                  <c:v>3.9193416870000001E-7</c:v>
                </c:pt>
                <c:pt idx="27078">
                  <c:v>9.2208872220000001E-8</c:v>
                </c:pt>
                <c:pt idx="27079">
                  <c:v>2.846495878E-7</c:v>
                </c:pt>
                <c:pt idx="27080">
                  <c:v>9.0615644940000003E-8</c:v>
                </c:pt>
                <c:pt idx="27081">
                  <c:v>4.125044686E-6</c:v>
                </c:pt>
                <c:pt idx="27082">
                  <c:v>3.2148526850000001E-6</c:v>
                </c:pt>
                <c:pt idx="27083">
                  <c:v>5.4664819530000002E-6</c:v>
                </c:pt>
                <c:pt idx="27084">
                  <c:v>1.363427313E-5</c:v>
                </c:pt>
                <c:pt idx="27085">
                  <c:v>3.7721269979999999E-4</c:v>
                </c:pt>
                <c:pt idx="27086">
                  <c:v>4.9766957299999997E-6</c:v>
                </c:pt>
                <c:pt idx="27087">
                  <c:v>7.414094105E-6</c:v>
                </c:pt>
                <c:pt idx="27088">
                  <c:v>6.4924809579999998E-6</c:v>
                </c:pt>
                <c:pt idx="27089">
                  <c:v>5.9733428539999999E-6</c:v>
                </c:pt>
                <c:pt idx="27090">
                  <c:v>3.8492501130000003E-6</c:v>
                </c:pt>
                <c:pt idx="27091">
                  <c:v>8.3113872899999992E-6</c:v>
                </c:pt>
                <c:pt idx="27092">
                  <c:v>1.331945995E-5</c:v>
                </c:pt>
                <c:pt idx="27093">
                  <c:v>8.7403919519999995E-5</c:v>
                </c:pt>
                <c:pt idx="27094">
                  <c:v>2.2619881499999999E-5</c:v>
                </c:pt>
                <c:pt idx="27095">
                  <c:v>9.7868228730000003E-6</c:v>
                </c:pt>
                <c:pt idx="27096">
                  <c:v>2.424673639E-6</c:v>
                </c:pt>
                <c:pt idx="27097">
                  <c:v>2.5194182719999998E-5</c:v>
                </c:pt>
                <c:pt idx="27098">
                  <c:v>7.6327194730000004E-6</c:v>
                </c:pt>
                <c:pt idx="27099">
                  <c:v>6.169065332E-6</c:v>
                </c:pt>
                <c:pt idx="27100">
                  <c:v>5.4024651220000003E-7</c:v>
                </c:pt>
                <c:pt idx="27101">
                  <c:v>9.7658711330000006E-7</c:v>
                </c:pt>
                <c:pt idx="27102">
                  <c:v>9.3064887299999993E-6</c:v>
                </c:pt>
                <c:pt idx="27103">
                  <c:v>4.1093007119999998E-6</c:v>
                </c:pt>
                <c:pt idx="27104">
                  <c:v>6.3130807979999998E-6</c:v>
                </c:pt>
                <c:pt idx="27105">
                  <c:v>5.3366860529999997E-5</c:v>
                </c:pt>
                <c:pt idx="27106">
                  <c:v>1.321605958E-6</c:v>
                </c:pt>
                <c:pt idx="27107">
                  <c:v>2.1412625900000002E-6</c:v>
                </c:pt>
                <c:pt idx="27108">
                  <c:v>9.755620561000001E-7</c:v>
                </c:pt>
                <c:pt idx="27109">
                  <c:v>5.7776780690000004E-7</c:v>
                </c:pt>
                <c:pt idx="27110">
                  <c:v>2.8023816070000001E-7</c:v>
                </c:pt>
                <c:pt idx="27111">
                  <c:v>1.794768677E-7</c:v>
                </c:pt>
                <c:pt idx="27112">
                  <c:v>7.4591386980000001E-7</c:v>
                </c:pt>
                <c:pt idx="27113">
                  <c:v>5.781401291E-6</c:v>
                </c:pt>
                <c:pt idx="27114">
                  <c:v>2.2323498059999998E-6</c:v>
                </c:pt>
                <c:pt idx="27115">
                  <c:v>4.0413043289999997E-6</c:v>
                </c:pt>
                <c:pt idx="27116">
                  <c:v>5.6074199680000003E-6</c:v>
                </c:pt>
                <c:pt idx="27117">
                  <c:v>2.5278584200000002E-5</c:v>
                </c:pt>
                <c:pt idx="27118">
                  <c:v>5.6037648129999998E-8</c:v>
                </c:pt>
                <c:pt idx="27119">
                  <c:v>1.5591804890000001E-6</c:v>
                </c:pt>
                <c:pt idx="27120">
                  <c:v>3.8957447149999998E-7</c:v>
                </c:pt>
                <c:pt idx="27121">
                  <c:v>2.5248299219999999E-6</c:v>
                </c:pt>
                <c:pt idx="27122">
                  <c:v>8.5584546720000004E-7</c:v>
                </c:pt>
                <c:pt idx="27123">
                  <c:v>1.890148685E-6</c:v>
                </c:pt>
                <c:pt idx="27124">
                  <c:v>3.8474872340000001E-7</c:v>
                </c:pt>
                <c:pt idx="27125">
                  <c:v>3.652074086E-6</c:v>
                </c:pt>
                <c:pt idx="27126">
                  <c:v>7.5960632909999995E-7</c:v>
                </c:pt>
                <c:pt idx="27127">
                  <c:v>9.2689820549999997E-7</c:v>
                </c:pt>
                <c:pt idx="27128">
                  <c:v>1.001572507E-7</c:v>
                </c:pt>
                <c:pt idx="27129">
                  <c:v>3.6594354670000001E-6</c:v>
                </c:pt>
                <c:pt idx="27130">
                  <c:v>1.102974122E-6</c:v>
                </c:pt>
                <c:pt idx="27131">
                  <c:v>3.513352119E-7</c:v>
                </c:pt>
                <c:pt idx="27132">
                  <c:v>3.500579238E-7</c:v>
                </c:pt>
                <c:pt idx="27133">
                  <c:v>2.7844576050000001E-5</c:v>
                </c:pt>
                <c:pt idx="27134">
                  <c:v>7.418071427E-6</c:v>
                </c:pt>
                <c:pt idx="27135">
                  <c:v>9.8963521529999994E-6</c:v>
                </c:pt>
                <c:pt idx="27136">
                  <c:v>7.1069992390000004E-5</c:v>
                </c:pt>
                <c:pt idx="27137">
                  <c:v>1.4523985759999999E-4</c:v>
                </c:pt>
                <c:pt idx="27138">
                  <c:v>9.3870186239999999E-6</c:v>
                </c:pt>
                <c:pt idx="27139">
                  <c:v>2.4896750219999999E-6</c:v>
                </c:pt>
                <c:pt idx="27140">
                  <c:v>2.4554092330000002E-6</c:v>
                </c:pt>
                <c:pt idx="27141">
                  <c:v>1.311792578E-5</c:v>
                </c:pt>
                <c:pt idx="27142">
                  <c:v>1.8161535860000001E-6</c:v>
                </c:pt>
                <c:pt idx="27143">
                  <c:v>2.0856827819999998E-6</c:v>
                </c:pt>
                <c:pt idx="27144">
                  <c:v>1.388334651E-5</c:v>
                </c:pt>
                <c:pt idx="27145">
                  <c:v>5.9401567170000001E-5</c:v>
                </c:pt>
                <c:pt idx="27146">
                  <c:v>4.9628430489999999E-6</c:v>
                </c:pt>
                <c:pt idx="27147">
                  <c:v>3.7394880589999999E-6</c:v>
                </c:pt>
                <c:pt idx="27148">
                  <c:v>8.4851439739999999E-6</c:v>
                </c:pt>
                <c:pt idx="27149">
                  <c:v>1.6918338020000001E-6</c:v>
                </c:pt>
                <c:pt idx="27150">
                  <c:v>6.2322059390000001E-7</c:v>
                </c:pt>
                <c:pt idx="27151">
                  <c:v>1.1249290169999999E-6</c:v>
                </c:pt>
                <c:pt idx="27152">
                  <c:v>1.1212642389999999E-6</c:v>
                </c:pt>
                <c:pt idx="27153">
                  <c:v>6.6376453339999997E-7</c:v>
                </c:pt>
                <c:pt idx="27154">
                  <c:v>8.8543695589999997E-7</c:v>
                </c:pt>
                <c:pt idx="27155">
                  <c:v>9.2425607530000003E-8</c:v>
                </c:pt>
                <c:pt idx="27156">
                  <c:v>1.7086314129999999E-5</c:v>
                </c:pt>
                <c:pt idx="27157">
                  <c:v>2.413933154E-5</c:v>
                </c:pt>
                <c:pt idx="27158">
                  <c:v>8.5072986509999993E-6</c:v>
                </c:pt>
                <c:pt idx="27159">
                  <c:v>4.4334858329999997E-6</c:v>
                </c:pt>
                <c:pt idx="27160">
                  <c:v>9.071243836E-8</c:v>
                </c:pt>
                <c:pt idx="27161">
                  <c:v>1.358743111E-6</c:v>
                </c:pt>
                <c:pt idx="27162">
                  <c:v>4.179952403E-6</c:v>
                </c:pt>
                <c:pt idx="27163">
                  <c:v>1.1506348469999999E-6</c:v>
                </c:pt>
                <c:pt idx="27164">
                  <c:v>3.782263354E-6</c:v>
                </c:pt>
                <c:pt idx="27165">
                  <c:v>6.8117120229999996E-6</c:v>
                </c:pt>
                <c:pt idx="27166">
                  <c:v>5.168066406E-6</c:v>
                </c:pt>
                <c:pt idx="27167">
                  <c:v>2.4747134130000001E-6</c:v>
                </c:pt>
                <c:pt idx="27168">
                  <c:v>2.6556336259999998E-6</c:v>
                </c:pt>
                <c:pt idx="27169">
                  <c:v>2.6523864639999998E-6</c:v>
                </c:pt>
                <c:pt idx="27170">
                  <c:v>1.9295269000000001E-7</c:v>
                </c:pt>
                <c:pt idx="27171">
                  <c:v>2.9835792870000003E-7</c:v>
                </c:pt>
                <c:pt idx="27172">
                  <c:v>1.6978546249999999E-6</c:v>
                </c:pt>
                <c:pt idx="27173">
                  <c:v>2.062847905E-7</c:v>
                </c:pt>
                <c:pt idx="27174">
                  <c:v>2.5556368920000002E-7</c:v>
                </c:pt>
                <c:pt idx="27175">
                  <c:v>1.0849037020000001E-6</c:v>
                </c:pt>
                <c:pt idx="27176">
                  <c:v>7.9335683530000002E-7</c:v>
                </c:pt>
                <c:pt idx="27177">
                  <c:v>1.3691558150000001E-6</c:v>
                </c:pt>
                <c:pt idx="27178">
                  <c:v>3.0573027320000001E-6</c:v>
                </c:pt>
                <c:pt idx="27179">
                  <c:v>6.3708961809999999E-6</c:v>
                </c:pt>
                <c:pt idx="27180">
                  <c:v>2.6289226119999998E-6</c:v>
                </c:pt>
                <c:pt idx="27181">
                  <c:v>1.320505278E-6</c:v>
                </c:pt>
                <c:pt idx="27182">
                  <c:v>4.1390064640000003E-6</c:v>
                </c:pt>
                <c:pt idx="27183">
                  <c:v>4.7596148200000001E-6</c:v>
                </c:pt>
                <c:pt idx="27184">
                  <c:v>1.007514369E-7</c:v>
                </c:pt>
                <c:pt idx="27185">
                  <c:v>1.0543944970000001E-6</c:v>
                </c:pt>
                <c:pt idx="27186">
                  <c:v>4.6228855529999998E-6</c:v>
                </c:pt>
                <c:pt idx="27187">
                  <c:v>3.2093925929999998E-6</c:v>
                </c:pt>
                <c:pt idx="27188">
                  <c:v>2.0948696099999999E-7</c:v>
                </c:pt>
                <c:pt idx="27189">
                  <c:v>2.145220583E-6</c:v>
                </c:pt>
                <c:pt idx="27190">
                  <c:v>2.722716346E-6</c:v>
                </c:pt>
                <c:pt idx="27191">
                  <c:v>2.6953829000000001E-7</c:v>
                </c:pt>
                <c:pt idx="27192">
                  <c:v>4.2558130549999996E-6</c:v>
                </c:pt>
                <c:pt idx="27193">
                  <c:v>4.6072985770000003E-7</c:v>
                </c:pt>
                <c:pt idx="27194">
                  <c:v>7.1723417629999999E-7</c:v>
                </c:pt>
                <c:pt idx="27195">
                  <c:v>5.4186803800000005E-7</c:v>
                </c:pt>
                <c:pt idx="27196">
                  <c:v>1.16783882E-5</c:v>
                </c:pt>
                <c:pt idx="27197">
                  <c:v>1.793354572E-6</c:v>
                </c:pt>
                <c:pt idx="27198">
                  <c:v>5.6234157119999996E-7</c:v>
                </c:pt>
                <c:pt idx="27199">
                  <c:v>2.0790329539999998E-6</c:v>
                </c:pt>
                <c:pt idx="27200">
                  <c:v>6.4200486310000003E-6</c:v>
                </c:pt>
                <c:pt idx="27201">
                  <c:v>2.750878091E-6</c:v>
                </c:pt>
                <c:pt idx="27202">
                  <c:v>1.9681669499999998E-6</c:v>
                </c:pt>
                <c:pt idx="27203">
                  <c:v>4.6818893380000001E-6</c:v>
                </c:pt>
                <c:pt idx="27204">
                  <c:v>4.9276075159999998E-6</c:v>
                </c:pt>
                <c:pt idx="27205">
                  <c:v>6.5786406350000001E-6</c:v>
                </c:pt>
                <c:pt idx="27206">
                  <c:v>5.1893871039999996E-6</c:v>
                </c:pt>
                <c:pt idx="27207">
                  <c:v>3.011724308E-6</c:v>
                </c:pt>
                <c:pt idx="27208">
                  <c:v>8.0568721429999993E-6</c:v>
                </c:pt>
                <c:pt idx="27209">
                  <c:v>1.0313870310000001E-6</c:v>
                </c:pt>
                <c:pt idx="27210">
                  <c:v>5.4817311409999997E-6</c:v>
                </c:pt>
                <c:pt idx="27211">
                  <c:v>4.0137012269999997E-6</c:v>
                </c:pt>
                <c:pt idx="27212">
                  <c:v>8.4588834650000001E-6</c:v>
                </c:pt>
                <c:pt idx="27213">
                  <c:v>5.7456854479999996E-7</c:v>
                </c:pt>
                <c:pt idx="27214">
                  <c:v>4.7082828730000003E-6</c:v>
                </c:pt>
                <c:pt idx="27215">
                  <c:v>6.106076953E-7</c:v>
                </c:pt>
                <c:pt idx="27216">
                  <c:v>9.1777433349999994E-5</c:v>
                </c:pt>
                <c:pt idx="27217">
                  <c:v>2.81512395E-5</c:v>
                </c:pt>
                <c:pt idx="27218">
                  <c:v>1.5458053729999999E-5</c:v>
                </c:pt>
                <c:pt idx="27219">
                  <c:v>1.4934840390000001E-5</c:v>
                </c:pt>
                <c:pt idx="27220">
                  <c:v>1.9598064130000001E-5</c:v>
                </c:pt>
                <c:pt idx="27221">
                  <c:v>3.7796523199999998E-6</c:v>
                </c:pt>
                <c:pt idx="27222">
                  <c:v>9.4666271819999998E-7</c:v>
                </c:pt>
                <c:pt idx="27223">
                  <c:v>5.8254262350000001E-7</c:v>
                </c:pt>
                <c:pt idx="27224">
                  <c:v>2.0652408659999999E-7</c:v>
                </c:pt>
                <c:pt idx="27225">
                  <c:v>5.3567024340000005E-7</c:v>
                </c:pt>
                <c:pt idx="27226">
                  <c:v>6.8237229220000003E-7</c:v>
                </c:pt>
                <c:pt idx="27227">
                  <c:v>8.2574615279999997E-7</c:v>
                </c:pt>
                <c:pt idx="27228">
                  <c:v>1.62724855E-6</c:v>
                </c:pt>
                <c:pt idx="27229">
                  <c:v>1.490097777E-6</c:v>
                </c:pt>
                <c:pt idx="27230">
                  <c:v>4.882819716E-7</c:v>
                </c:pt>
                <c:pt idx="27231">
                  <c:v>1.9484929729999999E-6</c:v>
                </c:pt>
                <c:pt idx="27232">
                  <c:v>6.6335161199999999E-7</c:v>
                </c:pt>
                <c:pt idx="27233">
                  <c:v>9.9244976799999992E-7</c:v>
                </c:pt>
                <c:pt idx="27234">
                  <c:v>1.115620581E-6</c:v>
                </c:pt>
                <c:pt idx="27235">
                  <c:v>1.2888526449999999E-6</c:v>
                </c:pt>
                <c:pt idx="27236">
                  <c:v>8.8972806380000006E-6</c:v>
                </c:pt>
                <c:pt idx="27237">
                  <c:v>2.1737579110000002E-6</c:v>
                </c:pt>
                <c:pt idx="27238">
                  <c:v>1.818481844E-6</c:v>
                </c:pt>
                <c:pt idx="27239">
                  <c:v>4.2887762529999996E-6</c:v>
                </c:pt>
                <c:pt idx="27240">
                  <c:v>7.0473984679999996E-6</c:v>
                </c:pt>
                <c:pt idx="27241">
                  <c:v>1.2966977619999999E-6</c:v>
                </c:pt>
                <c:pt idx="27242">
                  <c:v>4.4942258189999998E-7</c:v>
                </c:pt>
                <c:pt idx="27243">
                  <c:v>3.1159954800000001E-7</c:v>
                </c:pt>
                <c:pt idx="27244">
                  <c:v>1.2037336249999999E-6</c:v>
                </c:pt>
                <c:pt idx="27245">
                  <c:v>8.7611314990000002E-8</c:v>
                </c:pt>
                <c:pt idx="27246">
                  <c:v>3.0471113529999998E-7</c:v>
                </c:pt>
                <c:pt idx="27247">
                  <c:v>1.3333881060000001E-6</c:v>
                </c:pt>
                <c:pt idx="27248">
                  <c:v>4.5027572580000002E-5</c:v>
                </c:pt>
                <c:pt idx="27249">
                  <c:v>8.2336254160000001E-6</c:v>
                </c:pt>
                <c:pt idx="27250">
                  <c:v>2.0306294980000002E-6</c:v>
                </c:pt>
                <c:pt idx="27251">
                  <c:v>4.1036864300000003E-6</c:v>
                </c:pt>
                <c:pt idx="27252">
                  <c:v>1.1652074629999999E-5</c:v>
                </c:pt>
                <c:pt idx="27253">
                  <c:v>1.419172161E-6</c:v>
                </c:pt>
                <c:pt idx="27254">
                  <c:v>1.037419794E-6</c:v>
                </c:pt>
                <c:pt idx="27255">
                  <c:v>2.812858649E-6</c:v>
                </c:pt>
                <c:pt idx="27256">
                  <c:v>2.7164948239999999E-5</c:v>
                </c:pt>
                <c:pt idx="27257">
                  <c:v>6.5522911100000001E-6</c:v>
                </c:pt>
                <c:pt idx="27258">
                  <c:v>6.7132509099999998E-6</c:v>
                </c:pt>
                <c:pt idx="27259">
                  <c:v>2.1950578009999999E-5</c:v>
                </c:pt>
                <c:pt idx="27260">
                  <c:v>2.021046399E-4</c:v>
                </c:pt>
                <c:pt idx="27261">
                  <c:v>1.6308273849999999E-5</c:v>
                </c:pt>
                <c:pt idx="27262">
                  <c:v>2.8115370650000002E-6</c:v>
                </c:pt>
                <c:pt idx="27263">
                  <c:v>1.2474306670000001E-6</c:v>
                </c:pt>
                <c:pt idx="27264">
                  <c:v>6.4873197970000003E-6</c:v>
                </c:pt>
                <c:pt idx="27265">
                  <c:v>3.0015723979999998E-6</c:v>
                </c:pt>
                <c:pt idx="27266">
                  <c:v>1.71427729E-6</c:v>
                </c:pt>
                <c:pt idx="27267">
                  <c:v>2.9868872280000002E-7</c:v>
                </c:pt>
                <c:pt idx="27268">
                  <c:v>5.8221864479999999E-5</c:v>
                </c:pt>
                <c:pt idx="27269">
                  <c:v>1.3142106689999999E-6</c:v>
                </c:pt>
                <c:pt idx="27270">
                  <c:v>1.0904770280000001E-6</c:v>
                </c:pt>
                <c:pt idx="27271">
                  <c:v>1.7329245039999999E-6</c:v>
                </c:pt>
                <c:pt idx="27272">
                  <c:v>1.6453978299999999E-6</c:v>
                </c:pt>
                <c:pt idx="27273">
                  <c:v>2.8721024229999998E-7</c:v>
                </c:pt>
                <c:pt idx="27274">
                  <c:v>1.8705277799999999E-7</c:v>
                </c:pt>
                <c:pt idx="27275">
                  <c:v>1.1261939109999999E-7</c:v>
                </c:pt>
                <c:pt idx="27276">
                  <c:v>4.611541208E-7</c:v>
                </c:pt>
                <c:pt idx="27277">
                  <c:v>1.385143955E-7</c:v>
                </c:pt>
                <c:pt idx="27278">
                  <c:v>5.7001407190000001E-8</c:v>
                </c:pt>
                <c:pt idx="27279">
                  <c:v>7.442670258E-8</c:v>
                </c:pt>
                <c:pt idx="27280">
                  <c:v>6.7063988029999999E-6</c:v>
                </c:pt>
                <c:pt idx="27281">
                  <c:v>1.3150496769999999E-7</c:v>
                </c:pt>
                <c:pt idx="27282">
                  <c:v>6.8063073069999999E-8</c:v>
                </c:pt>
                <c:pt idx="27283">
                  <c:v>6.7433159549999999E-8</c:v>
                </c:pt>
                <c:pt idx="27284">
                  <c:v>5.7412338910000004E-7</c:v>
                </c:pt>
                <c:pt idx="27285">
                  <c:v>8.2727281609999999E-8</c:v>
                </c:pt>
                <c:pt idx="27286">
                  <c:v>7.578493789E-8</c:v>
                </c:pt>
                <c:pt idx="27287">
                  <c:v>8.8545216669999997E-8</c:v>
                </c:pt>
                <c:pt idx="27288">
                  <c:v>2.132758152E-6</c:v>
                </c:pt>
                <c:pt idx="27289">
                  <c:v>8.8574415339999997E-8</c:v>
                </c:pt>
                <c:pt idx="27290">
                  <c:v>7.2983909119999995E-7</c:v>
                </c:pt>
                <c:pt idx="27291">
                  <c:v>1.2015468200000001E-6</c:v>
                </c:pt>
                <c:pt idx="27292">
                  <c:v>2.248860349E-5</c:v>
                </c:pt>
                <c:pt idx="27293">
                  <c:v>7.00650374E-7</c:v>
                </c:pt>
                <c:pt idx="27294">
                  <c:v>6.1701874120000003E-7</c:v>
                </c:pt>
                <c:pt idx="27295">
                  <c:v>1.051760654E-6</c:v>
                </c:pt>
                <c:pt idx="27296">
                  <c:v>1.030642296E-5</c:v>
                </c:pt>
                <c:pt idx="27297">
                  <c:v>6.368832797E-7</c:v>
                </c:pt>
                <c:pt idx="27298">
                  <c:v>1.351290255E-6</c:v>
                </c:pt>
                <c:pt idx="27299">
                  <c:v>2.4003611869999998E-6</c:v>
                </c:pt>
                <c:pt idx="27300">
                  <c:v>5.2184616520000003E-5</c:v>
                </c:pt>
                <c:pt idx="27301">
                  <c:v>2.5121192699999999E-6</c:v>
                </c:pt>
                <c:pt idx="27302">
                  <c:v>1.079112378E-6</c:v>
                </c:pt>
                <c:pt idx="27303">
                  <c:v>8.4712068369999996E-7</c:v>
                </c:pt>
                <c:pt idx="27304">
                  <c:v>3.550843961E-5</c:v>
                </c:pt>
                <c:pt idx="27305">
                  <c:v>8.209512154E-7</c:v>
                </c:pt>
                <c:pt idx="27306">
                  <c:v>1.3553139550000001E-6</c:v>
                </c:pt>
                <c:pt idx="27307">
                  <c:v>7.0837511150000005E-7</c:v>
                </c:pt>
                <c:pt idx="27308">
                  <c:v>2.0993913140000001E-4</c:v>
                </c:pt>
                <c:pt idx="27309">
                  <c:v>5.1129918389999998E-8</c:v>
                </c:pt>
                <c:pt idx="27310">
                  <c:v>2.4025939780000001E-6</c:v>
                </c:pt>
                <c:pt idx="27311">
                  <c:v>3.553114835E-6</c:v>
                </c:pt>
                <c:pt idx="27312">
                  <c:v>2.1343346269999999E-4</c:v>
                </c:pt>
                <c:pt idx="27313">
                  <c:v>1.2489565570000001E-6</c:v>
                </c:pt>
                <c:pt idx="27314">
                  <c:v>5.1801766680000005E-7</c:v>
                </c:pt>
                <c:pt idx="27315">
                  <c:v>5.0303450800000002E-7</c:v>
                </c:pt>
                <c:pt idx="27316">
                  <c:v>6.7772400420000003E-6</c:v>
                </c:pt>
                <c:pt idx="27317">
                  <c:v>2.6636449069999998E-7</c:v>
                </c:pt>
                <c:pt idx="27318">
                  <c:v>1.6230144069999999E-7</c:v>
                </c:pt>
                <c:pt idx="27319">
                  <c:v>1.0887502700000001E-7</c:v>
                </c:pt>
                <c:pt idx="27320">
                  <c:v>5.9303915430000004E-7</c:v>
                </c:pt>
                <c:pt idx="27321">
                  <c:v>3.061248862E-8</c:v>
                </c:pt>
                <c:pt idx="27322">
                  <c:v>1.1459002940000001E-8</c:v>
                </c:pt>
                <c:pt idx="27323">
                  <c:v>2.382018758E-9</c:v>
                </c:pt>
                <c:pt idx="27324">
                  <c:v>4.0344779300000002E-13</c:v>
                </c:pt>
                <c:pt idx="27325">
                  <c:v>1.582021489E-9</c:v>
                </c:pt>
                <c:pt idx="27326">
                  <c:v>4.553763513E-9</c:v>
                </c:pt>
                <c:pt idx="27327">
                  <c:v>7.2102324290000004E-9</c:v>
                </c:pt>
                <c:pt idx="27328">
                  <c:v>4.5863644510000003E-7</c:v>
                </c:pt>
                <c:pt idx="27329">
                  <c:v>1.143104202E-8</c:v>
                </c:pt>
                <c:pt idx="27330">
                  <c:v>6.455868221E-9</c:v>
                </c:pt>
                <c:pt idx="27331">
                  <c:v>2.7526982709999999E-9</c:v>
                </c:pt>
                <c:pt idx="27332">
                  <c:v>2.0620784290000001E-7</c:v>
                </c:pt>
                <c:pt idx="27333">
                  <c:v>1.2135621249999999E-8</c:v>
                </c:pt>
                <c:pt idx="27334">
                  <c:v>3.0211381399999998E-8</c:v>
                </c:pt>
                <c:pt idx="27335">
                  <c:v>4.7167712289999997E-8</c:v>
                </c:pt>
                <c:pt idx="27336">
                  <c:v>1.051181883E-6</c:v>
                </c:pt>
                <c:pt idx="27337">
                  <c:v>1.5980864450000001E-7</c:v>
                </c:pt>
                <c:pt idx="27338">
                  <c:v>2.623398026E-7</c:v>
                </c:pt>
                <c:pt idx="27339">
                  <c:v>3.6015837090000002E-7</c:v>
                </c:pt>
                <c:pt idx="27340">
                  <c:v>9.0921585979999999E-6</c:v>
                </c:pt>
                <c:pt idx="27341">
                  <c:v>9.4722064130000004E-7</c:v>
                </c:pt>
                <c:pt idx="27342">
                  <c:v>5.9140744610000005E-7</c:v>
                </c:pt>
                <c:pt idx="27343">
                  <c:v>5.0610458530000003E-7</c:v>
                </c:pt>
                <c:pt idx="27344">
                  <c:v>6.5988744569999996E-6</c:v>
                </c:pt>
                <c:pt idx="27345">
                  <c:v>1.9250911499999999E-6</c:v>
                </c:pt>
                <c:pt idx="27346">
                  <c:v>1.200727475E-6</c:v>
                </c:pt>
                <c:pt idx="27347">
                  <c:v>9.3132656569999999E-7</c:v>
                </c:pt>
                <c:pt idx="27348">
                  <c:v>3.0529016460000001E-5</c:v>
                </c:pt>
                <c:pt idx="27349">
                  <c:v>5.7449281949999997E-6</c:v>
                </c:pt>
                <c:pt idx="27350">
                  <c:v>2.160844113E-6</c:v>
                </c:pt>
                <c:pt idx="27351">
                  <c:v>3.9276366489999997E-6</c:v>
                </c:pt>
                <c:pt idx="27352">
                  <c:v>6.0674620639999998E-4</c:v>
                </c:pt>
                <c:pt idx="27353">
                  <c:v>2.6755461839999999E-6</c:v>
                </c:pt>
                <c:pt idx="27354">
                  <c:v>4.3171342900000002E-6</c:v>
                </c:pt>
                <c:pt idx="27355">
                  <c:v>2.6441800909999999E-6</c:v>
                </c:pt>
                <c:pt idx="27356">
                  <c:v>6.3628830819999999E-6</c:v>
                </c:pt>
                <c:pt idx="27357">
                  <c:v>1.7020207520000001E-6</c:v>
                </c:pt>
                <c:pt idx="27358">
                  <c:v>2.1654100289999999E-6</c:v>
                </c:pt>
                <c:pt idx="27359">
                  <c:v>2.3961696760000001E-6</c:v>
                </c:pt>
                <c:pt idx="27360">
                  <c:v>3.9515055729999998E-5</c:v>
                </c:pt>
                <c:pt idx="27361">
                  <c:v>3.3420859220000001E-6</c:v>
                </c:pt>
                <c:pt idx="27362">
                  <c:v>1.0949919499999999E-6</c:v>
                </c:pt>
                <c:pt idx="27363">
                  <c:v>7.9389392420000006E-8</c:v>
                </c:pt>
                <c:pt idx="27364">
                  <c:v>6.7847177200000004E-6</c:v>
                </c:pt>
                <c:pt idx="27365">
                  <c:v>5.524314306E-7</c:v>
                </c:pt>
                <c:pt idx="27366">
                  <c:v>4.911100742E-7</c:v>
                </c:pt>
                <c:pt idx="27367">
                  <c:v>9.0066399819999995E-8</c:v>
                </c:pt>
                <c:pt idx="27368">
                  <c:v>3.1578371620000002E-8</c:v>
                </c:pt>
                <c:pt idx="27369">
                  <c:v>3.652518141E-7</c:v>
                </c:pt>
                <c:pt idx="27370">
                  <c:v>2.3706453719999999E-7</c:v>
                </c:pt>
                <c:pt idx="27371">
                  <c:v>2.4030240409999999E-8</c:v>
                </c:pt>
                <c:pt idx="27372">
                  <c:v>4.212836221E-7</c:v>
                </c:pt>
                <c:pt idx="27373">
                  <c:v>1.157697292E-7</c:v>
                </c:pt>
                <c:pt idx="27374">
                  <c:v>1.2302053109999999E-7</c:v>
                </c:pt>
                <c:pt idx="27375">
                  <c:v>1.2118648349999999E-7</c:v>
                </c:pt>
                <c:pt idx="27376">
                  <c:v>1.383873469E-7</c:v>
                </c:pt>
                <c:pt idx="27377">
                  <c:v>1.6430877089999999E-7</c:v>
                </c:pt>
                <c:pt idx="27378">
                  <c:v>2.2160918879999999E-7</c:v>
                </c:pt>
                <c:pt idx="27379">
                  <c:v>3.1283706129999998E-7</c:v>
                </c:pt>
                <c:pt idx="27380">
                  <c:v>2.1763020699999999E-6</c:v>
                </c:pt>
                <c:pt idx="27381">
                  <c:v>1.052936974E-6</c:v>
                </c:pt>
                <c:pt idx="27382">
                  <c:v>3.1765061710000003E-7</c:v>
                </c:pt>
                <c:pt idx="27383">
                  <c:v>8.4511072409999998E-7</c:v>
                </c:pt>
                <c:pt idx="27384">
                  <c:v>1.123571978E-5</c:v>
                </c:pt>
                <c:pt idx="27385">
                  <c:v>1.580958637E-6</c:v>
                </c:pt>
                <c:pt idx="27386">
                  <c:v>1.424352969E-6</c:v>
                </c:pt>
                <c:pt idx="27387">
                  <c:v>6.8766584220000001E-7</c:v>
                </c:pt>
                <c:pt idx="27388">
                  <c:v>2.6906637219999998E-6</c:v>
                </c:pt>
                <c:pt idx="27389">
                  <c:v>3.9811832050000001E-6</c:v>
                </c:pt>
                <c:pt idx="27390">
                  <c:v>1.257667907E-6</c:v>
                </c:pt>
                <c:pt idx="27391">
                  <c:v>9.9088290469999999E-6</c:v>
                </c:pt>
                <c:pt idx="27392">
                  <c:v>1.8058587199999999E-4</c:v>
                </c:pt>
                <c:pt idx="27393">
                  <c:v>1.343543813E-5</c:v>
                </c:pt>
                <c:pt idx="27394">
                  <c:v>1.5710956420000002E-5</c:v>
                </c:pt>
                <c:pt idx="27395">
                  <c:v>1.05696642E-5</c:v>
                </c:pt>
                <c:pt idx="27396">
                  <c:v>3.7042007190000001E-5</c:v>
                </c:pt>
                <c:pt idx="27397">
                  <c:v>7.1699724620000002E-6</c:v>
                </c:pt>
                <c:pt idx="27398">
                  <c:v>4.0478071009999998E-6</c:v>
                </c:pt>
                <c:pt idx="27399">
                  <c:v>3.1390782169999998E-6</c:v>
                </c:pt>
                <c:pt idx="27400">
                  <c:v>9.4511082109999996E-5</c:v>
                </c:pt>
                <c:pt idx="27401">
                  <c:v>1.757021469E-5</c:v>
                </c:pt>
                <c:pt idx="27402">
                  <c:v>7.370124913E-6</c:v>
                </c:pt>
                <c:pt idx="27403">
                  <c:v>4.5942370890000002E-5</c:v>
                </c:pt>
                <c:pt idx="27404">
                  <c:v>1.9469575629999999E-4</c:v>
                </c:pt>
                <c:pt idx="27405">
                  <c:v>8.265158917E-6</c:v>
                </c:pt>
                <c:pt idx="27406">
                  <c:v>2.5179416210000002E-6</c:v>
                </c:pt>
                <c:pt idx="27407">
                  <c:v>5.9890727560000005E-7</c:v>
                </c:pt>
                <c:pt idx="27408">
                  <c:v>7.0490782520000003E-6</c:v>
                </c:pt>
                <c:pt idx="27409">
                  <c:v>1.3929161450000001E-6</c:v>
                </c:pt>
                <c:pt idx="27410">
                  <c:v>1.703949165E-7</c:v>
                </c:pt>
                <c:pt idx="27411">
                  <c:v>2.6082965450000001E-6</c:v>
                </c:pt>
                <c:pt idx="27412">
                  <c:v>1.6640272689999999E-5</c:v>
                </c:pt>
                <c:pt idx="27413">
                  <c:v>1.352046059E-6</c:v>
                </c:pt>
                <c:pt idx="27414">
                  <c:v>1.8172961440000001E-7</c:v>
                </c:pt>
                <c:pt idx="27415">
                  <c:v>4.1983160690000001E-7</c:v>
                </c:pt>
                <c:pt idx="27416">
                  <c:v>1.630657603E-7</c:v>
                </c:pt>
                <c:pt idx="27417">
                  <c:v>1.1134580759999999E-7</c:v>
                </c:pt>
                <c:pt idx="27418">
                  <c:v>2.7456975250000001E-7</c:v>
                </c:pt>
                <c:pt idx="27419">
                  <c:v>3.3613584439999998E-7</c:v>
                </c:pt>
                <c:pt idx="27420">
                  <c:v>2.9035606760000001E-7</c:v>
                </c:pt>
                <c:pt idx="27421">
                  <c:v>3.5718280370000002E-7</c:v>
                </c:pt>
                <c:pt idx="27422">
                  <c:v>3.2250599329999998E-7</c:v>
                </c:pt>
                <c:pt idx="27423">
                  <c:v>3.5491502069999998E-7</c:v>
                </c:pt>
                <c:pt idx="27424">
                  <c:v>7.6803554210000004E-7</c:v>
                </c:pt>
                <c:pt idx="27425">
                  <c:v>2.0665916329999999E-7</c:v>
                </c:pt>
                <c:pt idx="27426">
                  <c:v>2.7461779330000001E-7</c:v>
                </c:pt>
                <c:pt idx="27427">
                  <c:v>5.0423082029999998E-7</c:v>
                </c:pt>
                <c:pt idx="27428">
                  <c:v>7.5320780550000004E-7</c:v>
                </c:pt>
                <c:pt idx="27429">
                  <c:v>1.134299847E-7</c:v>
                </c:pt>
                <c:pt idx="27430">
                  <c:v>9.7748930080000007E-7</c:v>
                </c:pt>
                <c:pt idx="27431">
                  <c:v>2.5596613000000003E-7</c:v>
                </c:pt>
                <c:pt idx="27432">
                  <c:v>3.4615481079999998E-6</c:v>
                </c:pt>
                <c:pt idx="27433">
                  <c:v>8.0757419360000001E-7</c:v>
                </c:pt>
                <c:pt idx="27434">
                  <c:v>4.2786146130000004E-6</c:v>
                </c:pt>
                <c:pt idx="27435">
                  <c:v>5.4065004310000002E-6</c:v>
                </c:pt>
                <c:pt idx="27436">
                  <c:v>8.1914173420000005E-6</c:v>
                </c:pt>
                <c:pt idx="27437">
                  <c:v>5.6540238450000004E-6</c:v>
                </c:pt>
                <c:pt idx="27438">
                  <c:v>4.0991160040000003E-6</c:v>
                </c:pt>
                <c:pt idx="27439">
                  <c:v>1.1123812209999999E-7</c:v>
                </c:pt>
                <c:pt idx="27440">
                  <c:v>9.4133742589999994E-6</c:v>
                </c:pt>
                <c:pt idx="27441">
                  <c:v>1.650069072E-5</c:v>
                </c:pt>
                <c:pt idx="27442">
                  <c:v>1.2249199830000001E-5</c:v>
                </c:pt>
                <c:pt idx="27443">
                  <c:v>1.3390081730000001E-4</c:v>
                </c:pt>
                <c:pt idx="27444">
                  <c:v>3.3016967169999999E-4</c:v>
                </c:pt>
                <c:pt idx="27445">
                  <c:v>3.5245731330000003E-5</c:v>
                </c:pt>
                <c:pt idx="27446">
                  <c:v>3.6241462410000001E-5</c:v>
                </c:pt>
                <c:pt idx="27447">
                  <c:v>1.6581712449999999E-5</c:v>
                </c:pt>
                <c:pt idx="27448">
                  <c:v>2.3511653249999999E-6</c:v>
                </c:pt>
                <c:pt idx="27449">
                  <c:v>7.4665033909999997E-6</c:v>
                </c:pt>
                <c:pt idx="27450">
                  <c:v>9.7267880480000005E-6</c:v>
                </c:pt>
                <c:pt idx="27451">
                  <c:v>1.197527554E-6</c:v>
                </c:pt>
                <c:pt idx="27452">
                  <c:v>1.889457256E-6</c:v>
                </c:pt>
                <c:pt idx="27453">
                  <c:v>5.1076726610000001E-6</c:v>
                </c:pt>
                <c:pt idx="27454">
                  <c:v>3.6431813280000001E-6</c:v>
                </c:pt>
                <c:pt idx="27455">
                  <c:v>7.5932111480000006E-9</c:v>
                </c:pt>
                <c:pt idx="27456">
                  <c:v>1.5422787259999999E-6</c:v>
                </c:pt>
                <c:pt idx="27457">
                  <c:v>2.5121055599999999E-6</c:v>
                </c:pt>
                <c:pt idx="27458">
                  <c:v>5.7120537429999995E-7</c:v>
                </c:pt>
                <c:pt idx="27459">
                  <c:v>1.25463729E-6</c:v>
                </c:pt>
                <c:pt idx="27460">
                  <c:v>3.5374342100000001E-7</c:v>
                </c:pt>
                <c:pt idx="27461">
                  <c:v>7.5795540360000002E-7</c:v>
                </c:pt>
                <c:pt idx="27462">
                  <c:v>1.1294447319999999E-7</c:v>
                </c:pt>
                <c:pt idx="27463">
                  <c:v>2.8345635900000002E-6</c:v>
                </c:pt>
                <c:pt idx="27464">
                  <c:v>4.7007013510000001E-7</c:v>
                </c:pt>
                <c:pt idx="27465">
                  <c:v>4.7214669529999999E-7</c:v>
                </c:pt>
                <c:pt idx="27466">
                  <c:v>4.8477183779999997E-7</c:v>
                </c:pt>
                <c:pt idx="27467">
                  <c:v>1.040442291E-6</c:v>
                </c:pt>
                <c:pt idx="27468">
                  <c:v>5.6335611009999998E-7</c:v>
                </c:pt>
                <c:pt idx="27469">
                  <c:v>4.5303065010000002E-7</c:v>
                </c:pt>
                <c:pt idx="27470">
                  <c:v>6.122972275E-7</c:v>
                </c:pt>
                <c:pt idx="27471">
                  <c:v>5.6549676240000001E-7</c:v>
                </c:pt>
                <c:pt idx="27472">
                  <c:v>4.9375596240000005E-7</c:v>
                </c:pt>
                <c:pt idx="27473">
                  <c:v>4.0631921870000002E-7</c:v>
                </c:pt>
                <c:pt idx="27474">
                  <c:v>3.5871850219999998E-7</c:v>
                </c:pt>
                <c:pt idx="27475">
                  <c:v>1.2173838850000001E-6</c:v>
                </c:pt>
                <c:pt idx="27476">
                  <c:v>7.5105678000000002E-7</c:v>
                </c:pt>
                <c:pt idx="27477">
                  <c:v>3.438974637E-7</c:v>
                </c:pt>
                <c:pt idx="27478">
                  <c:v>7.1507233039999997E-8</c:v>
                </c:pt>
                <c:pt idx="27479">
                  <c:v>3.1081847040000002E-6</c:v>
                </c:pt>
                <c:pt idx="27480">
                  <c:v>1.3301277560000001E-6</c:v>
                </c:pt>
                <c:pt idx="27481">
                  <c:v>1.0089098509999999E-7</c:v>
                </c:pt>
                <c:pt idx="27482">
                  <c:v>1.559330864E-6</c:v>
                </c:pt>
                <c:pt idx="27483">
                  <c:v>5.1246053599999998E-5</c:v>
                </c:pt>
                <c:pt idx="27484">
                  <c:v>7.9190701679999998E-5</c:v>
                </c:pt>
                <c:pt idx="27485">
                  <c:v>2.105714686E-5</c:v>
                </c:pt>
                <c:pt idx="27486">
                  <c:v>2.462809166E-5</c:v>
                </c:pt>
                <c:pt idx="27487">
                  <c:v>8.1514733819999997E-5</c:v>
                </c:pt>
                <c:pt idx="27488">
                  <c:v>1.887546019E-5</c:v>
                </c:pt>
                <c:pt idx="27489">
                  <c:v>1.4043766719999999E-6</c:v>
                </c:pt>
                <c:pt idx="27490">
                  <c:v>3.4049377279999999E-6</c:v>
                </c:pt>
                <c:pt idx="27491">
                  <c:v>1.3509294609999999E-5</c:v>
                </c:pt>
                <c:pt idx="27492">
                  <c:v>1.19076484E-5</c:v>
                </c:pt>
                <c:pt idx="27493">
                  <c:v>5.2386592849999999E-6</c:v>
                </c:pt>
                <c:pt idx="27494">
                  <c:v>4.7470865459999999E-6</c:v>
                </c:pt>
                <c:pt idx="27495">
                  <c:v>5.2494395789999999E-5</c:v>
                </c:pt>
                <c:pt idx="27496">
                  <c:v>2.2896478480000002E-5</c:v>
                </c:pt>
                <c:pt idx="27497">
                  <c:v>2.6652430360000002E-6</c:v>
                </c:pt>
                <c:pt idx="27498">
                  <c:v>4.4812661119999997E-6</c:v>
                </c:pt>
                <c:pt idx="27499">
                  <c:v>3.4860947399999999E-6</c:v>
                </c:pt>
                <c:pt idx="27500">
                  <c:v>2.8538087270000001E-6</c:v>
                </c:pt>
                <c:pt idx="27501">
                  <c:v>9.432686002E-7</c:v>
                </c:pt>
                <c:pt idx="27502">
                  <c:v>1.5679486610000001E-6</c:v>
                </c:pt>
                <c:pt idx="27503">
                  <c:v>8.9941467729999993E-6</c:v>
                </c:pt>
                <c:pt idx="27504">
                  <c:v>7.6824700469999992E-6</c:v>
                </c:pt>
                <c:pt idx="27505">
                  <c:v>1.4940365199999999E-6</c:v>
                </c:pt>
                <c:pt idx="27506">
                  <c:v>3.8327627869999998E-6</c:v>
                </c:pt>
                <c:pt idx="27507">
                  <c:v>5.8216342860000004E-6</c:v>
                </c:pt>
                <c:pt idx="27508">
                  <c:v>1.2822820019999999E-6</c:v>
                </c:pt>
                <c:pt idx="27509">
                  <c:v>4.474736725E-7</c:v>
                </c:pt>
                <c:pt idx="27510">
                  <c:v>3.376208916E-7</c:v>
                </c:pt>
                <c:pt idx="27511">
                  <c:v>5.3961970260000001E-7</c:v>
                </c:pt>
                <c:pt idx="27512">
                  <c:v>6.7984049899999996E-8</c:v>
                </c:pt>
                <c:pt idx="27513">
                  <c:v>1.400569549E-7</c:v>
                </c:pt>
                <c:pt idx="27514">
                  <c:v>7.0054513449999999E-7</c:v>
                </c:pt>
                <c:pt idx="27515">
                  <c:v>5.7203469669999999E-6</c:v>
                </c:pt>
                <c:pt idx="27516">
                  <c:v>2.7792390959999999E-6</c:v>
                </c:pt>
                <c:pt idx="27517">
                  <c:v>4.150848109E-7</c:v>
                </c:pt>
                <c:pt idx="27518">
                  <c:v>4.6884619540000001E-8</c:v>
                </c:pt>
                <c:pt idx="27519">
                  <c:v>9.4079601479999996E-7</c:v>
                </c:pt>
                <c:pt idx="27520">
                  <c:v>4.042246014E-7</c:v>
                </c:pt>
                <c:pt idx="27521">
                  <c:v>2.3697384440000001E-7</c:v>
                </c:pt>
                <c:pt idx="27522">
                  <c:v>3.2224282349999998E-7</c:v>
                </c:pt>
                <c:pt idx="27523">
                  <c:v>3.7189696669999999E-7</c:v>
                </c:pt>
                <c:pt idx="27524">
                  <c:v>5.9763539759999995E-8</c:v>
                </c:pt>
                <c:pt idx="27525">
                  <c:v>1.4772540939999999E-6</c:v>
                </c:pt>
                <c:pt idx="27526">
                  <c:v>2.6900560980000001E-6</c:v>
                </c:pt>
                <c:pt idx="27527">
                  <c:v>1.094018732E-5</c:v>
                </c:pt>
                <c:pt idx="27528">
                  <c:v>5.0966716569999998E-6</c:v>
                </c:pt>
                <c:pt idx="27529">
                  <c:v>5.2929475850000005E-7</c:v>
                </c:pt>
                <c:pt idx="27530">
                  <c:v>1.908552233E-7</c:v>
                </c:pt>
                <c:pt idx="27531">
                  <c:v>4.0079538620000001E-6</c:v>
                </c:pt>
                <c:pt idx="27532">
                  <c:v>1.451955502E-6</c:v>
                </c:pt>
                <c:pt idx="27533">
                  <c:v>5.9490804110000003E-7</c:v>
                </c:pt>
                <c:pt idx="27534">
                  <c:v>1.2151327549999999E-6</c:v>
                </c:pt>
                <c:pt idx="27535">
                  <c:v>1.4210909019999999E-4</c:v>
                </c:pt>
                <c:pt idx="27536">
                  <c:v>2.4724337940000001E-5</c:v>
                </c:pt>
                <c:pt idx="27537">
                  <c:v>1.506949289E-5</c:v>
                </c:pt>
                <c:pt idx="27538">
                  <c:v>1.204275225E-5</c:v>
                </c:pt>
                <c:pt idx="27539">
                  <c:v>3.0720796849999997E-5</c:v>
                </c:pt>
                <c:pt idx="27540">
                  <c:v>6.3422348769999996E-7</c:v>
                </c:pt>
                <c:pt idx="27541">
                  <c:v>1.8476717650000001E-6</c:v>
                </c:pt>
                <c:pt idx="27542">
                  <c:v>1.524789177E-6</c:v>
                </c:pt>
                <c:pt idx="27543">
                  <c:v>7.6544497180000001E-6</c:v>
                </c:pt>
                <c:pt idx="27544">
                  <c:v>7.1723683650000005E-7</c:v>
                </c:pt>
                <c:pt idx="27545">
                  <c:v>2.392872514E-6</c:v>
                </c:pt>
                <c:pt idx="27546">
                  <c:v>2.7969188369999999E-6</c:v>
                </c:pt>
                <c:pt idx="27547">
                  <c:v>2.789821253E-5</c:v>
                </c:pt>
                <c:pt idx="27548">
                  <c:v>1.6549142000000001E-6</c:v>
                </c:pt>
                <c:pt idx="27549">
                  <c:v>5.9730084889999997E-8</c:v>
                </c:pt>
                <c:pt idx="27550">
                  <c:v>1.320846115E-7</c:v>
                </c:pt>
                <c:pt idx="27551">
                  <c:v>1.7160134719999999E-6</c:v>
                </c:pt>
                <c:pt idx="27552">
                  <c:v>1.4020861219999999E-7</c:v>
                </c:pt>
                <c:pt idx="27553">
                  <c:v>1.2792969119999999E-7</c:v>
                </c:pt>
                <c:pt idx="27554">
                  <c:v>1.846853878E-7</c:v>
                </c:pt>
                <c:pt idx="27555">
                  <c:v>1.0964596300000001E-6</c:v>
                </c:pt>
                <c:pt idx="27556">
                  <c:v>8.198081166E-8</c:v>
                </c:pt>
                <c:pt idx="27557">
                  <c:v>1.1425128460000001E-6</c:v>
                </c:pt>
                <c:pt idx="27558">
                  <c:v>1.7546652310000001E-6</c:v>
                </c:pt>
                <c:pt idx="27559">
                  <c:v>7.3140318389999998E-6</c:v>
                </c:pt>
                <c:pt idx="27560">
                  <c:v>7.659314375E-7</c:v>
                </c:pt>
                <c:pt idx="27561">
                  <c:v>5.1569309060000004E-7</c:v>
                </c:pt>
                <c:pt idx="27562">
                  <c:v>6.3287748960000001E-7</c:v>
                </c:pt>
                <c:pt idx="27563">
                  <c:v>1.206105173E-6</c:v>
                </c:pt>
                <c:pt idx="27564">
                  <c:v>1.717467034E-7</c:v>
                </c:pt>
                <c:pt idx="27565">
                  <c:v>5.3064598299999999E-7</c:v>
                </c:pt>
                <c:pt idx="27566">
                  <c:v>4.2926483399999998E-7</c:v>
                </c:pt>
                <c:pt idx="27567">
                  <c:v>1.5378107149999999E-6</c:v>
                </c:pt>
                <c:pt idx="27568">
                  <c:v>1.5723166609999999E-7</c:v>
                </c:pt>
                <c:pt idx="27569">
                  <c:v>1.0650989259999999E-7</c:v>
                </c:pt>
                <c:pt idx="27570">
                  <c:v>1.095325038E-7</c:v>
                </c:pt>
                <c:pt idx="27571">
                  <c:v>2.369869775E-7</c:v>
                </c:pt>
                <c:pt idx="27572">
                  <c:v>1.146999323E-7</c:v>
                </c:pt>
                <c:pt idx="27573">
                  <c:v>1.215364521E-7</c:v>
                </c:pt>
                <c:pt idx="27574">
                  <c:v>1.039471902E-7</c:v>
                </c:pt>
                <c:pt idx="27575">
                  <c:v>8.0369281100000006E-6</c:v>
                </c:pt>
                <c:pt idx="27576">
                  <c:v>3.0116136859999999E-7</c:v>
                </c:pt>
                <c:pt idx="27577">
                  <c:v>1.4925151899999999E-6</c:v>
                </c:pt>
                <c:pt idx="27578">
                  <c:v>4.4016352809999999E-6</c:v>
                </c:pt>
                <c:pt idx="27579">
                  <c:v>6.7073308730000006E-5</c:v>
                </c:pt>
                <c:pt idx="27580">
                  <c:v>2.9733525680000001E-6</c:v>
                </c:pt>
                <c:pt idx="27581">
                  <c:v>6.002709145E-7</c:v>
                </c:pt>
                <c:pt idx="27582">
                  <c:v>1.24876953E-6</c:v>
                </c:pt>
                <c:pt idx="27583">
                  <c:v>7.2090866960000002E-6</c:v>
                </c:pt>
                <c:pt idx="27584">
                  <c:v>1.3863226999999999E-6</c:v>
                </c:pt>
                <c:pt idx="27585">
                  <c:v>8.3919070730000002E-7</c:v>
                </c:pt>
                <c:pt idx="27586">
                  <c:v>1.0707101209999999E-6</c:v>
                </c:pt>
                <c:pt idx="27587">
                  <c:v>3.6141081730000002E-6</c:v>
                </c:pt>
                <c:pt idx="27588">
                  <c:v>6.6300118620000005E-7</c:v>
                </c:pt>
                <c:pt idx="27589">
                  <c:v>7.7837615880000001E-7</c:v>
                </c:pt>
                <c:pt idx="27590">
                  <c:v>6.9334595619999998E-7</c:v>
                </c:pt>
                <c:pt idx="27591">
                  <c:v>5.0713558069999997E-6</c:v>
                </c:pt>
                <c:pt idx="27592">
                  <c:v>1.835998369E-7</c:v>
                </c:pt>
                <c:pt idx="27593">
                  <c:v>4.7286013359999999E-7</c:v>
                </c:pt>
                <c:pt idx="27594">
                  <c:v>2.7624581019999999E-7</c:v>
                </c:pt>
                <c:pt idx="27595">
                  <c:v>7.272543505E-6</c:v>
                </c:pt>
                <c:pt idx="27596">
                  <c:v>5.5291658089999997E-8</c:v>
                </c:pt>
                <c:pt idx="27597">
                  <c:v>1.95136947E-7</c:v>
                </c:pt>
                <c:pt idx="27598">
                  <c:v>5.3504963339999998E-8</c:v>
                </c:pt>
                <c:pt idx="27599">
                  <c:v>3.0153724099999998E-7</c:v>
                </c:pt>
                <c:pt idx="27600">
                  <c:v>6.875683308E-8</c:v>
                </c:pt>
                <c:pt idx="27601">
                  <c:v>3.720392128E-8</c:v>
                </c:pt>
                <c:pt idx="27602">
                  <c:v>7.3857751309999999E-8</c:v>
                </c:pt>
                <c:pt idx="27603">
                  <c:v>1.0381264770000001E-6</c:v>
                </c:pt>
                <c:pt idx="27604">
                  <c:v>2.3359094409999999E-7</c:v>
                </c:pt>
                <c:pt idx="27605">
                  <c:v>1.867072584E-7</c:v>
                </c:pt>
                <c:pt idx="27606">
                  <c:v>2.289033509E-7</c:v>
                </c:pt>
                <c:pt idx="27607">
                  <c:v>6.3404428460000001E-6</c:v>
                </c:pt>
                <c:pt idx="27608">
                  <c:v>1.9735038399999999E-7</c:v>
                </c:pt>
                <c:pt idx="27609">
                  <c:v>4.261441849E-7</c:v>
                </c:pt>
                <c:pt idx="27610">
                  <c:v>4.8766007319999995E-7</c:v>
                </c:pt>
                <c:pt idx="27611">
                  <c:v>1.6659995389999999E-6</c:v>
                </c:pt>
                <c:pt idx="27612">
                  <c:v>2.8229902190000001E-7</c:v>
                </c:pt>
                <c:pt idx="27613">
                  <c:v>3.3274019130000002E-7</c:v>
                </c:pt>
                <c:pt idx="27614">
                  <c:v>2.9526963720000002E-7</c:v>
                </c:pt>
                <c:pt idx="27615">
                  <c:v>2.9526231600000001E-6</c:v>
                </c:pt>
                <c:pt idx="27616">
                  <c:v>1.132448185E-7</c:v>
                </c:pt>
                <c:pt idx="27617">
                  <c:v>1.284339919E-7</c:v>
                </c:pt>
                <c:pt idx="27618">
                  <c:v>8.1436474599999998E-8</c:v>
                </c:pt>
                <c:pt idx="27619">
                  <c:v>7.8539369129999998E-6</c:v>
                </c:pt>
                <c:pt idx="27620">
                  <c:v>9.1151336069999999E-9</c:v>
                </c:pt>
                <c:pt idx="27621">
                  <c:v>1.2360919099999999E-13</c:v>
                </c:pt>
                <c:pt idx="27622">
                  <c:v>8.0340462660000008E-9</c:v>
                </c:pt>
                <c:pt idx="27623">
                  <c:v>1.165846194E-7</c:v>
                </c:pt>
                <c:pt idx="27624">
                  <c:v>7.1276729799999994E-8</c:v>
                </c:pt>
                <c:pt idx="27625">
                  <c:v>1.2555320400000001E-7</c:v>
                </c:pt>
                <c:pt idx="27626">
                  <c:v>1.8750269300000001E-7</c:v>
                </c:pt>
                <c:pt idx="27627">
                  <c:v>1.0225092689999999E-5</c:v>
                </c:pt>
                <c:pt idx="27628">
                  <c:v>3.925423815E-7</c:v>
                </c:pt>
                <c:pt idx="27629">
                  <c:v>2.5964371179999999E-7</c:v>
                </c:pt>
                <c:pt idx="27630">
                  <c:v>2.5026597980000002E-7</c:v>
                </c:pt>
                <c:pt idx="27631">
                  <c:v>7.1097316699999998E-6</c:v>
                </c:pt>
                <c:pt idx="27632">
                  <c:v>5.1002521769999997E-7</c:v>
                </c:pt>
                <c:pt idx="27633">
                  <c:v>3.8529241219999998E-7</c:v>
                </c:pt>
                <c:pt idx="27634">
                  <c:v>2.9629775919999999E-7</c:v>
                </c:pt>
                <c:pt idx="27635">
                  <c:v>1.1052400239999999E-6</c:v>
                </c:pt>
                <c:pt idx="27636">
                  <c:v>4.9030379110000005E-7</c:v>
                </c:pt>
                <c:pt idx="27637">
                  <c:v>1.254633015E-7</c:v>
                </c:pt>
                <c:pt idx="27638">
                  <c:v>1.885641169E-7</c:v>
                </c:pt>
                <c:pt idx="27639">
                  <c:v>2.9145871209999999E-5</c:v>
                </c:pt>
                <c:pt idx="27640">
                  <c:v>1.7905610179999999E-7</c:v>
                </c:pt>
                <c:pt idx="27641">
                  <c:v>1.0237867660000001E-7</c:v>
                </c:pt>
                <c:pt idx="27642">
                  <c:v>1.626809464E-8</c:v>
                </c:pt>
                <c:pt idx="27643">
                  <c:v>4.4372415619999998E-8</c:v>
                </c:pt>
                <c:pt idx="27644">
                  <c:v>4.0713967019999999E-8</c:v>
                </c:pt>
                <c:pt idx="27645">
                  <c:v>1.049067483E-7</c:v>
                </c:pt>
                <c:pt idx="27646">
                  <c:v>2.1166000420000001E-7</c:v>
                </c:pt>
                <c:pt idx="27647">
                  <c:v>7.4787666870000003E-6</c:v>
                </c:pt>
                <c:pt idx="27648">
                  <c:v>9.7547475489999995E-7</c:v>
                </c:pt>
                <c:pt idx="27649">
                  <c:v>3.3498388820000001E-7</c:v>
                </c:pt>
                <c:pt idx="27650">
                  <c:v>3.502698792E-7</c:v>
                </c:pt>
                <c:pt idx="27651">
                  <c:v>3.0676621789999997E-5</c:v>
                </c:pt>
                <c:pt idx="27652">
                  <c:v>1.045166589E-6</c:v>
                </c:pt>
                <c:pt idx="27653">
                  <c:v>1.12209001E-6</c:v>
                </c:pt>
                <c:pt idx="27654">
                  <c:v>5.0450051810000005E-7</c:v>
                </c:pt>
                <c:pt idx="27655">
                  <c:v>3.6769914550000001E-6</c:v>
                </c:pt>
                <c:pt idx="27656">
                  <c:v>1.9015373019999999E-6</c:v>
                </c:pt>
                <c:pt idx="27657">
                  <c:v>8.1681424640000005E-7</c:v>
                </c:pt>
                <c:pt idx="27658">
                  <c:v>1.1597480690000001E-6</c:v>
                </c:pt>
                <c:pt idx="27659">
                  <c:v>8.1024491599999995E-5</c:v>
                </c:pt>
                <c:pt idx="27660">
                  <c:v>2.2887114679999999E-6</c:v>
                </c:pt>
                <c:pt idx="27661">
                  <c:v>2.9293317760000001E-6</c:v>
                </c:pt>
                <c:pt idx="27662">
                  <c:v>1.466424208E-6</c:v>
                </c:pt>
                <c:pt idx="27663">
                  <c:v>8.3683613570000005E-6</c:v>
                </c:pt>
                <c:pt idx="27664">
                  <c:v>1.0599389500000001E-6</c:v>
                </c:pt>
                <c:pt idx="27665">
                  <c:v>5.2267286770000002E-7</c:v>
                </c:pt>
                <c:pt idx="27666">
                  <c:v>2.7934279140000001E-7</c:v>
                </c:pt>
                <c:pt idx="27667">
                  <c:v>5.4883442999999998E-6</c:v>
                </c:pt>
                <c:pt idx="27668">
                  <c:v>3.2791924099999999E-7</c:v>
                </c:pt>
                <c:pt idx="27669">
                  <c:v>2.312603576E-8</c:v>
                </c:pt>
                <c:pt idx="27670">
                  <c:v>1.808244091E-7</c:v>
                </c:pt>
                <c:pt idx="27671">
                  <c:v>5.1027163940000003E-7</c:v>
                </c:pt>
                <c:pt idx="27672">
                  <c:v>3.1138616449999999E-8</c:v>
                </c:pt>
                <c:pt idx="27673">
                  <c:v>2.4134555880000002E-7</c:v>
                </c:pt>
                <c:pt idx="27674">
                  <c:v>1.107854235E-7</c:v>
                </c:pt>
                <c:pt idx="27675">
                  <c:v>7.7995199539999996E-7</c:v>
                </c:pt>
                <c:pt idx="27676">
                  <c:v>3.461428175E-7</c:v>
                </c:pt>
                <c:pt idx="27677">
                  <c:v>5.5976507969999997E-7</c:v>
                </c:pt>
                <c:pt idx="27678">
                  <c:v>3.8468438369999997E-8</c:v>
                </c:pt>
                <c:pt idx="27679">
                  <c:v>7.6176564009999996E-6</c:v>
                </c:pt>
                <c:pt idx="27680">
                  <c:v>5.2859197700000002E-7</c:v>
                </c:pt>
                <c:pt idx="27681">
                  <c:v>1.3818557779999999E-6</c:v>
                </c:pt>
                <c:pt idx="27682">
                  <c:v>1.065577659E-6</c:v>
                </c:pt>
                <c:pt idx="27683">
                  <c:v>2.6297423639999999E-6</c:v>
                </c:pt>
                <c:pt idx="27684">
                  <c:v>7.3862110349999996E-7</c:v>
                </c:pt>
                <c:pt idx="27685">
                  <c:v>4.1670111410000001E-7</c:v>
                </c:pt>
                <c:pt idx="27686">
                  <c:v>2.4090606139999999E-7</c:v>
                </c:pt>
                <c:pt idx="27687">
                  <c:v>4.9796367239999995E-7</c:v>
                </c:pt>
                <c:pt idx="27688">
                  <c:v>1.5086020869999999E-7</c:v>
                </c:pt>
                <c:pt idx="27689">
                  <c:v>3.1594057529999999E-7</c:v>
                </c:pt>
                <c:pt idx="27690">
                  <c:v>1.312748669E-6</c:v>
                </c:pt>
                <c:pt idx="27691">
                  <c:v>2.2720072619999999E-5</c:v>
                </c:pt>
                <c:pt idx="27692">
                  <c:v>9.9176882369999995E-7</c:v>
                </c:pt>
                <c:pt idx="27693">
                  <c:v>5.8884602669999996E-7</c:v>
                </c:pt>
                <c:pt idx="27694">
                  <c:v>3.0811624400000002E-7</c:v>
                </c:pt>
                <c:pt idx="27695">
                  <c:v>2.0314494170000002E-6</c:v>
                </c:pt>
                <c:pt idx="27696">
                  <c:v>5.4273395430000005E-7</c:v>
                </c:pt>
                <c:pt idx="27697">
                  <c:v>1.2485906200000001E-6</c:v>
                </c:pt>
                <c:pt idx="27698">
                  <c:v>1.053228816E-7</c:v>
                </c:pt>
                <c:pt idx="27699">
                  <c:v>7.8650342440000002E-6</c:v>
                </c:pt>
                <c:pt idx="27700">
                  <c:v>1.5761540040000001E-6</c:v>
                </c:pt>
                <c:pt idx="27701">
                  <c:v>3.7604640460000001E-6</c:v>
                </c:pt>
                <c:pt idx="27702">
                  <c:v>2.9925298539999998E-6</c:v>
                </c:pt>
                <c:pt idx="27703">
                  <c:v>8.2872538299999999E-6</c:v>
                </c:pt>
                <c:pt idx="27704">
                  <c:v>3.6543563709999999E-6</c:v>
                </c:pt>
                <c:pt idx="27705">
                  <c:v>2.307105036E-6</c:v>
                </c:pt>
                <c:pt idx="27706">
                  <c:v>4.441048222E-8</c:v>
                </c:pt>
                <c:pt idx="27707">
                  <c:v>4.375019119E-6</c:v>
                </c:pt>
                <c:pt idx="27708">
                  <c:v>6.6531393289999997E-6</c:v>
                </c:pt>
                <c:pt idx="27709">
                  <c:v>4.2442959980000003E-6</c:v>
                </c:pt>
                <c:pt idx="27710">
                  <c:v>2.2753829000000002E-5</c:v>
                </c:pt>
                <c:pt idx="27711">
                  <c:v>1.2818216789999999E-4</c:v>
                </c:pt>
                <c:pt idx="27712">
                  <c:v>5.3531686160000003E-6</c:v>
                </c:pt>
                <c:pt idx="27713">
                  <c:v>5.7592075029999996E-6</c:v>
                </c:pt>
                <c:pt idx="27714">
                  <c:v>2.4531637540000001E-6</c:v>
                </c:pt>
                <c:pt idx="27715">
                  <c:v>7.0515422819999996E-7</c:v>
                </c:pt>
                <c:pt idx="27716">
                  <c:v>7.7709967009999998E-7</c:v>
                </c:pt>
                <c:pt idx="27717">
                  <c:v>9.5416232550000009E-7</c:v>
                </c:pt>
                <c:pt idx="27718">
                  <c:v>3.7207297280000002E-7</c:v>
                </c:pt>
                <c:pt idx="27719">
                  <c:v>4.0040526560000002E-7</c:v>
                </c:pt>
                <c:pt idx="27720">
                  <c:v>3.2173896300000002E-7</c:v>
                </c:pt>
                <c:pt idx="27721">
                  <c:v>2.4499900620000002E-7</c:v>
                </c:pt>
                <c:pt idx="27722">
                  <c:v>3.8832066099999999E-7</c:v>
                </c:pt>
                <c:pt idx="27723">
                  <c:v>2.481831685E-7</c:v>
                </c:pt>
                <c:pt idx="27724">
                  <c:v>7.9713298929999999E-8</c:v>
                </c:pt>
                <c:pt idx="27725">
                  <c:v>2.9671925350000002E-7</c:v>
                </c:pt>
                <c:pt idx="27726">
                  <c:v>5.3701290069999999E-7</c:v>
                </c:pt>
                <c:pt idx="27727">
                  <c:v>4.3151413689999998E-7</c:v>
                </c:pt>
                <c:pt idx="27728">
                  <c:v>1.915069398E-7</c:v>
                </c:pt>
                <c:pt idx="27729">
                  <c:v>7.6817676609999998E-7</c:v>
                </c:pt>
                <c:pt idx="27730">
                  <c:v>8.8919812080000002E-7</c:v>
                </c:pt>
                <c:pt idx="27731">
                  <c:v>3.055515563E-6</c:v>
                </c:pt>
                <c:pt idx="27732">
                  <c:v>2.5665490289999999E-7</c:v>
                </c:pt>
                <c:pt idx="27733">
                  <c:v>5.4547186430000002E-7</c:v>
                </c:pt>
                <c:pt idx="27734">
                  <c:v>1.078735675E-7</c:v>
                </c:pt>
                <c:pt idx="27735">
                  <c:v>1.128485009E-6</c:v>
                </c:pt>
                <c:pt idx="27736">
                  <c:v>9.0769014459999996E-7</c:v>
                </c:pt>
                <c:pt idx="27737">
                  <c:v>7.8540775320000003E-7</c:v>
                </c:pt>
                <c:pt idx="27738">
                  <c:v>3.5192243759999997E-8</c:v>
                </c:pt>
                <c:pt idx="27739">
                  <c:v>3.2932667000000002E-6</c:v>
                </c:pt>
                <c:pt idx="27740">
                  <c:v>1.1103984909999999E-6</c:v>
                </c:pt>
                <c:pt idx="27741">
                  <c:v>1.426308137E-8</c:v>
                </c:pt>
                <c:pt idx="27742">
                  <c:v>9.0682311790000004E-6</c:v>
                </c:pt>
                <c:pt idx="27743">
                  <c:v>6.4042875709999997E-6</c:v>
                </c:pt>
                <c:pt idx="27744">
                  <c:v>3.3214386089999998E-6</c:v>
                </c:pt>
                <c:pt idx="27745">
                  <c:v>5.8761832999999999E-7</c:v>
                </c:pt>
                <c:pt idx="27746">
                  <c:v>7.799977173E-6</c:v>
                </c:pt>
                <c:pt idx="27747">
                  <c:v>4.3930960699999998E-6</c:v>
                </c:pt>
                <c:pt idx="27748">
                  <c:v>2.0463191769999998E-6</c:v>
                </c:pt>
                <c:pt idx="27749">
                  <c:v>1.3828684540000001E-6</c:v>
                </c:pt>
                <c:pt idx="27750">
                  <c:v>7.7775036140000003E-5</c:v>
                </c:pt>
                <c:pt idx="27751">
                  <c:v>1.964206565E-4</c:v>
                </c:pt>
                <c:pt idx="27752">
                  <c:v>3.9765419999999998E-5</c:v>
                </c:pt>
                <c:pt idx="27753">
                  <c:v>3.020730704E-5</c:v>
                </c:pt>
                <c:pt idx="27754">
                  <c:v>5.4251548649999997E-5</c:v>
                </c:pt>
                <c:pt idx="27755">
                  <c:v>2.4085416169999999E-5</c:v>
                </c:pt>
                <c:pt idx="27756">
                  <c:v>6.0553128880000002E-7</c:v>
                </c:pt>
                <c:pt idx="27757">
                  <c:v>1.0012009960000001E-6</c:v>
                </c:pt>
                <c:pt idx="27758">
                  <c:v>4.6953528259999997E-6</c:v>
                </c:pt>
                <c:pt idx="27759">
                  <c:v>5.2393795759999998E-6</c:v>
                </c:pt>
                <c:pt idx="27760">
                  <c:v>1.3358282800000001E-6</c:v>
                </c:pt>
                <c:pt idx="27761">
                  <c:v>2.1795776039999999E-6</c:v>
                </c:pt>
                <c:pt idx="27762">
                  <c:v>9.9243731160000005E-6</c:v>
                </c:pt>
                <c:pt idx="27763">
                  <c:v>9.7085919869999995E-6</c:v>
                </c:pt>
                <c:pt idx="27764">
                  <c:v>1.159893694E-7</c:v>
                </c:pt>
                <c:pt idx="27765">
                  <c:v>4.7970905199999995E-7</c:v>
                </c:pt>
                <c:pt idx="27766">
                  <c:v>6.3737240679999995E-7</c:v>
                </c:pt>
                <c:pt idx="27767">
                  <c:v>8.4353482620000001E-7</c:v>
                </c:pt>
                <c:pt idx="27768">
                  <c:v>3.1489217640000002E-7</c:v>
                </c:pt>
                <c:pt idx="27769">
                  <c:v>4.5960207849999998E-7</c:v>
                </c:pt>
                <c:pt idx="27770">
                  <c:v>5.6792430569999996E-7</c:v>
                </c:pt>
                <c:pt idx="27771">
                  <c:v>3.9707731929999998E-7</c:v>
                </c:pt>
                <c:pt idx="27772">
                  <c:v>9.954643664999999E-7</c:v>
                </c:pt>
                <c:pt idx="27773">
                  <c:v>5.5987864450000001E-7</c:v>
                </c:pt>
                <c:pt idx="27774">
                  <c:v>2.8962978529999999E-8</c:v>
                </c:pt>
                <c:pt idx="27775">
                  <c:v>4.1113899400000002E-7</c:v>
                </c:pt>
                <c:pt idx="27776">
                  <c:v>3.9780351060000003E-7</c:v>
                </c:pt>
                <c:pt idx="27777">
                  <c:v>4.491773983E-7</c:v>
                </c:pt>
                <c:pt idx="27778">
                  <c:v>4.3418558860000001E-7</c:v>
                </c:pt>
                <c:pt idx="27779">
                  <c:v>9.2110801220000005E-7</c:v>
                </c:pt>
                <c:pt idx="27780">
                  <c:v>9.4380330949999996E-7</c:v>
                </c:pt>
                <c:pt idx="27781">
                  <c:v>4.2711003179999998E-7</c:v>
                </c:pt>
                <c:pt idx="27782">
                  <c:v>6.4640671779999998E-6</c:v>
                </c:pt>
                <c:pt idx="27783">
                  <c:v>6.9430125749999998E-6</c:v>
                </c:pt>
                <c:pt idx="27784">
                  <c:v>3.27608686E-6</c:v>
                </c:pt>
                <c:pt idx="27785">
                  <c:v>6.4341873400000004E-6</c:v>
                </c:pt>
                <c:pt idx="27786">
                  <c:v>1.6758227520000001E-6</c:v>
                </c:pt>
                <c:pt idx="27787">
                  <c:v>1.3147493089999999E-6</c:v>
                </c:pt>
                <c:pt idx="27788">
                  <c:v>3.6092769419999999E-6</c:v>
                </c:pt>
                <c:pt idx="27789">
                  <c:v>4.5961944589999996E-6</c:v>
                </c:pt>
                <c:pt idx="27790">
                  <c:v>8.1988474430000004E-6</c:v>
                </c:pt>
                <c:pt idx="27791">
                  <c:v>1.293626448E-5</c:v>
                </c:pt>
                <c:pt idx="27792">
                  <c:v>1.9952157869999999E-5</c:v>
                </c:pt>
                <c:pt idx="27793">
                  <c:v>3.6805605430000002E-5</c:v>
                </c:pt>
                <c:pt idx="27794">
                  <c:v>1.0320282290000001E-4</c:v>
                </c:pt>
                <c:pt idx="27795">
                  <c:v>5.6410961600000002E-5</c:v>
                </c:pt>
                <c:pt idx="27796">
                  <c:v>3.848910998E-6</c:v>
                </c:pt>
                <c:pt idx="27797">
                  <c:v>6.632380113E-7</c:v>
                </c:pt>
                <c:pt idx="27798">
                  <c:v>8.6088854299999997E-6</c:v>
                </c:pt>
                <c:pt idx="27799">
                  <c:v>6.7391457730000003E-6</c:v>
                </c:pt>
                <c:pt idx="27800">
                  <c:v>2.4008234700000002E-6</c:v>
                </c:pt>
                <c:pt idx="27801">
                  <c:v>2.256476432E-6</c:v>
                </c:pt>
                <c:pt idx="27802">
                  <c:v>1.8335346659999999E-4</c:v>
                </c:pt>
                <c:pt idx="27803">
                  <c:v>6.5004552979999996E-5</c:v>
                </c:pt>
                <c:pt idx="27804">
                  <c:v>2.704891956E-5</c:v>
                </c:pt>
                <c:pt idx="27805">
                  <c:v>1.7084690660000001E-5</c:v>
                </c:pt>
                <c:pt idx="27806">
                  <c:v>1.7288350759999999E-5</c:v>
                </c:pt>
                <c:pt idx="27807">
                  <c:v>7.9729165779999995E-7</c:v>
                </c:pt>
                <c:pt idx="27808">
                  <c:v>2.2476669739999999E-6</c:v>
                </c:pt>
                <c:pt idx="27809">
                  <c:v>1.0437064280000001E-6</c:v>
                </c:pt>
                <c:pt idx="27810">
                  <c:v>2.4077192E-6</c:v>
                </c:pt>
                <c:pt idx="27811">
                  <c:v>4.1996420160000003E-7</c:v>
                </c:pt>
                <c:pt idx="27812">
                  <c:v>1.566849247E-6</c:v>
                </c:pt>
                <c:pt idx="27813">
                  <c:v>3.9838225309999999E-7</c:v>
                </c:pt>
                <c:pt idx="27814">
                  <c:v>1.861831049E-6</c:v>
                </c:pt>
                <c:pt idx="27815">
                  <c:v>5.2777135730000003E-8</c:v>
                </c:pt>
                <c:pt idx="27816">
                  <c:v>2.5939448629999997E-7</c:v>
                </c:pt>
                <c:pt idx="27817">
                  <c:v>3.512806705E-7</c:v>
                </c:pt>
                <c:pt idx="27818">
                  <c:v>4.3906499089999999E-7</c:v>
                </c:pt>
                <c:pt idx="27819">
                  <c:v>3.5229070920000001E-7</c:v>
                </c:pt>
                <c:pt idx="27820">
                  <c:v>3.5618894619999999E-7</c:v>
                </c:pt>
                <c:pt idx="27821">
                  <c:v>3.3878981290000002E-7</c:v>
                </c:pt>
                <c:pt idx="27822">
                  <c:v>3.7398990889999999E-7</c:v>
                </c:pt>
                <c:pt idx="27823">
                  <c:v>6.6167892459999996E-7</c:v>
                </c:pt>
                <c:pt idx="27824">
                  <c:v>2.9477727230000001E-7</c:v>
                </c:pt>
                <c:pt idx="27825">
                  <c:v>4.8152406289999997E-8</c:v>
                </c:pt>
                <c:pt idx="27826">
                  <c:v>4.6457736189999998E-6</c:v>
                </c:pt>
                <c:pt idx="27827">
                  <c:v>2.9285517990000001E-7</c:v>
                </c:pt>
                <c:pt idx="27828">
                  <c:v>6.4843009720000001E-8</c:v>
                </c:pt>
                <c:pt idx="27829">
                  <c:v>2.1982502479999999E-7</c:v>
                </c:pt>
                <c:pt idx="27830">
                  <c:v>4.5807993620000003E-6</c:v>
                </c:pt>
                <c:pt idx="27831">
                  <c:v>9.0714278429999995E-7</c:v>
                </c:pt>
                <c:pt idx="27832">
                  <c:v>8.9606861649999996E-8</c:v>
                </c:pt>
                <c:pt idx="27833">
                  <c:v>1.6741841460000001E-6</c:v>
                </c:pt>
                <c:pt idx="27834">
                  <c:v>1.6959753719999999E-5</c:v>
                </c:pt>
                <c:pt idx="27835">
                  <c:v>4.8577694580000003E-6</c:v>
                </c:pt>
                <c:pt idx="27836">
                  <c:v>4.9388219089999996E-7</c:v>
                </c:pt>
                <c:pt idx="27837">
                  <c:v>2.3223683309999999E-7</c:v>
                </c:pt>
                <c:pt idx="27838">
                  <c:v>1.8353871810000001E-5</c:v>
                </c:pt>
                <c:pt idx="27839">
                  <c:v>1.9263103859999999E-6</c:v>
                </c:pt>
                <c:pt idx="27840">
                  <c:v>8.9814929600000002E-7</c:v>
                </c:pt>
                <c:pt idx="27841">
                  <c:v>5.5121052039999997E-8</c:v>
                </c:pt>
                <c:pt idx="27842">
                  <c:v>1.732278459E-4</c:v>
                </c:pt>
                <c:pt idx="27843">
                  <c:v>3.4730742209999997E-5</c:v>
                </c:pt>
                <c:pt idx="27844">
                  <c:v>2.8508214210000001E-5</c:v>
                </c:pt>
                <c:pt idx="27845">
                  <c:v>4.996991146E-5</c:v>
                </c:pt>
                <c:pt idx="27846">
                  <c:v>3.4239042500000002E-4</c:v>
                </c:pt>
                <c:pt idx="27847">
                  <c:v>2.550070508E-5</c:v>
                </c:pt>
                <c:pt idx="27848">
                  <c:v>1.149345339E-6</c:v>
                </c:pt>
                <c:pt idx="27849">
                  <c:v>3.52590241E-6</c:v>
                </c:pt>
                <c:pt idx="27850">
                  <c:v>1.4736839790000001E-5</c:v>
                </c:pt>
                <c:pt idx="27851">
                  <c:v>4.6348821530000002E-6</c:v>
                </c:pt>
                <c:pt idx="27852">
                  <c:v>1.090205552E-6</c:v>
                </c:pt>
                <c:pt idx="27853">
                  <c:v>1.535995991E-6</c:v>
                </c:pt>
                <c:pt idx="27854">
                  <c:v>3.1191706689999999E-6</c:v>
                </c:pt>
                <c:pt idx="27855">
                  <c:v>7.7363427109999998E-7</c:v>
                </c:pt>
                <c:pt idx="27856">
                  <c:v>9.366688596E-7</c:v>
                </c:pt>
                <c:pt idx="27857">
                  <c:v>8.8582790759999999E-7</c:v>
                </c:pt>
                <c:pt idx="27858">
                  <c:v>1.943384053E-6</c:v>
                </c:pt>
                <c:pt idx="27859">
                  <c:v>1.3507941400000001E-7</c:v>
                </c:pt>
                <c:pt idx="27860">
                  <c:v>5.2565609509999995E-7</c:v>
                </c:pt>
                <c:pt idx="27861">
                  <c:v>3.4409543150000002E-7</c:v>
                </c:pt>
                <c:pt idx="27862">
                  <c:v>1.800843523E-6</c:v>
                </c:pt>
                <c:pt idx="27863">
                  <c:v>7.7812291809999997E-8</c:v>
                </c:pt>
                <c:pt idx="27864">
                  <c:v>3.0316572860000002E-7</c:v>
                </c:pt>
                <c:pt idx="27865">
                  <c:v>1.8776188389999999E-7</c:v>
                </c:pt>
                <c:pt idx="27866">
                  <c:v>1.320492183E-7</c:v>
                </c:pt>
                <c:pt idx="27867">
                  <c:v>1.286371099E-7</c:v>
                </c:pt>
                <c:pt idx="27868">
                  <c:v>1.282271858E-7</c:v>
                </c:pt>
                <c:pt idx="27869">
                  <c:v>1.2812479549999999E-7</c:v>
                </c:pt>
                <c:pt idx="27870">
                  <c:v>9.8664608879999997E-8</c:v>
                </c:pt>
                <c:pt idx="27871">
                  <c:v>1.134969466E-7</c:v>
                </c:pt>
                <c:pt idx="27872">
                  <c:v>1.4090622189999999E-7</c:v>
                </c:pt>
                <c:pt idx="27873">
                  <c:v>1.8884212520000001E-7</c:v>
                </c:pt>
                <c:pt idx="27874">
                  <c:v>2.7314663080000002E-6</c:v>
                </c:pt>
                <c:pt idx="27875">
                  <c:v>1.244500747E-7</c:v>
                </c:pt>
                <c:pt idx="27876">
                  <c:v>6.5271863110000002E-7</c:v>
                </c:pt>
                <c:pt idx="27877">
                  <c:v>5.2303906459999997E-7</c:v>
                </c:pt>
                <c:pt idx="27878">
                  <c:v>2.5954673549999998E-6</c:v>
                </c:pt>
                <c:pt idx="27879">
                  <c:v>5.9887230370000005E-8</c:v>
                </c:pt>
                <c:pt idx="27880">
                  <c:v>1.0459103349999999E-6</c:v>
                </c:pt>
                <c:pt idx="27881">
                  <c:v>9.3023601660000002E-7</c:v>
                </c:pt>
                <c:pt idx="27882">
                  <c:v>1.4648599589999999E-5</c:v>
                </c:pt>
                <c:pt idx="27883">
                  <c:v>7.4665264519999998E-7</c:v>
                </c:pt>
                <c:pt idx="27884">
                  <c:v>5.563117559E-6</c:v>
                </c:pt>
                <c:pt idx="27885">
                  <c:v>9.7672036330000002E-6</c:v>
                </c:pt>
                <c:pt idx="27886">
                  <c:v>4.6133394109999998E-4</c:v>
                </c:pt>
                <c:pt idx="27887">
                  <c:v>8.8886382160000005E-6</c:v>
                </c:pt>
                <c:pt idx="27888">
                  <c:v>1.380976361E-7</c:v>
                </c:pt>
                <c:pt idx="27889">
                  <c:v>1.101757467E-6</c:v>
                </c:pt>
                <c:pt idx="27890">
                  <c:v>1.1053143660000001E-5</c:v>
                </c:pt>
                <c:pt idx="27891">
                  <c:v>1.1772554309999999E-6</c:v>
                </c:pt>
                <c:pt idx="27892">
                  <c:v>7.0071349470000005E-7</c:v>
                </c:pt>
                <c:pt idx="27893">
                  <c:v>1.0406563210000001E-6</c:v>
                </c:pt>
                <c:pt idx="27894">
                  <c:v>1.0065141800000001E-4</c:v>
                </c:pt>
                <c:pt idx="27895">
                  <c:v>2.5534680620000002E-7</c:v>
                </c:pt>
                <c:pt idx="27896">
                  <c:v>2.5050237910000002E-6</c:v>
                </c:pt>
                <c:pt idx="27897">
                  <c:v>2.5260728499999998E-6</c:v>
                </c:pt>
                <c:pt idx="27898">
                  <c:v>3.2102233279999998E-5</c:v>
                </c:pt>
                <c:pt idx="27899">
                  <c:v>5.3560983809999998E-7</c:v>
                </c:pt>
                <c:pt idx="27900">
                  <c:v>6.5013959369999997E-7</c:v>
                </c:pt>
                <c:pt idx="27901">
                  <c:v>7.0357296620000005E-7</c:v>
                </c:pt>
                <c:pt idx="27902">
                  <c:v>1.9406112719999999E-6</c:v>
                </c:pt>
                <c:pt idx="27903">
                  <c:v>1.051261201E-7</c:v>
                </c:pt>
                <c:pt idx="27904">
                  <c:v>3.0800314329999998E-7</c:v>
                </c:pt>
                <c:pt idx="27905">
                  <c:v>3.542766225E-7</c:v>
                </c:pt>
                <c:pt idx="27906">
                  <c:v>2.4864233959999999E-5</c:v>
                </c:pt>
                <c:pt idx="27907">
                  <c:v>1.083924884E-7</c:v>
                </c:pt>
                <c:pt idx="27908">
                  <c:v>1.4740154940000001E-8</c:v>
                </c:pt>
                <c:pt idx="27909">
                  <c:v>6.524322059E-9</c:v>
                </c:pt>
                <c:pt idx="27910">
                  <c:v>2.119383588E-9</c:v>
                </c:pt>
                <c:pt idx="27911">
                  <c:v>3.3669456229999998E-9</c:v>
                </c:pt>
                <c:pt idx="27912">
                  <c:v>5.2332594660000003E-9</c:v>
                </c:pt>
                <c:pt idx="27913">
                  <c:v>7.7218156130000007E-9</c:v>
                </c:pt>
                <c:pt idx="27914">
                  <c:v>5.8974025370000005E-7</c:v>
                </c:pt>
                <c:pt idx="27915">
                  <c:v>5.4581872369999998E-9</c:v>
                </c:pt>
                <c:pt idx="27916">
                  <c:v>4.693330197E-9</c:v>
                </c:pt>
                <c:pt idx="27917">
                  <c:v>1.4010385400000001E-9</c:v>
                </c:pt>
                <c:pt idx="27918">
                  <c:v>3.1962137249999999E-12</c:v>
                </c:pt>
                <c:pt idx="27919">
                  <c:v>2.525238989E-9</c:v>
                </c:pt>
                <c:pt idx="27920">
                  <c:v>1.155551419E-8</c:v>
                </c:pt>
                <c:pt idx="27921">
                  <c:v>2.7296093379999999E-8</c:v>
                </c:pt>
                <c:pt idx="27922">
                  <c:v>6.530571417E-7</c:v>
                </c:pt>
                <c:pt idx="27923">
                  <c:v>1.2333794640000001E-7</c:v>
                </c:pt>
                <c:pt idx="27924">
                  <c:v>1.461596383E-7</c:v>
                </c:pt>
                <c:pt idx="27925">
                  <c:v>1.7175953980000001E-7</c:v>
                </c:pt>
                <c:pt idx="27926">
                  <c:v>5.7829696869999997E-5</c:v>
                </c:pt>
                <c:pt idx="27927">
                  <c:v>5.5171465200000005E-7</c:v>
                </c:pt>
                <c:pt idx="27928">
                  <c:v>1.023400174E-6</c:v>
                </c:pt>
                <c:pt idx="27929">
                  <c:v>9.123894247E-7</c:v>
                </c:pt>
                <c:pt idx="27930">
                  <c:v>2.2089230910000002E-5</c:v>
                </c:pt>
                <c:pt idx="27931">
                  <c:v>1.455055593E-6</c:v>
                </c:pt>
                <c:pt idx="27932">
                  <c:v>1.3008877E-6</c:v>
                </c:pt>
                <c:pt idx="27933">
                  <c:v>1.2797136669999999E-6</c:v>
                </c:pt>
                <c:pt idx="27934">
                  <c:v>8.8961355589999995E-5</c:v>
                </c:pt>
                <c:pt idx="27935">
                  <c:v>3.8133059870000002E-6</c:v>
                </c:pt>
                <c:pt idx="27936">
                  <c:v>6.3242879260000004E-7</c:v>
                </c:pt>
                <c:pt idx="27937">
                  <c:v>2.0127912989999999E-6</c:v>
                </c:pt>
                <c:pt idx="27938">
                  <c:v>3.6408990739999998E-4</c:v>
                </c:pt>
                <c:pt idx="27939">
                  <c:v>2.428755201E-6</c:v>
                </c:pt>
                <c:pt idx="27940">
                  <c:v>2.6178519419999999E-6</c:v>
                </c:pt>
                <c:pt idx="27941">
                  <c:v>8.3735691979999998E-7</c:v>
                </c:pt>
                <c:pt idx="27942">
                  <c:v>1.40278894E-5</c:v>
                </c:pt>
                <c:pt idx="27943">
                  <c:v>1.843690453E-6</c:v>
                </c:pt>
                <c:pt idx="27944">
                  <c:v>1.3430307640000001E-6</c:v>
                </c:pt>
                <c:pt idx="27945">
                  <c:v>3.6768620279999998E-7</c:v>
                </c:pt>
                <c:pt idx="27946">
                  <c:v>4.1108602490000002E-5</c:v>
                </c:pt>
                <c:pt idx="27947">
                  <c:v>1.030495147E-6</c:v>
                </c:pt>
                <c:pt idx="27948">
                  <c:v>1.516236045E-6</c:v>
                </c:pt>
                <c:pt idx="27949">
                  <c:v>8.4389996640000005E-7</c:v>
                </c:pt>
                <c:pt idx="27950">
                  <c:v>5.0094435940000002E-6</c:v>
                </c:pt>
                <c:pt idx="27951">
                  <c:v>5.364545812E-7</c:v>
                </c:pt>
                <c:pt idx="27952">
                  <c:v>2.7477215900000001E-7</c:v>
                </c:pt>
                <c:pt idx="27953">
                  <c:v>1.466743726E-7</c:v>
                </c:pt>
                <c:pt idx="27954">
                  <c:v>3.8230942069999999E-7</c:v>
                </c:pt>
                <c:pt idx="27955">
                  <c:v>9.8920504099999999E-8</c:v>
                </c:pt>
                <c:pt idx="27956">
                  <c:v>8.6499674210000004E-8</c:v>
                </c:pt>
                <c:pt idx="27957">
                  <c:v>3.5343297360000002E-7</c:v>
                </c:pt>
                <c:pt idx="27958">
                  <c:v>1.044304988E-5</c:v>
                </c:pt>
                <c:pt idx="27959">
                  <c:v>3.2291202139999998E-7</c:v>
                </c:pt>
                <c:pt idx="27960">
                  <c:v>2.8267016129999999E-8</c:v>
                </c:pt>
                <c:pt idx="27961">
                  <c:v>2.7207425410000001E-8</c:v>
                </c:pt>
                <c:pt idx="27962">
                  <c:v>5.2450588599999998E-7</c:v>
                </c:pt>
                <c:pt idx="27963">
                  <c:v>2.7647115369999999E-8</c:v>
                </c:pt>
                <c:pt idx="27964">
                  <c:v>1.9370608920000001E-8</c:v>
                </c:pt>
                <c:pt idx="27965">
                  <c:v>8.826164115E-8</c:v>
                </c:pt>
                <c:pt idx="27966">
                  <c:v>3.889601226E-7</c:v>
                </c:pt>
                <c:pt idx="27967">
                  <c:v>1.1065801589999999E-7</c:v>
                </c:pt>
                <c:pt idx="27968">
                  <c:v>2.0025881290000001E-7</c:v>
                </c:pt>
                <c:pt idx="27969">
                  <c:v>1.9488593279999999E-7</c:v>
                </c:pt>
                <c:pt idx="27970">
                  <c:v>1.056189993E-6</c:v>
                </c:pt>
                <c:pt idx="27971">
                  <c:v>6.8593010519999995E-7</c:v>
                </c:pt>
                <c:pt idx="27972">
                  <c:v>3.5426422729999999E-7</c:v>
                </c:pt>
                <c:pt idx="27973">
                  <c:v>4.4834737550000002E-7</c:v>
                </c:pt>
                <c:pt idx="27974">
                  <c:v>2.6406108509999998E-6</c:v>
                </c:pt>
                <c:pt idx="27975">
                  <c:v>2.1567137630000001E-6</c:v>
                </c:pt>
                <c:pt idx="27976">
                  <c:v>3.2031721380000001E-7</c:v>
                </c:pt>
                <c:pt idx="27977">
                  <c:v>1.8998929410000001E-5</c:v>
                </c:pt>
                <c:pt idx="27978">
                  <c:v>2.9624897549999999E-4</c:v>
                </c:pt>
                <c:pt idx="27979">
                  <c:v>1.7236484910000001E-5</c:v>
                </c:pt>
                <c:pt idx="27980">
                  <c:v>1.1243205530000001E-5</c:v>
                </c:pt>
                <c:pt idx="27981">
                  <c:v>1.9947115329999999E-6</c:v>
                </c:pt>
                <c:pt idx="27982">
                  <c:v>1.586330033E-6</c:v>
                </c:pt>
                <c:pt idx="27983">
                  <c:v>4.3891567349999997E-6</c:v>
                </c:pt>
                <c:pt idx="27984">
                  <c:v>3.237985961E-6</c:v>
                </c:pt>
                <c:pt idx="27985">
                  <c:v>5.0385522149999998E-8</c:v>
                </c:pt>
                <c:pt idx="27986">
                  <c:v>2.1929491339999999E-6</c:v>
                </c:pt>
                <c:pt idx="27987">
                  <c:v>2.496533522E-6</c:v>
                </c:pt>
                <c:pt idx="27988">
                  <c:v>6.2021785329999998E-7</c:v>
                </c:pt>
                <c:pt idx="27989">
                  <c:v>7.8553092369999997E-7</c:v>
                </c:pt>
                <c:pt idx="27990">
                  <c:v>2.3908353060000001E-7</c:v>
                </c:pt>
                <c:pt idx="27991">
                  <c:v>9.8656186130000005E-7</c:v>
                </c:pt>
                <c:pt idx="27992">
                  <c:v>1.03949472E-7</c:v>
                </c:pt>
                <c:pt idx="27993">
                  <c:v>1.342606371E-6</c:v>
                </c:pt>
                <c:pt idx="27994">
                  <c:v>7.4891308240000004E-7</c:v>
                </c:pt>
                <c:pt idx="27995">
                  <c:v>7.6602851429999998E-8</c:v>
                </c:pt>
                <c:pt idx="27996">
                  <c:v>8.7306538189999998E-7</c:v>
                </c:pt>
                <c:pt idx="27997">
                  <c:v>3.0603634040000002E-6</c:v>
                </c:pt>
                <c:pt idx="27998">
                  <c:v>1.2519684969999999E-5</c:v>
                </c:pt>
                <c:pt idx="27999">
                  <c:v>3.1535302730000001E-7</c:v>
                </c:pt>
                <c:pt idx="28000">
                  <c:v>5.6124428699999995E-7</c:v>
                </c:pt>
                <c:pt idx="28001">
                  <c:v>4.0212936599999999E-7</c:v>
                </c:pt>
                <c:pt idx="28002">
                  <c:v>2.0344066739999998E-6</c:v>
                </c:pt>
                <c:pt idx="28003">
                  <c:v>1.1515735090000001E-6</c:v>
                </c:pt>
                <c:pt idx="28004">
                  <c:v>1.2077468430000001E-6</c:v>
                </c:pt>
                <c:pt idx="28005">
                  <c:v>1.5570831990000001E-7</c:v>
                </c:pt>
                <c:pt idx="28006">
                  <c:v>4.3270563170000003E-6</c:v>
                </c:pt>
                <c:pt idx="28007">
                  <c:v>1.3042434E-6</c:v>
                </c:pt>
                <c:pt idx="28008">
                  <c:v>1.5619391109999999E-7</c:v>
                </c:pt>
                <c:pt idx="28009">
                  <c:v>3.1935944630000001E-6</c:v>
                </c:pt>
                <c:pt idx="28010">
                  <c:v>2.301610422E-6</c:v>
                </c:pt>
                <c:pt idx="28011">
                  <c:v>1.7984202820000001E-6</c:v>
                </c:pt>
                <c:pt idx="28012">
                  <c:v>4.15697521E-7</c:v>
                </c:pt>
                <c:pt idx="28013">
                  <c:v>1.338513519E-6</c:v>
                </c:pt>
                <c:pt idx="28014">
                  <c:v>4.5712022109999998E-7</c:v>
                </c:pt>
                <c:pt idx="28015">
                  <c:v>6.1439557689999997E-7</c:v>
                </c:pt>
                <c:pt idx="28016">
                  <c:v>4.2760777429999999E-7</c:v>
                </c:pt>
                <c:pt idx="28017">
                  <c:v>5.3120174680000004E-7</c:v>
                </c:pt>
                <c:pt idx="28018">
                  <c:v>1.7335175439999999E-6</c:v>
                </c:pt>
                <c:pt idx="28019">
                  <c:v>5.1428950999999995E-7</c:v>
                </c:pt>
                <c:pt idx="28020">
                  <c:v>4.3339602930000002E-6</c:v>
                </c:pt>
                <c:pt idx="28021">
                  <c:v>7.4665607499999999E-6</c:v>
                </c:pt>
                <c:pt idx="28022">
                  <c:v>1.4649404719999999E-5</c:v>
                </c:pt>
                <c:pt idx="28023">
                  <c:v>2.5081405660000002E-6</c:v>
                </c:pt>
                <c:pt idx="28024">
                  <c:v>3.1663547850000001E-6</c:v>
                </c:pt>
                <c:pt idx="28025">
                  <c:v>1.368759988E-6</c:v>
                </c:pt>
                <c:pt idx="28026">
                  <c:v>1.9208654409999998E-5</c:v>
                </c:pt>
                <c:pt idx="28027">
                  <c:v>6.0378433270000002E-6</c:v>
                </c:pt>
                <c:pt idx="28028">
                  <c:v>7.6155513370000002E-7</c:v>
                </c:pt>
                <c:pt idx="28029">
                  <c:v>2.6382164000000001E-5</c:v>
                </c:pt>
                <c:pt idx="28030">
                  <c:v>4.6766197900000003E-5</c:v>
                </c:pt>
                <c:pt idx="28031">
                  <c:v>1.088899529E-5</c:v>
                </c:pt>
                <c:pt idx="28032">
                  <c:v>7.8738843179999993E-6</c:v>
                </c:pt>
                <c:pt idx="28033">
                  <c:v>9.9566506160000007E-7</c:v>
                </c:pt>
                <c:pt idx="28034">
                  <c:v>2.4530152519999999E-6</c:v>
                </c:pt>
                <c:pt idx="28035">
                  <c:v>5.5564418469999997E-6</c:v>
                </c:pt>
                <c:pt idx="28036">
                  <c:v>1.773686361E-6</c:v>
                </c:pt>
                <c:pt idx="28037">
                  <c:v>1.3267928950000001E-5</c:v>
                </c:pt>
                <c:pt idx="28038">
                  <c:v>3.1080254639999998E-5</c:v>
                </c:pt>
                <c:pt idx="28039">
                  <c:v>1.2848399990000001E-5</c:v>
                </c:pt>
                <c:pt idx="28040">
                  <c:v>8.7873593999999992E-6</c:v>
                </c:pt>
                <c:pt idx="28041">
                  <c:v>3.0896867949999999E-6</c:v>
                </c:pt>
                <c:pt idx="28042">
                  <c:v>4.9840945320000003E-6</c:v>
                </c:pt>
                <c:pt idx="28043">
                  <c:v>6.6958656560000001E-7</c:v>
                </c:pt>
                <c:pt idx="28044">
                  <c:v>7.0329942489999996E-7</c:v>
                </c:pt>
                <c:pt idx="28045">
                  <c:v>7.9965289159999997E-7</c:v>
                </c:pt>
                <c:pt idx="28046">
                  <c:v>1.702486868E-6</c:v>
                </c:pt>
                <c:pt idx="28047">
                  <c:v>1.7734611610000001E-6</c:v>
                </c:pt>
                <c:pt idx="28048">
                  <c:v>1.419672116E-6</c:v>
                </c:pt>
                <c:pt idx="28049">
                  <c:v>1.02080766E-5</c:v>
                </c:pt>
                <c:pt idx="28050">
                  <c:v>3.0792089230000002E-5</c:v>
                </c:pt>
                <c:pt idx="28051">
                  <c:v>4.3425449379999997E-6</c:v>
                </c:pt>
                <c:pt idx="28052">
                  <c:v>8.9153527350000004E-6</c:v>
                </c:pt>
                <c:pt idx="28053">
                  <c:v>2.9105731930000002E-6</c:v>
                </c:pt>
                <c:pt idx="28054">
                  <c:v>3.2861041119999999E-6</c:v>
                </c:pt>
                <c:pt idx="28055">
                  <c:v>2.6882619160000001E-6</c:v>
                </c:pt>
                <c:pt idx="28056">
                  <c:v>4.6162530939999996E-6</c:v>
                </c:pt>
                <c:pt idx="28057">
                  <c:v>1.2307829920000001E-6</c:v>
                </c:pt>
                <c:pt idx="28058">
                  <c:v>8.3919949810000006E-6</c:v>
                </c:pt>
                <c:pt idx="28059">
                  <c:v>7.1509781719999998E-6</c:v>
                </c:pt>
                <c:pt idx="28060">
                  <c:v>1.348328979E-5</c:v>
                </c:pt>
                <c:pt idx="28061">
                  <c:v>1.44377854E-5</c:v>
                </c:pt>
                <c:pt idx="28062">
                  <c:v>1.5591614340000001E-5</c:v>
                </c:pt>
                <c:pt idx="28063">
                  <c:v>1.688019117E-6</c:v>
                </c:pt>
                <c:pt idx="28064">
                  <c:v>8.9168010930000004E-7</c:v>
                </c:pt>
                <c:pt idx="28065">
                  <c:v>5.2199035579999996E-7</c:v>
                </c:pt>
                <c:pt idx="28066">
                  <c:v>9.3827405920000005E-7</c:v>
                </c:pt>
                <c:pt idx="28067">
                  <c:v>7.8242809780000004E-7</c:v>
                </c:pt>
                <c:pt idx="28068">
                  <c:v>1.359709301E-6</c:v>
                </c:pt>
                <c:pt idx="28069">
                  <c:v>6.0577816549999999E-6</c:v>
                </c:pt>
                <c:pt idx="28070">
                  <c:v>2.151115434E-5</c:v>
                </c:pt>
                <c:pt idx="28071">
                  <c:v>2.9041835480000001E-6</c:v>
                </c:pt>
                <c:pt idx="28072">
                  <c:v>5.0891106500000004E-6</c:v>
                </c:pt>
                <c:pt idx="28073">
                  <c:v>1.6030481999999999E-5</c:v>
                </c:pt>
                <c:pt idx="28074">
                  <c:v>3.9577367419999999E-6</c:v>
                </c:pt>
                <c:pt idx="28075">
                  <c:v>1.347626544E-7</c:v>
                </c:pt>
                <c:pt idx="28076">
                  <c:v>3.0151190019999998E-6</c:v>
                </c:pt>
                <c:pt idx="28077">
                  <c:v>4.2453267029999998E-6</c:v>
                </c:pt>
                <c:pt idx="28078">
                  <c:v>5.287814083E-6</c:v>
                </c:pt>
                <c:pt idx="28079">
                  <c:v>1.410541689E-6</c:v>
                </c:pt>
                <c:pt idx="28080">
                  <c:v>8.5503182820000001E-6</c:v>
                </c:pt>
                <c:pt idx="28081">
                  <c:v>2.4823629449999999E-5</c:v>
                </c:pt>
                <c:pt idx="28082">
                  <c:v>1.550537214E-5</c:v>
                </c:pt>
                <c:pt idx="28083">
                  <c:v>2.2326393060000001E-6</c:v>
                </c:pt>
                <c:pt idx="28084">
                  <c:v>9.726612249E-7</c:v>
                </c:pt>
                <c:pt idx="28085">
                  <c:v>2.3772287759999999E-7</c:v>
                </c:pt>
                <c:pt idx="28086">
                  <c:v>1.79684581E-6</c:v>
                </c:pt>
                <c:pt idx="28087">
                  <c:v>1.066866499E-6</c:v>
                </c:pt>
                <c:pt idx="28088">
                  <c:v>7.1680173860000004E-7</c:v>
                </c:pt>
                <c:pt idx="28089">
                  <c:v>1.300116902E-6</c:v>
                </c:pt>
                <c:pt idx="28090">
                  <c:v>5.0788764629999996E-6</c:v>
                </c:pt>
                <c:pt idx="28091">
                  <c:v>4.034980209E-6</c:v>
                </c:pt>
                <c:pt idx="28092">
                  <c:v>2.0850059080000002E-6</c:v>
                </c:pt>
                <c:pt idx="28093">
                  <c:v>2.4004870260000001E-5</c:v>
                </c:pt>
                <c:pt idx="28094">
                  <c:v>2.6625462489999999E-6</c:v>
                </c:pt>
                <c:pt idx="28095">
                  <c:v>4.7809675949999997E-7</c:v>
                </c:pt>
                <c:pt idx="28096">
                  <c:v>4.3341294489999998E-7</c:v>
                </c:pt>
                <c:pt idx="28097">
                  <c:v>1.264352318E-5</c:v>
                </c:pt>
                <c:pt idx="28098">
                  <c:v>2.7133078220000001E-6</c:v>
                </c:pt>
                <c:pt idx="28099">
                  <c:v>7.81962994E-7</c:v>
                </c:pt>
                <c:pt idx="28100">
                  <c:v>1.9127996E-6</c:v>
                </c:pt>
                <c:pt idx="28101">
                  <c:v>2.198307101E-5</c:v>
                </c:pt>
                <c:pt idx="28102">
                  <c:v>7.8818220579999998E-6</c:v>
                </c:pt>
                <c:pt idx="28103">
                  <c:v>2.5706095009999997E-7</c:v>
                </c:pt>
                <c:pt idx="28104">
                  <c:v>3.5755157400000001E-7</c:v>
                </c:pt>
                <c:pt idx="28105">
                  <c:v>1.487056145E-5</c:v>
                </c:pt>
                <c:pt idx="28106">
                  <c:v>5.1265846160000003E-6</c:v>
                </c:pt>
                <c:pt idx="28107">
                  <c:v>2.9612737710000001E-8</c:v>
                </c:pt>
                <c:pt idx="28108">
                  <c:v>5.6591200450000003E-7</c:v>
                </c:pt>
                <c:pt idx="28109">
                  <c:v>4.4022533229999997E-5</c:v>
                </c:pt>
                <c:pt idx="28110">
                  <c:v>2.6011959090000001E-5</c:v>
                </c:pt>
                <c:pt idx="28111">
                  <c:v>5.2927508129999997E-6</c:v>
                </c:pt>
                <c:pt idx="28112">
                  <c:v>9.4201138469999998E-6</c:v>
                </c:pt>
                <c:pt idx="28113">
                  <c:v>2.8798165379999999E-5</c:v>
                </c:pt>
                <c:pt idx="28114">
                  <c:v>3.2622673519999998E-6</c:v>
                </c:pt>
                <c:pt idx="28115">
                  <c:v>7.8002770599999997E-7</c:v>
                </c:pt>
                <c:pt idx="28116">
                  <c:v>7.492766998E-7</c:v>
                </c:pt>
                <c:pt idx="28117">
                  <c:v>8.1555202190000003E-7</c:v>
                </c:pt>
                <c:pt idx="28118">
                  <c:v>2.1337251760000001E-7</c:v>
                </c:pt>
                <c:pt idx="28119">
                  <c:v>7.7731803859999998E-7</c:v>
                </c:pt>
                <c:pt idx="28120">
                  <c:v>6.1563855550000003E-7</c:v>
                </c:pt>
                <c:pt idx="28121">
                  <c:v>4.4689011430000001E-6</c:v>
                </c:pt>
                <c:pt idx="28122">
                  <c:v>5.0690153389999995E-7</c:v>
                </c:pt>
                <c:pt idx="28123">
                  <c:v>1.1846021839999999E-6</c:v>
                </c:pt>
                <c:pt idx="28124">
                  <c:v>2.8367317819999998E-7</c:v>
                </c:pt>
                <c:pt idx="28125">
                  <c:v>6.4466849180000002E-6</c:v>
                </c:pt>
                <c:pt idx="28126">
                  <c:v>1.4144237260000001E-6</c:v>
                </c:pt>
                <c:pt idx="28127">
                  <c:v>9.2303398810000001E-7</c:v>
                </c:pt>
                <c:pt idx="28128">
                  <c:v>2.3266685949999999E-7</c:v>
                </c:pt>
                <c:pt idx="28129">
                  <c:v>9.4933355060000001E-6</c:v>
                </c:pt>
                <c:pt idx="28130">
                  <c:v>5.2236904600000002E-6</c:v>
                </c:pt>
                <c:pt idx="28131">
                  <c:v>1.090946186E-6</c:v>
                </c:pt>
                <c:pt idx="28132">
                  <c:v>1.3604668790000001E-7</c:v>
                </c:pt>
                <c:pt idx="28133">
                  <c:v>1.726682885E-6</c:v>
                </c:pt>
                <c:pt idx="28134">
                  <c:v>1.2813181889999999E-6</c:v>
                </c:pt>
                <c:pt idx="28135">
                  <c:v>5.6856106789999999E-7</c:v>
                </c:pt>
                <c:pt idx="28136">
                  <c:v>1.1022088E-6</c:v>
                </c:pt>
                <c:pt idx="28137">
                  <c:v>6.1758298130000003E-7</c:v>
                </c:pt>
                <c:pt idx="28138">
                  <c:v>2.052100387E-6</c:v>
                </c:pt>
                <c:pt idx="28139">
                  <c:v>1.0108996539999999E-6</c:v>
                </c:pt>
                <c:pt idx="28140">
                  <c:v>1.847435025E-6</c:v>
                </c:pt>
                <c:pt idx="28141">
                  <c:v>4.1467756299999997E-5</c:v>
                </c:pt>
                <c:pt idx="28142">
                  <c:v>1.9455159499999999E-6</c:v>
                </c:pt>
                <c:pt idx="28143">
                  <c:v>1.0318575509999999E-5</c:v>
                </c:pt>
                <c:pt idx="28144">
                  <c:v>7.8156590170000003E-6</c:v>
                </c:pt>
                <c:pt idx="28145">
                  <c:v>1.2264244860000001E-5</c:v>
                </c:pt>
                <c:pt idx="28146">
                  <c:v>3.6621917770000002E-9</c:v>
                </c:pt>
                <c:pt idx="28147">
                  <c:v>8.4566054679999996E-6</c:v>
                </c:pt>
                <c:pt idx="28148">
                  <c:v>5.5301046239999996E-6</c:v>
                </c:pt>
                <c:pt idx="28149">
                  <c:v>3.8248484479999999E-5</c:v>
                </c:pt>
                <c:pt idx="28150">
                  <c:v>1.015438093E-5</c:v>
                </c:pt>
                <c:pt idx="28151">
                  <c:v>2.9356982940000002E-5</c:v>
                </c:pt>
                <c:pt idx="28152">
                  <c:v>3.5765785190000001E-5</c:v>
                </c:pt>
                <c:pt idx="28153">
                  <c:v>5.605138435E-4</c:v>
                </c:pt>
                <c:pt idx="28154">
                  <c:v>2.976646894E-5</c:v>
                </c:pt>
                <c:pt idx="28155">
                  <c:v>3.2578046249999998E-7</c:v>
                </c:pt>
                <c:pt idx="28156">
                  <c:v>2.0210143740000001E-6</c:v>
                </c:pt>
                <c:pt idx="28157">
                  <c:v>1.025889322E-5</c:v>
                </c:pt>
                <c:pt idx="28158">
                  <c:v>1.2918301800000001E-7</c:v>
                </c:pt>
                <c:pt idx="28159">
                  <c:v>3.5646612320000002E-7</c:v>
                </c:pt>
                <c:pt idx="28160">
                  <c:v>8.961433146E-7</c:v>
                </c:pt>
                <c:pt idx="28161">
                  <c:v>2.0330562509999999E-5</c:v>
                </c:pt>
                <c:pt idx="28162">
                  <c:v>1.5502800830000001E-6</c:v>
                </c:pt>
                <c:pt idx="28163">
                  <c:v>4.2341361549999999E-7</c:v>
                </c:pt>
                <c:pt idx="28164">
                  <c:v>3.4495573839999999E-8</c:v>
                </c:pt>
                <c:pt idx="28165">
                  <c:v>6.9334016549999995E-7</c:v>
                </c:pt>
                <c:pt idx="28166">
                  <c:v>3.4736203309999999E-7</c:v>
                </c:pt>
                <c:pt idx="28167">
                  <c:v>4.8492922540000002E-7</c:v>
                </c:pt>
                <c:pt idx="28168">
                  <c:v>7.37829435E-7</c:v>
                </c:pt>
                <c:pt idx="28169">
                  <c:v>1.398121918E-7</c:v>
                </c:pt>
                <c:pt idx="28170">
                  <c:v>2.8489356520000001E-7</c:v>
                </c:pt>
                <c:pt idx="28171">
                  <c:v>1.444214056E-6</c:v>
                </c:pt>
                <c:pt idx="28172">
                  <c:v>1.7529101689999999E-6</c:v>
                </c:pt>
                <c:pt idx="28173">
                  <c:v>2.0902965869999999E-5</c:v>
                </c:pt>
                <c:pt idx="28174">
                  <c:v>1.17154538E-6</c:v>
                </c:pt>
                <c:pt idx="28175">
                  <c:v>1.9619714890000001E-7</c:v>
                </c:pt>
                <c:pt idx="28176">
                  <c:v>4.2854132290000001E-7</c:v>
                </c:pt>
                <c:pt idx="28177">
                  <c:v>6.246040982E-7</c:v>
                </c:pt>
                <c:pt idx="28178">
                  <c:v>1.9273661730000001E-7</c:v>
                </c:pt>
                <c:pt idx="28179">
                  <c:v>1.2257803829999999E-7</c:v>
                </c:pt>
                <c:pt idx="28180">
                  <c:v>4.6888851130000002E-8</c:v>
                </c:pt>
                <c:pt idx="28181">
                  <c:v>1.029096595E-5</c:v>
                </c:pt>
                <c:pt idx="28182">
                  <c:v>1.3322058010000001E-7</c:v>
                </c:pt>
                <c:pt idx="28183">
                  <c:v>1.694707878E-6</c:v>
                </c:pt>
                <c:pt idx="28184">
                  <c:v>4.5450426229999998E-6</c:v>
                </c:pt>
                <c:pt idx="28185">
                  <c:v>1.181908361E-4</c:v>
                </c:pt>
                <c:pt idx="28186">
                  <c:v>2.910150393E-6</c:v>
                </c:pt>
                <c:pt idx="28187">
                  <c:v>1.615678666E-6</c:v>
                </c:pt>
                <c:pt idx="28188">
                  <c:v>4.2419801100000003E-6</c:v>
                </c:pt>
                <c:pt idx="28189">
                  <c:v>2.3713536919999998E-5</c:v>
                </c:pt>
                <c:pt idx="28190">
                  <c:v>2.0848327940000001E-6</c:v>
                </c:pt>
                <c:pt idx="28191">
                  <c:v>5.852446991E-6</c:v>
                </c:pt>
                <c:pt idx="28192">
                  <c:v>1.0809361529999999E-5</c:v>
                </c:pt>
                <c:pt idx="28193">
                  <c:v>5.2035743389999996E-4</c:v>
                </c:pt>
                <c:pt idx="28194">
                  <c:v>1.1924252649999999E-5</c:v>
                </c:pt>
                <c:pt idx="28195">
                  <c:v>1.672646769E-6</c:v>
                </c:pt>
                <c:pt idx="28196">
                  <c:v>5.8326628969999996E-6</c:v>
                </c:pt>
                <c:pt idx="28197">
                  <c:v>1.075740133E-4</c:v>
                </c:pt>
                <c:pt idx="28198">
                  <c:v>2.986881313E-6</c:v>
                </c:pt>
                <c:pt idx="28199">
                  <c:v>4.831261507E-6</c:v>
                </c:pt>
                <c:pt idx="28200">
                  <c:v>5.2545259910000002E-6</c:v>
                </c:pt>
                <c:pt idx="28201">
                  <c:v>2.0460441659999999E-4</c:v>
                </c:pt>
                <c:pt idx="28202">
                  <c:v>2.1761944849999998E-6</c:v>
                </c:pt>
                <c:pt idx="28203">
                  <c:v>6.3539682169999999E-6</c:v>
                </c:pt>
                <c:pt idx="28204">
                  <c:v>5.0658765939999997E-6</c:v>
                </c:pt>
                <c:pt idx="28205">
                  <c:v>4.0252996599999998E-4</c:v>
                </c:pt>
                <c:pt idx="28206">
                  <c:v>2.153264456E-6</c:v>
                </c:pt>
                <c:pt idx="28207">
                  <c:v>1.1856275869999999E-6</c:v>
                </c:pt>
                <c:pt idx="28208">
                  <c:v>1.1069140969999999E-6</c:v>
                </c:pt>
                <c:pt idx="28209">
                  <c:v>4.8349961640000004E-6</c:v>
                </c:pt>
                <c:pt idx="28210">
                  <c:v>4.116710285E-7</c:v>
                </c:pt>
                <c:pt idx="28211">
                  <c:v>2.5325765839999999E-7</c:v>
                </c:pt>
                <c:pt idx="28212">
                  <c:v>1.2809011530000001E-7</c:v>
                </c:pt>
                <c:pt idx="28213">
                  <c:v>1.643507694E-6</c:v>
                </c:pt>
                <c:pt idx="28214">
                  <c:v>1.047816058E-8</c:v>
                </c:pt>
                <c:pt idx="28215">
                  <c:v>1.2938142099999999E-13</c:v>
                </c:pt>
                <c:pt idx="28216">
                  <c:v>6.2513562890000003E-9</c:v>
                </c:pt>
                <c:pt idx="28217">
                  <c:v>3.3032283359999999E-7</c:v>
                </c:pt>
                <c:pt idx="28218">
                  <c:v>2.8645761009999999E-8</c:v>
                </c:pt>
                <c:pt idx="28219">
                  <c:v>2.831535968E-8</c:v>
                </c:pt>
                <c:pt idx="28220">
                  <c:v>2.3369278730000001E-8</c:v>
                </c:pt>
                <c:pt idx="28221">
                  <c:v>2.6556441129999998E-7</c:v>
                </c:pt>
                <c:pt idx="28222">
                  <c:v>8.4019524820000001E-9</c:v>
                </c:pt>
                <c:pt idx="28223">
                  <c:v>1.694790855E-8</c:v>
                </c:pt>
                <c:pt idx="28224">
                  <c:v>2.3449488479999999E-8</c:v>
                </c:pt>
                <c:pt idx="28225">
                  <c:v>2.4665090729999999E-5</c:v>
                </c:pt>
                <c:pt idx="28226">
                  <c:v>3.0030693970000003E-7</c:v>
                </c:pt>
                <c:pt idx="28227">
                  <c:v>7.6827806550000002E-7</c:v>
                </c:pt>
                <c:pt idx="28228">
                  <c:v>6.9060023900000002E-7</c:v>
                </c:pt>
                <c:pt idx="28229">
                  <c:v>1.338806938E-6</c:v>
                </c:pt>
                <c:pt idx="28230">
                  <c:v>2.1071160479999999E-6</c:v>
                </c:pt>
                <c:pt idx="28231">
                  <c:v>2.7919983930000001E-6</c:v>
                </c:pt>
                <c:pt idx="28232">
                  <c:v>2.0881550110000001E-6</c:v>
                </c:pt>
                <c:pt idx="28233">
                  <c:v>8.5432774239999994E-6</c:v>
                </c:pt>
                <c:pt idx="28234">
                  <c:v>6.210101073E-6</c:v>
                </c:pt>
                <c:pt idx="28235">
                  <c:v>7.3802477359999996E-6</c:v>
                </c:pt>
                <c:pt idx="28236">
                  <c:v>4.5151312949999999E-6</c:v>
                </c:pt>
                <c:pt idx="28237">
                  <c:v>4.192503319E-5</c:v>
                </c:pt>
                <c:pt idx="28238">
                  <c:v>1.1624905910000001E-5</c:v>
                </c:pt>
                <c:pt idx="28239">
                  <c:v>6.5016423160000003E-6</c:v>
                </c:pt>
                <c:pt idx="28240">
                  <c:v>5.160009126E-6</c:v>
                </c:pt>
                <c:pt idx="28241">
                  <c:v>2.895304609E-5</c:v>
                </c:pt>
                <c:pt idx="28242">
                  <c:v>1.7076868390000002E-5</c:v>
                </c:pt>
                <c:pt idx="28243">
                  <c:v>8.9376484599999998E-7</c:v>
                </c:pt>
                <c:pt idx="28244">
                  <c:v>3.6313575769999999E-5</c:v>
                </c:pt>
                <c:pt idx="28245">
                  <c:v>2.4544974940000001E-3</c:v>
                </c:pt>
                <c:pt idx="28246">
                  <c:v>4.0435081800000003E-5</c:v>
                </c:pt>
                <c:pt idx="28247">
                  <c:v>3.1170401030000001E-5</c:v>
                </c:pt>
                <c:pt idx="28248">
                  <c:v>6.0196441489999999E-6</c:v>
                </c:pt>
                <c:pt idx="28249">
                  <c:v>1.0877841989999999E-5</c:v>
                </c:pt>
                <c:pt idx="28250">
                  <c:v>1.048676036E-5</c:v>
                </c:pt>
                <c:pt idx="28251">
                  <c:v>7.5913772249999997E-6</c:v>
                </c:pt>
                <c:pt idx="28252">
                  <c:v>1.339452942E-6</c:v>
                </c:pt>
                <c:pt idx="28253">
                  <c:v>9.4739047579999997E-6</c:v>
                </c:pt>
                <c:pt idx="28254">
                  <c:v>4.0075869490000004E-6</c:v>
                </c:pt>
                <c:pt idx="28255">
                  <c:v>1.082146393E-6</c:v>
                </c:pt>
                <c:pt idx="28256">
                  <c:v>1.1773524719999999E-6</c:v>
                </c:pt>
                <c:pt idx="28257">
                  <c:v>5.9251809759999996E-7</c:v>
                </c:pt>
                <c:pt idx="28258">
                  <c:v>9.6348103959999992E-7</c:v>
                </c:pt>
                <c:pt idx="28259">
                  <c:v>1.6550243649999999E-7</c:v>
                </c:pt>
                <c:pt idx="28260">
                  <c:v>7.7009115980000002E-7</c:v>
                </c:pt>
                <c:pt idx="28261">
                  <c:v>5.715820148E-7</c:v>
                </c:pt>
                <c:pt idx="28262">
                  <c:v>3.0077526299999999E-7</c:v>
                </c:pt>
                <c:pt idx="28263">
                  <c:v>5.1616948029999997E-7</c:v>
                </c:pt>
                <c:pt idx="28264">
                  <c:v>6.2233577160000003E-7</c:v>
                </c:pt>
                <c:pt idx="28265">
                  <c:v>3.5606151489999999E-7</c:v>
                </c:pt>
                <c:pt idx="28266">
                  <c:v>6.1313859889999998E-7</c:v>
                </c:pt>
                <c:pt idx="28267">
                  <c:v>6.3807621639999997E-7</c:v>
                </c:pt>
                <c:pt idx="28268">
                  <c:v>6.0979667069999995E-7</c:v>
                </c:pt>
                <c:pt idx="28269">
                  <c:v>8.8917750469999996E-8</c:v>
                </c:pt>
                <c:pt idx="28270">
                  <c:v>3.1049873950000001E-7</c:v>
                </c:pt>
                <c:pt idx="28271">
                  <c:v>1.866640458E-7</c:v>
                </c:pt>
                <c:pt idx="28272">
                  <c:v>7.6688869199999997E-7</c:v>
                </c:pt>
                <c:pt idx="28273">
                  <c:v>3.4783866979999998E-6</c:v>
                </c:pt>
                <c:pt idx="28274">
                  <c:v>6.8634515269999998E-7</c:v>
                </c:pt>
                <c:pt idx="28275">
                  <c:v>1.220100743E-6</c:v>
                </c:pt>
                <c:pt idx="28276">
                  <c:v>4.0059596630000002E-6</c:v>
                </c:pt>
                <c:pt idx="28277">
                  <c:v>6.5124237020000003E-5</c:v>
                </c:pt>
                <c:pt idx="28278">
                  <c:v>3.0078486560000001E-6</c:v>
                </c:pt>
                <c:pt idx="28279">
                  <c:v>4.0233445030000003E-6</c:v>
                </c:pt>
                <c:pt idx="28280">
                  <c:v>2.036682255E-6</c:v>
                </c:pt>
                <c:pt idx="28281">
                  <c:v>4.784553678E-5</c:v>
                </c:pt>
                <c:pt idx="28282">
                  <c:v>8.3472040660000004E-6</c:v>
                </c:pt>
                <c:pt idx="28283">
                  <c:v>5.057559899E-6</c:v>
                </c:pt>
                <c:pt idx="28284">
                  <c:v>8.1614926339999995E-5</c:v>
                </c:pt>
                <c:pt idx="28285">
                  <c:v>1.821948625E-3</c:v>
                </c:pt>
                <c:pt idx="28286">
                  <c:v>1.4155848790000001E-4</c:v>
                </c:pt>
                <c:pt idx="28287">
                  <c:v>1.621314548E-4</c:v>
                </c:pt>
                <c:pt idx="28288">
                  <c:v>1.5409111649999999E-4</c:v>
                </c:pt>
                <c:pt idx="28289">
                  <c:v>5.2266038389999999E-4</c:v>
                </c:pt>
                <c:pt idx="28290">
                  <c:v>2.4947140900000001E-5</c:v>
                </c:pt>
                <c:pt idx="28291">
                  <c:v>2.432607669E-5</c:v>
                </c:pt>
                <c:pt idx="28292">
                  <c:v>8.1645793160000005E-6</c:v>
                </c:pt>
                <c:pt idx="28293">
                  <c:v>2.2981670449999999E-4</c:v>
                </c:pt>
                <c:pt idx="28294">
                  <c:v>3.9103152370000001E-5</c:v>
                </c:pt>
                <c:pt idx="28295">
                  <c:v>6.0955970129999998E-6</c:v>
                </c:pt>
                <c:pt idx="28296">
                  <c:v>1.023994675E-4</c:v>
                </c:pt>
                <c:pt idx="28297">
                  <c:v>4.721779235E-4</c:v>
                </c:pt>
                <c:pt idx="28298">
                  <c:v>3.9121315279999997E-5</c:v>
                </c:pt>
                <c:pt idx="28299">
                  <c:v>2.8572787300000001E-5</c:v>
                </c:pt>
                <c:pt idx="28300">
                  <c:v>6.1820419009999999E-7</c:v>
                </c:pt>
                <c:pt idx="28301">
                  <c:v>1.444222368E-5</c:v>
                </c:pt>
                <c:pt idx="28302">
                  <c:v>1.271510344E-5</c:v>
                </c:pt>
                <c:pt idx="28303">
                  <c:v>6.4959044810000004E-6</c:v>
                </c:pt>
                <c:pt idx="28304">
                  <c:v>1.0500616199999999E-5</c:v>
                </c:pt>
                <c:pt idx="28305">
                  <c:v>4.569775627E-5</c:v>
                </c:pt>
                <c:pt idx="28306">
                  <c:v>1.4159057650000001E-5</c:v>
                </c:pt>
                <c:pt idx="28307">
                  <c:v>1.181725733E-5</c:v>
                </c:pt>
                <c:pt idx="28308">
                  <c:v>1.9885652619999999E-6</c:v>
                </c:pt>
                <c:pt idx="28309">
                  <c:v>8.2087558839999997E-6</c:v>
                </c:pt>
                <c:pt idx="28310">
                  <c:v>2.5781974299999999E-6</c:v>
                </c:pt>
                <c:pt idx="28311">
                  <c:v>2.4815910910000001E-6</c:v>
                </c:pt>
                <c:pt idx="28312">
                  <c:v>2.5424574989999999E-6</c:v>
                </c:pt>
                <c:pt idx="28313">
                  <c:v>2.542975853E-6</c:v>
                </c:pt>
                <c:pt idx="28314">
                  <c:v>2.6360206520000002E-6</c:v>
                </c:pt>
                <c:pt idx="28315">
                  <c:v>2.5423116049999998E-6</c:v>
                </c:pt>
                <c:pt idx="28316">
                  <c:v>6.3513872329999996E-6</c:v>
                </c:pt>
                <c:pt idx="28317">
                  <c:v>8.5381619070000007E-6</c:v>
                </c:pt>
                <c:pt idx="28318">
                  <c:v>1.100509599E-5</c:v>
                </c:pt>
                <c:pt idx="28319">
                  <c:v>5.4933769500000002E-6</c:v>
                </c:pt>
                <c:pt idx="28320">
                  <c:v>1.649021076E-6</c:v>
                </c:pt>
                <c:pt idx="28321">
                  <c:v>1.0727367219999999E-6</c:v>
                </c:pt>
                <c:pt idx="28322">
                  <c:v>1.30670288E-5</c:v>
                </c:pt>
                <c:pt idx="28323">
                  <c:v>3.8591634330000001E-6</c:v>
                </c:pt>
                <c:pt idx="28324">
                  <c:v>2.3719507149999999E-5</c:v>
                </c:pt>
                <c:pt idx="28325">
                  <c:v>1.2286756700000001E-4</c:v>
                </c:pt>
                <c:pt idx="28326">
                  <c:v>8.2895696769999999E-5</c:v>
                </c:pt>
                <c:pt idx="28327">
                  <c:v>7.4214139359999999E-5</c:v>
                </c:pt>
                <c:pt idx="28328">
                  <c:v>1.720951886E-4</c:v>
                </c:pt>
                <c:pt idx="28329">
                  <c:v>4.03850307E-4</c:v>
                </c:pt>
                <c:pt idx="28330">
                  <c:v>4.9705492990000003E-6</c:v>
                </c:pt>
                <c:pt idx="28331">
                  <c:v>1.2330134399999999E-6</c:v>
                </c:pt>
                <c:pt idx="28332">
                  <c:v>6.1103777010000003E-5</c:v>
                </c:pt>
                <c:pt idx="28333">
                  <c:v>5.1208031419999999E-5</c:v>
                </c:pt>
                <c:pt idx="28334">
                  <c:v>7.0403909900000001E-6</c:v>
                </c:pt>
                <c:pt idx="28335">
                  <c:v>5.748028874E-5</c:v>
                </c:pt>
                <c:pt idx="28336">
                  <c:v>1.067378674E-3</c:v>
                </c:pt>
                <c:pt idx="28337">
                  <c:v>2.6710151769999998E-3</c:v>
                </c:pt>
                <c:pt idx="28338">
                  <c:v>4.0007747630000002E-4</c:v>
                </c:pt>
                <c:pt idx="28339">
                  <c:v>2.3755695599999999E-4</c:v>
                </c:pt>
                <c:pt idx="28340">
                  <c:v>2.714316399E-4</c:v>
                </c:pt>
                <c:pt idx="28341">
                  <c:v>7.9815099460000004E-5</c:v>
                </c:pt>
                <c:pt idx="28342">
                  <c:v>1.2452605439999999E-5</c:v>
                </c:pt>
                <c:pt idx="28343">
                  <c:v>2.4489530220000002E-5</c:v>
                </c:pt>
                <c:pt idx="28344">
                  <c:v>3.9365705910000003E-5</c:v>
                </c:pt>
                <c:pt idx="28345">
                  <c:v>6.3528677129999999E-5</c:v>
                </c:pt>
                <c:pt idx="28346">
                  <c:v>1.4668891799999999E-5</c:v>
                </c:pt>
                <c:pt idx="28347">
                  <c:v>3.7855958060000002E-5</c:v>
                </c:pt>
                <c:pt idx="28348">
                  <c:v>1.045074277E-4</c:v>
                </c:pt>
                <c:pt idx="28349">
                  <c:v>8.6229779400000001E-5</c:v>
                </c:pt>
                <c:pt idx="28350">
                  <c:v>9.2594238659999998E-6</c:v>
                </c:pt>
                <c:pt idx="28351">
                  <c:v>5.4728898460000004E-6</c:v>
                </c:pt>
                <c:pt idx="28352">
                  <c:v>1.6516863850000001E-6</c:v>
                </c:pt>
                <c:pt idx="28353">
                  <c:v>1.114721423E-5</c:v>
                </c:pt>
                <c:pt idx="28354">
                  <c:v>5.4518942580000004E-6</c:v>
                </c:pt>
                <c:pt idx="28355">
                  <c:v>5.2037981470000002E-6</c:v>
                </c:pt>
                <c:pt idx="28356">
                  <c:v>5.0801723229999997E-6</c:v>
                </c:pt>
                <c:pt idx="28357">
                  <c:v>1.004813152E-5</c:v>
                </c:pt>
                <c:pt idx="28358">
                  <c:v>1.1809108E-5</c:v>
                </c:pt>
                <c:pt idx="28359">
                  <c:v>3.057039821E-6</c:v>
                </c:pt>
                <c:pt idx="28360">
                  <c:v>5.4921402899999997E-6</c:v>
                </c:pt>
                <c:pt idx="28361">
                  <c:v>1.7146263189999999E-6</c:v>
                </c:pt>
                <c:pt idx="28362">
                  <c:v>5.9567947930000004E-6</c:v>
                </c:pt>
                <c:pt idx="28363">
                  <c:v>5.5619839430000002E-6</c:v>
                </c:pt>
                <c:pt idx="28364">
                  <c:v>5.7110258420000004E-6</c:v>
                </c:pt>
                <c:pt idx="28365">
                  <c:v>8.8769250240000007E-6</c:v>
                </c:pt>
                <c:pt idx="28366">
                  <c:v>7.5493302350000004E-6</c:v>
                </c:pt>
                <c:pt idx="28367">
                  <c:v>1.42711053E-5</c:v>
                </c:pt>
                <c:pt idx="28368">
                  <c:v>2.0811686399999998E-6</c:v>
                </c:pt>
                <c:pt idx="28369">
                  <c:v>3.233945799E-5</c:v>
                </c:pt>
                <c:pt idx="28370">
                  <c:v>1.1611105640000001E-5</c:v>
                </c:pt>
                <c:pt idx="28371">
                  <c:v>1.0556642720000001E-5</c:v>
                </c:pt>
                <c:pt idx="28372">
                  <c:v>5.6255090829999998E-5</c:v>
                </c:pt>
                <c:pt idx="28373">
                  <c:v>9.2536063280000007E-6</c:v>
                </c:pt>
                <c:pt idx="28374">
                  <c:v>3.2569702030000003E-5</c:v>
                </c:pt>
                <c:pt idx="28375">
                  <c:v>8.9518762019999996E-6</c:v>
                </c:pt>
                <c:pt idx="28376">
                  <c:v>9.2712331050000003E-4</c:v>
                </c:pt>
                <c:pt idx="28377">
                  <c:v>1.1420382769999999E-3</c:v>
                </c:pt>
                <c:pt idx="28378">
                  <c:v>7.6776899839999999E-4</c:v>
                </c:pt>
                <c:pt idx="28379">
                  <c:v>8.430599223E-4</c:v>
                </c:pt>
                <c:pt idx="28380">
                  <c:v>2.330103539E-3</c:v>
                </c:pt>
                <c:pt idx="28381">
                  <c:v>9.5389733230000001E-4</c:v>
                </c:pt>
                <c:pt idx="28382">
                  <c:v>9.0469993010000007E-6</c:v>
                </c:pt>
                <c:pt idx="28383">
                  <c:v>5.1084872260000002E-5</c:v>
                </c:pt>
                <c:pt idx="28384">
                  <c:v>1.2611811810000001E-4</c:v>
                </c:pt>
                <c:pt idx="28385">
                  <c:v>1.266529625E-4</c:v>
                </c:pt>
                <c:pt idx="28386">
                  <c:v>2.044413359E-5</c:v>
                </c:pt>
                <c:pt idx="28387">
                  <c:v>2.2023047319999999E-5</c:v>
                </c:pt>
                <c:pt idx="28388">
                  <c:v>2.2232187330000001E-4</c:v>
                </c:pt>
                <c:pt idx="28389">
                  <c:v>2.6283961390000001E-5</c:v>
                </c:pt>
                <c:pt idx="28390">
                  <c:v>6.2265865220000003E-5</c:v>
                </c:pt>
                <c:pt idx="28391">
                  <c:v>1.7562295979999999E-5</c:v>
                </c:pt>
                <c:pt idx="28392">
                  <c:v>1.3190836030000001E-4</c:v>
                </c:pt>
                <c:pt idx="28393">
                  <c:v>3.1338454200000002E-5</c:v>
                </c:pt>
                <c:pt idx="28394">
                  <c:v>3.4732323860000001E-5</c:v>
                </c:pt>
                <c:pt idx="28395">
                  <c:v>6.9387115270000002E-6</c:v>
                </c:pt>
                <c:pt idx="28396">
                  <c:v>1.4251615029999999E-4</c:v>
                </c:pt>
                <c:pt idx="28397">
                  <c:v>1.109090919E-4</c:v>
                </c:pt>
                <c:pt idx="28398">
                  <c:v>3.5758088079999998E-5</c:v>
                </c:pt>
                <c:pt idx="28399">
                  <c:v>2.794878979E-7</c:v>
                </c:pt>
                <c:pt idx="28400">
                  <c:v>2.048567525E-5</c:v>
                </c:pt>
                <c:pt idx="28401">
                  <c:v>1.454234169E-5</c:v>
                </c:pt>
                <c:pt idx="28402">
                  <c:v>9.1137961949999997E-6</c:v>
                </c:pt>
                <c:pt idx="28403">
                  <c:v>1.146526738E-5</c:v>
                </c:pt>
                <c:pt idx="28404">
                  <c:v>1.826057456E-6</c:v>
                </c:pt>
                <c:pt idx="28405">
                  <c:v>2.0999872009999999E-5</c:v>
                </c:pt>
                <c:pt idx="28406">
                  <c:v>1.03227503E-5</c:v>
                </c:pt>
                <c:pt idx="28407">
                  <c:v>1.1849200719999999E-5</c:v>
                </c:pt>
                <c:pt idx="28408">
                  <c:v>5.9284372720000002E-5</c:v>
                </c:pt>
                <c:pt idx="28409">
                  <c:v>2.5548118370000001E-6</c:v>
                </c:pt>
                <c:pt idx="28410">
                  <c:v>2.4877654780000001E-5</c:v>
                </c:pt>
                <c:pt idx="28411">
                  <c:v>1.737267744E-5</c:v>
                </c:pt>
                <c:pt idx="28412">
                  <c:v>7.2161507339999998E-6</c:v>
                </c:pt>
                <c:pt idx="28413">
                  <c:v>1.019935941E-5</c:v>
                </c:pt>
                <c:pt idx="28414">
                  <c:v>6.7012191899999998E-6</c:v>
                </c:pt>
                <c:pt idx="28415">
                  <c:v>7.478946183E-6</c:v>
                </c:pt>
                <c:pt idx="28416">
                  <c:v>5.9610968759999997E-6</c:v>
                </c:pt>
                <c:pt idx="28417">
                  <c:v>4.012948662E-5</c:v>
                </c:pt>
                <c:pt idx="28418">
                  <c:v>3.1145644789999999E-5</c:v>
                </c:pt>
                <c:pt idx="28419">
                  <c:v>2.112525453E-4</c:v>
                </c:pt>
                <c:pt idx="28420">
                  <c:v>2.4999193350000001E-3</c:v>
                </c:pt>
                <c:pt idx="28421">
                  <c:v>6.5342409010000005E-4</c:v>
                </c:pt>
                <c:pt idx="28422">
                  <c:v>4.9667093330000003E-5</c:v>
                </c:pt>
                <c:pt idx="28423">
                  <c:v>3.3018456149999999E-6</c:v>
                </c:pt>
                <c:pt idx="28424">
                  <c:v>8.1915995249999998E-5</c:v>
                </c:pt>
                <c:pt idx="28425">
                  <c:v>1.091794088E-4</c:v>
                </c:pt>
                <c:pt idx="28426">
                  <c:v>5.2172098010000001E-6</c:v>
                </c:pt>
                <c:pt idx="28427">
                  <c:v>2.062378536E-5</c:v>
                </c:pt>
                <c:pt idx="28428">
                  <c:v>2.2771106520000002E-3</c:v>
                </c:pt>
                <c:pt idx="28429">
                  <c:v>3.25300933E-4</c:v>
                </c:pt>
                <c:pt idx="28430">
                  <c:v>4.2738237410000002E-4</c:v>
                </c:pt>
                <c:pt idx="28431">
                  <c:v>5.4370889020000004E-4</c:v>
                </c:pt>
                <c:pt idx="28432">
                  <c:v>1.254310543E-3</c:v>
                </c:pt>
                <c:pt idx="28433">
                  <c:v>1.1414710100000001E-4</c:v>
                </c:pt>
                <c:pt idx="28434">
                  <c:v>9.8308807270000001E-5</c:v>
                </c:pt>
                <c:pt idx="28435">
                  <c:v>1.7802504970000001E-4</c:v>
                </c:pt>
                <c:pt idx="28436">
                  <c:v>5.8503893069999997E-5</c:v>
                </c:pt>
                <c:pt idx="28437">
                  <c:v>1.137329929E-7</c:v>
                </c:pt>
                <c:pt idx="28438">
                  <c:v>2.052198637E-4</c:v>
                </c:pt>
                <c:pt idx="28439">
                  <c:v>3.1345329820000001E-4</c:v>
                </c:pt>
                <c:pt idx="28440">
                  <c:v>1.91507749E-3</c:v>
                </c:pt>
                <c:pt idx="28441">
                  <c:v>2.3660626559999999E-4</c:v>
                </c:pt>
                <c:pt idx="28442">
                  <c:v>4.0380755099999998E-6</c:v>
                </c:pt>
                <c:pt idx="28443">
                  <c:v>2.3410798000000001E-5</c:v>
                </c:pt>
                <c:pt idx="28444">
                  <c:v>3.5808848519999997E-5</c:v>
                </c:pt>
                <c:pt idx="28445">
                  <c:v>1.241401224E-5</c:v>
                </c:pt>
                <c:pt idx="28446">
                  <c:v>1.0132981770000001E-5</c:v>
                </c:pt>
                <c:pt idx="28447">
                  <c:v>5.4252226750000004E-6</c:v>
                </c:pt>
                <c:pt idx="28448">
                  <c:v>1.241575941E-4</c:v>
                </c:pt>
                <c:pt idx="28449">
                  <c:v>4.891537217E-5</c:v>
                </c:pt>
                <c:pt idx="28450">
                  <c:v>2.7648203850000001E-5</c:v>
                </c:pt>
                <c:pt idx="28451">
                  <c:v>1.191484776E-4</c:v>
                </c:pt>
                <c:pt idx="28452">
                  <c:v>1.4217039230000001E-3</c:v>
                </c:pt>
                <c:pt idx="28453">
                  <c:v>8.4095148120000003E-5</c:v>
                </c:pt>
                <c:pt idx="28454">
                  <c:v>2.426072385E-6</c:v>
                </c:pt>
                <c:pt idx="28455">
                  <c:v>3.6721071080000002E-5</c:v>
                </c:pt>
                <c:pt idx="28456">
                  <c:v>1.3837991259999999E-4</c:v>
                </c:pt>
                <c:pt idx="28457">
                  <c:v>2.3269337939999999E-5</c:v>
                </c:pt>
                <c:pt idx="28458">
                  <c:v>1.411390158E-5</c:v>
                </c:pt>
                <c:pt idx="28459">
                  <c:v>6.2429505379999996E-5</c:v>
                </c:pt>
                <c:pt idx="28460">
                  <c:v>4.110101223E-4</c:v>
                </c:pt>
                <c:pt idx="28461">
                  <c:v>4.64850382E-5</c:v>
                </c:pt>
                <c:pt idx="28462">
                  <c:v>1.301089069E-5</c:v>
                </c:pt>
                <c:pt idx="28463">
                  <c:v>1.627597249E-5</c:v>
                </c:pt>
                <c:pt idx="28464">
                  <c:v>6.8114863249999998E-5</c:v>
                </c:pt>
                <c:pt idx="28465">
                  <c:v>1.5647734470000001E-5</c:v>
                </c:pt>
                <c:pt idx="28466">
                  <c:v>2.4642790700000001E-5</c:v>
                </c:pt>
                <c:pt idx="28467">
                  <c:v>3.1894836730000001E-5</c:v>
                </c:pt>
                <c:pt idx="28468">
                  <c:v>1.5678455260000001E-3</c:v>
                </c:pt>
                <c:pt idx="28469">
                  <c:v>2.2436619329999999E-4</c:v>
                </c:pt>
                <c:pt idx="28470">
                  <c:v>3.5582231680000002E-4</c:v>
                </c:pt>
                <c:pt idx="28471">
                  <c:v>4.7244792670000002E-4</c:v>
                </c:pt>
                <c:pt idx="28472">
                  <c:v>2.098706836E-2</c:v>
                </c:pt>
                <c:pt idx="28473">
                  <c:v>3.4840008799999999E-4</c:v>
                </c:pt>
                <c:pt idx="28474">
                  <c:v>2.4117176139999999E-5</c:v>
                </c:pt>
                <c:pt idx="28475">
                  <c:v>1.289162564E-4</c:v>
                </c:pt>
                <c:pt idx="28476">
                  <c:v>1.544396267E-3</c:v>
                </c:pt>
                <c:pt idx="28477">
                  <c:v>5.6389543540000001E-5</c:v>
                </c:pt>
                <c:pt idx="28478">
                  <c:v>9.8865812399999997E-5</c:v>
                </c:pt>
                <c:pt idx="28479">
                  <c:v>2.08164359E-4</c:v>
                </c:pt>
                <c:pt idx="28480">
                  <c:v>6.0822481159999997E-3</c:v>
                </c:pt>
                <c:pt idx="28481">
                  <c:v>2.125141572E-4</c:v>
                </c:pt>
                <c:pt idx="28482">
                  <c:v>7.0333718349999999E-6</c:v>
                </c:pt>
                <c:pt idx="28483">
                  <c:v>9.8482626409999999E-5</c:v>
                </c:pt>
                <c:pt idx="28484">
                  <c:v>1.5826665550000001E-3</c:v>
                </c:pt>
                <c:pt idx="28485">
                  <c:v>4.4763864040000003E-6</c:v>
                </c:pt>
                <c:pt idx="28486">
                  <c:v>2.849445752E-5</c:v>
                </c:pt>
                <c:pt idx="28487">
                  <c:v>2.5380268570000001E-5</c:v>
                </c:pt>
                <c:pt idx="28488">
                  <c:v>2.0873471650000001E-4</c:v>
                </c:pt>
                <c:pt idx="28489">
                  <c:v>5.1066115439999999E-6</c:v>
                </c:pt>
                <c:pt idx="28490">
                  <c:v>2.0761139249999999E-5</c:v>
                </c:pt>
                <c:pt idx="28491">
                  <c:v>2.6073898189999999E-5</c:v>
                </c:pt>
                <c:pt idx="28492">
                  <c:v>9.4594776469999996E-3</c:v>
                </c:pt>
                <c:pt idx="28493">
                  <c:v>1.008839689E-4</c:v>
                </c:pt>
                <c:pt idx="28494">
                  <c:v>7.4943908089999996E-5</c:v>
                </c:pt>
                <c:pt idx="28495">
                  <c:v>2.7643209570000002E-4</c:v>
                </c:pt>
                <c:pt idx="28496">
                  <c:v>4.7091930330000001E-4</c:v>
                </c:pt>
                <c:pt idx="28497">
                  <c:v>2.4602290030000001E-4</c:v>
                </c:pt>
                <c:pt idx="28498">
                  <c:v>4.158054735E-4</c:v>
                </c:pt>
                <c:pt idx="28499">
                  <c:v>7.1035875560000001E-4</c:v>
                </c:pt>
                <c:pt idx="28500">
                  <c:v>1.562681662E-3</c:v>
                </c:pt>
                <c:pt idx="28501">
                  <c:v>6.2143939929999996E-4</c:v>
                </c:pt>
                <c:pt idx="28502">
                  <c:v>8.5792549469999998E-4</c:v>
                </c:pt>
                <c:pt idx="28503">
                  <c:v>1.2911346749999999E-3</c:v>
                </c:pt>
                <c:pt idx="28504">
                  <c:v>6.8340151309999996E-3</c:v>
                </c:pt>
                <c:pt idx="28505">
                  <c:v>1.0811869660000001E-3</c:v>
                </c:pt>
                <c:pt idx="28506">
                  <c:v>1.559398882E-3</c:v>
                </c:pt>
                <c:pt idx="28507">
                  <c:v>1.6645732330000001E-3</c:v>
                </c:pt>
                <c:pt idx="28508">
                  <c:v>4.3858222229999997E-3</c:v>
                </c:pt>
                <c:pt idx="28509">
                  <c:v>1.4873970989999999E-3</c:v>
                </c:pt>
                <c:pt idx="28510">
                  <c:v>1.8482846690000001E-3</c:v>
                </c:pt>
                <c:pt idx="28511">
                  <c:v>1.525272004E-3</c:v>
                </c:pt>
                <c:pt idx="28512">
                  <c:v>0.77335944270000001</c:v>
                </c:pt>
                <c:pt idx="28513">
                  <c:v>2.150309964E-3</c:v>
                </c:pt>
                <c:pt idx="28514">
                  <c:v>2.1710665610000001E-3</c:v>
                </c:pt>
                <c:pt idx="28515">
                  <c:v>1.6794147810000001E-3</c:v>
                </c:pt>
                <c:pt idx="28516">
                  <c:v>4.5949342879999999E-3</c:v>
                </c:pt>
                <c:pt idx="28517">
                  <c:v>1.7405181760000001E-3</c:v>
                </c:pt>
                <c:pt idx="28518">
                  <c:v>1.6178336710000001E-3</c:v>
                </c:pt>
                <c:pt idx="28519">
                  <c:v>1.12936788E-3</c:v>
                </c:pt>
                <c:pt idx="28520">
                  <c:v>6.8634236729999999E-3</c:v>
                </c:pt>
                <c:pt idx="28521">
                  <c:v>1.259815393E-3</c:v>
                </c:pt>
                <c:pt idx="28522">
                  <c:v>8.2977953490000005E-4</c:v>
                </c:pt>
                <c:pt idx="28523">
                  <c:v>5.8497458390000001E-4</c:v>
                </c:pt>
                <c:pt idx="28524">
                  <c:v>1.5829680029999999E-3</c:v>
                </c:pt>
                <c:pt idx="28525">
                  <c:v>7.1512396699999995E-4</c:v>
                </c:pt>
                <c:pt idx="28526">
                  <c:v>4.0359660589999998E-4</c:v>
                </c:pt>
                <c:pt idx="28527">
                  <c:v>2.2932342180000001E-4</c:v>
                </c:pt>
                <c:pt idx="28528">
                  <c:v>4.8367730009999998E-4</c:v>
                </c:pt>
                <c:pt idx="28529">
                  <c:v>2.6778853119999998E-4</c:v>
                </c:pt>
                <c:pt idx="28530">
                  <c:v>6.6009467980000005E-5</c:v>
                </c:pt>
                <c:pt idx="28531">
                  <c:v>8.7503007179999995E-5</c:v>
                </c:pt>
                <c:pt idx="28532">
                  <c:v>9.4863822080000007E-3</c:v>
                </c:pt>
                <c:pt idx="28533">
                  <c:v>3.269999584E-5</c:v>
                </c:pt>
                <c:pt idx="28534">
                  <c:v>2.1606461499999999E-5</c:v>
                </c:pt>
                <c:pt idx="28535">
                  <c:v>4.788780303E-6</c:v>
                </c:pt>
                <c:pt idx="28536">
                  <c:v>2.0820774470000001E-4</c:v>
                </c:pt>
                <c:pt idx="28537">
                  <c:v>2.4238066729999999E-5</c:v>
                </c:pt>
                <c:pt idx="28538">
                  <c:v>2.77302329E-5</c:v>
                </c:pt>
                <c:pt idx="28539">
                  <c:v>4.6990229510000002E-6</c:v>
                </c:pt>
                <c:pt idx="28540">
                  <c:v>1.5668658420000001E-3</c:v>
                </c:pt>
                <c:pt idx="28541">
                  <c:v>8.7101045359999995E-5</c:v>
                </c:pt>
                <c:pt idx="28542">
                  <c:v>4.2039531940000002E-6</c:v>
                </c:pt>
                <c:pt idx="28543">
                  <c:v>2.0461981029999999E-4</c:v>
                </c:pt>
                <c:pt idx="28544">
                  <c:v>6.1016696270000002E-3</c:v>
                </c:pt>
                <c:pt idx="28545">
                  <c:v>2.174856881E-4</c:v>
                </c:pt>
                <c:pt idx="28546">
                  <c:v>9.7365145130000005E-5</c:v>
                </c:pt>
                <c:pt idx="28547">
                  <c:v>5.2431212680000002E-5</c:v>
                </c:pt>
                <c:pt idx="28548">
                  <c:v>1.551282319E-3</c:v>
                </c:pt>
                <c:pt idx="28549">
                  <c:v>1.3023067979999999E-4</c:v>
                </c:pt>
                <c:pt idx="28550">
                  <c:v>2.130312277E-5</c:v>
                </c:pt>
                <c:pt idx="28551">
                  <c:v>3.4206093109999999E-4</c:v>
                </c:pt>
                <c:pt idx="28552">
                  <c:v>2.087945636E-2</c:v>
                </c:pt>
                <c:pt idx="28553">
                  <c:v>4.9030770750000004E-4</c:v>
                </c:pt>
                <c:pt idx="28554">
                  <c:v>3.8619881469999999E-4</c:v>
                </c:pt>
                <c:pt idx="28555">
                  <c:v>2.3037571119999999E-4</c:v>
                </c:pt>
                <c:pt idx="28556">
                  <c:v>1.588488616E-3</c:v>
                </c:pt>
                <c:pt idx="28557">
                  <c:v>3.1343916839999999E-5</c:v>
                </c:pt>
                <c:pt idx="28558">
                  <c:v>2.494140319E-5</c:v>
                </c:pt>
                <c:pt idx="28559">
                  <c:v>1.580765742E-5</c:v>
                </c:pt>
                <c:pt idx="28560">
                  <c:v>6.9184153269999997E-5</c:v>
                </c:pt>
                <c:pt idx="28561">
                  <c:v>1.6258592050000001E-5</c:v>
                </c:pt>
                <c:pt idx="28562">
                  <c:v>1.3149158209999999E-5</c:v>
                </c:pt>
                <c:pt idx="28563">
                  <c:v>4.6259764320000003E-5</c:v>
                </c:pt>
                <c:pt idx="28564">
                  <c:v>4.1191018869999999E-4</c:v>
                </c:pt>
                <c:pt idx="28565">
                  <c:v>6.1952336189999998E-5</c:v>
                </c:pt>
                <c:pt idx="28566">
                  <c:v>1.341976106E-5</c:v>
                </c:pt>
                <c:pt idx="28567">
                  <c:v>2.2929718570000001E-5</c:v>
                </c:pt>
                <c:pt idx="28568">
                  <c:v>1.3908754109999999E-4</c:v>
                </c:pt>
                <c:pt idx="28569">
                  <c:v>3.6345188349999997E-5</c:v>
                </c:pt>
                <c:pt idx="28570">
                  <c:v>2.1861917329999999E-6</c:v>
                </c:pt>
                <c:pt idx="28571">
                  <c:v>8.3712701349999996E-5</c:v>
                </c:pt>
                <c:pt idx="28572">
                  <c:v>1.4138117010000001E-3</c:v>
                </c:pt>
                <c:pt idx="28573">
                  <c:v>1.165155523E-4</c:v>
                </c:pt>
                <c:pt idx="28574">
                  <c:v>2.9228158370000001E-5</c:v>
                </c:pt>
                <c:pt idx="28575">
                  <c:v>4.9570901609999999E-5</c:v>
                </c:pt>
                <c:pt idx="28576">
                  <c:v>1.255738492E-4</c:v>
                </c:pt>
                <c:pt idx="28577">
                  <c:v>5.75356478E-6</c:v>
                </c:pt>
                <c:pt idx="28578">
                  <c:v>1.02256659E-5</c:v>
                </c:pt>
                <c:pt idx="28579">
                  <c:v>1.23844944E-5</c:v>
                </c:pt>
                <c:pt idx="28580">
                  <c:v>3.4825280750000002E-5</c:v>
                </c:pt>
                <c:pt idx="28581">
                  <c:v>2.201204721E-5</c:v>
                </c:pt>
                <c:pt idx="28582">
                  <c:v>4.0786737299999998E-6</c:v>
                </c:pt>
                <c:pt idx="28583">
                  <c:v>2.365144528E-4</c:v>
                </c:pt>
                <c:pt idx="28584">
                  <c:v>1.9061080529999999E-3</c:v>
                </c:pt>
                <c:pt idx="28585">
                  <c:v>3.1867038429999998E-4</c:v>
                </c:pt>
                <c:pt idx="28586">
                  <c:v>2.0648511939999999E-4</c:v>
                </c:pt>
                <c:pt idx="28587">
                  <c:v>1.781493331E-7</c:v>
                </c:pt>
                <c:pt idx="28588">
                  <c:v>5.7042017030000003E-5</c:v>
                </c:pt>
                <c:pt idx="28589">
                  <c:v>1.7993636660000001E-4</c:v>
                </c:pt>
                <c:pt idx="28590">
                  <c:v>9.5385505180000001E-5</c:v>
                </c:pt>
                <c:pt idx="28591">
                  <c:v>1.135540348E-4</c:v>
                </c:pt>
                <c:pt idx="28592">
                  <c:v>1.241233316E-3</c:v>
                </c:pt>
                <c:pt idx="28593">
                  <c:v>5.4528755739999995E-4</c:v>
                </c:pt>
                <c:pt idx="28594">
                  <c:v>4.3091743490000003E-4</c:v>
                </c:pt>
                <c:pt idx="28595">
                  <c:v>3.2863858380000001E-4</c:v>
                </c:pt>
                <c:pt idx="28596">
                  <c:v>2.2634912430000002E-3</c:v>
                </c:pt>
                <c:pt idx="28597">
                  <c:v>1.6344900649999999E-5</c:v>
                </c:pt>
                <c:pt idx="28598">
                  <c:v>5.7477364129999999E-6</c:v>
                </c:pt>
                <c:pt idx="28599">
                  <c:v>1.1104263389999999E-4</c:v>
                </c:pt>
                <c:pt idx="28600">
                  <c:v>7.9924923019999994E-5</c:v>
                </c:pt>
                <c:pt idx="28601">
                  <c:v>2.2663329109999999E-6</c:v>
                </c:pt>
                <c:pt idx="28602">
                  <c:v>5.5017416509999998E-5</c:v>
                </c:pt>
                <c:pt idx="28603">
                  <c:v>6.5468187139999996E-4</c:v>
                </c:pt>
                <c:pt idx="28604">
                  <c:v>2.4931191270000002E-3</c:v>
                </c:pt>
                <c:pt idx="28605">
                  <c:v>2.067885767E-4</c:v>
                </c:pt>
                <c:pt idx="28606">
                  <c:v>3.2070967009999998E-5</c:v>
                </c:pt>
                <c:pt idx="28607">
                  <c:v>4.1022545030000002E-5</c:v>
                </c:pt>
                <c:pt idx="28608">
                  <c:v>6.2308617840000002E-6</c:v>
                </c:pt>
                <c:pt idx="28609">
                  <c:v>7.2813282789999998E-6</c:v>
                </c:pt>
                <c:pt idx="28610">
                  <c:v>6.6894220930000003E-6</c:v>
                </c:pt>
                <c:pt idx="28611">
                  <c:v>1.017958312E-5</c:v>
                </c:pt>
                <c:pt idx="28612">
                  <c:v>7.1656738200000002E-6</c:v>
                </c:pt>
                <c:pt idx="28613">
                  <c:v>1.7555184520000002E-5</c:v>
                </c:pt>
                <c:pt idx="28614">
                  <c:v>2.4543682410000001E-5</c:v>
                </c:pt>
                <c:pt idx="28615">
                  <c:v>2.410857028E-6</c:v>
                </c:pt>
                <c:pt idx="28616">
                  <c:v>5.8119653460000002E-5</c:v>
                </c:pt>
                <c:pt idx="28617">
                  <c:v>1.149453539E-5</c:v>
                </c:pt>
                <c:pt idx="28618">
                  <c:v>1.0260654780000001E-5</c:v>
                </c:pt>
                <c:pt idx="28619">
                  <c:v>2.123644105E-5</c:v>
                </c:pt>
                <c:pt idx="28620">
                  <c:v>1.7590294249999999E-6</c:v>
                </c:pt>
                <c:pt idx="28621">
                  <c:v>1.147796724E-5</c:v>
                </c:pt>
                <c:pt idx="28622">
                  <c:v>9.2419189950000008E-6</c:v>
                </c:pt>
                <c:pt idx="28623">
                  <c:v>1.463769087E-5</c:v>
                </c:pt>
                <c:pt idx="28624">
                  <c:v>1.9735609599999999E-5</c:v>
                </c:pt>
                <c:pt idx="28625">
                  <c:v>4.1957334469999999E-7</c:v>
                </c:pt>
                <c:pt idx="28626">
                  <c:v>3.7369161800000001E-5</c:v>
                </c:pt>
                <c:pt idx="28627">
                  <c:v>1.107484731E-4</c:v>
                </c:pt>
                <c:pt idx="28628">
                  <c:v>1.4279173170000001E-4</c:v>
                </c:pt>
                <c:pt idx="28629">
                  <c:v>6.8603024089999999E-6</c:v>
                </c:pt>
                <c:pt idx="28630">
                  <c:v>3.4596788519999999E-5</c:v>
                </c:pt>
                <c:pt idx="28631">
                  <c:v>3.0843992129999997E-5</c:v>
                </c:pt>
                <c:pt idx="28632">
                  <c:v>1.30257047E-4</c:v>
                </c:pt>
                <c:pt idx="28633">
                  <c:v>1.8047898939999999E-5</c:v>
                </c:pt>
                <c:pt idx="28634">
                  <c:v>6.1231442800000006E-5</c:v>
                </c:pt>
                <c:pt idx="28635">
                  <c:v>2.5903506259999999E-5</c:v>
                </c:pt>
                <c:pt idx="28636">
                  <c:v>2.182082999E-4</c:v>
                </c:pt>
                <c:pt idx="28637">
                  <c:v>2.145309706E-5</c:v>
                </c:pt>
                <c:pt idx="28638">
                  <c:v>1.9163612639999999E-5</c:v>
                </c:pt>
                <c:pt idx="28639">
                  <c:v>1.288096064E-4</c:v>
                </c:pt>
                <c:pt idx="28640">
                  <c:v>1.2364776199999999E-4</c:v>
                </c:pt>
                <c:pt idx="28641">
                  <c:v>5.3067018119999999E-5</c:v>
                </c:pt>
                <c:pt idx="28642">
                  <c:v>9.156872062E-6</c:v>
                </c:pt>
                <c:pt idx="28643">
                  <c:v>9.5236950860000001E-4</c:v>
                </c:pt>
                <c:pt idx="28644">
                  <c:v>2.3016688259999999E-3</c:v>
                </c:pt>
                <c:pt idx="28645">
                  <c:v>8.3572453270000003E-4</c:v>
                </c:pt>
                <c:pt idx="28646">
                  <c:v>7.744950989E-4</c:v>
                </c:pt>
                <c:pt idx="28647">
                  <c:v>1.1466444200000001E-3</c:v>
                </c:pt>
                <c:pt idx="28648">
                  <c:v>9.2189862670000004E-4</c:v>
                </c:pt>
                <c:pt idx="28649">
                  <c:v>8.2953955140000007E-6</c:v>
                </c:pt>
                <c:pt idx="28650">
                  <c:v>3.1482809930000001E-5</c:v>
                </c:pt>
                <c:pt idx="28651">
                  <c:v>9.6483300770000002E-6</c:v>
                </c:pt>
                <c:pt idx="28652">
                  <c:v>5.46516199E-5</c:v>
                </c:pt>
                <c:pt idx="28653">
                  <c:v>1.078331628E-5</c:v>
                </c:pt>
                <c:pt idx="28654">
                  <c:v>1.17195497E-5</c:v>
                </c:pt>
                <c:pt idx="28655">
                  <c:v>3.2729505249999998E-5</c:v>
                </c:pt>
                <c:pt idx="28656">
                  <c:v>2.247827737E-6</c:v>
                </c:pt>
                <c:pt idx="28657">
                  <c:v>1.4324393660000001E-5</c:v>
                </c:pt>
                <c:pt idx="28658">
                  <c:v>7.4508255650000002E-6</c:v>
                </c:pt>
                <c:pt idx="28659">
                  <c:v>8.8898774810000002E-6</c:v>
                </c:pt>
                <c:pt idx="28660">
                  <c:v>5.6942680590000001E-6</c:v>
                </c:pt>
                <c:pt idx="28661">
                  <c:v>5.5417145150000001E-6</c:v>
                </c:pt>
                <c:pt idx="28662">
                  <c:v>5.9253980109999997E-6</c:v>
                </c:pt>
                <c:pt idx="28663">
                  <c:v>1.7382495440000001E-6</c:v>
                </c:pt>
                <c:pt idx="28664">
                  <c:v>5.2662927459999996E-6</c:v>
                </c:pt>
                <c:pt idx="28665">
                  <c:v>3.2935339229999998E-6</c:v>
                </c:pt>
                <c:pt idx="28666">
                  <c:v>1.201791576E-5</c:v>
                </c:pt>
                <c:pt idx="28667">
                  <c:v>9.938286851E-6</c:v>
                </c:pt>
                <c:pt idx="28668">
                  <c:v>5.0958532680000001E-6</c:v>
                </c:pt>
                <c:pt idx="28669">
                  <c:v>5.2597563109999996E-6</c:v>
                </c:pt>
                <c:pt idx="28670">
                  <c:v>5.4818492360000001E-6</c:v>
                </c:pt>
                <c:pt idx="28671">
                  <c:v>1.11429407E-5</c:v>
                </c:pt>
                <c:pt idx="28672">
                  <c:v>1.7260496470000001E-6</c:v>
                </c:pt>
                <c:pt idx="28673">
                  <c:v>5.6428516730000001E-6</c:v>
                </c:pt>
                <c:pt idx="28674">
                  <c:v>9.5006807139999996E-6</c:v>
                </c:pt>
                <c:pt idx="28675">
                  <c:v>8.5198001019999995E-5</c:v>
                </c:pt>
                <c:pt idx="28676">
                  <c:v>1.0341494050000001E-4</c:v>
                </c:pt>
                <c:pt idx="28677">
                  <c:v>3.6417054329999999E-5</c:v>
                </c:pt>
                <c:pt idx="28678">
                  <c:v>1.45740493E-5</c:v>
                </c:pt>
                <c:pt idx="28679">
                  <c:v>6.3890436490000001E-5</c:v>
                </c:pt>
                <c:pt idx="28680">
                  <c:v>3.8738020429999998E-5</c:v>
                </c:pt>
                <c:pt idx="28681">
                  <c:v>2.405994307E-5</c:v>
                </c:pt>
                <c:pt idx="28682">
                  <c:v>1.2299821310000001E-5</c:v>
                </c:pt>
                <c:pt idx="28683">
                  <c:v>7.8427805849999997E-5</c:v>
                </c:pt>
                <c:pt idx="28684">
                  <c:v>2.65145555E-4</c:v>
                </c:pt>
                <c:pt idx="28685">
                  <c:v>2.2920968850000001E-4</c:v>
                </c:pt>
                <c:pt idx="28686">
                  <c:v>4.0276054089999997E-4</c:v>
                </c:pt>
                <c:pt idx="28687">
                  <c:v>2.6659226209999999E-3</c:v>
                </c:pt>
                <c:pt idx="28688">
                  <c:v>1.0570537650000001E-3</c:v>
                </c:pt>
                <c:pt idx="28689">
                  <c:v>5.3767798509999999E-5</c:v>
                </c:pt>
                <c:pt idx="28690">
                  <c:v>8.2945798840000005E-6</c:v>
                </c:pt>
                <c:pt idx="28691">
                  <c:v>5.1739122749999998E-5</c:v>
                </c:pt>
                <c:pt idx="28692">
                  <c:v>5.9453532670000002E-5</c:v>
                </c:pt>
                <c:pt idx="28693">
                  <c:v>8.7166356300000002E-7</c:v>
                </c:pt>
                <c:pt idx="28694">
                  <c:v>5.8474725669999996E-6</c:v>
                </c:pt>
                <c:pt idx="28695">
                  <c:v>4.0285996830000001E-4</c:v>
                </c:pt>
                <c:pt idx="28696">
                  <c:v>1.6931777839999999E-4</c:v>
                </c:pt>
                <c:pt idx="28697">
                  <c:v>7.3344971810000007E-5</c:v>
                </c:pt>
                <c:pt idx="28698">
                  <c:v>8.3341249950000002E-5</c:v>
                </c:pt>
                <c:pt idx="28699">
                  <c:v>1.22945402E-4</c:v>
                </c:pt>
                <c:pt idx="28700">
                  <c:v>2.3490814679999999E-5</c:v>
                </c:pt>
                <c:pt idx="28701">
                  <c:v>4.0807190179999999E-6</c:v>
                </c:pt>
                <c:pt idx="28702">
                  <c:v>1.304167358E-5</c:v>
                </c:pt>
                <c:pt idx="28703">
                  <c:v>1.028355702E-6</c:v>
                </c:pt>
                <c:pt idx="28704">
                  <c:v>1.605094026E-6</c:v>
                </c:pt>
                <c:pt idx="28705">
                  <c:v>5.6409378739999996E-6</c:v>
                </c:pt>
                <c:pt idx="28706">
                  <c:v>1.0956730060000001E-5</c:v>
                </c:pt>
                <c:pt idx="28707">
                  <c:v>8.3401870700000001E-6</c:v>
                </c:pt>
                <c:pt idx="28708">
                  <c:v>6.3006704209999998E-6</c:v>
                </c:pt>
                <c:pt idx="28709">
                  <c:v>2.5119869580000002E-6</c:v>
                </c:pt>
                <c:pt idx="28710">
                  <c:v>2.6170743710000002E-6</c:v>
                </c:pt>
                <c:pt idx="28711">
                  <c:v>2.5182416610000001E-6</c:v>
                </c:pt>
                <c:pt idx="28712">
                  <c:v>2.525229544E-6</c:v>
                </c:pt>
                <c:pt idx="28713">
                  <c:v>2.4664393400000002E-6</c:v>
                </c:pt>
                <c:pt idx="28714">
                  <c:v>2.5780339060000001E-6</c:v>
                </c:pt>
                <c:pt idx="28715">
                  <c:v>8.1703548260000008E-6</c:v>
                </c:pt>
                <c:pt idx="28716">
                  <c:v>2.0039588539999998E-6</c:v>
                </c:pt>
                <c:pt idx="28717">
                  <c:v>1.159775633E-5</c:v>
                </c:pt>
                <c:pt idx="28718">
                  <c:v>1.3570767550000001E-5</c:v>
                </c:pt>
                <c:pt idx="28719">
                  <c:v>4.5607055740000003E-5</c:v>
                </c:pt>
                <c:pt idx="28720">
                  <c:v>1.0331290029999999E-5</c:v>
                </c:pt>
                <c:pt idx="28721">
                  <c:v>6.6290009430000001E-6</c:v>
                </c:pt>
                <c:pt idx="28722">
                  <c:v>1.2277700210000001E-5</c:v>
                </c:pt>
                <c:pt idx="28723">
                  <c:v>1.463377185E-5</c:v>
                </c:pt>
                <c:pt idx="28724">
                  <c:v>6.2078956260000001E-7</c:v>
                </c:pt>
                <c:pt idx="28725">
                  <c:v>2.807727003E-5</c:v>
                </c:pt>
                <c:pt idx="28726">
                  <c:v>3.7052844640000001E-5</c:v>
                </c:pt>
                <c:pt idx="28727">
                  <c:v>4.689683373E-4</c:v>
                </c:pt>
                <c:pt idx="28728">
                  <c:v>1.0035928259999999E-4</c:v>
                </c:pt>
                <c:pt idx="28729">
                  <c:v>6.4489366400000001E-6</c:v>
                </c:pt>
                <c:pt idx="28730">
                  <c:v>4.1443079289999997E-5</c:v>
                </c:pt>
                <c:pt idx="28731">
                  <c:v>2.294694535E-4</c:v>
                </c:pt>
                <c:pt idx="28732">
                  <c:v>8.2148398689999994E-6</c:v>
                </c:pt>
                <c:pt idx="28733">
                  <c:v>2.458028023E-5</c:v>
                </c:pt>
                <c:pt idx="28734">
                  <c:v>2.5585574530000001E-5</c:v>
                </c:pt>
                <c:pt idx="28735">
                  <c:v>5.1384513849999996E-4</c:v>
                </c:pt>
                <c:pt idx="28736">
                  <c:v>1.509424137E-4</c:v>
                </c:pt>
                <c:pt idx="28737">
                  <c:v>1.5308484999999999E-4</c:v>
                </c:pt>
                <c:pt idx="28738">
                  <c:v>1.3802118800000001E-4</c:v>
                </c:pt>
                <c:pt idx="28739">
                  <c:v>1.820390952E-3</c:v>
                </c:pt>
                <c:pt idx="28740">
                  <c:v>8.0904029479999994E-5</c:v>
                </c:pt>
                <c:pt idx="28741">
                  <c:v>5.2941603819999997E-6</c:v>
                </c:pt>
                <c:pt idx="28742">
                  <c:v>8.2111635119999992E-6</c:v>
                </c:pt>
                <c:pt idx="28743">
                  <c:v>4.749636264E-5</c:v>
                </c:pt>
                <c:pt idx="28744">
                  <c:v>2.00657678E-6</c:v>
                </c:pt>
                <c:pt idx="28745">
                  <c:v>3.9834427770000003E-6</c:v>
                </c:pt>
                <c:pt idx="28746">
                  <c:v>2.8328474359999999E-6</c:v>
                </c:pt>
                <c:pt idx="28747">
                  <c:v>6.465607834E-5</c:v>
                </c:pt>
                <c:pt idx="28748">
                  <c:v>3.9389915060000002E-6</c:v>
                </c:pt>
                <c:pt idx="28749">
                  <c:v>1.1590867989999999E-6</c:v>
                </c:pt>
                <c:pt idx="28750">
                  <c:v>6.864867295E-7</c:v>
                </c:pt>
                <c:pt idx="28751">
                  <c:v>3.4488201679999998E-6</c:v>
                </c:pt>
                <c:pt idx="28752">
                  <c:v>7.5584788169999996E-7</c:v>
                </c:pt>
                <c:pt idx="28753">
                  <c:v>1.7624080419999999E-7</c:v>
                </c:pt>
                <c:pt idx="28754">
                  <c:v>3.0899807329999998E-7</c:v>
                </c:pt>
                <c:pt idx="28755">
                  <c:v>8.9685096030000004E-8</c:v>
                </c:pt>
                <c:pt idx="28756">
                  <c:v>6.0530201340000003E-7</c:v>
                </c:pt>
                <c:pt idx="28757">
                  <c:v>6.3148028310000003E-7</c:v>
                </c:pt>
                <c:pt idx="28758">
                  <c:v>6.0013645690000002E-7</c:v>
                </c:pt>
                <c:pt idx="28759">
                  <c:v>3.5568390199999999E-7</c:v>
                </c:pt>
                <c:pt idx="28760">
                  <c:v>6.1483164970000005E-7</c:v>
                </c:pt>
                <c:pt idx="28761">
                  <c:v>5.0335783429999997E-7</c:v>
                </c:pt>
                <c:pt idx="28762">
                  <c:v>2.9924835989999999E-7</c:v>
                </c:pt>
                <c:pt idx="28763">
                  <c:v>5.4949847780000004E-7</c:v>
                </c:pt>
                <c:pt idx="28764">
                  <c:v>7.643183301E-7</c:v>
                </c:pt>
                <c:pt idx="28765">
                  <c:v>1.7406825399999999E-7</c:v>
                </c:pt>
                <c:pt idx="28766">
                  <c:v>9.8354081550000008E-7</c:v>
                </c:pt>
                <c:pt idx="28767">
                  <c:v>5.5606264680000005E-7</c:v>
                </c:pt>
                <c:pt idx="28768">
                  <c:v>1.195996613E-6</c:v>
                </c:pt>
                <c:pt idx="28769">
                  <c:v>1.147516481E-6</c:v>
                </c:pt>
                <c:pt idx="28770">
                  <c:v>4.0810051410000003E-6</c:v>
                </c:pt>
                <c:pt idx="28771">
                  <c:v>9.3989653879999995E-6</c:v>
                </c:pt>
                <c:pt idx="28772">
                  <c:v>1.3092293469999999E-6</c:v>
                </c:pt>
                <c:pt idx="28773">
                  <c:v>7.4605495600000002E-6</c:v>
                </c:pt>
                <c:pt idx="28774">
                  <c:v>1.0173233019999999E-5</c:v>
                </c:pt>
                <c:pt idx="28775">
                  <c:v>1.031300719E-5</c:v>
                </c:pt>
                <c:pt idx="28776">
                  <c:v>5.5768853180000002E-6</c:v>
                </c:pt>
                <c:pt idx="28777">
                  <c:v>2.8863916170000001E-5</c:v>
                </c:pt>
                <c:pt idx="28778">
                  <c:v>3.711966234E-5</c:v>
                </c:pt>
                <c:pt idx="28779">
                  <c:v>2.432028039E-3</c:v>
                </c:pt>
                <c:pt idx="28780">
                  <c:v>3.7334108899999999E-5</c:v>
                </c:pt>
                <c:pt idx="28781">
                  <c:v>1.2511384209999999E-6</c:v>
                </c:pt>
                <c:pt idx="28782">
                  <c:v>1.830148074E-5</c:v>
                </c:pt>
                <c:pt idx="28783">
                  <c:v>2.965005709E-5</c:v>
                </c:pt>
                <c:pt idx="28784">
                  <c:v>5.3244458790000003E-6</c:v>
                </c:pt>
                <c:pt idx="28785">
                  <c:v>6.742733817E-6</c:v>
                </c:pt>
                <c:pt idx="28786">
                  <c:v>1.1870055639999999E-5</c:v>
                </c:pt>
                <c:pt idx="28787">
                  <c:v>4.1501452209999997E-5</c:v>
                </c:pt>
                <c:pt idx="28788">
                  <c:v>4.3393115350000001E-6</c:v>
                </c:pt>
                <c:pt idx="28789">
                  <c:v>7.1295132819999998E-6</c:v>
                </c:pt>
                <c:pt idx="28790">
                  <c:v>5.8371767920000003E-6</c:v>
                </c:pt>
                <c:pt idx="28791">
                  <c:v>8.6456686269999999E-6</c:v>
                </c:pt>
                <c:pt idx="28792">
                  <c:v>2.0843043570000001E-6</c:v>
                </c:pt>
                <c:pt idx="28793">
                  <c:v>2.7071362510000002E-6</c:v>
                </c:pt>
                <c:pt idx="28794">
                  <c:v>1.9704380099999998E-6</c:v>
                </c:pt>
                <c:pt idx="28795">
                  <c:v>1.395390263E-6</c:v>
                </c:pt>
                <c:pt idx="28796">
                  <c:v>6.6084624279999998E-7</c:v>
                </c:pt>
                <c:pt idx="28797">
                  <c:v>7.0501144600000004E-7</c:v>
                </c:pt>
                <c:pt idx="28798">
                  <c:v>2.349966762E-7</c:v>
                </c:pt>
                <c:pt idx="28799">
                  <c:v>2.4601832660000002E-5</c:v>
                </c:pt>
                <c:pt idx="28800">
                  <c:v>3.0341061770000002E-8</c:v>
                </c:pt>
                <c:pt idx="28801">
                  <c:v>1.7125327979999998E-8</c:v>
                </c:pt>
                <c:pt idx="28802">
                  <c:v>8.7586115950000004E-9</c:v>
                </c:pt>
                <c:pt idx="28803">
                  <c:v>2.6588690160000001E-7</c:v>
                </c:pt>
                <c:pt idx="28804">
                  <c:v>2.327758463E-8</c:v>
                </c:pt>
                <c:pt idx="28805">
                  <c:v>2.886153353E-8</c:v>
                </c:pt>
                <c:pt idx="28806">
                  <c:v>2.972196297E-8</c:v>
                </c:pt>
                <c:pt idx="28807">
                  <c:v>3.2718090739999998E-7</c:v>
                </c:pt>
                <c:pt idx="28808">
                  <c:v>5.7776351919999997E-9</c:v>
                </c:pt>
                <c:pt idx="28809">
                  <c:v>1.2271842250000001E-13</c:v>
                </c:pt>
                <c:pt idx="28810">
                  <c:v>8.8835208290000008E-9</c:v>
                </c:pt>
                <c:pt idx="28811">
                  <c:v>1.6189980410000001E-6</c:v>
                </c:pt>
                <c:pt idx="28812">
                  <c:v>1.3471921E-7</c:v>
                </c:pt>
                <c:pt idx="28813">
                  <c:v>2.4874439169999997E-7</c:v>
                </c:pt>
                <c:pt idx="28814">
                  <c:v>3.823415786E-7</c:v>
                </c:pt>
                <c:pt idx="28815">
                  <c:v>4.7977548959999999E-6</c:v>
                </c:pt>
                <c:pt idx="28816">
                  <c:v>1.1058999289999999E-6</c:v>
                </c:pt>
                <c:pt idx="28817">
                  <c:v>1.098341099E-6</c:v>
                </c:pt>
                <c:pt idx="28818">
                  <c:v>1.839532167E-6</c:v>
                </c:pt>
                <c:pt idx="28819">
                  <c:v>3.9604414090000002E-4</c:v>
                </c:pt>
                <c:pt idx="28820">
                  <c:v>5.7930177100000004E-6</c:v>
                </c:pt>
                <c:pt idx="28821">
                  <c:v>6.9928727759999999E-6</c:v>
                </c:pt>
                <c:pt idx="28822">
                  <c:v>2.6285033339999999E-6</c:v>
                </c:pt>
                <c:pt idx="28823">
                  <c:v>2.0351321870000001E-4</c:v>
                </c:pt>
                <c:pt idx="28824">
                  <c:v>4.9259562189999996E-6</c:v>
                </c:pt>
                <c:pt idx="28825">
                  <c:v>4.6644098860000003E-6</c:v>
                </c:pt>
                <c:pt idx="28826">
                  <c:v>2.9591828510000001E-6</c:v>
                </c:pt>
                <c:pt idx="28827">
                  <c:v>1.050698184E-4</c:v>
                </c:pt>
                <c:pt idx="28828">
                  <c:v>5.061096423E-6</c:v>
                </c:pt>
                <c:pt idx="28829">
                  <c:v>1.364371177E-6</c:v>
                </c:pt>
                <c:pt idx="28830">
                  <c:v>1.1096896579999999E-5</c:v>
                </c:pt>
                <c:pt idx="28831">
                  <c:v>5.1608835800000003E-4</c:v>
                </c:pt>
                <c:pt idx="28832">
                  <c:v>1.137984704E-5</c:v>
                </c:pt>
                <c:pt idx="28833">
                  <c:v>5.895310952E-6</c:v>
                </c:pt>
                <c:pt idx="28834">
                  <c:v>1.9529727300000002E-6</c:v>
                </c:pt>
                <c:pt idx="28835">
                  <c:v>2.344267864E-5</c:v>
                </c:pt>
                <c:pt idx="28836">
                  <c:v>4.305702404E-6</c:v>
                </c:pt>
                <c:pt idx="28837">
                  <c:v>1.5375141359999999E-6</c:v>
                </c:pt>
                <c:pt idx="28838">
                  <c:v>2.7615134849999998E-6</c:v>
                </c:pt>
                <c:pt idx="28839">
                  <c:v>1.165480368E-4</c:v>
                </c:pt>
                <c:pt idx="28840">
                  <c:v>4.6151123190000004E-6</c:v>
                </c:pt>
                <c:pt idx="28841">
                  <c:v>1.770971622E-6</c:v>
                </c:pt>
                <c:pt idx="28842">
                  <c:v>1.3946137019999999E-7</c:v>
                </c:pt>
                <c:pt idx="28843">
                  <c:v>1.024319317E-5</c:v>
                </c:pt>
                <c:pt idx="28844">
                  <c:v>4.797428652E-8</c:v>
                </c:pt>
                <c:pt idx="28845">
                  <c:v>1.2230926779999999E-7</c:v>
                </c:pt>
                <c:pt idx="28846">
                  <c:v>1.9020336299999999E-7</c:v>
                </c:pt>
                <c:pt idx="28847">
                  <c:v>6.0539359809999999E-7</c:v>
                </c:pt>
                <c:pt idx="28848">
                  <c:v>4.0424689290000002E-7</c:v>
                </c:pt>
                <c:pt idx="28849">
                  <c:v>1.778564225E-7</c:v>
                </c:pt>
                <c:pt idx="28850">
                  <c:v>1.1329220380000001E-6</c:v>
                </c:pt>
                <c:pt idx="28851">
                  <c:v>2.0623621600000001E-5</c:v>
                </c:pt>
                <c:pt idx="28852">
                  <c:v>1.824213631E-6</c:v>
                </c:pt>
                <c:pt idx="28853">
                  <c:v>1.452947834E-6</c:v>
                </c:pt>
                <c:pt idx="28854">
                  <c:v>2.807480203E-7</c:v>
                </c:pt>
                <c:pt idx="28855">
                  <c:v>1.317221937E-7</c:v>
                </c:pt>
                <c:pt idx="28856">
                  <c:v>7.4049268469999997E-7</c:v>
                </c:pt>
                <c:pt idx="28857">
                  <c:v>4.7588465519999999E-7</c:v>
                </c:pt>
                <c:pt idx="28858">
                  <c:v>3.4248183500000002E-7</c:v>
                </c:pt>
                <c:pt idx="28859">
                  <c:v>6.7064747619999998E-7</c:v>
                </c:pt>
                <c:pt idx="28860">
                  <c:v>3.0347940059999998E-8</c:v>
                </c:pt>
                <c:pt idx="28861">
                  <c:v>4.529826709E-7</c:v>
                </c:pt>
                <c:pt idx="28862">
                  <c:v>1.5455584960000001E-6</c:v>
                </c:pt>
                <c:pt idx="28863">
                  <c:v>2.0111025009999999E-5</c:v>
                </c:pt>
                <c:pt idx="28864">
                  <c:v>8.283770849E-7</c:v>
                </c:pt>
                <c:pt idx="28865">
                  <c:v>3.236621279E-7</c:v>
                </c:pt>
                <c:pt idx="28866">
                  <c:v>1.279900875E-7</c:v>
                </c:pt>
                <c:pt idx="28867">
                  <c:v>9.9998889969999995E-6</c:v>
                </c:pt>
                <c:pt idx="28868">
                  <c:v>1.804102904E-6</c:v>
                </c:pt>
                <c:pt idx="28869">
                  <c:v>3.4711597829999998E-7</c:v>
                </c:pt>
                <c:pt idx="28870">
                  <c:v>2.940895013E-5</c:v>
                </c:pt>
                <c:pt idx="28871">
                  <c:v>5.5079680229999997E-4</c:v>
                </c:pt>
                <c:pt idx="28872">
                  <c:v>3.61003867E-5</c:v>
                </c:pt>
                <c:pt idx="28873">
                  <c:v>3.0237348950000001E-5</c:v>
                </c:pt>
                <c:pt idx="28874">
                  <c:v>1.027390657E-5</c:v>
                </c:pt>
                <c:pt idx="28875">
                  <c:v>3.8040661380000003E-5</c:v>
                </c:pt>
                <c:pt idx="28876">
                  <c:v>5.6244225979999999E-6</c:v>
                </c:pt>
                <c:pt idx="28877">
                  <c:v>8.3393584399999993E-6</c:v>
                </c:pt>
                <c:pt idx="28878">
                  <c:v>3.4345042949999999E-9</c:v>
                </c:pt>
                <c:pt idx="28879">
                  <c:v>1.189880753E-5</c:v>
                </c:pt>
                <c:pt idx="28880">
                  <c:v>7.9918209770000005E-6</c:v>
                </c:pt>
                <c:pt idx="28881">
                  <c:v>1.025260747E-5</c:v>
                </c:pt>
                <c:pt idx="28882">
                  <c:v>1.9361633849999998E-6</c:v>
                </c:pt>
                <c:pt idx="28883">
                  <c:v>4.069615088E-5</c:v>
                </c:pt>
                <c:pt idx="28884">
                  <c:v>1.6937453510000001E-6</c:v>
                </c:pt>
                <c:pt idx="28885">
                  <c:v>9.5529878200000001E-7</c:v>
                </c:pt>
                <c:pt idx="28886">
                  <c:v>2.0509036080000001E-6</c:v>
                </c:pt>
                <c:pt idx="28887">
                  <c:v>5.7598218430000005E-7</c:v>
                </c:pt>
                <c:pt idx="28888">
                  <c:v>1.086402198E-6</c:v>
                </c:pt>
                <c:pt idx="28889">
                  <c:v>5.6423189349999995E-7</c:v>
                </c:pt>
                <c:pt idx="28890">
                  <c:v>1.277804414E-6</c:v>
                </c:pt>
                <c:pt idx="28891">
                  <c:v>1.6481775100000001E-6</c:v>
                </c:pt>
                <c:pt idx="28892">
                  <c:v>1.021686369E-7</c:v>
                </c:pt>
                <c:pt idx="28893">
                  <c:v>1.17435179E-6</c:v>
                </c:pt>
                <c:pt idx="28894">
                  <c:v>5.1941479330000001E-6</c:v>
                </c:pt>
                <c:pt idx="28895">
                  <c:v>9.4771145059999993E-6</c:v>
                </c:pt>
                <c:pt idx="28896">
                  <c:v>2.2538971980000001E-7</c:v>
                </c:pt>
                <c:pt idx="28897">
                  <c:v>9.2998034419999999E-7</c:v>
                </c:pt>
                <c:pt idx="28898">
                  <c:v>1.393229126E-6</c:v>
                </c:pt>
                <c:pt idx="28899">
                  <c:v>6.3562092919999996E-6</c:v>
                </c:pt>
                <c:pt idx="28900">
                  <c:v>2.8050415190000001E-7</c:v>
                </c:pt>
                <c:pt idx="28901">
                  <c:v>1.1724546390000001E-6</c:v>
                </c:pt>
                <c:pt idx="28902">
                  <c:v>4.9195625419999997E-7</c:v>
                </c:pt>
                <c:pt idx="28903">
                  <c:v>4.3777282329999998E-6</c:v>
                </c:pt>
                <c:pt idx="28904">
                  <c:v>5.9487606860000004E-7</c:v>
                </c:pt>
                <c:pt idx="28905">
                  <c:v>7.5242441400000003E-7</c:v>
                </c:pt>
                <c:pt idx="28906">
                  <c:v>2.0958508239999999E-7</c:v>
                </c:pt>
                <c:pt idx="28907">
                  <c:v>7.8847732140000003E-7</c:v>
                </c:pt>
                <c:pt idx="28908">
                  <c:v>7.3794018999999995E-7</c:v>
                </c:pt>
                <c:pt idx="28909">
                  <c:v>7.7564016319999998E-7</c:v>
                </c:pt>
                <c:pt idx="28910">
                  <c:v>3.182952611E-6</c:v>
                </c:pt>
                <c:pt idx="28911">
                  <c:v>2.8159555689999999E-5</c:v>
                </c:pt>
                <c:pt idx="28912">
                  <c:v>8.9286077779999996E-6</c:v>
                </c:pt>
                <c:pt idx="28913">
                  <c:v>5.3464466029999999E-6</c:v>
                </c:pt>
                <c:pt idx="28914">
                  <c:v>2.5960800340000001E-5</c:v>
                </c:pt>
                <c:pt idx="28915">
                  <c:v>4.346973503E-5</c:v>
                </c:pt>
                <c:pt idx="28916">
                  <c:v>6.1457948030000002E-7</c:v>
                </c:pt>
                <c:pt idx="28917">
                  <c:v>2.5589614819999999E-8</c:v>
                </c:pt>
                <c:pt idx="28918">
                  <c:v>5.0877098920000003E-6</c:v>
                </c:pt>
                <c:pt idx="28919">
                  <c:v>1.460596778E-5</c:v>
                </c:pt>
                <c:pt idx="28920">
                  <c:v>3.7920370119999998E-7</c:v>
                </c:pt>
                <c:pt idx="28921">
                  <c:v>2.847659849E-7</c:v>
                </c:pt>
                <c:pt idx="28922">
                  <c:v>7.7952910910000005E-6</c:v>
                </c:pt>
                <c:pt idx="28923">
                  <c:v>2.1599406030000001E-5</c:v>
                </c:pt>
                <c:pt idx="28924">
                  <c:v>1.8946507110000001E-6</c:v>
                </c:pt>
                <c:pt idx="28925">
                  <c:v>7.8397843840000004E-7</c:v>
                </c:pt>
                <c:pt idx="28926">
                  <c:v>2.6727493249999999E-6</c:v>
                </c:pt>
                <c:pt idx="28927">
                  <c:v>1.2358490119999999E-5</c:v>
                </c:pt>
                <c:pt idx="28928">
                  <c:v>4.4369048209999999E-7</c:v>
                </c:pt>
                <c:pt idx="28929">
                  <c:v>4.7499208220000002E-7</c:v>
                </c:pt>
                <c:pt idx="28930">
                  <c:v>2.605555173E-6</c:v>
                </c:pt>
                <c:pt idx="28931">
                  <c:v>2.33235099E-5</c:v>
                </c:pt>
                <c:pt idx="28932">
                  <c:v>2.075793486E-6</c:v>
                </c:pt>
                <c:pt idx="28933">
                  <c:v>4.1816753339999998E-6</c:v>
                </c:pt>
                <c:pt idx="28934">
                  <c:v>5.042808294E-6</c:v>
                </c:pt>
                <c:pt idx="28935">
                  <c:v>1.307103669E-6</c:v>
                </c:pt>
                <c:pt idx="28936">
                  <c:v>7.2436857170000002E-7</c:v>
                </c:pt>
                <c:pt idx="28937">
                  <c:v>1.0674156939999999E-6</c:v>
                </c:pt>
                <c:pt idx="28938">
                  <c:v>1.7917431959999999E-6</c:v>
                </c:pt>
                <c:pt idx="28939">
                  <c:v>2.235931107E-7</c:v>
                </c:pt>
                <c:pt idx="28940">
                  <c:v>1.0280569790000001E-6</c:v>
                </c:pt>
                <c:pt idx="28941">
                  <c:v>2.3041101829999999E-6</c:v>
                </c:pt>
                <c:pt idx="28942">
                  <c:v>1.5240567659999999E-5</c:v>
                </c:pt>
                <c:pt idx="28943">
                  <c:v>2.4464022050000001E-5</c:v>
                </c:pt>
                <c:pt idx="28944">
                  <c:v>8.220220909E-6</c:v>
                </c:pt>
                <c:pt idx="28945">
                  <c:v>1.3289462069999999E-6</c:v>
                </c:pt>
                <c:pt idx="28946">
                  <c:v>5.299049748E-6</c:v>
                </c:pt>
                <c:pt idx="28947">
                  <c:v>4.1876974040000001E-6</c:v>
                </c:pt>
                <c:pt idx="28948">
                  <c:v>2.9115328030000001E-6</c:v>
                </c:pt>
                <c:pt idx="28949">
                  <c:v>1.154350567E-7</c:v>
                </c:pt>
                <c:pt idx="28950">
                  <c:v>3.869776024E-6</c:v>
                </c:pt>
                <c:pt idx="28951">
                  <c:v>1.5617403759999999E-5</c:v>
                </c:pt>
                <c:pt idx="28952">
                  <c:v>4.760047629E-6</c:v>
                </c:pt>
                <c:pt idx="28953">
                  <c:v>3.0175465879999999E-6</c:v>
                </c:pt>
                <c:pt idx="28954">
                  <c:v>2.1423495620000001E-5</c:v>
                </c:pt>
                <c:pt idx="28955">
                  <c:v>6.0524323440000003E-6</c:v>
                </c:pt>
                <c:pt idx="28956">
                  <c:v>1.340075137E-6</c:v>
                </c:pt>
                <c:pt idx="28957">
                  <c:v>7.6437288419999998E-7</c:v>
                </c:pt>
                <c:pt idx="28958">
                  <c:v>9.2698070809999995E-7</c:v>
                </c:pt>
                <c:pt idx="28959">
                  <c:v>5.0507728740000001E-7</c:v>
                </c:pt>
                <c:pt idx="28960">
                  <c:v>9.070413184E-7</c:v>
                </c:pt>
                <c:pt idx="28961">
                  <c:v>1.738422451E-6</c:v>
                </c:pt>
                <c:pt idx="28962">
                  <c:v>1.5340063970000001E-5</c:v>
                </c:pt>
                <c:pt idx="28963">
                  <c:v>1.423922697E-5</c:v>
                </c:pt>
                <c:pt idx="28964">
                  <c:v>1.307627802E-5</c:v>
                </c:pt>
                <c:pt idx="28965">
                  <c:v>6.8271420809999999E-6</c:v>
                </c:pt>
                <c:pt idx="28966">
                  <c:v>8.4735557040000007E-6</c:v>
                </c:pt>
                <c:pt idx="28967">
                  <c:v>1.18528965E-6</c:v>
                </c:pt>
                <c:pt idx="28968">
                  <c:v>4.5677556210000004E-6</c:v>
                </c:pt>
                <c:pt idx="28969">
                  <c:v>2.5341050070000001E-6</c:v>
                </c:pt>
                <c:pt idx="28970">
                  <c:v>3.3009936850000001E-6</c:v>
                </c:pt>
                <c:pt idx="28971">
                  <c:v>2.8623891630000001E-6</c:v>
                </c:pt>
                <c:pt idx="28972">
                  <c:v>8.5558842920000007E-6</c:v>
                </c:pt>
                <c:pt idx="28973">
                  <c:v>4.1109258479999996E-6</c:v>
                </c:pt>
                <c:pt idx="28974">
                  <c:v>3.0661858679999999E-5</c:v>
                </c:pt>
                <c:pt idx="28975">
                  <c:v>9.9701601900000005E-6</c:v>
                </c:pt>
                <c:pt idx="28976">
                  <c:v>1.4746529139999999E-6</c:v>
                </c:pt>
                <c:pt idx="28977">
                  <c:v>1.787701231E-6</c:v>
                </c:pt>
                <c:pt idx="28978">
                  <c:v>1.667708842E-6</c:v>
                </c:pt>
                <c:pt idx="28979">
                  <c:v>7.9334329370000001E-7</c:v>
                </c:pt>
                <c:pt idx="28980">
                  <c:v>6.9259044479999997E-7</c:v>
                </c:pt>
                <c:pt idx="28981">
                  <c:v>6.6874435179999996E-7</c:v>
                </c:pt>
                <c:pt idx="28982">
                  <c:v>4.9237783280000003E-6</c:v>
                </c:pt>
                <c:pt idx="28983">
                  <c:v>3.0108327000000001E-6</c:v>
                </c:pt>
                <c:pt idx="28984">
                  <c:v>8.5984261679999998E-6</c:v>
                </c:pt>
                <c:pt idx="28985">
                  <c:v>1.2512755940000001E-5</c:v>
                </c:pt>
                <c:pt idx="28986">
                  <c:v>3.0690804929999999E-5</c:v>
                </c:pt>
                <c:pt idx="28987">
                  <c:v>1.293216726E-5</c:v>
                </c:pt>
                <c:pt idx="28988">
                  <c:v>1.834624017E-6</c:v>
                </c:pt>
                <c:pt idx="28989">
                  <c:v>5.3716445390000003E-6</c:v>
                </c:pt>
                <c:pt idx="28990">
                  <c:v>2.4624441920000001E-6</c:v>
                </c:pt>
                <c:pt idx="28991">
                  <c:v>9.4689157349999997E-7</c:v>
                </c:pt>
                <c:pt idx="28992">
                  <c:v>7.7695666489999997E-6</c:v>
                </c:pt>
                <c:pt idx="28993">
                  <c:v>1.036644576E-5</c:v>
                </c:pt>
                <c:pt idx="28994">
                  <c:v>4.6102098619999997E-5</c:v>
                </c:pt>
                <c:pt idx="28995">
                  <c:v>2.5549641820000001E-5</c:v>
                </c:pt>
                <c:pt idx="28996">
                  <c:v>8.7062597389999999E-7</c:v>
                </c:pt>
                <c:pt idx="28997">
                  <c:v>6.3008701399999998E-6</c:v>
                </c:pt>
                <c:pt idx="28998">
                  <c:v>1.9023334600000001E-5</c:v>
                </c:pt>
                <c:pt idx="28999">
                  <c:v>1.394608963E-6</c:v>
                </c:pt>
                <c:pt idx="29000">
                  <c:v>3.1678267680000001E-6</c:v>
                </c:pt>
                <c:pt idx="29001">
                  <c:v>2.5099758610000001E-6</c:v>
                </c:pt>
                <c:pt idx="29002">
                  <c:v>1.428892316E-5</c:v>
                </c:pt>
                <c:pt idx="29003">
                  <c:v>7.3323185700000003E-6</c:v>
                </c:pt>
                <c:pt idx="29004">
                  <c:v>4.1073689060000003E-6</c:v>
                </c:pt>
                <c:pt idx="29005">
                  <c:v>4.4957812530000002E-7</c:v>
                </c:pt>
                <c:pt idx="29006">
                  <c:v>1.7781486179999999E-6</c:v>
                </c:pt>
                <c:pt idx="29007">
                  <c:v>5.1587228969999996E-7</c:v>
                </c:pt>
                <c:pt idx="29008">
                  <c:v>4.1409745820000002E-7</c:v>
                </c:pt>
                <c:pt idx="29009">
                  <c:v>6.0812789E-7</c:v>
                </c:pt>
                <c:pt idx="29010">
                  <c:v>4.2950694080000002E-7</c:v>
                </c:pt>
                <c:pt idx="29011">
                  <c:v>1.301477542E-6</c:v>
                </c:pt>
                <c:pt idx="29012">
                  <c:v>4.2818132600000001E-7</c:v>
                </c:pt>
                <c:pt idx="29013">
                  <c:v>1.762122812E-6</c:v>
                </c:pt>
                <c:pt idx="29014">
                  <c:v>2.20795887E-6</c:v>
                </c:pt>
                <c:pt idx="29015">
                  <c:v>3.0958098469999999E-6</c:v>
                </c:pt>
                <c:pt idx="29016">
                  <c:v>1.717012948E-7</c:v>
                </c:pt>
                <c:pt idx="29017">
                  <c:v>1.3545885420000001E-6</c:v>
                </c:pt>
                <c:pt idx="29018">
                  <c:v>4.3045742709999998E-6</c:v>
                </c:pt>
                <c:pt idx="29019">
                  <c:v>1.5921928119999999E-7</c:v>
                </c:pt>
                <c:pt idx="29020">
                  <c:v>1.2107192739999999E-6</c:v>
                </c:pt>
                <c:pt idx="29021">
                  <c:v>1.1384081559999999E-6</c:v>
                </c:pt>
                <c:pt idx="29022">
                  <c:v>1.9972755400000001E-6</c:v>
                </c:pt>
                <c:pt idx="29023">
                  <c:v>3.9935950580000002E-7</c:v>
                </c:pt>
                <c:pt idx="29024">
                  <c:v>5.5376587739999997E-7</c:v>
                </c:pt>
                <c:pt idx="29025">
                  <c:v>3.3120364460000001E-7</c:v>
                </c:pt>
                <c:pt idx="29026">
                  <c:v>1.2226557340000001E-5</c:v>
                </c:pt>
                <c:pt idx="29027">
                  <c:v>2.982742875E-6</c:v>
                </c:pt>
                <c:pt idx="29028">
                  <c:v>8.0767123380000002E-7</c:v>
                </c:pt>
                <c:pt idx="29029">
                  <c:v>8.3326430700000004E-8</c:v>
                </c:pt>
                <c:pt idx="29030">
                  <c:v>7.0131121110000004E-7</c:v>
                </c:pt>
                <c:pt idx="29031">
                  <c:v>1.2975467330000001E-6</c:v>
                </c:pt>
                <c:pt idx="29032">
                  <c:v>1.020971998E-7</c:v>
                </c:pt>
                <c:pt idx="29033">
                  <c:v>1.0051331130000001E-6</c:v>
                </c:pt>
                <c:pt idx="29034">
                  <c:v>2.207005687E-7</c:v>
                </c:pt>
                <c:pt idx="29035">
                  <c:v>7.5830645670000002E-7</c:v>
                </c:pt>
                <c:pt idx="29036">
                  <c:v>6.516019504E-7</c:v>
                </c:pt>
                <c:pt idx="29037">
                  <c:v>2.5144822549999999E-6</c:v>
                </c:pt>
                <c:pt idx="29038">
                  <c:v>2.1550656509999999E-6</c:v>
                </c:pt>
                <c:pt idx="29039">
                  <c:v>4.7742460640000002E-8</c:v>
                </c:pt>
                <c:pt idx="29040">
                  <c:v>3.186783637E-6</c:v>
                </c:pt>
                <c:pt idx="29041">
                  <c:v>4.2760657210000001E-6</c:v>
                </c:pt>
                <c:pt idx="29042">
                  <c:v>1.4830894520000001E-6</c:v>
                </c:pt>
                <c:pt idx="29043">
                  <c:v>1.898047645E-6</c:v>
                </c:pt>
                <c:pt idx="29044">
                  <c:v>1.0594503040000001E-5</c:v>
                </c:pt>
                <c:pt idx="29045">
                  <c:v>1.6525503339999999E-5</c:v>
                </c:pt>
                <c:pt idx="29046">
                  <c:v>2.9121014159999998E-4</c:v>
                </c:pt>
                <c:pt idx="29047">
                  <c:v>1.8598168849999999E-5</c:v>
                </c:pt>
                <c:pt idx="29048">
                  <c:v>2.644836689E-7</c:v>
                </c:pt>
                <c:pt idx="29049">
                  <c:v>2.294341206E-6</c:v>
                </c:pt>
                <c:pt idx="29050">
                  <c:v>2.674018793E-6</c:v>
                </c:pt>
                <c:pt idx="29051">
                  <c:v>4.4466156100000001E-7</c:v>
                </c:pt>
                <c:pt idx="29052">
                  <c:v>3.6947355940000001E-7</c:v>
                </c:pt>
                <c:pt idx="29053">
                  <c:v>6.9532689380000004E-7</c:v>
                </c:pt>
                <c:pt idx="29054">
                  <c:v>1.0430520209999999E-6</c:v>
                </c:pt>
                <c:pt idx="29055">
                  <c:v>1.9149935750000001E-7</c:v>
                </c:pt>
                <c:pt idx="29056">
                  <c:v>1.9739168790000001E-7</c:v>
                </c:pt>
                <c:pt idx="29057">
                  <c:v>1.10225971E-7</c:v>
                </c:pt>
                <c:pt idx="29058">
                  <c:v>3.8274194409999998E-7</c:v>
                </c:pt>
                <c:pt idx="29059">
                  <c:v>8.5956672160000005E-8</c:v>
                </c:pt>
                <c:pt idx="29060">
                  <c:v>1.7696566850000001E-8</c:v>
                </c:pt>
                <c:pt idx="29061">
                  <c:v>3.0712745629999998E-8</c:v>
                </c:pt>
                <c:pt idx="29062">
                  <c:v>5.22131452E-7</c:v>
                </c:pt>
                <c:pt idx="29063">
                  <c:v>2.692097448E-8</c:v>
                </c:pt>
                <c:pt idx="29064">
                  <c:v>2.597161301E-8</c:v>
                </c:pt>
                <c:pt idx="29065">
                  <c:v>3.2519503489999999E-7</c:v>
                </c:pt>
                <c:pt idx="29066">
                  <c:v>1.0241827030000001E-5</c:v>
                </c:pt>
                <c:pt idx="29067">
                  <c:v>3.4488465119999998E-7</c:v>
                </c:pt>
                <c:pt idx="29068">
                  <c:v>8.0722073810000005E-8</c:v>
                </c:pt>
                <c:pt idx="29069">
                  <c:v>9.6433909789999998E-8</c:v>
                </c:pt>
                <c:pt idx="29070">
                  <c:v>3.682006281E-7</c:v>
                </c:pt>
                <c:pt idx="29071">
                  <c:v>1.4299790939999999E-7</c:v>
                </c:pt>
                <c:pt idx="29072">
                  <c:v>2.6909847209999998E-7</c:v>
                </c:pt>
                <c:pt idx="29073">
                  <c:v>5.2467125340000002E-7</c:v>
                </c:pt>
                <c:pt idx="29074">
                  <c:v>4.8314565210000004E-6</c:v>
                </c:pt>
                <c:pt idx="29075">
                  <c:v>8.0094747950000005E-7</c:v>
                </c:pt>
                <c:pt idx="29076">
                  <c:v>1.3916659380000001E-6</c:v>
                </c:pt>
                <c:pt idx="29077">
                  <c:v>8.7353598720000002E-7</c:v>
                </c:pt>
                <c:pt idx="29078">
                  <c:v>4.0549448019999999E-5</c:v>
                </c:pt>
                <c:pt idx="29079">
                  <c:v>3.9951510090000002E-7</c:v>
                </c:pt>
                <c:pt idx="29080">
                  <c:v>1.3094545780000001E-6</c:v>
                </c:pt>
                <c:pt idx="29081">
                  <c:v>1.6988866859999999E-6</c:v>
                </c:pt>
                <c:pt idx="29082">
                  <c:v>1.387757801E-5</c:v>
                </c:pt>
                <c:pt idx="29083">
                  <c:v>8.3370167320000003E-7</c:v>
                </c:pt>
                <c:pt idx="29084">
                  <c:v>2.4384274200000002E-6</c:v>
                </c:pt>
                <c:pt idx="29085">
                  <c:v>2.0126473099999999E-6</c:v>
                </c:pt>
                <c:pt idx="29086">
                  <c:v>3.5580481120000001E-4</c:v>
                </c:pt>
                <c:pt idx="29087">
                  <c:v>2.2634936069999998E-6</c:v>
                </c:pt>
                <c:pt idx="29088">
                  <c:v>6.7722503889999997E-7</c:v>
                </c:pt>
                <c:pt idx="29089">
                  <c:v>4.0520412789999998E-6</c:v>
                </c:pt>
                <c:pt idx="29090">
                  <c:v>8.7817804409999999E-5</c:v>
                </c:pt>
                <c:pt idx="29091">
                  <c:v>1.2032361429999999E-6</c:v>
                </c:pt>
                <c:pt idx="29092">
                  <c:v>1.258383009E-6</c:v>
                </c:pt>
                <c:pt idx="29093">
                  <c:v>1.4291342530000001E-6</c:v>
                </c:pt>
                <c:pt idx="29094">
                  <c:v>2.1416065010000001E-5</c:v>
                </c:pt>
                <c:pt idx="29095">
                  <c:v>8.2054099699999998E-7</c:v>
                </c:pt>
                <c:pt idx="29096">
                  <c:v>8.9809647599999995E-7</c:v>
                </c:pt>
                <c:pt idx="29097">
                  <c:v>4.2069742440000001E-7</c:v>
                </c:pt>
                <c:pt idx="29098">
                  <c:v>5.6925926009999997E-5</c:v>
                </c:pt>
                <c:pt idx="29099">
                  <c:v>2.0617386929999999E-7</c:v>
                </c:pt>
                <c:pt idx="29100">
                  <c:v>1.5100028119999999E-7</c:v>
                </c:pt>
                <c:pt idx="29101">
                  <c:v>1.182841372E-7</c:v>
                </c:pt>
                <c:pt idx="29102">
                  <c:v>6.4005483939999997E-7</c:v>
                </c:pt>
                <c:pt idx="29103">
                  <c:v>2.8482099049999999E-8</c:v>
                </c:pt>
                <c:pt idx="29104">
                  <c:v>1.1258463940000001E-8</c:v>
                </c:pt>
                <c:pt idx="29105">
                  <c:v>2.233614745E-9</c:v>
                </c:pt>
                <c:pt idx="29106">
                  <c:v>3.387242966E-12</c:v>
                </c:pt>
                <c:pt idx="29107">
                  <c:v>1.6957908750000001E-9</c:v>
                </c:pt>
                <c:pt idx="29108">
                  <c:v>5.2880105400000002E-9</c:v>
                </c:pt>
                <c:pt idx="29109">
                  <c:v>6.4802464350000002E-9</c:v>
                </c:pt>
                <c:pt idx="29110">
                  <c:v>5.8027559980000004E-7</c:v>
                </c:pt>
                <c:pt idx="29111">
                  <c:v>7.0340170819999998E-9</c:v>
                </c:pt>
                <c:pt idx="29112">
                  <c:v>5.0505406580000004E-9</c:v>
                </c:pt>
                <c:pt idx="29113">
                  <c:v>3.3332872149999999E-9</c:v>
                </c:pt>
                <c:pt idx="29114">
                  <c:v>1.785076632E-9</c:v>
                </c:pt>
                <c:pt idx="29115">
                  <c:v>6.0616162910000004E-9</c:v>
                </c:pt>
                <c:pt idx="29116">
                  <c:v>1.3589193190000001E-8</c:v>
                </c:pt>
                <c:pt idx="29117">
                  <c:v>9.7534365199999996E-8</c:v>
                </c:pt>
                <c:pt idx="29118">
                  <c:v>2.4246870980000001E-5</c:v>
                </c:pt>
                <c:pt idx="29119">
                  <c:v>3.7198237559999998E-7</c:v>
                </c:pt>
                <c:pt idx="29120">
                  <c:v>3.2048780670000001E-7</c:v>
                </c:pt>
                <c:pt idx="29121">
                  <c:v>1.022075676E-7</c:v>
                </c:pt>
                <c:pt idx="29122">
                  <c:v>1.887024881E-6</c:v>
                </c:pt>
                <c:pt idx="29123">
                  <c:v>7.1363633130000002E-7</c:v>
                </c:pt>
                <c:pt idx="29124">
                  <c:v>6.3217976640000002E-7</c:v>
                </c:pt>
                <c:pt idx="29125">
                  <c:v>4.8360953420000002E-7</c:v>
                </c:pt>
                <c:pt idx="29126">
                  <c:v>3.1111071389999998E-5</c:v>
                </c:pt>
                <c:pt idx="29127">
                  <c:v>2.6156319950000001E-6</c:v>
                </c:pt>
                <c:pt idx="29128">
                  <c:v>2.5959145740000001E-6</c:v>
                </c:pt>
                <c:pt idx="29129">
                  <c:v>3.2852056200000001E-7</c:v>
                </c:pt>
                <c:pt idx="29130">
                  <c:v>9.8437943340000007E-5</c:v>
                </c:pt>
                <c:pt idx="29131">
                  <c:v>8.7864284119999996E-7</c:v>
                </c:pt>
                <c:pt idx="29132">
                  <c:v>6.222351725E-7</c:v>
                </c:pt>
                <c:pt idx="29133">
                  <c:v>1.0839881269999999E-6</c:v>
                </c:pt>
                <c:pt idx="29134">
                  <c:v>1.07003527E-5</c:v>
                </c:pt>
                <c:pt idx="29135">
                  <c:v>9.5899750469999999E-7</c:v>
                </c:pt>
                <c:pt idx="29136">
                  <c:v>1.4153669180000001E-7</c:v>
                </c:pt>
                <c:pt idx="29137">
                  <c:v>8.5161205040000003E-6</c:v>
                </c:pt>
                <c:pt idx="29138">
                  <c:v>4.5039638349999997E-4</c:v>
                </c:pt>
                <c:pt idx="29139">
                  <c:v>9.940999066E-6</c:v>
                </c:pt>
                <c:pt idx="29140">
                  <c:v>5.8363185859999998E-6</c:v>
                </c:pt>
                <c:pt idx="29141">
                  <c:v>8.0385035040000002E-7</c:v>
                </c:pt>
                <c:pt idx="29142">
                  <c:v>1.449723732E-5</c:v>
                </c:pt>
                <c:pt idx="29143">
                  <c:v>9.4289561680000005E-7</c:v>
                </c:pt>
                <c:pt idx="29144">
                  <c:v>1.033362151E-6</c:v>
                </c:pt>
                <c:pt idx="29145">
                  <c:v>5.8828514189999999E-8</c:v>
                </c:pt>
                <c:pt idx="29146">
                  <c:v>2.5148042679999999E-6</c:v>
                </c:pt>
                <c:pt idx="29147">
                  <c:v>5.4128525879999996E-7</c:v>
                </c:pt>
                <c:pt idx="29148">
                  <c:v>6.5220888009999997E-7</c:v>
                </c:pt>
                <c:pt idx="29149">
                  <c:v>1.269712948E-7</c:v>
                </c:pt>
                <c:pt idx="29150">
                  <c:v>2.6673789670000001E-6</c:v>
                </c:pt>
                <c:pt idx="29151">
                  <c:v>1.77802798E-7</c:v>
                </c:pt>
                <c:pt idx="29152">
                  <c:v>1.3481968280000001E-7</c:v>
                </c:pt>
                <c:pt idx="29153">
                  <c:v>1.1024632370000001E-7</c:v>
                </c:pt>
                <c:pt idx="29154">
                  <c:v>9.4139481300000003E-8</c:v>
                </c:pt>
                <c:pt idx="29155">
                  <c:v>1.2511428829999999E-7</c:v>
                </c:pt>
                <c:pt idx="29156">
                  <c:v>1.2538140169999999E-7</c:v>
                </c:pt>
                <c:pt idx="29157">
                  <c:v>1.2579553089999999E-7</c:v>
                </c:pt>
                <c:pt idx="29158">
                  <c:v>1.3039062870000001E-7</c:v>
                </c:pt>
                <c:pt idx="29159">
                  <c:v>1.8667322720000001E-7</c:v>
                </c:pt>
                <c:pt idx="29160">
                  <c:v>2.9686709479999999E-7</c:v>
                </c:pt>
                <c:pt idx="29161">
                  <c:v>7.6928528620000002E-8</c:v>
                </c:pt>
                <c:pt idx="29162">
                  <c:v>1.741784865E-6</c:v>
                </c:pt>
                <c:pt idx="29163">
                  <c:v>3.3538394900000001E-7</c:v>
                </c:pt>
                <c:pt idx="29164">
                  <c:v>5.039377105E-7</c:v>
                </c:pt>
                <c:pt idx="29165">
                  <c:v>1.2962384620000001E-7</c:v>
                </c:pt>
                <c:pt idx="29166">
                  <c:v>1.854411752E-6</c:v>
                </c:pt>
                <c:pt idx="29167">
                  <c:v>8.7642695070000001E-7</c:v>
                </c:pt>
                <c:pt idx="29168">
                  <c:v>8.9057172759999995E-7</c:v>
                </c:pt>
                <c:pt idx="29169">
                  <c:v>7.508746002E-7</c:v>
                </c:pt>
                <c:pt idx="29170">
                  <c:v>2.9916247000000001E-6</c:v>
                </c:pt>
                <c:pt idx="29171">
                  <c:v>1.5374552609999999E-6</c:v>
                </c:pt>
                <c:pt idx="29172">
                  <c:v>1.0491042589999999E-6</c:v>
                </c:pt>
                <c:pt idx="29173">
                  <c:v>4.5263719260000004E-6</c:v>
                </c:pt>
                <c:pt idx="29174">
                  <c:v>1.4511563369999999E-5</c:v>
                </c:pt>
                <c:pt idx="29175">
                  <c:v>3.545463855E-6</c:v>
                </c:pt>
                <c:pt idx="29176">
                  <c:v>1.1624576740000001E-6</c:v>
                </c:pt>
                <c:pt idx="29177">
                  <c:v>2.4839453819999999E-5</c:v>
                </c:pt>
                <c:pt idx="29178">
                  <c:v>3.324930339E-4</c:v>
                </c:pt>
                <c:pt idx="29179">
                  <c:v>4.8367260019999997E-5</c:v>
                </c:pt>
                <c:pt idx="29180">
                  <c:v>2.8720571400000001E-5</c:v>
                </c:pt>
                <c:pt idx="29181">
                  <c:v>3.4431228070000002E-5</c:v>
                </c:pt>
                <c:pt idx="29182">
                  <c:v>1.6947573629999999E-4</c:v>
                </c:pt>
                <c:pt idx="29183">
                  <c:v>9.9048957729999998E-8</c:v>
                </c:pt>
                <c:pt idx="29184">
                  <c:v>8.428597271E-7</c:v>
                </c:pt>
                <c:pt idx="29185">
                  <c:v>1.9052191609999999E-6</c:v>
                </c:pt>
                <c:pt idx="29186">
                  <c:v>1.777912766E-5</c:v>
                </c:pt>
                <c:pt idx="29187">
                  <c:v>2.8026431540000001E-7</c:v>
                </c:pt>
                <c:pt idx="29188">
                  <c:v>5.3068397000000004E-7</c:v>
                </c:pt>
                <c:pt idx="29189">
                  <c:v>4.7664218389999999E-6</c:v>
                </c:pt>
                <c:pt idx="29190">
                  <c:v>1.6610767079999999E-5</c:v>
                </c:pt>
                <c:pt idx="29191">
                  <c:v>1.6310479660000001E-6</c:v>
                </c:pt>
                <c:pt idx="29192">
                  <c:v>8.4403312980000006E-8</c:v>
                </c:pt>
                <c:pt idx="29193">
                  <c:v>8.8756376619999998E-7</c:v>
                </c:pt>
                <c:pt idx="29194">
                  <c:v>4.4709556720000002E-6</c:v>
                </c:pt>
                <c:pt idx="29195">
                  <c:v>2.0508713480000001E-7</c:v>
                </c:pt>
                <c:pt idx="29196">
                  <c:v>6.4510851349999999E-8</c:v>
                </c:pt>
                <c:pt idx="29197">
                  <c:v>2.8248143739999998E-7</c:v>
                </c:pt>
                <c:pt idx="29198">
                  <c:v>4.4861610009999998E-6</c:v>
                </c:pt>
                <c:pt idx="29199">
                  <c:v>3.5056223789999997E-8</c:v>
                </c:pt>
                <c:pt idx="29200">
                  <c:v>3.0641663299999998E-7</c:v>
                </c:pt>
                <c:pt idx="29201">
                  <c:v>6.4976021720000005E-7</c:v>
                </c:pt>
                <c:pt idx="29202">
                  <c:v>3.681146035E-7</c:v>
                </c:pt>
                <c:pt idx="29203">
                  <c:v>3.307132615E-7</c:v>
                </c:pt>
                <c:pt idx="29204">
                  <c:v>3.4759973069999998E-7</c:v>
                </c:pt>
                <c:pt idx="29205">
                  <c:v>3.435569058E-7</c:v>
                </c:pt>
                <c:pt idx="29206">
                  <c:v>4.273295701E-7</c:v>
                </c:pt>
                <c:pt idx="29207">
                  <c:v>3.385151167E-7</c:v>
                </c:pt>
                <c:pt idx="29208">
                  <c:v>2.4723486170000002E-7</c:v>
                </c:pt>
                <c:pt idx="29209">
                  <c:v>5.4282832770000002E-8</c:v>
                </c:pt>
                <c:pt idx="29210">
                  <c:v>1.765475512E-6</c:v>
                </c:pt>
                <c:pt idx="29211">
                  <c:v>4.2095974239999998E-7</c:v>
                </c:pt>
                <c:pt idx="29212">
                  <c:v>1.559962301E-6</c:v>
                </c:pt>
                <c:pt idx="29213">
                  <c:v>4.0893369230000001E-7</c:v>
                </c:pt>
                <c:pt idx="29214">
                  <c:v>2.2949765810000001E-6</c:v>
                </c:pt>
                <c:pt idx="29215">
                  <c:v>1.073789204E-6</c:v>
                </c:pt>
                <c:pt idx="29216">
                  <c:v>2.195800325E-6</c:v>
                </c:pt>
                <c:pt idx="29217">
                  <c:v>7.7499564019999999E-7</c:v>
                </c:pt>
                <c:pt idx="29218">
                  <c:v>1.6535487670000001E-5</c:v>
                </c:pt>
                <c:pt idx="29219">
                  <c:v>1.6670832069999999E-5</c:v>
                </c:pt>
                <c:pt idx="29220">
                  <c:v>2.666598488E-5</c:v>
                </c:pt>
                <c:pt idx="29221">
                  <c:v>6.3639355629999995E-5</c:v>
                </c:pt>
                <c:pt idx="29222">
                  <c:v>1.7778225999999999E-4</c:v>
                </c:pt>
                <c:pt idx="29223">
                  <c:v>1.9611567650000001E-6</c:v>
                </c:pt>
                <c:pt idx="29224">
                  <c:v>2.6133938329999998E-6</c:v>
                </c:pt>
                <c:pt idx="29225">
                  <c:v>6.7486815209999996E-6</c:v>
                </c:pt>
                <c:pt idx="29226">
                  <c:v>8.0848478720000001E-6</c:v>
                </c:pt>
                <c:pt idx="29227">
                  <c:v>7.8749041970000005E-7</c:v>
                </c:pt>
                <c:pt idx="29228">
                  <c:v>4.1212724340000004E-6</c:v>
                </c:pt>
                <c:pt idx="29229">
                  <c:v>5.5164127529999997E-5</c:v>
                </c:pt>
                <c:pt idx="29230">
                  <c:v>1.0041761740000001E-4</c:v>
                </c:pt>
                <c:pt idx="29231">
                  <c:v>3.5664786620000002E-5</c:v>
                </c:pt>
                <c:pt idx="29232">
                  <c:v>1.9387249099999999E-5</c:v>
                </c:pt>
                <c:pt idx="29233">
                  <c:v>1.2885744699999999E-5</c:v>
                </c:pt>
                <c:pt idx="29234">
                  <c:v>7.923744294E-6</c:v>
                </c:pt>
                <c:pt idx="29235">
                  <c:v>4.5684267309999998E-6</c:v>
                </c:pt>
                <c:pt idx="29236">
                  <c:v>3.4310006829999999E-6</c:v>
                </c:pt>
                <c:pt idx="29237">
                  <c:v>1.3160550740000001E-6</c:v>
                </c:pt>
                <c:pt idx="29238">
                  <c:v>1.6359586589999999E-6</c:v>
                </c:pt>
                <c:pt idx="29239">
                  <c:v>6.2044308130000001E-6</c:v>
                </c:pt>
                <c:pt idx="29240">
                  <c:v>3.0912394089999999E-6</c:v>
                </c:pt>
                <c:pt idx="29241">
                  <c:v>6.8831514459999999E-6</c:v>
                </c:pt>
                <c:pt idx="29242">
                  <c:v>6.2319068180000004E-6</c:v>
                </c:pt>
                <c:pt idx="29243">
                  <c:v>4.621155637E-7</c:v>
                </c:pt>
                <c:pt idx="29244">
                  <c:v>9.4589361500000005E-7</c:v>
                </c:pt>
                <c:pt idx="29245">
                  <c:v>8.9899469339999999E-7</c:v>
                </c:pt>
                <c:pt idx="29246">
                  <c:v>4.2716158369999999E-7</c:v>
                </c:pt>
                <c:pt idx="29247">
                  <c:v>4.3780604130000002E-7</c:v>
                </c:pt>
                <c:pt idx="29248">
                  <c:v>3.8719030589999999E-7</c:v>
                </c:pt>
                <c:pt idx="29249">
                  <c:v>4.0748130890000001E-7</c:v>
                </c:pt>
                <c:pt idx="29250">
                  <c:v>2.4093463489999998E-8</c:v>
                </c:pt>
                <c:pt idx="29251">
                  <c:v>5.6680553080000003E-7</c:v>
                </c:pt>
                <c:pt idx="29252">
                  <c:v>9.7540457310000005E-7</c:v>
                </c:pt>
                <c:pt idx="29253">
                  <c:v>3.7843756369999999E-7</c:v>
                </c:pt>
                <c:pt idx="29254">
                  <c:v>5.5324346469999995E-7</c:v>
                </c:pt>
                <c:pt idx="29255">
                  <c:v>4.4679524180000001E-7</c:v>
                </c:pt>
                <c:pt idx="29256">
                  <c:v>3.0672992769999999E-7</c:v>
                </c:pt>
                <c:pt idx="29257">
                  <c:v>8.2398911760000001E-7</c:v>
                </c:pt>
                <c:pt idx="29258">
                  <c:v>6.2437197920000005E-7</c:v>
                </c:pt>
                <c:pt idx="29259">
                  <c:v>4.45663376E-7</c:v>
                </c:pt>
                <c:pt idx="29260">
                  <c:v>1.251722631E-7</c:v>
                </c:pt>
                <c:pt idx="29261">
                  <c:v>9.4714656849999998E-6</c:v>
                </c:pt>
                <c:pt idx="29262">
                  <c:v>9.6027861859999994E-6</c:v>
                </c:pt>
                <c:pt idx="29263">
                  <c:v>2.0876413269999998E-6</c:v>
                </c:pt>
                <c:pt idx="29264">
                  <c:v>1.344578236E-6</c:v>
                </c:pt>
                <c:pt idx="29265">
                  <c:v>5.1119875559999997E-6</c:v>
                </c:pt>
                <c:pt idx="29266">
                  <c:v>4.5400875270000001E-6</c:v>
                </c:pt>
                <c:pt idx="29267">
                  <c:v>9.8005435309999992E-7</c:v>
                </c:pt>
                <c:pt idx="29268">
                  <c:v>6.2532796629999999E-7</c:v>
                </c:pt>
                <c:pt idx="29269">
                  <c:v>2.323809617E-5</c:v>
                </c:pt>
                <c:pt idx="29270">
                  <c:v>5.2115450109999997E-5</c:v>
                </c:pt>
                <c:pt idx="29271">
                  <c:v>2.858540166E-5</c:v>
                </c:pt>
                <c:pt idx="29272">
                  <c:v>3.9253154859999998E-5</c:v>
                </c:pt>
                <c:pt idx="29273">
                  <c:v>1.922980895E-4</c:v>
                </c:pt>
                <c:pt idx="29274">
                  <c:v>7.5507207410000003E-5</c:v>
                </c:pt>
                <c:pt idx="29275">
                  <c:v>1.3000792049999999E-6</c:v>
                </c:pt>
                <c:pt idx="29276">
                  <c:v>2.0376951019999998E-6</c:v>
                </c:pt>
                <c:pt idx="29277">
                  <c:v>4.2159174089999997E-6</c:v>
                </c:pt>
                <c:pt idx="29278">
                  <c:v>7.4758838370000004E-6</c:v>
                </c:pt>
                <c:pt idx="29279">
                  <c:v>6.2815626440000001E-7</c:v>
                </c:pt>
                <c:pt idx="29280">
                  <c:v>3.2363658070000002E-6</c:v>
                </c:pt>
                <c:pt idx="29281">
                  <c:v>6.1725636590000004E-6</c:v>
                </c:pt>
                <c:pt idx="29282">
                  <c:v>8.6945783059999996E-6</c:v>
                </c:pt>
                <c:pt idx="29283">
                  <c:v>1.6335884099999999E-8</c:v>
                </c:pt>
                <c:pt idx="29284">
                  <c:v>1.165271362E-6</c:v>
                </c:pt>
                <c:pt idx="29285">
                  <c:v>3.260198635E-6</c:v>
                </c:pt>
                <c:pt idx="29286">
                  <c:v>3.1945481330000003E-8</c:v>
                </c:pt>
                <c:pt idx="29287">
                  <c:v>7.9626716150000005E-7</c:v>
                </c:pt>
                <c:pt idx="29288">
                  <c:v>8.9577371779999998E-7</c:v>
                </c:pt>
                <c:pt idx="29289">
                  <c:v>1.104659144E-6</c:v>
                </c:pt>
                <c:pt idx="29290">
                  <c:v>1.103386663E-7</c:v>
                </c:pt>
                <c:pt idx="29291">
                  <c:v>5.3741976729999996E-7</c:v>
                </c:pt>
                <c:pt idx="29292">
                  <c:v>2.5621050749999998E-7</c:v>
                </c:pt>
                <c:pt idx="29293">
                  <c:v>2.975187329E-6</c:v>
                </c:pt>
                <c:pt idx="29294">
                  <c:v>8.6980557009999997E-7</c:v>
                </c:pt>
                <c:pt idx="29295">
                  <c:v>7.3690508700000002E-7</c:v>
                </c:pt>
                <c:pt idx="29296">
                  <c:v>1.780036964E-7</c:v>
                </c:pt>
                <c:pt idx="29297">
                  <c:v>4.1237176549999998E-7</c:v>
                </c:pt>
                <c:pt idx="29298">
                  <c:v>5.2133138130000002E-7</c:v>
                </c:pt>
                <c:pt idx="29299">
                  <c:v>2.7778266159999998E-7</c:v>
                </c:pt>
                <c:pt idx="29300">
                  <c:v>7.5111936359999998E-8</c:v>
                </c:pt>
                <c:pt idx="29301">
                  <c:v>2.3923954489999999E-7</c:v>
                </c:pt>
                <c:pt idx="29302">
                  <c:v>3.7583994600000002E-7</c:v>
                </c:pt>
                <c:pt idx="29303">
                  <c:v>2.3543016199999999E-7</c:v>
                </c:pt>
                <c:pt idx="29304">
                  <c:v>3.117904925E-7</c:v>
                </c:pt>
                <c:pt idx="29305">
                  <c:v>3.8734731519999998E-7</c:v>
                </c:pt>
                <c:pt idx="29306">
                  <c:v>3.6397508289999999E-7</c:v>
                </c:pt>
                <c:pt idx="29307">
                  <c:v>9.1869232749999995E-7</c:v>
                </c:pt>
                <c:pt idx="29308">
                  <c:v>7.2850328580000001E-7</c:v>
                </c:pt>
                <c:pt idx="29309">
                  <c:v>6.6632666999999995E-7</c:v>
                </c:pt>
                <c:pt idx="29310">
                  <c:v>2.3608529469999998E-6</c:v>
                </c:pt>
                <c:pt idx="29311">
                  <c:v>5.3394636979999997E-6</c:v>
                </c:pt>
                <c:pt idx="29312">
                  <c:v>5.0057807240000004E-6</c:v>
                </c:pt>
                <c:pt idx="29313">
                  <c:v>1.249779507E-4</c:v>
                </c:pt>
                <c:pt idx="29314">
                  <c:v>2.187895394E-5</c:v>
                </c:pt>
                <c:pt idx="29315">
                  <c:v>4.1361749440000001E-6</c:v>
                </c:pt>
                <c:pt idx="29316">
                  <c:v>6.6836957450000002E-6</c:v>
                </c:pt>
                <c:pt idx="29317">
                  <c:v>4.2992411060000001E-6</c:v>
                </c:pt>
                <c:pt idx="29318">
                  <c:v>4.3812670490000001E-8</c:v>
                </c:pt>
                <c:pt idx="29319">
                  <c:v>2.2814825979999999E-6</c:v>
                </c:pt>
                <c:pt idx="29320">
                  <c:v>3.5882887330000001E-6</c:v>
                </c:pt>
                <c:pt idx="29321">
                  <c:v>7.9629293329999992E-6</c:v>
                </c:pt>
                <c:pt idx="29322">
                  <c:v>2.896239173E-6</c:v>
                </c:pt>
                <c:pt idx="29323">
                  <c:v>3.5260078120000002E-6</c:v>
                </c:pt>
                <c:pt idx="29324">
                  <c:v>1.442794744E-6</c:v>
                </c:pt>
                <c:pt idx="29325">
                  <c:v>7.7871951230000008E-6</c:v>
                </c:pt>
                <c:pt idx="29326">
                  <c:v>9.862732577E-8</c:v>
                </c:pt>
                <c:pt idx="29327">
                  <c:v>1.178572065E-6</c:v>
                </c:pt>
                <c:pt idx="29328">
                  <c:v>5.0000971399999996E-7</c:v>
                </c:pt>
                <c:pt idx="29329">
                  <c:v>2.030146094E-6</c:v>
                </c:pt>
                <c:pt idx="29330">
                  <c:v>2.901500185E-7</c:v>
                </c:pt>
                <c:pt idx="29331">
                  <c:v>5.2764751910000001E-7</c:v>
                </c:pt>
                <c:pt idx="29332">
                  <c:v>9.9062646720000001E-7</c:v>
                </c:pt>
                <c:pt idx="29333">
                  <c:v>2.2163096180000001E-5</c:v>
                </c:pt>
                <c:pt idx="29334">
                  <c:v>1.2733412119999999E-6</c:v>
                </c:pt>
                <c:pt idx="29335">
                  <c:v>2.9410237630000002E-7</c:v>
                </c:pt>
                <c:pt idx="29336">
                  <c:v>1.4383692119999999E-7</c:v>
                </c:pt>
                <c:pt idx="29337">
                  <c:v>4.7802167450000003E-7</c:v>
                </c:pt>
                <c:pt idx="29338">
                  <c:v>2.3485707479999999E-7</c:v>
                </c:pt>
                <c:pt idx="29339">
                  <c:v>4.0887988460000002E-7</c:v>
                </c:pt>
                <c:pt idx="29340">
                  <c:v>7.188637096E-7</c:v>
                </c:pt>
                <c:pt idx="29341">
                  <c:v>2.508390387E-6</c:v>
                </c:pt>
                <c:pt idx="29342">
                  <c:v>1.0261848360000001E-6</c:v>
                </c:pt>
                <c:pt idx="29343">
                  <c:v>1.284887551E-6</c:v>
                </c:pt>
                <c:pt idx="29344">
                  <c:v>4.5462481890000002E-7</c:v>
                </c:pt>
                <c:pt idx="29345">
                  <c:v>7.5012963349999996E-6</c:v>
                </c:pt>
                <c:pt idx="29346">
                  <c:v>3.9487025839999999E-8</c:v>
                </c:pt>
                <c:pt idx="29347">
                  <c:v>5.4259479839999996E-7</c:v>
                </c:pt>
                <c:pt idx="29348">
                  <c:v>3.1771375239999999E-7</c:v>
                </c:pt>
                <c:pt idx="29349">
                  <c:v>7.7895698479999996E-7</c:v>
                </c:pt>
                <c:pt idx="29350">
                  <c:v>1.0641832849999999E-7</c:v>
                </c:pt>
                <c:pt idx="29351">
                  <c:v>2.274889331E-7</c:v>
                </c:pt>
                <c:pt idx="29352">
                  <c:v>2.8021466500000001E-8</c:v>
                </c:pt>
                <c:pt idx="29353">
                  <c:v>5.1101007169999995E-7</c:v>
                </c:pt>
                <c:pt idx="29354">
                  <c:v>1.7442957689999999E-7</c:v>
                </c:pt>
                <c:pt idx="29355">
                  <c:v>2.37793396E-8</c:v>
                </c:pt>
                <c:pt idx="29356">
                  <c:v>3.4576478140000001E-7</c:v>
                </c:pt>
                <c:pt idx="29357">
                  <c:v>5.3475191600000001E-6</c:v>
                </c:pt>
                <c:pt idx="29358">
                  <c:v>2.689790271E-7</c:v>
                </c:pt>
                <c:pt idx="29359">
                  <c:v>5.1192322469999998E-7</c:v>
                </c:pt>
                <c:pt idx="29360">
                  <c:v>1.0376750490000001E-6</c:v>
                </c:pt>
                <c:pt idx="29361">
                  <c:v>8.0093939050000002E-6</c:v>
                </c:pt>
                <c:pt idx="29362">
                  <c:v>1.3868508509999999E-6</c:v>
                </c:pt>
                <c:pt idx="29363">
                  <c:v>2.6820075780000001E-6</c:v>
                </c:pt>
                <c:pt idx="29364">
                  <c:v>2.0058156580000002E-6</c:v>
                </c:pt>
                <c:pt idx="29365">
                  <c:v>7.8880352859999998E-5</c:v>
                </c:pt>
                <c:pt idx="29366">
                  <c:v>1.1823340189999999E-6</c:v>
                </c:pt>
                <c:pt idx="29367">
                  <c:v>8.3247067909999999E-7</c:v>
                </c:pt>
                <c:pt idx="29368">
                  <c:v>1.8242468510000001E-6</c:v>
                </c:pt>
                <c:pt idx="29369">
                  <c:v>3.5631984130000001E-6</c:v>
                </c:pt>
                <c:pt idx="29370">
                  <c:v>5.0995788520000004E-7</c:v>
                </c:pt>
                <c:pt idx="29371">
                  <c:v>1.0823861200000001E-6</c:v>
                </c:pt>
                <c:pt idx="29372">
                  <c:v>9.3305024179999999E-7</c:v>
                </c:pt>
                <c:pt idx="29373">
                  <c:v>2.9705850239999999E-5</c:v>
                </c:pt>
                <c:pt idx="29374">
                  <c:v>3.7688058949999999E-7</c:v>
                </c:pt>
                <c:pt idx="29375">
                  <c:v>3.3998760280000001E-7</c:v>
                </c:pt>
                <c:pt idx="29376">
                  <c:v>9.8053745820000005E-7</c:v>
                </c:pt>
                <c:pt idx="29377">
                  <c:v>7.2814552919999997E-6</c:v>
                </c:pt>
                <c:pt idx="29378">
                  <c:v>2.029709554E-7</c:v>
                </c:pt>
                <c:pt idx="29379">
                  <c:v>9.9726076470000001E-8</c:v>
                </c:pt>
                <c:pt idx="29380">
                  <c:v>3.8600999729999999E-8</c:v>
                </c:pt>
                <c:pt idx="29381">
                  <c:v>4.2465269130000003E-8</c:v>
                </c:pt>
                <c:pt idx="29382">
                  <c:v>1.479679925E-8</c:v>
                </c:pt>
                <c:pt idx="29383">
                  <c:v>9.1366131150000004E-8</c:v>
                </c:pt>
                <c:pt idx="29384">
                  <c:v>1.493290187E-7</c:v>
                </c:pt>
                <c:pt idx="29385">
                  <c:v>2.8170805040000001E-5</c:v>
                </c:pt>
                <c:pt idx="29386">
                  <c:v>2.1431433630000001E-7</c:v>
                </c:pt>
                <c:pt idx="29387">
                  <c:v>1.3670154250000001E-7</c:v>
                </c:pt>
                <c:pt idx="29388">
                  <c:v>4.8880299510000002E-7</c:v>
                </c:pt>
                <c:pt idx="29389">
                  <c:v>1.065957523E-6</c:v>
                </c:pt>
                <c:pt idx="29390">
                  <c:v>3.0256034480000002E-7</c:v>
                </c:pt>
                <c:pt idx="29391">
                  <c:v>3.7819307450000001E-7</c:v>
                </c:pt>
                <c:pt idx="29392">
                  <c:v>4.74997547E-7</c:v>
                </c:pt>
                <c:pt idx="29393">
                  <c:v>6.8391629770000004E-6</c:v>
                </c:pt>
                <c:pt idx="29394">
                  <c:v>2.7658383839999999E-7</c:v>
                </c:pt>
                <c:pt idx="29395">
                  <c:v>2.6984219139999997E-7</c:v>
                </c:pt>
                <c:pt idx="29396">
                  <c:v>4.008452192E-7</c:v>
                </c:pt>
                <c:pt idx="29397">
                  <c:v>9.9209321949999993E-6</c:v>
                </c:pt>
                <c:pt idx="29398">
                  <c:v>1.738658943E-7</c:v>
                </c:pt>
                <c:pt idx="29399">
                  <c:v>1.164348711E-7</c:v>
                </c:pt>
                <c:pt idx="29400">
                  <c:v>6.4715284179999999E-8</c:v>
                </c:pt>
                <c:pt idx="29401">
                  <c:v>1.124429969E-7</c:v>
                </c:pt>
                <c:pt idx="29402">
                  <c:v>7.6061198350000008E-9</c:v>
                </c:pt>
                <c:pt idx="29403">
                  <c:v>1.236153716E-13</c:v>
                </c:pt>
                <c:pt idx="29404">
                  <c:v>7.148301523E-9</c:v>
                </c:pt>
                <c:pt idx="29405">
                  <c:v>7.5423629470000004E-6</c:v>
                </c:pt>
                <c:pt idx="29406">
                  <c:v>9.212052394E-8</c:v>
                </c:pt>
                <c:pt idx="29407">
                  <c:v>1.357912003E-7</c:v>
                </c:pt>
                <c:pt idx="29408">
                  <c:v>1.163749191E-7</c:v>
                </c:pt>
                <c:pt idx="29409">
                  <c:v>2.8834502580000002E-6</c:v>
                </c:pt>
                <c:pt idx="29410">
                  <c:v>2.9207179129999999E-7</c:v>
                </c:pt>
                <c:pt idx="29411">
                  <c:v>3.2126942880000002E-7</c:v>
                </c:pt>
                <c:pt idx="29412">
                  <c:v>2.6276388500000002E-7</c:v>
                </c:pt>
                <c:pt idx="29413">
                  <c:v>1.6098012610000001E-6</c:v>
                </c:pt>
                <c:pt idx="29414">
                  <c:v>4.8843122470000002E-7</c:v>
                </c:pt>
                <c:pt idx="29415">
                  <c:v>4.1376643470000001E-7</c:v>
                </c:pt>
                <c:pt idx="29416">
                  <c:v>1.8588009790000001E-7</c:v>
                </c:pt>
                <c:pt idx="29417">
                  <c:v>6.1079778369999998E-6</c:v>
                </c:pt>
                <c:pt idx="29418">
                  <c:v>2.1727045210000001E-7</c:v>
                </c:pt>
                <c:pt idx="29419">
                  <c:v>1.7459546889999999E-7</c:v>
                </c:pt>
                <c:pt idx="29420">
                  <c:v>2.1563819180000001E-7</c:v>
                </c:pt>
                <c:pt idx="29421">
                  <c:v>1.025966844E-6</c:v>
                </c:pt>
                <c:pt idx="29422">
                  <c:v>7.2986867150000003E-8</c:v>
                </c:pt>
                <c:pt idx="29423">
                  <c:v>3.7125171679999997E-8</c:v>
                </c:pt>
                <c:pt idx="29424">
                  <c:v>6.7524656090000004E-8</c:v>
                </c:pt>
                <c:pt idx="29425">
                  <c:v>3.0485481799999999E-7</c:v>
                </c:pt>
                <c:pt idx="29426">
                  <c:v>5.6414291430000003E-8</c:v>
                </c:pt>
                <c:pt idx="29427">
                  <c:v>1.9960842369999999E-7</c:v>
                </c:pt>
                <c:pt idx="29428">
                  <c:v>6.2921126699999997E-8</c:v>
                </c:pt>
                <c:pt idx="29429">
                  <c:v>7.0420400839999998E-6</c:v>
                </c:pt>
                <c:pt idx="29430">
                  <c:v>2.6547269730000001E-7</c:v>
                </c:pt>
                <c:pt idx="29431">
                  <c:v>4.5227431809999997E-7</c:v>
                </c:pt>
                <c:pt idx="29432">
                  <c:v>1.724954989E-7</c:v>
                </c:pt>
                <c:pt idx="29433">
                  <c:v>4.8539309870000001E-6</c:v>
                </c:pt>
                <c:pt idx="29434">
                  <c:v>6.7867563879999995E-7</c:v>
                </c:pt>
                <c:pt idx="29435">
                  <c:v>7.3673375700000003E-7</c:v>
                </c:pt>
                <c:pt idx="29436">
                  <c:v>6.1851555599999998E-7</c:v>
                </c:pt>
                <c:pt idx="29437">
                  <c:v>3.4656068419999999E-6</c:v>
                </c:pt>
                <c:pt idx="29438">
                  <c:v>1.061521463E-6</c:v>
                </c:pt>
                <c:pt idx="29439">
                  <c:v>7.9534048899999995E-7</c:v>
                </c:pt>
                <c:pt idx="29440">
                  <c:v>1.3112368520000001E-6</c:v>
                </c:pt>
                <c:pt idx="29441">
                  <c:v>7.0324458540000003E-6</c:v>
                </c:pt>
                <c:pt idx="29442">
                  <c:v>1.245704394E-6</c:v>
                </c:pt>
                <c:pt idx="29443">
                  <c:v>5.7833527329999999E-7</c:v>
                </c:pt>
                <c:pt idx="29444">
                  <c:v>2.848017148E-6</c:v>
                </c:pt>
                <c:pt idx="29445">
                  <c:v>6.4736784620000006E-5</c:v>
                </c:pt>
                <c:pt idx="29446">
                  <c:v>4.2693476369999998E-6</c:v>
                </c:pt>
                <c:pt idx="29447">
                  <c:v>1.4914561299999999E-6</c:v>
                </c:pt>
                <c:pt idx="29448">
                  <c:v>2.9727644989999999E-7</c:v>
                </c:pt>
                <c:pt idx="29449">
                  <c:v>7.8052909110000002E-6</c:v>
                </c:pt>
                <c:pt idx="29450">
                  <c:v>1.060312872E-7</c:v>
                </c:pt>
                <c:pt idx="29451">
                  <c:v>1.174170866E-7</c:v>
                </c:pt>
                <c:pt idx="29452">
                  <c:v>1.107472117E-7</c:v>
                </c:pt>
                <c:pt idx="29453">
                  <c:v>2.2556897119999999E-7</c:v>
                </c:pt>
                <c:pt idx="29454">
                  <c:v>1.027427919E-7</c:v>
                </c:pt>
                <c:pt idx="29455">
                  <c:v>1.000250214E-7</c:v>
                </c:pt>
                <c:pt idx="29456">
                  <c:v>1.4981721809999999E-7</c:v>
                </c:pt>
                <c:pt idx="29457">
                  <c:v>1.467618946E-6</c:v>
                </c:pt>
                <c:pt idx="29458">
                  <c:v>4.37632881E-7</c:v>
                </c:pt>
                <c:pt idx="29459">
                  <c:v>5.1385432059999998E-7</c:v>
                </c:pt>
                <c:pt idx="29460">
                  <c:v>1.628264376E-7</c:v>
                </c:pt>
                <c:pt idx="29461">
                  <c:v>1.145373408E-6</c:v>
                </c:pt>
                <c:pt idx="29462">
                  <c:v>6.378521909E-7</c:v>
                </c:pt>
                <c:pt idx="29463">
                  <c:v>4.96345499E-7</c:v>
                </c:pt>
                <c:pt idx="29464">
                  <c:v>7.3393270389999995E-7</c:v>
                </c:pt>
                <c:pt idx="29465">
                  <c:v>7.0377991530000004E-6</c:v>
                </c:pt>
                <c:pt idx="29466">
                  <c:v>1.732836626E-6</c:v>
                </c:pt>
                <c:pt idx="29467">
                  <c:v>1.1192339030000001E-6</c:v>
                </c:pt>
                <c:pt idx="29468">
                  <c:v>8.1566292209999999E-8</c:v>
                </c:pt>
                <c:pt idx="29469">
                  <c:v>1.0595588350000001E-6</c:v>
                </c:pt>
                <c:pt idx="29470">
                  <c:v>1.7826721440000001E-7</c:v>
                </c:pt>
                <c:pt idx="29471">
                  <c:v>1.2352346859999999E-7</c:v>
                </c:pt>
                <c:pt idx="29472">
                  <c:v>1.3488742219999999E-7</c:v>
                </c:pt>
                <c:pt idx="29473">
                  <c:v>1.6509018500000001E-6</c:v>
                </c:pt>
                <c:pt idx="29474">
                  <c:v>1.2083584629999999E-7</c:v>
                </c:pt>
                <c:pt idx="29475">
                  <c:v>6.1605249880000004E-8</c:v>
                </c:pt>
                <c:pt idx="29476">
                  <c:v>1.5987884810000001E-6</c:v>
                </c:pt>
                <c:pt idx="29477">
                  <c:v>2.6757568650000001E-5</c:v>
                </c:pt>
                <c:pt idx="29478">
                  <c:v>2.731079812E-6</c:v>
                </c:pt>
                <c:pt idx="29479">
                  <c:v>2.382922467E-6</c:v>
                </c:pt>
                <c:pt idx="29480">
                  <c:v>7.1041107680000002E-7</c:v>
                </c:pt>
                <c:pt idx="29481">
                  <c:v>7.3106976919999998E-6</c:v>
                </c:pt>
                <c:pt idx="29482">
                  <c:v>1.538312274E-6</c:v>
                </c:pt>
                <c:pt idx="29483">
                  <c:v>1.796236476E-6</c:v>
                </c:pt>
                <c:pt idx="29484">
                  <c:v>6.0221399140000005E-7</c:v>
                </c:pt>
                <c:pt idx="29485">
                  <c:v>2.9208746690000001E-5</c:v>
                </c:pt>
                <c:pt idx="29486">
                  <c:v>1.1684960599999999E-5</c:v>
                </c:pt>
                <c:pt idx="29487">
                  <c:v>1.4929309580000001E-5</c:v>
                </c:pt>
                <c:pt idx="29488">
                  <c:v>2.4064344589999999E-5</c:v>
                </c:pt>
                <c:pt idx="29489">
                  <c:v>1.3691379369999999E-4</c:v>
                </c:pt>
                <c:pt idx="29490">
                  <c:v>1.0374906279999999E-6</c:v>
                </c:pt>
                <c:pt idx="29491">
                  <c:v>6.4586312450000005E-7</c:v>
                </c:pt>
                <c:pt idx="29492">
                  <c:v>1.4375636639999999E-6</c:v>
                </c:pt>
                <c:pt idx="29493">
                  <c:v>3.752631038E-6</c:v>
                </c:pt>
                <c:pt idx="29494">
                  <c:v>2.0011900980000001E-7</c:v>
                </c:pt>
                <c:pt idx="29495">
                  <c:v>5.572040315E-7</c:v>
                </c:pt>
                <c:pt idx="29496">
                  <c:v>4.9564993600000001E-6</c:v>
                </c:pt>
                <c:pt idx="29497">
                  <c:v>1.058995486E-5</c:v>
                </c:pt>
                <c:pt idx="29498">
                  <c:v>2.6466750400000001E-6</c:v>
                </c:pt>
                <c:pt idx="29499">
                  <c:v>1.4273586350000001E-6</c:v>
                </c:pt>
                <c:pt idx="29500">
                  <c:v>5.4571056260000003E-8</c:v>
                </c:pt>
                <c:pt idx="29501">
                  <c:v>3.5451199880000002E-7</c:v>
                </c:pt>
                <c:pt idx="29502">
                  <c:v>3.1127517150000003E-7</c:v>
                </c:pt>
                <c:pt idx="29503">
                  <c:v>2.306501871E-7</c:v>
                </c:pt>
                <c:pt idx="29504">
                  <c:v>3.9032273740000003E-7</c:v>
                </c:pt>
                <c:pt idx="29505">
                  <c:v>8.9885183769999996E-7</c:v>
                </c:pt>
                <c:pt idx="29506">
                  <c:v>3.6820154090000001E-8</c:v>
                </c:pt>
                <c:pt idx="29507">
                  <c:v>4.3076223170000001E-7</c:v>
                </c:pt>
                <c:pt idx="29508">
                  <c:v>2.6883748549999999E-6</c:v>
                </c:pt>
                <c:pt idx="29509">
                  <c:v>5.5419192959999999E-6</c:v>
                </c:pt>
                <c:pt idx="29510">
                  <c:v>6.5330215880000001E-7</c:v>
                </c:pt>
                <c:pt idx="29511">
                  <c:v>1.2545166369999999E-7</c:v>
                </c:pt>
                <c:pt idx="29512">
                  <c:v>6.4394819559999998E-8</c:v>
                </c:pt>
                <c:pt idx="29513">
                  <c:v>5.1481550770000005E-7</c:v>
                </c:pt>
                <c:pt idx="29514">
                  <c:v>3.2351558689999999E-7</c:v>
                </c:pt>
                <c:pt idx="29515">
                  <c:v>4.325969982E-7</c:v>
                </c:pt>
                <c:pt idx="29516">
                  <c:v>1.2238056049999999E-6</c:v>
                </c:pt>
                <c:pt idx="29517">
                  <c:v>5.5966591369999996E-6</c:v>
                </c:pt>
                <c:pt idx="29518">
                  <c:v>3.5723072270000001E-6</c:v>
                </c:pt>
                <c:pt idx="29519">
                  <c:v>1.395347323E-6</c:v>
                </c:pt>
                <c:pt idx="29520">
                  <c:v>7.5319199890000002E-6</c:v>
                </c:pt>
                <c:pt idx="29521">
                  <c:v>8.6500736460000007E-6</c:v>
                </c:pt>
                <c:pt idx="29522">
                  <c:v>1.5641389660000001E-6</c:v>
                </c:pt>
                <c:pt idx="29523">
                  <c:v>8.7163926289999999E-7</c:v>
                </c:pt>
                <c:pt idx="29524">
                  <c:v>2.7934507659999999E-6</c:v>
                </c:pt>
                <c:pt idx="29525">
                  <c:v>3.3629003380000002E-6</c:v>
                </c:pt>
                <c:pt idx="29526">
                  <c:v>4.2786278489999997E-6</c:v>
                </c:pt>
                <c:pt idx="29527">
                  <c:v>2.4841771699999998E-6</c:v>
                </c:pt>
                <c:pt idx="29528">
                  <c:v>2.2235267459999999E-5</c:v>
                </c:pt>
                <c:pt idx="29529">
                  <c:v>5.0202092230000003E-5</c:v>
                </c:pt>
                <c:pt idx="29530">
                  <c:v>4.6944366359999998E-6</c:v>
                </c:pt>
                <c:pt idx="29531">
                  <c:v>5.3005499429999999E-6</c:v>
                </c:pt>
                <c:pt idx="29532">
                  <c:v>1.15066481E-5</c:v>
                </c:pt>
                <c:pt idx="29533">
                  <c:v>1.306314647E-5</c:v>
                </c:pt>
                <c:pt idx="29534">
                  <c:v>3.3035120170000001E-6</c:v>
                </c:pt>
                <c:pt idx="29535">
                  <c:v>1.3852139170000001E-6</c:v>
                </c:pt>
                <c:pt idx="29536">
                  <c:v>1.8017159979999998E-5</c:v>
                </c:pt>
                <c:pt idx="29537">
                  <c:v>7.7793135759999995E-5</c:v>
                </c:pt>
                <c:pt idx="29538">
                  <c:v>2.3049094690000001E-5</c:v>
                </c:pt>
                <c:pt idx="29539">
                  <c:v>2.0854124530000001E-5</c:v>
                </c:pt>
                <c:pt idx="29540">
                  <c:v>7.7034929499999994E-5</c:v>
                </c:pt>
                <c:pt idx="29541">
                  <c:v>4.9491570060000003E-5</c:v>
                </c:pt>
                <c:pt idx="29542">
                  <c:v>1.4724552999999999E-6</c:v>
                </c:pt>
                <c:pt idx="29543">
                  <c:v>1.05097079E-7</c:v>
                </c:pt>
                <c:pt idx="29544">
                  <c:v>1.267291732E-6</c:v>
                </c:pt>
                <c:pt idx="29545">
                  <c:v>2.9792283049999999E-6</c:v>
                </c:pt>
                <c:pt idx="29546">
                  <c:v>5.900303367E-8</c:v>
                </c:pt>
                <c:pt idx="29547">
                  <c:v>3.4152206919999998E-7</c:v>
                </c:pt>
                <c:pt idx="29548">
                  <c:v>7.1540236280000002E-7</c:v>
                </c:pt>
                <c:pt idx="29549">
                  <c:v>1.1700325749999999E-6</c:v>
                </c:pt>
                <c:pt idx="29550">
                  <c:v>3.3845205149999999E-7</c:v>
                </c:pt>
                <c:pt idx="29551">
                  <c:v>3.903644232E-7</c:v>
                </c:pt>
                <c:pt idx="29552">
                  <c:v>4.7377186130000003E-7</c:v>
                </c:pt>
                <c:pt idx="29553">
                  <c:v>5.4701874619999998E-7</c:v>
                </c:pt>
                <c:pt idx="29554">
                  <c:v>5.8486453749999995E-7</c:v>
                </c:pt>
                <c:pt idx="29555">
                  <c:v>4.317248627E-7</c:v>
                </c:pt>
                <c:pt idx="29556">
                  <c:v>5.3688229610000001E-7</c:v>
                </c:pt>
                <c:pt idx="29557">
                  <c:v>1.000292474E-6</c:v>
                </c:pt>
                <c:pt idx="29558">
                  <c:v>4.563628158E-7</c:v>
                </c:pt>
                <c:pt idx="29559">
                  <c:v>4.5202775779999998E-7</c:v>
                </c:pt>
                <c:pt idx="29560">
                  <c:v>4.3546084859999999E-7</c:v>
                </c:pt>
                <c:pt idx="29561">
                  <c:v>2.6900399070000001E-6</c:v>
                </c:pt>
                <c:pt idx="29562">
                  <c:v>9.7732623949999994E-8</c:v>
                </c:pt>
                <c:pt idx="29563">
                  <c:v>7.5813000760000002E-7</c:v>
                </c:pt>
                <c:pt idx="29564">
                  <c:v>3.4965086139999999E-7</c:v>
                </c:pt>
                <c:pt idx="29565">
                  <c:v>1.164639141E-6</c:v>
                </c:pt>
                <c:pt idx="29566">
                  <c:v>6.0070811090000005E-7</c:v>
                </c:pt>
                <c:pt idx="29567">
                  <c:v>2.469319784E-6</c:v>
                </c:pt>
                <c:pt idx="29568">
                  <c:v>1.496202592E-6</c:v>
                </c:pt>
                <c:pt idx="29569">
                  <c:v>3.7418740579999996E-9</c:v>
                </c:pt>
                <c:pt idx="29570">
                  <c:v>3.5986246629999999E-6</c:v>
                </c:pt>
                <c:pt idx="29571">
                  <c:v>4.9050689610000002E-6</c:v>
                </c:pt>
                <c:pt idx="29572">
                  <c:v>1.799052903E-6</c:v>
                </c:pt>
                <c:pt idx="29573">
                  <c:v>1.185415546E-6</c:v>
                </c:pt>
                <c:pt idx="29574">
                  <c:v>9.363684756E-6</c:v>
                </c:pt>
                <c:pt idx="29575">
                  <c:v>7.0249058069999999E-6</c:v>
                </c:pt>
                <c:pt idx="29576">
                  <c:v>2.1727694050000001E-6</c:v>
                </c:pt>
                <c:pt idx="29577">
                  <c:v>1.5818217859999999E-5</c:v>
                </c:pt>
                <c:pt idx="29578">
                  <c:v>3.3741440980000001E-5</c:v>
                </c:pt>
                <c:pt idx="29579">
                  <c:v>3.3355026560000003E-5</c:v>
                </c:pt>
                <c:pt idx="29580">
                  <c:v>3.1950195500000001E-4</c:v>
                </c:pt>
                <c:pt idx="29581">
                  <c:v>1.277691324E-4</c:v>
                </c:pt>
                <c:pt idx="29582">
                  <c:v>1.1933184290000001E-5</c:v>
                </c:pt>
                <c:pt idx="29583">
                  <c:v>1.6531639700000001E-5</c:v>
                </c:pt>
                <c:pt idx="29584">
                  <c:v>9.1555504040000001E-6</c:v>
                </c:pt>
                <c:pt idx="29585">
                  <c:v>1.1113693029999999E-7</c:v>
                </c:pt>
                <c:pt idx="29586">
                  <c:v>4.0591663900000003E-6</c:v>
                </c:pt>
                <c:pt idx="29587">
                  <c:v>5.5070546339999997E-6</c:v>
                </c:pt>
                <c:pt idx="29588">
                  <c:v>7.7862976929999995E-6</c:v>
                </c:pt>
                <c:pt idx="29589">
                  <c:v>5.214208872E-6</c:v>
                </c:pt>
                <c:pt idx="29590">
                  <c:v>3.9925253829999997E-6</c:v>
                </c:pt>
                <c:pt idx="29591">
                  <c:v>7.0779413670000003E-7</c:v>
                </c:pt>
                <c:pt idx="29592">
                  <c:v>3.4200592720000002E-6</c:v>
                </c:pt>
                <c:pt idx="29593">
                  <c:v>2.478981635E-7</c:v>
                </c:pt>
                <c:pt idx="29594">
                  <c:v>9.1896405089999997E-7</c:v>
                </c:pt>
                <c:pt idx="29595">
                  <c:v>9.7196336070000001E-8</c:v>
                </c:pt>
                <c:pt idx="29596">
                  <c:v>7.4001631120000003E-7</c:v>
                </c:pt>
                <c:pt idx="29597">
                  <c:v>4.815801492E-7</c:v>
                </c:pt>
                <c:pt idx="29598">
                  <c:v>2.5522762859999999E-7</c:v>
                </c:pt>
                <c:pt idx="29599">
                  <c:v>2.0635932439999999E-7</c:v>
                </c:pt>
                <c:pt idx="29600">
                  <c:v>7.4640659100000005E-7</c:v>
                </c:pt>
                <c:pt idx="29601">
                  <c:v>3.4084844380000001E-7</c:v>
                </c:pt>
                <c:pt idx="29602">
                  <c:v>3.109335468E-7</c:v>
                </c:pt>
                <c:pt idx="29603">
                  <c:v>3.445213144E-7</c:v>
                </c:pt>
                <c:pt idx="29604">
                  <c:v>2.7970039469999999E-7</c:v>
                </c:pt>
                <c:pt idx="29605">
                  <c:v>3.2236017760000001E-7</c:v>
                </c:pt>
                <c:pt idx="29606">
                  <c:v>2.5998007249999997E-7</c:v>
                </c:pt>
                <c:pt idx="29607">
                  <c:v>1.037384402E-7</c:v>
                </c:pt>
                <c:pt idx="29608">
                  <c:v>1.634959742E-7</c:v>
                </c:pt>
                <c:pt idx="29609">
                  <c:v>3.925427202E-7</c:v>
                </c:pt>
                <c:pt idx="29610">
                  <c:v>1.642611357E-7</c:v>
                </c:pt>
                <c:pt idx="29611">
                  <c:v>1.3318886549999999E-6</c:v>
                </c:pt>
                <c:pt idx="29612">
                  <c:v>1.6021312620000001E-5</c:v>
                </c:pt>
                <c:pt idx="29613">
                  <c:v>2.4963776320000001E-6</c:v>
                </c:pt>
                <c:pt idx="29614">
                  <c:v>1.639100906E-7</c:v>
                </c:pt>
                <c:pt idx="29615">
                  <c:v>1.337324825E-6</c:v>
                </c:pt>
                <c:pt idx="29616">
                  <c:v>6.785104963E-6</c:v>
                </c:pt>
                <c:pt idx="29617">
                  <c:v>5.7793629089999997E-7</c:v>
                </c:pt>
                <c:pt idx="29618">
                  <c:v>2.3717261129999998E-6</c:v>
                </c:pt>
                <c:pt idx="29619">
                  <c:v>7.7340208700000005E-6</c:v>
                </c:pt>
                <c:pt idx="29620">
                  <c:v>1.8655002179999999E-4</c:v>
                </c:pt>
                <c:pt idx="29621">
                  <c:v>4.3629059709999998E-5</c:v>
                </c:pt>
                <c:pt idx="29622">
                  <c:v>6.7088364549999998E-6</c:v>
                </c:pt>
                <c:pt idx="29623">
                  <c:v>1.7733588270000002E-5</c:v>
                </c:pt>
                <c:pt idx="29624">
                  <c:v>9.1568365790000003E-5</c:v>
                </c:pt>
                <c:pt idx="29625">
                  <c:v>3.069347404E-6</c:v>
                </c:pt>
                <c:pt idx="29626">
                  <c:v>3.9372844419999997E-6</c:v>
                </c:pt>
                <c:pt idx="29627">
                  <c:v>6.9686277819999998E-6</c:v>
                </c:pt>
                <c:pt idx="29628">
                  <c:v>3.521114031E-5</c:v>
                </c:pt>
                <c:pt idx="29629">
                  <c:v>1.0064445810000001E-5</c:v>
                </c:pt>
                <c:pt idx="29630">
                  <c:v>1.444429508E-5</c:v>
                </c:pt>
                <c:pt idx="29631">
                  <c:v>1.2377855190000001E-5</c:v>
                </c:pt>
                <c:pt idx="29632">
                  <c:v>1.744349224E-4</c:v>
                </c:pt>
                <c:pt idx="29633">
                  <c:v>9.4959791159999994E-6</c:v>
                </c:pt>
                <c:pt idx="29634">
                  <c:v>1.298948481E-6</c:v>
                </c:pt>
                <c:pt idx="29635">
                  <c:v>3.8375531670000004E-6</c:v>
                </c:pt>
                <c:pt idx="29636">
                  <c:v>2.572714322E-6</c:v>
                </c:pt>
                <c:pt idx="29637">
                  <c:v>6.7005527479999998E-7</c:v>
                </c:pt>
                <c:pt idx="29638">
                  <c:v>1.3820128110000001E-6</c:v>
                </c:pt>
                <c:pt idx="29639">
                  <c:v>1.447793138E-6</c:v>
                </c:pt>
                <c:pt idx="29640">
                  <c:v>1.081162141E-5</c:v>
                </c:pt>
                <c:pt idx="29641">
                  <c:v>8.126822485E-7</c:v>
                </c:pt>
                <c:pt idx="29642">
                  <c:v>3.2976919700000002E-7</c:v>
                </c:pt>
                <c:pt idx="29643">
                  <c:v>1.0431612099999999E-6</c:v>
                </c:pt>
                <c:pt idx="29644">
                  <c:v>2.0870326769999999E-6</c:v>
                </c:pt>
                <c:pt idx="29645">
                  <c:v>3.0084103649999999E-7</c:v>
                </c:pt>
                <c:pt idx="29646">
                  <c:v>2.119108888E-7</c:v>
                </c:pt>
                <c:pt idx="29647">
                  <c:v>1.570247593E-7</c:v>
                </c:pt>
                <c:pt idx="29648">
                  <c:v>1.3273348119999999E-7</c:v>
                </c:pt>
                <c:pt idx="29649">
                  <c:v>1.164167891E-7</c:v>
                </c:pt>
                <c:pt idx="29650">
                  <c:v>1.183607701E-7</c:v>
                </c:pt>
                <c:pt idx="29651">
                  <c:v>1.106981877E-7</c:v>
                </c:pt>
                <c:pt idx="29652">
                  <c:v>4.0983395480000002E-7</c:v>
                </c:pt>
                <c:pt idx="29653">
                  <c:v>2.3579741670000001E-8</c:v>
                </c:pt>
                <c:pt idx="29654">
                  <c:v>2.2918901650000001E-7</c:v>
                </c:pt>
                <c:pt idx="29655">
                  <c:v>3.4494265269999999E-7</c:v>
                </c:pt>
                <c:pt idx="29656">
                  <c:v>3.1575516089999999E-8</c:v>
                </c:pt>
                <c:pt idx="29657">
                  <c:v>8.7717836179999999E-8</c:v>
                </c:pt>
                <c:pt idx="29658">
                  <c:v>4.6769364289999999E-7</c:v>
                </c:pt>
                <c:pt idx="29659">
                  <c:v>5.0227490340000004E-7</c:v>
                </c:pt>
                <c:pt idx="29660">
                  <c:v>6.4944012359999999E-6</c:v>
                </c:pt>
                <c:pt idx="29661">
                  <c:v>8.4139718490000004E-8</c:v>
                </c:pt>
                <c:pt idx="29662">
                  <c:v>1.0440268719999999E-6</c:v>
                </c:pt>
                <c:pt idx="29663">
                  <c:v>3.226362248E-6</c:v>
                </c:pt>
                <c:pt idx="29664">
                  <c:v>3.7843044469999999E-5</c:v>
                </c:pt>
                <c:pt idx="29665">
                  <c:v>2.276209704E-6</c:v>
                </c:pt>
                <c:pt idx="29666">
                  <c:v>1.978427519E-6</c:v>
                </c:pt>
                <c:pt idx="29667">
                  <c:v>1.4927505130000001E-6</c:v>
                </c:pt>
                <c:pt idx="29668">
                  <c:v>6.1376285460000003E-6</c:v>
                </c:pt>
                <c:pt idx="29669">
                  <c:v>2.4891799550000001E-6</c:v>
                </c:pt>
                <c:pt idx="29670">
                  <c:v>3.7804673839999999E-6</c:v>
                </c:pt>
                <c:pt idx="29671">
                  <c:v>2.1527560999999999E-6</c:v>
                </c:pt>
                <c:pt idx="29672">
                  <c:v>5.8193054719999997E-4</c:v>
                </c:pt>
                <c:pt idx="29673">
                  <c:v>3.9255528750000004E-6</c:v>
                </c:pt>
                <c:pt idx="29674">
                  <c:v>1.978219268E-6</c:v>
                </c:pt>
                <c:pt idx="29675">
                  <c:v>5.6699655410000002E-6</c:v>
                </c:pt>
                <c:pt idx="29676">
                  <c:v>2.9689112470000001E-5</c:v>
                </c:pt>
                <c:pt idx="29677">
                  <c:v>9.2455844379999999E-7</c:v>
                </c:pt>
                <c:pt idx="29678">
                  <c:v>1.1636897890000001E-6</c:v>
                </c:pt>
                <c:pt idx="29679">
                  <c:v>1.8159156659999999E-6</c:v>
                </c:pt>
                <c:pt idx="29680">
                  <c:v>6.3478399990000004E-6</c:v>
                </c:pt>
                <c:pt idx="29681">
                  <c:v>5.1443112880000001E-7</c:v>
                </c:pt>
                <c:pt idx="29682">
                  <c:v>5.7863572699999996E-7</c:v>
                </c:pt>
                <c:pt idx="29683">
                  <c:v>9.0914361089999995E-7</c:v>
                </c:pt>
                <c:pt idx="29684">
                  <c:v>8.7103426519999996E-6</c:v>
                </c:pt>
                <c:pt idx="29685">
                  <c:v>3.413381816E-7</c:v>
                </c:pt>
                <c:pt idx="29686">
                  <c:v>2.4133437229999999E-7</c:v>
                </c:pt>
                <c:pt idx="29687">
                  <c:v>1.3955544770000001E-7</c:v>
                </c:pt>
                <c:pt idx="29688">
                  <c:v>1.019436713E-6</c:v>
                </c:pt>
                <c:pt idx="29689">
                  <c:v>4.5568965859999997E-8</c:v>
                </c:pt>
                <c:pt idx="29690">
                  <c:v>2.717273168E-8</c:v>
                </c:pt>
                <c:pt idx="29691">
                  <c:v>9.7525588510000007E-9</c:v>
                </c:pt>
                <c:pt idx="29692">
                  <c:v>2.0236722999999999E-7</c:v>
                </c:pt>
                <c:pt idx="29693">
                  <c:v>2.4734739970000001E-9</c:v>
                </c:pt>
                <c:pt idx="29694">
                  <c:v>5.8499636110000002E-9</c:v>
                </c:pt>
                <c:pt idx="29695">
                  <c:v>1.063069042E-8</c:v>
                </c:pt>
                <c:pt idx="29696">
                  <c:v>4.4229709540000001E-7</c:v>
                </c:pt>
                <c:pt idx="29697">
                  <c:v>6.9993416359999996E-9</c:v>
                </c:pt>
                <c:pt idx="29698">
                  <c:v>4.3182283189999997E-9</c:v>
                </c:pt>
                <c:pt idx="29699">
                  <c:v>1.4644495040000001E-9</c:v>
                </c:pt>
                <c:pt idx="29700">
                  <c:v>4.5463077130000001E-13</c:v>
                </c:pt>
                <c:pt idx="29701">
                  <c:v>2.275878629E-9</c:v>
                </c:pt>
                <c:pt idx="29702">
                  <c:v>1.060481491E-8</c:v>
                </c:pt>
                <c:pt idx="29703">
                  <c:v>2.712471796E-8</c:v>
                </c:pt>
                <c:pt idx="29704">
                  <c:v>5.6773314549999999E-7</c:v>
                </c:pt>
                <c:pt idx="29705">
                  <c:v>1.072201264E-7</c:v>
                </c:pt>
                <c:pt idx="29706">
                  <c:v>1.512242959E-7</c:v>
                </c:pt>
                <c:pt idx="29707">
                  <c:v>2.360519925E-7</c:v>
                </c:pt>
                <c:pt idx="29708">
                  <c:v>6.513614101E-6</c:v>
                </c:pt>
                <c:pt idx="29709">
                  <c:v>5.0155122990000003E-7</c:v>
                </c:pt>
                <c:pt idx="29710">
                  <c:v>4.8138005489999995E-7</c:v>
                </c:pt>
                <c:pt idx="29711">
                  <c:v>1.114520487E-6</c:v>
                </c:pt>
                <c:pt idx="29712">
                  <c:v>2.0319798949999999E-4</c:v>
                </c:pt>
                <c:pt idx="29713">
                  <c:v>3.5788373239999998E-6</c:v>
                </c:pt>
                <c:pt idx="29714">
                  <c:v>2.5616791900000001E-6</c:v>
                </c:pt>
                <c:pt idx="29715">
                  <c:v>1.2707607320000001E-7</c:v>
                </c:pt>
                <c:pt idx="29716">
                  <c:v>2.017054034E-4</c:v>
                </c:pt>
                <c:pt idx="29717">
                  <c:v>6.5598845490000003E-7</c:v>
                </c:pt>
                <c:pt idx="29718">
                  <c:v>1.2696710610000001E-6</c:v>
                </c:pt>
                <c:pt idx="29719">
                  <c:v>7.395554741E-7</c:v>
                </c:pt>
                <c:pt idx="29720">
                  <c:v>3.3696564280000002E-5</c:v>
                </c:pt>
                <c:pt idx="29721">
                  <c:v>8.2042679149999995E-7</c:v>
                </c:pt>
                <c:pt idx="29722">
                  <c:v>1.0190550289999999E-6</c:v>
                </c:pt>
                <c:pt idx="29723">
                  <c:v>2.315699367E-6</c:v>
                </c:pt>
                <c:pt idx="29724">
                  <c:v>5.0094362760000002E-5</c:v>
                </c:pt>
                <c:pt idx="29725">
                  <c:v>2.4156218679999999E-6</c:v>
                </c:pt>
                <c:pt idx="29726">
                  <c:v>1.2991536490000001E-6</c:v>
                </c:pt>
                <c:pt idx="29727">
                  <c:v>5.7768572709999996E-7</c:v>
                </c:pt>
                <c:pt idx="29728">
                  <c:v>9.8361048930000004E-6</c:v>
                </c:pt>
                <c:pt idx="29729">
                  <c:v>1.0622059510000001E-6</c:v>
                </c:pt>
                <c:pt idx="29730">
                  <c:v>5.890379642E-7</c:v>
                </c:pt>
                <c:pt idx="29731">
                  <c:v>6.4854948689999999E-7</c:v>
                </c:pt>
                <c:pt idx="29732">
                  <c:v>2.1425784059999999E-5</c:v>
                </c:pt>
                <c:pt idx="29733">
                  <c:v>1.202066534E-6</c:v>
                </c:pt>
                <c:pt idx="29734">
                  <c:v>7.3446660320000004E-7</c:v>
                </c:pt>
                <c:pt idx="29735">
                  <c:v>9.3308327200000003E-8</c:v>
                </c:pt>
                <c:pt idx="29736">
                  <c:v>2.0580015469999998E-6</c:v>
                </c:pt>
                <c:pt idx="29737">
                  <c:v>8.4269964530000004E-8</c:v>
                </c:pt>
                <c:pt idx="29738">
                  <c:v>7.3116984120000005E-8</c:v>
                </c:pt>
                <c:pt idx="29739">
                  <c:v>7.9214310650000004E-8</c:v>
                </c:pt>
                <c:pt idx="29740">
                  <c:v>5.533420811E-7</c:v>
                </c:pt>
                <c:pt idx="29741">
                  <c:v>6.6427792089999994E-8</c:v>
                </c:pt>
                <c:pt idx="29742">
                  <c:v>6.8166128199999994E-8</c:v>
                </c:pt>
                <c:pt idx="29743">
                  <c:v>1.2765455339999999E-7</c:v>
                </c:pt>
                <c:pt idx="29744">
                  <c:v>6.3883529819999996E-6</c:v>
                </c:pt>
                <c:pt idx="29745">
                  <c:v>6.544928843E-8</c:v>
                </c:pt>
                <c:pt idx="29746">
                  <c:v>6.1257393830000002E-8</c:v>
                </c:pt>
                <c:pt idx="29747">
                  <c:v>1.341592379E-7</c:v>
                </c:pt>
                <c:pt idx="29748">
                  <c:v>4.4199828980000001E-7</c:v>
                </c:pt>
                <c:pt idx="29749">
                  <c:v>1.064705713E-7</c:v>
                </c:pt>
                <c:pt idx="29750">
                  <c:v>1.7751019050000001E-7</c:v>
                </c:pt>
                <c:pt idx="29751">
                  <c:v>2.7188109960000001E-7</c:v>
                </c:pt>
                <c:pt idx="29752">
                  <c:v>1.5706278230000001E-6</c:v>
                </c:pt>
                <c:pt idx="29753">
                  <c:v>1.6352303489999999E-6</c:v>
                </c:pt>
                <c:pt idx="29754">
                  <c:v>1.0259330279999999E-6</c:v>
                </c:pt>
                <c:pt idx="29755">
                  <c:v>1.2617211339999999E-6</c:v>
                </c:pt>
                <c:pt idx="29756">
                  <c:v>5.5317333650000002E-5</c:v>
                </c:pt>
                <c:pt idx="29757">
                  <c:v>3.7477661309999999E-7</c:v>
                </c:pt>
                <c:pt idx="29758">
                  <c:v>1.7390611019999999E-6</c:v>
                </c:pt>
                <c:pt idx="29759">
                  <c:v>2.8761644950000002E-6</c:v>
                </c:pt>
                <c:pt idx="29760">
                  <c:v>6.1935108790000003E-6</c:v>
                </c:pt>
                <c:pt idx="29761">
                  <c:v>1.319413648E-6</c:v>
                </c:pt>
                <c:pt idx="29762">
                  <c:v>2.8595319780000001E-6</c:v>
                </c:pt>
                <c:pt idx="29763">
                  <c:v>1.5583732610000002E-5</c:v>
                </c:pt>
                <c:pt idx="29764">
                  <c:v>1.9268398160000001E-4</c:v>
                </c:pt>
                <c:pt idx="29765">
                  <c:v>2.063759368E-5</c:v>
                </c:pt>
                <c:pt idx="29766">
                  <c:v>6.5648960660000004E-6</c:v>
                </c:pt>
                <c:pt idx="29767">
                  <c:v>6.3772989810000003E-6</c:v>
                </c:pt>
                <c:pt idx="29768">
                  <c:v>2.6130448539999998E-5</c:v>
                </c:pt>
                <c:pt idx="29769">
                  <c:v>2.7365594140000001E-6</c:v>
                </c:pt>
                <c:pt idx="29770">
                  <c:v>9.582912995999999E-7</c:v>
                </c:pt>
                <c:pt idx="29771">
                  <c:v>1.3603580199999999E-6</c:v>
                </c:pt>
                <c:pt idx="29772">
                  <c:v>1.107371653E-5</c:v>
                </c:pt>
                <c:pt idx="29773">
                  <c:v>3.8414898319999999E-6</c:v>
                </c:pt>
                <c:pt idx="29774">
                  <c:v>2.0131155029999999E-6</c:v>
                </c:pt>
                <c:pt idx="29775">
                  <c:v>7.9423937670000003E-6</c:v>
                </c:pt>
                <c:pt idx="29776">
                  <c:v>4.3103870169999997E-5</c:v>
                </c:pt>
                <c:pt idx="29777">
                  <c:v>1.2797122200000001E-6</c:v>
                </c:pt>
                <c:pt idx="29778">
                  <c:v>2.9806255890000001E-7</c:v>
                </c:pt>
                <c:pt idx="29779">
                  <c:v>8.2503008510000004E-8</c:v>
                </c:pt>
                <c:pt idx="29780">
                  <c:v>1.1477399789999999E-6</c:v>
                </c:pt>
                <c:pt idx="29781">
                  <c:v>2.9245157160000001E-7</c:v>
                </c:pt>
                <c:pt idx="29782">
                  <c:v>4.2950176050000001E-7</c:v>
                </c:pt>
                <c:pt idx="29783">
                  <c:v>1.2306532769999999E-6</c:v>
                </c:pt>
                <c:pt idx="29784">
                  <c:v>6.7329107789999998E-6</c:v>
                </c:pt>
                <c:pt idx="29785">
                  <c:v>4.0188934559999997E-6</c:v>
                </c:pt>
                <c:pt idx="29786">
                  <c:v>1.6834163679999999E-6</c:v>
                </c:pt>
                <c:pt idx="29787">
                  <c:v>2.1228359259999999E-6</c:v>
                </c:pt>
                <c:pt idx="29788">
                  <c:v>8.4514077100000003E-6</c:v>
                </c:pt>
                <c:pt idx="29789">
                  <c:v>1.2835811070000001E-6</c:v>
                </c:pt>
                <c:pt idx="29790">
                  <c:v>1.043787314E-6</c:v>
                </c:pt>
                <c:pt idx="29791">
                  <c:v>9.564998322999999E-7</c:v>
                </c:pt>
                <c:pt idx="29792">
                  <c:v>6.4711972630000001E-7</c:v>
                </c:pt>
                <c:pt idx="29793">
                  <c:v>1.856798111E-6</c:v>
                </c:pt>
                <c:pt idx="29794">
                  <c:v>4.3282180259999998E-7</c:v>
                </c:pt>
                <c:pt idx="29795">
                  <c:v>1.44475688E-6</c:v>
                </c:pt>
                <c:pt idx="29796">
                  <c:v>1.560782055E-6</c:v>
                </c:pt>
                <c:pt idx="29797">
                  <c:v>8.1606460810000002E-7</c:v>
                </c:pt>
                <c:pt idx="29798">
                  <c:v>6.5449360579999999E-7</c:v>
                </c:pt>
                <c:pt idx="29799">
                  <c:v>5.1118008060000005E-7</c:v>
                </c:pt>
                <c:pt idx="29800">
                  <c:v>1.929806398E-7</c:v>
                </c:pt>
                <c:pt idx="29801">
                  <c:v>5.7466621119999995E-7</c:v>
                </c:pt>
                <c:pt idx="29802">
                  <c:v>9.1921980429999998E-7</c:v>
                </c:pt>
                <c:pt idx="29803">
                  <c:v>3.5995879680000002E-6</c:v>
                </c:pt>
                <c:pt idx="29804">
                  <c:v>1.8565772709999999E-5</c:v>
                </c:pt>
                <c:pt idx="29805">
                  <c:v>1.4167247939999999E-5</c:v>
                </c:pt>
                <c:pt idx="29806">
                  <c:v>1.480115035E-5</c:v>
                </c:pt>
                <c:pt idx="29807">
                  <c:v>2.7102407270000001E-5</c:v>
                </c:pt>
                <c:pt idx="29808">
                  <c:v>8.7074506690000002E-5</c:v>
                </c:pt>
                <c:pt idx="29809">
                  <c:v>7.2973744340000004E-7</c:v>
                </c:pt>
                <c:pt idx="29810">
                  <c:v>4.5643101210000003E-6</c:v>
                </c:pt>
                <c:pt idx="29811">
                  <c:v>5.7150943599999998E-7</c:v>
                </c:pt>
                <c:pt idx="29812">
                  <c:v>7.8467777670000003E-6</c:v>
                </c:pt>
                <c:pt idx="29813">
                  <c:v>4.0296491140000004E-6</c:v>
                </c:pt>
                <c:pt idx="29814">
                  <c:v>5.1981951179999999E-6</c:v>
                </c:pt>
                <c:pt idx="29815">
                  <c:v>1.018991779E-6</c:v>
                </c:pt>
                <c:pt idx="29816">
                  <c:v>7.4696789839999998E-6</c:v>
                </c:pt>
                <c:pt idx="29817">
                  <c:v>3.0895459140000001E-6</c:v>
                </c:pt>
                <c:pt idx="29818">
                  <c:v>5.0742631000000003E-6</c:v>
                </c:pt>
                <c:pt idx="29819">
                  <c:v>6.2698551080000001E-6</c:v>
                </c:pt>
                <c:pt idx="29820">
                  <c:v>4.804372163E-6</c:v>
                </c:pt>
                <c:pt idx="29821">
                  <c:v>4.4769088759999999E-6</c:v>
                </c:pt>
                <c:pt idx="29822">
                  <c:v>1.849387262E-6</c:v>
                </c:pt>
                <c:pt idx="29823">
                  <c:v>2.5944622450000001E-6</c:v>
                </c:pt>
                <c:pt idx="29824">
                  <c:v>6.1473285190000002E-6</c:v>
                </c:pt>
                <c:pt idx="29825">
                  <c:v>1.924238538E-6</c:v>
                </c:pt>
                <c:pt idx="29826">
                  <c:v>5.2322573569999999E-7</c:v>
                </c:pt>
                <c:pt idx="29827">
                  <c:v>1.671787811E-6</c:v>
                </c:pt>
                <c:pt idx="29828">
                  <c:v>1.102472691E-5</c:v>
                </c:pt>
                <c:pt idx="29829">
                  <c:v>4.4624203949999999E-7</c:v>
                </c:pt>
                <c:pt idx="29830">
                  <c:v>7.2958326000000002E-7</c:v>
                </c:pt>
                <c:pt idx="29831">
                  <c:v>4.5060202629999997E-7</c:v>
                </c:pt>
                <c:pt idx="29832">
                  <c:v>3.9356526130000002E-6</c:v>
                </c:pt>
                <c:pt idx="29833">
                  <c:v>3.0852643639999999E-7</c:v>
                </c:pt>
                <c:pt idx="29834">
                  <c:v>2.6833255669999999E-6</c:v>
                </c:pt>
                <c:pt idx="29835">
                  <c:v>2.06627512E-6</c:v>
                </c:pt>
                <c:pt idx="29836">
                  <c:v>1.7534489309999999E-7</c:v>
                </c:pt>
                <c:pt idx="29837">
                  <c:v>3.1746502479999998E-6</c:v>
                </c:pt>
                <c:pt idx="29838">
                  <c:v>4.4208302689999997E-6</c:v>
                </c:pt>
                <c:pt idx="29839">
                  <c:v>9.9692627580000002E-7</c:v>
                </c:pt>
                <c:pt idx="29840">
                  <c:v>1.0721653260000001E-7</c:v>
                </c:pt>
                <c:pt idx="29841">
                  <c:v>4.6113796169999997E-6</c:v>
                </c:pt>
                <c:pt idx="29842">
                  <c:v>3.908925688E-6</c:v>
                </c:pt>
                <c:pt idx="29843">
                  <c:v>1.2338014710000001E-6</c:v>
                </c:pt>
                <c:pt idx="29844">
                  <c:v>2.5355698599999998E-6</c:v>
                </c:pt>
                <c:pt idx="29845">
                  <c:v>6.0036041559999998E-6</c:v>
                </c:pt>
                <c:pt idx="29846">
                  <c:v>2.807609001E-6</c:v>
                </c:pt>
                <c:pt idx="29847">
                  <c:v>1.3599848069999999E-6</c:v>
                </c:pt>
                <c:pt idx="29848">
                  <c:v>7.4056401550000002E-7</c:v>
                </c:pt>
                <c:pt idx="29849">
                  <c:v>1.011555518E-6</c:v>
                </c:pt>
                <c:pt idx="29850">
                  <c:v>2.2419037560000001E-7</c:v>
                </c:pt>
                <c:pt idx="29851">
                  <c:v>2.0609448380000001E-7</c:v>
                </c:pt>
                <c:pt idx="29852">
                  <c:v>1.5865631030000001E-6</c:v>
                </c:pt>
                <c:pt idx="29853">
                  <c:v>2.5023850919999998E-7</c:v>
                </c:pt>
                <c:pt idx="29854">
                  <c:v>2.1412644580000001E-7</c:v>
                </c:pt>
                <c:pt idx="29855">
                  <c:v>2.5626723890000002E-6</c:v>
                </c:pt>
                <c:pt idx="29856">
                  <c:v>2.475171736E-6</c:v>
                </c:pt>
                <c:pt idx="29857">
                  <c:v>2.3805155340000001E-6</c:v>
                </c:pt>
                <c:pt idx="29858">
                  <c:v>4.9812881170000001E-6</c:v>
                </c:pt>
                <c:pt idx="29859">
                  <c:v>6.5141289210000002E-6</c:v>
                </c:pt>
                <c:pt idx="29860">
                  <c:v>3.5641712249999998E-6</c:v>
                </c:pt>
                <c:pt idx="29861">
                  <c:v>1.151726143E-6</c:v>
                </c:pt>
                <c:pt idx="29862">
                  <c:v>4.0078852889999997E-6</c:v>
                </c:pt>
                <c:pt idx="29863">
                  <c:v>1.290311682E-6</c:v>
                </c:pt>
                <c:pt idx="29864">
                  <c:v>8.387978002E-8</c:v>
                </c:pt>
                <c:pt idx="29865">
                  <c:v>4.2354428349999998E-6</c:v>
                </c:pt>
                <c:pt idx="29866">
                  <c:v>8.0497669089999997E-6</c:v>
                </c:pt>
                <c:pt idx="29867">
                  <c:v>2.300505779E-5</c:v>
                </c:pt>
                <c:pt idx="29868">
                  <c:v>1.6153068830000001E-5</c:v>
                </c:pt>
                <c:pt idx="29869">
                  <c:v>6.3540153260000003E-8</c:v>
                </c:pt>
                <c:pt idx="29870">
                  <c:v>8.7498294270000004E-7</c:v>
                </c:pt>
                <c:pt idx="29871">
                  <c:v>6.3423167209999998E-7</c:v>
                </c:pt>
                <c:pt idx="29872">
                  <c:v>1.0644837210000001E-6</c:v>
                </c:pt>
                <c:pt idx="29873">
                  <c:v>1.0430579260000001E-6</c:v>
                </c:pt>
                <c:pt idx="29874">
                  <c:v>5.5680315740000001E-7</c:v>
                </c:pt>
                <c:pt idx="29875">
                  <c:v>1.5687805170000001E-6</c:v>
                </c:pt>
                <c:pt idx="29876">
                  <c:v>7.9484425209999996E-6</c:v>
                </c:pt>
                <c:pt idx="29877">
                  <c:v>3.3177599469999999E-6</c:v>
                </c:pt>
                <c:pt idx="29878">
                  <c:v>4.8564741899999998E-6</c:v>
                </c:pt>
                <c:pt idx="29879">
                  <c:v>5.6946706770000001E-5</c:v>
                </c:pt>
                <c:pt idx="29880">
                  <c:v>1.3204946570000001E-5</c:v>
                </c:pt>
                <c:pt idx="29881">
                  <c:v>1.9517111289999999E-6</c:v>
                </c:pt>
                <c:pt idx="29882">
                  <c:v>1.7271551949999999E-6</c:v>
                </c:pt>
                <c:pt idx="29883">
                  <c:v>1.256735808E-5</c:v>
                </c:pt>
                <c:pt idx="29884">
                  <c:v>2.3285062909999999E-6</c:v>
                </c:pt>
                <c:pt idx="29885">
                  <c:v>2.2965000459999999E-6</c:v>
                </c:pt>
                <c:pt idx="29886">
                  <c:v>8.9336916630000005E-6</c:v>
                </c:pt>
                <c:pt idx="29887">
                  <c:v>1.380877043E-4</c:v>
                </c:pt>
                <c:pt idx="29888">
                  <c:v>6.7039623369999994E-5</c:v>
                </c:pt>
                <c:pt idx="29889">
                  <c:v>8.9568710070000001E-6</c:v>
                </c:pt>
                <c:pt idx="29890">
                  <c:v>7.4700441199999996E-6</c:v>
                </c:pt>
                <c:pt idx="29891">
                  <c:v>2.6918976559999999E-5</c:v>
                </c:pt>
                <c:pt idx="29892">
                  <c:v>3.4835700479999998E-7</c:v>
                </c:pt>
                <c:pt idx="29893">
                  <c:v>3.6597792050000003E-7</c:v>
                </c:pt>
                <c:pt idx="29894">
                  <c:v>1.1030432870000001E-6</c:v>
                </c:pt>
                <c:pt idx="29895">
                  <c:v>3.5109215540000002E-6</c:v>
                </c:pt>
                <c:pt idx="29896">
                  <c:v>1.024858969E-7</c:v>
                </c:pt>
                <c:pt idx="29897">
                  <c:v>9.0099617230000003E-7</c:v>
                </c:pt>
                <c:pt idx="29898">
                  <c:v>7.2727155759999998E-7</c:v>
                </c:pt>
                <c:pt idx="29899">
                  <c:v>3.4945663830000001E-6</c:v>
                </c:pt>
                <c:pt idx="29900">
                  <c:v>3.7207813769999999E-7</c:v>
                </c:pt>
                <c:pt idx="29901">
                  <c:v>1.794853469E-6</c:v>
                </c:pt>
                <c:pt idx="29902">
                  <c:v>7.8064586530000004E-7</c:v>
                </c:pt>
                <c:pt idx="29903">
                  <c:v>2.4291472079999999E-6</c:v>
                </c:pt>
                <c:pt idx="29904">
                  <c:v>3.7278525340000001E-7</c:v>
                </c:pt>
                <c:pt idx="29905">
                  <c:v>1.450305881E-6</c:v>
                </c:pt>
                <c:pt idx="29906">
                  <c:v>3.6585174609999997E-8</c:v>
                </c:pt>
                <c:pt idx="29907">
                  <c:v>2.40605526E-5</c:v>
                </c:pt>
                <c:pt idx="29908">
                  <c:v>5.2850805219999999E-6</c:v>
                </c:pt>
                <c:pt idx="29909">
                  <c:v>3.7334692900000001E-6</c:v>
                </c:pt>
                <c:pt idx="29910">
                  <c:v>2.087033132E-6</c:v>
                </c:pt>
                <c:pt idx="29911">
                  <c:v>5.5844297729999997E-6</c:v>
                </c:pt>
                <c:pt idx="29912">
                  <c:v>7.0205323009999995E-7</c:v>
                </c:pt>
                <c:pt idx="29913">
                  <c:v>1.6357722149999999E-7</c:v>
                </c:pt>
                <c:pt idx="29914">
                  <c:v>2.710820744E-7</c:v>
                </c:pt>
                <c:pt idx="29915">
                  <c:v>5.5302388750000003E-7</c:v>
                </c:pt>
                <c:pt idx="29916">
                  <c:v>9.2234971499999997E-7</c:v>
                </c:pt>
                <c:pt idx="29917">
                  <c:v>1.9621000869999998E-6</c:v>
                </c:pt>
                <c:pt idx="29918">
                  <c:v>1.108375106E-6</c:v>
                </c:pt>
                <c:pt idx="29919">
                  <c:v>5.0889473749999998E-5</c:v>
                </c:pt>
                <c:pt idx="29920">
                  <c:v>5.9066741719999996E-6</c:v>
                </c:pt>
                <c:pt idx="29921">
                  <c:v>4.0161970129999998E-6</c:v>
                </c:pt>
                <c:pt idx="29922">
                  <c:v>8.9228275489999994E-6</c:v>
                </c:pt>
                <c:pt idx="29923">
                  <c:v>9.2859667050000004E-7</c:v>
                </c:pt>
                <c:pt idx="29924">
                  <c:v>5.2529755450000005E-7</c:v>
                </c:pt>
                <c:pt idx="29925">
                  <c:v>5.917875473E-6</c:v>
                </c:pt>
                <c:pt idx="29926">
                  <c:v>7.0344631289999997E-6</c:v>
                </c:pt>
                <c:pt idx="29927">
                  <c:v>2.400978138E-5</c:v>
                </c:pt>
                <c:pt idx="29928">
                  <c:v>2.2450752239999998E-6</c:v>
                </c:pt>
                <c:pt idx="29929">
                  <c:v>9.3762358019999993E-6</c:v>
                </c:pt>
                <c:pt idx="29930">
                  <c:v>2.1619570710000001E-5</c:v>
                </c:pt>
                <c:pt idx="29931">
                  <c:v>8.2834031499999996E-5</c:v>
                </c:pt>
                <c:pt idx="29932">
                  <c:v>1.2641087890000001E-5</c:v>
                </c:pt>
                <c:pt idx="29933">
                  <c:v>7.5744236190000001E-6</c:v>
                </c:pt>
                <c:pt idx="29934">
                  <c:v>3.336096543E-6</c:v>
                </c:pt>
                <c:pt idx="29935">
                  <c:v>5.8524524449999996E-6</c:v>
                </c:pt>
                <c:pt idx="29936">
                  <c:v>6.0868259180000001E-6</c:v>
                </c:pt>
                <c:pt idx="29937">
                  <c:v>6.4858025019999998E-6</c:v>
                </c:pt>
                <c:pt idx="29938">
                  <c:v>4.6010692060000002E-6</c:v>
                </c:pt>
                <c:pt idx="29939">
                  <c:v>3.594910421E-4</c:v>
                </c:pt>
                <c:pt idx="29940">
                  <c:v>1.2837328920000001E-5</c:v>
                </c:pt>
                <c:pt idx="29941">
                  <c:v>4.9920257589999998E-6</c:v>
                </c:pt>
                <c:pt idx="29942">
                  <c:v>3.0450515000000001E-6</c:v>
                </c:pt>
                <c:pt idx="29943">
                  <c:v>4.0345333879999996E-6</c:v>
                </c:pt>
                <c:pt idx="29944">
                  <c:v>8.3946563680000002E-8</c:v>
                </c:pt>
                <c:pt idx="29945">
                  <c:v>2.5942396820000001E-7</c:v>
                </c:pt>
                <c:pt idx="29946">
                  <c:v>8.3945519089999995E-8</c:v>
                </c:pt>
                <c:pt idx="29947">
                  <c:v>3.7631065859999999E-7</c:v>
                </c:pt>
                <c:pt idx="29948">
                  <c:v>3.376179608E-7</c:v>
                </c:pt>
                <c:pt idx="29949">
                  <c:v>4.5861958610000002E-7</c:v>
                </c:pt>
                <c:pt idx="29950">
                  <c:v>8.479318051E-7</c:v>
                </c:pt>
                <c:pt idx="29951">
                  <c:v>1.1383517750000001E-6</c:v>
                </c:pt>
                <c:pt idx="29952">
                  <c:v>9.0249712969999999E-7</c:v>
                </c:pt>
                <c:pt idx="29953">
                  <c:v>9.5096581399999995E-7</c:v>
                </c:pt>
                <c:pt idx="29954">
                  <c:v>6.5795991399999995E-7</c:v>
                </c:pt>
                <c:pt idx="29955">
                  <c:v>4.8399590609999999E-7</c:v>
                </c:pt>
                <c:pt idx="29956">
                  <c:v>5.9749696120000003E-7</c:v>
                </c:pt>
                <c:pt idx="29957">
                  <c:v>6.1536898379999996E-7</c:v>
                </c:pt>
                <c:pt idx="29958">
                  <c:v>1.271166357E-7</c:v>
                </c:pt>
                <c:pt idx="29959">
                  <c:v>2.6436529120000001E-6</c:v>
                </c:pt>
                <c:pt idx="29960">
                  <c:v>2.1525676789999999E-7</c:v>
                </c:pt>
                <c:pt idx="29961">
                  <c:v>5.5840304820000003E-8</c:v>
                </c:pt>
                <c:pt idx="29962">
                  <c:v>3.2323141E-7</c:v>
                </c:pt>
                <c:pt idx="29963">
                  <c:v>1.3515194980000001E-5</c:v>
                </c:pt>
                <c:pt idx="29964">
                  <c:v>4.3380007830000001E-7</c:v>
                </c:pt>
                <c:pt idx="29965">
                  <c:v>4.8198005580000003E-7</c:v>
                </c:pt>
                <c:pt idx="29966">
                  <c:v>1.8349676629999999E-6</c:v>
                </c:pt>
                <c:pt idx="29967">
                  <c:v>1.7124739179999999E-5</c:v>
                </c:pt>
                <c:pt idx="29968">
                  <c:v>2.1008333640000002E-6</c:v>
                </c:pt>
                <c:pt idx="29969">
                  <c:v>2.5791887119999999E-6</c:v>
                </c:pt>
                <c:pt idx="29970">
                  <c:v>3.3657139720000001E-6</c:v>
                </c:pt>
                <c:pt idx="29971">
                  <c:v>2.3109619250000001E-5</c:v>
                </c:pt>
                <c:pt idx="29972">
                  <c:v>3.175076494E-6</c:v>
                </c:pt>
                <c:pt idx="29973">
                  <c:v>4.7332992670000001E-6</c:v>
                </c:pt>
                <c:pt idx="29974">
                  <c:v>4.9597578620000002E-6</c:v>
                </c:pt>
                <c:pt idx="29975">
                  <c:v>6.082861307E-5</c:v>
                </c:pt>
                <c:pt idx="29976">
                  <c:v>4.1998900050000003E-6</c:v>
                </c:pt>
                <c:pt idx="29977">
                  <c:v>6.3890289050000003E-6</c:v>
                </c:pt>
                <c:pt idx="29978">
                  <c:v>3.0367650879999999E-6</c:v>
                </c:pt>
                <c:pt idx="29979">
                  <c:v>8.5981024759999999E-4</c:v>
                </c:pt>
                <c:pt idx="29980">
                  <c:v>1.8080993580000001E-6</c:v>
                </c:pt>
                <c:pt idx="29981">
                  <c:v>5.3776517560000001E-6</c:v>
                </c:pt>
                <c:pt idx="29982">
                  <c:v>1.5496140420000001E-5</c:v>
                </c:pt>
                <c:pt idx="29983">
                  <c:v>4.5927185800000002E-4</c:v>
                </c:pt>
                <c:pt idx="29984">
                  <c:v>5.6530108160000002E-6</c:v>
                </c:pt>
                <c:pt idx="29985">
                  <c:v>3.489171214E-6</c:v>
                </c:pt>
                <c:pt idx="29986">
                  <c:v>3.3821313989999999E-6</c:v>
                </c:pt>
                <c:pt idx="29987">
                  <c:v>3.2212126579999997E-5</c:v>
                </c:pt>
                <c:pt idx="29988">
                  <c:v>2.1789786069999998E-6</c:v>
                </c:pt>
                <c:pt idx="29989">
                  <c:v>1.4502376690000001E-6</c:v>
                </c:pt>
                <c:pt idx="29990">
                  <c:v>7.7712123150000003E-7</c:v>
                </c:pt>
                <c:pt idx="29991">
                  <c:v>2.46818551E-5</c:v>
                </c:pt>
                <c:pt idx="29992">
                  <c:v>3.5876417209999998E-7</c:v>
                </c:pt>
                <c:pt idx="29993">
                  <c:v>2.459589148E-7</c:v>
                </c:pt>
                <c:pt idx="29994">
                  <c:v>1.216121442E-7</c:v>
                </c:pt>
                <c:pt idx="29995">
                  <c:v>4.8673362000000002E-7</c:v>
                </c:pt>
                <c:pt idx="29996">
                  <c:v>9.6097939250000006E-9</c:v>
                </c:pt>
                <c:pt idx="29997">
                  <c:v>1.3526929140000001E-13</c:v>
                </c:pt>
                <c:pt idx="29998">
                  <c:v>5.8067044509999997E-9</c:v>
                </c:pt>
                <c:pt idx="29999">
                  <c:v>1.475009618E-6</c:v>
                </c:pt>
                <c:pt idx="30000">
                  <c:v>3.5893286889999998E-8</c:v>
                </c:pt>
                <c:pt idx="30001">
                  <c:v>2.85699827E-8</c:v>
                </c:pt>
                <c:pt idx="30002">
                  <c:v>1.2419534659999999E-8</c:v>
                </c:pt>
                <c:pt idx="30003">
                  <c:v>1.4273112569999999E-6</c:v>
                </c:pt>
                <c:pt idx="30004">
                  <c:v>9.5640507759999999E-9</c:v>
                </c:pt>
                <c:pt idx="30005">
                  <c:v>1.591181996E-8</c:v>
                </c:pt>
                <c:pt idx="30006">
                  <c:v>4.43565543E-8</c:v>
                </c:pt>
                <c:pt idx="30007">
                  <c:v>1.165853036E-6</c:v>
                </c:pt>
                <c:pt idx="30008">
                  <c:v>1.962299024E-7</c:v>
                </c:pt>
                <c:pt idx="30009">
                  <c:v>4.0418884840000001E-7</c:v>
                </c:pt>
                <c:pt idx="30010">
                  <c:v>1.2063090049999999E-6</c:v>
                </c:pt>
                <c:pt idx="30011">
                  <c:v>8.4477627810000002E-5</c:v>
                </c:pt>
                <c:pt idx="30012">
                  <c:v>3.5386301779999999E-6</c:v>
                </c:pt>
                <c:pt idx="30013">
                  <c:v>2.7102923340000001E-6</c:v>
                </c:pt>
                <c:pt idx="30014">
                  <c:v>1.2664630719999999E-6</c:v>
                </c:pt>
                <c:pt idx="30015">
                  <c:v>2.2454139759999999E-5</c:v>
                </c:pt>
                <c:pt idx="30016">
                  <c:v>6.1024349320000003E-6</c:v>
                </c:pt>
                <c:pt idx="30017">
                  <c:v>5.399891308E-6</c:v>
                </c:pt>
                <c:pt idx="30018">
                  <c:v>5.3015707450000003E-6</c:v>
                </c:pt>
                <c:pt idx="30019">
                  <c:v>1.6740491659999999E-4</c:v>
                </c:pt>
                <c:pt idx="30020">
                  <c:v>2.3551337109999999E-5</c:v>
                </c:pt>
                <c:pt idx="30021">
                  <c:v>1.494736557E-5</c:v>
                </c:pt>
                <c:pt idx="30022">
                  <c:v>1.221637282E-6</c:v>
                </c:pt>
                <c:pt idx="30023">
                  <c:v>1.194673501E-3</c:v>
                </c:pt>
                <c:pt idx="30024">
                  <c:v>1.280326989E-6</c:v>
                </c:pt>
                <c:pt idx="30025">
                  <c:v>1.018790768E-5</c:v>
                </c:pt>
                <c:pt idx="30026">
                  <c:v>1.348213579E-5</c:v>
                </c:pt>
                <c:pt idx="30027">
                  <c:v>5.4475022310000001E-5</c:v>
                </c:pt>
                <c:pt idx="30028">
                  <c:v>6.5010952930000001E-6</c:v>
                </c:pt>
                <c:pt idx="30029">
                  <c:v>9.5969406850000005E-6</c:v>
                </c:pt>
                <c:pt idx="30030">
                  <c:v>3.0047383999999999E-5</c:v>
                </c:pt>
                <c:pt idx="30031">
                  <c:v>7.8176203760000002E-4</c:v>
                </c:pt>
                <c:pt idx="30032">
                  <c:v>3.5875402650000003E-5</c:v>
                </c:pt>
                <c:pt idx="30033">
                  <c:v>9.1722535540000001E-6</c:v>
                </c:pt>
                <c:pt idx="30034">
                  <c:v>1.778617141E-6</c:v>
                </c:pt>
                <c:pt idx="30035">
                  <c:v>5.6788740780000003E-5</c:v>
                </c:pt>
                <c:pt idx="30036">
                  <c:v>4.0472403900000002E-6</c:v>
                </c:pt>
                <c:pt idx="30037">
                  <c:v>1.6093561419999999E-6</c:v>
                </c:pt>
                <c:pt idx="30038">
                  <c:v>1.272294364E-6</c:v>
                </c:pt>
                <c:pt idx="30039">
                  <c:v>8.5139623620000006E-6</c:v>
                </c:pt>
                <c:pt idx="30040">
                  <c:v>2.041228981E-6</c:v>
                </c:pt>
                <c:pt idx="30041">
                  <c:v>9.4891304140000004E-8</c:v>
                </c:pt>
                <c:pt idx="30042">
                  <c:v>1.2204017200000001E-6</c:v>
                </c:pt>
                <c:pt idx="30043">
                  <c:v>6.2994577510000002E-6</c:v>
                </c:pt>
                <c:pt idx="30044">
                  <c:v>6.4252704999999996E-7</c:v>
                </c:pt>
                <c:pt idx="30045">
                  <c:v>5.0302104539999997E-7</c:v>
                </c:pt>
                <c:pt idx="30046">
                  <c:v>5.1879446119999997E-7</c:v>
                </c:pt>
                <c:pt idx="30047">
                  <c:v>5.0799757770000004E-7</c:v>
                </c:pt>
                <c:pt idx="30048">
                  <c:v>6.1288223600000003E-7</c:v>
                </c:pt>
                <c:pt idx="30049">
                  <c:v>6.1955693449999997E-7</c:v>
                </c:pt>
                <c:pt idx="30050">
                  <c:v>4.8080315719999997E-7</c:v>
                </c:pt>
                <c:pt idx="30051">
                  <c:v>3.9329209389999999E-6</c:v>
                </c:pt>
                <c:pt idx="30052">
                  <c:v>4.6461247190000003E-8</c:v>
                </c:pt>
                <c:pt idx="30053">
                  <c:v>8.9913991259999996E-7</c:v>
                </c:pt>
                <c:pt idx="30054">
                  <c:v>4.3869794370000004E-6</c:v>
                </c:pt>
                <c:pt idx="30055">
                  <c:v>3.7942798289999998E-5</c:v>
                </c:pt>
                <c:pt idx="30056">
                  <c:v>2.9982111160000002E-7</c:v>
                </c:pt>
                <c:pt idx="30057">
                  <c:v>4.4695311569999998E-7</c:v>
                </c:pt>
                <c:pt idx="30058">
                  <c:v>7.9707666339999999E-7</c:v>
                </c:pt>
                <c:pt idx="30059">
                  <c:v>3.042060916E-5</c:v>
                </c:pt>
                <c:pt idx="30060">
                  <c:v>2.6585428630000002E-6</c:v>
                </c:pt>
                <c:pt idx="30061">
                  <c:v>6.6483842670000004E-6</c:v>
                </c:pt>
                <c:pt idx="30062">
                  <c:v>9.2382346939999998E-6</c:v>
                </c:pt>
                <c:pt idx="30063">
                  <c:v>3.1859766220000002E-4</c:v>
                </c:pt>
                <c:pt idx="30064">
                  <c:v>2.82723443E-6</c:v>
                </c:pt>
                <c:pt idx="30065">
                  <c:v>1.037758175E-5</c:v>
                </c:pt>
                <c:pt idx="30066">
                  <c:v>2.793382567E-5</c:v>
                </c:pt>
                <c:pt idx="30067">
                  <c:v>1.050535647E-4</c:v>
                </c:pt>
                <c:pt idx="30068">
                  <c:v>2.029288859E-5</c:v>
                </c:pt>
                <c:pt idx="30069">
                  <c:v>1.5708106409999999E-5</c:v>
                </c:pt>
                <c:pt idx="30070">
                  <c:v>7.4570078980000002E-5</c:v>
                </c:pt>
                <c:pt idx="30071">
                  <c:v>1.109764017E-3</c:v>
                </c:pt>
                <c:pt idx="30072">
                  <c:v>2.3220088879999999E-4</c:v>
                </c:pt>
                <c:pt idx="30073">
                  <c:v>1.6689560769999999E-4</c:v>
                </c:pt>
                <c:pt idx="30074">
                  <c:v>2.4590686609999999E-4</c:v>
                </c:pt>
                <c:pt idx="30075">
                  <c:v>1.4889339570000001E-3</c:v>
                </c:pt>
                <c:pt idx="30076">
                  <c:v>6.1375652349999997E-6</c:v>
                </c:pt>
                <c:pt idx="30077">
                  <c:v>2.190691634E-5</c:v>
                </c:pt>
                <c:pt idx="30078">
                  <c:v>1.877462131E-6</c:v>
                </c:pt>
                <c:pt idx="30079">
                  <c:v>7.9343140079999997E-5</c:v>
                </c:pt>
                <c:pt idx="30080">
                  <c:v>1.173291905E-5</c:v>
                </c:pt>
                <c:pt idx="30081">
                  <c:v>1.7204360149999999E-5</c:v>
                </c:pt>
                <c:pt idx="30082">
                  <c:v>1.8304664209999999E-6</c:v>
                </c:pt>
                <c:pt idx="30083">
                  <c:v>2.7816871020000002E-5</c:v>
                </c:pt>
                <c:pt idx="30084">
                  <c:v>6.6024384829999996E-6</c:v>
                </c:pt>
                <c:pt idx="30085">
                  <c:v>1.056494783E-5</c:v>
                </c:pt>
                <c:pt idx="30086">
                  <c:v>1.039840028E-5</c:v>
                </c:pt>
                <c:pt idx="30087">
                  <c:v>5.5042671420000004E-6</c:v>
                </c:pt>
                <c:pt idx="30088">
                  <c:v>7.7202686029999993E-6</c:v>
                </c:pt>
                <c:pt idx="30089">
                  <c:v>4.4334389839999997E-6</c:v>
                </c:pt>
                <c:pt idx="30090">
                  <c:v>4.4425413029999998E-6</c:v>
                </c:pt>
                <c:pt idx="30091">
                  <c:v>5.7421409459999997E-6</c:v>
                </c:pt>
                <c:pt idx="30092">
                  <c:v>3.8056373739999999E-6</c:v>
                </c:pt>
                <c:pt idx="30093">
                  <c:v>2.2613274710000001E-6</c:v>
                </c:pt>
                <c:pt idx="30094">
                  <c:v>2.6634843630000001E-6</c:v>
                </c:pt>
                <c:pt idx="30095">
                  <c:v>3.544177488E-6</c:v>
                </c:pt>
                <c:pt idx="30096">
                  <c:v>2.5490706089999999E-6</c:v>
                </c:pt>
                <c:pt idx="30097">
                  <c:v>2.9526137009999999E-6</c:v>
                </c:pt>
                <c:pt idx="30098">
                  <c:v>3.0650592459999999E-6</c:v>
                </c:pt>
                <c:pt idx="30099">
                  <c:v>1.1612178E-6</c:v>
                </c:pt>
                <c:pt idx="30100">
                  <c:v>5.0776660060000002E-6</c:v>
                </c:pt>
                <c:pt idx="30101">
                  <c:v>5.4182893179999999E-6</c:v>
                </c:pt>
                <c:pt idx="30102">
                  <c:v>5.5791987670000002E-6</c:v>
                </c:pt>
                <c:pt idx="30103">
                  <c:v>1.253533148E-5</c:v>
                </c:pt>
                <c:pt idx="30104">
                  <c:v>1.360890604E-5</c:v>
                </c:pt>
                <c:pt idx="30105">
                  <c:v>4.6478489709999997E-6</c:v>
                </c:pt>
                <c:pt idx="30106">
                  <c:v>6.9208003269999999E-6</c:v>
                </c:pt>
                <c:pt idx="30107">
                  <c:v>2.6599195180000001E-5</c:v>
                </c:pt>
                <c:pt idx="30108">
                  <c:v>2.9591762069999998E-5</c:v>
                </c:pt>
                <c:pt idx="30109">
                  <c:v>7.3819224290000004E-6</c:v>
                </c:pt>
                <c:pt idx="30110">
                  <c:v>7.3822050750000001E-6</c:v>
                </c:pt>
                <c:pt idx="30111">
                  <c:v>1.8032927919999999E-4</c:v>
                </c:pt>
                <c:pt idx="30112">
                  <c:v>1.4395422849999999E-4</c:v>
                </c:pt>
                <c:pt idx="30113">
                  <c:v>1.580112261E-4</c:v>
                </c:pt>
                <c:pt idx="30114">
                  <c:v>1.2407849349999999E-3</c:v>
                </c:pt>
                <c:pt idx="30115">
                  <c:v>2.684065599E-3</c:v>
                </c:pt>
                <c:pt idx="30116">
                  <c:v>2.027215922E-4</c:v>
                </c:pt>
                <c:pt idx="30117">
                  <c:v>1.155152247E-4</c:v>
                </c:pt>
                <c:pt idx="30118">
                  <c:v>4.5494957600000003E-5</c:v>
                </c:pt>
                <c:pt idx="30119">
                  <c:v>4.968253652E-5</c:v>
                </c:pt>
                <c:pt idx="30120">
                  <c:v>3.4102471709999999E-5</c:v>
                </c:pt>
                <c:pt idx="30121">
                  <c:v>3.7557494039999997E-5</c:v>
                </c:pt>
                <c:pt idx="30122">
                  <c:v>7.2824199230000003E-5</c:v>
                </c:pt>
                <c:pt idx="30123">
                  <c:v>2.0403529860000001E-4</c:v>
                </c:pt>
                <c:pt idx="30124">
                  <c:v>6.8194973160000004E-5</c:v>
                </c:pt>
                <c:pt idx="30125">
                  <c:v>4.7240208209999997E-5</c:v>
                </c:pt>
                <c:pt idx="30126">
                  <c:v>8.3004474660000005E-5</c:v>
                </c:pt>
                <c:pt idx="30127">
                  <c:v>5.7338166720000001E-5</c:v>
                </c:pt>
                <c:pt idx="30128">
                  <c:v>7.629585634E-6</c:v>
                </c:pt>
                <c:pt idx="30129">
                  <c:v>1.6359835030000001E-5</c:v>
                </c:pt>
                <c:pt idx="30130">
                  <c:v>1.0808726019999999E-5</c:v>
                </c:pt>
                <c:pt idx="30131">
                  <c:v>4.8207537659999999E-6</c:v>
                </c:pt>
                <c:pt idx="30132">
                  <c:v>1.082553381E-5</c:v>
                </c:pt>
                <c:pt idx="30133">
                  <c:v>3.2466361140000002E-5</c:v>
                </c:pt>
                <c:pt idx="30134">
                  <c:v>6.7615425439999997E-5</c:v>
                </c:pt>
                <c:pt idx="30135">
                  <c:v>8.8161018150000002E-5</c:v>
                </c:pt>
                <c:pt idx="30136">
                  <c:v>2.8248238200000001E-6</c:v>
                </c:pt>
                <c:pt idx="30137">
                  <c:v>3.6853468200000001E-6</c:v>
                </c:pt>
                <c:pt idx="30138">
                  <c:v>5.4464260219999998E-6</c:v>
                </c:pt>
                <c:pt idx="30139">
                  <c:v>6.3232488360000004E-6</c:v>
                </c:pt>
                <c:pt idx="30140">
                  <c:v>6.6643190240000003E-6</c:v>
                </c:pt>
                <c:pt idx="30141">
                  <c:v>5.6022411780000004E-6</c:v>
                </c:pt>
                <c:pt idx="30142">
                  <c:v>3.1255997799999998E-6</c:v>
                </c:pt>
                <c:pt idx="30143">
                  <c:v>1.1474315359999999E-5</c:v>
                </c:pt>
                <c:pt idx="30144">
                  <c:v>4.462138064E-6</c:v>
                </c:pt>
                <c:pt idx="30145">
                  <c:v>5.0442428450000002E-6</c:v>
                </c:pt>
                <c:pt idx="30146">
                  <c:v>3.913028774E-6</c:v>
                </c:pt>
                <c:pt idx="30147">
                  <c:v>8.170871367E-6</c:v>
                </c:pt>
                <c:pt idx="30148">
                  <c:v>6.3481044089999996E-6</c:v>
                </c:pt>
                <c:pt idx="30149">
                  <c:v>1.45193496E-5</c:v>
                </c:pt>
                <c:pt idx="30150">
                  <c:v>2.8132430819999998E-7</c:v>
                </c:pt>
                <c:pt idx="30151">
                  <c:v>4.8549787589999998E-6</c:v>
                </c:pt>
                <c:pt idx="30152">
                  <c:v>3.3309068230000001E-5</c:v>
                </c:pt>
                <c:pt idx="30153">
                  <c:v>3.9385809699999997E-5</c:v>
                </c:pt>
                <c:pt idx="30154">
                  <c:v>2.944950549E-4</c:v>
                </c:pt>
                <c:pt idx="30155">
                  <c:v>5.0075277309999996E-4</c:v>
                </c:pt>
                <c:pt idx="30156">
                  <c:v>9.7978401180000003E-5</c:v>
                </c:pt>
                <c:pt idx="30157">
                  <c:v>2.6503382780000001E-4</c:v>
                </c:pt>
                <c:pt idx="30158">
                  <c:v>4.8868129039999998E-4</c:v>
                </c:pt>
                <c:pt idx="30159">
                  <c:v>1.573449875E-4</c:v>
                </c:pt>
                <c:pt idx="30160">
                  <c:v>1.1709614929999999E-4</c:v>
                </c:pt>
                <c:pt idx="30161">
                  <c:v>1.2593179050000001E-4</c:v>
                </c:pt>
                <c:pt idx="30162">
                  <c:v>2.392456831E-4</c:v>
                </c:pt>
                <c:pt idx="30163">
                  <c:v>6.0409894920000003E-4</c:v>
                </c:pt>
                <c:pt idx="30164">
                  <c:v>4.1887424690000003E-4</c:v>
                </c:pt>
                <c:pt idx="30165">
                  <c:v>2.3216543439999999E-4</c:v>
                </c:pt>
                <c:pt idx="30166">
                  <c:v>2.5869017989999998E-3</c:v>
                </c:pt>
                <c:pt idx="30167">
                  <c:v>7.9404414319999997E-4</c:v>
                </c:pt>
                <c:pt idx="30168">
                  <c:v>1.576043591E-4</c:v>
                </c:pt>
                <c:pt idx="30169">
                  <c:v>1.154795496E-4</c:v>
                </c:pt>
                <c:pt idx="30170">
                  <c:v>5.7347525400000001E-5</c:v>
                </c:pt>
                <c:pt idx="30171">
                  <c:v>1.3852474E-5</c:v>
                </c:pt>
                <c:pt idx="30172">
                  <c:v>7.7121447190000005E-5</c:v>
                </c:pt>
                <c:pt idx="30173">
                  <c:v>2.0956680780000001E-5</c:v>
                </c:pt>
                <c:pt idx="30174">
                  <c:v>4.2664889130000002E-4</c:v>
                </c:pt>
                <c:pt idx="30175">
                  <c:v>1.836141513E-4</c:v>
                </c:pt>
                <c:pt idx="30176">
                  <c:v>9.7793412879999995E-5</c:v>
                </c:pt>
                <c:pt idx="30177">
                  <c:v>7.1910767779999999E-5</c:v>
                </c:pt>
                <c:pt idx="30178">
                  <c:v>5.8285709040000001E-5</c:v>
                </c:pt>
                <c:pt idx="30179">
                  <c:v>2.7907552549999999E-5</c:v>
                </c:pt>
                <c:pt idx="30180">
                  <c:v>6.7365472670000003E-6</c:v>
                </c:pt>
                <c:pt idx="30181">
                  <c:v>4.2475462450000003E-6</c:v>
                </c:pt>
                <c:pt idx="30182">
                  <c:v>6.9609755089999999E-6</c:v>
                </c:pt>
                <c:pt idx="30183">
                  <c:v>9.5865419160000005E-6</c:v>
                </c:pt>
                <c:pt idx="30184">
                  <c:v>1.8970215550000002E-5</c:v>
                </c:pt>
                <c:pt idx="30185">
                  <c:v>1.5940199580000001E-5</c:v>
                </c:pt>
                <c:pt idx="30186">
                  <c:v>7.5915324480000006E-5</c:v>
                </c:pt>
                <c:pt idx="30187">
                  <c:v>3.7525535219999997E-5</c:v>
                </c:pt>
                <c:pt idx="30188">
                  <c:v>1.2445115440000001E-5</c:v>
                </c:pt>
                <c:pt idx="30189">
                  <c:v>3.7952253089999999E-5</c:v>
                </c:pt>
                <c:pt idx="30190">
                  <c:v>8.122839286E-6</c:v>
                </c:pt>
                <c:pt idx="30191">
                  <c:v>8.0313656259999995E-6</c:v>
                </c:pt>
                <c:pt idx="30192">
                  <c:v>1.747550783E-5</c:v>
                </c:pt>
                <c:pt idx="30193">
                  <c:v>1.659918448E-5</c:v>
                </c:pt>
                <c:pt idx="30194">
                  <c:v>6.4031102409999999E-6</c:v>
                </c:pt>
                <c:pt idx="30195">
                  <c:v>9.8542276010000001E-6</c:v>
                </c:pt>
                <c:pt idx="30196">
                  <c:v>7.2715354630000002E-6</c:v>
                </c:pt>
                <c:pt idx="30197">
                  <c:v>2.609739031E-6</c:v>
                </c:pt>
                <c:pt idx="30198">
                  <c:v>6.1698425959999997E-5</c:v>
                </c:pt>
                <c:pt idx="30199">
                  <c:v>2.3182860589999998E-6</c:v>
                </c:pt>
                <c:pt idx="30200">
                  <c:v>1.1609713100000001E-5</c:v>
                </c:pt>
                <c:pt idx="30201">
                  <c:v>3.2759516749999998E-5</c:v>
                </c:pt>
                <c:pt idx="30202">
                  <c:v>6.2974149980000001E-5</c:v>
                </c:pt>
                <c:pt idx="30203">
                  <c:v>3.0706315320000003E-5</c:v>
                </c:pt>
                <c:pt idx="30204">
                  <c:v>1.3820430689999999E-4</c:v>
                </c:pt>
                <c:pt idx="30205">
                  <c:v>2.7984414049999999E-4</c:v>
                </c:pt>
                <c:pt idx="30206">
                  <c:v>6.1756314470000004E-3</c:v>
                </c:pt>
                <c:pt idx="30207">
                  <c:v>1.4695341259999999E-3</c:v>
                </c:pt>
                <c:pt idx="30208">
                  <c:v>2.3513003030000001E-4</c:v>
                </c:pt>
                <c:pt idx="30209">
                  <c:v>5.1179794889999995E-4</c:v>
                </c:pt>
                <c:pt idx="30210">
                  <c:v>9.1922706789999997E-4</c:v>
                </c:pt>
                <c:pt idx="30211">
                  <c:v>5.2032256309999997E-5</c:v>
                </c:pt>
                <c:pt idx="30212">
                  <c:v>8.4018361479999993E-5</c:v>
                </c:pt>
                <c:pt idx="30213">
                  <c:v>2.5442652329999999E-4</c:v>
                </c:pt>
                <c:pt idx="30214">
                  <c:v>2.0819787489999999E-4</c:v>
                </c:pt>
                <c:pt idx="30215">
                  <c:v>5.4756956719999998E-5</c:v>
                </c:pt>
                <c:pt idx="30216">
                  <c:v>9.6280311539999994E-5</c:v>
                </c:pt>
                <c:pt idx="30217">
                  <c:v>2.2174618930000001E-4</c:v>
                </c:pt>
                <c:pt idx="30218">
                  <c:v>2.9045728410000002E-4</c:v>
                </c:pt>
                <c:pt idx="30219">
                  <c:v>1.1029379100000001E-4</c:v>
                </c:pt>
                <c:pt idx="30220">
                  <c:v>1.085036837E-4</c:v>
                </c:pt>
                <c:pt idx="30221">
                  <c:v>7.1245181039999994E-5</c:v>
                </c:pt>
                <c:pt idx="30222">
                  <c:v>4.6924119450000001E-5</c:v>
                </c:pt>
                <c:pt idx="30223">
                  <c:v>4.0141958090000003E-5</c:v>
                </c:pt>
                <c:pt idx="30224">
                  <c:v>5.2826165449999999E-5</c:v>
                </c:pt>
                <c:pt idx="30225">
                  <c:v>1.164172183E-5</c:v>
                </c:pt>
                <c:pt idx="30226">
                  <c:v>1.2400233790000001E-4</c:v>
                </c:pt>
                <c:pt idx="30227">
                  <c:v>8.7367214689999996E-6</c:v>
                </c:pt>
                <c:pt idx="30228">
                  <c:v>1.138297281E-5</c:v>
                </c:pt>
                <c:pt idx="30229">
                  <c:v>2.1081894990000001E-6</c:v>
                </c:pt>
                <c:pt idx="30230">
                  <c:v>2.3314100290000001E-4</c:v>
                </c:pt>
                <c:pt idx="30231">
                  <c:v>3.502219021E-6</c:v>
                </c:pt>
                <c:pt idx="30232">
                  <c:v>9.5885621550000009E-7</c:v>
                </c:pt>
                <c:pt idx="30233">
                  <c:v>2.2328945939999999E-5</c:v>
                </c:pt>
                <c:pt idx="30234">
                  <c:v>2.2678314519999999E-4</c:v>
                </c:pt>
                <c:pt idx="30235">
                  <c:v>1.7817794129999999E-5</c:v>
                </c:pt>
                <c:pt idx="30236">
                  <c:v>1.785088717E-5</c:v>
                </c:pt>
                <c:pt idx="30237">
                  <c:v>3.6494049179999997E-5</c:v>
                </c:pt>
                <c:pt idx="30238">
                  <c:v>1.4365299440000001E-4</c:v>
                </c:pt>
                <c:pt idx="30239">
                  <c:v>2.4053445949999999E-5</c:v>
                </c:pt>
                <c:pt idx="30240">
                  <c:v>1.5862999289999999E-5</c:v>
                </c:pt>
                <c:pt idx="30241">
                  <c:v>3.0445343260000001E-5</c:v>
                </c:pt>
                <c:pt idx="30242">
                  <c:v>3.939187054E-5</c:v>
                </c:pt>
                <c:pt idx="30243">
                  <c:v>1.773820611E-5</c:v>
                </c:pt>
                <c:pt idx="30244">
                  <c:v>1.396676323E-5</c:v>
                </c:pt>
                <c:pt idx="30245">
                  <c:v>1.053676614E-5</c:v>
                </c:pt>
                <c:pt idx="30246">
                  <c:v>4.6618891320000002E-4</c:v>
                </c:pt>
                <c:pt idx="30247">
                  <c:v>4.7612755279999998E-5</c:v>
                </c:pt>
                <c:pt idx="30248">
                  <c:v>1.1324145740000001E-4</c:v>
                </c:pt>
                <c:pt idx="30249">
                  <c:v>1.9099763749999999E-4</c:v>
                </c:pt>
                <c:pt idx="30250">
                  <c:v>3.474245517E-3</c:v>
                </c:pt>
                <c:pt idx="30251">
                  <c:v>1.095291749E-4</c:v>
                </c:pt>
                <c:pt idx="30252">
                  <c:v>4.2513462570000002E-5</c:v>
                </c:pt>
                <c:pt idx="30253">
                  <c:v>8.0787127359999999E-5</c:v>
                </c:pt>
                <c:pt idx="30254">
                  <c:v>1.473168587E-3</c:v>
                </c:pt>
                <c:pt idx="30255">
                  <c:v>1.660835613E-4</c:v>
                </c:pt>
                <c:pt idx="30256">
                  <c:v>1.072409025E-4</c:v>
                </c:pt>
                <c:pt idx="30257">
                  <c:v>3.3685725610000003E-5</c:v>
                </c:pt>
                <c:pt idx="30258">
                  <c:v>8.2457264660000008E-3</c:v>
                </c:pt>
                <c:pt idx="30259">
                  <c:v>3.9955046010000002E-5</c:v>
                </c:pt>
                <c:pt idx="30260">
                  <c:v>1.19186111E-4</c:v>
                </c:pt>
                <c:pt idx="30261">
                  <c:v>1.6689527070000001E-4</c:v>
                </c:pt>
                <c:pt idx="30262">
                  <c:v>2.171204843E-3</c:v>
                </c:pt>
                <c:pt idx="30263">
                  <c:v>4.1331248439999999E-5</c:v>
                </c:pt>
                <c:pt idx="30264">
                  <c:v>7.8420844659999995E-5</c:v>
                </c:pt>
                <c:pt idx="30265">
                  <c:v>5.7606701970000001E-5</c:v>
                </c:pt>
                <c:pt idx="30266">
                  <c:v>8.6101480060000006E-3</c:v>
                </c:pt>
                <c:pt idx="30267">
                  <c:v>1.030021441E-4</c:v>
                </c:pt>
                <c:pt idx="30268">
                  <c:v>4.4948470690000001E-5</c:v>
                </c:pt>
                <c:pt idx="30269">
                  <c:v>1.3631644900000001E-4</c:v>
                </c:pt>
                <c:pt idx="30270">
                  <c:v>2.540433967E-3</c:v>
                </c:pt>
                <c:pt idx="30271">
                  <c:v>1.174874528E-5</c:v>
                </c:pt>
                <c:pt idx="30272">
                  <c:v>1.588491669E-5</c:v>
                </c:pt>
                <c:pt idx="30273">
                  <c:v>2.6336003600000001E-5</c:v>
                </c:pt>
                <c:pt idx="30274">
                  <c:v>2.5680554759999999E-4</c:v>
                </c:pt>
                <c:pt idx="30275">
                  <c:v>1.236530039E-4</c:v>
                </c:pt>
                <c:pt idx="30276">
                  <c:v>1.3397269239999999E-4</c:v>
                </c:pt>
                <c:pt idx="30277">
                  <c:v>4.8135909030000002E-5</c:v>
                </c:pt>
                <c:pt idx="30278">
                  <c:v>3.2008142439999998E-2</c:v>
                </c:pt>
                <c:pt idx="30279">
                  <c:v>3.983554566E-5</c:v>
                </c:pt>
                <c:pt idx="30280">
                  <c:v>5.4236377430000001E-4</c:v>
                </c:pt>
                <c:pt idx="30281">
                  <c:v>8.7045542149999996E-4</c:v>
                </c:pt>
                <c:pt idx="30282">
                  <c:v>6.9727994670000003E-3</c:v>
                </c:pt>
                <c:pt idx="30283">
                  <c:v>5.9442453540000002E-4</c:v>
                </c:pt>
                <c:pt idx="30284">
                  <c:v>9.396798347E-4</c:v>
                </c:pt>
                <c:pt idx="30285">
                  <c:v>1.0601488079999999E-3</c:v>
                </c:pt>
                <c:pt idx="30286">
                  <c:v>4.1943246009999997E-2</c:v>
                </c:pt>
                <c:pt idx="30287">
                  <c:v>6.5874102419999998E-4</c:v>
                </c:pt>
                <c:pt idx="30288">
                  <c:v>1.4647588989999999E-3</c:v>
                </c:pt>
                <c:pt idx="30289">
                  <c:v>2.4577072199999999E-3</c:v>
                </c:pt>
                <c:pt idx="30290">
                  <c:v>0.31012195180000002</c:v>
                </c:pt>
                <c:pt idx="30291">
                  <c:v>2.0539250979999999E-3</c:v>
                </c:pt>
                <c:pt idx="30292">
                  <c:v>1.6827519340000001E-3</c:v>
                </c:pt>
                <c:pt idx="30293">
                  <c:v>1.6378720859999999E-3</c:v>
                </c:pt>
                <c:pt idx="30294">
                  <c:v>1.952264448E-2</c:v>
                </c:pt>
                <c:pt idx="30295">
                  <c:v>1.7406235569999999E-3</c:v>
                </c:pt>
                <c:pt idx="30296">
                  <c:v>1.692948465E-3</c:v>
                </c:pt>
                <c:pt idx="30297">
                  <c:v>1.9633784060000001E-3</c:v>
                </c:pt>
                <c:pt idx="30298">
                  <c:v>0.3099595101</c:v>
                </c:pt>
                <c:pt idx="30299">
                  <c:v>2.5496998679999999E-3</c:v>
                </c:pt>
                <c:pt idx="30300">
                  <c:v>1.508993145E-3</c:v>
                </c:pt>
                <c:pt idx="30301">
                  <c:v>5.9664569280000002E-4</c:v>
                </c:pt>
                <c:pt idx="30302">
                  <c:v>4.2268440779999999E-2</c:v>
                </c:pt>
                <c:pt idx="30303">
                  <c:v>1.12912509E-3</c:v>
                </c:pt>
                <c:pt idx="30304">
                  <c:v>9.4301356120000002E-4</c:v>
                </c:pt>
                <c:pt idx="30305">
                  <c:v>5.6069493570000005E-4</c:v>
                </c:pt>
                <c:pt idx="30306">
                  <c:v>6.9475118300000001E-3</c:v>
                </c:pt>
                <c:pt idx="30307">
                  <c:v>9.1010827270000003E-4</c:v>
                </c:pt>
                <c:pt idx="30308">
                  <c:v>5.5611422620000005E-4</c:v>
                </c:pt>
                <c:pt idx="30309">
                  <c:v>3.2650029519999998E-5</c:v>
                </c:pt>
                <c:pt idx="30310">
                  <c:v>3.1993682529999998E-2</c:v>
                </c:pt>
                <c:pt idx="30311">
                  <c:v>5.6531658790000001E-5</c:v>
                </c:pt>
                <c:pt idx="30312">
                  <c:v>1.3921435549999999E-4</c:v>
                </c:pt>
                <c:pt idx="30313">
                  <c:v>1.2123537879999999E-4</c:v>
                </c:pt>
                <c:pt idx="30314">
                  <c:v>2.5933674240000002E-4</c:v>
                </c:pt>
                <c:pt idx="30315">
                  <c:v>2.7604610099999999E-5</c:v>
                </c:pt>
                <c:pt idx="30316">
                  <c:v>1.59378538E-5</c:v>
                </c:pt>
                <c:pt idx="30317">
                  <c:v>1.2190494830000001E-5</c:v>
                </c:pt>
                <c:pt idx="30318">
                  <c:v>2.504369278E-3</c:v>
                </c:pt>
                <c:pt idx="30319">
                  <c:v>1.2777386289999999E-4</c:v>
                </c:pt>
                <c:pt idx="30320">
                  <c:v>5.017080644E-5</c:v>
                </c:pt>
                <c:pt idx="30321">
                  <c:v>9.8685496229999997E-5</c:v>
                </c:pt>
                <c:pt idx="30322">
                  <c:v>8.6395143889999998E-3</c:v>
                </c:pt>
                <c:pt idx="30323">
                  <c:v>6.6193480279999996E-5</c:v>
                </c:pt>
                <c:pt idx="30324">
                  <c:v>7.7917758310000004E-5</c:v>
                </c:pt>
                <c:pt idx="30325">
                  <c:v>3.7492274279999997E-5</c:v>
                </c:pt>
                <c:pt idx="30326">
                  <c:v>2.166416332E-3</c:v>
                </c:pt>
                <c:pt idx="30327">
                  <c:v>1.7449706629999999E-4</c:v>
                </c:pt>
                <c:pt idx="30328">
                  <c:v>1.187491067E-4</c:v>
                </c:pt>
                <c:pt idx="30329">
                  <c:v>3.6792116919999997E-5</c:v>
                </c:pt>
                <c:pt idx="30330">
                  <c:v>8.1999980389999994E-3</c:v>
                </c:pt>
                <c:pt idx="30331">
                  <c:v>4.4580027719999998E-5</c:v>
                </c:pt>
                <c:pt idx="30332">
                  <c:v>1.162430677E-4</c:v>
                </c:pt>
                <c:pt idx="30333">
                  <c:v>1.6578726259999999E-4</c:v>
                </c:pt>
                <c:pt idx="30334">
                  <c:v>1.4765151979999999E-3</c:v>
                </c:pt>
                <c:pt idx="30335">
                  <c:v>8.6134172050000005E-5</c:v>
                </c:pt>
                <c:pt idx="30336">
                  <c:v>4.4075901520000003E-5</c:v>
                </c:pt>
                <c:pt idx="30337">
                  <c:v>1.0845834590000001E-4</c:v>
                </c:pt>
                <c:pt idx="30338">
                  <c:v>3.4519077760000001E-3</c:v>
                </c:pt>
                <c:pt idx="30339">
                  <c:v>1.9429071360000001E-4</c:v>
                </c:pt>
                <c:pt idx="30340">
                  <c:v>1.2044729820000001E-4</c:v>
                </c:pt>
                <c:pt idx="30341">
                  <c:v>4.924690121E-5</c:v>
                </c:pt>
                <c:pt idx="30342">
                  <c:v>4.7007948540000002E-4</c:v>
                </c:pt>
                <c:pt idx="30343">
                  <c:v>1.020364623E-5</c:v>
                </c:pt>
                <c:pt idx="30344">
                  <c:v>1.392135617E-5</c:v>
                </c:pt>
                <c:pt idx="30345">
                  <c:v>1.7584290809999999E-5</c:v>
                </c:pt>
                <c:pt idx="30346">
                  <c:v>3.9939757570000003E-5</c:v>
                </c:pt>
                <c:pt idx="30347">
                  <c:v>3.0883953100000001E-5</c:v>
                </c:pt>
                <c:pt idx="30348">
                  <c:v>1.556535244E-5</c:v>
                </c:pt>
                <c:pt idx="30349">
                  <c:v>2.3761584090000001E-5</c:v>
                </c:pt>
                <c:pt idx="30350">
                  <c:v>1.439658179E-4</c:v>
                </c:pt>
                <c:pt idx="30351">
                  <c:v>3.7222337039999998E-5</c:v>
                </c:pt>
                <c:pt idx="30352">
                  <c:v>1.7887756529999999E-5</c:v>
                </c:pt>
                <c:pt idx="30353">
                  <c:v>1.7688169330000001E-5</c:v>
                </c:pt>
                <c:pt idx="30354">
                  <c:v>2.260172436E-4</c:v>
                </c:pt>
                <c:pt idx="30355">
                  <c:v>2.1327660639999999E-5</c:v>
                </c:pt>
                <c:pt idx="30356">
                  <c:v>7.936009927E-7</c:v>
                </c:pt>
                <c:pt idx="30357">
                  <c:v>3.4784187559999999E-6</c:v>
                </c:pt>
                <c:pt idx="30358">
                  <c:v>2.294975732E-4</c:v>
                </c:pt>
                <c:pt idx="30359">
                  <c:v>1.6280848529999999E-6</c:v>
                </c:pt>
                <c:pt idx="30360">
                  <c:v>1.210804303E-5</c:v>
                </c:pt>
                <c:pt idx="30361">
                  <c:v>8.8403194780000004E-6</c:v>
                </c:pt>
                <c:pt idx="30362">
                  <c:v>1.198292934E-4</c:v>
                </c:pt>
                <c:pt idx="30363">
                  <c:v>1.3487523539999999E-5</c:v>
                </c:pt>
                <c:pt idx="30364">
                  <c:v>5.4374051819999997E-5</c:v>
                </c:pt>
                <c:pt idx="30365">
                  <c:v>4.0095726090000003E-5</c:v>
                </c:pt>
                <c:pt idx="30366">
                  <c:v>4.5089604079999999E-5</c:v>
                </c:pt>
                <c:pt idx="30367">
                  <c:v>7.5282267559999996E-5</c:v>
                </c:pt>
                <c:pt idx="30368">
                  <c:v>1.102682778E-4</c:v>
                </c:pt>
                <c:pt idx="30369">
                  <c:v>1.095097082E-4</c:v>
                </c:pt>
                <c:pt idx="30370">
                  <c:v>2.9328930229999999E-4</c:v>
                </c:pt>
                <c:pt idx="30371">
                  <c:v>2.2091502319999999E-4</c:v>
                </c:pt>
                <c:pt idx="30372">
                  <c:v>9.3097622579999998E-5</c:v>
                </c:pt>
                <c:pt idx="30373">
                  <c:v>5.4104872400000001E-5</c:v>
                </c:pt>
                <c:pt idx="30374">
                  <c:v>2.086314896E-4</c:v>
                </c:pt>
                <c:pt idx="30375">
                  <c:v>2.5208835489999999E-4</c:v>
                </c:pt>
                <c:pt idx="30376">
                  <c:v>8.040217302E-5</c:v>
                </c:pt>
                <c:pt idx="30377">
                  <c:v>5.1153884070000003E-5</c:v>
                </c:pt>
                <c:pt idx="30378">
                  <c:v>9.0531195340000001E-4</c:v>
                </c:pt>
                <c:pt idx="30379">
                  <c:v>4.9026104859999997E-4</c:v>
                </c:pt>
                <c:pt idx="30380">
                  <c:v>2.410814118E-4</c:v>
                </c:pt>
                <c:pt idx="30381">
                  <c:v>1.480923123E-3</c:v>
                </c:pt>
                <c:pt idx="30382">
                  <c:v>6.1521310980000004E-3</c:v>
                </c:pt>
                <c:pt idx="30383">
                  <c:v>2.8610231059999998E-4</c:v>
                </c:pt>
                <c:pt idx="30384">
                  <c:v>1.437603613E-4</c:v>
                </c:pt>
                <c:pt idx="30385">
                  <c:v>3.0740787790000003E-5</c:v>
                </c:pt>
                <c:pt idx="30386">
                  <c:v>6.3057116709999998E-5</c:v>
                </c:pt>
                <c:pt idx="30387">
                  <c:v>3.2604527449999999E-5</c:v>
                </c:pt>
                <c:pt idx="30388">
                  <c:v>1.137889029E-5</c:v>
                </c:pt>
                <c:pt idx="30389">
                  <c:v>2.216529232E-6</c:v>
                </c:pt>
                <c:pt idx="30390">
                  <c:v>6.0795822260000001E-5</c:v>
                </c:pt>
                <c:pt idx="30391">
                  <c:v>2.3125099710000002E-6</c:v>
                </c:pt>
                <c:pt idx="30392">
                  <c:v>7.4158434640000003E-6</c:v>
                </c:pt>
                <c:pt idx="30393">
                  <c:v>9.8511097869999996E-6</c:v>
                </c:pt>
                <c:pt idx="30394">
                  <c:v>6.3266116779999999E-6</c:v>
                </c:pt>
                <c:pt idx="30395">
                  <c:v>1.6677660830000001E-5</c:v>
                </c:pt>
                <c:pt idx="30396">
                  <c:v>1.7123872720000001E-5</c:v>
                </c:pt>
                <c:pt idx="30397">
                  <c:v>7.9871926989999994E-6</c:v>
                </c:pt>
                <c:pt idx="30398">
                  <c:v>8.2071621990000006E-6</c:v>
                </c:pt>
                <c:pt idx="30399">
                  <c:v>3.7140215340000002E-5</c:v>
                </c:pt>
                <c:pt idx="30400">
                  <c:v>1.137598876E-5</c:v>
                </c:pt>
                <c:pt idx="30401">
                  <c:v>3.8250776710000002E-5</c:v>
                </c:pt>
                <c:pt idx="30402">
                  <c:v>7.4806092039999999E-5</c:v>
                </c:pt>
                <c:pt idx="30403">
                  <c:v>1.6959504160000001E-5</c:v>
                </c:pt>
                <c:pt idx="30404">
                  <c:v>1.9197221340000001E-5</c:v>
                </c:pt>
                <c:pt idx="30405">
                  <c:v>9.5312629939999999E-6</c:v>
                </c:pt>
                <c:pt idx="30406">
                  <c:v>6.8856859500000001E-6</c:v>
                </c:pt>
                <c:pt idx="30407">
                  <c:v>4.2833774189999999E-6</c:v>
                </c:pt>
                <c:pt idx="30408">
                  <c:v>7.0158831140000004E-6</c:v>
                </c:pt>
                <c:pt idx="30409">
                  <c:v>2.7904633920000002E-5</c:v>
                </c:pt>
                <c:pt idx="30410">
                  <c:v>5.7664740309999998E-5</c:v>
                </c:pt>
                <c:pt idx="30411">
                  <c:v>7.1491775069999999E-5</c:v>
                </c:pt>
                <c:pt idx="30412">
                  <c:v>9.7496687780000002E-5</c:v>
                </c:pt>
                <c:pt idx="30413">
                  <c:v>1.8429084169999999E-4</c:v>
                </c:pt>
                <c:pt idx="30414">
                  <c:v>4.216369371E-4</c:v>
                </c:pt>
                <c:pt idx="30415">
                  <c:v>2.28058406E-5</c:v>
                </c:pt>
                <c:pt idx="30416">
                  <c:v>7.6821339099999994E-5</c:v>
                </c:pt>
                <c:pt idx="30417">
                  <c:v>1.399199736E-5</c:v>
                </c:pt>
                <c:pt idx="30418">
                  <c:v>5.595265038E-5</c:v>
                </c:pt>
                <c:pt idx="30419">
                  <c:v>1.153457721E-4</c:v>
                </c:pt>
                <c:pt idx="30420">
                  <c:v>1.5257778960000001E-4</c:v>
                </c:pt>
                <c:pt idx="30421">
                  <c:v>7.9409849870000005E-4</c:v>
                </c:pt>
                <c:pt idx="30422">
                  <c:v>2.5448469160000002E-3</c:v>
                </c:pt>
                <c:pt idx="30423">
                  <c:v>2.3598271869999999E-4</c:v>
                </c:pt>
                <c:pt idx="30424">
                  <c:v>4.3685667770000002E-4</c:v>
                </c:pt>
                <c:pt idx="30425">
                  <c:v>6.0464373520000003E-4</c:v>
                </c:pt>
                <c:pt idx="30426">
                  <c:v>2.4377335559999999E-4</c:v>
                </c:pt>
                <c:pt idx="30427">
                  <c:v>1.2630665240000001E-4</c:v>
                </c:pt>
                <c:pt idx="30428">
                  <c:v>1.165378394E-4</c:v>
                </c:pt>
                <c:pt idx="30429">
                  <c:v>1.536163374E-4</c:v>
                </c:pt>
                <c:pt idx="30430">
                  <c:v>4.8515180019999998E-4</c:v>
                </c:pt>
                <c:pt idx="30431">
                  <c:v>2.5420062860000001E-4</c:v>
                </c:pt>
                <c:pt idx="30432">
                  <c:v>9.4814037259999994E-5</c:v>
                </c:pt>
                <c:pt idx="30433">
                  <c:v>5.0668193770000004E-4</c:v>
                </c:pt>
                <c:pt idx="30434">
                  <c:v>2.917283019E-4</c:v>
                </c:pt>
                <c:pt idx="30435">
                  <c:v>4.1204762030000001E-5</c:v>
                </c:pt>
                <c:pt idx="30436">
                  <c:v>3.31857546E-5</c:v>
                </c:pt>
                <c:pt idx="30437">
                  <c:v>4.9401022129999998E-6</c:v>
                </c:pt>
                <c:pt idx="30438">
                  <c:v>3.0287300090000002E-7</c:v>
                </c:pt>
                <c:pt idx="30439">
                  <c:v>1.452355576E-5</c:v>
                </c:pt>
                <c:pt idx="30440">
                  <c:v>6.1551803370000001E-6</c:v>
                </c:pt>
                <c:pt idx="30441">
                  <c:v>8.2646394039999998E-6</c:v>
                </c:pt>
                <c:pt idx="30442">
                  <c:v>3.8881446320000002E-6</c:v>
                </c:pt>
                <c:pt idx="30443">
                  <c:v>4.9950678910000004E-6</c:v>
                </c:pt>
                <c:pt idx="30444">
                  <c:v>4.5415830320000001E-6</c:v>
                </c:pt>
                <c:pt idx="30445">
                  <c:v>1.150577333E-5</c:v>
                </c:pt>
                <c:pt idx="30446">
                  <c:v>3.1650554629999999E-6</c:v>
                </c:pt>
                <c:pt idx="30447">
                  <c:v>5.6547089359999996E-6</c:v>
                </c:pt>
                <c:pt idx="30448">
                  <c:v>6.6675738589999996E-6</c:v>
                </c:pt>
                <c:pt idx="30449">
                  <c:v>6.2791541720000002E-6</c:v>
                </c:pt>
                <c:pt idx="30450">
                  <c:v>5.3999349339999996E-6</c:v>
                </c:pt>
                <c:pt idx="30451">
                  <c:v>3.611208514E-6</c:v>
                </c:pt>
                <c:pt idx="30452">
                  <c:v>3.1372655109999999E-6</c:v>
                </c:pt>
                <c:pt idx="30453">
                  <c:v>8.7802341269999995E-5</c:v>
                </c:pt>
                <c:pt idx="30454">
                  <c:v>6.7183374210000007E-5</c:v>
                </c:pt>
                <c:pt idx="30455">
                  <c:v>3.1735788650000001E-5</c:v>
                </c:pt>
                <c:pt idx="30456">
                  <c:v>1.052865237E-5</c:v>
                </c:pt>
                <c:pt idx="30457">
                  <c:v>4.9608042149999997E-6</c:v>
                </c:pt>
                <c:pt idx="30458">
                  <c:v>1.061649774E-5</c:v>
                </c:pt>
                <c:pt idx="30459">
                  <c:v>1.589527878E-5</c:v>
                </c:pt>
                <c:pt idx="30460">
                  <c:v>7.4329889620000002E-6</c:v>
                </c:pt>
                <c:pt idx="30461">
                  <c:v>5.711340221E-5</c:v>
                </c:pt>
                <c:pt idx="30462">
                  <c:v>8.1211935299999998E-5</c:v>
                </c:pt>
                <c:pt idx="30463">
                  <c:v>4.6111144240000003E-5</c:v>
                </c:pt>
                <c:pt idx="30464">
                  <c:v>6.912107128E-5</c:v>
                </c:pt>
                <c:pt idx="30465">
                  <c:v>2.0387632950000001E-4</c:v>
                </c:pt>
                <c:pt idx="30466">
                  <c:v>7.2484891990000003E-5</c:v>
                </c:pt>
                <c:pt idx="30467">
                  <c:v>3.6048562979999998E-5</c:v>
                </c:pt>
                <c:pt idx="30468">
                  <c:v>3.331445256E-5</c:v>
                </c:pt>
                <c:pt idx="30469">
                  <c:v>5.0303122469999998E-5</c:v>
                </c:pt>
                <c:pt idx="30470">
                  <c:v>4.438479687E-5</c:v>
                </c:pt>
                <c:pt idx="30471">
                  <c:v>1.092961283E-4</c:v>
                </c:pt>
                <c:pt idx="30472">
                  <c:v>2.0113518170000001E-4</c:v>
                </c:pt>
                <c:pt idx="30473">
                  <c:v>2.674819027E-3</c:v>
                </c:pt>
                <c:pt idx="30474">
                  <c:v>1.2228927750000001E-3</c:v>
                </c:pt>
                <c:pt idx="30475">
                  <c:v>1.531558467E-4</c:v>
                </c:pt>
                <c:pt idx="30476">
                  <c:v>1.4932333439999999E-4</c:v>
                </c:pt>
                <c:pt idx="30477">
                  <c:v>1.8208721410000001E-4</c:v>
                </c:pt>
                <c:pt idx="30478">
                  <c:v>7.3555108630000003E-6</c:v>
                </c:pt>
                <c:pt idx="30479">
                  <c:v>7.8031033379999999E-6</c:v>
                </c:pt>
                <c:pt idx="30480">
                  <c:v>3.0032103800000001E-5</c:v>
                </c:pt>
                <c:pt idx="30481">
                  <c:v>2.638331961E-5</c:v>
                </c:pt>
                <c:pt idx="30482">
                  <c:v>6.8706396630000003E-6</c:v>
                </c:pt>
                <c:pt idx="30483">
                  <c:v>4.8772528750000001E-6</c:v>
                </c:pt>
                <c:pt idx="30484">
                  <c:v>1.3713737719999999E-5</c:v>
                </c:pt>
                <c:pt idx="30485">
                  <c:v>1.2294329810000001E-5</c:v>
                </c:pt>
                <c:pt idx="30486">
                  <c:v>5.5939476679999996E-6</c:v>
                </c:pt>
                <c:pt idx="30487">
                  <c:v>5.3921848789999997E-6</c:v>
                </c:pt>
                <c:pt idx="30488">
                  <c:v>4.9640558219999997E-6</c:v>
                </c:pt>
                <c:pt idx="30489">
                  <c:v>1.104449547E-6</c:v>
                </c:pt>
                <c:pt idx="30490">
                  <c:v>3.0448738410000001E-6</c:v>
                </c:pt>
                <c:pt idx="30491">
                  <c:v>2.927100322E-6</c:v>
                </c:pt>
                <c:pt idx="30492">
                  <c:v>2.5302538470000001E-6</c:v>
                </c:pt>
                <c:pt idx="30493">
                  <c:v>3.5039711480000002E-6</c:v>
                </c:pt>
                <c:pt idx="30494">
                  <c:v>2.648723113E-6</c:v>
                </c:pt>
                <c:pt idx="30495">
                  <c:v>2.2644866540000002E-6</c:v>
                </c:pt>
                <c:pt idx="30496">
                  <c:v>3.809747534E-6</c:v>
                </c:pt>
                <c:pt idx="30497">
                  <c:v>5.596919825E-6</c:v>
                </c:pt>
                <c:pt idx="30498">
                  <c:v>4.4214288830000004E-6</c:v>
                </c:pt>
                <c:pt idx="30499">
                  <c:v>4.4164331830000004E-6</c:v>
                </c:pt>
                <c:pt idx="30500">
                  <c:v>7.5487910510000003E-6</c:v>
                </c:pt>
                <c:pt idx="30501">
                  <c:v>5.229209579E-6</c:v>
                </c:pt>
                <c:pt idx="30502">
                  <c:v>1.0289416760000001E-5</c:v>
                </c:pt>
                <c:pt idx="30503">
                  <c:v>1.021125212E-5</c:v>
                </c:pt>
                <c:pt idx="30504">
                  <c:v>6.0013629029999996E-6</c:v>
                </c:pt>
                <c:pt idx="30505">
                  <c:v>2.8349474789999999E-5</c:v>
                </c:pt>
                <c:pt idx="30506">
                  <c:v>1.796252781E-6</c:v>
                </c:pt>
                <c:pt idx="30507">
                  <c:v>1.6962943780000001E-5</c:v>
                </c:pt>
                <c:pt idx="30508">
                  <c:v>1.072305668E-5</c:v>
                </c:pt>
                <c:pt idx="30509">
                  <c:v>8.0187519389999999E-5</c:v>
                </c:pt>
                <c:pt idx="30510">
                  <c:v>1.8312741009999999E-6</c:v>
                </c:pt>
                <c:pt idx="30511">
                  <c:v>2.1132540129999999E-5</c:v>
                </c:pt>
                <c:pt idx="30512">
                  <c:v>5.0266886369999998E-6</c:v>
                </c:pt>
                <c:pt idx="30513">
                  <c:v>1.4763528490000001E-3</c:v>
                </c:pt>
                <c:pt idx="30514">
                  <c:v>2.4035772769999999E-4</c:v>
                </c:pt>
                <c:pt idx="30515">
                  <c:v>1.6067610700000001E-4</c:v>
                </c:pt>
                <c:pt idx="30516">
                  <c:v>2.3240989000000001E-4</c:v>
                </c:pt>
                <c:pt idx="30517">
                  <c:v>1.107998607E-3</c:v>
                </c:pt>
                <c:pt idx="30518">
                  <c:v>7.4326424160000003E-5</c:v>
                </c:pt>
                <c:pt idx="30519">
                  <c:v>1.508110313E-5</c:v>
                </c:pt>
                <c:pt idx="30520">
                  <c:v>1.908628362E-5</c:v>
                </c:pt>
                <c:pt idx="30521">
                  <c:v>1.039780232E-4</c:v>
                </c:pt>
                <c:pt idx="30522">
                  <c:v>2.7539914800000002E-5</c:v>
                </c:pt>
                <c:pt idx="30523">
                  <c:v>9.3954478849999998E-6</c:v>
                </c:pt>
                <c:pt idx="30524">
                  <c:v>2.5852741780000002E-6</c:v>
                </c:pt>
                <c:pt idx="30525">
                  <c:v>3.1821342810000003E-4</c:v>
                </c:pt>
                <c:pt idx="30526">
                  <c:v>9.0865919879999997E-6</c:v>
                </c:pt>
                <c:pt idx="30527">
                  <c:v>6.496337927E-6</c:v>
                </c:pt>
                <c:pt idx="30528">
                  <c:v>2.5059728430000001E-6</c:v>
                </c:pt>
                <c:pt idx="30529">
                  <c:v>3.0330980839999999E-5</c:v>
                </c:pt>
                <c:pt idx="30530">
                  <c:v>7.8194178230000004E-7</c:v>
                </c:pt>
                <c:pt idx="30531">
                  <c:v>4.2911913099999999E-7</c:v>
                </c:pt>
                <c:pt idx="30532">
                  <c:v>3.0873748449999998E-7</c:v>
                </c:pt>
                <c:pt idx="30533">
                  <c:v>3.7426690059999997E-5</c:v>
                </c:pt>
                <c:pt idx="30534">
                  <c:v>4.3079188580000003E-6</c:v>
                </c:pt>
                <c:pt idx="30535">
                  <c:v>7.927597603E-7</c:v>
                </c:pt>
                <c:pt idx="30536">
                  <c:v>7.2130511750000002E-8</c:v>
                </c:pt>
                <c:pt idx="30537">
                  <c:v>3.9970320989999997E-6</c:v>
                </c:pt>
                <c:pt idx="30538">
                  <c:v>4.7416948290000003E-7</c:v>
                </c:pt>
                <c:pt idx="30539">
                  <c:v>6.135569623E-7</c:v>
                </c:pt>
                <c:pt idx="30540">
                  <c:v>6.0584403289999997E-7</c:v>
                </c:pt>
                <c:pt idx="30541">
                  <c:v>5.0300192639999997E-7</c:v>
                </c:pt>
                <c:pt idx="30542">
                  <c:v>5.1436224519999999E-7</c:v>
                </c:pt>
                <c:pt idx="30543">
                  <c:v>4.9815163629999996E-7</c:v>
                </c:pt>
                <c:pt idx="30544">
                  <c:v>6.2025968190000001E-7</c:v>
                </c:pt>
                <c:pt idx="30545">
                  <c:v>6.1355668350000003E-6</c:v>
                </c:pt>
                <c:pt idx="30546">
                  <c:v>1.218338017E-6</c:v>
                </c:pt>
                <c:pt idx="30547">
                  <c:v>1.1154511900000001E-7</c:v>
                </c:pt>
                <c:pt idx="30548">
                  <c:v>2.0759851850000001E-6</c:v>
                </c:pt>
                <c:pt idx="30549">
                  <c:v>8.3929948990000002E-6</c:v>
                </c:pt>
                <c:pt idx="30550">
                  <c:v>1.298772421E-6</c:v>
                </c:pt>
                <c:pt idx="30551">
                  <c:v>1.6439460759999999E-6</c:v>
                </c:pt>
                <c:pt idx="30552">
                  <c:v>3.88196497E-6</c:v>
                </c:pt>
                <c:pt idx="30553">
                  <c:v>5.5710586379999997E-5</c:v>
                </c:pt>
                <c:pt idx="30554">
                  <c:v>1.87418955E-6</c:v>
                </c:pt>
                <c:pt idx="30555">
                  <c:v>8.8736936729999997E-6</c:v>
                </c:pt>
                <c:pt idx="30556">
                  <c:v>3.5733917620000003E-5</c:v>
                </c:pt>
                <c:pt idx="30557">
                  <c:v>7.7352108620000004E-4</c:v>
                </c:pt>
                <c:pt idx="30558">
                  <c:v>2.9801701169999999E-5</c:v>
                </c:pt>
                <c:pt idx="30559">
                  <c:v>8.9868459909999997E-6</c:v>
                </c:pt>
                <c:pt idx="30560">
                  <c:v>5.8315198590000001E-6</c:v>
                </c:pt>
                <c:pt idx="30561">
                  <c:v>5.4086754499999997E-5</c:v>
                </c:pt>
                <c:pt idx="30562">
                  <c:v>1.352834765E-5</c:v>
                </c:pt>
                <c:pt idx="30563">
                  <c:v>9.6052557420000008E-6</c:v>
                </c:pt>
                <c:pt idx="30564">
                  <c:v>7.8507360950000005E-7</c:v>
                </c:pt>
                <c:pt idx="30565">
                  <c:v>1.183627761E-3</c:v>
                </c:pt>
                <c:pt idx="30566">
                  <c:v>1.314898628E-6</c:v>
                </c:pt>
                <c:pt idx="30567">
                  <c:v>1.42473534E-5</c:v>
                </c:pt>
                <c:pt idx="30568">
                  <c:v>2.2944226920000002E-5</c:v>
                </c:pt>
                <c:pt idx="30569">
                  <c:v>1.6710315040000001E-4</c:v>
                </c:pt>
                <c:pt idx="30570">
                  <c:v>5.4874559359999998E-6</c:v>
                </c:pt>
                <c:pt idx="30571">
                  <c:v>5.37326529E-6</c:v>
                </c:pt>
                <c:pt idx="30572">
                  <c:v>5.7995673410000004E-6</c:v>
                </c:pt>
                <c:pt idx="30573">
                  <c:v>2.2304874670000001E-5</c:v>
                </c:pt>
                <c:pt idx="30574">
                  <c:v>1.3370872970000001E-6</c:v>
                </c:pt>
                <c:pt idx="30575">
                  <c:v>2.635873153E-6</c:v>
                </c:pt>
                <c:pt idx="30576">
                  <c:v>3.363910335E-6</c:v>
                </c:pt>
                <c:pt idx="30577">
                  <c:v>8.3678299960000002E-5</c:v>
                </c:pt>
                <c:pt idx="30578">
                  <c:v>1.251375026E-6</c:v>
                </c:pt>
                <c:pt idx="30579">
                  <c:v>4.0437526850000001E-7</c:v>
                </c:pt>
                <c:pt idx="30580">
                  <c:v>1.9179075649999999E-7</c:v>
                </c:pt>
                <c:pt idx="30581">
                  <c:v>1.184202759E-6</c:v>
                </c:pt>
                <c:pt idx="30582">
                  <c:v>4.548844917E-8</c:v>
                </c:pt>
                <c:pt idx="30583">
                  <c:v>1.611474442E-8</c:v>
                </c:pt>
                <c:pt idx="30584">
                  <c:v>8.9530273419999993E-9</c:v>
                </c:pt>
                <c:pt idx="30585">
                  <c:v>1.393714752E-6</c:v>
                </c:pt>
                <c:pt idx="30586">
                  <c:v>1.4880092819999999E-8</c:v>
                </c:pt>
                <c:pt idx="30587">
                  <c:v>2.8483264399999999E-8</c:v>
                </c:pt>
                <c:pt idx="30588">
                  <c:v>3.4692815770000001E-8</c:v>
                </c:pt>
                <c:pt idx="30589">
                  <c:v>1.4732939509999999E-6</c:v>
                </c:pt>
                <c:pt idx="30590">
                  <c:v>6.2029243929999999E-9</c:v>
                </c:pt>
                <c:pt idx="30591">
                  <c:v>1.4013174259999999E-13</c:v>
                </c:pt>
                <c:pt idx="30592">
                  <c:v>8.9206134220000001E-9</c:v>
                </c:pt>
                <c:pt idx="30593">
                  <c:v>4.7484097030000002E-7</c:v>
                </c:pt>
                <c:pt idx="30594">
                  <c:v>1.2621423800000001E-7</c:v>
                </c:pt>
                <c:pt idx="30595">
                  <c:v>2.4198316510000001E-7</c:v>
                </c:pt>
                <c:pt idx="30596">
                  <c:v>3.3064187209999998E-7</c:v>
                </c:pt>
                <c:pt idx="30597">
                  <c:v>2.415763401E-5</c:v>
                </c:pt>
                <c:pt idx="30598">
                  <c:v>8.5345585120000005E-7</c:v>
                </c:pt>
                <c:pt idx="30599">
                  <c:v>1.481021444E-6</c:v>
                </c:pt>
                <c:pt idx="30600">
                  <c:v>2.129651272E-6</c:v>
                </c:pt>
                <c:pt idx="30601">
                  <c:v>3.2096327170000001E-5</c:v>
                </c:pt>
                <c:pt idx="30602">
                  <c:v>3.4799520649999998E-6</c:v>
                </c:pt>
                <c:pt idx="30603">
                  <c:v>3.4992518830000002E-6</c:v>
                </c:pt>
                <c:pt idx="30604">
                  <c:v>5.5762384860000001E-6</c:v>
                </c:pt>
                <c:pt idx="30605">
                  <c:v>4.5117364509999997E-4</c:v>
                </c:pt>
                <c:pt idx="30606">
                  <c:v>1.4914268710000001E-5</c:v>
                </c:pt>
                <c:pt idx="30607">
                  <c:v>5.4544736530000001E-6</c:v>
                </c:pt>
                <c:pt idx="30608">
                  <c:v>1.1997097840000001E-6</c:v>
                </c:pt>
                <c:pt idx="30609">
                  <c:v>8.5151644379999997E-4</c:v>
                </c:pt>
                <c:pt idx="30610">
                  <c:v>3.748328063E-6</c:v>
                </c:pt>
                <c:pt idx="30611">
                  <c:v>6.4974672330000001E-6</c:v>
                </c:pt>
                <c:pt idx="30612">
                  <c:v>3.9989516720000002E-6</c:v>
                </c:pt>
                <c:pt idx="30613">
                  <c:v>5.9633319190000003E-5</c:v>
                </c:pt>
                <c:pt idx="30614">
                  <c:v>5.3072444499999999E-6</c:v>
                </c:pt>
                <c:pt idx="30615">
                  <c:v>4.7383347690000003E-6</c:v>
                </c:pt>
                <c:pt idx="30616">
                  <c:v>3.0490859249999998E-6</c:v>
                </c:pt>
                <c:pt idx="30617">
                  <c:v>2.2740466000000001E-5</c:v>
                </c:pt>
                <c:pt idx="30618">
                  <c:v>3.5433686890000001E-6</c:v>
                </c:pt>
                <c:pt idx="30619">
                  <c:v>2.6006192440000001E-6</c:v>
                </c:pt>
                <c:pt idx="30620">
                  <c:v>2.0703956119999999E-6</c:v>
                </c:pt>
                <c:pt idx="30621">
                  <c:v>1.7014178839999999E-5</c:v>
                </c:pt>
                <c:pt idx="30622">
                  <c:v>1.810621864E-6</c:v>
                </c:pt>
                <c:pt idx="30623">
                  <c:v>4.6534555360000001E-7</c:v>
                </c:pt>
                <c:pt idx="30624">
                  <c:v>4.2983128279999998E-7</c:v>
                </c:pt>
                <c:pt idx="30625">
                  <c:v>1.3268793899999999E-5</c:v>
                </c:pt>
                <c:pt idx="30626">
                  <c:v>2.8298741339999999E-7</c:v>
                </c:pt>
                <c:pt idx="30627">
                  <c:v>5.9751278729999999E-8</c:v>
                </c:pt>
                <c:pt idx="30628">
                  <c:v>2.1426506979999999E-7</c:v>
                </c:pt>
                <c:pt idx="30629">
                  <c:v>2.5340673469999998E-6</c:v>
                </c:pt>
                <c:pt idx="30630">
                  <c:v>1.3995881760000001E-7</c:v>
                </c:pt>
                <c:pt idx="30631">
                  <c:v>6.259949396E-7</c:v>
                </c:pt>
                <c:pt idx="30632">
                  <c:v>5.8967170749999996E-7</c:v>
                </c:pt>
                <c:pt idx="30633">
                  <c:v>4.4816010450000002E-7</c:v>
                </c:pt>
                <c:pt idx="30634">
                  <c:v>6.8853516740000002E-7</c:v>
                </c:pt>
                <c:pt idx="30635">
                  <c:v>9.5739946979999998E-7</c:v>
                </c:pt>
                <c:pt idx="30636">
                  <c:v>8.9143788230000005E-7</c:v>
                </c:pt>
                <c:pt idx="30637">
                  <c:v>1.1594282429999999E-6</c:v>
                </c:pt>
                <c:pt idx="30638">
                  <c:v>8.4141142030000004E-7</c:v>
                </c:pt>
                <c:pt idx="30639">
                  <c:v>4.4811288739999998E-7</c:v>
                </c:pt>
                <c:pt idx="30640">
                  <c:v>3.3288879880000001E-7</c:v>
                </c:pt>
                <c:pt idx="30641">
                  <c:v>3.6666154609999999E-7</c:v>
                </c:pt>
                <c:pt idx="30642">
                  <c:v>8.6558602950000006E-8</c:v>
                </c:pt>
                <c:pt idx="30643">
                  <c:v>2.6715130479999999E-7</c:v>
                </c:pt>
                <c:pt idx="30644">
                  <c:v>8.4960729269999996E-8</c:v>
                </c:pt>
                <c:pt idx="30645">
                  <c:v>3.8545027989999998E-6</c:v>
                </c:pt>
                <c:pt idx="30646">
                  <c:v>3.0103235619999999E-6</c:v>
                </c:pt>
                <c:pt idx="30647">
                  <c:v>5.129981009E-6</c:v>
                </c:pt>
                <c:pt idx="30648">
                  <c:v>1.2771303670000001E-5</c:v>
                </c:pt>
                <c:pt idx="30649">
                  <c:v>3.5304668100000002E-4</c:v>
                </c:pt>
                <c:pt idx="30650">
                  <c:v>4.6692462259999999E-6</c:v>
                </c:pt>
                <c:pt idx="30651">
                  <c:v>6.9756783680000003E-6</c:v>
                </c:pt>
                <c:pt idx="30652">
                  <c:v>6.0829459270000001E-6</c:v>
                </c:pt>
                <c:pt idx="30653">
                  <c:v>5.5812139889999998E-6</c:v>
                </c:pt>
                <c:pt idx="30654">
                  <c:v>3.623584699E-6</c:v>
                </c:pt>
                <c:pt idx="30655">
                  <c:v>7.8003951179999993E-6</c:v>
                </c:pt>
                <c:pt idx="30656">
                  <c:v>1.246966332E-5</c:v>
                </c:pt>
                <c:pt idx="30657">
                  <c:v>8.1832858699999993E-5</c:v>
                </c:pt>
                <c:pt idx="30658">
                  <c:v>2.1167139209999999E-5</c:v>
                </c:pt>
                <c:pt idx="30659">
                  <c:v>9.1570505740000005E-6</c:v>
                </c:pt>
                <c:pt idx="30660">
                  <c:v>2.2736281999999999E-6</c:v>
                </c:pt>
                <c:pt idx="30661">
                  <c:v>2.3580284440000001E-5</c:v>
                </c:pt>
                <c:pt idx="30662">
                  <c:v>7.158633773E-6</c:v>
                </c:pt>
                <c:pt idx="30663">
                  <c:v>5.771420137E-6</c:v>
                </c:pt>
                <c:pt idx="30664">
                  <c:v>5.0502990339999996E-7</c:v>
                </c:pt>
                <c:pt idx="30665">
                  <c:v>9.1416957980000001E-7</c:v>
                </c:pt>
                <c:pt idx="30666">
                  <c:v>8.7069685580000003E-6</c:v>
                </c:pt>
                <c:pt idx="30667">
                  <c:v>3.840072501E-6</c:v>
                </c:pt>
                <c:pt idx="30668">
                  <c:v>5.9156588219999999E-6</c:v>
                </c:pt>
                <c:pt idx="30669">
                  <c:v>4.9946076559999997E-5</c:v>
                </c:pt>
                <c:pt idx="30670">
                  <c:v>1.2466318720000001E-6</c:v>
                </c:pt>
                <c:pt idx="30671">
                  <c:v>2.0089733680000001E-6</c:v>
                </c:pt>
                <c:pt idx="30672">
                  <c:v>9.1352386620000003E-7</c:v>
                </c:pt>
                <c:pt idx="30673">
                  <c:v>5.4062021700000003E-7</c:v>
                </c:pt>
                <c:pt idx="30674">
                  <c:v>2.6206234079999998E-7</c:v>
                </c:pt>
                <c:pt idx="30675">
                  <c:v>1.6846501019999999E-7</c:v>
                </c:pt>
                <c:pt idx="30676">
                  <c:v>6.9868729130000005E-7</c:v>
                </c:pt>
                <c:pt idx="30677">
                  <c:v>5.4064749999999998E-6</c:v>
                </c:pt>
                <c:pt idx="30678">
                  <c:v>2.091985968E-6</c:v>
                </c:pt>
                <c:pt idx="30679">
                  <c:v>3.7897340169999999E-6</c:v>
                </c:pt>
                <c:pt idx="30680">
                  <c:v>5.2518465969999998E-6</c:v>
                </c:pt>
                <c:pt idx="30681">
                  <c:v>2.3660885990000001E-5</c:v>
                </c:pt>
                <c:pt idx="30682">
                  <c:v>5.360858189E-8</c:v>
                </c:pt>
                <c:pt idx="30683">
                  <c:v>1.4614901959999999E-6</c:v>
                </c:pt>
                <c:pt idx="30684">
                  <c:v>3.6451501360000002E-7</c:v>
                </c:pt>
                <c:pt idx="30685">
                  <c:v>2.3616665210000002E-6</c:v>
                </c:pt>
                <c:pt idx="30686">
                  <c:v>8.0318669349999995E-7</c:v>
                </c:pt>
                <c:pt idx="30687">
                  <c:v>1.769428802E-6</c:v>
                </c:pt>
                <c:pt idx="30688">
                  <c:v>3.5976043760000001E-7</c:v>
                </c:pt>
                <c:pt idx="30689">
                  <c:v>3.4172112980000002E-6</c:v>
                </c:pt>
                <c:pt idx="30690">
                  <c:v>7.1074080519999997E-7</c:v>
                </c:pt>
                <c:pt idx="30691">
                  <c:v>8.6642381669999996E-7</c:v>
                </c:pt>
                <c:pt idx="30692">
                  <c:v>9.3311318840000003E-8</c:v>
                </c:pt>
                <c:pt idx="30693">
                  <c:v>3.4235182550000002E-6</c:v>
                </c:pt>
                <c:pt idx="30694">
                  <c:v>1.02913542E-6</c:v>
                </c:pt>
                <c:pt idx="30695">
                  <c:v>3.269449628E-7</c:v>
                </c:pt>
                <c:pt idx="30696">
                  <c:v>3.26746267E-7</c:v>
                </c:pt>
                <c:pt idx="30697">
                  <c:v>2.6037162169999998E-5</c:v>
                </c:pt>
                <c:pt idx="30698">
                  <c:v>6.9190795779999998E-6</c:v>
                </c:pt>
                <c:pt idx="30699">
                  <c:v>9.2926119780000007E-6</c:v>
                </c:pt>
                <c:pt idx="30700">
                  <c:v>6.6559623699999996E-5</c:v>
                </c:pt>
                <c:pt idx="30701">
                  <c:v>1.3595446989999999E-4</c:v>
                </c:pt>
                <c:pt idx="30702">
                  <c:v>8.7869095299999993E-6</c:v>
                </c:pt>
                <c:pt idx="30703">
                  <c:v>2.3349971620000002E-6</c:v>
                </c:pt>
                <c:pt idx="30704">
                  <c:v>2.2988243930000002E-6</c:v>
                </c:pt>
                <c:pt idx="30705">
                  <c:v>1.227341697E-5</c:v>
                </c:pt>
                <c:pt idx="30706">
                  <c:v>1.7001364289999999E-6</c:v>
                </c:pt>
                <c:pt idx="30707">
                  <c:v>1.9543406770000001E-6</c:v>
                </c:pt>
                <c:pt idx="30708">
                  <c:v>1.299548349E-5</c:v>
                </c:pt>
                <c:pt idx="30709">
                  <c:v>5.5575044429999999E-5</c:v>
                </c:pt>
                <c:pt idx="30710">
                  <c:v>4.6377517799999999E-6</c:v>
                </c:pt>
                <c:pt idx="30711">
                  <c:v>3.5154193230000002E-6</c:v>
                </c:pt>
                <c:pt idx="30712">
                  <c:v>7.9500551869999997E-6</c:v>
                </c:pt>
                <c:pt idx="30713">
                  <c:v>1.586160177E-6</c:v>
                </c:pt>
                <c:pt idx="30714">
                  <c:v>5.8559891400000003E-7</c:v>
                </c:pt>
                <c:pt idx="30715">
                  <c:v>1.0546404839999999E-6</c:v>
                </c:pt>
                <c:pt idx="30716">
                  <c:v>1.0496781819999999E-6</c:v>
                </c:pt>
                <c:pt idx="30717">
                  <c:v>6.211538617E-7</c:v>
                </c:pt>
                <c:pt idx="30718">
                  <c:v>8.2685790270000004E-7</c:v>
                </c:pt>
                <c:pt idx="30719">
                  <c:v>8.81789369E-8</c:v>
                </c:pt>
                <c:pt idx="30720">
                  <c:v>1.5999650589999998E-5</c:v>
                </c:pt>
                <c:pt idx="30721">
                  <c:v>2.2592716990000001E-5</c:v>
                </c:pt>
                <c:pt idx="30722">
                  <c:v>7.9658685220000002E-6</c:v>
                </c:pt>
                <c:pt idx="30723">
                  <c:v>4.1488131730000002E-6</c:v>
                </c:pt>
                <c:pt idx="30724">
                  <c:v>8.5085026650000007E-8</c:v>
                </c:pt>
                <c:pt idx="30725">
                  <c:v>1.2719640400000001E-6</c:v>
                </c:pt>
                <c:pt idx="30726">
                  <c:v>3.9106211320000003E-6</c:v>
                </c:pt>
                <c:pt idx="30727">
                  <c:v>1.0735815399999999E-6</c:v>
                </c:pt>
                <c:pt idx="30728">
                  <c:v>3.5424519310000002E-6</c:v>
                </c:pt>
                <c:pt idx="30729">
                  <c:v>6.3738907689999999E-6</c:v>
                </c:pt>
                <c:pt idx="30730">
                  <c:v>4.8335477909999998E-6</c:v>
                </c:pt>
                <c:pt idx="30731">
                  <c:v>2.314901798E-6</c:v>
                </c:pt>
                <c:pt idx="30732">
                  <c:v>2.4889514660000001E-6</c:v>
                </c:pt>
                <c:pt idx="30733">
                  <c:v>2.4803099790000001E-6</c:v>
                </c:pt>
                <c:pt idx="30734">
                  <c:v>1.7880705319999999E-7</c:v>
                </c:pt>
                <c:pt idx="30735">
                  <c:v>2.8140439180000003E-7</c:v>
                </c:pt>
                <c:pt idx="30736">
                  <c:v>1.5910183550000001E-6</c:v>
                </c:pt>
                <c:pt idx="30737">
                  <c:v>1.9250841329999999E-7</c:v>
                </c:pt>
                <c:pt idx="30738">
                  <c:v>2.4041269260000001E-7</c:v>
                </c:pt>
                <c:pt idx="30739">
                  <c:v>1.0167793490000001E-6</c:v>
                </c:pt>
                <c:pt idx="30740">
                  <c:v>7.4348157260000005E-7</c:v>
                </c:pt>
                <c:pt idx="30741">
                  <c:v>1.278111611E-6</c:v>
                </c:pt>
                <c:pt idx="30742">
                  <c:v>2.8679974840000001E-6</c:v>
                </c:pt>
                <c:pt idx="30743">
                  <c:v>5.9668137450000004E-6</c:v>
                </c:pt>
                <c:pt idx="30744">
                  <c:v>2.4586068290000002E-6</c:v>
                </c:pt>
                <c:pt idx="30745">
                  <c:v>1.237422689E-6</c:v>
                </c:pt>
                <c:pt idx="30746">
                  <c:v>3.8759368560000003E-6</c:v>
                </c:pt>
                <c:pt idx="30747">
                  <c:v>4.4499797770000004E-6</c:v>
                </c:pt>
                <c:pt idx="30748">
                  <c:v>9.3646721700000004E-8</c:v>
                </c:pt>
                <c:pt idx="30749">
                  <c:v>9.8732508909999998E-7</c:v>
                </c:pt>
                <c:pt idx="30750">
                  <c:v>4.3257020630000003E-6</c:v>
                </c:pt>
                <c:pt idx="30751">
                  <c:v>2.9966603469999999E-6</c:v>
                </c:pt>
                <c:pt idx="30752">
                  <c:v>1.9763377429999999E-7</c:v>
                </c:pt>
                <c:pt idx="30753">
                  <c:v>2.006432157E-6</c:v>
                </c:pt>
                <c:pt idx="30754">
                  <c:v>2.5428787980000002E-6</c:v>
                </c:pt>
                <c:pt idx="30755">
                  <c:v>2.4926982759999999E-7</c:v>
                </c:pt>
                <c:pt idx="30756">
                  <c:v>3.990578342E-6</c:v>
                </c:pt>
                <c:pt idx="30757">
                  <c:v>4.3052463029999999E-7</c:v>
                </c:pt>
                <c:pt idx="30758">
                  <c:v>6.6854805869999998E-7</c:v>
                </c:pt>
                <c:pt idx="30759">
                  <c:v>5.1160574429999999E-7</c:v>
                </c:pt>
                <c:pt idx="30760">
                  <c:v>1.093652446E-5</c:v>
                </c:pt>
                <c:pt idx="30761">
                  <c:v>1.680738152E-6</c:v>
                </c:pt>
                <c:pt idx="30762">
                  <c:v>5.2709255720000004E-7</c:v>
                </c:pt>
                <c:pt idx="30763">
                  <c:v>1.9493036040000001E-6</c:v>
                </c:pt>
                <c:pt idx="30764">
                  <c:v>6.0068635459999997E-6</c:v>
                </c:pt>
                <c:pt idx="30765">
                  <c:v>2.5762860220000001E-6</c:v>
                </c:pt>
                <c:pt idx="30766">
                  <c:v>1.8436332129999999E-6</c:v>
                </c:pt>
                <c:pt idx="30767">
                  <c:v>4.3808939950000002E-6</c:v>
                </c:pt>
                <c:pt idx="30768">
                  <c:v>4.6052160099999998E-6</c:v>
                </c:pt>
                <c:pt idx="30769">
                  <c:v>6.1570875499999998E-6</c:v>
                </c:pt>
                <c:pt idx="30770">
                  <c:v>4.8489799259999999E-6</c:v>
                </c:pt>
                <c:pt idx="30771">
                  <c:v>2.8055353470000001E-6</c:v>
                </c:pt>
                <c:pt idx="30772">
                  <c:v>7.5535749279999997E-6</c:v>
                </c:pt>
                <c:pt idx="30773">
                  <c:v>9.6313794840000003E-7</c:v>
                </c:pt>
                <c:pt idx="30774">
                  <c:v>5.1320864459999997E-6</c:v>
                </c:pt>
                <c:pt idx="30775">
                  <c:v>3.7441545939999999E-6</c:v>
                </c:pt>
                <c:pt idx="30776">
                  <c:v>7.9301686450000004E-6</c:v>
                </c:pt>
                <c:pt idx="30777">
                  <c:v>5.3632149160000001E-7</c:v>
                </c:pt>
                <c:pt idx="30778">
                  <c:v>4.401975281E-6</c:v>
                </c:pt>
                <c:pt idx="30779">
                  <c:v>5.6306828660000003E-7</c:v>
                </c:pt>
                <c:pt idx="30780">
                  <c:v>8.5920408100000005E-5</c:v>
                </c:pt>
                <c:pt idx="30781">
                  <c:v>2.6330786530000001E-5</c:v>
                </c:pt>
                <c:pt idx="30782">
                  <c:v>1.446364891E-5</c:v>
                </c:pt>
                <c:pt idx="30783">
                  <c:v>1.3982170110000001E-5</c:v>
                </c:pt>
                <c:pt idx="30784">
                  <c:v>1.8349147850000001E-5</c:v>
                </c:pt>
                <c:pt idx="30785">
                  <c:v>3.5376435719999999E-6</c:v>
                </c:pt>
                <c:pt idx="30786">
                  <c:v>8.849711205E-7</c:v>
                </c:pt>
                <c:pt idx="30787">
                  <c:v>5.4403785860000003E-7</c:v>
                </c:pt>
                <c:pt idx="30788">
                  <c:v>1.935446518E-7</c:v>
                </c:pt>
                <c:pt idx="30789">
                  <c:v>5.0130746130000005E-7</c:v>
                </c:pt>
                <c:pt idx="30790">
                  <c:v>6.383876702E-7</c:v>
                </c:pt>
                <c:pt idx="30791">
                  <c:v>7.7106140390000001E-7</c:v>
                </c:pt>
                <c:pt idx="30792">
                  <c:v>1.522388405E-6</c:v>
                </c:pt>
                <c:pt idx="30793">
                  <c:v>1.393143114E-6</c:v>
                </c:pt>
                <c:pt idx="30794">
                  <c:v>4.5902551760000002E-7</c:v>
                </c:pt>
                <c:pt idx="30795">
                  <c:v>1.8236399190000001E-6</c:v>
                </c:pt>
                <c:pt idx="30796">
                  <c:v>6.199459932E-7</c:v>
                </c:pt>
                <c:pt idx="30797">
                  <c:v>9.2823082980000005E-7</c:v>
                </c:pt>
                <c:pt idx="30798">
                  <c:v>1.045339803E-6</c:v>
                </c:pt>
                <c:pt idx="30799">
                  <c:v>1.2029401750000001E-6</c:v>
                </c:pt>
                <c:pt idx="30800">
                  <c:v>8.3288740120000002E-6</c:v>
                </c:pt>
                <c:pt idx="30801">
                  <c:v>2.031410389E-6</c:v>
                </c:pt>
                <c:pt idx="30802">
                  <c:v>1.7050940919999999E-6</c:v>
                </c:pt>
                <c:pt idx="30803">
                  <c:v>4.0181545979999998E-6</c:v>
                </c:pt>
                <c:pt idx="30804">
                  <c:v>6.5947464769999997E-6</c:v>
                </c:pt>
                <c:pt idx="30805">
                  <c:v>1.2139331519999999E-6</c:v>
                </c:pt>
                <c:pt idx="30806">
                  <c:v>4.2055147469999998E-7</c:v>
                </c:pt>
                <c:pt idx="30807">
                  <c:v>2.9190819340000001E-7</c:v>
                </c:pt>
                <c:pt idx="30808">
                  <c:v>1.126552856E-6</c:v>
                </c:pt>
                <c:pt idx="30809">
                  <c:v>8.2057579299999999E-8</c:v>
                </c:pt>
                <c:pt idx="30810">
                  <c:v>2.8473098160000002E-7</c:v>
                </c:pt>
                <c:pt idx="30811">
                  <c:v>1.247513748E-6</c:v>
                </c:pt>
                <c:pt idx="30812">
                  <c:v>4.21302752E-5</c:v>
                </c:pt>
                <c:pt idx="30813">
                  <c:v>7.7003780949999998E-6</c:v>
                </c:pt>
                <c:pt idx="30814">
                  <c:v>1.8959672340000001E-6</c:v>
                </c:pt>
                <c:pt idx="30815">
                  <c:v>3.8451539720000004E-6</c:v>
                </c:pt>
                <c:pt idx="30816">
                  <c:v>1.09073054E-5</c:v>
                </c:pt>
                <c:pt idx="30817">
                  <c:v>1.327818274E-6</c:v>
                </c:pt>
                <c:pt idx="30818">
                  <c:v>9.7283690430000008E-7</c:v>
                </c:pt>
                <c:pt idx="30819">
                  <c:v>2.6292521640000001E-6</c:v>
                </c:pt>
                <c:pt idx="30820">
                  <c:v>2.5409395289999999E-5</c:v>
                </c:pt>
                <c:pt idx="30821">
                  <c:v>6.1246710860000003E-6</c:v>
                </c:pt>
                <c:pt idx="30822">
                  <c:v>6.273517174E-6</c:v>
                </c:pt>
                <c:pt idx="30823">
                  <c:v>2.056228253E-5</c:v>
                </c:pt>
                <c:pt idx="30824">
                  <c:v>1.8914804850000001E-4</c:v>
                </c:pt>
                <c:pt idx="30825">
                  <c:v>1.526111885E-5</c:v>
                </c:pt>
                <c:pt idx="30826">
                  <c:v>2.6204748720000001E-6</c:v>
                </c:pt>
                <c:pt idx="30827">
                  <c:v>1.159693929E-6</c:v>
                </c:pt>
                <c:pt idx="30828">
                  <c:v>6.0710656300000002E-6</c:v>
                </c:pt>
                <c:pt idx="30829">
                  <c:v>2.8083702139999998E-6</c:v>
                </c:pt>
                <c:pt idx="30830">
                  <c:v>1.59813858E-6</c:v>
                </c:pt>
                <c:pt idx="30831">
                  <c:v>2.7453389439999998E-7</c:v>
                </c:pt>
                <c:pt idx="30832">
                  <c:v>5.4501077449999998E-5</c:v>
                </c:pt>
                <c:pt idx="30833">
                  <c:v>1.229574903E-6</c:v>
                </c:pt>
                <c:pt idx="30834">
                  <c:v>1.0214594129999999E-6</c:v>
                </c:pt>
                <c:pt idx="30835">
                  <c:v>1.6228798880000001E-6</c:v>
                </c:pt>
                <c:pt idx="30836">
                  <c:v>1.5397974030000001E-6</c:v>
                </c:pt>
                <c:pt idx="30837">
                  <c:v>2.689233103E-7</c:v>
                </c:pt>
                <c:pt idx="30838">
                  <c:v>1.7511379610000001E-7</c:v>
                </c:pt>
                <c:pt idx="30839">
                  <c:v>1.054567999E-7</c:v>
                </c:pt>
                <c:pt idx="30840">
                  <c:v>4.314477217E-7</c:v>
                </c:pt>
                <c:pt idx="30841">
                  <c:v>1.2951113450000001E-7</c:v>
                </c:pt>
                <c:pt idx="30842">
                  <c:v>5.2939886959999997E-8</c:v>
                </c:pt>
                <c:pt idx="30843">
                  <c:v>7.00326651E-8</c:v>
                </c:pt>
                <c:pt idx="30844">
                  <c:v>6.2767743500000001E-6</c:v>
                </c:pt>
                <c:pt idx="30845">
                  <c:v>1.229463745E-7</c:v>
                </c:pt>
                <c:pt idx="30846">
                  <c:v>6.3499163459999997E-8</c:v>
                </c:pt>
                <c:pt idx="30847">
                  <c:v>6.2979663880000006E-8</c:v>
                </c:pt>
                <c:pt idx="30848">
                  <c:v>5.3694986240000001E-7</c:v>
                </c:pt>
                <c:pt idx="30849">
                  <c:v>7.7405595450000003E-8</c:v>
                </c:pt>
                <c:pt idx="30850">
                  <c:v>7.0873387520000001E-8</c:v>
                </c:pt>
                <c:pt idx="30851">
                  <c:v>8.2877444859999993E-8</c:v>
                </c:pt>
                <c:pt idx="30852">
                  <c:v>1.9945129930000001E-6</c:v>
                </c:pt>
                <c:pt idx="30853">
                  <c:v>8.2371315240000004E-8</c:v>
                </c:pt>
                <c:pt idx="30854">
                  <c:v>6.807215292E-7</c:v>
                </c:pt>
                <c:pt idx="30855">
                  <c:v>1.121222695E-6</c:v>
                </c:pt>
                <c:pt idx="30856">
                  <c:v>2.1047753710000001E-5</c:v>
                </c:pt>
                <c:pt idx="30857">
                  <c:v>6.5699270009999998E-7</c:v>
                </c:pt>
                <c:pt idx="30858">
                  <c:v>5.7741885699999997E-7</c:v>
                </c:pt>
                <c:pt idx="30859">
                  <c:v>9.8075994750000002E-7</c:v>
                </c:pt>
                <c:pt idx="30860">
                  <c:v>9.6450842660000005E-6</c:v>
                </c:pt>
                <c:pt idx="30861">
                  <c:v>5.9790359810000002E-7</c:v>
                </c:pt>
                <c:pt idx="30862">
                  <c:v>1.2639928319999999E-6</c:v>
                </c:pt>
                <c:pt idx="30863">
                  <c:v>2.238882391E-6</c:v>
                </c:pt>
                <c:pt idx="30864">
                  <c:v>4.8818133869999998E-5</c:v>
                </c:pt>
                <c:pt idx="30865">
                  <c:v>2.3563154609999999E-6</c:v>
                </c:pt>
                <c:pt idx="30866">
                  <c:v>1.0107166999999999E-6</c:v>
                </c:pt>
                <c:pt idx="30867">
                  <c:v>7.9236859430000004E-7</c:v>
                </c:pt>
                <c:pt idx="30868">
                  <c:v>3.324150018E-5</c:v>
                </c:pt>
                <c:pt idx="30869">
                  <c:v>7.7100808309999997E-7</c:v>
                </c:pt>
                <c:pt idx="30870">
                  <c:v>1.2698297509999999E-6</c:v>
                </c:pt>
                <c:pt idx="30871">
                  <c:v>6.6459004470000004E-7</c:v>
                </c:pt>
                <c:pt idx="30872">
                  <c:v>1.9638414810000001E-4</c:v>
                </c:pt>
                <c:pt idx="30873">
                  <c:v>4.4425081120000003E-8</c:v>
                </c:pt>
                <c:pt idx="30874">
                  <c:v>2.232856036E-6</c:v>
                </c:pt>
                <c:pt idx="30875">
                  <c:v>3.3154202070000002E-6</c:v>
                </c:pt>
                <c:pt idx="30876">
                  <c:v>1.9976704710000001E-4</c:v>
                </c:pt>
                <c:pt idx="30877">
                  <c:v>1.1740429560000001E-6</c:v>
                </c:pt>
                <c:pt idx="30878">
                  <c:v>4.8561414419999995E-7</c:v>
                </c:pt>
                <c:pt idx="30879">
                  <c:v>4.6946625290000003E-7</c:v>
                </c:pt>
                <c:pt idx="30880">
                  <c:v>6.3395433649999997E-6</c:v>
                </c:pt>
                <c:pt idx="30881">
                  <c:v>2.5042692080000001E-7</c:v>
                </c:pt>
                <c:pt idx="30882">
                  <c:v>1.521158923E-7</c:v>
                </c:pt>
                <c:pt idx="30883">
                  <c:v>1.016902994E-7</c:v>
                </c:pt>
                <c:pt idx="30884">
                  <c:v>5.5487737510000003E-7</c:v>
                </c:pt>
                <c:pt idx="30885">
                  <c:v>2.8779676129999999E-8</c:v>
                </c:pt>
                <c:pt idx="30886">
                  <c:v>1.0744312180000001E-8</c:v>
                </c:pt>
                <c:pt idx="30887">
                  <c:v>2.2291529019999999E-9</c:v>
                </c:pt>
                <c:pt idx="30888">
                  <c:v>4.8249226039999996E-13</c:v>
                </c:pt>
                <c:pt idx="30889">
                  <c:v>1.4832814209999999E-9</c:v>
                </c:pt>
                <c:pt idx="30890">
                  <c:v>4.2631479989999997E-9</c:v>
                </c:pt>
                <c:pt idx="30891">
                  <c:v>6.7408461359999999E-9</c:v>
                </c:pt>
                <c:pt idx="30892">
                  <c:v>4.2892280069999999E-7</c:v>
                </c:pt>
                <c:pt idx="30893">
                  <c:v>1.071826952E-8</c:v>
                </c:pt>
                <c:pt idx="30894">
                  <c:v>6.0618151470000001E-9</c:v>
                </c:pt>
                <c:pt idx="30895">
                  <c:v>2.5856862310000001E-9</c:v>
                </c:pt>
                <c:pt idx="30896">
                  <c:v>1.9263652419999999E-7</c:v>
                </c:pt>
                <c:pt idx="30897">
                  <c:v>1.14742221E-8</c:v>
                </c:pt>
                <c:pt idx="30898">
                  <c:v>2.8376300680000001E-8</c:v>
                </c:pt>
                <c:pt idx="30899">
                  <c:v>4.4110363700000001E-8</c:v>
                </c:pt>
                <c:pt idx="30900">
                  <c:v>9.8274091220000004E-7</c:v>
                </c:pt>
                <c:pt idx="30901">
                  <c:v>1.50363909E-7</c:v>
                </c:pt>
                <c:pt idx="30902">
                  <c:v>2.4606254000000002E-7</c:v>
                </c:pt>
                <c:pt idx="30903">
                  <c:v>3.3721775739999999E-7</c:v>
                </c:pt>
                <c:pt idx="30904">
                  <c:v>8.5066114840000006E-6</c:v>
                </c:pt>
                <c:pt idx="30905">
                  <c:v>8.8614058949999999E-7</c:v>
                </c:pt>
                <c:pt idx="30906">
                  <c:v>5.525877825E-7</c:v>
                </c:pt>
                <c:pt idx="30907">
                  <c:v>4.7173894469999999E-7</c:v>
                </c:pt>
                <c:pt idx="30908">
                  <c:v>6.1723483899999997E-6</c:v>
                </c:pt>
                <c:pt idx="30909">
                  <c:v>1.802883734E-6</c:v>
                </c:pt>
                <c:pt idx="30910">
                  <c:v>1.122578202E-6</c:v>
                </c:pt>
                <c:pt idx="30911">
                  <c:v>8.6939177109999997E-7</c:v>
                </c:pt>
                <c:pt idx="30912">
                  <c:v>2.853608682E-5</c:v>
                </c:pt>
                <c:pt idx="30913">
                  <c:v>5.3655008580000001E-6</c:v>
                </c:pt>
                <c:pt idx="30914">
                  <c:v>2.0281360369999999E-6</c:v>
                </c:pt>
                <c:pt idx="30915">
                  <c:v>3.6672702419999999E-6</c:v>
                </c:pt>
                <c:pt idx="30916">
                  <c:v>5.6763044619999997E-4</c:v>
                </c:pt>
                <c:pt idx="30917">
                  <c:v>2.5312499840000001E-6</c:v>
                </c:pt>
                <c:pt idx="30918">
                  <c:v>4.0614325840000002E-6</c:v>
                </c:pt>
                <c:pt idx="30919">
                  <c:v>2.4767677220000002E-6</c:v>
                </c:pt>
                <c:pt idx="30920">
                  <c:v>5.9507452809999999E-6</c:v>
                </c:pt>
                <c:pt idx="30921">
                  <c:v>1.6010082019999999E-6</c:v>
                </c:pt>
                <c:pt idx="30922">
                  <c:v>2.031878263E-6</c:v>
                </c:pt>
                <c:pt idx="30923">
                  <c:v>2.243178901E-6</c:v>
                </c:pt>
                <c:pt idx="30924">
                  <c:v>3.6970928200000002E-5</c:v>
                </c:pt>
                <c:pt idx="30925">
                  <c:v>3.125486742E-6</c:v>
                </c:pt>
                <c:pt idx="30926">
                  <c:v>1.024835822E-6</c:v>
                </c:pt>
                <c:pt idx="30927">
                  <c:v>7.384355713E-8</c:v>
                </c:pt>
                <c:pt idx="30928">
                  <c:v>6.3481168500000002E-6</c:v>
                </c:pt>
                <c:pt idx="30929">
                  <c:v>5.1852826440000001E-7</c:v>
                </c:pt>
                <c:pt idx="30930">
                  <c:v>4.5964721679999999E-7</c:v>
                </c:pt>
                <c:pt idx="30931">
                  <c:v>8.4177018370000005E-8</c:v>
                </c:pt>
                <c:pt idx="30932">
                  <c:v>2.946634772E-8</c:v>
                </c:pt>
                <c:pt idx="30933">
                  <c:v>3.420297719E-7</c:v>
                </c:pt>
                <c:pt idx="30934">
                  <c:v>2.2166641410000001E-7</c:v>
                </c:pt>
                <c:pt idx="30935">
                  <c:v>2.2447392269999999E-8</c:v>
                </c:pt>
                <c:pt idx="30936">
                  <c:v>3.9377058890000001E-7</c:v>
                </c:pt>
                <c:pt idx="30937">
                  <c:v>1.08330524E-7</c:v>
                </c:pt>
                <c:pt idx="30938">
                  <c:v>1.150681968E-7</c:v>
                </c:pt>
                <c:pt idx="30939">
                  <c:v>1.133634425E-7</c:v>
                </c:pt>
                <c:pt idx="30940">
                  <c:v>1.2946620629999999E-7</c:v>
                </c:pt>
                <c:pt idx="30941">
                  <c:v>1.5375082230000001E-7</c:v>
                </c:pt>
                <c:pt idx="30942">
                  <c:v>2.0736066249999999E-7</c:v>
                </c:pt>
                <c:pt idx="30943">
                  <c:v>2.926231189E-7</c:v>
                </c:pt>
                <c:pt idx="30944">
                  <c:v>2.035996882E-6</c:v>
                </c:pt>
                <c:pt idx="30945">
                  <c:v>9.830308190999999E-7</c:v>
                </c:pt>
                <c:pt idx="30946">
                  <c:v>2.956840985E-7</c:v>
                </c:pt>
                <c:pt idx="30947">
                  <c:v>7.9056870809999996E-7</c:v>
                </c:pt>
                <c:pt idx="30948">
                  <c:v>1.050922282E-5</c:v>
                </c:pt>
                <c:pt idx="30949">
                  <c:v>1.483277411E-6</c:v>
                </c:pt>
                <c:pt idx="30950">
                  <c:v>1.3315561099999999E-6</c:v>
                </c:pt>
                <c:pt idx="30951">
                  <c:v>6.4272681850000004E-7</c:v>
                </c:pt>
                <c:pt idx="30952">
                  <c:v>2.517702382E-6</c:v>
                </c:pt>
                <c:pt idx="30953">
                  <c:v>3.7233625290000001E-6</c:v>
                </c:pt>
                <c:pt idx="30954">
                  <c:v>1.1711086380000001E-6</c:v>
                </c:pt>
                <c:pt idx="30955">
                  <c:v>9.2709393369999995E-6</c:v>
                </c:pt>
                <c:pt idx="30956">
                  <c:v>1.6886818980000001E-4</c:v>
                </c:pt>
                <c:pt idx="30957">
                  <c:v>1.2601924189999999E-5</c:v>
                </c:pt>
                <c:pt idx="30958">
                  <c:v>1.473644169E-5</c:v>
                </c:pt>
                <c:pt idx="30959">
                  <c:v>9.8927890230000001E-6</c:v>
                </c:pt>
                <c:pt idx="30960">
                  <c:v>3.4672870149999997E-5</c:v>
                </c:pt>
                <c:pt idx="30961">
                  <c:v>6.7019544509999996E-6</c:v>
                </c:pt>
                <c:pt idx="30962">
                  <c:v>3.783384473E-6</c:v>
                </c:pt>
                <c:pt idx="30963">
                  <c:v>2.933114094E-6</c:v>
                </c:pt>
                <c:pt idx="30964">
                  <c:v>8.8361301139999997E-5</c:v>
                </c:pt>
                <c:pt idx="30965">
                  <c:v>1.6385063739999999E-5</c:v>
                </c:pt>
                <c:pt idx="30966">
                  <c:v>6.9184468519999998E-6</c:v>
                </c:pt>
                <c:pt idx="30967">
                  <c:v>4.3007976240000002E-5</c:v>
                </c:pt>
                <c:pt idx="30968">
                  <c:v>1.821540768E-4</c:v>
                </c:pt>
                <c:pt idx="30969">
                  <c:v>7.7446752270000006E-6</c:v>
                </c:pt>
                <c:pt idx="30970">
                  <c:v>2.3582993299999998E-6</c:v>
                </c:pt>
                <c:pt idx="30971">
                  <c:v>5.6010263809999995E-7</c:v>
                </c:pt>
                <c:pt idx="30972">
                  <c:v>6.5931084449999996E-6</c:v>
                </c:pt>
                <c:pt idx="30973">
                  <c:v>1.303059485E-6</c:v>
                </c:pt>
                <c:pt idx="30974">
                  <c:v>1.594105276E-7</c:v>
                </c:pt>
                <c:pt idx="30975">
                  <c:v>2.4404892640000002E-6</c:v>
                </c:pt>
                <c:pt idx="30976">
                  <c:v>1.5563618099999999E-5</c:v>
                </c:pt>
                <c:pt idx="30977">
                  <c:v>1.2628272419999999E-6</c:v>
                </c:pt>
                <c:pt idx="30978">
                  <c:v>1.7067780680000001E-7</c:v>
                </c:pt>
                <c:pt idx="30979">
                  <c:v>3.9339484580000002E-7</c:v>
                </c:pt>
                <c:pt idx="30980">
                  <c:v>1.5213104120000001E-7</c:v>
                </c:pt>
                <c:pt idx="30981">
                  <c:v>1.043661146E-7</c:v>
                </c:pt>
                <c:pt idx="30982">
                  <c:v>2.5707800120000001E-7</c:v>
                </c:pt>
                <c:pt idx="30983">
                  <c:v>3.1446898909999999E-7</c:v>
                </c:pt>
                <c:pt idx="30984">
                  <c:v>2.7156563499999998E-7</c:v>
                </c:pt>
                <c:pt idx="30985">
                  <c:v>3.3403975950000002E-7</c:v>
                </c:pt>
                <c:pt idx="30986">
                  <c:v>3.016197622E-7</c:v>
                </c:pt>
                <c:pt idx="30987">
                  <c:v>3.320089971E-7</c:v>
                </c:pt>
                <c:pt idx="30988">
                  <c:v>7.1792529490000003E-7</c:v>
                </c:pt>
                <c:pt idx="30989">
                  <c:v>1.9285740230000001E-7</c:v>
                </c:pt>
                <c:pt idx="30990">
                  <c:v>2.5742340140000002E-7</c:v>
                </c:pt>
                <c:pt idx="30991">
                  <c:v>4.7184799350000001E-7</c:v>
                </c:pt>
                <c:pt idx="30992">
                  <c:v>7.0358834479999995E-7</c:v>
                </c:pt>
                <c:pt idx="30993">
                  <c:v>1.068515691E-7</c:v>
                </c:pt>
                <c:pt idx="30994">
                  <c:v>9.155941447E-7</c:v>
                </c:pt>
                <c:pt idx="30995">
                  <c:v>2.3931271669999999E-7</c:v>
                </c:pt>
                <c:pt idx="30996">
                  <c:v>3.232333164E-6</c:v>
                </c:pt>
                <c:pt idx="30997">
                  <c:v>7.5970082219999996E-7</c:v>
                </c:pt>
                <c:pt idx="30998">
                  <c:v>4.0095007919999998E-6</c:v>
                </c:pt>
                <c:pt idx="30999">
                  <c:v>5.0561375960000002E-6</c:v>
                </c:pt>
                <c:pt idx="31000">
                  <c:v>7.6674598629999996E-6</c:v>
                </c:pt>
                <c:pt idx="31001">
                  <c:v>5.2842554080000004E-6</c:v>
                </c:pt>
                <c:pt idx="31002">
                  <c:v>3.827061904E-6</c:v>
                </c:pt>
                <c:pt idx="31003">
                  <c:v>1.038533688E-7</c:v>
                </c:pt>
                <c:pt idx="31004">
                  <c:v>8.7986457540000005E-6</c:v>
                </c:pt>
                <c:pt idx="31005">
                  <c:v>1.5394322690000001E-5</c:v>
                </c:pt>
                <c:pt idx="31006">
                  <c:v>1.144974306E-5</c:v>
                </c:pt>
                <c:pt idx="31007">
                  <c:v>1.253077447E-4</c:v>
                </c:pt>
                <c:pt idx="31008">
                  <c:v>3.0870879720000001E-4</c:v>
                </c:pt>
                <c:pt idx="31009">
                  <c:v>3.3003525739999999E-5</c:v>
                </c:pt>
                <c:pt idx="31010">
                  <c:v>3.3967321039999999E-5</c:v>
                </c:pt>
                <c:pt idx="31011">
                  <c:v>1.5517727439999998E-5</c:v>
                </c:pt>
                <c:pt idx="31012">
                  <c:v>2.204661139E-6</c:v>
                </c:pt>
                <c:pt idx="31013">
                  <c:v>6.9933129400000004E-6</c:v>
                </c:pt>
                <c:pt idx="31014">
                  <c:v>9.0973931760000002E-6</c:v>
                </c:pt>
                <c:pt idx="31015">
                  <c:v>1.1180717649999999E-6</c:v>
                </c:pt>
                <c:pt idx="31016">
                  <c:v>1.768421224E-6</c:v>
                </c:pt>
                <c:pt idx="31017">
                  <c:v>4.7778888920000004E-6</c:v>
                </c:pt>
                <c:pt idx="31018">
                  <c:v>3.401912662E-6</c:v>
                </c:pt>
                <c:pt idx="31019">
                  <c:v>7.3624324320000003E-9</c:v>
                </c:pt>
                <c:pt idx="31020">
                  <c:v>1.4417946530000001E-6</c:v>
                </c:pt>
                <c:pt idx="31021">
                  <c:v>2.3464888209999999E-6</c:v>
                </c:pt>
                <c:pt idx="31022">
                  <c:v>5.3123698309999997E-7</c:v>
                </c:pt>
                <c:pt idx="31023">
                  <c:v>1.176137199E-6</c:v>
                </c:pt>
                <c:pt idx="31024">
                  <c:v>3.3031689059999997E-7</c:v>
                </c:pt>
                <c:pt idx="31025">
                  <c:v>7.0722668560000003E-7</c:v>
                </c:pt>
                <c:pt idx="31026">
                  <c:v>1.0637223970000001E-7</c:v>
                </c:pt>
                <c:pt idx="31027">
                  <c:v>2.653545798E-6</c:v>
                </c:pt>
                <c:pt idx="31028">
                  <c:v>4.4070248249999997E-7</c:v>
                </c:pt>
                <c:pt idx="31029">
                  <c:v>4.4175501420000002E-7</c:v>
                </c:pt>
                <c:pt idx="31030">
                  <c:v>4.5403989539999998E-7</c:v>
                </c:pt>
                <c:pt idx="31031">
                  <c:v>9.7320822649999999E-7</c:v>
                </c:pt>
                <c:pt idx="31032">
                  <c:v>5.2724446249999999E-7</c:v>
                </c:pt>
                <c:pt idx="31033">
                  <c:v>4.2399040330000002E-7</c:v>
                </c:pt>
                <c:pt idx="31034">
                  <c:v>5.7295978510000005E-7</c:v>
                </c:pt>
                <c:pt idx="31035">
                  <c:v>5.2875172840000002E-7</c:v>
                </c:pt>
                <c:pt idx="31036">
                  <c:v>4.6191000879999997E-7</c:v>
                </c:pt>
                <c:pt idx="31037">
                  <c:v>3.8008522709999998E-7</c:v>
                </c:pt>
                <c:pt idx="31038">
                  <c:v>3.3593412669999999E-7</c:v>
                </c:pt>
                <c:pt idx="31039">
                  <c:v>1.138736246E-6</c:v>
                </c:pt>
                <c:pt idx="31040">
                  <c:v>7.0292545569999998E-7</c:v>
                </c:pt>
                <c:pt idx="31041">
                  <c:v>3.2101826190000003E-7</c:v>
                </c:pt>
                <c:pt idx="31042">
                  <c:v>6.7499220330000005E-8</c:v>
                </c:pt>
                <c:pt idx="31043">
                  <c:v>2.9078659040000001E-6</c:v>
                </c:pt>
                <c:pt idx="31044">
                  <c:v>1.244864545E-6</c:v>
                </c:pt>
                <c:pt idx="31045">
                  <c:v>9.3897876210000006E-8</c:v>
                </c:pt>
                <c:pt idx="31046">
                  <c:v>1.460292387E-6</c:v>
                </c:pt>
                <c:pt idx="31047">
                  <c:v>4.7920733899999998E-5</c:v>
                </c:pt>
                <c:pt idx="31048">
                  <c:v>7.4018731439999994E-5</c:v>
                </c:pt>
                <c:pt idx="31049">
                  <c:v>1.9660840439999998E-5</c:v>
                </c:pt>
                <c:pt idx="31050">
                  <c:v>2.307605911E-5</c:v>
                </c:pt>
                <c:pt idx="31051">
                  <c:v>7.6281944000000006E-5</c:v>
                </c:pt>
                <c:pt idx="31052">
                  <c:v>1.7663510800000001E-5</c:v>
                </c:pt>
                <c:pt idx="31053">
                  <c:v>1.3114475029999999E-6</c:v>
                </c:pt>
                <c:pt idx="31054">
                  <c:v>3.1830661329999999E-6</c:v>
                </c:pt>
                <c:pt idx="31055">
                  <c:v>1.2631680239999999E-5</c:v>
                </c:pt>
                <c:pt idx="31056">
                  <c:v>1.113455987E-5</c:v>
                </c:pt>
                <c:pt idx="31057">
                  <c:v>4.8842623389999998E-6</c:v>
                </c:pt>
                <c:pt idx="31058">
                  <c:v>4.4329531249999998E-6</c:v>
                </c:pt>
                <c:pt idx="31059">
                  <c:v>4.9118194420000003E-5</c:v>
                </c:pt>
                <c:pt idx="31060">
                  <c:v>2.1403419509999999E-5</c:v>
                </c:pt>
                <c:pt idx="31061">
                  <c:v>2.497975435E-6</c:v>
                </c:pt>
                <c:pt idx="31062">
                  <c:v>4.1935031490000001E-6</c:v>
                </c:pt>
                <c:pt idx="31063">
                  <c:v>3.2601270650000002E-6</c:v>
                </c:pt>
                <c:pt idx="31064">
                  <c:v>2.6664004840000001E-6</c:v>
                </c:pt>
                <c:pt idx="31065">
                  <c:v>8.8448442990000005E-7</c:v>
                </c:pt>
                <c:pt idx="31066">
                  <c:v>1.4632299469999999E-6</c:v>
                </c:pt>
                <c:pt idx="31067">
                  <c:v>8.4127321689999992E-6</c:v>
                </c:pt>
                <c:pt idx="31068">
                  <c:v>7.1772320620000001E-6</c:v>
                </c:pt>
                <c:pt idx="31069">
                  <c:v>1.4001720680000001E-6</c:v>
                </c:pt>
                <c:pt idx="31070">
                  <c:v>3.591951304E-6</c:v>
                </c:pt>
                <c:pt idx="31071">
                  <c:v>5.445396123E-6</c:v>
                </c:pt>
                <c:pt idx="31072">
                  <c:v>1.1999635159999999E-6</c:v>
                </c:pt>
                <c:pt idx="31073">
                  <c:v>4.1840939059999998E-7</c:v>
                </c:pt>
                <c:pt idx="31074">
                  <c:v>3.15870078E-7</c:v>
                </c:pt>
                <c:pt idx="31075">
                  <c:v>5.0498670509999995E-7</c:v>
                </c:pt>
                <c:pt idx="31076">
                  <c:v>6.3653041290000004E-8</c:v>
                </c:pt>
                <c:pt idx="31077">
                  <c:v>1.3156984320000001E-7</c:v>
                </c:pt>
                <c:pt idx="31078">
                  <c:v>6.5649343269999997E-7</c:v>
                </c:pt>
                <c:pt idx="31079">
                  <c:v>5.3480646160000001E-6</c:v>
                </c:pt>
                <c:pt idx="31080">
                  <c:v>2.5986412419999999E-6</c:v>
                </c:pt>
                <c:pt idx="31081">
                  <c:v>3.863653903E-7</c:v>
                </c:pt>
                <c:pt idx="31082">
                  <c:v>4.4386838680000003E-8</c:v>
                </c:pt>
                <c:pt idx="31083">
                  <c:v>8.8034174329999999E-7</c:v>
                </c:pt>
                <c:pt idx="31084">
                  <c:v>3.780005114E-7</c:v>
                </c:pt>
                <c:pt idx="31085">
                  <c:v>2.2149212930000001E-7</c:v>
                </c:pt>
                <c:pt idx="31086">
                  <c:v>3.013329568E-7</c:v>
                </c:pt>
                <c:pt idx="31087">
                  <c:v>3.4804700150000002E-7</c:v>
                </c:pt>
                <c:pt idx="31088">
                  <c:v>5.6075691129999999E-8</c:v>
                </c:pt>
                <c:pt idx="31089">
                  <c:v>1.381337975E-6</c:v>
                </c:pt>
                <c:pt idx="31090">
                  <c:v>2.5125715819999999E-6</c:v>
                </c:pt>
                <c:pt idx="31091">
                  <c:v>1.022880083E-5</c:v>
                </c:pt>
                <c:pt idx="31092">
                  <c:v>4.7639323870000001E-6</c:v>
                </c:pt>
                <c:pt idx="31093">
                  <c:v>4.9227412099999997E-7</c:v>
                </c:pt>
                <c:pt idx="31094">
                  <c:v>1.7767252369999999E-7</c:v>
                </c:pt>
                <c:pt idx="31095">
                  <c:v>3.7550892559999998E-6</c:v>
                </c:pt>
                <c:pt idx="31096">
                  <c:v>1.3556522819999999E-6</c:v>
                </c:pt>
                <c:pt idx="31097">
                  <c:v>5.5224004539999996E-7</c:v>
                </c:pt>
                <c:pt idx="31098">
                  <c:v>1.145195349E-6</c:v>
                </c:pt>
                <c:pt idx="31099">
                  <c:v>1.3290667089999999E-4</c:v>
                </c:pt>
                <c:pt idx="31100">
                  <c:v>2.3108919689999998E-5</c:v>
                </c:pt>
                <c:pt idx="31101">
                  <c:v>1.406922755E-5</c:v>
                </c:pt>
                <c:pt idx="31102">
                  <c:v>1.1258630219999999E-5</c:v>
                </c:pt>
                <c:pt idx="31103">
                  <c:v>2.8755252279999999E-5</c:v>
                </c:pt>
                <c:pt idx="31104">
                  <c:v>5.9372164339999996E-7</c:v>
                </c:pt>
                <c:pt idx="31105">
                  <c:v>1.7270568690000001E-6</c:v>
                </c:pt>
                <c:pt idx="31106">
                  <c:v>1.4219478449999999E-6</c:v>
                </c:pt>
                <c:pt idx="31107">
                  <c:v>7.16269759E-6</c:v>
                </c:pt>
                <c:pt idx="31108">
                  <c:v>6.696427334E-7</c:v>
                </c:pt>
                <c:pt idx="31109">
                  <c:v>2.2333098600000001E-6</c:v>
                </c:pt>
                <c:pt idx="31110">
                  <c:v>2.6138521640000002E-6</c:v>
                </c:pt>
                <c:pt idx="31111">
                  <c:v>2.6098976900000001E-5</c:v>
                </c:pt>
                <c:pt idx="31112">
                  <c:v>1.5475341060000001E-6</c:v>
                </c:pt>
                <c:pt idx="31113">
                  <c:v>5.5634069600000003E-8</c:v>
                </c:pt>
                <c:pt idx="31114">
                  <c:v>1.2393211349999999E-7</c:v>
                </c:pt>
                <c:pt idx="31115">
                  <c:v>1.6050295670000001E-6</c:v>
                </c:pt>
                <c:pt idx="31116">
                  <c:v>1.311420011E-7</c:v>
                </c:pt>
                <c:pt idx="31117">
                  <c:v>1.1962723239999999E-7</c:v>
                </c:pt>
                <c:pt idx="31118">
                  <c:v>1.7270546170000001E-7</c:v>
                </c:pt>
                <c:pt idx="31119">
                  <c:v>1.025257912E-6</c:v>
                </c:pt>
                <c:pt idx="31120">
                  <c:v>7.6516244790000002E-8</c:v>
                </c:pt>
                <c:pt idx="31121">
                  <c:v>1.067411052E-6</c:v>
                </c:pt>
                <c:pt idx="31122">
                  <c:v>1.6385322510000001E-6</c:v>
                </c:pt>
                <c:pt idx="31123">
                  <c:v>6.8409583859999998E-6</c:v>
                </c:pt>
                <c:pt idx="31124">
                  <c:v>7.1660441299999997E-7</c:v>
                </c:pt>
                <c:pt idx="31125">
                  <c:v>4.8233344879999998E-7</c:v>
                </c:pt>
                <c:pt idx="31126">
                  <c:v>5.9021417349999999E-7</c:v>
                </c:pt>
                <c:pt idx="31127">
                  <c:v>1.129027791E-6</c:v>
                </c:pt>
                <c:pt idx="31128">
                  <c:v>1.607900584E-7</c:v>
                </c:pt>
                <c:pt idx="31129">
                  <c:v>4.9612376519999996E-7</c:v>
                </c:pt>
                <c:pt idx="31130">
                  <c:v>4.0003234630000001E-7</c:v>
                </c:pt>
                <c:pt idx="31131">
                  <c:v>1.4390878980000001E-6</c:v>
                </c:pt>
                <c:pt idx="31132">
                  <c:v>1.4715930360000001E-7</c:v>
                </c:pt>
                <c:pt idx="31133">
                  <c:v>9.9775157839999998E-8</c:v>
                </c:pt>
                <c:pt idx="31134">
                  <c:v>1.02612136E-7</c:v>
                </c:pt>
                <c:pt idx="31135">
                  <c:v>2.2180796600000001E-7</c:v>
                </c:pt>
                <c:pt idx="31136">
                  <c:v>1.072594344E-7</c:v>
                </c:pt>
                <c:pt idx="31137">
                  <c:v>1.13650328E-7</c:v>
                </c:pt>
                <c:pt idx="31138">
                  <c:v>9.6883430380000003E-8</c:v>
                </c:pt>
                <c:pt idx="31139">
                  <c:v>7.5127100339999998E-6</c:v>
                </c:pt>
                <c:pt idx="31140">
                  <c:v>2.8130973039999998E-7</c:v>
                </c:pt>
                <c:pt idx="31141">
                  <c:v>1.3927491489999999E-6</c:v>
                </c:pt>
                <c:pt idx="31142">
                  <c:v>4.1152105739999996E-6</c:v>
                </c:pt>
                <c:pt idx="31143">
                  <c:v>6.2722638749999996E-5</c:v>
                </c:pt>
                <c:pt idx="31144">
                  <c:v>2.7820436190000002E-6</c:v>
                </c:pt>
                <c:pt idx="31145">
                  <c:v>5.6144359920000005E-7</c:v>
                </c:pt>
                <c:pt idx="31146">
                  <c:v>1.1653605860000001E-6</c:v>
                </c:pt>
                <c:pt idx="31147">
                  <c:v>6.7370284280000002E-6</c:v>
                </c:pt>
                <c:pt idx="31148">
                  <c:v>1.298117931E-6</c:v>
                </c:pt>
                <c:pt idx="31149">
                  <c:v>7.8567736409999997E-7</c:v>
                </c:pt>
                <c:pt idx="31150">
                  <c:v>9.9961275200000002E-7</c:v>
                </c:pt>
                <c:pt idx="31151">
                  <c:v>3.3810923399999999E-6</c:v>
                </c:pt>
                <c:pt idx="31152">
                  <c:v>6.2132289470000002E-7</c:v>
                </c:pt>
                <c:pt idx="31153">
                  <c:v>7.2877850170000005E-7</c:v>
                </c:pt>
                <c:pt idx="31154">
                  <c:v>6.4783941809999998E-7</c:v>
                </c:pt>
                <c:pt idx="31155">
                  <c:v>4.7448644200000002E-6</c:v>
                </c:pt>
                <c:pt idx="31156">
                  <c:v>1.719750194E-7</c:v>
                </c:pt>
                <c:pt idx="31157">
                  <c:v>4.4243024729999998E-7</c:v>
                </c:pt>
                <c:pt idx="31158">
                  <c:v>2.5840770440000001E-7</c:v>
                </c:pt>
                <c:pt idx="31159">
                  <c:v>6.7993972940000002E-6</c:v>
                </c:pt>
                <c:pt idx="31160">
                  <c:v>5.1149402479999998E-8</c:v>
                </c:pt>
                <c:pt idx="31161">
                  <c:v>1.8180415319999999E-7</c:v>
                </c:pt>
                <c:pt idx="31162">
                  <c:v>4.9751293190000003E-8</c:v>
                </c:pt>
                <c:pt idx="31163">
                  <c:v>2.8114997700000002E-7</c:v>
                </c:pt>
                <c:pt idx="31164">
                  <c:v>6.4239141059999995E-8</c:v>
                </c:pt>
                <c:pt idx="31165">
                  <c:v>3.4724991030000003E-8</c:v>
                </c:pt>
                <c:pt idx="31166">
                  <c:v>6.8970275059999996E-8</c:v>
                </c:pt>
                <c:pt idx="31167">
                  <c:v>9.6935285469999995E-7</c:v>
                </c:pt>
                <c:pt idx="31168">
                  <c:v>2.1906205850000001E-7</c:v>
                </c:pt>
                <c:pt idx="31169">
                  <c:v>1.7495528299999999E-7</c:v>
                </c:pt>
                <c:pt idx="31170">
                  <c:v>2.1431580789999999E-7</c:v>
                </c:pt>
                <c:pt idx="31171">
                  <c:v>5.9298469709999998E-6</c:v>
                </c:pt>
                <c:pt idx="31172">
                  <c:v>1.8483760850000001E-7</c:v>
                </c:pt>
                <c:pt idx="31173">
                  <c:v>3.9834686949999999E-7</c:v>
                </c:pt>
                <c:pt idx="31174">
                  <c:v>4.5496344489999997E-7</c:v>
                </c:pt>
                <c:pt idx="31175">
                  <c:v>1.557830631E-6</c:v>
                </c:pt>
                <c:pt idx="31176">
                  <c:v>2.6458062519999999E-7</c:v>
                </c:pt>
                <c:pt idx="31177">
                  <c:v>3.1114342160000001E-7</c:v>
                </c:pt>
                <c:pt idx="31178">
                  <c:v>2.7568847300000002E-7</c:v>
                </c:pt>
                <c:pt idx="31179">
                  <c:v>2.7590580939999998E-6</c:v>
                </c:pt>
                <c:pt idx="31180">
                  <c:v>1.055034137E-7</c:v>
                </c:pt>
                <c:pt idx="31181">
                  <c:v>1.1941941520000001E-7</c:v>
                </c:pt>
                <c:pt idx="31182">
                  <c:v>7.5413753889999997E-8</c:v>
                </c:pt>
                <c:pt idx="31183">
                  <c:v>7.346756975E-6</c:v>
                </c:pt>
                <c:pt idx="31184">
                  <c:v>8.6344565820000003E-9</c:v>
                </c:pt>
                <c:pt idx="31185">
                  <c:v>1.481737764E-13</c:v>
                </c:pt>
                <c:pt idx="31186">
                  <c:v>7.5226564770000002E-9</c:v>
                </c:pt>
                <c:pt idx="31187">
                  <c:v>1.0902903080000001E-7</c:v>
                </c:pt>
                <c:pt idx="31188">
                  <c:v>6.6902641879999994E-8</c:v>
                </c:pt>
                <c:pt idx="31189">
                  <c:v>1.176986517E-7</c:v>
                </c:pt>
                <c:pt idx="31190">
                  <c:v>1.757890846E-7</c:v>
                </c:pt>
                <c:pt idx="31191">
                  <c:v>9.5586179839999994E-6</c:v>
                </c:pt>
                <c:pt idx="31192">
                  <c:v>3.6579611909999998E-7</c:v>
                </c:pt>
                <c:pt idx="31193">
                  <c:v>2.4166981749999999E-7</c:v>
                </c:pt>
                <c:pt idx="31194">
                  <c:v>2.3199509749999999E-7</c:v>
                </c:pt>
                <c:pt idx="31195">
                  <c:v>6.64993145E-6</c:v>
                </c:pt>
                <c:pt idx="31196">
                  <c:v>4.7800166719999997E-7</c:v>
                </c:pt>
                <c:pt idx="31197">
                  <c:v>3.5991438479999998E-7</c:v>
                </c:pt>
                <c:pt idx="31198">
                  <c:v>2.7609017699999999E-7</c:v>
                </c:pt>
                <c:pt idx="31199">
                  <c:v>1.0336022020000001E-6</c:v>
                </c:pt>
                <c:pt idx="31200">
                  <c:v>4.5757605540000001E-7</c:v>
                </c:pt>
                <c:pt idx="31201">
                  <c:v>1.164293767E-7</c:v>
                </c:pt>
                <c:pt idx="31202">
                  <c:v>1.745497779E-7</c:v>
                </c:pt>
                <c:pt idx="31203">
                  <c:v>2.7252695510000002E-5</c:v>
                </c:pt>
                <c:pt idx="31204">
                  <c:v>1.6896162080000001E-7</c:v>
                </c:pt>
                <c:pt idx="31205">
                  <c:v>9.6198643019999998E-8</c:v>
                </c:pt>
                <c:pt idx="31206">
                  <c:v>1.5268381800000001E-8</c:v>
                </c:pt>
                <c:pt idx="31207">
                  <c:v>4.1515459290000002E-8</c:v>
                </c:pt>
                <c:pt idx="31208">
                  <c:v>3.8114436699999998E-8</c:v>
                </c:pt>
                <c:pt idx="31209">
                  <c:v>9.8193050169999996E-8</c:v>
                </c:pt>
                <c:pt idx="31210">
                  <c:v>1.9801772540000001E-7</c:v>
                </c:pt>
                <c:pt idx="31211">
                  <c:v>6.9897683110000003E-6</c:v>
                </c:pt>
                <c:pt idx="31212">
                  <c:v>9.0989656909999998E-7</c:v>
                </c:pt>
                <c:pt idx="31213">
                  <c:v>3.1231746440000003E-7</c:v>
                </c:pt>
                <c:pt idx="31214">
                  <c:v>3.2538812970000001E-7</c:v>
                </c:pt>
                <c:pt idx="31215">
                  <c:v>2.8680662309999999E-5</c:v>
                </c:pt>
                <c:pt idx="31216">
                  <c:v>9.8206694959999997E-7</c:v>
                </c:pt>
                <c:pt idx="31217">
                  <c:v>1.049334573E-6</c:v>
                </c:pt>
                <c:pt idx="31218">
                  <c:v>4.7040878429999998E-7</c:v>
                </c:pt>
                <c:pt idx="31219">
                  <c:v>3.4376150639999999E-6</c:v>
                </c:pt>
                <c:pt idx="31220">
                  <c:v>1.778860563E-6</c:v>
                </c:pt>
                <c:pt idx="31221">
                  <c:v>7.612061415E-7</c:v>
                </c:pt>
                <c:pt idx="31222">
                  <c:v>1.080981327E-6</c:v>
                </c:pt>
                <c:pt idx="31223">
                  <c:v>7.5727280500000006E-5</c:v>
                </c:pt>
                <c:pt idx="31224">
                  <c:v>2.1531190179999999E-6</c:v>
                </c:pt>
                <c:pt idx="31225">
                  <c:v>2.748181446E-6</c:v>
                </c:pt>
                <c:pt idx="31226">
                  <c:v>1.3730690800000001E-6</c:v>
                </c:pt>
                <c:pt idx="31227">
                  <c:v>7.8294990520000005E-6</c:v>
                </c:pt>
                <c:pt idx="31228">
                  <c:v>9.9026118200000008E-7</c:v>
                </c:pt>
                <c:pt idx="31229">
                  <c:v>4.8830030409999996E-7</c:v>
                </c:pt>
                <c:pt idx="31230">
                  <c:v>2.6125377940000002E-7</c:v>
                </c:pt>
                <c:pt idx="31231">
                  <c:v>5.1292217440000001E-6</c:v>
                </c:pt>
                <c:pt idx="31232">
                  <c:v>3.049093381E-7</c:v>
                </c:pt>
                <c:pt idx="31233">
                  <c:v>2.1559760599999999E-8</c:v>
                </c:pt>
                <c:pt idx="31234">
                  <c:v>1.6910544799999999E-7</c:v>
                </c:pt>
                <c:pt idx="31235">
                  <c:v>4.7606074410000001E-7</c:v>
                </c:pt>
                <c:pt idx="31236">
                  <c:v>2.9259665020000001E-8</c:v>
                </c:pt>
                <c:pt idx="31237">
                  <c:v>2.2602244809999999E-7</c:v>
                </c:pt>
                <c:pt idx="31238">
                  <c:v>1.03628159E-7</c:v>
                </c:pt>
                <c:pt idx="31239">
                  <c:v>7.2778689980000002E-7</c:v>
                </c:pt>
                <c:pt idx="31240">
                  <c:v>3.2469061190000001E-7</c:v>
                </c:pt>
                <c:pt idx="31241">
                  <c:v>5.2330722350000003E-7</c:v>
                </c:pt>
                <c:pt idx="31242">
                  <c:v>3.5836900130000003E-8</c:v>
                </c:pt>
                <c:pt idx="31243">
                  <c:v>7.1145141820000002E-6</c:v>
                </c:pt>
                <c:pt idx="31244">
                  <c:v>4.9777714449999997E-7</c:v>
                </c:pt>
                <c:pt idx="31245">
                  <c:v>1.2951730589999999E-6</c:v>
                </c:pt>
                <c:pt idx="31246">
                  <c:v>9.9659741949999992E-7</c:v>
                </c:pt>
                <c:pt idx="31247">
                  <c:v>2.4609127180000002E-6</c:v>
                </c:pt>
                <c:pt idx="31248">
                  <c:v>6.9032344960000004E-7</c:v>
                </c:pt>
                <c:pt idx="31249">
                  <c:v>3.8925634999999997E-7</c:v>
                </c:pt>
                <c:pt idx="31250">
                  <c:v>2.2513580040000001E-7</c:v>
                </c:pt>
                <c:pt idx="31251">
                  <c:v>4.658105532E-7</c:v>
                </c:pt>
                <c:pt idx="31252">
                  <c:v>1.4117869199999999E-7</c:v>
                </c:pt>
                <c:pt idx="31253">
                  <c:v>2.960932503E-7</c:v>
                </c:pt>
                <c:pt idx="31254">
                  <c:v>1.2272238120000001E-6</c:v>
                </c:pt>
                <c:pt idx="31255">
                  <c:v>2.123187235E-5</c:v>
                </c:pt>
                <c:pt idx="31256">
                  <c:v>9.2558606260000005E-7</c:v>
                </c:pt>
                <c:pt idx="31257">
                  <c:v>5.5316325389999999E-7</c:v>
                </c:pt>
                <c:pt idx="31258">
                  <c:v>2.8857101749999998E-7</c:v>
                </c:pt>
                <c:pt idx="31259">
                  <c:v>1.8955042909999999E-6</c:v>
                </c:pt>
                <c:pt idx="31260">
                  <c:v>5.0902687220000002E-7</c:v>
                </c:pt>
                <c:pt idx="31261">
                  <c:v>1.169194296E-6</c:v>
                </c:pt>
                <c:pt idx="31262">
                  <c:v>9.8672895459999998E-8</c:v>
                </c:pt>
                <c:pt idx="31263">
                  <c:v>7.3430255319999997E-6</c:v>
                </c:pt>
                <c:pt idx="31264">
                  <c:v>1.478812883E-6</c:v>
                </c:pt>
                <c:pt idx="31265">
                  <c:v>3.5227463190000002E-6</c:v>
                </c:pt>
                <c:pt idx="31266">
                  <c:v>2.7979085970000001E-6</c:v>
                </c:pt>
                <c:pt idx="31267">
                  <c:v>7.7516719880000003E-6</c:v>
                </c:pt>
                <c:pt idx="31268">
                  <c:v>3.413528525E-6</c:v>
                </c:pt>
                <c:pt idx="31269">
                  <c:v>2.1541231790000002E-6</c:v>
                </c:pt>
                <c:pt idx="31270">
                  <c:v>4.1484219450000001E-8</c:v>
                </c:pt>
                <c:pt idx="31271">
                  <c:v>4.0865320070000003E-6</c:v>
                </c:pt>
                <c:pt idx="31272">
                  <c:v>6.2058489709999998E-6</c:v>
                </c:pt>
                <c:pt idx="31273">
                  <c:v>3.9669616400000001E-6</c:v>
                </c:pt>
                <c:pt idx="31274">
                  <c:v>2.1282902410000001E-5</c:v>
                </c:pt>
                <c:pt idx="31275">
                  <c:v>1.197896764E-4</c:v>
                </c:pt>
                <c:pt idx="31276">
                  <c:v>5.016458587E-6</c:v>
                </c:pt>
                <c:pt idx="31277">
                  <c:v>5.3989232399999997E-6</c:v>
                </c:pt>
                <c:pt idx="31278">
                  <c:v>2.2944197589999998E-6</c:v>
                </c:pt>
                <c:pt idx="31279">
                  <c:v>6.6028544820000004E-7</c:v>
                </c:pt>
                <c:pt idx="31280">
                  <c:v>7.2798130309999997E-7</c:v>
                </c:pt>
                <c:pt idx="31281">
                  <c:v>8.9238028099999996E-7</c:v>
                </c:pt>
                <c:pt idx="31282">
                  <c:v>3.476394531E-7</c:v>
                </c:pt>
                <c:pt idx="31283">
                  <c:v>3.7437590289999999E-7</c:v>
                </c:pt>
                <c:pt idx="31284">
                  <c:v>3.0079220029999998E-7</c:v>
                </c:pt>
                <c:pt idx="31285">
                  <c:v>2.291697844E-7</c:v>
                </c:pt>
                <c:pt idx="31286">
                  <c:v>3.6306584639999998E-7</c:v>
                </c:pt>
                <c:pt idx="31287">
                  <c:v>2.3210311140000001E-7</c:v>
                </c:pt>
                <c:pt idx="31288">
                  <c:v>7.4658478680000002E-8</c:v>
                </c:pt>
                <c:pt idx="31289">
                  <c:v>2.7798667300000002E-7</c:v>
                </c:pt>
                <c:pt idx="31290">
                  <c:v>5.0198769189999998E-7</c:v>
                </c:pt>
                <c:pt idx="31291">
                  <c:v>4.0376546960000002E-7</c:v>
                </c:pt>
                <c:pt idx="31292">
                  <c:v>1.794920274E-7</c:v>
                </c:pt>
                <c:pt idx="31293">
                  <c:v>7.1859576520000002E-7</c:v>
                </c:pt>
                <c:pt idx="31294">
                  <c:v>8.308029168E-7</c:v>
                </c:pt>
                <c:pt idx="31295">
                  <c:v>2.8556795979999999E-6</c:v>
                </c:pt>
                <c:pt idx="31296">
                  <c:v>2.3949758300000001E-7</c:v>
                </c:pt>
                <c:pt idx="31297">
                  <c:v>5.0941956359999999E-7</c:v>
                </c:pt>
                <c:pt idx="31298">
                  <c:v>1.005024392E-7</c:v>
                </c:pt>
                <c:pt idx="31299">
                  <c:v>1.0543275080000001E-6</c:v>
                </c:pt>
                <c:pt idx="31300">
                  <c:v>8.4760720200000002E-7</c:v>
                </c:pt>
                <c:pt idx="31301">
                  <c:v>7.3216185270000005E-7</c:v>
                </c:pt>
                <c:pt idx="31302">
                  <c:v>3.3048346520000002E-8</c:v>
                </c:pt>
                <c:pt idx="31303">
                  <c:v>3.0746810139999999E-6</c:v>
                </c:pt>
                <c:pt idx="31304">
                  <c:v>1.0328358849999999E-6</c:v>
                </c:pt>
                <c:pt idx="31305">
                  <c:v>1.338323269E-8</c:v>
                </c:pt>
                <c:pt idx="31306">
                  <c:v>8.4833924669999998E-6</c:v>
                </c:pt>
                <c:pt idx="31307">
                  <c:v>5.9892730780000004E-6</c:v>
                </c:pt>
                <c:pt idx="31308">
                  <c:v>3.1040953259999998E-6</c:v>
                </c:pt>
                <c:pt idx="31309">
                  <c:v>5.4594171149999999E-7</c:v>
                </c:pt>
                <c:pt idx="31310">
                  <c:v>7.2970846989999996E-6</c:v>
                </c:pt>
                <c:pt idx="31311">
                  <c:v>4.1095007579999998E-6</c:v>
                </c:pt>
                <c:pt idx="31312">
                  <c:v>1.90986098E-6</c:v>
                </c:pt>
                <c:pt idx="31313">
                  <c:v>1.2955990730000001E-6</c:v>
                </c:pt>
                <c:pt idx="31314">
                  <c:v>7.2702071620000006E-5</c:v>
                </c:pt>
                <c:pt idx="31315">
                  <c:v>1.8351227149999999E-4</c:v>
                </c:pt>
                <c:pt idx="31316">
                  <c:v>3.7134903149999998E-5</c:v>
                </c:pt>
                <c:pt idx="31317">
                  <c:v>2.828298492E-5</c:v>
                </c:pt>
                <c:pt idx="31318">
                  <c:v>5.0746374360000002E-5</c:v>
                </c:pt>
                <c:pt idx="31319">
                  <c:v>2.2523041900000001E-5</c:v>
                </c:pt>
                <c:pt idx="31320">
                  <c:v>5.6379620709999998E-7</c:v>
                </c:pt>
                <c:pt idx="31321">
                  <c:v>9.3544678240000004E-7</c:v>
                </c:pt>
                <c:pt idx="31322">
                  <c:v>4.390193124E-6</c:v>
                </c:pt>
                <c:pt idx="31323">
                  <c:v>4.8960944520000002E-6</c:v>
                </c:pt>
                <c:pt idx="31324">
                  <c:v>1.2458998039999999E-6</c:v>
                </c:pt>
                <c:pt idx="31325">
                  <c:v>2.0392081759999999E-6</c:v>
                </c:pt>
                <c:pt idx="31326">
                  <c:v>9.2789586750000006E-6</c:v>
                </c:pt>
                <c:pt idx="31327">
                  <c:v>9.0725411910000008E-6</c:v>
                </c:pt>
                <c:pt idx="31328">
                  <c:v>1.0772999259999999E-7</c:v>
                </c:pt>
                <c:pt idx="31329">
                  <c:v>4.496403038E-7</c:v>
                </c:pt>
                <c:pt idx="31330">
                  <c:v>5.95461251E-7</c:v>
                </c:pt>
                <c:pt idx="31331">
                  <c:v>7.8821166299999999E-7</c:v>
                </c:pt>
                <c:pt idx="31332">
                  <c:v>2.942978015E-7</c:v>
                </c:pt>
                <c:pt idx="31333">
                  <c:v>4.2959047169999998E-7</c:v>
                </c:pt>
                <c:pt idx="31334">
                  <c:v>5.3076932280000002E-7</c:v>
                </c:pt>
                <c:pt idx="31335">
                  <c:v>3.7159841429999999E-7</c:v>
                </c:pt>
                <c:pt idx="31336">
                  <c:v>9.2997988569999997E-7</c:v>
                </c:pt>
                <c:pt idx="31337">
                  <c:v>5.2196844090000005E-7</c:v>
                </c:pt>
                <c:pt idx="31338">
                  <c:v>2.7329205199999999E-8</c:v>
                </c:pt>
                <c:pt idx="31339">
                  <c:v>3.8382628789999998E-7</c:v>
                </c:pt>
                <c:pt idx="31340">
                  <c:v>3.7180453259999998E-7</c:v>
                </c:pt>
                <c:pt idx="31341">
                  <c:v>4.1977878330000001E-7</c:v>
                </c:pt>
                <c:pt idx="31342">
                  <c:v>4.0553135569999999E-7</c:v>
                </c:pt>
                <c:pt idx="31343">
                  <c:v>8.6073924519999997E-7</c:v>
                </c:pt>
                <c:pt idx="31344">
                  <c:v>8.8047254039999998E-7</c:v>
                </c:pt>
                <c:pt idx="31345">
                  <c:v>3.9648463070000002E-7</c:v>
                </c:pt>
                <c:pt idx="31346">
                  <c:v>6.0450562219999997E-6</c:v>
                </c:pt>
                <c:pt idx="31347">
                  <c:v>6.4816393769999999E-6</c:v>
                </c:pt>
                <c:pt idx="31348">
                  <c:v>3.067887971E-6</c:v>
                </c:pt>
                <c:pt idx="31349">
                  <c:v>6.0169991270000001E-6</c:v>
                </c:pt>
                <c:pt idx="31350">
                  <c:v>1.5659696260000001E-6</c:v>
                </c:pt>
                <c:pt idx="31351">
                  <c:v>1.226661905E-6</c:v>
                </c:pt>
                <c:pt idx="31352">
                  <c:v>3.3782277630000001E-6</c:v>
                </c:pt>
                <c:pt idx="31353">
                  <c:v>4.290038292E-6</c:v>
                </c:pt>
                <c:pt idx="31354">
                  <c:v>7.666220013E-6</c:v>
                </c:pt>
                <c:pt idx="31355">
                  <c:v>1.2073026159999999E-5</c:v>
                </c:pt>
                <c:pt idx="31356">
                  <c:v>1.8650111100000001E-5</c:v>
                </c:pt>
                <c:pt idx="31357">
                  <c:v>3.440921712E-5</c:v>
                </c:pt>
                <c:pt idx="31358">
                  <c:v>9.6457077250000005E-5</c:v>
                </c:pt>
                <c:pt idx="31359">
                  <c:v>5.2707350700000001E-5</c:v>
                </c:pt>
                <c:pt idx="31360">
                  <c:v>3.5752421089999998E-6</c:v>
                </c:pt>
                <c:pt idx="31361">
                  <c:v>6.1194398239999998E-7</c:v>
                </c:pt>
                <c:pt idx="31362">
                  <c:v>8.0639382240000006E-6</c:v>
                </c:pt>
                <c:pt idx="31363">
                  <c:v>6.2873260409999998E-6</c:v>
                </c:pt>
                <c:pt idx="31364">
                  <c:v>2.2279304990000001E-6</c:v>
                </c:pt>
                <c:pt idx="31365">
                  <c:v>2.124420734E-6</c:v>
                </c:pt>
                <c:pt idx="31366">
                  <c:v>1.7140570640000001E-4</c:v>
                </c:pt>
                <c:pt idx="31367">
                  <c:v>6.073242885E-5</c:v>
                </c:pt>
                <c:pt idx="31368">
                  <c:v>2.5260572930000001E-5</c:v>
                </c:pt>
                <c:pt idx="31369">
                  <c:v>1.5965683670000001E-5</c:v>
                </c:pt>
                <c:pt idx="31370">
                  <c:v>1.61756501E-5</c:v>
                </c:pt>
                <c:pt idx="31371">
                  <c:v>7.4524247169999998E-7</c:v>
                </c:pt>
                <c:pt idx="31372">
                  <c:v>2.1002155490000002E-6</c:v>
                </c:pt>
                <c:pt idx="31373">
                  <c:v>9.7204227339999998E-7</c:v>
                </c:pt>
                <c:pt idx="31374">
                  <c:v>2.2532326999999999E-6</c:v>
                </c:pt>
                <c:pt idx="31375">
                  <c:v>3.9248958479999998E-7</c:v>
                </c:pt>
                <c:pt idx="31376">
                  <c:v>1.4623114180000001E-6</c:v>
                </c:pt>
                <c:pt idx="31377">
                  <c:v>3.7040363109999999E-7</c:v>
                </c:pt>
                <c:pt idx="31378">
                  <c:v>1.742921557E-6</c:v>
                </c:pt>
                <c:pt idx="31379">
                  <c:v>4.9156924689999997E-8</c:v>
                </c:pt>
                <c:pt idx="31380">
                  <c:v>2.427551359E-7</c:v>
                </c:pt>
                <c:pt idx="31381">
                  <c:v>3.28518823E-7</c:v>
                </c:pt>
                <c:pt idx="31382">
                  <c:v>4.1036026059999999E-7</c:v>
                </c:pt>
                <c:pt idx="31383">
                  <c:v>3.2922024679999999E-7</c:v>
                </c:pt>
                <c:pt idx="31384">
                  <c:v>3.3284910580000002E-7</c:v>
                </c:pt>
                <c:pt idx="31385">
                  <c:v>3.1658478869999999E-7</c:v>
                </c:pt>
                <c:pt idx="31386">
                  <c:v>3.4929704859999999E-7</c:v>
                </c:pt>
                <c:pt idx="31387">
                  <c:v>6.1807846339999995E-7</c:v>
                </c:pt>
                <c:pt idx="31388">
                  <c:v>2.7436387460000002E-7</c:v>
                </c:pt>
                <c:pt idx="31389">
                  <c:v>4.5767399149999999E-8</c:v>
                </c:pt>
                <c:pt idx="31390">
                  <c:v>4.3441346239999999E-6</c:v>
                </c:pt>
                <c:pt idx="31391">
                  <c:v>2.7385905739999999E-7</c:v>
                </c:pt>
                <c:pt idx="31392">
                  <c:v>6.0521806230000006E-8</c:v>
                </c:pt>
                <c:pt idx="31393">
                  <c:v>2.0599422049999999E-7</c:v>
                </c:pt>
                <c:pt idx="31394">
                  <c:v>4.2805194960000003E-6</c:v>
                </c:pt>
                <c:pt idx="31395">
                  <c:v>8.4756574809999996E-7</c:v>
                </c:pt>
                <c:pt idx="31396">
                  <c:v>8.3932013809999999E-8</c:v>
                </c:pt>
                <c:pt idx="31397">
                  <c:v>1.564654394E-6</c:v>
                </c:pt>
                <c:pt idx="31398">
                  <c:v>1.5844582129999999E-5</c:v>
                </c:pt>
                <c:pt idx="31399">
                  <c:v>4.5379318509999998E-6</c:v>
                </c:pt>
                <c:pt idx="31400">
                  <c:v>4.5869281529999999E-7</c:v>
                </c:pt>
                <c:pt idx="31401">
                  <c:v>2.1400814179999999E-7</c:v>
                </c:pt>
                <c:pt idx="31402">
                  <c:v>1.7158881699999999E-5</c:v>
                </c:pt>
                <c:pt idx="31403">
                  <c:v>1.798626687E-6</c:v>
                </c:pt>
                <c:pt idx="31404">
                  <c:v>8.414044016E-7</c:v>
                </c:pt>
                <c:pt idx="31405">
                  <c:v>4.9303351700000003E-8</c:v>
                </c:pt>
                <c:pt idx="31406">
                  <c:v>1.6184841229999999E-4</c:v>
                </c:pt>
                <c:pt idx="31407">
                  <c:v>3.242331555E-5</c:v>
                </c:pt>
                <c:pt idx="31408">
                  <c:v>2.658768183E-5</c:v>
                </c:pt>
                <c:pt idx="31409">
                  <c:v>4.6721567899999998E-5</c:v>
                </c:pt>
                <c:pt idx="31410">
                  <c:v>3.2004733439999999E-4</c:v>
                </c:pt>
                <c:pt idx="31411">
                  <c:v>2.3832777649999999E-5</c:v>
                </c:pt>
                <c:pt idx="31412">
                  <c:v>1.071711347E-6</c:v>
                </c:pt>
                <c:pt idx="31413">
                  <c:v>3.2886103340000002E-6</c:v>
                </c:pt>
                <c:pt idx="31414">
                  <c:v>1.376324346E-5</c:v>
                </c:pt>
                <c:pt idx="31415">
                  <c:v>4.3310724090000001E-6</c:v>
                </c:pt>
                <c:pt idx="31416">
                  <c:v>1.019730809E-6</c:v>
                </c:pt>
                <c:pt idx="31417">
                  <c:v>1.433106599E-6</c:v>
                </c:pt>
                <c:pt idx="31418">
                  <c:v>2.9179238379999999E-6</c:v>
                </c:pt>
                <c:pt idx="31419">
                  <c:v>7.2321117739999999E-7</c:v>
                </c:pt>
                <c:pt idx="31420">
                  <c:v>8.7670632839999997E-7</c:v>
                </c:pt>
                <c:pt idx="31421">
                  <c:v>8.2708429069999996E-7</c:v>
                </c:pt>
                <c:pt idx="31422">
                  <c:v>1.818540241E-6</c:v>
                </c:pt>
                <c:pt idx="31423">
                  <c:v>1.263597133E-7</c:v>
                </c:pt>
                <c:pt idx="31424">
                  <c:v>4.9174467229999995E-7</c:v>
                </c:pt>
                <c:pt idx="31425">
                  <c:v>3.2157558500000002E-7</c:v>
                </c:pt>
                <c:pt idx="31426">
                  <c:v>1.6837361030000001E-6</c:v>
                </c:pt>
                <c:pt idx="31427">
                  <c:v>7.2649040779999994E-8</c:v>
                </c:pt>
                <c:pt idx="31428">
                  <c:v>2.8322922459999999E-7</c:v>
                </c:pt>
                <c:pt idx="31429">
                  <c:v>1.7524762349999999E-7</c:v>
                </c:pt>
                <c:pt idx="31430">
                  <c:v>1.2330369010000001E-7</c:v>
                </c:pt>
                <c:pt idx="31431">
                  <c:v>1.2019103030000001E-7</c:v>
                </c:pt>
                <c:pt idx="31432">
                  <c:v>1.1980877030000001E-7</c:v>
                </c:pt>
                <c:pt idx="31433">
                  <c:v>1.197236767E-7</c:v>
                </c:pt>
                <c:pt idx="31434">
                  <c:v>9.2326991909999997E-8</c:v>
                </c:pt>
                <c:pt idx="31435">
                  <c:v>1.060893405E-7</c:v>
                </c:pt>
                <c:pt idx="31436">
                  <c:v>1.31833375E-7</c:v>
                </c:pt>
                <c:pt idx="31437">
                  <c:v>1.7685610599999999E-7</c:v>
                </c:pt>
                <c:pt idx="31438">
                  <c:v>2.5523054710000002E-6</c:v>
                </c:pt>
                <c:pt idx="31439">
                  <c:v>1.1596179029999999E-7</c:v>
                </c:pt>
                <c:pt idx="31440">
                  <c:v>6.090200254E-7</c:v>
                </c:pt>
                <c:pt idx="31441">
                  <c:v>4.8693880669999999E-7</c:v>
                </c:pt>
                <c:pt idx="31442">
                  <c:v>2.4264348510000001E-6</c:v>
                </c:pt>
                <c:pt idx="31443">
                  <c:v>5.5940431409999997E-8</c:v>
                </c:pt>
                <c:pt idx="31444">
                  <c:v>9.7658388310000005E-7</c:v>
                </c:pt>
                <c:pt idx="31445">
                  <c:v>8.6717642129999996E-7</c:v>
                </c:pt>
                <c:pt idx="31446">
                  <c:v>1.367639129E-5</c:v>
                </c:pt>
                <c:pt idx="31447">
                  <c:v>6.9345759090000004E-7</c:v>
                </c:pt>
                <c:pt idx="31448">
                  <c:v>5.1747237479999999E-6</c:v>
                </c:pt>
                <c:pt idx="31449">
                  <c:v>9.1049704670000006E-6</c:v>
                </c:pt>
                <c:pt idx="31450">
                  <c:v>4.3108297570000002E-4</c:v>
                </c:pt>
                <c:pt idx="31451">
                  <c:v>8.3173216710000003E-6</c:v>
                </c:pt>
                <c:pt idx="31452">
                  <c:v>1.2920968420000001E-7</c:v>
                </c:pt>
                <c:pt idx="31453">
                  <c:v>1.036833245E-6</c:v>
                </c:pt>
                <c:pt idx="31454">
                  <c:v>1.033391862E-5</c:v>
                </c:pt>
                <c:pt idx="31455">
                  <c:v>1.104108068E-6</c:v>
                </c:pt>
                <c:pt idx="31456">
                  <c:v>6.5861029960000004E-7</c:v>
                </c:pt>
                <c:pt idx="31457">
                  <c:v>9.8095370580000007E-7</c:v>
                </c:pt>
                <c:pt idx="31458">
                  <c:v>9.4040745889999993E-5</c:v>
                </c:pt>
                <c:pt idx="31459">
                  <c:v>2.342242651E-7</c:v>
                </c:pt>
                <c:pt idx="31460">
                  <c:v>2.3319555140000001E-6</c:v>
                </c:pt>
                <c:pt idx="31461">
                  <c:v>2.3519180230000001E-6</c:v>
                </c:pt>
                <c:pt idx="31462">
                  <c:v>3.0011028200000001E-5</c:v>
                </c:pt>
                <c:pt idx="31463">
                  <c:v>5.02910016E-7</c:v>
                </c:pt>
                <c:pt idx="31464">
                  <c:v>6.076589368E-7</c:v>
                </c:pt>
                <c:pt idx="31465">
                  <c:v>6.5586047209999998E-7</c:v>
                </c:pt>
                <c:pt idx="31466">
                  <c:v>1.8138318739999999E-6</c:v>
                </c:pt>
                <c:pt idx="31467">
                  <c:v>9.8278648959999994E-8</c:v>
                </c:pt>
                <c:pt idx="31468">
                  <c:v>2.8666249369999998E-7</c:v>
                </c:pt>
                <c:pt idx="31469">
                  <c:v>3.2963753290000001E-7</c:v>
                </c:pt>
                <c:pt idx="31470">
                  <c:v>2.3235410579999998E-5</c:v>
                </c:pt>
                <c:pt idx="31471">
                  <c:v>1.018545982E-7</c:v>
                </c:pt>
                <c:pt idx="31472">
                  <c:v>1.3832810030000001E-8</c:v>
                </c:pt>
                <c:pt idx="31473">
                  <c:v>6.1181447830000004E-9</c:v>
                </c:pt>
                <c:pt idx="31474">
                  <c:v>1.9982113820000001E-9</c:v>
                </c:pt>
                <c:pt idx="31475">
                  <c:v>3.1433677190000001E-9</c:v>
                </c:pt>
                <c:pt idx="31476">
                  <c:v>4.8933776180000002E-9</c:v>
                </c:pt>
                <c:pt idx="31477">
                  <c:v>7.2456739840000004E-9</c:v>
                </c:pt>
                <c:pt idx="31478">
                  <c:v>5.507955771E-7</c:v>
                </c:pt>
                <c:pt idx="31479">
                  <c:v>5.0347802129999998E-9</c:v>
                </c:pt>
                <c:pt idx="31480">
                  <c:v>4.344928197E-9</c:v>
                </c:pt>
                <c:pt idx="31481">
                  <c:v>1.2907288310000001E-9</c:v>
                </c:pt>
                <c:pt idx="31482">
                  <c:v>3.7981404319999998E-12</c:v>
                </c:pt>
                <c:pt idx="31483">
                  <c:v>2.373864962E-9</c:v>
                </c:pt>
                <c:pt idx="31484">
                  <c:v>1.079914445E-8</c:v>
                </c:pt>
                <c:pt idx="31485">
                  <c:v>2.539941133E-8</c:v>
                </c:pt>
                <c:pt idx="31486">
                  <c:v>6.1008500919999997E-7</c:v>
                </c:pt>
                <c:pt idx="31487">
                  <c:v>1.153804128E-7</c:v>
                </c:pt>
                <c:pt idx="31488">
                  <c:v>1.3609037500000001E-7</c:v>
                </c:pt>
                <c:pt idx="31489">
                  <c:v>1.5834429350000001E-7</c:v>
                </c:pt>
                <c:pt idx="31490">
                  <c:v>5.400953025E-5</c:v>
                </c:pt>
                <c:pt idx="31491">
                  <c:v>5.2308424680000001E-7</c:v>
                </c:pt>
                <c:pt idx="31492">
                  <c:v>9.6250214400000004E-7</c:v>
                </c:pt>
                <c:pt idx="31493">
                  <c:v>8.5692676330000001E-7</c:v>
                </c:pt>
                <c:pt idx="31494">
                  <c:v>2.0649502119999999E-5</c:v>
                </c:pt>
                <c:pt idx="31495">
                  <c:v>1.3590858180000001E-6</c:v>
                </c:pt>
                <c:pt idx="31496">
                  <c:v>1.216231353E-6</c:v>
                </c:pt>
                <c:pt idx="31497">
                  <c:v>1.198555057E-6</c:v>
                </c:pt>
                <c:pt idx="31498">
                  <c:v>8.3069622950000002E-5</c:v>
                </c:pt>
                <c:pt idx="31499">
                  <c:v>3.5445345169999999E-6</c:v>
                </c:pt>
                <c:pt idx="31500">
                  <c:v>5.8829595739999997E-7</c:v>
                </c:pt>
                <c:pt idx="31501">
                  <c:v>1.865168509E-6</c:v>
                </c:pt>
                <c:pt idx="31502">
                  <c:v>3.4019237909999999E-4</c:v>
                </c:pt>
                <c:pt idx="31503">
                  <c:v>2.2922047520000001E-6</c:v>
                </c:pt>
                <c:pt idx="31504">
                  <c:v>2.4533096679999998E-6</c:v>
                </c:pt>
                <c:pt idx="31505">
                  <c:v>7.8150233869999995E-7</c:v>
                </c:pt>
                <c:pt idx="31506">
                  <c:v>1.309713036E-5</c:v>
                </c:pt>
                <c:pt idx="31507">
                  <c:v>1.72894428E-6</c:v>
                </c:pt>
                <c:pt idx="31508">
                  <c:v>1.255058403E-6</c:v>
                </c:pt>
                <c:pt idx="31509">
                  <c:v>3.4124856360000001E-7</c:v>
                </c:pt>
                <c:pt idx="31510">
                  <c:v>3.8387987379999997E-5</c:v>
                </c:pt>
                <c:pt idx="31511">
                  <c:v>9.7121092119999997E-7</c:v>
                </c:pt>
                <c:pt idx="31512">
                  <c:v>1.4221779840000001E-6</c:v>
                </c:pt>
                <c:pt idx="31513">
                  <c:v>7.8997961039999998E-7</c:v>
                </c:pt>
                <c:pt idx="31514">
                  <c:v>4.6844412170000003E-6</c:v>
                </c:pt>
                <c:pt idx="31515">
                  <c:v>5.0120243779999997E-7</c:v>
                </c:pt>
                <c:pt idx="31516">
                  <c:v>2.5669543690000001E-7</c:v>
                </c:pt>
                <c:pt idx="31517">
                  <c:v>1.3706664050000001E-7</c:v>
                </c:pt>
                <c:pt idx="31518">
                  <c:v>3.575348966E-7</c:v>
                </c:pt>
                <c:pt idx="31519">
                  <c:v>9.2440810510000006E-8</c:v>
                </c:pt>
                <c:pt idx="31520">
                  <c:v>8.1053315920000001E-8</c:v>
                </c:pt>
                <c:pt idx="31521">
                  <c:v>3.3029315880000001E-7</c:v>
                </c:pt>
                <c:pt idx="31522">
                  <c:v>9.755385858E-6</c:v>
                </c:pt>
                <c:pt idx="31523">
                  <c:v>3.0118443179999999E-7</c:v>
                </c:pt>
                <c:pt idx="31524">
                  <c:v>2.652353513E-8</c:v>
                </c:pt>
                <c:pt idx="31525">
                  <c:v>2.540438626E-8</c:v>
                </c:pt>
                <c:pt idx="31526">
                  <c:v>4.8950866549999997E-7</c:v>
                </c:pt>
                <c:pt idx="31527">
                  <c:v>2.5620589859999999E-8</c:v>
                </c:pt>
                <c:pt idx="31528">
                  <c:v>1.8178070849999999E-8</c:v>
                </c:pt>
                <c:pt idx="31529">
                  <c:v>8.2488031010000002E-8</c:v>
                </c:pt>
                <c:pt idx="31530">
                  <c:v>3.632717311E-7</c:v>
                </c:pt>
                <c:pt idx="31531">
                  <c:v>1.032722832E-7</c:v>
                </c:pt>
                <c:pt idx="31532">
                  <c:v>1.8701373640000001E-7</c:v>
                </c:pt>
                <c:pt idx="31533">
                  <c:v>1.820303736E-7</c:v>
                </c:pt>
                <c:pt idx="31534">
                  <c:v>9.8620416740000004E-7</c:v>
                </c:pt>
                <c:pt idx="31535">
                  <c:v>6.3941951749999999E-7</c:v>
                </c:pt>
                <c:pt idx="31536">
                  <c:v>3.2964493989999998E-7</c:v>
                </c:pt>
                <c:pt idx="31537">
                  <c:v>4.1854429099999999E-7</c:v>
                </c:pt>
                <c:pt idx="31538">
                  <c:v>2.461743118E-6</c:v>
                </c:pt>
                <c:pt idx="31539">
                  <c:v>2.0042650019999999E-6</c:v>
                </c:pt>
                <c:pt idx="31540">
                  <c:v>3.0266623399999999E-7</c:v>
                </c:pt>
                <c:pt idx="31541">
                  <c:v>1.7750974189999999E-5</c:v>
                </c:pt>
                <c:pt idx="31542">
                  <c:v>2.7670135389999998E-4</c:v>
                </c:pt>
                <c:pt idx="31543">
                  <c:v>1.612586549E-5</c:v>
                </c:pt>
                <c:pt idx="31544">
                  <c:v>1.052897906E-5</c:v>
                </c:pt>
                <c:pt idx="31545">
                  <c:v>1.8668861009999999E-6</c:v>
                </c:pt>
                <c:pt idx="31546">
                  <c:v>1.486221986E-6</c:v>
                </c:pt>
                <c:pt idx="31547">
                  <c:v>4.1017984589999999E-6</c:v>
                </c:pt>
                <c:pt idx="31548">
                  <c:v>3.0240785259999998E-6</c:v>
                </c:pt>
                <c:pt idx="31549">
                  <c:v>4.7169212490000002E-8</c:v>
                </c:pt>
                <c:pt idx="31550">
                  <c:v>2.048252401E-6</c:v>
                </c:pt>
                <c:pt idx="31551">
                  <c:v>2.3281999780000001E-6</c:v>
                </c:pt>
                <c:pt idx="31552">
                  <c:v>5.7685729290000005E-7</c:v>
                </c:pt>
                <c:pt idx="31553">
                  <c:v>7.345754143E-7</c:v>
                </c:pt>
                <c:pt idx="31554">
                  <c:v>2.2417856840000001E-7</c:v>
                </c:pt>
                <c:pt idx="31555">
                  <c:v>9.1938517540000003E-7</c:v>
                </c:pt>
                <c:pt idx="31556">
                  <c:v>9.7158724359999996E-8</c:v>
                </c:pt>
                <c:pt idx="31557">
                  <c:v>1.255383069E-6</c:v>
                </c:pt>
                <c:pt idx="31558">
                  <c:v>7.0159468799999998E-7</c:v>
                </c:pt>
                <c:pt idx="31559">
                  <c:v>7.1107092380000003E-8</c:v>
                </c:pt>
                <c:pt idx="31560">
                  <c:v>8.1850427819999997E-7</c:v>
                </c:pt>
                <c:pt idx="31561">
                  <c:v>2.8599865369999999E-6</c:v>
                </c:pt>
                <c:pt idx="31562">
                  <c:v>1.1698282629999999E-5</c:v>
                </c:pt>
                <c:pt idx="31563">
                  <c:v>2.932864385E-7</c:v>
                </c:pt>
                <c:pt idx="31564">
                  <c:v>5.2408168510000001E-7</c:v>
                </c:pt>
                <c:pt idx="31565">
                  <c:v>3.7534881520000002E-7</c:v>
                </c:pt>
                <c:pt idx="31566">
                  <c:v>1.900298195E-6</c:v>
                </c:pt>
                <c:pt idx="31567">
                  <c:v>1.075188923E-6</c:v>
                </c:pt>
                <c:pt idx="31568">
                  <c:v>1.1266435340000001E-6</c:v>
                </c:pt>
                <c:pt idx="31569">
                  <c:v>1.4506834609999999E-7</c:v>
                </c:pt>
                <c:pt idx="31570">
                  <c:v>4.0384715640000001E-6</c:v>
                </c:pt>
                <c:pt idx="31571">
                  <c:v>1.2139344530000001E-6</c:v>
                </c:pt>
                <c:pt idx="31572">
                  <c:v>1.4492430330000001E-7</c:v>
                </c:pt>
                <c:pt idx="31573">
                  <c:v>2.9855211499999999E-6</c:v>
                </c:pt>
                <c:pt idx="31574">
                  <c:v>2.1530025109999999E-6</c:v>
                </c:pt>
                <c:pt idx="31575">
                  <c:v>1.6800826530000001E-6</c:v>
                </c:pt>
                <c:pt idx="31576">
                  <c:v>3.8713036539999998E-7</c:v>
                </c:pt>
                <c:pt idx="31577">
                  <c:v>1.2510652900000001E-6</c:v>
                </c:pt>
                <c:pt idx="31578">
                  <c:v>4.2814945339999999E-7</c:v>
                </c:pt>
                <c:pt idx="31579">
                  <c:v>5.7361220619999996E-7</c:v>
                </c:pt>
                <c:pt idx="31580">
                  <c:v>3.9977772219999998E-7</c:v>
                </c:pt>
                <c:pt idx="31581">
                  <c:v>4.9652979150000005E-7</c:v>
                </c:pt>
                <c:pt idx="31582">
                  <c:v>1.614787377E-6</c:v>
                </c:pt>
                <c:pt idx="31583">
                  <c:v>4.8382208709999997E-7</c:v>
                </c:pt>
                <c:pt idx="31584">
                  <c:v>4.0570810630000001E-6</c:v>
                </c:pt>
                <c:pt idx="31585">
                  <c:v>6.97427878E-6</c:v>
                </c:pt>
                <c:pt idx="31586">
                  <c:v>1.3689238E-5</c:v>
                </c:pt>
                <c:pt idx="31587">
                  <c:v>2.3399225819999998E-6</c:v>
                </c:pt>
                <c:pt idx="31588">
                  <c:v>2.9540721800000001E-6</c:v>
                </c:pt>
                <c:pt idx="31589">
                  <c:v>1.2755179760000001E-6</c:v>
                </c:pt>
                <c:pt idx="31590">
                  <c:v>1.793259665E-5</c:v>
                </c:pt>
                <c:pt idx="31591">
                  <c:v>5.6179395869999997E-6</c:v>
                </c:pt>
                <c:pt idx="31592">
                  <c:v>7.0468997470000005E-7</c:v>
                </c:pt>
                <c:pt idx="31593">
                  <c:v>2.466437147E-5</c:v>
                </c:pt>
                <c:pt idx="31594">
                  <c:v>4.3672458909999998E-5</c:v>
                </c:pt>
                <c:pt idx="31595">
                  <c:v>1.019076662E-5</c:v>
                </c:pt>
                <c:pt idx="31596">
                  <c:v>7.3525183340000001E-6</c:v>
                </c:pt>
                <c:pt idx="31597">
                  <c:v>9.3190540459999996E-7</c:v>
                </c:pt>
                <c:pt idx="31598">
                  <c:v>2.2881696720000001E-6</c:v>
                </c:pt>
                <c:pt idx="31599">
                  <c:v>5.1951685899999996E-6</c:v>
                </c:pt>
                <c:pt idx="31600">
                  <c:v>1.6513479620000001E-6</c:v>
                </c:pt>
                <c:pt idx="31601">
                  <c:v>1.239902653E-5</c:v>
                </c:pt>
                <c:pt idx="31602">
                  <c:v>2.9021051230000001E-5</c:v>
                </c:pt>
                <c:pt idx="31603">
                  <c:v>1.200770221E-5</c:v>
                </c:pt>
                <c:pt idx="31604">
                  <c:v>8.2098727220000007E-6</c:v>
                </c:pt>
                <c:pt idx="31605">
                  <c:v>2.8873854280000002E-6</c:v>
                </c:pt>
                <c:pt idx="31606">
                  <c:v>4.6537244849999998E-6</c:v>
                </c:pt>
                <c:pt idx="31607">
                  <c:v>6.2480057730000002E-7</c:v>
                </c:pt>
                <c:pt idx="31608">
                  <c:v>6.5682351159999998E-7</c:v>
                </c:pt>
                <c:pt idx="31609">
                  <c:v>7.4645643349999996E-7</c:v>
                </c:pt>
                <c:pt idx="31610">
                  <c:v>1.5904708990000001E-6</c:v>
                </c:pt>
                <c:pt idx="31611">
                  <c:v>1.6537858830000001E-6</c:v>
                </c:pt>
                <c:pt idx="31612">
                  <c:v>1.321386659E-6</c:v>
                </c:pt>
                <c:pt idx="31613">
                  <c:v>9.538295318E-6</c:v>
                </c:pt>
                <c:pt idx="31614">
                  <c:v>2.8736818319999999E-5</c:v>
                </c:pt>
                <c:pt idx="31615">
                  <c:v>4.0658095009999997E-6</c:v>
                </c:pt>
                <c:pt idx="31616">
                  <c:v>8.3394167339999992E-6</c:v>
                </c:pt>
                <c:pt idx="31617">
                  <c:v>2.7184029490000001E-6</c:v>
                </c:pt>
                <c:pt idx="31618">
                  <c:v>3.0651131569999999E-6</c:v>
                </c:pt>
                <c:pt idx="31619">
                  <c:v>2.517353555E-6</c:v>
                </c:pt>
                <c:pt idx="31620">
                  <c:v>4.3098229959999998E-6</c:v>
                </c:pt>
                <c:pt idx="31621">
                  <c:v>1.1510468879999999E-6</c:v>
                </c:pt>
                <c:pt idx="31622">
                  <c:v>7.8250284339999992E-6</c:v>
                </c:pt>
                <c:pt idx="31623">
                  <c:v>6.691329865E-6</c:v>
                </c:pt>
                <c:pt idx="31624">
                  <c:v>1.260401158E-5</c:v>
                </c:pt>
                <c:pt idx="31625">
                  <c:v>1.348214638E-5</c:v>
                </c:pt>
                <c:pt idx="31626">
                  <c:v>1.456181514E-5</c:v>
                </c:pt>
                <c:pt idx="31627">
                  <c:v>1.5719678760000001E-6</c:v>
                </c:pt>
                <c:pt idx="31628">
                  <c:v>8.3107482719999997E-7</c:v>
                </c:pt>
                <c:pt idx="31629">
                  <c:v>4.8804969879999996E-7</c:v>
                </c:pt>
                <c:pt idx="31630">
                  <c:v>8.7608202699999999E-7</c:v>
                </c:pt>
                <c:pt idx="31631">
                  <c:v>7.310692747E-7</c:v>
                </c:pt>
                <c:pt idx="31632">
                  <c:v>1.2697422679999999E-6</c:v>
                </c:pt>
                <c:pt idx="31633">
                  <c:v>5.6521981500000001E-6</c:v>
                </c:pt>
                <c:pt idx="31634">
                  <c:v>2.0075092650000001E-5</c:v>
                </c:pt>
                <c:pt idx="31635">
                  <c:v>2.703325452E-6</c:v>
                </c:pt>
                <c:pt idx="31636">
                  <c:v>4.7679920929999999E-6</c:v>
                </c:pt>
                <c:pt idx="31637">
                  <c:v>1.498088845E-5</c:v>
                </c:pt>
                <c:pt idx="31638">
                  <c:v>3.6977949080000001E-6</c:v>
                </c:pt>
                <c:pt idx="31639">
                  <c:v>1.269276106E-7</c:v>
                </c:pt>
                <c:pt idx="31640">
                  <c:v>2.8192403309999999E-6</c:v>
                </c:pt>
                <c:pt idx="31641">
                  <c:v>3.9642751089999997E-6</c:v>
                </c:pt>
                <c:pt idx="31642">
                  <c:v>4.9329228630000003E-6</c:v>
                </c:pt>
                <c:pt idx="31643">
                  <c:v>1.3210686E-6</c:v>
                </c:pt>
                <c:pt idx="31644">
                  <c:v>7.9970376489999995E-6</c:v>
                </c:pt>
                <c:pt idx="31645">
                  <c:v>2.31815578E-5</c:v>
                </c:pt>
                <c:pt idx="31646">
                  <c:v>1.448210827E-5</c:v>
                </c:pt>
                <c:pt idx="31647">
                  <c:v>2.0788175930000001E-6</c:v>
                </c:pt>
                <c:pt idx="31648">
                  <c:v>9.0426582369999996E-7</c:v>
                </c:pt>
                <c:pt idx="31649">
                  <c:v>2.2268483559999999E-7</c:v>
                </c:pt>
                <c:pt idx="31650">
                  <c:v>1.67676235E-6</c:v>
                </c:pt>
                <c:pt idx="31651">
                  <c:v>9.9537049730000007E-7</c:v>
                </c:pt>
                <c:pt idx="31652">
                  <c:v>6.6834524919999999E-7</c:v>
                </c:pt>
                <c:pt idx="31653">
                  <c:v>1.2126151820000001E-6</c:v>
                </c:pt>
                <c:pt idx="31654">
                  <c:v>4.7407051499999996E-6</c:v>
                </c:pt>
                <c:pt idx="31655">
                  <c:v>3.7560816900000002E-6</c:v>
                </c:pt>
                <c:pt idx="31656">
                  <c:v>1.9462603180000002E-6</c:v>
                </c:pt>
                <c:pt idx="31657">
                  <c:v>2.2436851760000001E-5</c:v>
                </c:pt>
                <c:pt idx="31658">
                  <c:v>2.487524875E-6</c:v>
                </c:pt>
                <c:pt idx="31659">
                  <c:v>4.4626695659999998E-7</c:v>
                </c:pt>
                <c:pt idx="31660">
                  <c:v>4.0385896050000001E-7</c:v>
                </c:pt>
                <c:pt idx="31661">
                  <c:v>1.1813206539999999E-5</c:v>
                </c:pt>
                <c:pt idx="31662">
                  <c:v>2.5339086459999998E-6</c:v>
                </c:pt>
                <c:pt idx="31663">
                  <c:v>7.2947785339999997E-7</c:v>
                </c:pt>
                <c:pt idx="31664">
                  <c:v>1.7858126659999999E-6</c:v>
                </c:pt>
                <c:pt idx="31665">
                  <c:v>2.0532752809999999E-5</c:v>
                </c:pt>
                <c:pt idx="31666">
                  <c:v>7.3588414699999996E-6</c:v>
                </c:pt>
                <c:pt idx="31667">
                  <c:v>2.3825599829999999E-7</c:v>
                </c:pt>
                <c:pt idx="31668">
                  <c:v>3.3241524509999999E-7</c:v>
                </c:pt>
                <c:pt idx="31669">
                  <c:v>1.388979251E-5</c:v>
                </c:pt>
                <c:pt idx="31670">
                  <c:v>4.7854053140000004E-6</c:v>
                </c:pt>
                <c:pt idx="31671">
                  <c:v>2.791727117E-8</c:v>
                </c:pt>
                <c:pt idx="31672">
                  <c:v>5.2525576449999997E-7</c:v>
                </c:pt>
                <c:pt idx="31673">
                  <c:v>4.110538038E-5</c:v>
                </c:pt>
                <c:pt idx="31674">
                  <c:v>2.4272278159999998E-5</c:v>
                </c:pt>
                <c:pt idx="31675">
                  <c:v>4.935561425E-6</c:v>
                </c:pt>
                <c:pt idx="31676">
                  <c:v>8.818458025E-6</c:v>
                </c:pt>
                <c:pt idx="31677">
                  <c:v>2.69062334E-5</c:v>
                </c:pt>
                <c:pt idx="31678">
                  <c:v>3.0483818539999999E-6</c:v>
                </c:pt>
                <c:pt idx="31679">
                  <c:v>7.2801610640000002E-7</c:v>
                </c:pt>
                <c:pt idx="31680">
                  <c:v>6.9974905879999999E-7</c:v>
                </c:pt>
                <c:pt idx="31681">
                  <c:v>7.6251004530000003E-7</c:v>
                </c:pt>
                <c:pt idx="31682">
                  <c:v>1.9930663039999999E-7</c:v>
                </c:pt>
                <c:pt idx="31683">
                  <c:v>7.2671361690000005E-7</c:v>
                </c:pt>
                <c:pt idx="31684">
                  <c:v>5.756332374E-7</c:v>
                </c:pt>
                <c:pt idx="31685">
                  <c:v>4.1748229460000003E-6</c:v>
                </c:pt>
                <c:pt idx="31686">
                  <c:v>4.738120308E-7</c:v>
                </c:pt>
                <c:pt idx="31687">
                  <c:v>1.1059271579999999E-6</c:v>
                </c:pt>
                <c:pt idx="31688">
                  <c:v>2.6486450769999999E-7</c:v>
                </c:pt>
                <c:pt idx="31689">
                  <c:v>6.0200247749999997E-6</c:v>
                </c:pt>
                <c:pt idx="31690">
                  <c:v>1.3208954519999999E-6</c:v>
                </c:pt>
                <c:pt idx="31691">
                  <c:v>8.6075680920000005E-7</c:v>
                </c:pt>
                <c:pt idx="31692">
                  <c:v>2.1749522100000001E-7</c:v>
                </c:pt>
                <c:pt idx="31693">
                  <c:v>8.8581277219999995E-6</c:v>
                </c:pt>
                <c:pt idx="31694">
                  <c:v>4.8754685730000004E-6</c:v>
                </c:pt>
                <c:pt idx="31695">
                  <c:v>1.0130276489999999E-6</c:v>
                </c:pt>
                <c:pt idx="31696">
                  <c:v>1.2907532989999999E-7</c:v>
                </c:pt>
                <c:pt idx="31697">
                  <c:v>1.615672107E-6</c:v>
                </c:pt>
                <c:pt idx="31698">
                  <c:v>1.1956941120000001E-6</c:v>
                </c:pt>
                <c:pt idx="31699">
                  <c:v>5.3077511390000003E-7</c:v>
                </c:pt>
                <c:pt idx="31700">
                  <c:v>1.0293504079999999E-6</c:v>
                </c:pt>
                <c:pt idx="31701">
                  <c:v>5.7872249000000002E-7</c:v>
                </c:pt>
                <c:pt idx="31702">
                  <c:v>1.914742571E-6</c:v>
                </c:pt>
                <c:pt idx="31703">
                  <c:v>9.4660984779999997E-7</c:v>
                </c:pt>
                <c:pt idx="31704">
                  <c:v>1.7329587119999999E-6</c:v>
                </c:pt>
                <c:pt idx="31705">
                  <c:v>3.8734420239999997E-5</c:v>
                </c:pt>
                <c:pt idx="31706">
                  <c:v>1.815689368E-6</c:v>
                </c:pt>
                <c:pt idx="31707">
                  <c:v>9.6309159220000004E-6</c:v>
                </c:pt>
                <c:pt idx="31708">
                  <c:v>7.2816651640000004E-6</c:v>
                </c:pt>
                <c:pt idx="31709">
                  <c:v>1.1464142290000001E-5</c:v>
                </c:pt>
                <c:pt idx="31710">
                  <c:v>3.4374338229999999E-9</c:v>
                </c:pt>
                <c:pt idx="31711">
                  <c:v>7.8967544069999998E-6</c:v>
                </c:pt>
                <c:pt idx="31712">
                  <c:v>5.1539755880000001E-6</c:v>
                </c:pt>
                <c:pt idx="31713">
                  <c:v>3.5697675910000001E-5</c:v>
                </c:pt>
                <c:pt idx="31714">
                  <c:v>9.4671766299999999E-6</c:v>
                </c:pt>
                <c:pt idx="31715">
                  <c:v>2.7338835999999998E-5</c:v>
                </c:pt>
                <c:pt idx="31716">
                  <c:v>3.335356672E-5</c:v>
                </c:pt>
                <c:pt idx="31717">
                  <c:v>5.2352703500000005E-4</c:v>
                </c:pt>
                <c:pt idx="31718">
                  <c:v>2.7794455999999999E-5</c:v>
                </c:pt>
                <c:pt idx="31719">
                  <c:v>3.0330440809999999E-7</c:v>
                </c:pt>
                <c:pt idx="31720">
                  <c:v>1.8987040100000001E-6</c:v>
                </c:pt>
                <c:pt idx="31721">
                  <c:v>9.5867363649999997E-6</c:v>
                </c:pt>
                <c:pt idx="31722">
                  <c:v>1.2062341380000001E-7</c:v>
                </c:pt>
                <c:pt idx="31723">
                  <c:v>3.3455054439999998E-7</c:v>
                </c:pt>
                <c:pt idx="31724">
                  <c:v>8.4013319959999997E-7</c:v>
                </c:pt>
                <c:pt idx="31725">
                  <c:v>1.8981040700000001E-5</c:v>
                </c:pt>
                <c:pt idx="31726">
                  <c:v>1.446736613E-6</c:v>
                </c:pt>
                <c:pt idx="31727">
                  <c:v>3.9332719440000001E-7</c:v>
                </c:pt>
                <c:pt idx="31728">
                  <c:v>3.2468606879999997E-8</c:v>
                </c:pt>
                <c:pt idx="31729">
                  <c:v>6.4823016159999995E-7</c:v>
                </c:pt>
                <c:pt idx="31730">
                  <c:v>3.2437604889999999E-7</c:v>
                </c:pt>
                <c:pt idx="31731">
                  <c:v>4.5296622849999999E-7</c:v>
                </c:pt>
                <c:pt idx="31732">
                  <c:v>6.8822936200000003E-7</c:v>
                </c:pt>
                <c:pt idx="31733">
                  <c:v>1.3092772060000001E-7</c:v>
                </c:pt>
                <c:pt idx="31734">
                  <c:v>2.6604076919999999E-7</c:v>
                </c:pt>
                <c:pt idx="31735">
                  <c:v>1.346912488E-6</c:v>
                </c:pt>
                <c:pt idx="31736">
                  <c:v>1.6313527079999999E-6</c:v>
                </c:pt>
                <c:pt idx="31737">
                  <c:v>1.9518717429999999E-5</c:v>
                </c:pt>
                <c:pt idx="31738">
                  <c:v>1.095436303E-6</c:v>
                </c:pt>
                <c:pt idx="31739">
                  <c:v>1.8417802880000001E-7</c:v>
                </c:pt>
                <c:pt idx="31740">
                  <c:v>4.0127745560000001E-7</c:v>
                </c:pt>
                <c:pt idx="31741">
                  <c:v>5.8388390669999998E-7</c:v>
                </c:pt>
                <c:pt idx="31742">
                  <c:v>1.7997256689999999E-7</c:v>
                </c:pt>
                <c:pt idx="31743">
                  <c:v>1.143863865E-7</c:v>
                </c:pt>
                <c:pt idx="31744">
                  <c:v>4.3707350669999999E-8</c:v>
                </c:pt>
                <c:pt idx="31745">
                  <c:v>9.6041428529999996E-6</c:v>
                </c:pt>
                <c:pt idx="31746">
                  <c:v>1.2404443379999999E-7</c:v>
                </c:pt>
                <c:pt idx="31747">
                  <c:v>1.5768179470000001E-6</c:v>
                </c:pt>
                <c:pt idx="31748">
                  <c:v>4.2370011410000001E-6</c:v>
                </c:pt>
                <c:pt idx="31749">
                  <c:v>1.1036716270000001E-4</c:v>
                </c:pt>
                <c:pt idx="31750">
                  <c:v>2.7243383249999999E-6</c:v>
                </c:pt>
                <c:pt idx="31751">
                  <c:v>1.512061982E-6</c:v>
                </c:pt>
                <c:pt idx="31752">
                  <c:v>3.9540335339999996E-6</c:v>
                </c:pt>
                <c:pt idx="31753">
                  <c:v>2.2140414309999999E-5</c:v>
                </c:pt>
                <c:pt idx="31754">
                  <c:v>1.9530227520000001E-6</c:v>
                </c:pt>
                <c:pt idx="31755">
                  <c:v>5.4577875650000002E-6</c:v>
                </c:pt>
                <c:pt idx="31756">
                  <c:v>1.005294702E-5</c:v>
                </c:pt>
                <c:pt idx="31757">
                  <c:v>4.8573699679999998E-4</c:v>
                </c:pt>
                <c:pt idx="31758">
                  <c:v>1.1177693559999999E-5</c:v>
                </c:pt>
                <c:pt idx="31759">
                  <c:v>1.5803143400000001E-6</c:v>
                </c:pt>
                <c:pt idx="31760">
                  <c:v>5.4886683139999997E-6</c:v>
                </c:pt>
                <c:pt idx="31761">
                  <c:v>1.005122325E-4</c:v>
                </c:pt>
                <c:pt idx="31762">
                  <c:v>2.788183779E-6</c:v>
                </c:pt>
                <c:pt idx="31763">
                  <c:v>4.5172105640000003E-6</c:v>
                </c:pt>
                <c:pt idx="31764">
                  <c:v>4.9217720679999999E-6</c:v>
                </c:pt>
                <c:pt idx="31765">
                  <c:v>1.90955965E-4</c:v>
                </c:pt>
                <c:pt idx="31766">
                  <c:v>2.0049769869999999E-6</c:v>
                </c:pt>
                <c:pt idx="31767">
                  <c:v>5.8916575219999997E-6</c:v>
                </c:pt>
                <c:pt idx="31768">
                  <c:v>4.6868288060000003E-6</c:v>
                </c:pt>
                <c:pt idx="31769">
                  <c:v>3.7593615380000003E-4</c:v>
                </c:pt>
                <c:pt idx="31770">
                  <c:v>2.0285849569999999E-6</c:v>
                </c:pt>
                <c:pt idx="31771">
                  <c:v>1.111422562E-6</c:v>
                </c:pt>
                <c:pt idx="31772">
                  <c:v>1.0328123589999999E-6</c:v>
                </c:pt>
                <c:pt idx="31773">
                  <c:v>4.5131774799999999E-6</c:v>
                </c:pt>
                <c:pt idx="31774">
                  <c:v>3.8584485959999999E-7</c:v>
                </c:pt>
                <c:pt idx="31775">
                  <c:v>2.3655046860000001E-7</c:v>
                </c:pt>
                <c:pt idx="31776">
                  <c:v>1.191246222E-7</c:v>
                </c:pt>
                <c:pt idx="31777">
                  <c:v>1.5348092490000001E-6</c:v>
                </c:pt>
                <c:pt idx="31778">
                  <c:v>9.8746726239999992E-9</c:v>
                </c:pt>
                <c:pt idx="31779">
                  <c:v>1.540208315E-13</c:v>
                </c:pt>
                <c:pt idx="31780">
                  <c:v>5.860347129E-9</c:v>
                </c:pt>
                <c:pt idx="31781">
                  <c:v>3.083676065E-7</c:v>
                </c:pt>
                <c:pt idx="31782">
                  <c:v>2.6662229499999999E-8</c:v>
                </c:pt>
                <c:pt idx="31783">
                  <c:v>2.6384911300000001E-8</c:v>
                </c:pt>
                <c:pt idx="31784">
                  <c:v>2.1807443160000001E-8</c:v>
                </c:pt>
                <c:pt idx="31785">
                  <c:v>2.4774545489999999E-7</c:v>
                </c:pt>
                <c:pt idx="31786">
                  <c:v>7.8185451129999996E-9</c:v>
                </c:pt>
                <c:pt idx="31787">
                  <c:v>1.5802055790000001E-8</c:v>
                </c:pt>
                <c:pt idx="31788">
                  <c:v>2.1509218470000002E-8</c:v>
                </c:pt>
                <c:pt idx="31789">
                  <c:v>2.3015778889999999E-5</c:v>
                </c:pt>
                <c:pt idx="31790">
                  <c:v>2.842775411E-7</c:v>
                </c:pt>
                <c:pt idx="31791">
                  <c:v>7.2058870279999999E-7</c:v>
                </c:pt>
                <c:pt idx="31792">
                  <c:v>6.4608786929999999E-7</c:v>
                </c:pt>
                <c:pt idx="31793">
                  <c:v>1.2458272399999999E-6</c:v>
                </c:pt>
                <c:pt idx="31794">
                  <c:v>1.9740394539999998E-6</c:v>
                </c:pt>
                <c:pt idx="31795">
                  <c:v>2.6098619120000001E-6</c:v>
                </c:pt>
                <c:pt idx="31796">
                  <c:v>1.9484298100000002E-6</c:v>
                </c:pt>
                <c:pt idx="31797">
                  <c:v>7.9648495489999996E-6</c:v>
                </c:pt>
                <c:pt idx="31798">
                  <c:v>5.8160832649999999E-6</c:v>
                </c:pt>
                <c:pt idx="31799">
                  <c:v>6.9003218539999997E-6</c:v>
                </c:pt>
                <c:pt idx="31800">
                  <c:v>4.2227971970000004E-6</c:v>
                </c:pt>
                <c:pt idx="31801">
                  <c:v>3.913968943E-5</c:v>
                </c:pt>
                <c:pt idx="31802">
                  <c:v>1.083121248E-5</c:v>
                </c:pt>
                <c:pt idx="31803">
                  <c:v>6.0517293610000001E-6</c:v>
                </c:pt>
                <c:pt idx="31804">
                  <c:v>4.8045107709999997E-6</c:v>
                </c:pt>
                <c:pt idx="31805">
                  <c:v>2.6971726490000001E-5</c:v>
                </c:pt>
                <c:pt idx="31806">
                  <c:v>1.5861923499999999E-5</c:v>
                </c:pt>
                <c:pt idx="31807">
                  <c:v>8.1634629189999995E-7</c:v>
                </c:pt>
                <c:pt idx="31808">
                  <c:v>3.383057129E-5</c:v>
                </c:pt>
                <c:pt idx="31809">
                  <c:v>2.2913140239999999E-3</c:v>
                </c:pt>
                <c:pt idx="31810">
                  <c:v>3.793288459E-5</c:v>
                </c:pt>
                <c:pt idx="31811">
                  <c:v>2.9219511570000001E-5</c:v>
                </c:pt>
                <c:pt idx="31812">
                  <c:v>5.6427706349999999E-6</c:v>
                </c:pt>
                <c:pt idx="31813">
                  <c:v>1.0182220529999999E-5</c:v>
                </c:pt>
                <c:pt idx="31814">
                  <c:v>9.8022845170000006E-6</c:v>
                </c:pt>
                <c:pt idx="31815">
                  <c:v>7.0901623440000001E-6</c:v>
                </c:pt>
                <c:pt idx="31816">
                  <c:v>1.251394348E-6</c:v>
                </c:pt>
                <c:pt idx="31817">
                  <c:v>8.8432244709999998E-6</c:v>
                </c:pt>
                <c:pt idx="31818">
                  <c:v>3.7346293949999998E-6</c:v>
                </c:pt>
                <c:pt idx="31819">
                  <c:v>1.00582092E-6</c:v>
                </c:pt>
                <c:pt idx="31820">
                  <c:v>1.0974164799999999E-6</c:v>
                </c:pt>
                <c:pt idx="31821">
                  <c:v>5.5499080099999996E-7</c:v>
                </c:pt>
                <c:pt idx="31822">
                  <c:v>8.9773625079999995E-7</c:v>
                </c:pt>
                <c:pt idx="31823">
                  <c:v>1.53944366E-7</c:v>
                </c:pt>
                <c:pt idx="31824">
                  <c:v>7.1885198349999995E-7</c:v>
                </c:pt>
                <c:pt idx="31825">
                  <c:v>5.3459616069999997E-7</c:v>
                </c:pt>
                <c:pt idx="31826">
                  <c:v>2.8072182549999999E-7</c:v>
                </c:pt>
                <c:pt idx="31827">
                  <c:v>4.8234226090000004E-7</c:v>
                </c:pt>
                <c:pt idx="31828">
                  <c:v>5.8107494960000003E-7</c:v>
                </c:pt>
                <c:pt idx="31829">
                  <c:v>3.3223462730000002E-7</c:v>
                </c:pt>
                <c:pt idx="31830">
                  <c:v>5.7282230389999999E-7</c:v>
                </c:pt>
                <c:pt idx="31831">
                  <c:v>5.957075862E-7</c:v>
                </c:pt>
                <c:pt idx="31832">
                  <c:v>5.6920119520000003E-7</c:v>
                </c:pt>
                <c:pt idx="31833">
                  <c:v>8.2930735020000004E-8</c:v>
                </c:pt>
                <c:pt idx="31834">
                  <c:v>2.8979804430000002E-7</c:v>
                </c:pt>
                <c:pt idx="31835">
                  <c:v>1.7479339469999999E-7</c:v>
                </c:pt>
                <c:pt idx="31836">
                  <c:v>7.1616956950000001E-7</c:v>
                </c:pt>
                <c:pt idx="31837">
                  <c:v>3.24701513E-6</c:v>
                </c:pt>
                <c:pt idx="31838">
                  <c:v>6.4041605449999999E-7</c:v>
                </c:pt>
                <c:pt idx="31839">
                  <c:v>1.14201512E-6</c:v>
                </c:pt>
                <c:pt idx="31840">
                  <c:v>3.7416219889999999E-6</c:v>
                </c:pt>
                <c:pt idx="31841">
                  <c:v>6.0786722309999997E-5</c:v>
                </c:pt>
                <c:pt idx="31842">
                  <c:v>2.8168552830000002E-6</c:v>
                </c:pt>
                <c:pt idx="31843">
                  <c:v>3.7560693539999999E-6</c:v>
                </c:pt>
                <c:pt idx="31844">
                  <c:v>1.9021168790000001E-6</c:v>
                </c:pt>
                <c:pt idx="31845">
                  <c:v>4.4659127999999997E-5</c:v>
                </c:pt>
                <c:pt idx="31846">
                  <c:v>7.795964645E-6</c:v>
                </c:pt>
                <c:pt idx="31847">
                  <c:v>4.7054100129999997E-6</c:v>
                </c:pt>
                <c:pt idx="31848">
                  <c:v>7.6189557920000006E-5</c:v>
                </c:pt>
                <c:pt idx="31849">
                  <c:v>1.699922219E-3</c:v>
                </c:pt>
                <c:pt idx="31850">
                  <c:v>1.3229807569999999E-4</c:v>
                </c:pt>
                <c:pt idx="31851">
                  <c:v>1.5180358110000001E-4</c:v>
                </c:pt>
                <c:pt idx="31852">
                  <c:v>1.439510201E-4</c:v>
                </c:pt>
                <c:pt idx="31853">
                  <c:v>4.8814441609999998E-4</c:v>
                </c:pt>
                <c:pt idx="31854">
                  <c:v>2.3236646140000001E-5</c:v>
                </c:pt>
                <c:pt idx="31855">
                  <c:v>2.268007857E-5</c:v>
                </c:pt>
                <c:pt idx="31856">
                  <c:v>7.6142498229999999E-6</c:v>
                </c:pt>
                <c:pt idx="31857">
                  <c:v>2.1443179309999999E-4</c:v>
                </c:pt>
                <c:pt idx="31858">
                  <c:v>3.6346660349999997E-5</c:v>
                </c:pt>
                <c:pt idx="31859">
                  <c:v>5.6699330519999997E-6</c:v>
                </c:pt>
                <c:pt idx="31860">
                  <c:v>9.5658921590000004E-5</c:v>
                </c:pt>
                <c:pt idx="31861">
                  <c:v>4.407180849E-4</c:v>
                </c:pt>
                <c:pt idx="31862">
                  <c:v>3.6623312399999998E-5</c:v>
                </c:pt>
                <c:pt idx="31863">
                  <c:v>2.6686775569999998E-5</c:v>
                </c:pt>
                <c:pt idx="31864">
                  <c:v>5.7668177399999998E-7</c:v>
                </c:pt>
                <c:pt idx="31865">
                  <c:v>1.346314972E-5</c:v>
                </c:pt>
                <c:pt idx="31866">
                  <c:v>1.18887594E-5</c:v>
                </c:pt>
                <c:pt idx="31867">
                  <c:v>6.0528054809999998E-6</c:v>
                </c:pt>
                <c:pt idx="31868">
                  <c:v>9.8070262229999994E-6</c:v>
                </c:pt>
                <c:pt idx="31869">
                  <c:v>4.2640296939999998E-5</c:v>
                </c:pt>
                <c:pt idx="31870">
                  <c:v>1.324497658E-5</c:v>
                </c:pt>
                <c:pt idx="31871">
                  <c:v>1.103796696E-5</c:v>
                </c:pt>
                <c:pt idx="31872">
                  <c:v>1.8543369880000001E-6</c:v>
                </c:pt>
                <c:pt idx="31873">
                  <c:v>7.6607556550000002E-6</c:v>
                </c:pt>
                <c:pt idx="31874">
                  <c:v>2.4054243249999999E-6</c:v>
                </c:pt>
                <c:pt idx="31875">
                  <c:v>2.3161691370000001E-6</c:v>
                </c:pt>
                <c:pt idx="31876">
                  <c:v>2.3730761150000001E-6</c:v>
                </c:pt>
                <c:pt idx="31877">
                  <c:v>2.3740000290000001E-6</c:v>
                </c:pt>
                <c:pt idx="31878">
                  <c:v>2.4604723720000001E-6</c:v>
                </c:pt>
                <c:pt idx="31879">
                  <c:v>2.3737318890000002E-6</c:v>
                </c:pt>
                <c:pt idx="31880">
                  <c:v>5.9286963190000004E-6</c:v>
                </c:pt>
                <c:pt idx="31881">
                  <c:v>7.9774646959999993E-6</c:v>
                </c:pt>
                <c:pt idx="31882">
                  <c:v>1.0270132489999999E-5</c:v>
                </c:pt>
                <c:pt idx="31883">
                  <c:v>5.1165153880000004E-6</c:v>
                </c:pt>
                <c:pt idx="31884">
                  <c:v>1.5411736170000001E-6</c:v>
                </c:pt>
                <c:pt idx="31885">
                  <c:v>1.0034568820000001E-6</c:v>
                </c:pt>
                <c:pt idx="31886">
                  <c:v>1.2192537729999999E-5</c:v>
                </c:pt>
                <c:pt idx="31887">
                  <c:v>3.5876975090000001E-6</c:v>
                </c:pt>
                <c:pt idx="31888">
                  <c:v>2.2143325530000001E-5</c:v>
                </c:pt>
                <c:pt idx="31889">
                  <c:v>1.1462725199999999E-4</c:v>
                </c:pt>
                <c:pt idx="31890">
                  <c:v>7.7314832910000002E-5</c:v>
                </c:pt>
                <c:pt idx="31891">
                  <c:v>6.9293184440000005E-5</c:v>
                </c:pt>
                <c:pt idx="31892">
                  <c:v>1.6072369200000001E-4</c:v>
                </c:pt>
                <c:pt idx="31893">
                  <c:v>3.7683708140000001E-4</c:v>
                </c:pt>
                <c:pt idx="31894">
                  <c:v>4.5891496160000002E-6</c:v>
                </c:pt>
                <c:pt idx="31895">
                  <c:v>1.1740850829999999E-6</c:v>
                </c:pt>
                <c:pt idx="31896">
                  <c:v>5.7105646330000001E-5</c:v>
                </c:pt>
                <c:pt idx="31897">
                  <c:v>4.7745243440000002E-5</c:v>
                </c:pt>
                <c:pt idx="31898">
                  <c:v>6.499196566E-6</c:v>
                </c:pt>
                <c:pt idx="31899">
                  <c:v>5.3852564389999998E-5</c:v>
                </c:pt>
                <c:pt idx="31900">
                  <c:v>9.9643815879999994E-4</c:v>
                </c:pt>
                <c:pt idx="31901">
                  <c:v>2.4922669180000002E-3</c:v>
                </c:pt>
                <c:pt idx="31902">
                  <c:v>3.7312343479999999E-4</c:v>
                </c:pt>
                <c:pt idx="31903">
                  <c:v>2.2213569429999999E-4</c:v>
                </c:pt>
                <c:pt idx="31904">
                  <c:v>2.5360818889999997E-4</c:v>
                </c:pt>
                <c:pt idx="31905">
                  <c:v>7.454665998E-5</c:v>
                </c:pt>
                <c:pt idx="31906">
                  <c:v>1.16273446E-5</c:v>
                </c:pt>
                <c:pt idx="31907">
                  <c:v>2.2873611109999999E-5</c:v>
                </c:pt>
                <c:pt idx="31908">
                  <c:v>3.6763874589999997E-5</c:v>
                </c:pt>
                <c:pt idx="31909">
                  <c:v>5.924927926E-5</c:v>
                </c:pt>
                <c:pt idx="31910">
                  <c:v>1.369273778E-5</c:v>
                </c:pt>
                <c:pt idx="31911">
                  <c:v>3.540374064E-5</c:v>
                </c:pt>
                <c:pt idx="31912">
                  <c:v>9.7565924069999995E-5</c:v>
                </c:pt>
                <c:pt idx="31913">
                  <c:v>8.05096324E-5</c:v>
                </c:pt>
                <c:pt idx="31914">
                  <c:v>8.6244005309999995E-6</c:v>
                </c:pt>
                <c:pt idx="31915">
                  <c:v>5.0960113789999999E-6</c:v>
                </c:pt>
                <c:pt idx="31916">
                  <c:v>1.536655744E-6</c:v>
                </c:pt>
                <c:pt idx="31917">
                  <c:v>1.040019485E-5</c:v>
                </c:pt>
                <c:pt idx="31918">
                  <c:v>5.0846914889999997E-6</c:v>
                </c:pt>
                <c:pt idx="31919">
                  <c:v>4.8517154559999998E-6</c:v>
                </c:pt>
                <c:pt idx="31920">
                  <c:v>4.7387791320000004E-6</c:v>
                </c:pt>
                <c:pt idx="31921">
                  <c:v>9.3809441520000003E-6</c:v>
                </c:pt>
                <c:pt idx="31922">
                  <c:v>1.100520109E-5</c:v>
                </c:pt>
                <c:pt idx="31923">
                  <c:v>2.8385576420000001E-6</c:v>
                </c:pt>
                <c:pt idx="31924">
                  <c:v>5.1374426449999997E-6</c:v>
                </c:pt>
                <c:pt idx="31925">
                  <c:v>1.5983786639999999E-6</c:v>
                </c:pt>
                <c:pt idx="31926">
                  <c:v>5.5593983330000003E-6</c:v>
                </c:pt>
                <c:pt idx="31927">
                  <c:v>5.1904034759999998E-6</c:v>
                </c:pt>
                <c:pt idx="31928">
                  <c:v>5.3292479619999999E-6</c:v>
                </c:pt>
                <c:pt idx="31929">
                  <c:v>8.2811935440000007E-6</c:v>
                </c:pt>
                <c:pt idx="31930">
                  <c:v>7.0491095169999997E-6</c:v>
                </c:pt>
                <c:pt idx="31931">
                  <c:v>1.3311280320000001E-5</c:v>
                </c:pt>
                <c:pt idx="31932">
                  <c:v>1.932065453E-6</c:v>
                </c:pt>
                <c:pt idx="31933">
                  <c:v>3.0149004409999999E-5</c:v>
                </c:pt>
                <c:pt idx="31934">
                  <c:v>1.082728137E-5</c:v>
                </c:pt>
                <c:pt idx="31935">
                  <c:v>9.8370920539999996E-6</c:v>
                </c:pt>
                <c:pt idx="31936">
                  <c:v>5.2578513389999997E-5</c:v>
                </c:pt>
                <c:pt idx="31937">
                  <c:v>8.6109537559999998E-6</c:v>
                </c:pt>
                <c:pt idx="31938">
                  <c:v>3.0451285049999999E-5</c:v>
                </c:pt>
                <c:pt idx="31939">
                  <c:v>8.3937145530000004E-6</c:v>
                </c:pt>
                <c:pt idx="31940">
                  <c:v>8.6527618179999997E-4</c:v>
                </c:pt>
                <c:pt idx="31941">
                  <c:v>1.065212622E-3</c:v>
                </c:pt>
                <c:pt idx="31942">
                  <c:v>7.1592530060000004E-4</c:v>
                </c:pt>
                <c:pt idx="31943">
                  <c:v>7.8700114650000002E-4</c:v>
                </c:pt>
                <c:pt idx="31944">
                  <c:v>2.1755690670000002E-3</c:v>
                </c:pt>
                <c:pt idx="31945">
                  <c:v>8.900415624E-4</c:v>
                </c:pt>
                <c:pt idx="31946">
                  <c:v>8.4397374489999996E-6</c:v>
                </c:pt>
                <c:pt idx="31947">
                  <c:v>4.7547399060000001E-5</c:v>
                </c:pt>
                <c:pt idx="31948">
                  <c:v>1.17810175E-4</c:v>
                </c:pt>
                <c:pt idx="31949">
                  <c:v>1.180379569E-4</c:v>
                </c:pt>
                <c:pt idx="31950">
                  <c:v>1.9152392580000001E-5</c:v>
                </c:pt>
                <c:pt idx="31951">
                  <c:v>2.058329999E-5</c:v>
                </c:pt>
                <c:pt idx="31952">
                  <c:v>2.076590349E-4</c:v>
                </c:pt>
                <c:pt idx="31953">
                  <c:v>2.4544465419999999E-5</c:v>
                </c:pt>
                <c:pt idx="31954">
                  <c:v>5.8151910840000001E-5</c:v>
                </c:pt>
                <c:pt idx="31955">
                  <c:v>1.6357135589999999E-5</c:v>
                </c:pt>
                <c:pt idx="31956">
                  <c:v>1.231619777E-4</c:v>
                </c:pt>
                <c:pt idx="31957">
                  <c:v>2.9266317590000001E-5</c:v>
                </c:pt>
                <c:pt idx="31958">
                  <c:v>3.241131831E-5</c:v>
                </c:pt>
                <c:pt idx="31959">
                  <c:v>6.47799245E-6</c:v>
                </c:pt>
                <c:pt idx="31960">
                  <c:v>1.329452286E-4</c:v>
                </c:pt>
                <c:pt idx="31961">
                  <c:v>1.034831328E-4</c:v>
                </c:pt>
                <c:pt idx="31962">
                  <c:v>3.3267381689999999E-5</c:v>
                </c:pt>
                <c:pt idx="31963">
                  <c:v>2.542784455E-7</c:v>
                </c:pt>
                <c:pt idx="31964">
                  <c:v>1.9156898190000001E-5</c:v>
                </c:pt>
                <c:pt idx="31965">
                  <c:v>1.3562016070000001E-5</c:v>
                </c:pt>
                <c:pt idx="31966">
                  <c:v>8.4957003960000008E-6</c:v>
                </c:pt>
                <c:pt idx="31967">
                  <c:v>1.069631337E-5</c:v>
                </c:pt>
                <c:pt idx="31968">
                  <c:v>1.7079820039999999E-6</c:v>
                </c:pt>
                <c:pt idx="31969">
                  <c:v>1.9578627629999999E-5</c:v>
                </c:pt>
                <c:pt idx="31970">
                  <c:v>9.6352215040000006E-6</c:v>
                </c:pt>
                <c:pt idx="31971">
                  <c:v>1.1076562379999999E-5</c:v>
                </c:pt>
                <c:pt idx="31972">
                  <c:v>5.5378116879999999E-5</c:v>
                </c:pt>
                <c:pt idx="31973">
                  <c:v>2.3919879640000001E-6</c:v>
                </c:pt>
                <c:pt idx="31974">
                  <c:v>2.3229133529999999E-5</c:v>
                </c:pt>
                <c:pt idx="31975">
                  <c:v>1.6197229770000001E-5</c:v>
                </c:pt>
                <c:pt idx="31976">
                  <c:v>6.7354993999999997E-6</c:v>
                </c:pt>
                <c:pt idx="31977">
                  <c:v>9.5168537949999997E-6</c:v>
                </c:pt>
                <c:pt idx="31978">
                  <c:v>6.2528685139999998E-6</c:v>
                </c:pt>
                <c:pt idx="31979">
                  <c:v>6.9892339330000001E-6</c:v>
                </c:pt>
                <c:pt idx="31980">
                  <c:v>5.5459636099999998E-6</c:v>
                </c:pt>
                <c:pt idx="31981">
                  <c:v>3.738821923E-5</c:v>
                </c:pt>
                <c:pt idx="31982">
                  <c:v>2.9008504999999999E-5</c:v>
                </c:pt>
                <c:pt idx="31983">
                  <c:v>1.9735999069999999E-4</c:v>
                </c:pt>
                <c:pt idx="31984">
                  <c:v>2.3327094040000002E-3</c:v>
                </c:pt>
                <c:pt idx="31985">
                  <c:v>6.095504617E-4</c:v>
                </c:pt>
                <c:pt idx="31986">
                  <c:v>4.603275276E-5</c:v>
                </c:pt>
                <c:pt idx="31987">
                  <c:v>3.1487398749999999E-6</c:v>
                </c:pt>
                <c:pt idx="31988">
                  <c:v>7.6543932200000002E-5</c:v>
                </c:pt>
                <c:pt idx="31989">
                  <c:v>1.0175421600000001E-4</c:v>
                </c:pt>
                <c:pt idx="31990">
                  <c:v>4.8446183320000002E-6</c:v>
                </c:pt>
                <c:pt idx="31991">
                  <c:v>1.9504936660000001E-5</c:v>
                </c:pt>
                <c:pt idx="31992">
                  <c:v>2.1252343919999999E-3</c:v>
                </c:pt>
                <c:pt idx="31993">
                  <c:v>3.0330247049999999E-4</c:v>
                </c:pt>
                <c:pt idx="31994">
                  <c:v>3.985296623E-4</c:v>
                </c:pt>
                <c:pt idx="31995">
                  <c:v>5.0717829539999998E-4</c:v>
                </c:pt>
                <c:pt idx="31996">
                  <c:v>1.1709851889999999E-3</c:v>
                </c:pt>
                <c:pt idx="31997">
                  <c:v>1.065331365E-4</c:v>
                </c:pt>
                <c:pt idx="31998">
                  <c:v>9.1889345470000006E-5</c:v>
                </c:pt>
                <c:pt idx="31999">
                  <c:v>1.659774672E-4</c:v>
                </c:pt>
                <c:pt idx="32000">
                  <c:v>5.4668438779999997E-5</c:v>
                </c:pt>
                <c:pt idx="32001">
                  <c:v>1.0288815370000001E-7</c:v>
                </c:pt>
                <c:pt idx="32002">
                  <c:v>1.91387822E-4</c:v>
                </c:pt>
                <c:pt idx="32003">
                  <c:v>2.9214353130000001E-4</c:v>
                </c:pt>
                <c:pt idx="32004">
                  <c:v>1.7872061129999999E-3</c:v>
                </c:pt>
                <c:pt idx="32005">
                  <c:v>2.2075613239999999E-4</c:v>
                </c:pt>
                <c:pt idx="32006">
                  <c:v>3.7695863479999999E-6</c:v>
                </c:pt>
                <c:pt idx="32007">
                  <c:v>2.1925226460000001E-5</c:v>
                </c:pt>
                <c:pt idx="32008">
                  <c:v>3.3465978150000002E-5</c:v>
                </c:pt>
                <c:pt idx="32009">
                  <c:v>1.1583563880000001E-5</c:v>
                </c:pt>
                <c:pt idx="32010">
                  <c:v>9.4483922060000008E-6</c:v>
                </c:pt>
                <c:pt idx="32011">
                  <c:v>5.0427846580000003E-6</c:v>
                </c:pt>
                <c:pt idx="32012">
                  <c:v>1.157513625E-4</c:v>
                </c:pt>
                <c:pt idx="32013">
                  <c:v>4.5600341730000001E-5</c:v>
                </c:pt>
                <c:pt idx="32014">
                  <c:v>2.5707643349999999E-5</c:v>
                </c:pt>
                <c:pt idx="32015">
                  <c:v>1.113232708E-4</c:v>
                </c:pt>
                <c:pt idx="32016">
                  <c:v>1.326841437E-3</c:v>
                </c:pt>
                <c:pt idx="32017">
                  <c:v>7.8482606220000006E-5</c:v>
                </c:pt>
                <c:pt idx="32018">
                  <c:v>2.2783039919999999E-6</c:v>
                </c:pt>
                <c:pt idx="32019">
                  <c:v>3.428099473E-5</c:v>
                </c:pt>
                <c:pt idx="32020">
                  <c:v>1.2906037309999999E-4</c:v>
                </c:pt>
                <c:pt idx="32021">
                  <c:v>2.1730180819999999E-5</c:v>
                </c:pt>
                <c:pt idx="32022">
                  <c:v>1.320857765E-5</c:v>
                </c:pt>
                <c:pt idx="32023">
                  <c:v>5.827187319E-5</c:v>
                </c:pt>
                <c:pt idx="32024">
                  <c:v>3.8339898440000001E-4</c:v>
                </c:pt>
                <c:pt idx="32025">
                  <c:v>4.3383319130000002E-5</c:v>
                </c:pt>
                <c:pt idx="32026">
                  <c:v>1.213080014E-5</c:v>
                </c:pt>
                <c:pt idx="32027">
                  <c:v>1.5185450839999999E-5</c:v>
                </c:pt>
                <c:pt idx="32028">
                  <c:v>6.3484972119999994E-5</c:v>
                </c:pt>
                <c:pt idx="32029">
                  <c:v>1.458937042E-5</c:v>
                </c:pt>
                <c:pt idx="32030">
                  <c:v>2.2972365519999999E-5</c:v>
                </c:pt>
                <c:pt idx="32031">
                  <c:v>2.978667959E-5</c:v>
                </c:pt>
                <c:pt idx="32032">
                  <c:v>1.461516373E-3</c:v>
                </c:pt>
                <c:pt idx="32033">
                  <c:v>2.089937626E-4</c:v>
                </c:pt>
                <c:pt idx="32034">
                  <c:v>3.3023467929999998E-4</c:v>
                </c:pt>
                <c:pt idx="32035">
                  <c:v>4.3987179200000002E-4</c:v>
                </c:pt>
                <c:pt idx="32036">
                  <c:v>1.958615423E-2</c:v>
                </c:pt>
                <c:pt idx="32037">
                  <c:v>3.2546943329999999E-4</c:v>
                </c:pt>
                <c:pt idx="32038">
                  <c:v>2.2674302480000001E-5</c:v>
                </c:pt>
                <c:pt idx="32039">
                  <c:v>1.2020001290000001E-4</c:v>
                </c:pt>
                <c:pt idx="32040">
                  <c:v>1.44044252E-3</c:v>
                </c:pt>
                <c:pt idx="32041">
                  <c:v>5.2851557520000001E-5</c:v>
                </c:pt>
                <c:pt idx="32042">
                  <c:v>9.2326329020000003E-5</c:v>
                </c:pt>
                <c:pt idx="32043">
                  <c:v>1.9367972229999999E-4</c:v>
                </c:pt>
                <c:pt idx="32044">
                  <c:v>5.673296007E-3</c:v>
                </c:pt>
                <c:pt idx="32045">
                  <c:v>1.987733402E-4</c:v>
                </c:pt>
                <c:pt idx="32046">
                  <c:v>6.7497712960000002E-6</c:v>
                </c:pt>
                <c:pt idx="32047">
                  <c:v>9.2562319010000002E-5</c:v>
                </c:pt>
                <c:pt idx="32048">
                  <c:v>1.477464432E-3</c:v>
                </c:pt>
                <c:pt idx="32049">
                  <c:v>4.1638289690000002E-6</c:v>
                </c:pt>
                <c:pt idx="32050">
                  <c:v>2.6628275989999998E-5</c:v>
                </c:pt>
                <c:pt idx="32051">
                  <c:v>2.3745111319999999E-5</c:v>
                </c:pt>
                <c:pt idx="32052">
                  <c:v>1.947680793E-4</c:v>
                </c:pt>
                <c:pt idx="32053">
                  <c:v>4.7832040189999997E-6</c:v>
                </c:pt>
                <c:pt idx="32054">
                  <c:v>1.932191478E-5</c:v>
                </c:pt>
                <c:pt idx="32055">
                  <c:v>2.3966318340000001E-5</c:v>
                </c:pt>
                <c:pt idx="32056">
                  <c:v>8.8236195520000008E-3</c:v>
                </c:pt>
                <c:pt idx="32057">
                  <c:v>9.4964606079999997E-5</c:v>
                </c:pt>
                <c:pt idx="32058">
                  <c:v>7.0459257050000003E-5</c:v>
                </c:pt>
                <c:pt idx="32059">
                  <c:v>2.5840531130000001E-4</c:v>
                </c:pt>
                <c:pt idx="32060">
                  <c:v>4.386096879E-4</c:v>
                </c:pt>
                <c:pt idx="32061">
                  <c:v>2.3051710620000001E-4</c:v>
                </c:pt>
                <c:pt idx="32062">
                  <c:v>3.8863530629999998E-4</c:v>
                </c:pt>
                <c:pt idx="32063">
                  <c:v>6.6244790340000003E-4</c:v>
                </c:pt>
                <c:pt idx="32064">
                  <c:v>1.4567371550000001E-3</c:v>
                </c:pt>
                <c:pt idx="32065">
                  <c:v>5.8192548489999999E-4</c:v>
                </c:pt>
                <c:pt idx="32066">
                  <c:v>8.0203406800000003E-4</c:v>
                </c:pt>
                <c:pt idx="32067">
                  <c:v>1.2063580430000001E-3</c:v>
                </c:pt>
                <c:pt idx="32068">
                  <c:v>6.3739789669999998E-3</c:v>
                </c:pt>
                <c:pt idx="32069">
                  <c:v>1.005871762E-3</c:v>
                </c:pt>
                <c:pt idx="32070">
                  <c:v>1.4514232670000001E-3</c:v>
                </c:pt>
                <c:pt idx="32071">
                  <c:v>1.548539725E-3</c:v>
                </c:pt>
                <c:pt idx="32072">
                  <c:v>4.0796427850000004E-3</c:v>
                </c:pt>
                <c:pt idx="32073">
                  <c:v>1.376803601E-3</c:v>
                </c:pt>
                <c:pt idx="32074">
                  <c:v>1.706358612E-3</c:v>
                </c:pt>
                <c:pt idx="32075">
                  <c:v>1.3901257479999999E-3</c:v>
                </c:pt>
                <c:pt idx="32076">
                  <c:v>0.72150083750000005</c:v>
                </c:pt>
                <c:pt idx="32077">
                  <c:v>2.0461943530000002E-3</c:v>
                </c:pt>
                <c:pt idx="32078">
                  <c:v>2.0451399129999999E-3</c:v>
                </c:pt>
                <c:pt idx="32079">
                  <c:v>1.5783353420000001E-3</c:v>
                </c:pt>
                <c:pt idx="32080">
                  <c:v>4.2991126499999999E-3</c:v>
                </c:pt>
                <c:pt idx="32081">
                  <c:v>1.628245163E-3</c:v>
                </c:pt>
                <c:pt idx="32082">
                  <c:v>1.5127507769999999E-3</c:v>
                </c:pt>
                <c:pt idx="32083">
                  <c:v>1.056437574E-3</c:v>
                </c:pt>
                <c:pt idx="32084">
                  <c:v>6.4048298349999996E-3</c:v>
                </c:pt>
                <c:pt idx="32085">
                  <c:v>1.1734837710000001E-3</c:v>
                </c:pt>
                <c:pt idx="32086">
                  <c:v>7.7249116129999998E-4</c:v>
                </c:pt>
                <c:pt idx="32087">
                  <c:v>5.4365162150000004E-4</c:v>
                </c:pt>
                <c:pt idx="32088">
                  <c:v>1.4780238829999999E-3</c:v>
                </c:pt>
                <c:pt idx="32089">
                  <c:v>6.6744684629999995E-4</c:v>
                </c:pt>
                <c:pt idx="32090">
                  <c:v>3.7581987090000001E-4</c:v>
                </c:pt>
                <c:pt idx="32091">
                  <c:v>2.1298900740000001E-4</c:v>
                </c:pt>
                <c:pt idx="32092">
                  <c:v>4.5199799450000003E-4</c:v>
                </c:pt>
                <c:pt idx="32093">
                  <c:v>2.493321058E-4</c:v>
                </c:pt>
                <c:pt idx="32094">
                  <c:v>6.1081648099999998E-5</c:v>
                </c:pt>
                <c:pt idx="32095">
                  <c:v>8.0919162250000005E-5</c:v>
                </c:pt>
                <c:pt idx="32096">
                  <c:v>8.8518055499999995E-3</c:v>
                </c:pt>
                <c:pt idx="32097">
                  <c:v>3.0921159110000001E-5</c:v>
                </c:pt>
                <c:pt idx="32098">
                  <c:v>2.0209033829999998E-5</c:v>
                </c:pt>
                <c:pt idx="32099">
                  <c:v>4.4495845309999996E-6</c:v>
                </c:pt>
                <c:pt idx="32100">
                  <c:v>1.9421362760000001E-4</c:v>
                </c:pt>
                <c:pt idx="32101">
                  <c:v>2.2546152670000002E-5</c:v>
                </c:pt>
                <c:pt idx="32102">
                  <c:v>2.5825986529999999E-5</c:v>
                </c:pt>
                <c:pt idx="32103">
                  <c:v>4.3974286989999996E-6</c:v>
                </c:pt>
                <c:pt idx="32104">
                  <c:v>1.4608685640000001E-3</c:v>
                </c:pt>
                <c:pt idx="32105">
                  <c:v>8.0616064120000002E-5</c:v>
                </c:pt>
                <c:pt idx="32106">
                  <c:v>3.7800675220000002E-6</c:v>
                </c:pt>
                <c:pt idx="32107">
                  <c:v>1.904853816E-4</c:v>
                </c:pt>
                <c:pt idx="32108">
                  <c:v>5.6936265310000003E-3</c:v>
                </c:pt>
                <c:pt idx="32109">
                  <c:v>2.034613962E-4</c:v>
                </c:pt>
                <c:pt idx="32110">
                  <c:v>9.0750363620000006E-5</c:v>
                </c:pt>
                <c:pt idx="32111">
                  <c:v>4.869636774E-5</c:v>
                </c:pt>
                <c:pt idx="32112">
                  <c:v>1.447654546E-3</c:v>
                </c:pt>
                <c:pt idx="32113">
                  <c:v>1.215783146E-4</c:v>
                </c:pt>
                <c:pt idx="32114">
                  <c:v>1.9720416080000001E-5</c:v>
                </c:pt>
                <c:pt idx="32115">
                  <c:v>3.1881112919999999E-4</c:v>
                </c:pt>
                <c:pt idx="32116">
                  <c:v>1.9472978960000002E-2</c:v>
                </c:pt>
                <c:pt idx="32117">
                  <c:v>4.586127038E-4</c:v>
                </c:pt>
                <c:pt idx="32118">
                  <c:v>3.6211243610000002E-4</c:v>
                </c:pt>
                <c:pt idx="32119">
                  <c:v>2.152981421E-4</c:v>
                </c:pt>
                <c:pt idx="32120">
                  <c:v>1.4831634710000001E-3</c:v>
                </c:pt>
                <c:pt idx="32121">
                  <c:v>2.920807562E-5</c:v>
                </c:pt>
                <c:pt idx="32122">
                  <c:v>2.3285457220000001E-5</c:v>
                </c:pt>
                <c:pt idx="32123">
                  <c:v>1.475700162E-5</c:v>
                </c:pt>
                <c:pt idx="32124">
                  <c:v>6.4606348309999994E-5</c:v>
                </c:pt>
                <c:pt idx="32125">
                  <c:v>1.516698517E-5</c:v>
                </c:pt>
                <c:pt idx="32126">
                  <c:v>1.2275731419999999E-5</c:v>
                </c:pt>
                <c:pt idx="32127">
                  <c:v>4.3146189890000002E-5</c:v>
                </c:pt>
                <c:pt idx="32128">
                  <c:v>3.84337787E-4</c:v>
                </c:pt>
                <c:pt idx="32129">
                  <c:v>5.7770173039999997E-5</c:v>
                </c:pt>
                <c:pt idx="32130">
                  <c:v>1.2479835289999999E-5</c:v>
                </c:pt>
                <c:pt idx="32131">
                  <c:v>2.1373369009999999E-5</c:v>
                </c:pt>
                <c:pt idx="32132">
                  <c:v>1.298009417E-4</c:v>
                </c:pt>
                <c:pt idx="32133">
                  <c:v>3.3885916500000002E-5</c:v>
                </c:pt>
                <c:pt idx="32134">
                  <c:v>2.026487814E-6</c:v>
                </c:pt>
                <c:pt idx="32135">
                  <c:v>7.807975968E-5</c:v>
                </c:pt>
                <c:pt idx="32136">
                  <c:v>1.318534729E-3</c:v>
                </c:pt>
                <c:pt idx="32137">
                  <c:v>1.0855797070000001E-4</c:v>
                </c:pt>
                <c:pt idx="32138">
                  <c:v>2.736542997E-5</c:v>
                </c:pt>
                <c:pt idx="32139">
                  <c:v>4.6287487710000002E-5</c:v>
                </c:pt>
                <c:pt idx="32140">
                  <c:v>1.172356121E-4</c:v>
                </c:pt>
                <c:pt idx="32141">
                  <c:v>5.3872996749999998E-6</c:v>
                </c:pt>
                <c:pt idx="32142">
                  <c:v>9.5454830210000005E-6</c:v>
                </c:pt>
                <c:pt idx="32143">
                  <c:v>1.1552355519999999E-5</c:v>
                </c:pt>
                <c:pt idx="32144">
                  <c:v>3.2433005200000003E-5</c:v>
                </c:pt>
                <c:pt idx="32145">
                  <c:v>2.0456714050000001E-5</c:v>
                </c:pt>
                <c:pt idx="32146">
                  <c:v>3.812077856E-6</c:v>
                </c:pt>
                <c:pt idx="32147">
                  <c:v>2.206550072E-4</c:v>
                </c:pt>
                <c:pt idx="32148">
                  <c:v>1.7777543340000001E-3</c:v>
                </c:pt>
                <c:pt idx="32149">
                  <c:v>2.9761294400000002E-4</c:v>
                </c:pt>
                <c:pt idx="32150">
                  <c:v>1.9271161609999999E-4</c:v>
                </c:pt>
                <c:pt idx="32151">
                  <c:v>1.7050033669999999E-7</c:v>
                </c:pt>
                <c:pt idx="32152">
                  <c:v>5.313287979E-5</c:v>
                </c:pt>
                <c:pt idx="32153">
                  <c:v>1.6797973909999999E-4</c:v>
                </c:pt>
                <c:pt idx="32154">
                  <c:v>8.8819077440000001E-5</c:v>
                </c:pt>
                <c:pt idx="32155">
                  <c:v>1.0590815200000001E-4</c:v>
                </c:pt>
                <c:pt idx="32156">
                  <c:v>1.157232373E-3</c:v>
                </c:pt>
                <c:pt idx="32157">
                  <c:v>5.0882311609999999E-4</c:v>
                </c:pt>
                <c:pt idx="32158">
                  <c:v>4.022302278E-4</c:v>
                </c:pt>
                <c:pt idx="32159">
                  <c:v>3.0679795400000002E-4</c:v>
                </c:pt>
                <c:pt idx="32160">
                  <c:v>2.110887679E-3</c:v>
                </c:pt>
                <c:pt idx="32161">
                  <c:v>1.5013692029999999E-5</c:v>
                </c:pt>
                <c:pt idx="32162">
                  <c:v>5.4013071359999999E-6</c:v>
                </c:pt>
                <c:pt idx="32163">
                  <c:v>1.037071493E-4</c:v>
                </c:pt>
                <c:pt idx="32164">
                  <c:v>7.4452208859999999E-5</c:v>
                </c:pt>
                <c:pt idx="32165">
                  <c:v>2.0617806010000001E-6</c:v>
                </c:pt>
                <c:pt idx="32166">
                  <c:v>5.1646839619999998E-5</c:v>
                </c:pt>
                <c:pt idx="32167">
                  <c:v>6.1085400829999999E-4</c:v>
                </c:pt>
                <c:pt idx="32168">
                  <c:v>2.3255091620000001E-3</c:v>
                </c:pt>
                <c:pt idx="32169">
                  <c:v>1.9266957529999999E-4</c:v>
                </c:pt>
                <c:pt idx="32170">
                  <c:v>2.997889488E-5</c:v>
                </c:pt>
                <c:pt idx="32171">
                  <c:v>3.8324481759999997E-5</c:v>
                </c:pt>
                <c:pt idx="32172">
                  <c:v>5.8289382800000002E-6</c:v>
                </c:pt>
                <c:pt idx="32173">
                  <c:v>6.781624292E-6</c:v>
                </c:pt>
                <c:pt idx="32174">
                  <c:v>6.2403063759999996E-6</c:v>
                </c:pt>
                <c:pt idx="32175">
                  <c:v>9.4958201579999994E-6</c:v>
                </c:pt>
                <c:pt idx="32176">
                  <c:v>6.6823215170000004E-6</c:v>
                </c:pt>
                <c:pt idx="32177">
                  <c:v>1.6388298620000001E-5</c:v>
                </c:pt>
                <c:pt idx="32178">
                  <c:v>2.287791949E-5</c:v>
                </c:pt>
                <c:pt idx="32179">
                  <c:v>2.2408311900000001E-6</c:v>
                </c:pt>
                <c:pt idx="32180">
                  <c:v>5.4153998229999997E-5</c:v>
                </c:pt>
                <c:pt idx="32181">
                  <c:v>1.070398624E-5</c:v>
                </c:pt>
                <c:pt idx="32182">
                  <c:v>9.5697459089999996E-6</c:v>
                </c:pt>
                <c:pt idx="32183">
                  <c:v>1.9826300449999999E-5</c:v>
                </c:pt>
                <c:pt idx="32184">
                  <c:v>1.637576134E-6</c:v>
                </c:pt>
                <c:pt idx="32185">
                  <c:v>1.07092961E-5</c:v>
                </c:pt>
                <c:pt idx="32186">
                  <c:v>8.6298928789999994E-6</c:v>
                </c:pt>
                <c:pt idx="32187">
                  <c:v>1.3661645489999999E-5</c:v>
                </c:pt>
                <c:pt idx="32188">
                  <c:v>1.8369033869999998E-5</c:v>
                </c:pt>
                <c:pt idx="32189">
                  <c:v>4.0127963689999999E-7</c:v>
                </c:pt>
                <c:pt idx="32190">
                  <c:v>3.4957141949999997E-5</c:v>
                </c:pt>
                <c:pt idx="32191">
                  <c:v>1.0331103549999999E-4</c:v>
                </c:pt>
                <c:pt idx="32192">
                  <c:v>1.33229932E-4</c:v>
                </c:pt>
                <c:pt idx="32193">
                  <c:v>6.3954804119999997E-6</c:v>
                </c:pt>
                <c:pt idx="32194">
                  <c:v>3.2267945320000001E-5</c:v>
                </c:pt>
                <c:pt idx="32195">
                  <c:v>2.8746332089999999E-5</c:v>
                </c:pt>
                <c:pt idx="32196">
                  <c:v>1.214245064E-4</c:v>
                </c:pt>
                <c:pt idx="32197">
                  <c:v>1.6866225140000001E-5</c:v>
                </c:pt>
                <c:pt idx="32198">
                  <c:v>5.7064156499999999E-5</c:v>
                </c:pt>
                <c:pt idx="32199">
                  <c:v>2.4144278070000001E-5</c:v>
                </c:pt>
                <c:pt idx="32200">
                  <c:v>2.0333409240000001E-4</c:v>
                </c:pt>
                <c:pt idx="32201">
                  <c:v>1.9984369259999999E-5</c:v>
                </c:pt>
                <c:pt idx="32202">
                  <c:v>1.7807689969999999E-5</c:v>
                </c:pt>
                <c:pt idx="32203">
                  <c:v>1.202970263E-4</c:v>
                </c:pt>
                <c:pt idx="32204">
                  <c:v>1.1521296780000001E-4</c:v>
                </c:pt>
                <c:pt idx="32205">
                  <c:v>4.9625922080000001E-5</c:v>
                </c:pt>
                <c:pt idx="32206">
                  <c:v>8.5546075929999993E-6</c:v>
                </c:pt>
                <c:pt idx="32207">
                  <c:v>8.8840362220000003E-4</c:v>
                </c:pt>
                <c:pt idx="32208">
                  <c:v>2.1456411300000001E-3</c:v>
                </c:pt>
                <c:pt idx="32209">
                  <c:v>7.7927152420000003E-4</c:v>
                </c:pt>
                <c:pt idx="32210">
                  <c:v>7.2295625429999997E-4</c:v>
                </c:pt>
                <c:pt idx="32211">
                  <c:v>1.0700045870000001E-3</c:v>
                </c:pt>
                <c:pt idx="32212">
                  <c:v>8.5975809039999995E-4</c:v>
                </c:pt>
                <c:pt idx="32213">
                  <c:v>7.7044259879999993E-6</c:v>
                </c:pt>
                <c:pt idx="32214">
                  <c:v>2.930931491E-5</c:v>
                </c:pt>
                <c:pt idx="32215">
                  <c:v>9.0248857620000004E-6</c:v>
                </c:pt>
                <c:pt idx="32216">
                  <c:v>5.0893436389999998E-5</c:v>
                </c:pt>
                <c:pt idx="32217">
                  <c:v>1.007458637E-5</c:v>
                </c:pt>
                <c:pt idx="32218">
                  <c:v>1.0940636709999999E-5</c:v>
                </c:pt>
                <c:pt idx="32219">
                  <c:v>3.0557103190000001E-5</c:v>
                </c:pt>
                <c:pt idx="32220">
                  <c:v>2.1068962550000002E-6</c:v>
                </c:pt>
                <c:pt idx="32221">
                  <c:v>1.336663946E-5</c:v>
                </c:pt>
                <c:pt idx="32222">
                  <c:v>6.9454209630000004E-6</c:v>
                </c:pt>
                <c:pt idx="32223">
                  <c:v>8.2944289329999995E-6</c:v>
                </c:pt>
                <c:pt idx="32224">
                  <c:v>5.311427313E-6</c:v>
                </c:pt>
                <c:pt idx="32225">
                  <c:v>5.1689016949999997E-6</c:v>
                </c:pt>
                <c:pt idx="32226">
                  <c:v>5.5262003819999996E-6</c:v>
                </c:pt>
                <c:pt idx="32227">
                  <c:v>1.6231010729999999E-6</c:v>
                </c:pt>
                <c:pt idx="32228">
                  <c:v>4.900174164E-6</c:v>
                </c:pt>
                <c:pt idx="32229">
                  <c:v>3.0866363529999999E-6</c:v>
                </c:pt>
                <c:pt idx="32230">
                  <c:v>1.122385283E-5</c:v>
                </c:pt>
                <c:pt idx="32231">
                  <c:v>9.2652292270000001E-6</c:v>
                </c:pt>
                <c:pt idx="32232">
                  <c:v>4.7550185759999998E-6</c:v>
                </c:pt>
                <c:pt idx="32233">
                  <c:v>4.9102205189999996E-6</c:v>
                </c:pt>
                <c:pt idx="32234">
                  <c:v>5.1158925010000002E-6</c:v>
                </c:pt>
                <c:pt idx="32235">
                  <c:v>1.03952224E-5</c:v>
                </c:pt>
                <c:pt idx="32236">
                  <c:v>1.6146289129999999E-6</c:v>
                </c:pt>
                <c:pt idx="32237">
                  <c:v>5.2741490010000002E-6</c:v>
                </c:pt>
                <c:pt idx="32238">
                  <c:v>8.8771938659999999E-6</c:v>
                </c:pt>
                <c:pt idx="32239">
                  <c:v>7.9422878900000006E-5</c:v>
                </c:pt>
                <c:pt idx="32240">
                  <c:v>9.6414621520000005E-5</c:v>
                </c:pt>
                <c:pt idx="32241">
                  <c:v>3.3891842280000003E-5</c:v>
                </c:pt>
                <c:pt idx="32242">
                  <c:v>1.3592519600000001E-5</c:v>
                </c:pt>
                <c:pt idx="32243">
                  <c:v>5.9626046709999998E-5</c:v>
                </c:pt>
                <c:pt idx="32244">
                  <c:v>3.6103279799999999E-5</c:v>
                </c:pt>
                <c:pt idx="32245">
                  <c:v>2.242160784E-5</c:v>
                </c:pt>
                <c:pt idx="32246">
                  <c:v>1.14664095E-5</c:v>
                </c:pt>
                <c:pt idx="32247">
                  <c:v>7.3086892280000007E-5</c:v>
                </c:pt>
                <c:pt idx="32248">
                  <c:v>2.4699787230000002E-4</c:v>
                </c:pt>
                <c:pt idx="32249">
                  <c:v>2.1336349969999999E-4</c:v>
                </c:pt>
                <c:pt idx="32250">
                  <c:v>3.7591995229999998E-4</c:v>
                </c:pt>
                <c:pt idx="32251">
                  <c:v>2.4867937399999998E-3</c:v>
                </c:pt>
                <c:pt idx="32252">
                  <c:v>9.8555033870000009E-4</c:v>
                </c:pt>
                <c:pt idx="32253">
                  <c:v>4.9953416450000001E-5</c:v>
                </c:pt>
                <c:pt idx="32254">
                  <c:v>7.8151654099999998E-6</c:v>
                </c:pt>
                <c:pt idx="32255">
                  <c:v>4.8300124009999997E-5</c:v>
                </c:pt>
                <c:pt idx="32256">
                  <c:v>5.5370628909999999E-5</c:v>
                </c:pt>
                <c:pt idx="32257">
                  <c:v>7.9475602980000001E-7</c:v>
                </c:pt>
                <c:pt idx="32258">
                  <c:v>5.5092073249999999E-6</c:v>
                </c:pt>
                <c:pt idx="32259">
                  <c:v>3.7577739179999999E-4</c:v>
                </c:pt>
                <c:pt idx="32260">
                  <c:v>1.5780001130000001E-4</c:v>
                </c:pt>
                <c:pt idx="32261">
                  <c:v>6.8377180489999993E-5</c:v>
                </c:pt>
                <c:pt idx="32262">
                  <c:v>7.7778206999999999E-5</c:v>
                </c:pt>
                <c:pt idx="32263">
                  <c:v>1.147026354E-4</c:v>
                </c:pt>
                <c:pt idx="32264">
                  <c:v>2.190208157E-5</c:v>
                </c:pt>
                <c:pt idx="32265">
                  <c:v>3.8200271100000001E-6</c:v>
                </c:pt>
                <c:pt idx="32266">
                  <c:v>1.2165245129999999E-5</c:v>
                </c:pt>
                <c:pt idx="32267">
                  <c:v>9.5682127959999991E-7</c:v>
                </c:pt>
                <c:pt idx="32268">
                  <c:v>1.4949817570000001E-6</c:v>
                </c:pt>
                <c:pt idx="32269">
                  <c:v>5.271093901E-6</c:v>
                </c:pt>
                <c:pt idx="32270">
                  <c:v>1.0218785229999999E-5</c:v>
                </c:pt>
                <c:pt idx="32271">
                  <c:v>7.7692262600000001E-6</c:v>
                </c:pt>
                <c:pt idx="32272">
                  <c:v>5.8751260320000003E-6</c:v>
                </c:pt>
                <c:pt idx="32273">
                  <c:v>2.3417676759999998E-6</c:v>
                </c:pt>
                <c:pt idx="32274">
                  <c:v>2.4404442290000002E-6</c:v>
                </c:pt>
                <c:pt idx="32275">
                  <c:v>2.3479015440000001E-6</c:v>
                </c:pt>
                <c:pt idx="32276">
                  <c:v>2.354854991E-6</c:v>
                </c:pt>
                <c:pt idx="32277">
                  <c:v>2.3001295809999998E-6</c:v>
                </c:pt>
                <c:pt idx="32278">
                  <c:v>2.4051090029999998E-6</c:v>
                </c:pt>
                <c:pt idx="32279">
                  <c:v>7.6199951909999999E-6</c:v>
                </c:pt>
                <c:pt idx="32280">
                  <c:v>1.8703823850000001E-6</c:v>
                </c:pt>
                <c:pt idx="32281">
                  <c:v>1.0806929469999999E-5</c:v>
                </c:pt>
                <c:pt idx="32282">
                  <c:v>1.262673906E-5</c:v>
                </c:pt>
                <c:pt idx="32283">
                  <c:v>4.2542507300000002E-5</c:v>
                </c:pt>
                <c:pt idx="32284">
                  <c:v>9.6287122329999996E-6</c:v>
                </c:pt>
                <c:pt idx="32285">
                  <c:v>6.1921225110000004E-6</c:v>
                </c:pt>
                <c:pt idx="32286">
                  <c:v>1.142895289E-5</c:v>
                </c:pt>
                <c:pt idx="32287">
                  <c:v>1.366334964E-5</c:v>
                </c:pt>
                <c:pt idx="32288">
                  <c:v>5.7935788970000003E-7</c:v>
                </c:pt>
                <c:pt idx="32289">
                  <c:v>2.6165042870000001E-5</c:v>
                </c:pt>
                <c:pt idx="32290">
                  <c:v>3.4450030329999997E-5</c:v>
                </c:pt>
                <c:pt idx="32291">
                  <c:v>4.37321653E-4</c:v>
                </c:pt>
                <c:pt idx="32292">
                  <c:v>9.3511608699999997E-5</c:v>
                </c:pt>
                <c:pt idx="32293">
                  <c:v>6.040377458E-6</c:v>
                </c:pt>
                <c:pt idx="32294">
                  <c:v>3.8800109640000002E-5</c:v>
                </c:pt>
                <c:pt idx="32295">
                  <c:v>2.1405352820000001E-4</c:v>
                </c:pt>
                <c:pt idx="32296">
                  <c:v>7.6665120089999992E-6</c:v>
                </c:pt>
                <c:pt idx="32297">
                  <c:v>2.29453976E-5</c:v>
                </c:pt>
                <c:pt idx="32298">
                  <c:v>2.390517354E-5</c:v>
                </c:pt>
                <c:pt idx="32299">
                  <c:v>4.7886055770000001E-4</c:v>
                </c:pt>
                <c:pt idx="32300">
                  <c:v>1.4063692389999999E-4</c:v>
                </c:pt>
                <c:pt idx="32301">
                  <c:v>1.4229880219999999E-4</c:v>
                </c:pt>
                <c:pt idx="32302">
                  <c:v>1.28576465E-4</c:v>
                </c:pt>
                <c:pt idx="32303">
                  <c:v>1.698173878E-3</c:v>
                </c:pt>
                <c:pt idx="32304">
                  <c:v>7.5438388860000005E-5</c:v>
                </c:pt>
                <c:pt idx="32305">
                  <c:v>4.9534155860000003E-6</c:v>
                </c:pt>
                <c:pt idx="32306">
                  <c:v>7.6526539120000001E-6</c:v>
                </c:pt>
                <c:pt idx="32307">
                  <c:v>4.4289626519999999E-5</c:v>
                </c:pt>
                <c:pt idx="32308">
                  <c:v>1.870391904E-6</c:v>
                </c:pt>
                <c:pt idx="32309">
                  <c:v>3.7139339169999998E-6</c:v>
                </c:pt>
                <c:pt idx="32310">
                  <c:v>2.6329854320000001E-6</c:v>
                </c:pt>
                <c:pt idx="32311">
                  <c:v>6.0291176039999997E-5</c:v>
                </c:pt>
                <c:pt idx="32312">
                  <c:v>3.671079757E-6</c:v>
                </c:pt>
                <c:pt idx="32313">
                  <c:v>1.0778996770000001E-6</c:v>
                </c:pt>
                <c:pt idx="32314">
                  <c:v>6.4051930809999997E-7</c:v>
                </c:pt>
                <c:pt idx="32315">
                  <c:v>3.2157558570000001E-6</c:v>
                </c:pt>
                <c:pt idx="32316">
                  <c:v>7.0453141530000003E-7</c:v>
                </c:pt>
                <c:pt idx="32317">
                  <c:v>1.638413922E-7</c:v>
                </c:pt>
                <c:pt idx="32318">
                  <c:v>2.8820228259999999E-7</c:v>
                </c:pt>
                <c:pt idx="32319">
                  <c:v>8.3729978490000006E-8</c:v>
                </c:pt>
                <c:pt idx="32320">
                  <c:v>5.6444294420000002E-7</c:v>
                </c:pt>
                <c:pt idx="32321">
                  <c:v>5.8874198519999995E-7</c:v>
                </c:pt>
                <c:pt idx="32322">
                  <c:v>5.5913465930000003E-7</c:v>
                </c:pt>
                <c:pt idx="32323">
                  <c:v>3.3181406570000003E-7</c:v>
                </c:pt>
                <c:pt idx="32324">
                  <c:v>5.7315672700000002E-7</c:v>
                </c:pt>
                <c:pt idx="32325">
                  <c:v>4.6886067860000003E-7</c:v>
                </c:pt>
                <c:pt idx="32326">
                  <c:v>2.7909858469999999E-7</c:v>
                </c:pt>
                <c:pt idx="32327">
                  <c:v>5.1137917389999996E-7</c:v>
                </c:pt>
                <c:pt idx="32328">
                  <c:v>7.1273961199999998E-7</c:v>
                </c:pt>
                <c:pt idx="32329">
                  <c:v>1.629223915E-7</c:v>
                </c:pt>
                <c:pt idx="32330">
                  <c:v>9.187222187E-7</c:v>
                </c:pt>
                <c:pt idx="32331">
                  <c:v>5.1668748860000002E-7</c:v>
                </c:pt>
                <c:pt idx="32332">
                  <c:v>1.1169001200000001E-6</c:v>
                </c:pt>
                <c:pt idx="32333">
                  <c:v>1.074350888E-6</c:v>
                </c:pt>
                <c:pt idx="32334">
                  <c:v>3.811399429E-6</c:v>
                </c:pt>
                <c:pt idx="32335">
                  <c:v>8.7639011740000003E-6</c:v>
                </c:pt>
                <c:pt idx="32336">
                  <c:v>1.219579439E-6</c:v>
                </c:pt>
                <c:pt idx="32337">
                  <c:v>6.9523133869999999E-6</c:v>
                </c:pt>
                <c:pt idx="32338">
                  <c:v>9.4724780780000007E-6</c:v>
                </c:pt>
                <c:pt idx="32339">
                  <c:v>9.5886269129999997E-6</c:v>
                </c:pt>
                <c:pt idx="32340">
                  <c:v>5.177646785E-6</c:v>
                </c:pt>
                <c:pt idx="32341">
                  <c:v>2.6796489910000001E-5</c:v>
                </c:pt>
                <c:pt idx="32342">
                  <c:v>3.4450004029999998E-5</c:v>
                </c:pt>
                <c:pt idx="32343">
                  <c:v>2.267551879E-3</c:v>
                </c:pt>
                <c:pt idx="32344">
                  <c:v>3.4899023999999998E-5</c:v>
                </c:pt>
                <c:pt idx="32345">
                  <c:v>1.191323927E-6</c:v>
                </c:pt>
                <c:pt idx="32346">
                  <c:v>1.7145898609999999E-5</c:v>
                </c:pt>
                <c:pt idx="32347">
                  <c:v>2.7701096740000001E-5</c:v>
                </c:pt>
                <c:pt idx="32348">
                  <c:v>4.9767010879999999E-6</c:v>
                </c:pt>
                <c:pt idx="32349">
                  <c:v>6.3042694460000003E-6</c:v>
                </c:pt>
                <c:pt idx="32350">
                  <c:v>1.1087626530000001E-5</c:v>
                </c:pt>
                <c:pt idx="32351">
                  <c:v>3.869196998E-5</c:v>
                </c:pt>
                <c:pt idx="32352">
                  <c:v>4.0379317299999996E-6</c:v>
                </c:pt>
                <c:pt idx="32353">
                  <c:v>6.6366110610000003E-6</c:v>
                </c:pt>
                <c:pt idx="32354">
                  <c:v>5.4242135649999996E-6</c:v>
                </c:pt>
                <c:pt idx="32355">
                  <c:v>8.0716572469999998E-6</c:v>
                </c:pt>
                <c:pt idx="32356">
                  <c:v>1.9442283849999999E-6</c:v>
                </c:pt>
                <c:pt idx="32357">
                  <c:v>2.5205822709999998E-6</c:v>
                </c:pt>
                <c:pt idx="32358">
                  <c:v>1.8304284649999999E-6</c:v>
                </c:pt>
                <c:pt idx="32359">
                  <c:v>1.3051086870000001E-6</c:v>
                </c:pt>
                <c:pt idx="32360">
                  <c:v>6.1480635679999996E-7</c:v>
                </c:pt>
                <c:pt idx="32361">
                  <c:v>6.5412790560000004E-7</c:v>
                </c:pt>
                <c:pt idx="32362">
                  <c:v>2.1570408810000001E-7</c:v>
                </c:pt>
                <c:pt idx="32363">
                  <c:v>2.2947445280000002E-5</c:v>
                </c:pt>
                <c:pt idx="32364">
                  <c:v>2.8740787009999999E-8</c:v>
                </c:pt>
                <c:pt idx="32365">
                  <c:v>1.5986936040000002E-8</c:v>
                </c:pt>
                <c:pt idx="32366">
                  <c:v>8.1921539889999993E-9</c:v>
                </c:pt>
                <c:pt idx="32367">
                  <c:v>2.4806271800000003E-7</c:v>
                </c:pt>
                <c:pt idx="32368">
                  <c:v>2.170933992E-8</c:v>
                </c:pt>
                <c:pt idx="32369">
                  <c:v>2.6955848669999999E-8</c:v>
                </c:pt>
                <c:pt idx="32370">
                  <c:v>2.77893904E-8</c:v>
                </c:pt>
                <c:pt idx="32371">
                  <c:v>3.05043362E-7</c:v>
                </c:pt>
                <c:pt idx="32372">
                  <c:v>5.3626744459999996E-9</c:v>
                </c:pt>
                <c:pt idx="32373">
                  <c:v>1.4369265950000001E-13</c:v>
                </c:pt>
                <c:pt idx="32374">
                  <c:v>8.2000503189999997E-9</c:v>
                </c:pt>
                <c:pt idx="32375">
                  <c:v>1.508950878E-6</c:v>
                </c:pt>
                <c:pt idx="32376">
                  <c:v>1.2607147189999999E-7</c:v>
                </c:pt>
                <c:pt idx="32377">
                  <c:v>2.3179278259999999E-7</c:v>
                </c:pt>
                <c:pt idx="32378">
                  <c:v>3.5502799140000002E-7</c:v>
                </c:pt>
                <c:pt idx="32379">
                  <c:v>4.4736896289999996E-6</c:v>
                </c:pt>
                <c:pt idx="32380">
                  <c:v>1.03165562E-6</c:v>
                </c:pt>
                <c:pt idx="32381">
                  <c:v>1.019711974E-6</c:v>
                </c:pt>
                <c:pt idx="32382">
                  <c:v>1.6991004670000001E-6</c:v>
                </c:pt>
                <c:pt idx="32383">
                  <c:v>3.6909521600000001E-4</c:v>
                </c:pt>
                <c:pt idx="32384">
                  <c:v>5.4495408229999996E-6</c:v>
                </c:pt>
                <c:pt idx="32385">
                  <c:v>6.5616449319999999E-6</c:v>
                </c:pt>
                <c:pt idx="32386">
                  <c:v>2.479462053E-6</c:v>
                </c:pt>
                <c:pt idx="32387">
                  <c:v>1.897932747E-4</c:v>
                </c:pt>
                <c:pt idx="32388">
                  <c:v>4.5764902519999999E-6</c:v>
                </c:pt>
                <c:pt idx="32389">
                  <c:v>4.3416849569999998E-6</c:v>
                </c:pt>
                <c:pt idx="32390">
                  <c:v>2.7588578659999998E-6</c:v>
                </c:pt>
                <c:pt idx="32391">
                  <c:v>9.7874733930000004E-5</c:v>
                </c:pt>
                <c:pt idx="32392">
                  <c:v>4.6783825009999999E-6</c:v>
                </c:pt>
                <c:pt idx="32393">
                  <c:v>1.256607975E-6</c:v>
                </c:pt>
                <c:pt idx="32394">
                  <c:v>1.030823452E-5</c:v>
                </c:pt>
                <c:pt idx="32395">
                  <c:v>4.8121095700000001E-4</c:v>
                </c:pt>
                <c:pt idx="32396">
                  <c:v>1.065074141E-5</c:v>
                </c:pt>
                <c:pt idx="32397">
                  <c:v>5.5022586420000004E-6</c:v>
                </c:pt>
                <c:pt idx="32398">
                  <c:v>1.8144454290000001E-6</c:v>
                </c:pt>
                <c:pt idx="32399">
                  <c:v>2.185403984E-5</c:v>
                </c:pt>
                <c:pt idx="32400">
                  <c:v>4.0205346380000004E-6</c:v>
                </c:pt>
                <c:pt idx="32401">
                  <c:v>1.429881524E-6</c:v>
                </c:pt>
                <c:pt idx="32402">
                  <c:v>2.5680675949999999E-6</c:v>
                </c:pt>
                <c:pt idx="32403">
                  <c:v>1.0863240609999999E-4</c:v>
                </c:pt>
                <c:pt idx="32404">
                  <c:v>4.3101312219999996E-6</c:v>
                </c:pt>
                <c:pt idx="32405">
                  <c:v>1.65670363E-6</c:v>
                </c:pt>
                <c:pt idx="32406">
                  <c:v>1.3057956060000001E-7</c:v>
                </c:pt>
                <c:pt idx="32407">
                  <c:v>9.5530695249999995E-6</c:v>
                </c:pt>
                <c:pt idx="32408">
                  <c:v>4.4842347339999998E-8</c:v>
                </c:pt>
                <c:pt idx="32409">
                  <c:v>1.1409303830000001E-7</c:v>
                </c:pt>
                <c:pt idx="32410">
                  <c:v>1.772961965E-7</c:v>
                </c:pt>
                <c:pt idx="32411">
                  <c:v>5.6366472699999995E-7</c:v>
                </c:pt>
                <c:pt idx="32412">
                  <c:v>3.7574031079999997E-7</c:v>
                </c:pt>
                <c:pt idx="32413">
                  <c:v>1.6491026509999999E-7</c:v>
                </c:pt>
                <c:pt idx="32414">
                  <c:v>1.0547886689999999E-6</c:v>
                </c:pt>
                <c:pt idx="32415">
                  <c:v>1.92235948E-5</c:v>
                </c:pt>
                <c:pt idx="32416">
                  <c:v>1.706023077E-6</c:v>
                </c:pt>
                <c:pt idx="32417">
                  <c:v>1.3559435569999999E-6</c:v>
                </c:pt>
                <c:pt idx="32418">
                  <c:v>2.6166326300000001E-7</c:v>
                </c:pt>
                <c:pt idx="32419">
                  <c:v>1.2242376010000001E-7</c:v>
                </c:pt>
                <c:pt idx="32420">
                  <c:v>6.9095480879999996E-7</c:v>
                </c:pt>
                <c:pt idx="32421">
                  <c:v>4.434278619E-7</c:v>
                </c:pt>
                <c:pt idx="32422">
                  <c:v>3.1922118649999999E-7</c:v>
                </c:pt>
                <c:pt idx="32423">
                  <c:v>6.2434756229999996E-7</c:v>
                </c:pt>
                <c:pt idx="32424">
                  <c:v>2.8111578150000001E-8</c:v>
                </c:pt>
                <c:pt idx="32425">
                  <c:v>4.243190398E-7</c:v>
                </c:pt>
                <c:pt idx="32426">
                  <c:v>1.441629713E-6</c:v>
                </c:pt>
                <c:pt idx="32427">
                  <c:v>1.8748675479999999E-5</c:v>
                </c:pt>
                <c:pt idx="32428">
                  <c:v>7.6892564319999995E-7</c:v>
                </c:pt>
                <c:pt idx="32429">
                  <c:v>3.0008763429999999E-7</c:v>
                </c:pt>
                <c:pt idx="32430">
                  <c:v>1.1935854690000001E-7</c:v>
                </c:pt>
                <c:pt idx="32431">
                  <c:v>9.3139079450000002E-6</c:v>
                </c:pt>
                <c:pt idx="32432">
                  <c:v>1.6708500719999999E-6</c:v>
                </c:pt>
                <c:pt idx="32433">
                  <c:v>3.2565120569999998E-7</c:v>
                </c:pt>
                <c:pt idx="32434">
                  <c:v>2.7416256289999998E-5</c:v>
                </c:pt>
                <c:pt idx="32435">
                  <c:v>5.1327361770000005E-4</c:v>
                </c:pt>
                <c:pt idx="32436">
                  <c:v>3.3701181279999998E-5</c:v>
                </c:pt>
                <c:pt idx="32437">
                  <c:v>2.825987238E-5</c:v>
                </c:pt>
                <c:pt idx="32438">
                  <c:v>9.5916013840000006E-6</c:v>
                </c:pt>
                <c:pt idx="32439">
                  <c:v>3.5475750410000003E-5</c:v>
                </c:pt>
                <c:pt idx="32440">
                  <c:v>5.2524115559999999E-6</c:v>
                </c:pt>
                <c:pt idx="32441">
                  <c:v>7.7728557770000006E-6</c:v>
                </c:pt>
                <c:pt idx="32442">
                  <c:v>3.1980496340000001E-9</c:v>
                </c:pt>
                <c:pt idx="32443">
                  <c:v>1.107937119E-5</c:v>
                </c:pt>
                <c:pt idx="32444">
                  <c:v>7.4657587379999998E-6</c:v>
                </c:pt>
                <c:pt idx="32445">
                  <c:v>9.5606374840000004E-6</c:v>
                </c:pt>
                <c:pt idx="32446">
                  <c:v>1.8056747589999999E-6</c:v>
                </c:pt>
                <c:pt idx="32447">
                  <c:v>3.7920390469999998E-5</c:v>
                </c:pt>
                <c:pt idx="32448">
                  <c:v>1.5714709200000001E-6</c:v>
                </c:pt>
                <c:pt idx="32449">
                  <c:v>8.8815098320000003E-7</c:v>
                </c:pt>
                <c:pt idx="32450">
                  <c:v>1.9132753160000002E-6</c:v>
                </c:pt>
                <c:pt idx="32451">
                  <c:v>5.3499746750000004E-7</c:v>
                </c:pt>
                <c:pt idx="32452">
                  <c:v>1.0126466059999999E-6</c:v>
                </c:pt>
                <c:pt idx="32453">
                  <c:v>5.261719056E-7</c:v>
                </c:pt>
                <c:pt idx="32454">
                  <c:v>1.191873142E-6</c:v>
                </c:pt>
                <c:pt idx="32455">
                  <c:v>1.5330992819999999E-6</c:v>
                </c:pt>
                <c:pt idx="32456">
                  <c:v>9.3503156730000003E-8</c:v>
                </c:pt>
                <c:pt idx="32457">
                  <c:v>1.100446481E-6</c:v>
                </c:pt>
                <c:pt idx="32458">
                  <c:v>4.8439131679999998E-6</c:v>
                </c:pt>
                <c:pt idx="32459">
                  <c:v>8.8401062600000005E-6</c:v>
                </c:pt>
                <c:pt idx="32460">
                  <c:v>2.0983338609999999E-7</c:v>
                </c:pt>
                <c:pt idx="32461">
                  <c:v>8.679496358E-7</c:v>
                </c:pt>
                <c:pt idx="32462">
                  <c:v>1.298501161E-6</c:v>
                </c:pt>
                <c:pt idx="32463">
                  <c:v>5.9243852950000001E-6</c:v>
                </c:pt>
                <c:pt idx="32464">
                  <c:v>2.6150852600000002E-7</c:v>
                </c:pt>
                <c:pt idx="32465">
                  <c:v>1.093052007E-6</c:v>
                </c:pt>
                <c:pt idx="32466">
                  <c:v>4.5807253859999999E-7</c:v>
                </c:pt>
                <c:pt idx="32467">
                  <c:v>4.0786567630000004E-6</c:v>
                </c:pt>
                <c:pt idx="32468">
                  <c:v>5.5377669040000002E-7</c:v>
                </c:pt>
                <c:pt idx="32469">
                  <c:v>7.0050365409999999E-7</c:v>
                </c:pt>
                <c:pt idx="32470">
                  <c:v>1.953086547E-7</c:v>
                </c:pt>
                <c:pt idx="32471">
                  <c:v>7.3400637759999995E-7</c:v>
                </c:pt>
                <c:pt idx="32472">
                  <c:v>6.8776978480000005E-7</c:v>
                </c:pt>
                <c:pt idx="32473">
                  <c:v>7.2332640860000002E-7</c:v>
                </c:pt>
                <c:pt idx="32474">
                  <c:v>2.964782633E-6</c:v>
                </c:pt>
                <c:pt idx="32475">
                  <c:v>2.623285349E-5</c:v>
                </c:pt>
                <c:pt idx="32476">
                  <c:v>8.3015765090000005E-6</c:v>
                </c:pt>
                <c:pt idx="32477">
                  <c:v>4.9913216890000002E-6</c:v>
                </c:pt>
                <c:pt idx="32478">
                  <c:v>2.421570923E-5</c:v>
                </c:pt>
                <c:pt idx="32479">
                  <c:v>4.0520345340000003E-5</c:v>
                </c:pt>
                <c:pt idx="32480">
                  <c:v>5.7627023430000002E-7</c:v>
                </c:pt>
                <c:pt idx="32481">
                  <c:v>2.369025047E-8</c:v>
                </c:pt>
                <c:pt idx="32482">
                  <c:v>4.7440332419999999E-6</c:v>
                </c:pt>
                <c:pt idx="32483">
                  <c:v>1.3610437939999999E-5</c:v>
                </c:pt>
                <c:pt idx="32484">
                  <c:v>3.5509855340000002E-7</c:v>
                </c:pt>
                <c:pt idx="32485">
                  <c:v>2.6730210150000002E-7</c:v>
                </c:pt>
                <c:pt idx="32486">
                  <c:v>7.2671376779999999E-6</c:v>
                </c:pt>
                <c:pt idx="32487">
                  <c:v>2.0127614010000002E-5</c:v>
                </c:pt>
                <c:pt idx="32488">
                  <c:v>1.766548839E-6</c:v>
                </c:pt>
                <c:pt idx="32489">
                  <c:v>7.3150408739999999E-7</c:v>
                </c:pt>
                <c:pt idx="32490">
                  <c:v>2.491033354E-6</c:v>
                </c:pt>
                <c:pt idx="32491">
                  <c:v>1.1512622010000001E-5</c:v>
                </c:pt>
                <c:pt idx="32492">
                  <c:v>4.1459553879999999E-7</c:v>
                </c:pt>
                <c:pt idx="32493">
                  <c:v>4.4295360980000001E-7</c:v>
                </c:pt>
                <c:pt idx="32494">
                  <c:v>2.4274063029999999E-6</c:v>
                </c:pt>
                <c:pt idx="32495">
                  <c:v>2.1718996169999999E-5</c:v>
                </c:pt>
                <c:pt idx="32496">
                  <c:v>1.9363461470000002E-6</c:v>
                </c:pt>
                <c:pt idx="32497">
                  <c:v>3.9095707220000001E-6</c:v>
                </c:pt>
                <c:pt idx="32498">
                  <c:v>4.7022624300000002E-6</c:v>
                </c:pt>
                <c:pt idx="32499">
                  <c:v>1.2197963830000001E-6</c:v>
                </c:pt>
                <c:pt idx="32500">
                  <c:v>6.7620266830000004E-7</c:v>
                </c:pt>
                <c:pt idx="32501">
                  <c:v>9.9582173569999991E-7</c:v>
                </c:pt>
                <c:pt idx="32502">
                  <c:v>1.6711967199999999E-6</c:v>
                </c:pt>
                <c:pt idx="32503">
                  <c:v>2.078261852E-7</c:v>
                </c:pt>
                <c:pt idx="32504">
                  <c:v>9.6228810459999994E-7</c:v>
                </c:pt>
                <c:pt idx="32505">
                  <c:v>2.1535624560000002E-6</c:v>
                </c:pt>
                <c:pt idx="32506">
                  <c:v>1.420236273E-5</c:v>
                </c:pt>
                <c:pt idx="32507">
                  <c:v>2.2801214209999999E-5</c:v>
                </c:pt>
                <c:pt idx="32508">
                  <c:v>7.6495849340000002E-6</c:v>
                </c:pt>
                <c:pt idx="32509">
                  <c:v>1.2352631660000001E-6</c:v>
                </c:pt>
                <c:pt idx="32510">
                  <c:v>4.9440840719999996E-6</c:v>
                </c:pt>
                <c:pt idx="32511">
                  <c:v>3.9032864840000001E-6</c:v>
                </c:pt>
                <c:pt idx="32512">
                  <c:v>2.7101654090000001E-6</c:v>
                </c:pt>
                <c:pt idx="32513">
                  <c:v>1.066264892E-7</c:v>
                </c:pt>
                <c:pt idx="32514">
                  <c:v>3.605003179E-6</c:v>
                </c:pt>
                <c:pt idx="32515">
                  <c:v>1.4545429390000001E-5</c:v>
                </c:pt>
                <c:pt idx="32516">
                  <c:v>4.4220176719999999E-6</c:v>
                </c:pt>
                <c:pt idx="32517">
                  <c:v>2.8219401239999999E-6</c:v>
                </c:pt>
                <c:pt idx="32518">
                  <c:v>1.9980483439999999E-5</c:v>
                </c:pt>
                <c:pt idx="32519">
                  <c:v>5.6458481730000004E-6</c:v>
                </c:pt>
                <c:pt idx="32520">
                  <c:v>1.248970829E-6</c:v>
                </c:pt>
                <c:pt idx="32521">
                  <c:v>7.1202464000000004E-7</c:v>
                </c:pt>
                <c:pt idx="32522">
                  <c:v>8.6411461080000003E-7</c:v>
                </c:pt>
                <c:pt idx="32523">
                  <c:v>4.7023443120000002E-7</c:v>
                </c:pt>
                <c:pt idx="32524">
                  <c:v>8.4708541680000001E-7</c:v>
                </c:pt>
                <c:pt idx="32525">
                  <c:v>1.6246565239999999E-6</c:v>
                </c:pt>
                <c:pt idx="32526">
                  <c:v>1.4295885850000001E-5</c:v>
                </c:pt>
                <c:pt idx="32527">
                  <c:v>1.3271973380000001E-5</c:v>
                </c:pt>
                <c:pt idx="32528">
                  <c:v>1.2175179390000001E-5</c:v>
                </c:pt>
                <c:pt idx="32529">
                  <c:v>6.3505684290000004E-6</c:v>
                </c:pt>
                <c:pt idx="32530">
                  <c:v>7.9095804080000006E-6</c:v>
                </c:pt>
                <c:pt idx="32531">
                  <c:v>1.1031468100000001E-6</c:v>
                </c:pt>
                <c:pt idx="32532">
                  <c:v>4.2583476660000003E-6</c:v>
                </c:pt>
                <c:pt idx="32533">
                  <c:v>2.3552264879999999E-6</c:v>
                </c:pt>
                <c:pt idx="32534">
                  <c:v>3.080326226E-6</c:v>
                </c:pt>
                <c:pt idx="32535">
                  <c:v>2.6674675780000002E-6</c:v>
                </c:pt>
                <c:pt idx="32536">
                  <c:v>7.9610260330000004E-6</c:v>
                </c:pt>
                <c:pt idx="32537">
                  <c:v>3.8221634650000004E-6</c:v>
                </c:pt>
                <c:pt idx="32538">
                  <c:v>2.859623626E-5</c:v>
                </c:pt>
                <c:pt idx="32539">
                  <c:v>9.2873034249999992E-6</c:v>
                </c:pt>
                <c:pt idx="32540">
                  <c:v>1.3789073600000001E-6</c:v>
                </c:pt>
                <c:pt idx="32541">
                  <c:v>1.6685045470000001E-6</c:v>
                </c:pt>
                <c:pt idx="32542">
                  <c:v>1.5537535519999999E-6</c:v>
                </c:pt>
                <c:pt idx="32543">
                  <c:v>7.3973190399999999E-7</c:v>
                </c:pt>
                <c:pt idx="32544">
                  <c:v>6.4549374480000003E-7</c:v>
                </c:pt>
                <c:pt idx="32545">
                  <c:v>6.2382954990000004E-7</c:v>
                </c:pt>
                <c:pt idx="32546">
                  <c:v>4.5897797599999999E-6</c:v>
                </c:pt>
                <c:pt idx="32547">
                  <c:v>2.8042275959999999E-6</c:v>
                </c:pt>
                <c:pt idx="32548">
                  <c:v>8.0104471090000001E-6</c:v>
                </c:pt>
                <c:pt idx="32549">
                  <c:v>1.165376882E-5</c:v>
                </c:pt>
                <c:pt idx="32550">
                  <c:v>2.8608280360000001E-5</c:v>
                </c:pt>
                <c:pt idx="32551">
                  <c:v>1.204491344E-5</c:v>
                </c:pt>
                <c:pt idx="32552">
                  <c:v>1.715069902E-6</c:v>
                </c:pt>
                <c:pt idx="32553">
                  <c:v>5.0004949719999998E-6</c:v>
                </c:pt>
                <c:pt idx="32554">
                  <c:v>2.2977432030000002E-6</c:v>
                </c:pt>
                <c:pt idx="32555">
                  <c:v>8.8058505599999998E-7</c:v>
                </c:pt>
                <c:pt idx="32556">
                  <c:v>7.2420003610000002E-6</c:v>
                </c:pt>
                <c:pt idx="32557">
                  <c:v>9.6409030109999995E-6</c:v>
                </c:pt>
                <c:pt idx="32558">
                  <c:v>4.296929974E-5</c:v>
                </c:pt>
                <c:pt idx="32559">
                  <c:v>2.3787136150000001E-5</c:v>
                </c:pt>
                <c:pt idx="32560">
                  <c:v>8.1904784349999998E-7</c:v>
                </c:pt>
                <c:pt idx="32561">
                  <c:v>5.8931767539999999E-6</c:v>
                </c:pt>
                <c:pt idx="32562">
                  <c:v>1.7735542549999999E-5</c:v>
                </c:pt>
                <c:pt idx="32563">
                  <c:v>1.3024635960000001E-6</c:v>
                </c:pt>
                <c:pt idx="32564">
                  <c:v>2.9551935829999998E-6</c:v>
                </c:pt>
                <c:pt idx="32565">
                  <c:v>2.341512872E-6</c:v>
                </c:pt>
                <c:pt idx="32566">
                  <c:v>1.330894388E-5</c:v>
                </c:pt>
                <c:pt idx="32567">
                  <c:v>6.8323875170000004E-6</c:v>
                </c:pt>
                <c:pt idx="32568">
                  <c:v>3.8186882709999999E-6</c:v>
                </c:pt>
                <c:pt idx="32569">
                  <c:v>4.1583552169999999E-7</c:v>
                </c:pt>
                <c:pt idx="32570">
                  <c:v>1.661392042E-6</c:v>
                </c:pt>
                <c:pt idx="32571">
                  <c:v>4.8036917250000002E-7</c:v>
                </c:pt>
                <c:pt idx="32572">
                  <c:v>3.8554013750000002E-7</c:v>
                </c:pt>
                <c:pt idx="32573">
                  <c:v>5.6695046489999995E-7</c:v>
                </c:pt>
                <c:pt idx="32574">
                  <c:v>3.9910651939999998E-7</c:v>
                </c:pt>
                <c:pt idx="32575">
                  <c:v>1.2120121839999999E-6</c:v>
                </c:pt>
                <c:pt idx="32576">
                  <c:v>4.001746842E-7</c:v>
                </c:pt>
                <c:pt idx="32577">
                  <c:v>1.641741372E-6</c:v>
                </c:pt>
                <c:pt idx="32578">
                  <c:v>2.054397587E-6</c:v>
                </c:pt>
                <c:pt idx="32579">
                  <c:v>2.8824540230000001E-6</c:v>
                </c:pt>
                <c:pt idx="32580">
                  <c:v>1.611752558E-7</c:v>
                </c:pt>
                <c:pt idx="32581">
                  <c:v>1.2665891480000001E-6</c:v>
                </c:pt>
                <c:pt idx="32582">
                  <c:v>4.0142761409999996E-6</c:v>
                </c:pt>
                <c:pt idx="32583">
                  <c:v>1.4873120880000001E-7</c:v>
                </c:pt>
                <c:pt idx="32584">
                  <c:v>1.1295948269999999E-6</c:v>
                </c:pt>
                <c:pt idx="32585">
                  <c:v>1.061211195E-6</c:v>
                </c:pt>
                <c:pt idx="32586">
                  <c:v>1.8610447530000001E-6</c:v>
                </c:pt>
                <c:pt idx="32587">
                  <c:v>3.723856067E-7</c:v>
                </c:pt>
                <c:pt idx="32588">
                  <c:v>5.1615425060000001E-7</c:v>
                </c:pt>
                <c:pt idx="32589">
                  <c:v>3.0987664000000001E-7</c:v>
                </c:pt>
                <c:pt idx="32590">
                  <c:v>1.1388881039999999E-5</c:v>
                </c:pt>
                <c:pt idx="32591">
                  <c:v>2.778091887E-6</c:v>
                </c:pt>
                <c:pt idx="32592">
                  <c:v>7.497491277E-7</c:v>
                </c:pt>
                <c:pt idx="32593">
                  <c:v>7.8152327149999998E-8</c:v>
                </c:pt>
                <c:pt idx="32594">
                  <c:v>6.5152964960000003E-7</c:v>
                </c:pt>
                <c:pt idx="32595">
                  <c:v>1.2079010619999999E-6</c:v>
                </c:pt>
                <c:pt idx="32596">
                  <c:v>9.51985959E-8</c:v>
                </c:pt>
                <c:pt idx="32597">
                  <c:v>9.3873427170000002E-7</c:v>
                </c:pt>
                <c:pt idx="32598">
                  <c:v>2.048508698E-7</c:v>
                </c:pt>
                <c:pt idx="32599">
                  <c:v>7.0588928099999996E-7</c:v>
                </c:pt>
                <c:pt idx="32600">
                  <c:v>6.0970410170000001E-7</c:v>
                </c:pt>
                <c:pt idx="32601">
                  <c:v>2.3466775280000001E-6</c:v>
                </c:pt>
                <c:pt idx="32602">
                  <c:v>2.0081778740000001E-6</c:v>
                </c:pt>
                <c:pt idx="32603">
                  <c:v>4.4387815780000001E-8</c:v>
                </c:pt>
                <c:pt idx="32604">
                  <c:v>2.969873207E-6</c:v>
                </c:pt>
                <c:pt idx="32605">
                  <c:v>3.9824738879999997E-6</c:v>
                </c:pt>
                <c:pt idx="32606">
                  <c:v>1.3776405659999999E-6</c:v>
                </c:pt>
                <c:pt idx="32607">
                  <c:v>1.76514651E-6</c:v>
                </c:pt>
                <c:pt idx="32608">
                  <c:v>9.8465150580000007E-6</c:v>
                </c:pt>
                <c:pt idx="32609">
                  <c:v>1.5377110829999999E-5</c:v>
                </c:pt>
                <c:pt idx="32610">
                  <c:v>2.713697258E-4</c:v>
                </c:pt>
                <c:pt idx="32611">
                  <c:v>1.732758493E-5</c:v>
                </c:pt>
                <c:pt idx="32612">
                  <c:v>2.4401391390000001E-7</c:v>
                </c:pt>
                <c:pt idx="32613">
                  <c:v>2.1483824290000002E-6</c:v>
                </c:pt>
                <c:pt idx="32614">
                  <c:v>2.496414065E-6</c:v>
                </c:pt>
                <c:pt idx="32615">
                  <c:v>4.146091069E-7</c:v>
                </c:pt>
                <c:pt idx="32616">
                  <c:v>3.4555398740000001E-7</c:v>
                </c:pt>
                <c:pt idx="32617">
                  <c:v>6.4917939569999996E-7</c:v>
                </c:pt>
                <c:pt idx="32618">
                  <c:v>9.7225900070000002E-7</c:v>
                </c:pt>
                <c:pt idx="32619">
                  <c:v>1.7844715769999999E-7</c:v>
                </c:pt>
                <c:pt idx="32620">
                  <c:v>1.8397478659999999E-7</c:v>
                </c:pt>
                <c:pt idx="32621">
                  <c:v>1.028022344E-7</c:v>
                </c:pt>
                <c:pt idx="32622">
                  <c:v>3.5668752699999998E-7</c:v>
                </c:pt>
                <c:pt idx="32623">
                  <c:v>8.0055693480000003E-8</c:v>
                </c:pt>
                <c:pt idx="32624">
                  <c:v>1.6418106630000001E-8</c:v>
                </c:pt>
                <c:pt idx="32625">
                  <c:v>2.8833536789999998E-8</c:v>
                </c:pt>
                <c:pt idx="32626">
                  <c:v>4.8693755560000004E-7</c:v>
                </c:pt>
                <c:pt idx="32627">
                  <c:v>2.50995485E-8</c:v>
                </c:pt>
                <c:pt idx="32628">
                  <c:v>2.4109769429999999E-8</c:v>
                </c:pt>
                <c:pt idx="32629">
                  <c:v>3.0352977880000002E-7</c:v>
                </c:pt>
                <c:pt idx="32630">
                  <c:v>9.5426173029999997E-6</c:v>
                </c:pt>
                <c:pt idx="32631">
                  <c:v>3.212679859E-7</c:v>
                </c:pt>
                <c:pt idx="32632">
                  <c:v>7.4976572449999997E-8</c:v>
                </c:pt>
                <c:pt idx="32633">
                  <c:v>8.9816106580000003E-8</c:v>
                </c:pt>
                <c:pt idx="32634">
                  <c:v>3.4266936779999998E-7</c:v>
                </c:pt>
                <c:pt idx="32635">
                  <c:v>1.3318580150000001E-7</c:v>
                </c:pt>
                <c:pt idx="32636">
                  <c:v>2.5069892809999999E-7</c:v>
                </c:pt>
                <c:pt idx="32637">
                  <c:v>4.8875375130000005E-7</c:v>
                </c:pt>
                <c:pt idx="32638">
                  <c:v>4.4968728949999997E-6</c:v>
                </c:pt>
                <c:pt idx="32639">
                  <c:v>7.4477049429999997E-7</c:v>
                </c:pt>
                <c:pt idx="32640">
                  <c:v>1.29120567E-6</c:v>
                </c:pt>
                <c:pt idx="32641">
                  <c:v>8.0631059679999998E-7</c:v>
                </c:pt>
                <c:pt idx="32642">
                  <c:v>3.7794776570000001E-5</c:v>
                </c:pt>
                <c:pt idx="32643">
                  <c:v>3.7459531760000001E-7</c:v>
                </c:pt>
                <c:pt idx="32644">
                  <c:v>1.219611249E-6</c:v>
                </c:pt>
                <c:pt idx="32645">
                  <c:v>1.576681087E-6</c:v>
                </c:pt>
                <c:pt idx="32646">
                  <c:v>1.2937186090000001E-5</c:v>
                </c:pt>
                <c:pt idx="32647">
                  <c:v>7.775349841E-7</c:v>
                </c:pt>
                <c:pt idx="32648">
                  <c:v>2.2645895669999998E-6</c:v>
                </c:pt>
                <c:pt idx="32649">
                  <c:v>1.8550664949999999E-6</c:v>
                </c:pt>
                <c:pt idx="32650">
                  <c:v>3.3143991580000001E-4</c:v>
                </c:pt>
                <c:pt idx="32651">
                  <c:v>2.1279387649999999E-6</c:v>
                </c:pt>
                <c:pt idx="32652">
                  <c:v>6.3518796160000005E-7</c:v>
                </c:pt>
                <c:pt idx="32653">
                  <c:v>3.7944522290000001E-6</c:v>
                </c:pt>
                <c:pt idx="32654">
                  <c:v>8.1855377939999996E-5</c:v>
                </c:pt>
                <c:pt idx="32655">
                  <c:v>1.118091937E-6</c:v>
                </c:pt>
                <c:pt idx="32656">
                  <c:v>1.171417314E-6</c:v>
                </c:pt>
                <c:pt idx="32657">
                  <c:v>1.331650248E-6</c:v>
                </c:pt>
                <c:pt idx="32658">
                  <c:v>1.9939495879999999E-5</c:v>
                </c:pt>
                <c:pt idx="32659">
                  <c:v>7.6038488690000001E-7</c:v>
                </c:pt>
                <c:pt idx="32660">
                  <c:v>8.308287667E-7</c:v>
                </c:pt>
                <c:pt idx="32661">
                  <c:v>3.8547694289999999E-7</c:v>
                </c:pt>
                <c:pt idx="32662">
                  <c:v>5.3051736969999997E-5</c:v>
                </c:pt>
                <c:pt idx="32663">
                  <c:v>1.9443362310000001E-7</c:v>
                </c:pt>
                <c:pt idx="32664">
                  <c:v>1.4114688559999999E-7</c:v>
                </c:pt>
                <c:pt idx="32665">
                  <c:v>1.100564233E-7</c:v>
                </c:pt>
                <c:pt idx="32666">
                  <c:v>5.9633351999999995E-7</c:v>
                </c:pt>
                <c:pt idx="32667">
                  <c:v>2.6639672470000001E-8</c:v>
                </c:pt>
                <c:pt idx="32668">
                  <c:v>1.048551581E-8</c:v>
                </c:pt>
                <c:pt idx="32669">
                  <c:v>2.0673863079999998E-9</c:v>
                </c:pt>
                <c:pt idx="32670">
                  <c:v>3.9747481389999999E-12</c:v>
                </c:pt>
                <c:pt idx="32671">
                  <c:v>1.5998053570000001E-9</c:v>
                </c:pt>
                <c:pt idx="32672">
                  <c:v>4.968221896E-9</c:v>
                </c:pt>
                <c:pt idx="32673">
                  <c:v>6.1063926140000001E-9</c:v>
                </c:pt>
                <c:pt idx="32674">
                  <c:v>5.4076586039999999E-7</c:v>
                </c:pt>
                <c:pt idx="32675">
                  <c:v>6.5225881230000003E-9</c:v>
                </c:pt>
                <c:pt idx="32676">
                  <c:v>4.7007612510000003E-9</c:v>
                </c:pt>
                <c:pt idx="32677">
                  <c:v>3.1074870919999999E-9</c:v>
                </c:pt>
                <c:pt idx="32678">
                  <c:v>1.6469782000000001E-9</c:v>
                </c:pt>
                <c:pt idx="32679">
                  <c:v>5.6313509940000002E-9</c:v>
                </c:pt>
                <c:pt idx="32680">
                  <c:v>1.2622038619999999E-8</c:v>
                </c:pt>
                <c:pt idx="32681">
                  <c:v>9.0437805019999996E-8</c:v>
                </c:pt>
                <c:pt idx="32682">
                  <c:v>2.2583362770000001E-5</c:v>
                </c:pt>
                <c:pt idx="32683">
                  <c:v>3.481588216E-7</c:v>
                </c:pt>
                <c:pt idx="32684">
                  <c:v>2.9971295149999999E-7</c:v>
                </c:pt>
                <c:pt idx="32685">
                  <c:v>9.5197478660000001E-8</c:v>
                </c:pt>
                <c:pt idx="32686">
                  <c:v>1.7572681979999999E-6</c:v>
                </c:pt>
                <c:pt idx="32687">
                  <c:v>6.6630368989999995E-7</c:v>
                </c:pt>
                <c:pt idx="32688">
                  <c:v>5.8870117830000002E-7</c:v>
                </c:pt>
                <c:pt idx="32689">
                  <c:v>4.482430085E-7</c:v>
                </c:pt>
                <c:pt idx="32690">
                  <c:v>2.8965405270000001E-5</c:v>
                </c:pt>
                <c:pt idx="32691">
                  <c:v>2.4454756090000001E-6</c:v>
                </c:pt>
                <c:pt idx="32692">
                  <c:v>2.4269161930000002E-6</c:v>
                </c:pt>
                <c:pt idx="32693">
                  <c:v>3.1095997910000002E-7</c:v>
                </c:pt>
                <c:pt idx="32694">
                  <c:v>9.1700681100000001E-5</c:v>
                </c:pt>
                <c:pt idx="32695">
                  <c:v>8.1074408750000002E-7</c:v>
                </c:pt>
                <c:pt idx="32696">
                  <c:v>5.7612679620000003E-7</c:v>
                </c:pt>
                <c:pt idx="32697">
                  <c:v>1.0060211370000001E-6</c:v>
                </c:pt>
                <c:pt idx="32698">
                  <c:v>9.9617803509999996E-6</c:v>
                </c:pt>
                <c:pt idx="32699">
                  <c:v>8.8681125739999997E-7</c:v>
                </c:pt>
                <c:pt idx="32700">
                  <c:v>1.3277805549999999E-7</c:v>
                </c:pt>
                <c:pt idx="32701">
                  <c:v>7.9247671160000005E-6</c:v>
                </c:pt>
                <c:pt idx="32702">
                  <c:v>4.1952495930000001E-4</c:v>
                </c:pt>
                <c:pt idx="32703">
                  <c:v>9.2856580490000005E-6</c:v>
                </c:pt>
                <c:pt idx="32704">
                  <c:v>5.4604754240000003E-6</c:v>
                </c:pt>
                <c:pt idx="32705">
                  <c:v>7.5334900940000004E-7</c:v>
                </c:pt>
                <c:pt idx="32706">
                  <c:v>1.3515007210000001E-5</c:v>
                </c:pt>
                <c:pt idx="32707">
                  <c:v>8.8030145599999995E-7</c:v>
                </c:pt>
                <c:pt idx="32708">
                  <c:v>9.632336881999999E-7</c:v>
                </c:pt>
                <c:pt idx="32709">
                  <c:v>5.4818729329999999E-8</c:v>
                </c:pt>
                <c:pt idx="32710">
                  <c:v>2.3413282170000001E-6</c:v>
                </c:pt>
                <c:pt idx="32711">
                  <c:v>5.0599637320000002E-7</c:v>
                </c:pt>
                <c:pt idx="32712">
                  <c:v>6.0837127100000005E-7</c:v>
                </c:pt>
                <c:pt idx="32713">
                  <c:v>1.185858651E-7</c:v>
                </c:pt>
                <c:pt idx="32714">
                  <c:v>2.4845692600000002E-6</c:v>
                </c:pt>
                <c:pt idx="32715">
                  <c:v>1.6523745370000001E-7</c:v>
                </c:pt>
                <c:pt idx="32716">
                  <c:v>1.2542089780000001E-7</c:v>
                </c:pt>
                <c:pt idx="32717">
                  <c:v>1.026579175E-7</c:v>
                </c:pt>
                <c:pt idx="32718">
                  <c:v>8.7560537509999994E-8</c:v>
                </c:pt>
                <c:pt idx="32719">
                  <c:v>1.16541569E-7</c:v>
                </c:pt>
                <c:pt idx="32720">
                  <c:v>1.167994924E-7</c:v>
                </c:pt>
                <c:pt idx="32721">
                  <c:v>1.171860486E-7</c:v>
                </c:pt>
                <c:pt idx="32722">
                  <c:v>1.215395977E-7</c:v>
                </c:pt>
                <c:pt idx="32723">
                  <c:v>1.7407182420000001E-7</c:v>
                </c:pt>
                <c:pt idx="32724">
                  <c:v>2.7656516549999998E-7</c:v>
                </c:pt>
                <c:pt idx="32725">
                  <c:v>7.1707768530000004E-8</c:v>
                </c:pt>
                <c:pt idx="32726">
                  <c:v>1.6214340829999999E-6</c:v>
                </c:pt>
                <c:pt idx="32727">
                  <c:v>3.1237156930000002E-7</c:v>
                </c:pt>
                <c:pt idx="32728">
                  <c:v>4.6885759660000002E-7</c:v>
                </c:pt>
                <c:pt idx="32729">
                  <c:v>1.2061005149999999E-7</c:v>
                </c:pt>
                <c:pt idx="32730">
                  <c:v>1.724816093E-6</c:v>
                </c:pt>
                <c:pt idx="32731">
                  <c:v>8.1705857010000001E-7</c:v>
                </c:pt>
                <c:pt idx="32732">
                  <c:v>8.2815893899999999E-7</c:v>
                </c:pt>
                <c:pt idx="32733">
                  <c:v>6.9918496979999998E-7</c:v>
                </c:pt>
                <c:pt idx="32734">
                  <c:v>2.7835014710000001E-6</c:v>
                </c:pt>
                <c:pt idx="32735">
                  <c:v>1.4343585689999999E-6</c:v>
                </c:pt>
                <c:pt idx="32736">
                  <c:v>9.763951209E-7</c:v>
                </c:pt>
                <c:pt idx="32737">
                  <c:v>4.2163464100000002E-6</c:v>
                </c:pt>
                <c:pt idx="32738">
                  <c:v>1.3524142109999999E-5</c:v>
                </c:pt>
                <c:pt idx="32739">
                  <c:v>3.3084971489999999E-6</c:v>
                </c:pt>
                <c:pt idx="32740">
                  <c:v>1.085256293E-6</c:v>
                </c:pt>
                <c:pt idx="32741">
                  <c:v>2.3134119539999999E-5</c:v>
                </c:pt>
                <c:pt idx="32742">
                  <c:v>3.0959766020000003E-4</c:v>
                </c:pt>
                <c:pt idx="32743">
                  <c:v>4.5030414030000003E-5</c:v>
                </c:pt>
                <c:pt idx="32744">
                  <c:v>2.6805282459999998E-5</c:v>
                </c:pt>
                <c:pt idx="32745">
                  <c:v>3.2102568169999999E-5</c:v>
                </c:pt>
                <c:pt idx="32746">
                  <c:v>1.5787882400000001E-4</c:v>
                </c:pt>
                <c:pt idx="32747">
                  <c:v>9.5391277130000005E-8</c:v>
                </c:pt>
                <c:pt idx="32748">
                  <c:v>7.8321090160000005E-7</c:v>
                </c:pt>
                <c:pt idx="32749">
                  <c:v>1.7761336320000001E-6</c:v>
                </c:pt>
                <c:pt idx="32750">
                  <c:v>1.6552304210000001E-5</c:v>
                </c:pt>
                <c:pt idx="32751">
                  <c:v>2.6436523739999999E-7</c:v>
                </c:pt>
                <c:pt idx="32752">
                  <c:v>4.9722101620000002E-7</c:v>
                </c:pt>
                <c:pt idx="32753">
                  <c:v>4.4411584430000001E-6</c:v>
                </c:pt>
                <c:pt idx="32754">
                  <c:v>1.5475175090000001E-5</c:v>
                </c:pt>
                <c:pt idx="32755">
                  <c:v>1.5190720580000001E-6</c:v>
                </c:pt>
                <c:pt idx="32756">
                  <c:v>7.8453916999999999E-8</c:v>
                </c:pt>
                <c:pt idx="32757">
                  <c:v>8.2684786580000002E-7</c:v>
                </c:pt>
                <c:pt idx="32758">
                  <c:v>4.1643845139999998E-6</c:v>
                </c:pt>
                <c:pt idx="32759">
                  <c:v>1.9048586940000001E-7</c:v>
                </c:pt>
                <c:pt idx="32760">
                  <c:v>6.016108578E-8</c:v>
                </c:pt>
                <c:pt idx="32761">
                  <c:v>2.6291691269999999E-7</c:v>
                </c:pt>
                <c:pt idx="32762">
                  <c:v>4.1757504070000001E-6</c:v>
                </c:pt>
                <c:pt idx="32763">
                  <c:v>3.2012925759999997E-8</c:v>
                </c:pt>
                <c:pt idx="32764">
                  <c:v>2.8652288749999999E-7</c:v>
                </c:pt>
                <c:pt idx="32765">
                  <c:v>6.0544475790000003E-7</c:v>
                </c:pt>
                <c:pt idx="32766">
                  <c:v>3.430601091E-7</c:v>
                </c:pt>
                <c:pt idx="32767">
                  <c:v>3.0804427810000003E-7</c:v>
                </c:pt>
                <c:pt idx="32768">
                  <c:v>3.2376718469999999E-7</c:v>
                </c:pt>
                <c:pt idx="32769">
                  <c:v>3.1998724339999998E-7</c:v>
                </c:pt>
                <c:pt idx="32770">
                  <c:v>3.9796057849999998E-7</c:v>
                </c:pt>
                <c:pt idx="32771">
                  <c:v>3.1505462330000001E-7</c:v>
                </c:pt>
                <c:pt idx="32772">
                  <c:v>2.2994416530000001E-7</c:v>
                </c:pt>
                <c:pt idx="32773">
                  <c:v>5.0726985159999997E-8</c:v>
                </c:pt>
                <c:pt idx="32774">
                  <c:v>1.6414408120000001E-6</c:v>
                </c:pt>
                <c:pt idx="32775">
                  <c:v>3.9402043840000001E-7</c:v>
                </c:pt>
                <c:pt idx="32776">
                  <c:v>1.4547830030000001E-6</c:v>
                </c:pt>
                <c:pt idx="32777">
                  <c:v>3.8083266000000002E-7</c:v>
                </c:pt>
                <c:pt idx="32778">
                  <c:v>2.1344466989999999E-6</c:v>
                </c:pt>
                <c:pt idx="32779">
                  <c:v>1.003411378E-6</c:v>
                </c:pt>
                <c:pt idx="32780">
                  <c:v>2.0453487199999998E-6</c:v>
                </c:pt>
                <c:pt idx="32781">
                  <c:v>7.2168838719999996E-7</c:v>
                </c:pt>
                <c:pt idx="32782">
                  <c:v>1.5382180579999998E-5</c:v>
                </c:pt>
                <c:pt idx="32783">
                  <c:v>1.5528018320000001E-5</c:v>
                </c:pt>
                <c:pt idx="32784">
                  <c:v>2.4853422420000001E-5</c:v>
                </c:pt>
                <c:pt idx="32785">
                  <c:v>5.9287034690000001E-5</c:v>
                </c:pt>
                <c:pt idx="32786">
                  <c:v>1.655231605E-4</c:v>
                </c:pt>
                <c:pt idx="32787">
                  <c:v>1.8140231700000001E-6</c:v>
                </c:pt>
                <c:pt idx="32788">
                  <c:v>2.4505342929999999E-6</c:v>
                </c:pt>
                <c:pt idx="32789">
                  <c:v>6.2960129069999999E-6</c:v>
                </c:pt>
                <c:pt idx="32790">
                  <c:v>7.5122760690000004E-6</c:v>
                </c:pt>
                <c:pt idx="32791">
                  <c:v>7.4219692130000003E-7</c:v>
                </c:pt>
                <c:pt idx="32792">
                  <c:v>3.860306053E-6</c:v>
                </c:pt>
                <c:pt idx="32793">
                  <c:v>5.1387725549999998E-5</c:v>
                </c:pt>
                <c:pt idx="32794">
                  <c:v>9.3513751909999999E-5</c:v>
                </c:pt>
                <c:pt idx="32795">
                  <c:v>3.3204688509999999E-5</c:v>
                </c:pt>
                <c:pt idx="32796">
                  <c:v>1.8053300610000002E-5</c:v>
                </c:pt>
                <c:pt idx="32797">
                  <c:v>1.201744641E-5</c:v>
                </c:pt>
                <c:pt idx="32798">
                  <c:v>7.3758804249999996E-6</c:v>
                </c:pt>
                <c:pt idx="32799">
                  <c:v>4.2599858829999996E-6</c:v>
                </c:pt>
                <c:pt idx="32800">
                  <c:v>3.190413523E-6</c:v>
                </c:pt>
                <c:pt idx="32801">
                  <c:v>1.227769999E-6</c:v>
                </c:pt>
                <c:pt idx="32802">
                  <c:v>1.5237993960000001E-6</c:v>
                </c:pt>
                <c:pt idx="32803">
                  <c:v>5.7745924080000001E-6</c:v>
                </c:pt>
                <c:pt idx="32804">
                  <c:v>2.8732358019999999E-6</c:v>
                </c:pt>
                <c:pt idx="32805">
                  <c:v>6.4174274720000003E-6</c:v>
                </c:pt>
                <c:pt idx="32806">
                  <c:v>5.8001143139999998E-6</c:v>
                </c:pt>
                <c:pt idx="32807">
                  <c:v>4.33134798E-7</c:v>
                </c:pt>
                <c:pt idx="32808">
                  <c:v>8.8247652299999999E-7</c:v>
                </c:pt>
                <c:pt idx="32809">
                  <c:v>8.3734661179999997E-7</c:v>
                </c:pt>
                <c:pt idx="32810">
                  <c:v>3.980722838E-7</c:v>
                </c:pt>
                <c:pt idx="32811">
                  <c:v>4.0775411660000001E-7</c:v>
                </c:pt>
                <c:pt idx="32812">
                  <c:v>3.6058563899999998E-7</c:v>
                </c:pt>
                <c:pt idx="32813">
                  <c:v>3.799044301E-7</c:v>
                </c:pt>
                <c:pt idx="32814">
                  <c:v>2.221231541E-8</c:v>
                </c:pt>
                <c:pt idx="32815">
                  <c:v>5.291244487E-7</c:v>
                </c:pt>
                <c:pt idx="32816">
                  <c:v>9.0872600869999998E-7</c:v>
                </c:pt>
                <c:pt idx="32817">
                  <c:v>3.5195575519999998E-7</c:v>
                </c:pt>
                <c:pt idx="32818">
                  <c:v>5.1524652859999999E-7</c:v>
                </c:pt>
                <c:pt idx="32819">
                  <c:v>4.1605628149999999E-7</c:v>
                </c:pt>
                <c:pt idx="32820">
                  <c:v>2.8566723650000002E-7</c:v>
                </c:pt>
                <c:pt idx="32821">
                  <c:v>7.6752651879999997E-7</c:v>
                </c:pt>
                <c:pt idx="32822">
                  <c:v>5.816873727E-7</c:v>
                </c:pt>
                <c:pt idx="32823">
                  <c:v>4.138111728E-7</c:v>
                </c:pt>
                <c:pt idx="32824">
                  <c:v>1.1734094519999999E-7</c:v>
                </c:pt>
                <c:pt idx="32825">
                  <c:v>8.8216895619999998E-6</c:v>
                </c:pt>
                <c:pt idx="32826">
                  <c:v>8.9394207900000006E-6</c:v>
                </c:pt>
                <c:pt idx="32827">
                  <c:v>1.942272133E-6</c:v>
                </c:pt>
                <c:pt idx="32828">
                  <c:v>1.254805387E-6</c:v>
                </c:pt>
                <c:pt idx="32829">
                  <c:v>4.7613182509999999E-6</c:v>
                </c:pt>
                <c:pt idx="32830">
                  <c:v>4.226275468E-6</c:v>
                </c:pt>
                <c:pt idx="32831">
                  <c:v>9.1304595749999999E-7</c:v>
                </c:pt>
                <c:pt idx="32832">
                  <c:v>5.8444599359999996E-7</c:v>
                </c:pt>
                <c:pt idx="32833">
                  <c:v>2.1628802390000001E-5</c:v>
                </c:pt>
                <c:pt idx="32834">
                  <c:v>4.8493312059999997E-5</c:v>
                </c:pt>
                <c:pt idx="32835">
                  <c:v>2.6574499749999999E-5</c:v>
                </c:pt>
                <c:pt idx="32836">
                  <c:v>3.6588933020000001E-5</c:v>
                </c:pt>
                <c:pt idx="32837">
                  <c:v>1.791447734E-4</c:v>
                </c:pt>
                <c:pt idx="32838">
                  <c:v>7.0305804230000004E-5</c:v>
                </c:pt>
                <c:pt idx="32839">
                  <c:v>1.2084188670000001E-6</c:v>
                </c:pt>
                <c:pt idx="32840">
                  <c:v>1.9003804679999999E-6</c:v>
                </c:pt>
                <c:pt idx="32841">
                  <c:v>3.9226349020000001E-6</c:v>
                </c:pt>
                <c:pt idx="32842">
                  <c:v>6.9553171919999998E-6</c:v>
                </c:pt>
                <c:pt idx="32843">
                  <c:v>5.8835921200000001E-7</c:v>
                </c:pt>
                <c:pt idx="32844">
                  <c:v>3.014114038E-6</c:v>
                </c:pt>
                <c:pt idx="32845">
                  <c:v>5.7447345280000001E-6</c:v>
                </c:pt>
                <c:pt idx="32846">
                  <c:v>8.0893371199999998E-6</c:v>
                </c:pt>
                <c:pt idx="32847">
                  <c:v>1.555003796E-8</c:v>
                </c:pt>
                <c:pt idx="32848">
                  <c:v>1.090185333E-6</c:v>
                </c:pt>
                <c:pt idx="32849">
                  <c:v>3.0392791329999999E-6</c:v>
                </c:pt>
                <c:pt idx="32850">
                  <c:v>2.963262016E-8</c:v>
                </c:pt>
                <c:pt idx="32851">
                  <c:v>7.4339129079999997E-7</c:v>
                </c:pt>
                <c:pt idx="32852">
                  <c:v>8.3490813390000004E-7</c:v>
                </c:pt>
                <c:pt idx="32853">
                  <c:v>1.029082724E-6</c:v>
                </c:pt>
                <c:pt idx="32854">
                  <c:v>1.030663794E-7</c:v>
                </c:pt>
                <c:pt idx="32855">
                  <c:v>5.0085262630000005E-7</c:v>
                </c:pt>
                <c:pt idx="32856">
                  <c:v>2.389759202E-7</c:v>
                </c:pt>
                <c:pt idx="32857">
                  <c:v>2.7707236219999999E-6</c:v>
                </c:pt>
                <c:pt idx="32858">
                  <c:v>8.1026073780000004E-7</c:v>
                </c:pt>
                <c:pt idx="32859">
                  <c:v>6.8561250939999999E-7</c:v>
                </c:pt>
                <c:pt idx="32860">
                  <c:v>1.652796582E-7</c:v>
                </c:pt>
                <c:pt idx="32861">
                  <c:v>3.8358317840000002E-7</c:v>
                </c:pt>
                <c:pt idx="32862">
                  <c:v>4.8541480310000003E-7</c:v>
                </c:pt>
                <c:pt idx="32863">
                  <c:v>2.5804918380000003E-7</c:v>
                </c:pt>
                <c:pt idx="32864">
                  <c:v>6.9812080310000006E-8</c:v>
                </c:pt>
                <c:pt idx="32865">
                  <c:v>2.2266321629999999E-7</c:v>
                </c:pt>
                <c:pt idx="32866">
                  <c:v>3.4988353039999998E-7</c:v>
                </c:pt>
                <c:pt idx="32867">
                  <c:v>2.1907430279999999E-7</c:v>
                </c:pt>
                <c:pt idx="32868">
                  <c:v>2.9028161080000001E-7</c:v>
                </c:pt>
                <c:pt idx="32869">
                  <c:v>3.6058483220000001E-7</c:v>
                </c:pt>
                <c:pt idx="32870">
                  <c:v>3.3906004509999999E-7</c:v>
                </c:pt>
                <c:pt idx="32871">
                  <c:v>8.549479798E-7</c:v>
                </c:pt>
                <c:pt idx="32872">
                  <c:v>6.7681107150000001E-7</c:v>
                </c:pt>
                <c:pt idx="32873">
                  <c:v>6.1938228140000003E-7</c:v>
                </c:pt>
                <c:pt idx="32874">
                  <c:v>2.1970058710000001E-6</c:v>
                </c:pt>
                <c:pt idx="32875">
                  <c:v>4.9571445529999997E-6</c:v>
                </c:pt>
                <c:pt idx="32876">
                  <c:v>4.6506706500000003E-6</c:v>
                </c:pt>
                <c:pt idx="32877">
                  <c:v>1.163988112E-4</c:v>
                </c:pt>
                <c:pt idx="32878">
                  <c:v>2.0359737450000001E-5</c:v>
                </c:pt>
                <c:pt idx="32879">
                  <c:v>3.8525455680000001E-6</c:v>
                </c:pt>
                <c:pt idx="32880">
                  <c:v>6.2364476590000003E-6</c:v>
                </c:pt>
                <c:pt idx="32881">
                  <c:v>4.006040776E-6</c:v>
                </c:pt>
                <c:pt idx="32882">
                  <c:v>4.0846253879999997E-8</c:v>
                </c:pt>
                <c:pt idx="32883">
                  <c:v>2.1267228400000002E-6</c:v>
                </c:pt>
                <c:pt idx="32884">
                  <c:v>3.34338494E-6</c:v>
                </c:pt>
                <c:pt idx="32885">
                  <c:v>7.4094670460000001E-6</c:v>
                </c:pt>
                <c:pt idx="32886">
                  <c:v>2.6961909109999999E-6</c:v>
                </c:pt>
                <c:pt idx="32887">
                  <c:v>3.275854479E-6</c:v>
                </c:pt>
                <c:pt idx="32888">
                  <c:v>1.3384983249999999E-6</c:v>
                </c:pt>
                <c:pt idx="32889">
                  <c:v>7.2595825730000001E-6</c:v>
                </c:pt>
                <c:pt idx="32890">
                  <c:v>9.1622678359999997E-8</c:v>
                </c:pt>
                <c:pt idx="32891">
                  <c:v>1.0954324420000001E-6</c:v>
                </c:pt>
                <c:pt idx="32892">
                  <c:v>4.6406503930000001E-7</c:v>
                </c:pt>
                <c:pt idx="32893">
                  <c:v>1.893681077E-6</c:v>
                </c:pt>
                <c:pt idx="32894">
                  <c:v>2.696465283E-7</c:v>
                </c:pt>
                <c:pt idx="32895">
                  <c:v>4.8880205679999999E-7</c:v>
                </c:pt>
                <c:pt idx="32896">
                  <c:v>9.2415689290000002E-7</c:v>
                </c:pt>
                <c:pt idx="32897">
                  <c:v>2.0642233499999999E-5</c:v>
                </c:pt>
                <c:pt idx="32898">
                  <c:v>1.185571507E-6</c:v>
                </c:pt>
                <c:pt idx="32899">
                  <c:v>2.7310365689999999E-7</c:v>
                </c:pt>
                <c:pt idx="32900">
                  <c:v>1.3377399299999999E-7</c:v>
                </c:pt>
                <c:pt idx="32901">
                  <c:v>4.4476955550000001E-7</c:v>
                </c:pt>
                <c:pt idx="32902">
                  <c:v>2.1873307720000001E-7</c:v>
                </c:pt>
                <c:pt idx="32903">
                  <c:v>3.8095404819999999E-7</c:v>
                </c:pt>
                <c:pt idx="32904">
                  <c:v>6.6942177290000003E-7</c:v>
                </c:pt>
                <c:pt idx="32905">
                  <c:v>2.3329604550000002E-6</c:v>
                </c:pt>
                <c:pt idx="32906">
                  <c:v>9.5501354410000004E-7</c:v>
                </c:pt>
                <c:pt idx="32907">
                  <c:v>1.193092326E-6</c:v>
                </c:pt>
                <c:pt idx="32908">
                  <c:v>4.2002500379999998E-7</c:v>
                </c:pt>
                <c:pt idx="32909">
                  <c:v>6.9906589509999997E-6</c:v>
                </c:pt>
                <c:pt idx="32910">
                  <c:v>3.689699433E-8</c:v>
                </c:pt>
                <c:pt idx="32911">
                  <c:v>5.0515957500000005E-7</c:v>
                </c:pt>
                <c:pt idx="32912">
                  <c:v>2.9477509619999999E-7</c:v>
                </c:pt>
                <c:pt idx="32913">
                  <c:v>7.2656361990000005E-7</c:v>
                </c:pt>
                <c:pt idx="32914">
                  <c:v>9.9019588719999999E-8</c:v>
                </c:pt>
                <c:pt idx="32915">
                  <c:v>2.114246244E-7</c:v>
                </c:pt>
                <c:pt idx="32916">
                  <c:v>2.598042124E-8</c:v>
                </c:pt>
                <c:pt idx="32917">
                  <c:v>4.7671790529999998E-7</c:v>
                </c:pt>
                <c:pt idx="32918">
                  <c:v>1.6235224919999999E-7</c:v>
                </c:pt>
                <c:pt idx="32919">
                  <c:v>2.223908441E-8</c:v>
                </c:pt>
                <c:pt idx="32920">
                  <c:v>3.2356053580000002E-7</c:v>
                </c:pt>
                <c:pt idx="32921">
                  <c:v>4.9801608630000002E-6</c:v>
                </c:pt>
                <c:pt idx="32922">
                  <c:v>2.5031294759999999E-7</c:v>
                </c:pt>
                <c:pt idx="32923">
                  <c:v>4.768981291E-7</c:v>
                </c:pt>
                <c:pt idx="32924">
                  <c:v>9.6665076130000001E-7</c:v>
                </c:pt>
                <c:pt idx="32925">
                  <c:v>7.4508288149999999E-6</c:v>
                </c:pt>
                <c:pt idx="32926">
                  <c:v>1.2892170269999999E-6</c:v>
                </c:pt>
                <c:pt idx="32927">
                  <c:v>2.4879346229999998E-6</c:v>
                </c:pt>
                <c:pt idx="32928">
                  <c:v>1.8556654889999999E-6</c:v>
                </c:pt>
                <c:pt idx="32929">
                  <c:v>7.3458144450000003E-5</c:v>
                </c:pt>
                <c:pt idx="32930">
                  <c:v>1.1044084380000001E-6</c:v>
                </c:pt>
                <c:pt idx="32931">
                  <c:v>7.7744475849999996E-7</c:v>
                </c:pt>
                <c:pt idx="32932">
                  <c:v>1.697299899E-6</c:v>
                </c:pt>
                <c:pt idx="32933">
                  <c:v>3.317329022E-6</c:v>
                </c:pt>
                <c:pt idx="32934">
                  <c:v>4.7601698119999999E-7</c:v>
                </c:pt>
                <c:pt idx="32935">
                  <c:v>1.0074025589999999E-6</c:v>
                </c:pt>
                <c:pt idx="32936">
                  <c:v>8.6415109839999996E-7</c:v>
                </c:pt>
                <c:pt idx="32937">
                  <c:v>2.765463407E-5</c:v>
                </c:pt>
                <c:pt idx="32938">
                  <c:v>3.532284378E-7</c:v>
                </c:pt>
                <c:pt idx="32939">
                  <c:v>3.1748698170000002E-7</c:v>
                </c:pt>
                <c:pt idx="32940">
                  <c:v>9.1497634890000003E-7</c:v>
                </c:pt>
                <c:pt idx="32941">
                  <c:v>6.7809254479999997E-6</c:v>
                </c:pt>
                <c:pt idx="32942">
                  <c:v>1.888486635E-7</c:v>
                </c:pt>
                <c:pt idx="32943">
                  <c:v>9.2731239020000001E-8</c:v>
                </c:pt>
                <c:pt idx="32944">
                  <c:v>3.5887290440000002E-8</c:v>
                </c:pt>
                <c:pt idx="32945">
                  <c:v>3.9503424059999998E-8</c:v>
                </c:pt>
                <c:pt idx="32946">
                  <c:v>1.372038826E-8</c:v>
                </c:pt>
                <c:pt idx="32947">
                  <c:v>8.4616344909999999E-8</c:v>
                </c:pt>
                <c:pt idx="32948">
                  <c:v>1.377157292E-7</c:v>
                </c:pt>
                <c:pt idx="32949">
                  <c:v>2.6222427789999998E-5</c:v>
                </c:pt>
                <c:pt idx="32950">
                  <c:v>2.0152501970000001E-7</c:v>
                </c:pt>
                <c:pt idx="32951">
                  <c:v>1.281919676E-7</c:v>
                </c:pt>
                <c:pt idx="32952">
                  <c:v>4.5588272820000002E-7</c:v>
                </c:pt>
                <c:pt idx="32953">
                  <c:v>9.921104979000001E-7</c:v>
                </c:pt>
                <c:pt idx="32954">
                  <c:v>2.8259091990000002E-7</c:v>
                </c:pt>
                <c:pt idx="32955">
                  <c:v>3.5237120519999999E-7</c:v>
                </c:pt>
                <c:pt idx="32956">
                  <c:v>4.4111723169999997E-7</c:v>
                </c:pt>
                <c:pt idx="32957">
                  <c:v>6.3642621000000004E-6</c:v>
                </c:pt>
                <c:pt idx="32958">
                  <c:v>2.5955224489999999E-7</c:v>
                </c:pt>
                <c:pt idx="32959">
                  <c:v>2.523087351E-7</c:v>
                </c:pt>
                <c:pt idx="32960">
                  <c:v>3.744122921E-7</c:v>
                </c:pt>
                <c:pt idx="32961">
                  <c:v>9.2369350979999997E-6</c:v>
                </c:pt>
                <c:pt idx="32962">
                  <c:v>1.6143206429999999E-7</c:v>
                </c:pt>
                <c:pt idx="32963">
                  <c:v>1.080987398E-7</c:v>
                </c:pt>
                <c:pt idx="32964">
                  <c:v>5.9999203080000001E-8</c:v>
                </c:pt>
                <c:pt idx="32965">
                  <c:v>1.046541117E-7</c:v>
                </c:pt>
                <c:pt idx="32966">
                  <c:v>7.071594737E-9</c:v>
                </c:pt>
                <c:pt idx="32967">
                  <c:v>1.438339115E-13</c:v>
                </c:pt>
                <c:pt idx="32968">
                  <c:v>6.5673987400000001E-9</c:v>
                </c:pt>
                <c:pt idx="32969">
                  <c:v>7.0178499320000002E-6</c:v>
                </c:pt>
                <c:pt idx="32970">
                  <c:v>8.6604359140000005E-8</c:v>
                </c:pt>
                <c:pt idx="32971">
                  <c:v>1.2710797790000001E-7</c:v>
                </c:pt>
                <c:pt idx="32972">
                  <c:v>1.087590972E-7</c:v>
                </c:pt>
                <c:pt idx="32973">
                  <c:v>2.685738362E-6</c:v>
                </c:pt>
                <c:pt idx="32974">
                  <c:v>2.7225992329999997E-7</c:v>
                </c:pt>
                <c:pt idx="32975">
                  <c:v>2.990235382E-7</c:v>
                </c:pt>
                <c:pt idx="32976">
                  <c:v>2.4400917419999998E-7</c:v>
                </c:pt>
                <c:pt idx="32977">
                  <c:v>1.498441016E-6</c:v>
                </c:pt>
                <c:pt idx="32978">
                  <c:v>4.5565213299999999E-7</c:v>
                </c:pt>
                <c:pt idx="32979">
                  <c:v>3.8525166329999999E-7</c:v>
                </c:pt>
                <c:pt idx="32980">
                  <c:v>1.727503641E-7</c:v>
                </c:pt>
                <c:pt idx="32981">
                  <c:v>5.6843123119999997E-6</c:v>
                </c:pt>
                <c:pt idx="32982">
                  <c:v>2.0204979550000001E-7</c:v>
                </c:pt>
                <c:pt idx="32983">
                  <c:v>1.6219735779999999E-7</c:v>
                </c:pt>
                <c:pt idx="32984">
                  <c:v>2.0016194139999999E-7</c:v>
                </c:pt>
                <c:pt idx="32985">
                  <c:v>9.5633293749999995E-7</c:v>
                </c:pt>
                <c:pt idx="32986">
                  <c:v>6.8037667280000002E-8</c:v>
                </c:pt>
                <c:pt idx="32987">
                  <c:v>3.463274062E-8</c:v>
                </c:pt>
                <c:pt idx="32988">
                  <c:v>6.2928285240000004E-8</c:v>
                </c:pt>
                <c:pt idx="32989">
                  <c:v>2.8455601029999999E-7</c:v>
                </c:pt>
                <c:pt idx="32990">
                  <c:v>5.2790828930000001E-8</c:v>
                </c:pt>
                <c:pt idx="32991">
                  <c:v>1.8644760810000001E-7</c:v>
                </c:pt>
                <c:pt idx="32992">
                  <c:v>5.9141042240000003E-8</c:v>
                </c:pt>
                <c:pt idx="32993">
                  <c:v>6.5556674779999997E-6</c:v>
                </c:pt>
                <c:pt idx="32994">
                  <c:v>2.4703230550000001E-7</c:v>
                </c:pt>
                <c:pt idx="32995">
                  <c:v>4.207075086E-7</c:v>
                </c:pt>
                <c:pt idx="32996">
                  <c:v>1.6027509199999999E-7</c:v>
                </c:pt>
                <c:pt idx="32997">
                  <c:v>4.515406064E-6</c:v>
                </c:pt>
                <c:pt idx="32998">
                  <c:v>6.322675675E-7</c:v>
                </c:pt>
                <c:pt idx="32999">
                  <c:v>6.8487920570000005E-7</c:v>
                </c:pt>
                <c:pt idx="33000">
                  <c:v>5.7446774910000004E-7</c:v>
                </c:pt>
                <c:pt idx="33001">
                  <c:v>3.2243285670000002E-6</c:v>
                </c:pt>
                <c:pt idx="33002">
                  <c:v>9.8969667079999998E-7</c:v>
                </c:pt>
                <c:pt idx="33003">
                  <c:v>7.3944366739999995E-7</c:v>
                </c:pt>
                <c:pt idx="33004">
                  <c:v>1.218961363E-6</c:v>
                </c:pt>
                <c:pt idx="33005">
                  <c:v>6.5498150540000001E-6</c:v>
                </c:pt>
                <c:pt idx="33006">
                  <c:v>1.161824812E-6</c:v>
                </c:pt>
                <c:pt idx="33007">
                  <c:v>5.3826752610000001E-7</c:v>
                </c:pt>
                <c:pt idx="33008">
                  <c:v>2.6497367230000001E-6</c:v>
                </c:pt>
                <c:pt idx="33009">
                  <c:v>6.025341398E-5</c:v>
                </c:pt>
                <c:pt idx="33010">
                  <c:v>3.975245566E-6</c:v>
                </c:pt>
                <c:pt idx="33011">
                  <c:v>1.391251978E-6</c:v>
                </c:pt>
                <c:pt idx="33012">
                  <c:v>2.7715178939999998E-7</c:v>
                </c:pt>
                <c:pt idx="33013">
                  <c:v>7.2675540289999997E-6</c:v>
                </c:pt>
                <c:pt idx="33014">
                  <c:v>9.9043452499999996E-8</c:v>
                </c:pt>
                <c:pt idx="33015">
                  <c:v>1.092958403E-7</c:v>
                </c:pt>
                <c:pt idx="33016">
                  <c:v>1.030816378E-7</c:v>
                </c:pt>
                <c:pt idx="33017">
                  <c:v>2.097641121E-7</c:v>
                </c:pt>
                <c:pt idx="33018">
                  <c:v>9.5458208330000007E-8</c:v>
                </c:pt>
                <c:pt idx="33019">
                  <c:v>9.294181957E-8</c:v>
                </c:pt>
                <c:pt idx="33020">
                  <c:v>1.39337116E-7</c:v>
                </c:pt>
                <c:pt idx="33021">
                  <c:v>1.3650256630000001E-6</c:v>
                </c:pt>
                <c:pt idx="33022">
                  <c:v>4.0870256590000002E-7</c:v>
                </c:pt>
                <c:pt idx="33023">
                  <c:v>4.7836401180000001E-7</c:v>
                </c:pt>
                <c:pt idx="33024">
                  <c:v>1.51383781E-7</c:v>
                </c:pt>
                <c:pt idx="33025">
                  <c:v>1.0649778230000001E-6</c:v>
                </c:pt>
                <c:pt idx="33026">
                  <c:v>5.9526979470000005E-7</c:v>
                </c:pt>
                <c:pt idx="33027">
                  <c:v>4.6189431989999999E-7</c:v>
                </c:pt>
                <c:pt idx="33028">
                  <c:v>6.8282176519999996E-7</c:v>
                </c:pt>
                <c:pt idx="33029">
                  <c:v>6.5491536640000004E-6</c:v>
                </c:pt>
                <c:pt idx="33030">
                  <c:v>1.615164336E-6</c:v>
                </c:pt>
                <c:pt idx="33031">
                  <c:v>1.042682059E-6</c:v>
                </c:pt>
                <c:pt idx="33032">
                  <c:v>7.6059697460000003E-8</c:v>
                </c:pt>
                <c:pt idx="33033">
                  <c:v>9.8624498480000006E-7</c:v>
                </c:pt>
                <c:pt idx="33034">
                  <c:v>1.6592147740000001E-7</c:v>
                </c:pt>
                <c:pt idx="33035">
                  <c:v>1.149695712E-7</c:v>
                </c:pt>
                <c:pt idx="33036">
                  <c:v>1.2552066479999999E-7</c:v>
                </c:pt>
                <c:pt idx="33037">
                  <c:v>1.536246342E-6</c:v>
                </c:pt>
                <c:pt idx="33038">
                  <c:v>1.1209178879999999E-7</c:v>
                </c:pt>
                <c:pt idx="33039">
                  <c:v>5.7585415479999998E-8</c:v>
                </c:pt>
                <c:pt idx="33040">
                  <c:v>1.4881925679999999E-6</c:v>
                </c:pt>
                <c:pt idx="33041">
                  <c:v>2.4894546249999998E-5</c:v>
                </c:pt>
                <c:pt idx="33042">
                  <c:v>2.5440096569999999E-6</c:v>
                </c:pt>
                <c:pt idx="33043">
                  <c:v>2.2222318420000002E-6</c:v>
                </c:pt>
                <c:pt idx="33044">
                  <c:v>6.6228816859999998E-7</c:v>
                </c:pt>
                <c:pt idx="33045">
                  <c:v>6.7999111469999998E-6</c:v>
                </c:pt>
                <c:pt idx="33046">
                  <c:v>1.435732442E-6</c:v>
                </c:pt>
                <c:pt idx="33047">
                  <c:v>1.672586341E-6</c:v>
                </c:pt>
                <c:pt idx="33048">
                  <c:v>5.5995831849999998E-7</c:v>
                </c:pt>
                <c:pt idx="33049">
                  <c:v>2.716022362E-5</c:v>
                </c:pt>
                <c:pt idx="33050">
                  <c:v>1.0879905700000001E-5</c:v>
                </c:pt>
                <c:pt idx="33051">
                  <c:v>1.391807265E-5</c:v>
                </c:pt>
                <c:pt idx="33052">
                  <c:v>2.2409657240000002E-5</c:v>
                </c:pt>
                <c:pt idx="33053">
                  <c:v>1.274164327E-4</c:v>
                </c:pt>
                <c:pt idx="33054">
                  <c:v>9.58424603E-7</c:v>
                </c:pt>
                <c:pt idx="33055">
                  <c:v>6.055478871E-7</c:v>
                </c:pt>
                <c:pt idx="33056">
                  <c:v>1.340157495E-6</c:v>
                </c:pt>
                <c:pt idx="33057">
                  <c:v>3.4860587940000002E-6</c:v>
                </c:pt>
                <c:pt idx="33058">
                  <c:v>1.8733736820000001E-7</c:v>
                </c:pt>
                <c:pt idx="33059">
                  <c:v>5.2141643109999996E-7</c:v>
                </c:pt>
                <c:pt idx="33060">
                  <c:v>4.615450704E-6</c:v>
                </c:pt>
                <c:pt idx="33061">
                  <c:v>9.8582957909999998E-6</c:v>
                </c:pt>
                <c:pt idx="33062">
                  <c:v>2.466318477E-6</c:v>
                </c:pt>
                <c:pt idx="33063">
                  <c:v>1.3285762150000001E-6</c:v>
                </c:pt>
                <c:pt idx="33064">
                  <c:v>5.0610287319999998E-8</c:v>
                </c:pt>
                <c:pt idx="33065">
                  <c:v>3.2970144049999998E-7</c:v>
                </c:pt>
                <c:pt idx="33066">
                  <c:v>2.8973535599999999E-7</c:v>
                </c:pt>
                <c:pt idx="33067">
                  <c:v>2.1479126019999999E-7</c:v>
                </c:pt>
                <c:pt idx="33068">
                  <c:v>3.6330118769999999E-7</c:v>
                </c:pt>
                <c:pt idx="33069">
                  <c:v>8.3606713430000004E-7</c:v>
                </c:pt>
                <c:pt idx="33070">
                  <c:v>3.3810404930000003E-8</c:v>
                </c:pt>
                <c:pt idx="33071">
                  <c:v>4.0270396219999999E-7</c:v>
                </c:pt>
                <c:pt idx="33072">
                  <c:v>2.502524493E-6</c:v>
                </c:pt>
                <c:pt idx="33073">
                  <c:v>5.1592528230000004E-6</c:v>
                </c:pt>
                <c:pt idx="33074">
                  <c:v>6.0672288210000002E-7</c:v>
                </c:pt>
                <c:pt idx="33075">
                  <c:v>1.162037647E-7</c:v>
                </c:pt>
                <c:pt idx="33076">
                  <c:v>5.9867592270000003E-8</c:v>
                </c:pt>
                <c:pt idx="33077">
                  <c:v>4.7880793240000003E-7</c:v>
                </c:pt>
                <c:pt idx="33078">
                  <c:v>3.009744789E-7</c:v>
                </c:pt>
                <c:pt idx="33079">
                  <c:v>4.0267416559999998E-7</c:v>
                </c:pt>
                <c:pt idx="33080">
                  <c:v>1.1382421840000001E-6</c:v>
                </c:pt>
                <c:pt idx="33081">
                  <c:v>5.2076945220000004E-6</c:v>
                </c:pt>
                <c:pt idx="33082">
                  <c:v>3.3175563500000001E-6</c:v>
                </c:pt>
                <c:pt idx="33083">
                  <c:v>1.2961815010000001E-6</c:v>
                </c:pt>
                <c:pt idx="33084">
                  <c:v>7.0171136050000002E-6</c:v>
                </c:pt>
                <c:pt idx="33085">
                  <c:v>8.0491574650000001E-6</c:v>
                </c:pt>
                <c:pt idx="33086">
                  <c:v>1.4587974319999999E-6</c:v>
                </c:pt>
                <c:pt idx="33087">
                  <c:v>8.0904930389999995E-7</c:v>
                </c:pt>
                <c:pt idx="33088">
                  <c:v>2.602265643E-6</c:v>
                </c:pt>
                <c:pt idx="33089">
                  <c:v>3.1298729380000002E-6</c:v>
                </c:pt>
                <c:pt idx="33090">
                  <c:v>3.9795978050000004E-6</c:v>
                </c:pt>
                <c:pt idx="33091">
                  <c:v>2.3072024379999999E-6</c:v>
                </c:pt>
                <c:pt idx="33092">
                  <c:v>2.0703136150000001E-5</c:v>
                </c:pt>
                <c:pt idx="33093">
                  <c:v>4.6697907240000001E-5</c:v>
                </c:pt>
                <c:pt idx="33094">
                  <c:v>4.3763579769999996E-6</c:v>
                </c:pt>
                <c:pt idx="33095">
                  <c:v>4.9477471329999998E-6</c:v>
                </c:pt>
                <c:pt idx="33096">
                  <c:v>1.071040306E-5</c:v>
                </c:pt>
                <c:pt idx="33097">
                  <c:v>1.2159694540000001E-5</c:v>
                </c:pt>
                <c:pt idx="33098">
                  <c:v>3.0756732800000001E-6</c:v>
                </c:pt>
                <c:pt idx="33099">
                  <c:v>1.290945664E-6</c:v>
                </c:pt>
                <c:pt idx="33100">
                  <c:v>1.6757471170000001E-5</c:v>
                </c:pt>
                <c:pt idx="33101">
                  <c:v>7.2353423769999997E-5</c:v>
                </c:pt>
                <c:pt idx="33102">
                  <c:v>2.1411999519999999E-5</c:v>
                </c:pt>
                <c:pt idx="33103">
                  <c:v>1.944179888E-5</c:v>
                </c:pt>
                <c:pt idx="33104">
                  <c:v>7.1734059589999996E-5</c:v>
                </c:pt>
                <c:pt idx="33105">
                  <c:v>4.6065059340000002E-5</c:v>
                </c:pt>
                <c:pt idx="33106">
                  <c:v>1.368679008E-6</c:v>
                </c:pt>
                <c:pt idx="33107">
                  <c:v>9.8283238260000003E-8</c:v>
                </c:pt>
                <c:pt idx="33108">
                  <c:v>1.178545371E-6</c:v>
                </c:pt>
                <c:pt idx="33109">
                  <c:v>2.7716537659999999E-6</c:v>
                </c:pt>
                <c:pt idx="33110">
                  <c:v>5.4355664530000002E-8</c:v>
                </c:pt>
                <c:pt idx="33111">
                  <c:v>3.1842789579999997E-7</c:v>
                </c:pt>
                <c:pt idx="33112">
                  <c:v>6.6529478710000002E-7</c:v>
                </c:pt>
                <c:pt idx="33113">
                  <c:v>1.088697845E-6</c:v>
                </c:pt>
                <c:pt idx="33114">
                  <c:v>3.1456327489999998E-7</c:v>
                </c:pt>
                <c:pt idx="33115">
                  <c:v>3.6322564479999999E-7</c:v>
                </c:pt>
                <c:pt idx="33116">
                  <c:v>4.4079687890000002E-7</c:v>
                </c:pt>
                <c:pt idx="33117">
                  <c:v>5.0919880970000005E-7</c:v>
                </c:pt>
                <c:pt idx="33118">
                  <c:v>5.4399589279999999E-7</c:v>
                </c:pt>
                <c:pt idx="33119">
                  <c:v>4.0150156199999999E-7</c:v>
                </c:pt>
                <c:pt idx="33120">
                  <c:v>4.9930021559999999E-7</c:v>
                </c:pt>
                <c:pt idx="33121">
                  <c:v>9.3077540720000003E-7</c:v>
                </c:pt>
                <c:pt idx="33122">
                  <c:v>4.2408698920000001E-7</c:v>
                </c:pt>
                <c:pt idx="33123">
                  <c:v>4.2050583940000003E-7</c:v>
                </c:pt>
                <c:pt idx="33124">
                  <c:v>4.042464037E-7</c:v>
                </c:pt>
                <c:pt idx="33125">
                  <c:v>2.501060342E-6</c:v>
                </c:pt>
                <c:pt idx="33126">
                  <c:v>9.0372923260000002E-8</c:v>
                </c:pt>
                <c:pt idx="33127">
                  <c:v>7.0719059440000004E-7</c:v>
                </c:pt>
                <c:pt idx="33128">
                  <c:v>3.259195947E-7</c:v>
                </c:pt>
                <c:pt idx="33129">
                  <c:v>1.0813241099999999E-6</c:v>
                </c:pt>
                <c:pt idx="33130">
                  <c:v>5.6203099040000004E-7</c:v>
                </c:pt>
                <c:pt idx="33131">
                  <c:v>2.3008618069999999E-6</c:v>
                </c:pt>
                <c:pt idx="33132">
                  <c:v>1.392994432E-6</c:v>
                </c:pt>
                <c:pt idx="33133">
                  <c:v>3.315859073E-9</c:v>
                </c:pt>
                <c:pt idx="33134">
                  <c:v>3.3540988309999999E-6</c:v>
                </c:pt>
                <c:pt idx="33135">
                  <c:v>4.5637883380000001E-6</c:v>
                </c:pt>
                <c:pt idx="33136">
                  <c:v>1.672998239E-6</c:v>
                </c:pt>
                <c:pt idx="33137">
                  <c:v>1.105013095E-6</c:v>
                </c:pt>
                <c:pt idx="33138">
                  <c:v>8.7135124860000003E-6</c:v>
                </c:pt>
                <c:pt idx="33139">
                  <c:v>6.5277072149999998E-6</c:v>
                </c:pt>
                <c:pt idx="33140">
                  <c:v>2.0167547720000002E-6</c:v>
                </c:pt>
                <c:pt idx="33141">
                  <c:v>1.471164596E-5</c:v>
                </c:pt>
                <c:pt idx="33142">
                  <c:v>3.133305307E-5</c:v>
                </c:pt>
                <c:pt idx="33143">
                  <c:v>3.1008871930000002E-5</c:v>
                </c:pt>
                <c:pt idx="33144">
                  <c:v>2.9741707349999999E-4</c:v>
                </c:pt>
                <c:pt idx="33145">
                  <c:v>1.188336481E-4</c:v>
                </c:pt>
                <c:pt idx="33146">
                  <c:v>1.111445715E-5</c:v>
                </c:pt>
                <c:pt idx="33147">
                  <c:v>1.542195359E-5</c:v>
                </c:pt>
                <c:pt idx="33148">
                  <c:v>8.525312905E-6</c:v>
                </c:pt>
                <c:pt idx="33149">
                  <c:v>1.037111356E-7</c:v>
                </c:pt>
                <c:pt idx="33150">
                  <c:v>3.7839319929999998E-6</c:v>
                </c:pt>
                <c:pt idx="33151">
                  <c:v>5.1283594640000002E-6</c:v>
                </c:pt>
                <c:pt idx="33152">
                  <c:v>7.239896781E-6</c:v>
                </c:pt>
                <c:pt idx="33153">
                  <c:v>4.8527459080000002E-6</c:v>
                </c:pt>
                <c:pt idx="33154">
                  <c:v>3.7080017979999999E-6</c:v>
                </c:pt>
                <c:pt idx="33155">
                  <c:v>6.5474185899999997E-7</c:v>
                </c:pt>
                <c:pt idx="33156">
                  <c:v>3.187768528E-6</c:v>
                </c:pt>
                <c:pt idx="33157">
                  <c:v>2.307702693E-7</c:v>
                </c:pt>
                <c:pt idx="33158">
                  <c:v>8.5388522070000005E-7</c:v>
                </c:pt>
                <c:pt idx="33159">
                  <c:v>8.9780179099999996E-8</c:v>
                </c:pt>
                <c:pt idx="33160">
                  <c:v>6.8952066900000004E-7</c:v>
                </c:pt>
                <c:pt idx="33161">
                  <c:v>4.4792735489999998E-7</c:v>
                </c:pt>
                <c:pt idx="33162">
                  <c:v>2.3699202790000001E-7</c:v>
                </c:pt>
                <c:pt idx="33163">
                  <c:v>1.9248049799999999E-7</c:v>
                </c:pt>
                <c:pt idx="33164">
                  <c:v>6.9499802889999999E-7</c:v>
                </c:pt>
                <c:pt idx="33165">
                  <c:v>3.1714087099999998E-7</c:v>
                </c:pt>
                <c:pt idx="33166">
                  <c:v>2.8937862909999999E-7</c:v>
                </c:pt>
                <c:pt idx="33167">
                  <c:v>3.2064534559999997E-7</c:v>
                </c:pt>
                <c:pt idx="33168">
                  <c:v>2.602961071E-7</c:v>
                </c:pt>
                <c:pt idx="33169">
                  <c:v>2.9991145089999999E-7</c:v>
                </c:pt>
                <c:pt idx="33170">
                  <c:v>2.4168438530000001E-7</c:v>
                </c:pt>
                <c:pt idx="33171">
                  <c:v>9.6348572930000004E-8</c:v>
                </c:pt>
                <c:pt idx="33172">
                  <c:v>1.5253322590000001E-7</c:v>
                </c:pt>
                <c:pt idx="33173">
                  <c:v>3.6462966509999997E-7</c:v>
                </c:pt>
                <c:pt idx="33174">
                  <c:v>1.52288082E-7</c:v>
                </c:pt>
                <c:pt idx="33175">
                  <c:v>1.241261549E-6</c:v>
                </c:pt>
                <c:pt idx="33176">
                  <c:v>1.49090456E-5</c:v>
                </c:pt>
                <c:pt idx="33177">
                  <c:v>2.3222495070000001E-6</c:v>
                </c:pt>
                <c:pt idx="33178">
                  <c:v>1.525524274E-7</c:v>
                </c:pt>
                <c:pt idx="33179">
                  <c:v>1.244296953E-6</c:v>
                </c:pt>
                <c:pt idx="33180">
                  <c:v>6.3139537710000001E-6</c:v>
                </c:pt>
                <c:pt idx="33181">
                  <c:v>5.3791289889999999E-7</c:v>
                </c:pt>
                <c:pt idx="33182">
                  <c:v>2.2040876780000002E-6</c:v>
                </c:pt>
                <c:pt idx="33183">
                  <c:v>7.1847286180000003E-6</c:v>
                </c:pt>
                <c:pt idx="33184">
                  <c:v>1.735465424E-4</c:v>
                </c:pt>
                <c:pt idx="33185">
                  <c:v>4.05662949E-5</c:v>
                </c:pt>
                <c:pt idx="33186">
                  <c:v>6.222147244E-6</c:v>
                </c:pt>
                <c:pt idx="33187">
                  <c:v>1.6551116959999999E-5</c:v>
                </c:pt>
                <c:pt idx="33188">
                  <c:v>8.5244340429999998E-5</c:v>
                </c:pt>
                <c:pt idx="33189">
                  <c:v>2.8589825170000001E-6</c:v>
                </c:pt>
                <c:pt idx="33190">
                  <c:v>3.6661673290000001E-6</c:v>
                </c:pt>
                <c:pt idx="33191">
                  <c:v>6.488473809E-6</c:v>
                </c:pt>
                <c:pt idx="33192">
                  <c:v>3.274016884E-5</c:v>
                </c:pt>
                <c:pt idx="33193">
                  <c:v>9.3593578119999996E-6</c:v>
                </c:pt>
                <c:pt idx="33194">
                  <c:v>1.3402319079999999E-5</c:v>
                </c:pt>
                <c:pt idx="33195">
                  <c:v>1.1487837039999999E-5</c:v>
                </c:pt>
                <c:pt idx="33196">
                  <c:v>1.6235777299999999E-4</c:v>
                </c:pt>
                <c:pt idx="33197">
                  <c:v>8.8346227159999999E-6</c:v>
                </c:pt>
                <c:pt idx="33198">
                  <c:v>1.2140387559999999E-6</c:v>
                </c:pt>
                <c:pt idx="33199">
                  <c:v>3.5714065500000001E-6</c:v>
                </c:pt>
                <c:pt idx="33200">
                  <c:v>2.39309228E-6</c:v>
                </c:pt>
                <c:pt idx="33201">
                  <c:v>6.2403242359999998E-7</c:v>
                </c:pt>
                <c:pt idx="33202">
                  <c:v>1.2866838399999999E-6</c:v>
                </c:pt>
                <c:pt idx="33203">
                  <c:v>1.3430351690000001E-6</c:v>
                </c:pt>
                <c:pt idx="33204">
                  <c:v>1.006068651E-5</c:v>
                </c:pt>
                <c:pt idx="33205">
                  <c:v>7.5627301349999995E-7</c:v>
                </c:pt>
                <c:pt idx="33206">
                  <c:v>3.0830193770000001E-7</c:v>
                </c:pt>
                <c:pt idx="33207">
                  <c:v>9.7244583359999994E-7</c:v>
                </c:pt>
                <c:pt idx="33208">
                  <c:v>1.9416401539999999E-6</c:v>
                </c:pt>
                <c:pt idx="33209">
                  <c:v>2.7993695379999998E-7</c:v>
                </c:pt>
                <c:pt idx="33210">
                  <c:v>1.9711409320000001E-7</c:v>
                </c:pt>
                <c:pt idx="33211">
                  <c:v>1.4605560829999999E-7</c:v>
                </c:pt>
                <c:pt idx="33212">
                  <c:v>1.2348973669999999E-7</c:v>
                </c:pt>
                <c:pt idx="33213">
                  <c:v>1.0832016320000001E-7</c:v>
                </c:pt>
                <c:pt idx="33214">
                  <c:v>1.101396711E-7</c:v>
                </c:pt>
                <c:pt idx="33215">
                  <c:v>1.029719211E-7</c:v>
                </c:pt>
                <c:pt idx="33216">
                  <c:v>3.8162353069999998E-7</c:v>
                </c:pt>
                <c:pt idx="33217">
                  <c:v>2.196716298E-8</c:v>
                </c:pt>
                <c:pt idx="33218">
                  <c:v>2.133276299E-7</c:v>
                </c:pt>
                <c:pt idx="33219">
                  <c:v>3.2060226990000001E-7</c:v>
                </c:pt>
                <c:pt idx="33220">
                  <c:v>2.9453412289999998E-8</c:v>
                </c:pt>
                <c:pt idx="33221">
                  <c:v>8.1684200479999995E-8</c:v>
                </c:pt>
                <c:pt idx="33222">
                  <c:v>4.3491924049999998E-7</c:v>
                </c:pt>
                <c:pt idx="33223">
                  <c:v>4.657163396E-7</c:v>
                </c:pt>
                <c:pt idx="33224">
                  <c:v>6.04131463E-6</c:v>
                </c:pt>
                <c:pt idx="33225">
                  <c:v>7.8801501959999994E-8</c:v>
                </c:pt>
                <c:pt idx="33226">
                  <c:v>9.7100304429999994E-7</c:v>
                </c:pt>
                <c:pt idx="33227">
                  <c:v>3.0029806140000001E-6</c:v>
                </c:pt>
                <c:pt idx="33228">
                  <c:v>3.5203798799999997E-5</c:v>
                </c:pt>
                <c:pt idx="33229">
                  <c:v>2.1165281829999998E-6</c:v>
                </c:pt>
                <c:pt idx="33230">
                  <c:v>1.8349639710000001E-6</c:v>
                </c:pt>
                <c:pt idx="33231">
                  <c:v>1.380842498E-6</c:v>
                </c:pt>
                <c:pt idx="33232">
                  <c:v>5.7123335790000003E-6</c:v>
                </c:pt>
                <c:pt idx="33233">
                  <c:v>2.3132579929999999E-6</c:v>
                </c:pt>
                <c:pt idx="33234">
                  <c:v>3.4968256970000001E-6</c:v>
                </c:pt>
                <c:pt idx="33235">
                  <c:v>1.9815779069999998E-6</c:v>
                </c:pt>
                <c:pt idx="33236">
                  <c:v>5.4139535670000001E-4</c:v>
                </c:pt>
                <c:pt idx="33237">
                  <c:v>3.6637607569999998E-6</c:v>
                </c:pt>
                <c:pt idx="33238">
                  <c:v>1.8357569439999999E-6</c:v>
                </c:pt>
                <c:pt idx="33239">
                  <c:v>5.2849718710000004E-6</c:v>
                </c:pt>
                <c:pt idx="33240">
                  <c:v>2.7644936779999999E-5</c:v>
                </c:pt>
                <c:pt idx="33241">
                  <c:v>8.6199217959999999E-7</c:v>
                </c:pt>
                <c:pt idx="33242">
                  <c:v>1.083326569E-6</c:v>
                </c:pt>
                <c:pt idx="33243">
                  <c:v>1.6876930920000001E-6</c:v>
                </c:pt>
                <c:pt idx="33244">
                  <c:v>5.90679319E-6</c:v>
                </c:pt>
                <c:pt idx="33245">
                  <c:v>4.8031445579999997E-7</c:v>
                </c:pt>
                <c:pt idx="33246">
                  <c:v>5.3899517889999996E-7</c:v>
                </c:pt>
                <c:pt idx="33247">
                  <c:v>8.4587584329999997E-7</c:v>
                </c:pt>
                <c:pt idx="33248">
                  <c:v>8.1030045069999997E-6</c:v>
                </c:pt>
                <c:pt idx="33249">
                  <c:v>3.1735081800000002E-7</c:v>
                </c:pt>
                <c:pt idx="33250">
                  <c:v>2.239339951E-7</c:v>
                </c:pt>
                <c:pt idx="33251">
                  <c:v>1.2905683839999999E-7</c:v>
                </c:pt>
                <c:pt idx="33252">
                  <c:v>9.4908788189999996E-7</c:v>
                </c:pt>
                <c:pt idx="33253">
                  <c:v>4.2417276190000002E-8</c:v>
                </c:pt>
                <c:pt idx="33254">
                  <c:v>2.5177553199999999E-8</c:v>
                </c:pt>
                <c:pt idx="33255">
                  <c:v>8.9691042899999994E-9</c:v>
                </c:pt>
                <c:pt idx="33256">
                  <c:v>1.885394492E-7</c:v>
                </c:pt>
                <c:pt idx="33257">
                  <c:v>2.2917484849999998E-9</c:v>
                </c:pt>
                <c:pt idx="33258">
                  <c:v>5.4237958980000003E-9</c:v>
                </c:pt>
                <c:pt idx="33259">
                  <c:v>9.8744201309999992E-9</c:v>
                </c:pt>
                <c:pt idx="33260">
                  <c:v>4.1162716549999998E-7</c:v>
                </c:pt>
                <c:pt idx="33261">
                  <c:v>6.517185344E-9</c:v>
                </c:pt>
                <c:pt idx="33262">
                  <c:v>4.0144943869999997E-9</c:v>
                </c:pt>
                <c:pt idx="33263">
                  <c:v>1.3593815920000001E-9</c:v>
                </c:pt>
                <c:pt idx="33264">
                  <c:v>5.3037851680000002E-13</c:v>
                </c:pt>
                <c:pt idx="33265">
                  <c:v>2.116982615E-9</c:v>
                </c:pt>
                <c:pt idx="33266">
                  <c:v>9.8441363159999998E-9</c:v>
                </c:pt>
                <c:pt idx="33267">
                  <c:v>2.510923042E-8</c:v>
                </c:pt>
                <c:pt idx="33268">
                  <c:v>5.2812673690000001E-7</c:v>
                </c:pt>
                <c:pt idx="33269">
                  <c:v>9.9917911999999994E-8</c:v>
                </c:pt>
                <c:pt idx="33270">
                  <c:v>1.4043773179999999E-7</c:v>
                </c:pt>
                <c:pt idx="33271">
                  <c:v>2.185256223E-7</c:v>
                </c:pt>
                <c:pt idx="33272">
                  <c:v>6.0606668669999996E-6</c:v>
                </c:pt>
                <c:pt idx="33273">
                  <c:v>4.677443051E-7</c:v>
                </c:pt>
                <c:pt idx="33274">
                  <c:v>4.46992391E-7</c:v>
                </c:pt>
                <c:pt idx="33275">
                  <c:v>1.032515127E-6</c:v>
                </c:pt>
                <c:pt idx="33276">
                  <c:v>1.8895547990000001E-4</c:v>
                </c:pt>
                <c:pt idx="33277">
                  <c:v>3.341179819E-6</c:v>
                </c:pt>
                <c:pt idx="33278">
                  <c:v>2.3989778519999999E-6</c:v>
                </c:pt>
                <c:pt idx="33279">
                  <c:v>1.2402631500000001E-7</c:v>
                </c:pt>
                <c:pt idx="33280">
                  <c:v>1.8767425669999999E-4</c:v>
                </c:pt>
                <c:pt idx="33281">
                  <c:v>6.0936888400000004E-7</c:v>
                </c:pt>
                <c:pt idx="33282">
                  <c:v>1.179504911E-6</c:v>
                </c:pt>
                <c:pt idx="33283">
                  <c:v>6.8531316279999998E-7</c:v>
                </c:pt>
                <c:pt idx="33284">
                  <c:v>3.13283137E-5</c:v>
                </c:pt>
                <c:pt idx="33285">
                  <c:v>7.640619937E-7</c:v>
                </c:pt>
                <c:pt idx="33286">
                  <c:v>9.4732374340000005E-7</c:v>
                </c:pt>
                <c:pt idx="33287">
                  <c:v>2.1493278009999998E-6</c:v>
                </c:pt>
                <c:pt idx="33288">
                  <c:v>4.6607243879999999E-5</c:v>
                </c:pt>
                <c:pt idx="33289">
                  <c:v>2.2540968890000002E-6</c:v>
                </c:pt>
                <c:pt idx="33290">
                  <c:v>1.208830217E-6</c:v>
                </c:pt>
                <c:pt idx="33291">
                  <c:v>5.3556440759999998E-7</c:v>
                </c:pt>
                <c:pt idx="33292">
                  <c:v>9.1480852070000008E-6</c:v>
                </c:pt>
                <c:pt idx="33293">
                  <c:v>9.9137004280000008E-7</c:v>
                </c:pt>
                <c:pt idx="33294">
                  <c:v>5.4784883099999997E-7</c:v>
                </c:pt>
                <c:pt idx="33295">
                  <c:v>6.0207738130000004E-7</c:v>
                </c:pt>
                <c:pt idx="33296">
                  <c:v>1.9924885959999999E-5</c:v>
                </c:pt>
                <c:pt idx="33297">
                  <c:v>1.121361306E-6</c:v>
                </c:pt>
                <c:pt idx="33298">
                  <c:v>6.8533275999999996E-7</c:v>
                </c:pt>
                <c:pt idx="33299">
                  <c:v>8.7308622279999999E-8</c:v>
                </c:pt>
                <c:pt idx="33300">
                  <c:v>1.9153472920000001E-6</c:v>
                </c:pt>
                <c:pt idx="33301">
                  <c:v>7.8361220010000005E-8</c:v>
                </c:pt>
                <c:pt idx="33302">
                  <c:v>6.8048131019999997E-8</c:v>
                </c:pt>
                <c:pt idx="33303">
                  <c:v>7.3690988520000002E-8</c:v>
                </c:pt>
                <c:pt idx="33304">
                  <c:v>5.1494849609999995E-7</c:v>
                </c:pt>
                <c:pt idx="33305">
                  <c:v>6.1901934229999997E-8</c:v>
                </c:pt>
                <c:pt idx="33306">
                  <c:v>6.3584417439999999E-8</c:v>
                </c:pt>
                <c:pt idx="33307">
                  <c:v>1.188604353E-7</c:v>
                </c:pt>
                <c:pt idx="33308">
                  <c:v>5.9407465699999999E-6</c:v>
                </c:pt>
                <c:pt idx="33309">
                  <c:v>6.0584761300000001E-8</c:v>
                </c:pt>
                <c:pt idx="33310">
                  <c:v>5.738645284E-8</c:v>
                </c:pt>
                <c:pt idx="33311">
                  <c:v>1.2489363280000001E-7</c:v>
                </c:pt>
                <c:pt idx="33312">
                  <c:v>4.1118903010000001E-7</c:v>
                </c:pt>
                <c:pt idx="33313">
                  <c:v>9.8965804820000001E-8</c:v>
                </c:pt>
                <c:pt idx="33314">
                  <c:v>1.6503600659999999E-7</c:v>
                </c:pt>
                <c:pt idx="33315">
                  <c:v>2.5273859080000001E-7</c:v>
                </c:pt>
                <c:pt idx="33316">
                  <c:v>1.4607731000000001E-6</c:v>
                </c:pt>
                <c:pt idx="33317">
                  <c:v>1.519767095E-6</c:v>
                </c:pt>
                <c:pt idx="33318">
                  <c:v>9.5335133579999998E-7</c:v>
                </c:pt>
                <c:pt idx="33319">
                  <c:v>1.174033766E-6</c:v>
                </c:pt>
                <c:pt idx="33320">
                  <c:v>5.1433148980000002E-5</c:v>
                </c:pt>
                <c:pt idx="33321">
                  <c:v>3.5426244150000001E-7</c:v>
                </c:pt>
                <c:pt idx="33322">
                  <c:v>1.6235568319999999E-6</c:v>
                </c:pt>
                <c:pt idx="33323">
                  <c:v>2.6757331350000001E-6</c:v>
                </c:pt>
                <c:pt idx="33324">
                  <c:v>5.7605097459999997E-6</c:v>
                </c:pt>
                <c:pt idx="33325">
                  <c:v>1.234800557E-6</c:v>
                </c:pt>
                <c:pt idx="33326">
                  <c:v>2.6698745770000001E-6</c:v>
                </c:pt>
                <c:pt idx="33327">
                  <c:v>1.449514388E-5</c:v>
                </c:pt>
                <c:pt idx="33328">
                  <c:v>1.7919250600000001E-4</c:v>
                </c:pt>
                <c:pt idx="33329">
                  <c:v>1.9176821829999999E-5</c:v>
                </c:pt>
                <c:pt idx="33330">
                  <c:v>6.1154971820000003E-6</c:v>
                </c:pt>
                <c:pt idx="33331">
                  <c:v>5.9387594389999997E-6</c:v>
                </c:pt>
                <c:pt idx="33332">
                  <c:v>2.4314425740000001E-5</c:v>
                </c:pt>
                <c:pt idx="33333">
                  <c:v>2.5482127980000001E-6</c:v>
                </c:pt>
                <c:pt idx="33334">
                  <c:v>8.8943735290000001E-7</c:v>
                </c:pt>
                <c:pt idx="33335">
                  <c:v>1.2656041799999999E-6</c:v>
                </c:pt>
                <c:pt idx="33336">
                  <c:v>1.0296339529999999E-5</c:v>
                </c:pt>
                <c:pt idx="33337">
                  <c:v>3.5685701570000001E-6</c:v>
                </c:pt>
                <c:pt idx="33338">
                  <c:v>1.876875372E-6</c:v>
                </c:pt>
                <c:pt idx="33339">
                  <c:v>7.3918919959999997E-6</c:v>
                </c:pt>
                <c:pt idx="33340">
                  <c:v>4.0095920900000003E-5</c:v>
                </c:pt>
                <c:pt idx="33341">
                  <c:v>1.1907197169999999E-6</c:v>
                </c:pt>
                <c:pt idx="33342">
                  <c:v>2.776478835E-7</c:v>
                </c:pt>
                <c:pt idx="33343">
                  <c:v>7.6666371069999996E-8</c:v>
                </c:pt>
                <c:pt idx="33344">
                  <c:v>1.067374373E-6</c:v>
                </c:pt>
                <c:pt idx="33345">
                  <c:v>2.7170550179999999E-7</c:v>
                </c:pt>
                <c:pt idx="33346">
                  <c:v>3.9948972020000002E-7</c:v>
                </c:pt>
                <c:pt idx="33347">
                  <c:v>1.1441719019999999E-6</c:v>
                </c:pt>
                <c:pt idx="33348">
                  <c:v>6.2622633689999997E-6</c:v>
                </c:pt>
                <c:pt idx="33349">
                  <c:v>3.7334361729999999E-6</c:v>
                </c:pt>
                <c:pt idx="33350">
                  <c:v>1.562712617E-6</c:v>
                </c:pt>
                <c:pt idx="33351">
                  <c:v>1.9772098010000002E-6</c:v>
                </c:pt>
                <c:pt idx="33352">
                  <c:v>7.8578537090000003E-6</c:v>
                </c:pt>
                <c:pt idx="33353">
                  <c:v>1.19695641E-6</c:v>
                </c:pt>
                <c:pt idx="33354">
                  <c:v>9.6956432040000004E-7</c:v>
                </c:pt>
                <c:pt idx="33355">
                  <c:v>8.9015531110000003E-7</c:v>
                </c:pt>
                <c:pt idx="33356">
                  <c:v>6.0267887909999997E-7</c:v>
                </c:pt>
                <c:pt idx="33357">
                  <c:v>1.726730065E-6</c:v>
                </c:pt>
                <c:pt idx="33358">
                  <c:v>4.0064993600000001E-7</c:v>
                </c:pt>
                <c:pt idx="33359">
                  <c:v>1.3450364320000001E-6</c:v>
                </c:pt>
                <c:pt idx="33360">
                  <c:v>1.452063744E-6</c:v>
                </c:pt>
                <c:pt idx="33361">
                  <c:v>7.6061099649999999E-7</c:v>
                </c:pt>
                <c:pt idx="33362">
                  <c:v>6.0889102939999995E-7</c:v>
                </c:pt>
                <c:pt idx="33363">
                  <c:v>4.7541797330000002E-7</c:v>
                </c:pt>
                <c:pt idx="33364">
                  <c:v>1.7925779789999999E-7</c:v>
                </c:pt>
                <c:pt idx="33365">
                  <c:v>5.3556599479999996E-7</c:v>
                </c:pt>
                <c:pt idx="33366">
                  <c:v>8.5583697649999996E-7</c:v>
                </c:pt>
                <c:pt idx="33367">
                  <c:v>3.3473414030000001E-6</c:v>
                </c:pt>
                <c:pt idx="33368">
                  <c:v>1.725889953E-5</c:v>
                </c:pt>
                <c:pt idx="33369">
                  <c:v>1.317133834E-5</c:v>
                </c:pt>
                <c:pt idx="33370">
                  <c:v>1.376878491E-5</c:v>
                </c:pt>
                <c:pt idx="33371">
                  <c:v>2.522013218E-5</c:v>
                </c:pt>
                <c:pt idx="33372">
                  <c:v>8.0952486760000003E-5</c:v>
                </c:pt>
                <c:pt idx="33373">
                  <c:v>6.8784651990000002E-7</c:v>
                </c:pt>
                <c:pt idx="33374">
                  <c:v>4.2492103570000001E-6</c:v>
                </c:pt>
                <c:pt idx="33375">
                  <c:v>5.3290597669999998E-7</c:v>
                </c:pt>
                <c:pt idx="33376">
                  <c:v>7.28478683E-6</c:v>
                </c:pt>
                <c:pt idx="33377">
                  <c:v>3.759458521E-6</c:v>
                </c:pt>
                <c:pt idx="33378">
                  <c:v>4.8325818770000003E-6</c:v>
                </c:pt>
                <c:pt idx="33379">
                  <c:v>9.4976104919999999E-7</c:v>
                </c:pt>
                <c:pt idx="33380">
                  <c:v>6.9344701250000002E-6</c:v>
                </c:pt>
                <c:pt idx="33381">
                  <c:v>2.8861207800000002E-6</c:v>
                </c:pt>
                <c:pt idx="33382">
                  <c:v>4.7263134290000003E-6</c:v>
                </c:pt>
                <c:pt idx="33383">
                  <c:v>5.8306866520000002E-6</c:v>
                </c:pt>
                <c:pt idx="33384">
                  <c:v>4.4741292710000001E-6</c:v>
                </c:pt>
                <c:pt idx="33385">
                  <c:v>4.1641100059999997E-6</c:v>
                </c:pt>
                <c:pt idx="33386">
                  <c:v>1.71827876E-6</c:v>
                </c:pt>
                <c:pt idx="33387">
                  <c:v>2.4111514609999999E-6</c:v>
                </c:pt>
                <c:pt idx="33388">
                  <c:v>5.7183632609999998E-6</c:v>
                </c:pt>
                <c:pt idx="33389">
                  <c:v>1.7861117370000001E-6</c:v>
                </c:pt>
                <c:pt idx="33390">
                  <c:v>4.858412574E-7</c:v>
                </c:pt>
                <c:pt idx="33391">
                  <c:v>1.5525166239999999E-6</c:v>
                </c:pt>
                <c:pt idx="33392">
                  <c:v>1.0246350290000001E-5</c:v>
                </c:pt>
                <c:pt idx="33393">
                  <c:v>4.1104955490000002E-7</c:v>
                </c:pt>
                <c:pt idx="33394">
                  <c:v>6.8124541440000001E-7</c:v>
                </c:pt>
                <c:pt idx="33395">
                  <c:v>4.1972919600000001E-7</c:v>
                </c:pt>
                <c:pt idx="33396">
                  <c:v>3.6530499540000002E-6</c:v>
                </c:pt>
                <c:pt idx="33397">
                  <c:v>2.9007980149999998E-7</c:v>
                </c:pt>
                <c:pt idx="33398">
                  <c:v>2.5005555119999998E-6</c:v>
                </c:pt>
                <c:pt idx="33399">
                  <c:v>1.9228084349999998E-6</c:v>
                </c:pt>
                <c:pt idx="33400">
                  <c:v>1.6172283070000001E-7</c:v>
                </c:pt>
                <c:pt idx="33401">
                  <c:v>2.9590385310000001E-6</c:v>
                </c:pt>
                <c:pt idx="33402">
                  <c:v>4.1119860730000004E-6</c:v>
                </c:pt>
                <c:pt idx="33403">
                  <c:v>9.2663344570000003E-7</c:v>
                </c:pt>
                <c:pt idx="33404">
                  <c:v>1.003923988E-7</c:v>
                </c:pt>
                <c:pt idx="33405">
                  <c:v>4.2926917979999997E-6</c:v>
                </c:pt>
                <c:pt idx="33406">
                  <c:v>3.6329808839999999E-6</c:v>
                </c:pt>
                <c:pt idx="33407">
                  <c:v>1.1459517219999999E-6</c:v>
                </c:pt>
                <c:pt idx="33408">
                  <c:v>2.3596843739999999E-6</c:v>
                </c:pt>
                <c:pt idx="33409">
                  <c:v>5.5790473070000001E-6</c:v>
                </c:pt>
                <c:pt idx="33410">
                  <c:v>2.6048412860000001E-6</c:v>
                </c:pt>
                <c:pt idx="33411">
                  <c:v>1.2679858690000001E-6</c:v>
                </c:pt>
                <c:pt idx="33412">
                  <c:v>6.8778908870000001E-7</c:v>
                </c:pt>
                <c:pt idx="33413">
                  <c:v>9.3940819900000005E-7</c:v>
                </c:pt>
                <c:pt idx="33414">
                  <c:v>2.073931221E-7</c:v>
                </c:pt>
                <c:pt idx="33415">
                  <c:v>1.9223225E-7</c:v>
                </c:pt>
                <c:pt idx="33416">
                  <c:v>1.4736027629999999E-6</c:v>
                </c:pt>
                <c:pt idx="33417">
                  <c:v>2.3079283650000001E-7</c:v>
                </c:pt>
                <c:pt idx="33418">
                  <c:v>2.0095303909999999E-7</c:v>
                </c:pt>
                <c:pt idx="33419">
                  <c:v>2.3851878470000001E-6</c:v>
                </c:pt>
                <c:pt idx="33420">
                  <c:v>2.2985900360000002E-6</c:v>
                </c:pt>
                <c:pt idx="33421">
                  <c:v>2.2151326579999999E-6</c:v>
                </c:pt>
                <c:pt idx="33422">
                  <c:v>4.635634056E-6</c:v>
                </c:pt>
                <c:pt idx="33423">
                  <c:v>6.0590916050000001E-6</c:v>
                </c:pt>
                <c:pt idx="33424">
                  <c:v>3.312183319E-6</c:v>
                </c:pt>
                <c:pt idx="33425">
                  <c:v>1.074300489E-6</c:v>
                </c:pt>
                <c:pt idx="33426">
                  <c:v>3.7285083629999999E-6</c:v>
                </c:pt>
                <c:pt idx="33427">
                  <c:v>1.199648749E-6</c:v>
                </c:pt>
                <c:pt idx="33428">
                  <c:v>7.7879265120000005E-8</c:v>
                </c:pt>
                <c:pt idx="33429">
                  <c:v>3.9393408189999997E-6</c:v>
                </c:pt>
                <c:pt idx="33430">
                  <c:v>7.4825666889999999E-6</c:v>
                </c:pt>
                <c:pt idx="33431">
                  <c:v>2.1393439970000001E-5</c:v>
                </c:pt>
                <c:pt idx="33432">
                  <c:v>1.5013942E-5</c:v>
                </c:pt>
                <c:pt idx="33433">
                  <c:v>5.7823518489999998E-8</c:v>
                </c:pt>
                <c:pt idx="33434">
                  <c:v>8.1555601250000002E-7</c:v>
                </c:pt>
                <c:pt idx="33435">
                  <c:v>5.899138217E-7</c:v>
                </c:pt>
                <c:pt idx="33436">
                  <c:v>9.8967443959999997E-7</c:v>
                </c:pt>
                <c:pt idx="33437">
                  <c:v>9.6830392399999995E-7</c:v>
                </c:pt>
                <c:pt idx="33438">
                  <c:v>5.1566488159999999E-7</c:v>
                </c:pt>
                <c:pt idx="33439">
                  <c:v>1.4563915069999999E-6</c:v>
                </c:pt>
                <c:pt idx="33440">
                  <c:v>7.3836577029999997E-6</c:v>
                </c:pt>
                <c:pt idx="33441">
                  <c:v>3.0714243230000002E-6</c:v>
                </c:pt>
                <c:pt idx="33442">
                  <c:v>4.5242340530000004E-6</c:v>
                </c:pt>
                <c:pt idx="33443">
                  <c:v>5.2976667260000002E-5</c:v>
                </c:pt>
                <c:pt idx="33444">
                  <c:v>1.22783627E-5</c:v>
                </c:pt>
                <c:pt idx="33445">
                  <c:v>1.812962918E-6</c:v>
                </c:pt>
                <c:pt idx="33446">
                  <c:v>1.6060518100000001E-6</c:v>
                </c:pt>
                <c:pt idx="33447">
                  <c:v>1.169072438E-5</c:v>
                </c:pt>
                <c:pt idx="33448">
                  <c:v>2.164727471E-6</c:v>
                </c:pt>
                <c:pt idx="33449">
                  <c:v>2.1313289849999998E-6</c:v>
                </c:pt>
                <c:pt idx="33450">
                  <c:v>8.3076123350000003E-6</c:v>
                </c:pt>
                <c:pt idx="33451">
                  <c:v>1.2839425190000001E-4</c:v>
                </c:pt>
                <c:pt idx="33452">
                  <c:v>6.2303299409999997E-5</c:v>
                </c:pt>
                <c:pt idx="33453">
                  <c:v>8.3029062119999998E-6</c:v>
                </c:pt>
                <c:pt idx="33454">
                  <c:v>6.9707865480000001E-6</c:v>
                </c:pt>
                <c:pt idx="33455">
                  <c:v>2.50553263E-5</c:v>
                </c:pt>
                <c:pt idx="33456">
                  <c:v>3.248281515E-7</c:v>
                </c:pt>
                <c:pt idx="33457">
                  <c:v>3.4217696339999999E-7</c:v>
                </c:pt>
                <c:pt idx="33458">
                  <c:v>1.028790979E-6</c:v>
                </c:pt>
                <c:pt idx="33459">
                  <c:v>3.26628274E-6</c:v>
                </c:pt>
                <c:pt idx="33460">
                  <c:v>9.5716977050000003E-8</c:v>
                </c:pt>
                <c:pt idx="33461">
                  <c:v>8.3889124910000002E-7</c:v>
                </c:pt>
                <c:pt idx="33462">
                  <c:v>6.7651950039999999E-7</c:v>
                </c:pt>
                <c:pt idx="33463">
                  <c:v>3.2505360170000002E-6</c:v>
                </c:pt>
                <c:pt idx="33464">
                  <c:v>3.4631816069999998E-7</c:v>
                </c:pt>
                <c:pt idx="33465">
                  <c:v>1.668707484E-6</c:v>
                </c:pt>
                <c:pt idx="33466">
                  <c:v>7.2394330730000005E-7</c:v>
                </c:pt>
                <c:pt idx="33467">
                  <c:v>2.2602954889999998E-6</c:v>
                </c:pt>
                <c:pt idx="33468">
                  <c:v>3.4674835609999999E-7</c:v>
                </c:pt>
                <c:pt idx="33469">
                  <c:v>1.346639685E-6</c:v>
                </c:pt>
                <c:pt idx="33470">
                  <c:v>3.3164309089999998E-8</c:v>
                </c:pt>
                <c:pt idx="33471">
                  <c:v>2.2373022210000001E-5</c:v>
                </c:pt>
                <c:pt idx="33472">
                  <c:v>4.911434797E-6</c:v>
                </c:pt>
                <c:pt idx="33473">
                  <c:v>3.4651355660000001E-6</c:v>
                </c:pt>
                <c:pt idx="33474">
                  <c:v>1.938624437E-6</c:v>
                </c:pt>
                <c:pt idx="33475">
                  <c:v>5.1975573730000003E-6</c:v>
                </c:pt>
                <c:pt idx="33476">
                  <c:v>6.5237249740000005E-7</c:v>
                </c:pt>
                <c:pt idx="33477">
                  <c:v>1.5170921820000001E-7</c:v>
                </c:pt>
                <c:pt idx="33478">
                  <c:v>2.5234508890000001E-7</c:v>
                </c:pt>
                <c:pt idx="33479">
                  <c:v>5.1443108180000005E-7</c:v>
                </c:pt>
                <c:pt idx="33480">
                  <c:v>8.5730691719999997E-7</c:v>
                </c:pt>
                <c:pt idx="33481">
                  <c:v>1.8201292510000001E-6</c:v>
                </c:pt>
                <c:pt idx="33482">
                  <c:v>1.0223253410000001E-6</c:v>
                </c:pt>
                <c:pt idx="33483">
                  <c:v>4.7325736419999998E-5</c:v>
                </c:pt>
                <c:pt idx="33484">
                  <c:v>5.4867224769999996E-6</c:v>
                </c:pt>
                <c:pt idx="33485">
                  <c:v>3.7407772250000001E-6</c:v>
                </c:pt>
                <c:pt idx="33486">
                  <c:v>8.3007621180000002E-6</c:v>
                </c:pt>
                <c:pt idx="33487">
                  <c:v>8.634299145E-7</c:v>
                </c:pt>
                <c:pt idx="33488">
                  <c:v>4.8913131099999998E-7</c:v>
                </c:pt>
                <c:pt idx="33489">
                  <c:v>5.505438096E-6</c:v>
                </c:pt>
                <c:pt idx="33490">
                  <c:v>6.5278461899999996E-6</c:v>
                </c:pt>
                <c:pt idx="33491">
                  <c:v>2.2327603370000001E-5</c:v>
                </c:pt>
                <c:pt idx="33492">
                  <c:v>2.0842004070000002E-6</c:v>
                </c:pt>
                <c:pt idx="33493">
                  <c:v>8.7223681559999998E-6</c:v>
                </c:pt>
                <c:pt idx="33494">
                  <c:v>2.0108612729999999E-5</c:v>
                </c:pt>
                <c:pt idx="33495">
                  <c:v>7.7003235769999994E-5</c:v>
                </c:pt>
                <c:pt idx="33496">
                  <c:v>1.1752589699999999E-5</c:v>
                </c:pt>
                <c:pt idx="33497">
                  <c:v>7.0237705929999999E-6</c:v>
                </c:pt>
                <c:pt idx="33498">
                  <c:v>3.0835418979999999E-6</c:v>
                </c:pt>
                <c:pt idx="33499">
                  <c:v>5.4520106480000001E-6</c:v>
                </c:pt>
                <c:pt idx="33500">
                  <c:v>5.6547043569999999E-6</c:v>
                </c:pt>
                <c:pt idx="33501">
                  <c:v>5.9985587640000004E-6</c:v>
                </c:pt>
                <c:pt idx="33502">
                  <c:v>4.2729340430000001E-6</c:v>
                </c:pt>
                <c:pt idx="33503">
                  <c:v>3.3430219019999998E-4</c:v>
                </c:pt>
                <c:pt idx="33504">
                  <c:v>1.192962287E-5</c:v>
                </c:pt>
                <c:pt idx="33505">
                  <c:v>4.6299240640000004E-6</c:v>
                </c:pt>
                <c:pt idx="33506">
                  <c:v>2.8308601259999999E-6</c:v>
                </c:pt>
                <c:pt idx="33507">
                  <c:v>3.7579042410000001E-6</c:v>
                </c:pt>
                <c:pt idx="33508">
                  <c:v>7.7926480420000003E-8</c:v>
                </c:pt>
                <c:pt idx="33509">
                  <c:v>2.4056696199999998E-7</c:v>
                </c:pt>
                <c:pt idx="33510">
                  <c:v>7.7849855239999998E-8</c:v>
                </c:pt>
                <c:pt idx="33511">
                  <c:v>3.5011194139999998E-7</c:v>
                </c:pt>
                <c:pt idx="33512">
                  <c:v>3.1389164269999998E-7</c:v>
                </c:pt>
                <c:pt idx="33513">
                  <c:v>4.2660909200000002E-7</c:v>
                </c:pt>
                <c:pt idx="33514">
                  <c:v>7.8802532799999999E-7</c:v>
                </c:pt>
                <c:pt idx="33515">
                  <c:v>1.0562966349999999E-6</c:v>
                </c:pt>
                <c:pt idx="33516">
                  <c:v>8.3899655149999997E-7</c:v>
                </c:pt>
                <c:pt idx="33517">
                  <c:v>8.830430495E-7</c:v>
                </c:pt>
                <c:pt idx="33518">
                  <c:v>6.0955451770000002E-7</c:v>
                </c:pt>
                <c:pt idx="33519">
                  <c:v>4.5163159020000002E-7</c:v>
                </c:pt>
                <c:pt idx="33520">
                  <c:v>5.5548442729999997E-7</c:v>
                </c:pt>
                <c:pt idx="33521">
                  <c:v>5.7107944730000002E-7</c:v>
                </c:pt>
                <c:pt idx="33522">
                  <c:v>1.1744687139999999E-7</c:v>
                </c:pt>
                <c:pt idx="33523">
                  <c:v>2.4618837989999999E-6</c:v>
                </c:pt>
                <c:pt idx="33524">
                  <c:v>2.0001970480000001E-7</c:v>
                </c:pt>
                <c:pt idx="33525">
                  <c:v>5.169561344E-8</c:v>
                </c:pt>
                <c:pt idx="33526">
                  <c:v>3.0257551830000001E-7</c:v>
                </c:pt>
                <c:pt idx="33527">
                  <c:v>1.2568354459999999E-5</c:v>
                </c:pt>
                <c:pt idx="33528">
                  <c:v>4.032001956E-7</c:v>
                </c:pt>
                <c:pt idx="33529">
                  <c:v>4.4863817870000003E-7</c:v>
                </c:pt>
                <c:pt idx="33530">
                  <c:v>1.705914199E-6</c:v>
                </c:pt>
                <c:pt idx="33531">
                  <c:v>1.5913868100000001E-5</c:v>
                </c:pt>
                <c:pt idx="33532">
                  <c:v>1.9533178079999998E-6</c:v>
                </c:pt>
                <c:pt idx="33533">
                  <c:v>2.3947295719999998E-6</c:v>
                </c:pt>
                <c:pt idx="33534">
                  <c:v>3.1169188580000002E-6</c:v>
                </c:pt>
                <c:pt idx="33535">
                  <c:v>2.1487963560000001E-5</c:v>
                </c:pt>
                <c:pt idx="33536">
                  <c:v>2.9565677589999998E-6</c:v>
                </c:pt>
                <c:pt idx="33537">
                  <c:v>4.3966988579999996E-6</c:v>
                </c:pt>
                <c:pt idx="33538">
                  <c:v>4.5886497430000001E-6</c:v>
                </c:pt>
                <c:pt idx="33539">
                  <c:v>5.657227165E-5</c:v>
                </c:pt>
                <c:pt idx="33540">
                  <c:v>3.9127956489999998E-6</c:v>
                </c:pt>
                <c:pt idx="33541">
                  <c:v>5.9293282170000003E-6</c:v>
                </c:pt>
                <c:pt idx="33542">
                  <c:v>2.7846449790000002E-6</c:v>
                </c:pt>
                <c:pt idx="33543">
                  <c:v>7.9916586500000002E-4</c:v>
                </c:pt>
                <c:pt idx="33544">
                  <c:v>1.718912539E-6</c:v>
                </c:pt>
                <c:pt idx="33545">
                  <c:v>4.9938815119999996E-6</c:v>
                </c:pt>
                <c:pt idx="33546">
                  <c:v>1.443103763E-5</c:v>
                </c:pt>
                <c:pt idx="33547">
                  <c:v>4.270808623E-4</c:v>
                </c:pt>
                <c:pt idx="33548">
                  <c:v>5.2564072140000003E-6</c:v>
                </c:pt>
                <c:pt idx="33549">
                  <c:v>3.2406792290000001E-6</c:v>
                </c:pt>
                <c:pt idx="33550">
                  <c:v>3.1364140639999999E-6</c:v>
                </c:pt>
                <c:pt idx="33551">
                  <c:v>2.9929375289999998E-5</c:v>
                </c:pt>
                <c:pt idx="33552">
                  <c:v>2.0271598740000002E-6</c:v>
                </c:pt>
                <c:pt idx="33553">
                  <c:v>1.3456228200000001E-6</c:v>
                </c:pt>
                <c:pt idx="33554">
                  <c:v>7.1798111230000005E-7</c:v>
                </c:pt>
                <c:pt idx="33555">
                  <c:v>2.295685406E-5</c:v>
                </c:pt>
                <c:pt idx="33556">
                  <c:v>3.3486939530000002E-7</c:v>
                </c:pt>
                <c:pt idx="33557">
                  <c:v>2.2869742689999999E-7</c:v>
                </c:pt>
                <c:pt idx="33558">
                  <c:v>1.12720196E-7</c:v>
                </c:pt>
                <c:pt idx="33559">
                  <c:v>4.5280369660000002E-7</c:v>
                </c:pt>
                <c:pt idx="33560">
                  <c:v>8.9658518219999997E-9</c:v>
                </c:pt>
                <c:pt idx="33561">
                  <c:v>1.5732593129999999E-13</c:v>
                </c:pt>
                <c:pt idx="33562">
                  <c:v>5.3737753129999996E-9</c:v>
                </c:pt>
                <c:pt idx="33563">
                  <c:v>1.370279583E-6</c:v>
                </c:pt>
                <c:pt idx="33564">
                  <c:v>3.3427046570000003E-8</c:v>
                </c:pt>
                <c:pt idx="33565">
                  <c:v>2.6555634729999999E-8</c:v>
                </c:pt>
                <c:pt idx="33566">
                  <c:v>1.1420455060000001E-8</c:v>
                </c:pt>
                <c:pt idx="33567">
                  <c:v>1.3277350579999999E-6</c:v>
                </c:pt>
                <c:pt idx="33568">
                  <c:v>8.9196465410000008E-9</c:v>
                </c:pt>
                <c:pt idx="33569">
                  <c:v>1.477035175E-8</c:v>
                </c:pt>
                <c:pt idx="33570">
                  <c:v>4.11427214E-8</c:v>
                </c:pt>
                <c:pt idx="33571">
                  <c:v>1.081999751E-6</c:v>
                </c:pt>
                <c:pt idx="33572">
                  <c:v>1.825798612E-7</c:v>
                </c:pt>
                <c:pt idx="33573">
                  <c:v>3.755275346E-7</c:v>
                </c:pt>
                <c:pt idx="33574">
                  <c:v>1.118430057E-6</c:v>
                </c:pt>
                <c:pt idx="33575">
                  <c:v>7.8517995800000002E-5</c:v>
                </c:pt>
                <c:pt idx="33576">
                  <c:v>3.2972705249999999E-6</c:v>
                </c:pt>
                <c:pt idx="33577">
                  <c:v>2.5218645829999999E-6</c:v>
                </c:pt>
                <c:pt idx="33578">
                  <c:v>1.172687024E-6</c:v>
                </c:pt>
                <c:pt idx="33579">
                  <c:v>2.086672944E-5</c:v>
                </c:pt>
                <c:pt idx="33580">
                  <c:v>5.6856392879999996E-6</c:v>
                </c:pt>
                <c:pt idx="33581">
                  <c:v>5.0175491890000003E-6</c:v>
                </c:pt>
                <c:pt idx="33582">
                  <c:v>4.9148962120000004E-6</c:v>
                </c:pt>
                <c:pt idx="33583">
                  <c:v>1.555245493E-4</c:v>
                </c:pt>
                <c:pt idx="33584">
                  <c:v>2.1913370930000001E-5</c:v>
                </c:pt>
                <c:pt idx="33585">
                  <c:v>1.39252919E-5</c:v>
                </c:pt>
                <c:pt idx="33586">
                  <c:v>1.134294817E-6</c:v>
                </c:pt>
                <c:pt idx="33587">
                  <c:v>1.110375341E-3</c:v>
                </c:pt>
                <c:pt idx="33588">
                  <c:v>1.2230737560000001E-6</c:v>
                </c:pt>
                <c:pt idx="33589">
                  <c:v>9.4977739700000002E-6</c:v>
                </c:pt>
                <c:pt idx="33590">
                  <c:v>1.252249513E-5</c:v>
                </c:pt>
                <c:pt idx="33591">
                  <c:v>5.0625996959999999E-5</c:v>
                </c:pt>
                <c:pt idx="33592">
                  <c:v>6.0774356350000002E-6</c:v>
                </c:pt>
                <c:pt idx="33593">
                  <c:v>8.9496529559999992E-6</c:v>
                </c:pt>
                <c:pt idx="33594">
                  <c:v>2.7928707329999999E-5</c:v>
                </c:pt>
                <c:pt idx="33595">
                  <c:v>7.2665449239999998E-4</c:v>
                </c:pt>
                <c:pt idx="33596">
                  <c:v>3.3336855430000002E-5</c:v>
                </c:pt>
                <c:pt idx="33597">
                  <c:v>8.5380458579999995E-6</c:v>
                </c:pt>
                <c:pt idx="33598">
                  <c:v>1.6478255310000001E-6</c:v>
                </c:pt>
                <c:pt idx="33599">
                  <c:v>5.2812398370000001E-5</c:v>
                </c:pt>
                <c:pt idx="33600">
                  <c:v>3.7688548440000001E-6</c:v>
                </c:pt>
                <c:pt idx="33601">
                  <c:v>1.4930764719999999E-6</c:v>
                </c:pt>
                <c:pt idx="33602">
                  <c:v>1.180497742E-6</c:v>
                </c:pt>
                <c:pt idx="33603">
                  <c:v>7.9155523710000002E-6</c:v>
                </c:pt>
                <c:pt idx="33604">
                  <c:v>1.894288231E-6</c:v>
                </c:pt>
                <c:pt idx="33605">
                  <c:v>8.7320429310000001E-8</c:v>
                </c:pt>
                <c:pt idx="33606">
                  <c:v>1.133897549E-6</c:v>
                </c:pt>
                <c:pt idx="33607">
                  <c:v>5.860817428E-6</c:v>
                </c:pt>
                <c:pt idx="33608">
                  <c:v>5.9809222639999999E-7</c:v>
                </c:pt>
                <c:pt idx="33609">
                  <c:v>4.6753687260000002E-7</c:v>
                </c:pt>
                <c:pt idx="33610">
                  <c:v>4.8217167909999995E-7</c:v>
                </c:pt>
                <c:pt idx="33611">
                  <c:v>4.7217683830000001E-7</c:v>
                </c:pt>
                <c:pt idx="33612">
                  <c:v>5.6971960069999997E-7</c:v>
                </c:pt>
                <c:pt idx="33613">
                  <c:v>5.7586123289999997E-7</c:v>
                </c:pt>
                <c:pt idx="33614">
                  <c:v>4.4699721039999999E-7</c:v>
                </c:pt>
                <c:pt idx="33615">
                  <c:v>3.6498891930000001E-6</c:v>
                </c:pt>
                <c:pt idx="33616">
                  <c:v>4.1912944760000002E-8</c:v>
                </c:pt>
                <c:pt idx="33617">
                  <c:v>8.4125433389999997E-7</c:v>
                </c:pt>
                <c:pt idx="33618">
                  <c:v>4.079737916E-6</c:v>
                </c:pt>
                <c:pt idx="33619">
                  <c:v>3.5274394209999999E-5</c:v>
                </c:pt>
                <c:pt idx="33620">
                  <c:v>2.7809182899999999E-7</c:v>
                </c:pt>
                <c:pt idx="33621">
                  <c:v>4.1617603999999999E-7</c:v>
                </c:pt>
                <c:pt idx="33622">
                  <c:v>7.4130404799999997E-7</c:v>
                </c:pt>
                <c:pt idx="33623">
                  <c:v>2.826338826E-5</c:v>
                </c:pt>
                <c:pt idx="33624">
                  <c:v>2.478260363E-6</c:v>
                </c:pt>
                <c:pt idx="33625">
                  <c:v>6.1842923949999999E-6</c:v>
                </c:pt>
                <c:pt idx="33626">
                  <c:v>8.5904096100000007E-6</c:v>
                </c:pt>
                <c:pt idx="33627">
                  <c:v>2.9597401359999999E-4</c:v>
                </c:pt>
                <c:pt idx="33628">
                  <c:v>2.6429487239999999E-6</c:v>
                </c:pt>
                <c:pt idx="33629">
                  <c:v>9.6955008420000001E-6</c:v>
                </c:pt>
                <c:pt idx="33630">
                  <c:v>2.597096788E-5</c:v>
                </c:pt>
                <c:pt idx="33631">
                  <c:v>9.7646668889999995E-5</c:v>
                </c:pt>
                <c:pt idx="33632">
                  <c:v>1.8917839510000002E-5</c:v>
                </c:pt>
                <c:pt idx="33633">
                  <c:v>1.462626405E-5</c:v>
                </c:pt>
                <c:pt idx="33634">
                  <c:v>6.9284981790000003E-5</c:v>
                </c:pt>
                <c:pt idx="33635">
                  <c:v>1.030982849E-3</c:v>
                </c:pt>
                <c:pt idx="33636">
                  <c:v>2.1569830849999999E-4</c:v>
                </c:pt>
                <c:pt idx="33637">
                  <c:v>1.5538537839999999E-4</c:v>
                </c:pt>
                <c:pt idx="33638">
                  <c:v>2.2874123930000001E-4</c:v>
                </c:pt>
                <c:pt idx="33639">
                  <c:v>1.3837951209999999E-3</c:v>
                </c:pt>
                <c:pt idx="33640">
                  <c:v>5.769162501E-6</c:v>
                </c:pt>
                <c:pt idx="33641">
                  <c:v>2.039347321E-5</c:v>
                </c:pt>
                <c:pt idx="33642">
                  <c:v>1.74670305E-6</c:v>
                </c:pt>
                <c:pt idx="33643">
                  <c:v>7.3657543359999995E-5</c:v>
                </c:pt>
                <c:pt idx="33644">
                  <c:v>1.095591338E-5</c:v>
                </c:pt>
                <c:pt idx="33645">
                  <c:v>1.5994890489999999E-5</c:v>
                </c:pt>
                <c:pt idx="33646">
                  <c:v>1.702340325E-6</c:v>
                </c:pt>
                <c:pt idx="33647">
                  <c:v>2.5810765929999998E-5</c:v>
                </c:pt>
                <c:pt idx="33648">
                  <c:v>6.1670647300000004E-6</c:v>
                </c:pt>
                <c:pt idx="33649">
                  <c:v>9.8336334769999995E-6</c:v>
                </c:pt>
                <c:pt idx="33650">
                  <c:v>9.6654086959999992E-6</c:v>
                </c:pt>
                <c:pt idx="33651">
                  <c:v>5.128291005E-6</c:v>
                </c:pt>
                <c:pt idx="33652">
                  <c:v>7.1808882129999996E-6</c:v>
                </c:pt>
                <c:pt idx="33653">
                  <c:v>4.1192089270000002E-6</c:v>
                </c:pt>
                <c:pt idx="33654">
                  <c:v>4.1279679329999997E-6</c:v>
                </c:pt>
                <c:pt idx="33655">
                  <c:v>5.3419791940000004E-6</c:v>
                </c:pt>
                <c:pt idx="33656">
                  <c:v>3.5348635E-6</c:v>
                </c:pt>
                <c:pt idx="33657">
                  <c:v>2.1004302599999999E-6</c:v>
                </c:pt>
                <c:pt idx="33658">
                  <c:v>2.4750023600000001E-6</c:v>
                </c:pt>
                <c:pt idx="33659">
                  <c:v>3.2944864069999999E-6</c:v>
                </c:pt>
                <c:pt idx="33660">
                  <c:v>2.3689357079999998E-6</c:v>
                </c:pt>
                <c:pt idx="33661">
                  <c:v>2.7441647590000001E-6</c:v>
                </c:pt>
                <c:pt idx="33662">
                  <c:v>2.8483355499999999E-6</c:v>
                </c:pt>
                <c:pt idx="33663">
                  <c:v>1.0818483819999999E-6</c:v>
                </c:pt>
                <c:pt idx="33664">
                  <c:v>4.722955014E-6</c:v>
                </c:pt>
                <c:pt idx="33665">
                  <c:v>5.0345281760000004E-6</c:v>
                </c:pt>
                <c:pt idx="33666">
                  <c:v>5.1818418560000003E-6</c:v>
                </c:pt>
                <c:pt idx="33667">
                  <c:v>1.165747211E-5</c:v>
                </c:pt>
                <c:pt idx="33668">
                  <c:v>1.263562135E-5</c:v>
                </c:pt>
                <c:pt idx="33669">
                  <c:v>4.30496333E-6</c:v>
                </c:pt>
                <c:pt idx="33670">
                  <c:v>6.4318101170000002E-6</c:v>
                </c:pt>
                <c:pt idx="33671">
                  <c:v>2.4720213860000002E-5</c:v>
                </c:pt>
                <c:pt idx="33672">
                  <c:v>2.7464066859999999E-5</c:v>
                </c:pt>
                <c:pt idx="33673">
                  <c:v>6.8345915899999999E-6</c:v>
                </c:pt>
                <c:pt idx="33674">
                  <c:v>6.8594362489999996E-6</c:v>
                </c:pt>
                <c:pt idx="33675">
                  <c:v>1.6741495559999999E-4</c:v>
                </c:pt>
                <c:pt idx="33676">
                  <c:v>1.334346649E-4</c:v>
                </c:pt>
                <c:pt idx="33677">
                  <c:v>1.470623034E-4</c:v>
                </c:pt>
                <c:pt idx="33678">
                  <c:v>1.1535776880000001E-3</c:v>
                </c:pt>
                <c:pt idx="33679">
                  <c:v>2.4937812910000002E-3</c:v>
                </c:pt>
                <c:pt idx="33680">
                  <c:v>1.884175706E-4</c:v>
                </c:pt>
                <c:pt idx="33681">
                  <c:v>1.0765229529999999E-4</c:v>
                </c:pt>
                <c:pt idx="33682">
                  <c:v>4.2322575580000002E-5</c:v>
                </c:pt>
                <c:pt idx="33683">
                  <c:v>4.6117646200000003E-5</c:v>
                </c:pt>
                <c:pt idx="33684">
                  <c:v>3.1723311580000002E-5</c:v>
                </c:pt>
                <c:pt idx="33685">
                  <c:v>3.4971280430000003E-5</c:v>
                </c:pt>
                <c:pt idx="33686">
                  <c:v>6.7666189420000002E-5</c:v>
                </c:pt>
                <c:pt idx="33687">
                  <c:v>1.8954036409999999E-4</c:v>
                </c:pt>
                <c:pt idx="33688">
                  <c:v>6.3298866260000001E-5</c:v>
                </c:pt>
                <c:pt idx="33689">
                  <c:v>4.3946788969999998E-5</c:v>
                </c:pt>
                <c:pt idx="33690">
                  <c:v>7.7203416260000006E-5</c:v>
                </c:pt>
                <c:pt idx="33691">
                  <c:v>5.3274851859999998E-5</c:v>
                </c:pt>
                <c:pt idx="33692">
                  <c:v>7.0986940029999998E-6</c:v>
                </c:pt>
                <c:pt idx="33693">
                  <c:v>1.5222660019999999E-5</c:v>
                </c:pt>
                <c:pt idx="33694">
                  <c:v>1.005096471E-5</c:v>
                </c:pt>
                <c:pt idx="33695">
                  <c:v>4.4706222379999996E-6</c:v>
                </c:pt>
                <c:pt idx="33696">
                  <c:v>1.007280459E-5</c:v>
                </c:pt>
                <c:pt idx="33697">
                  <c:v>3.019881735E-5</c:v>
                </c:pt>
                <c:pt idx="33698">
                  <c:v>6.283259144E-5</c:v>
                </c:pt>
                <c:pt idx="33699">
                  <c:v>8.1913572809999994E-5</c:v>
                </c:pt>
                <c:pt idx="33700">
                  <c:v>2.6073048439999998E-6</c:v>
                </c:pt>
                <c:pt idx="33701">
                  <c:v>3.4277270659999999E-6</c:v>
                </c:pt>
                <c:pt idx="33702">
                  <c:v>5.0619110040000003E-6</c:v>
                </c:pt>
                <c:pt idx="33703">
                  <c:v>5.8762085979999998E-6</c:v>
                </c:pt>
                <c:pt idx="33704">
                  <c:v>6.1904005449999998E-6</c:v>
                </c:pt>
                <c:pt idx="33705">
                  <c:v>5.2011465010000001E-6</c:v>
                </c:pt>
                <c:pt idx="33706">
                  <c:v>2.9013295219999998E-6</c:v>
                </c:pt>
                <c:pt idx="33707">
                  <c:v>1.0656966840000001E-5</c:v>
                </c:pt>
                <c:pt idx="33708">
                  <c:v>4.1407530190000002E-6</c:v>
                </c:pt>
                <c:pt idx="33709">
                  <c:v>4.6885252350000003E-6</c:v>
                </c:pt>
                <c:pt idx="33710">
                  <c:v>3.6363298230000001E-6</c:v>
                </c:pt>
                <c:pt idx="33711">
                  <c:v>7.5850356410000002E-6</c:v>
                </c:pt>
                <c:pt idx="33712">
                  <c:v>5.9076052710000002E-6</c:v>
                </c:pt>
                <c:pt idx="33713">
                  <c:v>1.348697149E-5</c:v>
                </c:pt>
                <c:pt idx="33714">
                  <c:v>2.6027999449999998E-7</c:v>
                </c:pt>
                <c:pt idx="33715">
                  <c:v>4.5053416900000001E-6</c:v>
                </c:pt>
                <c:pt idx="33716">
                  <c:v>3.0947922049999998E-5</c:v>
                </c:pt>
                <c:pt idx="33717">
                  <c:v>3.6488067630000003E-5</c:v>
                </c:pt>
                <c:pt idx="33718">
                  <c:v>2.737129444E-4</c:v>
                </c:pt>
                <c:pt idx="33719">
                  <c:v>4.6483388730000002E-4</c:v>
                </c:pt>
                <c:pt idx="33720">
                  <c:v>9.1200194519999996E-5</c:v>
                </c:pt>
                <c:pt idx="33721">
                  <c:v>2.4679229020000001E-4</c:v>
                </c:pt>
                <c:pt idx="33722">
                  <c:v>4.5413327189999998E-4</c:v>
                </c:pt>
                <c:pt idx="33723">
                  <c:v>1.4636375010000001E-4</c:v>
                </c:pt>
                <c:pt idx="33724">
                  <c:v>1.08799607E-4</c:v>
                </c:pt>
                <c:pt idx="33725">
                  <c:v>1.169557371E-4</c:v>
                </c:pt>
                <c:pt idx="33726">
                  <c:v>2.219889014E-4</c:v>
                </c:pt>
                <c:pt idx="33727">
                  <c:v>5.6112332080000002E-4</c:v>
                </c:pt>
                <c:pt idx="33728">
                  <c:v>3.88122291E-4</c:v>
                </c:pt>
                <c:pt idx="33729">
                  <c:v>2.154904618E-4</c:v>
                </c:pt>
                <c:pt idx="33730">
                  <c:v>2.4053160839999999E-3</c:v>
                </c:pt>
                <c:pt idx="33731">
                  <c:v>7.3759592360000004E-4</c:v>
                </c:pt>
                <c:pt idx="33732">
                  <c:v>1.46681647E-4</c:v>
                </c:pt>
                <c:pt idx="33733">
                  <c:v>1.07278041E-4</c:v>
                </c:pt>
                <c:pt idx="33734">
                  <c:v>5.3347860539999999E-5</c:v>
                </c:pt>
                <c:pt idx="33735">
                  <c:v>1.286024823E-5</c:v>
                </c:pt>
                <c:pt idx="33736">
                  <c:v>7.1655325689999998E-5</c:v>
                </c:pt>
                <c:pt idx="33737">
                  <c:v>1.9368689890000001E-5</c:v>
                </c:pt>
                <c:pt idx="33738">
                  <c:v>3.9659342719999997E-4</c:v>
                </c:pt>
                <c:pt idx="33739">
                  <c:v>1.705244783E-4</c:v>
                </c:pt>
                <c:pt idx="33740">
                  <c:v>9.0859205220000002E-5</c:v>
                </c:pt>
                <c:pt idx="33741">
                  <c:v>6.6822713300000004E-5</c:v>
                </c:pt>
                <c:pt idx="33742">
                  <c:v>5.4176673759999999E-5</c:v>
                </c:pt>
                <c:pt idx="33743">
                  <c:v>2.59238684E-5</c:v>
                </c:pt>
                <c:pt idx="33744">
                  <c:v>6.2426025399999996E-6</c:v>
                </c:pt>
                <c:pt idx="33745">
                  <c:v>3.9439675210000001E-6</c:v>
                </c:pt>
                <c:pt idx="33746">
                  <c:v>6.4704402759999999E-6</c:v>
                </c:pt>
                <c:pt idx="33747">
                  <c:v>8.9080824859999997E-6</c:v>
                </c:pt>
                <c:pt idx="33748">
                  <c:v>1.760909306E-5</c:v>
                </c:pt>
                <c:pt idx="33749">
                  <c:v>1.475210207E-5</c:v>
                </c:pt>
                <c:pt idx="33750">
                  <c:v>7.0579893999999995E-5</c:v>
                </c:pt>
                <c:pt idx="33751">
                  <c:v>3.4818942959999998E-5</c:v>
                </c:pt>
                <c:pt idx="33752">
                  <c:v>1.162026679E-5</c:v>
                </c:pt>
                <c:pt idx="33753">
                  <c:v>3.5298551939999997E-5</c:v>
                </c:pt>
                <c:pt idx="33754">
                  <c:v>7.5407067949999998E-6</c:v>
                </c:pt>
                <c:pt idx="33755">
                  <c:v>7.4630353019999999E-6</c:v>
                </c:pt>
                <c:pt idx="33756">
                  <c:v>1.6252440880000001E-5</c:v>
                </c:pt>
                <c:pt idx="33757">
                  <c:v>1.541478611E-5</c:v>
                </c:pt>
                <c:pt idx="33758">
                  <c:v>5.9522704480000001E-6</c:v>
                </c:pt>
                <c:pt idx="33759">
                  <c:v>9.1539521190000004E-6</c:v>
                </c:pt>
                <c:pt idx="33760">
                  <c:v>6.7470616360000003E-6</c:v>
                </c:pt>
                <c:pt idx="33761">
                  <c:v>2.4412228439999999E-6</c:v>
                </c:pt>
                <c:pt idx="33762">
                  <c:v>5.7361362920000003E-5</c:v>
                </c:pt>
                <c:pt idx="33763">
                  <c:v>2.1590503980000001E-6</c:v>
                </c:pt>
                <c:pt idx="33764">
                  <c:v>1.0796898990000001E-5</c:v>
                </c:pt>
                <c:pt idx="33765">
                  <c:v>3.0438829449999999E-5</c:v>
                </c:pt>
                <c:pt idx="33766">
                  <c:v>5.849234416E-5</c:v>
                </c:pt>
                <c:pt idx="33767">
                  <c:v>2.8521525999999999E-5</c:v>
                </c:pt>
                <c:pt idx="33768">
                  <c:v>1.2807902470000001E-4</c:v>
                </c:pt>
                <c:pt idx="33769">
                  <c:v>2.596356585E-4</c:v>
                </c:pt>
                <c:pt idx="33770">
                  <c:v>5.7378534760000001E-3</c:v>
                </c:pt>
                <c:pt idx="33771">
                  <c:v>1.3644622129999999E-3</c:v>
                </c:pt>
                <c:pt idx="33772">
                  <c:v>2.1812482630000001E-4</c:v>
                </c:pt>
                <c:pt idx="33773">
                  <c:v>4.766149735E-4</c:v>
                </c:pt>
                <c:pt idx="33774">
                  <c:v>8.5463620239999995E-4</c:v>
                </c:pt>
                <c:pt idx="33775">
                  <c:v>4.8383128949999998E-5</c:v>
                </c:pt>
                <c:pt idx="33776">
                  <c:v>7.8244161879999997E-5</c:v>
                </c:pt>
                <c:pt idx="33777">
                  <c:v>2.3646409209999999E-4</c:v>
                </c:pt>
                <c:pt idx="33778">
                  <c:v>1.933715368E-4</c:v>
                </c:pt>
                <c:pt idx="33779">
                  <c:v>5.0901539190000001E-5</c:v>
                </c:pt>
                <c:pt idx="33780">
                  <c:v>8.9609279579999995E-5</c:v>
                </c:pt>
                <c:pt idx="33781">
                  <c:v>2.0602346349999999E-4</c:v>
                </c:pt>
                <c:pt idx="33782">
                  <c:v>2.6965051110000002E-4</c:v>
                </c:pt>
                <c:pt idx="33783">
                  <c:v>1.024963355E-4</c:v>
                </c:pt>
                <c:pt idx="33784">
                  <c:v>1.0069212500000001E-4</c:v>
                </c:pt>
                <c:pt idx="33785">
                  <c:v>6.5961321569999999E-5</c:v>
                </c:pt>
                <c:pt idx="33786">
                  <c:v>4.3691663779999999E-5</c:v>
                </c:pt>
                <c:pt idx="33787">
                  <c:v>3.7291133619999999E-5</c:v>
                </c:pt>
                <c:pt idx="33788">
                  <c:v>4.898666757E-5</c:v>
                </c:pt>
                <c:pt idx="33789">
                  <c:v>1.071714108E-5</c:v>
                </c:pt>
                <c:pt idx="33790">
                  <c:v>1.1541654650000001E-4</c:v>
                </c:pt>
                <c:pt idx="33791">
                  <c:v>8.1100474380000006E-6</c:v>
                </c:pt>
                <c:pt idx="33792">
                  <c:v>1.053531693E-5</c:v>
                </c:pt>
                <c:pt idx="33793">
                  <c:v>1.987725448E-6</c:v>
                </c:pt>
                <c:pt idx="33794">
                  <c:v>2.167642302E-4</c:v>
                </c:pt>
                <c:pt idx="33795">
                  <c:v>3.2544794630000001E-6</c:v>
                </c:pt>
                <c:pt idx="33796">
                  <c:v>9.0009325219999999E-7</c:v>
                </c:pt>
                <c:pt idx="33797">
                  <c:v>2.0796750679999999E-5</c:v>
                </c:pt>
                <c:pt idx="33798">
                  <c:v>2.106996427E-4</c:v>
                </c:pt>
                <c:pt idx="33799">
                  <c:v>1.6558267459999999E-5</c:v>
                </c:pt>
                <c:pt idx="33800">
                  <c:v>1.65792783E-5</c:v>
                </c:pt>
                <c:pt idx="33801">
                  <c:v>3.3859581839999997E-5</c:v>
                </c:pt>
                <c:pt idx="33802">
                  <c:v>1.334223052E-4</c:v>
                </c:pt>
                <c:pt idx="33803">
                  <c:v>2.23601722E-5</c:v>
                </c:pt>
                <c:pt idx="33804">
                  <c:v>1.475143587E-5</c:v>
                </c:pt>
                <c:pt idx="33805">
                  <c:v>2.8256447699999999E-5</c:v>
                </c:pt>
                <c:pt idx="33806">
                  <c:v>3.65613922E-5</c:v>
                </c:pt>
                <c:pt idx="33807">
                  <c:v>1.6485913429999999E-5</c:v>
                </c:pt>
                <c:pt idx="33808">
                  <c:v>1.2976296770000001E-5</c:v>
                </c:pt>
                <c:pt idx="33809">
                  <c:v>9.8059275019999996E-6</c:v>
                </c:pt>
                <c:pt idx="33810">
                  <c:v>4.3282816289999998E-4</c:v>
                </c:pt>
                <c:pt idx="33811">
                  <c:v>4.4142686979999998E-5</c:v>
                </c:pt>
                <c:pt idx="33812">
                  <c:v>1.048044884E-4</c:v>
                </c:pt>
                <c:pt idx="33813">
                  <c:v>1.772647615E-4</c:v>
                </c:pt>
                <c:pt idx="33814">
                  <c:v>3.2284397350000001E-3</c:v>
                </c:pt>
                <c:pt idx="33815">
                  <c:v>1.0180867840000001E-4</c:v>
                </c:pt>
                <c:pt idx="33816">
                  <c:v>3.94064044E-5</c:v>
                </c:pt>
                <c:pt idx="33817">
                  <c:v>7.475719961E-5</c:v>
                </c:pt>
                <c:pt idx="33818">
                  <c:v>1.368242539E-3</c:v>
                </c:pt>
                <c:pt idx="33819">
                  <c:v>1.5430411530000001E-4</c:v>
                </c:pt>
                <c:pt idx="33820">
                  <c:v>9.9139703299999999E-5</c:v>
                </c:pt>
                <c:pt idx="33821">
                  <c:v>3.0753379160000003E-5</c:v>
                </c:pt>
                <c:pt idx="33822">
                  <c:v>7.6619215590000003E-3</c:v>
                </c:pt>
                <c:pt idx="33823">
                  <c:v>3.7310926010000003E-5</c:v>
                </c:pt>
                <c:pt idx="33824">
                  <c:v>1.107379385E-4</c:v>
                </c:pt>
                <c:pt idx="33825">
                  <c:v>1.546235879E-4</c:v>
                </c:pt>
                <c:pt idx="33826">
                  <c:v>2.0170866040000002E-3</c:v>
                </c:pt>
                <c:pt idx="33827">
                  <c:v>3.8612320200000001E-5</c:v>
                </c:pt>
                <c:pt idx="33828">
                  <c:v>7.2873271889999994E-5</c:v>
                </c:pt>
                <c:pt idx="33829">
                  <c:v>5.3063751790000001E-5</c:v>
                </c:pt>
                <c:pt idx="33830">
                  <c:v>7.9963128930000005E-3</c:v>
                </c:pt>
                <c:pt idx="33831">
                  <c:v>9.5979142329999996E-5</c:v>
                </c:pt>
                <c:pt idx="33832">
                  <c:v>4.1501438819999999E-5</c:v>
                </c:pt>
                <c:pt idx="33833">
                  <c:v>1.2713181709999999E-4</c:v>
                </c:pt>
                <c:pt idx="33834">
                  <c:v>2.3617685149999999E-3</c:v>
                </c:pt>
                <c:pt idx="33835">
                  <c:v>1.0889241589999999E-5</c:v>
                </c:pt>
                <c:pt idx="33836">
                  <c:v>1.4752978100000001E-5</c:v>
                </c:pt>
                <c:pt idx="33837">
                  <c:v>2.4397243440000001E-5</c:v>
                </c:pt>
                <c:pt idx="33838">
                  <c:v>2.3841402529999999E-4</c:v>
                </c:pt>
                <c:pt idx="33839">
                  <c:v>1.150057552E-4</c:v>
                </c:pt>
                <c:pt idx="33840">
                  <c:v>1.241890135E-4</c:v>
                </c:pt>
                <c:pt idx="33841">
                  <c:v>4.4388726440000001E-5</c:v>
                </c:pt>
                <c:pt idx="33842">
                  <c:v>2.9732881480000001E-2</c:v>
                </c:pt>
                <c:pt idx="33843">
                  <c:v>3.753449136E-5</c:v>
                </c:pt>
                <c:pt idx="33844">
                  <c:v>5.0308123059999998E-4</c:v>
                </c:pt>
                <c:pt idx="33845">
                  <c:v>8.0646329919999995E-4</c:v>
                </c:pt>
                <c:pt idx="33846">
                  <c:v>6.4784050700000002E-3</c:v>
                </c:pt>
                <c:pt idx="33847">
                  <c:v>5.540367386E-4</c:v>
                </c:pt>
                <c:pt idx="33848">
                  <c:v>8.7267215990000004E-4</c:v>
                </c:pt>
                <c:pt idx="33849">
                  <c:v>9.8109254430000007E-4</c:v>
                </c:pt>
                <c:pt idx="33850">
                  <c:v>3.8943059590000002E-2</c:v>
                </c:pt>
                <c:pt idx="33851">
                  <c:v>6.1581485610000004E-4</c:v>
                </c:pt>
                <c:pt idx="33852">
                  <c:v>1.3586486259999999E-3</c:v>
                </c:pt>
                <c:pt idx="33853">
                  <c:v>2.2793996270000002E-3</c:v>
                </c:pt>
                <c:pt idx="33854">
                  <c:v>0.28807806260000002</c:v>
                </c:pt>
                <c:pt idx="33855">
                  <c:v>1.9141813009999999E-3</c:v>
                </c:pt>
                <c:pt idx="33856">
                  <c:v>1.56289195E-3</c:v>
                </c:pt>
                <c:pt idx="33857">
                  <c:v>1.516121508E-3</c:v>
                </c:pt>
                <c:pt idx="33858">
                  <c:v>1.8134669709999999E-2</c:v>
                </c:pt>
                <c:pt idx="33859">
                  <c:v>1.6227953040000001E-3</c:v>
                </c:pt>
                <c:pt idx="33860">
                  <c:v>1.5734738229999999E-3</c:v>
                </c:pt>
                <c:pt idx="33861">
                  <c:v>1.8201522359999999E-3</c:v>
                </c:pt>
                <c:pt idx="33862">
                  <c:v>0.28790903699999998</c:v>
                </c:pt>
                <c:pt idx="33863">
                  <c:v>2.3749241529999999E-3</c:v>
                </c:pt>
                <c:pt idx="33864">
                  <c:v>1.404570845E-3</c:v>
                </c:pt>
                <c:pt idx="33865">
                  <c:v>5.5134366649999998E-4</c:v>
                </c:pt>
                <c:pt idx="33866">
                  <c:v>3.9280563070000003E-2</c:v>
                </c:pt>
                <c:pt idx="33867">
                  <c:v>1.0527005030000001E-3</c:v>
                </c:pt>
                <c:pt idx="33868">
                  <c:v>8.7613019530000005E-4</c:v>
                </c:pt>
                <c:pt idx="33869">
                  <c:v>5.1901720550000003E-4</c:v>
                </c:pt>
                <c:pt idx="33870">
                  <c:v>6.4521262359999998E-3</c:v>
                </c:pt>
                <c:pt idx="33871">
                  <c:v>8.4762656569999995E-4</c:v>
                </c:pt>
                <c:pt idx="33872">
                  <c:v>5.1735382989999998E-4</c:v>
                </c:pt>
                <c:pt idx="33873">
                  <c:v>3.0071847289999999E-5</c:v>
                </c:pt>
                <c:pt idx="33874">
                  <c:v>2.9717711309999999E-2</c:v>
                </c:pt>
                <c:pt idx="33875">
                  <c:v>5.3107048880000001E-5</c:v>
                </c:pt>
                <c:pt idx="33876">
                  <c:v>1.2963024010000001E-4</c:v>
                </c:pt>
                <c:pt idx="33877">
                  <c:v>1.124951552E-4</c:v>
                </c:pt>
                <c:pt idx="33878">
                  <c:v>2.4104027759999999E-4</c:v>
                </c:pt>
                <c:pt idx="33879">
                  <c:v>2.5714124330000002E-5</c:v>
                </c:pt>
                <c:pt idx="33880">
                  <c:v>1.4807838050000001E-5</c:v>
                </c:pt>
                <c:pt idx="33881">
                  <c:v>1.13477226E-5</c:v>
                </c:pt>
                <c:pt idx="33882">
                  <c:v>2.3243085239999998E-3</c:v>
                </c:pt>
                <c:pt idx="33883">
                  <c:v>1.18262383E-4</c:v>
                </c:pt>
                <c:pt idx="33884">
                  <c:v>4.6922679249999999E-5</c:v>
                </c:pt>
                <c:pt idx="33885">
                  <c:v>9.1495948879999995E-5</c:v>
                </c:pt>
                <c:pt idx="33886">
                  <c:v>8.0267255010000003E-3</c:v>
                </c:pt>
                <c:pt idx="33887">
                  <c:v>6.1978211380000006E-5</c:v>
                </c:pt>
                <c:pt idx="33888">
                  <c:v>7.2350259989999998E-5</c:v>
                </c:pt>
                <c:pt idx="33889">
                  <c:v>3.4626256869999999E-5</c:v>
                </c:pt>
                <c:pt idx="33890">
                  <c:v>2.0120938190000002E-3</c:v>
                </c:pt>
                <c:pt idx="33891">
                  <c:v>1.6251395289999999E-4</c:v>
                </c:pt>
                <c:pt idx="33892">
                  <c:v>1.102829606E-4</c:v>
                </c:pt>
                <c:pt idx="33893">
                  <c:v>3.4026313629999998E-5</c:v>
                </c:pt>
                <c:pt idx="33894">
                  <c:v>7.6143560970000001E-3</c:v>
                </c:pt>
                <c:pt idx="33895">
                  <c:v>4.2063725310000002E-5</c:v>
                </c:pt>
                <c:pt idx="33896">
                  <c:v>1.0848417580000001E-4</c:v>
                </c:pt>
                <c:pt idx="33897">
                  <c:v>1.5399432690000001E-4</c:v>
                </c:pt>
                <c:pt idx="33898">
                  <c:v>1.3716986220000001E-3</c:v>
                </c:pt>
                <c:pt idx="33899">
                  <c:v>8.0307349840000002E-5</c:v>
                </c:pt>
                <c:pt idx="33900">
                  <c:v>4.1027883749999998E-5</c:v>
                </c:pt>
                <c:pt idx="33901">
                  <c:v>1.0069529410000001E-4</c:v>
                </c:pt>
                <c:pt idx="33902">
                  <c:v>3.2052022099999999E-3</c:v>
                </c:pt>
                <c:pt idx="33903">
                  <c:v>1.806811003E-4</c:v>
                </c:pt>
                <c:pt idx="33904">
                  <c:v>1.122837244E-4</c:v>
                </c:pt>
                <c:pt idx="33905">
                  <c:v>4.5838426049999998E-5</c:v>
                </c:pt>
                <c:pt idx="33906">
                  <c:v>4.3686028670000002E-4</c:v>
                </c:pt>
                <c:pt idx="33907">
                  <c:v>9.459947688E-6</c:v>
                </c:pt>
                <c:pt idx="33908">
                  <c:v>1.2928939759999999E-5</c:v>
                </c:pt>
                <c:pt idx="33909">
                  <c:v>1.6325837259999999E-5</c:v>
                </c:pt>
                <c:pt idx="33910">
                  <c:v>3.7129550099999999E-5</c:v>
                </c:pt>
                <c:pt idx="33911">
                  <c:v>2.8711296439999999E-5</c:v>
                </c:pt>
                <c:pt idx="33912">
                  <c:v>1.4442161750000001E-5</c:v>
                </c:pt>
                <c:pt idx="33913">
                  <c:v>2.2056747370000001E-5</c:v>
                </c:pt>
                <c:pt idx="33914">
                  <c:v>1.3374457430000001E-4</c:v>
                </c:pt>
                <c:pt idx="33915">
                  <c:v>3.4615025250000001E-5</c:v>
                </c:pt>
                <c:pt idx="33916">
                  <c:v>1.6617233129999999E-5</c:v>
                </c:pt>
                <c:pt idx="33917">
                  <c:v>1.6423355480000001E-5</c:v>
                </c:pt>
                <c:pt idx="33918">
                  <c:v>2.0990031389999999E-4</c:v>
                </c:pt>
                <c:pt idx="33919">
                  <c:v>1.9756853800000001E-5</c:v>
                </c:pt>
                <c:pt idx="33920">
                  <c:v>7.2852210700000003E-7</c:v>
                </c:pt>
                <c:pt idx="33921">
                  <c:v>3.2297017309999998E-6</c:v>
                </c:pt>
                <c:pt idx="33922">
                  <c:v>2.129771557E-4</c:v>
                </c:pt>
                <c:pt idx="33923">
                  <c:v>1.489277695E-6</c:v>
                </c:pt>
                <c:pt idx="33924">
                  <c:v>1.128782782E-5</c:v>
                </c:pt>
                <c:pt idx="33925">
                  <c:v>8.2174219189999999E-6</c:v>
                </c:pt>
                <c:pt idx="33926">
                  <c:v>1.110816351E-4</c:v>
                </c:pt>
                <c:pt idx="33927">
                  <c:v>1.2633130309999999E-5</c:v>
                </c:pt>
                <c:pt idx="33928">
                  <c:v>5.0592465699999999E-5</c:v>
                </c:pt>
                <c:pt idx="33929">
                  <c:v>3.7242247599999999E-5</c:v>
                </c:pt>
                <c:pt idx="33930">
                  <c:v>4.178606215E-5</c:v>
                </c:pt>
                <c:pt idx="33931">
                  <c:v>7.0150831209999997E-5</c:v>
                </c:pt>
                <c:pt idx="33932">
                  <c:v>1.025215471E-4</c:v>
                </c:pt>
                <c:pt idx="33933">
                  <c:v>1.016797261E-4</c:v>
                </c:pt>
                <c:pt idx="33934">
                  <c:v>2.7258376390000002E-4</c:v>
                </c:pt>
                <c:pt idx="33935">
                  <c:v>2.051553223E-4</c:v>
                </c:pt>
                <c:pt idx="33936">
                  <c:v>8.6302836530000003E-5</c:v>
                </c:pt>
                <c:pt idx="33937">
                  <c:v>5.0223230350000003E-5</c:v>
                </c:pt>
                <c:pt idx="33938">
                  <c:v>1.9381654970000001E-4</c:v>
                </c:pt>
                <c:pt idx="33939">
                  <c:v>2.3403036299999999E-4</c:v>
                </c:pt>
                <c:pt idx="33940">
                  <c:v>7.4487886449999999E-5</c:v>
                </c:pt>
                <c:pt idx="33941">
                  <c:v>4.746990545E-5</c:v>
                </c:pt>
                <c:pt idx="33942">
                  <c:v>8.4016628359999998E-4</c:v>
                </c:pt>
                <c:pt idx="33943">
                  <c:v>4.5424277490000001E-4</c:v>
                </c:pt>
                <c:pt idx="33944">
                  <c:v>2.2429679490000001E-4</c:v>
                </c:pt>
                <c:pt idx="33945">
                  <c:v>1.3762456550000001E-3</c:v>
                </c:pt>
                <c:pt idx="33946">
                  <c:v>5.7132883779999998E-3</c:v>
                </c:pt>
                <c:pt idx="33947">
                  <c:v>2.6612525860000001E-4</c:v>
                </c:pt>
                <c:pt idx="33948">
                  <c:v>1.338432591E-4</c:v>
                </c:pt>
                <c:pt idx="33949">
                  <c:v>2.855643937E-5</c:v>
                </c:pt>
                <c:pt idx="33950">
                  <c:v>5.8576684939999998E-5</c:v>
                </c:pt>
                <c:pt idx="33951">
                  <c:v>3.0276988959999999E-5</c:v>
                </c:pt>
                <c:pt idx="33952">
                  <c:v>1.0556935489999999E-5</c:v>
                </c:pt>
                <c:pt idx="33953">
                  <c:v>2.0533435660000002E-6</c:v>
                </c:pt>
                <c:pt idx="33954">
                  <c:v>5.6422490900000001E-5</c:v>
                </c:pt>
                <c:pt idx="33955">
                  <c:v>2.1325783819999999E-6</c:v>
                </c:pt>
                <c:pt idx="33956">
                  <c:v>6.8966556340000002E-6</c:v>
                </c:pt>
                <c:pt idx="33957">
                  <c:v>9.1504133160000001E-6</c:v>
                </c:pt>
                <c:pt idx="33958">
                  <c:v>5.8726534030000002E-6</c:v>
                </c:pt>
                <c:pt idx="33959">
                  <c:v>1.5495739119999999E-5</c:v>
                </c:pt>
                <c:pt idx="33960">
                  <c:v>1.5886838270000001E-5</c:v>
                </c:pt>
                <c:pt idx="33961">
                  <c:v>7.4169222560000004E-6</c:v>
                </c:pt>
                <c:pt idx="33962">
                  <c:v>7.6279875280000001E-6</c:v>
                </c:pt>
                <c:pt idx="33963">
                  <c:v>3.4454302419999998E-5</c:v>
                </c:pt>
                <c:pt idx="33964">
                  <c:v>1.0509933510000001E-5</c:v>
                </c:pt>
                <c:pt idx="33965">
                  <c:v>3.5570611529999999E-5</c:v>
                </c:pt>
                <c:pt idx="33966">
                  <c:v>6.9425795090000003E-5</c:v>
                </c:pt>
                <c:pt idx="33967">
                  <c:v>1.5809760789999999E-5</c:v>
                </c:pt>
                <c:pt idx="33968">
                  <c:v>1.7844111719999998E-5</c:v>
                </c:pt>
                <c:pt idx="33969">
                  <c:v>8.8503641429999992E-6</c:v>
                </c:pt>
                <c:pt idx="33970">
                  <c:v>6.3920352890000004E-6</c:v>
                </c:pt>
                <c:pt idx="33971">
                  <c:v>3.9810135480000001E-6</c:v>
                </c:pt>
                <c:pt idx="33972">
                  <c:v>6.5323533480000001E-6</c:v>
                </c:pt>
                <c:pt idx="33973">
                  <c:v>2.5919839729999999E-5</c:v>
                </c:pt>
                <c:pt idx="33974">
                  <c:v>5.352991376E-5</c:v>
                </c:pt>
                <c:pt idx="33975">
                  <c:v>6.6385121039999999E-5</c:v>
                </c:pt>
                <c:pt idx="33976">
                  <c:v>9.0547565219999994E-5</c:v>
                </c:pt>
                <c:pt idx="33977">
                  <c:v>1.7122021029999999E-4</c:v>
                </c:pt>
                <c:pt idx="33978">
                  <c:v>3.913744205E-4</c:v>
                </c:pt>
                <c:pt idx="33979">
                  <c:v>2.128763779E-5</c:v>
                </c:pt>
                <c:pt idx="33980">
                  <c:v>7.1340856770000003E-5</c:v>
                </c:pt>
                <c:pt idx="33981">
                  <c:v>1.300457213E-5</c:v>
                </c:pt>
                <c:pt idx="33982">
                  <c:v>5.1897556760000003E-5</c:v>
                </c:pt>
                <c:pt idx="33983">
                  <c:v>1.07134698E-4</c:v>
                </c:pt>
                <c:pt idx="33984">
                  <c:v>1.4145706349999999E-4</c:v>
                </c:pt>
                <c:pt idx="33985">
                  <c:v>7.3762109219999996E-4</c:v>
                </c:pt>
                <c:pt idx="33986">
                  <c:v>2.3615543170000001E-3</c:v>
                </c:pt>
                <c:pt idx="33987">
                  <c:v>2.194440981E-4</c:v>
                </c:pt>
                <c:pt idx="33988">
                  <c:v>4.0677382429999998E-4</c:v>
                </c:pt>
                <c:pt idx="33989">
                  <c:v>5.6166433340000001E-4</c:v>
                </c:pt>
                <c:pt idx="33990">
                  <c:v>2.2667954769999999E-4</c:v>
                </c:pt>
                <c:pt idx="33991">
                  <c:v>1.1733972219999999E-4</c:v>
                </c:pt>
                <c:pt idx="33992">
                  <c:v>1.0821516249999999E-4</c:v>
                </c:pt>
                <c:pt idx="33993">
                  <c:v>1.4248626600000001E-4</c:v>
                </c:pt>
                <c:pt idx="33994">
                  <c:v>4.504486377E-4</c:v>
                </c:pt>
                <c:pt idx="33995">
                  <c:v>2.355345938E-4</c:v>
                </c:pt>
                <c:pt idx="33996">
                  <c:v>8.7910841090000006E-5</c:v>
                </c:pt>
                <c:pt idx="33997">
                  <c:v>4.7096770599999998E-4</c:v>
                </c:pt>
                <c:pt idx="33998">
                  <c:v>2.708278838E-4</c:v>
                </c:pt>
                <c:pt idx="33999">
                  <c:v>3.8374706199999997E-5</c:v>
                </c:pt>
                <c:pt idx="34000">
                  <c:v>3.0818438769999997E-5</c:v>
                </c:pt>
                <c:pt idx="34001">
                  <c:v>4.5934982769999997E-6</c:v>
                </c:pt>
                <c:pt idx="34002">
                  <c:v>2.8263577729999999E-7</c:v>
                </c:pt>
                <c:pt idx="34003">
                  <c:v>1.3490686869999999E-5</c:v>
                </c:pt>
                <c:pt idx="34004">
                  <c:v>5.707033116E-6</c:v>
                </c:pt>
                <c:pt idx="34005">
                  <c:v>7.6820090309999997E-6</c:v>
                </c:pt>
                <c:pt idx="34006">
                  <c:v>3.6103162959999998E-6</c:v>
                </c:pt>
                <c:pt idx="34007">
                  <c:v>4.6372400709999996E-6</c:v>
                </c:pt>
                <c:pt idx="34008">
                  <c:v>4.2230194019999999E-6</c:v>
                </c:pt>
                <c:pt idx="34009">
                  <c:v>1.06890879E-5</c:v>
                </c:pt>
                <c:pt idx="34010">
                  <c:v>2.9421422089999999E-6</c:v>
                </c:pt>
                <c:pt idx="34011">
                  <c:v>5.2553495460000003E-6</c:v>
                </c:pt>
                <c:pt idx="34012">
                  <c:v>6.1934614830000002E-6</c:v>
                </c:pt>
                <c:pt idx="34013">
                  <c:v>5.8301281610000003E-6</c:v>
                </c:pt>
                <c:pt idx="34014">
                  <c:v>5.0133827529999997E-6</c:v>
                </c:pt>
                <c:pt idx="34015">
                  <c:v>3.3505774150000001E-6</c:v>
                </c:pt>
                <c:pt idx="34016">
                  <c:v>2.9315161290000002E-6</c:v>
                </c:pt>
                <c:pt idx="34017">
                  <c:v>8.153687424E-5</c:v>
                </c:pt>
                <c:pt idx="34018">
                  <c:v>6.2380720359999999E-5</c:v>
                </c:pt>
                <c:pt idx="34019">
                  <c:v>2.9438764949999999E-5</c:v>
                </c:pt>
                <c:pt idx="34020">
                  <c:v>9.7640573959999994E-6</c:v>
                </c:pt>
                <c:pt idx="34021">
                  <c:v>4.615773168E-6</c:v>
                </c:pt>
                <c:pt idx="34022">
                  <c:v>9.8508562840000002E-6</c:v>
                </c:pt>
                <c:pt idx="34023">
                  <c:v>1.4739547940000001E-5</c:v>
                </c:pt>
                <c:pt idx="34024">
                  <c:v>6.8942000259999999E-6</c:v>
                </c:pt>
                <c:pt idx="34025">
                  <c:v>5.3038551699999998E-5</c:v>
                </c:pt>
                <c:pt idx="34026">
                  <c:v>7.5338184709999997E-5</c:v>
                </c:pt>
                <c:pt idx="34027">
                  <c:v>4.2772167499999998E-5</c:v>
                </c:pt>
                <c:pt idx="34028">
                  <c:v>6.4256674870000001E-5</c:v>
                </c:pt>
                <c:pt idx="34029">
                  <c:v>1.8936453809999999E-4</c:v>
                </c:pt>
                <c:pt idx="34030">
                  <c:v>6.7310079749999997E-5</c:v>
                </c:pt>
                <c:pt idx="34031">
                  <c:v>3.3402783370000002E-5</c:v>
                </c:pt>
                <c:pt idx="34032">
                  <c:v>3.0903387719999998E-5</c:v>
                </c:pt>
                <c:pt idx="34033">
                  <c:v>4.6759215050000001E-5</c:v>
                </c:pt>
                <c:pt idx="34034">
                  <c:v>4.1167593259999998E-5</c:v>
                </c:pt>
                <c:pt idx="34035">
                  <c:v>1.01189566E-4</c:v>
                </c:pt>
                <c:pt idx="34036">
                  <c:v>1.8675912189999999E-4</c:v>
                </c:pt>
                <c:pt idx="34037">
                  <c:v>2.484033441E-3</c:v>
                </c:pt>
                <c:pt idx="34038">
                  <c:v>1.1349341179999999E-3</c:v>
                </c:pt>
                <c:pt idx="34039">
                  <c:v>1.4201286860000001E-4</c:v>
                </c:pt>
                <c:pt idx="34040">
                  <c:v>1.390004223E-4</c:v>
                </c:pt>
                <c:pt idx="34041">
                  <c:v>1.6922972910000001E-4</c:v>
                </c:pt>
                <c:pt idx="34042">
                  <c:v>6.8312971669999997E-6</c:v>
                </c:pt>
                <c:pt idx="34043">
                  <c:v>7.2714045770000004E-6</c:v>
                </c:pt>
                <c:pt idx="34044">
                  <c:v>2.791949842E-5</c:v>
                </c:pt>
                <c:pt idx="34045">
                  <c:v>2.4494565250000001E-5</c:v>
                </c:pt>
                <c:pt idx="34046">
                  <c:v>6.3793319400000003E-6</c:v>
                </c:pt>
                <c:pt idx="34047">
                  <c:v>4.5428430060000003E-6</c:v>
                </c:pt>
                <c:pt idx="34048">
                  <c:v>1.274365211E-5</c:v>
                </c:pt>
                <c:pt idx="34049">
                  <c:v>1.1406537810000001E-5</c:v>
                </c:pt>
                <c:pt idx="34050">
                  <c:v>5.1968227750000001E-6</c:v>
                </c:pt>
                <c:pt idx="34051">
                  <c:v>5.007105532E-6</c:v>
                </c:pt>
                <c:pt idx="34052">
                  <c:v>4.6047078020000003E-6</c:v>
                </c:pt>
                <c:pt idx="34053">
                  <c:v>1.022844995E-6</c:v>
                </c:pt>
                <c:pt idx="34054">
                  <c:v>2.8271944069999999E-6</c:v>
                </c:pt>
                <c:pt idx="34055">
                  <c:v>2.717498346E-6</c:v>
                </c:pt>
                <c:pt idx="34056">
                  <c:v>2.3492450940000002E-6</c:v>
                </c:pt>
                <c:pt idx="34057">
                  <c:v>3.252528328E-6</c:v>
                </c:pt>
                <c:pt idx="34058">
                  <c:v>2.459513245E-6</c:v>
                </c:pt>
                <c:pt idx="34059">
                  <c:v>2.1035691430000001E-6</c:v>
                </c:pt>
                <c:pt idx="34060">
                  <c:v>3.5388932219999999E-6</c:v>
                </c:pt>
                <c:pt idx="34061">
                  <c:v>5.1908587820000003E-6</c:v>
                </c:pt>
                <c:pt idx="34062">
                  <c:v>4.1057703649999997E-6</c:v>
                </c:pt>
                <c:pt idx="34063">
                  <c:v>4.1012744509999998E-6</c:v>
                </c:pt>
                <c:pt idx="34064">
                  <c:v>7.0023805069999998E-6</c:v>
                </c:pt>
                <c:pt idx="34065">
                  <c:v>4.8423902659999996E-6</c:v>
                </c:pt>
                <c:pt idx="34066">
                  <c:v>9.5516010240000005E-6</c:v>
                </c:pt>
                <c:pt idx="34067">
                  <c:v>9.4657662260000002E-6</c:v>
                </c:pt>
                <c:pt idx="34068">
                  <c:v>5.542625171E-6</c:v>
                </c:pt>
                <c:pt idx="34069">
                  <c:v>2.636186713E-5</c:v>
                </c:pt>
                <c:pt idx="34070">
                  <c:v>1.666699508E-6</c:v>
                </c:pt>
                <c:pt idx="34071">
                  <c:v>1.5743133660000001E-5</c:v>
                </c:pt>
                <c:pt idx="34072">
                  <c:v>9.9067360529999998E-6</c:v>
                </c:pt>
                <c:pt idx="34073">
                  <c:v>7.4528851149999997E-5</c:v>
                </c:pt>
                <c:pt idx="34074">
                  <c:v>1.698625323E-6</c:v>
                </c:pt>
                <c:pt idx="34075">
                  <c:v>1.958807468E-5</c:v>
                </c:pt>
                <c:pt idx="34076">
                  <c:v>4.6153301240000001E-6</c:v>
                </c:pt>
                <c:pt idx="34077">
                  <c:v>1.3706333999999999E-3</c:v>
                </c:pt>
                <c:pt idx="34078">
                  <c:v>2.2296379139999999E-4</c:v>
                </c:pt>
                <c:pt idx="34079">
                  <c:v>1.4891718799999999E-4</c:v>
                </c:pt>
                <c:pt idx="34080">
                  <c:v>2.1589913570000001E-4</c:v>
                </c:pt>
                <c:pt idx="34081">
                  <c:v>1.0290736009999999E-3</c:v>
                </c:pt>
                <c:pt idx="34082">
                  <c:v>6.9026911359999999E-5</c:v>
                </c:pt>
                <c:pt idx="34083">
                  <c:v>1.3974265940000001E-5</c:v>
                </c:pt>
                <c:pt idx="34084">
                  <c:v>1.7663789559999999E-5</c:v>
                </c:pt>
                <c:pt idx="34085">
                  <c:v>9.6522735659999994E-5</c:v>
                </c:pt>
                <c:pt idx="34086">
                  <c:v>2.556006891E-5</c:v>
                </c:pt>
                <c:pt idx="34087">
                  <c:v>8.6751631490000004E-6</c:v>
                </c:pt>
                <c:pt idx="34088">
                  <c:v>2.3914961069999998E-6</c:v>
                </c:pt>
                <c:pt idx="34089">
                  <c:v>2.9555237509999998E-4</c:v>
                </c:pt>
                <c:pt idx="34090">
                  <c:v>8.4323314359999998E-6</c:v>
                </c:pt>
                <c:pt idx="34091">
                  <c:v>6.025969855E-6</c:v>
                </c:pt>
                <c:pt idx="34092">
                  <c:v>2.319674871E-6</c:v>
                </c:pt>
                <c:pt idx="34093">
                  <c:v>2.816813254E-5</c:v>
                </c:pt>
                <c:pt idx="34094">
                  <c:v>7.2553510380000001E-7</c:v>
                </c:pt>
                <c:pt idx="34095">
                  <c:v>3.976291486E-7</c:v>
                </c:pt>
                <c:pt idx="34096">
                  <c:v>2.8732337010000003E-7</c:v>
                </c:pt>
                <c:pt idx="34097">
                  <c:v>3.4735801169999997E-5</c:v>
                </c:pt>
                <c:pt idx="34098">
                  <c:v>3.9973387640000003E-6</c:v>
                </c:pt>
                <c:pt idx="34099">
                  <c:v>7.3074960379999995E-7</c:v>
                </c:pt>
                <c:pt idx="34100">
                  <c:v>6.8555835910000006E-8</c:v>
                </c:pt>
                <c:pt idx="34101">
                  <c:v>3.7161494180000002E-6</c:v>
                </c:pt>
                <c:pt idx="34102">
                  <c:v>4.4007416110000002E-7</c:v>
                </c:pt>
                <c:pt idx="34103">
                  <c:v>5.6958542050000002E-7</c:v>
                </c:pt>
                <c:pt idx="34104">
                  <c:v>5.6236630280000002E-7</c:v>
                </c:pt>
                <c:pt idx="34105">
                  <c:v>4.6695181929999998E-7</c:v>
                </c:pt>
                <c:pt idx="34106">
                  <c:v>4.7753064720000002E-7</c:v>
                </c:pt>
                <c:pt idx="34107">
                  <c:v>4.6244316190000002E-7</c:v>
                </c:pt>
                <c:pt idx="34108">
                  <c:v>5.7492600120000002E-7</c:v>
                </c:pt>
                <c:pt idx="34109">
                  <c:v>5.6901874199999999E-6</c:v>
                </c:pt>
                <c:pt idx="34110">
                  <c:v>1.131659535E-6</c:v>
                </c:pt>
                <c:pt idx="34111">
                  <c:v>1.046005981E-7</c:v>
                </c:pt>
                <c:pt idx="34112">
                  <c:v>1.930208302E-6</c:v>
                </c:pt>
                <c:pt idx="34113">
                  <c:v>7.7893001020000007E-6</c:v>
                </c:pt>
                <c:pt idx="34114">
                  <c:v>1.2078842050000001E-6</c:v>
                </c:pt>
                <c:pt idx="34115">
                  <c:v>1.5288574019999999E-6</c:v>
                </c:pt>
                <c:pt idx="34116">
                  <c:v>3.5969498660000001E-6</c:v>
                </c:pt>
                <c:pt idx="34117">
                  <c:v>5.1688580370000001E-5</c:v>
                </c:pt>
                <c:pt idx="34118">
                  <c:v>1.7468936450000001E-6</c:v>
                </c:pt>
                <c:pt idx="34119">
                  <c:v>8.2273370109999997E-6</c:v>
                </c:pt>
                <c:pt idx="34120">
                  <c:v>3.3186972310000001E-5</c:v>
                </c:pt>
                <c:pt idx="34121">
                  <c:v>7.1803574589999997E-4</c:v>
                </c:pt>
                <c:pt idx="34122">
                  <c:v>2.7671230640000001E-5</c:v>
                </c:pt>
                <c:pt idx="34123">
                  <c:v>8.3155067290000004E-6</c:v>
                </c:pt>
                <c:pt idx="34124">
                  <c:v>5.3817770689999996E-6</c:v>
                </c:pt>
                <c:pt idx="34125">
                  <c:v>5.0218415689999999E-5</c:v>
                </c:pt>
                <c:pt idx="34126">
                  <c:v>1.2569341860000001E-5</c:v>
                </c:pt>
                <c:pt idx="34127">
                  <c:v>8.8920270190000004E-6</c:v>
                </c:pt>
                <c:pt idx="34128">
                  <c:v>7.0865629950000002E-7</c:v>
                </c:pt>
                <c:pt idx="34129">
                  <c:v>1.0988083470000001E-3</c:v>
                </c:pt>
                <c:pt idx="34130">
                  <c:v>1.2310428109999999E-6</c:v>
                </c:pt>
                <c:pt idx="34131">
                  <c:v>1.3197314050000001E-5</c:v>
                </c:pt>
                <c:pt idx="34132">
                  <c:v>2.128107502E-5</c:v>
                </c:pt>
                <c:pt idx="34133">
                  <c:v>1.5519704169999999E-4</c:v>
                </c:pt>
                <c:pt idx="34134">
                  <c:v>5.1074196459999999E-6</c:v>
                </c:pt>
                <c:pt idx="34135">
                  <c:v>4.9894462400000001E-6</c:v>
                </c:pt>
                <c:pt idx="34136">
                  <c:v>5.3706947640000002E-6</c:v>
                </c:pt>
                <c:pt idx="34137">
                  <c:v>2.0709835210000002E-5</c:v>
                </c:pt>
                <c:pt idx="34138">
                  <c:v>1.245894297E-6</c:v>
                </c:pt>
                <c:pt idx="34139">
                  <c:v>2.4443707140000001E-6</c:v>
                </c:pt>
                <c:pt idx="34140">
                  <c:v>3.1155675160000002E-6</c:v>
                </c:pt>
                <c:pt idx="34141">
                  <c:v>7.7680800069999999E-5</c:v>
                </c:pt>
                <c:pt idx="34142">
                  <c:v>1.1651104369999999E-6</c:v>
                </c:pt>
                <c:pt idx="34143">
                  <c:v>3.7568507940000002E-7</c:v>
                </c:pt>
                <c:pt idx="34144">
                  <c:v>1.7795342720000001E-7</c:v>
                </c:pt>
                <c:pt idx="34145">
                  <c:v>1.100945558E-6</c:v>
                </c:pt>
                <c:pt idx="34146">
                  <c:v>4.2313799660000002E-8</c:v>
                </c:pt>
                <c:pt idx="34147">
                  <c:v>1.4979583530000002E-8</c:v>
                </c:pt>
                <c:pt idx="34148">
                  <c:v>8.2844127899999993E-9</c:v>
                </c:pt>
                <c:pt idx="34149">
                  <c:v>1.292729119E-6</c:v>
                </c:pt>
                <c:pt idx="34150">
                  <c:v>1.397363896E-8</c:v>
                </c:pt>
                <c:pt idx="34151">
                  <c:v>2.6462871469999999E-8</c:v>
                </c:pt>
                <c:pt idx="34152">
                  <c:v>3.2177133209999998E-8</c:v>
                </c:pt>
                <c:pt idx="34153">
                  <c:v>1.3683639800000001E-6</c:v>
                </c:pt>
                <c:pt idx="34154">
                  <c:v>5.7846012609999996E-9</c:v>
                </c:pt>
                <c:pt idx="34155">
                  <c:v>1.6221930859999999E-13</c:v>
                </c:pt>
                <c:pt idx="34156">
                  <c:v>8.2494808109999993E-9</c:v>
                </c:pt>
                <c:pt idx="34157">
                  <c:v>4.404125478E-7</c:v>
                </c:pt>
                <c:pt idx="34158">
                  <c:v>1.174864667E-7</c:v>
                </c:pt>
                <c:pt idx="34159">
                  <c:v>2.2454723219999999E-7</c:v>
                </c:pt>
                <c:pt idx="34160">
                  <c:v>3.056397654E-7</c:v>
                </c:pt>
                <c:pt idx="34161">
                  <c:v>2.2410332850000001E-5</c:v>
                </c:pt>
                <c:pt idx="34162">
                  <c:v>7.9715141239999998E-7</c:v>
                </c:pt>
                <c:pt idx="34163">
                  <c:v>1.3774409310000001E-6</c:v>
                </c:pt>
                <c:pt idx="34164">
                  <c:v>1.9757376719999998E-6</c:v>
                </c:pt>
                <c:pt idx="34165">
                  <c:v>2.9806102380000001E-5</c:v>
                </c:pt>
                <c:pt idx="34166">
                  <c:v>3.2376419939999998E-6</c:v>
                </c:pt>
                <c:pt idx="34167">
                  <c:v>3.2508078670000001E-6</c:v>
                </c:pt>
                <c:pt idx="34168">
                  <c:v>5.1761294749999998E-6</c:v>
                </c:pt>
                <c:pt idx="34169">
                  <c:v>4.1862975099999999E-4</c:v>
                </c:pt>
                <c:pt idx="34170">
                  <c:v>1.3825477180000001E-5</c:v>
                </c:pt>
                <c:pt idx="34171">
                  <c:v>5.0730775069999996E-6</c:v>
                </c:pt>
                <c:pt idx="34172">
                  <c:v>1.0869996960000001E-6</c:v>
                </c:pt>
                <c:pt idx="34173">
                  <c:v>7.9047214079999999E-4</c:v>
                </c:pt>
                <c:pt idx="34174">
                  <c:v>3.5230547689999999E-6</c:v>
                </c:pt>
                <c:pt idx="34175">
                  <c:v>6.0412734820000002E-6</c:v>
                </c:pt>
                <c:pt idx="34176">
                  <c:v>3.7037777259999999E-6</c:v>
                </c:pt>
                <c:pt idx="34177">
                  <c:v>5.5325404159999999E-5</c:v>
                </c:pt>
                <c:pt idx="34178">
                  <c:v>4.9488916139999996E-6</c:v>
                </c:pt>
                <c:pt idx="34179">
                  <c:v>4.4014555839999999E-6</c:v>
                </c:pt>
                <c:pt idx="34180">
                  <c:v>2.825454082E-6</c:v>
                </c:pt>
                <c:pt idx="34181">
                  <c:v>2.1102425919999999E-5</c:v>
                </c:pt>
                <c:pt idx="34182">
                  <c:v>3.3010079790000001E-6</c:v>
                </c:pt>
                <c:pt idx="34183">
                  <c:v>2.416716979E-6</c:v>
                </c:pt>
                <c:pt idx="34184">
                  <c:v>1.921504661E-6</c:v>
                </c:pt>
                <c:pt idx="34185">
                  <c:v>1.5797362329999999E-5</c:v>
                </c:pt>
                <c:pt idx="34186">
                  <c:v>1.680455088E-6</c:v>
                </c:pt>
                <c:pt idx="34187">
                  <c:v>4.3132078119999999E-7</c:v>
                </c:pt>
                <c:pt idx="34188">
                  <c:v>3.9903515550000001E-7</c:v>
                </c:pt>
                <c:pt idx="34189">
                  <c:v>1.2311177850000001E-5</c:v>
                </c:pt>
                <c:pt idx="34190">
                  <c:v>2.6076428789999998E-7</c:v>
                </c:pt>
                <c:pt idx="34191">
                  <c:v>5.5749778639999998E-8</c:v>
                </c:pt>
                <c:pt idx="34192">
                  <c:v>1.9896811799999999E-7</c:v>
                </c:pt>
                <c:pt idx="34193">
                  <c:v>2.3478463450000001E-6</c:v>
                </c:pt>
                <c:pt idx="34194">
                  <c:v>1.307647626E-7</c:v>
                </c:pt>
                <c:pt idx="34195">
                  <c:v>5.8204597830000003E-7</c:v>
                </c:pt>
                <c:pt idx="34196">
                  <c:v>5.4729825799999996E-7</c:v>
                </c:pt>
                <c:pt idx="34197">
                  <c:v>4.1437805500000002E-7</c:v>
                </c:pt>
                <c:pt idx="34198">
                  <c:v>6.4122553220000001E-7</c:v>
                </c:pt>
                <c:pt idx="34199">
                  <c:v>8.8962133919999997E-7</c:v>
                </c:pt>
                <c:pt idx="34200">
                  <c:v>8.2741969369999997E-7</c:v>
                </c:pt>
                <c:pt idx="34201">
                  <c:v>1.078055734E-6</c:v>
                </c:pt>
                <c:pt idx="34202">
                  <c:v>7.8116629010000001E-7</c:v>
                </c:pt>
                <c:pt idx="34203">
                  <c:v>4.1565296739999999E-7</c:v>
                </c:pt>
                <c:pt idx="34204">
                  <c:v>3.0894605419999999E-7</c:v>
                </c:pt>
                <c:pt idx="34205">
                  <c:v>3.4005448780000002E-7</c:v>
                </c:pt>
                <c:pt idx="34206">
                  <c:v>8.0553261019999997E-8</c:v>
                </c:pt>
                <c:pt idx="34207">
                  <c:v>2.4856075109999999E-7</c:v>
                </c:pt>
                <c:pt idx="34208">
                  <c:v>7.8970185570000003E-8</c:v>
                </c:pt>
                <c:pt idx="34209">
                  <c:v>3.5705708679999999E-6</c:v>
                </c:pt>
                <c:pt idx="34210">
                  <c:v>2.7944717299999998E-6</c:v>
                </c:pt>
                <c:pt idx="34211">
                  <c:v>4.7725859359999996E-6</c:v>
                </c:pt>
                <c:pt idx="34212">
                  <c:v>1.18596406E-5</c:v>
                </c:pt>
                <c:pt idx="34213">
                  <c:v>3.2757272759999999E-4</c:v>
                </c:pt>
                <c:pt idx="34214">
                  <c:v>4.3431949369999999E-6</c:v>
                </c:pt>
                <c:pt idx="34215">
                  <c:v>6.5063843660000003E-6</c:v>
                </c:pt>
                <c:pt idx="34216">
                  <c:v>5.6499990919999998E-6</c:v>
                </c:pt>
                <c:pt idx="34217">
                  <c:v>5.1697749329999996E-6</c:v>
                </c:pt>
                <c:pt idx="34218">
                  <c:v>3.3816095240000002E-6</c:v>
                </c:pt>
                <c:pt idx="34219">
                  <c:v>7.2575060279999998E-6</c:v>
                </c:pt>
                <c:pt idx="34220">
                  <c:v>1.157320346E-5</c:v>
                </c:pt>
                <c:pt idx="34221">
                  <c:v>7.5954607069999994E-5</c:v>
                </c:pt>
                <c:pt idx="34222">
                  <c:v>1.9636504169999999E-5</c:v>
                </c:pt>
                <c:pt idx="34223">
                  <c:v>8.4937683590000008E-6</c:v>
                </c:pt>
                <c:pt idx="34224">
                  <c:v>2.1135838109999998E-6</c:v>
                </c:pt>
                <c:pt idx="34225">
                  <c:v>2.187900785E-5</c:v>
                </c:pt>
                <c:pt idx="34226">
                  <c:v>6.6559499699999999E-6</c:v>
                </c:pt>
                <c:pt idx="34227">
                  <c:v>5.3527257880000004E-6</c:v>
                </c:pt>
                <c:pt idx="34228">
                  <c:v>4.680310734E-7</c:v>
                </c:pt>
                <c:pt idx="34229">
                  <c:v>8.4834602879999995E-7</c:v>
                </c:pt>
                <c:pt idx="34230">
                  <c:v>8.0756491270000002E-6</c:v>
                </c:pt>
                <c:pt idx="34231">
                  <c:v>3.5574729290000002E-6</c:v>
                </c:pt>
                <c:pt idx="34232">
                  <c:v>5.495360283E-6</c:v>
                </c:pt>
                <c:pt idx="34233">
                  <c:v>4.6340479520000002E-5</c:v>
                </c:pt>
                <c:pt idx="34234">
                  <c:v>1.16572152E-6</c:v>
                </c:pt>
                <c:pt idx="34235">
                  <c:v>1.8685597460000001E-6</c:v>
                </c:pt>
                <c:pt idx="34236">
                  <c:v>8.48036639E-7</c:v>
                </c:pt>
                <c:pt idx="34237">
                  <c:v>5.0148959999999995E-7</c:v>
                </c:pt>
                <c:pt idx="34238">
                  <c:v>2.4294929459999999E-7</c:v>
                </c:pt>
                <c:pt idx="34239">
                  <c:v>1.567635591E-7</c:v>
                </c:pt>
                <c:pt idx="34240">
                  <c:v>6.487949063E-7</c:v>
                </c:pt>
                <c:pt idx="34241">
                  <c:v>5.0121568820000001E-6</c:v>
                </c:pt>
                <c:pt idx="34242">
                  <c:v>1.943515496E-6</c:v>
                </c:pt>
                <c:pt idx="34243">
                  <c:v>3.523098635E-6</c:v>
                </c:pt>
                <c:pt idx="34244">
                  <c:v>4.876300814E-6</c:v>
                </c:pt>
                <c:pt idx="34245">
                  <c:v>2.195524475E-5</c:v>
                </c:pt>
                <c:pt idx="34246">
                  <c:v>5.0831867429999997E-8</c:v>
                </c:pt>
                <c:pt idx="34247">
                  <c:v>1.3580759399999999E-6</c:v>
                </c:pt>
                <c:pt idx="34248">
                  <c:v>3.3811800179999997E-7</c:v>
                </c:pt>
                <c:pt idx="34249">
                  <c:v>2.1899488509999998E-6</c:v>
                </c:pt>
                <c:pt idx="34250">
                  <c:v>7.4724859069999998E-7</c:v>
                </c:pt>
                <c:pt idx="34251">
                  <c:v>1.642096089E-6</c:v>
                </c:pt>
                <c:pt idx="34252">
                  <c:v>3.3348573669999999E-7</c:v>
                </c:pt>
                <c:pt idx="34253">
                  <c:v>3.1698062649999999E-6</c:v>
                </c:pt>
                <c:pt idx="34254">
                  <c:v>6.5927000970000002E-7</c:v>
                </c:pt>
                <c:pt idx="34255">
                  <c:v>8.0289090940000001E-7</c:v>
                </c:pt>
                <c:pt idx="34256">
                  <c:v>8.6180209510000005E-8</c:v>
                </c:pt>
                <c:pt idx="34257">
                  <c:v>3.1751158759999999E-6</c:v>
                </c:pt>
                <c:pt idx="34258">
                  <c:v>9.5193009899999996E-7</c:v>
                </c:pt>
                <c:pt idx="34259">
                  <c:v>3.0161092660000001E-7</c:v>
                </c:pt>
                <c:pt idx="34260">
                  <c:v>3.0235023670000001E-7</c:v>
                </c:pt>
                <c:pt idx="34261">
                  <c:v>2.4136548209999999E-5</c:v>
                </c:pt>
                <c:pt idx="34262">
                  <c:v>6.39787332E-6</c:v>
                </c:pt>
                <c:pt idx="34263">
                  <c:v>8.6502968660000003E-6</c:v>
                </c:pt>
                <c:pt idx="34264">
                  <c:v>6.1796572830000003E-5</c:v>
                </c:pt>
                <c:pt idx="34265">
                  <c:v>1.2616234799999999E-4</c:v>
                </c:pt>
                <c:pt idx="34266">
                  <c:v>8.154109754E-6</c:v>
                </c:pt>
                <c:pt idx="34267">
                  <c:v>2.171002233E-6</c:v>
                </c:pt>
                <c:pt idx="34268">
                  <c:v>2.1336185389999998E-6</c:v>
                </c:pt>
                <c:pt idx="34269">
                  <c:v>1.138398404E-5</c:v>
                </c:pt>
                <c:pt idx="34270">
                  <c:v>1.577782326E-6</c:v>
                </c:pt>
                <c:pt idx="34271">
                  <c:v>1.8154414930000001E-6</c:v>
                </c:pt>
                <c:pt idx="34272">
                  <c:v>1.205922392E-5</c:v>
                </c:pt>
                <c:pt idx="34273">
                  <c:v>5.1545424340000003E-5</c:v>
                </c:pt>
                <c:pt idx="34274">
                  <c:v>4.2965440259999997E-6</c:v>
                </c:pt>
                <c:pt idx="34275">
                  <c:v>3.27618318E-6</c:v>
                </c:pt>
                <c:pt idx="34276">
                  <c:v>7.3843031200000001E-6</c:v>
                </c:pt>
                <c:pt idx="34277">
                  <c:v>1.4742293760000001E-6</c:v>
                </c:pt>
                <c:pt idx="34278">
                  <c:v>5.4548502849999996E-7</c:v>
                </c:pt>
                <c:pt idx="34279">
                  <c:v>9.8019186790000002E-7</c:v>
                </c:pt>
                <c:pt idx="34280">
                  <c:v>9.7416558060000002E-7</c:v>
                </c:pt>
                <c:pt idx="34281">
                  <c:v>5.7625428790000001E-7</c:v>
                </c:pt>
                <c:pt idx="34282">
                  <c:v>7.6548052280000005E-7</c:v>
                </c:pt>
                <c:pt idx="34283">
                  <c:v>8.3388078219999997E-8</c:v>
                </c:pt>
                <c:pt idx="34284">
                  <c:v>1.4852547300000001E-5</c:v>
                </c:pt>
                <c:pt idx="34285">
                  <c:v>2.096234814E-5</c:v>
                </c:pt>
                <c:pt idx="34286">
                  <c:v>7.3944061890000002E-6</c:v>
                </c:pt>
                <c:pt idx="34287">
                  <c:v>3.848848393E-6</c:v>
                </c:pt>
                <c:pt idx="34288">
                  <c:v>7.9119202099999995E-8</c:v>
                </c:pt>
                <c:pt idx="34289">
                  <c:v>1.1804300249999999E-6</c:v>
                </c:pt>
                <c:pt idx="34290">
                  <c:v>3.627002926E-6</c:v>
                </c:pt>
                <c:pt idx="34291">
                  <c:v>9.9302251100000009E-7</c:v>
                </c:pt>
                <c:pt idx="34292">
                  <c:v>3.289157531E-6</c:v>
                </c:pt>
                <c:pt idx="34293">
                  <c:v>5.9126333430000003E-6</c:v>
                </c:pt>
                <c:pt idx="34294">
                  <c:v>4.4815916589999999E-6</c:v>
                </c:pt>
                <c:pt idx="34295">
                  <c:v>2.146695255E-6</c:v>
                </c:pt>
                <c:pt idx="34296">
                  <c:v>2.3125594109999999E-6</c:v>
                </c:pt>
                <c:pt idx="34297">
                  <c:v>2.2993388159999999E-6</c:v>
                </c:pt>
                <c:pt idx="34298">
                  <c:v>1.642572246E-7</c:v>
                </c:pt>
                <c:pt idx="34299">
                  <c:v>2.6311098800000002E-7</c:v>
                </c:pt>
                <c:pt idx="34300">
                  <c:v>1.4780107360000001E-6</c:v>
                </c:pt>
                <c:pt idx="34301">
                  <c:v>1.780995359E-7</c:v>
                </c:pt>
                <c:pt idx="34302">
                  <c:v>2.242020545E-7</c:v>
                </c:pt>
                <c:pt idx="34303">
                  <c:v>9.4469148699999997E-7</c:v>
                </c:pt>
                <c:pt idx="34304">
                  <c:v>6.9071559840000003E-7</c:v>
                </c:pt>
                <c:pt idx="34305">
                  <c:v>1.1828024289999999E-6</c:v>
                </c:pt>
                <c:pt idx="34306">
                  <c:v>2.6671405460000002E-6</c:v>
                </c:pt>
                <c:pt idx="34307">
                  <c:v>5.5400225219999996E-6</c:v>
                </c:pt>
                <c:pt idx="34308">
                  <c:v>2.279435978E-6</c:v>
                </c:pt>
                <c:pt idx="34309">
                  <c:v>1.1495386240000001E-6</c:v>
                </c:pt>
                <c:pt idx="34310">
                  <c:v>3.5981900300000002E-6</c:v>
                </c:pt>
                <c:pt idx="34311">
                  <c:v>4.1244966810000002E-6</c:v>
                </c:pt>
                <c:pt idx="34312">
                  <c:v>8.6290304660000004E-8</c:v>
                </c:pt>
                <c:pt idx="34313">
                  <c:v>9.1652616590000001E-7</c:v>
                </c:pt>
                <c:pt idx="34314">
                  <c:v>4.0126110849999998E-6</c:v>
                </c:pt>
                <c:pt idx="34315">
                  <c:v>2.7738171909999998E-6</c:v>
                </c:pt>
                <c:pt idx="34316">
                  <c:v>1.848356313E-7</c:v>
                </c:pt>
                <c:pt idx="34317">
                  <c:v>1.860392079E-6</c:v>
                </c:pt>
                <c:pt idx="34318">
                  <c:v>2.3543744990000002E-6</c:v>
                </c:pt>
                <c:pt idx="34319">
                  <c:v>2.2851745329999999E-7</c:v>
                </c:pt>
                <c:pt idx="34320">
                  <c:v>3.7095057450000002E-6</c:v>
                </c:pt>
                <c:pt idx="34321">
                  <c:v>3.9882161169999998E-7</c:v>
                </c:pt>
                <c:pt idx="34322">
                  <c:v>6.1777716479999996E-7</c:v>
                </c:pt>
                <c:pt idx="34323">
                  <c:v>4.7883568929999996E-7</c:v>
                </c:pt>
                <c:pt idx="34324">
                  <c:v>1.015319872E-5</c:v>
                </c:pt>
                <c:pt idx="34325">
                  <c:v>1.5615668040000001E-6</c:v>
                </c:pt>
                <c:pt idx="34326">
                  <c:v>4.8977910680000004E-7</c:v>
                </c:pt>
                <c:pt idx="34327">
                  <c:v>1.8118529669999999E-6</c:v>
                </c:pt>
                <c:pt idx="34328">
                  <c:v>5.571653163E-6</c:v>
                </c:pt>
                <c:pt idx="34329">
                  <c:v>2.3919051790000002E-6</c:v>
                </c:pt>
                <c:pt idx="34330">
                  <c:v>1.7120363759999999E-6</c:v>
                </c:pt>
                <c:pt idx="34331">
                  <c:v>4.0637838020000003E-6</c:v>
                </c:pt>
                <c:pt idx="34332">
                  <c:v>4.2666805320000003E-6</c:v>
                </c:pt>
                <c:pt idx="34333">
                  <c:v>5.7127029699999999E-6</c:v>
                </c:pt>
                <c:pt idx="34334">
                  <c:v>4.4917003819999996E-6</c:v>
                </c:pt>
                <c:pt idx="34335">
                  <c:v>2.5908268149999998E-6</c:v>
                </c:pt>
                <c:pt idx="34336">
                  <c:v>7.0204578959999997E-6</c:v>
                </c:pt>
                <c:pt idx="34337">
                  <c:v>8.9162644599999997E-7</c:v>
                </c:pt>
                <c:pt idx="34338">
                  <c:v>4.7631833870000004E-6</c:v>
                </c:pt>
                <c:pt idx="34339">
                  <c:v>3.4624809839999999E-6</c:v>
                </c:pt>
                <c:pt idx="34340">
                  <c:v>7.370185029E-6</c:v>
                </c:pt>
                <c:pt idx="34341">
                  <c:v>4.962906513E-7</c:v>
                </c:pt>
                <c:pt idx="34342">
                  <c:v>4.0800039099999999E-6</c:v>
                </c:pt>
                <c:pt idx="34343">
                  <c:v>5.1469485099999998E-7</c:v>
                </c:pt>
                <c:pt idx="34344">
                  <c:v>7.9741337789999999E-5</c:v>
                </c:pt>
                <c:pt idx="34345">
                  <c:v>2.4415030129999999E-5</c:v>
                </c:pt>
                <c:pt idx="34346">
                  <c:v>1.341618544E-5</c:v>
                </c:pt>
                <c:pt idx="34347">
                  <c:v>1.297706154E-5</c:v>
                </c:pt>
                <c:pt idx="34348">
                  <c:v>1.703120913E-5</c:v>
                </c:pt>
                <c:pt idx="34349">
                  <c:v>3.2824909619999999E-6</c:v>
                </c:pt>
                <c:pt idx="34350">
                  <c:v>8.2014367560000005E-7</c:v>
                </c:pt>
                <c:pt idx="34351">
                  <c:v>5.0368282450000005E-7</c:v>
                </c:pt>
                <c:pt idx="34352">
                  <c:v>1.7981359560000001E-7</c:v>
                </c:pt>
                <c:pt idx="34353">
                  <c:v>4.650909402E-7</c:v>
                </c:pt>
                <c:pt idx="34354">
                  <c:v>5.9207128119999996E-7</c:v>
                </c:pt>
                <c:pt idx="34355">
                  <c:v>7.1376741509999998E-7</c:v>
                </c:pt>
                <c:pt idx="34356">
                  <c:v>1.4119666439999999E-6</c:v>
                </c:pt>
                <c:pt idx="34357">
                  <c:v>1.2912323540000001E-6</c:v>
                </c:pt>
                <c:pt idx="34358">
                  <c:v>4.2778448709999998E-7</c:v>
                </c:pt>
                <c:pt idx="34359">
                  <c:v>1.6920210410000001E-6</c:v>
                </c:pt>
                <c:pt idx="34360">
                  <c:v>5.7436906439999995E-7</c:v>
                </c:pt>
                <c:pt idx="34361">
                  <c:v>8.6065978539999997E-7</c:v>
                </c:pt>
                <c:pt idx="34362">
                  <c:v>9.7101318850000004E-7</c:v>
                </c:pt>
                <c:pt idx="34363">
                  <c:v>1.1130402699999999E-6</c:v>
                </c:pt>
                <c:pt idx="34364">
                  <c:v>7.7293296290000005E-6</c:v>
                </c:pt>
                <c:pt idx="34365">
                  <c:v>1.8819663330000001E-6</c:v>
                </c:pt>
                <c:pt idx="34366">
                  <c:v>1.5849495700000001E-6</c:v>
                </c:pt>
                <c:pt idx="34367">
                  <c:v>3.7320362360000002E-6</c:v>
                </c:pt>
                <c:pt idx="34368">
                  <c:v>6.1177743369999997E-6</c:v>
                </c:pt>
                <c:pt idx="34369">
                  <c:v>1.1266205459999999E-6</c:v>
                </c:pt>
                <c:pt idx="34370">
                  <c:v>3.901304844E-7</c:v>
                </c:pt>
                <c:pt idx="34371">
                  <c:v>2.7109500749999998E-7</c:v>
                </c:pt>
                <c:pt idx="34372">
                  <c:v>1.0451979169999999E-6</c:v>
                </c:pt>
                <c:pt idx="34373">
                  <c:v>7.619087132E-8</c:v>
                </c:pt>
                <c:pt idx="34374">
                  <c:v>2.6376013370000003E-7</c:v>
                </c:pt>
                <c:pt idx="34375">
                  <c:v>1.157084502E-6</c:v>
                </c:pt>
                <c:pt idx="34376">
                  <c:v>3.907833501E-5</c:v>
                </c:pt>
                <c:pt idx="34377">
                  <c:v>7.1393804679999997E-6</c:v>
                </c:pt>
                <c:pt idx="34378">
                  <c:v>1.7549356349999999E-6</c:v>
                </c:pt>
                <c:pt idx="34379">
                  <c:v>3.571750942E-6</c:v>
                </c:pt>
                <c:pt idx="34380">
                  <c:v>1.012180157E-5</c:v>
                </c:pt>
                <c:pt idx="34381">
                  <c:v>1.231603655E-6</c:v>
                </c:pt>
                <c:pt idx="34382">
                  <c:v>9.0438129190000001E-7</c:v>
                </c:pt>
                <c:pt idx="34383">
                  <c:v>2.4363703369999999E-6</c:v>
                </c:pt>
                <c:pt idx="34384">
                  <c:v>2.356165281E-5</c:v>
                </c:pt>
                <c:pt idx="34385">
                  <c:v>5.6754607870000003E-6</c:v>
                </c:pt>
                <c:pt idx="34386">
                  <c:v>5.8119257860000004E-6</c:v>
                </c:pt>
                <c:pt idx="34387">
                  <c:v>1.9095227160000001E-5</c:v>
                </c:pt>
                <c:pt idx="34388">
                  <c:v>1.754903165E-4</c:v>
                </c:pt>
                <c:pt idx="34389">
                  <c:v>1.4157685179999999E-5</c:v>
                </c:pt>
                <c:pt idx="34390">
                  <c:v>2.4212395650000001E-6</c:v>
                </c:pt>
                <c:pt idx="34391">
                  <c:v>1.068774838E-6</c:v>
                </c:pt>
                <c:pt idx="34392">
                  <c:v>5.6323751449999996E-6</c:v>
                </c:pt>
                <c:pt idx="34393">
                  <c:v>2.6048790600000001E-6</c:v>
                </c:pt>
                <c:pt idx="34394">
                  <c:v>1.4769734219999999E-6</c:v>
                </c:pt>
                <c:pt idx="34395">
                  <c:v>2.501214422E-7</c:v>
                </c:pt>
                <c:pt idx="34396">
                  <c:v>5.0576601849999998E-5</c:v>
                </c:pt>
                <c:pt idx="34397">
                  <c:v>1.1404520060000001E-6</c:v>
                </c:pt>
                <c:pt idx="34398">
                  <c:v>9.4853509459999996E-7</c:v>
                </c:pt>
                <c:pt idx="34399">
                  <c:v>1.5066724380000001E-6</c:v>
                </c:pt>
                <c:pt idx="34400">
                  <c:v>1.428505127E-6</c:v>
                </c:pt>
                <c:pt idx="34401">
                  <c:v>2.4962243969999998E-7</c:v>
                </c:pt>
                <c:pt idx="34402">
                  <c:v>1.6251843119999999E-7</c:v>
                </c:pt>
                <c:pt idx="34403">
                  <c:v>9.7895408919999993E-8</c:v>
                </c:pt>
                <c:pt idx="34404">
                  <c:v>4.0016193860000002E-7</c:v>
                </c:pt>
                <c:pt idx="34405">
                  <c:v>1.2004568489999999E-7</c:v>
                </c:pt>
                <c:pt idx="34406">
                  <c:v>4.8741225650000003E-8</c:v>
                </c:pt>
                <c:pt idx="34407">
                  <c:v>6.5330113190000002E-8</c:v>
                </c:pt>
                <c:pt idx="34408">
                  <c:v>5.8238321770000002E-6</c:v>
                </c:pt>
                <c:pt idx="34409">
                  <c:v>1.139512911E-7</c:v>
                </c:pt>
                <c:pt idx="34410">
                  <c:v>5.8728093660000001E-8</c:v>
                </c:pt>
                <c:pt idx="34411">
                  <c:v>5.831109689E-8</c:v>
                </c:pt>
                <c:pt idx="34412">
                  <c:v>4.9783713829999997E-7</c:v>
                </c:pt>
                <c:pt idx="34413">
                  <c:v>7.1799788850000004E-8</c:v>
                </c:pt>
                <c:pt idx="34414">
                  <c:v>6.5706523290000004E-8</c:v>
                </c:pt>
                <c:pt idx="34415">
                  <c:v>7.6901110010000002E-8</c:v>
                </c:pt>
                <c:pt idx="34416">
                  <c:v>1.849085541E-6</c:v>
                </c:pt>
                <c:pt idx="34417">
                  <c:v>7.5938732730000003E-8</c:v>
                </c:pt>
                <c:pt idx="34418">
                  <c:v>6.2941221220000004E-7</c:v>
                </c:pt>
                <c:pt idx="34419">
                  <c:v>1.0372234380000001E-6</c:v>
                </c:pt>
                <c:pt idx="34420">
                  <c:v>1.9528734800000001E-5</c:v>
                </c:pt>
                <c:pt idx="34421">
                  <c:v>6.107290401E-7</c:v>
                </c:pt>
                <c:pt idx="34422">
                  <c:v>5.3568449860000002E-7</c:v>
                </c:pt>
                <c:pt idx="34423">
                  <c:v>9.0663346329999999E-7</c:v>
                </c:pt>
                <c:pt idx="34424">
                  <c:v>8.9480673309999993E-6</c:v>
                </c:pt>
                <c:pt idx="34425">
                  <c:v>5.5645083300000004E-7</c:v>
                </c:pt>
                <c:pt idx="34426">
                  <c:v>1.1721020490000001E-6</c:v>
                </c:pt>
                <c:pt idx="34427">
                  <c:v>2.070192152E-6</c:v>
                </c:pt>
                <c:pt idx="34428">
                  <c:v>4.5273575839999997E-5</c:v>
                </c:pt>
                <c:pt idx="34429">
                  <c:v>2.1910772959999999E-6</c:v>
                </c:pt>
                <c:pt idx="34430">
                  <c:v>9.3848274269999996E-7</c:v>
                </c:pt>
                <c:pt idx="34431">
                  <c:v>7.3477726230000005E-7</c:v>
                </c:pt>
                <c:pt idx="34432">
                  <c:v>3.0849939989999997E-5</c:v>
                </c:pt>
                <c:pt idx="34433">
                  <c:v>7.1783214780000004E-7</c:v>
                </c:pt>
                <c:pt idx="34434">
                  <c:v>1.179441513E-6</c:v>
                </c:pt>
                <c:pt idx="34435">
                  <c:v>6.1815781719999998E-7</c:v>
                </c:pt>
                <c:pt idx="34436">
                  <c:v>1.8211429410000001E-4</c:v>
                </c:pt>
                <c:pt idx="34437">
                  <c:v>3.8189670500000002E-8</c:v>
                </c:pt>
                <c:pt idx="34438">
                  <c:v>2.057148267E-6</c:v>
                </c:pt>
                <c:pt idx="34439">
                  <c:v>3.0670212829999998E-6</c:v>
                </c:pt>
                <c:pt idx="34440">
                  <c:v>1.8535731800000001E-4</c:v>
                </c:pt>
                <c:pt idx="34441">
                  <c:v>1.094102941E-6</c:v>
                </c:pt>
                <c:pt idx="34442">
                  <c:v>4.5130056330000001E-7</c:v>
                </c:pt>
                <c:pt idx="34443">
                  <c:v>4.343455506E-7</c:v>
                </c:pt>
                <c:pt idx="34444">
                  <c:v>5.8787861169999999E-6</c:v>
                </c:pt>
                <c:pt idx="34445">
                  <c:v>2.334047991E-7</c:v>
                </c:pt>
                <c:pt idx="34446">
                  <c:v>1.413357191E-7</c:v>
                </c:pt>
                <c:pt idx="34447">
                  <c:v>9.4157775540000001E-8</c:v>
                </c:pt>
                <c:pt idx="34448">
                  <c:v>5.1467773640000003E-7</c:v>
                </c:pt>
                <c:pt idx="34449">
                  <c:v>2.6822226729999999E-8</c:v>
                </c:pt>
                <c:pt idx="34450">
                  <c:v>9.9869976380000003E-9</c:v>
                </c:pt>
                <c:pt idx="34451">
                  <c:v>2.0680566720000001E-9</c:v>
                </c:pt>
                <c:pt idx="34452">
                  <c:v>5.568984181E-13</c:v>
                </c:pt>
                <c:pt idx="34453">
                  <c:v>1.378661481E-9</c:v>
                </c:pt>
                <c:pt idx="34454">
                  <c:v>3.9565221330000001E-9</c:v>
                </c:pt>
                <c:pt idx="34455">
                  <c:v>6.2475183679999996E-9</c:v>
                </c:pt>
                <c:pt idx="34456">
                  <c:v>3.9766174110000001E-7</c:v>
                </c:pt>
                <c:pt idx="34457">
                  <c:v>9.9633180719999992E-9</c:v>
                </c:pt>
                <c:pt idx="34458">
                  <c:v>5.6426086819999996E-9</c:v>
                </c:pt>
                <c:pt idx="34459">
                  <c:v>2.407773998E-9</c:v>
                </c:pt>
                <c:pt idx="34460">
                  <c:v>1.784003893E-7</c:v>
                </c:pt>
                <c:pt idx="34461">
                  <c:v>1.0754407310000001E-8</c:v>
                </c:pt>
                <c:pt idx="34462">
                  <c:v>2.6421826000000001E-8</c:v>
                </c:pt>
                <c:pt idx="34463">
                  <c:v>4.0894454929999998E-8</c:v>
                </c:pt>
                <c:pt idx="34464">
                  <c:v>9.1080314390000003E-7</c:v>
                </c:pt>
                <c:pt idx="34465">
                  <c:v>1.4025036199999999E-7</c:v>
                </c:pt>
                <c:pt idx="34466">
                  <c:v>2.287966014E-7</c:v>
                </c:pt>
                <c:pt idx="34467">
                  <c:v>3.1300779289999999E-7</c:v>
                </c:pt>
                <c:pt idx="34468">
                  <c:v>7.889872842E-6</c:v>
                </c:pt>
                <c:pt idx="34469">
                  <c:v>8.2182516600000004E-7</c:v>
                </c:pt>
                <c:pt idx="34470">
                  <c:v>5.1184584699999999E-7</c:v>
                </c:pt>
                <c:pt idx="34471">
                  <c:v>4.358975771E-7</c:v>
                </c:pt>
                <c:pt idx="34472">
                  <c:v>5.7234126699999997E-6</c:v>
                </c:pt>
                <c:pt idx="34473">
                  <c:v>1.673819599E-6</c:v>
                </c:pt>
                <c:pt idx="34474">
                  <c:v>1.0404281139999999E-6</c:v>
                </c:pt>
                <c:pt idx="34475">
                  <c:v>8.045473298E-7</c:v>
                </c:pt>
                <c:pt idx="34476">
                  <c:v>2.644232349E-5</c:v>
                </c:pt>
                <c:pt idx="34477">
                  <c:v>4.9678100170000003E-6</c:v>
                </c:pt>
                <c:pt idx="34478">
                  <c:v>1.8871703439999999E-6</c:v>
                </c:pt>
                <c:pt idx="34479">
                  <c:v>3.3947745480000001E-6</c:v>
                </c:pt>
                <c:pt idx="34480">
                  <c:v>5.264388177E-4</c:v>
                </c:pt>
                <c:pt idx="34481">
                  <c:v>2.3740395699999998E-6</c:v>
                </c:pt>
                <c:pt idx="34482">
                  <c:v>3.7877506869999999E-6</c:v>
                </c:pt>
                <c:pt idx="34483">
                  <c:v>2.2998868290000002E-6</c:v>
                </c:pt>
                <c:pt idx="34484">
                  <c:v>5.5171395789999998E-6</c:v>
                </c:pt>
                <c:pt idx="34485">
                  <c:v>1.4929293210000001E-6</c:v>
                </c:pt>
                <c:pt idx="34486">
                  <c:v>1.890064128E-6</c:v>
                </c:pt>
                <c:pt idx="34487">
                  <c:v>2.0817895750000001E-6</c:v>
                </c:pt>
                <c:pt idx="34488">
                  <c:v>3.4291105119999999E-5</c:v>
                </c:pt>
                <c:pt idx="34489">
                  <c:v>2.8976331010000001E-6</c:v>
                </c:pt>
                <c:pt idx="34490">
                  <c:v>9.5087626570000005E-7</c:v>
                </c:pt>
                <c:pt idx="34491">
                  <c:v>6.8094644190000006E-8</c:v>
                </c:pt>
                <c:pt idx="34492">
                  <c:v>5.8881866000000003E-6</c:v>
                </c:pt>
                <c:pt idx="34493">
                  <c:v>4.8248987429999995E-7</c:v>
                </c:pt>
                <c:pt idx="34494">
                  <c:v>4.2647459690000001E-7</c:v>
                </c:pt>
                <c:pt idx="34495">
                  <c:v>7.7991318149999995E-8</c:v>
                </c:pt>
                <c:pt idx="34496">
                  <c:v>2.7257582009999999E-8</c:v>
                </c:pt>
                <c:pt idx="34497">
                  <c:v>3.175104464E-7</c:v>
                </c:pt>
                <c:pt idx="34498">
                  <c:v>2.0547333050000001E-7</c:v>
                </c:pt>
                <c:pt idx="34499">
                  <c:v>2.0787069889999999E-8</c:v>
                </c:pt>
                <c:pt idx="34500">
                  <c:v>3.6486712759999999E-7</c:v>
                </c:pt>
                <c:pt idx="34501">
                  <c:v>1.004920458E-7</c:v>
                </c:pt>
                <c:pt idx="34502">
                  <c:v>1.0669812639999999E-7</c:v>
                </c:pt>
                <c:pt idx="34503">
                  <c:v>1.0512730850000001E-7</c:v>
                </c:pt>
                <c:pt idx="34504">
                  <c:v>1.200715135E-7</c:v>
                </c:pt>
                <c:pt idx="34505">
                  <c:v>1.426255823E-7</c:v>
                </c:pt>
                <c:pt idx="34506">
                  <c:v>1.9234815050000001E-7</c:v>
                </c:pt>
                <c:pt idx="34507">
                  <c:v>2.713455379E-7</c:v>
                </c:pt>
                <c:pt idx="34508">
                  <c:v>1.8882422499999999E-6</c:v>
                </c:pt>
                <c:pt idx="34509">
                  <c:v>9.0981565790000003E-7</c:v>
                </c:pt>
                <c:pt idx="34510">
                  <c:v>2.728511463E-7</c:v>
                </c:pt>
                <c:pt idx="34511">
                  <c:v>7.3315071210000003E-7</c:v>
                </c:pt>
                <c:pt idx="34512">
                  <c:v>9.7445861729999996E-6</c:v>
                </c:pt>
                <c:pt idx="34513">
                  <c:v>1.3795770989999999E-6</c:v>
                </c:pt>
                <c:pt idx="34514">
                  <c:v>1.234025344E-6</c:v>
                </c:pt>
                <c:pt idx="34515">
                  <c:v>5.9552605619999996E-7</c:v>
                </c:pt>
                <c:pt idx="34516">
                  <c:v>2.3354615849999998E-6</c:v>
                </c:pt>
                <c:pt idx="34517">
                  <c:v>3.4520856420000002E-6</c:v>
                </c:pt>
                <c:pt idx="34518">
                  <c:v>1.081058978E-6</c:v>
                </c:pt>
                <c:pt idx="34519">
                  <c:v>8.5990511989999992E-6</c:v>
                </c:pt>
                <c:pt idx="34520">
                  <c:v>1.5654336660000001E-4</c:v>
                </c:pt>
                <c:pt idx="34521">
                  <c:v>1.1717870240000001E-5</c:v>
                </c:pt>
                <c:pt idx="34522">
                  <c:v>1.370261961E-5</c:v>
                </c:pt>
                <c:pt idx="34523">
                  <c:v>9.1790875689999992E-6</c:v>
                </c:pt>
                <c:pt idx="34524">
                  <c:v>3.217416454E-5</c:v>
                </c:pt>
                <c:pt idx="34525">
                  <c:v>6.210214864E-6</c:v>
                </c:pt>
                <c:pt idx="34526">
                  <c:v>3.5055979890000002E-6</c:v>
                </c:pt>
                <c:pt idx="34527">
                  <c:v>2.7169247429999998E-6</c:v>
                </c:pt>
                <c:pt idx="34528">
                  <c:v>8.1896203309999996E-5</c:v>
                </c:pt>
                <c:pt idx="34529">
                  <c:v>1.5147528049999999E-5</c:v>
                </c:pt>
                <c:pt idx="34530">
                  <c:v>6.4383014289999998E-6</c:v>
                </c:pt>
                <c:pt idx="34531">
                  <c:v>3.9912441079999998E-5</c:v>
                </c:pt>
                <c:pt idx="34532">
                  <c:v>1.689443687E-4</c:v>
                </c:pt>
                <c:pt idx="34533">
                  <c:v>7.1941706250000001E-6</c:v>
                </c:pt>
                <c:pt idx="34534">
                  <c:v>2.1896535779999999E-6</c:v>
                </c:pt>
                <c:pt idx="34535">
                  <c:v>5.1927825740000004E-7</c:v>
                </c:pt>
                <c:pt idx="34536">
                  <c:v>6.1132253190000002E-6</c:v>
                </c:pt>
                <c:pt idx="34537">
                  <c:v>1.208445883E-6</c:v>
                </c:pt>
                <c:pt idx="34538">
                  <c:v>1.4784601069999999E-7</c:v>
                </c:pt>
                <c:pt idx="34539">
                  <c:v>2.2637056530000001E-6</c:v>
                </c:pt>
                <c:pt idx="34540">
                  <c:v>1.443054866E-5</c:v>
                </c:pt>
                <c:pt idx="34541">
                  <c:v>1.1692878499999999E-6</c:v>
                </c:pt>
                <c:pt idx="34542">
                  <c:v>1.5891320890000001E-7</c:v>
                </c:pt>
                <c:pt idx="34543">
                  <c:v>3.6543085680000001E-7</c:v>
                </c:pt>
                <c:pt idx="34544">
                  <c:v>1.4070051430000001E-7</c:v>
                </c:pt>
                <c:pt idx="34545">
                  <c:v>9.697776182E-8</c:v>
                </c:pt>
                <c:pt idx="34546">
                  <c:v>2.3861636029999999E-7</c:v>
                </c:pt>
                <c:pt idx="34547">
                  <c:v>2.9165105380000002E-7</c:v>
                </c:pt>
                <c:pt idx="34548">
                  <c:v>2.517918429E-7</c:v>
                </c:pt>
                <c:pt idx="34549">
                  <c:v>3.0969099699999998E-7</c:v>
                </c:pt>
                <c:pt idx="34550">
                  <c:v>2.7964356589999998E-7</c:v>
                </c:pt>
                <c:pt idx="34551">
                  <c:v>3.0789175909999998E-7</c:v>
                </c:pt>
                <c:pt idx="34552">
                  <c:v>6.6527209339999998E-7</c:v>
                </c:pt>
                <c:pt idx="34553">
                  <c:v>1.7841958130000001E-7</c:v>
                </c:pt>
                <c:pt idx="34554">
                  <c:v>2.3921613219999998E-7</c:v>
                </c:pt>
                <c:pt idx="34555">
                  <c:v>4.3772081139999999E-7</c:v>
                </c:pt>
                <c:pt idx="34556">
                  <c:v>6.515454397E-7</c:v>
                </c:pt>
                <c:pt idx="34557">
                  <c:v>9.9781177119999997E-8</c:v>
                </c:pt>
                <c:pt idx="34558">
                  <c:v>8.5018833429999997E-7</c:v>
                </c:pt>
                <c:pt idx="34559">
                  <c:v>2.2180432959999999E-7</c:v>
                </c:pt>
                <c:pt idx="34560">
                  <c:v>2.9921499329999999E-6</c:v>
                </c:pt>
                <c:pt idx="34561">
                  <c:v>7.0846718329999995E-7</c:v>
                </c:pt>
                <c:pt idx="34562">
                  <c:v>3.7247554329999999E-6</c:v>
                </c:pt>
                <c:pt idx="34563">
                  <c:v>4.6875195810000002E-6</c:v>
                </c:pt>
                <c:pt idx="34564">
                  <c:v>7.114838992E-6</c:v>
                </c:pt>
                <c:pt idx="34565">
                  <c:v>4.895877215E-6</c:v>
                </c:pt>
                <c:pt idx="34566">
                  <c:v>3.5421021419999999E-6</c:v>
                </c:pt>
                <c:pt idx="34567">
                  <c:v>9.6125082440000001E-8</c:v>
                </c:pt>
                <c:pt idx="34568">
                  <c:v>8.1528132140000008E-6</c:v>
                </c:pt>
                <c:pt idx="34569">
                  <c:v>1.423768221E-5</c:v>
                </c:pt>
                <c:pt idx="34570">
                  <c:v>1.060992221E-5</c:v>
                </c:pt>
                <c:pt idx="34571">
                  <c:v>1.1625037299999999E-4</c:v>
                </c:pt>
                <c:pt idx="34572">
                  <c:v>2.8614248580000003E-4</c:v>
                </c:pt>
                <c:pt idx="34573">
                  <c:v>3.0636555490000003E-5</c:v>
                </c:pt>
                <c:pt idx="34574">
                  <c:v>3.156005709E-5</c:v>
                </c:pt>
                <c:pt idx="34575">
                  <c:v>1.439621039E-5</c:v>
                </c:pt>
                <c:pt idx="34576">
                  <c:v>2.049375346E-6</c:v>
                </c:pt>
                <c:pt idx="34577">
                  <c:v>6.4933525810000002E-6</c:v>
                </c:pt>
                <c:pt idx="34578">
                  <c:v>8.4350029459999992E-6</c:v>
                </c:pt>
                <c:pt idx="34579">
                  <c:v>1.034841421E-6</c:v>
                </c:pt>
                <c:pt idx="34580">
                  <c:v>1.640799236E-6</c:v>
                </c:pt>
                <c:pt idx="34581">
                  <c:v>4.4306729829999997E-6</c:v>
                </c:pt>
                <c:pt idx="34582">
                  <c:v>3.149092698E-6</c:v>
                </c:pt>
                <c:pt idx="34583">
                  <c:v>7.0728279540000002E-9</c:v>
                </c:pt>
                <c:pt idx="34584">
                  <c:v>1.3361798160000001E-6</c:v>
                </c:pt>
                <c:pt idx="34585">
                  <c:v>2.1727996389999998E-6</c:v>
                </c:pt>
                <c:pt idx="34586">
                  <c:v>4.8977730649999995E-7</c:v>
                </c:pt>
                <c:pt idx="34587">
                  <c:v>1.0929968510000001E-6</c:v>
                </c:pt>
                <c:pt idx="34588">
                  <c:v>3.0577023720000002E-7</c:v>
                </c:pt>
                <c:pt idx="34589">
                  <c:v>6.5417659789999997E-7</c:v>
                </c:pt>
                <c:pt idx="34590">
                  <c:v>9.9317093499999997E-8</c:v>
                </c:pt>
                <c:pt idx="34591">
                  <c:v>2.4625672900000001E-6</c:v>
                </c:pt>
                <c:pt idx="34592">
                  <c:v>4.0958869179999998E-7</c:v>
                </c:pt>
                <c:pt idx="34593">
                  <c:v>4.0973910889999999E-7</c:v>
                </c:pt>
                <c:pt idx="34594">
                  <c:v>4.2157168500000001E-7</c:v>
                </c:pt>
                <c:pt idx="34595">
                  <c:v>9.0243218809999998E-7</c:v>
                </c:pt>
                <c:pt idx="34596">
                  <c:v>4.8917291609999999E-7</c:v>
                </c:pt>
                <c:pt idx="34597">
                  <c:v>3.9337396749999997E-7</c:v>
                </c:pt>
                <c:pt idx="34598">
                  <c:v>5.3150425539999997E-7</c:v>
                </c:pt>
                <c:pt idx="34599">
                  <c:v>4.9011104060000002E-7</c:v>
                </c:pt>
                <c:pt idx="34600">
                  <c:v>4.2837469909999998E-7</c:v>
                </c:pt>
                <c:pt idx="34601">
                  <c:v>3.5246527279999999E-7</c:v>
                </c:pt>
                <c:pt idx="34602">
                  <c:v>3.1187145379999999E-7</c:v>
                </c:pt>
                <c:pt idx="34603">
                  <c:v>1.0559407260000001E-6</c:v>
                </c:pt>
                <c:pt idx="34604">
                  <c:v>6.5217820749999996E-7</c:v>
                </c:pt>
                <c:pt idx="34605">
                  <c:v>2.9706435430000002E-7</c:v>
                </c:pt>
                <c:pt idx="34606">
                  <c:v>6.3160790409999996E-8</c:v>
                </c:pt>
                <c:pt idx="34607">
                  <c:v>2.6968854680000002E-6</c:v>
                </c:pt>
                <c:pt idx="34608">
                  <c:v>1.1549711849999999E-6</c:v>
                </c:pt>
                <c:pt idx="34609">
                  <c:v>8.6632152759999994E-8</c:v>
                </c:pt>
                <c:pt idx="34610">
                  <c:v>1.3557044489999999E-6</c:v>
                </c:pt>
                <c:pt idx="34611">
                  <c:v>4.442291068E-5</c:v>
                </c:pt>
                <c:pt idx="34612">
                  <c:v>6.85850862E-5</c:v>
                </c:pt>
                <c:pt idx="34613">
                  <c:v>1.819817441E-5</c:v>
                </c:pt>
                <c:pt idx="34614">
                  <c:v>2.1434564319999999E-5</c:v>
                </c:pt>
                <c:pt idx="34615">
                  <c:v>7.0766515240000004E-5</c:v>
                </c:pt>
                <c:pt idx="34616">
                  <c:v>1.638614568E-5</c:v>
                </c:pt>
                <c:pt idx="34617">
                  <c:v>1.214048035E-6</c:v>
                </c:pt>
                <c:pt idx="34618">
                  <c:v>2.9498662790000001E-6</c:v>
                </c:pt>
                <c:pt idx="34619">
                  <c:v>1.1708732689999999E-5</c:v>
                </c:pt>
                <c:pt idx="34620">
                  <c:v>1.03214439E-5</c:v>
                </c:pt>
                <c:pt idx="34621">
                  <c:v>4.5143558069999998E-6</c:v>
                </c:pt>
                <c:pt idx="34622">
                  <c:v>4.1037885399999999E-6</c:v>
                </c:pt>
                <c:pt idx="34623">
                  <c:v>4.556088682E-5</c:v>
                </c:pt>
                <c:pt idx="34624">
                  <c:v>1.9834357350000001E-5</c:v>
                </c:pt>
                <c:pt idx="34625">
                  <c:v>2.320932734E-6</c:v>
                </c:pt>
                <c:pt idx="34626">
                  <c:v>3.890216759E-6</c:v>
                </c:pt>
                <c:pt idx="34627">
                  <c:v>3.02238842E-6</c:v>
                </c:pt>
                <c:pt idx="34628">
                  <c:v>2.4697129269999998E-6</c:v>
                </c:pt>
                <c:pt idx="34629">
                  <c:v>8.221754255E-7</c:v>
                </c:pt>
                <c:pt idx="34630">
                  <c:v>1.353671218E-6</c:v>
                </c:pt>
                <c:pt idx="34631">
                  <c:v>7.8007155609999997E-6</c:v>
                </c:pt>
                <c:pt idx="34632">
                  <c:v>6.6471189430000001E-6</c:v>
                </c:pt>
                <c:pt idx="34633">
                  <c:v>1.3008498190000001E-6</c:v>
                </c:pt>
                <c:pt idx="34634">
                  <c:v>3.337090621E-6</c:v>
                </c:pt>
                <c:pt idx="34635">
                  <c:v>5.0493309540000004E-6</c:v>
                </c:pt>
                <c:pt idx="34636">
                  <c:v>1.11319861E-6</c:v>
                </c:pt>
                <c:pt idx="34637">
                  <c:v>3.8784240430000001E-7</c:v>
                </c:pt>
                <c:pt idx="34638">
                  <c:v>2.9295985369999999E-7</c:v>
                </c:pt>
                <c:pt idx="34639">
                  <c:v>4.6848084239999999E-7</c:v>
                </c:pt>
                <c:pt idx="34640">
                  <c:v>5.9081815620000003E-8</c:v>
                </c:pt>
                <c:pt idx="34641">
                  <c:v>1.2252416969999999E-7</c:v>
                </c:pt>
                <c:pt idx="34642">
                  <c:v>6.0987736770000003E-7</c:v>
                </c:pt>
                <c:pt idx="34643">
                  <c:v>4.9566757460000002E-6</c:v>
                </c:pt>
                <c:pt idx="34644">
                  <c:v>2.4087226939999999E-6</c:v>
                </c:pt>
                <c:pt idx="34645">
                  <c:v>3.5651146790000002E-7</c:v>
                </c:pt>
                <c:pt idx="34646">
                  <c:v>4.165525666E-8</c:v>
                </c:pt>
                <c:pt idx="34647">
                  <c:v>8.1663329230000002E-7</c:v>
                </c:pt>
                <c:pt idx="34648">
                  <c:v>3.5041460839999999E-7</c:v>
                </c:pt>
                <c:pt idx="34649">
                  <c:v>2.0522809559999999E-7</c:v>
                </c:pt>
                <c:pt idx="34650">
                  <c:v>2.7933836269999999E-7</c:v>
                </c:pt>
                <c:pt idx="34651">
                  <c:v>3.2290354180000001E-7</c:v>
                </c:pt>
                <c:pt idx="34652">
                  <c:v>5.2158789430000001E-8</c:v>
                </c:pt>
                <c:pt idx="34653">
                  <c:v>1.280453719E-6</c:v>
                </c:pt>
                <c:pt idx="34654">
                  <c:v>2.3264576549999999E-6</c:v>
                </c:pt>
                <c:pt idx="34655">
                  <c:v>9.4807870600000008E-6</c:v>
                </c:pt>
                <c:pt idx="34656">
                  <c:v>4.4143304089999999E-6</c:v>
                </c:pt>
                <c:pt idx="34657">
                  <c:v>4.5387366170000001E-7</c:v>
                </c:pt>
                <c:pt idx="34658">
                  <c:v>1.639807943E-7</c:v>
                </c:pt>
                <c:pt idx="34659">
                  <c:v>3.4876809859999999E-6</c:v>
                </c:pt>
                <c:pt idx="34660">
                  <c:v>1.2547692849999999E-6</c:v>
                </c:pt>
                <c:pt idx="34661">
                  <c:v>5.0818919259999995E-7</c:v>
                </c:pt>
                <c:pt idx="34662">
                  <c:v>1.069937382E-6</c:v>
                </c:pt>
                <c:pt idx="34663">
                  <c:v>1.232227625E-4</c:v>
                </c:pt>
                <c:pt idx="34664">
                  <c:v>2.141187204E-5</c:v>
                </c:pt>
                <c:pt idx="34665">
                  <c:v>1.302151672E-5</c:v>
                </c:pt>
                <c:pt idx="34666">
                  <c:v>1.043440663E-5</c:v>
                </c:pt>
                <c:pt idx="34667">
                  <c:v>2.6682170040000001E-5</c:v>
                </c:pt>
                <c:pt idx="34668">
                  <c:v>5.5099169689999998E-7</c:v>
                </c:pt>
                <c:pt idx="34669">
                  <c:v>1.600323463E-6</c:v>
                </c:pt>
                <c:pt idx="34670">
                  <c:v>1.314548554E-6</c:v>
                </c:pt>
                <c:pt idx="34671">
                  <c:v>6.6444422839999999E-6</c:v>
                </c:pt>
                <c:pt idx="34672">
                  <c:v>6.1978877919999997E-7</c:v>
                </c:pt>
                <c:pt idx="34673">
                  <c:v>2.0663209259999999E-6</c:v>
                </c:pt>
                <c:pt idx="34674">
                  <c:v>2.4216201480000001E-6</c:v>
                </c:pt>
                <c:pt idx="34675">
                  <c:v>2.4204138359999999E-5</c:v>
                </c:pt>
                <c:pt idx="34676">
                  <c:v>1.4345831170000001E-6</c:v>
                </c:pt>
                <c:pt idx="34677">
                  <c:v>5.1370886119999999E-8</c:v>
                </c:pt>
                <c:pt idx="34678">
                  <c:v>1.152748364E-7</c:v>
                </c:pt>
                <c:pt idx="34679">
                  <c:v>1.4882098089999999E-6</c:v>
                </c:pt>
                <c:pt idx="34680">
                  <c:v>1.2159850930000001E-7</c:v>
                </c:pt>
                <c:pt idx="34681">
                  <c:v>1.108937098E-7</c:v>
                </c:pt>
                <c:pt idx="34682">
                  <c:v>1.6010262440000001E-7</c:v>
                </c:pt>
                <c:pt idx="34683">
                  <c:v>9.5036885840000003E-7</c:v>
                </c:pt>
                <c:pt idx="34684">
                  <c:v>7.0796665269999995E-8</c:v>
                </c:pt>
                <c:pt idx="34685">
                  <c:v>9.8860070289999999E-7</c:v>
                </c:pt>
                <c:pt idx="34686">
                  <c:v>1.5168247390000001E-6</c:v>
                </c:pt>
                <c:pt idx="34687">
                  <c:v>6.3430191050000003E-6</c:v>
                </c:pt>
                <c:pt idx="34688">
                  <c:v>6.646452739E-7</c:v>
                </c:pt>
                <c:pt idx="34689">
                  <c:v>4.4722157700000001E-7</c:v>
                </c:pt>
                <c:pt idx="34690">
                  <c:v>5.4565361560000003E-7</c:v>
                </c:pt>
                <c:pt idx="34691">
                  <c:v>1.0477151179999999E-6</c:v>
                </c:pt>
                <c:pt idx="34692">
                  <c:v>1.4922781170000001E-7</c:v>
                </c:pt>
                <c:pt idx="34693">
                  <c:v>4.5982621610000002E-7</c:v>
                </c:pt>
                <c:pt idx="34694">
                  <c:v>3.6955680469999997E-7</c:v>
                </c:pt>
                <c:pt idx="34695">
                  <c:v>1.3350291100000001E-6</c:v>
                </c:pt>
                <c:pt idx="34696">
                  <c:v>1.36539006E-7</c:v>
                </c:pt>
                <c:pt idx="34697">
                  <c:v>9.2656323599999997E-8</c:v>
                </c:pt>
                <c:pt idx="34698">
                  <c:v>9.5295762669999996E-8</c:v>
                </c:pt>
                <c:pt idx="34699">
                  <c:v>2.0580135530000001E-7</c:v>
                </c:pt>
                <c:pt idx="34700">
                  <c:v>9.943223725E-8</c:v>
                </c:pt>
                <c:pt idx="34701">
                  <c:v>1.053549857E-7</c:v>
                </c:pt>
                <c:pt idx="34702">
                  <c:v>8.9518422500000005E-8</c:v>
                </c:pt>
                <c:pt idx="34703">
                  <c:v>6.9618007769999997E-6</c:v>
                </c:pt>
                <c:pt idx="34704">
                  <c:v>2.6049730269999998E-7</c:v>
                </c:pt>
                <c:pt idx="34705">
                  <c:v>1.2883923330000001E-6</c:v>
                </c:pt>
                <c:pt idx="34706">
                  <c:v>3.8141059140000001E-6</c:v>
                </c:pt>
                <c:pt idx="34707">
                  <c:v>5.8145645949999998E-5</c:v>
                </c:pt>
                <c:pt idx="34708">
                  <c:v>2.5805010770000001E-6</c:v>
                </c:pt>
                <c:pt idx="34709">
                  <c:v>5.205800557E-7</c:v>
                </c:pt>
                <c:pt idx="34710">
                  <c:v>1.078093707E-6</c:v>
                </c:pt>
                <c:pt idx="34711">
                  <c:v>6.2412997699999997E-6</c:v>
                </c:pt>
                <c:pt idx="34712">
                  <c:v>1.2049948540000001E-6</c:v>
                </c:pt>
                <c:pt idx="34713">
                  <c:v>7.292017299E-7</c:v>
                </c:pt>
                <c:pt idx="34714">
                  <c:v>9.2514859870000004E-7</c:v>
                </c:pt>
                <c:pt idx="34715">
                  <c:v>3.1356792640000001E-6</c:v>
                </c:pt>
                <c:pt idx="34716">
                  <c:v>5.7721705050000002E-7</c:v>
                </c:pt>
                <c:pt idx="34717">
                  <c:v>6.7642530180000004E-7</c:v>
                </c:pt>
                <c:pt idx="34718">
                  <c:v>6.0007530750000004E-7</c:v>
                </c:pt>
                <c:pt idx="34719">
                  <c:v>4.4008990039999999E-6</c:v>
                </c:pt>
                <c:pt idx="34720">
                  <c:v>1.596890331E-7</c:v>
                </c:pt>
                <c:pt idx="34721">
                  <c:v>4.1036848680000002E-7</c:v>
                </c:pt>
                <c:pt idx="34722">
                  <c:v>2.3962672060000002E-7</c:v>
                </c:pt>
                <c:pt idx="34723">
                  <c:v>6.3019108430000002E-6</c:v>
                </c:pt>
                <c:pt idx="34724">
                  <c:v>4.6904218740000002E-8</c:v>
                </c:pt>
                <c:pt idx="34725">
                  <c:v>1.6791215180000001E-7</c:v>
                </c:pt>
                <c:pt idx="34726">
                  <c:v>4.5859029930000003E-8</c:v>
                </c:pt>
                <c:pt idx="34727">
                  <c:v>2.598668863E-7</c:v>
                </c:pt>
                <c:pt idx="34728">
                  <c:v>5.9499219139999997E-8</c:v>
                </c:pt>
                <c:pt idx="34729">
                  <c:v>3.2130963539999998E-8</c:v>
                </c:pt>
                <c:pt idx="34730">
                  <c:v>6.3848336309999995E-8</c:v>
                </c:pt>
                <c:pt idx="34731">
                  <c:v>8.9728698760000001E-7</c:v>
                </c:pt>
                <c:pt idx="34732">
                  <c:v>2.036569808E-7</c:v>
                </c:pt>
                <c:pt idx="34733">
                  <c:v>1.6252285959999999E-7</c:v>
                </c:pt>
                <c:pt idx="34734">
                  <c:v>1.989218414E-7</c:v>
                </c:pt>
                <c:pt idx="34735">
                  <c:v>5.4977494379999999E-6</c:v>
                </c:pt>
                <c:pt idx="34736">
                  <c:v>1.7161777679999999E-7</c:v>
                </c:pt>
                <c:pt idx="34737">
                  <c:v>3.6913324880000001E-7</c:v>
                </c:pt>
                <c:pt idx="34738">
                  <c:v>4.2077737589999998E-7</c:v>
                </c:pt>
                <c:pt idx="34739">
                  <c:v>1.444054425E-6</c:v>
                </c:pt>
                <c:pt idx="34740">
                  <c:v>2.4582343710000001E-7</c:v>
                </c:pt>
                <c:pt idx="34741">
                  <c:v>2.8842482609999999E-7</c:v>
                </c:pt>
                <c:pt idx="34742">
                  <c:v>2.5517326509999998E-7</c:v>
                </c:pt>
                <c:pt idx="34743">
                  <c:v>2.5558244529999998E-6</c:v>
                </c:pt>
                <c:pt idx="34744">
                  <c:v>9.7441109390000006E-8</c:v>
                </c:pt>
                <c:pt idx="34745">
                  <c:v>1.100746624E-7</c:v>
                </c:pt>
                <c:pt idx="34746">
                  <c:v>6.9232646769999994E-8</c:v>
                </c:pt>
                <c:pt idx="34747">
                  <c:v>6.81273104E-6</c:v>
                </c:pt>
                <c:pt idx="34748">
                  <c:v>8.1080687960000004E-9</c:v>
                </c:pt>
                <c:pt idx="34749">
                  <c:v>1.7151014009999999E-13</c:v>
                </c:pt>
                <c:pt idx="34750">
                  <c:v>6.9828064889999999E-9</c:v>
                </c:pt>
                <c:pt idx="34751">
                  <c:v>1.010791038E-7</c:v>
                </c:pt>
                <c:pt idx="34752">
                  <c:v>6.2251801730000006E-8</c:v>
                </c:pt>
                <c:pt idx="34753">
                  <c:v>1.093782293E-7</c:v>
                </c:pt>
                <c:pt idx="34754">
                  <c:v>1.633789436E-7</c:v>
                </c:pt>
                <c:pt idx="34755">
                  <c:v>8.8580875650000005E-6</c:v>
                </c:pt>
                <c:pt idx="34756">
                  <c:v>3.3791728290000002E-7</c:v>
                </c:pt>
                <c:pt idx="34757">
                  <c:v>2.229882664E-7</c:v>
                </c:pt>
                <c:pt idx="34758">
                  <c:v>2.1318580559999999E-7</c:v>
                </c:pt>
                <c:pt idx="34759">
                  <c:v>6.1659270359999999E-6</c:v>
                </c:pt>
                <c:pt idx="34760">
                  <c:v>4.4410321429999998E-7</c:v>
                </c:pt>
                <c:pt idx="34761">
                  <c:v>3.332915957E-7</c:v>
                </c:pt>
                <c:pt idx="34762">
                  <c:v>2.5502825210000001E-7</c:v>
                </c:pt>
                <c:pt idx="34763">
                  <c:v>9.5822583330000001E-7</c:v>
                </c:pt>
                <c:pt idx="34764">
                  <c:v>4.2332997349999998E-7</c:v>
                </c:pt>
                <c:pt idx="34765">
                  <c:v>1.071079749E-7</c:v>
                </c:pt>
                <c:pt idx="34766">
                  <c:v>1.60177733E-7</c:v>
                </c:pt>
                <c:pt idx="34767">
                  <c:v>2.526147888E-5</c:v>
                </c:pt>
                <c:pt idx="34768">
                  <c:v>1.580515247E-7</c:v>
                </c:pt>
                <c:pt idx="34769">
                  <c:v>8.9606772930000006E-8</c:v>
                </c:pt>
                <c:pt idx="34770">
                  <c:v>1.420571868E-8</c:v>
                </c:pt>
                <c:pt idx="34771">
                  <c:v>3.850551253E-8</c:v>
                </c:pt>
                <c:pt idx="34772">
                  <c:v>3.5371322169999999E-8</c:v>
                </c:pt>
                <c:pt idx="34773">
                  <c:v>9.111169391E-8</c:v>
                </c:pt>
                <c:pt idx="34774">
                  <c:v>1.836488348E-7</c:v>
                </c:pt>
                <c:pt idx="34775">
                  <c:v>6.4760787469999998E-6</c:v>
                </c:pt>
                <c:pt idx="34776">
                  <c:v>8.413675774E-7</c:v>
                </c:pt>
                <c:pt idx="34777">
                  <c:v>2.886646413E-7</c:v>
                </c:pt>
                <c:pt idx="34778">
                  <c:v>2.9965942839999999E-7</c:v>
                </c:pt>
                <c:pt idx="34779">
                  <c:v>2.6581990720000001E-5</c:v>
                </c:pt>
                <c:pt idx="34780">
                  <c:v>9.1476499299999997E-7</c:v>
                </c:pt>
                <c:pt idx="34781">
                  <c:v>9.7278502140000009E-7</c:v>
                </c:pt>
                <c:pt idx="34782">
                  <c:v>4.3481601259999998E-7</c:v>
                </c:pt>
                <c:pt idx="34783">
                  <c:v>3.185948707E-6</c:v>
                </c:pt>
                <c:pt idx="34784">
                  <c:v>1.6496651290000001E-6</c:v>
                </c:pt>
                <c:pt idx="34785">
                  <c:v>7.0322794929999996E-7</c:v>
                </c:pt>
                <c:pt idx="34786">
                  <c:v>9.9884426569999991E-7</c:v>
                </c:pt>
                <c:pt idx="34787">
                  <c:v>7.0162470139999993E-5</c:v>
                </c:pt>
                <c:pt idx="34788">
                  <c:v>2.0079814480000001E-6</c:v>
                </c:pt>
                <c:pt idx="34789">
                  <c:v>2.555852194E-6</c:v>
                </c:pt>
                <c:pt idx="34790">
                  <c:v>1.27450834E-6</c:v>
                </c:pt>
                <c:pt idx="34791">
                  <c:v>7.261785015E-6</c:v>
                </c:pt>
                <c:pt idx="34792">
                  <c:v>9.1713488479999995E-7</c:v>
                </c:pt>
                <c:pt idx="34793">
                  <c:v>4.5222920240000002E-7</c:v>
                </c:pt>
                <c:pt idx="34794">
                  <c:v>2.422160585E-7</c:v>
                </c:pt>
                <c:pt idx="34795">
                  <c:v>4.7520118679999998E-6</c:v>
                </c:pt>
                <c:pt idx="34796">
                  <c:v>2.8104952559999999E-7</c:v>
                </c:pt>
                <c:pt idx="34797">
                  <c:v>1.9927473199999999E-8</c:v>
                </c:pt>
                <c:pt idx="34798">
                  <c:v>1.5677478809999999E-7</c:v>
                </c:pt>
                <c:pt idx="34799">
                  <c:v>4.402898172E-7</c:v>
                </c:pt>
                <c:pt idx="34800">
                  <c:v>2.7256923010000001E-8</c:v>
                </c:pt>
                <c:pt idx="34801">
                  <c:v>2.0983598239999999E-7</c:v>
                </c:pt>
                <c:pt idx="34802">
                  <c:v>9.6092309820000004E-8</c:v>
                </c:pt>
                <c:pt idx="34803">
                  <c:v>6.7321848409999996E-7</c:v>
                </c:pt>
                <c:pt idx="34804">
                  <c:v>3.019242684E-7</c:v>
                </c:pt>
                <c:pt idx="34805">
                  <c:v>4.8497962020000003E-7</c:v>
                </c:pt>
                <c:pt idx="34806">
                  <c:v>3.3096024990000001E-8</c:v>
                </c:pt>
                <c:pt idx="34807">
                  <c:v>6.5869597250000001E-6</c:v>
                </c:pt>
                <c:pt idx="34808">
                  <c:v>4.6468184379999998E-7</c:v>
                </c:pt>
                <c:pt idx="34809">
                  <c:v>1.2033914170000001E-6</c:v>
                </c:pt>
                <c:pt idx="34810">
                  <c:v>9.2399779809999999E-7</c:v>
                </c:pt>
                <c:pt idx="34811">
                  <c:v>2.2829395369999999E-6</c:v>
                </c:pt>
                <c:pt idx="34812">
                  <c:v>6.3958465249999995E-7</c:v>
                </c:pt>
                <c:pt idx="34813">
                  <c:v>3.604636127E-7</c:v>
                </c:pt>
                <c:pt idx="34814">
                  <c:v>2.085725844E-7</c:v>
                </c:pt>
                <c:pt idx="34815">
                  <c:v>4.3195280530000002E-7</c:v>
                </c:pt>
                <c:pt idx="34816">
                  <c:v>1.3097205959999999E-7</c:v>
                </c:pt>
                <c:pt idx="34817">
                  <c:v>2.7508328839999999E-7</c:v>
                </c:pt>
                <c:pt idx="34818">
                  <c:v>1.1373199469999999E-6</c:v>
                </c:pt>
                <c:pt idx="34819">
                  <c:v>1.966900644E-5</c:v>
                </c:pt>
                <c:pt idx="34820">
                  <c:v>8.5634216230000002E-7</c:v>
                </c:pt>
                <c:pt idx="34821">
                  <c:v>5.1512985719999998E-7</c:v>
                </c:pt>
                <c:pt idx="34822">
                  <c:v>2.6792090470000002E-7</c:v>
                </c:pt>
                <c:pt idx="34823">
                  <c:v>1.753309529E-6</c:v>
                </c:pt>
                <c:pt idx="34824">
                  <c:v>4.7327373360000001E-7</c:v>
                </c:pt>
                <c:pt idx="34825">
                  <c:v>1.0853459759999999E-6</c:v>
                </c:pt>
                <c:pt idx="34826">
                  <c:v>9.1640390830000005E-8</c:v>
                </c:pt>
                <c:pt idx="34827">
                  <c:v>6.7961792030000003E-6</c:v>
                </c:pt>
                <c:pt idx="34828">
                  <c:v>1.375448042E-6</c:v>
                </c:pt>
                <c:pt idx="34829">
                  <c:v>3.2714120639999999E-6</c:v>
                </c:pt>
                <c:pt idx="34830">
                  <c:v>2.5932487469999999E-6</c:v>
                </c:pt>
                <c:pt idx="34831">
                  <c:v>7.1877844480000004E-6</c:v>
                </c:pt>
                <c:pt idx="34832">
                  <c:v>3.1608990260000002E-6</c:v>
                </c:pt>
                <c:pt idx="34833">
                  <c:v>1.993831477E-6</c:v>
                </c:pt>
                <c:pt idx="34834">
                  <c:v>3.8415901690000003E-8</c:v>
                </c:pt>
                <c:pt idx="34835">
                  <c:v>3.7839434870000002E-6</c:v>
                </c:pt>
                <c:pt idx="34836">
                  <c:v>5.7383938479999997E-6</c:v>
                </c:pt>
                <c:pt idx="34837">
                  <c:v>3.6756242819999998E-6</c:v>
                </c:pt>
                <c:pt idx="34838">
                  <c:v>1.9734370229999999E-5</c:v>
                </c:pt>
                <c:pt idx="34839">
                  <c:v>1.109753073E-4</c:v>
                </c:pt>
                <c:pt idx="34840">
                  <c:v>4.6602109259999999E-6</c:v>
                </c:pt>
                <c:pt idx="34841">
                  <c:v>5.0172423419999997E-6</c:v>
                </c:pt>
                <c:pt idx="34842">
                  <c:v>2.1273277219999999E-6</c:v>
                </c:pt>
                <c:pt idx="34843">
                  <c:v>6.1290769340000003E-7</c:v>
                </c:pt>
                <c:pt idx="34844">
                  <c:v>6.7604749280000004E-7</c:v>
                </c:pt>
                <c:pt idx="34845">
                  <c:v>8.2735545800000001E-7</c:v>
                </c:pt>
                <c:pt idx="34846">
                  <c:v>3.2199189309999999E-7</c:v>
                </c:pt>
                <c:pt idx="34847">
                  <c:v>3.4700158140000002E-7</c:v>
                </c:pt>
                <c:pt idx="34848">
                  <c:v>2.7876945420000002E-7</c:v>
                </c:pt>
                <c:pt idx="34849">
                  <c:v>2.1250356090000001E-7</c:v>
                </c:pt>
                <c:pt idx="34850">
                  <c:v>3.3650824089999999E-7</c:v>
                </c:pt>
                <c:pt idx="34851">
                  <c:v>2.1518177500000001E-7</c:v>
                </c:pt>
                <c:pt idx="34852">
                  <c:v>6.931795967E-8</c:v>
                </c:pt>
                <c:pt idx="34853">
                  <c:v>2.5817564449999998E-7</c:v>
                </c:pt>
                <c:pt idx="34854">
                  <c:v>4.6517488210000002E-7</c:v>
                </c:pt>
                <c:pt idx="34855">
                  <c:v>3.7452255789999999E-7</c:v>
                </c:pt>
                <c:pt idx="34856">
                  <c:v>1.667697987E-7</c:v>
                </c:pt>
                <c:pt idx="34857">
                  <c:v>6.6637997620000002E-7</c:v>
                </c:pt>
                <c:pt idx="34858">
                  <c:v>7.6950581930000005E-7</c:v>
                </c:pt>
                <c:pt idx="34859">
                  <c:v>2.6457510590000002E-6</c:v>
                </c:pt>
                <c:pt idx="34860">
                  <c:v>2.2154788000000001E-7</c:v>
                </c:pt>
                <c:pt idx="34861">
                  <c:v>4.7162097699999998E-7</c:v>
                </c:pt>
                <c:pt idx="34862">
                  <c:v>9.2821672659999996E-8</c:v>
                </c:pt>
                <c:pt idx="34863">
                  <c:v>9.764940047999999E-7</c:v>
                </c:pt>
                <c:pt idx="34864">
                  <c:v>7.8463140089999998E-7</c:v>
                </c:pt>
                <c:pt idx="34865">
                  <c:v>6.7659902210000003E-7</c:v>
                </c:pt>
                <c:pt idx="34866">
                  <c:v>3.0767056989999997E-8</c:v>
                </c:pt>
                <c:pt idx="34867">
                  <c:v>2.8456881670000001E-6</c:v>
                </c:pt>
                <c:pt idx="34868">
                  <c:v>9.5234281910000005E-7</c:v>
                </c:pt>
                <c:pt idx="34869">
                  <c:v>1.2470214579999999E-8</c:v>
                </c:pt>
                <c:pt idx="34870">
                  <c:v>7.8673996699999993E-6</c:v>
                </c:pt>
                <c:pt idx="34871">
                  <c:v>5.5525420049999996E-6</c:v>
                </c:pt>
                <c:pt idx="34872">
                  <c:v>2.8757987509999999E-6</c:v>
                </c:pt>
                <c:pt idx="34873">
                  <c:v>5.0281328339999997E-7</c:v>
                </c:pt>
                <c:pt idx="34874">
                  <c:v>6.7673707659999998E-6</c:v>
                </c:pt>
                <c:pt idx="34875">
                  <c:v>3.8108475320000001E-6</c:v>
                </c:pt>
                <c:pt idx="34876">
                  <c:v>1.767037581E-6</c:v>
                </c:pt>
                <c:pt idx="34877">
                  <c:v>1.203336244E-6</c:v>
                </c:pt>
                <c:pt idx="34878">
                  <c:v>6.7370181710000007E-5</c:v>
                </c:pt>
                <c:pt idx="34879">
                  <c:v>1.6996413540000001E-4</c:v>
                </c:pt>
                <c:pt idx="34880">
                  <c:v>3.4377631139999997E-5</c:v>
                </c:pt>
                <c:pt idx="34881">
                  <c:v>2.6251501E-5</c:v>
                </c:pt>
                <c:pt idx="34882">
                  <c:v>4.7055685679999998E-5</c:v>
                </c:pt>
                <c:pt idx="34883">
                  <c:v>2.0879203639999999E-5</c:v>
                </c:pt>
                <c:pt idx="34884">
                  <c:v>5.2037521190000003E-7</c:v>
                </c:pt>
                <c:pt idx="34885">
                  <c:v>8.6642888119999996E-7</c:v>
                </c:pt>
                <c:pt idx="34886">
                  <c:v>4.0692387729999999E-6</c:v>
                </c:pt>
                <c:pt idx="34887">
                  <c:v>4.5355896679999996E-6</c:v>
                </c:pt>
                <c:pt idx="34888">
                  <c:v>1.151942021E-6</c:v>
                </c:pt>
                <c:pt idx="34889">
                  <c:v>1.8913278589999999E-6</c:v>
                </c:pt>
                <c:pt idx="34890">
                  <c:v>8.6002171229999998E-6</c:v>
                </c:pt>
                <c:pt idx="34891">
                  <c:v>8.4045718140000004E-6</c:v>
                </c:pt>
                <c:pt idx="34892">
                  <c:v>9.9193048020000005E-8</c:v>
                </c:pt>
                <c:pt idx="34893">
                  <c:v>4.1779672400000002E-7</c:v>
                </c:pt>
                <c:pt idx="34894">
                  <c:v>5.5147720500000004E-7</c:v>
                </c:pt>
                <c:pt idx="34895">
                  <c:v>7.3012430860000001E-7</c:v>
                </c:pt>
                <c:pt idx="34896">
                  <c:v>2.7266368549999998E-7</c:v>
                </c:pt>
                <c:pt idx="34897">
                  <c:v>3.9805365259999998E-7</c:v>
                </c:pt>
                <c:pt idx="34898">
                  <c:v>4.9173978099999998E-7</c:v>
                </c:pt>
                <c:pt idx="34899">
                  <c:v>3.4473512090000002E-7</c:v>
                </c:pt>
                <c:pt idx="34900">
                  <c:v>8.612603391E-7</c:v>
                </c:pt>
                <c:pt idx="34901">
                  <c:v>4.8239886449999999E-7</c:v>
                </c:pt>
                <c:pt idx="34902">
                  <c:v>2.5562972340000001E-8</c:v>
                </c:pt>
                <c:pt idx="34903">
                  <c:v>3.5521782059999998E-7</c:v>
                </c:pt>
                <c:pt idx="34904">
                  <c:v>3.4448928549999999E-7</c:v>
                </c:pt>
                <c:pt idx="34905">
                  <c:v>3.8889949750000003E-7</c:v>
                </c:pt>
                <c:pt idx="34906">
                  <c:v>3.754808068E-7</c:v>
                </c:pt>
                <c:pt idx="34907">
                  <c:v>7.9734508899999995E-7</c:v>
                </c:pt>
                <c:pt idx="34908">
                  <c:v>8.1425972509999996E-7</c:v>
                </c:pt>
                <c:pt idx="34909">
                  <c:v>3.6485238389999999E-7</c:v>
                </c:pt>
                <c:pt idx="34910">
                  <c:v>5.6041334409999999E-6</c:v>
                </c:pt>
                <c:pt idx="34911">
                  <c:v>5.9984000859999997E-6</c:v>
                </c:pt>
                <c:pt idx="34912">
                  <c:v>2.8479860059999999E-6</c:v>
                </c:pt>
                <c:pt idx="34913">
                  <c:v>5.5780127339999996E-6</c:v>
                </c:pt>
                <c:pt idx="34914">
                  <c:v>1.4506150400000001E-6</c:v>
                </c:pt>
                <c:pt idx="34915">
                  <c:v>1.134543719E-6</c:v>
                </c:pt>
                <c:pt idx="34916">
                  <c:v>3.1345143919999999E-6</c:v>
                </c:pt>
                <c:pt idx="34917">
                  <c:v>3.9695114520000003E-6</c:v>
                </c:pt>
                <c:pt idx="34918">
                  <c:v>7.1059689799999999E-6</c:v>
                </c:pt>
                <c:pt idx="34919">
                  <c:v>1.1169579330000001E-5</c:v>
                </c:pt>
                <c:pt idx="34920">
                  <c:v>1.7281747110000001E-5</c:v>
                </c:pt>
                <c:pt idx="34921">
                  <c:v>3.1889638019999997E-5</c:v>
                </c:pt>
                <c:pt idx="34922">
                  <c:v>8.9369607880000003E-5</c:v>
                </c:pt>
                <c:pt idx="34923">
                  <c:v>4.8819376210000003E-5</c:v>
                </c:pt>
                <c:pt idx="34924">
                  <c:v>3.2921295990000001E-6</c:v>
                </c:pt>
                <c:pt idx="34925">
                  <c:v>5.596855072E-7</c:v>
                </c:pt>
                <c:pt idx="34926">
                  <c:v>7.4879012030000002E-6</c:v>
                </c:pt>
                <c:pt idx="34927">
                  <c:v>5.8148729130000003E-6</c:v>
                </c:pt>
                <c:pt idx="34928">
                  <c:v>2.049508181E-6</c:v>
                </c:pt>
                <c:pt idx="34929">
                  <c:v>1.9827709710000001E-6</c:v>
                </c:pt>
                <c:pt idx="34930">
                  <c:v>1.588453003E-4</c:v>
                </c:pt>
                <c:pt idx="34931">
                  <c:v>5.6248469730000001E-5</c:v>
                </c:pt>
                <c:pt idx="34932">
                  <c:v>2.338569623E-5</c:v>
                </c:pt>
                <c:pt idx="34933">
                  <c:v>1.479049556E-5</c:v>
                </c:pt>
                <c:pt idx="34934">
                  <c:v>1.500316622E-5</c:v>
                </c:pt>
                <c:pt idx="34935">
                  <c:v>6.9054541390000002E-7</c:v>
                </c:pt>
                <c:pt idx="34936">
                  <c:v>1.9453984960000001E-6</c:v>
                </c:pt>
                <c:pt idx="34937">
                  <c:v>8.9743355999999995E-7</c:v>
                </c:pt>
                <c:pt idx="34938">
                  <c:v>2.0903502000000001E-6</c:v>
                </c:pt>
                <c:pt idx="34939">
                  <c:v>3.6362705660000002E-7</c:v>
                </c:pt>
                <c:pt idx="34940">
                  <c:v>1.35289674E-6</c:v>
                </c:pt>
                <c:pt idx="34941">
                  <c:v>3.4139732040000003E-7</c:v>
                </c:pt>
                <c:pt idx="34942">
                  <c:v>1.61743842E-6</c:v>
                </c:pt>
                <c:pt idx="34943">
                  <c:v>4.5387557459999999E-8</c:v>
                </c:pt>
                <c:pt idx="34944">
                  <c:v>2.252109375E-7</c:v>
                </c:pt>
                <c:pt idx="34945">
                  <c:v>3.0456447959999999E-7</c:v>
                </c:pt>
                <c:pt idx="34946">
                  <c:v>3.8020230949999999E-7</c:v>
                </c:pt>
                <c:pt idx="34947">
                  <c:v>3.049896963E-7</c:v>
                </c:pt>
                <c:pt idx="34948">
                  <c:v>3.083384426E-7</c:v>
                </c:pt>
                <c:pt idx="34949">
                  <c:v>2.9326693390000001E-7</c:v>
                </c:pt>
                <c:pt idx="34950">
                  <c:v>3.2340247869999998E-7</c:v>
                </c:pt>
                <c:pt idx="34951">
                  <c:v>5.7233858949999997E-7</c:v>
                </c:pt>
                <c:pt idx="34952">
                  <c:v>2.5314582319999999E-7</c:v>
                </c:pt>
                <c:pt idx="34953">
                  <c:v>4.3116695470000001E-8</c:v>
                </c:pt>
                <c:pt idx="34954">
                  <c:v>4.02680662E-6</c:v>
                </c:pt>
                <c:pt idx="34955">
                  <c:v>2.538712138E-7</c:v>
                </c:pt>
                <c:pt idx="34956">
                  <c:v>5.5998232289999998E-8</c:v>
                </c:pt>
                <c:pt idx="34957">
                  <c:v>1.913571961E-7</c:v>
                </c:pt>
                <c:pt idx="34958">
                  <c:v>3.9651890730000002E-6</c:v>
                </c:pt>
                <c:pt idx="34959">
                  <c:v>7.8502670539999997E-7</c:v>
                </c:pt>
                <c:pt idx="34960">
                  <c:v>7.7935186789999998E-8</c:v>
                </c:pt>
                <c:pt idx="34961">
                  <c:v>1.4495959339999999E-6</c:v>
                </c:pt>
                <c:pt idx="34962">
                  <c:v>1.467419348E-5</c:v>
                </c:pt>
                <c:pt idx="34963">
                  <c:v>4.202350755E-6</c:v>
                </c:pt>
                <c:pt idx="34964">
                  <c:v>4.223058861E-7</c:v>
                </c:pt>
                <c:pt idx="34965">
                  <c:v>1.954809754E-7</c:v>
                </c:pt>
                <c:pt idx="34966">
                  <c:v>1.590239357E-5</c:v>
                </c:pt>
                <c:pt idx="34967">
                  <c:v>1.664831202E-6</c:v>
                </c:pt>
                <c:pt idx="34968">
                  <c:v>7.8140640169999997E-7</c:v>
                </c:pt>
                <c:pt idx="34969">
                  <c:v>4.368305046E-8</c:v>
                </c:pt>
                <c:pt idx="34970">
                  <c:v>1.4990329769999999E-4</c:v>
                </c:pt>
                <c:pt idx="34971">
                  <c:v>3.0006422519999999E-5</c:v>
                </c:pt>
                <c:pt idx="34972">
                  <c:v>2.4581298110000001E-5</c:v>
                </c:pt>
                <c:pt idx="34973">
                  <c:v>4.3305333420000003E-5</c:v>
                </c:pt>
                <c:pt idx="34974">
                  <c:v>2.9656422660000002E-4</c:v>
                </c:pt>
                <c:pt idx="34975">
                  <c:v>2.2080587139999999E-5</c:v>
                </c:pt>
                <c:pt idx="34976">
                  <c:v>9.9065393409999994E-7</c:v>
                </c:pt>
                <c:pt idx="34977">
                  <c:v>3.040646722E-6</c:v>
                </c:pt>
                <c:pt idx="34978">
                  <c:v>1.274234404E-5</c:v>
                </c:pt>
                <c:pt idx="34979">
                  <c:v>4.0120479059999998E-6</c:v>
                </c:pt>
                <c:pt idx="34980">
                  <c:v>9.4553784980000003E-7</c:v>
                </c:pt>
                <c:pt idx="34981">
                  <c:v>1.3255035279999999E-6</c:v>
                </c:pt>
                <c:pt idx="34982">
                  <c:v>2.7059587279999998E-6</c:v>
                </c:pt>
                <c:pt idx="34983">
                  <c:v>6.70207018E-7</c:v>
                </c:pt>
                <c:pt idx="34984">
                  <c:v>8.1345619070000002E-7</c:v>
                </c:pt>
                <c:pt idx="34985">
                  <c:v>7.6553251989999996E-7</c:v>
                </c:pt>
                <c:pt idx="34986">
                  <c:v>1.686935406E-6</c:v>
                </c:pt>
                <c:pt idx="34987">
                  <c:v>1.171764204E-7</c:v>
                </c:pt>
                <c:pt idx="34988">
                  <c:v>4.5602524210000001E-7</c:v>
                </c:pt>
                <c:pt idx="34989">
                  <c:v>2.9792041309999999E-7</c:v>
                </c:pt>
                <c:pt idx="34990">
                  <c:v>1.5605703129999999E-6</c:v>
                </c:pt>
                <c:pt idx="34991">
                  <c:v>6.7238851840000006E-8</c:v>
                </c:pt>
                <c:pt idx="34992">
                  <c:v>2.6230506779999998E-7</c:v>
                </c:pt>
                <c:pt idx="34993">
                  <c:v>1.6214640759999999E-7</c:v>
                </c:pt>
                <c:pt idx="34994">
                  <c:v>1.141374116E-7</c:v>
                </c:pt>
                <c:pt idx="34995">
                  <c:v>1.113242547E-7</c:v>
                </c:pt>
                <c:pt idx="34996">
                  <c:v>1.109708789E-7</c:v>
                </c:pt>
                <c:pt idx="34997">
                  <c:v>1.10901917E-7</c:v>
                </c:pt>
                <c:pt idx="34998">
                  <c:v>8.564600265E-8</c:v>
                </c:pt>
                <c:pt idx="34999">
                  <c:v>9.8303981360000003E-8</c:v>
                </c:pt>
                <c:pt idx="35000">
                  <c:v>1.2227342330000001E-7</c:v>
                </c:pt>
                <c:pt idx="35001">
                  <c:v>1.6419180480000001E-7</c:v>
                </c:pt>
                <c:pt idx="35002">
                  <c:v>2.3641795220000002E-6</c:v>
                </c:pt>
                <c:pt idx="35003">
                  <c:v>1.07113028E-7</c:v>
                </c:pt>
                <c:pt idx="35004">
                  <c:v>5.6330959019999996E-7</c:v>
                </c:pt>
                <c:pt idx="35005">
                  <c:v>4.4938959510000001E-7</c:v>
                </c:pt>
                <c:pt idx="35006">
                  <c:v>2.2487080299999999E-6</c:v>
                </c:pt>
                <c:pt idx="35007">
                  <c:v>5.1800056970000001E-8</c:v>
                </c:pt>
                <c:pt idx="35008">
                  <c:v>9.0393035430000005E-7</c:v>
                </c:pt>
                <c:pt idx="35009">
                  <c:v>8.0136671649999998E-7</c:v>
                </c:pt>
                <c:pt idx="35010">
                  <c:v>1.265779107E-5</c:v>
                </c:pt>
                <c:pt idx="35011">
                  <c:v>6.3846105890000002E-7</c:v>
                </c:pt>
                <c:pt idx="35012">
                  <c:v>4.7716030350000003E-6</c:v>
                </c:pt>
                <c:pt idx="35013">
                  <c:v>8.4141282340000002E-6</c:v>
                </c:pt>
                <c:pt idx="35014">
                  <c:v>3.9931658199999999E-4</c:v>
                </c:pt>
                <c:pt idx="35015">
                  <c:v>7.7153121509999994E-6</c:v>
                </c:pt>
                <c:pt idx="35016">
                  <c:v>1.1990564829999999E-7</c:v>
                </c:pt>
                <c:pt idx="35017">
                  <c:v>9.6724813509999991E-7</c:v>
                </c:pt>
                <c:pt idx="35018">
                  <c:v>9.5775786360000004E-6</c:v>
                </c:pt>
                <c:pt idx="35019">
                  <c:v>1.0265117559999999E-6</c:v>
                </c:pt>
                <c:pt idx="35020">
                  <c:v>6.1365403699999997E-7</c:v>
                </c:pt>
                <c:pt idx="35021">
                  <c:v>9.1660840440000001E-7</c:v>
                </c:pt>
                <c:pt idx="35022">
                  <c:v>8.7100955150000003E-5</c:v>
                </c:pt>
                <c:pt idx="35023">
                  <c:v>2.129482964E-7</c:v>
                </c:pt>
                <c:pt idx="35024">
                  <c:v>2.1519757079999999E-6</c:v>
                </c:pt>
                <c:pt idx="35025">
                  <c:v>2.1707653009999998E-6</c:v>
                </c:pt>
                <c:pt idx="35026">
                  <c:v>2.7812327199999998E-5</c:v>
                </c:pt>
                <c:pt idx="35027">
                  <c:v>4.6810145069999997E-7</c:v>
                </c:pt>
                <c:pt idx="35028">
                  <c:v>5.6301995160000003E-7</c:v>
                </c:pt>
                <c:pt idx="35029">
                  <c:v>6.0607137060000004E-7</c:v>
                </c:pt>
                <c:pt idx="35030">
                  <c:v>1.6806092360000001E-6</c:v>
                </c:pt>
                <c:pt idx="35031">
                  <c:v>9.1081255520000003E-8</c:v>
                </c:pt>
                <c:pt idx="35032">
                  <c:v>2.6448280779999998E-7</c:v>
                </c:pt>
                <c:pt idx="35033">
                  <c:v>3.0405847999999998E-7</c:v>
                </c:pt>
                <c:pt idx="35034">
                  <c:v>2.1524651439999999E-5</c:v>
                </c:pt>
                <c:pt idx="35035">
                  <c:v>9.4884806060000006E-8</c:v>
                </c:pt>
                <c:pt idx="35036">
                  <c:v>1.2869546519999999E-8</c:v>
                </c:pt>
                <c:pt idx="35037">
                  <c:v>5.6876939569999996E-9</c:v>
                </c:pt>
                <c:pt idx="35038">
                  <c:v>1.8675408410000001E-9</c:v>
                </c:pt>
                <c:pt idx="35039">
                  <c:v>2.909135678E-9</c:v>
                </c:pt>
                <c:pt idx="35040">
                  <c:v>4.5357922319999998E-9</c:v>
                </c:pt>
                <c:pt idx="35041">
                  <c:v>6.7397070349999998E-9</c:v>
                </c:pt>
                <c:pt idx="35042">
                  <c:v>5.0995308170000003E-7</c:v>
                </c:pt>
                <c:pt idx="35043">
                  <c:v>4.6034666090000003E-9</c:v>
                </c:pt>
                <c:pt idx="35044">
                  <c:v>3.9872693129999997E-9</c:v>
                </c:pt>
                <c:pt idx="35045">
                  <c:v>1.1786623559999999E-9</c:v>
                </c:pt>
                <c:pt idx="35046">
                  <c:v>4.3602637780000003E-12</c:v>
                </c:pt>
                <c:pt idx="35047">
                  <c:v>2.2121362009999999E-9</c:v>
                </c:pt>
                <c:pt idx="35048">
                  <c:v>1.000460035E-8</c:v>
                </c:pt>
                <c:pt idx="35049">
                  <c:v>2.3429080250000001E-8</c:v>
                </c:pt>
                <c:pt idx="35050">
                  <c:v>5.6498877649999999E-7</c:v>
                </c:pt>
                <c:pt idx="35051">
                  <c:v>1.069986986E-7</c:v>
                </c:pt>
                <c:pt idx="35052">
                  <c:v>1.2561357609999999E-7</c:v>
                </c:pt>
                <c:pt idx="35053">
                  <c:v>1.4469784400000001E-7</c:v>
                </c:pt>
                <c:pt idx="35054">
                  <c:v>5.0003448119999999E-5</c:v>
                </c:pt>
                <c:pt idx="35055">
                  <c:v>4.9158235700000004E-7</c:v>
                </c:pt>
                <c:pt idx="35056">
                  <c:v>8.9734357850000002E-7</c:v>
                </c:pt>
                <c:pt idx="35057">
                  <c:v>7.9783988019999998E-7</c:v>
                </c:pt>
                <c:pt idx="35058">
                  <c:v>1.9135870539999999E-5</c:v>
                </c:pt>
                <c:pt idx="35059">
                  <c:v>1.2584115449999999E-6</c:v>
                </c:pt>
                <c:pt idx="35060">
                  <c:v>1.127198846E-6</c:v>
                </c:pt>
                <c:pt idx="35061">
                  <c:v>1.112783728E-6</c:v>
                </c:pt>
                <c:pt idx="35062">
                  <c:v>7.6894053189999998E-5</c:v>
                </c:pt>
                <c:pt idx="35063">
                  <c:v>3.2660961340000001E-6</c:v>
                </c:pt>
                <c:pt idx="35064">
                  <c:v>5.4257637480000002E-7</c:v>
                </c:pt>
                <c:pt idx="35065">
                  <c:v>1.7134728880000001E-6</c:v>
                </c:pt>
                <c:pt idx="35066">
                  <c:v>3.1510137150000001E-4</c:v>
                </c:pt>
                <c:pt idx="35067">
                  <c:v>2.1444639810000001E-6</c:v>
                </c:pt>
                <c:pt idx="35068">
                  <c:v>2.2791248370000001E-6</c:v>
                </c:pt>
                <c:pt idx="35069">
                  <c:v>7.2303749210000002E-7</c:v>
                </c:pt>
                <c:pt idx="35070">
                  <c:v>1.212187229E-5</c:v>
                </c:pt>
                <c:pt idx="35071">
                  <c:v>1.6072430610000001E-6</c:v>
                </c:pt>
                <c:pt idx="35072">
                  <c:v>1.162656795E-6</c:v>
                </c:pt>
                <c:pt idx="35073">
                  <c:v>3.1395590639999999E-7</c:v>
                </c:pt>
                <c:pt idx="35074">
                  <c:v>3.5535921630000003E-5</c:v>
                </c:pt>
                <c:pt idx="35075">
                  <c:v>9.0735734079999999E-7</c:v>
                </c:pt>
                <c:pt idx="35076">
                  <c:v>1.322352134E-6</c:v>
                </c:pt>
                <c:pt idx="35077">
                  <c:v>7.3308122109999995E-7</c:v>
                </c:pt>
                <c:pt idx="35078">
                  <c:v>4.3424527879999998E-6</c:v>
                </c:pt>
                <c:pt idx="35079">
                  <c:v>4.6419592329999998E-7</c:v>
                </c:pt>
                <c:pt idx="35080">
                  <c:v>2.3772326199999999E-7</c:v>
                </c:pt>
                <c:pt idx="35081">
                  <c:v>1.2697507630000001E-7</c:v>
                </c:pt>
                <c:pt idx="35082">
                  <c:v>3.3145944710000001E-7</c:v>
                </c:pt>
                <c:pt idx="35083">
                  <c:v>8.5634756049999998E-8</c:v>
                </c:pt>
                <c:pt idx="35084">
                  <c:v>7.5289630809999994E-8</c:v>
                </c:pt>
                <c:pt idx="35085">
                  <c:v>3.0598894660000001E-7</c:v>
                </c:pt>
                <c:pt idx="35086">
                  <c:v>9.0338054409999995E-6</c:v>
                </c:pt>
                <c:pt idx="35087">
                  <c:v>2.7848144179999999E-7</c:v>
                </c:pt>
                <c:pt idx="35088">
                  <c:v>2.467231725E-8</c:v>
                </c:pt>
                <c:pt idx="35089">
                  <c:v>2.351497499E-8</c:v>
                </c:pt>
                <c:pt idx="35090">
                  <c:v>4.528759606E-7</c:v>
                </c:pt>
                <c:pt idx="35091">
                  <c:v>2.353564709E-8</c:v>
                </c:pt>
                <c:pt idx="35092">
                  <c:v>1.6910948979999999E-8</c:v>
                </c:pt>
                <c:pt idx="35093">
                  <c:v>7.6422334000000002E-8</c:v>
                </c:pt>
                <c:pt idx="35094">
                  <c:v>3.3633122510000001E-7</c:v>
                </c:pt>
                <c:pt idx="35095">
                  <c:v>9.554201925E-8</c:v>
                </c:pt>
                <c:pt idx="35096">
                  <c:v>1.731269068E-7</c:v>
                </c:pt>
                <c:pt idx="35097">
                  <c:v>1.6854507180000001E-7</c:v>
                </c:pt>
                <c:pt idx="35098">
                  <c:v>9.1285150170000001E-7</c:v>
                </c:pt>
                <c:pt idx="35099">
                  <c:v>5.9087994760000005E-7</c:v>
                </c:pt>
                <c:pt idx="35100">
                  <c:v>3.0406821620000003E-7</c:v>
                </c:pt>
                <c:pt idx="35101">
                  <c:v>3.8732793640000003E-7</c:v>
                </c:pt>
                <c:pt idx="35102">
                  <c:v>2.2750390640000001E-6</c:v>
                </c:pt>
                <c:pt idx="35103">
                  <c:v>1.8463793870000001E-6</c:v>
                </c:pt>
                <c:pt idx="35104">
                  <c:v>2.8351818250000001E-7</c:v>
                </c:pt>
                <c:pt idx="35105">
                  <c:v>1.6440955099999999E-5</c:v>
                </c:pt>
                <c:pt idx="35106">
                  <c:v>2.5619728969999999E-4</c:v>
                </c:pt>
                <c:pt idx="35107">
                  <c:v>1.495584845E-5</c:v>
                </c:pt>
                <c:pt idx="35108">
                  <c:v>9.7744083880000003E-6</c:v>
                </c:pt>
                <c:pt idx="35109">
                  <c:v>1.7320656330000001E-6</c:v>
                </c:pt>
                <c:pt idx="35110">
                  <c:v>1.380319615E-6</c:v>
                </c:pt>
                <c:pt idx="35111">
                  <c:v>3.7999317530000001E-6</c:v>
                </c:pt>
                <c:pt idx="35112">
                  <c:v>2.799751563E-6</c:v>
                </c:pt>
                <c:pt idx="35113">
                  <c:v>4.3774433569999997E-8</c:v>
                </c:pt>
                <c:pt idx="35114">
                  <c:v>1.896471265E-6</c:v>
                </c:pt>
                <c:pt idx="35115">
                  <c:v>2.1523379480000001E-6</c:v>
                </c:pt>
                <c:pt idx="35116">
                  <c:v>5.3186116020000002E-7</c:v>
                </c:pt>
                <c:pt idx="35117">
                  <c:v>6.8095944199999997E-7</c:v>
                </c:pt>
                <c:pt idx="35118">
                  <c:v>2.0837483569999999E-7</c:v>
                </c:pt>
                <c:pt idx="35119">
                  <c:v>8.4933330720000002E-7</c:v>
                </c:pt>
                <c:pt idx="35120">
                  <c:v>9.0029115269999996E-8</c:v>
                </c:pt>
                <c:pt idx="35121">
                  <c:v>1.163627007E-6</c:v>
                </c:pt>
                <c:pt idx="35122">
                  <c:v>6.5155008579999999E-7</c:v>
                </c:pt>
                <c:pt idx="35123">
                  <c:v>6.5433186819999997E-8</c:v>
                </c:pt>
                <c:pt idx="35124">
                  <c:v>7.6067724209999998E-7</c:v>
                </c:pt>
                <c:pt idx="35125">
                  <c:v>2.649500599E-6</c:v>
                </c:pt>
                <c:pt idx="35126">
                  <c:v>1.083574888E-5</c:v>
                </c:pt>
                <c:pt idx="35127">
                  <c:v>2.7038824160000002E-7</c:v>
                </c:pt>
                <c:pt idx="35128">
                  <c:v>4.8512516700000005E-7</c:v>
                </c:pt>
                <c:pt idx="35129">
                  <c:v>3.4730568239999999E-7</c:v>
                </c:pt>
                <c:pt idx="35130">
                  <c:v>1.759598541E-6</c:v>
                </c:pt>
                <c:pt idx="35131">
                  <c:v>9.9514275710000007E-7</c:v>
                </c:pt>
                <c:pt idx="35132">
                  <c:v>1.04184754E-6</c:v>
                </c:pt>
                <c:pt idx="35133">
                  <c:v>1.33979764E-7</c:v>
                </c:pt>
                <c:pt idx="35134">
                  <c:v>3.7363640739999998E-6</c:v>
                </c:pt>
                <c:pt idx="35135">
                  <c:v>1.120049699E-6</c:v>
                </c:pt>
                <c:pt idx="35136">
                  <c:v>1.3330563809999999E-7</c:v>
                </c:pt>
                <c:pt idx="35137">
                  <c:v>2.7667485850000001E-6</c:v>
                </c:pt>
                <c:pt idx="35138">
                  <c:v>1.996480656E-6</c:v>
                </c:pt>
                <c:pt idx="35139">
                  <c:v>1.5558869599999999E-6</c:v>
                </c:pt>
                <c:pt idx="35140">
                  <c:v>3.5739184520000001E-7</c:v>
                </c:pt>
                <c:pt idx="35141">
                  <c:v>1.15916752E-6</c:v>
                </c:pt>
                <c:pt idx="35142">
                  <c:v>3.9752716470000001E-7</c:v>
                </c:pt>
                <c:pt idx="35143">
                  <c:v>5.3088108880000004E-7</c:v>
                </c:pt>
                <c:pt idx="35144">
                  <c:v>3.7051110819999999E-7</c:v>
                </c:pt>
                <c:pt idx="35145">
                  <c:v>4.600865585E-7</c:v>
                </c:pt>
                <c:pt idx="35146">
                  <c:v>1.491108365E-6</c:v>
                </c:pt>
                <c:pt idx="35147">
                  <c:v>4.5119525280000001E-7</c:v>
                </c:pt>
                <c:pt idx="35148">
                  <c:v>3.7648572220000002E-6</c:v>
                </c:pt>
                <c:pt idx="35149">
                  <c:v>6.457817775E-6</c:v>
                </c:pt>
                <c:pt idx="35150">
                  <c:v>1.268078017E-5</c:v>
                </c:pt>
                <c:pt idx="35151">
                  <c:v>2.163998094E-6</c:v>
                </c:pt>
                <c:pt idx="35152">
                  <c:v>2.732051855E-6</c:v>
                </c:pt>
                <c:pt idx="35153">
                  <c:v>1.1782875510000001E-6</c:v>
                </c:pt>
                <c:pt idx="35154">
                  <c:v>1.659574526E-5</c:v>
                </c:pt>
                <c:pt idx="35155">
                  <c:v>5.1817436970000003E-6</c:v>
                </c:pt>
                <c:pt idx="35156">
                  <c:v>6.4641401950000005E-7</c:v>
                </c:pt>
                <c:pt idx="35157">
                  <c:v>2.2857971869999999E-5</c:v>
                </c:pt>
                <c:pt idx="35158">
                  <c:v>4.0428814039999999E-5</c:v>
                </c:pt>
                <c:pt idx="35159">
                  <c:v>9.4543850510000006E-6</c:v>
                </c:pt>
                <c:pt idx="35160">
                  <c:v>6.8059800450000001E-6</c:v>
                </c:pt>
                <c:pt idx="35161">
                  <c:v>8.6464733470000001E-7</c:v>
                </c:pt>
                <c:pt idx="35162">
                  <c:v>2.115848052E-6</c:v>
                </c:pt>
                <c:pt idx="35163">
                  <c:v>4.8151509290000003E-6</c:v>
                </c:pt>
                <c:pt idx="35164">
                  <c:v>1.5240773550000001E-6</c:v>
                </c:pt>
                <c:pt idx="35165">
                  <c:v>1.148629183E-5</c:v>
                </c:pt>
                <c:pt idx="35166">
                  <c:v>2.6862673029999998E-5</c:v>
                </c:pt>
                <c:pt idx="35167">
                  <c:v>1.1124461E-5</c:v>
                </c:pt>
                <c:pt idx="35168">
                  <c:v>7.6036505500000001E-6</c:v>
                </c:pt>
                <c:pt idx="35169">
                  <c:v>2.6748707110000002E-6</c:v>
                </c:pt>
                <c:pt idx="35170">
                  <c:v>4.3074697209999996E-6</c:v>
                </c:pt>
                <c:pt idx="35171">
                  <c:v>5.779433764E-7</c:v>
                </c:pt>
                <c:pt idx="35172">
                  <c:v>6.0808628599999996E-7</c:v>
                </c:pt>
                <c:pt idx="35173">
                  <c:v>6.9074064569999995E-7</c:v>
                </c:pt>
                <c:pt idx="35174">
                  <c:v>1.4729043140000001E-6</c:v>
                </c:pt>
                <c:pt idx="35175">
                  <c:v>1.528772494E-6</c:v>
                </c:pt>
                <c:pt idx="35176">
                  <c:v>1.2192074119999999E-6</c:v>
                </c:pt>
                <c:pt idx="35177">
                  <c:v>8.8349680719999995E-6</c:v>
                </c:pt>
                <c:pt idx="35178">
                  <c:v>2.658552905E-5</c:v>
                </c:pt>
                <c:pt idx="35179">
                  <c:v>3.7736379379999999E-6</c:v>
                </c:pt>
                <c:pt idx="35180">
                  <c:v>7.7328461150000004E-6</c:v>
                </c:pt>
                <c:pt idx="35181">
                  <c:v>2.5168417699999999E-6</c:v>
                </c:pt>
                <c:pt idx="35182">
                  <c:v>2.8341259570000001E-6</c:v>
                </c:pt>
                <c:pt idx="35183">
                  <c:v>2.3368033129999999E-6</c:v>
                </c:pt>
                <c:pt idx="35184">
                  <c:v>3.9887433310000002E-6</c:v>
                </c:pt>
                <c:pt idx="35185">
                  <c:v>1.0671170880000001E-6</c:v>
                </c:pt>
                <c:pt idx="35186">
                  <c:v>7.232916471E-6</c:v>
                </c:pt>
                <c:pt idx="35187">
                  <c:v>6.2067874319999997E-6</c:v>
                </c:pt>
                <c:pt idx="35188">
                  <c:v>1.1679606960000001E-5</c:v>
                </c:pt>
                <c:pt idx="35189">
                  <c:v>1.248027564E-5</c:v>
                </c:pt>
                <c:pt idx="35190">
                  <c:v>1.3481762130000001E-5</c:v>
                </c:pt>
                <c:pt idx="35191">
                  <c:v>1.4511574819999999E-6</c:v>
                </c:pt>
                <c:pt idx="35192">
                  <c:v>7.6785523319999995E-7</c:v>
                </c:pt>
                <c:pt idx="35193">
                  <c:v>4.5235057679999998E-7</c:v>
                </c:pt>
                <c:pt idx="35194">
                  <c:v>8.1089922830000001E-7</c:v>
                </c:pt>
                <c:pt idx="35195">
                  <c:v>6.771407738E-7</c:v>
                </c:pt>
                <c:pt idx="35196">
                  <c:v>1.1754136510000001E-6</c:v>
                </c:pt>
                <c:pt idx="35197">
                  <c:v>5.2279010499999997E-6</c:v>
                </c:pt>
                <c:pt idx="35198">
                  <c:v>1.857197073E-5</c:v>
                </c:pt>
                <c:pt idx="35199">
                  <c:v>2.4944978080000001E-6</c:v>
                </c:pt>
                <c:pt idx="35200">
                  <c:v>4.4282812969999998E-6</c:v>
                </c:pt>
                <c:pt idx="35201">
                  <c:v>1.387825995E-5</c:v>
                </c:pt>
                <c:pt idx="35202">
                  <c:v>3.4248818179999999E-6</c:v>
                </c:pt>
                <c:pt idx="35203">
                  <c:v>1.1850524089999999E-7</c:v>
                </c:pt>
                <c:pt idx="35204">
                  <c:v>2.6131582979999999E-6</c:v>
                </c:pt>
                <c:pt idx="35205">
                  <c:v>3.6696340950000001E-6</c:v>
                </c:pt>
                <c:pt idx="35206">
                  <c:v>4.5618316570000001E-6</c:v>
                </c:pt>
                <c:pt idx="35207">
                  <c:v>1.2265224959999999E-6</c:v>
                </c:pt>
                <c:pt idx="35208">
                  <c:v>7.4144995210000002E-6</c:v>
                </c:pt>
                <c:pt idx="35209">
                  <c:v>2.1459823439999999E-5</c:v>
                </c:pt>
                <c:pt idx="35210">
                  <c:v>1.340873048E-5</c:v>
                </c:pt>
                <c:pt idx="35211">
                  <c:v>1.9187437229999998E-6</c:v>
                </c:pt>
                <c:pt idx="35212">
                  <c:v>8.3335787570000001E-7</c:v>
                </c:pt>
                <c:pt idx="35213">
                  <c:v>2.067877828E-7</c:v>
                </c:pt>
                <c:pt idx="35214">
                  <c:v>1.5510957249999999E-6</c:v>
                </c:pt>
                <c:pt idx="35215">
                  <c:v>9.2059041679999995E-7</c:v>
                </c:pt>
                <c:pt idx="35216">
                  <c:v>6.1774532239999999E-7</c:v>
                </c:pt>
                <c:pt idx="35217">
                  <c:v>1.1211668470000001E-6</c:v>
                </c:pt>
                <c:pt idx="35218">
                  <c:v>4.3865628909999998E-6</c:v>
                </c:pt>
                <c:pt idx="35219">
                  <c:v>3.4660312889999998E-6</c:v>
                </c:pt>
                <c:pt idx="35220">
                  <c:v>1.800990755E-6</c:v>
                </c:pt>
                <c:pt idx="35221">
                  <c:v>2.078884828E-5</c:v>
                </c:pt>
                <c:pt idx="35222">
                  <c:v>2.3037952880000001E-6</c:v>
                </c:pt>
                <c:pt idx="35223">
                  <c:v>4.1293536700000002E-7</c:v>
                </c:pt>
                <c:pt idx="35224">
                  <c:v>3.7305555929999998E-7</c:v>
                </c:pt>
                <c:pt idx="35225">
                  <c:v>1.094141148E-5</c:v>
                </c:pt>
                <c:pt idx="35226">
                  <c:v>2.3457891310000001E-6</c:v>
                </c:pt>
                <c:pt idx="35227">
                  <c:v>6.7459893100000001E-7</c:v>
                </c:pt>
                <c:pt idx="35228">
                  <c:v>1.6527656319999999E-6</c:v>
                </c:pt>
                <c:pt idx="35229">
                  <c:v>1.901129972E-5</c:v>
                </c:pt>
                <c:pt idx="35230">
                  <c:v>6.8108034079999997E-6</c:v>
                </c:pt>
                <c:pt idx="35231">
                  <c:v>2.1890008480000001E-7</c:v>
                </c:pt>
                <c:pt idx="35232">
                  <c:v>3.0636301470000002E-7</c:v>
                </c:pt>
                <c:pt idx="35233">
                  <c:v>1.2860857219999999E-5</c:v>
                </c:pt>
                <c:pt idx="35234">
                  <c:v>4.4280797159999997E-6</c:v>
                </c:pt>
                <c:pt idx="35235">
                  <c:v>2.6093189669999999E-8</c:v>
                </c:pt>
                <c:pt idx="35236">
                  <c:v>4.8327712349999997E-7</c:v>
                </c:pt>
                <c:pt idx="35237">
                  <c:v>3.8047660720000003E-5</c:v>
                </c:pt>
                <c:pt idx="35238">
                  <c:v>2.245194989E-5</c:v>
                </c:pt>
                <c:pt idx="35239">
                  <c:v>4.5625030319999999E-6</c:v>
                </c:pt>
                <c:pt idx="35240">
                  <c:v>8.1834201889999997E-6</c:v>
                </c:pt>
                <c:pt idx="35241">
                  <c:v>2.491990723E-5</c:v>
                </c:pt>
                <c:pt idx="35242">
                  <c:v>2.8237411960000001E-6</c:v>
                </c:pt>
                <c:pt idx="35243">
                  <c:v>6.7356135579999996E-7</c:v>
                </c:pt>
                <c:pt idx="35244">
                  <c:v>6.4781142549999996E-7</c:v>
                </c:pt>
                <c:pt idx="35245">
                  <c:v>7.0671549289999995E-7</c:v>
                </c:pt>
                <c:pt idx="35246">
                  <c:v>1.8454929589999999E-7</c:v>
                </c:pt>
                <c:pt idx="35247">
                  <c:v>6.7349342080000001E-7</c:v>
                </c:pt>
                <c:pt idx="35248">
                  <c:v>5.3354649270000003E-7</c:v>
                </c:pt>
                <c:pt idx="35249">
                  <c:v>3.8661659200000004E-6</c:v>
                </c:pt>
                <c:pt idx="35250">
                  <c:v>4.3902857149999999E-7</c:v>
                </c:pt>
                <c:pt idx="35251">
                  <c:v>1.023493682E-6</c:v>
                </c:pt>
                <c:pt idx="35252">
                  <c:v>2.4515284279999999E-7</c:v>
                </c:pt>
                <c:pt idx="35253">
                  <c:v>5.5726940630000002E-6</c:v>
                </c:pt>
                <c:pt idx="35254">
                  <c:v>1.2228200639999999E-6</c:v>
                </c:pt>
                <c:pt idx="35255">
                  <c:v>7.9569544959999999E-7</c:v>
                </c:pt>
                <c:pt idx="35256">
                  <c:v>2.0154267199999999E-7</c:v>
                </c:pt>
                <c:pt idx="35257">
                  <c:v>8.1935081050000005E-6</c:v>
                </c:pt>
                <c:pt idx="35258">
                  <c:v>4.5108783419999999E-6</c:v>
                </c:pt>
                <c:pt idx="35259">
                  <c:v>9.3247432350000005E-7</c:v>
                </c:pt>
                <c:pt idx="35260">
                  <c:v>1.213809553E-7</c:v>
                </c:pt>
                <c:pt idx="35261">
                  <c:v>1.498644891E-6</c:v>
                </c:pt>
                <c:pt idx="35262">
                  <c:v>1.106087169E-6</c:v>
                </c:pt>
                <c:pt idx="35263">
                  <c:v>4.9119569979999998E-7</c:v>
                </c:pt>
                <c:pt idx="35264">
                  <c:v>9.5295176669999996E-7</c:v>
                </c:pt>
                <c:pt idx="35265">
                  <c:v>5.3758928260000005E-7</c:v>
                </c:pt>
                <c:pt idx="35266">
                  <c:v>1.7710432020000001E-6</c:v>
                </c:pt>
                <c:pt idx="35267">
                  <c:v>8.7870731500000001E-7</c:v>
                </c:pt>
                <c:pt idx="35268">
                  <c:v>1.611424377E-6</c:v>
                </c:pt>
                <c:pt idx="35269">
                  <c:v>3.5866436100000003E-5</c:v>
                </c:pt>
                <c:pt idx="35270">
                  <c:v>1.679781858E-6</c:v>
                </c:pt>
                <c:pt idx="35271">
                  <c:v>8.9108615940000008E-6</c:v>
                </c:pt>
                <c:pt idx="35272">
                  <c:v>6.725113364E-6</c:v>
                </c:pt>
                <c:pt idx="35273">
                  <c:v>1.062300165E-5</c:v>
                </c:pt>
                <c:pt idx="35274">
                  <c:v>3.199089801E-9</c:v>
                </c:pt>
                <c:pt idx="35275">
                  <c:v>7.3097979379999998E-6</c:v>
                </c:pt>
                <c:pt idx="35276">
                  <c:v>4.7616212190000003E-6</c:v>
                </c:pt>
                <c:pt idx="35277">
                  <c:v>3.302708888E-5</c:v>
                </c:pt>
                <c:pt idx="35278">
                  <c:v>8.7496967169999993E-6</c:v>
                </c:pt>
                <c:pt idx="35279">
                  <c:v>2.5237851469999999E-5</c:v>
                </c:pt>
                <c:pt idx="35280">
                  <c:v>3.0833817100000001E-5</c:v>
                </c:pt>
                <c:pt idx="35281">
                  <c:v>4.8472619099999999E-4</c:v>
                </c:pt>
                <c:pt idx="35282">
                  <c:v>2.5727441409999999E-5</c:v>
                </c:pt>
                <c:pt idx="35283">
                  <c:v>2.799871896E-7</c:v>
                </c:pt>
                <c:pt idx="35284">
                  <c:v>1.768241258E-6</c:v>
                </c:pt>
                <c:pt idx="35285">
                  <c:v>8.8806625809999992E-6</c:v>
                </c:pt>
                <c:pt idx="35286">
                  <c:v>1.116538345E-7</c:v>
                </c:pt>
                <c:pt idx="35287">
                  <c:v>3.1124573259999998E-7</c:v>
                </c:pt>
                <c:pt idx="35288">
                  <c:v>7.8076167390000003E-7</c:v>
                </c:pt>
                <c:pt idx="35289">
                  <c:v>1.7566888999999999E-5</c:v>
                </c:pt>
                <c:pt idx="35290">
                  <c:v>1.3383678000000001E-6</c:v>
                </c:pt>
                <c:pt idx="35291">
                  <c:v>3.6219352570000001E-7</c:v>
                </c:pt>
                <c:pt idx="35292">
                  <c:v>3.0297212079999997E-8</c:v>
                </c:pt>
                <c:pt idx="35293">
                  <c:v>6.0078167500000005E-7</c:v>
                </c:pt>
                <c:pt idx="35294">
                  <c:v>3.0027563429999999E-7</c:v>
                </c:pt>
                <c:pt idx="35295">
                  <c:v>4.1942804029999999E-7</c:v>
                </c:pt>
                <c:pt idx="35296">
                  <c:v>6.3637689550000005E-7</c:v>
                </c:pt>
                <c:pt idx="35297">
                  <c:v>1.215406122E-7</c:v>
                </c:pt>
                <c:pt idx="35298">
                  <c:v>2.4627302630000002E-7</c:v>
                </c:pt>
                <c:pt idx="35299">
                  <c:v>1.245233238E-6</c:v>
                </c:pt>
                <c:pt idx="35300">
                  <c:v>1.5050102849999999E-6</c:v>
                </c:pt>
                <c:pt idx="35301">
                  <c:v>1.8067535519999999E-5</c:v>
                </c:pt>
                <c:pt idx="35302">
                  <c:v>1.0153693080000001E-6</c:v>
                </c:pt>
                <c:pt idx="35303">
                  <c:v>1.7139064379999999E-7</c:v>
                </c:pt>
                <c:pt idx="35304">
                  <c:v>3.7247729830000001E-7</c:v>
                </c:pt>
                <c:pt idx="35305">
                  <c:v>5.4106801360000003E-7</c:v>
                </c:pt>
                <c:pt idx="35306">
                  <c:v>1.6659161200000001E-7</c:v>
                </c:pt>
                <c:pt idx="35307">
                  <c:v>1.058139729E-7</c:v>
                </c:pt>
                <c:pt idx="35308">
                  <c:v>4.0389715759999999E-8</c:v>
                </c:pt>
                <c:pt idx="35309">
                  <c:v>8.8851545020000004E-6</c:v>
                </c:pt>
                <c:pt idx="35310">
                  <c:v>1.14507511E-7</c:v>
                </c:pt>
                <c:pt idx="35311">
                  <c:v>1.454363224E-6</c:v>
                </c:pt>
                <c:pt idx="35312">
                  <c:v>3.9155267229999997E-6</c:v>
                </c:pt>
                <c:pt idx="35313">
                  <c:v>1.021644455E-4</c:v>
                </c:pt>
                <c:pt idx="35314">
                  <c:v>2.5282252349999999E-6</c:v>
                </c:pt>
                <c:pt idx="35315">
                  <c:v>1.402772124E-6</c:v>
                </c:pt>
                <c:pt idx="35316">
                  <c:v>3.6535569099999998E-6</c:v>
                </c:pt>
                <c:pt idx="35317">
                  <c:v>2.0491751790000002E-5</c:v>
                </c:pt>
                <c:pt idx="35318">
                  <c:v>1.8136169629999999E-6</c:v>
                </c:pt>
                <c:pt idx="35319">
                  <c:v>5.045446683E-6</c:v>
                </c:pt>
                <c:pt idx="35320">
                  <c:v>9.2681306599999992E-6</c:v>
                </c:pt>
                <c:pt idx="35321">
                  <c:v>4.4947367479999999E-4</c:v>
                </c:pt>
                <c:pt idx="35322">
                  <c:v>1.038692843E-5</c:v>
                </c:pt>
                <c:pt idx="35323">
                  <c:v>1.480048456E-6</c:v>
                </c:pt>
                <c:pt idx="35324">
                  <c:v>5.11984019E-6</c:v>
                </c:pt>
                <c:pt idx="35325">
                  <c:v>9.3096560080000002E-5</c:v>
                </c:pt>
                <c:pt idx="35326">
                  <c:v>2.580033991E-6</c:v>
                </c:pt>
                <c:pt idx="35327">
                  <c:v>4.1867916580000003E-6</c:v>
                </c:pt>
                <c:pt idx="35328">
                  <c:v>4.5699168859999997E-6</c:v>
                </c:pt>
                <c:pt idx="35329">
                  <c:v>1.7666668210000001E-4</c:v>
                </c:pt>
                <c:pt idx="35330">
                  <c:v>1.8309710360000001E-6</c:v>
                </c:pt>
                <c:pt idx="35331">
                  <c:v>5.4153105380000004E-6</c:v>
                </c:pt>
                <c:pt idx="35332">
                  <c:v>4.2984047439999996E-6</c:v>
                </c:pt>
                <c:pt idx="35333">
                  <c:v>3.4804333730000003E-4</c:v>
                </c:pt>
                <c:pt idx="35334">
                  <c:v>1.8944611769999999E-6</c:v>
                </c:pt>
                <c:pt idx="35335">
                  <c:v>1.032787923E-6</c:v>
                </c:pt>
                <c:pt idx="35336">
                  <c:v>9.5528539270000003E-7</c:v>
                </c:pt>
                <c:pt idx="35337">
                  <c:v>4.1761120880000004E-6</c:v>
                </c:pt>
                <c:pt idx="35338">
                  <c:v>3.5848934050000002E-7</c:v>
                </c:pt>
                <c:pt idx="35339">
                  <c:v>2.190221689E-7</c:v>
                </c:pt>
                <c:pt idx="35340">
                  <c:v>1.098217473E-7</c:v>
                </c:pt>
                <c:pt idx="35341">
                  <c:v>1.4208239730000001E-6</c:v>
                </c:pt>
                <c:pt idx="35342">
                  <c:v>9.2246575260000005E-9</c:v>
                </c:pt>
                <c:pt idx="35343">
                  <c:v>1.7721074979999999E-13</c:v>
                </c:pt>
                <c:pt idx="35344">
                  <c:v>5.4458814829999998E-9</c:v>
                </c:pt>
                <c:pt idx="35345">
                  <c:v>2.8536555989999999E-7</c:v>
                </c:pt>
                <c:pt idx="35346">
                  <c:v>2.4599775450000001E-8</c:v>
                </c:pt>
                <c:pt idx="35347">
                  <c:v>2.4371911149999999E-8</c:v>
                </c:pt>
                <c:pt idx="35348">
                  <c:v>2.0172729869999998E-8</c:v>
                </c:pt>
                <c:pt idx="35349">
                  <c:v>2.2910990559999999E-7</c:v>
                </c:pt>
                <c:pt idx="35350">
                  <c:v>7.2123199410000001E-9</c:v>
                </c:pt>
                <c:pt idx="35351">
                  <c:v>1.460544106E-8</c:v>
                </c:pt>
                <c:pt idx="35352">
                  <c:v>1.9555536980000002E-8</c:v>
                </c:pt>
                <c:pt idx="35353">
                  <c:v>2.12897935E-5</c:v>
                </c:pt>
                <c:pt idx="35354">
                  <c:v>2.6673767469999999E-7</c:v>
                </c:pt>
                <c:pt idx="35355">
                  <c:v>6.6996944659999998E-7</c:v>
                </c:pt>
                <c:pt idx="35356">
                  <c:v>5.9918199019999995E-7</c:v>
                </c:pt>
                <c:pt idx="35357">
                  <c:v>1.1492096859999999E-6</c:v>
                </c:pt>
                <c:pt idx="35358">
                  <c:v>1.833255169E-6</c:v>
                </c:pt>
                <c:pt idx="35359">
                  <c:v>2.4183635580000002E-6</c:v>
                </c:pt>
                <c:pt idx="35360">
                  <c:v>1.8022263049999999E-6</c:v>
                </c:pt>
                <c:pt idx="35361">
                  <c:v>7.3609472130000002E-6</c:v>
                </c:pt>
                <c:pt idx="35362">
                  <c:v>5.3996133039999999E-6</c:v>
                </c:pt>
                <c:pt idx="35363">
                  <c:v>6.3954172340000003E-6</c:v>
                </c:pt>
                <c:pt idx="35364">
                  <c:v>3.9149857850000002E-6</c:v>
                </c:pt>
                <c:pt idx="35365">
                  <c:v>3.6221244390000002E-5</c:v>
                </c:pt>
                <c:pt idx="35366">
                  <c:v>1.000380013E-5</c:v>
                </c:pt>
                <c:pt idx="35367">
                  <c:v>5.5838670700000002E-6</c:v>
                </c:pt>
                <c:pt idx="35368">
                  <c:v>4.4345310059999997E-6</c:v>
                </c:pt>
                <c:pt idx="35369">
                  <c:v>2.4907160410000001E-5</c:v>
                </c:pt>
                <c:pt idx="35370">
                  <c:v>1.46049634E-5</c:v>
                </c:pt>
                <c:pt idx="35371">
                  <c:v>7.3916617659999999E-7</c:v>
                </c:pt>
                <c:pt idx="35372">
                  <c:v>3.1243992280000001E-5</c:v>
                </c:pt>
                <c:pt idx="35373">
                  <c:v>2.1203570859999999E-3</c:v>
                </c:pt>
                <c:pt idx="35374">
                  <c:v>3.5276256850000001E-5</c:v>
                </c:pt>
                <c:pt idx="35375">
                  <c:v>2.7152046700000001E-5</c:v>
                </c:pt>
                <c:pt idx="35376">
                  <c:v>5.243404842E-6</c:v>
                </c:pt>
                <c:pt idx="35377">
                  <c:v>9.4480514240000002E-6</c:v>
                </c:pt>
                <c:pt idx="35378">
                  <c:v>9.0826869390000005E-6</c:v>
                </c:pt>
                <c:pt idx="35379">
                  <c:v>6.564369845E-6</c:v>
                </c:pt>
                <c:pt idx="35380">
                  <c:v>1.1589380800000001E-6</c:v>
                </c:pt>
                <c:pt idx="35381">
                  <c:v>8.1826462629999992E-6</c:v>
                </c:pt>
                <c:pt idx="35382">
                  <c:v>3.4499475330000002E-6</c:v>
                </c:pt>
                <c:pt idx="35383">
                  <c:v>9.2672735720000003E-7</c:v>
                </c:pt>
                <c:pt idx="35384">
                  <c:v>1.014007061E-6</c:v>
                </c:pt>
                <c:pt idx="35385">
                  <c:v>5.1531257349999999E-7</c:v>
                </c:pt>
                <c:pt idx="35386">
                  <c:v>8.2919298520000005E-7</c:v>
                </c:pt>
                <c:pt idx="35387">
                  <c:v>1.4194910319999999E-7</c:v>
                </c:pt>
                <c:pt idx="35388">
                  <c:v>6.6518334910000002E-7</c:v>
                </c:pt>
                <c:pt idx="35389">
                  <c:v>4.9565079939999999E-7</c:v>
                </c:pt>
                <c:pt idx="35390">
                  <c:v>2.5972579859999998E-7</c:v>
                </c:pt>
                <c:pt idx="35391">
                  <c:v>4.4680840319999998E-7</c:v>
                </c:pt>
                <c:pt idx="35392">
                  <c:v>5.3782657560000003E-7</c:v>
                </c:pt>
                <c:pt idx="35393">
                  <c:v>3.0730455400000001E-7</c:v>
                </c:pt>
                <c:pt idx="35394">
                  <c:v>5.3049832039999997E-7</c:v>
                </c:pt>
                <c:pt idx="35395">
                  <c:v>5.5131069899999997E-7</c:v>
                </c:pt>
                <c:pt idx="35396">
                  <c:v>5.2668315950000003E-7</c:v>
                </c:pt>
                <c:pt idx="35397">
                  <c:v>7.6675224659999995E-8</c:v>
                </c:pt>
                <c:pt idx="35398">
                  <c:v>2.6812464800000002E-7</c:v>
                </c:pt>
                <c:pt idx="35399">
                  <c:v>1.622537567E-7</c:v>
                </c:pt>
                <c:pt idx="35400">
                  <c:v>6.6298442760000001E-7</c:v>
                </c:pt>
                <c:pt idx="35401">
                  <c:v>3.0046433890000002E-6</c:v>
                </c:pt>
                <c:pt idx="35402">
                  <c:v>5.9236580620000003E-7</c:v>
                </c:pt>
                <c:pt idx="35403">
                  <c:v>1.0596221810000001E-6</c:v>
                </c:pt>
                <c:pt idx="35404">
                  <c:v>3.464317976E-6</c:v>
                </c:pt>
                <c:pt idx="35405">
                  <c:v>5.624402348E-5</c:v>
                </c:pt>
                <c:pt idx="35406">
                  <c:v>2.6150252909999999E-6</c:v>
                </c:pt>
                <c:pt idx="35407">
                  <c:v>3.4760192980000002E-6</c:v>
                </c:pt>
                <c:pt idx="35408">
                  <c:v>1.760991128E-6</c:v>
                </c:pt>
                <c:pt idx="35409">
                  <c:v>4.1321923030000001E-5</c:v>
                </c:pt>
                <c:pt idx="35410">
                  <c:v>7.2177471540000001E-6</c:v>
                </c:pt>
                <c:pt idx="35411">
                  <c:v>4.3396905750000004E-6</c:v>
                </c:pt>
                <c:pt idx="35412">
                  <c:v>7.0505801529999995E-5</c:v>
                </c:pt>
                <c:pt idx="35413">
                  <c:v>1.5722563299999999E-3</c:v>
                </c:pt>
                <c:pt idx="35414">
                  <c:v>1.2256870060000001E-4</c:v>
                </c:pt>
                <c:pt idx="35415">
                  <c:v>1.408953075E-4</c:v>
                </c:pt>
                <c:pt idx="35416">
                  <c:v>1.3330732339999999E-4</c:v>
                </c:pt>
                <c:pt idx="35417">
                  <c:v>4.5193717430000002E-4</c:v>
                </c:pt>
                <c:pt idx="35418">
                  <c:v>2.145476003E-5</c:v>
                </c:pt>
                <c:pt idx="35419">
                  <c:v>2.0961218380000001E-5</c:v>
                </c:pt>
                <c:pt idx="35420">
                  <c:v>7.0391544400000002E-6</c:v>
                </c:pt>
                <c:pt idx="35421">
                  <c:v>1.983342103E-4</c:v>
                </c:pt>
                <c:pt idx="35422">
                  <c:v>3.3489889570000003E-5</c:v>
                </c:pt>
                <c:pt idx="35423">
                  <c:v>5.2284001919999996E-6</c:v>
                </c:pt>
                <c:pt idx="35424">
                  <c:v>8.8584106050000003E-5</c:v>
                </c:pt>
                <c:pt idx="35425">
                  <c:v>4.0777188729999999E-4</c:v>
                </c:pt>
                <c:pt idx="35426">
                  <c:v>3.3986224820000001E-5</c:v>
                </c:pt>
                <c:pt idx="35427">
                  <c:v>2.4708171749999999E-5</c:v>
                </c:pt>
                <c:pt idx="35428">
                  <c:v>5.3327030620000005E-7</c:v>
                </c:pt>
                <c:pt idx="35429">
                  <c:v>1.244114798E-5</c:v>
                </c:pt>
                <c:pt idx="35430">
                  <c:v>1.1019297019999999E-5</c:v>
                </c:pt>
                <c:pt idx="35431">
                  <c:v>5.5908086399999999E-6</c:v>
                </c:pt>
                <c:pt idx="35432">
                  <c:v>9.0795072670000003E-6</c:v>
                </c:pt>
                <c:pt idx="35433">
                  <c:v>3.944089868E-5</c:v>
                </c:pt>
                <c:pt idx="35434">
                  <c:v>1.228198329E-5</c:v>
                </c:pt>
                <c:pt idx="35435">
                  <c:v>1.0220255689999999E-5</c:v>
                </c:pt>
                <c:pt idx="35436">
                  <c:v>1.71410361E-6</c:v>
                </c:pt>
                <c:pt idx="35437">
                  <c:v>7.0870668779999998E-6</c:v>
                </c:pt>
                <c:pt idx="35438">
                  <c:v>2.2246857709999998E-6</c:v>
                </c:pt>
                <c:pt idx="35439">
                  <c:v>2.1429485379999999E-6</c:v>
                </c:pt>
                <c:pt idx="35440">
                  <c:v>2.1956898270000001E-6</c:v>
                </c:pt>
                <c:pt idx="35441">
                  <c:v>2.1969517139999999E-6</c:v>
                </c:pt>
                <c:pt idx="35442">
                  <c:v>2.2766147789999999E-6</c:v>
                </c:pt>
                <c:pt idx="35443">
                  <c:v>2.1970314739999999E-6</c:v>
                </c:pt>
                <c:pt idx="35444">
                  <c:v>5.4859399300000001E-6</c:v>
                </c:pt>
                <c:pt idx="35445">
                  <c:v>7.3886574070000003E-6</c:v>
                </c:pt>
                <c:pt idx="35446">
                  <c:v>9.5007577730000006E-6</c:v>
                </c:pt>
                <c:pt idx="35447">
                  <c:v>4.7239809590000001E-6</c:v>
                </c:pt>
                <c:pt idx="35448">
                  <c:v>1.427842659E-6</c:v>
                </c:pt>
                <c:pt idx="35449">
                  <c:v>9.3047295399999996E-7</c:v>
                </c:pt>
                <c:pt idx="35450">
                  <c:v>1.127746556E-5</c:v>
                </c:pt>
                <c:pt idx="35451">
                  <c:v>3.3062474540000002E-6</c:v>
                </c:pt>
                <c:pt idx="35452">
                  <c:v>2.0491854429999999E-5</c:v>
                </c:pt>
                <c:pt idx="35453">
                  <c:v>1.060080827E-4</c:v>
                </c:pt>
                <c:pt idx="35454">
                  <c:v>7.1481743470000003E-5</c:v>
                </c:pt>
                <c:pt idx="35455">
                  <c:v>6.4135239890000004E-5</c:v>
                </c:pt>
                <c:pt idx="35456">
                  <c:v>1.4879614850000001E-4</c:v>
                </c:pt>
                <c:pt idx="35457">
                  <c:v>3.4856767390000002E-4</c:v>
                </c:pt>
                <c:pt idx="35458">
                  <c:v>4.1999669340000001E-6</c:v>
                </c:pt>
                <c:pt idx="35459">
                  <c:v>1.108072399E-6</c:v>
                </c:pt>
                <c:pt idx="35460">
                  <c:v>5.2904229769999997E-5</c:v>
                </c:pt>
                <c:pt idx="35461">
                  <c:v>4.4128889430000003E-5</c:v>
                </c:pt>
                <c:pt idx="35462">
                  <c:v>5.9470860299999997E-6</c:v>
                </c:pt>
                <c:pt idx="35463">
                  <c:v>5.0014358929999999E-5</c:v>
                </c:pt>
                <c:pt idx="35464">
                  <c:v>9.2210946610000002E-4</c:v>
                </c:pt>
                <c:pt idx="35465">
                  <c:v>2.305222532E-3</c:v>
                </c:pt>
                <c:pt idx="35466">
                  <c:v>3.4495612980000001E-4</c:v>
                </c:pt>
                <c:pt idx="35467">
                  <c:v>2.0590672029999999E-4</c:v>
                </c:pt>
                <c:pt idx="35468">
                  <c:v>2.3489088789999999E-4</c:v>
                </c:pt>
                <c:pt idx="35469">
                  <c:v>6.901944278E-5</c:v>
                </c:pt>
                <c:pt idx="35470">
                  <c:v>1.076224979E-5</c:v>
                </c:pt>
                <c:pt idx="35471">
                  <c:v>2.1178240480000001E-5</c:v>
                </c:pt>
                <c:pt idx="35472">
                  <c:v>3.4034905829999998E-5</c:v>
                </c:pt>
                <c:pt idx="35473">
                  <c:v>5.4776769869999997E-5</c:v>
                </c:pt>
                <c:pt idx="35474">
                  <c:v>1.2670365870000001E-5</c:v>
                </c:pt>
                <c:pt idx="35475">
                  <c:v>3.282188948E-5</c:v>
                </c:pt>
                <c:pt idx="35476">
                  <c:v>9.0291944010000006E-5</c:v>
                </c:pt>
                <c:pt idx="35477">
                  <c:v>7.451402367E-5</c:v>
                </c:pt>
                <c:pt idx="35478">
                  <c:v>7.9628946510000006E-6</c:v>
                </c:pt>
                <c:pt idx="35479">
                  <c:v>4.7037174999999999E-6</c:v>
                </c:pt>
                <c:pt idx="35480">
                  <c:v>1.417172822E-6</c:v>
                </c:pt>
                <c:pt idx="35481">
                  <c:v>9.6186969950000001E-6</c:v>
                </c:pt>
                <c:pt idx="35482">
                  <c:v>4.7009059859999997E-6</c:v>
                </c:pt>
                <c:pt idx="35483">
                  <c:v>4.4840440749999997E-6</c:v>
                </c:pt>
                <c:pt idx="35484">
                  <c:v>4.3818237519999999E-6</c:v>
                </c:pt>
                <c:pt idx="35485">
                  <c:v>8.6817474759999992E-6</c:v>
                </c:pt>
                <c:pt idx="35486">
                  <c:v>1.016664035E-5</c:v>
                </c:pt>
                <c:pt idx="35487">
                  <c:v>2.6126930019999998E-6</c:v>
                </c:pt>
                <c:pt idx="35488">
                  <c:v>4.7637827790000003E-6</c:v>
                </c:pt>
                <c:pt idx="35489">
                  <c:v>1.4770370209999999E-6</c:v>
                </c:pt>
                <c:pt idx="35490">
                  <c:v>5.1433165029999998E-6</c:v>
                </c:pt>
                <c:pt idx="35491">
                  <c:v>4.8014550439999997E-6</c:v>
                </c:pt>
                <c:pt idx="35492">
                  <c:v>4.9296722210000003E-6</c:v>
                </c:pt>
                <c:pt idx="35493">
                  <c:v>7.6581412200000004E-6</c:v>
                </c:pt>
                <c:pt idx="35494">
                  <c:v>6.5246925159999999E-6</c:v>
                </c:pt>
                <c:pt idx="35495">
                  <c:v>1.2307824429999999E-5</c:v>
                </c:pt>
                <c:pt idx="35496">
                  <c:v>1.7779869620000001E-6</c:v>
                </c:pt>
                <c:pt idx="35497">
                  <c:v>2.7862026140000001E-5</c:v>
                </c:pt>
                <c:pt idx="35498">
                  <c:v>1.0008491689999999E-5</c:v>
                </c:pt>
                <c:pt idx="35499">
                  <c:v>9.0868497200000008E-6</c:v>
                </c:pt>
                <c:pt idx="35500">
                  <c:v>4.8713991319999998E-5</c:v>
                </c:pt>
                <c:pt idx="35501">
                  <c:v>7.9431352119999996E-6</c:v>
                </c:pt>
                <c:pt idx="35502">
                  <c:v>2.8222622859999998E-5</c:v>
                </c:pt>
                <c:pt idx="35503">
                  <c:v>7.8019756100000003E-6</c:v>
                </c:pt>
                <c:pt idx="35504">
                  <c:v>8.0051806650000001E-4</c:v>
                </c:pt>
                <c:pt idx="35505">
                  <c:v>9.8489787360000005E-4</c:v>
                </c:pt>
                <c:pt idx="35506">
                  <c:v>6.6176708299999995E-4</c:v>
                </c:pt>
                <c:pt idx="35507">
                  <c:v>7.2827135249999995E-4</c:v>
                </c:pt>
                <c:pt idx="35508">
                  <c:v>2.013583607E-3</c:v>
                </c:pt>
                <c:pt idx="35509">
                  <c:v>8.2322425349999997E-4</c:v>
                </c:pt>
                <c:pt idx="35510">
                  <c:v>7.8052577879999994E-6</c:v>
                </c:pt>
                <c:pt idx="35511">
                  <c:v>4.3869306859999998E-5</c:v>
                </c:pt>
                <c:pt idx="35512">
                  <c:v>1.090906811E-4</c:v>
                </c:pt>
                <c:pt idx="35513">
                  <c:v>1.090503606E-4</c:v>
                </c:pt>
                <c:pt idx="35514">
                  <c:v>1.7786071589999999E-5</c:v>
                </c:pt>
                <c:pt idx="35515">
                  <c:v>1.9070346189999999E-5</c:v>
                </c:pt>
                <c:pt idx="35516">
                  <c:v>1.922729343E-4</c:v>
                </c:pt>
                <c:pt idx="35517">
                  <c:v>2.2720380830000001E-5</c:v>
                </c:pt>
                <c:pt idx="35518">
                  <c:v>5.3836437960000003E-5</c:v>
                </c:pt>
                <c:pt idx="35519">
                  <c:v>1.510192752E-5</c:v>
                </c:pt>
                <c:pt idx="35520">
                  <c:v>1.139933939E-4</c:v>
                </c:pt>
                <c:pt idx="35521">
                  <c:v>2.7092985359999999E-5</c:v>
                </c:pt>
                <c:pt idx="35522">
                  <c:v>2.998178929E-5</c:v>
                </c:pt>
                <c:pt idx="35523">
                  <c:v>5.9951434329999999E-6</c:v>
                </c:pt>
                <c:pt idx="35524">
                  <c:v>1.2293623399999999E-4</c:v>
                </c:pt>
                <c:pt idx="35525">
                  <c:v>9.5712947580000002E-5</c:v>
                </c:pt>
                <c:pt idx="35526">
                  <c:v>3.0680252280000002E-5</c:v>
                </c:pt>
                <c:pt idx="35527">
                  <c:v>2.293644781E-7</c:v>
                </c:pt>
                <c:pt idx="35528">
                  <c:v>1.775818798E-5</c:v>
                </c:pt>
                <c:pt idx="35529">
                  <c:v>1.2537567810000001E-5</c:v>
                </c:pt>
                <c:pt idx="35530">
                  <c:v>7.8505407849999997E-6</c:v>
                </c:pt>
                <c:pt idx="35531">
                  <c:v>9.8920122790000005E-6</c:v>
                </c:pt>
                <c:pt idx="35532">
                  <c:v>1.5836563990000001E-6</c:v>
                </c:pt>
                <c:pt idx="35533">
                  <c:v>1.8094525219999999E-5</c:v>
                </c:pt>
                <c:pt idx="35534">
                  <c:v>8.9152010929999994E-6</c:v>
                </c:pt>
                <c:pt idx="35535">
                  <c:v>1.026414094E-5</c:v>
                </c:pt>
                <c:pt idx="35536">
                  <c:v>5.1278369849999997E-5</c:v>
                </c:pt>
                <c:pt idx="35537">
                  <c:v>2.2200014730000001E-6</c:v>
                </c:pt>
                <c:pt idx="35538">
                  <c:v>2.1500784729999999E-5</c:v>
                </c:pt>
                <c:pt idx="35539">
                  <c:v>1.4969680819999999E-5</c:v>
                </c:pt>
                <c:pt idx="35540">
                  <c:v>6.2320896940000001E-6</c:v>
                </c:pt>
                <c:pt idx="35541">
                  <c:v>8.8026387440000002E-6</c:v>
                </c:pt>
                <c:pt idx="35542">
                  <c:v>5.7836883849999999E-6</c:v>
                </c:pt>
                <c:pt idx="35543">
                  <c:v>6.4746610069999997E-6</c:v>
                </c:pt>
                <c:pt idx="35544">
                  <c:v>5.1147562350000003E-6</c:v>
                </c:pt>
                <c:pt idx="35545">
                  <c:v>3.4530668719999998E-5</c:v>
                </c:pt>
                <c:pt idx="35546">
                  <c:v>2.6782981559999999E-5</c:v>
                </c:pt>
                <c:pt idx="35547">
                  <c:v>1.8277475349999999E-4</c:v>
                </c:pt>
                <c:pt idx="35548">
                  <c:v>2.1577111639999999E-3</c:v>
                </c:pt>
                <c:pt idx="35549">
                  <c:v>5.6366740680000005E-4</c:v>
                </c:pt>
                <c:pt idx="35550">
                  <c:v>4.2291464020000001E-5</c:v>
                </c:pt>
                <c:pt idx="35551">
                  <c:v>2.976026177E-6</c:v>
                </c:pt>
                <c:pt idx="35552">
                  <c:v>7.0900993580000002E-5</c:v>
                </c:pt>
                <c:pt idx="35553">
                  <c:v>9.4007664600000002E-5</c:v>
                </c:pt>
                <c:pt idx="35554">
                  <c:v>4.4602100030000001E-6</c:v>
                </c:pt>
                <c:pt idx="35555">
                  <c:v>1.8284197820000001E-5</c:v>
                </c:pt>
                <c:pt idx="35556">
                  <c:v>1.9661983360000001E-3</c:v>
                </c:pt>
                <c:pt idx="35557">
                  <c:v>2.803272493E-4</c:v>
                </c:pt>
                <c:pt idx="35558">
                  <c:v>3.6838622040000001E-4</c:v>
                </c:pt>
                <c:pt idx="35559">
                  <c:v>4.6897982659999999E-4</c:v>
                </c:pt>
                <c:pt idx="35560">
                  <c:v>1.0836665950000001E-3</c:v>
                </c:pt>
                <c:pt idx="35561">
                  <c:v>9.8560850570000004E-5</c:v>
                </c:pt>
                <c:pt idx="35562">
                  <c:v>8.514023121E-5</c:v>
                </c:pt>
                <c:pt idx="35563">
                  <c:v>1.5339619270000001E-4</c:v>
                </c:pt>
                <c:pt idx="35564">
                  <c:v>5.0639199819999998E-5</c:v>
                </c:pt>
                <c:pt idx="35565">
                  <c:v>9.223343008E-8</c:v>
                </c:pt>
                <c:pt idx="35566">
                  <c:v>1.7693226749999999E-4</c:v>
                </c:pt>
                <c:pt idx="35567">
                  <c:v>2.6990981959999999E-4</c:v>
                </c:pt>
                <c:pt idx="35568">
                  <c:v>1.6533341390000001E-3</c:v>
                </c:pt>
                <c:pt idx="35569">
                  <c:v>2.0417323599999999E-4</c:v>
                </c:pt>
                <c:pt idx="35570">
                  <c:v>3.4887790200000001E-6</c:v>
                </c:pt>
                <c:pt idx="35571">
                  <c:v>2.0354896490000001E-5</c:v>
                </c:pt>
                <c:pt idx="35572">
                  <c:v>3.1003725650000003E-5</c:v>
                </c:pt>
                <c:pt idx="35573">
                  <c:v>1.0714462129999999E-5</c:v>
                </c:pt>
                <c:pt idx="35574">
                  <c:v>8.7332723380000001E-6</c:v>
                </c:pt>
                <c:pt idx="35575">
                  <c:v>4.6464297040000003E-6</c:v>
                </c:pt>
                <c:pt idx="35576">
                  <c:v>1.06973569E-4</c:v>
                </c:pt>
                <c:pt idx="35577">
                  <c:v>4.2139674720000002E-5</c:v>
                </c:pt>
                <c:pt idx="35578">
                  <c:v>2.369521196E-5</c:v>
                </c:pt>
                <c:pt idx="35579">
                  <c:v>1.031060918E-4</c:v>
                </c:pt>
                <c:pt idx="35580">
                  <c:v>1.2275131129999999E-3</c:v>
                </c:pt>
                <c:pt idx="35581">
                  <c:v>7.2606503379999998E-5</c:v>
                </c:pt>
                <c:pt idx="35582">
                  <c:v>2.120892949E-6</c:v>
                </c:pt>
                <c:pt idx="35583">
                  <c:v>3.1724054390000001E-5</c:v>
                </c:pt>
                <c:pt idx="35584">
                  <c:v>1.1931908350000001E-4</c:v>
                </c:pt>
                <c:pt idx="35585">
                  <c:v>2.0116032450000002E-5</c:v>
                </c:pt>
                <c:pt idx="35586">
                  <c:v>1.2253495550000001E-5</c:v>
                </c:pt>
                <c:pt idx="35587">
                  <c:v>5.3916962199999998E-5</c:v>
                </c:pt>
                <c:pt idx="35588">
                  <c:v>3.5452462070000002E-4</c:v>
                </c:pt>
                <c:pt idx="35589">
                  <c:v>4.0135781379999998E-5</c:v>
                </c:pt>
                <c:pt idx="35590">
                  <c:v>1.121166852E-5</c:v>
                </c:pt>
                <c:pt idx="35591">
                  <c:v>1.4044448450000001E-5</c:v>
                </c:pt>
                <c:pt idx="35592">
                  <c:v>5.8653806459999999E-5</c:v>
                </c:pt>
                <c:pt idx="35593">
                  <c:v>1.348400774E-5</c:v>
                </c:pt>
                <c:pt idx="35594">
                  <c:v>2.1228371019999999E-5</c:v>
                </c:pt>
                <c:pt idx="35595">
                  <c:v>2.75751139E-5</c:v>
                </c:pt>
                <c:pt idx="35596">
                  <c:v>1.350518963E-3</c:v>
                </c:pt>
                <c:pt idx="35597">
                  <c:v>1.929791841E-4</c:v>
                </c:pt>
                <c:pt idx="35598">
                  <c:v>3.038110784E-4</c:v>
                </c:pt>
                <c:pt idx="35599">
                  <c:v>4.0598484219999997E-4</c:v>
                </c:pt>
                <c:pt idx="35600">
                  <c:v>1.811938137E-2</c:v>
                </c:pt>
                <c:pt idx="35601">
                  <c:v>3.0140319199999999E-4</c:v>
                </c:pt>
                <c:pt idx="35602">
                  <c:v>2.1131750439999999E-5</c:v>
                </c:pt>
                <c:pt idx="35603">
                  <c:v>1.11096347E-4</c:v>
                </c:pt>
                <c:pt idx="35604">
                  <c:v>1.3317719640000001E-3</c:v>
                </c:pt>
                <c:pt idx="35605">
                  <c:v>4.9103948539999998E-5</c:v>
                </c:pt>
                <c:pt idx="35606">
                  <c:v>8.5467783109999997E-5</c:v>
                </c:pt>
                <c:pt idx="35607">
                  <c:v>1.7863218129999999E-4</c:v>
                </c:pt>
                <c:pt idx="35608">
                  <c:v>5.2456996520000004E-3</c:v>
                </c:pt>
                <c:pt idx="35609">
                  <c:v>1.843039792E-4</c:v>
                </c:pt>
                <c:pt idx="35610">
                  <c:v>6.4186489730000004E-6</c:v>
                </c:pt>
                <c:pt idx="35611">
                  <c:v>8.6236741470000001E-5</c:v>
                </c:pt>
                <c:pt idx="35612">
                  <c:v>1.3672279799999999E-3</c:v>
                </c:pt>
                <c:pt idx="35613">
                  <c:v>3.8393563299999998E-6</c:v>
                </c:pt>
                <c:pt idx="35614">
                  <c:v>2.4667249940000001E-5</c:v>
                </c:pt>
                <c:pt idx="35615">
                  <c:v>2.2021419889999999E-5</c:v>
                </c:pt>
                <c:pt idx="35616">
                  <c:v>1.8015113730000001E-4</c:v>
                </c:pt>
                <c:pt idx="35617">
                  <c:v>4.4411928489999997E-6</c:v>
                </c:pt>
                <c:pt idx="35618">
                  <c:v>1.7825782670000001E-5</c:v>
                </c:pt>
                <c:pt idx="35619">
                  <c:v>2.1834993200000001E-5</c:v>
                </c:pt>
                <c:pt idx="35620">
                  <c:v>8.1587330029999992E-3</c:v>
                </c:pt>
                <c:pt idx="35621">
                  <c:v>8.8613195929999994E-5</c:v>
                </c:pt>
                <c:pt idx="35622">
                  <c:v>6.5663594839999995E-5</c:v>
                </c:pt>
                <c:pt idx="35623">
                  <c:v>2.3944731659999999E-4</c:v>
                </c:pt>
                <c:pt idx="35624">
                  <c:v>4.0495454740000002E-4</c:v>
                </c:pt>
                <c:pt idx="35625">
                  <c:v>2.1410301769999999E-4</c:v>
                </c:pt>
                <c:pt idx="35626">
                  <c:v>3.6007166969999999E-4</c:v>
                </c:pt>
                <c:pt idx="35627">
                  <c:v>6.1238109569999996E-4</c:v>
                </c:pt>
                <c:pt idx="35628">
                  <c:v>1.346134805E-3</c:v>
                </c:pt>
                <c:pt idx="35629">
                  <c:v>5.4016789060000003E-4</c:v>
                </c:pt>
                <c:pt idx="35630">
                  <c:v>7.4324163160000001E-4</c:v>
                </c:pt>
                <c:pt idx="35631">
                  <c:v>1.117313098E-3</c:v>
                </c:pt>
                <c:pt idx="35632">
                  <c:v>5.8930590750000001E-3</c:v>
                </c:pt>
                <c:pt idx="35633">
                  <c:v>9.2763420310000002E-4</c:v>
                </c:pt>
                <c:pt idx="35634">
                  <c:v>1.339135381E-3</c:v>
                </c:pt>
                <c:pt idx="35635">
                  <c:v>1.4280214049999999E-3</c:v>
                </c:pt>
                <c:pt idx="35636">
                  <c:v>3.7617224680000002E-3</c:v>
                </c:pt>
                <c:pt idx="35637">
                  <c:v>1.2632776100000001E-3</c:v>
                </c:pt>
                <c:pt idx="35638">
                  <c:v>1.561509102E-3</c:v>
                </c:pt>
                <c:pt idx="35639">
                  <c:v>1.255586354E-3</c:v>
                </c:pt>
                <c:pt idx="35640">
                  <c:v>0.66724929619999995</c:v>
                </c:pt>
                <c:pt idx="35641">
                  <c:v>1.929799186E-3</c:v>
                </c:pt>
                <c:pt idx="35642">
                  <c:v>1.909630512E-3</c:v>
                </c:pt>
                <c:pt idx="35643">
                  <c:v>1.4703612270000001E-3</c:v>
                </c:pt>
                <c:pt idx="35644">
                  <c:v>3.9872345430000001E-3</c:v>
                </c:pt>
                <c:pt idx="35645">
                  <c:v>1.5099197769999999E-3</c:v>
                </c:pt>
                <c:pt idx="35646">
                  <c:v>1.4021493189999999E-3</c:v>
                </c:pt>
                <c:pt idx="35647">
                  <c:v>9.7959025720000003E-4</c:v>
                </c:pt>
                <c:pt idx="35648">
                  <c:v>5.9247424009999999E-3</c:v>
                </c:pt>
                <c:pt idx="35649">
                  <c:v>1.083529434E-3</c:v>
                </c:pt>
                <c:pt idx="35650">
                  <c:v>7.1288206360000002E-4</c:v>
                </c:pt>
                <c:pt idx="35651">
                  <c:v>5.0083694649999996E-4</c:v>
                </c:pt>
                <c:pt idx="35652">
                  <c:v>1.3680023380000001E-3</c:v>
                </c:pt>
                <c:pt idx="35653">
                  <c:v>6.1751495130000003E-4</c:v>
                </c:pt>
                <c:pt idx="35654">
                  <c:v>3.4690125200000001E-4</c:v>
                </c:pt>
                <c:pt idx="35655">
                  <c:v>1.960906407E-4</c:v>
                </c:pt>
                <c:pt idx="35656">
                  <c:v>4.1870952969999997E-4</c:v>
                </c:pt>
                <c:pt idx="35657">
                  <c:v>2.301225451E-4</c:v>
                </c:pt>
                <c:pt idx="35658">
                  <c:v>5.6027076589999998E-5</c:v>
                </c:pt>
                <c:pt idx="35659">
                  <c:v>7.4179099769999997E-5</c:v>
                </c:pt>
                <c:pt idx="35660">
                  <c:v>8.187634676E-3</c:v>
                </c:pt>
                <c:pt idx="35661">
                  <c:v>2.8981923509999999E-5</c:v>
                </c:pt>
                <c:pt idx="35662">
                  <c:v>1.8737236809999999E-5</c:v>
                </c:pt>
                <c:pt idx="35663">
                  <c:v>4.0983352989999996E-6</c:v>
                </c:pt>
                <c:pt idx="35664">
                  <c:v>1.7957979810000001E-4</c:v>
                </c:pt>
                <c:pt idx="35665">
                  <c:v>2.078923924E-5</c:v>
                </c:pt>
                <c:pt idx="35666">
                  <c:v>2.3842623950000001E-5</c:v>
                </c:pt>
                <c:pt idx="35667">
                  <c:v>4.0793123299999997E-6</c:v>
                </c:pt>
                <c:pt idx="35668">
                  <c:v>1.350160481E-3</c:v>
                </c:pt>
                <c:pt idx="35669">
                  <c:v>7.3960510950000005E-5</c:v>
                </c:pt>
                <c:pt idx="35670">
                  <c:v>3.3670247289999999E-6</c:v>
                </c:pt>
                <c:pt idx="35671">
                  <c:v>1.7578481629999999E-4</c:v>
                </c:pt>
                <c:pt idx="35672">
                  <c:v>5.2665275010000002E-3</c:v>
                </c:pt>
                <c:pt idx="35673">
                  <c:v>1.8868153930000001E-4</c:v>
                </c:pt>
                <c:pt idx="35674">
                  <c:v>8.3847291949999995E-5</c:v>
                </c:pt>
                <c:pt idx="35675">
                  <c:v>4.4833432650000003E-5</c:v>
                </c:pt>
                <c:pt idx="35676">
                  <c:v>1.3391647519999999E-3</c:v>
                </c:pt>
                <c:pt idx="35677">
                  <c:v>1.125111466E-4</c:v>
                </c:pt>
                <c:pt idx="35678">
                  <c:v>1.8096018869999998E-5</c:v>
                </c:pt>
                <c:pt idx="35679">
                  <c:v>2.9455554510000002E-4</c:v>
                </c:pt>
                <c:pt idx="35680">
                  <c:v>1.8002815889999999E-2</c:v>
                </c:pt>
                <c:pt idx="35681">
                  <c:v>4.2523753340000003E-4</c:v>
                </c:pt>
                <c:pt idx="35682">
                  <c:v>3.3656249700000001E-4</c:v>
                </c:pt>
                <c:pt idx="35683">
                  <c:v>1.994538342E-4</c:v>
                </c:pt>
                <c:pt idx="35684">
                  <c:v>1.372740247E-3</c:v>
                </c:pt>
                <c:pt idx="35685">
                  <c:v>2.6980114190000001E-5</c:v>
                </c:pt>
                <c:pt idx="35686">
                  <c:v>2.15497155E-5</c:v>
                </c:pt>
                <c:pt idx="35687">
                  <c:v>1.365600342E-5</c:v>
                </c:pt>
                <c:pt idx="35688">
                  <c:v>5.98050209E-5</c:v>
                </c:pt>
                <c:pt idx="35689">
                  <c:v>1.402521037E-5</c:v>
                </c:pt>
                <c:pt idx="35690">
                  <c:v>1.136037232E-5</c:v>
                </c:pt>
                <c:pt idx="35691">
                  <c:v>3.9891304059999999E-5</c:v>
                </c:pt>
                <c:pt idx="35692">
                  <c:v>3.5548238449999999E-4</c:v>
                </c:pt>
                <c:pt idx="35693">
                  <c:v>5.3400394360000002E-5</c:v>
                </c:pt>
                <c:pt idx="35694">
                  <c:v>1.150443172E-5</c:v>
                </c:pt>
                <c:pt idx="35695">
                  <c:v>1.9748961520000001E-5</c:v>
                </c:pt>
                <c:pt idx="35696">
                  <c:v>1.200775552E-4</c:v>
                </c:pt>
                <c:pt idx="35697">
                  <c:v>3.131741947E-5</c:v>
                </c:pt>
                <c:pt idx="35698">
                  <c:v>1.862081104E-6</c:v>
                </c:pt>
                <c:pt idx="35699">
                  <c:v>7.2190853500000003E-5</c:v>
                </c:pt>
                <c:pt idx="35700">
                  <c:v>1.218949962E-3</c:v>
                </c:pt>
                <c:pt idx="35701">
                  <c:v>1.002623495E-4</c:v>
                </c:pt>
                <c:pt idx="35702">
                  <c:v>2.5398135660000001E-5</c:v>
                </c:pt>
                <c:pt idx="35703">
                  <c:v>4.2844733889999998E-5</c:v>
                </c:pt>
                <c:pt idx="35704">
                  <c:v>1.084961422E-4</c:v>
                </c:pt>
                <c:pt idx="35705">
                  <c:v>5.0003227530000001E-6</c:v>
                </c:pt>
                <c:pt idx="35706">
                  <c:v>8.8328192980000007E-6</c:v>
                </c:pt>
                <c:pt idx="35707">
                  <c:v>1.0682125549999999E-5</c:v>
                </c:pt>
                <c:pt idx="35708">
                  <c:v>2.994150526E-5</c:v>
                </c:pt>
                <c:pt idx="35709">
                  <c:v>1.8845391629999999E-5</c:v>
                </c:pt>
                <c:pt idx="35710">
                  <c:v>3.5323027719999999E-6</c:v>
                </c:pt>
                <c:pt idx="35711">
                  <c:v>2.0406371959999999E-4</c:v>
                </c:pt>
                <c:pt idx="35712">
                  <c:v>1.643577318E-3</c:v>
                </c:pt>
                <c:pt idx="35713">
                  <c:v>2.7552263709999998E-4</c:v>
                </c:pt>
                <c:pt idx="35714">
                  <c:v>1.782876394E-4</c:v>
                </c:pt>
                <c:pt idx="35715">
                  <c:v>1.6171288530000001E-7</c:v>
                </c:pt>
                <c:pt idx="35716">
                  <c:v>4.9059867319999999E-5</c:v>
                </c:pt>
                <c:pt idx="35717">
                  <c:v>1.554492111E-4</c:v>
                </c:pt>
                <c:pt idx="35718">
                  <c:v>8.1982883249999997E-5</c:v>
                </c:pt>
                <c:pt idx="35719">
                  <c:v>9.791566707E-5</c:v>
                </c:pt>
                <c:pt idx="35720">
                  <c:v>1.069502362E-3</c:v>
                </c:pt>
                <c:pt idx="35721">
                  <c:v>4.706557482E-4</c:v>
                </c:pt>
                <c:pt idx="35722">
                  <c:v>3.7217736639999998E-4</c:v>
                </c:pt>
                <c:pt idx="35723">
                  <c:v>2.8391015059999998E-4</c:v>
                </c:pt>
                <c:pt idx="35724">
                  <c:v>1.95139458E-3</c:v>
                </c:pt>
                <c:pt idx="35725">
                  <c:v>1.366880976E-5</c:v>
                </c:pt>
                <c:pt idx="35726">
                  <c:v>5.0320878080000003E-6</c:v>
                </c:pt>
                <c:pt idx="35727">
                  <c:v>9.6011323190000003E-5</c:v>
                </c:pt>
                <c:pt idx="35728">
                  <c:v>6.8749294500000004E-5</c:v>
                </c:pt>
                <c:pt idx="35729">
                  <c:v>1.85896039E-6</c:v>
                </c:pt>
                <c:pt idx="35730">
                  <c:v>4.8058641640000002E-5</c:v>
                </c:pt>
                <c:pt idx="35731">
                  <c:v>5.64987374E-4</c:v>
                </c:pt>
                <c:pt idx="35732">
                  <c:v>2.1502382589999999E-3</c:v>
                </c:pt>
                <c:pt idx="35733">
                  <c:v>1.7794891870000001E-4</c:v>
                </c:pt>
                <c:pt idx="35734">
                  <c:v>2.7779184300000001E-5</c:v>
                </c:pt>
                <c:pt idx="35735">
                  <c:v>3.5491492849999997E-5</c:v>
                </c:pt>
                <c:pt idx="35736">
                  <c:v>5.4053420130000004E-6</c:v>
                </c:pt>
                <c:pt idx="35737">
                  <c:v>6.2610963469999996E-6</c:v>
                </c:pt>
                <c:pt idx="35738">
                  <c:v>5.7705675839999996E-6</c:v>
                </c:pt>
                <c:pt idx="35739">
                  <c:v>8.7806988980000005E-6</c:v>
                </c:pt>
                <c:pt idx="35740">
                  <c:v>6.1772114300000001E-6</c:v>
                </c:pt>
                <c:pt idx="35741">
                  <c:v>1.516544674E-5</c:v>
                </c:pt>
                <c:pt idx="35742">
                  <c:v>2.1139077969999999E-5</c:v>
                </c:pt>
                <c:pt idx="35743">
                  <c:v>2.064598883E-6</c:v>
                </c:pt>
                <c:pt idx="35744">
                  <c:v>5.001853855E-5</c:v>
                </c:pt>
                <c:pt idx="35745">
                  <c:v>9.8809028690000007E-6</c:v>
                </c:pt>
                <c:pt idx="35746">
                  <c:v>8.8475645169999997E-6</c:v>
                </c:pt>
                <c:pt idx="35747">
                  <c:v>1.834829354E-5</c:v>
                </c:pt>
                <c:pt idx="35748">
                  <c:v>1.511244192E-6</c:v>
                </c:pt>
                <c:pt idx="35749">
                  <c:v>9.904944814E-6</c:v>
                </c:pt>
                <c:pt idx="35750">
                  <c:v>7.9881020870000003E-6</c:v>
                </c:pt>
                <c:pt idx="35751">
                  <c:v>1.2639418860000001E-5</c:v>
                </c:pt>
                <c:pt idx="35752">
                  <c:v>1.694787225E-5</c:v>
                </c:pt>
                <c:pt idx="35753">
                  <c:v>3.80385963E-7</c:v>
                </c:pt>
                <c:pt idx="35754">
                  <c:v>3.241522189E-5</c:v>
                </c:pt>
                <c:pt idx="35755">
                  <c:v>9.5531964199999997E-5</c:v>
                </c:pt>
                <c:pt idx="35756">
                  <c:v>1.2322344259999999E-4</c:v>
                </c:pt>
                <c:pt idx="35757">
                  <c:v>5.9101015769999996E-6</c:v>
                </c:pt>
                <c:pt idx="35758">
                  <c:v>2.9833145069999999E-5</c:v>
                </c:pt>
                <c:pt idx="35759">
                  <c:v>2.6557469449999998E-5</c:v>
                </c:pt>
                <c:pt idx="35760">
                  <c:v>1.1220294839999999E-4</c:v>
                </c:pt>
                <c:pt idx="35761">
                  <c:v>1.5624365269999999E-5</c:v>
                </c:pt>
                <c:pt idx="35762">
                  <c:v>5.2716270059999999E-5</c:v>
                </c:pt>
                <c:pt idx="35763">
                  <c:v>2.230813076E-5</c:v>
                </c:pt>
                <c:pt idx="35764">
                  <c:v>1.8781995549999999E-4</c:v>
                </c:pt>
                <c:pt idx="35765">
                  <c:v>1.845404306E-5</c:v>
                </c:pt>
                <c:pt idx="35766">
                  <c:v>1.6403460279999999E-5</c:v>
                </c:pt>
                <c:pt idx="35767">
                  <c:v>1.113664445E-4</c:v>
                </c:pt>
                <c:pt idx="35768">
                  <c:v>1.064166852E-4</c:v>
                </c:pt>
                <c:pt idx="35769">
                  <c:v>4.6002930040000001E-5</c:v>
                </c:pt>
                <c:pt idx="35770">
                  <c:v>7.9227695519999994E-6</c:v>
                </c:pt>
                <c:pt idx="35771">
                  <c:v>8.215006641E-4</c:v>
                </c:pt>
                <c:pt idx="35772">
                  <c:v>1.9827318800000001E-3</c:v>
                </c:pt>
                <c:pt idx="35773">
                  <c:v>7.2029254280000002E-4</c:v>
                </c:pt>
                <c:pt idx="35774">
                  <c:v>6.6895827140000001E-4</c:v>
                </c:pt>
                <c:pt idx="35775">
                  <c:v>9.8977191580000004E-4</c:v>
                </c:pt>
                <c:pt idx="35776">
                  <c:v>7.948072888E-4</c:v>
                </c:pt>
                <c:pt idx="35777">
                  <c:v>7.0933659329999997E-6</c:v>
                </c:pt>
                <c:pt idx="35778">
                  <c:v>2.7047750759999999E-5</c:v>
                </c:pt>
                <c:pt idx="35779">
                  <c:v>8.3680585320000003E-6</c:v>
                </c:pt>
                <c:pt idx="35780">
                  <c:v>4.6979952639999998E-5</c:v>
                </c:pt>
                <c:pt idx="35781">
                  <c:v>9.3304031259999993E-6</c:v>
                </c:pt>
                <c:pt idx="35782">
                  <c:v>1.0124425980000001E-5</c:v>
                </c:pt>
                <c:pt idx="35783">
                  <c:v>2.8279866469999999E-5</c:v>
                </c:pt>
                <c:pt idx="35784">
                  <c:v>1.9575329510000001E-6</c:v>
                </c:pt>
                <c:pt idx="35785">
                  <c:v>1.2364037930000001E-5</c:v>
                </c:pt>
                <c:pt idx="35786">
                  <c:v>6.4177904970000004E-6</c:v>
                </c:pt>
                <c:pt idx="35787">
                  <c:v>7.6713186429999997E-6</c:v>
                </c:pt>
                <c:pt idx="35788">
                  <c:v>4.9110867859999996E-6</c:v>
                </c:pt>
                <c:pt idx="35789">
                  <c:v>4.7790923770000003E-6</c:v>
                </c:pt>
                <c:pt idx="35790">
                  <c:v>5.108914869E-6</c:v>
                </c:pt>
                <c:pt idx="35791">
                  <c:v>1.50235652E-6</c:v>
                </c:pt>
                <c:pt idx="35792">
                  <c:v>4.5197063769999998E-6</c:v>
                </c:pt>
                <c:pt idx="35793">
                  <c:v>2.8674490809999999E-6</c:v>
                </c:pt>
                <c:pt idx="35794">
                  <c:v>1.039072442E-5</c:v>
                </c:pt>
                <c:pt idx="35795">
                  <c:v>8.5623411710000005E-6</c:v>
                </c:pt>
                <c:pt idx="35796">
                  <c:v>4.3982533119999999E-6</c:v>
                </c:pt>
                <c:pt idx="35797">
                  <c:v>4.5438950699999999E-6</c:v>
                </c:pt>
                <c:pt idx="35798">
                  <c:v>4.7326860890000003E-6</c:v>
                </c:pt>
                <c:pt idx="35799">
                  <c:v>9.6130138479999995E-6</c:v>
                </c:pt>
                <c:pt idx="35800">
                  <c:v>1.4972061630000001E-6</c:v>
                </c:pt>
                <c:pt idx="35801">
                  <c:v>4.8864735170000001E-6</c:v>
                </c:pt>
                <c:pt idx="35802">
                  <c:v>8.2221607250000004E-6</c:v>
                </c:pt>
                <c:pt idx="35803">
                  <c:v>7.3392794989999996E-5</c:v>
                </c:pt>
                <c:pt idx="35804">
                  <c:v>8.9103407550000004E-5</c:v>
                </c:pt>
                <c:pt idx="35805">
                  <c:v>3.1266338709999997E-5</c:v>
                </c:pt>
                <c:pt idx="35806">
                  <c:v>1.256659032E-5</c:v>
                </c:pt>
                <c:pt idx="35807">
                  <c:v>5.5160482200000002E-5</c:v>
                </c:pt>
                <c:pt idx="35808">
                  <c:v>3.3353982589999997E-5</c:v>
                </c:pt>
                <c:pt idx="35809">
                  <c:v>2.0712453279999999E-5</c:v>
                </c:pt>
                <c:pt idx="35810">
                  <c:v>1.0596197149999999E-5</c:v>
                </c:pt>
                <c:pt idx="35811">
                  <c:v>6.7515060570000004E-5</c:v>
                </c:pt>
                <c:pt idx="35812">
                  <c:v>2.2808343050000001E-4</c:v>
                </c:pt>
                <c:pt idx="35813">
                  <c:v>1.9687951729999999E-4</c:v>
                </c:pt>
                <c:pt idx="35814">
                  <c:v>3.4780674499999999E-4</c:v>
                </c:pt>
                <c:pt idx="35815">
                  <c:v>2.2994474889999998E-3</c:v>
                </c:pt>
                <c:pt idx="35816">
                  <c:v>9.1086124790000001E-4</c:v>
                </c:pt>
                <c:pt idx="35817">
                  <c:v>4.6004600500000001E-5</c:v>
                </c:pt>
                <c:pt idx="35818">
                  <c:v>7.2988803140000001E-6</c:v>
                </c:pt>
                <c:pt idx="35819">
                  <c:v>4.4696082169999998E-5</c:v>
                </c:pt>
                <c:pt idx="35820">
                  <c:v>5.1117874469999998E-5</c:v>
                </c:pt>
                <c:pt idx="35821">
                  <c:v>7.1820527340000001E-7</c:v>
                </c:pt>
                <c:pt idx="35822">
                  <c:v>5.1450006479999997E-6</c:v>
                </c:pt>
                <c:pt idx="35823">
                  <c:v>3.4745490710000001E-4</c:v>
                </c:pt>
                <c:pt idx="35824">
                  <c:v>1.457817316E-4</c:v>
                </c:pt>
                <c:pt idx="35825">
                  <c:v>6.3189560670000005E-5</c:v>
                </c:pt>
                <c:pt idx="35826">
                  <c:v>7.1952871719999995E-5</c:v>
                </c:pt>
                <c:pt idx="35827">
                  <c:v>1.060781139E-4</c:v>
                </c:pt>
                <c:pt idx="35828">
                  <c:v>2.024252747E-5</c:v>
                </c:pt>
                <c:pt idx="35829">
                  <c:v>3.544737568E-6</c:v>
                </c:pt>
                <c:pt idx="35830">
                  <c:v>1.1248619040000001E-5</c:v>
                </c:pt>
                <c:pt idx="35831">
                  <c:v>8.8248714080000002E-7</c:v>
                </c:pt>
                <c:pt idx="35832">
                  <c:v>1.3802743270000001E-6</c:v>
                </c:pt>
                <c:pt idx="35833">
                  <c:v>4.8824719429999998E-6</c:v>
                </c:pt>
                <c:pt idx="35834">
                  <c:v>9.4473071799999995E-6</c:v>
                </c:pt>
                <c:pt idx="35835">
                  <c:v>7.1741472709999997E-6</c:v>
                </c:pt>
                <c:pt idx="35836">
                  <c:v>5.430492784E-6</c:v>
                </c:pt>
                <c:pt idx="35837">
                  <c:v>2.1640253029999999E-6</c:v>
                </c:pt>
                <c:pt idx="35838">
                  <c:v>2.2558663549999999E-6</c:v>
                </c:pt>
                <c:pt idx="35839">
                  <c:v>2.1699708430000002E-6</c:v>
                </c:pt>
                <c:pt idx="35840">
                  <c:v>2.1768023919999998E-6</c:v>
                </c:pt>
                <c:pt idx="35841">
                  <c:v>2.1263057090000001E-6</c:v>
                </c:pt>
                <c:pt idx="35842">
                  <c:v>2.2241925569999998E-6</c:v>
                </c:pt>
                <c:pt idx="35843">
                  <c:v>7.0446456830000001E-6</c:v>
                </c:pt>
                <c:pt idx="35844">
                  <c:v>1.7304603979999999E-6</c:v>
                </c:pt>
                <c:pt idx="35845">
                  <c:v>9.9820754299999997E-6</c:v>
                </c:pt>
                <c:pt idx="35846">
                  <c:v>1.16457737E-5</c:v>
                </c:pt>
                <c:pt idx="35847">
                  <c:v>3.9337358949999999E-5</c:v>
                </c:pt>
                <c:pt idx="35848">
                  <c:v>8.8955767029999999E-6</c:v>
                </c:pt>
                <c:pt idx="35849">
                  <c:v>5.7335230490000003E-6</c:v>
                </c:pt>
                <c:pt idx="35850">
                  <c:v>1.0545963000000001E-5</c:v>
                </c:pt>
                <c:pt idx="35851">
                  <c:v>1.264587493E-5</c:v>
                </c:pt>
                <c:pt idx="35852">
                  <c:v>5.3597618030000004E-7</c:v>
                </c:pt>
                <c:pt idx="35853">
                  <c:v>2.4170107059999999E-5</c:v>
                </c:pt>
                <c:pt idx="35854">
                  <c:v>3.1750337930000002E-5</c:v>
                </c:pt>
                <c:pt idx="35855">
                  <c:v>4.0424912999999999E-4</c:v>
                </c:pt>
                <c:pt idx="35856">
                  <c:v>8.6370523579999995E-5</c:v>
                </c:pt>
                <c:pt idx="35857">
                  <c:v>5.608576171E-6</c:v>
                </c:pt>
                <c:pt idx="35858">
                  <c:v>3.6008082800000002E-5</c:v>
                </c:pt>
                <c:pt idx="35859">
                  <c:v>1.979292637E-4</c:v>
                </c:pt>
                <c:pt idx="35860">
                  <c:v>7.0922807460000001E-6</c:v>
                </c:pt>
                <c:pt idx="35861">
                  <c:v>2.1232103960000001E-5</c:v>
                </c:pt>
                <c:pt idx="35862">
                  <c:v>2.2139891910000001E-5</c:v>
                </c:pt>
                <c:pt idx="35863">
                  <c:v>4.423600694E-4</c:v>
                </c:pt>
                <c:pt idx="35864">
                  <c:v>1.2989087910000001E-4</c:v>
                </c:pt>
                <c:pt idx="35865">
                  <c:v>1.3111699020000001E-4</c:v>
                </c:pt>
                <c:pt idx="35866">
                  <c:v>1.1873392E-4</c:v>
                </c:pt>
                <c:pt idx="35867">
                  <c:v>1.5703261760000001E-3</c:v>
                </c:pt>
                <c:pt idx="35868">
                  <c:v>6.9727991460000001E-5</c:v>
                </c:pt>
                <c:pt idx="35869">
                  <c:v>4.5941535900000004E-6</c:v>
                </c:pt>
                <c:pt idx="35870">
                  <c:v>7.0698648069999998E-6</c:v>
                </c:pt>
                <c:pt idx="35871">
                  <c:v>4.0938678230000001E-5</c:v>
                </c:pt>
                <c:pt idx="35872">
                  <c:v>1.7282415669999999E-6</c:v>
                </c:pt>
                <c:pt idx="35873">
                  <c:v>3.432420833E-6</c:v>
                </c:pt>
                <c:pt idx="35874">
                  <c:v>2.4258574940000001E-6</c:v>
                </c:pt>
                <c:pt idx="35875">
                  <c:v>5.5729889839999999E-5</c:v>
                </c:pt>
                <c:pt idx="35876">
                  <c:v>3.3915309039999999E-6</c:v>
                </c:pt>
                <c:pt idx="35877">
                  <c:v>9.936481383999999E-7</c:v>
                </c:pt>
                <c:pt idx="35878">
                  <c:v>5.9241851229999997E-7</c:v>
                </c:pt>
                <c:pt idx="35879">
                  <c:v>2.9722547249999999E-6</c:v>
                </c:pt>
                <c:pt idx="35880">
                  <c:v>6.5096642569999995E-7</c:v>
                </c:pt>
                <c:pt idx="35881">
                  <c:v>1.509855465E-7</c:v>
                </c:pt>
                <c:pt idx="35882">
                  <c:v>2.6646050090000001E-7</c:v>
                </c:pt>
                <c:pt idx="35883">
                  <c:v>7.7489277849999997E-8</c:v>
                </c:pt>
                <c:pt idx="35884">
                  <c:v>5.2174567109999996E-7</c:v>
                </c:pt>
                <c:pt idx="35885">
                  <c:v>5.4410274160000002E-7</c:v>
                </c:pt>
                <c:pt idx="35886">
                  <c:v>5.1638499919999999E-7</c:v>
                </c:pt>
                <c:pt idx="35887">
                  <c:v>3.068438625E-7</c:v>
                </c:pt>
                <c:pt idx="35888">
                  <c:v>5.2964042010000003E-7</c:v>
                </c:pt>
                <c:pt idx="35889">
                  <c:v>4.3291403689999999E-7</c:v>
                </c:pt>
                <c:pt idx="35890">
                  <c:v>2.5803348250000002E-7</c:v>
                </c:pt>
                <c:pt idx="35891">
                  <c:v>4.7174799739999999E-7</c:v>
                </c:pt>
                <c:pt idx="35892">
                  <c:v>6.5883957970000004E-7</c:v>
                </c:pt>
                <c:pt idx="35893">
                  <c:v>1.511600877E-7</c:v>
                </c:pt>
                <c:pt idx="35894">
                  <c:v>8.5067732420000002E-7</c:v>
                </c:pt>
                <c:pt idx="35895">
                  <c:v>4.7590513030000001E-7</c:v>
                </c:pt>
                <c:pt idx="35896">
                  <c:v>1.0339282109999999E-6</c:v>
                </c:pt>
                <c:pt idx="35897">
                  <c:v>9.9705212409999999E-7</c:v>
                </c:pt>
                <c:pt idx="35898">
                  <c:v>3.5284958159999998E-6</c:v>
                </c:pt>
                <c:pt idx="35899">
                  <c:v>8.1003477210000008E-6</c:v>
                </c:pt>
                <c:pt idx="35900">
                  <c:v>1.1261362400000001E-6</c:v>
                </c:pt>
                <c:pt idx="35901">
                  <c:v>6.4220885249999997E-6</c:v>
                </c:pt>
                <c:pt idx="35902">
                  <c:v>8.7429180800000001E-6</c:v>
                </c:pt>
                <c:pt idx="35903">
                  <c:v>8.8371955779999997E-6</c:v>
                </c:pt>
                <c:pt idx="35904">
                  <c:v>4.7649643750000002E-6</c:v>
                </c:pt>
                <c:pt idx="35905">
                  <c:v>2.46596195E-5</c:v>
                </c:pt>
                <c:pt idx="35906">
                  <c:v>3.1693679720000001E-5</c:v>
                </c:pt>
                <c:pt idx="35907">
                  <c:v>2.0957290909999998E-3</c:v>
                </c:pt>
                <c:pt idx="35908">
                  <c:v>3.2338759849999999E-5</c:v>
                </c:pt>
                <c:pt idx="35909">
                  <c:v>1.124352623E-6</c:v>
                </c:pt>
                <c:pt idx="35910">
                  <c:v>1.59227625E-5</c:v>
                </c:pt>
                <c:pt idx="35911">
                  <c:v>2.5654060979999999E-5</c:v>
                </c:pt>
                <c:pt idx="35912">
                  <c:v>4.6110011100000004E-6</c:v>
                </c:pt>
                <c:pt idx="35913">
                  <c:v>5.8427790530000003E-6</c:v>
                </c:pt>
                <c:pt idx="35914">
                  <c:v>1.0266238970000001E-5</c:v>
                </c:pt>
                <c:pt idx="35915">
                  <c:v>3.5757480310000001E-5</c:v>
                </c:pt>
                <c:pt idx="35916">
                  <c:v>3.7246339080000001E-6</c:v>
                </c:pt>
                <c:pt idx="35917">
                  <c:v>6.1237903840000004E-6</c:v>
                </c:pt>
                <c:pt idx="35918">
                  <c:v>4.9963973690000002E-6</c:v>
                </c:pt>
                <c:pt idx="35919">
                  <c:v>7.4699238069999999E-6</c:v>
                </c:pt>
                <c:pt idx="35920">
                  <c:v>1.797720728E-6</c:v>
                </c:pt>
                <c:pt idx="35921">
                  <c:v>2.3263738439999999E-6</c:v>
                </c:pt>
                <c:pt idx="35922">
                  <c:v>1.6854985310000001E-6</c:v>
                </c:pt>
                <c:pt idx="35923">
                  <c:v>1.2100000290000001E-6</c:v>
                </c:pt>
                <c:pt idx="35924">
                  <c:v>5.6697599299999998E-7</c:v>
                </c:pt>
                <c:pt idx="35925">
                  <c:v>6.0160776469999998E-7</c:v>
                </c:pt>
                <c:pt idx="35926">
                  <c:v>1.9624320139999999E-7</c:v>
                </c:pt>
                <c:pt idx="35927">
                  <c:v>2.1217291330000001E-5</c:v>
                </c:pt>
                <c:pt idx="35928">
                  <c:v>2.6984570620000002E-8</c:v>
                </c:pt>
                <c:pt idx="35929">
                  <c:v>1.4793847609999999E-8</c:v>
                </c:pt>
                <c:pt idx="35930">
                  <c:v>7.595372073E-9</c:v>
                </c:pt>
                <c:pt idx="35931">
                  <c:v>2.2941093570000001E-7</c:v>
                </c:pt>
                <c:pt idx="35932">
                  <c:v>2.0069726749999998E-8</c:v>
                </c:pt>
                <c:pt idx="35933">
                  <c:v>2.4955870719999998E-8</c:v>
                </c:pt>
                <c:pt idx="35934">
                  <c:v>2.5755203920000001E-8</c:v>
                </c:pt>
                <c:pt idx="35935">
                  <c:v>2.8191836230000002E-7</c:v>
                </c:pt>
                <c:pt idx="35936">
                  <c:v>4.9339333439999999E-9</c:v>
                </c:pt>
                <c:pt idx="35937">
                  <c:v>1.6276067109999999E-13</c:v>
                </c:pt>
                <c:pt idx="35938">
                  <c:v>7.5027615669999996E-9</c:v>
                </c:pt>
                <c:pt idx="35939">
                  <c:v>1.394095072E-6</c:v>
                </c:pt>
                <c:pt idx="35940">
                  <c:v>1.1694736449999999E-7</c:v>
                </c:pt>
                <c:pt idx="35941">
                  <c:v>2.1410892559999999E-7</c:v>
                </c:pt>
                <c:pt idx="35942">
                  <c:v>3.267832539E-7</c:v>
                </c:pt>
                <c:pt idx="35943">
                  <c:v>4.1350637589999999E-6</c:v>
                </c:pt>
                <c:pt idx="35944">
                  <c:v>9.5398805980000005E-7</c:v>
                </c:pt>
                <c:pt idx="35945">
                  <c:v>9.3843403720000004E-7</c:v>
                </c:pt>
                <c:pt idx="35946">
                  <c:v>1.555656431E-6</c:v>
                </c:pt>
                <c:pt idx="35947">
                  <c:v>3.4097419340000003E-4</c:v>
                </c:pt>
                <c:pt idx="35948">
                  <c:v>5.0815890709999996E-6</c:v>
                </c:pt>
                <c:pt idx="35949">
                  <c:v>6.1030798200000001E-6</c:v>
                </c:pt>
                <c:pt idx="35950">
                  <c:v>2.3182517400000002E-6</c:v>
                </c:pt>
                <c:pt idx="35951">
                  <c:v>1.7545144E-4</c:v>
                </c:pt>
                <c:pt idx="35952">
                  <c:v>4.2146140030000004E-6</c:v>
                </c:pt>
                <c:pt idx="35953">
                  <c:v>4.0059514190000003E-6</c:v>
                </c:pt>
                <c:pt idx="35954">
                  <c:v>2.5495998260000001E-6</c:v>
                </c:pt>
                <c:pt idx="35955">
                  <c:v>9.0375537660000006E-5</c:v>
                </c:pt>
                <c:pt idx="35956">
                  <c:v>4.2866553220000003E-6</c:v>
                </c:pt>
                <c:pt idx="35957">
                  <c:v>1.147240576E-6</c:v>
                </c:pt>
                <c:pt idx="35958">
                  <c:v>9.4922127930000005E-6</c:v>
                </c:pt>
                <c:pt idx="35959">
                  <c:v>4.4476943759999999E-4</c:v>
                </c:pt>
                <c:pt idx="35960">
                  <c:v>9.8812651119999994E-6</c:v>
                </c:pt>
                <c:pt idx="35961">
                  <c:v>5.0905343480000003E-6</c:v>
                </c:pt>
                <c:pt idx="35962">
                  <c:v>1.6710055990000001E-6</c:v>
                </c:pt>
                <c:pt idx="35963">
                  <c:v>2.0195020160000001E-5</c:v>
                </c:pt>
                <c:pt idx="35964">
                  <c:v>3.7214442379999998E-6</c:v>
                </c:pt>
                <c:pt idx="35965">
                  <c:v>1.318159303E-6</c:v>
                </c:pt>
                <c:pt idx="35966">
                  <c:v>2.3673327899999999E-6</c:v>
                </c:pt>
                <c:pt idx="35967">
                  <c:v>1.003694634E-4</c:v>
                </c:pt>
                <c:pt idx="35968">
                  <c:v>3.9901867530000001E-6</c:v>
                </c:pt>
                <c:pt idx="35969">
                  <c:v>1.5362650059999999E-6</c:v>
                </c:pt>
                <c:pt idx="35970">
                  <c:v>1.212051929E-7</c:v>
                </c:pt>
                <c:pt idx="35971">
                  <c:v>8.8315748420000003E-6</c:v>
                </c:pt>
                <c:pt idx="35972">
                  <c:v>4.1551001810000001E-8</c:v>
                </c:pt>
                <c:pt idx="35973">
                  <c:v>1.054992825E-7</c:v>
                </c:pt>
                <c:pt idx="35974">
                  <c:v>1.638207867E-7</c:v>
                </c:pt>
                <c:pt idx="35975">
                  <c:v>5.2022489060000001E-7</c:v>
                </c:pt>
                <c:pt idx="35976">
                  <c:v>3.4619074700000001E-7</c:v>
                </c:pt>
                <c:pt idx="35977">
                  <c:v>1.5157055149999999E-7</c:v>
                </c:pt>
                <c:pt idx="35978">
                  <c:v>9.7347172849999996E-7</c:v>
                </c:pt>
                <c:pt idx="35979">
                  <c:v>1.776200116E-5</c:v>
                </c:pt>
                <c:pt idx="35980">
                  <c:v>1.5815421509999999E-6</c:v>
                </c:pt>
                <c:pt idx="35981">
                  <c:v>1.25435359E-6</c:v>
                </c:pt>
                <c:pt idx="35982">
                  <c:v>2.417436505E-7</c:v>
                </c:pt>
                <c:pt idx="35983">
                  <c:v>1.127869352E-7</c:v>
                </c:pt>
                <c:pt idx="35984">
                  <c:v>6.390952698E-7</c:v>
                </c:pt>
                <c:pt idx="35985">
                  <c:v>4.0957314049999999E-7</c:v>
                </c:pt>
                <c:pt idx="35986">
                  <c:v>2.9494006560000001E-7</c:v>
                </c:pt>
                <c:pt idx="35987">
                  <c:v>5.7616397559999998E-7</c:v>
                </c:pt>
                <c:pt idx="35988">
                  <c:v>2.5815586290000002E-8</c:v>
                </c:pt>
                <c:pt idx="35989">
                  <c:v>3.939893521E-7</c:v>
                </c:pt>
                <c:pt idx="35990">
                  <c:v>1.332942015E-6</c:v>
                </c:pt>
                <c:pt idx="35991">
                  <c:v>1.7325825970000001E-5</c:v>
                </c:pt>
                <c:pt idx="35992">
                  <c:v>7.0749392139999995E-7</c:v>
                </c:pt>
                <c:pt idx="35993">
                  <c:v>2.757939139E-7</c:v>
                </c:pt>
                <c:pt idx="35994">
                  <c:v>1.103390165E-7</c:v>
                </c:pt>
                <c:pt idx="35995">
                  <c:v>8.5991510369999999E-6</c:v>
                </c:pt>
                <c:pt idx="35996">
                  <c:v>1.5338807770000001E-6</c:v>
                </c:pt>
                <c:pt idx="35997">
                  <c:v>3.0289583820000003E-7</c:v>
                </c:pt>
                <c:pt idx="35998">
                  <c:v>2.5335330480000002E-5</c:v>
                </c:pt>
                <c:pt idx="35999">
                  <c:v>4.7412563629999999E-4</c:v>
                </c:pt>
                <c:pt idx="36000">
                  <c:v>3.1186808159999997E-5</c:v>
                </c:pt>
                <c:pt idx="36001">
                  <c:v>2.618078697E-5</c:v>
                </c:pt>
                <c:pt idx="36002">
                  <c:v>8.8763444979999995E-6</c:v>
                </c:pt>
                <c:pt idx="36003">
                  <c:v>3.2794568569999999E-5</c:v>
                </c:pt>
                <c:pt idx="36004">
                  <c:v>4.8621150170000002E-6</c:v>
                </c:pt>
                <c:pt idx="36005">
                  <c:v>7.1814942220000002E-6</c:v>
                </c:pt>
                <c:pt idx="36006">
                  <c:v>2.9526215899999999E-9</c:v>
                </c:pt>
                <c:pt idx="36007">
                  <c:v>1.0226185700000001E-5</c:v>
                </c:pt>
                <c:pt idx="36008">
                  <c:v>6.9133400200000003E-6</c:v>
                </c:pt>
                <c:pt idx="36009">
                  <c:v>8.8374202150000005E-6</c:v>
                </c:pt>
                <c:pt idx="36010">
                  <c:v>1.6692574730000001E-6</c:v>
                </c:pt>
                <c:pt idx="36011">
                  <c:v>3.502504331E-5</c:v>
                </c:pt>
                <c:pt idx="36012">
                  <c:v>1.445272143E-6</c:v>
                </c:pt>
                <c:pt idx="36013">
                  <c:v>8.1851660469999995E-7</c:v>
                </c:pt>
                <c:pt idx="36014">
                  <c:v>1.7692868289999999E-6</c:v>
                </c:pt>
                <c:pt idx="36015">
                  <c:v>4.925855316E-7</c:v>
                </c:pt>
                <c:pt idx="36016">
                  <c:v>9.3565353790000004E-7</c:v>
                </c:pt>
                <c:pt idx="36017">
                  <c:v>4.8639558199999998E-7</c:v>
                </c:pt>
                <c:pt idx="36018">
                  <c:v>1.1020042010000001E-6</c:v>
                </c:pt>
                <c:pt idx="36019">
                  <c:v>1.413588093E-6</c:v>
                </c:pt>
                <c:pt idx="36020">
                  <c:v>8.4810565959999999E-8</c:v>
                </c:pt>
                <c:pt idx="36021">
                  <c:v>1.0221608919999999E-6</c:v>
                </c:pt>
                <c:pt idx="36022">
                  <c:v>4.4778070399999998E-6</c:v>
                </c:pt>
                <c:pt idx="36023">
                  <c:v>8.1738163610000008E-6</c:v>
                </c:pt>
                <c:pt idx="36024">
                  <c:v>1.9364135100000001E-7</c:v>
                </c:pt>
                <c:pt idx="36025">
                  <c:v>8.0297136520000001E-7</c:v>
                </c:pt>
                <c:pt idx="36026">
                  <c:v>1.1996327519999999E-6</c:v>
                </c:pt>
                <c:pt idx="36027">
                  <c:v>5.4736179159999998E-6</c:v>
                </c:pt>
                <c:pt idx="36028">
                  <c:v>2.416691463E-7</c:v>
                </c:pt>
                <c:pt idx="36029">
                  <c:v>1.0101157839999999E-6</c:v>
                </c:pt>
                <c:pt idx="36030">
                  <c:v>4.2279223800000001E-7</c:v>
                </c:pt>
                <c:pt idx="36031">
                  <c:v>3.766790131E-6</c:v>
                </c:pt>
                <c:pt idx="36032">
                  <c:v>5.1101089699999999E-7</c:v>
                </c:pt>
                <c:pt idx="36033">
                  <c:v>6.4646377310000003E-7</c:v>
                </c:pt>
                <c:pt idx="36034">
                  <c:v>1.804142334E-7</c:v>
                </c:pt>
                <c:pt idx="36035">
                  <c:v>6.7732358450000001E-7</c:v>
                </c:pt>
                <c:pt idx="36036">
                  <c:v>6.3540667659999998E-7</c:v>
                </c:pt>
                <c:pt idx="36037">
                  <c:v>6.6864264500000005E-7</c:v>
                </c:pt>
                <c:pt idx="36038">
                  <c:v>2.7374213889999998E-6</c:v>
                </c:pt>
                <c:pt idx="36039">
                  <c:v>2.4224292579999999E-5</c:v>
                </c:pt>
                <c:pt idx="36040">
                  <c:v>7.6510955180000004E-6</c:v>
                </c:pt>
                <c:pt idx="36041">
                  <c:v>4.6190976290000001E-6</c:v>
                </c:pt>
                <c:pt idx="36042">
                  <c:v>2.2390436550000001E-5</c:v>
                </c:pt>
                <c:pt idx="36043">
                  <c:v>3.7440801039999998E-5</c:v>
                </c:pt>
                <c:pt idx="36044">
                  <c:v>5.3562109639999996E-7</c:v>
                </c:pt>
                <c:pt idx="36045">
                  <c:v>2.1744377380000001E-8</c:v>
                </c:pt>
                <c:pt idx="36046">
                  <c:v>4.384895288E-6</c:v>
                </c:pt>
                <c:pt idx="36047">
                  <c:v>1.257186279E-5</c:v>
                </c:pt>
                <c:pt idx="36048">
                  <c:v>3.2962216999999999E-7</c:v>
                </c:pt>
                <c:pt idx="36049">
                  <c:v>2.4870911189999999E-7</c:v>
                </c:pt>
                <c:pt idx="36050">
                  <c:v>6.7155306890000002E-6</c:v>
                </c:pt>
                <c:pt idx="36051">
                  <c:v>1.8592098240000001E-5</c:v>
                </c:pt>
                <c:pt idx="36052">
                  <c:v>1.6327170739999999E-6</c:v>
                </c:pt>
                <c:pt idx="36053">
                  <c:v>6.7657609150000005E-7</c:v>
                </c:pt>
                <c:pt idx="36054">
                  <c:v>2.3013709270000002E-6</c:v>
                </c:pt>
                <c:pt idx="36055">
                  <c:v>1.0630863849999999E-5</c:v>
                </c:pt>
                <c:pt idx="36056">
                  <c:v>3.8402878779999999E-7</c:v>
                </c:pt>
                <c:pt idx="36057">
                  <c:v>4.0946616249999998E-7</c:v>
                </c:pt>
                <c:pt idx="36058">
                  <c:v>2.2416629000000002E-6</c:v>
                </c:pt>
                <c:pt idx="36059">
                  <c:v>2.004799583E-5</c:v>
                </c:pt>
                <c:pt idx="36060">
                  <c:v>1.790514626E-6</c:v>
                </c:pt>
                <c:pt idx="36061">
                  <c:v>3.6231898950000002E-6</c:v>
                </c:pt>
                <c:pt idx="36062">
                  <c:v>4.3463693520000002E-6</c:v>
                </c:pt>
                <c:pt idx="36063">
                  <c:v>1.1283671849999999E-6</c:v>
                </c:pt>
                <c:pt idx="36064">
                  <c:v>6.2571989650000002E-7</c:v>
                </c:pt>
                <c:pt idx="36065">
                  <c:v>9.2090669639999996E-7</c:v>
                </c:pt>
                <c:pt idx="36066">
                  <c:v>1.545129244E-6</c:v>
                </c:pt>
                <c:pt idx="36067">
                  <c:v>1.9148593149999999E-7</c:v>
                </c:pt>
                <c:pt idx="36068">
                  <c:v>8.9283939130000002E-7</c:v>
                </c:pt>
                <c:pt idx="36069">
                  <c:v>1.995233007E-6</c:v>
                </c:pt>
                <c:pt idx="36070">
                  <c:v>1.311913451E-5</c:v>
                </c:pt>
                <c:pt idx="36071">
                  <c:v>2.1065565109999999E-5</c:v>
                </c:pt>
                <c:pt idx="36072">
                  <c:v>7.0562977130000002E-6</c:v>
                </c:pt>
                <c:pt idx="36073">
                  <c:v>1.1381565329999999E-6</c:v>
                </c:pt>
                <c:pt idx="36074">
                  <c:v>4.572557061E-6</c:v>
                </c:pt>
                <c:pt idx="36075">
                  <c:v>3.6063718900000002E-6</c:v>
                </c:pt>
                <c:pt idx="36076">
                  <c:v>2.500659E-6</c:v>
                </c:pt>
                <c:pt idx="36077">
                  <c:v>9.7626152989999998E-8</c:v>
                </c:pt>
                <c:pt idx="36078">
                  <c:v>3.328977118E-6</c:v>
                </c:pt>
                <c:pt idx="36079">
                  <c:v>1.342855108E-5</c:v>
                </c:pt>
                <c:pt idx="36080">
                  <c:v>4.0720610600000001E-6</c:v>
                </c:pt>
                <c:pt idx="36081">
                  <c:v>2.6159500850000001E-6</c:v>
                </c:pt>
                <c:pt idx="36082">
                  <c:v>1.8471684879999999E-5</c:v>
                </c:pt>
                <c:pt idx="36083">
                  <c:v>5.2205098340000001E-6</c:v>
                </c:pt>
                <c:pt idx="36084">
                  <c:v>1.153876334E-6</c:v>
                </c:pt>
                <c:pt idx="36085">
                  <c:v>6.5745982530000002E-7</c:v>
                </c:pt>
                <c:pt idx="36086">
                  <c:v>7.9846728809999995E-7</c:v>
                </c:pt>
                <c:pt idx="36087">
                  <c:v>4.3396894780000002E-7</c:v>
                </c:pt>
                <c:pt idx="36088">
                  <c:v>7.8417533079999999E-7</c:v>
                </c:pt>
                <c:pt idx="36089">
                  <c:v>1.505047922E-6</c:v>
                </c:pt>
                <c:pt idx="36090">
                  <c:v>1.3206251629999999E-5</c:v>
                </c:pt>
                <c:pt idx="36091">
                  <c:v>1.22622207E-5</c:v>
                </c:pt>
                <c:pt idx="36092">
                  <c:v>1.123701349E-5</c:v>
                </c:pt>
                <c:pt idx="36093">
                  <c:v>5.855602364E-6</c:v>
                </c:pt>
                <c:pt idx="36094">
                  <c:v>7.31856127E-6</c:v>
                </c:pt>
                <c:pt idx="36095">
                  <c:v>1.0177177060000001E-6</c:v>
                </c:pt>
                <c:pt idx="36096">
                  <c:v>3.9351728879999999E-6</c:v>
                </c:pt>
                <c:pt idx="36097">
                  <c:v>2.169818949E-6</c:v>
                </c:pt>
                <c:pt idx="36098">
                  <c:v>2.8492702760000002E-6</c:v>
                </c:pt>
                <c:pt idx="36099">
                  <c:v>2.4640746280000001E-6</c:v>
                </c:pt>
                <c:pt idx="36100">
                  <c:v>7.3427226120000003E-6</c:v>
                </c:pt>
                <c:pt idx="36101">
                  <c:v>3.5226314909999999E-6</c:v>
                </c:pt>
                <c:pt idx="36102">
                  <c:v>2.6436482699999999E-5</c:v>
                </c:pt>
                <c:pt idx="36103">
                  <c:v>8.5755458709999995E-6</c:v>
                </c:pt>
                <c:pt idx="36104">
                  <c:v>1.2780957E-6</c:v>
                </c:pt>
                <c:pt idx="36105">
                  <c:v>1.543629347E-6</c:v>
                </c:pt>
                <c:pt idx="36106">
                  <c:v>1.434920927E-6</c:v>
                </c:pt>
                <c:pt idx="36107">
                  <c:v>6.8371038960000003E-7</c:v>
                </c:pt>
                <c:pt idx="36108">
                  <c:v>5.9633821030000003E-7</c:v>
                </c:pt>
                <c:pt idx="36109">
                  <c:v>5.7684306420000001E-7</c:v>
                </c:pt>
                <c:pt idx="36110">
                  <c:v>4.2410097579999997E-6</c:v>
                </c:pt>
                <c:pt idx="36111">
                  <c:v>2.5889548799999999E-6</c:v>
                </c:pt>
                <c:pt idx="36112">
                  <c:v>7.397399036E-6</c:v>
                </c:pt>
                <c:pt idx="36113">
                  <c:v>1.0758823870000001E-5</c:v>
                </c:pt>
                <c:pt idx="36114">
                  <c:v>2.6433791259999998E-5</c:v>
                </c:pt>
                <c:pt idx="36115">
                  <c:v>1.1120403690000001E-5</c:v>
                </c:pt>
                <c:pt idx="36116">
                  <c:v>1.5892779060000001E-6</c:v>
                </c:pt>
                <c:pt idx="36117">
                  <c:v>4.6142664969999999E-6</c:v>
                </c:pt>
                <c:pt idx="36118">
                  <c:v>2.125305411E-6</c:v>
                </c:pt>
                <c:pt idx="36119">
                  <c:v>8.1175984959999996E-7</c:v>
                </c:pt>
                <c:pt idx="36120">
                  <c:v>6.69120263E-6</c:v>
                </c:pt>
                <c:pt idx="36121">
                  <c:v>8.8876981699999996E-6</c:v>
                </c:pt>
                <c:pt idx="36122">
                  <c:v>3.9699035359999997E-5</c:v>
                </c:pt>
                <c:pt idx="36123">
                  <c:v>2.19524915E-5</c:v>
                </c:pt>
                <c:pt idx="36124">
                  <c:v>7.6378433859999996E-7</c:v>
                </c:pt>
                <c:pt idx="36125">
                  <c:v>5.4635951980000002E-6</c:v>
                </c:pt>
                <c:pt idx="36126">
                  <c:v>1.639025722E-5</c:v>
                </c:pt>
                <c:pt idx="36127">
                  <c:v>1.2057586539999999E-6</c:v>
                </c:pt>
                <c:pt idx="36128">
                  <c:v>2.7327054079999998E-6</c:v>
                </c:pt>
                <c:pt idx="36129">
                  <c:v>2.1652365810000001E-6</c:v>
                </c:pt>
                <c:pt idx="36130">
                  <c:v>1.228771144E-5</c:v>
                </c:pt>
                <c:pt idx="36131">
                  <c:v>6.3108426889999999E-6</c:v>
                </c:pt>
                <c:pt idx="36132">
                  <c:v>3.5192207859999999E-6</c:v>
                </c:pt>
                <c:pt idx="36133">
                  <c:v>3.8125468219999998E-7</c:v>
                </c:pt>
                <c:pt idx="36134">
                  <c:v>1.538716886E-6</c:v>
                </c:pt>
                <c:pt idx="36135">
                  <c:v>4.4339640170000003E-7</c:v>
                </c:pt>
                <c:pt idx="36136">
                  <c:v>3.5581316480000001E-7</c:v>
                </c:pt>
                <c:pt idx="36137">
                  <c:v>5.2393748779999997E-7</c:v>
                </c:pt>
                <c:pt idx="36138">
                  <c:v>3.6761175480000002E-7</c:v>
                </c:pt>
                <c:pt idx="36139">
                  <c:v>1.1188241539999999E-6</c:v>
                </c:pt>
                <c:pt idx="36140">
                  <c:v>3.707271752E-7</c:v>
                </c:pt>
                <c:pt idx="36141">
                  <c:v>1.5162005039999999E-6</c:v>
                </c:pt>
                <c:pt idx="36142">
                  <c:v>1.8947905750000001E-6</c:v>
                </c:pt>
                <c:pt idx="36143">
                  <c:v>2.6603269329999999E-6</c:v>
                </c:pt>
                <c:pt idx="36144">
                  <c:v>1.499751137E-7</c:v>
                </c:pt>
                <c:pt idx="36145">
                  <c:v>1.1739371780000001E-6</c:v>
                </c:pt>
                <c:pt idx="36146">
                  <c:v>3.7107961839999998E-6</c:v>
                </c:pt>
                <c:pt idx="36147">
                  <c:v>1.3771756100000001E-7</c:v>
                </c:pt>
                <c:pt idx="36148">
                  <c:v>1.044681806E-6</c:v>
                </c:pt>
                <c:pt idx="36149">
                  <c:v>9.8059147640000006E-7</c:v>
                </c:pt>
                <c:pt idx="36150">
                  <c:v>1.7189309970000001E-6</c:v>
                </c:pt>
                <c:pt idx="36151">
                  <c:v>3.4419476540000002E-7</c:v>
                </c:pt>
                <c:pt idx="36152">
                  <c:v>4.768869194E-7</c:v>
                </c:pt>
                <c:pt idx="36153">
                  <c:v>2.8738158019999997E-7</c:v>
                </c:pt>
                <c:pt idx="36154">
                  <c:v>1.0515762779999999E-5</c:v>
                </c:pt>
                <c:pt idx="36155">
                  <c:v>2.5648456050000001E-6</c:v>
                </c:pt>
                <c:pt idx="36156">
                  <c:v>6.8988566659999996E-7</c:v>
                </c:pt>
                <c:pt idx="36157">
                  <c:v>7.2658977459999994E-8</c:v>
                </c:pt>
                <c:pt idx="36158">
                  <c:v>5.999826673E-7</c:v>
                </c:pt>
                <c:pt idx="36159">
                  <c:v>1.1146134860000001E-6</c:v>
                </c:pt>
                <c:pt idx="36160">
                  <c:v>8.7996067130000004E-8</c:v>
                </c:pt>
                <c:pt idx="36161">
                  <c:v>8.6904783869999995E-7</c:v>
                </c:pt>
                <c:pt idx="36162">
                  <c:v>1.884747783E-7</c:v>
                </c:pt>
                <c:pt idx="36163">
                  <c:v>6.5135029249999997E-7</c:v>
                </c:pt>
                <c:pt idx="36164">
                  <c:v>5.6550416809999998E-7</c:v>
                </c:pt>
                <c:pt idx="36165">
                  <c:v>2.1708999850000001E-6</c:v>
                </c:pt>
                <c:pt idx="36166">
                  <c:v>1.854922971E-6</c:v>
                </c:pt>
                <c:pt idx="36167">
                  <c:v>4.0907732149999998E-8</c:v>
                </c:pt>
                <c:pt idx="36168">
                  <c:v>2.7435041569999998E-6</c:v>
                </c:pt>
                <c:pt idx="36169">
                  <c:v>3.6765778900000001E-6</c:v>
                </c:pt>
                <c:pt idx="36170">
                  <c:v>1.268481401E-6</c:v>
                </c:pt>
                <c:pt idx="36171">
                  <c:v>1.6271862200000001E-6</c:v>
                </c:pt>
                <c:pt idx="36172">
                  <c:v>9.0712363909999992E-6</c:v>
                </c:pt>
                <c:pt idx="36173">
                  <c:v>1.4183470260000001E-5</c:v>
                </c:pt>
                <c:pt idx="36174">
                  <c:v>2.5066799140000001E-4</c:v>
                </c:pt>
                <c:pt idx="36175">
                  <c:v>1.6002637599999999E-5</c:v>
                </c:pt>
                <c:pt idx="36176">
                  <c:v>2.2318849370000001E-7</c:v>
                </c:pt>
                <c:pt idx="36177">
                  <c:v>1.994079416E-6</c:v>
                </c:pt>
                <c:pt idx="36178">
                  <c:v>2.3102031790000001E-6</c:v>
                </c:pt>
                <c:pt idx="36179">
                  <c:v>3.8320575539999999E-7</c:v>
                </c:pt>
                <c:pt idx="36180">
                  <c:v>3.2035209720000001E-7</c:v>
                </c:pt>
                <c:pt idx="36181">
                  <c:v>6.0078799050000004E-7</c:v>
                </c:pt>
                <c:pt idx="36182">
                  <c:v>8.9833817910000002E-7</c:v>
                </c:pt>
                <c:pt idx="36183">
                  <c:v>1.648291777E-7</c:v>
                </c:pt>
                <c:pt idx="36184">
                  <c:v>1.6996918730000001E-7</c:v>
                </c:pt>
                <c:pt idx="36185">
                  <c:v>9.5039477460000001E-8</c:v>
                </c:pt>
                <c:pt idx="36186">
                  <c:v>3.2949741869999998E-7</c:v>
                </c:pt>
                <c:pt idx="36187">
                  <c:v>7.3907489450000006E-8</c:v>
                </c:pt>
                <c:pt idx="36188">
                  <c:v>1.5098997139999999E-8</c:v>
                </c:pt>
                <c:pt idx="36189">
                  <c:v>2.683171746E-8</c:v>
                </c:pt>
                <c:pt idx="36190">
                  <c:v>4.5014095510000002E-7</c:v>
                </c:pt>
                <c:pt idx="36191">
                  <c:v>2.319680243E-8</c:v>
                </c:pt>
                <c:pt idx="36192">
                  <c:v>2.2186611829999999E-8</c:v>
                </c:pt>
                <c:pt idx="36193">
                  <c:v>2.8083162540000001E-7</c:v>
                </c:pt>
                <c:pt idx="36194">
                  <c:v>8.8133200239999998E-6</c:v>
                </c:pt>
                <c:pt idx="36195">
                  <c:v>2.9665236410000002E-7</c:v>
                </c:pt>
                <c:pt idx="36196">
                  <c:v>6.903031843E-8</c:v>
                </c:pt>
                <c:pt idx="36197">
                  <c:v>8.2920192109999999E-8</c:v>
                </c:pt>
                <c:pt idx="36198">
                  <c:v>3.1611647470000001E-7</c:v>
                </c:pt>
                <c:pt idx="36199">
                  <c:v>1.2296116309999999E-7</c:v>
                </c:pt>
                <c:pt idx="36200">
                  <c:v>2.315124453E-7</c:v>
                </c:pt>
                <c:pt idx="36201">
                  <c:v>4.5130828929999998E-7</c:v>
                </c:pt>
                <c:pt idx="36202">
                  <c:v>4.1488194619999996E-6</c:v>
                </c:pt>
                <c:pt idx="36203">
                  <c:v>6.864754183E-7</c:v>
                </c:pt>
                <c:pt idx="36204">
                  <c:v>1.187500883E-6</c:v>
                </c:pt>
                <c:pt idx="36205">
                  <c:v>7.3772115989999997E-7</c:v>
                </c:pt>
                <c:pt idx="36206">
                  <c:v>3.4918889099999997E-5</c:v>
                </c:pt>
                <c:pt idx="36207">
                  <c:v>3.4815156570000001E-7</c:v>
                </c:pt>
                <c:pt idx="36208">
                  <c:v>1.1259889560000001E-6</c:v>
                </c:pt>
                <c:pt idx="36209">
                  <c:v>1.4504500669999999E-6</c:v>
                </c:pt>
                <c:pt idx="36210">
                  <c:v>1.195494836E-5</c:v>
                </c:pt>
                <c:pt idx="36211">
                  <c:v>7.1880656609999997E-7</c:v>
                </c:pt>
                <c:pt idx="36212">
                  <c:v>2.0847283739999999E-6</c:v>
                </c:pt>
                <c:pt idx="36213">
                  <c:v>1.6947978039999999E-6</c:v>
                </c:pt>
                <c:pt idx="36214">
                  <c:v>3.0604083330000001E-4</c:v>
                </c:pt>
                <c:pt idx="36215">
                  <c:v>1.9830651199999998E-6</c:v>
                </c:pt>
                <c:pt idx="36216">
                  <c:v>5.9061463170000003E-7</c:v>
                </c:pt>
                <c:pt idx="36217">
                  <c:v>3.5221379230000002E-6</c:v>
                </c:pt>
                <c:pt idx="36218">
                  <c:v>7.5629831420000003E-5</c:v>
                </c:pt>
                <c:pt idx="36219">
                  <c:v>1.0298727289999999E-6</c:v>
                </c:pt>
                <c:pt idx="36220">
                  <c:v>1.0809107829999999E-6</c:v>
                </c:pt>
                <c:pt idx="36221">
                  <c:v>1.229949449E-6</c:v>
                </c:pt>
                <c:pt idx="36222">
                  <c:v>1.8402199019999998E-5</c:v>
                </c:pt>
                <c:pt idx="36223">
                  <c:v>6.9847052750000004E-7</c:v>
                </c:pt>
                <c:pt idx="36224">
                  <c:v>7.6185308219999996E-7</c:v>
                </c:pt>
                <c:pt idx="36225">
                  <c:v>3.5006853910000003E-7</c:v>
                </c:pt>
                <c:pt idx="36226">
                  <c:v>4.9008384819999999E-5</c:v>
                </c:pt>
                <c:pt idx="36227">
                  <c:v>1.8174581770000001E-7</c:v>
                </c:pt>
                <c:pt idx="36228">
                  <c:v>1.3078114969999999E-7</c:v>
                </c:pt>
                <c:pt idx="36229">
                  <c:v>1.0150475660000001E-7</c:v>
                </c:pt>
                <c:pt idx="36230">
                  <c:v>5.5073486179999997E-7</c:v>
                </c:pt>
                <c:pt idx="36231">
                  <c:v>2.4698198449999998E-8</c:v>
                </c:pt>
                <c:pt idx="36232">
                  <c:v>9.6801411299999995E-9</c:v>
                </c:pt>
                <c:pt idx="36233">
                  <c:v>1.8967376999999999E-9</c:v>
                </c:pt>
                <c:pt idx="36234">
                  <c:v>4.5139323549999999E-12</c:v>
                </c:pt>
                <c:pt idx="36235">
                  <c:v>1.495924042E-9</c:v>
                </c:pt>
                <c:pt idx="36236">
                  <c:v>4.6267314899999996E-9</c:v>
                </c:pt>
                <c:pt idx="36237">
                  <c:v>5.7033219099999997E-9</c:v>
                </c:pt>
                <c:pt idx="36238">
                  <c:v>4.995338794E-7</c:v>
                </c:pt>
                <c:pt idx="36239">
                  <c:v>5.9952776390000001E-9</c:v>
                </c:pt>
                <c:pt idx="36240">
                  <c:v>4.3368752969999997E-9</c:v>
                </c:pt>
                <c:pt idx="36241">
                  <c:v>2.8716136340000002E-9</c:v>
                </c:pt>
                <c:pt idx="36242">
                  <c:v>1.506205955E-9</c:v>
                </c:pt>
                <c:pt idx="36243">
                  <c:v>5.1861232160000004E-9</c:v>
                </c:pt>
                <c:pt idx="36244">
                  <c:v>1.162215107E-8</c:v>
                </c:pt>
                <c:pt idx="36245">
                  <c:v>8.3129217100000004E-8</c:v>
                </c:pt>
                <c:pt idx="36246">
                  <c:v>2.0849817380000001E-5</c:v>
                </c:pt>
                <c:pt idx="36247">
                  <c:v>3.2301726920000003E-7</c:v>
                </c:pt>
                <c:pt idx="36248">
                  <c:v>2.7783061659999998E-7</c:v>
                </c:pt>
                <c:pt idx="36249">
                  <c:v>8.7894003990000003E-8</c:v>
                </c:pt>
                <c:pt idx="36250">
                  <c:v>1.622107904E-6</c:v>
                </c:pt>
                <c:pt idx="36251">
                  <c:v>6.1666241879999996E-7</c:v>
                </c:pt>
                <c:pt idx="36252">
                  <c:v>5.4341268190000004E-7</c:v>
                </c:pt>
                <c:pt idx="36253">
                  <c:v>4.11822293E-7</c:v>
                </c:pt>
                <c:pt idx="36254">
                  <c:v>2.6731597450000001E-5</c:v>
                </c:pt>
                <c:pt idx="36255">
                  <c:v>2.266383279E-6</c:v>
                </c:pt>
                <c:pt idx="36256">
                  <c:v>2.2490419089999999E-6</c:v>
                </c:pt>
                <c:pt idx="36257">
                  <c:v>2.9172331869999998E-7</c:v>
                </c:pt>
                <c:pt idx="36258">
                  <c:v>8.4676502869999995E-5</c:v>
                </c:pt>
                <c:pt idx="36259">
                  <c:v>7.4151099480000005E-7</c:v>
                </c:pt>
                <c:pt idx="36260">
                  <c:v>5.2876075739999995E-7</c:v>
                </c:pt>
                <c:pt idx="36261">
                  <c:v>9.2548904240000001E-7</c:v>
                </c:pt>
                <c:pt idx="36262">
                  <c:v>9.1929895959999999E-6</c:v>
                </c:pt>
                <c:pt idx="36263">
                  <c:v>8.1287130850000003E-7</c:v>
                </c:pt>
                <c:pt idx="36264">
                  <c:v>1.2352418900000001E-7</c:v>
                </c:pt>
                <c:pt idx="36265">
                  <c:v>7.3100848449999997E-6</c:v>
                </c:pt>
                <c:pt idx="36266">
                  <c:v>3.8734768510000002E-4</c:v>
                </c:pt>
                <c:pt idx="36267">
                  <c:v>8.5977687989999992E-6</c:v>
                </c:pt>
                <c:pt idx="36268">
                  <c:v>5.0640657690000002E-6</c:v>
                </c:pt>
                <c:pt idx="36269">
                  <c:v>6.9983728180000005E-7</c:v>
                </c:pt>
                <c:pt idx="36270">
                  <c:v>1.248899096E-5</c:v>
                </c:pt>
                <c:pt idx="36271">
                  <c:v>8.1466275509999997E-7</c:v>
                </c:pt>
                <c:pt idx="36272">
                  <c:v>8.9000008400000004E-7</c:v>
                </c:pt>
                <c:pt idx="36273">
                  <c:v>5.063505976E-8</c:v>
                </c:pt>
                <c:pt idx="36274">
                  <c:v>2.160730612E-6</c:v>
                </c:pt>
                <c:pt idx="36275">
                  <c:v>4.6886301680000003E-7</c:v>
                </c:pt>
                <c:pt idx="36276">
                  <c:v>5.6250901250000004E-7</c:v>
                </c:pt>
                <c:pt idx="36277">
                  <c:v>1.097834113E-7</c:v>
                </c:pt>
                <c:pt idx="36278">
                  <c:v>2.2940196949999999E-6</c:v>
                </c:pt>
                <c:pt idx="36279">
                  <c:v>1.522149767E-7</c:v>
                </c:pt>
                <c:pt idx="36280">
                  <c:v>1.1565560080000001E-7</c:v>
                </c:pt>
                <c:pt idx="36281">
                  <c:v>9.4754782290000001E-8</c:v>
                </c:pt>
                <c:pt idx="36282">
                  <c:v>8.0728083330000003E-8</c:v>
                </c:pt>
                <c:pt idx="36283">
                  <c:v>1.076057256E-7</c:v>
                </c:pt>
                <c:pt idx="36284">
                  <c:v>1.078522138E-7</c:v>
                </c:pt>
                <c:pt idx="36285">
                  <c:v>1.0820986650000001E-7</c:v>
                </c:pt>
                <c:pt idx="36286">
                  <c:v>1.122972556E-7</c:v>
                </c:pt>
                <c:pt idx="36287">
                  <c:v>1.6089911670000001E-7</c:v>
                </c:pt>
                <c:pt idx="36288">
                  <c:v>2.5539460599999999E-7</c:v>
                </c:pt>
                <c:pt idx="36289">
                  <c:v>6.6255490959999995E-8</c:v>
                </c:pt>
                <c:pt idx="36290">
                  <c:v>1.496178505E-6</c:v>
                </c:pt>
                <c:pt idx="36291">
                  <c:v>2.8839112210000002E-7</c:v>
                </c:pt>
                <c:pt idx="36292">
                  <c:v>4.3239862309999998E-7</c:v>
                </c:pt>
                <c:pt idx="36293">
                  <c:v>1.1124035460000001E-7</c:v>
                </c:pt>
                <c:pt idx="36294">
                  <c:v>1.5902248450000001E-6</c:v>
                </c:pt>
                <c:pt idx="36295">
                  <c:v>7.5504340029999997E-7</c:v>
                </c:pt>
                <c:pt idx="36296">
                  <c:v>7.6337563190000001E-7</c:v>
                </c:pt>
                <c:pt idx="36297">
                  <c:v>6.4535542760000001E-7</c:v>
                </c:pt>
                <c:pt idx="36298">
                  <c:v>2.5671775970000001E-6</c:v>
                </c:pt>
                <c:pt idx="36299">
                  <c:v>1.3264607310000001E-6</c:v>
                </c:pt>
                <c:pt idx="36300">
                  <c:v>9.0077530979999999E-7</c:v>
                </c:pt>
                <c:pt idx="36301">
                  <c:v>3.893173072E-6</c:v>
                </c:pt>
                <c:pt idx="36302">
                  <c:v>1.2493519850000001E-5</c:v>
                </c:pt>
                <c:pt idx="36303">
                  <c:v>3.060323176E-6</c:v>
                </c:pt>
                <c:pt idx="36304">
                  <c:v>1.0043165200000001E-6</c:v>
                </c:pt>
                <c:pt idx="36305">
                  <c:v>2.1357214750000001E-5</c:v>
                </c:pt>
                <c:pt idx="36306">
                  <c:v>2.8575379830000002E-4</c:v>
                </c:pt>
                <c:pt idx="36307">
                  <c:v>4.1556881190000003E-5</c:v>
                </c:pt>
                <c:pt idx="36308">
                  <c:v>2.4798677649999999E-5</c:v>
                </c:pt>
                <c:pt idx="36309">
                  <c:v>2.9669311170000001E-5</c:v>
                </c:pt>
                <c:pt idx="36310">
                  <c:v>1.4578717569999999E-4</c:v>
                </c:pt>
                <c:pt idx="36311">
                  <c:v>9.1021034329999995E-8</c:v>
                </c:pt>
                <c:pt idx="36312">
                  <c:v>7.2141612030000003E-7</c:v>
                </c:pt>
                <c:pt idx="36313">
                  <c:v>1.6412983509999999E-6</c:v>
                </c:pt>
                <c:pt idx="36314">
                  <c:v>1.5275153699999998E-5</c:v>
                </c:pt>
                <c:pt idx="36315">
                  <c:v>2.4716641000000001E-7</c:v>
                </c:pt>
                <c:pt idx="36316">
                  <c:v>4.6178125880000002E-7</c:v>
                </c:pt>
                <c:pt idx="36317">
                  <c:v>4.1018519329999997E-6</c:v>
                </c:pt>
                <c:pt idx="36318">
                  <c:v>1.4290925169999999E-5</c:v>
                </c:pt>
                <c:pt idx="36319">
                  <c:v>1.402394147E-6</c:v>
                </c:pt>
                <c:pt idx="36320">
                  <c:v>7.2286485509999995E-8</c:v>
                </c:pt>
                <c:pt idx="36321">
                  <c:v>7.6353934590000001E-7</c:v>
                </c:pt>
                <c:pt idx="36322">
                  <c:v>3.8448552029999996E-6</c:v>
                </c:pt>
                <c:pt idx="36323">
                  <c:v>1.7537423299999999E-7</c:v>
                </c:pt>
                <c:pt idx="36324">
                  <c:v>5.5613317910000002E-8</c:v>
                </c:pt>
                <c:pt idx="36325">
                  <c:v>2.4256356340000001E-7</c:v>
                </c:pt>
                <c:pt idx="36326">
                  <c:v>3.8527672240000003E-6</c:v>
                </c:pt>
                <c:pt idx="36327">
                  <c:v>2.8972241470000001E-8</c:v>
                </c:pt>
                <c:pt idx="36328">
                  <c:v>2.6557261520000001E-7</c:v>
                </c:pt>
                <c:pt idx="36329">
                  <c:v>5.5921029040000002E-7</c:v>
                </c:pt>
                <c:pt idx="36330">
                  <c:v>3.1691066999999999E-7</c:v>
                </c:pt>
                <c:pt idx="36331">
                  <c:v>2.8441603380000002E-7</c:v>
                </c:pt>
                <c:pt idx="36332">
                  <c:v>2.9892727730000002E-7</c:v>
                </c:pt>
                <c:pt idx="36333">
                  <c:v>2.9542407510000001E-7</c:v>
                </c:pt>
                <c:pt idx="36334">
                  <c:v>3.6736353179999999E-7</c:v>
                </c:pt>
                <c:pt idx="36335">
                  <c:v>2.9065147350000002E-7</c:v>
                </c:pt>
                <c:pt idx="36336">
                  <c:v>2.119895041E-7</c:v>
                </c:pt>
                <c:pt idx="36337">
                  <c:v>4.6988809900000002E-8</c:v>
                </c:pt>
                <c:pt idx="36338">
                  <c:v>1.512748712E-6</c:v>
                </c:pt>
                <c:pt idx="36339">
                  <c:v>3.655713041E-7</c:v>
                </c:pt>
                <c:pt idx="36340">
                  <c:v>1.3448073609999999E-6</c:v>
                </c:pt>
                <c:pt idx="36341">
                  <c:v>3.5155493560000003E-7</c:v>
                </c:pt>
                <c:pt idx="36342">
                  <c:v>1.9677534099999998E-6</c:v>
                </c:pt>
                <c:pt idx="36343">
                  <c:v>9.2942635540000002E-7</c:v>
                </c:pt>
                <c:pt idx="36344">
                  <c:v>1.888513438E-6</c:v>
                </c:pt>
                <c:pt idx="36345">
                  <c:v>6.6616187699999996E-7</c:v>
                </c:pt>
                <c:pt idx="36346">
                  <c:v>1.41839475E-5</c:v>
                </c:pt>
                <c:pt idx="36347">
                  <c:v>1.4336886139999999E-5</c:v>
                </c:pt>
                <c:pt idx="36348">
                  <c:v>2.2961156209999999E-5</c:v>
                </c:pt>
                <c:pt idx="36349">
                  <c:v>5.4748473240000001E-5</c:v>
                </c:pt>
                <c:pt idx="36350">
                  <c:v>1.5275913120000001E-4</c:v>
                </c:pt>
                <c:pt idx="36351">
                  <c:v>1.6632979069999999E-6</c:v>
                </c:pt>
                <c:pt idx="36352">
                  <c:v>2.277656873E-6</c:v>
                </c:pt>
                <c:pt idx="36353">
                  <c:v>5.8222430380000004E-6</c:v>
                </c:pt>
                <c:pt idx="36354">
                  <c:v>6.919087309E-6</c:v>
                </c:pt>
                <c:pt idx="36355">
                  <c:v>6.9334331399999999E-7</c:v>
                </c:pt>
                <c:pt idx="36356">
                  <c:v>3.5841137270000001E-6</c:v>
                </c:pt>
                <c:pt idx="36357">
                  <c:v>4.7450428289999997E-5</c:v>
                </c:pt>
                <c:pt idx="36358">
                  <c:v>8.6321505840000003E-5</c:v>
                </c:pt>
                <c:pt idx="36359">
                  <c:v>3.0643465610000003E-5</c:v>
                </c:pt>
                <c:pt idx="36360">
                  <c:v>1.6663888969999999E-5</c:v>
                </c:pt>
                <c:pt idx="36361">
                  <c:v>1.1109457450000001E-5</c:v>
                </c:pt>
                <c:pt idx="36362">
                  <c:v>6.805740134E-6</c:v>
                </c:pt>
                <c:pt idx="36363">
                  <c:v>3.9375608299999998E-6</c:v>
                </c:pt>
                <c:pt idx="36364">
                  <c:v>2.9406962130000002E-6</c:v>
                </c:pt>
                <c:pt idx="36365">
                  <c:v>1.135373365E-6</c:v>
                </c:pt>
                <c:pt idx="36366">
                  <c:v>1.406893344E-6</c:v>
                </c:pt>
                <c:pt idx="36367">
                  <c:v>5.3274369109999998E-6</c:v>
                </c:pt>
                <c:pt idx="36368">
                  <c:v>2.6472108799999999E-6</c:v>
                </c:pt>
                <c:pt idx="36369">
                  <c:v>5.9307884749999998E-6</c:v>
                </c:pt>
                <c:pt idx="36370">
                  <c:v>5.3509381799999999E-6</c:v>
                </c:pt>
                <c:pt idx="36371">
                  <c:v>4.0240644719999998E-7</c:v>
                </c:pt>
                <c:pt idx="36372">
                  <c:v>8.1609529499999999E-7</c:v>
                </c:pt>
                <c:pt idx="36373">
                  <c:v>7.7309175930000004E-7</c:v>
                </c:pt>
                <c:pt idx="36374">
                  <c:v>3.6771374669999998E-7</c:v>
                </c:pt>
                <c:pt idx="36375">
                  <c:v>3.7643772310000002E-7</c:v>
                </c:pt>
                <c:pt idx="36376">
                  <c:v>3.3286732590000001E-7</c:v>
                </c:pt>
                <c:pt idx="36377">
                  <c:v>3.5109024719999999E-7</c:v>
                </c:pt>
                <c:pt idx="36378">
                  <c:v>2.02979454E-8</c:v>
                </c:pt>
                <c:pt idx="36379">
                  <c:v>4.8961765440000001E-7</c:v>
                </c:pt>
                <c:pt idx="36380">
                  <c:v>8.391852278E-7</c:v>
                </c:pt>
                <c:pt idx="36381">
                  <c:v>3.2445790040000002E-7</c:v>
                </c:pt>
                <c:pt idx="36382">
                  <c:v>4.7565446190000002E-7</c:v>
                </c:pt>
                <c:pt idx="36383">
                  <c:v>3.8403733060000002E-7</c:v>
                </c:pt>
                <c:pt idx="36384">
                  <c:v>2.6372012139999998E-7</c:v>
                </c:pt>
                <c:pt idx="36385">
                  <c:v>7.0866796200000002E-7</c:v>
                </c:pt>
                <c:pt idx="36386">
                  <c:v>5.3717159830000002E-7</c:v>
                </c:pt>
                <c:pt idx="36387">
                  <c:v>3.8086685059999997E-7</c:v>
                </c:pt>
                <c:pt idx="36388">
                  <c:v>1.0903708950000001E-7</c:v>
                </c:pt>
                <c:pt idx="36389">
                  <c:v>8.1444823480000005E-6</c:v>
                </c:pt>
                <c:pt idx="36390">
                  <c:v>8.2489501870000008E-6</c:v>
                </c:pt>
                <c:pt idx="36391">
                  <c:v>1.7911979139999999E-6</c:v>
                </c:pt>
                <c:pt idx="36392">
                  <c:v>1.1607656770000001E-6</c:v>
                </c:pt>
                <c:pt idx="36393">
                  <c:v>4.39583796E-6</c:v>
                </c:pt>
                <c:pt idx="36394">
                  <c:v>3.8996757399999998E-6</c:v>
                </c:pt>
                <c:pt idx="36395">
                  <c:v>8.4316787440000005E-7</c:v>
                </c:pt>
                <c:pt idx="36396">
                  <c:v>5.414434169E-7</c:v>
                </c:pt>
                <c:pt idx="36397">
                  <c:v>1.9954515719999999E-5</c:v>
                </c:pt>
                <c:pt idx="36398">
                  <c:v>4.4727454340000003E-5</c:v>
                </c:pt>
                <c:pt idx="36399">
                  <c:v>2.4488628030000001E-5</c:v>
                </c:pt>
                <c:pt idx="36400">
                  <c:v>3.3806819599999998E-5</c:v>
                </c:pt>
                <c:pt idx="36401">
                  <c:v>1.654284289E-4</c:v>
                </c:pt>
                <c:pt idx="36402">
                  <c:v>6.4888973009999998E-5</c:v>
                </c:pt>
                <c:pt idx="36403">
                  <c:v>1.1134140630000001E-6</c:v>
                </c:pt>
                <c:pt idx="36404">
                  <c:v>1.7567905269999999E-6</c:v>
                </c:pt>
                <c:pt idx="36405">
                  <c:v>3.6177640859999999E-6</c:v>
                </c:pt>
                <c:pt idx="36406">
                  <c:v>6.4142850150000001E-6</c:v>
                </c:pt>
                <c:pt idx="36407">
                  <c:v>5.4624741330000001E-7</c:v>
                </c:pt>
                <c:pt idx="36408">
                  <c:v>2.7825221580000002E-6</c:v>
                </c:pt>
                <c:pt idx="36409">
                  <c:v>5.2996967609999998E-6</c:v>
                </c:pt>
                <c:pt idx="36410">
                  <c:v>7.4602644450000001E-6</c:v>
                </c:pt>
                <c:pt idx="36411">
                  <c:v>1.4686515900000001E-8</c:v>
                </c:pt>
                <c:pt idx="36412">
                  <c:v>1.010986903E-6</c:v>
                </c:pt>
                <c:pt idx="36413">
                  <c:v>2.8084921389999998E-6</c:v>
                </c:pt>
                <c:pt idx="36414">
                  <c:v>2.7247716309999999E-8</c:v>
                </c:pt>
                <c:pt idx="36415">
                  <c:v>6.8793994159999997E-7</c:v>
                </c:pt>
                <c:pt idx="36416">
                  <c:v>7.7135614669999998E-7</c:v>
                </c:pt>
                <c:pt idx="36417">
                  <c:v>9.5027301869999998E-7</c:v>
                </c:pt>
                <c:pt idx="36418">
                  <c:v>9.5428810019999996E-8</c:v>
                </c:pt>
                <c:pt idx="36419">
                  <c:v>4.6268157600000001E-7</c:v>
                </c:pt>
                <c:pt idx="36420">
                  <c:v>2.209467928E-7</c:v>
                </c:pt>
                <c:pt idx="36421">
                  <c:v>2.5576919789999999E-6</c:v>
                </c:pt>
                <c:pt idx="36422">
                  <c:v>7.4817542690000003E-7</c:v>
                </c:pt>
                <c:pt idx="36423">
                  <c:v>6.322971453E-7</c:v>
                </c:pt>
                <c:pt idx="36424">
                  <c:v>1.5211871169999999E-7</c:v>
                </c:pt>
                <c:pt idx="36425">
                  <c:v>3.5367657390000002E-7</c:v>
                </c:pt>
                <c:pt idx="36426">
                  <c:v>4.480107305E-7</c:v>
                </c:pt>
                <c:pt idx="36427">
                  <c:v>2.3761515319999999E-7</c:v>
                </c:pt>
                <c:pt idx="36428">
                  <c:v>6.4317974919999997E-8</c:v>
                </c:pt>
                <c:pt idx="36429">
                  <c:v>2.054192544E-7</c:v>
                </c:pt>
                <c:pt idx="36430">
                  <c:v>3.2286478380000002E-7</c:v>
                </c:pt>
                <c:pt idx="36431">
                  <c:v>2.0206811409999999E-7</c:v>
                </c:pt>
                <c:pt idx="36432">
                  <c:v>2.6788783050000002E-7</c:v>
                </c:pt>
                <c:pt idx="36433">
                  <c:v>3.3272916309999999E-7</c:v>
                </c:pt>
                <c:pt idx="36434">
                  <c:v>3.1308158790000002E-7</c:v>
                </c:pt>
                <c:pt idx="36435">
                  <c:v>7.8865072159999995E-7</c:v>
                </c:pt>
                <c:pt idx="36436">
                  <c:v>6.2327211269999997E-7</c:v>
                </c:pt>
                <c:pt idx="36437">
                  <c:v>5.7069896480000001E-7</c:v>
                </c:pt>
                <c:pt idx="36438">
                  <c:v>2.026606923E-6</c:v>
                </c:pt>
                <c:pt idx="36439">
                  <c:v>4.5618361619999998E-6</c:v>
                </c:pt>
                <c:pt idx="36440">
                  <c:v>4.2829480369999998E-6</c:v>
                </c:pt>
                <c:pt idx="36441">
                  <c:v>1.0745818959999999E-4</c:v>
                </c:pt>
                <c:pt idx="36442">
                  <c:v>1.8779953970000001E-5</c:v>
                </c:pt>
                <c:pt idx="36443">
                  <c:v>3.556951883E-6</c:v>
                </c:pt>
                <c:pt idx="36444">
                  <c:v>5.7681023480000004E-6</c:v>
                </c:pt>
                <c:pt idx="36445">
                  <c:v>3.7001059859999998E-6</c:v>
                </c:pt>
                <c:pt idx="36446">
                  <c:v>3.7747971939999997E-8</c:v>
                </c:pt>
                <c:pt idx="36447">
                  <c:v>1.9650776429999999E-6</c:v>
                </c:pt>
                <c:pt idx="36448">
                  <c:v>3.0878780970000002E-6</c:v>
                </c:pt>
                <c:pt idx="36449">
                  <c:v>6.8340197430000003E-6</c:v>
                </c:pt>
                <c:pt idx="36450">
                  <c:v>2.487956329E-6</c:v>
                </c:pt>
                <c:pt idx="36451">
                  <c:v>3.0167544949999999E-6</c:v>
                </c:pt>
                <c:pt idx="36452">
                  <c:v>1.2308587410000001E-6</c:v>
                </c:pt>
                <c:pt idx="36453">
                  <c:v>6.7083800920000002E-6</c:v>
                </c:pt>
                <c:pt idx="36454">
                  <c:v>8.436896776E-8</c:v>
                </c:pt>
                <c:pt idx="36455">
                  <c:v>1.009229397E-6</c:v>
                </c:pt>
                <c:pt idx="36456">
                  <c:v>4.2693116759999999E-7</c:v>
                </c:pt>
                <c:pt idx="36457">
                  <c:v>1.750899895E-6</c:v>
                </c:pt>
                <c:pt idx="36458">
                  <c:v>2.4839491260000002E-7</c:v>
                </c:pt>
                <c:pt idx="36459">
                  <c:v>4.4884204850000001E-7</c:v>
                </c:pt>
                <c:pt idx="36460">
                  <c:v>8.5460263299999996E-7</c:v>
                </c:pt>
                <c:pt idx="36461">
                  <c:v>1.9057158700000001E-5</c:v>
                </c:pt>
                <c:pt idx="36462">
                  <c:v>1.0941759469999999E-6</c:v>
                </c:pt>
                <c:pt idx="36463">
                  <c:v>2.5137868339999999E-7</c:v>
                </c:pt>
                <c:pt idx="36464">
                  <c:v>1.2332401050000001E-7</c:v>
                </c:pt>
                <c:pt idx="36465">
                  <c:v>4.1020154020000002E-7</c:v>
                </c:pt>
                <c:pt idx="36466">
                  <c:v>2.0192985649999999E-7</c:v>
                </c:pt>
                <c:pt idx="36467">
                  <c:v>3.5182242780000001E-7</c:v>
                </c:pt>
                <c:pt idx="36468">
                  <c:v>6.1791244069999995E-7</c:v>
                </c:pt>
                <c:pt idx="36469">
                  <c:v>2.1507704599999998E-6</c:v>
                </c:pt>
                <c:pt idx="36470">
                  <c:v>8.8098662469999998E-7</c:v>
                </c:pt>
                <c:pt idx="36471">
                  <c:v>1.098135887E-6</c:v>
                </c:pt>
                <c:pt idx="36472">
                  <c:v>3.8464642930000002E-7</c:v>
                </c:pt>
                <c:pt idx="36473">
                  <c:v>6.4576554270000002E-6</c:v>
                </c:pt>
                <c:pt idx="36474">
                  <c:v>3.4174768079999998E-8</c:v>
                </c:pt>
                <c:pt idx="36475">
                  <c:v>4.6618292250000002E-7</c:v>
                </c:pt>
                <c:pt idx="36476">
                  <c:v>2.7109295780000002E-7</c:v>
                </c:pt>
                <c:pt idx="36477">
                  <c:v>6.7175074460000004E-7</c:v>
                </c:pt>
                <c:pt idx="36478">
                  <c:v>9.1327228039999994E-8</c:v>
                </c:pt>
                <c:pt idx="36479">
                  <c:v>1.947716783E-7</c:v>
                </c:pt>
                <c:pt idx="36480">
                  <c:v>2.3878346970000001E-8</c:v>
                </c:pt>
                <c:pt idx="36481">
                  <c:v>4.4082628989999998E-7</c:v>
                </c:pt>
                <c:pt idx="36482">
                  <c:v>1.497866632E-7</c:v>
                </c:pt>
                <c:pt idx="36483">
                  <c:v>2.0618048240000001E-8</c:v>
                </c:pt>
                <c:pt idx="36484">
                  <c:v>3.0012205389999998E-7</c:v>
                </c:pt>
                <c:pt idx="36485">
                  <c:v>4.5973629270000001E-6</c:v>
                </c:pt>
                <c:pt idx="36486">
                  <c:v>2.3089895949999999E-7</c:v>
                </c:pt>
                <c:pt idx="36487">
                  <c:v>4.4037169899999999E-7</c:v>
                </c:pt>
                <c:pt idx="36488">
                  <c:v>8.9258739599999995E-7</c:v>
                </c:pt>
                <c:pt idx="36489">
                  <c:v>6.8704257900000001E-6</c:v>
                </c:pt>
                <c:pt idx="36490">
                  <c:v>1.187950584E-6</c:v>
                </c:pt>
                <c:pt idx="36491">
                  <c:v>2.2876490880000001E-6</c:v>
                </c:pt>
                <c:pt idx="36492">
                  <c:v>1.701697071E-6</c:v>
                </c:pt>
                <c:pt idx="36493">
                  <c:v>6.7808730589999995E-5</c:v>
                </c:pt>
                <c:pt idx="36494">
                  <c:v>1.022589442E-6</c:v>
                </c:pt>
                <c:pt idx="36495">
                  <c:v>7.1968598010000001E-7</c:v>
                </c:pt>
                <c:pt idx="36496">
                  <c:v>1.5653387020000001E-6</c:v>
                </c:pt>
                <c:pt idx="36497">
                  <c:v>3.0613423350000002E-6</c:v>
                </c:pt>
                <c:pt idx="36498">
                  <c:v>4.4043789740000002E-7</c:v>
                </c:pt>
                <c:pt idx="36499">
                  <c:v>9.2939062119999995E-7</c:v>
                </c:pt>
                <c:pt idx="36500">
                  <c:v>7.9331307139999995E-7</c:v>
                </c:pt>
                <c:pt idx="36501">
                  <c:v>2.5519268580000001E-5</c:v>
                </c:pt>
                <c:pt idx="36502">
                  <c:v>3.2816200230000002E-7</c:v>
                </c:pt>
                <c:pt idx="36503">
                  <c:v>2.9387989370000001E-7</c:v>
                </c:pt>
                <c:pt idx="36504">
                  <c:v>8.4631204090000004E-7</c:v>
                </c:pt>
                <c:pt idx="36505">
                  <c:v>6.2594156920000003E-6</c:v>
                </c:pt>
                <c:pt idx="36506">
                  <c:v>1.7416889250000001E-7</c:v>
                </c:pt>
                <c:pt idx="36507">
                  <c:v>8.547062599E-8</c:v>
                </c:pt>
                <c:pt idx="36508">
                  <c:v>3.3071649869999998E-8</c:v>
                </c:pt>
                <c:pt idx="36509">
                  <c:v>3.6425808529999999E-8</c:v>
                </c:pt>
                <c:pt idx="36510">
                  <c:v>1.26106074E-8</c:v>
                </c:pt>
                <c:pt idx="36511">
                  <c:v>7.7677022470000002E-8</c:v>
                </c:pt>
                <c:pt idx="36512">
                  <c:v>1.2589090409999999E-7</c:v>
                </c:pt>
                <c:pt idx="36513">
                  <c:v>2.4194715990000001E-5</c:v>
                </c:pt>
                <c:pt idx="36514">
                  <c:v>1.878362242E-7</c:v>
                </c:pt>
                <c:pt idx="36515">
                  <c:v>1.191563716E-7</c:v>
                </c:pt>
                <c:pt idx="36516">
                  <c:v>4.2145084469999999E-7</c:v>
                </c:pt>
                <c:pt idx="36517">
                  <c:v>9.152815761E-7</c:v>
                </c:pt>
                <c:pt idx="36518">
                  <c:v>2.6162312839999998E-7</c:v>
                </c:pt>
                <c:pt idx="36519">
                  <c:v>3.2543216980000002E-7</c:v>
                </c:pt>
                <c:pt idx="36520">
                  <c:v>4.0605993739999999E-7</c:v>
                </c:pt>
                <c:pt idx="36521">
                  <c:v>5.8703923749999997E-6</c:v>
                </c:pt>
                <c:pt idx="36522">
                  <c:v>2.4142592460000002E-7</c:v>
                </c:pt>
                <c:pt idx="36523">
                  <c:v>2.3384388900000001E-7</c:v>
                </c:pt>
                <c:pt idx="36524">
                  <c:v>3.4665538909999998E-7</c:v>
                </c:pt>
                <c:pt idx="36525">
                  <c:v>8.5246553569999996E-6</c:v>
                </c:pt>
                <c:pt idx="36526">
                  <c:v>1.4857394000000001E-7</c:v>
                </c:pt>
                <c:pt idx="36527">
                  <c:v>9.9478776980000002E-8</c:v>
                </c:pt>
                <c:pt idx="36528">
                  <c:v>5.513829663E-8</c:v>
                </c:pt>
                <c:pt idx="36529">
                  <c:v>9.6550584750000005E-8</c:v>
                </c:pt>
                <c:pt idx="36530">
                  <c:v>6.5170426699999998E-9</c:v>
                </c:pt>
                <c:pt idx="36531">
                  <c:v>1.620369561E-13</c:v>
                </c:pt>
                <c:pt idx="36532">
                  <c:v>5.9808141029999998E-9</c:v>
                </c:pt>
                <c:pt idx="36533">
                  <c:v>6.4725311969999998E-6</c:v>
                </c:pt>
                <c:pt idx="36534">
                  <c:v>8.0704676859999999E-8</c:v>
                </c:pt>
                <c:pt idx="36535">
                  <c:v>1.1793597229999999E-7</c:v>
                </c:pt>
                <c:pt idx="36536">
                  <c:v>1.007517561E-7</c:v>
                </c:pt>
                <c:pt idx="36537">
                  <c:v>2.479637612E-6</c:v>
                </c:pt>
                <c:pt idx="36538">
                  <c:v>2.5156516870000001E-7</c:v>
                </c:pt>
                <c:pt idx="36539">
                  <c:v>2.758759393E-7</c:v>
                </c:pt>
                <c:pt idx="36540">
                  <c:v>2.246047428E-7</c:v>
                </c:pt>
                <c:pt idx="36541">
                  <c:v>1.382549623E-6</c:v>
                </c:pt>
                <c:pt idx="36542">
                  <c:v>4.2134292759999999E-7</c:v>
                </c:pt>
                <c:pt idx="36543">
                  <c:v>3.555546197E-7</c:v>
                </c:pt>
                <c:pt idx="36544">
                  <c:v>1.591402922E-7</c:v>
                </c:pt>
                <c:pt idx="36545">
                  <c:v>5.2436235589999997E-6</c:v>
                </c:pt>
                <c:pt idx="36546">
                  <c:v>1.862511141E-7</c:v>
                </c:pt>
                <c:pt idx="36547">
                  <c:v>1.4935928109999999E-7</c:v>
                </c:pt>
                <c:pt idx="36548">
                  <c:v>1.8416809109999999E-7</c:v>
                </c:pt>
                <c:pt idx="36549">
                  <c:v>8.8360480019999998E-7</c:v>
                </c:pt>
                <c:pt idx="36550">
                  <c:v>6.2868167239999997E-8</c:v>
                </c:pt>
                <c:pt idx="36551">
                  <c:v>3.2024872080000001E-8</c:v>
                </c:pt>
                <c:pt idx="36552">
                  <c:v>5.8131501099999999E-8</c:v>
                </c:pt>
                <c:pt idx="36553">
                  <c:v>2.6327734500000002E-7</c:v>
                </c:pt>
                <c:pt idx="36554">
                  <c:v>4.8965885840000003E-8</c:v>
                </c:pt>
                <c:pt idx="36555">
                  <c:v>1.7262515270000001E-7</c:v>
                </c:pt>
                <c:pt idx="36556">
                  <c:v>5.5097372820000003E-8</c:v>
                </c:pt>
                <c:pt idx="36557">
                  <c:v>6.0493404729999996E-6</c:v>
                </c:pt>
                <c:pt idx="36558">
                  <c:v>2.278572689E-7</c:v>
                </c:pt>
                <c:pt idx="36559">
                  <c:v>3.8790960159999999E-7</c:v>
                </c:pt>
                <c:pt idx="36560">
                  <c:v>1.4761333599999999E-7</c:v>
                </c:pt>
                <c:pt idx="36561">
                  <c:v>4.1636348920000002E-6</c:v>
                </c:pt>
                <c:pt idx="36562">
                  <c:v>5.8386880010000001E-7</c:v>
                </c:pt>
                <c:pt idx="36563">
                  <c:v>6.3108865609999999E-7</c:v>
                </c:pt>
                <c:pt idx="36564">
                  <c:v>5.2887641389999995E-7</c:v>
                </c:pt>
                <c:pt idx="36565">
                  <c:v>2.973531714E-6</c:v>
                </c:pt>
                <c:pt idx="36566">
                  <c:v>9.1463886570000005E-7</c:v>
                </c:pt>
                <c:pt idx="36567">
                  <c:v>6.8144614570000004E-7</c:v>
                </c:pt>
                <c:pt idx="36568">
                  <c:v>1.123245092E-6</c:v>
                </c:pt>
                <c:pt idx="36569">
                  <c:v>6.0467852519999997E-6</c:v>
                </c:pt>
                <c:pt idx="36570">
                  <c:v>1.074085145E-6</c:v>
                </c:pt>
                <c:pt idx="36571">
                  <c:v>4.9658470959999997E-7</c:v>
                </c:pt>
                <c:pt idx="36572">
                  <c:v>2.4436529340000002E-6</c:v>
                </c:pt>
                <c:pt idx="36573">
                  <c:v>5.5588459309999997E-5</c:v>
                </c:pt>
                <c:pt idx="36574">
                  <c:v>3.6689628500000001E-6</c:v>
                </c:pt>
                <c:pt idx="36575">
                  <c:v>1.2863998029999999E-6</c:v>
                </c:pt>
                <c:pt idx="36576">
                  <c:v>2.5613003109999998E-7</c:v>
                </c:pt>
                <c:pt idx="36577">
                  <c:v>6.7074867359999999E-6</c:v>
                </c:pt>
                <c:pt idx="36578">
                  <c:v>9.1705754350000004E-8</c:v>
                </c:pt>
                <c:pt idx="36579">
                  <c:v>1.008440134E-7</c:v>
                </c:pt>
                <c:pt idx="36580">
                  <c:v>9.5104929950000004E-8</c:v>
                </c:pt>
                <c:pt idx="36581">
                  <c:v>1.9335492399999999E-7</c:v>
                </c:pt>
                <c:pt idx="36582">
                  <c:v>8.791201756E-8</c:v>
                </c:pt>
                <c:pt idx="36583">
                  <c:v>8.5602759979999996E-8</c:v>
                </c:pt>
                <c:pt idx="36584">
                  <c:v>1.2845379310000001E-7</c:v>
                </c:pt>
                <c:pt idx="36585">
                  <c:v>1.258464227E-6</c:v>
                </c:pt>
                <c:pt idx="36586">
                  <c:v>3.7833345820000001E-7</c:v>
                </c:pt>
                <c:pt idx="36587">
                  <c:v>4.4141693229999999E-7</c:v>
                </c:pt>
                <c:pt idx="36588">
                  <c:v>1.395105553E-7</c:v>
                </c:pt>
                <c:pt idx="36589">
                  <c:v>9.815367084000001E-7</c:v>
                </c:pt>
                <c:pt idx="36590">
                  <c:v>5.5065353850000005E-7</c:v>
                </c:pt>
                <c:pt idx="36591">
                  <c:v>4.2606287270000003E-7</c:v>
                </c:pt>
                <c:pt idx="36592">
                  <c:v>6.2969829449999999E-7</c:v>
                </c:pt>
                <c:pt idx="36593">
                  <c:v>6.0409554260000001E-6</c:v>
                </c:pt>
                <c:pt idx="36594">
                  <c:v>1.492274017E-6</c:v>
                </c:pt>
                <c:pt idx="36595">
                  <c:v>9.6284114129999998E-7</c:v>
                </c:pt>
                <c:pt idx="36596">
                  <c:v>7.0302236040000005E-8</c:v>
                </c:pt>
                <c:pt idx="36597">
                  <c:v>9.099469949E-7</c:v>
                </c:pt>
                <c:pt idx="36598">
                  <c:v>1.530754538E-7</c:v>
                </c:pt>
                <c:pt idx="36599">
                  <c:v>1.0606873300000001E-7</c:v>
                </c:pt>
                <c:pt idx="36600">
                  <c:v>1.15779341E-7</c:v>
                </c:pt>
                <c:pt idx="36601">
                  <c:v>1.4170071139999999E-6</c:v>
                </c:pt>
                <c:pt idx="36602">
                  <c:v>1.030680481E-7</c:v>
                </c:pt>
                <c:pt idx="36603">
                  <c:v>5.3356299399999998E-8</c:v>
                </c:pt>
                <c:pt idx="36604">
                  <c:v>1.3730947000000001E-6</c:v>
                </c:pt>
                <c:pt idx="36605">
                  <c:v>2.2957965689999998E-5</c:v>
                </c:pt>
                <c:pt idx="36606">
                  <c:v>2.3489806489999999E-6</c:v>
                </c:pt>
                <c:pt idx="36607">
                  <c:v>2.0541899839999998E-6</c:v>
                </c:pt>
                <c:pt idx="36608">
                  <c:v>6.1200716380000003E-7</c:v>
                </c:pt>
                <c:pt idx="36609">
                  <c:v>6.2693037440000003E-6</c:v>
                </c:pt>
                <c:pt idx="36610">
                  <c:v>1.3282318E-6</c:v>
                </c:pt>
                <c:pt idx="36611">
                  <c:v>1.543779166E-6</c:v>
                </c:pt>
                <c:pt idx="36612">
                  <c:v>5.16100637E-7</c:v>
                </c:pt>
                <c:pt idx="36613">
                  <c:v>2.5033709579999998E-5</c:v>
                </c:pt>
                <c:pt idx="36614">
                  <c:v>1.004147474E-5</c:v>
                </c:pt>
                <c:pt idx="36615">
                  <c:v>1.2861457020000001E-5</c:v>
                </c:pt>
                <c:pt idx="36616">
                  <c:v>2.0685611849999999E-5</c:v>
                </c:pt>
                <c:pt idx="36617">
                  <c:v>1.1753708440000001E-4</c:v>
                </c:pt>
                <c:pt idx="36618">
                  <c:v>8.7763650810000002E-7</c:v>
                </c:pt>
                <c:pt idx="36619">
                  <c:v>5.6276313959999997E-7</c:v>
                </c:pt>
                <c:pt idx="36620">
                  <c:v>1.238388532E-6</c:v>
                </c:pt>
                <c:pt idx="36621">
                  <c:v>3.2099944920000001E-6</c:v>
                </c:pt>
                <c:pt idx="36622">
                  <c:v>1.7384371320000001E-7</c:v>
                </c:pt>
                <c:pt idx="36623">
                  <c:v>4.8364244519999997E-7</c:v>
                </c:pt>
                <c:pt idx="36624">
                  <c:v>4.2601518709999999E-6</c:v>
                </c:pt>
                <c:pt idx="36625">
                  <c:v>9.0966373059999999E-6</c:v>
                </c:pt>
                <c:pt idx="36626">
                  <c:v>2.278079372E-6</c:v>
                </c:pt>
                <c:pt idx="36627">
                  <c:v>1.2257743539999999E-6</c:v>
                </c:pt>
                <c:pt idx="36628">
                  <c:v>4.6524397549999997E-8</c:v>
                </c:pt>
                <c:pt idx="36629">
                  <c:v>3.039357618E-7</c:v>
                </c:pt>
                <c:pt idx="36630">
                  <c:v>2.6731937199999999E-7</c:v>
                </c:pt>
                <c:pt idx="36631">
                  <c:v>1.982673931E-7</c:v>
                </c:pt>
                <c:pt idx="36632">
                  <c:v>3.3518238980000001E-7</c:v>
                </c:pt>
                <c:pt idx="36633">
                  <c:v>7.7084200169999998E-7</c:v>
                </c:pt>
                <c:pt idx="36634">
                  <c:v>3.077181924E-8</c:v>
                </c:pt>
                <c:pt idx="36635">
                  <c:v>3.7316398830000001E-7</c:v>
                </c:pt>
                <c:pt idx="36636">
                  <c:v>2.30907442E-6</c:v>
                </c:pt>
                <c:pt idx="36637">
                  <c:v>4.7608448720000004E-6</c:v>
                </c:pt>
                <c:pt idx="36638">
                  <c:v>5.5851573740000003E-7</c:v>
                </c:pt>
                <c:pt idx="36639">
                  <c:v>1.066910561E-7</c:v>
                </c:pt>
                <c:pt idx="36640">
                  <c:v>5.517043799E-8</c:v>
                </c:pt>
                <c:pt idx="36641">
                  <c:v>4.4140943930000002E-7</c:v>
                </c:pt>
                <c:pt idx="36642">
                  <c:v>2.7754625949999998E-7</c:v>
                </c:pt>
                <c:pt idx="36643">
                  <c:v>3.7153068070000002E-7</c:v>
                </c:pt>
                <c:pt idx="36644">
                  <c:v>1.0493676640000001E-6</c:v>
                </c:pt>
                <c:pt idx="36645">
                  <c:v>4.8032210300000003E-6</c:v>
                </c:pt>
                <c:pt idx="36646">
                  <c:v>3.0539183999999999E-6</c:v>
                </c:pt>
                <c:pt idx="36647">
                  <c:v>1.193509939E-6</c:v>
                </c:pt>
                <c:pt idx="36648">
                  <c:v>6.4801059079999998E-6</c:v>
                </c:pt>
                <c:pt idx="36649">
                  <c:v>7.4242356169999999E-6</c:v>
                </c:pt>
                <c:pt idx="36650">
                  <c:v>1.3486054300000001E-6</c:v>
                </c:pt>
                <c:pt idx="36651">
                  <c:v>7.4435989949999998E-7</c:v>
                </c:pt>
                <c:pt idx="36652">
                  <c:v>2.402885341E-6</c:v>
                </c:pt>
                <c:pt idx="36653">
                  <c:v>2.8874205220000002E-6</c:v>
                </c:pt>
                <c:pt idx="36654">
                  <c:v>3.6689739500000001E-6</c:v>
                </c:pt>
                <c:pt idx="36655">
                  <c:v>2.1240380080000001E-6</c:v>
                </c:pt>
                <c:pt idx="36656">
                  <c:v>1.910735055E-5</c:v>
                </c:pt>
                <c:pt idx="36657">
                  <c:v>4.305696069E-5</c:v>
                </c:pt>
                <c:pt idx="36658">
                  <c:v>4.0440604639999997E-6</c:v>
                </c:pt>
                <c:pt idx="36659">
                  <c:v>4.5778556189999999E-6</c:v>
                </c:pt>
                <c:pt idx="36660">
                  <c:v>9.8817304019999997E-6</c:v>
                </c:pt>
                <c:pt idx="36661">
                  <c:v>1.121934966E-5</c:v>
                </c:pt>
                <c:pt idx="36662">
                  <c:v>2.8384058900000002E-6</c:v>
                </c:pt>
                <c:pt idx="36663">
                  <c:v>1.192522567E-6</c:v>
                </c:pt>
                <c:pt idx="36664">
                  <c:v>1.5449007690000001E-5</c:v>
                </c:pt>
                <c:pt idx="36665">
                  <c:v>6.670324395E-5</c:v>
                </c:pt>
                <c:pt idx="36666">
                  <c:v>1.9716623599999999E-5</c:v>
                </c:pt>
                <c:pt idx="36667">
                  <c:v>1.796608073E-5</c:v>
                </c:pt>
                <c:pt idx="36668">
                  <c:v>6.6211466199999998E-5</c:v>
                </c:pt>
                <c:pt idx="36669">
                  <c:v>4.2499321689999997E-5</c:v>
                </c:pt>
                <c:pt idx="36670">
                  <c:v>1.2610569390000001E-6</c:v>
                </c:pt>
                <c:pt idx="36671">
                  <c:v>9.110401016E-8</c:v>
                </c:pt>
                <c:pt idx="36672">
                  <c:v>1.0863895750000001E-6</c:v>
                </c:pt>
                <c:pt idx="36673">
                  <c:v>2.555900782E-6</c:v>
                </c:pt>
                <c:pt idx="36674">
                  <c:v>4.9631836010000003E-8</c:v>
                </c:pt>
                <c:pt idx="36675">
                  <c:v>2.9428807170000001E-7</c:v>
                </c:pt>
                <c:pt idx="36676">
                  <c:v>6.132639787E-7</c:v>
                </c:pt>
                <c:pt idx="36677">
                  <c:v>1.0041223390000001E-6</c:v>
                </c:pt>
                <c:pt idx="36678">
                  <c:v>2.8979381960000001E-7</c:v>
                </c:pt>
                <c:pt idx="36679">
                  <c:v>3.3500667819999999E-7</c:v>
                </c:pt>
                <c:pt idx="36680">
                  <c:v>4.065164104E-7</c:v>
                </c:pt>
                <c:pt idx="36681">
                  <c:v>4.6983180339999998E-7</c:v>
                </c:pt>
                <c:pt idx="36682">
                  <c:v>5.0153993009999996E-7</c:v>
                </c:pt>
                <c:pt idx="36683">
                  <c:v>3.7011556390000002E-7</c:v>
                </c:pt>
                <c:pt idx="36684">
                  <c:v>4.6027194449999999E-7</c:v>
                </c:pt>
                <c:pt idx="36685">
                  <c:v>8.5848457499999997E-7</c:v>
                </c:pt>
                <c:pt idx="36686">
                  <c:v>3.906331353E-7</c:v>
                </c:pt>
                <c:pt idx="36687">
                  <c:v>3.8774746679999999E-7</c:v>
                </c:pt>
                <c:pt idx="36688">
                  <c:v>3.7197288639999998E-7</c:v>
                </c:pt>
                <c:pt idx="36689">
                  <c:v>2.3049378849999998E-6</c:v>
                </c:pt>
                <c:pt idx="36690">
                  <c:v>8.2837299049999999E-8</c:v>
                </c:pt>
                <c:pt idx="36691">
                  <c:v>6.5388121689999998E-7</c:v>
                </c:pt>
                <c:pt idx="36692">
                  <c:v>3.0113173860000003E-7</c:v>
                </c:pt>
                <c:pt idx="36693">
                  <c:v>9.9515292549999999E-7</c:v>
                </c:pt>
                <c:pt idx="36694">
                  <c:v>5.2121886249999995E-7</c:v>
                </c:pt>
                <c:pt idx="36695">
                  <c:v>2.125066254E-6</c:v>
                </c:pt>
                <c:pt idx="36696">
                  <c:v>1.285515752E-6</c:v>
                </c:pt>
                <c:pt idx="36697">
                  <c:v>2.9096249260000002E-9</c:v>
                </c:pt>
                <c:pt idx="36698">
                  <c:v>3.0987257580000001E-6</c:v>
                </c:pt>
                <c:pt idx="36699">
                  <c:v>4.208956935E-6</c:v>
                </c:pt>
                <c:pt idx="36700">
                  <c:v>1.5421123999999999E-6</c:v>
                </c:pt>
                <c:pt idx="36701">
                  <c:v>1.021014915E-6</c:v>
                </c:pt>
                <c:pt idx="36702">
                  <c:v>8.0372654699999996E-6</c:v>
                </c:pt>
                <c:pt idx="36703">
                  <c:v>6.0124141480000003E-6</c:v>
                </c:pt>
                <c:pt idx="36704">
                  <c:v>1.855501902E-6</c:v>
                </c:pt>
                <c:pt idx="36705">
                  <c:v>1.3562320059999999E-5</c:v>
                </c:pt>
                <c:pt idx="36706">
                  <c:v>2.8841000499999999E-5</c:v>
                </c:pt>
                <c:pt idx="36707">
                  <c:v>2.8574861429999999E-5</c:v>
                </c:pt>
                <c:pt idx="36708">
                  <c:v>2.7442729280000001E-4</c:v>
                </c:pt>
                <c:pt idx="36709">
                  <c:v>1.095524681E-4</c:v>
                </c:pt>
                <c:pt idx="36710">
                  <c:v>1.0261145939999999E-5</c:v>
                </c:pt>
                <c:pt idx="36711">
                  <c:v>1.426036108E-5</c:v>
                </c:pt>
                <c:pt idx="36712">
                  <c:v>7.8687303550000007E-6</c:v>
                </c:pt>
                <c:pt idx="36713">
                  <c:v>9.5936558110000005E-8</c:v>
                </c:pt>
                <c:pt idx="36714">
                  <c:v>3.496369885E-6</c:v>
                </c:pt>
                <c:pt idx="36715">
                  <c:v>4.7337496449999997E-6</c:v>
                </c:pt>
                <c:pt idx="36716">
                  <c:v>6.6727054319999999E-6</c:v>
                </c:pt>
                <c:pt idx="36717">
                  <c:v>4.476672881E-6</c:v>
                </c:pt>
                <c:pt idx="36718">
                  <c:v>3.413496604E-6</c:v>
                </c:pt>
                <c:pt idx="36719">
                  <c:v>6.0034005519999997E-7</c:v>
                </c:pt>
                <c:pt idx="36720">
                  <c:v>2.945156288E-6</c:v>
                </c:pt>
                <c:pt idx="36721">
                  <c:v>2.1293854279999999E-7</c:v>
                </c:pt>
                <c:pt idx="36722">
                  <c:v>7.8644512190000002E-7</c:v>
                </c:pt>
                <c:pt idx="36723">
                  <c:v>8.2200178399999999E-8</c:v>
                </c:pt>
                <c:pt idx="36724">
                  <c:v>6.3682811679999997E-7</c:v>
                </c:pt>
                <c:pt idx="36725">
                  <c:v>4.1296728870000003E-7</c:v>
                </c:pt>
                <c:pt idx="36726">
                  <c:v>2.1812715130000001E-7</c:v>
                </c:pt>
                <c:pt idx="36727">
                  <c:v>1.779590438E-7</c:v>
                </c:pt>
                <c:pt idx="36728">
                  <c:v>6.4144630999999997E-7</c:v>
                </c:pt>
                <c:pt idx="36729">
                  <c:v>2.9249088309999999E-7</c:v>
                </c:pt>
                <c:pt idx="36730">
                  <c:v>2.669529859E-7</c:v>
                </c:pt>
                <c:pt idx="36731">
                  <c:v>2.9580326030000002E-7</c:v>
                </c:pt>
                <c:pt idx="36732">
                  <c:v>2.4011071190000002E-7</c:v>
                </c:pt>
                <c:pt idx="36733">
                  <c:v>2.7657551950000001E-7</c:v>
                </c:pt>
                <c:pt idx="36734">
                  <c:v>2.2270323020000001E-7</c:v>
                </c:pt>
                <c:pt idx="36735">
                  <c:v>8.8700204829999994E-8</c:v>
                </c:pt>
                <c:pt idx="36736">
                  <c:v>1.410556724E-7</c:v>
                </c:pt>
                <c:pt idx="36737">
                  <c:v>3.3572700040000001E-7</c:v>
                </c:pt>
                <c:pt idx="36738">
                  <c:v>1.399512943E-7</c:v>
                </c:pt>
                <c:pt idx="36739">
                  <c:v>1.1466458540000001E-6</c:v>
                </c:pt>
                <c:pt idx="36740">
                  <c:v>1.375212105E-5</c:v>
                </c:pt>
                <c:pt idx="36741">
                  <c:v>2.1412952979999998E-6</c:v>
                </c:pt>
                <c:pt idx="36742">
                  <c:v>1.4073779519999999E-7</c:v>
                </c:pt>
                <c:pt idx="36743">
                  <c:v>1.147573743E-6</c:v>
                </c:pt>
                <c:pt idx="36744">
                  <c:v>5.8239048540000003E-6</c:v>
                </c:pt>
                <c:pt idx="36745">
                  <c:v>4.9626562019999997E-7</c:v>
                </c:pt>
                <c:pt idx="36746">
                  <c:v>2.0303087109999998E-6</c:v>
                </c:pt>
                <c:pt idx="36747">
                  <c:v>6.6158645270000002E-6</c:v>
                </c:pt>
                <c:pt idx="36748">
                  <c:v>1.600311751E-4</c:v>
                </c:pt>
                <c:pt idx="36749">
                  <c:v>3.7387302030000002E-5</c:v>
                </c:pt>
                <c:pt idx="36750">
                  <c:v>5.7201759530000002E-6</c:v>
                </c:pt>
                <c:pt idx="36751">
                  <c:v>1.5311779499999999E-5</c:v>
                </c:pt>
                <c:pt idx="36752">
                  <c:v>7.8659883840000001E-5</c:v>
                </c:pt>
                <c:pt idx="36753">
                  <c:v>2.639637125E-6</c:v>
                </c:pt>
                <c:pt idx="36754">
                  <c:v>3.38371691E-6</c:v>
                </c:pt>
                <c:pt idx="36755">
                  <c:v>5.988309666E-6</c:v>
                </c:pt>
                <c:pt idx="36756">
                  <c:v>3.0175126039999999E-5</c:v>
                </c:pt>
                <c:pt idx="36757">
                  <c:v>8.6272157559999993E-6</c:v>
                </c:pt>
                <c:pt idx="36758">
                  <c:v>1.232620814E-5</c:v>
                </c:pt>
                <c:pt idx="36759">
                  <c:v>1.05682608E-5</c:v>
                </c:pt>
                <c:pt idx="36760">
                  <c:v>1.4978917940000001E-4</c:v>
                </c:pt>
                <c:pt idx="36761">
                  <c:v>8.1471690019999997E-6</c:v>
                </c:pt>
                <c:pt idx="36762">
                  <c:v>1.124705672E-6</c:v>
                </c:pt>
                <c:pt idx="36763">
                  <c:v>3.2945193000000001E-6</c:v>
                </c:pt>
                <c:pt idx="36764">
                  <c:v>2.2064570539999998E-6</c:v>
                </c:pt>
                <c:pt idx="36765">
                  <c:v>5.7606788310000001E-7</c:v>
                </c:pt>
                <c:pt idx="36766">
                  <c:v>1.1874055190000001E-6</c:v>
                </c:pt>
                <c:pt idx="36767">
                  <c:v>1.2349077470000001E-6</c:v>
                </c:pt>
                <c:pt idx="36768">
                  <c:v>9.2796602079999999E-6</c:v>
                </c:pt>
                <c:pt idx="36769">
                  <c:v>6.9760351840000004E-7</c:v>
                </c:pt>
                <c:pt idx="36770">
                  <c:v>2.8569744609999999E-7</c:v>
                </c:pt>
                <c:pt idx="36771">
                  <c:v>8.9855651839999997E-7</c:v>
                </c:pt>
                <c:pt idx="36772">
                  <c:v>1.790503908E-6</c:v>
                </c:pt>
                <c:pt idx="36773">
                  <c:v>2.5819711170000002E-7</c:v>
                </c:pt>
                <c:pt idx="36774">
                  <c:v>1.817395305E-7</c:v>
                </c:pt>
                <c:pt idx="36775">
                  <c:v>1.346591469E-7</c:v>
                </c:pt>
                <c:pt idx="36776">
                  <c:v>1.1388039059999999E-7</c:v>
                </c:pt>
                <c:pt idx="36777">
                  <c:v>9.9901220009999998E-8</c:v>
                </c:pt>
                <c:pt idx="36778">
                  <c:v>1.01589215E-7</c:v>
                </c:pt>
                <c:pt idx="36779">
                  <c:v>9.4943691929999994E-8</c:v>
                </c:pt>
                <c:pt idx="36780">
                  <c:v>3.5223224230000002E-7</c:v>
                </c:pt>
                <c:pt idx="36781">
                  <c:v>2.0284885329999999E-8</c:v>
                </c:pt>
                <c:pt idx="36782">
                  <c:v>1.9681879849999999E-7</c:v>
                </c:pt>
                <c:pt idx="36783">
                  <c:v>2.9536067490000001E-7</c:v>
                </c:pt>
                <c:pt idx="36784">
                  <c:v>2.723258644E-8</c:v>
                </c:pt>
                <c:pt idx="36785">
                  <c:v>7.5396984190000003E-8</c:v>
                </c:pt>
                <c:pt idx="36786">
                  <c:v>4.0088720820000001E-7</c:v>
                </c:pt>
                <c:pt idx="36787">
                  <c:v>4.2802259540000001E-7</c:v>
                </c:pt>
                <c:pt idx="36788">
                  <c:v>5.5704580050000003E-6</c:v>
                </c:pt>
                <c:pt idx="36789">
                  <c:v>7.3156513949999998E-8</c:v>
                </c:pt>
                <c:pt idx="36790">
                  <c:v>8.9515719359999998E-7</c:v>
                </c:pt>
                <c:pt idx="36791">
                  <c:v>2.7705173820000001E-6</c:v>
                </c:pt>
                <c:pt idx="36792">
                  <c:v>3.2460840000000002E-5</c:v>
                </c:pt>
                <c:pt idx="36793">
                  <c:v>1.9507701169999999E-6</c:v>
                </c:pt>
                <c:pt idx="36794">
                  <c:v>1.6869394270000001E-6</c:v>
                </c:pt>
                <c:pt idx="36795">
                  <c:v>1.2660783699999999E-6</c:v>
                </c:pt>
                <c:pt idx="36796">
                  <c:v>5.269809157E-6</c:v>
                </c:pt>
                <c:pt idx="36797">
                  <c:v>2.130895686E-6</c:v>
                </c:pt>
                <c:pt idx="36798">
                  <c:v>3.2060011990000001E-6</c:v>
                </c:pt>
                <c:pt idx="36799">
                  <c:v>1.808074903E-6</c:v>
                </c:pt>
                <c:pt idx="36800">
                  <c:v>4.9925739349999997E-4</c:v>
                </c:pt>
                <c:pt idx="36801">
                  <c:v>3.389611139E-6</c:v>
                </c:pt>
                <c:pt idx="36802">
                  <c:v>1.6886609469999999E-6</c:v>
                </c:pt>
                <c:pt idx="36803">
                  <c:v>4.8828818970000002E-6</c:v>
                </c:pt>
                <c:pt idx="36804">
                  <c:v>2.55152822E-5</c:v>
                </c:pt>
                <c:pt idx="36805">
                  <c:v>7.9659516219999999E-7</c:v>
                </c:pt>
                <c:pt idx="36806">
                  <c:v>9.9964905759999992E-7</c:v>
                </c:pt>
                <c:pt idx="36807">
                  <c:v>1.554742311E-6</c:v>
                </c:pt>
                <c:pt idx="36808">
                  <c:v>5.4480893619999997E-6</c:v>
                </c:pt>
                <c:pt idx="36809">
                  <c:v>4.4451668369999999E-7</c:v>
                </c:pt>
                <c:pt idx="36810">
                  <c:v>4.9765731110000003E-7</c:v>
                </c:pt>
                <c:pt idx="36811">
                  <c:v>7.8009665169999997E-7</c:v>
                </c:pt>
                <c:pt idx="36812">
                  <c:v>7.4717638610000003E-6</c:v>
                </c:pt>
                <c:pt idx="36813">
                  <c:v>2.924589986E-7</c:v>
                </c:pt>
                <c:pt idx="36814">
                  <c:v>2.0596147999999999E-7</c:v>
                </c:pt>
                <c:pt idx="36815">
                  <c:v>1.182970062E-7</c:v>
                </c:pt>
                <c:pt idx="36816">
                  <c:v>8.7582856690000005E-7</c:v>
                </c:pt>
                <c:pt idx="36817">
                  <c:v>3.9136912070000001E-8</c:v>
                </c:pt>
                <c:pt idx="36818">
                  <c:v>2.3123725110000001E-8</c:v>
                </c:pt>
                <c:pt idx="36819">
                  <c:v>8.1755942830000004E-9</c:v>
                </c:pt>
                <c:pt idx="36820">
                  <c:v>1.741125242E-7</c:v>
                </c:pt>
                <c:pt idx="36821">
                  <c:v>2.1047044089999998E-9</c:v>
                </c:pt>
                <c:pt idx="36822">
                  <c:v>4.9845486069999999E-9</c:v>
                </c:pt>
                <c:pt idx="36823">
                  <c:v>9.0917006240000004E-9</c:v>
                </c:pt>
                <c:pt idx="36824">
                  <c:v>3.7971686910000001E-7</c:v>
                </c:pt>
                <c:pt idx="36825">
                  <c:v>6.0149627199999998E-9</c:v>
                </c:pt>
                <c:pt idx="36826">
                  <c:v>3.6993130100000001E-9</c:v>
                </c:pt>
                <c:pt idx="36827">
                  <c:v>1.2507567550000001E-9</c:v>
                </c:pt>
                <c:pt idx="36828">
                  <c:v>5.9930827349999996E-13</c:v>
                </c:pt>
                <c:pt idx="36829">
                  <c:v>1.951888229E-9</c:v>
                </c:pt>
                <c:pt idx="36830">
                  <c:v>9.0577078859999999E-9</c:v>
                </c:pt>
                <c:pt idx="36831">
                  <c:v>2.3039053549999998E-8</c:v>
                </c:pt>
                <c:pt idx="36832">
                  <c:v>4.8696549959999997E-7</c:v>
                </c:pt>
                <c:pt idx="36833">
                  <c:v>9.2294768340000004E-8</c:v>
                </c:pt>
                <c:pt idx="36834">
                  <c:v>1.2927441260000001E-7</c:v>
                </c:pt>
                <c:pt idx="36835">
                  <c:v>2.0052239540000001E-7</c:v>
                </c:pt>
                <c:pt idx="36836">
                  <c:v>5.5896497669999996E-6</c:v>
                </c:pt>
                <c:pt idx="36837">
                  <c:v>4.3238165220000001E-7</c:v>
                </c:pt>
                <c:pt idx="36838">
                  <c:v>4.1141606619999997E-7</c:v>
                </c:pt>
                <c:pt idx="36839">
                  <c:v>9.4816955099999996E-7</c:v>
                </c:pt>
                <c:pt idx="36840">
                  <c:v>1.7416671159999999E-4</c:v>
                </c:pt>
                <c:pt idx="36841">
                  <c:v>3.092033837E-6</c:v>
                </c:pt>
                <c:pt idx="36842">
                  <c:v>2.2268510150000001E-6</c:v>
                </c:pt>
                <c:pt idx="36843">
                  <c:v>1.1985802249999999E-7</c:v>
                </c:pt>
                <c:pt idx="36844">
                  <c:v>1.730841425E-4</c:v>
                </c:pt>
                <c:pt idx="36845">
                  <c:v>5.6113403100000001E-7</c:v>
                </c:pt>
                <c:pt idx="36846">
                  <c:v>1.086111915E-6</c:v>
                </c:pt>
                <c:pt idx="36847">
                  <c:v>6.2946303049999995E-7</c:v>
                </c:pt>
                <c:pt idx="36848">
                  <c:v>2.887046202E-5</c:v>
                </c:pt>
                <c:pt idx="36849">
                  <c:v>7.0534932600000004E-7</c:v>
                </c:pt>
                <c:pt idx="36850">
                  <c:v>8.7291967680000001E-7</c:v>
                </c:pt>
                <c:pt idx="36851">
                  <c:v>1.977403772E-6</c:v>
                </c:pt>
                <c:pt idx="36852">
                  <c:v>4.298167831E-5</c:v>
                </c:pt>
                <c:pt idx="36853">
                  <c:v>2.0848809589999998E-6</c:v>
                </c:pt>
                <c:pt idx="36854">
                  <c:v>1.11489838E-6</c:v>
                </c:pt>
                <c:pt idx="36855">
                  <c:v>4.9214876499999999E-7</c:v>
                </c:pt>
                <c:pt idx="36856">
                  <c:v>8.4333989280000008E-6</c:v>
                </c:pt>
                <c:pt idx="36857">
                  <c:v>9.1712045580000002E-7</c:v>
                </c:pt>
                <c:pt idx="36858">
                  <c:v>5.050609704E-7</c:v>
                </c:pt>
                <c:pt idx="36859">
                  <c:v>5.5402663629999998E-7</c:v>
                </c:pt>
                <c:pt idx="36860">
                  <c:v>1.8366233390000001E-5</c:v>
                </c:pt>
                <c:pt idx="36861">
                  <c:v>1.0368867800000001E-6</c:v>
                </c:pt>
                <c:pt idx="36862">
                  <c:v>6.3386130590000004E-7</c:v>
                </c:pt>
                <c:pt idx="36863">
                  <c:v>8.0975377970000002E-8</c:v>
                </c:pt>
                <c:pt idx="36864">
                  <c:v>1.766908621E-6</c:v>
                </c:pt>
                <c:pt idx="36865">
                  <c:v>7.2226148219999995E-8</c:v>
                </c:pt>
                <c:pt idx="36866">
                  <c:v>6.2773863240000006E-8</c:v>
                </c:pt>
                <c:pt idx="36867">
                  <c:v>6.7950379040000001E-8</c:v>
                </c:pt>
                <c:pt idx="36868">
                  <c:v>4.7500545580000001E-7</c:v>
                </c:pt>
                <c:pt idx="36869">
                  <c:v>5.7177123820000002E-8</c:v>
                </c:pt>
                <c:pt idx="36870">
                  <c:v>5.87887211E-8</c:v>
                </c:pt>
                <c:pt idx="36871">
                  <c:v>1.0970011360000001E-7</c:v>
                </c:pt>
                <c:pt idx="36872">
                  <c:v>5.4759288570000003E-6</c:v>
                </c:pt>
                <c:pt idx="36873">
                  <c:v>5.559170169E-8</c:v>
                </c:pt>
                <c:pt idx="36874">
                  <c:v>5.3286392890000001E-8</c:v>
                </c:pt>
                <c:pt idx="36875">
                  <c:v>1.152461559E-7</c:v>
                </c:pt>
                <c:pt idx="36876">
                  <c:v>3.7916411030000001E-7</c:v>
                </c:pt>
                <c:pt idx="36877">
                  <c:v>9.1181418249999996E-8</c:v>
                </c:pt>
                <c:pt idx="36878">
                  <c:v>1.520895445E-7</c:v>
                </c:pt>
                <c:pt idx="36879">
                  <c:v>2.328787477E-7</c:v>
                </c:pt>
                <c:pt idx="36880">
                  <c:v>1.346656584E-6</c:v>
                </c:pt>
                <c:pt idx="36881">
                  <c:v>1.4000382450000001E-6</c:v>
                </c:pt>
                <c:pt idx="36882">
                  <c:v>8.781196845E-7</c:v>
                </c:pt>
                <c:pt idx="36883">
                  <c:v>1.0828500039999999E-6</c:v>
                </c:pt>
                <c:pt idx="36884">
                  <c:v>4.740121079E-5</c:v>
                </c:pt>
                <c:pt idx="36885">
                  <c:v>3.318942318E-7</c:v>
                </c:pt>
                <c:pt idx="36886">
                  <c:v>1.502393017E-6</c:v>
                </c:pt>
                <c:pt idx="36887">
                  <c:v>2.4673922320000001E-6</c:v>
                </c:pt>
                <c:pt idx="36888">
                  <c:v>5.3106857199999997E-6</c:v>
                </c:pt>
                <c:pt idx="36889">
                  <c:v>1.1454290390000001E-6</c:v>
                </c:pt>
                <c:pt idx="36890">
                  <c:v>2.470854173E-6</c:v>
                </c:pt>
                <c:pt idx="36891">
                  <c:v>1.336409195E-5</c:v>
                </c:pt>
                <c:pt idx="36892">
                  <c:v>1.6518030270000001E-4</c:v>
                </c:pt>
                <c:pt idx="36893">
                  <c:v>1.766286021E-5</c:v>
                </c:pt>
                <c:pt idx="36894">
                  <c:v>5.6468272320000004E-6</c:v>
                </c:pt>
                <c:pt idx="36895">
                  <c:v>5.4817792680000004E-6</c:v>
                </c:pt>
                <c:pt idx="36896">
                  <c:v>2.2425669300000001E-5</c:v>
                </c:pt>
                <c:pt idx="36897">
                  <c:v>2.3519683119999999E-6</c:v>
                </c:pt>
                <c:pt idx="36898">
                  <c:v>8.1827157089999999E-7</c:v>
                </c:pt>
                <c:pt idx="36899">
                  <c:v>1.1671035609999999E-6</c:v>
                </c:pt>
                <c:pt idx="36900">
                  <c:v>9.4893512179999992E-6</c:v>
                </c:pt>
                <c:pt idx="36901">
                  <c:v>3.2859038299999999E-6</c:v>
                </c:pt>
                <c:pt idx="36902">
                  <c:v>1.7344817459999999E-6</c:v>
                </c:pt>
                <c:pt idx="36903">
                  <c:v>6.819069955E-6</c:v>
                </c:pt>
                <c:pt idx="36904">
                  <c:v>3.6969876139999998E-5</c:v>
                </c:pt>
                <c:pt idx="36905">
                  <c:v>1.0981857809999999E-6</c:v>
                </c:pt>
                <c:pt idx="36906">
                  <c:v>2.5635813720000001E-7</c:v>
                </c:pt>
                <c:pt idx="36907">
                  <c:v>7.0616054390000001E-8</c:v>
                </c:pt>
                <c:pt idx="36908">
                  <c:v>9.839057570999999E-7</c:v>
                </c:pt>
                <c:pt idx="36909">
                  <c:v>2.5021096E-7</c:v>
                </c:pt>
                <c:pt idx="36910">
                  <c:v>3.68307273E-7</c:v>
                </c:pt>
                <c:pt idx="36911">
                  <c:v>1.054414149E-6</c:v>
                </c:pt>
                <c:pt idx="36912">
                  <c:v>5.7732898529999998E-6</c:v>
                </c:pt>
                <c:pt idx="36913">
                  <c:v>3.4377507289999998E-6</c:v>
                </c:pt>
                <c:pt idx="36914">
                  <c:v>1.4379111370000001E-6</c:v>
                </c:pt>
                <c:pt idx="36915">
                  <c:v>1.8253829030000001E-6</c:v>
                </c:pt>
                <c:pt idx="36916">
                  <c:v>7.2417353349999996E-6</c:v>
                </c:pt>
                <c:pt idx="36917">
                  <c:v>1.10636052E-6</c:v>
                </c:pt>
                <c:pt idx="36918">
                  <c:v>8.9269914290000004E-7</c:v>
                </c:pt>
                <c:pt idx="36919">
                  <c:v>8.2112984749999997E-7</c:v>
                </c:pt>
                <c:pt idx="36920">
                  <c:v>5.5635427349999997E-7</c:v>
                </c:pt>
                <c:pt idx="36921">
                  <c:v>1.5916504240000001E-6</c:v>
                </c:pt>
                <c:pt idx="36922">
                  <c:v>3.676035375E-7</c:v>
                </c:pt>
                <c:pt idx="36923">
                  <c:v>1.241188944E-6</c:v>
                </c:pt>
                <c:pt idx="36924">
                  <c:v>1.339039417E-6</c:v>
                </c:pt>
                <c:pt idx="36925">
                  <c:v>7.0268859029999998E-7</c:v>
                </c:pt>
                <c:pt idx="36926">
                  <c:v>5.6148339210000001E-7</c:v>
                </c:pt>
                <c:pt idx="36927">
                  <c:v>4.3826932500000001E-7</c:v>
                </c:pt>
                <c:pt idx="36928">
                  <c:v>1.6504796240000001E-7</c:v>
                </c:pt>
                <c:pt idx="36929">
                  <c:v>4.9473594559999997E-7</c:v>
                </c:pt>
                <c:pt idx="36930">
                  <c:v>7.8981656660000002E-7</c:v>
                </c:pt>
                <c:pt idx="36931">
                  <c:v>3.0853964960000001E-6</c:v>
                </c:pt>
                <c:pt idx="36932">
                  <c:v>1.5902907419999998E-5</c:v>
                </c:pt>
                <c:pt idx="36933">
                  <c:v>1.2137760989999999E-5</c:v>
                </c:pt>
                <c:pt idx="36934">
                  <c:v>1.2695805250000001E-5</c:v>
                </c:pt>
                <c:pt idx="36935">
                  <c:v>2.32621737E-5</c:v>
                </c:pt>
                <c:pt idx="36936">
                  <c:v>7.4598902450000003E-5</c:v>
                </c:pt>
                <c:pt idx="36937">
                  <c:v>6.4261142149999998E-7</c:v>
                </c:pt>
                <c:pt idx="36938">
                  <c:v>3.9210773120000003E-6</c:v>
                </c:pt>
                <c:pt idx="36939">
                  <c:v>4.9253983270000001E-7</c:v>
                </c:pt>
                <c:pt idx="36940">
                  <c:v>6.7035527810000002E-6</c:v>
                </c:pt>
                <c:pt idx="36941">
                  <c:v>3.4765176709999999E-6</c:v>
                </c:pt>
                <c:pt idx="36942">
                  <c:v>4.4531669109999999E-6</c:v>
                </c:pt>
                <c:pt idx="36943">
                  <c:v>8.774482762E-7</c:v>
                </c:pt>
                <c:pt idx="36944">
                  <c:v>6.3809797960000004E-6</c:v>
                </c:pt>
                <c:pt idx="36945">
                  <c:v>2.6723463280000002E-6</c:v>
                </c:pt>
                <c:pt idx="36946">
                  <c:v>4.3634897160000002E-6</c:v>
                </c:pt>
                <c:pt idx="36947">
                  <c:v>5.3745831489999999E-6</c:v>
                </c:pt>
                <c:pt idx="36948">
                  <c:v>4.129927151E-6</c:v>
                </c:pt>
                <c:pt idx="36949">
                  <c:v>3.839087887E-6</c:v>
                </c:pt>
                <c:pt idx="36950">
                  <c:v>1.5824165959999999E-6</c:v>
                </c:pt>
                <c:pt idx="36951">
                  <c:v>2.2210806899999998E-6</c:v>
                </c:pt>
                <c:pt idx="36952">
                  <c:v>5.2725347930000002E-6</c:v>
                </c:pt>
                <c:pt idx="36953">
                  <c:v>1.643308381E-6</c:v>
                </c:pt>
                <c:pt idx="36954">
                  <c:v>4.4715896229999999E-7</c:v>
                </c:pt>
                <c:pt idx="36955">
                  <c:v>1.429069406E-6</c:v>
                </c:pt>
                <c:pt idx="36956">
                  <c:v>9.4391530190000001E-6</c:v>
                </c:pt>
                <c:pt idx="36957">
                  <c:v>3.752831237E-7</c:v>
                </c:pt>
                <c:pt idx="36958">
                  <c:v>6.3051393120000001E-7</c:v>
                </c:pt>
                <c:pt idx="36959">
                  <c:v>3.875335461E-7</c:v>
                </c:pt>
                <c:pt idx="36960">
                  <c:v>3.3609070129999998E-6</c:v>
                </c:pt>
                <c:pt idx="36961">
                  <c:v>2.7032229829999998E-7</c:v>
                </c:pt>
                <c:pt idx="36962">
                  <c:v>2.3097302999999999E-6</c:v>
                </c:pt>
                <c:pt idx="36963">
                  <c:v>1.773561779E-6</c:v>
                </c:pt>
                <c:pt idx="36964">
                  <c:v>1.4784453879999999E-7</c:v>
                </c:pt>
                <c:pt idx="36965">
                  <c:v>2.7337951900000001E-6</c:v>
                </c:pt>
                <c:pt idx="36966">
                  <c:v>3.7910652190000002E-6</c:v>
                </c:pt>
                <c:pt idx="36967">
                  <c:v>8.5371976860000003E-7</c:v>
                </c:pt>
                <c:pt idx="36968">
                  <c:v>9.3175044099999995E-8</c:v>
                </c:pt>
                <c:pt idx="36969">
                  <c:v>3.9608641589999997E-6</c:v>
                </c:pt>
                <c:pt idx="36970">
                  <c:v>3.3468036920000001E-6</c:v>
                </c:pt>
                <c:pt idx="36971">
                  <c:v>1.0549928939999999E-6</c:v>
                </c:pt>
                <c:pt idx="36972">
                  <c:v>2.1766763140000001E-6</c:v>
                </c:pt>
                <c:pt idx="36973">
                  <c:v>5.138893456E-6</c:v>
                </c:pt>
                <c:pt idx="36974">
                  <c:v>2.395450374E-6</c:v>
                </c:pt>
                <c:pt idx="36975">
                  <c:v>1.1718085449999999E-6</c:v>
                </c:pt>
                <c:pt idx="36976">
                  <c:v>6.3315454180000005E-7</c:v>
                </c:pt>
                <c:pt idx="36977">
                  <c:v>8.647310997E-7</c:v>
                </c:pt>
                <c:pt idx="36978">
                  <c:v>1.90164778E-7</c:v>
                </c:pt>
                <c:pt idx="36979">
                  <c:v>1.7772577030000001E-7</c:v>
                </c:pt>
                <c:pt idx="36980">
                  <c:v>1.3566423749999999E-6</c:v>
                </c:pt>
                <c:pt idx="36981">
                  <c:v>2.109781041E-7</c:v>
                </c:pt>
                <c:pt idx="36982">
                  <c:v>1.8692280879999999E-7</c:v>
                </c:pt>
                <c:pt idx="36983">
                  <c:v>2.200462242E-6</c:v>
                </c:pt>
                <c:pt idx="36984">
                  <c:v>2.1158256050000002E-6</c:v>
                </c:pt>
                <c:pt idx="36985">
                  <c:v>2.04311315E-6</c:v>
                </c:pt>
                <c:pt idx="36986">
                  <c:v>4.2760105979999999E-6</c:v>
                </c:pt>
                <c:pt idx="36987">
                  <c:v>5.5862514110000002E-6</c:v>
                </c:pt>
                <c:pt idx="36988">
                  <c:v>3.0509314310000001E-6</c:v>
                </c:pt>
                <c:pt idx="36989">
                  <c:v>9.9325913329999998E-7</c:v>
                </c:pt>
                <c:pt idx="36990">
                  <c:v>3.4380830680000002E-6</c:v>
                </c:pt>
                <c:pt idx="36991">
                  <c:v>1.1055416940000001E-6</c:v>
                </c:pt>
                <c:pt idx="36992">
                  <c:v>7.1674260269999998E-8</c:v>
                </c:pt>
                <c:pt idx="36993">
                  <c:v>3.631701444E-6</c:v>
                </c:pt>
                <c:pt idx="36994">
                  <c:v>6.8941390380000001E-6</c:v>
                </c:pt>
                <c:pt idx="36995">
                  <c:v>1.97196666E-5</c:v>
                </c:pt>
                <c:pt idx="36996">
                  <c:v>1.3832355329999999E-5</c:v>
                </c:pt>
                <c:pt idx="36997">
                  <c:v>5.2150830629999998E-8</c:v>
                </c:pt>
                <c:pt idx="36998">
                  <c:v>7.5347880210000001E-7</c:v>
                </c:pt>
                <c:pt idx="36999">
                  <c:v>5.4386642510000004E-7</c:v>
                </c:pt>
                <c:pt idx="37000">
                  <c:v>9.1202613389999998E-7</c:v>
                </c:pt>
                <c:pt idx="37001">
                  <c:v>8.9099527319999997E-7</c:v>
                </c:pt>
                <c:pt idx="37002">
                  <c:v>4.7335856070000001E-7</c:v>
                </c:pt>
                <c:pt idx="37003">
                  <c:v>1.3401575790000001E-6</c:v>
                </c:pt>
                <c:pt idx="37004">
                  <c:v>6.7986472440000003E-6</c:v>
                </c:pt>
                <c:pt idx="37005">
                  <c:v>2.8183422709999999E-6</c:v>
                </c:pt>
                <c:pt idx="37006">
                  <c:v>4.1776873729999997E-6</c:v>
                </c:pt>
                <c:pt idx="37007">
                  <c:v>4.8849694339999999E-5</c:v>
                </c:pt>
                <c:pt idx="37008">
                  <c:v>1.1316332499999999E-5</c:v>
                </c:pt>
                <c:pt idx="37009">
                  <c:v>1.6692644560000001E-6</c:v>
                </c:pt>
                <c:pt idx="37010">
                  <c:v>1.480309177E-6</c:v>
                </c:pt>
                <c:pt idx="37011">
                  <c:v>1.077953288E-5</c:v>
                </c:pt>
                <c:pt idx="37012">
                  <c:v>1.9947602459999999E-6</c:v>
                </c:pt>
                <c:pt idx="37013">
                  <c:v>1.960637877E-6</c:v>
                </c:pt>
                <c:pt idx="37014">
                  <c:v>7.6574770290000004E-6</c:v>
                </c:pt>
                <c:pt idx="37015">
                  <c:v>1.18330628E-4</c:v>
                </c:pt>
                <c:pt idx="37016">
                  <c:v>5.739206886E-5</c:v>
                </c:pt>
                <c:pt idx="37017">
                  <c:v>7.6289983979999996E-6</c:v>
                </c:pt>
                <c:pt idx="37018">
                  <c:v>6.4476597839999999E-6</c:v>
                </c:pt>
                <c:pt idx="37019">
                  <c:v>2.3115446220000001E-5</c:v>
                </c:pt>
                <c:pt idx="37020">
                  <c:v>3.0022276719999999E-7</c:v>
                </c:pt>
                <c:pt idx="37021">
                  <c:v>3.1710216389999999E-7</c:v>
                </c:pt>
                <c:pt idx="37022">
                  <c:v>9.510850816E-7</c:v>
                </c:pt>
                <c:pt idx="37023">
                  <c:v>3.0119435410000002E-6</c:v>
                </c:pt>
                <c:pt idx="37024">
                  <c:v>8.8606963809999997E-8</c:v>
                </c:pt>
                <c:pt idx="37025">
                  <c:v>7.7419104869999995E-7</c:v>
                </c:pt>
                <c:pt idx="37026">
                  <c:v>6.2377103330000003E-7</c:v>
                </c:pt>
                <c:pt idx="37027">
                  <c:v>2.996933695E-6</c:v>
                </c:pt>
                <c:pt idx="37028">
                  <c:v>3.1950368739999998E-7</c:v>
                </c:pt>
                <c:pt idx="37029">
                  <c:v>1.5377704579999999E-6</c:v>
                </c:pt>
                <c:pt idx="37030">
                  <c:v>6.654479166E-7</c:v>
                </c:pt>
                <c:pt idx="37031">
                  <c:v>2.0846694330000001E-6</c:v>
                </c:pt>
                <c:pt idx="37032">
                  <c:v>3.1969046150000001E-7</c:v>
                </c:pt>
                <c:pt idx="37033">
                  <c:v>1.239376786E-6</c:v>
                </c:pt>
                <c:pt idx="37034">
                  <c:v>2.9791571330000002E-8</c:v>
                </c:pt>
                <c:pt idx="37035">
                  <c:v>2.0620736460000001E-5</c:v>
                </c:pt>
                <c:pt idx="37036">
                  <c:v>4.524036745E-6</c:v>
                </c:pt>
                <c:pt idx="37037">
                  <c:v>3.187778746E-6</c:v>
                </c:pt>
                <c:pt idx="37038">
                  <c:v>1.7849343840000001E-6</c:v>
                </c:pt>
                <c:pt idx="37039">
                  <c:v>4.7949088630000001E-6</c:v>
                </c:pt>
                <c:pt idx="37040">
                  <c:v>6.0087334879999999E-7</c:v>
                </c:pt>
                <c:pt idx="37041">
                  <c:v>1.394656894E-7</c:v>
                </c:pt>
                <c:pt idx="37042">
                  <c:v>2.3283776380000001E-7</c:v>
                </c:pt>
                <c:pt idx="37043">
                  <c:v>4.7432085230000001E-7</c:v>
                </c:pt>
                <c:pt idx="37044">
                  <c:v>7.8983756040000001E-7</c:v>
                </c:pt>
                <c:pt idx="37045">
                  <c:v>1.673565864E-6</c:v>
                </c:pt>
                <c:pt idx="37046">
                  <c:v>9.3463478369999998E-7</c:v>
                </c:pt>
                <c:pt idx="37047">
                  <c:v>4.362415935E-5</c:v>
                </c:pt>
                <c:pt idx="37048">
                  <c:v>5.0517891799999998E-6</c:v>
                </c:pt>
                <c:pt idx="37049">
                  <c:v>3.453583427E-6</c:v>
                </c:pt>
                <c:pt idx="37050">
                  <c:v>7.6540885029999996E-6</c:v>
                </c:pt>
                <c:pt idx="37051">
                  <c:v>7.9577118929999997E-7</c:v>
                </c:pt>
                <c:pt idx="37052">
                  <c:v>4.5144847339999998E-7</c:v>
                </c:pt>
                <c:pt idx="37053">
                  <c:v>5.0766532129999996E-6</c:v>
                </c:pt>
                <c:pt idx="37054">
                  <c:v>6.0043830949999998E-6</c:v>
                </c:pt>
                <c:pt idx="37055">
                  <c:v>2.0580517469999999E-5</c:v>
                </c:pt>
                <c:pt idx="37056">
                  <c:v>1.91784171E-6</c:v>
                </c:pt>
                <c:pt idx="37057">
                  <c:v>8.0426931660000001E-6</c:v>
                </c:pt>
                <c:pt idx="37058">
                  <c:v>1.853862753E-5</c:v>
                </c:pt>
                <c:pt idx="37059">
                  <c:v>7.0952711079999998E-5</c:v>
                </c:pt>
                <c:pt idx="37060">
                  <c:v>1.0830381550000001E-5</c:v>
                </c:pt>
                <c:pt idx="37061">
                  <c:v>6.4557818409999998E-6</c:v>
                </c:pt>
                <c:pt idx="37062">
                  <c:v>2.8249659919999999E-6</c:v>
                </c:pt>
                <c:pt idx="37063">
                  <c:v>5.0342766580000001E-6</c:v>
                </c:pt>
                <c:pt idx="37064">
                  <c:v>5.2070311370000001E-6</c:v>
                </c:pt>
                <c:pt idx="37065">
                  <c:v>5.4990106769999999E-6</c:v>
                </c:pt>
                <c:pt idx="37066">
                  <c:v>3.933524832E-6</c:v>
                </c:pt>
                <c:pt idx="37067">
                  <c:v>3.0814137219999999E-4</c:v>
                </c:pt>
                <c:pt idx="37068">
                  <c:v>1.098859034E-5</c:v>
                </c:pt>
                <c:pt idx="37069">
                  <c:v>4.2562890359999998E-6</c:v>
                </c:pt>
                <c:pt idx="37070">
                  <c:v>2.6085936259999999E-6</c:v>
                </c:pt>
                <c:pt idx="37071">
                  <c:v>3.4694238689999998E-6</c:v>
                </c:pt>
                <c:pt idx="37072">
                  <c:v>7.170125511E-8</c:v>
                </c:pt>
                <c:pt idx="37073">
                  <c:v>2.2111586549999999E-7</c:v>
                </c:pt>
                <c:pt idx="37074">
                  <c:v>7.1562255940000002E-8</c:v>
                </c:pt>
                <c:pt idx="37075">
                  <c:v>3.228699866E-7</c:v>
                </c:pt>
                <c:pt idx="37076">
                  <c:v>2.892637223E-7</c:v>
                </c:pt>
                <c:pt idx="37077">
                  <c:v>3.9333870189999998E-7</c:v>
                </c:pt>
                <c:pt idx="37078">
                  <c:v>7.2590216579999999E-7</c:v>
                </c:pt>
                <c:pt idx="37079">
                  <c:v>9.7152389610000008E-7</c:v>
                </c:pt>
                <c:pt idx="37080">
                  <c:v>7.7309896449999996E-7</c:v>
                </c:pt>
                <c:pt idx="37081">
                  <c:v>8.1275242399999997E-7</c:v>
                </c:pt>
                <c:pt idx="37082">
                  <c:v>5.5973611100000004E-7</c:v>
                </c:pt>
                <c:pt idx="37083">
                  <c:v>4.177197001E-7</c:v>
                </c:pt>
                <c:pt idx="37084">
                  <c:v>5.1188046260000001E-7</c:v>
                </c:pt>
                <c:pt idx="37085">
                  <c:v>5.2531264109999995E-7</c:v>
                </c:pt>
                <c:pt idx="37086">
                  <c:v>1.075607779E-7</c:v>
                </c:pt>
                <c:pt idx="37087">
                  <c:v>2.2724226999999998E-6</c:v>
                </c:pt>
                <c:pt idx="37088">
                  <c:v>1.8422516759999999E-7</c:v>
                </c:pt>
                <c:pt idx="37089">
                  <c:v>4.7440409390000003E-8</c:v>
                </c:pt>
                <c:pt idx="37090">
                  <c:v>2.8074092499999998E-7</c:v>
                </c:pt>
                <c:pt idx="37091">
                  <c:v>1.1584929500000001E-5</c:v>
                </c:pt>
                <c:pt idx="37092">
                  <c:v>3.7145987549999999E-7</c:v>
                </c:pt>
                <c:pt idx="37093">
                  <c:v>4.1392385539999998E-7</c:v>
                </c:pt>
                <c:pt idx="37094">
                  <c:v>1.571972375E-6</c:v>
                </c:pt>
                <c:pt idx="37095">
                  <c:v>1.465839323E-5</c:v>
                </c:pt>
                <c:pt idx="37096">
                  <c:v>1.80017831E-6</c:v>
                </c:pt>
                <c:pt idx="37097">
                  <c:v>2.2038826500000001E-6</c:v>
                </c:pt>
                <c:pt idx="37098">
                  <c:v>2.861078823E-6</c:v>
                </c:pt>
                <c:pt idx="37099">
                  <c:v>1.980418661E-5</c:v>
                </c:pt>
                <c:pt idx="37100">
                  <c:v>2.7288623159999999E-6</c:v>
                </c:pt>
                <c:pt idx="37101">
                  <c:v>4.0480755040000003E-6</c:v>
                </c:pt>
                <c:pt idx="37102">
                  <c:v>4.2078901469999999E-6</c:v>
                </c:pt>
                <c:pt idx="37103">
                  <c:v>5.2150474589999997E-5</c:v>
                </c:pt>
                <c:pt idx="37104">
                  <c:v>3.6132349270000002E-6</c:v>
                </c:pt>
                <c:pt idx="37105">
                  <c:v>5.4542670080000002E-6</c:v>
                </c:pt>
                <c:pt idx="37106">
                  <c:v>2.5308003949999998E-6</c:v>
                </c:pt>
                <c:pt idx="37107">
                  <c:v>7.3625775239999998E-4</c:v>
                </c:pt>
                <c:pt idx="37108">
                  <c:v>1.619523637E-6</c:v>
                </c:pt>
                <c:pt idx="37109">
                  <c:v>4.5969266400000001E-6</c:v>
                </c:pt>
                <c:pt idx="37110">
                  <c:v>1.332115242E-5</c:v>
                </c:pt>
                <c:pt idx="37111">
                  <c:v>3.936487363E-4</c:v>
                </c:pt>
                <c:pt idx="37112">
                  <c:v>4.8446798019999998E-6</c:v>
                </c:pt>
                <c:pt idx="37113">
                  <c:v>2.9833793499999999E-6</c:v>
                </c:pt>
                <c:pt idx="37114">
                  <c:v>2.882923227E-6</c:v>
                </c:pt>
                <c:pt idx="37115">
                  <c:v>2.7563499820000001E-5</c:v>
                </c:pt>
                <c:pt idx="37116">
                  <c:v>1.869341111E-6</c:v>
                </c:pt>
                <c:pt idx="37117">
                  <c:v>1.2375704669999999E-6</c:v>
                </c:pt>
                <c:pt idx="37118">
                  <c:v>6.5750660429999999E-7</c:v>
                </c:pt>
                <c:pt idx="37119">
                  <c:v>2.1164368439999998E-5</c:v>
                </c:pt>
                <c:pt idx="37120">
                  <c:v>3.0981299439999998E-7</c:v>
                </c:pt>
                <c:pt idx="37121">
                  <c:v>2.1077441959999999E-7</c:v>
                </c:pt>
                <c:pt idx="37122">
                  <c:v>1.035579451E-7</c:v>
                </c:pt>
                <c:pt idx="37123">
                  <c:v>4.175292761E-7</c:v>
                </c:pt>
                <c:pt idx="37124">
                  <c:v>8.2913691260000004E-9</c:v>
                </c:pt>
                <c:pt idx="37125">
                  <c:v>1.773000171E-13</c:v>
                </c:pt>
                <c:pt idx="37126">
                  <c:v>4.9293920580000003E-9</c:v>
                </c:pt>
                <c:pt idx="37127">
                  <c:v>1.2617739869999999E-6</c:v>
                </c:pt>
                <c:pt idx="37128">
                  <c:v>3.0857870709999999E-8</c:v>
                </c:pt>
                <c:pt idx="37129">
                  <c:v>2.4467072749999999E-8</c:v>
                </c:pt>
                <c:pt idx="37130">
                  <c:v>1.041001482E-8</c:v>
                </c:pt>
                <c:pt idx="37131">
                  <c:v>1.224227372E-6</c:v>
                </c:pt>
                <c:pt idx="37132">
                  <c:v>8.2454637970000005E-9</c:v>
                </c:pt>
                <c:pt idx="37133">
                  <c:v>1.359004587E-8</c:v>
                </c:pt>
                <c:pt idx="37134">
                  <c:v>3.7825574589999999E-8</c:v>
                </c:pt>
                <c:pt idx="37135">
                  <c:v>9.9533244290000001E-7</c:v>
                </c:pt>
                <c:pt idx="37136">
                  <c:v>1.6838810530000001E-7</c:v>
                </c:pt>
                <c:pt idx="37137">
                  <c:v>3.4583309009999997E-7</c:v>
                </c:pt>
                <c:pt idx="37138">
                  <c:v>1.0278475850000001E-6</c:v>
                </c:pt>
                <c:pt idx="37139">
                  <c:v>7.2336006749999993E-5</c:v>
                </c:pt>
                <c:pt idx="37140">
                  <c:v>3.045343116E-6</c:v>
                </c:pt>
                <c:pt idx="37141">
                  <c:v>2.3258743570000001E-6</c:v>
                </c:pt>
                <c:pt idx="37142">
                  <c:v>1.0762881260000001E-6</c:v>
                </c:pt>
                <c:pt idx="37143">
                  <c:v>1.9220754519999999E-5</c:v>
                </c:pt>
                <c:pt idx="37144">
                  <c:v>5.2506396960000002E-6</c:v>
                </c:pt>
                <c:pt idx="37145">
                  <c:v>4.6212078080000003E-6</c:v>
                </c:pt>
                <c:pt idx="37146">
                  <c:v>4.5162968260000004E-6</c:v>
                </c:pt>
                <c:pt idx="37147">
                  <c:v>1.4321462839999999E-4</c:v>
                </c:pt>
                <c:pt idx="37148">
                  <c:v>2.0209941829999999E-5</c:v>
                </c:pt>
                <c:pt idx="37149">
                  <c:v>1.2858926310000001E-5</c:v>
                </c:pt>
                <c:pt idx="37150">
                  <c:v>1.044384073E-6</c:v>
                </c:pt>
                <c:pt idx="37151">
                  <c:v>1.0229345480000001E-3</c:v>
                </c:pt>
                <c:pt idx="37152">
                  <c:v>1.157908619E-6</c:v>
                </c:pt>
                <c:pt idx="37153">
                  <c:v>8.7764972500000006E-6</c:v>
                </c:pt>
                <c:pt idx="37154">
                  <c:v>1.152881144E-5</c:v>
                </c:pt>
                <c:pt idx="37155">
                  <c:v>4.6634602360000002E-5</c:v>
                </c:pt>
                <c:pt idx="37156">
                  <c:v>5.6312973440000003E-6</c:v>
                </c:pt>
                <c:pt idx="37157">
                  <c:v>8.2725239839999998E-6</c:v>
                </c:pt>
                <c:pt idx="37158">
                  <c:v>2.5731073869999999E-5</c:v>
                </c:pt>
                <c:pt idx="37159">
                  <c:v>6.6948151789999999E-4</c:v>
                </c:pt>
                <c:pt idx="37160">
                  <c:v>3.0705398369999997E-5</c:v>
                </c:pt>
                <c:pt idx="37161">
                  <c:v>7.8777837370000008E-6</c:v>
                </c:pt>
                <c:pt idx="37162">
                  <c:v>1.5132785380000001E-6</c:v>
                </c:pt>
                <c:pt idx="37163">
                  <c:v>4.8681825729999998E-5</c:v>
                </c:pt>
                <c:pt idx="37164">
                  <c:v>3.4787023529999998E-6</c:v>
                </c:pt>
                <c:pt idx="37165">
                  <c:v>1.372991984E-6</c:v>
                </c:pt>
                <c:pt idx="37166">
                  <c:v>1.0856810519999999E-6</c:v>
                </c:pt>
                <c:pt idx="37167">
                  <c:v>7.2943729899999996E-6</c:v>
                </c:pt>
                <c:pt idx="37168">
                  <c:v>1.742440061E-6</c:v>
                </c:pt>
                <c:pt idx="37169">
                  <c:v>7.9647199880000005E-8</c:v>
                </c:pt>
                <c:pt idx="37170">
                  <c:v>1.044255772E-6</c:v>
                </c:pt>
                <c:pt idx="37171">
                  <c:v>5.4046816820000004E-6</c:v>
                </c:pt>
                <c:pt idx="37172">
                  <c:v>5.5182470820000005E-7</c:v>
                </c:pt>
                <c:pt idx="37173">
                  <c:v>4.3072729599999998E-7</c:v>
                </c:pt>
                <c:pt idx="37174">
                  <c:v>4.4418668140000002E-7</c:v>
                </c:pt>
                <c:pt idx="37175">
                  <c:v>4.3501631350000001E-7</c:v>
                </c:pt>
                <c:pt idx="37176">
                  <c:v>5.2493185480000004E-7</c:v>
                </c:pt>
                <c:pt idx="37177">
                  <c:v>5.3053247469999999E-7</c:v>
                </c:pt>
                <c:pt idx="37178">
                  <c:v>4.1190703890000002E-7</c:v>
                </c:pt>
                <c:pt idx="37179">
                  <c:v>3.3573796150000001E-6</c:v>
                </c:pt>
                <c:pt idx="37180">
                  <c:v>3.7459835169999999E-8</c:v>
                </c:pt>
                <c:pt idx="37181">
                  <c:v>7.8014194729999998E-7</c:v>
                </c:pt>
                <c:pt idx="37182">
                  <c:v>3.7606060170000002E-6</c:v>
                </c:pt>
                <c:pt idx="37183">
                  <c:v>3.2504711480000003E-5</c:v>
                </c:pt>
                <c:pt idx="37184">
                  <c:v>2.5567135929999998E-7</c:v>
                </c:pt>
                <c:pt idx="37185">
                  <c:v>3.8410333840000002E-7</c:v>
                </c:pt>
                <c:pt idx="37186">
                  <c:v>6.8336369539999999E-7</c:v>
                </c:pt>
                <c:pt idx="37187">
                  <c:v>2.6027777169999999E-5</c:v>
                </c:pt>
                <c:pt idx="37188">
                  <c:v>2.289855063E-6</c:v>
                </c:pt>
                <c:pt idx="37189">
                  <c:v>5.7019133499999999E-6</c:v>
                </c:pt>
                <c:pt idx="37190">
                  <c:v>7.9176715269999993E-6</c:v>
                </c:pt>
                <c:pt idx="37191">
                  <c:v>2.7253416799999998E-4</c:v>
                </c:pt>
                <c:pt idx="37192">
                  <c:v>2.4491668549999999E-6</c:v>
                </c:pt>
                <c:pt idx="37193">
                  <c:v>8.9783322470000007E-6</c:v>
                </c:pt>
                <c:pt idx="37194">
                  <c:v>2.3933365879999999E-5</c:v>
                </c:pt>
                <c:pt idx="37195">
                  <c:v>8.996234561E-5</c:v>
                </c:pt>
                <c:pt idx="37196">
                  <c:v>1.7480484979999999E-5</c:v>
                </c:pt>
                <c:pt idx="37197">
                  <c:v>1.349888805E-5</c:v>
                </c:pt>
                <c:pt idx="37198">
                  <c:v>6.3807395930000002E-5</c:v>
                </c:pt>
                <c:pt idx="37199">
                  <c:v>9.4935462279999996E-4</c:v>
                </c:pt>
                <c:pt idx="37200">
                  <c:v>1.9860433140000001E-4</c:v>
                </c:pt>
                <c:pt idx="37201">
                  <c:v>1.4339472240000001E-4</c:v>
                </c:pt>
                <c:pt idx="37202">
                  <c:v>2.108995184E-4</c:v>
                </c:pt>
                <c:pt idx="37203">
                  <c:v>1.274747734E-3</c:v>
                </c:pt>
                <c:pt idx="37204">
                  <c:v>5.3750924060000002E-6</c:v>
                </c:pt>
                <c:pt idx="37205">
                  <c:v>1.8817347009999999E-5</c:v>
                </c:pt>
                <c:pt idx="37206">
                  <c:v>1.6107440330000001E-6</c:v>
                </c:pt>
                <c:pt idx="37207">
                  <c:v>6.7776782840000001E-5</c:v>
                </c:pt>
                <c:pt idx="37208">
                  <c:v>1.0140122119999999E-5</c:v>
                </c:pt>
                <c:pt idx="37209">
                  <c:v>1.473941456E-5</c:v>
                </c:pt>
                <c:pt idx="37210">
                  <c:v>1.569240607E-6</c:v>
                </c:pt>
                <c:pt idx="37211">
                  <c:v>2.3738276330000001E-5</c:v>
                </c:pt>
                <c:pt idx="37212">
                  <c:v>5.7095755419999999E-6</c:v>
                </c:pt>
                <c:pt idx="37213">
                  <c:v>9.0722760990000002E-6</c:v>
                </c:pt>
                <c:pt idx="37214">
                  <c:v>8.9049265489999997E-6</c:v>
                </c:pt>
                <c:pt idx="37215">
                  <c:v>4.735871813E-6</c:v>
                </c:pt>
                <c:pt idx="37216">
                  <c:v>6.620319189E-6</c:v>
                </c:pt>
                <c:pt idx="37217">
                  <c:v>3.7935185480000001E-6</c:v>
                </c:pt>
                <c:pt idx="37218">
                  <c:v>3.8018708839999998E-6</c:v>
                </c:pt>
                <c:pt idx="37219">
                  <c:v>4.9259014330000001E-6</c:v>
                </c:pt>
                <c:pt idx="37220">
                  <c:v>3.2544148639999998E-6</c:v>
                </c:pt>
                <c:pt idx="37221">
                  <c:v>1.933788361E-6</c:v>
                </c:pt>
                <c:pt idx="37222">
                  <c:v>2.2795927209999999E-6</c:v>
                </c:pt>
                <c:pt idx="37223">
                  <c:v>3.0353993460000002E-6</c:v>
                </c:pt>
                <c:pt idx="37224">
                  <c:v>2.182130263E-6</c:v>
                </c:pt>
                <c:pt idx="37225">
                  <c:v>2.5279569460000001E-6</c:v>
                </c:pt>
                <c:pt idx="37226">
                  <c:v>2.6236115139999998E-6</c:v>
                </c:pt>
                <c:pt idx="37227">
                  <c:v>9.990193933999999E-7</c:v>
                </c:pt>
                <c:pt idx="37228">
                  <c:v>4.3542988969999997E-6</c:v>
                </c:pt>
                <c:pt idx="37229">
                  <c:v>4.6367135110000004E-6</c:v>
                </c:pt>
                <c:pt idx="37230">
                  <c:v>4.7703702399999997E-6</c:v>
                </c:pt>
                <c:pt idx="37231">
                  <c:v>1.074552806E-5</c:v>
                </c:pt>
                <c:pt idx="37232">
                  <c:v>1.1628519200000001E-5</c:v>
                </c:pt>
                <c:pt idx="37233">
                  <c:v>3.9521996539999998E-6</c:v>
                </c:pt>
                <c:pt idx="37234">
                  <c:v>5.9247074569999996E-6</c:v>
                </c:pt>
                <c:pt idx="37235">
                  <c:v>2.2771467110000002E-5</c:v>
                </c:pt>
                <c:pt idx="37236">
                  <c:v>2.5264658970000001E-5</c:v>
                </c:pt>
                <c:pt idx="37237">
                  <c:v>6.2720436750000004E-6</c:v>
                </c:pt>
                <c:pt idx="37238">
                  <c:v>6.3175629460000003E-6</c:v>
                </c:pt>
                <c:pt idx="37239">
                  <c:v>1.5405552380000001E-4</c:v>
                </c:pt>
                <c:pt idx="37240">
                  <c:v>1.2259376830000001E-4</c:v>
                </c:pt>
                <c:pt idx="37241">
                  <c:v>1.3566695300000001E-4</c:v>
                </c:pt>
                <c:pt idx="37242">
                  <c:v>1.0630471190000001E-3</c:v>
                </c:pt>
                <c:pt idx="37243">
                  <c:v>2.296564668E-3</c:v>
                </c:pt>
                <c:pt idx="37244">
                  <c:v>1.735812237E-4</c:v>
                </c:pt>
                <c:pt idx="37245">
                  <c:v>9.9440120540000002E-5</c:v>
                </c:pt>
                <c:pt idx="37246">
                  <c:v>3.902437868E-5</c:v>
                </c:pt>
                <c:pt idx="37247">
                  <c:v>4.2431257169999998E-5</c:v>
                </c:pt>
                <c:pt idx="37248">
                  <c:v>2.9250154010000001E-5</c:v>
                </c:pt>
                <c:pt idx="37249">
                  <c:v>3.227604849E-5</c:v>
                </c:pt>
                <c:pt idx="37250">
                  <c:v>6.2319307859999996E-5</c:v>
                </c:pt>
                <c:pt idx="37251">
                  <c:v>1.7452312519999999E-4</c:v>
                </c:pt>
                <c:pt idx="37252">
                  <c:v>5.8236556869999999E-5</c:v>
                </c:pt>
                <c:pt idx="37253">
                  <c:v>4.0522813709999998E-5</c:v>
                </c:pt>
                <c:pt idx="37254">
                  <c:v>7.1174827639999998E-5</c:v>
                </c:pt>
                <c:pt idx="37255">
                  <c:v>4.9063177569999999E-5</c:v>
                </c:pt>
                <c:pt idx="37256">
                  <c:v>6.5465794690000001E-6</c:v>
                </c:pt>
                <c:pt idx="37257">
                  <c:v>1.403966789E-5</c:v>
                </c:pt>
                <c:pt idx="37258">
                  <c:v>9.26393579E-6</c:v>
                </c:pt>
                <c:pt idx="37259">
                  <c:v>4.1093833220000003E-6</c:v>
                </c:pt>
                <c:pt idx="37260">
                  <c:v>9.2898287309999997E-6</c:v>
                </c:pt>
                <c:pt idx="37261">
                  <c:v>2.7842020520000001E-5</c:v>
                </c:pt>
                <c:pt idx="37262">
                  <c:v>5.7873360410000001E-5</c:v>
                </c:pt>
                <c:pt idx="37263">
                  <c:v>7.54379084E-5</c:v>
                </c:pt>
                <c:pt idx="37264">
                  <c:v>2.3852605189999999E-6</c:v>
                </c:pt>
                <c:pt idx="37265">
                  <c:v>3.1600376829999998E-6</c:v>
                </c:pt>
                <c:pt idx="37266">
                  <c:v>4.6630794480000003E-6</c:v>
                </c:pt>
                <c:pt idx="37267">
                  <c:v>5.4126369350000003E-6</c:v>
                </c:pt>
                <c:pt idx="37268">
                  <c:v>5.6994922350000001E-6</c:v>
                </c:pt>
                <c:pt idx="37269">
                  <c:v>4.7861995520000001E-6</c:v>
                </c:pt>
                <c:pt idx="37270">
                  <c:v>2.6694153380000002E-6</c:v>
                </c:pt>
                <c:pt idx="37271">
                  <c:v>9.8105867850000004E-6</c:v>
                </c:pt>
                <c:pt idx="37272">
                  <c:v>3.8086527059999998E-6</c:v>
                </c:pt>
                <c:pt idx="37273">
                  <c:v>4.319490195E-6</c:v>
                </c:pt>
                <c:pt idx="37274">
                  <c:v>3.3494163550000002E-6</c:v>
                </c:pt>
                <c:pt idx="37275">
                  <c:v>6.9791380449999996E-6</c:v>
                </c:pt>
                <c:pt idx="37276">
                  <c:v>5.4492099770000004E-6</c:v>
                </c:pt>
                <c:pt idx="37277">
                  <c:v>1.2417549630000001E-5</c:v>
                </c:pt>
                <c:pt idx="37278">
                  <c:v>2.3869673759999998E-7</c:v>
                </c:pt>
                <c:pt idx="37279">
                  <c:v>4.144034743E-6</c:v>
                </c:pt>
                <c:pt idx="37280">
                  <c:v>2.850063879E-5</c:v>
                </c:pt>
                <c:pt idx="37281">
                  <c:v>3.3505408020000001E-5</c:v>
                </c:pt>
                <c:pt idx="37282">
                  <c:v>2.5215461889999997E-4</c:v>
                </c:pt>
                <c:pt idx="37283">
                  <c:v>4.2768727680000002E-4</c:v>
                </c:pt>
                <c:pt idx="37284">
                  <c:v>8.4143549669999997E-5</c:v>
                </c:pt>
                <c:pt idx="37285">
                  <c:v>2.277795564E-4</c:v>
                </c:pt>
                <c:pt idx="37286">
                  <c:v>4.1830658150000002E-4</c:v>
                </c:pt>
                <c:pt idx="37287">
                  <c:v>1.349482991E-4</c:v>
                </c:pt>
                <c:pt idx="37288">
                  <c:v>1.0019929900000001E-4</c:v>
                </c:pt>
                <c:pt idx="37289">
                  <c:v>1.076614549E-4</c:v>
                </c:pt>
                <c:pt idx="37290">
                  <c:v>2.04160346E-4</c:v>
                </c:pt>
                <c:pt idx="37291">
                  <c:v>5.1660943930000004E-4</c:v>
                </c:pt>
                <c:pt idx="37292">
                  <c:v>3.5645575670000001E-4</c:v>
                </c:pt>
                <c:pt idx="37293">
                  <c:v>1.9825339180000001E-4</c:v>
                </c:pt>
                <c:pt idx="37294">
                  <c:v>2.2167571009999998E-3</c:v>
                </c:pt>
                <c:pt idx="37295">
                  <c:v>6.7911970739999996E-4</c:v>
                </c:pt>
                <c:pt idx="37296">
                  <c:v>1.3531242989999999E-4</c:v>
                </c:pt>
                <c:pt idx="37297">
                  <c:v>9.8780351420000006E-5</c:v>
                </c:pt>
                <c:pt idx="37298">
                  <c:v>4.9189564599999999E-5</c:v>
                </c:pt>
                <c:pt idx="37299">
                  <c:v>1.183383486E-5</c:v>
                </c:pt>
                <c:pt idx="37300">
                  <c:v>6.5989590530000003E-5</c:v>
                </c:pt>
                <c:pt idx="37301">
                  <c:v>1.7743021520000001E-5</c:v>
                </c:pt>
                <c:pt idx="37302">
                  <c:v>3.6540454399999999E-4</c:v>
                </c:pt>
                <c:pt idx="37303">
                  <c:v>1.569715732E-4</c:v>
                </c:pt>
                <c:pt idx="37304">
                  <c:v>8.3672499880000004E-5</c:v>
                </c:pt>
                <c:pt idx="37305">
                  <c:v>6.154724974E-5</c:v>
                </c:pt>
                <c:pt idx="37306">
                  <c:v>4.9913320420000003E-5</c:v>
                </c:pt>
                <c:pt idx="37307">
                  <c:v>2.3868855210000001E-5</c:v>
                </c:pt>
                <c:pt idx="37308">
                  <c:v>5.7338554000000003E-6</c:v>
                </c:pt>
                <c:pt idx="37309">
                  <c:v>3.6298286850000001E-6</c:v>
                </c:pt>
                <c:pt idx="37310">
                  <c:v>5.9614565230000004E-6</c:v>
                </c:pt>
                <c:pt idx="37311">
                  <c:v>8.2046494920000006E-6</c:v>
                </c:pt>
                <c:pt idx="37312">
                  <c:v>1.620147608E-5</c:v>
                </c:pt>
                <c:pt idx="37313">
                  <c:v>1.3532064260000001E-5</c:v>
                </c:pt>
                <c:pt idx="37314">
                  <c:v>6.5040841010000004E-5</c:v>
                </c:pt>
                <c:pt idx="37315">
                  <c:v>3.20227124E-5</c:v>
                </c:pt>
                <c:pt idx="37316">
                  <c:v>1.07542744E-5</c:v>
                </c:pt>
                <c:pt idx="37317">
                  <c:v>3.2540842430000003E-5</c:v>
                </c:pt>
                <c:pt idx="37318">
                  <c:v>6.9385532570000001E-6</c:v>
                </c:pt>
                <c:pt idx="37319">
                  <c:v>6.873788425E-6</c:v>
                </c:pt>
                <c:pt idx="37320">
                  <c:v>1.498166924E-5</c:v>
                </c:pt>
                <c:pt idx="37321">
                  <c:v>1.41886556E-5</c:v>
                </c:pt>
                <c:pt idx="37322">
                  <c:v>5.4843957860000001E-6</c:v>
                </c:pt>
                <c:pt idx="37323">
                  <c:v>8.4284631109999996E-6</c:v>
                </c:pt>
                <c:pt idx="37324">
                  <c:v>6.2052368900000001E-6</c:v>
                </c:pt>
                <c:pt idx="37325">
                  <c:v>2.2634184660000001E-6</c:v>
                </c:pt>
                <c:pt idx="37326">
                  <c:v>5.2858821910000001E-5</c:v>
                </c:pt>
                <c:pt idx="37327">
                  <c:v>1.9930078700000002E-6</c:v>
                </c:pt>
                <c:pt idx="37328">
                  <c:v>9.9524201219999997E-6</c:v>
                </c:pt>
                <c:pt idx="37329">
                  <c:v>2.8033094030000001E-5</c:v>
                </c:pt>
                <c:pt idx="37330">
                  <c:v>5.385034237E-5</c:v>
                </c:pt>
                <c:pt idx="37331">
                  <c:v>2.6258560489999998E-5</c:v>
                </c:pt>
                <c:pt idx="37332">
                  <c:v>1.176484884E-4</c:v>
                </c:pt>
                <c:pt idx="37333">
                  <c:v>2.3876460309999999E-4</c:v>
                </c:pt>
                <c:pt idx="37334">
                  <c:v>5.2840902979999996E-3</c:v>
                </c:pt>
                <c:pt idx="37335">
                  <c:v>1.25573207E-3</c:v>
                </c:pt>
                <c:pt idx="37336">
                  <c:v>2.0056826519999999E-4</c:v>
                </c:pt>
                <c:pt idx="37337">
                  <c:v>4.3993593380000002E-4</c:v>
                </c:pt>
                <c:pt idx="37338">
                  <c:v>7.8757545990000002E-4</c:v>
                </c:pt>
                <c:pt idx="37339">
                  <c:v>4.4593293200000003E-5</c:v>
                </c:pt>
                <c:pt idx="37340">
                  <c:v>7.2223812530000005E-5</c:v>
                </c:pt>
                <c:pt idx="37341">
                  <c:v>2.178312406E-4</c:v>
                </c:pt>
                <c:pt idx="37342">
                  <c:v>1.780168897E-4</c:v>
                </c:pt>
                <c:pt idx="37343">
                  <c:v>4.6900415080000002E-5</c:v>
                </c:pt>
                <c:pt idx="37344">
                  <c:v>8.2664580989999999E-5</c:v>
                </c:pt>
                <c:pt idx="37345">
                  <c:v>1.8972694429999999E-4</c:v>
                </c:pt>
                <c:pt idx="37346">
                  <c:v>2.4812599640000002E-4</c:v>
                </c:pt>
                <c:pt idx="37347">
                  <c:v>9.4410123349999999E-5</c:v>
                </c:pt>
                <c:pt idx="37348">
                  <c:v>9.2618582410000002E-5</c:v>
                </c:pt>
                <c:pt idx="37349">
                  <c:v>6.0530232870000001E-5</c:v>
                </c:pt>
                <c:pt idx="37350">
                  <c:v>4.032318304E-5</c:v>
                </c:pt>
                <c:pt idx="37351">
                  <c:v>3.4337270940000002E-5</c:v>
                </c:pt>
                <c:pt idx="37352">
                  <c:v>4.502550897E-5</c:v>
                </c:pt>
                <c:pt idx="37353">
                  <c:v>9.7785743389999992E-6</c:v>
                </c:pt>
                <c:pt idx="37354">
                  <c:v>1.064774962E-4</c:v>
                </c:pt>
                <c:pt idx="37355">
                  <c:v>7.4619302809999997E-6</c:v>
                </c:pt>
                <c:pt idx="37356">
                  <c:v>9.6647757830000001E-6</c:v>
                </c:pt>
                <c:pt idx="37357">
                  <c:v>1.857530518E-6</c:v>
                </c:pt>
                <c:pt idx="37358">
                  <c:v>1.997599266E-4</c:v>
                </c:pt>
                <c:pt idx="37359">
                  <c:v>2.9975834470000001E-6</c:v>
                </c:pt>
                <c:pt idx="37360">
                  <c:v>8.3742486809999999E-7</c:v>
                </c:pt>
                <c:pt idx="37361">
                  <c:v>1.9198760889999998E-5</c:v>
                </c:pt>
                <c:pt idx="37362">
                  <c:v>1.9402984930000001E-4</c:v>
                </c:pt>
                <c:pt idx="37363">
                  <c:v>1.525205856E-5</c:v>
                </c:pt>
                <c:pt idx="37364">
                  <c:v>1.526237883E-5</c:v>
                </c:pt>
                <c:pt idx="37365">
                  <c:v>3.1138130199999998E-5</c:v>
                </c:pt>
                <c:pt idx="37366">
                  <c:v>1.2282708670000001E-4</c:v>
                </c:pt>
                <c:pt idx="37367">
                  <c:v>2.0602824930000002E-5</c:v>
                </c:pt>
                <c:pt idx="37368">
                  <c:v>1.359673852E-5</c:v>
                </c:pt>
                <c:pt idx="37369">
                  <c:v>2.5993534509999999E-5</c:v>
                </c:pt>
                <c:pt idx="37370">
                  <c:v>3.363494301E-5</c:v>
                </c:pt>
                <c:pt idx="37371">
                  <c:v>1.518691148E-5</c:v>
                </c:pt>
                <c:pt idx="37372">
                  <c:v>1.1949724369999999E-5</c:v>
                </c:pt>
                <c:pt idx="37373">
                  <c:v>9.0452551340000005E-6</c:v>
                </c:pt>
                <c:pt idx="37374">
                  <c:v>3.9830935170000003E-4</c:v>
                </c:pt>
                <c:pt idx="37375">
                  <c:v>4.056480299E-5</c:v>
                </c:pt>
                <c:pt idx="37376">
                  <c:v>9.6139969650000005E-5</c:v>
                </c:pt>
                <c:pt idx="37377">
                  <c:v>1.630705377E-4</c:v>
                </c:pt>
                <c:pt idx="37378">
                  <c:v>2.973557754E-3</c:v>
                </c:pt>
                <c:pt idx="37379">
                  <c:v>9.3798395760000006E-5</c:v>
                </c:pt>
                <c:pt idx="37380">
                  <c:v>3.6204129839999999E-5</c:v>
                </c:pt>
                <c:pt idx="37381">
                  <c:v>6.8566686069999999E-5</c:v>
                </c:pt>
                <c:pt idx="37382">
                  <c:v>1.259578696E-3</c:v>
                </c:pt>
                <c:pt idx="37383">
                  <c:v>1.4209671650000001E-4</c:v>
                </c:pt>
                <c:pt idx="37384">
                  <c:v>9.0841423799999996E-5</c:v>
                </c:pt>
                <c:pt idx="37385">
                  <c:v>2.7825976359999999E-5</c:v>
                </c:pt>
                <c:pt idx="37386">
                  <c:v>7.0566368990000001E-3</c:v>
                </c:pt>
                <c:pt idx="37387">
                  <c:v>3.4535937049999999E-5</c:v>
                </c:pt>
                <c:pt idx="37388">
                  <c:v>1.019810843E-4</c:v>
                </c:pt>
                <c:pt idx="37389">
                  <c:v>1.419904202E-4</c:v>
                </c:pt>
                <c:pt idx="37390">
                  <c:v>1.8573749349999999E-3</c:v>
                </c:pt>
                <c:pt idx="37391">
                  <c:v>3.575388377E-5</c:v>
                </c:pt>
                <c:pt idx="37392">
                  <c:v>6.7120753389999997E-5</c:v>
                </c:pt>
                <c:pt idx="37393">
                  <c:v>4.8446604299999997E-5</c:v>
                </c:pt>
                <c:pt idx="37394">
                  <c:v>7.3607153739999997E-3</c:v>
                </c:pt>
                <c:pt idx="37395">
                  <c:v>8.8651769219999995E-5</c:v>
                </c:pt>
                <c:pt idx="37396">
                  <c:v>3.7982792710000001E-5</c:v>
                </c:pt>
                <c:pt idx="37397">
                  <c:v>1.175222044E-4</c:v>
                </c:pt>
                <c:pt idx="37398">
                  <c:v>2.1762938449999998E-3</c:v>
                </c:pt>
                <c:pt idx="37399">
                  <c:v>1.0003524290000001E-5</c:v>
                </c:pt>
                <c:pt idx="37400">
                  <c:v>1.358084861E-5</c:v>
                </c:pt>
                <c:pt idx="37401">
                  <c:v>2.2401944690000002E-5</c:v>
                </c:pt>
                <c:pt idx="37402">
                  <c:v>2.1938728579999999E-4</c:v>
                </c:pt>
                <c:pt idx="37403">
                  <c:v>1.060205828E-4</c:v>
                </c:pt>
                <c:pt idx="37404">
                  <c:v>1.141064775E-4</c:v>
                </c:pt>
                <c:pt idx="37405">
                  <c:v>4.058339626E-5</c:v>
                </c:pt>
                <c:pt idx="37406">
                  <c:v>2.737563866E-2</c:v>
                </c:pt>
                <c:pt idx="37407">
                  <c:v>3.5061740969999999E-5</c:v>
                </c:pt>
                <c:pt idx="37408">
                  <c:v>4.6252883159999999E-4</c:v>
                </c:pt>
                <c:pt idx="37409">
                  <c:v>7.405846057E-4</c:v>
                </c:pt>
                <c:pt idx="37410">
                  <c:v>5.9659557439999998E-3</c:v>
                </c:pt>
                <c:pt idx="37411">
                  <c:v>5.1183427120000003E-4</c:v>
                </c:pt>
                <c:pt idx="37412">
                  <c:v>8.0329042439999997E-4</c:v>
                </c:pt>
                <c:pt idx="37413">
                  <c:v>8.9991689850000005E-4</c:v>
                </c:pt>
                <c:pt idx="37414">
                  <c:v>3.5838409270000003E-2</c:v>
                </c:pt>
                <c:pt idx="37415">
                  <c:v>5.706366609E-4</c:v>
                </c:pt>
                <c:pt idx="37416">
                  <c:v>1.249148927E-3</c:v>
                </c:pt>
                <c:pt idx="37417">
                  <c:v>2.0955171139999998E-3</c:v>
                </c:pt>
                <c:pt idx="37418">
                  <c:v>0.2652395608</c:v>
                </c:pt>
                <c:pt idx="37419">
                  <c:v>1.768325065E-3</c:v>
                </c:pt>
                <c:pt idx="37420">
                  <c:v>1.4387963580000001E-3</c:v>
                </c:pt>
                <c:pt idx="37421">
                  <c:v>1.3910532440000001E-3</c:v>
                </c:pt>
                <c:pt idx="37422">
                  <c:v>1.6696742890000001E-2</c:v>
                </c:pt>
                <c:pt idx="37423">
                  <c:v>1.499605497E-3</c:v>
                </c:pt>
                <c:pt idx="37424">
                  <c:v>1.449560143E-3</c:v>
                </c:pt>
                <c:pt idx="37425">
                  <c:v>1.672610803E-3</c:v>
                </c:pt>
                <c:pt idx="37426">
                  <c:v>0.26506711370000002</c:v>
                </c:pt>
                <c:pt idx="37427">
                  <c:v>2.1927465490000002E-3</c:v>
                </c:pt>
                <c:pt idx="37428">
                  <c:v>1.2958790729999999E-3</c:v>
                </c:pt>
                <c:pt idx="37429">
                  <c:v>5.050239051E-4</c:v>
                </c:pt>
                <c:pt idx="37430">
                  <c:v>3.618173417E-2</c:v>
                </c:pt>
                <c:pt idx="37431">
                  <c:v>9.7278421749999997E-4</c:v>
                </c:pt>
                <c:pt idx="37432">
                  <c:v>8.0680593060000001E-4</c:v>
                </c:pt>
                <c:pt idx="37433">
                  <c:v>4.7619531479999998E-4</c:v>
                </c:pt>
                <c:pt idx="37434">
                  <c:v>5.9391840839999998E-3</c:v>
                </c:pt>
                <c:pt idx="37435">
                  <c:v>7.8246895169999998E-4</c:v>
                </c:pt>
                <c:pt idx="37436">
                  <c:v>4.7704958429999999E-4</c:v>
                </c:pt>
                <c:pt idx="37437">
                  <c:v>2.7464470270000001E-5</c:v>
                </c:pt>
                <c:pt idx="37438">
                  <c:v>2.7360017550000001E-2</c:v>
                </c:pt>
                <c:pt idx="37439">
                  <c:v>4.9457588200000003E-5</c:v>
                </c:pt>
                <c:pt idx="37440">
                  <c:v>1.196429027E-4</c:v>
                </c:pt>
                <c:pt idx="37441">
                  <c:v>1.0346497340000001E-4</c:v>
                </c:pt>
                <c:pt idx="37442">
                  <c:v>2.2205796580000001E-4</c:v>
                </c:pt>
                <c:pt idx="37443">
                  <c:v>2.3741837889999999E-5</c:v>
                </c:pt>
                <c:pt idx="37444">
                  <c:v>1.363656058E-5</c:v>
                </c:pt>
                <c:pt idx="37445">
                  <c:v>1.0469927709999999E-5</c:v>
                </c:pt>
                <c:pt idx="37446">
                  <c:v>2.1381525900000002E-3</c:v>
                </c:pt>
                <c:pt idx="37447">
                  <c:v>1.084957008E-4</c:v>
                </c:pt>
                <c:pt idx="37448">
                  <c:v>4.3498980440000002E-5</c:v>
                </c:pt>
                <c:pt idx="37449">
                  <c:v>8.4087604459999994E-5</c:v>
                </c:pt>
                <c:pt idx="37450">
                  <c:v>7.3915767000000002E-3</c:v>
                </c:pt>
                <c:pt idx="37451">
                  <c:v>5.7517911169999997E-5</c:v>
                </c:pt>
                <c:pt idx="37452">
                  <c:v>6.6587693760000001E-5</c:v>
                </c:pt>
                <c:pt idx="37453">
                  <c:v>3.1697000620000001E-5</c:v>
                </c:pt>
                <c:pt idx="37454">
                  <c:v>1.8522692820000001E-3</c:v>
                </c:pt>
                <c:pt idx="37455">
                  <c:v>1.500178526E-4</c:v>
                </c:pt>
                <c:pt idx="37456">
                  <c:v>1.0151659560000001E-4</c:v>
                </c:pt>
                <c:pt idx="37457">
                  <c:v>3.1192402369999999E-5</c:v>
                </c:pt>
                <c:pt idx="37458">
                  <c:v>7.0081276320000004E-3</c:v>
                </c:pt>
                <c:pt idx="37459">
                  <c:v>3.9335676339999999E-5</c:v>
                </c:pt>
                <c:pt idx="37460">
                  <c:v>1.0034890140000001E-4</c:v>
                </c:pt>
                <c:pt idx="37461">
                  <c:v>1.417789471E-4</c:v>
                </c:pt>
                <c:pt idx="37462">
                  <c:v>1.263074412E-3</c:v>
                </c:pt>
                <c:pt idx="37463">
                  <c:v>7.4213400699999998E-5</c:v>
                </c:pt>
                <c:pt idx="37464">
                  <c:v>3.7853464159999998E-5</c:v>
                </c:pt>
                <c:pt idx="37465">
                  <c:v>9.2663462510000002E-5</c:v>
                </c:pt>
                <c:pt idx="37466">
                  <c:v>2.9498563460000002E-3</c:v>
                </c:pt>
                <c:pt idx="37467">
                  <c:v>1.665441907E-4</c:v>
                </c:pt>
                <c:pt idx="37468">
                  <c:v>1.0374896859999999E-4</c:v>
                </c:pt>
                <c:pt idx="37469">
                  <c:v>4.2289491609999997E-5</c:v>
                </c:pt>
                <c:pt idx="37470">
                  <c:v>4.0240439369999999E-4</c:v>
                </c:pt>
                <c:pt idx="37471">
                  <c:v>8.6930154430000007E-6</c:v>
                </c:pt>
                <c:pt idx="37472">
                  <c:v>1.190128187E-5</c:v>
                </c:pt>
                <c:pt idx="37473">
                  <c:v>1.502368512E-5</c:v>
                </c:pt>
                <c:pt idx="37474">
                  <c:v>3.4212358659999998E-5</c:v>
                </c:pt>
                <c:pt idx="37475">
                  <c:v>2.6455807540000002E-5</c:v>
                </c:pt>
                <c:pt idx="37476">
                  <c:v>1.328171032E-5</c:v>
                </c:pt>
                <c:pt idx="37477">
                  <c:v>2.0293567590000001E-5</c:v>
                </c:pt>
                <c:pt idx="37478">
                  <c:v>1.231521325E-4</c:v>
                </c:pt>
                <c:pt idx="37479">
                  <c:v>3.1906127069999999E-5</c:v>
                </c:pt>
                <c:pt idx="37480">
                  <c:v>1.530062823E-5</c:v>
                </c:pt>
                <c:pt idx="37481">
                  <c:v>1.5114377590000001E-5</c:v>
                </c:pt>
                <c:pt idx="37482">
                  <c:v>1.9321157800000001E-4</c:v>
                </c:pt>
                <c:pt idx="37483">
                  <c:v>1.814009881E-5</c:v>
                </c:pt>
                <c:pt idx="37484">
                  <c:v>6.6282326079999998E-7</c:v>
                </c:pt>
                <c:pt idx="37485">
                  <c:v>2.9722893610000002E-6</c:v>
                </c:pt>
                <c:pt idx="37486">
                  <c:v>1.9590086249999999E-4</c:v>
                </c:pt>
                <c:pt idx="37487">
                  <c:v>1.350285818E-6</c:v>
                </c:pt>
                <c:pt idx="37488">
                  <c:v>1.043026219E-5</c:v>
                </c:pt>
                <c:pt idx="37489">
                  <c:v>7.5709885400000004E-6</c:v>
                </c:pt>
                <c:pt idx="37490">
                  <c:v>1.0206326510000001E-4</c:v>
                </c:pt>
                <c:pt idx="37491">
                  <c:v>1.172798706E-5</c:v>
                </c:pt>
                <c:pt idx="37492">
                  <c:v>4.6658219620000001E-5</c:v>
                </c:pt>
                <c:pt idx="37493">
                  <c:v>3.4286491660000002E-5</c:v>
                </c:pt>
                <c:pt idx="37494">
                  <c:v>3.838279755E-5</c:v>
                </c:pt>
                <c:pt idx="37495">
                  <c:v>6.4791562550000001E-5</c:v>
                </c:pt>
                <c:pt idx="37496">
                  <c:v>9.4477280409999999E-5</c:v>
                </c:pt>
                <c:pt idx="37497">
                  <c:v>9.3576120729999999E-5</c:v>
                </c:pt>
                <c:pt idx="37498">
                  <c:v>2.5110292270000002E-4</c:v>
                </c:pt>
                <c:pt idx="37499">
                  <c:v>1.888374217E-4</c:v>
                </c:pt>
                <c:pt idx="37500">
                  <c:v>7.9297286139999996E-5</c:v>
                </c:pt>
                <c:pt idx="37501">
                  <c:v>4.6208614040000001E-5</c:v>
                </c:pt>
                <c:pt idx="37502">
                  <c:v>1.784637533E-4</c:v>
                </c:pt>
                <c:pt idx="37503">
                  <c:v>2.153473307E-4</c:v>
                </c:pt>
                <c:pt idx="37504">
                  <c:v>6.8399013150000003E-5</c:v>
                </c:pt>
                <c:pt idx="37505">
                  <c:v>4.3662453749999999E-5</c:v>
                </c:pt>
                <c:pt idx="37506">
                  <c:v>7.7282329680000001E-4</c:v>
                </c:pt>
                <c:pt idx="37507">
                  <c:v>4.1715447390000001E-4</c:v>
                </c:pt>
                <c:pt idx="37508">
                  <c:v>2.068412666E-4</c:v>
                </c:pt>
                <c:pt idx="37509">
                  <c:v>1.2676762209999999E-3</c:v>
                </c:pt>
                <c:pt idx="37510">
                  <c:v>5.2588979040000001E-3</c:v>
                </c:pt>
                <c:pt idx="37511">
                  <c:v>2.4535980329999998E-4</c:v>
                </c:pt>
                <c:pt idx="37512">
                  <c:v>1.2350968570000001E-4</c:v>
                </c:pt>
                <c:pt idx="37513">
                  <c:v>2.6293072849999999E-5</c:v>
                </c:pt>
                <c:pt idx="37514">
                  <c:v>5.3934086140000002E-5</c:v>
                </c:pt>
                <c:pt idx="37515">
                  <c:v>2.7867317900000001E-5</c:v>
                </c:pt>
                <c:pt idx="37516">
                  <c:v>9.7078481979999993E-6</c:v>
                </c:pt>
                <c:pt idx="37517">
                  <c:v>1.885363325E-6</c:v>
                </c:pt>
                <c:pt idx="37518">
                  <c:v>5.1901310909999999E-5</c:v>
                </c:pt>
                <c:pt idx="37519">
                  <c:v>1.9492582540000001E-6</c:v>
                </c:pt>
                <c:pt idx="37520">
                  <c:v>6.3572065619999998E-6</c:v>
                </c:pt>
                <c:pt idx="37521">
                  <c:v>8.4245113139999997E-6</c:v>
                </c:pt>
                <c:pt idx="37522">
                  <c:v>5.4031464609999999E-6</c:v>
                </c:pt>
                <c:pt idx="37523">
                  <c:v>1.4270431409999999E-5</c:v>
                </c:pt>
                <c:pt idx="37524">
                  <c:v>1.460899613E-5</c:v>
                </c:pt>
                <c:pt idx="37525">
                  <c:v>6.8265684330000002E-6</c:v>
                </c:pt>
                <c:pt idx="37526">
                  <c:v>7.0270677840000001E-6</c:v>
                </c:pt>
                <c:pt idx="37527">
                  <c:v>3.1680316260000002E-5</c:v>
                </c:pt>
                <c:pt idx="37528">
                  <c:v>9.6239301319999999E-6</c:v>
                </c:pt>
                <c:pt idx="37529">
                  <c:v>3.2786157189999997E-5</c:v>
                </c:pt>
                <c:pt idx="37530">
                  <c:v>6.3863488249999995E-5</c:v>
                </c:pt>
                <c:pt idx="37531">
                  <c:v>1.460770245E-5</c:v>
                </c:pt>
                <c:pt idx="37532">
                  <c:v>1.643987555E-5</c:v>
                </c:pt>
                <c:pt idx="37533">
                  <c:v>8.1455324210000008E-6</c:v>
                </c:pt>
                <c:pt idx="37534">
                  <c:v>5.8813905540000004E-6</c:v>
                </c:pt>
                <c:pt idx="37535">
                  <c:v>3.6673495679999998E-6</c:v>
                </c:pt>
                <c:pt idx="37536">
                  <c:v>6.0284206069999996E-6</c:v>
                </c:pt>
                <c:pt idx="37537">
                  <c:v>2.3863596080000001E-5</c:v>
                </c:pt>
                <c:pt idx="37538">
                  <c:v>4.9252747779999999E-5</c:v>
                </c:pt>
                <c:pt idx="37539">
                  <c:v>6.1098926340000004E-5</c:v>
                </c:pt>
                <c:pt idx="37540">
                  <c:v>8.3351205909999997E-5</c:v>
                </c:pt>
                <c:pt idx="37541">
                  <c:v>1.5767167240000001E-4</c:v>
                </c:pt>
                <c:pt idx="37542">
                  <c:v>3.6007536419999998E-4</c:v>
                </c:pt>
                <c:pt idx="37543">
                  <c:v>1.9694831509999999E-5</c:v>
                </c:pt>
                <c:pt idx="37544">
                  <c:v>6.5666210660000001E-5</c:v>
                </c:pt>
                <c:pt idx="37545">
                  <c:v>1.1980089860000001E-5</c:v>
                </c:pt>
                <c:pt idx="37546">
                  <c:v>4.7711187659999998E-5</c:v>
                </c:pt>
                <c:pt idx="37547">
                  <c:v>9.8629306330000002E-5</c:v>
                </c:pt>
                <c:pt idx="37548">
                  <c:v>1.2998872169999999E-4</c:v>
                </c:pt>
                <c:pt idx="37549">
                  <c:v>6.7910901729999998E-4</c:v>
                </c:pt>
                <c:pt idx="37550">
                  <c:v>2.1721068089999998E-3</c:v>
                </c:pt>
                <c:pt idx="37551">
                  <c:v>2.0226577119999999E-4</c:v>
                </c:pt>
                <c:pt idx="37552">
                  <c:v>3.7541560139999999E-4</c:v>
                </c:pt>
                <c:pt idx="37553">
                  <c:v>5.1713144939999995E-4</c:v>
                </c:pt>
                <c:pt idx="37554">
                  <c:v>2.089221413E-4</c:v>
                </c:pt>
                <c:pt idx="37555">
                  <c:v>1.080461792E-4</c:v>
                </c:pt>
                <c:pt idx="37556">
                  <c:v>9.9598962320000004E-5</c:v>
                </c:pt>
                <c:pt idx="37557">
                  <c:v>1.309949857E-4</c:v>
                </c:pt>
                <c:pt idx="37558">
                  <c:v>4.1453335570000002E-4</c:v>
                </c:pt>
                <c:pt idx="37559">
                  <c:v>2.1631088519999999E-4</c:v>
                </c:pt>
                <c:pt idx="37560">
                  <c:v>8.0791400059999999E-5</c:v>
                </c:pt>
                <c:pt idx="37561">
                  <c:v>4.3390393349999998E-4</c:v>
                </c:pt>
                <c:pt idx="37562">
                  <c:v>2.4920401410000002E-4</c:v>
                </c:pt>
                <c:pt idx="37563">
                  <c:v>3.5423238389999997E-5</c:v>
                </c:pt>
                <c:pt idx="37564">
                  <c:v>2.8367177189999999E-5</c:v>
                </c:pt>
                <c:pt idx="37565">
                  <c:v>4.2334925360000002E-6</c:v>
                </c:pt>
                <c:pt idx="37566">
                  <c:v>2.6142827059999997E-7</c:v>
                </c:pt>
                <c:pt idx="37567">
                  <c:v>1.2420574050000001E-5</c:v>
                </c:pt>
                <c:pt idx="37568">
                  <c:v>5.244776513E-6</c:v>
                </c:pt>
                <c:pt idx="37569">
                  <c:v>7.0773847119999998E-6</c:v>
                </c:pt>
                <c:pt idx="37570">
                  <c:v>3.322736328E-6</c:v>
                </c:pt>
                <c:pt idx="37571">
                  <c:v>4.2670313109999997E-6</c:v>
                </c:pt>
                <c:pt idx="37572">
                  <c:v>3.8921225119999999E-6</c:v>
                </c:pt>
                <c:pt idx="37573">
                  <c:v>9.8426490330000007E-6</c:v>
                </c:pt>
                <c:pt idx="37574">
                  <c:v>2.7107735589999999E-6</c:v>
                </c:pt>
                <c:pt idx="37575">
                  <c:v>4.841046409E-6</c:v>
                </c:pt>
                <c:pt idx="37576">
                  <c:v>5.7022376420000002E-6</c:v>
                </c:pt>
                <c:pt idx="37577">
                  <c:v>5.365393708E-6</c:v>
                </c:pt>
                <c:pt idx="37578">
                  <c:v>4.6133918570000002E-6</c:v>
                </c:pt>
                <c:pt idx="37579">
                  <c:v>3.081319049E-6</c:v>
                </c:pt>
                <c:pt idx="37580">
                  <c:v>2.714998731E-6</c:v>
                </c:pt>
                <c:pt idx="37581">
                  <c:v>7.5049548199999995E-5</c:v>
                </c:pt>
                <c:pt idx="37582">
                  <c:v>5.7409668059999998E-5</c:v>
                </c:pt>
                <c:pt idx="37583">
                  <c:v>2.7066735189999999E-5</c:v>
                </c:pt>
                <c:pt idx="37584">
                  <c:v>8.9750256570000007E-6</c:v>
                </c:pt>
                <c:pt idx="37585">
                  <c:v>4.2568049590000004E-6</c:v>
                </c:pt>
                <c:pt idx="37586">
                  <c:v>9.0596738319999998E-6</c:v>
                </c:pt>
                <c:pt idx="37587">
                  <c:v>1.354709338E-5</c:v>
                </c:pt>
                <c:pt idx="37588">
                  <c:v>6.3380285869999998E-6</c:v>
                </c:pt>
                <c:pt idx="37589">
                  <c:v>4.8819283829999998E-5</c:v>
                </c:pt>
                <c:pt idx="37590">
                  <c:v>6.9271796430000001E-5</c:v>
                </c:pt>
                <c:pt idx="37591">
                  <c:v>3.9324653670000003E-5</c:v>
                </c:pt>
                <c:pt idx="37592">
                  <c:v>5.9207004000000002E-5</c:v>
                </c:pt>
                <c:pt idx="37593">
                  <c:v>1.7433167480000001E-4</c:v>
                </c:pt>
                <c:pt idx="37594">
                  <c:v>6.1952455800000003E-5</c:v>
                </c:pt>
                <c:pt idx="37595">
                  <c:v>3.0677648019999997E-5</c:v>
                </c:pt>
                <c:pt idx="37596">
                  <c:v>2.8413673889999999E-5</c:v>
                </c:pt>
                <c:pt idx="37597">
                  <c:v>4.3080980449999997E-5</c:v>
                </c:pt>
                <c:pt idx="37598">
                  <c:v>3.78462199E-5</c:v>
                </c:pt>
                <c:pt idx="37599">
                  <c:v>9.285635024E-5</c:v>
                </c:pt>
                <c:pt idx="37600">
                  <c:v>1.7188024720000001E-4</c:v>
                </c:pt>
                <c:pt idx="37601">
                  <c:v>2.2864729340000001E-3</c:v>
                </c:pt>
                <c:pt idx="37602">
                  <c:v>1.0439957899999999E-3</c:v>
                </c:pt>
                <c:pt idx="37603">
                  <c:v>1.3051848140000001E-4</c:v>
                </c:pt>
                <c:pt idx="37604">
                  <c:v>1.2824789459999999E-4</c:v>
                </c:pt>
                <c:pt idx="37605">
                  <c:v>1.558903319E-4</c:v>
                </c:pt>
                <c:pt idx="37606">
                  <c:v>6.2884339130000003E-6</c:v>
                </c:pt>
                <c:pt idx="37607">
                  <c:v>6.7160314980000003E-6</c:v>
                </c:pt>
                <c:pt idx="37608">
                  <c:v>2.5726114019999999E-5</c:v>
                </c:pt>
                <c:pt idx="37609">
                  <c:v>2.2540065369999999E-5</c:v>
                </c:pt>
                <c:pt idx="37610">
                  <c:v>5.8708375010000002E-6</c:v>
                </c:pt>
                <c:pt idx="37611">
                  <c:v>4.193941748E-6</c:v>
                </c:pt>
                <c:pt idx="37612">
                  <c:v>1.173752023E-5</c:v>
                </c:pt>
                <c:pt idx="37613">
                  <c:v>1.048932384E-5</c:v>
                </c:pt>
                <c:pt idx="37614">
                  <c:v>4.7852305680000003E-6</c:v>
                </c:pt>
                <c:pt idx="37615">
                  <c:v>4.6084343389999999E-6</c:v>
                </c:pt>
                <c:pt idx="37616">
                  <c:v>4.2336207680000004E-6</c:v>
                </c:pt>
                <c:pt idx="37617">
                  <c:v>9.3889785869999997E-7</c:v>
                </c:pt>
                <c:pt idx="37618">
                  <c:v>2.6018830090000001E-6</c:v>
                </c:pt>
                <c:pt idx="37619">
                  <c:v>2.5006129440000002E-6</c:v>
                </c:pt>
                <c:pt idx="37620">
                  <c:v>2.1619122550000001E-6</c:v>
                </c:pt>
                <c:pt idx="37621">
                  <c:v>2.9924504699999998E-6</c:v>
                </c:pt>
                <c:pt idx="37622">
                  <c:v>2.2636399529999998E-6</c:v>
                </c:pt>
                <c:pt idx="37623">
                  <c:v>1.9368189050000001E-6</c:v>
                </c:pt>
                <c:pt idx="37624">
                  <c:v>3.2582399260000002E-6</c:v>
                </c:pt>
                <c:pt idx="37625">
                  <c:v>4.7717066999999997E-6</c:v>
                </c:pt>
                <c:pt idx="37626">
                  <c:v>3.7789581489999999E-6</c:v>
                </c:pt>
                <c:pt idx="37627">
                  <c:v>3.7749436340000002E-6</c:v>
                </c:pt>
                <c:pt idx="37628">
                  <c:v>6.4381055210000003E-6</c:v>
                </c:pt>
                <c:pt idx="37629">
                  <c:v>4.4445376529999997E-6</c:v>
                </c:pt>
                <c:pt idx="37630">
                  <c:v>8.7883437000000008E-6</c:v>
                </c:pt>
                <c:pt idx="37631">
                  <c:v>8.6971528010000006E-6</c:v>
                </c:pt>
                <c:pt idx="37632">
                  <c:v>5.0736532759999997E-6</c:v>
                </c:pt>
                <c:pt idx="37633">
                  <c:v>2.4296952809999999E-5</c:v>
                </c:pt>
                <c:pt idx="37634">
                  <c:v>1.532831544E-6</c:v>
                </c:pt>
                <c:pt idx="37635">
                  <c:v>1.4481918049999999E-5</c:v>
                </c:pt>
                <c:pt idx="37636">
                  <c:v>9.0715806760000003E-6</c:v>
                </c:pt>
                <c:pt idx="37637">
                  <c:v>6.8657274519999997E-5</c:v>
                </c:pt>
                <c:pt idx="37638">
                  <c:v>1.561672759E-6</c:v>
                </c:pt>
                <c:pt idx="37639">
                  <c:v>1.7996068210000001E-5</c:v>
                </c:pt>
                <c:pt idx="37640">
                  <c:v>4.2003065739999998E-6</c:v>
                </c:pt>
                <c:pt idx="37641">
                  <c:v>1.2612376969999999E-3</c:v>
                </c:pt>
                <c:pt idx="37642">
                  <c:v>2.050011881E-4</c:v>
                </c:pt>
                <c:pt idx="37643">
                  <c:v>1.367995392E-4</c:v>
                </c:pt>
                <c:pt idx="37644">
                  <c:v>1.9878994170000001E-4</c:v>
                </c:pt>
                <c:pt idx="37645">
                  <c:v>9.4732297619999997E-4</c:v>
                </c:pt>
                <c:pt idx="37646">
                  <c:v>6.35388399E-5</c:v>
                </c:pt>
                <c:pt idx="37647">
                  <c:v>1.283417691E-5</c:v>
                </c:pt>
                <c:pt idx="37648">
                  <c:v>1.6202743129999999E-5</c:v>
                </c:pt>
                <c:pt idx="37649">
                  <c:v>8.8810102029999994E-5</c:v>
                </c:pt>
                <c:pt idx="37650">
                  <c:v>2.3512964780000001E-5</c:v>
                </c:pt>
                <c:pt idx="37651">
                  <c:v>7.9391990980000001E-6</c:v>
                </c:pt>
                <c:pt idx="37652">
                  <c:v>2.1929902629999999E-6</c:v>
                </c:pt>
                <c:pt idx="37653">
                  <c:v>2.7207870020000001E-4</c:v>
                </c:pt>
                <c:pt idx="37654">
                  <c:v>7.7560581199999999E-6</c:v>
                </c:pt>
                <c:pt idx="37655">
                  <c:v>5.5402544679999997E-6</c:v>
                </c:pt>
                <c:pt idx="37656">
                  <c:v>2.1282547389999998E-6</c:v>
                </c:pt>
                <c:pt idx="37657">
                  <c:v>2.5928282190000001E-5</c:v>
                </c:pt>
                <c:pt idx="37658">
                  <c:v>6.6725161450000003E-7</c:v>
                </c:pt>
                <c:pt idx="37659">
                  <c:v>3.6519253029999998E-7</c:v>
                </c:pt>
                <c:pt idx="37660">
                  <c:v>2.6503627649999999E-7</c:v>
                </c:pt>
                <c:pt idx="37661">
                  <c:v>3.195340165E-5</c:v>
                </c:pt>
                <c:pt idx="37662">
                  <c:v>3.6763834440000002E-6</c:v>
                </c:pt>
                <c:pt idx="37663">
                  <c:v>6.6761725139999995E-7</c:v>
                </c:pt>
                <c:pt idx="37664">
                  <c:v>6.4564666869999996E-8</c:v>
                </c:pt>
                <c:pt idx="37665">
                  <c:v>3.4244603110000001E-6</c:v>
                </c:pt>
                <c:pt idx="37666">
                  <c:v>4.0482010280000001E-7</c:v>
                </c:pt>
                <c:pt idx="37667">
                  <c:v>5.2409179699999998E-7</c:v>
                </c:pt>
                <c:pt idx="37668">
                  <c:v>5.1739515519999995E-7</c:v>
                </c:pt>
                <c:pt idx="37669">
                  <c:v>4.2965437860000001E-7</c:v>
                </c:pt>
                <c:pt idx="37670">
                  <c:v>4.3941790599999997E-7</c:v>
                </c:pt>
                <c:pt idx="37671">
                  <c:v>4.2549926500000003E-7</c:v>
                </c:pt>
                <c:pt idx="37672">
                  <c:v>5.2819381150000003E-7</c:v>
                </c:pt>
                <c:pt idx="37673">
                  <c:v>5.2304861740000002E-6</c:v>
                </c:pt>
                <c:pt idx="37674">
                  <c:v>1.0418673969999999E-6</c:v>
                </c:pt>
                <c:pt idx="37675">
                  <c:v>9.7220803749999997E-8</c:v>
                </c:pt>
                <c:pt idx="37676">
                  <c:v>1.778803546E-6</c:v>
                </c:pt>
                <c:pt idx="37677">
                  <c:v>7.1651227670000003E-6</c:v>
                </c:pt>
                <c:pt idx="37678">
                  <c:v>1.1134309330000001E-6</c:v>
                </c:pt>
                <c:pt idx="37679">
                  <c:v>1.409252731E-6</c:v>
                </c:pt>
                <c:pt idx="37680">
                  <c:v>3.303398095E-6</c:v>
                </c:pt>
                <c:pt idx="37681">
                  <c:v>4.7532983559999998E-5</c:v>
                </c:pt>
                <c:pt idx="37682">
                  <c:v>1.6139140059999999E-6</c:v>
                </c:pt>
                <c:pt idx="37683">
                  <c:v>7.5607305570000001E-6</c:v>
                </c:pt>
                <c:pt idx="37684">
                  <c:v>3.0549397539999998E-5</c:v>
                </c:pt>
                <c:pt idx="37685">
                  <c:v>6.6063758899999997E-4</c:v>
                </c:pt>
                <c:pt idx="37686">
                  <c:v>2.546625659E-5</c:v>
                </c:pt>
                <c:pt idx="37687">
                  <c:v>7.6263250950000002E-6</c:v>
                </c:pt>
                <c:pt idx="37688">
                  <c:v>4.9227808009999998E-6</c:v>
                </c:pt>
                <c:pt idx="37689">
                  <c:v>4.62146272E-5</c:v>
                </c:pt>
                <c:pt idx="37690">
                  <c:v>1.1575171889999999E-5</c:v>
                </c:pt>
                <c:pt idx="37691">
                  <c:v>8.1590927530000007E-6</c:v>
                </c:pt>
                <c:pt idx="37692">
                  <c:v>6.3413582049999997E-7</c:v>
                </c:pt>
                <c:pt idx="37693">
                  <c:v>1.011048191E-3</c:v>
                </c:pt>
                <c:pt idx="37694">
                  <c:v>1.1427484599999999E-6</c:v>
                </c:pt>
                <c:pt idx="37695">
                  <c:v>1.211668426E-5</c:v>
                </c:pt>
                <c:pt idx="37696">
                  <c:v>1.9564177369999999E-5</c:v>
                </c:pt>
                <c:pt idx="37697">
                  <c:v>1.4286483749999999E-4</c:v>
                </c:pt>
                <c:pt idx="37698">
                  <c:v>4.7116790190000004E-6</c:v>
                </c:pt>
                <c:pt idx="37699">
                  <c:v>4.5920751479999997E-6</c:v>
                </c:pt>
                <c:pt idx="37700">
                  <c:v>4.9295504620000003E-6</c:v>
                </c:pt>
                <c:pt idx="37701">
                  <c:v>1.905885471E-5</c:v>
                </c:pt>
                <c:pt idx="37702">
                  <c:v>1.150653435E-6</c:v>
                </c:pt>
                <c:pt idx="37703">
                  <c:v>2.246744273E-6</c:v>
                </c:pt>
                <c:pt idx="37704">
                  <c:v>2.8600764919999998E-6</c:v>
                </c:pt>
                <c:pt idx="37705">
                  <c:v>7.1475526850000003E-5</c:v>
                </c:pt>
                <c:pt idx="37706">
                  <c:v>1.07522682E-6</c:v>
                </c:pt>
                <c:pt idx="37707">
                  <c:v>3.45951607E-7</c:v>
                </c:pt>
                <c:pt idx="37708">
                  <c:v>1.636595018E-7</c:v>
                </c:pt>
                <c:pt idx="37709">
                  <c:v>1.014490666E-6</c:v>
                </c:pt>
                <c:pt idx="37710">
                  <c:v>3.9012602179999999E-8</c:v>
                </c:pt>
                <c:pt idx="37711">
                  <c:v>1.3801291299999999E-8</c:v>
                </c:pt>
                <c:pt idx="37712">
                  <c:v>7.5980165480000005E-9</c:v>
                </c:pt>
                <c:pt idx="37713">
                  <c:v>1.1884575599999999E-6</c:v>
                </c:pt>
                <c:pt idx="37714">
                  <c:v>1.3006645960000001E-8</c:v>
                </c:pt>
                <c:pt idx="37715">
                  <c:v>2.4369502170000001E-8</c:v>
                </c:pt>
                <c:pt idx="37716">
                  <c:v>2.958175499E-8</c:v>
                </c:pt>
                <c:pt idx="37717">
                  <c:v>1.259668521E-6</c:v>
                </c:pt>
                <c:pt idx="37718">
                  <c:v>5.3468486019999998E-9</c:v>
                </c:pt>
                <c:pt idx="37719">
                  <c:v>1.8209657109999999E-13</c:v>
                </c:pt>
                <c:pt idx="37720">
                  <c:v>7.5613589630000004E-9</c:v>
                </c:pt>
                <c:pt idx="37721">
                  <c:v>4.0486822300000001E-7</c:v>
                </c:pt>
                <c:pt idx="37722">
                  <c:v>1.083947938E-7</c:v>
                </c:pt>
                <c:pt idx="37723">
                  <c:v>2.0652480429999999E-7</c:v>
                </c:pt>
                <c:pt idx="37724">
                  <c:v>2.8002940679999998E-7</c:v>
                </c:pt>
                <c:pt idx="37725">
                  <c:v>2.060556496E-5</c:v>
                </c:pt>
                <c:pt idx="37726">
                  <c:v>7.3798018329999998E-7</c:v>
                </c:pt>
                <c:pt idx="37727">
                  <c:v>1.2697854500000001E-6</c:v>
                </c:pt>
                <c:pt idx="37728">
                  <c:v>1.816767481E-6</c:v>
                </c:pt>
                <c:pt idx="37729">
                  <c:v>2.7434510649999999E-5</c:v>
                </c:pt>
                <c:pt idx="37730">
                  <c:v>2.985554185E-6</c:v>
                </c:pt>
                <c:pt idx="37731">
                  <c:v>2.9932952700000002E-6</c:v>
                </c:pt>
                <c:pt idx="37732">
                  <c:v>4.7623218180000003E-6</c:v>
                </c:pt>
                <c:pt idx="37733">
                  <c:v>3.8499797960000001E-4</c:v>
                </c:pt>
                <c:pt idx="37734">
                  <c:v>1.270321237E-5</c:v>
                </c:pt>
                <c:pt idx="37735">
                  <c:v>4.6768691459999997E-6</c:v>
                </c:pt>
                <c:pt idx="37736">
                  <c:v>9.7613877790000005E-7</c:v>
                </c:pt>
                <c:pt idx="37737">
                  <c:v>7.2731417500000002E-4</c:v>
                </c:pt>
                <c:pt idx="37738">
                  <c:v>3.2818455070000001E-6</c:v>
                </c:pt>
                <c:pt idx="37739">
                  <c:v>5.567449055E-6</c:v>
                </c:pt>
                <c:pt idx="37740">
                  <c:v>3.400061218E-6</c:v>
                </c:pt>
                <c:pt idx="37741">
                  <c:v>5.0874745620000002E-5</c:v>
                </c:pt>
                <c:pt idx="37742">
                  <c:v>4.5738842010000001E-6</c:v>
                </c:pt>
                <c:pt idx="37743">
                  <c:v>4.0523690549999996E-6</c:v>
                </c:pt>
                <c:pt idx="37744">
                  <c:v>2.5950755810000002E-6</c:v>
                </c:pt>
                <c:pt idx="37745">
                  <c:v>1.9409197359999999E-5</c:v>
                </c:pt>
                <c:pt idx="37746">
                  <c:v>3.048006473E-6</c:v>
                </c:pt>
                <c:pt idx="37747">
                  <c:v>2.2259539559999998E-6</c:v>
                </c:pt>
                <c:pt idx="37748">
                  <c:v>1.767557092E-6</c:v>
                </c:pt>
                <c:pt idx="37749">
                  <c:v>1.45378326E-5</c:v>
                </c:pt>
                <c:pt idx="37750">
                  <c:v>1.54585128E-6</c:v>
                </c:pt>
                <c:pt idx="37751">
                  <c:v>3.9624586510000002E-7</c:v>
                </c:pt>
                <c:pt idx="37752">
                  <c:v>3.6716954920000002E-7</c:v>
                </c:pt>
                <c:pt idx="37753">
                  <c:v>1.13216335E-5</c:v>
                </c:pt>
                <c:pt idx="37754">
                  <c:v>2.3815738420000001E-7</c:v>
                </c:pt>
                <c:pt idx="37755">
                  <c:v>5.1558874649999999E-8</c:v>
                </c:pt>
                <c:pt idx="37756">
                  <c:v>1.831294708E-7</c:v>
                </c:pt>
                <c:pt idx="37757">
                  <c:v>2.1560650729999998E-6</c:v>
                </c:pt>
                <c:pt idx="37758">
                  <c:v>1.2109633670000001E-7</c:v>
                </c:pt>
                <c:pt idx="37759">
                  <c:v>5.3639675310000001E-7</c:v>
                </c:pt>
                <c:pt idx="37760">
                  <c:v>5.0347790440000001E-7</c:v>
                </c:pt>
                <c:pt idx="37761">
                  <c:v>3.7975235509999998E-7</c:v>
                </c:pt>
                <c:pt idx="37762">
                  <c:v>5.9188194910000003E-7</c:v>
                </c:pt>
                <c:pt idx="37763">
                  <c:v>8.1932932320000004E-7</c:v>
                </c:pt>
                <c:pt idx="37764">
                  <c:v>7.6120741509999999E-7</c:v>
                </c:pt>
                <c:pt idx="37765">
                  <c:v>9.9352458640000001E-7</c:v>
                </c:pt>
                <c:pt idx="37766">
                  <c:v>7.188181176E-7</c:v>
                </c:pt>
                <c:pt idx="37767">
                  <c:v>3.8213349130000002E-7</c:v>
                </c:pt>
                <c:pt idx="37768">
                  <c:v>2.8418935340000002E-7</c:v>
                </c:pt>
                <c:pt idx="37769">
                  <c:v>3.1258896869999998E-7</c:v>
                </c:pt>
                <c:pt idx="37770">
                  <c:v>7.4302323990000005E-8</c:v>
                </c:pt>
                <c:pt idx="37771">
                  <c:v>2.292173018E-7</c:v>
                </c:pt>
                <c:pt idx="37772">
                  <c:v>7.2752686539999997E-8</c:v>
                </c:pt>
                <c:pt idx="37773">
                  <c:v>3.2782917490000001E-6</c:v>
                </c:pt>
                <c:pt idx="37774">
                  <c:v>2.5711757419999999E-6</c:v>
                </c:pt>
                <c:pt idx="37775">
                  <c:v>4.4008135029999998E-6</c:v>
                </c:pt>
                <c:pt idx="37776">
                  <c:v>1.091570819E-5</c:v>
                </c:pt>
                <c:pt idx="37777">
                  <c:v>3.0124799870000002E-4</c:v>
                </c:pt>
                <c:pt idx="37778">
                  <c:v>4.004420214E-6</c:v>
                </c:pt>
                <c:pt idx="37779">
                  <c:v>6.0149076589999997E-6</c:v>
                </c:pt>
                <c:pt idx="37780">
                  <c:v>5.201456697E-6</c:v>
                </c:pt>
                <c:pt idx="37781">
                  <c:v>4.7463239739999997E-6</c:v>
                </c:pt>
                <c:pt idx="37782">
                  <c:v>3.127824126E-6</c:v>
                </c:pt>
                <c:pt idx="37783">
                  <c:v>6.6926322859999997E-6</c:v>
                </c:pt>
                <c:pt idx="37784">
                  <c:v>1.064619014E-5</c:v>
                </c:pt>
                <c:pt idx="37785">
                  <c:v>6.9874888229999997E-5</c:v>
                </c:pt>
                <c:pt idx="37786">
                  <c:v>1.8055410679999999E-5</c:v>
                </c:pt>
                <c:pt idx="37787">
                  <c:v>7.8088511979999993E-6</c:v>
                </c:pt>
                <c:pt idx="37788">
                  <c:v>1.9474412160000002E-6</c:v>
                </c:pt>
                <c:pt idx="37789">
                  <c:v>2.0120882989999999E-5</c:v>
                </c:pt>
                <c:pt idx="37790">
                  <c:v>6.1338057420000003E-6</c:v>
                </c:pt>
                <c:pt idx="37791">
                  <c:v>4.9204778810000003E-6</c:v>
                </c:pt>
                <c:pt idx="37792">
                  <c:v>4.2990824360000002E-7</c:v>
                </c:pt>
                <c:pt idx="37793">
                  <c:v>7.8029850989999999E-7</c:v>
                </c:pt>
                <c:pt idx="37794">
                  <c:v>7.423833777E-6</c:v>
                </c:pt>
                <c:pt idx="37795">
                  <c:v>3.266521016E-6</c:v>
                </c:pt>
                <c:pt idx="37796">
                  <c:v>5.0597781439999997E-6</c:v>
                </c:pt>
                <c:pt idx="37797">
                  <c:v>4.2614761880000002E-5</c:v>
                </c:pt>
                <c:pt idx="37798">
                  <c:v>1.0803955020000001E-6</c:v>
                </c:pt>
                <c:pt idx="37799">
                  <c:v>1.7225797040000001E-6</c:v>
                </c:pt>
                <c:pt idx="37800">
                  <c:v>7.8027917930000005E-7</c:v>
                </c:pt>
                <c:pt idx="37801">
                  <c:v>4.6107677639999998E-7</c:v>
                </c:pt>
                <c:pt idx="37802">
                  <c:v>2.2323964609999999E-7</c:v>
                </c:pt>
                <c:pt idx="37803">
                  <c:v>1.4458578280000001E-7</c:v>
                </c:pt>
                <c:pt idx="37804">
                  <c:v>5.9713618859999997E-7</c:v>
                </c:pt>
                <c:pt idx="37805">
                  <c:v>4.6054856410000001E-6</c:v>
                </c:pt>
                <c:pt idx="37806">
                  <c:v>1.78962031E-6</c:v>
                </c:pt>
                <c:pt idx="37807">
                  <c:v>3.2462406239999999E-6</c:v>
                </c:pt>
                <c:pt idx="37808">
                  <c:v>4.4875508740000003E-6</c:v>
                </c:pt>
                <c:pt idx="37809">
                  <c:v>2.0192287319999999E-5</c:v>
                </c:pt>
                <c:pt idx="37810">
                  <c:v>4.7763620819999998E-8</c:v>
                </c:pt>
                <c:pt idx="37811">
                  <c:v>1.2508112019999999E-6</c:v>
                </c:pt>
                <c:pt idx="37812">
                  <c:v>3.108565522E-7</c:v>
                </c:pt>
                <c:pt idx="37813">
                  <c:v>2.0127472329999999E-6</c:v>
                </c:pt>
                <c:pt idx="37814">
                  <c:v>6.890521185E-7</c:v>
                </c:pt>
                <c:pt idx="37815">
                  <c:v>1.510439377E-6</c:v>
                </c:pt>
                <c:pt idx="37816">
                  <c:v>3.0639358679999998E-7</c:v>
                </c:pt>
                <c:pt idx="37817">
                  <c:v>2.9142924910000002E-6</c:v>
                </c:pt>
                <c:pt idx="37818">
                  <c:v>6.0611591530000005E-7</c:v>
                </c:pt>
                <c:pt idx="37819">
                  <c:v>7.3743103289999997E-7</c:v>
                </c:pt>
                <c:pt idx="37820">
                  <c:v>7.8888353579999995E-8</c:v>
                </c:pt>
                <c:pt idx="37821">
                  <c:v>2.9186752329999999E-6</c:v>
                </c:pt>
                <c:pt idx="37822">
                  <c:v>8.7271771390000005E-7</c:v>
                </c:pt>
                <c:pt idx="37823">
                  <c:v>2.7577173860000002E-7</c:v>
                </c:pt>
                <c:pt idx="37824">
                  <c:v>2.7729998059999998E-7</c:v>
                </c:pt>
                <c:pt idx="37825">
                  <c:v>2.2176653929999999E-5</c:v>
                </c:pt>
                <c:pt idx="37826">
                  <c:v>5.8635933590000002E-6</c:v>
                </c:pt>
                <c:pt idx="37827">
                  <c:v>7.9811522119999998E-6</c:v>
                </c:pt>
                <c:pt idx="37828">
                  <c:v>5.686666015E-5</c:v>
                </c:pt>
                <c:pt idx="37829">
                  <c:v>1.160394032E-4</c:v>
                </c:pt>
                <c:pt idx="37830">
                  <c:v>7.4999735760000001E-6</c:v>
                </c:pt>
                <c:pt idx="37831">
                  <c:v>2.0006689929999998E-6</c:v>
                </c:pt>
                <c:pt idx="37832">
                  <c:v>1.9627621069999999E-6</c:v>
                </c:pt>
                <c:pt idx="37833">
                  <c:v>1.046555772E-5</c:v>
                </c:pt>
                <c:pt idx="37834">
                  <c:v>1.4512871630000001E-6</c:v>
                </c:pt>
                <c:pt idx="37835">
                  <c:v>1.671494829E-6</c:v>
                </c:pt>
                <c:pt idx="37836">
                  <c:v>1.1091384029999999E-5</c:v>
                </c:pt>
                <c:pt idx="37837">
                  <c:v>4.7384863E-5</c:v>
                </c:pt>
                <c:pt idx="37838">
                  <c:v>3.9452697309999997E-6</c:v>
                </c:pt>
                <c:pt idx="37839">
                  <c:v>3.0261892649999998E-6</c:v>
                </c:pt>
                <c:pt idx="37840">
                  <c:v>6.7981093230000002E-6</c:v>
                </c:pt>
                <c:pt idx="37841">
                  <c:v>1.358071261E-6</c:v>
                </c:pt>
                <c:pt idx="37842">
                  <c:v>5.03616949E-7</c:v>
                </c:pt>
                <c:pt idx="37843">
                  <c:v>9.0293375860000005E-7</c:v>
                </c:pt>
                <c:pt idx="37844">
                  <c:v>8.9608374469999998E-7</c:v>
                </c:pt>
                <c:pt idx="37845">
                  <c:v>5.2987054580000005E-7</c:v>
                </c:pt>
                <c:pt idx="37846">
                  <c:v>7.0238986830000004E-7</c:v>
                </c:pt>
                <c:pt idx="37847">
                  <c:v>7.8148526540000003E-8</c:v>
                </c:pt>
                <c:pt idx="37848">
                  <c:v>1.3665656630000001E-5</c:v>
                </c:pt>
                <c:pt idx="37849">
                  <c:v>1.927748707E-5</c:v>
                </c:pt>
                <c:pt idx="37850">
                  <c:v>6.8031956920000004E-6</c:v>
                </c:pt>
                <c:pt idx="37851">
                  <c:v>3.5389699570000001E-6</c:v>
                </c:pt>
                <c:pt idx="37852">
                  <c:v>7.2922883049999994E-8</c:v>
                </c:pt>
                <c:pt idx="37853">
                  <c:v>1.085786307E-6</c:v>
                </c:pt>
                <c:pt idx="37854">
                  <c:v>3.3341764979999999E-6</c:v>
                </c:pt>
                <c:pt idx="37855">
                  <c:v>9.1037527520000003E-7</c:v>
                </c:pt>
                <c:pt idx="37856">
                  <c:v>3.026945774E-6</c:v>
                </c:pt>
                <c:pt idx="37857">
                  <c:v>5.436207457E-6</c:v>
                </c:pt>
                <c:pt idx="37858">
                  <c:v>4.1184863440000001E-6</c:v>
                </c:pt>
                <c:pt idx="37859">
                  <c:v>1.9731001529999998E-6</c:v>
                </c:pt>
                <c:pt idx="37860">
                  <c:v>2.129650356E-6</c:v>
                </c:pt>
                <c:pt idx="37861">
                  <c:v>2.112703576E-6</c:v>
                </c:pt>
                <c:pt idx="37862">
                  <c:v>1.495480855E-7</c:v>
                </c:pt>
                <c:pt idx="37863">
                  <c:v>2.4382192339999999E-7</c:v>
                </c:pt>
                <c:pt idx="37864">
                  <c:v>1.360875573E-6</c:v>
                </c:pt>
                <c:pt idx="37865">
                  <c:v>1.633116527E-7</c:v>
                </c:pt>
                <c:pt idx="37866">
                  <c:v>2.0723182119999999E-7</c:v>
                </c:pt>
                <c:pt idx="37867">
                  <c:v>8.6994491169999999E-7</c:v>
                </c:pt>
                <c:pt idx="37868">
                  <c:v>6.3601365209999997E-7</c:v>
                </c:pt>
                <c:pt idx="37869">
                  <c:v>1.084910373E-6</c:v>
                </c:pt>
                <c:pt idx="37870">
                  <c:v>2.458388689E-6</c:v>
                </c:pt>
                <c:pt idx="37871">
                  <c:v>5.0982176190000002E-6</c:v>
                </c:pt>
                <c:pt idx="37872">
                  <c:v>2.0946112729999999E-6</c:v>
                </c:pt>
                <c:pt idx="37873">
                  <c:v>1.05844259E-6</c:v>
                </c:pt>
                <c:pt idx="37874">
                  <c:v>3.3107698909999999E-6</c:v>
                </c:pt>
                <c:pt idx="37875">
                  <c:v>3.788970721E-6</c:v>
                </c:pt>
                <c:pt idx="37876">
                  <c:v>7.8808019259999995E-8</c:v>
                </c:pt>
                <c:pt idx="37877">
                  <c:v>8.4327240260000001E-7</c:v>
                </c:pt>
                <c:pt idx="37878">
                  <c:v>3.689225528E-6</c:v>
                </c:pt>
                <c:pt idx="37879">
                  <c:v>2.5448046350000002E-6</c:v>
                </c:pt>
                <c:pt idx="37880">
                  <c:v>1.7133308550000001E-7</c:v>
                </c:pt>
                <c:pt idx="37881">
                  <c:v>1.7097106629999999E-6</c:v>
                </c:pt>
                <c:pt idx="37882">
                  <c:v>2.160541961E-6</c:v>
                </c:pt>
                <c:pt idx="37883">
                  <c:v>2.076251118E-7</c:v>
                </c:pt>
                <c:pt idx="37884">
                  <c:v>3.417698976E-6</c:v>
                </c:pt>
                <c:pt idx="37885">
                  <c:v>3.6618373609999998E-7</c:v>
                </c:pt>
                <c:pt idx="37886">
                  <c:v>5.658082777E-7</c:v>
                </c:pt>
                <c:pt idx="37887">
                  <c:v>4.4417860159999998E-7</c:v>
                </c:pt>
                <c:pt idx="37888">
                  <c:v>9.342523753E-6</c:v>
                </c:pt>
                <c:pt idx="37889">
                  <c:v>1.4379981309999999E-6</c:v>
                </c:pt>
                <c:pt idx="37890">
                  <c:v>4.5107724319999998E-7</c:v>
                </c:pt>
                <c:pt idx="37891">
                  <c:v>1.6691770080000001E-6</c:v>
                </c:pt>
                <c:pt idx="37892">
                  <c:v>5.1222155830000002E-6</c:v>
                </c:pt>
                <c:pt idx="37893">
                  <c:v>2.201058581E-6</c:v>
                </c:pt>
                <c:pt idx="37894">
                  <c:v>1.5757522600000001E-6</c:v>
                </c:pt>
                <c:pt idx="37895">
                  <c:v>3.7362445820000001E-6</c:v>
                </c:pt>
                <c:pt idx="37896">
                  <c:v>3.9180237799999999E-6</c:v>
                </c:pt>
                <c:pt idx="37897">
                  <c:v>5.2534633199999997E-6</c:v>
                </c:pt>
                <c:pt idx="37898">
                  <c:v>4.1238972680000003E-6</c:v>
                </c:pt>
                <c:pt idx="37899">
                  <c:v>2.37133927E-6</c:v>
                </c:pt>
                <c:pt idx="37900">
                  <c:v>6.4671919029999996E-6</c:v>
                </c:pt>
                <c:pt idx="37901">
                  <c:v>8.1811732779999998E-7</c:v>
                </c:pt>
                <c:pt idx="37902">
                  <c:v>4.3816564870000001E-6</c:v>
                </c:pt>
                <c:pt idx="37903">
                  <c:v>3.1736313730000002E-6</c:v>
                </c:pt>
                <c:pt idx="37904">
                  <c:v>6.789089193E-6</c:v>
                </c:pt>
                <c:pt idx="37905">
                  <c:v>4.551820215E-7</c:v>
                </c:pt>
                <c:pt idx="37906">
                  <c:v>3.7481076050000001E-6</c:v>
                </c:pt>
                <c:pt idx="37907">
                  <c:v>4.6627137940000001E-7</c:v>
                </c:pt>
                <c:pt idx="37908">
                  <c:v>7.3351334630000002E-5</c:v>
                </c:pt>
                <c:pt idx="37909">
                  <c:v>2.2438218380000001E-5</c:v>
                </c:pt>
                <c:pt idx="37910">
                  <c:v>1.23344249E-5</c:v>
                </c:pt>
                <c:pt idx="37911">
                  <c:v>1.1937584929999999E-5</c:v>
                </c:pt>
                <c:pt idx="37912">
                  <c:v>1.5667960130000001E-5</c:v>
                </c:pt>
                <c:pt idx="37913">
                  <c:v>3.0187752679999999E-6</c:v>
                </c:pt>
                <c:pt idx="37914">
                  <c:v>7.5333533039999998E-7</c:v>
                </c:pt>
                <c:pt idx="37915">
                  <c:v>4.6219186679999999E-7</c:v>
                </c:pt>
                <c:pt idx="37916">
                  <c:v>1.6557900630000001E-7</c:v>
                </c:pt>
                <c:pt idx="37917">
                  <c:v>4.2767038249999998E-7</c:v>
                </c:pt>
                <c:pt idx="37918">
                  <c:v>5.4425248030000003E-7</c:v>
                </c:pt>
                <c:pt idx="37919">
                  <c:v>6.5487788790000004E-7</c:v>
                </c:pt>
                <c:pt idx="37920">
                  <c:v>1.297960009E-6</c:v>
                </c:pt>
                <c:pt idx="37921">
                  <c:v>1.1861818510000001E-6</c:v>
                </c:pt>
                <c:pt idx="37922">
                  <c:v>3.9513528949999999E-7</c:v>
                </c:pt>
                <c:pt idx="37923">
                  <c:v>1.55599912E-6</c:v>
                </c:pt>
                <c:pt idx="37924">
                  <c:v>5.2743122350000005E-7</c:v>
                </c:pt>
                <c:pt idx="37925">
                  <c:v>7.9094373829999998E-7</c:v>
                </c:pt>
                <c:pt idx="37926">
                  <c:v>8.9398437069999998E-7</c:v>
                </c:pt>
                <c:pt idx="37927">
                  <c:v>1.020738025E-6</c:v>
                </c:pt>
                <c:pt idx="37928">
                  <c:v>7.1094233269999997E-6</c:v>
                </c:pt>
                <c:pt idx="37929">
                  <c:v>1.728081409E-6</c:v>
                </c:pt>
                <c:pt idx="37930">
                  <c:v>1.4602281699999999E-6</c:v>
                </c:pt>
                <c:pt idx="37931">
                  <c:v>3.4355912139999999E-6</c:v>
                </c:pt>
                <c:pt idx="37932">
                  <c:v>5.6250363820000004E-6</c:v>
                </c:pt>
                <c:pt idx="37933">
                  <c:v>1.0363296090000001E-6</c:v>
                </c:pt>
                <c:pt idx="37934">
                  <c:v>3.5870507910000003E-7</c:v>
                </c:pt>
                <c:pt idx="37935">
                  <c:v>2.4953586379999998E-7</c:v>
                </c:pt>
                <c:pt idx="37936">
                  <c:v>9.611291017000001E-7</c:v>
                </c:pt>
                <c:pt idx="37937">
                  <c:v>7.0117005769999996E-8</c:v>
                </c:pt>
                <c:pt idx="37938">
                  <c:v>2.4217095320000001E-7</c:v>
                </c:pt>
                <c:pt idx="37939">
                  <c:v>1.06371726E-6</c:v>
                </c:pt>
                <c:pt idx="37940">
                  <c:v>3.5926444049999998E-5</c:v>
                </c:pt>
                <c:pt idx="37941">
                  <c:v>6.5606515230000002E-6</c:v>
                </c:pt>
                <c:pt idx="37942">
                  <c:v>1.610023618E-6</c:v>
                </c:pt>
                <c:pt idx="37943">
                  <c:v>3.2884169490000001E-6</c:v>
                </c:pt>
                <c:pt idx="37944">
                  <c:v>9.3096791009999995E-6</c:v>
                </c:pt>
                <c:pt idx="37945">
                  <c:v>1.1322504009999999E-6</c:v>
                </c:pt>
                <c:pt idx="37946">
                  <c:v>8.3329645229999998E-7</c:v>
                </c:pt>
                <c:pt idx="37947">
                  <c:v>2.237646625E-6</c:v>
                </c:pt>
                <c:pt idx="37948">
                  <c:v>2.165476879E-5</c:v>
                </c:pt>
                <c:pt idx="37949">
                  <c:v>5.2126511900000003E-6</c:v>
                </c:pt>
                <c:pt idx="37950">
                  <c:v>5.336668121E-6</c:v>
                </c:pt>
                <c:pt idx="37951">
                  <c:v>1.7575871029999999E-5</c:v>
                </c:pt>
                <c:pt idx="37952">
                  <c:v>1.613765945E-4</c:v>
                </c:pt>
                <c:pt idx="37953">
                  <c:v>1.301775258E-5</c:v>
                </c:pt>
                <c:pt idx="37954">
                  <c:v>2.2173153680000002E-6</c:v>
                </c:pt>
                <c:pt idx="37955">
                  <c:v>9.7623694490000008E-7</c:v>
                </c:pt>
                <c:pt idx="37956">
                  <c:v>5.1791157250000003E-6</c:v>
                </c:pt>
                <c:pt idx="37957">
                  <c:v>2.3947424470000001E-6</c:v>
                </c:pt>
                <c:pt idx="37958">
                  <c:v>1.3529015150000001E-6</c:v>
                </c:pt>
                <c:pt idx="37959">
                  <c:v>2.2583635540000001E-7</c:v>
                </c:pt>
                <c:pt idx="37960">
                  <c:v>4.651897524E-5</c:v>
                </c:pt>
                <c:pt idx="37961">
                  <c:v>1.0484348100000001E-6</c:v>
                </c:pt>
                <c:pt idx="37962">
                  <c:v>8.7301906780000004E-7</c:v>
                </c:pt>
                <c:pt idx="37963">
                  <c:v>1.38639627E-6</c:v>
                </c:pt>
                <c:pt idx="37964">
                  <c:v>1.3135176770000001E-6</c:v>
                </c:pt>
                <c:pt idx="37965">
                  <c:v>2.296549361E-7</c:v>
                </c:pt>
                <c:pt idx="37966">
                  <c:v>1.4949314160000001E-7</c:v>
                </c:pt>
                <c:pt idx="37967">
                  <c:v>9.0071357329999997E-8</c:v>
                </c:pt>
                <c:pt idx="37968">
                  <c:v>3.678571596E-7</c:v>
                </c:pt>
                <c:pt idx="37969">
                  <c:v>1.102868103E-7</c:v>
                </c:pt>
                <c:pt idx="37970">
                  <c:v>4.447706922E-8</c:v>
                </c:pt>
                <c:pt idx="37971">
                  <c:v>6.0405566570000001E-8</c:v>
                </c:pt>
                <c:pt idx="37972">
                  <c:v>5.3557055429999997E-6</c:v>
                </c:pt>
                <c:pt idx="37973">
                  <c:v>1.046798459E-7</c:v>
                </c:pt>
                <c:pt idx="37974">
                  <c:v>5.3833862420000003E-8</c:v>
                </c:pt>
                <c:pt idx="37975">
                  <c:v>5.3510181250000003E-8</c:v>
                </c:pt>
                <c:pt idx="37976">
                  <c:v>4.5748430810000002E-7</c:v>
                </c:pt>
                <c:pt idx="37977">
                  <c:v>6.6010266389999994E-8</c:v>
                </c:pt>
                <c:pt idx="37978">
                  <c:v>6.0376659080000004E-8</c:v>
                </c:pt>
                <c:pt idx="37979">
                  <c:v>7.0723565839999995E-8</c:v>
                </c:pt>
                <c:pt idx="37980">
                  <c:v>1.699073974E-6</c:v>
                </c:pt>
                <c:pt idx="37981">
                  <c:v>6.938740368E-8</c:v>
                </c:pt>
                <c:pt idx="37982">
                  <c:v>5.7681218429999998E-7</c:v>
                </c:pt>
                <c:pt idx="37983">
                  <c:v>9.510258505E-7</c:v>
                </c:pt>
                <c:pt idx="37984">
                  <c:v>1.7958820670000001E-5</c:v>
                </c:pt>
                <c:pt idx="37985">
                  <c:v>5.6269840829999998E-7</c:v>
                </c:pt>
                <c:pt idx="37986">
                  <c:v>4.9256433440000004E-7</c:v>
                </c:pt>
                <c:pt idx="37987">
                  <c:v>8.3068091669999995E-7</c:v>
                </c:pt>
                <c:pt idx="37988">
                  <c:v>8.2278783190000003E-6</c:v>
                </c:pt>
                <c:pt idx="37989">
                  <c:v>5.1328311769999997E-7</c:v>
                </c:pt>
                <c:pt idx="37990">
                  <c:v>1.0772619659999999E-6</c:v>
                </c:pt>
                <c:pt idx="37991">
                  <c:v>1.8972517650000001E-6</c:v>
                </c:pt>
                <c:pt idx="37992">
                  <c:v>4.1614396420000001E-5</c:v>
                </c:pt>
                <c:pt idx="37993">
                  <c:v>2.019404147E-6</c:v>
                </c:pt>
                <c:pt idx="37994">
                  <c:v>8.6370894349999998E-7</c:v>
                </c:pt>
                <c:pt idx="37995">
                  <c:v>6.7536857729999998E-7</c:v>
                </c:pt>
                <c:pt idx="37996">
                  <c:v>2.8376768060000001E-5</c:v>
                </c:pt>
                <c:pt idx="37997">
                  <c:v>6.6239873639999995E-7</c:v>
                </c:pt>
                <c:pt idx="37998">
                  <c:v>1.085782513E-6</c:v>
                </c:pt>
                <c:pt idx="37999">
                  <c:v>5.699144923E-7</c:v>
                </c:pt>
                <c:pt idx="38000">
                  <c:v>1.6738495300000001E-4</c:v>
                </c:pt>
                <c:pt idx="38001">
                  <c:v>3.2474068670000003E-8</c:v>
                </c:pt>
                <c:pt idx="38002">
                  <c:v>1.8784746159999999E-6</c:v>
                </c:pt>
                <c:pt idx="38003">
                  <c:v>2.8122519290000002E-6</c:v>
                </c:pt>
                <c:pt idx="38004">
                  <c:v>1.704630904E-4</c:v>
                </c:pt>
                <c:pt idx="38005">
                  <c:v>1.0106015569999999E-6</c:v>
                </c:pt>
                <c:pt idx="38006">
                  <c:v>4.1569843029999998E-7</c:v>
                </c:pt>
                <c:pt idx="38007">
                  <c:v>3.9829141939999999E-7</c:v>
                </c:pt>
                <c:pt idx="38008">
                  <c:v>5.4032130040000004E-6</c:v>
                </c:pt>
                <c:pt idx="38009">
                  <c:v>2.1561192479999999E-7</c:v>
                </c:pt>
                <c:pt idx="38010">
                  <c:v>1.301561115E-7</c:v>
                </c:pt>
                <c:pt idx="38011">
                  <c:v>8.6410880900000002E-8</c:v>
                </c:pt>
                <c:pt idx="38012">
                  <c:v>4.7316064989999999E-7</c:v>
                </c:pt>
                <c:pt idx="38013">
                  <c:v>2.4776249989999998E-8</c:v>
                </c:pt>
                <c:pt idx="38014">
                  <c:v>9.2008078379999998E-9</c:v>
                </c:pt>
                <c:pt idx="38015">
                  <c:v>1.9016170080000001E-9</c:v>
                </c:pt>
                <c:pt idx="38016">
                  <c:v>6.235205457E-13</c:v>
                </c:pt>
                <c:pt idx="38017">
                  <c:v>1.2700615690000001E-9</c:v>
                </c:pt>
                <c:pt idx="38018">
                  <c:v>3.6394032210000001E-9</c:v>
                </c:pt>
                <c:pt idx="38019">
                  <c:v>5.7390335290000003E-9</c:v>
                </c:pt>
                <c:pt idx="38020">
                  <c:v>3.6541192599999999E-7</c:v>
                </c:pt>
                <c:pt idx="38021">
                  <c:v>9.1798129460000003E-9</c:v>
                </c:pt>
                <c:pt idx="38022">
                  <c:v>5.2059074499999999E-9</c:v>
                </c:pt>
                <c:pt idx="38023">
                  <c:v>2.2222270010000001E-9</c:v>
                </c:pt>
                <c:pt idx="38024">
                  <c:v>1.6375206349999999E-7</c:v>
                </c:pt>
                <c:pt idx="38025">
                  <c:v>9.9899201040000004E-9</c:v>
                </c:pt>
                <c:pt idx="38026">
                  <c:v>2.4383825129999999E-8</c:v>
                </c:pt>
                <c:pt idx="38027">
                  <c:v>3.7577359820000001E-8</c:v>
                </c:pt>
                <c:pt idx="38028">
                  <c:v>8.3665115719999997E-7</c:v>
                </c:pt>
                <c:pt idx="38029">
                  <c:v>1.2965568060000001E-7</c:v>
                </c:pt>
                <c:pt idx="38030">
                  <c:v>2.1085624589999999E-7</c:v>
                </c:pt>
                <c:pt idx="38031">
                  <c:v>2.8796367919999999E-7</c:v>
                </c:pt>
                <c:pt idx="38032">
                  <c:v>7.2529936899999996E-6</c:v>
                </c:pt>
                <c:pt idx="38033">
                  <c:v>7.5542552480000001E-7</c:v>
                </c:pt>
                <c:pt idx="38034">
                  <c:v>4.6990555450000002E-7</c:v>
                </c:pt>
                <c:pt idx="38035">
                  <c:v>3.9920732509999999E-7</c:v>
                </c:pt>
                <c:pt idx="38036">
                  <c:v>5.260097791E-6</c:v>
                </c:pt>
                <c:pt idx="38037">
                  <c:v>1.5402249089999999E-6</c:v>
                </c:pt>
                <c:pt idx="38038">
                  <c:v>9.5574256430000006E-7</c:v>
                </c:pt>
                <c:pt idx="38039">
                  <c:v>7.3793864799999997E-7</c:v>
                </c:pt>
                <c:pt idx="38040">
                  <c:v>2.4285019190000001E-5</c:v>
                </c:pt>
                <c:pt idx="38041">
                  <c:v>4.5588868590000004E-6</c:v>
                </c:pt>
                <c:pt idx="38042">
                  <c:v>1.7405053119999999E-6</c:v>
                </c:pt>
                <c:pt idx="38043">
                  <c:v>3.114910024E-6</c:v>
                </c:pt>
                <c:pt idx="38044">
                  <c:v>4.8390908160000001E-4</c:v>
                </c:pt>
                <c:pt idx="38045">
                  <c:v>2.206889326E-6</c:v>
                </c:pt>
                <c:pt idx="38046">
                  <c:v>3.5011604390000002E-6</c:v>
                </c:pt>
                <c:pt idx="38047">
                  <c:v>2.1167257759999999E-6</c:v>
                </c:pt>
                <c:pt idx="38048">
                  <c:v>5.0698112820000002E-6</c:v>
                </c:pt>
                <c:pt idx="38049">
                  <c:v>1.3797867599999999E-6</c:v>
                </c:pt>
                <c:pt idx="38050">
                  <c:v>1.7425559189999999E-6</c:v>
                </c:pt>
                <c:pt idx="38051">
                  <c:v>1.9149009280000001E-6</c:v>
                </c:pt>
                <c:pt idx="38052">
                  <c:v>3.1523612730000001E-5</c:v>
                </c:pt>
                <c:pt idx="38053">
                  <c:v>2.6625932009999999E-6</c:v>
                </c:pt>
                <c:pt idx="38054">
                  <c:v>8.7444007589999998E-7</c:v>
                </c:pt>
                <c:pt idx="38055">
                  <c:v>6.2240634410000002E-8</c:v>
                </c:pt>
                <c:pt idx="38056">
                  <c:v>5.4131707649999998E-6</c:v>
                </c:pt>
                <c:pt idx="38057">
                  <c:v>4.4497506780000002E-7</c:v>
                </c:pt>
                <c:pt idx="38058">
                  <c:v>3.9218810790000002E-7</c:v>
                </c:pt>
                <c:pt idx="38059">
                  <c:v>7.1619443600000003E-8</c:v>
                </c:pt>
                <c:pt idx="38060">
                  <c:v>2.4990949880000001E-8</c:v>
                </c:pt>
                <c:pt idx="38061">
                  <c:v>2.9213572840000002E-7</c:v>
                </c:pt>
                <c:pt idx="38062">
                  <c:v>1.887744657E-7</c:v>
                </c:pt>
                <c:pt idx="38063">
                  <c:v>1.907876285E-8</c:v>
                </c:pt>
                <c:pt idx="38064">
                  <c:v>3.3508803399999998E-7</c:v>
                </c:pt>
                <c:pt idx="38065">
                  <c:v>9.2394794710000005E-8</c:v>
                </c:pt>
                <c:pt idx="38066">
                  <c:v>9.8060026290000001E-8</c:v>
                </c:pt>
                <c:pt idx="38067">
                  <c:v>9.6625485499999994E-8</c:v>
                </c:pt>
                <c:pt idx="38068">
                  <c:v>1.103715172E-7</c:v>
                </c:pt>
                <c:pt idx="38069">
                  <c:v>1.3113258840000001E-7</c:v>
                </c:pt>
                <c:pt idx="38070">
                  <c:v>1.768408634E-7</c:v>
                </c:pt>
                <c:pt idx="38071">
                  <c:v>2.4938496819999999E-7</c:v>
                </c:pt>
                <c:pt idx="38072">
                  <c:v>1.735684993E-6</c:v>
                </c:pt>
                <c:pt idx="38073">
                  <c:v>8.3458603750000004E-7</c:v>
                </c:pt>
                <c:pt idx="38074">
                  <c:v>2.4954741119999998E-7</c:v>
                </c:pt>
                <c:pt idx="38075">
                  <c:v>6.7388291080000003E-7</c:v>
                </c:pt>
                <c:pt idx="38076">
                  <c:v>8.9554870659999995E-6</c:v>
                </c:pt>
                <c:pt idx="38077">
                  <c:v>1.2717484000000001E-6</c:v>
                </c:pt>
                <c:pt idx="38078">
                  <c:v>1.133499543E-6</c:v>
                </c:pt>
                <c:pt idx="38079">
                  <c:v>5.4690311450000003E-7</c:v>
                </c:pt>
                <c:pt idx="38080">
                  <c:v>2.147209054E-6</c:v>
                </c:pt>
                <c:pt idx="38081">
                  <c:v>3.1722015170000002E-6</c:v>
                </c:pt>
                <c:pt idx="38082">
                  <c:v>9.8908243120000003E-7</c:v>
                </c:pt>
                <c:pt idx="38083">
                  <c:v>7.9051951760000004E-6</c:v>
                </c:pt>
                <c:pt idx="38084">
                  <c:v>1.438315349E-4</c:v>
                </c:pt>
                <c:pt idx="38085">
                  <c:v>1.079933822E-5</c:v>
                </c:pt>
                <c:pt idx="38086">
                  <c:v>1.262831527E-5</c:v>
                </c:pt>
                <c:pt idx="38087">
                  <c:v>8.4413780419999999E-6</c:v>
                </c:pt>
                <c:pt idx="38088">
                  <c:v>2.95908086E-5</c:v>
                </c:pt>
                <c:pt idx="38089">
                  <c:v>5.7035179200000003E-6</c:v>
                </c:pt>
                <c:pt idx="38090">
                  <c:v>3.2193972229999998E-6</c:v>
                </c:pt>
                <c:pt idx="38091">
                  <c:v>2.494353141E-6</c:v>
                </c:pt>
                <c:pt idx="38092">
                  <c:v>7.523112968E-5</c:v>
                </c:pt>
                <c:pt idx="38093">
                  <c:v>1.387930828E-5</c:v>
                </c:pt>
                <c:pt idx="38094">
                  <c:v>5.9384443770000001E-6</c:v>
                </c:pt>
                <c:pt idx="38095">
                  <c:v>3.6711411709999997E-5</c:v>
                </c:pt>
                <c:pt idx="38096">
                  <c:v>1.5530333910000001E-4</c:v>
                </c:pt>
                <c:pt idx="38097">
                  <c:v>6.6235924690000001E-6</c:v>
                </c:pt>
                <c:pt idx="38098">
                  <c:v>2.015045849E-6</c:v>
                </c:pt>
                <c:pt idx="38099">
                  <c:v>4.7716323039999996E-7</c:v>
                </c:pt>
                <c:pt idx="38100">
                  <c:v>5.6180125130000002E-6</c:v>
                </c:pt>
                <c:pt idx="38101">
                  <c:v>1.11076883E-6</c:v>
                </c:pt>
                <c:pt idx="38102">
                  <c:v>1.359077639E-7</c:v>
                </c:pt>
                <c:pt idx="38103">
                  <c:v>2.081114288E-6</c:v>
                </c:pt>
                <c:pt idx="38104">
                  <c:v>1.326132982E-5</c:v>
                </c:pt>
                <c:pt idx="38105">
                  <c:v>1.0730841850000001E-6</c:v>
                </c:pt>
                <c:pt idx="38106">
                  <c:v>1.4665072300000001E-7</c:v>
                </c:pt>
                <c:pt idx="38107">
                  <c:v>3.3644538069999999E-7</c:v>
                </c:pt>
                <c:pt idx="38108">
                  <c:v>1.2897517419999999E-7</c:v>
                </c:pt>
                <c:pt idx="38109">
                  <c:v>8.9314412090000004E-8</c:v>
                </c:pt>
                <c:pt idx="38110">
                  <c:v>2.1951710959999999E-7</c:v>
                </c:pt>
                <c:pt idx="38111">
                  <c:v>2.680907184E-7</c:v>
                </c:pt>
                <c:pt idx="38112">
                  <c:v>2.3138820290000001E-7</c:v>
                </c:pt>
                <c:pt idx="38113">
                  <c:v>2.8457160609999998E-7</c:v>
                </c:pt>
                <c:pt idx="38114">
                  <c:v>2.5697014530000001E-7</c:v>
                </c:pt>
                <c:pt idx="38115">
                  <c:v>2.8299501010000001E-7</c:v>
                </c:pt>
                <c:pt idx="38116">
                  <c:v>6.1101409580000001E-7</c:v>
                </c:pt>
                <c:pt idx="38117">
                  <c:v>1.6359990820000001E-7</c:v>
                </c:pt>
                <c:pt idx="38118">
                  <c:v>2.2032598980000001E-7</c:v>
                </c:pt>
                <c:pt idx="38119">
                  <c:v>4.024615371E-7</c:v>
                </c:pt>
                <c:pt idx="38120">
                  <c:v>5.9800218979999999E-7</c:v>
                </c:pt>
                <c:pt idx="38121">
                  <c:v>9.2350821750000006E-8</c:v>
                </c:pt>
                <c:pt idx="38122">
                  <c:v>7.824528061E-7</c:v>
                </c:pt>
                <c:pt idx="38123">
                  <c:v>2.0375344390000001E-7</c:v>
                </c:pt>
                <c:pt idx="38124">
                  <c:v>2.745249359E-6</c:v>
                </c:pt>
                <c:pt idx="38125">
                  <c:v>6.5482247739999995E-7</c:v>
                </c:pt>
                <c:pt idx="38126">
                  <c:v>3.4295352290000002E-6</c:v>
                </c:pt>
                <c:pt idx="38127">
                  <c:v>4.3072351949999999E-6</c:v>
                </c:pt>
                <c:pt idx="38128">
                  <c:v>6.5434902770000003E-6</c:v>
                </c:pt>
                <c:pt idx="38129">
                  <c:v>4.4958052730000002E-6</c:v>
                </c:pt>
                <c:pt idx="38130">
                  <c:v>3.249276656E-6</c:v>
                </c:pt>
                <c:pt idx="38131">
                  <c:v>8.8188506969999994E-8</c:v>
                </c:pt>
                <c:pt idx="38132">
                  <c:v>7.487382178E-6</c:v>
                </c:pt>
                <c:pt idx="38133">
                  <c:v>1.305112475E-5</c:v>
                </c:pt>
                <c:pt idx="38134">
                  <c:v>9.7446622360000007E-6</c:v>
                </c:pt>
                <c:pt idx="38135">
                  <c:v>1.068912695E-4</c:v>
                </c:pt>
                <c:pt idx="38136">
                  <c:v>2.6287354290000002E-4</c:v>
                </c:pt>
                <c:pt idx="38137">
                  <c:v>2.8187397989999999E-5</c:v>
                </c:pt>
                <c:pt idx="38138">
                  <c:v>2.9063294249999999E-5</c:v>
                </c:pt>
                <c:pt idx="38139">
                  <c:v>1.3237294889999999E-5</c:v>
                </c:pt>
                <c:pt idx="38140">
                  <c:v>1.888129623E-6</c:v>
                </c:pt>
                <c:pt idx="38141">
                  <c:v>5.9756478609999999E-6</c:v>
                </c:pt>
                <c:pt idx="38142">
                  <c:v>7.7514675109999998E-6</c:v>
                </c:pt>
                <c:pt idx="38143">
                  <c:v>9.4930886589999996E-7</c:v>
                </c:pt>
                <c:pt idx="38144">
                  <c:v>1.508884166E-6</c:v>
                </c:pt>
                <c:pt idx="38145">
                  <c:v>4.0722427179999999E-6</c:v>
                </c:pt>
                <c:pt idx="38146">
                  <c:v>2.8891978390000001E-6</c:v>
                </c:pt>
                <c:pt idx="38147">
                  <c:v>6.730659712E-9</c:v>
                </c:pt>
                <c:pt idx="38148">
                  <c:v>1.2273176860000001E-6</c:v>
                </c:pt>
                <c:pt idx="38149">
                  <c:v>1.9941190759999998E-6</c:v>
                </c:pt>
                <c:pt idx="38150">
                  <c:v>4.4754112580000001E-7</c:v>
                </c:pt>
                <c:pt idx="38151">
                  <c:v>1.0067243790000001E-6</c:v>
                </c:pt>
                <c:pt idx="38152">
                  <c:v>2.8053773299999998E-7</c:v>
                </c:pt>
                <c:pt idx="38153">
                  <c:v>5.9973910859999996E-7</c:v>
                </c:pt>
                <c:pt idx="38154">
                  <c:v>9.1909688959999998E-8</c:v>
                </c:pt>
                <c:pt idx="38155">
                  <c:v>2.2650634249999999E-6</c:v>
                </c:pt>
                <c:pt idx="38156">
                  <c:v>3.772937834E-7</c:v>
                </c:pt>
                <c:pt idx="38157">
                  <c:v>3.7667287160000001E-7</c:v>
                </c:pt>
                <c:pt idx="38158">
                  <c:v>3.8795310430000002E-7</c:v>
                </c:pt>
                <c:pt idx="38159">
                  <c:v>8.2938085459999998E-7</c:v>
                </c:pt>
                <c:pt idx="38160">
                  <c:v>4.498251415E-7</c:v>
                </c:pt>
                <c:pt idx="38161">
                  <c:v>3.6173117209999998E-7</c:v>
                </c:pt>
                <c:pt idx="38162">
                  <c:v>4.8867451250000001E-7</c:v>
                </c:pt>
                <c:pt idx="38163">
                  <c:v>4.5026455069999999E-7</c:v>
                </c:pt>
                <c:pt idx="38164">
                  <c:v>3.9375061419999998E-7</c:v>
                </c:pt>
                <c:pt idx="38165">
                  <c:v>3.239537142E-7</c:v>
                </c:pt>
                <c:pt idx="38166">
                  <c:v>2.8696427740000001E-7</c:v>
                </c:pt>
                <c:pt idx="38167">
                  <c:v>9.7047934379999995E-7</c:v>
                </c:pt>
                <c:pt idx="38168">
                  <c:v>5.9972667270000003E-7</c:v>
                </c:pt>
                <c:pt idx="38169">
                  <c:v>2.724588598E-7</c:v>
                </c:pt>
                <c:pt idx="38170">
                  <c:v>5.8574167150000002E-8</c:v>
                </c:pt>
                <c:pt idx="38171">
                  <c:v>2.4790240939999998E-6</c:v>
                </c:pt>
                <c:pt idx="38172">
                  <c:v>1.0620624459999999E-6</c:v>
                </c:pt>
                <c:pt idx="38173">
                  <c:v>7.9219466629999997E-8</c:v>
                </c:pt>
                <c:pt idx="38174">
                  <c:v>1.2474506679999999E-6</c:v>
                </c:pt>
                <c:pt idx="38175">
                  <c:v>4.0815075830000002E-5</c:v>
                </c:pt>
                <c:pt idx="38176">
                  <c:v>6.2986557320000001E-5</c:v>
                </c:pt>
                <c:pt idx="38177">
                  <c:v>1.6694995230000001E-5</c:v>
                </c:pt>
                <c:pt idx="38178">
                  <c:v>1.9733281909999999E-5</c:v>
                </c:pt>
                <c:pt idx="38179">
                  <c:v>6.5067452409999998E-5</c:v>
                </c:pt>
                <c:pt idx="38180">
                  <c:v>1.5066293099999999E-5</c:v>
                </c:pt>
                <c:pt idx="38181">
                  <c:v>1.1139045680000001E-6</c:v>
                </c:pt>
                <c:pt idx="38182">
                  <c:v>2.7094970220000001E-6</c:v>
                </c:pt>
                <c:pt idx="38183">
                  <c:v>1.075693331E-5</c:v>
                </c:pt>
                <c:pt idx="38184">
                  <c:v>9.4828243069999994E-6</c:v>
                </c:pt>
                <c:pt idx="38185">
                  <c:v>4.1354240430000003E-6</c:v>
                </c:pt>
                <c:pt idx="38186">
                  <c:v>3.7654090629999999E-6</c:v>
                </c:pt>
                <c:pt idx="38187">
                  <c:v>4.188627602E-5</c:v>
                </c:pt>
                <c:pt idx="38188">
                  <c:v>1.8217261100000001E-5</c:v>
                </c:pt>
                <c:pt idx="38189">
                  <c:v>2.137319511E-6</c:v>
                </c:pt>
                <c:pt idx="38190">
                  <c:v>3.5768496649999998E-6</c:v>
                </c:pt>
                <c:pt idx="38191">
                  <c:v>2.7771280379999999E-6</c:v>
                </c:pt>
                <c:pt idx="38192">
                  <c:v>2.2672406270000002E-6</c:v>
                </c:pt>
                <c:pt idx="38193">
                  <c:v>7.5747401500000003E-7</c:v>
                </c:pt>
                <c:pt idx="38194">
                  <c:v>1.241203915E-6</c:v>
                </c:pt>
                <c:pt idx="38195">
                  <c:v>7.1690492320000002E-6</c:v>
                </c:pt>
                <c:pt idx="38196">
                  <c:v>6.1015434969999997E-6</c:v>
                </c:pt>
                <c:pt idx="38197">
                  <c:v>1.197865001E-6</c:v>
                </c:pt>
                <c:pt idx="38198">
                  <c:v>3.0727983720000001E-6</c:v>
                </c:pt>
                <c:pt idx="38199">
                  <c:v>4.6405284000000004E-6</c:v>
                </c:pt>
                <c:pt idx="38200">
                  <c:v>1.02354472E-6</c:v>
                </c:pt>
                <c:pt idx="38201">
                  <c:v>3.5631862229999999E-7</c:v>
                </c:pt>
                <c:pt idx="38202">
                  <c:v>2.6930077550000002E-7</c:v>
                </c:pt>
                <c:pt idx="38203">
                  <c:v>4.3075754670000001E-7</c:v>
                </c:pt>
                <c:pt idx="38204">
                  <c:v>5.4352616280000002E-8</c:v>
                </c:pt>
                <c:pt idx="38205">
                  <c:v>1.1308639459999999E-7</c:v>
                </c:pt>
                <c:pt idx="38206">
                  <c:v>5.6154159270000003E-7</c:v>
                </c:pt>
                <c:pt idx="38207">
                  <c:v>4.5531647900000003E-6</c:v>
                </c:pt>
                <c:pt idx="38208">
                  <c:v>2.2128743209999999E-6</c:v>
                </c:pt>
                <c:pt idx="38209">
                  <c:v>3.2604089279999999E-7</c:v>
                </c:pt>
                <c:pt idx="38210">
                  <c:v>3.874242881E-8</c:v>
                </c:pt>
                <c:pt idx="38211">
                  <c:v>7.5081374999999998E-7</c:v>
                </c:pt>
                <c:pt idx="38212">
                  <c:v>3.2195974690000002E-7</c:v>
                </c:pt>
                <c:pt idx="38213">
                  <c:v>1.8847135439999999E-7</c:v>
                </c:pt>
                <c:pt idx="38214">
                  <c:v>2.5665190050000002E-7</c:v>
                </c:pt>
                <c:pt idx="38215">
                  <c:v>2.969181517E-7</c:v>
                </c:pt>
                <c:pt idx="38216">
                  <c:v>4.8084412569999997E-8</c:v>
                </c:pt>
                <c:pt idx="38217">
                  <c:v>1.176403679E-6</c:v>
                </c:pt>
                <c:pt idx="38218">
                  <c:v>2.1350144919999999E-6</c:v>
                </c:pt>
                <c:pt idx="38219">
                  <c:v>8.7094981240000006E-6</c:v>
                </c:pt>
                <c:pt idx="38220">
                  <c:v>4.0540934849999998E-6</c:v>
                </c:pt>
                <c:pt idx="38221">
                  <c:v>4.1475434339999999E-7</c:v>
                </c:pt>
                <c:pt idx="38222">
                  <c:v>1.500140926E-7</c:v>
                </c:pt>
                <c:pt idx="38223">
                  <c:v>3.2105654410000001E-6</c:v>
                </c:pt>
                <c:pt idx="38224">
                  <c:v>1.1510902150000001E-6</c:v>
                </c:pt>
                <c:pt idx="38225">
                  <c:v>4.6350232160000001E-7</c:v>
                </c:pt>
                <c:pt idx="38226">
                  <c:v>9.9076135439999998E-7</c:v>
                </c:pt>
                <c:pt idx="38227">
                  <c:v>1.132305647E-4</c:v>
                </c:pt>
                <c:pt idx="38228">
                  <c:v>1.9663417040000001E-5</c:v>
                </c:pt>
                <c:pt idx="38229">
                  <c:v>1.1944883640000001E-5</c:v>
                </c:pt>
                <c:pt idx="38230">
                  <c:v>9.5847696330000004E-6</c:v>
                </c:pt>
                <c:pt idx="38231">
                  <c:v>2.4538820699999999E-5</c:v>
                </c:pt>
                <c:pt idx="38232">
                  <c:v>5.0680180559999997E-7</c:v>
                </c:pt>
                <c:pt idx="38233">
                  <c:v>1.46972991E-6</c:v>
                </c:pt>
                <c:pt idx="38234">
                  <c:v>1.2044755869999999E-6</c:v>
                </c:pt>
                <c:pt idx="38235">
                  <c:v>6.1089845559999998E-6</c:v>
                </c:pt>
                <c:pt idx="38236">
                  <c:v>5.685563817E-7</c:v>
                </c:pt>
                <c:pt idx="38237">
                  <c:v>1.8948517089999999E-6</c:v>
                </c:pt>
                <c:pt idx="38238">
                  <c:v>2.2236383470000001E-6</c:v>
                </c:pt>
                <c:pt idx="38239">
                  <c:v>2.2247647440000001E-5</c:v>
                </c:pt>
                <c:pt idx="38240">
                  <c:v>1.318078356E-6</c:v>
                </c:pt>
                <c:pt idx="38241">
                  <c:v>4.7014438919999999E-8</c:v>
                </c:pt>
                <c:pt idx="38242">
                  <c:v>1.0627067700000001E-7</c:v>
                </c:pt>
                <c:pt idx="38243">
                  <c:v>1.3676448599999999E-6</c:v>
                </c:pt>
                <c:pt idx="38244">
                  <c:v>1.1174890950000001E-7</c:v>
                </c:pt>
                <c:pt idx="38245">
                  <c:v>1.018852188E-7</c:v>
                </c:pt>
                <c:pt idx="38246">
                  <c:v>1.4710211809999999E-7</c:v>
                </c:pt>
                <c:pt idx="38247">
                  <c:v>8.7313038370000004E-7</c:v>
                </c:pt>
                <c:pt idx="38248">
                  <c:v>6.4923052189999994E-8</c:v>
                </c:pt>
                <c:pt idx="38249">
                  <c:v>9.0748194989999998E-7</c:v>
                </c:pt>
                <c:pt idx="38250">
                  <c:v>1.391697166E-6</c:v>
                </c:pt>
                <c:pt idx="38251">
                  <c:v>5.829124038E-6</c:v>
                </c:pt>
                <c:pt idx="38252">
                  <c:v>6.1098487419999997E-7</c:v>
                </c:pt>
                <c:pt idx="38253">
                  <c:v>4.1098564150000002E-7</c:v>
                </c:pt>
                <c:pt idx="38254">
                  <c:v>4.9997821279999999E-7</c:v>
                </c:pt>
                <c:pt idx="38255">
                  <c:v>9.6362961069999991E-7</c:v>
                </c:pt>
                <c:pt idx="38256">
                  <c:v>1.3726801599999999E-7</c:v>
                </c:pt>
                <c:pt idx="38257">
                  <c:v>4.2240124290000001E-7</c:v>
                </c:pt>
                <c:pt idx="38258">
                  <c:v>3.3837073539999998E-7</c:v>
                </c:pt>
                <c:pt idx="38259">
                  <c:v>1.2275023499999999E-6</c:v>
                </c:pt>
                <c:pt idx="38260">
                  <c:v>1.2556142949999999E-7</c:v>
                </c:pt>
                <c:pt idx="38261">
                  <c:v>8.5281936780000006E-8</c:v>
                </c:pt>
                <c:pt idx="38262">
                  <c:v>8.7715589430000002E-8</c:v>
                </c:pt>
                <c:pt idx="38263">
                  <c:v>1.8925481839999999E-7</c:v>
                </c:pt>
                <c:pt idx="38264">
                  <c:v>9.1358187229999998E-8</c:v>
                </c:pt>
                <c:pt idx="38265">
                  <c:v>9.6798568280000002E-8</c:v>
                </c:pt>
                <c:pt idx="38266">
                  <c:v>8.1980530940000002E-8</c:v>
                </c:pt>
                <c:pt idx="38267">
                  <c:v>6.394022384E-6</c:v>
                </c:pt>
                <c:pt idx="38268">
                  <c:v>2.3909138480000001E-7</c:v>
                </c:pt>
                <c:pt idx="38269">
                  <c:v>1.1812821290000001E-6</c:v>
                </c:pt>
                <c:pt idx="38270">
                  <c:v>3.5036867269999998E-6</c:v>
                </c:pt>
                <c:pt idx="38271">
                  <c:v>5.3424138430000002E-5</c:v>
                </c:pt>
                <c:pt idx="38272">
                  <c:v>2.372334367E-6</c:v>
                </c:pt>
                <c:pt idx="38273">
                  <c:v>4.7841042180000001E-7</c:v>
                </c:pt>
                <c:pt idx="38274">
                  <c:v>9.885075723000001E-7</c:v>
                </c:pt>
                <c:pt idx="38275">
                  <c:v>5.7307225270000001E-6</c:v>
                </c:pt>
                <c:pt idx="38276">
                  <c:v>1.1086299230000001E-6</c:v>
                </c:pt>
                <c:pt idx="38277">
                  <c:v>6.7078006050000004E-7</c:v>
                </c:pt>
                <c:pt idx="38278">
                  <c:v>8.4863349720000002E-7</c:v>
                </c:pt>
                <c:pt idx="38279">
                  <c:v>2.8822661550000001E-6</c:v>
                </c:pt>
                <c:pt idx="38280">
                  <c:v>5.3148229869999996E-7</c:v>
                </c:pt>
                <c:pt idx="38281">
                  <c:v>6.2225947300000001E-7</c:v>
                </c:pt>
                <c:pt idx="38282">
                  <c:v>5.5090189239999995E-7</c:v>
                </c:pt>
                <c:pt idx="38283">
                  <c:v>4.0456283139999999E-6</c:v>
                </c:pt>
                <c:pt idx="38284">
                  <c:v>1.4696387090000001E-7</c:v>
                </c:pt>
                <c:pt idx="38285">
                  <c:v>3.7725011750000002E-7</c:v>
                </c:pt>
                <c:pt idx="38286">
                  <c:v>2.202389579E-7</c:v>
                </c:pt>
                <c:pt idx="38287">
                  <c:v>5.788965166E-6</c:v>
                </c:pt>
                <c:pt idx="38288">
                  <c:v>4.2626776050000001E-8</c:v>
                </c:pt>
                <c:pt idx="38289">
                  <c:v>1.537034318E-7</c:v>
                </c:pt>
                <c:pt idx="38290">
                  <c:v>4.1895231880000002E-8</c:v>
                </c:pt>
                <c:pt idx="38291">
                  <c:v>2.3806124780000001E-7</c:v>
                </c:pt>
                <c:pt idx="38292">
                  <c:v>5.4620994470000002E-8</c:v>
                </c:pt>
                <c:pt idx="38293">
                  <c:v>2.9467458469999999E-8</c:v>
                </c:pt>
                <c:pt idx="38294">
                  <c:v>5.8582520510000002E-8</c:v>
                </c:pt>
                <c:pt idx="38295">
                  <c:v>8.2320455530000003E-7</c:v>
                </c:pt>
                <c:pt idx="38296">
                  <c:v>1.876555608E-7</c:v>
                </c:pt>
                <c:pt idx="38297">
                  <c:v>1.4963473129999999E-7</c:v>
                </c:pt>
                <c:pt idx="38298">
                  <c:v>1.82997831E-7</c:v>
                </c:pt>
                <c:pt idx="38299">
                  <c:v>5.0518798760000001E-6</c:v>
                </c:pt>
                <c:pt idx="38300">
                  <c:v>1.5792933930000001E-7</c:v>
                </c:pt>
                <c:pt idx="38301">
                  <c:v>3.3902434139999998E-7</c:v>
                </c:pt>
                <c:pt idx="38302">
                  <c:v>3.8570375610000001E-7</c:v>
                </c:pt>
                <c:pt idx="38303">
                  <c:v>1.326703522E-6</c:v>
                </c:pt>
                <c:pt idx="38304">
                  <c:v>2.2636754200000001E-7</c:v>
                </c:pt>
                <c:pt idx="38305">
                  <c:v>2.6499052129999999E-7</c:v>
                </c:pt>
                <c:pt idx="38306">
                  <c:v>2.3408711030000001E-7</c:v>
                </c:pt>
                <c:pt idx="38307">
                  <c:v>2.346537893E-6</c:v>
                </c:pt>
                <c:pt idx="38308">
                  <c:v>8.9197901679999996E-8</c:v>
                </c:pt>
                <c:pt idx="38309">
                  <c:v>1.005602487E-7</c:v>
                </c:pt>
                <c:pt idx="38310">
                  <c:v>6.2995530479999998E-8</c:v>
                </c:pt>
                <c:pt idx="38311">
                  <c:v>6.2614241479999998E-6</c:v>
                </c:pt>
                <c:pt idx="38312">
                  <c:v>7.5460366609999995E-9</c:v>
                </c:pt>
                <c:pt idx="38313">
                  <c:v>1.9264120640000001E-13</c:v>
                </c:pt>
                <c:pt idx="38314">
                  <c:v>6.4242081799999998E-9</c:v>
                </c:pt>
                <c:pt idx="38315">
                  <c:v>9.2876948910000002E-8</c:v>
                </c:pt>
                <c:pt idx="38316">
                  <c:v>5.7409364729999998E-8</c:v>
                </c:pt>
                <c:pt idx="38317">
                  <c:v>1.0074302329999999E-7</c:v>
                </c:pt>
                <c:pt idx="38318">
                  <c:v>1.5049738900000001E-7</c:v>
                </c:pt>
                <c:pt idx="38319">
                  <c:v>8.1359977629999993E-6</c:v>
                </c:pt>
                <c:pt idx="38320">
                  <c:v>3.0939230660000002E-7</c:v>
                </c:pt>
                <c:pt idx="38321">
                  <c:v>2.0392270699999999E-7</c:v>
                </c:pt>
                <c:pt idx="38322">
                  <c:v>1.941552283E-7</c:v>
                </c:pt>
                <c:pt idx="38323">
                  <c:v>5.6663814590000003E-6</c:v>
                </c:pt>
                <c:pt idx="38324">
                  <c:v>4.089442659E-7</c:v>
                </c:pt>
                <c:pt idx="38325">
                  <c:v>3.0589676329999998E-7</c:v>
                </c:pt>
                <c:pt idx="38326">
                  <c:v>2.3347980689999999E-7</c:v>
                </c:pt>
                <c:pt idx="38327">
                  <c:v>8.8045851059999995E-7</c:v>
                </c:pt>
                <c:pt idx="38328">
                  <c:v>3.8816948140000002E-7</c:v>
                </c:pt>
                <c:pt idx="38329">
                  <c:v>9.7657016140000005E-8</c:v>
                </c:pt>
                <c:pt idx="38330">
                  <c:v>1.4568572660000001E-7</c:v>
                </c:pt>
                <c:pt idx="38331">
                  <c:v>2.3207795739999998E-5</c:v>
                </c:pt>
                <c:pt idx="38332">
                  <c:v>1.465311004E-7</c:v>
                </c:pt>
                <c:pt idx="38333">
                  <c:v>8.2724495129999999E-8</c:v>
                </c:pt>
                <c:pt idx="38334">
                  <c:v>1.3099545E-8</c:v>
                </c:pt>
                <c:pt idx="38335">
                  <c:v>3.5396569129999997E-8</c:v>
                </c:pt>
                <c:pt idx="38336">
                  <c:v>3.2534017320000002E-8</c:v>
                </c:pt>
                <c:pt idx="38337">
                  <c:v>8.3790048069999994E-8</c:v>
                </c:pt>
                <c:pt idx="38338">
                  <c:v>1.6881071570000001E-7</c:v>
                </c:pt>
                <c:pt idx="38339">
                  <c:v>5.9468489039999999E-6</c:v>
                </c:pt>
                <c:pt idx="38340">
                  <c:v>7.7109197239999999E-7</c:v>
                </c:pt>
                <c:pt idx="38341">
                  <c:v>2.6443860100000001E-7</c:v>
                </c:pt>
                <c:pt idx="38342">
                  <c:v>2.7352099240000001E-7</c:v>
                </c:pt>
                <c:pt idx="38343">
                  <c:v>2.4418073230000001E-5</c:v>
                </c:pt>
                <c:pt idx="38344">
                  <c:v>8.4450016020000001E-7</c:v>
                </c:pt>
                <c:pt idx="38345">
                  <c:v>8.9381008059999998E-7</c:v>
                </c:pt>
                <c:pt idx="38346">
                  <c:v>3.983463185E-7</c:v>
                </c:pt>
                <c:pt idx="38347">
                  <c:v>2.926483597E-6</c:v>
                </c:pt>
                <c:pt idx="38348">
                  <c:v>1.5162659229999999E-6</c:v>
                </c:pt>
                <c:pt idx="38349">
                  <c:v>6.4389296229999999E-7</c:v>
                </c:pt>
                <c:pt idx="38350">
                  <c:v>9.1476878240000004E-7</c:v>
                </c:pt>
                <c:pt idx="38351">
                  <c:v>6.4429193430000007E-5</c:v>
                </c:pt>
                <c:pt idx="38352">
                  <c:v>1.8559865330000001E-6</c:v>
                </c:pt>
                <c:pt idx="38353">
                  <c:v>2.3558542120000001E-6</c:v>
                </c:pt>
                <c:pt idx="38354">
                  <c:v>1.1725174840000001E-6</c:v>
                </c:pt>
                <c:pt idx="38355">
                  <c:v>6.6754031080000003E-6</c:v>
                </c:pt>
                <c:pt idx="38356">
                  <c:v>8.4186034739999996E-7</c:v>
                </c:pt>
                <c:pt idx="38357">
                  <c:v>4.1510083509999998E-7</c:v>
                </c:pt>
                <c:pt idx="38358">
                  <c:v>2.2257036620000001E-7</c:v>
                </c:pt>
                <c:pt idx="38359">
                  <c:v>4.3634328229999998E-6</c:v>
                </c:pt>
                <c:pt idx="38360">
                  <c:v>2.5675095449999999E-7</c:v>
                </c:pt>
                <c:pt idx="38361">
                  <c:v>1.8257251389999999E-8</c:v>
                </c:pt>
                <c:pt idx="38362">
                  <c:v>1.4405281030000001E-7</c:v>
                </c:pt>
                <c:pt idx="38363">
                  <c:v>4.035887451E-7</c:v>
                </c:pt>
                <c:pt idx="38364">
                  <c:v>2.5166926419999999E-8</c:v>
                </c:pt>
                <c:pt idx="38365">
                  <c:v>1.9307821279999999E-7</c:v>
                </c:pt>
                <c:pt idx="38366">
                  <c:v>8.8312863579999998E-8</c:v>
                </c:pt>
                <c:pt idx="38367">
                  <c:v>6.1720872129999998E-7</c:v>
                </c:pt>
                <c:pt idx="38368">
                  <c:v>2.7825885270000001E-7</c:v>
                </c:pt>
                <c:pt idx="38369">
                  <c:v>4.454663071E-7</c:v>
                </c:pt>
                <c:pt idx="38370">
                  <c:v>3.0293507689999999E-8</c:v>
                </c:pt>
                <c:pt idx="38371">
                  <c:v>6.044347564E-6</c:v>
                </c:pt>
                <c:pt idx="38372">
                  <c:v>4.2992395300000002E-7</c:v>
                </c:pt>
                <c:pt idx="38373">
                  <c:v>1.1081761849999999E-6</c:v>
                </c:pt>
                <c:pt idx="38374">
                  <c:v>8.4907762599999999E-7</c:v>
                </c:pt>
                <c:pt idx="38375">
                  <c:v>2.0990199129999999E-6</c:v>
                </c:pt>
                <c:pt idx="38376">
                  <c:v>5.873090432E-7</c:v>
                </c:pt>
                <c:pt idx="38377">
                  <c:v>3.3083434229999999E-7</c:v>
                </c:pt>
                <c:pt idx="38378">
                  <c:v>1.9151132379999999E-7</c:v>
                </c:pt>
                <c:pt idx="38379">
                  <c:v>3.9699709629999998E-7</c:v>
                </c:pt>
                <c:pt idx="38380">
                  <c:v>1.2042369530000001E-7</c:v>
                </c:pt>
                <c:pt idx="38381">
                  <c:v>2.5329187020000001E-7</c:v>
                </c:pt>
                <c:pt idx="38382">
                  <c:v>1.0446407380000001E-6</c:v>
                </c:pt>
                <c:pt idx="38383">
                  <c:v>1.805929644E-5</c:v>
                </c:pt>
                <c:pt idx="38384">
                  <c:v>7.8525516149999995E-7</c:v>
                </c:pt>
                <c:pt idx="38385">
                  <c:v>4.7544543190000002E-7</c:v>
                </c:pt>
                <c:pt idx="38386">
                  <c:v>2.465386303E-7</c:v>
                </c:pt>
                <c:pt idx="38387">
                  <c:v>1.6073712189999999E-6</c:v>
                </c:pt>
                <c:pt idx="38388">
                  <c:v>4.3612475609999998E-7</c:v>
                </c:pt>
                <c:pt idx="38389">
                  <c:v>9.9855803379999994E-7</c:v>
                </c:pt>
                <c:pt idx="38390">
                  <c:v>8.4352626359999995E-8</c:v>
                </c:pt>
                <c:pt idx="38391">
                  <c:v>6.2341703440000004E-6</c:v>
                </c:pt>
                <c:pt idx="38392">
                  <c:v>1.26794438E-6</c:v>
                </c:pt>
                <c:pt idx="38393">
                  <c:v>3.0110070770000002E-6</c:v>
                </c:pt>
                <c:pt idx="38394">
                  <c:v>2.3822050149999999E-6</c:v>
                </c:pt>
                <c:pt idx="38395">
                  <c:v>6.6056916160000002E-6</c:v>
                </c:pt>
                <c:pt idx="38396">
                  <c:v>2.9009539289999999E-6</c:v>
                </c:pt>
                <c:pt idx="38397">
                  <c:v>1.829067712E-6</c:v>
                </c:pt>
                <c:pt idx="38398">
                  <c:v>3.5259698649999997E-8</c:v>
                </c:pt>
                <c:pt idx="38399">
                  <c:v>3.472624549E-6</c:v>
                </c:pt>
                <c:pt idx="38400">
                  <c:v>5.2589946640000001E-6</c:v>
                </c:pt>
                <c:pt idx="38401">
                  <c:v>3.3754653370000001E-6</c:v>
                </c:pt>
                <c:pt idx="38402">
                  <c:v>1.81359535E-5</c:v>
                </c:pt>
                <c:pt idx="38403">
                  <c:v>1.0189600469999999E-4</c:v>
                </c:pt>
                <c:pt idx="38404">
                  <c:v>4.2908620679999999E-6</c:v>
                </c:pt>
                <c:pt idx="38405">
                  <c:v>4.621097702E-6</c:v>
                </c:pt>
                <c:pt idx="38406">
                  <c:v>1.9548784149999999E-6</c:v>
                </c:pt>
                <c:pt idx="38407">
                  <c:v>5.6387492290000003E-7</c:v>
                </c:pt>
                <c:pt idx="38408">
                  <c:v>6.2223767360000004E-7</c:v>
                </c:pt>
                <c:pt idx="38409">
                  <c:v>7.60251708E-7</c:v>
                </c:pt>
                <c:pt idx="38410">
                  <c:v>2.955863566E-7</c:v>
                </c:pt>
                <c:pt idx="38411">
                  <c:v>3.1877121600000001E-7</c:v>
                </c:pt>
                <c:pt idx="38412">
                  <c:v>2.5606375769999999E-7</c:v>
                </c:pt>
                <c:pt idx="38413">
                  <c:v>1.952987655E-7</c:v>
                </c:pt>
                <c:pt idx="38414">
                  <c:v>3.0912207999999998E-7</c:v>
                </c:pt>
                <c:pt idx="38415">
                  <c:v>1.9772177280000001E-7</c:v>
                </c:pt>
                <c:pt idx="38416">
                  <c:v>6.3788039599999995E-8</c:v>
                </c:pt>
                <c:pt idx="38417">
                  <c:v>2.3764474219999999E-7</c:v>
                </c:pt>
                <c:pt idx="38418">
                  <c:v>4.2723111110000002E-7</c:v>
                </c:pt>
                <c:pt idx="38419">
                  <c:v>3.4431031429999998E-7</c:v>
                </c:pt>
                <c:pt idx="38420">
                  <c:v>1.5357122069999999E-7</c:v>
                </c:pt>
                <c:pt idx="38421">
                  <c:v>6.1246546349999999E-7</c:v>
                </c:pt>
                <c:pt idx="38422">
                  <c:v>7.0639692169999997E-7</c:v>
                </c:pt>
                <c:pt idx="38423">
                  <c:v>2.4294701769999999E-6</c:v>
                </c:pt>
                <c:pt idx="38424">
                  <c:v>2.0312226840000001E-7</c:v>
                </c:pt>
                <c:pt idx="38425">
                  <c:v>4.327463392E-7</c:v>
                </c:pt>
                <c:pt idx="38426">
                  <c:v>8.4965370340000003E-8</c:v>
                </c:pt>
                <c:pt idx="38427">
                  <c:v>8.9636828459999996E-7</c:v>
                </c:pt>
                <c:pt idx="38428">
                  <c:v>7.1987868319999999E-7</c:v>
                </c:pt>
                <c:pt idx="38429">
                  <c:v>6.1969291590000003E-7</c:v>
                </c:pt>
                <c:pt idx="38430">
                  <c:v>2.8389904279999999E-8</c:v>
                </c:pt>
                <c:pt idx="38431">
                  <c:v>2.6103405510000001E-6</c:v>
                </c:pt>
                <c:pt idx="38432">
                  <c:v>8.7030876850000005E-7</c:v>
                </c:pt>
                <c:pt idx="38433">
                  <c:v>1.153579583E-8</c:v>
                </c:pt>
                <c:pt idx="38434">
                  <c:v>7.2312949050000002E-6</c:v>
                </c:pt>
                <c:pt idx="38435">
                  <c:v>5.1019072969999999E-6</c:v>
                </c:pt>
                <c:pt idx="38436">
                  <c:v>2.6406149299999999E-6</c:v>
                </c:pt>
                <c:pt idx="38437">
                  <c:v>4.589709977E-7</c:v>
                </c:pt>
                <c:pt idx="38438">
                  <c:v>6.2203324400000003E-6</c:v>
                </c:pt>
                <c:pt idx="38439">
                  <c:v>3.5024886490000001E-6</c:v>
                </c:pt>
                <c:pt idx="38440">
                  <c:v>1.6203691790000001E-6</c:v>
                </c:pt>
                <c:pt idx="38441">
                  <c:v>1.107741289E-6</c:v>
                </c:pt>
                <c:pt idx="38442">
                  <c:v>6.1874473569999998E-5</c:v>
                </c:pt>
                <c:pt idx="38443">
                  <c:v>1.5601709549999999E-4</c:v>
                </c:pt>
                <c:pt idx="38444">
                  <c:v>3.15424215E-5</c:v>
                </c:pt>
                <c:pt idx="38445">
                  <c:v>2.4149446579999999E-5</c:v>
                </c:pt>
                <c:pt idx="38446">
                  <c:v>4.3245595730000002E-5</c:v>
                </c:pt>
                <c:pt idx="38447">
                  <c:v>1.9183298760000001E-5</c:v>
                </c:pt>
                <c:pt idx="38448">
                  <c:v>4.760234993E-7</c:v>
                </c:pt>
                <c:pt idx="38449">
                  <c:v>7.9537374080000004E-7</c:v>
                </c:pt>
                <c:pt idx="38450">
                  <c:v>3.7382242069999999E-6</c:v>
                </c:pt>
                <c:pt idx="38451">
                  <c:v>4.1642830080000003E-6</c:v>
                </c:pt>
                <c:pt idx="38452">
                  <c:v>1.0556054280000001E-6</c:v>
                </c:pt>
                <c:pt idx="38453">
                  <c:v>1.7385874939999999E-6</c:v>
                </c:pt>
                <c:pt idx="38454">
                  <c:v>7.9002722990000008E-6</c:v>
                </c:pt>
                <c:pt idx="38455">
                  <c:v>7.7165758560000005E-6</c:v>
                </c:pt>
                <c:pt idx="38456">
                  <c:v>9.052339784E-8</c:v>
                </c:pt>
                <c:pt idx="38457">
                  <c:v>3.847563104E-7</c:v>
                </c:pt>
                <c:pt idx="38458">
                  <c:v>5.0620202070000003E-7</c:v>
                </c:pt>
                <c:pt idx="38459">
                  <c:v>6.7030630550000002E-7</c:v>
                </c:pt>
                <c:pt idx="38460">
                  <c:v>2.5037510779999999E-7</c:v>
                </c:pt>
                <c:pt idx="38461">
                  <c:v>3.6555382140000001E-7</c:v>
                </c:pt>
                <c:pt idx="38462">
                  <c:v>4.5153088929999997E-7</c:v>
                </c:pt>
                <c:pt idx="38463">
                  <c:v>3.1697027510000003E-7</c:v>
                </c:pt>
                <c:pt idx="38464">
                  <c:v>7.9052718789999997E-7</c:v>
                </c:pt>
                <c:pt idx="38465">
                  <c:v>4.4186377560000002E-7</c:v>
                </c:pt>
                <c:pt idx="38466">
                  <c:v>2.369761936E-8</c:v>
                </c:pt>
                <c:pt idx="38467">
                  <c:v>3.2581956589999998E-7</c:v>
                </c:pt>
                <c:pt idx="38468">
                  <c:v>3.1634438239999998E-7</c:v>
                </c:pt>
                <c:pt idx="38469">
                  <c:v>3.5708941990000002E-7</c:v>
                </c:pt>
                <c:pt idx="38470">
                  <c:v>3.4456701819999999E-7</c:v>
                </c:pt>
                <c:pt idx="38471">
                  <c:v>7.3205397550000002E-7</c:v>
                </c:pt>
                <c:pt idx="38472">
                  <c:v>7.4633067729999997E-7</c:v>
                </c:pt>
                <c:pt idx="38473">
                  <c:v>3.3275192800000002E-7</c:v>
                </c:pt>
                <c:pt idx="38474">
                  <c:v>5.1491863070000002E-6</c:v>
                </c:pt>
                <c:pt idx="38475">
                  <c:v>5.5018407840000001E-6</c:v>
                </c:pt>
                <c:pt idx="38476">
                  <c:v>2.6203471409999999E-6</c:v>
                </c:pt>
                <c:pt idx="38477">
                  <c:v>5.1250808740000001E-6</c:v>
                </c:pt>
                <c:pt idx="38478">
                  <c:v>1.3318121340000001E-6</c:v>
                </c:pt>
                <c:pt idx="38479">
                  <c:v>1.0400168690000001E-6</c:v>
                </c:pt>
                <c:pt idx="38480">
                  <c:v>2.8825216930000002E-6</c:v>
                </c:pt>
                <c:pt idx="38481">
                  <c:v>3.6402768380000002E-6</c:v>
                </c:pt>
                <c:pt idx="38482">
                  <c:v>6.5281065470000004E-6</c:v>
                </c:pt>
                <c:pt idx="38483">
                  <c:v>1.024186985E-5</c:v>
                </c:pt>
                <c:pt idx="38484">
                  <c:v>1.587145979E-5</c:v>
                </c:pt>
                <c:pt idx="38485">
                  <c:v>2.9291842420000001E-5</c:v>
                </c:pt>
                <c:pt idx="38486">
                  <c:v>8.2066737170000007E-5</c:v>
                </c:pt>
                <c:pt idx="38487">
                  <c:v>4.4816191219999998E-5</c:v>
                </c:pt>
                <c:pt idx="38488">
                  <c:v>3.0044192300000001E-6</c:v>
                </c:pt>
                <c:pt idx="38489">
                  <c:v>5.0731179369999999E-7</c:v>
                </c:pt>
                <c:pt idx="38490">
                  <c:v>6.8911861260000001E-6</c:v>
                </c:pt>
                <c:pt idx="38491">
                  <c:v>5.3301066299999997E-6</c:v>
                </c:pt>
                <c:pt idx="38492">
                  <c:v>1.868583859E-6</c:v>
                </c:pt>
                <c:pt idx="38493">
                  <c:v>1.8341494729999999E-6</c:v>
                </c:pt>
                <c:pt idx="38494">
                  <c:v>1.458964428E-4</c:v>
                </c:pt>
                <c:pt idx="38495">
                  <c:v>5.1632393200000001E-5</c:v>
                </c:pt>
                <c:pt idx="38496">
                  <c:v>2.145752059E-5</c:v>
                </c:pt>
                <c:pt idx="38497">
                  <c:v>1.358003913E-5</c:v>
                </c:pt>
                <c:pt idx="38498">
                  <c:v>1.379194058E-5</c:v>
                </c:pt>
                <c:pt idx="38499">
                  <c:v>6.3417547429999998E-7</c:v>
                </c:pt>
                <c:pt idx="38500">
                  <c:v>1.7859708119999999E-6</c:v>
                </c:pt>
                <c:pt idx="38501">
                  <c:v>8.2117946330000002E-7</c:v>
                </c:pt>
                <c:pt idx="38502">
                  <c:v>1.9219988180000001E-6</c:v>
                </c:pt>
                <c:pt idx="38503">
                  <c:v>3.3389098770000001E-7</c:v>
                </c:pt>
                <c:pt idx="38504">
                  <c:v>1.2405372449999999E-6</c:v>
                </c:pt>
                <c:pt idx="38505">
                  <c:v>3.1186229049999999E-7</c:v>
                </c:pt>
                <c:pt idx="38506">
                  <c:v>1.487641412E-6</c:v>
                </c:pt>
                <c:pt idx="38507">
                  <c:v>4.1534634230000001E-8</c:v>
                </c:pt>
                <c:pt idx="38508">
                  <c:v>2.0707712729999999E-7</c:v>
                </c:pt>
                <c:pt idx="38509">
                  <c:v>2.798462357E-7</c:v>
                </c:pt>
                <c:pt idx="38510">
                  <c:v>3.4912858210000002E-7</c:v>
                </c:pt>
                <c:pt idx="38511">
                  <c:v>2.8003048609999998E-7</c:v>
                </c:pt>
                <c:pt idx="38512">
                  <c:v>2.8309324340000002E-7</c:v>
                </c:pt>
                <c:pt idx="38513">
                  <c:v>2.6925125119999998E-7</c:v>
                </c:pt>
                <c:pt idx="38514">
                  <c:v>2.9676548500000001E-7</c:v>
                </c:pt>
                <c:pt idx="38515">
                  <c:v>5.2527142070000005E-7</c:v>
                </c:pt>
                <c:pt idx="38516">
                  <c:v>2.3149079720000001E-7</c:v>
                </c:pt>
                <c:pt idx="38517">
                  <c:v>4.0252683989999997E-8</c:v>
                </c:pt>
                <c:pt idx="38518">
                  <c:v>3.6994634599999999E-6</c:v>
                </c:pt>
                <c:pt idx="38519">
                  <c:v>2.3324920099999999E-7</c:v>
                </c:pt>
                <c:pt idx="38520">
                  <c:v>5.1352153819999998E-8</c:v>
                </c:pt>
                <c:pt idx="38521">
                  <c:v>1.7617918379999999E-7</c:v>
                </c:pt>
                <c:pt idx="38522">
                  <c:v>3.6404219290000002E-6</c:v>
                </c:pt>
                <c:pt idx="38523">
                  <c:v>7.2063763289999999E-7</c:v>
                </c:pt>
                <c:pt idx="38524">
                  <c:v>7.1724444430000005E-8</c:v>
                </c:pt>
                <c:pt idx="38525">
                  <c:v>1.331058093E-6</c:v>
                </c:pt>
                <c:pt idx="38526">
                  <c:v>1.34693943E-5</c:v>
                </c:pt>
                <c:pt idx="38527">
                  <c:v>3.8569859750000001E-6</c:v>
                </c:pt>
                <c:pt idx="38528">
                  <c:v>3.8534269720000001E-7</c:v>
                </c:pt>
                <c:pt idx="38529">
                  <c:v>1.769544296E-7</c:v>
                </c:pt>
                <c:pt idx="38530">
                  <c:v>1.460684441E-5</c:v>
                </c:pt>
                <c:pt idx="38531">
                  <c:v>1.5272915489999999E-6</c:v>
                </c:pt>
                <c:pt idx="38532">
                  <c:v>7.1923894810000004E-7</c:v>
                </c:pt>
                <c:pt idx="38533">
                  <c:v>3.8328911629999998E-8</c:v>
                </c:pt>
                <c:pt idx="38534">
                  <c:v>1.3760495639999999E-4</c:v>
                </c:pt>
                <c:pt idx="38535">
                  <c:v>2.752279924E-5</c:v>
                </c:pt>
                <c:pt idx="38536">
                  <c:v>2.2524293749999998E-5</c:v>
                </c:pt>
                <c:pt idx="38537">
                  <c:v>3.9782185090000001E-5</c:v>
                </c:pt>
                <c:pt idx="38538">
                  <c:v>2.7236003479999999E-4</c:v>
                </c:pt>
                <c:pt idx="38539">
                  <c:v>2.027534182E-5</c:v>
                </c:pt>
                <c:pt idx="38540">
                  <c:v>9.0759300279999999E-7</c:v>
                </c:pt>
                <c:pt idx="38541">
                  <c:v>2.7863716639999998E-6</c:v>
                </c:pt>
                <c:pt idx="38542">
                  <c:v>1.1692249570000001E-5</c:v>
                </c:pt>
                <c:pt idx="38543">
                  <c:v>3.6834841230000001E-6</c:v>
                </c:pt>
                <c:pt idx="38544">
                  <c:v>8.6895365799999999E-7</c:v>
                </c:pt>
                <c:pt idx="38545">
                  <c:v>1.2150813829999999E-6</c:v>
                </c:pt>
                <c:pt idx="38546">
                  <c:v>2.4870749840000002E-6</c:v>
                </c:pt>
                <c:pt idx="38547">
                  <c:v>6.1556697300000003E-7</c:v>
                </c:pt>
                <c:pt idx="38548">
                  <c:v>7.4805623370000003E-7</c:v>
                </c:pt>
                <c:pt idx="38549">
                  <c:v>7.0226182140000001E-7</c:v>
                </c:pt>
                <c:pt idx="38550">
                  <c:v>1.550934037E-6</c:v>
                </c:pt>
                <c:pt idx="38551">
                  <c:v>1.076941258E-7</c:v>
                </c:pt>
                <c:pt idx="38552">
                  <c:v>4.1913838160000001E-7</c:v>
                </c:pt>
                <c:pt idx="38553">
                  <c:v>2.7355115110000003E-7</c:v>
                </c:pt>
                <c:pt idx="38554">
                  <c:v>1.433547186E-6</c:v>
                </c:pt>
                <c:pt idx="38555">
                  <c:v>6.1677601500000002E-8</c:v>
                </c:pt>
                <c:pt idx="38556">
                  <c:v>2.407653661E-7</c:v>
                </c:pt>
                <c:pt idx="38557">
                  <c:v>1.4868976180000001E-7</c:v>
                </c:pt>
                <c:pt idx="38558">
                  <c:v>1.0471278739999999E-7</c:v>
                </c:pt>
                <c:pt idx="38559">
                  <c:v>1.021945025E-7</c:v>
                </c:pt>
                <c:pt idx="38560">
                  <c:v>1.018707249E-7</c:v>
                </c:pt>
                <c:pt idx="38561">
                  <c:v>1.018165188E-7</c:v>
                </c:pt>
                <c:pt idx="38562">
                  <c:v>7.8741677939999999E-8</c:v>
                </c:pt>
                <c:pt idx="38563">
                  <c:v>9.0279735080000002E-8</c:v>
                </c:pt>
                <c:pt idx="38564">
                  <c:v>1.123979245E-7</c:v>
                </c:pt>
                <c:pt idx="38565">
                  <c:v>1.510779721E-7</c:v>
                </c:pt>
                <c:pt idx="38566">
                  <c:v>2.1704373979999999E-6</c:v>
                </c:pt>
                <c:pt idx="38567">
                  <c:v>9.8058518009999995E-8</c:v>
                </c:pt>
                <c:pt idx="38568">
                  <c:v>5.163934581E-7</c:v>
                </c:pt>
                <c:pt idx="38569">
                  <c:v>4.1104370040000001E-7</c:v>
                </c:pt>
                <c:pt idx="38570">
                  <c:v>2.0654604289999999E-6</c:v>
                </c:pt>
                <c:pt idx="38571">
                  <c:v>4.7539600820000002E-8</c:v>
                </c:pt>
                <c:pt idx="38572">
                  <c:v>8.292370553E-7</c:v>
                </c:pt>
                <c:pt idx="38573">
                  <c:v>7.3396044140000003E-7</c:v>
                </c:pt>
                <c:pt idx="38574">
                  <c:v>1.161083114E-5</c:v>
                </c:pt>
                <c:pt idx="38575">
                  <c:v>5.8259972350000004E-7</c:v>
                </c:pt>
                <c:pt idx="38576">
                  <c:v>4.3607141660000004E-6</c:v>
                </c:pt>
                <c:pt idx="38577">
                  <c:v>7.7067278769999996E-6</c:v>
                </c:pt>
                <c:pt idx="38578">
                  <c:v>3.6660028330000002E-4</c:v>
                </c:pt>
                <c:pt idx="38579">
                  <c:v>7.0933794089999999E-6</c:v>
                </c:pt>
                <c:pt idx="38580">
                  <c:v>1.103384433E-7</c:v>
                </c:pt>
                <c:pt idx="38581">
                  <c:v>8.9429512529999996E-7</c:v>
                </c:pt>
                <c:pt idx="38582">
                  <c:v>8.7976328659999998E-6</c:v>
                </c:pt>
                <c:pt idx="38583">
                  <c:v>9.4587914980000005E-7</c:v>
                </c:pt>
                <c:pt idx="38584">
                  <c:v>5.6667442909999997E-7</c:v>
                </c:pt>
                <c:pt idx="38585">
                  <c:v>8.4883117130000004E-7</c:v>
                </c:pt>
                <c:pt idx="38586">
                  <c:v>7.9955509220000005E-5</c:v>
                </c:pt>
                <c:pt idx="38587">
                  <c:v>1.9185113529999999E-7</c:v>
                </c:pt>
                <c:pt idx="38588">
                  <c:v>1.9682084839999999E-6</c:v>
                </c:pt>
                <c:pt idx="38589">
                  <c:v>1.985756167E-6</c:v>
                </c:pt>
                <c:pt idx="38590">
                  <c:v>2.554538983E-5</c:v>
                </c:pt>
                <c:pt idx="38591">
                  <c:v>4.3182281149999999E-7</c:v>
                </c:pt>
                <c:pt idx="38592">
                  <c:v>5.1701866019999995E-7</c:v>
                </c:pt>
                <c:pt idx="38593">
                  <c:v>5.5507796930000002E-7</c:v>
                </c:pt>
                <c:pt idx="38594">
                  <c:v>1.543318658E-6</c:v>
                </c:pt>
                <c:pt idx="38595">
                  <c:v>8.3661957729999994E-8</c:v>
                </c:pt>
                <c:pt idx="38596">
                  <c:v>2.4184816050000001E-7</c:v>
                </c:pt>
                <c:pt idx="38597">
                  <c:v>2.7797898329999998E-7</c:v>
                </c:pt>
                <c:pt idx="38598">
                  <c:v>1.9762428199999999E-5</c:v>
                </c:pt>
                <c:pt idx="38599">
                  <c:v>8.7610226849999999E-8</c:v>
                </c:pt>
                <c:pt idx="38600">
                  <c:v>1.1867739669999999E-8</c:v>
                </c:pt>
                <c:pt idx="38601">
                  <c:v>5.2407381140000001E-9</c:v>
                </c:pt>
                <c:pt idx="38602">
                  <c:v>1.7298305829999999E-9</c:v>
                </c:pt>
                <c:pt idx="38603">
                  <c:v>2.668396383E-9</c:v>
                </c:pt>
                <c:pt idx="38604">
                  <c:v>4.1669031310000004E-9</c:v>
                </c:pt>
                <c:pt idx="38605">
                  <c:v>6.2131811190000001E-9</c:v>
                </c:pt>
                <c:pt idx="38606">
                  <c:v>4.6793762010000001E-7</c:v>
                </c:pt>
                <c:pt idx="38607">
                  <c:v>4.1712794789999997E-9</c:v>
                </c:pt>
                <c:pt idx="38608">
                  <c:v>3.626333258E-9</c:v>
                </c:pt>
                <c:pt idx="38609">
                  <c:v>1.066646913E-9</c:v>
                </c:pt>
                <c:pt idx="38610">
                  <c:v>4.8589567879999999E-12</c:v>
                </c:pt>
                <c:pt idx="38611">
                  <c:v>2.0430449969999999E-9</c:v>
                </c:pt>
                <c:pt idx="38612">
                  <c:v>9.1860392099999994E-9</c:v>
                </c:pt>
                <c:pt idx="38613">
                  <c:v>2.1419192190000002E-8</c:v>
                </c:pt>
                <c:pt idx="38614">
                  <c:v>5.1857002930000003E-7</c:v>
                </c:pt>
                <c:pt idx="38615">
                  <c:v>9.8343069460000004E-8</c:v>
                </c:pt>
                <c:pt idx="38616">
                  <c:v>1.149113136E-7</c:v>
                </c:pt>
                <c:pt idx="38617">
                  <c:v>1.3104100650000001E-7</c:v>
                </c:pt>
                <c:pt idx="38618">
                  <c:v>4.588253341E-5</c:v>
                </c:pt>
                <c:pt idx="38619">
                  <c:v>4.5782219409999999E-7</c:v>
                </c:pt>
                <c:pt idx="38620">
                  <c:v>8.2913357990000001E-7</c:v>
                </c:pt>
                <c:pt idx="38621">
                  <c:v>7.3621401119999998E-7</c:v>
                </c:pt>
                <c:pt idx="38622">
                  <c:v>1.7575363320000001E-5</c:v>
                </c:pt>
                <c:pt idx="38623">
                  <c:v>1.1548213969999999E-6</c:v>
                </c:pt>
                <c:pt idx="38624">
                  <c:v>1.035382027E-6</c:v>
                </c:pt>
                <c:pt idx="38625">
                  <c:v>1.023950393E-6</c:v>
                </c:pt>
                <c:pt idx="38626">
                  <c:v>7.0544103420000002E-5</c:v>
                </c:pt>
                <c:pt idx="38627">
                  <c:v>2.9827634380000002E-6</c:v>
                </c:pt>
                <c:pt idx="38628">
                  <c:v>4.9603849639999996E-7</c:v>
                </c:pt>
                <c:pt idx="38629">
                  <c:v>1.5602164349999999E-6</c:v>
                </c:pt>
                <c:pt idx="38630">
                  <c:v>2.8926343969999999E-4</c:v>
                </c:pt>
                <c:pt idx="38631">
                  <c:v>1.988326078E-6</c:v>
                </c:pt>
                <c:pt idx="38632">
                  <c:v>2.0984569909999998E-6</c:v>
                </c:pt>
                <c:pt idx="38633">
                  <c:v>6.6299457499999996E-7</c:v>
                </c:pt>
                <c:pt idx="38634">
                  <c:v>1.1119384450000001E-5</c:v>
                </c:pt>
                <c:pt idx="38635">
                  <c:v>1.4808035560000001E-6</c:v>
                </c:pt>
                <c:pt idx="38636">
                  <c:v>1.067472017E-6</c:v>
                </c:pt>
                <c:pt idx="38637">
                  <c:v>2.8627177330000002E-7</c:v>
                </c:pt>
                <c:pt idx="38638">
                  <c:v>3.2602970339999998E-5</c:v>
                </c:pt>
                <c:pt idx="38639">
                  <c:v>8.4013319649999999E-7</c:v>
                </c:pt>
                <c:pt idx="38640">
                  <c:v>1.218580051E-6</c:v>
                </c:pt>
                <c:pt idx="38641">
                  <c:v>6.7422881059999996E-7</c:v>
                </c:pt>
                <c:pt idx="38642">
                  <c:v>3.9895980870000003E-6</c:v>
                </c:pt>
                <c:pt idx="38643">
                  <c:v>4.2609370330000002E-7</c:v>
                </c:pt>
                <c:pt idx="38644">
                  <c:v>2.1819311090000001E-7</c:v>
                </c:pt>
                <c:pt idx="38645">
                  <c:v>1.1657947249999999E-7</c:v>
                </c:pt>
                <c:pt idx="38646">
                  <c:v>3.0454999739999998E-7</c:v>
                </c:pt>
                <c:pt idx="38647">
                  <c:v>7.8623609379999998E-8</c:v>
                </c:pt>
                <c:pt idx="38648">
                  <c:v>6.9313096029999999E-8</c:v>
                </c:pt>
                <c:pt idx="38649">
                  <c:v>2.80952703E-7</c:v>
                </c:pt>
                <c:pt idx="38650">
                  <c:v>8.2911330550000003E-6</c:v>
                </c:pt>
                <c:pt idx="38651">
                  <c:v>2.5520146919999998E-7</c:v>
                </c:pt>
                <c:pt idx="38652">
                  <c:v>2.274694231E-8</c:v>
                </c:pt>
                <c:pt idx="38653">
                  <c:v>2.1572604789999999E-8</c:v>
                </c:pt>
                <c:pt idx="38654">
                  <c:v>4.1525482900000001E-7</c:v>
                </c:pt>
                <c:pt idx="38655">
                  <c:v>2.1427353279999999E-8</c:v>
                </c:pt>
                <c:pt idx="38656">
                  <c:v>1.5592343179999999E-8</c:v>
                </c:pt>
                <c:pt idx="38657">
                  <c:v>7.0172627429999994E-8</c:v>
                </c:pt>
                <c:pt idx="38658">
                  <c:v>3.0861675040000002E-7</c:v>
                </c:pt>
                <c:pt idx="38659">
                  <c:v>8.7603699929999998E-8</c:v>
                </c:pt>
                <c:pt idx="38660">
                  <c:v>1.5884460770000001E-7</c:v>
                </c:pt>
                <c:pt idx="38661">
                  <c:v>1.546695184E-7</c:v>
                </c:pt>
                <c:pt idx="38662">
                  <c:v>8.374320801E-7</c:v>
                </c:pt>
                <c:pt idx="38663">
                  <c:v>5.4116236910000005E-7</c:v>
                </c:pt>
                <c:pt idx="38664">
                  <c:v>2.7797693700000001E-7</c:v>
                </c:pt>
                <c:pt idx="38665">
                  <c:v>3.5525031490000002E-7</c:v>
                </c:pt>
                <c:pt idx="38666">
                  <c:v>2.0837729960000002E-6</c:v>
                </c:pt>
                <c:pt idx="38667">
                  <c:v>1.6857668270000001E-6</c:v>
                </c:pt>
                <c:pt idx="38668">
                  <c:v>2.6323108910000001E-7</c:v>
                </c:pt>
                <c:pt idx="38669">
                  <c:v>1.5092156000000001E-5</c:v>
                </c:pt>
                <c:pt idx="38670">
                  <c:v>2.351008551E-4</c:v>
                </c:pt>
                <c:pt idx="38671">
                  <c:v>1.3747393580000001E-5</c:v>
                </c:pt>
                <c:pt idx="38672">
                  <c:v>8.9931203979999992E-6</c:v>
                </c:pt>
                <c:pt idx="38673">
                  <c:v>1.5926753459999999E-6</c:v>
                </c:pt>
                <c:pt idx="38674">
                  <c:v>1.270542174E-6</c:v>
                </c:pt>
                <c:pt idx="38675">
                  <c:v>3.4889369250000002E-6</c:v>
                </c:pt>
                <c:pt idx="38676">
                  <c:v>2.5689866259999999E-6</c:v>
                </c:pt>
                <c:pt idx="38677">
                  <c:v>4.0262348479999997E-8</c:v>
                </c:pt>
                <c:pt idx="38678">
                  <c:v>1.7403016050000001E-6</c:v>
                </c:pt>
                <c:pt idx="38679">
                  <c:v>1.9720390959999999E-6</c:v>
                </c:pt>
                <c:pt idx="38680">
                  <c:v>4.8600586259999999E-7</c:v>
                </c:pt>
                <c:pt idx="38681">
                  <c:v>6.2564131230000004E-7</c:v>
                </c:pt>
                <c:pt idx="38682">
                  <c:v>1.919600098E-7</c:v>
                </c:pt>
                <c:pt idx="38683">
                  <c:v>7.7763152320000002E-7</c:v>
                </c:pt>
                <c:pt idx="38684">
                  <c:v>8.2686253059999997E-8</c:v>
                </c:pt>
                <c:pt idx="38685">
                  <c:v>1.068978144E-6</c:v>
                </c:pt>
                <c:pt idx="38686">
                  <c:v>5.9968545E-7</c:v>
                </c:pt>
                <c:pt idx="38687">
                  <c:v>5.9677160989999996E-8</c:v>
                </c:pt>
                <c:pt idx="38688">
                  <c:v>7.0063644590000001E-7</c:v>
                </c:pt>
                <c:pt idx="38689">
                  <c:v>2.432655616E-6</c:v>
                </c:pt>
                <c:pt idx="38690">
                  <c:v>9.947441645E-6</c:v>
                </c:pt>
                <c:pt idx="38691">
                  <c:v>2.4705403360000002E-7</c:v>
                </c:pt>
                <c:pt idx="38692">
                  <c:v>4.4506549659999999E-7</c:v>
                </c:pt>
                <c:pt idx="38693">
                  <c:v>3.1849588609999997E-7</c:v>
                </c:pt>
                <c:pt idx="38694">
                  <c:v>1.614807662E-6</c:v>
                </c:pt>
                <c:pt idx="38695">
                  <c:v>9.1285331019999995E-7</c:v>
                </c:pt>
                <c:pt idx="38696">
                  <c:v>9.5485262170000003E-7</c:v>
                </c:pt>
                <c:pt idx="38697">
                  <c:v>1.2263628119999999E-7</c:v>
                </c:pt>
                <c:pt idx="38698">
                  <c:v>3.4260723030000001E-6</c:v>
                </c:pt>
                <c:pt idx="38699">
                  <c:v>1.0242177770000001E-6</c:v>
                </c:pt>
                <c:pt idx="38700">
                  <c:v>1.215329567E-7</c:v>
                </c:pt>
                <c:pt idx="38701">
                  <c:v>2.5411826749999999E-6</c:v>
                </c:pt>
                <c:pt idx="38702">
                  <c:v>1.8348518819999999E-6</c:v>
                </c:pt>
                <c:pt idx="38703">
                  <c:v>1.42804158E-6</c:v>
                </c:pt>
                <c:pt idx="38704">
                  <c:v>3.2699952599999998E-7</c:v>
                </c:pt>
                <c:pt idx="38705">
                  <c:v>1.064458955E-6</c:v>
                </c:pt>
                <c:pt idx="38706">
                  <c:v>3.6580712309999998E-7</c:v>
                </c:pt>
                <c:pt idx="38707">
                  <c:v>4.8695873220000001E-7</c:v>
                </c:pt>
                <c:pt idx="38708">
                  <c:v>3.4033058490000001E-7</c:v>
                </c:pt>
                <c:pt idx="38709">
                  <c:v>4.2252232E-7</c:v>
                </c:pt>
                <c:pt idx="38710">
                  <c:v>1.3646374209999999E-6</c:v>
                </c:pt>
                <c:pt idx="38711">
                  <c:v>4.17014917E-7</c:v>
                </c:pt>
                <c:pt idx="38712">
                  <c:v>3.4625563959999999E-6</c:v>
                </c:pt>
                <c:pt idx="38713">
                  <c:v>5.9263526629999996E-6</c:v>
                </c:pt>
                <c:pt idx="38714">
                  <c:v>1.164199788E-5</c:v>
                </c:pt>
                <c:pt idx="38715">
                  <c:v>1.9834691930000001E-6</c:v>
                </c:pt>
                <c:pt idx="38716">
                  <c:v>2.504208645E-6</c:v>
                </c:pt>
                <c:pt idx="38717">
                  <c:v>1.0787699390000001E-6</c:v>
                </c:pt>
                <c:pt idx="38718">
                  <c:v>1.5221768240000001E-5</c:v>
                </c:pt>
                <c:pt idx="38719">
                  <c:v>4.7368085350000003E-6</c:v>
                </c:pt>
                <c:pt idx="38720">
                  <c:v>5.8768873860000004E-7</c:v>
                </c:pt>
                <c:pt idx="38721">
                  <c:v>2.0995235410000001E-5</c:v>
                </c:pt>
                <c:pt idx="38722">
                  <c:v>3.7092793419999999E-5</c:v>
                </c:pt>
                <c:pt idx="38723">
                  <c:v>8.6930965680000001E-6</c:v>
                </c:pt>
                <c:pt idx="38724">
                  <c:v>6.2439597529999999E-6</c:v>
                </c:pt>
                <c:pt idx="38725">
                  <c:v>7.9510079430000005E-7</c:v>
                </c:pt>
                <c:pt idx="38726">
                  <c:v>1.9390829820000001E-6</c:v>
                </c:pt>
                <c:pt idx="38727">
                  <c:v>4.4231833119999999E-6</c:v>
                </c:pt>
                <c:pt idx="38728">
                  <c:v>1.3940856490000001E-6</c:v>
                </c:pt>
                <c:pt idx="38729">
                  <c:v>1.054598832E-5</c:v>
                </c:pt>
                <c:pt idx="38730">
                  <c:v>2.464337596E-5</c:v>
                </c:pt>
                <c:pt idx="38731">
                  <c:v>1.021441803E-5</c:v>
                </c:pt>
                <c:pt idx="38732">
                  <c:v>6.9794778389999996E-6</c:v>
                </c:pt>
                <c:pt idx="38733">
                  <c:v>2.4559296720000001E-6</c:v>
                </c:pt>
                <c:pt idx="38734">
                  <c:v>3.9514667060000003E-6</c:v>
                </c:pt>
                <c:pt idx="38735">
                  <c:v>5.2984117680000003E-7</c:v>
                </c:pt>
                <c:pt idx="38736">
                  <c:v>5.5795242990000005E-7</c:v>
                </c:pt>
                <c:pt idx="38737">
                  <c:v>6.3349107699999998E-7</c:v>
                </c:pt>
                <c:pt idx="38738">
                  <c:v>1.3518781150000001E-6</c:v>
                </c:pt>
                <c:pt idx="38739">
                  <c:v>1.4006181820000001E-6</c:v>
                </c:pt>
                <c:pt idx="38740">
                  <c:v>1.114906429E-6</c:v>
                </c:pt>
                <c:pt idx="38741">
                  <c:v>8.1106173409999992E-6</c:v>
                </c:pt>
                <c:pt idx="38742">
                  <c:v>2.437621999E-5</c:v>
                </c:pt>
                <c:pt idx="38743">
                  <c:v>3.4712926520000001E-6</c:v>
                </c:pt>
                <c:pt idx="38744">
                  <c:v>7.1065190610000001E-6</c:v>
                </c:pt>
                <c:pt idx="38745">
                  <c:v>2.3094687099999999E-6</c:v>
                </c:pt>
                <c:pt idx="38746">
                  <c:v>2.59720685E-6</c:v>
                </c:pt>
                <c:pt idx="38747">
                  <c:v>2.149872617E-6</c:v>
                </c:pt>
                <c:pt idx="38748">
                  <c:v>3.658700735E-6</c:v>
                </c:pt>
                <c:pt idx="38749">
                  <c:v>9.804963125000001E-7</c:v>
                </c:pt>
                <c:pt idx="38750">
                  <c:v>6.6260558070000003E-6</c:v>
                </c:pt>
                <c:pt idx="38751">
                  <c:v>5.7060560830000003E-6</c:v>
                </c:pt>
                <c:pt idx="38752">
                  <c:v>1.072658462E-5</c:v>
                </c:pt>
                <c:pt idx="38753">
                  <c:v>1.1449941949999999E-5</c:v>
                </c:pt>
                <c:pt idx="38754">
                  <c:v>1.237062973E-5</c:v>
                </c:pt>
                <c:pt idx="38755">
                  <c:v>1.3276918019999999E-6</c:v>
                </c:pt>
                <c:pt idx="38756">
                  <c:v>7.031274191E-7</c:v>
                </c:pt>
                <c:pt idx="38757">
                  <c:v>4.1553063049999997E-7</c:v>
                </c:pt>
                <c:pt idx="38758">
                  <c:v>7.4388075969999995E-7</c:v>
                </c:pt>
                <c:pt idx="38759">
                  <c:v>6.2160285930000001E-7</c:v>
                </c:pt>
                <c:pt idx="38760">
                  <c:v>1.078397288E-6</c:v>
                </c:pt>
                <c:pt idx="38761">
                  <c:v>4.7923751850000001E-6</c:v>
                </c:pt>
                <c:pt idx="38762">
                  <c:v>1.702833809E-5</c:v>
                </c:pt>
                <c:pt idx="38763">
                  <c:v>2.281317579E-6</c:v>
                </c:pt>
                <c:pt idx="38764">
                  <c:v>4.0761311500000004E-6</c:v>
                </c:pt>
                <c:pt idx="38765">
                  <c:v>1.2742251179999999E-5</c:v>
                </c:pt>
                <c:pt idx="38766">
                  <c:v>3.143854564E-6</c:v>
                </c:pt>
                <c:pt idx="38767">
                  <c:v>1.096531605E-7</c:v>
                </c:pt>
                <c:pt idx="38768">
                  <c:v>2.4005598720000001E-6</c:v>
                </c:pt>
                <c:pt idx="38769">
                  <c:v>3.3666290760000001E-6</c:v>
                </c:pt>
                <c:pt idx="38770">
                  <c:v>4.1810772229999997E-6</c:v>
                </c:pt>
                <c:pt idx="38771">
                  <c:v>1.1286090619999999E-6</c:v>
                </c:pt>
                <c:pt idx="38772">
                  <c:v>6.8131444119999998E-6</c:v>
                </c:pt>
                <c:pt idx="38773">
                  <c:v>1.9688973269999999E-5</c:v>
                </c:pt>
                <c:pt idx="38774">
                  <c:v>1.23043029E-5</c:v>
                </c:pt>
                <c:pt idx="38775">
                  <c:v>1.7552036699999999E-6</c:v>
                </c:pt>
                <c:pt idx="38776">
                  <c:v>7.6115841989999999E-7</c:v>
                </c:pt>
                <c:pt idx="38777">
                  <c:v>1.9031841129999999E-7</c:v>
                </c:pt>
                <c:pt idx="38778">
                  <c:v>1.422064391E-6</c:v>
                </c:pt>
                <c:pt idx="38779">
                  <c:v>8.4384430659999999E-7</c:v>
                </c:pt>
                <c:pt idx="38780">
                  <c:v>5.6589002680000005E-7</c:v>
                </c:pt>
                <c:pt idx="38781">
                  <c:v>1.0273805079999999E-6</c:v>
                </c:pt>
                <c:pt idx="38782">
                  <c:v>4.0227131859999998E-6</c:v>
                </c:pt>
                <c:pt idx="38783">
                  <c:v>3.169866123E-6</c:v>
                </c:pt>
                <c:pt idx="38784">
                  <c:v>1.651756893E-6</c:v>
                </c:pt>
                <c:pt idx="38785">
                  <c:v>1.909026942E-5</c:v>
                </c:pt>
                <c:pt idx="38786">
                  <c:v>2.114626538E-6</c:v>
                </c:pt>
                <c:pt idx="38787">
                  <c:v>3.7869101730000001E-7</c:v>
                </c:pt>
                <c:pt idx="38788">
                  <c:v>3.4153911639999998E-7</c:v>
                </c:pt>
                <c:pt idx="38789">
                  <c:v>1.0043657970000001E-5</c:v>
                </c:pt>
                <c:pt idx="38790">
                  <c:v>2.1522873750000002E-6</c:v>
                </c:pt>
                <c:pt idx="38791">
                  <c:v>6.1829246550000001E-7</c:v>
                </c:pt>
                <c:pt idx="38792">
                  <c:v>1.5160122960000001E-6</c:v>
                </c:pt>
                <c:pt idx="38793">
                  <c:v>1.7445739430000001E-5</c:v>
                </c:pt>
                <c:pt idx="38794">
                  <c:v>6.2474162909999996E-6</c:v>
                </c:pt>
                <c:pt idx="38795">
                  <c:v>1.993193432E-7</c:v>
                </c:pt>
                <c:pt idx="38796">
                  <c:v>2.7984150709999998E-7</c:v>
                </c:pt>
                <c:pt idx="38797">
                  <c:v>1.180203657E-5</c:v>
                </c:pt>
                <c:pt idx="38798">
                  <c:v>4.0609285770000002E-6</c:v>
                </c:pt>
                <c:pt idx="38799">
                  <c:v>2.4173890459999999E-8</c:v>
                </c:pt>
                <c:pt idx="38800">
                  <c:v>4.406890502E-7</c:v>
                </c:pt>
                <c:pt idx="38801">
                  <c:v>3.4903581630000003E-5</c:v>
                </c:pt>
                <c:pt idx="38802">
                  <c:v>2.058309745E-5</c:v>
                </c:pt>
                <c:pt idx="38803">
                  <c:v>4.1801164539999998E-6</c:v>
                </c:pt>
                <c:pt idx="38804">
                  <c:v>7.526443855E-6</c:v>
                </c:pt>
                <c:pt idx="38805">
                  <c:v>2.2874544310000001E-5</c:v>
                </c:pt>
                <c:pt idx="38806">
                  <c:v>2.5923473739999998E-6</c:v>
                </c:pt>
                <c:pt idx="38807">
                  <c:v>6.176260816E-7</c:v>
                </c:pt>
                <c:pt idx="38808">
                  <c:v>5.943854066E-7</c:v>
                </c:pt>
                <c:pt idx="38809">
                  <c:v>6.4916614610000005E-7</c:v>
                </c:pt>
                <c:pt idx="38810">
                  <c:v>1.6936258479999999E-7</c:v>
                </c:pt>
                <c:pt idx="38811">
                  <c:v>6.1860863879999995E-7</c:v>
                </c:pt>
                <c:pt idx="38812">
                  <c:v>4.9013089020000005E-7</c:v>
                </c:pt>
                <c:pt idx="38813">
                  <c:v>3.548420484E-6</c:v>
                </c:pt>
                <c:pt idx="38814">
                  <c:v>4.0317236740000002E-7</c:v>
                </c:pt>
                <c:pt idx="38815">
                  <c:v>9.3876199790000005E-7</c:v>
                </c:pt>
                <c:pt idx="38816">
                  <c:v>2.2488723580000001E-7</c:v>
                </c:pt>
                <c:pt idx="38817">
                  <c:v>5.1126286280000001E-6</c:v>
                </c:pt>
                <c:pt idx="38818">
                  <c:v>1.1219381110000001E-6</c:v>
                </c:pt>
                <c:pt idx="38819">
                  <c:v>7.2899397569999998E-7</c:v>
                </c:pt>
                <c:pt idx="38820">
                  <c:v>1.8509446960000001E-7</c:v>
                </c:pt>
                <c:pt idx="38821">
                  <c:v>7.5112064269999999E-6</c:v>
                </c:pt>
                <c:pt idx="38822">
                  <c:v>4.1363636480000002E-6</c:v>
                </c:pt>
                <c:pt idx="38823">
                  <c:v>8.5066202389999998E-7</c:v>
                </c:pt>
                <c:pt idx="38824">
                  <c:v>1.131143516E-7</c:v>
                </c:pt>
                <c:pt idx="38825">
                  <c:v>1.3777046210000001E-6</c:v>
                </c:pt>
                <c:pt idx="38826">
                  <c:v>1.0140789890000001E-6</c:v>
                </c:pt>
                <c:pt idx="38827">
                  <c:v>4.5052213099999999E-7</c:v>
                </c:pt>
                <c:pt idx="38828">
                  <c:v>8.7436728159999997E-7</c:v>
                </c:pt>
                <c:pt idx="38829">
                  <c:v>4.9492912339999997E-7</c:v>
                </c:pt>
                <c:pt idx="38830">
                  <c:v>1.6235358199999999E-6</c:v>
                </c:pt>
                <c:pt idx="38831">
                  <c:v>8.0841550560000001E-7</c:v>
                </c:pt>
                <c:pt idx="38832">
                  <c:v>1.485050628E-6</c:v>
                </c:pt>
                <c:pt idx="38833">
                  <c:v>3.2914783600000002E-5</c:v>
                </c:pt>
                <c:pt idx="38834">
                  <c:v>1.5401952489999999E-6</c:v>
                </c:pt>
                <c:pt idx="38835">
                  <c:v>8.1711471410000002E-6</c:v>
                </c:pt>
                <c:pt idx="38836">
                  <c:v>6.1557259440000003E-6</c:v>
                </c:pt>
                <c:pt idx="38837">
                  <c:v>9.7558432259999997E-6</c:v>
                </c:pt>
                <c:pt idx="38838">
                  <c:v>2.9513631300000001E-9</c:v>
                </c:pt>
                <c:pt idx="38839">
                  <c:v>6.7061496520000002E-6</c:v>
                </c:pt>
                <c:pt idx="38840">
                  <c:v>4.3599122759999996E-6</c:v>
                </c:pt>
                <c:pt idx="38841">
                  <c:v>3.0283929850000001E-5</c:v>
                </c:pt>
                <c:pt idx="38842">
                  <c:v>8.0145281510000002E-6</c:v>
                </c:pt>
                <c:pt idx="38843">
                  <c:v>2.309061153E-5</c:v>
                </c:pt>
                <c:pt idx="38844">
                  <c:v>2.8250733849999999E-5</c:v>
                </c:pt>
                <c:pt idx="38845">
                  <c:v>4.448006229E-4</c:v>
                </c:pt>
                <c:pt idx="38846">
                  <c:v>2.360203818E-5</c:v>
                </c:pt>
                <c:pt idx="38847">
                  <c:v>2.5621893959999999E-7</c:v>
                </c:pt>
                <c:pt idx="38848">
                  <c:v>1.6320336929999999E-6</c:v>
                </c:pt>
                <c:pt idx="38849">
                  <c:v>8.1532577809999996E-6</c:v>
                </c:pt>
                <c:pt idx="38850">
                  <c:v>1.0243264989999999E-7</c:v>
                </c:pt>
                <c:pt idx="38851">
                  <c:v>2.8697904400000002E-7</c:v>
                </c:pt>
                <c:pt idx="38852">
                  <c:v>7.1911011899999999E-7</c:v>
                </c:pt>
                <c:pt idx="38853">
                  <c:v>1.611316295E-5</c:v>
                </c:pt>
                <c:pt idx="38854">
                  <c:v>1.2270862570000001E-6</c:v>
                </c:pt>
                <c:pt idx="38855">
                  <c:v>3.305459142E-7</c:v>
                </c:pt>
                <c:pt idx="38856">
                  <c:v>2.8021171029999999E-8</c:v>
                </c:pt>
                <c:pt idx="38857">
                  <c:v>5.5184303379999995E-7</c:v>
                </c:pt>
                <c:pt idx="38858">
                  <c:v>2.7548830170000001E-7</c:v>
                </c:pt>
                <c:pt idx="38859">
                  <c:v>3.8491083980000001E-7</c:v>
                </c:pt>
                <c:pt idx="38860">
                  <c:v>5.8318515840000001E-7</c:v>
                </c:pt>
                <c:pt idx="38861">
                  <c:v>1.11820479E-7</c:v>
                </c:pt>
                <c:pt idx="38862">
                  <c:v>2.2594121340000001E-7</c:v>
                </c:pt>
                <c:pt idx="38863">
                  <c:v>1.140965195E-6</c:v>
                </c:pt>
                <c:pt idx="38864">
                  <c:v>1.376072484E-6</c:v>
                </c:pt>
                <c:pt idx="38865">
                  <c:v>1.6575158070000001E-5</c:v>
                </c:pt>
                <c:pt idx="38866">
                  <c:v>9.3277447840000003E-7</c:v>
                </c:pt>
                <c:pt idx="38867">
                  <c:v>1.5806922799999999E-7</c:v>
                </c:pt>
                <c:pt idx="38868">
                  <c:v>3.4266100110000003E-7</c:v>
                </c:pt>
                <c:pt idx="38869">
                  <c:v>4.9692142880000004E-7</c:v>
                </c:pt>
                <c:pt idx="38870">
                  <c:v>1.5283102190000001E-7</c:v>
                </c:pt>
                <c:pt idx="38871">
                  <c:v>9.7012016580000001E-8</c:v>
                </c:pt>
                <c:pt idx="38872">
                  <c:v>3.6993498689999999E-8</c:v>
                </c:pt>
                <c:pt idx="38873">
                  <c:v>8.146706588E-6</c:v>
                </c:pt>
                <c:pt idx="38874">
                  <c:v>1.047728281E-7</c:v>
                </c:pt>
                <c:pt idx="38875">
                  <c:v>1.329461198E-6</c:v>
                </c:pt>
                <c:pt idx="38876">
                  <c:v>3.58624219E-6</c:v>
                </c:pt>
                <c:pt idx="38877">
                  <c:v>9.3728208739999997E-5</c:v>
                </c:pt>
                <c:pt idx="38878">
                  <c:v>2.3253394899999999E-6</c:v>
                </c:pt>
                <c:pt idx="38879">
                  <c:v>1.2897762749999999E-6</c:v>
                </c:pt>
                <c:pt idx="38880">
                  <c:v>3.3458155820000002E-6</c:v>
                </c:pt>
                <c:pt idx="38881">
                  <c:v>1.879676656E-5</c:v>
                </c:pt>
                <c:pt idx="38882">
                  <c:v>1.669140193E-6</c:v>
                </c:pt>
                <c:pt idx="38883">
                  <c:v>4.622673767E-6</c:v>
                </c:pt>
                <c:pt idx="38884">
                  <c:v>8.4684338369999999E-6</c:v>
                </c:pt>
                <c:pt idx="38885">
                  <c:v>4.122092785E-4</c:v>
                </c:pt>
                <c:pt idx="38886">
                  <c:v>9.5662700309999996E-6</c:v>
                </c:pt>
                <c:pt idx="38887">
                  <c:v>1.373750938E-6</c:v>
                </c:pt>
                <c:pt idx="38888">
                  <c:v>4.7330598080000004E-6</c:v>
                </c:pt>
                <c:pt idx="38889">
                  <c:v>8.5459090829999998E-5</c:v>
                </c:pt>
                <c:pt idx="38890">
                  <c:v>2.366120226E-6</c:v>
                </c:pt>
                <c:pt idx="38891">
                  <c:v>3.8459208229999997E-6</c:v>
                </c:pt>
                <c:pt idx="38892">
                  <c:v>4.2053361039999999E-6</c:v>
                </c:pt>
                <c:pt idx="38893">
                  <c:v>1.619891815E-4</c:v>
                </c:pt>
                <c:pt idx="38894">
                  <c:v>1.6569907400000001E-6</c:v>
                </c:pt>
                <c:pt idx="38895">
                  <c:v>4.9329796620000002E-6</c:v>
                </c:pt>
                <c:pt idx="38896">
                  <c:v>3.9070256810000003E-6</c:v>
                </c:pt>
                <c:pt idx="38897">
                  <c:v>3.1934684430000001E-4</c:v>
                </c:pt>
                <c:pt idx="38898">
                  <c:v>1.7534022789999999E-6</c:v>
                </c:pt>
                <c:pt idx="38899">
                  <c:v>9.5115400279999996E-7</c:v>
                </c:pt>
                <c:pt idx="38900">
                  <c:v>8.7570082450000001E-7</c:v>
                </c:pt>
                <c:pt idx="38901">
                  <c:v>3.8297642599999997E-6</c:v>
                </c:pt>
                <c:pt idx="38902">
                  <c:v>3.3010157529999998E-7</c:v>
                </c:pt>
                <c:pt idx="38903">
                  <c:v>2.0098427140000001E-7</c:v>
                </c:pt>
                <c:pt idx="38904">
                  <c:v>1.003419966E-7</c:v>
                </c:pt>
                <c:pt idx="38905">
                  <c:v>1.3035750410000001E-6</c:v>
                </c:pt>
                <c:pt idx="38906">
                  <c:v>8.5403264320000003E-9</c:v>
                </c:pt>
                <c:pt idx="38907">
                  <c:v>1.979824549E-13</c:v>
                </c:pt>
                <c:pt idx="38908">
                  <c:v>5.0155145750000004E-9</c:v>
                </c:pt>
                <c:pt idx="38909">
                  <c:v>2.6172408690000002E-7</c:v>
                </c:pt>
                <c:pt idx="38910">
                  <c:v>2.2494226159999999E-8</c:v>
                </c:pt>
                <c:pt idx="38911">
                  <c:v>2.2311593270000001E-8</c:v>
                </c:pt>
                <c:pt idx="38912">
                  <c:v>1.8494037799999999E-8</c:v>
                </c:pt>
                <c:pt idx="38913">
                  <c:v>2.0998633959999999E-7</c:v>
                </c:pt>
                <c:pt idx="38914">
                  <c:v>6.5937738520000004E-9</c:v>
                </c:pt>
                <c:pt idx="38915">
                  <c:v>1.337907259E-8</c:v>
                </c:pt>
                <c:pt idx="38916">
                  <c:v>1.761873758E-8</c:v>
                </c:pt>
                <c:pt idx="38917">
                  <c:v>1.951761185E-5</c:v>
                </c:pt>
                <c:pt idx="38918">
                  <c:v>2.4802641660000002E-7</c:v>
                </c:pt>
                <c:pt idx="38919">
                  <c:v>6.1734470710000004E-7</c:v>
                </c:pt>
                <c:pt idx="38920">
                  <c:v>5.5072506699999995E-7</c:v>
                </c:pt>
                <c:pt idx="38921">
                  <c:v>1.0506279380000001E-6</c:v>
                </c:pt>
                <c:pt idx="38922">
                  <c:v>1.687315741E-6</c:v>
                </c:pt>
                <c:pt idx="38923">
                  <c:v>2.2209253700000001E-6</c:v>
                </c:pt>
                <c:pt idx="38924">
                  <c:v>1.652125461E-6</c:v>
                </c:pt>
                <c:pt idx="38925">
                  <c:v>6.7421669270000004E-6</c:v>
                </c:pt>
                <c:pt idx="38926">
                  <c:v>4.9682268170000003E-6</c:v>
                </c:pt>
                <c:pt idx="38927">
                  <c:v>5.8745709050000003E-6</c:v>
                </c:pt>
                <c:pt idx="38928">
                  <c:v>3.5972190230000001E-6</c:v>
                </c:pt>
                <c:pt idx="38929">
                  <c:v>3.3221404080000003E-5</c:v>
                </c:pt>
                <c:pt idx="38930">
                  <c:v>9.1571393329999994E-6</c:v>
                </c:pt>
                <c:pt idx="38931">
                  <c:v>5.1061829049999996E-6</c:v>
                </c:pt>
                <c:pt idx="38932">
                  <c:v>4.0565106660000004E-6</c:v>
                </c:pt>
                <c:pt idx="38933">
                  <c:v>2.2795401689999999E-5</c:v>
                </c:pt>
                <c:pt idx="38934">
                  <c:v>1.332749868E-5</c:v>
                </c:pt>
                <c:pt idx="38935">
                  <c:v>6.6334328250000001E-7</c:v>
                </c:pt>
                <c:pt idx="38936">
                  <c:v>2.8598760060000001E-5</c:v>
                </c:pt>
                <c:pt idx="38937">
                  <c:v>1.944653969E-3</c:v>
                </c:pt>
                <c:pt idx="38938">
                  <c:v>3.2513569680000003E-5</c:v>
                </c:pt>
                <c:pt idx="38939">
                  <c:v>2.5005630939999999E-5</c:v>
                </c:pt>
                <c:pt idx="38940">
                  <c:v>4.8288125470000001E-6</c:v>
                </c:pt>
                <c:pt idx="38941">
                  <c:v>8.6885748960000005E-6</c:v>
                </c:pt>
                <c:pt idx="38942">
                  <c:v>8.3408250569999996E-6</c:v>
                </c:pt>
                <c:pt idx="38943">
                  <c:v>6.0233444549999996E-6</c:v>
                </c:pt>
                <c:pt idx="38944">
                  <c:v>1.0637317719999999E-6</c:v>
                </c:pt>
                <c:pt idx="38945">
                  <c:v>7.5038635799999999E-6</c:v>
                </c:pt>
                <c:pt idx="38946">
                  <c:v>3.1585256980000002E-6</c:v>
                </c:pt>
                <c:pt idx="38947">
                  <c:v>8.462262061E-7</c:v>
                </c:pt>
                <c:pt idx="38948">
                  <c:v>9.2858473590000003E-7</c:v>
                </c:pt>
                <c:pt idx="38949">
                  <c:v>4.7420158549999998E-7</c:v>
                </c:pt>
                <c:pt idx="38950">
                  <c:v>7.5904977229999999E-7</c:v>
                </c:pt>
                <c:pt idx="38951">
                  <c:v>1.29723175E-7</c:v>
                </c:pt>
                <c:pt idx="38952">
                  <c:v>6.1003439819999997E-7</c:v>
                </c:pt>
                <c:pt idx="38953">
                  <c:v>4.554439896E-7</c:v>
                </c:pt>
                <c:pt idx="38954">
                  <c:v>2.3815809269999999E-7</c:v>
                </c:pt>
                <c:pt idx="38955">
                  <c:v>4.1020113989999999E-7</c:v>
                </c:pt>
                <c:pt idx="38956">
                  <c:v>4.9335730959999997E-7</c:v>
                </c:pt>
                <c:pt idx="38957">
                  <c:v>2.8171101309999999E-7</c:v>
                </c:pt>
                <c:pt idx="38958">
                  <c:v>4.869197777E-7</c:v>
                </c:pt>
                <c:pt idx="38959">
                  <c:v>5.0567199510000001E-7</c:v>
                </c:pt>
                <c:pt idx="38960">
                  <c:v>4.8299474810000005E-7</c:v>
                </c:pt>
                <c:pt idx="38961">
                  <c:v>7.0260881049999999E-8</c:v>
                </c:pt>
                <c:pt idx="38962">
                  <c:v>2.4586129950000001E-7</c:v>
                </c:pt>
                <c:pt idx="38963">
                  <c:v>1.4927129939999999E-7</c:v>
                </c:pt>
                <c:pt idx="38964">
                  <c:v>6.082766927E-7</c:v>
                </c:pt>
                <c:pt idx="38965">
                  <c:v>2.7555619590000001E-6</c:v>
                </c:pt>
                <c:pt idx="38966">
                  <c:v>5.4304064410000005E-7</c:v>
                </c:pt>
                <c:pt idx="38967">
                  <c:v>9.744053735E-7</c:v>
                </c:pt>
                <c:pt idx="38968">
                  <c:v>3.1789706040000001E-6</c:v>
                </c:pt>
                <c:pt idx="38969">
                  <c:v>5.1576521539999998E-5</c:v>
                </c:pt>
                <c:pt idx="38970">
                  <c:v>2.4060047160000001E-6</c:v>
                </c:pt>
                <c:pt idx="38971">
                  <c:v>3.188154632E-6</c:v>
                </c:pt>
                <c:pt idx="38972">
                  <c:v>1.6158073910000001E-6</c:v>
                </c:pt>
                <c:pt idx="38973">
                  <c:v>3.7892975480000001E-5</c:v>
                </c:pt>
                <c:pt idx="38974">
                  <c:v>6.6228185779999998E-6</c:v>
                </c:pt>
                <c:pt idx="38975">
                  <c:v>3.9667182739999997E-6</c:v>
                </c:pt>
                <c:pt idx="38976">
                  <c:v>6.4664242589999998E-5</c:v>
                </c:pt>
                <c:pt idx="38977">
                  <c:v>1.441203926E-3</c:v>
                </c:pt>
                <c:pt idx="38978">
                  <c:v>1.1254351190000001E-4</c:v>
                </c:pt>
                <c:pt idx="38979">
                  <c:v>1.296036451E-4</c:v>
                </c:pt>
                <c:pt idx="38980">
                  <c:v>1.223493804E-4</c:v>
                </c:pt>
                <c:pt idx="38981">
                  <c:v>4.1468200859999998E-4</c:v>
                </c:pt>
                <c:pt idx="38982">
                  <c:v>1.963259934E-5</c:v>
                </c:pt>
                <c:pt idx="38983">
                  <c:v>1.919969607E-5</c:v>
                </c:pt>
                <c:pt idx="38984">
                  <c:v>6.449414642E-6</c:v>
                </c:pt>
                <c:pt idx="38985">
                  <c:v>1.818081422E-4</c:v>
                </c:pt>
                <c:pt idx="38986">
                  <c:v>3.0581989000000003E-5</c:v>
                </c:pt>
                <c:pt idx="38987">
                  <c:v>4.7785441000000004E-6</c:v>
                </c:pt>
                <c:pt idx="38988">
                  <c:v>8.1300840069999997E-5</c:v>
                </c:pt>
                <c:pt idx="38989">
                  <c:v>3.7392221100000003E-4</c:v>
                </c:pt>
                <c:pt idx="38990">
                  <c:v>3.1257605880000002E-5</c:v>
                </c:pt>
                <c:pt idx="38991">
                  <c:v>2.2672138330000001E-5</c:v>
                </c:pt>
                <c:pt idx="38992">
                  <c:v>4.8873319970000001E-7</c:v>
                </c:pt>
                <c:pt idx="38993">
                  <c:v>1.139414525E-5</c:v>
                </c:pt>
                <c:pt idx="38994">
                  <c:v>1.0122278689999999E-5</c:v>
                </c:pt>
                <c:pt idx="38995">
                  <c:v>5.1179930939999997E-6</c:v>
                </c:pt>
                <c:pt idx="38996">
                  <c:v>8.3309771599999997E-6</c:v>
                </c:pt>
                <c:pt idx="38997">
                  <c:v>3.6156047499999997E-5</c:v>
                </c:pt>
                <c:pt idx="38998">
                  <c:v>1.128736569E-5</c:v>
                </c:pt>
                <c:pt idx="38999">
                  <c:v>9.3786650540000002E-6</c:v>
                </c:pt>
                <c:pt idx="39000">
                  <c:v>1.5703316500000001E-6</c:v>
                </c:pt>
                <c:pt idx="39001">
                  <c:v>6.4978310219999999E-6</c:v>
                </c:pt>
                <c:pt idx="39002">
                  <c:v>2.0391699230000002E-6</c:v>
                </c:pt>
                <c:pt idx="39003">
                  <c:v>1.9649926910000001E-6</c:v>
                </c:pt>
                <c:pt idx="39004">
                  <c:v>2.0134366300000002E-6</c:v>
                </c:pt>
                <c:pt idx="39005">
                  <c:v>2.0149668530000001E-6</c:v>
                </c:pt>
                <c:pt idx="39006">
                  <c:v>2.087700873E-6</c:v>
                </c:pt>
                <c:pt idx="39007">
                  <c:v>2.0153427039999999E-6</c:v>
                </c:pt>
                <c:pt idx="39008">
                  <c:v>5.0309546279999999E-6</c:v>
                </c:pt>
                <c:pt idx="39009">
                  <c:v>6.7822310830000003E-6</c:v>
                </c:pt>
                <c:pt idx="39010">
                  <c:v>8.710572677E-6</c:v>
                </c:pt>
                <c:pt idx="39011">
                  <c:v>4.3226216979999996E-6</c:v>
                </c:pt>
                <c:pt idx="39012">
                  <c:v>1.311048715E-6</c:v>
                </c:pt>
                <c:pt idx="39013">
                  <c:v>8.5509531230000003E-7</c:v>
                </c:pt>
                <c:pt idx="39014">
                  <c:v>1.033797106E-5</c:v>
                </c:pt>
                <c:pt idx="39015">
                  <c:v>3.019659799E-6</c:v>
                </c:pt>
                <c:pt idx="39016">
                  <c:v>1.8794343610000001E-5</c:v>
                </c:pt>
                <c:pt idx="39017">
                  <c:v>9.7162079579999995E-5</c:v>
                </c:pt>
                <c:pt idx="39018">
                  <c:v>6.5499076669999997E-5</c:v>
                </c:pt>
                <c:pt idx="39019">
                  <c:v>5.8831714039999999E-5</c:v>
                </c:pt>
                <c:pt idx="39020">
                  <c:v>1.3652441739999999E-4</c:v>
                </c:pt>
                <c:pt idx="39021">
                  <c:v>3.1954135999999998E-4</c:v>
                </c:pt>
                <c:pt idx="39022">
                  <c:v>3.809357511E-6</c:v>
                </c:pt>
                <c:pt idx="39023">
                  <c:v>1.0362871130000001E-6</c:v>
                </c:pt>
                <c:pt idx="39024">
                  <c:v>4.857449656E-5</c:v>
                </c:pt>
                <c:pt idx="39025">
                  <c:v>4.0422480119999998E-5</c:v>
                </c:pt>
                <c:pt idx="39026">
                  <c:v>5.3930764149999998E-6</c:v>
                </c:pt>
                <c:pt idx="39027">
                  <c:v>4.603520227E-5</c:v>
                </c:pt>
                <c:pt idx="39028">
                  <c:v>8.4570931399999998E-4</c:v>
                </c:pt>
                <c:pt idx="39029">
                  <c:v>2.1131847369999998E-3</c:v>
                </c:pt>
                <c:pt idx="39030">
                  <c:v>3.1607076649999997E-4</c:v>
                </c:pt>
                <c:pt idx="39031">
                  <c:v>1.8916049829999999E-4</c:v>
                </c:pt>
                <c:pt idx="39032">
                  <c:v>2.1561320179999999E-4</c:v>
                </c:pt>
                <c:pt idx="39033">
                  <c:v>6.3331681570000004E-5</c:v>
                </c:pt>
                <c:pt idx="39034">
                  <c:v>9.8726553250000008E-6</c:v>
                </c:pt>
                <c:pt idx="39035">
                  <c:v>1.9433546040000001E-5</c:v>
                </c:pt>
                <c:pt idx="39036">
                  <c:v>3.12272721E-5</c:v>
                </c:pt>
                <c:pt idx="39037">
                  <c:v>5.018986438E-5</c:v>
                </c:pt>
                <c:pt idx="39038">
                  <c:v>1.161983763E-5</c:v>
                </c:pt>
                <c:pt idx="39039">
                  <c:v>3.0156690800000001E-5</c:v>
                </c:pt>
                <c:pt idx="39040">
                  <c:v>8.2814395920000002E-5</c:v>
                </c:pt>
                <c:pt idx="39041">
                  <c:v>6.8349279949999996E-5</c:v>
                </c:pt>
                <c:pt idx="39042">
                  <c:v>7.2864546000000001E-6</c:v>
                </c:pt>
                <c:pt idx="39043">
                  <c:v>4.3028416930000001E-6</c:v>
                </c:pt>
                <c:pt idx="39044">
                  <c:v>1.2953061299999999E-6</c:v>
                </c:pt>
                <c:pt idx="39045">
                  <c:v>8.8165117140000001E-6</c:v>
                </c:pt>
                <c:pt idx="39046">
                  <c:v>4.3072931900000003E-6</c:v>
                </c:pt>
                <c:pt idx="39047">
                  <c:v>4.1072413549999996E-6</c:v>
                </c:pt>
                <c:pt idx="39048">
                  <c:v>4.0155948129999999E-6</c:v>
                </c:pt>
                <c:pt idx="39049">
                  <c:v>7.9629360939999995E-6</c:v>
                </c:pt>
                <c:pt idx="39050">
                  <c:v>9.3081129239999997E-6</c:v>
                </c:pt>
                <c:pt idx="39051">
                  <c:v>2.383302557E-6</c:v>
                </c:pt>
                <c:pt idx="39052">
                  <c:v>4.3778675680000001E-6</c:v>
                </c:pt>
                <c:pt idx="39053">
                  <c:v>1.3527287409999999E-6</c:v>
                </c:pt>
                <c:pt idx="39054">
                  <c:v>4.715905716E-6</c:v>
                </c:pt>
                <c:pt idx="39055">
                  <c:v>4.4020104809999997E-6</c:v>
                </c:pt>
                <c:pt idx="39056">
                  <c:v>4.51935614E-6</c:v>
                </c:pt>
                <c:pt idx="39057">
                  <c:v>7.018752841E-6</c:v>
                </c:pt>
                <c:pt idx="39058">
                  <c:v>5.9853821550000001E-6</c:v>
                </c:pt>
                <c:pt idx="39059">
                  <c:v>1.1278415309999999E-5</c:v>
                </c:pt>
                <c:pt idx="39060">
                  <c:v>1.621561854E-6</c:v>
                </c:pt>
                <c:pt idx="39061">
                  <c:v>2.5518666249999999E-5</c:v>
                </c:pt>
                <c:pt idx="39062">
                  <c:v>9.1691122419999993E-6</c:v>
                </c:pt>
                <c:pt idx="39063">
                  <c:v>8.3190118749999994E-6</c:v>
                </c:pt>
                <c:pt idx="39064">
                  <c:v>4.4730538569999999E-5</c:v>
                </c:pt>
                <c:pt idx="39065">
                  <c:v>7.2617147330000003E-6</c:v>
                </c:pt>
                <c:pt idx="39066">
                  <c:v>2.592358575E-5</c:v>
                </c:pt>
                <c:pt idx="39067">
                  <c:v>7.1873868650000001E-6</c:v>
                </c:pt>
                <c:pt idx="39068">
                  <c:v>7.3399434109999999E-4</c:v>
                </c:pt>
                <c:pt idx="39069">
                  <c:v>9.0250868689999999E-4</c:v>
                </c:pt>
                <c:pt idx="39070">
                  <c:v>6.0624611039999997E-4</c:v>
                </c:pt>
                <c:pt idx="39071">
                  <c:v>6.6791017650000002E-4</c:v>
                </c:pt>
                <c:pt idx="39072">
                  <c:v>1.847020112E-3</c:v>
                </c:pt>
                <c:pt idx="39073">
                  <c:v>7.546251413E-4</c:v>
                </c:pt>
                <c:pt idx="39074">
                  <c:v>7.154604843E-6</c:v>
                </c:pt>
                <c:pt idx="39075">
                  <c:v>4.0114405949999997E-5</c:v>
                </c:pt>
                <c:pt idx="39076">
                  <c:v>1.001147464E-4</c:v>
                </c:pt>
                <c:pt idx="39077">
                  <c:v>9.9847600270000001E-5</c:v>
                </c:pt>
                <c:pt idx="39078">
                  <c:v>1.6369886070000001E-5</c:v>
                </c:pt>
                <c:pt idx="39079">
                  <c:v>1.7511126639999999E-5</c:v>
                </c:pt>
                <c:pt idx="39080">
                  <c:v>1.7643720129999999E-4</c:v>
                </c:pt>
                <c:pt idx="39081">
                  <c:v>2.0844088049999999E-5</c:v>
                </c:pt>
                <c:pt idx="39082">
                  <c:v>4.9396138610000003E-5</c:v>
                </c:pt>
                <c:pt idx="39083">
                  <c:v>1.3818555929999999E-5</c:v>
                </c:pt>
                <c:pt idx="39084">
                  <c:v>1.045652534E-4</c:v>
                </c:pt>
                <c:pt idx="39085">
                  <c:v>2.4857067680000001E-5</c:v>
                </c:pt>
                <c:pt idx="39086">
                  <c:v>2.7486685349999999E-5</c:v>
                </c:pt>
                <c:pt idx="39087">
                  <c:v>5.4987277910000001E-6</c:v>
                </c:pt>
                <c:pt idx="39088">
                  <c:v>1.126656425E-4</c:v>
                </c:pt>
                <c:pt idx="39089">
                  <c:v>8.7735727750000005E-5</c:v>
                </c:pt>
                <c:pt idx="39090">
                  <c:v>2.804149452E-5</c:v>
                </c:pt>
                <c:pt idx="39091">
                  <c:v>2.0508408430000001E-7</c:v>
                </c:pt>
                <c:pt idx="39092">
                  <c:v>1.6314606570000001E-5</c:v>
                </c:pt>
                <c:pt idx="39093">
                  <c:v>1.148702097E-5</c:v>
                </c:pt>
                <c:pt idx="39094">
                  <c:v>7.189628017E-6</c:v>
                </c:pt>
                <c:pt idx="39095">
                  <c:v>9.0665427980000008E-6</c:v>
                </c:pt>
                <c:pt idx="39096">
                  <c:v>1.455302612E-6</c:v>
                </c:pt>
                <c:pt idx="39097">
                  <c:v>1.6573621560000001E-5</c:v>
                </c:pt>
                <c:pt idx="39098">
                  <c:v>8.1754123570000004E-6</c:v>
                </c:pt>
                <c:pt idx="39099">
                  <c:v>9.4264416249999998E-6</c:v>
                </c:pt>
                <c:pt idx="39100">
                  <c:v>4.7058082749999997E-5</c:v>
                </c:pt>
                <c:pt idx="39101">
                  <c:v>2.041962057E-6</c:v>
                </c:pt>
                <c:pt idx="39102">
                  <c:v>1.972328501E-5</c:v>
                </c:pt>
                <c:pt idx="39103">
                  <c:v>1.371159747E-5</c:v>
                </c:pt>
                <c:pt idx="39104">
                  <c:v>5.7148282189999999E-6</c:v>
                </c:pt>
                <c:pt idx="39105">
                  <c:v>8.0693256050000004E-6</c:v>
                </c:pt>
                <c:pt idx="39106">
                  <c:v>5.3019604910000002E-6</c:v>
                </c:pt>
                <c:pt idx="39107">
                  <c:v>5.9444088690000001E-6</c:v>
                </c:pt>
                <c:pt idx="39108">
                  <c:v>4.6749378490000003E-6</c:v>
                </c:pt>
                <c:pt idx="39109">
                  <c:v>3.160677008E-5</c:v>
                </c:pt>
                <c:pt idx="39110">
                  <c:v>2.450777947E-5</c:v>
                </c:pt>
                <c:pt idx="39111">
                  <c:v>1.677563951E-4</c:v>
                </c:pt>
                <c:pt idx="39112">
                  <c:v>1.978016328E-3</c:v>
                </c:pt>
                <c:pt idx="39113">
                  <c:v>5.165838073E-4</c:v>
                </c:pt>
                <c:pt idx="39114">
                  <c:v>3.8506306770000001E-5</c:v>
                </c:pt>
                <c:pt idx="39115">
                  <c:v>2.7871687990000002E-6</c:v>
                </c:pt>
                <c:pt idx="39116">
                  <c:v>6.508774386E-5</c:v>
                </c:pt>
                <c:pt idx="39117">
                  <c:v>8.6075419629999997E-5</c:v>
                </c:pt>
                <c:pt idx="39118">
                  <c:v>4.0703565779999998E-6</c:v>
                </c:pt>
                <c:pt idx="39119">
                  <c:v>1.6985131470000001E-5</c:v>
                </c:pt>
                <c:pt idx="39120">
                  <c:v>1.8028161580000001E-3</c:v>
                </c:pt>
                <c:pt idx="39121">
                  <c:v>2.5677885270000001E-4</c:v>
                </c:pt>
                <c:pt idx="39122">
                  <c:v>3.3748200349999999E-4</c:v>
                </c:pt>
                <c:pt idx="39123">
                  <c:v>4.2978649890000001E-4</c:v>
                </c:pt>
                <c:pt idx="39124">
                  <c:v>9.939024209999999E-4</c:v>
                </c:pt>
                <c:pt idx="39125">
                  <c:v>9.0371168270000004E-5</c:v>
                </c:pt>
                <c:pt idx="39126">
                  <c:v>7.8182084849999996E-5</c:v>
                </c:pt>
                <c:pt idx="39127">
                  <c:v>1.405022471E-4</c:v>
                </c:pt>
                <c:pt idx="39128">
                  <c:v>4.6488021520000001E-5</c:v>
                </c:pt>
                <c:pt idx="39129">
                  <c:v>8.1914243840000002E-8</c:v>
                </c:pt>
                <c:pt idx="39130">
                  <c:v>1.621076179E-4</c:v>
                </c:pt>
                <c:pt idx="39131">
                  <c:v>2.4714161130000002E-4</c:v>
                </c:pt>
                <c:pt idx="39132">
                  <c:v>1.515828683E-3</c:v>
                </c:pt>
                <c:pt idx="39133">
                  <c:v>1.871501335E-4</c:v>
                </c:pt>
                <c:pt idx="39134">
                  <c:v>3.2005120919999999E-6</c:v>
                </c:pt>
                <c:pt idx="39135">
                  <c:v>1.8728216220000001E-5</c:v>
                </c:pt>
                <c:pt idx="39136">
                  <c:v>2.846605065E-5</c:v>
                </c:pt>
                <c:pt idx="39137">
                  <c:v>9.8220574580000008E-6</c:v>
                </c:pt>
                <c:pt idx="39138">
                  <c:v>8.0001900820000003E-6</c:v>
                </c:pt>
                <c:pt idx="39139">
                  <c:v>4.2429721969999997E-6</c:v>
                </c:pt>
                <c:pt idx="39140">
                  <c:v>9.7978361089999999E-5</c:v>
                </c:pt>
                <c:pt idx="39141">
                  <c:v>3.859405175E-5</c:v>
                </c:pt>
                <c:pt idx="39142">
                  <c:v>2.1645505909999999E-5</c:v>
                </c:pt>
                <c:pt idx="39143">
                  <c:v>9.4643180169999994E-5</c:v>
                </c:pt>
                <c:pt idx="39144">
                  <c:v>1.1254760289999999E-3</c:v>
                </c:pt>
                <c:pt idx="39145">
                  <c:v>6.6570681900000002E-5</c:v>
                </c:pt>
                <c:pt idx="39146">
                  <c:v>1.956728644E-6</c:v>
                </c:pt>
                <c:pt idx="39147">
                  <c:v>2.9095570899999999E-5</c:v>
                </c:pt>
                <c:pt idx="39148">
                  <c:v>1.093275861E-4</c:v>
                </c:pt>
                <c:pt idx="39149">
                  <c:v>1.8455538049999999E-5</c:v>
                </c:pt>
                <c:pt idx="39150">
                  <c:v>1.126586757E-5</c:v>
                </c:pt>
                <c:pt idx="39151">
                  <c:v>4.9441873120000003E-5</c:v>
                </c:pt>
                <c:pt idx="39152">
                  <c:v>3.2489614599999999E-4</c:v>
                </c:pt>
                <c:pt idx="39153">
                  <c:v>3.6799824540000003E-5</c:v>
                </c:pt>
                <c:pt idx="39154">
                  <c:v>1.026963828E-5</c:v>
                </c:pt>
                <c:pt idx="39155">
                  <c:v>1.28731149E-5</c:v>
                </c:pt>
                <c:pt idx="39156">
                  <c:v>5.3706072130000002E-5</c:v>
                </c:pt>
                <c:pt idx="39157">
                  <c:v>1.2351067569999999E-5</c:v>
                </c:pt>
                <c:pt idx="39158">
                  <c:v>1.9441440110000001E-5</c:v>
                </c:pt>
                <c:pt idx="39159">
                  <c:v>2.5299488420000001E-5</c:v>
                </c:pt>
                <c:pt idx="39160">
                  <c:v>1.2368013690000001E-3</c:v>
                </c:pt>
                <c:pt idx="39161">
                  <c:v>1.7660156769999999E-4</c:v>
                </c:pt>
                <c:pt idx="39162">
                  <c:v>2.7700117839999999E-4</c:v>
                </c:pt>
                <c:pt idx="39163">
                  <c:v>3.7137340769999999E-4</c:v>
                </c:pt>
                <c:pt idx="39164">
                  <c:v>1.6612692669999998E-2</c:v>
                </c:pt>
                <c:pt idx="39165">
                  <c:v>2.7662844400000002E-4</c:v>
                </c:pt>
                <c:pt idx="39166">
                  <c:v>1.9518059520000001E-5</c:v>
                </c:pt>
                <c:pt idx="39167">
                  <c:v>1.0176516319999999E-4</c:v>
                </c:pt>
                <c:pt idx="39168">
                  <c:v>1.220298842E-3</c:v>
                </c:pt>
                <c:pt idx="39169">
                  <c:v>4.5214740970000002E-5</c:v>
                </c:pt>
                <c:pt idx="39170">
                  <c:v>7.8411975050000002E-5</c:v>
                </c:pt>
                <c:pt idx="39171">
                  <c:v>1.632821311E-4</c:v>
                </c:pt>
                <c:pt idx="39172">
                  <c:v>4.8069953080000002E-3</c:v>
                </c:pt>
                <c:pt idx="39173">
                  <c:v>1.6936480579999999E-4</c:v>
                </c:pt>
                <c:pt idx="39174">
                  <c:v>6.0469633569999998E-6</c:v>
                </c:pt>
                <c:pt idx="39175">
                  <c:v>7.962320909E-5</c:v>
                </c:pt>
                <c:pt idx="39176">
                  <c:v>1.2539111119999999E-3</c:v>
                </c:pt>
                <c:pt idx="39177">
                  <c:v>3.5085681979999998E-6</c:v>
                </c:pt>
                <c:pt idx="39178">
                  <c:v>2.2646394000000001E-5</c:v>
                </c:pt>
                <c:pt idx="39179">
                  <c:v>2.0240216500000002E-5</c:v>
                </c:pt>
                <c:pt idx="39180">
                  <c:v>1.651421627E-4</c:v>
                </c:pt>
                <c:pt idx="39181">
                  <c:v>4.0867738260000001E-6</c:v>
                </c:pt>
                <c:pt idx="39182">
                  <c:v>1.6298668490000001E-5</c:v>
                </c:pt>
                <c:pt idx="39183">
                  <c:v>1.9713613569999999E-5</c:v>
                </c:pt>
                <c:pt idx="39184">
                  <c:v>7.4765386230000001E-3</c:v>
                </c:pt>
                <c:pt idx="39185">
                  <c:v>8.1947814630000006E-5</c:v>
                </c:pt>
                <c:pt idx="39186">
                  <c:v>6.0645945129999999E-5</c:v>
                </c:pt>
                <c:pt idx="39187">
                  <c:v>2.198971779E-4</c:v>
                </c:pt>
                <c:pt idx="39188">
                  <c:v>3.7054097849999998E-4</c:v>
                </c:pt>
                <c:pt idx="39189">
                  <c:v>1.970788448E-4</c:v>
                </c:pt>
                <c:pt idx="39190">
                  <c:v>3.3062513630000001E-4</c:v>
                </c:pt>
                <c:pt idx="39191">
                  <c:v>5.6103949039999995E-4</c:v>
                </c:pt>
                <c:pt idx="39192">
                  <c:v>1.23281565E-3</c:v>
                </c:pt>
                <c:pt idx="39193">
                  <c:v>4.9692232830000004E-4</c:v>
                </c:pt>
                <c:pt idx="39194">
                  <c:v>6.8260075039999995E-4</c:v>
                </c:pt>
                <c:pt idx="39195">
                  <c:v>1.025588376E-3</c:v>
                </c:pt>
                <c:pt idx="39196">
                  <c:v>5.3997291990000003E-3</c:v>
                </c:pt>
                <c:pt idx="39197">
                  <c:v>8.4782990959999995E-4</c:v>
                </c:pt>
                <c:pt idx="39198">
                  <c:v>1.224486364E-3</c:v>
                </c:pt>
                <c:pt idx="39199">
                  <c:v>1.305105207E-3</c:v>
                </c:pt>
                <c:pt idx="39200">
                  <c:v>3.4375607239999998E-3</c:v>
                </c:pt>
                <c:pt idx="39201">
                  <c:v>1.1487162129999999E-3</c:v>
                </c:pt>
                <c:pt idx="39202">
                  <c:v>1.416109279E-3</c:v>
                </c:pt>
                <c:pt idx="39203">
                  <c:v>1.123641622E-3</c:v>
                </c:pt>
                <c:pt idx="39204">
                  <c:v>0.61156236829999999</c:v>
                </c:pt>
                <c:pt idx="39205">
                  <c:v>1.8034482540000001E-3</c:v>
                </c:pt>
                <c:pt idx="39206">
                  <c:v>1.7670863859999999E-3</c:v>
                </c:pt>
                <c:pt idx="39207">
                  <c:v>1.357493753E-3</c:v>
                </c:pt>
                <c:pt idx="39208">
                  <c:v>3.6649130629999999E-3</c:v>
                </c:pt>
                <c:pt idx="39209">
                  <c:v>1.3876702860000001E-3</c:v>
                </c:pt>
                <c:pt idx="39210">
                  <c:v>1.2880122720000001E-3</c:v>
                </c:pt>
                <c:pt idx="39211">
                  <c:v>9.0020781090000002E-4</c:v>
                </c:pt>
                <c:pt idx="39212">
                  <c:v>5.4316517059999998E-3</c:v>
                </c:pt>
                <c:pt idx="39213">
                  <c:v>9.9152404910000003E-4</c:v>
                </c:pt>
                <c:pt idx="39214">
                  <c:v>6.5198962720000001E-4</c:v>
                </c:pt>
                <c:pt idx="39215">
                  <c:v>4.5726657649999998E-4</c:v>
                </c:pt>
                <c:pt idx="39216">
                  <c:v>1.254855614E-3</c:v>
                </c:pt>
                <c:pt idx="39217">
                  <c:v>5.6621212540000003E-4</c:v>
                </c:pt>
                <c:pt idx="39218">
                  <c:v>3.1734476410000002E-4</c:v>
                </c:pt>
                <c:pt idx="39219">
                  <c:v>1.7891751870000001E-4</c:v>
                </c:pt>
                <c:pt idx="39220">
                  <c:v>3.8440600290000002E-4</c:v>
                </c:pt>
                <c:pt idx="39221">
                  <c:v>2.104942821E-4</c:v>
                </c:pt>
                <c:pt idx="39222">
                  <c:v>5.0929948720000001E-5</c:v>
                </c:pt>
                <c:pt idx="39223">
                  <c:v>6.7393705820000004E-5</c:v>
                </c:pt>
                <c:pt idx="39224">
                  <c:v>7.5056069949999997E-3</c:v>
                </c:pt>
                <c:pt idx="39225">
                  <c:v>2.69195513E-5</c:v>
                </c:pt>
                <c:pt idx="39226">
                  <c:v>1.7217458119999999E-5</c:v>
                </c:pt>
                <c:pt idx="39227">
                  <c:v>3.741057662E-6</c:v>
                </c:pt>
                <c:pt idx="39228">
                  <c:v>1.6456430040000001E-4</c:v>
                </c:pt>
                <c:pt idx="39229">
                  <c:v>1.8997735369999999E-5</c:v>
                </c:pt>
                <c:pt idx="39230">
                  <c:v>2.181475328E-5</c:v>
                </c:pt>
                <c:pt idx="39231">
                  <c:v>3.7503977090000002E-6</c:v>
                </c:pt>
                <c:pt idx="39232">
                  <c:v>1.2366874489999999E-3</c:v>
                </c:pt>
                <c:pt idx="39233">
                  <c:v>6.7245553169999997E-5</c:v>
                </c:pt>
                <c:pt idx="39234">
                  <c:v>2.9702515129999999E-6</c:v>
                </c:pt>
                <c:pt idx="39235">
                  <c:v>1.6077267230000001E-4</c:v>
                </c:pt>
                <c:pt idx="39236">
                  <c:v>4.827921586E-3</c:v>
                </c:pt>
                <c:pt idx="39237">
                  <c:v>1.7341163139999999E-4</c:v>
                </c:pt>
                <c:pt idx="39238">
                  <c:v>7.6776955949999997E-5</c:v>
                </c:pt>
                <c:pt idx="39239">
                  <c:v>4.090831615E-5</c:v>
                </c:pt>
                <c:pt idx="39240">
                  <c:v>1.2277315610000001E-3</c:v>
                </c:pt>
                <c:pt idx="39241">
                  <c:v>1.031898457E-4</c:v>
                </c:pt>
                <c:pt idx="39242">
                  <c:v>1.6456961780000002E-5</c:v>
                </c:pt>
                <c:pt idx="39243">
                  <c:v>2.6971804660000002E-4</c:v>
                </c:pt>
                <c:pt idx="39244">
                  <c:v>1.649486142E-2</c:v>
                </c:pt>
                <c:pt idx="39245">
                  <c:v>3.9077836089999998E-4</c:v>
                </c:pt>
                <c:pt idx="39246">
                  <c:v>3.1001530910000001E-4</c:v>
                </c:pt>
                <c:pt idx="39247">
                  <c:v>1.8312528480000001E-4</c:v>
                </c:pt>
                <c:pt idx="39248">
                  <c:v>1.259179016E-3</c:v>
                </c:pt>
                <c:pt idx="39249">
                  <c:v>2.469909855E-5</c:v>
                </c:pt>
                <c:pt idx="39250">
                  <c:v>1.9764986449999999E-5</c:v>
                </c:pt>
                <c:pt idx="39251">
                  <c:v>1.252418006E-5</c:v>
                </c:pt>
                <c:pt idx="39252">
                  <c:v>5.4865495180000002E-5</c:v>
                </c:pt>
                <c:pt idx="39253">
                  <c:v>1.285341735E-5</c:v>
                </c:pt>
                <c:pt idx="39254">
                  <c:v>1.0419306429999999E-5</c:v>
                </c:pt>
                <c:pt idx="39255">
                  <c:v>3.6552413930000002E-5</c:v>
                </c:pt>
                <c:pt idx="39256">
                  <c:v>3.2585383209999999E-4</c:v>
                </c:pt>
                <c:pt idx="39257">
                  <c:v>4.8919879159999999E-5</c:v>
                </c:pt>
                <c:pt idx="39258">
                  <c:v>1.0510394660000001E-5</c:v>
                </c:pt>
                <c:pt idx="39259">
                  <c:v>1.8084972550000001E-5</c:v>
                </c:pt>
                <c:pt idx="39260">
                  <c:v>1.100893974E-4</c:v>
                </c:pt>
                <c:pt idx="39261">
                  <c:v>2.8684838190000001E-5</c:v>
                </c:pt>
                <c:pt idx="39262">
                  <c:v>1.695733014E-6</c:v>
                </c:pt>
                <c:pt idx="39263">
                  <c:v>6.6149679819999996E-5</c:v>
                </c:pt>
                <c:pt idx="39264">
                  <c:v>1.116811185E-3</c:v>
                </c:pt>
                <c:pt idx="39265">
                  <c:v>9.177357927E-5</c:v>
                </c:pt>
                <c:pt idx="39266">
                  <c:v>2.3361748050000001E-5</c:v>
                </c:pt>
                <c:pt idx="39267">
                  <c:v>3.9303713250000002E-5</c:v>
                </c:pt>
                <c:pt idx="39268">
                  <c:v>9.9510447960000001E-5</c:v>
                </c:pt>
                <c:pt idx="39269">
                  <c:v>4.5996306450000001E-6</c:v>
                </c:pt>
                <c:pt idx="39270">
                  <c:v>8.10030083E-6</c:v>
                </c:pt>
                <c:pt idx="39271">
                  <c:v>9.7891485430000004E-6</c:v>
                </c:pt>
                <c:pt idx="39272">
                  <c:v>2.739423508E-5</c:v>
                </c:pt>
                <c:pt idx="39273">
                  <c:v>1.7205748250000001E-5</c:v>
                </c:pt>
                <c:pt idx="39274">
                  <c:v>3.244234479E-6</c:v>
                </c:pt>
                <c:pt idx="39275">
                  <c:v>1.870333002E-4</c:v>
                </c:pt>
                <c:pt idx="39276">
                  <c:v>1.5059408549999999E-3</c:v>
                </c:pt>
                <c:pt idx="39277">
                  <c:v>2.5279200240000001E-4</c:v>
                </c:pt>
                <c:pt idx="39278">
                  <c:v>1.634684691E-4</c:v>
                </c:pt>
                <c:pt idx="39279">
                  <c:v>1.5196709789999999E-7</c:v>
                </c:pt>
                <c:pt idx="39280">
                  <c:v>4.4894084630000003E-5</c:v>
                </c:pt>
                <c:pt idx="39281">
                  <c:v>1.425669991E-4</c:v>
                </c:pt>
                <c:pt idx="39282">
                  <c:v>7.4996046189999997E-5</c:v>
                </c:pt>
                <c:pt idx="39283">
                  <c:v>8.9717290869999997E-5</c:v>
                </c:pt>
                <c:pt idx="39284">
                  <c:v>9.7958501799999998E-4</c:v>
                </c:pt>
                <c:pt idx="39285">
                  <c:v>4.3145983509999998E-4</c:v>
                </c:pt>
                <c:pt idx="39286">
                  <c:v>3.4129113260000001E-4</c:v>
                </c:pt>
                <c:pt idx="39287">
                  <c:v>2.6038088850000002E-4</c:v>
                </c:pt>
                <c:pt idx="39288">
                  <c:v>1.787820446E-3</c:v>
                </c:pt>
                <c:pt idx="39289">
                  <c:v>1.2331506919999999E-5</c:v>
                </c:pt>
                <c:pt idx="39290">
                  <c:v>4.6467431980000001E-6</c:v>
                </c:pt>
                <c:pt idx="39291">
                  <c:v>8.809194243E-5</c:v>
                </c:pt>
                <c:pt idx="39292">
                  <c:v>6.2915748370000006E-5</c:v>
                </c:pt>
                <c:pt idx="39293">
                  <c:v>1.6607809089999999E-6</c:v>
                </c:pt>
                <c:pt idx="39294">
                  <c:v>4.4318863580000002E-5</c:v>
                </c:pt>
                <c:pt idx="39295">
                  <c:v>5.1789223570000004E-4</c:v>
                </c:pt>
                <c:pt idx="39296">
                  <c:v>1.970397107E-3</c:v>
                </c:pt>
                <c:pt idx="39297">
                  <c:v>1.6288396599999999E-4</c:v>
                </c:pt>
                <c:pt idx="39298">
                  <c:v>2.5511075040000001E-5</c:v>
                </c:pt>
                <c:pt idx="39299">
                  <c:v>3.2574042129999999E-5</c:v>
                </c:pt>
                <c:pt idx="39300">
                  <c:v>4.9676890960000001E-6</c:v>
                </c:pt>
                <c:pt idx="39301">
                  <c:v>5.728827122E-6</c:v>
                </c:pt>
                <c:pt idx="39302">
                  <c:v>5.2884886310000002E-6</c:v>
                </c:pt>
                <c:pt idx="39303">
                  <c:v>8.0468316860000006E-6</c:v>
                </c:pt>
                <c:pt idx="39304">
                  <c:v>5.6592312319999998E-6</c:v>
                </c:pt>
                <c:pt idx="39305">
                  <c:v>1.3908315140000001E-5</c:v>
                </c:pt>
                <c:pt idx="39306">
                  <c:v>1.9357682500000001E-5</c:v>
                </c:pt>
                <c:pt idx="39307">
                  <c:v>1.8851945619999999E-6</c:v>
                </c:pt>
                <c:pt idx="39308">
                  <c:v>4.5785664779999999E-5</c:v>
                </c:pt>
                <c:pt idx="39309">
                  <c:v>9.039612221E-6</c:v>
                </c:pt>
                <c:pt idx="39310">
                  <c:v>8.1068130210000006E-6</c:v>
                </c:pt>
                <c:pt idx="39311">
                  <c:v>1.6828631590000001E-5</c:v>
                </c:pt>
                <c:pt idx="39312">
                  <c:v>1.382221607E-6</c:v>
                </c:pt>
                <c:pt idx="39313">
                  <c:v>9.0791136279999999E-6</c:v>
                </c:pt>
                <c:pt idx="39314">
                  <c:v>7.3279386140000003E-6</c:v>
                </c:pt>
                <c:pt idx="39315">
                  <c:v>1.1589105569999999E-5</c:v>
                </c:pt>
                <c:pt idx="39316">
                  <c:v>1.5496806459999999E-5</c:v>
                </c:pt>
                <c:pt idx="39317">
                  <c:v>3.5730764660000002E-7</c:v>
                </c:pt>
                <c:pt idx="39318">
                  <c:v>2.9789119010000001E-5</c:v>
                </c:pt>
                <c:pt idx="39319">
                  <c:v>8.7548512730000001E-5</c:v>
                </c:pt>
                <c:pt idx="39320">
                  <c:v>1.1294908070000001E-4</c:v>
                </c:pt>
                <c:pt idx="39321">
                  <c:v>5.412695824E-6</c:v>
                </c:pt>
                <c:pt idx="39322">
                  <c:v>2.733531019E-5</c:v>
                </c:pt>
                <c:pt idx="39323">
                  <c:v>2.43157893E-5</c:v>
                </c:pt>
                <c:pt idx="39324">
                  <c:v>1.027543047E-4</c:v>
                </c:pt>
                <c:pt idx="39325">
                  <c:v>1.4344491150000001E-5</c:v>
                </c:pt>
                <c:pt idx="39326">
                  <c:v>4.8264001919999998E-5</c:v>
                </c:pt>
                <c:pt idx="39327">
                  <c:v>2.042727548E-5</c:v>
                </c:pt>
                <c:pt idx="39328">
                  <c:v>1.7193760540000001E-4</c:v>
                </c:pt>
                <c:pt idx="39329">
                  <c:v>1.6888780850000001E-5</c:v>
                </c:pt>
                <c:pt idx="39330">
                  <c:v>1.4974975309999999E-5</c:v>
                </c:pt>
                <c:pt idx="39331">
                  <c:v>1.021766457E-4</c:v>
                </c:pt>
                <c:pt idx="39332">
                  <c:v>9.7412871730000002E-5</c:v>
                </c:pt>
                <c:pt idx="39333">
                  <c:v>4.2263005710000003E-5</c:v>
                </c:pt>
                <c:pt idx="39334">
                  <c:v>7.2724822569999997E-6</c:v>
                </c:pt>
                <c:pt idx="39335">
                  <c:v>7.5284099709999996E-4</c:v>
                </c:pt>
                <c:pt idx="39336">
                  <c:v>1.815802161E-3</c:v>
                </c:pt>
                <c:pt idx="39337">
                  <c:v>6.5982454400000004E-4</c:v>
                </c:pt>
                <c:pt idx="39338">
                  <c:v>6.1345776760000003E-4</c:v>
                </c:pt>
                <c:pt idx="39339">
                  <c:v>9.0736535319999999E-4</c:v>
                </c:pt>
                <c:pt idx="39340">
                  <c:v>7.2819022239999998E-4</c:v>
                </c:pt>
                <c:pt idx="39341">
                  <c:v>6.4725976160000003E-6</c:v>
                </c:pt>
                <c:pt idx="39342">
                  <c:v>2.473744951E-5</c:v>
                </c:pt>
                <c:pt idx="39343">
                  <c:v>7.6896413299999998E-6</c:v>
                </c:pt>
                <c:pt idx="39344">
                  <c:v>4.2979403560000002E-5</c:v>
                </c:pt>
                <c:pt idx="39345">
                  <c:v>8.5640030149999993E-6</c:v>
                </c:pt>
                <c:pt idx="39346">
                  <c:v>9.285371612E-6</c:v>
                </c:pt>
                <c:pt idx="39347">
                  <c:v>2.593820378E-5</c:v>
                </c:pt>
                <c:pt idx="39348">
                  <c:v>1.8024606210000001E-6</c:v>
                </c:pt>
                <c:pt idx="39349">
                  <c:v>1.133431976E-5</c:v>
                </c:pt>
                <c:pt idx="39350">
                  <c:v>5.877196461E-6</c:v>
                </c:pt>
                <c:pt idx="39351">
                  <c:v>7.0315536049999999E-6</c:v>
                </c:pt>
                <c:pt idx="39352">
                  <c:v>4.5003047420000004E-6</c:v>
                </c:pt>
                <c:pt idx="39353">
                  <c:v>4.3791570420000002E-6</c:v>
                </c:pt>
                <c:pt idx="39354">
                  <c:v>4.6808912239999999E-6</c:v>
                </c:pt>
                <c:pt idx="39355">
                  <c:v>1.37815907E-6</c:v>
                </c:pt>
                <c:pt idx="39356">
                  <c:v>4.1314834590000004E-6</c:v>
                </c:pt>
                <c:pt idx="39357">
                  <c:v>2.6399627720000002E-6</c:v>
                </c:pt>
                <c:pt idx="39358">
                  <c:v>9.5333522560000005E-6</c:v>
                </c:pt>
                <c:pt idx="39359">
                  <c:v>7.8419757650000005E-6</c:v>
                </c:pt>
                <c:pt idx="39360">
                  <c:v>4.0318638589999998E-6</c:v>
                </c:pt>
                <c:pt idx="39361">
                  <c:v>4.1672772400000003E-6</c:v>
                </c:pt>
                <c:pt idx="39362">
                  <c:v>4.339011787E-6</c:v>
                </c:pt>
                <c:pt idx="39363">
                  <c:v>8.810124397E-6</c:v>
                </c:pt>
                <c:pt idx="39364">
                  <c:v>1.375893437E-6</c:v>
                </c:pt>
                <c:pt idx="39365">
                  <c:v>4.4867613579999998E-6</c:v>
                </c:pt>
                <c:pt idx="39366">
                  <c:v>7.5472782989999999E-6</c:v>
                </c:pt>
                <c:pt idx="39367">
                  <c:v>6.7213678960000007E-5</c:v>
                </c:pt>
                <c:pt idx="39368">
                  <c:v>8.1609811979999999E-5</c:v>
                </c:pt>
                <c:pt idx="39369">
                  <c:v>2.858612069E-5</c:v>
                </c:pt>
                <c:pt idx="39370">
                  <c:v>1.151430016E-5</c:v>
                </c:pt>
                <c:pt idx="39371">
                  <c:v>5.0572777990000001E-5</c:v>
                </c:pt>
                <c:pt idx="39372">
                  <c:v>3.0538337030000003E-5</c:v>
                </c:pt>
                <c:pt idx="39373">
                  <c:v>1.8962421750000001E-5</c:v>
                </c:pt>
                <c:pt idx="39374">
                  <c:v>9.7044601959999992E-6</c:v>
                </c:pt>
                <c:pt idx="39375">
                  <c:v>6.1809949479999998E-5</c:v>
                </c:pt>
                <c:pt idx="39376">
                  <c:v>2.0873282259999999E-4</c:v>
                </c:pt>
                <c:pt idx="39377">
                  <c:v>1.8004415529999999E-4</c:v>
                </c:pt>
                <c:pt idx="39378">
                  <c:v>3.1891840739999998E-4</c:v>
                </c:pt>
                <c:pt idx="39379">
                  <c:v>2.1071892470000001E-3</c:v>
                </c:pt>
                <c:pt idx="39380">
                  <c:v>8.3429977549999998E-4</c:v>
                </c:pt>
                <c:pt idx="39381">
                  <c:v>4.1988979330000001E-5</c:v>
                </c:pt>
                <c:pt idx="39382">
                  <c:v>6.755437498E-6</c:v>
                </c:pt>
                <c:pt idx="39383">
                  <c:v>4.099090297E-5</c:v>
                </c:pt>
                <c:pt idx="39384">
                  <c:v>4.6769470039999997E-5</c:v>
                </c:pt>
                <c:pt idx="39385">
                  <c:v>6.4313014779999998E-7</c:v>
                </c:pt>
                <c:pt idx="39386">
                  <c:v>4.7616985940000003E-6</c:v>
                </c:pt>
                <c:pt idx="39387">
                  <c:v>3.183921101E-4</c:v>
                </c:pt>
                <c:pt idx="39388">
                  <c:v>1.3347365719999999E-4</c:v>
                </c:pt>
                <c:pt idx="39389">
                  <c:v>5.7873208369999999E-5</c:v>
                </c:pt>
                <c:pt idx="39390">
                  <c:v>6.5968314160000006E-5</c:v>
                </c:pt>
                <c:pt idx="39391">
                  <c:v>9.7224166970000004E-5</c:v>
                </c:pt>
                <c:pt idx="39392">
                  <c:v>1.854132961E-5</c:v>
                </c:pt>
                <c:pt idx="39393">
                  <c:v>3.259825776E-6</c:v>
                </c:pt>
                <c:pt idx="39394">
                  <c:v>1.03079691E-5</c:v>
                </c:pt>
                <c:pt idx="39395">
                  <c:v>8.0664191999999995E-7</c:v>
                </c:pt>
                <c:pt idx="39396">
                  <c:v>1.262972158E-6</c:v>
                </c:pt>
                <c:pt idx="39397">
                  <c:v>4.4820125529999997E-6</c:v>
                </c:pt>
                <c:pt idx="39398">
                  <c:v>8.6558952229999997E-6</c:v>
                </c:pt>
                <c:pt idx="39399">
                  <c:v>6.5653529020000003E-6</c:v>
                </c:pt>
                <c:pt idx="39400">
                  <c:v>4.9745941010000003E-6</c:v>
                </c:pt>
                <c:pt idx="39401">
                  <c:v>1.981881515E-6</c:v>
                </c:pt>
                <c:pt idx="39402">
                  <c:v>2.066589515E-6</c:v>
                </c:pt>
                <c:pt idx="39403">
                  <c:v>1.9875779479999999E-6</c:v>
                </c:pt>
                <c:pt idx="39404">
                  <c:v>1.9942062930000002E-6</c:v>
                </c:pt>
                <c:pt idx="39405">
                  <c:v>1.948028693E-6</c:v>
                </c:pt>
                <c:pt idx="39406">
                  <c:v>2.038478715E-6</c:v>
                </c:pt>
                <c:pt idx="39407">
                  <c:v>6.4544462370000003E-6</c:v>
                </c:pt>
                <c:pt idx="39408">
                  <c:v>1.586672452E-6</c:v>
                </c:pt>
                <c:pt idx="39409">
                  <c:v>9.1376445420000004E-6</c:v>
                </c:pt>
                <c:pt idx="39410">
                  <c:v>1.0644873889999999E-5</c:v>
                </c:pt>
                <c:pt idx="39411">
                  <c:v>3.6048157170000001E-5</c:v>
                </c:pt>
                <c:pt idx="39412">
                  <c:v>8.1447346390000001E-6</c:v>
                </c:pt>
                <c:pt idx="39413">
                  <c:v>5.2613697300000002E-6</c:v>
                </c:pt>
                <c:pt idx="39414">
                  <c:v>9.6440864629999994E-6</c:v>
                </c:pt>
                <c:pt idx="39415">
                  <c:v>1.1599413899999999E-5</c:v>
                </c:pt>
                <c:pt idx="39416">
                  <c:v>4.9141084219999995E-7</c:v>
                </c:pt>
                <c:pt idx="39417">
                  <c:v>2.21274265E-5</c:v>
                </c:pt>
                <c:pt idx="39418">
                  <c:v>2.9000296890000001E-5</c:v>
                </c:pt>
                <c:pt idx="39419">
                  <c:v>3.7033308280000002E-4</c:v>
                </c:pt>
                <c:pt idx="39420">
                  <c:v>7.9060994269999996E-5</c:v>
                </c:pt>
                <c:pt idx="39421">
                  <c:v>5.161287413E-6</c:v>
                </c:pt>
                <c:pt idx="39422">
                  <c:v>3.3117520229999997E-5</c:v>
                </c:pt>
                <c:pt idx="39423">
                  <c:v>1.813812414E-4</c:v>
                </c:pt>
                <c:pt idx="39424">
                  <c:v>6.5023154399999997E-6</c:v>
                </c:pt>
                <c:pt idx="39425">
                  <c:v>1.947079982E-5</c:v>
                </c:pt>
                <c:pt idx="39426">
                  <c:v>2.0321258150000001E-5</c:v>
                </c:pt>
                <c:pt idx="39427">
                  <c:v>4.0498358499999997E-4</c:v>
                </c:pt>
                <c:pt idx="39428">
                  <c:v>1.1889232050000001E-4</c:v>
                </c:pt>
                <c:pt idx="39429">
                  <c:v>1.197319352E-4</c:v>
                </c:pt>
                <c:pt idx="39430">
                  <c:v>1.086651673E-4</c:v>
                </c:pt>
                <c:pt idx="39431">
                  <c:v>1.4391047650000001E-3</c:v>
                </c:pt>
                <c:pt idx="39432">
                  <c:v>6.3873249509999999E-5</c:v>
                </c:pt>
                <c:pt idx="39433">
                  <c:v>4.222832842E-6</c:v>
                </c:pt>
                <c:pt idx="39434">
                  <c:v>6.4730117840000001E-6</c:v>
                </c:pt>
                <c:pt idx="39435">
                  <c:v>3.75025098E-5</c:v>
                </c:pt>
                <c:pt idx="39436">
                  <c:v>1.582617196E-6</c:v>
                </c:pt>
                <c:pt idx="39437">
                  <c:v>3.1438530140000001E-6</c:v>
                </c:pt>
                <c:pt idx="39438">
                  <c:v>2.215023103E-6</c:v>
                </c:pt>
                <c:pt idx="39439">
                  <c:v>5.1052523820000002E-5</c:v>
                </c:pt>
                <c:pt idx="39440">
                  <c:v>3.1052423570000002E-6</c:v>
                </c:pt>
                <c:pt idx="39441">
                  <c:v>9.0778582319999998E-7</c:v>
                </c:pt>
                <c:pt idx="39442">
                  <c:v>5.4303257240000001E-7</c:v>
                </c:pt>
                <c:pt idx="39443">
                  <c:v>2.7226008390000002E-6</c:v>
                </c:pt>
                <c:pt idx="39444">
                  <c:v>5.9609247060000002E-7</c:v>
                </c:pt>
                <c:pt idx="39445">
                  <c:v>1.3789429769999999E-7</c:v>
                </c:pt>
                <c:pt idx="39446">
                  <c:v>2.4415553960000002E-7</c:v>
                </c:pt>
                <c:pt idx="39447">
                  <c:v>7.1073331989999999E-8</c:v>
                </c:pt>
                <c:pt idx="39448">
                  <c:v>4.7796166909999996E-7</c:v>
                </c:pt>
                <c:pt idx="39449">
                  <c:v>4.9834722470000005E-7</c:v>
                </c:pt>
                <c:pt idx="39450">
                  <c:v>4.7263529430000002E-7</c:v>
                </c:pt>
                <c:pt idx="39451">
                  <c:v>2.8121382990000002E-7</c:v>
                </c:pt>
                <c:pt idx="39452">
                  <c:v>4.85047104E-7</c:v>
                </c:pt>
                <c:pt idx="39453">
                  <c:v>3.9614567449999999E-7</c:v>
                </c:pt>
                <c:pt idx="39454">
                  <c:v>2.3642400890000001E-7</c:v>
                </c:pt>
                <c:pt idx="39455">
                  <c:v>4.3129268270000003E-7</c:v>
                </c:pt>
                <c:pt idx="39456">
                  <c:v>6.035665056E-7</c:v>
                </c:pt>
                <c:pt idx="39457">
                  <c:v>1.389930388E-7</c:v>
                </c:pt>
                <c:pt idx="39458">
                  <c:v>7.8061841380000004E-7</c:v>
                </c:pt>
                <c:pt idx="39459">
                  <c:v>4.3441572049999998E-7</c:v>
                </c:pt>
                <c:pt idx="39460">
                  <c:v>9.4855510020000002E-7</c:v>
                </c:pt>
                <c:pt idx="39461">
                  <c:v>9.1701952859999999E-7</c:v>
                </c:pt>
                <c:pt idx="39462">
                  <c:v>3.2373305810000002E-6</c:v>
                </c:pt>
                <c:pt idx="39463">
                  <c:v>7.4199861580000001E-6</c:v>
                </c:pt>
                <c:pt idx="39464">
                  <c:v>1.030534936E-6</c:v>
                </c:pt>
                <c:pt idx="39465">
                  <c:v>5.8791714690000001E-6</c:v>
                </c:pt>
                <c:pt idx="39466">
                  <c:v>7.9972717300000002E-6</c:v>
                </c:pt>
                <c:pt idx="39467">
                  <c:v>8.0716794650000005E-6</c:v>
                </c:pt>
                <c:pt idx="39468">
                  <c:v>4.3458815819999997E-6</c:v>
                </c:pt>
                <c:pt idx="39469">
                  <c:v>2.2489773209999999E-5</c:v>
                </c:pt>
                <c:pt idx="39470">
                  <c:v>2.8897398649999999E-5</c:v>
                </c:pt>
                <c:pt idx="39471">
                  <c:v>1.9195823540000001E-3</c:v>
                </c:pt>
                <c:pt idx="39472">
                  <c:v>2.9698902059999999E-5</c:v>
                </c:pt>
                <c:pt idx="39473">
                  <c:v>1.051541686E-6</c:v>
                </c:pt>
                <c:pt idx="39474">
                  <c:v>1.465430338E-5</c:v>
                </c:pt>
                <c:pt idx="39475">
                  <c:v>2.3545474050000002E-5</c:v>
                </c:pt>
                <c:pt idx="39476">
                  <c:v>4.233892746E-6</c:v>
                </c:pt>
                <c:pt idx="39477">
                  <c:v>5.3665420179999999E-6</c:v>
                </c:pt>
                <c:pt idx="39478">
                  <c:v>9.4205338599999994E-6</c:v>
                </c:pt>
                <c:pt idx="39479">
                  <c:v>3.2749592519999998E-5</c:v>
                </c:pt>
                <c:pt idx="39480">
                  <c:v>3.4048586970000002E-6</c:v>
                </c:pt>
                <c:pt idx="39481">
                  <c:v>5.599975544E-6</c:v>
                </c:pt>
                <c:pt idx="39482">
                  <c:v>4.561081211E-6</c:v>
                </c:pt>
                <c:pt idx="39483">
                  <c:v>6.8511481439999997E-6</c:v>
                </c:pt>
                <c:pt idx="39484">
                  <c:v>1.647367019E-6</c:v>
                </c:pt>
                <c:pt idx="39485">
                  <c:v>2.127895937E-6</c:v>
                </c:pt>
                <c:pt idx="39486">
                  <c:v>1.5381333780000001E-6</c:v>
                </c:pt>
                <c:pt idx="39487">
                  <c:v>1.111773114E-6</c:v>
                </c:pt>
                <c:pt idx="39488">
                  <c:v>5.1818371999999999E-7</c:v>
                </c:pt>
                <c:pt idx="39489">
                  <c:v>5.4834361230000004E-7</c:v>
                </c:pt>
                <c:pt idx="39490">
                  <c:v>1.7691883639999999E-7</c:v>
                </c:pt>
                <c:pt idx="39491">
                  <c:v>1.94418958E-5</c:v>
                </c:pt>
                <c:pt idx="39492">
                  <c:v>2.510649873E-8</c:v>
                </c:pt>
                <c:pt idx="39493">
                  <c:v>1.356722319E-8</c:v>
                </c:pt>
                <c:pt idx="39494">
                  <c:v>6.978987316E-9</c:v>
                </c:pt>
                <c:pt idx="39495">
                  <c:v>2.1026120259999999E-7</c:v>
                </c:pt>
                <c:pt idx="39496">
                  <c:v>1.838767326E-8</c:v>
                </c:pt>
                <c:pt idx="39497">
                  <c:v>2.2897227480000002E-8</c:v>
                </c:pt>
                <c:pt idx="39498">
                  <c:v>2.365591527E-8</c:v>
                </c:pt>
                <c:pt idx="39499">
                  <c:v>2.5821272250000001E-7</c:v>
                </c:pt>
                <c:pt idx="39500">
                  <c:v>4.4987300770000002E-9</c:v>
                </c:pt>
                <c:pt idx="39501">
                  <c:v>1.791287501E-13</c:v>
                </c:pt>
                <c:pt idx="39502">
                  <c:v>6.8030427550000001E-9</c:v>
                </c:pt>
                <c:pt idx="39503">
                  <c:v>1.2764461730000001E-6</c:v>
                </c:pt>
                <c:pt idx="39504">
                  <c:v>1.0751144330000001E-7</c:v>
                </c:pt>
                <c:pt idx="39505">
                  <c:v>1.9600276220000001E-7</c:v>
                </c:pt>
                <c:pt idx="39506">
                  <c:v>2.9809000450000001E-7</c:v>
                </c:pt>
                <c:pt idx="39507">
                  <c:v>3.787838316E-6</c:v>
                </c:pt>
                <c:pt idx="39508">
                  <c:v>8.7426822680000004E-7</c:v>
                </c:pt>
                <c:pt idx="39509">
                  <c:v>8.5589445889999998E-7</c:v>
                </c:pt>
                <c:pt idx="39510">
                  <c:v>1.411548029E-6</c:v>
                </c:pt>
                <c:pt idx="39511">
                  <c:v>3.121743077E-4</c:v>
                </c:pt>
                <c:pt idx="39512">
                  <c:v>4.695997544E-6</c:v>
                </c:pt>
                <c:pt idx="39513">
                  <c:v>5.6256009610000004E-6</c:v>
                </c:pt>
                <c:pt idx="39514">
                  <c:v>2.1479422610000001E-6</c:v>
                </c:pt>
                <c:pt idx="39515">
                  <c:v>1.6074047280000001E-4</c:v>
                </c:pt>
                <c:pt idx="39516">
                  <c:v>3.8465429520000003E-6</c:v>
                </c:pt>
                <c:pt idx="39517">
                  <c:v>3.6630519120000002E-6</c:v>
                </c:pt>
                <c:pt idx="39518">
                  <c:v>2.3350927559999999E-6</c:v>
                </c:pt>
                <c:pt idx="39519">
                  <c:v>8.2703355199999998E-5</c:v>
                </c:pt>
                <c:pt idx="39520">
                  <c:v>3.8923980339999996E-6</c:v>
                </c:pt>
                <c:pt idx="39521">
                  <c:v>1.038010177E-6</c:v>
                </c:pt>
                <c:pt idx="39522">
                  <c:v>8.6627427370000004E-6</c:v>
                </c:pt>
                <c:pt idx="39523">
                  <c:v>4.0740521450000002E-4</c:v>
                </c:pt>
                <c:pt idx="39524">
                  <c:v>9.0852893900000008E-6</c:v>
                </c:pt>
                <c:pt idx="39525">
                  <c:v>4.6674325980000003E-6</c:v>
                </c:pt>
                <c:pt idx="39526">
                  <c:v>1.5251142389999999E-6</c:v>
                </c:pt>
                <c:pt idx="39527">
                  <c:v>1.849477842E-5</c:v>
                </c:pt>
                <c:pt idx="39528">
                  <c:v>3.4137471199999999E-6</c:v>
                </c:pt>
                <c:pt idx="39529">
                  <c:v>1.204278287E-6</c:v>
                </c:pt>
                <c:pt idx="39530">
                  <c:v>2.1627682580000001E-6</c:v>
                </c:pt>
                <c:pt idx="39531">
                  <c:v>9.1904287490000006E-5</c:v>
                </c:pt>
                <c:pt idx="39532">
                  <c:v>3.660957092E-6</c:v>
                </c:pt>
                <c:pt idx="39533">
                  <c:v>1.411821264E-6</c:v>
                </c:pt>
                <c:pt idx="39534">
                  <c:v>1.115053201E-7</c:v>
                </c:pt>
                <c:pt idx="39535">
                  <c:v>8.0914283550000006E-6</c:v>
                </c:pt>
                <c:pt idx="39536">
                  <c:v>3.8158566230000003E-8</c:v>
                </c:pt>
                <c:pt idx="39537">
                  <c:v>9.6679549980000002E-8</c:v>
                </c:pt>
                <c:pt idx="39538">
                  <c:v>1.500137716E-7</c:v>
                </c:pt>
                <c:pt idx="39539">
                  <c:v>4.7583107490000001E-7</c:v>
                </c:pt>
                <c:pt idx="39540">
                  <c:v>3.1610681359999999E-7</c:v>
                </c:pt>
                <c:pt idx="39541">
                  <c:v>1.3806233859999999E-7</c:v>
                </c:pt>
                <c:pt idx="39542">
                  <c:v>8.9038503449999995E-7</c:v>
                </c:pt>
                <c:pt idx="39543">
                  <c:v>1.6264508909999999E-5</c:v>
                </c:pt>
                <c:pt idx="39544">
                  <c:v>1.4530061530000001E-6</c:v>
                </c:pt>
                <c:pt idx="39545">
                  <c:v>1.1499772870000001E-6</c:v>
                </c:pt>
                <c:pt idx="39546">
                  <c:v>2.2133893260000001E-7</c:v>
                </c:pt>
                <c:pt idx="39547">
                  <c:v>1.029774968E-7</c:v>
                </c:pt>
                <c:pt idx="39548">
                  <c:v>5.8583158569999997E-7</c:v>
                </c:pt>
                <c:pt idx="39549">
                  <c:v>3.7491369150000001E-7</c:v>
                </c:pt>
                <c:pt idx="39550">
                  <c:v>2.7006472500000001E-7</c:v>
                </c:pt>
                <c:pt idx="39551">
                  <c:v>5.2693549939999999E-7</c:v>
                </c:pt>
                <c:pt idx="39552">
                  <c:v>2.3497663950000001E-8</c:v>
                </c:pt>
                <c:pt idx="39553">
                  <c:v>3.6254475630000002E-7</c:v>
                </c:pt>
                <c:pt idx="39554">
                  <c:v>1.221411876E-6</c:v>
                </c:pt>
                <c:pt idx="39555">
                  <c:v>1.5867495290000001E-5</c:v>
                </c:pt>
                <c:pt idx="39556">
                  <c:v>6.4513004279999996E-7</c:v>
                </c:pt>
                <c:pt idx="39557">
                  <c:v>2.5119193340000002E-7</c:v>
                </c:pt>
                <c:pt idx="39558">
                  <c:v>1.010897622E-7</c:v>
                </c:pt>
                <c:pt idx="39559">
                  <c:v>7.8681055079999993E-6</c:v>
                </c:pt>
                <c:pt idx="39560">
                  <c:v>1.3954931280000001E-6</c:v>
                </c:pt>
                <c:pt idx="39561">
                  <c:v>2.792536226E-7</c:v>
                </c:pt>
                <c:pt idx="39562">
                  <c:v>2.320271758E-5</c:v>
                </c:pt>
                <c:pt idx="39563">
                  <c:v>4.3403921740000002E-4</c:v>
                </c:pt>
                <c:pt idx="39564">
                  <c:v>2.8601797039999999E-5</c:v>
                </c:pt>
                <c:pt idx="39565">
                  <c:v>2.4037277529999999E-5</c:v>
                </c:pt>
                <c:pt idx="39566">
                  <c:v>8.1408311020000004E-6</c:v>
                </c:pt>
                <c:pt idx="39567">
                  <c:v>3.004437043E-5</c:v>
                </c:pt>
                <c:pt idx="39568">
                  <c:v>4.4604784029999996E-6</c:v>
                </c:pt>
                <c:pt idx="39569">
                  <c:v>6.5756593369999998E-6</c:v>
                </c:pt>
                <c:pt idx="39570">
                  <c:v>2.702317426E-9</c:v>
                </c:pt>
                <c:pt idx="39571">
                  <c:v>9.3541249379999996E-6</c:v>
                </c:pt>
                <c:pt idx="39572">
                  <c:v>6.3444164599999998E-6</c:v>
                </c:pt>
                <c:pt idx="39573">
                  <c:v>8.0956985139999997E-6</c:v>
                </c:pt>
                <c:pt idx="39574">
                  <c:v>1.529316699E-6</c:v>
                </c:pt>
                <c:pt idx="39575">
                  <c:v>3.2060847609999998E-5</c:v>
                </c:pt>
                <c:pt idx="39576">
                  <c:v>1.317291922E-6</c:v>
                </c:pt>
                <c:pt idx="39577">
                  <c:v>7.4759327679999997E-7</c:v>
                </c:pt>
                <c:pt idx="39578">
                  <c:v>1.6214799629999999E-6</c:v>
                </c:pt>
                <c:pt idx="39579">
                  <c:v>4.4947222789999997E-7</c:v>
                </c:pt>
                <c:pt idx="39580">
                  <c:v>8.5677364330000001E-7</c:v>
                </c:pt>
                <c:pt idx="39581">
                  <c:v>4.456023993E-7</c:v>
                </c:pt>
                <c:pt idx="39582">
                  <c:v>1.0097829389999999E-6</c:v>
                </c:pt>
                <c:pt idx="39583">
                  <c:v>1.2917122330000001E-6</c:v>
                </c:pt>
                <c:pt idx="39584">
                  <c:v>7.6223935799999998E-8</c:v>
                </c:pt>
                <c:pt idx="39585">
                  <c:v>9.4092116750000004E-7</c:v>
                </c:pt>
                <c:pt idx="39586">
                  <c:v>4.1022806319999997E-6</c:v>
                </c:pt>
                <c:pt idx="39587">
                  <c:v>7.4900079180000004E-6</c:v>
                </c:pt>
                <c:pt idx="39588">
                  <c:v>1.7709594150000001E-7</c:v>
                </c:pt>
                <c:pt idx="39589">
                  <c:v>7.3619750069999996E-7</c:v>
                </c:pt>
                <c:pt idx="39590">
                  <c:v>1.098359274E-6</c:v>
                </c:pt>
                <c:pt idx="39591">
                  <c:v>5.0118226860000004E-6</c:v>
                </c:pt>
                <c:pt idx="39592">
                  <c:v>2.213346074E-7</c:v>
                </c:pt>
                <c:pt idx="39593">
                  <c:v>9.251049301E-7</c:v>
                </c:pt>
                <c:pt idx="39594">
                  <c:v>3.867307235E-7</c:v>
                </c:pt>
                <c:pt idx="39595">
                  <c:v>3.4475893890000002E-6</c:v>
                </c:pt>
                <c:pt idx="39596">
                  <c:v>4.6732274569999998E-7</c:v>
                </c:pt>
                <c:pt idx="39597">
                  <c:v>5.9124595209999995E-7</c:v>
                </c:pt>
                <c:pt idx="39598">
                  <c:v>1.651627988E-7</c:v>
                </c:pt>
                <c:pt idx="39599">
                  <c:v>6.1941572679999999E-7</c:v>
                </c:pt>
                <c:pt idx="39600">
                  <c:v>5.8176974600000003E-7</c:v>
                </c:pt>
                <c:pt idx="39601">
                  <c:v>6.1255270149999997E-7</c:v>
                </c:pt>
                <c:pt idx="39602">
                  <c:v>2.504842833E-6</c:v>
                </c:pt>
                <c:pt idx="39603">
                  <c:v>2.216901605E-5</c:v>
                </c:pt>
                <c:pt idx="39604">
                  <c:v>6.9883847949999999E-6</c:v>
                </c:pt>
                <c:pt idx="39605">
                  <c:v>4.2363696509999999E-6</c:v>
                </c:pt>
                <c:pt idx="39606">
                  <c:v>2.0517199349999999E-5</c:v>
                </c:pt>
                <c:pt idx="39607">
                  <c:v>3.42852144E-5</c:v>
                </c:pt>
                <c:pt idx="39608">
                  <c:v>4.9337415259999997E-7</c:v>
                </c:pt>
                <c:pt idx="39609">
                  <c:v>1.9783413179999999E-8</c:v>
                </c:pt>
                <c:pt idx="39610">
                  <c:v>4.0166198490000001E-6</c:v>
                </c:pt>
                <c:pt idx="39611">
                  <c:v>1.150844949E-5</c:v>
                </c:pt>
                <c:pt idx="39612">
                  <c:v>3.0323468469999999E-7</c:v>
                </c:pt>
                <c:pt idx="39613">
                  <c:v>2.293295401E-7</c:v>
                </c:pt>
                <c:pt idx="39614">
                  <c:v>6.1501690349999996E-6</c:v>
                </c:pt>
                <c:pt idx="39615">
                  <c:v>1.701978236E-5</c:v>
                </c:pt>
                <c:pt idx="39616">
                  <c:v>1.4955084699999999E-6</c:v>
                </c:pt>
                <c:pt idx="39617">
                  <c:v>6.2016555020000002E-7</c:v>
                </c:pt>
                <c:pt idx="39618">
                  <c:v>2.1070911229999998E-6</c:v>
                </c:pt>
                <c:pt idx="39619">
                  <c:v>9.7286413289999998E-6</c:v>
                </c:pt>
                <c:pt idx="39620">
                  <c:v>3.525342962E-7</c:v>
                </c:pt>
                <c:pt idx="39621">
                  <c:v>3.7511940090000002E-7</c:v>
                </c:pt>
                <c:pt idx="39622">
                  <c:v>2.051575927E-6</c:v>
                </c:pt>
                <c:pt idx="39623">
                  <c:v>1.833966429E-5</c:v>
                </c:pt>
                <c:pt idx="39624">
                  <c:v>1.6408639809999999E-6</c:v>
                </c:pt>
                <c:pt idx="39625">
                  <c:v>3.3276696689999999E-6</c:v>
                </c:pt>
                <c:pt idx="39626">
                  <c:v>3.9813978279999999E-6</c:v>
                </c:pt>
                <c:pt idx="39627">
                  <c:v>1.0344348970000001E-6</c:v>
                </c:pt>
                <c:pt idx="39628">
                  <c:v>5.7381600249999999E-7</c:v>
                </c:pt>
                <c:pt idx="39629">
                  <c:v>8.4399422220000003E-7</c:v>
                </c:pt>
                <c:pt idx="39630">
                  <c:v>1.4157653479999999E-6</c:v>
                </c:pt>
                <c:pt idx="39631">
                  <c:v>1.748526008E-7</c:v>
                </c:pt>
                <c:pt idx="39632">
                  <c:v>8.2096695780000001E-7</c:v>
                </c:pt>
                <c:pt idx="39633">
                  <c:v>1.8319579189999999E-6</c:v>
                </c:pt>
                <c:pt idx="39634">
                  <c:v>1.200988039E-5</c:v>
                </c:pt>
                <c:pt idx="39635">
                  <c:v>1.9287549830000001E-5</c:v>
                </c:pt>
                <c:pt idx="39636">
                  <c:v>6.4506628449999997E-6</c:v>
                </c:pt>
                <c:pt idx="39637">
                  <c:v>1.039294779E-6</c:v>
                </c:pt>
                <c:pt idx="39638">
                  <c:v>4.1910382590000002E-6</c:v>
                </c:pt>
                <c:pt idx="39639">
                  <c:v>3.3021690609999998E-6</c:v>
                </c:pt>
                <c:pt idx="39640">
                  <c:v>2.2866593840000001E-6</c:v>
                </c:pt>
                <c:pt idx="39641">
                  <c:v>8.8581844089999999E-8</c:v>
                </c:pt>
                <c:pt idx="39642">
                  <c:v>3.046527183E-6</c:v>
                </c:pt>
                <c:pt idx="39643">
                  <c:v>1.228628021E-5</c:v>
                </c:pt>
                <c:pt idx="39644">
                  <c:v>3.716177763E-6</c:v>
                </c:pt>
                <c:pt idx="39645">
                  <c:v>2.403270463E-6</c:v>
                </c:pt>
                <c:pt idx="39646">
                  <c:v>1.6923712139999999E-5</c:v>
                </c:pt>
                <c:pt idx="39647">
                  <c:v>4.7839303489999999E-6</c:v>
                </c:pt>
                <c:pt idx="39648">
                  <c:v>1.0564617849999999E-6</c:v>
                </c:pt>
                <c:pt idx="39649">
                  <c:v>6.0163291429999996E-7</c:v>
                </c:pt>
                <c:pt idx="39650">
                  <c:v>7.3119254889999999E-7</c:v>
                </c:pt>
                <c:pt idx="39651">
                  <c:v>3.9691201840000002E-7</c:v>
                </c:pt>
                <c:pt idx="39652">
                  <c:v>7.1943022549999995E-7</c:v>
                </c:pt>
                <c:pt idx="39653">
                  <c:v>1.3817368579999999E-6</c:v>
                </c:pt>
                <c:pt idx="39654">
                  <c:v>1.2090280149999999E-5</c:v>
                </c:pt>
                <c:pt idx="39655">
                  <c:v>1.1227705019999999E-5</c:v>
                </c:pt>
                <c:pt idx="39656">
                  <c:v>1.027813798E-5</c:v>
                </c:pt>
                <c:pt idx="39657">
                  <c:v>5.35081055E-6</c:v>
                </c:pt>
                <c:pt idx="39658">
                  <c:v>6.7109836600000002E-6</c:v>
                </c:pt>
                <c:pt idx="39659">
                  <c:v>9.3048682699999999E-7</c:v>
                </c:pt>
                <c:pt idx="39660">
                  <c:v>3.6039159009999999E-6</c:v>
                </c:pt>
                <c:pt idx="39661">
                  <c:v>1.9810741889999998E-6</c:v>
                </c:pt>
                <c:pt idx="39662">
                  <c:v>2.6119157700000002E-6</c:v>
                </c:pt>
                <c:pt idx="39663">
                  <c:v>2.2557785980000001E-6</c:v>
                </c:pt>
                <c:pt idx="39664">
                  <c:v>6.7117041020000003E-6</c:v>
                </c:pt>
                <c:pt idx="39665">
                  <c:v>3.2174899659999999E-6</c:v>
                </c:pt>
                <c:pt idx="39666">
                  <c:v>2.422069075E-5</c:v>
                </c:pt>
                <c:pt idx="39667">
                  <c:v>7.8473353009999994E-6</c:v>
                </c:pt>
                <c:pt idx="39668">
                  <c:v>1.1740276199999999E-6</c:v>
                </c:pt>
                <c:pt idx="39669">
                  <c:v>1.4152901460000001E-6</c:v>
                </c:pt>
                <c:pt idx="39670">
                  <c:v>1.3132922350000001E-6</c:v>
                </c:pt>
                <c:pt idx="39671">
                  <c:v>6.2626520070000001E-7</c:v>
                </c:pt>
                <c:pt idx="39672">
                  <c:v>5.4598652590000001E-7</c:v>
                </c:pt>
                <c:pt idx="39673">
                  <c:v>5.2861434119999998E-7</c:v>
                </c:pt>
                <c:pt idx="39674">
                  <c:v>3.8835991089999996E-6</c:v>
                </c:pt>
                <c:pt idx="39675">
                  <c:v>2.3687755630000001E-6</c:v>
                </c:pt>
                <c:pt idx="39676">
                  <c:v>6.7700121940000004E-6</c:v>
                </c:pt>
                <c:pt idx="39677">
                  <c:v>9.8435507469999994E-6</c:v>
                </c:pt>
                <c:pt idx="39678">
                  <c:v>2.420555233E-5</c:v>
                </c:pt>
                <c:pt idx="39679">
                  <c:v>1.017479178E-5</c:v>
                </c:pt>
                <c:pt idx="39680">
                  <c:v>1.459502143E-6</c:v>
                </c:pt>
                <c:pt idx="39681">
                  <c:v>4.2196837080000002E-6</c:v>
                </c:pt>
                <c:pt idx="39682">
                  <c:v>1.9481821559999999E-6</c:v>
                </c:pt>
                <c:pt idx="39683">
                  <c:v>7.4160494140000003E-7</c:v>
                </c:pt>
                <c:pt idx="39684">
                  <c:v>6.1268507480000002E-6</c:v>
                </c:pt>
                <c:pt idx="39685">
                  <c:v>8.1198538200000006E-6</c:v>
                </c:pt>
                <c:pt idx="39686">
                  <c:v>3.6348735389999999E-5</c:v>
                </c:pt>
                <c:pt idx="39687">
                  <c:v>2.0077672640000002E-5</c:v>
                </c:pt>
                <c:pt idx="39688">
                  <c:v>7.0586112909999998E-7</c:v>
                </c:pt>
                <c:pt idx="39689">
                  <c:v>5.0198559180000004E-6</c:v>
                </c:pt>
                <c:pt idx="39690">
                  <c:v>1.501115393E-5</c:v>
                </c:pt>
                <c:pt idx="39691">
                  <c:v>1.1062171810000001E-6</c:v>
                </c:pt>
                <c:pt idx="39692">
                  <c:v>2.5042957850000002E-6</c:v>
                </c:pt>
                <c:pt idx="39693">
                  <c:v>1.9842642810000001E-6</c:v>
                </c:pt>
                <c:pt idx="39694">
                  <c:v>1.1243079329999999E-5</c:v>
                </c:pt>
                <c:pt idx="39695">
                  <c:v>5.7768283149999998E-6</c:v>
                </c:pt>
                <c:pt idx="39696">
                  <c:v>3.2141353610000001E-6</c:v>
                </c:pt>
                <c:pt idx="39697">
                  <c:v>3.464093116E-7</c:v>
                </c:pt>
                <c:pt idx="39698">
                  <c:v>1.412314341E-6</c:v>
                </c:pt>
                <c:pt idx="39699">
                  <c:v>4.055989587E-7</c:v>
                </c:pt>
                <c:pt idx="39700">
                  <c:v>3.2543430749999998E-7</c:v>
                </c:pt>
                <c:pt idx="39701">
                  <c:v>4.7984559389999998E-7</c:v>
                </c:pt>
                <c:pt idx="39702">
                  <c:v>3.3556402850000002E-7</c:v>
                </c:pt>
                <c:pt idx="39703">
                  <c:v>1.0235397930000001E-6</c:v>
                </c:pt>
                <c:pt idx="39704">
                  <c:v>3.403655956E-7</c:v>
                </c:pt>
                <c:pt idx="39705">
                  <c:v>1.3876992579999999E-6</c:v>
                </c:pt>
                <c:pt idx="39706">
                  <c:v>1.7319072670000001E-6</c:v>
                </c:pt>
                <c:pt idx="39707">
                  <c:v>2.4332999120000002E-6</c:v>
                </c:pt>
                <c:pt idx="39708">
                  <c:v>1.3830538709999999E-7</c:v>
                </c:pt>
                <c:pt idx="39709">
                  <c:v>1.078296431E-6</c:v>
                </c:pt>
                <c:pt idx="39710">
                  <c:v>3.3994859989999999E-6</c:v>
                </c:pt>
                <c:pt idx="39711">
                  <c:v>1.2637488669999999E-7</c:v>
                </c:pt>
                <c:pt idx="39712">
                  <c:v>9.5748270560000001E-7</c:v>
                </c:pt>
                <c:pt idx="39713">
                  <c:v>8.9796691990000002E-7</c:v>
                </c:pt>
                <c:pt idx="39714">
                  <c:v>1.5734260150000001E-6</c:v>
                </c:pt>
                <c:pt idx="39715">
                  <c:v>3.1528376809999998E-7</c:v>
                </c:pt>
                <c:pt idx="39716">
                  <c:v>4.3665390800000002E-7</c:v>
                </c:pt>
                <c:pt idx="39717">
                  <c:v>2.6412460860000002E-7</c:v>
                </c:pt>
                <c:pt idx="39718">
                  <c:v>9.6224753670000007E-6</c:v>
                </c:pt>
                <c:pt idx="39719">
                  <c:v>2.3467300180000002E-6</c:v>
                </c:pt>
                <c:pt idx="39720">
                  <c:v>6.2910263729999998E-7</c:v>
                </c:pt>
                <c:pt idx="39721">
                  <c:v>6.6946540790000005E-8</c:v>
                </c:pt>
                <c:pt idx="39722">
                  <c:v>5.4755502550000002E-7</c:v>
                </c:pt>
                <c:pt idx="39723">
                  <c:v>1.0193075319999999E-6</c:v>
                </c:pt>
                <c:pt idx="39724">
                  <c:v>8.0614902830000001E-8</c:v>
                </c:pt>
                <c:pt idx="39725">
                  <c:v>7.9731517880000004E-7</c:v>
                </c:pt>
                <c:pt idx="39726">
                  <c:v>1.7185143059999999E-7</c:v>
                </c:pt>
                <c:pt idx="39727">
                  <c:v>5.9563779599999995E-7</c:v>
                </c:pt>
                <c:pt idx="39728">
                  <c:v>5.1979950499999999E-7</c:v>
                </c:pt>
                <c:pt idx="39729">
                  <c:v>1.9902662759999999E-6</c:v>
                </c:pt>
                <c:pt idx="39730">
                  <c:v>1.6979895309999999E-6</c:v>
                </c:pt>
                <c:pt idx="39731">
                  <c:v>3.7362252529999998E-8</c:v>
                </c:pt>
                <c:pt idx="39732">
                  <c:v>2.5116499560000002E-6</c:v>
                </c:pt>
                <c:pt idx="39733">
                  <c:v>3.3637232850000002E-6</c:v>
                </c:pt>
                <c:pt idx="39734">
                  <c:v>1.157484707E-6</c:v>
                </c:pt>
                <c:pt idx="39735">
                  <c:v>1.486551621E-6</c:v>
                </c:pt>
                <c:pt idx="39736">
                  <c:v>8.2820103850000004E-6</c:v>
                </c:pt>
                <c:pt idx="39737">
                  <c:v>1.2965263599999999E-5</c:v>
                </c:pt>
                <c:pt idx="39738">
                  <c:v>2.2946809909999999E-4</c:v>
                </c:pt>
                <c:pt idx="39739">
                  <c:v>1.464651029E-5</c:v>
                </c:pt>
                <c:pt idx="39740">
                  <c:v>2.0233736580000001E-7</c:v>
                </c:pt>
                <c:pt idx="39741">
                  <c:v>1.834230714E-6</c:v>
                </c:pt>
                <c:pt idx="39742">
                  <c:v>2.1186951700000002E-6</c:v>
                </c:pt>
                <c:pt idx="39743">
                  <c:v>3.5100433700000002E-7</c:v>
                </c:pt>
                <c:pt idx="39744">
                  <c:v>2.9432130720000002E-7</c:v>
                </c:pt>
                <c:pt idx="39745">
                  <c:v>5.5101308840000002E-7</c:v>
                </c:pt>
                <c:pt idx="39746">
                  <c:v>8.2258911469999996E-7</c:v>
                </c:pt>
                <c:pt idx="39747">
                  <c:v>1.508842896E-7</c:v>
                </c:pt>
                <c:pt idx="39748">
                  <c:v>1.5562087610000001E-7</c:v>
                </c:pt>
                <c:pt idx="39749">
                  <c:v>8.7074643969999995E-8</c:v>
                </c:pt>
                <c:pt idx="39750">
                  <c:v>3.016488391E-7</c:v>
                </c:pt>
                <c:pt idx="39751">
                  <c:v>6.7619442909999994E-8</c:v>
                </c:pt>
                <c:pt idx="39752">
                  <c:v>1.37615564E-8</c:v>
                </c:pt>
                <c:pt idx="39753">
                  <c:v>2.4744213229999999E-8</c:v>
                </c:pt>
                <c:pt idx="39754">
                  <c:v>4.123907612E-7</c:v>
                </c:pt>
                <c:pt idx="39755">
                  <c:v>2.1246172039999998E-8</c:v>
                </c:pt>
                <c:pt idx="39756">
                  <c:v>2.0234673380000001E-8</c:v>
                </c:pt>
                <c:pt idx="39757">
                  <c:v>2.5750239279999998E-7</c:v>
                </c:pt>
                <c:pt idx="39758">
                  <c:v>8.0667170160000001E-6</c:v>
                </c:pt>
                <c:pt idx="39759">
                  <c:v>2.7146776009999998E-7</c:v>
                </c:pt>
                <c:pt idx="39760">
                  <c:v>6.2985196370000006E-8</c:v>
                </c:pt>
                <c:pt idx="39761">
                  <c:v>7.5866714719999997E-8</c:v>
                </c:pt>
                <c:pt idx="39762">
                  <c:v>2.8900365399999997E-7</c:v>
                </c:pt>
                <c:pt idx="39763">
                  <c:v>1.125027299E-7</c:v>
                </c:pt>
                <c:pt idx="39764">
                  <c:v>2.118751827E-7</c:v>
                </c:pt>
                <c:pt idx="39765">
                  <c:v>4.129905818E-7</c:v>
                </c:pt>
                <c:pt idx="39766">
                  <c:v>3.7933516269999999E-6</c:v>
                </c:pt>
                <c:pt idx="39767">
                  <c:v>6.2706837480000001E-7</c:v>
                </c:pt>
                <c:pt idx="39768">
                  <c:v>1.0823152560000001E-6</c:v>
                </c:pt>
                <c:pt idx="39769">
                  <c:v>6.6888830199999998E-7</c:v>
                </c:pt>
                <c:pt idx="39770">
                  <c:v>3.197231576E-5</c:v>
                </c:pt>
                <c:pt idx="39771">
                  <c:v>3.2066715470000002E-7</c:v>
                </c:pt>
                <c:pt idx="39772">
                  <c:v>1.0302243169999999E-6</c:v>
                </c:pt>
                <c:pt idx="39773">
                  <c:v>1.3223438600000001E-6</c:v>
                </c:pt>
                <c:pt idx="39774">
                  <c:v>1.094814487E-5</c:v>
                </c:pt>
                <c:pt idx="39775">
                  <c:v>6.585521655E-7</c:v>
                </c:pt>
                <c:pt idx="39776">
                  <c:v>1.9019231719999999E-6</c:v>
                </c:pt>
                <c:pt idx="39777">
                  <c:v>1.534426463E-6</c:v>
                </c:pt>
                <c:pt idx="39778">
                  <c:v>2.8005202599999999E-4</c:v>
                </c:pt>
                <c:pt idx="39779">
                  <c:v>1.8315356150000001E-6</c:v>
                </c:pt>
                <c:pt idx="39780">
                  <c:v>5.4430315559999995E-7</c:v>
                </c:pt>
                <c:pt idx="39781">
                  <c:v>3.2400280829999998E-6</c:v>
                </c:pt>
                <c:pt idx="39782">
                  <c:v>6.9250594600000004E-5</c:v>
                </c:pt>
                <c:pt idx="39783">
                  <c:v>9.4009598229999995E-7</c:v>
                </c:pt>
                <c:pt idx="39784">
                  <c:v>9.8844078359999998E-7</c:v>
                </c:pt>
                <c:pt idx="39785">
                  <c:v>1.1258161330000001E-6</c:v>
                </c:pt>
                <c:pt idx="39786">
                  <c:v>1.6830983599999998E-5</c:v>
                </c:pt>
                <c:pt idx="39787">
                  <c:v>6.3583931709999999E-7</c:v>
                </c:pt>
                <c:pt idx="39788">
                  <c:v>6.9231734219999998E-7</c:v>
                </c:pt>
                <c:pt idx="39789">
                  <c:v>3.1501859130000001E-7</c:v>
                </c:pt>
                <c:pt idx="39790">
                  <c:v>4.4866852699999999E-5</c:v>
                </c:pt>
                <c:pt idx="39791">
                  <c:v>1.68351205E-7</c:v>
                </c:pt>
                <c:pt idx="39792">
                  <c:v>1.200887865E-7</c:v>
                </c:pt>
                <c:pt idx="39793">
                  <c:v>9.2777496719999998E-8</c:v>
                </c:pt>
                <c:pt idx="39794">
                  <c:v>5.0405783050000005E-7</c:v>
                </c:pt>
                <c:pt idx="39795">
                  <c:v>2.2692603190000001E-8</c:v>
                </c:pt>
                <c:pt idx="39796">
                  <c:v>8.8564146570000001E-9</c:v>
                </c:pt>
                <c:pt idx="39797">
                  <c:v>1.7245201079999999E-9</c:v>
                </c:pt>
                <c:pt idx="39798">
                  <c:v>4.9824200850000002E-12</c:v>
                </c:pt>
                <c:pt idx="39799">
                  <c:v>1.3861267890000001E-9</c:v>
                </c:pt>
                <c:pt idx="39800">
                  <c:v>4.2698781990000003E-9</c:v>
                </c:pt>
                <c:pt idx="39801">
                  <c:v>5.2786692230000002E-9</c:v>
                </c:pt>
                <c:pt idx="39802">
                  <c:v>4.573034354E-7</c:v>
                </c:pt>
                <c:pt idx="39803">
                  <c:v>5.4610294629999998E-9</c:v>
                </c:pt>
                <c:pt idx="39804">
                  <c:v>3.9652190970000002E-9</c:v>
                </c:pt>
                <c:pt idx="39805">
                  <c:v>2.6298189299999999E-9</c:v>
                </c:pt>
                <c:pt idx="39806">
                  <c:v>1.3650525899999999E-9</c:v>
                </c:pt>
                <c:pt idx="39807">
                  <c:v>4.733500212E-9</c:v>
                </c:pt>
                <c:pt idx="39808">
                  <c:v>1.060640156E-8</c:v>
                </c:pt>
                <c:pt idx="39809">
                  <c:v>7.5730723490000003E-8</c:v>
                </c:pt>
                <c:pt idx="39810">
                  <c:v>1.9076544530000001E-5</c:v>
                </c:pt>
                <c:pt idx="39811">
                  <c:v>2.9700945330000002E-7</c:v>
                </c:pt>
                <c:pt idx="39812">
                  <c:v>2.552338877E-7</c:v>
                </c:pt>
                <c:pt idx="39813">
                  <c:v>8.0424342709999999E-8</c:v>
                </c:pt>
                <c:pt idx="39814">
                  <c:v>1.4839038400000001E-6</c:v>
                </c:pt>
                <c:pt idx="39815">
                  <c:v>5.6559530950000001E-7</c:v>
                </c:pt>
                <c:pt idx="39816">
                  <c:v>4.971051197E-7</c:v>
                </c:pt>
                <c:pt idx="39817">
                  <c:v>3.7496167010000001E-7</c:v>
                </c:pt>
                <c:pt idx="39818">
                  <c:v>2.4448595780000001E-5</c:v>
                </c:pt>
                <c:pt idx="39819">
                  <c:v>2.0815636800000001E-6</c:v>
                </c:pt>
                <c:pt idx="39820">
                  <c:v>2.065483531E-6</c:v>
                </c:pt>
                <c:pt idx="39821">
                  <c:v>2.7118535770000002E-7</c:v>
                </c:pt>
                <c:pt idx="39822">
                  <c:v>7.7488385859999999E-5</c:v>
                </c:pt>
                <c:pt idx="39823">
                  <c:v>6.7207346750000004E-7</c:v>
                </c:pt>
                <c:pt idx="39824">
                  <c:v>4.8092911620000002E-7</c:v>
                </c:pt>
                <c:pt idx="39825">
                  <c:v>8.4376228070000004E-7</c:v>
                </c:pt>
                <c:pt idx="39826">
                  <c:v>8.4073770780000002E-6</c:v>
                </c:pt>
                <c:pt idx="39827">
                  <c:v>7.3840117139999999E-7</c:v>
                </c:pt>
                <c:pt idx="39828">
                  <c:v>1.1393171520000001E-7</c:v>
                </c:pt>
                <c:pt idx="39829">
                  <c:v>6.6827086260000001E-6</c:v>
                </c:pt>
                <c:pt idx="39830">
                  <c:v>3.5442746770000003E-4</c:v>
                </c:pt>
                <c:pt idx="39831">
                  <c:v>7.8895491819999995E-6</c:v>
                </c:pt>
                <c:pt idx="39832">
                  <c:v>4.6542383750000002E-6</c:v>
                </c:pt>
                <c:pt idx="39833">
                  <c:v>6.4428887590000004E-7</c:v>
                </c:pt>
                <c:pt idx="39834">
                  <c:v>1.1437245279999999E-5</c:v>
                </c:pt>
                <c:pt idx="39835">
                  <c:v>7.4714676659999996E-7</c:v>
                </c:pt>
                <c:pt idx="39836">
                  <c:v>8.1494945580000002E-7</c:v>
                </c:pt>
                <c:pt idx="39837">
                  <c:v>4.635087186E-8</c:v>
                </c:pt>
                <c:pt idx="39838">
                  <c:v>1.9761601039999999E-6</c:v>
                </c:pt>
                <c:pt idx="39839">
                  <c:v>4.3055128460000002E-7</c:v>
                </c:pt>
                <c:pt idx="39840">
                  <c:v>5.1543277040000003E-7</c:v>
                </c:pt>
                <c:pt idx="39841">
                  <c:v>1.007209676E-7</c:v>
                </c:pt>
                <c:pt idx="39842">
                  <c:v>2.0990644400000001E-6</c:v>
                </c:pt>
                <c:pt idx="39843">
                  <c:v>1.389594916E-7</c:v>
                </c:pt>
                <c:pt idx="39844">
                  <c:v>1.056930756E-7</c:v>
                </c:pt>
                <c:pt idx="39845">
                  <c:v>8.6674853900000005E-8</c:v>
                </c:pt>
                <c:pt idx="39846">
                  <c:v>7.3760423169999995E-8</c:v>
                </c:pt>
                <c:pt idx="39847">
                  <c:v>9.8463075219999994E-8</c:v>
                </c:pt>
                <c:pt idx="39848">
                  <c:v>9.8696185600000005E-8</c:v>
                </c:pt>
                <c:pt idx="39849">
                  <c:v>9.902411752E-8</c:v>
                </c:pt>
                <c:pt idx="39850">
                  <c:v>1.028260931E-7</c:v>
                </c:pt>
                <c:pt idx="39851">
                  <c:v>1.4738744310000001E-7</c:v>
                </c:pt>
                <c:pt idx="39852">
                  <c:v>2.3372636009999999E-7</c:v>
                </c:pt>
                <c:pt idx="39853">
                  <c:v>6.0667672689999999E-8</c:v>
                </c:pt>
                <c:pt idx="39854">
                  <c:v>1.368200514E-6</c:v>
                </c:pt>
                <c:pt idx="39855">
                  <c:v>2.6386168750000002E-7</c:v>
                </c:pt>
                <c:pt idx="39856">
                  <c:v>3.9519349280000001E-7</c:v>
                </c:pt>
                <c:pt idx="39857">
                  <c:v>1.0167738909999999E-7</c:v>
                </c:pt>
                <c:pt idx="39858">
                  <c:v>1.4529687290000001E-6</c:v>
                </c:pt>
                <c:pt idx="39859">
                  <c:v>6.9147228549999996E-7</c:v>
                </c:pt>
                <c:pt idx="39860">
                  <c:v>6.9734160400000002E-7</c:v>
                </c:pt>
                <c:pt idx="39861">
                  <c:v>5.9032467389999995E-7</c:v>
                </c:pt>
                <c:pt idx="39862">
                  <c:v>2.3464070450000001E-6</c:v>
                </c:pt>
                <c:pt idx="39863">
                  <c:v>1.215668976E-6</c:v>
                </c:pt>
                <c:pt idx="39864">
                  <c:v>8.2355788910000004E-7</c:v>
                </c:pt>
                <c:pt idx="39865">
                  <c:v>3.5625040220000002E-6</c:v>
                </c:pt>
                <c:pt idx="39866">
                  <c:v>1.1437794959999999E-5</c:v>
                </c:pt>
                <c:pt idx="39867">
                  <c:v>2.8053398759999999E-6</c:v>
                </c:pt>
                <c:pt idx="39868">
                  <c:v>9.210746126E-7</c:v>
                </c:pt>
                <c:pt idx="39869">
                  <c:v>1.953978543E-5</c:v>
                </c:pt>
                <c:pt idx="39870">
                  <c:v>2.6137762589999999E-4</c:v>
                </c:pt>
                <c:pt idx="39871">
                  <c:v>3.800715331E-5</c:v>
                </c:pt>
                <c:pt idx="39872">
                  <c:v>2.273632632E-5</c:v>
                </c:pt>
                <c:pt idx="39873">
                  <c:v>2.7174301210000001E-5</c:v>
                </c:pt>
                <c:pt idx="39874">
                  <c:v>1.334125438E-4</c:v>
                </c:pt>
                <c:pt idx="39875">
                  <c:v>8.6031477439999994E-8</c:v>
                </c:pt>
                <c:pt idx="39876">
                  <c:v>6.5853598509999998E-7</c:v>
                </c:pt>
                <c:pt idx="39877">
                  <c:v>1.5030845869999999E-6</c:v>
                </c:pt>
                <c:pt idx="39878">
                  <c:v>1.396994307E-5</c:v>
                </c:pt>
                <c:pt idx="39879">
                  <c:v>2.2899512289999999E-7</c:v>
                </c:pt>
                <c:pt idx="39880">
                  <c:v>4.2501008950000003E-7</c:v>
                </c:pt>
                <c:pt idx="39881">
                  <c:v>3.7544506040000002E-6</c:v>
                </c:pt>
                <c:pt idx="39882">
                  <c:v>1.307876672E-5</c:v>
                </c:pt>
                <c:pt idx="39883">
                  <c:v>1.283053197E-6</c:v>
                </c:pt>
                <c:pt idx="39884">
                  <c:v>6.6006965999999999E-8</c:v>
                </c:pt>
                <c:pt idx="39885">
                  <c:v>6.9874669659999998E-7</c:v>
                </c:pt>
                <c:pt idx="39886">
                  <c:v>3.5179578340000002E-6</c:v>
                </c:pt>
                <c:pt idx="39887">
                  <c:v>1.6001115669999999E-7</c:v>
                </c:pt>
                <c:pt idx="39888">
                  <c:v>5.0947744249999999E-8</c:v>
                </c:pt>
                <c:pt idx="39889">
                  <c:v>2.2177561200000001E-7</c:v>
                </c:pt>
                <c:pt idx="39890">
                  <c:v>3.52283516E-6</c:v>
                </c:pt>
                <c:pt idx="39891">
                  <c:v>2.597985131E-8</c:v>
                </c:pt>
                <c:pt idx="39892">
                  <c:v>2.4394222869999997E-7</c:v>
                </c:pt>
                <c:pt idx="39893">
                  <c:v>5.118677265E-7</c:v>
                </c:pt>
                <c:pt idx="39894">
                  <c:v>2.901253653E-7</c:v>
                </c:pt>
                <c:pt idx="39895">
                  <c:v>2.602418451E-7</c:v>
                </c:pt>
                <c:pt idx="39896">
                  <c:v>2.7351447219999998E-7</c:v>
                </c:pt>
                <c:pt idx="39897">
                  <c:v>2.702968992E-7</c:v>
                </c:pt>
                <c:pt idx="39898">
                  <c:v>3.3607300509999998E-7</c:v>
                </c:pt>
                <c:pt idx="39899">
                  <c:v>2.6573012990000001E-7</c:v>
                </c:pt>
                <c:pt idx="39900">
                  <c:v>1.9368158039999999E-7</c:v>
                </c:pt>
                <c:pt idx="39901">
                  <c:v>4.3135157120000001E-8</c:v>
                </c:pt>
                <c:pt idx="39902">
                  <c:v>1.381621532E-6</c:v>
                </c:pt>
                <c:pt idx="39903">
                  <c:v>3.3612692610000002E-7</c:v>
                </c:pt>
                <c:pt idx="39904">
                  <c:v>1.231976364E-6</c:v>
                </c:pt>
                <c:pt idx="39905">
                  <c:v>3.2161227949999999E-7</c:v>
                </c:pt>
                <c:pt idx="39906">
                  <c:v>1.7977819769999999E-6</c:v>
                </c:pt>
                <c:pt idx="39907">
                  <c:v>8.5315828039999999E-7</c:v>
                </c:pt>
                <c:pt idx="39908">
                  <c:v>1.728039522E-6</c:v>
                </c:pt>
                <c:pt idx="39909">
                  <c:v>6.0938548600000002E-7</c:v>
                </c:pt>
                <c:pt idx="39910">
                  <c:v>1.296156096E-5</c:v>
                </c:pt>
                <c:pt idx="39911">
                  <c:v>1.3118263350000001E-5</c:v>
                </c:pt>
                <c:pt idx="39912">
                  <c:v>2.102243129E-5</c:v>
                </c:pt>
                <c:pt idx="39913">
                  <c:v>5.0103178730000002E-5</c:v>
                </c:pt>
                <c:pt idx="39914">
                  <c:v>1.397128349E-4</c:v>
                </c:pt>
                <c:pt idx="39915">
                  <c:v>1.511461852E-6</c:v>
                </c:pt>
                <c:pt idx="39916">
                  <c:v>2.0979254610000002E-6</c:v>
                </c:pt>
                <c:pt idx="39917">
                  <c:v>5.3357532119999999E-6</c:v>
                </c:pt>
                <c:pt idx="39918">
                  <c:v>6.3154791350000002E-6</c:v>
                </c:pt>
                <c:pt idx="39919">
                  <c:v>6.4185293530000001E-7</c:v>
                </c:pt>
                <c:pt idx="39920">
                  <c:v>3.2977226919999999E-6</c:v>
                </c:pt>
                <c:pt idx="39921">
                  <c:v>4.3421177789999997E-5</c:v>
                </c:pt>
                <c:pt idx="39922">
                  <c:v>7.8966540359999993E-5</c:v>
                </c:pt>
                <c:pt idx="39923">
                  <c:v>2.802577675E-5</c:v>
                </c:pt>
                <c:pt idx="39924">
                  <c:v>1.524326689E-5</c:v>
                </c:pt>
                <c:pt idx="39925">
                  <c:v>1.017780433E-5</c:v>
                </c:pt>
                <c:pt idx="39926">
                  <c:v>6.2232542019999999E-6</c:v>
                </c:pt>
                <c:pt idx="39927">
                  <c:v>3.606837819E-6</c:v>
                </c:pt>
                <c:pt idx="39928">
                  <c:v>2.686166652E-6</c:v>
                </c:pt>
                <c:pt idx="39929">
                  <c:v>1.040499093E-6</c:v>
                </c:pt>
                <c:pt idx="39930">
                  <c:v>1.287286E-6</c:v>
                </c:pt>
                <c:pt idx="39931">
                  <c:v>4.8707458590000002E-6</c:v>
                </c:pt>
                <c:pt idx="39932">
                  <c:v>2.4170578209999999E-6</c:v>
                </c:pt>
                <c:pt idx="39933">
                  <c:v>5.4318065970000003E-6</c:v>
                </c:pt>
                <c:pt idx="39934">
                  <c:v>4.8921939319999999E-6</c:v>
                </c:pt>
                <c:pt idx="39935">
                  <c:v>3.7049195150000002E-7</c:v>
                </c:pt>
                <c:pt idx="39936">
                  <c:v>7.4792491119999995E-7</c:v>
                </c:pt>
                <c:pt idx="39937">
                  <c:v>7.0735433070000002E-7</c:v>
                </c:pt>
                <c:pt idx="39938">
                  <c:v>3.3661891710000002E-7</c:v>
                </c:pt>
                <c:pt idx="39939">
                  <c:v>3.4440436869999999E-7</c:v>
                </c:pt>
                <c:pt idx="39940">
                  <c:v>3.0451959590000002E-7</c:v>
                </c:pt>
                <c:pt idx="39941">
                  <c:v>3.2154625610000001E-7</c:v>
                </c:pt>
                <c:pt idx="39942">
                  <c:v>1.838131153E-8</c:v>
                </c:pt>
                <c:pt idx="39943">
                  <c:v>4.4898759369999999E-7</c:v>
                </c:pt>
                <c:pt idx="39944">
                  <c:v>7.6800126519999997E-7</c:v>
                </c:pt>
                <c:pt idx="39945">
                  <c:v>2.964200725E-7</c:v>
                </c:pt>
                <c:pt idx="39946">
                  <c:v>4.3515934819999999E-7</c:v>
                </c:pt>
                <c:pt idx="39947">
                  <c:v>3.5129756209999999E-7</c:v>
                </c:pt>
                <c:pt idx="39948">
                  <c:v>2.4127213430000001E-7</c:v>
                </c:pt>
                <c:pt idx="39949">
                  <c:v>6.4844361060000004E-7</c:v>
                </c:pt>
                <c:pt idx="39950">
                  <c:v>4.9160481809999996E-7</c:v>
                </c:pt>
                <c:pt idx="39951">
                  <c:v>3.4739401449999999E-7</c:v>
                </c:pt>
                <c:pt idx="39952">
                  <c:v>1.004116989E-7</c:v>
                </c:pt>
                <c:pt idx="39953">
                  <c:v>7.4516908910000003E-6</c:v>
                </c:pt>
                <c:pt idx="39954">
                  <c:v>7.5434089340000001E-6</c:v>
                </c:pt>
                <c:pt idx="39955">
                  <c:v>1.6370384079999999E-6</c:v>
                </c:pt>
                <c:pt idx="39956">
                  <c:v>1.0641261130000001E-6</c:v>
                </c:pt>
                <c:pt idx="39957">
                  <c:v>4.0219406509999997E-6</c:v>
                </c:pt>
                <c:pt idx="39958">
                  <c:v>3.5659790579999999E-6</c:v>
                </c:pt>
                <c:pt idx="39959">
                  <c:v>7.7164380209999999E-7</c:v>
                </c:pt>
                <c:pt idx="39960">
                  <c:v>4.9709158989999999E-7</c:v>
                </c:pt>
                <c:pt idx="39961">
                  <c:v>1.8244382329999999E-5</c:v>
                </c:pt>
                <c:pt idx="39962">
                  <c:v>4.0883300950000002E-5</c:v>
                </c:pt>
                <c:pt idx="39963">
                  <c:v>2.2363760539999999E-5</c:v>
                </c:pt>
                <c:pt idx="39964">
                  <c:v>3.0955706480000001E-5</c:v>
                </c:pt>
                <c:pt idx="39965">
                  <c:v>1.5138938499999999E-4</c:v>
                </c:pt>
                <c:pt idx="39966">
                  <c:v>5.9351269379999997E-5</c:v>
                </c:pt>
                <c:pt idx="39967">
                  <c:v>1.0166933749999999E-6</c:v>
                </c:pt>
                <c:pt idx="39968">
                  <c:v>1.6094589379999999E-6</c:v>
                </c:pt>
                <c:pt idx="39969">
                  <c:v>3.3065994489999998E-6</c:v>
                </c:pt>
                <c:pt idx="39970">
                  <c:v>5.862176784E-6</c:v>
                </c:pt>
                <c:pt idx="39971">
                  <c:v>5.0258628510000005E-7</c:v>
                </c:pt>
                <c:pt idx="39972">
                  <c:v>2.5456393530000002E-6</c:v>
                </c:pt>
                <c:pt idx="39973">
                  <c:v>4.8451938950000002E-6</c:v>
                </c:pt>
                <c:pt idx="39974">
                  <c:v>6.818279444E-6</c:v>
                </c:pt>
                <c:pt idx="39975">
                  <c:v>1.3758601209999999E-8</c:v>
                </c:pt>
                <c:pt idx="39976">
                  <c:v>9.2910559720000005E-7</c:v>
                </c:pt>
                <c:pt idx="39977">
                  <c:v>2.5719014959999998E-6</c:v>
                </c:pt>
                <c:pt idx="39978">
                  <c:v>2.4830885069999999E-8</c:v>
                </c:pt>
                <c:pt idx="39979">
                  <c:v>6.3089977099999998E-7</c:v>
                </c:pt>
                <c:pt idx="39980">
                  <c:v>7.0623535870000004E-7</c:v>
                </c:pt>
                <c:pt idx="39981">
                  <c:v>8.6961096080000002E-7</c:v>
                </c:pt>
                <c:pt idx="39982">
                  <c:v>8.7562385109999994E-8</c:v>
                </c:pt>
                <c:pt idx="39983">
                  <c:v>4.235773807E-7</c:v>
                </c:pt>
                <c:pt idx="39984">
                  <c:v>2.0244169809999999E-7</c:v>
                </c:pt>
                <c:pt idx="39985">
                  <c:v>2.3398164100000001E-6</c:v>
                </c:pt>
                <c:pt idx="39986">
                  <c:v>6.8463718259999999E-7</c:v>
                </c:pt>
                <c:pt idx="39987">
                  <c:v>5.7788493690000003E-7</c:v>
                </c:pt>
                <c:pt idx="39988">
                  <c:v>1.3874618729999999E-7</c:v>
                </c:pt>
                <c:pt idx="39989">
                  <c:v>3.2317034050000002E-7</c:v>
                </c:pt>
                <c:pt idx="39990">
                  <c:v>4.0977212599999998E-7</c:v>
                </c:pt>
                <c:pt idx="39991">
                  <c:v>2.168315129E-7</c:v>
                </c:pt>
                <c:pt idx="39992">
                  <c:v>5.8724141350000002E-8</c:v>
                </c:pt>
                <c:pt idx="39993">
                  <c:v>1.8780766489999999E-7</c:v>
                </c:pt>
                <c:pt idx="39994">
                  <c:v>2.9525468519999999E-7</c:v>
                </c:pt>
                <c:pt idx="39995">
                  <c:v>1.847070528E-7</c:v>
                </c:pt>
                <c:pt idx="39996">
                  <c:v>2.4499971019999998E-7</c:v>
                </c:pt>
                <c:pt idx="39997">
                  <c:v>3.0426577660000001E-7</c:v>
                </c:pt>
                <c:pt idx="39998">
                  <c:v>2.8649477329999998E-7</c:v>
                </c:pt>
                <c:pt idx="39999">
                  <c:v>7.2095380930000002E-7</c:v>
                </c:pt>
                <c:pt idx="40000">
                  <c:v>5.6880648310000004E-7</c:v>
                </c:pt>
                <c:pt idx="40001">
                  <c:v>5.2111602299999997E-7</c:v>
                </c:pt>
                <c:pt idx="40002">
                  <c:v>1.8526191449999999E-6</c:v>
                </c:pt>
                <c:pt idx="40003">
                  <c:v>4.1602959380000001E-6</c:v>
                </c:pt>
                <c:pt idx="40004">
                  <c:v>3.9089112389999998E-6</c:v>
                </c:pt>
                <c:pt idx="40005">
                  <c:v>9.8312469510000001E-5</c:v>
                </c:pt>
                <c:pt idx="40006">
                  <c:v>1.7167058539999999E-5</c:v>
                </c:pt>
                <c:pt idx="40007">
                  <c:v>3.2545563139999999E-6</c:v>
                </c:pt>
                <c:pt idx="40008">
                  <c:v>5.2869593460000001E-6</c:v>
                </c:pt>
                <c:pt idx="40009">
                  <c:v>3.3868071220000001E-6</c:v>
                </c:pt>
                <c:pt idx="40010">
                  <c:v>3.4572121770000001E-8</c:v>
                </c:pt>
                <c:pt idx="40011">
                  <c:v>1.799392378E-6</c:v>
                </c:pt>
                <c:pt idx="40012">
                  <c:v>2.8262523229999999E-6</c:v>
                </c:pt>
                <c:pt idx="40013">
                  <c:v>6.2465883400000001E-6</c:v>
                </c:pt>
                <c:pt idx="40014">
                  <c:v>2.275165592E-6</c:v>
                </c:pt>
                <c:pt idx="40015">
                  <c:v>2.75316101E-6</c:v>
                </c:pt>
                <c:pt idx="40016">
                  <c:v>1.1217032360000001E-6</c:v>
                </c:pt>
                <c:pt idx="40017">
                  <c:v>6.1432943879999997E-6</c:v>
                </c:pt>
                <c:pt idx="40018">
                  <c:v>7.6990785740000003E-8</c:v>
                </c:pt>
                <c:pt idx="40019">
                  <c:v>9.2144888489999999E-7</c:v>
                </c:pt>
                <c:pt idx="40020">
                  <c:v>3.8924024219999998E-7</c:v>
                </c:pt>
                <c:pt idx="40021">
                  <c:v>1.604327182E-6</c:v>
                </c:pt>
                <c:pt idx="40022">
                  <c:v>2.2676102439999999E-7</c:v>
                </c:pt>
                <c:pt idx="40023">
                  <c:v>4.0843940279999998E-7</c:v>
                </c:pt>
                <c:pt idx="40024">
                  <c:v>7.8319089010000003E-7</c:v>
                </c:pt>
                <c:pt idx="40025">
                  <c:v>1.7435605150000001E-5</c:v>
                </c:pt>
                <c:pt idx="40026">
                  <c:v>1.000749154E-6</c:v>
                </c:pt>
                <c:pt idx="40027">
                  <c:v>2.2929971250000001E-7</c:v>
                </c:pt>
                <c:pt idx="40028">
                  <c:v>1.126679571E-7</c:v>
                </c:pt>
                <c:pt idx="40029">
                  <c:v>3.749181604E-7</c:v>
                </c:pt>
                <c:pt idx="40030">
                  <c:v>1.8474132379999999E-7</c:v>
                </c:pt>
                <c:pt idx="40031">
                  <c:v>3.2199617220000003E-7</c:v>
                </c:pt>
                <c:pt idx="40032">
                  <c:v>5.6523630679999995E-7</c:v>
                </c:pt>
                <c:pt idx="40033">
                  <c:v>1.9649764609999999E-6</c:v>
                </c:pt>
                <c:pt idx="40034">
                  <c:v>8.0539163690000003E-7</c:v>
                </c:pt>
                <c:pt idx="40035">
                  <c:v>1.001643953E-6</c:v>
                </c:pt>
                <c:pt idx="40036">
                  <c:v>3.4907192960000002E-7</c:v>
                </c:pt>
                <c:pt idx="40037">
                  <c:v>5.9116502710000002E-6</c:v>
                </c:pt>
                <c:pt idx="40038">
                  <c:v>3.1368973330000002E-8</c:v>
                </c:pt>
                <c:pt idx="40039">
                  <c:v>4.263449109E-7</c:v>
                </c:pt>
                <c:pt idx="40040">
                  <c:v>2.4707026720000001E-7</c:v>
                </c:pt>
                <c:pt idx="40041">
                  <c:v>6.1548735940000005E-7</c:v>
                </c:pt>
                <c:pt idx="40042">
                  <c:v>8.3474924869999994E-8</c:v>
                </c:pt>
                <c:pt idx="40043">
                  <c:v>1.7781693510000001E-7</c:v>
                </c:pt>
                <c:pt idx="40044">
                  <c:v>2.175041498E-8</c:v>
                </c:pt>
                <c:pt idx="40045">
                  <c:v>4.0397049719999998E-7</c:v>
                </c:pt>
                <c:pt idx="40046">
                  <c:v>1.369514861E-7</c:v>
                </c:pt>
                <c:pt idx="40047">
                  <c:v>1.894493825E-8</c:v>
                </c:pt>
                <c:pt idx="40048">
                  <c:v>2.7587350510000003E-7</c:v>
                </c:pt>
                <c:pt idx="40049">
                  <c:v>4.2058202510000003E-6</c:v>
                </c:pt>
                <c:pt idx="40050">
                  <c:v>2.1107485920000001E-7</c:v>
                </c:pt>
                <c:pt idx="40051">
                  <c:v>4.0298443940000001E-7</c:v>
                </c:pt>
                <c:pt idx="40052">
                  <c:v>8.1678344289999996E-7</c:v>
                </c:pt>
                <c:pt idx="40053">
                  <c:v>6.2782548699999997E-6</c:v>
                </c:pt>
                <c:pt idx="40054">
                  <c:v>1.0847980269999999E-6</c:v>
                </c:pt>
                <c:pt idx="40055">
                  <c:v>2.0845551860000002E-6</c:v>
                </c:pt>
                <c:pt idx="40056">
                  <c:v>1.5464676710000001E-6</c:v>
                </c:pt>
                <c:pt idx="40057">
                  <c:v>6.2030873480000001E-5</c:v>
                </c:pt>
                <c:pt idx="40058">
                  <c:v>9.3833293049999995E-7</c:v>
                </c:pt>
                <c:pt idx="40059">
                  <c:v>6.6022432250000003E-7</c:v>
                </c:pt>
                <c:pt idx="40060">
                  <c:v>1.4306548660000001E-6</c:v>
                </c:pt>
                <c:pt idx="40061">
                  <c:v>2.7997039380000002E-6</c:v>
                </c:pt>
                <c:pt idx="40062">
                  <c:v>4.0385276860000001E-7</c:v>
                </c:pt>
                <c:pt idx="40063">
                  <c:v>8.4970851189999998E-7</c:v>
                </c:pt>
                <c:pt idx="40064">
                  <c:v>7.2172512380000005E-7</c:v>
                </c:pt>
                <c:pt idx="40065">
                  <c:v>2.3336995649999999E-5</c:v>
                </c:pt>
                <c:pt idx="40066">
                  <c:v>3.021367085E-7</c:v>
                </c:pt>
                <c:pt idx="40067">
                  <c:v>2.6958572259999998E-7</c:v>
                </c:pt>
                <c:pt idx="40068">
                  <c:v>7.7576137649999997E-7</c:v>
                </c:pt>
                <c:pt idx="40069">
                  <c:v>5.7260440310000001E-6</c:v>
                </c:pt>
                <c:pt idx="40070">
                  <c:v>1.59186399E-7</c:v>
                </c:pt>
                <c:pt idx="40071">
                  <c:v>7.8069826830000002E-8</c:v>
                </c:pt>
                <c:pt idx="40072">
                  <c:v>3.0202725759999998E-8</c:v>
                </c:pt>
                <c:pt idx="40073">
                  <c:v>3.3285820420000003E-8</c:v>
                </c:pt>
                <c:pt idx="40074">
                  <c:v>1.148625852E-8</c:v>
                </c:pt>
                <c:pt idx="40075">
                  <c:v>7.0664637409999996E-8</c:v>
                </c:pt>
                <c:pt idx="40076">
                  <c:v>1.140456736E-7</c:v>
                </c:pt>
                <c:pt idx="40077">
                  <c:v>2.212300605E-5</c:v>
                </c:pt>
                <c:pt idx="40078">
                  <c:v>1.7350182350000001E-7</c:v>
                </c:pt>
                <c:pt idx="40079">
                  <c:v>1.09760155E-7</c:v>
                </c:pt>
                <c:pt idx="40080">
                  <c:v>3.861154661E-7</c:v>
                </c:pt>
                <c:pt idx="40081">
                  <c:v>8.3680814259999999E-7</c:v>
                </c:pt>
                <c:pt idx="40082">
                  <c:v>2.4003124400000003E-7</c:v>
                </c:pt>
                <c:pt idx="40083">
                  <c:v>2.9784872609999999E-7</c:v>
                </c:pt>
                <c:pt idx="40084">
                  <c:v>3.7042619039999999E-7</c:v>
                </c:pt>
                <c:pt idx="40085">
                  <c:v>5.3661416180000002E-6</c:v>
                </c:pt>
                <c:pt idx="40086">
                  <c:v>2.225390302E-7</c:v>
                </c:pt>
                <c:pt idx="40087">
                  <c:v>2.147795887E-7</c:v>
                </c:pt>
                <c:pt idx="40088">
                  <c:v>3.1806961479999998E-7</c:v>
                </c:pt>
                <c:pt idx="40089">
                  <c:v>7.7965278570000004E-6</c:v>
                </c:pt>
                <c:pt idx="40090">
                  <c:v>1.355111175E-7</c:v>
                </c:pt>
                <c:pt idx="40091">
                  <c:v>9.0722377890000005E-8</c:v>
                </c:pt>
                <c:pt idx="40092">
                  <c:v>5.021487252E-8</c:v>
                </c:pt>
                <c:pt idx="40093">
                  <c:v>8.8273465699999997E-8</c:v>
                </c:pt>
                <c:pt idx="40094">
                  <c:v>5.9520248159999997E-9</c:v>
                </c:pt>
                <c:pt idx="40095">
                  <c:v>1.7747500839999999E-13</c:v>
                </c:pt>
                <c:pt idx="40096">
                  <c:v>5.3976692909999997E-9</c:v>
                </c:pt>
                <c:pt idx="40097">
                  <c:v>5.9158827839999998E-6</c:v>
                </c:pt>
                <c:pt idx="40098">
                  <c:v>7.4530623190000002E-8</c:v>
                </c:pt>
                <c:pt idx="40099">
                  <c:v>1.084411006E-7</c:v>
                </c:pt>
                <c:pt idx="40100">
                  <c:v>9.2495848379999998E-8</c:v>
                </c:pt>
                <c:pt idx="40101">
                  <c:v>2.2687565320000001E-6</c:v>
                </c:pt>
                <c:pt idx="40102">
                  <c:v>2.3035194269999999E-7</c:v>
                </c:pt>
                <c:pt idx="40103">
                  <c:v>2.5222993639999999E-7</c:v>
                </c:pt>
                <c:pt idx="40104">
                  <c:v>2.0488296540000001E-7</c:v>
                </c:pt>
                <c:pt idx="40105">
                  <c:v>1.264146378E-6</c:v>
                </c:pt>
                <c:pt idx="40106">
                  <c:v>3.8611101960000002E-7</c:v>
                </c:pt>
                <c:pt idx="40107">
                  <c:v>3.2519400699999999E-7</c:v>
                </c:pt>
                <c:pt idx="40108">
                  <c:v>1.452841684E-7</c:v>
                </c:pt>
                <c:pt idx="40109">
                  <c:v>4.793580613E-6</c:v>
                </c:pt>
                <c:pt idx="40110">
                  <c:v>1.7014687119999999E-7</c:v>
                </c:pt>
                <c:pt idx="40111">
                  <c:v>1.363013552E-7</c:v>
                </c:pt>
                <c:pt idx="40112">
                  <c:v>1.6792919819999999E-7</c:v>
                </c:pt>
                <c:pt idx="40113">
                  <c:v>8.0906241230000005E-7</c:v>
                </c:pt>
                <c:pt idx="40114">
                  <c:v>5.7569266370000002E-8</c:v>
                </c:pt>
                <c:pt idx="40115">
                  <c:v>2.934755072E-8</c:v>
                </c:pt>
                <c:pt idx="40116">
                  <c:v>5.321831073E-8</c:v>
                </c:pt>
                <c:pt idx="40117">
                  <c:v>2.4139711390000002E-7</c:v>
                </c:pt>
                <c:pt idx="40118">
                  <c:v>4.5008691800000001E-8</c:v>
                </c:pt>
                <c:pt idx="40119">
                  <c:v>1.5838807240000001E-7</c:v>
                </c:pt>
                <c:pt idx="40120">
                  <c:v>5.086561034E-8</c:v>
                </c:pt>
                <c:pt idx="40121">
                  <c:v>5.5318912890000004E-6</c:v>
                </c:pt>
                <c:pt idx="40122">
                  <c:v>2.082807313E-7</c:v>
                </c:pt>
                <c:pt idx="40123">
                  <c:v>3.5444963029999999E-7</c:v>
                </c:pt>
                <c:pt idx="40124">
                  <c:v>1.3472811610000001E-7</c:v>
                </c:pt>
                <c:pt idx="40125">
                  <c:v>3.804721498E-6</c:v>
                </c:pt>
                <c:pt idx="40126">
                  <c:v>5.3432702530000001E-7</c:v>
                </c:pt>
                <c:pt idx="40127">
                  <c:v>5.7629060390000003E-7</c:v>
                </c:pt>
                <c:pt idx="40128">
                  <c:v>4.8252304479999995E-7</c:v>
                </c:pt>
                <c:pt idx="40129">
                  <c:v>2.7175711340000001E-6</c:v>
                </c:pt>
                <c:pt idx="40130">
                  <c:v>8.3767040729999996E-7</c:v>
                </c:pt>
                <c:pt idx="40131">
                  <c:v>6.2234929710000002E-7</c:v>
                </c:pt>
                <c:pt idx="40132">
                  <c:v>1.0257385739999999E-6</c:v>
                </c:pt>
                <c:pt idx="40133">
                  <c:v>5.5321593450000004E-6</c:v>
                </c:pt>
                <c:pt idx="40134">
                  <c:v>9.840358923E-7</c:v>
                </c:pt>
                <c:pt idx="40135">
                  <c:v>4.540115641E-7</c:v>
                </c:pt>
                <c:pt idx="40136">
                  <c:v>2.233339459E-6</c:v>
                </c:pt>
                <c:pt idx="40137">
                  <c:v>5.0823176200000002E-5</c:v>
                </c:pt>
                <c:pt idx="40138">
                  <c:v>3.355840588E-6</c:v>
                </c:pt>
                <c:pt idx="40139">
                  <c:v>1.178752737E-6</c:v>
                </c:pt>
                <c:pt idx="40140">
                  <c:v>2.345797929E-7</c:v>
                </c:pt>
                <c:pt idx="40141">
                  <c:v>6.1348716609999999E-6</c:v>
                </c:pt>
                <c:pt idx="40142">
                  <c:v>8.4148843579999995E-8</c:v>
                </c:pt>
                <c:pt idx="40143">
                  <c:v>9.2208824489999996E-8</c:v>
                </c:pt>
                <c:pt idx="40144">
                  <c:v>8.6956024629999994E-8</c:v>
                </c:pt>
                <c:pt idx="40145">
                  <c:v>1.7662542339999999E-7</c:v>
                </c:pt>
                <c:pt idx="40146">
                  <c:v>8.0233915359999999E-8</c:v>
                </c:pt>
                <c:pt idx="40147">
                  <c:v>7.8134018319999997E-8</c:v>
                </c:pt>
                <c:pt idx="40148">
                  <c:v>1.173555896E-7</c:v>
                </c:pt>
                <c:pt idx="40149">
                  <c:v>1.1497811390000001E-6</c:v>
                </c:pt>
                <c:pt idx="40150">
                  <c:v>3.4706738270000002E-7</c:v>
                </c:pt>
                <c:pt idx="40151">
                  <c:v>4.0365762890000001E-7</c:v>
                </c:pt>
                <c:pt idx="40152">
                  <c:v>1.2741183379999999E-7</c:v>
                </c:pt>
                <c:pt idx="40153">
                  <c:v>8.9649262580000001E-7</c:v>
                </c:pt>
                <c:pt idx="40154">
                  <c:v>5.0479552199999998E-7</c:v>
                </c:pt>
                <c:pt idx="40155">
                  <c:v>3.894744431E-7</c:v>
                </c:pt>
                <c:pt idx="40156">
                  <c:v>5.7548417730000004E-7</c:v>
                </c:pt>
                <c:pt idx="40157">
                  <c:v>5.5220442510000004E-6</c:v>
                </c:pt>
                <c:pt idx="40158">
                  <c:v>1.366327649E-6</c:v>
                </c:pt>
                <c:pt idx="40159">
                  <c:v>8.8111120760000004E-7</c:v>
                </c:pt>
                <c:pt idx="40160">
                  <c:v>6.4395571490000006E-8</c:v>
                </c:pt>
                <c:pt idx="40161">
                  <c:v>8.3199474719999998E-7</c:v>
                </c:pt>
                <c:pt idx="40162">
                  <c:v>1.399529223E-7</c:v>
                </c:pt>
                <c:pt idx="40163">
                  <c:v>9.6976057640000005E-8</c:v>
                </c:pt>
                <c:pt idx="40164">
                  <c:v>1.058328793E-7</c:v>
                </c:pt>
                <c:pt idx="40165">
                  <c:v>1.2952583179999999E-6</c:v>
                </c:pt>
                <c:pt idx="40166">
                  <c:v>9.3917862010000001E-8</c:v>
                </c:pt>
                <c:pt idx="40167">
                  <c:v>4.8993536589999998E-8</c:v>
                </c:pt>
                <c:pt idx="40168">
                  <c:v>1.2554999479999999E-6</c:v>
                </c:pt>
                <c:pt idx="40169">
                  <c:v>2.0981465730000001E-5</c:v>
                </c:pt>
                <c:pt idx="40170">
                  <c:v>2.1494039709999998E-6</c:v>
                </c:pt>
                <c:pt idx="40171">
                  <c:v>1.881764348E-6</c:v>
                </c:pt>
                <c:pt idx="40172">
                  <c:v>5.6045383220000004E-7</c:v>
                </c:pt>
                <c:pt idx="40173">
                  <c:v>5.728074306E-6</c:v>
                </c:pt>
                <c:pt idx="40174">
                  <c:v>1.217719252E-6</c:v>
                </c:pt>
                <c:pt idx="40175">
                  <c:v>1.4120659729999999E-6</c:v>
                </c:pt>
                <c:pt idx="40176">
                  <c:v>4.7139883779999998E-7</c:v>
                </c:pt>
                <c:pt idx="40177">
                  <c:v>2.2865995140000002E-5</c:v>
                </c:pt>
                <c:pt idx="40178">
                  <c:v>9.1842972329999999E-6</c:v>
                </c:pt>
                <c:pt idx="40179">
                  <c:v>1.1778080139999999E-5</c:v>
                </c:pt>
                <c:pt idx="40180">
                  <c:v>1.8922350049999999E-5</c:v>
                </c:pt>
                <c:pt idx="40181">
                  <c:v>1.074477148E-4</c:v>
                </c:pt>
                <c:pt idx="40182">
                  <c:v>7.964462364E-7</c:v>
                </c:pt>
                <c:pt idx="40183">
                  <c:v>5.1829067859999996E-7</c:v>
                </c:pt>
                <c:pt idx="40184">
                  <c:v>1.134049155E-6</c:v>
                </c:pt>
                <c:pt idx="40185">
                  <c:v>2.929180627E-6</c:v>
                </c:pt>
                <c:pt idx="40186">
                  <c:v>1.5987960619999999E-7</c:v>
                </c:pt>
                <c:pt idx="40187">
                  <c:v>4.4456454960000001E-7</c:v>
                </c:pt>
                <c:pt idx="40188">
                  <c:v>3.8968122369999999E-6</c:v>
                </c:pt>
                <c:pt idx="40189">
                  <c:v>8.3182648250000002E-6</c:v>
                </c:pt>
                <c:pt idx="40190">
                  <c:v>2.085264903E-6</c:v>
                </c:pt>
                <c:pt idx="40191">
                  <c:v>1.1207449769999999E-6</c:v>
                </c:pt>
                <c:pt idx="40192">
                  <c:v>4.238280688E-8</c:v>
                </c:pt>
                <c:pt idx="40193">
                  <c:v>2.776612847E-7</c:v>
                </c:pt>
                <c:pt idx="40194">
                  <c:v>2.4441778470000001E-7</c:v>
                </c:pt>
                <c:pt idx="40195">
                  <c:v>1.813674661E-7</c:v>
                </c:pt>
                <c:pt idx="40196">
                  <c:v>3.0645624689999998E-7</c:v>
                </c:pt>
                <c:pt idx="40197">
                  <c:v>7.0430742309999998E-7</c:v>
                </c:pt>
                <c:pt idx="40198">
                  <c:v>2.7752058800000001E-8</c:v>
                </c:pt>
                <c:pt idx="40199">
                  <c:v>3.4267356689999998E-7</c:v>
                </c:pt>
                <c:pt idx="40200">
                  <c:v>2.1113979159999999E-6</c:v>
                </c:pt>
                <c:pt idx="40201">
                  <c:v>4.353648267E-6</c:v>
                </c:pt>
                <c:pt idx="40202">
                  <c:v>5.0950762539999996E-7</c:v>
                </c:pt>
                <c:pt idx="40203">
                  <c:v>9.7073638879999996E-8</c:v>
                </c:pt>
                <c:pt idx="40204">
                  <c:v>5.0384428779999998E-8</c:v>
                </c:pt>
                <c:pt idx="40205">
                  <c:v>4.0326815110000002E-7</c:v>
                </c:pt>
                <c:pt idx="40206">
                  <c:v>2.5363769349999998E-7</c:v>
                </c:pt>
                <c:pt idx="40207">
                  <c:v>3.3970951099999999E-7</c:v>
                </c:pt>
                <c:pt idx="40208">
                  <c:v>9.587224362999999E-7</c:v>
                </c:pt>
                <c:pt idx="40209">
                  <c:v>4.3902729250000001E-6</c:v>
                </c:pt>
                <c:pt idx="40210">
                  <c:v>2.7859133670000002E-6</c:v>
                </c:pt>
                <c:pt idx="40211">
                  <c:v>1.0890917350000001E-6</c:v>
                </c:pt>
                <c:pt idx="40212">
                  <c:v>5.9303171659999996E-6</c:v>
                </c:pt>
                <c:pt idx="40213">
                  <c:v>6.7861773499999997E-6</c:v>
                </c:pt>
                <c:pt idx="40214">
                  <c:v>1.235510685E-6</c:v>
                </c:pt>
                <c:pt idx="40215">
                  <c:v>6.7867546190000002E-7</c:v>
                </c:pt>
                <c:pt idx="40216">
                  <c:v>2.1988049200000001E-6</c:v>
                </c:pt>
                <c:pt idx="40217">
                  <c:v>2.6397658569999998E-6</c:v>
                </c:pt>
                <c:pt idx="40218">
                  <c:v>3.352140885E-6</c:v>
                </c:pt>
                <c:pt idx="40219">
                  <c:v>1.937821342E-6</c:v>
                </c:pt>
                <c:pt idx="40220">
                  <c:v>1.7475787689999999E-5</c:v>
                </c:pt>
                <c:pt idx="40221">
                  <c:v>3.9342420309999997E-5</c:v>
                </c:pt>
                <c:pt idx="40222">
                  <c:v>3.7033883629999998E-6</c:v>
                </c:pt>
                <c:pt idx="40223">
                  <c:v>4.1974556439999997E-6</c:v>
                </c:pt>
                <c:pt idx="40224">
                  <c:v>9.0350752980000001E-6</c:v>
                </c:pt>
                <c:pt idx="40225">
                  <c:v>1.025850879E-5</c:v>
                </c:pt>
                <c:pt idx="40226">
                  <c:v>2.5958534509999998E-6</c:v>
                </c:pt>
                <c:pt idx="40227">
                  <c:v>1.091676992E-6</c:v>
                </c:pt>
                <c:pt idx="40228">
                  <c:v>1.4114452259999999E-5</c:v>
                </c:pt>
                <c:pt idx="40229">
                  <c:v>6.094053325E-5</c:v>
                </c:pt>
                <c:pt idx="40230">
                  <c:v>1.7992073259999998E-5</c:v>
                </c:pt>
                <c:pt idx="40231">
                  <c:v>1.645295865E-5</c:v>
                </c:pt>
                <c:pt idx="40232">
                  <c:v>6.056370431E-5</c:v>
                </c:pt>
                <c:pt idx="40233">
                  <c:v>3.8856499459999999E-5</c:v>
                </c:pt>
                <c:pt idx="40234">
                  <c:v>1.151443856E-6</c:v>
                </c:pt>
                <c:pt idx="40235">
                  <c:v>8.3688559960000002E-8</c:v>
                </c:pt>
                <c:pt idx="40236">
                  <c:v>9.9242063850000008E-7</c:v>
                </c:pt>
                <c:pt idx="40237">
                  <c:v>2.3357166669999999E-6</c:v>
                </c:pt>
                <c:pt idx="40238">
                  <c:v>4.4907822869999998E-8</c:v>
                </c:pt>
                <c:pt idx="40239">
                  <c:v>2.6952853939999998E-7</c:v>
                </c:pt>
                <c:pt idx="40240">
                  <c:v>5.6021108449999998E-7</c:v>
                </c:pt>
                <c:pt idx="40241">
                  <c:v>9.1777678839999998E-7</c:v>
                </c:pt>
                <c:pt idx="40242">
                  <c:v>2.6457071669999999E-7</c:v>
                </c:pt>
                <c:pt idx="40243">
                  <c:v>3.0619805259999997E-7</c:v>
                </c:pt>
                <c:pt idx="40244">
                  <c:v>3.7152606030000001E-7</c:v>
                </c:pt>
                <c:pt idx="40245">
                  <c:v>4.2960428609999999E-7</c:v>
                </c:pt>
                <c:pt idx="40246">
                  <c:v>4.5823290240000002E-7</c:v>
                </c:pt>
                <c:pt idx="40247">
                  <c:v>3.3811051840000001E-7</c:v>
                </c:pt>
                <c:pt idx="40248">
                  <c:v>4.2047349329999998E-7</c:v>
                </c:pt>
                <c:pt idx="40249">
                  <c:v>7.846772761E-7</c:v>
                </c:pt>
                <c:pt idx="40250">
                  <c:v>3.5657749210000001E-7</c:v>
                </c:pt>
                <c:pt idx="40251">
                  <c:v>3.5432124940000002E-7</c:v>
                </c:pt>
                <c:pt idx="40252">
                  <c:v>3.3919211090000002E-7</c:v>
                </c:pt>
                <c:pt idx="40253">
                  <c:v>2.1050633079999999E-6</c:v>
                </c:pt>
                <c:pt idx="40254">
                  <c:v>7.5249586590000001E-8</c:v>
                </c:pt>
                <c:pt idx="40255">
                  <c:v>5.9914521900000004E-7</c:v>
                </c:pt>
                <c:pt idx="40256">
                  <c:v>2.7572365759999998E-7</c:v>
                </c:pt>
                <c:pt idx="40257">
                  <c:v>9.0759992049999998E-7</c:v>
                </c:pt>
                <c:pt idx="40258">
                  <c:v>4.7900975179999996E-7</c:v>
                </c:pt>
                <c:pt idx="40259">
                  <c:v>1.9450214639999999E-6</c:v>
                </c:pt>
                <c:pt idx="40260">
                  <c:v>1.175643664E-6</c:v>
                </c:pt>
                <c:pt idx="40261">
                  <c:v>2.5275469180000001E-9</c:v>
                </c:pt>
                <c:pt idx="40262">
                  <c:v>2.837002035E-6</c:v>
                </c:pt>
                <c:pt idx="40263">
                  <c:v>3.8467441970000001E-6</c:v>
                </c:pt>
                <c:pt idx="40264">
                  <c:v>1.4086619819999999E-6</c:v>
                </c:pt>
                <c:pt idx="40265">
                  <c:v>9.349014298E-7</c:v>
                </c:pt>
                <c:pt idx="40266">
                  <c:v>7.3467145330000004E-6</c:v>
                </c:pt>
                <c:pt idx="40267">
                  <c:v>5.4879023800000002E-6</c:v>
                </c:pt>
                <c:pt idx="40268">
                  <c:v>1.691764022E-6</c:v>
                </c:pt>
                <c:pt idx="40269">
                  <c:v>1.2390160400000001E-5</c:v>
                </c:pt>
                <c:pt idx="40270">
                  <c:v>2.630798876E-5</c:v>
                </c:pt>
                <c:pt idx="40271">
                  <c:v>2.6094981169999998E-5</c:v>
                </c:pt>
                <c:pt idx="40272">
                  <c:v>2.5093366270000002E-4</c:v>
                </c:pt>
                <c:pt idx="40273">
                  <c:v>1.00086463E-4</c:v>
                </c:pt>
                <c:pt idx="40274">
                  <c:v>9.388157005E-6</c:v>
                </c:pt>
                <c:pt idx="40275">
                  <c:v>1.306743966E-5</c:v>
                </c:pt>
                <c:pt idx="40276">
                  <c:v>7.1972839430000004E-6</c:v>
                </c:pt>
                <c:pt idx="40277">
                  <c:v>8.7949933480000004E-8</c:v>
                </c:pt>
                <c:pt idx="40278">
                  <c:v>3.2015491030000001E-6</c:v>
                </c:pt>
                <c:pt idx="40279">
                  <c:v>4.3301309279999998E-6</c:v>
                </c:pt>
                <c:pt idx="40280">
                  <c:v>6.094539496E-6</c:v>
                </c:pt>
                <c:pt idx="40281">
                  <c:v>4.0925406850000003E-6</c:v>
                </c:pt>
                <c:pt idx="40282">
                  <c:v>3.1140633859999999E-6</c:v>
                </c:pt>
                <c:pt idx="40283">
                  <c:v>5.45493723E-7</c:v>
                </c:pt>
                <c:pt idx="40284">
                  <c:v>2.6964941090000001E-6</c:v>
                </c:pt>
                <c:pt idx="40285">
                  <c:v>1.94714238E-7</c:v>
                </c:pt>
                <c:pt idx="40286">
                  <c:v>7.1780492269999999E-7</c:v>
                </c:pt>
                <c:pt idx="40287">
                  <c:v>7.4580952519999994E-8</c:v>
                </c:pt>
                <c:pt idx="40288">
                  <c:v>5.8286400589999997E-7</c:v>
                </c:pt>
                <c:pt idx="40289">
                  <c:v>3.7730616220000003E-7</c:v>
                </c:pt>
                <c:pt idx="40290">
                  <c:v>1.9895588280000001E-7</c:v>
                </c:pt>
                <c:pt idx="40291">
                  <c:v>1.630516413E-7</c:v>
                </c:pt>
                <c:pt idx="40292">
                  <c:v>5.8668743499999998E-7</c:v>
                </c:pt>
                <c:pt idx="40293">
                  <c:v>2.6732697000000002E-7</c:v>
                </c:pt>
                <c:pt idx="40294">
                  <c:v>2.4404710660000003E-7</c:v>
                </c:pt>
                <c:pt idx="40295">
                  <c:v>2.7042773990000001E-7</c:v>
                </c:pt>
                <c:pt idx="40296">
                  <c:v>2.194955688E-7</c:v>
                </c:pt>
                <c:pt idx="40297">
                  <c:v>2.5275778509999998E-7</c:v>
                </c:pt>
                <c:pt idx="40298">
                  <c:v>2.0336439480000001E-7</c:v>
                </c:pt>
                <c:pt idx="40299">
                  <c:v>8.0924277880000002E-8</c:v>
                </c:pt>
                <c:pt idx="40300">
                  <c:v>1.2926663020000001E-7</c:v>
                </c:pt>
                <c:pt idx="40301">
                  <c:v>3.063309081E-7</c:v>
                </c:pt>
                <c:pt idx="40302">
                  <c:v>1.274585641E-7</c:v>
                </c:pt>
                <c:pt idx="40303">
                  <c:v>1.049704279E-6</c:v>
                </c:pt>
                <c:pt idx="40304">
                  <c:v>1.2570677450000001E-5</c:v>
                </c:pt>
                <c:pt idx="40305">
                  <c:v>1.9566556130000001E-6</c:v>
                </c:pt>
                <c:pt idx="40306">
                  <c:v>1.286712743E-7</c:v>
                </c:pt>
                <c:pt idx="40307">
                  <c:v>1.048836145E-6</c:v>
                </c:pt>
                <c:pt idx="40308">
                  <c:v>5.3234874259999999E-6</c:v>
                </c:pt>
                <c:pt idx="40309">
                  <c:v>4.5371976639999999E-7</c:v>
                </c:pt>
                <c:pt idx="40310">
                  <c:v>1.853383123E-6</c:v>
                </c:pt>
                <c:pt idx="40311">
                  <c:v>6.0371932559999997E-6</c:v>
                </c:pt>
                <c:pt idx="40312">
                  <c:v>1.4623866570000001E-4</c:v>
                </c:pt>
                <c:pt idx="40313">
                  <c:v>3.4147053069999997E-5</c:v>
                </c:pt>
                <c:pt idx="40314">
                  <c:v>5.2114146139999996E-6</c:v>
                </c:pt>
                <c:pt idx="40315">
                  <c:v>1.4037594579999999E-5</c:v>
                </c:pt>
                <c:pt idx="40316">
                  <c:v>7.1929941980000006E-5</c:v>
                </c:pt>
                <c:pt idx="40317">
                  <c:v>2.415156313E-6</c:v>
                </c:pt>
                <c:pt idx="40318">
                  <c:v>3.0948742630000001E-6</c:v>
                </c:pt>
                <c:pt idx="40319">
                  <c:v>5.4768815600000001E-6</c:v>
                </c:pt>
                <c:pt idx="40320">
                  <c:v>2.7560406289999999E-5</c:v>
                </c:pt>
                <c:pt idx="40321">
                  <c:v>7.8806980089999997E-6</c:v>
                </c:pt>
                <c:pt idx="40322">
                  <c:v>1.123429858E-5</c:v>
                </c:pt>
                <c:pt idx="40323">
                  <c:v>9.6347883359999997E-6</c:v>
                </c:pt>
                <c:pt idx="40324">
                  <c:v>1.369482479E-4</c:v>
                </c:pt>
                <c:pt idx="40325">
                  <c:v>7.4455517069999998E-6</c:v>
                </c:pt>
                <c:pt idx="40326">
                  <c:v>1.032551901E-6</c:v>
                </c:pt>
                <c:pt idx="40327">
                  <c:v>3.0117135580000002E-6</c:v>
                </c:pt>
                <c:pt idx="40328">
                  <c:v>2.0160468659999998E-6</c:v>
                </c:pt>
                <c:pt idx="40329">
                  <c:v>5.2700059130000003E-7</c:v>
                </c:pt>
                <c:pt idx="40330">
                  <c:v>1.0859120940000001E-6</c:v>
                </c:pt>
                <c:pt idx="40331">
                  <c:v>1.125249544E-6</c:v>
                </c:pt>
                <c:pt idx="40332">
                  <c:v>8.4821343119999996E-6</c:v>
                </c:pt>
                <c:pt idx="40333">
                  <c:v>6.3769335520000003E-7</c:v>
                </c:pt>
                <c:pt idx="40334">
                  <c:v>2.6236224039999998E-7</c:v>
                </c:pt>
                <c:pt idx="40335">
                  <c:v>8.2279624300000001E-7</c:v>
                </c:pt>
                <c:pt idx="40336">
                  <c:v>1.636250379E-6</c:v>
                </c:pt>
                <c:pt idx="40337">
                  <c:v>2.359996961E-7</c:v>
                </c:pt>
                <c:pt idx="40338">
                  <c:v>1.6605401E-7</c:v>
                </c:pt>
                <c:pt idx="40339">
                  <c:v>1.23033085E-7</c:v>
                </c:pt>
                <c:pt idx="40340">
                  <c:v>1.040724181E-7</c:v>
                </c:pt>
                <c:pt idx="40341">
                  <c:v>9.1306349699999998E-8</c:v>
                </c:pt>
                <c:pt idx="40342">
                  <c:v>9.2858180670000005E-8</c:v>
                </c:pt>
                <c:pt idx="40343">
                  <c:v>8.6752761170000005E-8</c:v>
                </c:pt>
                <c:pt idx="40344">
                  <c:v>3.2217416970000001E-7</c:v>
                </c:pt>
                <c:pt idx="40345">
                  <c:v>1.856246693E-8</c:v>
                </c:pt>
                <c:pt idx="40346">
                  <c:v>1.7995051379999999E-7</c:v>
                </c:pt>
                <c:pt idx="40347">
                  <c:v>2.6965347120000002E-7</c:v>
                </c:pt>
                <c:pt idx="40348">
                  <c:v>2.4952332620000001E-8</c:v>
                </c:pt>
                <c:pt idx="40349">
                  <c:v>6.8966235660000002E-8</c:v>
                </c:pt>
                <c:pt idx="40350">
                  <c:v>3.6618712320000001E-7</c:v>
                </c:pt>
                <c:pt idx="40351">
                  <c:v>3.898324599E-7</c:v>
                </c:pt>
                <c:pt idx="40352">
                  <c:v>5.0900063960000003E-6</c:v>
                </c:pt>
                <c:pt idx="40353">
                  <c:v>6.730649607E-8</c:v>
                </c:pt>
                <c:pt idx="40354">
                  <c:v>8.1780294630000004E-7</c:v>
                </c:pt>
                <c:pt idx="40355">
                  <c:v>2.533022326E-6</c:v>
                </c:pt>
                <c:pt idx="40356">
                  <c:v>2.9661805539999999E-5</c:v>
                </c:pt>
                <c:pt idx="40357">
                  <c:v>1.7818011899999999E-6</c:v>
                </c:pt>
                <c:pt idx="40358">
                  <c:v>1.5368688860000001E-6</c:v>
                </c:pt>
                <c:pt idx="40359">
                  <c:v>1.1503694840000001E-6</c:v>
                </c:pt>
                <c:pt idx="40360">
                  <c:v>4.8177627429999999E-6</c:v>
                </c:pt>
                <c:pt idx="40361">
                  <c:v>1.945232373E-6</c:v>
                </c:pt>
                <c:pt idx="40362">
                  <c:v>2.9128316330000002E-6</c:v>
                </c:pt>
                <c:pt idx="40363">
                  <c:v>1.6349802359999999E-6</c:v>
                </c:pt>
                <c:pt idx="40364">
                  <c:v>4.5624897460000001E-4</c:v>
                </c:pt>
                <c:pt idx="40365">
                  <c:v>3.1079193389999999E-6</c:v>
                </c:pt>
                <c:pt idx="40366">
                  <c:v>1.539420401E-6</c:v>
                </c:pt>
                <c:pt idx="40367">
                  <c:v>4.4707646019999997E-6</c:v>
                </c:pt>
                <c:pt idx="40368">
                  <c:v>2.333739271E-5</c:v>
                </c:pt>
                <c:pt idx="40369">
                  <c:v>7.2952164400000002E-7</c:v>
                </c:pt>
                <c:pt idx="40370">
                  <c:v>9.1411852070000001E-7</c:v>
                </c:pt>
                <c:pt idx="40371">
                  <c:v>1.4193558489999999E-6</c:v>
                </c:pt>
                <c:pt idx="40372">
                  <c:v>4.9797107850000004E-6</c:v>
                </c:pt>
                <c:pt idx="40373">
                  <c:v>4.0767609620000002E-7</c:v>
                </c:pt>
                <c:pt idx="40374">
                  <c:v>4.5534705990000002E-7</c:v>
                </c:pt>
                <c:pt idx="40375">
                  <c:v>7.1294926229999997E-7</c:v>
                </c:pt>
                <c:pt idx="40376">
                  <c:v>6.8275859150000003E-6</c:v>
                </c:pt>
                <c:pt idx="40377">
                  <c:v>2.6709253699999998E-7</c:v>
                </c:pt>
                <c:pt idx="40378">
                  <c:v>1.8772316429999999E-7</c:v>
                </c:pt>
                <c:pt idx="40379">
                  <c:v>1.0745476810000001E-7</c:v>
                </c:pt>
                <c:pt idx="40380">
                  <c:v>8.0093827710000004E-7</c:v>
                </c:pt>
                <c:pt idx="40381">
                  <c:v>3.5785019199999999E-8</c:v>
                </c:pt>
                <c:pt idx="40382">
                  <c:v>2.1045869349999999E-8</c:v>
                </c:pt>
                <c:pt idx="40383">
                  <c:v>7.3846482510000001E-9</c:v>
                </c:pt>
                <c:pt idx="40384">
                  <c:v>1.5933979349999999E-7</c:v>
                </c:pt>
                <c:pt idx="40385">
                  <c:v>1.9154928780000001E-9</c:v>
                </c:pt>
                <c:pt idx="40386">
                  <c:v>4.5396403199999996E-9</c:v>
                </c:pt>
                <c:pt idx="40387">
                  <c:v>8.295886552E-9</c:v>
                </c:pt>
                <c:pt idx="40388">
                  <c:v>3.4712219870000002E-7</c:v>
                </c:pt>
                <c:pt idx="40389">
                  <c:v>5.5014417099999999E-9</c:v>
                </c:pt>
                <c:pt idx="40390">
                  <c:v>3.3781348310000002E-9</c:v>
                </c:pt>
                <c:pt idx="40391">
                  <c:v>1.140432309E-9</c:v>
                </c:pt>
                <c:pt idx="40392">
                  <c:v>6.5857980749999996E-13</c:v>
                </c:pt>
                <c:pt idx="40393">
                  <c:v>1.7834574329999999E-9</c:v>
                </c:pt>
                <c:pt idx="40394">
                  <c:v>8.2589694759999996E-9</c:v>
                </c:pt>
                <c:pt idx="40395">
                  <c:v>2.0948822029999999E-8</c:v>
                </c:pt>
                <c:pt idx="40396">
                  <c:v>4.4496417399999998E-7</c:v>
                </c:pt>
                <c:pt idx="40397">
                  <c:v>8.4484723579999993E-8</c:v>
                </c:pt>
                <c:pt idx="40398">
                  <c:v>1.179257226E-7</c:v>
                </c:pt>
                <c:pt idx="40399">
                  <c:v>1.8234334670000001E-7</c:v>
                </c:pt>
                <c:pt idx="40400">
                  <c:v>5.1087569229999998E-6</c:v>
                </c:pt>
                <c:pt idx="40401">
                  <c:v>3.9608847039999998E-7</c:v>
                </c:pt>
                <c:pt idx="40402">
                  <c:v>3.7525985419999998E-7</c:v>
                </c:pt>
                <c:pt idx="40403">
                  <c:v>8.6289427749999997E-7</c:v>
                </c:pt>
                <c:pt idx="40404">
                  <c:v>1.590878582E-4</c:v>
                </c:pt>
                <c:pt idx="40405">
                  <c:v>2.8357997369999998E-6</c:v>
                </c:pt>
                <c:pt idx="40406">
                  <c:v>2.0484249539999998E-6</c:v>
                </c:pt>
                <c:pt idx="40407">
                  <c:v>1.146679088E-7</c:v>
                </c:pt>
                <c:pt idx="40408">
                  <c:v>1.5818885809999999E-4</c:v>
                </c:pt>
                <c:pt idx="40409">
                  <c:v>5.1210158999999998E-7</c:v>
                </c:pt>
                <c:pt idx="40410">
                  <c:v>9.910973839000001E-7</c:v>
                </c:pt>
                <c:pt idx="40411">
                  <c:v>5.7294749380000003E-7</c:v>
                </c:pt>
                <c:pt idx="40412">
                  <c:v>2.636552239E-5</c:v>
                </c:pt>
                <c:pt idx="40413">
                  <c:v>6.4530848829999998E-7</c:v>
                </c:pt>
                <c:pt idx="40414">
                  <c:v>7.9712392319999996E-7</c:v>
                </c:pt>
                <c:pt idx="40415">
                  <c:v>1.8028554940000001E-6</c:v>
                </c:pt>
                <c:pt idx="40416">
                  <c:v>3.928070701E-5</c:v>
                </c:pt>
                <c:pt idx="40417">
                  <c:v>1.9109775889999999E-6</c:v>
                </c:pt>
                <c:pt idx="40418">
                  <c:v>1.0189926149999999E-6</c:v>
                </c:pt>
                <c:pt idx="40419">
                  <c:v>4.4817363130000002E-7</c:v>
                </c:pt>
                <c:pt idx="40420">
                  <c:v>7.7044397149999996E-6</c:v>
                </c:pt>
                <c:pt idx="40421">
                  <c:v>8.407774962E-7</c:v>
                </c:pt>
                <c:pt idx="40422">
                  <c:v>4.6141644070000001E-7</c:v>
                </c:pt>
                <c:pt idx="40423">
                  <c:v>5.0521786300000005E-7</c:v>
                </c:pt>
                <c:pt idx="40424">
                  <c:v>1.677683565E-5</c:v>
                </c:pt>
                <c:pt idx="40425">
                  <c:v>9.5013726050000002E-7</c:v>
                </c:pt>
                <c:pt idx="40426">
                  <c:v>5.8096618739999996E-7</c:v>
                </c:pt>
                <c:pt idx="40427">
                  <c:v>7.4423225200000003E-8</c:v>
                </c:pt>
                <c:pt idx="40428">
                  <c:v>1.6152729379999999E-6</c:v>
                </c:pt>
                <c:pt idx="40429">
                  <c:v>6.5971013540000004E-8</c:v>
                </c:pt>
                <c:pt idx="40430">
                  <c:v>5.7386108169999999E-8</c:v>
                </c:pt>
                <c:pt idx="40431">
                  <c:v>6.2092147039999994E-8</c:v>
                </c:pt>
                <c:pt idx="40432">
                  <c:v>4.342088196E-7</c:v>
                </c:pt>
                <c:pt idx="40433">
                  <c:v>5.2336491280000003E-8</c:v>
                </c:pt>
                <c:pt idx="40434">
                  <c:v>5.3864063030000003E-8</c:v>
                </c:pt>
                <c:pt idx="40435">
                  <c:v>1.0033352539999999E-7</c:v>
                </c:pt>
                <c:pt idx="40436">
                  <c:v>5.0019544470000002E-6</c:v>
                </c:pt>
                <c:pt idx="40437">
                  <c:v>5.0552844750000002E-8</c:v>
                </c:pt>
                <c:pt idx="40438">
                  <c:v>4.9032031240000001E-8</c:v>
                </c:pt>
                <c:pt idx="40439">
                  <c:v>1.053851766E-7</c:v>
                </c:pt>
                <c:pt idx="40440">
                  <c:v>3.4648001890000001E-7</c:v>
                </c:pt>
                <c:pt idx="40441">
                  <c:v>8.3251799219999995E-8</c:v>
                </c:pt>
                <c:pt idx="40442">
                  <c:v>1.3889472049999999E-7</c:v>
                </c:pt>
                <c:pt idx="40443">
                  <c:v>2.1264461759999999E-7</c:v>
                </c:pt>
                <c:pt idx="40444">
                  <c:v>1.230257596E-6</c:v>
                </c:pt>
                <c:pt idx="40445">
                  <c:v>1.2781093269999999E-6</c:v>
                </c:pt>
                <c:pt idx="40446">
                  <c:v>8.0153352009999998E-7</c:v>
                </c:pt>
                <c:pt idx="40447">
                  <c:v>9.897533136E-7</c:v>
                </c:pt>
                <c:pt idx="40448">
                  <c:v>4.3291303649999997E-5</c:v>
                </c:pt>
                <c:pt idx="40449">
                  <c:v>3.0810381270000002E-7</c:v>
                </c:pt>
                <c:pt idx="40450">
                  <c:v>1.377727947E-6</c:v>
                </c:pt>
                <c:pt idx="40451">
                  <c:v>2.2547601849999999E-6</c:v>
                </c:pt>
                <c:pt idx="40452">
                  <c:v>4.8518392949999998E-6</c:v>
                </c:pt>
                <c:pt idx="40453">
                  <c:v>1.052920512E-6</c:v>
                </c:pt>
                <c:pt idx="40454">
                  <c:v>2.2660222620000001E-6</c:v>
                </c:pt>
                <c:pt idx="40455">
                  <c:v>1.221019753E-5</c:v>
                </c:pt>
                <c:pt idx="40456">
                  <c:v>1.5089028779999999E-4</c:v>
                </c:pt>
                <c:pt idx="40457">
                  <c:v>1.612176901E-5</c:v>
                </c:pt>
                <c:pt idx="40458">
                  <c:v>5.1670950339999996E-6</c:v>
                </c:pt>
                <c:pt idx="40459">
                  <c:v>5.0143496549999998E-6</c:v>
                </c:pt>
                <c:pt idx="40460">
                  <c:v>2.0497055139999998E-5</c:v>
                </c:pt>
                <c:pt idx="40461">
                  <c:v>2.1512585680000001E-6</c:v>
                </c:pt>
                <c:pt idx="40462">
                  <c:v>7.4600931770000005E-7</c:v>
                </c:pt>
                <c:pt idx="40463">
                  <c:v>1.066566895E-6</c:v>
                </c:pt>
                <c:pt idx="40464">
                  <c:v>8.6667206129999997E-6</c:v>
                </c:pt>
                <c:pt idx="40465">
                  <c:v>2.9983471850000001E-6</c:v>
                </c:pt>
                <c:pt idx="40466">
                  <c:v>1.588444121E-6</c:v>
                </c:pt>
                <c:pt idx="40467">
                  <c:v>6.2339080540000004E-6</c:v>
                </c:pt>
                <c:pt idx="40468">
                  <c:v>3.378003198E-5</c:v>
                </c:pt>
                <c:pt idx="40469">
                  <c:v>1.0037175550000001E-6</c:v>
                </c:pt>
                <c:pt idx="40470">
                  <c:v>2.345665161E-7</c:v>
                </c:pt>
                <c:pt idx="40471">
                  <c:v>6.4456359909999997E-8</c:v>
                </c:pt>
                <c:pt idx="40472">
                  <c:v>8.9878137839999995E-7</c:v>
                </c:pt>
                <c:pt idx="40473">
                  <c:v>2.2833790460000001E-7</c:v>
                </c:pt>
                <c:pt idx="40474">
                  <c:v>3.3649557999999998E-7</c:v>
                </c:pt>
                <c:pt idx="40475">
                  <c:v>9.6293262609999997E-7</c:v>
                </c:pt>
                <c:pt idx="40476">
                  <c:v>5.2744758580000004E-6</c:v>
                </c:pt>
                <c:pt idx="40477">
                  <c:v>3.136922532E-6</c:v>
                </c:pt>
                <c:pt idx="40478">
                  <c:v>1.3111448889999999E-6</c:v>
                </c:pt>
                <c:pt idx="40479">
                  <c:v>1.6700152209999999E-6</c:v>
                </c:pt>
                <c:pt idx="40480">
                  <c:v>6.6137155590000001E-6</c:v>
                </c:pt>
                <c:pt idx="40481">
                  <c:v>1.0133947439999999E-6</c:v>
                </c:pt>
                <c:pt idx="40482">
                  <c:v>8.1451261749999997E-7</c:v>
                </c:pt>
                <c:pt idx="40483">
                  <c:v>7.5062559429999996E-7</c:v>
                </c:pt>
                <c:pt idx="40484">
                  <c:v>5.0895726579999996E-7</c:v>
                </c:pt>
                <c:pt idx="40485">
                  <c:v>1.4539005890000001E-6</c:v>
                </c:pt>
                <c:pt idx="40486">
                  <c:v>3.3423599989999998E-7</c:v>
                </c:pt>
                <c:pt idx="40487">
                  <c:v>1.1350281220000001E-6</c:v>
                </c:pt>
                <c:pt idx="40488">
                  <c:v>1.223673623E-6</c:v>
                </c:pt>
                <c:pt idx="40489">
                  <c:v>6.4331806410000001E-7</c:v>
                </c:pt>
                <c:pt idx="40490">
                  <c:v>5.1309491930000001E-7</c:v>
                </c:pt>
                <c:pt idx="40491">
                  <c:v>4.0037840359999999E-7</c:v>
                </c:pt>
                <c:pt idx="40492">
                  <c:v>1.505949351E-7</c:v>
                </c:pt>
                <c:pt idx="40493">
                  <c:v>4.528948154E-7</c:v>
                </c:pt>
                <c:pt idx="40494">
                  <c:v>7.2231264680000004E-7</c:v>
                </c:pt>
                <c:pt idx="40495">
                  <c:v>2.8182919299999999E-6</c:v>
                </c:pt>
                <c:pt idx="40496">
                  <c:v>1.452123606E-5</c:v>
                </c:pt>
                <c:pt idx="40497">
                  <c:v>1.1084389630000001E-5</c:v>
                </c:pt>
                <c:pt idx="40498">
                  <c:v>1.1600845280000001E-5</c:v>
                </c:pt>
                <c:pt idx="40499">
                  <c:v>2.1262627280000001E-5</c:v>
                </c:pt>
                <c:pt idx="40500">
                  <c:v>6.812366467E-5</c:v>
                </c:pt>
                <c:pt idx="40501">
                  <c:v>5.9489163030000005E-7</c:v>
                </c:pt>
                <c:pt idx="40502">
                  <c:v>3.5856418219999999E-6</c:v>
                </c:pt>
                <c:pt idx="40503">
                  <c:v>4.5112400600000001E-7</c:v>
                </c:pt>
                <c:pt idx="40504">
                  <c:v>6.1130245660000001E-6</c:v>
                </c:pt>
                <c:pt idx="40505">
                  <c:v>3.1858468679999998E-6</c:v>
                </c:pt>
                <c:pt idx="40506">
                  <c:v>4.066511999E-6</c:v>
                </c:pt>
                <c:pt idx="40507">
                  <c:v>8.0332707969999996E-7</c:v>
                </c:pt>
                <c:pt idx="40508">
                  <c:v>5.818679256E-6</c:v>
                </c:pt>
                <c:pt idx="40509">
                  <c:v>2.4520515929999998E-6</c:v>
                </c:pt>
                <c:pt idx="40510">
                  <c:v>3.9921559980000003E-6</c:v>
                </c:pt>
                <c:pt idx="40511">
                  <c:v>4.9094513099999999E-6</c:v>
                </c:pt>
                <c:pt idx="40512">
                  <c:v>3.7777953879999999E-6</c:v>
                </c:pt>
                <c:pt idx="40513">
                  <c:v>3.507486683E-6</c:v>
                </c:pt>
                <c:pt idx="40514">
                  <c:v>1.4441412470000001E-6</c:v>
                </c:pt>
                <c:pt idx="40515">
                  <c:v>2.027528994E-6</c:v>
                </c:pt>
                <c:pt idx="40516">
                  <c:v>4.8175890080000002E-6</c:v>
                </c:pt>
                <c:pt idx="40517">
                  <c:v>1.498271155E-6</c:v>
                </c:pt>
                <c:pt idx="40518">
                  <c:v>4.0784197719999999E-7</c:v>
                </c:pt>
                <c:pt idx="40519">
                  <c:v>1.303564457E-6</c:v>
                </c:pt>
                <c:pt idx="40520">
                  <c:v>8.6170673929999998E-6</c:v>
                </c:pt>
                <c:pt idx="40521">
                  <c:v>3.3951970880000003E-7</c:v>
                </c:pt>
                <c:pt idx="40522">
                  <c:v>5.7829346130000005E-7</c:v>
                </c:pt>
                <c:pt idx="40523">
                  <c:v>3.5457952629999998E-7</c:v>
                </c:pt>
                <c:pt idx="40524">
                  <c:v>3.0642173299999998E-6</c:v>
                </c:pt>
                <c:pt idx="40525">
                  <c:v>2.4962372950000001E-7</c:v>
                </c:pt>
                <c:pt idx="40526">
                  <c:v>2.1142085430000002E-6</c:v>
                </c:pt>
                <c:pt idx="40527">
                  <c:v>1.621135024E-6</c:v>
                </c:pt>
                <c:pt idx="40528">
                  <c:v>1.339353298E-7</c:v>
                </c:pt>
                <c:pt idx="40529">
                  <c:v>2.5028918500000001E-6</c:v>
                </c:pt>
                <c:pt idx="40530">
                  <c:v>3.4636406469999999E-6</c:v>
                </c:pt>
                <c:pt idx="40531">
                  <c:v>7.7944461859999999E-7</c:v>
                </c:pt>
                <c:pt idx="40532">
                  <c:v>8.5695509469999995E-8</c:v>
                </c:pt>
                <c:pt idx="40533">
                  <c:v>3.6216936229999998E-6</c:v>
                </c:pt>
                <c:pt idx="40534">
                  <c:v>3.0553354619999999E-6</c:v>
                </c:pt>
                <c:pt idx="40535">
                  <c:v>9.6248734530000005E-7</c:v>
                </c:pt>
                <c:pt idx="40536">
                  <c:v>1.989736132E-6</c:v>
                </c:pt>
                <c:pt idx="40537">
                  <c:v>4.6907345140000003E-6</c:v>
                </c:pt>
                <c:pt idx="40538">
                  <c:v>2.1830036049999999E-6</c:v>
                </c:pt>
                <c:pt idx="40539">
                  <c:v>1.073151121E-6</c:v>
                </c:pt>
                <c:pt idx="40540">
                  <c:v>5.7759845630000001E-7</c:v>
                </c:pt>
                <c:pt idx="40541">
                  <c:v>7.8880563159999998E-7</c:v>
                </c:pt>
                <c:pt idx="40542">
                  <c:v>1.727922442E-7</c:v>
                </c:pt>
                <c:pt idx="40543">
                  <c:v>1.6283167139999999E-7</c:v>
                </c:pt>
                <c:pt idx="40544">
                  <c:v>1.2376911070000001E-6</c:v>
                </c:pt>
                <c:pt idx="40545">
                  <c:v>1.9111697420000001E-7</c:v>
                </c:pt>
                <c:pt idx="40546">
                  <c:v>1.722954031E-7</c:v>
                </c:pt>
                <c:pt idx="40547">
                  <c:v>2.011718184E-6</c:v>
                </c:pt>
                <c:pt idx="40548">
                  <c:v>1.9300138899999999E-6</c:v>
                </c:pt>
                <c:pt idx="40549">
                  <c:v>1.867450489E-6</c:v>
                </c:pt>
                <c:pt idx="40550">
                  <c:v>3.9086842259999997E-6</c:v>
                </c:pt>
                <c:pt idx="40551">
                  <c:v>5.103818988E-6</c:v>
                </c:pt>
                <c:pt idx="40552">
                  <c:v>2.7849207339999998E-6</c:v>
                </c:pt>
                <c:pt idx="40553">
                  <c:v>9.1003822729999995E-7</c:v>
                </c:pt>
                <c:pt idx="40554">
                  <c:v>3.141658965E-6</c:v>
                </c:pt>
                <c:pt idx="40555">
                  <c:v>1.0096194599999999E-6</c:v>
                </c:pt>
                <c:pt idx="40556">
                  <c:v>6.5370446980000006E-8</c:v>
                </c:pt>
                <c:pt idx="40557">
                  <c:v>3.3178640209999999E-6</c:v>
                </c:pt>
                <c:pt idx="40558">
                  <c:v>6.2946507269999997E-6</c:v>
                </c:pt>
                <c:pt idx="40559">
                  <c:v>1.8012756109999999E-5</c:v>
                </c:pt>
                <c:pt idx="40560">
                  <c:v>1.262871767E-5</c:v>
                </c:pt>
                <c:pt idx="40561">
                  <c:v>4.6603565040000001E-8</c:v>
                </c:pt>
                <c:pt idx="40562">
                  <c:v>6.8984464919999996E-7</c:v>
                </c:pt>
                <c:pt idx="40563">
                  <c:v>4.9688849870000005E-7</c:v>
                </c:pt>
                <c:pt idx="40564">
                  <c:v>8.328826148E-7</c:v>
                </c:pt>
                <c:pt idx="40565">
                  <c:v>8.1245540399999996E-7</c:v>
                </c:pt>
                <c:pt idx="40566">
                  <c:v>4.3059569550000001E-7</c:v>
                </c:pt>
                <c:pt idx="40567">
                  <c:v>1.222067939E-6</c:v>
                </c:pt>
                <c:pt idx="40568">
                  <c:v>6.2034725469999996E-6</c:v>
                </c:pt>
                <c:pt idx="40569">
                  <c:v>2.562752553E-6</c:v>
                </c:pt>
                <c:pt idx="40570">
                  <c:v>3.8229060060000003E-6</c:v>
                </c:pt>
                <c:pt idx="40571">
                  <c:v>4.4637536589999999E-5</c:v>
                </c:pt>
                <c:pt idx="40572">
                  <c:v>1.0335519820000001E-5</c:v>
                </c:pt>
                <c:pt idx="40573">
                  <c:v>1.523085096E-6</c:v>
                </c:pt>
                <c:pt idx="40574">
                  <c:v>1.352103512E-6</c:v>
                </c:pt>
                <c:pt idx="40575">
                  <c:v>9.8496202579999993E-6</c:v>
                </c:pt>
                <c:pt idx="40576">
                  <c:v>1.8215444709999999E-6</c:v>
                </c:pt>
                <c:pt idx="40577">
                  <c:v>1.787339636E-6</c:v>
                </c:pt>
                <c:pt idx="40578">
                  <c:v>6.9945425229999999E-6</c:v>
                </c:pt>
                <c:pt idx="40579">
                  <c:v>1.080711306E-4</c:v>
                </c:pt>
                <c:pt idx="40580">
                  <c:v>5.2390674210000002E-5</c:v>
                </c:pt>
                <c:pt idx="40581">
                  <c:v>6.946538535E-6</c:v>
                </c:pt>
                <c:pt idx="40582">
                  <c:v>5.9099531010000002E-6</c:v>
                </c:pt>
                <c:pt idx="40583">
                  <c:v>2.1133192279999999E-5</c:v>
                </c:pt>
                <c:pt idx="40584">
                  <c:v>2.7497570440000001E-7</c:v>
                </c:pt>
                <c:pt idx="40585">
                  <c:v>2.9120588320000001E-7</c:v>
                </c:pt>
                <c:pt idx="40586">
                  <c:v>8.7130283240000001E-7</c:v>
                </c:pt>
                <c:pt idx="40587">
                  <c:v>2.7523278579999999E-6</c:v>
                </c:pt>
                <c:pt idx="40588">
                  <c:v>8.1283177410000006E-8</c:v>
                </c:pt>
                <c:pt idx="40589">
                  <c:v>7.0802773650000002E-7</c:v>
                </c:pt>
                <c:pt idx="40590">
                  <c:v>5.6994260619999995E-7</c:v>
                </c:pt>
                <c:pt idx="40591">
                  <c:v>2.7381650469999998E-6</c:v>
                </c:pt>
                <c:pt idx="40592">
                  <c:v>2.921028869E-7</c:v>
                </c:pt>
                <c:pt idx="40593">
                  <c:v>1.4043092630000001E-6</c:v>
                </c:pt>
                <c:pt idx="40594">
                  <c:v>6.0615327019999995E-7</c:v>
                </c:pt>
                <c:pt idx="40595">
                  <c:v>1.9053274759999999E-6</c:v>
                </c:pt>
                <c:pt idx="40596">
                  <c:v>2.9208172250000001E-7</c:v>
                </c:pt>
                <c:pt idx="40597">
                  <c:v>1.1303561419999999E-6</c:v>
                </c:pt>
                <c:pt idx="40598">
                  <c:v>2.651375287E-8</c:v>
                </c:pt>
                <c:pt idx="40599">
                  <c:v>1.883406176E-5</c:v>
                </c:pt>
                <c:pt idx="40600">
                  <c:v>4.1295684469999998E-6</c:v>
                </c:pt>
                <c:pt idx="40601">
                  <c:v>2.9061380329999998E-6</c:v>
                </c:pt>
                <c:pt idx="40602">
                  <c:v>1.628601758E-6</c:v>
                </c:pt>
                <c:pt idx="40603">
                  <c:v>4.3835084659999996E-6</c:v>
                </c:pt>
                <c:pt idx="40604">
                  <c:v>5.4844332740000004E-7</c:v>
                </c:pt>
                <c:pt idx="40605">
                  <c:v>1.2705416799999999E-7</c:v>
                </c:pt>
                <c:pt idx="40606">
                  <c:v>2.1290030380000001E-7</c:v>
                </c:pt>
                <c:pt idx="40607">
                  <c:v>4.3338985830000002E-7</c:v>
                </c:pt>
                <c:pt idx="40608">
                  <c:v>7.2110712129999997E-7</c:v>
                </c:pt>
                <c:pt idx="40609">
                  <c:v>1.5249046650000001E-6</c:v>
                </c:pt>
                <c:pt idx="40610">
                  <c:v>8.4673000820000003E-7</c:v>
                </c:pt>
                <c:pt idx="40611">
                  <c:v>3.9848944209999997E-5</c:v>
                </c:pt>
                <c:pt idx="40612">
                  <c:v>4.6093478309999996E-6</c:v>
                </c:pt>
                <c:pt idx="40613">
                  <c:v>3.159650881E-6</c:v>
                </c:pt>
                <c:pt idx="40614">
                  <c:v>6.9940512390000003E-6</c:v>
                </c:pt>
                <c:pt idx="40615">
                  <c:v>7.2679219610000001E-7</c:v>
                </c:pt>
                <c:pt idx="40616">
                  <c:v>4.1290799910000003E-7</c:v>
                </c:pt>
                <c:pt idx="40617">
                  <c:v>4.6389792339999998E-6</c:v>
                </c:pt>
                <c:pt idx="40618">
                  <c:v>5.473008925E-6</c:v>
                </c:pt>
                <c:pt idx="40619">
                  <c:v>1.8798816380000001E-5</c:v>
                </c:pt>
                <c:pt idx="40620">
                  <c:v>1.7488417849999999E-6</c:v>
                </c:pt>
                <c:pt idx="40621">
                  <c:v>7.3490215990000004E-6</c:v>
                </c:pt>
                <c:pt idx="40622">
                  <c:v>1.6936872289999999E-5</c:v>
                </c:pt>
                <c:pt idx="40623">
                  <c:v>6.4787108109999998E-5</c:v>
                </c:pt>
                <c:pt idx="40624">
                  <c:v>9.8904200849999993E-6</c:v>
                </c:pt>
                <c:pt idx="40625">
                  <c:v>5.8801025250000004E-6</c:v>
                </c:pt>
                <c:pt idx="40626">
                  <c:v>2.5646517560000001E-6</c:v>
                </c:pt>
                <c:pt idx="40627">
                  <c:v>4.6065814349999998E-6</c:v>
                </c:pt>
                <c:pt idx="40628">
                  <c:v>4.7515074679999997E-6</c:v>
                </c:pt>
                <c:pt idx="40629">
                  <c:v>4.9954698659999996E-6</c:v>
                </c:pt>
                <c:pt idx="40630">
                  <c:v>3.588604766E-6</c:v>
                </c:pt>
                <c:pt idx="40631">
                  <c:v>2.8146224620000001E-4</c:v>
                </c:pt>
                <c:pt idx="40632">
                  <c:v>1.0030444830000001E-5</c:v>
                </c:pt>
                <c:pt idx="40633">
                  <c:v>3.8774683619999999E-6</c:v>
                </c:pt>
                <c:pt idx="40634">
                  <c:v>2.382091236E-6</c:v>
                </c:pt>
                <c:pt idx="40635">
                  <c:v>3.1741537649999999E-6</c:v>
                </c:pt>
                <c:pt idx="40636">
                  <c:v>6.5377408250000002E-8</c:v>
                </c:pt>
                <c:pt idx="40637">
                  <c:v>2.014009617E-7</c:v>
                </c:pt>
                <c:pt idx="40638">
                  <c:v>6.5189236469999999E-8</c:v>
                </c:pt>
                <c:pt idx="40639">
                  <c:v>2.9505871410000001E-7</c:v>
                </c:pt>
                <c:pt idx="40640">
                  <c:v>2.6416049069999997E-7</c:v>
                </c:pt>
                <c:pt idx="40641">
                  <c:v>3.5938668440000001E-7</c:v>
                </c:pt>
                <c:pt idx="40642">
                  <c:v>6.6263494070000002E-7</c:v>
                </c:pt>
                <c:pt idx="40643">
                  <c:v>8.8548032209999998E-7</c:v>
                </c:pt>
                <c:pt idx="40644">
                  <c:v>7.0594396630000003E-7</c:v>
                </c:pt>
                <c:pt idx="40645">
                  <c:v>7.4129956560000003E-7</c:v>
                </c:pt>
                <c:pt idx="40646">
                  <c:v>5.0934423499999999E-7</c:v>
                </c:pt>
                <c:pt idx="40647">
                  <c:v>3.8286287720000003E-7</c:v>
                </c:pt>
                <c:pt idx="40648">
                  <c:v>4.6743941639999999E-7</c:v>
                </c:pt>
                <c:pt idx="40649">
                  <c:v>4.7884968430000001E-7</c:v>
                </c:pt>
                <c:pt idx="40650">
                  <c:v>9.762022452E-8</c:v>
                </c:pt>
                <c:pt idx="40651">
                  <c:v>2.078589669E-6</c:v>
                </c:pt>
                <c:pt idx="40652">
                  <c:v>1.681453886E-7</c:v>
                </c:pt>
                <c:pt idx="40653">
                  <c:v>4.3145145190000002E-8</c:v>
                </c:pt>
                <c:pt idx="40654">
                  <c:v>2.581243427E-7</c:v>
                </c:pt>
                <c:pt idx="40655">
                  <c:v>1.058197778E-5</c:v>
                </c:pt>
                <c:pt idx="40656">
                  <c:v>3.3912730870000001E-7</c:v>
                </c:pt>
                <c:pt idx="40657">
                  <c:v>3.784437626E-7</c:v>
                </c:pt>
                <c:pt idx="40658">
                  <c:v>1.4354602870000001E-6</c:v>
                </c:pt>
                <c:pt idx="40659">
                  <c:v>1.3379977900000001E-5</c:v>
                </c:pt>
                <c:pt idx="40660">
                  <c:v>1.644065221E-6</c:v>
                </c:pt>
                <c:pt idx="40661">
                  <c:v>2.0099195219999999E-6</c:v>
                </c:pt>
                <c:pt idx="40662">
                  <c:v>2.6024940709999998E-6</c:v>
                </c:pt>
                <c:pt idx="40663">
                  <c:v>1.8087461310000001E-5</c:v>
                </c:pt>
                <c:pt idx="40664">
                  <c:v>2.4959456129999999E-6</c:v>
                </c:pt>
                <c:pt idx="40665">
                  <c:v>3.693424115E-6</c:v>
                </c:pt>
                <c:pt idx="40666">
                  <c:v>3.8238290880000002E-6</c:v>
                </c:pt>
                <c:pt idx="40667">
                  <c:v>4.763996242E-5</c:v>
                </c:pt>
                <c:pt idx="40668">
                  <c:v>3.3064697909999998E-6</c:v>
                </c:pt>
                <c:pt idx="40669">
                  <c:v>4.9719541540000003E-6</c:v>
                </c:pt>
                <c:pt idx="40670">
                  <c:v>2.2791593180000002E-6</c:v>
                </c:pt>
                <c:pt idx="40671">
                  <c:v>6.7217293429999996E-4</c:v>
                </c:pt>
                <c:pt idx="40672">
                  <c:v>1.511895256E-6</c:v>
                </c:pt>
                <c:pt idx="40673">
                  <c:v>4.193535233E-6</c:v>
                </c:pt>
                <c:pt idx="40674">
                  <c:v>1.218584628E-5</c:v>
                </c:pt>
                <c:pt idx="40675">
                  <c:v>3.595552286E-4</c:v>
                </c:pt>
                <c:pt idx="40676">
                  <c:v>4.4249421009999999E-6</c:v>
                </c:pt>
                <c:pt idx="40677">
                  <c:v>2.7216927930000001E-6</c:v>
                </c:pt>
                <c:pt idx="40678">
                  <c:v>2.625965601E-6</c:v>
                </c:pt>
                <c:pt idx="40679">
                  <c:v>2.5155272619999999E-5</c:v>
                </c:pt>
                <c:pt idx="40680">
                  <c:v>1.7082606370000001E-6</c:v>
                </c:pt>
                <c:pt idx="40681">
                  <c:v>1.1279204929999999E-6</c:v>
                </c:pt>
                <c:pt idx="40682">
                  <c:v>5.9669132819999997E-7</c:v>
                </c:pt>
                <c:pt idx="40683">
                  <c:v>1.933553115E-5</c:v>
                </c:pt>
                <c:pt idx="40684">
                  <c:v>2.840410208E-7</c:v>
                </c:pt>
                <c:pt idx="40685">
                  <c:v>1.9250052560000001E-7</c:v>
                </c:pt>
                <c:pt idx="40686">
                  <c:v>9.4280414420000004E-8</c:v>
                </c:pt>
                <c:pt idx="40687">
                  <c:v>3.8152387779999999E-7</c:v>
                </c:pt>
                <c:pt idx="40688">
                  <c:v>7.5983207999999993E-9</c:v>
                </c:pt>
                <c:pt idx="40689">
                  <c:v>1.943717056E-13</c:v>
                </c:pt>
                <c:pt idx="40690">
                  <c:v>4.480957232E-9</c:v>
                </c:pt>
                <c:pt idx="40691">
                  <c:v>1.151360843E-6</c:v>
                </c:pt>
                <c:pt idx="40692">
                  <c:v>2.823036035E-8</c:v>
                </c:pt>
                <c:pt idx="40693">
                  <c:v>2.2340115229999998E-8</c:v>
                </c:pt>
                <c:pt idx="40694">
                  <c:v>9.4039443979999995E-9</c:v>
                </c:pt>
                <c:pt idx="40695">
                  <c:v>1.1185879019999999E-6</c:v>
                </c:pt>
                <c:pt idx="40696">
                  <c:v>7.553419769E-9</c:v>
                </c:pt>
                <c:pt idx="40697">
                  <c:v>1.239109102E-8</c:v>
                </c:pt>
                <c:pt idx="40698">
                  <c:v>3.4461548470000003E-8</c:v>
                </c:pt>
                <c:pt idx="40699">
                  <c:v>9.0733200039999999E-7</c:v>
                </c:pt>
                <c:pt idx="40700">
                  <c:v>1.539005538E-7</c:v>
                </c:pt>
                <c:pt idx="40701">
                  <c:v>3.1561527969999998E-7</c:v>
                </c:pt>
                <c:pt idx="40702">
                  <c:v>9.3609021620000005E-7</c:v>
                </c:pt>
                <c:pt idx="40703">
                  <c:v>6.6038483159999999E-5</c:v>
                </c:pt>
                <c:pt idx="40704">
                  <c:v>2.7872729999999999E-6</c:v>
                </c:pt>
                <c:pt idx="40705">
                  <c:v>2.1257343790000001E-6</c:v>
                </c:pt>
                <c:pt idx="40706">
                  <c:v>9.7888397199999994E-7</c:v>
                </c:pt>
                <c:pt idx="40707">
                  <c:v>1.75446194E-5</c:v>
                </c:pt>
                <c:pt idx="40708">
                  <c:v>4.8050873549999999E-6</c:v>
                </c:pt>
                <c:pt idx="40709">
                  <c:v>4.217702828E-6</c:v>
                </c:pt>
                <c:pt idx="40710">
                  <c:v>4.1125227999999997E-6</c:v>
                </c:pt>
                <c:pt idx="40711">
                  <c:v>1.3068714419999999E-4</c:v>
                </c:pt>
                <c:pt idx="40712">
                  <c:v>1.8470665629999999E-5</c:v>
                </c:pt>
                <c:pt idx="40713">
                  <c:v>1.176698472E-5</c:v>
                </c:pt>
                <c:pt idx="40714">
                  <c:v>9.5333228769999995E-7</c:v>
                </c:pt>
                <c:pt idx="40715">
                  <c:v>9.3386199009999995E-4</c:v>
                </c:pt>
                <c:pt idx="40716">
                  <c:v>1.0861321489999999E-6</c:v>
                </c:pt>
                <c:pt idx="40717">
                  <c:v>8.0367872530000001E-6</c:v>
                </c:pt>
                <c:pt idx="40718">
                  <c:v>1.051814227E-5</c:v>
                </c:pt>
                <c:pt idx="40719">
                  <c:v>4.2569722910000001E-5</c:v>
                </c:pt>
                <c:pt idx="40720">
                  <c:v>5.17070919E-6</c:v>
                </c:pt>
                <c:pt idx="40721">
                  <c:v>7.5775293049999998E-6</c:v>
                </c:pt>
                <c:pt idx="40722">
                  <c:v>2.3492390190000002E-5</c:v>
                </c:pt>
                <c:pt idx="40723">
                  <c:v>6.1123158309999998E-4</c:v>
                </c:pt>
                <c:pt idx="40724">
                  <c:v>2.802634304E-5</c:v>
                </c:pt>
                <c:pt idx="40725">
                  <c:v>7.2029775349999998E-6</c:v>
                </c:pt>
                <c:pt idx="40726">
                  <c:v>1.3772250789999999E-6</c:v>
                </c:pt>
                <c:pt idx="40727">
                  <c:v>4.4468701079999998E-5</c:v>
                </c:pt>
                <c:pt idx="40728">
                  <c:v>3.1818659709999999E-6</c:v>
                </c:pt>
                <c:pt idx="40729">
                  <c:v>1.2511497839999999E-6</c:v>
                </c:pt>
                <c:pt idx="40730">
                  <c:v>9.8945990669999994E-7</c:v>
                </c:pt>
                <c:pt idx="40731">
                  <c:v>6.661181004E-6</c:v>
                </c:pt>
                <c:pt idx="40732">
                  <c:v>1.5882774719999999E-6</c:v>
                </c:pt>
                <c:pt idx="40733">
                  <c:v>7.1993014610000001E-8</c:v>
                </c:pt>
                <c:pt idx="40734">
                  <c:v>9.5301840979999995E-7</c:v>
                </c:pt>
                <c:pt idx="40735">
                  <c:v>4.9389908569999998E-6</c:v>
                </c:pt>
                <c:pt idx="40736">
                  <c:v>5.0453307130000001E-7</c:v>
                </c:pt>
                <c:pt idx="40737">
                  <c:v>3.932285111E-7</c:v>
                </c:pt>
                <c:pt idx="40738">
                  <c:v>4.0549555020000002E-7</c:v>
                </c:pt>
                <c:pt idx="40739">
                  <c:v>3.9715815779999999E-7</c:v>
                </c:pt>
                <c:pt idx="40740">
                  <c:v>4.7929355019999995E-7</c:v>
                </c:pt>
                <c:pt idx="40741">
                  <c:v>4.8435396529999996E-7</c:v>
                </c:pt>
                <c:pt idx="40742">
                  <c:v>3.7614020520000002E-7</c:v>
                </c:pt>
                <c:pt idx="40743">
                  <c:v>3.060389914E-6</c:v>
                </c:pt>
                <c:pt idx="40744">
                  <c:v>3.3161726389999997E-8</c:v>
                </c:pt>
                <c:pt idx="40745">
                  <c:v>7.1691146380000001E-7</c:v>
                </c:pt>
                <c:pt idx="40746">
                  <c:v>3.4351169600000001E-6</c:v>
                </c:pt>
                <c:pt idx="40747">
                  <c:v>2.9681704210000001E-5</c:v>
                </c:pt>
                <c:pt idx="40748">
                  <c:v>2.3293948710000001E-7</c:v>
                </c:pt>
                <c:pt idx="40749">
                  <c:v>3.5129681139999998E-7</c:v>
                </c:pt>
                <c:pt idx="40750">
                  <c:v>6.2426052480000001E-7</c:v>
                </c:pt>
                <c:pt idx="40751">
                  <c:v>2.3752300399999999E-5</c:v>
                </c:pt>
                <c:pt idx="40752">
                  <c:v>2.0966505000000002E-6</c:v>
                </c:pt>
                <c:pt idx="40753">
                  <c:v>5.2096326570000003E-6</c:v>
                </c:pt>
                <c:pt idx="40754">
                  <c:v>7.2316765269999998E-6</c:v>
                </c:pt>
                <c:pt idx="40755">
                  <c:v>2.4868174239999998E-4</c:v>
                </c:pt>
                <c:pt idx="40756">
                  <c:v>2.2493088970000002E-6</c:v>
                </c:pt>
                <c:pt idx="40757">
                  <c:v>8.2389455460000007E-6</c:v>
                </c:pt>
                <c:pt idx="40758">
                  <c:v>2.1856294E-5</c:v>
                </c:pt>
                <c:pt idx="40759">
                  <c:v>8.2133433520000003E-5</c:v>
                </c:pt>
                <c:pt idx="40760">
                  <c:v>1.6006223169999999E-5</c:v>
                </c:pt>
                <c:pt idx="40761">
                  <c:v>1.234572943E-5</c:v>
                </c:pt>
                <c:pt idx="40762">
                  <c:v>5.8231703849999997E-5</c:v>
                </c:pt>
                <c:pt idx="40763">
                  <c:v>8.6628517269999998E-4</c:v>
                </c:pt>
                <c:pt idx="40764">
                  <c:v>1.8121283930000001E-4</c:v>
                </c:pt>
                <c:pt idx="40765">
                  <c:v>1.3113333189999999E-4</c:v>
                </c:pt>
                <c:pt idx="40766">
                  <c:v>1.9269176050000001E-4</c:v>
                </c:pt>
                <c:pt idx="40767">
                  <c:v>1.163675615E-3</c:v>
                </c:pt>
                <c:pt idx="40768">
                  <c:v>4.9626569889999997E-6</c:v>
                </c:pt>
                <c:pt idx="40769">
                  <c:v>1.720608113E-5</c:v>
                </c:pt>
                <c:pt idx="40770">
                  <c:v>1.471948666E-6</c:v>
                </c:pt>
                <c:pt idx="40771">
                  <c:v>6.1801592469999995E-5</c:v>
                </c:pt>
                <c:pt idx="40772">
                  <c:v>9.3001294889999998E-6</c:v>
                </c:pt>
                <c:pt idx="40773">
                  <c:v>1.3459673539999999E-5</c:v>
                </c:pt>
                <c:pt idx="40774">
                  <c:v>1.4334756810000001E-6</c:v>
                </c:pt>
                <c:pt idx="40775">
                  <c:v>2.163476826E-5</c:v>
                </c:pt>
                <c:pt idx="40776">
                  <c:v>5.2381681199999996E-6</c:v>
                </c:pt>
                <c:pt idx="40777">
                  <c:v>8.2941746479999997E-6</c:v>
                </c:pt>
                <c:pt idx="40778">
                  <c:v>8.1301017030000002E-6</c:v>
                </c:pt>
                <c:pt idx="40779">
                  <c:v>4.3339153879999996E-6</c:v>
                </c:pt>
                <c:pt idx="40780">
                  <c:v>6.0483063910000002E-6</c:v>
                </c:pt>
                <c:pt idx="40781">
                  <c:v>3.4619834650000001E-6</c:v>
                </c:pt>
                <c:pt idx="40782">
                  <c:v>3.4698739199999999E-6</c:v>
                </c:pt>
                <c:pt idx="40783">
                  <c:v>4.5011501080000001E-6</c:v>
                </c:pt>
                <c:pt idx="40784">
                  <c:v>2.969116713E-6</c:v>
                </c:pt>
                <c:pt idx="40785">
                  <c:v>1.7642679689999999E-6</c:v>
                </c:pt>
                <c:pt idx="40786">
                  <c:v>2.0806265809999998E-6</c:v>
                </c:pt>
                <c:pt idx="40787">
                  <c:v>2.7713977860000001E-6</c:v>
                </c:pt>
                <c:pt idx="40788">
                  <c:v>1.9918797200000001E-6</c:v>
                </c:pt>
                <c:pt idx="40789">
                  <c:v>2.3077254910000002E-6</c:v>
                </c:pt>
                <c:pt idx="40790">
                  <c:v>2.3947658060000002E-6</c:v>
                </c:pt>
                <c:pt idx="40791">
                  <c:v>9.1418749109999998E-7</c:v>
                </c:pt>
                <c:pt idx="40792">
                  <c:v>3.9781069130000001E-6</c:v>
                </c:pt>
                <c:pt idx="40793">
                  <c:v>4.2317078909999996E-6</c:v>
                </c:pt>
                <c:pt idx="40794">
                  <c:v>4.351857394E-6</c:v>
                </c:pt>
                <c:pt idx="40795">
                  <c:v>9.8153316309999999E-6</c:v>
                </c:pt>
                <c:pt idx="40796">
                  <c:v>1.0604877689999999E-5</c:v>
                </c:pt>
                <c:pt idx="40797">
                  <c:v>3.5954997589999998E-6</c:v>
                </c:pt>
                <c:pt idx="40798">
                  <c:v>5.4082457580000003E-6</c:v>
                </c:pt>
                <c:pt idx="40799">
                  <c:v>2.0786619499999998E-5</c:v>
                </c:pt>
                <c:pt idx="40800">
                  <c:v>2.3031148959999998E-5</c:v>
                </c:pt>
                <c:pt idx="40801">
                  <c:v>5.7037174159999998E-6</c:v>
                </c:pt>
                <c:pt idx="40802">
                  <c:v>5.7659193379999998E-6</c:v>
                </c:pt>
                <c:pt idx="40803">
                  <c:v>1.404799367E-4</c:v>
                </c:pt>
                <c:pt idx="40804">
                  <c:v>1.1161500809999999E-4</c:v>
                </c:pt>
                <c:pt idx="40805">
                  <c:v>1.240237954E-4</c:v>
                </c:pt>
                <c:pt idx="40806">
                  <c:v>9.7076137210000001E-4</c:v>
                </c:pt>
                <c:pt idx="40807">
                  <c:v>2.0958154950000002E-3</c:v>
                </c:pt>
                <c:pt idx="40808">
                  <c:v>1.584685266E-4</c:v>
                </c:pt>
                <c:pt idx="40809">
                  <c:v>9.1023437520000006E-5</c:v>
                </c:pt>
                <c:pt idx="40810">
                  <c:v>3.5657750779999999E-5</c:v>
                </c:pt>
                <c:pt idx="40811">
                  <c:v>3.8686462030000002E-5</c:v>
                </c:pt>
                <c:pt idx="40812">
                  <c:v>2.6725985049999999E-5</c:v>
                </c:pt>
                <c:pt idx="40813">
                  <c:v>2.951902646E-5</c:v>
                </c:pt>
                <c:pt idx="40814">
                  <c:v>5.687577943E-5</c:v>
                </c:pt>
                <c:pt idx="40815">
                  <c:v>1.5924215949999999E-4</c:v>
                </c:pt>
                <c:pt idx="40816">
                  <c:v>5.3094627600000002E-5</c:v>
                </c:pt>
                <c:pt idx="40817">
                  <c:v>3.7027812719999998E-5</c:v>
                </c:pt>
                <c:pt idx="40818">
                  <c:v>6.5023470669999995E-5</c:v>
                </c:pt>
                <c:pt idx="40819">
                  <c:v>4.4775762159999999E-5</c:v>
                </c:pt>
                <c:pt idx="40820">
                  <c:v>5.9828459479999999E-6</c:v>
                </c:pt>
                <c:pt idx="40821">
                  <c:v>1.283147821E-5</c:v>
                </c:pt>
                <c:pt idx="40822">
                  <c:v>8.4612939020000007E-6</c:v>
                </c:pt>
                <c:pt idx="40823">
                  <c:v>3.7431729860000001E-6</c:v>
                </c:pt>
                <c:pt idx="40824">
                  <c:v>8.4902427130000007E-6</c:v>
                </c:pt>
                <c:pt idx="40825">
                  <c:v>2.5436944970000001E-5</c:v>
                </c:pt>
                <c:pt idx="40826">
                  <c:v>5.2823340340000003E-5</c:v>
                </c:pt>
                <c:pt idx="40827">
                  <c:v>6.8845695849999999E-5</c:v>
                </c:pt>
                <c:pt idx="40828">
                  <c:v>2.1623311790000002E-6</c:v>
                </c:pt>
                <c:pt idx="40829">
                  <c:v>2.8869238039999998E-6</c:v>
                </c:pt>
                <c:pt idx="40830">
                  <c:v>4.2568212310000001E-6</c:v>
                </c:pt>
                <c:pt idx="40831">
                  <c:v>4.9405377370000004E-6</c:v>
                </c:pt>
                <c:pt idx="40832">
                  <c:v>5.2000424990000003E-6</c:v>
                </c:pt>
                <c:pt idx="40833">
                  <c:v>4.3645131919999999E-6</c:v>
                </c:pt>
                <c:pt idx="40834">
                  <c:v>2.4338259340000002E-6</c:v>
                </c:pt>
                <c:pt idx="40835">
                  <c:v>8.9497261090000006E-6</c:v>
                </c:pt>
                <c:pt idx="40836">
                  <c:v>3.471506637E-6</c:v>
                </c:pt>
                <c:pt idx="40837">
                  <c:v>3.9435153520000002E-6</c:v>
                </c:pt>
                <c:pt idx="40838">
                  <c:v>3.0572396939999999E-6</c:v>
                </c:pt>
                <c:pt idx="40839">
                  <c:v>6.3635535120000003E-6</c:v>
                </c:pt>
                <c:pt idx="40840">
                  <c:v>4.980914791E-6</c:v>
                </c:pt>
                <c:pt idx="40841">
                  <c:v>1.132949067E-5</c:v>
                </c:pt>
                <c:pt idx="40842">
                  <c:v>2.169319319E-7</c:v>
                </c:pt>
                <c:pt idx="40843">
                  <c:v>3.7772272900000001E-6</c:v>
                </c:pt>
                <c:pt idx="40844">
                  <c:v>2.600941596E-5</c:v>
                </c:pt>
                <c:pt idx="40845">
                  <c:v>3.0488125779999999E-5</c:v>
                </c:pt>
                <c:pt idx="40846">
                  <c:v>2.3019272200000001E-4</c:v>
                </c:pt>
                <c:pt idx="40847">
                  <c:v>3.8994900329999998E-4</c:v>
                </c:pt>
                <c:pt idx="40848">
                  <c:v>7.6931519430000002E-5</c:v>
                </c:pt>
                <c:pt idx="40849">
                  <c:v>2.083289231E-4</c:v>
                </c:pt>
                <c:pt idx="40850">
                  <c:v>3.8181996249999999E-4</c:v>
                </c:pt>
                <c:pt idx="40851">
                  <c:v>1.2329724169999999E-4</c:v>
                </c:pt>
                <c:pt idx="40852">
                  <c:v>9.1443631570000005E-5</c:v>
                </c:pt>
                <c:pt idx="40853">
                  <c:v>9.8208775910000007E-5</c:v>
                </c:pt>
                <c:pt idx="40854">
                  <c:v>1.8606439489999999E-4</c:v>
                </c:pt>
                <c:pt idx="40855">
                  <c:v>4.7132329659999999E-4</c:v>
                </c:pt>
                <c:pt idx="40856">
                  <c:v>3.2440949889999998E-4</c:v>
                </c:pt>
                <c:pt idx="40857">
                  <c:v>1.8074823519999999E-4</c:v>
                </c:pt>
                <c:pt idx="40858">
                  <c:v>2.024494303E-3</c:v>
                </c:pt>
                <c:pt idx="40859">
                  <c:v>6.196220688E-4</c:v>
                </c:pt>
                <c:pt idx="40860">
                  <c:v>1.236951635E-4</c:v>
                </c:pt>
                <c:pt idx="40861">
                  <c:v>9.0132833489999997E-5</c:v>
                </c:pt>
                <c:pt idx="40862">
                  <c:v>4.4944995089999999E-5</c:v>
                </c:pt>
                <c:pt idx="40863">
                  <c:v>1.079082222E-5</c:v>
                </c:pt>
                <c:pt idx="40864">
                  <c:v>6.0221945359999997E-5</c:v>
                </c:pt>
                <c:pt idx="40865">
                  <c:v>1.6106575560000001E-5</c:v>
                </c:pt>
                <c:pt idx="40866">
                  <c:v>3.3362196769999998E-4</c:v>
                </c:pt>
                <c:pt idx="40867">
                  <c:v>1.431883597E-4</c:v>
                </c:pt>
                <c:pt idx="40868">
                  <c:v>7.6357157499999995E-5</c:v>
                </c:pt>
                <c:pt idx="40869">
                  <c:v>5.6175412829999999E-5</c:v>
                </c:pt>
                <c:pt idx="40870">
                  <c:v>4.556938463E-5</c:v>
                </c:pt>
                <c:pt idx="40871">
                  <c:v>2.1777890080000002E-5</c:v>
                </c:pt>
                <c:pt idx="40872">
                  <c:v>5.2189029770000002E-6</c:v>
                </c:pt>
                <c:pt idx="40873">
                  <c:v>3.310512396E-6</c:v>
                </c:pt>
                <c:pt idx="40874">
                  <c:v>5.4428258569999999E-6</c:v>
                </c:pt>
                <c:pt idx="40875">
                  <c:v>7.4883833710000001E-6</c:v>
                </c:pt>
                <c:pt idx="40876">
                  <c:v>1.477147059E-5</c:v>
                </c:pt>
                <c:pt idx="40877">
                  <c:v>1.2300502290000001E-5</c:v>
                </c:pt>
                <c:pt idx="40878">
                  <c:v>5.9394135469999999E-5</c:v>
                </c:pt>
                <c:pt idx="40879">
                  <c:v>2.9184560999999998E-5</c:v>
                </c:pt>
                <c:pt idx="40880">
                  <c:v>9.8626282680000007E-6</c:v>
                </c:pt>
                <c:pt idx="40881">
                  <c:v>2.9727058109999999E-5</c:v>
                </c:pt>
                <c:pt idx="40882">
                  <c:v>6.3266983720000004E-6</c:v>
                </c:pt>
                <c:pt idx="40883">
                  <c:v>6.2737909100000002E-6</c:v>
                </c:pt>
                <c:pt idx="40884">
                  <c:v>1.368526724E-5</c:v>
                </c:pt>
                <c:pt idx="40885">
                  <c:v>1.2941857910000001E-5</c:v>
                </c:pt>
                <c:pt idx="40886">
                  <c:v>5.0075813840000004E-6</c:v>
                </c:pt>
                <c:pt idx="40887">
                  <c:v>7.6902504970000002E-6</c:v>
                </c:pt>
                <c:pt idx="40888">
                  <c:v>5.6553023690000003E-6</c:v>
                </c:pt>
                <c:pt idx="40889">
                  <c:v>2.0795432609999999E-6</c:v>
                </c:pt>
                <c:pt idx="40890">
                  <c:v>4.8268828790000001E-5</c:v>
                </c:pt>
                <c:pt idx="40891">
                  <c:v>1.8230742280000001E-6</c:v>
                </c:pt>
                <c:pt idx="40892">
                  <c:v>9.0909462150000001E-6</c:v>
                </c:pt>
                <c:pt idx="40893">
                  <c:v>2.5583817920000001E-5</c:v>
                </c:pt>
                <c:pt idx="40894">
                  <c:v>4.9128018379999997E-5</c:v>
                </c:pt>
                <c:pt idx="40895">
                  <c:v>2.395635714E-5</c:v>
                </c:pt>
                <c:pt idx="40896">
                  <c:v>1.0708908129999999E-4</c:v>
                </c:pt>
                <c:pt idx="40897">
                  <c:v>2.1758634309999999E-4</c:v>
                </c:pt>
                <c:pt idx="40898">
                  <c:v>4.8221674789999999E-3</c:v>
                </c:pt>
                <c:pt idx="40899">
                  <c:v>1.145208819E-3</c:v>
                </c:pt>
                <c:pt idx="40900">
                  <c:v>1.8275870819999999E-4</c:v>
                </c:pt>
                <c:pt idx="40901">
                  <c:v>4.0240407899999999E-4</c:v>
                </c:pt>
                <c:pt idx="40902">
                  <c:v>7.1920723280000001E-4</c:v>
                </c:pt>
                <c:pt idx="40903">
                  <c:v>4.072846169E-5</c:v>
                </c:pt>
                <c:pt idx="40904">
                  <c:v>6.6062982560000002E-5</c:v>
                </c:pt>
                <c:pt idx="40905">
                  <c:v>1.9885010969999999E-4</c:v>
                </c:pt>
                <c:pt idx="40906">
                  <c:v>1.623980565E-4</c:v>
                </c:pt>
                <c:pt idx="40907">
                  <c:v>4.2822810349999997E-5</c:v>
                </c:pt>
                <c:pt idx="40908">
                  <c:v>7.5567575249999995E-5</c:v>
                </c:pt>
                <c:pt idx="40909">
                  <c:v>1.731377197E-4</c:v>
                </c:pt>
                <c:pt idx="40910">
                  <c:v>2.26252753E-4</c:v>
                </c:pt>
                <c:pt idx="40911">
                  <c:v>8.6174799560000001E-5</c:v>
                </c:pt>
                <c:pt idx="40912">
                  <c:v>8.4421075939999999E-5</c:v>
                </c:pt>
                <c:pt idx="40913">
                  <c:v>5.504311419E-5</c:v>
                </c:pt>
                <c:pt idx="40914">
                  <c:v>3.6877656649999999E-5</c:v>
                </c:pt>
                <c:pt idx="40915">
                  <c:v>3.1331244190000003E-5</c:v>
                </c:pt>
                <c:pt idx="40916">
                  <c:v>4.1010003500000002E-5</c:v>
                </c:pt>
                <c:pt idx="40917">
                  <c:v>8.8410807909999994E-6</c:v>
                </c:pt>
                <c:pt idx="40918">
                  <c:v>9.7341412639999998E-5</c:v>
                </c:pt>
                <c:pt idx="40919">
                  <c:v>6.8034683190000001E-6</c:v>
                </c:pt>
                <c:pt idx="40920">
                  <c:v>8.7859099919999998E-6</c:v>
                </c:pt>
                <c:pt idx="40921">
                  <c:v>1.720070262E-6</c:v>
                </c:pt>
                <c:pt idx="40922">
                  <c:v>1.8242292080000001E-4</c:v>
                </c:pt>
                <c:pt idx="40923">
                  <c:v>2.735968105E-6</c:v>
                </c:pt>
                <c:pt idx="40924">
                  <c:v>7.720177837E-7</c:v>
                </c:pt>
                <c:pt idx="40925">
                  <c:v>1.756304599E-5</c:v>
                </c:pt>
                <c:pt idx="40926">
                  <c:v>1.7706123430000001E-4</c:v>
                </c:pt>
                <c:pt idx="40927">
                  <c:v>1.3921727309999999E-5</c:v>
                </c:pt>
                <c:pt idx="40928">
                  <c:v>1.392284827E-5</c:v>
                </c:pt>
                <c:pt idx="40929">
                  <c:v>2.837614078E-5</c:v>
                </c:pt>
                <c:pt idx="40930">
                  <c:v>1.120495901E-4</c:v>
                </c:pt>
                <c:pt idx="40931">
                  <c:v>1.881181244E-5</c:v>
                </c:pt>
                <c:pt idx="40932">
                  <c:v>1.241895643E-5</c:v>
                </c:pt>
                <c:pt idx="40933">
                  <c:v>2.3695323330000001E-5</c:v>
                </c:pt>
                <c:pt idx="40934">
                  <c:v>3.0662598639999997E-5</c:v>
                </c:pt>
                <c:pt idx="40935">
                  <c:v>1.386364636E-5</c:v>
                </c:pt>
                <c:pt idx="40936">
                  <c:v>1.090474607E-5</c:v>
                </c:pt>
                <c:pt idx="40937">
                  <c:v>8.2680327579999999E-6</c:v>
                </c:pt>
                <c:pt idx="40938">
                  <c:v>3.6322466980000001E-4</c:v>
                </c:pt>
                <c:pt idx="40939">
                  <c:v>3.6939718909999998E-5</c:v>
                </c:pt>
                <c:pt idx="40940">
                  <c:v>8.7392901619999993E-5</c:v>
                </c:pt>
                <c:pt idx="40941">
                  <c:v>1.486571115E-4</c:v>
                </c:pt>
                <c:pt idx="40942">
                  <c:v>2.714000935E-3</c:v>
                </c:pt>
                <c:pt idx="40943">
                  <c:v>8.5636726500000002E-5</c:v>
                </c:pt>
                <c:pt idx="40944">
                  <c:v>3.2960879709999998E-5</c:v>
                </c:pt>
                <c:pt idx="40945">
                  <c:v>6.2319069120000004E-5</c:v>
                </c:pt>
                <c:pt idx="40946">
                  <c:v>1.149046201E-3</c:v>
                </c:pt>
                <c:pt idx="40947">
                  <c:v>1.2967153119999999E-4</c:v>
                </c:pt>
                <c:pt idx="40948">
                  <c:v>8.2483638269999993E-5</c:v>
                </c:pt>
                <c:pt idx="40949">
                  <c:v>2.4946923680000001E-5</c:v>
                </c:pt>
                <c:pt idx="40950">
                  <c:v>6.4403208549999999E-3</c:v>
                </c:pt>
                <c:pt idx="40951">
                  <c:v>3.1679286150000003E-5</c:v>
                </c:pt>
                <c:pt idx="40952">
                  <c:v>9.3066544090000003E-5</c:v>
                </c:pt>
                <c:pt idx="40953">
                  <c:v>1.2920885729999999E-4</c:v>
                </c:pt>
                <c:pt idx="40954">
                  <c:v>1.6948226499999999E-3</c:v>
                </c:pt>
                <c:pt idx="40955">
                  <c:v>3.2807174170000003E-5</c:v>
                </c:pt>
                <c:pt idx="40956">
                  <c:v>6.1262613600000004E-5</c:v>
                </c:pt>
                <c:pt idx="40957">
                  <c:v>4.3829593600000002E-5</c:v>
                </c:pt>
                <c:pt idx="40958">
                  <c:v>6.7142837280000003E-3</c:v>
                </c:pt>
                <c:pt idx="40959">
                  <c:v>8.1147661770000006E-5</c:v>
                </c:pt>
                <c:pt idx="40960">
                  <c:v>3.4449665890000002E-5</c:v>
                </c:pt>
                <c:pt idx="40961">
                  <c:v>1.076572955E-4</c:v>
                </c:pt>
                <c:pt idx="40962">
                  <c:v>1.9872241060000001E-3</c:v>
                </c:pt>
                <c:pt idx="40963">
                  <c:v>9.1065950500000007E-6</c:v>
                </c:pt>
                <c:pt idx="40964">
                  <c:v>1.2388675570000001E-5</c:v>
                </c:pt>
                <c:pt idx="40965">
                  <c:v>2.0383703350000002E-5</c:v>
                </c:pt>
                <c:pt idx="40966">
                  <c:v>2.0005143489999999E-4</c:v>
                </c:pt>
                <c:pt idx="40967">
                  <c:v>9.685338168E-5</c:v>
                </c:pt>
                <c:pt idx="40968">
                  <c:v>1.038953216E-4</c:v>
                </c:pt>
                <c:pt idx="40969">
                  <c:v>3.6778744930000002E-5</c:v>
                </c:pt>
                <c:pt idx="40970">
                  <c:v>2.4977015219999999E-2</c:v>
                </c:pt>
                <c:pt idx="40971">
                  <c:v>3.2461845419999997E-5</c:v>
                </c:pt>
                <c:pt idx="40972">
                  <c:v>4.2139662680000002E-4</c:v>
                </c:pt>
                <c:pt idx="40973">
                  <c:v>6.7393038770000003E-4</c:v>
                </c:pt>
                <c:pt idx="40974">
                  <c:v>5.4442897369999998E-3</c:v>
                </c:pt>
                <c:pt idx="40975">
                  <c:v>4.68562354E-4</c:v>
                </c:pt>
                <c:pt idx="40976">
                  <c:v>7.3272764130000005E-4</c:v>
                </c:pt>
                <c:pt idx="40977">
                  <c:v>8.1797941799999999E-4</c:v>
                </c:pt>
                <c:pt idx="40978">
                  <c:v>3.2682574329999999E-2</c:v>
                </c:pt>
                <c:pt idx="40979">
                  <c:v>5.240116869E-4</c:v>
                </c:pt>
                <c:pt idx="40980">
                  <c:v>1.138113672E-3</c:v>
                </c:pt>
                <c:pt idx="40981">
                  <c:v>1.90915267E-3</c:v>
                </c:pt>
                <c:pt idx="40982">
                  <c:v>0.2419998418</c:v>
                </c:pt>
                <c:pt idx="40983">
                  <c:v>1.618898843E-3</c:v>
                </c:pt>
                <c:pt idx="40984">
                  <c:v>1.3125911479999999E-3</c:v>
                </c:pt>
                <c:pt idx="40985">
                  <c:v>1.2647582169999999E-3</c:v>
                </c:pt>
                <c:pt idx="40986">
                  <c:v>1.523362265E-2</c:v>
                </c:pt>
                <c:pt idx="40987">
                  <c:v>1.373228645E-3</c:v>
                </c:pt>
                <c:pt idx="40988">
                  <c:v>1.3233419110000001E-3</c:v>
                </c:pt>
                <c:pt idx="40989">
                  <c:v>1.5232243119999999E-3</c:v>
                </c:pt>
                <c:pt idx="40990">
                  <c:v>0.24182702070000001</c:v>
                </c:pt>
                <c:pt idx="40991">
                  <c:v>2.0063337180000001E-3</c:v>
                </c:pt>
                <c:pt idx="40992">
                  <c:v>1.184807685E-3</c:v>
                </c:pt>
                <c:pt idx="40993">
                  <c:v>4.5844142829999998E-4</c:v>
                </c:pt>
                <c:pt idx="40994">
                  <c:v>3.3025502579999998E-2</c:v>
                </c:pt>
                <c:pt idx="40995">
                  <c:v>8.9078993520000003E-4</c:v>
                </c:pt>
                <c:pt idx="40996">
                  <c:v>7.3623662219999999E-4</c:v>
                </c:pt>
                <c:pt idx="40997">
                  <c:v>4.3294715350000002E-4</c:v>
                </c:pt>
                <c:pt idx="40998">
                  <c:v>5.4175041889999997E-3</c:v>
                </c:pt>
                <c:pt idx="40999">
                  <c:v>7.1577887519999996E-4</c:v>
                </c:pt>
                <c:pt idx="41000">
                  <c:v>4.359028506E-4</c:v>
                </c:pt>
                <c:pt idx="41001">
                  <c:v>2.4866758260000001E-5</c:v>
                </c:pt>
                <c:pt idx="41002">
                  <c:v>2.4961197670000001E-2</c:v>
                </c:pt>
                <c:pt idx="41003">
                  <c:v>4.5648814269999999E-5</c:v>
                </c:pt>
                <c:pt idx="41004">
                  <c:v>1.0942686530000001E-4</c:v>
                </c:pt>
                <c:pt idx="41005">
                  <c:v>9.4298791120000006E-5</c:v>
                </c:pt>
                <c:pt idx="41006">
                  <c:v>2.0271804069999999E-4</c:v>
                </c:pt>
                <c:pt idx="41007">
                  <c:v>2.1722385219999999E-5</c:v>
                </c:pt>
                <c:pt idx="41008">
                  <c:v>1.2444215990000001E-5</c:v>
                </c:pt>
                <c:pt idx="41009">
                  <c:v>9.5724775499999995E-6</c:v>
                </c:pt>
                <c:pt idx="41010">
                  <c:v>1.949087102E-3</c:v>
                </c:pt>
                <c:pt idx="41011">
                  <c:v>9.8636581429999994E-5</c:v>
                </c:pt>
                <c:pt idx="41012">
                  <c:v>3.9961112240000001E-5</c:v>
                </c:pt>
                <c:pt idx="41013">
                  <c:v>7.6584675940000001E-5</c:v>
                </c:pt>
                <c:pt idx="41014">
                  <c:v>6.7450234460000001E-3</c:v>
                </c:pt>
                <c:pt idx="41015">
                  <c:v>5.2893898439999999E-5</c:v>
                </c:pt>
                <c:pt idx="41016">
                  <c:v>6.0729006460000003E-5</c:v>
                </c:pt>
                <c:pt idx="41017">
                  <c:v>2.8752643160000001E-5</c:v>
                </c:pt>
                <c:pt idx="41018">
                  <c:v>1.6896925860000001E-3</c:v>
                </c:pt>
                <c:pt idx="41019">
                  <c:v>1.3722810910000001E-4</c:v>
                </c:pt>
                <c:pt idx="41020">
                  <c:v>9.2600708869999999E-5</c:v>
                </c:pt>
                <c:pt idx="41021">
                  <c:v>2.8337064359999999E-5</c:v>
                </c:pt>
                <c:pt idx="41022">
                  <c:v>6.391727836E-3</c:v>
                </c:pt>
                <c:pt idx="41023">
                  <c:v>3.644813461E-5</c:v>
                </c:pt>
                <c:pt idx="41024">
                  <c:v>9.1982200989999994E-5</c:v>
                </c:pt>
                <c:pt idx="41025">
                  <c:v>1.293511465E-4</c:v>
                </c:pt>
                <c:pt idx="41026">
                  <c:v>1.1525152409999999E-3</c:v>
                </c:pt>
                <c:pt idx="41027">
                  <c:v>6.7960200620000003E-5</c:v>
                </c:pt>
                <c:pt idx="41028">
                  <c:v>3.4608181640000002E-5</c:v>
                </c:pt>
                <c:pt idx="41029">
                  <c:v>8.4500456019999994E-5</c:v>
                </c:pt>
                <c:pt idx="41030">
                  <c:v>2.6902554429999999E-3</c:v>
                </c:pt>
                <c:pt idx="41031">
                  <c:v>1.5212491340000001E-4</c:v>
                </c:pt>
                <c:pt idx="41032">
                  <c:v>9.4993967050000004E-5</c:v>
                </c:pt>
                <c:pt idx="41033">
                  <c:v>3.8662078449999999E-5</c:v>
                </c:pt>
                <c:pt idx="41034">
                  <c:v>3.6730746839999998E-4</c:v>
                </c:pt>
                <c:pt idx="41035">
                  <c:v>7.9158683850000007E-6</c:v>
                </c:pt>
                <c:pt idx="41036">
                  <c:v>1.085605516E-5</c:v>
                </c:pt>
                <c:pt idx="41037">
                  <c:v>1.3700167900000001E-5</c:v>
                </c:pt>
                <c:pt idx="41038">
                  <c:v>3.1238733039999999E-5</c:v>
                </c:pt>
                <c:pt idx="41039">
                  <c:v>2.415658506E-5</c:v>
                </c:pt>
                <c:pt idx="41040">
                  <c:v>1.2103816910000001E-5</c:v>
                </c:pt>
                <c:pt idx="41041">
                  <c:v>1.8502234320000001E-5</c:v>
                </c:pt>
                <c:pt idx="41042">
                  <c:v>1.123711082E-4</c:v>
                </c:pt>
                <c:pt idx="41043">
                  <c:v>2.9142709799999999E-5</c:v>
                </c:pt>
                <c:pt idx="41044">
                  <c:v>1.3960645520000001E-5</c:v>
                </c:pt>
                <c:pt idx="41045">
                  <c:v>1.3783705170000001E-5</c:v>
                </c:pt>
                <c:pt idx="41046">
                  <c:v>1.7623806650000001E-4</c:v>
                </c:pt>
                <c:pt idx="41047">
                  <c:v>1.6504667380000001E-5</c:v>
                </c:pt>
                <c:pt idx="41048">
                  <c:v>5.9753695909999999E-7</c:v>
                </c:pt>
                <c:pt idx="41049">
                  <c:v>2.7106024609999999E-6</c:v>
                </c:pt>
                <c:pt idx="41050">
                  <c:v>1.78560759E-4</c:v>
                </c:pt>
                <c:pt idx="41051">
                  <c:v>1.213184597E-6</c:v>
                </c:pt>
                <c:pt idx="41052">
                  <c:v>9.5505070430000005E-6</c:v>
                </c:pt>
                <c:pt idx="41053">
                  <c:v>6.9122097339999996E-6</c:v>
                </c:pt>
                <c:pt idx="41054">
                  <c:v>9.2927127309999999E-5</c:v>
                </c:pt>
                <c:pt idx="41055">
                  <c:v>1.078866652E-5</c:v>
                </c:pt>
                <c:pt idx="41056">
                  <c:v>4.2639938559999999E-5</c:v>
                </c:pt>
                <c:pt idx="41057">
                  <c:v>3.127933399E-5</c:v>
                </c:pt>
                <c:pt idx="41058">
                  <c:v>3.4937344060000001E-5</c:v>
                </c:pt>
                <c:pt idx="41059">
                  <c:v>5.9299019519999999E-5</c:v>
                </c:pt>
                <c:pt idx="41060">
                  <c:v>8.6275045240000002E-5</c:v>
                </c:pt>
                <c:pt idx="41061">
                  <c:v>8.5338013869999999E-5</c:v>
                </c:pt>
                <c:pt idx="41062">
                  <c:v>2.2921839800000001E-4</c:v>
                </c:pt>
                <c:pt idx="41063">
                  <c:v>1.7224196369999999E-4</c:v>
                </c:pt>
                <c:pt idx="41064">
                  <c:v>7.2199840879999994E-5</c:v>
                </c:pt>
                <c:pt idx="41065">
                  <c:v>4.2129777539999999E-5</c:v>
                </c:pt>
                <c:pt idx="41066">
                  <c:v>1.6283780329999999E-4</c:v>
                </c:pt>
                <c:pt idx="41067">
                  <c:v>1.9635977369999999E-4</c:v>
                </c:pt>
                <c:pt idx="41068">
                  <c:v>6.2238369929999999E-5</c:v>
                </c:pt>
                <c:pt idx="41069">
                  <c:v>3.979658503E-5</c:v>
                </c:pt>
                <c:pt idx="41070">
                  <c:v>7.0443510350000002E-4</c:v>
                </c:pt>
                <c:pt idx="41071">
                  <c:v>3.7962245270000002E-4</c:v>
                </c:pt>
                <c:pt idx="41072">
                  <c:v>1.8901832149999999E-4</c:v>
                </c:pt>
                <c:pt idx="41073">
                  <c:v>1.1570909889999999E-3</c:v>
                </c:pt>
                <c:pt idx="41074">
                  <c:v>4.796773499E-3</c:v>
                </c:pt>
                <c:pt idx="41075">
                  <c:v>2.2416672880000001E-4</c:v>
                </c:pt>
                <c:pt idx="41076">
                  <c:v>1.1294071619999999E-4</c:v>
                </c:pt>
                <c:pt idx="41077">
                  <c:v>2.3989693189999999E-5</c:v>
                </c:pt>
                <c:pt idx="41078">
                  <c:v>4.9209340470000001E-5</c:v>
                </c:pt>
                <c:pt idx="41079">
                  <c:v>2.541693669E-5</c:v>
                </c:pt>
                <c:pt idx="41080">
                  <c:v>8.8461247869999993E-6</c:v>
                </c:pt>
                <c:pt idx="41081">
                  <c:v>1.7154243570000001E-6</c:v>
                </c:pt>
                <c:pt idx="41082">
                  <c:v>4.7309653569999997E-5</c:v>
                </c:pt>
                <c:pt idx="41083">
                  <c:v>1.76552812E-6</c:v>
                </c:pt>
                <c:pt idx="41084">
                  <c:v>5.8068645780000003E-6</c:v>
                </c:pt>
                <c:pt idx="41085">
                  <c:v>7.6859044489999999E-6</c:v>
                </c:pt>
                <c:pt idx="41086">
                  <c:v>4.926132482E-6</c:v>
                </c:pt>
                <c:pt idx="41087">
                  <c:v>1.3022889329999999E-5</c:v>
                </c:pt>
                <c:pt idx="41088">
                  <c:v>1.331215848E-5</c:v>
                </c:pt>
                <c:pt idx="41089">
                  <c:v>6.2262723590000002E-6</c:v>
                </c:pt>
                <c:pt idx="41090">
                  <c:v>6.4148027309999998E-6</c:v>
                </c:pt>
                <c:pt idx="41091">
                  <c:v>2.8865583089999999E-5</c:v>
                </c:pt>
                <c:pt idx="41092">
                  <c:v>8.7326162189999997E-6</c:v>
                </c:pt>
                <c:pt idx="41093">
                  <c:v>2.9945776509999999E-5</c:v>
                </c:pt>
                <c:pt idx="41094">
                  <c:v>5.8214350139999997E-5</c:v>
                </c:pt>
                <c:pt idx="41095">
                  <c:v>1.337459896E-5</c:v>
                </c:pt>
                <c:pt idx="41096">
                  <c:v>1.5008832239999999E-5</c:v>
                </c:pt>
                <c:pt idx="41097">
                  <c:v>7.4288777889999999E-6</c:v>
                </c:pt>
                <c:pt idx="41098">
                  <c:v>5.3625027300000003E-6</c:v>
                </c:pt>
                <c:pt idx="41099">
                  <c:v>3.3478040469999999E-6</c:v>
                </c:pt>
                <c:pt idx="41100">
                  <c:v>5.5129202380000001E-6</c:v>
                </c:pt>
                <c:pt idx="41101">
                  <c:v>2.1771321690000002E-5</c:v>
                </c:pt>
                <c:pt idx="41102">
                  <c:v>4.4906564679999998E-5</c:v>
                </c:pt>
                <c:pt idx="41103">
                  <c:v>5.5724000520000001E-5</c:v>
                </c:pt>
                <c:pt idx="41104">
                  <c:v>7.6031387149999997E-5</c:v>
                </c:pt>
                <c:pt idx="41105">
                  <c:v>1.4387900130000001E-4</c:v>
                </c:pt>
                <c:pt idx="41106">
                  <c:v>3.2827610839999998E-4</c:v>
                </c:pt>
                <c:pt idx="41107">
                  <c:v>1.805586086E-5</c:v>
                </c:pt>
                <c:pt idx="41108">
                  <c:v>5.9894988049999998E-5</c:v>
                </c:pt>
                <c:pt idx="41109">
                  <c:v>1.093627544E-5</c:v>
                </c:pt>
                <c:pt idx="41110">
                  <c:v>4.3464861860000003E-5</c:v>
                </c:pt>
                <c:pt idx="41111">
                  <c:v>8.997603672E-5</c:v>
                </c:pt>
                <c:pt idx="41112">
                  <c:v>1.1836740119999999E-4</c:v>
                </c:pt>
                <c:pt idx="41113">
                  <c:v>6.1957026830000001E-4</c:v>
                </c:pt>
                <c:pt idx="41114">
                  <c:v>1.9797440949999999E-3</c:v>
                </c:pt>
                <c:pt idx="41115">
                  <c:v>1.8474526499999999E-4</c:v>
                </c:pt>
                <c:pt idx="41116">
                  <c:v>3.4333225720000003E-4</c:v>
                </c:pt>
                <c:pt idx="41117">
                  <c:v>4.7181260029999998E-4</c:v>
                </c:pt>
                <c:pt idx="41118">
                  <c:v>1.908096319E-4</c:v>
                </c:pt>
                <c:pt idx="41119">
                  <c:v>9.8586388619999998E-5</c:v>
                </c:pt>
                <c:pt idx="41120">
                  <c:v>9.0837403119999998E-5</c:v>
                </c:pt>
                <c:pt idx="41121">
                  <c:v>1.193383565E-4</c:v>
                </c:pt>
                <c:pt idx="41122">
                  <c:v>3.7802272330000002E-4</c:v>
                </c:pt>
                <c:pt idx="41123">
                  <c:v>1.9685446830000001E-4</c:v>
                </c:pt>
                <c:pt idx="41124">
                  <c:v>7.3576377619999995E-5</c:v>
                </c:pt>
                <c:pt idx="41125">
                  <c:v>3.9613245940000002E-4</c:v>
                </c:pt>
                <c:pt idx="41126">
                  <c:v>2.2722764390000001E-4</c:v>
                </c:pt>
                <c:pt idx="41127">
                  <c:v>3.2402210070000002E-5</c:v>
                </c:pt>
                <c:pt idx="41128">
                  <c:v>2.5874131400000001E-5</c:v>
                </c:pt>
                <c:pt idx="41129">
                  <c:v>3.8663331179999998E-6</c:v>
                </c:pt>
                <c:pt idx="41130">
                  <c:v>2.3962610969999999E-7</c:v>
                </c:pt>
                <c:pt idx="41131">
                  <c:v>1.133165602E-5</c:v>
                </c:pt>
                <c:pt idx="41132">
                  <c:v>4.7762623269999997E-6</c:v>
                </c:pt>
                <c:pt idx="41133">
                  <c:v>6.4612341180000004E-6</c:v>
                </c:pt>
                <c:pt idx="41134">
                  <c:v>3.0303437069999999E-6</c:v>
                </c:pt>
                <c:pt idx="41135">
                  <c:v>3.8907894990000002E-6</c:v>
                </c:pt>
                <c:pt idx="41136">
                  <c:v>3.5546358189999998E-6</c:v>
                </c:pt>
                <c:pt idx="41137">
                  <c:v>8.9810569050000001E-6</c:v>
                </c:pt>
                <c:pt idx="41138">
                  <c:v>2.4749568879999999E-6</c:v>
                </c:pt>
                <c:pt idx="41139">
                  <c:v>4.4189668530000003E-6</c:v>
                </c:pt>
                <c:pt idx="41140">
                  <c:v>5.2023673910000003E-6</c:v>
                </c:pt>
                <c:pt idx="41141">
                  <c:v>4.8929321439999999E-6</c:v>
                </c:pt>
                <c:pt idx="41142">
                  <c:v>4.2068258540000001E-6</c:v>
                </c:pt>
                <c:pt idx="41143">
                  <c:v>2.8080262430000001E-6</c:v>
                </c:pt>
                <c:pt idx="41144">
                  <c:v>2.491614865E-6</c:v>
                </c:pt>
                <c:pt idx="41145">
                  <c:v>6.8451932800000001E-5</c:v>
                </c:pt>
                <c:pt idx="41146">
                  <c:v>5.2355620099999997E-5</c:v>
                </c:pt>
                <c:pt idx="41147">
                  <c:v>2.4660149260000001E-5</c:v>
                </c:pt>
                <c:pt idx="41148">
                  <c:v>8.174975489E-6</c:v>
                </c:pt>
                <c:pt idx="41149">
                  <c:v>3.8901602779999997E-6</c:v>
                </c:pt>
                <c:pt idx="41150">
                  <c:v>8.2564724789999994E-6</c:v>
                </c:pt>
                <c:pt idx="41151">
                  <c:v>1.2338192910000001E-5</c:v>
                </c:pt>
                <c:pt idx="41152">
                  <c:v>5.7739359279999998E-6</c:v>
                </c:pt>
                <c:pt idx="41153">
                  <c:v>4.4528164070000002E-5</c:v>
                </c:pt>
                <c:pt idx="41154">
                  <c:v>6.3116261629999997E-5</c:v>
                </c:pt>
                <c:pt idx="41155">
                  <c:v>3.5827322740000002E-5</c:v>
                </c:pt>
                <c:pt idx="41156">
                  <c:v>5.4059555169999997E-5</c:v>
                </c:pt>
                <c:pt idx="41157">
                  <c:v>1.59036662E-4</c:v>
                </c:pt>
                <c:pt idx="41158">
                  <c:v>5.6504138189999997E-5</c:v>
                </c:pt>
                <c:pt idx="41159">
                  <c:v>2.7919244009999999E-5</c:v>
                </c:pt>
                <c:pt idx="41160">
                  <c:v>2.5887736299999999E-5</c:v>
                </c:pt>
                <c:pt idx="41161">
                  <c:v>3.9332135189999998E-5</c:v>
                </c:pt>
                <c:pt idx="41162">
                  <c:v>3.4477264949999998E-5</c:v>
                </c:pt>
                <c:pt idx="41163">
                  <c:v>8.4436433349999998E-5</c:v>
                </c:pt>
                <c:pt idx="41164">
                  <c:v>1.567537501E-4</c:v>
                </c:pt>
                <c:pt idx="41165">
                  <c:v>2.085536272E-3</c:v>
                </c:pt>
                <c:pt idx="41166">
                  <c:v>9.5163438780000004E-4</c:v>
                </c:pt>
                <c:pt idx="41167">
                  <c:v>1.1886773779999999E-4</c:v>
                </c:pt>
                <c:pt idx="41168">
                  <c:v>1.172539536E-4</c:v>
                </c:pt>
                <c:pt idx="41169">
                  <c:v>1.422998577E-4</c:v>
                </c:pt>
                <c:pt idx="41170">
                  <c:v>5.7362523399999999E-6</c:v>
                </c:pt>
                <c:pt idx="41171">
                  <c:v>6.1467851859999996E-6</c:v>
                </c:pt>
                <c:pt idx="41172">
                  <c:v>2.3489995100000002E-5</c:v>
                </c:pt>
                <c:pt idx="41173">
                  <c:v>2.055337635E-5</c:v>
                </c:pt>
                <c:pt idx="41174">
                  <c:v>5.3538866799999996E-6</c:v>
                </c:pt>
                <c:pt idx="41175">
                  <c:v>3.8366899479999996E-6</c:v>
                </c:pt>
                <c:pt idx="41176">
                  <c:v>1.071274082E-5</c:v>
                </c:pt>
                <c:pt idx="41177">
                  <c:v>9.5583563579999993E-6</c:v>
                </c:pt>
                <c:pt idx="41178">
                  <c:v>4.3662710700000003E-6</c:v>
                </c:pt>
                <c:pt idx="41179">
                  <c:v>4.2030267779999998E-6</c:v>
                </c:pt>
                <c:pt idx="41180">
                  <c:v>3.8571247480000003E-6</c:v>
                </c:pt>
                <c:pt idx="41181">
                  <c:v>8.5402160419999995E-7</c:v>
                </c:pt>
                <c:pt idx="41182">
                  <c:v>2.3728100409999999E-6</c:v>
                </c:pt>
                <c:pt idx="41183">
                  <c:v>2.2801664699999999E-6</c:v>
                </c:pt>
                <c:pt idx="41184">
                  <c:v>1.9714723099999998E-6</c:v>
                </c:pt>
                <c:pt idx="41185">
                  <c:v>2.7281958879999999E-6</c:v>
                </c:pt>
                <c:pt idx="41186">
                  <c:v>2.0644695939999999E-6</c:v>
                </c:pt>
                <c:pt idx="41187">
                  <c:v>1.767110906E-6</c:v>
                </c:pt>
                <c:pt idx="41188">
                  <c:v>2.972626675E-6</c:v>
                </c:pt>
                <c:pt idx="41189">
                  <c:v>4.3466035299999999E-6</c:v>
                </c:pt>
                <c:pt idx="41190">
                  <c:v>3.4466111029999999E-6</c:v>
                </c:pt>
                <c:pt idx="41191">
                  <c:v>3.443054805E-6</c:v>
                </c:pt>
                <c:pt idx="41192">
                  <c:v>5.8655927369999996E-6</c:v>
                </c:pt>
                <c:pt idx="41193">
                  <c:v>4.0423488909999998E-6</c:v>
                </c:pt>
                <c:pt idx="41194">
                  <c:v>8.0127331730000003E-6</c:v>
                </c:pt>
                <c:pt idx="41195">
                  <c:v>7.9184525009999992E-6</c:v>
                </c:pt>
                <c:pt idx="41196">
                  <c:v>4.6021739130000003E-6</c:v>
                </c:pt>
                <c:pt idx="41197">
                  <c:v>2.219061182E-5</c:v>
                </c:pt>
                <c:pt idx="41198">
                  <c:v>1.396934816E-6</c:v>
                </c:pt>
                <c:pt idx="41199">
                  <c:v>1.3200891219999999E-5</c:v>
                </c:pt>
                <c:pt idx="41200">
                  <c:v>8.2313870359999996E-6</c:v>
                </c:pt>
                <c:pt idx="41201">
                  <c:v>6.2674443750000006E-5</c:v>
                </c:pt>
                <c:pt idx="41202">
                  <c:v>1.4227480069999999E-6</c:v>
                </c:pt>
                <c:pt idx="41203">
                  <c:v>1.6383498590000001E-5</c:v>
                </c:pt>
                <c:pt idx="41204">
                  <c:v>3.7880420300000002E-6</c:v>
                </c:pt>
                <c:pt idx="41205">
                  <c:v>1.15004374E-3</c:v>
                </c:pt>
                <c:pt idx="41206">
                  <c:v>1.8677618450000001E-4</c:v>
                </c:pt>
                <c:pt idx="41207">
                  <c:v>1.245282893E-4</c:v>
                </c:pt>
                <c:pt idx="41208">
                  <c:v>1.8137707199999999E-4</c:v>
                </c:pt>
                <c:pt idx="41209">
                  <c:v>8.6415449399999998E-4</c:v>
                </c:pt>
                <c:pt idx="41210">
                  <c:v>5.7956618440000002E-5</c:v>
                </c:pt>
                <c:pt idx="41211">
                  <c:v>1.168012346E-5</c:v>
                </c:pt>
                <c:pt idx="41212">
                  <c:v>1.4727621840000001E-5</c:v>
                </c:pt>
                <c:pt idx="41213">
                  <c:v>8.0972408609999999E-5</c:v>
                </c:pt>
                <c:pt idx="41214">
                  <c:v>2.1433641999999999E-5</c:v>
                </c:pt>
                <c:pt idx="41215">
                  <c:v>7.1996577069999999E-6</c:v>
                </c:pt>
                <c:pt idx="41216">
                  <c:v>1.9929916350000001E-6</c:v>
                </c:pt>
                <c:pt idx="41217">
                  <c:v>2.4819670820000001E-4</c:v>
                </c:pt>
                <c:pt idx="41218">
                  <c:v>7.0693330550000004E-6</c:v>
                </c:pt>
                <c:pt idx="41219">
                  <c:v>5.0474743439999996E-6</c:v>
                </c:pt>
                <c:pt idx="41220">
                  <c:v>1.934920311E-6</c:v>
                </c:pt>
                <c:pt idx="41221">
                  <c:v>2.3649978410000002E-5</c:v>
                </c:pt>
                <c:pt idx="41222">
                  <c:v>6.080863803E-7</c:v>
                </c:pt>
                <c:pt idx="41223">
                  <c:v>3.3235798099999997E-7</c:v>
                </c:pt>
                <c:pt idx="41224">
                  <c:v>2.4226437730000001E-7</c:v>
                </c:pt>
                <c:pt idx="41225">
                  <c:v>2.912714816E-5</c:v>
                </c:pt>
                <c:pt idx="41226">
                  <c:v>3.3505358630000001E-6</c:v>
                </c:pt>
                <c:pt idx="41227">
                  <c:v>6.0438766800000004E-7</c:v>
                </c:pt>
                <c:pt idx="41228">
                  <c:v>6.0237979259999996E-8</c:v>
                </c:pt>
                <c:pt idx="41229">
                  <c:v>3.1270277669999999E-6</c:v>
                </c:pt>
                <c:pt idx="41230">
                  <c:v>3.6901106540000003E-7</c:v>
                </c:pt>
                <c:pt idx="41231">
                  <c:v>4.7785657540000002E-7</c:v>
                </c:pt>
                <c:pt idx="41232">
                  <c:v>4.7170145870000001E-7</c:v>
                </c:pt>
                <c:pt idx="41233">
                  <c:v>3.9174939549999998E-7</c:v>
                </c:pt>
                <c:pt idx="41234">
                  <c:v>4.0067824079999999E-7</c:v>
                </c:pt>
                <c:pt idx="41235">
                  <c:v>3.8795386849999998E-7</c:v>
                </c:pt>
                <c:pt idx="41236">
                  <c:v>4.8085572179999998E-7</c:v>
                </c:pt>
                <c:pt idx="41237">
                  <c:v>4.7642913520000002E-6</c:v>
                </c:pt>
                <c:pt idx="41238">
                  <c:v>9.5050614649999995E-7</c:v>
                </c:pt>
                <c:pt idx="41239">
                  <c:v>8.9541103730000004E-8</c:v>
                </c:pt>
                <c:pt idx="41240">
                  <c:v>1.624399369E-6</c:v>
                </c:pt>
                <c:pt idx="41241">
                  <c:v>6.5311506150000004E-6</c:v>
                </c:pt>
                <c:pt idx="41242">
                  <c:v>1.017054263E-6</c:v>
                </c:pt>
                <c:pt idx="41243">
                  <c:v>1.2872130040000001E-6</c:v>
                </c:pt>
                <c:pt idx="41244">
                  <c:v>3.0062723869999998E-6</c:v>
                </c:pt>
                <c:pt idx="41245">
                  <c:v>4.3314795300000002E-5</c:v>
                </c:pt>
                <c:pt idx="41246">
                  <c:v>1.477584015E-6</c:v>
                </c:pt>
                <c:pt idx="41247">
                  <c:v>6.8851750189999999E-6</c:v>
                </c:pt>
                <c:pt idx="41248">
                  <c:v>2.7866522460000001E-5</c:v>
                </c:pt>
                <c:pt idx="41249">
                  <c:v>6.023111611E-4</c:v>
                </c:pt>
                <c:pt idx="41250">
                  <c:v>2.32245914E-5</c:v>
                </c:pt>
                <c:pt idx="41251">
                  <c:v>6.9308137380000003E-6</c:v>
                </c:pt>
                <c:pt idx="41252">
                  <c:v>4.4620381819999996E-6</c:v>
                </c:pt>
                <c:pt idx="41253">
                  <c:v>4.2144155200000002E-5</c:v>
                </c:pt>
                <c:pt idx="41254">
                  <c:v>1.0562982610000001E-5</c:v>
                </c:pt>
                <c:pt idx="41255">
                  <c:v>7.4187263990000004E-6</c:v>
                </c:pt>
                <c:pt idx="41256">
                  <c:v>5.6242266200000005E-7</c:v>
                </c:pt>
                <c:pt idx="41257">
                  <c:v>9.2185355980000001E-4</c:v>
                </c:pt>
                <c:pt idx="41258">
                  <c:v>1.051521163E-6</c:v>
                </c:pt>
                <c:pt idx="41259">
                  <c:v>1.1023665160000001E-5</c:v>
                </c:pt>
                <c:pt idx="41260">
                  <c:v>1.7822744610000001E-5</c:v>
                </c:pt>
                <c:pt idx="41261">
                  <c:v>1.3031890840000001E-4</c:v>
                </c:pt>
                <c:pt idx="41262">
                  <c:v>4.3071555629999999E-6</c:v>
                </c:pt>
                <c:pt idx="41263">
                  <c:v>4.1879862699999999E-6</c:v>
                </c:pt>
                <c:pt idx="41264">
                  <c:v>4.4835619460000004E-6</c:v>
                </c:pt>
                <c:pt idx="41265">
                  <c:v>1.7380301080000002E-5</c:v>
                </c:pt>
                <c:pt idx="41266">
                  <c:v>1.053044719E-6</c:v>
                </c:pt>
                <c:pt idx="41267">
                  <c:v>2.0463563060000001E-6</c:v>
                </c:pt>
                <c:pt idx="41268">
                  <c:v>2.601734067E-6</c:v>
                </c:pt>
                <c:pt idx="41269">
                  <c:v>6.5168976020000006E-5</c:v>
                </c:pt>
                <c:pt idx="41270">
                  <c:v>9.8329407409999994E-7</c:v>
                </c:pt>
                <c:pt idx="41271">
                  <c:v>3.1568634890000001E-7</c:v>
                </c:pt>
                <c:pt idx="41272">
                  <c:v>1.491520753E-7</c:v>
                </c:pt>
                <c:pt idx="41273">
                  <c:v>9.2633849050000005E-7</c:v>
                </c:pt>
                <c:pt idx="41274">
                  <c:v>3.5642389429999999E-8</c:v>
                </c:pt>
                <c:pt idx="41275">
                  <c:v>1.2600284839999999E-8</c:v>
                </c:pt>
                <c:pt idx="41276">
                  <c:v>6.9052981959999998E-9</c:v>
                </c:pt>
                <c:pt idx="41277">
                  <c:v>1.08267803E-6</c:v>
                </c:pt>
                <c:pt idx="41278">
                  <c:v>1.1996902449999999E-8</c:v>
                </c:pt>
                <c:pt idx="41279">
                  <c:v>2.223902545E-8</c:v>
                </c:pt>
                <c:pt idx="41280">
                  <c:v>2.6950467610000001E-8</c:v>
                </c:pt>
                <c:pt idx="41281">
                  <c:v>1.1490801090000001E-6</c:v>
                </c:pt>
                <c:pt idx="41282">
                  <c:v>4.8974136500000003E-9</c:v>
                </c:pt>
                <c:pt idx="41283">
                  <c:v>1.989532422E-13</c:v>
                </c:pt>
                <c:pt idx="41284">
                  <c:v>6.8677012100000004E-9</c:v>
                </c:pt>
                <c:pt idx="41285">
                  <c:v>3.688137988E-7</c:v>
                </c:pt>
                <c:pt idx="41286">
                  <c:v>9.9098491989999998E-8</c:v>
                </c:pt>
                <c:pt idx="41287">
                  <c:v>1.8822427729999999E-7</c:v>
                </c:pt>
                <c:pt idx="41288">
                  <c:v>2.5423546989999999E-7</c:v>
                </c:pt>
                <c:pt idx="41289">
                  <c:v>1.87741375E-5</c:v>
                </c:pt>
                <c:pt idx="41290">
                  <c:v>6.7700132089999999E-7</c:v>
                </c:pt>
                <c:pt idx="41291">
                  <c:v>1.1599261369999999E-6</c:v>
                </c:pt>
                <c:pt idx="41292">
                  <c:v>1.6554482740000001E-6</c:v>
                </c:pt>
                <c:pt idx="41293">
                  <c:v>2.5022364519999999E-5</c:v>
                </c:pt>
                <c:pt idx="41294">
                  <c:v>2.7280893110000001E-6</c:v>
                </c:pt>
                <c:pt idx="41295">
                  <c:v>2.7311583599999999E-6</c:v>
                </c:pt>
                <c:pt idx="41296">
                  <c:v>4.3418921959999999E-6</c:v>
                </c:pt>
                <c:pt idx="41297">
                  <c:v>3.5085341629999999E-4</c:v>
                </c:pt>
                <c:pt idx="41298">
                  <c:v>1.156642711E-5</c:v>
                </c:pt>
                <c:pt idx="41299">
                  <c:v>4.2726838740000003E-6</c:v>
                </c:pt>
                <c:pt idx="41300">
                  <c:v>8.6860904330000003E-7</c:v>
                </c:pt>
                <c:pt idx="41301">
                  <c:v>6.6312648859999997E-4</c:v>
                </c:pt>
                <c:pt idx="41302">
                  <c:v>3.0292205919999999E-6</c:v>
                </c:pt>
                <c:pt idx="41303">
                  <c:v>5.0842188560000002E-6</c:v>
                </c:pt>
                <c:pt idx="41304">
                  <c:v>3.092918668E-6</c:v>
                </c:pt>
                <c:pt idx="41305">
                  <c:v>4.635737324E-5</c:v>
                </c:pt>
                <c:pt idx="41306">
                  <c:v>4.1888773019999999E-6</c:v>
                </c:pt>
                <c:pt idx="41307">
                  <c:v>3.6970949140000001E-6</c:v>
                </c:pt>
                <c:pt idx="41308">
                  <c:v>2.3618471990000002E-6</c:v>
                </c:pt>
                <c:pt idx="41309">
                  <c:v>1.768975376E-5</c:v>
                </c:pt>
                <c:pt idx="41310">
                  <c:v>2.788824179E-6</c:v>
                </c:pt>
                <c:pt idx="41311">
                  <c:v>2.0316306870000002E-6</c:v>
                </c:pt>
                <c:pt idx="41312">
                  <c:v>1.6111879139999999E-6</c:v>
                </c:pt>
                <c:pt idx="41313">
                  <c:v>1.325723892E-5</c:v>
                </c:pt>
                <c:pt idx="41314">
                  <c:v>1.4091168110000001E-6</c:v>
                </c:pt>
                <c:pt idx="41315">
                  <c:v>3.6071605410000002E-7</c:v>
                </c:pt>
                <c:pt idx="41316">
                  <c:v>3.3478140110000001E-7</c:v>
                </c:pt>
                <c:pt idx="41317">
                  <c:v>1.0317078320000001E-5</c:v>
                </c:pt>
                <c:pt idx="41318">
                  <c:v>2.1553202660000001E-7</c:v>
                </c:pt>
                <c:pt idx="41319">
                  <c:v>4.7252467420000002E-8</c:v>
                </c:pt>
                <c:pt idx="41320">
                  <c:v>1.6702152090000001E-7</c:v>
                </c:pt>
                <c:pt idx="41321">
                  <c:v>1.9619662529999999E-6</c:v>
                </c:pt>
                <c:pt idx="41322">
                  <c:v>1.1112649579999999E-7</c:v>
                </c:pt>
                <c:pt idx="41323">
                  <c:v>4.8983989140000001E-7</c:v>
                </c:pt>
                <c:pt idx="41324">
                  <c:v>4.589613667E-7</c:v>
                </c:pt>
                <c:pt idx="41325">
                  <c:v>3.448586861E-7</c:v>
                </c:pt>
                <c:pt idx="41326">
                  <c:v>5.4137197809999998E-7</c:v>
                </c:pt>
                <c:pt idx="41327">
                  <c:v>7.4773872889999997E-7</c:v>
                </c:pt>
                <c:pt idx="41328">
                  <c:v>6.9393585040000005E-7</c:v>
                </c:pt>
                <c:pt idx="41329">
                  <c:v>9.0730407279999999E-7</c:v>
                </c:pt>
                <c:pt idx="41330">
                  <c:v>6.5543816890000001E-7</c:v>
                </c:pt>
                <c:pt idx="41331">
                  <c:v>3.4812630679999999E-7</c:v>
                </c:pt>
                <c:pt idx="41332">
                  <c:v>2.5904271940000002E-7</c:v>
                </c:pt>
                <c:pt idx="41333">
                  <c:v>2.847328193E-7</c:v>
                </c:pt>
                <c:pt idx="41334">
                  <c:v>6.7914849319999999E-8</c:v>
                </c:pt>
                <c:pt idx="41335">
                  <c:v>2.0945878219999999E-7</c:v>
                </c:pt>
                <c:pt idx="41336">
                  <c:v>6.641598166E-8</c:v>
                </c:pt>
                <c:pt idx="41337">
                  <c:v>2.982599416E-6</c:v>
                </c:pt>
                <c:pt idx="41338">
                  <c:v>2.3442613419999999E-6</c:v>
                </c:pt>
                <c:pt idx="41339">
                  <c:v>4.021148306E-6</c:v>
                </c:pt>
                <c:pt idx="41340">
                  <c:v>9.9557297560000002E-6</c:v>
                </c:pt>
                <c:pt idx="41341">
                  <c:v>2.7452262920000002E-4</c:v>
                </c:pt>
                <c:pt idx="41342">
                  <c:v>3.658763361E-6</c:v>
                </c:pt>
                <c:pt idx="41343">
                  <c:v>5.5099914419999998E-6</c:v>
                </c:pt>
                <c:pt idx="41344">
                  <c:v>4.7450466049999999E-6</c:v>
                </c:pt>
                <c:pt idx="41345">
                  <c:v>4.3179997509999996E-6</c:v>
                </c:pt>
                <c:pt idx="41346">
                  <c:v>2.8667627429999999E-6</c:v>
                </c:pt>
                <c:pt idx="41347">
                  <c:v>6.1156408660000002E-6</c:v>
                </c:pt>
                <c:pt idx="41348">
                  <c:v>9.7045029999999999E-6</c:v>
                </c:pt>
                <c:pt idx="41349">
                  <c:v>6.369794474E-5</c:v>
                </c:pt>
                <c:pt idx="41350">
                  <c:v>1.64508536E-5</c:v>
                </c:pt>
                <c:pt idx="41351">
                  <c:v>7.1139776149999998E-6</c:v>
                </c:pt>
                <c:pt idx="41352">
                  <c:v>1.7780777320000001E-6</c:v>
                </c:pt>
                <c:pt idx="41353">
                  <c:v>1.8335972050000001E-5</c:v>
                </c:pt>
                <c:pt idx="41354">
                  <c:v>5.6012726730000003E-6</c:v>
                </c:pt>
                <c:pt idx="41355">
                  <c:v>4.4820449820000004E-6</c:v>
                </c:pt>
                <c:pt idx="41356">
                  <c:v>3.9130646890000001E-7</c:v>
                </c:pt>
                <c:pt idx="41357">
                  <c:v>7.1119165569999996E-7</c:v>
                </c:pt>
                <c:pt idx="41358">
                  <c:v>6.7626360340000003E-6</c:v>
                </c:pt>
                <c:pt idx="41359">
                  <c:v>2.9721288359999999E-6</c:v>
                </c:pt>
                <c:pt idx="41360">
                  <c:v>4.6164236550000003E-6</c:v>
                </c:pt>
                <c:pt idx="41361">
                  <c:v>3.8832615059999998E-5</c:v>
                </c:pt>
                <c:pt idx="41362">
                  <c:v>9.9219893470000005E-7</c:v>
                </c:pt>
                <c:pt idx="41363">
                  <c:v>1.57357633E-6</c:v>
                </c:pt>
                <c:pt idx="41364">
                  <c:v>7.1141451500000001E-7</c:v>
                </c:pt>
                <c:pt idx="41365">
                  <c:v>4.2007114519999999E-7</c:v>
                </c:pt>
                <c:pt idx="41366">
                  <c:v>2.0326766069999999E-7</c:v>
                </c:pt>
                <c:pt idx="41367">
                  <c:v>1.3214407469999999E-7</c:v>
                </c:pt>
                <c:pt idx="41368">
                  <c:v>5.4459960439999997E-7</c:v>
                </c:pt>
                <c:pt idx="41369">
                  <c:v>4.1933694440000001E-6</c:v>
                </c:pt>
                <c:pt idx="41370">
                  <c:v>1.632954276E-6</c:v>
                </c:pt>
                <c:pt idx="41371">
                  <c:v>2.9639647489999998E-6</c:v>
                </c:pt>
                <c:pt idx="41372">
                  <c:v>4.0922796240000004E-6</c:v>
                </c:pt>
                <c:pt idx="41373">
                  <c:v>1.8402180510000001E-5</c:v>
                </c:pt>
                <c:pt idx="41374">
                  <c:v>4.4464722890000003E-8</c:v>
                </c:pt>
                <c:pt idx="41375">
                  <c:v>1.1415517400000001E-6</c:v>
                </c:pt>
                <c:pt idx="41376">
                  <c:v>2.8319604319999998E-7</c:v>
                </c:pt>
                <c:pt idx="41377">
                  <c:v>1.833077964E-6</c:v>
                </c:pt>
                <c:pt idx="41378">
                  <c:v>6.2961341489999996E-7</c:v>
                </c:pt>
                <c:pt idx="41379">
                  <c:v>1.3767143659999999E-6</c:v>
                </c:pt>
                <c:pt idx="41380">
                  <c:v>2.7894409400000001E-7</c:v>
                </c:pt>
                <c:pt idx="41381">
                  <c:v>2.6550312240000002E-6</c:v>
                </c:pt>
                <c:pt idx="41382">
                  <c:v>5.5218537680000004E-7</c:v>
                </c:pt>
                <c:pt idx="41383">
                  <c:v>6.7115298480000001E-7</c:v>
                </c:pt>
                <c:pt idx="41384">
                  <c:v>7.1556131919999999E-8</c:v>
                </c:pt>
                <c:pt idx="41385">
                  <c:v>2.658567903E-6</c:v>
                </c:pt>
                <c:pt idx="41386">
                  <c:v>7.9282116189999999E-7</c:v>
                </c:pt>
                <c:pt idx="41387">
                  <c:v>2.4984989400000002E-7</c:v>
                </c:pt>
                <c:pt idx="41388">
                  <c:v>2.5201462660000001E-7</c:v>
                </c:pt>
                <c:pt idx="41389">
                  <c:v>2.0190763149999999E-5</c:v>
                </c:pt>
                <c:pt idx="41390">
                  <c:v>5.3251211220000002E-6</c:v>
                </c:pt>
                <c:pt idx="41391">
                  <c:v>7.2968936190000002E-6</c:v>
                </c:pt>
                <c:pt idx="41392">
                  <c:v>5.18546075E-5</c:v>
                </c:pt>
                <c:pt idx="41393">
                  <c:v>1.057589562E-4</c:v>
                </c:pt>
                <c:pt idx="41394">
                  <c:v>6.8356874390000003E-6</c:v>
                </c:pt>
                <c:pt idx="41395">
                  <c:v>1.82695458E-6</c:v>
                </c:pt>
                <c:pt idx="41396">
                  <c:v>1.7891837420000001E-6</c:v>
                </c:pt>
                <c:pt idx="41397">
                  <c:v>9.5338049620000001E-6</c:v>
                </c:pt>
                <c:pt idx="41398">
                  <c:v>1.32281482E-6</c:v>
                </c:pt>
                <c:pt idx="41399">
                  <c:v>1.524983246E-6</c:v>
                </c:pt>
                <c:pt idx="41400">
                  <c:v>1.010853118E-5</c:v>
                </c:pt>
                <c:pt idx="41401">
                  <c:v>4.3164310690000002E-5</c:v>
                </c:pt>
                <c:pt idx="41402">
                  <c:v>3.5898500019999998E-6</c:v>
                </c:pt>
                <c:pt idx="41403">
                  <c:v>2.769856787E-6</c:v>
                </c:pt>
                <c:pt idx="41404">
                  <c:v>6.201581784E-6</c:v>
                </c:pt>
                <c:pt idx="41405">
                  <c:v>1.2396982109999999E-6</c:v>
                </c:pt>
                <c:pt idx="41406">
                  <c:v>4.607329017E-7</c:v>
                </c:pt>
                <c:pt idx="41407">
                  <c:v>8.2420502960000004E-7</c:v>
                </c:pt>
                <c:pt idx="41408">
                  <c:v>8.1677051999999995E-7</c:v>
                </c:pt>
                <c:pt idx="41409">
                  <c:v>4.8279464349999995E-7</c:v>
                </c:pt>
                <c:pt idx="41410">
                  <c:v>6.3864512109999997E-7</c:v>
                </c:pt>
                <c:pt idx="41411">
                  <c:v>7.2562486920000006E-8</c:v>
                </c:pt>
                <c:pt idx="41412">
                  <c:v>1.2459355909999999E-5</c:v>
                </c:pt>
                <c:pt idx="41413">
                  <c:v>1.7566949160000001E-5</c:v>
                </c:pt>
                <c:pt idx="41414">
                  <c:v>6.2023821380000003E-6</c:v>
                </c:pt>
                <c:pt idx="41415">
                  <c:v>3.224471145E-6</c:v>
                </c:pt>
                <c:pt idx="41416">
                  <c:v>6.6603227160000004E-8</c:v>
                </c:pt>
                <c:pt idx="41417">
                  <c:v>9.8965440989999996E-7</c:v>
                </c:pt>
                <c:pt idx="41418">
                  <c:v>3.0371355189999999E-6</c:v>
                </c:pt>
                <c:pt idx="41419">
                  <c:v>8.2701902710000004E-7</c:v>
                </c:pt>
                <c:pt idx="41420">
                  <c:v>2.7603251650000002E-6</c:v>
                </c:pt>
                <c:pt idx="41421">
                  <c:v>4.952747798E-6</c:v>
                </c:pt>
                <c:pt idx="41422">
                  <c:v>3.7504072679999998E-6</c:v>
                </c:pt>
                <c:pt idx="41423">
                  <c:v>1.797070631E-6</c:v>
                </c:pt>
                <c:pt idx="41424">
                  <c:v>1.9433857540000001E-6</c:v>
                </c:pt>
                <c:pt idx="41425">
                  <c:v>1.9235749330000001E-6</c:v>
                </c:pt>
                <c:pt idx="41426">
                  <c:v>1.349117931E-7</c:v>
                </c:pt>
                <c:pt idx="41427">
                  <c:v>2.2388686909999999E-7</c:v>
                </c:pt>
                <c:pt idx="41428">
                  <c:v>1.2416352230000001E-6</c:v>
                </c:pt>
                <c:pt idx="41429">
                  <c:v>1.483915742E-7</c:v>
                </c:pt>
                <c:pt idx="41430">
                  <c:v>1.898035329E-7</c:v>
                </c:pt>
                <c:pt idx="41431">
                  <c:v>7.9383144489999999E-7</c:v>
                </c:pt>
                <c:pt idx="41432">
                  <c:v>5.8032069569999997E-7</c:v>
                </c:pt>
                <c:pt idx="41433">
                  <c:v>9.8607526899999994E-7</c:v>
                </c:pt>
                <c:pt idx="41434">
                  <c:v>2.2453757469999999E-6</c:v>
                </c:pt>
                <c:pt idx="41435">
                  <c:v>4.6489975269999999E-6</c:v>
                </c:pt>
                <c:pt idx="41436">
                  <c:v>1.907275838E-6</c:v>
                </c:pt>
                <c:pt idx="41437">
                  <c:v>9.6570748289999999E-7</c:v>
                </c:pt>
                <c:pt idx="41438">
                  <c:v>3.0186148229999999E-6</c:v>
                </c:pt>
                <c:pt idx="41439">
                  <c:v>3.4490953980000002E-6</c:v>
                </c:pt>
                <c:pt idx="41440">
                  <c:v>7.1320490930000006E-8</c:v>
                </c:pt>
                <c:pt idx="41441">
                  <c:v>7.6882150249999997E-7</c:v>
                </c:pt>
                <c:pt idx="41442">
                  <c:v>3.361068003E-6</c:v>
                </c:pt>
                <c:pt idx="41443">
                  <c:v>2.31346872E-6</c:v>
                </c:pt>
                <c:pt idx="41444">
                  <c:v>1.5737076390000001E-7</c:v>
                </c:pt>
                <c:pt idx="41445">
                  <c:v>1.556951804E-6</c:v>
                </c:pt>
                <c:pt idx="41446">
                  <c:v>1.964641939E-6</c:v>
                </c:pt>
                <c:pt idx="41447">
                  <c:v>1.8691633739999999E-7</c:v>
                </c:pt>
                <c:pt idx="41448">
                  <c:v>3.1202211910000001E-6</c:v>
                </c:pt>
                <c:pt idx="41449">
                  <c:v>3.3316192830000002E-7</c:v>
                </c:pt>
                <c:pt idx="41450">
                  <c:v>5.1350094459999999E-7</c:v>
                </c:pt>
                <c:pt idx="41451">
                  <c:v>4.0826784850000002E-7</c:v>
                </c:pt>
                <c:pt idx="41452">
                  <c:v>8.5184296989999999E-6</c:v>
                </c:pt>
                <c:pt idx="41453">
                  <c:v>1.3121683520000001E-6</c:v>
                </c:pt>
                <c:pt idx="41454">
                  <c:v>4.1165661479999998E-7</c:v>
                </c:pt>
                <c:pt idx="41455">
                  <c:v>1.5237511570000001E-6</c:v>
                </c:pt>
                <c:pt idx="41456">
                  <c:v>4.6662212770000003E-6</c:v>
                </c:pt>
                <c:pt idx="41457">
                  <c:v>2.0070270540000001E-6</c:v>
                </c:pt>
                <c:pt idx="41458">
                  <c:v>1.4371284759999999E-6</c:v>
                </c:pt>
                <c:pt idx="41459">
                  <c:v>3.4038708019999999E-6</c:v>
                </c:pt>
                <c:pt idx="41460">
                  <c:v>3.5651436750000001E-6</c:v>
                </c:pt>
                <c:pt idx="41461">
                  <c:v>4.7872236490000002E-6</c:v>
                </c:pt>
                <c:pt idx="41462">
                  <c:v>3.751783443E-6</c:v>
                </c:pt>
                <c:pt idx="41463">
                  <c:v>2.1506901469999999E-6</c:v>
                </c:pt>
                <c:pt idx="41464">
                  <c:v>5.9033653279999997E-6</c:v>
                </c:pt>
                <c:pt idx="41465">
                  <c:v>7.4384532250000001E-7</c:v>
                </c:pt>
                <c:pt idx="41466">
                  <c:v>3.9940474420000002E-6</c:v>
                </c:pt>
                <c:pt idx="41467">
                  <c:v>2.882419555E-6</c:v>
                </c:pt>
                <c:pt idx="41468">
                  <c:v>6.1969496589999997E-6</c:v>
                </c:pt>
                <c:pt idx="41469">
                  <c:v>4.1368368650000001E-7</c:v>
                </c:pt>
                <c:pt idx="41470">
                  <c:v>3.4119148340000001E-6</c:v>
                </c:pt>
                <c:pt idx="41471">
                  <c:v>4.1852720360000002E-7</c:v>
                </c:pt>
                <c:pt idx="41472">
                  <c:v>6.6859942249999994E-5</c:v>
                </c:pt>
                <c:pt idx="41473">
                  <c:v>2.0433996059999999E-5</c:v>
                </c:pt>
                <c:pt idx="41474">
                  <c:v>1.1236824009999999E-5</c:v>
                </c:pt>
                <c:pt idx="41475">
                  <c:v>1.088155736E-5</c:v>
                </c:pt>
                <c:pt idx="41476">
                  <c:v>1.4282787289999999E-5</c:v>
                </c:pt>
                <c:pt idx="41477">
                  <c:v>2.751008582E-6</c:v>
                </c:pt>
                <c:pt idx="41478">
                  <c:v>6.8567832709999997E-7</c:v>
                </c:pt>
                <c:pt idx="41479">
                  <c:v>4.2026258599999999E-7</c:v>
                </c:pt>
                <c:pt idx="41480">
                  <c:v>1.510864527E-7</c:v>
                </c:pt>
                <c:pt idx="41481">
                  <c:v>3.8968543519999999E-7</c:v>
                </c:pt>
                <c:pt idx="41482">
                  <c:v>4.9574674330000003E-7</c:v>
                </c:pt>
                <c:pt idx="41483">
                  <c:v>5.9538227200000001E-7</c:v>
                </c:pt>
                <c:pt idx="41484">
                  <c:v>1.1823122770000001E-6</c:v>
                </c:pt>
                <c:pt idx="41485">
                  <c:v>1.079773003E-6</c:v>
                </c:pt>
                <c:pt idx="41486">
                  <c:v>3.6165569420000001E-7</c:v>
                </c:pt>
                <c:pt idx="41487">
                  <c:v>1.417901123E-6</c:v>
                </c:pt>
                <c:pt idx="41488">
                  <c:v>4.7992606519999999E-7</c:v>
                </c:pt>
                <c:pt idx="41489">
                  <c:v>7.2026833109999998E-7</c:v>
                </c:pt>
                <c:pt idx="41490">
                  <c:v>8.1558261400000001E-7</c:v>
                </c:pt>
                <c:pt idx="41491">
                  <c:v>9.2757781779999998E-7</c:v>
                </c:pt>
                <c:pt idx="41492">
                  <c:v>6.4797761429999997E-6</c:v>
                </c:pt>
                <c:pt idx="41493">
                  <c:v>1.572355661E-6</c:v>
                </c:pt>
                <c:pt idx="41494">
                  <c:v>1.333092304E-6</c:v>
                </c:pt>
                <c:pt idx="41495">
                  <c:v>3.1339321880000001E-6</c:v>
                </c:pt>
                <c:pt idx="41496">
                  <c:v>5.1249520479999998E-6</c:v>
                </c:pt>
                <c:pt idx="41497">
                  <c:v>9.4460783510000004E-7</c:v>
                </c:pt>
                <c:pt idx="41498">
                  <c:v>3.2681209790000002E-7</c:v>
                </c:pt>
                <c:pt idx="41499">
                  <c:v>2.276023194E-7</c:v>
                </c:pt>
                <c:pt idx="41500">
                  <c:v>8.7578435999999996E-7</c:v>
                </c:pt>
                <c:pt idx="41501">
                  <c:v>6.3940496289999995E-8</c:v>
                </c:pt>
                <c:pt idx="41502">
                  <c:v>2.2032787500000001E-7</c:v>
                </c:pt>
                <c:pt idx="41503">
                  <c:v>9.6900214590000004E-7</c:v>
                </c:pt>
                <c:pt idx="41504">
                  <c:v>3.272840657E-5</c:v>
                </c:pt>
                <c:pt idx="41505">
                  <c:v>5.9740300660000003E-6</c:v>
                </c:pt>
                <c:pt idx="41506">
                  <c:v>1.4636594439999999E-6</c:v>
                </c:pt>
                <c:pt idx="41507">
                  <c:v>3.0000387449999999E-6</c:v>
                </c:pt>
                <c:pt idx="41508">
                  <c:v>8.484849687E-6</c:v>
                </c:pt>
                <c:pt idx="41509">
                  <c:v>1.031452391E-6</c:v>
                </c:pt>
                <c:pt idx="41510">
                  <c:v>7.6081648929999999E-7</c:v>
                </c:pt>
                <c:pt idx="41511">
                  <c:v>2.0364456709999999E-6</c:v>
                </c:pt>
                <c:pt idx="41512">
                  <c:v>1.9721217029999999E-5</c:v>
                </c:pt>
                <c:pt idx="41513">
                  <c:v>4.744073157E-6</c:v>
                </c:pt>
                <c:pt idx="41514">
                  <c:v>4.8557631129999997E-6</c:v>
                </c:pt>
                <c:pt idx="41515">
                  <c:v>1.6030363320000001E-5</c:v>
                </c:pt>
                <c:pt idx="41516">
                  <c:v>1.4704829780000001E-4</c:v>
                </c:pt>
                <c:pt idx="41517">
                  <c:v>1.186079047E-5</c:v>
                </c:pt>
                <c:pt idx="41518">
                  <c:v>2.0120791630000001E-6</c:v>
                </c:pt>
                <c:pt idx="41519">
                  <c:v>8.8358092659999997E-7</c:v>
                </c:pt>
                <c:pt idx="41520">
                  <c:v>4.719032912E-6</c:v>
                </c:pt>
                <c:pt idx="41521">
                  <c:v>2.181544378E-6</c:v>
                </c:pt>
                <c:pt idx="41522">
                  <c:v>1.2279788949999999E-6</c:v>
                </c:pt>
                <c:pt idx="41523">
                  <c:v>2.0203217410000001E-7</c:v>
                </c:pt>
                <c:pt idx="41524">
                  <c:v>4.2397719850000003E-5</c:v>
                </c:pt>
                <c:pt idx="41525">
                  <c:v>9.5508978089999999E-7</c:v>
                </c:pt>
                <c:pt idx="41526">
                  <c:v>7.9621070350000002E-7</c:v>
                </c:pt>
                <c:pt idx="41527">
                  <c:v>1.2641188639999999E-6</c:v>
                </c:pt>
                <c:pt idx="41528">
                  <c:v>1.196800757E-6</c:v>
                </c:pt>
                <c:pt idx="41529">
                  <c:v>2.0936343969999999E-7</c:v>
                </c:pt>
                <c:pt idx="41530">
                  <c:v>1.362612013E-7</c:v>
                </c:pt>
                <c:pt idx="41531">
                  <c:v>8.2118997150000004E-8</c:v>
                </c:pt>
                <c:pt idx="41532">
                  <c:v>3.3508453519999998E-7</c:v>
                </c:pt>
                <c:pt idx="41533">
                  <c:v>1.004000845E-7</c:v>
                </c:pt>
                <c:pt idx="41534">
                  <c:v>4.021592019E-8</c:v>
                </c:pt>
                <c:pt idx="41535">
                  <c:v>5.5346071520000002E-8</c:v>
                </c:pt>
                <c:pt idx="41536">
                  <c:v>4.880405624E-6</c:v>
                </c:pt>
                <c:pt idx="41537">
                  <c:v>9.5289076650000006E-8</c:v>
                </c:pt>
                <c:pt idx="41538">
                  <c:v>4.8898188900000001E-8</c:v>
                </c:pt>
                <c:pt idx="41539">
                  <c:v>4.8657729519999999E-8</c:v>
                </c:pt>
                <c:pt idx="41540">
                  <c:v>4.16578003E-7</c:v>
                </c:pt>
                <c:pt idx="41541">
                  <c:v>6.0135812150000002E-8</c:v>
                </c:pt>
                <c:pt idx="41542">
                  <c:v>5.4974440730000001E-8</c:v>
                </c:pt>
                <c:pt idx="41543">
                  <c:v>6.4450579249999995E-8</c:v>
                </c:pt>
                <c:pt idx="41544">
                  <c:v>1.547029422E-6</c:v>
                </c:pt>
                <c:pt idx="41545">
                  <c:v>6.2823735650000006E-8</c:v>
                </c:pt>
                <c:pt idx="41546">
                  <c:v>5.2379711950000005E-7</c:v>
                </c:pt>
                <c:pt idx="41547">
                  <c:v>8.640676533E-7</c:v>
                </c:pt>
                <c:pt idx="41548">
                  <c:v>1.6364875400000001E-5</c:v>
                </c:pt>
                <c:pt idx="41549">
                  <c:v>5.1373328660000001E-7</c:v>
                </c:pt>
                <c:pt idx="41550">
                  <c:v>4.487954416E-7</c:v>
                </c:pt>
                <c:pt idx="41551">
                  <c:v>7.5416435290000002E-7</c:v>
                </c:pt>
                <c:pt idx="41552">
                  <c:v>7.496830505E-6</c:v>
                </c:pt>
                <c:pt idx="41553">
                  <c:v>4.6915627179999999E-7</c:v>
                </c:pt>
                <c:pt idx="41554">
                  <c:v>9.8108835850000009E-7</c:v>
                </c:pt>
                <c:pt idx="41555">
                  <c:v>1.7229394179999999E-6</c:v>
                </c:pt>
                <c:pt idx="41556">
                  <c:v>3.7902981930000001E-5</c:v>
                </c:pt>
                <c:pt idx="41557">
                  <c:v>1.8442756159999999E-6</c:v>
                </c:pt>
                <c:pt idx="41558">
                  <c:v>7.8767774719999999E-7</c:v>
                </c:pt>
                <c:pt idx="41559">
                  <c:v>6.1514633399999999E-7</c:v>
                </c:pt>
                <c:pt idx="41560">
                  <c:v>2.586438856E-5</c:v>
                </c:pt>
                <c:pt idx="41561">
                  <c:v>6.0568175769999997E-7</c:v>
                </c:pt>
                <c:pt idx="41562">
                  <c:v>9.9046824590000002E-7</c:v>
                </c:pt>
                <c:pt idx="41563">
                  <c:v>5.2069115449999999E-7</c:v>
                </c:pt>
                <c:pt idx="41564">
                  <c:v>1.5244715790000001E-4</c:v>
                </c:pt>
                <c:pt idx="41565">
                  <c:v>2.7309022630000002E-8</c:v>
                </c:pt>
                <c:pt idx="41566">
                  <c:v>1.6997139080000001E-6</c:v>
                </c:pt>
                <c:pt idx="41567">
                  <c:v>2.5553287890000001E-6</c:v>
                </c:pt>
                <c:pt idx="41568">
                  <c:v>1.5533934099999999E-4</c:v>
                </c:pt>
                <c:pt idx="41569">
                  <c:v>9.250067755E-7</c:v>
                </c:pt>
                <c:pt idx="41570">
                  <c:v>3.7942381180000001E-7</c:v>
                </c:pt>
                <c:pt idx="41571">
                  <c:v>3.6190687560000001E-7</c:v>
                </c:pt>
                <c:pt idx="41572">
                  <c:v>4.9209277860000004E-6</c:v>
                </c:pt>
                <c:pt idx="41573">
                  <c:v>1.9736298329999999E-7</c:v>
                </c:pt>
                <c:pt idx="41574">
                  <c:v>1.1877039539999999E-7</c:v>
                </c:pt>
                <c:pt idx="41575">
                  <c:v>7.8579991010000005E-8</c:v>
                </c:pt>
                <c:pt idx="41576">
                  <c:v>4.3103490570000001E-7</c:v>
                </c:pt>
                <c:pt idx="41577">
                  <c:v>2.2677952919999999E-8</c:v>
                </c:pt>
                <c:pt idx="41578">
                  <c:v>8.3993824349999994E-9</c:v>
                </c:pt>
                <c:pt idx="41579">
                  <c:v>1.7326761930000001E-9</c:v>
                </c:pt>
                <c:pt idx="41580">
                  <c:v>6.7965404939999997E-13</c:v>
                </c:pt>
                <c:pt idx="41581">
                  <c:v>1.1593662429999999E-9</c:v>
                </c:pt>
                <c:pt idx="41582">
                  <c:v>3.3172318189999998E-9</c:v>
                </c:pt>
                <c:pt idx="41583">
                  <c:v>5.2240069109999999E-9</c:v>
                </c:pt>
                <c:pt idx="41584">
                  <c:v>3.3272201209999999E-7</c:v>
                </c:pt>
                <c:pt idx="41585">
                  <c:v>8.3812690069999998E-9</c:v>
                </c:pt>
                <c:pt idx="41586">
                  <c:v>4.7593519780000004E-9</c:v>
                </c:pt>
                <c:pt idx="41587">
                  <c:v>2.0323083070000001E-9</c:v>
                </c:pt>
                <c:pt idx="41588">
                  <c:v>1.4893859200000001E-7</c:v>
                </c:pt>
                <c:pt idx="41589">
                  <c:v>9.1948726060000006E-9</c:v>
                </c:pt>
                <c:pt idx="41590">
                  <c:v>2.2298130160000001E-8</c:v>
                </c:pt>
                <c:pt idx="41591">
                  <c:v>3.4215414050000003E-8</c:v>
                </c:pt>
                <c:pt idx="41592">
                  <c:v>7.6154288480000002E-7</c:v>
                </c:pt>
                <c:pt idx="41593">
                  <c:v>1.187686889E-7</c:v>
                </c:pt>
                <c:pt idx="41594">
                  <c:v>1.9255368599999999E-7</c:v>
                </c:pt>
                <c:pt idx="41595">
                  <c:v>2.6251476219999999E-7</c:v>
                </c:pt>
                <c:pt idx="41596">
                  <c:v>6.6068448910000003E-6</c:v>
                </c:pt>
                <c:pt idx="41597">
                  <c:v>6.8807363109999995E-7</c:v>
                </c:pt>
                <c:pt idx="41598">
                  <c:v>4.27475356E-7</c:v>
                </c:pt>
                <c:pt idx="41599">
                  <c:v>3.6227592479999998E-7</c:v>
                </c:pt>
                <c:pt idx="41600">
                  <c:v>4.7902955919999998E-6</c:v>
                </c:pt>
                <c:pt idx="41601">
                  <c:v>1.404396722E-6</c:v>
                </c:pt>
                <c:pt idx="41602">
                  <c:v>8.6995893610000002E-7</c:v>
                </c:pt>
                <c:pt idx="41603">
                  <c:v>6.7068267980000001E-7</c:v>
                </c:pt>
                <c:pt idx="41604">
                  <c:v>2.2100724969999999E-5</c:v>
                </c:pt>
                <c:pt idx="41605">
                  <c:v>4.1455999999999997E-6</c:v>
                </c:pt>
                <c:pt idx="41606">
                  <c:v>1.5906888039999999E-6</c:v>
                </c:pt>
                <c:pt idx="41607">
                  <c:v>2.8323198039999998E-6</c:v>
                </c:pt>
                <c:pt idx="41608">
                  <c:v>4.4076678420000001E-4</c:v>
                </c:pt>
                <c:pt idx="41609">
                  <c:v>2.0328613310000001E-6</c:v>
                </c:pt>
                <c:pt idx="41610">
                  <c:v>3.2067618890000001E-6</c:v>
                </c:pt>
                <c:pt idx="41611">
                  <c:v>1.9304351770000002E-6</c:v>
                </c:pt>
                <c:pt idx="41612">
                  <c:v>4.6163676090000001E-6</c:v>
                </c:pt>
                <c:pt idx="41613">
                  <c:v>1.2635933230000001E-6</c:v>
                </c:pt>
                <c:pt idx="41614">
                  <c:v>1.5919293420000001E-6</c:v>
                </c:pt>
                <c:pt idx="41615">
                  <c:v>1.745371488E-6</c:v>
                </c:pt>
                <c:pt idx="41616">
                  <c:v>2.8715699499999999E-5</c:v>
                </c:pt>
                <c:pt idx="41617">
                  <c:v>2.424362065E-6</c:v>
                </c:pt>
                <c:pt idx="41618">
                  <c:v>7.9683420270000001E-7</c:v>
                </c:pt>
                <c:pt idx="41619">
                  <c:v>5.6375681819999999E-8</c:v>
                </c:pt>
                <c:pt idx="41620">
                  <c:v>4.9311807749999997E-6</c:v>
                </c:pt>
                <c:pt idx="41621">
                  <c:v>4.0664026750000001E-7</c:v>
                </c:pt>
                <c:pt idx="41622">
                  <c:v>3.5737478640000001E-7</c:v>
                </c:pt>
                <c:pt idx="41623">
                  <c:v>6.5169305489999998E-8</c:v>
                </c:pt>
                <c:pt idx="41624">
                  <c:v>2.2704300680000001E-8</c:v>
                </c:pt>
                <c:pt idx="41625">
                  <c:v>2.6634183150000001E-7</c:v>
                </c:pt>
                <c:pt idx="41626">
                  <c:v>1.718536495E-7</c:v>
                </c:pt>
                <c:pt idx="41627">
                  <c:v>1.7351306509999999E-8</c:v>
                </c:pt>
                <c:pt idx="41628">
                  <c:v>3.0493783180000001E-7</c:v>
                </c:pt>
                <c:pt idx="41629">
                  <c:v>8.4177065549999997E-8</c:v>
                </c:pt>
                <c:pt idx="41630">
                  <c:v>8.9301021049999994E-8</c:v>
                </c:pt>
                <c:pt idx="41631">
                  <c:v>8.8002889470000006E-8</c:v>
                </c:pt>
                <c:pt idx="41632">
                  <c:v>1.0053168829999999E-7</c:v>
                </c:pt>
                <c:pt idx="41633">
                  <c:v>1.1946825580000001E-7</c:v>
                </c:pt>
                <c:pt idx="41634">
                  <c:v>1.611037571E-7</c:v>
                </c:pt>
                <c:pt idx="41635">
                  <c:v>2.2711554200000001E-7</c:v>
                </c:pt>
                <c:pt idx="41636">
                  <c:v>1.5809282359999999E-6</c:v>
                </c:pt>
                <c:pt idx="41637">
                  <c:v>7.5860500610000005E-7</c:v>
                </c:pt>
                <c:pt idx="41638">
                  <c:v>2.2615452469999999E-7</c:v>
                </c:pt>
                <c:pt idx="41639">
                  <c:v>6.1377416300000004E-7</c:v>
                </c:pt>
                <c:pt idx="41640">
                  <c:v>8.155366226E-6</c:v>
                </c:pt>
                <c:pt idx="41641">
                  <c:v>1.161671914E-6</c:v>
                </c:pt>
                <c:pt idx="41642">
                  <c:v>1.031684035E-6</c:v>
                </c:pt>
                <c:pt idx="41643">
                  <c:v>4.9768062910000002E-7</c:v>
                </c:pt>
                <c:pt idx="41644">
                  <c:v>1.9561610820000001E-6</c:v>
                </c:pt>
                <c:pt idx="41645">
                  <c:v>2.8884733200000002E-6</c:v>
                </c:pt>
                <c:pt idx="41646">
                  <c:v>8.9668913080000005E-7</c:v>
                </c:pt>
                <c:pt idx="41647">
                  <c:v>7.2012074769999997E-6</c:v>
                </c:pt>
                <c:pt idx="41648">
                  <c:v>1.309488193E-4</c:v>
                </c:pt>
                <c:pt idx="41649">
                  <c:v>9.8622862619999999E-6</c:v>
                </c:pt>
                <c:pt idx="41650">
                  <c:v>1.153223465E-5</c:v>
                </c:pt>
                <c:pt idx="41651">
                  <c:v>7.6922898900000004E-6</c:v>
                </c:pt>
                <c:pt idx="41652">
                  <c:v>2.6967074930000001E-5</c:v>
                </c:pt>
                <c:pt idx="41653">
                  <c:v>5.1904546770000003E-6</c:v>
                </c:pt>
                <c:pt idx="41654">
                  <c:v>2.9296329689999999E-6</c:v>
                </c:pt>
                <c:pt idx="41655">
                  <c:v>2.2691610090000001E-6</c:v>
                </c:pt>
                <c:pt idx="41656">
                  <c:v>6.8479237330000005E-5</c:v>
                </c:pt>
                <c:pt idx="41657">
                  <c:v>1.260148387E-5</c:v>
                </c:pt>
                <c:pt idx="41658">
                  <c:v>5.4276026159999997E-6</c:v>
                </c:pt>
                <c:pt idx="41659">
                  <c:v>3.3459753759999999E-5</c:v>
                </c:pt>
                <c:pt idx="41660">
                  <c:v>1.414638473E-4</c:v>
                </c:pt>
                <c:pt idx="41661">
                  <c:v>6.0427852609999998E-6</c:v>
                </c:pt>
                <c:pt idx="41662">
                  <c:v>1.8374808959999999E-6</c:v>
                </c:pt>
                <c:pt idx="41663">
                  <c:v>4.3447365500000002E-7</c:v>
                </c:pt>
                <c:pt idx="41664">
                  <c:v>5.1159047459999997E-6</c:v>
                </c:pt>
                <c:pt idx="41665">
                  <c:v>1.0116936119999999E-6</c:v>
                </c:pt>
                <c:pt idx="41666">
                  <c:v>1.237987564E-7</c:v>
                </c:pt>
                <c:pt idx="41667">
                  <c:v>1.8958332890000001E-6</c:v>
                </c:pt>
                <c:pt idx="41668">
                  <c:v>1.2075874199999999E-5</c:v>
                </c:pt>
                <c:pt idx="41669">
                  <c:v>9.7583490759999995E-7</c:v>
                </c:pt>
                <c:pt idx="41670">
                  <c:v>1.341049693E-7</c:v>
                </c:pt>
                <c:pt idx="41671">
                  <c:v>3.069389656E-7</c:v>
                </c:pt>
                <c:pt idx="41672">
                  <c:v>1.171505856E-7</c:v>
                </c:pt>
                <c:pt idx="41673">
                  <c:v>8.1508507229999995E-8</c:v>
                </c:pt>
                <c:pt idx="41674">
                  <c:v>2.0010810399999999E-7</c:v>
                </c:pt>
                <c:pt idx="41675">
                  <c:v>2.4418995559999998E-7</c:v>
                </c:pt>
                <c:pt idx="41676">
                  <c:v>2.1070205140000001E-7</c:v>
                </c:pt>
                <c:pt idx="41677">
                  <c:v>2.5910893830000002E-7</c:v>
                </c:pt>
                <c:pt idx="41678">
                  <c:v>2.339853051E-7</c:v>
                </c:pt>
                <c:pt idx="41679">
                  <c:v>2.5774322640000001E-7</c:v>
                </c:pt>
                <c:pt idx="41680">
                  <c:v>5.5607105590000003E-7</c:v>
                </c:pt>
                <c:pt idx="41681">
                  <c:v>1.4864599689999999E-7</c:v>
                </c:pt>
                <c:pt idx="41682">
                  <c:v>2.0108008769999999E-7</c:v>
                </c:pt>
                <c:pt idx="41683">
                  <c:v>3.6667299070000003E-7</c:v>
                </c:pt>
                <c:pt idx="41684">
                  <c:v>5.4386120520000002E-7</c:v>
                </c:pt>
                <c:pt idx="41685">
                  <c:v>8.469398494E-8</c:v>
                </c:pt>
                <c:pt idx="41686">
                  <c:v>7.135547126E-7</c:v>
                </c:pt>
                <c:pt idx="41687">
                  <c:v>1.8546664940000001E-7</c:v>
                </c:pt>
                <c:pt idx="41688">
                  <c:v>2.495782234E-6</c:v>
                </c:pt>
                <c:pt idx="41689">
                  <c:v>5.9972111760000002E-7</c:v>
                </c:pt>
                <c:pt idx="41690">
                  <c:v>3.1289458470000002E-6</c:v>
                </c:pt>
                <c:pt idx="41691">
                  <c:v>3.9217560519999997E-6</c:v>
                </c:pt>
                <c:pt idx="41692">
                  <c:v>5.9632069309999998E-6</c:v>
                </c:pt>
                <c:pt idx="41693">
                  <c:v>4.0908158710000004E-6</c:v>
                </c:pt>
                <c:pt idx="41694">
                  <c:v>2.953503696E-6</c:v>
                </c:pt>
                <c:pt idx="41695">
                  <c:v>8.0175524930000006E-8</c:v>
                </c:pt>
                <c:pt idx="41696">
                  <c:v>6.8136301419999997E-6</c:v>
                </c:pt>
                <c:pt idx="41697">
                  <c:v>1.1854458250000001E-5</c:v>
                </c:pt>
                <c:pt idx="41698">
                  <c:v>8.8685926040000008E-6</c:v>
                </c:pt>
                <c:pt idx="41699">
                  <c:v>9.7390531240000003E-5</c:v>
                </c:pt>
                <c:pt idx="41700">
                  <c:v>2.392972911E-4</c:v>
                </c:pt>
                <c:pt idx="41701">
                  <c:v>2.569807898E-5</c:v>
                </c:pt>
                <c:pt idx="41702">
                  <c:v>2.6520251740000001E-5</c:v>
                </c:pt>
                <c:pt idx="41703">
                  <c:v>1.206080957E-5</c:v>
                </c:pt>
                <c:pt idx="41704">
                  <c:v>1.7237246669999999E-6</c:v>
                </c:pt>
                <c:pt idx="41705">
                  <c:v>5.4491172979999999E-6</c:v>
                </c:pt>
                <c:pt idx="41706">
                  <c:v>7.0584313360000002E-6</c:v>
                </c:pt>
                <c:pt idx="41707">
                  <c:v>8.6291104229999997E-7</c:v>
                </c:pt>
                <c:pt idx="41708">
                  <c:v>1.3749351990000001E-6</c:v>
                </c:pt>
                <c:pt idx="41709">
                  <c:v>3.7087115890000002E-6</c:v>
                </c:pt>
                <c:pt idx="41710">
                  <c:v>2.6265991609999998E-6</c:v>
                </c:pt>
                <c:pt idx="41711">
                  <c:v>6.343325486E-9</c:v>
                </c:pt>
                <c:pt idx="41712">
                  <c:v>1.1170556130000001E-6</c:v>
                </c:pt>
                <c:pt idx="41713">
                  <c:v>1.8134593910000001E-6</c:v>
                </c:pt>
                <c:pt idx="41714">
                  <c:v>4.0521569860000001E-7</c:v>
                </c:pt>
                <c:pt idx="41715">
                  <c:v>9.188150964E-7</c:v>
                </c:pt>
                <c:pt idx="41716">
                  <c:v>2.5504341669999998E-7</c:v>
                </c:pt>
                <c:pt idx="41717">
                  <c:v>5.4482352340000003E-7</c:v>
                </c:pt>
                <c:pt idx="41718">
                  <c:v>8.428201337E-8</c:v>
                </c:pt>
                <c:pt idx="41719">
                  <c:v>2.0644219379999998E-6</c:v>
                </c:pt>
                <c:pt idx="41720">
                  <c:v>3.4437821210000001E-7</c:v>
                </c:pt>
                <c:pt idx="41721">
                  <c:v>3.4312103650000002E-7</c:v>
                </c:pt>
                <c:pt idx="41722">
                  <c:v>3.5376306600000002E-7</c:v>
                </c:pt>
                <c:pt idx="41723">
                  <c:v>7.5529939219999995E-7</c:v>
                </c:pt>
                <c:pt idx="41724">
                  <c:v>4.0987465639999999E-7</c:v>
                </c:pt>
                <c:pt idx="41725">
                  <c:v>3.2960368160000002E-7</c:v>
                </c:pt>
                <c:pt idx="41726">
                  <c:v>4.452029505E-7</c:v>
                </c:pt>
                <c:pt idx="41727">
                  <c:v>4.0988938650000002E-7</c:v>
                </c:pt>
                <c:pt idx="41728">
                  <c:v>3.586284386E-7</c:v>
                </c:pt>
                <c:pt idx="41729">
                  <c:v>2.9503662480000002E-7</c:v>
                </c:pt>
                <c:pt idx="41730">
                  <c:v>2.616410038E-7</c:v>
                </c:pt>
                <c:pt idx="41731">
                  <c:v>8.8380907309999997E-7</c:v>
                </c:pt>
                <c:pt idx="41732">
                  <c:v>5.4646903369999997E-7</c:v>
                </c:pt>
                <c:pt idx="41733">
                  <c:v>2.476144297E-7</c:v>
                </c:pt>
                <c:pt idx="41734">
                  <c:v>5.382322085E-8</c:v>
                </c:pt>
                <c:pt idx="41735">
                  <c:v>2.2580010299999999E-6</c:v>
                </c:pt>
                <c:pt idx="41736">
                  <c:v>9.6772917139999999E-7</c:v>
                </c:pt>
                <c:pt idx="41737">
                  <c:v>7.1780951870000001E-8</c:v>
                </c:pt>
                <c:pt idx="41738">
                  <c:v>1.1373912459999999E-6</c:v>
                </c:pt>
                <c:pt idx="41739">
                  <c:v>3.7158592909999999E-5</c:v>
                </c:pt>
                <c:pt idx="41740">
                  <c:v>5.7318021720000001E-5</c:v>
                </c:pt>
                <c:pt idx="41741">
                  <c:v>1.517653146E-5</c:v>
                </c:pt>
                <c:pt idx="41742">
                  <c:v>1.8001579209999999E-5</c:v>
                </c:pt>
                <c:pt idx="41743">
                  <c:v>5.9282256159999997E-5</c:v>
                </c:pt>
                <c:pt idx="41744">
                  <c:v>1.372653174E-5</c:v>
                </c:pt>
                <c:pt idx="41745">
                  <c:v>1.012703312E-6</c:v>
                </c:pt>
                <c:pt idx="41746">
                  <c:v>2.4660375529999999E-6</c:v>
                </c:pt>
                <c:pt idx="41747">
                  <c:v>9.7924610619999994E-6</c:v>
                </c:pt>
                <c:pt idx="41748">
                  <c:v>8.6329608449999995E-6</c:v>
                </c:pt>
                <c:pt idx="41749">
                  <c:v>3.7537619649999999E-6</c:v>
                </c:pt>
                <c:pt idx="41750">
                  <c:v>3.4234949299999999E-6</c:v>
                </c:pt>
                <c:pt idx="41751">
                  <c:v>3.8157164690000001E-5</c:v>
                </c:pt>
                <c:pt idx="41752">
                  <c:v>1.6579558719999999E-5</c:v>
                </c:pt>
                <c:pt idx="41753">
                  <c:v>1.9503106269999999E-6</c:v>
                </c:pt>
                <c:pt idx="41754">
                  <c:v>3.25876151E-6</c:v>
                </c:pt>
                <c:pt idx="41755">
                  <c:v>2.5285197369999999E-6</c:v>
                </c:pt>
                <c:pt idx="41756">
                  <c:v>2.062403984E-6</c:v>
                </c:pt>
                <c:pt idx="41757">
                  <c:v>6.9150427309999998E-7</c:v>
                </c:pt>
                <c:pt idx="41758">
                  <c:v>1.1277097449999999E-6</c:v>
                </c:pt>
                <c:pt idx="41759">
                  <c:v>6.5284990909999996E-6</c:v>
                </c:pt>
                <c:pt idx="41760">
                  <c:v>5.549715172E-6</c:v>
                </c:pt>
                <c:pt idx="41761">
                  <c:v>1.0929956500000001E-6</c:v>
                </c:pt>
                <c:pt idx="41762">
                  <c:v>2.8036483629999999E-6</c:v>
                </c:pt>
                <c:pt idx="41763">
                  <c:v>4.2259580060000002E-6</c:v>
                </c:pt>
                <c:pt idx="41764">
                  <c:v>9.3253565619999997E-7</c:v>
                </c:pt>
                <c:pt idx="41765">
                  <c:v>3.243739811E-7</c:v>
                </c:pt>
                <c:pt idx="41766">
                  <c:v>2.4529678810000002E-7</c:v>
                </c:pt>
                <c:pt idx="41767">
                  <c:v>3.9246235919999998E-7</c:v>
                </c:pt>
                <c:pt idx="41768">
                  <c:v>4.954660327E-8</c:v>
                </c:pt>
                <c:pt idx="41769">
                  <c:v>1.0342297809999999E-7</c:v>
                </c:pt>
                <c:pt idx="41770">
                  <c:v>5.1232258640000001E-7</c:v>
                </c:pt>
                <c:pt idx="41771">
                  <c:v>4.1443850240000004E-6</c:v>
                </c:pt>
                <c:pt idx="41772">
                  <c:v>2.0144246669999999E-6</c:v>
                </c:pt>
                <c:pt idx="41773">
                  <c:v>2.9545323989999999E-7</c:v>
                </c:pt>
                <c:pt idx="41774">
                  <c:v>3.5702646549999998E-8</c:v>
                </c:pt>
                <c:pt idx="41775">
                  <c:v>6.8400859399999998E-7</c:v>
                </c:pt>
                <c:pt idx="41776">
                  <c:v>2.9311993880000002E-7</c:v>
                </c:pt>
                <c:pt idx="41777">
                  <c:v>1.715057778E-7</c:v>
                </c:pt>
                <c:pt idx="41778">
                  <c:v>2.336593578E-7</c:v>
                </c:pt>
                <c:pt idx="41779">
                  <c:v>2.705356818E-7</c:v>
                </c:pt>
                <c:pt idx="41780">
                  <c:v>4.3923802280000002E-8</c:v>
                </c:pt>
                <c:pt idx="41781">
                  <c:v>1.0709575189999999E-6</c:v>
                </c:pt>
                <c:pt idx="41782">
                  <c:v>1.9414682500000002E-6</c:v>
                </c:pt>
                <c:pt idx="41783">
                  <c:v>7.9280385899999997E-6</c:v>
                </c:pt>
                <c:pt idx="41784">
                  <c:v>3.6893272139999998E-6</c:v>
                </c:pt>
                <c:pt idx="41785">
                  <c:v>3.7555173310000001E-7</c:v>
                </c:pt>
                <c:pt idx="41786">
                  <c:v>1.3599809039999999E-7</c:v>
                </c:pt>
                <c:pt idx="41787">
                  <c:v>2.9285280339999998E-6</c:v>
                </c:pt>
                <c:pt idx="41788">
                  <c:v>1.046356223E-6</c:v>
                </c:pt>
                <c:pt idx="41789">
                  <c:v>4.1889223600000003E-7</c:v>
                </c:pt>
                <c:pt idx="41790">
                  <c:v>9.0908837220000001E-7</c:v>
                </c:pt>
                <c:pt idx="41791">
                  <c:v>1.031002602E-4</c:v>
                </c:pt>
                <c:pt idx="41792">
                  <c:v>1.7893178E-5</c:v>
                </c:pt>
                <c:pt idx="41793">
                  <c:v>1.0857406249999999E-5</c:v>
                </c:pt>
                <c:pt idx="41794">
                  <c:v>8.7241293369999992E-6</c:v>
                </c:pt>
                <c:pt idx="41795">
                  <c:v>2.2361944730000001E-5</c:v>
                </c:pt>
                <c:pt idx="41796">
                  <c:v>4.6190955180000001E-7</c:v>
                </c:pt>
                <c:pt idx="41797">
                  <c:v>1.3374904140000001E-6</c:v>
                </c:pt>
                <c:pt idx="41798">
                  <c:v>1.0935598040000001E-6</c:v>
                </c:pt>
                <c:pt idx="41799">
                  <c:v>5.5654828389999996E-6</c:v>
                </c:pt>
                <c:pt idx="41800">
                  <c:v>5.1680583070000004E-7</c:v>
                </c:pt>
                <c:pt idx="41801">
                  <c:v>1.7217737850000001E-6</c:v>
                </c:pt>
                <c:pt idx="41802">
                  <c:v>2.0232528509999999E-6</c:v>
                </c:pt>
                <c:pt idx="41803">
                  <c:v>2.0262900739999999E-5</c:v>
                </c:pt>
                <c:pt idx="41804">
                  <c:v>1.200000716E-6</c:v>
                </c:pt>
                <c:pt idx="41805">
                  <c:v>4.2636183570000003E-8</c:v>
                </c:pt>
                <c:pt idx="41806">
                  <c:v>9.7076777340000006E-8</c:v>
                </c:pt>
                <c:pt idx="41807">
                  <c:v>1.245389726E-6</c:v>
                </c:pt>
                <c:pt idx="41808">
                  <c:v>1.01761067E-7</c:v>
                </c:pt>
                <c:pt idx="41809">
                  <c:v>9.275505205E-8</c:v>
                </c:pt>
                <c:pt idx="41810">
                  <c:v>1.339251676E-7</c:v>
                </c:pt>
                <c:pt idx="41811">
                  <c:v>7.9485615569999998E-7</c:v>
                </c:pt>
                <c:pt idx="41812">
                  <c:v>5.8993848579999997E-8</c:v>
                </c:pt>
                <c:pt idx="41813">
                  <c:v>8.2542501710000005E-7</c:v>
                </c:pt>
                <c:pt idx="41814">
                  <c:v>1.2652539469999999E-6</c:v>
                </c:pt>
                <c:pt idx="41815">
                  <c:v>5.3080311440000002E-6</c:v>
                </c:pt>
                <c:pt idx="41816">
                  <c:v>5.5653921470000003E-7</c:v>
                </c:pt>
                <c:pt idx="41817">
                  <c:v>3.7424306149999998E-7</c:v>
                </c:pt>
                <c:pt idx="41818">
                  <c:v>4.5394833500000001E-7</c:v>
                </c:pt>
                <c:pt idx="41819">
                  <c:v>8.7821342879999998E-7</c:v>
                </c:pt>
                <c:pt idx="41820">
                  <c:v>1.251159295E-7</c:v>
                </c:pt>
                <c:pt idx="41821">
                  <c:v>3.8448470259999999E-7</c:v>
                </c:pt>
                <c:pt idx="41822">
                  <c:v>3.06990211E-7</c:v>
                </c:pt>
                <c:pt idx="41823">
                  <c:v>1.118347464E-6</c:v>
                </c:pt>
                <c:pt idx="41824">
                  <c:v>1.144144572E-7</c:v>
                </c:pt>
                <c:pt idx="41825">
                  <c:v>7.7779119020000002E-8</c:v>
                </c:pt>
                <c:pt idx="41826">
                  <c:v>8.000238608E-8</c:v>
                </c:pt>
                <c:pt idx="41827">
                  <c:v>1.7245187180000001E-7</c:v>
                </c:pt>
                <c:pt idx="41828">
                  <c:v>8.3174636749999995E-8</c:v>
                </c:pt>
                <c:pt idx="41829">
                  <c:v>8.8126563600000005E-8</c:v>
                </c:pt>
                <c:pt idx="41830">
                  <c:v>7.439420329E-8</c:v>
                </c:pt>
                <c:pt idx="41831">
                  <c:v>5.8190075799999997E-6</c:v>
                </c:pt>
                <c:pt idx="41832">
                  <c:v>2.1745105360000001E-7</c:v>
                </c:pt>
                <c:pt idx="41833">
                  <c:v>1.0732083129999999E-6</c:v>
                </c:pt>
                <c:pt idx="41834">
                  <c:v>3.1892180379999999E-6</c:v>
                </c:pt>
                <c:pt idx="41835">
                  <c:v>4.8638469240000003E-5</c:v>
                </c:pt>
                <c:pt idx="41836">
                  <c:v>2.1610961910000002E-6</c:v>
                </c:pt>
                <c:pt idx="41837">
                  <c:v>4.356523359E-7</c:v>
                </c:pt>
                <c:pt idx="41838">
                  <c:v>8.9810141229999997E-7</c:v>
                </c:pt>
                <c:pt idx="41839">
                  <c:v>5.2139393489999997E-6</c:v>
                </c:pt>
                <c:pt idx="41840">
                  <c:v>1.010678262E-6</c:v>
                </c:pt>
                <c:pt idx="41841">
                  <c:v>6.1141510800000005E-7</c:v>
                </c:pt>
                <c:pt idx="41842">
                  <c:v>7.7135159800000001E-7</c:v>
                </c:pt>
                <c:pt idx="41843">
                  <c:v>2.6251790850000001E-6</c:v>
                </c:pt>
                <c:pt idx="41844">
                  <c:v>4.8490969109999998E-7</c:v>
                </c:pt>
                <c:pt idx="41845">
                  <c:v>5.6721161980000002E-7</c:v>
                </c:pt>
                <c:pt idx="41846">
                  <c:v>5.0114965869999998E-7</c:v>
                </c:pt>
                <c:pt idx="41847">
                  <c:v>3.6851238190000002E-6</c:v>
                </c:pt>
                <c:pt idx="41848">
                  <c:v>1.340190044E-7</c:v>
                </c:pt>
                <c:pt idx="41849">
                  <c:v>3.4364140619999998E-7</c:v>
                </c:pt>
                <c:pt idx="41850">
                  <c:v>2.0057493870000001E-7</c:v>
                </c:pt>
                <c:pt idx="41851">
                  <c:v>5.2692765059999998E-6</c:v>
                </c:pt>
                <c:pt idx="41852">
                  <c:v>3.8383677290000001E-8</c:v>
                </c:pt>
                <c:pt idx="41853">
                  <c:v>1.394127887E-7</c:v>
                </c:pt>
                <c:pt idx="41854">
                  <c:v>3.792434265E-8</c:v>
                </c:pt>
                <c:pt idx="41855">
                  <c:v>2.1609556019999999E-7</c:v>
                </c:pt>
                <c:pt idx="41856">
                  <c:v>4.9686599559999999E-8</c:v>
                </c:pt>
                <c:pt idx="41857">
                  <c:v>2.6778947299999999E-8</c:v>
                </c:pt>
                <c:pt idx="41858">
                  <c:v>5.3261313879999999E-8</c:v>
                </c:pt>
                <c:pt idx="41859">
                  <c:v>7.4835139350000003E-7</c:v>
                </c:pt>
                <c:pt idx="41860">
                  <c:v>1.7133576439999999E-7</c:v>
                </c:pt>
                <c:pt idx="41861">
                  <c:v>1.365134262E-7</c:v>
                </c:pt>
                <c:pt idx="41862">
                  <c:v>1.6681651289999999E-7</c:v>
                </c:pt>
                <c:pt idx="41863">
                  <c:v>4.5998341889999998E-6</c:v>
                </c:pt>
                <c:pt idx="41864">
                  <c:v>1.4400794510000001E-7</c:v>
                </c:pt>
                <c:pt idx="41865">
                  <c:v>3.0853115270000001E-7</c:v>
                </c:pt>
                <c:pt idx="41866">
                  <c:v>3.503284624E-7</c:v>
                </c:pt>
                <c:pt idx="41867">
                  <c:v>1.207773946E-6</c:v>
                </c:pt>
                <c:pt idx="41868">
                  <c:v>2.065499528E-7</c:v>
                </c:pt>
                <c:pt idx="41869">
                  <c:v>2.4123936229999998E-7</c:v>
                </c:pt>
                <c:pt idx="41870">
                  <c:v>2.1278452340000001E-7</c:v>
                </c:pt>
                <c:pt idx="41871">
                  <c:v>2.1347397479999998E-6</c:v>
                </c:pt>
                <c:pt idx="41872">
                  <c:v>8.0909284230000003E-8</c:v>
                </c:pt>
                <c:pt idx="41873">
                  <c:v>9.1030384859999994E-8</c:v>
                </c:pt>
                <c:pt idx="41874">
                  <c:v>5.6799176900000003E-8</c:v>
                </c:pt>
                <c:pt idx="41875">
                  <c:v>5.7022432000000002E-6</c:v>
                </c:pt>
                <c:pt idx="41876">
                  <c:v>6.9587867019999998E-9</c:v>
                </c:pt>
                <c:pt idx="41877">
                  <c:v>2.1070769020000001E-13</c:v>
                </c:pt>
                <c:pt idx="41878">
                  <c:v>5.8564493269999996E-9</c:v>
                </c:pt>
                <c:pt idx="41879">
                  <c:v>8.4562190299999999E-8</c:v>
                </c:pt>
                <c:pt idx="41880">
                  <c:v>5.2460222619999999E-8</c:v>
                </c:pt>
                <c:pt idx="41881">
                  <c:v>9.1942890339999994E-8</c:v>
                </c:pt>
                <c:pt idx="41882">
                  <c:v>1.3736778039999999E-7</c:v>
                </c:pt>
                <c:pt idx="41883">
                  <c:v>7.4046075649999996E-6</c:v>
                </c:pt>
                <c:pt idx="41884">
                  <c:v>2.8069252509999998E-7</c:v>
                </c:pt>
                <c:pt idx="41885">
                  <c:v>1.8478535229999999E-7</c:v>
                </c:pt>
                <c:pt idx="41886">
                  <c:v>1.7520458719999999E-7</c:v>
                </c:pt>
                <c:pt idx="41887">
                  <c:v>5.1598112809999999E-6</c:v>
                </c:pt>
                <c:pt idx="41888">
                  <c:v>3.731336347E-7</c:v>
                </c:pt>
                <c:pt idx="41889">
                  <c:v>2.78192311E-7</c:v>
                </c:pt>
                <c:pt idx="41890">
                  <c:v>2.118011911E-7</c:v>
                </c:pt>
                <c:pt idx="41891">
                  <c:v>8.0162423870000001E-7</c:v>
                </c:pt>
                <c:pt idx="41892">
                  <c:v>3.526831817E-7</c:v>
                </c:pt>
                <c:pt idx="41893">
                  <c:v>8.8227087150000004E-8</c:v>
                </c:pt>
                <c:pt idx="41894">
                  <c:v>1.3129818729999999E-7</c:v>
                </c:pt>
                <c:pt idx="41895">
                  <c:v>2.112657832E-5</c:v>
                </c:pt>
                <c:pt idx="41896">
                  <c:v>1.346094834E-7</c:v>
                </c:pt>
                <c:pt idx="41897">
                  <c:v>7.5673384199999999E-8</c:v>
                </c:pt>
                <c:pt idx="41898">
                  <c:v>1.1969233640000001E-8</c:v>
                </c:pt>
                <c:pt idx="41899">
                  <c:v>3.224177527E-8</c:v>
                </c:pt>
                <c:pt idx="41900">
                  <c:v>2.9651250700000001E-8</c:v>
                </c:pt>
                <c:pt idx="41901">
                  <c:v>7.6353686980000003E-8</c:v>
                </c:pt>
                <c:pt idx="41902">
                  <c:v>1.537566311E-7</c:v>
                </c:pt>
                <c:pt idx="41903">
                  <c:v>5.4110485470000004E-6</c:v>
                </c:pt>
                <c:pt idx="41904">
                  <c:v>7.0024105829999996E-7</c:v>
                </c:pt>
                <c:pt idx="41905">
                  <c:v>2.400404465E-7</c:v>
                </c:pt>
                <c:pt idx="41906">
                  <c:v>2.4739129120000001E-7</c:v>
                </c:pt>
                <c:pt idx="41907">
                  <c:v>2.2225683639999999E-5</c:v>
                </c:pt>
                <c:pt idx="41908">
                  <c:v>7.7251334719999998E-7</c:v>
                </c:pt>
                <c:pt idx="41909">
                  <c:v>8.1375445090000002E-7</c:v>
                </c:pt>
                <c:pt idx="41910">
                  <c:v>3.6160591999999999E-7</c:v>
                </c:pt>
                <c:pt idx="41911">
                  <c:v>2.6636272739999998E-6</c:v>
                </c:pt>
                <c:pt idx="41912">
                  <c:v>1.380940321E-6</c:v>
                </c:pt>
                <c:pt idx="41913">
                  <c:v>5.8418338740000002E-7</c:v>
                </c:pt>
                <c:pt idx="41914">
                  <c:v>8.3014348509999995E-7</c:v>
                </c:pt>
                <c:pt idx="41915">
                  <c:v>5.8624625520000001E-5</c:v>
                </c:pt>
                <c:pt idx="41916">
                  <c:v>1.6998382850000001E-6</c:v>
                </c:pt>
                <c:pt idx="41917">
                  <c:v>2.1516799990000001E-6</c:v>
                </c:pt>
                <c:pt idx="41918">
                  <c:v>1.0688494639999999E-6</c:v>
                </c:pt>
                <c:pt idx="41919">
                  <c:v>6.0803773780000002E-6</c:v>
                </c:pt>
                <c:pt idx="41920">
                  <c:v>7.6571032479999996E-7</c:v>
                </c:pt>
                <c:pt idx="41921">
                  <c:v>3.7754282909999999E-7</c:v>
                </c:pt>
                <c:pt idx="41922">
                  <c:v>2.0265159090000001E-7</c:v>
                </c:pt>
                <c:pt idx="41923">
                  <c:v>3.9700686880000002E-6</c:v>
                </c:pt>
                <c:pt idx="41924">
                  <c:v>2.324087746E-7</c:v>
                </c:pt>
                <c:pt idx="41925">
                  <c:v>1.657631921E-8</c:v>
                </c:pt>
                <c:pt idx="41926">
                  <c:v>1.3115605380000001E-7</c:v>
                </c:pt>
                <c:pt idx="41927">
                  <c:v>3.6657072779999998E-7</c:v>
                </c:pt>
                <c:pt idx="41928">
                  <c:v>2.3026250870000002E-8</c:v>
                </c:pt>
                <c:pt idx="41929">
                  <c:v>1.7603769880000001E-7</c:v>
                </c:pt>
                <c:pt idx="41930">
                  <c:v>8.0422574389999997E-8</c:v>
                </c:pt>
                <c:pt idx="41931">
                  <c:v>5.6069473619999999E-7</c:v>
                </c:pt>
                <c:pt idx="41932">
                  <c:v>2.541071093E-7</c:v>
                </c:pt>
                <c:pt idx="41933">
                  <c:v>4.054385289E-7</c:v>
                </c:pt>
                <c:pt idx="41934">
                  <c:v>2.7475513330000001E-8</c:v>
                </c:pt>
                <c:pt idx="41935">
                  <c:v>5.4958222069999997E-6</c:v>
                </c:pt>
                <c:pt idx="41936">
                  <c:v>3.9412771339999999E-7</c:v>
                </c:pt>
                <c:pt idx="41937">
                  <c:v>1.0111781329999999E-6</c:v>
                </c:pt>
                <c:pt idx="41938">
                  <c:v>7.7311354669999996E-7</c:v>
                </c:pt>
                <c:pt idx="41939">
                  <c:v>1.912303428E-6</c:v>
                </c:pt>
                <c:pt idx="41940">
                  <c:v>5.3438311469999996E-7</c:v>
                </c:pt>
                <c:pt idx="41941">
                  <c:v>3.0086890259999998E-7</c:v>
                </c:pt>
                <c:pt idx="41942">
                  <c:v>1.7424101749999999E-7</c:v>
                </c:pt>
                <c:pt idx="41943">
                  <c:v>3.6154015899999999E-7</c:v>
                </c:pt>
                <c:pt idx="41944">
                  <c:v>1.097142781E-7</c:v>
                </c:pt>
                <c:pt idx="41945">
                  <c:v>2.310967117E-7</c:v>
                </c:pt>
                <c:pt idx="41946">
                  <c:v>9.5075974289999997E-7</c:v>
                </c:pt>
                <c:pt idx="41947">
                  <c:v>1.6430001999999999E-5</c:v>
                </c:pt>
                <c:pt idx="41948">
                  <c:v>7.1351217919999999E-7</c:v>
                </c:pt>
                <c:pt idx="41949">
                  <c:v>4.3480977980000002E-7</c:v>
                </c:pt>
                <c:pt idx="41950">
                  <c:v>2.247925624E-7</c:v>
                </c:pt>
                <c:pt idx="41951">
                  <c:v>1.460130412E-6</c:v>
                </c:pt>
                <c:pt idx="41952">
                  <c:v>3.9822614790000002E-7</c:v>
                </c:pt>
                <c:pt idx="41953">
                  <c:v>9.1032422569999998E-7</c:v>
                </c:pt>
                <c:pt idx="41954">
                  <c:v>7.6935534579999999E-8</c:v>
                </c:pt>
                <c:pt idx="41955">
                  <c:v>5.6664445269999999E-6</c:v>
                </c:pt>
                <c:pt idx="41956">
                  <c:v>1.158177986E-6</c:v>
                </c:pt>
                <c:pt idx="41957">
                  <c:v>2.7460283430000001E-6</c:v>
                </c:pt>
                <c:pt idx="41958">
                  <c:v>2.1683653250000002E-6</c:v>
                </c:pt>
                <c:pt idx="41959">
                  <c:v>6.0153263720000002E-6</c:v>
                </c:pt>
                <c:pt idx="41960">
                  <c:v>2.6380815429999998E-6</c:v>
                </c:pt>
                <c:pt idx="41961">
                  <c:v>1.662603112E-6</c:v>
                </c:pt>
                <c:pt idx="41962">
                  <c:v>3.2068583249999998E-8</c:v>
                </c:pt>
                <c:pt idx="41963">
                  <c:v>3.157828302E-6</c:v>
                </c:pt>
                <c:pt idx="41964">
                  <c:v>4.7756486869999998E-6</c:v>
                </c:pt>
                <c:pt idx="41965">
                  <c:v>3.0715645850000001E-6</c:v>
                </c:pt>
                <c:pt idx="41966">
                  <c:v>1.6514911160000001E-5</c:v>
                </c:pt>
                <c:pt idx="41967">
                  <c:v>9.2705566640000005E-5</c:v>
                </c:pt>
                <c:pt idx="41968">
                  <c:v>3.9147870970000003E-6</c:v>
                </c:pt>
                <c:pt idx="41969">
                  <c:v>4.2173669160000003E-6</c:v>
                </c:pt>
                <c:pt idx="41970">
                  <c:v>1.7800120259999999E-6</c:v>
                </c:pt>
                <c:pt idx="41971">
                  <c:v>5.1403045039999998E-7</c:v>
                </c:pt>
                <c:pt idx="41972">
                  <c:v>5.6748124940000001E-7</c:v>
                </c:pt>
                <c:pt idx="41973">
                  <c:v>6.9221302330000005E-7</c:v>
                </c:pt>
                <c:pt idx="41974">
                  <c:v>2.6886940729999998E-7</c:v>
                </c:pt>
                <c:pt idx="41975">
                  <c:v>2.9016485499999998E-7</c:v>
                </c:pt>
                <c:pt idx="41976">
                  <c:v>2.330608583E-7</c:v>
                </c:pt>
                <c:pt idx="41977">
                  <c:v>1.778489027E-7</c:v>
                </c:pt>
                <c:pt idx="41978">
                  <c:v>2.813729461E-7</c:v>
                </c:pt>
                <c:pt idx="41979">
                  <c:v>1.8002049879999999E-7</c:v>
                </c:pt>
                <c:pt idx="41980">
                  <c:v>5.8163900369999997E-8</c:v>
                </c:pt>
                <c:pt idx="41981">
                  <c:v>2.167488304E-7</c:v>
                </c:pt>
                <c:pt idx="41982">
                  <c:v>3.8880054709999998E-7</c:v>
                </c:pt>
                <c:pt idx="41983">
                  <c:v>3.1364565990000002E-7</c:v>
                </c:pt>
                <c:pt idx="41984">
                  <c:v>1.401252559E-7</c:v>
                </c:pt>
                <c:pt idx="41985">
                  <c:v>5.5777313759999997E-7</c:v>
                </c:pt>
                <c:pt idx="41986">
                  <c:v>6.4254362440000003E-7</c:v>
                </c:pt>
                <c:pt idx="41987">
                  <c:v>2.21050344E-6</c:v>
                </c:pt>
                <c:pt idx="41988">
                  <c:v>1.8452911399999999E-7</c:v>
                </c:pt>
                <c:pt idx="41989">
                  <c:v>3.9345078339999998E-7</c:v>
                </c:pt>
                <c:pt idx="41990">
                  <c:v>7.7063407239999997E-8</c:v>
                </c:pt>
                <c:pt idx="41991">
                  <c:v>8.1530509770000001E-7</c:v>
                </c:pt>
                <c:pt idx="41992">
                  <c:v>6.5443940349999998E-7</c:v>
                </c:pt>
                <c:pt idx="41993">
                  <c:v>5.6238858469999999E-7</c:v>
                </c:pt>
                <c:pt idx="41994">
                  <c:v>2.595836424E-8</c:v>
                </c:pt>
                <c:pt idx="41995">
                  <c:v>2.3725946819999999E-6</c:v>
                </c:pt>
                <c:pt idx="41996">
                  <c:v>7.8807098670000001E-7</c:v>
                </c:pt>
                <c:pt idx="41997">
                  <c:v>1.05915433E-8</c:v>
                </c:pt>
                <c:pt idx="41998">
                  <c:v>6.5859438669999999E-6</c:v>
                </c:pt>
                <c:pt idx="41999">
                  <c:v>4.6450471739999998E-6</c:v>
                </c:pt>
                <c:pt idx="42000">
                  <c:v>2.402529232E-6</c:v>
                </c:pt>
                <c:pt idx="42001">
                  <c:v>4.1512190319999999E-7</c:v>
                </c:pt>
                <c:pt idx="42002">
                  <c:v>5.6653158849999997E-6</c:v>
                </c:pt>
                <c:pt idx="42003">
                  <c:v>3.1896895790000001E-6</c:v>
                </c:pt>
                <c:pt idx="42004">
                  <c:v>1.4723131209999999E-6</c:v>
                </c:pt>
                <c:pt idx="42005">
                  <c:v>1.0104582790000001E-6</c:v>
                </c:pt>
                <c:pt idx="42006">
                  <c:v>5.6308250280000003E-5</c:v>
                </c:pt>
                <c:pt idx="42007">
                  <c:v>1.41906947E-4</c:v>
                </c:pt>
                <c:pt idx="42008">
                  <c:v>2.867697915E-5</c:v>
                </c:pt>
                <c:pt idx="42009">
                  <c:v>2.201294753E-5</c:v>
                </c:pt>
                <c:pt idx="42010">
                  <c:v>3.9381131209999999E-5</c:v>
                </c:pt>
                <c:pt idx="42011">
                  <c:v>1.74642105E-5</c:v>
                </c:pt>
                <c:pt idx="42012">
                  <c:v>4.31470718E-7</c:v>
                </c:pt>
                <c:pt idx="42013">
                  <c:v>7.2348226820000003E-7</c:v>
                </c:pt>
                <c:pt idx="42014">
                  <c:v>3.402780668E-6</c:v>
                </c:pt>
                <c:pt idx="42015">
                  <c:v>3.7884629089999998E-6</c:v>
                </c:pt>
                <c:pt idx="42016">
                  <c:v>9.5849514679999994E-7</c:v>
                </c:pt>
                <c:pt idx="42017">
                  <c:v>1.5835965729999999E-6</c:v>
                </c:pt>
                <c:pt idx="42018">
                  <c:v>7.1910279100000001E-6</c:v>
                </c:pt>
                <c:pt idx="42019">
                  <c:v>7.0202060159999999E-6</c:v>
                </c:pt>
                <c:pt idx="42020">
                  <c:v>8.1859607819999994E-8</c:v>
                </c:pt>
                <c:pt idx="42021">
                  <c:v>3.5109220500000001E-7</c:v>
                </c:pt>
                <c:pt idx="42022">
                  <c:v>4.604009526E-7</c:v>
                </c:pt>
                <c:pt idx="42023">
                  <c:v>6.0977010170000003E-7</c:v>
                </c:pt>
                <c:pt idx="42024">
                  <c:v>2.2780976669999999E-7</c:v>
                </c:pt>
                <c:pt idx="42025">
                  <c:v>3.3264236090000001E-7</c:v>
                </c:pt>
                <c:pt idx="42026">
                  <c:v>4.1082413179999999E-7</c:v>
                </c:pt>
                <c:pt idx="42027">
                  <c:v>2.8877968220000002E-7</c:v>
                </c:pt>
                <c:pt idx="42028">
                  <c:v>7.1897600889999995E-7</c:v>
                </c:pt>
                <c:pt idx="42029">
                  <c:v>4.0103692180000001E-7</c:v>
                </c:pt>
                <c:pt idx="42030">
                  <c:v>2.1767116630000001E-8</c:v>
                </c:pt>
                <c:pt idx="42031">
                  <c:v>2.9612543190000002E-7</c:v>
                </c:pt>
                <c:pt idx="42032">
                  <c:v>2.8784695789999998E-7</c:v>
                </c:pt>
                <c:pt idx="42033">
                  <c:v>3.248875151E-7</c:v>
                </c:pt>
                <c:pt idx="42034">
                  <c:v>3.133113E-7</c:v>
                </c:pt>
                <c:pt idx="42035">
                  <c:v>6.659715422E-7</c:v>
                </c:pt>
                <c:pt idx="42036">
                  <c:v>6.7782027480000002E-7</c:v>
                </c:pt>
                <c:pt idx="42037">
                  <c:v>3.0069775610000002E-7</c:v>
                </c:pt>
                <c:pt idx="42038">
                  <c:v>4.6879661889999999E-6</c:v>
                </c:pt>
                <c:pt idx="42039">
                  <c:v>5.0003032170000003E-6</c:v>
                </c:pt>
                <c:pt idx="42040">
                  <c:v>2.3888898799999998E-6</c:v>
                </c:pt>
                <c:pt idx="42041">
                  <c:v>4.6659202669999996E-6</c:v>
                </c:pt>
                <c:pt idx="42042">
                  <c:v>1.2115724939999999E-6</c:v>
                </c:pt>
                <c:pt idx="42043">
                  <c:v>9.4466106710000002E-7</c:v>
                </c:pt>
                <c:pt idx="42044">
                  <c:v>2.626573537E-6</c:v>
                </c:pt>
                <c:pt idx="42045">
                  <c:v>3.3078583910000001E-6</c:v>
                </c:pt>
                <c:pt idx="42046">
                  <c:v>5.9424664349999998E-6</c:v>
                </c:pt>
                <c:pt idx="42047">
                  <c:v>9.3054445000000008E-6</c:v>
                </c:pt>
                <c:pt idx="42048">
                  <c:v>1.444317833E-5</c:v>
                </c:pt>
                <c:pt idx="42049">
                  <c:v>2.6659975930000001E-5</c:v>
                </c:pt>
                <c:pt idx="42050">
                  <c:v>7.467232995E-5</c:v>
                </c:pt>
                <c:pt idx="42051">
                  <c:v>4.0765521339999999E-5</c:v>
                </c:pt>
                <c:pt idx="42052">
                  <c:v>2.7167512850000002E-6</c:v>
                </c:pt>
                <c:pt idx="42053">
                  <c:v>4.5561506399999999E-7</c:v>
                </c:pt>
                <c:pt idx="42054">
                  <c:v>6.2840908920000001E-6</c:v>
                </c:pt>
                <c:pt idx="42055">
                  <c:v>4.841128746E-6</c:v>
                </c:pt>
                <c:pt idx="42056">
                  <c:v>1.6880452859999999E-6</c:v>
                </c:pt>
                <c:pt idx="42057">
                  <c:v>1.681203368E-6</c:v>
                </c:pt>
                <c:pt idx="42058">
                  <c:v>1.3277915539999999E-4</c:v>
                </c:pt>
                <c:pt idx="42059">
                  <c:v>4.6962250839999998E-5</c:v>
                </c:pt>
                <c:pt idx="42060">
                  <c:v>1.9508528810000001E-5</c:v>
                </c:pt>
                <c:pt idx="42061">
                  <c:v>1.235480862E-5</c:v>
                </c:pt>
                <c:pt idx="42062">
                  <c:v>1.2562692269999999E-5</c:v>
                </c:pt>
                <c:pt idx="42063">
                  <c:v>5.7708899780000002E-7</c:v>
                </c:pt>
                <c:pt idx="42064">
                  <c:v>1.6246312920000001E-6</c:v>
                </c:pt>
                <c:pt idx="42065">
                  <c:v>7.445366129E-7</c:v>
                </c:pt>
                <c:pt idx="42066">
                  <c:v>1.7510632550000001E-6</c:v>
                </c:pt>
                <c:pt idx="42067">
                  <c:v>3.0378564189999999E-7</c:v>
                </c:pt>
                <c:pt idx="42068">
                  <c:v>1.1271168050000001E-6</c:v>
                </c:pt>
                <c:pt idx="42069">
                  <c:v>2.8227803899999999E-7</c:v>
                </c:pt>
                <c:pt idx="42070">
                  <c:v>1.3557603510000001E-6</c:v>
                </c:pt>
                <c:pt idx="42071">
                  <c:v>3.766162172E-8</c:v>
                </c:pt>
                <c:pt idx="42072">
                  <c:v>1.88664394E-7</c:v>
                </c:pt>
                <c:pt idx="42073">
                  <c:v>2.5478536009999999E-7</c:v>
                </c:pt>
                <c:pt idx="42074">
                  <c:v>3.1766605850000001E-7</c:v>
                </c:pt>
                <c:pt idx="42075">
                  <c:v>2.547654485E-7</c:v>
                </c:pt>
                <c:pt idx="42076">
                  <c:v>2.5754103160000002E-7</c:v>
                </c:pt>
                <c:pt idx="42077">
                  <c:v>2.4494438140000001E-7</c:v>
                </c:pt>
                <c:pt idx="42078">
                  <c:v>2.6983519309999999E-7</c:v>
                </c:pt>
                <c:pt idx="42079">
                  <c:v>4.7767155119999997E-7</c:v>
                </c:pt>
                <c:pt idx="42080">
                  <c:v>2.0975356879999999E-7</c:v>
                </c:pt>
                <c:pt idx="42081">
                  <c:v>3.7230494180000002E-8</c:v>
                </c:pt>
                <c:pt idx="42082">
                  <c:v>3.3676790959999999E-6</c:v>
                </c:pt>
                <c:pt idx="42083">
                  <c:v>2.1234436720000001E-7</c:v>
                </c:pt>
                <c:pt idx="42084">
                  <c:v>4.6661470669999998E-8</c:v>
                </c:pt>
                <c:pt idx="42085">
                  <c:v>1.607229554E-7</c:v>
                </c:pt>
                <c:pt idx="42086">
                  <c:v>3.3117187439999998E-6</c:v>
                </c:pt>
                <c:pt idx="42087">
                  <c:v>6.554875104E-7</c:v>
                </c:pt>
                <c:pt idx="42088">
                  <c:v>6.5406650510000006E-8</c:v>
                </c:pt>
                <c:pt idx="42089">
                  <c:v>1.2110499449999999E-6</c:v>
                </c:pt>
                <c:pt idx="42090">
                  <c:v>1.225055467E-5</c:v>
                </c:pt>
                <c:pt idx="42091">
                  <c:v>3.507670086E-6</c:v>
                </c:pt>
                <c:pt idx="42092">
                  <c:v>3.483978141E-7</c:v>
                </c:pt>
                <c:pt idx="42093">
                  <c:v>1.5870629739999999E-7</c:v>
                </c:pt>
                <c:pt idx="42094">
                  <c:v>1.3294259919999999E-5</c:v>
                </c:pt>
                <c:pt idx="42095">
                  <c:v>1.388320483E-6</c:v>
                </c:pt>
                <c:pt idx="42096">
                  <c:v>6.5597440599999996E-7</c:v>
                </c:pt>
                <c:pt idx="42097">
                  <c:v>3.3296746929999999E-8</c:v>
                </c:pt>
                <c:pt idx="42098">
                  <c:v>1.2516144379999999E-4</c:v>
                </c:pt>
                <c:pt idx="42099">
                  <c:v>2.5014165779999999E-5</c:v>
                </c:pt>
                <c:pt idx="42100">
                  <c:v>2.0450928740000001E-5</c:v>
                </c:pt>
                <c:pt idx="42101">
                  <c:v>3.621200549E-5</c:v>
                </c:pt>
                <c:pt idx="42102">
                  <c:v>2.478457657E-4</c:v>
                </c:pt>
                <c:pt idx="42103">
                  <c:v>1.8447639300000001E-5</c:v>
                </c:pt>
                <c:pt idx="42104">
                  <c:v>8.2390820790000001E-7</c:v>
                </c:pt>
                <c:pt idx="42105">
                  <c:v>2.5300265600000001E-6</c:v>
                </c:pt>
                <c:pt idx="42106">
                  <c:v>1.0630665659999999E-5</c:v>
                </c:pt>
                <c:pt idx="42107">
                  <c:v>3.350942197E-6</c:v>
                </c:pt>
                <c:pt idx="42108">
                  <c:v>7.9128335949999999E-7</c:v>
                </c:pt>
                <c:pt idx="42109">
                  <c:v>1.103685523E-6</c:v>
                </c:pt>
                <c:pt idx="42110">
                  <c:v>2.2650118669999999E-6</c:v>
                </c:pt>
                <c:pt idx="42111">
                  <c:v>5.6021861740000002E-7</c:v>
                </c:pt>
                <c:pt idx="42112">
                  <c:v>6.8162853160000004E-7</c:v>
                </c:pt>
                <c:pt idx="42113">
                  <c:v>6.3833609310000002E-7</c:v>
                </c:pt>
                <c:pt idx="42114">
                  <c:v>1.4128658199999999E-6</c:v>
                </c:pt>
                <c:pt idx="42115">
                  <c:v>9.8074784859999996E-8</c:v>
                </c:pt>
                <c:pt idx="42116">
                  <c:v>3.8171452290000002E-7</c:v>
                </c:pt>
                <c:pt idx="42117">
                  <c:v>2.4888073770000001E-7</c:v>
                </c:pt>
                <c:pt idx="42118">
                  <c:v>1.304828225E-6</c:v>
                </c:pt>
                <c:pt idx="42119">
                  <c:v>5.6058930050000001E-8</c:v>
                </c:pt>
                <c:pt idx="42120">
                  <c:v>2.189744361E-7</c:v>
                </c:pt>
                <c:pt idx="42121">
                  <c:v>1.351035279E-7</c:v>
                </c:pt>
                <c:pt idx="42122">
                  <c:v>9.5188509249999999E-8</c:v>
                </c:pt>
                <c:pt idx="42123">
                  <c:v>9.2956253809999998E-8</c:v>
                </c:pt>
                <c:pt idx="42124">
                  <c:v>9.2662296700000006E-8</c:v>
                </c:pt>
                <c:pt idx="42125">
                  <c:v>9.2621316610000002E-8</c:v>
                </c:pt>
                <c:pt idx="42126">
                  <c:v>7.1732293269999998E-8</c:v>
                </c:pt>
                <c:pt idx="42127">
                  <c:v>8.2152839080000005E-8</c:v>
                </c:pt>
                <c:pt idx="42128">
                  <c:v>1.02375809E-7</c:v>
                </c:pt>
                <c:pt idx="42129">
                  <c:v>1.377407292E-7</c:v>
                </c:pt>
                <c:pt idx="42130">
                  <c:v>1.9743602609999998E-6</c:v>
                </c:pt>
                <c:pt idx="42131">
                  <c:v>8.8948228039999996E-8</c:v>
                </c:pt>
                <c:pt idx="42132">
                  <c:v>4.6905701309999998E-7</c:v>
                </c:pt>
                <c:pt idx="42133">
                  <c:v>3.7253117739999998E-7</c:v>
                </c:pt>
                <c:pt idx="42134">
                  <c:v>1.8798073959999999E-6</c:v>
                </c:pt>
                <c:pt idx="42135">
                  <c:v>4.3230972719999998E-8</c:v>
                </c:pt>
                <c:pt idx="42136">
                  <c:v>7.5376163419999998E-7</c:v>
                </c:pt>
                <c:pt idx="42137">
                  <c:v>6.6607754419999997E-7</c:v>
                </c:pt>
                <c:pt idx="42138">
                  <c:v>1.055312186E-5</c:v>
                </c:pt>
                <c:pt idx="42139">
                  <c:v>5.2676986810000002E-7</c:v>
                </c:pt>
                <c:pt idx="42140">
                  <c:v>3.9487567189999996E-6</c:v>
                </c:pt>
                <c:pt idx="42141">
                  <c:v>6.994465797E-6</c:v>
                </c:pt>
                <c:pt idx="42142">
                  <c:v>3.334882099E-4</c:v>
                </c:pt>
                <c:pt idx="42143">
                  <c:v>6.4621316230000004E-6</c:v>
                </c:pt>
                <c:pt idx="42144">
                  <c:v>1.006580524E-7</c:v>
                </c:pt>
                <c:pt idx="42145">
                  <c:v>8.1927743030000002E-7</c:v>
                </c:pt>
                <c:pt idx="42146">
                  <c:v>8.007346112E-6</c:v>
                </c:pt>
                <c:pt idx="42147">
                  <c:v>8.6361457600000002E-7</c:v>
                </c:pt>
                <c:pt idx="42148">
                  <c:v>5.1850359020000003E-7</c:v>
                </c:pt>
                <c:pt idx="42149">
                  <c:v>7.7885081170000004E-7</c:v>
                </c:pt>
                <c:pt idx="42150">
                  <c:v>7.2725332750000004E-5</c:v>
                </c:pt>
                <c:pt idx="42151">
                  <c:v>1.7123591790000001E-7</c:v>
                </c:pt>
                <c:pt idx="42152">
                  <c:v>1.783670725E-6</c:v>
                </c:pt>
                <c:pt idx="42153">
                  <c:v>1.7999257399999999E-6</c:v>
                </c:pt>
                <c:pt idx="42154">
                  <c:v>2.3248754669999999E-5</c:v>
                </c:pt>
                <c:pt idx="42155">
                  <c:v>3.9471195250000001E-7</c:v>
                </c:pt>
                <c:pt idx="42156">
                  <c:v>4.704358232E-7</c:v>
                </c:pt>
                <c:pt idx="42157">
                  <c:v>5.0372709710000005E-7</c:v>
                </c:pt>
                <c:pt idx="42158">
                  <c:v>1.404289989E-6</c:v>
                </c:pt>
                <c:pt idx="42159">
                  <c:v>7.6146403350000001E-8</c:v>
                </c:pt>
                <c:pt idx="42160">
                  <c:v>2.1912912429999999E-7</c:v>
                </c:pt>
                <c:pt idx="42161">
                  <c:v>2.5182250080000002E-7</c:v>
                </c:pt>
                <c:pt idx="42162">
                  <c:v>1.7978607659999999E-5</c:v>
                </c:pt>
                <c:pt idx="42163">
                  <c:v>8.0158175909999995E-8</c:v>
                </c:pt>
                <c:pt idx="42164">
                  <c:v>1.084469782E-8</c:v>
                </c:pt>
                <c:pt idx="42165">
                  <c:v>4.7849940130000004E-9</c:v>
                </c:pt>
                <c:pt idx="42166">
                  <c:v>1.58757795E-9</c:v>
                </c:pt>
                <c:pt idx="42167">
                  <c:v>2.4251993569999999E-9</c:v>
                </c:pt>
                <c:pt idx="42168">
                  <c:v>3.7929981769999998E-9</c:v>
                </c:pt>
                <c:pt idx="42169">
                  <c:v>5.6753277619999999E-9</c:v>
                </c:pt>
                <c:pt idx="42170">
                  <c:v>4.2545810800000002E-7</c:v>
                </c:pt>
                <c:pt idx="42171">
                  <c:v>3.7447780079999997E-9</c:v>
                </c:pt>
                <c:pt idx="42172">
                  <c:v>3.267773971E-9</c:v>
                </c:pt>
                <c:pt idx="42173">
                  <c:v>9.5636015439999995E-10</c:v>
                </c:pt>
                <c:pt idx="42174">
                  <c:v>5.2741423359999998E-12</c:v>
                </c:pt>
                <c:pt idx="42175">
                  <c:v>1.869594313E-9</c:v>
                </c:pt>
                <c:pt idx="42176">
                  <c:v>8.3573407799999998E-9</c:v>
                </c:pt>
                <c:pt idx="42177">
                  <c:v>1.9402616249999999E-8</c:v>
                </c:pt>
                <c:pt idx="42178">
                  <c:v>4.7161350440000001E-7</c:v>
                </c:pt>
                <c:pt idx="42179">
                  <c:v>8.9561420910000005E-8</c:v>
                </c:pt>
                <c:pt idx="42180">
                  <c:v>1.041595594E-7</c:v>
                </c:pt>
                <c:pt idx="42181">
                  <c:v>1.175792217E-7</c:v>
                </c:pt>
                <c:pt idx="42182">
                  <c:v>4.1716301009999998E-5</c:v>
                </c:pt>
                <c:pt idx="42183">
                  <c:v>4.2244186230000001E-7</c:v>
                </c:pt>
                <c:pt idx="42184">
                  <c:v>7.5908789539999997E-7</c:v>
                </c:pt>
                <c:pt idx="42185">
                  <c:v>6.7313430350000004E-7</c:v>
                </c:pt>
                <c:pt idx="42186">
                  <c:v>1.5994509019999998E-5</c:v>
                </c:pt>
                <c:pt idx="42187">
                  <c:v>1.0500653529999999E-6</c:v>
                </c:pt>
                <c:pt idx="42188">
                  <c:v>9.4234409589999997E-7</c:v>
                </c:pt>
                <c:pt idx="42189">
                  <c:v>9.3358847650000002E-7</c:v>
                </c:pt>
                <c:pt idx="42190">
                  <c:v>6.4126742769999995E-5</c:v>
                </c:pt>
                <c:pt idx="42191">
                  <c:v>2.699118263E-6</c:v>
                </c:pt>
                <c:pt idx="42192">
                  <c:v>4.494209482E-7</c:v>
                </c:pt>
                <c:pt idx="42193">
                  <c:v>1.407780008E-6</c:v>
                </c:pt>
                <c:pt idx="42194">
                  <c:v>2.6311606769999999E-4</c:v>
                </c:pt>
                <c:pt idx="42195">
                  <c:v>1.826640375E-6</c:v>
                </c:pt>
                <c:pt idx="42196">
                  <c:v>1.9144378479999999E-6</c:v>
                </c:pt>
                <c:pt idx="42197">
                  <c:v>6.0238031369999999E-7</c:v>
                </c:pt>
                <c:pt idx="42198">
                  <c:v>1.0106535140000001E-5</c:v>
                </c:pt>
                <c:pt idx="42199">
                  <c:v>1.351828758E-6</c:v>
                </c:pt>
                <c:pt idx="42200">
                  <c:v>9.7111762119999991E-7</c:v>
                </c:pt>
                <c:pt idx="42201">
                  <c:v>2.586386477E-7</c:v>
                </c:pt>
                <c:pt idx="42202">
                  <c:v>2.9638559749999999E-5</c:v>
                </c:pt>
                <c:pt idx="42203">
                  <c:v>7.7075433700000005E-7</c:v>
                </c:pt>
                <c:pt idx="42204">
                  <c:v>1.112673597E-6</c:v>
                </c:pt>
                <c:pt idx="42205">
                  <c:v>6.1443291999999998E-7</c:v>
                </c:pt>
                <c:pt idx="42206">
                  <c:v>3.631891765E-6</c:v>
                </c:pt>
                <c:pt idx="42207">
                  <c:v>3.875408893E-7</c:v>
                </c:pt>
                <c:pt idx="42208">
                  <c:v>1.984354121E-7</c:v>
                </c:pt>
                <c:pt idx="42209">
                  <c:v>1.0605607250000001E-7</c:v>
                </c:pt>
                <c:pt idx="42210">
                  <c:v>2.7726560270000002E-7</c:v>
                </c:pt>
                <c:pt idx="42211">
                  <c:v>7.1526246139999995E-8</c:v>
                </c:pt>
                <c:pt idx="42212">
                  <c:v>6.3227224430000001E-8</c:v>
                </c:pt>
                <c:pt idx="42213">
                  <c:v>2.5560828829999999E-7</c:v>
                </c:pt>
                <c:pt idx="42214">
                  <c:v>7.5399219510000001E-6</c:v>
                </c:pt>
                <c:pt idx="42215">
                  <c:v>2.3173212650000001E-7</c:v>
                </c:pt>
                <c:pt idx="42216">
                  <c:v>2.0780853280000001E-8</c:v>
                </c:pt>
                <c:pt idx="42217">
                  <c:v>1.960992156E-8</c:v>
                </c:pt>
                <c:pt idx="42218">
                  <c:v>3.772763488E-7</c:v>
                </c:pt>
                <c:pt idx="42219">
                  <c:v>1.9328991070000002E-8</c:v>
                </c:pt>
                <c:pt idx="42220">
                  <c:v>1.424527407E-8</c:v>
                </c:pt>
                <c:pt idx="42221">
                  <c:v>6.3844893799999996E-8</c:v>
                </c:pt>
                <c:pt idx="42222">
                  <c:v>2.8059596819999999E-7</c:v>
                </c:pt>
                <c:pt idx="42223">
                  <c:v>7.9590418449999999E-8</c:v>
                </c:pt>
                <c:pt idx="42224">
                  <c:v>1.444076259E-7</c:v>
                </c:pt>
                <c:pt idx="42225">
                  <c:v>1.40638032E-7</c:v>
                </c:pt>
                <c:pt idx="42226">
                  <c:v>7.6121634069999999E-7</c:v>
                </c:pt>
                <c:pt idx="42227">
                  <c:v>4.9109304579999998E-7</c:v>
                </c:pt>
                <c:pt idx="42228">
                  <c:v>2.5179813179999998E-7</c:v>
                </c:pt>
                <c:pt idx="42229">
                  <c:v>3.2285034819999999E-7</c:v>
                </c:pt>
                <c:pt idx="42230">
                  <c:v>1.891125046E-6</c:v>
                </c:pt>
                <c:pt idx="42231">
                  <c:v>1.5250274600000001E-6</c:v>
                </c:pt>
                <c:pt idx="42232">
                  <c:v>2.421721101E-7</c:v>
                </c:pt>
                <c:pt idx="42233">
                  <c:v>1.372738357E-5</c:v>
                </c:pt>
                <c:pt idx="42234">
                  <c:v>2.1376823569999999E-4</c:v>
                </c:pt>
                <c:pt idx="42235">
                  <c:v>1.2521138039999999E-5</c:v>
                </c:pt>
                <c:pt idx="42236">
                  <c:v>8.198584751E-6</c:v>
                </c:pt>
                <c:pt idx="42237">
                  <c:v>1.4511068600000001E-6</c:v>
                </c:pt>
                <c:pt idx="42238">
                  <c:v>1.158790186E-6</c:v>
                </c:pt>
                <c:pt idx="42239">
                  <c:v>3.174089109E-6</c:v>
                </c:pt>
                <c:pt idx="42240">
                  <c:v>2.3356778209999998E-6</c:v>
                </c:pt>
                <c:pt idx="42241">
                  <c:v>3.6693334740000002E-8</c:v>
                </c:pt>
                <c:pt idx="42242">
                  <c:v>1.5823809839999999E-6</c:v>
                </c:pt>
                <c:pt idx="42243">
                  <c:v>1.7903101239999999E-6</c:v>
                </c:pt>
                <c:pt idx="42244">
                  <c:v>4.40038727E-7</c:v>
                </c:pt>
                <c:pt idx="42245">
                  <c:v>5.6956291620000001E-7</c:v>
                </c:pt>
                <c:pt idx="42246">
                  <c:v>1.752198788E-7</c:v>
                </c:pt>
                <c:pt idx="42247">
                  <c:v>7.0546813029999998E-7</c:v>
                </c:pt>
                <c:pt idx="42248">
                  <c:v>7.5253293980000004E-8</c:v>
                </c:pt>
                <c:pt idx="42249">
                  <c:v>9.7304774520000006E-7</c:v>
                </c:pt>
                <c:pt idx="42250">
                  <c:v>5.4689782729999997E-7</c:v>
                </c:pt>
                <c:pt idx="42251">
                  <c:v>5.3930713680000002E-8</c:v>
                </c:pt>
                <c:pt idx="42252">
                  <c:v>6.3942651719999996E-7</c:v>
                </c:pt>
                <c:pt idx="42253">
                  <c:v>2.2131282640000001E-6</c:v>
                </c:pt>
                <c:pt idx="42254">
                  <c:v>9.048410252E-6</c:v>
                </c:pt>
                <c:pt idx="42255">
                  <c:v>2.23664544E-7</c:v>
                </c:pt>
                <c:pt idx="42256">
                  <c:v>4.0457785710000002E-7</c:v>
                </c:pt>
                <c:pt idx="42257">
                  <c:v>2.8940339130000001E-7</c:v>
                </c:pt>
                <c:pt idx="42258">
                  <c:v>1.4683721220000001E-6</c:v>
                </c:pt>
                <c:pt idx="42259">
                  <c:v>8.2970623379999999E-7</c:v>
                </c:pt>
                <c:pt idx="42260">
                  <c:v>8.6711318620000005E-7</c:v>
                </c:pt>
                <c:pt idx="42261">
                  <c:v>1.112255834E-7</c:v>
                </c:pt>
                <c:pt idx="42262">
                  <c:v>3.1128039640000001E-6</c:v>
                </c:pt>
                <c:pt idx="42263">
                  <c:v>9.2801075660000002E-7</c:v>
                </c:pt>
                <c:pt idx="42264">
                  <c:v>1.097921188E-7</c:v>
                </c:pt>
                <c:pt idx="42265">
                  <c:v>2.3126581190000001E-6</c:v>
                </c:pt>
                <c:pt idx="42266">
                  <c:v>1.6708788639999999E-6</c:v>
                </c:pt>
                <c:pt idx="42267">
                  <c:v>1.298708832E-6</c:v>
                </c:pt>
                <c:pt idx="42268">
                  <c:v>2.9645406110000002E-7</c:v>
                </c:pt>
                <c:pt idx="42269">
                  <c:v>9.6854727360000001E-7</c:v>
                </c:pt>
                <c:pt idx="42270">
                  <c:v>3.3353708969999997E-7</c:v>
                </c:pt>
                <c:pt idx="42271">
                  <c:v>4.4258407760000003E-7</c:v>
                </c:pt>
                <c:pt idx="42272">
                  <c:v>3.0974942850000002E-7</c:v>
                </c:pt>
                <c:pt idx="42273">
                  <c:v>3.8447519480000001E-7</c:v>
                </c:pt>
                <c:pt idx="42274">
                  <c:v>1.2374630279999999E-6</c:v>
                </c:pt>
                <c:pt idx="42275">
                  <c:v>3.8189111530000002E-7</c:v>
                </c:pt>
                <c:pt idx="42276">
                  <c:v>3.155378018E-6</c:v>
                </c:pt>
                <c:pt idx="42277">
                  <c:v>5.3888622849999996E-6</c:v>
                </c:pt>
                <c:pt idx="42278">
                  <c:v>1.05905024E-5</c:v>
                </c:pt>
                <c:pt idx="42279">
                  <c:v>1.80135745E-6</c:v>
                </c:pt>
                <c:pt idx="42280">
                  <c:v>2.2743561380000001E-6</c:v>
                </c:pt>
                <c:pt idx="42281">
                  <c:v>9.7861499079999996E-7</c:v>
                </c:pt>
                <c:pt idx="42282">
                  <c:v>1.383377991E-5</c:v>
                </c:pt>
                <c:pt idx="42283">
                  <c:v>4.2904159210000001E-6</c:v>
                </c:pt>
                <c:pt idx="42284">
                  <c:v>5.2942095829999998E-7</c:v>
                </c:pt>
                <c:pt idx="42285">
                  <c:v>1.910785098E-5</c:v>
                </c:pt>
                <c:pt idx="42286">
                  <c:v>3.3720646259999998E-5</c:v>
                </c:pt>
                <c:pt idx="42287">
                  <c:v>7.9199626460000006E-6</c:v>
                </c:pt>
                <c:pt idx="42288">
                  <c:v>5.6759296629999999E-6</c:v>
                </c:pt>
                <c:pt idx="42289">
                  <c:v>7.244592783E-7</c:v>
                </c:pt>
                <c:pt idx="42290">
                  <c:v>1.7608266099999999E-6</c:v>
                </c:pt>
                <c:pt idx="42291">
                  <c:v>4.0259405049999997E-6</c:v>
                </c:pt>
                <c:pt idx="42292">
                  <c:v>1.2635095649999999E-6</c:v>
                </c:pt>
                <c:pt idx="42293">
                  <c:v>9.5940616409999994E-6</c:v>
                </c:pt>
                <c:pt idx="42294">
                  <c:v>2.2400548980000001E-5</c:v>
                </c:pt>
                <c:pt idx="42295">
                  <c:v>9.2930108759999999E-6</c:v>
                </c:pt>
                <c:pt idx="42296">
                  <c:v>6.347918728E-6</c:v>
                </c:pt>
                <c:pt idx="42297">
                  <c:v>2.2342755450000001E-6</c:v>
                </c:pt>
                <c:pt idx="42298">
                  <c:v>3.591712155E-6</c:v>
                </c:pt>
                <c:pt idx="42299">
                  <c:v>4.8129932440000002E-7</c:v>
                </c:pt>
                <c:pt idx="42300">
                  <c:v>5.0726763150000005E-7</c:v>
                </c:pt>
                <c:pt idx="42301">
                  <c:v>5.756698667E-7</c:v>
                </c:pt>
                <c:pt idx="42302">
                  <c:v>1.229439877E-6</c:v>
                </c:pt>
                <c:pt idx="42303">
                  <c:v>1.271459494E-6</c:v>
                </c:pt>
                <c:pt idx="42304">
                  <c:v>1.0101943690000001E-6</c:v>
                </c:pt>
                <c:pt idx="42305">
                  <c:v>7.3775148109999997E-6</c:v>
                </c:pt>
                <c:pt idx="42306">
                  <c:v>2.2145953419999999E-5</c:v>
                </c:pt>
                <c:pt idx="42307">
                  <c:v>3.1639712829999998E-6</c:v>
                </c:pt>
                <c:pt idx="42308">
                  <c:v>6.4711412619999997E-6</c:v>
                </c:pt>
                <c:pt idx="42309">
                  <c:v>2.0997851829999999E-6</c:v>
                </c:pt>
                <c:pt idx="42310">
                  <c:v>2.3583117320000001E-6</c:v>
                </c:pt>
                <c:pt idx="42311">
                  <c:v>1.9597850650000002E-6</c:v>
                </c:pt>
                <c:pt idx="42312">
                  <c:v>3.3252502579999999E-6</c:v>
                </c:pt>
                <c:pt idx="42313">
                  <c:v>8.9266229969999997E-7</c:v>
                </c:pt>
                <c:pt idx="42314">
                  <c:v>6.0145528780000004E-6</c:v>
                </c:pt>
                <c:pt idx="42315">
                  <c:v>5.19771454E-6</c:v>
                </c:pt>
                <c:pt idx="42316">
                  <c:v>9.7611501449999997E-6</c:v>
                </c:pt>
                <c:pt idx="42317">
                  <c:v>1.04085169E-5</c:v>
                </c:pt>
                <c:pt idx="42318">
                  <c:v>1.124717477E-5</c:v>
                </c:pt>
                <c:pt idx="42319">
                  <c:v>1.2036059720000001E-6</c:v>
                </c:pt>
                <c:pt idx="42320">
                  <c:v>6.3796474760000001E-7</c:v>
                </c:pt>
                <c:pt idx="42321">
                  <c:v>3.7821626500000001E-7</c:v>
                </c:pt>
                <c:pt idx="42322">
                  <c:v>6.7615545610000004E-7</c:v>
                </c:pt>
                <c:pt idx="42323">
                  <c:v>5.6539649509999998E-7</c:v>
                </c:pt>
                <c:pt idx="42324">
                  <c:v>9.803298066000001E-7</c:v>
                </c:pt>
                <c:pt idx="42325">
                  <c:v>4.352915017E-6</c:v>
                </c:pt>
                <c:pt idx="42326">
                  <c:v>1.547008971E-5</c:v>
                </c:pt>
                <c:pt idx="42327">
                  <c:v>2.067277138E-6</c:v>
                </c:pt>
                <c:pt idx="42328">
                  <c:v>3.7176354749999998E-6</c:v>
                </c:pt>
                <c:pt idx="42329">
                  <c:v>1.159213526E-5</c:v>
                </c:pt>
                <c:pt idx="42330">
                  <c:v>2.859471851E-6</c:v>
                </c:pt>
                <c:pt idx="42331">
                  <c:v>1.0053084449999999E-7</c:v>
                </c:pt>
                <c:pt idx="42332">
                  <c:v>2.185068187E-6</c:v>
                </c:pt>
                <c:pt idx="42333">
                  <c:v>3.060368538E-6</c:v>
                </c:pt>
                <c:pt idx="42334">
                  <c:v>3.7970257680000001E-6</c:v>
                </c:pt>
                <c:pt idx="42335">
                  <c:v>1.0290151650000001E-6</c:v>
                </c:pt>
                <c:pt idx="42336">
                  <c:v>6.20324316E-6</c:v>
                </c:pt>
                <c:pt idx="42337">
                  <c:v>1.7898877409999999E-5</c:v>
                </c:pt>
                <c:pt idx="42338">
                  <c:v>1.1187479350000001E-5</c:v>
                </c:pt>
                <c:pt idx="42339">
                  <c:v>1.5908909190000001E-6</c:v>
                </c:pt>
                <c:pt idx="42340">
                  <c:v>6.8884104660000003E-7</c:v>
                </c:pt>
                <c:pt idx="42341">
                  <c:v>1.735604401E-7</c:v>
                </c:pt>
                <c:pt idx="42342">
                  <c:v>1.291831525E-6</c:v>
                </c:pt>
                <c:pt idx="42343">
                  <c:v>7.6641636850000001E-7</c:v>
                </c:pt>
                <c:pt idx="42344">
                  <c:v>5.1364252160000005E-7</c:v>
                </c:pt>
                <c:pt idx="42345">
                  <c:v>9.3282160749999997E-7</c:v>
                </c:pt>
                <c:pt idx="42346">
                  <c:v>3.6552697790000001E-6</c:v>
                </c:pt>
                <c:pt idx="42347">
                  <c:v>2.8724515100000001E-6</c:v>
                </c:pt>
                <c:pt idx="42348">
                  <c:v>1.50105713E-6</c:v>
                </c:pt>
                <c:pt idx="42349">
                  <c:v>1.7369973329999998E-5</c:v>
                </c:pt>
                <c:pt idx="42350">
                  <c:v>1.9232208399999999E-6</c:v>
                </c:pt>
                <c:pt idx="42351">
                  <c:v>3.4410884999999999E-7</c:v>
                </c:pt>
                <c:pt idx="42352">
                  <c:v>3.0982959940000002E-7</c:v>
                </c:pt>
                <c:pt idx="42353">
                  <c:v>9.1351529010000004E-6</c:v>
                </c:pt>
                <c:pt idx="42354">
                  <c:v>1.9566680260000001E-6</c:v>
                </c:pt>
                <c:pt idx="42355">
                  <c:v>5.6149947740000003E-7</c:v>
                </c:pt>
                <c:pt idx="42356">
                  <c:v>1.377851976E-6</c:v>
                </c:pt>
                <c:pt idx="42357">
                  <c:v>1.5862521069999999E-5</c:v>
                </c:pt>
                <c:pt idx="42358">
                  <c:v>5.6781657099999996E-6</c:v>
                </c:pt>
                <c:pt idx="42359">
                  <c:v>1.7982358859999999E-7</c:v>
                </c:pt>
                <c:pt idx="42360">
                  <c:v>2.5327990810000001E-7</c:v>
                </c:pt>
                <c:pt idx="42361">
                  <c:v>1.073122183E-5</c:v>
                </c:pt>
                <c:pt idx="42362">
                  <c:v>3.6901225060000002E-6</c:v>
                </c:pt>
                <c:pt idx="42363">
                  <c:v>2.2193289089999999E-8</c:v>
                </c:pt>
                <c:pt idx="42364">
                  <c:v>3.9817244069999997E-7</c:v>
                </c:pt>
                <c:pt idx="42365">
                  <c:v>3.1726126620000001E-5</c:v>
                </c:pt>
                <c:pt idx="42366">
                  <c:v>1.8697038230000001E-5</c:v>
                </c:pt>
                <c:pt idx="42367">
                  <c:v>3.7947616679999999E-6</c:v>
                </c:pt>
                <c:pt idx="42368">
                  <c:v>6.858826776E-6</c:v>
                </c:pt>
                <c:pt idx="42369">
                  <c:v>2.080478618E-5</c:v>
                </c:pt>
                <c:pt idx="42370">
                  <c:v>2.358123505E-6</c:v>
                </c:pt>
                <c:pt idx="42371">
                  <c:v>5.6114957100000005E-7</c:v>
                </c:pt>
                <c:pt idx="42372">
                  <c:v>5.4037241899999995E-7</c:v>
                </c:pt>
                <c:pt idx="42373">
                  <c:v>5.9084228220000002E-7</c:v>
                </c:pt>
                <c:pt idx="42374">
                  <c:v>1.5400301330000001E-7</c:v>
                </c:pt>
                <c:pt idx="42375">
                  <c:v>5.6299352359999998E-7</c:v>
                </c:pt>
                <c:pt idx="42376">
                  <c:v>4.4612596169999999E-7</c:v>
                </c:pt>
                <c:pt idx="42377">
                  <c:v>3.2269635259999998E-6</c:v>
                </c:pt>
                <c:pt idx="42378">
                  <c:v>3.668531339E-7</c:v>
                </c:pt>
                <c:pt idx="42379">
                  <c:v>8.5315854090000003E-7</c:v>
                </c:pt>
                <c:pt idx="42380">
                  <c:v>2.0440879919999999E-7</c:v>
                </c:pt>
                <c:pt idx="42381">
                  <c:v>4.647588048E-6</c:v>
                </c:pt>
                <c:pt idx="42382">
                  <c:v>1.0199518910000001E-6</c:v>
                </c:pt>
                <c:pt idx="42383">
                  <c:v>6.6176509790000001E-7</c:v>
                </c:pt>
                <c:pt idx="42384">
                  <c:v>1.6843068600000001E-7</c:v>
                </c:pt>
                <c:pt idx="42385">
                  <c:v>6.8226573219999999E-6</c:v>
                </c:pt>
                <c:pt idx="42386">
                  <c:v>3.7582126220000001E-6</c:v>
                </c:pt>
                <c:pt idx="42387">
                  <c:v>7.6890719809999999E-7</c:v>
                </c:pt>
                <c:pt idx="42388">
                  <c:v>1.044329843E-7</c:v>
                </c:pt>
                <c:pt idx="42389">
                  <c:v>1.254924305E-6</c:v>
                </c:pt>
                <c:pt idx="42390">
                  <c:v>9.2121192519999996E-7</c:v>
                </c:pt>
                <c:pt idx="42391">
                  <c:v>4.0943733489999999E-7</c:v>
                </c:pt>
                <c:pt idx="42392">
                  <c:v>7.9492166689999996E-7</c:v>
                </c:pt>
                <c:pt idx="42393">
                  <c:v>4.5148124769999998E-7</c:v>
                </c:pt>
                <c:pt idx="42394">
                  <c:v>1.474689898E-6</c:v>
                </c:pt>
                <c:pt idx="42395">
                  <c:v>7.3694364940000002E-7</c:v>
                </c:pt>
                <c:pt idx="42396">
                  <c:v>1.356045685E-6</c:v>
                </c:pt>
                <c:pt idx="42397">
                  <c:v>2.9929367319999999E-5</c:v>
                </c:pt>
                <c:pt idx="42398">
                  <c:v>1.399272731E-6</c:v>
                </c:pt>
                <c:pt idx="42399">
                  <c:v>7.4242009719999997E-6</c:v>
                </c:pt>
                <c:pt idx="42400">
                  <c:v>5.5829254500000001E-6</c:v>
                </c:pt>
                <c:pt idx="42401">
                  <c:v>8.8774120910000007E-6</c:v>
                </c:pt>
                <c:pt idx="42402">
                  <c:v>2.6984441509999999E-9</c:v>
                </c:pt>
                <c:pt idx="42403">
                  <c:v>6.0959914590000002E-6</c:v>
                </c:pt>
                <c:pt idx="42404">
                  <c:v>3.9555163010000002E-6</c:v>
                </c:pt>
                <c:pt idx="42405">
                  <c:v>2.7514261139999999E-5</c:v>
                </c:pt>
                <c:pt idx="42406">
                  <c:v>7.2739023500000002E-6</c:v>
                </c:pt>
                <c:pt idx="42407">
                  <c:v>2.0932508630000001E-5</c:v>
                </c:pt>
                <c:pt idx="42408">
                  <c:v>2.5647303480000001E-5</c:v>
                </c:pt>
                <c:pt idx="42409">
                  <c:v>4.0442491229999999E-4</c:v>
                </c:pt>
                <c:pt idx="42410">
                  <c:v>2.145403581E-5</c:v>
                </c:pt>
                <c:pt idx="42411">
                  <c:v>2.323757991E-7</c:v>
                </c:pt>
                <c:pt idx="42412">
                  <c:v>1.4924926130000001E-6</c:v>
                </c:pt>
                <c:pt idx="42413">
                  <c:v>7.4168631239999997E-6</c:v>
                </c:pt>
                <c:pt idx="42414">
                  <c:v>9.3114640159999999E-8</c:v>
                </c:pt>
                <c:pt idx="42415">
                  <c:v>2.621767419E-7</c:v>
                </c:pt>
                <c:pt idx="42416">
                  <c:v>6.5625247870000005E-7</c:v>
                </c:pt>
                <c:pt idx="42417">
                  <c:v>1.464434312E-5</c:v>
                </c:pt>
                <c:pt idx="42418">
                  <c:v>1.1147574169999999E-6</c:v>
                </c:pt>
                <c:pt idx="42419">
                  <c:v>2.9889545340000001E-7</c:v>
                </c:pt>
                <c:pt idx="42420">
                  <c:v>2.5680621649999999E-8</c:v>
                </c:pt>
                <c:pt idx="42421">
                  <c:v>5.0224766519999998E-7</c:v>
                </c:pt>
                <c:pt idx="42422">
                  <c:v>2.504321101E-7</c:v>
                </c:pt>
                <c:pt idx="42423">
                  <c:v>3.4999826320000003E-7</c:v>
                </c:pt>
                <c:pt idx="42424">
                  <c:v>5.2954319820000001E-7</c:v>
                </c:pt>
                <c:pt idx="42425">
                  <c:v>1.019350197E-7</c:v>
                </c:pt>
                <c:pt idx="42426">
                  <c:v>2.053884582E-7</c:v>
                </c:pt>
                <c:pt idx="42427">
                  <c:v>1.0358490209999999E-6</c:v>
                </c:pt>
                <c:pt idx="42428">
                  <c:v>1.2466524669999999E-6</c:v>
                </c:pt>
                <c:pt idx="42429">
                  <c:v>1.50667492E-5</c:v>
                </c:pt>
                <c:pt idx="42430">
                  <c:v>8.4905726009999999E-7</c:v>
                </c:pt>
                <c:pt idx="42431">
                  <c:v>1.444476264E-7</c:v>
                </c:pt>
                <c:pt idx="42432">
                  <c:v>3.1234269510000001E-7</c:v>
                </c:pt>
                <c:pt idx="42433">
                  <c:v>4.521953357E-7</c:v>
                </c:pt>
                <c:pt idx="42434">
                  <c:v>1.3892277280000001E-7</c:v>
                </c:pt>
                <c:pt idx="42435">
                  <c:v>8.8127986799999996E-8</c:v>
                </c:pt>
                <c:pt idx="42436">
                  <c:v>3.3574559759999997E-8</c:v>
                </c:pt>
                <c:pt idx="42437">
                  <c:v>7.401194984E-6</c:v>
                </c:pt>
                <c:pt idx="42438">
                  <c:v>9.4997845689999995E-8</c:v>
                </c:pt>
                <c:pt idx="42439">
                  <c:v>1.204153568E-6</c:v>
                </c:pt>
                <c:pt idx="42440">
                  <c:v>3.25460896E-6</c:v>
                </c:pt>
                <c:pt idx="42441">
                  <c:v>8.5200751819999998E-5</c:v>
                </c:pt>
                <c:pt idx="42442">
                  <c:v>2.1191649740000002E-6</c:v>
                </c:pt>
                <c:pt idx="42443">
                  <c:v>1.1750147070000001E-6</c:v>
                </c:pt>
                <c:pt idx="42444">
                  <c:v>3.0359222580000001E-6</c:v>
                </c:pt>
                <c:pt idx="42445">
                  <c:v>1.708401143E-5</c:v>
                </c:pt>
                <c:pt idx="42446">
                  <c:v>1.522092226E-6</c:v>
                </c:pt>
                <c:pt idx="42447">
                  <c:v>4.1965211600000001E-6</c:v>
                </c:pt>
                <c:pt idx="42448">
                  <c:v>7.6668714739999999E-6</c:v>
                </c:pt>
                <c:pt idx="42449">
                  <c:v>3.7457052480000002E-4</c:v>
                </c:pt>
                <c:pt idx="42450">
                  <c:v>8.7299242249999993E-6</c:v>
                </c:pt>
                <c:pt idx="42451">
                  <c:v>1.263371997E-6</c:v>
                </c:pt>
                <c:pt idx="42452">
                  <c:v>4.3352659690000003E-6</c:v>
                </c:pt>
                <c:pt idx="42453">
                  <c:v>7.7729292119999997E-5</c:v>
                </c:pt>
                <c:pt idx="42454">
                  <c:v>2.150044378E-6</c:v>
                </c:pt>
                <c:pt idx="42455">
                  <c:v>3.5004121930000001E-6</c:v>
                </c:pt>
                <c:pt idx="42456">
                  <c:v>3.8343399920000001E-6</c:v>
                </c:pt>
                <c:pt idx="42457">
                  <c:v>1.471699619E-4</c:v>
                </c:pt>
                <c:pt idx="42458">
                  <c:v>1.485649862E-6</c:v>
                </c:pt>
                <c:pt idx="42459">
                  <c:v>4.4523282470000002E-6</c:v>
                </c:pt>
                <c:pt idx="42460">
                  <c:v>3.5187476380000001E-6</c:v>
                </c:pt>
                <c:pt idx="42461">
                  <c:v>2.9033130290000001E-4</c:v>
                </c:pt>
                <c:pt idx="42462">
                  <c:v>1.6079501309999999E-6</c:v>
                </c:pt>
                <c:pt idx="42463">
                  <c:v>8.6794084859999995E-7</c:v>
                </c:pt>
                <c:pt idx="42464">
                  <c:v>7.9539184360000002E-7</c:v>
                </c:pt>
                <c:pt idx="42465">
                  <c:v>3.479957468E-6</c:v>
                </c:pt>
                <c:pt idx="42466">
                  <c:v>3.0117478610000001E-7</c:v>
                </c:pt>
                <c:pt idx="42467">
                  <c:v>1.8274168739999999E-7</c:v>
                </c:pt>
                <c:pt idx="42468">
                  <c:v>9.0839873140000002E-8</c:v>
                </c:pt>
                <c:pt idx="42469">
                  <c:v>1.1850413630000001E-6</c:v>
                </c:pt>
                <c:pt idx="42470">
                  <c:v>7.8340669550000006E-9</c:v>
                </c:pt>
                <c:pt idx="42471">
                  <c:v>2.1549626390000001E-13</c:v>
                </c:pt>
                <c:pt idx="42472">
                  <c:v>4.57674923E-9</c:v>
                </c:pt>
                <c:pt idx="42473">
                  <c:v>2.378411292E-7</c:v>
                </c:pt>
                <c:pt idx="42474">
                  <c:v>2.038017861E-8</c:v>
                </c:pt>
                <c:pt idx="42475">
                  <c:v>2.0238131809999999E-8</c:v>
                </c:pt>
                <c:pt idx="42476">
                  <c:v>1.6799553629999999E-8</c:v>
                </c:pt>
                <c:pt idx="42477">
                  <c:v>1.9069487000000001E-7</c:v>
                </c:pt>
                <c:pt idx="42478">
                  <c:v>5.9730339089999997E-9</c:v>
                </c:pt>
                <c:pt idx="42479">
                  <c:v>1.214337367E-8</c:v>
                </c:pt>
                <c:pt idx="42480">
                  <c:v>1.5726458819999998E-8</c:v>
                </c:pt>
                <c:pt idx="42481">
                  <c:v>1.7728954540000001E-5</c:v>
                </c:pt>
                <c:pt idx="42482">
                  <c:v>2.2849438750000001E-7</c:v>
                </c:pt>
                <c:pt idx="42483">
                  <c:v>5.6363430319999995E-7</c:v>
                </c:pt>
                <c:pt idx="42484">
                  <c:v>5.0154697810000001E-7</c:v>
                </c:pt>
                <c:pt idx="42485">
                  <c:v>9.5169672160000002E-7</c:v>
                </c:pt>
                <c:pt idx="42486">
                  <c:v>1.538749431E-6</c:v>
                </c:pt>
                <c:pt idx="42487">
                  <c:v>2.020907319E-6</c:v>
                </c:pt>
                <c:pt idx="42488">
                  <c:v>1.5006437339999999E-6</c:v>
                </c:pt>
                <c:pt idx="42489">
                  <c:v>6.1188062530000003E-6</c:v>
                </c:pt>
                <c:pt idx="42490">
                  <c:v>4.5293785600000004E-6</c:v>
                </c:pt>
                <c:pt idx="42491">
                  <c:v>5.3466637809999998E-6</c:v>
                </c:pt>
                <c:pt idx="42492">
                  <c:v>3.2749300130000001E-6</c:v>
                </c:pt>
                <c:pt idx="42493">
                  <c:v>3.0190683179999999E-5</c:v>
                </c:pt>
                <c:pt idx="42494">
                  <c:v>8.3052599029999998E-6</c:v>
                </c:pt>
                <c:pt idx="42495">
                  <c:v>4.6265267739999996E-6</c:v>
                </c:pt>
                <c:pt idx="42496">
                  <c:v>3.6766784289999999E-6</c:v>
                </c:pt>
                <c:pt idx="42497">
                  <c:v>2.0671383069999999E-5</c:v>
                </c:pt>
                <c:pt idx="42498">
                  <c:v>1.2050138670000001E-5</c:v>
                </c:pt>
                <c:pt idx="42499">
                  <c:v>5.8987597829999997E-7</c:v>
                </c:pt>
                <c:pt idx="42500">
                  <c:v>2.593839568E-5</c:v>
                </c:pt>
                <c:pt idx="42501">
                  <c:v>1.767161645E-3</c:v>
                </c:pt>
                <c:pt idx="42502">
                  <c:v>2.9692988209999999E-5</c:v>
                </c:pt>
                <c:pt idx="42503">
                  <c:v>2.2817621360000001E-5</c:v>
                </c:pt>
                <c:pt idx="42504">
                  <c:v>4.406207313E-6</c:v>
                </c:pt>
                <c:pt idx="42505">
                  <c:v>7.9168618860000004E-6</c:v>
                </c:pt>
                <c:pt idx="42506">
                  <c:v>7.5893217070000004E-6</c:v>
                </c:pt>
                <c:pt idx="42507">
                  <c:v>5.47623158E-6</c:v>
                </c:pt>
                <c:pt idx="42508">
                  <c:v>9.6738986590000006E-7</c:v>
                </c:pt>
                <c:pt idx="42509">
                  <c:v>6.8182944260000003E-6</c:v>
                </c:pt>
                <c:pt idx="42510">
                  <c:v>2.8651998420000002E-6</c:v>
                </c:pt>
                <c:pt idx="42511">
                  <c:v>7.6562434030000003E-7</c:v>
                </c:pt>
                <c:pt idx="42512">
                  <c:v>8.4256770179999999E-7</c:v>
                </c:pt>
                <c:pt idx="42513">
                  <c:v>4.3236865270000003E-7</c:v>
                </c:pt>
                <c:pt idx="42514">
                  <c:v>6.8846883739999997E-7</c:v>
                </c:pt>
                <c:pt idx="42515">
                  <c:v>1.174654849E-7</c:v>
                </c:pt>
                <c:pt idx="42516">
                  <c:v>5.5433200329999999E-7</c:v>
                </c:pt>
                <c:pt idx="42517">
                  <c:v>4.1466265989999997E-7</c:v>
                </c:pt>
                <c:pt idx="42518">
                  <c:v>2.1638070970000001E-7</c:v>
                </c:pt>
                <c:pt idx="42519">
                  <c:v>3.7314145469999999E-7</c:v>
                </c:pt>
                <c:pt idx="42520">
                  <c:v>4.4841659150000001E-7</c:v>
                </c:pt>
                <c:pt idx="42521">
                  <c:v>2.558827293E-7</c:v>
                </c:pt>
                <c:pt idx="42522">
                  <c:v>4.4282456799999999E-7</c:v>
                </c:pt>
                <c:pt idx="42523">
                  <c:v>4.5955993149999998E-7</c:v>
                </c:pt>
                <c:pt idx="42524">
                  <c:v>4.3887041910000002E-7</c:v>
                </c:pt>
                <c:pt idx="42525">
                  <c:v>6.3794423469999995E-8</c:v>
                </c:pt>
                <c:pt idx="42526">
                  <c:v>2.2338155920000001E-7</c:v>
                </c:pt>
                <c:pt idx="42527">
                  <c:v>1.3606962389999999E-7</c:v>
                </c:pt>
                <c:pt idx="42528">
                  <c:v>5.5296922330000001E-7</c:v>
                </c:pt>
                <c:pt idx="42529">
                  <c:v>2.5039612539999999E-6</c:v>
                </c:pt>
                <c:pt idx="42530">
                  <c:v>4.932655988E-7</c:v>
                </c:pt>
                <c:pt idx="42531">
                  <c:v>8.8782886569999998E-7</c:v>
                </c:pt>
                <c:pt idx="42532">
                  <c:v>2.890398537E-6</c:v>
                </c:pt>
                <c:pt idx="42533">
                  <c:v>4.686269565E-5</c:v>
                </c:pt>
                <c:pt idx="42534">
                  <c:v>2.1933997869999998E-6</c:v>
                </c:pt>
                <c:pt idx="42535">
                  <c:v>2.8973217380000001E-6</c:v>
                </c:pt>
                <c:pt idx="42536">
                  <c:v>1.469014118E-6</c:v>
                </c:pt>
                <c:pt idx="42537">
                  <c:v>3.4429943580000001E-5</c:v>
                </c:pt>
                <c:pt idx="42538">
                  <c:v>6.0212264199999998E-6</c:v>
                </c:pt>
                <c:pt idx="42539">
                  <c:v>3.5925828219999999E-6</c:v>
                </c:pt>
                <c:pt idx="42540">
                  <c:v>5.8763137119999999E-5</c:v>
                </c:pt>
                <c:pt idx="42541">
                  <c:v>1.3089612950000001E-3</c:v>
                </c:pt>
                <c:pt idx="42542">
                  <c:v>1.0239238249999999E-4</c:v>
                </c:pt>
                <c:pt idx="42543">
                  <c:v>1.181232999E-4</c:v>
                </c:pt>
                <c:pt idx="42544">
                  <c:v>1.1126268229999999E-4</c:v>
                </c:pt>
                <c:pt idx="42545">
                  <c:v>3.7700854370000003E-4</c:v>
                </c:pt>
                <c:pt idx="42546">
                  <c:v>1.7800300619999999E-5</c:v>
                </c:pt>
                <c:pt idx="42547">
                  <c:v>1.74248689E-5</c:v>
                </c:pt>
                <c:pt idx="42548">
                  <c:v>5.8548800419999999E-6</c:v>
                </c:pt>
                <c:pt idx="42549">
                  <c:v>1.651306674E-4</c:v>
                </c:pt>
                <c:pt idx="42550">
                  <c:v>2.7670180320000001E-5</c:v>
                </c:pt>
                <c:pt idx="42551">
                  <c:v>4.3276290350000003E-6</c:v>
                </c:pt>
                <c:pt idx="42552">
                  <c:v>7.3932366140000002E-5</c:v>
                </c:pt>
                <c:pt idx="42553">
                  <c:v>3.3973810919999997E-4</c:v>
                </c:pt>
                <c:pt idx="42554">
                  <c:v>2.8484422329999999E-5</c:v>
                </c:pt>
                <c:pt idx="42555">
                  <c:v>2.0613092680000001E-5</c:v>
                </c:pt>
                <c:pt idx="42556">
                  <c:v>4.4381400529999998E-7</c:v>
                </c:pt>
                <c:pt idx="42557">
                  <c:v>1.0339558450000001E-5</c:v>
                </c:pt>
                <c:pt idx="42558">
                  <c:v>9.2130020399999995E-6</c:v>
                </c:pt>
                <c:pt idx="42559">
                  <c:v>4.642194597E-6</c:v>
                </c:pt>
                <c:pt idx="42560">
                  <c:v>7.574077402E-6</c:v>
                </c:pt>
                <c:pt idx="42561">
                  <c:v>3.284082599E-5</c:v>
                </c:pt>
                <c:pt idx="42562">
                  <c:v>1.0278148349999999E-5</c:v>
                </c:pt>
                <c:pt idx="42563">
                  <c:v>8.5274324600000003E-6</c:v>
                </c:pt>
                <c:pt idx="42564">
                  <c:v>1.4254204950000001E-6</c:v>
                </c:pt>
                <c:pt idx="42565">
                  <c:v>5.9029438429999997E-6</c:v>
                </c:pt>
                <c:pt idx="42566">
                  <c:v>1.851984342E-6</c:v>
                </c:pt>
                <c:pt idx="42567">
                  <c:v>1.785291961E-6</c:v>
                </c:pt>
                <c:pt idx="42568">
                  <c:v>1.82938021E-6</c:v>
                </c:pt>
                <c:pt idx="42569">
                  <c:v>1.831109348E-6</c:v>
                </c:pt>
                <c:pt idx="42570">
                  <c:v>1.8969069609999999E-6</c:v>
                </c:pt>
                <c:pt idx="42571">
                  <c:v>1.831727713E-6</c:v>
                </c:pt>
                <c:pt idx="42572">
                  <c:v>4.5713937029999997E-6</c:v>
                </c:pt>
                <c:pt idx="42573">
                  <c:v>6.1684693290000003E-6</c:v>
                </c:pt>
                <c:pt idx="42574">
                  <c:v>7.9128473920000007E-6</c:v>
                </c:pt>
                <c:pt idx="42575">
                  <c:v>3.9190689330000002E-6</c:v>
                </c:pt>
                <c:pt idx="42576">
                  <c:v>1.1927744670000001E-6</c:v>
                </c:pt>
                <c:pt idx="42577">
                  <c:v>7.7861429290000005E-7</c:v>
                </c:pt>
                <c:pt idx="42578">
                  <c:v>9.3898110500000004E-6</c:v>
                </c:pt>
                <c:pt idx="42579">
                  <c:v>2.7325940700000002E-6</c:v>
                </c:pt>
                <c:pt idx="42580">
                  <c:v>1.7079371010000002E-5</c:v>
                </c:pt>
                <c:pt idx="42581">
                  <c:v>8.823739345E-5</c:v>
                </c:pt>
                <c:pt idx="42582">
                  <c:v>5.9466758710000001E-5</c:v>
                </c:pt>
                <c:pt idx="42583">
                  <c:v>5.3471967720000003E-5</c:v>
                </c:pt>
                <c:pt idx="42584">
                  <c:v>1.241158184E-4</c:v>
                </c:pt>
                <c:pt idx="42585">
                  <c:v>2.902450695E-4</c:v>
                </c:pt>
                <c:pt idx="42586">
                  <c:v>3.4232709250000002E-6</c:v>
                </c:pt>
                <c:pt idx="42587">
                  <c:v>9.6012357889999994E-7</c:v>
                </c:pt>
                <c:pt idx="42588">
                  <c:v>4.4190007850000003E-5</c:v>
                </c:pt>
                <c:pt idx="42589">
                  <c:v>3.6687766770000002E-5</c:v>
                </c:pt>
                <c:pt idx="42590">
                  <c:v>4.8456043910000002E-6</c:v>
                </c:pt>
                <c:pt idx="42591">
                  <c:v>4.198398607E-5</c:v>
                </c:pt>
                <c:pt idx="42592">
                  <c:v>7.6852415760000003E-4</c:v>
                </c:pt>
                <c:pt idx="42593">
                  <c:v>1.919374193E-3</c:v>
                </c:pt>
                <c:pt idx="42594">
                  <c:v>2.8694931510000001E-4</c:v>
                </c:pt>
                <c:pt idx="42595">
                  <c:v>1.7218264910000001E-4</c:v>
                </c:pt>
                <c:pt idx="42596">
                  <c:v>1.961020194E-4</c:v>
                </c:pt>
                <c:pt idx="42597">
                  <c:v>5.7579535129999997E-5</c:v>
                </c:pt>
                <c:pt idx="42598">
                  <c:v>8.9735545929999999E-6</c:v>
                </c:pt>
                <c:pt idx="42599">
                  <c:v>1.766902183E-5</c:v>
                </c:pt>
                <c:pt idx="42600">
                  <c:v>2.8388405299999999E-5</c:v>
                </c:pt>
                <c:pt idx="42601">
                  <c:v>4.5565182799999999E-5</c:v>
                </c:pt>
                <c:pt idx="42602">
                  <c:v>1.055879185E-5</c:v>
                </c:pt>
                <c:pt idx="42603">
                  <c:v>2.745368749E-5</c:v>
                </c:pt>
                <c:pt idx="42604">
                  <c:v>7.5259250119999994E-5</c:v>
                </c:pt>
                <c:pt idx="42605">
                  <c:v>6.2119341910000007E-5</c:v>
                </c:pt>
                <c:pt idx="42606">
                  <c:v>6.6062651689999999E-6</c:v>
                </c:pt>
                <c:pt idx="42607">
                  <c:v>3.8999945579999999E-6</c:v>
                </c:pt>
                <c:pt idx="42608">
                  <c:v>1.1730502100000001E-6</c:v>
                </c:pt>
                <c:pt idx="42609">
                  <c:v>8.0070826360000001E-6</c:v>
                </c:pt>
                <c:pt idx="42610">
                  <c:v>3.9104290530000001E-6</c:v>
                </c:pt>
                <c:pt idx="42611">
                  <c:v>3.727585115E-6</c:v>
                </c:pt>
                <c:pt idx="42612">
                  <c:v>3.6462176880000001E-6</c:v>
                </c:pt>
                <c:pt idx="42613">
                  <c:v>7.2366234600000003E-6</c:v>
                </c:pt>
                <c:pt idx="42614">
                  <c:v>8.4438732679999998E-6</c:v>
                </c:pt>
                <c:pt idx="42615">
                  <c:v>2.1540771699999998E-6</c:v>
                </c:pt>
                <c:pt idx="42616">
                  <c:v>3.9863016630000001E-6</c:v>
                </c:pt>
                <c:pt idx="42617">
                  <c:v>1.227520779E-6</c:v>
                </c:pt>
                <c:pt idx="42618">
                  <c:v>4.2843460510000001E-6</c:v>
                </c:pt>
                <c:pt idx="42619">
                  <c:v>3.9987742820000002E-6</c:v>
                </c:pt>
                <c:pt idx="42620">
                  <c:v>4.1051841890000002E-6</c:v>
                </c:pt>
                <c:pt idx="42621">
                  <c:v>6.3737322810000002E-6</c:v>
                </c:pt>
                <c:pt idx="42622">
                  <c:v>5.4402756239999999E-6</c:v>
                </c:pt>
                <c:pt idx="42623">
                  <c:v>1.0240268340000001E-5</c:v>
                </c:pt>
                <c:pt idx="42624">
                  <c:v>1.4653041080000001E-6</c:v>
                </c:pt>
                <c:pt idx="42625">
                  <c:v>2.3157940540000001E-5</c:v>
                </c:pt>
                <c:pt idx="42626">
                  <c:v>8.3231271239999997E-6</c:v>
                </c:pt>
                <c:pt idx="42627">
                  <c:v>7.5462827609999997E-6</c:v>
                </c:pt>
                <c:pt idx="42628">
                  <c:v>4.0695899849999997E-5</c:v>
                </c:pt>
                <c:pt idx="42629">
                  <c:v>6.5778515030000001E-6</c:v>
                </c:pt>
                <c:pt idx="42630">
                  <c:v>2.3593361530000001E-5</c:v>
                </c:pt>
                <c:pt idx="42631">
                  <c:v>6.560611592E-6</c:v>
                </c:pt>
                <c:pt idx="42632">
                  <c:v>6.6682299440000003E-4</c:v>
                </c:pt>
                <c:pt idx="42633">
                  <c:v>8.1942266039999997E-4</c:v>
                </c:pt>
                <c:pt idx="42634">
                  <c:v>5.5028821800000001E-4</c:v>
                </c:pt>
                <c:pt idx="42635">
                  <c:v>6.0693327329999997E-4</c:v>
                </c:pt>
                <c:pt idx="42636">
                  <c:v>1.6786873840000001E-3</c:v>
                </c:pt>
                <c:pt idx="42637">
                  <c:v>6.8539463850000003E-4</c:v>
                </c:pt>
                <c:pt idx="42638">
                  <c:v>6.4985330140000002E-6</c:v>
                </c:pt>
                <c:pt idx="42639">
                  <c:v>3.6344326219999998E-5</c:v>
                </c:pt>
                <c:pt idx="42640">
                  <c:v>9.1034299910000002E-5</c:v>
                </c:pt>
                <c:pt idx="42641">
                  <c:v>9.0582503319999998E-5</c:v>
                </c:pt>
                <c:pt idx="42642">
                  <c:v>1.492831836E-5</c:v>
                </c:pt>
                <c:pt idx="42643">
                  <c:v>1.5932082279999999E-5</c:v>
                </c:pt>
                <c:pt idx="42644">
                  <c:v>1.604197714E-4</c:v>
                </c:pt>
                <c:pt idx="42645">
                  <c:v>1.894726333E-5</c:v>
                </c:pt>
                <c:pt idx="42646">
                  <c:v>4.4906072639999999E-5</c:v>
                </c:pt>
                <c:pt idx="42647">
                  <c:v>1.252821275E-5</c:v>
                </c:pt>
                <c:pt idx="42648">
                  <c:v>9.5036582360000002E-5</c:v>
                </c:pt>
                <c:pt idx="42649">
                  <c:v>2.2596345219999998E-5</c:v>
                </c:pt>
                <c:pt idx="42650">
                  <c:v>2.496790958E-5</c:v>
                </c:pt>
                <c:pt idx="42651">
                  <c:v>4.9971153560000002E-6</c:v>
                </c:pt>
                <c:pt idx="42652">
                  <c:v>1.023053962E-4</c:v>
                </c:pt>
                <c:pt idx="42653">
                  <c:v>7.9685251649999999E-5</c:v>
                </c:pt>
                <c:pt idx="42654">
                  <c:v>2.5394303249999999E-5</c:v>
                </c:pt>
                <c:pt idx="42655">
                  <c:v>1.817322158E-7</c:v>
                </c:pt>
                <c:pt idx="42656">
                  <c:v>1.485080677E-5</c:v>
                </c:pt>
                <c:pt idx="42657">
                  <c:v>1.042791777E-5</c:v>
                </c:pt>
                <c:pt idx="42658">
                  <c:v>6.523951425E-6</c:v>
                </c:pt>
                <c:pt idx="42659">
                  <c:v>8.2337239970000002E-6</c:v>
                </c:pt>
                <c:pt idx="42660">
                  <c:v>1.325107876E-6</c:v>
                </c:pt>
                <c:pt idx="42661">
                  <c:v>1.504124878E-5</c:v>
                </c:pt>
                <c:pt idx="42662">
                  <c:v>7.4282794349999997E-6</c:v>
                </c:pt>
                <c:pt idx="42663">
                  <c:v>8.5777119439999993E-6</c:v>
                </c:pt>
                <c:pt idx="42664">
                  <c:v>4.2788710039999999E-5</c:v>
                </c:pt>
                <c:pt idx="42665">
                  <c:v>1.860943426E-6</c:v>
                </c:pt>
                <c:pt idx="42666">
                  <c:v>1.7926634949999999E-5</c:v>
                </c:pt>
                <c:pt idx="42667">
                  <c:v>1.244394912E-5</c:v>
                </c:pt>
                <c:pt idx="42668">
                  <c:v>5.192412596E-6</c:v>
                </c:pt>
                <c:pt idx="42669">
                  <c:v>7.3292141709999999E-6</c:v>
                </c:pt>
                <c:pt idx="42670">
                  <c:v>4.815762132E-6</c:v>
                </c:pt>
                <c:pt idx="42671">
                  <c:v>5.4074861269999997E-6</c:v>
                </c:pt>
                <c:pt idx="42672">
                  <c:v>4.2337054250000003E-6</c:v>
                </c:pt>
                <c:pt idx="42673">
                  <c:v>2.866494309E-5</c:v>
                </c:pt>
                <c:pt idx="42674">
                  <c:v>2.222037653E-5</c:v>
                </c:pt>
                <c:pt idx="42675">
                  <c:v>1.525592839E-4</c:v>
                </c:pt>
                <c:pt idx="42676">
                  <c:v>1.796640692E-3</c:v>
                </c:pt>
                <c:pt idx="42677">
                  <c:v>4.6908782549999998E-4</c:v>
                </c:pt>
                <c:pt idx="42678">
                  <c:v>3.473723266E-5</c:v>
                </c:pt>
                <c:pt idx="42679">
                  <c:v>2.585877933E-6</c:v>
                </c:pt>
                <c:pt idx="42680">
                  <c:v>5.9202811960000002E-5</c:v>
                </c:pt>
                <c:pt idx="42681">
                  <c:v>7.8089195860000003E-5</c:v>
                </c:pt>
                <c:pt idx="42682">
                  <c:v>3.6811451999999999E-6</c:v>
                </c:pt>
                <c:pt idx="42683">
                  <c:v>1.563201613E-5</c:v>
                </c:pt>
                <c:pt idx="42684">
                  <c:v>1.6378346439999999E-3</c:v>
                </c:pt>
                <c:pt idx="42685">
                  <c:v>2.3304974389999999E-4</c:v>
                </c:pt>
                <c:pt idx="42686">
                  <c:v>3.0633261269999998E-4</c:v>
                </c:pt>
                <c:pt idx="42687">
                  <c:v>3.902539729E-4</c:v>
                </c:pt>
                <c:pt idx="42688">
                  <c:v>9.0320521629999996E-4</c:v>
                </c:pt>
                <c:pt idx="42689">
                  <c:v>8.2101656650000005E-5</c:v>
                </c:pt>
                <c:pt idx="42690">
                  <c:v>7.1133350599999999E-5</c:v>
                </c:pt>
                <c:pt idx="42691">
                  <c:v>1.275105252E-4</c:v>
                </c:pt>
                <c:pt idx="42692">
                  <c:v>4.228537511E-5</c:v>
                </c:pt>
                <c:pt idx="42693">
                  <c:v>7.2055595070000001E-8</c:v>
                </c:pt>
                <c:pt idx="42694">
                  <c:v>1.4716151930000001E-4</c:v>
                </c:pt>
                <c:pt idx="42695">
                  <c:v>2.2421706280000001E-4</c:v>
                </c:pt>
                <c:pt idx="42696">
                  <c:v>1.3769999190000001E-3</c:v>
                </c:pt>
                <c:pt idx="42697">
                  <c:v>1.699720754E-4</c:v>
                </c:pt>
                <c:pt idx="42698">
                  <c:v>2.9095274349999999E-6</c:v>
                </c:pt>
                <c:pt idx="42699">
                  <c:v>1.7073298019999999E-5</c:v>
                </c:pt>
                <c:pt idx="42700">
                  <c:v>2.5896097029999999E-5</c:v>
                </c:pt>
                <c:pt idx="42701">
                  <c:v>8.9213232369999999E-6</c:v>
                </c:pt>
                <c:pt idx="42702">
                  <c:v>7.2613707070000002E-6</c:v>
                </c:pt>
                <c:pt idx="42703">
                  <c:v>3.8389606160000003E-6</c:v>
                </c:pt>
                <c:pt idx="42704">
                  <c:v>8.8915596069999997E-5</c:v>
                </c:pt>
                <c:pt idx="42705">
                  <c:v>3.5022445469999997E-5</c:v>
                </c:pt>
                <c:pt idx="42706">
                  <c:v>1.959180874E-5</c:v>
                </c:pt>
                <c:pt idx="42707">
                  <c:v>8.6077906309999999E-5</c:v>
                </c:pt>
                <c:pt idx="42708">
                  <c:v>1.0224453699999999E-3</c:v>
                </c:pt>
                <c:pt idx="42709">
                  <c:v>6.0476496980000002E-5</c:v>
                </c:pt>
                <c:pt idx="42710">
                  <c:v>1.788701472E-6</c:v>
                </c:pt>
                <c:pt idx="42711">
                  <c:v>2.6439835629999999E-5</c:v>
                </c:pt>
                <c:pt idx="42712">
                  <c:v>9.9252900409999996E-5</c:v>
                </c:pt>
                <c:pt idx="42713">
                  <c:v>1.6776726470000001E-5</c:v>
                </c:pt>
                <c:pt idx="42714">
                  <c:v>1.0262678459999999E-5</c:v>
                </c:pt>
                <c:pt idx="42715">
                  <c:v>4.4921909070000001E-5</c:v>
                </c:pt>
                <c:pt idx="42716">
                  <c:v>2.950096053E-4</c:v>
                </c:pt>
                <c:pt idx="42717">
                  <c:v>3.3431477909999998E-5</c:v>
                </c:pt>
                <c:pt idx="42718">
                  <c:v>9.3204067219999993E-6</c:v>
                </c:pt>
                <c:pt idx="42719">
                  <c:v>1.1691097290000001E-5</c:v>
                </c:pt>
                <c:pt idx="42720">
                  <c:v>4.8724030200000002E-5</c:v>
                </c:pt>
                <c:pt idx="42721">
                  <c:v>1.1209436329999999E-5</c:v>
                </c:pt>
                <c:pt idx="42722">
                  <c:v>1.7641345229999999E-5</c:v>
                </c:pt>
                <c:pt idx="42723">
                  <c:v>2.2998317510000001E-5</c:v>
                </c:pt>
                <c:pt idx="42724">
                  <c:v>1.1222566389999999E-3</c:v>
                </c:pt>
                <c:pt idx="42725">
                  <c:v>1.6013132860000001E-4</c:v>
                </c:pt>
                <c:pt idx="42726">
                  <c:v>2.5023460210000002E-4</c:v>
                </c:pt>
                <c:pt idx="42727">
                  <c:v>3.3660441010000002E-4</c:v>
                </c:pt>
                <c:pt idx="42728">
                  <c:v>1.5091410519999999E-2</c:v>
                </c:pt>
                <c:pt idx="42729">
                  <c:v>2.5156361599999998E-4</c:v>
                </c:pt>
                <c:pt idx="42730">
                  <c:v>1.7861914489999999E-5</c:v>
                </c:pt>
                <c:pt idx="42731">
                  <c:v>9.2361979549999997E-5</c:v>
                </c:pt>
                <c:pt idx="42732">
                  <c:v>1.1078872840000001E-3</c:v>
                </c:pt>
                <c:pt idx="42733">
                  <c:v>4.1251455519999998E-5</c:v>
                </c:pt>
                <c:pt idx="42734">
                  <c:v>7.1278092619999999E-5</c:v>
                </c:pt>
                <c:pt idx="42735">
                  <c:v>1.478807595E-4</c:v>
                </c:pt>
                <c:pt idx="42736">
                  <c:v>4.3645242299999998E-3</c:v>
                </c:pt>
                <c:pt idx="42737">
                  <c:v>1.542105467E-4</c:v>
                </c:pt>
                <c:pt idx="42738">
                  <c:v>5.6424156699999998E-6</c:v>
                </c:pt>
                <c:pt idx="42739">
                  <c:v>7.2839501069999998E-5</c:v>
                </c:pt>
                <c:pt idx="42740">
                  <c:v>1.139423287E-3</c:v>
                </c:pt>
                <c:pt idx="42741">
                  <c:v>3.1768603589999999E-6</c:v>
                </c:pt>
                <c:pt idx="42742">
                  <c:v>2.060006693E-5</c:v>
                </c:pt>
                <c:pt idx="42743">
                  <c:v>1.843207929E-5</c:v>
                </c:pt>
                <c:pt idx="42744">
                  <c:v>1.49993092E-4</c:v>
                </c:pt>
                <c:pt idx="42745">
                  <c:v>3.726082063E-6</c:v>
                </c:pt>
                <c:pt idx="42746">
                  <c:v>1.4765607660000001E-5</c:v>
                </c:pt>
                <c:pt idx="42747">
                  <c:v>1.763319068E-5</c:v>
                </c:pt>
                <c:pt idx="42748">
                  <c:v>6.7884548640000002E-3</c:v>
                </c:pt>
                <c:pt idx="42749">
                  <c:v>7.5087739280000005E-5</c:v>
                </c:pt>
                <c:pt idx="42750">
                  <c:v>5.5495789990000001E-5</c:v>
                </c:pt>
                <c:pt idx="42751">
                  <c:v>2.0008800150000001E-4</c:v>
                </c:pt>
                <c:pt idx="42752">
                  <c:v>3.3593764560000002E-4</c:v>
                </c:pt>
                <c:pt idx="42753">
                  <c:v>1.797402718E-4</c:v>
                </c:pt>
                <c:pt idx="42754">
                  <c:v>3.0079703870000002E-4</c:v>
                </c:pt>
                <c:pt idx="42755">
                  <c:v>5.0928073130000002E-4</c:v>
                </c:pt>
                <c:pt idx="42756">
                  <c:v>1.118666155E-3</c:v>
                </c:pt>
                <c:pt idx="42757">
                  <c:v>4.529363448E-4</c:v>
                </c:pt>
                <c:pt idx="42758">
                  <c:v>6.211458058E-4</c:v>
                </c:pt>
                <c:pt idx="42759">
                  <c:v>9.3274162739999996E-4</c:v>
                </c:pt>
                <c:pt idx="42760">
                  <c:v>4.9022415700000002E-3</c:v>
                </c:pt>
                <c:pt idx="42761">
                  <c:v>7.6776633420000005E-4</c:v>
                </c:pt>
                <c:pt idx="42762">
                  <c:v>1.1093612629999999E-3</c:v>
                </c:pt>
                <c:pt idx="42763">
                  <c:v>1.1818034939999999E-3</c:v>
                </c:pt>
                <c:pt idx="42764">
                  <c:v>3.1124581500000001E-3</c:v>
                </c:pt>
                <c:pt idx="42765">
                  <c:v>1.0349139370000001E-3</c:v>
                </c:pt>
                <c:pt idx="42766">
                  <c:v>1.2723813919999999E-3</c:v>
                </c:pt>
                <c:pt idx="42767">
                  <c:v>9.9606046009999998E-4</c:v>
                </c:pt>
                <c:pt idx="42768">
                  <c:v>0.55537358309999996</c:v>
                </c:pt>
                <c:pt idx="42769">
                  <c:v>1.6696038380000001E-3</c:v>
                </c:pt>
                <c:pt idx="42770">
                  <c:v>1.6200894440000001E-3</c:v>
                </c:pt>
                <c:pt idx="42771">
                  <c:v>1.2417416340000001E-3</c:v>
                </c:pt>
                <c:pt idx="42772">
                  <c:v>3.3376822270000002E-3</c:v>
                </c:pt>
                <c:pt idx="42773">
                  <c:v>1.263593897E-3</c:v>
                </c:pt>
                <c:pt idx="42774">
                  <c:v>1.1722900020000001E-3</c:v>
                </c:pt>
                <c:pt idx="42775">
                  <c:v>8.1965155999999995E-4</c:v>
                </c:pt>
                <c:pt idx="42776">
                  <c:v>4.9338435519999998E-3</c:v>
                </c:pt>
                <c:pt idx="42777">
                  <c:v>8.9899059690000003E-4</c:v>
                </c:pt>
                <c:pt idx="42778">
                  <c:v>5.9081696060000002E-4</c:v>
                </c:pt>
                <c:pt idx="42779">
                  <c:v>4.1364750579999998E-4</c:v>
                </c:pt>
                <c:pt idx="42780">
                  <c:v>1.14049305E-3</c:v>
                </c:pt>
                <c:pt idx="42781">
                  <c:v>5.1440144970000005E-4</c:v>
                </c:pt>
                <c:pt idx="42782">
                  <c:v>2.8763820679999998E-4</c:v>
                </c:pt>
                <c:pt idx="42783">
                  <c:v>1.6174676150000001E-4</c:v>
                </c:pt>
                <c:pt idx="42784">
                  <c:v>3.4967040180000001E-4</c:v>
                </c:pt>
                <c:pt idx="42785">
                  <c:v>1.907708536E-4</c:v>
                </c:pt>
                <c:pt idx="42786">
                  <c:v>4.5869806769999999E-5</c:v>
                </c:pt>
                <c:pt idx="42787">
                  <c:v>6.0667418560000001E-5</c:v>
                </c:pt>
                <c:pt idx="42788">
                  <c:v>6.8171736569999997E-3</c:v>
                </c:pt>
                <c:pt idx="42789">
                  <c:v>2.4772415929999998E-5</c:v>
                </c:pt>
                <c:pt idx="42790">
                  <c:v>1.5675680230000001E-5</c:v>
                </c:pt>
                <c:pt idx="42791">
                  <c:v>3.3835343859999999E-6</c:v>
                </c:pt>
                <c:pt idx="42792">
                  <c:v>1.4941855439999999E-4</c:v>
                </c:pt>
                <c:pt idx="42793">
                  <c:v>1.720095346E-5</c:v>
                </c:pt>
                <c:pt idx="42794">
                  <c:v>1.9775891140000001E-5</c:v>
                </c:pt>
                <c:pt idx="42795">
                  <c:v>3.4163328840000001E-6</c:v>
                </c:pt>
                <c:pt idx="42796">
                  <c:v>1.1223419399999999E-3</c:v>
                </c:pt>
                <c:pt idx="42797">
                  <c:v>6.0576312080000003E-5</c:v>
                </c:pt>
                <c:pt idx="42798">
                  <c:v>2.5942980289999998E-6</c:v>
                </c:pt>
                <c:pt idx="42799">
                  <c:v>1.4569500539999999E-4</c:v>
                </c:pt>
                <c:pt idx="42800">
                  <c:v>4.3851744820000002E-3</c:v>
                </c:pt>
                <c:pt idx="42801">
                  <c:v>1.579133324E-4</c:v>
                </c:pt>
                <c:pt idx="42802">
                  <c:v>6.9656918810000006E-5</c:v>
                </c:pt>
                <c:pt idx="42803">
                  <c:v>3.6984163659999998E-5</c:v>
                </c:pt>
                <c:pt idx="42804">
                  <c:v>1.115227573E-3</c:v>
                </c:pt>
                <c:pt idx="42805">
                  <c:v>9.3771460629999998E-5</c:v>
                </c:pt>
                <c:pt idx="42806">
                  <c:v>1.4828813150000001E-5</c:v>
                </c:pt>
                <c:pt idx="42807">
                  <c:v>2.4471026659999998E-4</c:v>
                </c:pt>
                <c:pt idx="42808">
                  <c:v>1.4974329979999999E-2</c:v>
                </c:pt>
                <c:pt idx="42809">
                  <c:v>3.5582220869999999E-4</c:v>
                </c:pt>
                <c:pt idx="42810">
                  <c:v>2.829345751E-4</c:v>
                </c:pt>
                <c:pt idx="42811">
                  <c:v>1.6658976610000001E-4</c:v>
                </c:pt>
                <c:pt idx="42812">
                  <c:v>1.1443968309999999E-3</c:v>
                </c:pt>
                <c:pt idx="42813">
                  <c:v>2.2402948680000002E-5</c:v>
                </c:pt>
                <c:pt idx="42814">
                  <c:v>1.7961392179999999E-5</c:v>
                </c:pt>
                <c:pt idx="42815">
                  <c:v>1.1380607709999999E-5</c:v>
                </c:pt>
                <c:pt idx="42816">
                  <c:v>4.9871271520000003E-5</c:v>
                </c:pt>
                <c:pt idx="42817">
                  <c:v>1.167124552E-5</c:v>
                </c:pt>
                <c:pt idx="42818">
                  <c:v>9.4683951139999997E-6</c:v>
                </c:pt>
                <c:pt idx="42819">
                  <c:v>3.3185334109999997E-5</c:v>
                </c:pt>
                <c:pt idx="42820">
                  <c:v>2.9594948400000001E-4</c:v>
                </c:pt>
                <c:pt idx="42821">
                  <c:v>4.4403444339999997E-5</c:v>
                </c:pt>
                <c:pt idx="42822">
                  <c:v>9.5139454509999995E-6</c:v>
                </c:pt>
                <c:pt idx="42823">
                  <c:v>1.6409071270000001E-5</c:v>
                </c:pt>
                <c:pt idx="42824">
                  <c:v>1.0000438799999999E-4</c:v>
                </c:pt>
                <c:pt idx="42825">
                  <c:v>2.6032074490000001E-5</c:v>
                </c:pt>
                <c:pt idx="42826">
                  <c:v>1.530069082E-6</c:v>
                </c:pt>
                <c:pt idx="42827">
                  <c:v>6.0057243719999997E-5</c:v>
                </c:pt>
                <c:pt idx="42828">
                  <c:v>1.013826001E-3</c:v>
                </c:pt>
                <c:pt idx="42829">
                  <c:v>8.3232192509999998E-5</c:v>
                </c:pt>
                <c:pt idx="42830">
                  <c:v>2.1291336209999999E-5</c:v>
                </c:pt>
                <c:pt idx="42831">
                  <c:v>3.5724174769999998E-5</c:v>
                </c:pt>
                <c:pt idx="42832">
                  <c:v>9.0430079679999998E-5</c:v>
                </c:pt>
                <c:pt idx="42833">
                  <c:v>4.1921430379999997E-6</c:v>
                </c:pt>
                <c:pt idx="42834">
                  <c:v>7.3602659590000004E-6</c:v>
                </c:pt>
                <c:pt idx="42835">
                  <c:v>8.888376837E-6</c:v>
                </c:pt>
                <c:pt idx="42836">
                  <c:v>2.4833276490000001E-5</c:v>
                </c:pt>
                <c:pt idx="42837">
                  <c:v>1.5564359970000001E-5</c:v>
                </c:pt>
                <c:pt idx="42838">
                  <c:v>2.9526666479999998E-6</c:v>
                </c:pt>
                <c:pt idx="42839">
                  <c:v>1.6984914679999999E-4</c:v>
                </c:pt>
                <c:pt idx="42840">
                  <c:v>1.367147093E-3</c:v>
                </c:pt>
                <c:pt idx="42841">
                  <c:v>2.2980533590000001E-4</c:v>
                </c:pt>
                <c:pt idx="42842">
                  <c:v>1.4850337870000001E-4</c:v>
                </c:pt>
                <c:pt idx="42843">
                  <c:v>1.4145952740000001E-7</c:v>
                </c:pt>
                <c:pt idx="42844">
                  <c:v>4.0704437799999997E-5</c:v>
                </c:pt>
                <c:pt idx="42845">
                  <c:v>1.295503249E-4</c:v>
                </c:pt>
                <c:pt idx="42846">
                  <c:v>6.7973860560000004E-5</c:v>
                </c:pt>
                <c:pt idx="42847">
                  <c:v>8.1450061439999994E-5</c:v>
                </c:pt>
                <c:pt idx="42848">
                  <c:v>8.8897974249999999E-4</c:v>
                </c:pt>
                <c:pt idx="42849">
                  <c:v>3.918934263E-4</c:v>
                </c:pt>
                <c:pt idx="42850">
                  <c:v>3.1009157350000001E-4</c:v>
                </c:pt>
                <c:pt idx="42851">
                  <c:v>2.3660674790000001E-4</c:v>
                </c:pt>
                <c:pt idx="42852">
                  <c:v>1.6228996060000001E-3</c:v>
                </c:pt>
                <c:pt idx="42853">
                  <c:v>1.1021305880000001E-5</c:v>
                </c:pt>
                <c:pt idx="42854">
                  <c:v>4.2519584960000003E-6</c:v>
                </c:pt>
                <c:pt idx="42855">
                  <c:v>8.0082935919999998E-5</c:v>
                </c:pt>
                <c:pt idx="42856">
                  <c:v>5.7048082739999998E-5</c:v>
                </c:pt>
                <c:pt idx="42857">
                  <c:v>1.469805052E-6</c:v>
                </c:pt>
                <c:pt idx="42858">
                  <c:v>4.0493495240000003E-5</c:v>
                </c:pt>
                <c:pt idx="42859">
                  <c:v>4.7035902339999998E-4</c:v>
                </c:pt>
                <c:pt idx="42860">
                  <c:v>1.7889972059999999E-3</c:v>
                </c:pt>
                <c:pt idx="42861">
                  <c:v>1.477243797E-4</c:v>
                </c:pt>
                <c:pt idx="42862">
                  <c:v>2.3213117259999998E-5</c:v>
                </c:pt>
                <c:pt idx="42863">
                  <c:v>2.962159988E-5</c:v>
                </c:pt>
                <c:pt idx="42864">
                  <c:v>4.5234855319999996E-6</c:v>
                </c:pt>
                <c:pt idx="42865">
                  <c:v>5.1936152449999998E-6</c:v>
                </c:pt>
                <c:pt idx="42866">
                  <c:v>4.8021430580000003E-6</c:v>
                </c:pt>
                <c:pt idx="42867">
                  <c:v>7.306510714E-6</c:v>
                </c:pt>
                <c:pt idx="42868">
                  <c:v>5.1370326789999998E-6</c:v>
                </c:pt>
                <c:pt idx="42869">
                  <c:v>1.263810186E-5</c:v>
                </c:pt>
                <c:pt idx="42870">
                  <c:v>1.7563397320000002E-5</c:v>
                </c:pt>
                <c:pt idx="42871">
                  <c:v>1.7055349550000001E-6</c:v>
                </c:pt>
                <c:pt idx="42872">
                  <c:v>4.152562035E-5</c:v>
                </c:pt>
                <c:pt idx="42873">
                  <c:v>8.19398377E-6</c:v>
                </c:pt>
                <c:pt idx="42874">
                  <c:v>7.3598621129999997E-6</c:v>
                </c:pt>
                <c:pt idx="42875">
                  <c:v>1.5292942769999999E-5</c:v>
                </c:pt>
                <c:pt idx="42876">
                  <c:v>1.2526238259999999E-6</c:v>
                </c:pt>
                <c:pt idx="42877">
                  <c:v>8.2456538480000008E-6</c:v>
                </c:pt>
                <c:pt idx="42878">
                  <c:v>6.6605492310000004E-6</c:v>
                </c:pt>
                <c:pt idx="42879">
                  <c:v>1.052837733E-5</c:v>
                </c:pt>
                <c:pt idx="42880">
                  <c:v>1.403968582E-5</c:v>
                </c:pt>
                <c:pt idx="42881">
                  <c:v>3.3249732479999999E-7</c:v>
                </c:pt>
                <c:pt idx="42882">
                  <c:v>2.7123884579999999E-5</c:v>
                </c:pt>
                <c:pt idx="42883">
                  <c:v>7.949446388E-5</c:v>
                </c:pt>
                <c:pt idx="42884">
                  <c:v>1.025793319E-4</c:v>
                </c:pt>
                <c:pt idx="42885">
                  <c:v>4.9115568319999998E-6</c:v>
                </c:pt>
                <c:pt idx="42886">
                  <c:v>2.481625105E-5</c:v>
                </c:pt>
                <c:pt idx="42887">
                  <c:v>2.2058574180000002E-5</c:v>
                </c:pt>
                <c:pt idx="42888">
                  <c:v>9.3235985750000002E-5</c:v>
                </c:pt>
                <c:pt idx="42889">
                  <c:v>1.304836611E-5</c:v>
                </c:pt>
                <c:pt idx="42890">
                  <c:v>4.3781366400000001E-5</c:v>
                </c:pt>
                <c:pt idx="42891">
                  <c:v>1.8533009990000001E-5</c:v>
                </c:pt>
                <c:pt idx="42892">
                  <c:v>1.5595078259999999E-4</c:v>
                </c:pt>
                <c:pt idx="42893">
                  <c:v>1.5314426220000001E-5</c:v>
                </c:pt>
                <c:pt idx="42894">
                  <c:v>1.354532762E-5</c:v>
                </c:pt>
                <c:pt idx="42895">
                  <c:v>9.2883093620000002E-5</c:v>
                </c:pt>
                <c:pt idx="42896">
                  <c:v>8.8350933200000002E-5</c:v>
                </c:pt>
                <c:pt idx="42897">
                  <c:v>3.8470085409999998E-5</c:v>
                </c:pt>
                <c:pt idx="42898">
                  <c:v>6.61464707E-6</c:v>
                </c:pt>
                <c:pt idx="42899">
                  <c:v>6.8357512409999998E-4</c:v>
                </c:pt>
                <c:pt idx="42900">
                  <c:v>1.647633455E-3</c:v>
                </c:pt>
                <c:pt idx="42901">
                  <c:v>5.98876604E-4</c:v>
                </c:pt>
                <c:pt idx="42902">
                  <c:v>5.5738956130000001E-4</c:v>
                </c:pt>
                <c:pt idx="42903">
                  <c:v>8.2416984540000003E-4</c:v>
                </c:pt>
                <c:pt idx="42904">
                  <c:v>6.6102085130000001E-4</c:v>
                </c:pt>
                <c:pt idx="42905">
                  <c:v>5.8520660100000004E-6</c:v>
                </c:pt>
                <c:pt idx="42906">
                  <c:v>2.241645045E-5</c:v>
                </c:pt>
                <c:pt idx="42907">
                  <c:v>7.0012517209999999E-6</c:v>
                </c:pt>
                <c:pt idx="42908">
                  <c:v>3.8957857819999997E-5</c:v>
                </c:pt>
                <c:pt idx="42909">
                  <c:v>7.7883644460000007E-6</c:v>
                </c:pt>
                <c:pt idx="42910">
                  <c:v>8.4376027819999996E-6</c:v>
                </c:pt>
                <c:pt idx="42911">
                  <c:v>2.3571632360000001E-5</c:v>
                </c:pt>
                <c:pt idx="42912">
                  <c:v>1.644383628E-6</c:v>
                </c:pt>
                <c:pt idx="42913">
                  <c:v>1.029478947E-5</c:v>
                </c:pt>
                <c:pt idx="42914">
                  <c:v>5.3326419799999998E-6</c:v>
                </c:pt>
                <c:pt idx="42915">
                  <c:v>6.385870834E-6</c:v>
                </c:pt>
                <c:pt idx="42916">
                  <c:v>4.0859590759999997E-6</c:v>
                </c:pt>
                <c:pt idx="42917">
                  <c:v>3.9757894609999999E-6</c:v>
                </c:pt>
                <c:pt idx="42918">
                  <c:v>4.2492873030000003E-6</c:v>
                </c:pt>
                <c:pt idx="42919">
                  <c:v>1.252605739E-6</c:v>
                </c:pt>
                <c:pt idx="42920">
                  <c:v>3.7418701990000001E-6</c:v>
                </c:pt>
                <c:pt idx="42921">
                  <c:v>2.4081390289999999E-6</c:v>
                </c:pt>
                <c:pt idx="42922">
                  <c:v>8.6662498599999993E-6</c:v>
                </c:pt>
                <c:pt idx="42923">
                  <c:v>7.1161462409999999E-6</c:v>
                </c:pt>
                <c:pt idx="42924">
                  <c:v>3.6620044660000002E-6</c:v>
                </c:pt>
                <c:pt idx="42925">
                  <c:v>3.786719033E-6</c:v>
                </c:pt>
                <c:pt idx="42926">
                  <c:v>3.9414913810000003E-6</c:v>
                </c:pt>
                <c:pt idx="42927">
                  <c:v>8.0000182950000005E-6</c:v>
                </c:pt>
                <c:pt idx="42928">
                  <c:v>1.252772126E-6</c:v>
                </c:pt>
                <c:pt idx="42929">
                  <c:v>4.0818255110000004E-6</c:v>
                </c:pt>
                <c:pt idx="42930">
                  <c:v>6.8640222579999999E-6</c:v>
                </c:pt>
                <c:pt idx="42931">
                  <c:v>6.0988521439999997E-5</c:v>
                </c:pt>
                <c:pt idx="42932">
                  <c:v>7.4058830559999995E-5</c:v>
                </c:pt>
                <c:pt idx="42933">
                  <c:v>2.5895214689999999E-5</c:v>
                </c:pt>
                <c:pt idx="42934">
                  <c:v>1.045321738E-5</c:v>
                </c:pt>
                <c:pt idx="42935">
                  <c:v>4.5940109530000003E-5</c:v>
                </c:pt>
                <c:pt idx="42936">
                  <c:v>2.7703169129999999E-5</c:v>
                </c:pt>
                <c:pt idx="42937">
                  <c:v>1.7200586990000001E-5</c:v>
                </c:pt>
                <c:pt idx="42938">
                  <c:v>8.8060518620000004E-6</c:v>
                </c:pt>
                <c:pt idx="42939">
                  <c:v>5.6066365130000001E-5</c:v>
                </c:pt>
                <c:pt idx="42940">
                  <c:v>1.8926659139999999E-4</c:v>
                </c:pt>
                <c:pt idx="42941">
                  <c:v>1.6313431590000001E-4</c:v>
                </c:pt>
                <c:pt idx="42942">
                  <c:v>2.897409204E-4</c:v>
                </c:pt>
                <c:pt idx="42943">
                  <c:v>1.913240681E-3</c:v>
                </c:pt>
                <c:pt idx="42944">
                  <c:v>7.5714353320000005E-4</c:v>
                </c:pt>
                <c:pt idx="42945">
                  <c:v>3.7971444219999997E-5</c:v>
                </c:pt>
                <c:pt idx="42946">
                  <c:v>6.1946912630000003E-6</c:v>
                </c:pt>
                <c:pt idx="42947">
                  <c:v>3.7247061600000001E-5</c:v>
                </c:pt>
                <c:pt idx="42948">
                  <c:v>4.2397292810000002E-5</c:v>
                </c:pt>
                <c:pt idx="42949">
                  <c:v>5.7052594559999999E-7</c:v>
                </c:pt>
                <c:pt idx="42950">
                  <c:v>4.3662457359999997E-6</c:v>
                </c:pt>
                <c:pt idx="42951">
                  <c:v>2.8907588219999998E-4</c:v>
                </c:pt>
                <c:pt idx="42952">
                  <c:v>1.210804605E-4</c:v>
                </c:pt>
                <c:pt idx="42953">
                  <c:v>5.2516711440000001E-5</c:v>
                </c:pt>
                <c:pt idx="42954">
                  <c:v>5.9925179310000001E-5</c:v>
                </c:pt>
                <c:pt idx="42955">
                  <c:v>8.8289360889999994E-5</c:v>
                </c:pt>
                <c:pt idx="42956">
                  <c:v>1.6826874359999999E-5</c:v>
                </c:pt>
                <c:pt idx="42957">
                  <c:v>2.970208983E-6</c:v>
                </c:pt>
                <c:pt idx="42958">
                  <c:v>9.3590593410000005E-6</c:v>
                </c:pt>
                <c:pt idx="42959">
                  <c:v>7.3052934559999999E-7</c:v>
                </c:pt>
                <c:pt idx="42960">
                  <c:v>1.1450135540000001E-6</c:v>
                </c:pt>
                <c:pt idx="42961">
                  <c:v>4.0765269559999998E-6</c:v>
                </c:pt>
                <c:pt idx="42962">
                  <c:v>7.8577960779999999E-6</c:v>
                </c:pt>
                <c:pt idx="42963">
                  <c:v>5.9529296119999996E-6</c:v>
                </c:pt>
                <c:pt idx="42964">
                  <c:v>4.5150444370000001E-6</c:v>
                </c:pt>
                <c:pt idx="42965">
                  <c:v>1.7983717580000001E-6</c:v>
                </c:pt>
                <c:pt idx="42966">
                  <c:v>1.8757763409999999E-6</c:v>
                </c:pt>
                <c:pt idx="42967">
                  <c:v>1.8037664000000001E-6</c:v>
                </c:pt>
                <c:pt idx="42968">
                  <c:v>1.8101184330000001E-6</c:v>
                </c:pt>
                <c:pt idx="42969">
                  <c:v>1.768279142E-6</c:v>
                </c:pt>
                <c:pt idx="42970">
                  <c:v>1.8510823480000001E-6</c:v>
                </c:pt>
                <c:pt idx="42971">
                  <c:v>5.8592735699999996E-6</c:v>
                </c:pt>
                <c:pt idx="42972">
                  <c:v>1.441440877E-6</c:v>
                </c:pt>
                <c:pt idx="42973">
                  <c:v>8.2876637950000004E-6</c:v>
                </c:pt>
                <c:pt idx="42974">
                  <c:v>9.6404497220000006E-6</c:v>
                </c:pt>
                <c:pt idx="42975">
                  <c:v>3.273001856E-5</c:v>
                </c:pt>
                <c:pt idx="42976">
                  <c:v>7.3886698300000001E-6</c:v>
                </c:pt>
                <c:pt idx="42977">
                  <c:v>4.78366624E-6</c:v>
                </c:pt>
                <c:pt idx="42978">
                  <c:v>8.7381711500000002E-6</c:v>
                </c:pt>
                <c:pt idx="42979">
                  <c:v>1.0541640829999999E-5</c:v>
                </c:pt>
                <c:pt idx="42980">
                  <c:v>4.46410267E-7</c:v>
                </c:pt>
                <c:pt idx="42981">
                  <c:v>2.0070952530000001E-5</c:v>
                </c:pt>
                <c:pt idx="42982">
                  <c:v>2.6244688289999998E-5</c:v>
                </c:pt>
                <c:pt idx="42983">
                  <c:v>3.3614043389999999E-4</c:v>
                </c:pt>
                <c:pt idx="42984">
                  <c:v>7.1704302239999999E-5</c:v>
                </c:pt>
                <c:pt idx="42985">
                  <c:v>4.7061906750000001E-6</c:v>
                </c:pt>
                <c:pt idx="42986">
                  <c:v>3.0178379739999999E-5</c:v>
                </c:pt>
                <c:pt idx="42987">
                  <c:v>1.6468687210000001E-4</c:v>
                </c:pt>
                <c:pt idx="42988">
                  <c:v>5.9065471749999998E-6</c:v>
                </c:pt>
                <c:pt idx="42989">
                  <c:v>1.7691203110000001E-5</c:v>
                </c:pt>
                <c:pt idx="42990">
                  <c:v>1.8480201260000001E-5</c:v>
                </c:pt>
                <c:pt idx="42991">
                  <c:v>3.6735255560000002E-4</c:v>
                </c:pt>
                <c:pt idx="42992">
                  <c:v>1.078237153E-4</c:v>
                </c:pt>
                <c:pt idx="42993">
                  <c:v>1.083287708E-4</c:v>
                </c:pt>
                <c:pt idx="42994">
                  <c:v>9.8536608290000001E-5</c:v>
                </c:pt>
                <c:pt idx="42995">
                  <c:v>1.30671011E-3</c:v>
                </c:pt>
                <c:pt idx="42996">
                  <c:v>5.7971888450000002E-5</c:v>
                </c:pt>
                <c:pt idx="42997">
                  <c:v>3.8458234309999996E-6</c:v>
                </c:pt>
                <c:pt idx="42998">
                  <c:v>5.8720182419999997E-6</c:v>
                </c:pt>
                <c:pt idx="42999">
                  <c:v>3.403854766E-5</c:v>
                </c:pt>
                <c:pt idx="43000">
                  <c:v>1.4359402939999999E-6</c:v>
                </c:pt>
                <c:pt idx="43001">
                  <c:v>2.8530457069999999E-6</c:v>
                </c:pt>
                <c:pt idx="43002">
                  <c:v>2.0039036549999998E-6</c:v>
                </c:pt>
                <c:pt idx="43003">
                  <c:v>4.633725332E-5</c:v>
                </c:pt>
                <c:pt idx="43004">
                  <c:v>2.816971378E-6</c:v>
                </c:pt>
                <c:pt idx="43005">
                  <c:v>8.2171292469999998E-7</c:v>
                </c:pt>
                <c:pt idx="43006">
                  <c:v>4.9318903900000005E-7</c:v>
                </c:pt>
                <c:pt idx="43007">
                  <c:v>2.470963503E-6</c:v>
                </c:pt>
                <c:pt idx="43008">
                  <c:v>5.4082271180000005E-7</c:v>
                </c:pt>
                <c:pt idx="43009">
                  <c:v>1.2478026229999999E-7</c:v>
                </c:pt>
                <c:pt idx="43010">
                  <c:v>2.216603658E-7</c:v>
                </c:pt>
                <c:pt idx="43011">
                  <c:v>6.4590035800000006E-8</c:v>
                </c:pt>
                <c:pt idx="43012">
                  <c:v>4.3382251379999997E-7</c:v>
                </c:pt>
                <c:pt idx="43013">
                  <c:v>4.5223876709999997E-7</c:v>
                </c:pt>
                <c:pt idx="43014">
                  <c:v>4.2861108510000001E-7</c:v>
                </c:pt>
                <c:pt idx="43015">
                  <c:v>2.5535353470000002E-7</c:v>
                </c:pt>
                <c:pt idx="43016">
                  <c:v>4.4012005199999998E-7</c:v>
                </c:pt>
                <c:pt idx="43017">
                  <c:v>3.591641165E-7</c:v>
                </c:pt>
                <c:pt idx="43018">
                  <c:v>2.1463154010000001E-7</c:v>
                </c:pt>
                <c:pt idx="43019">
                  <c:v>3.9067757360000001E-7</c:v>
                </c:pt>
                <c:pt idx="43020">
                  <c:v>5.4784361269999998E-7</c:v>
                </c:pt>
                <c:pt idx="43021">
                  <c:v>1.2663034160000001E-7</c:v>
                </c:pt>
                <c:pt idx="43022">
                  <c:v>7.0973361619999997E-7</c:v>
                </c:pt>
                <c:pt idx="43023">
                  <c:v>3.9289158539999998E-7</c:v>
                </c:pt>
                <c:pt idx="43024">
                  <c:v>8.6222417830000003E-7</c:v>
                </c:pt>
                <c:pt idx="43025">
                  <c:v>8.3563701870000001E-7</c:v>
                </c:pt>
                <c:pt idx="43026">
                  <c:v>2.9428364690000001E-6</c:v>
                </c:pt>
                <c:pt idx="43027">
                  <c:v>6.7341858510000003E-6</c:v>
                </c:pt>
                <c:pt idx="43028">
                  <c:v>9.3436113889999999E-7</c:v>
                </c:pt>
                <c:pt idx="43029">
                  <c:v>5.3325897720000002E-6</c:v>
                </c:pt>
                <c:pt idx="43030">
                  <c:v>7.2478509200000004E-6</c:v>
                </c:pt>
                <c:pt idx="43031">
                  <c:v>7.3045597310000001E-6</c:v>
                </c:pt>
                <c:pt idx="43032">
                  <c:v>3.9271403489999998E-6</c:v>
                </c:pt>
                <c:pt idx="43033">
                  <c:v>2.032185323E-5</c:v>
                </c:pt>
                <c:pt idx="43034">
                  <c:v>2.6105796559999999E-5</c:v>
                </c:pt>
                <c:pt idx="43035">
                  <c:v>1.742052922E-3</c:v>
                </c:pt>
                <c:pt idx="43036">
                  <c:v>2.7024246520000001E-5</c:v>
                </c:pt>
                <c:pt idx="43037">
                  <c:v>9.7429353010000004E-7</c:v>
                </c:pt>
                <c:pt idx="43038">
                  <c:v>1.336256506E-5</c:v>
                </c:pt>
                <c:pt idx="43039">
                  <c:v>2.1411159550000001E-5</c:v>
                </c:pt>
                <c:pt idx="43040">
                  <c:v>3.8518086610000001E-6</c:v>
                </c:pt>
                <c:pt idx="43041">
                  <c:v>4.8837030959999997E-6</c:v>
                </c:pt>
                <c:pt idx="43042">
                  <c:v>8.5648604459999998E-6</c:v>
                </c:pt>
                <c:pt idx="43043">
                  <c:v>2.971851297E-5</c:v>
                </c:pt>
                <c:pt idx="43044">
                  <c:v>3.0838604670000001E-6</c:v>
                </c:pt>
                <c:pt idx="43045">
                  <c:v>5.0737965800000003E-6</c:v>
                </c:pt>
                <c:pt idx="43046">
                  <c:v>4.1253282779999996E-6</c:v>
                </c:pt>
                <c:pt idx="43047">
                  <c:v>6.2257762339999997E-6</c:v>
                </c:pt>
                <c:pt idx="43048">
                  <c:v>1.49568775E-6</c:v>
                </c:pt>
                <c:pt idx="43049">
                  <c:v>1.928424947E-6</c:v>
                </c:pt>
                <c:pt idx="43050">
                  <c:v>1.3907171989999999E-6</c:v>
                </c:pt>
                <c:pt idx="43051">
                  <c:v>1.012111268E-6</c:v>
                </c:pt>
                <c:pt idx="43052">
                  <c:v>4.6922900409999998E-7</c:v>
                </c:pt>
                <c:pt idx="43053">
                  <c:v>4.9518780159999996E-7</c:v>
                </c:pt>
                <c:pt idx="43054">
                  <c:v>1.5801022250000001E-7</c:v>
                </c:pt>
                <c:pt idx="43055">
                  <c:v>1.765100992E-5</c:v>
                </c:pt>
                <c:pt idx="43056">
                  <c:v>2.3141964240000001E-8</c:v>
                </c:pt>
                <c:pt idx="43057">
                  <c:v>1.232775299E-8</c:v>
                </c:pt>
                <c:pt idx="43058">
                  <c:v>6.3535626389999997E-9</c:v>
                </c:pt>
                <c:pt idx="43059">
                  <c:v>1.909350963E-7</c:v>
                </c:pt>
                <c:pt idx="43060">
                  <c:v>1.6691361059999999E-8</c:v>
                </c:pt>
                <c:pt idx="43061">
                  <c:v>2.081482215E-8</c:v>
                </c:pt>
                <c:pt idx="43062">
                  <c:v>2.1527445310000001E-8</c:v>
                </c:pt>
                <c:pt idx="43063">
                  <c:v>2.3432226799999999E-7</c:v>
                </c:pt>
                <c:pt idx="43064">
                  <c:v>4.0640638970000001E-9</c:v>
                </c:pt>
                <c:pt idx="43065">
                  <c:v>1.9215715480000001E-13</c:v>
                </c:pt>
                <c:pt idx="43066">
                  <c:v>6.1115547759999997E-9</c:v>
                </c:pt>
                <c:pt idx="43067">
                  <c:v>1.1579627530000001E-6</c:v>
                </c:pt>
                <c:pt idx="43068">
                  <c:v>9.7926162140000006E-8</c:v>
                </c:pt>
                <c:pt idx="43069">
                  <c:v>1.7777525329999999E-7</c:v>
                </c:pt>
                <c:pt idx="43070">
                  <c:v>2.6941053999999998E-7</c:v>
                </c:pt>
                <c:pt idx="43071">
                  <c:v>3.4378161440000001E-6</c:v>
                </c:pt>
                <c:pt idx="43072">
                  <c:v>7.9383298670000003E-7</c:v>
                </c:pt>
                <c:pt idx="43073">
                  <c:v>7.7342111360000004E-7</c:v>
                </c:pt>
                <c:pt idx="43074">
                  <c:v>1.268978291E-6</c:v>
                </c:pt>
                <c:pt idx="43075">
                  <c:v>2.8317471129999999E-4</c:v>
                </c:pt>
                <c:pt idx="43076">
                  <c:v>4.2996569730000002E-6</c:v>
                </c:pt>
                <c:pt idx="43077">
                  <c:v>5.1376143139999998E-6</c:v>
                </c:pt>
                <c:pt idx="43078">
                  <c:v>1.9716644109999999E-6</c:v>
                </c:pt>
                <c:pt idx="43079">
                  <c:v>1.459065623E-4</c:v>
                </c:pt>
                <c:pt idx="43080">
                  <c:v>3.4782432990000001E-6</c:v>
                </c:pt>
                <c:pt idx="43081">
                  <c:v>3.318635632E-6</c:v>
                </c:pt>
                <c:pt idx="43082">
                  <c:v>2.118920939E-6</c:v>
                </c:pt>
                <c:pt idx="43083">
                  <c:v>7.49853414E-5</c:v>
                </c:pt>
                <c:pt idx="43084">
                  <c:v>3.501714301E-6</c:v>
                </c:pt>
                <c:pt idx="43085">
                  <c:v>9.3053136550000004E-7</c:v>
                </c:pt>
                <c:pt idx="43086">
                  <c:v>7.8331658690000004E-6</c:v>
                </c:pt>
                <c:pt idx="43087">
                  <c:v>3.697426105E-4</c:v>
                </c:pt>
                <c:pt idx="43088">
                  <c:v>8.276515146E-6</c:v>
                </c:pt>
                <c:pt idx="43089">
                  <c:v>4.2400804539999999E-6</c:v>
                </c:pt>
                <c:pt idx="43090">
                  <c:v>1.3791336630000001E-6</c:v>
                </c:pt>
                <c:pt idx="43091">
                  <c:v>1.6781674489999999E-5</c:v>
                </c:pt>
                <c:pt idx="43092">
                  <c:v>3.1026467750000001E-6</c:v>
                </c:pt>
                <c:pt idx="43093">
                  <c:v>1.090099028E-6</c:v>
                </c:pt>
                <c:pt idx="43094">
                  <c:v>1.9577062219999998E-6</c:v>
                </c:pt>
                <c:pt idx="43095">
                  <c:v>8.3377895739999994E-5</c:v>
                </c:pt>
                <c:pt idx="43096">
                  <c:v>3.3280031919999999E-6</c:v>
                </c:pt>
                <c:pt idx="43097">
                  <c:v>1.2855073339999999E-6</c:v>
                </c:pt>
                <c:pt idx="43098">
                  <c:v>1.016451572E-7</c:v>
                </c:pt>
                <c:pt idx="43099">
                  <c:v>7.3450212869999998E-6</c:v>
                </c:pt>
                <c:pt idx="43100">
                  <c:v>3.4722328340000001E-8</c:v>
                </c:pt>
                <c:pt idx="43101">
                  <c:v>8.7781596830000003E-8</c:v>
                </c:pt>
                <c:pt idx="43102">
                  <c:v>1.361052188E-7</c:v>
                </c:pt>
                <c:pt idx="43103">
                  <c:v>4.3121599669999999E-7</c:v>
                </c:pt>
                <c:pt idx="43104">
                  <c:v>2.8597757450000001E-7</c:v>
                </c:pt>
                <c:pt idx="43105">
                  <c:v>1.2459997039999999E-7</c:v>
                </c:pt>
                <c:pt idx="43106">
                  <c:v>8.0689673890000001E-7</c:v>
                </c:pt>
                <c:pt idx="43107">
                  <c:v>1.4756071540000001E-5</c:v>
                </c:pt>
                <c:pt idx="43108">
                  <c:v>1.322616415E-6</c:v>
                </c:pt>
                <c:pt idx="43109">
                  <c:v>1.0445721110000001E-6</c:v>
                </c:pt>
                <c:pt idx="43110">
                  <c:v>2.0078899680000001E-7</c:v>
                </c:pt>
                <c:pt idx="43111">
                  <c:v>9.3154805570000006E-8</c:v>
                </c:pt>
                <c:pt idx="43112">
                  <c:v>5.3205940939999997E-7</c:v>
                </c:pt>
                <c:pt idx="43113">
                  <c:v>3.4002544190000002E-7</c:v>
                </c:pt>
                <c:pt idx="43114">
                  <c:v>2.4500949239999999E-7</c:v>
                </c:pt>
                <c:pt idx="43115">
                  <c:v>4.7747366529999997E-7</c:v>
                </c:pt>
                <c:pt idx="43116">
                  <c:v>2.119352958E-8</c:v>
                </c:pt>
                <c:pt idx="43117">
                  <c:v>3.305315365E-7</c:v>
                </c:pt>
                <c:pt idx="43118">
                  <c:v>1.108907371E-6</c:v>
                </c:pt>
                <c:pt idx="43119">
                  <c:v>1.439802073E-5</c:v>
                </c:pt>
                <c:pt idx="43120">
                  <c:v>5.828367111E-7</c:v>
                </c:pt>
                <c:pt idx="43121">
                  <c:v>2.266731118E-7</c:v>
                </c:pt>
                <c:pt idx="43122">
                  <c:v>9.1764902940000005E-8</c:v>
                </c:pt>
                <c:pt idx="43123">
                  <c:v>7.1328752590000001E-6</c:v>
                </c:pt>
                <c:pt idx="43124">
                  <c:v>1.2578666549999999E-6</c:v>
                </c:pt>
                <c:pt idx="43125">
                  <c:v>2.5512697200000001E-7</c:v>
                </c:pt>
                <c:pt idx="43126">
                  <c:v>2.1053963299999999E-5</c:v>
                </c:pt>
                <c:pt idx="43127">
                  <c:v>3.9368096560000001E-4</c:v>
                </c:pt>
                <c:pt idx="43128">
                  <c:v>2.598969323E-5</c:v>
                </c:pt>
                <c:pt idx="43129">
                  <c:v>2.186587218E-5</c:v>
                </c:pt>
                <c:pt idx="43130">
                  <c:v>7.3974793189999999E-6</c:v>
                </c:pt>
                <c:pt idx="43131">
                  <c:v>2.7271184760000001E-5</c:v>
                </c:pt>
                <c:pt idx="43132">
                  <c:v>4.0543033820000001E-6</c:v>
                </c:pt>
                <c:pt idx="43133">
                  <c:v>5.9654461340000004E-6</c:v>
                </c:pt>
                <c:pt idx="43134">
                  <c:v>2.4510950480000001E-9</c:v>
                </c:pt>
                <c:pt idx="43135">
                  <c:v>8.4775903229999997E-6</c:v>
                </c:pt>
                <c:pt idx="43136">
                  <c:v>5.768648615E-6</c:v>
                </c:pt>
                <c:pt idx="43137">
                  <c:v>7.34788149E-6</c:v>
                </c:pt>
                <c:pt idx="43138">
                  <c:v>1.3881955600000001E-6</c:v>
                </c:pt>
                <c:pt idx="43139">
                  <c:v>2.9077065720000002E-5</c:v>
                </c:pt>
                <c:pt idx="43140">
                  <c:v>1.1895765659999999E-6</c:v>
                </c:pt>
                <c:pt idx="43141">
                  <c:v>6.765335832E-7</c:v>
                </c:pt>
                <c:pt idx="43142">
                  <c:v>1.472333857E-6</c:v>
                </c:pt>
                <c:pt idx="43143">
                  <c:v>4.0635367509999999E-7</c:v>
                </c:pt>
                <c:pt idx="43144">
                  <c:v>7.7731994809999997E-7</c:v>
                </c:pt>
                <c:pt idx="43145">
                  <c:v>4.0447356129999998E-7</c:v>
                </c:pt>
                <c:pt idx="43146">
                  <c:v>9.1675472430000005E-7</c:v>
                </c:pt>
                <c:pt idx="43147">
                  <c:v>1.1694664080000001E-6</c:v>
                </c:pt>
                <c:pt idx="43148">
                  <c:v>6.7863766979999997E-8</c:v>
                </c:pt>
                <c:pt idx="43149">
                  <c:v>8.5814301850000002E-7</c:v>
                </c:pt>
                <c:pt idx="43150">
                  <c:v>3.7236177559999998E-6</c:v>
                </c:pt>
                <c:pt idx="43151">
                  <c:v>6.8001493980000002E-6</c:v>
                </c:pt>
                <c:pt idx="43152">
                  <c:v>1.6047036959999999E-7</c:v>
                </c:pt>
                <c:pt idx="43153">
                  <c:v>6.6875359250000001E-7</c:v>
                </c:pt>
                <c:pt idx="43154">
                  <c:v>9.9636718069999995E-7</c:v>
                </c:pt>
                <c:pt idx="43155">
                  <c:v>4.5466937420000004E-6</c:v>
                </c:pt>
                <c:pt idx="43156">
                  <c:v>2.00844044E-7</c:v>
                </c:pt>
                <c:pt idx="43157">
                  <c:v>8.3943888069999996E-7</c:v>
                </c:pt>
                <c:pt idx="43158">
                  <c:v>3.50483839E-7</c:v>
                </c:pt>
                <c:pt idx="43159">
                  <c:v>3.1263545190000001E-6</c:v>
                </c:pt>
                <c:pt idx="43160">
                  <c:v>4.2343200939999999E-7</c:v>
                </c:pt>
                <c:pt idx="43161">
                  <c:v>5.3576099620000003E-7</c:v>
                </c:pt>
                <c:pt idx="43162">
                  <c:v>1.4980783370000001E-7</c:v>
                </c:pt>
                <c:pt idx="43163">
                  <c:v>5.6123744039999997E-7</c:v>
                </c:pt>
                <c:pt idx="43164">
                  <c:v>5.277519882E-7</c:v>
                </c:pt>
                <c:pt idx="43165">
                  <c:v>5.559953875E-7</c:v>
                </c:pt>
                <c:pt idx="43166">
                  <c:v>2.2709000979999999E-6</c:v>
                </c:pt>
                <c:pt idx="43167">
                  <c:v>2.0101116110000002E-5</c:v>
                </c:pt>
                <c:pt idx="43168">
                  <c:v>6.3242471520000003E-6</c:v>
                </c:pt>
                <c:pt idx="43169">
                  <c:v>3.8495887390000003E-6</c:v>
                </c:pt>
                <c:pt idx="43170">
                  <c:v>1.8627407789999999E-5</c:v>
                </c:pt>
                <c:pt idx="43171">
                  <c:v>3.110620484E-5</c:v>
                </c:pt>
                <c:pt idx="43172">
                  <c:v>4.5026791940000002E-7</c:v>
                </c:pt>
                <c:pt idx="43173">
                  <c:v>1.783703364E-8</c:v>
                </c:pt>
                <c:pt idx="43174">
                  <c:v>3.6453639460000002E-6</c:v>
                </c:pt>
                <c:pt idx="43175">
                  <c:v>1.043788021E-5</c:v>
                </c:pt>
                <c:pt idx="43176">
                  <c:v>2.7639160069999997E-7</c:v>
                </c:pt>
                <c:pt idx="43177">
                  <c:v>2.0950576520000001E-7</c:v>
                </c:pt>
                <c:pt idx="43178">
                  <c:v>5.5804879339999998E-6</c:v>
                </c:pt>
                <c:pt idx="43179">
                  <c:v>1.5436815929999999E-5</c:v>
                </c:pt>
                <c:pt idx="43180">
                  <c:v>1.35721333E-6</c:v>
                </c:pt>
                <c:pt idx="43181">
                  <c:v>5.6322037329999997E-7</c:v>
                </c:pt>
                <c:pt idx="43182">
                  <c:v>1.9114293610000001E-6</c:v>
                </c:pt>
                <c:pt idx="43183">
                  <c:v>8.8209178240000008E-6</c:v>
                </c:pt>
                <c:pt idx="43184">
                  <c:v>3.2064610289999998E-7</c:v>
                </c:pt>
                <c:pt idx="43185">
                  <c:v>3.404876618E-7</c:v>
                </c:pt>
                <c:pt idx="43186">
                  <c:v>1.8602998599999999E-6</c:v>
                </c:pt>
                <c:pt idx="43187">
                  <c:v>1.6622242249999999E-5</c:v>
                </c:pt>
                <c:pt idx="43188">
                  <c:v>1.489895126E-6</c:v>
                </c:pt>
                <c:pt idx="43189">
                  <c:v>3.0280637190000001E-6</c:v>
                </c:pt>
                <c:pt idx="43190">
                  <c:v>3.6134519859999999E-6</c:v>
                </c:pt>
                <c:pt idx="43191">
                  <c:v>9.3958066289999995E-7</c:v>
                </c:pt>
                <c:pt idx="43192">
                  <c:v>5.2136698420000002E-7</c:v>
                </c:pt>
                <c:pt idx="43193">
                  <c:v>7.6637565410000004E-7</c:v>
                </c:pt>
                <c:pt idx="43194">
                  <c:v>1.2852734699999999E-6</c:v>
                </c:pt>
                <c:pt idx="43195">
                  <c:v>1.5819566160000001E-7</c:v>
                </c:pt>
                <c:pt idx="43196">
                  <c:v>7.4791235469999999E-7</c:v>
                </c:pt>
                <c:pt idx="43197">
                  <c:v>1.666524336E-6</c:v>
                </c:pt>
                <c:pt idx="43198">
                  <c:v>1.08930537E-5</c:v>
                </c:pt>
                <c:pt idx="43199">
                  <c:v>1.7496789430000001E-5</c:v>
                </c:pt>
                <c:pt idx="43200">
                  <c:v>5.8426350490000002E-6</c:v>
                </c:pt>
                <c:pt idx="43201">
                  <c:v>9.4028246699999995E-7</c:v>
                </c:pt>
                <c:pt idx="43202">
                  <c:v>3.8059392910000002E-6</c:v>
                </c:pt>
                <c:pt idx="43203">
                  <c:v>2.995748452E-6</c:v>
                </c:pt>
                <c:pt idx="43204">
                  <c:v>2.0716927079999998E-6</c:v>
                </c:pt>
                <c:pt idx="43205">
                  <c:v>7.9632306919999998E-8</c:v>
                </c:pt>
                <c:pt idx="43206">
                  <c:v>2.762338601E-6</c:v>
                </c:pt>
                <c:pt idx="43207">
                  <c:v>1.113752884E-5</c:v>
                </c:pt>
                <c:pt idx="43208">
                  <c:v>3.3601262190000002E-6</c:v>
                </c:pt>
                <c:pt idx="43209">
                  <c:v>2.1875391510000001E-6</c:v>
                </c:pt>
                <c:pt idx="43210">
                  <c:v>1.5362498260000001E-5</c:v>
                </c:pt>
                <c:pt idx="43211">
                  <c:v>4.3434365360000002E-6</c:v>
                </c:pt>
                <c:pt idx="43212">
                  <c:v>9.5835047620000008E-7</c:v>
                </c:pt>
                <c:pt idx="43213">
                  <c:v>5.4546967360000003E-7</c:v>
                </c:pt>
                <c:pt idx="43214">
                  <c:v>6.6341259849999999E-7</c:v>
                </c:pt>
                <c:pt idx="43215">
                  <c:v>3.596745334E-7</c:v>
                </c:pt>
                <c:pt idx="43216">
                  <c:v>6.5394642910000004E-7</c:v>
                </c:pt>
                <c:pt idx="43217">
                  <c:v>1.2568257509999999E-6</c:v>
                </c:pt>
                <c:pt idx="43218">
                  <c:v>1.096654747E-5</c:v>
                </c:pt>
                <c:pt idx="43219">
                  <c:v>1.018566898E-5</c:v>
                </c:pt>
                <c:pt idx="43220">
                  <c:v>9.314390624E-6</c:v>
                </c:pt>
                <c:pt idx="43221">
                  <c:v>4.8444563690000004E-6</c:v>
                </c:pt>
                <c:pt idx="43222">
                  <c:v>6.0970996800000001E-6</c:v>
                </c:pt>
                <c:pt idx="43223">
                  <c:v>8.4288912689999999E-7</c:v>
                </c:pt>
                <c:pt idx="43224">
                  <c:v>3.270107607E-6</c:v>
                </c:pt>
                <c:pt idx="43225">
                  <c:v>1.792061167E-6</c:v>
                </c:pt>
                <c:pt idx="43226">
                  <c:v>2.3722567949999998E-6</c:v>
                </c:pt>
                <c:pt idx="43227">
                  <c:v>2.0460461129999999E-6</c:v>
                </c:pt>
                <c:pt idx="43228">
                  <c:v>6.0783331480000003E-6</c:v>
                </c:pt>
                <c:pt idx="43229">
                  <c:v>2.911706942E-6</c:v>
                </c:pt>
                <c:pt idx="43230">
                  <c:v>2.1985980560000002E-5</c:v>
                </c:pt>
                <c:pt idx="43231">
                  <c:v>7.1147450959999999E-6</c:v>
                </c:pt>
                <c:pt idx="43232">
                  <c:v>1.0684847089999999E-6</c:v>
                </c:pt>
                <c:pt idx="43233">
                  <c:v>1.2856512029999999E-6</c:v>
                </c:pt>
                <c:pt idx="43234">
                  <c:v>1.1908875199999999E-6</c:v>
                </c:pt>
                <c:pt idx="43235">
                  <c:v>5.6835676960000004E-7</c:v>
                </c:pt>
                <c:pt idx="43236">
                  <c:v>4.9527713600000001E-7</c:v>
                </c:pt>
                <c:pt idx="43237">
                  <c:v>4.7995233189999997E-7</c:v>
                </c:pt>
                <c:pt idx="43238">
                  <c:v>3.5235105949999998E-6</c:v>
                </c:pt>
                <c:pt idx="43239">
                  <c:v>2.147335597E-6</c:v>
                </c:pt>
                <c:pt idx="43240">
                  <c:v>6.1386989270000002E-6</c:v>
                </c:pt>
                <c:pt idx="43241">
                  <c:v>8.9230991340000006E-6</c:v>
                </c:pt>
                <c:pt idx="43242">
                  <c:v>2.1960727830000001E-5</c:v>
                </c:pt>
                <c:pt idx="43243">
                  <c:v>9.2237381509999995E-6</c:v>
                </c:pt>
                <c:pt idx="43244">
                  <c:v>1.327959544E-6</c:v>
                </c:pt>
                <c:pt idx="43245">
                  <c:v>3.8232527669999998E-6</c:v>
                </c:pt>
                <c:pt idx="43246">
                  <c:v>1.76935291E-6</c:v>
                </c:pt>
                <c:pt idx="43247">
                  <c:v>6.7126622030000001E-7</c:v>
                </c:pt>
                <c:pt idx="43248">
                  <c:v>5.5583543040000003E-6</c:v>
                </c:pt>
                <c:pt idx="43249">
                  <c:v>7.349922778E-6</c:v>
                </c:pt>
                <c:pt idx="43250">
                  <c:v>3.2974228990000003E-5</c:v>
                </c:pt>
                <c:pt idx="43251">
                  <c:v>1.819362036E-5</c:v>
                </c:pt>
                <c:pt idx="43252">
                  <c:v>6.4631284569999996E-7</c:v>
                </c:pt>
                <c:pt idx="43253">
                  <c:v>4.5695769869999999E-6</c:v>
                </c:pt>
                <c:pt idx="43254">
                  <c:v>1.3621273269999999E-5</c:v>
                </c:pt>
                <c:pt idx="43255">
                  <c:v>1.0055274529999999E-6</c:v>
                </c:pt>
                <c:pt idx="43256">
                  <c:v>2.2738020119999998E-6</c:v>
                </c:pt>
                <c:pt idx="43257">
                  <c:v>1.8016370959999999E-6</c:v>
                </c:pt>
                <c:pt idx="43258">
                  <c:v>1.019235843E-5</c:v>
                </c:pt>
                <c:pt idx="43259">
                  <c:v>5.2392254559999998E-6</c:v>
                </c:pt>
                <c:pt idx="43260">
                  <c:v>2.9084086029999999E-6</c:v>
                </c:pt>
                <c:pt idx="43261">
                  <c:v>3.118408602E-7</c:v>
                </c:pt>
                <c:pt idx="43262">
                  <c:v>1.2843350620000001E-6</c:v>
                </c:pt>
                <c:pt idx="43263">
                  <c:v>3.6760159630000001E-7</c:v>
                </c:pt>
                <c:pt idx="43264">
                  <c:v>2.9490478790000001E-7</c:v>
                </c:pt>
                <c:pt idx="43265">
                  <c:v>4.354110834E-7</c:v>
                </c:pt>
                <c:pt idx="43266">
                  <c:v>3.0348350559999999E-7</c:v>
                </c:pt>
                <c:pt idx="43267">
                  <c:v>9.2773496209999998E-7</c:v>
                </c:pt>
                <c:pt idx="43268">
                  <c:v>3.0960754779999999E-7</c:v>
                </c:pt>
                <c:pt idx="43269">
                  <c:v>1.2583722489999999E-6</c:v>
                </c:pt>
                <c:pt idx="43270">
                  <c:v>1.568422197E-6</c:v>
                </c:pt>
                <c:pt idx="43271">
                  <c:v>2.2051213900000002E-6</c:v>
                </c:pt>
                <c:pt idx="43272">
                  <c:v>1.2637053570000001E-7</c:v>
                </c:pt>
                <c:pt idx="43273">
                  <c:v>9.813047789999999E-7</c:v>
                </c:pt>
                <c:pt idx="43274">
                  <c:v>3.085559456E-6</c:v>
                </c:pt>
                <c:pt idx="43275">
                  <c:v>1.148959393E-7</c:v>
                </c:pt>
                <c:pt idx="43276">
                  <c:v>8.6946402559999996E-7</c:v>
                </c:pt>
                <c:pt idx="43277">
                  <c:v>8.1471683290000001E-7</c:v>
                </c:pt>
                <c:pt idx="43278">
                  <c:v>1.4269496729999999E-6</c:v>
                </c:pt>
                <c:pt idx="43279">
                  <c:v>2.861364125E-7</c:v>
                </c:pt>
                <c:pt idx="43280">
                  <c:v>3.961261483E-7</c:v>
                </c:pt>
                <c:pt idx="43281">
                  <c:v>2.4050652609999999E-7</c:v>
                </c:pt>
                <c:pt idx="43282">
                  <c:v>8.7238323509999995E-6</c:v>
                </c:pt>
                <c:pt idx="43283">
                  <c:v>2.127357522E-6</c:v>
                </c:pt>
                <c:pt idx="43284">
                  <c:v>5.6837802219999997E-7</c:v>
                </c:pt>
                <c:pt idx="43285">
                  <c:v>6.1114811969999993E-8</c:v>
                </c:pt>
                <c:pt idx="43286">
                  <c:v>4.9509612669999995E-7</c:v>
                </c:pt>
                <c:pt idx="43287">
                  <c:v>9.2355409480000002E-7</c:v>
                </c:pt>
                <c:pt idx="43288">
                  <c:v>7.3177036930000002E-8</c:v>
                </c:pt>
                <c:pt idx="43289">
                  <c:v>7.2475273020000002E-7</c:v>
                </c:pt>
                <c:pt idx="43290">
                  <c:v>1.552478801E-7</c:v>
                </c:pt>
                <c:pt idx="43291">
                  <c:v>5.3966919820000001E-7</c:v>
                </c:pt>
                <c:pt idx="43292">
                  <c:v>4.7337726389999997E-7</c:v>
                </c:pt>
                <c:pt idx="43293">
                  <c:v>1.8078219079999999E-6</c:v>
                </c:pt>
                <c:pt idx="43294">
                  <c:v>1.5399892219999999E-6</c:v>
                </c:pt>
                <c:pt idx="43295">
                  <c:v>3.3809192880000002E-8</c:v>
                </c:pt>
                <c:pt idx="43296">
                  <c:v>2.2781718750000002E-6</c:v>
                </c:pt>
                <c:pt idx="43297">
                  <c:v>3.0490918870000001E-6</c:v>
                </c:pt>
                <c:pt idx="43298">
                  <c:v>1.046447593E-6</c:v>
                </c:pt>
                <c:pt idx="43299">
                  <c:v>1.3455414250000001E-6</c:v>
                </c:pt>
                <c:pt idx="43300">
                  <c:v>7.4916675809999998E-6</c:v>
                </c:pt>
                <c:pt idx="43301">
                  <c:v>1.1742468000000001E-5</c:v>
                </c:pt>
                <c:pt idx="43302">
                  <c:v>2.0812286109999999E-4</c:v>
                </c:pt>
                <c:pt idx="43303">
                  <c:v>1.328170698E-5</c:v>
                </c:pt>
                <c:pt idx="43304">
                  <c:v>1.8176815520000001E-7</c:v>
                </c:pt>
                <c:pt idx="43305">
                  <c:v>1.671607137E-6</c:v>
                </c:pt>
                <c:pt idx="43306">
                  <c:v>1.9251278780000001E-6</c:v>
                </c:pt>
                <c:pt idx="43307">
                  <c:v>3.1854314470000001E-7</c:v>
                </c:pt>
                <c:pt idx="43308">
                  <c:v>2.6790842259999999E-7</c:v>
                </c:pt>
                <c:pt idx="43309">
                  <c:v>5.0069677739999997E-7</c:v>
                </c:pt>
                <c:pt idx="43310">
                  <c:v>7.462757317E-7</c:v>
                </c:pt>
                <c:pt idx="43311">
                  <c:v>1.368445374E-7</c:v>
                </c:pt>
                <c:pt idx="43312">
                  <c:v>1.4116899289999999E-7</c:v>
                </c:pt>
                <c:pt idx="43313">
                  <c:v>7.9041210499999995E-8</c:v>
                </c:pt>
                <c:pt idx="43314">
                  <c:v>2.7360553159999998E-7</c:v>
                </c:pt>
                <c:pt idx="43315">
                  <c:v>6.1295651260000005E-8</c:v>
                </c:pt>
                <c:pt idx="43316">
                  <c:v>1.242709379E-8</c:v>
                </c:pt>
                <c:pt idx="43317">
                  <c:v>2.260796636E-8</c:v>
                </c:pt>
                <c:pt idx="43318">
                  <c:v>3.743195213E-7</c:v>
                </c:pt>
                <c:pt idx="43319">
                  <c:v>1.9280202920000001E-8</c:v>
                </c:pt>
                <c:pt idx="43320">
                  <c:v>1.8285081139999998E-8</c:v>
                </c:pt>
                <c:pt idx="43321">
                  <c:v>2.3393489800000001E-7</c:v>
                </c:pt>
                <c:pt idx="43322">
                  <c:v>7.3152191660000001E-6</c:v>
                </c:pt>
                <c:pt idx="43323">
                  <c:v>2.4613127139999998E-7</c:v>
                </c:pt>
                <c:pt idx="43324">
                  <c:v>5.6938944760000001E-8</c:v>
                </c:pt>
                <c:pt idx="43325">
                  <c:v>6.8772552279999995E-8</c:v>
                </c:pt>
                <c:pt idx="43326">
                  <c:v>2.6177722789999999E-7</c:v>
                </c:pt>
                <c:pt idx="43327">
                  <c:v>1.0198380090000001E-7</c:v>
                </c:pt>
                <c:pt idx="43328">
                  <c:v>1.921134116E-7</c:v>
                </c:pt>
                <c:pt idx="43329">
                  <c:v>3.7443684210000001E-7</c:v>
                </c:pt>
                <c:pt idx="43330">
                  <c:v>3.4363252280000001E-6</c:v>
                </c:pt>
                <c:pt idx="43331">
                  <c:v>5.6751868239999995E-7</c:v>
                </c:pt>
                <c:pt idx="43332">
                  <c:v>9.7733369449999993E-7</c:v>
                </c:pt>
                <c:pt idx="43333">
                  <c:v>6.00861431E-7</c:v>
                </c:pt>
                <c:pt idx="43334">
                  <c:v>2.9004189999999999E-5</c:v>
                </c:pt>
                <c:pt idx="43335">
                  <c:v>2.9262314459999998E-7</c:v>
                </c:pt>
                <c:pt idx="43336">
                  <c:v>9.3390423529999999E-7</c:v>
                </c:pt>
                <c:pt idx="43337">
                  <c:v>1.194418808E-6</c:v>
                </c:pt>
                <c:pt idx="43338">
                  <c:v>9.9335901139999996E-6</c:v>
                </c:pt>
                <c:pt idx="43339">
                  <c:v>5.9778125399999999E-7</c:v>
                </c:pt>
                <c:pt idx="43340">
                  <c:v>1.7191266949999999E-6</c:v>
                </c:pt>
                <c:pt idx="43341">
                  <c:v>1.3763595750000001E-6</c:v>
                </c:pt>
                <c:pt idx="43342">
                  <c:v>2.5390469869999998E-4</c:v>
                </c:pt>
                <c:pt idx="43343">
                  <c:v>1.6760290969999999E-6</c:v>
                </c:pt>
                <c:pt idx="43344">
                  <c:v>4.9704867219999996E-7</c:v>
                </c:pt>
                <c:pt idx="43345">
                  <c:v>2.9530046990000001E-6</c:v>
                </c:pt>
                <c:pt idx="43346">
                  <c:v>6.2824092170000006E-5</c:v>
                </c:pt>
                <c:pt idx="43347">
                  <c:v>8.5022001390000003E-7</c:v>
                </c:pt>
                <c:pt idx="43348">
                  <c:v>8.955336892E-7</c:v>
                </c:pt>
                <c:pt idx="43349">
                  <c:v>1.0209833410000001E-6</c:v>
                </c:pt>
                <c:pt idx="43350">
                  <c:v>1.5251808950000001E-5</c:v>
                </c:pt>
                <c:pt idx="43351">
                  <c:v>5.7348137120000001E-7</c:v>
                </c:pt>
                <c:pt idx="43352">
                  <c:v>6.2330593999999998E-7</c:v>
                </c:pt>
                <c:pt idx="43353">
                  <c:v>2.8082430140000001E-7</c:v>
                </c:pt>
                <c:pt idx="43354">
                  <c:v>4.0696128939999999E-5</c:v>
                </c:pt>
                <c:pt idx="43355">
                  <c:v>1.5449516740000001E-7</c:v>
                </c:pt>
                <c:pt idx="43356">
                  <c:v>1.0925241619999999E-7</c:v>
                </c:pt>
                <c:pt idx="43357">
                  <c:v>8.4017933289999994E-8</c:v>
                </c:pt>
                <c:pt idx="43358">
                  <c:v>4.5707812810000002E-7</c:v>
                </c:pt>
                <c:pt idx="43359">
                  <c:v>2.0657313350000001E-8</c:v>
                </c:pt>
                <c:pt idx="43360">
                  <c:v>8.0279817189999995E-9</c:v>
                </c:pt>
                <c:pt idx="43361">
                  <c:v>1.5534323689999999E-9</c:v>
                </c:pt>
                <c:pt idx="43362">
                  <c:v>5.3617164449999996E-12</c:v>
                </c:pt>
                <c:pt idx="43363">
                  <c:v>1.2724348229999999E-9</c:v>
                </c:pt>
                <c:pt idx="43364">
                  <c:v>3.9040239819999998E-9</c:v>
                </c:pt>
                <c:pt idx="43365">
                  <c:v>4.8401914119999998E-9</c:v>
                </c:pt>
                <c:pt idx="43366">
                  <c:v>4.1477789430000001E-7</c:v>
                </c:pt>
                <c:pt idx="43367">
                  <c:v>4.9283706500000002E-9</c:v>
                </c:pt>
                <c:pt idx="43368">
                  <c:v>3.5919206519999998E-9</c:v>
                </c:pt>
                <c:pt idx="43369">
                  <c:v>2.3861438699999999E-9</c:v>
                </c:pt>
                <c:pt idx="43370">
                  <c:v>1.225661622E-9</c:v>
                </c:pt>
                <c:pt idx="43371">
                  <c:v>4.2807438389999998E-9</c:v>
                </c:pt>
                <c:pt idx="43372">
                  <c:v>9.5909622190000004E-9</c:v>
                </c:pt>
                <c:pt idx="43373">
                  <c:v>6.8358629299999999E-8</c:v>
                </c:pt>
                <c:pt idx="43374">
                  <c:v>1.729293581E-5</c:v>
                </c:pt>
                <c:pt idx="43375">
                  <c:v>2.705817934E-7</c:v>
                </c:pt>
                <c:pt idx="43376">
                  <c:v>2.3231001559999999E-7</c:v>
                </c:pt>
                <c:pt idx="43377">
                  <c:v>7.2911828959999994E-8</c:v>
                </c:pt>
                <c:pt idx="43378">
                  <c:v>1.3449428759999999E-6</c:v>
                </c:pt>
                <c:pt idx="43379">
                  <c:v>5.1396660389999998E-7</c:v>
                </c:pt>
                <c:pt idx="43380">
                  <c:v>4.5054484990000001E-7</c:v>
                </c:pt>
                <c:pt idx="43381">
                  <c:v>3.3824571370000001E-7</c:v>
                </c:pt>
                <c:pt idx="43382">
                  <c:v>2.215411209E-5</c:v>
                </c:pt>
                <c:pt idx="43383">
                  <c:v>1.8941747229999999E-6</c:v>
                </c:pt>
                <c:pt idx="43384">
                  <c:v>1.879381943E-6</c:v>
                </c:pt>
                <c:pt idx="43385">
                  <c:v>2.4973428699999999E-7</c:v>
                </c:pt>
                <c:pt idx="43386">
                  <c:v>7.0255667140000006E-5</c:v>
                </c:pt>
                <c:pt idx="43387">
                  <c:v>6.0348834949999995E-7</c:v>
                </c:pt>
                <c:pt idx="43388">
                  <c:v>4.3338253239999999E-7</c:v>
                </c:pt>
                <c:pt idx="43389">
                  <c:v>7.6215149649999995E-7</c:v>
                </c:pt>
                <c:pt idx="43390">
                  <c:v>7.6179113829999998E-6</c:v>
                </c:pt>
                <c:pt idx="43391">
                  <c:v>6.6455468500000001E-7</c:v>
                </c:pt>
                <c:pt idx="43392">
                  <c:v>1.041566881E-7</c:v>
                </c:pt>
                <c:pt idx="43393">
                  <c:v>6.0529139539999997E-6</c:v>
                </c:pt>
                <c:pt idx="43394">
                  <c:v>3.2131032860000002E-4</c:v>
                </c:pt>
                <c:pt idx="43395">
                  <c:v>7.1729789369999999E-6</c:v>
                </c:pt>
                <c:pt idx="43396">
                  <c:v>4.2380489549999997E-6</c:v>
                </c:pt>
                <c:pt idx="43397">
                  <c:v>5.876712345E-7</c:v>
                </c:pt>
                <c:pt idx="43398">
                  <c:v>1.0377343100000001E-5</c:v>
                </c:pt>
                <c:pt idx="43399">
                  <c:v>6.7889599049999999E-7</c:v>
                </c:pt>
                <c:pt idx="43400">
                  <c:v>7.3933484770000004E-7</c:v>
                </c:pt>
                <c:pt idx="43401">
                  <c:v>4.203744493E-8</c:v>
                </c:pt>
                <c:pt idx="43402">
                  <c:v>1.7906653550000001E-6</c:v>
                </c:pt>
                <c:pt idx="43403">
                  <c:v>3.9171641399999998E-7</c:v>
                </c:pt>
                <c:pt idx="43404">
                  <c:v>4.6793328690000003E-7</c:v>
                </c:pt>
                <c:pt idx="43405">
                  <c:v>9.1552465589999996E-8</c:v>
                </c:pt>
                <c:pt idx="43406">
                  <c:v>1.9029378380000001E-6</c:v>
                </c:pt>
                <c:pt idx="43407">
                  <c:v>1.256864902E-7</c:v>
                </c:pt>
                <c:pt idx="43408">
                  <c:v>9.5696732570000003E-8</c:v>
                </c:pt>
                <c:pt idx="43409">
                  <c:v>7.8551772070000002E-8</c:v>
                </c:pt>
                <c:pt idx="43410">
                  <c:v>6.6771676890000004E-8</c:v>
                </c:pt>
                <c:pt idx="43411">
                  <c:v>8.9265263360000001E-8</c:v>
                </c:pt>
                <c:pt idx="43412">
                  <c:v>8.9483393930000001E-8</c:v>
                </c:pt>
                <c:pt idx="43413">
                  <c:v>8.9781290439999994E-8</c:v>
                </c:pt>
                <c:pt idx="43414">
                  <c:v>9.3284167569999996E-8</c:v>
                </c:pt>
                <c:pt idx="43415">
                  <c:v>1.3376316069999999E-7</c:v>
                </c:pt>
                <c:pt idx="43416">
                  <c:v>2.1192049739999999E-7</c:v>
                </c:pt>
                <c:pt idx="43417">
                  <c:v>5.5037682990000003E-8</c:v>
                </c:pt>
                <c:pt idx="43418">
                  <c:v>1.2396122610000001E-6</c:v>
                </c:pt>
                <c:pt idx="43419">
                  <c:v>2.3918965890000003E-7</c:v>
                </c:pt>
                <c:pt idx="43420">
                  <c:v>3.5785323570000002E-7</c:v>
                </c:pt>
                <c:pt idx="43421">
                  <c:v>9.2078262930000006E-8</c:v>
                </c:pt>
                <c:pt idx="43422">
                  <c:v>1.315296085E-6</c:v>
                </c:pt>
                <c:pt idx="43423">
                  <c:v>6.2740691960000005E-7</c:v>
                </c:pt>
                <c:pt idx="43424">
                  <c:v>6.3113617579999998E-7</c:v>
                </c:pt>
                <c:pt idx="43425">
                  <c:v>5.3500213399999997E-7</c:v>
                </c:pt>
                <c:pt idx="43426">
                  <c:v>2.1248158250000001E-6</c:v>
                </c:pt>
                <c:pt idx="43427">
                  <c:v>1.1038448629999999E-6</c:v>
                </c:pt>
                <c:pt idx="43428">
                  <c:v>7.4601246889999998E-7</c:v>
                </c:pt>
                <c:pt idx="43429">
                  <c:v>3.2298231259999998E-6</c:v>
                </c:pt>
                <c:pt idx="43430">
                  <c:v>1.037456053E-5</c:v>
                </c:pt>
                <c:pt idx="43431">
                  <c:v>2.547844024E-6</c:v>
                </c:pt>
                <c:pt idx="43432">
                  <c:v>8.3693621470000005E-7</c:v>
                </c:pt>
                <c:pt idx="43433">
                  <c:v>1.7711933789999999E-5</c:v>
                </c:pt>
                <c:pt idx="43434">
                  <c:v>2.368723341E-4</c:v>
                </c:pt>
                <c:pt idx="43435">
                  <c:v>3.4439799240000002E-5</c:v>
                </c:pt>
                <c:pt idx="43436">
                  <c:v>2.0653000489999998E-5</c:v>
                </c:pt>
                <c:pt idx="43437">
                  <c:v>2.4659257650000001E-5</c:v>
                </c:pt>
                <c:pt idx="43438">
                  <c:v>1.209604435E-4</c:v>
                </c:pt>
                <c:pt idx="43439">
                  <c:v>8.0528226869999998E-8</c:v>
                </c:pt>
                <c:pt idx="43440">
                  <c:v>5.9558976569999999E-7</c:v>
                </c:pt>
                <c:pt idx="43441">
                  <c:v>1.363800176E-6</c:v>
                </c:pt>
                <c:pt idx="43442">
                  <c:v>1.265823179E-5</c:v>
                </c:pt>
                <c:pt idx="43443">
                  <c:v>2.101853558E-7</c:v>
                </c:pt>
                <c:pt idx="43444">
                  <c:v>3.8754819679999998E-7</c:v>
                </c:pt>
                <c:pt idx="43445">
                  <c:v>3.404732044E-6</c:v>
                </c:pt>
                <c:pt idx="43446">
                  <c:v>1.185884357E-5</c:v>
                </c:pt>
                <c:pt idx="43447">
                  <c:v>1.163026253E-6</c:v>
                </c:pt>
                <c:pt idx="43448">
                  <c:v>5.9717290329999997E-8</c:v>
                </c:pt>
                <c:pt idx="43449">
                  <c:v>6.3354585629999997E-7</c:v>
                </c:pt>
                <c:pt idx="43450">
                  <c:v>3.1891147839999999E-6</c:v>
                </c:pt>
                <c:pt idx="43451">
                  <c:v>1.4464506770000001E-7</c:v>
                </c:pt>
                <c:pt idx="43452">
                  <c:v>4.6242524060000002E-8</c:v>
                </c:pt>
                <c:pt idx="43453">
                  <c:v>2.0089567130000001E-7</c:v>
                </c:pt>
                <c:pt idx="43454">
                  <c:v>3.1913950990000002E-6</c:v>
                </c:pt>
                <c:pt idx="43455">
                  <c:v>2.3076769379999998E-8</c:v>
                </c:pt>
                <c:pt idx="43456">
                  <c:v>2.220024579E-7</c:v>
                </c:pt>
                <c:pt idx="43457">
                  <c:v>4.642048517E-7</c:v>
                </c:pt>
                <c:pt idx="43458">
                  <c:v>2.6315044269999998E-7</c:v>
                </c:pt>
                <c:pt idx="43459">
                  <c:v>2.3592266759999999E-7</c:v>
                </c:pt>
                <c:pt idx="43460">
                  <c:v>2.479502102E-7</c:v>
                </c:pt>
                <c:pt idx="43461">
                  <c:v>2.4502226899999998E-7</c:v>
                </c:pt>
                <c:pt idx="43462">
                  <c:v>3.0460720240000002E-7</c:v>
                </c:pt>
                <c:pt idx="43463">
                  <c:v>2.4070106840000002E-7</c:v>
                </c:pt>
                <c:pt idx="43464">
                  <c:v>1.7532006589999999E-7</c:v>
                </c:pt>
                <c:pt idx="43465">
                  <c:v>3.9231706319999997E-8</c:v>
                </c:pt>
                <c:pt idx="43466">
                  <c:v>1.2501999070000001E-6</c:v>
                </c:pt>
                <c:pt idx="43467">
                  <c:v>3.0619612589999998E-7</c:v>
                </c:pt>
                <c:pt idx="43468">
                  <c:v>1.118181845E-6</c:v>
                </c:pt>
                <c:pt idx="43469">
                  <c:v>2.9150081379999998E-7</c:v>
                </c:pt>
                <c:pt idx="43470">
                  <c:v>1.6273151740000001E-6</c:v>
                </c:pt>
                <c:pt idx="43471">
                  <c:v>7.7590798069999999E-7</c:v>
                </c:pt>
                <c:pt idx="43472">
                  <c:v>1.56659033E-6</c:v>
                </c:pt>
                <c:pt idx="43473">
                  <c:v>5.5229868369999997E-7</c:v>
                </c:pt>
                <c:pt idx="43474">
                  <c:v>1.1735072449999999E-5</c:v>
                </c:pt>
                <c:pt idx="43475">
                  <c:v>1.189235461E-5</c:v>
                </c:pt>
                <c:pt idx="43476">
                  <c:v>1.9069576559999999E-5</c:v>
                </c:pt>
                <c:pt idx="43477">
                  <c:v>4.542833417E-5</c:v>
                </c:pt>
                <c:pt idx="43478">
                  <c:v>1.2659991780000001E-4</c:v>
                </c:pt>
                <c:pt idx="43479">
                  <c:v>1.3608559449999999E-6</c:v>
                </c:pt>
                <c:pt idx="43480">
                  <c:v>1.9144909679999999E-6</c:v>
                </c:pt>
                <c:pt idx="43481">
                  <c:v>4.8447244809999997E-6</c:v>
                </c:pt>
                <c:pt idx="43482">
                  <c:v>5.7112514410000002E-6</c:v>
                </c:pt>
                <c:pt idx="43483">
                  <c:v>5.886648097E-7</c:v>
                </c:pt>
                <c:pt idx="43484">
                  <c:v>3.006118443E-6</c:v>
                </c:pt>
                <c:pt idx="43485">
                  <c:v>3.9366882829999997E-5</c:v>
                </c:pt>
                <c:pt idx="43486">
                  <c:v>7.1570661799999995E-5</c:v>
                </c:pt>
                <c:pt idx="43487">
                  <c:v>2.5394869349999999E-5</c:v>
                </c:pt>
                <c:pt idx="43488">
                  <c:v>1.381493728E-5</c:v>
                </c:pt>
                <c:pt idx="43489">
                  <c:v>9.2381107219999994E-6</c:v>
                </c:pt>
                <c:pt idx="43490">
                  <c:v>5.6380331589999997E-6</c:v>
                </c:pt>
                <c:pt idx="43491">
                  <c:v>3.2733571639999999E-6</c:v>
                </c:pt>
                <c:pt idx="43492">
                  <c:v>2.430986577E-6</c:v>
                </c:pt>
                <c:pt idx="43493">
                  <c:v>9.4474202379999997E-7</c:v>
                </c:pt>
                <c:pt idx="43494">
                  <c:v>1.166961729E-6</c:v>
                </c:pt>
                <c:pt idx="43495">
                  <c:v>4.4120456650000002E-6</c:v>
                </c:pt>
                <c:pt idx="43496">
                  <c:v>2.1865226190000002E-6</c:v>
                </c:pt>
                <c:pt idx="43497">
                  <c:v>4.9288289680000002E-6</c:v>
                </c:pt>
                <c:pt idx="43498">
                  <c:v>4.431440599E-6</c:v>
                </c:pt>
                <c:pt idx="43499">
                  <c:v>3.3794953460000001E-7</c:v>
                </c:pt>
                <c:pt idx="43500">
                  <c:v>6.7911247749999999E-7</c:v>
                </c:pt>
                <c:pt idx="43501">
                  <c:v>6.4122486730000001E-7</c:v>
                </c:pt>
                <c:pt idx="43502">
                  <c:v>3.0530580639999999E-7</c:v>
                </c:pt>
                <c:pt idx="43503">
                  <c:v>3.1218501820000001E-7</c:v>
                </c:pt>
                <c:pt idx="43504">
                  <c:v>2.7601190599999997E-7</c:v>
                </c:pt>
                <c:pt idx="43505">
                  <c:v>2.9176660710000002E-7</c:v>
                </c:pt>
                <c:pt idx="43506">
                  <c:v>1.6491273949999999E-8</c:v>
                </c:pt>
                <c:pt idx="43507">
                  <c:v>4.0792168660000001E-7</c:v>
                </c:pt>
                <c:pt idx="43508">
                  <c:v>6.9635774999999996E-7</c:v>
                </c:pt>
                <c:pt idx="43509">
                  <c:v>2.6830141960000002E-7</c:v>
                </c:pt>
                <c:pt idx="43510">
                  <c:v>3.9443226440000001E-7</c:v>
                </c:pt>
                <c:pt idx="43511">
                  <c:v>3.1837890899999998E-7</c:v>
                </c:pt>
                <c:pt idx="43512">
                  <c:v>2.1869519970000001E-7</c:v>
                </c:pt>
                <c:pt idx="43513">
                  <c:v>5.8785301999999996E-7</c:v>
                </c:pt>
                <c:pt idx="43514">
                  <c:v>4.4574452150000001E-7</c:v>
                </c:pt>
                <c:pt idx="43515">
                  <c:v>3.1393286629999998E-7</c:v>
                </c:pt>
                <c:pt idx="43516">
                  <c:v>9.1615000960000001E-8</c:v>
                </c:pt>
                <c:pt idx="43517">
                  <c:v>6.7548063570000002E-6</c:v>
                </c:pt>
                <c:pt idx="43518">
                  <c:v>6.8344471139999998E-6</c:v>
                </c:pt>
                <c:pt idx="43519">
                  <c:v>1.4823237280000001E-6</c:v>
                </c:pt>
                <c:pt idx="43520">
                  <c:v>9.665160654E-7</c:v>
                </c:pt>
                <c:pt idx="43521">
                  <c:v>3.6458285270000001E-6</c:v>
                </c:pt>
                <c:pt idx="43522">
                  <c:v>3.230693454E-6</c:v>
                </c:pt>
                <c:pt idx="43523">
                  <c:v>6.9966181540000001E-7</c:v>
                </c:pt>
                <c:pt idx="43524">
                  <c:v>4.5214890880000001E-7</c:v>
                </c:pt>
                <c:pt idx="43525">
                  <c:v>1.6526597560000001E-5</c:v>
                </c:pt>
                <c:pt idx="43526">
                  <c:v>3.7024075519999999E-5</c:v>
                </c:pt>
                <c:pt idx="43527">
                  <c:v>2.0234538200000001E-5</c:v>
                </c:pt>
                <c:pt idx="43528">
                  <c:v>2.8083161250000001E-5</c:v>
                </c:pt>
                <c:pt idx="43529">
                  <c:v>1.3726095730000001E-4</c:v>
                </c:pt>
                <c:pt idx="43530">
                  <c:v>5.3784304120000002E-5</c:v>
                </c:pt>
                <c:pt idx="43531">
                  <c:v>9.1982356560000003E-7</c:v>
                </c:pt>
                <c:pt idx="43532">
                  <c:v>1.4608557870000001E-6</c:v>
                </c:pt>
                <c:pt idx="43533">
                  <c:v>2.9942561539999998E-6</c:v>
                </c:pt>
                <c:pt idx="43534">
                  <c:v>5.3080613620000003E-6</c:v>
                </c:pt>
                <c:pt idx="43535">
                  <c:v>4.5813482060000002E-7</c:v>
                </c:pt>
                <c:pt idx="43536">
                  <c:v>2.3073922220000001E-6</c:v>
                </c:pt>
                <c:pt idx="43537">
                  <c:v>4.388715139E-6</c:v>
                </c:pt>
                <c:pt idx="43538">
                  <c:v>6.1739294379999997E-6</c:v>
                </c:pt>
                <c:pt idx="43539">
                  <c:v>1.2780645839999999E-8</c:v>
                </c:pt>
                <c:pt idx="43540">
                  <c:v>8.459525138E-7</c:v>
                </c:pt>
                <c:pt idx="43541">
                  <c:v>2.3334630689999999E-6</c:v>
                </c:pt>
                <c:pt idx="43542">
                  <c:v>2.2420408100000001E-8</c:v>
                </c:pt>
                <c:pt idx="43543">
                  <c:v>5.7323670079999997E-7</c:v>
                </c:pt>
                <c:pt idx="43544">
                  <c:v>6.4063284830000001E-7</c:v>
                </c:pt>
                <c:pt idx="43545">
                  <c:v>7.8843714520000005E-7</c:v>
                </c:pt>
                <c:pt idx="43546">
                  <c:v>7.9600944199999998E-8</c:v>
                </c:pt>
                <c:pt idx="43547">
                  <c:v>3.8419223019999998E-7</c:v>
                </c:pt>
                <c:pt idx="43548">
                  <c:v>1.8377138870000001E-7</c:v>
                </c:pt>
                <c:pt idx="43549">
                  <c:v>2.1207075469999998E-6</c:v>
                </c:pt>
                <c:pt idx="43550">
                  <c:v>6.2070160670000004E-7</c:v>
                </c:pt>
                <c:pt idx="43551">
                  <c:v>5.2327035820000002E-7</c:v>
                </c:pt>
                <c:pt idx="43552">
                  <c:v>1.25378072E-7</c:v>
                </c:pt>
                <c:pt idx="43553">
                  <c:v>2.9256481200000001E-7</c:v>
                </c:pt>
                <c:pt idx="43554">
                  <c:v>3.7133162440000003E-7</c:v>
                </c:pt>
                <c:pt idx="43555">
                  <c:v>1.960352672E-7</c:v>
                </c:pt>
                <c:pt idx="43556">
                  <c:v>5.3121517490000003E-8</c:v>
                </c:pt>
                <c:pt idx="43557">
                  <c:v>1.7011863460000001E-7</c:v>
                </c:pt>
                <c:pt idx="43558">
                  <c:v>2.6750923109999998E-7</c:v>
                </c:pt>
                <c:pt idx="43559">
                  <c:v>1.67276687E-7</c:v>
                </c:pt>
                <c:pt idx="43560">
                  <c:v>2.2199550600000001E-7</c:v>
                </c:pt>
                <c:pt idx="43561">
                  <c:v>2.7566464329999999E-7</c:v>
                </c:pt>
                <c:pt idx="43562">
                  <c:v>2.5974131459999999E-7</c:v>
                </c:pt>
                <c:pt idx="43563">
                  <c:v>6.5297234050000002E-7</c:v>
                </c:pt>
                <c:pt idx="43564">
                  <c:v>5.1429802849999999E-7</c:v>
                </c:pt>
                <c:pt idx="43565">
                  <c:v>4.7144137010000001E-7</c:v>
                </c:pt>
                <c:pt idx="43566">
                  <c:v>1.677907326E-6</c:v>
                </c:pt>
                <c:pt idx="43567">
                  <c:v>3.7589977950000001E-6</c:v>
                </c:pt>
                <c:pt idx="43568">
                  <c:v>3.5346099680000002E-6</c:v>
                </c:pt>
                <c:pt idx="43569">
                  <c:v>8.9113327840000006E-5</c:v>
                </c:pt>
                <c:pt idx="43570">
                  <c:v>1.554759169E-5</c:v>
                </c:pt>
                <c:pt idx="43571">
                  <c:v>2.950366945E-6</c:v>
                </c:pt>
                <c:pt idx="43572">
                  <c:v>4.801126699E-6</c:v>
                </c:pt>
                <c:pt idx="43573">
                  <c:v>3.07136271E-6</c:v>
                </c:pt>
                <c:pt idx="43574">
                  <c:v>3.1371564130000001E-8</c:v>
                </c:pt>
                <c:pt idx="43575">
                  <c:v>1.6324361830000001E-6</c:v>
                </c:pt>
                <c:pt idx="43576">
                  <c:v>2.5628640329999999E-6</c:v>
                </c:pt>
                <c:pt idx="43577">
                  <c:v>5.6568382909999999E-6</c:v>
                </c:pt>
                <c:pt idx="43578">
                  <c:v>2.0613333859999998E-6</c:v>
                </c:pt>
                <c:pt idx="43579">
                  <c:v>2.489352147E-6</c:v>
                </c:pt>
                <c:pt idx="43580">
                  <c:v>1.0127772920000001E-6</c:v>
                </c:pt>
                <c:pt idx="43581">
                  <c:v>5.5737752330000002E-6</c:v>
                </c:pt>
                <c:pt idx="43582">
                  <c:v>6.9607788889999999E-8</c:v>
                </c:pt>
                <c:pt idx="43583">
                  <c:v>8.335208415E-7</c:v>
                </c:pt>
                <c:pt idx="43584">
                  <c:v>3.5159711579999998E-7</c:v>
                </c:pt>
                <c:pt idx="43585">
                  <c:v>1.456426263E-6</c:v>
                </c:pt>
                <c:pt idx="43586">
                  <c:v>2.050967402E-7</c:v>
                </c:pt>
                <c:pt idx="43587">
                  <c:v>3.6823246959999999E-7</c:v>
                </c:pt>
                <c:pt idx="43588">
                  <c:v>7.1111954870000002E-7</c:v>
                </c:pt>
                <c:pt idx="43589">
                  <c:v>1.580447516E-5</c:v>
                </c:pt>
                <c:pt idx="43590">
                  <c:v>9.0683594890000004E-7</c:v>
                </c:pt>
                <c:pt idx="43591">
                  <c:v>2.072237124E-7</c:v>
                </c:pt>
                <c:pt idx="43592">
                  <c:v>1.019804182E-7</c:v>
                </c:pt>
                <c:pt idx="43593">
                  <c:v>3.3949968310000003E-7</c:v>
                </c:pt>
                <c:pt idx="43594">
                  <c:v>1.6745254480000001E-7</c:v>
                </c:pt>
                <c:pt idx="43595">
                  <c:v>2.9197179379999999E-7</c:v>
                </c:pt>
                <c:pt idx="43596">
                  <c:v>5.1226643769999995E-7</c:v>
                </c:pt>
                <c:pt idx="43597">
                  <c:v>1.778623288E-6</c:v>
                </c:pt>
                <c:pt idx="43598">
                  <c:v>7.2947374400000001E-7</c:v>
                </c:pt>
                <c:pt idx="43599">
                  <c:v>9.0517517629999999E-7</c:v>
                </c:pt>
                <c:pt idx="43600">
                  <c:v>3.1384952270000003E-7</c:v>
                </c:pt>
                <c:pt idx="43601">
                  <c:v>5.3617483210000001E-6</c:v>
                </c:pt>
                <c:pt idx="43602">
                  <c:v>2.852737805E-8</c:v>
                </c:pt>
                <c:pt idx="43603">
                  <c:v>3.8630422880000001E-7</c:v>
                </c:pt>
                <c:pt idx="43604">
                  <c:v>2.2309211819999999E-7</c:v>
                </c:pt>
                <c:pt idx="43605">
                  <c:v>5.5871880399999997E-7</c:v>
                </c:pt>
                <c:pt idx="43606">
                  <c:v>7.5591869660000007E-8</c:v>
                </c:pt>
                <c:pt idx="43607">
                  <c:v>1.608363456E-7</c:v>
                </c:pt>
                <c:pt idx="43608">
                  <c:v>1.96301259E-8</c:v>
                </c:pt>
                <c:pt idx="43609">
                  <c:v>3.6677069309999999E-7</c:v>
                </c:pt>
                <c:pt idx="43610">
                  <c:v>1.24058289E-7</c:v>
                </c:pt>
                <c:pt idx="43611">
                  <c:v>1.7248043679999999E-8</c:v>
                </c:pt>
                <c:pt idx="43612">
                  <c:v>2.512340469E-7</c:v>
                </c:pt>
                <c:pt idx="43613">
                  <c:v>3.8120253799999998E-6</c:v>
                </c:pt>
                <c:pt idx="43614">
                  <c:v>1.9116728390000001E-7</c:v>
                </c:pt>
                <c:pt idx="43615">
                  <c:v>3.6535823199999998E-7</c:v>
                </c:pt>
                <c:pt idx="43616">
                  <c:v>7.4049949979999999E-7</c:v>
                </c:pt>
                <c:pt idx="43617">
                  <c:v>5.6840395510000001E-6</c:v>
                </c:pt>
                <c:pt idx="43618">
                  <c:v>9.8144104770000006E-7</c:v>
                </c:pt>
                <c:pt idx="43619">
                  <c:v>1.881904377E-6</c:v>
                </c:pt>
                <c:pt idx="43620">
                  <c:v>1.3923940910000001E-6</c:v>
                </c:pt>
                <c:pt idx="43621">
                  <c:v>5.6220334000000001E-5</c:v>
                </c:pt>
                <c:pt idx="43622">
                  <c:v>8.5306718120000004E-7</c:v>
                </c:pt>
                <c:pt idx="43623">
                  <c:v>6.0006954470000003E-7</c:v>
                </c:pt>
                <c:pt idx="43624">
                  <c:v>1.295462515E-6</c:v>
                </c:pt>
                <c:pt idx="43625">
                  <c:v>2.5367389829999998E-6</c:v>
                </c:pt>
                <c:pt idx="43626">
                  <c:v>3.6688013100000001E-7</c:v>
                </c:pt>
                <c:pt idx="43627">
                  <c:v>7.6967023559999996E-7</c:v>
                </c:pt>
                <c:pt idx="43628">
                  <c:v>6.5051586760000004E-7</c:v>
                </c:pt>
                <c:pt idx="43629">
                  <c:v>2.114387913E-5</c:v>
                </c:pt>
                <c:pt idx="43630">
                  <c:v>2.7560534520000001E-7</c:v>
                </c:pt>
                <c:pt idx="43631">
                  <c:v>2.4501544360000002E-7</c:v>
                </c:pt>
                <c:pt idx="43632">
                  <c:v>7.045135025E-7</c:v>
                </c:pt>
                <c:pt idx="43633">
                  <c:v>5.1896515790000003E-6</c:v>
                </c:pt>
                <c:pt idx="43634">
                  <c:v>1.441473296E-7</c:v>
                </c:pt>
                <c:pt idx="43635">
                  <c:v>7.0649910330000005E-8</c:v>
                </c:pt>
                <c:pt idx="43636">
                  <c:v>2.7327383769999999E-8</c:v>
                </c:pt>
                <c:pt idx="43637">
                  <c:v>3.0135020020000001E-8</c:v>
                </c:pt>
                <c:pt idx="43638">
                  <c:v>1.036527144E-8</c:v>
                </c:pt>
                <c:pt idx="43639">
                  <c:v>6.3689739369999995E-8</c:v>
                </c:pt>
                <c:pt idx="43640">
                  <c:v>1.023584411E-7</c:v>
                </c:pt>
                <c:pt idx="43641">
                  <c:v>2.0041501479999999E-5</c:v>
                </c:pt>
                <c:pt idx="43642">
                  <c:v>1.587776203E-7</c:v>
                </c:pt>
                <c:pt idx="43643">
                  <c:v>1.001681387E-7</c:v>
                </c:pt>
                <c:pt idx="43644">
                  <c:v>3.5046968119999999E-7</c:v>
                </c:pt>
                <c:pt idx="43645">
                  <c:v>7.5798408219999999E-7</c:v>
                </c:pt>
                <c:pt idx="43646">
                  <c:v>2.181823621E-7</c:v>
                </c:pt>
                <c:pt idx="43647">
                  <c:v>2.7008017610000002E-7</c:v>
                </c:pt>
                <c:pt idx="43648">
                  <c:v>3.3479205449999998E-7</c:v>
                </c:pt>
                <c:pt idx="43649">
                  <c:v>4.8598128760000002E-6</c:v>
                </c:pt>
                <c:pt idx="43650">
                  <c:v>2.032255168E-7</c:v>
                </c:pt>
                <c:pt idx="43651">
                  <c:v>1.9544281060000001E-7</c:v>
                </c:pt>
                <c:pt idx="43652">
                  <c:v>2.8914069029999998E-7</c:v>
                </c:pt>
                <c:pt idx="43653">
                  <c:v>7.0646000500000001E-6</c:v>
                </c:pt>
                <c:pt idx="43654">
                  <c:v>1.2245406289999999E-7</c:v>
                </c:pt>
                <c:pt idx="43655">
                  <c:v>8.1970779410000004E-8</c:v>
                </c:pt>
                <c:pt idx="43656">
                  <c:v>4.5307383459999999E-8</c:v>
                </c:pt>
                <c:pt idx="43657">
                  <c:v>7.9959222449999997E-8</c:v>
                </c:pt>
                <c:pt idx="43658">
                  <c:v>5.3857522040000004E-9</c:v>
                </c:pt>
                <c:pt idx="43659">
                  <c:v>1.8955445610000001E-13</c:v>
                </c:pt>
                <c:pt idx="43660">
                  <c:v>4.826346494E-9</c:v>
                </c:pt>
                <c:pt idx="43661">
                  <c:v>5.3570627949999997E-6</c:v>
                </c:pt>
                <c:pt idx="43662">
                  <c:v>6.8192080630000003E-8</c:v>
                </c:pt>
                <c:pt idx="43663">
                  <c:v>9.8787514020000004E-8</c:v>
                </c:pt>
                <c:pt idx="43664">
                  <c:v>8.4131905209999996E-8</c:v>
                </c:pt>
                <c:pt idx="43665">
                  <c:v>2.0565967840000001E-6</c:v>
                </c:pt>
                <c:pt idx="43666">
                  <c:v>2.0897495700000001E-7</c:v>
                </c:pt>
                <c:pt idx="43667">
                  <c:v>2.2847579649999999E-7</c:v>
                </c:pt>
                <c:pt idx="43668">
                  <c:v>1.8516262979999999E-7</c:v>
                </c:pt>
                <c:pt idx="43669">
                  <c:v>1.1451858200000001E-6</c:v>
                </c:pt>
                <c:pt idx="43670">
                  <c:v>3.5054943329999999E-7</c:v>
                </c:pt>
                <c:pt idx="43671">
                  <c:v>2.9467245050000003E-7</c:v>
                </c:pt>
                <c:pt idx="43672">
                  <c:v>1.3140738590000001E-7</c:v>
                </c:pt>
                <c:pt idx="43673">
                  <c:v>4.3416009100000002E-6</c:v>
                </c:pt>
                <c:pt idx="43674">
                  <c:v>1.539997831E-7</c:v>
                </c:pt>
                <c:pt idx="43675">
                  <c:v>1.2323499809999999E-7</c:v>
                </c:pt>
                <c:pt idx="43676">
                  <c:v>1.5170622250000001E-7</c:v>
                </c:pt>
                <c:pt idx="43677">
                  <c:v>7.3395147959999997E-7</c:v>
                </c:pt>
                <c:pt idx="43678">
                  <c:v>5.2229448390000003E-8</c:v>
                </c:pt>
                <c:pt idx="43679">
                  <c:v>2.6645662000000001E-8</c:v>
                </c:pt>
                <c:pt idx="43680">
                  <c:v>4.8270393729999997E-8</c:v>
                </c:pt>
                <c:pt idx="43681">
                  <c:v>2.1928547349999999E-7</c:v>
                </c:pt>
                <c:pt idx="43682">
                  <c:v>4.098766441E-8</c:v>
                </c:pt>
                <c:pt idx="43683">
                  <c:v>1.439787359E-7</c:v>
                </c:pt>
                <c:pt idx="43684">
                  <c:v>4.6521703809999998E-8</c:v>
                </c:pt>
                <c:pt idx="43685">
                  <c:v>5.0118731120000001E-6</c:v>
                </c:pt>
                <c:pt idx="43686">
                  <c:v>1.88624764E-7</c:v>
                </c:pt>
                <c:pt idx="43687">
                  <c:v>3.2087698929999999E-7</c:v>
                </c:pt>
                <c:pt idx="43688">
                  <c:v>1.2182888319999999E-7</c:v>
                </c:pt>
                <c:pt idx="43689">
                  <c:v>3.4445605049999998E-6</c:v>
                </c:pt>
                <c:pt idx="43690">
                  <c:v>4.844654642E-7</c:v>
                </c:pt>
                <c:pt idx="43691">
                  <c:v>5.2137929059999996E-7</c:v>
                </c:pt>
                <c:pt idx="43692">
                  <c:v>4.3615769239999998E-7</c:v>
                </c:pt>
                <c:pt idx="43693">
                  <c:v>2.4606543869999998E-6</c:v>
                </c:pt>
                <c:pt idx="43694">
                  <c:v>7.6007937980000005E-7</c:v>
                </c:pt>
                <c:pt idx="43695">
                  <c:v>5.6311795010000003E-7</c:v>
                </c:pt>
                <c:pt idx="43696">
                  <c:v>9.2803145830000004E-7</c:v>
                </c:pt>
                <c:pt idx="43697">
                  <c:v>5.0144777980000002E-6</c:v>
                </c:pt>
                <c:pt idx="43698">
                  <c:v>8.9318947760000005E-7</c:v>
                </c:pt>
                <c:pt idx="43699">
                  <c:v>4.11249276E-7</c:v>
                </c:pt>
                <c:pt idx="43700">
                  <c:v>2.0222489460000002E-6</c:v>
                </c:pt>
                <c:pt idx="43701">
                  <c:v>4.6036193549999999E-5</c:v>
                </c:pt>
                <c:pt idx="43702">
                  <c:v>3.041054745E-6</c:v>
                </c:pt>
                <c:pt idx="43703">
                  <c:v>1.0701194780000001E-6</c:v>
                </c:pt>
                <c:pt idx="43704">
                  <c:v>2.1286003440000001E-7</c:v>
                </c:pt>
                <c:pt idx="43705">
                  <c:v>5.5591895200000002E-6</c:v>
                </c:pt>
                <c:pt idx="43706">
                  <c:v>7.6500916280000006E-8</c:v>
                </c:pt>
                <c:pt idx="43707">
                  <c:v>8.3532783080000003E-8</c:v>
                </c:pt>
                <c:pt idx="43708">
                  <c:v>7.8769388060000002E-8</c:v>
                </c:pt>
                <c:pt idx="43709">
                  <c:v>1.5984952229999999E-7</c:v>
                </c:pt>
                <c:pt idx="43710">
                  <c:v>7.2548546600000001E-8</c:v>
                </c:pt>
                <c:pt idx="43711">
                  <c:v>7.065689823E-8</c:v>
                </c:pt>
                <c:pt idx="43712">
                  <c:v>1.062242233E-7</c:v>
                </c:pt>
                <c:pt idx="43713">
                  <c:v>1.04075841E-6</c:v>
                </c:pt>
                <c:pt idx="43714">
                  <c:v>3.1543560679999998E-7</c:v>
                </c:pt>
                <c:pt idx="43715">
                  <c:v>3.6571031930000001E-7</c:v>
                </c:pt>
                <c:pt idx="43716">
                  <c:v>1.152852196E-7</c:v>
                </c:pt>
                <c:pt idx="43717">
                  <c:v>8.1123609949999999E-7</c:v>
                </c:pt>
                <c:pt idx="43718">
                  <c:v>4.5847029260000003E-7</c:v>
                </c:pt>
                <c:pt idx="43719">
                  <c:v>3.5273179539999999E-7</c:v>
                </c:pt>
                <c:pt idx="43720">
                  <c:v>5.210700701E-7</c:v>
                </c:pt>
                <c:pt idx="43721">
                  <c:v>5.0009682040000003E-6</c:v>
                </c:pt>
                <c:pt idx="43722">
                  <c:v>1.2394291529999999E-6</c:v>
                </c:pt>
                <c:pt idx="43723">
                  <c:v>7.9885196919999997E-7</c:v>
                </c:pt>
                <c:pt idx="43724">
                  <c:v>5.843880485E-8</c:v>
                </c:pt>
                <c:pt idx="43725">
                  <c:v>7.536755315E-7</c:v>
                </c:pt>
                <c:pt idx="43726">
                  <c:v>1.267704383E-7</c:v>
                </c:pt>
                <c:pt idx="43727">
                  <c:v>8.7841647789999999E-8</c:v>
                </c:pt>
                <c:pt idx="43728">
                  <c:v>9.5845111569999997E-8</c:v>
                </c:pt>
                <c:pt idx="43729">
                  <c:v>1.1730055369999999E-6</c:v>
                </c:pt>
                <c:pt idx="43730">
                  <c:v>8.4787608510000005E-8</c:v>
                </c:pt>
                <c:pt idx="43731">
                  <c:v>4.4571550629999997E-8</c:v>
                </c:pt>
                <c:pt idx="43732">
                  <c:v>1.137349279E-6</c:v>
                </c:pt>
                <c:pt idx="43733">
                  <c:v>1.8997549409999999E-5</c:v>
                </c:pt>
                <c:pt idx="43734">
                  <c:v>1.9485909129999998E-6</c:v>
                </c:pt>
                <c:pt idx="43735">
                  <c:v>1.707848504E-6</c:v>
                </c:pt>
                <c:pt idx="43736">
                  <c:v>5.084907874E-7</c:v>
                </c:pt>
                <c:pt idx="43737">
                  <c:v>5.1851021560000003E-6</c:v>
                </c:pt>
                <c:pt idx="43738">
                  <c:v>1.106062036E-6</c:v>
                </c:pt>
                <c:pt idx="43739">
                  <c:v>1.2796289530000001E-6</c:v>
                </c:pt>
                <c:pt idx="43740">
                  <c:v>4.2658355359999999E-7</c:v>
                </c:pt>
                <c:pt idx="43741">
                  <c:v>2.0692554130000001E-5</c:v>
                </c:pt>
                <c:pt idx="43742">
                  <c:v>8.3225513130000005E-6</c:v>
                </c:pt>
                <c:pt idx="43743">
                  <c:v>1.0686073439999999E-5</c:v>
                </c:pt>
                <c:pt idx="43744">
                  <c:v>1.7149101299999999E-5</c:v>
                </c:pt>
                <c:pt idx="43745">
                  <c:v>9.7314666599999995E-5</c:v>
                </c:pt>
                <c:pt idx="43746">
                  <c:v>7.1609377569999998E-7</c:v>
                </c:pt>
                <c:pt idx="43747">
                  <c:v>4.7290912990000002E-7</c:v>
                </c:pt>
                <c:pt idx="43748">
                  <c:v>1.0288847800000001E-6</c:v>
                </c:pt>
                <c:pt idx="43749">
                  <c:v>2.6481728879999998E-6</c:v>
                </c:pt>
                <c:pt idx="43750">
                  <c:v>1.4568409459999999E-7</c:v>
                </c:pt>
                <c:pt idx="43751">
                  <c:v>4.0485727480000001E-7</c:v>
                </c:pt>
                <c:pt idx="43752">
                  <c:v>3.5314521449999999E-6</c:v>
                </c:pt>
                <c:pt idx="43753">
                  <c:v>7.536044351E-6</c:v>
                </c:pt>
                <c:pt idx="43754">
                  <c:v>1.8910904870000001E-6</c:v>
                </c:pt>
                <c:pt idx="43755">
                  <c:v>1.0152226239999999E-6</c:v>
                </c:pt>
                <c:pt idx="43756">
                  <c:v>3.8251779370000002E-8</c:v>
                </c:pt>
                <c:pt idx="43757">
                  <c:v>2.5130863650000002E-7</c:v>
                </c:pt>
                <c:pt idx="43758">
                  <c:v>2.2140865649999999E-7</c:v>
                </c:pt>
                <c:pt idx="43759">
                  <c:v>1.643716272E-7</c:v>
                </c:pt>
                <c:pt idx="43760">
                  <c:v>2.7759692550000002E-7</c:v>
                </c:pt>
                <c:pt idx="43761">
                  <c:v>6.3755522889999998E-7</c:v>
                </c:pt>
                <c:pt idx="43762">
                  <c:v>2.4794888109999999E-8</c:v>
                </c:pt>
                <c:pt idx="43763">
                  <c:v>3.117557924E-7</c:v>
                </c:pt>
                <c:pt idx="43764">
                  <c:v>1.9127612709999999E-6</c:v>
                </c:pt>
                <c:pt idx="43765">
                  <c:v>3.9443976609999998E-6</c:v>
                </c:pt>
                <c:pt idx="43766">
                  <c:v>4.6049205480000002E-7</c:v>
                </c:pt>
                <c:pt idx="43767">
                  <c:v>8.7503615009999998E-8</c:v>
                </c:pt>
                <c:pt idx="43768">
                  <c:v>4.5587678519999999E-8</c:v>
                </c:pt>
                <c:pt idx="43769">
                  <c:v>3.6500952529999999E-7</c:v>
                </c:pt>
                <c:pt idx="43770">
                  <c:v>2.296417539E-7</c:v>
                </c:pt>
                <c:pt idx="43771">
                  <c:v>3.0773632560000001E-7</c:v>
                </c:pt>
                <c:pt idx="43772">
                  <c:v>8.6779319450000001E-7</c:v>
                </c:pt>
                <c:pt idx="43773">
                  <c:v>3.9756510809999998E-6</c:v>
                </c:pt>
                <c:pt idx="43774">
                  <c:v>2.5178784290000001E-6</c:v>
                </c:pt>
                <c:pt idx="43775">
                  <c:v>9.846163215999999E-7</c:v>
                </c:pt>
                <c:pt idx="43776">
                  <c:v>5.376898792E-6</c:v>
                </c:pt>
                <c:pt idx="43777">
                  <c:v>6.145492605E-6</c:v>
                </c:pt>
                <c:pt idx="43778">
                  <c:v>1.121413272E-6</c:v>
                </c:pt>
                <c:pt idx="43779">
                  <c:v>6.1305355229999998E-7</c:v>
                </c:pt>
                <c:pt idx="43780">
                  <c:v>1.9934184250000001E-6</c:v>
                </c:pt>
                <c:pt idx="43781">
                  <c:v>2.3909951410000001E-6</c:v>
                </c:pt>
                <c:pt idx="43782">
                  <c:v>3.0342961399999999E-6</c:v>
                </c:pt>
                <c:pt idx="43783">
                  <c:v>1.7515637229999999E-6</c:v>
                </c:pt>
                <c:pt idx="43784">
                  <c:v>1.5835466800000001E-5</c:v>
                </c:pt>
                <c:pt idx="43785">
                  <c:v>3.5615282300000003E-5</c:v>
                </c:pt>
                <c:pt idx="43786">
                  <c:v>3.3600328810000002E-6</c:v>
                </c:pt>
                <c:pt idx="43787">
                  <c:v>3.8129879150000001E-6</c:v>
                </c:pt>
                <c:pt idx="43788">
                  <c:v>8.1844215080000005E-6</c:v>
                </c:pt>
                <c:pt idx="43789">
                  <c:v>9.2930476470000004E-6</c:v>
                </c:pt>
                <c:pt idx="43790">
                  <c:v>2.352031074E-6</c:v>
                </c:pt>
                <c:pt idx="43791">
                  <c:v>9.9009406930000005E-7</c:v>
                </c:pt>
                <c:pt idx="43792">
                  <c:v>1.277569778E-5</c:v>
                </c:pt>
                <c:pt idx="43793">
                  <c:v>5.5159814569999998E-5</c:v>
                </c:pt>
                <c:pt idx="43794">
                  <c:v>1.6266310410000001E-5</c:v>
                </c:pt>
                <c:pt idx="43795">
                  <c:v>1.4927745559999999E-5</c:v>
                </c:pt>
                <c:pt idx="43796">
                  <c:v>5.4884396919999999E-5</c:v>
                </c:pt>
                <c:pt idx="43797">
                  <c:v>3.5196742069999998E-5</c:v>
                </c:pt>
                <c:pt idx="43798">
                  <c:v>1.0416256200000001E-6</c:v>
                </c:pt>
                <c:pt idx="43799">
                  <c:v>7.6164230029999995E-8</c:v>
                </c:pt>
                <c:pt idx="43800">
                  <c:v>8.9817857689999996E-7</c:v>
                </c:pt>
                <c:pt idx="43801">
                  <c:v>2.1147219519999999E-6</c:v>
                </c:pt>
                <c:pt idx="43802">
                  <c:v>4.025458042E-8</c:v>
                </c:pt>
                <c:pt idx="43803">
                  <c:v>2.4456436899999998E-7</c:v>
                </c:pt>
                <c:pt idx="43804">
                  <c:v>5.0700543939999999E-7</c:v>
                </c:pt>
                <c:pt idx="43805">
                  <c:v>8.3108310849999995E-7</c:v>
                </c:pt>
                <c:pt idx="43806">
                  <c:v>2.3930498859999999E-7</c:v>
                </c:pt>
                <c:pt idx="43807">
                  <c:v>2.7727399810000001E-7</c:v>
                </c:pt>
                <c:pt idx="43808">
                  <c:v>3.364014572E-7</c:v>
                </c:pt>
                <c:pt idx="43809">
                  <c:v>3.891810761E-7</c:v>
                </c:pt>
                <c:pt idx="43810">
                  <c:v>4.1478556270000001E-7</c:v>
                </c:pt>
                <c:pt idx="43811">
                  <c:v>3.0601096170000001E-7</c:v>
                </c:pt>
                <c:pt idx="43812">
                  <c:v>3.8055711919999998E-7</c:v>
                </c:pt>
                <c:pt idx="43813">
                  <c:v>7.1056918959999998E-7</c:v>
                </c:pt>
                <c:pt idx="43814">
                  <c:v>3.2247438279999998E-7</c:v>
                </c:pt>
                <c:pt idx="43815">
                  <c:v>3.20776428E-7</c:v>
                </c:pt>
                <c:pt idx="43816">
                  <c:v>3.0643280379999999E-7</c:v>
                </c:pt>
                <c:pt idx="43817">
                  <c:v>1.9047048649999999E-6</c:v>
                </c:pt>
                <c:pt idx="43818">
                  <c:v>6.7726573900000003E-8</c:v>
                </c:pt>
                <c:pt idx="43819">
                  <c:v>5.4390353590000004E-7</c:v>
                </c:pt>
                <c:pt idx="43820">
                  <c:v>2.5012014E-7</c:v>
                </c:pt>
                <c:pt idx="43821">
                  <c:v>8.2007856470000005E-7</c:v>
                </c:pt>
                <c:pt idx="43822">
                  <c:v>4.3613272600000002E-7</c:v>
                </c:pt>
                <c:pt idx="43823">
                  <c:v>1.7637295530000001E-6</c:v>
                </c:pt>
                <c:pt idx="43824">
                  <c:v>1.0651971020000001E-6</c:v>
                </c:pt>
                <c:pt idx="43825">
                  <c:v>2.172972335E-9</c:v>
                </c:pt>
                <c:pt idx="43826">
                  <c:v>2.5733037119999999E-6</c:v>
                </c:pt>
                <c:pt idx="43827">
                  <c:v>3.483113587E-6</c:v>
                </c:pt>
                <c:pt idx="43828">
                  <c:v>1.2748334230000001E-6</c:v>
                </c:pt>
                <c:pt idx="43829">
                  <c:v>8.4811413020000003E-7</c:v>
                </c:pt>
                <c:pt idx="43830">
                  <c:v>6.6532442580000003E-6</c:v>
                </c:pt>
                <c:pt idx="43831">
                  <c:v>4.9627086899999999E-6</c:v>
                </c:pt>
                <c:pt idx="43832">
                  <c:v>1.528177816E-6</c:v>
                </c:pt>
                <c:pt idx="43833">
                  <c:v>1.1214391790000001E-5</c:v>
                </c:pt>
                <c:pt idx="43834">
                  <c:v>2.377498912E-5</c:v>
                </c:pt>
                <c:pt idx="43835">
                  <c:v>2.360968373E-5</c:v>
                </c:pt>
                <c:pt idx="43836">
                  <c:v>2.2732457900000001E-4</c:v>
                </c:pt>
                <c:pt idx="43837">
                  <c:v>9.0590901170000003E-5</c:v>
                </c:pt>
                <c:pt idx="43838">
                  <c:v>8.5099557099999995E-6</c:v>
                </c:pt>
                <c:pt idx="43839">
                  <c:v>1.1863284630000001E-5</c:v>
                </c:pt>
                <c:pt idx="43840">
                  <c:v>6.5221060379999999E-6</c:v>
                </c:pt>
                <c:pt idx="43841">
                  <c:v>7.9884929329999997E-8</c:v>
                </c:pt>
                <c:pt idx="43842">
                  <c:v>2.9044059079999999E-6</c:v>
                </c:pt>
                <c:pt idx="43843">
                  <c:v>3.924201338E-6</c:v>
                </c:pt>
                <c:pt idx="43844">
                  <c:v>5.5148637890000002E-6</c:v>
                </c:pt>
                <c:pt idx="43845">
                  <c:v>3.7066883470000002E-6</c:v>
                </c:pt>
                <c:pt idx="43846">
                  <c:v>2.814553003E-6</c:v>
                </c:pt>
                <c:pt idx="43847">
                  <c:v>4.9105824150000003E-7</c:v>
                </c:pt>
                <c:pt idx="43848">
                  <c:v>2.44593966E-6</c:v>
                </c:pt>
                <c:pt idx="43849">
                  <c:v>1.7639883789999999E-7</c:v>
                </c:pt>
                <c:pt idx="43850">
                  <c:v>6.490812821E-7</c:v>
                </c:pt>
                <c:pt idx="43851">
                  <c:v>6.7039620639999998E-8</c:v>
                </c:pt>
                <c:pt idx="43852">
                  <c:v>5.2852782970000004E-7</c:v>
                </c:pt>
                <c:pt idx="43853">
                  <c:v>3.4152922400000001E-7</c:v>
                </c:pt>
                <c:pt idx="43854">
                  <c:v>1.797879023E-7</c:v>
                </c:pt>
                <c:pt idx="43855">
                  <c:v>1.4800881519999999E-7</c:v>
                </c:pt>
                <c:pt idx="43856">
                  <c:v>5.3162884089999996E-7</c:v>
                </c:pt>
                <c:pt idx="43857">
                  <c:v>2.420633669E-7</c:v>
                </c:pt>
                <c:pt idx="43858">
                  <c:v>2.2103885309999999E-7</c:v>
                </c:pt>
                <c:pt idx="43859">
                  <c:v>2.4493751389999998E-7</c:v>
                </c:pt>
                <c:pt idx="43860">
                  <c:v>1.9879060360000001E-7</c:v>
                </c:pt>
                <c:pt idx="43861">
                  <c:v>2.288500287E-7</c:v>
                </c:pt>
                <c:pt idx="43862">
                  <c:v>1.8398368340000001E-7</c:v>
                </c:pt>
                <c:pt idx="43863">
                  <c:v>7.3146482940000001E-8</c:v>
                </c:pt>
                <c:pt idx="43864">
                  <c:v>1.1736471710000001E-7</c:v>
                </c:pt>
                <c:pt idx="43865">
                  <c:v>2.7691797050000002E-7</c:v>
                </c:pt>
                <c:pt idx="43866">
                  <c:v>1.150079435E-7</c:v>
                </c:pt>
                <c:pt idx="43867">
                  <c:v>9.5205436830000003E-7</c:v>
                </c:pt>
                <c:pt idx="43868">
                  <c:v>1.138419459E-5</c:v>
                </c:pt>
                <c:pt idx="43869">
                  <c:v>1.771364128E-6</c:v>
                </c:pt>
                <c:pt idx="43870">
                  <c:v>1.165513117E-7</c:v>
                </c:pt>
                <c:pt idx="43871">
                  <c:v>9.4970915759999998E-7</c:v>
                </c:pt>
                <c:pt idx="43872">
                  <c:v>4.8209512649999998E-6</c:v>
                </c:pt>
                <c:pt idx="43873">
                  <c:v>4.109774055E-7</c:v>
                </c:pt>
                <c:pt idx="43874">
                  <c:v>1.6761917369999999E-6</c:v>
                </c:pt>
                <c:pt idx="43875">
                  <c:v>5.4580969050000004E-6</c:v>
                </c:pt>
                <c:pt idx="43876">
                  <c:v>1.3239581910000001E-4</c:v>
                </c:pt>
                <c:pt idx="43877">
                  <c:v>3.0898549690000001E-5</c:v>
                </c:pt>
                <c:pt idx="43878">
                  <c:v>4.703969803E-6</c:v>
                </c:pt>
                <c:pt idx="43879">
                  <c:v>1.2750106340000001E-5</c:v>
                </c:pt>
                <c:pt idx="43880">
                  <c:v>6.5165871040000006E-5</c:v>
                </c:pt>
                <c:pt idx="43881">
                  <c:v>2.1892732670000001E-6</c:v>
                </c:pt>
                <c:pt idx="43882">
                  <c:v>2.804430358E-6</c:v>
                </c:pt>
                <c:pt idx="43883">
                  <c:v>4.9626684579999997E-6</c:v>
                </c:pt>
                <c:pt idx="43884">
                  <c:v>2.4938819180000001E-5</c:v>
                </c:pt>
                <c:pt idx="43885">
                  <c:v>7.1320361209999997E-6</c:v>
                </c:pt>
                <c:pt idx="43886">
                  <c:v>1.01441284E-5</c:v>
                </c:pt>
                <c:pt idx="43887">
                  <c:v>8.7024123200000005E-6</c:v>
                </c:pt>
                <c:pt idx="43888">
                  <c:v>1.2404709170000001E-4</c:v>
                </c:pt>
                <c:pt idx="43889">
                  <c:v>6.741303385E-6</c:v>
                </c:pt>
                <c:pt idx="43890">
                  <c:v>9.3915426710000003E-7</c:v>
                </c:pt>
                <c:pt idx="43891">
                  <c:v>2.7276552890000001E-6</c:v>
                </c:pt>
                <c:pt idx="43892">
                  <c:v>1.824988986E-6</c:v>
                </c:pt>
                <c:pt idx="43893">
                  <c:v>4.7764455230000004E-7</c:v>
                </c:pt>
                <c:pt idx="43894">
                  <c:v>9.8388428690000001E-7</c:v>
                </c:pt>
                <c:pt idx="43895">
                  <c:v>1.015817581E-6</c:v>
                </c:pt>
                <c:pt idx="43896">
                  <c:v>7.6812549059999993E-6</c:v>
                </c:pt>
                <c:pt idx="43897">
                  <c:v>5.7752878790000004E-7</c:v>
                </c:pt>
                <c:pt idx="43898">
                  <c:v>2.3869675159999998E-7</c:v>
                </c:pt>
                <c:pt idx="43899">
                  <c:v>7.4643407919999996E-7</c:v>
                </c:pt>
                <c:pt idx="43900">
                  <c:v>1.4814177169999999E-6</c:v>
                </c:pt>
                <c:pt idx="43901">
                  <c:v>2.1371044669999999E-7</c:v>
                </c:pt>
                <c:pt idx="43902">
                  <c:v>1.5031519860000001E-7</c:v>
                </c:pt>
                <c:pt idx="43903">
                  <c:v>1.1136833309999999E-7</c:v>
                </c:pt>
                <c:pt idx="43904">
                  <c:v>9.4227195870000001E-8</c:v>
                </c:pt>
                <c:pt idx="43905">
                  <c:v>8.2677089070000005E-8</c:v>
                </c:pt>
                <c:pt idx="43906">
                  <c:v>8.4090468709999994E-8</c:v>
                </c:pt>
                <c:pt idx="43907">
                  <c:v>7.8533631770000004E-8</c:v>
                </c:pt>
                <c:pt idx="43908">
                  <c:v>2.9194784170000001E-7</c:v>
                </c:pt>
                <c:pt idx="43909">
                  <c:v>1.6828626600000001E-8</c:v>
                </c:pt>
                <c:pt idx="43910">
                  <c:v>1.630016257E-7</c:v>
                </c:pt>
                <c:pt idx="43911">
                  <c:v>2.43900056E-7</c:v>
                </c:pt>
                <c:pt idx="43912">
                  <c:v>2.2651014870000001E-8</c:v>
                </c:pt>
                <c:pt idx="43913">
                  <c:v>6.2498698620000006E-8</c:v>
                </c:pt>
                <c:pt idx="43914">
                  <c:v>3.3138778359999998E-7</c:v>
                </c:pt>
                <c:pt idx="43915">
                  <c:v>3.5175528750000003E-7</c:v>
                </c:pt>
                <c:pt idx="43916">
                  <c:v>4.6078568630000003E-6</c:v>
                </c:pt>
                <c:pt idx="43917">
                  <c:v>6.1352355159999994E-8</c:v>
                </c:pt>
                <c:pt idx="43918">
                  <c:v>7.4020826370000003E-7</c:v>
                </c:pt>
                <c:pt idx="43919">
                  <c:v>2.2944160679999998E-6</c:v>
                </c:pt>
                <c:pt idx="43920">
                  <c:v>2.685271822E-5</c:v>
                </c:pt>
                <c:pt idx="43921">
                  <c:v>1.6123850279999999E-6</c:v>
                </c:pt>
                <c:pt idx="43922">
                  <c:v>1.3871542420000001E-6</c:v>
                </c:pt>
                <c:pt idx="43923">
                  <c:v>1.035522678E-6</c:v>
                </c:pt>
                <c:pt idx="43924">
                  <c:v>4.3636543249999996E-6</c:v>
                </c:pt>
                <c:pt idx="43925">
                  <c:v>1.759289024E-6</c:v>
                </c:pt>
                <c:pt idx="43926">
                  <c:v>2.6218888699999999E-6</c:v>
                </c:pt>
                <c:pt idx="43927">
                  <c:v>1.4648248830000001E-6</c:v>
                </c:pt>
                <c:pt idx="43928">
                  <c:v>4.1307785630000001E-4</c:v>
                </c:pt>
                <c:pt idx="43929">
                  <c:v>2.8233951429999998E-6</c:v>
                </c:pt>
                <c:pt idx="43930">
                  <c:v>1.390416361E-6</c:v>
                </c:pt>
                <c:pt idx="43931">
                  <c:v>4.0555016409999999E-6</c:v>
                </c:pt>
                <c:pt idx="43932">
                  <c:v>2.1147384229999999E-5</c:v>
                </c:pt>
                <c:pt idx="43933">
                  <c:v>6.6189645779999999E-7</c:v>
                </c:pt>
                <c:pt idx="43934">
                  <c:v>8.2815076229999998E-7</c:v>
                </c:pt>
                <c:pt idx="43935">
                  <c:v>1.283740552E-6</c:v>
                </c:pt>
                <c:pt idx="43936">
                  <c:v>4.5093777769999997E-6</c:v>
                </c:pt>
                <c:pt idx="43937">
                  <c:v>3.7041824490000002E-7</c:v>
                </c:pt>
                <c:pt idx="43938">
                  <c:v>4.127684311E-7</c:v>
                </c:pt>
                <c:pt idx="43939">
                  <c:v>6.4553886389999998E-7</c:v>
                </c:pt>
                <c:pt idx="43940">
                  <c:v>6.1810652910000004E-6</c:v>
                </c:pt>
                <c:pt idx="43941">
                  <c:v>2.4166573659999998E-7</c:v>
                </c:pt>
                <c:pt idx="43942">
                  <c:v>1.6951211919999999E-7</c:v>
                </c:pt>
                <c:pt idx="43943">
                  <c:v>9.6698984790000001E-8</c:v>
                </c:pt>
                <c:pt idx="43944">
                  <c:v>7.2565698589999995E-7</c:v>
                </c:pt>
                <c:pt idx="43945">
                  <c:v>3.2416938179999999E-8</c:v>
                </c:pt>
                <c:pt idx="43946">
                  <c:v>1.8976925820000001E-8</c:v>
                </c:pt>
                <c:pt idx="43947">
                  <c:v>6.607928822E-9</c:v>
                </c:pt>
                <c:pt idx="43948">
                  <c:v>1.444674657E-7</c:v>
                </c:pt>
                <c:pt idx="43949">
                  <c:v>1.727111359E-9</c:v>
                </c:pt>
                <c:pt idx="43950">
                  <c:v>4.0961450879999997E-9</c:v>
                </c:pt>
                <c:pt idx="43951">
                  <c:v>7.4998014420000002E-9</c:v>
                </c:pt>
                <c:pt idx="43952">
                  <c:v>3.1438122760000001E-7</c:v>
                </c:pt>
                <c:pt idx="43953">
                  <c:v>4.9851231879999999E-9</c:v>
                </c:pt>
                <c:pt idx="43954">
                  <c:v>3.0562130919999999E-9</c:v>
                </c:pt>
                <c:pt idx="43955">
                  <c:v>1.030187841E-9</c:v>
                </c:pt>
                <c:pt idx="43956">
                  <c:v>7.058776842E-13</c:v>
                </c:pt>
                <c:pt idx="43957">
                  <c:v>1.6144543279999999E-9</c:v>
                </c:pt>
                <c:pt idx="43958">
                  <c:v>7.4607989299999997E-9</c:v>
                </c:pt>
                <c:pt idx="43959">
                  <c:v>1.88713675E-8</c:v>
                </c:pt>
                <c:pt idx="43960">
                  <c:v>4.0281326150000002E-7</c:v>
                </c:pt>
                <c:pt idx="43961">
                  <c:v>7.6618156910000002E-8</c:v>
                </c:pt>
                <c:pt idx="43962">
                  <c:v>1.065753507E-7</c:v>
                </c:pt>
                <c:pt idx="43963">
                  <c:v>1.642738907E-7</c:v>
                </c:pt>
                <c:pt idx="43964">
                  <c:v>4.625912041E-6</c:v>
                </c:pt>
                <c:pt idx="43965">
                  <c:v>3.5947472979999999E-7</c:v>
                </c:pt>
                <c:pt idx="43966">
                  <c:v>3.3910776509999998E-7</c:v>
                </c:pt>
                <c:pt idx="43967">
                  <c:v>7.7802997790000004E-7</c:v>
                </c:pt>
                <c:pt idx="43968">
                  <c:v>1.43966071E-4</c:v>
                </c:pt>
                <c:pt idx="43969">
                  <c:v>2.5767875219999999E-6</c:v>
                </c:pt>
                <c:pt idx="43970">
                  <c:v>1.866800206E-6</c:v>
                </c:pt>
                <c:pt idx="43971">
                  <c:v>1.085775476E-7</c:v>
                </c:pt>
                <c:pt idx="43972">
                  <c:v>1.432338051E-4</c:v>
                </c:pt>
                <c:pt idx="43973">
                  <c:v>4.6305662829999997E-7</c:v>
                </c:pt>
                <c:pt idx="43974">
                  <c:v>8.9600412130000001E-7</c:v>
                </c:pt>
                <c:pt idx="43975">
                  <c:v>5.1666355339999997E-7</c:v>
                </c:pt>
                <c:pt idx="43976">
                  <c:v>2.3854478920000001E-5</c:v>
                </c:pt>
                <c:pt idx="43977">
                  <c:v>5.8492864629999995E-7</c:v>
                </c:pt>
                <c:pt idx="43978">
                  <c:v>7.2117072320000001E-7</c:v>
                </c:pt>
                <c:pt idx="43979">
                  <c:v>1.628487129E-6</c:v>
                </c:pt>
                <c:pt idx="43980">
                  <c:v>3.556527392E-5</c:v>
                </c:pt>
                <c:pt idx="43981">
                  <c:v>1.735323797E-6</c:v>
                </c:pt>
                <c:pt idx="43982">
                  <c:v>9.2269360450000001E-7</c:v>
                </c:pt>
                <c:pt idx="43983">
                  <c:v>4.0433967230000002E-7</c:v>
                </c:pt>
                <c:pt idx="43984">
                  <c:v>6.9731721920000003E-6</c:v>
                </c:pt>
                <c:pt idx="43985">
                  <c:v>7.6363324469999997E-7</c:v>
                </c:pt>
                <c:pt idx="43986">
                  <c:v>4.1763167850000002E-7</c:v>
                </c:pt>
                <c:pt idx="43987">
                  <c:v>4.5643759020000001E-7</c:v>
                </c:pt>
                <c:pt idx="43988">
                  <c:v>1.518275617E-5</c:v>
                </c:pt>
                <c:pt idx="43989">
                  <c:v>8.6257226139999995E-7</c:v>
                </c:pt>
                <c:pt idx="43990">
                  <c:v>5.2754104170000003E-7</c:v>
                </c:pt>
                <c:pt idx="43991">
                  <c:v>6.776548258E-8</c:v>
                </c:pt>
                <c:pt idx="43992">
                  <c:v>1.4629447149999999E-6</c:v>
                </c:pt>
                <c:pt idx="43993">
                  <c:v>5.969833165E-8</c:v>
                </c:pt>
                <c:pt idx="43994">
                  <c:v>5.1973843960000003E-8</c:v>
                </c:pt>
                <c:pt idx="43995">
                  <c:v>5.6212595929999998E-8</c:v>
                </c:pt>
                <c:pt idx="43996">
                  <c:v>3.9323195629999999E-7</c:v>
                </c:pt>
                <c:pt idx="43997">
                  <c:v>4.746090265E-8</c:v>
                </c:pt>
                <c:pt idx="43998">
                  <c:v>4.8893471419999998E-8</c:v>
                </c:pt>
                <c:pt idx="43999">
                  <c:v>9.091575108E-8</c:v>
                </c:pt>
                <c:pt idx="44000">
                  <c:v>4.5265955719999996E-6</c:v>
                </c:pt>
                <c:pt idx="44001">
                  <c:v>4.5546563479999999E-8</c:v>
                </c:pt>
                <c:pt idx="44002">
                  <c:v>4.4697677870000001E-8</c:v>
                </c:pt>
                <c:pt idx="44003">
                  <c:v>9.5473837310000006E-8</c:v>
                </c:pt>
                <c:pt idx="44004">
                  <c:v>3.1367454750000001E-7</c:v>
                </c:pt>
                <c:pt idx="44005">
                  <c:v>7.5306395429999998E-8</c:v>
                </c:pt>
                <c:pt idx="44006">
                  <c:v>1.256674145E-7</c:v>
                </c:pt>
                <c:pt idx="44007">
                  <c:v>1.9236674730000001E-7</c:v>
                </c:pt>
                <c:pt idx="44008">
                  <c:v>1.1134870699999999E-6</c:v>
                </c:pt>
                <c:pt idx="44009">
                  <c:v>1.155968961E-6</c:v>
                </c:pt>
                <c:pt idx="44010">
                  <c:v>7.2483929850000002E-7</c:v>
                </c:pt>
                <c:pt idx="44011">
                  <c:v>8.9627515899999999E-7</c:v>
                </c:pt>
                <c:pt idx="44012">
                  <c:v>3.9170724890000001E-5</c:v>
                </c:pt>
                <c:pt idx="44013">
                  <c:v>2.8333639950000001E-7</c:v>
                </c:pt>
                <c:pt idx="44014">
                  <c:v>1.251676265E-6</c:v>
                </c:pt>
                <c:pt idx="44015">
                  <c:v>2.041334045E-6</c:v>
                </c:pt>
                <c:pt idx="44016">
                  <c:v>4.3915023769999998E-6</c:v>
                </c:pt>
                <c:pt idx="44017">
                  <c:v>9.5887908270000007E-7</c:v>
                </c:pt>
                <c:pt idx="44018">
                  <c:v>2.0588600330000001E-6</c:v>
                </c:pt>
                <c:pt idx="44019">
                  <c:v>1.1052410350000001E-5</c:v>
                </c:pt>
                <c:pt idx="44020">
                  <c:v>1.365569161E-4</c:v>
                </c:pt>
                <c:pt idx="44021">
                  <c:v>1.457861949E-5</c:v>
                </c:pt>
                <c:pt idx="44022">
                  <c:v>4.6842747340000002E-6</c:v>
                </c:pt>
                <c:pt idx="44023">
                  <c:v>4.5442235419999997E-6</c:v>
                </c:pt>
                <c:pt idx="44024">
                  <c:v>1.8560383059999998E-5</c:v>
                </c:pt>
                <c:pt idx="44025">
                  <c:v>1.9494130990000001E-6</c:v>
                </c:pt>
                <c:pt idx="44026">
                  <c:v>6.7381469450000001E-7</c:v>
                </c:pt>
                <c:pt idx="44027">
                  <c:v>9.6564778520000008E-7</c:v>
                </c:pt>
                <c:pt idx="44028">
                  <c:v>7.8419201369999999E-6</c:v>
                </c:pt>
                <c:pt idx="44029">
                  <c:v>2.710567258E-6</c:v>
                </c:pt>
                <c:pt idx="44030">
                  <c:v>1.441208278E-6</c:v>
                </c:pt>
                <c:pt idx="44031">
                  <c:v>5.646067478E-6</c:v>
                </c:pt>
                <c:pt idx="44032">
                  <c:v>3.0578845800000002E-5</c:v>
                </c:pt>
                <c:pt idx="44033">
                  <c:v>9.0886918109999997E-7</c:v>
                </c:pt>
                <c:pt idx="44034">
                  <c:v>2.126355141E-7</c:v>
                </c:pt>
                <c:pt idx="44035">
                  <c:v>5.8287655460000001E-8</c:v>
                </c:pt>
                <c:pt idx="44036">
                  <c:v>8.1339810940000002E-7</c:v>
                </c:pt>
                <c:pt idx="44037">
                  <c:v>2.064420535E-7</c:v>
                </c:pt>
                <c:pt idx="44038">
                  <c:v>3.045772772E-7</c:v>
                </c:pt>
                <c:pt idx="44039">
                  <c:v>8.7122431560000005E-7</c:v>
                </c:pt>
                <c:pt idx="44040">
                  <c:v>4.774015726E-6</c:v>
                </c:pt>
                <c:pt idx="44041">
                  <c:v>2.835839427E-6</c:v>
                </c:pt>
                <c:pt idx="44042">
                  <c:v>1.18445814E-6</c:v>
                </c:pt>
                <c:pt idx="44043">
                  <c:v>1.5136893769999999E-6</c:v>
                </c:pt>
                <c:pt idx="44044">
                  <c:v>5.9840772340000002E-6</c:v>
                </c:pt>
                <c:pt idx="44045">
                  <c:v>9.1962108539999997E-7</c:v>
                </c:pt>
                <c:pt idx="44046">
                  <c:v>7.3627383960000004E-7</c:v>
                </c:pt>
                <c:pt idx="44047">
                  <c:v>6.7980603840000001E-7</c:v>
                </c:pt>
                <c:pt idx="44048">
                  <c:v>4.6127538199999999E-7</c:v>
                </c:pt>
                <c:pt idx="44049">
                  <c:v>1.315740232E-6</c:v>
                </c:pt>
                <c:pt idx="44050">
                  <c:v>3.0107196200000001E-7</c:v>
                </c:pt>
                <c:pt idx="44051">
                  <c:v>1.0283118459999999E-6</c:v>
                </c:pt>
                <c:pt idx="44052">
                  <c:v>1.107865432E-6</c:v>
                </c:pt>
                <c:pt idx="44053">
                  <c:v>5.8349313620000003E-7</c:v>
                </c:pt>
                <c:pt idx="44054">
                  <c:v>4.6452231670000001E-7</c:v>
                </c:pt>
                <c:pt idx="44055">
                  <c:v>3.6236722320000001E-7</c:v>
                </c:pt>
                <c:pt idx="44056">
                  <c:v>1.361329527E-7</c:v>
                </c:pt>
                <c:pt idx="44057">
                  <c:v>4.1074211529999999E-7</c:v>
                </c:pt>
                <c:pt idx="44058">
                  <c:v>6.5444412460000003E-7</c:v>
                </c:pt>
                <c:pt idx="44059">
                  <c:v>2.5504075180000001E-6</c:v>
                </c:pt>
                <c:pt idx="44060">
                  <c:v>1.313647512E-5</c:v>
                </c:pt>
                <c:pt idx="44061">
                  <c:v>1.002845641E-5</c:v>
                </c:pt>
                <c:pt idx="44062">
                  <c:v>1.050191103E-5</c:v>
                </c:pt>
                <c:pt idx="44063">
                  <c:v>1.9254481210000001E-5</c:v>
                </c:pt>
                <c:pt idx="44064">
                  <c:v>6.1632736719999996E-5</c:v>
                </c:pt>
                <c:pt idx="44065">
                  <c:v>5.4556267710000001E-7</c:v>
                </c:pt>
                <c:pt idx="44066">
                  <c:v>3.2484581879999998E-6</c:v>
                </c:pt>
                <c:pt idx="44067">
                  <c:v>4.0935384470000001E-7</c:v>
                </c:pt>
                <c:pt idx="44068">
                  <c:v>5.5227415079999999E-6</c:v>
                </c:pt>
                <c:pt idx="44069">
                  <c:v>2.8923524420000001E-6</c:v>
                </c:pt>
                <c:pt idx="44070">
                  <c:v>3.678942588E-6</c:v>
                </c:pt>
                <c:pt idx="44071">
                  <c:v>7.2863751430000004E-7</c:v>
                </c:pt>
                <c:pt idx="44072">
                  <c:v>5.2566486999999998E-6</c:v>
                </c:pt>
                <c:pt idx="44073">
                  <c:v>2.2289977749999998E-6</c:v>
                </c:pt>
                <c:pt idx="44074">
                  <c:v>3.6184925019999999E-6</c:v>
                </c:pt>
                <c:pt idx="44075">
                  <c:v>4.4429223890000001E-6</c:v>
                </c:pt>
                <c:pt idx="44076">
                  <c:v>3.4235853660000002E-6</c:v>
                </c:pt>
                <c:pt idx="44077">
                  <c:v>3.1747580040000002E-6</c:v>
                </c:pt>
                <c:pt idx="44078">
                  <c:v>1.3057037380000001E-6</c:v>
                </c:pt>
                <c:pt idx="44079">
                  <c:v>1.8336531839999999E-6</c:v>
                </c:pt>
                <c:pt idx="44080">
                  <c:v>4.361010274E-6</c:v>
                </c:pt>
                <c:pt idx="44081">
                  <c:v>1.3533407179999999E-6</c:v>
                </c:pt>
                <c:pt idx="44082">
                  <c:v>3.6852659380000002E-7</c:v>
                </c:pt>
                <c:pt idx="44083">
                  <c:v>1.1780352860000001E-6</c:v>
                </c:pt>
                <c:pt idx="44084">
                  <c:v>7.7935093199999999E-6</c:v>
                </c:pt>
                <c:pt idx="44085">
                  <c:v>3.042960379E-7</c:v>
                </c:pt>
                <c:pt idx="44086">
                  <c:v>5.2547107820000004E-7</c:v>
                </c:pt>
                <c:pt idx="44087">
                  <c:v>3.214154051E-7</c:v>
                </c:pt>
                <c:pt idx="44088">
                  <c:v>2.7677653329999999E-6</c:v>
                </c:pt>
                <c:pt idx="44089">
                  <c:v>2.2835688890000001E-7</c:v>
                </c:pt>
                <c:pt idx="44090">
                  <c:v>1.917258173E-6</c:v>
                </c:pt>
                <c:pt idx="44091">
                  <c:v>1.4680439530000001E-6</c:v>
                </c:pt>
                <c:pt idx="44092">
                  <c:v>1.202057942E-7</c:v>
                </c:pt>
                <c:pt idx="44093">
                  <c:v>2.2701961420000001E-6</c:v>
                </c:pt>
                <c:pt idx="44094">
                  <c:v>3.135095492E-6</c:v>
                </c:pt>
                <c:pt idx="44095">
                  <c:v>7.0502118269999999E-7</c:v>
                </c:pt>
                <c:pt idx="44096">
                  <c:v>7.8083718749999998E-8</c:v>
                </c:pt>
                <c:pt idx="44097">
                  <c:v>3.280797312E-6</c:v>
                </c:pt>
                <c:pt idx="44098">
                  <c:v>2.7633347650000001E-6</c:v>
                </c:pt>
                <c:pt idx="44099">
                  <c:v>8.6993580290000002E-7</c:v>
                </c:pt>
                <c:pt idx="44100">
                  <c:v>1.801952004E-6</c:v>
                </c:pt>
                <c:pt idx="44101">
                  <c:v>4.2418778099999998E-6</c:v>
                </c:pt>
                <c:pt idx="44102">
                  <c:v>1.9709131120000002E-6</c:v>
                </c:pt>
                <c:pt idx="44103">
                  <c:v>9.7366926830000001E-7</c:v>
                </c:pt>
                <c:pt idx="44104">
                  <c:v>5.2202169380000003E-7</c:v>
                </c:pt>
                <c:pt idx="44105">
                  <c:v>7.1286204850000001E-7</c:v>
                </c:pt>
                <c:pt idx="44106">
                  <c:v>1.5554685109999999E-7</c:v>
                </c:pt>
                <c:pt idx="44107">
                  <c:v>1.4780053729999999E-7</c:v>
                </c:pt>
                <c:pt idx="44108">
                  <c:v>1.118678944E-6</c:v>
                </c:pt>
                <c:pt idx="44109">
                  <c:v>1.71511078E-7</c:v>
                </c:pt>
                <c:pt idx="44110">
                  <c:v>1.573306246E-7</c:v>
                </c:pt>
                <c:pt idx="44111">
                  <c:v>1.822076444E-6</c:v>
                </c:pt>
                <c:pt idx="44112">
                  <c:v>1.7441649639999999E-6</c:v>
                </c:pt>
                <c:pt idx="44113">
                  <c:v>1.69104086E-6</c:v>
                </c:pt>
                <c:pt idx="44114">
                  <c:v>3.5397200220000002E-6</c:v>
                </c:pt>
                <c:pt idx="44115">
                  <c:v>4.6197258260000003E-6</c:v>
                </c:pt>
                <c:pt idx="44116">
                  <c:v>2.5184878589999998E-6</c:v>
                </c:pt>
                <c:pt idx="44117">
                  <c:v>8.260404139E-7</c:v>
                </c:pt>
                <c:pt idx="44118">
                  <c:v>2.8441169770000001E-6</c:v>
                </c:pt>
                <c:pt idx="44119">
                  <c:v>9.1345292800000005E-7</c:v>
                </c:pt>
                <c:pt idx="44120">
                  <c:v>5.9069171819999999E-8</c:v>
                </c:pt>
                <c:pt idx="44121">
                  <c:v>3.002985154E-6</c:v>
                </c:pt>
                <c:pt idx="44122">
                  <c:v>5.6938980409999998E-6</c:v>
                </c:pt>
                <c:pt idx="44123">
                  <c:v>1.6300717200000001E-5</c:v>
                </c:pt>
                <c:pt idx="44124">
                  <c:v>1.142268947E-5</c:v>
                </c:pt>
                <c:pt idx="44125">
                  <c:v>4.1253745210000003E-8</c:v>
                </c:pt>
                <c:pt idx="44126">
                  <c:v>6.2571827360000003E-7</c:v>
                </c:pt>
                <c:pt idx="44127">
                  <c:v>4.4975181669999998E-7</c:v>
                </c:pt>
                <c:pt idx="44128">
                  <c:v>7.5353974049999997E-7</c:v>
                </c:pt>
                <c:pt idx="44129">
                  <c:v>7.3395316279999997E-7</c:v>
                </c:pt>
                <c:pt idx="44130">
                  <c:v>3.8805218620000002E-7</c:v>
                </c:pt>
                <c:pt idx="44131">
                  <c:v>1.1040299240000001E-6</c:v>
                </c:pt>
                <c:pt idx="44132">
                  <c:v>5.6078046029999998E-6</c:v>
                </c:pt>
                <c:pt idx="44133">
                  <c:v>2.3086754670000001E-6</c:v>
                </c:pt>
                <c:pt idx="44134">
                  <c:v>3.4657904859999999E-6</c:v>
                </c:pt>
                <c:pt idx="44135">
                  <c:v>4.0409545970000003E-5</c:v>
                </c:pt>
                <c:pt idx="44136">
                  <c:v>9.3520013370000005E-6</c:v>
                </c:pt>
                <c:pt idx="44137">
                  <c:v>1.376797976E-6</c:v>
                </c:pt>
                <c:pt idx="44138">
                  <c:v>1.2235346999999999E-6</c:v>
                </c:pt>
                <c:pt idx="44139">
                  <c:v>8.9162917519999994E-6</c:v>
                </c:pt>
                <c:pt idx="44140">
                  <c:v>1.647914446E-6</c:v>
                </c:pt>
                <c:pt idx="44141">
                  <c:v>1.614223985E-6</c:v>
                </c:pt>
                <c:pt idx="44142">
                  <c:v>6.3296726100000001E-6</c:v>
                </c:pt>
                <c:pt idx="44143">
                  <c:v>9.7783899459999993E-5</c:v>
                </c:pt>
                <c:pt idx="44144">
                  <c:v>4.738070939E-5</c:v>
                </c:pt>
                <c:pt idx="44145">
                  <c:v>6.2663858989999996E-6</c:v>
                </c:pt>
                <c:pt idx="44146">
                  <c:v>5.366754137E-6</c:v>
                </c:pt>
                <c:pt idx="44147">
                  <c:v>1.9141356300000001E-5</c:v>
                </c:pt>
                <c:pt idx="44148">
                  <c:v>2.4951112629999998E-7</c:v>
                </c:pt>
                <c:pt idx="44149">
                  <c:v>2.6493406339999998E-7</c:v>
                </c:pt>
                <c:pt idx="44150">
                  <c:v>7.9078894470000003E-7</c:v>
                </c:pt>
                <c:pt idx="44151">
                  <c:v>2.4917126090000001E-6</c:v>
                </c:pt>
                <c:pt idx="44152">
                  <c:v>7.3870597990000006E-8</c:v>
                </c:pt>
                <c:pt idx="44153">
                  <c:v>6.4149930289999996E-7</c:v>
                </c:pt>
                <c:pt idx="44154">
                  <c:v>5.1591982770000003E-7</c:v>
                </c:pt>
                <c:pt idx="44155">
                  <c:v>2.4784866479999999E-6</c:v>
                </c:pt>
                <c:pt idx="44156">
                  <c:v>2.645692258E-7</c:v>
                </c:pt>
                <c:pt idx="44157">
                  <c:v>1.270509988E-6</c:v>
                </c:pt>
                <c:pt idx="44158">
                  <c:v>5.4700818289999998E-7</c:v>
                </c:pt>
                <c:pt idx="44159">
                  <c:v>1.7252285350000001E-6</c:v>
                </c:pt>
                <c:pt idx="44160">
                  <c:v>2.6437637039999998E-7</c:v>
                </c:pt>
                <c:pt idx="44161">
                  <c:v>1.0213423510000001E-6</c:v>
                </c:pt>
                <c:pt idx="44162">
                  <c:v>2.3371540440000001E-8</c:v>
                </c:pt>
                <c:pt idx="44163">
                  <c:v>1.7042300109999999E-5</c:v>
                </c:pt>
                <c:pt idx="44164">
                  <c:v>3.734462632E-6</c:v>
                </c:pt>
                <c:pt idx="44165">
                  <c:v>2.6247535199999998E-6</c:v>
                </c:pt>
                <c:pt idx="44166">
                  <c:v>1.4721623679999999E-6</c:v>
                </c:pt>
                <c:pt idx="44167">
                  <c:v>3.9701585550000002E-6</c:v>
                </c:pt>
                <c:pt idx="44168">
                  <c:v>4.9593661219999996E-7</c:v>
                </c:pt>
                <c:pt idx="44169">
                  <c:v>1.1467287819999999E-7</c:v>
                </c:pt>
                <c:pt idx="44170">
                  <c:v>1.9286236729999999E-7</c:v>
                </c:pt>
                <c:pt idx="44171">
                  <c:v>3.9231132059999999E-7</c:v>
                </c:pt>
                <c:pt idx="44172">
                  <c:v>6.5223844360000001E-7</c:v>
                </c:pt>
                <c:pt idx="44173">
                  <c:v>1.3765308049999999E-6</c:v>
                </c:pt>
                <c:pt idx="44174">
                  <c:v>7.5994500539999999E-7</c:v>
                </c:pt>
                <c:pt idx="44175">
                  <c:v>3.6062071440000001E-5</c:v>
                </c:pt>
                <c:pt idx="44176">
                  <c:v>4.1665810410000002E-6</c:v>
                </c:pt>
                <c:pt idx="44177">
                  <c:v>2.8638700859999999E-6</c:v>
                </c:pt>
                <c:pt idx="44178">
                  <c:v>6.3315200709999999E-6</c:v>
                </c:pt>
                <c:pt idx="44179">
                  <c:v>6.576233856E-7</c:v>
                </c:pt>
                <c:pt idx="44180">
                  <c:v>3.741491685E-7</c:v>
                </c:pt>
                <c:pt idx="44181">
                  <c:v>4.1996267420000002E-6</c:v>
                </c:pt>
                <c:pt idx="44182">
                  <c:v>4.9422784520000003E-6</c:v>
                </c:pt>
                <c:pt idx="44183">
                  <c:v>1.7011740990000001E-5</c:v>
                </c:pt>
                <c:pt idx="44184">
                  <c:v>1.579926147E-6</c:v>
                </c:pt>
                <c:pt idx="44185">
                  <c:v>6.6527694969999999E-6</c:v>
                </c:pt>
                <c:pt idx="44186">
                  <c:v>1.5329676879999999E-5</c:v>
                </c:pt>
                <c:pt idx="44187">
                  <c:v>5.860730676E-5</c:v>
                </c:pt>
                <c:pt idx="44188">
                  <c:v>8.9480933670000001E-6</c:v>
                </c:pt>
                <c:pt idx="44189">
                  <c:v>5.3059414040000002E-6</c:v>
                </c:pt>
                <c:pt idx="44190">
                  <c:v>2.3066373380000002E-6</c:v>
                </c:pt>
                <c:pt idx="44191">
                  <c:v>4.1760498709999997E-6</c:v>
                </c:pt>
                <c:pt idx="44192">
                  <c:v>4.2955383139999996E-6</c:v>
                </c:pt>
                <c:pt idx="44193">
                  <c:v>4.495791826E-6</c:v>
                </c:pt>
                <c:pt idx="44194">
                  <c:v>3.2437051640000001E-6</c:v>
                </c:pt>
                <c:pt idx="44195">
                  <c:v>2.5470271999999998E-4</c:v>
                </c:pt>
                <c:pt idx="44196">
                  <c:v>9.0707941660000007E-6</c:v>
                </c:pt>
                <c:pt idx="44197">
                  <c:v>3.4995264199999998E-6</c:v>
                </c:pt>
                <c:pt idx="44198">
                  <c:v>2.1550544040000001E-6</c:v>
                </c:pt>
                <c:pt idx="44199">
                  <c:v>2.8770104449999998E-6</c:v>
                </c:pt>
                <c:pt idx="44200">
                  <c:v>5.9057059210000001E-8</c:v>
                </c:pt>
                <c:pt idx="44201">
                  <c:v>1.8173760799999999E-7</c:v>
                </c:pt>
                <c:pt idx="44202">
                  <c:v>5.883251308E-8</c:v>
                </c:pt>
                <c:pt idx="44203">
                  <c:v>2.671364459E-7</c:v>
                </c:pt>
                <c:pt idx="44204">
                  <c:v>2.3899308570000001E-7</c:v>
                </c:pt>
                <c:pt idx="44205">
                  <c:v>3.2531187479999997E-7</c:v>
                </c:pt>
                <c:pt idx="44206">
                  <c:v>5.9925655860000001E-7</c:v>
                </c:pt>
                <c:pt idx="44207">
                  <c:v>7.9955081100000001E-7</c:v>
                </c:pt>
                <c:pt idx="44208">
                  <c:v>6.3863024870000004E-7</c:v>
                </c:pt>
                <c:pt idx="44209">
                  <c:v>6.6984170020000004E-7</c:v>
                </c:pt>
                <c:pt idx="44210">
                  <c:v>4.5917754619999999E-7</c:v>
                </c:pt>
                <c:pt idx="44211">
                  <c:v>3.4765068160000002E-7</c:v>
                </c:pt>
                <c:pt idx="44212">
                  <c:v>4.2288870900000003E-7</c:v>
                </c:pt>
                <c:pt idx="44213">
                  <c:v>4.3243861270000001E-7</c:v>
                </c:pt>
                <c:pt idx="44214">
                  <c:v>8.7777510420000006E-8</c:v>
                </c:pt>
                <c:pt idx="44215">
                  <c:v>1.88360721E-6</c:v>
                </c:pt>
                <c:pt idx="44216">
                  <c:v>1.520423694E-7</c:v>
                </c:pt>
                <c:pt idx="44217">
                  <c:v>3.88766104E-8</c:v>
                </c:pt>
                <c:pt idx="44218">
                  <c:v>2.351187767E-7</c:v>
                </c:pt>
                <c:pt idx="44219">
                  <c:v>9.5759662700000001E-6</c:v>
                </c:pt>
                <c:pt idx="44220">
                  <c:v>3.0673062710000001E-7</c:v>
                </c:pt>
                <c:pt idx="44221">
                  <c:v>3.427857399E-7</c:v>
                </c:pt>
                <c:pt idx="44222">
                  <c:v>1.298613218E-6</c:v>
                </c:pt>
                <c:pt idx="44223">
                  <c:v>1.2099478620000001E-5</c:v>
                </c:pt>
                <c:pt idx="44224">
                  <c:v>1.487535309E-6</c:v>
                </c:pt>
                <c:pt idx="44225">
                  <c:v>1.8159793090000001E-6</c:v>
                </c:pt>
                <c:pt idx="44226">
                  <c:v>2.345249579E-6</c:v>
                </c:pt>
                <c:pt idx="44227">
                  <c:v>1.636593698E-5</c:v>
                </c:pt>
                <c:pt idx="44228">
                  <c:v>2.2616849519999999E-6</c:v>
                </c:pt>
                <c:pt idx="44229">
                  <c:v>3.3385066130000001E-6</c:v>
                </c:pt>
                <c:pt idx="44230">
                  <c:v>3.4424759600000001E-6</c:v>
                </c:pt>
                <c:pt idx="44231">
                  <c:v>4.3114845499999997E-5</c:v>
                </c:pt>
                <c:pt idx="44232">
                  <c:v>2.9976161180000001E-6</c:v>
                </c:pt>
                <c:pt idx="44233">
                  <c:v>4.4901560100000001E-6</c:v>
                </c:pt>
                <c:pt idx="44234">
                  <c:v>2.0333106570000001E-6</c:v>
                </c:pt>
                <c:pt idx="44235">
                  <c:v>6.0795874370000004E-4</c:v>
                </c:pt>
                <c:pt idx="44236">
                  <c:v>1.398106379E-6</c:v>
                </c:pt>
                <c:pt idx="44237">
                  <c:v>3.7901833859999998E-6</c:v>
                </c:pt>
                <c:pt idx="44238">
                  <c:v>1.104391134E-5</c:v>
                </c:pt>
                <c:pt idx="44239">
                  <c:v>3.2535995190000001E-4</c:v>
                </c:pt>
                <c:pt idx="44240">
                  <c:v>4.0040575640000001E-6</c:v>
                </c:pt>
                <c:pt idx="44241">
                  <c:v>2.4598671820000001E-6</c:v>
                </c:pt>
                <c:pt idx="44242">
                  <c:v>2.3696542380000002E-6</c:v>
                </c:pt>
                <c:pt idx="44243">
                  <c:v>2.2743923190000001E-5</c:v>
                </c:pt>
                <c:pt idx="44244">
                  <c:v>1.546565963E-6</c:v>
                </c:pt>
                <c:pt idx="44245">
                  <c:v>1.0184336459999999E-6</c:v>
                </c:pt>
                <c:pt idx="44246">
                  <c:v>5.3647033430000004E-7</c:v>
                </c:pt>
                <c:pt idx="44247">
                  <c:v>1.7500419499999999E-5</c:v>
                </c:pt>
                <c:pt idx="44248">
                  <c:v>2.5799035189999998E-7</c:v>
                </c:pt>
                <c:pt idx="44249">
                  <c:v>1.741754844E-7</c:v>
                </c:pt>
                <c:pt idx="44250">
                  <c:v>8.5035368580000005E-8</c:v>
                </c:pt>
                <c:pt idx="44251">
                  <c:v>3.4538066650000002E-7</c:v>
                </c:pt>
                <c:pt idx="44252">
                  <c:v>6.8984158189999997E-9</c:v>
                </c:pt>
                <c:pt idx="44253">
                  <c:v>2.0787828039999999E-13</c:v>
                </c:pt>
                <c:pt idx="44254">
                  <c:v>4.0354831270000003E-9</c:v>
                </c:pt>
                <c:pt idx="44255">
                  <c:v>1.0408364960000001E-6</c:v>
                </c:pt>
                <c:pt idx="44256">
                  <c:v>2.5587800700000002E-8</c:v>
                </c:pt>
                <c:pt idx="44257">
                  <c:v>2.020926559E-8</c:v>
                </c:pt>
                <c:pt idx="44258">
                  <c:v>8.4167547849999992E-9</c:v>
                </c:pt>
                <c:pt idx="44259">
                  <c:v>1.0125562729999999E-6</c:v>
                </c:pt>
                <c:pt idx="44260">
                  <c:v>6.8551484400000003E-9</c:v>
                </c:pt>
                <c:pt idx="44261">
                  <c:v>1.1192841590000001E-8</c:v>
                </c:pt>
                <c:pt idx="44262">
                  <c:v>3.1104585209999998E-8</c:v>
                </c:pt>
                <c:pt idx="44263">
                  <c:v>8.1941704729999996E-7</c:v>
                </c:pt>
                <c:pt idx="44264">
                  <c:v>1.393550708E-7</c:v>
                </c:pt>
                <c:pt idx="44265">
                  <c:v>2.8536442670000002E-7</c:v>
                </c:pt>
                <c:pt idx="44266">
                  <c:v>8.4461630190000001E-7</c:v>
                </c:pt>
                <c:pt idx="44267">
                  <c:v>5.9728346780000001E-5</c:v>
                </c:pt>
                <c:pt idx="44268">
                  <c:v>2.5273651580000002E-6</c:v>
                </c:pt>
                <c:pt idx="44269">
                  <c:v>1.9247467690000001E-6</c:v>
                </c:pt>
                <c:pt idx="44270">
                  <c:v>8.8201044659999999E-7</c:v>
                </c:pt>
                <c:pt idx="44271">
                  <c:v>1.5865674329999999E-5</c:v>
                </c:pt>
                <c:pt idx="44272">
                  <c:v>4.3564236189999997E-6</c:v>
                </c:pt>
                <c:pt idx="44273">
                  <c:v>3.813613322E-6</c:v>
                </c:pt>
                <c:pt idx="44274">
                  <c:v>3.7100132109999998E-6</c:v>
                </c:pt>
                <c:pt idx="44275">
                  <c:v>1.181459904E-4</c:v>
                </c:pt>
                <c:pt idx="44276">
                  <c:v>1.6724194060000001E-5</c:v>
                </c:pt>
                <c:pt idx="44277">
                  <c:v>1.0667662970000001E-5</c:v>
                </c:pt>
                <c:pt idx="44278">
                  <c:v>8.6250421230000004E-7</c:v>
                </c:pt>
                <c:pt idx="44279">
                  <c:v>8.446133109E-4</c:v>
                </c:pt>
                <c:pt idx="44280">
                  <c:v>1.0091579379999999E-6</c:v>
                </c:pt>
                <c:pt idx="44281">
                  <c:v>7.2910332509999998E-6</c:v>
                </c:pt>
                <c:pt idx="44282">
                  <c:v>9.5068782729999998E-6</c:v>
                </c:pt>
                <c:pt idx="44283">
                  <c:v>3.8497697959999998E-5</c:v>
                </c:pt>
                <c:pt idx="44284">
                  <c:v>4.7035832160000003E-6</c:v>
                </c:pt>
                <c:pt idx="44285">
                  <c:v>6.8763576039999999E-6</c:v>
                </c:pt>
                <c:pt idx="44286">
                  <c:v>2.124918222E-5</c:v>
                </c:pt>
                <c:pt idx="44287">
                  <c:v>5.5285731929999998E-4</c:v>
                </c:pt>
                <c:pt idx="44288">
                  <c:v>2.5343305169999999E-5</c:v>
                </c:pt>
                <c:pt idx="44289">
                  <c:v>6.5247817579999999E-6</c:v>
                </c:pt>
                <c:pt idx="44290">
                  <c:v>1.241804079E-6</c:v>
                </c:pt>
                <c:pt idx="44291">
                  <c:v>4.0242240130000003E-5</c:v>
                </c:pt>
                <c:pt idx="44292">
                  <c:v>2.883279464E-6</c:v>
                </c:pt>
                <c:pt idx="44293">
                  <c:v>1.1295083570000001E-6</c:v>
                </c:pt>
                <c:pt idx="44294">
                  <c:v>8.9338053539999999E-7</c:v>
                </c:pt>
                <c:pt idx="44295">
                  <c:v>6.0263522129999998E-6</c:v>
                </c:pt>
                <c:pt idx="44296">
                  <c:v>1.4342839100000001E-6</c:v>
                </c:pt>
                <c:pt idx="44297">
                  <c:v>6.4470287539999998E-8</c:v>
                </c:pt>
                <c:pt idx="44298">
                  <c:v>8.6166906049999999E-7</c:v>
                </c:pt>
                <c:pt idx="44299">
                  <c:v>4.4714250749999997E-6</c:v>
                </c:pt>
                <c:pt idx="44300">
                  <c:v>4.5700095199999999E-7</c:v>
                </c:pt>
                <c:pt idx="44301">
                  <c:v>3.5565353469999999E-7</c:v>
                </c:pt>
                <c:pt idx="44302">
                  <c:v>3.6673032600000002E-7</c:v>
                </c:pt>
                <c:pt idx="44303">
                  <c:v>3.5922119419999999E-7</c:v>
                </c:pt>
                <c:pt idx="44304">
                  <c:v>4.3355137450000002E-7</c:v>
                </c:pt>
                <c:pt idx="44305">
                  <c:v>4.3808051320000001E-7</c:v>
                </c:pt>
                <c:pt idx="44306">
                  <c:v>3.4028270240000001E-7</c:v>
                </c:pt>
                <c:pt idx="44307">
                  <c:v>2.7637072660000002E-6</c:v>
                </c:pt>
                <c:pt idx="44308">
                  <c:v>2.906960255E-8</c:v>
                </c:pt>
                <c:pt idx="44309">
                  <c:v>6.5265923059999995E-7</c:v>
                </c:pt>
                <c:pt idx="44310">
                  <c:v>3.1086135660000001E-6</c:v>
                </c:pt>
                <c:pt idx="44311">
                  <c:v>2.6851621710000001E-5</c:v>
                </c:pt>
                <c:pt idx="44312">
                  <c:v>2.1025912959999999E-7</c:v>
                </c:pt>
                <c:pt idx="44313">
                  <c:v>3.1830161849999998E-7</c:v>
                </c:pt>
                <c:pt idx="44314">
                  <c:v>5.6496513810000002E-7</c:v>
                </c:pt>
                <c:pt idx="44315">
                  <c:v>2.1474022349999999E-5</c:v>
                </c:pt>
                <c:pt idx="44316">
                  <c:v>1.9018858059999999E-6</c:v>
                </c:pt>
                <c:pt idx="44317">
                  <c:v>4.7155554009999997E-6</c:v>
                </c:pt>
                <c:pt idx="44318">
                  <c:v>6.5436755959999997E-6</c:v>
                </c:pt>
                <c:pt idx="44319">
                  <c:v>2.248049026E-4</c:v>
                </c:pt>
                <c:pt idx="44320">
                  <c:v>2.046743716E-6</c:v>
                </c:pt>
                <c:pt idx="44321">
                  <c:v>7.4899945470000001E-6</c:v>
                </c:pt>
                <c:pt idx="44322">
                  <c:v>1.9773780680000001E-5</c:v>
                </c:pt>
                <c:pt idx="44323">
                  <c:v>7.4287955020000001E-5</c:v>
                </c:pt>
                <c:pt idx="44324">
                  <c:v>1.451981414E-5</c:v>
                </c:pt>
                <c:pt idx="44325">
                  <c:v>1.118595383E-5</c:v>
                </c:pt>
                <c:pt idx="44326">
                  <c:v>5.2648725889999999E-5</c:v>
                </c:pt>
                <c:pt idx="44327">
                  <c:v>7.8312665009999997E-4</c:v>
                </c:pt>
                <c:pt idx="44328">
                  <c:v>1.6380638179999999E-4</c:v>
                </c:pt>
                <c:pt idx="44329">
                  <c:v>1.188045962E-4</c:v>
                </c:pt>
                <c:pt idx="44330">
                  <c:v>1.744176563E-4</c:v>
                </c:pt>
                <c:pt idx="44331">
                  <c:v>1.0523935049999999E-3</c:v>
                </c:pt>
                <c:pt idx="44332">
                  <c:v>4.5392131580000002E-6</c:v>
                </c:pt>
                <c:pt idx="44333">
                  <c:v>1.55863782E-5</c:v>
                </c:pt>
                <c:pt idx="44334">
                  <c:v>1.3326029429999999E-6</c:v>
                </c:pt>
                <c:pt idx="44335">
                  <c:v>5.5828590970000002E-5</c:v>
                </c:pt>
                <c:pt idx="44336">
                  <c:v>8.4502454299999998E-6</c:v>
                </c:pt>
                <c:pt idx="44337">
                  <c:v>1.2176638930000001E-5</c:v>
                </c:pt>
                <c:pt idx="44338">
                  <c:v>1.2972749700000001E-6</c:v>
                </c:pt>
                <c:pt idx="44339">
                  <c:v>1.953409805E-5</c:v>
                </c:pt>
                <c:pt idx="44340">
                  <c:v>4.7608952069999997E-6</c:v>
                </c:pt>
                <c:pt idx="44341">
                  <c:v>7.5122153369999999E-6</c:v>
                </c:pt>
                <c:pt idx="44342">
                  <c:v>7.35360653E-6</c:v>
                </c:pt>
                <c:pt idx="44343">
                  <c:v>3.9291389479999996E-6</c:v>
                </c:pt>
                <c:pt idx="44344">
                  <c:v>5.4742670229999997E-6</c:v>
                </c:pt>
                <c:pt idx="44345">
                  <c:v>3.1300076160000002E-6</c:v>
                </c:pt>
                <c:pt idx="44346">
                  <c:v>3.137390273E-6</c:v>
                </c:pt>
                <c:pt idx="44347">
                  <c:v>4.0747293190000003E-6</c:v>
                </c:pt>
                <c:pt idx="44348">
                  <c:v>2.6836071499999999E-6</c:v>
                </c:pt>
                <c:pt idx="44349">
                  <c:v>1.5946240650000001E-6</c:v>
                </c:pt>
                <c:pt idx="44350">
                  <c:v>1.8813494909999999E-6</c:v>
                </c:pt>
                <c:pt idx="44351">
                  <c:v>2.5068019459999999E-6</c:v>
                </c:pt>
                <c:pt idx="44352">
                  <c:v>1.8012906589999999E-6</c:v>
                </c:pt>
                <c:pt idx="44353">
                  <c:v>2.0870690149999998E-6</c:v>
                </c:pt>
                <c:pt idx="44354">
                  <c:v>2.1655335249999998E-6</c:v>
                </c:pt>
                <c:pt idx="44355">
                  <c:v>8.287693038E-7</c:v>
                </c:pt>
                <c:pt idx="44356">
                  <c:v>3.6005731660000002E-6</c:v>
                </c:pt>
                <c:pt idx="44357">
                  <c:v>3.8261167399999998E-6</c:v>
                </c:pt>
                <c:pt idx="44358">
                  <c:v>3.9331004749999998E-6</c:v>
                </c:pt>
                <c:pt idx="44359">
                  <c:v>8.8821726169999995E-6</c:v>
                </c:pt>
                <c:pt idx="44360">
                  <c:v>9.5812798080000005E-6</c:v>
                </c:pt>
                <c:pt idx="44361">
                  <c:v>3.2405130459999998E-6</c:v>
                </c:pt>
                <c:pt idx="44362">
                  <c:v>4.8908562600000002E-6</c:v>
                </c:pt>
                <c:pt idx="44363">
                  <c:v>1.879809956E-5</c:v>
                </c:pt>
                <c:pt idx="44364">
                  <c:v>2.0799576489999999E-5</c:v>
                </c:pt>
                <c:pt idx="44365">
                  <c:v>5.1385727209999999E-6</c:v>
                </c:pt>
                <c:pt idx="44366">
                  <c:v>5.2134897840000004E-6</c:v>
                </c:pt>
                <c:pt idx="44367">
                  <c:v>1.2690784670000001E-4</c:v>
                </c:pt>
                <c:pt idx="44368">
                  <c:v>1.006733252E-4</c:v>
                </c:pt>
                <c:pt idx="44369">
                  <c:v>1.1232522750000001E-4</c:v>
                </c:pt>
                <c:pt idx="44370">
                  <c:v>8.7823327410000004E-4</c:v>
                </c:pt>
                <c:pt idx="44371">
                  <c:v>1.894805279E-3</c:v>
                </c:pt>
                <c:pt idx="44372">
                  <c:v>1.433261201E-4</c:v>
                </c:pt>
                <c:pt idx="44373">
                  <c:v>8.2543176189999994E-5</c:v>
                </c:pt>
                <c:pt idx="44374">
                  <c:v>3.2278179890000003E-5</c:v>
                </c:pt>
                <c:pt idx="44375">
                  <c:v>3.4943755680000001E-5</c:v>
                </c:pt>
                <c:pt idx="44376">
                  <c:v>2.419236345E-5</c:v>
                </c:pt>
                <c:pt idx="44377">
                  <c:v>2.674604929E-5</c:v>
                </c:pt>
                <c:pt idx="44378">
                  <c:v>5.1424375459999999E-5</c:v>
                </c:pt>
                <c:pt idx="44379">
                  <c:v>1.4394614020000001E-4</c:v>
                </c:pt>
                <c:pt idx="44380">
                  <c:v>4.7956080750000002E-5</c:v>
                </c:pt>
                <c:pt idx="44381">
                  <c:v>3.3519351670000001E-5</c:v>
                </c:pt>
                <c:pt idx="44382">
                  <c:v>5.8850580749999998E-5</c:v>
                </c:pt>
                <c:pt idx="44383">
                  <c:v>4.0482493980000001E-5</c:v>
                </c:pt>
                <c:pt idx="44384">
                  <c:v>5.4167854010000003E-6</c:v>
                </c:pt>
                <c:pt idx="44385">
                  <c:v>1.161804806E-5</c:v>
                </c:pt>
                <c:pt idx="44386">
                  <c:v>7.6562222089999992E-6</c:v>
                </c:pt>
                <c:pt idx="44387">
                  <c:v>3.377853079E-6</c:v>
                </c:pt>
                <c:pt idx="44388">
                  <c:v>7.6872434090000001E-6</c:v>
                </c:pt>
                <c:pt idx="44389">
                  <c:v>2.3023193970000001E-5</c:v>
                </c:pt>
                <c:pt idx="44390">
                  <c:v>4.7764967089999999E-5</c:v>
                </c:pt>
                <c:pt idx="44391">
                  <c:v>6.2244410879999995E-5</c:v>
                </c:pt>
                <c:pt idx="44392">
                  <c:v>1.941931652E-6</c:v>
                </c:pt>
                <c:pt idx="44393">
                  <c:v>2.6128737430000002E-6</c:v>
                </c:pt>
                <c:pt idx="44394">
                  <c:v>3.8497746480000003E-6</c:v>
                </c:pt>
                <c:pt idx="44395">
                  <c:v>4.4676195619999998E-6</c:v>
                </c:pt>
                <c:pt idx="44396">
                  <c:v>4.7001739779999997E-6</c:v>
                </c:pt>
                <c:pt idx="44397">
                  <c:v>3.942912252E-6</c:v>
                </c:pt>
                <c:pt idx="44398">
                  <c:v>2.1983667369999999E-6</c:v>
                </c:pt>
                <c:pt idx="44399">
                  <c:v>8.0883676899999998E-6</c:v>
                </c:pt>
                <c:pt idx="44400">
                  <c:v>3.1347448649999998E-6</c:v>
                </c:pt>
                <c:pt idx="44401">
                  <c:v>3.5667475059999998E-6</c:v>
                </c:pt>
                <c:pt idx="44402">
                  <c:v>2.7645681530000002E-6</c:v>
                </c:pt>
                <c:pt idx="44403">
                  <c:v>5.7482325850000002E-6</c:v>
                </c:pt>
                <c:pt idx="44404">
                  <c:v>4.5104631430000001E-6</c:v>
                </c:pt>
                <c:pt idx="44405">
                  <c:v>1.0240492500000001E-5</c:v>
                </c:pt>
                <c:pt idx="44406">
                  <c:v>1.9532375410000001E-7</c:v>
                </c:pt>
                <c:pt idx="44407">
                  <c:v>3.4108284750000001E-6</c:v>
                </c:pt>
                <c:pt idx="44408">
                  <c:v>2.3514863320000001E-5</c:v>
                </c:pt>
                <c:pt idx="44409">
                  <c:v>2.7484082960000001E-5</c:v>
                </c:pt>
                <c:pt idx="44410">
                  <c:v>2.0818635120000001E-4</c:v>
                </c:pt>
                <c:pt idx="44411">
                  <c:v>3.5222904479999999E-4</c:v>
                </c:pt>
                <c:pt idx="44412">
                  <c:v>6.9683363059999995E-5</c:v>
                </c:pt>
                <c:pt idx="44413">
                  <c:v>1.887639209E-4</c:v>
                </c:pt>
                <c:pt idx="44414">
                  <c:v>3.4526935739999999E-4</c:v>
                </c:pt>
                <c:pt idx="44415">
                  <c:v>1.11602592E-4</c:v>
                </c:pt>
                <c:pt idx="44416">
                  <c:v>8.2675452340000001E-5</c:v>
                </c:pt>
                <c:pt idx="44417">
                  <c:v>8.8751273310000003E-5</c:v>
                </c:pt>
                <c:pt idx="44418">
                  <c:v>1.679924652E-4</c:v>
                </c:pt>
                <c:pt idx="44419">
                  <c:v>4.2600129700000002E-4</c:v>
                </c:pt>
                <c:pt idx="44420">
                  <c:v>2.9249285290000002E-4</c:v>
                </c:pt>
                <c:pt idx="44421">
                  <c:v>1.632567979E-4</c:v>
                </c:pt>
                <c:pt idx="44422">
                  <c:v>1.8316833000000001E-3</c:v>
                </c:pt>
                <c:pt idx="44423">
                  <c:v>5.6007090829999996E-4</c:v>
                </c:pt>
                <c:pt idx="44424">
                  <c:v>1.1202210339999999E-4</c:v>
                </c:pt>
                <c:pt idx="44425">
                  <c:v>8.1476257200000003E-5</c:v>
                </c:pt>
                <c:pt idx="44426">
                  <c:v>4.0684121639999999E-5</c:v>
                </c:pt>
                <c:pt idx="44427">
                  <c:v>9.7480849319999999E-6</c:v>
                </c:pt>
                <c:pt idx="44428">
                  <c:v>5.444642459E-5</c:v>
                </c:pt>
                <c:pt idx="44429">
                  <c:v>1.448471598E-5</c:v>
                </c:pt>
                <c:pt idx="44430">
                  <c:v>3.0176609319999999E-4</c:v>
                </c:pt>
                <c:pt idx="44431">
                  <c:v>1.293986295E-4</c:v>
                </c:pt>
                <c:pt idx="44432">
                  <c:v>6.9032371200000004E-5</c:v>
                </c:pt>
                <c:pt idx="44433">
                  <c:v>5.0794863529999997E-5</c:v>
                </c:pt>
                <c:pt idx="44434">
                  <c:v>4.1215945440000002E-5</c:v>
                </c:pt>
                <c:pt idx="44435">
                  <c:v>1.9684992849999999E-5</c:v>
                </c:pt>
                <c:pt idx="44436">
                  <c:v>4.7059354430000001E-6</c:v>
                </c:pt>
                <c:pt idx="44437">
                  <c:v>2.9911860060000001E-6</c:v>
                </c:pt>
                <c:pt idx="44438">
                  <c:v>4.9230337110000001E-6</c:v>
                </c:pt>
                <c:pt idx="44439">
                  <c:v>6.7709739369999998E-6</c:v>
                </c:pt>
                <c:pt idx="44440">
                  <c:v>1.334219346E-5</c:v>
                </c:pt>
                <c:pt idx="44441">
                  <c:v>1.1076768199999999E-5</c:v>
                </c:pt>
                <c:pt idx="44442">
                  <c:v>5.373237492E-5</c:v>
                </c:pt>
                <c:pt idx="44443">
                  <c:v>2.635017571E-5</c:v>
                </c:pt>
                <c:pt idx="44444">
                  <c:v>8.9605270150000003E-6</c:v>
                </c:pt>
                <c:pt idx="44445">
                  <c:v>2.69035184E-5</c:v>
                </c:pt>
                <c:pt idx="44446">
                  <c:v>5.7150420249999998E-6</c:v>
                </c:pt>
                <c:pt idx="44447">
                  <c:v>5.6728316360000001E-6</c:v>
                </c:pt>
                <c:pt idx="44448">
                  <c:v>1.238456006E-5</c:v>
                </c:pt>
                <c:pt idx="44449">
                  <c:v>1.1694627539999999E-5</c:v>
                </c:pt>
                <c:pt idx="44450">
                  <c:v>4.5296337059999999E-6</c:v>
                </c:pt>
                <c:pt idx="44451">
                  <c:v>6.9513261610000002E-6</c:v>
                </c:pt>
                <c:pt idx="44452">
                  <c:v>5.1061058690000001E-6</c:v>
                </c:pt>
                <c:pt idx="44453">
                  <c:v>1.8927769380000001E-6</c:v>
                </c:pt>
                <c:pt idx="44454">
                  <c:v>4.3666665889999999E-5</c:v>
                </c:pt>
                <c:pt idx="44455">
                  <c:v>1.65208172E-6</c:v>
                </c:pt>
                <c:pt idx="44456">
                  <c:v>8.2266480529999999E-6</c:v>
                </c:pt>
                <c:pt idx="44457">
                  <c:v>2.313095825E-5</c:v>
                </c:pt>
                <c:pt idx="44458">
                  <c:v>4.4402157089999997E-5</c:v>
                </c:pt>
                <c:pt idx="44459">
                  <c:v>2.1652350989999999E-5</c:v>
                </c:pt>
                <c:pt idx="44460">
                  <c:v>9.6568888309999995E-5</c:v>
                </c:pt>
                <c:pt idx="44461">
                  <c:v>1.964409886E-4</c:v>
                </c:pt>
                <c:pt idx="44462">
                  <c:v>4.3596168329999999E-3</c:v>
                </c:pt>
                <c:pt idx="44463">
                  <c:v>1.0346829599999999E-3</c:v>
                </c:pt>
                <c:pt idx="44464">
                  <c:v>1.6498155840000001E-4</c:v>
                </c:pt>
                <c:pt idx="44465">
                  <c:v>3.6464407769999999E-4</c:v>
                </c:pt>
                <c:pt idx="44466">
                  <c:v>6.5065319700000003E-4</c:v>
                </c:pt>
                <c:pt idx="44467">
                  <c:v>3.6852079009999998E-5</c:v>
                </c:pt>
                <c:pt idx="44468">
                  <c:v>5.9864299890000001E-5</c:v>
                </c:pt>
                <c:pt idx="44469">
                  <c:v>1.798311272E-4</c:v>
                </c:pt>
                <c:pt idx="44470">
                  <c:v>1.467689058E-4</c:v>
                </c:pt>
                <c:pt idx="44471">
                  <c:v>3.8735484790000001E-5</c:v>
                </c:pt>
                <c:pt idx="44472">
                  <c:v>6.8435853270000003E-5</c:v>
                </c:pt>
                <c:pt idx="44473">
                  <c:v>1.5652631589999999E-4</c:v>
                </c:pt>
                <c:pt idx="44474">
                  <c:v>2.043848459E-4</c:v>
                </c:pt>
                <c:pt idx="44475">
                  <c:v>7.7924875929999995E-5</c:v>
                </c:pt>
                <c:pt idx="44476">
                  <c:v>7.6231837749999996E-5</c:v>
                </c:pt>
                <c:pt idx="44477">
                  <c:v>4.9586551999999999E-5</c:v>
                </c:pt>
                <c:pt idx="44478">
                  <c:v>3.3412326299999998E-5</c:v>
                </c:pt>
                <c:pt idx="44479">
                  <c:v>2.8321991900000001E-5</c:v>
                </c:pt>
                <c:pt idx="44480">
                  <c:v>3.7004456479999999E-5</c:v>
                </c:pt>
                <c:pt idx="44481">
                  <c:v>7.918644524E-6</c:v>
                </c:pt>
                <c:pt idx="44482">
                  <c:v>8.8159702030000004E-5</c:v>
                </c:pt>
                <c:pt idx="44483">
                  <c:v>6.1453061149999997E-6</c:v>
                </c:pt>
                <c:pt idx="44484">
                  <c:v>7.9125252720000002E-6</c:v>
                </c:pt>
                <c:pt idx="44485">
                  <c:v>1.577862213E-6</c:v>
                </c:pt>
                <c:pt idx="44486">
                  <c:v>1.6503775190000001E-4</c:v>
                </c:pt>
                <c:pt idx="44487">
                  <c:v>2.4739069149999999E-6</c:v>
                </c:pt>
                <c:pt idx="44488">
                  <c:v>7.0504155309999996E-7</c:v>
                </c:pt>
                <c:pt idx="44489">
                  <c:v>1.5916880630000001E-5</c:v>
                </c:pt>
                <c:pt idx="44490">
                  <c:v>1.600704545E-4</c:v>
                </c:pt>
                <c:pt idx="44491">
                  <c:v>1.258900563E-5</c:v>
                </c:pt>
                <c:pt idx="44492">
                  <c:v>1.258246564E-5</c:v>
                </c:pt>
                <c:pt idx="44493">
                  <c:v>2.5618077169999999E-5</c:v>
                </c:pt>
                <c:pt idx="44494">
                  <c:v>1.012649938E-4</c:v>
                </c:pt>
                <c:pt idx="44495">
                  <c:v>1.701646249E-5</c:v>
                </c:pt>
                <c:pt idx="44496">
                  <c:v>1.123745328E-5</c:v>
                </c:pt>
                <c:pt idx="44497">
                  <c:v>2.1398926659999999E-5</c:v>
                </c:pt>
                <c:pt idx="44498">
                  <c:v>2.7692363970000001E-5</c:v>
                </c:pt>
                <c:pt idx="44499">
                  <c:v>1.253774867E-5</c:v>
                </c:pt>
                <c:pt idx="44500">
                  <c:v>9.8583966000000007E-6</c:v>
                </c:pt>
                <c:pt idx="44501">
                  <c:v>7.4871283269999998E-6</c:v>
                </c:pt>
                <c:pt idx="44502">
                  <c:v>3.2814252390000001E-4</c:v>
                </c:pt>
                <c:pt idx="44503">
                  <c:v>3.3325290460000002E-5</c:v>
                </c:pt>
                <c:pt idx="44504">
                  <c:v>7.870075658E-5</c:v>
                </c:pt>
                <c:pt idx="44505">
                  <c:v>1.342565442E-4</c:v>
                </c:pt>
                <c:pt idx="44506">
                  <c:v>2.4540081959999998E-3</c:v>
                </c:pt>
                <c:pt idx="44507">
                  <c:v>7.7457098819999994E-5</c:v>
                </c:pt>
                <c:pt idx="44508">
                  <c:v>2.9728385950000001E-5</c:v>
                </c:pt>
                <c:pt idx="44509">
                  <c:v>5.6112404160000003E-5</c:v>
                </c:pt>
                <c:pt idx="44510">
                  <c:v>1.0384416619999999E-3</c:v>
                </c:pt>
                <c:pt idx="44511">
                  <c:v>1.1723080899999999E-4</c:v>
                </c:pt>
                <c:pt idx="44512">
                  <c:v>7.4196208510000003E-5</c:v>
                </c:pt>
                <c:pt idx="44513">
                  <c:v>2.2155169829999998E-5</c:v>
                </c:pt>
                <c:pt idx="44514">
                  <c:v>5.8230342269999999E-3</c:v>
                </c:pt>
                <c:pt idx="44515">
                  <c:v>2.8789268420000001E-5</c:v>
                </c:pt>
                <c:pt idx="44516">
                  <c:v>8.4139660339999995E-5</c:v>
                </c:pt>
                <c:pt idx="44517">
                  <c:v>1.164817542E-4</c:v>
                </c:pt>
                <c:pt idx="44518">
                  <c:v>1.532078455E-3</c:v>
                </c:pt>
                <c:pt idx="44519">
                  <c:v>2.98225719E-5</c:v>
                </c:pt>
                <c:pt idx="44520">
                  <c:v>5.539451656E-5</c:v>
                </c:pt>
                <c:pt idx="44521">
                  <c:v>3.92819093E-5</c:v>
                </c:pt>
                <c:pt idx="44522">
                  <c:v>6.0675194660000003E-3</c:v>
                </c:pt>
                <c:pt idx="44523">
                  <c:v>7.3591025279999997E-5</c:v>
                </c:pt>
                <c:pt idx="44524">
                  <c:v>3.0955687940000001E-5</c:v>
                </c:pt>
                <c:pt idx="44525">
                  <c:v>9.7702822029999999E-5</c:v>
                </c:pt>
                <c:pt idx="44526">
                  <c:v>1.7976604050000001E-3</c:v>
                </c:pt>
                <c:pt idx="44527">
                  <c:v>8.2127579530000006E-6</c:v>
                </c:pt>
                <c:pt idx="44528">
                  <c:v>1.1195821979999999E-5</c:v>
                </c:pt>
                <c:pt idx="44529">
                  <c:v>1.8374488820000001E-5</c:v>
                </c:pt>
                <c:pt idx="44530">
                  <c:v>1.8071941599999999E-4</c:v>
                </c:pt>
                <c:pt idx="44531">
                  <c:v>8.7654803210000001E-5</c:v>
                </c:pt>
                <c:pt idx="44532">
                  <c:v>9.3717923889999997E-5</c:v>
                </c:pt>
                <c:pt idx="44533">
                  <c:v>3.3029563419999998E-5</c:v>
                </c:pt>
                <c:pt idx="44534">
                  <c:v>2.2576061679999999E-2</c:v>
                </c:pt>
                <c:pt idx="44535">
                  <c:v>2.9780190819999998E-5</c:v>
                </c:pt>
                <c:pt idx="44536">
                  <c:v>3.8034455700000001E-4</c:v>
                </c:pt>
                <c:pt idx="44537">
                  <c:v>6.0755840329999996E-4</c:v>
                </c:pt>
                <c:pt idx="44538">
                  <c:v>4.9219141470000002E-3</c:v>
                </c:pt>
                <c:pt idx="44539">
                  <c:v>4.249472151E-4</c:v>
                </c:pt>
                <c:pt idx="44540">
                  <c:v>6.6213019759999998E-4</c:v>
                </c:pt>
                <c:pt idx="44541">
                  <c:v>7.3656688670000001E-4</c:v>
                </c:pt>
                <c:pt idx="44542">
                  <c:v>2.9526704460000001E-2</c:v>
                </c:pt>
                <c:pt idx="44543">
                  <c:v>4.7673371689999999E-4</c:v>
                </c:pt>
                <c:pt idx="44544">
                  <c:v>1.027315331E-3</c:v>
                </c:pt>
                <c:pt idx="44545">
                  <c:v>1.723261393E-3</c:v>
                </c:pt>
                <c:pt idx="44546">
                  <c:v>0.2187372883</c:v>
                </c:pt>
                <c:pt idx="44547">
                  <c:v>1.4683783010000001E-3</c:v>
                </c:pt>
                <c:pt idx="44548">
                  <c:v>1.186319514E-3</c:v>
                </c:pt>
                <c:pt idx="44549">
                  <c:v>1.139220061E-3</c:v>
                </c:pt>
                <c:pt idx="44550">
                  <c:v>1.37691212E-2</c:v>
                </c:pt>
                <c:pt idx="44551">
                  <c:v>1.2457859729999999E-3</c:v>
                </c:pt>
                <c:pt idx="44552">
                  <c:v>1.196876208E-3</c:v>
                </c:pt>
                <c:pt idx="44553">
                  <c:v>1.3743487550000001E-3</c:v>
                </c:pt>
                <c:pt idx="44554">
                  <c:v>0.2185669428</c:v>
                </c:pt>
                <c:pt idx="44555">
                  <c:v>1.818762662E-3</c:v>
                </c:pt>
                <c:pt idx="44556">
                  <c:v>1.073188394E-3</c:v>
                </c:pt>
                <c:pt idx="44557">
                  <c:v>4.123071895E-4</c:v>
                </c:pt>
                <c:pt idx="44558">
                  <c:v>2.986345889E-2</c:v>
                </c:pt>
                <c:pt idx="44559">
                  <c:v>8.0809686160000001E-4</c:v>
                </c:pt>
                <c:pt idx="44560">
                  <c:v>6.6557327519999997E-4</c:v>
                </c:pt>
                <c:pt idx="44561">
                  <c:v>3.899539083E-4</c:v>
                </c:pt>
                <c:pt idx="44562">
                  <c:v>4.8955611330000004E-3</c:v>
                </c:pt>
                <c:pt idx="44563">
                  <c:v>6.4866736020000005E-4</c:v>
                </c:pt>
                <c:pt idx="44564">
                  <c:v>3.9459212920000002E-4</c:v>
                </c:pt>
                <c:pt idx="44565">
                  <c:v>2.231464759E-5</c:v>
                </c:pt>
                <c:pt idx="44566">
                  <c:v>2.256029105E-2</c:v>
                </c:pt>
                <c:pt idx="44567">
                  <c:v>4.1746629520000001E-5</c:v>
                </c:pt>
                <c:pt idx="44568">
                  <c:v>9.9151550010000001E-5</c:v>
                </c:pt>
                <c:pt idx="44569">
                  <c:v>8.5144057669999998E-5</c:v>
                </c:pt>
                <c:pt idx="44570">
                  <c:v>1.8333691619999999E-4</c:v>
                </c:pt>
                <c:pt idx="44571">
                  <c:v>1.96894422E-5</c:v>
                </c:pt>
                <c:pt idx="44572">
                  <c:v>1.1250243159999999E-5</c:v>
                </c:pt>
                <c:pt idx="44573">
                  <c:v>8.6702750129999997E-6</c:v>
                </c:pt>
                <c:pt idx="44574">
                  <c:v>1.7601658390000001E-3</c:v>
                </c:pt>
                <c:pt idx="44575">
                  <c:v>8.8839352910000005E-5</c:v>
                </c:pt>
                <c:pt idx="44576">
                  <c:v>3.6369721250000002E-5</c:v>
                </c:pt>
                <c:pt idx="44577">
                  <c:v>6.91056883E-5</c:v>
                </c:pt>
                <c:pt idx="44578">
                  <c:v>6.0976104599999997E-3</c:v>
                </c:pt>
                <c:pt idx="44579">
                  <c:v>4.8186862329999998E-5</c:v>
                </c:pt>
                <c:pt idx="44580">
                  <c:v>5.486922586E-5</c:v>
                </c:pt>
                <c:pt idx="44581">
                  <c:v>2.5838453899999999E-5</c:v>
                </c:pt>
                <c:pt idx="44582">
                  <c:v>1.527007139E-3</c:v>
                </c:pt>
                <c:pt idx="44583">
                  <c:v>1.2435783939999999E-4</c:v>
                </c:pt>
                <c:pt idx="44584">
                  <c:v>8.3680125279999995E-5</c:v>
                </c:pt>
                <c:pt idx="44585">
                  <c:v>2.5504413139999999E-5</c:v>
                </c:pt>
                <c:pt idx="44586">
                  <c:v>5.7751610199999999E-3</c:v>
                </c:pt>
                <c:pt idx="44587">
                  <c:v>3.3454621970000001E-5</c:v>
                </c:pt>
                <c:pt idx="44588">
                  <c:v>8.3526060550000004E-5</c:v>
                </c:pt>
                <c:pt idx="44589">
                  <c:v>1.1691289250000001E-4</c:v>
                </c:pt>
                <c:pt idx="44590">
                  <c:v>1.0418231479999999E-3</c:v>
                </c:pt>
                <c:pt idx="44591">
                  <c:v>6.1653017140000005E-5</c:v>
                </c:pt>
                <c:pt idx="44592">
                  <c:v>3.1345892119999997E-5</c:v>
                </c:pt>
                <c:pt idx="44593">
                  <c:v>7.6338358120000004E-5</c:v>
                </c:pt>
                <c:pt idx="44594">
                  <c:v>2.4306109509999998E-3</c:v>
                </c:pt>
                <c:pt idx="44595">
                  <c:v>1.376598638E-4</c:v>
                </c:pt>
                <c:pt idx="44596">
                  <c:v>8.6165928510000006E-5</c:v>
                </c:pt>
                <c:pt idx="44597">
                  <c:v>3.5016272230000002E-5</c:v>
                </c:pt>
                <c:pt idx="44598">
                  <c:v>3.3214348900000002E-4</c:v>
                </c:pt>
                <c:pt idx="44599">
                  <c:v>7.1409357110000002E-6</c:v>
                </c:pt>
                <c:pt idx="44600">
                  <c:v>9.8102448080000004E-6</c:v>
                </c:pt>
                <c:pt idx="44601">
                  <c:v>1.237672499E-5</c:v>
                </c:pt>
                <c:pt idx="44602">
                  <c:v>2.825744527E-5</c:v>
                </c:pt>
                <c:pt idx="44603">
                  <c:v>2.1851355050000002E-5</c:v>
                </c:pt>
                <c:pt idx="44604">
                  <c:v>1.09274604E-5</c:v>
                </c:pt>
                <c:pt idx="44605">
                  <c:v>1.6711706519999999E-5</c:v>
                </c:pt>
                <c:pt idx="44606">
                  <c:v>1.015772284E-4</c:v>
                </c:pt>
                <c:pt idx="44607">
                  <c:v>2.63702458E-5</c:v>
                </c:pt>
                <c:pt idx="44608">
                  <c:v>1.2619130109999999E-5</c:v>
                </c:pt>
                <c:pt idx="44609">
                  <c:v>1.245291431E-5</c:v>
                </c:pt>
                <c:pt idx="44610">
                  <c:v>1.5925562810000001E-4</c:v>
                </c:pt>
                <c:pt idx="44611">
                  <c:v>1.4876513320000001E-5</c:v>
                </c:pt>
                <c:pt idx="44612">
                  <c:v>5.3361176029999996E-7</c:v>
                </c:pt>
                <c:pt idx="44613">
                  <c:v>2.4488862260000002E-6</c:v>
                </c:pt>
                <c:pt idx="44614">
                  <c:v>1.61236742E-4</c:v>
                </c:pt>
                <c:pt idx="44615">
                  <c:v>1.0798492189999999E-6</c:v>
                </c:pt>
                <c:pt idx="44616">
                  <c:v>8.6633513340000006E-6</c:v>
                </c:pt>
                <c:pt idx="44617">
                  <c:v>6.2518780060000003E-6</c:v>
                </c:pt>
                <c:pt idx="44618">
                  <c:v>8.3819173130000006E-5</c:v>
                </c:pt>
                <c:pt idx="44619">
                  <c:v>9.8316386529999995E-6</c:v>
                </c:pt>
                <c:pt idx="44620">
                  <c:v>3.8604061839999997E-5</c:v>
                </c:pt>
                <c:pt idx="44621">
                  <c:v>2.8269697439999999E-5</c:v>
                </c:pt>
                <c:pt idx="44622">
                  <c:v>3.1504541910000003E-5</c:v>
                </c:pt>
                <c:pt idx="44623">
                  <c:v>5.3765282509999997E-5</c:v>
                </c:pt>
                <c:pt idx="44624">
                  <c:v>7.8049568479999996E-5</c:v>
                </c:pt>
                <c:pt idx="44625">
                  <c:v>7.7099002559999997E-5</c:v>
                </c:pt>
                <c:pt idx="44626">
                  <c:v>2.072884044E-4</c:v>
                </c:pt>
                <c:pt idx="44627">
                  <c:v>1.5563863410000001E-4</c:v>
                </c:pt>
                <c:pt idx="44628">
                  <c:v>6.5123946880000006E-5</c:v>
                </c:pt>
                <c:pt idx="44629">
                  <c:v>3.8052676619999999E-5</c:v>
                </c:pt>
                <c:pt idx="44630">
                  <c:v>1.4719341640000001E-4</c:v>
                </c:pt>
                <c:pt idx="44631">
                  <c:v>1.7737531589999999E-4</c:v>
                </c:pt>
                <c:pt idx="44632">
                  <c:v>5.6103848029999997E-5</c:v>
                </c:pt>
                <c:pt idx="44633">
                  <c:v>3.5934636169999999E-5</c:v>
                </c:pt>
                <c:pt idx="44634">
                  <c:v>6.3610597130000005E-4</c:v>
                </c:pt>
                <c:pt idx="44635">
                  <c:v>3.4224322289999999E-4</c:v>
                </c:pt>
                <c:pt idx="44636">
                  <c:v>1.7112167689999999E-4</c:v>
                </c:pt>
                <c:pt idx="44637">
                  <c:v>1.0462978090000001E-3</c:v>
                </c:pt>
                <c:pt idx="44638">
                  <c:v>4.3344242150000004E-3</c:v>
                </c:pt>
                <c:pt idx="44639">
                  <c:v>2.0289490940000001E-4</c:v>
                </c:pt>
                <c:pt idx="44640">
                  <c:v>1.023120789E-4</c:v>
                </c:pt>
                <c:pt idx="44641">
                  <c:v>2.1683827170000002E-5</c:v>
                </c:pt>
                <c:pt idx="44642">
                  <c:v>4.4479437049999997E-5</c:v>
                </c:pt>
                <c:pt idx="44643">
                  <c:v>2.296564339E-5</c:v>
                </c:pt>
                <c:pt idx="44644">
                  <c:v>7.9856440119999994E-6</c:v>
                </c:pt>
                <c:pt idx="44645">
                  <c:v>1.5462260419999999E-6</c:v>
                </c:pt>
                <c:pt idx="44646">
                  <c:v>4.2721686639999999E-5</c:v>
                </c:pt>
                <c:pt idx="44647">
                  <c:v>1.584173196E-6</c:v>
                </c:pt>
                <c:pt idx="44648">
                  <c:v>5.2546822780000002E-6</c:v>
                </c:pt>
                <c:pt idx="44649">
                  <c:v>6.9466161119999997E-6</c:v>
                </c:pt>
                <c:pt idx="44650">
                  <c:v>4.4493257979999997E-6</c:v>
                </c:pt>
                <c:pt idx="44651">
                  <c:v>1.177347942E-5</c:v>
                </c:pt>
                <c:pt idx="44652">
                  <c:v>1.2017207899999999E-5</c:v>
                </c:pt>
                <c:pt idx="44653">
                  <c:v>5.6257769279999997E-6</c:v>
                </c:pt>
                <c:pt idx="44654">
                  <c:v>5.8012187169999996E-6</c:v>
                </c:pt>
                <c:pt idx="44655">
                  <c:v>2.6055397920000001E-5</c:v>
                </c:pt>
                <c:pt idx="44656">
                  <c:v>7.8497792020000004E-6</c:v>
                </c:pt>
                <c:pt idx="44657">
                  <c:v>2.7096192919999999E-5</c:v>
                </c:pt>
                <c:pt idx="44658">
                  <c:v>5.2569624030000001E-5</c:v>
                </c:pt>
                <c:pt idx="44659">
                  <c:v>1.2131196190000001E-5</c:v>
                </c:pt>
                <c:pt idx="44660">
                  <c:v>1.357443657E-5</c:v>
                </c:pt>
                <c:pt idx="44661">
                  <c:v>6.7120331470000003E-6</c:v>
                </c:pt>
                <c:pt idx="44662">
                  <c:v>4.8437689769999997E-6</c:v>
                </c:pt>
                <c:pt idx="44663">
                  <c:v>3.0276002909999999E-6</c:v>
                </c:pt>
                <c:pt idx="44664">
                  <c:v>4.9944294149999996E-6</c:v>
                </c:pt>
                <c:pt idx="44665">
                  <c:v>1.9677084430000001E-5</c:v>
                </c:pt>
                <c:pt idx="44666">
                  <c:v>4.056172037E-5</c:v>
                </c:pt>
                <c:pt idx="44667">
                  <c:v>5.0347578850000001E-5</c:v>
                </c:pt>
                <c:pt idx="44668">
                  <c:v>6.8707091259999996E-5</c:v>
                </c:pt>
                <c:pt idx="44669">
                  <c:v>1.300672475E-4</c:v>
                </c:pt>
                <c:pt idx="44670">
                  <c:v>2.964911535E-4</c:v>
                </c:pt>
                <c:pt idx="44671">
                  <c:v>1.6398607329999999E-5</c:v>
                </c:pt>
                <c:pt idx="44672">
                  <c:v>5.4120972369999999E-5</c:v>
                </c:pt>
                <c:pt idx="44673">
                  <c:v>9.8902175910000006E-6</c:v>
                </c:pt>
                <c:pt idx="44674">
                  <c:v>3.922679449E-5</c:v>
                </c:pt>
                <c:pt idx="44675">
                  <c:v>8.1315711580000005E-5</c:v>
                </c:pt>
                <c:pt idx="44676">
                  <c:v>1.067789458E-4</c:v>
                </c:pt>
                <c:pt idx="44677">
                  <c:v>5.5997444300000005E-4</c:v>
                </c:pt>
                <c:pt idx="44678">
                  <c:v>1.7875707419999999E-3</c:v>
                </c:pt>
                <c:pt idx="44679">
                  <c:v>1.6716998260000001E-4</c:v>
                </c:pt>
                <c:pt idx="44680">
                  <c:v>3.110581093E-4</c:v>
                </c:pt>
                <c:pt idx="44681">
                  <c:v>4.2644619659999998E-4</c:v>
                </c:pt>
                <c:pt idx="44682">
                  <c:v>1.7264001169999999E-4</c:v>
                </c:pt>
                <c:pt idx="44683">
                  <c:v>8.9114695170000003E-5</c:v>
                </c:pt>
                <c:pt idx="44684">
                  <c:v>8.2072835219999997E-5</c:v>
                </c:pt>
                <c:pt idx="44685">
                  <c:v>1.077037369E-4</c:v>
                </c:pt>
                <c:pt idx="44686">
                  <c:v>3.4150901599999998E-4</c:v>
                </c:pt>
                <c:pt idx="44687">
                  <c:v>1.774749349E-4</c:v>
                </c:pt>
                <c:pt idx="44688">
                  <c:v>6.6381013800000002E-5</c:v>
                </c:pt>
                <c:pt idx="44689">
                  <c:v>3.582723276E-4</c:v>
                </c:pt>
                <c:pt idx="44690">
                  <c:v>2.0525482470000001E-4</c:v>
                </c:pt>
                <c:pt idx="44691">
                  <c:v>2.9362009759999999E-5</c:v>
                </c:pt>
                <c:pt idx="44692">
                  <c:v>2.3379822E-5</c:v>
                </c:pt>
                <c:pt idx="44693">
                  <c:v>3.4980543819999999E-6</c:v>
                </c:pt>
                <c:pt idx="44694">
                  <c:v>2.1759715119999999E-7</c:v>
                </c:pt>
                <c:pt idx="44695">
                  <c:v>1.0241670149999999E-5</c:v>
                </c:pt>
                <c:pt idx="44696">
                  <c:v>4.3089903680000004E-6</c:v>
                </c:pt>
                <c:pt idx="44697">
                  <c:v>5.843652783E-6</c:v>
                </c:pt>
                <c:pt idx="44698">
                  <c:v>2.7378827530000001E-6</c:v>
                </c:pt>
                <c:pt idx="44699">
                  <c:v>3.5146076960000002E-6</c:v>
                </c:pt>
                <c:pt idx="44700">
                  <c:v>3.216106751E-6</c:v>
                </c:pt>
                <c:pt idx="44701">
                  <c:v>8.1183644519999994E-6</c:v>
                </c:pt>
                <c:pt idx="44702">
                  <c:v>2.2385582150000002E-6</c:v>
                </c:pt>
                <c:pt idx="44703">
                  <c:v>3.996019876E-6</c:v>
                </c:pt>
                <c:pt idx="44704">
                  <c:v>4.7019942589999997E-6</c:v>
                </c:pt>
                <c:pt idx="44705">
                  <c:v>4.4204086939999996E-6</c:v>
                </c:pt>
                <c:pt idx="44706">
                  <c:v>3.800274414E-6</c:v>
                </c:pt>
                <c:pt idx="44707">
                  <c:v>2.5350974719999998E-6</c:v>
                </c:pt>
                <c:pt idx="44708">
                  <c:v>2.2652060200000002E-6</c:v>
                </c:pt>
                <c:pt idx="44709">
                  <c:v>6.1851248390000003E-5</c:v>
                </c:pt>
                <c:pt idx="44710">
                  <c:v>4.7300606489999997E-5</c:v>
                </c:pt>
                <c:pt idx="44711">
                  <c:v>2.2257714710000001E-5</c:v>
                </c:pt>
                <c:pt idx="44712">
                  <c:v>7.3767338419999998E-6</c:v>
                </c:pt>
                <c:pt idx="44713">
                  <c:v>3.5219012579999998E-6</c:v>
                </c:pt>
                <c:pt idx="44714">
                  <c:v>7.4542061180000001E-6</c:v>
                </c:pt>
                <c:pt idx="44715">
                  <c:v>1.1132224190000001E-5</c:v>
                </c:pt>
                <c:pt idx="44716">
                  <c:v>5.210971162E-6</c:v>
                </c:pt>
                <c:pt idx="44717">
                  <c:v>4.0234933269999999E-5</c:v>
                </c:pt>
                <c:pt idx="44718">
                  <c:v>5.6970636759999998E-5</c:v>
                </c:pt>
                <c:pt idx="44719">
                  <c:v>3.2336356100000002E-5</c:v>
                </c:pt>
                <c:pt idx="44720">
                  <c:v>4.8898760160000001E-5</c:v>
                </c:pt>
                <c:pt idx="44721">
                  <c:v>1.4372852069999999E-4</c:v>
                </c:pt>
                <c:pt idx="44722">
                  <c:v>5.1053643680000001E-5</c:v>
                </c:pt>
                <c:pt idx="44723">
                  <c:v>2.5171487640000001E-5</c:v>
                </c:pt>
                <c:pt idx="44724">
                  <c:v>2.336617316E-5</c:v>
                </c:pt>
                <c:pt idx="44725">
                  <c:v>3.5574145759999999E-5</c:v>
                </c:pt>
                <c:pt idx="44726">
                  <c:v>3.1114856610000002E-5</c:v>
                </c:pt>
                <c:pt idx="44727">
                  <c:v>7.606274109E-5</c:v>
                </c:pt>
                <c:pt idx="44728">
                  <c:v>1.416247461E-4</c:v>
                </c:pt>
                <c:pt idx="44729">
                  <c:v>1.8844902839999999E-3</c:v>
                </c:pt>
                <c:pt idx="44730">
                  <c:v>8.5934232850000002E-4</c:v>
                </c:pt>
                <c:pt idx="44731">
                  <c:v>1.0724698450000001E-4</c:v>
                </c:pt>
                <c:pt idx="44732">
                  <c:v>1.0620116189999999E-4</c:v>
                </c:pt>
                <c:pt idx="44733">
                  <c:v>1.2868084629999999E-4</c:v>
                </c:pt>
                <c:pt idx="44734">
                  <c:v>5.1837232169999999E-6</c:v>
                </c:pt>
                <c:pt idx="44735">
                  <c:v>5.5732127980000003E-6</c:v>
                </c:pt>
                <c:pt idx="44736">
                  <c:v>2.1247860329999998E-5</c:v>
                </c:pt>
                <c:pt idx="44737">
                  <c:v>1.8566717229999999E-5</c:v>
                </c:pt>
                <c:pt idx="44738">
                  <c:v>4.8368644659999999E-6</c:v>
                </c:pt>
                <c:pt idx="44739">
                  <c:v>3.4770588399999999E-6</c:v>
                </c:pt>
                <c:pt idx="44740">
                  <c:v>9.6860789469999994E-6</c:v>
                </c:pt>
                <c:pt idx="44741">
                  <c:v>8.6286404989999995E-6</c:v>
                </c:pt>
                <c:pt idx="44742">
                  <c:v>3.9467783709999996E-6</c:v>
                </c:pt>
                <c:pt idx="44743">
                  <c:v>3.7974700160000001E-6</c:v>
                </c:pt>
                <c:pt idx="44744">
                  <c:v>3.48127729E-6</c:v>
                </c:pt>
                <c:pt idx="44745">
                  <c:v>7.6956037289999997E-7</c:v>
                </c:pt>
                <c:pt idx="44746">
                  <c:v>2.143693186E-6</c:v>
                </c:pt>
                <c:pt idx="44747">
                  <c:v>2.0597326780000001E-6</c:v>
                </c:pt>
                <c:pt idx="44748">
                  <c:v>1.7810147189999999E-6</c:v>
                </c:pt>
                <c:pt idx="44749">
                  <c:v>2.4640422260000001E-6</c:v>
                </c:pt>
                <c:pt idx="44750">
                  <c:v>1.865236486E-6</c:v>
                </c:pt>
                <c:pt idx="44751">
                  <c:v>1.5972116759999999E-6</c:v>
                </c:pt>
                <c:pt idx="44752">
                  <c:v>2.6867093999999998E-6</c:v>
                </c:pt>
                <c:pt idx="44753">
                  <c:v>3.9223773740000002E-6</c:v>
                </c:pt>
                <c:pt idx="44754">
                  <c:v>3.1141286799999998E-6</c:v>
                </c:pt>
                <c:pt idx="44755">
                  <c:v>3.111003636E-6</c:v>
                </c:pt>
                <c:pt idx="44756">
                  <c:v>5.2940548649999999E-6</c:v>
                </c:pt>
                <c:pt idx="44757">
                  <c:v>3.6421906800000001E-6</c:v>
                </c:pt>
                <c:pt idx="44758">
                  <c:v>7.2373303310000002E-6</c:v>
                </c:pt>
                <c:pt idx="44759">
                  <c:v>7.1421126590000001E-6</c:v>
                </c:pt>
                <c:pt idx="44760">
                  <c:v>4.1354567170000001E-6</c:v>
                </c:pt>
                <c:pt idx="44761">
                  <c:v>2.0077508940000001E-5</c:v>
                </c:pt>
                <c:pt idx="44762">
                  <c:v>1.2611992400000001E-6</c:v>
                </c:pt>
                <c:pt idx="44763">
                  <c:v>1.192075979E-5</c:v>
                </c:pt>
                <c:pt idx="44764">
                  <c:v>7.399152636E-6</c:v>
                </c:pt>
                <c:pt idx="44765">
                  <c:v>5.6678383719999997E-5</c:v>
                </c:pt>
                <c:pt idx="44766">
                  <c:v>1.2840818010000001E-6</c:v>
                </c:pt>
                <c:pt idx="44767">
                  <c:v>1.477610748E-5</c:v>
                </c:pt>
                <c:pt idx="44768">
                  <c:v>3.3844356780000002E-6</c:v>
                </c:pt>
                <c:pt idx="44769">
                  <c:v>1.0388546339999999E-3</c:v>
                </c:pt>
                <c:pt idx="44770">
                  <c:v>1.6858189510000001E-4</c:v>
                </c:pt>
                <c:pt idx="44771">
                  <c:v>1.122990846E-4</c:v>
                </c:pt>
                <c:pt idx="44772">
                  <c:v>1.639441962E-4</c:v>
                </c:pt>
                <c:pt idx="44773">
                  <c:v>7.809219115E-4</c:v>
                </c:pt>
                <c:pt idx="44774">
                  <c:v>5.2371006119999998E-5</c:v>
                </c:pt>
                <c:pt idx="44775">
                  <c:v>1.0530486539999999E-5</c:v>
                </c:pt>
                <c:pt idx="44776">
                  <c:v>1.326164193E-5</c:v>
                </c:pt>
                <c:pt idx="44777">
                  <c:v>7.3136618379999996E-5</c:v>
                </c:pt>
                <c:pt idx="44778">
                  <c:v>1.9355702770000001E-5</c:v>
                </c:pt>
                <c:pt idx="44779">
                  <c:v>6.4679146240000001E-6</c:v>
                </c:pt>
                <c:pt idx="44780">
                  <c:v>1.7945587859999999E-6</c:v>
                </c:pt>
                <c:pt idx="44781">
                  <c:v>2.2429523100000001E-4</c:v>
                </c:pt>
                <c:pt idx="44782">
                  <c:v>6.3832376199999998E-6</c:v>
                </c:pt>
                <c:pt idx="44783">
                  <c:v>4.5555554569999997E-6</c:v>
                </c:pt>
                <c:pt idx="44784">
                  <c:v>1.7427163770000001E-6</c:v>
                </c:pt>
                <c:pt idx="44785">
                  <c:v>2.1370280140000001E-5</c:v>
                </c:pt>
                <c:pt idx="44786">
                  <c:v>5.4899264450000001E-7</c:v>
                </c:pt>
                <c:pt idx="44787">
                  <c:v>2.9964844610000001E-7</c:v>
                </c:pt>
                <c:pt idx="44788">
                  <c:v>2.1938386180000001E-7</c:v>
                </c:pt>
                <c:pt idx="44789">
                  <c:v>2.6302743399999999E-5</c:v>
                </c:pt>
                <c:pt idx="44790">
                  <c:v>3.025049585E-6</c:v>
                </c:pt>
                <c:pt idx="44791">
                  <c:v>5.4201804860000002E-7</c:v>
                </c:pt>
                <c:pt idx="44792">
                  <c:v>5.566146393E-8</c:v>
                </c:pt>
                <c:pt idx="44793">
                  <c:v>2.828740306E-6</c:v>
                </c:pt>
                <c:pt idx="44794">
                  <c:v>3.3322603680000001E-7</c:v>
                </c:pt>
                <c:pt idx="44795">
                  <c:v>4.3162896030000001E-7</c:v>
                </c:pt>
                <c:pt idx="44796">
                  <c:v>4.2602488669999998E-7</c:v>
                </c:pt>
                <c:pt idx="44797">
                  <c:v>3.5385101159999999E-7</c:v>
                </c:pt>
                <c:pt idx="44798">
                  <c:v>3.6193981440000002E-7</c:v>
                </c:pt>
                <c:pt idx="44799">
                  <c:v>3.5041546269999998E-7</c:v>
                </c:pt>
                <c:pt idx="44800">
                  <c:v>4.3366808570000002E-7</c:v>
                </c:pt>
                <c:pt idx="44801">
                  <c:v>4.2990886770000004E-6</c:v>
                </c:pt>
                <c:pt idx="44802">
                  <c:v>8.5906157500000001E-7</c:v>
                </c:pt>
                <c:pt idx="44803">
                  <c:v>8.1696707619999996E-8</c:v>
                </c:pt>
                <c:pt idx="44804">
                  <c:v>1.469534232E-6</c:v>
                </c:pt>
                <c:pt idx="44805">
                  <c:v>5.8976321000000001E-6</c:v>
                </c:pt>
                <c:pt idx="44806">
                  <c:v>9.203411975E-7</c:v>
                </c:pt>
                <c:pt idx="44807">
                  <c:v>1.1647497460000001E-6</c:v>
                </c:pt>
                <c:pt idx="44808">
                  <c:v>2.7103018550000002E-6</c:v>
                </c:pt>
                <c:pt idx="44809">
                  <c:v>3.910202158E-5</c:v>
                </c:pt>
                <c:pt idx="44810">
                  <c:v>1.3401785040000001E-6</c:v>
                </c:pt>
                <c:pt idx="44811">
                  <c:v>6.2114642979999996E-6</c:v>
                </c:pt>
                <c:pt idx="44812">
                  <c:v>2.5181929680000001E-5</c:v>
                </c:pt>
                <c:pt idx="44813">
                  <c:v>5.4400134010000004E-4</c:v>
                </c:pt>
                <c:pt idx="44814">
                  <c:v>2.0982556940000001E-5</c:v>
                </c:pt>
                <c:pt idx="44815">
                  <c:v>6.2398838620000003E-6</c:v>
                </c:pt>
                <c:pt idx="44816">
                  <c:v>4.0065918360000003E-6</c:v>
                </c:pt>
                <c:pt idx="44817">
                  <c:v>3.8073052409999998E-5</c:v>
                </c:pt>
                <c:pt idx="44818">
                  <c:v>9.5492852150000005E-6</c:v>
                </c:pt>
                <c:pt idx="44819">
                  <c:v>6.6825814659999997E-6</c:v>
                </c:pt>
                <c:pt idx="44820">
                  <c:v>4.9428187459999999E-7</c:v>
                </c:pt>
                <c:pt idx="44821">
                  <c:v>8.3267047529999997E-4</c:v>
                </c:pt>
                <c:pt idx="44822">
                  <c:v>9.5885373650000009E-7</c:v>
                </c:pt>
                <c:pt idx="44823">
                  <c:v>9.9355797990000003E-6</c:v>
                </c:pt>
                <c:pt idx="44824">
                  <c:v>1.6084720079999999E-5</c:v>
                </c:pt>
                <c:pt idx="44825">
                  <c:v>1.177634824E-4</c:v>
                </c:pt>
                <c:pt idx="44826">
                  <c:v>3.9005609970000003E-6</c:v>
                </c:pt>
                <c:pt idx="44827">
                  <c:v>3.7837469330000002E-6</c:v>
                </c:pt>
                <c:pt idx="44828">
                  <c:v>4.0397917830000002E-6</c:v>
                </c:pt>
                <c:pt idx="44829">
                  <c:v>1.5701424960000001E-5</c:v>
                </c:pt>
                <c:pt idx="44830">
                  <c:v>9.5470446660000007E-7</c:v>
                </c:pt>
                <c:pt idx="44831">
                  <c:v>1.8464214329999999E-6</c:v>
                </c:pt>
                <c:pt idx="44832">
                  <c:v>2.3446276160000002E-6</c:v>
                </c:pt>
                <c:pt idx="44833">
                  <c:v>5.8863380890000003E-5</c:v>
                </c:pt>
                <c:pt idx="44834">
                  <c:v>8.9083636150000004E-7</c:v>
                </c:pt>
                <c:pt idx="44835">
                  <c:v>2.8538174550000001E-7</c:v>
                </c:pt>
                <c:pt idx="44836">
                  <c:v>1.3466399650000001E-7</c:v>
                </c:pt>
                <c:pt idx="44837">
                  <c:v>8.3793765019999999E-7</c:v>
                </c:pt>
                <c:pt idx="44838">
                  <c:v>3.2258828529999999E-8</c:v>
                </c:pt>
                <c:pt idx="44839">
                  <c:v>1.1396265060000001E-8</c:v>
                </c:pt>
                <c:pt idx="44840">
                  <c:v>6.2171198860000001E-9</c:v>
                </c:pt>
                <c:pt idx="44841">
                  <c:v>9.7709175609999996E-7</c:v>
                </c:pt>
                <c:pt idx="44842">
                  <c:v>1.0962281330000001E-8</c:v>
                </c:pt>
                <c:pt idx="44843">
                  <c:v>2.0105971280000001E-8</c:v>
                </c:pt>
                <c:pt idx="44844">
                  <c:v>2.4325139129999999E-8</c:v>
                </c:pt>
                <c:pt idx="44845">
                  <c:v>1.0383997719999999E-6</c:v>
                </c:pt>
                <c:pt idx="44846">
                  <c:v>4.4438658270000001E-9</c:v>
                </c:pt>
                <c:pt idx="44847">
                  <c:v>2.121401612E-13</c:v>
                </c:pt>
                <c:pt idx="44848">
                  <c:v>6.1793396369999999E-9</c:v>
                </c:pt>
                <c:pt idx="44849">
                  <c:v>3.3282882640000001E-7</c:v>
                </c:pt>
                <c:pt idx="44850">
                  <c:v>8.975208569E-8</c:v>
                </c:pt>
                <c:pt idx="44851">
                  <c:v>1.699412442E-7</c:v>
                </c:pt>
                <c:pt idx="44852">
                  <c:v>2.2865894050000001E-7</c:v>
                </c:pt>
                <c:pt idx="44853">
                  <c:v>1.6945544599999999E-5</c:v>
                </c:pt>
                <c:pt idx="44854">
                  <c:v>6.1525615619999999E-7</c:v>
                </c:pt>
                <c:pt idx="44855">
                  <c:v>1.0496722899999999E-6</c:v>
                </c:pt>
                <c:pt idx="44856">
                  <c:v>1.4943725629999999E-6</c:v>
                </c:pt>
                <c:pt idx="44857">
                  <c:v>2.2608897010000001E-5</c:v>
                </c:pt>
                <c:pt idx="44858">
                  <c:v>2.4695083949999999E-6</c:v>
                </c:pt>
                <c:pt idx="44859">
                  <c:v>2.4686757820000002E-6</c:v>
                </c:pt>
                <c:pt idx="44860">
                  <c:v>3.9216313890000001E-6</c:v>
                </c:pt>
                <c:pt idx="44861">
                  <c:v>3.1674710150000001E-4</c:v>
                </c:pt>
                <c:pt idx="44862">
                  <c:v>1.0433210800000001E-5</c:v>
                </c:pt>
                <c:pt idx="44863">
                  <c:v>3.8671297920000003E-6</c:v>
                </c:pt>
                <c:pt idx="44864">
                  <c:v>7.6569132109999997E-7</c:v>
                </c:pt>
                <c:pt idx="44865">
                  <c:v>5.9894963489999997E-4</c:v>
                </c:pt>
                <c:pt idx="44866">
                  <c:v>2.7697378369999999E-6</c:v>
                </c:pt>
                <c:pt idx="44867">
                  <c:v>4.5995272870000002E-6</c:v>
                </c:pt>
                <c:pt idx="44868">
                  <c:v>2.7872181489999998E-6</c:v>
                </c:pt>
                <c:pt idx="44869">
                  <c:v>4.1846105490000001E-5</c:v>
                </c:pt>
                <c:pt idx="44870">
                  <c:v>3.8003720740000002E-6</c:v>
                </c:pt>
                <c:pt idx="44871">
                  <c:v>3.3414262950000001E-6</c:v>
                </c:pt>
                <c:pt idx="44872">
                  <c:v>2.1294838260000001E-6</c:v>
                </c:pt>
                <c:pt idx="44873">
                  <c:v>1.5971869160000001E-5</c:v>
                </c:pt>
                <c:pt idx="44874">
                  <c:v>2.5278020100000001E-6</c:v>
                </c:pt>
                <c:pt idx="44875">
                  <c:v>1.8369285669999999E-6</c:v>
                </c:pt>
                <c:pt idx="44876">
                  <c:v>1.4549242420000001E-6</c:v>
                </c:pt>
                <c:pt idx="44877">
                  <c:v>1.197637931E-5</c:v>
                </c:pt>
                <c:pt idx="44878">
                  <c:v>1.2724639089999999E-6</c:v>
                </c:pt>
                <c:pt idx="44879">
                  <c:v>3.252993974E-7</c:v>
                </c:pt>
                <c:pt idx="44880">
                  <c:v>3.0239585809999999E-7</c:v>
                </c:pt>
                <c:pt idx="44881">
                  <c:v>9.3137204280000003E-6</c:v>
                </c:pt>
                <c:pt idx="44882">
                  <c:v>1.9322892859999999E-7</c:v>
                </c:pt>
                <c:pt idx="44883">
                  <c:v>4.2902899040000001E-8</c:v>
                </c:pt>
                <c:pt idx="44884">
                  <c:v>1.509060845E-7</c:v>
                </c:pt>
                <c:pt idx="44885">
                  <c:v>1.7686395899999999E-6</c:v>
                </c:pt>
                <c:pt idx="44886">
                  <c:v>1.010254908E-7</c:v>
                </c:pt>
                <c:pt idx="44887">
                  <c:v>4.431410388E-7</c:v>
                </c:pt>
                <c:pt idx="44888">
                  <c:v>4.1446881670000002E-7</c:v>
                </c:pt>
                <c:pt idx="44889">
                  <c:v>3.102412078E-7</c:v>
                </c:pt>
                <c:pt idx="44890">
                  <c:v>4.9053893109999995E-7</c:v>
                </c:pt>
                <c:pt idx="44891">
                  <c:v>6.7602064360000001E-7</c:v>
                </c:pt>
                <c:pt idx="44892">
                  <c:v>6.266938419E-7</c:v>
                </c:pt>
                <c:pt idx="44893">
                  <c:v>8.2081364930000002E-7</c:v>
                </c:pt>
                <c:pt idx="44894">
                  <c:v>5.9205527920000004E-7</c:v>
                </c:pt>
                <c:pt idx="44895">
                  <c:v>3.1417869040000002E-7</c:v>
                </c:pt>
                <c:pt idx="44896">
                  <c:v>2.3391282119999999E-7</c:v>
                </c:pt>
                <c:pt idx="44897">
                  <c:v>2.5693351789999999E-7</c:v>
                </c:pt>
                <c:pt idx="44898">
                  <c:v>6.1496543469999995E-8</c:v>
                </c:pt>
                <c:pt idx="44899">
                  <c:v>1.896123798E-7</c:v>
                </c:pt>
                <c:pt idx="44900">
                  <c:v>6.0064025159999996E-8</c:v>
                </c:pt>
                <c:pt idx="44901">
                  <c:v>2.6881916669999999E-6</c:v>
                </c:pt>
                <c:pt idx="44902">
                  <c:v>2.1174008840000001E-6</c:v>
                </c:pt>
                <c:pt idx="44903">
                  <c:v>3.6398685750000001E-6</c:v>
                </c:pt>
                <c:pt idx="44904">
                  <c:v>8.9952995580000004E-6</c:v>
                </c:pt>
                <c:pt idx="44905">
                  <c:v>2.4782792769999999E-4</c:v>
                </c:pt>
                <c:pt idx="44906">
                  <c:v>3.311873782E-6</c:v>
                </c:pt>
                <c:pt idx="44907">
                  <c:v>5.0001862140000002E-6</c:v>
                </c:pt>
                <c:pt idx="44908">
                  <c:v>4.2882037710000001E-6</c:v>
                </c:pt>
                <c:pt idx="44909">
                  <c:v>3.8915973740000001E-6</c:v>
                </c:pt>
                <c:pt idx="44910">
                  <c:v>2.6028690629999998E-6</c:v>
                </c:pt>
                <c:pt idx="44911">
                  <c:v>5.5360879469999998E-6</c:v>
                </c:pt>
                <c:pt idx="44912">
                  <c:v>8.7633742800000005E-6</c:v>
                </c:pt>
                <c:pt idx="44913">
                  <c:v>5.7523795519999997E-5</c:v>
                </c:pt>
                <c:pt idx="44914">
                  <c:v>1.484868191E-5</c:v>
                </c:pt>
                <c:pt idx="44915">
                  <c:v>6.4203245239999998E-6</c:v>
                </c:pt>
                <c:pt idx="44916">
                  <c:v>1.6082706049999999E-6</c:v>
                </c:pt>
                <c:pt idx="44917">
                  <c:v>1.6553081190000001E-5</c:v>
                </c:pt>
                <c:pt idx="44918">
                  <c:v>5.067113707E-6</c:v>
                </c:pt>
                <c:pt idx="44919">
                  <c:v>4.0444761500000001E-6</c:v>
                </c:pt>
                <c:pt idx="44920">
                  <c:v>3.5284094350000001E-7</c:v>
                </c:pt>
                <c:pt idx="44921">
                  <c:v>6.4214210689999995E-7</c:v>
                </c:pt>
                <c:pt idx="44922">
                  <c:v>6.1026892309999996E-6</c:v>
                </c:pt>
                <c:pt idx="44923">
                  <c:v>2.678974752E-6</c:v>
                </c:pt>
                <c:pt idx="44924">
                  <c:v>4.1725273220000001E-6</c:v>
                </c:pt>
                <c:pt idx="44925">
                  <c:v>3.5055059800000003E-5</c:v>
                </c:pt>
                <c:pt idx="44926">
                  <c:v>9.0265812050000002E-7</c:v>
                </c:pt>
                <c:pt idx="44927">
                  <c:v>1.4240096019999999E-6</c:v>
                </c:pt>
                <c:pt idx="44928">
                  <c:v>6.4255925649999995E-7</c:v>
                </c:pt>
                <c:pt idx="44929">
                  <c:v>3.7913265799999999E-7</c:v>
                </c:pt>
                <c:pt idx="44930">
                  <c:v>1.833525682E-7</c:v>
                </c:pt>
                <c:pt idx="44931">
                  <c:v>1.196442466E-7</c:v>
                </c:pt>
                <c:pt idx="44932">
                  <c:v>4.9203914689999996E-7</c:v>
                </c:pt>
                <c:pt idx="44933">
                  <c:v>3.782406254E-6</c:v>
                </c:pt>
                <c:pt idx="44934">
                  <c:v>1.4760728710000001E-6</c:v>
                </c:pt>
                <c:pt idx="44935">
                  <c:v>2.6809098030000001E-6</c:v>
                </c:pt>
                <c:pt idx="44936">
                  <c:v>3.6969080999999999E-6</c:v>
                </c:pt>
                <c:pt idx="44937">
                  <c:v>1.6613839330000001E-5</c:v>
                </c:pt>
                <c:pt idx="44938">
                  <c:v>4.0998943889999998E-8</c:v>
                </c:pt>
                <c:pt idx="44939">
                  <c:v>1.032086216E-6</c:v>
                </c:pt>
                <c:pt idx="44940">
                  <c:v>2.5558193780000002E-7</c:v>
                </c:pt>
                <c:pt idx="44941">
                  <c:v>1.653824658E-6</c:v>
                </c:pt>
                <c:pt idx="44942">
                  <c:v>5.6991646510000002E-7</c:v>
                </c:pt>
                <c:pt idx="44943">
                  <c:v>1.2430843240000001E-6</c:v>
                </c:pt>
                <c:pt idx="44944">
                  <c:v>2.5157654120000002E-7</c:v>
                </c:pt>
                <c:pt idx="44945">
                  <c:v>2.3961973520000002E-6</c:v>
                </c:pt>
                <c:pt idx="44946">
                  <c:v>4.9834641609999995E-7</c:v>
                </c:pt>
                <c:pt idx="44947">
                  <c:v>6.0511407680000003E-7</c:v>
                </c:pt>
                <c:pt idx="44948">
                  <c:v>6.4296858489999995E-8</c:v>
                </c:pt>
                <c:pt idx="44949">
                  <c:v>2.3989759330000001E-6</c:v>
                </c:pt>
                <c:pt idx="44950">
                  <c:v>7.1349301730000002E-7</c:v>
                </c:pt>
                <c:pt idx="44951">
                  <c:v>2.242412968E-7</c:v>
                </c:pt>
                <c:pt idx="44952">
                  <c:v>2.2689159039999999E-7</c:v>
                </c:pt>
                <c:pt idx="44953">
                  <c:v>1.8210658279999999E-5</c:v>
                </c:pt>
                <c:pt idx="44954">
                  <c:v>4.790854084E-6</c:v>
                </c:pt>
                <c:pt idx="44955">
                  <c:v>6.6088906939999999E-6</c:v>
                </c:pt>
                <c:pt idx="44956">
                  <c:v>4.6841802590000001E-5</c:v>
                </c:pt>
                <c:pt idx="44957">
                  <c:v>9.5487185030000005E-5</c:v>
                </c:pt>
                <c:pt idx="44958">
                  <c:v>6.1719765349999996E-6</c:v>
                </c:pt>
                <c:pt idx="44959">
                  <c:v>1.6527155E-6</c:v>
                </c:pt>
                <c:pt idx="44960">
                  <c:v>1.6156932670000001E-6</c:v>
                </c:pt>
                <c:pt idx="44961">
                  <c:v>8.6037193719999999E-6</c:v>
                </c:pt>
                <c:pt idx="44962">
                  <c:v>1.194440389E-6</c:v>
                </c:pt>
                <c:pt idx="44963">
                  <c:v>1.378296473E-6</c:v>
                </c:pt>
                <c:pt idx="44964">
                  <c:v>9.1265488100000004E-6</c:v>
                </c:pt>
                <c:pt idx="44965">
                  <c:v>3.8951657419999997E-5</c:v>
                </c:pt>
                <c:pt idx="44966">
                  <c:v>3.2359245779999998E-6</c:v>
                </c:pt>
                <c:pt idx="44967">
                  <c:v>2.5114939119999999E-6</c:v>
                </c:pt>
                <c:pt idx="44968">
                  <c:v>5.604447094E-6</c:v>
                </c:pt>
                <c:pt idx="44969">
                  <c:v>1.1210515010000001E-6</c:v>
                </c:pt>
                <c:pt idx="44970">
                  <c:v>4.1755124079999999E-7</c:v>
                </c:pt>
                <c:pt idx="44971">
                  <c:v>7.4529714339999998E-7</c:v>
                </c:pt>
                <c:pt idx="44972">
                  <c:v>7.3750911410000003E-7</c:v>
                </c:pt>
                <c:pt idx="44973">
                  <c:v>4.357851284E-7</c:v>
                </c:pt>
                <c:pt idx="44974">
                  <c:v>5.7525245049999996E-7</c:v>
                </c:pt>
                <c:pt idx="44975">
                  <c:v>6.6735774769999996E-8</c:v>
                </c:pt>
                <c:pt idx="44976">
                  <c:v>1.1253210250000001E-5</c:v>
                </c:pt>
                <c:pt idx="44977">
                  <c:v>1.5858347280000001E-5</c:v>
                </c:pt>
                <c:pt idx="44978">
                  <c:v>5.6017044700000004E-6</c:v>
                </c:pt>
                <c:pt idx="44979">
                  <c:v>2.9104214090000002E-6</c:v>
                </c:pt>
                <c:pt idx="44980">
                  <c:v>6.0263780899999994E-8</c:v>
                </c:pt>
                <c:pt idx="44981">
                  <c:v>8.9358951099999997E-7</c:v>
                </c:pt>
                <c:pt idx="44982">
                  <c:v>2.7406580980000001E-6</c:v>
                </c:pt>
                <c:pt idx="44983">
                  <c:v>7.4425957330000002E-7</c:v>
                </c:pt>
                <c:pt idx="44984">
                  <c:v>2.493628046E-6</c:v>
                </c:pt>
                <c:pt idx="44985">
                  <c:v>4.4700430680000004E-6</c:v>
                </c:pt>
                <c:pt idx="44986">
                  <c:v>3.3832560619999999E-6</c:v>
                </c:pt>
                <c:pt idx="44987">
                  <c:v>1.621431572E-6</c:v>
                </c:pt>
                <c:pt idx="44988">
                  <c:v>1.7568115990000001E-6</c:v>
                </c:pt>
                <c:pt idx="44989">
                  <c:v>1.734981153E-6</c:v>
                </c:pt>
                <c:pt idx="44990">
                  <c:v>1.2056231889999999E-7</c:v>
                </c:pt>
                <c:pt idx="44991">
                  <c:v>2.036511422E-7</c:v>
                </c:pt>
                <c:pt idx="44992">
                  <c:v>1.1222369259999999E-6</c:v>
                </c:pt>
                <c:pt idx="44993">
                  <c:v>1.3357314949999999E-7</c:v>
                </c:pt>
                <c:pt idx="44994">
                  <c:v>1.722119437E-7</c:v>
                </c:pt>
                <c:pt idx="44995">
                  <c:v>7.1759560740000005E-7</c:v>
                </c:pt>
                <c:pt idx="44996">
                  <c:v>5.2454681819999996E-7</c:v>
                </c:pt>
                <c:pt idx="44997">
                  <c:v>8.8785276420000001E-7</c:v>
                </c:pt>
                <c:pt idx="44998">
                  <c:v>2.0316152170000002E-6</c:v>
                </c:pt>
                <c:pt idx="44999">
                  <c:v>4.1996634069999997E-6</c:v>
                </c:pt>
                <c:pt idx="45000">
                  <c:v>1.720432825E-6</c:v>
                </c:pt>
                <c:pt idx="45001">
                  <c:v>8.728478428E-7</c:v>
                </c:pt>
                <c:pt idx="45002">
                  <c:v>2.7264674E-6</c:v>
                </c:pt>
                <c:pt idx="45003">
                  <c:v>3.110304623E-6</c:v>
                </c:pt>
                <c:pt idx="45004">
                  <c:v>6.3940209770000005E-8</c:v>
                </c:pt>
                <c:pt idx="45005">
                  <c:v>6.9438104419999997E-7</c:v>
                </c:pt>
                <c:pt idx="45006">
                  <c:v>3.0334262069999999E-6</c:v>
                </c:pt>
                <c:pt idx="45007">
                  <c:v>2.083461414E-6</c:v>
                </c:pt>
                <c:pt idx="45008">
                  <c:v>1.4319050070000001E-7</c:v>
                </c:pt>
                <c:pt idx="45009">
                  <c:v>1.4045661519999999E-6</c:v>
                </c:pt>
                <c:pt idx="45010">
                  <c:v>1.7697736519999999E-6</c:v>
                </c:pt>
                <c:pt idx="45011">
                  <c:v>1.666868565E-7</c:v>
                </c:pt>
                <c:pt idx="45012">
                  <c:v>2.8219598029999998E-6</c:v>
                </c:pt>
                <c:pt idx="45013">
                  <c:v>3.0028088479999998E-7</c:v>
                </c:pt>
                <c:pt idx="45014">
                  <c:v>4.6166587290000002E-7</c:v>
                </c:pt>
                <c:pt idx="45015">
                  <c:v>3.7173149050000001E-7</c:v>
                </c:pt>
                <c:pt idx="45016">
                  <c:v>7.6942965210000006E-6</c:v>
                </c:pt>
                <c:pt idx="45017">
                  <c:v>1.1861355200000001E-6</c:v>
                </c:pt>
                <c:pt idx="45018">
                  <c:v>3.721626746E-7</c:v>
                </c:pt>
                <c:pt idx="45019">
                  <c:v>1.3779642150000001E-6</c:v>
                </c:pt>
                <c:pt idx="45020">
                  <c:v>4.2110123710000001E-6</c:v>
                </c:pt>
                <c:pt idx="45021">
                  <c:v>1.812962601E-6</c:v>
                </c:pt>
                <c:pt idx="45022">
                  <c:v>1.298422295E-6</c:v>
                </c:pt>
                <c:pt idx="45023">
                  <c:v>3.0720190379999998E-6</c:v>
                </c:pt>
                <c:pt idx="45024">
                  <c:v>3.2136607349999998E-6</c:v>
                </c:pt>
                <c:pt idx="45025">
                  <c:v>4.3215115170000002E-6</c:v>
                </c:pt>
                <c:pt idx="45026">
                  <c:v>3.3812753470000002E-6</c:v>
                </c:pt>
                <c:pt idx="45027">
                  <c:v>1.9322832779999998E-6</c:v>
                </c:pt>
                <c:pt idx="45028">
                  <c:v>5.3382283999999997E-6</c:v>
                </c:pt>
                <c:pt idx="45029">
                  <c:v>6.6998341689999995E-7</c:v>
                </c:pt>
                <c:pt idx="45030">
                  <c:v>3.6066329569999999E-6</c:v>
                </c:pt>
                <c:pt idx="45031">
                  <c:v>2.5933999349999999E-6</c:v>
                </c:pt>
                <c:pt idx="45032">
                  <c:v>5.6034784959999997E-6</c:v>
                </c:pt>
                <c:pt idx="45033">
                  <c:v>3.7244824940000001E-7</c:v>
                </c:pt>
                <c:pt idx="45034">
                  <c:v>3.0767975660000002E-6</c:v>
                </c:pt>
                <c:pt idx="45035">
                  <c:v>3.721210366E-7</c:v>
                </c:pt>
                <c:pt idx="45036">
                  <c:v>6.0372253259999998E-5</c:v>
                </c:pt>
                <c:pt idx="45037">
                  <c:v>1.8434527179999998E-5</c:v>
                </c:pt>
                <c:pt idx="45038">
                  <c:v>1.0141051890000001E-5</c:v>
                </c:pt>
                <c:pt idx="45039">
                  <c:v>9.8260739679999994E-6</c:v>
                </c:pt>
                <c:pt idx="45040">
                  <c:v>1.289813541E-5</c:v>
                </c:pt>
                <c:pt idx="45041">
                  <c:v>2.4835158750000001E-6</c:v>
                </c:pt>
                <c:pt idx="45042">
                  <c:v>6.1825283269999996E-7</c:v>
                </c:pt>
                <c:pt idx="45043">
                  <c:v>3.785579237E-7</c:v>
                </c:pt>
                <c:pt idx="45044">
                  <c:v>1.3657247179999999E-7</c:v>
                </c:pt>
                <c:pt idx="45045">
                  <c:v>3.5174891869999999E-7</c:v>
                </c:pt>
                <c:pt idx="45046">
                  <c:v>4.4733434689999999E-7</c:v>
                </c:pt>
                <c:pt idx="45047">
                  <c:v>5.3622038020000001E-7</c:v>
                </c:pt>
                <c:pt idx="45048">
                  <c:v>1.066883456E-6</c:v>
                </c:pt>
                <c:pt idx="45049">
                  <c:v>9.7370600370000005E-7</c:v>
                </c:pt>
                <c:pt idx="45050">
                  <c:v>3.2790903969999998E-7</c:v>
                </c:pt>
                <c:pt idx="45051">
                  <c:v>1.279957123E-6</c:v>
                </c:pt>
                <c:pt idx="45052">
                  <c:v>4.326098562E-7</c:v>
                </c:pt>
                <c:pt idx="45053">
                  <c:v>6.4976685219999998E-7</c:v>
                </c:pt>
                <c:pt idx="45054">
                  <c:v>7.3708755210000003E-7</c:v>
                </c:pt>
                <c:pt idx="45055">
                  <c:v>8.3502390019999997E-7</c:v>
                </c:pt>
                <c:pt idx="45056">
                  <c:v>5.85057502E-6</c:v>
                </c:pt>
                <c:pt idx="45057">
                  <c:v>1.4172663150000001E-6</c:v>
                </c:pt>
                <c:pt idx="45058">
                  <c:v>1.205629214E-6</c:v>
                </c:pt>
                <c:pt idx="45059">
                  <c:v>2.8319788890000001E-6</c:v>
                </c:pt>
                <c:pt idx="45060">
                  <c:v>4.6255852069999996E-6</c:v>
                </c:pt>
                <c:pt idx="45061">
                  <c:v>8.5293983239999997E-7</c:v>
                </c:pt>
                <c:pt idx="45062">
                  <c:v>2.9496568520000001E-7</c:v>
                </c:pt>
                <c:pt idx="45063">
                  <c:v>2.0565177349999999E-7</c:v>
                </c:pt>
                <c:pt idx="45064">
                  <c:v>7.9054156809999998E-7</c:v>
                </c:pt>
                <c:pt idx="45065">
                  <c:v>5.7761792579999998E-8</c:v>
                </c:pt>
                <c:pt idx="45066">
                  <c:v>1.9857799920000001E-7</c:v>
                </c:pt>
                <c:pt idx="45067">
                  <c:v>8.7446100359999997E-7</c:v>
                </c:pt>
                <c:pt idx="45068">
                  <c:v>2.9535730620000001E-5</c:v>
                </c:pt>
                <c:pt idx="45069">
                  <c:v>5.3889184610000001E-6</c:v>
                </c:pt>
                <c:pt idx="45070">
                  <c:v>1.3181486219999999E-6</c:v>
                </c:pt>
                <c:pt idx="45071">
                  <c:v>2.7113206610000001E-6</c:v>
                </c:pt>
                <c:pt idx="45072">
                  <c:v>7.6606550440000002E-6</c:v>
                </c:pt>
                <c:pt idx="45073">
                  <c:v>9.3083100820000002E-7</c:v>
                </c:pt>
                <c:pt idx="45074">
                  <c:v>6.8813313480000001E-7</c:v>
                </c:pt>
                <c:pt idx="45075">
                  <c:v>1.835976121E-6</c:v>
                </c:pt>
                <c:pt idx="45076">
                  <c:v>1.7792049589999999E-5</c:v>
                </c:pt>
                <c:pt idx="45077">
                  <c:v>4.2771946799999997E-6</c:v>
                </c:pt>
                <c:pt idx="45078">
                  <c:v>4.3768503569999998E-6</c:v>
                </c:pt>
                <c:pt idx="45079">
                  <c:v>1.4483851699999999E-5</c:v>
                </c:pt>
                <c:pt idx="45080">
                  <c:v>1.327367703E-4</c:v>
                </c:pt>
                <c:pt idx="45081">
                  <c:v>1.070544784E-5</c:v>
                </c:pt>
                <c:pt idx="45082">
                  <c:v>1.8087154750000001E-6</c:v>
                </c:pt>
                <c:pt idx="45083">
                  <c:v>7.9220785830000005E-7</c:v>
                </c:pt>
                <c:pt idx="45084">
                  <c:v>4.2595473659999997E-6</c:v>
                </c:pt>
                <c:pt idx="45085">
                  <c:v>1.968715622E-6</c:v>
                </c:pt>
                <c:pt idx="45086">
                  <c:v>1.1041461190000001E-6</c:v>
                </c:pt>
                <c:pt idx="45087">
                  <c:v>1.7902369170000001E-7</c:v>
                </c:pt>
                <c:pt idx="45088">
                  <c:v>3.8279514140000001E-5</c:v>
                </c:pt>
                <c:pt idx="45089">
                  <c:v>8.6191614229999997E-7</c:v>
                </c:pt>
                <c:pt idx="45090">
                  <c:v>7.1935939489999996E-7</c:v>
                </c:pt>
                <c:pt idx="45091">
                  <c:v>1.1418264679999999E-6</c:v>
                </c:pt>
                <c:pt idx="45092">
                  <c:v>1.080237551E-6</c:v>
                </c:pt>
                <c:pt idx="45093">
                  <c:v>1.8907689689999999E-7</c:v>
                </c:pt>
                <c:pt idx="45094">
                  <c:v>1.2303682349999999E-7</c:v>
                </c:pt>
                <c:pt idx="45095">
                  <c:v>7.4167349869999995E-8</c:v>
                </c:pt>
                <c:pt idx="45096">
                  <c:v>3.023715594E-7</c:v>
                </c:pt>
                <c:pt idx="45097">
                  <c:v>9.0543589730000004E-8</c:v>
                </c:pt>
                <c:pt idx="45098">
                  <c:v>3.6021482859999999E-8</c:v>
                </c:pt>
                <c:pt idx="45099">
                  <c:v>5.0236822799999998E-8</c:v>
                </c:pt>
                <c:pt idx="45100">
                  <c:v>4.4056111339999997E-6</c:v>
                </c:pt>
                <c:pt idx="45101">
                  <c:v>8.5928858860000005E-8</c:v>
                </c:pt>
                <c:pt idx="45102">
                  <c:v>4.3998432809999998E-8</c:v>
                </c:pt>
                <c:pt idx="45103">
                  <c:v>4.3830565620000001E-8</c:v>
                </c:pt>
                <c:pt idx="45104">
                  <c:v>3.7577449000000002E-7</c:v>
                </c:pt>
                <c:pt idx="45105">
                  <c:v>5.4271004920000003E-8</c:v>
                </c:pt>
                <c:pt idx="45106">
                  <c:v>4.9586483859999999E-8</c:v>
                </c:pt>
                <c:pt idx="45107">
                  <c:v>5.8183551090000003E-8</c:v>
                </c:pt>
                <c:pt idx="45108">
                  <c:v>1.3953894929999999E-6</c:v>
                </c:pt>
                <c:pt idx="45109">
                  <c:v>5.6347197899999997E-8</c:v>
                </c:pt>
                <c:pt idx="45110">
                  <c:v>4.711951172E-7</c:v>
                </c:pt>
                <c:pt idx="45111">
                  <c:v>7.7771093000000003E-7</c:v>
                </c:pt>
                <c:pt idx="45112">
                  <c:v>1.4772647830000001E-5</c:v>
                </c:pt>
                <c:pt idx="45113">
                  <c:v>4.6463741780000002E-7</c:v>
                </c:pt>
                <c:pt idx="45114">
                  <c:v>4.0508397689999998E-7</c:v>
                </c:pt>
                <c:pt idx="45115">
                  <c:v>6.7827622420000001E-7</c:v>
                </c:pt>
                <c:pt idx="45116">
                  <c:v>6.7667212709999997E-6</c:v>
                </c:pt>
                <c:pt idx="45117">
                  <c:v>4.2480339520000002E-7</c:v>
                </c:pt>
                <c:pt idx="45118">
                  <c:v>8.8512651719999999E-7</c:v>
                </c:pt>
                <c:pt idx="45119">
                  <c:v>1.5499772330000001E-6</c:v>
                </c:pt>
                <c:pt idx="45120">
                  <c:v>3.4199020169999997E-5</c:v>
                </c:pt>
                <c:pt idx="45121">
                  <c:v>1.668571908E-6</c:v>
                </c:pt>
                <c:pt idx="45122">
                  <c:v>7.1162182399999996E-7</c:v>
                </c:pt>
                <c:pt idx="45123">
                  <c:v>5.550702691E-7</c:v>
                </c:pt>
                <c:pt idx="45124">
                  <c:v>2.3353484569999999E-5</c:v>
                </c:pt>
                <c:pt idx="45125">
                  <c:v>5.4862730299999997E-7</c:v>
                </c:pt>
                <c:pt idx="45126">
                  <c:v>8.9505359219999995E-7</c:v>
                </c:pt>
                <c:pt idx="45127">
                  <c:v>4.712918745E-7</c:v>
                </c:pt>
                <c:pt idx="45128">
                  <c:v>1.375410318E-4</c:v>
                </c:pt>
                <c:pt idx="45129">
                  <c:v>2.2706955709999998E-8</c:v>
                </c:pt>
                <c:pt idx="45130">
                  <c:v>1.5235499970000001E-6</c:v>
                </c:pt>
                <c:pt idx="45131">
                  <c:v>2.3002450939999999E-6</c:v>
                </c:pt>
                <c:pt idx="45132">
                  <c:v>1.4023050910000001E-4</c:v>
                </c:pt>
                <c:pt idx="45133">
                  <c:v>8.3874966240000004E-7</c:v>
                </c:pt>
                <c:pt idx="45134">
                  <c:v>3.4307093180000002E-7</c:v>
                </c:pt>
                <c:pt idx="45135">
                  <c:v>3.2576354890000001E-7</c:v>
                </c:pt>
                <c:pt idx="45136">
                  <c:v>4.4396815710000002E-6</c:v>
                </c:pt>
                <c:pt idx="45137">
                  <c:v>1.789649488E-7</c:v>
                </c:pt>
                <c:pt idx="45138">
                  <c:v>1.073648897E-7</c:v>
                </c:pt>
                <c:pt idx="45139">
                  <c:v>7.078907857E-8</c:v>
                </c:pt>
                <c:pt idx="45140">
                  <c:v>3.889791113E-7</c:v>
                </c:pt>
                <c:pt idx="45141">
                  <c:v>2.0562650139999999E-8</c:v>
                </c:pt>
                <c:pt idx="45142">
                  <c:v>7.5958879659999996E-9</c:v>
                </c:pt>
                <c:pt idx="45143">
                  <c:v>1.563957397E-9</c:v>
                </c:pt>
                <c:pt idx="45144">
                  <c:v>7.231520459E-13</c:v>
                </c:pt>
                <c:pt idx="45145">
                  <c:v>1.048394376E-9</c:v>
                </c:pt>
                <c:pt idx="45146">
                  <c:v>2.995228402E-9</c:v>
                </c:pt>
                <c:pt idx="45147">
                  <c:v>4.7106611799999998E-9</c:v>
                </c:pt>
                <c:pt idx="45148">
                  <c:v>3.001163475E-7</c:v>
                </c:pt>
                <c:pt idx="45149">
                  <c:v>7.5807321229999993E-9</c:v>
                </c:pt>
                <c:pt idx="45150">
                  <c:v>4.3103585430000001E-9</c:v>
                </c:pt>
                <c:pt idx="45151">
                  <c:v>1.8411900539999999E-9</c:v>
                </c:pt>
                <c:pt idx="45152">
                  <c:v>1.3419506940000001E-7</c:v>
                </c:pt>
                <c:pt idx="45153">
                  <c:v>8.3833415129999997E-9</c:v>
                </c:pt>
                <c:pt idx="45154">
                  <c:v>2.0199565280000001E-8</c:v>
                </c:pt>
                <c:pt idx="45155">
                  <c:v>3.0862449260000002E-8</c:v>
                </c:pt>
                <c:pt idx="45156">
                  <c:v>6.8667893100000004E-7</c:v>
                </c:pt>
                <c:pt idx="45157">
                  <c:v>1.077741534E-7</c:v>
                </c:pt>
                <c:pt idx="45158">
                  <c:v>1.7419071860000001E-7</c:v>
                </c:pt>
                <c:pt idx="45159">
                  <c:v>2.3707322869999999E-7</c:v>
                </c:pt>
                <c:pt idx="45160">
                  <c:v>5.9618325430000002E-6</c:v>
                </c:pt>
                <c:pt idx="45161">
                  <c:v>6.2085267E-7</c:v>
                </c:pt>
                <c:pt idx="45162">
                  <c:v>3.852299326E-7</c:v>
                </c:pt>
                <c:pt idx="45163">
                  <c:v>3.2567669509999999E-7</c:v>
                </c:pt>
                <c:pt idx="45164">
                  <c:v>4.321553174E-6</c:v>
                </c:pt>
                <c:pt idx="45165">
                  <c:v>1.268542301E-6</c:v>
                </c:pt>
                <c:pt idx="45166">
                  <c:v>7.8444926969999995E-7</c:v>
                </c:pt>
                <c:pt idx="45167">
                  <c:v>6.03839332E-7</c:v>
                </c:pt>
                <c:pt idx="45168">
                  <c:v>1.9924302089999999E-5</c:v>
                </c:pt>
                <c:pt idx="45169">
                  <c:v>3.7344792329999999E-6</c:v>
                </c:pt>
                <c:pt idx="45170">
                  <c:v>1.440190072E-6</c:v>
                </c:pt>
                <c:pt idx="45171">
                  <c:v>2.5514123259999999E-6</c:v>
                </c:pt>
                <c:pt idx="45172">
                  <c:v>3.9770627290000002E-4</c:v>
                </c:pt>
                <c:pt idx="45173">
                  <c:v>1.8550182649999999E-6</c:v>
                </c:pt>
                <c:pt idx="45174">
                  <c:v>2.9095429589999999E-6</c:v>
                </c:pt>
                <c:pt idx="45175">
                  <c:v>1.7440445979999999E-6</c:v>
                </c:pt>
                <c:pt idx="45176">
                  <c:v>4.1640794240000004E-6</c:v>
                </c:pt>
                <c:pt idx="45177">
                  <c:v>1.146316602E-6</c:v>
                </c:pt>
                <c:pt idx="45178">
                  <c:v>1.440678195E-6</c:v>
                </c:pt>
                <c:pt idx="45179">
                  <c:v>1.5759439100000001E-6</c:v>
                </c:pt>
                <c:pt idx="45180">
                  <c:v>2.591259866E-5</c:v>
                </c:pt>
                <c:pt idx="45181">
                  <c:v>2.1867574770000002E-6</c:v>
                </c:pt>
                <c:pt idx="45182">
                  <c:v>7.1931145769999998E-7</c:v>
                </c:pt>
                <c:pt idx="45183">
                  <c:v>5.058783263E-8</c:v>
                </c:pt>
                <c:pt idx="45184">
                  <c:v>4.4499832040000002E-6</c:v>
                </c:pt>
                <c:pt idx="45185">
                  <c:v>3.6812180030000002E-7</c:v>
                </c:pt>
                <c:pt idx="45186">
                  <c:v>3.2259738340000001E-7</c:v>
                </c:pt>
                <c:pt idx="45187">
                  <c:v>5.8743783170000002E-8</c:v>
                </c:pt>
                <c:pt idx="45188">
                  <c:v>2.043349382E-8</c:v>
                </c:pt>
                <c:pt idx="45189">
                  <c:v>2.405477701E-7</c:v>
                </c:pt>
                <c:pt idx="45190">
                  <c:v>1.549819701E-7</c:v>
                </c:pt>
                <c:pt idx="45191">
                  <c:v>1.563213759E-8</c:v>
                </c:pt>
                <c:pt idx="45192">
                  <c:v>2.7489768479999998E-7</c:v>
                </c:pt>
                <c:pt idx="45193">
                  <c:v>7.5971324189999995E-8</c:v>
                </c:pt>
                <c:pt idx="45194">
                  <c:v>8.0561811220000006E-8</c:v>
                </c:pt>
                <c:pt idx="45195">
                  <c:v>7.9398160279999994E-8</c:v>
                </c:pt>
                <c:pt idx="45196">
                  <c:v>9.0710390279999997E-8</c:v>
                </c:pt>
                <c:pt idx="45197">
                  <c:v>1.078207264E-7</c:v>
                </c:pt>
                <c:pt idx="45198">
                  <c:v>1.453905874E-7</c:v>
                </c:pt>
                <c:pt idx="45199">
                  <c:v>2.048951006E-7</c:v>
                </c:pt>
                <c:pt idx="45200">
                  <c:v>1.4264632750000001E-6</c:v>
                </c:pt>
                <c:pt idx="45201">
                  <c:v>6.8307172460000002E-7</c:v>
                </c:pt>
                <c:pt idx="45202">
                  <c:v>2.0303062799999999E-7</c:v>
                </c:pt>
                <c:pt idx="45203">
                  <c:v>5.5378968189999997E-7</c:v>
                </c:pt>
                <c:pt idx="45204">
                  <c:v>7.3570768640000002E-6</c:v>
                </c:pt>
                <c:pt idx="45205">
                  <c:v>1.051167598E-6</c:v>
                </c:pt>
                <c:pt idx="45206">
                  <c:v>9.3020629059999998E-7</c:v>
                </c:pt>
                <c:pt idx="45207">
                  <c:v>4.4864300659999999E-7</c:v>
                </c:pt>
                <c:pt idx="45208">
                  <c:v>1.765398213E-6</c:v>
                </c:pt>
                <c:pt idx="45209">
                  <c:v>2.6054541500000002E-6</c:v>
                </c:pt>
                <c:pt idx="45210">
                  <c:v>8.052982289E-7</c:v>
                </c:pt>
                <c:pt idx="45211">
                  <c:v>6.4984202430000002E-6</c:v>
                </c:pt>
                <c:pt idx="45212">
                  <c:v>1.181017049E-4</c:v>
                </c:pt>
                <c:pt idx="45213">
                  <c:v>8.9221416429999992E-6</c:v>
                </c:pt>
                <c:pt idx="45214">
                  <c:v>1.043246275E-5</c:v>
                </c:pt>
                <c:pt idx="45215">
                  <c:v>6.9439318809999996E-6</c:v>
                </c:pt>
                <c:pt idx="45216">
                  <c:v>2.4345425459999999E-5</c:v>
                </c:pt>
                <c:pt idx="45217">
                  <c:v>4.679219956E-6</c:v>
                </c:pt>
                <c:pt idx="45218">
                  <c:v>2.640931338E-6</c:v>
                </c:pt>
                <c:pt idx="45219">
                  <c:v>2.0449315200000001E-6</c:v>
                </c:pt>
                <c:pt idx="45220">
                  <c:v>6.1748556030000003E-5</c:v>
                </c:pt>
                <c:pt idx="45221">
                  <c:v>1.1333979389999999E-5</c:v>
                </c:pt>
                <c:pt idx="45222">
                  <c:v>4.9142393279999998E-6</c:v>
                </c:pt>
                <c:pt idx="45223">
                  <c:v>3.0210108060000002E-5</c:v>
                </c:pt>
                <c:pt idx="45224">
                  <c:v>1.276488068E-4</c:v>
                </c:pt>
                <c:pt idx="45225">
                  <c:v>5.4612294039999998E-6</c:v>
                </c:pt>
                <c:pt idx="45226">
                  <c:v>1.659847253E-6</c:v>
                </c:pt>
                <c:pt idx="45227">
                  <c:v>3.9189396619999997E-7</c:v>
                </c:pt>
                <c:pt idx="45228">
                  <c:v>4.6149675279999998E-6</c:v>
                </c:pt>
                <c:pt idx="45229">
                  <c:v>9.1281376109999999E-7</c:v>
                </c:pt>
                <c:pt idx="45230">
                  <c:v>1.117132373E-7</c:v>
                </c:pt>
                <c:pt idx="45231">
                  <c:v>1.7108486139999999E-6</c:v>
                </c:pt>
                <c:pt idx="45232">
                  <c:v>1.0893221619999999E-5</c:v>
                </c:pt>
                <c:pt idx="45233">
                  <c:v>8.7907940760000005E-7</c:v>
                </c:pt>
                <c:pt idx="45234">
                  <c:v>1.214844908E-7</c:v>
                </c:pt>
                <c:pt idx="45235">
                  <c:v>2.7739367010000002E-7</c:v>
                </c:pt>
                <c:pt idx="45236">
                  <c:v>1.054119109E-7</c:v>
                </c:pt>
                <c:pt idx="45237">
                  <c:v>7.3687745809999998E-8</c:v>
                </c:pt>
                <c:pt idx="45238">
                  <c:v>1.8070412749999999E-7</c:v>
                </c:pt>
                <c:pt idx="45239">
                  <c:v>2.2033350949999999E-7</c:v>
                </c:pt>
                <c:pt idx="45240">
                  <c:v>1.900654836E-7</c:v>
                </c:pt>
                <c:pt idx="45241">
                  <c:v>2.337114615E-7</c:v>
                </c:pt>
                <c:pt idx="45242">
                  <c:v>2.1105784920000001E-7</c:v>
                </c:pt>
                <c:pt idx="45243">
                  <c:v>2.3254255740000001E-7</c:v>
                </c:pt>
                <c:pt idx="45244">
                  <c:v>5.0132044419999995E-7</c:v>
                </c:pt>
                <c:pt idx="45245">
                  <c:v>1.337925558E-7</c:v>
                </c:pt>
                <c:pt idx="45246">
                  <c:v>1.817939296E-7</c:v>
                </c:pt>
                <c:pt idx="45247">
                  <c:v>3.3093273150000002E-7</c:v>
                </c:pt>
                <c:pt idx="45248">
                  <c:v>4.8998133570000001E-7</c:v>
                </c:pt>
                <c:pt idx="45249">
                  <c:v>7.6941904439999997E-8</c:v>
                </c:pt>
                <c:pt idx="45250">
                  <c:v>6.446165009E-7</c:v>
                </c:pt>
                <c:pt idx="45251">
                  <c:v>1.67236671E-7</c:v>
                </c:pt>
                <c:pt idx="45252">
                  <c:v>2.2476925639999998E-6</c:v>
                </c:pt>
                <c:pt idx="45253">
                  <c:v>5.4409647000000001E-7</c:v>
                </c:pt>
                <c:pt idx="45254">
                  <c:v>2.827906056E-6</c:v>
                </c:pt>
                <c:pt idx="45255">
                  <c:v>3.5372677189999999E-6</c:v>
                </c:pt>
                <c:pt idx="45256">
                  <c:v>5.3833820419999999E-6</c:v>
                </c:pt>
                <c:pt idx="45257">
                  <c:v>3.6873698279999999E-6</c:v>
                </c:pt>
                <c:pt idx="45258">
                  <c:v>2.6594536169999999E-6</c:v>
                </c:pt>
                <c:pt idx="45259">
                  <c:v>7.2211317510000002E-8</c:v>
                </c:pt>
                <c:pt idx="45260">
                  <c:v>6.1423138460000001E-6</c:v>
                </c:pt>
                <c:pt idx="45261">
                  <c:v>1.066643883E-5</c:v>
                </c:pt>
                <c:pt idx="45262">
                  <c:v>7.9956686420000008E-6</c:v>
                </c:pt>
                <c:pt idx="45263">
                  <c:v>8.7901580919999995E-5</c:v>
                </c:pt>
                <c:pt idx="45264">
                  <c:v>2.1579127740000001E-4</c:v>
                </c:pt>
                <c:pt idx="45265">
                  <c:v>2.3208964609999999E-5</c:v>
                </c:pt>
                <c:pt idx="45266">
                  <c:v>2.3972592809999999E-5</c:v>
                </c:pt>
                <c:pt idx="45267">
                  <c:v>1.0885757300000001E-5</c:v>
                </c:pt>
                <c:pt idx="45268">
                  <c:v>1.558865266E-6</c:v>
                </c:pt>
                <c:pt idx="45269">
                  <c:v>4.922336162E-6</c:v>
                </c:pt>
                <c:pt idx="45270">
                  <c:v>6.3670289840000003E-6</c:v>
                </c:pt>
                <c:pt idx="45271">
                  <c:v>7.7701260619999996E-7</c:v>
                </c:pt>
                <c:pt idx="45272">
                  <c:v>1.2411184210000001E-6</c:v>
                </c:pt>
                <c:pt idx="45273">
                  <c:v>3.3459288369999999E-6</c:v>
                </c:pt>
                <c:pt idx="45274">
                  <c:v>2.365450041E-6</c:v>
                </c:pt>
                <c:pt idx="45275">
                  <c:v>5.9191127119999996E-9</c:v>
                </c:pt>
                <c:pt idx="45276">
                  <c:v>1.00715679E-6</c:v>
                </c:pt>
                <c:pt idx="45277">
                  <c:v>1.6336863709999999E-6</c:v>
                </c:pt>
                <c:pt idx="45278">
                  <c:v>3.634438487E-7</c:v>
                </c:pt>
                <c:pt idx="45279">
                  <c:v>8.307115959E-7</c:v>
                </c:pt>
                <c:pt idx="45280">
                  <c:v>2.296902032E-7</c:v>
                </c:pt>
                <c:pt idx="45281">
                  <c:v>4.9029131389999996E-7</c:v>
                </c:pt>
                <c:pt idx="45282">
                  <c:v>7.6563746530000005E-8</c:v>
                </c:pt>
                <c:pt idx="45283">
                  <c:v>1.863893678E-6</c:v>
                </c:pt>
                <c:pt idx="45284">
                  <c:v>3.1138288929999998E-7</c:v>
                </c:pt>
                <c:pt idx="45285">
                  <c:v>3.096243783E-7</c:v>
                </c:pt>
                <c:pt idx="45286">
                  <c:v>3.1955817029999998E-7</c:v>
                </c:pt>
                <c:pt idx="45287">
                  <c:v>6.813788992E-7</c:v>
                </c:pt>
                <c:pt idx="45288">
                  <c:v>3.6996712500000002E-7</c:v>
                </c:pt>
                <c:pt idx="45289">
                  <c:v>2.9751075900000002E-7</c:v>
                </c:pt>
                <c:pt idx="45290">
                  <c:v>4.0179125789999999E-7</c:v>
                </c:pt>
                <c:pt idx="45291">
                  <c:v>3.696323148E-7</c:v>
                </c:pt>
                <c:pt idx="45292">
                  <c:v>3.2357350020000001E-7</c:v>
                </c:pt>
                <c:pt idx="45293">
                  <c:v>2.6617908120000001E-7</c:v>
                </c:pt>
                <c:pt idx="45294">
                  <c:v>2.3631332449999999E-7</c:v>
                </c:pt>
                <c:pt idx="45295">
                  <c:v>7.9732374009999998E-7</c:v>
                </c:pt>
                <c:pt idx="45296">
                  <c:v>4.9326640090000002E-7</c:v>
                </c:pt>
                <c:pt idx="45297">
                  <c:v>2.2292267789999999E-7</c:v>
                </c:pt>
                <c:pt idx="45298">
                  <c:v>4.8991089190000002E-8</c:v>
                </c:pt>
                <c:pt idx="45299">
                  <c:v>2.0373766480000002E-6</c:v>
                </c:pt>
                <c:pt idx="45300">
                  <c:v>8.7349644660000003E-7</c:v>
                </c:pt>
                <c:pt idx="45301">
                  <c:v>6.4430225840000004E-8</c:v>
                </c:pt>
                <c:pt idx="45302">
                  <c:v>1.0273138379999999E-6</c:v>
                </c:pt>
                <c:pt idx="45303">
                  <c:v>3.3512097119999997E-5</c:v>
                </c:pt>
                <c:pt idx="45304">
                  <c:v>5.1669979090000003E-5</c:v>
                </c:pt>
                <c:pt idx="45305">
                  <c:v>1.366674687E-5</c:v>
                </c:pt>
                <c:pt idx="45306">
                  <c:v>1.6267736420000001E-5</c:v>
                </c:pt>
                <c:pt idx="45307">
                  <c:v>5.3504361970000002E-5</c:v>
                </c:pt>
                <c:pt idx="45308">
                  <c:v>1.238849776E-5</c:v>
                </c:pt>
                <c:pt idx="45309">
                  <c:v>9.1204697380000001E-7</c:v>
                </c:pt>
                <c:pt idx="45310">
                  <c:v>2.2233813309999999E-6</c:v>
                </c:pt>
                <c:pt idx="45311">
                  <c:v>8.830770976E-6</c:v>
                </c:pt>
                <c:pt idx="45312">
                  <c:v>7.7854774690000006E-6</c:v>
                </c:pt>
                <c:pt idx="45313">
                  <c:v>3.375315786E-6</c:v>
                </c:pt>
                <c:pt idx="45314">
                  <c:v>3.0834446299999999E-6</c:v>
                </c:pt>
                <c:pt idx="45315">
                  <c:v>3.4433707530000002E-5</c:v>
                </c:pt>
                <c:pt idx="45316">
                  <c:v>1.494742427E-5</c:v>
                </c:pt>
                <c:pt idx="45317">
                  <c:v>1.762966737E-6</c:v>
                </c:pt>
                <c:pt idx="45318">
                  <c:v>2.9410881200000002E-6</c:v>
                </c:pt>
                <c:pt idx="45319">
                  <c:v>2.2805530089999999E-6</c:v>
                </c:pt>
                <c:pt idx="45320">
                  <c:v>1.8584607899999999E-6</c:v>
                </c:pt>
                <c:pt idx="45321">
                  <c:v>6.2535183750000002E-7</c:v>
                </c:pt>
                <c:pt idx="45322">
                  <c:v>1.0149726229999999E-6</c:v>
                </c:pt>
                <c:pt idx="45323">
                  <c:v>5.889363194E-6</c:v>
                </c:pt>
                <c:pt idx="45324">
                  <c:v>5.0004021720000003E-6</c:v>
                </c:pt>
                <c:pt idx="45325">
                  <c:v>9.8795537090000004E-7</c:v>
                </c:pt>
                <c:pt idx="45326">
                  <c:v>2.5340487350000001E-6</c:v>
                </c:pt>
                <c:pt idx="45327">
                  <c:v>3.8122869590000001E-6</c:v>
                </c:pt>
                <c:pt idx="45328">
                  <c:v>8.4164131019999999E-7</c:v>
                </c:pt>
                <c:pt idx="45329">
                  <c:v>2.9252047659999998E-7</c:v>
                </c:pt>
                <c:pt idx="45330">
                  <c:v>2.2133463879999999E-7</c:v>
                </c:pt>
                <c:pt idx="45331">
                  <c:v>3.5421396740000002E-7</c:v>
                </c:pt>
                <c:pt idx="45332">
                  <c:v>4.4741712820000002E-8</c:v>
                </c:pt>
                <c:pt idx="45333">
                  <c:v>9.369584508E-8</c:v>
                </c:pt>
                <c:pt idx="45334">
                  <c:v>4.630263715E-7</c:v>
                </c:pt>
                <c:pt idx="45335">
                  <c:v>3.7368801629999999E-6</c:v>
                </c:pt>
                <c:pt idx="45336">
                  <c:v>1.8165532260000001E-6</c:v>
                </c:pt>
                <c:pt idx="45337">
                  <c:v>2.6521738790000002E-7</c:v>
                </c:pt>
                <c:pt idx="45338">
                  <c:v>3.2590365340000001E-8</c:v>
                </c:pt>
                <c:pt idx="45339">
                  <c:v>6.1729614450000005E-7</c:v>
                </c:pt>
                <c:pt idx="45340">
                  <c:v>2.6435772919999998E-7</c:v>
                </c:pt>
                <c:pt idx="45341">
                  <c:v>1.54602133E-7</c:v>
                </c:pt>
                <c:pt idx="45342">
                  <c:v>2.107293914E-7</c:v>
                </c:pt>
                <c:pt idx="45343">
                  <c:v>2.441825734E-7</c:v>
                </c:pt>
                <c:pt idx="45344">
                  <c:v>3.9745942900000001E-8</c:v>
                </c:pt>
                <c:pt idx="45345">
                  <c:v>9.658060654000001E-7</c:v>
                </c:pt>
                <c:pt idx="45346">
                  <c:v>1.7488879080000001E-6</c:v>
                </c:pt>
                <c:pt idx="45347">
                  <c:v>7.1489241889999998E-6</c:v>
                </c:pt>
                <c:pt idx="45348">
                  <c:v>3.3258564969999998E-6</c:v>
                </c:pt>
                <c:pt idx="45349">
                  <c:v>3.3686039089999998E-7</c:v>
                </c:pt>
                <c:pt idx="45350">
                  <c:v>1.2214456640000001E-7</c:v>
                </c:pt>
                <c:pt idx="45351">
                  <c:v>2.6461760459999999E-6</c:v>
                </c:pt>
                <c:pt idx="45352">
                  <c:v>9.4222121670000004E-7</c:v>
                </c:pt>
                <c:pt idx="45353">
                  <c:v>3.750206362E-7</c:v>
                </c:pt>
                <c:pt idx="45354">
                  <c:v>8.2631862000000003E-7</c:v>
                </c:pt>
                <c:pt idx="45355">
                  <c:v>9.2994569579999997E-5</c:v>
                </c:pt>
                <c:pt idx="45356">
                  <c:v>1.6129410630000002E-5</c:v>
                </c:pt>
                <c:pt idx="45357">
                  <c:v>9.7762533090000007E-6</c:v>
                </c:pt>
                <c:pt idx="45358">
                  <c:v>7.8662433330000006E-6</c:v>
                </c:pt>
                <c:pt idx="45359">
                  <c:v>2.018678502E-5</c:v>
                </c:pt>
                <c:pt idx="45360">
                  <c:v>4.170419883E-7</c:v>
                </c:pt>
                <c:pt idx="45361">
                  <c:v>1.2057174979999999E-6</c:v>
                </c:pt>
                <c:pt idx="45362">
                  <c:v>9.835322270000001E-7</c:v>
                </c:pt>
                <c:pt idx="45363">
                  <c:v>5.0227127290000001E-6</c:v>
                </c:pt>
                <c:pt idx="45364">
                  <c:v>4.6535422070000002E-7</c:v>
                </c:pt>
                <c:pt idx="45365">
                  <c:v>1.5498108689999999E-6</c:v>
                </c:pt>
                <c:pt idx="45366">
                  <c:v>1.823653694E-6</c:v>
                </c:pt>
                <c:pt idx="45367">
                  <c:v>1.8281865989999999E-5</c:v>
                </c:pt>
                <c:pt idx="45368">
                  <c:v>1.0822432160000001E-6</c:v>
                </c:pt>
                <c:pt idx="45369">
                  <c:v>3.830334815E-8</c:v>
                </c:pt>
                <c:pt idx="45370">
                  <c:v>8.7845296160000003E-8</c:v>
                </c:pt>
                <c:pt idx="45371">
                  <c:v>1.123410012E-6</c:v>
                </c:pt>
                <c:pt idx="45372">
                  <c:v>9.1795550589999998E-8</c:v>
                </c:pt>
                <c:pt idx="45373">
                  <c:v>8.364969844E-8</c:v>
                </c:pt>
                <c:pt idx="45374">
                  <c:v>1.2078320660000001E-7</c:v>
                </c:pt>
                <c:pt idx="45375">
                  <c:v>7.1680133249999998E-7</c:v>
                </c:pt>
                <c:pt idx="45376">
                  <c:v>5.3102441299999998E-8</c:v>
                </c:pt>
                <c:pt idx="45377">
                  <c:v>7.4373477E-7</c:v>
                </c:pt>
                <c:pt idx="45378">
                  <c:v>1.1394953320000001E-6</c:v>
                </c:pt>
                <c:pt idx="45379">
                  <c:v>4.7881173050000004E-6</c:v>
                </c:pt>
                <c:pt idx="45380">
                  <c:v>5.0218544310000003E-7</c:v>
                </c:pt>
                <c:pt idx="45381">
                  <c:v>3.375843695E-7</c:v>
                </c:pt>
                <c:pt idx="45382">
                  <c:v>4.0828302890000001E-7</c:v>
                </c:pt>
                <c:pt idx="45383">
                  <c:v>7.9285043040000001E-7</c:v>
                </c:pt>
                <c:pt idx="45384">
                  <c:v>1.129686028E-7</c:v>
                </c:pt>
                <c:pt idx="45385">
                  <c:v>3.4668383999999998E-7</c:v>
                </c:pt>
                <c:pt idx="45386">
                  <c:v>2.7590185590000002E-7</c:v>
                </c:pt>
                <c:pt idx="45387">
                  <c:v>1.009327803E-6</c:v>
                </c:pt>
                <c:pt idx="45388">
                  <c:v>1.032782596E-7</c:v>
                </c:pt>
                <c:pt idx="45389">
                  <c:v>7.0270195549999999E-8</c:v>
                </c:pt>
                <c:pt idx="45390">
                  <c:v>7.2282015489999997E-8</c:v>
                </c:pt>
                <c:pt idx="45391">
                  <c:v>1.5566441269999999E-7</c:v>
                </c:pt>
                <c:pt idx="45392">
                  <c:v>7.5012860880000005E-8</c:v>
                </c:pt>
                <c:pt idx="45393">
                  <c:v>7.9478011490000003E-8</c:v>
                </c:pt>
                <c:pt idx="45394">
                  <c:v>6.6876845140000005E-8</c:v>
                </c:pt>
                <c:pt idx="45395">
                  <c:v>5.2459493109999999E-6</c:v>
                </c:pt>
                <c:pt idx="45396">
                  <c:v>1.9591795609999999E-7</c:v>
                </c:pt>
                <c:pt idx="45397">
                  <c:v>9.6586739839999992E-7</c:v>
                </c:pt>
                <c:pt idx="45398">
                  <c:v>2.8757275889999999E-6</c:v>
                </c:pt>
                <c:pt idx="45399">
                  <c:v>4.3865439069999997E-5</c:v>
                </c:pt>
                <c:pt idx="45400">
                  <c:v>1.9501894580000001E-6</c:v>
                </c:pt>
                <c:pt idx="45401">
                  <c:v>3.929922041E-7</c:v>
                </c:pt>
                <c:pt idx="45402">
                  <c:v>8.0829669419999997E-7</c:v>
                </c:pt>
                <c:pt idx="45403">
                  <c:v>4.6991896480000004E-6</c:v>
                </c:pt>
                <c:pt idx="45404">
                  <c:v>9.1272997000000004E-7</c:v>
                </c:pt>
                <c:pt idx="45405">
                  <c:v>5.5206966699999995E-7</c:v>
                </c:pt>
                <c:pt idx="45406">
                  <c:v>6.9452242770000001E-7</c:v>
                </c:pt>
                <c:pt idx="45407">
                  <c:v>2.368559621E-6</c:v>
                </c:pt>
                <c:pt idx="45408">
                  <c:v>4.3826162250000002E-7</c:v>
                </c:pt>
                <c:pt idx="45409">
                  <c:v>5.1217545910000004E-7</c:v>
                </c:pt>
                <c:pt idx="45410">
                  <c:v>4.516098358E-7</c:v>
                </c:pt>
                <c:pt idx="45411">
                  <c:v>3.3252003989999998E-6</c:v>
                </c:pt>
                <c:pt idx="45412">
                  <c:v>1.210655606E-7</c:v>
                </c:pt>
                <c:pt idx="45413">
                  <c:v>3.1008475309999999E-7</c:v>
                </c:pt>
                <c:pt idx="45414">
                  <c:v>1.809509611E-7</c:v>
                </c:pt>
                <c:pt idx="45415">
                  <c:v>4.751169246E-6</c:v>
                </c:pt>
                <c:pt idx="45416">
                  <c:v>3.423592097E-8</c:v>
                </c:pt>
                <c:pt idx="45417">
                  <c:v>1.2526142380000001E-7</c:v>
                </c:pt>
                <c:pt idx="45418">
                  <c:v>3.40066067E-8</c:v>
                </c:pt>
                <c:pt idx="45419">
                  <c:v>1.94312358E-7</c:v>
                </c:pt>
                <c:pt idx="45420">
                  <c:v>4.4774256560000001E-8</c:v>
                </c:pt>
                <c:pt idx="45421">
                  <c:v>2.4107619890000001E-8</c:v>
                </c:pt>
                <c:pt idx="45422">
                  <c:v>4.7968829989999998E-8</c:v>
                </c:pt>
                <c:pt idx="45423">
                  <c:v>6.7391145829999998E-7</c:v>
                </c:pt>
                <c:pt idx="45424">
                  <c:v>1.549662317E-7</c:v>
                </c:pt>
                <c:pt idx="45425">
                  <c:v>1.2337334329999999E-7</c:v>
                </c:pt>
                <c:pt idx="45426">
                  <c:v>1.5063980119999999E-7</c:v>
                </c:pt>
                <c:pt idx="45427">
                  <c:v>4.1488760230000002E-6</c:v>
                </c:pt>
                <c:pt idx="45428">
                  <c:v>1.300802021E-7</c:v>
                </c:pt>
                <c:pt idx="45429">
                  <c:v>2.7814138159999998E-7</c:v>
                </c:pt>
                <c:pt idx="45430">
                  <c:v>3.1520642159999999E-7</c:v>
                </c:pt>
                <c:pt idx="45431">
                  <c:v>1.089173072E-6</c:v>
                </c:pt>
                <c:pt idx="45432">
                  <c:v>1.8669562049999999E-7</c:v>
                </c:pt>
                <c:pt idx="45433">
                  <c:v>2.1755252930000001E-7</c:v>
                </c:pt>
                <c:pt idx="45434">
                  <c:v>1.916023236E-7</c:v>
                </c:pt>
                <c:pt idx="45435">
                  <c:v>1.923805253E-6</c:v>
                </c:pt>
                <c:pt idx="45436">
                  <c:v>7.270286536E-8</c:v>
                </c:pt>
                <c:pt idx="45437">
                  <c:v>8.162920051E-8</c:v>
                </c:pt>
                <c:pt idx="45438">
                  <c:v>5.0732526190000001E-8</c:v>
                </c:pt>
                <c:pt idx="45439">
                  <c:v>5.1441905940000002E-6</c:v>
                </c:pt>
                <c:pt idx="45440">
                  <c:v>6.3568049720000001E-9</c:v>
                </c:pt>
                <c:pt idx="45441">
                  <c:v>2.250069867E-13</c:v>
                </c:pt>
                <c:pt idx="45442">
                  <c:v>5.2887406189999998E-9</c:v>
                </c:pt>
                <c:pt idx="45443">
                  <c:v>7.6268320019999998E-8</c:v>
                </c:pt>
                <c:pt idx="45444">
                  <c:v>4.748670665E-8</c:v>
                </c:pt>
                <c:pt idx="45445">
                  <c:v>8.3122451239999999E-8</c:v>
                </c:pt>
                <c:pt idx="45446">
                  <c:v>1.2420575159999999E-7</c:v>
                </c:pt>
                <c:pt idx="45447">
                  <c:v>6.6756195569999998E-6</c:v>
                </c:pt>
                <c:pt idx="45448">
                  <c:v>2.5226232690000001E-7</c:v>
                </c:pt>
                <c:pt idx="45449">
                  <c:v>1.6586922599999999E-7</c:v>
                </c:pt>
                <c:pt idx="45450">
                  <c:v>1.5661206779999999E-7</c:v>
                </c:pt>
                <c:pt idx="45451">
                  <c:v>4.654363761E-6</c:v>
                </c:pt>
                <c:pt idx="45452">
                  <c:v>3.3725830440000001E-7</c:v>
                </c:pt>
                <c:pt idx="45453">
                  <c:v>2.506184188E-7</c:v>
                </c:pt>
                <c:pt idx="45454">
                  <c:v>1.9032831460000001E-7</c:v>
                </c:pt>
                <c:pt idx="45455">
                  <c:v>7.2298885349999996E-7</c:v>
                </c:pt>
                <c:pt idx="45456">
                  <c:v>3.1742929379999999E-7</c:v>
                </c:pt>
                <c:pt idx="45457">
                  <c:v>7.8957840730000006E-8</c:v>
                </c:pt>
                <c:pt idx="45458">
                  <c:v>1.172210794E-7</c:v>
                </c:pt>
                <c:pt idx="45459">
                  <c:v>1.9051205250000001E-5</c:v>
                </c:pt>
                <c:pt idx="45460">
                  <c:v>1.2249376859999999E-7</c:v>
                </c:pt>
                <c:pt idx="45461">
                  <c:v>6.8571841520000004E-8</c:v>
                </c:pt>
                <c:pt idx="45462">
                  <c:v>1.083356705E-8</c:v>
                </c:pt>
                <c:pt idx="45463">
                  <c:v>2.9092034400000001E-8</c:v>
                </c:pt>
                <c:pt idx="45464">
                  <c:v>2.6769799010000001E-8</c:v>
                </c:pt>
                <c:pt idx="45465">
                  <c:v>6.8923080890000004E-8</c:v>
                </c:pt>
                <c:pt idx="45466">
                  <c:v>1.387290864E-7</c:v>
                </c:pt>
                <c:pt idx="45467">
                  <c:v>4.8772333250000002E-6</c:v>
                </c:pt>
                <c:pt idx="45468">
                  <c:v>6.2992347030000002E-7</c:v>
                </c:pt>
                <c:pt idx="45469">
                  <c:v>2.1584908899999999E-7</c:v>
                </c:pt>
                <c:pt idx="45470">
                  <c:v>2.216599664E-7</c:v>
                </c:pt>
                <c:pt idx="45471">
                  <c:v>2.0039944990000001E-5</c:v>
                </c:pt>
                <c:pt idx="45472">
                  <c:v>7.0001303749999999E-7</c:v>
                </c:pt>
                <c:pt idx="45473">
                  <c:v>7.3390367769999996E-7</c:v>
                </c:pt>
                <c:pt idx="45474">
                  <c:v>3.2516777729999999E-7</c:v>
                </c:pt>
                <c:pt idx="45475">
                  <c:v>2.4015888019999998E-6</c:v>
                </c:pt>
                <c:pt idx="45476">
                  <c:v>1.2458684579999999E-6</c:v>
                </c:pt>
                <c:pt idx="45477">
                  <c:v>5.2502559610000002E-7</c:v>
                </c:pt>
                <c:pt idx="45478">
                  <c:v>7.4627879360000002E-7</c:v>
                </c:pt>
                <c:pt idx="45479">
                  <c:v>5.2841459609999999E-5</c:v>
                </c:pt>
                <c:pt idx="45480">
                  <c:v>1.542182517E-6</c:v>
                </c:pt>
                <c:pt idx="45481">
                  <c:v>1.9467102860000002E-6</c:v>
                </c:pt>
                <c:pt idx="45482">
                  <c:v>9.6518835640000008E-7</c:v>
                </c:pt>
                <c:pt idx="45483">
                  <c:v>5.4863088989999997E-6</c:v>
                </c:pt>
                <c:pt idx="45484">
                  <c:v>6.8989707959999997E-7</c:v>
                </c:pt>
                <c:pt idx="45485">
                  <c:v>3.4015291840000002E-7</c:v>
                </c:pt>
                <c:pt idx="45486">
                  <c:v>1.8278001100000001E-7</c:v>
                </c:pt>
                <c:pt idx="45487">
                  <c:v>3.5781985139999998E-6</c:v>
                </c:pt>
                <c:pt idx="45488">
                  <c:v>2.0839241309999999E-7</c:v>
                </c:pt>
                <c:pt idx="45489">
                  <c:v>1.491037405E-8</c:v>
                </c:pt>
                <c:pt idx="45490">
                  <c:v>1.182915609E-7</c:v>
                </c:pt>
                <c:pt idx="45491">
                  <c:v>3.2981663889999999E-7</c:v>
                </c:pt>
                <c:pt idx="45492">
                  <c:v>2.087052292E-8</c:v>
                </c:pt>
                <c:pt idx="45493">
                  <c:v>1.5899186460000001E-7</c:v>
                </c:pt>
                <c:pt idx="45494">
                  <c:v>7.25484849E-8</c:v>
                </c:pt>
                <c:pt idx="45495">
                  <c:v>5.0456485849999996E-7</c:v>
                </c:pt>
                <c:pt idx="45496">
                  <c:v>2.298683598E-7</c:v>
                </c:pt>
                <c:pt idx="45497">
                  <c:v>3.6553725089999999E-7</c:v>
                </c:pt>
                <c:pt idx="45498">
                  <c:v>2.4685521329999999E-8</c:v>
                </c:pt>
                <c:pt idx="45499">
                  <c:v>4.9500822969999999E-6</c:v>
                </c:pt>
                <c:pt idx="45500">
                  <c:v>3.5790636190000002E-7</c:v>
                </c:pt>
                <c:pt idx="45501">
                  <c:v>9.139893789E-7</c:v>
                </c:pt>
                <c:pt idx="45502">
                  <c:v>6.9732662900000001E-7</c:v>
                </c:pt>
                <c:pt idx="45503">
                  <c:v>1.725809285E-6</c:v>
                </c:pt>
                <c:pt idx="45504">
                  <c:v>4.8165247939999995E-7</c:v>
                </c:pt>
                <c:pt idx="45505">
                  <c:v>2.7104364260000002E-7</c:v>
                </c:pt>
                <c:pt idx="45506">
                  <c:v>1.570372508E-7</c:v>
                </c:pt>
                <c:pt idx="45507">
                  <c:v>3.2615315099999999E-7</c:v>
                </c:pt>
                <c:pt idx="45508">
                  <c:v>9.9017027700000003E-8</c:v>
                </c:pt>
                <c:pt idx="45509">
                  <c:v>2.0886197989999999E-7</c:v>
                </c:pt>
                <c:pt idx="45510">
                  <c:v>8.5717944709999998E-7</c:v>
                </c:pt>
                <c:pt idx="45511">
                  <c:v>1.480711357E-5</c:v>
                </c:pt>
                <c:pt idx="45512">
                  <c:v>6.4223914550000004E-7</c:v>
                </c:pt>
                <c:pt idx="45513">
                  <c:v>3.9390383939999998E-7</c:v>
                </c:pt>
                <c:pt idx="45514">
                  <c:v>2.0303694799999999E-7</c:v>
                </c:pt>
                <c:pt idx="45515">
                  <c:v>1.313900767E-6</c:v>
                </c:pt>
                <c:pt idx="45516">
                  <c:v>3.602027769E-7</c:v>
                </c:pt>
                <c:pt idx="45517">
                  <c:v>8.2208014420000005E-7</c:v>
                </c:pt>
                <c:pt idx="45518">
                  <c:v>6.9510371599999998E-8</c:v>
                </c:pt>
                <c:pt idx="45519">
                  <c:v>5.1019750280000001E-6</c:v>
                </c:pt>
                <c:pt idx="45520">
                  <c:v>1.047965632E-6</c:v>
                </c:pt>
                <c:pt idx="45521">
                  <c:v>2.4808044890000001E-6</c:v>
                </c:pt>
                <c:pt idx="45522">
                  <c:v>1.9551572490000002E-6</c:v>
                </c:pt>
                <c:pt idx="45523">
                  <c:v>5.4261938509999996E-6</c:v>
                </c:pt>
                <c:pt idx="45524">
                  <c:v>2.3764589940000001E-6</c:v>
                </c:pt>
                <c:pt idx="45525">
                  <c:v>1.497071053E-6</c:v>
                </c:pt>
                <c:pt idx="45526">
                  <c:v>2.8892972030000002E-8</c:v>
                </c:pt>
                <c:pt idx="45527">
                  <c:v>2.844554272E-6</c:v>
                </c:pt>
                <c:pt idx="45528">
                  <c:v>4.2959261560000003E-6</c:v>
                </c:pt>
                <c:pt idx="45529">
                  <c:v>2.7687684300000001E-6</c:v>
                </c:pt>
                <c:pt idx="45530">
                  <c:v>1.4897326429999999E-5</c:v>
                </c:pt>
                <c:pt idx="45531">
                  <c:v>8.355065227E-5</c:v>
                </c:pt>
                <c:pt idx="45532">
                  <c:v>3.5381303310000001E-6</c:v>
                </c:pt>
                <c:pt idx="45533">
                  <c:v>3.8126882829999999E-6</c:v>
                </c:pt>
                <c:pt idx="45534">
                  <c:v>1.6055412040000001E-6</c:v>
                </c:pt>
                <c:pt idx="45535">
                  <c:v>4.6418463530000001E-7</c:v>
                </c:pt>
                <c:pt idx="45536">
                  <c:v>5.1267288180000003E-7</c:v>
                </c:pt>
                <c:pt idx="45537">
                  <c:v>6.2433360000000002E-7</c:v>
                </c:pt>
                <c:pt idx="45538">
                  <c:v>2.4226653939999998E-7</c:v>
                </c:pt>
                <c:pt idx="45539">
                  <c:v>2.6164115759999999E-7</c:v>
                </c:pt>
                <c:pt idx="45540">
                  <c:v>2.101291668E-7</c:v>
                </c:pt>
                <c:pt idx="45541">
                  <c:v>1.604348652E-7</c:v>
                </c:pt>
                <c:pt idx="45542">
                  <c:v>2.5370562679999999E-7</c:v>
                </c:pt>
                <c:pt idx="45543">
                  <c:v>1.6236235299999999E-7</c:v>
                </c:pt>
                <c:pt idx="45544">
                  <c:v>5.2537087470000001E-8</c:v>
                </c:pt>
                <c:pt idx="45545">
                  <c:v>1.958296199E-7</c:v>
                </c:pt>
                <c:pt idx="45546">
                  <c:v>3.5049811650000002E-7</c:v>
                </c:pt>
                <c:pt idx="45547">
                  <c:v>2.8302393649999999E-7</c:v>
                </c:pt>
                <c:pt idx="45548">
                  <c:v>1.266527422E-7</c:v>
                </c:pt>
                <c:pt idx="45549">
                  <c:v>5.0318459940000002E-7</c:v>
                </c:pt>
                <c:pt idx="45550">
                  <c:v>5.7896297670000003E-7</c:v>
                </c:pt>
                <c:pt idx="45551">
                  <c:v>1.9923483140000001E-6</c:v>
                </c:pt>
                <c:pt idx="45552">
                  <c:v>1.6606079090000001E-7</c:v>
                </c:pt>
                <c:pt idx="45553">
                  <c:v>3.5435744299999999E-7</c:v>
                </c:pt>
                <c:pt idx="45554">
                  <c:v>6.9238163400000003E-8</c:v>
                </c:pt>
                <c:pt idx="45555">
                  <c:v>7.3459506900000003E-7</c:v>
                </c:pt>
                <c:pt idx="45556">
                  <c:v>5.8935023349999997E-7</c:v>
                </c:pt>
                <c:pt idx="45557">
                  <c:v>5.0557855530000002E-7</c:v>
                </c:pt>
                <c:pt idx="45558">
                  <c:v>2.3512742409999999E-8</c:v>
                </c:pt>
                <c:pt idx="45559">
                  <c:v>2.1362094670000001E-6</c:v>
                </c:pt>
                <c:pt idx="45560">
                  <c:v>7.0688148519999996E-7</c:v>
                </c:pt>
                <c:pt idx="45561">
                  <c:v>9.6486487060000007E-9</c:v>
                </c:pt>
                <c:pt idx="45562">
                  <c:v>5.9417507709999998E-6</c:v>
                </c:pt>
                <c:pt idx="45563">
                  <c:v>4.1893043230000004E-6</c:v>
                </c:pt>
                <c:pt idx="45564">
                  <c:v>2.1653428200000002E-6</c:v>
                </c:pt>
                <c:pt idx="45565">
                  <c:v>3.7192494149999999E-7</c:v>
                </c:pt>
                <c:pt idx="45566">
                  <c:v>5.1112711169999998E-6</c:v>
                </c:pt>
                <c:pt idx="45567">
                  <c:v>2.8774909230000002E-6</c:v>
                </c:pt>
                <c:pt idx="45568">
                  <c:v>1.325200984E-6</c:v>
                </c:pt>
                <c:pt idx="45569">
                  <c:v>9.1307052039999997E-7</c:v>
                </c:pt>
                <c:pt idx="45570">
                  <c:v>5.0760581540000002E-5</c:v>
                </c:pt>
                <c:pt idx="45571">
                  <c:v>1.2785832619999999E-4</c:v>
                </c:pt>
                <c:pt idx="45572">
                  <c:v>2.5826668160000001E-5</c:v>
                </c:pt>
                <c:pt idx="45573">
                  <c:v>1.987670938E-5</c:v>
                </c:pt>
                <c:pt idx="45574">
                  <c:v>3.5524528260000001E-5</c:v>
                </c:pt>
                <c:pt idx="45575">
                  <c:v>1.5749552970000001E-5</c:v>
                </c:pt>
                <c:pt idx="45576">
                  <c:v>3.8740272969999998E-7</c:v>
                </c:pt>
                <c:pt idx="45577">
                  <c:v>6.5189873589999995E-7</c:v>
                </c:pt>
                <c:pt idx="45578">
                  <c:v>3.0682892130000001E-6</c:v>
                </c:pt>
                <c:pt idx="45579">
                  <c:v>3.414125229E-6</c:v>
                </c:pt>
                <c:pt idx="45580">
                  <c:v>8.6213012099999997E-7</c:v>
                </c:pt>
                <c:pt idx="45581">
                  <c:v>1.428854764E-6</c:v>
                </c:pt>
                <c:pt idx="45582">
                  <c:v>6.4838569259999997E-6</c:v>
                </c:pt>
                <c:pt idx="45583">
                  <c:v>6.3265731839999998E-6</c:v>
                </c:pt>
                <c:pt idx="45584">
                  <c:v>7.3330616960000004E-8</c:v>
                </c:pt>
                <c:pt idx="45585">
                  <c:v>3.1735737370000002E-7</c:v>
                </c:pt>
                <c:pt idx="45586">
                  <c:v>4.1480294250000002E-7</c:v>
                </c:pt>
                <c:pt idx="45587">
                  <c:v>5.4948079029999999E-7</c:v>
                </c:pt>
                <c:pt idx="45588">
                  <c:v>2.053279678E-7</c:v>
                </c:pt>
                <c:pt idx="45589">
                  <c:v>2.9984549140000001E-7</c:v>
                </c:pt>
                <c:pt idx="45590">
                  <c:v>3.7026956040000002E-7</c:v>
                </c:pt>
                <c:pt idx="45591">
                  <c:v>2.6061958399999999E-7</c:v>
                </c:pt>
                <c:pt idx="45592">
                  <c:v>6.4774553650000002E-7</c:v>
                </c:pt>
                <c:pt idx="45593">
                  <c:v>3.6055486430000001E-7</c:v>
                </c:pt>
                <c:pt idx="45594">
                  <c:v>1.980510541E-8</c:v>
                </c:pt>
                <c:pt idx="45595">
                  <c:v>2.6660456909999999E-7</c:v>
                </c:pt>
                <c:pt idx="45596">
                  <c:v>2.5945226600000002E-7</c:v>
                </c:pt>
                <c:pt idx="45597">
                  <c:v>2.9280783509999999E-7</c:v>
                </c:pt>
                <c:pt idx="45598">
                  <c:v>2.8220973629999999E-7</c:v>
                </c:pt>
                <c:pt idx="45599">
                  <c:v>6.0015193590000005E-7</c:v>
                </c:pt>
                <c:pt idx="45600">
                  <c:v>6.0980350669999997E-7</c:v>
                </c:pt>
                <c:pt idx="45601">
                  <c:v>2.6916780680000002E-7</c:v>
                </c:pt>
                <c:pt idx="45602">
                  <c:v>4.2278856240000002E-6</c:v>
                </c:pt>
                <c:pt idx="45603">
                  <c:v>4.5017104660000001E-6</c:v>
                </c:pt>
                <c:pt idx="45604">
                  <c:v>2.157381261E-6</c:v>
                </c:pt>
                <c:pt idx="45605">
                  <c:v>4.2079098199999996E-6</c:v>
                </c:pt>
                <c:pt idx="45606">
                  <c:v>1.0918139460000001E-6</c:v>
                </c:pt>
                <c:pt idx="45607">
                  <c:v>8.4997329840000001E-7</c:v>
                </c:pt>
                <c:pt idx="45608">
                  <c:v>2.3708187180000002E-6</c:v>
                </c:pt>
                <c:pt idx="45609">
                  <c:v>2.9774993850000001E-6</c:v>
                </c:pt>
                <c:pt idx="45610">
                  <c:v>5.3584470689999998E-6</c:v>
                </c:pt>
                <c:pt idx="45611">
                  <c:v>8.3750527599999994E-6</c:v>
                </c:pt>
                <c:pt idx="45612">
                  <c:v>1.301974453E-5</c:v>
                </c:pt>
                <c:pt idx="45613">
                  <c:v>2.403620457E-5</c:v>
                </c:pt>
                <c:pt idx="45614">
                  <c:v>6.7304571999999996E-5</c:v>
                </c:pt>
                <c:pt idx="45615">
                  <c:v>3.6731908970000002E-5</c:v>
                </c:pt>
                <c:pt idx="45616">
                  <c:v>2.4334476569999998E-6</c:v>
                </c:pt>
                <c:pt idx="45617">
                  <c:v>4.0531304310000002E-7</c:v>
                </c:pt>
                <c:pt idx="45618">
                  <c:v>5.6765259370000002E-6</c:v>
                </c:pt>
                <c:pt idx="45619">
                  <c:v>4.3556153390000001E-6</c:v>
                </c:pt>
                <c:pt idx="45620">
                  <c:v>1.510571357E-6</c:v>
                </c:pt>
                <c:pt idx="45621">
                  <c:v>1.5265315370000001E-6</c:v>
                </c:pt>
                <c:pt idx="45622">
                  <c:v>1.197035508E-4</c:v>
                </c:pt>
                <c:pt idx="45623">
                  <c:v>4.231240608E-5</c:v>
                </c:pt>
                <c:pt idx="45624">
                  <c:v>1.7569617640000001E-5</c:v>
                </c:pt>
                <c:pt idx="45625">
                  <c:v>1.1134347799999999E-5</c:v>
                </c:pt>
                <c:pt idx="45626">
                  <c:v>1.1335273469999999E-5</c:v>
                </c:pt>
                <c:pt idx="45627">
                  <c:v>5.2019880120000005E-7</c:v>
                </c:pt>
                <c:pt idx="45628">
                  <c:v>1.4639524999999999E-6</c:v>
                </c:pt>
                <c:pt idx="45629">
                  <c:v>6.686875992E-7</c:v>
                </c:pt>
                <c:pt idx="45630">
                  <c:v>1.5803098019999999E-6</c:v>
                </c:pt>
                <c:pt idx="45631">
                  <c:v>2.7379206419999998E-7</c:v>
                </c:pt>
                <c:pt idx="45632">
                  <c:v>1.014422842E-6</c:v>
                </c:pt>
                <c:pt idx="45633">
                  <c:v>2.5309281369999998E-7</c:v>
                </c:pt>
                <c:pt idx="45634">
                  <c:v>1.22393618E-6</c:v>
                </c:pt>
                <c:pt idx="45635">
                  <c:v>3.3828263369999997E-8</c:v>
                </c:pt>
                <c:pt idx="45636">
                  <c:v>1.7027069610000001E-7</c:v>
                </c:pt>
                <c:pt idx="45637">
                  <c:v>2.2978477229999999E-7</c:v>
                </c:pt>
                <c:pt idx="45638">
                  <c:v>2.8631754940000002E-7</c:v>
                </c:pt>
                <c:pt idx="45639">
                  <c:v>2.295978376E-7</c:v>
                </c:pt>
                <c:pt idx="45640">
                  <c:v>2.320894687E-7</c:v>
                </c:pt>
                <c:pt idx="45641">
                  <c:v>2.2073404849999999E-7</c:v>
                </c:pt>
                <c:pt idx="45642">
                  <c:v>2.4303897320000001E-7</c:v>
                </c:pt>
                <c:pt idx="45643">
                  <c:v>4.3029550420000002E-7</c:v>
                </c:pt>
                <c:pt idx="45644">
                  <c:v>1.8826718020000001E-7</c:v>
                </c:pt>
                <c:pt idx="45645">
                  <c:v>3.410634585E-8</c:v>
                </c:pt>
                <c:pt idx="45646">
                  <c:v>3.0367818869999999E-6</c:v>
                </c:pt>
                <c:pt idx="45647">
                  <c:v>1.9149266749999999E-7</c:v>
                </c:pt>
                <c:pt idx="45648">
                  <c:v>4.2000119580000001E-8</c:v>
                </c:pt>
                <c:pt idx="45649">
                  <c:v>1.4524181389999999E-7</c:v>
                </c:pt>
                <c:pt idx="45650">
                  <c:v>2.9843242149999998E-6</c:v>
                </c:pt>
                <c:pt idx="45651">
                  <c:v>5.9061409669999999E-7</c:v>
                </c:pt>
                <c:pt idx="45652">
                  <c:v>5.9084638650000001E-8</c:v>
                </c:pt>
                <c:pt idx="45653">
                  <c:v>1.091488095E-6</c:v>
                </c:pt>
                <c:pt idx="45654">
                  <c:v>1.103708048E-5</c:v>
                </c:pt>
                <c:pt idx="45655">
                  <c:v>3.1599575300000001E-6</c:v>
                </c:pt>
                <c:pt idx="45656">
                  <c:v>3.1202465600000001E-7</c:v>
                </c:pt>
                <c:pt idx="45657">
                  <c:v>1.4098701549999999E-7</c:v>
                </c:pt>
                <c:pt idx="45658">
                  <c:v>1.198567988E-5</c:v>
                </c:pt>
                <c:pt idx="45659">
                  <c:v>1.250116382E-6</c:v>
                </c:pt>
                <c:pt idx="45660">
                  <c:v>5.9264537150000005E-7</c:v>
                </c:pt>
                <c:pt idx="45661">
                  <c:v>2.8629066729999999E-8</c:v>
                </c:pt>
                <c:pt idx="45662">
                  <c:v>1.1277102290000001E-4</c:v>
                </c:pt>
                <c:pt idx="45663">
                  <c:v>2.252015412E-5</c:v>
                </c:pt>
                <c:pt idx="45664">
                  <c:v>1.8393621550000001E-5</c:v>
                </c:pt>
                <c:pt idx="45665">
                  <c:v>3.2652020720000001E-5</c:v>
                </c:pt>
                <c:pt idx="45666">
                  <c:v>2.234137924E-4</c:v>
                </c:pt>
                <c:pt idx="45667">
                  <c:v>1.6626671240000001E-5</c:v>
                </c:pt>
                <c:pt idx="45668">
                  <c:v>7.4090400879999996E-7</c:v>
                </c:pt>
                <c:pt idx="45669">
                  <c:v>2.2756261059999999E-6</c:v>
                </c:pt>
                <c:pt idx="45670">
                  <c:v>9.5744383309999996E-6</c:v>
                </c:pt>
                <c:pt idx="45671">
                  <c:v>3.0197246289999999E-6</c:v>
                </c:pt>
                <c:pt idx="45672">
                  <c:v>7.1377606580000001E-7</c:v>
                </c:pt>
                <c:pt idx="45673">
                  <c:v>9.9306494350000001E-7</c:v>
                </c:pt>
                <c:pt idx="45674">
                  <c:v>2.0433501019999998E-6</c:v>
                </c:pt>
                <c:pt idx="45675">
                  <c:v>5.0504776339999995E-7</c:v>
                </c:pt>
                <c:pt idx="45676">
                  <c:v>6.1524983949999995E-7</c:v>
                </c:pt>
                <c:pt idx="45677">
                  <c:v>5.7476652800000001E-7</c:v>
                </c:pt>
                <c:pt idx="45678">
                  <c:v>1.274964287E-6</c:v>
                </c:pt>
                <c:pt idx="45679">
                  <c:v>8.8473467200000004E-8</c:v>
                </c:pt>
                <c:pt idx="45680">
                  <c:v>3.4435739740000001E-7</c:v>
                </c:pt>
                <c:pt idx="45681">
                  <c:v>2.2430308539999999E-7</c:v>
                </c:pt>
                <c:pt idx="45682">
                  <c:v>1.1764789530000001E-6</c:v>
                </c:pt>
                <c:pt idx="45683">
                  <c:v>5.0471828140000003E-8</c:v>
                </c:pt>
                <c:pt idx="45684">
                  <c:v>1.9727935939999999E-7</c:v>
                </c:pt>
                <c:pt idx="45685">
                  <c:v>1.2160206700000001E-7</c:v>
                </c:pt>
                <c:pt idx="45686">
                  <c:v>8.5715465390000005E-8</c:v>
                </c:pt>
                <c:pt idx="45687">
                  <c:v>8.3756743009999999E-8</c:v>
                </c:pt>
                <c:pt idx="45688">
                  <c:v>8.3492364120000006E-8</c:v>
                </c:pt>
                <c:pt idx="45689">
                  <c:v>8.3462983910000002E-8</c:v>
                </c:pt>
                <c:pt idx="45690">
                  <c:v>6.4731247779999999E-8</c:v>
                </c:pt>
                <c:pt idx="45691">
                  <c:v>7.4053353809999997E-8</c:v>
                </c:pt>
                <c:pt idx="45692">
                  <c:v>9.2368938400000005E-8</c:v>
                </c:pt>
                <c:pt idx="45693">
                  <c:v>1.2439756489999999E-7</c:v>
                </c:pt>
                <c:pt idx="45694">
                  <c:v>1.7790763E-6</c:v>
                </c:pt>
                <c:pt idx="45695">
                  <c:v>7.9923579369999995E-8</c:v>
                </c:pt>
                <c:pt idx="45696">
                  <c:v>4.2204479650000002E-7</c:v>
                </c:pt>
                <c:pt idx="45697">
                  <c:v>3.3444413349999998E-7</c:v>
                </c:pt>
                <c:pt idx="45698">
                  <c:v>1.694724811E-6</c:v>
                </c:pt>
                <c:pt idx="45699">
                  <c:v>3.8942639220000001E-8</c:v>
                </c:pt>
                <c:pt idx="45700">
                  <c:v>6.7869966549999996E-7</c:v>
                </c:pt>
                <c:pt idx="45701">
                  <c:v>5.9877600529999999E-7</c:v>
                </c:pt>
                <c:pt idx="45702">
                  <c:v>9.5013983560000006E-6</c:v>
                </c:pt>
                <c:pt idx="45703">
                  <c:v>4.718057189E-7</c:v>
                </c:pt>
                <c:pt idx="45704">
                  <c:v>3.5420055439999999E-6</c:v>
                </c:pt>
                <c:pt idx="45705">
                  <c:v>6.288389217E-6</c:v>
                </c:pt>
                <c:pt idx="45706">
                  <c:v>3.0050870840000001E-4</c:v>
                </c:pt>
                <c:pt idx="45707">
                  <c:v>5.8317373960000001E-6</c:v>
                </c:pt>
                <c:pt idx="45708">
                  <c:v>9.1007993130000001E-8</c:v>
                </c:pt>
                <c:pt idx="45709">
                  <c:v>7.434724263E-7</c:v>
                </c:pt>
                <c:pt idx="45710">
                  <c:v>7.2193925379999997E-6</c:v>
                </c:pt>
                <c:pt idx="45711">
                  <c:v>7.8107629390000004E-7</c:v>
                </c:pt>
                <c:pt idx="45712">
                  <c:v>4.699532223E-7</c:v>
                </c:pt>
                <c:pt idx="45713">
                  <c:v>7.078796163E-7</c:v>
                </c:pt>
                <c:pt idx="45714">
                  <c:v>6.5525674469999999E-5</c:v>
                </c:pt>
                <c:pt idx="45715">
                  <c:v>1.5137055560000001E-7</c:v>
                </c:pt>
                <c:pt idx="45716">
                  <c:v>1.601196844E-6</c:v>
                </c:pt>
                <c:pt idx="45717">
                  <c:v>1.616127132E-6</c:v>
                </c:pt>
                <c:pt idx="45718">
                  <c:v>2.095923382E-5</c:v>
                </c:pt>
                <c:pt idx="45719">
                  <c:v>3.57388584E-7</c:v>
                </c:pt>
                <c:pt idx="45720">
                  <c:v>4.2401661069999998E-7</c:v>
                </c:pt>
                <c:pt idx="45721">
                  <c:v>4.5281865889999999E-7</c:v>
                </c:pt>
                <c:pt idx="45722">
                  <c:v>1.265746976E-6</c:v>
                </c:pt>
                <c:pt idx="45723">
                  <c:v>6.8654606230000006E-8</c:v>
                </c:pt>
                <c:pt idx="45724">
                  <c:v>1.966735593E-7</c:v>
                </c:pt>
                <c:pt idx="45725">
                  <c:v>2.2598601470000001E-7</c:v>
                </c:pt>
                <c:pt idx="45726">
                  <c:v>1.620167552E-5</c:v>
                </c:pt>
                <c:pt idx="45727">
                  <c:v>7.2652725589999996E-8</c:v>
                </c:pt>
                <c:pt idx="45728">
                  <c:v>9.8172012660000007E-9</c:v>
                </c:pt>
                <c:pt idx="45729">
                  <c:v>4.327921291E-9</c:v>
                </c:pt>
                <c:pt idx="45730">
                  <c:v>1.4432487509999999E-9</c:v>
                </c:pt>
                <c:pt idx="45731">
                  <c:v>2.1833924940000002E-9</c:v>
                </c:pt>
                <c:pt idx="45732">
                  <c:v>3.4200886820000001E-9</c:v>
                </c:pt>
                <c:pt idx="45733">
                  <c:v>5.1350936959999996E-9</c:v>
                </c:pt>
                <c:pt idx="45734">
                  <c:v>3.8318920049999999E-7</c:v>
                </c:pt>
                <c:pt idx="45735">
                  <c:v>3.3299017430000002E-9</c:v>
                </c:pt>
                <c:pt idx="45736">
                  <c:v>2.9167876290000001E-9</c:v>
                </c:pt>
                <c:pt idx="45737">
                  <c:v>8.4931309619999998E-10</c:v>
                </c:pt>
                <c:pt idx="45738">
                  <c:v>5.5901461039999996E-12</c:v>
                </c:pt>
                <c:pt idx="45739">
                  <c:v>1.694715244E-9</c:v>
                </c:pt>
                <c:pt idx="45740">
                  <c:v>7.5317462019999997E-9</c:v>
                </c:pt>
                <c:pt idx="45741">
                  <c:v>1.7410182780000001E-8</c:v>
                </c:pt>
                <c:pt idx="45742">
                  <c:v>4.2486675650000001E-7</c:v>
                </c:pt>
                <c:pt idx="45743">
                  <c:v>8.0795395320000001E-8</c:v>
                </c:pt>
                <c:pt idx="45744">
                  <c:v>9.352378561E-8</c:v>
                </c:pt>
                <c:pt idx="45745">
                  <c:v>1.0449805090000001E-7</c:v>
                </c:pt>
                <c:pt idx="45746">
                  <c:v>3.7570901439999998E-5</c:v>
                </c:pt>
                <c:pt idx="45747">
                  <c:v>3.8608560270000001E-7</c:v>
                </c:pt>
                <c:pt idx="45748">
                  <c:v>6.8839536499999997E-7</c:v>
                </c:pt>
                <c:pt idx="45749">
                  <c:v>6.0965627389999998E-7</c:v>
                </c:pt>
                <c:pt idx="45750">
                  <c:v>1.441864546E-5</c:v>
                </c:pt>
                <c:pt idx="45751">
                  <c:v>9.4580944240000004E-7</c:v>
                </c:pt>
                <c:pt idx="45752">
                  <c:v>8.4957874089999998E-7</c:v>
                </c:pt>
                <c:pt idx="45753">
                  <c:v>8.4317334730000003E-7</c:v>
                </c:pt>
                <c:pt idx="45754">
                  <c:v>5.7743692989999998E-5</c:v>
                </c:pt>
                <c:pt idx="45755">
                  <c:v>2.4194396849999999E-6</c:v>
                </c:pt>
                <c:pt idx="45756">
                  <c:v>4.0341490549999999E-7</c:v>
                </c:pt>
                <c:pt idx="45757">
                  <c:v>1.258358329E-6</c:v>
                </c:pt>
                <c:pt idx="45758">
                  <c:v>2.370763094E-4</c:v>
                </c:pt>
                <c:pt idx="45759">
                  <c:v>1.662231613E-6</c:v>
                </c:pt>
                <c:pt idx="45760">
                  <c:v>1.7300876119999999E-6</c:v>
                </c:pt>
                <c:pt idx="45761">
                  <c:v>5.4215014929999999E-7</c:v>
                </c:pt>
                <c:pt idx="45762">
                  <c:v>9.0993571170000007E-6</c:v>
                </c:pt>
                <c:pt idx="45763">
                  <c:v>1.2224486720000001E-6</c:v>
                </c:pt>
                <c:pt idx="45764">
                  <c:v>8.7513268420000001E-7</c:v>
                </c:pt>
                <c:pt idx="45765">
                  <c:v>2.314673138E-7</c:v>
                </c:pt>
                <c:pt idx="45766">
                  <c:v>2.6689701579999999E-5</c:v>
                </c:pt>
                <c:pt idx="45767">
                  <c:v>7.0041955690000003E-7</c:v>
                </c:pt>
                <c:pt idx="45768">
                  <c:v>1.0063861030000001E-6</c:v>
                </c:pt>
                <c:pt idx="45769">
                  <c:v>5.5466392219999999E-7</c:v>
                </c:pt>
                <c:pt idx="45770">
                  <c:v>3.2750858680000002E-6</c:v>
                </c:pt>
                <c:pt idx="45771">
                  <c:v>3.491522909E-7</c:v>
                </c:pt>
                <c:pt idx="45772">
                  <c:v>1.7876497489999999E-7</c:v>
                </c:pt>
                <c:pt idx="45773">
                  <c:v>9.5572987139999998E-8</c:v>
                </c:pt>
                <c:pt idx="45774">
                  <c:v>2.5004541799999999E-7</c:v>
                </c:pt>
                <c:pt idx="45775">
                  <c:v>6.4456057200000003E-8</c:v>
                </c:pt>
                <c:pt idx="45776">
                  <c:v>5.713180128E-8</c:v>
                </c:pt>
                <c:pt idx="45777">
                  <c:v>2.303600512E-7</c:v>
                </c:pt>
                <c:pt idx="45778">
                  <c:v>6.7921289720000002E-6</c:v>
                </c:pt>
                <c:pt idx="45779">
                  <c:v>2.0844036799999999E-7</c:v>
                </c:pt>
                <c:pt idx="45780">
                  <c:v>1.8806459919999999E-8</c:v>
                </c:pt>
                <c:pt idx="45781">
                  <c:v>1.7657964059999999E-8</c:v>
                </c:pt>
                <c:pt idx="45782">
                  <c:v>3.3953942509999998E-7</c:v>
                </c:pt>
                <c:pt idx="45783">
                  <c:v>1.7271273409999999E-8</c:v>
                </c:pt>
                <c:pt idx="45784">
                  <c:v>1.2892062500000001E-8</c:v>
                </c:pt>
                <c:pt idx="45785">
                  <c:v>5.7540263549999998E-8</c:v>
                </c:pt>
                <c:pt idx="45786">
                  <c:v>2.5271396450000003E-7</c:v>
                </c:pt>
                <c:pt idx="45787">
                  <c:v>7.1628472170000005E-8</c:v>
                </c:pt>
                <c:pt idx="45788">
                  <c:v>1.300450333E-7</c:v>
                </c:pt>
                <c:pt idx="45789">
                  <c:v>1.266736953E-7</c:v>
                </c:pt>
                <c:pt idx="45790">
                  <c:v>6.854123026E-7</c:v>
                </c:pt>
                <c:pt idx="45791">
                  <c:v>4.4145258349999997E-7</c:v>
                </c:pt>
                <c:pt idx="45792">
                  <c:v>2.2593236979999999E-7</c:v>
                </c:pt>
                <c:pt idx="45793">
                  <c:v>2.906400201E-7</c:v>
                </c:pt>
                <c:pt idx="45794">
                  <c:v>1.7001004939999999E-6</c:v>
                </c:pt>
                <c:pt idx="45795">
                  <c:v>1.366588003E-6</c:v>
                </c:pt>
                <c:pt idx="45796">
                  <c:v>2.207071953E-7</c:v>
                </c:pt>
                <c:pt idx="45797">
                  <c:v>1.2368376089999999E-5</c:v>
                </c:pt>
                <c:pt idx="45798">
                  <c:v>1.9253851489999999E-4</c:v>
                </c:pt>
                <c:pt idx="45799">
                  <c:v>1.129685472E-5</c:v>
                </c:pt>
                <c:pt idx="45800">
                  <c:v>7.4037562600000003E-6</c:v>
                </c:pt>
                <c:pt idx="45801">
                  <c:v>1.309655078E-6</c:v>
                </c:pt>
                <c:pt idx="45802">
                  <c:v>1.046894728E-6</c:v>
                </c:pt>
                <c:pt idx="45803">
                  <c:v>2.860420989E-6</c:v>
                </c:pt>
                <c:pt idx="45804">
                  <c:v>2.1035311160000001E-6</c:v>
                </c:pt>
                <c:pt idx="45805">
                  <c:v>3.3125386960000002E-8</c:v>
                </c:pt>
                <c:pt idx="45806">
                  <c:v>1.4252203850000001E-6</c:v>
                </c:pt>
                <c:pt idx="45807">
                  <c:v>1.6099961969999999E-6</c:v>
                </c:pt>
                <c:pt idx="45808">
                  <c:v>3.9465953690000001E-7</c:v>
                </c:pt>
                <c:pt idx="45809">
                  <c:v>5.1362509849999998E-7</c:v>
                </c:pt>
                <c:pt idx="45810">
                  <c:v>1.5843066430000001E-7</c:v>
                </c:pt>
                <c:pt idx="45811">
                  <c:v>6.3396445509999998E-7</c:v>
                </c:pt>
                <c:pt idx="45812">
                  <c:v>6.7847778580000002E-8</c:v>
                </c:pt>
                <c:pt idx="45813">
                  <c:v>8.7737626230000004E-7</c:v>
                </c:pt>
                <c:pt idx="45814">
                  <c:v>4.9405122840000005E-7</c:v>
                </c:pt>
                <c:pt idx="45815">
                  <c:v>4.8279019760000002E-8</c:v>
                </c:pt>
                <c:pt idx="45816">
                  <c:v>5.7805649969999997E-7</c:v>
                </c:pt>
                <c:pt idx="45817">
                  <c:v>1.9944262250000001E-6</c:v>
                </c:pt>
                <c:pt idx="45818">
                  <c:v>8.1530043800000008E-6</c:v>
                </c:pt>
                <c:pt idx="45819">
                  <c:v>2.0057621499999999E-7</c:v>
                </c:pt>
                <c:pt idx="45820">
                  <c:v>3.6430441919999998E-7</c:v>
                </c:pt>
                <c:pt idx="45821">
                  <c:v>2.604877674E-7</c:v>
                </c:pt>
                <c:pt idx="45822">
                  <c:v>1.322621737E-6</c:v>
                </c:pt>
                <c:pt idx="45823">
                  <c:v>7.4701880070000001E-7</c:v>
                </c:pt>
                <c:pt idx="45824">
                  <c:v>7.8000712710000004E-7</c:v>
                </c:pt>
                <c:pt idx="45825">
                  <c:v>9.9924602709999999E-8</c:v>
                </c:pt>
                <c:pt idx="45826">
                  <c:v>2.8015022990000002E-6</c:v>
                </c:pt>
                <c:pt idx="45827">
                  <c:v>8.3290494670000004E-7</c:v>
                </c:pt>
                <c:pt idx="45828">
                  <c:v>9.8255407350000005E-8</c:v>
                </c:pt>
                <c:pt idx="45829">
                  <c:v>2.084838328E-6</c:v>
                </c:pt>
                <c:pt idx="45830">
                  <c:v>1.507207347E-6</c:v>
                </c:pt>
                <c:pt idx="45831">
                  <c:v>1.169948902E-6</c:v>
                </c:pt>
                <c:pt idx="45832">
                  <c:v>2.6622664130000003E-7</c:v>
                </c:pt>
                <c:pt idx="45833">
                  <c:v>8.7296720909999997E-7</c:v>
                </c:pt>
                <c:pt idx="45834">
                  <c:v>3.0124424609999998E-7</c:v>
                </c:pt>
                <c:pt idx="45835">
                  <c:v>3.9845946439999998E-7</c:v>
                </c:pt>
                <c:pt idx="45836">
                  <c:v>2.7925813479999999E-7</c:v>
                </c:pt>
                <c:pt idx="45837">
                  <c:v>3.4655450960000001E-7</c:v>
                </c:pt>
                <c:pt idx="45838">
                  <c:v>1.111552725E-6</c:v>
                </c:pt>
                <c:pt idx="45839">
                  <c:v>3.464211407E-7</c:v>
                </c:pt>
                <c:pt idx="45840">
                  <c:v>2.8483156790000001E-6</c:v>
                </c:pt>
                <c:pt idx="45841">
                  <c:v>4.8538968609999998E-6</c:v>
                </c:pt>
                <c:pt idx="45842">
                  <c:v>9.5430915690000004E-6</c:v>
                </c:pt>
                <c:pt idx="45843">
                  <c:v>1.620526593E-6</c:v>
                </c:pt>
                <c:pt idx="45844">
                  <c:v>2.0461090819999999E-6</c:v>
                </c:pt>
                <c:pt idx="45845">
                  <c:v>8.7937947490000001E-7</c:v>
                </c:pt>
                <c:pt idx="45846">
                  <c:v>1.2453745470000001E-5</c:v>
                </c:pt>
                <c:pt idx="45847">
                  <c:v>3.8493956820000002E-6</c:v>
                </c:pt>
                <c:pt idx="45848">
                  <c:v>4.7244211409999997E-7</c:v>
                </c:pt>
                <c:pt idx="45849">
                  <c:v>1.7226098379999999E-5</c:v>
                </c:pt>
                <c:pt idx="45850">
                  <c:v>3.0365887739999998E-5</c:v>
                </c:pt>
                <c:pt idx="45851">
                  <c:v>7.1475154689999999E-6</c:v>
                </c:pt>
                <c:pt idx="45852">
                  <c:v>5.110899321E-6</c:v>
                </c:pt>
                <c:pt idx="45853">
                  <c:v>6.538683192E-7</c:v>
                </c:pt>
                <c:pt idx="45854">
                  <c:v>1.5838753E-6</c:v>
                </c:pt>
                <c:pt idx="45855">
                  <c:v>3.629803019E-6</c:v>
                </c:pt>
                <c:pt idx="45856">
                  <c:v>1.1343580240000001E-6</c:v>
                </c:pt>
                <c:pt idx="45857">
                  <c:v>8.6457246350000006E-6</c:v>
                </c:pt>
                <c:pt idx="45858">
                  <c:v>2.0169749230000001E-5</c:v>
                </c:pt>
                <c:pt idx="45859">
                  <c:v>8.3749711840000008E-6</c:v>
                </c:pt>
                <c:pt idx="45860">
                  <c:v>5.7190423189999997E-6</c:v>
                </c:pt>
                <c:pt idx="45861">
                  <c:v>2.0134511310000002E-6</c:v>
                </c:pt>
                <c:pt idx="45862">
                  <c:v>3.2339082989999998E-6</c:v>
                </c:pt>
                <c:pt idx="45863">
                  <c:v>4.3308167730000002E-7</c:v>
                </c:pt>
                <c:pt idx="45864">
                  <c:v>4.5683672540000002E-7</c:v>
                </c:pt>
                <c:pt idx="45865">
                  <c:v>5.1819099090000004E-7</c:v>
                </c:pt>
                <c:pt idx="45866">
                  <c:v>1.1075406230000001E-6</c:v>
                </c:pt>
                <c:pt idx="45867">
                  <c:v>1.1433179350000001E-6</c:v>
                </c:pt>
                <c:pt idx="45868">
                  <c:v>9.0667786009999995E-7</c:v>
                </c:pt>
                <c:pt idx="45869">
                  <c:v>6.647362434E-6</c:v>
                </c:pt>
                <c:pt idx="45870">
                  <c:v>1.9929904010000001E-5</c:v>
                </c:pt>
                <c:pt idx="45871">
                  <c:v>2.8566691529999999E-6</c:v>
                </c:pt>
                <c:pt idx="45872">
                  <c:v>5.8369645919999996E-6</c:v>
                </c:pt>
                <c:pt idx="45873">
                  <c:v>1.8911243430000001E-6</c:v>
                </c:pt>
                <c:pt idx="45874">
                  <c:v>2.1211871129999999E-6</c:v>
                </c:pt>
                <c:pt idx="45875">
                  <c:v>1.769640797E-6</c:v>
                </c:pt>
                <c:pt idx="45876">
                  <c:v>2.9936721699999999E-6</c:v>
                </c:pt>
                <c:pt idx="45877">
                  <c:v>8.0502906339999997E-7</c:v>
                </c:pt>
                <c:pt idx="45878">
                  <c:v>5.4079668310000002E-6</c:v>
                </c:pt>
                <c:pt idx="45879">
                  <c:v>4.6899889629999999E-6</c:v>
                </c:pt>
                <c:pt idx="45880">
                  <c:v>8.7987829120000002E-6</c:v>
                </c:pt>
                <c:pt idx="45881">
                  <c:v>9.3725260679999997E-6</c:v>
                </c:pt>
                <c:pt idx="45882">
                  <c:v>1.012925125E-5</c:v>
                </c:pt>
                <c:pt idx="45883">
                  <c:v>1.080815328E-6</c:v>
                </c:pt>
                <c:pt idx="45884">
                  <c:v>5.7338070599999998E-7</c:v>
                </c:pt>
                <c:pt idx="45885">
                  <c:v>3.4100628179999998E-7</c:v>
                </c:pt>
                <c:pt idx="45886">
                  <c:v>6.0879676509999998E-7</c:v>
                </c:pt>
                <c:pt idx="45887">
                  <c:v>5.0941888729999996E-7</c:v>
                </c:pt>
                <c:pt idx="45888">
                  <c:v>8.8276831650000004E-7</c:v>
                </c:pt>
                <c:pt idx="45889">
                  <c:v>3.9164377790000002E-6</c:v>
                </c:pt>
                <c:pt idx="45890">
                  <c:v>1.392180125E-5</c:v>
                </c:pt>
                <c:pt idx="45891">
                  <c:v>1.855657331E-6</c:v>
                </c:pt>
                <c:pt idx="45892">
                  <c:v>3.358666481E-6</c:v>
                </c:pt>
                <c:pt idx="45893">
                  <c:v>1.0446301879999999E-5</c:v>
                </c:pt>
                <c:pt idx="45894">
                  <c:v>2.5762703799999999E-6</c:v>
                </c:pt>
                <c:pt idx="45895">
                  <c:v>9.1295171609999998E-8</c:v>
                </c:pt>
                <c:pt idx="45896">
                  <c:v>1.9701476709999998E-6</c:v>
                </c:pt>
                <c:pt idx="45897">
                  <c:v>2.7557120679999999E-6</c:v>
                </c:pt>
                <c:pt idx="45898">
                  <c:v>3.415710212E-6</c:v>
                </c:pt>
                <c:pt idx="45899">
                  <c:v>9.293640796E-7</c:v>
                </c:pt>
                <c:pt idx="45900">
                  <c:v>5.594627276E-6</c:v>
                </c:pt>
                <c:pt idx="45901">
                  <c:v>1.611795716E-5</c:v>
                </c:pt>
                <c:pt idx="45902">
                  <c:v>1.007602036E-5</c:v>
                </c:pt>
                <c:pt idx="45903">
                  <c:v>1.428338962E-6</c:v>
                </c:pt>
                <c:pt idx="45904">
                  <c:v>6.1750299909999996E-7</c:v>
                </c:pt>
                <c:pt idx="45905">
                  <c:v>1.5678708550000001E-7</c:v>
                </c:pt>
                <c:pt idx="45906">
                  <c:v>1.1624495370000001E-6</c:v>
                </c:pt>
                <c:pt idx="45907">
                  <c:v>6.8952409469999996E-7</c:v>
                </c:pt>
                <c:pt idx="45908">
                  <c:v>4.6181911829999998E-7</c:v>
                </c:pt>
                <c:pt idx="45909">
                  <c:v>8.3897248459999998E-7</c:v>
                </c:pt>
                <c:pt idx="45910">
                  <c:v>3.2900393870000001E-6</c:v>
                </c:pt>
                <c:pt idx="45911">
                  <c:v>2.5783594310000001E-6</c:v>
                </c:pt>
                <c:pt idx="45912">
                  <c:v>1.3512645890000001E-6</c:v>
                </c:pt>
                <c:pt idx="45913">
                  <c:v>1.565551405E-5</c:v>
                </c:pt>
                <c:pt idx="45914">
                  <c:v>1.7326304250000001E-6</c:v>
                </c:pt>
                <c:pt idx="45915">
                  <c:v>3.0973494639999998E-7</c:v>
                </c:pt>
                <c:pt idx="45916">
                  <c:v>2.784174997E-7</c:v>
                </c:pt>
                <c:pt idx="45917">
                  <c:v>8.2303948240000007E-6</c:v>
                </c:pt>
                <c:pt idx="45918">
                  <c:v>1.7620378630000001E-6</c:v>
                </c:pt>
                <c:pt idx="45919">
                  <c:v>5.0511172549999996E-7</c:v>
                </c:pt>
                <c:pt idx="45920">
                  <c:v>1.2404703040000001E-6</c:v>
                </c:pt>
                <c:pt idx="45921">
                  <c:v>1.4286830100000001E-5</c:v>
                </c:pt>
                <c:pt idx="45922">
                  <c:v>5.1120697730000001E-6</c:v>
                </c:pt>
                <c:pt idx="45923">
                  <c:v>1.6069897169999999E-7</c:v>
                </c:pt>
                <c:pt idx="45924">
                  <c:v>2.27079455E-7</c:v>
                </c:pt>
                <c:pt idx="45925">
                  <c:v>9.6654510600000008E-6</c:v>
                </c:pt>
                <c:pt idx="45926">
                  <c:v>3.3215231779999999E-6</c:v>
                </c:pt>
                <c:pt idx="45927">
                  <c:v>2.0184889700000001E-8</c:v>
                </c:pt>
                <c:pt idx="45928">
                  <c:v>3.563597262E-7</c:v>
                </c:pt>
                <c:pt idx="45929">
                  <c:v>2.856568725E-5</c:v>
                </c:pt>
                <c:pt idx="45930">
                  <c:v>1.6823480889999999E-5</c:v>
                </c:pt>
                <c:pt idx="45931">
                  <c:v>3.4124562890000001E-6</c:v>
                </c:pt>
                <c:pt idx="45932">
                  <c:v>6.1914218110000002E-6</c:v>
                </c:pt>
                <c:pt idx="45933">
                  <c:v>1.8743658279999998E-5</c:v>
                </c:pt>
                <c:pt idx="45934">
                  <c:v>2.1248117509999999E-6</c:v>
                </c:pt>
                <c:pt idx="45935">
                  <c:v>5.0502362610000005E-7</c:v>
                </c:pt>
                <c:pt idx="45936">
                  <c:v>4.8663037730000001E-7</c:v>
                </c:pt>
                <c:pt idx="45937">
                  <c:v>5.3268102080000004E-7</c:v>
                </c:pt>
                <c:pt idx="45938">
                  <c:v>1.3871490060000001E-7</c:v>
                </c:pt>
                <c:pt idx="45939">
                  <c:v>5.0754096340000004E-7</c:v>
                </c:pt>
                <c:pt idx="45940">
                  <c:v>4.0223884679999999E-7</c:v>
                </c:pt>
                <c:pt idx="45941">
                  <c:v>2.9069188320000002E-6</c:v>
                </c:pt>
                <c:pt idx="45942">
                  <c:v>3.3065316809999999E-7</c:v>
                </c:pt>
                <c:pt idx="45943">
                  <c:v>7.6803915670000004E-7</c:v>
                </c:pt>
                <c:pt idx="45944">
                  <c:v>1.8404190970000001E-7</c:v>
                </c:pt>
                <c:pt idx="45945">
                  <c:v>4.1849550469999998E-6</c:v>
                </c:pt>
                <c:pt idx="45946">
                  <c:v>9.184814167E-7</c:v>
                </c:pt>
                <c:pt idx="45947">
                  <c:v>5.9506180890000001E-7</c:v>
                </c:pt>
                <c:pt idx="45948">
                  <c:v>1.5181888310000001E-7</c:v>
                </c:pt>
                <c:pt idx="45949">
                  <c:v>6.1387070770000004E-6</c:v>
                </c:pt>
                <c:pt idx="45950">
                  <c:v>3.3823960289999999E-6</c:v>
                </c:pt>
                <c:pt idx="45951">
                  <c:v>6.88434953E-7</c:v>
                </c:pt>
                <c:pt idx="45952">
                  <c:v>9.5496330349999999E-8</c:v>
                </c:pt>
                <c:pt idx="45953">
                  <c:v>1.132291904E-6</c:v>
                </c:pt>
                <c:pt idx="45954">
                  <c:v>8.2894949450000004E-7</c:v>
                </c:pt>
                <c:pt idx="45955">
                  <c:v>3.685903031E-7</c:v>
                </c:pt>
                <c:pt idx="45956">
                  <c:v>7.1587571630000001E-7</c:v>
                </c:pt>
                <c:pt idx="45957">
                  <c:v>4.0795860540000001E-7</c:v>
                </c:pt>
                <c:pt idx="45958">
                  <c:v>1.3268476E-6</c:v>
                </c:pt>
                <c:pt idx="45959">
                  <c:v>6.6545471429999998E-7</c:v>
                </c:pt>
                <c:pt idx="45960">
                  <c:v>1.2265477779999999E-6</c:v>
                </c:pt>
                <c:pt idx="45961">
                  <c:v>2.695772268E-5</c:v>
                </c:pt>
                <c:pt idx="45962">
                  <c:v>1.259238643E-6</c:v>
                </c:pt>
                <c:pt idx="45963">
                  <c:v>6.6818255640000001E-6</c:v>
                </c:pt>
                <c:pt idx="45964">
                  <c:v>5.0155969400000002E-6</c:v>
                </c:pt>
                <c:pt idx="45965">
                  <c:v>8.0017929949999995E-6</c:v>
                </c:pt>
                <c:pt idx="45966">
                  <c:v>2.444400926E-9</c:v>
                </c:pt>
                <c:pt idx="45967">
                  <c:v>5.4890103489999996E-6</c:v>
                </c:pt>
                <c:pt idx="45968">
                  <c:v>3.5547287570000001E-6</c:v>
                </c:pt>
                <c:pt idx="45969">
                  <c:v>2.4761816770000001E-5</c:v>
                </c:pt>
                <c:pt idx="45970">
                  <c:v>6.5393844300000001E-6</c:v>
                </c:pt>
                <c:pt idx="45971">
                  <c:v>1.8796857240000001E-5</c:v>
                </c:pt>
                <c:pt idx="45972">
                  <c:v>2.306420877E-5</c:v>
                </c:pt>
                <c:pt idx="45973">
                  <c:v>3.6424143289999998E-4</c:v>
                </c:pt>
                <c:pt idx="45974">
                  <c:v>1.9317476839999999E-5</c:v>
                </c:pt>
                <c:pt idx="45975">
                  <c:v>2.08810963E-7</c:v>
                </c:pt>
                <c:pt idx="45976">
                  <c:v>1.3519669710000001E-6</c:v>
                </c:pt>
                <c:pt idx="45977">
                  <c:v>6.6832536009999997E-6</c:v>
                </c:pt>
                <c:pt idx="45978">
                  <c:v>8.384701663E-8</c:v>
                </c:pt>
                <c:pt idx="45979">
                  <c:v>2.3725242150000001E-7</c:v>
                </c:pt>
                <c:pt idx="45980">
                  <c:v>5.9322638139999995E-7</c:v>
                </c:pt>
                <c:pt idx="45981">
                  <c:v>1.31837035E-5</c:v>
                </c:pt>
                <c:pt idx="45982">
                  <c:v>1.0031516769999999E-6</c:v>
                </c:pt>
                <c:pt idx="45983">
                  <c:v>2.677185483E-7</c:v>
                </c:pt>
                <c:pt idx="45984">
                  <c:v>2.3314961130000001E-8</c:v>
                </c:pt>
                <c:pt idx="45985">
                  <c:v>4.5279228780000002E-7</c:v>
                </c:pt>
                <c:pt idx="45986">
                  <c:v>2.2550485660000001E-7</c:v>
                </c:pt>
                <c:pt idx="45987">
                  <c:v>3.1524626790000001E-7</c:v>
                </c:pt>
                <c:pt idx="45988">
                  <c:v>4.7629326590000001E-7</c:v>
                </c:pt>
                <c:pt idx="45989">
                  <c:v>9.2045561760000006E-8</c:v>
                </c:pt>
                <c:pt idx="45990">
                  <c:v>1.8494126210000001E-7</c:v>
                </c:pt>
                <c:pt idx="45991">
                  <c:v>9.315327409E-7</c:v>
                </c:pt>
                <c:pt idx="45992">
                  <c:v>1.1187343250000001E-6</c:v>
                </c:pt>
                <c:pt idx="45993">
                  <c:v>1.356624881E-5</c:v>
                </c:pt>
                <c:pt idx="45994">
                  <c:v>7.6556172139999996E-7</c:v>
                </c:pt>
                <c:pt idx="45995">
                  <c:v>1.3075294719999999E-7</c:v>
                </c:pt>
                <c:pt idx="45996">
                  <c:v>2.8201683299999998E-7</c:v>
                </c:pt>
                <c:pt idx="45997">
                  <c:v>4.0760745480000002E-7</c:v>
                </c:pt>
                <c:pt idx="45998">
                  <c:v>1.2508755439999999E-7</c:v>
                </c:pt>
                <c:pt idx="45999">
                  <c:v>7.9301821660000003E-8</c:v>
                </c:pt>
                <c:pt idx="46000">
                  <c:v>3.0185667460000002E-8</c:v>
                </c:pt>
                <c:pt idx="46001">
                  <c:v>6.6603871740000001E-6</c:v>
                </c:pt>
                <c:pt idx="46002">
                  <c:v>8.5330609370000002E-8</c:v>
                </c:pt>
                <c:pt idx="46003">
                  <c:v>1.08035555E-6</c:v>
                </c:pt>
                <c:pt idx="46004">
                  <c:v>2.925788809E-6</c:v>
                </c:pt>
                <c:pt idx="46005">
                  <c:v>7.6717469770000004E-5</c:v>
                </c:pt>
                <c:pt idx="46006">
                  <c:v>1.9130489780000002E-6</c:v>
                </c:pt>
                <c:pt idx="46007">
                  <c:v>1.060349498E-6</c:v>
                </c:pt>
                <c:pt idx="46008">
                  <c:v>2.7287073480000002E-6</c:v>
                </c:pt>
                <c:pt idx="46009">
                  <c:v>1.5380637709999999E-5</c:v>
                </c:pt>
                <c:pt idx="46010">
                  <c:v>1.3748811820000001E-6</c:v>
                </c:pt>
                <c:pt idx="46011">
                  <c:v>3.7736643229999998E-6</c:v>
                </c:pt>
                <c:pt idx="46012">
                  <c:v>6.875630785E-6</c:v>
                </c:pt>
                <c:pt idx="46013">
                  <c:v>3.3715289160000001E-4</c:v>
                </c:pt>
                <c:pt idx="46014">
                  <c:v>7.8916106500000003E-6</c:v>
                </c:pt>
                <c:pt idx="46015">
                  <c:v>1.150854591E-6</c:v>
                </c:pt>
                <c:pt idx="46016">
                  <c:v>3.9332619790000004E-6</c:v>
                </c:pt>
                <c:pt idx="46017">
                  <c:v>7.0030635369999999E-5</c:v>
                </c:pt>
                <c:pt idx="46018">
                  <c:v>1.9352290289999999E-6</c:v>
                </c:pt>
                <c:pt idx="46019">
                  <c:v>3.1558255620000001E-6</c:v>
                </c:pt>
                <c:pt idx="46020">
                  <c:v>3.4630050259999999E-6</c:v>
                </c:pt>
                <c:pt idx="46021">
                  <c:v>1.3244306739999999E-4</c:v>
                </c:pt>
                <c:pt idx="46022">
                  <c:v>1.3193046030000001E-6</c:v>
                </c:pt>
                <c:pt idx="46023">
                  <c:v>3.9804477339999998E-6</c:v>
                </c:pt>
                <c:pt idx="46024">
                  <c:v>3.1391222989999998E-6</c:v>
                </c:pt>
                <c:pt idx="46025">
                  <c:v>2.6145809080000001E-4</c:v>
                </c:pt>
                <c:pt idx="46026">
                  <c:v>1.460608235E-6</c:v>
                </c:pt>
                <c:pt idx="46027">
                  <c:v>7.8452009130000001E-7</c:v>
                </c:pt>
                <c:pt idx="46028">
                  <c:v>7.1562302289999998E-7</c:v>
                </c:pt>
                <c:pt idx="46029">
                  <c:v>3.1322243970000001E-6</c:v>
                </c:pt>
                <c:pt idx="46030">
                  <c:v>2.721850886E-7</c:v>
                </c:pt>
                <c:pt idx="46031">
                  <c:v>1.645848216E-7</c:v>
                </c:pt>
                <c:pt idx="46032">
                  <c:v>8.1460056100000003E-8</c:v>
                </c:pt>
                <c:pt idx="46033">
                  <c:v>1.0671063699999999E-6</c:v>
                </c:pt>
                <c:pt idx="46034">
                  <c:v>7.1180951290000003E-9</c:v>
                </c:pt>
                <c:pt idx="46035">
                  <c:v>2.2907898190000002E-13</c:v>
                </c:pt>
                <c:pt idx="46036">
                  <c:v>4.1368339170000001E-9</c:v>
                </c:pt>
                <c:pt idx="46037">
                  <c:v>2.140949144E-7</c:v>
                </c:pt>
                <c:pt idx="46038">
                  <c:v>1.829013469E-8</c:v>
                </c:pt>
                <c:pt idx="46039">
                  <c:v>1.8183776090000001E-8</c:v>
                </c:pt>
                <c:pt idx="46040">
                  <c:v>1.5116027050000001E-8</c:v>
                </c:pt>
                <c:pt idx="46041">
                  <c:v>1.7153894900000001E-7</c:v>
                </c:pt>
                <c:pt idx="46042">
                  <c:v>5.3596054040000002E-9</c:v>
                </c:pt>
                <c:pt idx="46043">
                  <c:v>1.091766296E-8</c:v>
                </c:pt>
                <c:pt idx="46044">
                  <c:v>1.390313002E-8</c:v>
                </c:pt>
                <c:pt idx="46045">
                  <c:v>1.5952022619999999E-5</c:v>
                </c:pt>
                <c:pt idx="46046">
                  <c:v>2.084935339E-7</c:v>
                </c:pt>
                <c:pt idx="46047">
                  <c:v>5.0972862629999995E-7</c:v>
                </c:pt>
                <c:pt idx="46048">
                  <c:v>4.5244314520000001E-7</c:v>
                </c:pt>
                <c:pt idx="46049">
                  <c:v>8.5393162600000005E-7</c:v>
                </c:pt>
                <c:pt idx="46050">
                  <c:v>1.3899926520000001E-6</c:v>
                </c:pt>
                <c:pt idx="46051">
                  <c:v>1.821519455E-6</c:v>
                </c:pt>
                <c:pt idx="46052">
                  <c:v>1.350168499E-6</c:v>
                </c:pt>
                <c:pt idx="46053">
                  <c:v>5.5006020389999998E-6</c:v>
                </c:pt>
                <c:pt idx="46054">
                  <c:v>4.0902438220000002E-6</c:v>
                </c:pt>
                <c:pt idx="46055">
                  <c:v>4.8201878999999998E-6</c:v>
                </c:pt>
                <c:pt idx="46056">
                  <c:v>2.9533201119999999E-6</c:v>
                </c:pt>
                <c:pt idx="46057">
                  <c:v>2.7177101469999999E-5</c:v>
                </c:pt>
                <c:pt idx="46058">
                  <c:v>7.461396324E-6</c:v>
                </c:pt>
                <c:pt idx="46059">
                  <c:v>4.1522747630000001E-6</c:v>
                </c:pt>
                <c:pt idx="46060">
                  <c:v>3.3008945429999998E-6</c:v>
                </c:pt>
                <c:pt idx="46061">
                  <c:v>1.8568035139999999E-5</c:v>
                </c:pt>
                <c:pt idx="46062">
                  <c:v>1.0792088830000001E-5</c:v>
                </c:pt>
                <c:pt idx="46063">
                  <c:v>5.1962528939999999E-7</c:v>
                </c:pt>
                <c:pt idx="46064">
                  <c:v>2.330392928E-5</c:v>
                </c:pt>
                <c:pt idx="46065">
                  <c:v>1.590690515E-3</c:v>
                </c:pt>
                <c:pt idx="46066">
                  <c:v>2.6861174410000001E-5</c:v>
                </c:pt>
                <c:pt idx="46067">
                  <c:v>2.062410391E-5</c:v>
                </c:pt>
                <c:pt idx="46068">
                  <c:v>3.9825567380000002E-6</c:v>
                </c:pt>
                <c:pt idx="46069">
                  <c:v>7.1454675469999997E-6</c:v>
                </c:pt>
                <c:pt idx="46070">
                  <c:v>6.840235129E-6</c:v>
                </c:pt>
                <c:pt idx="46071">
                  <c:v>4.9317401579999999E-6</c:v>
                </c:pt>
                <c:pt idx="46072">
                  <c:v>8.714515896E-7</c:v>
                </c:pt>
                <c:pt idx="46073">
                  <c:v>6.1367871059999999E-6</c:v>
                </c:pt>
                <c:pt idx="46074">
                  <c:v>2.574535058E-6</c:v>
                </c:pt>
                <c:pt idx="46075">
                  <c:v>6.8614285860000004E-7</c:v>
                </c:pt>
                <c:pt idx="46076">
                  <c:v>7.5729588759999996E-7</c:v>
                </c:pt>
                <c:pt idx="46077">
                  <c:v>3.9049828640000002E-7</c:v>
                </c:pt>
                <c:pt idx="46078">
                  <c:v>6.1854672199999996E-7</c:v>
                </c:pt>
                <c:pt idx="46079">
                  <c:v>1.053624035E-7</c:v>
                </c:pt>
                <c:pt idx="46080">
                  <c:v>4.9895690389999999E-7</c:v>
                </c:pt>
                <c:pt idx="46081">
                  <c:v>3.7396455750000001E-7</c:v>
                </c:pt>
                <c:pt idx="46082">
                  <c:v>1.947374386E-7</c:v>
                </c:pt>
                <c:pt idx="46083">
                  <c:v>3.3622190700000001E-7</c:v>
                </c:pt>
                <c:pt idx="46084">
                  <c:v>4.0371727919999998E-7</c:v>
                </c:pt>
                <c:pt idx="46085">
                  <c:v>2.30226442E-7</c:v>
                </c:pt>
                <c:pt idx="46086">
                  <c:v>3.9891616930000001E-7</c:v>
                </c:pt>
                <c:pt idx="46087">
                  <c:v>4.1370515060000002E-7</c:v>
                </c:pt>
                <c:pt idx="46088">
                  <c:v>3.9500798719999998E-7</c:v>
                </c:pt>
                <c:pt idx="46089">
                  <c:v>5.7376915470000002E-8</c:v>
                </c:pt>
                <c:pt idx="46090">
                  <c:v>2.010401993E-7</c:v>
                </c:pt>
                <c:pt idx="46091">
                  <c:v>1.2286382959999999E-7</c:v>
                </c:pt>
                <c:pt idx="46092">
                  <c:v>4.979404369E-7</c:v>
                </c:pt>
                <c:pt idx="46093">
                  <c:v>2.2538236020000002E-6</c:v>
                </c:pt>
                <c:pt idx="46094">
                  <c:v>4.438233771E-7</c:v>
                </c:pt>
                <c:pt idx="46095">
                  <c:v>8.0129880199999995E-7</c:v>
                </c:pt>
                <c:pt idx="46096">
                  <c:v>2.6031912989999998E-6</c:v>
                </c:pt>
                <c:pt idx="46097">
                  <c:v>4.2177101509999997E-5</c:v>
                </c:pt>
                <c:pt idx="46098">
                  <c:v>1.9806810200000001E-6</c:v>
                </c:pt>
                <c:pt idx="46099">
                  <c:v>2.6081280320000001E-6</c:v>
                </c:pt>
                <c:pt idx="46100">
                  <c:v>1.322942495E-6</c:v>
                </c:pt>
                <c:pt idx="46101">
                  <c:v>3.09876047E-5</c:v>
                </c:pt>
                <c:pt idx="46102">
                  <c:v>5.4225384049999996E-6</c:v>
                </c:pt>
                <c:pt idx="46103">
                  <c:v>3.22299594E-6</c:v>
                </c:pt>
                <c:pt idx="46104">
                  <c:v>5.2895879240000001E-5</c:v>
                </c:pt>
                <c:pt idx="46105">
                  <c:v>1.1776117070000001E-3</c:v>
                </c:pt>
                <c:pt idx="46106">
                  <c:v>9.2277489820000001E-5</c:v>
                </c:pt>
                <c:pt idx="46107">
                  <c:v>1.0664149920000001E-4</c:v>
                </c:pt>
                <c:pt idx="46108">
                  <c:v>1.002240382E-4</c:v>
                </c:pt>
                <c:pt idx="46109">
                  <c:v>3.395163542E-4</c:v>
                </c:pt>
                <c:pt idx="46110">
                  <c:v>1.5986260249999999E-5</c:v>
                </c:pt>
                <c:pt idx="46111">
                  <c:v>1.566450377E-5</c:v>
                </c:pt>
                <c:pt idx="46112">
                  <c:v>5.2648768220000002E-6</c:v>
                </c:pt>
                <c:pt idx="46113">
                  <c:v>1.485646448E-4</c:v>
                </c:pt>
                <c:pt idx="46114">
                  <c:v>2.4798595799999999E-5</c:v>
                </c:pt>
                <c:pt idx="46115">
                  <c:v>3.8824602309999999E-6</c:v>
                </c:pt>
                <c:pt idx="46116">
                  <c:v>6.6596149440000004E-5</c:v>
                </c:pt>
                <c:pt idx="46117">
                  <c:v>3.057601511E-4</c:v>
                </c:pt>
                <c:pt idx="46118">
                  <c:v>2.5711808769999999E-5</c:v>
                </c:pt>
                <c:pt idx="46119">
                  <c:v>1.8563814359999999E-5</c:v>
                </c:pt>
                <c:pt idx="46120">
                  <c:v>3.9921742529999999E-7</c:v>
                </c:pt>
                <c:pt idx="46121">
                  <c:v>9.2938520670000008E-6</c:v>
                </c:pt>
                <c:pt idx="46122">
                  <c:v>8.3060987830000003E-6</c:v>
                </c:pt>
                <c:pt idx="46123">
                  <c:v>4.170807364E-6</c:v>
                </c:pt>
                <c:pt idx="46124">
                  <c:v>6.8208456619999998E-6</c:v>
                </c:pt>
                <c:pt idx="46125">
                  <c:v>2.9547499060000001E-5</c:v>
                </c:pt>
                <c:pt idx="46126">
                  <c:v>9.2706441670000005E-6</c:v>
                </c:pt>
                <c:pt idx="46127">
                  <c:v>7.6801215650000006E-6</c:v>
                </c:pt>
                <c:pt idx="46128">
                  <c:v>1.2816411690000001E-6</c:v>
                </c:pt>
                <c:pt idx="46129">
                  <c:v>5.3118008199999997E-6</c:v>
                </c:pt>
                <c:pt idx="46130">
                  <c:v>1.666076317E-6</c:v>
                </c:pt>
                <c:pt idx="46131">
                  <c:v>1.6066866969999999E-6</c:v>
                </c:pt>
                <c:pt idx="46132">
                  <c:v>1.646431033E-6</c:v>
                </c:pt>
                <c:pt idx="46133">
                  <c:v>1.6482919859999999E-6</c:v>
                </c:pt>
                <c:pt idx="46134">
                  <c:v>1.707250833E-6</c:v>
                </c:pt>
                <c:pt idx="46135">
                  <c:v>1.649099298E-6</c:v>
                </c:pt>
                <c:pt idx="46136">
                  <c:v>4.11452989E-6</c:v>
                </c:pt>
                <c:pt idx="46137">
                  <c:v>5.5571805389999997E-6</c:v>
                </c:pt>
                <c:pt idx="46138">
                  <c:v>7.1201801119999999E-6</c:v>
                </c:pt>
                <c:pt idx="46139">
                  <c:v>3.5195702549999999E-6</c:v>
                </c:pt>
                <c:pt idx="46140">
                  <c:v>1.074913062E-6</c:v>
                </c:pt>
                <c:pt idx="46141">
                  <c:v>7.0226620159999996E-7</c:v>
                </c:pt>
                <c:pt idx="46142">
                  <c:v>8.4479357500000003E-6</c:v>
                </c:pt>
                <c:pt idx="46143">
                  <c:v>2.4494079059999999E-6</c:v>
                </c:pt>
                <c:pt idx="46144">
                  <c:v>1.5374105239999999E-5</c:v>
                </c:pt>
                <c:pt idx="46145">
                  <c:v>7.9374507089999998E-5</c:v>
                </c:pt>
                <c:pt idx="46146">
                  <c:v>5.3479440920000002E-5</c:v>
                </c:pt>
                <c:pt idx="46147">
                  <c:v>4.8141005660000001E-5</c:v>
                </c:pt>
                <c:pt idx="46148">
                  <c:v>1.1176775769999999E-4</c:v>
                </c:pt>
                <c:pt idx="46149">
                  <c:v>2.6114087670000001E-4</c:v>
                </c:pt>
                <c:pt idx="46150">
                  <c:v>3.0471167320000001E-6</c:v>
                </c:pt>
                <c:pt idx="46151">
                  <c:v>8.8101658619999998E-7</c:v>
                </c:pt>
                <c:pt idx="46152">
                  <c:v>3.9820996620000002E-5</c:v>
                </c:pt>
                <c:pt idx="46153">
                  <c:v>3.2983168669999997E-5</c:v>
                </c:pt>
                <c:pt idx="46154">
                  <c:v>4.3123371979999998E-6</c:v>
                </c:pt>
                <c:pt idx="46155">
                  <c:v>3.7927123470000003E-5</c:v>
                </c:pt>
                <c:pt idx="46156">
                  <c:v>6.9177698329999998E-4</c:v>
                </c:pt>
                <c:pt idx="46157">
                  <c:v>1.7268467930000001E-3</c:v>
                </c:pt>
                <c:pt idx="46158">
                  <c:v>2.58048213E-4</c:v>
                </c:pt>
                <c:pt idx="46159">
                  <c:v>1.5524645919999999E-4</c:v>
                </c:pt>
                <c:pt idx="46160">
                  <c:v>1.766691418E-4</c:v>
                </c:pt>
                <c:pt idx="46161">
                  <c:v>5.1854592610000001E-5</c:v>
                </c:pt>
                <c:pt idx="46162">
                  <c:v>8.0792125639999999E-6</c:v>
                </c:pt>
                <c:pt idx="46163">
                  <c:v>1.5912763079999999E-5</c:v>
                </c:pt>
                <c:pt idx="46164">
                  <c:v>2.5563467330000001E-5</c:v>
                </c:pt>
                <c:pt idx="46165">
                  <c:v>4.0975291999999999E-5</c:v>
                </c:pt>
                <c:pt idx="46166">
                  <c:v>9.5039907910000001E-6</c:v>
                </c:pt>
                <c:pt idx="46167">
                  <c:v>2.475648181E-5</c:v>
                </c:pt>
                <c:pt idx="46168">
                  <c:v>6.7746285280000006E-5</c:v>
                </c:pt>
                <c:pt idx="46169">
                  <c:v>5.5923076760000001E-5</c:v>
                </c:pt>
                <c:pt idx="46170">
                  <c:v>5.9328655489999998E-6</c:v>
                </c:pt>
                <c:pt idx="46171">
                  <c:v>3.5013977189999999E-6</c:v>
                </c:pt>
                <c:pt idx="46172">
                  <c:v>1.0522760179999999E-6</c:v>
                </c:pt>
                <c:pt idx="46173">
                  <c:v>7.2031610200000004E-6</c:v>
                </c:pt>
                <c:pt idx="46174">
                  <c:v>3.5165419780000001E-6</c:v>
                </c:pt>
                <c:pt idx="46175">
                  <c:v>3.3510137669999998E-6</c:v>
                </c:pt>
                <c:pt idx="46176">
                  <c:v>3.279497711E-6</c:v>
                </c:pt>
                <c:pt idx="46177">
                  <c:v>6.5143288800000002E-6</c:v>
                </c:pt>
                <c:pt idx="46178">
                  <c:v>7.5873817550000004E-6</c:v>
                </c:pt>
                <c:pt idx="46179">
                  <c:v>1.9284522030000002E-6</c:v>
                </c:pt>
                <c:pt idx="46180">
                  <c:v>3.5954135279999999E-6</c:v>
                </c:pt>
                <c:pt idx="46181">
                  <c:v>1.1033671880000001E-6</c:v>
                </c:pt>
                <c:pt idx="46182">
                  <c:v>3.8554564590000003E-6</c:v>
                </c:pt>
                <c:pt idx="46183">
                  <c:v>3.598111228E-6</c:v>
                </c:pt>
                <c:pt idx="46184">
                  <c:v>3.6936908629999999E-6</c:v>
                </c:pt>
                <c:pt idx="46185">
                  <c:v>5.7332282059999996E-6</c:v>
                </c:pt>
                <c:pt idx="46186">
                  <c:v>4.8980290189999999E-6</c:v>
                </c:pt>
                <c:pt idx="46187">
                  <c:v>9.2096961039999995E-6</c:v>
                </c:pt>
                <c:pt idx="46188">
                  <c:v>1.311551986E-6</c:v>
                </c:pt>
                <c:pt idx="46189">
                  <c:v>2.0816744750000001E-5</c:v>
                </c:pt>
                <c:pt idx="46190">
                  <c:v>7.4837727209999999E-6</c:v>
                </c:pt>
                <c:pt idx="46191">
                  <c:v>6.7806539719999996E-6</c:v>
                </c:pt>
                <c:pt idx="46192">
                  <c:v>3.6674780020000002E-5</c:v>
                </c:pt>
                <c:pt idx="46193">
                  <c:v>5.9020219629999997E-6</c:v>
                </c:pt>
                <c:pt idx="46194">
                  <c:v>2.1269428419999999E-5</c:v>
                </c:pt>
                <c:pt idx="46195">
                  <c:v>5.9319630819999998E-6</c:v>
                </c:pt>
                <c:pt idx="46196">
                  <c:v>6.0006583629999995E-4</c:v>
                </c:pt>
                <c:pt idx="46197">
                  <c:v>7.3694508980000004E-4</c:v>
                </c:pt>
                <c:pt idx="46198">
                  <c:v>4.9476970479999998E-4</c:v>
                </c:pt>
                <c:pt idx="46199">
                  <c:v>5.4630611950000005E-4</c:v>
                </c:pt>
                <c:pt idx="46200">
                  <c:v>1.511257435E-3</c:v>
                </c:pt>
                <c:pt idx="46201">
                  <c:v>6.1662428940000003E-4</c:v>
                </c:pt>
                <c:pt idx="46202">
                  <c:v>5.8472351899999996E-6</c:v>
                </c:pt>
                <c:pt idx="46203">
                  <c:v>3.261697776E-5</c:v>
                </c:pt>
                <c:pt idx="46204">
                  <c:v>8.1994141740000001E-5</c:v>
                </c:pt>
                <c:pt idx="46205">
                  <c:v>8.1399421889999997E-5</c:v>
                </c:pt>
                <c:pt idx="46206">
                  <c:v>1.3484964750000001E-5</c:v>
                </c:pt>
                <c:pt idx="46207">
                  <c:v>1.4358465469999999E-5</c:v>
                </c:pt>
                <c:pt idx="46208">
                  <c:v>1.444759267E-4</c:v>
                </c:pt>
                <c:pt idx="46209">
                  <c:v>1.706005829E-5</c:v>
                </c:pt>
                <c:pt idx="46210">
                  <c:v>4.0437720489999997E-5</c:v>
                </c:pt>
                <c:pt idx="46211">
                  <c:v>1.1250864100000001E-5</c:v>
                </c:pt>
                <c:pt idx="46212">
                  <c:v>8.5558674529999994E-5</c:v>
                </c:pt>
                <c:pt idx="46213">
                  <c:v>2.0346789599999999E-5</c:v>
                </c:pt>
                <c:pt idx="46214">
                  <c:v>2.2465241379999999E-5</c:v>
                </c:pt>
                <c:pt idx="46215">
                  <c:v>4.498266047E-6</c:v>
                </c:pt>
                <c:pt idx="46216">
                  <c:v>9.2018496219999999E-5</c:v>
                </c:pt>
                <c:pt idx="46217">
                  <c:v>7.1688448389999997E-5</c:v>
                </c:pt>
                <c:pt idx="46218">
                  <c:v>2.27791985E-5</c:v>
                </c:pt>
                <c:pt idx="46219">
                  <c:v>1.5955666419999999E-7</c:v>
                </c:pt>
                <c:pt idx="46220">
                  <c:v>1.339038453E-5</c:v>
                </c:pt>
                <c:pt idx="46221">
                  <c:v>9.3768705360000006E-6</c:v>
                </c:pt>
                <c:pt idx="46222">
                  <c:v>5.8638998099999998E-6</c:v>
                </c:pt>
                <c:pt idx="46223">
                  <c:v>7.406661159E-6</c:v>
                </c:pt>
                <c:pt idx="46224">
                  <c:v>1.195167352E-6</c:v>
                </c:pt>
                <c:pt idx="46225">
                  <c:v>1.3521369279999999E-5</c:v>
                </c:pt>
                <c:pt idx="46226">
                  <c:v>6.6856075719999999E-6</c:v>
                </c:pt>
                <c:pt idx="46227">
                  <c:v>7.7315692169999994E-6</c:v>
                </c:pt>
                <c:pt idx="46228">
                  <c:v>3.853835211E-5</c:v>
                </c:pt>
                <c:pt idx="46229">
                  <c:v>1.6799014919999999E-6</c:v>
                </c:pt>
                <c:pt idx="46230">
                  <c:v>1.6139382309999999E-5</c:v>
                </c:pt>
                <c:pt idx="46231">
                  <c:v>1.1186573339999999E-5</c:v>
                </c:pt>
                <c:pt idx="46232">
                  <c:v>4.6731073039999996E-6</c:v>
                </c:pt>
                <c:pt idx="46233">
                  <c:v>6.59397668E-6</c:v>
                </c:pt>
                <c:pt idx="46234">
                  <c:v>4.3327587800000002E-6</c:v>
                </c:pt>
                <c:pt idx="46235">
                  <c:v>4.8724933509999996E-6</c:v>
                </c:pt>
                <c:pt idx="46236">
                  <c:v>3.7978107700000002E-6</c:v>
                </c:pt>
                <c:pt idx="46237">
                  <c:v>2.5750868629999999E-5</c:v>
                </c:pt>
                <c:pt idx="46238">
                  <c:v>1.995608246E-5</c:v>
                </c:pt>
                <c:pt idx="46239">
                  <c:v>1.374259798E-4</c:v>
                </c:pt>
                <c:pt idx="46240">
                  <c:v>1.6164466000000001E-3</c:v>
                </c:pt>
                <c:pt idx="46241">
                  <c:v>4.219267057E-4</c:v>
                </c:pt>
                <c:pt idx="46242">
                  <c:v>3.1039639959999997E-5</c:v>
                </c:pt>
                <c:pt idx="46243">
                  <c:v>2.3759961820000001E-6</c:v>
                </c:pt>
                <c:pt idx="46244">
                  <c:v>5.3340320359999997E-5</c:v>
                </c:pt>
                <c:pt idx="46245">
                  <c:v>7.0173416879999997E-5</c:v>
                </c:pt>
                <c:pt idx="46246">
                  <c:v>3.2982361750000001E-6</c:v>
                </c:pt>
                <c:pt idx="46247">
                  <c:v>1.424914021E-5</c:v>
                </c:pt>
                <c:pt idx="46248">
                  <c:v>1.4738629180000001E-3</c:v>
                </c:pt>
                <c:pt idx="46249">
                  <c:v>2.095112644E-4</c:v>
                </c:pt>
                <c:pt idx="46250">
                  <c:v>2.7542613779999998E-4</c:v>
                </c:pt>
                <c:pt idx="46251">
                  <c:v>3.5100376409999997E-4</c:v>
                </c:pt>
                <c:pt idx="46252">
                  <c:v>8.1301332890000003E-4</c:v>
                </c:pt>
                <c:pt idx="46253">
                  <c:v>7.3882983589999997E-5</c:v>
                </c:pt>
                <c:pt idx="46254">
                  <c:v>6.4107196729999995E-5</c:v>
                </c:pt>
                <c:pt idx="46255">
                  <c:v>1.146243199E-4</c:v>
                </c:pt>
                <c:pt idx="46256">
                  <c:v>3.8098519539999997E-5</c:v>
                </c:pt>
                <c:pt idx="46257">
                  <c:v>6.2760376599999998E-8</c:v>
                </c:pt>
                <c:pt idx="46258">
                  <c:v>1.3232851620000001E-4</c:v>
                </c:pt>
                <c:pt idx="46259">
                  <c:v>2.014934445E-4</c:v>
                </c:pt>
                <c:pt idx="46260">
                  <c:v>1.2390416039999999E-3</c:v>
                </c:pt>
                <c:pt idx="46261">
                  <c:v>1.5290968509999999E-4</c:v>
                </c:pt>
                <c:pt idx="46262">
                  <c:v>2.620331136E-6</c:v>
                </c:pt>
                <c:pt idx="46263">
                  <c:v>1.541720902E-5</c:v>
                </c:pt>
                <c:pt idx="46264">
                  <c:v>2.3335065540000001E-5</c:v>
                </c:pt>
                <c:pt idx="46265">
                  <c:v>8.0264708959999996E-6</c:v>
                </c:pt>
                <c:pt idx="46266">
                  <c:v>6.528385019E-6</c:v>
                </c:pt>
                <c:pt idx="46267">
                  <c:v>3.4405163790000002E-6</c:v>
                </c:pt>
                <c:pt idx="46268">
                  <c:v>7.9927023449999994E-5</c:v>
                </c:pt>
                <c:pt idx="46269">
                  <c:v>3.1480621389999999E-5</c:v>
                </c:pt>
                <c:pt idx="46270">
                  <c:v>1.7565271459999999E-5</c:v>
                </c:pt>
                <c:pt idx="46271">
                  <c:v>7.7547040759999998E-5</c:v>
                </c:pt>
                <c:pt idx="46272">
                  <c:v>9.2005023620000004E-4</c:v>
                </c:pt>
                <c:pt idx="46273">
                  <c:v>5.442020859E-5</c:v>
                </c:pt>
                <c:pt idx="46274">
                  <c:v>1.6196240590000001E-6</c:v>
                </c:pt>
                <c:pt idx="46275">
                  <c:v>2.3798965810000001E-5</c:v>
                </c:pt>
                <c:pt idx="46276">
                  <c:v>8.925325102E-5</c:v>
                </c:pt>
                <c:pt idx="46277">
                  <c:v>1.510628417E-5</c:v>
                </c:pt>
                <c:pt idx="46278">
                  <c:v>9.2602353680000003E-6</c:v>
                </c:pt>
                <c:pt idx="46279">
                  <c:v>4.0428632760000002E-5</c:v>
                </c:pt>
                <c:pt idx="46280">
                  <c:v>2.6533525800000001E-4</c:v>
                </c:pt>
                <c:pt idx="46281">
                  <c:v>3.0083958380000001E-5</c:v>
                </c:pt>
                <c:pt idx="46282">
                  <c:v>8.378826017E-6</c:v>
                </c:pt>
                <c:pt idx="46283">
                  <c:v>1.051703538E-5</c:v>
                </c:pt>
                <c:pt idx="46284">
                  <c:v>4.3785406989999999E-5</c:v>
                </c:pt>
                <c:pt idx="46285">
                  <c:v>1.0076984250000001E-5</c:v>
                </c:pt>
                <c:pt idx="46286">
                  <c:v>1.5856240020000002E-5</c:v>
                </c:pt>
                <c:pt idx="46287">
                  <c:v>2.0708280390000002E-5</c:v>
                </c:pt>
                <c:pt idx="46288">
                  <c:v>1.0086746260000001E-3</c:v>
                </c:pt>
                <c:pt idx="46289">
                  <c:v>1.4382337790000001E-4</c:v>
                </c:pt>
                <c:pt idx="46290">
                  <c:v>2.2391054299999999E-4</c:v>
                </c:pt>
                <c:pt idx="46291">
                  <c:v>3.0221122779999998E-4</c:v>
                </c:pt>
                <c:pt idx="46292">
                  <c:v>1.3579584570000001E-2</c:v>
                </c:pt>
                <c:pt idx="46293">
                  <c:v>2.2660763279999999E-4</c:v>
                </c:pt>
                <c:pt idx="46294">
                  <c:v>1.6191355029999999E-5</c:v>
                </c:pt>
                <c:pt idx="46295">
                  <c:v>8.3033964090000002E-5</c:v>
                </c:pt>
                <c:pt idx="46296">
                  <c:v>9.9630358809999994E-4</c:v>
                </c:pt>
                <c:pt idx="46297">
                  <c:v>3.7279298970000002E-5</c:v>
                </c:pt>
                <c:pt idx="46298">
                  <c:v>6.4179620890000001E-5</c:v>
                </c:pt>
                <c:pt idx="46299">
                  <c:v>1.3266379579999999E-4</c:v>
                </c:pt>
                <c:pt idx="46300">
                  <c:v>3.9252445870000003E-3</c:v>
                </c:pt>
                <c:pt idx="46301">
                  <c:v>1.3908523990000001E-4</c:v>
                </c:pt>
                <c:pt idx="46302">
                  <c:v>5.2132026189999998E-6</c:v>
                </c:pt>
                <c:pt idx="46303">
                  <c:v>6.6000609409999994E-5</c:v>
                </c:pt>
                <c:pt idx="46304">
                  <c:v>1.0255801519999999E-3</c:v>
                </c:pt>
                <c:pt idx="46305">
                  <c:v>2.8492909810000002E-6</c:v>
                </c:pt>
                <c:pt idx="46306">
                  <c:v>1.85610736E-5</c:v>
                </c:pt>
                <c:pt idx="46307">
                  <c:v>1.6626333649999999E-5</c:v>
                </c:pt>
                <c:pt idx="46308">
                  <c:v>1.3494304560000001E-4</c:v>
                </c:pt>
                <c:pt idx="46309">
                  <c:v>3.3650281090000002E-6</c:v>
                </c:pt>
                <c:pt idx="46310">
                  <c:v>1.325012077E-5</c:v>
                </c:pt>
                <c:pt idx="46311">
                  <c:v>1.5621406029999998E-5</c:v>
                </c:pt>
                <c:pt idx="46312">
                  <c:v>6.1053053709999999E-3</c:v>
                </c:pt>
                <c:pt idx="46313">
                  <c:v>6.8150135240000002E-5</c:v>
                </c:pt>
                <c:pt idx="46314">
                  <c:v>5.0300595750000001E-5</c:v>
                </c:pt>
                <c:pt idx="46315">
                  <c:v>1.803382042E-4</c:v>
                </c:pt>
                <c:pt idx="46316">
                  <c:v>3.0168044519999999E-4</c:v>
                </c:pt>
                <c:pt idx="46317">
                  <c:v>1.623725271E-4</c:v>
                </c:pt>
                <c:pt idx="46318">
                  <c:v>2.7106634450000002E-4</c:v>
                </c:pt>
                <c:pt idx="46319">
                  <c:v>4.5791702260000001E-4</c:v>
                </c:pt>
                <c:pt idx="46320">
                  <c:v>1.0054701969999999E-3</c:v>
                </c:pt>
                <c:pt idx="46321">
                  <c:v>4.0892938689999998E-4</c:v>
                </c:pt>
                <c:pt idx="46322">
                  <c:v>5.5986585229999999E-4</c:v>
                </c:pt>
                <c:pt idx="46323">
                  <c:v>8.4025916309999997E-4</c:v>
                </c:pt>
                <c:pt idx="46324">
                  <c:v>4.4084155700000001E-3</c:v>
                </c:pt>
                <c:pt idx="46325">
                  <c:v>6.88670178E-4</c:v>
                </c:pt>
                <c:pt idx="46326">
                  <c:v>9.9553182319999994E-4</c:v>
                </c:pt>
                <c:pt idx="46327">
                  <c:v>1.060003946E-3</c:v>
                </c:pt>
                <c:pt idx="46328">
                  <c:v>2.7913847230000002E-3</c:v>
                </c:pt>
                <c:pt idx="46329">
                  <c:v>9.2352075239999999E-4</c:v>
                </c:pt>
                <c:pt idx="46330">
                  <c:v>1.1323466810000001E-3</c:v>
                </c:pt>
                <c:pt idx="46331">
                  <c:v>8.7436161820000002E-4</c:v>
                </c:pt>
                <c:pt idx="46332">
                  <c:v>0.49956847599999998</c:v>
                </c:pt>
                <c:pt idx="46333">
                  <c:v>1.530792048E-3</c:v>
                </c:pt>
                <c:pt idx="46334">
                  <c:v>1.471182851E-3</c:v>
                </c:pt>
                <c:pt idx="46335">
                  <c:v>1.1250655690000001E-3</c:v>
                </c:pt>
                <c:pt idx="46336">
                  <c:v>3.010850594E-3</c:v>
                </c:pt>
                <c:pt idx="46337">
                  <c:v>1.1397013340000001E-3</c:v>
                </c:pt>
                <c:pt idx="46338">
                  <c:v>1.056848974E-3</c:v>
                </c:pt>
                <c:pt idx="46339">
                  <c:v>7.3922631749999998E-4</c:v>
                </c:pt>
                <c:pt idx="46340">
                  <c:v>4.4391857860000003E-3</c:v>
                </c:pt>
                <c:pt idx="46341">
                  <c:v>8.0736489199999999E-4</c:v>
                </c:pt>
                <c:pt idx="46342">
                  <c:v>5.3030771050000002E-4</c:v>
                </c:pt>
                <c:pt idx="46343">
                  <c:v>3.7064030979999999E-4</c:v>
                </c:pt>
                <c:pt idx="46344">
                  <c:v>1.02673163E-3</c:v>
                </c:pt>
                <c:pt idx="46345">
                  <c:v>4.6290297870000001E-4</c:v>
                </c:pt>
                <c:pt idx="46346">
                  <c:v>2.58240888E-4</c:v>
                </c:pt>
                <c:pt idx="46347">
                  <c:v>1.4483664540000001E-4</c:v>
                </c:pt>
                <c:pt idx="46348">
                  <c:v>3.1505937440000001E-4</c:v>
                </c:pt>
                <c:pt idx="46349">
                  <c:v>1.712567702E-4</c:v>
                </c:pt>
                <c:pt idx="46350">
                  <c:v>4.0919688349999998E-5</c:v>
                </c:pt>
                <c:pt idx="46351">
                  <c:v>5.4095844609999998E-5</c:v>
                </c:pt>
                <c:pt idx="46352">
                  <c:v>6.1332048890000001E-3</c:v>
                </c:pt>
                <c:pt idx="46353">
                  <c:v>2.2578891120000002E-5</c:v>
                </c:pt>
                <c:pt idx="46354">
                  <c:v>1.41367965E-5</c:v>
                </c:pt>
                <c:pt idx="46355">
                  <c:v>3.0311641359999998E-6</c:v>
                </c:pt>
                <c:pt idx="46356">
                  <c:v>1.3438090839999999E-4</c:v>
                </c:pt>
                <c:pt idx="46357">
                  <c:v>1.5426380069999999E-5</c:v>
                </c:pt>
                <c:pt idx="46358">
                  <c:v>1.775761741E-5</c:v>
                </c:pt>
                <c:pt idx="46359">
                  <c:v>3.0825406E-6</c:v>
                </c:pt>
                <c:pt idx="46360">
                  <c:v>1.0089147580000001E-3</c:v>
                </c:pt>
                <c:pt idx="46361">
                  <c:v>5.4049404619999998E-5</c:v>
                </c:pt>
                <c:pt idx="46362">
                  <c:v>2.242787938E-6</c:v>
                </c:pt>
                <c:pt idx="46363">
                  <c:v>1.307832291E-4</c:v>
                </c:pt>
                <c:pt idx="46364">
                  <c:v>3.9452789250000002E-3</c:v>
                </c:pt>
                <c:pt idx="46365">
                  <c:v>1.424375414E-4</c:v>
                </c:pt>
                <c:pt idx="46366">
                  <c:v>6.2598292940000002E-5</c:v>
                </c:pt>
                <c:pt idx="46367">
                  <c:v>3.311982109E-5</c:v>
                </c:pt>
                <c:pt idx="46368">
                  <c:v>1.0034311280000001E-3</c:v>
                </c:pt>
                <c:pt idx="46369">
                  <c:v>8.4405359479999996E-5</c:v>
                </c:pt>
                <c:pt idx="46370">
                  <c:v>1.3235083730000001E-5</c:v>
                </c:pt>
                <c:pt idx="46371">
                  <c:v>2.1992118030000001E-4</c:v>
                </c:pt>
                <c:pt idx="46372">
                  <c:v>1.346511071E-2</c:v>
                </c:pt>
                <c:pt idx="46373">
                  <c:v>3.2093156589999998E-4</c:v>
                </c:pt>
                <c:pt idx="46374">
                  <c:v>2.5576886839999999E-4</c:v>
                </c:pt>
                <c:pt idx="46375">
                  <c:v>1.5011208639999999E-4</c:v>
                </c:pt>
                <c:pt idx="46376">
                  <c:v>1.030218059E-3</c:v>
                </c:pt>
                <c:pt idx="46377">
                  <c:v>2.0127475050000001E-5</c:v>
                </c:pt>
                <c:pt idx="46378">
                  <c:v>1.6167588230000001E-5</c:v>
                </c:pt>
                <c:pt idx="46379">
                  <c:v>1.024342824E-5</c:v>
                </c:pt>
                <c:pt idx="46380">
                  <c:v>4.4901859379999999E-5</c:v>
                </c:pt>
                <c:pt idx="46381">
                  <c:v>1.049731979E-5</c:v>
                </c:pt>
                <c:pt idx="46382">
                  <c:v>8.5227253990000001E-6</c:v>
                </c:pt>
                <c:pt idx="46383">
                  <c:v>2.9842958160000001E-5</c:v>
                </c:pt>
                <c:pt idx="46384">
                  <c:v>2.662414019E-4</c:v>
                </c:pt>
                <c:pt idx="46385">
                  <c:v>3.9921932670000001E-5</c:v>
                </c:pt>
                <c:pt idx="46386">
                  <c:v>8.5302802520000002E-6</c:v>
                </c:pt>
                <c:pt idx="46387">
                  <c:v>1.4747416179999999E-5</c:v>
                </c:pt>
                <c:pt idx="46388">
                  <c:v>8.998202141E-5</c:v>
                </c:pt>
                <c:pt idx="46389">
                  <c:v>2.3400670989999999E-5</c:v>
                </c:pt>
                <c:pt idx="46390">
                  <c:v>1.3675167819999999E-6</c:v>
                </c:pt>
                <c:pt idx="46391">
                  <c:v>5.4009272510000003E-5</c:v>
                </c:pt>
                <c:pt idx="46392">
                  <c:v>9.1161212189999998E-4</c:v>
                </c:pt>
                <c:pt idx="46393">
                  <c:v>7.4770811510000004E-5</c:v>
                </c:pt>
                <c:pt idx="46394">
                  <c:v>1.9220634229999999E-5</c:v>
                </c:pt>
                <c:pt idx="46395">
                  <c:v>3.2162995780000003E-5</c:v>
                </c:pt>
                <c:pt idx="46396">
                  <c:v>8.1399207110000006E-5</c:v>
                </c:pt>
                <c:pt idx="46397">
                  <c:v>3.7845183079999999E-6</c:v>
                </c:pt>
                <c:pt idx="46398">
                  <c:v>6.6244464320000003E-6</c:v>
                </c:pt>
                <c:pt idx="46399">
                  <c:v>7.9939875279999997E-6</c:v>
                </c:pt>
                <c:pt idx="46400">
                  <c:v>2.2298278209999999E-5</c:v>
                </c:pt>
                <c:pt idx="46401">
                  <c:v>1.3946057469999999E-5</c:v>
                </c:pt>
                <c:pt idx="46402">
                  <c:v>2.6621783120000002E-6</c:v>
                </c:pt>
                <c:pt idx="46403">
                  <c:v>1.5278201629999999E-4</c:v>
                </c:pt>
                <c:pt idx="46404">
                  <c:v>1.2293775089999999E-3</c:v>
                </c:pt>
                <c:pt idx="46405">
                  <c:v>2.069287126E-4</c:v>
                </c:pt>
                <c:pt idx="46406">
                  <c:v>1.3362920500000001E-4</c:v>
                </c:pt>
                <c:pt idx="46407">
                  <c:v>1.3039699870000001E-7</c:v>
                </c:pt>
                <c:pt idx="46408">
                  <c:v>3.6555894080000002E-5</c:v>
                </c:pt>
                <c:pt idx="46409">
                  <c:v>1.166057949E-4</c:v>
                </c:pt>
                <c:pt idx="46410">
                  <c:v>6.1024889449999998E-5</c:v>
                </c:pt>
                <c:pt idx="46411">
                  <c:v>7.3243836749999994E-5</c:v>
                </c:pt>
                <c:pt idx="46412">
                  <c:v>7.9910535339999995E-4</c:v>
                </c:pt>
                <c:pt idx="46413">
                  <c:v>3.5258130320000002E-4</c:v>
                </c:pt>
                <c:pt idx="46414">
                  <c:v>2.7907306839999998E-4</c:v>
                </c:pt>
                <c:pt idx="46415">
                  <c:v>2.12964917E-4</c:v>
                </c:pt>
                <c:pt idx="46416">
                  <c:v>1.4592222409999999E-3</c:v>
                </c:pt>
                <c:pt idx="46417">
                  <c:v>9.7555903479999995E-6</c:v>
                </c:pt>
                <c:pt idx="46418">
                  <c:v>3.8542596940000002E-6</c:v>
                </c:pt>
                <c:pt idx="46419">
                  <c:v>7.2111896220000002E-5</c:v>
                </c:pt>
                <c:pt idx="46420">
                  <c:v>5.1237316069999997E-5</c:v>
                </c:pt>
                <c:pt idx="46421">
                  <c:v>1.2882083199999999E-6</c:v>
                </c:pt>
                <c:pt idx="46422">
                  <c:v>3.6646672070000002E-5</c:v>
                </c:pt>
                <c:pt idx="46423">
                  <c:v>4.2313799470000002E-4</c:v>
                </c:pt>
                <c:pt idx="46424">
                  <c:v>1.6088936150000001E-3</c:v>
                </c:pt>
                <c:pt idx="46425">
                  <c:v>1.3270580529999999E-4</c:v>
                </c:pt>
                <c:pt idx="46426">
                  <c:v>2.0922163720000001E-5</c:v>
                </c:pt>
                <c:pt idx="46427">
                  <c:v>2.6681353690000001E-5</c:v>
                </c:pt>
                <c:pt idx="46428">
                  <c:v>4.0799288759999998E-6</c:v>
                </c:pt>
                <c:pt idx="46429">
                  <c:v>4.663753314E-6</c:v>
                </c:pt>
                <c:pt idx="46430">
                  <c:v>4.3191878910000003E-6</c:v>
                </c:pt>
                <c:pt idx="46431">
                  <c:v>6.5713925780000003E-6</c:v>
                </c:pt>
                <c:pt idx="46432">
                  <c:v>4.6188103710000002E-6</c:v>
                </c:pt>
                <c:pt idx="46433">
                  <c:v>1.137496816E-5</c:v>
                </c:pt>
                <c:pt idx="46434">
                  <c:v>1.578427067E-5</c:v>
                </c:pt>
                <c:pt idx="46435">
                  <c:v>1.5283470910000001E-6</c:v>
                </c:pt>
                <c:pt idx="46436">
                  <c:v>3.7304720540000001E-5</c:v>
                </c:pt>
                <c:pt idx="46437">
                  <c:v>7.3570807969999999E-6</c:v>
                </c:pt>
                <c:pt idx="46438">
                  <c:v>6.6184344530000004E-6</c:v>
                </c:pt>
                <c:pt idx="46439">
                  <c:v>1.376560872E-5</c:v>
                </c:pt>
                <c:pt idx="46440">
                  <c:v>1.1244409039999999E-6</c:v>
                </c:pt>
                <c:pt idx="46441">
                  <c:v>7.4177117519999996E-6</c:v>
                </c:pt>
                <c:pt idx="46442">
                  <c:v>5.996546506E-6</c:v>
                </c:pt>
                <c:pt idx="46443">
                  <c:v>9.4740269280000005E-6</c:v>
                </c:pt>
                <c:pt idx="46444">
                  <c:v>1.259892998E-5</c:v>
                </c:pt>
                <c:pt idx="46445">
                  <c:v>3.0643105410000001E-7</c:v>
                </c:pt>
                <c:pt idx="46446">
                  <c:v>2.4462712899999999E-5</c:v>
                </c:pt>
                <c:pt idx="46447">
                  <c:v>7.1496694579999996E-5</c:v>
                </c:pt>
                <c:pt idx="46448">
                  <c:v>9.2277910439999999E-5</c:v>
                </c:pt>
                <c:pt idx="46449">
                  <c:v>4.4145304560000002E-6</c:v>
                </c:pt>
                <c:pt idx="46450">
                  <c:v>2.2315593899999999E-5</c:v>
                </c:pt>
                <c:pt idx="46451">
                  <c:v>1.9821055969999999E-5</c:v>
                </c:pt>
                <c:pt idx="46452">
                  <c:v>8.3796868979999999E-5</c:v>
                </c:pt>
                <c:pt idx="46453">
                  <c:v>1.17567758E-5</c:v>
                </c:pt>
                <c:pt idx="46454">
                  <c:v>3.9338292620000003E-5</c:v>
                </c:pt>
                <c:pt idx="46455">
                  <c:v>1.6654922219999998E-5</c:v>
                </c:pt>
                <c:pt idx="46456">
                  <c:v>1.4010855810000001E-4</c:v>
                </c:pt>
                <c:pt idx="46457">
                  <c:v>1.375535271E-5</c:v>
                </c:pt>
                <c:pt idx="46458">
                  <c:v>1.213608489E-5</c:v>
                </c:pt>
                <c:pt idx="46459">
                  <c:v>8.3633891639999997E-5</c:v>
                </c:pt>
                <c:pt idx="46460">
                  <c:v>7.937193483E-5</c:v>
                </c:pt>
                <c:pt idx="46461">
                  <c:v>3.4685394939999999E-5</c:v>
                </c:pt>
                <c:pt idx="46462">
                  <c:v>5.9596618859999999E-6</c:v>
                </c:pt>
                <c:pt idx="46463">
                  <c:v>6.1479414760000003E-4</c:v>
                </c:pt>
                <c:pt idx="46464">
                  <c:v>1.4808567349999999E-3</c:v>
                </c:pt>
                <c:pt idx="46465">
                  <c:v>5.3840414380000004E-4</c:v>
                </c:pt>
                <c:pt idx="46466">
                  <c:v>5.0164251139999999E-4</c:v>
                </c:pt>
                <c:pt idx="46467">
                  <c:v>7.4150064259999998E-4</c:v>
                </c:pt>
                <c:pt idx="46468">
                  <c:v>5.9435456699999997E-4</c:v>
                </c:pt>
                <c:pt idx="46469">
                  <c:v>5.2410381179999999E-6</c:v>
                </c:pt>
                <c:pt idx="46470">
                  <c:v>2.0120545159999999E-5</c:v>
                </c:pt>
                <c:pt idx="46471">
                  <c:v>6.314025419E-6</c:v>
                </c:pt>
                <c:pt idx="46472">
                  <c:v>3.497755281E-5</c:v>
                </c:pt>
                <c:pt idx="46473">
                  <c:v>7.0158699789999997E-6</c:v>
                </c:pt>
                <c:pt idx="46474">
                  <c:v>7.5945586430000001E-6</c:v>
                </c:pt>
                <c:pt idx="46475">
                  <c:v>2.1217754290000001E-5</c:v>
                </c:pt>
                <c:pt idx="46476">
                  <c:v>1.4859150029999999E-6</c:v>
                </c:pt>
                <c:pt idx="46477">
                  <c:v>9.2618794549999999E-6</c:v>
                </c:pt>
                <c:pt idx="46478">
                  <c:v>4.7926416360000003E-6</c:v>
                </c:pt>
                <c:pt idx="46479">
                  <c:v>5.7444611209999997E-6</c:v>
                </c:pt>
                <c:pt idx="46480">
                  <c:v>3.6745708850000001E-6</c:v>
                </c:pt>
                <c:pt idx="46481">
                  <c:v>3.5753350670000001E-6</c:v>
                </c:pt>
                <c:pt idx="46482">
                  <c:v>3.8208857290000003E-6</c:v>
                </c:pt>
                <c:pt idx="46483">
                  <c:v>1.127693007E-6</c:v>
                </c:pt>
                <c:pt idx="46484">
                  <c:v>3.3568432199999999E-6</c:v>
                </c:pt>
                <c:pt idx="46485">
                  <c:v>2.175803773E-6</c:v>
                </c:pt>
                <c:pt idx="46486">
                  <c:v>7.8032451089999993E-6</c:v>
                </c:pt>
                <c:pt idx="46487">
                  <c:v>6.3962193850000002E-6</c:v>
                </c:pt>
                <c:pt idx="46488">
                  <c:v>3.294518729E-6</c:v>
                </c:pt>
                <c:pt idx="46489">
                  <c:v>3.408262727E-6</c:v>
                </c:pt>
                <c:pt idx="46490">
                  <c:v>3.5464158050000001E-6</c:v>
                </c:pt>
                <c:pt idx="46491">
                  <c:v>7.1954686210000004E-6</c:v>
                </c:pt>
                <c:pt idx="46492">
                  <c:v>1.129837929E-6</c:v>
                </c:pt>
                <c:pt idx="46493">
                  <c:v>3.6781771199999998E-6</c:v>
                </c:pt>
                <c:pt idx="46494">
                  <c:v>6.1833468300000004E-6</c:v>
                </c:pt>
                <c:pt idx="46495">
                  <c:v>5.4814747250000003E-5</c:v>
                </c:pt>
                <c:pt idx="46496">
                  <c:v>6.6568750300000003E-5</c:v>
                </c:pt>
                <c:pt idx="46497">
                  <c:v>2.3234994760000001E-5</c:v>
                </c:pt>
                <c:pt idx="46498">
                  <c:v>9.3999907120000008E-6</c:v>
                </c:pt>
                <c:pt idx="46499">
                  <c:v>4.133580106E-5</c:v>
                </c:pt>
                <c:pt idx="46500">
                  <c:v>2.4892731750000002E-5</c:v>
                </c:pt>
                <c:pt idx="46501">
                  <c:v>1.545441577E-5</c:v>
                </c:pt>
                <c:pt idx="46502">
                  <c:v>7.9150241289999994E-6</c:v>
                </c:pt>
                <c:pt idx="46503">
                  <c:v>5.037387213E-5</c:v>
                </c:pt>
                <c:pt idx="46504">
                  <c:v>1.699871189E-4</c:v>
                </c:pt>
                <c:pt idx="46505">
                  <c:v>1.464104475E-4</c:v>
                </c:pt>
                <c:pt idx="46506">
                  <c:v>2.607362144E-4</c:v>
                </c:pt>
                <c:pt idx="46507">
                  <c:v>1.720657007E-3</c:v>
                </c:pt>
                <c:pt idx="46508">
                  <c:v>6.8060182569999999E-4</c:v>
                </c:pt>
                <c:pt idx="46509">
                  <c:v>3.4012560120000002E-5</c:v>
                </c:pt>
                <c:pt idx="46510">
                  <c:v>5.6263596240000001E-6</c:v>
                </c:pt>
                <c:pt idx="46511">
                  <c:v>3.3523985629999998E-5</c:v>
                </c:pt>
                <c:pt idx="46512">
                  <c:v>3.806908271E-5</c:v>
                </c:pt>
                <c:pt idx="46513">
                  <c:v>5.012472097E-7</c:v>
                </c:pt>
                <c:pt idx="46514">
                  <c:v>3.9654895989999996E-6</c:v>
                </c:pt>
                <c:pt idx="46515">
                  <c:v>2.5996789159999999E-4</c:v>
                </c:pt>
                <c:pt idx="46516">
                  <c:v>1.087955637E-4</c:v>
                </c:pt>
                <c:pt idx="46517">
                  <c:v>4.7203890489999998E-5</c:v>
                </c:pt>
                <c:pt idx="46518">
                  <c:v>5.3919090480000001E-5</c:v>
                </c:pt>
                <c:pt idx="46519">
                  <c:v>7.9414676359999999E-5</c:v>
                </c:pt>
                <c:pt idx="46520">
                  <c:v>1.512603225E-5</c:v>
                </c:pt>
                <c:pt idx="46521">
                  <c:v>2.6806153489999999E-6</c:v>
                </c:pt>
                <c:pt idx="46522">
                  <c:v>8.4168391179999994E-6</c:v>
                </c:pt>
                <c:pt idx="46523">
                  <c:v>6.5531718359999999E-7</c:v>
                </c:pt>
                <c:pt idx="46524">
                  <c:v>1.0282257999999999E-6</c:v>
                </c:pt>
                <c:pt idx="46525">
                  <c:v>3.672518854E-6</c:v>
                </c:pt>
                <c:pt idx="46526">
                  <c:v>7.0655641660000004E-6</c:v>
                </c:pt>
                <c:pt idx="46527">
                  <c:v>5.3463922280000004E-6</c:v>
                </c:pt>
                <c:pt idx="46528">
                  <c:v>4.0590545360000001E-6</c:v>
                </c:pt>
                <c:pt idx="46529">
                  <c:v>1.6163678399999999E-6</c:v>
                </c:pt>
                <c:pt idx="46530">
                  <c:v>1.6864224009999999E-6</c:v>
                </c:pt>
                <c:pt idx="46531">
                  <c:v>1.621417148E-6</c:v>
                </c:pt>
                <c:pt idx="46532">
                  <c:v>1.627429634E-6</c:v>
                </c:pt>
                <c:pt idx="46533">
                  <c:v>1.589880972E-6</c:v>
                </c:pt>
                <c:pt idx="46534">
                  <c:v>1.664958961E-6</c:v>
                </c:pt>
                <c:pt idx="46535">
                  <c:v>5.2684879539999998E-6</c:v>
                </c:pt>
                <c:pt idx="46536">
                  <c:v>1.297068145E-6</c:v>
                </c:pt>
                <c:pt idx="46537">
                  <c:v>7.4453806060000001E-6</c:v>
                </c:pt>
                <c:pt idx="46538">
                  <c:v>8.6479092659999993E-6</c:v>
                </c:pt>
                <c:pt idx="46539">
                  <c:v>2.9435214279999999E-5</c:v>
                </c:pt>
                <c:pt idx="46540">
                  <c:v>6.6391812080000003E-6</c:v>
                </c:pt>
                <c:pt idx="46541">
                  <c:v>4.3080442160000004E-6</c:v>
                </c:pt>
                <c:pt idx="46542">
                  <c:v>7.8421840990000001E-6</c:v>
                </c:pt>
                <c:pt idx="46543">
                  <c:v>9.4893796519999996E-6</c:v>
                </c:pt>
                <c:pt idx="46544">
                  <c:v>4.0168555180000001E-7</c:v>
                </c:pt>
                <c:pt idx="46545">
                  <c:v>1.8032760990000001E-5</c:v>
                </c:pt>
                <c:pt idx="46546">
                  <c:v>2.352543691E-5</c:v>
                </c:pt>
                <c:pt idx="46547">
                  <c:v>3.0220819909999999E-4</c:v>
                </c:pt>
                <c:pt idx="46548">
                  <c:v>6.4414967400000002E-5</c:v>
                </c:pt>
                <c:pt idx="46549">
                  <c:v>4.2506868169999997E-6</c:v>
                </c:pt>
                <c:pt idx="46550">
                  <c:v>2.7238722719999998E-5</c:v>
                </c:pt>
                <c:pt idx="46551">
                  <c:v>1.4810926699999999E-4</c:v>
                </c:pt>
                <c:pt idx="46552">
                  <c:v>5.3144122429999999E-6</c:v>
                </c:pt>
                <c:pt idx="46553">
                  <c:v>1.592157936E-5</c:v>
                </c:pt>
                <c:pt idx="46554">
                  <c:v>1.6646241610000002E-5</c:v>
                </c:pt>
                <c:pt idx="46555">
                  <c:v>3.300541683E-4</c:v>
                </c:pt>
                <c:pt idx="46556">
                  <c:v>9.6857330349999998E-5</c:v>
                </c:pt>
                <c:pt idx="46557">
                  <c:v>9.7080671140000005E-5</c:v>
                </c:pt>
                <c:pt idx="46558">
                  <c:v>8.8505231210000006E-5</c:v>
                </c:pt>
                <c:pt idx="46559">
                  <c:v>1.1752296500000001E-3</c:v>
                </c:pt>
                <c:pt idx="46560">
                  <c:v>5.2116449210000002E-5</c:v>
                </c:pt>
                <c:pt idx="46561">
                  <c:v>3.4692386259999999E-6</c:v>
                </c:pt>
                <c:pt idx="46562">
                  <c:v>5.2762630329999998E-6</c:v>
                </c:pt>
                <c:pt idx="46563">
                  <c:v>3.0601182640000001E-5</c:v>
                </c:pt>
                <c:pt idx="46564">
                  <c:v>1.2905008520000001E-6</c:v>
                </c:pt>
                <c:pt idx="46565">
                  <c:v>2.5645568930000002E-6</c:v>
                </c:pt>
                <c:pt idx="46566">
                  <c:v>1.79569819E-6</c:v>
                </c:pt>
                <c:pt idx="46567">
                  <c:v>4.1658123650000002E-5</c:v>
                </c:pt>
                <c:pt idx="46568">
                  <c:v>2.5312141869999999E-6</c:v>
                </c:pt>
                <c:pt idx="46569">
                  <c:v>7.3674147369999995E-7</c:v>
                </c:pt>
                <c:pt idx="46570">
                  <c:v>4.4367352209999999E-7</c:v>
                </c:pt>
                <c:pt idx="46571">
                  <c:v>2.2212906309999998E-6</c:v>
                </c:pt>
                <c:pt idx="46572">
                  <c:v>4.8602066490000002E-7</c:v>
                </c:pt>
                <c:pt idx="46573">
                  <c:v>1.1184239899999999E-7</c:v>
                </c:pt>
                <c:pt idx="46574">
                  <c:v>1.9932854680000001E-7</c:v>
                </c:pt>
                <c:pt idx="46575">
                  <c:v>5.814205624E-8</c:v>
                </c:pt>
                <c:pt idx="46576">
                  <c:v>3.9002115929999998E-7</c:v>
                </c:pt>
                <c:pt idx="46577">
                  <c:v>4.0649986499999998E-7</c:v>
                </c:pt>
                <c:pt idx="46578">
                  <c:v>3.8499724399999997E-7</c:v>
                </c:pt>
                <c:pt idx="46579">
                  <c:v>2.2967053459999999E-7</c:v>
                </c:pt>
                <c:pt idx="46580">
                  <c:v>3.9556247280000001E-7</c:v>
                </c:pt>
                <c:pt idx="46581">
                  <c:v>3.2254326359999998E-7</c:v>
                </c:pt>
                <c:pt idx="46582">
                  <c:v>1.9299861380000001E-7</c:v>
                </c:pt>
                <c:pt idx="46583">
                  <c:v>3.5052699859999999E-7</c:v>
                </c:pt>
                <c:pt idx="46584">
                  <c:v>4.925454556E-7</c:v>
                </c:pt>
                <c:pt idx="46585">
                  <c:v>1.142729508E-7</c:v>
                </c:pt>
                <c:pt idx="46586">
                  <c:v>6.3915592840000005E-7</c:v>
                </c:pt>
                <c:pt idx="46587">
                  <c:v>3.5196070090000002E-7</c:v>
                </c:pt>
                <c:pt idx="46588">
                  <c:v>7.7631052019999997E-7</c:v>
                </c:pt>
                <c:pt idx="46589">
                  <c:v>7.5423614640000004E-7</c:v>
                </c:pt>
                <c:pt idx="46590">
                  <c:v>2.649714242E-6</c:v>
                </c:pt>
                <c:pt idx="46591">
                  <c:v>6.0537133960000001E-6</c:v>
                </c:pt>
                <c:pt idx="46592">
                  <c:v>8.3911069140000005E-7</c:v>
                </c:pt>
                <c:pt idx="46593">
                  <c:v>4.7908724460000004E-6</c:v>
                </c:pt>
                <c:pt idx="46594">
                  <c:v>6.5062504249999999E-6</c:v>
                </c:pt>
                <c:pt idx="46595">
                  <c:v>6.5475230519999998E-6</c:v>
                </c:pt>
                <c:pt idx="46596">
                  <c:v>3.5150169820000002E-6</c:v>
                </c:pt>
                <c:pt idx="46597">
                  <c:v>1.818834634E-5</c:v>
                </c:pt>
                <c:pt idx="46598">
                  <c:v>2.3360360420000001E-5</c:v>
                </c:pt>
                <c:pt idx="46599">
                  <c:v>1.565925414E-3</c:v>
                </c:pt>
                <c:pt idx="46600">
                  <c:v>2.4357629810000001E-5</c:v>
                </c:pt>
                <c:pt idx="46601">
                  <c:v>8.9405360930000002E-7</c:v>
                </c:pt>
                <c:pt idx="46602">
                  <c:v>1.206881226E-5</c:v>
                </c:pt>
                <c:pt idx="46603">
                  <c:v>1.9285304350000001E-5</c:v>
                </c:pt>
                <c:pt idx="46604">
                  <c:v>3.4708984630000001E-6</c:v>
                </c:pt>
                <c:pt idx="46605">
                  <c:v>4.4020578499999999E-6</c:v>
                </c:pt>
                <c:pt idx="46606">
                  <c:v>7.7129019749999995E-6</c:v>
                </c:pt>
                <c:pt idx="46607">
                  <c:v>2.671176181E-5</c:v>
                </c:pt>
                <c:pt idx="46608">
                  <c:v>2.7665757449999999E-6</c:v>
                </c:pt>
                <c:pt idx="46609">
                  <c:v>4.5533723879999997E-6</c:v>
                </c:pt>
                <c:pt idx="46610">
                  <c:v>3.6957379909999999E-6</c:v>
                </c:pt>
                <c:pt idx="46611">
                  <c:v>5.6037493350000002E-6</c:v>
                </c:pt>
                <c:pt idx="46612">
                  <c:v>1.3450734949999999E-6</c:v>
                </c:pt>
                <c:pt idx="46613">
                  <c:v>1.7310461439999999E-6</c:v>
                </c:pt>
                <c:pt idx="46614">
                  <c:v>1.2454747270000001E-6</c:v>
                </c:pt>
                <c:pt idx="46615">
                  <c:v>9.1262786200000001E-7</c:v>
                </c:pt>
                <c:pt idx="46616">
                  <c:v>4.208622609E-7</c:v>
                </c:pt>
                <c:pt idx="46617">
                  <c:v>4.4293185559999999E-7</c:v>
                </c:pt>
                <c:pt idx="46618">
                  <c:v>1.3976525500000001E-7</c:v>
                </c:pt>
                <c:pt idx="46619">
                  <c:v>1.587284679E-5</c:v>
                </c:pt>
                <c:pt idx="46620">
                  <c:v>2.1126628150000001E-8</c:v>
                </c:pt>
                <c:pt idx="46621">
                  <c:v>1.1095121029999999E-8</c:v>
                </c:pt>
                <c:pt idx="46622">
                  <c:v>5.7292233789999998E-9</c:v>
                </c:pt>
                <c:pt idx="46623">
                  <c:v>1.7173784129999999E-7</c:v>
                </c:pt>
                <c:pt idx="46624">
                  <c:v>1.500750155E-8</c:v>
                </c:pt>
                <c:pt idx="46625">
                  <c:v>1.8741923509999999E-8</c:v>
                </c:pt>
                <c:pt idx="46626">
                  <c:v>1.940417711E-8</c:v>
                </c:pt>
                <c:pt idx="46627">
                  <c:v>2.106217131E-7</c:v>
                </c:pt>
                <c:pt idx="46628">
                  <c:v>3.6364448529999998E-9</c:v>
                </c:pt>
                <c:pt idx="46629">
                  <c:v>2.0138430279999999E-13</c:v>
                </c:pt>
                <c:pt idx="46630">
                  <c:v>5.4379915359999998E-9</c:v>
                </c:pt>
                <c:pt idx="46631">
                  <c:v>1.0404965029999999E-6</c:v>
                </c:pt>
                <c:pt idx="46632">
                  <c:v>8.8347557759999993E-8</c:v>
                </c:pt>
                <c:pt idx="46633">
                  <c:v>1.5971072640000001E-7</c:v>
                </c:pt>
                <c:pt idx="46634">
                  <c:v>2.411755377E-7</c:v>
                </c:pt>
                <c:pt idx="46635">
                  <c:v>3.090493335E-6</c:v>
                </c:pt>
                <c:pt idx="46636">
                  <c:v>7.1395071420000005E-7</c:v>
                </c:pt>
                <c:pt idx="46637">
                  <c:v>6.9225025109999995E-7</c:v>
                </c:pt>
                <c:pt idx="46638">
                  <c:v>1.1299554920000001E-6</c:v>
                </c:pt>
                <c:pt idx="46639">
                  <c:v>2.544282772E-4</c:v>
                </c:pt>
                <c:pt idx="46640">
                  <c:v>3.8993225489999996E-6</c:v>
                </c:pt>
                <c:pt idx="46641">
                  <c:v>4.6472790819999997E-6</c:v>
                </c:pt>
                <c:pt idx="46642">
                  <c:v>1.7925203849999999E-6</c:v>
                </c:pt>
                <c:pt idx="46643">
                  <c:v>1.311830146E-4</c:v>
                </c:pt>
                <c:pt idx="46644">
                  <c:v>3.1152852380000001E-6</c:v>
                </c:pt>
                <c:pt idx="46645">
                  <c:v>2.9780163440000001E-6</c:v>
                </c:pt>
                <c:pt idx="46646">
                  <c:v>1.9044771719999999E-6</c:v>
                </c:pt>
                <c:pt idx="46647">
                  <c:v>6.7341459470000002E-5</c:v>
                </c:pt>
                <c:pt idx="46648">
                  <c:v>3.1201877309999999E-6</c:v>
                </c:pt>
                <c:pt idx="46649">
                  <c:v>8.2625753319999998E-7</c:v>
                </c:pt>
                <c:pt idx="46650">
                  <c:v>7.0159289429999997E-6</c:v>
                </c:pt>
                <c:pt idx="46651">
                  <c:v>3.3237287480000001E-4</c:v>
                </c:pt>
                <c:pt idx="46652">
                  <c:v>7.4681090409999998E-6</c:v>
                </c:pt>
                <c:pt idx="46653">
                  <c:v>3.8152532050000001E-6</c:v>
                </c:pt>
                <c:pt idx="46654">
                  <c:v>1.235269479E-6</c:v>
                </c:pt>
                <c:pt idx="46655">
                  <c:v>1.508254498E-5</c:v>
                </c:pt>
                <c:pt idx="46656">
                  <c:v>2.793099035E-6</c:v>
                </c:pt>
                <c:pt idx="46657">
                  <c:v>9.7736555859999997E-7</c:v>
                </c:pt>
                <c:pt idx="46658">
                  <c:v>1.7552694039999999E-6</c:v>
                </c:pt>
                <c:pt idx="46659">
                  <c:v>7.4923647510000005E-5</c:v>
                </c:pt>
                <c:pt idx="46660">
                  <c:v>2.996624435E-6</c:v>
                </c:pt>
                <c:pt idx="46661">
                  <c:v>1.159371086E-6</c:v>
                </c:pt>
                <c:pt idx="46662">
                  <c:v>9.1783740300000005E-8</c:v>
                </c:pt>
                <c:pt idx="46663">
                  <c:v>6.604098869E-6</c:v>
                </c:pt>
                <c:pt idx="46664">
                  <c:v>3.1297059559999999E-8</c:v>
                </c:pt>
                <c:pt idx="46665">
                  <c:v>7.8945590399999999E-8</c:v>
                </c:pt>
                <c:pt idx="46666">
                  <c:v>1.223127561E-7</c:v>
                </c:pt>
                <c:pt idx="46667">
                  <c:v>3.8706964189999999E-7</c:v>
                </c:pt>
                <c:pt idx="46668">
                  <c:v>2.5626046819999999E-7</c:v>
                </c:pt>
                <c:pt idx="46669">
                  <c:v>1.113819581E-7</c:v>
                </c:pt>
                <c:pt idx="46670">
                  <c:v>7.2429494809999995E-7</c:v>
                </c:pt>
                <c:pt idx="46671">
                  <c:v>1.326029116E-5</c:v>
                </c:pt>
                <c:pt idx="46672">
                  <c:v>1.1924822E-6</c:v>
                </c:pt>
                <c:pt idx="46673">
                  <c:v>9.3980820669999999E-7</c:v>
                </c:pt>
                <c:pt idx="46674">
                  <c:v>1.804152021E-7</c:v>
                </c:pt>
                <c:pt idx="46675">
                  <c:v>8.3467872420000005E-8</c:v>
                </c:pt>
                <c:pt idx="46676">
                  <c:v>4.7862941540000002E-7</c:v>
                </c:pt>
                <c:pt idx="46677">
                  <c:v>3.054524059E-7</c:v>
                </c:pt>
                <c:pt idx="46678">
                  <c:v>2.201662058E-7</c:v>
                </c:pt>
                <c:pt idx="46679">
                  <c:v>4.2854233619999999E-7</c:v>
                </c:pt>
                <c:pt idx="46680">
                  <c:v>1.8936101299999999E-8</c:v>
                </c:pt>
                <c:pt idx="46681">
                  <c:v>2.9847644449999998E-7</c:v>
                </c:pt>
                <c:pt idx="46682">
                  <c:v>9.9720020069999993E-7</c:v>
                </c:pt>
                <c:pt idx="46683">
                  <c:v>1.294043603E-5</c:v>
                </c:pt>
                <c:pt idx="46684">
                  <c:v>5.2154681979999997E-7</c:v>
                </c:pt>
                <c:pt idx="46685">
                  <c:v>2.0259993739999999E-7</c:v>
                </c:pt>
                <c:pt idx="46686">
                  <c:v>8.2510476939999997E-8</c:v>
                </c:pt>
                <c:pt idx="46687">
                  <c:v>6.4048746050000004E-6</c:v>
                </c:pt>
                <c:pt idx="46688">
                  <c:v>1.1230108210000001E-6</c:v>
                </c:pt>
                <c:pt idx="46689">
                  <c:v>2.309063767E-7</c:v>
                </c:pt>
                <c:pt idx="46690">
                  <c:v>1.8922706930000001E-5</c:v>
                </c:pt>
                <c:pt idx="46691">
                  <c:v>3.5368076909999998E-4</c:v>
                </c:pt>
                <c:pt idx="46692">
                  <c:v>2.3391931109999998E-5</c:v>
                </c:pt>
                <c:pt idx="46693">
                  <c:v>1.9701483950000001E-5</c:v>
                </c:pt>
                <c:pt idx="46694">
                  <c:v>6.6581080809999998E-6</c:v>
                </c:pt>
                <c:pt idx="46695">
                  <c:v>2.4518633710000001E-5</c:v>
                </c:pt>
                <c:pt idx="46696">
                  <c:v>3.650070783E-6</c:v>
                </c:pt>
                <c:pt idx="46697">
                  <c:v>5.3604015440000001E-6</c:v>
                </c:pt>
                <c:pt idx="46698">
                  <c:v>2.202678497E-9</c:v>
                </c:pt>
                <c:pt idx="46699">
                  <c:v>7.6101476480000003E-6</c:v>
                </c:pt>
                <c:pt idx="46700">
                  <c:v>5.195253599E-6</c:v>
                </c:pt>
                <c:pt idx="46701">
                  <c:v>6.6057263089999997E-6</c:v>
                </c:pt>
                <c:pt idx="46702">
                  <c:v>1.248114987E-6</c:v>
                </c:pt>
                <c:pt idx="46703">
                  <c:v>2.612023173E-5</c:v>
                </c:pt>
                <c:pt idx="46704">
                  <c:v>1.0640263840000001E-6</c:v>
                </c:pt>
                <c:pt idx="46705">
                  <c:v>6.0641659850000005E-7</c:v>
                </c:pt>
                <c:pt idx="46706">
                  <c:v>1.3242011909999999E-6</c:v>
                </c:pt>
                <c:pt idx="46707">
                  <c:v>3.6387922219999997E-7</c:v>
                </c:pt>
                <c:pt idx="46708">
                  <c:v>6.9853439390000003E-7</c:v>
                </c:pt>
                <c:pt idx="46709">
                  <c:v>3.6365456789999998E-7</c:v>
                </c:pt>
                <c:pt idx="46710">
                  <c:v>8.2438523789999995E-7</c:v>
                </c:pt>
                <c:pt idx="46711">
                  <c:v>1.0487220189999999E-6</c:v>
                </c:pt>
                <c:pt idx="46712">
                  <c:v>5.9835641660000001E-8</c:v>
                </c:pt>
                <c:pt idx="46713">
                  <c:v>7.751935669E-7</c:v>
                </c:pt>
                <c:pt idx="46714">
                  <c:v>3.3477737670000002E-6</c:v>
                </c:pt>
                <c:pt idx="46715">
                  <c:v>6.1151196190000002E-6</c:v>
                </c:pt>
                <c:pt idx="46716">
                  <c:v>1.440218441E-7</c:v>
                </c:pt>
                <c:pt idx="46717">
                  <c:v>6.0170963620000005E-7</c:v>
                </c:pt>
                <c:pt idx="46718">
                  <c:v>8.9525101190000002E-7</c:v>
                </c:pt>
                <c:pt idx="46719">
                  <c:v>4.0855075579999998E-6</c:v>
                </c:pt>
                <c:pt idx="46720">
                  <c:v>1.805184676E-7</c:v>
                </c:pt>
                <c:pt idx="46721">
                  <c:v>7.5446123679999999E-7</c:v>
                </c:pt>
                <c:pt idx="46722">
                  <c:v>3.14612865E-7</c:v>
                </c:pt>
                <c:pt idx="46723">
                  <c:v>2.80808983E-6</c:v>
                </c:pt>
                <c:pt idx="46724">
                  <c:v>3.8001607939999998E-7</c:v>
                </c:pt>
                <c:pt idx="46725">
                  <c:v>4.8086639939999998E-7</c:v>
                </c:pt>
                <c:pt idx="46726">
                  <c:v>1.3458887660000001E-7</c:v>
                </c:pt>
                <c:pt idx="46727">
                  <c:v>5.0368719089999999E-7</c:v>
                </c:pt>
                <c:pt idx="46728">
                  <c:v>4.7419775339999998E-7</c:v>
                </c:pt>
                <c:pt idx="46729">
                  <c:v>4.9986040339999999E-7</c:v>
                </c:pt>
                <c:pt idx="46730">
                  <c:v>2.0392279199999999E-6</c:v>
                </c:pt>
                <c:pt idx="46731">
                  <c:v>1.8052769280000001E-5</c:v>
                </c:pt>
                <c:pt idx="46732">
                  <c:v>5.6688004020000002E-6</c:v>
                </c:pt>
                <c:pt idx="46733">
                  <c:v>3.464894591E-6</c:v>
                </c:pt>
                <c:pt idx="46734">
                  <c:v>1.6750857390000001E-5</c:v>
                </c:pt>
                <c:pt idx="46735">
                  <c:v>2.7953555209999999E-5</c:v>
                </c:pt>
                <c:pt idx="46736">
                  <c:v>4.0701736479999998E-7</c:v>
                </c:pt>
                <c:pt idx="46737">
                  <c:v>1.59325094E-8</c:v>
                </c:pt>
                <c:pt idx="46738">
                  <c:v>3.2769600379999998E-6</c:v>
                </c:pt>
                <c:pt idx="46739">
                  <c:v>9.3768621949999993E-6</c:v>
                </c:pt>
                <c:pt idx="46740">
                  <c:v>2.495316461E-7</c:v>
                </c:pt>
                <c:pt idx="46741">
                  <c:v>1.8957064689999999E-7</c:v>
                </c:pt>
                <c:pt idx="46742">
                  <c:v>5.0154176979999999E-6</c:v>
                </c:pt>
                <c:pt idx="46743">
                  <c:v>1.386790887E-5</c:v>
                </c:pt>
                <c:pt idx="46744">
                  <c:v>1.220000631E-6</c:v>
                </c:pt>
                <c:pt idx="46745">
                  <c:v>5.0664083440000003E-7</c:v>
                </c:pt>
                <c:pt idx="46746">
                  <c:v>1.717444909E-6</c:v>
                </c:pt>
                <c:pt idx="46747">
                  <c:v>7.9218149029999996E-6</c:v>
                </c:pt>
                <c:pt idx="46748">
                  <c:v>2.8887428469999999E-7</c:v>
                </c:pt>
                <c:pt idx="46749">
                  <c:v>3.0611523720000001E-7</c:v>
                </c:pt>
                <c:pt idx="46750">
                  <c:v>1.670812622E-6</c:v>
                </c:pt>
                <c:pt idx="46751">
                  <c:v>1.492234246E-5</c:v>
                </c:pt>
                <c:pt idx="46752">
                  <c:v>1.3399807519999999E-6</c:v>
                </c:pt>
                <c:pt idx="46753">
                  <c:v>2.7292094020000001E-6</c:v>
                </c:pt>
                <c:pt idx="46754">
                  <c:v>3.2483148279999999E-6</c:v>
                </c:pt>
                <c:pt idx="46755">
                  <c:v>8.4530707970000003E-7</c:v>
                </c:pt>
                <c:pt idx="46756">
                  <c:v>4.6920637470000002E-7</c:v>
                </c:pt>
                <c:pt idx="46757">
                  <c:v>6.8927675899999998E-7</c:v>
                </c:pt>
                <c:pt idx="46758">
                  <c:v>1.155710158E-6</c:v>
                </c:pt>
                <c:pt idx="46759">
                  <c:v>1.417671708E-7</c:v>
                </c:pt>
                <c:pt idx="46760">
                  <c:v>6.7486944800000002E-7</c:v>
                </c:pt>
                <c:pt idx="46761">
                  <c:v>1.501597175E-6</c:v>
                </c:pt>
                <c:pt idx="46762">
                  <c:v>9.7860938400000007E-6</c:v>
                </c:pt>
                <c:pt idx="46763">
                  <c:v>1.5721295360000002E-5</c:v>
                </c:pt>
                <c:pt idx="46764">
                  <c:v>5.2415706190000002E-6</c:v>
                </c:pt>
                <c:pt idx="46765">
                  <c:v>8.4262069290000001E-7</c:v>
                </c:pt>
                <c:pt idx="46766">
                  <c:v>3.4233484790000001E-6</c:v>
                </c:pt>
                <c:pt idx="46767">
                  <c:v>2.691906109E-6</c:v>
                </c:pt>
                <c:pt idx="46768">
                  <c:v>1.8590767830000001E-6</c:v>
                </c:pt>
                <c:pt idx="46769">
                  <c:v>7.0904080829999998E-8</c:v>
                </c:pt>
                <c:pt idx="46770">
                  <c:v>2.4808336179999998E-6</c:v>
                </c:pt>
                <c:pt idx="46771">
                  <c:v>1.000013106E-5</c:v>
                </c:pt>
                <c:pt idx="46772">
                  <c:v>3.0092819609999998E-6</c:v>
                </c:pt>
                <c:pt idx="46773">
                  <c:v>1.9722420180000001E-6</c:v>
                </c:pt>
                <c:pt idx="46774">
                  <c:v>1.381263083E-5</c:v>
                </c:pt>
                <c:pt idx="46775">
                  <c:v>3.9059803499999996E-6</c:v>
                </c:pt>
                <c:pt idx="46776">
                  <c:v>8.6107744100000001E-7</c:v>
                </c:pt>
                <c:pt idx="46777">
                  <c:v>4.8984368500000002E-7</c:v>
                </c:pt>
                <c:pt idx="46778">
                  <c:v>5.9618936269999995E-7</c:v>
                </c:pt>
                <c:pt idx="46779">
                  <c:v>3.228317159E-7</c:v>
                </c:pt>
                <c:pt idx="46780">
                  <c:v>5.8876888350000002E-7</c:v>
                </c:pt>
                <c:pt idx="46781">
                  <c:v>1.1323240209999999E-6</c:v>
                </c:pt>
                <c:pt idx="46782">
                  <c:v>9.8526134669999993E-6</c:v>
                </c:pt>
                <c:pt idx="46783">
                  <c:v>9.1524216180000001E-6</c:v>
                </c:pt>
                <c:pt idx="46784">
                  <c:v>8.3606897069999995E-6</c:v>
                </c:pt>
                <c:pt idx="46785">
                  <c:v>4.3442938559999998E-6</c:v>
                </c:pt>
                <c:pt idx="46786">
                  <c:v>5.48666237E-6</c:v>
                </c:pt>
                <c:pt idx="46787">
                  <c:v>7.5627400830000003E-7</c:v>
                </c:pt>
                <c:pt idx="46788">
                  <c:v>2.9389836980000001E-6</c:v>
                </c:pt>
                <c:pt idx="46789">
                  <c:v>1.6056501510000001E-6</c:v>
                </c:pt>
                <c:pt idx="46790">
                  <c:v>2.1340883829999999E-6</c:v>
                </c:pt>
                <c:pt idx="46791">
                  <c:v>1.8381538149999999E-6</c:v>
                </c:pt>
                <c:pt idx="46792">
                  <c:v>5.4523454789999998E-6</c:v>
                </c:pt>
                <c:pt idx="46793">
                  <c:v>2.6099354630000002E-6</c:v>
                </c:pt>
                <c:pt idx="46794">
                  <c:v>1.976754598E-5</c:v>
                </c:pt>
                <c:pt idx="46795">
                  <c:v>6.3891681219999999E-6</c:v>
                </c:pt>
                <c:pt idx="46796">
                  <c:v>9.6317343130000003E-7</c:v>
                </c:pt>
                <c:pt idx="46797">
                  <c:v>1.1567704489999999E-6</c:v>
                </c:pt>
                <c:pt idx="46798">
                  <c:v>1.069614276E-6</c:v>
                </c:pt>
                <c:pt idx="46799">
                  <c:v>5.1089489559999998E-7</c:v>
                </c:pt>
                <c:pt idx="46800">
                  <c:v>4.4500286599999999E-7</c:v>
                </c:pt>
                <c:pt idx="46801">
                  <c:v>4.3162467219999999E-7</c:v>
                </c:pt>
                <c:pt idx="46802">
                  <c:v>3.1663865849999998E-6</c:v>
                </c:pt>
                <c:pt idx="46803">
                  <c:v>1.9280735779999999E-6</c:v>
                </c:pt>
                <c:pt idx="46804">
                  <c:v>5.5132893190000001E-6</c:v>
                </c:pt>
                <c:pt idx="46805">
                  <c:v>8.011755389E-6</c:v>
                </c:pt>
                <c:pt idx="46806">
                  <c:v>1.9734482029999999E-5</c:v>
                </c:pt>
                <c:pt idx="46807">
                  <c:v>8.2820134839999999E-6</c:v>
                </c:pt>
                <c:pt idx="46808">
                  <c:v>1.196771495E-6</c:v>
                </c:pt>
                <c:pt idx="46809">
                  <c:v>3.4310976100000001E-6</c:v>
                </c:pt>
                <c:pt idx="46810">
                  <c:v>1.591648315E-6</c:v>
                </c:pt>
                <c:pt idx="46811">
                  <c:v>6.0181798179999997E-7</c:v>
                </c:pt>
                <c:pt idx="46812">
                  <c:v>4.994614869E-6</c:v>
                </c:pt>
                <c:pt idx="46813">
                  <c:v>6.589675594E-6</c:v>
                </c:pt>
                <c:pt idx="46814">
                  <c:v>2.9628319679999999E-5</c:v>
                </c:pt>
                <c:pt idx="46815">
                  <c:v>1.6329471499999999E-5</c:v>
                </c:pt>
                <c:pt idx="46816">
                  <c:v>5.8615436570000004E-7</c:v>
                </c:pt>
                <c:pt idx="46817">
                  <c:v>4.1200623750000002E-6</c:v>
                </c:pt>
                <c:pt idx="46818">
                  <c:v>1.2242431040000001E-5</c:v>
                </c:pt>
                <c:pt idx="46819">
                  <c:v>9.052989262E-7</c:v>
                </c:pt>
                <c:pt idx="46820">
                  <c:v>2.0448661930000002E-6</c:v>
                </c:pt>
                <c:pt idx="46821">
                  <c:v>1.620241535E-6</c:v>
                </c:pt>
                <c:pt idx="46822">
                  <c:v>9.1518782999999992E-6</c:v>
                </c:pt>
                <c:pt idx="46823">
                  <c:v>4.7064259250000003E-6</c:v>
                </c:pt>
                <c:pt idx="46824">
                  <c:v>2.6067012929999999E-6</c:v>
                </c:pt>
                <c:pt idx="46825">
                  <c:v>2.7804597140000001E-7</c:v>
                </c:pt>
                <c:pt idx="46826">
                  <c:v>1.1568328310000001E-6</c:v>
                </c:pt>
                <c:pt idx="46827">
                  <c:v>3.2999305960000001E-7</c:v>
                </c:pt>
                <c:pt idx="46828">
                  <c:v>2.6469665259999998E-7</c:v>
                </c:pt>
                <c:pt idx="46829">
                  <c:v>3.913310773E-7</c:v>
                </c:pt>
                <c:pt idx="46830">
                  <c:v>2.7185631030000002E-7</c:v>
                </c:pt>
                <c:pt idx="46831">
                  <c:v>8.3289519989999998E-7</c:v>
                </c:pt>
                <c:pt idx="46832">
                  <c:v>2.7894784750000002E-7</c:v>
                </c:pt>
                <c:pt idx="46833">
                  <c:v>1.130235393E-6</c:v>
                </c:pt>
                <c:pt idx="46834">
                  <c:v>1.4068480290000001E-6</c:v>
                </c:pt>
                <c:pt idx="46835">
                  <c:v>1.9793223449999999E-6</c:v>
                </c:pt>
                <c:pt idx="46836">
                  <c:v>1.143694071E-7</c:v>
                </c:pt>
                <c:pt idx="46837">
                  <c:v>8.8453091510000005E-7</c:v>
                </c:pt>
                <c:pt idx="46838">
                  <c:v>2.7739587670000001E-6</c:v>
                </c:pt>
                <c:pt idx="46839">
                  <c:v>1.034646355E-7</c:v>
                </c:pt>
                <c:pt idx="46840">
                  <c:v>7.8201840179999999E-7</c:v>
                </c:pt>
                <c:pt idx="46841">
                  <c:v>7.321466236E-7</c:v>
                </c:pt>
                <c:pt idx="46842">
                  <c:v>1.2817883620000001E-6</c:v>
                </c:pt>
                <c:pt idx="46843">
                  <c:v>2.5721109400000001E-7</c:v>
                </c:pt>
                <c:pt idx="46844">
                  <c:v>3.559383385E-7</c:v>
                </c:pt>
                <c:pt idx="46845">
                  <c:v>2.1691212930000001E-7</c:v>
                </c:pt>
                <c:pt idx="46846">
                  <c:v>7.8338122749999992E-6</c:v>
                </c:pt>
                <c:pt idx="46847">
                  <c:v>1.9101354359999999E-6</c:v>
                </c:pt>
                <c:pt idx="46848">
                  <c:v>5.0862217070000004E-7</c:v>
                </c:pt>
                <c:pt idx="46849">
                  <c:v>5.5260521960000001E-8</c:v>
                </c:pt>
                <c:pt idx="46850">
                  <c:v>4.43399122E-7</c:v>
                </c:pt>
                <c:pt idx="46851">
                  <c:v>8.2883190319999995E-7</c:v>
                </c:pt>
                <c:pt idx="46852">
                  <c:v>6.5797965570000006E-8</c:v>
                </c:pt>
                <c:pt idx="46853">
                  <c:v>6.5252026530000004E-7</c:v>
                </c:pt>
                <c:pt idx="46854">
                  <c:v>1.3891260289999999E-7</c:v>
                </c:pt>
                <c:pt idx="46855">
                  <c:v>4.8430794469999997E-7</c:v>
                </c:pt>
                <c:pt idx="46856">
                  <c:v>4.2699346489999999E-7</c:v>
                </c:pt>
                <c:pt idx="46857">
                  <c:v>1.6264623509999999E-6</c:v>
                </c:pt>
                <c:pt idx="46858">
                  <c:v>1.3833902379999999E-6</c:v>
                </c:pt>
                <c:pt idx="46859">
                  <c:v>3.0302707479999998E-8</c:v>
                </c:pt>
                <c:pt idx="46860">
                  <c:v>2.046720509E-6</c:v>
                </c:pt>
                <c:pt idx="46861">
                  <c:v>2.7375705310000002E-6</c:v>
                </c:pt>
                <c:pt idx="46862">
                  <c:v>9.3704736829999998E-7</c:v>
                </c:pt>
                <c:pt idx="46863">
                  <c:v>1.206310986E-6</c:v>
                </c:pt>
                <c:pt idx="46864">
                  <c:v>6.7122086239999998E-6</c:v>
                </c:pt>
                <c:pt idx="46865">
                  <c:v>1.053385625E-5</c:v>
                </c:pt>
                <c:pt idx="46866">
                  <c:v>1.8696575049999999E-4</c:v>
                </c:pt>
                <c:pt idx="46867">
                  <c:v>1.192948081E-5</c:v>
                </c:pt>
                <c:pt idx="46868">
                  <c:v>1.617595638E-7</c:v>
                </c:pt>
                <c:pt idx="46869">
                  <c:v>1.5088775379999999E-6</c:v>
                </c:pt>
                <c:pt idx="46870">
                  <c:v>1.7325837810000001E-6</c:v>
                </c:pt>
                <c:pt idx="46871">
                  <c:v>2.8633213770000001E-7</c:v>
                </c:pt>
                <c:pt idx="46872">
                  <c:v>2.415418047E-7</c:v>
                </c:pt>
                <c:pt idx="46873">
                  <c:v>4.5064091539999998E-7</c:v>
                </c:pt>
                <c:pt idx="46874">
                  <c:v>6.7059400270000003E-7</c:v>
                </c:pt>
                <c:pt idx="46875">
                  <c:v>1.2292922470000001E-7</c:v>
                </c:pt>
                <c:pt idx="46876">
                  <c:v>1.2683972559999999E-7</c:v>
                </c:pt>
                <c:pt idx="46877">
                  <c:v>7.1065754470000004E-8</c:v>
                </c:pt>
                <c:pt idx="46878">
                  <c:v>2.4580593629999999E-7</c:v>
                </c:pt>
                <c:pt idx="46879">
                  <c:v>5.5034291299999997E-8</c:v>
                </c:pt>
                <c:pt idx="46880">
                  <c:v>1.111539739E-8</c:v>
                </c:pt>
                <c:pt idx="46881">
                  <c:v>2.0458921900000001E-8</c:v>
                </c:pt>
                <c:pt idx="46882">
                  <c:v>3.3652695860000001E-7</c:v>
                </c:pt>
                <c:pt idx="46883">
                  <c:v>1.7329718129999999E-8</c:v>
                </c:pt>
                <c:pt idx="46884">
                  <c:v>1.6366805910000001E-8</c:v>
                </c:pt>
                <c:pt idx="46885">
                  <c:v>2.1050279439999999E-7</c:v>
                </c:pt>
                <c:pt idx="46886">
                  <c:v>6.5705506070000003E-6</c:v>
                </c:pt>
                <c:pt idx="46887">
                  <c:v>2.210365533E-7</c:v>
                </c:pt>
                <c:pt idx="46888">
                  <c:v>5.0982758169999999E-8</c:v>
                </c:pt>
                <c:pt idx="46889">
                  <c:v>6.1747950169999998E-8</c:v>
                </c:pt>
                <c:pt idx="46890">
                  <c:v>2.3485692140000001E-7</c:v>
                </c:pt>
                <c:pt idx="46891">
                  <c:v>9.1567847390000006E-8</c:v>
                </c:pt>
                <c:pt idx="46892">
                  <c:v>1.7253521880000001E-7</c:v>
                </c:pt>
                <c:pt idx="46893">
                  <c:v>3.3624761769999999E-7</c:v>
                </c:pt>
                <c:pt idx="46894">
                  <c:v>3.0832492479999999E-6</c:v>
                </c:pt>
                <c:pt idx="46895">
                  <c:v>5.0873477810000002E-7</c:v>
                </c:pt>
                <c:pt idx="46896">
                  <c:v>8.7412152329999997E-7</c:v>
                </c:pt>
                <c:pt idx="46897">
                  <c:v>5.3459509260000004E-7</c:v>
                </c:pt>
                <c:pt idx="46898">
                  <c:v>2.606099327E-5</c:v>
                </c:pt>
                <c:pt idx="46899">
                  <c:v>2.6448530899999998E-7</c:v>
                </c:pt>
                <c:pt idx="46900">
                  <c:v>8.3852568029999999E-7</c:v>
                </c:pt>
                <c:pt idx="46901">
                  <c:v>1.068587405E-6</c:v>
                </c:pt>
                <c:pt idx="46902">
                  <c:v>8.9272024879999995E-6</c:v>
                </c:pt>
                <c:pt idx="46903">
                  <c:v>5.3745108070000003E-7</c:v>
                </c:pt>
                <c:pt idx="46904">
                  <c:v>1.5390927359999999E-6</c:v>
                </c:pt>
                <c:pt idx="46905">
                  <c:v>1.2227731860000001E-6</c:v>
                </c:pt>
                <c:pt idx="46906">
                  <c:v>2.280058515E-4</c:v>
                </c:pt>
                <c:pt idx="46907">
                  <c:v>1.5191667869999999E-6</c:v>
                </c:pt>
                <c:pt idx="46908">
                  <c:v>4.4962222299999999E-7</c:v>
                </c:pt>
                <c:pt idx="46909">
                  <c:v>2.6657714339999999E-6</c:v>
                </c:pt>
                <c:pt idx="46910">
                  <c:v>5.6451022940000003E-5</c:v>
                </c:pt>
                <c:pt idx="46911">
                  <c:v>7.6160798820000005E-7</c:v>
                </c:pt>
                <c:pt idx="46912">
                  <c:v>8.0362639280000001E-7</c:v>
                </c:pt>
                <c:pt idx="46913">
                  <c:v>9.1708871269999999E-7</c:v>
                </c:pt>
                <c:pt idx="46914">
                  <c:v>1.368912913E-5</c:v>
                </c:pt>
                <c:pt idx="46915">
                  <c:v>5.1231197639999996E-7</c:v>
                </c:pt>
                <c:pt idx="46916">
                  <c:v>5.5581446339999997E-7</c:v>
                </c:pt>
                <c:pt idx="46917">
                  <c:v>2.4792378579999999E-7</c:v>
                </c:pt>
                <c:pt idx="46918">
                  <c:v>3.656144664E-5</c:v>
                </c:pt>
                <c:pt idx="46919">
                  <c:v>1.4042072279999999E-7</c:v>
                </c:pt>
                <c:pt idx="46920">
                  <c:v>9.8446758110000003E-8</c:v>
                </c:pt>
                <c:pt idx="46921">
                  <c:v>7.5360697439999995E-8</c:v>
                </c:pt>
                <c:pt idx="46922">
                  <c:v>4.1052845779999999E-7</c:v>
                </c:pt>
                <c:pt idx="46923">
                  <c:v>1.8625344250000001E-8</c:v>
                </c:pt>
                <c:pt idx="46924">
                  <c:v>7.2077124730000002E-9</c:v>
                </c:pt>
                <c:pt idx="46925">
                  <c:v>1.3859575970000001E-9</c:v>
                </c:pt>
                <c:pt idx="46926">
                  <c:v>5.6379623750000001E-12</c:v>
                </c:pt>
                <c:pt idx="46927">
                  <c:v>1.1568528129999999E-9</c:v>
                </c:pt>
                <c:pt idx="46928">
                  <c:v>3.5353778230000001E-9</c:v>
                </c:pt>
                <c:pt idx="46929">
                  <c:v>4.3955468370000001E-9</c:v>
                </c:pt>
                <c:pt idx="46930">
                  <c:v>3.7262226289999999E-7</c:v>
                </c:pt>
                <c:pt idx="46931">
                  <c:v>4.4052059939999998E-9</c:v>
                </c:pt>
                <c:pt idx="46932">
                  <c:v>3.2227453539999998E-9</c:v>
                </c:pt>
                <c:pt idx="46933">
                  <c:v>2.1444146020000002E-9</c:v>
                </c:pt>
                <c:pt idx="46934">
                  <c:v>1.089979383E-9</c:v>
                </c:pt>
                <c:pt idx="46935">
                  <c:v>3.834634022E-9</c:v>
                </c:pt>
                <c:pt idx="46936">
                  <c:v>8.5909168929999996E-9</c:v>
                </c:pt>
                <c:pt idx="46937">
                  <c:v>6.1120673819999997E-8</c:v>
                </c:pt>
                <c:pt idx="46938">
                  <c:v>1.552671941E-5</c:v>
                </c:pt>
                <c:pt idx="46939">
                  <c:v>2.4416356149999999E-7</c:v>
                </c:pt>
                <c:pt idx="46940">
                  <c:v>2.094301781E-7</c:v>
                </c:pt>
                <c:pt idx="46941">
                  <c:v>6.5472818510000002E-8</c:v>
                </c:pt>
                <c:pt idx="46942">
                  <c:v>1.2073810459999999E-6</c:v>
                </c:pt>
                <c:pt idx="46943">
                  <c:v>4.6259949569999999E-7</c:v>
                </c:pt>
                <c:pt idx="46944">
                  <c:v>4.0445435189999999E-7</c:v>
                </c:pt>
                <c:pt idx="46945">
                  <c:v>3.0221532249999999E-7</c:v>
                </c:pt>
                <c:pt idx="46946">
                  <c:v>1.9883670149999999E-5</c:v>
                </c:pt>
                <c:pt idx="46947">
                  <c:v>1.7072403510000001E-6</c:v>
                </c:pt>
                <c:pt idx="46948">
                  <c:v>1.6937442279999999E-6</c:v>
                </c:pt>
                <c:pt idx="46949">
                  <c:v>2.277602748E-7</c:v>
                </c:pt>
                <c:pt idx="46950">
                  <c:v>6.3091011179999996E-5</c:v>
                </c:pt>
                <c:pt idx="46951">
                  <c:v>5.3671567969999999E-7</c:v>
                </c:pt>
                <c:pt idx="46952">
                  <c:v>3.8681259780000002E-7</c:v>
                </c:pt>
                <c:pt idx="46953">
                  <c:v>6.818757355E-7</c:v>
                </c:pt>
                <c:pt idx="46954">
                  <c:v>6.8368059050000001E-6</c:v>
                </c:pt>
                <c:pt idx="46955">
                  <c:v>5.9238935829999999E-7</c:v>
                </c:pt>
                <c:pt idx="46956">
                  <c:v>9.4350687040000004E-8</c:v>
                </c:pt>
                <c:pt idx="46957">
                  <c:v>5.4303601779999999E-6</c:v>
                </c:pt>
                <c:pt idx="46958">
                  <c:v>2.8851154569999997E-4</c:v>
                </c:pt>
                <c:pt idx="46959">
                  <c:v>6.4594878479999997E-6</c:v>
                </c:pt>
                <c:pt idx="46960">
                  <c:v>3.8222726230000001E-6</c:v>
                </c:pt>
                <c:pt idx="46961">
                  <c:v>5.309194551E-7</c:v>
                </c:pt>
                <c:pt idx="46962">
                  <c:v>9.3259233429999996E-6</c:v>
                </c:pt>
                <c:pt idx="46963">
                  <c:v>6.1099843579999995E-7</c:v>
                </c:pt>
                <c:pt idx="46964">
                  <c:v>6.6434215929999999E-7</c:v>
                </c:pt>
                <c:pt idx="46965">
                  <c:v>3.7762154640000003E-8</c:v>
                </c:pt>
                <c:pt idx="46966">
                  <c:v>1.607118069E-6</c:v>
                </c:pt>
                <c:pt idx="46967">
                  <c:v>3.5298550599999999E-7</c:v>
                </c:pt>
                <c:pt idx="46968">
                  <c:v>4.2076098669999999E-7</c:v>
                </c:pt>
                <c:pt idx="46969">
                  <c:v>8.2424709550000001E-8</c:v>
                </c:pt>
                <c:pt idx="46970">
                  <c:v>1.708692292E-6</c:v>
                </c:pt>
                <c:pt idx="46971">
                  <c:v>1.125975038E-7</c:v>
                </c:pt>
                <c:pt idx="46972">
                  <c:v>8.5820020300000002E-8</c:v>
                </c:pt>
                <c:pt idx="46973">
                  <c:v>7.051150085E-8</c:v>
                </c:pt>
                <c:pt idx="46974">
                  <c:v>5.9868930449999993E-8</c:v>
                </c:pt>
                <c:pt idx="46975">
                  <c:v>8.015541505E-8</c:v>
                </c:pt>
                <c:pt idx="46976">
                  <c:v>8.0357329899999994E-8</c:v>
                </c:pt>
                <c:pt idx="46977">
                  <c:v>8.0625354790000005E-8</c:v>
                </c:pt>
                <c:pt idx="46978">
                  <c:v>8.3821058719999994E-8</c:v>
                </c:pt>
                <c:pt idx="46979">
                  <c:v>1.2024082679999999E-7</c:v>
                </c:pt>
                <c:pt idx="46980">
                  <c:v>1.9031705219999999E-7</c:v>
                </c:pt>
                <c:pt idx="46981">
                  <c:v>4.9453891379999999E-8</c:v>
                </c:pt>
                <c:pt idx="46982">
                  <c:v>1.1124024E-6</c:v>
                </c:pt>
                <c:pt idx="46983">
                  <c:v>2.1475844179999999E-7</c:v>
                </c:pt>
                <c:pt idx="46984">
                  <c:v>3.2095189790000001E-7</c:v>
                </c:pt>
                <c:pt idx="46985">
                  <c:v>8.2590619070000003E-8</c:v>
                </c:pt>
                <c:pt idx="46986">
                  <c:v>1.179316724E-6</c:v>
                </c:pt>
                <c:pt idx="46987">
                  <c:v>5.6385265730000002E-7</c:v>
                </c:pt>
                <c:pt idx="46988">
                  <c:v>5.6577131269999995E-7</c:v>
                </c:pt>
                <c:pt idx="46989">
                  <c:v>4.802449806E-7</c:v>
                </c:pt>
                <c:pt idx="46990">
                  <c:v>1.9058111080000001E-6</c:v>
                </c:pt>
                <c:pt idx="46991">
                  <c:v>9.9275624420000008E-7</c:v>
                </c:pt>
                <c:pt idx="46992">
                  <c:v>6.6933333569999999E-7</c:v>
                </c:pt>
                <c:pt idx="46993">
                  <c:v>2.900306822E-6</c:v>
                </c:pt>
                <c:pt idx="46994">
                  <c:v>9.3204550869999993E-6</c:v>
                </c:pt>
                <c:pt idx="46995">
                  <c:v>2.291919948E-6</c:v>
                </c:pt>
                <c:pt idx="46996">
                  <c:v>7.532398462E-7</c:v>
                </c:pt>
                <c:pt idx="46997">
                  <c:v>1.590205548E-5</c:v>
                </c:pt>
                <c:pt idx="46998">
                  <c:v>2.126179298E-4</c:v>
                </c:pt>
                <c:pt idx="46999">
                  <c:v>3.0909988070000003E-5</c:v>
                </c:pt>
                <c:pt idx="47000">
                  <c:v>1.85817737E-5</c:v>
                </c:pt>
                <c:pt idx="47001">
                  <c:v>2.2163705009999999E-5</c:v>
                </c:pt>
                <c:pt idx="47002">
                  <c:v>1.086249274E-4</c:v>
                </c:pt>
                <c:pt idx="47003">
                  <c:v>7.4625815260000006E-8</c:v>
                </c:pt>
                <c:pt idx="47004">
                  <c:v>5.3353029159999995E-7</c:v>
                </c:pt>
                <c:pt idx="47005">
                  <c:v>1.2256304190000001E-6</c:v>
                </c:pt>
                <c:pt idx="47006">
                  <c:v>1.1360327490000001E-5</c:v>
                </c:pt>
                <c:pt idx="47007">
                  <c:v>1.9106822260000001E-7</c:v>
                </c:pt>
                <c:pt idx="47008">
                  <c:v>3.5001428899999999E-7</c:v>
                </c:pt>
                <c:pt idx="47009">
                  <c:v>3.058155953E-6</c:v>
                </c:pt>
                <c:pt idx="47010">
                  <c:v>1.065018137E-5</c:v>
                </c:pt>
                <c:pt idx="47011">
                  <c:v>1.044178326E-6</c:v>
                </c:pt>
                <c:pt idx="47012">
                  <c:v>5.3512858659999998E-8</c:v>
                </c:pt>
                <c:pt idx="47013">
                  <c:v>5.6895285699999996E-7</c:v>
                </c:pt>
                <c:pt idx="47014">
                  <c:v>2.8634430519999999E-6</c:v>
                </c:pt>
                <c:pt idx="47015">
                  <c:v>1.295077906E-7</c:v>
                </c:pt>
                <c:pt idx="47016">
                  <c:v>4.1571769809999998E-8</c:v>
                </c:pt>
                <c:pt idx="47017">
                  <c:v>1.802461183E-7</c:v>
                </c:pt>
                <c:pt idx="47018">
                  <c:v>2.863568012E-6</c:v>
                </c:pt>
                <c:pt idx="47019">
                  <c:v>2.0298579580000001E-8</c:v>
                </c:pt>
                <c:pt idx="47020">
                  <c:v>2.0010854700000001E-7</c:v>
                </c:pt>
                <c:pt idx="47021">
                  <c:v>4.1696624229999999E-7</c:v>
                </c:pt>
                <c:pt idx="47022">
                  <c:v>2.3640792419999999E-7</c:v>
                </c:pt>
                <c:pt idx="47023">
                  <c:v>2.118369178E-7</c:v>
                </c:pt>
                <c:pt idx="47024">
                  <c:v>2.226322126E-7</c:v>
                </c:pt>
                <c:pt idx="47025">
                  <c:v>2.199932249E-7</c:v>
                </c:pt>
                <c:pt idx="47026">
                  <c:v>2.7345482660000001E-7</c:v>
                </c:pt>
                <c:pt idx="47027">
                  <c:v>2.1595045109999999E-7</c:v>
                </c:pt>
                <c:pt idx="47028">
                  <c:v>1.571861243E-7</c:v>
                </c:pt>
                <c:pt idx="47029">
                  <c:v>3.5341241200000003E-8</c:v>
                </c:pt>
                <c:pt idx="47030">
                  <c:v>1.1204895579999999E-6</c:v>
                </c:pt>
                <c:pt idx="47031">
                  <c:v>2.7626837099999999E-7</c:v>
                </c:pt>
                <c:pt idx="47032">
                  <c:v>1.005217787E-6</c:v>
                </c:pt>
                <c:pt idx="47033">
                  <c:v>2.6168844370000002E-7</c:v>
                </c:pt>
                <c:pt idx="47034">
                  <c:v>1.4589638210000001E-6</c:v>
                </c:pt>
                <c:pt idx="47035">
                  <c:v>6.9891877339999999E-7</c:v>
                </c:pt>
                <c:pt idx="47036">
                  <c:v>1.4066798720000001E-6</c:v>
                </c:pt>
                <c:pt idx="47037">
                  <c:v>4.9578725379999997E-7</c:v>
                </c:pt>
                <c:pt idx="47038">
                  <c:v>1.052331072E-5</c:v>
                </c:pt>
                <c:pt idx="47039">
                  <c:v>1.067822871E-5</c:v>
                </c:pt>
                <c:pt idx="47040">
                  <c:v>1.7133178330000001E-5</c:v>
                </c:pt>
                <c:pt idx="47041">
                  <c:v>4.0796834219999998E-5</c:v>
                </c:pt>
                <c:pt idx="47042">
                  <c:v>1.136235588E-4</c:v>
                </c:pt>
                <c:pt idx="47043">
                  <c:v>1.2136274570000001E-6</c:v>
                </c:pt>
                <c:pt idx="47044">
                  <c:v>1.7304057480000001E-6</c:v>
                </c:pt>
                <c:pt idx="47045">
                  <c:v>4.3569262859999996E-6</c:v>
                </c:pt>
                <c:pt idx="47046">
                  <c:v>5.1155645699999998E-6</c:v>
                </c:pt>
                <c:pt idx="47047">
                  <c:v>5.3470699139999997E-7</c:v>
                </c:pt>
                <c:pt idx="47048">
                  <c:v>2.7141104379999999E-6</c:v>
                </c:pt>
                <c:pt idx="47049">
                  <c:v>3.5350717680000002E-5</c:v>
                </c:pt>
                <c:pt idx="47050">
                  <c:v>6.4248735260000005E-5</c:v>
                </c:pt>
                <c:pt idx="47051">
                  <c:v>2.2791487020000001E-5</c:v>
                </c:pt>
                <c:pt idx="47052">
                  <c:v>1.2401058490000001E-5</c:v>
                </c:pt>
                <c:pt idx="47053">
                  <c:v>8.3051951360000007E-6</c:v>
                </c:pt>
                <c:pt idx="47054">
                  <c:v>5.0591249479999998E-6</c:v>
                </c:pt>
                <c:pt idx="47055">
                  <c:v>2.9423707980000001E-6</c:v>
                </c:pt>
                <c:pt idx="47056">
                  <c:v>2.1790578600000001E-6</c:v>
                </c:pt>
                <c:pt idx="47057">
                  <c:v>8.4961672920000004E-7</c:v>
                </c:pt>
                <c:pt idx="47058">
                  <c:v>1.0477933669999999E-6</c:v>
                </c:pt>
                <c:pt idx="47059">
                  <c:v>3.9584181119999997E-6</c:v>
                </c:pt>
                <c:pt idx="47060">
                  <c:v>1.9591112969999998E-6</c:v>
                </c:pt>
                <c:pt idx="47061">
                  <c:v>4.4297634659999997E-6</c:v>
                </c:pt>
                <c:pt idx="47062">
                  <c:v>3.975790429E-6</c:v>
                </c:pt>
                <c:pt idx="47063">
                  <c:v>3.0531908249999999E-7</c:v>
                </c:pt>
                <c:pt idx="47064">
                  <c:v>6.1074756609999997E-7</c:v>
                </c:pt>
                <c:pt idx="47065">
                  <c:v>5.7573256230000002E-7</c:v>
                </c:pt>
                <c:pt idx="47066">
                  <c:v>2.7426426590000002E-7</c:v>
                </c:pt>
                <c:pt idx="47067">
                  <c:v>2.8028062369999999E-7</c:v>
                </c:pt>
                <c:pt idx="47068">
                  <c:v>2.4778704469999999E-7</c:v>
                </c:pt>
                <c:pt idx="47069">
                  <c:v>2.6221942339999998E-7</c:v>
                </c:pt>
                <c:pt idx="47070">
                  <c:v>1.465395645E-8</c:v>
                </c:pt>
                <c:pt idx="47071">
                  <c:v>3.6707443289999998E-7</c:v>
                </c:pt>
                <c:pt idx="47072">
                  <c:v>6.253727585E-7</c:v>
                </c:pt>
                <c:pt idx="47073">
                  <c:v>2.4053269890000003E-7</c:v>
                </c:pt>
                <c:pt idx="47074">
                  <c:v>3.5410626090000001E-7</c:v>
                </c:pt>
                <c:pt idx="47075">
                  <c:v>2.857923403E-7</c:v>
                </c:pt>
                <c:pt idx="47076">
                  <c:v>1.9634018369999999E-7</c:v>
                </c:pt>
                <c:pt idx="47077">
                  <c:v>5.2783973820000004E-7</c:v>
                </c:pt>
                <c:pt idx="47078">
                  <c:v>4.0030623750000003E-7</c:v>
                </c:pt>
                <c:pt idx="47079">
                  <c:v>2.8098697579999998E-7</c:v>
                </c:pt>
                <c:pt idx="47080">
                  <c:v>8.2792395169999997E-8</c:v>
                </c:pt>
                <c:pt idx="47081">
                  <c:v>6.0646724570000001E-6</c:v>
                </c:pt>
                <c:pt idx="47082">
                  <c:v>6.1330362369999996E-6</c:v>
                </c:pt>
                <c:pt idx="47083">
                  <c:v>1.3294309840000001E-6</c:v>
                </c:pt>
                <c:pt idx="47084">
                  <c:v>8.6948503349999997E-7</c:v>
                </c:pt>
                <c:pt idx="47085">
                  <c:v>3.273354529E-6</c:v>
                </c:pt>
                <c:pt idx="47086">
                  <c:v>2.8990053020000001E-6</c:v>
                </c:pt>
                <c:pt idx="47087">
                  <c:v>6.2834414030000002E-7</c:v>
                </c:pt>
                <c:pt idx="47088">
                  <c:v>4.0734081249999998E-7</c:v>
                </c:pt>
                <c:pt idx="47089">
                  <c:v>1.482769548E-5</c:v>
                </c:pt>
                <c:pt idx="47090">
                  <c:v>3.320921356E-5</c:v>
                </c:pt>
                <c:pt idx="47091">
                  <c:v>1.813340879E-5</c:v>
                </c:pt>
                <c:pt idx="47092">
                  <c:v>2.523421022E-5</c:v>
                </c:pt>
                <c:pt idx="47093">
                  <c:v>1.23263509E-4</c:v>
                </c:pt>
                <c:pt idx="47094">
                  <c:v>4.8274424839999998E-5</c:v>
                </c:pt>
                <c:pt idx="47095">
                  <c:v>8.2427099779999999E-7</c:v>
                </c:pt>
                <c:pt idx="47096">
                  <c:v>1.3133240009999999E-6</c:v>
                </c:pt>
                <c:pt idx="47097">
                  <c:v>2.6855416580000001E-6</c:v>
                </c:pt>
                <c:pt idx="47098">
                  <c:v>4.7604596139999998E-6</c:v>
                </c:pt>
                <c:pt idx="47099">
                  <c:v>4.1362517360000002E-7</c:v>
                </c:pt>
                <c:pt idx="47100">
                  <c:v>2.0714851500000001E-6</c:v>
                </c:pt>
                <c:pt idx="47101">
                  <c:v>3.937306817E-6</c:v>
                </c:pt>
                <c:pt idx="47102">
                  <c:v>5.5371253759999996E-6</c:v>
                </c:pt>
                <c:pt idx="47103">
                  <c:v>1.1767724619999999E-8</c:v>
                </c:pt>
                <c:pt idx="47104">
                  <c:v>7.6288276180000004E-7</c:v>
                </c:pt>
                <c:pt idx="47105">
                  <c:v>2.0969232610000002E-6</c:v>
                </c:pt>
                <c:pt idx="47106">
                  <c:v>2.0051818669999999E-8</c:v>
                </c:pt>
                <c:pt idx="47107">
                  <c:v>5.1587074240000005E-7</c:v>
                </c:pt>
                <c:pt idx="47108">
                  <c:v>5.7557734030000002E-7</c:v>
                </c:pt>
                <c:pt idx="47109">
                  <c:v>7.0801769999999998E-7</c:v>
                </c:pt>
                <c:pt idx="47110">
                  <c:v>7.1672231219999999E-8</c:v>
                </c:pt>
                <c:pt idx="47111">
                  <c:v>3.451430619E-7</c:v>
                </c:pt>
                <c:pt idx="47112">
                  <c:v>1.6523078019999999E-7</c:v>
                </c:pt>
                <c:pt idx="47113">
                  <c:v>1.9037710559999999E-6</c:v>
                </c:pt>
                <c:pt idx="47114">
                  <c:v>5.573654968E-7</c:v>
                </c:pt>
                <c:pt idx="47115">
                  <c:v>4.6929396459999999E-7</c:v>
                </c:pt>
                <c:pt idx="47116">
                  <c:v>1.122157145E-7</c:v>
                </c:pt>
                <c:pt idx="47117">
                  <c:v>2.6232974690000001E-7</c:v>
                </c:pt>
                <c:pt idx="47118">
                  <c:v>3.3328552019999998E-7</c:v>
                </c:pt>
                <c:pt idx="47119">
                  <c:v>1.7554117630000001E-7</c:v>
                </c:pt>
                <c:pt idx="47120">
                  <c:v>4.7595208370000003E-8</c:v>
                </c:pt>
                <c:pt idx="47121">
                  <c:v>1.526252244E-7</c:v>
                </c:pt>
                <c:pt idx="47122">
                  <c:v>2.4005791950000002E-7</c:v>
                </c:pt>
                <c:pt idx="47123">
                  <c:v>1.5004552200000001E-7</c:v>
                </c:pt>
                <c:pt idx="47124">
                  <c:v>1.992316107E-7</c:v>
                </c:pt>
                <c:pt idx="47125">
                  <c:v>2.4736837090000002E-7</c:v>
                </c:pt>
                <c:pt idx="47126">
                  <c:v>2.3323833610000001E-7</c:v>
                </c:pt>
                <c:pt idx="47127">
                  <c:v>5.8575519070000004E-7</c:v>
                </c:pt>
                <c:pt idx="47128">
                  <c:v>4.6057255920000001E-7</c:v>
                </c:pt>
                <c:pt idx="47129">
                  <c:v>4.22431486E-7</c:v>
                </c:pt>
                <c:pt idx="47130">
                  <c:v>1.5051659459999999E-6</c:v>
                </c:pt>
                <c:pt idx="47131">
                  <c:v>3.363973789E-6</c:v>
                </c:pt>
                <c:pt idx="47132">
                  <c:v>3.1656966150000001E-6</c:v>
                </c:pt>
                <c:pt idx="47133">
                  <c:v>8.0003883039999994E-5</c:v>
                </c:pt>
                <c:pt idx="47134">
                  <c:v>1.394651231E-5</c:v>
                </c:pt>
                <c:pt idx="47135">
                  <c:v>2.6491105540000001E-6</c:v>
                </c:pt>
                <c:pt idx="47136">
                  <c:v>4.3183109010000003E-6</c:v>
                </c:pt>
                <c:pt idx="47137">
                  <c:v>2.7587061780000001E-6</c:v>
                </c:pt>
                <c:pt idx="47138">
                  <c:v>2.8196373850000001E-8</c:v>
                </c:pt>
                <c:pt idx="47139">
                  <c:v>1.4668309539999999E-6</c:v>
                </c:pt>
                <c:pt idx="47140">
                  <c:v>2.301830759E-6</c:v>
                </c:pt>
                <c:pt idx="47141">
                  <c:v>5.0738566830000003E-6</c:v>
                </c:pt>
                <c:pt idx="47142">
                  <c:v>1.8497701379999999E-6</c:v>
                </c:pt>
                <c:pt idx="47143">
                  <c:v>2.229325415E-6</c:v>
                </c:pt>
                <c:pt idx="47144">
                  <c:v>9.0570239620000002E-7</c:v>
                </c:pt>
                <c:pt idx="47145">
                  <c:v>5.0087729709999997E-6</c:v>
                </c:pt>
                <c:pt idx="47146">
                  <c:v>6.2331748610000006E-8</c:v>
                </c:pt>
                <c:pt idx="47147">
                  <c:v>7.4678371409999996E-7</c:v>
                </c:pt>
                <c:pt idx="47148">
                  <c:v>3.14564646E-7</c:v>
                </c:pt>
                <c:pt idx="47149">
                  <c:v>1.309535539E-6</c:v>
                </c:pt>
                <c:pt idx="47150">
                  <c:v>1.8373124969999999E-7</c:v>
                </c:pt>
                <c:pt idx="47151">
                  <c:v>3.2881085829999999E-7</c:v>
                </c:pt>
                <c:pt idx="47152">
                  <c:v>6.3952630190000002E-7</c:v>
                </c:pt>
                <c:pt idx="47153">
                  <c:v>1.418915655E-5</c:v>
                </c:pt>
                <c:pt idx="47154">
                  <c:v>8.13892278E-7</c:v>
                </c:pt>
                <c:pt idx="47155">
                  <c:v>1.8548359930000001E-7</c:v>
                </c:pt>
                <c:pt idx="47156">
                  <c:v>9.1425218249999997E-8</c:v>
                </c:pt>
                <c:pt idx="47157">
                  <c:v>3.0449153530000002E-7</c:v>
                </c:pt>
                <c:pt idx="47158">
                  <c:v>1.503325018E-7</c:v>
                </c:pt>
                <c:pt idx="47159">
                  <c:v>2.622185008E-7</c:v>
                </c:pt>
                <c:pt idx="47160">
                  <c:v>4.5982622189999999E-7</c:v>
                </c:pt>
                <c:pt idx="47161">
                  <c:v>1.594568415E-6</c:v>
                </c:pt>
                <c:pt idx="47162">
                  <c:v>6.5440437260000004E-7</c:v>
                </c:pt>
                <c:pt idx="47163">
                  <c:v>8.101829199E-7</c:v>
                </c:pt>
                <c:pt idx="47164">
                  <c:v>2.7947985080000001E-7</c:v>
                </c:pt>
                <c:pt idx="47165">
                  <c:v>4.8165619320000002E-6</c:v>
                </c:pt>
                <c:pt idx="47166">
                  <c:v>2.5695638270000002E-8</c:v>
                </c:pt>
                <c:pt idx="47167">
                  <c:v>3.4668152219999998E-7</c:v>
                </c:pt>
                <c:pt idx="47168">
                  <c:v>1.9951642159999999E-7</c:v>
                </c:pt>
                <c:pt idx="47169">
                  <c:v>5.0234235280000001E-7</c:v>
                </c:pt>
                <c:pt idx="47170">
                  <c:v>6.7799518079999996E-8</c:v>
                </c:pt>
                <c:pt idx="47171">
                  <c:v>1.440881334E-7</c:v>
                </c:pt>
                <c:pt idx="47172">
                  <c:v>1.7548515770000001E-8</c:v>
                </c:pt>
                <c:pt idx="47173">
                  <c:v>3.298158974E-7</c:v>
                </c:pt>
                <c:pt idx="47174">
                  <c:v>1.113062157E-7</c:v>
                </c:pt>
                <c:pt idx="47175">
                  <c:v>1.5554497959999999E-8</c:v>
                </c:pt>
                <c:pt idx="47176">
                  <c:v>2.2660662480000001E-7</c:v>
                </c:pt>
                <c:pt idx="47177">
                  <c:v>3.422103668E-6</c:v>
                </c:pt>
                <c:pt idx="47178">
                  <c:v>1.7148348709999999E-7</c:v>
                </c:pt>
                <c:pt idx="47179">
                  <c:v>3.2808048520000001E-7</c:v>
                </c:pt>
                <c:pt idx="47180">
                  <c:v>6.649261509E-7</c:v>
                </c:pt>
                <c:pt idx="47181">
                  <c:v>5.096913037E-6</c:v>
                </c:pt>
                <c:pt idx="47182">
                  <c:v>8.7945476489999996E-7</c:v>
                </c:pt>
                <c:pt idx="47183">
                  <c:v>1.6827165829999999E-6</c:v>
                </c:pt>
                <c:pt idx="47184">
                  <c:v>1.2416963740000001E-6</c:v>
                </c:pt>
                <c:pt idx="47185">
                  <c:v>5.0467441900000001E-5</c:v>
                </c:pt>
                <c:pt idx="47186">
                  <c:v>7.6815554970000001E-7</c:v>
                </c:pt>
                <c:pt idx="47187">
                  <c:v>5.4018477150000001E-7</c:v>
                </c:pt>
                <c:pt idx="47188">
                  <c:v>1.1618426999999999E-6</c:v>
                </c:pt>
                <c:pt idx="47189">
                  <c:v>2.2765227999999998E-6</c:v>
                </c:pt>
                <c:pt idx="47190">
                  <c:v>3.3010882879999998E-7</c:v>
                </c:pt>
                <c:pt idx="47191">
                  <c:v>6.9051247200000003E-7</c:v>
                </c:pt>
                <c:pt idx="47192">
                  <c:v>5.8072680030000004E-7</c:v>
                </c:pt>
                <c:pt idx="47193">
                  <c:v>1.897389314E-5</c:v>
                </c:pt>
                <c:pt idx="47194">
                  <c:v>2.4900586400000001E-7</c:v>
                </c:pt>
                <c:pt idx="47195">
                  <c:v>2.2056091779999999E-7</c:v>
                </c:pt>
                <c:pt idx="47196">
                  <c:v>6.3369904499999999E-7</c:v>
                </c:pt>
                <c:pt idx="47197">
                  <c:v>4.6585781890000001E-6</c:v>
                </c:pt>
                <c:pt idx="47198">
                  <c:v>1.2928304560000001E-7</c:v>
                </c:pt>
                <c:pt idx="47199">
                  <c:v>6.332440452E-8</c:v>
                </c:pt>
                <c:pt idx="47200">
                  <c:v>2.448954054E-8</c:v>
                </c:pt>
                <c:pt idx="47201">
                  <c:v>2.7021837390000002E-8</c:v>
                </c:pt>
                <c:pt idx="47202">
                  <c:v>9.2642718389999993E-9</c:v>
                </c:pt>
                <c:pt idx="47203">
                  <c:v>5.6854332680000003E-8</c:v>
                </c:pt>
                <c:pt idx="47204">
                  <c:v>9.0990929869999999E-8</c:v>
                </c:pt>
                <c:pt idx="47205">
                  <c:v>1.7982409289999999E-5</c:v>
                </c:pt>
                <c:pt idx="47206">
                  <c:v>1.439142497E-7</c:v>
                </c:pt>
                <c:pt idx="47207">
                  <c:v>9.0540082130000005E-8</c:v>
                </c:pt>
                <c:pt idx="47208">
                  <c:v>3.1507625210000002E-7</c:v>
                </c:pt>
                <c:pt idx="47209">
                  <c:v>6.8002716460000004E-7</c:v>
                </c:pt>
                <c:pt idx="47210">
                  <c:v>1.9642678270000001E-7</c:v>
                </c:pt>
                <c:pt idx="47211">
                  <c:v>2.4256064179999998E-7</c:v>
                </c:pt>
                <c:pt idx="47212">
                  <c:v>2.9969498420000002E-7</c:v>
                </c:pt>
                <c:pt idx="47213">
                  <c:v>4.3592154999999996E-6</c:v>
                </c:pt>
                <c:pt idx="47214">
                  <c:v>1.8380997950000001E-7</c:v>
                </c:pt>
                <c:pt idx="47215">
                  <c:v>1.761469135E-7</c:v>
                </c:pt>
                <c:pt idx="47216">
                  <c:v>2.6033223480000002E-7</c:v>
                </c:pt>
                <c:pt idx="47217">
                  <c:v>6.3402269020000003E-6</c:v>
                </c:pt>
                <c:pt idx="47218">
                  <c:v>1.0959896690000001E-7</c:v>
                </c:pt>
                <c:pt idx="47219">
                  <c:v>7.3355602579999998E-8</c:v>
                </c:pt>
                <c:pt idx="47220">
                  <c:v>4.0488538579999998E-8</c:v>
                </c:pt>
                <c:pt idx="47221">
                  <c:v>7.1736301199999998E-8</c:v>
                </c:pt>
                <c:pt idx="47222">
                  <c:v>4.826856923E-9</c:v>
                </c:pt>
                <c:pt idx="47223">
                  <c:v>1.9785912929999999E-13</c:v>
                </c:pt>
                <c:pt idx="47224">
                  <c:v>4.274316423E-9</c:v>
                </c:pt>
                <c:pt idx="47225">
                  <c:v>4.8046811920000003E-6</c:v>
                </c:pt>
                <c:pt idx="47226">
                  <c:v>6.1796627869999998E-8</c:v>
                </c:pt>
                <c:pt idx="47227">
                  <c:v>8.9133208790000004E-8</c:v>
                </c:pt>
                <c:pt idx="47228">
                  <c:v>7.5794347079999997E-8</c:v>
                </c:pt>
                <c:pt idx="47229">
                  <c:v>1.846464092E-6</c:v>
                </c:pt>
                <c:pt idx="47230">
                  <c:v>1.877701164E-7</c:v>
                </c:pt>
                <c:pt idx="47231">
                  <c:v>2.0498090000000001E-7</c:v>
                </c:pt>
                <c:pt idx="47232">
                  <c:v>1.657411096E-7</c:v>
                </c:pt>
                <c:pt idx="47233">
                  <c:v>1.027508374E-6</c:v>
                </c:pt>
                <c:pt idx="47234">
                  <c:v>3.1522146019999998E-7</c:v>
                </c:pt>
                <c:pt idx="47235">
                  <c:v>2.644637612E-7</c:v>
                </c:pt>
                <c:pt idx="47236">
                  <c:v>1.177208626E-7</c:v>
                </c:pt>
                <c:pt idx="47237">
                  <c:v>3.8946634009999999E-6</c:v>
                </c:pt>
                <c:pt idx="47238">
                  <c:v>1.3805628479999999E-7</c:v>
                </c:pt>
                <c:pt idx="47239">
                  <c:v>1.103577247E-7</c:v>
                </c:pt>
                <c:pt idx="47240">
                  <c:v>1.357421685E-7</c:v>
                </c:pt>
                <c:pt idx="47241">
                  <c:v>6.5945148490000001E-7</c:v>
                </c:pt>
                <c:pt idx="47242">
                  <c:v>4.6932513809999999E-8</c:v>
                </c:pt>
                <c:pt idx="47243">
                  <c:v>2.396183575E-8</c:v>
                </c:pt>
                <c:pt idx="47244">
                  <c:v>4.3365020270000002E-8</c:v>
                </c:pt>
                <c:pt idx="47245">
                  <c:v>1.9729480579999999E-7</c:v>
                </c:pt>
                <c:pt idx="47246">
                  <c:v>3.6968580160000001E-8</c:v>
                </c:pt>
                <c:pt idx="47247">
                  <c:v>1.2962850539999999E-7</c:v>
                </c:pt>
                <c:pt idx="47248">
                  <c:v>4.2139940589999998E-8</c:v>
                </c:pt>
                <c:pt idx="47249">
                  <c:v>4.4973437809999996E-6</c:v>
                </c:pt>
                <c:pt idx="47250">
                  <c:v>1.6919226899999999E-7</c:v>
                </c:pt>
                <c:pt idx="47251">
                  <c:v>2.8770766059999998E-7</c:v>
                </c:pt>
                <c:pt idx="47252">
                  <c:v>1.091114724E-7</c:v>
                </c:pt>
                <c:pt idx="47253">
                  <c:v>3.0886892839999998E-6</c:v>
                </c:pt>
                <c:pt idx="47254">
                  <c:v>4.350619057E-7</c:v>
                </c:pt>
                <c:pt idx="47255">
                  <c:v>4.6719246329999999E-7</c:v>
                </c:pt>
                <c:pt idx="47256">
                  <c:v>3.9048051830000002E-7</c:v>
                </c:pt>
                <c:pt idx="47257">
                  <c:v>2.2067360740000002E-6</c:v>
                </c:pt>
                <c:pt idx="47258">
                  <c:v>6.8308649299999999E-7</c:v>
                </c:pt>
                <c:pt idx="47259">
                  <c:v>5.046563755E-7</c:v>
                </c:pt>
                <c:pt idx="47260">
                  <c:v>8.3161301609999997E-7</c:v>
                </c:pt>
                <c:pt idx="47261">
                  <c:v>4.5018015319999999E-6</c:v>
                </c:pt>
                <c:pt idx="47262">
                  <c:v>8.0298121009999997E-7</c:v>
                </c:pt>
                <c:pt idx="47263">
                  <c:v>3.6895782190000001E-7</c:v>
                </c:pt>
                <c:pt idx="47264">
                  <c:v>1.813626451E-6</c:v>
                </c:pt>
                <c:pt idx="47265">
                  <c:v>4.1301529359999997E-5</c:v>
                </c:pt>
                <c:pt idx="47266">
                  <c:v>2.7294852129999999E-6</c:v>
                </c:pt>
                <c:pt idx="47267">
                  <c:v>9.6221757669999998E-7</c:v>
                </c:pt>
                <c:pt idx="47268">
                  <c:v>1.913108811E-7</c:v>
                </c:pt>
                <c:pt idx="47269">
                  <c:v>4.989378815E-6</c:v>
                </c:pt>
                <c:pt idx="47270">
                  <c:v>6.8884362519999998E-8</c:v>
                </c:pt>
                <c:pt idx="47271">
                  <c:v>7.4950092169999998E-8</c:v>
                </c:pt>
                <c:pt idx="47272">
                  <c:v>7.0671622470000005E-8</c:v>
                </c:pt>
                <c:pt idx="47273">
                  <c:v>1.432841853E-7</c:v>
                </c:pt>
                <c:pt idx="47274">
                  <c:v>6.4972426330000004E-8</c:v>
                </c:pt>
                <c:pt idx="47275">
                  <c:v>6.3284832840000006E-8</c:v>
                </c:pt>
                <c:pt idx="47276">
                  <c:v>9.5230248290000006E-8</c:v>
                </c:pt>
                <c:pt idx="47277">
                  <c:v>9.3306895829999997E-7</c:v>
                </c:pt>
                <c:pt idx="47278">
                  <c:v>2.8394492920000002E-7</c:v>
                </c:pt>
                <c:pt idx="47279">
                  <c:v>3.2816310150000002E-7</c:v>
                </c:pt>
                <c:pt idx="47280">
                  <c:v>1.033159256E-7</c:v>
                </c:pt>
                <c:pt idx="47281">
                  <c:v>7.270709391E-7</c:v>
                </c:pt>
                <c:pt idx="47282">
                  <c:v>4.1241471250000002E-7</c:v>
                </c:pt>
                <c:pt idx="47283">
                  <c:v>3.1640199220000002E-7</c:v>
                </c:pt>
                <c:pt idx="47284">
                  <c:v>4.6729304849999999E-7</c:v>
                </c:pt>
                <c:pt idx="47285">
                  <c:v>4.4857683370000001E-6</c:v>
                </c:pt>
                <c:pt idx="47286">
                  <c:v>1.1135704490000001E-6</c:v>
                </c:pt>
                <c:pt idx="47287">
                  <c:v>7.1734811330000005E-7</c:v>
                </c:pt>
                <c:pt idx="47288">
                  <c:v>5.2525920029999999E-8</c:v>
                </c:pt>
                <c:pt idx="47289">
                  <c:v>6.7620152530000002E-7</c:v>
                </c:pt>
                <c:pt idx="47290">
                  <c:v>1.13731868E-7</c:v>
                </c:pt>
                <c:pt idx="47291">
                  <c:v>7.8806814920000004E-8</c:v>
                </c:pt>
                <c:pt idx="47292">
                  <c:v>8.5970148360000003E-8</c:v>
                </c:pt>
                <c:pt idx="47293">
                  <c:v>1.0521352759999999E-6</c:v>
                </c:pt>
                <c:pt idx="47294">
                  <c:v>7.5813260999999999E-8</c:v>
                </c:pt>
                <c:pt idx="47295">
                  <c:v>4.016159434E-8</c:v>
                </c:pt>
                <c:pt idx="47296">
                  <c:v>1.0204705499999999E-6</c:v>
                </c:pt>
                <c:pt idx="47297">
                  <c:v>1.7036767369999999E-5</c:v>
                </c:pt>
                <c:pt idx="47298">
                  <c:v>1.7496686979999999E-6</c:v>
                </c:pt>
                <c:pt idx="47299">
                  <c:v>1.5351875170000001E-6</c:v>
                </c:pt>
                <c:pt idx="47300">
                  <c:v>4.569353243E-7</c:v>
                </c:pt>
                <c:pt idx="47301">
                  <c:v>4.6487246950000004E-6</c:v>
                </c:pt>
                <c:pt idx="47302">
                  <c:v>9.9503715710000008E-7</c:v>
                </c:pt>
                <c:pt idx="47303">
                  <c:v>1.1485260979999999E-6</c:v>
                </c:pt>
                <c:pt idx="47304">
                  <c:v>3.8233994420000002E-7</c:v>
                </c:pt>
                <c:pt idx="47305">
                  <c:v>1.854665788E-5</c:v>
                </c:pt>
                <c:pt idx="47306">
                  <c:v>7.4696046619999998E-6</c:v>
                </c:pt>
                <c:pt idx="47307">
                  <c:v>9.6026163019999994E-6</c:v>
                </c:pt>
                <c:pt idx="47308">
                  <c:v>1.5393440700000001E-5</c:v>
                </c:pt>
                <c:pt idx="47309">
                  <c:v>8.7294465920000004E-5</c:v>
                </c:pt>
                <c:pt idx="47310">
                  <c:v>6.3771112259999997E-7</c:v>
                </c:pt>
                <c:pt idx="47311">
                  <c:v>4.2737281320000002E-7</c:v>
                </c:pt>
                <c:pt idx="47312">
                  <c:v>9.2454902029999995E-7</c:v>
                </c:pt>
                <c:pt idx="47313">
                  <c:v>2.3712277179999998E-6</c:v>
                </c:pt>
                <c:pt idx="47314">
                  <c:v>1.3148738350000001E-7</c:v>
                </c:pt>
                <c:pt idx="47315">
                  <c:v>3.6516919990000002E-7</c:v>
                </c:pt>
                <c:pt idx="47316">
                  <c:v>3.1697501270000002E-6</c:v>
                </c:pt>
                <c:pt idx="47317">
                  <c:v>6.7620970110000003E-6</c:v>
                </c:pt>
                <c:pt idx="47318">
                  <c:v>1.698597516E-6</c:v>
                </c:pt>
                <c:pt idx="47319">
                  <c:v>9.1084061480000004E-7</c:v>
                </c:pt>
                <c:pt idx="47320">
                  <c:v>3.4192818650000003E-8</c:v>
                </c:pt>
                <c:pt idx="47321">
                  <c:v>2.2528197589999999E-7</c:v>
                </c:pt>
                <c:pt idx="47322">
                  <c:v>1.986479988E-7</c:v>
                </c:pt>
                <c:pt idx="47323">
                  <c:v>1.475441785E-7</c:v>
                </c:pt>
                <c:pt idx="47324">
                  <c:v>2.4905088190000002E-7</c:v>
                </c:pt>
                <c:pt idx="47325">
                  <c:v>5.7161073549999999E-7</c:v>
                </c:pt>
                <c:pt idx="47326">
                  <c:v>2.1939265250000001E-8</c:v>
                </c:pt>
                <c:pt idx="47327">
                  <c:v>2.8091173830000001E-7</c:v>
                </c:pt>
                <c:pt idx="47328">
                  <c:v>1.716241197E-6</c:v>
                </c:pt>
                <c:pt idx="47329">
                  <c:v>3.5394390379999999E-6</c:v>
                </c:pt>
                <c:pt idx="47330">
                  <c:v>4.1220960909999999E-7</c:v>
                </c:pt>
                <c:pt idx="47331">
                  <c:v>7.8121463250000001E-8</c:v>
                </c:pt>
                <c:pt idx="47332">
                  <c:v>4.0853399020000003E-8</c:v>
                </c:pt>
                <c:pt idx="47333">
                  <c:v>3.2722069500000002E-7</c:v>
                </c:pt>
                <c:pt idx="47334">
                  <c:v>2.0592775270000001E-7</c:v>
                </c:pt>
                <c:pt idx="47335">
                  <c:v>2.7610620759999998E-7</c:v>
                </c:pt>
                <c:pt idx="47336">
                  <c:v>7.7797569940000003E-7</c:v>
                </c:pt>
                <c:pt idx="47337">
                  <c:v>3.565751749E-6</c:v>
                </c:pt>
                <c:pt idx="47338">
                  <c:v>2.2538612450000001E-6</c:v>
                </c:pt>
                <c:pt idx="47339">
                  <c:v>8.816618991E-7</c:v>
                </c:pt>
                <c:pt idx="47340">
                  <c:v>4.8284997460000002E-6</c:v>
                </c:pt>
                <c:pt idx="47341">
                  <c:v>5.51206733E-6</c:v>
                </c:pt>
                <c:pt idx="47342">
                  <c:v>1.00811654E-6</c:v>
                </c:pt>
                <c:pt idx="47343">
                  <c:v>5.4847904149999996E-7</c:v>
                </c:pt>
                <c:pt idx="47344">
                  <c:v>1.7899323469999999E-6</c:v>
                </c:pt>
                <c:pt idx="47345">
                  <c:v>2.1449548670000001E-6</c:v>
                </c:pt>
                <c:pt idx="47346">
                  <c:v>2.7203199710000002E-6</c:v>
                </c:pt>
                <c:pt idx="47347">
                  <c:v>1.56807623E-6</c:v>
                </c:pt>
                <c:pt idx="47348">
                  <c:v>1.421186411E-5</c:v>
                </c:pt>
                <c:pt idx="47349">
                  <c:v>3.1932841300000001E-5</c:v>
                </c:pt>
                <c:pt idx="47350">
                  <c:v>3.019386173E-6</c:v>
                </c:pt>
                <c:pt idx="47351">
                  <c:v>3.430585659E-6</c:v>
                </c:pt>
                <c:pt idx="47352">
                  <c:v>7.3429379639999997E-6</c:v>
                </c:pt>
                <c:pt idx="47353">
                  <c:v>8.3379193399999997E-6</c:v>
                </c:pt>
                <c:pt idx="47354">
                  <c:v>2.1107236120000001E-6</c:v>
                </c:pt>
                <c:pt idx="47355">
                  <c:v>8.8936846659999999E-7</c:v>
                </c:pt>
                <c:pt idx="47356">
                  <c:v>1.1453298850000001E-5</c:v>
                </c:pt>
                <c:pt idx="47357">
                  <c:v>4.9449829199999998E-5</c:v>
                </c:pt>
                <c:pt idx="47358">
                  <c:v>1.4565462770000001E-5</c:v>
                </c:pt>
                <c:pt idx="47359">
                  <c:v>1.341442838E-5</c:v>
                </c:pt>
                <c:pt idx="47360">
                  <c:v>4.9261857609999999E-5</c:v>
                </c:pt>
                <c:pt idx="47361">
                  <c:v>3.1576686389999997E-5</c:v>
                </c:pt>
                <c:pt idx="47362">
                  <c:v>9.3327484359999995E-7</c:v>
                </c:pt>
                <c:pt idx="47363">
                  <c:v>6.8653161429999996E-8</c:v>
                </c:pt>
                <c:pt idx="47364">
                  <c:v>8.0510859690000001E-7</c:v>
                </c:pt>
                <c:pt idx="47365">
                  <c:v>1.896319402E-6</c:v>
                </c:pt>
                <c:pt idx="47366">
                  <c:v>3.5736180100000003E-8</c:v>
                </c:pt>
                <c:pt idx="47367">
                  <c:v>2.1978906710000001E-7</c:v>
                </c:pt>
                <c:pt idx="47368">
                  <c:v>4.5446281889999999E-7</c:v>
                </c:pt>
                <c:pt idx="47369">
                  <c:v>7.4537860339999996E-7</c:v>
                </c:pt>
                <c:pt idx="47370">
                  <c:v>2.143814426E-7</c:v>
                </c:pt>
                <c:pt idx="47371">
                  <c:v>2.4868051120000002E-7</c:v>
                </c:pt>
                <c:pt idx="47372">
                  <c:v>3.0168377890000001E-7</c:v>
                </c:pt>
                <c:pt idx="47373">
                  <c:v>3.4918843550000001E-7</c:v>
                </c:pt>
                <c:pt idx="47374">
                  <c:v>3.7186534729999998E-7</c:v>
                </c:pt>
                <c:pt idx="47375">
                  <c:v>2.7430919110000002E-7</c:v>
                </c:pt>
                <c:pt idx="47376">
                  <c:v>3.4113500479999999E-7</c:v>
                </c:pt>
                <c:pt idx="47377">
                  <c:v>6.3730375809999996E-7</c:v>
                </c:pt>
                <c:pt idx="47378">
                  <c:v>2.8884247089999998E-7</c:v>
                </c:pt>
                <c:pt idx="47379">
                  <c:v>2.8762908469999999E-7</c:v>
                </c:pt>
                <c:pt idx="47380">
                  <c:v>2.7418765339999999E-7</c:v>
                </c:pt>
                <c:pt idx="47381">
                  <c:v>1.7069267609999999E-6</c:v>
                </c:pt>
                <c:pt idx="47382">
                  <c:v>6.03753228E-8</c:v>
                </c:pt>
                <c:pt idx="47383">
                  <c:v>4.890308621E-7</c:v>
                </c:pt>
                <c:pt idx="47384">
                  <c:v>2.247234927E-7</c:v>
                </c:pt>
                <c:pt idx="47385">
                  <c:v>7.3390679820000001E-7</c:v>
                </c:pt>
                <c:pt idx="47386">
                  <c:v>3.9328842090000002E-7</c:v>
                </c:pt>
                <c:pt idx="47387">
                  <c:v>1.5840296089999999E-6</c:v>
                </c:pt>
                <c:pt idx="47388">
                  <c:v>9.558907117E-7</c:v>
                </c:pt>
                <c:pt idx="47389">
                  <c:v>1.84822849E-9</c:v>
                </c:pt>
                <c:pt idx="47390">
                  <c:v>2.3117739539999998E-6</c:v>
                </c:pt>
                <c:pt idx="47391">
                  <c:v>3.1236724689999998E-6</c:v>
                </c:pt>
                <c:pt idx="47392">
                  <c:v>1.142678312E-6</c:v>
                </c:pt>
                <c:pt idx="47393">
                  <c:v>7.6201850990000002E-7</c:v>
                </c:pt>
                <c:pt idx="47394">
                  <c:v>5.9675659099999996E-6</c:v>
                </c:pt>
                <c:pt idx="47395">
                  <c:v>4.444819196E-6</c:v>
                </c:pt>
                <c:pt idx="47396">
                  <c:v>1.367198975E-6</c:v>
                </c:pt>
                <c:pt idx="47397">
                  <c:v>1.00530621E-5</c:v>
                </c:pt>
                <c:pt idx="47398">
                  <c:v>2.1280231129999999E-5</c:v>
                </c:pt>
                <c:pt idx="47399">
                  <c:v>2.1156881800000002E-5</c:v>
                </c:pt>
                <c:pt idx="47400">
                  <c:v>2.039659541E-4</c:v>
                </c:pt>
                <c:pt idx="47401">
                  <c:v>8.1211559030000004E-5</c:v>
                </c:pt>
                <c:pt idx="47402">
                  <c:v>7.6401991649999995E-6</c:v>
                </c:pt>
                <c:pt idx="47403">
                  <c:v>1.0666988350000001E-5</c:v>
                </c:pt>
                <c:pt idx="47404">
                  <c:v>5.8536974039999999E-6</c:v>
                </c:pt>
                <c:pt idx="47405">
                  <c:v>7.1868703959999999E-8</c:v>
                </c:pt>
                <c:pt idx="47406">
                  <c:v>2.6096168360000001E-6</c:v>
                </c:pt>
                <c:pt idx="47407">
                  <c:v>3.522280845E-6</c:v>
                </c:pt>
                <c:pt idx="47408">
                  <c:v>4.9425555990000003E-6</c:v>
                </c:pt>
                <c:pt idx="47409">
                  <c:v>3.325082978E-6</c:v>
                </c:pt>
                <c:pt idx="47410">
                  <c:v>2.5194940629999999E-6</c:v>
                </c:pt>
                <c:pt idx="47411">
                  <c:v>4.3781938440000001E-7</c:v>
                </c:pt>
                <c:pt idx="47412">
                  <c:v>2.1974299680000002E-6</c:v>
                </c:pt>
                <c:pt idx="47413">
                  <c:v>1.5827641750000001E-7</c:v>
                </c:pt>
                <c:pt idx="47414">
                  <c:v>5.8131867800000004E-7</c:v>
                </c:pt>
                <c:pt idx="47415">
                  <c:v>5.9683123929999998E-8</c:v>
                </c:pt>
                <c:pt idx="47416">
                  <c:v>4.7467021780000001E-7</c:v>
                </c:pt>
                <c:pt idx="47417">
                  <c:v>3.0618608759999998E-7</c:v>
                </c:pt>
                <c:pt idx="47418">
                  <c:v>1.609120827E-7</c:v>
                </c:pt>
                <c:pt idx="47419">
                  <c:v>1.3306846039999999E-7</c:v>
                </c:pt>
                <c:pt idx="47420">
                  <c:v>4.7712636329999999E-7</c:v>
                </c:pt>
                <c:pt idx="47421">
                  <c:v>2.1708962799999999E-7</c:v>
                </c:pt>
                <c:pt idx="47422">
                  <c:v>1.9828392299999999E-7</c:v>
                </c:pt>
                <c:pt idx="47423">
                  <c:v>2.1972678699999999E-7</c:v>
                </c:pt>
                <c:pt idx="47424">
                  <c:v>1.7831573350000001E-7</c:v>
                </c:pt>
                <c:pt idx="47425">
                  <c:v>2.05220559E-7</c:v>
                </c:pt>
                <c:pt idx="47426">
                  <c:v>1.648570505E-7</c:v>
                </c:pt>
                <c:pt idx="47427">
                  <c:v>6.5484170519999999E-8</c:v>
                </c:pt>
                <c:pt idx="47428">
                  <c:v>1.05538703E-7</c:v>
                </c:pt>
                <c:pt idx="47429">
                  <c:v>2.4793341230000002E-7</c:v>
                </c:pt>
                <c:pt idx="47430">
                  <c:v>1.0278300389999999E-7</c:v>
                </c:pt>
                <c:pt idx="47431">
                  <c:v>8.5522706700000002E-7</c:v>
                </c:pt>
                <c:pt idx="47432">
                  <c:v>1.0211002219999999E-5</c:v>
                </c:pt>
                <c:pt idx="47433">
                  <c:v>1.58827142E-6</c:v>
                </c:pt>
                <c:pt idx="47434">
                  <c:v>1.0456473059999999E-7</c:v>
                </c:pt>
                <c:pt idx="47435">
                  <c:v>8.5172094199999998E-7</c:v>
                </c:pt>
                <c:pt idx="47436">
                  <c:v>4.324058662E-6</c:v>
                </c:pt>
                <c:pt idx="47437">
                  <c:v>3.6869963359999998E-7</c:v>
                </c:pt>
                <c:pt idx="47438">
                  <c:v>1.501430807E-6</c:v>
                </c:pt>
                <c:pt idx="47439">
                  <c:v>4.8873434899999998E-6</c:v>
                </c:pt>
                <c:pt idx="47440">
                  <c:v>1.187157985E-4</c:v>
                </c:pt>
                <c:pt idx="47441">
                  <c:v>2.7691500099999999E-5</c:v>
                </c:pt>
                <c:pt idx="47442">
                  <c:v>4.2053672309999998E-6</c:v>
                </c:pt>
                <c:pt idx="47443">
                  <c:v>1.146982336E-5</c:v>
                </c:pt>
                <c:pt idx="47444">
                  <c:v>5.8472615760000001E-5</c:v>
                </c:pt>
                <c:pt idx="47445">
                  <c:v>1.9655140679999999E-6</c:v>
                </c:pt>
                <c:pt idx="47446">
                  <c:v>2.516904291E-6</c:v>
                </c:pt>
                <c:pt idx="47447">
                  <c:v>4.4536667000000001E-6</c:v>
                </c:pt>
                <c:pt idx="47448">
                  <c:v>2.235051944E-5</c:v>
                </c:pt>
                <c:pt idx="47449">
                  <c:v>6.3927088050000003E-6</c:v>
                </c:pt>
                <c:pt idx="47450">
                  <c:v>9.0720101020000001E-6</c:v>
                </c:pt>
                <c:pt idx="47451">
                  <c:v>7.7850909369999999E-6</c:v>
                </c:pt>
                <c:pt idx="47452">
                  <c:v>1.1128546780000001E-4</c:v>
                </c:pt>
                <c:pt idx="47453">
                  <c:v>6.0452656370000001E-6</c:v>
                </c:pt>
                <c:pt idx="47454">
                  <c:v>8.4602208390000002E-7</c:v>
                </c:pt>
                <c:pt idx="47455">
                  <c:v>2.4467364809999999E-6</c:v>
                </c:pt>
                <c:pt idx="47456">
                  <c:v>1.636221239E-6</c:v>
                </c:pt>
                <c:pt idx="47457">
                  <c:v>4.2876813730000002E-7</c:v>
                </c:pt>
                <c:pt idx="47458">
                  <c:v>8.8290665759999998E-7</c:v>
                </c:pt>
                <c:pt idx="47459">
                  <c:v>9.0824456200000002E-7</c:v>
                </c:pt>
                <c:pt idx="47460">
                  <c:v>6.8893908599999999E-6</c:v>
                </c:pt>
                <c:pt idx="47461">
                  <c:v>5.1803791829999998E-7</c:v>
                </c:pt>
                <c:pt idx="47462">
                  <c:v>2.1508470720000001E-7</c:v>
                </c:pt>
                <c:pt idx="47463">
                  <c:v>6.7067252750000002E-7</c:v>
                </c:pt>
                <c:pt idx="47464">
                  <c:v>1.3283919250000001E-6</c:v>
                </c:pt>
                <c:pt idx="47465">
                  <c:v>1.9167343869999999E-7</c:v>
                </c:pt>
                <c:pt idx="47466">
                  <c:v>1.34765152E-7</c:v>
                </c:pt>
                <c:pt idx="47467">
                  <c:v>9.9844211429999996E-8</c:v>
                </c:pt>
                <c:pt idx="47468">
                  <c:v>8.44964424E-8</c:v>
                </c:pt>
                <c:pt idx="47469">
                  <c:v>7.4146556590000005E-8</c:v>
                </c:pt>
                <c:pt idx="47470">
                  <c:v>7.542147329E-8</c:v>
                </c:pt>
                <c:pt idx="47471">
                  <c:v>7.0412673280000004E-8</c:v>
                </c:pt>
                <c:pt idx="47472">
                  <c:v>2.6202356459999999E-7</c:v>
                </c:pt>
                <c:pt idx="47473">
                  <c:v>1.5110508910000001E-8</c:v>
                </c:pt>
                <c:pt idx="47474">
                  <c:v>1.46234785E-7</c:v>
                </c:pt>
                <c:pt idx="47475">
                  <c:v>2.184931862E-7</c:v>
                </c:pt>
                <c:pt idx="47476">
                  <c:v>2.036507415E-8</c:v>
                </c:pt>
                <c:pt idx="47477">
                  <c:v>5.6095096219999998E-8</c:v>
                </c:pt>
                <c:pt idx="47478">
                  <c:v>2.9702296820000001E-7</c:v>
                </c:pt>
                <c:pt idx="47479">
                  <c:v>3.1435628560000001E-7</c:v>
                </c:pt>
                <c:pt idx="47480">
                  <c:v>4.1314300760000002E-6</c:v>
                </c:pt>
                <c:pt idx="47481">
                  <c:v>5.5391467730000003E-8</c:v>
                </c:pt>
                <c:pt idx="47482">
                  <c:v>6.6356369260000002E-7</c:v>
                </c:pt>
                <c:pt idx="47483">
                  <c:v>2.058390996E-6</c:v>
                </c:pt>
                <c:pt idx="47484">
                  <c:v>2.4076829260000001E-5</c:v>
                </c:pt>
                <c:pt idx="47485">
                  <c:v>1.4451142049999999E-6</c:v>
                </c:pt>
                <c:pt idx="47486">
                  <c:v>1.24002605E-6</c:v>
                </c:pt>
                <c:pt idx="47487">
                  <c:v>9.2319797269999995E-7</c:v>
                </c:pt>
                <c:pt idx="47488">
                  <c:v>3.9145079940000004E-6</c:v>
                </c:pt>
                <c:pt idx="47489">
                  <c:v>1.5758933290000001E-6</c:v>
                </c:pt>
                <c:pt idx="47490">
                  <c:v>2.3373720589999998E-6</c:v>
                </c:pt>
                <c:pt idx="47491">
                  <c:v>1.2998840589999999E-6</c:v>
                </c:pt>
                <c:pt idx="47492">
                  <c:v>3.704094241E-4</c:v>
                </c:pt>
                <c:pt idx="47493">
                  <c:v>2.5405216780000001E-6</c:v>
                </c:pt>
                <c:pt idx="47494">
                  <c:v>1.2438642629999999E-6</c:v>
                </c:pt>
                <c:pt idx="47495">
                  <c:v>3.6436108499999999E-6</c:v>
                </c:pt>
                <c:pt idx="47496">
                  <c:v>1.8979326760000001E-5</c:v>
                </c:pt>
                <c:pt idx="47497">
                  <c:v>5.9478602109999998E-7</c:v>
                </c:pt>
                <c:pt idx="47498">
                  <c:v>7.4308022550000003E-7</c:v>
                </c:pt>
                <c:pt idx="47499">
                  <c:v>1.1499627399999999E-6</c:v>
                </c:pt>
                <c:pt idx="47500">
                  <c:v>4.0443540079999998E-6</c:v>
                </c:pt>
                <c:pt idx="47501">
                  <c:v>3.3333957420000003E-7</c:v>
                </c:pt>
                <c:pt idx="47502">
                  <c:v>3.7058653039999998E-7</c:v>
                </c:pt>
                <c:pt idx="47503">
                  <c:v>5.789047866E-7</c:v>
                </c:pt>
                <c:pt idx="47504">
                  <c:v>5.542159613E-6</c:v>
                </c:pt>
                <c:pt idx="47505">
                  <c:v>2.1656706440000001E-7</c:v>
                </c:pt>
                <c:pt idx="47506">
                  <c:v>1.5160100430000001E-7</c:v>
                </c:pt>
                <c:pt idx="47507">
                  <c:v>8.618462141E-8</c:v>
                </c:pt>
                <c:pt idx="47508">
                  <c:v>6.5115367860000003E-7</c:v>
                </c:pt>
                <c:pt idx="47509">
                  <c:v>2.9084805639999999E-8</c:v>
                </c:pt>
                <c:pt idx="47510">
                  <c:v>1.694736416E-8</c:v>
                </c:pt>
                <c:pt idx="47511">
                  <c:v>5.8558920570000002E-9</c:v>
                </c:pt>
                <c:pt idx="47512">
                  <c:v>1.2972832260000001E-7</c:v>
                </c:pt>
                <c:pt idx="47513">
                  <c:v>1.542332014E-9</c:v>
                </c:pt>
                <c:pt idx="47514">
                  <c:v>3.6606223769999999E-9</c:v>
                </c:pt>
                <c:pt idx="47515">
                  <c:v>6.7154235359999998E-9</c:v>
                </c:pt>
                <c:pt idx="47516">
                  <c:v>2.8200051370000001E-7</c:v>
                </c:pt>
                <c:pt idx="47517">
                  <c:v>4.4740253389999999E-9</c:v>
                </c:pt>
                <c:pt idx="47518">
                  <c:v>2.7384724859999999E-9</c:v>
                </c:pt>
                <c:pt idx="47519">
                  <c:v>9.2168159079999999E-10</c:v>
                </c:pt>
                <c:pt idx="47520">
                  <c:v>7.3950392710000001E-13</c:v>
                </c:pt>
                <c:pt idx="47521">
                  <c:v>1.4474758230000001E-9</c:v>
                </c:pt>
                <c:pt idx="47522">
                  <c:v>6.6751966529999997E-9</c:v>
                </c:pt>
                <c:pt idx="47523">
                  <c:v>1.6836943100000001E-8</c:v>
                </c:pt>
                <c:pt idx="47524">
                  <c:v>3.6116166810000002E-7</c:v>
                </c:pt>
                <c:pt idx="47525">
                  <c:v>6.8818456289999995E-8</c:v>
                </c:pt>
                <c:pt idx="47526">
                  <c:v>9.5394767309999993E-8</c:v>
                </c:pt>
                <c:pt idx="47527">
                  <c:v>1.465770837E-7</c:v>
                </c:pt>
                <c:pt idx="47528">
                  <c:v>4.1485686679999998E-6</c:v>
                </c:pt>
                <c:pt idx="47529">
                  <c:v>3.2311940230000001E-7</c:v>
                </c:pt>
                <c:pt idx="47530">
                  <c:v>3.0350470230000001E-7</c:v>
                </c:pt>
                <c:pt idx="47531">
                  <c:v>6.9481573209999997E-7</c:v>
                </c:pt>
                <c:pt idx="47532">
                  <c:v>1.2903329129999999E-4</c:v>
                </c:pt>
                <c:pt idx="47533">
                  <c:v>2.3191051789999998E-6</c:v>
                </c:pt>
                <c:pt idx="47534">
                  <c:v>1.684968095E-6</c:v>
                </c:pt>
                <c:pt idx="47535">
                  <c:v>1.017290075E-7</c:v>
                </c:pt>
                <c:pt idx="47536">
                  <c:v>1.2844980360000001E-4</c:v>
                </c:pt>
                <c:pt idx="47537">
                  <c:v>4.1473250980000002E-7</c:v>
                </c:pt>
                <c:pt idx="47538">
                  <c:v>8.0227426780000003E-7</c:v>
                </c:pt>
                <c:pt idx="47539">
                  <c:v>4.6144129250000001E-7</c:v>
                </c:pt>
                <c:pt idx="47540">
                  <c:v>2.1375762850000001E-5</c:v>
                </c:pt>
                <c:pt idx="47541">
                  <c:v>5.2514347279999996E-7</c:v>
                </c:pt>
                <c:pt idx="47542">
                  <c:v>6.4621681159999997E-7</c:v>
                </c:pt>
                <c:pt idx="47543">
                  <c:v>1.4569103950000001E-6</c:v>
                </c:pt>
                <c:pt idx="47544">
                  <c:v>3.1892690749999997E-5</c:v>
                </c:pt>
                <c:pt idx="47545">
                  <c:v>1.560713724E-6</c:v>
                </c:pt>
                <c:pt idx="47546">
                  <c:v>8.2748837720000004E-7</c:v>
                </c:pt>
                <c:pt idx="47547">
                  <c:v>3.6129649949999999E-7</c:v>
                </c:pt>
                <c:pt idx="47548">
                  <c:v>6.2508318269999999E-6</c:v>
                </c:pt>
                <c:pt idx="47549">
                  <c:v>6.8691786340000002E-7</c:v>
                </c:pt>
                <c:pt idx="47550">
                  <c:v>3.7437952429999997E-7</c:v>
                </c:pt>
                <c:pt idx="47551">
                  <c:v>4.0841900599999999E-7</c:v>
                </c:pt>
                <c:pt idx="47552">
                  <c:v>1.3608459499999999E-5</c:v>
                </c:pt>
                <c:pt idx="47553">
                  <c:v>7.7557871479999997E-7</c:v>
                </c:pt>
                <c:pt idx="47554">
                  <c:v>4.7443594389999999E-7</c:v>
                </c:pt>
                <c:pt idx="47555">
                  <c:v>6.1111123199999997E-8</c:v>
                </c:pt>
                <c:pt idx="47556">
                  <c:v>1.3122821590000001E-6</c:v>
                </c:pt>
                <c:pt idx="47557">
                  <c:v>5.3504303049999999E-8</c:v>
                </c:pt>
                <c:pt idx="47558">
                  <c:v>4.6620849680000001E-8</c:v>
                </c:pt>
                <c:pt idx="47559">
                  <c:v>5.0402246730000002E-8</c:v>
                </c:pt>
                <c:pt idx="47560">
                  <c:v>3.5270872999999999E-7</c:v>
                </c:pt>
                <c:pt idx="47561">
                  <c:v>4.2626884710000001E-8</c:v>
                </c:pt>
                <c:pt idx="47562">
                  <c:v>4.3955824069999997E-8</c:v>
                </c:pt>
                <c:pt idx="47563">
                  <c:v>8.1593078810000005E-8</c:v>
                </c:pt>
                <c:pt idx="47564">
                  <c:v>4.0571473730000003E-6</c:v>
                </c:pt>
                <c:pt idx="47565">
                  <c:v>4.0645041449999998E-8</c:v>
                </c:pt>
                <c:pt idx="47566">
                  <c:v>4.0355123419999999E-8</c:v>
                </c:pt>
                <c:pt idx="47567">
                  <c:v>8.5665918940000003E-8</c:v>
                </c:pt>
                <c:pt idx="47568">
                  <c:v>2.8125325589999999E-7</c:v>
                </c:pt>
                <c:pt idx="47569">
                  <c:v>6.7466490219999994E-8</c:v>
                </c:pt>
                <c:pt idx="47570">
                  <c:v>1.126100765E-7</c:v>
                </c:pt>
                <c:pt idx="47571">
                  <c:v>1.7235494249999999E-7</c:v>
                </c:pt>
                <c:pt idx="47572">
                  <c:v>9.9813959800000009E-7</c:v>
                </c:pt>
                <c:pt idx="47573">
                  <c:v>1.0354793920000001E-6</c:v>
                </c:pt>
                <c:pt idx="47574">
                  <c:v>6.4920355880000002E-7</c:v>
                </c:pt>
                <c:pt idx="47575">
                  <c:v>8.0385645659999998E-7</c:v>
                </c:pt>
                <c:pt idx="47576">
                  <c:v>3.5102601619999997E-5</c:v>
                </c:pt>
                <c:pt idx="47577">
                  <c:v>2.5803759430000002E-7</c:v>
                </c:pt>
                <c:pt idx="47578">
                  <c:v>1.126253666E-6</c:v>
                </c:pt>
                <c:pt idx="47579">
                  <c:v>1.830401544E-6</c:v>
                </c:pt>
                <c:pt idx="47580">
                  <c:v>3.9367492999999996E-6</c:v>
                </c:pt>
                <c:pt idx="47581">
                  <c:v>8.6484848029999997E-7</c:v>
                </c:pt>
                <c:pt idx="47582">
                  <c:v>1.852687123E-6</c:v>
                </c:pt>
                <c:pt idx="47583">
                  <c:v>9.9085334740000002E-6</c:v>
                </c:pt>
                <c:pt idx="47584">
                  <c:v>1.2240030279999999E-4</c:v>
                </c:pt>
                <c:pt idx="47585">
                  <c:v>1.30568722E-5</c:v>
                </c:pt>
                <c:pt idx="47586">
                  <c:v>4.2059024279999997E-6</c:v>
                </c:pt>
                <c:pt idx="47587">
                  <c:v>4.0787184470000001E-6</c:v>
                </c:pt>
                <c:pt idx="47588">
                  <c:v>1.664557427E-5</c:v>
                </c:pt>
                <c:pt idx="47589">
                  <c:v>1.7495736699999999E-6</c:v>
                </c:pt>
                <c:pt idx="47590">
                  <c:v>6.0277205109999999E-7</c:v>
                </c:pt>
                <c:pt idx="47591">
                  <c:v>8.6590110430000004E-7</c:v>
                </c:pt>
                <c:pt idx="47592">
                  <c:v>7.0275885700000001E-6</c:v>
                </c:pt>
                <c:pt idx="47593">
                  <c:v>2.426926421E-6</c:v>
                </c:pt>
                <c:pt idx="47594">
                  <c:v>1.2950933050000001E-6</c:v>
                </c:pt>
                <c:pt idx="47595">
                  <c:v>5.0646459319999999E-6</c:v>
                </c:pt>
                <c:pt idx="47596">
                  <c:v>2.741561691E-5</c:v>
                </c:pt>
                <c:pt idx="47597">
                  <c:v>8.151026848E-7</c:v>
                </c:pt>
                <c:pt idx="47598">
                  <c:v>1.9090767009999999E-7</c:v>
                </c:pt>
                <c:pt idx="47599">
                  <c:v>5.2203881210000002E-8</c:v>
                </c:pt>
                <c:pt idx="47600">
                  <c:v>7.29067416E-7</c:v>
                </c:pt>
                <c:pt idx="47601">
                  <c:v>1.848560681E-7</c:v>
                </c:pt>
                <c:pt idx="47602">
                  <c:v>2.7304334770000003E-7</c:v>
                </c:pt>
                <c:pt idx="47603">
                  <c:v>7.8069315899999996E-7</c:v>
                </c:pt>
                <c:pt idx="47604">
                  <c:v>4.2796067019999996E-6</c:v>
                </c:pt>
                <c:pt idx="47605">
                  <c:v>2.5390706980000002E-6</c:v>
                </c:pt>
                <c:pt idx="47606">
                  <c:v>1.059756355E-6</c:v>
                </c:pt>
                <c:pt idx="47607">
                  <c:v>1.3588447570000001E-6</c:v>
                </c:pt>
                <c:pt idx="47608">
                  <c:v>5.3624659310000001E-6</c:v>
                </c:pt>
                <c:pt idx="47609">
                  <c:v>8.2652186810000004E-7</c:v>
                </c:pt>
                <c:pt idx="47610">
                  <c:v>6.5916878759999996E-7</c:v>
                </c:pt>
                <c:pt idx="47611">
                  <c:v>6.0976660210000002E-7</c:v>
                </c:pt>
                <c:pt idx="47612">
                  <c:v>4.1405224529999998E-7</c:v>
                </c:pt>
                <c:pt idx="47613">
                  <c:v>1.1792906509999999E-6</c:v>
                </c:pt>
                <c:pt idx="47614">
                  <c:v>2.6859489529999998E-7</c:v>
                </c:pt>
                <c:pt idx="47615">
                  <c:v>9.226975641E-7</c:v>
                </c:pt>
                <c:pt idx="47616">
                  <c:v>9.9340060900000008E-7</c:v>
                </c:pt>
                <c:pt idx="47617">
                  <c:v>5.2415500659999996E-7</c:v>
                </c:pt>
                <c:pt idx="47618">
                  <c:v>4.1651469959999998E-7</c:v>
                </c:pt>
                <c:pt idx="47619">
                  <c:v>3.2481993469999998E-7</c:v>
                </c:pt>
                <c:pt idx="47620">
                  <c:v>1.2188090639999999E-7</c:v>
                </c:pt>
                <c:pt idx="47621">
                  <c:v>3.689401459E-7</c:v>
                </c:pt>
                <c:pt idx="47622">
                  <c:v>5.8726631040000003E-7</c:v>
                </c:pt>
                <c:pt idx="47623">
                  <c:v>2.2858544519999999E-6</c:v>
                </c:pt>
                <c:pt idx="47624">
                  <c:v>1.176980039E-5</c:v>
                </c:pt>
                <c:pt idx="47625">
                  <c:v>8.9861213990000005E-6</c:v>
                </c:pt>
                <c:pt idx="47626">
                  <c:v>9.4159278129999999E-6</c:v>
                </c:pt>
                <c:pt idx="47627">
                  <c:v>1.7268783409999999E-5</c:v>
                </c:pt>
                <c:pt idx="47628">
                  <c:v>5.5225486040000003E-5</c:v>
                </c:pt>
                <c:pt idx="47629">
                  <c:v>4.9549110560000001E-7</c:v>
                </c:pt>
                <c:pt idx="47630">
                  <c:v>2.9147632209999999E-6</c:v>
                </c:pt>
                <c:pt idx="47631">
                  <c:v>3.6788908430000002E-7</c:v>
                </c:pt>
                <c:pt idx="47632">
                  <c:v>4.9415989599999999E-6</c:v>
                </c:pt>
                <c:pt idx="47633">
                  <c:v>2.6006992070000001E-6</c:v>
                </c:pt>
                <c:pt idx="47634">
                  <c:v>3.2963897649999999E-6</c:v>
                </c:pt>
                <c:pt idx="47635">
                  <c:v>6.5455418420000002E-7</c:v>
                </c:pt>
                <c:pt idx="47636">
                  <c:v>4.7033542940000002E-6</c:v>
                </c:pt>
                <c:pt idx="47637">
                  <c:v>2.0067790860000002E-6</c:v>
                </c:pt>
                <c:pt idx="47638">
                  <c:v>3.2483377840000001E-6</c:v>
                </c:pt>
                <c:pt idx="47639">
                  <c:v>3.9821608090000002E-6</c:v>
                </c:pt>
                <c:pt idx="47640">
                  <c:v>3.072821095E-6</c:v>
                </c:pt>
                <c:pt idx="47641">
                  <c:v>2.8460238310000001E-6</c:v>
                </c:pt>
                <c:pt idx="47642">
                  <c:v>1.1692097709999999E-6</c:v>
                </c:pt>
                <c:pt idx="47643">
                  <c:v>1.642409261E-6</c:v>
                </c:pt>
                <c:pt idx="47644">
                  <c:v>3.9098330789999996E-6</c:v>
                </c:pt>
                <c:pt idx="47645">
                  <c:v>1.2106982750000001E-6</c:v>
                </c:pt>
                <c:pt idx="47646">
                  <c:v>3.298065987E-7</c:v>
                </c:pt>
                <c:pt idx="47647">
                  <c:v>1.0543804469999999E-6</c:v>
                </c:pt>
                <c:pt idx="47648">
                  <c:v>6.9810442040000004E-6</c:v>
                </c:pt>
                <c:pt idx="47649">
                  <c:v>2.7009676819999998E-7</c:v>
                </c:pt>
                <c:pt idx="47650">
                  <c:v>4.7289303220000002E-7</c:v>
                </c:pt>
                <c:pt idx="47651">
                  <c:v>2.8855926920000002E-7</c:v>
                </c:pt>
                <c:pt idx="47652">
                  <c:v>2.4760090670000001E-6</c:v>
                </c:pt>
                <c:pt idx="47653">
                  <c:v>2.0688711219999999E-7</c:v>
                </c:pt>
                <c:pt idx="47654">
                  <c:v>1.721972512E-6</c:v>
                </c:pt>
                <c:pt idx="47655">
                  <c:v>1.31665667E-6</c:v>
                </c:pt>
                <c:pt idx="47656">
                  <c:v>1.068470883E-7</c:v>
                </c:pt>
                <c:pt idx="47657">
                  <c:v>2.039372112E-6</c:v>
                </c:pt>
                <c:pt idx="47658">
                  <c:v>2.8104877220000002E-6</c:v>
                </c:pt>
                <c:pt idx="47659">
                  <c:v>6.3158621169999996E-7</c:v>
                </c:pt>
                <c:pt idx="47660">
                  <c:v>7.0464980710000006E-8</c:v>
                </c:pt>
                <c:pt idx="47661">
                  <c:v>2.943469966E-6</c:v>
                </c:pt>
                <c:pt idx="47662">
                  <c:v>2.475258815E-6</c:v>
                </c:pt>
                <c:pt idx="47663">
                  <c:v>7.7874027970000005E-7</c:v>
                </c:pt>
                <c:pt idx="47664">
                  <c:v>1.6162316889999999E-6</c:v>
                </c:pt>
                <c:pt idx="47665">
                  <c:v>3.7991643099999999E-6</c:v>
                </c:pt>
                <c:pt idx="47666">
                  <c:v>1.762352638E-6</c:v>
                </c:pt>
                <c:pt idx="47667">
                  <c:v>8.7493330380000004E-7</c:v>
                </c:pt>
                <c:pt idx="47668">
                  <c:v>4.6726564979999998E-7</c:v>
                </c:pt>
                <c:pt idx="47669">
                  <c:v>6.3804909550000003E-7</c:v>
                </c:pt>
                <c:pt idx="47670">
                  <c:v>1.386779982E-7</c:v>
                </c:pt>
                <c:pt idx="47671">
                  <c:v>1.328704192E-7</c:v>
                </c:pt>
                <c:pt idx="47672">
                  <c:v>1.001408984E-6</c:v>
                </c:pt>
                <c:pt idx="47673">
                  <c:v>1.524342367E-7</c:v>
                </c:pt>
                <c:pt idx="47674">
                  <c:v>1.4228125970000001E-7</c:v>
                </c:pt>
                <c:pt idx="47675">
                  <c:v>1.6344768890000001E-6</c:v>
                </c:pt>
                <c:pt idx="47676">
                  <c:v>1.561089287E-6</c:v>
                </c:pt>
                <c:pt idx="47677">
                  <c:v>1.5166100350000001E-6</c:v>
                </c:pt>
                <c:pt idx="47678">
                  <c:v>3.1748282930000001E-6</c:v>
                </c:pt>
                <c:pt idx="47679">
                  <c:v>4.1414247880000004E-6</c:v>
                </c:pt>
                <c:pt idx="47680">
                  <c:v>2.2556930369999999E-6</c:v>
                </c:pt>
                <c:pt idx="47681">
                  <c:v>7.4259842409999996E-7</c:v>
                </c:pt>
                <c:pt idx="47682">
                  <c:v>2.5500463940000001E-6</c:v>
                </c:pt>
                <c:pt idx="47683">
                  <c:v>8.1851561769999997E-7</c:v>
                </c:pt>
                <c:pt idx="47684">
                  <c:v>5.286496993E-8</c:v>
                </c:pt>
                <c:pt idx="47685">
                  <c:v>2.6919091469999998E-6</c:v>
                </c:pt>
                <c:pt idx="47686">
                  <c:v>5.1010623580000002E-6</c:v>
                </c:pt>
                <c:pt idx="47687">
                  <c:v>1.4609846210000001E-5</c:v>
                </c:pt>
                <c:pt idx="47688">
                  <c:v>1.023269255E-5</c:v>
                </c:pt>
                <c:pt idx="47689">
                  <c:v>3.6162743839999998E-8</c:v>
                </c:pt>
                <c:pt idx="47690">
                  <c:v>5.6210839130000005E-7</c:v>
                </c:pt>
                <c:pt idx="47691">
                  <c:v>4.0318151860000001E-7</c:v>
                </c:pt>
                <c:pt idx="47692">
                  <c:v>6.7521299940000003E-7</c:v>
                </c:pt>
                <c:pt idx="47693">
                  <c:v>6.5667163239999999E-7</c:v>
                </c:pt>
                <c:pt idx="47694">
                  <c:v>3.4635221729999998E-7</c:v>
                </c:pt>
                <c:pt idx="47695">
                  <c:v>9.8782214130000006E-7</c:v>
                </c:pt>
                <c:pt idx="47696">
                  <c:v>5.0206844820000003E-6</c:v>
                </c:pt>
                <c:pt idx="47697">
                  <c:v>2.0598176309999999E-6</c:v>
                </c:pt>
                <c:pt idx="47698">
                  <c:v>3.111919361E-6</c:v>
                </c:pt>
                <c:pt idx="47699">
                  <c:v>3.623093027E-5</c:v>
                </c:pt>
                <c:pt idx="47700">
                  <c:v>8.3808638230000003E-6</c:v>
                </c:pt>
                <c:pt idx="47701">
                  <c:v>1.2326213219999999E-6</c:v>
                </c:pt>
                <c:pt idx="47702">
                  <c:v>1.0965737349999999E-6</c:v>
                </c:pt>
                <c:pt idx="47703">
                  <c:v>7.9939357050000001E-6</c:v>
                </c:pt>
                <c:pt idx="47704">
                  <c:v>1.476528063E-6</c:v>
                </c:pt>
                <c:pt idx="47705">
                  <c:v>1.4438892120000001E-6</c:v>
                </c:pt>
                <c:pt idx="47706">
                  <c:v>5.673065957E-6</c:v>
                </c:pt>
                <c:pt idx="47707">
                  <c:v>8.7626704270000002E-5</c:v>
                </c:pt>
                <c:pt idx="47708">
                  <c:v>4.243858824E-5</c:v>
                </c:pt>
                <c:pt idx="47709">
                  <c:v>5.5986066249999999E-6</c:v>
                </c:pt>
                <c:pt idx="47710">
                  <c:v>4.8267121799999996E-6</c:v>
                </c:pt>
                <c:pt idx="47711">
                  <c:v>1.7170834620000001E-5</c:v>
                </c:pt>
                <c:pt idx="47712">
                  <c:v>2.242315404E-7</c:v>
                </c:pt>
                <c:pt idx="47713">
                  <c:v>2.3871434980000001E-7</c:v>
                </c:pt>
                <c:pt idx="47714">
                  <c:v>7.1082070690000001E-7</c:v>
                </c:pt>
                <c:pt idx="47715">
                  <c:v>2.2341198769999999E-6</c:v>
                </c:pt>
                <c:pt idx="47716">
                  <c:v>6.6488572640000006E-8</c:v>
                </c:pt>
                <c:pt idx="47717">
                  <c:v>5.7564161449999997E-7</c:v>
                </c:pt>
                <c:pt idx="47718">
                  <c:v>4.6253516880000002E-7</c:v>
                </c:pt>
                <c:pt idx="47719">
                  <c:v>2.2218988859999998E-6</c:v>
                </c:pt>
                <c:pt idx="47720">
                  <c:v>2.3732996640000001E-7</c:v>
                </c:pt>
                <c:pt idx="47721">
                  <c:v>1.1384232179999999E-6</c:v>
                </c:pt>
                <c:pt idx="47722">
                  <c:v>4.8889368929999998E-7</c:v>
                </c:pt>
                <c:pt idx="47723">
                  <c:v>1.5471572539999999E-6</c:v>
                </c:pt>
                <c:pt idx="47724">
                  <c:v>2.3700128E-7</c:v>
                </c:pt>
                <c:pt idx="47725">
                  <c:v>9.1398217010000004E-7</c:v>
                </c:pt>
                <c:pt idx="47726">
                  <c:v>2.039891128E-8</c:v>
                </c:pt>
                <c:pt idx="47727">
                  <c:v>1.52729545E-5</c:v>
                </c:pt>
                <c:pt idx="47728">
                  <c:v>3.3447425850000001E-6</c:v>
                </c:pt>
                <c:pt idx="47729">
                  <c:v>2.3478549300000002E-6</c:v>
                </c:pt>
                <c:pt idx="47730">
                  <c:v>1.317986368E-6</c:v>
                </c:pt>
                <c:pt idx="47731">
                  <c:v>3.5612672830000001E-6</c:v>
                </c:pt>
                <c:pt idx="47732">
                  <c:v>4.4415278609999998E-7</c:v>
                </c:pt>
                <c:pt idx="47733">
                  <c:v>1.025059365E-7</c:v>
                </c:pt>
                <c:pt idx="47734">
                  <c:v>1.730347109E-7</c:v>
                </c:pt>
                <c:pt idx="47735">
                  <c:v>3.5171807760000001E-7</c:v>
                </c:pt>
                <c:pt idx="47736">
                  <c:v>5.842837277E-7</c:v>
                </c:pt>
                <c:pt idx="47737">
                  <c:v>1.2306617730000001E-6</c:v>
                </c:pt>
                <c:pt idx="47738">
                  <c:v>6.7549121700000004E-7</c:v>
                </c:pt>
                <c:pt idx="47739">
                  <c:v>3.2321744050000002E-5</c:v>
                </c:pt>
                <c:pt idx="47740">
                  <c:v>3.730202782E-6</c:v>
                </c:pt>
                <c:pt idx="47741">
                  <c:v>2.5708618580000002E-6</c:v>
                </c:pt>
                <c:pt idx="47742">
                  <c:v>5.6767159519999996E-6</c:v>
                </c:pt>
                <c:pt idx="47743">
                  <c:v>5.893256392E-7</c:v>
                </c:pt>
                <c:pt idx="47744">
                  <c:v>3.3577531739999999E-7</c:v>
                </c:pt>
                <c:pt idx="47745">
                  <c:v>3.7653766399999999E-6</c:v>
                </c:pt>
                <c:pt idx="47746">
                  <c:v>4.420156854E-6</c:v>
                </c:pt>
                <c:pt idx="47747">
                  <c:v>1.5246746550000001E-5</c:v>
                </c:pt>
                <c:pt idx="47748">
                  <c:v>1.4136363230000001E-6</c:v>
                </c:pt>
                <c:pt idx="47749">
                  <c:v>5.9646706170000003E-6</c:v>
                </c:pt>
                <c:pt idx="47750">
                  <c:v>1.3741781769999999E-5</c:v>
                </c:pt>
                <c:pt idx="47751">
                  <c:v>5.2507894489999998E-5</c:v>
                </c:pt>
                <c:pt idx="47752">
                  <c:v>8.0178359249999995E-6</c:v>
                </c:pt>
                <c:pt idx="47753">
                  <c:v>4.7418475240000001E-6</c:v>
                </c:pt>
                <c:pt idx="47754">
                  <c:v>2.0546223609999999E-6</c:v>
                </c:pt>
                <c:pt idx="47755">
                  <c:v>3.74941849E-6</c:v>
                </c:pt>
                <c:pt idx="47756">
                  <c:v>3.8460488510000004E-6</c:v>
                </c:pt>
                <c:pt idx="47757">
                  <c:v>4.0071920370000002E-6</c:v>
                </c:pt>
                <c:pt idx="47758">
                  <c:v>2.9039906270000001E-6</c:v>
                </c:pt>
                <c:pt idx="47759">
                  <c:v>2.282739592E-4</c:v>
                </c:pt>
                <c:pt idx="47760">
                  <c:v>8.1242524529999997E-6</c:v>
                </c:pt>
                <c:pt idx="47761">
                  <c:v>3.12809704E-6</c:v>
                </c:pt>
                <c:pt idx="47762">
                  <c:v>1.9309543879999999E-6</c:v>
                </c:pt>
                <c:pt idx="47763">
                  <c:v>2.5826397490000001E-6</c:v>
                </c:pt>
                <c:pt idx="47764">
                  <c:v>5.2835417640000003E-8</c:v>
                </c:pt>
                <c:pt idx="47765">
                  <c:v>1.6241858829999999E-7</c:v>
                </c:pt>
                <c:pt idx="47766">
                  <c:v>5.258654276E-8</c:v>
                </c:pt>
                <c:pt idx="47767">
                  <c:v>2.3953434039999998E-7</c:v>
                </c:pt>
                <c:pt idx="47768">
                  <c:v>2.1414720090000001E-7</c:v>
                </c:pt>
                <c:pt idx="47769">
                  <c:v>2.9163959680000001E-7</c:v>
                </c:pt>
                <c:pt idx="47770">
                  <c:v>5.3673446350000001E-7</c:v>
                </c:pt>
                <c:pt idx="47771">
                  <c:v>7.1502452669999995E-7</c:v>
                </c:pt>
                <c:pt idx="47772">
                  <c:v>5.7218813249999999E-7</c:v>
                </c:pt>
                <c:pt idx="47773">
                  <c:v>5.9945910980000001E-7</c:v>
                </c:pt>
                <c:pt idx="47774">
                  <c:v>4.099746933E-7</c:v>
                </c:pt>
                <c:pt idx="47775">
                  <c:v>3.1264422029999999E-7</c:v>
                </c:pt>
                <c:pt idx="47776">
                  <c:v>3.7891063629999999E-7</c:v>
                </c:pt>
                <c:pt idx="47777">
                  <c:v>3.8677607520000002E-7</c:v>
                </c:pt>
                <c:pt idx="47778">
                  <c:v>7.8171889090000005E-8</c:v>
                </c:pt>
                <c:pt idx="47779">
                  <c:v>1.6905180430000001E-6</c:v>
                </c:pt>
                <c:pt idx="47780">
                  <c:v>1.3616136700000001E-7</c:v>
                </c:pt>
                <c:pt idx="47781">
                  <c:v>3.46963723E-8</c:v>
                </c:pt>
                <c:pt idx="47782">
                  <c:v>2.121029411E-7</c:v>
                </c:pt>
                <c:pt idx="47783">
                  <c:v>8.5823577059999999E-6</c:v>
                </c:pt>
                <c:pt idx="47784">
                  <c:v>2.7476472909999998E-7</c:v>
                </c:pt>
                <c:pt idx="47785">
                  <c:v>3.0750385479999999E-7</c:v>
                </c:pt>
                <c:pt idx="47786">
                  <c:v>1.1635277119999999E-6</c:v>
                </c:pt>
                <c:pt idx="47787">
                  <c:v>1.083642569E-5</c:v>
                </c:pt>
                <c:pt idx="47788">
                  <c:v>1.3329877450000001E-6</c:v>
                </c:pt>
                <c:pt idx="47789">
                  <c:v>1.624991332E-6</c:v>
                </c:pt>
                <c:pt idx="47790">
                  <c:v>2.0931177290000002E-6</c:v>
                </c:pt>
                <c:pt idx="47791">
                  <c:v>1.4666033540000001E-5</c:v>
                </c:pt>
                <c:pt idx="47792">
                  <c:v>2.0297309429999999E-6</c:v>
                </c:pt>
                <c:pt idx="47793">
                  <c:v>2.9887092170000002E-6</c:v>
                </c:pt>
                <c:pt idx="47794">
                  <c:v>3.069358231E-6</c:v>
                </c:pt>
                <c:pt idx="47795">
                  <c:v>3.8644741050000001E-5</c:v>
                </c:pt>
                <c:pt idx="47796">
                  <c:v>2.6915126219999998E-6</c:v>
                </c:pt>
                <c:pt idx="47797">
                  <c:v>4.0161063120000004E-6</c:v>
                </c:pt>
                <c:pt idx="47798">
                  <c:v>1.7964315089999999E-6</c:v>
                </c:pt>
                <c:pt idx="47799">
                  <c:v>5.4459667729999999E-4</c:v>
                </c:pt>
                <c:pt idx="47800">
                  <c:v>1.280289538E-6</c:v>
                </c:pt>
                <c:pt idx="47801">
                  <c:v>3.392917132E-6</c:v>
                </c:pt>
                <c:pt idx="47802">
                  <c:v>9.9130930720000003E-6</c:v>
                </c:pt>
                <c:pt idx="47803">
                  <c:v>2.9158833310000002E-4</c:v>
                </c:pt>
                <c:pt idx="47804">
                  <c:v>3.5884680570000001E-6</c:v>
                </c:pt>
                <c:pt idx="47805">
                  <c:v>2.2018714660000001E-6</c:v>
                </c:pt>
                <c:pt idx="47806">
                  <c:v>2.1178086750000001E-6</c:v>
                </c:pt>
                <c:pt idx="47807">
                  <c:v>2.036616305E-5</c:v>
                </c:pt>
                <c:pt idx="47808">
                  <c:v>1.3867471829999999E-6</c:v>
                </c:pt>
                <c:pt idx="47809">
                  <c:v>9.1074859400000001E-7</c:v>
                </c:pt>
                <c:pt idx="47810">
                  <c:v>4.7769866020000005E-7</c:v>
                </c:pt>
                <c:pt idx="47811">
                  <c:v>1.5687298100000001E-5</c:v>
                </c:pt>
                <c:pt idx="47812">
                  <c:v>2.320772682E-7</c:v>
                </c:pt>
                <c:pt idx="47813">
                  <c:v>1.5608062409999999E-7</c:v>
                </c:pt>
                <c:pt idx="47814">
                  <c:v>7.5959750410000005E-8</c:v>
                </c:pt>
                <c:pt idx="47815">
                  <c:v>3.0965748999999998E-7</c:v>
                </c:pt>
                <c:pt idx="47816">
                  <c:v>6.202792266E-9</c:v>
                </c:pt>
                <c:pt idx="47817">
                  <c:v>2.1734029419999999E-13</c:v>
                </c:pt>
                <c:pt idx="47818">
                  <c:v>3.5994269090000002E-9</c:v>
                </c:pt>
                <c:pt idx="47819">
                  <c:v>9.318810399E-7</c:v>
                </c:pt>
                <c:pt idx="47820">
                  <c:v>2.297106787E-8</c:v>
                </c:pt>
                <c:pt idx="47821">
                  <c:v>1.8106858350000002E-8</c:v>
                </c:pt>
                <c:pt idx="47822">
                  <c:v>7.4614366820000006E-9</c:v>
                </c:pt>
                <c:pt idx="47823">
                  <c:v>9.0776817369999996E-7</c:v>
                </c:pt>
                <c:pt idx="47824">
                  <c:v>6.1616993950000002E-9</c:v>
                </c:pt>
                <c:pt idx="47825">
                  <c:v>1.001334232E-8</c:v>
                </c:pt>
                <c:pt idx="47826">
                  <c:v>2.7804821680000001E-8</c:v>
                </c:pt>
                <c:pt idx="47827">
                  <c:v>7.3290916660000003E-7</c:v>
                </c:pt>
                <c:pt idx="47828">
                  <c:v>1.249754877E-7</c:v>
                </c:pt>
                <c:pt idx="47829">
                  <c:v>2.5553928030000002E-7</c:v>
                </c:pt>
                <c:pt idx="47830">
                  <c:v>7.5477883200000004E-7</c:v>
                </c:pt>
                <c:pt idx="47831">
                  <c:v>5.3502049129999999E-5</c:v>
                </c:pt>
                <c:pt idx="47832">
                  <c:v>2.2696941220000001E-6</c:v>
                </c:pt>
                <c:pt idx="47833">
                  <c:v>1.726019582E-6</c:v>
                </c:pt>
                <c:pt idx="47834">
                  <c:v>7.8708519759999995E-7</c:v>
                </c:pt>
                <c:pt idx="47835">
                  <c:v>1.4209533950000001E-5</c:v>
                </c:pt>
                <c:pt idx="47836">
                  <c:v>3.9116889660000002E-6</c:v>
                </c:pt>
                <c:pt idx="47837">
                  <c:v>3.4150980290000001E-6</c:v>
                </c:pt>
                <c:pt idx="47838">
                  <c:v>3.3147404390000001E-6</c:v>
                </c:pt>
                <c:pt idx="47839">
                  <c:v>1.057819009E-4</c:v>
                </c:pt>
                <c:pt idx="47840">
                  <c:v>1.4997491750000001E-5</c:v>
                </c:pt>
                <c:pt idx="47841">
                  <c:v>9.5781709879999994E-6</c:v>
                </c:pt>
                <c:pt idx="47842">
                  <c:v>7.7317160879999995E-7</c:v>
                </c:pt>
                <c:pt idx="47843">
                  <c:v>7.565525865E-4</c:v>
                </c:pt>
                <c:pt idx="47844">
                  <c:v>9.2846892879999999E-7</c:v>
                </c:pt>
                <c:pt idx="47845">
                  <c:v>6.5509847579999996E-6</c:v>
                </c:pt>
                <c:pt idx="47846">
                  <c:v>8.5103380539999998E-6</c:v>
                </c:pt>
                <c:pt idx="47847">
                  <c:v>3.4480668429999998E-5</c:v>
                </c:pt>
                <c:pt idx="47848">
                  <c:v>4.237504478E-6</c:v>
                </c:pt>
                <c:pt idx="47849">
                  <c:v>6.1801079659999998E-6</c:v>
                </c:pt>
                <c:pt idx="47850">
                  <c:v>1.9035684960000001E-5</c:v>
                </c:pt>
                <c:pt idx="47851">
                  <c:v>4.9525171340000004E-4</c:v>
                </c:pt>
                <c:pt idx="47852">
                  <c:v>2.2697120909999999E-5</c:v>
                </c:pt>
                <c:pt idx="47853">
                  <c:v>5.853712351E-6</c:v>
                </c:pt>
                <c:pt idx="47854">
                  <c:v>1.108993751E-6</c:v>
                </c:pt>
                <c:pt idx="47855">
                  <c:v>3.6067456139999997E-5</c:v>
                </c:pt>
                <c:pt idx="47856">
                  <c:v>2.5876014110000002E-6</c:v>
                </c:pt>
                <c:pt idx="47857">
                  <c:v>1.0098897399999999E-6</c:v>
                </c:pt>
                <c:pt idx="47858">
                  <c:v>7.988820294E-7</c:v>
                </c:pt>
                <c:pt idx="47859">
                  <c:v>5.3996214620000001E-6</c:v>
                </c:pt>
                <c:pt idx="47860">
                  <c:v>1.282772442E-6</c:v>
                </c:pt>
                <c:pt idx="47861">
                  <c:v>5.7180048260000001E-8</c:v>
                </c:pt>
                <c:pt idx="47862">
                  <c:v>7.715960868E-7</c:v>
                </c:pt>
                <c:pt idx="47863">
                  <c:v>4.0092102009999997E-6</c:v>
                </c:pt>
                <c:pt idx="47864">
                  <c:v>4.0996712850000002E-7</c:v>
                </c:pt>
                <c:pt idx="47865">
                  <c:v>3.185768933E-7</c:v>
                </c:pt>
                <c:pt idx="47866">
                  <c:v>3.2848323600000003E-7</c:v>
                </c:pt>
                <c:pt idx="47867">
                  <c:v>3.2178545909999999E-7</c:v>
                </c:pt>
                <c:pt idx="47868">
                  <c:v>3.8840547929999999E-7</c:v>
                </c:pt>
                <c:pt idx="47869">
                  <c:v>3.9241957850000002E-7</c:v>
                </c:pt>
                <c:pt idx="47870">
                  <c:v>3.0488427480000002E-7</c:v>
                </c:pt>
                <c:pt idx="47871">
                  <c:v>2.4717909609999999E-6</c:v>
                </c:pt>
                <c:pt idx="47872">
                  <c:v>2.5224966199999998E-8</c:v>
                </c:pt>
                <c:pt idx="47873">
                  <c:v>5.8843978119999998E-7</c:v>
                </c:pt>
                <c:pt idx="47874">
                  <c:v>2.7861140680000001E-6</c:v>
                </c:pt>
                <c:pt idx="47875">
                  <c:v>2.405784995E-5</c:v>
                </c:pt>
                <c:pt idx="47876">
                  <c:v>1.879675509E-7</c:v>
                </c:pt>
                <c:pt idx="47877">
                  <c:v>2.8563237000000002E-7</c:v>
                </c:pt>
                <c:pt idx="47878">
                  <c:v>5.0638942609999997E-7</c:v>
                </c:pt>
                <c:pt idx="47879">
                  <c:v>1.9227625910000001E-5</c:v>
                </c:pt>
                <c:pt idx="47880">
                  <c:v>1.7086321410000001E-6</c:v>
                </c:pt>
                <c:pt idx="47881">
                  <c:v>4.2273018850000001E-6</c:v>
                </c:pt>
                <c:pt idx="47882">
                  <c:v>5.8642323399999997E-6</c:v>
                </c:pt>
                <c:pt idx="47883">
                  <c:v>2.0126672479999999E-4</c:v>
                </c:pt>
                <c:pt idx="47884">
                  <c:v>1.8447012089999999E-6</c:v>
                </c:pt>
                <c:pt idx="47885">
                  <c:v>6.7435825390000004E-6</c:v>
                </c:pt>
                <c:pt idx="47886">
                  <c:v>1.7717756020000001E-5</c:v>
                </c:pt>
                <c:pt idx="47887">
                  <c:v>6.6545917029999999E-5</c:v>
                </c:pt>
                <c:pt idx="47888">
                  <c:v>1.304473971E-5</c:v>
                </c:pt>
                <c:pt idx="47889">
                  <c:v>1.003765251E-5</c:v>
                </c:pt>
                <c:pt idx="47890">
                  <c:v>4.714346214E-5</c:v>
                </c:pt>
                <c:pt idx="47891">
                  <c:v>7.0114394019999999E-4</c:v>
                </c:pt>
                <c:pt idx="47892">
                  <c:v>1.4664917510000001E-4</c:v>
                </c:pt>
                <c:pt idx="47893">
                  <c:v>1.066004244E-4</c:v>
                </c:pt>
                <c:pt idx="47894">
                  <c:v>1.563589765E-4</c:v>
                </c:pt>
                <c:pt idx="47895">
                  <c:v>9.4260177130000005E-4</c:v>
                </c:pt>
                <c:pt idx="47896">
                  <c:v>4.1119682929999998E-6</c:v>
                </c:pt>
                <c:pt idx="47897">
                  <c:v>1.3983421119999999E-5</c:v>
                </c:pt>
                <c:pt idx="47898">
                  <c:v>1.1948575920000001E-6</c:v>
                </c:pt>
                <c:pt idx="47899">
                  <c:v>4.994790292E-5</c:v>
                </c:pt>
                <c:pt idx="47900">
                  <c:v>7.6041291599999997E-6</c:v>
                </c:pt>
                <c:pt idx="47901">
                  <c:v>1.090998702E-5</c:v>
                </c:pt>
                <c:pt idx="47902">
                  <c:v>1.162732886E-6</c:v>
                </c:pt>
                <c:pt idx="47903">
                  <c:v>1.7467783959999999E-5</c:v>
                </c:pt>
                <c:pt idx="47904">
                  <c:v>4.2854525279999996E-6</c:v>
                </c:pt>
                <c:pt idx="47905">
                  <c:v>6.738544289E-6</c:v>
                </c:pt>
                <c:pt idx="47906">
                  <c:v>6.5873211470000002E-6</c:v>
                </c:pt>
                <c:pt idx="47907">
                  <c:v>3.5278985029999999E-6</c:v>
                </c:pt>
                <c:pt idx="47908">
                  <c:v>4.9070532289999996E-6</c:v>
                </c:pt>
                <c:pt idx="47909">
                  <c:v>2.80264878E-6</c:v>
                </c:pt>
                <c:pt idx="47910">
                  <c:v>2.8094878739999998E-6</c:v>
                </c:pt>
                <c:pt idx="47911">
                  <c:v>3.653227875E-6</c:v>
                </c:pt>
                <c:pt idx="47912">
                  <c:v>2.4022221159999998E-6</c:v>
                </c:pt>
                <c:pt idx="47913">
                  <c:v>1.4274321259999999E-6</c:v>
                </c:pt>
                <c:pt idx="47914">
                  <c:v>1.6848005620000001E-6</c:v>
                </c:pt>
                <c:pt idx="47915">
                  <c:v>2.24566271E-6</c:v>
                </c:pt>
                <c:pt idx="47916">
                  <c:v>1.613273302E-6</c:v>
                </c:pt>
                <c:pt idx="47917">
                  <c:v>1.869359677E-6</c:v>
                </c:pt>
                <c:pt idx="47918">
                  <c:v>1.9394130769999999E-6</c:v>
                </c:pt>
                <c:pt idx="47919">
                  <c:v>7.4410506300000005E-7</c:v>
                </c:pt>
                <c:pt idx="47920">
                  <c:v>3.2275204270000001E-6</c:v>
                </c:pt>
                <c:pt idx="47921">
                  <c:v>3.4261238259999999E-6</c:v>
                </c:pt>
                <c:pt idx="47922">
                  <c:v>3.5204519730000002E-6</c:v>
                </c:pt>
                <c:pt idx="47923">
                  <c:v>7.9604136169999998E-6</c:v>
                </c:pt>
                <c:pt idx="47924">
                  <c:v>8.5732040730000002E-6</c:v>
                </c:pt>
                <c:pt idx="47925">
                  <c:v>2.8924613000000001E-6</c:v>
                </c:pt>
                <c:pt idx="47926">
                  <c:v>4.3804377609999997E-6</c:v>
                </c:pt>
                <c:pt idx="47927">
                  <c:v>1.6836290249999998E-5</c:v>
                </c:pt>
                <c:pt idx="47928">
                  <c:v>1.860352545E-5</c:v>
                </c:pt>
                <c:pt idx="47929">
                  <c:v>4.5848776E-6</c:v>
                </c:pt>
                <c:pt idx="47930">
                  <c:v>4.6686854329999999E-6</c:v>
                </c:pt>
                <c:pt idx="47931">
                  <c:v>1.135441923E-4</c:v>
                </c:pt>
                <c:pt idx="47932">
                  <c:v>8.9930909609999994E-5</c:v>
                </c:pt>
                <c:pt idx="47933">
                  <c:v>1.00752547E-4</c:v>
                </c:pt>
                <c:pt idx="47934">
                  <c:v>7.8688239949999995E-4</c:v>
                </c:pt>
                <c:pt idx="47935">
                  <c:v>1.6965958789999999E-3</c:v>
                </c:pt>
                <c:pt idx="47936">
                  <c:v>1.2838516149999999E-4</c:v>
                </c:pt>
                <c:pt idx="47937">
                  <c:v>7.4132828690000004E-5</c:v>
                </c:pt>
                <c:pt idx="47938">
                  <c:v>2.893785709E-5</c:v>
                </c:pt>
                <c:pt idx="47939">
                  <c:v>3.1259547570000003E-5</c:v>
                </c:pt>
                <c:pt idx="47940">
                  <c:v>2.168837263E-5</c:v>
                </c:pt>
                <c:pt idx="47941">
                  <c:v>2.4000388410000002E-5</c:v>
                </c:pt>
                <c:pt idx="47942">
                  <c:v>4.6048203019999999E-5</c:v>
                </c:pt>
                <c:pt idx="47943">
                  <c:v>1.2886766120000001E-4</c:v>
                </c:pt>
                <c:pt idx="47944">
                  <c:v>4.2898298929999997E-5</c:v>
                </c:pt>
                <c:pt idx="47945">
                  <c:v>3.0051579030000001E-5</c:v>
                </c:pt>
                <c:pt idx="47946">
                  <c:v>5.2751315439999998E-5</c:v>
                </c:pt>
                <c:pt idx="47947">
                  <c:v>3.6248791890000001E-5</c:v>
                </c:pt>
                <c:pt idx="47948">
                  <c:v>4.8571431349999999E-6</c:v>
                </c:pt>
                <c:pt idx="47949">
                  <c:v>1.0418166709999999E-5</c:v>
                </c:pt>
                <c:pt idx="47950">
                  <c:v>6.8611010100000003E-6</c:v>
                </c:pt>
                <c:pt idx="47951">
                  <c:v>3.0188689249999998E-6</c:v>
                </c:pt>
                <c:pt idx="47952">
                  <c:v>6.893254246E-6</c:v>
                </c:pt>
                <c:pt idx="47953">
                  <c:v>2.0638000919999999E-5</c:v>
                </c:pt>
                <c:pt idx="47954">
                  <c:v>4.2775448749999999E-5</c:v>
                </c:pt>
                <c:pt idx="47955">
                  <c:v>5.5734658339999999E-5</c:v>
                </c:pt>
                <c:pt idx="47956">
                  <c:v>1.7271734069999999E-6</c:v>
                </c:pt>
                <c:pt idx="47957">
                  <c:v>2.3421060590000001E-6</c:v>
                </c:pt>
                <c:pt idx="47958">
                  <c:v>3.4481606399999998E-6</c:v>
                </c:pt>
                <c:pt idx="47959">
                  <c:v>4.0011033320000003E-6</c:v>
                </c:pt>
                <c:pt idx="47960">
                  <c:v>4.2074819859999996E-6</c:v>
                </c:pt>
                <c:pt idx="47961">
                  <c:v>3.5277652590000002E-6</c:v>
                </c:pt>
                <c:pt idx="47962">
                  <c:v>1.9665863109999999E-6</c:v>
                </c:pt>
                <c:pt idx="47963">
                  <c:v>7.2395799330000001E-6</c:v>
                </c:pt>
                <c:pt idx="47964">
                  <c:v>2.8034249609999999E-6</c:v>
                </c:pt>
                <c:pt idx="47965">
                  <c:v>3.1949490169999999E-6</c:v>
                </c:pt>
                <c:pt idx="47966">
                  <c:v>2.475868156E-6</c:v>
                </c:pt>
                <c:pt idx="47967">
                  <c:v>5.1424564650000003E-6</c:v>
                </c:pt>
                <c:pt idx="47968">
                  <c:v>4.04514926E-6</c:v>
                </c:pt>
                <c:pt idx="47969">
                  <c:v>9.1671049920000002E-6</c:v>
                </c:pt>
                <c:pt idx="47970">
                  <c:v>1.741832784E-7</c:v>
                </c:pt>
                <c:pt idx="47971">
                  <c:v>3.0503423980000001E-6</c:v>
                </c:pt>
                <c:pt idx="47972">
                  <c:v>2.1054992019999999E-5</c:v>
                </c:pt>
                <c:pt idx="47973">
                  <c:v>2.4537560519999999E-5</c:v>
                </c:pt>
                <c:pt idx="47974">
                  <c:v>1.8647208349999999E-4</c:v>
                </c:pt>
                <c:pt idx="47975">
                  <c:v>3.1509628100000002E-4</c:v>
                </c:pt>
                <c:pt idx="47976">
                  <c:v>6.2511520799999994E-5</c:v>
                </c:pt>
                <c:pt idx="47977">
                  <c:v>1.6939004770000001E-4</c:v>
                </c:pt>
                <c:pt idx="47978">
                  <c:v>3.092130347E-4</c:v>
                </c:pt>
                <c:pt idx="47979">
                  <c:v>1.000449223E-4</c:v>
                </c:pt>
                <c:pt idx="47980">
                  <c:v>7.4028490610000003E-5</c:v>
                </c:pt>
                <c:pt idx="47981">
                  <c:v>7.9432455819999998E-5</c:v>
                </c:pt>
                <c:pt idx="47982">
                  <c:v>1.5021587519999999E-4</c:v>
                </c:pt>
                <c:pt idx="47983">
                  <c:v>3.813319851E-4</c:v>
                </c:pt>
                <c:pt idx="47984">
                  <c:v>2.611773823E-4</c:v>
                </c:pt>
                <c:pt idx="47985">
                  <c:v>1.46041778E-4</c:v>
                </c:pt>
                <c:pt idx="47986">
                  <c:v>1.641286602E-3</c:v>
                </c:pt>
                <c:pt idx="47987">
                  <c:v>5.0137142270000002E-4</c:v>
                </c:pt>
                <c:pt idx="47988">
                  <c:v>1.004744248E-4</c:v>
                </c:pt>
                <c:pt idx="47989">
                  <c:v>7.2942311999999994E-5</c:v>
                </c:pt>
                <c:pt idx="47990">
                  <c:v>3.6472758680000001E-5</c:v>
                </c:pt>
                <c:pt idx="47991">
                  <c:v>8.7213679960000004E-6</c:v>
                </c:pt>
                <c:pt idx="47992">
                  <c:v>4.875105203E-5</c:v>
                </c:pt>
                <c:pt idx="47993">
                  <c:v>1.2900682079999999E-5</c:v>
                </c:pt>
                <c:pt idx="47994">
                  <c:v>2.7032495429999998E-4</c:v>
                </c:pt>
                <c:pt idx="47995">
                  <c:v>1.158114998E-4</c:v>
                </c:pt>
                <c:pt idx="47996">
                  <c:v>6.1809701030000004E-5</c:v>
                </c:pt>
                <c:pt idx="47997">
                  <c:v>4.548770259E-5</c:v>
                </c:pt>
                <c:pt idx="47998">
                  <c:v>3.6919647E-5</c:v>
                </c:pt>
                <c:pt idx="47999">
                  <c:v>1.762198135E-5</c:v>
                </c:pt>
                <c:pt idx="48000">
                  <c:v>4.2025387859999999E-6</c:v>
                </c:pt>
                <c:pt idx="48001">
                  <c:v>2.6766741250000002E-6</c:v>
                </c:pt>
                <c:pt idx="48002">
                  <c:v>4.4100370689999998E-6</c:v>
                </c:pt>
                <c:pt idx="48003">
                  <c:v>6.063368909E-6</c:v>
                </c:pt>
                <c:pt idx="48004">
                  <c:v>1.193520329E-5</c:v>
                </c:pt>
                <c:pt idx="48005">
                  <c:v>9.8786917400000001E-6</c:v>
                </c:pt>
                <c:pt idx="48006">
                  <c:v>4.8142461150000003E-5</c:v>
                </c:pt>
                <c:pt idx="48007">
                  <c:v>2.3562094389999999E-5</c:v>
                </c:pt>
                <c:pt idx="48008">
                  <c:v>8.0624776419999995E-6</c:v>
                </c:pt>
                <c:pt idx="48009">
                  <c:v>2.4113760740000001E-5</c:v>
                </c:pt>
                <c:pt idx="48010">
                  <c:v>5.11282025E-6</c:v>
                </c:pt>
                <c:pt idx="48011">
                  <c:v>5.0800784459999998E-6</c:v>
                </c:pt>
                <c:pt idx="48012">
                  <c:v>1.109958657E-5</c:v>
                </c:pt>
                <c:pt idx="48013">
                  <c:v>1.046586762E-5</c:v>
                </c:pt>
                <c:pt idx="48014">
                  <c:v>4.0578750819999998E-6</c:v>
                </c:pt>
                <c:pt idx="48015">
                  <c:v>6.2229255990000004E-6</c:v>
                </c:pt>
                <c:pt idx="48016">
                  <c:v>4.5658853429999996E-6</c:v>
                </c:pt>
                <c:pt idx="48017">
                  <c:v>1.706176346E-6</c:v>
                </c:pt>
                <c:pt idx="48018">
                  <c:v>3.9122982760000002E-5</c:v>
                </c:pt>
                <c:pt idx="48019">
                  <c:v>1.482706532E-6</c:v>
                </c:pt>
                <c:pt idx="48020">
                  <c:v>7.3728405200000004E-6</c:v>
                </c:pt>
                <c:pt idx="48021">
                  <c:v>2.0711926010000002E-5</c:v>
                </c:pt>
                <c:pt idx="48022">
                  <c:v>3.9744549240000002E-5</c:v>
                </c:pt>
                <c:pt idx="48023">
                  <c:v>1.938154486E-5</c:v>
                </c:pt>
                <c:pt idx="48024">
                  <c:v>8.6243643839999999E-5</c:v>
                </c:pt>
                <c:pt idx="48025">
                  <c:v>1.7564508799999999E-4</c:v>
                </c:pt>
                <c:pt idx="48026">
                  <c:v>3.9034888400000002E-3</c:v>
                </c:pt>
                <c:pt idx="48027">
                  <c:v>9.2582614790000001E-4</c:v>
                </c:pt>
                <c:pt idx="48028">
                  <c:v>1.4750231310000001E-4</c:v>
                </c:pt>
                <c:pt idx="48029">
                  <c:v>3.272460425E-4</c:v>
                </c:pt>
                <c:pt idx="48030">
                  <c:v>5.8296614900000003E-4</c:v>
                </c:pt>
                <c:pt idx="48031">
                  <c:v>3.302372744E-5</c:v>
                </c:pt>
                <c:pt idx="48032">
                  <c:v>5.3724723910000001E-5</c:v>
                </c:pt>
                <c:pt idx="48033">
                  <c:v>1.6106524579999999E-4</c:v>
                </c:pt>
                <c:pt idx="48034">
                  <c:v>1.313667546E-4</c:v>
                </c:pt>
                <c:pt idx="48035">
                  <c:v>3.4701060190000003E-5</c:v>
                </c:pt>
                <c:pt idx="48036">
                  <c:v>6.1380247480000006E-5</c:v>
                </c:pt>
                <c:pt idx="48037">
                  <c:v>1.4014595969999999E-4</c:v>
                </c:pt>
                <c:pt idx="48038">
                  <c:v>1.8285265929999999E-4</c:v>
                </c:pt>
                <c:pt idx="48039">
                  <c:v>6.9786373230000005E-5</c:v>
                </c:pt>
                <c:pt idx="48040">
                  <c:v>6.8174065379999999E-5</c:v>
                </c:pt>
                <c:pt idx="48041">
                  <c:v>4.4240457559999997E-5</c:v>
                </c:pt>
                <c:pt idx="48042">
                  <c:v>2.9981235219999999E-5</c:v>
                </c:pt>
                <c:pt idx="48043">
                  <c:v>2.535530047E-5</c:v>
                </c:pt>
                <c:pt idx="48044">
                  <c:v>3.3068601220000003E-5</c:v>
                </c:pt>
                <c:pt idx="48045">
                  <c:v>7.0238684379999999E-6</c:v>
                </c:pt>
                <c:pt idx="48046">
                  <c:v>7.9075099839999994E-5</c:v>
                </c:pt>
                <c:pt idx="48047">
                  <c:v>5.4973723359999997E-6</c:v>
                </c:pt>
                <c:pt idx="48048">
                  <c:v>7.0573455789999996E-6</c:v>
                </c:pt>
                <c:pt idx="48049">
                  <c:v>1.433403834E-6</c:v>
                </c:pt>
                <c:pt idx="48050">
                  <c:v>1.478715211E-4</c:v>
                </c:pt>
                <c:pt idx="48051">
                  <c:v>2.215403011E-6</c:v>
                </c:pt>
                <c:pt idx="48052">
                  <c:v>6.3763602189999999E-7</c:v>
                </c:pt>
                <c:pt idx="48053">
                  <c:v>1.428604557E-5</c:v>
                </c:pt>
                <c:pt idx="48054">
                  <c:v>1.433164643E-4</c:v>
                </c:pt>
                <c:pt idx="48055">
                  <c:v>1.127425481E-5</c:v>
                </c:pt>
                <c:pt idx="48056">
                  <c:v>1.1261589000000001E-5</c:v>
                </c:pt>
                <c:pt idx="48057">
                  <c:v>2.2905331279999999E-5</c:v>
                </c:pt>
                <c:pt idx="48058">
                  <c:v>9.0637058359999999E-5</c:v>
                </c:pt>
                <c:pt idx="48059">
                  <c:v>1.5244287640000001E-5</c:v>
                </c:pt>
                <c:pt idx="48060">
                  <c:v>1.007041967E-5</c:v>
                </c:pt>
                <c:pt idx="48061">
                  <c:v>1.9138937230000001E-5</c:v>
                </c:pt>
                <c:pt idx="48062">
                  <c:v>2.4768992360000001E-5</c:v>
                </c:pt>
                <c:pt idx="48063">
                  <c:v>1.1229492900000001E-5</c:v>
                </c:pt>
                <c:pt idx="48064">
                  <c:v>8.8266211599999992E-6</c:v>
                </c:pt>
                <c:pt idx="48065">
                  <c:v>6.7146670960000003E-6</c:v>
                </c:pt>
                <c:pt idx="48066">
                  <c:v>2.935934987E-4</c:v>
                </c:pt>
                <c:pt idx="48067">
                  <c:v>2.9775212949999999E-5</c:v>
                </c:pt>
                <c:pt idx="48068">
                  <c:v>7.0190222180000001E-5</c:v>
                </c:pt>
                <c:pt idx="48069">
                  <c:v>1.200851261E-4</c:v>
                </c:pt>
                <c:pt idx="48070">
                  <c:v>2.197550206E-3</c:v>
                </c:pt>
                <c:pt idx="48071">
                  <c:v>6.9384633710000001E-5</c:v>
                </c:pt>
                <c:pt idx="48072">
                  <c:v>2.6554620599999999E-5</c:v>
                </c:pt>
                <c:pt idx="48073">
                  <c:v>5.0037001269999997E-5</c:v>
                </c:pt>
                <c:pt idx="48074">
                  <c:v>9.2944458880000005E-4</c:v>
                </c:pt>
                <c:pt idx="48075">
                  <c:v>1.049638544E-4</c:v>
                </c:pt>
                <c:pt idx="48076">
                  <c:v>6.6098257290000004E-5</c:v>
                </c:pt>
                <c:pt idx="48077">
                  <c:v>1.9484491179999998E-5</c:v>
                </c:pt>
                <c:pt idx="48078">
                  <c:v>5.2141992570000004E-3</c:v>
                </c:pt>
                <c:pt idx="48079">
                  <c:v>2.591200612E-5</c:v>
                </c:pt>
                <c:pt idx="48080">
                  <c:v>7.5336502650000004E-5</c:v>
                </c:pt>
                <c:pt idx="48081">
                  <c:v>1.03996858E-4</c:v>
                </c:pt>
                <c:pt idx="48082">
                  <c:v>1.3716210230000001E-3</c:v>
                </c:pt>
                <c:pt idx="48083">
                  <c:v>2.6848270809999999E-5</c:v>
                </c:pt>
                <c:pt idx="48084">
                  <c:v>4.9606078099999997E-5</c:v>
                </c:pt>
                <c:pt idx="48085">
                  <c:v>3.4866069820000003E-5</c:v>
                </c:pt>
                <c:pt idx="48086">
                  <c:v>5.4302369969999997E-3</c:v>
                </c:pt>
                <c:pt idx="48087">
                  <c:v>6.6099473530000007E-5</c:v>
                </c:pt>
                <c:pt idx="48088">
                  <c:v>2.7549775500000001E-5</c:v>
                </c:pt>
                <c:pt idx="48089">
                  <c:v>8.7816270450000002E-5</c:v>
                </c:pt>
                <c:pt idx="48090">
                  <c:v>1.610512959E-3</c:v>
                </c:pt>
                <c:pt idx="48091">
                  <c:v>7.3352736620000003E-6</c:v>
                </c:pt>
                <c:pt idx="48092">
                  <c:v>1.0020386599999999E-5</c:v>
                </c:pt>
                <c:pt idx="48093">
                  <c:v>1.6403877930000002E-5</c:v>
                </c:pt>
                <c:pt idx="48094">
                  <c:v>1.616832898E-4</c:v>
                </c:pt>
                <c:pt idx="48095">
                  <c:v>7.8566462729999994E-5</c:v>
                </c:pt>
                <c:pt idx="48096">
                  <c:v>8.3724890020000001E-5</c:v>
                </c:pt>
                <c:pt idx="48097">
                  <c:v>2.9385465199999999E-5</c:v>
                </c:pt>
                <c:pt idx="48098">
                  <c:v>2.0209306980000001E-2</c:v>
                </c:pt>
                <c:pt idx="48099">
                  <c:v>2.7061758719999998E-5</c:v>
                </c:pt>
                <c:pt idx="48100">
                  <c:v>3.3998636179999997E-4</c:v>
                </c:pt>
                <c:pt idx="48101">
                  <c:v>5.4244771580000005E-4</c:v>
                </c:pt>
                <c:pt idx="48102">
                  <c:v>4.4067929580000002E-3</c:v>
                </c:pt>
                <c:pt idx="48103">
                  <c:v>3.81677319E-4</c:v>
                </c:pt>
                <c:pt idx="48104">
                  <c:v>5.9256943339999995E-4</c:v>
                </c:pt>
                <c:pt idx="48105">
                  <c:v>6.5686486870000001E-4</c:v>
                </c:pt>
                <c:pt idx="48106">
                  <c:v>2.6418555489999999E-2</c:v>
                </c:pt>
                <c:pt idx="48107">
                  <c:v>4.29564151E-4</c:v>
                </c:pt>
                <c:pt idx="48108">
                  <c:v>9.184020202E-4</c:v>
                </c:pt>
                <c:pt idx="48109">
                  <c:v>1.5405894580000001E-3</c:v>
                </c:pt>
                <c:pt idx="48110">
                  <c:v>0.1958058614</c:v>
                </c:pt>
                <c:pt idx="48111">
                  <c:v>1.319109248E-3</c:v>
                </c:pt>
                <c:pt idx="48112">
                  <c:v>1.061891409E-3</c:v>
                </c:pt>
                <c:pt idx="48113">
                  <c:v>1.0162681479999999E-3</c:v>
                </c:pt>
                <c:pt idx="48114">
                  <c:v>1.2325512550000001E-2</c:v>
                </c:pt>
                <c:pt idx="48115">
                  <c:v>1.1192905710000001E-3</c:v>
                </c:pt>
                <c:pt idx="48116">
                  <c:v>1.072091458E-3</c:v>
                </c:pt>
                <c:pt idx="48117">
                  <c:v>1.228169683E-3</c:v>
                </c:pt>
                <c:pt idx="48118">
                  <c:v>0.19564057239999999</c:v>
                </c:pt>
                <c:pt idx="48119">
                  <c:v>1.632942719E-3</c:v>
                </c:pt>
                <c:pt idx="48120">
                  <c:v>9.6274842699999995E-4</c:v>
                </c:pt>
                <c:pt idx="48121">
                  <c:v>3.672719027E-4</c:v>
                </c:pt>
                <c:pt idx="48122">
                  <c:v>2.6743946389999999E-2</c:v>
                </c:pt>
                <c:pt idx="48123">
                  <c:v>7.2601395629999998E-4</c:v>
                </c:pt>
                <c:pt idx="48124">
                  <c:v>5.9589335840000001E-4</c:v>
                </c:pt>
                <c:pt idx="48125">
                  <c:v>3.47843873E-4</c:v>
                </c:pt>
                <c:pt idx="48126">
                  <c:v>4.3812751570000003E-3</c:v>
                </c:pt>
                <c:pt idx="48127">
                  <c:v>5.8218455230000003E-4</c:v>
                </c:pt>
                <c:pt idx="48128">
                  <c:v>3.5375590449999999E-4</c:v>
                </c:pt>
                <c:pt idx="48129">
                  <c:v>1.984045137E-5</c:v>
                </c:pt>
                <c:pt idx="48130">
                  <c:v>2.019380979E-2</c:v>
                </c:pt>
                <c:pt idx="48131">
                  <c:v>3.7815524040000002E-5</c:v>
                </c:pt>
                <c:pt idx="48132">
                  <c:v>8.8976963010000001E-5</c:v>
                </c:pt>
                <c:pt idx="48133">
                  <c:v>7.6138104499999998E-5</c:v>
                </c:pt>
                <c:pt idx="48134">
                  <c:v>1.6421126769999999E-4</c:v>
                </c:pt>
                <c:pt idx="48135">
                  <c:v>1.7674862460000001E-5</c:v>
                </c:pt>
                <c:pt idx="48136">
                  <c:v>1.007284098E-5</c:v>
                </c:pt>
                <c:pt idx="48137">
                  <c:v>7.777378419E-6</c:v>
                </c:pt>
                <c:pt idx="48138">
                  <c:v>1.574235591E-3</c:v>
                </c:pt>
                <c:pt idx="48139">
                  <c:v>7.9246268269999998E-5</c:v>
                </c:pt>
                <c:pt idx="48140">
                  <c:v>3.2783087439999998E-5</c:v>
                </c:pt>
                <c:pt idx="48141">
                  <c:v>6.1760643700000005E-5</c:v>
                </c:pt>
                <c:pt idx="48142">
                  <c:v>5.4592089179999999E-3</c:v>
                </c:pt>
                <c:pt idx="48143">
                  <c:v>4.3474677060000002E-5</c:v>
                </c:pt>
                <c:pt idx="48144">
                  <c:v>4.9097109289999997E-5</c:v>
                </c:pt>
                <c:pt idx="48145">
                  <c:v>2.299579465E-5</c:v>
                </c:pt>
                <c:pt idx="48146">
                  <c:v>1.3666842769999999E-3</c:v>
                </c:pt>
                <c:pt idx="48147">
                  <c:v>1.116084739E-4</c:v>
                </c:pt>
                <c:pt idx="48148">
                  <c:v>7.4890206860000005E-5</c:v>
                </c:pt>
                <c:pt idx="48149">
                  <c:v>2.273497289E-5</c:v>
                </c:pt>
                <c:pt idx="48150">
                  <c:v>5.1677728720000001E-3</c:v>
                </c:pt>
                <c:pt idx="48151">
                  <c:v>3.040837923E-5</c:v>
                </c:pt>
                <c:pt idx="48152">
                  <c:v>7.5115774709999997E-5</c:v>
                </c:pt>
                <c:pt idx="48153">
                  <c:v>1.0465308510000001E-4</c:v>
                </c:pt>
                <c:pt idx="48154">
                  <c:v>9.326846654E-4</c:v>
                </c:pt>
                <c:pt idx="48155">
                  <c:v>5.539177783E-5</c:v>
                </c:pt>
                <c:pt idx="48156">
                  <c:v>2.8117395840000001E-5</c:v>
                </c:pt>
                <c:pt idx="48157">
                  <c:v>6.8300472250000004E-5</c:v>
                </c:pt>
                <c:pt idx="48158">
                  <c:v>2.1748562799999999E-3</c:v>
                </c:pt>
                <c:pt idx="48159">
                  <c:v>1.2337135779999999E-4</c:v>
                </c:pt>
                <c:pt idx="48160">
                  <c:v>7.7404520019999995E-5</c:v>
                </c:pt>
                <c:pt idx="48161">
                  <c:v>3.140873549E-5</c:v>
                </c:pt>
                <c:pt idx="48162">
                  <c:v>2.974503932E-4</c:v>
                </c:pt>
                <c:pt idx="48163">
                  <c:v>6.3797551479999998E-6</c:v>
                </c:pt>
                <c:pt idx="48164">
                  <c:v>8.7797271680000003E-6</c:v>
                </c:pt>
                <c:pt idx="48165">
                  <c:v>1.107337197E-5</c:v>
                </c:pt>
                <c:pt idx="48166">
                  <c:v>2.5314265039999999E-5</c:v>
                </c:pt>
                <c:pt idx="48167">
                  <c:v>1.9575523230000001E-5</c:v>
                </c:pt>
                <c:pt idx="48168">
                  <c:v>9.7703143139999995E-6</c:v>
                </c:pt>
                <c:pt idx="48169">
                  <c:v>1.4948998989999999E-5</c:v>
                </c:pt>
                <c:pt idx="48170">
                  <c:v>9.0934955090000001E-5</c:v>
                </c:pt>
                <c:pt idx="48171">
                  <c:v>2.3631465870000002E-5</c:v>
                </c:pt>
                <c:pt idx="48172">
                  <c:v>1.1296524350000001E-5</c:v>
                </c:pt>
                <c:pt idx="48173">
                  <c:v>1.114215395E-5</c:v>
                </c:pt>
                <c:pt idx="48174">
                  <c:v>1.4252208630000001E-4</c:v>
                </c:pt>
                <c:pt idx="48175">
                  <c:v>1.327964911E-5</c:v>
                </c:pt>
                <c:pt idx="48176">
                  <c:v>4.71892401E-7</c:v>
                </c:pt>
                <c:pt idx="48177">
                  <c:v>2.19110517E-6</c:v>
                </c:pt>
                <c:pt idx="48178">
                  <c:v>1.4418965839999999E-4</c:v>
                </c:pt>
                <c:pt idx="48179">
                  <c:v>9.5191944939999996E-7</c:v>
                </c:pt>
                <c:pt idx="48180">
                  <c:v>7.7828289399999998E-6</c:v>
                </c:pt>
                <c:pt idx="48181">
                  <c:v>5.6001173780000001E-6</c:v>
                </c:pt>
                <c:pt idx="48182">
                  <c:v>7.4874822919999994E-5</c:v>
                </c:pt>
                <c:pt idx="48183">
                  <c:v>8.8728221560000003E-6</c:v>
                </c:pt>
                <c:pt idx="48184">
                  <c:v>3.4613157450000001E-5</c:v>
                </c:pt>
                <c:pt idx="48185">
                  <c:v>2.5303336479999999E-5</c:v>
                </c:pt>
                <c:pt idx="48186">
                  <c:v>2.813521458E-5</c:v>
                </c:pt>
                <c:pt idx="48187">
                  <c:v>4.827757722E-5</c:v>
                </c:pt>
                <c:pt idx="48188">
                  <c:v>6.9927347200000002E-5</c:v>
                </c:pt>
                <c:pt idx="48189">
                  <c:v>6.8983853800000006E-5</c:v>
                </c:pt>
                <c:pt idx="48190">
                  <c:v>1.8564878100000001E-4</c:v>
                </c:pt>
                <c:pt idx="48191">
                  <c:v>1.39279472E-4</c:v>
                </c:pt>
                <c:pt idx="48192">
                  <c:v>5.8174874499999998E-5</c:v>
                </c:pt>
                <c:pt idx="48193">
                  <c:v>3.4038843020000001E-5</c:v>
                </c:pt>
                <c:pt idx="48194">
                  <c:v>1.317689784E-4</c:v>
                </c:pt>
                <c:pt idx="48195">
                  <c:v>1.5868108810000001E-4</c:v>
                </c:pt>
                <c:pt idx="48196">
                  <c:v>5.0086057319999998E-5</c:v>
                </c:pt>
                <c:pt idx="48197">
                  <c:v>3.2134694119999997E-5</c:v>
                </c:pt>
                <c:pt idx="48198">
                  <c:v>5.688651615E-4</c:v>
                </c:pt>
                <c:pt idx="48199">
                  <c:v>3.0556913829999998E-4</c:v>
                </c:pt>
                <c:pt idx="48200">
                  <c:v>1.534278479E-4</c:v>
                </c:pt>
                <c:pt idx="48201">
                  <c:v>9.3699099970000004E-4</c:v>
                </c:pt>
                <c:pt idx="48202">
                  <c:v>3.8788680609999999E-3</c:v>
                </c:pt>
                <c:pt idx="48203">
                  <c:v>1.818725053E-4</c:v>
                </c:pt>
                <c:pt idx="48204">
                  <c:v>9.1789664819999994E-5</c:v>
                </c:pt>
                <c:pt idx="48205">
                  <c:v>1.9410589130000001E-5</c:v>
                </c:pt>
                <c:pt idx="48206">
                  <c:v>3.9816417070000002E-5</c:v>
                </c:pt>
                <c:pt idx="48207">
                  <c:v>2.055062509E-5</c:v>
                </c:pt>
                <c:pt idx="48208">
                  <c:v>7.1393267779999999E-6</c:v>
                </c:pt>
                <c:pt idx="48209">
                  <c:v>1.380266357E-6</c:v>
                </c:pt>
                <c:pt idx="48210">
                  <c:v>3.8206549020000001E-5</c:v>
                </c:pt>
                <c:pt idx="48211">
                  <c:v>1.407722786E-6</c:v>
                </c:pt>
                <c:pt idx="48212">
                  <c:v>4.7091683169999999E-6</c:v>
                </c:pt>
                <c:pt idx="48213">
                  <c:v>6.2178934250000004E-6</c:v>
                </c:pt>
                <c:pt idx="48214">
                  <c:v>3.9799232580000001E-6</c:v>
                </c:pt>
                <c:pt idx="48215">
                  <c:v>1.0541274670000001E-5</c:v>
                </c:pt>
                <c:pt idx="48216">
                  <c:v>1.074358554E-5</c:v>
                </c:pt>
                <c:pt idx="48217">
                  <c:v>5.0341854509999999E-6</c:v>
                </c:pt>
                <c:pt idx="48218">
                  <c:v>5.1957174020000003E-6</c:v>
                </c:pt>
                <c:pt idx="48219">
                  <c:v>2.3291915340000002E-5</c:v>
                </c:pt>
                <c:pt idx="48220">
                  <c:v>6.9880369710000002E-6</c:v>
                </c:pt>
                <c:pt idx="48221">
                  <c:v>2.4281312679999998E-5</c:v>
                </c:pt>
                <c:pt idx="48222">
                  <c:v>4.7014372149999999E-5</c:v>
                </c:pt>
                <c:pt idx="48223">
                  <c:v>1.089717805E-5</c:v>
                </c:pt>
                <c:pt idx="48224">
                  <c:v>1.215869023E-5</c:v>
                </c:pt>
                <c:pt idx="48225">
                  <c:v>6.0058661319999999E-6</c:v>
                </c:pt>
                <c:pt idx="48226">
                  <c:v>4.3330254120000001E-6</c:v>
                </c:pt>
                <c:pt idx="48227">
                  <c:v>2.7116357060000001E-6</c:v>
                </c:pt>
                <c:pt idx="48228">
                  <c:v>4.4810477460000001E-6</c:v>
                </c:pt>
                <c:pt idx="48229">
                  <c:v>1.761275379E-5</c:v>
                </c:pt>
                <c:pt idx="48230">
                  <c:v>3.6283867630000002E-5</c:v>
                </c:pt>
                <c:pt idx="48231">
                  <c:v>4.5051161340000001E-5</c:v>
                </c:pt>
                <c:pt idx="48232">
                  <c:v>6.1489552199999993E-5</c:v>
                </c:pt>
                <c:pt idx="48233">
                  <c:v>1.164471252E-4</c:v>
                </c:pt>
                <c:pt idx="48234">
                  <c:v>2.6520046750000002E-4</c:v>
                </c:pt>
                <c:pt idx="48235">
                  <c:v>1.474966191E-5</c:v>
                </c:pt>
                <c:pt idx="48236">
                  <c:v>4.8431816239999999E-5</c:v>
                </c:pt>
                <c:pt idx="48237">
                  <c:v>8.8579406780000007E-6</c:v>
                </c:pt>
                <c:pt idx="48238">
                  <c:v>3.5060430270000001E-5</c:v>
                </c:pt>
                <c:pt idx="48239">
                  <c:v>7.2780035090000002E-5</c:v>
                </c:pt>
                <c:pt idx="48240">
                  <c:v>9.5395892909999998E-5</c:v>
                </c:pt>
                <c:pt idx="48241">
                  <c:v>5.0122861599999997E-4</c:v>
                </c:pt>
                <c:pt idx="48242">
                  <c:v>1.598479843E-3</c:v>
                </c:pt>
                <c:pt idx="48243">
                  <c:v>1.4980998020000001E-4</c:v>
                </c:pt>
                <c:pt idx="48244">
                  <c:v>2.7909786249999998E-4</c:v>
                </c:pt>
                <c:pt idx="48245">
                  <c:v>3.8172315700000001E-4</c:v>
                </c:pt>
                <c:pt idx="48246">
                  <c:v>1.546932561E-4</c:v>
                </c:pt>
                <c:pt idx="48247">
                  <c:v>7.9775573250000001E-5</c:v>
                </c:pt>
                <c:pt idx="48248">
                  <c:v>7.3438264199999996E-5</c:v>
                </c:pt>
                <c:pt idx="48249">
                  <c:v>9.6265402790000003E-5</c:v>
                </c:pt>
                <c:pt idx="48250">
                  <c:v>3.0554535390000002E-4</c:v>
                </c:pt>
                <c:pt idx="48251">
                  <c:v>1.5845903720000001E-4</c:v>
                </c:pt>
                <c:pt idx="48252">
                  <c:v>5.9312330150000001E-5</c:v>
                </c:pt>
                <c:pt idx="48253">
                  <c:v>3.2090425400000002E-4</c:v>
                </c:pt>
                <c:pt idx="48254">
                  <c:v>1.8361790950000001E-4</c:v>
                </c:pt>
                <c:pt idx="48255">
                  <c:v>2.6350270209999998E-5</c:v>
                </c:pt>
                <c:pt idx="48256">
                  <c:v>2.0922122970000001E-5</c:v>
                </c:pt>
                <c:pt idx="48257">
                  <c:v>3.1343249419999998E-6</c:v>
                </c:pt>
                <c:pt idx="48258">
                  <c:v>1.9569189449999999E-7</c:v>
                </c:pt>
                <c:pt idx="48259">
                  <c:v>9.1672109140000005E-6</c:v>
                </c:pt>
                <c:pt idx="48260">
                  <c:v>3.8499260719999999E-6</c:v>
                </c:pt>
                <c:pt idx="48261">
                  <c:v>5.2341108700000003E-6</c:v>
                </c:pt>
                <c:pt idx="48262">
                  <c:v>2.449785622E-6</c:v>
                </c:pt>
                <c:pt idx="48263">
                  <c:v>3.1441736199999999E-6</c:v>
                </c:pt>
                <c:pt idx="48264">
                  <c:v>2.8817469689999999E-6</c:v>
                </c:pt>
                <c:pt idx="48265">
                  <c:v>7.2677269620000001E-6</c:v>
                </c:pt>
                <c:pt idx="48266">
                  <c:v>2.005205151E-6</c:v>
                </c:pt>
                <c:pt idx="48267">
                  <c:v>3.5786830669999998E-6</c:v>
                </c:pt>
                <c:pt idx="48268">
                  <c:v>4.2087375030000002E-6</c:v>
                </c:pt>
                <c:pt idx="48269">
                  <c:v>3.9549826730000004E-6</c:v>
                </c:pt>
                <c:pt idx="48270">
                  <c:v>3.3998903039999998E-6</c:v>
                </c:pt>
                <c:pt idx="48271">
                  <c:v>2.2666290800000001E-6</c:v>
                </c:pt>
                <c:pt idx="48272">
                  <c:v>2.039451338E-6</c:v>
                </c:pt>
                <c:pt idx="48273">
                  <c:v>5.534770511E-5</c:v>
                </c:pt>
                <c:pt idx="48274">
                  <c:v>4.2321252240000002E-5</c:v>
                </c:pt>
                <c:pt idx="48275">
                  <c:v>1.9895449249999999E-5</c:v>
                </c:pt>
                <c:pt idx="48276">
                  <c:v>6.5922236379999997E-6</c:v>
                </c:pt>
                <c:pt idx="48277">
                  <c:v>3.1577376169999998E-6</c:v>
                </c:pt>
                <c:pt idx="48278">
                  <c:v>6.6649422140000004E-6</c:v>
                </c:pt>
                <c:pt idx="48279">
                  <c:v>9.9471926810000003E-6</c:v>
                </c:pt>
                <c:pt idx="48280">
                  <c:v>4.6575504620000002E-6</c:v>
                </c:pt>
                <c:pt idx="48281">
                  <c:v>3.6004776759999999E-5</c:v>
                </c:pt>
                <c:pt idx="48282">
                  <c:v>5.0927117210000002E-5</c:v>
                </c:pt>
                <c:pt idx="48283">
                  <c:v>2.8904023470000001E-5</c:v>
                </c:pt>
                <c:pt idx="48284">
                  <c:v>4.3803865E-5</c:v>
                </c:pt>
                <c:pt idx="48285">
                  <c:v>1.2864017489999999E-4</c:v>
                </c:pt>
                <c:pt idx="48286">
                  <c:v>4.5683691819999999E-5</c:v>
                </c:pt>
                <c:pt idx="48287">
                  <c:v>2.2475064260000001E-5</c:v>
                </c:pt>
                <c:pt idx="48288">
                  <c:v>2.0886762780000001E-5</c:v>
                </c:pt>
                <c:pt idx="48289">
                  <c:v>3.1864685370000003E-5</c:v>
                </c:pt>
                <c:pt idx="48290">
                  <c:v>2.7809340109999999E-5</c:v>
                </c:pt>
                <c:pt idx="48291">
                  <c:v>6.7858001009999999E-5</c:v>
                </c:pt>
                <c:pt idx="48292">
                  <c:v>1.2672221160000001E-4</c:v>
                </c:pt>
                <c:pt idx="48293">
                  <c:v>1.6863887399999999E-3</c:v>
                </c:pt>
                <c:pt idx="48294">
                  <c:v>7.6851109040000003E-4</c:v>
                </c:pt>
                <c:pt idx="48295">
                  <c:v>9.5829333399999997E-5</c:v>
                </c:pt>
                <c:pt idx="48296">
                  <c:v>9.5261782399999994E-5</c:v>
                </c:pt>
                <c:pt idx="48297">
                  <c:v>1.15241964E-4</c:v>
                </c:pt>
                <c:pt idx="48298">
                  <c:v>4.6392342489999996E-6</c:v>
                </c:pt>
                <c:pt idx="48299">
                  <c:v>5.0043608649999997E-6</c:v>
                </c:pt>
                <c:pt idx="48300">
                  <c:v>1.9034178879999999E-5</c:v>
                </c:pt>
                <c:pt idx="48301">
                  <c:v>1.6610172260000001E-5</c:v>
                </c:pt>
                <c:pt idx="48302">
                  <c:v>4.3276029140000001E-6</c:v>
                </c:pt>
                <c:pt idx="48303">
                  <c:v>3.1206964240000002E-6</c:v>
                </c:pt>
                <c:pt idx="48304">
                  <c:v>8.6732462720000004E-6</c:v>
                </c:pt>
                <c:pt idx="48305">
                  <c:v>7.7141496829999995E-6</c:v>
                </c:pt>
                <c:pt idx="48306">
                  <c:v>3.5331501769999999E-6</c:v>
                </c:pt>
                <c:pt idx="48307">
                  <c:v>3.3979194689999999E-6</c:v>
                </c:pt>
                <c:pt idx="48308">
                  <c:v>3.1117151150000001E-6</c:v>
                </c:pt>
                <c:pt idx="48309">
                  <c:v>6.8675677049999997E-7</c:v>
                </c:pt>
                <c:pt idx="48310">
                  <c:v>1.918005307E-6</c:v>
                </c:pt>
                <c:pt idx="48311">
                  <c:v>1.8426483100000001E-6</c:v>
                </c:pt>
                <c:pt idx="48312">
                  <c:v>1.5934249209999999E-6</c:v>
                </c:pt>
                <c:pt idx="48313">
                  <c:v>2.2039808329999998E-6</c:v>
                </c:pt>
                <c:pt idx="48314">
                  <c:v>1.668962711E-6</c:v>
                </c:pt>
                <c:pt idx="48315">
                  <c:v>1.4297103650000001E-6</c:v>
                </c:pt>
                <c:pt idx="48316">
                  <c:v>2.4048449040000001E-6</c:v>
                </c:pt>
                <c:pt idx="48317">
                  <c:v>3.5053776459999999E-6</c:v>
                </c:pt>
                <c:pt idx="48318">
                  <c:v>2.7865569610000002E-6</c:v>
                </c:pt>
                <c:pt idx="48319">
                  <c:v>2.7838334150000001E-6</c:v>
                </c:pt>
                <c:pt idx="48320">
                  <c:v>4.7320650169999996E-6</c:v>
                </c:pt>
                <c:pt idx="48321">
                  <c:v>3.2499467780000001E-6</c:v>
                </c:pt>
                <c:pt idx="48322">
                  <c:v>6.4738582259999998E-6</c:v>
                </c:pt>
                <c:pt idx="48323">
                  <c:v>6.3796851209999998E-6</c:v>
                </c:pt>
                <c:pt idx="48324">
                  <c:v>3.6801465880000002E-6</c:v>
                </c:pt>
                <c:pt idx="48325">
                  <c:v>1.7990219159999998E-5</c:v>
                </c:pt>
                <c:pt idx="48326">
                  <c:v>1.1276649630000001E-6</c:v>
                </c:pt>
                <c:pt idx="48327">
                  <c:v>1.066083244E-5</c:v>
                </c:pt>
                <c:pt idx="48328">
                  <c:v>6.5867747379999998E-6</c:v>
                </c:pt>
                <c:pt idx="48329">
                  <c:v>5.0761030870000001E-5</c:v>
                </c:pt>
                <c:pt idx="48330">
                  <c:v>1.1477495060000001E-6</c:v>
                </c:pt>
                <c:pt idx="48331">
                  <c:v>1.3197776560000001E-5</c:v>
                </c:pt>
                <c:pt idx="48332">
                  <c:v>2.9947409110000002E-6</c:v>
                </c:pt>
                <c:pt idx="48333">
                  <c:v>9.2935396590000002E-4</c:v>
                </c:pt>
                <c:pt idx="48334">
                  <c:v>1.5069110669999999E-4</c:v>
                </c:pt>
                <c:pt idx="48335">
                  <c:v>1.002933557E-4</c:v>
                </c:pt>
                <c:pt idx="48336">
                  <c:v>1.4675682490000001E-4</c:v>
                </c:pt>
                <c:pt idx="48337">
                  <c:v>6.9889131110000002E-4</c:v>
                </c:pt>
                <c:pt idx="48338">
                  <c:v>4.686685833E-5</c:v>
                </c:pt>
                <c:pt idx="48339">
                  <c:v>9.4022966309999999E-6</c:v>
                </c:pt>
                <c:pt idx="48340">
                  <c:v>1.18262067E-5</c:v>
                </c:pt>
                <c:pt idx="48341">
                  <c:v>6.5421232909999998E-5</c:v>
                </c:pt>
                <c:pt idx="48342">
                  <c:v>1.731048395E-5</c:v>
                </c:pt>
                <c:pt idx="48343">
                  <c:v>5.7543576919999998E-6</c:v>
                </c:pt>
                <c:pt idx="48344">
                  <c:v>1.60050387E-6</c:v>
                </c:pt>
                <c:pt idx="48345">
                  <c:v>2.0073795279999999E-4</c:v>
                </c:pt>
                <c:pt idx="48346">
                  <c:v>5.7081010309999996E-6</c:v>
                </c:pt>
                <c:pt idx="48347">
                  <c:v>4.0718731260000001E-6</c:v>
                </c:pt>
                <c:pt idx="48348">
                  <c:v>1.55445222E-6</c:v>
                </c:pt>
                <c:pt idx="48349">
                  <c:v>1.912383562E-5</c:v>
                </c:pt>
                <c:pt idx="48350">
                  <c:v>4.9085843370000001E-7</c:v>
                </c:pt>
                <c:pt idx="48351">
                  <c:v>2.6754847829999998E-7</c:v>
                </c:pt>
                <c:pt idx="48352">
                  <c:v>1.9674938810000001E-7</c:v>
                </c:pt>
                <c:pt idx="48353">
                  <c:v>2.3522809060000001E-5</c:v>
                </c:pt>
                <c:pt idx="48354">
                  <c:v>2.7048197170000002E-6</c:v>
                </c:pt>
                <c:pt idx="48355">
                  <c:v>4.8137634439999999E-7</c:v>
                </c:pt>
                <c:pt idx="48356">
                  <c:v>5.092288182E-8</c:v>
                </c:pt>
                <c:pt idx="48357">
                  <c:v>2.5341888409999999E-6</c:v>
                </c:pt>
                <c:pt idx="48358">
                  <c:v>2.980049598E-7</c:v>
                </c:pt>
                <c:pt idx="48359">
                  <c:v>3.8610834980000001E-7</c:v>
                </c:pt>
                <c:pt idx="48360">
                  <c:v>3.8105565060000002E-7</c:v>
                </c:pt>
                <c:pt idx="48361">
                  <c:v>3.1653253300000002E-7</c:v>
                </c:pt>
                <c:pt idx="48362">
                  <c:v>3.2378918579999998E-7</c:v>
                </c:pt>
                <c:pt idx="48363">
                  <c:v>3.1345205490000001E-7</c:v>
                </c:pt>
                <c:pt idx="48364">
                  <c:v>3.873326488E-7</c:v>
                </c:pt>
                <c:pt idx="48365">
                  <c:v>3.8418384769999999E-6</c:v>
                </c:pt>
                <c:pt idx="48366">
                  <c:v>7.6892379509999995E-7</c:v>
                </c:pt>
                <c:pt idx="48367">
                  <c:v>7.3818961150000004E-8</c:v>
                </c:pt>
                <c:pt idx="48368">
                  <c:v>1.3165926270000001E-6</c:v>
                </c:pt>
                <c:pt idx="48369">
                  <c:v>5.2741237759999999E-6</c:v>
                </c:pt>
                <c:pt idx="48370">
                  <c:v>8.2478399869999999E-7</c:v>
                </c:pt>
                <c:pt idx="48371">
                  <c:v>1.0437542149999999E-6</c:v>
                </c:pt>
                <c:pt idx="48372">
                  <c:v>2.4198678360000001E-6</c:v>
                </c:pt>
                <c:pt idx="48373">
                  <c:v>3.4958004580000001E-5</c:v>
                </c:pt>
                <c:pt idx="48374">
                  <c:v>1.2038552619999999E-6</c:v>
                </c:pt>
                <c:pt idx="48375">
                  <c:v>5.5496234429999998E-6</c:v>
                </c:pt>
                <c:pt idx="48376">
                  <c:v>2.2536373619999999E-5</c:v>
                </c:pt>
                <c:pt idx="48377">
                  <c:v>4.8658997799999999E-4</c:v>
                </c:pt>
                <c:pt idx="48378">
                  <c:v>1.8774086159999999E-5</c:v>
                </c:pt>
                <c:pt idx="48379">
                  <c:v>5.5635870620000003E-6</c:v>
                </c:pt>
                <c:pt idx="48380">
                  <c:v>3.5628594579999999E-6</c:v>
                </c:pt>
                <c:pt idx="48381">
                  <c:v>3.4063021369999997E-5</c:v>
                </c:pt>
                <c:pt idx="48382">
                  <c:v>8.5495452689999998E-6</c:v>
                </c:pt>
                <c:pt idx="48383">
                  <c:v>5.9614143999999999E-6</c:v>
                </c:pt>
                <c:pt idx="48384">
                  <c:v>4.303264962E-7</c:v>
                </c:pt>
                <c:pt idx="48385">
                  <c:v>7.4484893700000005E-4</c:v>
                </c:pt>
                <c:pt idx="48386">
                  <c:v>8.6618843559999996E-7</c:v>
                </c:pt>
                <c:pt idx="48387">
                  <c:v>8.8684573150000002E-6</c:v>
                </c:pt>
                <c:pt idx="48388">
                  <c:v>1.437609757E-5</c:v>
                </c:pt>
                <c:pt idx="48389">
                  <c:v>1.0538956389999999E-4</c:v>
                </c:pt>
                <c:pt idx="48390">
                  <c:v>3.4982260899999998E-6</c:v>
                </c:pt>
                <c:pt idx="48391">
                  <c:v>3.3854944969999999E-6</c:v>
                </c:pt>
                <c:pt idx="48392">
                  <c:v>3.6047682980000002E-6</c:v>
                </c:pt>
                <c:pt idx="48393">
                  <c:v>1.4047684100000001E-5</c:v>
                </c:pt>
                <c:pt idx="48394">
                  <c:v>8.5718302820000002E-7</c:v>
                </c:pt>
                <c:pt idx="48395">
                  <c:v>1.6499279719999999E-6</c:v>
                </c:pt>
                <c:pt idx="48396">
                  <c:v>2.0925371920000001E-6</c:v>
                </c:pt>
                <c:pt idx="48397">
                  <c:v>5.2654182629999998E-5</c:v>
                </c:pt>
                <c:pt idx="48398">
                  <c:v>7.9929325530000002E-7</c:v>
                </c:pt>
                <c:pt idx="48399">
                  <c:v>2.554989282E-7</c:v>
                </c:pt>
                <c:pt idx="48400">
                  <c:v>1.204121772E-7</c:v>
                </c:pt>
                <c:pt idx="48401">
                  <c:v>7.5064848259999998E-7</c:v>
                </c:pt>
                <c:pt idx="48402">
                  <c:v>2.891430956E-8</c:v>
                </c:pt>
                <c:pt idx="48403">
                  <c:v>1.020772153E-8</c:v>
                </c:pt>
                <c:pt idx="48404">
                  <c:v>5.5434894189999996E-9</c:v>
                </c:pt>
                <c:pt idx="48405">
                  <c:v>8.7328158580000004E-7</c:v>
                </c:pt>
                <c:pt idx="48406">
                  <c:v>9.920246469E-9</c:v>
                </c:pt>
                <c:pt idx="48407">
                  <c:v>1.800267532E-8</c:v>
                </c:pt>
                <c:pt idx="48408">
                  <c:v>2.1744707030000001E-8</c:v>
                </c:pt>
                <c:pt idx="48409">
                  <c:v>9.2931219230000002E-7</c:v>
                </c:pt>
                <c:pt idx="48410">
                  <c:v>3.9934000190000002E-9</c:v>
                </c:pt>
                <c:pt idx="48411">
                  <c:v>2.211947383E-13</c:v>
                </c:pt>
                <c:pt idx="48412">
                  <c:v>5.5062304590000002E-9</c:v>
                </c:pt>
                <c:pt idx="48413">
                  <c:v>2.9745242500000002E-7</c:v>
                </c:pt>
                <c:pt idx="48414">
                  <c:v>8.0501401150000005E-8</c:v>
                </c:pt>
                <c:pt idx="48415">
                  <c:v>1.5195121580000001E-7</c:v>
                </c:pt>
                <c:pt idx="48416">
                  <c:v>2.0366774999999999E-7</c:v>
                </c:pt>
                <c:pt idx="48417">
                  <c:v>1.5147243960000001E-5</c:v>
                </c:pt>
                <c:pt idx="48418">
                  <c:v>5.5374066700000002E-7</c:v>
                </c:pt>
                <c:pt idx="48419">
                  <c:v>9.4072564609999998E-7</c:v>
                </c:pt>
                <c:pt idx="48420">
                  <c:v>1.3359543509999999E-6</c:v>
                </c:pt>
                <c:pt idx="48421">
                  <c:v>2.023078645E-5</c:v>
                </c:pt>
                <c:pt idx="48422">
                  <c:v>2.213824494E-6</c:v>
                </c:pt>
                <c:pt idx="48423">
                  <c:v>2.2098537129999999E-6</c:v>
                </c:pt>
                <c:pt idx="48424">
                  <c:v>3.5078769320000001E-6</c:v>
                </c:pt>
                <c:pt idx="48425">
                  <c:v>2.8319247510000001E-4</c:v>
                </c:pt>
                <c:pt idx="48426">
                  <c:v>9.3203524590000002E-6</c:v>
                </c:pt>
                <c:pt idx="48427">
                  <c:v>3.4664221900000002E-6</c:v>
                </c:pt>
                <c:pt idx="48428">
                  <c:v>6.6844810700000005E-7</c:v>
                </c:pt>
                <c:pt idx="48429">
                  <c:v>5.3575502649999996E-4</c:v>
                </c:pt>
                <c:pt idx="48430">
                  <c:v>2.507864348E-6</c:v>
                </c:pt>
                <c:pt idx="48431">
                  <c:v>4.1208379890000001E-6</c:v>
                </c:pt>
                <c:pt idx="48432">
                  <c:v>2.487462424E-6</c:v>
                </c:pt>
                <c:pt idx="48433">
                  <c:v>3.7408761010000003E-5</c:v>
                </c:pt>
                <c:pt idx="48434">
                  <c:v>3.414546291E-6</c:v>
                </c:pt>
                <c:pt idx="48435">
                  <c:v>2.9907852499999999E-6</c:v>
                </c:pt>
                <c:pt idx="48436">
                  <c:v>1.901428682E-6</c:v>
                </c:pt>
                <c:pt idx="48437">
                  <c:v>1.4281434029999999E-5</c:v>
                </c:pt>
                <c:pt idx="48438">
                  <c:v>2.2690497719999999E-6</c:v>
                </c:pt>
                <c:pt idx="48439">
                  <c:v>1.644830115E-6</c:v>
                </c:pt>
                <c:pt idx="48440">
                  <c:v>1.3011230019999999E-6</c:v>
                </c:pt>
                <c:pt idx="48441">
                  <c:v>1.071468463E-5</c:v>
                </c:pt>
                <c:pt idx="48442">
                  <c:v>1.1379560550000001E-6</c:v>
                </c:pt>
                <c:pt idx="48443">
                  <c:v>2.9052294690000001E-7</c:v>
                </c:pt>
                <c:pt idx="48444">
                  <c:v>2.705032747E-7</c:v>
                </c:pt>
                <c:pt idx="48445">
                  <c:v>8.3266600029999993E-6</c:v>
                </c:pt>
                <c:pt idx="48446">
                  <c:v>1.715566061E-7</c:v>
                </c:pt>
                <c:pt idx="48447">
                  <c:v>3.857907612E-8</c:v>
                </c:pt>
                <c:pt idx="48448">
                  <c:v>1.3502789860000001E-7</c:v>
                </c:pt>
                <c:pt idx="48449">
                  <c:v>1.578947166E-6</c:v>
                </c:pt>
                <c:pt idx="48450">
                  <c:v>9.0956364549999994E-8</c:v>
                </c:pt>
                <c:pt idx="48451">
                  <c:v>3.9701954960000002E-7</c:v>
                </c:pt>
                <c:pt idx="48452">
                  <c:v>3.7067210129999998E-7</c:v>
                </c:pt>
                <c:pt idx="48453">
                  <c:v>2.763997898E-7</c:v>
                </c:pt>
                <c:pt idx="48454">
                  <c:v>4.4018019440000001E-7</c:v>
                </c:pt>
                <c:pt idx="48455">
                  <c:v>6.0527260499999999E-7</c:v>
                </c:pt>
                <c:pt idx="48456">
                  <c:v>5.6049737520000002E-7</c:v>
                </c:pt>
                <c:pt idx="48457">
                  <c:v>7.3538710960000004E-7</c:v>
                </c:pt>
                <c:pt idx="48458">
                  <c:v>5.2963034559999996E-7</c:v>
                </c:pt>
                <c:pt idx="48459">
                  <c:v>2.8079993319999999E-7</c:v>
                </c:pt>
                <c:pt idx="48460">
                  <c:v>2.0917894109999999E-7</c:v>
                </c:pt>
                <c:pt idx="48461">
                  <c:v>2.2960724919999999E-7</c:v>
                </c:pt>
                <c:pt idx="48462">
                  <c:v>5.5147073579999998E-8</c:v>
                </c:pt>
                <c:pt idx="48463">
                  <c:v>1.6998632059999999E-7</c:v>
                </c:pt>
                <c:pt idx="48464">
                  <c:v>5.37943627E-8</c:v>
                </c:pt>
                <c:pt idx="48465">
                  <c:v>2.3994169660000002E-6</c:v>
                </c:pt>
                <c:pt idx="48466">
                  <c:v>1.894022621E-6</c:v>
                </c:pt>
                <c:pt idx="48467">
                  <c:v>3.2628867119999998E-6</c:v>
                </c:pt>
                <c:pt idx="48468">
                  <c:v>8.0489956760000003E-6</c:v>
                </c:pt>
                <c:pt idx="48469">
                  <c:v>2.2156576380000001E-4</c:v>
                </c:pt>
                <c:pt idx="48470">
                  <c:v>2.9690674230000002E-6</c:v>
                </c:pt>
                <c:pt idx="48471">
                  <c:v>4.493626111E-6</c:v>
                </c:pt>
                <c:pt idx="48472">
                  <c:v>3.8378850179999998E-6</c:v>
                </c:pt>
                <c:pt idx="48473">
                  <c:v>3.4734050560000002E-6</c:v>
                </c:pt>
                <c:pt idx="48474">
                  <c:v>2.340379262E-6</c:v>
                </c:pt>
                <c:pt idx="48475">
                  <c:v>4.9629757439999998E-6</c:v>
                </c:pt>
                <c:pt idx="48476">
                  <c:v>7.8370128179999994E-6</c:v>
                </c:pt>
                <c:pt idx="48477">
                  <c:v>5.1445764020000003E-5</c:v>
                </c:pt>
                <c:pt idx="48478">
                  <c:v>1.32729641E-5</c:v>
                </c:pt>
                <c:pt idx="48479">
                  <c:v>5.7382934310000002E-6</c:v>
                </c:pt>
                <c:pt idx="48480">
                  <c:v>1.4406272120000001E-6</c:v>
                </c:pt>
                <c:pt idx="48481">
                  <c:v>1.479905168E-5</c:v>
                </c:pt>
                <c:pt idx="48482">
                  <c:v>4.539561987E-6</c:v>
                </c:pt>
                <c:pt idx="48483">
                  <c:v>3.6143283679999998E-6</c:v>
                </c:pt>
                <c:pt idx="48484">
                  <c:v>3.1508211619999998E-7</c:v>
                </c:pt>
                <c:pt idx="48485">
                  <c:v>5.7419099129999999E-7</c:v>
                </c:pt>
                <c:pt idx="48486">
                  <c:v>5.4538861080000004E-6</c:v>
                </c:pt>
                <c:pt idx="48487">
                  <c:v>2.391390677E-6</c:v>
                </c:pt>
                <c:pt idx="48488">
                  <c:v>3.7348584970000001E-6</c:v>
                </c:pt>
                <c:pt idx="48489">
                  <c:v>3.133894531E-5</c:v>
                </c:pt>
                <c:pt idx="48490">
                  <c:v>8.1323957129999999E-7</c:v>
                </c:pt>
                <c:pt idx="48491">
                  <c:v>1.2761940399999999E-6</c:v>
                </c:pt>
                <c:pt idx="48492">
                  <c:v>5.7475594780000002E-7</c:v>
                </c:pt>
                <c:pt idx="48493">
                  <c:v>3.3887563919999997E-7</c:v>
                </c:pt>
                <c:pt idx="48494">
                  <c:v>1.6379080719999999E-7</c:v>
                </c:pt>
                <c:pt idx="48495">
                  <c:v>1.072802974E-7</c:v>
                </c:pt>
                <c:pt idx="48496">
                  <c:v>4.4025311909999999E-7</c:v>
                </c:pt>
                <c:pt idx="48497">
                  <c:v>3.3787232130000002E-6</c:v>
                </c:pt>
                <c:pt idx="48498">
                  <c:v>1.321369403E-6</c:v>
                </c:pt>
                <c:pt idx="48499">
                  <c:v>2.4014317199999999E-6</c:v>
                </c:pt>
                <c:pt idx="48500">
                  <c:v>3.3074361429999998E-6</c:v>
                </c:pt>
                <c:pt idx="48501">
                  <c:v>1.48542147E-5</c:v>
                </c:pt>
                <c:pt idx="48502">
                  <c:v>3.7431017279999997E-8</c:v>
                </c:pt>
                <c:pt idx="48503">
                  <c:v>9.2409134879999999E-7</c:v>
                </c:pt>
                <c:pt idx="48504">
                  <c:v>2.2842885300000001E-7</c:v>
                </c:pt>
                <c:pt idx="48505">
                  <c:v>1.4776678170000001E-6</c:v>
                </c:pt>
                <c:pt idx="48506">
                  <c:v>5.1088807460000002E-7</c:v>
                </c:pt>
                <c:pt idx="48507">
                  <c:v>1.111566685E-6</c:v>
                </c:pt>
                <c:pt idx="48508">
                  <c:v>2.2469870159999999E-7</c:v>
                </c:pt>
                <c:pt idx="48509">
                  <c:v>2.141676969E-6</c:v>
                </c:pt>
                <c:pt idx="48510">
                  <c:v>4.4540693940000001E-7</c:v>
                </c:pt>
                <c:pt idx="48511">
                  <c:v>5.4029452239999995E-7</c:v>
                </c:pt>
                <c:pt idx="48512">
                  <c:v>5.7214156550000001E-8</c:v>
                </c:pt>
                <c:pt idx="48513">
                  <c:v>2.143789448E-6</c:v>
                </c:pt>
                <c:pt idx="48514">
                  <c:v>6.358859169E-7</c:v>
                </c:pt>
                <c:pt idx="48515">
                  <c:v>1.993062507E-7</c:v>
                </c:pt>
                <c:pt idx="48516">
                  <c:v>2.022971438E-7</c:v>
                </c:pt>
                <c:pt idx="48517">
                  <c:v>1.6265847030000001E-5</c:v>
                </c:pt>
                <c:pt idx="48518">
                  <c:v>4.2685086490000002E-6</c:v>
                </c:pt>
                <c:pt idx="48519">
                  <c:v>5.9278764299999999E-6</c:v>
                </c:pt>
                <c:pt idx="48520">
                  <c:v>4.1904279760000001E-5</c:v>
                </c:pt>
                <c:pt idx="48521">
                  <c:v>8.5379026949999995E-5</c:v>
                </c:pt>
                <c:pt idx="48522">
                  <c:v>5.5188406749999998E-6</c:v>
                </c:pt>
                <c:pt idx="48523">
                  <c:v>1.480635584E-6</c:v>
                </c:pt>
                <c:pt idx="48524">
                  <c:v>1.4449122480000001E-6</c:v>
                </c:pt>
                <c:pt idx="48525">
                  <c:v>7.6892536139999999E-6</c:v>
                </c:pt>
                <c:pt idx="48526">
                  <c:v>1.068099043E-6</c:v>
                </c:pt>
                <c:pt idx="48527">
                  <c:v>1.2336717590000001E-6</c:v>
                </c:pt>
                <c:pt idx="48528">
                  <c:v>8.1602448530000002E-6</c:v>
                </c:pt>
                <c:pt idx="48529">
                  <c:v>3.4810069579999999E-5</c:v>
                </c:pt>
                <c:pt idx="48530">
                  <c:v>2.8887161400000001E-6</c:v>
                </c:pt>
                <c:pt idx="48531">
                  <c:v>2.2551860849999998E-6</c:v>
                </c:pt>
                <c:pt idx="48532">
                  <c:v>5.0158078099999996E-6</c:v>
                </c:pt>
                <c:pt idx="48533">
                  <c:v>1.0039525059999999E-6</c:v>
                </c:pt>
                <c:pt idx="48534">
                  <c:v>3.747519044E-7</c:v>
                </c:pt>
                <c:pt idx="48535">
                  <c:v>6.6742168380000001E-7</c:v>
                </c:pt>
                <c:pt idx="48536">
                  <c:v>6.5949641209999997E-7</c:v>
                </c:pt>
                <c:pt idx="48537">
                  <c:v>3.8954845660000002E-7</c:v>
                </c:pt>
                <c:pt idx="48538">
                  <c:v>5.1314098640000001E-7</c:v>
                </c:pt>
                <c:pt idx="48539">
                  <c:v>6.0774679940000001E-8</c:v>
                </c:pt>
                <c:pt idx="48540">
                  <c:v>1.006548793E-5</c:v>
                </c:pt>
                <c:pt idx="48541">
                  <c:v>1.4177411959999999E-5</c:v>
                </c:pt>
                <c:pt idx="48542">
                  <c:v>5.010254382E-6</c:v>
                </c:pt>
                <c:pt idx="48543">
                  <c:v>2.601541812E-6</c:v>
                </c:pt>
                <c:pt idx="48544">
                  <c:v>5.400187773E-8</c:v>
                </c:pt>
                <c:pt idx="48545">
                  <c:v>7.9904204429999995E-7</c:v>
                </c:pt>
                <c:pt idx="48546">
                  <c:v>2.4491897029999998E-6</c:v>
                </c:pt>
                <c:pt idx="48547">
                  <c:v>6.6329848599999998E-7</c:v>
                </c:pt>
                <c:pt idx="48548">
                  <c:v>2.2309030020000002E-6</c:v>
                </c:pt>
                <c:pt idx="48549">
                  <c:v>3.9953447449999997E-6</c:v>
                </c:pt>
                <c:pt idx="48550">
                  <c:v>3.022516591E-6</c:v>
                </c:pt>
                <c:pt idx="48551">
                  <c:v>1.448809603E-6</c:v>
                </c:pt>
                <c:pt idx="48552">
                  <c:v>1.572782148E-6</c:v>
                </c:pt>
                <c:pt idx="48553">
                  <c:v>1.549734348E-6</c:v>
                </c:pt>
                <c:pt idx="48554">
                  <c:v>1.066909045E-7</c:v>
                </c:pt>
                <c:pt idx="48555">
                  <c:v>1.834464254E-7</c:v>
                </c:pt>
                <c:pt idx="48556">
                  <c:v>1.0045041269999999E-6</c:v>
                </c:pt>
                <c:pt idx="48557">
                  <c:v>1.19071736E-7</c:v>
                </c:pt>
                <c:pt idx="48558">
                  <c:v>1.5473732170000001E-7</c:v>
                </c:pt>
                <c:pt idx="48559">
                  <c:v>6.4240345789999996E-7</c:v>
                </c:pt>
                <c:pt idx="48560">
                  <c:v>4.6954446550000001E-7</c:v>
                </c:pt>
                <c:pt idx="48561">
                  <c:v>7.9167732269999997E-7</c:v>
                </c:pt>
                <c:pt idx="48562">
                  <c:v>1.820411293E-6</c:v>
                </c:pt>
                <c:pt idx="48563">
                  <c:v>3.757037714E-6</c:v>
                </c:pt>
                <c:pt idx="48564">
                  <c:v>1.536872169E-6</c:v>
                </c:pt>
                <c:pt idx="48565">
                  <c:v>7.8128198619999996E-7</c:v>
                </c:pt>
                <c:pt idx="48566">
                  <c:v>2.4387567589999998E-6</c:v>
                </c:pt>
                <c:pt idx="48567">
                  <c:v>2.7776406590000001E-6</c:v>
                </c:pt>
                <c:pt idx="48568">
                  <c:v>5.6769032470000001E-8</c:v>
                </c:pt>
                <c:pt idx="48569">
                  <c:v>6.2107856109999999E-7</c:v>
                </c:pt>
                <c:pt idx="48570">
                  <c:v>2.711223062E-6</c:v>
                </c:pt>
                <c:pt idx="48571">
                  <c:v>1.8581533990000001E-6</c:v>
                </c:pt>
                <c:pt idx="48572">
                  <c:v>1.2902483709999999E-7</c:v>
                </c:pt>
                <c:pt idx="48573">
                  <c:v>1.2548312670000001E-6</c:v>
                </c:pt>
                <c:pt idx="48574">
                  <c:v>1.578800541E-6</c:v>
                </c:pt>
                <c:pt idx="48575">
                  <c:v>1.471985538E-7</c:v>
                </c:pt>
                <c:pt idx="48576">
                  <c:v>2.5275033370000001E-6</c:v>
                </c:pt>
                <c:pt idx="48577">
                  <c:v>2.6802642780000002E-7</c:v>
                </c:pt>
                <c:pt idx="48578">
                  <c:v>4.110460641E-7</c:v>
                </c:pt>
                <c:pt idx="48579">
                  <c:v>3.3517521529999998E-7</c:v>
                </c:pt>
                <c:pt idx="48580">
                  <c:v>6.8826220279999998E-6</c:v>
                </c:pt>
                <c:pt idx="48581">
                  <c:v>1.0618279650000001E-6</c:v>
                </c:pt>
                <c:pt idx="48582">
                  <c:v>3.332004889E-7</c:v>
                </c:pt>
                <c:pt idx="48583">
                  <c:v>1.234058191E-6</c:v>
                </c:pt>
                <c:pt idx="48584">
                  <c:v>3.7634224960000001E-6</c:v>
                </c:pt>
                <c:pt idx="48585">
                  <c:v>1.621810151E-6</c:v>
                </c:pt>
                <c:pt idx="48586">
                  <c:v>1.161744433E-6</c:v>
                </c:pt>
                <c:pt idx="48587">
                  <c:v>2.7456763869999998E-6</c:v>
                </c:pt>
                <c:pt idx="48588">
                  <c:v>2.8687821819999999E-6</c:v>
                </c:pt>
                <c:pt idx="48589">
                  <c:v>3.8633416160000001E-6</c:v>
                </c:pt>
                <c:pt idx="48590">
                  <c:v>3.017850297E-6</c:v>
                </c:pt>
                <c:pt idx="48591">
                  <c:v>1.719230238E-6</c:v>
                </c:pt>
                <c:pt idx="48592">
                  <c:v>4.7804605520000003E-6</c:v>
                </c:pt>
                <c:pt idx="48593">
                  <c:v>5.9761481990000001E-7</c:v>
                </c:pt>
                <c:pt idx="48594">
                  <c:v>3.2252695519999999E-6</c:v>
                </c:pt>
                <c:pt idx="48595">
                  <c:v>2.3107601769999998E-6</c:v>
                </c:pt>
                <c:pt idx="48596">
                  <c:v>5.01778714E-6</c:v>
                </c:pt>
                <c:pt idx="48597">
                  <c:v>3.3207732629999999E-7</c:v>
                </c:pt>
                <c:pt idx="48598">
                  <c:v>2.747740793E-6</c:v>
                </c:pt>
                <c:pt idx="48599">
                  <c:v>3.2762835689999998E-7</c:v>
                </c:pt>
                <c:pt idx="48600">
                  <c:v>5.3986311640000001E-5</c:v>
                </c:pt>
                <c:pt idx="48601">
                  <c:v>1.6469709289999999E-5</c:v>
                </c:pt>
                <c:pt idx="48602">
                  <c:v>9.0635564860000007E-6</c:v>
                </c:pt>
                <c:pt idx="48603">
                  <c:v>8.7870854569999993E-6</c:v>
                </c:pt>
                <c:pt idx="48604">
                  <c:v>1.1534952200000001E-5</c:v>
                </c:pt>
                <c:pt idx="48605">
                  <c:v>2.2203284130000002E-6</c:v>
                </c:pt>
                <c:pt idx="48606">
                  <c:v>5.5206073400000005E-7</c:v>
                </c:pt>
                <c:pt idx="48607">
                  <c:v>3.3769029359999998E-7</c:v>
                </c:pt>
                <c:pt idx="48608">
                  <c:v>1.222586577E-7</c:v>
                </c:pt>
                <c:pt idx="48609">
                  <c:v>3.1443174779999999E-7</c:v>
                </c:pt>
                <c:pt idx="48610">
                  <c:v>3.9974124579999998E-7</c:v>
                </c:pt>
                <c:pt idx="48611">
                  <c:v>4.7825992049999997E-7</c:v>
                </c:pt>
                <c:pt idx="48612">
                  <c:v>9.5340420720000001E-7</c:v>
                </c:pt>
                <c:pt idx="48613">
                  <c:v>8.695585483E-7</c:v>
                </c:pt>
                <c:pt idx="48614">
                  <c:v>2.9442960740000001E-7</c:v>
                </c:pt>
                <c:pt idx="48615">
                  <c:v>1.144245366E-6</c:v>
                </c:pt>
                <c:pt idx="48616">
                  <c:v>3.8618325810000002E-7</c:v>
                </c:pt>
                <c:pt idx="48617">
                  <c:v>5.8049257540000004E-7</c:v>
                </c:pt>
                <c:pt idx="48618">
                  <c:v>6.5969721639999995E-7</c:v>
                </c:pt>
                <c:pt idx="48619">
                  <c:v>7.4442563000000003E-7</c:v>
                </c:pt>
                <c:pt idx="48620">
                  <c:v>5.2313212060000003E-6</c:v>
                </c:pt>
                <c:pt idx="48621">
                  <c:v>1.265107967E-6</c:v>
                </c:pt>
                <c:pt idx="48622">
                  <c:v>1.0797984150000001E-6</c:v>
                </c:pt>
                <c:pt idx="48623">
                  <c:v>2.5343353279999999E-6</c:v>
                </c:pt>
                <c:pt idx="48624">
                  <c:v>4.1344458960000002E-6</c:v>
                </c:pt>
                <c:pt idx="48625">
                  <c:v>7.6271063470000005E-7</c:v>
                </c:pt>
                <c:pt idx="48626">
                  <c:v>2.636446528E-7</c:v>
                </c:pt>
                <c:pt idx="48627">
                  <c:v>1.8401855729999999E-7</c:v>
                </c:pt>
                <c:pt idx="48628">
                  <c:v>7.0668459110000002E-7</c:v>
                </c:pt>
                <c:pt idx="48629">
                  <c:v>5.1674782430000002E-8</c:v>
                </c:pt>
                <c:pt idx="48630">
                  <c:v>1.772427224E-7</c:v>
                </c:pt>
                <c:pt idx="48631">
                  <c:v>7.8151013909999996E-7</c:v>
                </c:pt>
                <c:pt idx="48632">
                  <c:v>2.6396363430000002E-5</c:v>
                </c:pt>
                <c:pt idx="48633">
                  <c:v>4.8140532809999996E-6</c:v>
                </c:pt>
                <c:pt idx="48634">
                  <c:v>1.1756189840000001E-6</c:v>
                </c:pt>
                <c:pt idx="48635">
                  <c:v>2.4266671309999999E-6</c:v>
                </c:pt>
                <c:pt idx="48636">
                  <c:v>6.8495374650000001E-6</c:v>
                </c:pt>
                <c:pt idx="48637">
                  <c:v>8.3189539659999998E-7</c:v>
                </c:pt>
                <c:pt idx="48638">
                  <c:v>6.1636568520000001E-7</c:v>
                </c:pt>
                <c:pt idx="48639">
                  <c:v>1.6392128840000001E-6</c:v>
                </c:pt>
                <c:pt idx="48640">
                  <c:v>1.5896137330000001E-5</c:v>
                </c:pt>
                <c:pt idx="48641">
                  <c:v>3.8189400820000003E-6</c:v>
                </c:pt>
                <c:pt idx="48642">
                  <c:v>3.9070059440000004E-6</c:v>
                </c:pt>
                <c:pt idx="48643">
                  <c:v>1.29598564E-5</c:v>
                </c:pt>
                <c:pt idx="48644">
                  <c:v>1.186575864E-4</c:v>
                </c:pt>
                <c:pt idx="48645">
                  <c:v>9.5690949030000002E-6</c:v>
                </c:pt>
                <c:pt idx="48646">
                  <c:v>1.6101422490000001E-6</c:v>
                </c:pt>
                <c:pt idx="48647">
                  <c:v>7.0338779460000002E-7</c:v>
                </c:pt>
                <c:pt idx="48648">
                  <c:v>3.8075723109999998E-6</c:v>
                </c:pt>
                <c:pt idx="48649">
                  <c:v>1.759449569E-6</c:v>
                </c:pt>
                <c:pt idx="48650">
                  <c:v>9.8318294549999998E-7</c:v>
                </c:pt>
                <c:pt idx="48651">
                  <c:v>1.570814258E-7</c:v>
                </c:pt>
                <c:pt idx="48652">
                  <c:v>3.4226545790000001E-5</c:v>
                </c:pt>
                <c:pt idx="48653">
                  <c:v>7.7030919270000005E-7</c:v>
                </c:pt>
                <c:pt idx="48654">
                  <c:v>6.4363347240000003E-7</c:v>
                </c:pt>
                <c:pt idx="48655">
                  <c:v>1.021374777E-6</c:v>
                </c:pt>
                <c:pt idx="48656">
                  <c:v>9.6558237100000002E-7</c:v>
                </c:pt>
                <c:pt idx="48657">
                  <c:v>1.6910241320000001E-7</c:v>
                </c:pt>
                <c:pt idx="48658">
                  <c:v>1.100198654E-7</c:v>
                </c:pt>
                <c:pt idx="48659">
                  <c:v>6.6336907429999995E-8</c:v>
                </c:pt>
                <c:pt idx="48660">
                  <c:v>2.7020912910000002E-7</c:v>
                </c:pt>
                <c:pt idx="48661">
                  <c:v>8.0864072200000002E-8</c:v>
                </c:pt>
                <c:pt idx="48662">
                  <c:v>3.1951259399999999E-8</c:v>
                </c:pt>
                <c:pt idx="48663">
                  <c:v>4.5158945589999999E-8</c:v>
                </c:pt>
                <c:pt idx="48664">
                  <c:v>3.9384790120000002E-6</c:v>
                </c:pt>
                <c:pt idx="48665">
                  <c:v>7.6738269949999998E-8</c:v>
                </c:pt>
                <c:pt idx="48666">
                  <c:v>3.9205765059999997E-8</c:v>
                </c:pt>
                <c:pt idx="48667">
                  <c:v>3.909968213E-8</c:v>
                </c:pt>
                <c:pt idx="48668">
                  <c:v>3.3568364220000002E-7</c:v>
                </c:pt>
                <c:pt idx="48669">
                  <c:v>4.8503896840000002E-8</c:v>
                </c:pt>
                <c:pt idx="48670">
                  <c:v>4.4293260059999998E-8</c:v>
                </c:pt>
                <c:pt idx="48671">
                  <c:v>5.2017014339999997E-8</c:v>
                </c:pt>
                <c:pt idx="48672">
                  <c:v>1.246418786E-6</c:v>
                </c:pt>
                <c:pt idx="48673">
                  <c:v>5.0048082579999999E-8</c:v>
                </c:pt>
                <c:pt idx="48674">
                  <c:v>4.1976721110000002E-7</c:v>
                </c:pt>
                <c:pt idx="48675">
                  <c:v>6.9320992960000003E-7</c:v>
                </c:pt>
                <c:pt idx="48676">
                  <c:v>1.320613672E-5</c:v>
                </c:pt>
                <c:pt idx="48677">
                  <c:v>4.1616556759999998E-7</c:v>
                </c:pt>
                <c:pt idx="48678">
                  <c:v>3.6208779620000002E-7</c:v>
                </c:pt>
                <c:pt idx="48679">
                  <c:v>6.041114129E-7</c:v>
                </c:pt>
                <c:pt idx="48680">
                  <c:v>6.0485416599999997E-6</c:v>
                </c:pt>
                <c:pt idx="48681">
                  <c:v>3.8091612770000002E-7</c:v>
                </c:pt>
                <c:pt idx="48682">
                  <c:v>7.9081342349999995E-7</c:v>
                </c:pt>
                <c:pt idx="48683">
                  <c:v>1.3808672029999999E-6</c:v>
                </c:pt>
                <c:pt idx="48684">
                  <c:v>3.0558037610000002E-5</c:v>
                </c:pt>
                <c:pt idx="48685">
                  <c:v>1.495001117E-6</c:v>
                </c:pt>
                <c:pt idx="48686">
                  <c:v>6.3669351510000003E-7</c:v>
                </c:pt>
                <c:pt idx="48687">
                  <c:v>4.960327918E-7</c:v>
                </c:pt>
                <c:pt idx="48688">
                  <c:v>2.0882011879999999E-5</c:v>
                </c:pt>
                <c:pt idx="48689">
                  <c:v>4.9212933900000004E-7</c:v>
                </c:pt>
                <c:pt idx="48690">
                  <c:v>8.0099398219999996E-7</c:v>
                </c:pt>
                <c:pt idx="48691">
                  <c:v>4.2247354249999998E-7</c:v>
                </c:pt>
                <c:pt idx="48692">
                  <c:v>1.2288990679999999E-4</c:v>
                </c:pt>
                <c:pt idx="48693">
                  <c:v>1.8663861140000001E-8</c:v>
                </c:pt>
                <c:pt idx="48694">
                  <c:v>1.3524121879999999E-6</c:v>
                </c:pt>
                <c:pt idx="48695">
                  <c:v>2.0506771580000001E-6</c:v>
                </c:pt>
                <c:pt idx="48696">
                  <c:v>1.2536446580000001E-4</c:v>
                </c:pt>
                <c:pt idx="48697">
                  <c:v>7.53187465E-7</c:v>
                </c:pt>
                <c:pt idx="48698">
                  <c:v>3.0719724859999999E-7</c:v>
                </c:pt>
                <c:pt idx="48699">
                  <c:v>2.9038811420000003E-7</c:v>
                </c:pt>
                <c:pt idx="48700">
                  <c:v>3.9666830209999998E-6</c:v>
                </c:pt>
                <c:pt idx="48701">
                  <c:v>1.60709113E-7</c:v>
                </c:pt>
                <c:pt idx="48702">
                  <c:v>9.6114233609999996E-8</c:v>
                </c:pt>
                <c:pt idx="48703">
                  <c:v>6.3152739129999999E-8</c:v>
                </c:pt>
                <c:pt idx="48704">
                  <c:v>3.4762502319999999E-7</c:v>
                </c:pt>
                <c:pt idx="48705">
                  <c:v>1.8463846459999999E-8</c:v>
                </c:pt>
                <c:pt idx="48706">
                  <c:v>6.8026859769999996E-9</c:v>
                </c:pt>
                <c:pt idx="48707">
                  <c:v>1.3979977170000001E-9</c:v>
                </c:pt>
                <c:pt idx="48708">
                  <c:v>7.5250816399999999E-13</c:v>
                </c:pt>
                <c:pt idx="48709">
                  <c:v>9.3885331039999991E-10</c:v>
                </c:pt>
                <c:pt idx="48710">
                  <c:v>2.6782641309999999E-9</c:v>
                </c:pt>
                <c:pt idx="48711">
                  <c:v>4.2066267579999997E-9</c:v>
                </c:pt>
                <c:pt idx="48712">
                  <c:v>2.6808216620000001E-7</c:v>
                </c:pt>
                <c:pt idx="48713">
                  <c:v>6.7904523869999999E-9</c:v>
                </c:pt>
                <c:pt idx="48714">
                  <c:v>3.8659295700000001E-9</c:v>
                </c:pt>
                <c:pt idx="48715">
                  <c:v>1.6518718120000001E-9</c:v>
                </c:pt>
                <c:pt idx="48716">
                  <c:v>1.197389804E-7</c:v>
                </c:pt>
                <c:pt idx="48717">
                  <c:v>7.5689801150000007E-9</c:v>
                </c:pt>
                <c:pt idx="48718">
                  <c:v>1.8121050859999999E-8</c:v>
                </c:pt>
                <c:pt idx="48719">
                  <c:v>2.7568481030000001E-8</c:v>
                </c:pt>
                <c:pt idx="48720">
                  <c:v>6.1317338400000002E-7</c:v>
                </c:pt>
                <c:pt idx="48721">
                  <c:v>9.68479344E-8</c:v>
                </c:pt>
                <c:pt idx="48722">
                  <c:v>1.560510821E-7</c:v>
                </c:pt>
                <c:pt idx="48723">
                  <c:v>2.120239053E-7</c:v>
                </c:pt>
                <c:pt idx="48724">
                  <c:v>5.3276424480000003E-6</c:v>
                </c:pt>
                <c:pt idx="48725">
                  <c:v>5.5477049490000001E-7</c:v>
                </c:pt>
                <c:pt idx="48726">
                  <c:v>3.4379391070000002E-7</c:v>
                </c:pt>
                <c:pt idx="48727">
                  <c:v>2.899351596E-7</c:v>
                </c:pt>
                <c:pt idx="48728">
                  <c:v>3.8608881859999999E-6</c:v>
                </c:pt>
                <c:pt idx="48729">
                  <c:v>1.134724258E-6</c:v>
                </c:pt>
                <c:pt idx="48730">
                  <c:v>7.0048688469999996E-7</c:v>
                </c:pt>
                <c:pt idx="48731">
                  <c:v>5.3838619719999995E-7</c:v>
                </c:pt>
                <c:pt idx="48732">
                  <c:v>1.7788076309999999E-5</c:v>
                </c:pt>
                <c:pt idx="48733">
                  <c:v>3.3315592470000001E-6</c:v>
                </c:pt>
                <c:pt idx="48734">
                  <c:v>1.291337182E-6</c:v>
                </c:pt>
                <c:pt idx="48735">
                  <c:v>2.276257472E-6</c:v>
                </c:pt>
                <c:pt idx="48736">
                  <c:v>3.5537366049999999E-4</c:v>
                </c:pt>
                <c:pt idx="48737">
                  <c:v>1.6763393999999999E-6</c:v>
                </c:pt>
                <c:pt idx="48738">
                  <c:v>2.6142488010000002E-6</c:v>
                </c:pt>
                <c:pt idx="48739">
                  <c:v>1.560387184E-6</c:v>
                </c:pt>
                <c:pt idx="48740">
                  <c:v>3.719703704E-6</c:v>
                </c:pt>
                <c:pt idx="48741">
                  <c:v>1.029827484E-6</c:v>
                </c:pt>
                <c:pt idx="48742">
                  <c:v>1.291150883E-6</c:v>
                </c:pt>
                <c:pt idx="48743">
                  <c:v>1.409177195E-6</c:v>
                </c:pt>
                <c:pt idx="48744">
                  <c:v>2.315641703E-5</c:v>
                </c:pt>
                <c:pt idx="48745">
                  <c:v>1.953326835E-6</c:v>
                </c:pt>
                <c:pt idx="48746">
                  <c:v>6.4303964380000001E-7</c:v>
                </c:pt>
                <c:pt idx="48747">
                  <c:v>4.4957066810000003E-8</c:v>
                </c:pt>
                <c:pt idx="48748">
                  <c:v>3.9768088920000003E-6</c:v>
                </c:pt>
                <c:pt idx="48749">
                  <c:v>3.3001964579999998E-7</c:v>
                </c:pt>
                <c:pt idx="48750">
                  <c:v>2.8838047640000001E-7</c:v>
                </c:pt>
                <c:pt idx="48751">
                  <c:v>5.2438231E-8</c:v>
                </c:pt>
                <c:pt idx="48752">
                  <c:v>1.821154962E-8</c:v>
                </c:pt>
                <c:pt idx="48753">
                  <c:v>2.1514495120000001E-7</c:v>
                </c:pt>
                <c:pt idx="48754">
                  <c:v>1.3841116349999999E-7</c:v>
                </c:pt>
                <c:pt idx="48755">
                  <c:v>1.394663307E-8</c:v>
                </c:pt>
                <c:pt idx="48756">
                  <c:v>2.4541372479999999E-7</c:v>
                </c:pt>
                <c:pt idx="48757">
                  <c:v>6.7900949990000006E-8</c:v>
                </c:pt>
                <c:pt idx="48758">
                  <c:v>7.1973229789999998E-8</c:v>
                </c:pt>
                <c:pt idx="48759">
                  <c:v>7.0940264170000006E-8</c:v>
                </c:pt>
                <c:pt idx="48760">
                  <c:v>8.1054993190000006E-8</c:v>
                </c:pt>
                <c:pt idx="48761">
                  <c:v>9.6365238749999996E-8</c:v>
                </c:pt>
                <c:pt idx="48762">
                  <c:v>1.2993766709999999E-7</c:v>
                </c:pt>
                <c:pt idx="48763">
                  <c:v>1.8305643180000001E-7</c:v>
                </c:pt>
                <c:pt idx="48764">
                  <c:v>1.274608429E-6</c:v>
                </c:pt>
                <c:pt idx="48765">
                  <c:v>6.0909281870000001E-7</c:v>
                </c:pt>
                <c:pt idx="48766">
                  <c:v>1.8050218250000001E-7</c:v>
                </c:pt>
                <c:pt idx="48767">
                  <c:v>4.9482741470000003E-7</c:v>
                </c:pt>
                <c:pt idx="48768">
                  <c:v>6.5725700709999999E-6</c:v>
                </c:pt>
                <c:pt idx="48769">
                  <c:v>9.419485135E-7</c:v>
                </c:pt>
                <c:pt idx="48770">
                  <c:v>8.3057635289999995E-7</c:v>
                </c:pt>
                <c:pt idx="48771">
                  <c:v>4.0051742899999998E-7</c:v>
                </c:pt>
                <c:pt idx="48772">
                  <c:v>1.5777894569999999E-6</c:v>
                </c:pt>
                <c:pt idx="48773">
                  <c:v>2.3273757430000001E-6</c:v>
                </c:pt>
                <c:pt idx="48774">
                  <c:v>7.1620528160000004E-7</c:v>
                </c:pt>
                <c:pt idx="48775">
                  <c:v>5.807383359E-6</c:v>
                </c:pt>
                <c:pt idx="48776">
                  <c:v>1.054819985E-4</c:v>
                </c:pt>
                <c:pt idx="48777">
                  <c:v>7.9934107050000006E-6</c:v>
                </c:pt>
                <c:pt idx="48778">
                  <c:v>9.3460052359999999E-6</c:v>
                </c:pt>
                <c:pt idx="48779">
                  <c:v>6.2075932139999998E-6</c:v>
                </c:pt>
                <c:pt idx="48780">
                  <c:v>2.176546177E-5</c:v>
                </c:pt>
                <c:pt idx="48781">
                  <c:v>4.1774133210000004E-6</c:v>
                </c:pt>
                <c:pt idx="48782">
                  <c:v>2.3575814799999998E-6</c:v>
                </c:pt>
                <c:pt idx="48783">
                  <c:v>1.824982719E-6</c:v>
                </c:pt>
                <c:pt idx="48784">
                  <c:v>5.5139358199999998E-5</c:v>
                </c:pt>
                <c:pt idx="48785">
                  <c:v>1.009509657E-5</c:v>
                </c:pt>
                <c:pt idx="48786">
                  <c:v>4.4063381790000002E-6</c:v>
                </c:pt>
                <c:pt idx="48787">
                  <c:v>2.7011588590000001E-5</c:v>
                </c:pt>
                <c:pt idx="48788">
                  <c:v>1.140657088E-4</c:v>
                </c:pt>
                <c:pt idx="48789">
                  <c:v>4.8878041510000004E-6</c:v>
                </c:pt>
                <c:pt idx="48790">
                  <c:v>1.484845347E-6</c:v>
                </c:pt>
                <c:pt idx="48791">
                  <c:v>3.5006022359999998E-7</c:v>
                </c:pt>
                <c:pt idx="48792">
                  <c:v>4.1226997479999999E-6</c:v>
                </c:pt>
                <c:pt idx="48793">
                  <c:v>8.1561198700000004E-7</c:v>
                </c:pt>
                <c:pt idx="48794">
                  <c:v>9.9831986410000004E-8</c:v>
                </c:pt>
                <c:pt idx="48795">
                  <c:v>1.5289406510000001E-6</c:v>
                </c:pt>
                <c:pt idx="48796">
                  <c:v>9.7310731390000008E-6</c:v>
                </c:pt>
                <c:pt idx="48797">
                  <c:v>7.8424086119999998E-7</c:v>
                </c:pt>
                <c:pt idx="48798">
                  <c:v>1.0898641249999999E-7</c:v>
                </c:pt>
                <c:pt idx="48799">
                  <c:v>2.4826099690000002E-7</c:v>
                </c:pt>
                <c:pt idx="48800">
                  <c:v>9.3929533059999997E-8</c:v>
                </c:pt>
                <c:pt idx="48801">
                  <c:v>6.59718801E-8</c:v>
                </c:pt>
                <c:pt idx="48802">
                  <c:v>1.6159908849999999E-7</c:v>
                </c:pt>
                <c:pt idx="48803">
                  <c:v>1.968794508E-7</c:v>
                </c:pt>
                <c:pt idx="48804">
                  <c:v>1.697872305E-7</c:v>
                </c:pt>
                <c:pt idx="48805">
                  <c:v>2.0875877849999999E-7</c:v>
                </c:pt>
                <c:pt idx="48806">
                  <c:v>1.8853056620000001E-7</c:v>
                </c:pt>
                <c:pt idx="48807">
                  <c:v>2.077708662E-7</c:v>
                </c:pt>
                <c:pt idx="48808">
                  <c:v>4.47576136E-7</c:v>
                </c:pt>
                <c:pt idx="48809">
                  <c:v>1.1925582150000001E-7</c:v>
                </c:pt>
                <c:pt idx="48810">
                  <c:v>1.6276347620000001E-7</c:v>
                </c:pt>
                <c:pt idx="48811">
                  <c:v>2.9577883139999999E-7</c:v>
                </c:pt>
                <c:pt idx="48812">
                  <c:v>4.3715700189999999E-7</c:v>
                </c:pt>
                <c:pt idx="48813">
                  <c:v>6.9220087330000005E-8</c:v>
                </c:pt>
                <c:pt idx="48814">
                  <c:v>5.766879201E-7</c:v>
                </c:pt>
                <c:pt idx="48815">
                  <c:v>1.493352373E-7</c:v>
                </c:pt>
                <c:pt idx="48816">
                  <c:v>2.0046230930000001E-6</c:v>
                </c:pt>
                <c:pt idx="48817">
                  <c:v>4.8883640649999996E-7</c:v>
                </c:pt>
                <c:pt idx="48818">
                  <c:v>2.531024358E-6</c:v>
                </c:pt>
                <c:pt idx="48819">
                  <c:v>3.1595185149999999E-6</c:v>
                </c:pt>
                <c:pt idx="48820">
                  <c:v>4.8127762889999998E-6</c:v>
                </c:pt>
                <c:pt idx="48821">
                  <c:v>3.2914558230000001E-6</c:v>
                </c:pt>
                <c:pt idx="48822">
                  <c:v>2.3714372130000001E-6</c:v>
                </c:pt>
                <c:pt idx="48823">
                  <c:v>6.4411410920000003E-8</c:v>
                </c:pt>
                <c:pt idx="48824">
                  <c:v>5.4834081249999996E-6</c:v>
                </c:pt>
                <c:pt idx="48825">
                  <c:v>9.5043268929999998E-6</c:v>
                </c:pt>
                <c:pt idx="48826">
                  <c:v>7.1388335779999998E-6</c:v>
                </c:pt>
                <c:pt idx="48827">
                  <c:v>7.8567384620000002E-5</c:v>
                </c:pt>
                <c:pt idx="48828">
                  <c:v>1.9270606910000001E-4</c:v>
                </c:pt>
                <c:pt idx="48829">
                  <c:v>2.0757760510000002E-5</c:v>
                </c:pt>
                <c:pt idx="48830">
                  <c:v>2.1459378049999999E-5</c:v>
                </c:pt>
                <c:pt idx="48831">
                  <c:v>9.7298465299999996E-6</c:v>
                </c:pt>
                <c:pt idx="48832">
                  <c:v>1.3960919750000001E-6</c:v>
                </c:pt>
                <c:pt idx="48833">
                  <c:v>4.4033226940000002E-6</c:v>
                </c:pt>
                <c:pt idx="48834">
                  <c:v>5.6876124799999999E-6</c:v>
                </c:pt>
                <c:pt idx="48835">
                  <c:v>6.9287328179999999E-7</c:v>
                </c:pt>
                <c:pt idx="48836">
                  <c:v>1.1094533190000001E-6</c:v>
                </c:pt>
                <c:pt idx="48837">
                  <c:v>2.9893359490000002E-6</c:v>
                </c:pt>
                <c:pt idx="48838">
                  <c:v>2.1095866189999999E-6</c:v>
                </c:pt>
                <c:pt idx="48839">
                  <c:v>5.466923723E-9</c:v>
                </c:pt>
                <c:pt idx="48840">
                  <c:v>8.9925735860000004E-7</c:v>
                </c:pt>
                <c:pt idx="48841">
                  <c:v>1.457450362E-6</c:v>
                </c:pt>
                <c:pt idx="48842">
                  <c:v>3.2280943890000002E-7</c:v>
                </c:pt>
                <c:pt idx="48843">
                  <c:v>7.4376742729999999E-7</c:v>
                </c:pt>
                <c:pt idx="48844">
                  <c:v>2.048502353E-7</c:v>
                </c:pt>
                <c:pt idx="48845">
                  <c:v>4.3693570250000002E-7</c:v>
                </c:pt>
                <c:pt idx="48846">
                  <c:v>6.8878843949999997E-8</c:v>
                </c:pt>
                <c:pt idx="48847">
                  <c:v>1.6665121059999999E-6</c:v>
                </c:pt>
                <c:pt idx="48848">
                  <c:v>2.788155399E-7</c:v>
                </c:pt>
                <c:pt idx="48849">
                  <c:v>2.7668641270000002E-7</c:v>
                </c:pt>
                <c:pt idx="48850">
                  <c:v>2.8585883480000001E-7</c:v>
                </c:pt>
                <c:pt idx="48851">
                  <c:v>6.0872721019999995E-7</c:v>
                </c:pt>
                <c:pt idx="48852">
                  <c:v>3.3070442089999999E-7</c:v>
                </c:pt>
                <c:pt idx="48853">
                  <c:v>2.6593644760000001E-7</c:v>
                </c:pt>
                <c:pt idx="48854">
                  <c:v>3.5909312810000001E-7</c:v>
                </c:pt>
                <c:pt idx="48855">
                  <c:v>3.3009396589999998E-7</c:v>
                </c:pt>
                <c:pt idx="48856">
                  <c:v>2.8911189159999997E-7</c:v>
                </c:pt>
                <c:pt idx="48857">
                  <c:v>2.3781375750000001E-7</c:v>
                </c:pt>
                <c:pt idx="48858">
                  <c:v>2.113659756E-7</c:v>
                </c:pt>
                <c:pt idx="48859">
                  <c:v>7.123198458E-7</c:v>
                </c:pt>
                <c:pt idx="48860">
                  <c:v>4.409215455E-7</c:v>
                </c:pt>
                <c:pt idx="48861">
                  <c:v>1.987448378E-7</c:v>
                </c:pt>
                <c:pt idx="48862">
                  <c:v>4.4157915390000002E-8</c:v>
                </c:pt>
                <c:pt idx="48863">
                  <c:v>1.8204649420000001E-6</c:v>
                </c:pt>
                <c:pt idx="48864">
                  <c:v>7.807859428E-7</c:v>
                </c:pt>
                <c:pt idx="48865">
                  <c:v>5.7270797999999999E-8</c:v>
                </c:pt>
                <c:pt idx="48866">
                  <c:v>9.1888912470000004E-7</c:v>
                </c:pt>
                <c:pt idx="48867">
                  <c:v>2.993006292E-5</c:v>
                </c:pt>
                <c:pt idx="48868">
                  <c:v>4.6126354389999997E-5</c:v>
                </c:pt>
                <c:pt idx="48869">
                  <c:v>1.2187767550000001E-5</c:v>
                </c:pt>
                <c:pt idx="48870">
                  <c:v>1.455823882E-5</c:v>
                </c:pt>
                <c:pt idx="48871">
                  <c:v>4.7820835920000001E-5</c:v>
                </c:pt>
                <c:pt idx="48872">
                  <c:v>1.1072351239999999E-5</c:v>
                </c:pt>
                <c:pt idx="48873">
                  <c:v>8.1341627529999999E-7</c:v>
                </c:pt>
                <c:pt idx="48874">
                  <c:v>1.9851413189999999E-6</c:v>
                </c:pt>
                <c:pt idx="48875">
                  <c:v>7.8862169630000006E-6</c:v>
                </c:pt>
                <c:pt idx="48876">
                  <c:v>6.9530296880000003E-6</c:v>
                </c:pt>
                <c:pt idx="48877">
                  <c:v>3.005543468E-6</c:v>
                </c:pt>
                <c:pt idx="48878">
                  <c:v>2.7502457500000001E-6</c:v>
                </c:pt>
                <c:pt idx="48879">
                  <c:v>3.0771930129999999E-5</c:v>
                </c:pt>
                <c:pt idx="48880">
                  <c:v>1.334514142E-5</c:v>
                </c:pt>
                <c:pt idx="48881">
                  <c:v>1.578157469E-6</c:v>
                </c:pt>
                <c:pt idx="48882">
                  <c:v>2.6286148919999999E-6</c:v>
                </c:pt>
                <c:pt idx="48883">
                  <c:v>2.0369354650000001E-6</c:v>
                </c:pt>
                <c:pt idx="48884">
                  <c:v>1.658427532E-6</c:v>
                </c:pt>
                <c:pt idx="48885">
                  <c:v>5.6003647269999998E-7</c:v>
                </c:pt>
                <c:pt idx="48886">
                  <c:v>9.0463627710000005E-7</c:v>
                </c:pt>
                <c:pt idx="48887">
                  <c:v>5.2612193159999999E-6</c:v>
                </c:pt>
                <c:pt idx="48888">
                  <c:v>4.4617199090000001E-6</c:v>
                </c:pt>
                <c:pt idx="48889">
                  <c:v>8.843504075E-7</c:v>
                </c:pt>
                <c:pt idx="48890">
                  <c:v>2.2681312469999999E-6</c:v>
                </c:pt>
                <c:pt idx="48891">
                  <c:v>3.4057165850000002E-6</c:v>
                </c:pt>
                <c:pt idx="48892">
                  <c:v>7.5223140550000002E-7</c:v>
                </c:pt>
                <c:pt idx="48893">
                  <c:v>2.612336654E-7</c:v>
                </c:pt>
                <c:pt idx="48894">
                  <c:v>1.977743701E-7</c:v>
                </c:pt>
                <c:pt idx="48895">
                  <c:v>3.1658894050000003E-7</c:v>
                </c:pt>
                <c:pt idx="48896">
                  <c:v>4.0010724539999999E-8</c:v>
                </c:pt>
                <c:pt idx="48897">
                  <c:v>8.4058200020000005E-8</c:v>
                </c:pt>
                <c:pt idx="48898">
                  <c:v>4.14408273E-7</c:v>
                </c:pt>
                <c:pt idx="48899">
                  <c:v>3.3367248789999999E-6</c:v>
                </c:pt>
                <c:pt idx="48900">
                  <c:v>1.622212868E-6</c:v>
                </c:pt>
                <c:pt idx="48901">
                  <c:v>2.3576077300000001E-7</c:v>
                </c:pt>
                <c:pt idx="48902">
                  <c:v>2.9458683449999998E-8</c:v>
                </c:pt>
                <c:pt idx="48903">
                  <c:v>5.5168098960000004E-7</c:v>
                </c:pt>
                <c:pt idx="48904">
                  <c:v>2.361028938E-7</c:v>
                </c:pt>
                <c:pt idx="48905">
                  <c:v>1.3801150880000001E-7</c:v>
                </c:pt>
                <c:pt idx="48906">
                  <c:v>1.8820452180000001E-7</c:v>
                </c:pt>
                <c:pt idx="48907">
                  <c:v>2.1825632970000001E-7</c:v>
                </c:pt>
                <c:pt idx="48908">
                  <c:v>3.561580165E-8</c:v>
                </c:pt>
                <c:pt idx="48909">
                  <c:v>8.6252000440000002E-7</c:v>
                </c:pt>
                <c:pt idx="48910">
                  <c:v>1.560111429E-6</c:v>
                </c:pt>
                <c:pt idx="48911">
                  <c:v>6.3837765550000004E-6</c:v>
                </c:pt>
                <c:pt idx="48912">
                  <c:v>2.9690840290000001E-6</c:v>
                </c:pt>
                <c:pt idx="48913">
                  <c:v>2.9922045280000001E-7</c:v>
                </c:pt>
                <c:pt idx="48914">
                  <c:v>1.086466415E-7</c:v>
                </c:pt>
                <c:pt idx="48915">
                  <c:v>2.3678232829999999E-6</c:v>
                </c:pt>
                <c:pt idx="48916">
                  <c:v>8.4021229249999998E-7</c:v>
                </c:pt>
                <c:pt idx="48917">
                  <c:v>3.3248368930000002E-7</c:v>
                </c:pt>
                <c:pt idx="48918">
                  <c:v>7.4379410180000003E-7</c:v>
                </c:pt>
                <c:pt idx="48919">
                  <c:v>8.3064766569999998E-5</c:v>
                </c:pt>
                <c:pt idx="48920">
                  <c:v>1.439831703E-5</c:v>
                </c:pt>
                <c:pt idx="48921">
                  <c:v>8.717273765E-6</c:v>
                </c:pt>
                <c:pt idx="48922">
                  <c:v>7.0238819170000002E-6</c:v>
                </c:pt>
                <c:pt idx="48923">
                  <c:v>1.804621485E-5</c:v>
                </c:pt>
                <c:pt idx="48924">
                  <c:v>3.7287763740000003E-7</c:v>
                </c:pt>
                <c:pt idx="48925">
                  <c:v>1.0763706580000001E-6</c:v>
                </c:pt>
                <c:pt idx="48926">
                  <c:v>8.7598330880000004E-7</c:v>
                </c:pt>
                <c:pt idx="48927">
                  <c:v>4.4888505999999999E-6</c:v>
                </c:pt>
                <c:pt idx="48928">
                  <c:v>4.1495590529999998E-7</c:v>
                </c:pt>
                <c:pt idx="48929">
                  <c:v>1.381473958E-6</c:v>
                </c:pt>
                <c:pt idx="48930">
                  <c:v>1.6277976500000001E-6</c:v>
                </c:pt>
                <c:pt idx="48931">
                  <c:v>1.6334296429999999E-5</c:v>
                </c:pt>
                <c:pt idx="48932">
                  <c:v>9.6656476009999992E-7</c:v>
                </c:pt>
                <c:pt idx="48933">
                  <c:v>3.4077386989999997E-8</c:v>
                </c:pt>
                <c:pt idx="48934">
                  <c:v>7.8719534240000006E-8</c:v>
                </c:pt>
                <c:pt idx="48935">
                  <c:v>1.003533734E-6</c:v>
                </c:pt>
                <c:pt idx="48936">
                  <c:v>8.2001695849999999E-8</c:v>
                </c:pt>
                <c:pt idx="48937">
                  <c:v>7.4705262050000001E-8</c:v>
                </c:pt>
                <c:pt idx="48938">
                  <c:v>1.078727077E-7</c:v>
                </c:pt>
                <c:pt idx="48939">
                  <c:v>6.4013189849999995E-7</c:v>
                </c:pt>
                <c:pt idx="48940">
                  <c:v>4.7334935000000002E-8</c:v>
                </c:pt>
                <c:pt idx="48941">
                  <c:v>6.6361919570000005E-7</c:v>
                </c:pt>
                <c:pt idx="48942">
                  <c:v>1.016269424E-6</c:v>
                </c:pt>
                <c:pt idx="48943">
                  <c:v>4.2771729750000002E-6</c:v>
                </c:pt>
                <c:pt idx="48944">
                  <c:v>4.487402857E-7</c:v>
                </c:pt>
                <c:pt idx="48945">
                  <c:v>3.0155873829999999E-7</c:v>
                </c:pt>
                <c:pt idx="48946">
                  <c:v>3.6364307379999998E-7</c:v>
                </c:pt>
                <c:pt idx="48947">
                  <c:v>7.0883189359999998E-7</c:v>
                </c:pt>
                <c:pt idx="48948">
                  <c:v>1.010099917E-7</c:v>
                </c:pt>
                <c:pt idx="48949">
                  <c:v>3.095624767E-7</c:v>
                </c:pt>
                <c:pt idx="48950">
                  <c:v>2.4555149889999999E-7</c:v>
                </c:pt>
                <c:pt idx="48951">
                  <c:v>9.0208670850000002E-7</c:v>
                </c:pt>
                <c:pt idx="48952">
                  <c:v>9.2320845289999997E-8</c:v>
                </c:pt>
                <c:pt idx="48953">
                  <c:v>6.2869639699999999E-8</c:v>
                </c:pt>
                <c:pt idx="48954">
                  <c:v>6.4672286309999994E-8</c:v>
                </c:pt>
                <c:pt idx="48955">
                  <c:v>1.3914599490000001E-7</c:v>
                </c:pt>
                <c:pt idx="48956">
                  <c:v>6.6994848080000002E-8</c:v>
                </c:pt>
                <c:pt idx="48957">
                  <c:v>7.0982106460000003E-8</c:v>
                </c:pt>
                <c:pt idx="48958">
                  <c:v>5.9536088189999998E-8</c:v>
                </c:pt>
                <c:pt idx="48959">
                  <c:v>4.6833770399999996E-6</c:v>
                </c:pt>
                <c:pt idx="48960">
                  <c:v>1.748081302E-7</c:v>
                </c:pt>
                <c:pt idx="48961">
                  <c:v>8.6082237230000004E-7</c:v>
                </c:pt>
                <c:pt idx="48962">
                  <c:v>2.5678834520000001E-6</c:v>
                </c:pt>
                <c:pt idx="48963">
                  <c:v>3.9176417669999998E-5</c:v>
                </c:pt>
                <c:pt idx="48964">
                  <c:v>1.7427836079999999E-6</c:v>
                </c:pt>
                <c:pt idx="48965">
                  <c:v>3.5106839869999998E-7</c:v>
                </c:pt>
                <c:pt idx="48966">
                  <c:v>7.2040331539999995E-7</c:v>
                </c:pt>
                <c:pt idx="48967">
                  <c:v>4.1941098249999997E-6</c:v>
                </c:pt>
                <c:pt idx="48968">
                  <c:v>8.1627061719999999E-7</c:v>
                </c:pt>
                <c:pt idx="48969">
                  <c:v>4.9364269050000004E-7</c:v>
                </c:pt>
                <c:pt idx="48970">
                  <c:v>6.1927173330000001E-7</c:v>
                </c:pt>
                <c:pt idx="48971">
                  <c:v>2.116263004E-6</c:v>
                </c:pt>
                <c:pt idx="48972">
                  <c:v>3.9225268669999998E-7</c:v>
                </c:pt>
                <c:pt idx="48973">
                  <c:v>4.579856201E-7</c:v>
                </c:pt>
                <c:pt idx="48974">
                  <c:v>4.0301527449999998E-7</c:v>
                </c:pt>
                <c:pt idx="48975">
                  <c:v>2.9712731439999998E-6</c:v>
                </c:pt>
                <c:pt idx="48976">
                  <c:v>1.083010469E-7</c:v>
                </c:pt>
                <c:pt idx="48977">
                  <c:v>2.7708532560000001E-7</c:v>
                </c:pt>
                <c:pt idx="48978">
                  <c:v>1.6166133710000001E-7</c:v>
                </c:pt>
                <c:pt idx="48979">
                  <c:v>4.2423728010000002E-6</c:v>
                </c:pt>
                <c:pt idx="48980">
                  <c:v>3.0237640020000003E-8</c:v>
                </c:pt>
                <c:pt idx="48981">
                  <c:v>1.114517989E-7</c:v>
                </c:pt>
                <c:pt idx="48982">
                  <c:v>3.0196709420000002E-8</c:v>
                </c:pt>
                <c:pt idx="48983">
                  <c:v>1.730261594E-7</c:v>
                </c:pt>
                <c:pt idx="48984">
                  <c:v>3.995639424E-8</c:v>
                </c:pt>
                <c:pt idx="48985">
                  <c:v>2.1492383049999999E-8</c:v>
                </c:pt>
                <c:pt idx="48986">
                  <c:v>4.2782793569999999E-8</c:v>
                </c:pt>
                <c:pt idx="48987">
                  <c:v>6.0097842940000002E-7</c:v>
                </c:pt>
                <c:pt idx="48988">
                  <c:v>1.3879948219999999E-7</c:v>
                </c:pt>
                <c:pt idx="48989">
                  <c:v>1.104153809E-7</c:v>
                </c:pt>
                <c:pt idx="48990">
                  <c:v>1.347123038E-7</c:v>
                </c:pt>
                <c:pt idx="48991">
                  <c:v>3.7057587779999999E-6</c:v>
                </c:pt>
                <c:pt idx="48992">
                  <c:v>1.163580283E-7</c:v>
                </c:pt>
                <c:pt idx="48993">
                  <c:v>2.483075454E-7</c:v>
                </c:pt>
                <c:pt idx="48994">
                  <c:v>2.8084845440000001E-7</c:v>
                </c:pt>
                <c:pt idx="48995">
                  <c:v>9.7267301229999997E-7</c:v>
                </c:pt>
                <c:pt idx="48996">
                  <c:v>1.671092581E-7</c:v>
                </c:pt>
                <c:pt idx="48997">
                  <c:v>1.9428420310000001E-7</c:v>
                </c:pt>
                <c:pt idx="48998">
                  <c:v>1.7085156070000001E-7</c:v>
                </c:pt>
                <c:pt idx="48999">
                  <c:v>1.7168617490000001E-6</c:v>
                </c:pt>
                <c:pt idx="49000">
                  <c:v>6.4695420629999998E-8</c:v>
                </c:pt>
                <c:pt idx="49001">
                  <c:v>7.2487503949999997E-8</c:v>
                </c:pt>
                <c:pt idx="49002">
                  <c:v>4.4874846870000001E-8</c:v>
                </c:pt>
                <c:pt idx="49003">
                  <c:v>4.5956430650000004E-6</c:v>
                </c:pt>
                <c:pt idx="49004">
                  <c:v>5.7503447469999996E-9</c:v>
                </c:pt>
                <c:pt idx="49005">
                  <c:v>2.350226598E-13</c:v>
                </c:pt>
                <c:pt idx="49006">
                  <c:v>4.7296869729999996E-9</c:v>
                </c:pt>
                <c:pt idx="49007">
                  <c:v>6.8119430030000002E-8</c:v>
                </c:pt>
                <c:pt idx="49008">
                  <c:v>4.2566477679999998E-8</c:v>
                </c:pt>
                <c:pt idx="49009">
                  <c:v>7.4417440969999994E-8</c:v>
                </c:pt>
                <c:pt idx="49010">
                  <c:v>1.112137712E-7</c:v>
                </c:pt>
                <c:pt idx="49011">
                  <c:v>5.9598947829999997E-6</c:v>
                </c:pt>
                <c:pt idx="49012">
                  <c:v>2.2450880900000001E-7</c:v>
                </c:pt>
                <c:pt idx="49013">
                  <c:v>1.4744145279999999E-7</c:v>
                </c:pt>
                <c:pt idx="49014">
                  <c:v>1.3862685680000001E-7</c:v>
                </c:pt>
                <c:pt idx="49015">
                  <c:v>4.157616967E-6</c:v>
                </c:pt>
                <c:pt idx="49016">
                  <c:v>3.0186866529999998E-7</c:v>
                </c:pt>
                <c:pt idx="49017">
                  <c:v>2.2358240009999999E-7</c:v>
                </c:pt>
                <c:pt idx="49018">
                  <c:v>1.693688221E-7</c:v>
                </c:pt>
                <c:pt idx="49019">
                  <c:v>6.4572902969999996E-7</c:v>
                </c:pt>
                <c:pt idx="49020">
                  <c:v>2.82922365E-7</c:v>
                </c:pt>
                <c:pt idx="49021">
                  <c:v>6.9974957020000002E-8</c:v>
                </c:pt>
                <c:pt idx="49022">
                  <c:v>1.0363766180000001E-7</c:v>
                </c:pt>
                <c:pt idx="49023">
                  <c:v>1.7012685680000001E-5</c:v>
                </c:pt>
                <c:pt idx="49024">
                  <c:v>1.103834168E-7</c:v>
                </c:pt>
                <c:pt idx="49025">
                  <c:v>6.1532025409999994E-8</c:v>
                </c:pt>
                <c:pt idx="49026">
                  <c:v>9.7102565520000008E-9</c:v>
                </c:pt>
                <c:pt idx="49027">
                  <c:v>2.599475285E-8</c:v>
                </c:pt>
                <c:pt idx="49028">
                  <c:v>2.3933325910000001E-8</c:v>
                </c:pt>
                <c:pt idx="49029">
                  <c:v>6.1610611580000001E-8</c:v>
                </c:pt>
                <c:pt idx="49030">
                  <c:v>1.239538658E-7</c:v>
                </c:pt>
                <c:pt idx="49031">
                  <c:v>4.3533368670000003E-6</c:v>
                </c:pt>
                <c:pt idx="49032">
                  <c:v>5.6115897650000002E-7</c:v>
                </c:pt>
                <c:pt idx="49033">
                  <c:v>1.9221238509999999E-7</c:v>
                </c:pt>
                <c:pt idx="49034">
                  <c:v>1.9667925170000001E-7</c:v>
                </c:pt>
                <c:pt idx="49035">
                  <c:v>1.7893472200000001E-5</c:v>
                </c:pt>
                <c:pt idx="49036">
                  <c:v>6.2814397730000005E-7</c:v>
                </c:pt>
                <c:pt idx="49037">
                  <c:v>6.5545267369999996E-7</c:v>
                </c:pt>
                <c:pt idx="49038">
                  <c:v>2.8955811889999999E-7</c:v>
                </c:pt>
                <c:pt idx="49039">
                  <c:v>2.1442760899999998E-6</c:v>
                </c:pt>
                <c:pt idx="49040">
                  <c:v>1.1130796159999999E-6</c:v>
                </c:pt>
                <c:pt idx="49041">
                  <c:v>4.6726849960000001E-7</c:v>
                </c:pt>
                <c:pt idx="49042">
                  <c:v>6.6437640879999998E-7</c:v>
                </c:pt>
                <c:pt idx="49043">
                  <c:v>4.7165654159999999E-5</c:v>
                </c:pt>
                <c:pt idx="49044">
                  <c:v>1.385537458E-6</c:v>
                </c:pt>
                <c:pt idx="49045">
                  <c:v>1.7441278979999999E-6</c:v>
                </c:pt>
                <c:pt idx="49046">
                  <c:v>8.6310748290000001E-7</c:v>
                </c:pt>
                <c:pt idx="49047">
                  <c:v>4.9021391629999999E-6</c:v>
                </c:pt>
                <c:pt idx="49048">
                  <c:v>6.1554304699999995E-7</c:v>
                </c:pt>
                <c:pt idx="49049">
                  <c:v>3.0348448499999998E-7</c:v>
                </c:pt>
                <c:pt idx="49050">
                  <c:v>1.632534383E-7</c:v>
                </c:pt>
                <c:pt idx="49051">
                  <c:v>3.1936438010000002E-6</c:v>
                </c:pt>
                <c:pt idx="49052">
                  <c:v>1.85037229E-7</c:v>
                </c:pt>
                <c:pt idx="49053">
                  <c:v>1.32829976E-8</c:v>
                </c:pt>
                <c:pt idx="49054">
                  <c:v>1.056518086E-7</c:v>
                </c:pt>
                <c:pt idx="49055">
                  <c:v>2.9386124479999999E-7</c:v>
                </c:pt>
                <c:pt idx="49056">
                  <c:v>1.8733504739999999E-8</c:v>
                </c:pt>
                <c:pt idx="49057">
                  <c:v>1.4220008149999999E-7</c:v>
                </c:pt>
                <c:pt idx="49058">
                  <c:v>6.4808804290000005E-8</c:v>
                </c:pt>
                <c:pt idx="49059">
                  <c:v>4.4963749679999998E-7</c:v>
                </c:pt>
                <c:pt idx="49060">
                  <c:v>2.0591834610000001E-7</c:v>
                </c:pt>
                <c:pt idx="49061">
                  <c:v>3.263575226E-7</c:v>
                </c:pt>
                <c:pt idx="49062">
                  <c:v>2.1963317930000001E-8</c:v>
                </c:pt>
                <c:pt idx="49063">
                  <c:v>4.415171186E-6</c:v>
                </c:pt>
                <c:pt idx="49064">
                  <c:v>3.2184584160000001E-7</c:v>
                </c:pt>
                <c:pt idx="49065">
                  <c:v>8.1810327140000004E-7</c:v>
                </c:pt>
                <c:pt idx="49066">
                  <c:v>6.2285242339999998E-7</c:v>
                </c:pt>
                <c:pt idx="49067">
                  <c:v>1.542351689E-6</c:v>
                </c:pt>
                <c:pt idx="49068">
                  <c:v>4.299013034E-7</c:v>
                </c:pt>
                <c:pt idx="49069">
                  <c:v>2.417993909E-7</c:v>
                </c:pt>
                <c:pt idx="49070">
                  <c:v>1.4015550369999999E-7</c:v>
                </c:pt>
                <c:pt idx="49071">
                  <c:v>2.9136760919999999E-7</c:v>
                </c:pt>
                <c:pt idx="49072">
                  <c:v>8.8493421250000003E-8</c:v>
                </c:pt>
                <c:pt idx="49073">
                  <c:v>1.8692912019999999E-7</c:v>
                </c:pt>
                <c:pt idx="49074">
                  <c:v>7.6529462949999995E-7</c:v>
                </c:pt>
                <c:pt idx="49075">
                  <c:v>1.3214721540000001E-5</c:v>
                </c:pt>
                <c:pt idx="49076">
                  <c:v>5.7247406699999997E-7</c:v>
                </c:pt>
                <c:pt idx="49077">
                  <c:v>3.5337207360000002E-7</c:v>
                </c:pt>
                <c:pt idx="49078">
                  <c:v>1.8160307210000001E-7</c:v>
                </c:pt>
                <c:pt idx="49079">
                  <c:v>1.170813547E-6</c:v>
                </c:pt>
                <c:pt idx="49080">
                  <c:v>3.226423272E-7</c:v>
                </c:pt>
                <c:pt idx="49081">
                  <c:v>7.3516744549999998E-7</c:v>
                </c:pt>
                <c:pt idx="49082">
                  <c:v>6.2190676919999998E-8</c:v>
                </c:pt>
                <c:pt idx="49083">
                  <c:v>4.5490477599999996E-6</c:v>
                </c:pt>
                <c:pt idx="49084">
                  <c:v>9.3901848170000004E-7</c:v>
                </c:pt>
                <c:pt idx="49085">
                  <c:v>2.2193873669999999E-6</c:v>
                </c:pt>
                <c:pt idx="49086">
                  <c:v>1.7457642700000001E-6</c:v>
                </c:pt>
                <c:pt idx="49087">
                  <c:v>4.8471378490000001E-6</c:v>
                </c:pt>
                <c:pt idx="49088">
                  <c:v>2.119951383E-6</c:v>
                </c:pt>
                <c:pt idx="49089">
                  <c:v>1.334903872E-6</c:v>
                </c:pt>
                <c:pt idx="49090">
                  <c:v>2.5779516440000001E-8</c:v>
                </c:pt>
                <c:pt idx="49091">
                  <c:v>2.5374277809999999E-6</c:v>
                </c:pt>
                <c:pt idx="49092">
                  <c:v>3.826791132E-6</c:v>
                </c:pt>
                <c:pt idx="49093">
                  <c:v>2.4715722609999998E-6</c:v>
                </c:pt>
                <c:pt idx="49094">
                  <c:v>1.330746629E-5</c:v>
                </c:pt>
                <c:pt idx="49095">
                  <c:v>7.4567220379999995E-5</c:v>
                </c:pt>
                <c:pt idx="49096">
                  <c:v>3.1666513030000002E-6</c:v>
                </c:pt>
                <c:pt idx="49097">
                  <c:v>3.4132931190000001E-6</c:v>
                </c:pt>
                <c:pt idx="49098">
                  <c:v>1.434082024E-6</c:v>
                </c:pt>
                <c:pt idx="49099">
                  <c:v>4.1509470720000001E-7</c:v>
                </c:pt>
                <c:pt idx="49100">
                  <c:v>4.5865007469999999E-7</c:v>
                </c:pt>
                <c:pt idx="49101">
                  <c:v>5.5763098800000003E-7</c:v>
                </c:pt>
                <c:pt idx="49102">
                  <c:v>2.1617187259999999E-7</c:v>
                </c:pt>
                <c:pt idx="49103">
                  <c:v>2.336261832E-7</c:v>
                </c:pt>
                <c:pt idx="49104">
                  <c:v>1.8761076580000001E-7</c:v>
                </c:pt>
                <c:pt idx="49105">
                  <c:v>1.4331803060000001E-7</c:v>
                </c:pt>
                <c:pt idx="49106">
                  <c:v>2.2653324740000001E-7</c:v>
                </c:pt>
                <c:pt idx="49107">
                  <c:v>1.450117708E-7</c:v>
                </c:pt>
                <c:pt idx="49108">
                  <c:v>4.6993226620000002E-8</c:v>
                </c:pt>
                <c:pt idx="49109">
                  <c:v>1.7520709680000001E-7</c:v>
                </c:pt>
                <c:pt idx="49110">
                  <c:v>3.1289451480000002E-7</c:v>
                </c:pt>
                <c:pt idx="49111">
                  <c:v>2.5290667879999999E-7</c:v>
                </c:pt>
                <c:pt idx="49112">
                  <c:v>1.133608229E-7</c:v>
                </c:pt>
                <c:pt idx="49113">
                  <c:v>4.495204389E-7</c:v>
                </c:pt>
                <c:pt idx="49114">
                  <c:v>5.1659703900000001E-7</c:v>
                </c:pt>
                <c:pt idx="49115">
                  <c:v>1.778248195E-6</c:v>
                </c:pt>
                <c:pt idx="49116">
                  <c:v>1.479867223E-7</c:v>
                </c:pt>
                <c:pt idx="49117">
                  <c:v>3.1604244780000001E-7</c:v>
                </c:pt>
                <c:pt idx="49118">
                  <c:v>6.1601673940000004E-8</c:v>
                </c:pt>
                <c:pt idx="49119">
                  <c:v>6.554334507E-7</c:v>
                </c:pt>
                <c:pt idx="49120">
                  <c:v>5.2556923569999998E-7</c:v>
                </c:pt>
                <c:pt idx="49121">
                  <c:v>4.5008187419999998E-7</c:v>
                </c:pt>
                <c:pt idx="49122">
                  <c:v>2.1091143859999999E-8</c:v>
                </c:pt>
                <c:pt idx="49123">
                  <c:v>1.90465606E-6</c:v>
                </c:pt>
                <c:pt idx="49124">
                  <c:v>6.2787860070000003E-7</c:v>
                </c:pt>
                <c:pt idx="49125">
                  <c:v>8.7177622659999993E-9</c:v>
                </c:pt>
                <c:pt idx="49126">
                  <c:v>5.3084021699999999E-6</c:v>
                </c:pt>
                <c:pt idx="49127">
                  <c:v>3.741505837E-6</c:v>
                </c:pt>
                <c:pt idx="49128">
                  <c:v>1.9325802729999998E-6</c:v>
                </c:pt>
                <c:pt idx="49129">
                  <c:v>3.2997627259999999E-7</c:v>
                </c:pt>
                <c:pt idx="49130">
                  <c:v>4.5665315469999996E-6</c:v>
                </c:pt>
                <c:pt idx="49131">
                  <c:v>2.570584377E-6</c:v>
                </c:pt>
                <c:pt idx="49132">
                  <c:v>1.181182954E-6</c:v>
                </c:pt>
                <c:pt idx="49133">
                  <c:v>8.1706103480000004E-7</c:v>
                </c:pt>
                <c:pt idx="49134">
                  <c:v>4.5314132259999997E-5</c:v>
                </c:pt>
                <c:pt idx="49135">
                  <c:v>1.140792714E-4</c:v>
                </c:pt>
                <c:pt idx="49136">
                  <c:v>2.3033421660000001E-5</c:v>
                </c:pt>
                <c:pt idx="49137">
                  <c:v>1.777315411E-5</c:v>
                </c:pt>
                <c:pt idx="49138">
                  <c:v>3.1733702089999998E-5</c:v>
                </c:pt>
                <c:pt idx="49139">
                  <c:v>1.4064994529999999E-5</c:v>
                </c:pt>
                <c:pt idx="49140">
                  <c:v>3.444457759E-7</c:v>
                </c:pt>
                <c:pt idx="49141">
                  <c:v>5.8168308160000003E-7</c:v>
                </c:pt>
                <c:pt idx="49142">
                  <c:v>2.7397490849999999E-6</c:v>
                </c:pt>
                <c:pt idx="49143">
                  <c:v>3.0468276640000002E-6</c:v>
                </c:pt>
                <c:pt idx="49144">
                  <c:v>7.6790722249999998E-7</c:v>
                </c:pt>
                <c:pt idx="49145">
                  <c:v>1.2766903129999999E-6</c:v>
                </c:pt>
                <c:pt idx="49146">
                  <c:v>5.7893235250000003E-6</c:v>
                </c:pt>
                <c:pt idx="49147">
                  <c:v>5.6459766239999997E-6</c:v>
                </c:pt>
                <c:pt idx="49148">
                  <c:v>6.5052906029999998E-8</c:v>
                </c:pt>
                <c:pt idx="49149">
                  <c:v>2.8407065400000002E-7</c:v>
                </c:pt>
                <c:pt idx="49150">
                  <c:v>3.7008297760000001E-7</c:v>
                </c:pt>
                <c:pt idx="49151">
                  <c:v>4.9033269800000002E-7</c:v>
                </c:pt>
                <c:pt idx="49152">
                  <c:v>1.83263864E-7</c:v>
                </c:pt>
                <c:pt idx="49153">
                  <c:v>2.6765145470000002E-7</c:v>
                </c:pt>
                <c:pt idx="49154">
                  <c:v>3.3046999019999997E-7</c:v>
                </c:pt>
                <c:pt idx="49155">
                  <c:v>2.329153665E-7</c:v>
                </c:pt>
                <c:pt idx="49156">
                  <c:v>5.7789010520000005E-7</c:v>
                </c:pt>
                <c:pt idx="49157">
                  <c:v>3.210020065E-7</c:v>
                </c:pt>
                <c:pt idx="49158">
                  <c:v>1.7843986079999998E-8</c:v>
                </c:pt>
                <c:pt idx="49159">
                  <c:v>2.3769012870000001E-7</c:v>
                </c:pt>
                <c:pt idx="49160">
                  <c:v>2.3158260500000001E-7</c:v>
                </c:pt>
                <c:pt idx="49161">
                  <c:v>2.6132702629999999E-7</c:v>
                </c:pt>
                <c:pt idx="49162">
                  <c:v>2.5172122279999998E-7</c:v>
                </c:pt>
                <c:pt idx="49163">
                  <c:v>5.3557221940000001E-7</c:v>
                </c:pt>
                <c:pt idx="49164">
                  <c:v>5.4326996149999999E-7</c:v>
                </c:pt>
                <c:pt idx="49165">
                  <c:v>2.385929501E-7</c:v>
                </c:pt>
                <c:pt idx="49166">
                  <c:v>3.7758365290000002E-6</c:v>
                </c:pt>
                <c:pt idx="49167">
                  <c:v>4.0133771170000003E-6</c:v>
                </c:pt>
                <c:pt idx="49168">
                  <c:v>1.9293429250000001E-6</c:v>
                </c:pt>
                <c:pt idx="49169">
                  <c:v>3.7579096889999999E-6</c:v>
                </c:pt>
                <c:pt idx="49170">
                  <c:v>9.7431399910000007E-7</c:v>
                </c:pt>
                <c:pt idx="49171">
                  <c:v>7.5733226210000004E-7</c:v>
                </c:pt>
                <c:pt idx="49172">
                  <c:v>2.1191280620000001E-6</c:v>
                </c:pt>
                <c:pt idx="49173">
                  <c:v>2.6540370779999999E-6</c:v>
                </c:pt>
                <c:pt idx="49174">
                  <c:v>4.7847815259999996E-6</c:v>
                </c:pt>
                <c:pt idx="49175">
                  <c:v>7.4642948869999996E-6</c:v>
                </c:pt>
                <c:pt idx="49176">
                  <c:v>1.162235624E-5</c:v>
                </c:pt>
                <c:pt idx="49177">
                  <c:v>2.1459684910000001E-5</c:v>
                </c:pt>
                <c:pt idx="49178">
                  <c:v>6.0073092929999998E-5</c:v>
                </c:pt>
                <c:pt idx="49179">
                  <c:v>3.2775148539999999E-5</c:v>
                </c:pt>
                <c:pt idx="49180">
                  <c:v>2.1584156489999999E-6</c:v>
                </c:pt>
                <c:pt idx="49181">
                  <c:v>3.5703498889999999E-7</c:v>
                </c:pt>
                <c:pt idx="49182">
                  <c:v>5.0777661379999997E-6</c:v>
                </c:pt>
                <c:pt idx="49183">
                  <c:v>3.8806346919999998E-6</c:v>
                </c:pt>
                <c:pt idx="49184">
                  <c:v>1.3385736110000001E-6</c:v>
                </c:pt>
                <c:pt idx="49185">
                  <c:v>1.3726161149999999E-6</c:v>
                </c:pt>
                <c:pt idx="49186">
                  <c:v>1.068647036E-4</c:v>
                </c:pt>
                <c:pt idx="49187">
                  <c:v>3.7751733020000003E-5</c:v>
                </c:pt>
                <c:pt idx="49188">
                  <c:v>1.5669353950000001E-5</c:v>
                </c:pt>
                <c:pt idx="49189">
                  <c:v>9.9367754179999999E-6</c:v>
                </c:pt>
                <c:pt idx="49190">
                  <c:v>1.012817936E-5</c:v>
                </c:pt>
                <c:pt idx="49191">
                  <c:v>4.643519361E-7</c:v>
                </c:pt>
                <c:pt idx="49192">
                  <c:v>1.3063183459999999E-6</c:v>
                </c:pt>
                <c:pt idx="49193">
                  <c:v>5.947135703E-7</c:v>
                </c:pt>
                <c:pt idx="49194">
                  <c:v>1.4123178760000001E-6</c:v>
                </c:pt>
                <c:pt idx="49195">
                  <c:v>2.4435637379999998E-7</c:v>
                </c:pt>
                <c:pt idx="49196">
                  <c:v>9.041036475E-7</c:v>
                </c:pt>
                <c:pt idx="49197">
                  <c:v>2.2471350109999999E-7</c:v>
                </c:pt>
                <c:pt idx="49198">
                  <c:v>1.094167754E-6</c:v>
                </c:pt>
                <c:pt idx="49199">
                  <c:v>3.0089195060000001E-8</c:v>
                </c:pt>
                <c:pt idx="49200">
                  <c:v>1.5217388679999999E-7</c:v>
                </c:pt>
                <c:pt idx="49201">
                  <c:v>2.0521915460000001E-7</c:v>
                </c:pt>
                <c:pt idx="49202">
                  <c:v>2.5554945679999998E-7</c:v>
                </c:pt>
                <c:pt idx="49203">
                  <c:v>2.0490152969999999E-7</c:v>
                </c:pt>
                <c:pt idx="49204">
                  <c:v>2.071164528E-7</c:v>
                </c:pt>
                <c:pt idx="49205">
                  <c:v>1.9697964499999999E-7</c:v>
                </c:pt>
                <c:pt idx="49206">
                  <c:v>2.1677213510000001E-7</c:v>
                </c:pt>
                <c:pt idx="49207">
                  <c:v>3.838434532E-7</c:v>
                </c:pt>
                <c:pt idx="49208">
                  <c:v>1.6733530479999999E-7</c:v>
                </c:pt>
                <c:pt idx="49209">
                  <c:v>3.0935914009999997E-8</c:v>
                </c:pt>
                <c:pt idx="49210">
                  <c:v>2.7117240389999999E-6</c:v>
                </c:pt>
                <c:pt idx="49211">
                  <c:v>1.7100642399999999E-7</c:v>
                </c:pt>
                <c:pt idx="49212">
                  <c:v>3.7436307699999999E-8</c:v>
                </c:pt>
                <c:pt idx="49213">
                  <c:v>1.299732184E-7</c:v>
                </c:pt>
                <c:pt idx="49214">
                  <c:v>2.663099668E-6</c:v>
                </c:pt>
                <c:pt idx="49215">
                  <c:v>5.269787783E-7</c:v>
                </c:pt>
                <c:pt idx="49216">
                  <c:v>5.2854645929999998E-8</c:v>
                </c:pt>
                <c:pt idx="49217">
                  <c:v>9.7415006419999998E-7</c:v>
                </c:pt>
                <c:pt idx="49218">
                  <c:v>9.8469434070000001E-6</c:v>
                </c:pt>
                <c:pt idx="49219">
                  <c:v>2.818990317E-6</c:v>
                </c:pt>
                <c:pt idx="49220">
                  <c:v>2.7672322800000002E-7</c:v>
                </c:pt>
                <c:pt idx="49221">
                  <c:v>1.240148962E-7</c:v>
                </c:pt>
                <c:pt idx="49222">
                  <c:v>1.0700643910000001E-5</c:v>
                </c:pt>
                <c:pt idx="49223">
                  <c:v>1.11471047E-6</c:v>
                </c:pt>
                <c:pt idx="49224">
                  <c:v>5.3021881380000004E-7</c:v>
                </c:pt>
                <c:pt idx="49225">
                  <c:v>2.435522712E-8</c:v>
                </c:pt>
                <c:pt idx="49226">
                  <c:v>1.006173564E-4</c:v>
                </c:pt>
                <c:pt idx="49227">
                  <c:v>2.0077358289999999E-5</c:v>
                </c:pt>
                <c:pt idx="49228">
                  <c:v>1.6382183200000001E-5</c:v>
                </c:pt>
                <c:pt idx="49229">
                  <c:v>2.9155401359999999E-5</c:v>
                </c:pt>
                <c:pt idx="49230">
                  <c:v>1.994282828E-4</c:v>
                </c:pt>
                <c:pt idx="49231">
                  <c:v>1.483951325E-5</c:v>
                </c:pt>
                <c:pt idx="49232">
                  <c:v>6.5977898049999995E-7</c:v>
                </c:pt>
                <c:pt idx="49233">
                  <c:v>2.0268632480000001E-6</c:v>
                </c:pt>
                <c:pt idx="49234">
                  <c:v>8.5391478389999997E-6</c:v>
                </c:pt>
                <c:pt idx="49235">
                  <c:v>2.6947465760000002E-6</c:v>
                </c:pt>
                <c:pt idx="49236">
                  <c:v>6.3759419799999996E-7</c:v>
                </c:pt>
                <c:pt idx="49237">
                  <c:v>8.8483071439999999E-7</c:v>
                </c:pt>
                <c:pt idx="49238">
                  <c:v>1.8254236610000001E-6</c:v>
                </c:pt>
                <c:pt idx="49239">
                  <c:v>4.5087684920000002E-7</c:v>
                </c:pt>
                <c:pt idx="49240">
                  <c:v>5.499248792E-7</c:v>
                </c:pt>
                <c:pt idx="49241">
                  <c:v>5.1248733450000002E-7</c:v>
                </c:pt>
                <c:pt idx="49242">
                  <c:v>1.1393115509999999E-6</c:v>
                </c:pt>
                <c:pt idx="49243">
                  <c:v>7.9034537689999994E-8</c:v>
                </c:pt>
                <c:pt idx="49244">
                  <c:v>3.0762915219999999E-7</c:v>
                </c:pt>
                <c:pt idx="49245">
                  <c:v>2.0018350019999999E-7</c:v>
                </c:pt>
                <c:pt idx="49246">
                  <c:v>1.050418348E-6</c:v>
                </c:pt>
                <c:pt idx="49247">
                  <c:v>4.4998497009999998E-8</c:v>
                </c:pt>
                <c:pt idx="49248">
                  <c:v>1.76001572E-7</c:v>
                </c:pt>
                <c:pt idx="49249">
                  <c:v>1.0838313190000001E-7</c:v>
                </c:pt>
                <c:pt idx="49250">
                  <c:v>7.6433110290000002E-8</c:v>
                </c:pt>
                <c:pt idx="49251">
                  <c:v>7.4732387370000004E-8</c:v>
                </c:pt>
                <c:pt idx="49252">
                  <c:v>7.4496917569999994E-8</c:v>
                </c:pt>
                <c:pt idx="49253">
                  <c:v>7.4477471040000006E-8</c:v>
                </c:pt>
                <c:pt idx="49254">
                  <c:v>5.7844258110000001E-8</c:v>
                </c:pt>
                <c:pt idx="49255">
                  <c:v>6.6101990070000003E-8</c:v>
                </c:pt>
                <c:pt idx="49256">
                  <c:v>8.2528108720000006E-8</c:v>
                </c:pt>
                <c:pt idx="49257">
                  <c:v>1.112518979E-7</c:v>
                </c:pt>
                <c:pt idx="49258">
                  <c:v>1.5874847490000001E-6</c:v>
                </c:pt>
                <c:pt idx="49259">
                  <c:v>7.1114140970000005E-8</c:v>
                </c:pt>
                <c:pt idx="49260">
                  <c:v>3.7604277229999998E-7</c:v>
                </c:pt>
                <c:pt idx="49261">
                  <c:v>2.9732307659999998E-7</c:v>
                </c:pt>
                <c:pt idx="49262">
                  <c:v>1.512976339E-6</c:v>
                </c:pt>
                <c:pt idx="49263">
                  <c:v>3.4737969440000003E-8</c:v>
                </c:pt>
                <c:pt idx="49264">
                  <c:v>6.0515589000000002E-7</c:v>
                </c:pt>
                <c:pt idx="49265">
                  <c:v>5.3302695790000001E-7</c:v>
                </c:pt>
                <c:pt idx="49266">
                  <c:v>8.4711186280000003E-6</c:v>
                </c:pt>
                <c:pt idx="49267">
                  <c:v>4.1846101170000001E-7</c:v>
                </c:pt>
                <c:pt idx="49268">
                  <c:v>3.1461680440000002E-6</c:v>
                </c:pt>
                <c:pt idx="49269">
                  <c:v>5.5986379270000001E-6</c:v>
                </c:pt>
                <c:pt idx="49270">
                  <c:v>2.6815150460000002E-4</c:v>
                </c:pt>
                <c:pt idx="49271">
                  <c:v>5.211675352E-6</c:v>
                </c:pt>
                <c:pt idx="49272">
                  <c:v>8.1522128980000002E-8</c:v>
                </c:pt>
                <c:pt idx="49273">
                  <c:v>6.6809793530000005E-7</c:v>
                </c:pt>
                <c:pt idx="49274">
                  <c:v>6.4455456090000001E-6</c:v>
                </c:pt>
                <c:pt idx="49275">
                  <c:v>6.9954198110000004E-7</c:v>
                </c:pt>
                <c:pt idx="49276">
                  <c:v>4.2179346090000001E-7</c:v>
                </c:pt>
                <c:pt idx="49277">
                  <c:v>6.3708072159999998E-7</c:v>
                </c:pt>
                <c:pt idx="49278">
                  <c:v>5.8463310930000001E-5</c:v>
                </c:pt>
                <c:pt idx="49279">
                  <c:v>1.324831972E-7</c:v>
                </c:pt>
                <c:pt idx="49280">
                  <c:v>1.423373513E-6</c:v>
                </c:pt>
                <c:pt idx="49281">
                  <c:v>1.4369657569999999E-6</c:v>
                </c:pt>
                <c:pt idx="49282">
                  <c:v>1.871101298E-5</c:v>
                </c:pt>
                <c:pt idx="49283">
                  <c:v>3.2043830130000002E-7</c:v>
                </c:pt>
                <c:pt idx="49284">
                  <c:v>3.7845243410000001E-7</c:v>
                </c:pt>
                <c:pt idx="49285">
                  <c:v>4.0308683700000001E-7</c:v>
                </c:pt>
                <c:pt idx="49286">
                  <c:v>1.1297530460000001E-6</c:v>
                </c:pt>
                <c:pt idx="49287">
                  <c:v>6.1298024889999996E-8</c:v>
                </c:pt>
                <c:pt idx="49288">
                  <c:v>1.7479863750000001E-7</c:v>
                </c:pt>
                <c:pt idx="49289">
                  <c:v>2.0083103729999999E-7</c:v>
                </c:pt>
                <c:pt idx="49290">
                  <c:v>1.4458043470000001E-5</c:v>
                </c:pt>
                <c:pt idx="49291">
                  <c:v>6.5211513579999996E-8</c:v>
                </c:pt>
                <c:pt idx="49292">
                  <c:v>8.8010783269999997E-9</c:v>
                </c:pt>
                <c:pt idx="49293">
                  <c:v>3.8765347019999998E-9</c:v>
                </c:pt>
                <c:pt idx="49294">
                  <c:v>1.299210813E-9</c:v>
                </c:pt>
                <c:pt idx="49295">
                  <c:v>1.9465296470000002E-9</c:v>
                </c:pt>
                <c:pt idx="49296">
                  <c:v>3.0537618839999999E-9</c:v>
                </c:pt>
                <c:pt idx="49297">
                  <c:v>4.6009114599999999E-9</c:v>
                </c:pt>
                <c:pt idx="49298">
                  <c:v>3.4175500340000002E-7</c:v>
                </c:pt>
                <c:pt idx="49299">
                  <c:v>2.931854399E-9</c:v>
                </c:pt>
                <c:pt idx="49300">
                  <c:v>2.5780034809999999E-9</c:v>
                </c:pt>
                <c:pt idx="49301">
                  <c:v>7.4682144859999998E-10</c:v>
                </c:pt>
                <c:pt idx="49302">
                  <c:v>5.796284785E-12</c:v>
                </c:pt>
                <c:pt idx="49303">
                  <c:v>1.5211903889999999E-9</c:v>
                </c:pt>
                <c:pt idx="49304">
                  <c:v>6.7215356860000002E-9</c:v>
                </c:pt>
                <c:pt idx="49305">
                  <c:v>1.5469978199999999E-8</c:v>
                </c:pt>
                <c:pt idx="49306">
                  <c:v>3.7902204879999999E-7</c:v>
                </c:pt>
                <c:pt idx="49307">
                  <c:v>7.2176889669999997E-8</c:v>
                </c:pt>
                <c:pt idx="49308">
                  <c:v>8.315514323E-8</c:v>
                </c:pt>
                <c:pt idx="49309">
                  <c:v>9.1959608999999995E-8</c:v>
                </c:pt>
                <c:pt idx="49310">
                  <c:v>3.3507524219999999E-5</c:v>
                </c:pt>
                <c:pt idx="49311">
                  <c:v>3.4938546689999998E-7</c:v>
                </c:pt>
                <c:pt idx="49312">
                  <c:v>6.1818667439999999E-7</c:v>
                </c:pt>
                <c:pt idx="49313">
                  <c:v>5.4677852870000003E-7</c:v>
                </c:pt>
                <c:pt idx="49314">
                  <c:v>1.2871300219999999E-5</c:v>
                </c:pt>
                <c:pt idx="49315">
                  <c:v>8.4359544529999996E-7</c:v>
                </c:pt>
                <c:pt idx="49316">
                  <c:v>7.5847354920000004E-7</c:v>
                </c:pt>
                <c:pt idx="49317">
                  <c:v>7.5408536410000004E-7</c:v>
                </c:pt>
                <c:pt idx="49318">
                  <c:v>5.1488978830000003E-5</c:v>
                </c:pt>
                <c:pt idx="49319">
                  <c:v>2.1476080409999998E-6</c:v>
                </c:pt>
                <c:pt idx="49320">
                  <c:v>3.586489249E-7</c:v>
                </c:pt>
                <c:pt idx="49321">
                  <c:v>1.113914184E-6</c:v>
                </c:pt>
                <c:pt idx="49322">
                  <c:v>2.1153065989999999E-4</c:v>
                </c:pt>
                <c:pt idx="49323">
                  <c:v>1.4978231259999999E-6</c:v>
                </c:pt>
                <c:pt idx="49324">
                  <c:v>1.5482388180000001E-6</c:v>
                </c:pt>
                <c:pt idx="49325">
                  <c:v>4.8318540180000003E-7</c:v>
                </c:pt>
                <c:pt idx="49326">
                  <c:v>8.1126622599999993E-6</c:v>
                </c:pt>
                <c:pt idx="49327">
                  <c:v>1.09466617E-6</c:v>
                </c:pt>
                <c:pt idx="49328">
                  <c:v>7.8094434880000001E-7</c:v>
                </c:pt>
                <c:pt idx="49329">
                  <c:v>2.0512785159999999E-7</c:v>
                </c:pt>
                <c:pt idx="49330">
                  <c:v>2.3799860059999998E-5</c:v>
                </c:pt>
                <c:pt idx="49331">
                  <c:v>6.3027841040000004E-7</c:v>
                </c:pt>
                <c:pt idx="49332">
                  <c:v>9.0136767509999998E-7</c:v>
                </c:pt>
                <c:pt idx="49333">
                  <c:v>4.9582789910000004E-7</c:v>
                </c:pt>
                <c:pt idx="49334">
                  <c:v>2.9245286059999999E-6</c:v>
                </c:pt>
                <c:pt idx="49335">
                  <c:v>3.1149748830000001E-7</c:v>
                </c:pt>
                <c:pt idx="49336">
                  <c:v>1.5947335529999999E-7</c:v>
                </c:pt>
                <c:pt idx="49337">
                  <c:v>8.5286102979999994E-8</c:v>
                </c:pt>
                <c:pt idx="49338">
                  <c:v>2.2329790140000001E-7</c:v>
                </c:pt>
                <c:pt idx="49339">
                  <c:v>5.7518188320000001E-8</c:v>
                </c:pt>
                <c:pt idx="49340">
                  <c:v>5.1120370800000003E-8</c:v>
                </c:pt>
                <c:pt idx="49341">
                  <c:v>2.055830005E-7</c:v>
                </c:pt>
                <c:pt idx="49342">
                  <c:v>6.0588249509999999E-6</c:v>
                </c:pt>
                <c:pt idx="49343">
                  <c:v>1.8566381550000001E-7</c:v>
                </c:pt>
                <c:pt idx="49344">
                  <c:v>1.6854315609999999E-8</c:v>
                </c:pt>
                <c:pt idx="49345">
                  <c:v>1.5745418450000002E-8</c:v>
                </c:pt>
                <c:pt idx="49346">
                  <c:v>3.025964679E-7</c:v>
                </c:pt>
                <c:pt idx="49347">
                  <c:v>1.5281687160000001E-8</c:v>
                </c:pt>
                <c:pt idx="49348">
                  <c:v>1.15537593E-8</c:v>
                </c:pt>
                <c:pt idx="49349">
                  <c:v>5.1352551700000001E-8</c:v>
                </c:pt>
                <c:pt idx="49350">
                  <c:v>2.2538249989999999E-7</c:v>
                </c:pt>
                <c:pt idx="49351">
                  <c:v>6.3834344369999997E-8</c:v>
                </c:pt>
                <c:pt idx="49352">
                  <c:v>1.15968662E-7</c:v>
                </c:pt>
                <c:pt idx="49353">
                  <c:v>1.129829601E-7</c:v>
                </c:pt>
                <c:pt idx="49354">
                  <c:v>6.1113647349999997E-7</c:v>
                </c:pt>
                <c:pt idx="49355">
                  <c:v>3.9295755870000002E-7</c:v>
                </c:pt>
                <c:pt idx="49356">
                  <c:v>2.007445849E-7</c:v>
                </c:pt>
                <c:pt idx="49357">
                  <c:v>2.5909209539999998E-7</c:v>
                </c:pt>
                <c:pt idx="49358">
                  <c:v>1.5134589780000001E-6</c:v>
                </c:pt>
                <c:pt idx="49359">
                  <c:v>1.2126472789999999E-6</c:v>
                </c:pt>
                <c:pt idx="49360">
                  <c:v>1.9919115610000001E-7</c:v>
                </c:pt>
                <c:pt idx="49361">
                  <c:v>1.103527618E-5</c:v>
                </c:pt>
                <c:pt idx="49362">
                  <c:v>1.717254759E-4</c:v>
                </c:pt>
                <c:pt idx="49363">
                  <c:v>1.0092964689999999E-5</c:v>
                </c:pt>
                <c:pt idx="49364">
                  <c:v>6.6207509089999999E-6</c:v>
                </c:pt>
                <c:pt idx="49365">
                  <c:v>1.1704612110000001E-6</c:v>
                </c:pt>
                <c:pt idx="49366">
                  <c:v>9.3657135689999995E-7</c:v>
                </c:pt>
                <c:pt idx="49367">
                  <c:v>2.552600198E-6</c:v>
                </c:pt>
                <c:pt idx="49368">
                  <c:v>1.875974827E-6</c:v>
                </c:pt>
                <c:pt idx="49369">
                  <c:v>2.9612672850000001E-8</c:v>
                </c:pt>
                <c:pt idx="49370">
                  <c:v>1.271143473E-6</c:v>
                </c:pt>
                <c:pt idx="49371">
                  <c:v>1.433713581E-6</c:v>
                </c:pt>
                <c:pt idx="49372">
                  <c:v>3.5050462259999998E-7</c:v>
                </c:pt>
                <c:pt idx="49373">
                  <c:v>4.5866555939999998E-7</c:v>
                </c:pt>
                <c:pt idx="49374">
                  <c:v>1.4185200720000001E-7</c:v>
                </c:pt>
                <c:pt idx="49375">
                  <c:v>5.6414857519999999E-7</c:v>
                </c:pt>
                <c:pt idx="49376">
                  <c:v>6.0578802560000003E-8</c:v>
                </c:pt>
                <c:pt idx="49377">
                  <c:v>7.8339556460000001E-7</c:v>
                </c:pt>
                <c:pt idx="49378">
                  <c:v>4.4195491319999998E-7</c:v>
                </c:pt>
                <c:pt idx="49379">
                  <c:v>4.2798869369999999E-8</c:v>
                </c:pt>
                <c:pt idx="49380">
                  <c:v>5.1747426159999996E-7</c:v>
                </c:pt>
                <c:pt idx="49381">
                  <c:v>1.77980277E-6</c:v>
                </c:pt>
                <c:pt idx="49382">
                  <c:v>7.2745251399999997E-6</c:v>
                </c:pt>
                <c:pt idx="49383">
                  <c:v>1.7811308819999999E-7</c:v>
                </c:pt>
                <c:pt idx="49384">
                  <c:v>3.2483886049999998E-7</c:v>
                </c:pt>
                <c:pt idx="49385">
                  <c:v>2.321731701E-7</c:v>
                </c:pt>
                <c:pt idx="49386">
                  <c:v>1.1797131649999999E-6</c:v>
                </c:pt>
                <c:pt idx="49387">
                  <c:v>6.6600819900000005E-7</c:v>
                </c:pt>
                <c:pt idx="49388">
                  <c:v>6.9480305799999998E-7</c:v>
                </c:pt>
                <c:pt idx="49389">
                  <c:v>8.8895386170000002E-8</c:v>
                </c:pt>
                <c:pt idx="49390">
                  <c:v>2.4967277380000002E-6</c:v>
                </c:pt>
                <c:pt idx="49391">
                  <c:v>7.4024693789999996E-7</c:v>
                </c:pt>
                <c:pt idx="49392">
                  <c:v>8.70778214E-8</c:v>
                </c:pt>
                <c:pt idx="49393">
                  <c:v>1.8611258080000001E-6</c:v>
                </c:pt>
                <c:pt idx="49394">
                  <c:v>1.346300863E-6</c:v>
                </c:pt>
                <c:pt idx="49395">
                  <c:v>1.043669881E-6</c:v>
                </c:pt>
                <c:pt idx="49396">
                  <c:v>2.3674807099999999E-7</c:v>
                </c:pt>
                <c:pt idx="49397">
                  <c:v>7.7914309570000002E-7</c:v>
                </c:pt>
                <c:pt idx="49398">
                  <c:v>2.6942197609999998E-7</c:v>
                </c:pt>
                <c:pt idx="49399">
                  <c:v>3.5523374559999999E-7</c:v>
                </c:pt>
                <c:pt idx="49400">
                  <c:v>2.4931241200000001E-7</c:v>
                </c:pt>
                <c:pt idx="49401">
                  <c:v>3.0932591399999998E-7</c:v>
                </c:pt>
                <c:pt idx="49402">
                  <c:v>9.8870729210000001E-7</c:v>
                </c:pt>
                <c:pt idx="49403">
                  <c:v>3.111738009E-7</c:v>
                </c:pt>
                <c:pt idx="49404">
                  <c:v>2.5460327169999998E-6</c:v>
                </c:pt>
                <c:pt idx="49405">
                  <c:v>4.3293710210000002E-6</c:v>
                </c:pt>
                <c:pt idx="49406">
                  <c:v>8.5153408189999995E-6</c:v>
                </c:pt>
                <c:pt idx="49407">
                  <c:v>1.4436142850000001E-6</c:v>
                </c:pt>
                <c:pt idx="49408">
                  <c:v>1.822797257E-6</c:v>
                </c:pt>
                <c:pt idx="49409">
                  <c:v>7.8249059379999996E-7</c:v>
                </c:pt>
                <c:pt idx="49410">
                  <c:v>1.110195305E-5</c:v>
                </c:pt>
                <c:pt idx="49411">
                  <c:v>3.4199692089999999E-6</c:v>
                </c:pt>
                <c:pt idx="49412">
                  <c:v>4.1749118940000002E-7</c:v>
                </c:pt>
                <c:pt idx="49413">
                  <c:v>1.53781068E-5</c:v>
                </c:pt>
                <c:pt idx="49414">
                  <c:v>2.7078007710000001E-5</c:v>
                </c:pt>
                <c:pt idx="49415">
                  <c:v>6.3874468440000001E-6</c:v>
                </c:pt>
                <c:pt idx="49416">
                  <c:v>4.5571983799999998E-6</c:v>
                </c:pt>
                <c:pt idx="49417">
                  <c:v>5.8439703369999999E-7</c:v>
                </c:pt>
                <c:pt idx="49418">
                  <c:v>1.410803219E-6</c:v>
                </c:pt>
                <c:pt idx="49419">
                  <c:v>3.240700623E-6</c:v>
                </c:pt>
                <c:pt idx="49420">
                  <c:v>1.0084657449999999E-6</c:v>
                </c:pt>
                <c:pt idx="49421">
                  <c:v>7.7150868090000008E-6</c:v>
                </c:pt>
                <c:pt idx="49422">
                  <c:v>1.7983845199999998E-5</c:v>
                </c:pt>
                <c:pt idx="49423">
                  <c:v>7.4739655570000002E-6</c:v>
                </c:pt>
                <c:pt idx="49424">
                  <c:v>5.102178177E-6</c:v>
                </c:pt>
                <c:pt idx="49425">
                  <c:v>1.7967424769999999E-6</c:v>
                </c:pt>
                <c:pt idx="49426">
                  <c:v>2.883325522E-6</c:v>
                </c:pt>
                <c:pt idx="49427">
                  <c:v>3.8589238360000001E-7</c:v>
                </c:pt>
                <c:pt idx="49428">
                  <c:v>4.0740425449999998E-7</c:v>
                </c:pt>
                <c:pt idx="49429">
                  <c:v>4.618983268E-7</c:v>
                </c:pt>
                <c:pt idx="49430">
                  <c:v>9.8798748400000003E-7</c:v>
                </c:pt>
                <c:pt idx="49431">
                  <c:v>1.018052114E-6</c:v>
                </c:pt>
                <c:pt idx="49432">
                  <c:v>8.0582253650000004E-7</c:v>
                </c:pt>
                <c:pt idx="49433">
                  <c:v>5.9310078099999998E-6</c:v>
                </c:pt>
                <c:pt idx="49434">
                  <c:v>1.776051723E-5</c:v>
                </c:pt>
                <c:pt idx="49435">
                  <c:v>2.5540547739999999E-6</c:v>
                </c:pt>
                <c:pt idx="49436">
                  <c:v>5.2135341590000001E-6</c:v>
                </c:pt>
                <c:pt idx="49437">
                  <c:v>1.686570473E-6</c:v>
                </c:pt>
                <c:pt idx="49438">
                  <c:v>1.8892811770000001E-6</c:v>
                </c:pt>
                <c:pt idx="49439">
                  <c:v>1.582338933E-6</c:v>
                </c:pt>
                <c:pt idx="49440">
                  <c:v>2.6688449200000001E-6</c:v>
                </c:pt>
                <c:pt idx="49441">
                  <c:v>7.1891210499999998E-7</c:v>
                </c:pt>
                <c:pt idx="49442">
                  <c:v>4.8150836120000001E-6</c:v>
                </c:pt>
                <c:pt idx="49443">
                  <c:v>4.1905491689999999E-6</c:v>
                </c:pt>
                <c:pt idx="49444">
                  <c:v>7.8538573390000007E-6</c:v>
                </c:pt>
                <c:pt idx="49445">
                  <c:v>8.3572503330000006E-6</c:v>
                </c:pt>
                <c:pt idx="49446">
                  <c:v>9.0333786120000005E-6</c:v>
                </c:pt>
                <c:pt idx="49447">
                  <c:v>9.6107096519999996E-7</c:v>
                </c:pt>
                <c:pt idx="49448">
                  <c:v>5.1030512299999996E-7</c:v>
                </c:pt>
                <c:pt idx="49449">
                  <c:v>3.0445720769999999E-7</c:v>
                </c:pt>
                <c:pt idx="49450">
                  <c:v>5.4279688510000001E-7</c:v>
                </c:pt>
                <c:pt idx="49451">
                  <c:v>4.545016608E-7</c:v>
                </c:pt>
                <c:pt idx="49452">
                  <c:v>7.8715280599999997E-7</c:v>
                </c:pt>
                <c:pt idx="49453">
                  <c:v>3.4893184219999999E-6</c:v>
                </c:pt>
                <c:pt idx="49454">
                  <c:v>1.24061411E-5</c:v>
                </c:pt>
                <c:pt idx="49455">
                  <c:v>1.6494520729999999E-6</c:v>
                </c:pt>
                <c:pt idx="49456">
                  <c:v>3.004726974E-6</c:v>
                </c:pt>
                <c:pt idx="49457">
                  <c:v>9.3218089799999994E-6</c:v>
                </c:pt>
                <c:pt idx="49458">
                  <c:v>2.298454589E-6</c:v>
                </c:pt>
                <c:pt idx="49459">
                  <c:v>8.2096233270000005E-8</c:v>
                </c:pt>
                <c:pt idx="49460">
                  <c:v>1.7590189689999999E-6</c:v>
                </c:pt>
                <c:pt idx="49461">
                  <c:v>2.4571530979999999E-6</c:v>
                </c:pt>
                <c:pt idx="49462">
                  <c:v>3.0426866210000002E-6</c:v>
                </c:pt>
                <c:pt idx="49463">
                  <c:v>8.3117488440000001E-7</c:v>
                </c:pt>
                <c:pt idx="49464">
                  <c:v>4.9964466460000002E-6</c:v>
                </c:pt>
                <c:pt idx="49465">
                  <c:v>1.4372498620000001E-5</c:v>
                </c:pt>
                <c:pt idx="49466">
                  <c:v>8.9863633610000004E-6</c:v>
                </c:pt>
                <c:pt idx="49467">
                  <c:v>1.2698625899999999E-6</c:v>
                </c:pt>
                <c:pt idx="49468">
                  <c:v>5.4814034700000002E-7</c:v>
                </c:pt>
                <c:pt idx="49469">
                  <c:v>1.402542219E-7</c:v>
                </c:pt>
                <c:pt idx="49470">
                  <c:v>1.0358110069999999E-6</c:v>
                </c:pt>
                <c:pt idx="49471">
                  <c:v>6.1428925429999998E-7</c:v>
                </c:pt>
                <c:pt idx="49472">
                  <c:v>4.1117000019999999E-7</c:v>
                </c:pt>
                <c:pt idx="49473">
                  <c:v>7.4719720249999998E-7</c:v>
                </c:pt>
                <c:pt idx="49474">
                  <c:v>2.9323823670000002E-6</c:v>
                </c:pt>
                <c:pt idx="49475">
                  <c:v>2.2917630449999999E-6</c:v>
                </c:pt>
                <c:pt idx="49476">
                  <c:v>1.204570403E-6</c:v>
                </c:pt>
                <c:pt idx="49477">
                  <c:v>1.397246809E-5</c:v>
                </c:pt>
                <c:pt idx="49478">
                  <c:v>1.545683394E-6</c:v>
                </c:pt>
                <c:pt idx="49479">
                  <c:v>2.760734351E-7</c:v>
                </c:pt>
                <c:pt idx="49480">
                  <c:v>2.4775240139999999E-7</c:v>
                </c:pt>
                <c:pt idx="49481">
                  <c:v>7.3428213969999998E-6</c:v>
                </c:pt>
                <c:pt idx="49482">
                  <c:v>1.5712707389999999E-6</c:v>
                </c:pt>
                <c:pt idx="49483">
                  <c:v>4.4995049429999998E-7</c:v>
                </c:pt>
                <c:pt idx="49484">
                  <c:v>1.1058866920000001E-6</c:v>
                </c:pt>
                <c:pt idx="49485">
                  <c:v>1.2741978479999999E-5</c:v>
                </c:pt>
                <c:pt idx="49486">
                  <c:v>4.5574619699999999E-6</c:v>
                </c:pt>
                <c:pt idx="49487">
                  <c:v>1.4220183099999999E-7</c:v>
                </c:pt>
                <c:pt idx="49488">
                  <c:v>2.0160440719999999E-7</c:v>
                </c:pt>
                <c:pt idx="49489">
                  <c:v>8.6204964210000003E-6</c:v>
                </c:pt>
                <c:pt idx="49490">
                  <c:v>2.9605426050000001E-6</c:v>
                </c:pt>
                <c:pt idx="49491">
                  <c:v>1.81809027E-8</c:v>
                </c:pt>
                <c:pt idx="49492">
                  <c:v>3.158209825E-7</c:v>
                </c:pt>
                <c:pt idx="49493">
                  <c:v>2.5468847970000001E-5</c:v>
                </c:pt>
                <c:pt idx="49494">
                  <c:v>1.498981566E-5</c:v>
                </c:pt>
                <c:pt idx="49495">
                  <c:v>3.0387334699999999E-6</c:v>
                </c:pt>
                <c:pt idx="49496">
                  <c:v>5.534366429E-6</c:v>
                </c:pt>
                <c:pt idx="49497">
                  <c:v>1.672176697E-5</c:v>
                </c:pt>
                <c:pt idx="49498">
                  <c:v>1.895882168E-6</c:v>
                </c:pt>
                <c:pt idx="49499">
                  <c:v>4.5007118600000002E-7</c:v>
                </c:pt>
                <c:pt idx="49500">
                  <c:v>4.3395296169999998E-7</c:v>
                </c:pt>
                <c:pt idx="49501">
                  <c:v>4.7555332420000002E-7</c:v>
                </c:pt>
                <c:pt idx="49502">
                  <c:v>1.237244515E-7</c:v>
                </c:pt>
                <c:pt idx="49503">
                  <c:v>4.5308059030000001E-7</c:v>
                </c:pt>
                <c:pt idx="49504">
                  <c:v>3.5912693289999998E-7</c:v>
                </c:pt>
                <c:pt idx="49505">
                  <c:v>2.5930326809999999E-6</c:v>
                </c:pt>
                <c:pt idx="49506">
                  <c:v>2.9511310000000002E-7</c:v>
                </c:pt>
                <c:pt idx="49507">
                  <c:v>6.8465646360000005E-7</c:v>
                </c:pt>
                <c:pt idx="49508">
                  <c:v>1.6408639639999999E-7</c:v>
                </c:pt>
                <c:pt idx="49509">
                  <c:v>3.7315572120000002E-6</c:v>
                </c:pt>
                <c:pt idx="49510">
                  <c:v>8.1902527020000003E-7</c:v>
                </c:pt>
                <c:pt idx="49511">
                  <c:v>5.2985242609999998E-7</c:v>
                </c:pt>
                <c:pt idx="49512">
                  <c:v>1.355075534E-7</c:v>
                </c:pt>
                <c:pt idx="49513">
                  <c:v>5.469354494E-6</c:v>
                </c:pt>
                <c:pt idx="49514">
                  <c:v>3.0144241330000001E-6</c:v>
                </c:pt>
                <c:pt idx="49515">
                  <c:v>6.1035185070000004E-7</c:v>
                </c:pt>
                <c:pt idx="49516">
                  <c:v>8.6461298279999994E-8</c:v>
                </c:pt>
                <c:pt idx="49517">
                  <c:v>1.011661037E-6</c:v>
                </c:pt>
                <c:pt idx="49518">
                  <c:v>7.3864138520000004E-7</c:v>
                </c:pt>
                <c:pt idx="49519">
                  <c:v>3.2858051870000001E-7</c:v>
                </c:pt>
                <c:pt idx="49520">
                  <c:v>6.3839586300000003E-7</c:v>
                </c:pt>
                <c:pt idx="49521">
                  <c:v>3.6502987310000002E-7</c:v>
                </c:pt>
                <c:pt idx="49522">
                  <c:v>1.1821678920000001E-6</c:v>
                </c:pt>
                <c:pt idx="49523">
                  <c:v>5.9503636930000004E-7</c:v>
                </c:pt>
                <c:pt idx="49524">
                  <c:v>1.0985705059999999E-6</c:v>
                </c:pt>
                <c:pt idx="49525">
                  <c:v>2.4043863340000002E-5</c:v>
                </c:pt>
                <c:pt idx="49526">
                  <c:v>1.122145182E-6</c:v>
                </c:pt>
                <c:pt idx="49527">
                  <c:v>5.9549142690000003E-6</c:v>
                </c:pt>
                <c:pt idx="49528">
                  <c:v>4.4618802369999998E-6</c:v>
                </c:pt>
                <c:pt idx="49529">
                  <c:v>7.1420656310000001E-6</c:v>
                </c:pt>
                <c:pt idx="49530">
                  <c:v>2.1930783859999999E-9</c:v>
                </c:pt>
                <c:pt idx="49531">
                  <c:v>4.8941644459999996E-6</c:v>
                </c:pt>
                <c:pt idx="49532">
                  <c:v>3.1633250810000001E-6</c:v>
                </c:pt>
                <c:pt idx="49533">
                  <c:v>2.2066954000000001E-5</c:v>
                </c:pt>
                <c:pt idx="49534">
                  <c:v>5.8216002039999998E-6</c:v>
                </c:pt>
                <c:pt idx="49535">
                  <c:v>1.6714120220000001E-5</c:v>
                </c:pt>
                <c:pt idx="49536">
                  <c:v>2.0538867069999999E-5</c:v>
                </c:pt>
                <c:pt idx="49537">
                  <c:v>3.2484479100000001E-4</c:v>
                </c:pt>
                <c:pt idx="49538">
                  <c:v>1.7223836410000001E-5</c:v>
                </c:pt>
                <c:pt idx="49539">
                  <c:v>1.858469144E-7</c:v>
                </c:pt>
                <c:pt idx="49540">
                  <c:v>1.212682213E-6</c:v>
                </c:pt>
                <c:pt idx="49541">
                  <c:v>5.963350872E-6</c:v>
                </c:pt>
                <c:pt idx="49542">
                  <c:v>7.4765887029999998E-8</c:v>
                </c:pt>
                <c:pt idx="49543">
                  <c:v>2.1259636419999999E-7</c:v>
                </c:pt>
                <c:pt idx="49544">
                  <c:v>5.3100676710000003E-7</c:v>
                </c:pt>
                <c:pt idx="49545">
                  <c:v>1.1752750850000001E-5</c:v>
                </c:pt>
                <c:pt idx="49546">
                  <c:v>8.9390205529999998E-7</c:v>
                </c:pt>
                <c:pt idx="49547">
                  <c:v>2.3744626220000001E-7</c:v>
                </c:pt>
                <c:pt idx="49548">
                  <c:v>2.0961816299999999E-8</c:v>
                </c:pt>
                <c:pt idx="49549">
                  <c:v>4.0421735869999999E-7</c:v>
                </c:pt>
                <c:pt idx="49550">
                  <c:v>2.010744685E-7</c:v>
                </c:pt>
                <c:pt idx="49551">
                  <c:v>2.811696484E-7</c:v>
                </c:pt>
                <c:pt idx="49552">
                  <c:v>4.2421078020000003E-7</c:v>
                </c:pt>
                <c:pt idx="49553">
                  <c:v>8.2303019109999995E-8</c:v>
                </c:pt>
                <c:pt idx="49554">
                  <c:v>1.649016077E-7</c:v>
                </c:pt>
                <c:pt idx="49555">
                  <c:v>8.2953261539999998E-7</c:v>
                </c:pt>
                <c:pt idx="49556">
                  <c:v>9.9412746880000001E-7</c:v>
                </c:pt>
                <c:pt idx="49557">
                  <c:v>1.2095794570000001E-5</c:v>
                </c:pt>
                <c:pt idx="49558">
                  <c:v>6.8353758010000002E-7</c:v>
                </c:pt>
                <c:pt idx="49559">
                  <c:v>1.1719971520000001E-7</c:v>
                </c:pt>
                <c:pt idx="49560">
                  <c:v>2.521458123E-7</c:v>
                </c:pt>
                <c:pt idx="49561">
                  <c:v>3.6382445619999999E-7</c:v>
                </c:pt>
                <c:pt idx="49562">
                  <c:v>1.115294422E-7</c:v>
                </c:pt>
                <c:pt idx="49563">
                  <c:v>7.0662583489999995E-8</c:v>
                </c:pt>
                <c:pt idx="49564">
                  <c:v>2.6875270339999999E-8</c:v>
                </c:pt>
                <c:pt idx="49565">
                  <c:v>5.9351402580000003E-6</c:v>
                </c:pt>
                <c:pt idx="49566">
                  <c:v>7.5906395529999998E-8</c:v>
                </c:pt>
                <c:pt idx="49567">
                  <c:v>9.5981203330000004E-7</c:v>
                </c:pt>
                <c:pt idx="49568">
                  <c:v>2.604522493E-6</c:v>
                </c:pt>
                <c:pt idx="49569">
                  <c:v>6.8403582419999994E-5</c:v>
                </c:pt>
                <c:pt idx="49570">
                  <c:v>1.710118862E-6</c:v>
                </c:pt>
                <c:pt idx="49571">
                  <c:v>9.4751822299999996E-7</c:v>
                </c:pt>
                <c:pt idx="49572">
                  <c:v>2.428605206E-6</c:v>
                </c:pt>
                <c:pt idx="49573">
                  <c:v>1.3711740659999999E-5</c:v>
                </c:pt>
                <c:pt idx="49574">
                  <c:v>1.2297629090000001E-6</c:v>
                </c:pt>
                <c:pt idx="49575">
                  <c:v>3.3602435419999998E-6</c:v>
                </c:pt>
                <c:pt idx="49576">
                  <c:v>6.1057943660000002E-6</c:v>
                </c:pt>
                <c:pt idx="49577">
                  <c:v>3.0050630150000001E-4</c:v>
                </c:pt>
                <c:pt idx="49578">
                  <c:v>7.0642163710000003E-6</c:v>
                </c:pt>
                <c:pt idx="49579">
                  <c:v>1.0380810439999999E-6</c:v>
                </c:pt>
                <c:pt idx="49580">
                  <c:v>3.5335351089999999E-6</c:v>
                </c:pt>
                <c:pt idx="49581">
                  <c:v>6.2477588690000005E-5</c:v>
                </c:pt>
                <c:pt idx="49582">
                  <c:v>1.7248350520000001E-6</c:v>
                </c:pt>
                <c:pt idx="49583">
                  <c:v>2.8173296510000002E-6</c:v>
                </c:pt>
                <c:pt idx="49584">
                  <c:v>3.097020964E-6</c:v>
                </c:pt>
                <c:pt idx="49585">
                  <c:v>1.180244747E-4</c:v>
                </c:pt>
                <c:pt idx="49586">
                  <c:v>1.1600085009999999E-6</c:v>
                </c:pt>
                <c:pt idx="49587">
                  <c:v>3.5237039320000001E-6</c:v>
                </c:pt>
                <c:pt idx="49588">
                  <c:v>2.7730826229999999E-6</c:v>
                </c:pt>
                <c:pt idx="49589">
                  <c:v>2.3315416579999999E-4</c:v>
                </c:pt>
                <c:pt idx="49590">
                  <c:v>1.313774745E-6</c:v>
                </c:pt>
                <c:pt idx="49591">
                  <c:v>7.0218014050000004E-7</c:v>
                </c:pt>
                <c:pt idx="49592">
                  <c:v>6.3756011039999996E-7</c:v>
                </c:pt>
                <c:pt idx="49593">
                  <c:v>2.7916739759999999E-6</c:v>
                </c:pt>
                <c:pt idx="49594">
                  <c:v>2.4357943259999999E-7</c:v>
                </c:pt>
                <c:pt idx="49595">
                  <c:v>1.4678253070000001E-7</c:v>
                </c:pt>
                <c:pt idx="49596">
                  <c:v>7.2334107769999995E-8</c:v>
                </c:pt>
                <c:pt idx="49597">
                  <c:v>9.5151246879999999E-7</c:v>
                </c:pt>
                <c:pt idx="49598">
                  <c:v>6.4041268499999997E-9</c:v>
                </c:pt>
                <c:pt idx="49599">
                  <c:v>2.3825139090000001E-13</c:v>
                </c:pt>
                <c:pt idx="49600">
                  <c:v>3.7025783390000002E-9</c:v>
                </c:pt>
                <c:pt idx="49601">
                  <c:v>1.9083484950000001E-7</c:v>
                </c:pt>
                <c:pt idx="49602">
                  <c:v>1.6253750939999999E-8</c:v>
                </c:pt>
                <c:pt idx="49603">
                  <c:v>1.617809364E-8</c:v>
                </c:pt>
                <c:pt idx="49604">
                  <c:v>1.3468129749999999E-8</c:v>
                </c:pt>
                <c:pt idx="49605">
                  <c:v>1.5279812950000001E-7</c:v>
                </c:pt>
                <c:pt idx="49606">
                  <c:v>4.7621536579999996E-9</c:v>
                </c:pt>
                <c:pt idx="49607">
                  <c:v>9.7196975920000004E-9</c:v>
                </c:pt>
                <c:pt idx="49608">
                  <c:v>1.2169560409999999E-8</c:v>
                </c:pt>
                <c:pt idx="49609">
                  <c:v>1.4212822590000001E-5</c:v>
                </c:pt>
                <c:pt idx="49610">
                  <c:v>1.883672224E-7</c:v>
                </c:pt>
                <c:pt idx="49611">
                  <c:v>4.5646588260000002E-7</c:v>
                </c:pt>
                <c:pt idx="49612">
                  <c:v>4.0415483310000001E-7</c:v>
                </c:pt>
                <c:pt idx="49613">
                  <c:v>7.5871429039999997E-7</c:v>
                </c:pt>
                <c:pt idx="49614">
                  <c:v>1.243328552E-6</c:v>
                </c:pt>
                <c:pt idx="49615">
                  <c:v>1.625743222E-6</c:v>
                </c:pt>
                <c:pt idx="49616">
                  <c:v>1.2029009430000001E-6</c:v>
                </c:pt>
                <c:pt idx="49617">
                  <c:v>4.8965004030000003E-6</c:v>
                </c:pt>
                <c:pt idx="49618">
                  <c:v>3.6575382119999998E-6</c:v>
                </c:pt>
                <c:pt idx="49619">
                  <c:v>4.3030376219999996E-6</c:v>
                </c:pt>
                <c:pt idx="49620">
                  <c:v>2.6372304939999998E-6</c:v>
                </c:pt>
                <c:pt idx="49621">
                  <c:v>2.4225026900000002E-5</c:v>
                </c:pt>
                <c:pt idx="49622">
                  <c:v>6.6376775690000003E-6</c:v>
                </c:pt>
                <c:pt idx="49623">
                  <c:v>3.6901587850000001E-6</c:v>
                </c:pt>
                <c:pt idx="49624">
                  <c:v>2.9345148219999998E-6</c:v>
                </c:pt>
                <c:pt idx="49625">
                  <c:v>1.6515516640000001E-5</c:v>
                </c:pt>
                <c:pt idx="49626">
                  <c:v>9.5707218340000008E-6</c:v>
                </c:pt>
                <c:pt idx="49627">
                  <c:v>4.5330370360000003E-7</c:v>
                </c:pt>
                <c:pt idx="49628">
                  <c:v>2.0732946990000001E-5</c:v>
                </c:pt>
                <c:pt idx="49629">
                  <c:v>1.417836754E-3</c:v>
                </c:pt>
                <c:pt idx="49630">
                  <c:v>2.4062096500000002E-5</c:v>
                </c:pt>
                <c:pt idx="49631">
                  <c:v>1.8458976909999999E-5</c:v>
                </c:pt>
                <c:pt idx="49632">
                  <c:v>3.5644055670000001E-6</c:v>
                </c:pt>
                <c:pt idx="49633">
                  <c:v>6.3861179129999998E-6</c:v>
                </c:pt>
                <c:pt idx="49634">
                  <c:v>6.104763456E-6</c:v>
                </c:pt>
                <c:pt idx="49635">
                  <c:v>4.3979315069999999E-6</c:v>
                </c:pt>
                <c:pt idx="49636">
                  <c:v>7.7734345209999999E-7</c:v>
                </c:pt>
                <c:pt idx="49637">
                  <c:v>5.4693593090000002E-6</c:v>
                </c:pt>
                <c:pt idx="49638">
                  <c:v>2.2907183010000002E-6</c:v>
                </c:pt>
                <c:pt idx="49639">
                  <c:v>6.0888949970000002E-7</c:v>
                </c:pt>
                <c:pt idx="49640">
                  <c:v>6.7399941449999997E-7</c:v>
                </c:pt>
                <c:pt idx="49641">
                  <c:v>3.492314813E-7</c:v>
                </c:pt>
                <c:pt idx="49642">
                  <c:v>5.5028857730000002E-7</c:v>
                </c:pt>
                <c:pt idx="49643">
                  <c:v>9.3583531990000004E-8</c:v>
                </c:pt>
                <c:pt idx="49644">
                  <c:v>4.4472253999999998E-7</c:v>
                </c:pt>
                <c:pt idx="49645">
                  <c:v>3.3396201509999998E-7</c:v>
                </c:pt>
                <c:pt idx="49646">
                  <c:v>1.7354561069999999E-7</c:v>
                </c:pt>
                <c:pt idx="49647">
                  <c:v>2.9999217549999998E-7</c:v>
                </c:pt>
                <c:pt idx="49648">
                  <c:v>3.5991844390000001E-7</c:v>
                </c:pt>
                <c:pt idx="49649">
                  <c:v>2.051171846E-7</c:v>
                </c:pt>
                <c:pt idx="49650">
                  <c:v>3.558465341E-7</c:v>
                </c:pt>
                <c:pt idx="49651">
                  <c:v>3.687828723E-7</c:v>
                </c:pt>
                <c:pt idx="49652">
                  <c:v>3.5205185150000003E-7</c:v>
                </c:pt>
                <c:pt idx="49653">
                  <c:v>5.1101373399999999E-8</c:v>
                </c:pt>
                <c:pt idx="49654">
                  <c:v>1.7916469930000001E-7</c:v>
                </c:pt>
                <c:pt idx="49655">
                  <c:v>1.098551329E-7</c:v>
                </c:pt>
                <c:pt idx="49656">
                  <c:v>4.4400306929999998E-7</c:v>
                </c:pt>
                <c:pt idx="49657">
                  <c:v>2.0088274070000001E-6</c:v>
                </c:pt>
                <c:pt idx="49658">
                  <c:v>3.9543568729999998E-7</c:v>
                </c:pt>
                <c:pt idx="49659">
                  <c:v>7.1612827369999997E-7</c:v>
                </c:pt>
                <c:pt idx="49660">
                  <c:v>2.3215980779999999E-6</c:v>
                </c:pt>
                <c:pt idx="49661">
                  <c:v>3.7588579100000002E-5</c:v>
                </c:pt>
                <c:pt idx="49662">
                  <c:v>1.7710962040000001E-6</c:v>
                </c:pt>
                <c:pt idx="49663">
                  <c:v>2.3248309490000001E-6</c:v>
                </c:pt>
                <c:pt idx="49664">
                  <c:v>1.1797500720000001E-6</c:v>
                </c:pt>
                <c:pt idx="49665">
                  <c:v>2.7616538439999999E-5</c:v>
                </c:pt>
                <c:pt idx="49666">
                  <c:v>4.8356107199999998E-6</c:v>
                </c:pt>
                <c:pt idx="49667">
                  <c:v>2.8631607309999999E-6</c:v>
                </c:pt>
                <c:pt idx="49668">
                  <c:v>4.7148753509999998E-5</c:v>
                </c:pt>
                <c:pt idx="49669">
                  <c:v>1.049075599E-3</c:v>
                </c:pt>
                <c:pt idx="49670">
                  <c:v>8.2349360450000001E-5</c:v>
                </c:pt>
                <c:pt idx="49671">
                  <c:v>9.5333303119999997E-5</c:v>
                </c:pt>
                <c:pt idx="49672">
                  <c:v>8.9397276240000002E-5</c:v>
                </c:pt>
                <c:pt idx="49673">
                  <c:v>3.0276042880000002E-4</c:v>
                </c:pt>
                <c:pt idx="49674">
                  <c:v>1.4216471179999999E-5</c:v>
                </c:pt>
                <c:pt idx="49675">
                  <c:v>1.394411976E-5</c:v>
                </c:pt>
                <c:pt idx="49676">
                  <c:v>4.6879860789999998E-6</c:v>
                </c:pt>
                <c:pt idx="49677">
                  <c:v>1.323524248E-4</c:v>
                </c:pt>
                <c:pt idx="49678">
                  <c:v>2.200728041E-5</c:v>
                </c:pt>
                <c:pt idx="49679">
                  <c:v>3.4492306230000002E-6</c:v>
                </c:pt>
                <c:pt idx="49680">
                  <c:v>5.940102313E-5</c:v>
                </c:pt>
                <c:pt idx="49681">
                  <c:v>2.7248742910000002E-4</c:v>
                </c:pt>
                <c:pt idx="49682">
                  <c:v>2.2981940320000002E-5</c:v>
                </c:pt>
                <c:pt idx="49683">
                  <c:v>1.6554650080000001E-5</c:v>
                </c:pt>
                <c:pt idx="49684">
                  <c:v>3.5559255359999999E-7</c:v>
                </c:pt>
                <c:pt idx="49685">
                  <c:v>8.2721494000000004E-6</c:v>
                </c:pt>
                <c:pt idx="49686">
                  <c:v>7.4151746990000004E-6</c:v>
                </c:pt>
                <c:pt idx="49687">
                  <c:v>3.7106106089999999E-6</c:v>
                </c:pt>
                <c:pt idx="49688">
                  <c:v>6.082424155E-6</c:v>
                </c:pt>
                <c:pt idx="49689">
                  <c:v>2.632426302E-5</c:v>
                </c:pt>
                <c:pt idx="49690">
                  <c:v>8.2800505000000002E-6</c:v>
                </c:pt>
                <c:pt idx="49691">
                  <c:v>6.8492928990000004E-6</c:v>
                </c:pt>
                <c:pt idx="49692">
                  <c:v>1.141082434E-6</c:v>
                </c:pt>
                <c:pt idx="49693">
                  <c:v>4.7330717250000003E-6</c:v>
                </c:pt>
                <c:pt idx="49694">
                  <c:v>1.4841624449999999E-6</c:v>
                </c:pt>
                <c:pt idx="49695">
                  <c:v>1.431799004E-6</c:v>
                </c:pt>
                <c:pt idx="49696">
                  <c:v>1.467276396E-6</c:v>
                </c:pt>
                <c:pt idx="49697">
                  <c:v>1.4692062500000001E-6</c:v>
                </c:pt>
                <c:pt idx="49698">
                  <c:v>1.521519191E-6</c:v>
                </c:pt>
                <c:pt idx="49699">
                  <c:v>1.470150599E-6</c:v>
                </c:pt>
                <c:pt idx="49700">
                  <c:v>3.6670803729999999E-6</c:v>
                </c:pt>
                <c:pt idx="49701">
                  <c:v>4.95745875E-6</c:v>
                </c:pt>
                <c:pt idx="49702">
                  <c:v>6.3441947809999998E-6</c:v>
                </c:pt>
                <c:pt idx="49703">
                  <c:v>3.1298437569999999E-6</c:v>
                </c:pt>
                <c:pt idx="49704">
                  <c:v>9.5922184609999998E-7</c:v>
                </c:pt>
                <c:pt idx="49705">
                  <c:v>6.2720270880000005E-7</c:v>
                </c:pt>
                <c:pt idx="49706">
                  <c:v>7.5261308869999997E-6</c:v>
                </c:pt>
                <c:pt idx="49707">
                  <c:v>2.174058283E-6</c:v>
                </c:pt>
                <c:pt idx="49708">
                  <c:v>1.3703650939999999E-5</c:v>
                </c:pt>
                <c:pt idx="49709">
                  <c:v>7.0702879900000004E-5</c:v>
                </c:pt>
                <c:pt idx="49710">
                  <c:v>4.7624248720000003E-5</c:v>
                </c:pt>
                <c:pt idx="49711">
                  <c:v>4.2917424670000001E-5</c:v>
                </c:pt>
                <c:pt idx="49712">
                  <c:v>9.9662943820000001E-5</c:v>
                </c:pt>
                <c:pt idx="49713">
                  <c:v>2.326549338E-4</c:v>
                </c:pt>
                <c:pt idx="49714">
                  <c:v>2.6856569850000001E-6</c:v>
                </c:pt>
                <c:pt idx="49715">
                  <c:v>8.0039898619999996E-7</c:v>
                </c:pt>
                <c:pt idx="49716">
                  <c:v>3.553264976E-5</c:v>
                </c:pt>
                <c:pt idx="49717">
                  <c:v>2.9362389719999999E-5</c:v>
                </c:pt>
                <c:pt idx="49718">
                  <c:v>3.8000204270000001E-6</c:v>
                </c:pt>
                <c:pt idx="49719">
                  <c:v>3.392687443E-5</c:v>
                </c:pt>
                <c:pt idx="49720">
                  <c:v>6.1659783000000002E-4</c:v>
                </c:pt>
                <c:pt idx="49721">
                  <c:v>1.5384204959999999E-3</c:v>
                </c:pt>
                <c:pt idx="49722">
                  <c:v>2.2978752400000001E-4</c:v>
                </c:pt>
                <c:pt idx="49723">
                  <c:v>1.3860615109999999E-4</c:v>
                </c:pt>
                <c:pt idx="49724">
                  <c:v>1.57603679E-4</c:v>
                </c:pt>
                <c:pt idx="49725">
                  <c:v>4.6241651179999998E-5</c:v>
                </c:pt>
                <c:pt idx="49726">
                  <c:v>7.2028212559999999E-6</c:v>
                </c:pt>
                <c:pt idx="49727">
                  <c:v>1.419078444E-5</c:v>
                </c:pt>
                <c:pt idx="49728">
                  <c:v>2.2794255619999999E-5</c:v>
                </c:pt>
                <c:pt idx="49729">
                  <c:v>3.6486979870000002E-5</c:v>
                </c:pt>
                <c:pt idx="49730">
                  <c:v>8.4709176220000003E-6</c:v>
                </c:pt>
                <c:pt idx="49731">
                  <c:v>2.2105658870000001E-5</c:v>
                </c:pt>
                <c:pt idx="49732">
                  <c:v>6.0386198970000002E-5</c:v>
                </c:pt>
                <c:pt idx="49733">
                  <c:v>4.9851890049999998E-5</c:v>
                </c:pt>
                <c:pt idx="49734">
                  <c:v>5.2759031420000003E-6</c:v>
                </c:pt>
                <c:pt idx="49735">
                  <c:v>3.1127391569999999E-6</c:v>
                </c:pt>
                <c:pt idx="49736">
                  <c:v>9.3468799579999995E-7</c:v>
                </c:pt>
                <c:pt idx="49737">
                  <c:v>6.4165008300000001E-6</c:v>
                </c:pt>
                <c:pt idx="49738">
                  <c:v>3.131364651E-6</c:v>
                </c:pt>
                <c:pt idx="49739">
                  <c:v>2.9829857020000001E-6</c:v>
                </c:pt>
                <c:pt idx="49740">
                  <c:v>2.9207817899999999E-6</c:v>
                </c:pt>
                <c:pt idx="49741">
                  <c:v>5.8066994799999996E-6</c:v>
                </c:pt>
                <c:pt idx="49742">
                  <c:v>6.7509878859999997E-6</c:v>
                </c:pt>
                <c:pt idx="49743">
                  <c:v>1.709531125E-6</c:v>
                </c:pt>
                <c:pt idx="49744">
                  <c:v>3.2110987839999999E-6</c:v>
                </c:pt>
                <c:pt idx="49745">
                  <c:v>9.8206298019999999E-7</c:v>
                </c:pt>
                <c:pt idx="49746">
                  <c:v>3.4355310010000001E-6</c:v>
                </c:pt>
                <c:pt idx="49747">
                  <c:v>3.205893751E-6</c:v>
                </c:pt>
                <c:pt idx="49748">
                  <c:v>3.2909040750000002E-6</c:v>
                </c:pt>
                <c:pt idx="49749">
                  <c:v>5.1065917799999998E-6</c:v>
                </c:pt>
                <c:pt idx="49750">
                  <c:v>4.3666480399999996E-6</c:v>
                </c:pt>
                <c:pt idx="49751">
                  <c:v>8.2017195939999995E-6</c:v>
                </c:pt>
                <c:pt idx="49752">
                  <c:v>1.162416173E-6</c:v>
                </c:pt>
                <c:pt idx="49753">
                  <c:v>1.8528981819999999E-5</c:v>
                </c:pt>
                <c:pt idx="49754">
                  <c:v>6.6632240449999999E-6</c:v>
                </c:pt>
                <c:pt idx="49755">
                  <c:v>6.0331234880000004E-6</c:v>
                </c:pt>
                <c:pt idx="49756">
                  <c:v>3.2727258729999997E-5</c:v>
                </c:pt>
                <c:pt idx="49757">
                  <c:v>5.2437789570000003E-6</c:v>
                </c:pt>
                <c:pt idx="49758">
                  <c:v>1.898663315E-5</c:v>
                </c:pt>
                <c:pt idx="49759">
                  <c:v>5.3111429989999997E-6</c:v>
                </c:pt>
                <c:pt idx="49760">
                  <c:v>5.347029847E-4</c:v>
                </c:pt>
                <c:pt idx="49761">
                  <c:v>6.5627786860000001E-4</c:v>
                </c:pt>
                <c:pt idx="49762">
                  <c:v>4.404965453E-4</c:v>
                </c:pt>
                <c:pt idx="49763">
                  <c:v>4.869207578E-4</c:v>
                </c:pt>
                <c:pt idx="49764">
                  <c:v>1.3472009070000001E-3</c:v>
                </c:pt>
                <c:pt idx="49765">
                  <c:v>5.4932063329999996E-4</c:v>
                </c:pt>
                <c:pt idx="49766">
                  <c:v>5.2101030630000001E-6</c:v>
                </c:pt>
                <c:pt idx="49767">
                  <c:v>2.8985214510000001E-5</c:v>
                </c:pt>
                <c:pt idx="49768">
                  <c:v>7.3128421889999995E-5</c:v>
                </c:pt>
                <c:pt idx="49769">
                  <c:v>7.2430833140000006E-5</c:v>
                </c:pt>
                <c:pt idx="49770">
                  <c:v>1.2061941400000001E-5</c:v>
                </c:pt>
                <c:pt idx="49771">
                  <c:v>1.28137231E-5</c:v>
                </c:pt>
                <c:pt idx="49772">
                  <c:v>1.2884209319999999E-4</c:v>
                </c:pt>
                <c:pt idx="49773">
                  <c:v>1.521036984E-5</c:v>
                </c:pt>
                <c:pt idx="49774">
                  <c:v>3.6057248959999999E-5</c:v>
                </c:pt>
                <c:pt idx="49775">
                  <c:v>1.000478461E-5</c:v>
                </c:pt>
                <c:pt idx="49776">
                  <c:v>7.6271433479999998E-5</c:v>
                </c:pt>
                <c:pt idx="49777">
                  <c:v>1.8141691230000001E-5</c:v>
                </c:pt>
                <c:pt idx="49778">
                  <c:v>2.0015381839999998E-5</c:v>
                </c:pt>
                <c:pt idx="49779">
                  <c:v>4.0095375949999996E-6</c:v>
                </c:pt>
                <c:pt idx="49780">
                  <c:v>8.1955111550000001E-5</c:v>
                </c:pt>
                <c:pt idx="49781">
                  <c:v>6.3862358489999994E-5</c:v>
                </c:pt>
                <c:pt idx="49782">
                  <c:v>2.0233095299999999E-5</c:v>
                </c:pt>
                <c:pt idx="49783">
                  <c:v>1.3875589829999999E-7</c:v>
                </c:pt>
                <c:pt idx="49784">
                  <c:v>1.1955296789999999E-5</c:v>
                </c:pt>
                <c:pt idx="49785">
                  <c:v>8.3491666429999998E-6</c:v>
                </c:pt>
                <c:pt idx="49786">
                  <c:v>5.2190161469999997E-6</c:v>
                </c:pt>
                <c:pt idx="49787">
                  <c:v>6.5974327550000001E-6</c:v>
                </c:pt>
                <c:pt idx="49788">
                  <c:v>1.067432505E-6</c:v>
                </c:pt>
                <c:pt idx="49789">
                  <c:v>1.203600846E-5</c:v>
                </c:pt>
                <c:pt idx="49790">
                  <c:v>5.9582994769999999E-6</c:v>
                </c:pt>
                <c:pt idx="49791">
                  <c:v>6.9006665700000003E-6</c:v>
                </c:pt>
                <c:pt idx="49792">
                  <c:v>3.4370098510000001E-5</c:v>
                </c:pt>
                <c:pt idx="49793">
                  <c:v>1.501600213E-6</c:v>
                </c:pt>
                <c:pt idx="49794">
                  <c:v>1.438793116E-5</c:v>
                </c:pt>
                <c:pt idx="49795">
                  <c:v>9.9577057159999995E-6</c:v>
                </c:pt>
                <c:pt idx="49796">
                  <c:v>4.1645448349999998E-6</c:v>
                </c:pt>
                <c:pt idx="49797">
                  <c:v>5.8743781800000001E-6</c:v>
                </c:pt>
                <c:pt idx="49798">
                  <c:v>3.8600204990000002E-6</c:v>
                </c:pt>
                <c:pt idx="49799">
                  <c:v>4.3474126389999999E-6</c:v>
                </c:pt>
                <c:pt idx="49800">
                  <c:v>3.3734055630000001E-6</c:v>
                </c:pt>
                <c:pt idx="49801">
                  <c:v>2.2906417699999999E-5</c:v>
                </c:pt>
                <c:pt idx="49802">
                  <c:v>1.7747217569999998E-5</c:v>
                </c:pt>
                <c:pt idx="49803">
                  <c:v>1.225813266E-4</c:v>
                </c:pt>
                <c:pt idx="49804">
                  <c:v>1.440074304E-3</c:v>
                </c:pt>
                <c:pt idx="49805">
                  <c:v>3.7578893189999999E-4</c:v>
                </c:pt>
                <c:pt idx="49806">
                  <c:v>2.7463178790000001E-5</c:v>
                </c:pt>
                <c:pt idx="49807">
                  <c:v>2.1613835620000001E-6</c:v>
                </c:pt>
                <c:pt idx="49808">
                  <c:v>4.7587586649999999E-5</c:v>
                </c:pt>
                <c:pt idx="49809">
                  <c:v>6.2442284300000001E-5</c:v>
                </c:pt>
                <c:pt idx="49810">
                  <c:v>2.9267421120000002E-6</c:v>
                </c:pt>
                <c:pt idx="49811">
                  <c:v>1.2860121150000001E-5</c:v>
                </c:pt>
                <c:pt idx="49812">
                  <c:v>1.3133096979999999E-3</c:v>
                </c:pt>
                <c:pt idx="49813">
                  <c:v>1.8650483280000001E-4</c:v>
                </c:pt>
                <c:pt idx="49814">
                  <c:v>2.4521156700000002E-4</c:v>
                </c:pt>
                <c:pt idx="49815">
                  <c:v>3.1260841629999998E-4</c:v>
                </c:pt>
                <c:pt idx="49816">
                  <c:v>7.2465618459999995E-4</c:v>
                </c:pt>
                <c:pt idx="49817">
                  <c:v>6.5835778559999994E-5</c:v>
                </c:pt>
                <c:pt idx="49818">
                  <c:v>5.720873824E-5</c:v>
                </c:pt>
                <c:pt idx="49819">
                  <c:v>1.02030504E-4</c:v>
                </c:pt>
                <c:pt idx="49820">
                  <c:v>3.3989857629999999E-5</c:v>
                </c:pt>
                <c:pt idx="49821">
                  <c:v>5.4108571120000002E-8</c:v>
                </c:pt>
                <c:pt idx="49822">
                  <c:v>1.1782447079999999E-4</c:v>
                </c:pt>
                <c:pt idx="49823">
                  <c:v>1.792987202E-4</c:v>
                </c:pt>
                <c:pt idx="49824">
                  <c:v>1.1039783750000001E-3</c:v>
                </c:pt>
                <c:pt idx="49825">
                  <c:v>1.362124842E-4</c:v>
                </c:pt>
                <c:pt idx="49826">
                  <c:v>2.3370877430000001E-6</c:v>
                </c:pt>
                <c:pt idx="49827">
                  <c:v>1.378529054E-5</c:v>
                </c:pt>
                <c:pt idx="49828">
                  <c:v>2.0821204509999999E-5</c:v>
                </c:pt>
                <c:pt idx="49829">
                  <c:v>7.1506092080000001E-6</c:v>
                </c:pt>
                <c:pt idx="49830">
                  <c:v>5.8118747829999999E-6</c:v>
                </c:pt>
                <c:pt idx="49831">
                  <c:v>3.0531953700000002E-6</c:v>
                </c:pt>
                <c:pt idx="49832">
                  <c:v>7.1142927739999994E-5</c:v>
                </c:pt>
                <c:pt idx="49833">
                  <c:v>2.801982E-5</c:v>
                </c:pt>
                <c:pt idx="49834">
                  <c:v>1.5594206340000001E-5</c:v>
                </c:pt>
                <c:pt idx="49835">
                  <c:v>6.9177420339999995E-5</c:v>
                </c:pt>
                <c:pt idx="49836">
                  <c:v>8.1979447650000004E-4</c:v>
                </c:pt>
                <c:pt idx="49837">
                  <c:v>4.8490669890000003E-5</c:v>
                </c:pt>
                <c:pt idx="49838">
                  <c:v>1.4521584090000001E-6</c:v>
                </c:pt>
                <c:pt idx="49839">
                  <c:v>2.1211887710000002E-5</c:v>
                </c:pt>
                <c:pt idx="49840">
                  <c:v>7.9474297929999998E-5</c:v>
                </c:pt>
                <c:pt idx="49841">
                  <c:v>1.346890872E-5</c:v>
                </c:pt>
                <c:pt idx="49842">
                  <c:v>8.2737610210000003E-6</c:v>
                </c:pt>
                <c:pt idx="49843">
                  <c:v>3.6028142659999998E-5</c:v>
                </c:pt>
                <c:pt idx="49844">
                  <c:v>2.3630634660000001E-4</c:v>
                </c:pt>
                <c:pt idx="49845">
                  <c:v>2.680639195E-5</c:v>
                </c:pt>
                <c:pt idx="49846">
                  <c:v>7.4585511969999999E-6</c:v>
                </c:pt>
                <c:pt idx="49847">
                  <c:v>9.3681150940000001E-6</c:v>
                </c:pt>
                <c:pt idx="49848">
                  <c:v>3.896155966E-5</c:v>
                </c:pt>
                <c:pt idx="49849">
                  <c:v>8.970141629E-6</c:v>
                </c:pt>
                <c:pt idx="49850">
                  <c:v>1.411199254E-5</c:v>
                </c:pt>
                <c:pt idx="49851">
                  <c:v>1.846332971E-5</c:v>
                </c:pt>
                <c:pt idx="49852">
                  <c:v>8.9769964620000004E-4</c:v>
                </c:pt>
                <c:pt idx="49853">
                  <c:v>1.2791117089999999E-4</c:v>
                </c:pt>
                <c:pt idx="49854">
                  <c:v>1.9838895039999999E-4</c:v>
                </c:pt>
                <c:pt idx="49855">
                  <c:v>2.6868139070000002E-4</c:v>
                </c:pt>
                <c:pt idx="49856">
                  <c:v>1.209941351E-2</c:v>
                </c:pt>
                <c:pt idx="49857">
                  <c:v>2.0213023259999999E-4</c:v>
                </c:pt>
                <c:pt idx="49858">
                  <c:v>1.453303939E-5</c:v>
                </c:pt>
                <c:pt idx="49859">
                  <c:v>7.3916444770000006E-5</c:v>
                </c:pt>
                <c:pt idx="49860">
                  <c:v>8.8717411449999999E-4</c:v>
                </c:pt>
                <c:pt idx="49861">
                  <c:v>3.3359511440000001E-5</c:v>
                </c:pt>
                <c:pt idx="49862">
                  <c:v>5.7221590559999997E-5</c:v>
                </c:pt>
                <c:pt idx="49863">
                  <c:v>1.178460964E-4</c:v>
                </c:pt>
                <c:pt idx="49864">
                  <c:v>3.4955653940000001E-3</c:v>
                </c:pt>
                <c:pt idx="49865">
                  <c:v>1.24216216E-4</c:v>
                </c:pt>
                <c:pt idx="49866">
                  <c:v>4.767757337E-6</c:v>
                </c:pt>
                <c:pt idx="49867">
                  <c:v>5.921571735E-5</c:v>
                </c:pt>
                <c:pt idx="49868">
                  <c:v>9.1405971000000003E-4</c:v>
                </c:pt>
                <c:pt idx="49869">
                  <c:v>2.5304650680000001E-6</c:v>
                </c:pt>
                <c:pt idx="49870">
                  <c:v>1.6559861469999999E-5</c:v>
                </c:pt>
                <c:pt idx="49871">
                  <c:v>1.485032293E-5</c:v>
                </c:pt>
                <c:pt idx="49872">
                  <c:v>1.2021259160000001E-4</c:v>
                </c:pt>
                <c:pt idx="49873">
                  <c:v>3.0091489519999998E-6</c:v>
                </c:pt>
                <c:pt idx="49874">
                  <c:v>1.1773671389999999E-5</c:v>
                </c:pt>
                <c:pt idx="49875">
                  <c:v>1.370211334E-5</c:v>
                </c:pt>
                <c:pt idx="49876">
                  <c:v>5.437060552E-3</c:v>
                </c:pt>
                <c:pt idx="49877">
                  <c:v>6.1246945570000001E-5</c:v>
                </c:pt>
                <c:pt idx="49878">
                  <c:v>4.5143509129999998E-5</c:v>
                </c:pt>
                <c:pt idx="49879">
                  <c:v>1.6094368500000001E-4</c:v>
                </c:pt>
                <c:pt idx="49880">
                  <c:v>2.6825998699999998E-4</c:v>
                </c:pt>
                <c:pt idx="49881">
                  <c:v>1.4524315830000001E-4</c:v>
                </c:pt>
                <c:pt idx="49882">
                  <c:v>2.4187789719999999E-4</c:v>
                </c:pt>
                <c:pt idx="49883">
                  <c:v>4.076958013E-4</c:v>
                </c:pt>
                <c:pt idx="49884">
                  <c:v>8.9486685620000003E-4</c:v>
                </c:pt>
                <c:pt idx="49885">
                  <c:v>3.6557470959999998E-4</c:v>
                </c:pt>
                <c:pt idx="49886">
                  <c:v>4.9968026299999999E-4</c:v>
                </c:pt>
                <c:pt idx="49887">
                  <c:v>7.495195127E-4</c:v>
                </c:pt>
                <c:pt idx="49888">
                  <c:v>3.9254512390000003E-3</c:v>
                </c:pt>
                <c:pt idx="49889">
                  <c:v>6.1165918130000004E-4</c:v>
                </c:pt>
                <c:pt idx="49890">
                  <c:v>8.8461547959999996E-4</c:v>
                </c:pt>
                <c:pt idx="49891">
                  <c:v>9.4142620210000002E-4</c:v>
                </c:pt>
                <c:pt idx="49892">
                  <c:v>2.4788658629999998E-3</c:v>
                </c:pt>
                <c:pt idx="49893">
                  <c:v>8.1600725750000005E-4</c:v>
                </c:pt>
                <c:pt idx="49894">
                  <c:v>9.9778492330000008E-4</c:v>
                </c:pt>
                <c:pt idx="49895">
                  <c:v>7.5979306620000005E-4</c:v>
                </c:pt>
                <c:pt idx="49896">
                  <c:v>0.44496338810000002</c:v>
                </c:pt>
                <c:pt idx="49897">
                  <c:v>1.389528203E-3</c:v>
                </c:pt>
                <c:pt idx="49898">
                  <c:v>1.322802574E-3</c:v>
                </c:pt>
                <c:pt idx="49899">
                  <c:v>1.0093267590000001E-3</c:v>
                </c:pt>
                <c:pt idx="49900">
                  <c:v>2.6893691629999998E-3</c:v>
                </c:pt>
                <c:pt idx="49901">
                  <c:v>1.017866878E-3</c:v>
                </c:pt>
                <c:pt idx="49902">
                  <c:v>9.4342565290000003E-4</c:v>
                </c:pt>
                <c:pt idx="49903">
                  <c:v>6.6014798409999998E-4</c:v>
                </c:pt>
                <c:pt idx="49904">
                  <c:v>3.9549391969999998E-3</c:v>
                </c:pt>
                <c:pt idx="49905">
                  <c:v>7.1796195319999998E-4</c:v>
                </c:pt>
                <c:pt idx="49906">
                  <c:v>4.7132414340000001E-4</c:v>
                </c:pt>
                <c:pt idx="49907">
                  <c:v>3.2884421119999999E-4</c:v>
                </c:pt>
                <c:pt idx="49908">
                  <c:v>9.1525199480000004E-4</c:v>
                </c:pt>
                <c:pt idx="49909">
                  <c:v>4.1247399070000002E-4</c:v>
                </c:pt>
                <c:pt idx="49910">
                  <c:v>2.2957291869999999E-4</c:v>
                </c:pt>
                <c:pt idx="49911">
                  <c:v>1.284208234E-4</c:v>
                </c:pt>
                <c:pt idx="49912">
                  <c:v>2.8108959559999998E-4</c:v>
                </c:pt>
                <c:pt idx="49913">
                  <c:v>1.522304341E-4</c:v>
                </c:pt>
                <c:pt idx="49914">
                  <c:v>3.6144596449999997E-5</c:v>
                </c:pt>
                <c:pt idx="49915">
                  <c:v>4.7763804299999997E-5</c:v>
                </c:pt>
                <c:pt idx="49916">
                  <c:v>5.4637290540000003E-3</c:v>
                </c:pt>
                <c:pt idx="49917">
                  <c:v>2.0376279589999999E-5</c:v>
                </c:pt>
                <c:pt idx="49918">
                  <c:v>1.262399534E-5</c:v>
                </c:pt>
                <c:pt idx="49919">
                  <c:v>2.6888399220000002E-6</c:v>
                </c:pt>
                <c:pt idx="49920">
                  <c:v>1.196709442E-4</c:v>
                </c:pt>
                <c:pt idx="49921">
                  <c:v>1.369904518E-5</c:v>
                </c:pt>
                <c:pt idx="49922">
                  <c:v>1.5788837369999998E-5</c:v>
                </c:pt>
                <c:pt idx="49923">
                  <c:v>2.7540831649999998E-6</c:v>
                </c:pt>
                <c:pt idx="49924">
                  <c:v>8.9805252889999995E-4</c:v>
                </c:pt>
                <c:pt idx="49925">
                  <c:v>4.7750907500000001E-5</c:v>
                </c:pt>
                <c:pt idx="49926">
                  <c:v>1.9184046669999998E-6</c:v>
                </c:pt>
                <c:pt idx="49927">
                  <c:v>1.162487721E-4</c:v>
                </c:pt>
                <c:pt idx="49928">
                  <c:v>3.5146867709999999E-3</c:v>
                </c:pt>
                <c:pt idx="49929">
                  <c:v>1.2721816890000001E-4</c:v>
                </c:pt>
                <c:pt idx="49930">
                  <c:v>5.5703115439999999E-5</c:v>
                </c:pt>
                <c:pt idx="49931">
                  <c:v>2.936852307E-5</c:v>
                </c:pt>
                <c:pt idx="49932">
                  <c:v>8.9398354670000004E-4</c:v>
                </c:pt>
                <c:pt idx="49933">
                  <c:v>7.5229621840000005E-5</c:v>
                </c:pt>
                <c:pt idx="49934">
                  <c:v>1.169673327E-5</c:v>
                </c:pt>
                <c:pt idx="49935">
                  <c:v>1.9570795279999999E-4</c:v>
                </c:pt>
                <c:pt idx="49936">
                  <c:v>1.198919788E-2</c:v>
                </c:pt>
                <c:pt idx="49937">
                  <c:v>2.8663052179999998E-4</c:v>
                </c:pt>
                <c:pt idx="49938">
                  <c:v>2.2894016849999999E-4</c:v>
                </c:pt>
                <c:pt idx="49939">
                  <c:v>1.3393810810000001E-4</c:v>
                </c:pt>
                <c:pt idx="49940">
                  <c:v>9.1833018430000004E-4</c:v>
                </c:pt>
                <c:pt idx="49941">
                  <c:v>1.7905533829999999E-5</c:v>
                </c:pt>
                <c:pt idx="49942">
                  <c:v>1.441006993E-5</c:v>
                </c:pt>
                <c:pt idx="49943">
                  <c:v>9.1294107920000004E-6</c:v>
                </c:pt>
                <c:pt idx="49944">
                  <c:v>4.0030847019999998E-5</c:v>
                </c:pt>
                <c:pt idx="49945">
                  <c:v>9.348804769E-6</c:v>
                </c:pt>
                <c:pt idx="49946">
                  <c:v>7.5962453200000003E-6</c:v>
                </c:pt>
                <c:pt idx="49947">
                  <c:v>2.6573997410000001E-5</c:v>
                </c:pt>
                <c:pt idx="49948">
                  <c:v>2.3716502559999999E-4</c:v>
                </c:pt>
                <c:pt idx="49949">
                  <c:v>3.554052741E-5</c:v>
                </c:pt>
                <c:pt idx="49950">
                  <c:v>7.5732228240000004E-6</c:v>
                </c:pt>
                <c:pt idx="49951">
                  <c:v>1.3124036919999999E-5</c:v>
                </c:pt>
                <c:pt idx="49952">
                  <c:v>8.0169529910000006E-5</c:v>
                </c:pt>
                <c:pt idx="49953">
                  <c:v>2.082882506E-5</c:v>
                </c:pt>
                <c:pt idx="49954">
                  <c:v>1.2102533250000001E-6</c:v>
                </c:pt>
                <c:pt idx="49955">
                  <c:v>4.8093932480000003E-5</c:v>
                </c:pt>
                <c:pt idx="49956">
                  <c:v>8.1165880899999995E-4</c:v>
                </c:pt>
                <c:pt idx="49957">
                  <c:v>6.6511036840000005E-5</c:v>
                </c:pt>
                <c:pt idx="49958">
                  <c:v>1.7181196429999999E-5</c:v>
                </c:pt>
                <c:pt idx="49959">
                  <c:v>2.867280433E-5</c:v>
                </c:pt>
                <c:pt idx="49960">
                  <c:v>7.2551131929999996E-5</c:v>
                </c:pt>
                <c:pt idx="49961">
                  <c:v>3.3829862339999999E-6</c:v>
                </c:pt>
                <c:pt idx="49962">
                  <c:v>5.9036841719999997E-6</c:v>
                </c:pt>
                <c:pt idx="49963">
                  <c:v>7.119043601E-6</c:v>
                </c:pt>
                <c:pt idx="49964">
                  <c:v>1.982552983E-5</c:v>
                </c:pt>
                <c:pt idx="49965">
                  <c:v>1.23733653E-5</c:v>
                </c:pt>
                <c:pt idx="49966">
                  <c:v>2.3770241549999999E-6</c:v>
                </c:pt>
                <c:pt idx="49967">
                  <c:v>1.360815419E-4</c:v>
                </c:pt>
                <c:pt idx="49968">
                  <c:v>1.094640869E-3</c:v>
                </c:pt>
                <c:pt idx="49969">
                  <c:v>1.845010944E-4</c:v>
                </c:pt>
                <c:pt idx="49970">
                  <c:v>1.190646433E-4</c:v>
                </c:pt>
                <c:pt idx="49971">
                  <c:v>1.189902356E-7</c:v>
                </c:pt>
                <c:pt idx="49972">
                  <c:v>3.2507960909999999E-5</c:v>
                </c:pt>
                <c:pt idx="49973">
                  <c:v>1.039244045E-4</c:v>
                </c:pt>
                <c:pt idx="49974">
                  <c:v>5.4248434159999997E-5</c:v>
                </c:pt>
                <c:pt idx="49975">
                  <c:v>6.5218198559999997E-5</c:v>
                </c:pt>
                <c:pt idx="49976">
                  <c:v>7.1126640419999997E-4</c:v>
                </c:pt>
                <c:pt idx="49977">
                  <c:v>3.1409997510000001E-4</c:v>
                </c:pt>
                <c:pt idx="49978">
                  <c:v>2.4869240010000002E-4</c:v>
                </c:pt>
                <c:pt idx="49979">
                  <c:v>1.898040758E-4</c:v>
                </c:pt>
                <c:pt idx="49980">
                  <c:v>1.2991726469999999E-3</c:v>
                </c:pt>
                <c:pt idx="49981">
                  <c:v>8.5492949159999994E-6</c:v>
                </c:pt>
                <c:pt idx="49982">
                  <c:v>3.4598462989999998E-6</c:v>
                </c:pt>
                <c:pt idx="49983">
                  <c:v>6.4296978340000005E-5</c:v>
                </c:pt>
                <c:pt idx="49984">
                  <c:v>4.5566840769999998E-5</c:v>
                </c:pt>
                <c:pt idx="49985">
                  <c:v>1.1177532149999999E-6</c:v>
                </c:pt>
                <c:pt idx="49986">
                  <c:v>3.283901149E-5</c:v>
                </c:pt>
                <c:pt idx="49987">
                  <c:v>3.7692122870000002E-4</c:v>
                </c:pt>
                <c:pt idx="49988">
                  <c:v>1.4327167019999999E-3</c:v>
                </c:pt>
                <c:pt idx="49989">
                  <c:v>1.18044335E-4</c:v>
                </c:pt>
                <c:pt idx="49990">
                  <c:v>1.8672465630000001E-5</c:v>
                </c:pt>
                <c:pt idx="49991">
                  <c:v>2.379705655E-5</c:v>
                </c:pt>
                <c:pt idx="49992">
                  <c:v>3.6437293400000001E-6</c:v>
                </c:pt>
                <c:pt idx="49993">
                  <c:v>4.1468339639999998E-6</c:v>
                </c:pt>
                <c:pt idx="49994">
                  <c:v>3.8466804880000003E-6</c:v>
                </c:pt>
                <c:pt idx="49995">
                  <c:v>5.8522194570000002E-6</c:v>
                </c:pt>
                <c:pt idx="49996">
                  <c:v>4.1121066349999996E-6</c:v>
                </c:pt>
                <c:pt idx="49997">
                  <c:v>1.0137550949999999E-5</c:v>
                </c:pt>
                <c:pt idx="49998">
                  <c:v>1.4046070670000001E-5</c:v>
                </c:pt>
                <c:pt idx="49999">
                  <c:v>1.3561064209999999E-6</c:v>
                </c:pt>
                <c:pt idx="50000">
                  <c:v>3.3183791380000001E-5</c:v>
                </c:pt>
                <c:pt idx="50001">
                  <c:v>6.540856087E-6</c:v>
                </c:pt>
                <c:pt idx="50002">
                  <c:v>5.8933254179999996E-6</c:v>
                </c:pt>
                <c:pt idx="50003">
                  <c:v>1.2269174699999999E-5</c:v>
                </c:pt>
                <c:pt idx="50004">
                  <c:v>9.9949151740000004E-7</c:v>
                </c:pt>
                <c:pt idx="50005">
                  <c:v>6.6074133190000002E-6</c:v>
                </c:pt>
                <c:pt idx="50006">
                  <c:v>5.3457514710000004E-6</c:v>
                </c:pt>
                <c:pt idx="50007">
                  <c:v>8.4415635000000008E-6</c:v>
                </c:pt>
                <c:pt idx="50008">
                  <c:v>1.1195009830000001E-5</c:v>
                </c:pt>
                <c:pt idx="50009">
                  <c:v>2.7959389209999998E-7</c:v>
                </c:pt>
                <c:pt idx="50010">
                  <c:v>2.1845867510000001E-5</c:v>
                </c:pt>
                <c:pt idx="50011">
                  <c:v>6.3672138909999995E-5</c:v>
                </c:pt>
                <c:pt idx="50012">
                  <c:v>8.2195829420000002E-5</c:v>
                </c:pt>
                <c:pt idx="50013">
                  <c:v>3.9288285380000004E-6</c:v>
                </c:pt>
                <c:pt idx="50014">
                  <c:v>1.9869834309999998E-5</c:v>
                </c:pt>
                <c:pt idx="50015">
                  <c:v>1.7635583319999999E-5</c:v>
                </c:pt>
                <c:pt idx="50016">
                  <c:v>7.4573770309999997E-5</c:v>
                </c:pt>
                <c:pt idx="50017">
                  <c:v>1.0489018509999999E-5</c:v>
                </c:pt>
                <c:pt idx="50018">
                  <c:v>3.4998973170000001E-5</c:v>
                </c:pt>
                <c:pt idx="50019">
                  <c:v>1.4820190250000001E-5</c:v>
                </c:pt>
                <c:pt idx="50020">
                  <c:v>1.2463946219999999E-4</c:v>
                </c:pt>
                <c:pt idx="50021">
                  <c:v>1.223389408E-5</c:v>
                </c:pt>
                <c:pt idx="50022">
                  <c:v>1.0766804500000001E-5</c:v>
                </c:pt>
                <c:pt idx="50023">
                  <c:v>7.4566181119999997E-5</c:v>
                </c:pt>
                <c:pt idx="50024">
                  <c:v>7.0605279959999999E-5</c:v>
                </c:pt>
                <c:pt idx="50025">
                  <c:v>3.096593499E-5</c:v>
                </c:pt>
                <c:pt idx="50026">
                  <c:v>5.317170324E-6</c:v>
                </c:pt>
                <c:pt idx="50027">
                  <c:v>5.475036523E-4</c:v>
                </c:pt>
                <c:pt idx="50028">
                  <c:v>1.3178900790000001E-3</c:v>
                </c:pt>
                <c:pt idx="50029">
                  <c:v>4.7928620989999999E-4</c:v>
                </c:pt>
                <c:pt idx="50030">
                  <c:v>4.4703805210000001E-4</c:v>
                </c:pt>
                <c:pt idx="50031">
                  <c:v>6.6057166049999995E-4</c:v>
                </c:pt>
                <c:pt idx="50032">
                  <c:v>5.2916301949999995E-4</c:v>
                </c:pt>
                <c:pt idx="50033">
                  <c:v>4.6478974720000001E-6</c:v>
                </c:pt>
                <c:pt idx="50034">
                  <c:v>1.7882446019999999E-5</c:v>
                </c:pt>
                <c:pt idx="50035">
                  <c:v>5.6383400240000002E-6</c:v>
                </c:pt>
                <c:pt idx="50036">
                  <c:v>3.1095441410000002E-5</c:v>
                </c:pt>
                <c:pt idx="50037">
                  <c:v>6.2580043419999999E-6</c:v>
                </c:pt>
                <c:pt idx="50038">
                  <c:v>6.7686637190000003E-6</c:v>
                </c:pt>
                <c:pt idx="50039">
                  <c:v>1.8911345690000001E-5</c:v>
                </c:pt>
                <c:pt idx="50040">
                  <c:v>1.329509826E-6</c:v>
                </c:pt>
                <c:pt idx="50041">
                  <c:v>8.2507547429999997E-6</c:v>
                </c:pt>
                <c:pt idx="50042">
                  <c:v>4.2650197259999996E-6</c:v>
                </c:pt>
                <c:pt idx="50043">
                  <c:v>5.1167244220000004E-6</c:v>
                </c:pt>
                <c:pt idx="50044">
                  <c:v>3.2721485410000002E-6</c:v>
                </c:pt>
                <c:pt idx="50045">
                  <c:v>3.1836393269999999E-6</c:v>
                </c:pt>
                <c:pt idx="50046">
                  <c:v>3.401932054E-6</c:v>
                </c:pt>
                <c:pt idx="50047">
                  <c:v>1.005268401E-6</c:v>
                </c:pt>
                <c:pt idx="50048">
                  <c:v>2.9818531699999999E-6</c:v>
                </c:pt>
                <c:pt idx="50049">
                  <c:v>1.946549884E-6</c:v>
                </c:pt>
                <c:pt idx="50050">
                  <c:v>6.957143662E-6</c:v>
                </c:pt>
                <c:pt idx="50051">
                  <c:v>5.6926456360000003E-6</c:v>
                </c:pt>
                <c:pt idx="50052">
                  <c:v>2.9347991219999998E-6</c:v>
                </c:pt>
                <c:pt idx="50053">
                  <c:v>3.0374946650000002E-6</c:v>
                </c:pt>
                <c:pt idx="50054">
                  <c:v>3.159593582E-6</c:v>
                </c:pt>
                <c:pt idx="50055">
                  <c:v>6.408251123E-6</c:v>
                </c:pt>
                <c:pt idx="50056">
                  <c:v>1.0089512299999999E-6</c:v>
                </c:pt>
                <c:pt idx="50057">
                  <c:v>3.2818652659999999E-6</c:v>
                </c:pt>
                <c:pt idx="50058">
                  <c:v>5.5154162980000002E-6</c:v>
                </c:pt>
                <c:pt idx="50059">
                  <c:v>4.878190415E-5</c:v>
                </c:pt>
                <c:pt idx="50060">
                  <c:v>5.9248339459999999E-5</c:v>
                </c:pt>
                <c:pt idx="50061">
                  <c:v>2.0643225339999998E-5</c:v>
                </c:pt>
                <c:pt idx="50062">
                  <c:v>8.3699526999999994E-6</c:v>
                </c:pt>
                <c:pt idx="50063">
                  <c:v>3.6827558759999998E-5</c:v>
                </c:pt>
                <c:pt idx="50064">
                  <c:v>2.2147658629999999E-5</c:v>
                </c:pt>
                <c:pt idx="50065">
                  <c:v>1.374911962E-5</c:v>
                </c:pt>
                <c:pt idx="50066">
                  <c:v>7.044294554E-6</c:v>
                </c:pt>
                <c:pt idx="50067">
                  <c:v>4.4814679390000002E-5</c:v>
                </c:pt>
                <c:pt idx="50068">
                  <c:v>1.51171527E-4</c:v>
                </c:pt>
                <c:pt idx="50069">
                  <c:v>1.301105023E-4</c:v>
                </c:pt>
                <c:pt idx="50070">
                  <c:v>2.3233103130000001E-4</c:v>
                </c:pt>
                <c:pt idx="50071">
                  <c:v>1.532253851E-3</c:v>
                </c:pt>
                <c:pt idx="50072">
                  <c:v>6.0578689989999998E-4</c:v>
                </c:pt>
                <c:pt idx="50073">
                  <c:v>3.0167204409999999E-5</c:v>
                </c:pt>
                <c:pt idx="50074">
                  <c:v>5.0597620260000003E-6</c:v>
                </c:pt>
                <c:pt idx="50075">
                  <c:v>2.987661727E-5</c:v>
                </c:pt>
                <c:pt idx="50076">
                  <c:v>3.3846857799999998E-5</c:v>
                </c:pt>
                <c:pt idx="50077">
                  <c:v>4.3599647189999998E-7</c:v>
                </c:pt>
                <c:pt idx="50078">
                  <c:v>3.565995976E-6</c:v>
                </c:pt>
                <c:pt idx="50079">
                  <c:v>2.3149354460000001E-4</c:v>
                </c:pt>
                <c:pt idx="50080">
                  <c:v>9.679656722E-5</c:v>
                </c:pt>
                <c:pt idx="50081">
                  <c:v>4.2011810209999997E-5</c:v>
                </c:pt>
                <c:pt idx="50082">
                  <c:v>4.8038345669999999E-5</c:v>
                </c:pt>
                <c:pt idx="50083">
                  <c:v>7.0730125719999998E-5</c:v>
                </c:pt>
                <c:pt idx="50084">
                  <c:v>1.346351899E-5</c:v>
                </c:pt>
                <c:pt idx="50085">
                  <c:v>2.3954652689999999E-6</c:v>
                </c:pt>
                <c:pt idx="50086">
                  <c:v>7.4950851840000001E-6</c:v>
                </c:pt>
                <c:pt idx="50087">
                  <c:v>5.8207030250000001E-7</c:v>
                </c:pt>
                <c:pt idx="50088">
                  <c:v>9.1428241840000002E-7</c:v>
                </c:pt>
                <c:pt idx="50089">
                  <c:v>3.2760248819999999E-6</c:v>
                </c:pt>
                <c:pt idx="50090">
                  <c:v>6.290761633E-6</c:v>
                </c:pt>
                <c:pt idx="50091">
                  <c:v>4.7544604929999997E-6</c:v>
                </c:pt>
                <c:pt idx="50092">
                  <c:v>3.6132597130000001E-6</c:v>
                </c:pt>
                <c:pt idx="50093">
                  <c:v>1.4385097830000001E-6</c:v>
                </c:pt>
                <c:pt idx="50094">
                  <c:v>1.501284811E-6</c:v>
                </c:pt>
                <c:pt idx="50095">
                  <c:v>1.44318004E-6</c:v>
                </c:pt>
                <c:pt idx="50096">
                  <c:v>1.4488008769999999E-6</c:v>
                </c:pt>
                <c:pt idx="50097">
                  <c:v>1.4154340420000001E-6</c:v>
                </c:pt>
                <c:pt idx="50098">
                  <c:v>1.4828338089999999E-6</c:v>
                </c:pt>
                <c:pt idx="50099">
                  <c:v>4.6907096149999997E-6</c:v>
                </c:pt>
                <c:pt idx="50100">
                  <c:v>1.155681264E-6</c:v>
                </c:pt>
                <c:pt idx="50101">
                  <c:v>6.6229503260000004E-6</c:v>
                </c:pt>
                <c:pt idx="50102">
                  <c:v>7.681303194E-6</c:v>
                </c:pt>
                <c:pt idx="50103">
                  <c:v>2.621191847E-5</c:v>
                </c:pt>
                <c:pt idx="50104">
                  <c:v>5.9071039560000001E-6</c:v>
                </c:pt>
                <c:pt idx="50105">
                  <c:v>3.84157701E-6</c:v>
                </c:pt>
                <c:pt idx="50106">
                  <c:v>6.9688870680000004E-6</c:v>
                </c:pt>
                <c:pt idx="50107">
                  <c:v>8.4581957670000002E-6</c:v>
                </c:pt>
                <c:pt idx="50108">
                  <c:v>3.5789339119999999E-7</c:v>
                </c:pt>
                <c:pt idx="50109">
                  <c:v>1.6042294669999999E-5</c:v>
                </c:pt>
                <c:pt idx="50110">
                  <c:v>2.0880655759999999E-5</c:v>
                </c:pt>
                <c:pt idx="50111">
                  <c:v>2.6903068209999998E-4</c:v>
                </c:pt>
                <c:pt idx="50112">
                  <c:v>5.7298050619999999E-5</c:v>
                </c:pt>
                <c:pt idx="50113">
                  <c:v>3.8017127779999999E-6</c:v>
                </c:pt>
                <c:pt idx="50114">
                  <c:v>2.4343505260000001E-5</c:v>
                </c:pt>
                <c:pt idx="50115">
                  <c:v>1.318909341E-4</c:v>
                </c:pt>
                <c:pt idx="50116">
                  <c:v>4.7346245259999998E-6</c:v>
                </c:pt>
                <c:pt idx="50117">
                  <c:v>1.4188057320000001E-5</c:v>
                </c:pt>
                <c:pt idx="50118">
                  <c:v>1.484676715E-5</c:v>
                </c:pt>
                <c:pt idx="50119">
                  <c:v>2.9362747140000001E-4</c:v>
                </c:pt>
                <c:pt idx="50120">
                  <c:v>8.615117525E-5</c:v>
                </c:pt>
                <c:pt idx="50121">
                  <c:v>8.6144915450000006E-5</c:v>
                </c:pt>
                <c:pt idx="50122">
                  <c:v>7.8714934130000002E-5</c:v>
                </c:pt>
                <c:pt idx="50123">
                  <c:v>1.0465877540000001E-3</c:v>
                </c:pt>
                <c:pt idx="50124">
                  <c:v>4.6392085790000001E-5</c:v>
                </c:pt>
                <c:pt idx="50125">
                  <c:v>3.0987826709999998E-6</c:v>
                </c:pt>
                <c:pt idx="50126">
                  <c:v>4.6943587619999996E-6</c:v>
                </c:pt>
                <c:pt idx="50127">
                  <c:v>2.7240473360000001E-5</c:v>
                </c:pt>
                <c:pt idx="50128">
                  <c:v>1.148403165E-6</c:v>
                </c:pt>
                <c:pt idx="50129">
                  <c:v>2.2825788920000001E-6</c:v>
                </c:pt>
                <c:pt idx="50130">
                  <c:v>1.593310904E-6</c:v>
                </c:pt>
                <c:pt idx="50131">
                  <c:v>3.708328463E-5</c:v>
                </c:pt>
                <c:pt idx="50132">
                  <c:v>2.2520997409999998E-6</c:v>
                </c:pt>
                <c:pt idx="50133">
                  <c:v>6.5406534939999998E-7</c:v>
                </c:pt>
                <c:pt idx="50134">
                  <c:v>3.9521085420000002E-7</c:v>
                </c:pt>
                <c:pt idx="50135">
                  <c:v>1.9772147329999999E-6</c:v>
                </c:pt>
                <c:pt idx="50136">
                  <c:v>4.324797519E-7</c:v>
                </c:pt>
                <c:pt idx="50137">
                  <c:v>9.9261491450000003E-8</c:v>
                </c:pt>
                <c:pt idx="50138">
                  <c:v>1.774858068E-7</c:v>
                </c:pt>
                <c:pt idx="50139">
                  <c:v>5.1824353890000002E-8</c:v>
                </c:pt>
                <c:pt idx="50140">
                  <c:v>3.4719541960000001E-7</c:v>
                </c:pt>
                <c:pt idx="50141">
                  <c:v>3.6179500139999998E-7</c:v>
                </c:pt>
                <c:pt idx="50142">
                  <c:v>3.4242185690000001E-7</c:v>
                </c:pt>
                <c:pt idx="50143">
                  <c:v>2.0454061119999999E-7</c:v>
                </c:pt>
                <c:pt idx="50144">
                  <c:v>3.52020818E-7</c:v>
                </c:pt>
                <c:pt idx="50145">
                  <c:v>2.8680893180000001E-7</c:v>
                </c:pt>
                <c:pt idx="50146">
                  <c:v>1.71840749E-7</c:v>
                </c:pt>
                <c:pt idx="50147">
                  <c:v>3.1141082490000001E-7</c:v>
                </c:pt>
                <c:pt idx="50148">
                  <c:v>4.384770793E-7</c:v>
                </c:pt>
                <c:pt idx="50149">
                  <c:v>1.0210865719999999E-7</c:v>
                </c:pt>
                <c:pt idx="50150">
                  <c:v>5.6993554360000004E-7</c:v>
                </c:pt>
                <c:pt idx="50151">
                  <c:v>3.1219250799999998E-7</c:v>
                </c:pt>
                <c:pt idx="50152">
                  <c:v>6.9208744800000001E-7</c:v>
                </c:pt>
                <c:pt idx="50153">
                  <c:v>6.7406257590000005E-7</c:v>
                </c:pt>
                <c:pt idx="50154">
                  <c:v>2.362318086E-6</c:v>
                </c:pt>
                <c:pt idx="50155">
                  <c:v>5.3884760020000001E-6</c:v>
                </c:pt>
                <c:pt idx="50156">
                  <c:v>7.4615448679999998E-7</c:v>
                </c:pt>
                <c:pt idx="50157">
                  <c:v>4.2618483960000002E-6</c:v>
                </c:pt>
                <c:pt idx="50158">
                  <c:v>5.783077163E-6</c:v>
                </c:pt>
                <c:pt idx="50159">
                  <c:v>5.8111947980000003E-6</c:v>
                </c:pt>
                <c:pt idx="50160">
                  <c:v>3.115182288E-6</c:v>
                </c:pt>
                <c:pt idx="50161">
                  <c:v>1.611860028E-5</c:v>
                </c:pt>
                <c:pt idx="50162">
                  <c:v>2.0698514859999999E-5</c:v>
                </c:pt>
                <c:pt idx="50163">
                  <c:v>1.393761519E-3</c:v>
                </c:pt>
                <c:pt idx="50164">
                  <c:v>2.1738878999999999E-5</c:v>
                </c:pt>
                <c:pt idx="50165">
                  <c:v>8.1226785679999997E-7</c:v>
                </c:pt>
                <c:pt idx="50166">
                  <c:v>1.0792990970000001E-5</c:v>
                </c:pt>
                <c:pt idx="50167">
                  <c:v>1.7199621210000001E-5</c:v>
                </c:pt>
                <c:pt idx="50168">
                  <c:v>3.0968771249999999E-6</c:v>
                </c:pt>
                <c:pt idx="50169">
                  <c:v>3.9288597230000003E-6</c:v>
                </c:pt>
                <c:pt idx="50170">
                  <c:v>6.8773413049999996E-6</c:v>
                </c:pt>
                <c:pt idx="50171">
                  <c:v>2.3773042450000001E-5</c:v>
                </c:pt>
                <c:pt idx="50172">
                  <c:v>2.4575089489999999E-6</c:v>
                </c:pt>
                <c:pt idx="50173">
                  <c:v>4.0461218659999996E-6</c:v>
                </c:pt>
                <c:pt idx="50174">
                  <c:v>3.2782966310000002E-6</c:v>
                </c:pt>
                <c:pt idx="50175">
                  <c:v>4.9942629230000001E-6</c:v>
                </c:pt>
                <c:pt idx="50176">
                  <c:v>1.1977276150000001E-6</c:v>
                </c:pt>
                <c:pt idx="50177">
                  <c:v>1.5385816519999999E-6</c:v>
                </c:pt>
                <c:pt idx="50178">
                  <c:v>1.1044211429999999E-6</c:v>
                </c:pt>
                <c:pt idx="50179">
                  <c:v>8.1482622880000004E-7</c:v>
                </c:pt>
                <c:pt idx="50180">
                  <c:v>3.7376756249999999E-7</c:v>
                </c:pt>
                <c:pt idx="50181">
                  <c:v>3.9228900520000001E-7</c:v>
                </c:pt>
                <c:pt idx="50182">
                  <c:v>1.2239616609999999E-7</c:v>
                </c:pt>
                <c:pt idx="50183">
                  <c:v>1.4133405710000001E-5</c:v>
                </c:pt>
                <c:pt idx="50184">
                  <c:v>1.9095406540000001E-8</c:v>
                </c:pt>
                <c:pt idx="50185">
                  <c:v>9.8875284330000008E-9</c:v>
                </c:pt>
                <c:pt idx="50186">
                  <c:v>5.1154057089999998E-9</c:v>
                </c:pt>
                <c:pt idx="50187">
                  <c:v>1.529509733E-7</c:v>
                </c:pt>
                <c:pt idx="50188">
                  <c:v>1.3360696590000001E-8</c:v>
                </c:pt>
                <c:pt idx="50189">
                  <c:v>1.67093539E-8</c:v>
                </c:pt>
                <c:pt idx="50190">
                  <c:v>1.7318104450000001E-8</c:v>
                </c:pt>
                <c:pt idx="50191">
                  <c:v>1.8745574010000001E-7</c:v>
                </c:pt>
                <c:pt idx="50192">
                  <c:v>3.2217489480000002E-9</c:v>
                </c:pt>
                <c:pt idx="50193">
                  <c:v>2.0654039970000001E-13</c:v>
                </c:pt>
                <c:pt idx="50194">
                  <c:v>4.7908864860000003E-9</c:v>
                </c:pt>
                <c:pt idx="50195">
                  <c:v>9.257483734E-7</c:v>
                </c:pt>
                <c:pt idx="50196">
                  <c:v>7.8921346330000006E-8</c:v>
                </c:pt>
                <c:pt idx="50197">
                  <c:v>1.4207015809999999E-7</c:v>
                </c:pt>
                <c:pt idx="50198">
                  <c:v>2.1377442829999999E-7</c:v>
                </c:pt>
                <c:pt idx="50199">
                  <c:v>2.7509281689999998E-6</c:v>
                </c:pt>
                <c:pt idx="50200">
                  <c:v>6.3579086849999998E-7</c:v>
                </c:pt>
                <c:pt idx="50201">
                  <c:v>6.1349893909999997E-7</c:v>
                </c:pt>
                <c:pt idx="50202">
                  <c:v>9.9625270049999999E-7</c:v>
                </c:pt>
                <c:pt idx="50203">
                  <c:v>2.263508815E-4</c:v>
                </c:pt>
                <c:pt idx="50204">
                  <c:v>3.5014349190000002E-6</c:v>
                </c:pt>
                <c:pt idx="50205">
                  <c:v>4.1622966399999996E-6</c:v>
                </c:pt>
                <c:pt idx="50206">
                  <c:v>1.613498618E-6</c:v>
                </c:pt>
                <c:pt idx="50207">
                  <c:v>1.167846767E-4</c:v>
                </c:pt>
                <c:pt idx="50208">
                  <c:v>2.7627171450000001E-6</c:v>
                </c:pt>
                <c:pt idx="50209">
                  <c:v>2.6460487960000001E-6</c:v>
                </c:pt>
                <c:pt idx="50210">
                  <c:v>1.6948819370000001E-6</c:v>
                </c:pt>
                <c:pt idx="50211">
                  <c:v>5.9881660619999999E-5</c:v>
                </c:pt>
                <c:pt idx="50212">
                  <c:v>2.7527667070000002E-6</c:v>
                </c:pt>
                <c:pt idx="50213">
                  <c:v>7.2645373400000004E-7</c:v>
                </c:pt>
                <c:pt idx="50214">
                  <c:v>6.2223057130000004E-6</c:v>
                </c:pt>
                <c:pt idx="50215">
                  <c:v>2.9584008849999999E-4</c:v>
                </c:pt>
                <c:pt idx="50216">
                  <c:v>6.6723739429999999E-6</c:v>
                </c:pt>
                <c:pt idx="50217">
                  <c:v>3.399210649E-6</c:v>
                </c:pt>
                <c:pt idx="50218">
                  <c:v>1.095520821E-6</c:v>
                </c:pt>
                <c:pt idx="50219">
                  <c:v>1.3422065279999999E-5</c:v>
                </c:pt>
                <c:pt idx="50220">
                  <c:v>2.489691551E-6</c:v>
                </c:pt>
                <c:pt idx="50221">
                  <c:v>8.6766540519999998E-7</c:v>
                </c:pt>
                <c:pt idx="50222">
                  <c:v>1.5582996919999999E-6</c:v>
                </c:pt>
                <c:pt idx="50223">
                  <c:v>6.6664081440000005E-5</c:v>
                </c:pt>
                <c:pt idx="50224">
                  <c:v>2.6717298230000001E-6</c:v>
                </c:pt>
                <c:pt idx="50225">
                  <c:v>1.035322352E-6</c:v>
                </c:pt>
                <c:pt idx="50226">
                  <c:v>8.2069979600000006E-8</c:v>
                </c:pt>
                <c:pt idx="50227">
                  <c:v>5.8794794140000003E-6</c:v>
                </c:pt>
                <c:pt idx="50228">
                  <c:v>2.793367913E-8</c:v>
                </c:pt>
                <c:pt idx="50229">
                  <c:v>7.0300750749999998E-8</c:v>
                </c:pt>
                <c:pt idx="50230">
                  <c:v>1.0883640689999999E-7</c:v>
                </c:pt>
                <c:pt idx="50231">
                  <c:v>3.4402315810000002E-7</c:v>
                </c:pt>
                <c:pt idx="50232">
                  <c:v>2.273709109E-7</c:v>
                </c:pt>
                <c:pt idx="50233">
                  <c:v>9.8586663809999995E-8</c:v>
                </c:pt>
                <c:pt idx="50234">
                  <c:v>6.4375774050000005E-7</c:v>
                </c:pt>
                <c:pt idx="50235">
                  <c:v>1.1798858419999999E-5</c:v>
                </c:pt>
                <c:pt idx="50236">
                  <c:v>1.0645683420000001E-6</c:v>
                </c:pt>
                <c:pt idx="50237">
                  <c:v>8.3722807420000003E-7</c:v>
                </c:pt>
                <c:pt idx="50238">
                  <c:v>1.605127596E-7</c:v>
                </c:pt>
                <c:pt idx="50239">
                  <c:v>7.405197625E-8</c:v>
                </c:pt>
                <c:pt idx="50240">
                  <c:v>4.2632680379999999E-7</c:v>
                </c:pt>
                <c:pt idx="50241">
                  <c:v>2.7169383580000002E-7</c:v>
                </c:pt>
                <c:pt idx="50242">
                  <c:v>1.958949205E-7</c:v>
                </c:pt>
                <c:pt idx="50243">
                  <c:v>3.8083990810000002E-7</c:v>
                </c:pt>
                <c:pt idx="50244">
                  <c:v>1.6754814030000002E-8</c:v>
                </c:pt>
                <c:pt idx="50245">
                  <c:v>2.6687334060000002E-7</c:v>
                </c:pt>
                <c:pt idx="50246">
                  <c:v>8.8792325699999998E-7</c:v>
                </c:pt>
                <c:pt idx="50247">
                  <c:v>1.151592333E-5</c:v>
                </c:pt>
                <c:pt idx="50248">
                  <c:v>4.6210268760000002E-7</c:v>
                </c:pt>
                <c:pt idx="50249">
                  <c:v>1.792980595E-7</c:v>
                </c:pt>
                <c:pt idx="50250">
                  <c:v>7.3460968280000004E-8</c:v>
                </c:pt>
                <c:pt idx="50251">
                  <c:v>5.6945603370000001E-6</c:v>
                </c:pt>
                <c:pt idx="50252">
                  <c:v>9.9272203689999997E-7</c:v>
                </c:pt>
                <c:pt idx="50253">
                  <c:v>2.0696062660000001E-7</c:v>
                </c:pt>
                <c:pt idx="50254">
                  <c:v>1.683988212E-5</c:v>
                </c:pt>
                <c:pt idx="50255">
                  <c:v>3.1461690300000001E-4</c:v>
                </c:pt>
                <c:pt idx="50256">
                  <c:v>2.0846831659999998E-5</c:v>
                </c:pt>
                <c:pt idx="50257">
                  <c:v>1.7576551100000001E-5</c:v>
                </c:pt>
                <c:pt idx="50258">
                  <c:v>5.9336503729999999E-6</c:v>
                </c:pt>
                <c:pt idx="50259">
                  <c:v>2.1826889830000002E-5</c:v>
                </c:pt>
                <c:pt idx="50260">
                  <c:v>3.2537826320000002E-6</c:v>
                </c:pt>
                <c:pt idx="50261">
                  <c:v>4.7692978720000001E-6</c:v>
                </c:pt>
                <c:pt idx="50262">
                  <c:v>1.9604755010000002E-9</c:v>
                </c:pt>
                <c:pt idx="50263">
                  <c:v>6.7642100100000001E-6</c:v>
                </c:pt>
                <c:pt idx="50264">
                  <c:v>4.6327794269999999E-6</c:v>
                </c:pt>
                <c:pt idx="50265">
                  <c:v>5.880057299E-6</c:v>
                </c:pt>
                <c:pt idx="50266">
                  <c:v>1.1111205850000001E-6</c:v>
                </c:pt>
                <c:pt idx="50267">
                  <c:v>2.3233051959999999E-5</c:v>
                </c:pt>
                <c:pt idx="50268">
                  <c:v>9.4235378919999999E-7</c:v>
                </c:pt>
                <c:pt idx="50269">
                  <c:v>5.3822333800000005E-7</c:v>
                </c:pt>
                <c:pt idx="50270">
                  <c:v>1.1792517049999999E-6</c:v>
                </c:pt>
                <c:pt idx="50271">
                  <c:v>3.2263686399999999E-7</c:v>
                </c:pt>
                <c:pt idx="50272">
                  <c:v>6.2155839329999997E-7</c:v>
                </c:pt>
                <c:pt idx="50273">
                  <c:v>3.2373982160000002E-7</c:v>
                </c:pt>
                <c:pt idx="50274">
                  <c:v>7.3402534549999997E-7</c:v>
                </c:pt>
                <c:pt idx="50275">
                  <c:v>9.3118410779999999E-7</c:v>
                </c:pt>
                <c:pt idx="50276">
                  <c:v>5.2228532089999997E-8</c:v>
                </c:pt>
                <c:pt idx="50277">
                  <c:v>6.9335650879999996E-7</c:v>
                </c:pt>
                <c:pt idx="50278">
                  <c:v>2.980233192E-6</c:v>
                </c:pt>
                <c:pt idx="50279">
                  <c:v>5.4449467330000002E-6</c:v>
                </c:pt>
                <c:pt idx="50280">
                  <c:v>1.2798556359999999E-7</c:v>
                </c:pt>
                <c:pt idx="50281">
                  <c:v>5.3605419150000005E-7</c:v>
                </c:pt>
                <c:pt idx="50282">
                  <c:v>7.9647559120000003E-7</c:v>
                </c:pt>
                <c:pt idx="50283">
                  <c:v>3.6349502710000001E-6</c:v>
                </c:pt>
                <c:pt idx="50284">
                  <c:v>1.6065313250000001E-7</c:v>
                </c:pt>
                <c:pt idx="50285">
                  <c:v>6.7140776950000001E-7</c:v>
                </c:pt>
                <c:pt idx="50286">
                  <c:v>2.796313896E-7</c:v>
                </c:pt>
                <c:pt idx="50287">
                  <c:v>2.4973859040000001E-6</c:v>
                </c:pt>
                <c:pt idx="50288">
                  <c:v>3.376941929E-7</c:v>
                </c:pt>
                <c:pt idx="50289">
                  <c:v>4.2734634110000001E-7</c:v>
                </c:pt>
                <c:pt idx="50290">
                  <c:v>1.197258587E-7</c:v>
                </c:pt>
                <c:pt idx="50291">
                  <c:v>4.4758633739999998E-7</c:v>
                </c:pt>
                <c:pt idx="50292">
                  <c:v>4.2188273179999998E-7</c:v>
                </c:pt>
                <c:pt idx="50293">
                  <c:v>4.4496706510000001E-7</c:v>
                </c:pt>
                <c:pt idx="50294">
                  <c:v>1.813157202E-6</c:v>
                </c:pt>
                <c:pt idx="50295">
                  <c:v>1.6053478560000002E-5</c:v>
                </c:pt>
                <c:pt idx="50296">
                  <c:v>5.0312461599999999E-6</c:v>
                </c:pt>
                <c:pt idx="50297">
                  <c:v>3.087966901E-6</c:v>
                </c:pt>
                <c:pt idx="50298">
                  <c:v>1.4915014180000001E-5</c:v>
                </c:pt>
                <c:pt idx="50299">
                  <c:v>2.4873028649999999E-5</c:v>
                </c:pt>
                <c:pt idx="50300">
                  <c:v>3.6429558329999998E-7</c:v>
                </c:pt>
                <c:pt idx="50301">
                  <c:v>1.409415684E-8</c:v>
                </c:pt>
                <c:pt idx="50302">
                  <c:v>2.916776795E-6</c:v>
                </c:pt>
                <c:pt idx="50303">
                  <c:v>8.3407326359999998E-6</c:v>
                </c:pt>
                <c:pt idx="50304">
                  <c:v>2.2306572860000001E-7</c:v>
                </c:pt>
                <c:pt idx="50305">
                  <c:v>1.6983886679999999E-7</c:v>
                </c:pt>
                <c:pt idx="50306">
                  <c:v>4.4631711899999998E-6</c:v>
                </c:pt>
                <c:pt idx="50307">
                  <c:v>1.2335746819999999E-5</c:v>
                </c:pt>
                <c:pt idx="50308">
                  <c:v>1.085866352E-6</c:v>
                </c:pt>
                <c:pt idx="50309">
                  <c:v>4.5125788969999999E-7</c:v>
                </c:pt>
                <c:pt idx="50310">
                  <c:v>1.527948336E-6</c:v>
                </c:pt>
                <c:pt idx="50311">
                  <c:v>7.0442797800000004E-6</c:v>
                </c:pt>
                <c:pt idx="50312">
                  <c:v>2.5769246929999999E-7</c:v>
                </c:pt>
                <c:pt idx="50313">
                  <c:v>2.7250337040000001E-7</c:v>
                </c:pt>
                <c:pt idx="50314">
                  <c:v>1.485845381E-6</c:v>
                </c:pt>
                <c:pt idx="50315">
                  <c:v>1.3264326539999999E-5</c:v>
                </c:pt>
                <c:pt idx="50316">
                  <c:v>1.1933086019999999E-6</c:v>
                </c:pt>
                <c:pt idx="50317">
                  <c:v>2.4356079699999999E-6</c:v>
                </c:pt>
                <c:pt idx="50318">
                  <c:v>2.8913100900000001E-6</c:v>
                </c:pt>
                <c:pt idx="50319">
                  <c:v>7.5300191630000001E-7</c:v>
                </c:pt>
                <c:pt idx="50320">
                  <c:v>4.1810502699999999E-7</c:v>
                </c:pt>
                <c:pt idx="50321">
                  <c:v>6.1382825489999999E-7</c:v>
                </c:pt>
                <c:pt idx="50322">
                  <c:v>1.0289707640000001E-6</c:v>
                </c:pt>
                <c:pt idx="50323">
                  <c:v>1.2579606509999999E-7</c:v>
                </c:pt>
                <c:pt idx="50324">
                  <c:v>6.0295439270000002E-7</c:v>
                </c:pt>
                <c:pt idx="50325">
                  <c:v>1.3396533370000001E-6</c:v>
                </c:pt>
                <c:pt idx="50326">
                  <c:v>8.7050134630000007E-6</c:v>
                </c:pt>
                <c:pt idx="50327">
                  <c:v>1.3986804770000001E-5</c:v>
                </c:pt>
                <c:pt idx="50328">
                  <c:v>4.6560104890000002E-6</c:v>
                </c:pt>
                <c:pt idx="50329">
                  <c:v>7.4767300939999996E-7</c:v>
                </c:pt>
                <c:pt idx="50330">
                  <c:v>3.0488842280000001E-6</c:v>
                </c:pt>
                <c:pt idx="50331">
                  <c:v>2.395049756E-6</c:v>
                </c:pt>
                <c:pt idx="50332">
                  <c:v>1.6518438239999999E-6</c:v>
                </c:pt>
                <c:pt idx="50333">
                  <c:v>6.2508934889999997E-8</c:v>
                </c:pt>
                <c:pt idx="50334">
                  <c:v>2.206067316E-6</c:v>
                </c:pt>
                <c:pt idx="50335">
                  <c:v>8.890424239E-6</c:v>
                </c:pt>
                <c:pt idx="50336">
                  <c:v>2.668516406E-6</c:v>
                </c:pt>
                <c:pt idx="50337">
                  <c:v>1.760626452E-6</c:v>
                </c:pt>
                <c:pt idx="50338">
                  <c:v>1.2296762999999999E-5</c:v>
                </c:pt>
                <c:pt idx="50339">
                  <c:v>3.4779718710000001E-6</c:v>
                </c:pt>
                <c:pt idx="50340">
                  <c:v>7.6605301420000003E-7</c:v>
                </c:pt>
                <c:pt idx="50341">
                  <c:v>4.3555577730000001E-7</c:v>
                </c:pt>
                <c:pt idx="50342">
                  <c:v>5.3049923009999997E-7</c:v>
                </c:pt>
                <c:pt idx="50343">
                  <c:v>2.8690970600000001E-7</c:v>
                </c:pt>
                <c:pt idx="50344">
                  <c:v>5.2486565890000002E-7</c:v>
                </c:pt>
                <c:pt idx="50345">
                  <c:v>1.0100985630000001E-6</c:v>
                </c:pt>
                <c:pt idx="50346">
                  <c:v>8.7646057019999996E-6</c:v>
                </c:pt>
                <c:pt idx="50347">
                  <c:v>8.1429510069999996E-6</c:v>
                </c:pt>
                <c:pt idx="50348">
                  <c:v>7.4306851500000004E-6</c:v>
                </c:pt>
                <c:pt idx="50349">
                  <c:v>3.8573891370000004E-6</c:v>
                </c:pt>
                <c:pt idx="50350">
                  <c:v>4.8886892569999998E-6</c:v>
                </c:pt>
                <c:pt idx="50351">
                  <c:v>6.7187398140000002E-7</c:v>
                </c:pt>
                <c:pt idx="50352">
                  <c:v>2.615359931E-6</c:v>
                </c:pt>
                <c:pt idx="50353">
                  <c:v>1.4244474489999999E-6</c:v>
                </c:pt>
                <c:pt idx="50354">
                  <c:v>1.9009149170000001E-6</c:v>
                </c:pt>
                <c:pt idx="50355">
                  <c:v>1.635110734E-6</c:v>
                </c:pt>
                <c:pt idx="50356">
                  <c:v>4.8426244949999996E-6</c:v>
                </c:pt>
                <c:pt idx="50357">
                  <c:v>2.3164073609999999E-6</c:v>
                </c:pt>
                <c:pt idx="50358">
                  <c:v>1.7597811449999998E-5</c:v>
                </c:pt>
                <c:pt idx="50359">
                  <c:v>5.6810485340000004E-6</c:v>
                </c:pt>
                <c:pt idx="50360">
                  <c:v>8.5968279059999996E-7</c:v>
                </c:pt>
                <c:pt idx="50361">
                  <c:v>1.030549661E-6</c:v>
                </c:pt>
                <c:pt idx="50362">
                  <c:v>9.5122240799999996E-7</c:v>
                </c:pt>
                <c:pt idx="50363">
                  <c:v>4.5471702070000002E-7</c:v>
                </c:pt>
                <c:pt idx="50364">
                  <c:v>3.9589211649999998E-7</c:v>
                </c:pt>
                <c:pt idx="50365">
                  <c:v>3.8433924779999999E-7</c:v>
                </c:pt>
                <c:pt idx="50366">
                  <c:v>2.8174148010000001E-6</c:v>
                </c:pt>
                <c:pt idx="50367">
                  <c:v>1.7141399670000001E-6</c:v>
                </c:pt>
                <c:pt idx="50368">
                  <c:v>4.9027993680000001E-6</c:v>
                </c:pt>
                <c:pt idx="50369">
                  <c:v>7.1226071370000002E-6</c:v>
                </c:pt>
                <c:pt idx="50370">
                  <c:v>1.7559142950000001E-5</c:v>
                </c:pt>
                <c:pt idx="50371">
                  <c:v>7.3631515569999996E-6</c:v>
                </c:pt>
                <c:pt idx="50372">
                  <c:v>1.067911373E-6</c:v>
                </c:pt>
                <c:pt idx="50373">
                  <c:v>3.0488171349999999E-6</c:v>
                </c:pt>
                <c:pt idx="50374">
                  <c:v>1.417681896E-6</c:v>
                </c:pt>
                <c:pt idx="50375">
                  <c:v>5.3423827929999996E-7</c:v>
                </c:pt>
                <c:pt idx="50376">
                  <c:v>4.4438144180000001E-6</c:v>
                </c:pt>
                <c:pt idx="50377">
                  <c:v>5.8498301410000003E-6</c:v>
                </c:pt>
                <c:pt idx="50378">
                  <c:v>2.6359531399999998E-5</c:v>
                </c:pt>
                <c:pt idx="50379">
                  <c:v>1.4511878390000001E-5</c:v>
                </c:pt>
                <c:pt idx="50380">
                  <c:v>5.2635389439999997E-7</c:v>
                </c:pt>
                <c:pt idx="50381">
                  <c:v>3.6781199590000001E-6</c:v>
                </c:pt>
                <c:pt idx="50382">
                  <c:v>1.0894698069999999E-5</c:v>
                </c:pt>
                <c:pt idx="50383">
                  <c:v>8.0702290179999998E-7</c:v>
                </c:pt>
                <c:pt idx="50384">
                  <c:v>1.820847597E-6</c:v>
                </c:pt>
                <c:pt idx="50385">
                  <c:v>1.44274001E-6</c:v>
                </c:pt>
                <c:pt idx="50386">
                  <c:v>8.1366031649999997E-6</c:v>
                </c:pt>
                <c:pt idx="50387">
                  <c:v>4.1861336710000003E-6</c:v>
                </c:pt>
                <c:pt idx="50388">
                  <c:v>2.313251759E-6</c:v>
                </c:pt>
                <c:pt idx="50389">
                  <c:v>2.4546612859999999E-7</c:v>
                </c:pt>
                <c:pt idx="50390">
                  <c:v>1.0317140920000001E-6</c:v>
                </c:pt>
                <c:pt idx="50391">
                  <c:v>2.9331229549999999E-7</c:v>
                </c:pt>
                <c:pt idx="50392">
                  <c:v>2.3524174720000001E-7</c:v>
                </c:pt>
                <c:pt idx="50393">
                  <c:v>3.4824690169999999E-7</c:v>
                </c:pt>
                <c:pt idx="50394">
                  <c:v>2.4112350179999999E-7</c:v>
                </c:pt>
                <c:pt idx="50395">
                  <c:v>7.4038089339999995E-7</c:v>
                </c:pt>
                <c:pt idx="50396">
                  <c:v>2.4884632400000001E-7</c:v>
                </c:pt>
                <c:pt idx="50397">
                  <c:v>1.0051382919999999E-6</c:v>
                </c:pt>
                <c:pt idx="50398">
                  <c:v>1.2494773790000001E-6</c:v>
                </c:pt>
                <c:pt idx="50399">
                  <c:v>1.7591337389999999E-6</c:v>
                </c:pt>
                <c:pt idx="50400">
                  <c:v>1.024901014E-7</c:v>
                </c:pt>
                <c:pt idx="50401">
                  <c:v>7.894354155E-7</c:v>
                </c:pt>
                <c:pt idx="50402">
                  <c:v>2.4692361269999999E-6</c:v>
                </c:pt>
                <c:pt idx="50403">
                  <c:v>9.2251544989999997E-8</c:v>
                </c:pt>
                <c:pt idx="50404">
                  <c:v>6.964310294E-7</c:v>
                </c:pt>
                <c:pt idx="50405">
                  <c:v>6.514567114E-7</c:v>
                </c:pt>
                <c:pt idx="50406">
                  <c:v>1.1400408830000001E-6</c:v>
                </c:pt>
                <c:pt idx="50407">
                  <c:v>2.289298432E-7</c:v>
                </c:pt>
                <c:pt idx="50408">
                  <c:v>3.1667385349999999E-7</c:v>
                </c:pt>
                <c:pt idx="50409">
                  <c:v>1.9370056930000001E-7</c:v>
                </c:pt>
                <c:pt idx="50410">
                  <c:v>6.965229443E-6</c:v>
                </c:pt>
                <c:pt idx="50411">
                  <c:v>1.6981859169999999E-6</c:v>
                </c:pt>
                <c:pt idx="50412">
                  <c:v>4.5065748679999999E-7</c:v>
                </c:pt>
                <c:pt idx="50413">
                  <c:v>4.9474855720000003E-8</c:v>
                </c:pt>
                <c:pt idx="50414">
                  <c:v>3.9318298330000001E-7</c:v>
                </c:pt>
                <c:pt idx="50415">
                  <c:v>7.364930377E-7</c:v>
                </c:pt>
                <c:pt idx="50416">
                  <c:v>5.8584025250000003E-8</c:v>
                </c:pt>
                <c:pt idx="50417">
                  <c:v>5.8169254260000005E-7</c:v>
                </c:pt>
                <c:pt idx="50418">
                  <c:v>1.2306996749999999E-7</c:v>
                </c:pt>
                <c:pt idx="50419">
                  <c:v>4.3034341229999998E-7</c:v>
                </c:pt>
                <c:pt idx="50420">
                  <c:v>3.8135405789999999E-7</c:v>
                </c:pt>
                <c:pt idx="50421">
                  <c:v>1.448862936E-6</c:v>
                </c:pt>
                <c:pt idx="50422">
                  <c:v>1.230458822E-6</c:v>
                </c:pt>
                <c:pt idx="50423">
                  <c:v>2.6892049929999999E-8</c:v>
                </c:pt>
                <c:pt idx="50424">
                  <c:v>1.8206491689999999E-6</c:v>
                </c:pt>
                <c:pt idx="50425">
                  <c:v>2.4336362140000002E-6</c:v>
                </c:pt>
                <c:pt idx="50426">
                  <c:v>8.308036812E-7</c:v>
                </c:pt>
                <c:pt idx="50427">
                  <c:v>1.0708227869999999E-6</c:v>
                </c:pt>
                <c:pt idx="50428">
                  <c:v>5.954531258E-6</c:v>
                </c:pt>
                <c:pt idx="50429">
                  <c:v>9.3565625690000004E-6</c:v>
                </c:pt>
                <c:pt idx="50430">
                  <c:v>1.663029984E-4</c:v>
                </c:pt>
                <c:pt idx="50431">
                  <c:v>1.060933254E-5</c:v>
                </c:pt>
                <c:pt idx="50432">
                  <c:v>1.4255611119999999E-7</c:v>
                </c:pt>
                <c:pt idx="50433">
                  <c:v>1.348541298E-6</c:v>
                </c:pt>
                <c:pt idx="50434">
                  <c:v>1.5439150169999999E-6</c:v>
                </c:pt>
                <c:pt idx="50435">
                  <c:v>2.548407606E-7</c:v>
                </c:pt>
                <c:pt idx="50436">
                  <c:v>2.1562069800000001E-7</c:v>
                </c:pt>
                <c:pt idx="50437">
                  <c:v>4.015876068E-7</c:v>
                </c:pt>
                <c:pt idx="50438">
                  <c:v>5.9664348320000005E-7</c:v>
                </c:pt>
                <c:pt idx="50439">
                  <c:v>1.093397184E-7</c:v>
                </c:pt>
                <c:pt idx="50440">
                  <c:v>1.128409359E-7</c:v>
                </c:pt>
                <c:pt idx="50441">
                  <c:v>6.3264918750000001E-8</c:v>
                </c:pt>
                <c:pt idx="50442">
                  <c:v>2.186527883E-7</c:v>
                </c:pt>
                <c:pt idx="50443">
                  <c:v>4.8925312700000002E-8</c:v>
                </c:pt>
                <c:pt idx="50444">
                  <c:v>9.8442993319999996E-9</c:v>
                </c:pt>
                <c:pt idx="50445">
                  <c:v>1.8331089949999999E-8</c:v>
                </c:pt>
                <c:pt idx="50446">
                  <c:v>2.9956559690000002E-7</c:v>
                </c:pt>
                <c:pt idx="50447">
                  <c:v>1.5423083750000001E-8</c:v>
                </c:pt>
                <c:pt idx="50448">
                  <c:v>1.45060228E-8</c:v>
                </c:pt>
                <c:pt idx="50449">
                  <c:v>1.8755153009999999E-7</c:v>
                </c:pt>
                <c:pt idx="50450">
                  <c:v>5.8434713970000004E-6</c:v>
                </c:pt>
                <c:pt idx="50451">
                  <c:v>1.9654455780000001E-7</c:v>
                </c:pt>
                <c:pt idx="50452">
                  <c:v>4.5199233109999998E-8</c:v>
                </c:pt>
                <c:pt idx="50453">
                  <c:v>5.4893927940000003E-8</c:v>
                </c:pt>
                <c:pt idx="50454">
                  <c:v>2.086261E-7</c:v>
                </c:pt>
                <c:pt idx="50455">
                  <c:v>8.1404666349999995E-8</c:v>
                </c:pt>
                <c:pt idx="50456">
                  <c:v>1.534232267E-7</c:v>
                </c:pt>
                <c:pt idx="50457">
                  <c:v>2.989736176E-7</c:v>
                </c:pt>
                <c:pt idx="50458">
                  <c:v>2.7391575230000001E-6</c:v>
                </c:pt>
                <c:pt idx="50459">
                  <c:v>4.5154340219999997E-7</c:v>
                </c:pt>
                <c:pt idx="50460">
                  <c:v>7.7408983890000005E-7</c:v>
                </c:pt>
                <c:pt idx="50461">
                  <c:v>4.7092986059999999E-7</c:v>
                </c:pt>
                <c:pt idx="50462">
                  <c:v>2.3185449669999999E-5</c:v>
                </c:pt>
                <c:pt idx="50463">
                  <c:v>2.3669217329999999E-7</c:v>
                </c:pt>
                <c:pt idx="50464">
                  <c:v>7.4546046359999996E-7</c:v>
                </c:pt>
                <c:pt idx="50465">
                  <c:v>9.4657578900000002E-7</c:v>
                </c:pt>
                <c:pt idx="50466">
                  <c:v>7.9436247970000005E-6</c:v>
                </c:pt>
                <c:pt idx="50467">
                  <c:v>4.7844372329999995E-7</c:v>
                </c:pt>
                <c:pt idx="50468">
                  <c:v>1.364314221E-6</c:v>
                </c:pt>
                <c:pt idx="50469">
                  <c:v>1.075570198E-6</c:v>
                </c:pt>
                <c:pt idx="50470">
                  <c:v>2.027286822E-4</c:v>
                </c:pt>
                <c:pt idx="50471">
                  <c:v>1.363443562E-6</c:v>
                </c:pt>
                <c:pt idx="50472">
                  <c:v>4.0275127909999998E-7</c:v>
                </c:pt>
                <c:pt idx="50473">
                  <c:v>2.3827347819999998E-6</c:v>
                </c:pt>
                <c:pt idx="50474">
                  <c:v>5.0223963249999997E-5</c:v>
                </c:pt>
                <c:pt idx="50475">
                  <c:v>6.7549695839999999E-7</c:v>
                </c:pt>
                <c:pt idx="50476">
                  <c:v>7.140327337E-7</c:v>
                </c:pt>
                <c:pt idx="50477">
                  <c:v>8.156356797E-7</c:v>
                </c:pt>
                <c:pt idx="50478">
                  <c:v>1.216532048E-5</c:v>
                </c:pt>
                <c:pt idx="50479">
                  <c:v>4.5315181520000001E-7</c:v>
                </c:pt>
                <c:pt idx="50480">
                  <c:v>4.9072879340000005E-7</c:v>
                </c:pt>
                <c:pt idx="50481">
                  <c:v>2.1668878799999999E-7</c:v>
                </c:pt>
                <c:pt idx="50482">
                  <c:v>3.2522734980000002E-5</c:v>
                </c:pt>
                <c:pt idx="50483">
                  <c:v>1.2636187210000001E-7</c:v>
                </c:pt>
                <c:pt idx="50484">
                  <c:v>8.7834309640000003E-8</c:v>
                </c:pt>
                <c:pt idx="50485">
                  <c:v>6.6928643039999998E-8</c:v>
                </c:pt>
                <c:pt idx="50486">
                  <c:v>3.6508119849999999E-7</c:v>
                </c:pt>
                <c:pt idx="50487">
                  <c:v>1.6627476809999999E-8</c:v>
                </c:pt>
                <c:pt idx="50488">
                  <c:v>6.4073992339999999E-9</c:v>
                </c:pt>
                <c:pt idx="50489">
                  <c:v>1.2243105320000001E-9</c:v>
                </c:pt>
                <c:pt idx="50490">
                  <c:v>5.802415004E-12</c:v>
                </c:pt>
                <c:pt idx="50491">
                  <c:v>1.041313674E-9</c:v>
                </c:pt>
                <c:pt idx="50492">
                  <c:v>3.1698320999999998E-9</c:v>
                </c:pt>
                <c:pt idx="50493">
                  <c:v>3.952086756E-9</c:v>
                </c:pt>
                <c:pt idx="50494">
                  <c:v>3.3144740579999999E-7</c:v>
                </c:pt>
                <c:pt idx="50495">
                  <c:v>3.8986443980000004E-9</c:v>
                </c:pt>
                <c:pt idx="50496">
                  <c:v>2.8629615430000001E-9</c:v>
                </c:pt>
                <c:pt idx="50497">
                  <c:v>1.9081512050000002E-9</c:v>
                </c:pt>
                <c:pt idx="50498">
                  <c:v>9.5971639190000007E-10</c:v>
                </c:pt>
                <c:pt idx="50499">
                  <c:v>3.4013172629999998E-9</c:v>
                </c:pt>
                <c:pt idx="50500">
                  <c:v>7.6199278089999996E-9</c:v>
                </c:pt>
                <c:pt idx="50501">
                  <c:v>5.4113710960000002E-8</c:v>
                </c:pt>
                <c:pt idx="50502">
                  <c:v>1.3803307399999999E-5</c:v>
                </c:pt>
                <c:pt idx="50503">
                  <c:v>2.1815614809999999E-7</c:v>
                </c:pt>
                <c:pt idx="50504">
                  <c:v>1.8694024719999999E-7</c:v>
                </c:pt>
                <c:pt idx="50505">
                  <c:v>5.8213961130000001E-8</c:v>
                </c:pt>
                <c:pt idx="50506">
                  <c:v>1.0731929279999999E-6</c:v>
                </c:pt>
                <c:pt idx="50507">
                  <c:v>4.1225606760000001E-7</c:v>
                </c:pt>
                <c:pt idx="50508">
                  <c:v>3.5949526290000001E-7</c:v>
                </c:pt>
                <c:pt idx="50509">
                  <c:v>2.6735596530000002E-7</c:v>
                </c:pt>
                <c:pt idx="50510">
                  <c:v>1.7669774180000001E-5</c:v>
                </c:pt>
                <c:pt idx="50511">
                  <c:v>1.523575632E-6</c:v>
                </c:pt>
                <c:pt idx="50512">
                  <c:v>1.511369081E-6</c:v>
                </c:pt>
                <c:pt idx="50513">
                  <c:v>2.0564435380000001E-7</c:v>
                </c:pt>
                <c:pt idx="50514">
                  <c:v>5.6097750039999999E-5</c:v>
                </c:pt>
                <c:pt idx="50515">
                  <c:v>4.725995655E-7</c:v>
                </c:pt>
                <c:pt idx="50516">
                  <c:v>3.4183711069999999E-7</c:v>
                </c:pt>
                <c:pt idx="50517">
                  <c:v>6.0403536959999995E-7</c:v>
                </c:pt>
                <c:pt idx="50518">
                  <c:v>6.0752332699999996E-6</c:v>
                </c:pt>
                <c:pt idx="50519">
                  <c:v>5.2284442460000002E-7</c:v>
                </c:pt>
                <c:pt idx="50520">
                  <c:v>8.4657184300000006E-8</c:v>
                </c:pt>
                <c:pt idx="50521">
                  <c:v>4.8238671829999997E-6</c:v>
                </c:pt>
                <c:pt idx="50522">
                  <c:v>2.5650350800000002E-4</c:v>
                </c:pt>
                <c:pt idx="50523">
                  <c:v>5.7596767529999999E-6</c:v>
                </c:pt>
                <c:pt idx="50524">
                  <c:v>3.4132342149999999E-6</c:v>
                </c:pt>
                <c:pt idx="50525">
                  <c:v>4.7491242439999999E-7</c:v>
                </c:pt>
                <c:pt idx="50526">
                  <c:v>8.2982938819999994E-6</c:v>
                </c:pt>
                <c:pt idx="50527">
                  <c:v>5.4446111030000001E-7</c:v>
                </c:pt>
                <c:pt idx="50528">
                  <c:v>5.9106188289999998E-7</c:v>
                </c:pt>
                <c:pt idx="50529">
                  <c:v>3.3586875879999997E-8</c:v>
                </c:pt>
                <c:pt idx="50530">
                  <c:v>1.428145778E-6</c:v>
                </c:pt>
                <c:pt idx="50531">
                  <c:v>3.1494198349999998E-7</c:v>
                </c:pt>
                <c:pt idx="50532">
                  <c:v>3.7460791210000001E-7</c:v>
                </c:pt>
                <c:pt idx="50533">
                  <c:v>7.3473778289999996E-8</c:v>
                </c:pt>
                <c:pt idx="50534">
                  <c:v>1.5191262860000001E-6</c:v>
                </c:pt>
                <c:pt idx="50535">
                  <c:v>9.9875517879999994E-8</c:v>
                </c:pt>
                <c:pt idx="50536">
                  <c:v>7.6202877539999996E-8</c:v>
                </c:pt>
                <c:pt idx="50537">
                  <c:v>6.2669373210000002E-8</c:v>
                </c:pt>
                <c:pt idx="50538">
                  <c:v>5.314976615E-8</c:v>
                </c:pt>
                <c:pt idx="50539">
                  <c:v>7.1264760140000001E-8</c:v>
                </c:pt>
                <c:pt idx="50540">
                  <c:v>7.1449601970000006E-8</c:v>
                </c:pt>
                <c:pt idx="50541">
                  <c:v>7.1688361780000003E-8</c:v>
                </c:pt>
                <c:pt idx="50542">
                  <c:v>7.4574306200000005E-8</c:v>
                </c:pt>
                <c:pt idx="50543">
                  <c:v>1.0701805650000001E-7</c:v>
                </c:pt>
                <c:pt idx="50544">
                  <c:v>1.6922798390000001E-7</c:v>
                </c:pt>
                <c:pt idx="50545">
                  <c:v>4.3997559550000002E-8</c:v>
                </c:pt>
                <c:pt idx="50546">
                  <c:v>9.8838960769999991E-7</c:v>
                </c:pt>
                <c:pt idx="50547">
                  <c:v>1.9091943020000001E-7</c:v>
                </c:pt>
                <c:pt idx="50548">
                  <c:v>2.8501323870000002E-7</c:v>
                </c:pt>
                <c:pt idx="50549">
                  <c:v>7.3349211819999998E-8</c:v>
                </c:pt>
                <c:pt idx="50550">
                  <c:v>1.0469532579999999E-6</c:v>
                </c:pt>
                <c:pt idx="50551">
                  <c:v>5.017345273E-7</c:v>
                </c:pt>
                <c:pt idx="50552">
                  <c:v>5.0216836589999998E-7</c:v>
                </c:pt>
                <c:pt idx="50553">
                  <c:v>4.268380407E-7</c:v>
                </c:pt>
                <c:pt idx="50554">
                  <c:v>1.6925022430000001E-6</c:v>
                </c:pt>
                <c:pt idx="50555">
                  <c:v>8.8403465159999996E-7</c:v>
                </c:pt>
                <c:pt idx="50556">
                  <c:v>5.9461169049999999E-7</c:v>
                </c:pt>
                <c:pt idx="50557">
                  <c:v>2.5787020519999998E-6</c:v>
                </c:pt>
                <c:pt idx="50558">
                  <c:v>8.2907672170000003E-6</c:v>
                </c:pt>
                <c:pt idx="50559">
                  <c:v>2.0413406649999999E-6</c:v>
                </c:pt>
                <c:pt idx="50560">
                  <c:v>6.7122435739999995E-7</c:v>
                </c:pt>
                <c:pt idx="50561">
                  <c:v>1.413617154E-5</c:v>
                </c:pt>
                <c:pt idx="50562">
                  <c:v>1.889623187E-4</c:v>
                </c:pt>
                <c:pt idx="50563">
                  <c:v>2.746819919E-5</c:v>
                </c:pt>
                <c:pt idx="50564">
                  <c:v>1.6553219210000001E-5</c:v>
                </c:pt>
                <c:pt idx="50565">
                  <c:v>1.9724028049999999E-5</c:v>
                </c:pt>
                <c:pt idx="50566">
                  <c:v>9.6584000679999997E-5</c:v>
                </c:pt>
                <c:pt idx="50567">
                  <c:v>6.8443972179999999E-8</c:v>
                </c:pt>
                <c:pt idx="50568">
                  <c:v>4.7322235250000001E-7</c:v>
                </c:pt>
                <c:pt idx="50569">
                  <c:v>1.0905859620000001E-6</c:v>
                </c:pt>
                <c:pt idx="50570">
                  <c:v>1.0094810579999999E-5</c:v>
                </c:pt>
                <c:pt idx="50571">
                  <c:v>1.719628688E-7</c:v>
                </c:pt>
                <c:pt idx="50572">
                  <c:v>3.1298931140000002E-7</c:v>
                </c:pt>
                <c:pt idx="50573">
                  <c:v>2.719734813E-6</c:v>
                </c:pt>
                <c:pt idx="50574">
                  <c:v>9.4702376170000008E-6</c:v>
                </c:pt>
                <c:pt idx="50575">
                  <c:v>9.2821850489999999E-7</c:v>
                </c:pt>
                <c:pt idx="50576">
                  <c:v>4.7480369559999998E-8</c:v>
                </c:pt>
                <c:pt idx="50577">
                  <c:v>5.0589981610000004E-7</c:v>
                </c:pt>
                <c:pt idx="50578">
                  <c:v>2.5456336080000002E-6</c:v>
                </c:pt>
                <c:pt idx="50579">
                  <c:v>1.148093204E-7</c:v>
                </c:pt>
                <c:pt idx="50580">
                  <c:v>3.7003769809999999E-8</c:v>
                </c:pt>
                <c:pt idx="50581">
                  <c:v>1.601215766E-7</c:v>
                </c:pt>
                <c:pt idx="50582">
                  <c:v>2.54403541E-6</c:v>
                </c:pt>
                <c:pt idx="50583">
                  <c:v>1.7674906209999999E-8</c:v>
                </c:pt>
                <c:pt idx="50584">
                  <c:v>1.785914163E-7</c:v>
                </c:pt>
                <c:pt idx="50585">
                  <c:v>3.7083561229999998E-7</c:v>
                </c:pt>
                <c:pt idx="50586">
                  <c:v>2.1028557999999999E-7</c:v>
                </c:pt>
                <c:pt idx="50587">
                  <c:v>1.883315491E-7</c:v>
                </c:pt>
                <c:pt idx="50588">
                  <c:v>1.979251045E-7</c:v>
                </c:pt>
                <c:pt idx="50589">
                  <c:v>1.955700343E-7</c:v>
                </c:pt>
                <c:pt idx="50590">
                  <c:v>2.4306358640000003E-7</c:v>
                </c:pt>
                <c:pt idx="50591">
                  <c:v>1.918311298E-7</c:v>
                </c:pt>
                <c:pt idx="50592">
                  <c:v>1.3953593019999999E-7</c:v>
                </c:pt>
                <c:pt idx="50593">
                  <c:v>3.1522101060000001E-8</c:v>
                </c:pt>
                <c:pt idx="50594">
                  <c:v>9.9431529100000004E-7</c:v>
                </c:pt>
                <c:pt idx="50595">
                  <c:v>2.4680144180000001E-7</c:v>
                </c:pt>
                <c:pt idx="50596">
                  <c:v>8.9473725479999998E-7</c:v>
                </c:pt>
                <c:pt idx="50597">
                  <c:v>2.3260384700000001E-7</c:v>
                </c:pt>
                <c:pt idx="50598">
                  <c:v>1.295106595E-6</c:v>
                </c:pt>
                <c:pt idx="50599">
                  <c:v>6.2334577680000002E-7</c:v>
                </c:pt>
                <c:pt idx="50600">
                  <c:v>1.2506134680000001E-6</c:v>
                </c:pt>
                <c:pt idx="50601">
                  <c:v>4.406624875E-7</c:v>
                </c:pt>
                <c:pt idx="50602">
                  <c:v>9.3434461289999993E-6</c:v>
                </c:pt>
                <c:pt idx="50603">
                  <c:v>9.4933690789999998E-6</c:v>
                </c:pt>
                <c:pt idx="50604">
                  <c:v>1.524135248E-5</c:v>
                </c:pt>
                <c:pt idx="50605">
                  <c:v>3.6275561210000002E-5</c:v>
                </c:pt>
                <c:pt idx="50606">
                  <c:v>1.009697071E-4</c:v>
                </c:pt>
                <c:pt idx="50607">
                  <c:v>1.071685659E-6</c:v>
                </c:pt>
                <c:pt idx="50608">
                  <c:v>1.5485449929999999E-6</c:v>
                </c:pt>
                <c:pt idx="50609">
                  <c:v>3.8795289729999998E-6</c:v>
                </c:pt>
                <c:pt idx="50610">
                  <c:v>4.5367312360000003E-6</c:v>
                </c:pt>
                <c:pt idx="50611">
                  <c:v>4.8087128589999998E-7</c:v>
                </c:pt>
                <c:pt idx="50612">
                  <c:v>2.4262096449999999E-6</c:v>
                </c:pt>
                <c:pt idx="50613">
                  <c:v>3.1430629409999999E-5</c:v>
                </c:pt>
                <c:pt idx="50614">
                  <c:v>5.7105983149999999E-5</c:v>
                </c:pt>
                <c:pt idx="50615">
                  <c:v>2.02529151E-5</c:v>
                </c:pt>
                <c:pt idx="50616">
                  <c:v>1.102192396E-5</c:v>
                </c:pt>
                <c:pt idx="50617">
                  <c:v>7.3927149979999999E-6</c:v>
                </c:pt>
                <c:pt idx="50618">
                  <c:v>4.4948034740000003E-6</c:v>
                </c:pt>
                <c:pt idx="50619">
                  <c:v>2.6187163409999999E-6</c:v>
                </c:pt>
                <c:pt idx="50620">
                  <c:v>1.9339327600000001E-6</c:v>
                </c:pt>
                <c:pt idx="50621">
                  <c:v>7.5652097729999996E-7</c:v>
                </c:pt>
                <c:pt idx="50622">
                  <c:v>9.3149803450000001E-7</c:v>
                </c:pt>
                <c:pt idx="50623">
                  <c:v>3.5163351879999999E-6</c:v>
                </c:pt>
                <c:pt idx="50624">
                  <c:v>1.738009892E-6</c:v>
                </c:pt>
                <c:pt idx="50625">
                  <c:v>3.9418895309999997E-6</c:v>
                </c:pt>
                <c:pt idx="50626">
                  <c:v>3.5317430529999998E-6</c:v>
                </c:pt>
                <c:pt idx="50627">
                  <c:v>2.7310829469999999E-7</c:v>
                </c:pt>
                <c:pt idx="50628">
                  <c:v>5.4383589710000005E-7</c:v>
                </c:pt>
                <c:pt idx="50629">
                  <c:v>5.118209837E-7</c:v>
                </c:pt>
                <c:pt idx="50630">
                  <c:v>2.4394434830000001E-7</c:v>
                </c:pt>
                <c:pt idx="50631">
                  <c:v>2.491503226E-7</c:v>
                </c:pt>
                <c:pt idx="50632">
                  <c:v>2.2025071480000001E-7</c:v>
                </c:pt>
                <c:pt idx="50633">
                  <c:v>2.333356043E-7</c:v>
                </c:pt>
                <c:pt idx="50634">
                  <c:v>1.2892237E-8</c:v>
                </c:pt>
                <c:pt idx="50635">
                  <c:v>3.2705146420000001E-7</c:v>
                </c:pt>
                <c:pt idx="50636">
                  <c:v>5.5607233969999998E-7</c:v>
                </c:pt>
                <c:pt idx="50637">
                  <c:v>2.135063426E-7</c:v>
                </c:pt>
                <c:pt idx="50638">
                  <c:v>3.1476145449999998E-7</c:v>
                </c:pt>
                <c:pt idx="50639">
                  <c:v>2.5400585150000002E-7</c:v>
                </c:pt>
                <c:pt idx="50640">
                  <c:v>1.745286331E-7</c:v>
                </c:pt>
                <c:pt idx="50641">
                  <c:v>4.692690278E-7</c:v>
                </c:pt>
                <c:pt idx="50642">
                  <c:v>3.5594659630000001E-7</c:v>
                </c:pt>
                <c:pt idx="50643">
                  <c:v>2.4901196670000001E-7</c:v>
                </c:pt>
                <c:pt idx="50644">
                  <c:v>7.408073419E-8</c:v>
                </c:pt>
                <c:pt idx="50645">
                  <c:v>5.391229711E-6</c:v>
                </c:pt>
                <c:pt idx="50646">
                  <c:v>5.4492124760000002E-6</c:v>
                </c:pt>
                <c:pt idx="50647">
                  <c:v>1.1805292160000001E-6</c:v>
                </c:pt>
                <c:pt idx="50648">
                  <c:v>7.7446507720000005E-7</c:v>
                </c:pt>
                <c:pt idx="50649">
                  <c:v>2.9098842739999998E-6</c:v>
                </c:pt>
                <c:pt idx="50650">
                  <c:v>2.5756580089999998E-6</c:v>
                </c:pt>
                <c:pt idx="50651">
                  <c:v>5.587206102E-7</c:v>
                </c:pt>
                <c:pt idx="50652">
                  <c:v>3.6334180970000001E-7</c:v>
                </c:pt>
                <c:pt idx="50653">
                  <c:v>1.3171929610000001E-5</c:v>
                </c:pt>
                <c:pt idx="50654">
                  <c:v>2.949298089E-5</c:v>
                </c:pt>
                <c:pt idx="50655">
                  <c:v>1.6089884049999999E-5</c:v>
                </c:pt>
                <c:pt idx="50656">
                  <c:v>2.245026529E-5</c:v>
                </c:pt>
                <c:pt idx="50657">
                  <c:v>1.095992361E-4</c:v>
                </c:pt>
                <c:pt idx="50658">
                  <c:v>4.2900688550000002E-5</c:v>
                </c:pt>
                <c:pt idx="50659">
                  <c:v>7.3136835080000003E-7</c:v>
                </c:pt>
                <c:pt idx="50660">
                  <c:v>1.169023066E-6</c:v>
                </c:pt>
                <c:pt idx="50661">
                  <c:v>2.3848440560000002E-6</c:v>
                </c:pt>
                <c:pt idx="50662">
                  <c:v>4.2271467649999999E-6</c:v>
                </c:pt>
                <c:pt idx="50663">
                  <c:v>3.6974403959999998E-7</c:v>
                </c:pt>
                <c:pt idx="50664">
                  <c:v>1.841313031E-6</c:v>
                </c:pt>
                <c:pt idx="50665">
                  <c:v>3.4974080469999998E-6</c:v>
                </c:pt>
                <c:pt idx="50666">
                  <c:v>4.9169118709999999E-6</c:v>
                </c:pt>
                <c:pt idx="50667">
                  <c:v>1.073525839E-8</c:v>
                </c:pt>
                <c:pt idx="50668">
                  <c:v>6.8116146290000004E-7</c:v>
                </c:pt>
                <c:pt idx="50669">
                  <c:v>1.8657294579999999E-6</c:v>
                </c:pt>
                <c:pt idx="50670">
                  <c:v>1.7757126069999999E-8</c:v>
                </c:pt>
                <c:pt idx="50671">
                  <c:v>4.5965354509999998E-7</c:v>
                </c:pt>
                <c:pt idx="50672">
                  <c:v>5.1201468040000001E-7</c:v>
                </c:pt>
                <c:pt idx="50673">
                  <c:v>6.295143228E-7</c:v>
                </c:pt>
                <c:pt idx="50674">
                  <c:v>6.3894753710000005E-8</c:v>
                </c:pt>
                <c:pt idx="50675">
                  <c:v>3.0699687449999997E-7</c:v>
                </c:pt>
                <c:pt idx="50676">
                  <c:v>1.4709184939999999E-7</c:v>
                </c:pt>
                <c:pt idx="50677">
                  <c:v>1.692127441E-6</c:v>
                </c:pt>
                <c:pt idx="50678">
                  <c:v>4.9554327160000003E-7</c:v>
                </c:pt>
                <c:pt idx="50679">
                  <c:v>4.167228736E-7</c:v>
                </c:pt>
                <c:pt idx="50680">
                  <c:v>9.9441295620000001E-8</c:v>
                </c:pt>
                <c:pt idx="50681">
                  <c:v>2.328934609E-7</c:v>
                </c:pt>
                <c:pt idx="50682">
                  <c:v>2.9617976399999999E-7</c:v>
                </c:pt>
                <c:pt idx="50683">
                  <c:v>1.556346227E-7</c:v>
                </c:pt>
                <c:pt idx="50684">
                  <c:v>4.2222546159999999E-8</c:v>
                </c:pt>
                <c:pt idx="50685">
                  <c:v>1.3557700059999999E-7</c:v>
                </c:pt>
                <c:pt idx="50686">
                  <c:v>2.132936919E-7</c:v>
                </c:pt>
                <c:pt idx="50687">
                  <c:v>1.3325875619999999E-7</c:v>
                </c:pt>
                <c:pt idx="50688">
                  <c:v>1.7703419769999999E-7</c:v>
                </c:pt>
                <c:pt idx="50689">
                  <c:v>2.1978184399999999E-7</c:v>
                </c:pt>
                <c:pt idx="50690">
                  <c:v>2.073685063E-7</c:v>
                </c:pt>
                <c:pt idx="50691">
                  <c:v>5.2026056849999997E-7</c:v>
                </c:pt>
                <c:pt idx="50692">
                  <c:v>4.0837910719999999E-7</c:v>
                </c:pt>
                <c:pt idx="50693">
                  <c:v>3.7477411230000001E-7</c:v>
                </c:pt>
                <c:pt idx="50694">
                  <c:v>1.3368564059999999E-6</c:v>
                </c:pt>
                <c:pt idx="50695">
                  <c:v>2.9806788169999998E-6</c:v>
                </c:pt>
                <c:pt idx="50696">
                  <c:v>2.8072984560000001E-6</c:v>
                </c:pt>
                <c:pt idx="50697">
                  <c:v>7.1115320129999996E-5</c:v>
                </c:pt>
                <c:pt idx="50698">
                  <c:v>1.2386616820000001E-5</c:v>
                </c:pt>
                <c:pt idx="50699">
                  <c:v>2.3551212759999998E-6</c:v>
                </c:pt>
                <c:pt idx="50700">
                  <c:v>3.8456302390000002E-6</c:v>
                </c:pt>
                <c:pt idx="50701">
                  <c:v>2.453368663E-6</c:v>
                </c:pt>
                <c:pt idx="50702">
                  <c:v>2.5092647799999999E-8</c:v>
                </c:pt>
                <c:pt idx="50703">
                  <c:v>1.304988707E-6</c:v>
                </c:pt>
                <c:pt idx="50704">
                  <c:v>2.0469333970000002E-6</c:v>
                </c:pt>
                <c:pt idx="50705">
                  <c:v>4.5059408379999996E-6</c:v>
                </c:pt>
                <c:pt idx="50706">
                  <c:v>1.6435044850000001E-6</c:v>
                </c:pt>
                <c:pt idx="50707">
                  <c:v>1.976706951E-6</c:v>
                </c:pt>
                <c:pt idx="50708">
                  <c:v>8.0194019490000004E-7</c:v>
                </c:pt>
                <c:pt idx="50709">
                  <c:v>4.4565244599999998E-6</c:v>
                </c:pt>
                <c:pt idx="50710">
                  <c:v>5.5264016859999999E-8</c:v>
                </c:pt>
                <c:pt idx="50711">
                  <c:v>6.6245386799999996E-7</c:v>
                </c:pt>
                <c:pt idx="50712">
                  <c:v>2.7865116239999998E-7</c:v>
                </c:pt>
                <c:pt idx="50713">
                  <c:v>1.165812104E-6</c:v>
                </c:pt>
                <c:pt idx="50714">
                  <c:v>1.6296354989999999E-7</c:v>
                </c:pt>
                <c:pt idx="50715">
                  <c:v>2.9070270680000001E-7</c:v>
                </c:pt>
                <c:pt idx="50716">
                  <c:v>5.6946125329999997E-7</c:v>
                </c:pt>
                <c:pt idx="50717">
                  <c:v>1.2612923539999999E-5</c:v>
                </c:pt>
                <c:pt idx="50718">
                  <c:v>7.2325103650000002E-7</c:v>
                </c:pt>
                <c:pt idx="50719">
                  <c:v>1.643807326E-7</c:v>
                </c:pt>
                <c:pt idx="50720">
                  <c:v>8.1151637869999999E-8</c:v>
                </c:pt>
                <c:pt idx="50721">
                  <c:v>2.7039162569999999E-7</c:v>
                </c:pt>
                <c:pt idx="50722">
                  <c:v>1.336277489E-7</c:v>
                </c:pt>
                <c:pt idx="50723">
                  <c:v>2.33167063E-7</c:v>
                </c:pt>
                <c:pt idx="50724">
                  <c:v>4.0866997579999999E-7</c:v>
                </c:pt>
                <c:pt idx="50725">
                  <c:v>1.4154159440000001E-6</c:v>
                </c:pt>
                <c:pt idx="50726">
                  <c:v>5.8125390239999999E-7</c:v>
                </c:pt>
                <c:pt idx="50727">
                  <c:v>7.1798254019999997E-7</c:v>
                </c:pt>
                <c:pt idx="50728">
                  <c:v>2.4640591489999998E-7</c:v>
                </c:pt>
                <c:pt idx="50729">
                  <c:v>4.2840059570000003E-6</c:v>
                </c:pt>
                <c:pt idx="50730">
                  <c:v>2.291617282E-8</c:v>
                </c:pt>
                <c:pt idx="50731">
                  <c:v>3.0804483280000002E-7</c:v>
                </c:pt>
                <c:pt idx="50732">
                  <c:v>1.7666596010000001E-7</c:v>
                </c:pt>
                <c:pt idx="50733">
                  <c:v>4.4718558560000002E-7</c:v>
                </c:pt>
                <c:pt idx="50734">
                  <c:v>6.0208765489999998E-8</c:v>
                </c:pt>
                <c:pt idx="50735">
                  <c:v>1.278069001E-7</c:v>
                </c:pt>
                <c:pt idx="50736">
                  <c:v>1.5533485780000001E-8</c:v>
                </c:pt>
                <c:pt idx="50737">
                  <c:v>2.936497518E-7</c:v>
                </c:pt>
                <c:pt idx="50738">
                  <c:v>9.887733243E-8</c:v>
                </c:pt>
                <c:pt idx="50739">
                  <c:v>1.3889611520000001E-8</c:v>
                </c:pt>
                <c:pt idx="50740">
                  <c:v>2.023678171E-7</c:v>
                </c:pt>
                <c:pt idx="50741">
                  <c:v>3.0416688440000001E-6</c:v>
                </c:pt>
                <c:pt idx="50742">
                  <c:v>1.5230417350000001E-7</c:v>
                </c:pt>
                <c:pt idx="50743">
                  <c:v>2.9169021350000002E-7</c:v>
                </c:pt>
                <c:pt idx="50744">
                  <c:v>5.9115576439999997E-7</c:v>
                </c:pt>
                <c:pt idx="50745">
                  <c:v>4.5252064960000002E-6</c:v>
                </c:pt>
                <c:pt idx="50746">
                  <c:v>7.8027164689999996E-7</c:v>
                </c:pt>
                <c:pt idx="50747">
                  <c:v>1.4897133270000001E-6</c:v>
                </c:pt>
                <c:pt idx="50748">
                  <c:v>1.0963511839999999E-6</c:v>
                </c:pt>
                <c:pt idx="50749">
                  <c:v>4.4854967490000001E-5</c:v>
                </c:pt>
                <c:pt idx="50750">
                  <c:v>6.8486306659999998E-7</c:v>
                </c:pt>
                <c:pt idx="50751">
                  <c:v>4.8146287229999997E-7</c:v>
                </c:pt>
                <c:pt idx="50752">
                  <c:v>1.031695044E-6</c:v>
                </c:pt>
                <c:pt idx="50753">
                  <c:v>2.0227852889999998E-6</c:v>
                </c:pt>
                <c:pt idx="50754">
                  <c:v>2.940836721E-7</c:v>
                </c:pt>
                <c:pt idx="50755">
                  <c:v>6.1336568640000005E-7</c:v>
                </c:pt>
                <c:pt idx="50756">
                  <c:v>5.1328990470000003E-7</c:v>
                </c:pt>
                <c:pt idx="50757">
                  <c:v>1.6858125569999999E-5</c:v>
                </c:pt>
                <c:pt idx="50758">
                  <c:v>2.2275019519999999E-7</c:v>
                </c:pt>
                <c:pt idx="50759">
                  <c:v>1.9658532299999999E-7</c:v>
                </c:pt>
                <c:pt idx="50760">
                  <c:v>5.6436270089999999E-7</c:v>
                </c:pt>
                <c:pt idx="50761">
                  <c:v>4.1404658989999996E-6</c:v>
                </c:pt>
                <c:pt idx="50762">
                  <c:v>1.148047506E-7</c:v>
                </c:pt>
                <c:pt idx="50763">
                  <c:v>5.6196681609999999E-8</c:v>
                </c:pt>
                <c:pt idx="50764">
                  <c:v>2.1729154730000001E-8</c:v>
                </c:pt>
                <c:pt idx="50765">
                  <c:v>2.3990449410000001E-8</c:v>
                </c:pt>
                <c:pt idx="50766">
                  <c:v>8.1982157769999992E-9</c:v>
                </c:pt>
                <c:pt idx="50767">
                  <c:v>5.0249682919999999E-8</c:v>
                </c:pt>
                <c:pt idx="50768">
                  <c:v>8.0085016029999998E-8</c:v>
                </c:pt>
                <c:pt idx="50769">
                  <c:v>1.597518604E-5</c:v>
                </c:pt>
                <c:pt idx="50770">
                  <c:v>1.2915053530000001E-7</c:v>
                </c:pt>
                <c:pt idx="50771">
                  <c:v>8.1026561400000004E-8</c:v>
                </c:pt>
                <c:pt idx="50772">
                  <c:v>2.8045406679999999E-7</c:v>
                </c:pt>
                <c:pt idx="50773">
                  <c:v>6.0405059800000001E-7</c:v>
                </c:pt>
                <c:pt idx="50774">
                  <c:v>1.750894029E-7</c:v>
                </c:pt>
                <c:pt idx="50775">
                  <c:v>2.1568875479999999E-7</c:v>
                </c:pt>
                <c:pt idx="50776">
                  <c:v>2.6562170139999998E-7</c:v>
                </c:pt>
                <c:pt idx="50777">
                  <c:v>3.87148316E-6</c:v>
                </c:pt>
                <c:pt idx="50778">
                  <c:v>1.6459919210000001E-7</c:v>
                </c:pt>
                <c:pt idx="50779">
                  <c:v>1.571838295E-7</c:v>
                </c:pt>
                <c:pt idx="50780">
                  <c:v>2.32074376E-7</c:v>
                </c:pt>
                <c:pt idx="50781">
                  <c:v>5.6338040980000004E-6</c:v>
                </c:pt>
                <c:pt idx="50782">
                  <c:v>9.7123343080000001E-8</c:v>
                </c:pt>
                <c:pt idx="50783">
                  <c:v>6.4995896479999994E-8</c:v>
                </c:pt>
                <c:pt idx="50784">
                  <c:v>3.5823707729999999E-8</c:v>
                </c:pt>
                <c:pt idx="50785">
                  <c:v>6.372212589E-8</c:v>
                </c:pt>
                <c:pt idx="50786">
                  <c:v>4.2831942379999999E-9</c:v>
                </c:pt>
                <c:pt idx="50787">
                  <c:v>2.0216145489999999E-13</c:v>
                </c:pt>
                <c:pt idx="50788">
                  <c:v>3.7480071090000002E-9</c:v>
                </c:pt>
                <c:pt idx="50789">
                  <c:v>4.2665994520000001E-6</c:v>
                </c:pt>
                <c:pt idx="50790">
                  <c:v>5.5446696929999999E-8</c:v>
                </c:pt>
                <c:pt idx="50791">
                  <c:v>7.9626037289999997E-8</c:v>
                </c:pt>
                <c:pt idx="50792">
                  <c:v>6.7608166640000002E-8</c:v>
                </c:pt>
                <c:pt idx="50793">
                  <c:v>1.641390089E-6</c:v>
                </c:pt>
                <c:pt idx="50794">
                  <c:v>1.670464852E-7</c:v>
                </c:pt>
                <c:pt idx="50795">
                  <c:v>1.8208114530000001E-7</c:v>
                </c:pt>
                <c:pt idx="50796">
                  <c:v>1.4688765799999999E-7</c:v>
                </c:pt>
                <c:pt idx="50797">
                  <c:v>9.1279727959999997E-7</c:v>
                </c:pt>
                <c:pt idx="50798">
                  <c:v>2.8064703800000002E-7</c:v>
                </c:pt>
                <c:pt idx="50799">
                  <c:v>2.3500179270000001E-7</c:v>
                </c:pt>
                <c:pt idx="50800">
                  <c:v>1.044162276E-7</c:v>
                </c:pt>
                <c:pt idx="50801">
                  <c:v>3.4591456489999999E-6</c:v>
                </c:pt>
                <c:pt idx="50802">
                  <c:v>1.2254086900000001E-7</c:v>
                </c:pt>
                <c:pt idx="50803">
                  <c:v>9.784867502E-8</c:v>
                </c:pt>
                <c:pt idx="50804">
                  <c:v>1.2025665660000001E-7</c:v>
                </c:pt>
                <c:pt idx="50805">
                  <c:v>5.8664749989999999E-7</c:v>
                </c:pt>
                <c:pt idx="50806">
                  <c:v>4.1755578149999997E-8</c:v>
                </c:pt>
                <c:pt idx="50807">
                  <c:v>2.1335419830000001E-8</c:v>
                </c:pt>
                <c:pt idx="50808">
                  <c:v>3.8573216650000001E-8</c:v>
                </c:pt>
                <c:pt idx="50809">
                  <c:v>1.7575112750000001E-7</c:v>
                </c:pt>
                <c:pt idx="50810">
                  <c:v>3.3012915899999997E-8</c:v>
                </c:pt>
                <c:pt idx="50811">
                  <c:v>1.155520413E-7</c:v>
                </c:pt>
                <c:pt idx="50812">
                  <c:v>3.7790969689999998E-8</c:v>
                </c:pt>
                <c:pt idx="50813">
                  <c:v>3.995676749E-6</c:v>
                </c:pt>
                <c:pt idx="50814">
                  <c:v>1.50259927E-7</c:v>
                </c:pt>
                <c:pt idx="50815">
                  <c:v>2.554122493E-7</c:v>
                </c:pt>
                <c:pt idx="50816">
                  <c:v>9.6753641970000005E-8</c:v>
                </c:pt>
                <c:pt idx="50817">
                  <c:v>2.742159486E-6</c:v>
                </c:pt>
                <c:pt idx="50818">
                  <c:v>3.8683028319999999E-7</c:v>
                </c:pt>
                <c:pt idx="50819">
                  <c:v>4.1449215159999999E-7</c:v>
                </c:pt>
                <c:pt idx="50820">
                  <c:v>3.4612596790000001E-7</c:v>
                </c:pt>
                <c:pt idx="50821">
                  <c:v>1.959425935E-6</c:v>
                </c:pt>
                <c:pt idx="50822">
                  <c:v>6.0781582780000002E-7</c:v>
                </c:pt>
                <c:pt idx="50823">
                  <c:v>4.4778751369999998E-7</c:v>
                </c:pt>
                <c:pt idx="50824">
                  <c:v>7.3783800480000002E-7</c:v>
                </c:pt>
                <c:pt idx="50825">
                  <c:v>4.0015214920000002E-6</c:v>
                </c:pt>
                <c:pt idx="50826">
                  <c:v>7.1473469399999998E-7</c:v>
                </c:pt>
                <c:pt idx="50827">
                  <c:v>3.2774056490000001E-7</c:v>
                </c:pt>
                <c:pt idx="50828">
                  <c:v>1.6104341139999999E-6</c:v>
                </c:pt>
                <c:pt idx="50829">
                  <c:v>3.6686859440000003E-5</c:v>
                </c:pt>
                <c:pt idx="50830">
                  <c:v>2.4256011989999999E-6</c:v>
                </c:pt>
                <c:pt idx="50831">
                  <c:v>8.5663199579999996E-7</c:v>
                </c:pt>
                <c:pt idx="50832">
                  <c:v>1.7024551489999999E-7</c:v>
                </c:pt>
                <c:pt idx="50833">
                  <c:v>4.4336255170000003E-6</c:v>
                </c:pt>
                <c:pt idx="50834">
                  <c:v>6.1412763540000004E-8</c:v>
                </c:pt>
                <c:pt idx="50835">
                  <c:v>6.6583506919999996E-8</c:v>
                </c:pt>
                <c:pt idx="50836">
                  <c:v>6.277850387E-8</c:v>
                </c:pt>
                <c:pt idx="50837">
                  <c:v>1.271634995E-7</c:v>
                </c:pt>
                <c:pt idx="50838">
                  <c:v>5.7611290519999997E-8</c:v>
                </c:pt>
                <c:pt idx="50839">
                  <c:v>5.6120802769999999E-8</c:v>
                </c:pt>
                <c:pt idx="50840">
                  <c:v>8.452911658E-8</c:v>
                </c:pt>
                <c:pt idx="50841">
                  <c:v>8.2823790000000002E-7</c:v>
                </c:pt>
                <c:pt idx="50842">
                  <c:v>2.5306523589999998E-7</c:v>
                </c:pt>
                <c:pt idx="50843">
                  <c:v>2.9155415230000003E-7</c:v>
                </c:pt>
                <c:pt idx="50844">
                  <c:v>9.1672516520000006E-8</c:v>
                </c:pt>
                <c:pt idx="50845">
                  <c:v>6.4518421579999996E-7</c:v>
                </c:pt>
                <c:pt idx="50846">
                  <c:v>3.6731003850000001E-7</c:v>
                </c:pt>
                <c:pt idx="50847">
                  <c:v>2.810031636E-7</c:v>
                </c:pt>
                <c:pt idx="50848">
                  <c:v>4.1491716390000003E-7</c:v>
                </c:pt>
                <c:pt idx="50849">
                  <c:v>3.9837911160000003E-6</c:v>
                </c:pt>
                <c:pt idx="50850">
                  <c:v>9.905838728E-7</c:v>
                </c:pt>
                <c:pt idx="50851">
                  <c:v>6.3777882700000002E-7</c:v>
                </c:pt>
                <c:pt idx="50852">
                  <c:v>4.674352301E-8</c:v>
                </c:pt>
                <c:pt idx="50853">
                  <c:v>6.00681399E-7</c:v>
                </c:pt>
                <c:pt idx="50854">
                  <c:v>1.01023618E-7</c:v>
                </c:pt>
                <c:pt idx="50855">
                  <c:v>7.000077134E-8</c:v>
                </c:pt>
                <c:pt idx="50856">
                  <c:v>7.6348783959999996E-8</c:v>
                </c:pt>
                <c:pt idx="50857">
                  <c:v>9.3437096519999997E-7</c:v>
                </c:pt>
                <c:pt idx="50858">
                  <c:v>6.7117377989999995E-8</c:v>
                </c:pt>
                <c:pt idx="50859">
                  <c:v>3.5829985209999997E-8</c:v>
                </c:pt>
                <c:pt idx="50860">
                  <c:v>9.0653570859999998E-7</c:v>
                </c:pt>
                <c:pt idx="50861">
                  <c:v>1.5127007270000001E-5</c:v>
                </c:pt>
                <c:pt idx="50862">
                  <c:v>1.555506548E-6</c:v>
                </c:pt>
                <c:pt idx="50863">
                  <c:v>1.366311868E-6</c:v>
                </c:pt>
                <c:pt idx="50864">
                  <c:v>4.0653983740000001E-7</c:v>
                </c:pt>
                <c:pt idx="50865">
                  <c:v>4.126544275E-6</c:v>
                </c:pt>
                <c:pt idx="50866">
                  <c:v>8.8628813700000005E-7</c:v>
                </c:pt>
                <c:pt idx="50867">
                  <c:v>1.020642718E-6</c:v>
                </c:pt>
                <c:pt idx="50868">
                  <c:v>3.3929192049999999E-7</c:v>
                </c:pt>
                <c:pt idx="50869">
                  <c:v>1.6458608E-5</c:v>
                </c:pt>
                <c:pt idx="50870">
                  <c:v>6.6377002839999998E-6</c:v>
                </c:pt>
                <c:pt idx="50871">
                  <c:v>8.5435243820000002E-6</c:v>
                </c:pt>
                <c:pt idx="50872">
                  <c:v>1.3680638699999999E-5</c:v>
                </c:pt>
                <c:pt idx="50873">
                  <c:v>7.7530165349999993E-5</c:v>
                </c:pt>
                <c:pt idx="50874">
                  <c:v>5.6229936870000003E-7</c:v>
                </c:pt>
                <c:pt idx="50875">
                  <c:v>3.8239231959999999E-7</c:v>
                </c:pt>
                <c:pt idx="50876">
                  <c:v>8.2256408509999999E-7</c:v>
                </c:pt>
                <c:pt idx="50877">
                  <c:v>2.1022056579999999E-6</c:v>
                </c:pt>
                <c:pt idx="50878">
                  <c:v>1.175050745E-7</c:v>
                </c:pt>
                <c:pt idx="50879">
                  <c:v>3.2610661830000003E-7</c:v>
                </c:pt>
                <c:pt idx="50880">
                  <c:v>2.816909076E-6</c:v>
                </c:pt>
                <c:pt idx="50881">
                  <c:v>6.0075146000000001E-6</c:v>
                </c:pt>
                <c:pt idx="50882">
                  <c:v>1.510580906E-6</c:v>
                </c:pt>
                <c:pt idx="50883">
                  <c:v>8.0909278630000001E-7</c:v>
                </c:pt>
                <c:pt idx="50884">
                  <c:v>3.0261307480000003E-8</c:v>
                </c:pt>
                <c:pt idx="50885">
                  <c:v>1.9994964669999999E-7</c:v>
                </c:pt>
                <c:pt idx="50886">
                  <c:v>1.7646143409999999E-7</c:v>
                </c:pt>
                <c:pt idx="50887">
                  <c:v>1.31127342E-7</c:v>
                </c:pt>
                <c:pt idx="50888">
                  <c:v>2.2122640919999999E-7</c:v>
                </c:pt>
                <c:pt idx="50889">
                  <c:v>5.0740898239999996E-7</c:v>
                </c:pt>
                <c:pt idx="50890">
                  <c:v>1.9218649900000001E-8</c:v>
                </c:pt>
                <c:pt idx="50891">
                  <c:v>2.5060796920000003E-7</c:v>
                </c:pt>
                <c:pt idx="50892">
                  <c:v>1.5246526649999999E-6</c:v>
                </c:pt>
                <c:pt idx="50893">
                  <c:v>3.1445806499999998E-6</c:v>
                </c:pt>
                <c:pt idx="50894">
                  <c:v>3.6533119219999998E-7</c:v>
                </c:pt>
                <c:pt idx="50895">
                  <c:v>6.9052999590000005E-8</c:v>
                </c:pt>
                <c:pt idx="50896">
                  <c:v>3.6248218270000002E-8</c:v>
                </c:pt>
                <c:pt idx="50897">
                  <c:v>2.9043687839999998E-7</c:v>
                </c:pt>
                <c:pt idx="50898">
                  <c:v>1.8283275659999999E-7</c:v>
                </c:pt>
                <c:pt idx="50899">
                  <c:v>2.4527204760000001E-7</c:v>
                </c:pt>
                <c:pt idx="50900">
                  <c:v>6.9054246150000002E-7</c:v>
                </c:pt>
                <c:pt idx="50901">
                  <c:v>3.1664173970000002E-6</c:v>
                </c:pt>
                <c:pt idx="50902">
                  <c:v>1.997528454E-6</c:v>
                </c:pt>
                <c:pt idx="50903">
                  <c:v>7.816597155E-7</c:v>
                </c:pt>
                <c:pt idx="50904">
                  <c:v>4.2930611159999996E-6</c:v>
                </c:pt>
                <c:pt idx="50905">
                  <c:v>4.8949328490000004E-6</c:v>
                </c:pt>
                <c:pt idx="50906">
                  <c:v>8.9728361719999998E-7</c:v>
                </c:pt>
                <c:pt idx="50907">
                  <c:v>4.8584204619999996E-7</c:v>
                </c:pt>
                <c:pt idx="50908">
                  <c:v>1.591289578E-6</c:v>
                </c:pt>
                <c:pt idx="50909">
                  <c:v>1.905161822E-6</c:v>
                </c:pt>
                <c:pt idx="50910">
                  <c:v>2.4146623030000001E-6</c:v>
                </c:pt>
                <c:pt idx="50911">
                  <c:v>1.3899062119999999E-6</c:v>
                </c:pt>
                <c:pt idx="50912">
                  <c:v>1.2628313E-5</c:v>
                </c:pt>
                <c:pt idx="50913">
                  <c:v>2.8347360900000001E-5</c:v>
                </c:pt>
                <c:pt idx="50914">
                  <c:v>2.686412362E-6</c:v>
                </c:pt>
                <c:pt idx="50915">
                  <c:v>3.0559248570000001E-6</c:v>
                </c:pt>
                <c:pt idx="50916">
                  <c:v>6.5226701120000002E-6</c:v>
                </c:pt>
                <c:pt idx="50917">
                  <c:v>7.4068036509999998E-6</c:v>
                </c:pt>
                <c:pt idx="50918">
                  <c:v>1.8753966069999999E-6</c:v>
                </c:pt>
                <c:pt idx="50919">
                  <c:v>7.9096629289999997E-7</c:v>
                </c:pt>
                <c:pt idx="50920">
                  <c:v>1.0165995639999999E-5</c:v>
                </c:pt>
                <c:pt idx="50921">
                  <c:v>4.3891481580000003E-5</c:v>
                </c:pt>
                <c:pt idx="50922">
                  <c:v>1.29132307E-5</c:v>
                </c:pt>
                <c:pt idx="50923">
                  <c:v>1.193509318E-5</c:v>
                </c:pt>
                <c:pt idx="50924">
                  <c:v>4.3777007549999997E-5</c:v>
                </c:pt>
                <c:pt idx="50925">
                  <c:v>2.8048129850000001E-5</c:v>
                </c:pt>
                <c:pt idx="50926">
                  <c:v>8.2791258219999999E-7</c:v>
                </c:pt>
                <c:pt idx="50927">
                  <c:v>6.1269241850000003E-8</c:v>
                </c:pt>
                <c:pt idx="50928">
                  <c:v>7.1452767530000003E-7</c:v>
                </c:pt>
                <c:pt idx="50929">
                  <c:v>1.683614868E-6</c:v>
                </c:pt>
                <c:pt idx="50930">
                  <c:v>3.1408567990000003E-8</c:v>
                </c:pt>
                <c:pt idx="50931">
                  <c:v>1.9556512E-7</c:v>
                </c:pt>
                <c:pt idx="50932">
                  <c:v>4.0332657949999998E-7</c:v>
                </c:pt>
                <c:pt idx="50933">
                  <c:v>6.6188477639999999E-7</c:v>
                </c:pt>
                <c:pt idx="50934">
                  <c:v>1.901498582E-7</c:v>
                </c:pt>
                <c:pt idx="50935">
                  <c:v>2.2082495780000001E-7</c:v>
                </c:pt>
                <c:pt idx="50936">
                  <c:v>2.6786715200000002E-7</c:v>
                </c:pt>
                <c:pt idx="50937">
                  <c:v>3.101993739E-7</c:v>
                </c:pt>
                <c:pt idx="50938">
                  <c:v>3.3008090199999999E-7</c:v>
                </c:pt>
                <c:pt idx="50939">
                  <c:v>2.4345387789999999E-7</c:v>
                </c:pt>
                <c:pt idx="50940">
                  <c:v>3.0276509809999998E-7</c:v>
                </c:pt>
                <c:pt idx="50941">
                  <c:v>5.6592551099999995E-7</c:v>
                </c:pt>
                <c:pt idx="50942">
                  <c:v>2.5615290799999999E-7</c:v>
                </c:pt>
                <c:pt idx="50943">
                  <c:v>2.5535015210000001E-7</c:v>
                </c:pt>
                <c:pt idx="50944">
                  <c:v>2.4290223689999998E-7</c:v>
                </c:pt>
                <c:pt idx="50945">
                  <c:v>1.5145185640000001E-6</c:v>
                </c:pt>
                <c:pt idx="50946">
                  <c:v>5.3290960700000003E-8</c:v>
                </c:pt>
                <c:pt idx="50947">
                  <c:v>4.3533449920000003E-7</c:v>
                </c:pt>
                <c:pt idx="50948">
                  <c:v>1.9990391249999999E-7</c:v>
                </c:pt>
                <c:pt idx="50949">
                  <c:v>6.5027735059999996E-7</c:v>
                </c:pt>
                <c:pt idx="50950">
                  <c:v>3.5113138980000002E-7</c:v>
                </c:pt>
                <c:pt idx="50951">
                  <c:v>1.408530063E-6</c:v>
                </c:pt>
                <c:pt idx="50952">
                  <c:v>8.4929449679999997E-7</c:v>
                </c:pt>
                <c:pt idx="50953">
                  <c:v>1.554666196E-9</c:v>
                </c:pt>
                <c:pt idx="50954">
                  <c:v>2.0562239109999999E-6</c:v>
                </c:pt>
                <c:pt idx="50955">
                  <c:v>2.7735413990000001E-6</c:v>
                </c:pt>
                <c:pt idx="50956">
                  <c:v>1.014065966E-6</c:v>
                </c:pt>
                <c:pt idx="50957">
                  <c:v>6.7787133269999997E-7</c:v>
                </c:pt>
                <c:pt idx="50958">
                  <c:v>5.2994671580000003E-6</c:v>
                </c:pt>
                <c:pt idx="50959">
                  <c:v>3.9414869250000002E-6</c:v>
                </c:pt>
                <c:pt idx="50960">
                  <c:v>1.2110471520000001E-6</c:v>
                </c:pt>
                <c:pt idx="50961">
                  <c:v>8.9226242310000003E-6</c:v>
                </c:pt>
                <c:pt idx="50962">
                  <c:v>1.8858338870000001E-5</c:v>
                </c:pt>
                <c:pt idx="50963">
                  <c:v>1.8771077590000001E-5</c:v>
                </c:pt>
                <c:pt idx="50964">
                  <c:v>1.8119262489999999E-4</c:v>
                </c:pt>
                <c:pt idx="50965">
                  <c:v>7.2081343779999995E-5</c:v>
                </c:pt>
                <c:pt idx="50966">
                  <c:v>6.7914138119999996E-6</c:v>
                </c:pt>
                <c:pt idx="50967">
                  <c:v>9.4961776990000003E-6</c:v>
                </c:pt>
                <c:pt idx="50968">
                  <c:v>5.2016794440000001E-6</c:v>
                </c:pt>
                <c:pt idx="50969">
                  <c:v>6.4018840860000004E-8</c:v>
                </c:pt>
                <c:pt idx="50970">
                  <c:v>2.3214865310000001E-6</c:v>
                </c:pt>
                <c:pt idx="50971">
                  <c:v>3.130162028E-6</c:v>
                </c:pt>
                <c:pt idx="50972">
                  <c:v>4.385699778E-6</c:v>
                </c:pt>
                <c:pt idx="50973">
                  <c:v>2.9531800859999999E-6</c:v>
                </c:pt>
                <c:pt idx="50974">
                  <c:v>2.2329903200000001E-6</c:v>
                </c:pt>
                <c:pt idx="50975">
                  <c:v>3.8647675869999999E-7</c:v>
                </c:pt>
                <c:pt idx="50976">
                  <c:v>1.9545871929999999E-6</c:v>
                </c:pt>
                <c:pt idx="50977">
                  <c:v>1.406069674E-7</c:v>
                </c:pt>
                <c:pt idx="50978">
                  <c:v>5.1546556179999995E-7</c:v>
                </c:pt>
                <c:pt idx="50979">
                  <c:v>5.2606038020000003E-8</c:v>
                </c:pt>
                <c:pt idx="50980">
                  <c:v>4.2207268E-7</c:v>
                </c:pt>
                <c:pt idx="50981">
                  <c:v>2.7177798580000003E-7</c:v>
                </c:pt>
                <c:pt idx="50982">
                  <c:v>1.425899754E-7</c:v>
                </c:pt>
                <c:pt idx="50983">
                  <c:v>1.184500965E-7</c:v>
                </c:pt>
                <c:pt idx="50984">
                  <c:v>4.2396405690000002E-7</c:v>
                </c:pt>
                <c:pt idx="50985">
                  <c:v>1.927615436E-7</c:v>
                </c:pt>
                <c:pt idx="50986">
                  <c:v>1.7610752519999999E-7</c:v>
                </c:pt>
                <c:pt idx="50987">
                  <c:v>1.9515601010000001E-7</c:v>
                </c:pt>
                <c:pt idx="50988">
                  <c:v>1.583633865E-7</c:v>
                </c:pt>
                <c:pt idx="50989">
                  <c:v>1.822056368E-7</c:v>
                </c:pt>
                <c:pt idx="50990">
                  <c:v>1.4625379579999999E-7</c:v>
                </c:pt>
                <c:pt idx="50991">
                  <c:v>5.8043698579999997E-8</c:v>
                </c:pt>
                <c:pt idx="50992">
                  <c:v>9.3962933739999999E-8</c:v>
                </c:pt>
                <c:pt idx="50993">
                  <c:v>2.1978099379999999E-7</c:v>
                </c:pt>
                <c:pt idx="50994">
                  <c:v>9.094882742E-8</c:v>
                </c:pt>
                <c:pt idx="50995">
                  <c:v>7.6063017799999996E-7</c:v>
                </c:pt>
                <c:pt idx="50996">
                  <c:v>9.0678515360000004E-6</c:v>
                </c:pt>
                <c:pt idx="50997">
                  <c:v>1.4099787139999999E-6</c:v>
                </c:pt>
                <c:pt idx="50998">
                  <c:v>9.2882371889999997E-8</c:v>
                </c:pt>
                <c:pt idx="50999">
                  <c:v>7.5626719569999996E-7</c:v>
                </c:pt>
                <c:pt idx="51000">
                  <c:v>3.8399030069999999E-6</c:v>
                </c:pt>
                <c:pt idx="51001">
                  <c:v>3.2749109100000002E-7</c:v>
                </c:pt>
                <c:pt idx="51002">
                  <c:v>1.3315503359999999E-6</c:v>
                </c:pt>
                <c:pt idx="51003">
                  <c:v>4.332887778E-6</c:v>
                </c:pt>
                <c:pt idx="51004">
                  <c:v>1.053931652E-4</c:v>
                </c:pt>
                <c:pt idx="51005">
                  <c:v>2.4571172599999999E-5</c:v>
                </c:pt>
                <c:pt idx="51006">
                  <c:v>3.7223859609999999E-6</c:v>
                </c:pt>
                <c:pt idx="51007">
                  <c:v>1.0215718570000001E-5</c:v>
                </c:pt>
                <c:pt idx="51008">
                  <c:v>5.1946241280000001E-5</c:v>
                </c:pt>
                <c:pt idx="51009">
                  <c:v>1.747114064E-6</c:v>
                </c:pt>
                <c:pt idx="51010">
                  <c:v>2.2364365859999998E-6</c:v>
                </c:pt>
                <c:pt idx="51011">
                  <c:v>3.9572013519999998E-6</c:v>
                </c:pt>
                <c:pt idx="51012">
                  <c:v>1.983207971E-5</c:v>
                </c:pt>
                <c:pt idx="51013">
                  <c:v>5.6731764430000004E-6</c:v>
                </c:pt>
                <c:pt idx="51014">
                  <c:v>8.0326667180000008E-6</c:v>
                </c:pt>
                <c:pt idx="51015">
                  <c:v>6.8954360379999997E-6</c:v>
                </c:pt>
                <c:pt idx="51016">
                  <c:v>9.8846092110000002E-5</c:v>
                </c:pt>
                <c:pt idx="51017">
                  <c:v>5.367336853E-6</c:v>
                </c:pt>
                <c:pt idx="51018">
                  <c:v>7.5455965349999996E-7</c:v>
                </c:pt>
                <c:pt idx="51019">
                  <c:v>2.1729723450000002E-6</c:v>
                </c:pt>
                <c:pt idx="51020">
                  <c:v>1.452423779E-6</c:v>
                </c:pt>
                <c:pt idx="51021">
                  <c:v>3.81075922E-7</c:v>
                </c:pt>
                <c:pt idx="51022">
                  <c:v>7.8443028239999999E-7</c:v>
                </c:pt>
                <c:pt idx="51023">
                  <c:v>8.0400261099999999E-7</c:v>
                </c:pt>
                <c:pt idx="51024">
                  <c:v>6.1178447729999998E-6</c:v>
                </c:pt>
                <c:pt idx="51025">
                  <c:v>4.6006902250000002E-7</c:v>
                </c:pt>
                <c:pt idx="51026">
                  <c:v>1.91883555E-7</c:v>
                </c:pt>
                <c:pt idx="51027">
                  <c:v>5.9661864930000004E-7</c:v>
                </c:pt>
                <c:pt idx="51028">
                  <c:v>1.1793512739999999E-6</c:v>
                </c:pt>
                <c:pt idx="51029">
                  <c:v>1.7020304710000001E-7</c:v>
                </c:pt>
                <c:pt idx="51030">
                  <c:v>1.1962469140000001E-7</c:v>
                </c:pt>
                <c:pt idx="51031">
                  <c:v>8.862428723E-8</c:v>
                </c:pt>
                <c:pt idx="51032">
                  <c:v>7.5018682929999999E-8</c:v>
                </c:pt>
                <c:pt idx="51033">
                  <c:v>6.5836346380000003E-8</c:v>
                </c:pt>
                <c:pt idx="51034">
                  <c:v>6.6974918139999997E-8</c:v>
                </c:pt>
                <c:pt idx="51035">
                  <c:v>6.2505186819999999E-8</c:v>
                </c:pt>
                <c:pt idx="51036">
                  <c:v>2.328323157E-7</c:v>
                </c:pt>
                <c:pt idx="51037">
                  <c:v>1.343303784E-8</c:v>
                </c:pt>
                <c:pt idx="51038">
                  <c:v>1.2989027590000001E-7</c:v>
                </c:pt>
                <c:pt idx="51039">
                  <c:v>1.9378996449999999E-7</c:v>
                </c:pt>
                <c:pt idx="51040">
                  <c:v>1.8128146689999999E-8</c:v>
                </c:pt>
                <c:pt idx="51041">
                  <c:v>4.9847749580000001E-8</c:v>
                </c:pt>
                <c:pt idx="51042">
                  <c:v>2.6357908369999998E-7</c:v>
                </c:pt>
                <c:pt idx="51043">
                  <c:v>2.7814405720000002E-7</c:v>
                </c:pt>
                <c:pt idx="51044">
                  <c:v>3.6674977359999999E-6</c:v>
                </c:pt>
                <c:pt idx="51045">
                  <c:v>4.951521702E-8</c:v>
                </c:pt>
                <c:pt idx="51046">
                  <c:v>5.8895479209999998E-7</c:v>
                </c:pt>
                <c:pt idx="51047">
                  <c:v>1.828324714E-6</c:v>
                </c:pt>
                <c:pt idx="51048">
                  <c:v>2.1373611929999999E-5</c:v>
                </c:pt>
                <c:pt idx="51049">
                  <c:v>1.282350417E-6</c:v>
                </c:pt>
                <c:pt idx="51050">
                  <c:v>1.097494082E-6</c:v>
                </c:pt>
                <c:pt idx="51051">
                  <c:v>8.1487350089999996E-7</c:v>
                </c:pt>
                <c:pt idx="51052">
                  <c:v>3.476747389E-6</c:v>
                </c:pt>
                <c:pt idx="51053">
                  <c:v>1.3976150360000001E-6</c:v>
                </c:pt>
                <c:pt idx="51054">
                  <c:v>2.0630191159999999E-6</c:v>
                </c:pt>
                <c:pt idx="51055">
                  <c:v>1.142135263E-6</c:v>
                </c:pt>
                <c:pt idx="51056">
                  <c:v>3.2885118599999997E-4</c:v>
                </c:pt>
                <c:pt idx="51057">
                  <c:v>2.2634473709999998E-6</c:v>
                </c:pt>
                <c:pt idx="51058">
                  <c:v>1.1017648729999999E-6</c:v>
                </c:pt>
                <c:pt idx="51059">
                  <c:v>3.241090355E-6</c:v>
                </c:pt>
                <c:pt idx="51060">
                  <c:v>1.6864439920000002E-5</c:v>
                </c:pt>
                <c:pt idx="51061">
                  <c:v>5.2917268199999995E-7</c:v>
                </c:pt>
                <c:pt idx="51062">
                  <c:v>6.6012858210000004E-7</c:v>
                </c:pt>
                <c:pt idx="51063">
                  <c:v>1.0199008329999999E-6</c:v>
                </c:pt>
                <c:pt idx="51064">
                  <c:v>3.5912767280000001E-6</c:v>
                </c:pt>
                <c:pt idx="51065">
                  <c:v>2.969927813E-7</c:v>
                </c:pt>
                <c:pt idx="51066">
                  <c:v>3.2941176899999999E-7</c:v>
                </c:pt>
                <c:pt idx="51067">
                  <c:v>5.1399626420000001E-7</c:v>
                </c:pt>
                <c:pt idx="51068">
                  <c:v>4.9199576759999997E-6</c:v>
                </c:pt>
                <c:pt idx="51069">
                  <c:v>1.921502079E-7</c:v>
                </c:pt>
                <c:pt idx="51070">
                  <c:v>1.3423597839999999E-7</c:v>
                </c:pt>
                <c:pt idx="51071">
                  <c:v>7.6049491209999998E-8</c:v>
                </c:pt>
                <c:pt idx="51072">
                  <c:v>5.7849881869999999E-7</c:v>
                </c:pt>
                <c:pt idx="51073">
                  <c:v>2.5836331230000001E-8</c:v>
                </c:pt>
                <c:pt idx="51074">
                  <c:v>1.498452026E-8</c:v>
                </c:pt>
                <c:pt idx="51075">
                  <c:v>5.1375931110000004E-9</c:v>
                </c:pt>
                <c:pt idx="51076">
                  <c:v>1.1533617499999999E-7</c:v>
                </c:pt>
                <c:pt idx="51077">
                  <c:v>1.3636413970000001E-9</c:v>
                </c:pt>
                <c:pt idx="51078">
                  <c:v>3.2389731490000001E-9</c:v>
                </c:pt>
                <c:pt idx="51079">
                  <c:v>5.9536157200000003E-9</c:v>
                </c:pt>
                <c:pt idx="51080">
                  <c:v>2.5044322929999998E-7</c:v>
                </c:pt>
                <c:pt idx="51081">
                  <c:v>3.9754947219999997E-9</c:v>
                </c:pt>
                <c:pt idx="51082">
                  <c:v>2.4293956119999999E-9</c:v>
                </c:pt>
                <c:pt idx="51083">
                  <c:v>8.1641315630000002E-10</c:v>
                </c:pt>
                <c:pt idx="51084">
                  <c:v>7.5843432939999996E-13</c:v>
                </c:pt>
                <c:pt idx="51085">
                  <c:v>1.2848913529999999E-9</c:v>
                </c:pt>
                <c:pt idx="51086">
                  <c:v>5.9130158339999999E-9</c:v>
                </c:pt>
                <c:pt idx="51087">
                  <c:v>1.4872576189999999E-8</c:v>
                </c:pt>
                <c:pt idx="51088">
                  <c:v>3.2060160469999999E-7</c:v>
                </c:pt>
                <c:pt idx="51089">
                  <c:v>6.1199071100000005E-8</c:v>
                </c:pt>
                <c:pt idx="51090">
                  <c:v>8.4539341749999996E-8</c:v>
                </c:pt>
                <c:pt idx="51091">
                  <c:v>1.2948799610000001E-7</c:v>
                </c:pt>
                <c:pt idx="51092">
                  <c:v>3.683536076E-6</c:v>
                </c:pt>
                <c:pt idx="51093">
                  <c:v>2.87556479E-7</c:v>
                </c:pt>
                <c:pt idx="51094">
                  <c:v>2.6894416190000001E-7</c:v>
                </c:pt>
                <c:pt idx="51095">
                  <c:v>6.1436235249999996E-7</c:v>
                </c:pt>
                <c:pt idx="51096">
                  <c:v>1.145008814E-4</c:v>
                </c:pt>
                <c:pt idx="51097">
                  <c:v>2.0665588550000002E-6</c:v>
                </c:pt>
                <c:pt idx="51098">
                  <c:v>1.5057345430000001E-6</c:v>
                </c:pt>
                <c:pt idx="51099">
                  <c:v>9.4279747470000004E-8</c:v>
                </c:pt>
                <c:pt idx="51100">
                  <c:v>1.140477022E-4</c:v>
                </c:pt>
                <c:pt idx="51101">
                  <c:v>3.6779449270000002E-7</c:v>
                </c:pt>
                <c:pt idx="51102">
                  <c:v>7.1121646259999999E-7</c:v>
                </c:pt>
                <c:pt idx="51103">
                  <c:v>4.0802575789999998E-7</c:v>
                </c:pt>
                <c:pt idx="51104">
                  <c:v>1.8964365820000001E-5</c:v>
                </c:pt>
                <c:pt idx="51105">
                  <c:v>4.6680923879999998E-7</c:v>
                </c:pt>
                <c:pt idx="51106">
                  <c:v>5.7331488850000004E-7</c:v>
                </c:pt>
                <c:pt idx="51107">
                  <c:v>1.290486143E-6</c:v>
                </c:pt>
                <c:pt idx="51108">
                  <c:v>2.8315299570000001E-5</c:v>
                </c:pt>
                <c:pt idx="51109">
                  <c:v>1.3897306E-6</c:v>
                </c:pt>
                <c:pt idx="51110">
                  <c:v>7.3473555040000001E-7</c:v>
                </c:pt>
                <c:pt idx="51111">
                  <c:v>3.196283807E-7</c:v>
                </c:pt>
                <c:pt idx="51112">
                  <c:v>5.5476642039999996E-6</c:v>
                </c:pt>
                <c:pt idx="51113">
                  <c:v>6.1176955169999998E-7</c:v>
                </c:pt>
                <c:pt idx="51114">
                  <c:v>3.3227360480000001E-7</c:v>
                </c:pt>
                <c:pt idx="51115">
                  <c:v>3.6182547360000002E-7</c:v>
                </c:pt>
                <c:pt idx="51116">
                  <c:v>1.207624451E-5</c:v>
                </c:pt>
                <c:pt idx="51117">
                  <c:v>6.9043738590000001E-7</c:v>
                </c:pt>
                <c:pt idx="51118">
                  <c:v>4.2243670570000002E-7</c:v>
                </c:pt>
                <c:pt idx="51119">
                  <c:v>5.4562021530000002E-8</c:v>
                </c:pt>
                <c:pt idx="51120">
                  <c:v>1.1654418989999999E-6</c:v>
                </c:pt>
                <c:pt idx="51121">
                  <c:v>4.7476586459999998E-8</c:v>
                </c:pt>
                <c:pt idx="51122">
                  <c:v>4.1403740419999998E-8</c:v>
                </c:pt>
                <c:pt idx="51123">
                  <c:v>4.4743730809999999E-8</c:v>
                </c:pt>
                <c:pt idx="51124">
                  <c:v>3.1321864870000001E-7</c:v>
                </c:pt>
                <c:pt idx="51125">
                  <c:v>3.790479543E-8</c:v>
                </c:pt>
                <c:pt idx="51126">
                  <c:v>3.9123934710000002E-8</c:v>
                </c:pt>
                <c:pt idx="51127">
                  <c:v>7.2499555070000002E-8</c:v>
                </c:pt>
                <c:pt idx="51128">
                  <c:v>3.600258884E-6</c:v>
                </c:pt>
                <c:pt idx="51129">
                  <c:v>3.591274948E-8</c:v>
                </c:pt>
                <c:pt idx="51130">
                  <c:v>3.6071798660000001E-8</c:v>
                </c:pt>
                <c:pt idx="51131">
                  <c:v>7.6102221120000001E-8</c:v>
                </c:pt>
                <c:pt idx="51132">
                  <c:v>2.4967768940000001E-7</c:v>
                </c:pt>
                <c:pt idx="51133">
                  <c:v>5.9842413990000002E-8</c:v>
                </c:pt>
                <c:pt idx="51134">
                  <c:v>9.9907054249999994E-8</c:v>
                </c:pt>
                <c:pt idx="51135">
                  <c:v>1.5289113419999999E-7</c:v>
                </c:pt>
                <c:pt idx="51136">
                  <c:v>8.8585177149999998E-7</c:v>
                </c:pt>
                <c:pt idx="51137">
                  <c:v>9.1833374280000003E-7</c:v>
                </c:pt>
                <c:pt idx="51138">
                  <c:v>5.7568623560000001E-7</c:v>
                </c:pt>
                <c:pt idx="51139">
                  <c:v>7.1381395729999998E-7</c:v>
                </c:pt>
                <c:pt idx="51140">
                  <c:v>3.1144431739999998E-5</c:v>
                </c:pt>
                <c:pt idx="51141">
                  <c:v>2.326408197E-7</c:v>
                </c:pt>
                <c:pt idx="51142">
                  <c:v>1.003327471E-6</c:v>
                </c:pt>
                <c:pt idx="51143">
                  <c:v>1.6249644960000001E-6</c:v>
                </c:pt>
                <c:pt idx="51144">
                  <c:v>3.4940325740000001E-6</c:v>
                </c:pt>
                <c:pt idx="51145">
                  <c:v>7.7227292619999998E-7</c:v>
                </c:pt>
                <c:pt idx="51146">
                  <c:v>1.6505800200000001E-6</c:v>
                </c:pt>
                <c:pt idx="51147">
                  <c:v>8.7948094809999992E-6</c:v>
                </c:pt>
                <c:pt idx="51148">
                  <c:v>1.086211184E-4</c:v>
                </c:pt>
                <c:pt idx="51149">
                  <c:v>1.1577840670000001E-5</c:v>
                </c:pt>
                <c:pt idx="51150">
                  <c:v>3.7388972480000001E-6</c:v>
                </c:pt>
                <c:pt idx="51151">
                  <c:v>3.6245434490000002E-6</c:v>
                </c:pt>
                <c:pt idx="51152">
                  <c:v>1.477997147E-5</c:v>
                </c:pt>
                <c:pt idx="51153">
                  <c:v>1.554620011E-6</c:v>
                </c:pt>
                <c:pt idx="51154">
                  <c:v>5.3386163910000003E-7</c:v>
                </c:pt>
                <c:pt idx="51155">
                  <c:v>7.6874675189999995E-7</c:v>
                </c:pt>
                <c:pt idx="51156">
                  <c:v>6.2352388429999996E-6</c:v>
                </c:pt>
                <c:pt idx="51157">
                  <c:v>2.1513830690000002E-6</c:v>
                </c:pt>
                <c:pt idx="51158">
                  <c:v>1.1522358530000001E-6</c:v>
                </c:pt>
                <c:pt idx="51159">
                  <c:v>4.4979642700000002E-6</c:v>
                </c:pt>
                <c:pt idx="51160">
                  <c:v>2.4335338560000002E-5</c:v>
                </c:pt>
                <c:pt idx="51161">
                  <c:v>7.2375387030000003E-7</c:v>
                </c:pt>
                <c:pt idx="51162">
                  <c:v>1.696974303E-7</c:v>
                </c:pt>
                <c:pt idx="51163">
                  <c:v>4.6290397169999999E-8</c:v>
                </c:pt>
                <c:pt idx="51164">
                  <c:v>6.4698493199999998E-7</c:v>
                </c:pt>
                <c:pt idx="51165">
                  <c:v>1.6388195600000001E-7</c:v>
                </c:pt>
                <c:pt idx="51166">
                  <c:v>2.423417061E-7</c:v>
                </c:pt>
                <c:pt idx="51167">
                  <c:v>6.9261764009999995E-7</c:v>
                </c:pt>
                <c:pt idx="51168">
                  <c:v>3.7982700170000001E-6</c:v>
                </c:pt>
                <c:pt idx="51169">
                  <c:v>2.2507628880000002E-6</c:v>
                </c:pt>
                <c:pt idx="51170">
                  <c:v>9.3876332080000001E-7</c:v>
                </c:pt>
                <c:pt idx="51171">
                  <c:v>1.2077196430000001E-6</c:v>
                </c:pt>
                <c:pt idx="51172">
                  <c:v>4.7576669939999997E-6</c:v>
                </c:pt>
                <c:pt idx="51173">
                  <c:v>7.3546394340000004E-7</c:v>
                </c:pt>
                <c:pt idx="51174">
                  <c:v>5.842733266E-7</c:v>
                </c:pt>
                <c:pt idx="51175">
                  <c:v>5.4150896999999995E-7</c:v>
                </c:pt>
                <c:pt idx="51176">
                  <c:v>3.6796994739999998E-7</c:v>
                </c:pt>
                <c:pt idx="51177">
                  <c:v>1.046485572E-6</c:v>
                </c:pt>
                <c:pt idx="51178">
                  <c:v>2.372367411E-7</c:v>
                </c:pt>
                <c:pt idx="51179">
                  <c:v>8.1970321979999995E-7</c:v>
                </c:pt>
                <c:pt idx="51180">
                  <c:v>8.8190994340000003E-7</c:v>
                </c:pt>
                <c:pt idx="51181">
                  <c:v>4.6616977799999999E-7</c:v>
                </c:pt>
                <c:pt idx="51182">
                  <c:v>3.6975611179999999E-7</c:v>
                </c:pt>
                <c:pt idx="51183">
                  <c:v>2.88269262E-7</c:v>
                </c:pt>
                <c:pt idx="51184">
                  <c:v>1.080373681E-7</c:v>
                </c:pt>
                <c:pt idx="51185">
                  <c:v>3.2809813630000001E-7</c:v>
                </c:pt>
                <c:pt idx="51186">
                  <c:v>5.2174600359999995E-7</c:v>
                </c:pt>
                <c:pt idx="51187">
                  <c:v>2.0283800260000001E-6</c:v>
                </c:pt>
                <c:pt idx="51188">
                  <c:v>1.044048556E-5</c:v>
                </c:pt>
                <c:pt idx="51189">
                  <c:v>7.9720995130000005E-6</c:v>
                </c:pt>
                <c:pt idx="51190">
                  <c:v>8.3583458800000005E-6</c:v>
                </c:pt>
                <c:pt idx="51191">
                  <c:v>1.5333914279999999E-5</c:v>
                </c:pt>
                <c:pt idx="51192">
                  <c:v>4.899238968E-5</c:v>
                </c:pt>
                <c:pt idx="51193">
                  <c:v>4.4551067050000002E-7</c:v>
                </c:pt>
                <c:pt idx="51194">
                  <c:v>2.5893527929999999E-6</c:v>
                </c:pt>
                <c:pt idx="51195">
                  <c:v>3.2733793319999997E-7</c:v>
                </c:pt>
                <c:pt idx="51196">
                  <c:v>4.3776475690000003E-6</c:v>
                </c:pt>
                <c:pt idx="51197">
                  <c:v>2.3151969929999999E-6</c:v>
                </c:pt>
                <c:pt idx="51198">
                  <c:v>2.9242533599999999E-6</c:v>
                </c:pt>
                <c:pt idx="51199">
                  <c:v>5.8215807410000004E-7</c:v>
                </c:pt>
                <c:pt idx="51200">
                  <c:v>4.1664572239999997E-6</c:v>
                </c:pt>
                <c:pt idx="51201">
                  <c:v>1.7887337510000001E-6</c:v>
                </c:pt>
                <c:pt idx="51202">
                  <c:v>2.8870499659999998E-6</c:v>
                </c:pt>
                <c:pt idx="51203">
                  <c:v>3.5336979660000002E-6</c:v>
                </c:pt>
                <c:pt idx="51204">
                  <c:v>2.730568279E-6</c:v>
                </c:pt>
                <c:pt idx="51205">
                  <c:v>2.5259573010000001E-6</c:v>
                </c:pt>
                <c:pt idx="51206">
                  <c:v>1.036571555E-6</c:v>
                </c:pt>
                <c:pt idx="51207">
                  <c:v>1.456484554E-6</c:v>
                </c:pt>
                <c:pt idx="51208">
                  <c:v>3.4704780959999998E-6</c:v>
                </c:pt>
                <c:pt idx="51209">
                  <c:v>1.0723164540000001E-6</c:v>
                </c:pt>
                <c:pt idx="51210">
                  <c:v>2.9221982909999999E-7</c:v>
                </c:pt>
                <c:pt idx="51211">
                  <c:v>9.3432046719999995E-7</c:v>
                </c:pt>
                <c:pt idx="51212">
                  <c:v>6.1910981799999996E-6</c:v>
                </c:pt>
                <c:pt idx="51213">
                  <c:v>2.373450872E-7</c:v>
                </c:pt>
                <c:pt idx="51214">
                  <c:v>4.2134394380000001E-7</c:v>
                </c:pt>
                <c:pt idx="51215">
                  <c:v>2.5648671070000001E-7</c:v>
                </c:pt>
                <c:pt idx="51216">
                  <c:v>2.192979895E-6</c:v>
                </c:pt>
                <c:pt idx="51217">
                  <c:v>1.8556249359999999E-7</c:v>
                </c:pt>
                <c:pt idx="51218">
                  <c:v>1.531196229E-6</c:v>
                </c:pt>
                <c:pt idx="51219">
                  <c:v>1.169138101E-6</c:v>
                </c:pt>
                <c:pt idx="51220">
                  <c:v>9.4027140699999996E-8</c:v>
                </c:pt>
                <c:pt idx="51221">
                  <c:v>1.8137922129999999E-6</c:v>
                </c:pt>
                <c:pt idx="51222">
                  <c:v>2.4944323860000002E-6</c:v>
                </c:pt>
                <c:pt idx="51223">
                  <c:v>5.6017385259999999E-7</c:v>
                </c:pt>
                <c:pt idx="51224">
                  <c:v>6.2956797399999997E-8</c:v>
                </c:pt>
                <c:pt idx="51225">
                  <c:v>2.614559139E-6</c:v>
                </c:pt>
                <c:pt idx="51226">
                  <c:v>2.195160973E-6</c:v>
                </c:pt>
                <c:pt idx="51227">
                  <c:v>6.9017218690000002E-7</c:v>
                </c:pt>
                <c:pt idx="51228">
                  <c:v>1.435234283E-6</c:v>
                </c:pt>
                <c:pt idx="51229">
                  <c:v>3.3688116530000001E-6</c:v>
                </c:pt>
                <c:pt idx="51230">
                  <c:v>1.5601866609999999E-6</c:v>
                </c:pt>
                <c:pt idx="51231">
                  <c:v>7.7839033660000005E-7</c:v>
                </c:pt>
                <c:pt idx="51232">
                  <c:v>4.1409313339999999E-7</c:v>
                </c:pt>
                <c:pt idx="51233">
                  <c:v>5.6540793649999996E-7</c:v>
                </c:pt>
                <c:pt idx="51234">
                  <c:v>1.2240787510000001E-7</c:v>
                </c:pt>
                <c:pt idx="51235">
                  <c:v>1.182610704E-7</c:v>
                </c:pt>
                <c:pt idx="51236">
                  <c:v>8.8751641989999996E-7</c:v>
                </c:pt>
                <c:pt idx="51237">
                  <c:v>1.3412700319999999E-7</c:v>
                </c:pt>
                <c:pt idx="51238">
                  <c:v>1.2738644199999999E-7</c:v>
                </c:pt>
                <c:pt idx="51239">
                  <c:v>1.451609363E-6</c:v>
                </c:pt>
                <c:pt idx="51240">
                  <c:v>1.383333942E-6</c:v>
                </c:pt>
                <c:pt idx="51241">
                  <c:v>1.346649574E-6</c:v>
                </c:pt>
                <c:pt idx="51242">
                  <c:v>2.8192306099999999E-6</c:v>
                </c:pt>
                <c:pt idx="51243">
                  <c:v>3.6757165850000001E-6</c:v>
                </c:pt>
                <c:pt idx="51244">
                  <c:v>2.0002269229999999E-6</c:v>
                </c:pt>
                <c:pt idx="51245">
                  <c:v>6.609427303E-7</c:v>
                </c:pt>
                <c:pt idx="51246">
                  <c:v>2.2636377359999999E-6</c:v>
                </c:pt>
                <c:pt idx="51247">
                  <c:v>7.2614960669999997E-7</c:v>
                </c:pt>
                <c:pt idx="51248">
                  <c:v>4.684344178E-8</c:v>
                </c:pt>
                <c:pt idx="51249">
                  <c:v>2.3890553260000001E-6</c:v>
                </c:pt>
                <c:pt idx="51250">
                  <c:v>4.5244985760000004E-6</c:v>
                </c:pt>
                <c:pt idx="51251">
                  <c:v>1.2964116870000001E-5</c:v>
                </c:pt>
                <c:pt idx="51252">
                  <c:v>9.0754859450000008E-6</c:v>
                </c:pt>
                <c:pt idx="51253">
                  <c:v>3.1380525060000001E-8</c:v>
                </c:pt>
                <c:pt idx="51254">
                  <c:v>4.9994350779999999E-7</c:v>
                </c:pt>
                <c:pt idx="51255">
                  <c:v>3.5783924029999999E-7</c:v>
                </c:pt>
                <c:pt idx="51256">
                  <c:v>5.9900940689999996E-7</c:v>
                </c:pt>
                <c:pt idx="51257">
                  <c:v>5.8168142619999998E-7</c:v>
                </c:pt>
                <c:pt idx="51258">
                  <c:v>3.06054738E-7</c:v>
                </c:pt>
                <c:pt idx="51259">
                  <c:v>8.7505432390000004E-7</c:v>
                </c:pt>
                <c:pt idx="51260">
                  <c:v>4.4503170840000001E-6</c:v>
                </c:pt>
                <c:pt idx="51261">
                  <c:v>1.819492392E-6</c:v>
                </c:pt>
                <c:pt idx="51262">
                  <c:v>2.7664165320000001E-6</c:v>
                </c:pt>
                <c:pt idx="51263">
                  <c:v>3.21612309E-5</c:v>
                </c:pt>
                <c:pt idx="51264">
                  <c:v>7.4358546330000003E-6</c:v>
                </c:pt>
                <c:pt idx="51265">
                  <c:v>1.092567897E-6</c:v>
                </c:pt>
                <c:pt idx="51266">
                  <c:v>9.730170782000001E-7</c:v>
                </c:pt>
                <c:pt idx="51267">
                  <c:v>7.0956878680000001E-6</c:v>
                </c:pt>
                <c:pt idx="51268">
                  <c:v>1.3098054219999999E-6</c:v>
                </c:pt>
                <c:pt idx="51269">
                  <c:v>1.2786838609999999E-6</c:v>
                </c:pt>
                <c:pt idx="51270">
                  <c:v>5.0340197760000002E-6</c:v>
                </c:pt>
                <c:pt idx="51271">
                  <c:v>7.7743291210000007E-5</c:v>
                </c:pt>
                <c:pt idx="51272">
                  <c:v>3.7633788730000003E-5</c:v>
                </c:pt>
                <c:pt idx="51273">
                  <c:v>4.9522525409999997E-6</c:v>
                </c:pt>
                <c:pt idx="51274">
                  <c:v>4.2978271699999998E-6</c:v>
                </c:pt>
                <c:pt idx="51275">
                  <c:v>1.524990102E-5</c:v>
                </c:pt>
                <c:pt idx="51276">
                  <c:v>1.9950807640000001E-7</c:v>
                </c:pt>
                <c:pt idx="51277">
                  <c:v>2.129453619E-7</c:v>
                </c:pt>
                <c:pt idx="51278">
                  <c:v>6.3257698859999997E-7</c:v>
                </c:pt>
                <c:pt idx="51279">
                  <c:v>1.983222929E-6</c:v>
                </c:pt>
                <c:pt idx="51280">
                  <c:v>5.9247862949999997E-8</c:v>
                </c:pt>
                <c:pt idx="51281">
                  <c:v>5.1140390810000005E-7</c:v>
                </c:pt>
                <c:pt idx="51282">
                  <c:v>4.105485514E-7</c:v>
                </c:pt>
                <c:pt idx="51283">
                  <c:v>1.9720527240000002E-6</c:v>
                </c:pt>
                <c:pt idx="51284">
                  <c:v>2.1077610620000001E-7</c:v>
                </c:pt>
                <c:pt idx="51285">
                  <c:v>1.009916593E-6</c:v>
                </c:pt>
                <c:pt idx="51286">
                  <c:v>4.3260349969999997E-7</c:v>
                </c:pt>
                <c:pt idx="51287">
                  <c:v>1.3736587530000001E-6</c:v>
                </c:pt>
                <c:pt idx="51288">
                  <c:v>2.1034601900000001E-7</c:v>
                </c:pt>
                <c:pt idx="51289">
                  <c:v>8.0976720630000002E-7</c:v>
                </c:pt>
                <c:pt idx="51290">
                  <c:v>1.7622798769999999E-8</c:v>
                </c:pt>
                <c:pt idx="51291">
                  <c:v>1.355109108E-5</c:v>
                </c:pt>
                <c:pt idx="51292">
                  <c:v>2.9658838469999998E-6</c:v>
                </c:pt>
                <c:pt idx="51293">
                  <c:v>2.0792664840000001E-6</c:v>
                </c:pt>
                <c:pt idx="51294">
                  <c:v>1.1682243090000001E-6</c:v>
                </c:pt>
                <c:pt idx="51295">
                  <c:v>3.1626978800000002E-6</c:v>
                </c:pt>
                <c:pt idx="51296">
                  <c:v>3.9381850299999998E-7</c:v>
                </c:pt>
                <c:pt idx="51297">
                  <c:v>9.0719276000000002E-8</c:v>
                </c:pt>
                <c:pt idx="51298">
                  <c:v>1.537018746E-7</c:v>
                </c:pt>
                <c:pt idx="51299">
                  <c:v>3.1218783109999998E-7</c:v>
                </c:pt>
                <c:pt idx="51300">
                  <c:v>5.1820029140000005E-7</c:v>
                </c:pt>
                <c:pt idx="51301">
                  <c:v>1.089297951E-6</c:v>
                </c:pt>
                <c:pt idx="51302">
                  <c:v>5.9443338219999999E-7</c:v>
                </c:pt>
                <c:pt idx="51303">
                  <c:v>2.8681035349999998E-5</c:v>
                </c:pt>
                <c:pt idx="51304">
                  <c:v>3.3063053750000001E-6</c:v>
                </c:pt>
                <c:pt idx="51305">
                  <c:v>2.2848674699999999E-6</c:v>
                </c:pt>
                <c:pt idx="51306">
                  <c:v>5.0389723080000003E-6</c:v>
                </c:pt>
                <c:pt idx="51307">
                  <c:v>5.2286569189999999E-7</c:v>
                </c:pt>
                <c:pt idx="51308">
                  <c:v>2.9833956159999998E-7</c:v>
                </c:pt>
                <c:pt idx="51309">
                  <c:v>3.3424216820000001E-6</c:v>
                </c:pt>
                <c:pt idx="51310">
                  <c:v>3.913840981E-6</c:v>
                </c:pt>
                <c:pt idx="51311">
                  <c:v>1.3528865130000001E-5</c:v>
                </c:pt>
                <c:pt idx="51312">
                  <c:v>1.252272575E-6</c:v>
                </c:pt>
                <c:pt idx="51313">
                  <c:v>5.2945259260000001E-6</c:v>
                </c:pt>
                <c:pt idx="51314">
                  <c:v>1.219576183E-5</c:v>
                </c:pt>
                <c:pt idx="51315">
                  <c:v>4.657498167E-5</c:v>
                </c:pt>
                <c:pt idx="51316">
                  <c:v>7.1127949650000002E-6</c:v>
                </c:pt>
                <c:pt idx="51317">
                  <c:v>4.1955206850000003E-6</c:v>
                </c:pt>
                <c:pt idx="51318">
                  <c:v>1.811890697E-6</c:v>
                </c:pt>
                <c:pt idx="51319">
                  <c:v>3.3328749329999999E-6</c:v>
                </c:pt>
                <c:pt idx="51320">
                  <c:v>3.4093262810000001E-6</c:v>
                </c:pt>
                <c:pt idx="51321">
                  <c:v>3.5360935519999998E-6</c:v>
                </c:pt>
                <c:pt idx="51322">
                  <c:v>2.5741431599999999E-6</c:v>
                </c:pt>
                <c:pt idx="51323">
                  <c:v>2.025508379E-4</c:v>
                </c:pt>
                <c:pt idx="51324">
                  <c:v>7.2041049469999996E-6</c:v>
                </c:pt>
                <c:pt idx="51325">
                  <c:v>2.7682583489999998E-6</c:v>
                </c:pt>
                <c:pt idx="51326">
                  <c:v>1.7129521700000001E-6</c:v>
                </c:pt>
                <c:pt idx="51327">
                  <c:v>2.2953062720000002E-6</c:v>
                </c:pt>
                <c:pt idx="51328">
                  <c:v>4.6798634810000002E-8</c:v>
                </c:pt>
                <c:pt idx="51329">
                  <c:v>1.4370762139999999E-7</c:v>
                </c:pt>
                <c:pt idx="51330">
                  <c:v>4.653643371E-8</c:v>
                </c:pt>
                <c:pt idx="51331">
                  <c:v>2.1264630710000001E-7</c:v>
                </c:pt>
                <c:pt idx="51332">
                  <c:v>1.8997415980000001E-7</c:v>
                </c:pt>
                <c:pt idx="51333">
                  <c:v>2.5884940329999998E-7</c:v>
                </c:pt>
                <c:pt idx="51334">
                  <c:v>4.7594837959999999E-7</c:v>
                </c:pt>
                <c:pt idx="51335">
                  <c:v>6.3306598539999996E-7</c:v>
                </c:pt>
                <c:pt idx="51336">
                  <c:v>5.075557659E-7</c:v>
                </c:pt>
                <c:pt idx="51337">
                  <c:v>5.3113062490000004E-7</c:v>
                </c:pt>
                <c:pt idx="51338">
                  <c:v>3.6239821859999998E-7</c:v>
                </c:pt>
                <c:pt idx="51339">
                  <c:v>2.783624448E-7</c:v>
                </c:pt>
                <c:pt idx="51340">
                  <c:v>3.3612659380000002E-7</c:v>
                </c:pt>
                <c:pt idx="51341">
                  <c:v>3.4249169290000002E-7</c:v>
                </c:pt>
                <c:pt idx="51342">
                  <c:v>6.8926719179999999E-8</c:v>
                </c:pt>
                <c:pt idx="51343">
                  <c:v>1.502112881E-6</c:v>
                </c:pt>
                <c:pt idx="51344">
                  <c:v>1.2072526729999999E-7</c:v>
                </c:pt>
                <c:pt idx="51345">
                  <c:v>3.0659472830000003E-8</c:v>
                </c:pt>
                <c:pt idx="51346">
                  <c:v>1.894316145E-7</c:v>
                </c:pt>
                <c:pt idx="51347">
                  <c:v>7.6152512789999997E-6</c:v>
                </c:pt>
                <c:pt idx="51348">
                  <c:v>2.4367987939999999E-7</c:v>
                </c:pt>
                <c:pt idx="51349">
                  <c:v>2.7310533110000001E-7</c:v>
                </c:pt>
                <c:pt idx="51350">
                  <c:v>1.0321130689999999E-6</c:v>
                </c:pt>
                <c:pt idx="51351">
                  <c:v>9.6085743320000003E-6</c:v>
                </c:pt>
                <c:pt idx="51352">
                  <c:v>1.1826085620000001E-6</c:v>
                </c:pt>
                <c:pt idx="51353">
                  <c:v>1.439608733E-6</c:v>
                </c:pt>
                <c:pt idx="51354">
                  <c:v>1.8494766100000001E-6</c:v>
                </c:pt>
                <c:pt idx="51355">
                  <c:v>1.301182893E-5</c:v>
                </c:pt>
                <c:pt idx="51356">
                  <c:v>1.8034310010000001E-6</c:v>
                </c:pt>
                <c:pt idx="51357">
                  <c:v>2.6489195449999998E-6</c:v>
                </c:pt>
                <c:pt idx="51358">
                  <c:v>2.7094039389999998E-6</c:v>
                </c:pt>
                <c:pt idx="51359">
                  <c:v>3.4293153149999998E-5</c:v>
                </c:pt>
                <c:pt idx="51360">
                  <c:v>2.3926053520000001E-6</c:v>
                </c:pt>
                <c:pt idx="51361">
                  <c:v>3.55634369E-6</c:v>
                </c:pt>
                <c:pt idx="51362">
                  <c:v>1.571232726E-6</c:v>
                </c:pt>
                <c:pt idx="51363">
                  <c:v>4.8297976760000003E-4</c:v>
                </c:pt>
                <c:pt idx="51364">
                  <c:v>1.1605678370000001E-6</c:v>
                </c:pt>
                <c:pt idx="51365">
                  <c:v>3.0072166159999999E-6</c:v>
                </c:pt>
                <c:pt idx="51366">
                  <c:v>8.8096708959999992E-6</c:v>
                </c:pt>
                <c:pt idx="51367">
                  <c:v>2.5871940850000002E-4</c:v>
                </c:pt>
                <c:pt idx="51368">
                  <c:v>3.1840449420000001E-6</c:v>
                </c:pt>
                <c:pt idx="51369">
                  <c:v>1.9513055100000001E-6</c:v>
                </c:pt>
                <c:pt idx="51370">
                  <c:v>1.873870128E-6</c:v>
                </c:pt>
                <c:pt idx="51371">
                  <c:v>1.8055344120000001E-5</c:v>
                </c:pt>
                <c:pt idx="51372">
                  <c:v>1.2310789060000001E-6</c:v>
                </c:pt>
                <c:pt idx="51373">
                  <c:v>8.0634528100000005E-7</c:v>
                </c:pt>
                <c:pt idx="51374">
                  <c:v>4.2113374399999999E-7</c:v>
                </c:pt>
                <c:pt idx="51375">
                  <c:v>1.392196011E-5</c:v>
                </c:pt>
                <c:pt idx="51376">
                  <c:v>2.0668724790000001E-7</c:v>
                </c:pt>
                <c:pt idx="51377">
                  <c:v>1.3847233410000001E-7</c:v>
                </c:pt>
                <c:pt idx="51378">
                  <c:v>6.7176668009999998E-8</c:v>
                </c:pt>
                <c:pt idx="51379">
                  <c:v>2.7486383650000001E-7</c:v>
                </c:pt>
                <c:pt idx="51380">
                  <c:v>5.5217457930000004E-9</c:v>
                </c:pt>
                <c:pt idx="51381">
                  <c:v>2.224769621E-13</c:v>
                </c:pt>
                <c:pt idx="51382">
                  <c:v>3.1785531569999999E-9</c:v>
                </c:pt>
                <c:pt idx="51383">
                  <c:v>8.2601988819999999E-7</c:v>
                </c:pt>
                <c:pt idx="51384">
                  <c:v>2.041766777E-8</c:v>
                </c:pt>
                <c:pt idx="51385">
                  <c:v>1.6062319739999999E-8</c:v>
                </c:pt>
                <c:pt idx="51386">
                  <c:v>6.5492277440000002E-9</c:v>
                </c:pt>
                <c:pt idx="51387">
                  <c:v>8.0571713909999996E-7</c:v>
                </c:pt>
                <c:pt idx="51388">
                  <c:v>5.4832703440000003E-9</c:v>
                </c:pt>
                <c:pt idx="51389">
                  <c:v>8.8689211290000006E-9</c:v>
                </c:pt>
                <c:pt idx="51390">
                  <c:v>2.4607472310000001E-8</c:v>
                </c:pt>
                <c:pt idx="51391">
                  <c:v>6.4900316150000003E-7</c:v>
                </c:pt>
                <c:pt idx="51392">
                  <c:v>1.109663846E-7</c:v>
                </c:pt>
                <c:pt idx="51393">
                  <c:v>2.2655654779999999E-7</c:v>
                </c:pt>
                <c:pt idx="51394">
                  <c:v>6.6779568179999995E-7</c:v>
                </c:pt>
                <c:pt idx="51395">
                  <c:v>4.744734743E-5</c:v>
                </c:pt>
                <c:pt idx="51396">
                  <c:v>2.0180065840000002E-6</c:v>
                </c:pt>
                <c:pt idx="51397">
                  <c:v>1.5323939299999999E-6</c:v>
                </c:pt>
                <c:pt idx="51398">
                  <c:v>6.9537702309999999E-7</c:v>
                </c:pt>
                <c:pt idx="51399">
                  <c:v>1.259948824E-5</c:v>
                </c:pt>
                <c:pt idx="51400">
                  <c:v>3.4773545729999998E-6</c:v>
                </c:pt>
                <c:pt idx="51401">
                  <c:v>3.027753938E-6</c:v>
                </c:pt>
                <c:pt idx="51402">
                  <c:v>2.9320783640000001E-6</c:v>
                </c:pt>
                <c:pt idx="51403">
                  <c:v>9.3768083910000002E-5</c:v>
                </c:pt>
                <c:pt idx="51404">
                  <c:v>1.3315205209999999E-5</c:v>
                </c:pt>
                <c:pt idx="51405">
                  <c:v>8.5143221510000004E-6</c:v>
                </c:pt>
                <c:pt idx="51406">
                  <c:v>6.8648707440000001E-7</c:v>
                </c:pt>
                <c:pt idx="51407">
                  <c:v>6.7092087499999995E-4</c:v>
                </c:pt>
                <c:pt idx="51408">
                  <c:v>8.4557220070000005E-7</c:v>
                </c:pt>
                <c:pt idx="51409">
                  <c:v>5.8274687080000001E-6</c:v>
                </c:pt>
                <c:pt idx="51410">
                  <c:v>7.5424193320000002E-6</c:v>
                </c:pt>
                <c:pt idx="51411">
                  <c:v>3.057514702E-5</c:v>
                </c:pt>
                <c:pt idx="51412">
                  <c:v>3.7795411629999999E-6</c:v>
                </c:pt>
                <c:pt idx="51413">
                  <c:v>5.4990210939999999E-6</c:v>
                </c:pt>
                <c:pt idx="51414">
                  <c:v>1.6883054270000001E-5</c:v>
                </c:pt>
                <c:pt idx="51415">
                  <c:v>4.3922749180000002E-4</c:v>
                </c:pt>
                <c:pt idx="51416">
                  <c:v>2.0124910529999999E-5</c:v>
                </c:pt>
                <c:pt idx="51417">
                  <c:v>5.1993990580000003E-6</c:v>
                </c:pt>
                <c:pt idx="51418">
                  <c:v>9.8056889350000006E-7</c:v>
                </c:pt>
                <c:pt idx="51419">
                  <c:v>3.2003646920000003E-5</c:v>
                </c:pt>
                <c:pt idx="51420">
                  <c:v>2.2991046119999999E-6</c:v>
                </c:pt>
                <c:pt idx="51421">
                  <c:v>8.9393874199999996E-7</c:v>
                </c:pt>
                <c:pt idx="51422">
                  <c:v>7.0726412150000002E-7</c:v>
                </c:pt>
                <c:pt idx="51423">
                  <c:v>4.7898571080000003E-6</c:v>
                </c:pt>
                <c:pt idx="51424">
                  <c:v>1.135833754E-6</c:v>
                </c:pt>
                <c:pt idx="51425">
                  <c:v>5.0210062190000003E-8</c:v>
                </c:pt>
                <c:pt idx="51426">
                  <c:v>6.8406084499999999E-7</c:v>
                </c:pt>
                <c:pt idx="51427">
                  <c:v>3.5589485769999998E-6</c:v>
                </c:pt>
                <c:pt idx="51428">
                  <c:v>3.6410807700000001E-7</c:v>
                </c:pt>
                <c:pt idx="51429">
                  <c:v>2.8252136780000001E-7</c:v>
                </c:pt>
                <c:pt idx="51430">
                  <c:v>2.9129304549999999E-7</c:v>
                </c:pt>
                <c:pt idx="51431">
                  <c:v>2.8537881840000001E-7</c:v>
                </c:pt>
                <c:pt idx="51432">
                  <c:v>3.4449329969999998E-7</c:v>
                </c:pt>
                <c:pt idx="51433">
                  <c:v>3.480149514E-7</c:v>
                </c:pt>
                <c:pt idx="51434">
                  <c:v>2.704456847E-7</c:v>
                </c:pt>
                <c:pt idx="51435">
                  <c:v>2.1886720669999999E-6</c:v>
                </c:pt>
                <c:pt idx="51436">
                  <c:v>2.1659555169999999E-8</c:v>
                </c:pt>
                <c:pt idx="51437">
                  <c:v>5.2523908969999998E-7</c:v>
                </c:pt>
                <c:pt idx="51438">
                  <c:v>2.4721954290000001E-6</c:v>
                </c:pt>
                <c:pt idx="51439">
                  <c:v>2.1339906800000001E-5</c:v>
                </c:pt>
                <c:pt idx="51440">
                  <c:v>1.6636888760000001E-7</c:v>
                </c:pt>
                <c:pt idx="51441">
                  <c:v>2.5376091750000001E-7</c:v>
                </c:pt>
                <c:pt idx="51442">
                  <c:v>4.4936534639999999E-7</c:v>
                </c:pt>
                <c:pt idx="51443">
                  <c:v>1.7044617179999999E-5</c:v>
                </c:pt>
                <c:pt idx="51444">
                  <c:v>1.5197187039999999E-6</c:v>
                </c:pt>
                <c:pt idx="51445">
                  <c:v>3.7518296059999998E-6</c:v>
                </c:pt>
                <c:pt idx="51446">
                  <c:v>5.2029777129999999E-6</c:v>
                </c:pt>
                <c:pt idx="51447">
                  <c:v>1.7839688450000001E-4</c:v>
                </c:pt>
                <c:pt idx="51448">
                  <c:v>1.64619293E-6</c:v>
                </c:pt>
                <c:pt idx="51449">
                  <c:v>6.0109612089999999E-6</c:v>
                </c:pt>
                <c:pt idx="51450">
                  <c:v>1.571731196E-5</c:v>
                </c:pt>
                <c:pt idx="51451">
                  <c:v>5.9016540270000001E-5</c:v>
                </c:pt>
                <c:pt idx="51452">
                  <c:v>1.160263647E-5</c:v>
                </c:pt>
                <c:pt idx="51453">
                  <c:v>8.9174129820000002E-6</c:v>
                </c:pt>
                <c:pt idx="51454">
                  <c:v>4.179314295E-5</c:v>
                </c:pt>
                <c:pt idx="51455">
                  <c:v>6.2148569430000005E-4</c:v>
                </c:pt>
                <c:pt idx="51456">
                  <c:v>1.299810667E-4</c:v>
                </c:pt>
                <c:pt idx="51457">
                  <c:v>9.4696702649999995E-5</c:v>
                </c:pt>
                <c:pt idx="51458">
                  <c:v>1.387729903E-4</c:v>
                </c:pt>
                <c:pt idx="51459">
                  <c:v>8.3584721020000001E-4</c:v>
                </c:pt>
                <c:pt idx="51460">
                  <c:v>3.6877887630000001E-6</c:v>
                </c:pt>
                <c:pt idx="51461">
                  <c:v>1.242027798E-5</c:v>
                </c:pt>
                <c:pt idx="51462">
                  <c:v>1.060677765E-6</c:v>
                </c:pt>
                <c:pt idx="51463">
                  <c:v>4.4241118910000003E-5</c:v>
                </c:pt>
                <c:pt idx="51464">
                  <c:v>6.7744517490000003E-6</c:v>
                </c:pt>
                <c:pt idx="51465">
                  <c:v>9.6776428560000008E-6</c:v>
                </c:pt>
                <c:pt idx="51466">
                  <c:v>1.0317600880000001E-6</c:v>
                </c:pt>
                <c:pt idx="51467">
                  <c:v>1.546429869E-5</c:v>
                </c:pt>
                <c:pt idx="51468">
                  <c:v>3.8189878910000004E-6</c:v>
                </c:pt>
                <c:pt idx="51469">
                  <c:v>5.9842809329999998E-6</c:v>
                </c:pt>
                <c:pt idx="51470">
                  <c:v>5.8420590079999999E-6</c:v>
                </c:pt>
                <c:pt idx="51471">
                  <c:v>3.1360366440000001E-6</c:v>
                </c:pt>
                <c:pt idx="51472">
                  <c:v>4.3547453379999999E-6</c:v>
                </c:pt>
                <c:pt idx="51473">
                  <c:v>2.4845024760000002E-6</c:v>
                </c:pt>
                <c:pt idx="51474">
                  <c:v>2.4907729169999998E-6</c:v>
                </c:pt>
                <c:pt idx="51475">
                  <c:v>3.2426649679999999E-6</c:v>
                </c:pt>
                <c:pt idx="51476">
                  <c:v>2.1288963159999998E-6</c:v>
                </c:pt>
                <c:pt idx="51477">
                  <c:v>1.2650292939999999E-6</c:v>
                </c:pt>
                <c:pt idx="51478">
                  <c:v>1.4937425959999999E-6</c:v>
                </c:pt>
                <c:pt idx="51479">
                  <c:v>1.9916679720000002E-6</c:v>
                </c:pt>
                <c:pt idx="51480">
                  <c:v>1.4304744800000001E-6</c:v>
                </c:pt>
                <c:pt idx="51481">
                  <c:v>1.6576654119999999E-6</c:v>
                </c:pt>
                <c:pt idx="51482">
                  <c:v>1.719585663E-6</c:v>
                </c:pt>
                <c:pt idx="51483">
                  <c:v>6.6142653400000004E-7</c:v>
                </c:pt>
                <c:pt idx="51484">
                  <c:v>2.8642640939999998E-6</c:v>
                </c:pt>
                <c:pt idx="51485">
                  <c:v>3.0373491619999999E-6</c:v>
                </c:pt>
                <c:pt idx="51486">
                  <c:v>3.1196747740000001E-6</c:v>
                </c:pt>
                <c:pt idx="51487">
                  <c:v>7.0631554650000001E-6</c:v>
                </c:pt>
                <c:pt idx="51488">
                  <c:v>7.5946730579999998E-6</c:v>
                </c:pt>
                <c:pt idx="51489">
                  <c:v>2.556024998E-6</c:v>
                </c:pt>
                <c:pt idx="51490">
                  <c:v>3.8841747069999998E-6</c:v>
                </c:pt>
                <c:pt idx="51491">
                  <c:v>1.4928828529999999E-5</c:v>
                </c:pt>
                <c:pt idx="51492">
                  <c:v>1.6473366699999999E-5</c:v>
                </c:pt>
                <c:pt idx="51493">
                  <c:v>4.0500296469999998E-6</c:v>
                </c:pt>
                <c:pt idx="51494">
                  <c:v>4.1391512210000001E-6</c:v>
                </c:pt>
                <c:pt idx="51495">
                  <c:v>1.0057455389999999E-4</c:v>
                </c:pt>
                <c:pt idx="51496">
                  <c:v>7.9533625049999998E-5</c:v>
                </c:pt>
                <c:pt idx="51497">
                  <c:v>8.9471686219999997E-5</c:v>
                </c:pt>
                <c:pt idx="51498">
                  <c:v>6.9800214979999996E-4</c:v>
                </c:pt>
                <c:pt idx="51499">
                  <c:v>1.5039692229999999E-3</c:v>
                </c:pt>
                <c:pt idx="51500">
                  <c:v>1.138559992E-4</c:v>
                </c:pt>
                <c:pt idx="51501">
                  <c:v>6.591524085E-5</c:v>
                </c:pt>
                <c:pt idx="51502">
                  <c:v>2.5684454800000002E-5</c:v>
                </c:pt>
                <c:pt idx="51503">
                  <c:v>2.7684886709999999E-5</c:v>
                </c:pt>
                <c:pt idx="51504">
                  <c:v>1.9249706979999999E-5</c:v>
                </c:pt>
                <c:pt idx="51505">
                  <c:v>2.132172413E-5</c:v>
                </c:pt>
                <c:pt idx="51506">
                  <c:v>4.0822795010000001E-5</c:v>
                </c:pt>
                <c:pt idx="51507">
                  <c:v>1.14217911E-4</c:v>
                </c:pt>
                <c:pt idx="51508">
                  <c:v>3.7991298010000001E-5</c:v>
                </c:pt>
                <c:pt idx="51509">
                  <c:v>2.6673959360000001E-5</c:v>
                </c:pt>
                <c:pt idx="51510">
                  <c:v>4.6812532570000001E-5</c:v>
                </c:pt>
                <c:pt idx="51511">
                  <c:v>3.2134102879999998E-5</c:v>
                </c:pt>
                <c:pt idx="51512">
                  <c:v>4.3119128809999998E-6</c:v>
                </c:pt>
                <c:pt idx="51513">
                  <c:v>9.2490140649999995E-6</c:v>
                </c:pt>
                <c:pt idx="51514">
                  <c:v>6.0872196599999997E-6</c:v>
                </c:pt>
                <c:pt idx="51515">
                  <c:v>2.6711282720000002E-6</c:v>
                </c:pt>
                <c:pt idx="51516">
                  <c:v>6.1196335709999997E-6</c:v>
                </c:pt>
                <c:pt idx="51517">
                  <c:v>1.83153591E-5</c:v>
                </c:pt>
                <c:pt idx="51518">
                  <c:v>3.7924988070000003E-5</c:v>
                </c:pt>
                <c:pt idx="51519">
                  <c:v>4.940786111E-5</c:v>
                </c:pt>
                <c:pt idx="51520">
                  <c:v>1.52080124E-6</c:v>
                </c:pt>
                <c:pt idx="51521">
                  <c:v>2.0784712180000001E-6</c:v>
                </c:pt>
                <c:pt idx="51522">
                  <c:v>3.0576392969999999E-6</c:v>
                </c:pt>
                <c:pt idx="51523">
                  <c:v>3.547555998E-6</c:v>
                </c:pt>
                <c:pt idx="51524">
                  <c:v>3.7288607849999999E-6</c:v>
                </c:pt>
                <c:pt idx="51525">
                  <c:v>3.1248400209999999E-6</c:v>
                </c:pt>
                <c:pt idx="51526">
                  <c:v>1.741696148E-6</c:v>
                </c:pt>
                <c:pt idx="51527">
                  <c:v>6.4152185109999999E-6</c:v>
                </c:pt>
                <c:pt idx="51528">
                  <c:v>2.482118282E-6</c:v>
                </c:pt>
                <c:pt idx="51529">
                  <c:v>2.833364734E-6</c:v>
                </c:pt>
                <c:pt idx="51530">
                  <c:v>2.1952014130000001E-6</c:v>
                </c:pt>
                <c:pt idx="51531">
                  <c:v>4.5546269770000003E-6</c:v>
                </c:pt>
                <c:pt idx="51532">
                  <c:v>3.5916464449999999E-6</c:v>
                </c:pt>
                <c:pt idx="51533">
                  <c:v>8.1243513220000008E-6</c:v>
                </c:pt>
                <c:pt idx="51534">
                  <c:v>1.5378791710000001E-7</c:v>
                </c:pt>
                <c:pt idx="51535">
                  <c:v>2.7007442969999999E-6</c:v>
                </c:pt>
                <c:pt idx="51536">
                  <c:v>1.8664341599999999E-5</c:v>
                </c:pt>
                <c:pt idx="51537">
                  <c:v>2.168829057E-5</c:v>
                </c:pt>
                <c:pt idx="51538">
                  <c:v>1.653562031E-4</c:v>
                </c:pt>
                <c:pt idx="51539">
                  <c:v>2.790656223E-4</c:v>
                </c:pt>
                <c:pt idx="51540">
                  <c:v>5.5518963119999998E-5</c:v>
                </c:pt>
                <c:pt idx="51541">
                  <c:v>1.5048750680000001E-4</c:v>
                </c:pt>
                <c:pt idx="51542">
                  <c:v>2.7415872280000001E-4</c:v>
                </c:pt>
                <c:pt idx="51543">
                  <c:v>8.878913729E-5</c:v>
                </c:pt>
                <c:pt idx="51544">
                  <c:v>6.5624282099999997E-5</c:v>
                </c:pt>
                <c:pt idx="51545">
                  <c:v>7.0382491889999996E-5</c:v>
                </c:pt>
                <c:pt idx="51546">
                  <c:v>1.3297974739999999E-4</c:v>
                </c:pt>
                <c:pt idx="51547">
                  <c:v>3.3794029890000003E-4</c:v>
                </c:pt>
                <c:pt idx="51548">
                  <c:v>2.3088653630000001E-4</c:v>
                </c:pt>
                <c:pt idx="51549">
                  <c:v>1.2934085359999999E-4</c:v>
                </c:pt>
                <c:pt idx="51550">
                  <c:v>1.4560047519999999E-3</c:v>
                </c:pt>
                <c:pt idx="51551">
                  <c:v>4.4434538649999999E-4</c:v>
                </c:pt>
                <c:pt idx="51552">
                  <c:v>8.9217949969999999E-5</c:v>
                </c:pt>
                <c:pt idx="51553">
                  <c:v>6.4650589130000005E-5</c:v>
                </c:pt>
                <c:pt idx="51554">
                  <c:v>3.237102407E-5</c:v>
                </c:pt>
                <c:pt idx="51555">
                  <c:v>7.724929879E-6</c:v>
                </c:pt>
                <c:pt idx="51556">
                  <c:v>4.3215818319999998E-5</c:v>
                </c:pt>
                <c:pt idx="51557">
                  <c:v>1.1375103159999999E-5</c:v>
                </c:pt>
                <c:pt idx="51558">
                  <c:v>2.3974292620000001E-4</c:v>
                </c:pt>
                <c:pt idx="51559">
                  <c:v>1.026166436E-4</c:v>
                </c:pt>
                <c:pt idx="51560">
                  <c:v>5.4790512860000001E-5</c:v>
                </c:pt>
                <c:pt idx="51561">
                  <c:v>4.0328580710000002E-5</c:v>
                </c:pt>
                <c:pt idx="51562">
                  <c:v>3.2741157459999999E-5</c:v>
                </c:pt>
                <c:pt idx="51563">
                  <c:v>1.5617742850000001E-5</c:v>
                </c:pt>
                <c:pt idx="51564">
                  <c:v>3.7155281679999999E-6</c:v>
                </c:pt>
                <c:pt idx="51565">
                  <c:v>2.3713491169999998E-6</c:v>
                </c:pt>
                <c:pt idx="51566">
                  <c:v>3.911080435E-6</c:v>
                </c:pt>
                <c:pt idx="51567">
                  <c:v>5.3755218889999997E-6</c:v>
                </c:pt>
                <c:pt idx="51568">
                  <c:v>1.0570012540000001E-5</c:v>
                </c:pt>
                <c:pt idx="51569">
                  <c:v>8.7221977759999997E-6</c:v>
                </c:pt>
                <c:pt idx="51570">
                  <c:v>4.270358297E-5</c:v>
                </c:pt>
                <c:pt idx="51571">
                  <c:v>2.085875024E-5</c:v>
                </c:pt>
                <c:pt idx="51572">
                  <c:v>7.1819368379999998E-6</c:v>
                </c:pt>
                <c:pt idx="51573">
                  <c:v>2.139752337E-5</c:v>
                </c:pt>
                <c:pt idx="51574">
                  <c:v>4.5283958650000003E-6</c:v>
                </c:pt>
                <c:pt idx="51575">
                  <c:v>4.5038671700000003E-6</c:v>
                </c:pt>
                <c:pt idx="51576">
                  <c:v>9.8486316819999995E-6</c:v>
                </c:pt>
                <c:pt idx="51577">
                  <c:v>9.2727191229999993E-6</c:v>
                </c:pt>
                <c:pt idx="51578">
                  <c:v>3.5989741579999998E-6</c:v>
                </c:pt>
                <c:pt idx="51579">
                  <c:v>5.5152506060000001E-6</c:v>
                </c:pt>
                <c:pt idx="51580">
                  <c:v>4.0420839390000001E-6</c:v>
                </c:pt>
                <c:pt idx="51581">
                  <c:v>1.522598139E-6</c:v>
                </c:pt>
                <c:pt idx="51582">
                  <c:v>3.4702155759999998E-5</c:v>
                </c:pt>
                <c:pt idx="51583">
                  <c:v>1.317404973E-6</c:v>
                </c:pt>
                <c:pt idx="51584">
                  <c:v>6.5416719159999997E-6</c:v>
                </c:pt>
                <c:pt idx="51585">
                  <c:v>1.8360725530000001E-5</c:v>
                </c:pt>
                <c:pt idx="51586">
                  <c:v>3.5220349470000002E-5</c:v>
                </c:pt>
                <c:pt idx="51587">
                  <c:v>1.7175708709999998E-5</c:v>
                </c:pt>
                <c:pt idx="51588">
                  <c:v>7.6253304459999993E-5</c:v>
                </c:pt>
                <c:pt idx="51589">
                  <c:v>1.5548453880000001E-4</c:v>
                </c:pt>
                <c:pt idx="51590">
                  <c:v>3.4601906039999999E-3</c:v>
                </c:pt>
                <c:pt idx="51591">
                  <c:v>8.2015320789999996E-4</c:v>
                </c:pt>
                <c:pt idx="51592">
                  <c:v>1.305606376E-4</c:v>
                </c:pt>
                <c:pt idx="51593">
                  <c:v>2.9075148010000002E-4</c:v>
                </c:pt>
                <c:pt idx="51594">
                  <c:v>5.1710554869999995E-4</c:v>
                </c:pt>
                <c:pt idx="51595">
                  <c:v>2.9297740739999999E-5</c:v>
                </c:pt>
                <c:pt idx="51596">
                  <c:v>4.7733234640000001E-5</c:v>
                </c:pt>
                <c:pt idx="51597">
                  <c:v>1.428172214E-4</c:v>
                </c:pt>
                <c:pt idx="51598">
                  <c:v>1.164069444E-4</c:v>
                </c:pt>
                <c:pt idx="51599">
                  <c:v>3.0776570109999999E-5</c:v>
                </c:pt>
                <c:pt idx="51600">
                  <c:v>5.4502213800000003E-5</c:v>
                </c:pt>
                <c:pt idx="51601">
                  <c:v>1.2422675689999999E-4</c:v>
                </c:pt>
                <c:pt idx="51602">
                  <c:v>1.6195539969999999E-4</c:v>
                </c:pt>
                <c:pt idx="51603">
                  <c:v>6.1873915549999999E-5</c:v>
                </c:pt>
                <c:pt idx="51604">
                  <c:v>6.0359144250000002E-5</c:v>
                </c:pt>
                <c:pt idx="51605">
                  <c:v>3.9076337949999999E-5</c:v>
                </c:pt>
                <c:pt idx="51606">
                  <c:v>2.663394496E-5</c:v>
                </c:pt>
                <c:pt idx="51607">
                  <c:v>2.2472754489999998E-5</c:v>
                </c:pt>
                <c:pt idx="51608">
                  <c:v>2.925626967E-5</c:v>
                </c:pt>
                <c:pt idx="51609">
                  <c:v>6.1677323030000002E-6</c:v>
                </c:pt>
                <c:pt idx="51610">
                  <c:v>7.0218297420000003E-5</c:v>
                </c:pt>
                <c:pt idx="51611">
                  <c:v>4.8686549489999996E-6</c:v>
                </c:pt>
                <c:pt idx="51612">
                  <c:v>6.2317399740000004E-6</c:v>
                </c:pt>
                <c:pt idx="51613">
                  <c:v>1.2891036919999999E-6</c:v>
                </c:pt>
                <c:pt idx="51614">
                  <c:v>1.311676832E-4</c:v>
                </c:pt>
                <c:pt idx="51615">
                  <c:v>1.9640968899999999E-6</c:v>
                </c:pt>
                <c:pt idx="51616">
                  <c:v>5.7088112000000003E-7</c:v>
                </c:pt>
                <c:pt idx="51617">
                  <c:v>1.269421211E-5</c:v>
                </c:pt>
                <c:pt idx="51618">
                  <c:v>1.270345643E-4</c:v>
                </c:pt>
                <c:pt idx="51619">
                  <c:v>9.9959959710000004E-6</c:v>
                </c:pt>
                <c:pt idx="51620">
                  <c:v>9.9786900229999998E-6</c:v>
                </c:pt>
                <c:pt idx="51621">
                  <c:v>2.0275293320000001E-5</c:v>
                </c:pt>
                <c:pt idx="51622">
                  <c:v>8.0314382629999994E-5</c:v>
                </c:pt>
                <c:pt idx="51623">
                  <c:v>1.3520347850000001E-5</c:v>
                </c:pt>
                <c:pt idx="51624">
                  <c:v>8.9344489749999998E-6</c:v>
                </c:pt>
                <c:pt idx="51625">
                  <c:v>1.6946646540000001E-5</c:v>
                </c:pt>
                <c:pt idx="51626">
                  <c:v>2.193297421E-5</c:v>
                </c:pt>
                <c:pt idx="51627">
                  <c:v>9.9573291899999997E-6</c:v>
                </c:pt>
                <c:pt idx="51628">
                  <c:v>7.8239090319999995E-6</c:v>
                </c:pt>
                <c:pt idx="51629">
                  <c:v>5.9617455050000002E-6</c:v>
                </c:pt>
                <c:pt idx="51630">
                  <c:v>2.6005829830000001E-4</c:v>
                </c:pt>
                <c:pt idx="51631">
                  <c:v>2.6337832719999999E-5</c:v>
                </c:pt>
                <c:pt idx="51632">
                  <c:v>6.1974480450000002E-5</c:v>
                </c:pt>
                <c:pt idx="51633">
                  <c:v>1.0633850730000001E-4</c:v>
                </c:pt>
                <c:pt idx="51634">
                  <c:v>1.9482378540000001E-3</c:v>
                </c:pt>
                <c:pt idx="51635">
                  <c:v>6.1533252949999998E-5</c:v>
                </c:pt>
                <c:pt idx="51636">
                  <c:v>2.3482735900000002E-5</c:v>
                </c:pt>
                <c:pt idx="51637">
                  <c:v>4.4173490600000002E-5</c:v>
                </c:pt>
                <c:pt idx="51638">
                  <c:v>8.2357898819999996E-4</c:v>
                </c:pt>
                <c:pt idx="51639">
                  <c:v>9.3042684220000002E-5</c:v>
                </c:pt>
                <c:pt idx="51640">
                  <c:v>5.8295666370000002E-5</c:v>
                </c:pt>
                <c:pt idx="51641">
                  <c:v>1.69629973E-5</c:v>
                </c:pt>
                <c:pt idx="51642">
                  <c:v>4.6223825950000002E-3</c:v>
                </c:pt>
                <c:pt idx="51643">
                  <c:v>2.3090316460000001E-5</c:v>
                </c:pt>
                <c:pt idx="51644">
                  <c:v>6.678073914E-5</c:v>
                </c:pt>
                <c:pt idx="51645">
                  <c:v>9.1922697839999997E-5</c:v>
                </c:pt>
                <c:pt idx="51646">
                  <c:v>1.215702083E-3</c:v>
                </c:pt>
                <c:pt idx="51647">
                  <c:v>2.3929079330000001E-5</c:v>
                </c:pt>
                <c:pt idx="51648">
                  <c:v>4.3978799860000002E-5</c:v>
                </c:pt>
                <c:pt idx="51649">
                  <c:v>3.0636707040000003E-5</c:v>
                </c:pt>
                <c:pt idx="51650">
                  <c:v>4.8113394749999998E-3</c:v>
                </c:pt>
                <c:pt idx="51651">
                  <c:v>5.8781235329999999E-5</c:v>
                </c:pt>
                <c:pt idx="51652">
                  <c:v>2.42751466E-5</c:v>
                </c:pt>
                <c:pt idx="51653">
                  <c:v>7.8143064309999993E-5</c:v>
                </c:pt>
                <c:pt idx="51654">
                  <c:v>1.428433501E-3</c:v>
                </c:pt>
                <c:pt idx="51655">
                  <c:v>6.4860666639999998E-6</c:v>
                </c:pt>
                <c:pt idx="51656">
                  <c:v>8.8787905190000005E-6</c:v>
                </c:pt>
                <c:pt idx="51657">
                  <c:v>1.449840926E-5</c:v>
                </c:pt>
                <c:pt idx="51658">
                  <c:v>1.4320760550000001E-4</c:v>
                </c:pt>
                <c:pt idx="51659">
                  <c:v>6.9717635309999998E-5</c:v>
                </c:pt>
                <c:pt idx="51660">
                  <c:v>7.4051736459999998E-5</c:v>
                </c:pt>
                <c:pt idx="51661">
                  <c:v>2.5889973940000001E-5</c:v>
                </c:pt>
                <c:pt idx="51662">
                  <c:v>1.7909920990000001E-2</c:v>
                </c:pt>
                <c:pt idx="51663">
                  <c:v>2.4349937120000001E-5</c:v>
                </c:pt>
                <c:pt idx="51664">
                  <c:v>3.0087586290000002E-4</c:v>
                </c:pt>
                <c:pt idx="51665">
                  <c:v>4.7947725510000001E-4</c:v>
                </c:pt>
                <c:pt idx="51666">
                  <c:v>3.9061638840000002E-3</c:v>
                </c:pt>
                <c:pt idx="51667">
                  <c:v>3.3938674960000003E-4</c:v>
                </c:pt>
                <c:pt idx="51668">
                  <c:v>5.2501716930000004E-4</c:v>
                </c:pt>
                <c:pt idx="51669">
                  <c:v>5.7993227179999995E-4</c:v>
                </c:pt>
                <c:pt idx="51670">
                  <c:v>2.3401403080000001E-2</c:v>
                </c:pt>
                <c:pt idx="51671">
                  <c:v>3.83213076E-4</c:v>
                </c:pt>
                <c:pt idx="51672">
                  <c:v>8.1286088890000004E-4</c:v>
                </c:pt>
                <c:pt idx="51673">
                  <c:v>1.3636136339999999E-3</c:v>
                </c:pt>
                <c:pt idx="51674">
                  <c:v>0.1735269834</c:v>
                </c:pt>
                <c:pt idx="51675">
                  <c:v>1.1732518139999999E-3</c:v>
                </c:pt>
                <c:pt idx="51676">
                  <c:v>9.4104006619999999E-4</c:v>
                </c:pt>
                <c:pt idx="51677">
                  <c:v>8.9753826929999997E-4</c:v>
                </c:pt>
                <c:pt idx="51678">
                  <c:v>1.0923021979999999E-2</c:v>
                </c:pt>
                <c:pt idx="51679">
                  <c:v>9.9559872100000004E-4</c:v>
                </c:pt>
                <c:pt idx="51680">
                  <c:v>9.5074301129999999E-4</c:v>
                </c:pt>
                <c:pt idx="51681">
                  <c:v>1.0866545209999999E-3</c:v>
                </c:pt>
                <c:pt idx="51682">
                  <c:v>0.1733690061</c:v>
                </c:pt>
                <c:pt idx="51683">
                  <c:v>1.451546801E-3</c:v>
                </c:pt>
                <c:pt idx="51684">
                  <c:v>8.5506988050000003E-4</c:v>
                </c:pt>
                <c:pt idx="51685">
                  <c:v>3.2391274140000003E-4</c:v>
                </c:pt>
                <c:pt idx="51686">
                  <c:v>2.3710944719999998E-2</c:v>
                </c:pt>
                <c:pt idx="51687">
                  <c:v>6.4574821600000003E-4</c:v>
                </c:pt>
                <c:pt idx="51688">
                  <c:v>5.281760201E-4</c:v>
                </c:pt>
                <c:pt idx="51689">
                  <c:v>3.0717889310000001E-4</c:v>
                </c:pt>
                <c:pt idx="51690">
                  <c:v>3.881831238E-3</c:v>
                </c:pt>
                <c:pt idx="51691">
                  <c:v>5.1729466150000002E-4</c:v>
                </c:pt>
                <c:pt idx="51692">
                  <c:v>3.1397766779999998E-4</c:v>
                </c:pt>
                <c:pt idx="51693">
                  <c:v>1.7472313010000001E-5</c:v>
                </c:pt>
                <c:pt idx="51694">
                  <c:v>1.7894902059999999E-2</c:v>
                </c:pt>
                <c:pt idx="51695">
                  <c:v>3.3916908069999998E-5</c:v>
                </c:pt>
                <c:pt idx="51696">
                  <c:v>7.9049898900000003E-5</c:v>
                </c:pt>
                <c:pt idx="51697">
                  <c:v>6.7405059059999996E-5</c:v>
                </c:pt>
                <c:pt idx="51698">
                  <c:v>1.4561116800000001E-4</c:v>
                </c:pt>
                <c:pt idx="51699">
                  <c:v>1.5707915700000001E-5</c:v>
                </c:pt>
                <c:pt idx="51700">
                  <c:v>8.9285498839999994E-6</c:v>
                </c:pt>
                <c:pt idx="51701">
                  <c:v>6.9066680630000002E-6</c:v>
                </c:pt>
                <c:pt idx="51702">
                  <c:v>1.3938717959999999E-3</c:v>
                </c:pt>
                <c:pt idx="51703">
                  <c:v>6.9984463229999999E-5</c:v>
                </c:pt>
                <c:pt idx="51704">
                  <c:v>2.9255661769999998E-5</c:v>
                </c:pt>
                <c:pt idx="51705">
                  <c:v>5.464861452E-5</c:v>
                </c:pt>
                <c:pt idx="51706">
                  <c:v>4.8387893879999998E-3</c:v>
                </c:pt>
                <c:pt idx="51707">
                  <c:v>3.8830405199999997E-5</c:v>
                </c:pt>
                <c:pt idx="51708">
                  <c:v>4.3493121259999998E-5</c:v>
                </c:pt>
                <c:pt idx="51709">
                  <c:v>2.0261268380000001E-5</c:v>
                </c:pt>
                <c:pt idx="51710">
                  <c:v>1.2109667169999999E-3</c:v>
                </c:pt>
                <c:pt idx="51711">
                  <c:v>9.9164948530000002E-5</c:v>
                </c:pt>
                <c:pt idx="51712">
                  <c:v>6.6353760089999994E-5</c:v>
                </c:pt>
                <c:pt idx="51713">
                  <c:v>2.0064830710000001E-5</c:v>
                </c:pt>
                <c:pt idx="51714">
                  <c:v>4.5780372910000002E-3</c:v>
                </c:pt>
                <c:pt idx="51715">
                  <c:v>2.736088135E-5</c:v>
                </c:pt>
                <c:pt idx="51716">
                  <c:v>6.6876621109999995E-5</c:v>
                </c:pt>
                <c:pt idx="51717">
                  <c:v>9.2743234189999996E-5</c:v>
                </c:pt>
                <c:pt idx="51718">
                  <c:v>8.2663205859999996E-4</c:v>
                </c:pt>
                <c:pt idx="51719">
                  <c:v>4.9268645990000001E-5</c:v>
                </c:pt>
                <c:pt idx="51720">
                  <c:v>2.4969233420000001E-5</c:v>
                </c:pt>
                <c:pt idx="51721">
                  <c:v>6.0498521769999998E-5</c:v>
                </c:pt>
                <c:pt idx="51722">
                  <c:v>1.926557154E-3</c:v>
                </c:pt>
                <c:pt idx="51723">
                  <c:v>1.094622548E-4</c:v>
                </c:pt>
                <c:pt idx="51724">
                  <c:v>6.883848485E-5</c:v>
                </c:pt>
                <c:pt idx="51725">
                  <c:v>2.7891367759999999E-5</c:v>
                </c:pt>
                <c:pt idx="51726">
                  <c:v>2.6371764360000002E-4</c:v>
                </c:pt>
                <c:pt idx="51727">
                  <c:v>5.6427167169999998E-6</c:v>
                </c:pt>
                <c:pt idx="51728">
                  <c:v>7.7789068320000004E-6</c:v>
                </c:pt>
                <c:pt idx="51729">
                  <c:v>9.8082455180000005E-6</c:v>
                </c:pt>
                <c:pt idx="51730">
                  <c:v>2.2450896299999999E-5</c:v>
                </c:pt>
                <c:pt idx="51731">
                  <c:v>1.736135191E-5</c:v>
                </c:pt>
                <c:pt idx="51732">
                  <c:v>8.6483489289999998E-6</c:v>
                </c:pt>
                <c:pt idx="51733">
                  <c:v>1.3238570260000001E-5</c:v>
                </c:pt>
                <c:pt idx="51734">
                  <c:v>8.0593705250000007E-5</c:v>
                </c:pt>
                <c:pt idx="51735">
                  <c:v>2.0965361000000001E-5</c:v>
                </c:pt>
                <c:pt idx="51736">
                  <c:v>1.001139798E-5</c:v>
                </c:pt>
                <c:pt idx="51737">
                  <c:v>9.8696870179999998E-6</c:v>
                </c:pt>
                <c:pt idx="51738">
                  <c:v>1.262713447E-4</c:v>
                </c:pt>
                <c:pt idx="51739">
                  <c:v>1.173562027E-5</c:v>
                </c:pt>
                <c:pt idx="51740">
                  <c:v>4.1310461529999998E-7</c:v>
                </c:pt>
                <c:pt idx="51741">
                  <c:v>1.940852773E-6</c:v>
                </c:pt>
                <c:pt idx="51742">
                  <c:v>1.276554128E-4</c:v>
                </c:pt>
                <c:pt idx="51743">
                  <c:v>8.307744814E-7</c:v>
                </c:pt>
                <c:pt idx="51744">
                  <c:v>6.9218787850000002E-6</c:v>
                </c:pt>
                <c:pt idx="51745">
                  <c:v>4.9661485910000004E-6</c:v>
                </c:pt>
                <c:pt idx="51746">
                  <c:v>6.6215964400000006E-5</c:v>
                </c:pt>
                <c:pt idx="51747">
                  <c:v>7.9271736530000001E-6</c:v>
                </c:pt>
                <c:pt idx="51748">
                  <c:v>3.0724448120000003E-5</c:v>
                </c:pt>
                <c:pt idx="51749">
                  <c:v>2.242178878E-5</c:v>
                </c:pt>
                <c:pt idx="51750">
                  <c:v>2.4875049280000001E-5</c:v>
                </c:pt>
                <c:pt idx="51751">
                  <c:v>4.2916172969999997E-5</c:v>
                </c:pt>
                <c:pt idx="51752">
                  <c:v>6.2023702419999999E-5</c:v>
                </c:pt>
                <c:pt idx="51753">
                  <c:v>6.110566195E-5</c:v>
                </c:pt>
                <c:pt idx="51754">
                  <c:v>1.6460521590000001E-4</c:v>
                </c:pt>
                <c:pt idx="51755">
                  <c:v>1.2339310830000001E-4</c:v>
                </c:pt>
                <c:pt idx="51756">
                  <c:v>5.1447382999999998E-5</c:v>
                </c:pt>
                <c:pt idx="51757">
                  <c:v>3.0143989380000001E-5</c:v>
                </c:pt>
                <c:pt idx="51758">
                  <c:v>1.1678106450000001E-4</c:v>
                </c:pt>
                <c:pt idx="51759">
                  <c:v>1.4053719960000001E-4</c:v>
                </c:pt>
                <c:pt idx="51760">
                  <c:v>4.4266338200000001E-5</c:v>
                </c:pt>
                <c:pt idx="51761">
                  <c:v>2.844928544E-5</c:v>
                </c:pt>
                <c:pt idx="51762">
                  <c:v>5.0364366309999995E-4</c:v>
                </c:pt>
                <c:pt idx="51763">
                  <c:v>2.7009626500000002E-4</c:v>
                </c:pt>
                <c:pt idx="51764">
                  <c:v>1.361896592E-4</c:v>
                </c:pt>
                <c:pt idx="51765">
                  <c:v>8.3071219700000002E-4</c:v>
                </c:pt>
                <c:pt idx="51766">
                  <c:v>3.4364715759999998E-3</c:v>
                </c:pt>
                <c:pt idx="51767">
                  <c:v>1.6139928130000001E-4</c:v>
                </c:pt>
                <c:pt idx="51768">
                  <c:v>8.1525583290000003E-5</c:v>
                </c:pt>
                <c:pt idx="51769">
                  <c:v>1.7201874519999999E-5</c:v>
                </c:pt>
                <c:pt idx="51770">
                  <c:v>3.528571871E-5</c:v>
                </c:pt>
                <c:pt idx="51771">
                  <c:v>1.8205608490000001E-5</c:v>
                </c:pt>
                <c:pt idx="51772">
                  <c:v>6.31884544E-6</c:v>
                </c:pt>
                <c:pt idx="51773">
                  <c:v>1.219787112E-6</c:v>
                </c:pt>
                <c:pt idx="51774">
                  <c:v>3.3826786870000003E-5</c:v>
                </c:pt>
                <c:pt idx="51775">
                  <c:v>1.2383997859999999E-6</c:v>
                </c:pt>
                <c:pt idx="51776">
                  <c:v>4.1780886069999997E-6</c:v>
                </c:pt>
                <c:pt idx="51777">
                  <c:v>5.5099492530000002E-6</c:v>
                </c:pt>
                <c:pt idx="51778">
                  <c:v>3.5244410199999998E-6</c:v>
                </c:pt>
                <c:pt idx="51779">
                  <c:v>9.3436150040000004E-6</c:v>
                </c:pt>
                <c:pt idx="51780">
                  <c:v>9.5088537659999999E-6</c:v>
                </c:pt>
                <c:pt idx="51781">
                  <c:v>4.4597538989999998E-6</c:v>
                </c:pt>
                <c:pt idx="51782">
                  <c:v>4.6068579030000002E-6</c:v>
                </c:pt>
                <c:pt idx="51783">
                  <c:v>2.0613202480000002E-5</c:v>
                </c:pt>
                <c:pt idx="51784">
                  <c:v>6.1585752360000002E-6</c:v>
                </c:pt>
                <c:pt idx="51785">
                  <c:v>2.1541199239999999E-5</c:v>
                </c:pt>
                <c:pt idx="51786">
                  <c:v>4.162555152E-5</c:v>
                </c:pt>
                <c:pt idx="51787">
                  <c:v>9.6906893929999993E-6</c:v>
                </c:pt>
                <c:pt idx="51788">
                  <c:v>1.078163121E-5</c:v>
                </c:pt>
                <c:pt idx="51789">
                  <c:v>5.3202310969999999E-6</c:v>
                </c:pt>
                <c:pt idx="51790">
                  <c:v>3.8373691850000002E-6</c:v>
                </c:pt>
                <c:pt idx="51791">
                  <c:v>2.404368549E-6</c:v>
                </c:pt>
                <c:pt idx="51792">
                  <c:v>3.9802044230000001E-6</c:v>
                </c:pt>
                <c:pt idx="51793">
                  <c:v>1.5607269570000001E-5</c:v>
                </c:pt>
                <c:pt idx="51794">
                  <c:v>3.2132464879999997E-5</c:v>
                </c:pt>
                <c:pt idx="51795">
                  <c:v>3.9908652870000003E-5</c:v>
                </c:pt>
                <c:pt idx="51796">
                  <c:v>5.4479710249999999E-5</c:v>
                </c:pt>
                <c:pt idx="51797">
                  <c:v>1.032101587E-4</c:v>
                </c:pt>
                <c:pt idx="51798">
                  <c:v>2.348385962E-4</c:v>
                </c:pt>
                <c:pt idx="51799">
                  <c:v>1.3133668919999999E-5</c:v>
                </c:pt>
                <c:pt idx="51800">
                  <c:v>4.2907037199999999E-5</c:v>
                </c:pt>
                <c:pt idx="51801">
                  <c:v>7.8540334639999999E-6</c:v>
                </c:pt>
                <c:pt idx="51802">
                  <c:v>3.1023022229999997E-5</c:v>
                </c:pt>
                <c:pt idx="51803">
                  <c:v>6.4488573679999999E-5</c:v>
                </c:pt>
                <c:pt idx="51804">
                  <c:v>8.4373639629999994E-5</c:v>
                </c:pt>
                <c:pt idx="51805">
                  <c:v>4.4415651770000002E-4</c:v>
                </c:pt>
                <c:pt idx="51806">
                  <c:v>1.4150876729999999E-3</c:v>
                </c:pt>
                <c:pt idx="51807">
                  <c:v>1.3291167790000001E-4</c:v>
                </c:pt>
                <c:pt idx="51808">
                  <c:v>2.4791457420000001E-4</c:v>
                </c:pt>
                <c:pt idx="51809">
                  <c:v>3.382710342E-4</c:v>
                </c:pt>
                <c:pt idx="51810">
                  <c:v>1.372247838E-4</c:v>
                </c:pt>
                <c:pt idx="51811">
                  <c:v>7.0700300849999993E-5</c:v>
                </c:pt>
                <c:pt idx="51812">
                  <c:v>6.5054311389999998E-5</c:v>
                </c:pt>
                <c:pt idx="51813">
                  <c:v>8.5180639899999993E-5</c:v>
                </c:pt>
                <c:pt idx="51814">
                  <c:v>2.7063309209999999E-4</c:v>
                </c:pt>
                <c:pt idx="51815">
                  <c:v>1.4006437660000001E-4</c:v>
                </c:pt>
                <c:pt idx="51816">
                  <c:v>5.2466753820000001E-5</c:v>
                </c:pt>
                <c:pt idx="51817">
                  <c:v>2.8455714770000002E-4</c:v>
                </c:pt>
                <c:pt idx="51818">
                  <c:v>1.6261799190000001E-4</c:v>
                </c:pt>
                <c:pt idx="51819">
                  <c:v>2.3410729610000001E-5</c:v>
                </c:pt>
                <c:pt idx="51820">
                  <c:v>1.8535395260000001E-5</c:v>
                </c:pt>
                <c:pt idx="51821">
                  <c:v>2.7803154209999998E-6</c:v>
                </c:pt>
                <c:pt idx="51822">
                  <c:v>1.742349097E-7</c:v>
                </c:pt>
                <c:pt idx="51823">
                  <c:v>8.1233488400000008E-6</c:v>
                </c:pt>
                <c:pt idx="51824">
                  <c:v>3.405345435E-6</c:v>
                </c:pt>
                <c:pt idx="51825">
                  <c:v>4.6412334230000004E-6</c:v>
                </c:pt>
                <c:pt idx="51826">
                  <c:v>2.1700711860000001E-6</c:v>
                </c:pt>
                <c:pt idx="51827">
                  <c:v>2.7846403080000001E-6</c:v>
                </c:pt>
                <c:pt idx="51828">
                  <c:v>2.5563107420000002E-6</c:v>
                </c:pt>
                <c:pt idx="51829">
                  <c:v>6.441099251E-6</c:v>
                </c:pt>
                <c:pt idx="51830">
                  <c:v>1.7782026330000001E-6</c:v>
                </c:pt>
                <c:pt idx="51831">
                  <c:v>3.1728525630000001E-6</c:v>
                </c:pt>
                <c:pt idx="51832">
                  <c:v>3.7295170880000002E-6</c:v>
                </c:pt>
                <c:pt idx="51833">
                  <c:v>3.5031442109999999E-6</c:v>
                </c:pt>
                <c:pt idx="51834">
                  <c:v>3.0112492909999998E-6</c:v>
                </c:pt>
                <c:pt idx="51835">
                  <c:v>2.0063231130000001E-6</c:v>
                </c:pt>
                <c:pt idx="51836">
                  <c:v>1.8177753550000001E-6</c:v>
                </c:pt>
                <c:pt idx="51837">
                  <c:v>4.90322109E-5</c:v>
                </c:pt>
                <c:pt idx="51838">
                  <c:v>3.748702868E-5</c:v>
                </c:pt>
                <c:pt idx="51839">
                  <c:v>1.7605872089999999E-5</c:v>
                </c:pt>
                <c:pt idx="51840">
                  <c:v>5.8321974910000001E-6</c:v>
                </c:pt>
                <c:pt idx="51841">
                  <c:v>2.8028920759999999E-6</c:v>
                </c:pt>
                <c:pt idx="51842">
                  <c:v>5.899589519E-6</c:v>
                </c:pt>
                <c:pt idx="51843">
                  <c:v>8.7993297930000006E-6</c:v>
                </c:pt>
                <c:pt idx="51844">
                  <c:v>4.121268797E-6</c:v>
                </c:pt>
                <c:pt idx="51845">
                  <c:v>3.1896833079999998E-5</c:v>
                </c:pt>
                <c:pt idx="51846">
                  <c:v>4.5068965170000003E-5</c:v>
                </c:pt>
                <c:pt idx="51847">
                  <c:v>2.5577511180000001E-5</c:v>
                </c:pt>
                <c:pt idx="51848">
                  <c:v>3.8847087150000001E-5</c:v>
                </c:pt>
                <c:pt idx="51849">
                  <c:v>1.139831067E-4</c:v>
                </c:pt>
                <c:pt idx="51850">
                  <c:v>4.0469313860000003E-5</c:v>
                </c:pt>
                <c:pt idx="51851">
                  <c:v>1.9866531810000001E-5</c:v>
                </c:pt>
                <c:pt idx="51852">
                  <c:v>1.848361585E-5</c:v>
                </c:pt>
                <c:pt idx="51853">
                  <c:v>2.825629396E-5</c:v>
                </c:pt>
                <c:pt idx="51854">
                  <c:v>2.460614933E-5</c:v>
                </c:pt>
                <c:pt idx="51855">
                  <c:v>5.9932080269999999E-5</c:v>
                </c:pt>
                <c:pt idx="51856">
                  <c:v>1.12253767E-4</c:v>
                </c:pt>
                <c:pt idx="51857">
                  <c:v>1.4940024530000001E-3</c:v>
                </c:pt>
                <c:pt idx="51858">
                  <c:v>6.8039970460000002E-4</c:v>
                </c:pt>
                <c:pt idx="51859">
                  <c:v>8.4770809879999994E-5</c:v>
                </c:pt>
                <c:pt idx="51860">
                  <c:v>8.4593688679999998E-5</c:v>
                </c:pt>
                <c:pt idx="51861">
                  <c:v>1.021731676E-4</c:v>
                </c:pt>
                <c:pt idx="51862">
                  <c:v>4.1103981540000004E-6</c:v>
                </c:pt>
                <c:pt idx="51863">
                  <c:v>4.448557024E-6</c:v>
                </c:pt>
                <c:pt idx="51864">
                  <c:v>1.6880367699999999E-5</c:v>
                </c:pt>
                <c:pt idx="51865">
                  <c:v>1.471100532E-5</c:v>
                </c:pt>
                <c:pt idx="51866">
                  <c:v>3.8332025249999997E-6</c:v>
                </c:pt>
                <c:pt idx="51867">
                  <c:v>2.772792001E-6</c:v>
                </c:pt>
                <c:pt idx="51868">
                  <c:v>7.6885375540000007E-6</c:v>
                </c:pt>
                <c:pt idx="51869">
                  <c:v>6.8275106949999998E-6</c:v>
                </c:pt>
                <c:pt idx="51870">
                  <c:v>3.1312004940000001E-6</c:v>
                </c:pt>
                <c:pt idx="51871">
                  <c:v>3.0099580540000001E-6</c:v>
                </c:pt>
                <c:pt idx="51872">
                  <c:v>2.7535274890000001E-6</c:v>
                </c:pt>
                <c:pt idx="51873">
                  <c:v>6.0672475070000004E-7</c:v>
                </c:pt>
                <c:pt idx="51874">
                  <c:v>1.6988951809999999E-6</c:v>
                </c:pt>
                <c:pt idx="51875">
                  <c:v>1.6319370900000001E-6</c:v>
                </c:pt>
                <c:pt idx="51876">
                  <c:v>1.411318518E-6</c:v>
                </c:pt>
                <c:pt idx="51877">
                  <c:v>1.9516260900000001E-6</c:v>
                </c:pt>
                <c:pt idx="51878">
                  <c:v>1.478389064E-6</c:v>
                </c:pt>
                <c:pt idx="51879">
                  <c:v>1.2669591860000001E-6</c:v>
                </c:pt>
                <c:pt idx="51880">
                  <c:v>2.1309906750000002E-6</c:v>
                </c:pt>
                <c:pt idx="51881">
                  <c:v>3.1013328369999999E-6</c:v>
                </c:pt>
                <c:pt idx="51882">
                  <c:v>2.4684732610000001E-6</c:v>
                </c:pt>
                <c:pt idx="51883">
                  <c:v>2.4661196070000001E-6</c:v>
                </c:pt>
                <c:pt idx="51884">
                  <c:v>4.1873640410000002E-6</c:v>
                </c:pt>
                <c:pt idx="51885">
                  <c:v>2.8708897319999999E-6</c:v>
                </c:pt>
                <c:pt idx="51886">
                  <c:v>5.7329354989999999E-6</c:v>
                </c:pt>
                <c:pt idx="51887">
                  <c:v>5.641569734E-6</c:v>
                </c:pt>
                <c:pt idx="51888">
                  <c:v>3.2421261729999998E-6</c:v>
                </c:pt>
                <c:pt idx="51889">
                  <c:v>1.5958465960000001E-5</c:v>
                </c:pt>
                <c:pt idx="51890">
                  <c:v>9.981763598000001E-7</c:v>
                </c:pt>
                <c:pt idx="51891">
                  <c:v>9.4385823420000003E-6</c:v>
                </c:pt>
                <c:pt idx="51892">
                  <c:v>5.8048024500000001E-6</c:v>
                </c:pt>
                <c:pt idx="51893">
                  <c:v>4.5006099729999997E-5</c:v>
                </c:pt>
                <c:pt idx="51894">
                  <c:v>1.01562461E-6</c:v>
                </c:pt>
                <c:pt idx="51895">
                  <c:v>1.166999824E-5</c:v>
                </c:pt>
                <c:pt idx="51896">
                  <c:v>2.6234730880000002E-6</c:v>
                </c:pt>
                <c:pt idx="51897">
                  <c:v>8.2306743769999997E-4</c:v>
                </c:pt>
                <c:pt idx="51898">
                  <c:v>1.3335015009999999E-4</c:v>
                </c:pt>
                <c:pt idx="51899">
                  <c:v>8.8674305579999996E-5</c:v>
                </c:pt>
                <c:pt idx="51900">
                  <c:v>1.3005620479999999E-4</c:v>
                </c:pt>
                <c:pt idx="51901">
                  <c:v>6.1921205299999996E-4</c:v>
                </c:pt>
                <c:pt idx="51902">
                  <c:v>4.1521183269999997E-5</c:v>
                </c:pt>
                <c:pt idx="51903">
                  <c:v>8.3108580890000002E-6</c:v>
                </c:pt>
                <c:pt idx="51904">
                  <c:v>1.044044503E-5</c:v>
                </c:pt>
                <c:pt idx="51905">
                  <c:v>5.7933596399999999E-5</c:v>
                </c:pt>
                <c:pt idx="51906">
                  <c:v>1.5326346939999999E-5</c:v>
                </c:pt>
                <c:pt idx="51907">
                  <c:v>5.0681730100000002E-6</c:v>
                </c:pt>
                <c:pt idx="51908">
                  <c:v>1.4133344229999999E-6</c:v>
                </c:pt>
                <c:pt idx="51909">
                  <c:v>1.7785506210000001E-4</c:v>
                </c:pt>
                <c:pt idx="51910">
                  <c:v>5.0532668480000004E-6</c:v>
                </c:pt>
                <c:pt idx="51911">
                  <c:v>3.6030863450000002E-6</c:v>
                </c:pt>
                <c:pt idx="51912">
                  <c:v>1.372640912E-6</c:v>
                </c:pt>
                <c:pt idx="51913">
                  <c:v>1.6942088409999998E-5</c:v>
                </c:pt>
                <c:pt idx="51914">
                  <c:v>4.3448653630000001E-7</c:v>
                </c:pt>
                <c:pt idx="51915">
                  <c:v>2.3649354979999999E-7</c:v>
                </c:pt>
                <c:pt idx="51916">
                  <c:v>1.7468571540000001E-7</c:v>
                </c:pt>
                <c:pt idx="51917">
                  <c:v>2.0825919230000001E-5</c:v>
                </c:pt>
                <c:pt idx="51918">
                  <c:v>2.3942724190000001E-6</c:v>
                </c:pt>
                <c:pt idx="51919">
                  <c:v>4.2322399919999999E-7</c:v>
                </c:pt>
                <c:pt idx="51920">
                  <c:v>4.6109424040000002E-8</c:v>
                </c:pt>
                <c:pt idx="51921">
                  <c:v>2.2475595549999998E-6</c:v>
                </c:pt>
                <c:pt idx="51922">
                  <c:v>2.6383648840000001E-7</c:v>
                </c:pt>
                <c:pt idx="51923">
                  <c:v>3.4192841219999999E-7</c:v>
                </c:pt>
                <c:pt idx="51924">
                  <c:v>3.374188135E-7</c:v>
                </c:pt>
                <c:pt idx="51925">
                  <c:v>2.8031338049999998E-7</c:v>
                </c:pt>
                <c:pt idx="51926">
                  <c:v>2.8675794010000002E-7</c:v>
                </c:pt>
                <c:pt idx="51927">
                  <c:v>2.775782368E-7</c:v>
                </c:pt>
                <c:pt idx="51928">
                  <c:v>3.4248097779999999E-7</c:v>
                </c:pt>
                <c:pt idx="51929">
                  <c:v>3.3988198109999999E-6</c:v>
                </c:pt>
                <c:pt idx="51930">
                  <c:v>6.8135535420000003E-7</c:v>
                </c:pt>
                <c:pt idx="51931">
                  <c:v>6.6031920479999998E-8</c:v>
                </c:pt>
                <c:pt idx="51932">
                  <c:v>1.1677494059999999E-6</c:v>
                </c:pt>
                <c:pt idx="51933">
                  <c:v>4.6692736589999998E-6</c:v>
                </c:pt>
                <c:pt idx="51934">
                  <c:v>7.3174523939999999E-7</c:v>
                </c:pt>
                <c:pt idx="51935">
                  <c:v>9.2595305690000001E-7</c:v>
                </c:pt>
                <c:pt idx="51936">
                  <c:v>2.1389073359999999E-6</c:v>
                </c:pt>
                <c:pt idx="51937">
                  <c:v>3.0939993689999997E-5</c:v>
                </c:pt>
                <c:pt idx="51938">
                  <c:v>1.0706031510000001E-6</c:v>
                </c:pt>
                <c:pt idx="51939">
                  <c:v>4.908685815E-6</c:v>
                </c:pt>
                <c:pt idx="51940">
                  <c:v>1.9966847450000001E-5</c:v>
                </c:pt>
                <c:pt idx="51941">
                  <c:v>4.3087583569999998E-4</c:v>
                </c:pt>
                <c:pt idx="51942">
                  <c:v>1.662994968E-5</c:v>
                </c:pt>
                <c:pt idx="51943">
                  <c:v>4.910899684E-6</c:v>
                </c:pt>
                <c:pt idx="51944">
                  <c:v>3.1365032189999999E-6</c:v>
                </c:pt>
                <c:pt idx="51945">
                  <c:v>3.0170005889999999E-5</c:v>
                </c:pt>
                <c:pt idx="51946">
                  <c:v>7.5778260939999997E-6</c:v>
                </c:pt>
                <c:pt idx="51947">
                  <c:v>5.2648520990000002E-6</c:v>
                </c:pt>
                <c:pt idx="51948">
                  <c:v>3.7101647520000001E-7</c:v>
                </c:pt>
                <c:pt idx="51949">
                  <c:v>6.5961215930000002E-4</c:v>
                </c:pt>
                <c:pt idx="51950">
                  <c:v>7.7488212189999996E-7</c:v>
                </c:pt>
                <c:pt idx="51951">
                  <c:v>7.8366821469999996E-6</c:v>
                </c:pt>
                <c:pt idx="51952">
                  <c:v>1.272033916E-5</c:v>
                </c:pt>
                <c:pt idx="51953">
                  <c:v>9.3370550169999994E-5</c:v>
                </c:pt>
                <c:pt idx="51954">
                  <c:v>3.1059505099999998E-6</c:v>
                </c:pt>
                <c:pt idx="51955">
                  <c:v>2.9987959030000001E-6</c:v>
                </c:pt>
                <c:pt idx="51956">
                  <c:v>3.1843430869999999E-6</c:v>
                </c:pt>
                <c:pt idx="51957">
                  <c:v>1.24421618E-5</c:v>
                </c:pt>
                <c:pt idx="51958">
                  <c:v>7.6190739220000003E-7</c:v>
                </c:pt>
                <c:pt idx="51959">
                  <c:v>1.459571104E-6</c:v>
                </c:pt>
                <c:pt idx="51960">
                  <c:v>1.8488530360000001E-6</c:v>
                </c:pt>
                <c:pt idx="51961">
                  <c:v>4.6627855900000003E-5</c:v>
                </c:pt>
                <c:pt idx="51962">
                  <c:v>7.0998555760000002E-7</c:v>
                </c:pt>
                <c:pt idx="51963">
                  <c:v>2.2645712110000001E-7</c:v>
                </c:pt>
                <c:pt idx="51964">
                  <c:v>1.065927216E-7</c:v>
                </c:pt>
                <c:pt idx="51965">
                  <c:v>6.657113076E-7</c:v>
                </c:pt>
                <c:pt idx="51966">
                  <c:v>2.5656712630000002E-8</c:v>
                </c:pt>
                <c:pt idx="51967">
                  <c:v>9.0515022679999993E-9</c:v>
                </c:pt>
                <c:pt idx="51968">
                  <c:v>4.8933455619999998E-9</c:v>
                </c:pt>
                <c:pt idx="51969">
                  <c:v>7.7267642880000003E-7</c:v>
                </c:pt>
                <c:pt idx="51970">
                  <c:v>8.887391958E-9</c:v>
                </c:pt>
                <c:pt idx="51971">
                  <c:v>1.5958538819999999E-8</c:v>
                </c:pt>
                <c:pt idx="51972">
                  <c:v>1.924431475E-8</c:v>
                </c:pt>
                <c:pt idx="51973">
                  <c:v>8.2334701269999998E-7</c:v>
                </c:pt>
                <c:pt idx="51974">
                  <c:v>3.5526614450000001E-9</c:v>
                </c:pt>
                <c:pt idx="51975">
                  <c:v>2.258555204E-13</c:v>
                </c:pt>
                <c:pt idx="51976">
                  <c:v>4.8572424040000002E-9</c:v>
                </c:pt>
                <c:pt idx="51977">
                  <c:v>2.6317118169999998E-7</c:v>
                </c:pt>
                <c:pt idx="51978">
                  <c:v>7.1480098379999997E-8</c:v>
                </c:pt>
                <c:pt idx="51979">
                  <c:v>1.3450338410000001E-7</c:v>
                </c:pt>
                <c:pt idx="51980">
                  <c:v>1.795890227E-7</c:v>
                </c:pt>
                <c:pt idx="51981">
                  <c:v>1.340403846E-5</c:v>
                </c:pt>
                <c:pt idx="51982">
                  <c:v>4.9338069790000001E-7</c:v>
                </c:pt>
                <c:pt idx="51983">
                  <c:v>8.3464049380000002E-7</c:v>
                </c:pt>
                <c:pt idx="51984">
                  <c:v>1.18237488E-6</c:v>
                </c:pt>
                <c:pt idx="51985">
                  <c:v>1.7921315899999999E-5</c:v>
                </c:pt>
                <c:pt idx="51986">
                  <c:v>1.9647079640000001E-6</c:v>
                </c:pt>
                <c:pt idx="51987">
                  <c:v>1.9583334730000001E-6</c:v>
                </c:pt>
                <c:pt idx="51988">
                  <c:v>3.106369346E-6</c:v>
                </c:pt>
                <c:pt idx="51989">
                  <c:v>2.5065377009999998E-4</c:v>
                </c:pt>
                <c:pt idx="51990">
                  <c:v>8.2429697310000001E-6</c:v>
                </c:pt>
                <c:pt idx="51991">
                  <c:v>3.0762389650000001E-6</c:v>
                </c:pt>
                <c:pt idx="51992">
                  <c:v>5.7771491090000001E-7</c:v>
                </c:pt>
                <c:pt idx="51993">
                  <c:v>4.744227998E-4</c:v>
                </c:pt>
                <c:pt idx="51994">
                  <c:v>2.2478563709999999E-6</c:v>
                </c:pt>
                <c:pt idx="51995">
                  <c:v>3.6549594890000001E-6</c:v>
                </c:pt>
                <c:pt idx="51996">
                  <c:v>2.197690434E-6</c:v>
                </c:pt>
                <c:pt idx="51997">
                  <c:v>3.3106628679999997E-5</c:v>
                </c:pt>
                <c:pt idx="51998">
                  <c:v>3.0371036110000002E-6</c:v>
                </c:pt>
                <c:pt idx="51999">
                  <c:v>2.6500979100000001E-6</c:v>
                </c:pt>
                <c:pt idx="52000">
                  <c:v>1.680777278E-6</c:v>
                </c:pt>
                <c:pt idx="52001">
                  <c:v>1.264186901E-5</c:v>
                </c:pt>
                <c:pt idx="52002">
                  <c:v>2.016347206E-6</c:v>
                </c:pt>
                <c:pt idx="52003">
                  <c:v>1.458049832E-6</c:v>
                </c:pt>
                <c:pt idx="52004">
                  <c:v>1.1519174789999999E-6</c:v>
                </c:pt>
                <c:pt idx="52005">
                  <c:v>9.4897743370000006E-6</c:v>
                </c:pt>
                <c:pt idx="52006">
                  <c:v>1.0074611259999999E-6</c:v>
                </c:pt>
                <c:pt idx="52007">
                  <c:v>2.5686104790000001E-7</c:v>
                </c:pt>
                <c:pt idx="52008">
                  <c:v>2.3954803289999999E-7</c:v>
                </c:pt>
                <c:pt idx="52009">
                  <c:v>7.3695480519999997E-6</c:v>
                </c:pt>
                <c:pt idx="52010">
                  <c:v>1.5078530000000001E-7</c:v>
                </c:pt>
                <c:pt idx="52011">
                  <c:v>3.4344791649999998E-8</c:v>
                </c:pt>
                <c:pt idx="52012">
                  <c:v>1.1960901690000001E-7</c:v>
                </c:pt>
                <c:pt idx="52013">
                  <c:v>1.3954603419999999E-6</c:v>
                </c:pt>
                <c:pt idx="52014">
                  <c:v>8.1070887640000002E-8</c:v>
                </c:pt>
                <c:pt idx="52015">
                  <c:v>3.5213167430000001E-7</c:v>
                </c:pt>
                <c:pt idx="52016">
                  <c:v>3.2817948360000002E-7</c:v>
                </c:pt>
                <c:pt idx="52017">
                  <c:v>2.4377941379999998E-7</c:v>
                </c:pt>
                <c:pt idx="52018">
                  <c:v>3.9102812190000002E-7</c:v>
                </c:pt>
                <c:pt idx="52019">
                  <c:v>5.3649318919999997E-7</c:v>
                </c:pt>
                <c:pt idx="52020">
                  <c:v>4.962664826E-7</c:v>
                </c:pt>
                <c:pt idx="52021">
                  <c:v>6.5224137000000002E-7</c:v>
                </c:pt>
                <c:pt idx="52022">
                  <c:v>4.6903438009999999E-7</c:v>
                </c:pt>
                <c:pt idx="52023">
                  <c:v>2.4844988669999998E-7</c:v>
                </c:pt>
                <c:pt idx="52024">
                  <c:v>1.8518436650000001E-7</c:v>
                </c:pt>
                <c:pt idx="52025">
                  <c:v>2.0312957020000001E-7</c:v>
                </c:pt>
                <c:pt idx="52026">
                  <c:v>4.8957710229999999E-8</c:v>
                </c:pt>
                <c:pt idx="52027">
                  <c:v>1.508625833E-7</c:v>
                </c:pt>
                <c:pt idx="52028">
                  <c:v>4.7695861640000001E-8</c:v>
                </c:pt>
                <c:pt idx="52029">
                  <c:v>2.12017891E-6</c:v>
                </c:pt>
                <c:pt idx="52030">
                  <c:v>1.6772327160000001E-6</c:v>
                </c:pt>
                <c:pt idx="52031">
                  <c:v>2.8956098140000001E-6</c:v>
                </c:pt>
                <c:pt idx="52032">
                  <c:v>7.1300462749999998E-6</c:v>
                </c:pt>
                <c:pt idx="52033">
                  <c:v>1.96099483E-4</c:v>
                </c:pt>
                <c:pt idx="52034">
                  <c:v>2.6352030660000001E-6</c:v>
                </c:pt>
                <c:pt idx="52035">
                  <c:v>3.9978295480000001E-6</c:v>
                </c:pt>
                <c:pt idx="52036">
                  <c:v>3.4004090609999998E-6</c:v>
                </c:pt>
                <c:pt idx="52037">
                  <c:v>3.0690662449999998E-6</c:v>
                </c:pt>
                <c:pt idx="52038">
                  <c:v>2.083217369E-6</c:v>
                </c:pt>
                <c:pt idx="52039">
                  <c:v>4.4045396890000002E-6</c:v>
                </c:pt>
                <c:pt idx="52040">
                  <c:v>6.9382814000000004E-6</c:v>
                </c:pt>
                <c:pt idx="52041">
                  <c:v>4.5548355670000001E-5</c:v>
                </c:pt>
                <c:pt idx="52042">
                  <c:v>1.174544575E-5</c:v>
                </c:pt>
                <c:pt idx="52043">
                  <c:v>5.0772765840000003E-6</c:v>
                </c:pt>
                <c:pt idx="52044">
                  <c:v>1.277524357E-6</c:v>
                </c:pt>
                <c:pt idx="52045">
                  <c:v>1.3098152979999999E-5</c:v>
                </c:pt>
                <c:pt idx="52046">
                  <c:v>4.0261282779999997E-6</c:v>
                </c:pt>
                <c:pt idx="52047">
                  <c:v>3.1975193099999998E-6</c:v>
                </c:pt>
                <c:pt idx="52048">
                  <c:v>2.7854307540000002E-7</c:v>
                </c:pt>
                <c:pt idx="52049">
                  <c:v>5.0828032540000004E-7</c:v>
                </c:pt>
                <c:pt idx="52050">
                  <c:v>4.8251565329999997E-6</c:v>
                </c:pt>
                <c:pt idx="52051">
                  <c:v>2.1132668059999998E-6</c:v>
                </c:pt>
                <c:pt idx="52052">
                  <c:v>3.3095693729999998E-6</c:v>
                </c:pt>
                <c:pt idx="52053">
                  <c:v>2.7735664479999999E-5</c:v>
                </c:pt>
                <c:pt idx="52054">
                  <c:v>7.2531283899999995E-7</c:v>
                </c:pt>
                <c:pt idx="52055">
                  <c:v>1.132244264E-6</c:v>
                </c:pt>
                <c:pt idx="52056">
                  <c:v>5.0894929309999996E-7</c:v>
                </c:pt>
                <c:pt idx="52057">
                  <c:v>2.998549582E-7</c:v>
                </c:pt>
                <c:pt idx="52058">
                  <c:v>1.44849431E-7</c:v>
                </c:pt>
                <c:pt idx="52059">
                  <c:v>9.5229827520000006E-8</c:v>
                </c:pt>
                <c:pt idx="52060">
                  <c:v>3.8996584509999997E-7</c:v>
                </c:pt>
                <c:pt idx="52061">
                  <c:v>2.9878400760000001E-6</c:v>
                </c:pt>
                <c:pt idx="52062">
                  <c:v>1.1710198110000001E-6</c:v>
                </c:pt>
                <c:pt idx="52063">
                  <c:v>2.1295019029999999E-6</c:v>
                </c:pt>
                <c:pt idx="52064">
                  <c:v>2.9293051259999998E-6</c:v>
                </c:pt>
                <c:pt idx="52065">
                  <c:v>1.314768307E-5</c:v>
                </c:pt>
                <c:pt idx="52066">
                  <c:v>3.382473889E-8</c:v>
                </c:pt>
                <c:pt idx="52067">
                  <c:v>8.1909304299999999E-7</c:v>
                </c:pt>
                <c:pt idx="52068">
                  <c:v>2.021112223E-7</c:v>
                </c:pt>
                <c:pt idx="52069">
                  <c:v>1.307024818E-6</c:v>
                </c:pt>
                <c:pt idx="52070">
                  <c:v>4.5337597080000001E-7</c:v>
                </c:pt>
                <c:pt idx="52071">
                  <c:v>9.8398725010000001E-7</c:v>
                </c:pt>
                <c:pt idx="52072">
                  <c:v>1.9867775919999999E-7</c:v>
                </c:pt>
                <c:pt idx="52073">
                  <c:v>1.8949798549999999E-6</c:v>
                </c:pt>
                <c:pt idx="52074">
                  <c:v>3.9409655380000002E-7</c:v>
                </c:pt>
                <c:pt idx="52075">
                  <c:v>4.7757573740000005E-7</c:v>
                </c:pt>
                <c:pt idx="52076">
                  <c:v>5.0399803739999999E-8</c:v>
                </c:pt>
                <c:pt idx="52077">
                  <c:v>1.8965192809999999E-6</c:v>
                </c:pt>
                <c:pt idx="52078">
                  <c:v>5.6102788030000004E-7</c:v>
                </c:pt>
                <c:pt idx="52079">
                  <c:v>1.7536214750000001E-7</c:v>
                </c:pt>
                <c:pt idx="52080">
                  <c:v>1.7855852650000001E-7</c:v>
                </c:pt>
                <c:pt idx="52081">
                  <c:v>1.438290514E-5</c:v>
                </c:pt>
                <c:pt idx="52082">
                  <c:v>3.7649564010000001E-6</c:v>
                </c:pt>
                <c:pt idx="52083">
                  <c:v>5.2636917850000003E-6</c:v>
                </c:pt>
                <c:pt idx="52084">
                  <c:v>3.7110981359999999E-5</c:v>
                </c:pt>
                <c:pt idx="52085">
                  <c:v>7.5574664429999997E-5</c:v>
                </c:pt>
                <c:pt idx="52086">
                  <c:v>4.8853278059999999E-6</c:v>
                </c:pt>
                <c:pt idx="52087">
                  <c:v>1.313163245E-6</c:v>
                </c:pt>
                <c:pt idx="52088">
                  <c:v>1.2792143880000001E-6</c:v>
                </c:pt>
                <c:pt idx="52089">
                  <c:v>6.8030055400000001E-6</c:v>
                </c:pt>
                <c:pt idx="52090">
                  <c:v>9.4554216670000005E-7</c:v>
                </c:pt>
                <c:pt idx="52091">
                  <c:v>1.0931423020000001E-6</c:v>
                </c:pt>
                <c:pt idx="52092">
                  <c:v>7.2230160090000001E-6</c:v>
                </c:pt>
                <c:pt idx="52093">
                  <c:v>3.0796569909999999E-5</c:v>
                </c:pt>
                <c:pt idx="52094">
                  <c:v>2.5529156129999999E-6</c:v>
                </c:pt>
                <c:pt idx="52095">
                  <c:v>2.004697039E-6</c:v>
                </c:pt>
                <c:pt idx="52096">
                  <c:v>4.4439328169999999E-6</c:v>
                </c:pt>
                <c:pt idx="52097">
                  <c:v>8.9006032810000001E-7</c:v>
                </c:pt>
                <c:pt idx="52098">
                  <c:v>3.3296003759999998E-7</c:v>
                </c:pt>
                <c:pt idx="52099">
                  <c:v>5.9168216480000004E-7</c:v>
                </c:pt>
                <c:pt idx="52100">
                  <c:v>5.838157857E-7</c:v>
                </c:pt>
                <c:pt idx="52101">
                  <c:v>3.447230545E-7</c:v>
                </c:pt>
                <c:pt idx="52102">
                  <c:v>4.531426359E-7</c:v>
                </c:pt>
                <c:pt idx="52103">
                  <c:v>5.478291688E-8</c:v>
                </c:pt>
                <c:pt idx="52104">
                  <c:v>8.9127434689999994E-6</c:v>
                </c:pt>
                <c:pt idx="52105">
                  <c:v>1.254740922E-5</c:v>
                </c:pt>
                <c:pt idx="52106">
                  <c:v>4.4362690609999997E-6</c:v>
                </c:pt>
                <c:pt idx="52107">
                  <c:v>2.3020984780000001E-6</c:v>
                </c:pt>
                <c:pt idx="52108">
                  <c:v>4.7906369760000002E-8</c:v>
                </c:pt>
                <c:pt idx="52109">
                  <c:v>7.0732475730000002E-7</c:v>
                </c:pt>
                <c:pt idx="52110">
                  <c:v>2.1667432209999999E-6</c:v>
                </c:pt>
                <c:pt idx="52111">
                  <c:v>5.8520739499999996E-7</c:v>
                </c:pt>
                <c:pt idx="52112">
                  <c:v>1.9758221680000002E-6</c:v>
                </c:pt>
                <c:pt idx="52113">
                  <c:v>3.5352035940000002E-6</c:v>
                </c:pt>
                <c:pt idx="52114">
                  <c:v>2.6731323580000001E-6</c:v>
                </c:pt>
                <c:pt idx="52115">
                  <c:v>1.2815742499999999E-6</c:v>
                </c:pt>
                <c:pt idx="52116">
                  <c:v>1.3938938390000001E-6</c:v>
                </c:pt>
                <c:pt idx="52117">
                  <c:v>1.3703677749999999E-6</c:v>
                </c:pt>
                <c:pt idx="52118">
                  <c:v>9.3462551160000004E-8</c:v>
                </c:pt>
                <c:pt idx="52119">
                  <c:v>1.63582354E-7</c:v>
                </c:pt>
                <c:pt idx="52120">
                  <c:v>8.9009436599999995E-7</c:v>
                </c:pt>
                <c:pt idx="52121">
                  <c:v>1.050795826E-7</c:v>
                </c:pt>
                <c:pt idx="52122">
                  <c:v>1.3763858909999999E-7</c:v>
                </c:pt>
                <c:pt idx="52123">
                  <c:v>5.6931560429999997E-7</c:v>
                </c:pt>
                <c:pt idx="52124">
                  <c:v>4.160887329E-7</c:v>
                </c:pt>
                <c:pt idx="52125">
                  <c:v>6.9883124470000002E-7</c:v>
                </c:pt>
                <c:pt idx="52126">
                  <c:v>1.614781245E-6</c:v>
                </c:pt>
                <c:pt idx="52127">
                  <c:v>3.32730796E-6</c:v>
                </c:pt>
                <c:pt idx="52128">
                  <c:v>1.359108253E-6</c:v>
                </c:pt>
                <c:pt idx="52129">
                  <c:v>6.9229924629999995E-7</c:v>
                </c:pt>
                <c:pt idx="52130">
                  <c:v>2.1594973949999998E-6</c:v>
                </c:pt>
                <c:pt idx="52131">
                  <c:v>2.455642018E-6</c:v>
                </c:pt>
                <c:pt idx="52132">
                  <c:v>4.9896181210000002E-8</c:v>
                </c:pt>
                <c:pt idx="52133">
                  <c:v>5.4993580879999996E-7</c:v>
                </c:pt>
                <c:pt idx="52134">
                  <c:v>2.398905683E-6</c:v>
                </c:pt>
                <c:pt idx="52135">
                  <c:v>1.64056089E-6</c:v>
                </c:pt>
                <c:pt idx="52136">
                  <c:v>1.150911139E-7</c:v>
                </c:pt>
                <c:pt idx="52137">
                  <c:v>1.1098006589999999E-6</c:v>
                </c:pt>
                <c:pt idx="52138">
                  <c:v>1.3942878320000001E-6</c:v>
                </c:pt>
                <c:pt idx="52139">
                  <c:v>1.2867494410000001E-7</c:v>
                </c:pt>
                <c:pt idx="52140">
                  <c:v>2.2410343559999999E-6</c:v>
                </c:pt>
                <c:pt idx="52141">
                  <c:v>2.368348183E-7</c:v>
                </c:pt>
                <c:pt idx="52142">
                  <c:v>3.6230123660000002E-7</c:v>
                </c:pt>
                <c:pt idx="52143">
                  <c:v>2.9916675840000002E-7</c:v>
                </c:pt>
                <c:pt idx="52144">
                  <c:v>6.0947361580000004E-6</c:v>
                </c:pt>
                <c:pt idx="52145">
                  <c:v>9.4099964599999996E-7</c:v>
                </c:pt>
                <c:pt idx="52146">
                  <c:v>2.9532069959999999E-7</c:v>
                </c:pt>
                <c:pt idx="52147">
                  <c:v>1.0940760120000001E-6</c:v>
                </c:pt>
                <c:pt idx="52148">
                  <c:v>3.3296228570000001E-6</c:v>
                </c:pt>
                <c:pt idx="52149">
                  <c:v>1.436240157E-6</c:v>
                </c:pt>
                <c:pt idx="52150">
                  <c:v>1.029010554E-6</c:v>
                </c:pt>
                <c:pt idx="52151">
                  <c:v>2.4293479579999999E-6</c:v>
                </c:pt>
                <c:pt idx="52152">
                  <c:v>2.5351869540000002E-6</c:v>
                </c:pt>
                <c:pt idx="52153">
                  <c:v>3.4190569680000002E-6</c:v>
                </c:pt>
                <c:pt idx="52154">
                  <c:v>2.6664259310000002E-6</c:v>
                </c:pt>
                <c:pt idx="52155">
                  <c:v>1.5142857970000001E-6</c:v>
                </c:pt>
                <c:pt idx="52156">
                  <c:v>4.2379683440000003E-6</c:v>
                </c:pt>
                <c:pt idx="52157">
                  <c:v>5.277094086E-7</c:v>
                </c:pt>
                <c:pt idx="52158">
                  <c:v>2.8552602719999999E-6</c:v>
                </c:pt>
                <c:pt idx="52159">
                  <c:v>2.0382318879999999E-6</c:v>
                </c:pt>
                <c:pt idx="52160">
                  <c:v>4.4481743630000003E-6</c:v>
                </c:pt>
                <c:pt idx="52161">
                  <c:v>2.931085692E-7</c:v>
                </c:pt>
                <c:pt idx="52162">
                  <c:v>2.4292317369999998E-6</c:v>
                </c:pt>
                <c:pt idx="52163">
                  <c:v>2.8553238500000001E-7</c:v>
                </c:pt>
                <c:pt idx="52164">
                  <c:v>4.7790882320000002E-5</c:v>
                </c:pt>
                <c:pt idx="52165">
                  <c:v>1.4566503809999999E-5</c:v>
                </c:pt>
                <c:pt idx="52166">
                  <c:v>8.0191941130000004E-6</c:v>
                </c:pt>
                <c:pt idx="52167">
                  <c:v>7.7790351349999996E-6</c:v>
                </c:pt>
                <c:pt idx="52168">
                  <c:v>1.0212210990000001E-5</c:v>
                </c:pt>
                <c:pt idx="52169">
                  <c:v>1.9650924110000001E-6</c:v>
                </c:pt>
                <c:pt idx="52170">
                  <c:v>4.8800340909999998E-7</c:v>
                </c:pt>
                <c:pt idx="52171">
                  <c:v>2.9820823740000001E-7</c:v>
                </c:pt>
                <c:pt idx="52172">
                  <c:v>1.0834654219999999E-7</c:v>
                </c:pt>
                <c:pt idx="52173">
                  <c:v>2.7825002229999998E-7</c:v>
                </c:pt>
                <c:pt idx="52174">
                  <c:v>3.5362274570000001E-7</c:v>
                </c:pt>
                <c:pt idx="52175">
                  <c:v>4.2227762850000002E-7</c:v>
                </c:pt>
                <c:pt idx="52176">
                  <c:v>8.4343692319999999E-7</c:v>
                </c:pt>
                <c:pt idx="52177">
                  <c:v>7.6875076980000005E-7</c:v>
                </c:pt>
                <c:pt idx="52178">
                  <c:v>2.6170965480000001E-7</c:v>
                </c:pt>
                <c:pt idx="52179">
                  <c:v>1.012645197E-6</c:v>
                </c:pt>
                <c:pt idx="52180">
                  <c:v>3.4127586200000002E-7</c:v>
                </c:pt>
                <c:pt idx="52181">
                  <c:v>5.1339519629999998E-7</c:v>
                </c:pt>
                <c:pt idx="52182">
                  <c:v>5.8450038539999997E-7</c:v>
                </c:pt>
                <c:pt idx="52183">
                  <c:v>6.5698839990000001E-7</c:v>
                </c:pt>
                <c:pt idx="52184">
                  <c:v>4.630614337E-6</c:v>
                </c:pt>
                <c:pt idx="52185">
                  <c:v>1.1179420029999999E-6</c:v>
                </c:pt>
                <c:pt idx="52186">
                  <c:v>9.5738599399999995E-7</c:v>
                </c:pt>
                <c:pt idx="52187">
                  <c:v>2.2451836949999999E-6</c:v>
                </c:pt>
                <c:pt idx="52188">
                  <c:v>3.6583206629999999E-6</c:v>
                </c:pt>
                <c:pt idx="52189">
                  <c:v>6.751741977E-7</c:v>
                </c:pt>
                <c:pt idx="52190">
                  <c:v>2.332816674E-7</c:v>
                </c:pt>
                <c:pt idx="52191">
                  <c:v>1.6300624070000001E-7</c:v>
                </c:pt>
                <c:pt idx="52192">
                  <c:v>6.2537421910000002E-7</c:v>
                </c:pt>
                <c:pt idx="52193">
                  <c:v>4.5764638609999999E-8</c:v>
                </c:pt>
                <c:pt idx="52194">
                  <c:v>1.56610665E-7</c:v>
                </c:pt>
                <c:pt idx="52195">
                  <c:v>6.9142848840000005E-7</c:v>
                </c:pt>
                <c:pt idx="52196">
                  <c:v>2.335361057E-5</c:v>
                </c:pt>
                <c:pt idx="52197">
                  <c:v>4.2573100040000002E-6</c:v>
                </c:pt>
                <c:pt idx="52198">
                  <c:v>1.0379745989999999E-6</c:v>
                </c:pt>
                <c:pt idx="52199">
                  <c:v>2.1500810809999998E-6</c:v>
                </c:pt>
                <c:pt idx="52200">
                  <c:v>6.0627571630000004E-6</c:v>
                </c:pt>
                <c:pt idx="52201">
                  <c:v>7.3600849200000002E-7</c:v>
                </c:pt>
                <c:pt idx="52202">
                  <c:v>5.465348371E-7</c:v>
                </c:pt>
                <c:pt idx="52203">
                  <c:v>1.4488312500000001E-6</c:v>
                </c:pt>
                <c:pt idx="52204">
                  <c:v>1.40595224E-5</c:v>
                </c:pt>
                <c:pt idx="52205">
                  <c:v>3.3755367640000001E-6</c:v>
                </c:pt>
                <c:pt idx="52206">
                  <c:v>3.4525867039999998E-6</c:v>
                </c:pt>
                <c:pt idx="52207">
                  <c:v>1.147972991E-5</c:v>
                </c:pt>
                <c:pt idx="52208">
                  <c:v>1.050056688E-4</c:v>
                </c:pt>
                <c:pt idx="52209">
                  <c:v>8.4674307529999997E-6</c:v>
                </c:pt>
                <c:pt idx="52210">
                  <c:v>1.4189495870000001E-6</c:v>
                </c:pt>
                <c:pt idx="52211">
                  <c:v>6.1823451470000001E-7</c:v>
                </c:pt>
                <c:pt idx="52212">
                  <c:v>3.3693572259999999E-6</c:v>
                </c:pt>
                <c:pt idx="52213">
                  <c:v>1.5566303119999999E-6</c:v>
                </c:pt>
                <c:pt idx="52214">
                  <c:v>8.6667085510000002E-7</c:v>
                </c:pt>
                <c:pt idx="52215">
                  <c:v>1.364279401E-7</c:v>
                </c:pt>
                <c:pt idx="52216">
                  <c:v>3.029509833E-5</c:v>
                </c:pt>
                <c:pt idx="52217">
                  <c:v>6.8152895769999996E-7</c:v>
                </c:pt>
                <c:pt idx="52218">
                  <c:v>5.7009338180000004E-7</c:v>
                </c:pt>
                <c:pt idx="52219">
                  <c:v>9.044464568E-7</c:v>
                </c:pt>
                <c:pt idx="52220">
                  <c:v>8.5442098279999997E-7</c:v>
                </c:pt>
                <c:pt idx="52221">
                  <c:v>1.4971824639999999E-7</c:v>
                </c:pt>
                <c:pt idx="52222">
                  <c:v>9.7391279820000005E-8</c:v>
                </c:pt>
                <c:pt idx="52223">
                  <c:v>5.8736879440000002E-8</c:v>
                </c:pt>
                <c:pt idx="52224">
                  <c:v>2.390404891E-7</c:v>
                </c:pt>
                <c:pt idx="52225">
                  <c:v>7.1493675830000005E-8</c:v>
                </c:pt>
                <c:pt idx="52226">
                  <c:v>2.8055433890000002E-8</c:v>
                </c:pt>
                <c:pt idx="52227">
                  <c:v>4.0187513199999999E-8</c:v>
                </c:pt>
                <c:pt idx="52228">
                  <c:v>3.4854821800000001E-6</c:v>
                </c:pt>
                <c:pt idx="52229">
                  <c:v>6.7842501840000003E-8</c:v>
                </c:pt>
                <c:pt idx="52230">
                  <c:v>3.4583643639999999E-8</c:v>
                </c:pt>
                <c:pt idx="52231">
                  <c:v>3.45286897E-8</c:v>
                </c:pt>
                <c:pt idx="52232">
                  <c:v>2.9685528600000003E-7</c:v>
                </c:pt>
                <c:pt idx="52233">
                  <c:v>4.29140285E-8</c:v>
                </c:pt>
                <c:pt idx="52234">
                  <c:v>3.9167297309999998E-8</c:v>
                </c:pt>
                <c:pt idx="52235">
                  <c:v>4.6036488720000001E-8</c:v>
                </c:pt>
                <c:pt idx="52236">
                  <c:v>1.1021582570000001E-6</c:v>
                </c:pt>
                <c:pt idx="52237">
                  <c:v>4.4005698870000001E-8</c:v>
                </c:pt>
                <c:pt idx="52238">
                  <c:v>3.7019116950000002E-7</c:v>
                </c:pt>
                <c:pt idx="52239">
                  <c:v>6.1168418079999996E-7</c:v>
                </c:pt>
                <c:pt idx="52240">
                  <c:v>1.168704683E-5</c:v>
                </c:pt>
                <c:pt idx="52241">
                  <c:v>3.6900591390000003E-7</c:v>
                </c:pt>
                <c:pt idx="52242">
                  <c:v>3.2040157429999999E-7</c:v>
                </c:pt>
                <c:pt idx="52243">
                  <c:v>5.3264402779999999E-7</c:v>
                </c:pt>
                <c:pt idx="52244">
                  <c:v>5.3522276730000001E-6</c:v>
                </c:pt>
                <c:pt idx="52245">
                  <c:v>3.3812819449999999E-7</c:v>
                </c:pt>
                <c:pt idx="52246">
                  <c:v>6.9944548880000004E-7</c:v>
                </c:pt>
                <c:pt idx="52247">
                  <c:v>1.217837938E-6</c:v>
                </c:pt>
                <c:pt idx="52248">
                  <c:v>2.7030150750000001E-5</c:v>
                </c:pt>
                <c:pt idx="52249">
                  <c:v>1.326035787E-6</c:v>
                </c:pt>
                <c:pt idx="52250">
                  <c:v>5.6393848140000003E-7</c:v>
                </c:pt>
                <c:pt idx="52251">
                  <c:v>4.3883913330000002E-7</c:v>
                </c:pt>
                <c:pt idx="52252">
                  <c:v>1.8484334949999998E-5</c:v>
                </c:pt>
                <c:pt idx="52253">
                  <c:v>4.370083042E-7</c:v>
                </c:pt>
                <c:pt idx="52254">
                  <c:v>7.0961182199999995E-7</c:v>
                </c:pt>
                <c:pt idx="52255">
                  <c:v>3.7492822199999999E-7</c:v>
                </c:pt>
                <c:pt idx="52256">
                  <c:v>1.086953052E-4</c:v>
                </c:pt>
                <c:pt idx="52257">
                  <c:v>1.51616301E-8</c:v>
                </c:pt>
                <c:pt idx="52258">
                  <c:v>1.188427535E-6</c:v>
                </c:pt>
                <c:pt idx="52259">
                  <c:v>1.8099063410000001E-6</c:v>
                </c:pt>
                <c:pt idx="52260">
                  <c:v>1.109473435E-4</c:v>
                </c:pt>
                <c:pt idx="52261">
                  <c:v>6.6957087570000002E-7</c:v>
                </c:pt>
                <c:pt idx="52262">
                  <c:v>2.7231049370000001E-7</c:v>
                </c:pt>
                <c:pt idx="52263">
                  <c:v>2.5625094870000002E-7</c:v>
                </c:pt>
                <c:pt idx="52264">
                  <c:v>3.508436417E-6</c:v>
                </c:pt>
                <c:pt idx="52265">
                  <c:v>1.4286401050000001E-7</c:v>
                </c:pt>
                <c:pt idx="52266">
                  <c:v>8.5177336070000004E-8</c:v>
                </c:pt>
                <c:pt idx="52267">
                  <c:v>5.5773686530000002E-8</c:v>
                </c:pt>
                <c:pt idx="52268">
                  <c:v>3.0754329419999999E-7</c:v>
                </c:pt>
                <c:pt idx="52269">
                  <c:v>1.641242277E-8</c:v>
                </c:pt>
                <c:pt idx="52270">
                  <c:v>6.0310443760000002E-9</c:v>
                </c:pt>
                <c:pt idx="52271">
                  <c:v>1.237090825E-9</c:v>
                </c:pt>
                <c:pt idx="52272">
                  <c:v>7.6690212999999995E-13</c:v>
                </c:pt>
                <c:pt idx="52273">
                  <c:v>8.3229899239999998E-10</c:v>
                </c:pt>
                <c:pt idx="52274">
                  <c:v>2.3707498430000001E-9</c:v>
                </c:pt>
                <c:pt idx="52275">
                  <c:v>3.7187722880000002E-9</c:v>
                </c:pt>
                <c:pt idx="52276">
                  <c:v>2.3705868149999999E-7</c:v>
                </c:pt>
                <c:pt idx="52277">
                  <c:v>6.0215997080000002E-9</c:v>
                </c:pt>
                <c:pt idx="52278">
                  <c:v>3.4324868830000002E-9</c:v>
                </c:pt>
                <c:pt idx="52279">
                  <c:v>1.4671085879999999E-9</c:v>
                </c:pt>
                <c:pt idx="52280">
                  <c:v>1.057654258E-7</c:v>
                </c:pt>
                <c:pt idx="52281">
                  <c:v>6.764660662E-9</c:v>
                </c:pt>
                <c:pt idx="52282">
                  <c:v>1.6092813919999999E-8</c:v>
                </c:pt>
                <c:pt idx="52283">
                  <c:v>2.4378591669999999E-8</c:v>
                </c:pt>
                <c:pt idx="52284">
                  <c:v>5.4202903079999998E-7</c:v>
                </c:pt>
                <c:pt idx="52285">
                  <c:v>8.6152659180000005E-8</c:v>
                </c:pt>
                <c:pt idx="52286">
                  <c:v>1.38393791E-7</c:v>
                </c:pt>
                <c:pt idx="52287">
                  <c:v>1.877154827E-7</c:v>
                </c:pt>
                <c:pt idx="52288">
                  <c:v>4.7130217179999998E-6</c:v>
                </c:pt>
                <c:pt idx="52289">
                  <c:v>4.9073695130000003E-7</c:v>
                </c:pt>
                <c:pt idx="52290">
                  <c:v>3.0372810279999999E-7</c:v>
                </c:pt>
                <c:pt idx="52291">
                  <c:v>2.5551799349999998E-7</c:v>
                </c:pt>
                <c:pt idx="52292">
                  <c:v>3.4146312890000002E-6</c:v>
                </c:pt>
                <c:pt idx="52293">
                  <c:v>1.004813288E-6</c:v>
                </c:pt>
                <c:pt idx="52294">
                  <c:v>6.1921802609999996E-7</c:v>
                </c:pt>
                <c:pt idx="52295">
                  <c:v>4.7519737899999999E-7</c:v>
                </c:pt>
                <c:pt idx="52296">
                  <c:v>1.5721120820000002E-5</c:v>
                </c:pt>
                <c:pt idx="52297">
                  <c:v>2.9422480690000002E-6</c:v>
                </c:pt>
                <c:pt idx="52298">
                  <c:v>1.1462621099999999E-6</c:v>
                </c:pt>
                <c:pt idx="52299">
                  <c:v>2.010499313E-6</c:v>
                </c:pt>
                <c:pt idx="52300">
                  <c:v>3.143522725E-4</c:v>
                </c:pt>
                <c:pt idx="52301">
                  <c:v>1.4996426920000001E-6</c:v>
                </c:pt>
                <c:pt idx="52302">
                  <c:v>2.3252652999999999E-6</c:v>
                </c:pt>
                <c:pt idx="52303">
                  <c:v>1.3820345950000001E-6</c:v>
                </c:pt>
                <c:pt idx="52304">
                  <c:v>3.2893322970000002E-6</c:v>
                </c:pt>
                <c:pt idx="52305">
                  <c:v>9.1585426579999996E-7</c:v>
                </c:pt>
                <c:pt idx="52306">
                  <c:v>1.1454948850000001E-6</c:v>
                </c:pt>
                <c:pt idx="52307">
                  <c:v>1.247388466E-6</c:v>
                </c:pt>
                <c:pt idx="52308">
                  <c:v>2.0485184990000001E-5</c:v>
                </c:pt>
                <c:pt idx="52309">
                  <c:v>1.727267817E-6</c:v>
                </c:pt>
                <c:pt idx="52310">
                  <c:v>5.6907508930000005E-7</c:v>
                </c:pt>
                <c:pt idx="52311">
                  <c:v>3.9553715730000003E-8</c:v>
                </c:pt>
                <c:pt idx="52312">
                  <c:v>3.5181897249999999E-6</c:v>
                </c:pt>
                <c:pt idx="52313">
                  <c:v>2.9288318320000001E-7</c:v>
                </c:pt>
                <c:pt idx="52314">
                  <c:v>2.551985621E-7</c:v>
                </c:pt>
                <c:pt idx="52315">
                  <c:v>4.633836599E-8</c:v>
                </c:pt>
                <c:pt idx="52316">
                  <c:v>1.6067940170000002E-8</c:v>
                </c:pt>
                <c:pt idx="52317">
                  <c:v>1.904882121E-7</c:v>
                </c:pt>
                <c:pt idx="52318">
                  <c:v>1.2236799099999999E-7</c:v>
                </c:pt>
                <c:pt idx="52319">
                  <c:v>1.231755277E-8</c:v>
                </c:pt>
                <c:pt idx="52320">
                  <c:v>2.1688715610000001E-7</c:v>
                </c:pt>
                <c:pt idx="52321">
                  <c:v>6.0077447540000004E-8</c:v>
                </c:pt>
                <c:pt idx="52322">
                  <c:v>6.365330472E-8</c:v>
                </c:pt>
                <c:pt idx="52323">
                  <c:v>6.2745593360000005E-8</c:v>
                </c:pt>
                <c:pt idx="52324">
                  <c:v>7.1698553979999999E-8</c:v>
                </c:pt>
                <c:pt idx="52325">
                  <c:v>8.5260164719999998E-8</c:v>
                </c:pt>
                <c:pt idx="52326">
                  <c:v>1.149585252E-7</c:v>
                </c:pt>
                <c:pt idx="52327">
                  <c:v>1.6189979379999999E-7</c:v>
                </c:pt>
                <c:pt idx="52328">
                  <c:v>1.127456802E-6</c:v>
                </c:pt>
                <c:pt idx="52329">
                  <c:v>5.3765834149999998E-7</c:v>
                </c:pt>
                <c:pt idx="52330">
                  <c:v>1.5885729240000001E-7</c:v>
                </c:pt>
                <c:pt idx="52331">
                  <c:v>4.3769787350000002E-7</c:v>
                </c:pt>
                <c:pt idx="52332">
                  <c:v>5.8126264980000002E-6</c:v>
                </c:pt>
                <c:pt idx="52333">
                  <c:v>8.3558039379999998E-7</c:v>
                </c:pt>
                <c:pt idx="52334">
                  <c:v>7.3415324349999995E-7</c:v>
                </c:pt>
                <c:pt idx="52335">
                  <c:v>3.5395775390000001E-7</c:v>
                </c:pt>
                <c:pt idx="52336">
                  <c:v>1.3959274400000001E-6</c:v>
                </c:pt>
                <c:pt idx="52337">
                  <c:v>2.058053638E-6</c:v>
                </c:pt>
                <c:pt idx="52338">
                  <c:v>6.3055555960000001E-7</c:v>
                </c:pt>
                <c:pt idx="52339">
                  <c:v>5.1376265499999997E-6</c:v>
                </c:pt>
                <c:pt idx="52340">
                  <c:v>9.3262539680000005E-5</c:v>
                </c:pt>
                <c:pt idx="52341">
                  <c:v>7.089338475E-6</c:v>
                </c:pt>
                <c:pt idx="52342">
                  <c:v>8.2883884489999992E-6</c:v>
                </c:pt>
                <c:pt idx="52343">
                  <c:v>5.4934871660000002E-6</c:v>
                </c:pt>
                <c:pt idx="52344">
                  <c:v>1.9263024200000001E-5</c:v>
                </c:pt>
                <c:pt idx="52345">
                  <c:v>3.6918702759999999E-6</c:v>
                </c:pt>
                <c:pt idx="52346">
                  <c:v>2.0834403989999999E-6</c:v>
                </c:pt>
                <c:pt idx="52347">
                  <c:v>1.612294324E-6</c:v>
                </c:pt>
                <c:pt idx="52348">
                  <c:v>4.8741924000000001E-5</c:v>
                </c:pt>
                <c:pt idx="52349">
                  <c:v>8.9011255979999993E-6</c:v>
                </c:pt>
                <c:pt idx="52350">
                  <c:v>3.911213858E-6</c:v>
                </c:pt>
                <c:pt idx="52351">
                  <c:v>2.3908664070000001E-5</c:v>
                </c:pt>
                <c:pt idx="52352">
                  <c:v>1.0090194149999999E-4</c:v>
                </c:pt>
                <c:pt idx="52353">
                  <c:v>4.3305823660000003E-6</c:v>
                </c:pt>
                <c:pt idx="52354">
                  <c:v>1.3149254750000001E-6</c:v>
                </c:pt>
                <c:pt idx="52355">
                  <c:v>3.0954587279999998E-7</c:v>
                </c:pt>
                <c:pt idx="52356">
                  <c:v>3.6458653139999999E-6</c:v>
                </c:pt>
                <c:pt idx="52357">
                  <c:v>7.2142679399999999E-7</c:v>
                </c:pt>
                <c:pt idx="52358">
                  <c:v>8.8318255380000006E-8</c:v>
                </c:pt>
                <c:pt idx="52359">
                  <c:v>1.352621411E-6</c:v>
                </c:pt>
                <c:pt idx="52360">
                  <c:v>8.6053937419999993E-6</c:v>
                </c:pt>
                <c:pt idx="52361">
                  <c:v>6.9259510899999999E-7</c:v>
                </c:pt>
                <c:pt idx="52362">
                  <c:v>9.6791733650000003E-8</c:v>
                </c:pt>
                <c:pt idx="52363">
                  <c:v>2.1995144539999999E-7</c:v>
                </c:pt>
                <c:pt idx="52364">
                  <c:v>8.2855407440000003E-8</c:v>
                </c:pt>
                <c:pt idx="52365">
                  <c:v>5.8469935980000003E-8</c:v>
                </c:pt>
                <c:pt idx="52366">
                  <c:v>1.430593052E-7</c:v>
                </c:pt>
                <c:pt idx="52367">
                  <c:v>1.7415110570000001E-7</c:v>
                </c:pt>
                <c:pt idx="52368">
                  <c:v>1.5014573310000001E-7</c:v>
                </c:pt>
                <c:pt idx="52369">
                  <c:v>1.8459312370000001E-7</c:v>
                </c:pt>
                <c:pt idx="52370">
                  <c:v>1.667125462E-7</c:v>
                </c:pt>
                <c:pt idx="52371">
                  <c:v>1.8376922419999999E-7</c:v>
                </c:pt>
                <c:pt idx="52372">
                  <c:v>3.955703287E-7</c:v>
                </c:pt>
                <c:pt idx="52373">
                  <c:v>1.0522890450000001E-7</c:v>
                </c:pt>
                <c:pt idx="52374">
                  <c:v>1.4425825559999999E-7</c:v>
                </c:pt>
                <c:pt idx="52375">
                  <c:v>2.6169769130000002E-7</c:v>
                </c:pt>
                <c:pt idx="52376">
                  <c:v>3.861007617E-7</c:v>
                </c:pt>
                <c:pt idx="52377">
                  <c:v>6.1645171389999994E-8</c:v>
                </c:pt>
                <c:pt idx="52378">
                  <c:v>5.1072185779999998E-7</c:v>
                </c:pt>
                <c:pt idx="52379">
                  <c:v>1.320070187E-7</c:v>
                </c:pt>
                <c:pt idx="52380">
                  <c:v>1.7698358740000001E-6</c:v>
                </c:pt>
                <c:pt idx="52381">
                  <c:v>4.3476150480000003E-7</c:v>
                </c:pt>
                <c:pt idx="52382">
                  <c:v>2.242492103E-6</c:v>
                </c:pt>
                <c:pt idx="52383">
                  <c:v>2.7936906920000002E-6</c:v>
                </c:pt>
                <c:pt idx="52384">
                  <c:v>4.2593185419999997E-6</c:v>
                </c:pt>
                <c:pt idx="52385">
                  <c:v>2.9084576269999999E-6</c:v>
                </c:pt>
                <c:pt idx="52386">
                  <c:v>2.0933119510000002E-6</c:v>
                </c:pt>
                <c:pt idx="52387">
                  <c:v>5.687919723E-8</c:v>
                </c:pt>
                <c:pt idx="52388">
                  <c:v>4.8458844360000003E-6</c:v>
                </c:pt>
                <c:pt idx="52389">
                  <c:v>8.3835169939999999E-6</c:v>
                </c:pt>
                <c:pt idx="52390">
                  <c:v>6.3097318060000003E-6</c:v>
                </c:pt>
                <c:pt idx="52391">
                  <c:v>6.9517210729999997E-5</c:v>
                </c:pt>
                <c:pt idx="52392">
                  <c:v>1.7035742620000001E-4</c:v>
                </c:pt>
                <c:pt idx="52393">
                  <c:v>1.837864984E-5</c:v>
                </c:pt>
                <c:pt idx="52394">
                  <c:v>1.9016157369999999E-5</c:v>
                </c:pt>
                <c:pt idx="52395">
                  <c:v>8.6090897550000005E-6</c:v>
                </c:pt>
                <c:pt idx="52396">
                  <c:v>1.2377216319999999E-6</c:v>
                </c:pt>
                <c:pt idx="52397">
                  <c:v>3.8993536460000001E-6</c:v>
                </c:pt>
                <c:pt idx="52398">
                  <c:v>5.0295188139999997E-6</c:v>
                </c:pt>
                <c:pt idx="52399">
                  <c:v>6.1162044740000003E-7</c:v>
                </c:pt>
                <c:pt idx="52400">
                  <c:v>9.817668918000001E-7</c:v>
                </c:pt>
                <c:pt idx="52401">
                  <c:v>2.6438441209999999E-6</c:v>
                </c:pt>
                <c:pt idx="52402">
                  <c:v>1.8624440989999999E-6</c:v>
                </c:pt>
                <c:pt idx="52403">
                  <c:v>4.9959842129999999E-9</c:v>
                </c:pt>
                <c:pt idx="52404">
                  <c:v>7.948299642E-7</c:v>
                </c:pt>
                <c:pt idx="52405">
                  <c:v>1.2871281180000001E-6</c:v>
                </c:pt>
                <c:pt idx="52406">
                  <c:v>2.8382563139999998E-7</c:v>
                </c:pt>
                <c:pt idx="52407">
                  <c:v>6.5921553890000004E-7</c:v>
                </c:pt>
                <c:pt idx="52408">
                  <c:v>1.8085677189999999E-7</c:v>
                </c:pt>
                <c:pt idx="52409">
                  <c:v>3.854646149E-7</c:v>
                </c:pt>
                <c:pt idx="52410">
                  <c:v>6.1342461750000002E-8</c:v>
                </c:pt>
                <c:pt idx="52411">
                  <c:v>1.475024117E-6</c:v>
                </c:pt>
                <c:pt idx="52412">
                  <c:v>2.4713883930000001E-7</c:v>
                </c:pt>
                <c:pt idx="52413">
                  <c:v>2.4476201989999998E-7</c:v>
                </c:pt>
                <c:pt idx="52414">
                  <c:v>2.53137328E-7</c:v>
                </c:pt>
                <c:pt idx="52415">
                  <c:v>5.3834397559999998E-7</c:v>
                </c:pt>
                <c:pt idx="52416">
                  <c:v>2.926309613E-7</c:v>
                </c:pt>
                <c:pt idx="52417">
                  <c:v>2.3531858E-7</c:v>
                </c:pt>
                <c:pt idx="52418">
                  <c:v>3.1769945150000001E-7</c:v>
                </c:pt>
                <c:pt idx="52419">
                  <c:v>2.9181541230000002E-7</c:v>
                </c:pt>
                <c:pt idx="52420">
                  <c:v>2.5571861039999998E-7</c:v>
                </c:pt>
                <c:pt idx="52421">
                  <c:v>2.103311853E-7</c:v>
                </c:pt>
                <c:pt idx="52422">
                  <c:v>1.8714790970000001E-7</c:v>
                </c:pt>
                <c:pt idx="52423">
                  <c:v>6.2996738920000002E-7</c:v>
                </c:pt>
                <c:pt idx="52424">
                  <c:v>3.9016066109999998E-7</c:v>
                </c:pt>
                <c:pt idx="52425">
                  <c:v>1.7540392929999999E-7</c:v>
                </c:pt>
                <c:pt idx="52426">
                  <c:v>3.9398784460000001E-8</c:v>
                </c:pt>
                <c:pt idx="52427">
                  <c:v>1.6102587320000001E-6</c:v>
                </c:pt>
                <c:pt idx="52428">
                  <c:v>6.9088362160000003E-7</c:v>
                </c:pt>
                <c:pt idx="52429">
                  <c:v>5.0393959839999998E-8</c:v>
                </c:pt>
                <c:pt idx="52430">
                  <c:v>8.1363250930000002E-7</c:v>
                </c:pt>
                <c:pt idx="52431">
                  <c:v>2.6461584510000002E-5</c:v>
                </c:pt>
                <c:pt idx="52432">
                  <c:v>4.0762633900000003E-5</c:v>
                </c:pt>
                <c:pt idx="52433">
                  <c:v>1.075940072E-5</c:v>
                </c:pt>
                <c:pt idx="52434">
                  <c:v>1.2897164069999999E-5</c:v>
                </c:pt>
                <c:pt idx="52435">
                  <c:v>4.2310400240000003E-5</c:v>
                </c:pt>
                <c:pt idx="52436">
                  <c:v>9.7963191449999992E-6</c:v>
                </c:pt>
                <c:pt idx="52437">
                  <c:v>7.1813757509999996E-7</c:v>
                </c:pt>
                <c:pt idx="52438">
                  <c:v>1.7545695029999999E-6</c:v>
                </c:pt>
                <c:pt idx="52439">
                  <c:v>6.971730883E-6</c:v>
                </c:pt>
                <c:pt idx="52440">
                  <c:v>6.1470213769999997E-6</c:v>
                </c:pt>
                <c:pt idx="52441">
                  <c:v>2.649299029E-6</c:v>
                </c:pt>
                <c:pt idx="52442">
                  <c:v>2.4283662910000001E-6</c:v>
                </c:pt>
                <c:pt idx="52443">
                  <c:v>2.7222461189999999E-5</c:v>
                </c:pt>
                <c:pt idx="52444">
                  <c:v>1.1794562999999999E-5</c:v>
                </c:pt>
                <c:pt idx="52445">
                  <c:v>1.398494771E-6</c:v>
                </c:pt>
                <c:pt idx="52446">
                  <c:v>2.3256683140000001E-6</c:v>
                </c:pt>
                <c:pt idx="52447">
                  <c:v>1.801009709E-6</c:v>
                </c:pt>
                <c:pt idx="52448">
                  <c:v>1.4650128510000001E-6</c:v>
                </c:pt>
                <c:pt idx="52449">
                  <c:v>4.9648817760000005E-7</c:v>
                </c:pt>
                <c:pt idx="52450">
                  <c:v>7.9816878239999996E-7</c:v>
                </c:pt>
                <c:pt idx="52451">
                  <c:v>4.6527094970000004E-6</c:v>
                </c:pt>
                <c:pt idx="52452">
                  <c:v>3.9409523100000001E-6</c:v>
                </c:pt>
                <c:pt idx="52453">
                  <c:v>7.8364240679999995E-7</c:v>
                </c:pt>
                <c:pt idx="52454">
                  <c:v>2.0096552649999998E-6</c:v>
                </c:pt>
                <c:pt idx="52455">
                  <c:v>3.0118427820000001E-6</c:v>
                </c:pt>
                <c:pt idx="52456">
                  <c:v>6.655444288E-7</c:v>
                </c:pt>
                <c:pt idx="52457">
                  <c:v>2.3094202649999999E-7</c:v>
                </c:pt>
                <c:pt idx="52458">
                  <c:v>1.7494118770000001E-7</c:v>
                </c:pt>
                <c:pt idx="52459">
                  <c:v>2.80108646E-7</c:v>
                </c:pt>
                <c:pt idx="52460">
                  <c:v>3.5419597609999998E-8</c:v>
                </c:pt>
                <c:pt idx="52461">
                  <c:v>7.4650831529999997E-8</c:v>
                </c:pt>
                <c:pt idx="52462">
                  <c:v>3.6715537479999998E-7</c:v>
                </c:pt>
                <c:pt idx="52463">
                  <c:v>2.9493892199999999E-6</c:v>
                </c:pt>
                <c:pt idx="52464">
                  <c:v>1.434063814E-6</c:v>
                </c:pt>
                <c:pt idx="52465">
                  <c:v>2.0746062360000001E-7</c:v>
                </c:pt>
                <c:pt idx="52466">
                  <c:v>2.6357927250000001E-8</c:v>
                </c:pt>
                <c:pt idx="52467">
                  <c:v>4.8807122289999997E-7</c:v>
                </c:pt>
                <c:pt idx="52468">
                  <c:v>2.0874281179999999E-7</c:v>
                </c:pt>
                <c:pt idx="52469">
                  <c:v>1.2195974090000001E-7</c:v>
                </c:pt>
                <c:pt idx="52470">
                  <c:v>1.663934637E-7</c:v>
                </c:pt>
                <c:pt idx="52471">
                  <c:v>1.931164872E-7</c:v>
                </c:pt>
                <c:pt idx="52472">
                  <c:v>3.1592788510000002E-8</c:v>
                </c:pt>
                <c:pt idx="52473">
                  <c:v>7.6251471670000002E-7</c:v>
                </c:pt>
                <c:pt idx="52474">
                  <c:v>1.377683504E-6</c:v>
                </c:pt>
                <c:pt idx="52475">
                  <c:v>5.6430635689999997E-6</c:v>
                </c:pt>
                <c:pt idx="52476">
                  <c:v>2.6238702100000001E-6</c:v>
                </c:pt>
                <c:pt idx="52477">
                  <c:v>2.6310678189999998E-7</c:v>
                </c:pt>
                <c:pt idx="52478">
                  <c:v>9.5674890840000006E-8</c:v>
                </c:pt>
                <c:pt idx="52479">
                  <c:v>2.097390263E-6</c:v>
                </c:pt>
                <c:pt idx="52480">
                  <c:v>7.4169648010000004E-7</c:v>
                </c:pt>
                <c:pt idx="52481">
                  <c:v>2.918006137E-7</c:v>
                </c:pt>
                <c:pt idx="52482">
                  <c:v>6.6276494819999998E-7</c:v>
                </c:pt>
                <c:pt idx="52483">
                  <c:v>7.3447280410000006E-5</c:v>
                </c:pt>
                <c:pt idx="52484">
                  <c:v>1.272346379E-5</c:v>
                </c:pt>
                <c:pt idx="52485">
                  <c:v>7.6946518779999995E-6</c:v>
                </c:pt>
                <c:pt idx="52486">
                  <c:v>6.2085435330000002E-6</c:v>
                </c:pt>
                <c:pt idx="52487">
                  <c:v>1.596998904E-5</c:v>
                </c:pt>
                <c:pt idx="52488">
                  <c:v>3.300310156E-7</c:v>
                </c:pt>
                <c:pt idx="52489">
                  <c:v>9.5121277969999997E-7</c:v>
                </c:pt>
                <c:pt idx="52490">
                  <c:v>7.723290747E-7</c:v>
                </c:pt>
                <c:pt idx="52491">
                  <c:v>3.9712882259999998E-6</c:v>
                </c:pt>
                <c:pt idx="52492">
                  <c:v>3.6628607690000002E-7</c:v>
                </c:pt>
                <c:pt idx="52493">
                  <c:v>1.2190070230000001E-6</c:v>
                </c:pt>
                <c:pt idx="52494">
                  <c:v>1.438342813E-6</c:v>
                </c:pt>
                <c:pt idx="52495">
                  <c:v>1.4447059159999999E-5</c:v>
                </c:pt>
                <c:pt idx="52496">
                  <c:v>8.5455075279999997E-7</c:v>
                </c:pt>
                <c:pt idx="52497">
                  <c:v>3.0012710930000002E-8</c:v>
                </c:pt>
                <c:pt idx="52498">
                  <c:v>6.9830543329999995E-8</c:v>
                </c:pt>
                <c:pt idx="52499">
                  <c:v>8.8741018699999997E-7</c:v>
                </c:pt>
                <c:pt idx="52500">
                  <c:v>7.2514245560000003E-8</c:v>
                </c:pt>
                <c:pt idx="52501">
                  <c:v>6.6044411580000001E-8</c:v>
                </c:pt>
                <c:pt idx="52502">
                  <c:v>9.5370777890000003E-8</c:v>
                </c:pt>
                <c:pt idx="52503">
                  <c:v>5.6589855490000004E-7</c:v>
                </c:pt>
                <c:pt idx="52504">
                  <c:v>4.1768287319999997E-8</c:v>
                </c:pt>
                <c:pt idx="52505">
                  <c:v>5.8616276160000004E-7</c:v>
                </c:pt>
                <c:pt idx="52506">
                  <c:v>8.9723179939999999E-7</c:v>
                </c:pt>
                <c:pt idx="52507">
                  <c:v>3.7822269160000002E-6</c:v>
                </c:pt>
                <c:pt idx="52508">
                  <c:v>3.9694159350000002E-7</c:v>
                </c:pt>
                <c:pt idx="52509">
                  <c:v>2.6666163029999998E-7</c:v>
                </c:pt>
                <c:pt idx="52510">
                  <c:v>3.2061689390000001E-7</c:v>
                </c:pt>
                <c:pt idx="52511">
                  <c:v>6.273270577E-7</c:v>
                </c:pt>
                <c:pt idx="52512">
                  <c:v>8.9406753529999995E-8</c:v>
                </c:pt>
                <c:pt idx="52513">
                  <c:v>2.736284127E-7</c:v>
                </c:pt>
                <c:pt idx="52514">
                  <c:v>2.1633480509999999E-7</c:v>
                </c:pt>
                <c:pt idx="52515">
                  <c:v>7.9811021190000005E-7</c:v>
                </c:pt>
                <c:pt idx="52516">
                  <c:v>8.1694241649999999E-8</c:v>
                </c:pt>
                <c:pt idx="52517">
                  <c:v>5.5681431360000003E-8</c:v>
                </c:pt>
                <c:pt idx="52518">
                  <c:v>5.728023121E-8</c:v>
                </c:pt>
                <c:pt idx="52519">
                  <c:v>1.2312605750000001E-7</c:v>
                </c:pt>
                <c:pt idx="52520">
                  <c:v>5.9230565680000002E-8</c:v>
                </c:pt>
                <c:pt idx="52521">
                  <c:v>6.2755303680000005E-8</c:v>
                </c:pt>
                <c:pt idx="52522">
                  <c:v>5.2467531289999997E-8</c:v>
                </c:pt>
                <c:pt idx="52523">
                  <c:v>4.1389667559999998E-6</c:v>
                </c:pt>
                <c:pt idx="52524">
                  <c:v>1.5440510129999999E-7</c:v>
                </c:pt>
                <c:pt idx="52525">
                  <c:v>7.5946902070000005E-7</c:v>
                </c:pt>
                <c:pt idx="52526">
                  <c:v>2.2698899119999999E-6</c:v>
                </c:pt>
                <c:pt idx="52527">
                  <c:v>3.4635743170000002E-5</c:v>
                </c:pt>
                <c:pt idx="52528">
                  <c:v>1.5417429570000001E-6</c:v>
                </c:pt>
                <c:pt idx="52529">
                  <c:v>3.1045691749999998E-7</c:v>
                </c:pt>
                <c:pt idx="52530">
                  <c:v>6.355913155E-7</c:v>
                </c:pt>
                <c:pt idx="52531">
                  <c:v>3.7055640059999998E-6</c:v>
                </c:pt>
                <c:pt idx="52532">
                  <c:v>7.2264721289999996E-7</c:v>
                </c:pt>
                <c:pt idx="52533">
                  <c:v>4.3694873459999999E-7</c:v>
                </c:pt>
                <c:pt idx="52534">
                  <c:v>5.4660699240000002E-7</c:v>
                </c:pt>
                <c:pt idx="52535">
                  <c:v>1.8717710660000001E-6</c:v>
                </c:pt>
                <c:pt idx="52536">
                  <c:v>3.4753307370000001E-7</c:v>
                </c:pt>
                <c:pt idx="52537">
                  <c:v>4.0539853219999998E-7</c:v>
                </c:pt>
                <c:pt idx="52538">
                  <c:v>3.560242665E-7</c:v>
                </c:pt>
                <c:pt idx="52539">
                  <c:v>2.6282347830000002E-6</c:v>
                </c:pt>
                <c:pt idx="52540">
                  <c:v>9.5904793420000004E-8</c:v>
                </c:pt>
                <c:pt idx="52541">
                  <c:v>2.4509961479999998E-7</c:v>
                </c:pt>
                <c:pt idx="52542">
                  <c:v>1.429717593E-7</c:v>
                </c:pt>
                <c:pt idx="52543">
                  <c:v>3.749848846E-6</c:v>
                </c:pt>
                <c:pt idx="52544">
                  <c:v>2.6435147359999999E-8</c:v>
                </c:pt>
                <c:pt idx="52545">
                  <c:v>9.8163399939999996E-8</c:v>
                </c:pt>
                <c:pt idx="52546">
                  <c:v>2.654267954E-8</c:v>
                </c:pt>
                <c:pt idx="52547">
                  <c:v>1.525167835E-7</c:v>
                </c:pt>
                <c:pt idx="52548">
                  <c:v>3.529805557E-8</c:v>
                </c:pt>
                <c:pt idx="52549">
                  <c:v>1.89680211E-8</c:v>
                </c:pt>
                <c:pt idx="52550">
                  <c:v>3.7772843220000003E-8</c:v>
                </c:pt>
                <c:pt idx="52551">
                  <c:v>5.3053182310000004E-7</c:v>
                </c:pt>
                <c:pt idx="52552">
                  <c:v>1.2306598690000001E-7</c:v>
                </c:pt>
                <c:pt idx="52553">
                  <c:v>9.7822278839999996E-8</c:v>
                </c:pt>
                <c:pt idx="52554">
                  <c:v>1.192557373E-7</c:v>
                </c:pt>
                <c:pt idx="52555">
                  <c:v>3.276573779E-6</c:v>
                </c:pt>
                <c:pt idx="52556">
                  <c:v>1.030337744E-7</c:v>
                </c:pt>
                <c:pt idx="52557">
                  <c:v>2.1943689320000001E-7</c:v>
                </c:pt>
                <c:pt idx="52558">
                  <c:v>2.4771029310000001E-7</c:v>
                </c:pt>
                <c:pt idx="52559">
                  <c:v>8.5987089849999996E-7</c:v>
                </c:pt>
                <c:pt idx="52560">
                  <c:v>1.4806824290000001E-7</c:v>
                </c:pt>
                <c:pt idx="52561">
                  <c:v>1.717536214E-7</c:v>
                </c:pt>
                <c:pt idx="52562">
                  <c:v>1.5081072680000001E-7</c:v>
                </c:pt>
                <c:pt idx="52563">
                  <c:v>1.516719428E-6</c:v>
                </c:pt>
                <c:pt idx="52564">
                  <c:v>5.6990466170000001E-8</c:v>
                </c:pt>
                <c:pt idx="52565">
                  <c:v>6.3720168089999995E-8</c:v>
                </c:pt>
                <c:pt idx="52566">
                  <c:v>3.929432603E-8</c:v>
                </c:pt>
                <c:pt idx="52567">
                  <c:v>4.0641626969999997E-6</c:v>
                </c:pt>
                <c:pt idx="52568">
                  <c:v>5.1491532320000002E-9</c:v>
                </c:pt>
                <c:pt idx="52569">
                  <c:v>2.4044312269999999E-13</c:v>
                </c:pt>
                <c:pt idx="52570">
                  <c:v>4.1870904899999998E-9</c:v>
                </c:pt>
                <c:pt idx="52571">
                  <c:v>6.022742562E-8</c:v>
                </c:pt>
                <c:pt idx="52572">
                  <c:v>3.7770673820000003E-8</c:v>
                </c:pt>
                <c:pt idx="52573">
                  <c:v>6.5951535039999994E-8</c:v>
                </c:pt>
                <c:pt idx="52574">
                  <c:v>9.8576408029999994E-8</c:v>
                </c:pt>
                <c:pt idx="52575">
                  <c:v>5.2672104200000003E-6</c:v>
                </c:pt>
                <c:pt idx="52576">
                  <c:v>1.9779323849999999E-7</c:v>
                </c:pt>
                <c:pt idx="52577">
                  <c:v>1.2973778529999999E-7</c:v>
                </c:pt>
                <c:pt idx="52578">
                  <c:v>1.2146449799999999E-7</c:v>
                </c:pt>
                <c:pt idx="52579">
                  <c:v>3.6764090870000001E-6</c:v>
                </c:pt>
                <c:pt idx="52580">
                  <c:v>2.6746569880000002E-7</c:v>
                </c:pt>
                <c:pt idx="52581">
                  <c:v>1.974497308E-7</c:v>
                </c:pt>
                <c:pt idx="52582">
                  <c:v>1.491956357E-7</c:v>
                </c:pt>
                <c:pt idx="52583">
                  <c:v>5.7090585340000005E-7</c:v>
                </c:pt>
                <c:pt idx="52584">
                  <c:v>2.4962214390000001E-7</c:v>
                </c:pt>
                <c:pt idx="52585">
                  <c:v>6.1387746739999997E-8</c:v>
                </c:pt>
                <c:pt idx="52586">
                  <c:v>9.0705255310000006E-8</c:v>
                </c:pt>
                <c:pt idx="52587">
                  <c:v>1.5038964389999999E-5</c:v>
                </c:pt>
                <c:pt idx="52588">
                  <c:v>9.8465154889999995E-8</c:v>
                </c:pt>
                <c:pt idx="52589">
                  <c:v>5.4657134229999999E-8</c:v>
                </c:pt>
                <c:pt idx="52590">
                  <c:v>8.6155204920000007E-9</c:v>
                </c:pt>
                <c:pt idx="52591">
                  <c:v>2.299276608E-8</c:v>
                </c:pt>
                <c:pt idx="52592">
                  <c:v>2.1181383149999998E-8</c:v>
                </c:pt>
                <c:pt idx="52593">
                  <c:v>5.4518008709999998E-8</c:v>
                </c:pt>
                <c:pt idx="52594">
                  <c:v>1.0963492880000001E-7</c:v>
                </c:pt>
                <c:pt idx="52595">
                  <c:v>3.8464944050000003E-6</c:v>
                </c:pt>
                <c:pt idx="52596">
                  <c:v>4.9485664550000003E-7</c:v>
                </c:pt>
                <c:pt idx="52597">
                  <c:v>1.6943978270000001E-7</c:v>
                </c:pt>
                <c:pt idx="52598">
                  <c:v>1.7275712189999999E-7</c:v>
                </c:pt>
                <c:pt idx="52599">
                  <c:v>1.5815642680000001E-5</c:v>
                </c:pt>
                <c:pt idx="52600">
                  <c:v>5.5795945169999996E-7</c:v>
                </c:pt>
                <c:pt idx="52601">
                  <c:v>5.7947888010000003E-7</c:v>
                </c:pt>
                <c:pt idx="52602">
                  <c:v>2.5524525040000002E-7</c:v>
                </c:pt>
                <c:pt idx="52603">
                  <c:v>1.895208556E-6</c:v>
                </c:pt>
                <c:pt idx="52604">
                  <c:v>9.844063733E-7</c:v>
                </c:pt>
                <c:pt idx="52605">
                  <c:v>4.116656838E-7</c:v>
                </c:pt>
                <c:pt idx="52606">
                  <c:v>5.8550404679999997E-7</c:v>
                </c:pt>
                <c:pt idx="52607">
                  <c:v>4.1674521499999998E-5</c:v>
                </c:pt>
                <c:pt idx="52608">
                  <c:v>1.2322318010000001E-6</c:v>
                </c:pt>
                <c:pt idx="52609">
                  <c:v>1.546842392E-6</c:v>
                </c:pt>
                <c:pt idx="52610">
                  <c:v>7.6403332439999996E-7</c:v>
                </c:pt>
                <c:pt idx="52611">
                  <c:v>4.3359475279999999E-6</c:v>
                </c:pt>
                <c:pt idx="52612">
                  <c:v>5.4365602849999998E-7</c:v>
                </c:pt>
                <c:pt idx="52613">
                  <c:v>2.68034335E-7</c:v>
                </c:pt>
                <c:pt idx="52614">
                  <c:v>1.443405149E-7</c:v>
                </c:pt>
                <c:pt idx="52615">
                  <c:v>2.8216391550000001E-6</c:v>
                </c:pt>
                <c:pt idx="52616">
                  <c:v>1.6263777479999999E-7</c:v>
                </c:pt>
                <c:pt idx="52617">
                  <c:v>1.171516757E-8</c:v>
                </c:pt>
                <c:pt idx="52618">
                  <c:v>9.3410384899999999E-8</c:v>
                </c:pt>
                <c:pt idx="52619">
                  <c:v>2.5918169740000002E-7</c:v>
                </c:pt>
                <c:pt idx="52620">
                  <c:v>1.6646282749999999E-8</c:v>
                </c:pt>
                <c:pt idx="52621">
                  <c:v>1.2589769709999999E-7</c:v>
                </c:pt>
                <c:pt idx="52622">
                  <c:v>5.7310240439999998E-8</c:v>
                </c:pt>
                <c:pt idx="52623">
                  <c:v>3.9664346879999998E-7</c:v>
                </c:pt>
                <c:pt idx="52624">
                  <c:v>1.8260035399999999E-7</c:v>
                </c:pt>
                <c:pt idx="52625">
                  <c:v>2.8843517969999998E-7</c:v>
                </c:pt>
                <c:pt idx="52626">
                  <c:v>1.934416675E-8</c:v>
                </c:pt>
                <c:pt idx="52627">
                  <c:v>3.8983003450000003E-6</c:v>
                </c:pt>
                <c:pt idx="52628">
                  <c:v>2.8649015850000001E-7</c:v>
                </c:pt>
                <c:pt idx="52629">
                  <c:v>7.2487953910000001E-7</c:v>
                </c:pt>
                <c:pt idx="52630">
                  <c:v>5.5071540219999998E-7</c:v>
                </c:pt>
                <c:pt idx="52631">
                  <c:v>1.3644758540000001E-6</c:v>
                </c:pt>
                <c:pt idx="52632">
                  <c:v>3.798348569E-7</c:v>
                </c:pt>
                <c:pt idx="52633">
                  <c:v>2.1353173650000001E-7</c:v>
                </c:pt>
                <c:pt idx="52634">
                  <c:v>1.2382547709999999E-7</c:v>
                </c:pt>
                <c:pt idx="52635">
                  <c:v>2.5766344419999998E-7</c:v>
                </c:pt>
                <c:pt idx="52636">
                  <c:v>7.8289519460000006E-8</c:v>
                </c:pt>
                <c:pt idx="52637">
                  <c:v>1.656088972E-7</c:v>
                </c:pt>
                <c:pt idx="52638">
                  <c:v>6.7636121130000001E-7</c:v>
                </c:pt>
                <c:pt idx="52639">
                  <c:v>1.167448154E-5</c:v>
                </c:pt>
                <c:pt idx="52640">
                  <c:v>5.051446305E-7</c:v>
                </c:pt>
                <c:pt idx="52641">
                  <c:v>3.1380690500000002E-7</c:v>
                </c:pt>
                <c:pt idx="52642">
                  <c:v>1.607916233E-7</c:v>
                </c:pt>
                <c:pt idx="52643">
                  <c:v>1.0327716280000001E-6</c:v>
                </c:pt>
                <c:pt idx="52644">
                  <c:v>2.8608146390000003E-7</c:v>
                </c:pt>
                <c:pt idx="52645">
                  <c:v>6.5080300380000003E-7</c:v>
                </c:pt>
                <c:pt idx="52646">
                  <c:v>5.5079641880000001E-8</c:v>
                </c:pt>
                <c:pt idx="52647">
                  <c:v>4.0150804670000003E-6</c:v>
                </c:pt>
                <c:pt idx="52648">
                  <c:v>8.3290156610000004E-7</c:v>
                </c:pt>
                <c:pt idx="52649">
                  <c:v>1.9654582660000001E-6</c:v>
                </c:pt>
                <c:pt idx="52650">
                  <c:v>1.543054492E-6</c:v>
                </c:pt>
                <c:pt idx="52651">
                  <c:v>4.2861412280000004E-6</c:v>
                </c:pt>
                <c:pt idx="52652">
                  <c:v>1.872026618E-6</c:v>
                </c:pt>
                <c:pt idx="52653">
                  <c:v>1.1782797080000001E-6</c:v>
                </c:pt>
                <c:pt idx="52654">
                  <c:v>2.2770081980000001E-8</c:v>
                </c:pt>
                <c:pt idx="52655">
                  <c:v>2.2405981229999998E-6</c:v>
                </c:pt>
                <c:pt idx="52656">
                  <c:v>3.3744521549999998E-6</c:v>
                </c:pt>
                <c:pt idx="52657">
                  <c:v>2.1840205770000002E-6</c:v>
                </c:pt>
                <c:pt idx="52658">
                  <c:v>1.176723416E-5</c:v>
                </c:pt>
                <c:pt idx="52659">
                  <c:v>6.5877509410000002E-5</c:v>
                </c:pt>
                <c:pt idx="52660">
                  <c:v>2.8055911319999999E-6</c:v>
                </c:pt>
                <c:pt idx="52661">
                  <c:v>3.0248599010000002E-6</c:v>
                </c:pt>
                <c:pt idx="52662">
                  <c:v>1.267995038E-6</c:v>
                </c:pt>
                <c:pt idx="52663">
                  <c:v>3.6744737320000001E-7</c:v>
                </c:pt>
                <c:pt idx="52664">
                  <c:v>4.0617378099999999E-7</c:v>
                </c:pt>
                <c:pt idx="52665">
                  <c:v>4.9302317210000004E-7</c:v>
                </c:pt>
                <c:pt idx="52666">
                  <c:v>1.909394291E-7</c:v>
                </c:pt>
                <c:pt idx="52667">
                  <c:v>2.0650384490000001E-7</c:v>
                </c:pt>
                <c:pt idx="52668">
                  <c:v>1.65813759E-7</c:v>
                </c:pt>
                <c:pt idx="52669">
                  <c:v>1.267343628E-7</c:v>
                </c:pt>
                <c:pt idx="52670">
                  <c:v>2.0022801819999999E-7</c:v>
                </c:pt>
                <c:pt idx="52671">
                  <c:v>1.2820727459999999E-7</c:v>
                </c:pt>
                <c:pt idx="52672">
                  <c:v>4.1610051420000003E-8</c:v>
                </c:pt>
                <c:pt idx="52673">
                  <c:v>1.5517210179999999E-7</c:v>
                </c:pt>
                <c:pt idx="52674">
                  <c:v>2.7650346719999999E-7</c:v>
                </c:pt>
                <c:pt idx="52675">
                  <c:v>2.2371113470000001E-7</c:v>
                </c:pt>
                <c:pt idx="52676">
                  <c:v>1.004381091E-7</c:v>
                </c:pt>
                <c:pt idx="52677">
                  <c:v>3.975216769E-7</c:v>
                </c:pt>
                <c:pt idx="52678">
                  <c:v>4.5629202959999999E-7</c:v>
                </c:pt>
                <c:pt idx="52679">
                  <c:v>1.5711202429999999E-6</c:v>
                </c:pt>
                <c:pt idx="52680">
                  <c:v>1.305475575E-7</c:v>
                </c:pt>
                <c:pt idx="52681">
                  <c:v>2.7902227450000001E-7</c:v>
                </c:pt>
                <c:pt idx="52682">
                  <c:v>5.4253279800000003E-8</c:v>
                </c:pt>
                <c:pt idx="52683">
                  <c:v>5.7889368440000002E-7</c:v>
                </c:pt>
                <c:pt idx="52684">
                  <c:v>4.6395486760000002E-7</c:v>
                </c:pt>
                <c:pt idx="52685">
                  <c:v>3.9662673610000001E-7</c:v>
                </c:pt>
                <c:pt idx="52686">
                  <c:v>1.872856414E-8</c:v>
                </c:pt>
                <c:pt idx="52687">
                  <c:v>1.681042068E-6</c:v>
                </c:pt>
                <c:pt idx="52688">
                  <c:v>5.5206394589999998E-7</c:v>
                </c:pt>
                <c:pt idx="52689">
                  <c:v>7.8088347860000005E-9</c:v>
                </c:pt>
                <c:pt idx="52690">
                  <c:v>4.6946477399999999E-6</c:v>
                </c:pt>
                <c:pt idx="52691">
                  <c:v>3.3078095809999998E-6</c:v>
                </c:pt>
                <c:pt idx="52692">
                  <c:v>1.707411212E-6</c:v>
                </c:pt>
                <c:pt idx="52693">
                  <c:v>2.8979752960000002E-7</c:v>
                </c:pt>
                <c:pt idx="52694">
                  <c:v>4.0386253109999998E-6</c:v>
                </c:pt>
                <c:pt idx="52695">
                  <c:v>2.2732066510000002E-6</c:v>
                </c:pt>
                <c:pt idx="52696">
                  <c:v>1.0421812050000001E-6</c:v>
                </c:pt>
                <c:pt idx="52697">
                  <c:v>7.2377831499999996E-7</c:v>
                </c:pt>
                <c:pt idx="52698">
                  <c:v>4.0043316769999997E-5</c:v>
                </c:pt>
                <c:pt idx="52699">
                  <c:v>1.0075662179999999E-4</c:v>
                </c:pt>
                <c:pt idx="52700">
                  <c:v>2.0334823140000001E-5</c:v>
                </c:pt>
                <c:pt idx="52701">
                  <c:v>1.5731676230000001E-5</c:v>
                </c:pt>
                <c:pt idx="52702">
                  <c:v>2.8060938830000001E-5</c:v>
                </c:pt>
                <c:pt idx="52703">
                  <c:v>1.243368063E-5</c:v>
                </c:pt>
                <c:pt idx="52704">
                  <c:v>3.031535081E-7</c:v>
                </c:pt>
                <c:pt idx="52705">
                  <c:v>5.1378745999999999E-7</c:v>
                </c:pt>
                <c:pt idx="52706">
                  <c:v>2.4216655899999999E-6</c:v>
                </c:pt>
                <c:pt idx="52707">
                  <c:v>2.6915663219999998E-6</c:v>
                </c:pt>
                <c:pt idx="52708">
                  <c:v>6.7707135360000002E-7</c:v>
                </c:pt>
                <c:pt idx="52709">
                  <c:v>1.1292072939999999E-6</c:v>
                </c:pt>
                <c:pt idx="52710">
                  <c:v>5.1169463140000002E-6</c:v>
                </c:pt>
                <c:pt idx="52711">
                  <c:v>4.9876752169999999E-6</c:v>
                </c:pt>
                <c:pt idx="52712">
                  <c:v>5.7128241000000001E-8</c:v>
                </c:pt>
                <c:pt idx="52713">
                  <c:v>2.5170462809999999E-7</c:v>
                </c:pt>
                <c:pt idx="52714">
                  <c:v>3.2684716799999999E-7</c:v>
                </c:pt>
                <c:pt idx="52715">
                  <c:v>4.3312954909999999E-7</c:v>
                </c:pt>
                <c:pt idx="52716">
                  <c:v>1.619180217E-7</c:v>
                </c:pt>
                <c:pt idx="52717">
                  <c:v>2.3649962690000001E-7</c:v>
                </c:pt>
                <c:pt idx="52718">
                  <c:v>2.9196758709999999E-7</c:v>
                </c:pt>
                <c:pt idx="52719">
                  <c:v>2.0605186869999999E-7</c:v>
                </c:pt>
                <c:pt idx="52720">
                  <c:v>5.1035634359999996E-7</c:v>
                </c:pt>
                <c:pt idx="52721">
                  <c:v>2.8289817080000002E-7</c:v>
                </c:pt>
                <c:pt idx="52722">
                  <c:v>1.5914086789999999E-8</c:v>
                </c:pt>
                <c:pt idx="52723">
                  <c:v>2.0976981370000001E-7</c:v>
                </c:pt>
                <c:pt idx="52724">
                  <c:v>2.0461791239999999E-7</c:v>
                </c:pt>
                <c:pt idx="52725">
                  <c:v>2.308737301E-7</c:v>
                </c:pt>
                <c:pt idx="52726">
                  <c:v>2.2225737009999999E-7</c:v>
                </c:pt>
                <c:pt idx="52727">
                  <c:v>4.7311067619999999E-7</c:v>
                </c:pt>
                <c:pt idx="52728">
                  <c:v>4.7910252429999995E-7</c:v>
                </c:pt>
                <c:pt idx="52729">
                  <c:v>2.0934865089999999E-7</c:v>
                </c:pt>
                <c:pt idx="52730">
                  <c:v>3.3380350810000002E-6</c:v>
                </c:pt>
                <c:pt idx="52731">
                  <c:v>3.5418497360000001E-6</c:v>
                </c:pt>
                <c:pt idx="52732">
                  <c:v>1.7079700410000001E-6</c:v>
                </c:pt>
                <c:pt idx="52733">
                  <c:v>3.3221068980000002E-6</c:v>
                </c:pt>
                <c:pt idx="52734">
                  <c:v>8.6067038749999997E-7</c:v>
                </c:pt>
                <c:pt idx="52735">
                  <c:v>6.6796864869999998E-7</c:v>
                </c:pt>
                <c:pt idx="52736">
                  <c:v>1.875005979E-6</c:v>
                </c:pt>
                <c:pt idx="52737">
                  <c:v>2.3417975259999999E-6</c:v>
                </c:pt>
                <c:pt idx="52738">
                  <c:v>4.2293414860000002E-6</c:v>
                </c:pt>
                <c:pt idx="52739">
                  <c:v>6.5853269249999996E-6</c:v>
                </c:pt>
                <c:pt idx="52740">
                  <c:v>1.027009431E-5</c:v>
                </c:pt>
                <c:pt idx="52741">
                  <c:v>1.8965687549999999E-5</c:v>
                </c:pt>
                <c:pt idx="52742">
                  <c:v>5.307652312E-5</c:v>
                </c:pt>
                <c:pt idx="52743">
                  <c:v>2.894896159E-5</c:v>
                </c:pt>
                <c:pt idx="52744">
                  <c:v>1.8950711159999999E-6</c:v>
                </c:pt>
                <c:pt idx="52745">
                  <c:v>3.1131155309999999E-7</c:v>
                </c:pt>
                <c:pt idx="52746">
                  <c:v>4.4962362500000002E-6</c:v>
                </c:pt>
                <c:pt idx="52747">
                  <c:v>3.4224949650000001E-6</c:v>
                </c:pt>
                <c:pt idx="52748">
                  <c:v>1.1741500279999999E-6</c:v>
                </c:pt>
                <c:pt idx="52749">
                  <c:v>1.2217608999999999E-6</c:v>
                </c:pt>
                <c:pt idx="52750">
                  <c:v>9.4438284870000005E-5</c:v>
                </c:pt>
                <c:pt idx="52751">
                  <c:v>3.3342091970000002E-5</c:v>
                </c:pt>
                <c:pt idx="52752">
                  <c:v>1.3833347449999999E-5</c:v>
                </c:pt>
                <c:pt idx="52753">
                  <c:v>8.778382729E-6</c:v>
                </c:pt>
                <c:pt idx="52754">
                  <c:v>8.9581281939999994E-6</c:v>
                </c:pt>
                <c:pt idx="52755">
                  <c:v>4.1031078999999998E-7</c:v>
                </c:pt>
                <c:pt idx="52756">
                  <c:v>1.1538711910000001E-6</c:v>
                </c:pt>
                <c:pt idx="52757">
                  <c:v>5.2357171319999998E-7</c:v>
                </c:pt>
                <c:pt idx="52758">
                  <c:v>1.2494212330000001E-6</c:v>
                </c:pt>
                <c:pt idx="52759">
                  <c:v>2.1587982970000001E-7</c:v>
                </c:pt>
                <c:pt idx="52760">
                  <c:v>7.9763260269999998E-7</c:v>
                </c:pt>
                <c:pt idx="52761">
                  <c:v>1.9749746270000001E-7</c:v>
                </c:pt>
                <c:pt idx="52762">
                  <c:v>9.6826603879999991E-7</c:v>
                </c:pt>
                <c:pt idx="52763">
                  <c:v>2.6492806799999999E-8</c:v>
                </c:pt>
                <c:pt idx="52764">
                  <c:v>1.3462538139999999E-7</c:v>
                </c:pt>
                <c:pt idx="52765">
                  <c:v>1.8142651179999999E-7</c:v>
                </c:pt>
                <c:pt idx="52766">
                  <c:v>2.2578138029999999E-7</c:v>
                </c:pt>
                <c:pt idx="52767">
                  <c:v>1.8101271049999999E-7</c:v>
                </c:pt>
                <c:pt idx="52768">
                  <c:v>1.8296172330000001E-7</c:v>
                </c:pt>
                <c:pt idx="52769">
                  <c:v>1.740042502E-7</c:v>
                </c:pt>
                <c:pt idx="52770">
                  <c:v>1.9138923029999999E-7</c:v>
                </c:pt>
                <c:pt idx="52771">
                  <c:v>3.389437744E-7</c:v>
                </c:pt>
                <c:pt idx="52772">
                  <c:v>1.472260091E-7</c:v>
                </c:pt>
                <c:pt idx="52773">
                  <c:v>2.7772771749999999E-8</c:v>
                </c:pt>
                <c:pt idx="52774">
                  <c:v>2.3969702780000001E-6</c:v>
                </c:pt>
                <c:pt idx="52775">
                  <c:v>1.5116729689999999E-7</c:v>
                </c:pt>
                <c:pt idx="52776">
                  <c:v>3.303103038E-8</c:v>
                </c:pt>
                <c:pt idx="52777">
                  <c:v>1.151332529E-7</c:v>
                </c:pt>
                <c:pt idx="52778">
                  <c:v>2.352415045E-6</c:v>
                </c:pt>
                <c:pt idx="52779">
                  <c:v>4.6544526979999998E-7</c:v>
                </c:pt>
                <c:pt idx="52780">
                  <c:v>4.6804092859999999E-8</c:v>
                </c:pt>
                <c:pt idx="52781">
                  <c:v>8.6063471439999998E-7</c:v>
                </c:pt>
                <c:pt idx="52782">
                  <c:v>8.6962831869999993E-6</c:v>
                </c:pt>
                <c:pt idx="52783">
                  <c:v>2.489384466E-6</c:v>
                </c:pt>
                <c:pt idx="52784">
                  <c:v>2.4293033659999999E-7</c:v>
                </c:pt>
                <c:pt idx="52785">
                  <c:v>1.079727399E-7</c:v>
                </c:pt>
                <c:pt idx="52786">
                  <c:v>9.4567536640000003E-6</c:v>
                </c:pt>
                <c:pt idx="52787">
                  <c:v>9.8392236180000009E-7</c:v>
                </c:pt>
                <c:pt idx="52788">
                  <c:v>4.6957368219999999E-7</c:v>
                </c:pt>
                <c:pt idx="52789">
                  <c:v>2.0492021799999999E-8</c:v>
                </c:pt>
                <c:pt idx="52790">
                  <c:v>8.8865437690000004E-5</c:v>
                </c:pt>
                <c:pt idx="52791">
                  <c:v>1.7718535739999999E-5</c:v>
                </c:pt>
                <c:pt idx="52792">
                  <c:v>1.444317927E-5</c:v>
                </c:pt>
                <c:pt idx="52793">
                  <c:v>2.5770070170000001E-5</c:v>
                </c:pt>
                <c:pt idx="52794">
                  <c:v>1.762170615E-4</c:v>
                </c:pt>
                <c:pt idx="52795">
                  <c:v>1.3110521920000001E-5</c:v>
                </c:pt>
                <c:pt idx="52796">
                  <c:v>5.8160029490000001E-7</c:v>
                </c:pt>
                <c:pt idx="52797">
                  <c:v>1.787029936E-6</c:v>
                </c:pt>
                <c:pt idx="52798">
                  <c:v>7.538765905E-6</c:v>
                </c:pt>
                <c:pt idx="52799">
                  <c:v>2.3804267070000001E-6</c:v>
                </c:pt>
                <c:pt idx="52800">
                  <c:v>5.6378725570000003E-7</c:v>
                </c:pt>
                <c:pt idx="52801">
                  <c:v>7.804212206E-7</c:v>
                </c:pt>
                <c:pt idx="52802">
                  <c:v>1.614244243E-6</c:v>
                </c:pt>
                <c:pt idx="52803">
                  <c:v>3.9844654960000002E-7</c:v>
                </c:pt>
                <c:pt idx="52804">
                  <c:v>4.8656337210000001E-7</c:v>
                </c:pt>
                <c:pt idx="52805">
                  <c:v>4.5233529679999998E-7</c:v>
                </c:pt>
                <c:pt idx="52806">
                  <c:v>1.007790885E-6</c:v>
                </c:pt>
                <c:pt idx="52807">
                  <c:v>6.9888387730000004E-8</c:v>
                </c:pt>
                <c:pt idx="52808">
                  <c:v>2.7203760969999999E-7</c:v>
                </c:pt>
                <c:pt idx="52809">
                  <c:v>1.7685055139999999E-7</c:v>
                </c:pt>
                <c:pt idx="52810">
                  <c:v>9.2837575960000005E-7</c:v>
                </c:pt>
                <c:pt idx="52811">
                  <c:v>3.9712547899999999E-8</c:v>
                </c:pt>
                <c:pt idx="52812">
                  <c:v>1.554297452E-7</c:v>
                </c:pt>
                <c:pt idx="52813">
                  <c:v>9.5623563549999999E-8</c:v>
                </c:pt>
                <c:pt idx="52814">
                  <c:v>6.7466405999999994E-8</c:v>
                </c:pt>
                <c:pt idx="52815">
                  <c:v>6.6005761510000002E-8</c:v>
                </c:pt>
                <c:pt idx="52816">
                  <c:v>6.5798151799999997E-8</c:v>
                </c:pt>
                <c:pt idx="52817">
                  <c:v>6.5786985190000002E-8</c:v>
                </c:pt>
                <c:pt idx="52818">
                  <c:v>5.1166950030000003E-8</c:v>
                </c:pt>
                <c:pt idx="52819">
                  <c:v>5.8407411609999999E-8</c:v>
                </c:pt>
                <c:pt idx="52820">
                  <c:v>7.2989625540000004E-8</c:v>
                </c:pt>
                <c:pt idx="52821">
                  <c:v>9.8488378100000005E-8</c:v>
                </c:pt>
                <c:pt idx="52822">
                  <c:v>1.4021914780000001E-6</c:v>
                </c:pt>
                <c:pt idx="52823">
                  <c:v>6.2634898600000002E-8</c:v>
                </c:pt>
                <c:pt idx="52824">
                  <c:v>3.3166348910000002E-7</c:v>
                </c:pt>
                <c:pt idx="52825">
                  <c:v>2.6164573519999999E-7</c:v>
                </c:pt>
                <c:pt idx="52826">
                  <c:v>1.3370514940000001E-6</c:v>
                </c:pt>
                <c:pt idx="52827">
                  <c:v>3.067383692E-8</c:v>
                </c:pt>
                <c:pt idx="52828">
                  <c:v>5.3411999620000005E-7</c:v>
                </c:pt>
                <c:pt idx="52829">
                  <c:v>4.6969404729999999E-7</c:v>
                </c:pt>
                <c:pt idx="52830">
                  <c:v>7.4761252900000003E-6</c:v>
                </c:pt>
                <c:pt idx="52831">
                  <c:v>3.6739428739999998E-7</c:v>
                </c:pt>
                <c:pt idx="52832">
                  <c:v>2.7662683369999999E-6</c:v>
                </c:pt>
                <c:pt idx="52833">
                  <c:v>4.9342300200000002E-6</c:v>
                </c:pt>
                <c:pt idx="52834">
                  <c:v>2.3685682020000001E-4</c:v>
                </c:pt>
                <c:pt idx="52835">
                  <c:v>4.6105192509999998E-6</c:v>
                </c:pt>
                <c:pt idx="52836">
                  <c:v>7.2321915509999993E-8</c:v>
                </c:pt>
                <c:pt idx="52837">
                  <c:v>5.9428202110000005E-7</c:v>
                </c:pt>
                <c:pt idx="52838">
                  <c:v>5.6964139649999999E-6</c:v>
                </c:pt>
                <c:pt idx="52839">
                  <c:v>6.2017857369999999E-7</c:v>
                </c:pt>
                <c:pt idx="52840">
                  <c:v>3.7473408870000002E-7</c:v>
                </c:pt>
                <c:pt idx="52841">
                  <c:v>5.6753854800000004E-7</c:v>
                </c:pt>
                <c:pt idx="52842">
                  <c:v>5.1634177819999997E-5</c:v>
                </c:pt>
                <c:pt idx="52843">
                  <c:v>1.147593356E-7</c:v>
                </c:pt>
                <c:pt idx="52844">
                  <c:v>1.2524862490000001E-6</c:v>
                </c:pt>
                <c:pt idx="52845">
                  <c:v>1.2647454910000001E-6</c:v>
                </c:pt>
                <c:pt idx="52846">
                  <c:v>1.6534885379999999E-5</c:v>
                </c:pt>
                <c:pt idx="52847">
                  <c:v>2.8439851070000002E-7</c:v>
                </c:pt>
                <c:pt idx="52848">
                  <c:v>3.3436550880000002E-7</c:v>
                </c:pt>
                <c:pt idx="52849">
                  <c:v>3.5518449660000001E-7</c:v>
                </c:pt>
                <c:pt idx="52850">
                  <c:v>9.9816524160000007E-7</c:v>
                </c:pt>
                <c:pt idx="52851">
                  <c:v>5.4177074839999999E-8</c:v>
                </c:pt>
                <c:pt idx="52852">
                  <c:v>1.5378433069999999E-7</c:v>
                </c:pt>
                <c:pt idx="52853">
                  <c:v>1.7667628780000001E-7</c:v>
                </c:pt>
                <c:pt idx="52854">
                  <c:v>1.2771461320000001E-5</c:v>
                </c:pt>
                <c:pt idx="52855">
                  <c:v>5.7942909960000003E-8</c:v>
                </c:pt>
                <c:pt idx="52856">
                  <c:v>7.8108326510000002E-9</c:v>
                </c:pt>
                <c:pt idx="52857">
                  <c:v>3.4372400659999999E-9</c:v>
                </c:pt>
                <c:pt idx="52858">
                  <c:v>1.1576737230000001E-9</c:v>
                </c:pt>
                <c:pt idx="52859">
                  <c:v>1.7177928670000001E-9</c:v>
                </c:pt>
                <c:pt idx="52860">
                  <c:v>2.6990551239999999E-9</c:v>
                </c:pt>
                <c:pt idx="52861">
                  <c:v>4.0804982319999998E-9</c:v>
                </c:pt>
                <c:pt idx="52862">
                  <c:v>3.0171531999999999E-7</c:v>
                </c:pt>
                <c:pt idx="52863">
                  <c:v>2.5550196280000001E-9</c:v>
                </c:pt>
                <c:pt idx="52864">
                  <c:v>2.2554001620000001E-9</c:v>
                </c:pt>
                <c:pt idx="52865">
                  <c:v>6.4998532929999998E-10</c:v>
                </c:pt>
                <c:pt idx="52866">
                  <c:v>5.8871662180000003E-12</c:v>
                </c:pt>
                <c:pt idx="52867">
                  <c:v>1.3515857289999999E-9</c:v>
                </c:pt>
                <c:pt idx="52868">
                  <c:v>5.937754847E-9</c:v>
                </c:pt>
                <c:pt idx="52869">
                  <c:v>1.36067702E-8</c:v>
                </c:pt>
                <c:pt idx="52870">
                  <c:v>3.3470102820000001E-7</c:v>
                </c:pt>
                <c:pt idx="52871">
                  <c:v>6.3825065500000003E-8</c:v>
                </c:pt>
                <c:pt idx="52872">
                  <c:v>7.3187326059999999E-8</c:v>
                </c:pt>
                <c:pt idx="52873">
                  <c:v>8.010000737E-8</c:v>
                </c:pt>
                <c:pt idx="52874">
                  <c:v>2.9581049899999999E-5</c:v>
                </c:pt>
                <c:pt idx="52875">
                  <c:v>3.1294410709999999E-7</c:v>
                </c:pt>
                <c:pt idx="52876">
                  <c:v>5.495064874E-7</c:v>
                </c:pt>
                <c:pt idx="52877">
                  <c:v>4.8541866439999997E-7</c:v>
                </c:pt>
                <c:pt idx="52878">
                  <c:v>1.1373663520000001E-5</c:v>
                </c:pt>
                <c:pt idx="52879">
                  <c:v>7.4480684190000002E-7</c:v>
                </c:pt>
                <c:pt idx="52880">
                  <c:v>6.7027883070000003E-7</c:v>
                </c:pt>
                <c:pt idx="52881">
                  <c:v>6.6757792589999997E-7</c:v>
                </c:pt>
                <c:pt idx="52882">
                  <c:v>4.54468633E-5</c:v>
                </c:pt>
                <c:pt idx="52883">
                  <c:v>1.8870276270000001E-6</c:v>
                </c:pt>
                <c:pt idx="52884">
                  <c:v>3.1567664129999998E-7</c:v>
                </c:pt>
                <c:pt idx="52885">
                  <c:v>9.7614295710000001E-7</c:v>
                </c:pt>
                <c:pt idx="52886">
                  <c:v>1.868264693E-4</c:v>
                </c:pt>
                <c:pt idx="52887">
                  <c:v>1.3359666840000001E-6</c:v>
                </c:pt>
                <c:pt idx="52888">
                  <c:v>1.3714701679999999E-6</c:v>
                </c:pt>
                <c:pt idx="52889">
                  <c:v>4.2627410989999998E-7</c:v>
                </c:pt>
                <c:pt idx="52890">
                  <c:v>7.1597170669999996E-6</c:v>
                </c:pt>
                <c:pt idx="52891">
                  <c:v>9.703097241999999E-7</c:v>
                </c:pt>
                <c:pt idx="52892">
                  <c:v>6.8983603930000003E-7</c:v>
                </c:pt>
                <c:pt idx="52893">
                  <c:v>1.7994250780000001E-7</c:v>
                </c:pt>
                <c:pt idx="52894">
                  <c:v>2.1007996539999999E-5</c:v>
                </c:pt>
                <c:pt idx="52895">
                  <c:v>5.6140208310000004E-7</c:v>
                </c:pt>
                <c:pt idx="52896">
                  <c:v>7.9912609190000003E-7</c:v>
                </c:pt>
                <c:pt idx="52897">
                  <c:v>4.3874587040000002E-7</c:v>
                </c:pt>
                <c:pt idx="52898">
                  <c:v>2.585043791E-6</c:v>
                </c:pt>
                <c:pt idx="52899">
                  <c:v>2.7508818789999998E-7</c:v>
                </c:pt>
                <c:pt idx="52900">
                  <c:v>1.4082239289999999E-7</c:v>
                </c:pt>
                <c:pt idx="52901">
                  <c:v>7.5335609410000003E-8</c:v>
                </c:pt>
                <c:pt idx="52902">
                  <c:v>1.973915926E-7</c:v>
                </c:pt>
                <c:pt idx="52903">
                  <c:v>5.0807197519999998E-8</c:v>
                </c:pt>
                <c:pt idx="52904">
                  <c:v>4.5278054599999998E-8</c:v>
                </c:pt>
                <c:pt idx="52905">
                  <c:v>1.8161445969999999E-7</c:v>
                </c:pt>
                <c:pt idx="52906">
                  <c:v>5.3499497120000001E-6</c:v>
                </c:pt>
                <c:pt idx="52907">
                  <c:v>1.6370352069999999E-7</c:v>
                </c:pt>
                <c:pt idx="52908">
                  <c:v>1.4952394740000002E-8</c:v>
                </c:pt>
                <c:pt idx="52909">
                  <c:v>1.38979901E-8</c:v>
                </c:pt>
                <c:pt idx="52910">
                  <c:v>2.6694137680000001E-7</c:v>
                </c:pt>
                <c:pt idx="52911">
                  <c:v>1.338398304E-8</c:v>
                </c:pt>
                <c:pt idx="52912">
                  <c:v>1.024964448E-8</c:v>
                </c:pt>
                <c:pt idx="52913">
                  <c:v>4.5366165280000002E-8</c:v>
                </c:pt>
                <c:pt idx="52914">
                  <c:v>1.98970931E-7</c:v>
                </c:pt>
                <c:pt idx="52915">
                  <c:v>5.6312172550000003E-8</c:v>
                </c:pt>
                <c:pt idx="52916">
                  <c:v>1.0236844309999999E-7</c:v>
                </c:pt>
                <c:pt idx="52917">
                  <c:v>9.9751088000000006E-8</c:v>
                </c:pt>
                <c:pt idx="52918">
                  <c:v>5.3938933389999996E-7</c:v>
                </c:pt>
                <c:pt idx="52919">
                  <c:v>3.4624527329999998E-7</c:v>
                </c:pt>
                <c:pt idx="52920">
                  <c:v>1.7655659829999999E-7</c:v>
                </c:pt>
                <c:pt idx="52921">
                  <c:v>2.286297923E-7</c:v>
                </c:pt>
                <c:pt idx="52922">
                  <c:v>1.333655701E-6</c:v>
                </c:pt>
                <c:pt idx="52923">
                  <c:v>1.0651324240000001E-6</c:v>
                </c:pt>
                <c:pt idx="52924">
                  <c:v>1.7795848910000001E-7</c:v>
                </c:pt>
                <c:pt idx="52925">
                  <c:v>9.7461841130000002E-6</c:v>
                </c:pt>
                <c:pt idx="52926">
                  <c:v>1.516106743E-4</c:v>
                </c:pt>
                <c:pt idx="52927">
                  <c:v>8.9261193200000006E-6</c:v>
                </c:pt>
                <c:pt idx="52928">
                  <c:v>5.8605659570000003E-6</c:v>
                </c:pt>
                <c:pt idx="52929">
                  <c:v>1.0354638120000001E-6</c:v>
                </c:pt>
                <c:pt idx="52930">
                  <c:v>8.293801596E-7</c:v>
                </c:pt>
                <c:pt idx="52931">
                  <c:v>2.2548252100000002E-6</c:v>
                </c:pt>
                <c:pt idx="52932">
                  <c:v>1.6560840250000001E-6</c:v>
                </c:pt>
                <c:pt idx="52933">
                  <c:v>2.6204289119999998E-8</c:v>
                </c:pt>
                <c:pt idx="52934">
                  <c:v>1.122235273E-6</c:v>
                </c:pt>
                <c:pt idx="52935">
                  <c:v>1.2637935240000001E-6</c:v>
                </c:pt>
                <c:pt idx="52936">
                  <c:v>3.081339543E-7</c:v>
                </c:pt>
                <c:pt idx="52937">
                  <c:v>4.0543998480000002E-7</c:v>
                </c:pt>
                <c:pt idx="52938">
                  <c:v>1.257208469E-7</c:v>
                </c:pt>
                <c:pt idx="52939">
                  <c:v>4.9693358060000003E-7</c:v>
                </c:pt>
                <c:pt idx="52940">
                  <c:v>5.3544609369999997E-8</c:v>
                </c:pt>
                <c:pt idx="52941">
                  <c:v>6.9239672120000004E-7</c:v>
                </c:pt>
                <c:pt idx="52942">
                  <c:v>3.9134457479999999E-7</c:v>
                </c:pt>
                <c:pt idx="52943">
                  <c:v>3.7557191830000003E-8</c:v>
                </c:pt>
                <c:pt idx="52944">
                  <c:v>4.5854419360000002E-7</c:v>
                </c:pt>
                <c:pt idx="52945">
                  <c:v>1.572184223E-6</c:v>
                </c:pt>
                <c:pt idx="52946">
                  <c:v>6.4249291760000001E-6</c:v>
                </c:pt>
                <c:pt idx="52947">
                  <c:v>1.565602258E-7</c:v>
                </c:pt>
                <c:pt idx="52948">
                  <c:v>2.8671331069999999E-7</c:v>
                </c:pt>
                <c:pt idx="52949">
                  <c:v>2.0483908549999999E-7</c:v>
                </c:pt>
                <c:pt idx="52950">
                  <c:v>1.041582214E-6</c:v>
                </c:pt>
                <c:pt idx="52951">
                  <c:v>5.8776482509999997E-7</c:v>
                </c:pt>
                <c:pt idx="52952">
                  <c:v>6.1263293479999996E-7</c:v>
                </c:pt>
                <c:pt idx="52953">
                  <c:v>7.8281684440000004E-8</c:v>
                </c:pt>
                <c:pt idx="52954">
                  <c:v>2.2025585790000001E-6</c:v>
                </c:pt>
                <c:pt idx="52955">
                  <c:v>6.5122583630000004E-7</c:v>
                </c:pt>
                <c:pt idx="52956">
                  <c:v>7.6394153479999994E-8</c:v>
                </c:pt>
                <c:pt idx="52957">
                  <c:v>1.64458584E-6</c:v>
                </c:pt>
                <c:pt idx="52958">
                  <c:v>1.1903848510000001E-6</c:v>
                </c:pt>
                <c:pt idx="52959">
                  <c:v>9.2158546569999999E-7</c:v>
                </c:pt>
                <c:pt idx="52960">
                  <c:v>2.0839978519999999E-7</c:v>
                </c:pt>
                <c:pt idx="52961">
                  <c:v>6.8835702579999997E-7</c:v>
                </c:pt>
                <c:pt idx="52962">
                  <c:v>2.3851843059999999E-7</c:v>
                </c:pt>
                <c:pt idx="52963">
                  <c:v>3.1348806950000002E-7</c:v>
                </c:pt>
                <c:pt idx="52964">
                  <c:v>2.203229469E-7</c:v>
                </c:pt>
                <c:pt idx="52965">
                  <c:v>2.7329871549999999E-7</c:v>
                </c:pt>
                <c:pt idx="52966">
                  <c:v>8.7052299340000003E-7</c:v>
                </c:pt>
                <c:pt idx="52967">
                  <c:v>2.7667534080000001E-7</c:v>
                </c:pt>
                <c:pt idx="52968">
                  <c:v>2.2527550599999999E-6</c:v>
                </c:pt>
                <c:pt idx="52969">
                  <c:v>3.822388776E-6</c:v>
                </c:pt>
                <c:pt idx="52970">
                  <c:v>7.5212561019999997E-6</c:v>
                </c:pt>
                <c:pt idx="52971">
                  <c:v>1.272975069E-6</c:v>
                </c:pt>
                <c:pt idx="52972">
                  <c:v>1.6073934259999999E-6</c:v>
                </c:pt>
                <c:pt idx="52973">
                  <c:v>6.8921579149999995E-7</c:v>
                </c:pt>
                <c:pt idx="52974">
                  <c:v>9.7965694499999994E-6</c:v>
                </c:pt>
                <c:pt idx="52975">
                  <c:v>3.0076219740000001E-6</c:v>
                </c:pt>
                <c:pt idx="52976">
                  <c:v>3.6520174149999998E-7</c:v>
                </c:pt>
                <c:pt idx="52977">
                  <c:v>1.358922307E-5</c:v>
                </c:pt>
                <c:pt idx="52978">
                  <c:v>2.390138095E-5</c:v>
                </c:pt>
                <c:pt idx="52979">
                  <c:v>5.6503407670000001E-6</c:v>
                </c:pt>
                <c:pt idx="52980">
                  <c:v>4.0222933890000001E-6</c:v>
                </c:pt>
                <c:pt idx="52981">
                  <c:v>5.1701364249999997E-7</c:v>
                </c:pt>
                <c:pt idx="52982">
                  <c:v>1.243906862E-6</c:v>
                </c:pt>
                <c:pt idx="52983">
                  <c:v>2.8639788989999998E-6</c:v>
                </c:pt>
                <c:pt idx="52984">
                  <c:v>8.8745518789999997E-7</c:v>
                </c:pt>
                <c:pt idx="52985">
                  <c:v>6.8148396019999998E-6</c:v>
                </c:pt>
                <c:pt idx="52986">
                  <c:v>1.5872294319999999E-5</c:v>
                </c:pt>
                <c:pt idx="52987">
                  <c:v>6.602290452E-6</c:v>
                </c:pt>
                <c:pt idx="52988">
                  <c:v>4.5057091320000004E-6</c:v>
                </c:pt>
                <c:pt idx="52989">
                  <c:v>1.587105563E-6</c:v>
                </c:pt>
                <c:pt idx="52990">
                  <c:v>2.5446865830000001E-6</c:v>
                </c:pt>
                <c:pt idx="52991">
                  <c:v>3.4036061350000001E-7</c:v>
                </c:pt>
                <c:pt idx="52992">
                  <c:v>3.5963805460000001E-7</c:v>
                </c:pt>
                <c:pt idx="52993">
                  <c:v>4.0754720549999999E-7</c:v>
                </c:pt>
                <c:pt idx="52994">
                  <c:v>8.7240361039999995E-7</c:v>
                </c:pt>
                <c:pt idx="52995">
                  <c:v>8.9731788370000003E-7</c:v>
                </c:pt>
                <c:pt idx="52996">
                  <c:v>7.0892280659999996E-7</c:v>
                </c:pt>
                <c:pt idx="52997">
                  <c:v>5.2382027519999999E-6</c:v>
                </c:pt>
                <c:pt idx="52998">
                  <c:v>1.56668031E-5</c:v>
                </c:pt>
                <c:pt idx="52999">
                  <c:v>2.2603624320000001E-6</c:v>
                </c:pt>
                <c:pt idx="53000">
                  <c:v>4.6094717460000003E-6</c:v>
                </c:pt>
                <c:pt idx="53001">
                  <c:v>1.4888908670000001E-6</c:v>
                </c:pt>
                <c:pt idx="53002">
                  <c:v>1.665669507E-6</c:v>
                </c:pt>
                <c:pt idx="53003">
                  <c:v>1.4005105590000001E-6</c:v>
                </c:pt>
                <c:pt idx="53004">
                  <c:v>2.3551381489999999E-6</c:v>
                </c:pt>
                <c:pt idx="53005">
                  <c:v>6.3549867850000002E-7</c:v>
                </c:pt>
                <c:pt idx="53006">
                  <c:v>4.2437279109999998E-6</c:v>
                </c:pt>
                <c:pt idx="53007">
                  <c:v>3.706333661E-6</c:v>
                </c:pt>
                <c:pt idx="53008">
                  <c:v>6.9393203850000004E-6</c:v>
                </c:pt>
                <c:pt idx="53009">
                  <c:v>7.3763894259999998E-6</c:v>
                </c:pt>
                <c:pt idx="53010">
                  <c:v>7.974377106E-6</c:v>
                </c:pt>
                <c:pt idx="53011">
                  <c:v>8.4592318499999995E-7</c:v>
                </c:pt>
                <c:pt idx="53012">
                  <c:v>4.4956445209999998E-7</c:v>
                </c:pt>
                <c:pt idx="53013">
                  <c:v>2.690707781E-7</c:v>
                </c:pt>
                <c:pt idx="53014">
                  <c:v>4.7904496440000002E-7</c:v>
                </c:pt>
                <c:pt idx="53015">
                  <c:v>4.0139235029999998E-7</c:v>
                </c:pt>
                <c:pt idx="53016">
                  <c:v>6.9477441230000005E-7</c:v>
                </c:pt>
                <c:pt idx="53017">
                  <c:v>3.0772513660000001E-6</c:v>
                </c:pt>
                <c:pt idx="53018">
                  <c:v>1.09433769E-5</c:v>
                </c:pt>
                <c:pt idx="53019">
                  <c:v>1.4513066260000001E-6</c:v>
                </c:pt>
                <c:pt idx="53020">
                  <c:v>2.6608221740000002E-6</c:v>
                </c:pt>
                <c:pt idx="53021">
                  <c:v>8.2340019270000002E-6</c:v>
                </c:pt>
                <c:pt idx="53022">
                  <c:v>2.0298031590000002E-6</c:v>
                </c:pt>
                <c:pt idx="53023">
                  <c:v>7.3073555620000003E-8</c:v>
                </c:pt>
                <c:pt idx="53024">
                  <c:v>1.554586339E-6</c:v>
                </c:pt>
                <c:pt idx="53025">
                  <c:v>2.1687199840000002E-6</c:v>
                </c:pt>
                <c:pt idx="53026">
                  <c:v>2.6829141479999998E-6</c:v>
                </c:pt>
                <c:pt idx="53027">
                  <c:v>7.3582732959999996E-7</c:v>
                </c:pt>
                <c:pt idx="53028">
                  <c:v>4.4169622589999998E-6</c:v>
                </c:pt>
                <c:pt idx="53029">
                  <c:v>1.268607337E-5</c:v>
                </c:pt>
                <c:pt idx="53030">
                  <c:v>7.9332592590000005E-6</c:v>
                </c:pt>
                <c:pt idx="53031">
                  <c:v>1.1175097090000001E-6</c:v>
                </c:pt>
                <c:pt idx="53032">
                  <c:v>4.8162792640000003E-7</c:v>
                </c:pt>
                <c:pt idx="53033">
                  <c:v>1.2419445520000001E-7</c:v>
                </c:pt>
                <c:pt idx="53034">
                  <c:v>9.1360753899999995E-7</c:v>
                </c:pt>
                <c:pt idx="53035">
                  <c:v>5.417136045E-7</c:v>
                </c:pt>
                <c:pt idx="53036">
                  <c:v>3.6236317730000002E-7</c:v>
                </c:pt>
                <c:pt idx="53037">
                  <c:v>6.5871218439999996E-7</c:v>
                </c:pt>
                <c:pt idx="53038">
                  <c:v>2.587095578E-6</c:v>
                </c:pt>
                <c:pt idx="53039">
                  <c:v>2.016350288E-6</c:v>
                </c:pt>
                <c:pt idx="53040">
                  <c:v>1.0629360070000001E-6</c:v>
                </c:pt>
                <c:pt idx="53041">
                  <c:v>1.234386162E-5</c:v>
                </c:pt>
                <c:pt idx="53042">
                  <c:v>1.3649208730000001E-6</c:v>
                </c:pt>
                <c:pt idx="53043">
                  <c:v>2.4357548349999999E-7</c:v>
                </c:pt>
                <c:pt idx="53044">
                  <c:v>2.182335254E-7</c:v>
                </c:pt>
                <c:pt idx="53045">
                  <c:v>6.4845103889999998E-6</c:v>
                </c:pt>
                <c:pt idx="53046">
                  <c:v>1.3869441909999999E-6</c:v>
                </c:pt>
                <c:pt idx="53047">
                  <c:v>3.9674885350000003E-7</c:v>
                </c:pt>
                <c:pt idx="53048">
                  <c:v>9.7591007289999999E-7</c:v>
                </c:pt>
                <c:pt idx="53049">
                  <c:v>1.124888898E-5</c:v>
                </c:pt>
                <c:pt idx="53050">
                  <c:v>4.0218082160000003E-6</c:v>
                </c:pt>
                <c:pt idx="53051">
                  <c:v>1.2455390169999999E-7</c:v>
                </c:pt>
                <c:pt idx="53052">
                  <c:v>1.771747508E-7</c:v>
                </c:pt>
                <c:pt idx="53053">
                  <c:v>7.6105150979999997E-6</c:v>
                </c:pt>
                <c:pt idx="53054">
                  <c:v>2.6120247900000001E-6</c:v>
                </c:pt>
                <c:pt idx="53055">
                  <c:v>1.6211440580000001E-8</c:v>
                </c:pt>
                <c:pt idx="53056">
                  <c:v>2.7705291269999998E-7</c:v>
                </c:pt>
                <c:pt idx="53057">
                  <c:v>2.2477361439999998E-5</c:v>
                </c:pt>
                <c:pt idx="53058">
                  <c:v>1.322051929E-5</c:v>
                </c:pt>
                <c:pt idx="53059">
                  <c:v>2.6785234990000001E-6</c:v>
                </c:pt>
                <c:pt idx="53060">
                  <c:v>4.8968495659999999E-6</c:v>
                </c:pt>
                <c:pt idx="53061">
                  <c:v>1.4766618700000001E-5</c:v>
                </c:pt>
                <c:pt idx="53062">
                  <c:v>1.674455334E-6</c:v>
                </c:pt>
                <c:pt idx="53063">
                  <c:v>3.9702837020000001E-7</c:v>
                </c:pt>
                <c:pt idx="53064">
                  <c:v>3.8305210499999999E-7</c:v>
                </c:pt>
                <c:pt idx="53065">
                  <c:v>4.2024437859999998E-7</c:v>
                </c:pt>
                <c:pt idx="53066">
                  <c:v>1.092347501E-7</c:v>
                </c:pt>
                <c:pt idx="53067">
                  <c:v>4.0036011650000002E-7</c:v>
                </c:pt>
                <c:pt idx="53068">
                  <c:v>3.173830382E-7</c:v>
                </c:pt>
                <c:pt idx="53069">
                  <c:v>2.289568468E-6</c:v>
                </c:pt>
                <c:pt idx="53070">
                  <c:v>2.607197647E-7</c:v>
                </c:pt>
                <c:pt idx="53071">
                  <c:v>6.0413236659999997E-7</c:v>
                </c:pt>
                <c:pt idx="53072">
                  <c:v>1.4481095579999999E-7</c:v>
                </c:pt>
                <c:pt idx="53073">
                  <c:v>3.2935165110000002E-6</c:v>
                </c:pt>
                <c:pt idx="53074">
                  <c:v>7.229275324E-7</c:v>
                </c:pt>
                <c:pt idx="53075">
                  <c:v>4.6699979120000001E-7</c:v>
                </c:pt>
                <c:pt idx="53076">
                  <c:v>1.1972053310000001E-7</c:v>
                </c:pt>
                <c:pt idx="53077">
                  <c:v>4.823533691E-6</c:v>
                </c:pt>
                <c:pt idx="53078">
                  <c:v>2.659226449E-6</c:v>
                </c:pt>
                <c:pt idx="53079">
                  <c:v>5.3562421129999996E-7</c:v>
                </c:pt>
                <c:pt idx="53080">
                  <c:v>7.7477907999999998E-8</c:v>
                </c:pt>
                <c:pt idx="53081">
                  <c:v>8.9470865230000004E-7</c:v>
                </c:pt>
                <c:pt idx="53082">
                  <c:v>6.5149410119999996E-7</c:v>
                </c:pt>
                <c:pt idx="53083">
                  <c:v>2.8994484480000002E-7</c:v>
                </c:pt>
                <c:pt idx="53084">
                  <c:v>5.6352846150000005E-7</c:v>
                </c:pt>
                <c:pt idx="53085">
                  <c:v>3.2330382149999998E-7</c:v>
                </c:pt>
                <c:pt idx="53086">
                  <c:v>1.0425797060000001E-6</c:v>
                </c:pt>
                <c:pt idx="53087">
                  <c:v>5.2667588910000004E-7</c:v>
                </c:pt>
                <c:pt idx="53088">
                  <c:v>9.7395499110000008E-7</c:v>
                </c:pt>
                <c:pt idx="53089">
                  <c:v>2.122730577E-5</c:v>
                </c:pt>
                <c:pt idx="53090">
                  <c:v>9.8982765100000007E-7</c:v>
                </c:pt>
                <c:pt idx="53091">
                  <c:v>5.2532133109999996E-6</c:v>
                </c:pt>
                <c:pt idx="53092">
                  <c:v>3.9289982749999998E-6</c:v>
                </c:pt>
                <c:pt idx="53093">
                  <c:v>6.310011035E-6</c:v>
                </c:pt>
                <c:pt idx="53094">
                  <c:v>1.948009101E-9</c:v>
                </c:pt>
                <c:pt idx="53095">
                  <c:v>4.3194855500000002E-6</c:v>
                </c:pt>
                <c:pt idx="53096">
                  <c:v>2.7864380339999998E-6</c:v>
                </c:pt>
                <c:pt idx="53097">
                  <c:v>1.9465772589999999E-5</c:v>
                </c:pt>
                <c:pt idx="53098">
                  <c:v>5.1300090700000001E-6</c:v>
                </c:pt>
                <c:pt idx="53099">
                  <c:v>1.4711272489999999E-5</c:v>
                </c:pt>
                <c:pt idx="53100">
                  <c:v>1.8104628219999999E-5</c:v>
                </c:pt>
                <c:pt idx="53101">
                  <c:v>2.8676866480000001E-4</c:v>
                </c:pt>
                <c:pt idx="53102">
                  <c:v>1.520133011E-5</c:v>
                </c:pt>
                <c:pt idx="53103">
                  <c:v>1.637690583E-7</c:v>
                </c:pt>
                <c:pt idx="53104">
                  <c:v>1.0766860970000001E-6</c:v>
                </c:pt>
                <c:pt idx="53105">
                  <c:v>5.2669793349999998E-6</c:v>
                </c:pt>
                <c:pt idx="53106">
                  <c:v>6.599327259E-8</c:v>
                </c:pt>
                <c:pt idx="53107">
                  <c:v>1.8856617690000001E-7</c:v>
                </c:pt>
                <c:pt idx="53108">
                  <c:v>4.704828897E-7</c:v>
                </c:pt>
                <c:pt idx="53109">
                  <c:v>1.037075225E-5</c:v>
                </c:pt>
                <c:pt idx="53110">
                  <c:v>7.8846865489999999E-7</c:v>
                </c:pt>
                <c:pt idx="53111">
                  <c:v>2.0845578030000001E-7</c:v>
                </c:pt>
                <c:pt idx="53112">
                  <c:v>1.8656116549999998E-8</c:v>
                </c:pt>
                <c:pt idx="53113">
                  <c:v>3.5719039490000002E-7</c:v>
                </c:pt>
                <c:pt idx="53114">
                  <c:v>1.774708891E-7</c:v>
                </c:pt>
                <c:pt idx="53115">
                  <c:v>2.4823062420000002E-7</c:v>
                </c:pt>
                <c:pt idx="53116">
                  <c:v>3.7398758310000002E-7</c:v>
                </c:pt>
                <c:pt idx="53117">
                  <c:v>7.2844398500000003E-8</c:v>
                </c:pt>
                <c:pt idx="53118">
                  <c:v>1.455402951E-7</c:v>
                </c:pt>
                <c:pt idx="53119">
                  <c:v>7.3120049529999999E-7</c:v>
                </c:pt>
                <c:pt idx="53120">
                  <c:v>8.7442933400000005E-7</c:v>
                </c:pt>
                <c:pt idx="53121">
                  <c:v>1.0675234159999999E-5</c:v>
                </c:pt>
                <c:pt idx="53122">
                  <c:v>6.0411204919999999E-7</c:v>
                </c:pt>
                <c:pt idx="53123">
                  <c:v>1.039847182E-7</c:v>
                </c:pt>
                <c:pt idx="53124">
                  <c:v>2.2314928109999999E-7</c:v>
                </c:pt>
                <c:pt idx="53125">
                  <c:v>3.214469728E-7</c:v>
                </c:pt>
                <c:pt idx="53126">
                  <c:v>9.8431401979999996E-8</c:v>
                </c:pt>
                <c:pt idx="53127">
                  <c:v>6.2325652359999994E-8</c:v>
                </c:pt>
                <c:pt idx="53128">
                  <c:v>2.3686476649999998E-8</c:v>
                </c:pt>
                <c:pt idx="53129">
                  <c:v>5.2351641309999999E-6</c:v>
                </c:pt>
                <c:pt idx="53130">
                  <c:v>6.6844955930000006E-8</c:v>
                </c:pt>
                <c:pt idx="53131">
                  <c:v>8.4406182690000004E-7</c:v>
                </c:pt>
                <c:pt idx="53132">
                  <c:v>2.295028853E-6</c:v>
                </c:pt>
                <c:pt idx="53133">
                  <c:v>6.0371372989999999E-5</c:v>
                </c:pt>
                <c:pt idx="53134">
                  <c:v>1.5132101800000001E-6</c:v>
                </c:pt>
                <c:pt idx="53135">
                  <c:v>8.3809412819999999E-7</c:v>
                </c:pt>
                <c:pt idx="53136">
                  <c:v>2.1395596859999999E-6</c:v>
                </c:pt>
                <c:pt idx="53137">
                  <c:v>1.2099807699999999E-5</c:v>
                </c:pt>
                <c:pt idx="53138">
                  <c:v>1.088788449E-6</c:v>
                </c:pt>
                <c:pt idx="53139">
                  <c:v>2.9617318899999998E-6</c:v>
                </c:pt>
                <c:pt idx="53140">
                  <c:v>5.3671154309999996E-6</c:v>
                </c:pt>
                <c:pt idx="53141">
                  <c:v>2.651230745E-4</c:v>
                </c:pt>
                <c:pt idx="53142">
                  <c:v>6.2594939119999999E-6</c:v>
                </c:pt>
                <c:pt idx="53143">
                  <c:v>9.2682385199999998E-7</c:v>
                </c:pt>
                <c:pt idx="53144">
                  <c:v>3.1420947750000002E-6</c:v>
                </c:pt>
                <c:pt idx="53145">
                  <c:v>5.517306481E-5</c:v>
                </c:pt>
                <c:pt idx="53146">
                  <c:v>1.521692263E-6</c:v>
                </c:pt>
                <c:pt idx="53147">
                  <c:v>2.4895853789999999E-6</c:v>
                </c:pt>
                <c:pt idx="53148">
                  <c:v>2.7415583900000002E-6</c:v>
                </c:pt>
                <c:pt idx="53149">
                  <c:v>1.041073771E-4</c:v>
                </c:pt>
                <c:pt idx="53150">
                  <c:v>1.009480372E-6</c:v>
                </c:pt>
                <c:pt idx="53151">
                  <c:v>3.0876164599999999E-6</c:v>
                </c:pt>
                <c:pt idx="53152">
                  <c:v>2.4248558570000001E-6</c:v>
                </c:pt>
                <c:pt idx="53153">
                  <c:v>2.0580262440000001E-4</c:v>
                </c:pt>
                <c:pt idx="53154">
                  <c:v>1.169681939E-6</c:v>
                </c:pt>
                <c:pt idx="53155">
                  <c:v>6.2209584439999998E-7</c:v>
                </c:pt>
                <c:pt idx="53156">
                  <c:v>5.6224470650000001E-7</c:v>
                </c:pt>
                <c:pt idx="53157">
                  <c:v>2.4628794980000001E-6</c:v>
                </c:pt>
                <c:pt idx="53158">
                  <c:v>2.1576510280000001E-7</c:v>
                </c:pt>
                <c:pt idx="53159">
                  <c:v>1.2957616550000001E-7</c:v>
                </c:pt>
                <c:pt idx="53160">
                  <c:v>6.3577800330000004E-8</c:v>
                </c:pt>
                <c:pt idx="53161">
                  <c:v>8.3982255310000003E-7</c:v>
                </c:pt>
                <c:pt idx="53162">
                  <c:v>5.7030803690000002E-9</c:v>
                </c:pt>
                <c:pt idx="53163">
                  <c:v>2.427445129E-13</c:v>
                </c:pt>
                <c:pt idx="53164">
                  <c:v>3.2801926709999999E-9</c:v>
                </c:pt>
                <c:pt idx="53165">
                  <c:v>1.6837385210000001E-7</c:v>
                </c:pt>
                <c:pt idx="53166">
                  <c:v>1.429722446E-8</c:v>
                </c:pt>
                <c:pt idx="53167">
                  <c:v>1.424734343E-8</c:v>
                </c:pt>
                <c:pt idx="53168">
                  <c:v>1.187791736E-8</c:v>
                </c:pt>
                <c:pt idx="53169">
                  <c:v>1.3472200729999999E-7</c:v>
                </c:pt>
                <c:pt idx="53170">
                  <c:v>4.1883258129999999E-9</c:v>
                </c:pt>
                <c:pt idx="53171">
                  <c:v>8.5652925910000002E-9</c:v>
                </c:pt>
                <c:pt idx="53172">
                  <c:v>1.05426769E-8</c:v>
                </c:pt>
                <c:pt idx="53173">
                  <c:v>1.2534600349999999E-5</c:v>
                </c:pt>
                <c:pt idx="53174">
                  <c:v>1.684410164E-7</c:v>
                </c:pt>
                <c:pt idx="53175">
                  <c:v>4.0461217250000001E-7</c:v>
                </c:pt>
                <c:pt idx="53176">
                  <c:v>3.5735224689999998E-7</c:v>
                </c:pt>
                <c:pt idx="53177">
                  <c:v>6.6726396609999996E-7</c:v>
                </c:pt>
                <c:pt idx="53178">
                  <c:v>1.1008337109999999E-6</c:v>
                </c:pt>
                <c:pt idx="53179">
                  <c:v>1.436264418E-6</c:v>
                </c:pt>
                <c:pt idx="53180">
                  <c:v>1.060808187E-6</c:v>
                </c:pt>
                <c:pt idx="53181">
                  <c:v>4.3144653599999996E-6</c:v>
                </c:pt>
                <c:pt idx="53182">
                  <c:v>3.2373616910000002E-6</c:v>
                </c:pt>
                <c:pt idx="53183">
                  <c:v>3.8023313940000002E-6</c:v>
                </c:pt>
                <c:pt idx="53184">
                  <c:v>2.331032251E-6</c:v>
                </c:pt>
                <c:pt idx="53185">
                  <c:v>2.1374200880000001E-5</c:v>
                </c:pt>
                <c:pt idx="53186">
                  <c:v>5.8448705200000004E-6</c:v>
                </c:pt>
                <c:pt idx="53187">
                  <c:v>3.246127052E-6</c:v>
                </c:pt>
                <c:pt idx="53188">
                  <c:v>2.582278895E-6</c:v>
                </c:pt>
                <c:pt idx="53189">
                  <c:v>1.4540578949999999E-5</c:v>
                </c:pt>
                <c:pt idx="53190">
                  <c:v>8.4012340519999996E-6</c:v>
                </c:pt>
                <c:pt idx="53191">
                  <c:v>3.9146966739999999E-7</c:v>
                </c:pt>
                <c:pt idx="53192">
                  <c:v>1.8258803310000002E-5</c:v>
                </c:pt>
                <c:pt idx="53193">
                  <c:v>1.2509253379999999E-3</c:v>
                </c:pt>
                <c:pt idx="53194">
                  <c:v>2.1335984639999999E-5</c:v>
                </c:pt>
                <c:pt idx="53195">
                  <c:v>1.6353152229999999E-5</c:v>
                </c:pt>
                <c:pt idx="53196">
                  <c:v>3.157721507E-6</c:v>
                </c:pt>
                <c:pt idx="53197">
                  <c:v>5.6494398679999998E-6</c:v>
                </c:pt>
                <c:pt idx="53198">
                  <c:v>5.3929930099999997E-6</c:v>
                </c:pt>
                <c:pt idx="53199">
                  <c:v>3.8820407169999996E-6</c:v>
                </c:pt>
                <c:pt idx="53200">
                  <c:v>6.863474438E-7</c:v>
                </c:pt>
                <c:pt idx="53201">
                  <c:v>4.8249785549999998E-6</c:v>
                </c:pt>
                <c:pt idx="53202">
                  <c:v>2.0174694939999998E-6</c:v>
                </c:pt>
                <c:pt idx="53203">
                  <c:v>5.3483638490000004E-7</c:v>
                </c:pt>
                <c:pt idx="53204">
                  <c:v>5.9377240239999996E-7</c:v>
                </c:pt>
                <c:pt idx="53205">
                  <c:v>3.0915080269999998E-7</c:v>
                </c:pt>
                <c:pt idx="53206">
                  <c:v>4.8458688980000003E-7</c:v>
                </c:pt>
                <c:pt idx="53207">
                  <c:v>8.2278256149999999E-8</c:v>
                </c:pt>
                <c:pt idx="53208">
                  <c:v>3.923572339E-7</c:v>
                </c:pt>
                <c:pt idx="53209">
                  <c:v>2.9520805190000001E-7</c:v>
                </c:pt>
                <c:pt idx="53210">
                  <c:v>1.5308916840000001E-7</c:v>
                </c:pt>
                <c:pt idx="53211">
                  <c:v>2.6494677160000001E-7</c:v>
                </c:pt>
                <c:pt idx="53212">
                  <c:v>3.1761085379999998E-7</c:v>
                </c:pt>
                <c:pt idx="53213">
                  <c:v>1.80890131E-7</c:v>
                </c:pt>
                <c:pt idx="53214">
                  <c:v>3.1420157730000001E-7</c:v>
                </c:pt>
                <c:pt idx="53215">
                  <c:v>3.2539805139999999E-7</c:v>
                </c:pt>
                <c:pt idx="53216">
                  <c:v>3.1057887879999999E-7</c:v>
                </c:pt>
                <c:pt idx="53217">
                  <c:v>4.5050768389999998E-8</c:v>
                </c:pt>
                <c:pt idx="53218">
                  <c:v>1.580480937E-7</c:v>
                </c:pt>
                <c:pt idx="53219">
                  <c:v>9.7226213229999996E-8</c:v>
                </c:pt>
                <c:pt idx="53220">
                  <c:v>3.9188622459999998E-7</c:v>
                </c:pt>
                <c:pt idx="53221">
                  <c:v>1.7722664660000001E-6</c:v>
                </c:pt>
                <c:pt idx="53222">
                  <c:v>3.4874757379999999E-7</c:v>
                </c:pt>
                <c:pt idx="53223">
                  <c:v>6.3350713639999998E-7</c:v>
                </c:pt>
                <c:pt idx="53224">
                  <c:v>2.0494336210000001E-6</c:v>
                </c:pt>
                <c:pt idx="53225">
                  <c:v>3.3158744850000001E-5</c:v>
                </c:pt>
                <c:pt idx="53226">
                  <c:v>1.567595094E-6</c:v>
                </c:pt>
                <c:pt idx="53227">
                  <c:v>2.0512443899999998E-6</c:v>
                </c:pt>
                <c:pt idx="53228">
                  <c:v>1.041373081E-6</c:v>
                </c:pt>
                <c:pt idx="53229">
                  <c:v>2.4362018519999998E-5</c:v>
                </c:pt>
                <c:pt idx="53230">
                  <c:v>4.2683919539999999E-6</c:v>
                </c:pt>
                <c:pt idx="53231">
                  <c:v>2.5176651780000002E-6</c:v>
                </c:pt>
                <c:pt idx="53232">
                  <c:v>4.1599041549999999E-5</c:v>
                </c:pt>
                <c:pt idx="53233">
                  <c:v>9.2506882839999999E-4</c:v>
                </c:pt>
                <c:pt idx="53234">
                  <c:v>7.2743505649999998E-5</c:v>
                </c:pt>
                <c:pt idx="53235">
                  <c:v>8.4357554930000002E-5</c:v>
                </c:pt>
                <c:pt idx="53236">
                  <c:v>7.8929599020000001E-5</c:v>
                </c:pt>
                <c:pt idx="53237">
                  <c:v>2.672388736E-4</c:v>
                </c:pt>
                <c:pt idx="53238">
                  <c:v>1.251397571E-5</c:v>
                </c:pt>
                <c:pt idx="53239">
                  <c:v>1.2286440759999999E-5</c:v>
                </c:pt>
                <c:pt idx="53240">
                  <c:v>4.1318587999999998E-6</c:v>
                </c:pt>
                <c:pt idx="53241">
                  <c:v>1.1671057559999999E-4</c:v>
                </c:pt>
                <c:pt idx="53242">
                  <c:v>1.9331386190000001E-5</c:v>
                </c:pt>
                <c:pt idx="53243">
                  <c:v>3.0333961880000002E-6</c:v>
                </c:pt>
                <c:pt idx="53244">
                  <c:v>5.2444768480000001E-5</c:v>
                </c:pt>
                <c:pt idx="53245">
                  <c:v>2.4036662979999999E-4</c:v>
                </c:pt>
                <c:pt idx="53246">
                  <c:v>2.033306004E-5</c:v>
                </c:pt>
                <c:pt idx="53247">
                  <c:v>1.461284091E-5</c:v>
                </c:pt>
                <c:pt idx="53248">
                  <c:v>3.1351885090000001E-7</c:v>
                </c:pt>
                <c:pt idx="53249">
                  <c:v>7.2879092449999997E-6</c:v>
                </c:pt>
                <c:pt idx="53250">
                  <c:v>6.5525020960000003E-6</c:v>
                </c:pt>
                <c:pt idx="53251">
                  <c:v>3.26762492E-6</c:v>
                </c:pt>
                <c:pt idx="53252">
                  <c:v>5.3688129599999997E-6</c:v>
                </c:pt>
                <c:pt idx="53253">
                  <c:v>2.3214196010000001E-5</c:v>
                </c:pt>
                <c:pt idx="53254">
                  <c:v>7.320102962E-6</c:v>
                </c:pt>
                <c:pt idx="53255">
                  <c:v>6.0462249599999997E-6</c:v>
                </c:pt>
                <c:pt idx="53256">
                  <c:v>1.0056058200000001E-6</c:v>
                </c:pt>
                <c:pt idx="53257">
                  <c:v>4.1745112059999998E-6</c:v>
                </c:pt>
                <c:pt idx="53258">
                  <c:v>1.308669603E-6</c:v>
                </c:pt>
                <c:pt idx="53259">
                  <c:v>1.262975362E-6</c:v>
                </c:pt>
                <c:pt idx="53260">
                  <c:v>1.2943215639999999E-6</c:v>
                </c:pt>
                <c:pt idx="53261">
                  <c:v>1.296263164E-6</c:v>
                </c:pt>
                <c:pt idx="53262">
                  <c:v>1.3422065909999999E-6</c:v>
                </c:pt>
                <c:pt idx="53263">
                  <c:v>1.2972957480000001E-6</c:v>
                </c:pt>
                <c:pt idx="53264">
                  <c:v>3.2350594459999998E-6</c:v>
                </c:pt>
                <c:pt idx="53265">
                  <c:v>4.3774806289999999E-6</c:v>
                </c:pt>
                <c:pt idx="53266">
                  <c:v>5.5952871910000003E-6</c:v>
                </c:pt>
                <c:pt idx="53267">
                  <c:v>2.7549578309999999E-6</c:v>
                </c:pt>
                <c:pt idx="53268">
                  <c:v>8.4728298100000001E-7</c:v>
                </c:pt>
                <c:pt idx="53269">
                  <c:v>5.5446461090000003E-7</c:v>
                </c:pt>
                <c:pt idx="53270">
                  <c:v>6.636717424E-6</c:v>
                </c:pt>
                <c:pt idx="53271">
                  <c:v>1.9100216049999998E-6</c:v>
                </c:pt>
                <c:pt idx="53272">
                  <c:v>1.209049694E-5</c:v>
                </c:pt>
                <c:pt idx="53273">
                  <c:v>6.2338136879999995E-5</c:v>
                </c:pt>
                <c:pt idx="53274">
                  <c:v>4.197890068E-5</c:v>
                </c:pt>
                <c:pt idx="53275">
                  <c:v>3.7871682040000002E-5</c:v>
                </c:pt>
                <c:pt idx="53276">
                  <c:v>8.7965341419999994E-5</c:v>
                </c:pt>
                <c:pt idx="53277">
                  <c:v>2.0516818240000001E-4</c:v>
                </c:pt>
                <c:pt idx="53278">
                  <c:v>2.3429269630000001E-6</c:v>
                </c:pt>
                <c:pt idx="53279">
                  <c:v>7.1966078409999998E-7</c:v>
                </c:pt>
                <c:pt idx="53280">
                  <c:v>3.1383646230000001E-5</c:v>
                </c:pt>
                <c:pt idx="53281">
                  <c:v>2.5873266009999999E-5</c:v>
                </c:pt>
                <c:pt idx="53282">
                  <c:v>3.3143659259999998E-6</c:v>
                </c:pt>
                <c:pt idx="53283">
                  <c:v>3.003989115E-5</c:v>
                </c:pt>
                <c:pt idx="53284">
                  <c:v>5.4399894749999997E-4</c:v>
                </c:pt>
                <c:pt idx="53285">
                  <c:v>1.3566139459999999E-3</c:v>
                </c:pt>
                <c:pt idx="53286">
                  <c:v>2.0254188379999999E-4</c:v>
                </c:pt>
                <c:pt idx="53287">
                  <c:v>1.2249113009999999E-4</c:v>
                </c:pt>
                <c:pt idx="53288">
                  <c:v>1.3916559439999999E-4</c:v>
                </c:pt>
                <c:pt idx="53289">
                  <c:v>4.0816835020000001E-5</c:v>
                </c:pt>
                <c:pt idx="53290">
                  <c:v>6.3562088530000001E-6</c:v>
                </c:pt>
                <c:pt idx="53291">
                  <c:v>1.2526442859999999E-5</c:v>
                </c:pt>
                <c:pt idx="53292">
                  <c:v>2.01182774E-5</c:v>
                </c:pt>
                <c:pt idx="53293">
                  <c:v>3.2159813569999999E-5</c:v>
                </c:pt>
                <c:pt idx="53294">
                  <c:v>7.4734373230000003E-6</c:v>
                </c:pt>
                <c:pt idx="53295">
                  <c:v>1.9537865080000001E-5</c:v>
                </c:pt>
                <c:pt idx="53296">
                  <c:v>5.3278171550000002E-5</c:v>
                </c:pt>
                <c:pt idx="53297">
                  <c:v>4.3987710580000003E-5</c:v>
                </c:pt>
                <c:pt idx="53298">
                  <c:v>4.643930461E-6</c:v>
                </c:pt>
                <c:pt idx="53299">
                  <c:v>2.7390542299999999E-6</c:v>
                </c:pt>
                <c:pt idx="53300">
                  <c:v>8.2178905670000001E-7</c:v>
                </c:pt>
                <c:pt idx="53301">
                  <c:v>5.6576031070000002E-6</c:v>
                </c:pt>
                <c:pt idx="53302">
                  <c:v>2.7600102429999998E-6</c:v>
                </c:pt>
                <c:pt idx="53303">
                  <c:v>2.6283621720000001E-6</c:v>
                </c:pt>
                <c:pt idx="53304">
                  <c:v>2.574842611E-6</c:v>
                </c:pt>
                <c:pt idx="53305">
                  <c:v>5.1232757400000002E-6</c:v>
                </c:pt>
                <c:pt idx="53306">
                  <c:v>5.9456675300000003E-6</c:v>
                </c:pt>
                <c:pt idx="53307">
                  <c:v>1.5000245439999999E-6</c:v>
                </c:pt>
                <c:pt idx="53308">
                  <c:v>2.8386858710000001E-6</c:v>
                </c:pt>
                <c:pt idx="53309">
                  <c:v>8.6520576060000005E-7</c:v>
                </c:pt>
                <c:pt idx="53310">
                  <c:v>3.0302011549999999E-6</c:v>
                </c:pt>
                <c:pt idx="53311">
                  <c:v>2.8273737160000002E-6</c:v>
                </c:pt>
                <c:pt idx="53312">
                  <c:v>2.9022136519999999E-6</c:v>
                </c:pt>
                <c:pt idx="53313">
                  <c:v>4.5021737150000003E-6</c:v>
                </c:pt>
                <c:pt idx="53314">
                  <c:v>3.8533112549999999E-6</c:v>
                </c:pt>
                <c:pt idx="53315">
                  <c:v>7.2297431349999999E-6</c:v>
                </c:pt>
                <c:pt idx="53316">
                  <c:v>1.0197384539999999E-6</c:v>
                </c:pt>
                <c:pt idx="53317">
                  <c:v>1.632483553E-5</c:v>
                </c:pt>
                <c:pt idx="53318">
                  <c:v>5.8723330330000004E-6</c:v>
                </c:pt>
                <c:pt idx="53319">
                  <c:v>5.3134628129999997E-6</c:v>
                </c:pt>
                <c:pt idx="53320">
                  <c:v>2.8907440229999999E-5</c:v>
                </c:pt>
                <c:pt idx="53321">
                  <c:v>4.6115548529999996E-6</c:v>
                </c:pt>
                <c:pt idx="53322">
                  <c:v>1.677640352E-5</c:v>
                </c:pt>
                <c:pt idx="53323">
                  <c:v>4.7070125320000001E-6</c:v>
                </c:pt>
                <c:pt idx="53324">
                  <c:v>4.7161140980000001E-4</c:v>
                </c:pt>
                <c:pt idx="53325">
                  <c:v>5.7849348020000001E-4</c:v>
                </c:pt>
                <c:pt idx="53326">
                  <c:v>3.8818704969999999E-4</c:v>
                </c:pt>
                <c:pt idx="53327">
                  <c:v>4.2957620040000002E-4</c:v>
                </c:pt>
                <c:pt idx="53328">
                  <c:v>1.1887325769999999E-3</c:v>
                </c:pt>
                <c:pt idx="53329">
                  <c:v>4.84383275E-4</c:v>
                </c:pt>
                <c:pt idx="53330">
                  <c:v>4.5955263059999998E-6</c:v>
                </c:pt>
                <c:pt idx="53331">
                  <c:v>2.549573924E-5</c:v>
                </c:pt>
                <c:pt idx="53332">
                  <c:v>6.4557655520000002E-5</c:v>
                </c:pt>
                <c:pt idx="53333">
                  <c:v>6.3794517510000002E-5</c:v>
                </c:pt>
                <c:pt idx="53334">
                  <c:v>1.06793685E-5</c:v>
                </c:pt>
                <c:pt idx="53335">
                  <c:v>1.1318971260000001E-5</c:v>
                </c:pt>
                <c:pt idx="53336">
                  <c:v>1.137305862E-4</c:v>
                </c:pt>
                <c:pt idx="53337">
                  <c:v>1.3423223070000001E-5</c:v>
                </c:pt>
                <c:pt idx="53338">
                  <c:v>3.1824043889999998E-5</c:v>
                </c:pt>
                <c:pt idx="53339">
                  <c:v>8.8061732920000006E-6</c:v>
                </c:pt>
                <c:pt idx="53340">
                  <c:v>6.7300284739999993E-5</c:v>
                </c:pt>
                <c:pt idx="53341">
                  <c:v>1.601092176E-5</c:v>
                </c:pt>
                <c:pt idx="53342">
                  <c:v>1.765115179E-5</c:v>
                </c:pt>
                <c:pt idx="53343">
                  <c:v>3.53752336E-6</c:v>
                </c:pt>
                <c:pt idx="53344">
                  <c:v>7.2249320239999997E-5</c:v>
                </c:pt>
                <c:pt idx="53345">
                  <c:v>5.6311583940000002E-5</c:v>
                </c:pt>
                <c:pt idx="53346">
                  <c:v>1.7788544950000002E-5</c:v>
                </c:pt>
                <c:pt idx="53347">
                  <c:v>1.1947867410000001E-7</c:v>
                </c:pt>
                <c:pt idx="53348">
                  <c:v>1.0565363389999999E-5</c:v>
                </c:pt>
                <c:pt idx="53349">
                  <c:v>7.3584386969999998E-6</c:v>
                </c:pt>
                <c:pt idx="53350">
                  <c:v>4.5977935439999997E-6</c:v>
                </c:pt>
                <c:pt idx="53351">
                  <c:v>5.8168280850000001E-6</c:v>
                </c:pt>
                <c:pt idx="53352">
                  <c:v>9.4366684320000001E-7</c:v>
                </c:pt>
                <c:pt idx="53353">
                  <c:v>1.06047821E-5</c:v>
                </c:pt>
                <c:pt idx="53354">
                  <c:v>5.256116509E-6</c:v>
                </c:pt>
                <c:pt idx="53355">
                  <c:v>6.0964080270000002E-6</c:v>
                </c:pt>
                <c:pt idx="53356">
                  <c:v>3.0340623739999999E-5</c:v>
                </c:pt>
                <c:pt idx="53357">
                  <c:v>1.328547527E-6</c:v>
                </c:pt>
                <c:pt idx="53358">
                  <c:v>1.2695958339999999E-5</c:v>
                </c:pt>
                <c:pt idx="53359">
                  <c:v>8.7735881880000001E-6</c:v>
                </c:pt>
                <c:pt idx="53360">
                  <c:v>3.6735582880000002E-6</c:v>
                </c:pt>
                <c:pt idx="53361">
                  <c:v>5.1800418139999998E-6</c:v>
                </c:pt>
                <c:pt idx="53362">
                  <c:v>3.403867823E-6</c:v>
                </c:pt>
                <c:pt idx="53363">
                  <c:v>3.839428567E-6</c:v>
                </c:pt>
                <c:pt idx="53364">
                  <c:v>2.965914922E-6</c:v>
                </c:pt>
                <c:pt idx="53365">
                  <c:v>2.0168765029999999E-5</c:v>
                </c:pt>
                <c:pt idx="53366">
                  <c:v>1.5622435140000001E-5</c:v>
                </c:pt>
                <c:pt idx="53367">
                  <c:v>1.082274385E-4</c:v>
                </c:pt>
                <c:pt idx="53368">
                  <c:v>1.2698843449999999E-3</c:v>
                </c:pt>
                <c:pt idx="53369">
                  <c:v>3.3128928400000002E-4</c:v>
                </c:pt>
                <c:pt idx="53370">
                  <c:v>2.4050817819999999E-5</c:v>
                </c:pt>
                <c:pt idx="53371">
                  <c:v>1.9458055710000001E-6</c:v>
                </c:pt>
                <c:pt idx="53372">
                  <c:v>4.202316939E-5</c:v>
                </c:pt>
                <c:pt idx="53373">
                  <c:v>5.4997344140000001E-5</c:v>
                </c:pt>
                <c:pt idx="53374">
                  <c:v>2.5711315489999998E-6</c:v>
                </c:pt>
                <c:pt idx="53375">
                  <c:v>1.148727479E-5</c:v>
                </c:pt>
                <c:pt idx="53376">
                  <c:v>1.1583305110000001E-3</c:v>
                </c:pt>
                <c:pt idx="53377">
                  <c:v>1.643346072E-4</c:v>
                </c:pt>
                <c:pt idx="53378">
                  <c:v>2.1608911540000001E-4</c:v>
                </c:pt>
                <c:pt idx="53379">
                  <c:v>2.7557908679999999E-4</c:v>
                </c:pt>
                <c:pt idx="53380">
                  <c:v>6.3932500179999998E-4</c:v>
                </c:pt>
                <c:pt idx="53381">
                  <c:v>5.8067991869999997E-5</c:v>
                </c:pt>
                <c:pt idx="53382">
                  <c:v>5.0532669640000002E-5</c:v>
                </c:pt>
                <c:pt idx="53383">
                  <c:v>8.9895516699999998E-5</c:v>
                </c:pt>
                <c:pt idx="53384">
                  <c:v>3.001553828E-5</c:v>
                </c:pt>
                <c:pt idx="53385">
                  <c:v>4.6157287349999999E-8</c:v>
                </c:pt>
                <c:pt idx="53386">
                  <c:v>1.038419001E-4</c:v>
                </c:pt>
                <c:pt idx="53387">
                  <c:v>1.5792455389999999E-4</c:v>
                </c:pt>
                <c:pt idx="53388">
                  <c:v>9.7362144609999997E-4</c:v>
                </c:pt>
                <c:pt idx="53389">
                  <c:v>1.201034602E-4</c:v>
                </c:pt>
                <c:pt idx="53390">
                  <c:v>2.0635309910000001E-6</c:v>
                </c:pt>
                <c:pt idx="53391">
                  <c:v>1.220056833E-5</c:v>
                </c:pt>
                <c:pt idx="53392">
                  <c:v>1.8388950579999999E-5</c:v>
                </c:pt>
                <c:pt idx="53393">
                  <c:v>6.3054582060000002E-6</c:v>
                </c:pt>
                <c:pt idx="53394">
                  <c:v>5.1213236860000002E-6</c:v>
                </c:pt>
                <c:pt idx="53395">
                  <c:v>2.6818760390000001E-6</c:v>
                </c:pt>
                <c:pt idx="53396">
                  <c:v>6.2679331809999995E-5</c:v>
                </c:pt>
                <c:pt idx="53397">
                  <c:v>2.4685659699999999E-5</c:v>
                </c:pt>
                <c:pt idx="53398">
                  <c:v>1.3703514160000001E-5</c:v>
                </c:pt>
                <c:pt idx="53399">
                  <c:v>6.1083115850000001E-5</c:v>
                </c:pt>
                <c:pt idx="53400">
                  <c:v>7.2302373919999998E-4</c:v>
                </c:pt>
                <c:pt idx="53401">
                  <c:v>4.2767383130000001E-5</c:v>
                </c:pt>
                <c:pt idx="53402">
                  <c:v>1.288751447E-6</c:v>
                </c:pt>
                <c:pt idx="53403">
                  <c:v>1.8713479090000001E-5</c:v>
                </c:pt>
                <c:pt idx="53404">
                  <c:v>7.0045985809999995E-5</c:v>
                </c:pt>
                <c:pt idx="53405">
                  <c:v>1.1886762090000001E-5</c:v>
                </c:pt>
                <c:pt idx="53406">
                  <c:v>7.31704342E-6</c:v>
                </c:pt>
                <c:pt idx="53407">
                  <c:v>3.1779621170000001E-5</c:v>
                </c:pt>
                <c:pt idx="53408">
                  <c:v>2.0830969079999999E-4</c:v>
                </c:pt>
                <c:pt idx="53409">
                  <c:v>2.3642738439999999E-5</c:v>
                </c:pt>
                <c:pt idx="53410">
                  <c:v>6.5717467399999998E-6</c:v>
                </c:pt>
                <c:pt idx="53411">
                  <c:v>8.2596939609999995E-6</c:v>
                </c:pt>
                <c:pt idx="53412">
                  <c:v>3.431595218E-5</c:v>
                </c:pt>
                <c:pt idx="53413">
                  <c:v>7.9035455730000007E-6</c:v>
                </c:pt>
                <c:pt idx="53414">
                  <c:v>1.2431630350000001E-5</c:v>
                </c:pt>
                <c:pt idx="53415">
                  <c:v>1.6293937309999999E-5</c:v>
                </c:pt>
                <c:pt idx="53416">
                  <c:v>7.9079525200000003E-4</c:v>
                </c:pt>
                <c:pt idx="53417">
                  <c:v>1.1260179170000001E-4</c:v>
                </c:pt>
                <c:pt idx="53418">
                  <c:v>1.739835272E-4</c:v>
                </c:pt>
                <c:pt idx="53419">
                  <c:v>2.3644645939999999E-4</c:v>
                </c:pt>
                <c:pt idx="53420">
                  <c:v>1.067075894E-2</c:v>
                </c:pt>
                <c:pt idx="53421">
                  <c:v>1.784637489E-4</c:v>
                </c:pt>
                <c:pt idx="53422">
                  <c:v>1.291158767E-5</c:v>
                </c:pt>
                <c:pt idx="53423">
                  <c:v>6.5129999579999995E-5</c:v>
                </c:pt>
                <c:pt idx="53424">
                  <c:v>7.8195006849999995E-4</c:v>
                </c:pt>
                <c:pt idx="53425">
                  <c:v>2.9547925370000001E-5</c:v>
                </c:pt>
                <c:pt idx="53426">
                  <c:v>5.0498250280000002E-5</c:v>
                </c:pt>
                <c:pt idx="53427">
                  <c:v>1.036172223E-4</c:v>
                </c:pt>
                <c:pt idx="53428">
                  <c:v>3.081207508E-3</c:v>
                </c:pt>
                <c:pt idx="53429">
                  <c:v>1.098089353E-4</c:v>
                </c:pt>
                <c:pt idx="53430">
                  <c:v>4.314489264E-6</c:v>
                </c:pt>
                <c:pt idx="53431">
                  <c:v>5.2585511120000001E-5</c:v>
                </c:pt>
                <c:pt idx="53432">
                  <c:v>8.0636534669999995E-4</c:v>
                </c:pt>
                <c:pt idx="53433">
                  <c:v>2.2244403680000001E-6</c:v>
                </c:pt>
                <c:pt idx="53434">
                  <c:v>1.462383664E-5</c:v>
                </c:pt>
                <c:pt idx="53435">
                  <c:v>1.312878167E-5</c:v>
                </c:pt>
                <c:pt idx="53436">
                  <c:v>1.059989284E-4</c:v>
                </c:pt>
                <c:pt idx="53437">
                  <c:v>2.6634787800000001E-6</c:v>
                </c:pt>
                <c:pt idx="53438">
                  <c:v>1.0355221869999999E-5</c:v>
                </c:pt>
                <c:pt idx="53439">
                  <c:v>1.189500088E-5</c:v>
                </c:pt>
                <c:pt idx="53440">
                  <c:v>4.792621199E-3</c:v>
                </c:pt>
                <c:pt idx="53441">
                  <c:v>5.4482090909999998E-5</c:v>
                </c:pt>
                <c:pt idx="53442">
                  <c:v>4.010130282E-5</c:v>
                </c:pt>
                <c:pt idx="53443">
                  <c:v>1.421711448E-4</c:v>
                </c:pt>
                <c:pt idx="53444">
                  <c:v>2.3611125980000001E-4</c:v>
                </c:pt>
                <c:pt idx="53445">
                  <c:v>1.285957501E-4</c:v>
                </c:pt>
                <c:pt idx="53446">
                  <c:v>2.1363239479999999E-4</c:v>
                </c:pt>
                <c:pt idx="53447">
                  <c:v>3.5928358999999998E-4</c:v>
                </c:pt>
                <c:pt idx="53448">
                  <c:v>7.8831527450000003E-4</c:v>
                </c:pt>
                <c:pt idx="53449">
                  <c:v>3.2348371689999998E-4</c:v>
                </c:pt>
                <c:pt idx="53450">
                  <c:v>4.4141793699999999E-4</c:v>
                </c:pt>
                <c:pt idx="53451">
                  <c:v>6.617625449E-4</c:v>
                </c:pt>
                <c:pt idx="53452">
                  <c:v>3.45977327E-3</c:v>
                </c:pt>
                <c:pt idx="53453">
                  <c:v>5.3771910050000001E-4</c:v>
                </c:pt>
                <c:pt idx="53454">
                  <c:v>7.7804173060000003E-4</c:v>
                </c:pt>
                <c:pt idx="53455">
                  <c:v>8.2758648689999997E-4</c:v>
                </c:pt>
                <c:pt idx="53456">
                  <c:v>2.178889603E-3</c:v>
                </c:pt>
                <c:pt idx="53457">
                  <c:v>7.1363792329999997E-4</c:v>
                </c:pt>
                <c:pt idx="53458">
                  <c:v>8.7020453530000004E-4</c:v>
                </c:pt>
                <c:pt idx="53459">
                  <c:v>6.5332199150000005E-4</c:v>
                </c:pt>
                <c:pt idx="53460">
                  <c:v>0.3922876857</c:v>
                </c:pt>
                <c:pt idx="53461">
                  <c:v>1.248245163E-3</c:v>
                </c:pt>
                <c:pt idx="53462">
                  <c:v>1.177215525E-3</c:v>
                </c:pt>
                <c:pt idx="53463">
                  <c:v>8.9624112829999995E-4</c:v>
                </c:pt>
                <c:pt idx="53464">
                  <c:v>2.3777178119999999E-3</c:v>
                </c:pt>
                <c:pt idx="53465">
                  <c:v>8.9978545770000003E-4</c:v>
                </c:pt>
                <c:pt idx="53466">
                  <c:v>8.3358708709999996E-4</c:v>
                </c:pt>
                <c:pt idx="53467">
                  <c:v>5.8351574209999999E-4</c:v>
                </c:pt>
                <c:pt idx="53468">
                  <c:v>3.4875985480000002E-3</c:v>
                </c:pt>
                <c:pt idx="53469">
                  <c:v>6.3194821429999996E-4</c:v>
                </c:pt>
                <c:pt idx="53470">
                  <c:v>4.1462913350000003E-4</c:v>
                </c:pt>
                <c:pt idx="53471">
                  <c:v>2.8878502570000002E-4</c:v>
                </c:pt>
                <c:pt idx="53472">
                  <c:v>8.0756128140000002E-4</c:v>
                </c:pt>
                <c:pt idx="53473">
                  <c:v>3.6379236059999999E-4</c:v>
                </c:pt>
                <c:pt idx="53474">
                  <c:v>2.0200639569999999E-4</c:v>
                </c:pt>
                <c:pt idx="53475">
                  <c:v>1.1270369279999999E-4</c:v>
                </c:pt>
                <c:pt idx="53476">
                  <c:v>2.482261637E-4</c:v>
                </c:pt>
                <c:pt idx="53477">
                  <c:v>1.339383103E-4</c:v>
                </c:pt>
                <c:pt idx="53478">
                  <c:v>3.1600328589999999E-5</c:v>
                </c:pt>
                <c:pt idx="53479">
                  <c:v>4.1743851540000002E-5</c:v>
                </c:pt>
                <c:pt idx="53480">
                  <c:v>4.8177134380000004E-3</c:v>
                </c:pt>
                <c:pt idx="53481">
                  <c:v>1.819982096E-5</c:v>
                </c:pt>
                <c:pt idx="53482">
                  <c:v>1.115823199E-5</c:v>
                </c:pt>
                <c:pt idx="53483">
                  <c:v>2.360851214E-6</c:v>
                </c:pt>
                <c:pt idx="53484">
                  <c:v>1.0548470709999999E-4</c:v>
                </c:pt>
                <c:pt idx="53485">
                  <c:v>1.2041008169999999E-5</c:v>
                </c:pt>
                <c:pt idx="53486">
                  <c:v>1.3895172839999999E-5</c:v>
                </c:pt>
                <c:pt idx="53487">
                  <c:v>2.4355460289999998E-6</c:v>
                </c:pt>
                <c:pt idx="53488">
                  <c:v>7.9122226E-4</c:v>
                </c:pt>
                <c:pt idx="53489">
                  <c:v>4.1754794249999998E-5</c:v>
                </c:pt>
                <c:pt idx="53490">
                  <c:v>1.6229113040000001E-6</c:v>
                </c:pt>
                <c:pt idx="53491">
                  <c:v>1.022786888E-4</c:v>
                </c:pt>
                <c:pt idx="53492">
                  <c:v>3.0991678799999998E-3</c:v>
                </c:pt>
                <c:pt idx="53493">
                  <c:v>1.124667855E-4</c:v>
                </c:pt>
                <c:pt idx="53494">
                  <c:v>4.9062165889999998E-5</c:v>
                </c:pt>
                <c:pt idx="53495">
                  <c:v>2.5776841589999999E-5</c:v>
                </c:pt>
                <c:pt idx="53496">
                  <c:v>7.8835317650000005E-4</c:v>
                </c:pt>
                <c:pt idx="53497">
                  <c:v>6.6367994320000004E-5</c:v>
                </c:pt>
                <c:pt idx="53498">
                  <c:v>1.0231791030000001E-5</c:v>
                </c:pt>
                <c:pt idx="53499">
                  <c:v>1.7238833080000001E-4</c:v>
                </c:pt>
                <c:pt idx="53500">
                  <c:v>1.056621458E-2</c:v>
                </c:pt>
                <c:pt idx="53501">
                  <c:v>2.5339286410000001E-4</c:v>
                </c:pt>
                <c:pt idx="53502">
                  <c:v>2.028338367E-4</c:v>
                </c:pt>
                <c:pt idx="53503">
                  <c:v>1.182892258E-4</c:v>
                </c:pt>
                <c:pt idx="53504">
                  <c:v>8.1024647349999999E-4</c:v>
                </c:pt>
                <c:pt idx="53505">
                  <c:v>1.5766325869999998E-5</c:v>
                </c:pt>
                <c:pt idx="53506">
                  <c:v>1.271258674E-5</c:v>
                </c:pt>
                <c:pt idx="53507">
                  <c:v>8.0535819959999998E-6</c:v>
                </c:pt>
                <c:pt idx="53508">
                  <c:v>3.5324268530000003E-5</c:v>
                </c:pt>
                <c:pt idx="53509">
                  <c:v>8.2410311739999993E-6</c:v>
                </c:pt>
                <c:pt idx="53510">
                  <c:v>6.7014561680000004E-6</c:v>
                </c:pt>
                <c:pt idx="53511">
                  <c:v>2.3421925529999999E-5</c:v>
                </c:pt>
                <c:pt idx="53512">
                  <c:v>2.0910965840000001E-4</c:v>
                </c:pt>
                <c:pt idx="53513">
                  <c:v>3.1317344799999999E-5</c:v>
                </c:pt>
                <c:pt idx="53514">
                  <c:v>6.6549422630000001E-6</c:v>
                </c:pt>
                <c:pt idx="53515">
                  <c:v>1.1560319829999999E-5</c:v>
                </c:pt>
                <c:pt idx="53516">
                  <c:v>7.0698654839999994E-5</c:v>
                </c:pt>
                <c:pt idx="53517">
                  <c:v>1.8350566560000001E-5</c:v>
                </c:pt>
                <c:pt idx="53518">
                  <c:v>1.060164788E-6</c:v>
                </c:pt>
                <c:pt idx="53519">
                  <c:v>4.2389917649999997E-5</c:v>
                </c:pt>
                <c:pt idx="53520">
                  <c:v>7.1529462509999997E-4</c:v>
                </c:pt>
                <c:pt idx="53521">
                  <c:v>5.8560869370000003E-5</c:v>
                </c:pt>
                <c:pt idx="53522">
                  <c:v>1.520166651E-5</c:v>
                </c:pt>
                <c:pt idx="53523">
                  <c:v>2.5300814159999999E-5</c:v>
                </c:pt>
                <c:pt idx="53524">
                  <c:v>6.4005343299999994E-5</c:v>
                </c:pt>
                <c:pt idx="53525">
                  <c:v>2.9932032290000002E-6</c:v>
                </c:pt>
                <c:pt idx="53526">
                  <c:v>5.2076924139999999E-6</c:v>
                </c:pt>
                <c:pt idx="53527">
                  <c:v>6.2752099849999998E-6</c:v>
                </c:pt>
                <c:pt idx="53528">
                  <c:v>1.7447197619999999E-5</c:v>
                </c:pt>
                <c:pt idx="53529">
                  <c:v>1.086604928E-5</c:v>
                </c:pt>
                <c:pt idx="53530">
                  <c:v>2.101040784E-6</c:v>
                </c:pt>
                <c:pt idx="53531">
                  <c:v>1.199707942E-4</c:v>
                </c:pt>
                <c:pt idx="53532">
                  <c:v>9.6472967709999998E-4</c:v>
                </c:pt>
                <c:pt idx="53533">
                  <c:v>1.628267978E-4</c:v>
                </c:pt>
                <c:pt idx="53534">
                  <c:v>1.05005446E-4</c:v>
                </c:pt>
                <c:pt idx="53535">
                  <c:v>1.0744753550000001E-7</c:v>
                </c:pt>
                <c:pt idx="53536">
                  <c:v>2.861342856E-5</c:v>
                </c:pt>
                <c:pt idx="53537">
                  <c:v>9.1677321359999995E-5</c:v>
                </c:pt>
                <c:pt idx="53538">
                  <c:v>4.7732449330000002E-5</c:v>
                </c:pt>
                <c:pt idx="53539">
                  <c:v>5.7479861649999997E-5</c:v>
                </c:pt>
                <c:pt idx="53540">
                  <c:v>6.2662510089999996E-4</c:v>
                </c:pt>
                <c:pt idx="53541">
                  <c:v>2.7696506759999998E-4</c:v>
                </c:pt>
                <c:pt idx="53542">
                  <c:v>2.1935870010000001E-4</c:v>
                </c:pt>
                <c:pt idx="53543">
                  <c:v>1.674367027E-4</c:v>
                </c:pt>
                <c:pt idx="53544">
                  <c:v>1.144877623E-3</c:v>
                </c:pt>
                <c:pt idx="53545">
                  <c:v>7.4146973349999997E-6</c:v>
                </c:pt>
                <c:pt idx="53546">
                  <c:v>3.0744419639999999E-6</c:v>
                </c:pt>
                <c:pt idx="53547">
                  <c:v>5.674427265E-5</c:v>
                </c:pt>
                <c:pt idx="53548">
                  <c:v>4.0110659480000002E-5</c:v>
                </c:pt>
                <c:pt idx="53549">
                  <c:v>9.5977938129999997E-7</c:v>
                </c:pt>
                <c:pt idx="53550">
                  <c:v>2.912614493E-5</c:v>
                </c:pt>
                <c:pt idx="53551">
                  <c:v>3.3232750070000001E-4</c:v>
                </c:pt>
                <c:pt idx="53552">
                  <c:v>1.2628149739999999E-3</c:v>
                </c:pt>
                <c:pt idx="53553">
                  <c:v>1.039319179E-4</c:v>
                </c:pt>
                <c:pt idx="53554">
                  <c:v>1.6494900730000001E-5</c:v>
                </c:pt>
                <c:pt idx="53555">
                  <c:v>2.1008048390000001E-5</c:v>
                </c:pt>
                <c:pt idx="53556">
                  <c:v>3.2209561000000002E-6</c:v>
                </c:pt>
                <c:pt idx="53557">
                  <c:v>3.649589709E-6</c:v>
                </c:pt>
                <c:pt idx="53558">
                  <c:v>3.3909249660000002E-6</c:v>
                </c:pt>
                <c:pt idx="53559">
                  <c:v>5.1585853970000003E-6</c:v>
                </c:pt>
                <c:pt idx="53560">
                  <c:v>3.62364843E-6</c:v>
                </c:pt>
                <c:pt idx="53561">
                  <c:v>8.942551446E-6</c:v>
                </c:pt>
                <c:pt idx="53562">
                  <c:v>1.237173247E-5</c:v>
                </c:pt>
                <c:pt idx="53563">
                  <c:v>1.19098678E-6</c:v>
                </c:pt>
                <c:pt idx="53564">
                  <c:v>2.921687497E-5</c:v>
                </c:pt>
                <c:pt idx="53565">
                  <c:v>5.7559010020000003E-6</c:v>
                </c:pt>
                <c:pt idx="53566">
                  <c:v>5.1941693980000003E-6</c:v>
                </c:pt>
                <c:pt idx="53567">
                  <c:v>1.082385142E-5</c:v>
                </c:pt>
                <c:pt idx="53568">
                  <c:v>8.7938514430000001E-7</c:v>
                </c:pt>
                <c:pt idx="53569">
                  <c:v>5.8255994309999999E-6</c:v>
                </c:pt>
                <c:pt idx="53570">
                  <c:v>4.7169759290000001E-6</c:v>
                </c:pt>
                <c:pt idx="53571">
                  <c:v>7.4448716649999997E-6</c:v>
                </c:pt>
                <c:pt idx="53572">
                  <c:v>9.8460215360000005E-6</c:v>
                </c:pt>
                <c:pt idx="53573">
                  <c:v>2.5246553190000001E-7</c:v>
                </c:pt>
                <c:pt idx="53574">
                  <c:v>1.9309758879999999E-5</c:v>
                </c:pt>
                <c:pt idx="53575">
                  <c:v>5.6125241959999998E-5</c:v>
                </c:pt>
                <c:pt idx="53576">
                  <c:v>7.2468098999999995E-5</c:v>
                </c:pt>
                <c:pt idx="53577">
                  <c:v>3.4608737570000002E-6</c:v>
                </c:pt>
                <c:pt idx="53578">
                  <c:v>1.751154481E-5</c:v>
                </c:pt>
                <c:pt idx="53579">
                  <c:v>1.5530929540000001E-5</c:v>
                </c:pt>
                <c:pt idx="53580">
                  <c:v>6.5688504949999997E-5</c:v>
                </c:pt>
                <c:pt idx="53581">
                  <c:v>9.2624709250000001E-6</c:v>
                </c:pt>
                <c:pt idx="53582">
                  <c:v>3.0820492220000002E-5</c:v>
                </c:pt>
                <c:pt idx="53583">
                  <c:v>1.3052999970000001E-5</c:v>
                </c:pt>
                <c:pt idx="53584">
                  <c:v>1.0974661249999999E-4</c:v>
                </c:pt>
                <c:pt idx="53585">
                  <c:v>1.076987285E-5</c:v>
                </c:pt>
                <c:pt idx="53586">
                  <c:v>9.4546421150000005E-6</c:v>
                </c:pt>
                <c:pt idx="53587">
                  <c:v>6.5803090860000005E-5</c:v>
                </c:pt>
                <c:pt idx="53588">
                  <c:v>6.2165954750000005E-5</c:v>
                </c:pt>
                <c:pt idx="53589">
                  <c:v>2.736318354E-5</c:v>
                </c:pt>
                <c:pt idx="53590">
                  <c:v>4.6958483989999999E-6</c:v>
                </c:pt>
                <c:pt idx="53591">
                  <c:v>4.8260180890000002E-4</c:v>
                </c:pt>
                <c:pt idx="53592">
                  <c:v>1.1608866979999999E-3</c:v>
                </c:pt>
                <c:pt idx="53593">
                  <c:v>4.2230649839999999E-4</c:v>
                </c:pt>
                <c:pt idx="53594">
                  <c:v>3.943120887E-4</c:v>
                </c:pt>
                <c:pt idx="53595">
                  <c:v>5.8246887089999995E-4</c:v>
                </c:pt>
                <c:pt idx="53596">
                  <c:v>4.6631306089999999E-4</c:v>
                </c:pt>
                <c:pt idx="53597">
                  <c:v>4.0799794159999998E-6</c:v>
                </c:pt>
                <c:pt idx="53598">
                  <c:v>1.573110226E-5</c:v>
                </c:pt>
                <c:pt idx="53599">
                  <c:v>4.9835778510000003E-6</c:v>
                </c:pt>
                <c:pt idx="53600">
                  <c:v>2.736199324E-5</c:v>
                </c:pt>
                <c:pt idx="53601">
                  <c:v>5.5250977100000002E-6</c:v>
                </c:pt>
                <c:pt idx="53602">
                  <c:v>5.971053875E-6</c:v>
                </c:pt>
                <c:pt idx="53603">
                  <c:v>1.668358727E-5</c:v>
                </c:pt>
                <c:pt idx="53604">
                  <c:v>1.1774071000000001E-6</c:v>
                </c:pt>
                <c:pt idx="53605">
                  <c:v>7.2749806579999997E-6</c:v>
                </c:pt>
                <c:pt idx="53606">
                  <c:v>3.7567422330000002E-6</c:v>
                </c:pt>
                <c:pt idx="53607">
                  <c:v>4.5110644029999996E-6</c:v>
                </c:pt>
                <c:pt idx="53608">
                  <c:v>2.8840570539999999E-6</c:v>
                </c:pt>
                <c:pt idx="53609">
                  <c:v>2.8059207510000001E-6</c:v>
                </c:pt>
                <c:pt idx="53610">
                  <c:v>2.9979993379999999E-6</c:v>
                </c:pt>
                <c:pt idx="53611">
                  <c:v>8.8698953650000004E-7</c:v>
                </c:pt>
                <c:pt idx="53612">
                  <c:v>2.621711964E-6</c:v>
                </c:pt>
                <c:pt idx="53613">
                  <c:v>1.723652338E-6</c:v>
                </c:pt>
                <c:pt idx="53614">
                  <c:v>6.1394437940000003E-6</c:v>
                </c:pt>
                <c:pt idx="53615">
                  <c:v>5.0147340400000003E-6</c:v>
                </c:pt>
                <c:pt idx="53616">
                  <c:v>2.5876688939999998E-6</c:v>
                </c:pt>
                <c:pt idx="53617">
                  <c:v>2.6794218139999999E-6</c:v>
                </c:pt>
                <c:pt idx="53618">
                  <c:v>2.786223245E-6</c:v>
                </c:pt>
                <c:pt idx="53619">
                  <c:v>5.6488873459999999E-6</c:v>
                </c:pt>
                <c:pt idx="53620">
                  <c:v>8.9179445850000005E-7</c:v>
                </c:pt>
                <c:pt idx="53621">
                  <c:v>2.898340291E-6</c:v>
                </c:pt>
                <c:pt idx="53622">
                  <c:v>4.8693765569999999E-6</c:v>
                </c:pt>
                <c:pt idx="53623">
                  <c:v>4.2969736700000003E-5</c:v>
                </c:pt>
                <c:pt idx="53624">
                  <c:v>5.219450364E-5</c:v>
                </c:pt>
                <c:pt idx="53625">
                  <c:v>1.8153276430000001E-5</c:v>
                </c:pt>
                <c:pt idx="53626">
                  <c:v>7.3767877649999998E-6</c:v>
                </c:pt>
                <c:pt idx="53627">
                  <c:v>3.2475983180000003E-5</c:v>
                </c:pt>
                <c:pt idx="53628">
                  <c:v>1.950409468E-5</c:v>
                </c:pt>
                <c:pt idx="53629">
                  <c:v>1.210711639E-5</c:v>
                </c:pt>
                <c:pt idx="53630">
                  <c:v>6.2053685349999998E-6</c:v>
                </c:pt>
                <c:pt idx="53631">
                  <c:v>3.946188375E-5</c:v>
                </c:pt>
                <c:pt idx="53632">
                  <c:v>1.3306580070000001E-4</c:v>
                </c:pt>
                <c:pt idx="53633">
                  <c:v>1.1444497140000001E-4</c:v>
                </c:pt>
                <c:pt idx="53634">
                  <c:v>2.0490753680000001E-4</c:v>
                </c:pt>
                <c:pt idx="53635">
                  <c:v>1.3505459280000001E-3</c:v>
                </c:pt>
                <c:pt idx="53636">
                  <c:v>5.3368994949999995E-4</c:v>
                </c:pt>
                <c:pt idx="53637">
                  <c:v>2.648347095E-5</c:v>
                </c:pt>
                <c:pt idx="53638">
                  <c:v>4.5035817689999998E-6</c:v>
                </c:pt>
                <c:pt idx="53639">
                  <c:v>2.635419958E-5</c:v>
                </c:pt>
                <c:pt idx="53640">
                  <c:v>2.9785605749999999E-5</c:v>
                </c:pt>
                <c:pt idx="53641">
                  <c:v>3.7531888379999999E-7</c:v>
                </c:pt>
                <c:pt idx="53642">
                  <c:v>3.1738816509999998E-6</c:v>
                </c:pt>
                <c:pt idx="53643">
                  <c:v>2.0403272609999999E-4</c:v>
                </c:pt>
                <c:pt idx="53644">
                  <c:v>8.5241448259999993E-5</c:v>
                </c:pt>
                <c:pt idx="53645">
                  <c:v>3.7009120839999998E-5</c:v>
                </c:pt>
                <c:pt idx="53646">
                  <c:v>4.2361977789999999E-5</c:v>
                </c:pt>
                <c:pt idx="53647">
                  <c:v>6.2351912510000003E-5</c:v>
                </c:pt>
                <c:pt idx="53648">
                  <c:v>1.1861362269999999E-5</c:v>
                </c:pt>
                <c:pt idx="53649">
                  <c:v>2.1187688079999999E-6</c:v>
                </c:pt>
                <c:pt idx="53650">
                  <c:v>6.6061015980000002E-6</c:v>
                </c:pt>
                <c:pt idx="53651">
                  <c:v>5.1172864089999996E-7</c:v>
                </c:pt>
                <c:pt idx="53652">
                  <c:v>8.0466783160000001E-7</c:v>
                </c:pt>
                <c:pt idx="53653">
                  <c:v>2.892478779E-6</c:v>
                </c:pt>
                <c:pt idx="53654">
                  <c:v>5.5437072319999999E-6</c:v>
                </c:pt>
                <c:pt idx="53655">
                  <c:v>4.184874108E-6</c:v>
                </c:pt>
                <c:pt idx="53656">
                  <c:v>3.1835763770000001E-6</c:v>
                </c:pt>
                <c:pt idx="53657">
                  <c:v>1.2671490189999999E-6</c:v>
                </c:pt>
                <c:pt idx="53658">
                  <c:v>1.322822555E-6</c:v>
                </c:pt>
                <c:pt idx="53659">
                  <c:v>1.2714166500000001E-6</c:v>
                </c:pt>
                <c:pt idx="53660">
                  <c:v>1.2766056729999999E-6</c:v>
                </c:pt>
                <c:pt idx="53661">
                  <c:v>1.247257801E-6</c:v>
                </c:pt>
                <c:pt idx="53662">
                  <c:v>1.307142394E-6</c:v>
                </c:pt>
                <c:pt idx="53663">
                  <c:v>4.1336315539999996E-6</c:v>
                </c:pt>
                <c:pt idx="53664">
                  <c:v>1.019184914E-6</c:v>
                </c:pt>
                <c:pt idx="53665">
                  <c:v>5.8311768129999998E-6</c:v>
                </c:pt>
                <c:pt idx="53666">
                  <c:v>6.7530340880000004E-6</c:v>
                </c:pt>
                <c:pt idx="53667">
                  <c:v>2.3103158740000002E-5</c:v>
                </c:pt>
                <c:pt idx="53668">
                  <c:v>5.2020775519999996E-6</c:v>
                </c:pt>
                <c:pt idx="53669">
                  <c:v>3.3906215880000002E-6</c:v>
                </c:pt>
                <c:pt idx="53670">
                  <c:v>6.1295698180000001E-6</c:v>
                </c:pt>
                <c:pt idx="53671">
                  <c:v>7.4620509370000003E-6</c:v>
                </c:pt>
                <c:pt idx="53672">
                  <c:v>3.1562166679999999E-7</c:v>
                </c:pt>
                <c:pt idx="53673">
                  <c:v>1.412573394E-5</c:v>
                </c:pt>
                <c:pt idx="53674">
                  <c:v>1.83438704E-5</c:v>
                </c:pt>
                <c:pt idx="53675">
                  <c:v>2.3704876760000001E-4</c:v>
                </c:pt>
                <c:pt idx="53676">
                  <c:v>5.0446915320000002E-5</c:v>
                </c:pt>
                <c:pt idx="53677">
                  <c:v>3.3655805190000002E-6</c:v>
                </c:pt>
                <c:pt idx="53678">
                  <c:v>2.1533532289999999E-5</c:v>
                </c:pt>
                <c:pt idx="53679">
                  <c:v>1.162484908E-4</c:v>
                </c:pt>
                <c:pt idx="53680">
                  <c:v>4.1749838189999997E-6</c:v>
                </c:pt>
                <c:pt idx="53681">
                  <c:v>1.251405131E-5</c:v>
                </c:pt>
                <c:pt idx="53682">
                  <c:v>1.310641776E-5</c:v>
                </c:pt>
                <c:pt idx="53683">
                  <c:v>2.585518419E-4</c:v>
                </c:pt>
                <c:pt idx="53684">
                  <c:v>7.5845638000000002E-5</c:v>
                </c:pt>
                <c:pt idx="53685">
                  <c:v>7.5659700639999999E-5</c:v>
                </c:pt>
                <c:pt idx="53686">
                  <c:v>6.9293479010000002E-5</c:v>
                </c:pt>
                <c:pt idx="53687">
                  <c:v>9.2250373299999997E-4</c:v>
                </c:pt>
                <c:pt idx="53688">
                  <c:v>4.0874725010000002E-5</c:v>
                </c:pt>
                <c:pt idx="53689">
                  <c:v>2.739619757E-6</c:v>
                </c:pt>
                <c:pt idx="53690">
                  <c:v>4.133967384E-6</c:v>
                </c:pt>
                <c:pt idx="53691">
                  <c:v>2.4001062359999999E-5</c:v>
                </c:pt>
                <c:pt idx="53692">
                  <c:v>1.0115207020000001E-6</c:v>
                </c:pt>
                <c:pt idx="53693">
                  <c:v>2.0108478889999998E-6</c:v>
                </c:pt>
                <c:pt idx="53694">
                  <c:v>1.399292508E-6</c:v>
                </c:pt>
                <c:pt idx="53695">
                  <c:v>3.2673514809999999E-5</c:v>
                </c:pt>
                <c:pt idx="53696">
                  <c:v>1.9833013870000002E-6</c:v>
                </c:pt>
                <c:pt idx="53697">
                  <c:v>5.7473587369999997E-7</c:v>
                </c:pt>
                <c:pt idx="53698">
                  <c:v>3.4844925570000002E-7</c:v>
                </c:pt>
                <c:pt idx="53699">
                  <c:v>1.7419743749999999E-6</c:v>
                </c:pt>
                <c:pt idx="53700">
                  <c:v>3.8090627270000001E-7</c:v>
                </c:pt>
                <c:pt idx="53701">
                  <c:v>8.7196485339999999E-8</c:v>
                </c:pt>
                <c:pt idx="53702">
                  <c:v>1.564229528E-7</c:v>
                </c:pt>
                <c:pt idx="53703">
                  <c:v>4.5722087950000001E-8</c:v>
                </c:pt>
                <c:pt idx="53704">
                  <c:v>3.0591415859999998E-7</c:v>
                </c:pt>
                <c:pt idx="53705">
                  <c:v>3.1871631069999998E-7</c:v>
                </c:pt>
                <c:pt idx="53706">
                  <c:v>3.014428574E-7</c:v>
                </c:pt>
                <c:pt idx="53707">
                  <c:v>1.802995704E-7</c:v>
                </c:pt>
                <c:pt idx="53708">
                  <c:v>3.1007086470000003E-7</c:v>
                </c:pt>
                <c:pt idx="53709">
                  <c:v>2.5242771530000003E-7</c:v>
                </c:pt>
                <c:pt idx="53710">
                  <c:v>1.51439595E-7</c:v>
                </c:pt>
                <c:pt idx="53711">
                  <c:v>2.7383261300000001E-7</c:v>
                </c:pt>
                <c:pt idx="53712">
                  <c:v>3.8635658919999998E-7</c:v>
                </c:pt>
                <c:pt idx="53713">
                  <c:v>9.0307751250000001E-8</c:v>
                </c:pt>
                <c:pt idx="53714">
                  <c:v>5.0301635740000001E-7</c:v>
                </c:pt>
                <c:pt idx="53715">
                  <c:v>2.7408646849999999E-7</c:v>
                </c:pt>
                <c:pt idx="53716">
                  <c:v>6.1069820080000003E-7</c:v>
                </c:pt>
                <c:pt idx="53717">
                  <c:v>5.9624707790000003E-7</c:v>
                </c:pt>
                <c:pt idx="53718">
                  <c:v>2.0845584619999998E-6</c:v>
                </c:pt>
                <c:pt idx="53719">
                  <c:v>4.7473070639999996E-6</c:v>
                </c:pt>
                <c:pt idx="53720">
                  <c:v>6.5670933839999997E-7</c:v>
                </c:pt>
                <c:pt idx="53721">
                  <c:v>3.7524789220000001E-6</c:v>
                </c:pt>
                <c:pt idx="53722">
                  <c:v>5.0877270060000004E-6</c:v>
                </c:pt>
                <c:pt idx="53723">
                  <c:v>5.1049223090000004E-6</c:v>
                </c:pt>
                <c:pt idx="53724">
                  <c:v>2.7325897979999999E-6</c:v>
                </c:pt>
                <c:pt idx="53725">
                  <c:v>1.413824555E-5</c:v>
                </c:pt>
                <c:pt idx="53726">
                  <c:v>1.81528952E-5</c:v>
                </c:pt>
                <c:pt idx="53727">
                  <c:v>1.2278446329999999E-3</c:v>
                </c:pt>
                <c:pt idx="53728">
                  <c:v>1.9203913870000001E-5</c:v>
                </c:pt>
                <c:pt idx="53729">
                  <c:v>7.3034141349999995E-7</c:v>
                </c:pt>
                <c:pt idx="53730">
                  <c:v>9.5532591789999999E-6</c:v>
                </c:pt>
                <c:pt idx="53731">
                  <c:v>1.5182636679999999E-5</c:v>
                </c:pt>
                <c:pt idx="53732">
                  <c:v>2.7348955849999998E-6</c:v>
                </c:pt>
                <c:pt idx="53733">
                  <c:v>3.4706549190000001E-6</c:v>
                </c:pt>
                <c:pt idx="53734">
                  <c:v>6.0695770159999999E-6</c:v>
                </c:pt>
                <c:pt idx="53735">
                  <c:v>2.094129799E-5</c:v>
                </c:pt>
                <c:pt idx="53736">
                  <c:v>2.1606387550000002E-6</c:v>
                </c:pt>
                <c:pt idx="53737">
                  <c:v>3.558608637E-6</c:v>
                </c:pt>
                <c:pt idx="53738">
                  <c:v>2.8782567160000002E-6</c:v>
                </c:pt>
                <c:pt idx="53739">
                  <c:v>4.4055629319999996E-6</c:v>
                </c:pt>
                <c:pt idx="53740">
                  <c:v>1.0556182080000001E-6</c:v>
                </c:pt>
                <c:pt idx="53741">
                  <c:v>1.3535310910000001E-6</c:v>
                </c:pt>
                <c:pt idx="53742">
                  <c:v>9.6932177109999993E-7</c:v>
                </c:pt>
                <c:pt idx="53743">
                  <c:v>7.2006526620000004E-7</c:v>
                </c:pt>
                <c:pt idx="53744">
                  <c:v>3.2854849970000001E-7</c:v>
                </c:pt>
                <c:pt idx="53745">
                  <c:v>3.4388033329999998E-7</c:v>
                </c:pt>
                <c:pt idx="53746">
                  <c:v>1.060766756E-7</c:v>
                </c:pt>
                <c:pt idx="53747">
                  <c:v>1.2455905559999999E-5</c:v>
                </c:pt>
                <c:pt idx="53748">
                  <c:v>1.7081521189999998E-8</c:v>
                </c:pt>
                <c:pt idx="53749">
                  <c:v>8.7212907459999994E-9</c:v>
                </c:pt>
                <c:pt idx="53750">
                  <c:v>4.5206405860000004E-9</c:v>
                </c:pt>
                <c:pt idx="53751">
                  <c:v>1.3482617559999999E-7</c:v>
                </c:pt>
                <c:pt idx="53752">
                  <c:v>1.1772903240000001E-8</c:v>
                </c:pt>
                <c:pt idx="53753">
                  <c:v>1.47448005E-8</c:v>
                </c:pt>
                <c:pt idx="53754">
                  <c:v>1.529810294E-8</c:v>
                </c:pt>
                <c:pt idx="53755">
                  <c:v>1.6513155029999999E-7</c:v>
                </c:pt>
                <c:pt idx="53756">
                  <c:v>2.8251026690000001E-9</c:v>
                </c:pt>
                <c:pt idx="53757">
                  <c:v>2.075502317E-13</c:v>
                </c:pt>
                <c:pt idx="53758">
                  <c:v>4.1774696759999997E-9</c:v>
                </c:pt>
                <c:pt idx="53759">
                  <c:v>8.1523205680000004E-7</c:v>
                </c:pt>
                <c:pt idx="53760">
                  <c:v>6.9779556819999994E-8</c:v>
                </c:pt>
                <c:pt idx="53761">
                  <c:v>1.2508559249999999E-7</c:v>
                </c:pt>
                <c:pt idx="53762">
                  <c:v>1.8754768540000001E-7</c:v>
                </c:pt>
                <c:pt idx="53763">
                  <c:v>2.4236315470000002E-6</c:v>
                </c:pt>
                <c:pt idx="53764">
                  <c:v>5.6039845480000003E-7</c:v>
                </c:pt>
                <c:pt idx="53765">
                  <c:v>5.3814303030000002E-7</c:v>
                </c:pt>
                <c:pt idx="53766">
                  <c:v>8.6937759270000001E-7</c:v>
                </c:pt>
                <c:pt idx="53767">
                  <c:v>1.9931248799999999E-4</c:v>
                </c:pt>
                <c:pt idx="53768">
                  <c:v>3.1119596019999998E-6</c:v>
                </c:pt>
                <c:pt idx="53769">
                  <c:v>3.689724702E-6</c:v>
                </c:pt>
                <c:pt idx="53770">
                  <c:v>1.437396071E-6</c:v>
                </c:pt>
                <c:pt idx="53771">
                  <c:v>1.029032691E-4</c:v>
                </c:pt>
                <c:pt idx="53772">
                  <c:v>2.4249641989999999E-6</c:v>
                </c:pt>
                <c:pt idx="53773">
                  <c:v>2.3270271360000001E-6</c:v>
                </c:pt>
                <c:pt idx="53774">
                  <c:v>1.492915921E-6</c:v>
                </c:pt>
                <c:pt idx="53775">
                  <c:v>5.2703548499999997E-5</c:v>
                </c:pt>
                <c:pt idx="53776">
                  <c:v>2.403677343E-6</c:v>
                </c:pt>
                <c:pt idx="53777">
                  <c:v>6.3217749329999996E-7</c:v>
                </c:pt>
                <c:pt idx="53778">
                  <c:v>5.4621730840000002E-6</c:v>
                </c:pt>
                <c:pt idx="53779">
                  <c:v>2.6062938359999998E-4</c:v>
                </c:pt>
                <c:pt idx="53780">
                  <c:v>5.9004643799999996E-6</c:v>
                </c:pt>
                <c:pt idx="53781">
                  <c:v>2.9975590350000001E-6</c:v>
                </c:pt>
                <c:pt idx="53782">
                  <c:v>9.6164024510000009E-7</c:v>
                </c:pt>
                <c:pt idx="53783">
                  <c:v>1.18222174E-5</c:v>
                </c:pt>
                <c:pt idx="53784">
                  <c:v>2.1965417239999998E-6</c:v>
                </c:pt>
                <c:pt idx="53785">
                  <c:v>7.6239701050000001E-7</c:v>
                </c:pt>
                <c:pt idx="53786">
                  <c:v>1.369300062E-6</c:v>
                </c:pt>
                <c:pt idx="53787">
                  <c:v>5.8708280550000001E-5</c:v>
                </c:pt>
                <c:pt idx="53788">
                  <c:v>2.3577287409999999E-6</c:v>
                </c:pt>
                <c:pt idx="53789">
                  <c:v>9.1508907460000002E-7</c:v>
                </c:pt>
                <c:pt idx="53790">
                  <c:v>7.2639233369999997E-8</c:v>
                </c:pt>
                <c:pt idx="53791">
                  <c:v>5.1808190350000001E-6</c:v>
                </c:pt>
                <c:pt idx="53792">
                  <c:v>2.4678111969999999E-8</c:v>
                </c:pt>
                <c:pt idx="53793">
                  <c:v>6.1962532190000005E-8</c:v>
                </c:pt>
                <c:pt idx="53794">
                  <c:v>9.585428446E-8</c:v>
                </c:pt>
                <c:pt idx="53795">
                  <c:v>3.0263557659999998E-7</c:v>
                </c:pt>
                <c:pt idx="53796">
                  <c:v>1.9967387649999999E-7</c:v>
                </c:pt>
                <c:pt idx="53797">
                  <c:v>8.6368901950000002E-8</c:v>
                </c:pt>
                <c:pt idx="53798">
                  <c:v>5.6632845699999998E-7</c:v>
                </c:pt>
                <c:pt idx="53799">
                  <c:v>1.039108571E-5</c:v>
                </c:pt>
                <c:pt idx="53800">
                  <c:v>9.4065033209999995E-7</c:v>
                </c:pt>
                <c:pt idx="53801">
                  <c:v>7.3821259130000003E-7</c:v>
                </c:pt>
                <c:pt idx="53802">
                  <c:v>1.4134438819999999E-7</c:v>
                </c:pt>
                <c:pt idx="53803">
                  <c:v>6.5025926150000005E-8</c:v>
                </c:pt>
                <c:pt idx="53804">
                  <c:v>3.758540525E-7</c:v>
                </c:pt>
                <c:pt idx="53805">
                  <c:v>2.3919354920000001E-7</c:v>
                </c:pt>
                <c:pt idx="53806">
                  <c:v>1.7251616690000001E-7</c:v>
                </c:pt>
                <c:pt idx="53807">
                  <c:v>3.3498465460000002E-7</c:v>
                </c:pt>
                <c:pt idx="53808">
                  <c:v>1.4675089730000001E-8</c:v>
                </c:pt>
                <c:pt idx="53809">
                  <c:v>2.3617158219999999E-7</c:v>
                </c:pt>
                <c:pt idx="53810">
                  <c:v>7.8253503310000002E-7</c:v>
                </c:pt>
                <c:pt idx="53811">
                  <c:v>1.014335587E-5</c:v>
                </c:pt>
                <c:pt idx="53812">
                  <c:v>4.0523948899999999E-7</c:v>
                </c:pt>
                <c:pt idx="53813">
                  <c:v>1.5705006360000001E-7</c:v>
                </c:pt>
                <c:pt idx="53814">
                  <c:v>6.4736398089999996E-8</c:v>
                </c:pt>
                <c:pt idx="53815">
                  <c:v>5.0112100550000001E-6</c:v>
                </c:pt>
                <c:pt idx="53816">
                  <c:v>8.6855030950000004E-7</c:v>
                </c:pt>
                <c:pt idx="53817">
                  <c:v>1.8362816729999999E-7</c:v>
                </c:pt>
                <c:pt idx="53818">
                  <c:v>1.483304991E-5</c:v>
                </c:pt>
                <c:pt idx="53819">
                  <c:v>2.7700364369999999E-4</c:v>
                </c:pt>
                <c:pt idx="53820">
                  <c:v>1.8388755019999999E-5</c:v>
                </c:pt>
                <c:pt idx="53821">
                  <c:v>1.552030334E-5</c:v>
                </c:pt>
                <c:pt idx="53822">
                  <c:v>5.2339107669999998E-6</c:v>
                </c:pt>
                <c:pt idx="53823">
                  <c:v>1.9231802849999999E-5</c:v>
                </c:pt>
                <c:pt idx="53824">
                  <c:v>2.8708282600000001E-6</c:v>
                </c:pt>
                <c:pt idx="53825">
                  <c:v>4.1999440730000003E-6</c:v>
                </c:pt>
                <c:pt idx="53826">
                  <c:v>1.7275093950000001E-9</c:v>
                </c:pt>
                <c:pt idx="53827">
                  <c:v>5.950776216E-6</c:v>
                </c:pt>
                <c:pt idx="53828">
                  <c:v>4.0889131730000002E-6</c:v>
                </c:pt>
                <c:pt idx="53829">
                  <c:v>5.1805309120000001E-6</c:v>
                </c:pt>
                <c:pt idx="53830">
                  <c:v>9.7903812469999997E-7</c:v>
                </c:pt>
                <c:pt idx="53831">
                  <c:v>2.045349167E-5</c:v>
                </c:pt>
                <c:pt idx="53832">
                  <c:v>8.2605004389999999E-7</c:v>
                </c:pt>
                <c:pt idx="53833">
                  <c:v>4.728168184E-7</c:v>
                </c:pt>
                <c:pt idx="53834">
                  <c:v>1.03942476E-6</c:v>
                </c:pt>
                <c:pt idx="53835">
                  <c:v>2.8314151400000002E-7</c:v>
                </c:pt>
                <c:pt idx="53836">
                  <c:v>5.474082878E-7</c:v>
                </c:pt>
                <c:pt idx="53837">
                  <c:v>2.8525974030000002E-7</c:v>
                </c:pt>
                <c:pt idx="53838">
                  <c:v>6.468816356E-7</c:v>
                </c:pt>
                <c:pt idx="53839">
                  <c:v>8.1835619069999997E-7</c:v>
                </c:pt>
                <c:pt idx="53840">
                  <c:v>4.5113782669999997E-8</c:v>
                </c:pt>
                <c:pt idx="53841">
                  <c:v>6.1380174300000003E-7</c:v>
                </c:pt>
                <c:pt idx="53842">
                  <c:v>2.6258905200000001E-6</c:v>
                </c:pt>
                <c:pt idx="53843">
                  <c:v>4.7985892209999999E-6</c:v>
                </c:pt>
                <c:pt idx="53844">
                  <c:v>1.125697678E-7</c:v>
                </c:pt>
                <c:pt idx="53845">
                  <c:v>4.7267255809999999E-7</c:v>
                </c:pt>
                <c:pt idx="53846">
                  <c:v>7.013445466E-7</c:v>
                </c:pt>
                <c:pt idx="53847">
                  <c:v>3.2009738340000001E-6</c:v>
                </c:pt>
                <c:pt idx="53848">
                  <c:v>1.415111616E-7</c:v>
                </c:pt>
                <c:pt idx="53849">
                  <c:v>5.9137970700000004E-7</c:v>
                </c:pt>
                <c:pt idx="53850">
                  <c:v>2.4599447760000001E-7</c:v>
                </c:pt>
                <c:pt idx="53851">
                  <c:v>2.1983216180000001E-6</c:v>
                </c:pt>
                <c:pt idx="53852">
                  <c:v>2.970144496E-7</c:v>
                </c:pt>
                <c:pt idx="53853">
                  <c:v>3.7589520539999997E-7</c:v>
                </c:pt>
                <c:pt idx="53854">
                  <c:v>1.0541439430000001E-7</c:v>
                </c:pt>
                <c:pt idx="53855">
                  <c:v>3.9366189599999999E-7</c:v>
                </c:pt>
                <c:pt idx="53856">
                  <c:v>3.7149728600000001E-7</c:v>
                </c:pt>
                <c:pt idx="53857">
                  <c:v>3.9204649169999999E-7</c:v>
                </c:pt>
                <c:pt idx="53858">
                  <c:v>1.595644279E-6</c:v>
                </c:pt>
                <c:pt idx="53859">
                  <c:v>1.412944514E-5</c:v>
                </c:pt>
                <c:pt idx="53860">
                  <c:v>4.4196818920000002E-6</c:v>
                </c:pt>
                <c:pt idx="53861">
                  <c:v>2.7238995769999999E-6</c:v>
                </c:pt>
                <c:pt idx="53862">
                  <c:v>1.314441493E-5</c:v>
                </c:pt>
                <c:pt idx="53863">
                  <c:v>2.1905382059999998E-5</c:v>
                </c:pt>
                <c:pt idx="53864">
                  <c:v>3.2271773770000001E-7</c:v>
                </c:pt>
                <c:pt idx="53865">
                  <c:v>1.2342916E-8</c:v>
                </c:pt>
                <c:pt idx="53866">
                  <c:v>2.569602638E-6</c:v>
                </c:pt>
                <c:pt idx="53867">
                  <c:v>7.343130149E-6</c:v>
                </c:pt>
                <c:pt idx="53868">
                  <c:v>1.97367352E-7</c:v>
                </c:pt>
                <c:pt idx="53869">
                  <c:v>1.5059928269999999E-7</c:v>
                </c:pt>
                <c:pt idx="53870">
                  <c:v>3.9310663990000001E-6</c:v>
                </c:pt>
                <c:pt idx="53871">
                  <c:v>1.086050502E-5</c:v>
                </c:pt>
                <c:pt idx="53872">
                  <c:v>9.5659028569999999E-7</c:v>
                </c:pt>
                <c:pt idx="53873">
                  <c:v>3.9781493310000001E-7</c:v>
                </c:pt>
                <c:pt idx="53874">
                  <c:v>1.3454410849999999E-6</c:v>
                </c:pt>
                <c:pt idx="53875">
                  <c:v>6.1998096700000001E-6</c:v>
                </c:pt>
                <c:pt idx="53876">
                  <c:v>2.2752718849999999E-7</c:v>
                </c:pt>
                <c:pt idx="53877">
                  <c:v>2.4009936829999998E-7</c:v>
                </c:pt>
                <c:pt idx="53878">
                  <c:v>1.3078243159999999E-6</c:v>
                </c:pt>
                <c:pt idx="53879">
                  <c:v>1.166979023E-5</c:v>
                </c:pt>
                <c:pt idx="53880">
                  <c:v>1.051833836E-6</c:v>
                </c:pt>
                <c:pt idx="53881">
                  <c:v>2.151322011E-6</c:v>
                </c:pt>
                <c:pt idx="53882">
                  <c:v>2.547186667E-6</c:v>
                </c:pt>
                <c:pt idx="53883">
                  <c:v>6.6390753759999995E-7</c:v>
                </c:pt>
                <c:pt idx="53884">
                  <c:v>3.6875402970000001E-7</c:v>
                </c:pt>
                <c:pt idx="53885">
                  <c:v>5.4104103909999996E-7</c:v>
                </c:pt>
                <c:pt idx="53886">
                  <c:v>9.0674807529999995E-7</c:v>
                </c:pt>
                <c:pt idx="53887">
                  <c:v>1.104835353E-7</c:v>
                </c:pt>
                <c:pt idx="53888">
                  <c:v>5.3317967909999998E-7</c:v>
                </c:pt>
                <c:pt idx="53889">
                  <c:v>1.18292552E-6</c:v>
                </c:pt>
                <c:pt idx="53890">
                  <c:v>7.6640550599999992E-6</c:v>
                </c:pt>
                <c:pt idx="53891">
                  <c:v>1.2316226750000001E-5</c:v>
                </c:pt>
                <c:pt idx="53892">
                  <c:v>4.0935022420000002E-6</c:v>
                </c:pt>
                <c:pt idx="53893">
                  <c:v>6.566378047E-7</c:v>
                </c:pt>
                <c:pt idx="53894">
                  <c:v>2.6875716840000001E-6</c:v>
                </c:pt>
                <c:pt idx="53895">
                  <c:v>2.1091038519999998E-6</c:v>
                </c:pt>
                <c:pt idx="53896">
                  <c:v>1.452676885E-6</c:v>
                </c:pt>
                <c:pt idx="53897">
                  <c:v>5.4541950370000003E-8</c:v>
                </c:pt>
                <c:pt idx="53898">
                  <c:v>1.9416412160000002E-6</c:v>
                </c:pt>
                <c:pt idx="53899">
                  <c:v>7.8229025479999996E-6</c:v>
                </c:pt>
                <c:pt idx="53900">
                  <c:v>2.342099176E-6</c:v>
                </c:pt>
                <c:pt idx="53901">
                  <c:v>1.5556271470000001E-6</c:v>
                </c:pt>
                <c:pt idx="53902">
                  <c:v>1.083511981E-5</c:v>
                </c:pt>
                <c:pt idx="53903">
                  <c:v>3.0651390710000001E-6</c:v>
                </c:pt>
                <c:pt idx="53904">
                  <c:v>6.745324825E-7</c:v>
                </c:pt>
                <c:pt idx="53905">
                  <c:v>3.8331698170000002E-7</c:v>
                </c:pt>
                <c:pt idx="53906">
                  <c:v>4.6721197719999997E-7</c:v>
                </c:pt>
                <c:pt idx="53907">
                  <c:v>2.5237450060000002E-7</c:v>
                </c:pt>
                <c:pt idx="53908">
                  <c:v>4.6310633119999999E-7</c:v>
                </c:pt>
                <c:pt idx="53909">
                  <c:v>8.9183148200000004E-7</c:v>
                </c:pt>
                <c:pt idx="53910">
                  <c:v>7.7168730750000004E-6</c:v>
                </c:pt>
                <c:pt idx="53911">
                  <c:v>7.1706014379999999E-6</c:v>
                </c:pt>
                <c:pt idx="53912">
                  <c:v>6.5364706900000002E-6</c:v>
                </c:pt>
                <c:pt idx="53913">
                  <c:v>3.3899745230000002E-6</c:v>
                </c:pt>
                <c:pt idx="53914">
                  <c:v>4.311262625E-6</c:v>
                </c:pt>
                <c:pt idx="53915">
                  <c:v>5.9077891199999997E-7</c:v>
                </c:pt>
                <c:pt idx="53916">
                  <c:v>2.3035279730000002E-6</c:v>
                </c:pt>
                <c:pt idx="53917">
                  <c:v>1.250742529E-6</c:v>
                </c:pt>
                <c:pt idx="53918">
                  <c:v>1.6758729660000001E-6</c:v>
                </c:pt>
                <c:pt idx="53919">
                  <c:v>1.4395936950000001E-6</c:v>
                </c:pt>
                <c:pt idx="53920">
                  <c:v>4.257016523E-6</c:v>
                </c:pt>
                <c:pt idx="53921">
                  <c:v>2.034846899E-6</c:v>
                </c:pt>
                <c:pt idx="53922">
                  <c:v>1.5505725299999999E-5</c:v>
                </c:pt>
                <c:pt idx="53923">
                  <c:v>4.9996594940000004E-6</c:v>
                </c:pt>
                <c:pt idx="53924">
                  <c:v>7.5944801660000001E-7</c:v>
                </c:pt>
                <c:pt idx="53925">
                  <c:v>9.0869240289999998E-7</c:v>
                </c:pt>
                <c:pt idx="53926">
                  <c:v>8.3726685489999998E-7</c:v>
                </c:pt>
                <c:pt idx="53927">
                  <c:v>4.0057005640000002E-7</c:v>
                </c:pt>
                <c:pt idx="53928">
                  <c:v>3.4859320019999998E-7</c:v>
                </c:pt>
                <c:pt idx="53929">
                  <c:v>3.3872870919999998E-7</c:v>
                </c:pt>
                <c:pt idx="53930">
                  <c:v>2.4812163220000002E-6</c:v>
                </c:pt>
                <c:pt idx="53931">
                  <c:v>1.5083302230000001E-6</c:v>
                </c:pt>
                <c:pt idx="53932">
                  <c:v>4.3152386329999996E-6</c:v>
                </c:pt>
                <c:pt idx="53933">
                  <c:v>6.267265727E-6</c:v>
                </c:pt>
                <c:pt idx="53934">
                  <c:v>1.5463504779999999E-5</c:v>
                </c:pt>
                <c:pt idx="53935">
                  <c:v>6.4791619489999997E-6</c:v>
                </c:pt>
                <c:pt idx="53936">
                  <c:v>9.4315965009999995E-7</c:v>
                </c:pt>
                <c:pt idx="53937">
                  <c:v>2.6813675929999999E-6</c:v>
                </c:pt>
                <c:pt idx="53938">
                  <c:v>1.2497925470000001E-6</c:v>
                </c:pt>
                <c:pt idx="53939">
                  <c:v>4.6938882890000002E-7</c:v>
                </c:pt>
                <c:pt idx="53940">
                  <c:v>3.9132389249999997E-6</c:v>
                </c:pt>
                <c:pt idx="53941">
                  <c:v>5.1398310720000004E-6</c:v>
                </c:pt>
                <c:pt idx="53942">
                  <c:v>2.3211063550000001E-5</c:v>
                </c:pt>
                <c:pt idx="53943">
                  <c:v>1.2764447700000001E-5</c:v>
                </c:pt>
                <c:pt idx="53944">
                  <c:v>4.6780877959999999E-7</c:v>
                </c:pt>
                <c:pt idx="53945">
                  <c:v>3.2499051659999999E-6</c:v>
                </c:pt>
                <c:pt idx="53946">
                  <c:v>9.5959654419999999E-6</c:v>
                </c:pt>
                <c:pt idx="53947">
                  <c:v>7.1203914260000005E-7</c:v>
                </c:pt>
                <c:pt idx="53948">
                  <c:v>1.6047490019999999E-6</c:v>
                </c:pt>
                <c:pt idx="53949">
                  <c:v>1.2715124409999999E-6</c:v>
                </c:pt>
                <c:pt idx="53950">
                  <c:v>7.1598138109999998E-6</c:v>
                </c:pt>
                <c:pt idx="53951">
                  <c:v>3.6851996490000002E-6</c:v>
                </c:pt>
                <c:pt idx="53952">
                  <c:v>2.0317892020000002E-6</c:v>
                </c:pt>
                <c:pt idx="53953">
                  <c:v>2.144797531E-7</c:v>
                </c:pt>
                <c:pt idx="53954">
                  <c:v>9.1069495100000002E-7</c:v>
                </c:pt>
                <c:pt idx="53955">
                  <c:v>2.5803706170000002E-7</c:v>
                </c:pt>
                <c:pt idx="53956">
                  <c:v>2.069226227E-7</c:v>
                </c:pt>
                <c:pt idx="53957">
                  <c:v>3.0673020539999998E-7</c:v>
                </c:pt>
                <c:pt idx="53958">
                  <c:v>2.1167216429999999E-7</c:v>
                </c:pt>
                <c:pt idx="53959">
                  <c:v>6.5139847660000002E-7</c:v>
                </c:pt>
                <c:pt idx="53960">
                  <c:v>2.197174022E-7</c:v>
                </c:pt>
                <c:pt idx="53961">
                  <c:v>8.8472468940000005E-7</c:v>
                </c:pt>
                <c:pt idx="53962">
                  <c:v>1.0983351379999999E-6</c:v>
                </c:pt>
                <c:pt idx="53963">
                  <c:v>1.547418384E-6</c:v>
                </c:pt>
                <c:pt idx="53964">
                  <c:v>9.0905425929999995E-8</c:v>
                </c:pt>
                <c:pt idx="53965">
                  <c:v>6.9733735029999995E-7</c:v>
                </c:pt>
                <c:pt idx="53966">
                  <c:v>2.1754545630000002E-6</c:v>
                </c:pt>
                <c:pt idx="53967">
                  <c:v>8.1410056390000006E-8</c:v>
                </c:pt>
                <c:pt idx="53968">
                  <c:v>6.1385141350000005E-7</c:v>
                </c:pt>
                <c:pt idx="53969">
                  <c:v>5.7371657630000001E-7</c:v>
                </c:pt>
                <c:pt idx="53970">
                  <c:v>1.0035734600000001E-6</c:v>
                </c:pt>
                <c:pt idx="53971">
                  <c:v>2.0166915209999999E-7</c:v>
                </c:pt>
                <c:pt idx="53972">
                  <c:v>2.7885216199999999E-7</c:v>
                </c:pt>
                <c:pt idx="53973">
                  <c:v>1.711970456E-7</c:v>
                </c:pt>
                <c:pt idx="53974">
                  <c:v>6.129461065E-6</c:v>
                </c:pt>
                <c:pt idx="53975">
                  <c:v>1.494279645E-6</c:v>
                </c:pt>
                <c:pt idx="53976">
                  <c:v>3.952021915E-7</c:v>
                </c:pt>
                <c:pt idx="53977">
                  <c:v>4.3841270719999997E-8</c:v>
                </c:pt>
                <c:pt idx="53978">
                  <c:v>3.450780459E-7</c:v>
                </c:pt>
                <c:pt idx="53979">
                  <c:v>6.4773452640000003E-7</c:v>
                </c:pt>
                <c:pt idx="53980">
                  <c:v>5.1630113350000002E-8</c:v>
                </c:pt>
                <c:pt idx="53981">
                  <c:v>5.132352395E-7</c:v>
                </c:pt>
                <c:pt idx="53982">
                  <c:v>1.07915819E-7</c:v>
                </c:pt>
                <c:pt idx="53983">
                  <c:v>3.7847434999999998E-7</c:v>
                </c:pt>
                <c:pt idx="53984">
                  <c:v>3.370985886E-7</c:v>
                </c:pt>
                <c:pt idx="53985">
                  <c:v>1.277419714E-6</c:v>
                </c:pt>
                <c:pt idx="53986">
                  <c:v>1.0832106220000001E-6</c:v>
                </c:pt>
                <c:pt idx="53987">
                  <c:v>2.362056544E-8</c:v>
                </c:pt>
                <c:pt idx="53988">
                  <c:v>1.602941766E-6</c:v>
                </c:pt>
                <c:pt idx="53989">
                  <c:v>2.1412610330000001E-6</c:v>
                </c:pt>
                <c:pt idx="53990">
                  <c:v>7.2904802890000001E-7</c:v>
                </c:pt>
                <c:pt idx="53991">
                  <c:v>9.4080606160000005E-7</c:v>
                </c:pt>
                <c:pt idx="53992">
                  <c:v>5.2282091419999997E-6</c:v>
                </c:pt>
                <c:pt idx="53993">
                  <c:v>8.2257263479999993E-6</c:v>
                </c:pt>
                <c:pt idx="53994">
                  <c:v>1.4640701799999999E-4</c:v>
                </c:pt>
                <c:pt idx="53995">
                  <c:v>9.3385940150000007E-6</c:v>
                </c:pt>
                <c:pt idx="53996">
                  <c:v>1.2436430969999999E-7</c:v>
                </c:pt>
                <c:pt idx="53997">
                  <c:v>1.192869773E-6</c:v>
                </c:pt>
                <c:pt idx="53998">
                  <c:v>1.361679935E-6</c:v>
                </c:pt>
                <c:pt idx="53999">
                  <c:v>2.2448775110000001E-7</c:v>
                </c:pt>
                <c:pt idx="54000">
                  <c:v>1.905060606E-7</c:v>
                </c:pt>
                <c:pt idx="54001">
                  <c:v>3.5420267349999999E-7</c:v>
                </c:pt>
                <c:pt idx="54002">
                  <c:v>5.254035616E-7</c:v>
                </c:pt>
                <c:pt idx="54003">
                  <c:v>9.6255126550000004E-8</c:v>
                </c:pt>
                <c:pt idx="54004">
                  <c:v>9.9357680310000003E-8</c:v>
                </c:pt>
                <c:pt idx="54005">
                  <c:v>5.5742865769999997E-8</c:v>
                </c:pt>
                <c:pt idx="54006">
                  <c:v>1.9250445690000001E-7</c:v>
                </c:pt>
                <c:pt idx="54007">
                  <c:v>4.3048528600000002E-8</c:v>
                </c:pt>
                <c:pt idx="54008">
                  <c:v>8.6293304949999994E-9</c:v>
                </c:pt>
                <c:pt idx="54009">
                  <c:v>1.6255716019999999E-8</c:v>
                </c:pt>
                <c:pt idx="54010">
                  <c:v>2.6392870829999999E-7</c:v>
                </c:pt>
                <c:pt idx="54011">
                  <c:v>1.3585594660000001E-8</c:v>
                </c:pt>
                <c:pt idx="54012">
                  <c:v>1.272559996E-8</c:v>
                </c:pt>
                <c:pt idx="54013">
                  <c:v>1.653907092E-7</c:v>
                </c:pt>
                <c:pt idx="54014">
                  <c:v>5.14354706E-6</c:v>
                </c:pt>
                <c:pt idx="54015">
                  <c:v>1.7297585259999999E-7</c:v>
                </c:pt>
                <c:pt idx="54016">
                  <c:v>3.9660714830000003E-8</c:v>
                </c:pt>
                <c:pt idx="54017">
                  <c:v>4.8300131919999999E-8</c:v>
                </c:pt>
                <c:pt idx="54018">
                  <c:v>1.834237485E-7</c:v>
                </c:pt>
                <c:pt idx="54019">
                  <c:v>7.1627196440000006E-8</c:v>
                </c:pt>
                <c:pt idx="54020">
                  <c:v>1.3502855070000001E-7</c:v>
                </c:pt>
                <c:pt idx="54021">
                  <c:v>2.631039559E-7</c:v>
                </c:pt>
                <c:pt idx="54022">
                  <c:v>2.4085032019999999E-6</c:v>
                </c:pt>
                <c:pt idx="54023">
                  <c:v>3.9667264159999999E-7</c:v>
                </c:pt>
                <c:pt idx="54024">
                  <c:v>6.7846796790000003E-7</c:v>
                </c:pt>
                <c:pt idx="54025">
                  <c:v>4.105781914E-7</c:v>
                </c:pt>
                <c:pt idx="54026">
                  <c:v>2.0415604189999999E-5</c:v>
                </c:pt>
                <c:pt idx="54027">
                  <c:v>2.0964453010000001E-7</c:v>
                </c:pt>
                <c:pt idx="54028">
                  <c:v>6.5592606950000001E-7</c:v>
                </c:pt>
                <c:pt idx="54029">
                  <c:v>8.2988983629999997E-7</c:v>
                </c:pt>
                <c:pt idx="54030">
                  <c:v>6.995907168E-6</c:v>
                </c:pt>
                <c:pt idx="54031">
                  <c:v>4.2154684110000001E-7</c:v>
                </c:pt>
                <c:pt idx="54032">
                  <c:v>1.196973433E-6</c:v>
                </c:pt>
                <c:pt idx="54033">
                  <c:v>9.3634998080000004E-7</c:v>
                </c:pt>
                <c:pt idx="54034">
                  <c:v>1.7840462739999999E-4</c:v>
                </c:pt>
                <c:pt idx="54035">
                  <c:v>1.211166433E-6</c:v>
                </c:pt>
                <c:pt idx="54036">
                  <c:v>3.571025671E-7</c:v>
                </c:pt>
                <c:pt idx="54037">
                  <c:v>2.1079008710000001E-6</c:v>
                </c:pt>
                <c:pt idx="54038">
                  <c:v>4.422536746E-5</c:v>
                </c:pt>
                <c:pt idx="54039">
                  <c:v>5.929728256E-7</c:v>
                </c:pt>
                <c:pt idx="54040">
                  <c:v>6.2791583870000001E-7</c:v>
                </c:pt>
                <c:pt idx="54041">
                  <c:v>7.1796119269999998E-7</c:v>
                </c:pt>
                <c:pt idx="54042">
                  <c:v>1.070020914E-5</c:v>
                </c:pt>
                <c:pt idx="54043">
                  <c:v>3.9671147929999999E-7</c:v>
                </c:pt>
                <c:pt idx="54044">
                  <c:v>4.2880909810000002E-7</c:v>
                </c:pt>
                <c:pt idx="54045">
                  <c:v>1.874201029E-7</c:v>
                </c:pt>
                <c:pt idx="54046">
                  <c:v>2.8633329230000001E-5</c:v>
                </c:pt>
                <c:pt idx="54047">
                  <c:v>1.125375306E-7</c:v>
                </c:pt>
                <c:pt idx="54048">
                  <c:v>7.7561649030000002E-8</c:v>
                </c:pt>
                <c:pt idx="54049">
                  <c:v>5.8830289629999999E-8</c:v>
                </c:pt>
                <c:pt idx="54050">
                  <c:v>3.2133400809999998E-7</c:v>
                </c:pt>
                <c:pt idx="54051">
                  <c:v>1.4691549890000001E-8</c:v>
                </c:pt>
                <c:pt idx="54052">
                  <c:v>5.6375058600000001E-9</c:v>
                </c:pt>
                <c:pt idx="54053">
                  <c:v>1.070396918E-9</c:v>
                </c:pt>
                <c:pt idx="54054">
                  <c:v>5.8516368589999998E-12</c:v>
                </c:pt>
                <c:pt idx="54055">
                  <c:v>9.2762809369999998E-10</c:v>
                </c:pt>
                <c:pt idx="54056">
                  <c:v>2.8128170310000002E-9</c:v>
                </c:pt>
                <c:pt idx="54057">
                  <c:v>3.5166660269999999E-9</c:v>
                </c:pt>
                <c:pt idx="54058">
                  <c:v>2.9179690040000002E-7</c:v>
                </c:pt>
                <c:pt idx="54059">
                  <c:v>3.4148617239999999E-9</c:v>
                </c:pt>
                <c:pt idx="54060">
                  <c:v>2.5172299070000002E-9</c:v>
                </c:pt>
                <c:pt idx="54061">
                  <c:v>1.6804913680000001E-9</c:v>
                </c:pt>
                <c:pt idx="54062">
                  <c:v>8.3631895230000003E-10</c:v>
                </c:pt>
                <c:pt idx="54063">
                  <c:v>2.9861844029999999E-9</c:v>
                </c:pt>
                <c:pt idx="54064">
                  <c:v>6.6899671390000001E-9</c:v>
                </c:pt>
                <c:pt idx="54065">
                  <c:v>4.7421879260000003E-8</c:v>
                </c:pt>
                <c:pt idx="54066">
                  <c:v>1.214525494E-5</c:v>
                </c:pt>
                <c:pt idx="54067">
                  <c:v>1.9292377360000001E-7</c:v>
                </c:pt>
                <c:pt idx="54068">
                  <c:v>1.6515285800000001E-7</c:v>
                </c:pt>
                <c:pt idx="54069">
                  <c:v>5.1229939989999999E-8</c:v>
                </c:pt>
                <c:pt idx="54070">
                  <c:v>9.4412978049999997E-7</c:v>
                </c:pt>
                <c:pt idx="54071">
                  <c:v>3.636202919E-7</c:v>
                </c:pt>
                <c:pt idx="54072">
                  <c:v>3.1625434869999998E-7</c:v>
                </c:pt>
                <c:pt idx="54073">
                  <c:v>2.340884465E-7</c:v>
                </c:pt>
                <c:pt idx="54074">
                  <c:v>1.5541222609999999E-5</c:v>
                </c:pt>
                <c:pt idx="54075">
                  <c:v>1.345722537E-6</c:v>
                </c:pt>
                <c:pt idx="54076">
                  <c:v>1.3347829019999999E-6</c:v>
                </c:pt>
                <c:pt idx="54077">
                  <c:v>1.8374805100000001E-7</c:v>
                </c:pt>
                <c:pt idx="54078">
                  <c:v>4.9367676110000001E-5</c:v>
                </c:pt>
                <c:pt idx="54079">
                  <c:v>4.1185409850000002E-7</c:v>
                </c:pt>
                <c:pt idx="54080">
                  <c:v>2.9898866499999998E-7</c:v>
                </c:pt>
                <c:pt idx="54081">
                  <c:v>5.2959049760000005E-7</c:v>
                </c:pt>
                <c:pt idx="54082">
                  <c:v>5.3430897569999997E-6</c:v>
                </c:pt>
                <c:pt idx="54083">
                  <c:v>4.5672413120000002E-7</c:v>
                </c:pt>
                <c:pt idx="54084">
                  <c:v>7.520830279E-8</c:v>
                </c:pt>
                <c:pt idx="54085">
                  <c:v>4.2412319539999998E-6</c:v>
                </c:pt>
                <c:pt idx="54086">
                  <c:v>2.257056455E-4</c:v>
                </c:pt>
                <c:pt idx="54087">
                  <c:v>5.0830801709999998E-6</c:v>
                </c:pt>
                <c:pt idx="54088">
                  <c:v>3.0166619990000002E-6</c:v>
                </c:pt>
                <c:pt idx="54089">
                  <c:v>4.2045196200000001E-7</c:v>
                </c:pt>
                <c:pt idx="54090">
                  <c:v>7.3080996129999997E-6</c:v>
                </c:pt>
                <c:pt idx="54091">
                  <c:v>4.8018757050000004E-7</c:v>
                </c:pt>
                <c:pt idx="54092">
                  <c:v>5.2046550840000005E-7</c:v>
                </c:pt>
                <c:pt idx="54093">
                  <c:v>2.956665326E-8</c:v>
                </c:pt>
                <c:pt idx="54094">
                  <c:v>1.256076372E-6</c:v>
                </c:pt>
                <c:pt idx="54095">
                  <c:v>2.7811228620000002E-7</c:v>
                </c:pt>
                <c:pt idx="54096">
                  <c:v>3.3009254579999999E-7</c:v>
                </c:pt>
                <c:pt idx="54097">
                  <c:v>6.4821968929999996E-8</c:v>
                </c:pt>
                <c:pt idx="54098">
                  <c:v>1.336724703E-6</c:v>
                </c:pt>
                <c:pt idx="54099">
                  <c:v>8.7681256229999996E-8</c:v>
                </c:pt>
                <c:pt idx="54100">
                  <c:v>6.6968827440000003E-8</c:v>
                </c:pt>
                <c:pt idx="54101">
                  <c:v>5.5127648040000002E-8</c:v>
                </c:pt>
                <c:pt idx="54102">
                  <c:v>4.6700244009999998E-8</c:v>
                </c:pt>
                <c:pt idx="54103">
                  <c:v>6.2709834660000003E-8</c:v>
                </c:pt>
                <c:pt idx="54104">
                  <c:v>6.2877124470000002E-8</c:v>
                </c:pt>
                <c:pt idx="54105">
                  <c:v>6.3087622850000005E-8</c:v>
                </c:pt>
                <c:pt idx="54106">
                  <c:v>6.5666435060000006E-8</c:v>
                </c:pt>
                <c:pt idx="54107">
                  <c:v>9.4271213140000004E-8</c:v>
                </c:pt>
                <c:pt idx="54108">
                  <c:v>1.4893050010000001E-7</c:v>
                </c:pt>
                <c:pt idx="54109">
                  <c:v>3.8741081219999998E-8</c:v>
                </c:pt>
                <c:pt idx="54110">
                  <c:v>8.6918426729999998E-7</c:v>
                </c:pt>
                <c:pt idx="54111">
                  <c:v>1.679845304E-7</c:v>
                </c:pt>
                <c:pt idx="54112">
                  <c:v>2.5049982379999998E-7</c:v>
                </c:pt>
                <c:pt idx="54113">
                  <c:v>6.4473097229999997E-8</c:v>
                </c:pt>
                <c:pt idx="54114">
                  <c:v>9.1990131399999997E-7</c:v>
                </c:pt>
                <c:pt idx="54115">
                  <c:v>4.418771794E-7</c:v>
                </c:pt>
                <c:pt idx="54116">
                  <c:v>4.411391017E-7</c:v>
                </c:pt>
                <c:pt idx="54117">
                  <c:v>3.7547718529999999E-7</c:v>
                </c:pt>
                <c:pt idx="54118">
                  <c:v>1.4876359690000001E-6</c:v>
                </c:pt>
                <c:pt idx="54119">
                  <c:v>7.7913943450000004E-7</c:v>
                </c:pt>
                <c:pt idx="54120">
                  <c:v>5.2281281060000001E-7</c:v>
                </c:pt>
                <c:pt idx="54121">
                  <c:v>2.2692249970000002E-6</c:v>
                </c:pt>
                <c:pt idx="54122">
                  <c:v>7.2991059670000003E-6</c:v>
                </c:pt>
                <c:pt idx="54123">
                  <c:v>1.7994844910000001E-6</c:v>
                </c:pt>
                <c:pt idx="54124">
                  <c:v>5.9200136250000003E-7</c:v>
                </c:pt>
                <c:pt idx="54125">
                  <c:v>1.2437375069999999E-5</c:v>
                </c:pt>
                <c:pt idx="54126">
                  <c:v>1.6621393640000001E-4</c:v>
                </c:pt>
                <c:pt idx="54127">
                  <c:v>2.4159157659999998E-5</c:v>
                </c:pt>
                <c:pt idx="54128">
                  <c:v>1.459473289E-5</c:v>
                </c:pt>
                <c:pt idx="54129">
                  <c:v>1.737268092E-5</c:v>
                </c:pt>
                <c:pt idx="54130">
                  <c:v>8.4995814500000007E-5</c:v>
                </c:pt>
                <c:pt idx="54131">
                  <c:v>6.2103810890000001E-8</c:v>
                </c:pt>
                <c:pt idx="54132">
                  <c:v>4.1542521870000002E-7</c:v>
                </c:pt>
                <c:pt idx="54133">
                  <c:v>9.6045920509999996E-7</c:v>
                </c:pt>
                <c:pt idx="54134">
                  <c:v>8.8781418489999994E-6</c:v>
                </c:pt>
                <c:pt idx="54135">
                  <c:v>1.5316815310000001E-7</c:v>
                </c:pt>
                <c:pt idx="54136">
                  <c:v>2.7700268060000001E-7</c:v>
                </c:pt>
                <c:pt idx="54137">
                  <c:v>2.393926293E-6</c:v>
                </c:pt>
                <c:pt idx="54138">
                  <c:v>8.3345277319999998E-6</c:v>
                </c:pt>
                <c:pt idx="54139">
                  <c:v>8.1666360170000004E-7</c:v>
                </c:pt>
                <c:pt idx="54140">
                  <c:v>4.1696058249999998E-8</c:v>
                </c:pt>
                <c:pt idx="54141">
                  <c:v>4.4521499840000001E-7</c:v>
                </c:pt>
                <c:pt idx="54142">
                  <c:v>2.2398513619999999E-6</c:v>
                </c:pt>
                <c:pt idx="54143">
                  <c:v>1.007336134E-7</c:v>
                </c:pt>
                <c:pt idx="54144">
                  <c:v>3.2599497510000003E-8</c:v>
                </c:pt>
                <c:pt idx="54145">
                  <c:v>1.407827279E-7</c:v>
                </c:pt>
                <c:pt idx="54146">
                  <c:v>2.2369408760000002E-6</c:v>
                </c:pt>
                <c:pt idx="54147">
                  <c:v>1.5229121990000001E-8</c:v>
                </c:pt>
                <c:pt idx="54148">
                  <c:v>1.577500756E-7</c:v>
                </c:pt>
                <c:pt idx="54149">
                  <c:v>3.264211194E-7</c:v>
                </c:pt>
                <c:pt idx="54150">
                  <c:v>1.8512857059999999E-7</c:v>
                </c:pt>
                <c:pt idx="54151">
                  <c:v>1.6571465129999999E-7</c:v>
                </c:pt>
                <c:pt idx="54152">
                  <c:v>1.741526406E-7</c:v>
                </c:pt>
                <c:pt idx="54153">
                  <c:v>1.72072516E-7</c:v>
                </c:pt>
                <c:pt idx="54154">
                  <c:v>2.1383068210000001E-7</c:v>
                </c:pt>
                <c:pt idx="54155">
                  <c:v>1.686552436E-7</c:v>
                </c:pt>
                <c:pt idx="54156">
                  <c:v>1.225953741E-7</c:v>
                </c:pt>
                <c:pt idx="54157">
                  <c:v>2.782685814E-8</c:v>
                </c:pt>
                <c:pt idx="54158">
                  <c:v>8.7328354039999995E-7</c:v>
                </c:pt>
                <c:pt idx="54159">
                  <c:v>2.1821075820000001E-7</c:v>
                </c:pt>
                <c:pt idx="54160">
                  <c:v>7.8821626270000004E-7</c:v>
                </c:pt>
                <c:pt idx="54161">
                  <c:v>2.0462735709999999E-7</c:v>
                </c:pt>
                <c:pt idx="54162">
                  <c:v>1.137840855E-6</c:v>
                </c:pt>
                <c:pt idx="54163">
                  <c:v>5.5022971159999995E-7</c:v>
                </c:pt>
                <c:pt idx="54164">
                  <c:v>1.100438516E-6</c:v>
                </c:pt>
                <c:pt idx="54165">
                  <c:v>3.876439678E-7</c:v>
                </c:pt>
                <c:pt idx="54166">
                  <c:v>8.2106340420000002E-6</c:v>
                </c:pt>
                <c:pt idx="54167">
                  <c:v>8.3533009080000005E-6</c:v>
                </c:pt>
                <c:pt idx="54168">
                  <c:v>1.3419137109999999E-5</c:v>
                </c:pt>
                <c:pt idx="54169">
                  <c:v>3.192395296E-5</c:v>
                </c:pt>
                <c:pt idx="54170">
                  <c:v>8.880314905E-5</c:v>
                </c:pt>
                <c:pt idx="54171">
                  <c:v>9.366679664E-7</c:v>
                </c:pt>
                <c:pt idx="54172">
                  <c:v>1.3715377540000001E-6</c:v>
                </c:pt>
                <c:pt idx="54173">
                  <c:v>3.4189459769999998E-6</c:v>
                </c:pt>
                <c:pt idx="54174">
                  <c:v>3.9820481940000003E-6</c:v>
                </c:pt>
                <c:pt idx="54175">
                  <c:v>4.2799025930000001E-7</c:v>
                </c:pt>
                <c:pt idx="54176">
                  <c:v>2.1465219640000002E-6</c:v>
                </c:pt>
                <c:pt idx="54177">
                  <c:v>2.7658098670000002E-5</c:v>
                </c:pt>
                <c:pt idx="54178">
                  <c:v>5.023574909E-5</c:v>
                </c:pt>
                <c:pt idx="54179">
                  <c:v>1.7812192500000001E-5</c:v>
                </c:pt>
                <c:pt idx="54180">
                  <c:v>9.6955316509999995E-6</c:v>
                </c:pt>
                <c:pt idx="54181">
                  <c:v>6.5128679040000004E-6</c:v>
                </c:pt>
                <c:pt idx="54182">
                  <c:v>3.9523943029999998E-6</c:v>
                </c:pt>
                <c:pt idx="54183">
                  <c:v>2.3067115540000001E-6</c:v>
                </c:pt>
                <c:pt idx="54184">
                  <c:v>1.6987407340000001E-6</c:v>
                </c:pt>
                <c:pt idx="54185">
                  <c:v>6.6670498110000005E-7</c:v>
                </c:pt>
                <c:pt idx="54186">
                  <c:v>8.1960049280000001E-7</c:v>
                </c:pt>
                <c:pt idx="54187">
                  <c:v>3.0915231329999999E-6</c:v>
                </c:pt>
                <c:pt idx="54188">
                  <c:v>1.5260194809999999E-6</c:v>
                </c:pt>
                <c:pt idx="54189">
                  <c:v>3.471699823E-6</c:v>
                </c:pt>
                <c:pt idx="54190">
                  <c:v>3.1050489800000001E-6</c:v>
                </c:pt>
                <c:pt idx="54191">
                  <c:v>2.417805708E-7</c:v>
                </c:pt>
                <c:pt idx="54192">
                  <c:v>4.7927717779999998E-7</c:v>
                </c:pt>
                <c:pt idx="54193">
                  <c:v>4.5032793950000003E-7</c:v>
                </c:pt>
                <c:pt idx="54194">
                  <c:v>2.147466079E-7</c:v>
                </c:pt>
                <c:pt idx="54195">
                  <c:v>2.192016572E-7</c:v>
                </c:pt>
                <c:pt idx="54196">
                  <c:v>1.937629068E-7</c:v>
                </c:pt>
                <c:pt idx="54197">
                  <c:v>2.0549945410000001E-7</c:v>
                </c:pt>
                <c:pt idx="54198">
                  <c:v>1.1225377689999999E-8</c:v>
                </c:pt>
                <c:pt idx="54199">
                  <c:v>2.8839604309999998E-7</c:v>
                </c:pt>
                <c:pt idx="54200">
                  <c:v>4.8936851029999995E-7</c:v>
                </c:pt>
                <c:pt idx="54201">
                  <c:v>1.875683409E-7</c:v>
                </c:pt>
                <c:pt idx="54202">
                  <c:v>2.7691267740000001E-7</c:v>
                </c:pt>
                <c:pt idx="54203">
                  <c:v>2.2343452730000001E-7</c:v>
                </c:pt>
                <c:pt idx="54204">
                  <c:v>1.5354593019999999E-7</c:v>
                </c:pt>
                <c:pt idx="54205">
                  <c:v>4.1290938090000002E-7</c:v>
                </c:pt>
                <c:pt idx="54206">
                  <c:v>3.132492502E-7</c:v>
                </c:pt>
                <c:pt idx="54207">
                  <c:v>2.1840643140000001E-7</c:v>
                </c:pt>
                <c:pt idx="54208">
                  <c:v>6.5605063610000003E-8</c:v>
                </c:pt>
                <c:pt idx="54209">
                  <c:v>4.7433034070000002E-6</c:v>
                </c:pt>
                <c:pt idx="54210">
                  <c:v>4.7918648259999999E-6</c:v>
                </c:pt>
                <c:pt idx="54211">
                  <c:v>1.037534219E-6</c:v>
                </c:pt>
                <c:pt idx="54212">
                  <c:v>6.8273909850000005E-7</c:v>
                </c:pt>
                <c:pt idx="54213">
                  <c:v>2.5601815920000002E-6</c:v>
                </c:pt>
                <c:pt idx="54214">
                  <c:v>2.2648519849999999E-6</c:v>
                </c:pt>
                <c:pt idx="54215">
                  <c:v>4.9170660490000005E-7</c:v>
                </c:pt>
                <c:pt idx="54216">
                  <c:v>3.2076010810000001E-7</c:v>
                </c:pt>
                <c:pt idx="54217">
                  <c:v>1.158076282E-5</c:v>
                </c:pt>
                <c:pt idx="54218">
                  <c:v>2.5923339009999999E-5</c:v>
                </c:pt>
                <c:pt idx="54219">
                  <c:v>1.4129935100000001E-5</c:v>
                </c:pt>
                <c:pt idx="54220">
                  <c:v>1.976822751E-5</c:v>
                </c:pt>
                <c:pt idx="54221">
                  <c:v>9.6447835130000005E-5</c:v>
                </c:pt>
                <c:pt idx="54222">
                  <c:v>3.7733185499999997E-5</c:v>
                </c:pt>
                <c:pt idx="54223">
                  <c:v>6.4228759229999997E-7</c:v>
                </c:pt>
                <c:pt idx="54224">
                  <c:v>1.029881789E-6</c:v>
                </c:pt>
                <c:pt idx="54225">
                  <c:v>2.0960404520000001E-6</c:v>
                </c:pt>
                <c:pt idx="54226">
                  <c:v>3.7149903070000001E-6</c:v>
                </c:pt>
                <c:pt idx="54227">
                  <c:v>3.271164514E-7</c:v>
                </c:pt>
                <c:pt idx="54228">
                  <c:v>1.6198889420000001E-6</c:v>
                </c:pt>
                <c:pt idx="54229">
                  <c:v>3.074715482E-6</c:v>
                </c:pt>
                <c:pt idx="54230">
                  <c:v>4.3212785350000002E-6</c:v>
                </c:pt>
                <c:pt idx="54231">
                  <c:v>9.6986192550000007E-9</c:v>
                </c:pt>
                <c:pt idx="54232">
                  <c:v>6.0193443429999999E-7</c:v>
                </c:pt>
                <c:pt idx="54233">
                  <c:v>1.6429551209999999E-6</c:v>
                </c:pt>
                <c:pt idx="54234">
                  <c:v>1.5564200090000001E-8</c:v>
                </c:pt>
                <c:pt idx="54235">
                  <c:v>4.0534937159999998E-7</c:v>
                </c:pt>
                <c:pt idx="54236">
                  <c:v>4.5078736160000001E-7</c:v>
                </c:pt>
                <c:pt idx="54237">
                  <c:v>5.5395938680000003E-7</c:v>
                </c:pt>
                <c:pt idx="54238">
                  <c:v>5.6375109340000003E-8</c:v>
                </c:pt>
                <c:pt idx="54239">
                  <c:v>2.7025847949999998E-7</c:v>
                </c:pt>
                <c:pt idx="54240">
                  <c:v>1.2959766520000001E-7</c:v>
                </c:pt>
                <c:pt idx="54241">
                  <c:v>1.4885456120000001E-6</c:v>
                </c:pt>
                <c:pt idx="54242">
                  <c:v>4.3604739189999998E-7</c:v>
                </c:pt>
                <c:pt idx="54243">
                  <c:v>3.6623474899999999E-7</c:v>
                </c:pt>
                <c:pt idx="54244">
                  <c:v>8.721419104E-8</c:v>
                </c:pt>
                <c:pt idx="54245">
                  <c:v>2.0463393060000001E-7</c:v>
                </c:pt>
                <c:pt idx="54246">
                  <c:v>2.6049838410000002E-7</c:v>
                </c:pt>
                <c:pt idx="54247">
                  <c:v>1.3656585240000001E-7</c:v>
                </c:pt>
                <c:pt idx="54248">
                  <c:v>3.7071515190000002E-8</c:v>
                </c:pt>
                <c:pt idx="54249">
                  <c:v>1.191947897E-7</c:v>
                </c:pt>
                <c:pt idx="54250">
                  <c:v>1.875646329E-7</c:v>
                </c:pt>
                <c:pt idx="54251">
                  <c:v>1.171331493E-7</c:v>
                </c:pt>
                <c:pt idx="54252">
                  <c:v>1.5569231979999999E-7</c:v>
                </c:pt>
                <c:pt idx="54253">
                  <c:v>1.932636754E-7</c:v>
                </c:pt>
                <c:pt idx="54254">
                  <c:v>1.824718427E-7</c:v>
                </c:pt>
                <c:pt idx="54255">
                  <c:v>4.5733590890000001E-7</c:v>
                </c:pt>
                <c:pt idx="54256">
                  <c:v>3.5837477859999999E-7</c:v>
                </c:pt>
                <c:pt idx="54257">
                  <c:v>3.2907418609999998E-7</c:v>
                </c:pt>
                <c:pt idx="54258">
                  <c:v>1.1751554109999999E-6</c:v>
                </c:pt>
                <c:pt idx="54259">
                  <c:v>2.6138820850000002E-6</c:v>
                </c:pt>
                <c:pt idx="54260">
                  <c:v>2.4639143469999999E-6</c:v>
                </c:pt>
                <c:pt idx="54261">
                  <c:v>6.2564092670000003E-5</c:v>
                </c:pt>
                <c:pt idx="54262">
                  <c:v>1.088806157E-5</c:v>
                </c:pt>
                <c:pt idx="54263">
                  <c:v>2.0722482199999998E-6</c:v>
                </c:pt>
                <c:pt idx="54264">
                  <c:v>3.389457383E-6</c:v>
                </c:pt>
                <c:pt idx="54265">
                  <c:v>2.1593814009999998E-6</c:v>
                </c:pt>
                <c:pt idx="54266">
                  <c:v>2.2101506589999998E-8</c:v>
                </c:pt>
                <c:pt idx="54267">
                  <c:v>1.1490592149999999E-6</c:v>
                </c:pt>
                <c:pt idx="54268">
                  <c:v>1.8015348390000001E-6</c:v>
                </c:pt>
                <c:pt idx="54269">
                  <c:v>3.9604246419999996E-6</c:v>
                </c:pt>
                <c:pt idx="54270">
                  <c:v>1.4452192770000001E-6</c:v>
                </c:pt>
                <c:pt idx="54271">
                  <c:v>1.7346781509999999E-6</c:v>
                </c:pt>
                <c:pt idx="54272">
                  <c:v>7.027639748E-7</c:v>
                </c:pt>
                <c:pt idx="54273">
                  <c:v>3.9243739860000004E-6</c:v>
                </c:pt>
                <c:pt idx="54274">
                  <c:v>4.8493479580000001E-8</c:v>
                </c:pt>
                <c:pt idx="54275">
                  <c:v>5.8160073879999996E-7</c:v>
                </c:pt>
                <c:pt idx="54276">
                  <c:v>2.4430044970000002E-7</c:v>
                </c:pt>
                <c:pt idx="54277">
                  <c:v>1.027184322E-6</c:v>
                </c:pt>
                <c:pt idx="54278">
                  <c:v>1.4305635750000001E-7</c:v>
                </c:pt>
                <c:pt idx="54279">
                  <c:v>2.5436473259999999E-7</c:v>
                </c:pt>
                <c:pt idx="54280">
                  <c:v>5.0186384189999996E-7</c:v>
                </c:pt>
                <c:pt idx="54281">
                  <c:v>1.10964399E-5</c:v>
                </c:pt>
                <c:pt idx="54282">
                  <c:v>6.3609382280000003E-7</c:v>
                </c:pt>
                <c:pt idx="54283">
                  <c:v>1.4417888169999999E-7</c:v>
                </c:pt>
                <c:pt idx="54284">
                  <c:v>7.1291320930000005E-8</c:v>
                </c:pt>
                <c:pt idx="54285">
                  <c:v>2.376399335E-7</c:v>
                </c:pt>
                <c:pt idx="54286">
                  <c:v>1.1755715279999999E-7</c:v>
                </c:pt>
                <c:pt idx="54287">
                  <c:v>2.0520054640000001E-7</c:v>
                </c:pt>
                <c:pt idx="54288">
                  <c:v>3.5946688580000002E-7</c:v>
                </c:pt>
                <c:pt idx="54289">
                  <c:v>1.243462618E-6</c:v>
                </c:pt>
                <c:pt idx="54290">
                  <c:v>5.10969189E-7</c:v>
                </c:pt>
                <c:pt idx="54291">
                  <c:v>6.2972509159999997E-7</c:v>
                </c:pt>
                <c:pt idx="54292">
                  <c:v>2.1500534570000001E-7</c:v>
                </c:pt>
                <c:pt idx="54293">
                  <c:v>3.7711267559999998E-6</c:v>
                </c:pt>
                <c:pt idx="54294">
                  <c:v>2.022720217E-8</c:v>
                </c:pt>
                <c:pt idx="54295">
                  <c:v>2.708975661E-7</c:v>
                </c:pt>
                <c:pt idx="54296">
                  <c:v>1.5482206120000001E-7</c:v>
                </c:pt>
                <c:pt idx="54297">
                  <c:v>3.9398820299999999E-7</c:v>
                </c:pt>
                <c:pt idx="54298">
                  <c:v>5.2917625830000002E-8</c:v>
                </c:pt>
                <c:pt idx="54299">
                  <c:v>1.121988407E-7</c:v>
                </c:pt>
                <c:pt idx="54300">
                  <c:v>1.3609273210000001E-8</c:v>
                </c:pt>
                <c:pt idx="54301">
                  <c:v>2.5875853489999998E-7</c:v>
                </c:pt>
                <c:pt idx="54302">
                  <c:v>8.6932795780000003E-8</c:v>
                </c:pt>
                <c:pt idx="54303">
                  <c:v>1.227629652E-8</c:v>
                </c:pt>
                <c:pt idx="54304">
                  <c:v>1.7885905940000001E-7</c:v>
                </c:pt>
                <c:pt idx="54305">
                  <c:v>2.6757033109999999E-6</c:v>
                </c:pt>
                <c:pt idx="54306">
                  <c:v>1.338776044E-7</c:v>
                </c:pt>
                <c:pt idx="54307">
                  <c:v>2.566664681E-7</c:v>
                </c:pt>
                <c:pt idx="54308">
                  <c:v>5.2015905829999995E-7</c:v>
                </c:pt>
                <c:pt idx="54309">
                  <c:v>3.9762754950000001E-6</c:v>
                </c:pt>
                <c:pt idx="54310">
                  <c:v>6.8515215839999999E-7</c:v>
                </c:pt>
                <c:pt idx="54311">
                  <c:v>1.3052645800000001E-6</c:v>
                </c:pt>
                <c:pt idx="54312">
                  <c:v>9.5805601409999995E-7</c:v>
                </c:pt>
                <c:pt idx="54313">
                  <c:v>3.9456358279999997E-5</c:v>
                </c:pt>
                <c:pt idx="54314">
                  <c:v>6.0432798119999998E-7</c:v>
                </c:pt>
                <c:pt idx="54315">
                  <c:v>4.2470638069999999E-7</c:v>
                </c:pt>
                <c:pt idx="54316">
                  <c:v>9.06698035E-7</c:v>
                </c:pt>
                <c:pt idx="54317">
                  <c:v>1.778831926E-6</c:v>
                </c:pt>
                <c:pt idx="54318">
                  <c:v>2.5929329579999999E-7</c:v>
                </c:pt>
                <c:pt idx="54319">
                  <c:v>5.3923032980000003E-7</c:v>
                </c:pt>
                <c:pt idx="54320">
                  <c:v>4.490101926E-7</c:v>
                </c:pt>
                <c:pt idx="54321">
                  <c:v>1.4824120179999999E-5</c:v>
                </c:pt>
                <c:pt idx="54322">
                  <c:v>1.972144559E-7</c:v>
                </c:pt>
                <c:pt idx="54323">
                  <c:v>1.734150219E-7</c:v>
                </c:pt>
                <c:pt idx="54324">
                  <c:v>4.9744010109999995E-7</c:v>
                </c:pt>
                <c:pt idx="54325">
                  <c:v>3.6420960939999998E-6</c:v>
                </c:pt>
                <c:pt idx="54326">
                  <c:v>1.008990783E-7</c:v>
                </c:pt>
                <c:pt idx="54327">
                  <c:v>4.9357823880000003E-8</c:v>
                </c:pt>
                <c:pt idx="54328">
                  <c:v>1.9081405090000001E-8</c:v>
                </c:pt>
                <c:pt idx="54329">
                  <c:v>2.107985934E-8</c:v>
                </c:pt>
                <c:pt idx="54330">
                  <c:v>7.1801006179999996E-9</c:v>
                </c:pt>
                <c:pt idx="54331">
                  <c:v>4.3954608259999999E-8</c:v>
                </c:pt>
                <c:pt idx="54332">
                  <c:v>6.9760413759999994E-8</c:v>
                </c:pt>
                <c:pt idx="54333">
                  <c:v>1.4045916020000001E-5</c:v>
                </c:pt>
                <c:pt idx="54334">
                  <c:v>1.147075303E-7</c:v>
                </c:pt>
                <c:pt idx="54335">
                  <c:v>7.1765347029999997E-8</c:v>
                </c:pt>
                <c:pt idx="54336">
                  <c:v>2.4706675540000002E-7</c:v>
                </c:pt>
                <c:pt idx="54337">
                  <c:v>5.3103959189999995E-7</c:v>
                </c:pt>
                <c:pt idx="54338">
                  <c:v>1.5446239320000001E-7</c:v>
                </c:pt>
                <c:pt idx="54339">
                  <c:v>1.898190739E-7</c:v>
                </c:pt>
                <c:pt idx="54340">
                  <c:v>2.329984344E-7</c:v>
                </c:pt>
                <c:pt idx="54341">
                  <c:v>3.4029241640000001E-6</c:v>
                </c:pt>
                <c:pt idx="54342">
                  <c:v>1.458746333E-7</c:v>
                </c:pt>
                <c:pt idx="54343">
                  <c:v>1.388173578E-7</c:v>
                </c:pt>
                <c:pt idx="54344">
                  <c:v>2.0475405090000001E-7</c:v>
                </c:pt>
                <c:pt idx="54345">
                  <c:v>4.9545474419999997E-6</c:v>
                </c:pt>
                <c:pt idx="54346">
                  <c:v>8.5182492070000007E-8</c:v>
                </c:pt>
                <c:pt idx="54347">
                  <c:v>5.6995766059999997E-8</c:v>
                </c:pt>
                <c:pt idx="54348">
                  <c:v>3.1369661190000002E-8</c:v>
                </c:pt>
                <c:pt idx="54349">
                  <c:v>5.6020625670000003E-8</c:v>
                </c:pt>
                <c:pt idx="54350">
                  <c:v>3.7616813280000002E-9</c:v>
                </c:pt>
                <c:pt idx="54351">
                  <c:v>2.0242308090000001E-13</c:v>
                </c:pt>
                <c:pt idx="54352">
                  <c:v>3.2527155679999999E-9</c:v>
                </c:pt>
                <c:pt idx="54353">
                  <c:v>3.7497659530000001E-6</c:v>
                </c:pt>
                <c:pt idx="54354">
                  <c:v>4.9237026100000003E-8</c:v>
                </c:pt>
                <c:pt idx="54355">
                  <c:v>7.0400251100000001E-8</c:v>
                </c:pt>
                <c:pt idx="54356">
                  <c:v>5.9686089940000002E-8</c:v>
                </c:pt>
                <c:pt idx="54357">
                  <c:v>1.444067445E-6</c:v>
                </c:pt>
                <c:pt idx="54358">
                  <c:v>1.4707956800000001E-7</c:v>
                </c:pt>
                <c:pt idx="54359">
                  <c:v>1.6007386559999999E-7</c:v>
                </c:pt>
                <c:pt idx="54360">
                  <c:v>1.2883801120000001E-7</c:v>
                </c:pt>
                <c:pt idx="54361">
                  <c:v>8.0254305270000004E-7</c:v>
                </c:pt>
                <c:pt idx="54362">
                  <c:v>2.4729127929999998E-7</c:v>
                </c:pt>
                <c:pt idx="54363">
                  <c:v>2.0667122419999999E-7</c:v>
                </c:pt>
                <c:pt idx="54364">
                  <c:v>9.166191307E-8</c:v>
                </c:pt>
                <c:pt idx="54365">
                  <c:v>3.0406897159999999E-6</c:v>
                </c:pt>
                <c:pt idx="54366">
                  <c:v>1.0765145989999999E-7</c:v>
                </c:pt>
                <c:pt idx="54367">
                  <c:v>8.586499877E-8</c:v>
                </c:pt>
                <c:pt idx="54368">
                  <c:v>1.054415764E-7</c:v>
                </c:pt>
                <c:pt idx="54369">
                  <c:v>5.1650661749999997E-7</c:v>
                </c:pt>
                <c:pt idx="54370">
                  <c:v>3.6767397200000002E-8</c:v>
                </c:pt>
                <c:pt idx="54371">
                  <c:v>1.880161541E-8</c:v>
                </c:pt>
                <c:pt idx="54372">
                  <c:v>3.3958234320000002E-8</c:v>
                </c:pt>
                <c:pt idx="54373">
                  <c:v>1.5494681870000001E-7</c:v>
                </c:pt>
                <c:pt idx="54374">
                  <c:v>2.9176414970000001E-8</c:v>
                </c:pt>
                <c:pt idx="54375">
                  <c:v>1.0194245080000001E-7</c:v>
                </c:pt>
                <c:pt idx="54376">
                  <c:v>3.3540036280000002E-8</c:v>
                </c:pt>
                <c:pt idx="54377">
                  <c:v>3.5134049580000001E-6</c:v>
                </c:pt>
                <c:pt idx="54378">
                  <c:v>1.3207239729999999E-7</c:v>
                </c:pt>
                <c:pt idx="54379">
                  <c:v>2.244061794E-7</c:v>
                </c:pt>
                <c:pt idx="54380">
                  <c:v>8.4911460739999997E-8</c:v>
                </c:pt>
                <c:pt idx="54381">
                  <c:v>2.409431696E-6</c:v>
                </c:pt>
                <c:pt idx="54382">
                  <c:v>3.404053486E-7</c:v>
                </c:pt>
                <c:pt idx="54383">
                  <c:v>3.6394901850000001E-7</c:v>
                </c:pt>
                <c:pt idx="54384">
                  <c:v>3.036500086E-7</c:v>
                </c:pt>
                <c:pt idx="54385">
                  <c:v>1.7219133749999999E-6</c:v>
                </c:pt>
                <c:pt idx="54386">
                  <c:v>5.3527032360000003E-7</c:v>
                </c:pt>
                <c:pt idx="54387">
                  <c:v>3.9323604190000001E-7</c:v>
                </c:pt>
                <c:pt idx="54388">
                  <c:v>6.47898869E-7</c:v>
                </c:pt>
                <c:pt idx="54389">
                  <c:v>3.5202006460000002E-6</c:v>
                </c:pt>
                <c:pt idx="54390">
                  <c:v>6.2963275150000004E-7</c:v>
                </c:pt>
                <c:pt idx="54391">
                  <c:v>2.8813155950000002E-7</c:v>
                </c:pt>
                <c:pt idx="54392">
                  <c:v>1.4152893189999999E-6</c:v>
                </c:pt>
                <c:pt idx="54393">
                  <c:v>3.2252090130000003E-5</c:v>
                </c:pt>
                <c:pt idx="54394">
                  <c:v>2.133366374E-6</c:v>
                </c:pt>
                <c:pt idx="54395">
                  <c:v>7.5478021399999997E-7</c:v>
                </c:pt>
                <c:pt idx="54396">
                  <c:v>1.4994337840000001E-7</c:v>
                </c:pt>
                <c:pt idx="54397">
                  <c:v>3.8991890300000001E-6</c:v>
                </c:pt>
                <c:pt idx="54398">
                  <c:v>5.41883327E-8</c:v>
                </c:pt>
                <c:pt idx="54399">
                  <c:v>5.8541742310000003E-8</c:v>
                </c:pt>
                <c:pt idx="54400">
                  <c:v>5.5192538980000002E-8</c:v>
                </c:pt>
                <c:pt idx="54401">
                  <c:v>1.116938279E-7</c:v>
                </c:pt>
                <c:pt idx="54402">
                  <c:v>5.0557951639999999E-8</c:v>
                </c:pt>
                <c:pt idx="54403">
                  <c:v>4.9255244039999998E-8</c:v>
                </c:pt>
                <c:pt idx="54404">
                  <c:v>7.4257954689999995E-8</c:v>
                </c:pt>
                <c:pt idx="54405">
                  <c:v>7.2761085689999995E-7</c:v>
                </c:pt>
                <c:pt idx="54406">
                  <c:v>2.2321891790000001E-7</c:v>
                </c:pt>
                <c:pt idx="54407">
                  <c:v>2.5636032679999998E-7</c:v>
                </c:pt>
                <c:pt idx="54408">
                  <c:v>8.0503437979999994E-8</c:v>
                </c:pt>
                <c:pt idx="54409">
                  <c:v>5.6662176169999995E-7</c:v>
                </c:pt>
                <c:pt idx="54410">
                  <c:v>3.2376677319999998E-7</c:v>
                </c:pt>
                <c:pt idx="54411">
                  <c:v>2.4699361730000002E-7</c:v>
                </c:pt>
                <c:pt idx="54412">
                  <c:v>3.6461747839999998E-7</c:v>
                </c:pt>
                <c:pt idx="54413">
                  <c:v>3.5015340640000002E-6</c:v>
                </c:pt>
                <c:pt idx="54414">
                  <c:v>8.7210238380000001E-7</c:v>
                </c:pt>
                <c:pt idx="54415">
                  <c:v>5.6119244629999995E-7</c:v>
                </c:pt>
                <c:pt idx="54416">
                  <c:v>4.1168944359999999E-8</c:v>
                </c:pt>
                <c:pt idx="54417">
                  <c:v>5.2809688930000003E-7</c:v>
                </c:pt>
                <c:pt idx="54418">
                  <c:v>8.8810702630000003E-8</c:v>
                </c:pt>
                <c:pt idx="54419">
                  <c:v>6.1537902930000003E-8</c:v>
                </c:pt>
                <c:pt idx="54420">
                  <c:v>6.7105538629999995E-8</c:v>
                </c:pt>
                <c:pt idx="54421">
                  <c:v>8.2123674489999999E-7</c:v>
                </c:pt>
                <c:pt idx="54422">
                  <c:v>5.8806709110000002E-8</c:v>
                </c:pt>
                <c:pt idx="54423">
                  <c:v>3.163659216E-8</c:v>
                </c:pt>
                <c:pt idx="54424">
                  <c:v>7.9702547170000001E-7</c:v>
                </c:pt>
                <c:pt idx="54425">
                  <c:v>1.329291032E-5</c:v>
                </c:pt>
                <c:pt idx="54426">
                  <c:v>1.3686542490000001E-6</c:v>
                </c:pt>
                <c:pt idx="54427">
                  <c:v>1.2034819530000001E-6</c:v>
                </c:pt>
                <c:pt idx="54428">
                  <c:v>3.57975423E-7</c:v>
                </c:pt>
                <c:pt idx="54429">
                  <c:v>3.6252700169999998E-6</c:v>
                </c:pt>
                <c:pt idx="54430">
                  <c:v>7.8128841419999998E-7</c:v>
                </c:pt>
                <c:pt idx="54431">
                  <c:v>8.9765129070000001E-7</c:v>
                </c:pt>
                <c:pt idx="54432">
                  <c:v>2.9798926479999997E-7</c:v>
                </c:pt>
                <c:pt idx="54433">
                  <c:v>1.445510964E-5</c:v>
                </c:pt>
                <c:pt idx="54434">
                  <c:v>5.8376963919999996E-6</c:v>
                </c:pt>
                <c:pt idx="54435">
                  <c:v>7.5229047959999996E-6</c:v>
                </c:pt>
                <c:pt idx="54436">
                  <c:v>1.2033121980000001E-5</c:v>
                </c:pt>
                <c:pt idx="54437">
                  <c:v>6.814833238E-5</c:v>
                </c:pt>
                <c:pt idx="54438">
                  <c:v>4.9071148850000003E-7</c:v>
                </c:pt>
                <c:pt idx="54439">
                  <c:v>3.3861745590000001E-7</c:v>
                </c:pt>
                <c:pt idx="54440">
                  <c:v>7.2428761489999999E-7</c:v>
                </c:pt>
                <c:pt idx="54441">
                  <c:v>1.8444932069999999E-6</c:v>
                </c:pt>
                <c:pt idx="54442">
                  <c:v>1.039331587E-7</c:v>
                </c:pt>
                <c:pt idx="54443">
                  <c:v>2.8821940719999998E-7</c:v>
                </c:pt>
                <c:pt idx="54444">
                  <c:v>2.4775453709999999E-6</c:v>
                </c:pt>
                <c:pt idx="54445">
                  <c:v>5.2821246119999997E-6</c:v>
                </c:pt>
                <c:pt idx="54446">
                  <c:v>1.329528665E-6</c:v>
                </c:pt>
                <c:pt idx="54447">
                  <c:v>7.1130192010000002E-7</c:v>
                </c:pt>
                <c:pt idx="54448">
                  <c:v>2.6505428579999999E-8</c:v>
                </c:pt>
                <c:pt idx="54449">
                  <c:v>1.7563653170000001E-7</c:v>
                </c:pt>
                <c:pt idx="54450">
                  <c:v>1.5513731669999999E-7</c:v>
                </c:pt>
                <c:pt idx="54451">
                  <c:v>1.153360917E-7</c:v>
                </c:pt>
                <c:pt idx="54452">
                  <c:v>1.944850147E-7</c:v>
                </c:pt>
                <c:pt idx="54453">
                  <c:v>4.4577526020000001E-7</c:v>
                </c:pt>
                <c:pt idx="54454">
                  <c:v>1.666053977E-8</c:v>
                </c:pt>
                <c:pt idx="54455">
                  <c:v>2.212658242E-7</c:v>
                </c:pt>
                <c:pt idx="54456">
                  <c:v>1.3404893159999999E-6</c:v>
                </c:pt>
                <c:pt idx="54457">
                  <c:v>2.764969816E-6</c:v>
                </c:pt>
                <c:pt idx="54458">
                  <c:v>3.204445261E-7</c:v>
                </c:pt>
                <c:pt idx="54459">
                  <c:v>6.0407001790000005E-8</c:v>
                </c:pt>
                <c:pt idx="54460">
                  <c:v>3.1830809289999998E-8</c:v>
                </c:pt>
                <c:pt idx="54461">
                  <c:v>2.5513025380000001E-7</c:v>
                </c:pt>
                <c:pt idx="54462">
                  <c:v>1.606545396E-7</c:v>
                </c:pt>
                <c:pt idx="54463">
                  <c:v>2.1563496250000001E-7</c:v>
                </c:pt>
                <c:pt idx="54464">
                  <c:v>6.0661627539999998E-7</c:v>
                </c:pt>
                <c:pt idx="54465">
                  <c:v>2.7828140130000002E-6</c:v>
                </c:pt>
                <c:pt idx="54466">
                  <c:v>1.752091918E-6</c:v>
                </c:pt>
                <c:pt idx="54467">
                  <c:v>6.8586519470000001E-7</c:v>
                </c:pt>
                <c:pt idx="54468">
                  <c:v>3.77764511E-6</c:v>
                </c:pt>
                <c:pt idx="54469">
                  <c:v>4.3020760909999996E-6</c:v>
                </c:pt>
                <c:pt idx="54470">
                  <c:v>7.9040084220000001E-7</c:v>
                </c:pt>
                <c:pt idx="54471">
                  <c:v>4.2592025309999998E-7</c:v>
                </c:pt>
                <c:pt idx="54472">
                  <c:v>1.400106152E-6</c:v>
                </c:pt>
                <c:pt idx="54473">
                  <c:v>1.6747288929999999E-6</c:v>
                </c:pt>
                <c:pt idx="54474">
                  <c:v>2.1212501239999998E-6</c:v>
                </c:pt>
                <c:pt idx="54475">
                  <c:v>1.219286039E-6</c:v>
                </c:pt>
                <c:pt idx="54476">
                  <c:v>1.1105507440000001E-5</c:v>
                </c:pt>
                <c:pt idx="54477">
                  <c:v>2.490498355E-5</c:v>
                </c:pt>
                <c:pt idx="54478">
                  <c:v>2.3655394800000001E-6</c:v>
                </c:pt>
                <c:pt idx="54479">
                  <c:v>2.6940973729999999E-6</c:v>
                </c:pt>
                <c:pt idx="54480">
                  <c:v>5.734285187E-6</c:v>
                </c:pt>
                <c:pt idx="54481">
                  <c:v>6.5118174949999997E-6</c:v>
                </c:pt>
                <c:pt idx="54482">
                  <c:v>1.6491226299999999E-6</c:v>
                </c:pt>
                <c:pt idx="54483">
                  <c:v>6.9619328290000002E-7</c:v>
                </c:pt>
                <c:pt idx="54484">
                  <c:v>8.9303239690000007E-6</c:v>
                </c:pt>
                <c:pt idx="54485">
                  <c:v>3.8556156429999997E-5</c:v>
                </c:pt>
                <c:pt idx="54486">
                  <c:v>1.1330407530000001E-5</c:v>
                </c:pt>
                <c:pt idx="54487">
                  <c:v>1.0509443559999999E-5</c:v>
                </c:pt>
                <c:pt idx="54488">
                  <c:v>3.8501649410000001E-5</c:v>
                </c:pt>
                <c:pt idx="54489">
                  <c:v>2.4656935829999999E-5</c:v>
                </c:pt>
                <c:pt idx="54490">
                  <c:v>7.2687715649999996E-7</c:v>
                </c:pt>
                <c:pt idx="54491">
                  <c:v>5.411547912E-8</c:v>
                </c:pt>
                <c:pt idx="54492">
                  <c:v>6.2759722389999995E-7</c:v>
                </c:pt>
                <c:pt idx="54493">
                  <c:v>1.4793522919999999E-6</c:v>
                </c:pt>
                <c:pt idx="54494">
                  <c:v>2.7318671929999999E-8</c:v>
                </c:pt>
                <c:pt idx="54495">
                  <c:v>1.722160626E-7</c:v>
                </c:pt>
                <c:pt idx="54496">
                  <c:v>3.5425223260000001E-7</c:v>
                </c:pt>
                <c:pt idx="54497">
                  <c:v>5.8168167569999998E-7</c:v>
                </c:pt>
                <c:pt idx="54498">
                  <c:v>1.669178248E-7</c:v>
                </c:pt>
                <c:pt idx="54499">
                  <c:v>1.9406752230000001E-7</c:v>
                </c:pt>
                <c:pt idx="54500">
                  <c:v>2.353882962E-7</c:v>
                </c:pt>
                <c:pt idx="54501">
                  <c:v>2.7272151219999999E-7</c:v>
                </c:pt>
                <c:pt idx="54502">
                  <c:v>2.8996940280000001E-7</c:v>
                </c:pt>
                <c:pt idx="54503">
                  <c:v>2.138407508E-7</c:v>
                </c:pt>
                <c:pt idx="54504">
                  <c:v>2.6593952499999998E-7</c:v>
                </c:pt>
                <c:pt idx="54505">
                  <c:v>4.973581153E-7</c:v>
                </c:pt>
                <c:pt idx="54506">
                  <c:v>2.248197144E-7</c:v>
                </c:pt>
                <c:pt idx="54507">
                  <c:v>2.2435557200000001E-7</c:v>
                </c:pt>
                <c:pt idx="54508">
                  <c:v>2.1296613439999999E-7</c:v>
                </c:pt>
                <c:pt idx="54509">
                  <c:v>1.329937598E-6</c:v>
                </c:pt>
                <c:pt idx="54510">
                  <c:v>4.6554996140000002E-8</c:v>
                </c:pt>
                <c:pt idx="54511">
                  <c:v>3.8353653839999997E-7</c:v>
                </c:pt>
                <c:pt idx="54512">
                  <c:v>1.7599142980000001E-7</c:v>
                </c:pt>
                <c:pt idx="54513">
                  <c:v>5.7023387900000003E-7</c:v>
                </c:pt>
                <c:pt idx="54514">
                  <c:v>3.1025485390000003E-7</c:v>
                </c:pt>
                <c:pt idx="54515">
                  <c:v>1.2395523019999999E-6</c:v>
                </c:pt>
                <c:pt idx="54516">
                  <c:v>7.4680043280000004E-7</c:v>
                </c:pt>
                <c:pt idx="54517">
                  <c:v>1.2927334439999999E-9</c:v>
                </c:pt>
                <c:pt idx="54518">
                  <c:v>1.8100498350000001E-6</c:v>
                </c:pt>
                <c:pt idx="54519">
                  <c:v>2.4372466649999999E-6</c:v>
                </c:pt>
                <c:pt idx="54520">
                  <c:v>8.9064464499999995E-7</c:v>
                </c:pt>
                <c:pt idx="54521">
                  <c:v>5.9679322989999998E-7</c:v>
                </c:pt>
                <c:pt idx="54522">
                  <c:v>4.6576060120000003E-6</c:v>
                </c:pt>
                <c:pt idx="54523">
                  <c:v>3.4590838029999998E-6</c:v>
                </c:pt>
                <c:pt idx="54524">
                  <c:v>1.061661848E-6</c:v>
                </c:pt>
                <c:pt idx="54525">
                  <c:v>7.8375938999999996E-6</c:v>
                </c:pt>
                <c:pt idx="54526">
                  <c:v>1.6539634979999999E-5</c:v>
                </c:pt>
                <c:pt idx="54527">
                  <c:v>1.648265291E-5</c:v>
                </c:pt>
                <c:pt idx="54528">
                  <c:v>1.5930125489999999E-4</c:v>
                </c:pt>
                <c:pt idx="54529">
                  <c:v>6.3317527829999994E-5</c:v>
                </c:pt>
                <c:pt idx="54530">
                  <c:v>5.9747275980000001E-6</c:v>
                </c:pt>
                <c:pt idx="54531">
                  <c:v>8.366624223E-6</c:v>
                </c:pt>
                <c:pt idx="54532">
                  <c:v>4.5745888950000003E-6</c:v>
                </c:pt>
                <c:pt idx="54533">
                  <c:v>5.6440754300000002E-8</c:v>
                </c:pt>
                <c:pt idx="54534">
                  <c:v>2.0438538399999999E-6</c:v>
                </c:pt>
                <c:pt idx="54535">
                  <c:v>2.7529862490000001E-6</c:v>
                </c:pt>
                <c:pt idx="54536">
                  <c:v>3.8514213540000003E-6</c:v>
                </c:pt>
                <c:pt idx="54537">
                  <c:v>2.5958084210000002E-6</c:v>
                </c:pt>
                <c:pt idx="54538">
                  <c:v>1.958637909E-6</c:v>
                </c:pt>
                <c:pt idx="54539">
                  <c:v>3.3763108480000001E-7</c:v>
                </c:pt>
                <c:pt idx="54540">
                  <c:v>1.7206398100000001E-6</c:v>
                </c:pt>
                <c:pt idx="54541">
                  <c:v>1.2362087510000001E-7</c:v>
                </c:pt>
                <c:pt idx="54542">
                  <c:v>4.5235502069999999E-7</c:v>
                </c:pt>
                <c:pt idx="54543">
                  <c:v>4.588892792E-8</c:v>
                </c:pt>
                <c:pt idx="54544">
                  <c:v>3.7143071549999999E-7</c:v>
                </c:pt>
                <c:pt idx="54545">
                  <c:v>2.3874732470000002E-7</c:v>
                </c:pt>
                <c:pt idx="54546">
                  <c:v>1.2505056550000001E-7</c:v>
                </c:pt>
                <c:pt idx="54547">
                  <c:v>1.043500305E-7</c:v>
                </c:pt>
                <c:pt idx="54548">
                  <c:v>3.7283747850000001E-7</c:v>
                </c:pt>
                <c:pt idx="54549">
                  <c:v>1.6939367050000001E-7</c:v>
                </c:pt>
                <c:pt idx="54550">
                  <c:v>1.5479751729999999E-7</c:v>
                </c:pt>
                <c:pt idx="54551">
                  <c:v>1.715442687E-7</c:v>
                </c:pt>
                <c:pt idx="54552">
                  <c:v>1.3919233620000001E-7</c:v>
                </c:pt>
                <c:pt idx="54553">
                  <c:v>1.601024271E-7</c:v>
                </c:pt>
                <c:pt idx="54554">
                  <c:v>1.2841101729999999E-7</c:v>
                </c:pt>
                <c:pt idx="54555">
                  <c:v>5.0918291899999998E-8</c:v>
                </c:pt>
                <c:pt idx="54556">
                  <c:v>8.2793470630000001E-8</c:v>
                </c:pt>
                <c:pt idx="54557">
                  <c:v>1.928148421E-7</c:v>
                </c:pt>
                <c:pt idx="54558">
                  <c:v>7.9648837399999999E-8</c:v>
                </c:pt>
                <c:pt idx="54559">
                  <c:v>6.6951783079999995E-7</c:v>
                </c:pt>
                <c:pt idx="54560">
                  <c:v>7.9695623089999994E-6</c:v>
                </c:pt>
                <c:pt idx="54561">
                  <c:v>1.238783512E-6</c:v>
                </c:pt>
                <c:pt idx="54562">
                  <c:v>8.165549945E-8</c:v>
                </c:pt>
                <c:pt idx="54563">
                  <c:v>6.6458185550000005E-7</c:v>
                </c:pt>
                <c:pt idx="54564">
                  <c:v>3.3747593839999999E-6</c:v>
                </c:pt>
                <c:pt idx="54565">
                  <c:v>2.8788718509999999E-7</c:v>
                </c:pt>
                <c:pt idx="54566">
                  <c:v>1.1687039719999999E-6</c:v>
                </c:pt>
                <c:pt idx="54567">
                  <c:v>3.8017101159999998E-6</c:v>
                </c:pt>
                <c:pt idx="54568">
                  <c:v>9.2599804789999995E-5</c:v>
                </c:pt>
                <c:pt idx="54569">
                  <c:v>2.1577459250000002E-5</c:v>
                </c:pt>
                <c:pt idx="54570">
                  <c:v>3.2609267459999998E-6</c:v>
                </c:pt>
                <c:pt idx="54571">
                  <c:v>9.0048058840000003E-6</c:v>
                </c:pt>
                <c:pt idx="54572">
                  <c:v>4.5671892299999998E-5</c:v>
                </c:pt>
                <c:pt idx="54573">
                  <c:v>1.536948326E-6</c:v>
                </c:pt>
                <c:pt idx="54574">
                  <c:v>1.966700784E-6</c:v>
                </c:pt>
                <c:pt idx="54575">
                  <c:v>3.479769956E-6</c:v>
                </c:pt>
                <c:pt idx="54576">
                  <c:v>1.7415732930000001E-5</c:v>
                </c:pt>
                <c:pt idx="54577">
                  <c:v>4.9826639040000001E-6</c:v>
                </c:pt>
                <c:pt idx="54578">
                  <c:v>7.0389412779999997E-6</c:v>
                </c:pt>
                <c:pt idx="54579">
                  <c:v>6.0444634479999999E-6</c:v>
                </c:pt>
                <c:pt idx="54580">
                  <c:v>8.6890772500000006E-5</c:v>
                </c:pt>
                <c:pt idx="54581">
                  <c:v>4.7162648970000001E-6</c:v>
                </c:pt>
                <c:pt idx="54582">
                  <c:v>6.6603412610000005E-7</c:v>
                </c:pt>
                <c:pt idx="54583">
                  <c:v>1.9099165600000001E-6</c:v>
                </c:pt>
                <c:pt idx="54584">
                  <c:v>1.275963118E-6</c:v>
                </c:pt>
                <c:pt idx="54585">
                  <c:v>3.3519360679999999E-7</c:v>
                </c:pt>
                <c:pt idx="54586">
                  <c:v>6.8974186480000003E-7</c:v>
                </c:pt>
                <c:pt idx="54587">
                  <c:v>7.0437438660000005E-7</c:v>
                </c:pt>
                <c:pt idx="54588">
                  <c:v>5.3766149339999997E-6</c:v>
                </c:pt>
                <c:pt idx="54589">
                  <c:v>4.0437270209999999E-7</c:v>
                </c:pt>
                <c:pt idx="54590">
                  <c:v>1.6941623769999999E-7</c:v>
                </c:pt>
                <c:pt idx="54591">
                  <c:v>5.2525988370000002E-7</c:v>
                </c:pt>
                <c:pt idx="54592">
                  <c:v>1.0362206329999999E-6</c:v>
                </c:pt>
                <c:pt idx="54593">
                  <c:v>1.4957733069999999E-7</c:v>
                </c:pt>
                <c:pt idx="54594">
                  <c:v>1.0508879149999999E-7</c:v>
                </c:pt>
                <c:pt idx="54595">
                  <c:v>7.7852960449999994E-8</c:v>
                </c:pt>
                <c:pt idx="54596">
                  <c:v>6.5916344249999998E-8</c:v>
                </c:pt>
                <c:pt idx="54597">
                  <c:v>5.785397266E-8</c:v>
                </c:pt>
                <c:pt idx="54598">
                  <c:v>5.8860251000000003E-8</c:v>
                </c:pt>
                <c:pt idx="54599">
                  <c:v>5.4912996580000003E-8</c:v>
                </c:pt>
                <c:pt idx="54600">
                  <c:v>2.047565365E-7</c:v>
                </c:pt>
                <c:pt idx="54601">
                  <c:v>1.181837861E-8</c:v>
                </c:pt>
                <c:pt idx="54602">
                  <c:v>1.141809234E-7</c:v>
                </c:pt>
                <c:pt idx="54603">
                  <c:v>1.701045056E-7</c:v>
                </c:pt>
                <c:pt idx="54604">
                  <c:v>1.5970321100000002E-8</c:v>
                </c:pt>
                <c:pt idx="54605">
                  <c:v>4.3838602630000003E-8</c:v>
                </c:pt>
                <c:pt idx="54606">
                  <c:v>2.3148505949999999E-7</c:v>
                </c:pt>
                <c:pt idx="54607">
                  <c:v>2.4356073219999999E-7</c:v>
                </c:pt>
                <c:pt idx="54608">
                  <c:v>3.222040908E-6</c:v>
                </c:pt>
                <c:pt idx="54609">
                  <c:v>4.3806844219999999E-8</c:v>
                </c:pt>
                <c:pt idx="54610">
                  <c:v>5.1733954120000002E-7</c:v>
                </c:pt>
                <c:pt idx="54611">
                  <c:v>1.607208572E-6</c:v>
                </c:pt>
                <c:pt idx="54612">
                  <c:v>1.8777935089999999E-5</c:v>
                </c:pt>
                <c:pt idx="54613">
                  <c:v>1.1261755880000001E-6</c:v>
                </c:pt>
                <c:pt idx="54614">
                  <c:v>9.6130803240000001E-7</c:v>
                </c:pt>
                <c:pt idx="54615">
                  <c:v>7.1181855950000005E-7</c:v>
                </c:pt>
                <c:pt idx="54616">
                  <c:v>3.0560599370000001E-6</c:v>
                </c:pt>
                <c:pt idx="54617">
                  <c:v>1.226713406E-6</c:v>
                </c:pt>
                <c:pt idx="54618">
                  <c:v>1.8020387640000001E-6</c:v>
                </c:pt>
                <c:pt idx="54619">
                  <c:v>9.9322872880000007E-7</c:v>
                </c:pt>
                <c:pt idx="54620">
                  <c:v>2.8894002820000002E-4</c:v>
                </c:pt>
                <c:pt idx="54621">
                  <c:v>1.995894365E-6</c:v>
                </c:pt>
                <c:pt idx="54622">
                  <c:v>9.6586505030000001E-7</c:v>
                </c:pt>
                <c:pt idx="54623">
                  <c:v>2.853288086E-6</c:v>
                </c:pt>
                <c:pt idx="54624">
                  <c:v>1.483042605E-5</c:v>
                </c:pt>
                <c:pt idx="54625">
                  <c:v>4.6593320019999999E-7</c:v>
                </c:pt>
                <c:pt idx="54626">
                  <c:v>5.8037874939999996E-7</c:v>
                </c:pt>
                <c:pt idx="54627">
                  <c:v>8.95206824E-7</c:v>
                </c:pt>
                <c:pt idx="54628">
                  <c:v>3.1560169680000001E-6</c:v>
                </c:pt>
                <c:pt idx="54629">
                  <c:v>2.618743775E-7</c:v>
                </c:pt>
                <c:pt idx="54630">
                  <c:v>2.8978672479999999E-7</c:v>
                </c:pt>
                <c:pt idx="54631">
                  <c:v>4.516524975E-7</c:v>
                </c:pt>
                <c:pt idx="54632">
                  <c:v>4.3224890299999999E-6</c:v>
                </c:pt>
                <c:pt idx="54633">
                  <c:v>1.6872677380000001E-7</c:v>
                </c:pt>
                <c:pt idx="54634">
                  <c:v>1.176318326E-7</c:v>
                </c:pt>
                <c:pt idx="54635">
                  <c:v>6.6411762070000003E-8</c:v>
                </c:pt>
                <c:pt idx="54636">
                  <c:v>5.0864155950000003E-7</c:v>
                </c:pt>
                <c:pt idx="54637">
                  <c:v>2.2713786970000001E-8</c:v>
                </c:pt>
                <c:pt idx="54638">
                  <c:v>1.3112075020000001E-8</c:v>
                </c:pt>
                <c:pt idx="54639">
                  <c:v>4.4605509579999997E-9</c:v>
                </c:pt>
                <c:pt idx="54640">
                  <c:v>1.014812434E-7</c:v>
                </c:pt>
                <c:pt idx="54641">
                  <c:v>1.1931931129999999E-9</c:v>
                </c:pt>
                <c:pt idx="54642">
                  <c:v>2.836325946E-9</c:v>
                </c:pt>
                <c:pt idx="54643">
                  <c:v>5.223907153E-9</c:v>
                </c:pt>
                <c:pt idx="54644">
                  <c:v>2.201193707E-7</c:v>
                </c:pt>
                <c:pt idx="54645">
                  <c:v>3.4960496840000001E-9</c:v>
                </c:pt>
                <c:pt idx="54646">
                  <c:v>2.1329303319999999E-9</c:v>
                </c:pt>
                <c:pt idx="54647">
                  <c:v>7.1569355819999995E-10</c:v>
                </c:pt>
                <c:pt idx="54648">
                  <c:v>7.6233668190000004E-13</c:v>
                </c:pt>
                <c:pt idx="54649">
                  <c:v>1.1287933960000001E-9</c:v>
                </c:pt>
                <c:pt idx="54650">
                  <c:v>5.1837458610000003E-9</c:v>
                </c:pt>
                <c:pt idx="54651">
                  <c:v>1.3001565970000001E-8</c:v>
                </c:pt>
                <c:pt idx="54652">
                  <c:v>2.8165618849999999E-7</c:v>
                </c:pt>
                <c:pt idx="54653">
                  <c:v>5.3861049790000003E-8</c:v>
                </c:pt>
                <c:pt idx="54654">
                  <c:v>7.4145210239999997E-8</c:v>
                </c:pt>
                <c:pt idx="54655">
                  <c:v>1.132093418E-7</c:v>
                </c:pt>
                <c:pt idx="54656">
                  <c:v>3.2368359520000001E-6</c:v>
                </c:pt>
                <c:pt idx="54657">
                  <c:v>2.532632079E-7</c:v>
                </c:pt>
                <c:pt idx="54658">
                  <c:v>2.3585832209999999E-7</c:v>
                </c:pt>
                <c:pt idx="54659">
                  <c:v>5.3763147199999997E-7</c:v>
                </c:pt>
                <c:pt idx="54660">
                  <c:v>1.0055523220000001E-4</c:v>
                </c:pt>
                <c:pt idx="54661">
                  <c:v>1.8225680099999999E-6</c:v>
                </c:pt>
                <c:pt idx="54662">
                  <c:v>1.3316536829999999E-6</c:v>
                </c:pt>
                <c:pt idx="54663">
                  <c:v>8.6397010530000002E-8</c:v>
                </c:pt>
                <c:pt idx="54664">
                  <c:v>1.002139411E-4</c:v>
                </c:pt>
                <c:pt idx="54665">
                  <c:v>3.22826457E-7</c:v>
                </c:pt>
                <c:pt idx="54666">
                  <c:v>6.2397925090000002E-7</c:v>
                </c:pt>
                <c:pt idx="54667">
                  <c:v>3.570627074E-7</c:v>
                </c:pt>
                <c:pt idx="54668">
                  <c:v>1.665111569E-5</c:v>
                </c:pt>
                <c:pt idx="54669">
                  <c:v>4.1068661020000001E-7</c:v>
                </c:pt>
                <c:pt idx="54670">
                  <c:v>5.0339198210000002E-7</c:v>
                </c:pt>
                <c:pt idx="54671">
                  <c:v>1.1312775089999999E-6</c:v>
                </c:pt>
                <c:pt idx="54672">
                  <c:v>2.4879372679999999E-5</c:v>
                </c:pt>
                <c:pt idx="54673">
                  <c:v>1.2246892290000001E-6</c:v>
                </c:pt>
                <c:pt idx="54674">
                  <c:v>6.4563671749999995E-7</c:v>
                </c:pt>
                <c:pt idx="54675">
                  <c:v>2.798429355E-7</c:v>
                </c:pt>
                <c:pt idx="54676">
                  <c:v>4.8727113410000003E-6</c:v>
                </c:pt>
                <c:pt idx="54677">
                  <c:v>5.3920909700000003E-7</c:v>
                </c:pt>
                <c:pt idx="54678">
                  <c:v>2.9185552830000001E-7</c:v>
                </c:pt>
                <c:pt idx="54679">
                  <c:v>3.1723728219999998E-7</c:v>
                </c:pt>
                <c:pt idx="54680">
                  <c:v>1.060578034E-5</c:v>
                </c:pt>
                <c:pt idx="54681">
                  <c:v>6.0829454070000005E-7</c:v>
                </c:pt>
                <c:pt idx="54682">
                  <c:v>3.7224737429999998E-7</c:v>
                </c:pt>
                <c:pt idx="54683">
                  <c:v>4.8210571159999997E-8</c:v>
                </c:pt>
                <c:pt idx="54684">
                  <c:v>1.0243333399999999E-6</c:v>
                </c:pt>
                <c:pt idx="54685">
                  <c:v>4.1692477319999998E-8</c:v>
                </c:pt>
                <c:pt idx="54686">
                  <c:v>3.6390346040000001E-8</c:v>
                </c:pt>
                <c:pt idx="54687">
                  <c:v>3.9310058450000002E-8</c:v>
                </c:pt>
                <c:pt idx="54688">
                  <c:v>2.7527461720000001E-7</c:v>
                </c:pt>
                <c:pt idx="54689">
                  <c:v>3.3357295579999997E-8</c:v>
                </c:pt>
                <c:pt idx="54690">
                  <c:v>3.4462940040000002E-8</c:v>
                </c:pt>
                <c:pt idx="54691">
                  <c:v>6.3754124890000007E-8</c:v>
                </c:pt>
                <c:pt idx="54692">
                  <c:v>3.1617946760000001E-6</c:v>
                </c:pt>
                <c:pt idx="54693">
                  <c:v>3.1405264489999997E-8</c:v>
                </c:pt>
                <c:pt idx="54694">
                  <c:v>3.1909167110000002E-8</c:v>
                </c:pt>
                <c:pt idx="54695">
                  <c:v>6.6907567460000006E-8</c:v>
                </c:pt>
                <c:pt idx="54696">
                  <c:v>2.1935569430000001E-7</c:v>
                </c:pt>
                <c:pt idx="54697">
                  <c:v>5.2531271959999997E-8</c:v>
                </c:pt>
                <c:pt idx="54698">
                  <c:v>8.7720776550000003E-8</c:v>
                </c:pt>
                <c:pt idx="54699">
                  <c:v>1.3422356219999999E-7</c:v>
                </c:pt>
                <c:pt idx="54700">
                  <c:v>7.7806802340000004E-7</c:v>
                </c:pt>
                <c:pt idx="54701">
                  <c:v>8.0602123529999995E-7</c:v>
                </c:pt>
                <c:pt idx="54702">
                  <c:v>5.0521897729999997E-7</c:v>
                </c:pt>
                <c:pt idx="54703">
                  <c:v>6.2731255009999998E-7</c:v>
                </c:pt>
                <c:pt idx="54704">
                  <c:v>2.734689155E-5</c:v>
                </c:pt>
                <c:pt idx="54705">
                  <c:v>2.0755565299999999E-7</c:v>
                </c:pt>
                <c:pt idx="54706">
                  <c:v>8.8457465359999995E-7</c:v>
                </c:pt>
                <c:pt idx="54707">
                  <c:v>1.4276758200000001E-6</c:v>
                </c:pt>
                <c:pt idx="54708">
                  <c:v>3.069048176E-6</c:v>
                </c:pt>
                <c:pt idx="54709">
                  <c:v>6.8246322260000005E-7</c:v>
                </c:pt>
                <c:pt idx="54710">
                  <c:v>1.455302703E-6</c:v>
                </c:pt>
                <c:pt idx="54711">
                  <c:v>7.7255810050000006E-6</c:v>
                </c:pt>
                <c:pt idx="54712">
                  <c:v>9.5396407320000001E-5</c:v>
                </c:pt>
                <c:pt idx="54713">
                  <c:v>1.016025571E-5</c:v>
                </c:pt>
                <c:pt idx="54714">
                  <c:v>3.289412366E-6</c:v>
                </c:pt>
                <c:pt idx="54715">
                  <c:v>3.1876555499999999E-6</c:v>
                </c:pt>
                <c:pt idx="54716">
                  <c:v>1.298776225E-5</c:v>
                </c:pt>
                <c:pt idx="54717">
                  <c:v>1.3671081980000001E-6</c:v>
                </c:pt>
                <c:pt idx="54718">
                  <c:v>4.6794008519999997E-7</c:v>
                </c:pt>
                <c:pt idx="54719">
                  <c:v>6.7543984910000002E-7</c:v>
                </c:pt>
                <c:pt idx="54720">
                  <c:v>5.4750191319999996E-6</c:v>
                </c:pt>
                <c:pt idx="54721">
                  <c:v>1.8874112000000001E-6</c:v>
                </c:pt>
                <c:pt idx="54722">
                  <c:v>1.0145433420000001E-6</c:v>
                </c:pt>
                <c:pt idx="54723">
                  <c:v>3.9533903619999997E-6</c:v>
                </c:pt>
                <c:pt idx="54724">
                  <c:v>2.1377755089999999E-5</c:v>
                </c:pt>
                <c:pt idx="54725">
                  <c:v>6.3600423379999999E-7</c:v>
                </c:pt>
                <c:pt idx="54726">
                  <c:v>1.4928437379999999E-7</c:v>
                </c:pt>
                <c:pt idx="54727">
                  <c:v>4.0622234100000002E-8</c:v>
                </c:pt>
                <c:pt idx="54728">
                  <c:v>5.6820553690000002E-7</c:v>
                </c:pt>
                <c:pt idx="54729">
                  <c:v>1.4378491239999999E-7</c:v>
                </c:pt>
                <c:pt idx="54730">
                  <c:v>2.128678325E-7</c:v>
                </c:pt>
                <c:pt idx="54731">
                  <c:v>6.0812430069999999E-7</c:v>
                </c:pt>
                <c:pt idx="54732">
                  <c:v>3.3362041339999999E-6</c:v>
                </c:pt>
                <c:pt idx="54733">
                  <c:v>1.9745554229999999E-6</c:v>
                </c:pt>
                <c:pt idx="54734">
                  <c:v>8.2298668180000003E-7</c:v>
                </c:pt>
                <c:pt idx="54735">
                  <c:v>1.0623030700000001E-6</c:v>
                </c:pt>
                <c:pt idx="54736">
                  <c:v>4.1774233329999998E-6</c:v>
                </c:pt>
                <c:pt idx="54737">
                  <c:v>6.4766859350000001E-7</c:v>
                </c:pt>
                <c:pt idx="54738">
                  <c:v>5.1253136279999998E-7</c:v>
                </c:pt>
                <c:pt idx="54739">
                  <c:v>4.7591990670000001E-7</c:v>
                </c:pt>
                <c:pt idx="54740">
                  <c:v>3.236343994E-7</c:v>
                </c:pt>
                <c:pt idx="54741">
                  <c:v>9.1903087350000004E-7</c:v>
                </c:pt>
                <c:pt idx="54742">
                  <c:v>2.073698644E-7</c:v>
                </c:pt>
                <c:pt idx="54743">
                  <c:v>7.2067490329999996E-7</c:v>
                </c:pt>
                <c:pt idx="54744">
                  <c:v>7.7483497779999997E-7</c:v>
                </c:pt>
                <c:pt idx="54745">
                  <c:v>4.1030955560000002E-7</c:v>
                </c:pt>
                <c:pt idx="54746">
                  <c:v>3.2485114949999999E-7</c:v>
                </c:pt>
                <c:pt idx="54747">
                  <c:v>2.5318538120000002E-7</c:v>
                </c:pt>
                <c:pt idx="54748">
                  <c:v>9.4776564730000002E-8</c:v>
                </c:pt>
                <c:pt idx="54749">
                  <c:v>2.887589768E-7</c:v>
                </c:pt>
                <c:pt idx="54750">
                  <c:v>4.587408468E-7</c:v>
                </c:pt>
                <c:pt idx="54751">
                  <c:v>1.7812896209999999E-6</c:v>
                </c:pt>
                <c:pt idx="54752">
                  <c:v>9.1655038729999997E-6</c:v>
                </c:pt>
                <c:pt idx="54753">
                  <c:v>6.9993558380000004E-6</c:v>
                </c:pt>
                <c:pt idx="54754">
                  <c:v>7.342816454E-6</c:v>
                </c:pt>
                <c:pt idx="54755">
                  <c:v>1.3474987250000001E-5</c:v>
                </c:pt>
                <c:pt idx="54756">
                  <c:v>4.3013160240000003E-5</c:v>
                </c:pt>
                <c:pt idx="54757">
                  <c:v>3.9640063419999999E-7</c:v>
                </c:pt>
                <c:pt idx="54758">
                  <c:v>2.2764796329999998E-6</c:v>
                </c:pt>
                <c:pt idx="54759">
                  <c:v>2.8824369580000002E-7</c:v>
                </c:pt>
                <c:pt idx="54760">
                  <c:v>3.8379317840000002E-6</c:v>
                </c:pt>
                <c:pt idx="54761">
                  <c:v>2.0397048380000001E-6</c:v>
                </c:pt>
                <c:pt idx="54762">
                  <c:v>2.5672901729999998E-6</c:v>
                </c:pt>
                <c:pt idx="54763">
                  <c:v>5.1241296280000003E-7</c:v>
                </c:pt>
                <c:pt idx="54764">
                  <c:v>3.6526601419999998E-6</c:v>
                </c:pt>
                <c:pt idx="54765">
                  <c:v>1.5778679939999999E-6</c:v>
                </c:pt>
                <c:pt idx="54766">
                  <c:v>2.5393912879999999E-6</c:v>
                </c:pt>
                <c:pt idx="54767">
                  <c:v>3.10329609E-6</c:v>
                </c:pt>
                <c:pt idx="54768">
                  <c:v>2.4013255539999999E-6</c:v>
                </c:pt>
                <c:pt idx="54769">
                  <c:v>2.2186848680000002E-6</c:v>
                </c:pt>
                <c:pt idx="54770">
                  <c:v>9.0946872059999999E-7</c:v>
                </c:pt>
                <c:pt idx="54771">
                  <c:v>1.2782424980000001E-6</c:v>
                </c:pt>
                <c:pt idx="54772">
                  <c:v>3.0486175050000002E-6</c:v>
                </c:pt>
                <c:pt idx="54773">
                  <c:v>9.3991987050000002E-7</c:v>
                </c:pt>
                <c:pt idx="54774">
                  <c:v>2.5623733499999999E-7</c:v>
                </c:pt>
                <c:pt idx="54775">
                  <c:v>8.1936307489999996E-7</c:v>
                </c:pt>
                <c:pt idx="54776">
                  <c:v>5.433723006E-6</c:v>
                </c:pt>
                <c:pt idx="54777">
                  <c:v>2.0639594899999999E-7</c:v>
                </c:pt>
                <c:pt idx="54778">
                  <c:v>3.7152909730000001E-7</c:v>
                </c:pt>
                <c:pt idx="54779">
                  <c:v>2.256205749E-7</c:v>
                </c:pt>
                <c:pt idx="54780">
                  <c:v>1.922201984E-6</c:v>
                </c:pt>
                <c:pt idx="54781">
                  <c:v>1.6470511340000001E-7</c:v>
                </c:pt>
                <c:pt idx="54782">
                  <c:v>1.3474634359999999E-6</c:v>
                </c:pt>
                <c:pt idx="54783">
                  <c:v>1.0274042179999999E-6</c:v>
                </c:pt>
                <c:pt idx="54784">
                  <c:v>8.1887862010000006E-8</c:v>
                </c:pt>
                <c:pt idx="54785">
                  <c:v>1.5964635919999999E-6</c:v>
                </c:pt>
                <c:pt idx="54786">
                  <c:v>2.1910049550000002E-6</c:v>
                </c:pt>
                <c:pt idx="54787">
                  <c:v>4.9169432149999998E-7</c:v>
                </c:pt>
                <c:pt idx="54788">
                  <c:v>5.5666084890000001E-8</c:v>
                </c:pt>
                <c:pt idx="54789">
                  <c:v>2.2983619199999998E-6</c:v>
                </c:pt>
                <c:pt idx="54790">
                  <c:v>1.9266072779999998E-6</c:v>
                </c:pt>
                <c:pt idx="54791">
                  <c:v>6.0534654849999998E-7</c:v>
                </c:pt>
                <c:pt idx="54792">
                  <c:v>1.2613138900000001E-6</c:v>
                </c:pt>
                <c:pt idx="54793">
                  <c:v>2.9562864960000001E-6</c:v>
                </c:pt>
                <c:pt idx="54794">
                  <c:v>1.366913776E-6</c:v>
                </c:pt>
                <c:pt idx="54795">
                  <c:v>6.8533248000000001E-7</c:v>
                </c:pt>
                <c:pt idx="54796">
                  <c:v>3.6317291740000002E-7</c:v>
                </c:pt>
                <c:pt idx="54797">
                  <c:v>4.9585110170000005E-7</c:v>
                </c:pt>
                <c:pt idx="54798">
                  <c:v>1.069273962E-7</c:v>
                </c:pt>
                <c:pt idx="54799">
                  <c:v>1.041690851E-7</c:v>
                </c:pt>
                <c:pt idx="54800">
                  <c:v>7.7843536679999996E-7</c:v>
                </c:pt>
                <c:pt idx="54801">
                  <c:v>1.167926445E-7</c:v>
                </c:pt>
                <c:pt idx="54802">
                  <c:v>1.128657784E-7</c:v>
                </c:pt>
                <c:pt idx="54803">
                  <c:v>1.2758565719999999E-6</c:v>
                </c:pt>
                <c:pt idx="54804">
                  <c:v>1.2131311470000001E-6</c:v>
                </c:pt>
                <c:pt idx="54805">
                  <c:v>1.183364216E-6</c:v>
                </c:pt>
                <c:pt idx="54806">
                  <c:v>2.477549284E-6</c:v>
                </c:pt>
                <c:pt idx="54807">
                  <c:v>3.2286072899999999E-6</c:v>
                </c:pt>
                <c:pt idx="54808">
                  <c:v>1.755334823E-6</c:v>
                </c:pt>
                <c:pt idx="54809">
                  <c:v>5.8217426880000002E-7</c:v>
                </c:pt>
                <c:pt idx="54810">
                  <c:v>1.9885946529999999E-6</c:v>
                </c:pt>
                <c:pt idx="54811">
                  <c:v>6.375376774E-7</c:v>
                </c:pt>
                <c:pt idx="54812">
                  <c:v>4.1079542400000001E-8</c:v>
                </c:pt>
                <c:pt idx="54813">
                  <c:v>2.0983255650000002E-6</c:v>
                </c:pt>
                <c:pt idx="54814">
                  <c:v>3.9715625669999996E-6</c:v>
                </c:pt>
                <c:pt idx="54815">
                  <c:v>1.138468027E-5</c:v>
                </c:pt>
                <c:pt idx="54816">
                  <c:v>7.9658202150000002E-6</c:v>
                </c:pt>
                <c:pt idx="54817">
                  <c:v>2.6945322099999999E-8</c:v>
                </c:pt>
                <c:pt idx="54818">
                  <c:v>4.400516398E-7</c:v>
                </c:pt>
                <c:pt idx="54819">
                  <c:v>3.1430926539999997E-7</c:v>
                </c:pt>
                <c:pt idx="54820">
                  <c:v>5.2590453599999995E-7</c:v>
                </c:pt>
                <c:pt idx="54821">
                  <c:v>5.0991920869999998E-7</c:v>
                </c:pt>
                <c:pt idx="54822">
                  <c:v>2.6764289160000001E-7</c:v>
                </c:pt>
                <c:pt idx="54823">
                  <c:v>7.6713503189999998E-7</c:v>
                </c:pt>
                <c:pt idx="54824">
                  <c:v>3.9039040359999998E-6</c:v>
                </c:pt>
                <c:pt idx="54825">
                  <c:v>1.5905579180000001E-6</c:v>
                </c:pt>
                <c:pt idx="54826">
                  <c:v>2.4338406449999998E-6</c:v>
                </c:pt>
                <c:pt idx="54827">
                  <c:v>2.8253071039999999E-5</c:v>
                </c:pt>
                <c:pt idx="54828">
                  <c:v>6.529095716E-6</c:v>
                </c:pt>
                <c:pt idx="54829">
                  <c:v>9.5840407829999999E-7</c:v>
                </c:pt>
                <c:pt idx="54830">
                  <c:v>8.54449291E-7</c:v>
                </c:pt>
                <c:pt idx="54831">
                  <c:v>6.2331554579999999E-6</c:v>
                </c:pt>
                <c:pt idx="54832">
                  <c:v>1.1498786779999999E-6</c:v>
                </c:pt>
                <c:pt idx="54833">
                  <c:v>1.120659961E-6</c:v>
                </c:pt>
                <c:pt idx="54834">
                  <c:v>4.4207362049999998E-6</c:v>
                </c:pt>
                <c:pt idx="54835">
                  <c:v>6.8260393619999998E-5</c:v>
                </c:pt>
                <c:pt idx="54836">
                  <c:v>3.3027423799999997E-5</c:v>
                </c:pt>
                <c:pt idx="54837">
                  <c:v>4.3351862160000004E-6</c:v>
                </c:pt>
                <c:pt idx="54838">
                  <c:v>3.7872710490000001E-6</c:v>
                </c:pt>
                <c:pt idx="54839">
                  <c:v>1.340360558E-5</c:v>
                </c:pt>
                <c:pt idx="54840">
                  <c:v>1.7567231030000001E-7</c:v>
                </c:pt>
                <c:pt idx="54841">
                  <c:v>1.8798746179999999E-7</c:v>
                </c:pt>
                <c:pt idx="54842">
                  <c:v>5.5711212289999999E-7</c:v>
                </c:pt>
                <c:pt idx="54843">
                  <c:v>1.74226889E-6</c:v>
                </c:pt>
                <c:pt idx="54844">
                  <c:v>5.2248127560000001E-8</c:v>
                </c:pt>
                <c:pt idx="54845">
                  <c:v>4.4962846749999998E-7</c:v>
                </c:pt>
                <c:pt idx="54846">
                  <c:v>3.6063139290000002E-7</c:v>
                </c:pt>
                <c:pt idx="54847">
                  <c:v>1.732173108E-6</c:v>
                </c:pt>
                <c:pt idx="54848">
                  <c:v>1.8525406129999999E-7</c:v>
                </c:pt>
                <c:pt idx="54849">
                  <c:v>8.8663602880000001E-7</c:v>
                </c:pt>
                <c:pt idx="54850">
                  <c:v>3.7882846339999997E-7</c:v>
                </c:pt>
                <c:pt idx="54851">
                  <c:v>1.206984854E-6</c:v>
                </c:pt>
                <c:pt idx="54852">
                  <c:v>1.847546744E-7</c:v>
                </c:pt>
                <c:pt idx="54853">
                  <c:v>7.1000383840000001E-7</c:v>
                </c:pt>
                <c:pt idx="54854">
                  <c:v>1.5063019360000001E-8</c:v>
                </c:pt>
                <c:pt idx="54855">
                  <c:v>1.1898817049999999E-5</c:v>
                </c:pt>
                <c:pt idx="54856">
                  <c:v>2.60270167E-6</c:v>
                </c:pt>
                <c:pt idx="54857">
                  <c:v>1.8223305550000001E-6</c:v>
                </c:pt>
                <c:pt idx="54858">
                  <c:v>1.0247634400000001E-6</c:v>
                </c:pt>
                <c:pt idx="54859">
                  <c:v>2.7796441020000001E-6</c:v>
                </c:pt>
                <c:pt idx="54860">
                  <c:v>3.455725811E-7</c:v>
                </c:pt>
                <c:pt idx="54861">
                  <c:v>7.9457401050000004E-8</c:v>
                </c:pt>
                <c:pt idx="54862">
                  <c:v>1.351161256E-7</c:v>
                </c:pt>
                <c:pt idx="54863">
                  <c:v>2.742310196E-7</c:v>
                </c:pt>
                <c:pt idx="54864">
                  <c:v>4.548308069E-7</c:v>
                </c:pt>
                <c:pt idx="54865">
                  <c:v>9.5418316380000009E-7</c:v>
                </c:pt>
                <c:pt idx="54866">
                  <c:v>5.1767173360000001E-7</c:v>
                </c:pt>
                <c:pt idx="54867">
                  <c:v>2.5186780389999999E-5</c:v>
                </c:pt>
                <c:pt idx="54868">
                  <c:v>2.900235556E-6</c:v>
                </c:pt>
                <c:pt idx="54869">
                  <c:v>2.0096572010000001E-6</c:v>
                </c:pt>
                <c:pt idx="54870">
                  <c:v>4.4265386660000002E-6</c:v>
                </c:pt>
                <c:pt idx="54871">
                  <c:v>4.5909601599999998E-7</c:v>
                </c:pt>
                <c:pt idx="54872">
                  <c:v>2.6233294490000001E-7</c:v>
                </c:pt>
                <c:pt idx="54873">
                  <c:v>2.9362360729999998E-6</c:v>
                </c:pt>
                <c:pt idx="54874">
                  <c:v>3.4296161519999999E-6</c:v>
                </c:pt>
                <c:pt idx="54875">
                  <c:v>1.1880183149999999E-5</c:v>
                </c:pt>
                <c:pt idx="54876">
                  <c:v>1.0978478080000001E-6</c:v>
                </c:pt>
                <c:pt idx="54877">
                  <c:v>4.650997569E-6</c:v>
                </c:pt>
                <c:pt idx="54878">
                  <c:v>1.0711553290000001E-5</c:v>
                </c:pt>
                <c:pt idx="54879">
                  <c:v>4.0884417679999999E-5</c:v>
                </c:pt>
                <c:pt idx="54880">
                  <c:v>6.2445574649999997E-6</c:v>
                </c:pt>
                <c:pt idx="54881">
                  <c:v>3.6736608609999999E-6</c:v>
                </c:pt>
                <c:pt idx="54882">
                  <c:v>1.5812516479999999E-6</c:v>
                </c:pt>
                <c:pt idx="54883">
                  <c:v>2.9319240950000001E-6</c:v>
                </c:pt>
                <c:pt idx="54884">
                  <c:v>2.9908915229999999E-6</c:v>
                </c:pt>
                <c:pt idx="54885">
                  <c:v>3.0880098840000002E-6</c:v>
                </c:pt>
                <c:pt idx="54886">
                  <c:v>2.2582685040000001E-6</c:v>
                </c:pt>
                <c:pt idx="54887">
                  <c:v>1.778641125E-4</c:v>
                </c:pt>
                <c:pt idx="54888">
                  <c:v>6.3220352710000004E-6</c:v>
                </c:pt>
                <c:pt idx="54889">
                  <c:v>2.4244331319999999E-6</c:v>
                </c:pt>
                <c:pt idx="54890">
                  <c:v>1.5038330050000001E-6</c:v>
                </c:pt>
                <c:pt idx="54891">
                  <c:v>2.0188012990000002E-6</c:v>
                </c:pt>
                <c:pt idx="54892">
                  <c:v>4.102207567E-8</c:v>
                </c:pt>
                <c:pt idx="54893">
                  <c:v>1.2583420190000001E-7</c:v>
                </c:pt>
                <c:pt idx="54894">
                  <c:v>4.0756283359999999E-8</c:v>
                </c:pt>
                <c:pt idx="54895">
                  <c:v>1.8682070009999999E-7</c:v>
                </c:pt>
                <c:pt idx="54896">
                  <c:v>1.6678361789999999E-7</c:v>
                </c:pt>
                <c:pt idx="54897">
                  <c:v>2.2736499980000001E-7</c:v>
                </c:pt>
                <c:pt idx="54898">
                  <c:v>4.1767218739999998E-7</c:v>
                </c:pt>
                <c:pt idx="54899">
                  <c:v>5.5469190460000005E-7</c:v>
                </c:pt>
                <c:pt idx="54900">
                  <c:v>4.4555967820000001E-7</c:v>
                </c:pt>
                <c:pt idx="54901">
                  <c:v>4.6571384390000001E-7</c:v>
                </c:pt>
                <c:pt idx="54902">
                  <c:v>3.1702191059999998E-7</c:v>
                </c:pt>
                <c:pt idx="54903">
                  <c:v>2.4527055089999999E-7</c:v>
                </c:pt>
                <c:pt idx="54904">
                  <c:v>2.9508418160000002E-7</c:v>
                </c:pt>
                <c:pt idx="54905">
                  <c:v>3.0013551799999998E-7</c:v>
                </c:pt>
                <c:pt idx="54906">
                  <c:v>6.0147309010000003E-8</c:v>
                </c:pt>
                <c:pt idx="54907">
                  <c:v>1.3208704039999999E-6</c:v>
                </c:pt>
                <c:pt idx="54908">
                  <c:v>1.05930011E-7</c:v>
                </c:pt>
                <c:pt idx="54909">
                  <c:v>2.6813414569999999E-8</c:v>
                </c:pt>
                <c:pt idx="54910">
                  <c:v>1.674272588E-7</c:v>
                </c:pt>
                <c:pt idx="54911">
                  <c:v>6.6870880639999998E-6</c:v>
                </c:pt>
                <c:pt idx="54912">
                  <c:v>2.138724123E-7</c:v>
                </c:pt>
                <c:pt idx="54913">
                  <c:v>2.4003973130000001E-7</c:v>
                </c:pt>
                <c:pt idx="54914">
                  <c:v>9.0605171440000005E-7</c:v>
                </c:pt>
                <c:pt idx="54915">
                  <c:v>8.4315394019999992E-6</c:v>
                </c:pt>
                <c:pt idx="54916">
                  <c:v>1.0383252029999999E-6</c:v>
                </c:pt>
                <c:pt idx="54917">
                  <c:v>1.262154973E-6</c:v>
                </c:pt>
                <c:pt idx="54918">
                  <c:v>1.617246128E-6</c:v>
                </c:pt>
                <c:pt idx="54919">
                  <c:v>1.1424557420000001E-5</c:v>
                </c:pt>
                <c:pt idx="54920">
                  <c:v>1.5857574809999999E-6</c:v>
                </c:pt>
                <c:pt idx="54921">
                  <c:v>2.3234270420000001E-6</c:v>
                </c:pt>
                <c:pt idx="54922">
                  <c:v>2.36685097E-6</c:v>
                </c:pt>
                <c:pt idx="54923">
                  <c:v>3.0116143270000001E-5</c:v>
                </c:pt>
                <c:pt idx="54924">
                  <c:v>2.104851287E-6</c:v>
                </c:pt>
                <c:pt idx="54925">
                  <c:v>3.116581324E-6</c:v>
                </c:pt>
                <c:pt idx="54926">
                  <c:v>1.359923579E-6</c:v>
                </c:pt>
                <c:pt idx="54927">
                  <c:v>4.2389412890000001E-4</c:v>
                </c:pt>
                <c:pt idx="54928">
                  <c:v>1.040994272E-6</c:v>
                </c:pt>
                <c:pt idx="54929">
                  <c:v>2.637886367E-6</c:v>
                </c:pt>
                <c:pt idx="54930">
                  <c:v>7.7481093639999992E-6</c:v>
                </c:pt>
                <c:pt idx="54931">
                  <c:v>2.2717582060000001E-4</c:v>
                </c:pt>
                <c:pt idx="54932">
                  <c:v>2.7959671069999998E-6</c:v>
                </c:pt>
                <c:pt idx="54933">
                  <c:v>1.711326929E-6</c:v>
                </c:pt>
                <c:pt idx="54934">
                  <c:v>1.6408340500000001E-6</c:v>
                </c:pt>
                <c:pt idx="54935">
                  <c:v>1.5840774939999998E-5</c:v>
                </c:pt>
                <c:pt idx="54936">
                  <c:v>1.081572439E-6</c:v>
                </c:pt>
                <c:pt idx="54937">
                  <c:v>7.0651559489999999E-7</c:v>
                </c:pt>
                <c:pt idx="54938">
                  <c:v>3.6742211610000001E-7</c:v>
                </c:pt>
                <c:pt idx="54939">
                  <c:v>1.2227185990000001E-5</c:v>
                </c:pt>
                <c:pt idx="54940">
                  <c:v>1.821663042E-7</c:v>
                </c:pt>
                <c:pt idx="54941">
                  <c:v>1.2157672059999999E-7</c:v>
                </c:pt>
                <c:pt idx="54942">
                  <c:v>5.8793012600000003E-8</c:v>
                </c:pt>
                <c:pt idx="54943">
                  <c:v>2.4145010099999998E-7</c:v>
                </c:pt>
                <c:pt idx="54944">
                  <c:v>4.864499987E-9</c:v>
                </c:pt>
                <c:pt idx="54945">
                  <c:v>2.2321036899999999E-13</c:v>
                </c:pt>
                <c:pt idx="54946">
                  <c:v>2.777827308E-9</c:v>
                </c:pt>
                <c:pt idx="54947">
                  <c:v>7.2459259640000003E-7</c:v>
                </c:pt>
                <c:pt idx="54948">
                  <c:v>1.7960936169999999E-8</c:v>
                </c:pt>
                <c:pt idx="54949">
                  <c:v>1.41015643E-8</c:v>
                </c:pt>
                <c:pt idx="54950">
                  <c:v>5.6894518939999997E-9</c:v>
                </c:pt>
                <c:pt idx="54951">
                  <c:v>7.0772312060000005E-7</c:v>
                </c:pt>
                <c:pt idx="54952">
                  <c:v>4.8289816760000003E-9</c:v>
                </c:pt>
                <c:pt idx="54953">
                  <c:v>7.7738615799999999E-9</c:v>
                </c:pt>
                <c:pt idx="54954">
                  <c:v>2.1551938259999999E-8</c:v>
                </c:pt>
                <c:pt idx="54955">
                  <c:v>5.6874318919999996E-7</c:v>
                </c:pt>
                <c:pt idx="54956">
                  <c:v>9.7508787049999996E-8</c:v>
                </c:pt>
                <c:pt idx="54957">
                  <c:v>1.987823904E-7</c:v>
                </c:pt>
                <c:pt idx="54958">
                  <c:v>5.8472600939999998E-7</c:v>
                </c:pt>
                <c:pt idx="54959">
                  <c:v>4.164149077E-5</c:v>
                </c:pt>
                <c:pt idx="54960">
                  <c:v>1.775639961E-6</c:v>
                </c:pt>
                <c:pt idx="54961">
                  <c:v>1.346383885E-6</c:v>
                </c:pt>
                <c:pt idx="54962">
                  <c:v>6.0798196540000004E-7</c:v>
                </c:pt>
                <c:pt idx="54963">
                  <c:v>1.105602289E-5</c:v>
                </c:pt>
                <c:pt idx="54964">
                  <c:v>3.0591816360000002E-6</c:v>
                </c:pt>
                <c:pt idx="54965">
                  <c:v>2.6565012820000001E-6</c:v>
                </c:pt>
                <c:pt idx="54966">
                  <c:v>2.5666979089999999E-6</c:v>
                </c:pt>
                <c:pt idx="54967">
                  <c:v>8.2256676999999998E-5</c:v>
                </c:pt>
                <c:pt idx="54968">
                  <c:v>1.169914243E-5</c:v>
                </c:pt>
                <c:pt idx="54969">
                  <c:v>7.490190609E-6</c:v>
                </c:pt>
                <c:pt idx="54970">
                  <c:v>6.0346284079999997E-7</c:v>
                </c:pt>
                <c:pt idx="54971">
                  <c:v>5.8881056779999999E-4</c:v>
                </c:pt>
                <c:pt idx="54972">
                  <c:v>7.6195403979999996E-7</c:v>
                </c:pt>
                <c:pt idx="54973">
                  <c:v>5.1301518569999998E-6</c:v>
                </c:pt>
                <c:pt idx="54974">
                  <c:v>6.6153164909999998E-6</c:v>
                </c:pt>
                <c:pt idx="54975">
                  <c:v>2.6830853440000001E-5</c:v>
                </c:pt>
                <c:pt idx="54976">
                  <c:v>3.3360812609999998E-6</c:v>
                </c:pt>
                <c:pt idx="54977">
                  <c:v>4.842252892E-6</c:v>
                </c:pt>
                <c:pt idx="54978">
                  <c:v>1.4818723580000001E-5</c:v>
                </c:pt>
                <c:pt idx="54979">
                  <c:v>3.8550029339999998E-4</c:v>
                </c:pt>
                <c:pt idx="54980">
                  <c:v>1.7659316409999999E-5</c:v>
                </c:pt>
                <c:pt idx="54981">
                  <c:v>4.5703803159999996E-6</c:v>
                </c:pt>
                <c:pt idx="54982">
                  <c:v>8.5806731339999998E-7</c:v>
                </c:pt>
                <c:pt idx="54983">
                  <c:v>2.810315358E-5</c:v>
                </c:pt>
                <c:pt idx="54984">
                  <c:v>2.021584168E-6</c:v>
                </c:pt>
                <c:pt idx="54985">
                  <c:v>7.8309033429999996E-7</c:v>
                </c:pt>
                <c:pt idx="54986">
                  <c:v>6.1966139220000004E-7</c:v>
                </c:pt>
                <c:pt idx="54987">
                  <c:v>4.2048765000000001E-6</c:v>
                </c:pt>
                <c:pt idx="54988">
                  <c:v>9.9529444189999991E-7</c:v>
                </c:pt>
                <c:pt idx="54989">
                  <c:v>4.36335064E-8</c:v>
                </c:pt>
                <c:pt idx="54990">
                  <c:v>6.0017186309999996E-7</c:v>
                </c:pt>
                <c:pt idx="54991">
                  <c:v>3.1264795569999999E-6</c:v>
                </c:pt>
                <c:pt idx="54992">
                  <c:v>3.200235267E-7</c:v>
                </c:pt>
                <c:pt idx="54993">
                  <c:v>2.4794717929999999E-7</c:v>
                </c:pt>
                <c:pt idx="54994">
                  <c:v>2.556339296E-7</c:v>
                </c:pt>
                <c:pt idx="54995">
                  <c:v>2.5046604639999998E-7</c:v>
                </c:pt>
                <c:pt idx="54996">
                  <c:v>3.023763373E-7</c:v>
                </c:pt>
                <c:pt idx="54997">
                  <c:v>3.0543343420000001E-7</c:v>
                </c:pt>
                <c:pt idx="54998">
                  <c:v>2.37408298E-7</c:v>
                </c:pt>
                <c:pt idx="54999">
                  <c:v>1.9178729100000001E-6</c:v>
                </c:pt>
                <c:pt idx="55000">
                  <c:v>1.8395413879999999E-8</c:v>
                </c:pt>
                <c:pt idx="55001">
                  <c:v>4.6395141389999999E-7</c:v>
                </c:pt>
                <c:pt idx="55002">
                  <c:v>2.1708976150000002E-6</c:v>
                </c:pt>
                <c:pt idx="55003">
                  <c:v>1.8732620260000001E-5</c:v>
                </c:pt>
                <c:pt idx="55004">
                  <c:v>1.457281883E-7</c:v>
                </c:pt>
                <c:pt idx="55005">
                  <c:v>2.2310621089999999E-7</c:v>
                </c:pt>
                <c:pt idx="55006">
                  <c:v>3.9462749750000001E-7</c:v>
                </c:pt>
                <c:pt idx="55007">
                  <c:v>1.4952679490000001E-5</c:v>
                </c:pt>
                <c:pt idx="55008">
                  <c:v>1.33767061E-6</c:v>
                </c:pt>
                <c:pt idx="55009">
                  <c:v>3.2952868379999999E-6</c:v>
                </c:pt>
                <c:pt idx="55010">
                  <c:v>4.5684089650000004E-6</c:v>
                </c:pt>
                <c:pt idx="55011">
                  <c:v>1.564849116E-4</c:v>
                </c:pt>
                <c:pt idx="55012">
                  <c:v>1.4539436090000001E-6</c:v>
                </c:pt>
                <c:pt idx="55013">
                  <c:v>5.302272933E-6</c:v>
                </c:pt>
                <c:pt idx="55014">
                  <c:v>1.379809676E-5</c:v>
                </c:pt>
                <c:pt idx="55015">
                  <c:v>5.1795997539999999E-5</c:v>
                </c:pt>
                <c:pt idx="55016">
                  <c:v>1.021281966E-5</c:v>
                </c:pt>
                <c:pt idx="55017">
                  <c:v>7.8399623750000007E-6</c:v>
                </c:pt>
                <c:pt idx="55018">
                  <c:v>3.6665644129999998E-5</c:v>
                </c:pt>
                <c:pt idx="55019">
                  <c:v>5.4516081400000005E-4</c:v>
                </c:pt>
                <c:pt idx="55020">
                  <c:v>1.1401264180000001E-4</c:v>
                </c:pt>
                <c:pt idx="55021">
                  <c:v>8.3249524339999996E-5</c:v>
                </c:pt>
                <c:pt idx="55022">
                  <c:v>1.218870525E-4</c:v>
                </c:pt>
                <c:pt idx="55023">
                  <c:v>7.3349108700000005E-4</c:v>
                </c:pt>
                <c:pt idx="55024">
                  <c:v>3.2730280409999998E-6</c:v>
                </c:pt>
                <c:pt idx="55025">
                  <c:v>1.0917408809999999E-5</c:v>
                </c:pt>
                <c:pt idx="55026">
                  <c:v>9.3180157069999999E-7</c:v>
                </c:pt>
                <c:pt idx="55027">
                  <c:v>3.8779652459999998E-5</c:v>
                </c:pt>
                <c:pt idx="55028">
                  <c:v>5.9726085980000003E-6</c:v>
                </c:pt>
                <c:pt idx="55029">
                  <c:v>8.4954071890000006E-6</c:v>
                </c:pt>
                <c:pt idx="55030">
                  <c:v>9.0604347740000003E-7</c:v>
                </c:pt>
                <c:pt idx="55031">
                  <c:v>1.3548502699999999E-5</c:v>
                </c:pt>
                <c:pt idx="55032">
                  <c:v>3.3679380870000002E-6</c:v>
                </c:pt>
                <c:pt idx="55033">
                  <c:v>5.2592807810000003E-6</c:v>
                </c:pt>
                <c:pt idx="55034">
                  <c:v>5.1273428539999998E-6</c:v>
                </c:pt>
                <c:pt idx="55035">
                  <c:v>2.7587553550000001E-6</c:v>
                </c:pt>
                <c:pt idx="55036">
                  <c:v>3.8244819050000003E-6</c:v>
                </c:pt>
                <c:pt idx="55037">
                  <c:v>2.1796075709999999E-6</c:v>
                </c:pt>
                <c:pt idx="55038">
                  <c:v>2.185295138E-6</c:v>
                </c:pt>
                <c:pt idx="55039">
                  <c:v>2.8483630609999999E-6</c:v>
                </c:pt>
                <c:pt idx="55040">
                  <c:v>1.867082932E-6</c:v>
                </c:pt>
                <c:pt idx="55041">
                  <c:v>1.1094667120000001E-6</c:v>
                </c:pt>
                <c:pt idx="55042">
                  <c:v>1.310605204E-6</c:v>
                </c:pt>
                <c:pt idx="55043">
                  <c:v>1.748066136E-6</c:v>
                </c:pt>
                <c:pt idx="55044">
                  <c:v>1.2552230119999999E-6</c:v>
                </c:pt>
                <c:pt idx="55045">
                  <c:v>1.4546865109999999E-6</c:v>
                </c:pt>
                <c:pt idx="55046">
                  <c:v>1.508849685E-6</c:v>
                </c:pt>
                <c:pt idx="55047">
                  <c:v>5.8183023289999999E-7</c:v>
                </c:pt>
                <c:pt idx="55048">
                  <c:v>2.5155003519999999E-6</c:v>
                </c:pt>
                <c:pt idx="55049">
                  <c:v>2.6647334029999998E-6</c:v>
                </c:pt>
                <c:pt idx="55050">
                  <c:v>2.7358247930000002E-6</c:v>
                </c:pt>
                <c:pt idx="55051">
                  <c:v>6.2019626560000001E-6</c:v>
                </c:pt>
                <c:pt idx="55052">
                  <c:v>6.657969781E-6</c:v>
                </c:pt>
                <c:pt idx="55053">
                  <c:v>2.235254133E-6</c:v>
                </c:pt>
                <c:pt idx="55054">
                  <c:v>3.4083889210000002E-6</c:v>
                </c:pt>
                <c:pt idx="55055">
                  <c:v>1.310003439E-5</c:v>
                </c:pt>
                <c:pt idx="55056">
                  <c:v>1.443564976E-5</c:v>
                </c:pt>
                <c:pt idx="55057">
                  <c:v>3.5404167309999998E-6</c:v>
                </c:pt>
                <c:pt idx="55058">
                  <c:v>3.6316088260000001E-6</c:v>
                </c:pt>
                <c:pt idx="55059">
                  <c:v>8.8161410140000004E-5</c:v>
                </c:pt>
                <c:pt idx="55060">
                  <c:v>6.9608179090000007E-5</c:v>
                </c:pt>
                <c:pt idx="55061">
                  <c:v>7.8629681150000006E-5</c:v>
                </c:pt>
                <c:pt idx="55062">
                  <c:v>6.1273280730000002E-4</c:v>
                </c:pt>
                <c:pt idx="55063">
                  <c:v>1.319370181E-3</c:v>
                </c:pt>
                <c:pt idx="55064">
                  <c:v>9.9923827109999996E-5</c:v>
                </c:pt>
                <c:pt idx="55065">
                  <c:v>5.799992472E-5</c:v>
                </c:pt>
                <c:pt idx="55066">
                  <c:v>2.2560120779999999E-5</c:v>
                </c:pt>
                <c:pt idx="55067">
                  <c:v>2.4264435639999999E-5</c:v>
                </c:pt>
                <c:pt idx="55068">
                  <c:v>1.6907919829999999E-5</c:v>
                </c:pt>
                <c:pt idx="55069">
                  <c:v>1.8745291669999999E-5</c:v>
                </c:pt>
                <c:pt idx="55070">
                  <c:v>3.5814556340000001E-5</c:v>
                </c:pt>
                <c:pt idx="55071">
                  <c:v>1.001823512E-4</c:v>
                </c:pt>
                <c:pt idx="55072">
                  <c:v>3.3296321879999997E-5</c:v>
                </c:pt>
                <c:pt idx="55073">
                  <c:v>2.3430229899999998E-5</c:v>
                </c:pt>
                <c:pt idx="55074">
                  <c:v>4.1110963589999998E-5</c:v>
                </c:pt>
                <c:pt idx="55075">
                  <c:v>2.8190680280000001E-5</c:v>
                </c:pt>
                <c:pt idx="55076">
                  <c:v>3.7881677710000001E-6</c:v>
                </c:pt>
                <c:pt idx="55077">
                  <c:v>8.1257963220000002E-6</c:v>
                </c:pt>
                <c:pt idx="55078">
                  <c:v>5.3445403050000002E-6</c:v>
                </c:pt>
                <c:pt idx="55079">
                  <c:v>2.338904881E-6</c:v>
                </c:pt>
                <c:pt idx="55080">
                  <c:v>5.3764339799999999E-6</c:v>
                </c:pt>
                <c:pt idx="55081">
                  <c:v>1.608530598E-5</c:v>
                </c:pt>
                <c:pt idx="55082">
                  <c:v>3.3275334820000002E-5</c:v>
                </c:pt>
                <c:pt idx="55083">
                  <c:v>4.3344380630000002E-5</c:v>
                </c:pt>
                <c:pt idx="55084">
                  <c:v>1.3251459790000001E-6</c:v>
                </c:pt>
                <c:pt idx="55085">
                  <c:v>1.8253707440000001E-6</c:v>
                </c:pt>
                <c:pt idx="55086">
                  <c:v>2.6831927949999998E-6</c:v>
                </c:pt>
                <c:pt idx="55087">
                  <c:v>3.112755007E-6</c:v>
                </c:pt>
                <c:pt idx="55088">
                  <c:v>3.2703626959999998E-6</c:v>
                </c:pt>
                <c:pt idx="55089">
                  <c:v>2.739187156E-6</c:v>
                </c:pt>
                <c:pt idx="55090">
                  <c:v>1.526506111E-6</c:v>
                </c:pt>
                <c:pt idx="55091">
                  <c:v>5.6256848030000002E-6</c:v>
                </c:pt>
                <c:pt idx="55092">
                  <c:v>2.174818733E-6</c:v>
                </c:pt>
                <c:pt idx="55093">
                  <c:v>2.4866133309999998E-6</c:v>
                </c:pt>
                <c:pt idx="55094">
                  <c:v>1.926141146E-6</c:v>
                </c:pt>
                <c:pt idx="55095">
                  <c:v>3.9920973849999996E-6</c:v>
                </c:pt>
                <c:pt idx="55096">
                  <c:v>3.1558651229999999E-6</c:v>
                </c:pt>
                <c:pt idx="55097">
                  <c:v>7.1254208700000001E-6</c:v>
                </c:pt>
                <c:pt idx="55098">
                  <c:v>1.3437635199999999E-7</c:v>
                </c:pt>
                <c:pt idx="55099">
                  <c:v>2.366381195E-6</c:v>
                </c:pt>
                <c:pt idx="55100">
                  <c:v>1.6373270050000002E-5</c:v>
                </c:pt>
                <c:pt idx="55101">
                  <c:v>1.8970695099999999E-5</c:v>
                </c:pt>
                <c:pt idx="55102">
                  <c:v>1.4510835820000001E-4</c:v>
                </c:pt>
                <c:pt idx="55103">
                  <c:v>2.4458764550000002E-4</c:v>
                </c:pt>
                <c:pt idx="55104">
                  <c:v>4.8796994440000003E-5</c:v>
                </c:pt>
                <c:pt idx="55105">
                  <c:v>1.323051686E-4</c:v>
                </c:pt>
                <c:pt idx="55106">
                  <c:v>2.40553125E-4</c:v>
                </c:pt>
                <c:pt idx="55107">
                  <c:v>7.7980995120000002E-5</c:v>
                </c:pt>
                <c:pt idx="55108">
                  <c:v>5.7569667279999997E-5</c:v>
                </c:pt>
                <c:pt idx="55109">
                  <c:v>6.171555785E-5</c:v>
                </c:pt>
                <c:pt idx="55110">
                  <c:v>1.1649812279999999E-4</c:v>
                </c:pt>
                <c:pt idx="55111">
                  <c:v>2.9637480209999999E-4</c:v>
                </c:pt>
                <c:pt idx="55112">
                  <c:v>2.0198749540000001E-4</c:v>
                </c:pt>
                <c:pt idx="55113">
                  <c:v>1.133619262E-4</c:v>
                </c:pt>
                <c:pt idx="55114">
                  <c:v>1.278219898E-3</c:v>
                </c:pt>
                <c:pt idx="55115">
                  <c:v>3.8971434249999998E-4</c:v>
                </c:pt>
                <c:pt idx="55116">
                  <c:v>7.8399614089999994E-5</c:v>
                </c:pt>
                <c:pt idx="55117">
                  <c:v>5.6706131159999998E-5</c:v>
                </c:pt>
                <c:pt idx="55118">
                  <c:v>2.8432069730000001E-5</c:v>
                </c:pt>
                <c:pt idx="55119">
                  <c:v>6.7712547370000003E-6</c:v>
                </c:pt>
                <c:pt idx="55120">
                  <c:v>3.7911036020000002E-5</c:v>
                </c:pt>
                <c:pt idx="55121">
                  <c:v>9.9256285180000006E-6</c:v>
                </c:pt>
                <c:pt idx="55122">
                  <c:v>2.104114922E-4</c:v>
                </c:pt>
                <c:pt idx="55123">
                  <c:v>8.9980428020000006E-5</c:v>
                </c:pt>
                <c:pt idx="55124">
                  <c:v>4.8063896040000001E-5</c:v>
                </c:pt>
                <c:pt idx="55125">
                  <c:v>3.5383159269999997E-5</c:v>
                </c:pt>
                <c:pt idx="55126">
                  <c:v>2.8733910079999999E-5</c:v>
                </c:pt>
                <c:pt idx="55127">
                  <c:v>1.3697643039999999E-5</c:v>
                </c:pt>
                <c:pt idx="55128">
                  <c:v>3.2508163729999999E-6</c:v>
                </c:pt>
                <c:pt idx="55129">
                  <c:v>2.0790426340000002E-6</c:v>
                </c:pt>
                <c:pt idx="55130">
                  <c:v>3.4325454710000001E-6</c:v>
                </c:pt>
                <c:pt idx="55131">
                  <c:v>4.716187134E-6</c:v>
                </c:pt>
                <c:pt idx="55132">
                  <c:v>9.2636946670000002E-6</c:v>
                </c:pt>
                <c:pt idx="55133">
                  <c:v>7.6210092250000003E-6</c:v>
                </c:pt>
                <c:pt idx="55134">
                  <c:v>3.7485564389999997E-5</c:v>
                </c:pt>
                <c:pt idx="55135">
                  <c:v>1.8273705719999999E-5</c:v>
                </c:pt>
                <c:pt idx="55136">
                  <c:v>6.3310053000000002E-6</c:v>
                </c:pt>
                <c:pt idx="55137">
                  <c:v>1.8789909250000001E-5</c:v>
                </c:pt>
                <c:pt idx="55138">
                  <c:v>3.9690897219999996E-6</c:v>
                </c:pt>
                <c:pt idx="55139">
                  <c:v>3.9515297670000003E-6</c:v>
                </c:pt>
                <c:pt idx="55140">
                  <c:v>8.6478422280000007E-6</c:v>
                </c:pt>
                <c:pt idx="55141">
                  <c:v>8.1302122629999998E-6</c:v>
                </c:pt>
                <c:pt idx="55142">
                  <c:v>3.15880725E-6</c:v>
                </c:pt>
                <c:pt idx="55143">
                  <c:v>4.8372603889999996E-6</c:v>
                </c:pt>
                <c:pt idx="55144">
                  <c:v>3.5412017270000001E-6</c:v>
                </c:pt>
                <c:pt idx="55145">
                  <c:v>1.3446318559999999E-6</c:v>
                </c:pt>
                <c:pt idx="55146">
                  <c:v>3.0460945040000001E-5</c:v>
                </c:pt>
                <c:pt idx="55147">
                  <c:v>1.158360314E-6</c:v>
                </c:pt>
                <c:pt idx="55148">
                  <c:v>5.743868793E-6</c:v>
                </c:pt>
                <c:pt idx="55149">
                  <c:v>1.610725408E-5</c:v>
                </c:pt>
                <c:pt idx="55150">
                  <c:v>3.0886745220000003E-5</c:v>
                </c:pt>
                <c:pt idx="55151">
                  <c:v>1.506273035E-5</c:v>
                </c:pt>
                <c:pt idx="55152">
                  <c:v>6.6719341420000002E-5</c:v>
                </c:pt>
                <c:pt idx="55153">
                  <c:v>1.3620891090000001E-4</c:v>
                </c:pt>
                <c:pt idx="55154">
                  <c:v>3.0353540399999999E-3</c:v>
                </c:pt>
                <c:pt idx="55155">
                  <c:v>7.1899144520000001E-4</c:v>
                </c:pt>
                <c:pt idx="55156">
                  <c:v>1.143656261E-4</c:v>
                </c:pt>
                <c:pt idx="55157">
                  <c:v>2.5564159680000002E-4</c:v>
                </c:pt>
                <c:pt idx="55158">
                  <c:v>4.5391748490000001E-4</c:v>
                </c:pt>
                <c:pt idx="55159">
                  <c:v>2.572206695E-5</c:v>
                </c:pt>
                <c:pt idx="55160">
                  <c:v>4.1968908870000001E-5</c:v>
                </c:pt>
                <c:pt idx="55161">
                  <c:v>1.2532012669999999E-4</c:v>
                </c:pt>
                <c:pt idx="55162">
                  <c:v>1.02078445E-4</c:v>
                </c:pt>
                <c:pt idx="55163">
                  <c:v>2.7012273800000001E-5</c:v>
                </c:pt>
                <c:pt idx="55164">
                  <c:v>4.7891664670000001E-5</c:v>
                </c:pt>
                <c:pt idx="55165">
                  <c:v>1.089709587E-4</c:v>
                </c:pt>
                <c:pt idx="55166">
                  <c:v>1.419550512E-4</c:v>
                </c:pt>
                <c:pt idx="55167">
                  <c:v>5.4288361439999999E-5</c:v>
                </c:pt>
                <c:pt idx="55168">
                  <c:v>5.288441724E-5</c:v>
                </c:pt>
                <c:pt idx="55169">
                  <c:v>3.4155946199999998E-5</c:v>
                </c:pt>
                <c:pt idx="55170">
                  <c:v>2.3414468730000001E-5</c:v>
                </c:pt>
                <c:pt idx="55171">
                  <c:v>1.9710883939999999E-5</c:v>
                </c:pt>
                <c:pt idx="55172">
                  <c:v>2.5614334110000001E-5</c:v>
                </c:pt>
                <c:pt idx="55173">
                  <c:v>5.3594199150000002E-6</c:v>
                </c:pt>
                <c:pt idx="55174">
                  <c:v>6.1705148070000007E-5</c:v>
                </c:pt>
                <c:pt idx="55175">
                  <c:v>4.2670200990000001E-6</c:v>
                </c:pt>
                <c:pt idx="55176">
                  <c:v>5.4455102630000003E-6</c:v>
                </c:pt>
                <c:pt idx="55177">
                  <c:v>1.147218353E-6</c:v>
                </c:pt>
                <c:pt idx="55178">
                  <c:v>1.151409579E-4</c:v>
                </c:pt>
                <c:pt idx="55179">
                  <c:v>1.723191195E-6</c:v>
                </c:pt>
                <c:pt idx="55180">
                  <c:v>5.0577004310000003E-7</c:v>
                </c:pt>
                <c:pt idx="55181">
                  <c:v>1.1162429009999999E-5</c:v>
                </c:pt>
                <c:pt idx="55182">
                  <c:v>1.114315617E-4</c:v>
                </c:pt>
                <c:pt idx="55183">
                  <c:v>8.7705270580000007E-6</c:v>
                </c:pt>
                <c:pt idx="55184">
                  <c:v>8.7499768209999997E-6</c:v>
                </c:pt>
                <c:pt idx="55185">
                  <c:v>1.7760606760000001E-5</c:v>
                </c:pt>
                <c:pt idx="55186">
                  <c:v>7.0427369759999998E-5</c:v>
                </c:pt>
                <c:pt idx="55187">
                  <c:v>1.1866728969999999E-5</c:v>
                </c:pt>
                <c:pt idx="55188">
                  <c:v>7.844189105E-6</c:v>
                </c:pt>
                <c:pt idx="55189">
                  <c:v>1.4849416389999999E-5</c:v>
                </c:pt>
                <c:pt idx="55190">
                  <c:v>1.9219723159999998E-5</c:v>
                </c:pt>
                <c:pt idx="55191">
                  <c:v>8.7375011029999992E-6</c:v>
                </c:pt>
                <c:pt idx="55192">
                  <c:v>6.8629955399999997E-6</c:v>
                </c:pt>
                <c:pt idx="55193">
                  <c:v>5.2381944779999998E-6</c:v>
                </c:pt>
                <c:pt idx="55194">
                  <c:v>2.2795801150000001E-4</c:v>
                </c:pt>
                <c:pt idx="55195">
                  <c:v>2.3055202990000001E-5</c:v>
                </c:pt>
                <c:pt idx="55196">
                  <c:v>5.4151092860000001E-5</c:v>
                </c:pt>
                <c:pt idx="55197">
                  <c:v>9.3187781549999998E-5</c:v>
                </c:pt>
                <c:pt idx="55198">
                  <c:v>1.7092476590000001E-3</c:v>
                </c:pt>
                <c:pt idx="55199">
                  <c:v>5.400331538E-5</c:v>
                </c:pt>
                <c:pt idx="55200">
                  <c:v>2.0550224699999999E-5</c:v>
                </c:pt>
                <c:pt idx="55201">
                  <c:v>3.8591321579999998E-5</c:v>
                </c:pt>
                <c:pt idx="55202">
                  <c:v>7.2218224950000001E-4</c:v>
                </c:pt>
                <c:pt idx="55203">
                  <c:v>8.1618495510000006E-5</c:v>
                </c:pt>
                <c:pt idx="55204">
                  <c:v>5.0879161240000002E-5</c:v>
                </c:pt>
                <c:pt idx="55205">
                  <c:v>1.4612858960000001E-5</c:v>
                </c:pt>
                <c:pt idx="55206">
                  <c:v>4.0551185240000004E-3</c:v>
                </c:pt>
                <c:pt idx="55207">
                  <c:v>2.0362744489999999E-5</c:v>
                </c:pt>
                <c:pt idx="55208">
                  <c:v>5.8581090749999997E-5</c:v>
                </c:pt>
                <c:pt idx="55209">
                  <c:v>8.040534638E-5</c:v>
                </c:pt>
                <c:pt idx="55210">
                  <c:v>1.0663001530000001E-3</c:v>
                </c:pt>
                <c:pt idx="55211">
                  <c:v>2.110539362E-5</c:v>
                </c:pt>
                <c:pt idx="55212">
                  <c:v>3.8584385389999998E-5</c:v>
                </c:pt>
                <c:pt idx="55213">
                  <c:v>2.663968794E-5</c:v>
                </c:pt>
                <c:pt idx="55214">
                  <c:v>4.2186372279999999E-3</c:v>
                </c:pt>
                <c:pt idx="55215">
                  <c:v>5.1732812810000003E-5</c:v>
                </c:pt>
                <c:pt idx="55216">
                  <c:v>2.1168580980000001E-5</c:v>
                </c:pt>
                <c:pt idx="55217">
                  <c:v>6.8813340970000003E-5</c:v>
                </c:pt>
                <c:pt idx="55218">
                  <c:v>1.2537599360000001E-3</c:v>
                </c:pt>
                <c:pt idx="55219">
                  <c:v>5.6754935060000001E-6</c:v>
                </c:pt>
                <c:pt idx="55220">
                  <c:v>7.7854422220000001E-6</c:v>
                </c:pt>
                <c:pt idx="55221">
                  <c:v>1.268107505E-5</c:v>
                </c:pt>
                <c:pt idx="55222">
                  <c:v>1.255240515E-4</c:v>
                </c:pt>
                <c:pt idx="55223">
                  <c:v>6.1222537879999998E-5</c:v>
                </c:pt>
                <c:pt idx="55224">
                  <c:v>6.4816260010000005E-5</c:v>
                </c:pt>
                <c:pt idx="55225">
                  <c:v>2.257985832E-5</c:v>
                </c:pt>
                <c:pt idx="55226">
                  <c:v>1.5707034450000001E-2</c:v>
                </c:pt>
                <c:pt idx="55227">
                  <c:v>2.1685424039999999E-5</c:v>
                </c:pt>
                <c:pt idx="55228">
                  <c:v>2.6349600340000001E-4</c:v>
                </c:pt>
                <c:pt idx="55229">
                  <c:v>4.1940892450000001E-4</c:v>
                </c:pt>
                <c:pt idx="55230">
                  <c:v>3.4263893460000001E-3</c:v>
                </c:pt>
                <c:pt idx="55231">
                  <c:v>2.9864126200000003E-4</c:v>
                </c:pt>
                <c:pt idx="55232">
                  <c:v>4.6032588750000001E-4</c:v>
                </c:pt>
                <c:pt idx="55233">
                  <c:v>5.0668159070000002E-4</c:v>
                </c:pt>
                <c:pt idx="55234">
                  <c:v>2.0513164980000002E-2</c:v>
                </c:pt>
                <c:pt idx="55235">
                  <c:v>3.3832293439999998E-4</c:v>
                </c:pt>
                <c:pt idx="55236">
                  <c:v>7.1198886590000002E-4</c:v>
                </c:pt>
                <c:pt idx="55237">
                  <c:v>1.194493016E-3</c:v>
                </c:pt>
                <c:pt idx="55238">
                  <c:v>0.15218294669999999</c:v>
                </c:pt>
                <c:pt idx="55239">
                  <c:v>1.032733574E-3</c:v>
                </c:pt>
                <c:pt idx="55240">
                  <c:v>8.2528675170000004E-4</c:v>
                </c:pt>
                <c:pt idx="55241">
                  <c:v>7.8444199419999997E-4</c:v>
                </c:pt>
                <c:pt idx="55242">
                  <c:v>9.5794114830000006E-3</c:v>
                </c:pt>
                <c:pt idx="55243">
                  <c:v>8.7636892760000005E-4</c:v>
                </c:pt>
                <c:pt idx="55244">
                  <c:v>8.3437685859999997E-4</c:v>
                </c:pt>
                <c:pt idx="55245">
                  <c:v>9.5151469419999999E-4</c:v>
                </c:pt>
                <c:pt idx="55246">
                  <c:v>0.1520341677</c:v>
                </c:pt>
                <c:pt idx="55247">
                  <c:v>1.276953954E-3</c:v>
                </c:pt>
                <c:pt idx="55248">
                  <c:v>7.5155602540000004E-4</c:v>
                </c:pt>
                <c:pt idx="55249">
                  <c:v>2.8272322849999998E-4</c:v>
                </c:pt>
                <c:pt idx="55250">
                  <c:v>2.0803159210000002E-2</c:v>
                </c:pt>
                <c:pt idx="55251">
                  <c:v>5.6837798130000004E-4</c:v>
                </c:pt>
                <c:pt idx="55252">
                  <c:v>4.6328192350000001E-4</c:v>
                </c:pt>
                <c:pt idx="55253">
                  <c:v>2.6844379960000003E-4</c:v>
                </c:pt>
                <c:pt idx="55254">
                  <c:v>3.403532512E-3</c:v>
                </c:pt>
                <c:pt idx="55255">
                  <c:v>4.548550736E-4</c:v>
                </c:pt>
                <c:pt idx="55256">
                  <c:v>2.7577356520000002E-4</c:v>
                </c:pt>
                <c:pt idx="55257">
                  <c:v>1.523382113E-5</c:v>
                </c:pt>
                <c:pt idx="55258">
                  <c:v>1.5692672929999998E-2</c:v>
                </c:pt>
                <c:pt idx="55259">
                  <c:v>3.0107611259999998E-5</c:v>
                </c:pt>
                <c:pt idx="55260">
                  <c:v>6.950078208E-5</c:v>
                </c:pt>
                <c:pt idx="55261">
                  <c:v>5.905336775E-5</c:v>
                </c:pt>
                <c:pt idx="55262">
                  <c:v>1.2777447870000001E-4</c:v>
                </c:pt>
                <c:pt idx="55263">
                  <c:v>1.3814651700000001E-5</c:v>
                </c:pt>
                <c:pt idx="55264">
                  <c:v>7.8319112220000006E-6</c:v>
                </c:pt>
                <c:pt idx="55265">
                  <c:v>6.0695696069999998E-6</c:v>
                </c:pt>
                <c:pt idx="55266">
                  <c:v>1.221326757E-3</c:v>
                </c:pt>
                <c:pt idx="55267">
                  <c:v>6.1163589059999994E-5</c:v>
                </c:pt>
                <c:pt idx="55268">
                  <c:v>2.5836800130000001E-5</c:v>
                </c:pt>
                <c:pt idx="55269">
                  <c:v>4.7855829270000001E-5</c:v>
                </c:pt>
                <c:pt idx="55270">
                  <c:v>4.2442370749999998E-3</c:v>
                </c:pt>
                <c:pt idx="55271">
                  <c:v>3.4320556330000002E-5</c:v>
                </c:pt>
                <c:pt idx="55272">
                  <c:v>3.812779777E-5</c:v>
                </c:pt>
                <c:pt idx="55273">
                  <c:v>1.7666076360000002E-5</c:v>
                </c:pt>
                <c:pt idx="55274">
                  <c:v>1.061822704E-3</c:v>
                </c:pt>
                <c:pt idx="55275">
                  <c:v>8.7191697970000006E-5</c:v>
                </c:pt>
                <c:pt idx="55276">
                  <c:v>5.8178529900000003E-5</c:v>
                </c:pt>
                <c:pt idx="55277">
                  <c:v>1.7524983959999999E-5</c:v>
                </c:pt>
                <c:pt idx="55278">
                  <c:v>4.0133839260000003E-3</c:v>
                </c:pt>
                <c:pt idx="55279">
                  <c:v>2.4360471579999999E-5</c:v>
                </c:pt>
                <c:pt idx="55280">
                  <c:v>5.8921036099999997E-5</c:v>
                </c:pt>
                <c:pt idx="55281">
                  <c:v>8.1333949609999997E-5</c:v>
                </c:pt>
                <c:pt idx="55282">
                  <c:v>7.2501181040000005E-4</c:v>
                </c:pt>
                <c:pt idx="55283">
                  <c:v>4.3365979249999999E-5</c:v>
                </c:pt>
                <c:pt idx="55284">
                  <c:v>2.194268719E-5</c:v>
                </c:pt>
                <c:pt idx="55285">
                  <c:v>5.3030388249999999E-5</c:v>
                </c:pt>
                <c:pt idx="55286">
                  <c:v>1.6888391200000001E-3</c:v>
                </c:pt>
                <c:pt idx="55287">
                  <c:v>9.6111703600000001E-5</c:v>
                </c:pt>
                <c:pt idx="55288">
                  <c:v>6.0582798E-5</c:v>
                </c:pt>
                <c:pt idx="55289">
                  <c:v>2.451019464E-5</c:v>
                </c:pt>
                <c:pt idx="55290">
                  <c:v>2.3137607939999999E-4</c:v>
                </c:pt>
                <c:pt idx="55291">
                  <c:v>4.9388590679999996E-6</c:v>
                </c:pt>
                <c:pt idx="55292">
                  <c:v>6.8204224599999997E-6</c:v>
                </c:pt>
                <c:pt idx="55293">
                  <c:v>8.5972357020000006E-6</c:v>
                </c:pt>
                <c:pt idx="55294">
                  <c:v>1.9704106419999999E-5</c:v>
                </c:pt>
                <c:pt idx="55295">
                  <c:v>1.5237286000000001E-5</c:v>
                </c:pt>
                <c:pt idx="55296">
                  <c:v>7.5755120980000002E-6</c:v>
                </c:pt>
                <c:pt idx="55297">
                  <c:v>1.1601829000000001E-5</c:v>
                </c:pt>
                <c:pt idx="55298">
                  <c:v>7.0684777399999995E-5</c:v>
                </c:pt>
                <c:pt idx="55299">
                  <c:v>1.840636201E-5</c:v>
                </c:pt>
                <c:pt idx="55300">
                  <c:v>8.7800662099999992E-6</c:v>
                </c:pt>
                <c:pt idx="55301">
                  <c:v>8.6515194339999992E-6</c:v>
                </c:pt>
                <c:pt idx="55302">
                  <c:v>1.107086108E-4</c:v>
                </c:pt>
                <c:pt idx="55303">
                  <c:v>1.026309168E-5</c:v>
                </c:pt>
                <c:pt idx="55304">
                  <c:v>3.5784490760000002E-7</c:v>
                </c:pt>
                <c:pt idx="55305">
                  <c:v>1.7012784460000001E-6</c:v>
                </c:pt>
                <c:pt idx="55306">
                  <c:v>1.1184023170000001E-4</c:v>
                </c:pt>
                <c:pt idx="55307">
                  <c:v>7.1751805129999996E-7</c:v>
                </c:pt>
                <c:pt idx="55308">
                  <c:v>6.0920588510000004E-6</c:v>
                </c:pt>
                <c:pt idx="55309">
                  <c:v>4.358097016E-6</c:v>
                </c:pt>
                <c:pt idx="55310">
                  <c:v>5.7948569860000003E-5</c:v>
                </c:pt>
                <c:pt idx="55311">
                  <c:v>7.0083284939999997E-6</c:v>
                </c:pt>
                <c:pt idx="55312">
                  <c:v>2.6988593630000001E-5</c:v>
                </c:pt>
                <c:pt idx="55313">
                  <c:v>1.966152438E-5</c:v>
                </c:pt>
                <c:pt idx="55314">
                  <c:v>2.1763711229999999E-5</c:v>
                </c:pt>
                <c:pt idx="55315">
                  <c:v>3.77526217E-5</c:v>
                </c:pt>
                <c:pt idx="55316">
                  <c:v>5.4440363340000001E-5</c:v>
                </c:pt>
                <c:pt idx="55317">
                  <c:v>5.3563550470000002E-5</c:v>
                </c:pt>
                <c:pt idx="55318">
                  <c:v>1.4442689430000001E-4</c:v>
                </c:pt>
                <c:pt idx="55319">
                  <c:v>1.0818009869999999E-4</c:v>
                </c:pt>
                <c:pt idx="55320">
                  <c:v>4.5023866179999998E-5</c:v>
                </c:pt>
                <c:pt idx="55321">
                  <c:v>2.6416884499999999E-5</c:v>
                </c:pt>
                <c:pt idx="55322">
                  <c:v>1.02419983E-4</c:v>
                </c:pt>
                <c:pt idx="55323">
                  <c:v>1.2317146689999999E-4</c:v>
                </c:pt>
                <c:pt idx="55324">
                  <c:v>3.871519471E-5</c:v>
                </c:pt>
                <c:pt idx="55325">
                  <c:v>2.4924323269999999E-5</c:v>
                </c:pt>
                <c:pt idx="55326">
                  <c:v>4.412554828E-4</c:v>
                </c:pt>
                <c:pt idx="55327">
                  <c:v>2.36254809E-4</c:v>
                </c:pt>
                <c:pt idx="55328">
                  <c:v>1.196308867E-4</c:v>
                </c:pt>
                <c:pt idx="55329">
                  <c:v>7.2881839470000001E-4</c:v>
                </c:pt>
                <c:pt idx="55330">
                  <c:v>3.012819842E-3</c:v>
                </c:pt>
                <c:pt idx="55331">
                  <c:v>1.4174027690000001E-4</c:v>
                </c:pt>
                <c:pt idx="55332">
                  <c:v>7.1654882989999994E-5</c:v>
                </c:pt>
                <c:pt idx="55333">
                  <c:v>1.5085704299999999E-5</c:v>
                </c:pt>
                <c:pt idx="55334">
                  <c:v>3.0944831910000001E-5</c:v>
                </c:pt>
                <c:pt idx="55335">
                  <c:v>1.596017218E-5</c:v>
                </c:pt>
                <c:pt idx="55336">
                  <c:v>5.5343907879999999E-6</c:v>
                </c:pt>
                <c:pt idx="55337">
                  <c:v>1.0667308120000001E-6</c:v>
                </c:pt>
                <c:pt idx="55338">
                  <c:v>2.9637095479999999E-5</c:v>
                </c:pt>
                <c:pt idx="55339">
                  <c:v>1.078083421E-6</c:v>
                </c:pt>
                <c:pt idx="55340">
                  <c:v>3.6683028309999999E-6</c:v>
                </c:pt>
                <c:pt idx="55341">
                  <c:v>4.8317526809999998E-6</c:v>
                </c:pt>
                <c:pt idx="55342">
                  <c:v>3.0885829630000001E-6</c:v>
                </c:pt>
                <c:pt idx="55343">
                  <c:v>8.195749071E-6</c:v>
                </c:pt>
                <c:pt idx="55344">
                  <c:v>8.3283456749999993E-6</c:v>
                </c:pt>
                <c:pt idx="55345">
                  <c:v>3.9097226800000001E-6</c:v>
                </c:pt>
                <c:pt idx="55346">
                  <c:v>4.0421787329999999E-6</c:v>
                </c:pt>
                <c:pt idx="55347">
                  <c:v>1.8052480579999999E-5</c:v>
                </c:pt>
                <c:pt idx="55348">
                  <c:v>5.3709480509999996E-6</c:v>
                </c:pt>
                <c:pt idx="55349">
                  <c:v>1.891123031E-5</c:v>
                </c:pt>
                <c:pt idx="55350">
                  <c:v>3.6470465559999997E-5</c:v>
                </c:pt>
                <c:pt idx="55351">
                  <c:v>8.5279347360000008E-6</c:v>
                </c:pt>
                <c:pt idx="55352">
                  <c:v>9.4609160380000003E-6</c:v>
                </c:pt>
                <c:pt idx="55353">
                  <c:v>4.6637683889999997E-6</c:v>
                </c:pt>
                <c:pt idx="55354">
                  <c:v>3.363014901E-6</c:v>
                </c:pt>
                <c:pt idx="55355">
                  <c:v>2.109725376E-6</c:v>
                </c:pt>
                <c:pt idx="55356">
                  <c:v>3.498497801E-6</c:v>
                </c:pt>
                <c:pt idx="55357">
                  <c:v>1.3686047869999999E-5</c:v>
                </c:pt>
                <c:pt idx="55358">
                  <c:v>2.8159573079999999E-5</c:v>
                </c:pt>
                <c:pt idx="55359">
                  <c:v>3.4984857749999997E-5</c:v>
                </c:pt>
                <c:pt idx="55360">
                  <c:v>4.7766148009999998E-5</c:v>
                </c:pt>
                <c:pt idx="55361">
                  <c:v>9.0524732040000004E-5</c:v>
                </c:pt>
                <c:pt idx="55362">
                  <c:v>2.057858827E-4</c:v>
                </c:pt>
                <c:pt idx="55363">
                  <c:v>1.157276768E-5</c:v>
                </c:pt>
                <c:pt idx="55364">
                  <c:v>3.7616393659999997E-5</c:v>
                </c:pt>
                <c:pt idx="55365">
                  <c:v>6.8913456440000004E-6</c:v>
                </c:pt>
                <c:pt idx="55366">
                  <c:v>2.716449559E-5</c:v>
                </c:pt>
                <c:pt idx="55367">
                  <c:v>5.6546304890000003E-5</c:v>
                </c:pt>
                <c:pt idx="55368">
                  <c:v>7.3847393779999994E-5</c:v>
                </c:pt>
                <c:pt idx="55369">
                  <c:v>3.8948161950000003E-4</c:v>
                </c:pt>
                <c:pt idx="55370">
                  <c:v>1.2396811489999999E-3</c:v>
                </c:pt>
                <c:pt idx="55371">
                  <c:v>1.166926901E-4</c:v>
                </c:pt>
                <c:pt idx="55372">
                  <c:v>2.179196384E-4</c:v>
                </c:pt>
                <c:pt idx="55373">
                  <c:v>2.9664111400000003E-4</c:v>
                </c:pt>
                <c:pt idx="55374">
                  <c:v>1.204600837E-4</c:v>
                </c:pt>
                <c:pt idx="55375">
                  <c:v>6.2004253460000002E-5</c:v>
                </c:pt>
                <c:pt idx="55376">
                  <c:v>5.7026752889999998E-5</c:v>
                </c:pt>
                <c:pt idx="55377">
                  <c:v>7.4586619529999994E-5</c:v>
                </c:pt>
                <c:pt idx="55378">
                  <c:v>2.3721162580000001E-4</c:v>
                </c:pt>
                <c:pt idx="55379">
                  <c:v>1.2251441919999999E-4</c:v>
                </c:pt>
                <c:pt idx="55380">
                  <c:v>4.5928225850000002E-5</c:v>
                </c:pt>
                <c:pt idx="55381">
                  <c:v>2.496970815E-4</c:v>
                </c:pt>
                <c:pt idx="55382">
                  <c:v>1.4251880119999999E-4</c:v>
                </c:pt>
                <c:pt idx="55383">
                  <c:v>2.058228189E-5</c:v>
                </c:pt>
                <c:pt idx="55384">
                  <c:v>1.624978462E-5</c:v>
                </c:pt>
                <c:pt idx="55385">
                  <c:v>2.4405898550000001E-6</c:v>
                </c:pt>
                <c:pt idx="55386">
                  <c:v>1.5351755290000001E-7</c:v>
                </c:pt>
                <c:pt idx="55387">
                  <c:v>7.1233208740000002E-6</c:v>
                </c:pt>
                <c:pt idx="55388">
                  <c:v>2.9807115520000001E-6</c:v>
                </c:pt>
                <c:pt idx="55389">
                  <c:v>4.072620566E-6</c:v>
                </c:pt>
                <c:pt idx="55390">
                  <c:v>1.902263189E-6</c:v>
                </c:pt>
                <c:pt idx="55391">
                  <c:v>2.4405216590000001E-6</c:v>
                </c:pt>
                <c:pt idx="55392">
                  <c:v>2.2439950460000001E-6</c:v>
                </c:pt>
                <c:pt idx="55393">
                  <c:v>5.6489892240000003E-6</c:v>
                </c:pt>
                <c:pt idx="55394">
                  <c:v>1.5604639179999999E-6</c:v>
                </c:pt>
                <c:pt idx="55395">
                  <c:v>2.783720466E-6</c:v>
                </c:pt>
                <c:pt idx="55396">
                  <c:v>3.2704114539999999E-6</c:v>
                </c:pt>
                <c:pt idx="55397">
                  <c:v>3.0705821830000001E-6</c:v>
                </c:pt>
                <c:pt idx="55398">
                  <c:v>2.6392369149999998E-6</c:v>
                </c:pt>
                <c:pt idx="55399">
                  <c:v>1.757413346E-6</c:v>
                </c:pt>
                <c:pt idx="55400">
                  <c:v>1.6032687980000001E-6</c:v>
                </c:pt>
                <c:pt idx="55401">
                  <c:v>4.2984514269999998E-5</c:v>
                </c:pt>
                <c:pt idx="55402">
                  <c:v>3.2858838639999997E-5</c:v>
                </c:pt>
                <c:pt idx="55403">
                  <c:v>1.54173565E-5</c:v>
                </c:pt>
                <c:pt idx="55404">
                  <c:v>5.106025182E-6</c:v>
                </c:pt>
                <c:pt idx="55405">
                  <c:v>2.4619891050000001E-6</c:v>
                </c:pt>
                <c:pt idx="55406">
                  <c:v>5.1676793979999997E-6</c:v>
                </c:pt>
                <c:pt idx="55407">
                  <c:v>7.7027725750000003E-6</c:v>
                </c:pt>
                <c:pt idx="55408">
                  <c:v>3.608749407E-6</c:v>
                </c:pt>
                <c:pt idx="55409">
                  <c:v>2.7962985399999998E-5</c:v>
                </c:pt>
                <c:pt idx="55410">
                  <c:v>3.9468849560000002E-5</c:v>
                </c:pt>
                <c:pt idx="55411">
                  <c:v>2.239798442E-5</c:v>
                </c:pt>
                <c:pt idx="55412">
                  <c:v>3.4092105520000003E-5</c:v>
                </c:pt>
                <c:pt idx="55413">
                  <c:v>9.9943015910000004E-5</c:v>
                </c:pt>
                <c:pt idx="55414">
                  <c:v>3.547632074E-5</c:v>
                </c:pt>
                <c:pt idx="55415">
                  <c:v>1.7377612279999999E-5</c:v>
                </c:pt>
                <c:pt idx="55416">
                  <c:v>1.618649682E-5</c:v>
                </c:pt>
                <c:pt idx="55417">
                  <c:v>2.4795281149999998E-5</c:v>
                </c:pt>
                <c:pt idx="55418">
                  <c:v>2.1544904620000001E-5</c:v>
                </c:pt>
                <c:pt idx="55419">
                  <c:v>5.2379903350000002E-5</c:v>
                </c:pt>
                <c:pt idx="55420">
                  <c:v>9.8401453640000003E-5</c:v>
                </c:pt>
                <c:pt idx="55421">
                  <c:v>1.3097625999999999E-3</c:v>
                </c:pt>
                <c:pt idx="55422">
                  <c:v>5.9610938959999999E-4</c:v>
                </c:pt>
                <c:pt idx="55423">
                  <c:v>7.4207282669999999E-5</c:v>
                </c:pt>
                <c:pt idx="55424">
                  <c:v>7.4336969139999996E-5</c:v>
                </c:pt>
                <c:pt idx="55425">
                  <c:v>8.9641750999999999E-5</c:v>
                </c:pt>
                <c:pt idx="55426">
                  <c:v>3.603896947E-6</c:v>
                </c:pt>
                <c:pt idx="55427">
                  <c:v>3.9132269599999996E-6</c:v>
                </c:pt>
                <c:pt idx="55428">
                  <c:v>1.481413344E-5</c:v>
                </c:pt>
                <c:pt idx="55429">
                  <c:v>1.289310573E-5</c:v>
                </c:pt>
                <c:pt idx="55430">
                  <c:v>3.3598877389999999E-6</c:v>
                </c:pt>
                <c:pt idx="55431">
                  <c:v>2.4379630489999999E-6</c:v>
                </c:pt>
                <c:pt idx="55432">
                  <c:v>6.7445339089999996E-6</c:v>
                </c:pt>
                <c:pt idx="55433">
                  <c:v>5.979751E-6</c:v>
                </c:pt>
                <c:pt idx="55434">
                  <c:v>2.7460397179999999E-6</c:v>
                </c:pt>
                <c:pt idx="55435">
                  <c:v>2.638482196E-6</c:v>
                </c:pt>
                <c:pt idx="55436">
                  <c:v>2.4111548289999998E-6</c:v>
                </c:pt>
                <c:pt idx="55437">
                  <c:v>5.3042832140000005E-7</c:v>
                </c:pt>
                <c:pt idx="55438">
                  <c:v>1.489123355E-6</c:v>
                </c:pt>
                <c:pt idx="55439">
                  <c:v>1.4302482939999999E-6</c:v>
                </c:pt>
                <c:pt idx="55440">
                  <c:v>1.2369880549999999E-6</c:v>
                </c:pt>
                <c:pt idx="55441">
                  <c:v>1.710142251E-6</c:v>
                </c:pt>
                <c:pt idx="55442">
                  <c:v>1.2959191379999999E-6</c:v>
                </c:pt>
                <c:pt idx="55443">
                  <c:v>1.111024976E-6</c:v>
                </c:pt>
                <c:pt idx="55444">
                  <c:v>1.8686234229999999E-6</c:v>
                </c:pt>
                <c:pt idx="55445">
                  <c:v>2.7152368759999998E-6</c:v>
                </c:pt>
                <c:pt idx="55446">
                  <c:v>2.1638926389999998E-6</c:v>
                </c:pt>
                <c:pt idx="55447">
                  <c:v>2.1618762900000002E-6</c:v>
                </c:pt>
                <c:pt idx="55448">
                  <c:v>3.66670625E-6</c:v>
                </c:pt>
                <c:pt idx="55449">
                  <c:v>2.5095802579999998E-6</c:v>
                </c:pt>
                <c:pt idx="55450">
                  <c:v>5.0238611669999997E-6</c:v>
                </c:pt>
                <c:pt idx="55451">
                  <c:v>4.9368105320000004E-6</c:v>
                </c:pt>
                <c:pt idx="55452">
                  <c:v>2.826411843E-6</c:v>
                </c:pt>
                <c:pt idx="55453">
                  <c:v>1.400849524E-5</c:v>
                </c:pt>
                <c:pt idx="55454">
                  <c:v>8.7434507099999995E-7</c:v>
                </c:pt>
                <c:pt idx="55455">
                  <c:v>8.2692947750000008E-6</c:v>
                </c:pt>
                <c:pt idx="55456">
                  <c:v>5.0622482549999998E-6</c:v>
                </c:pt>
                <c:pt idx="55457">
                  <c:v>3.9487338130000002E-5</c:v>
                </c:pt>
                <c:pt idx="55458">
                  <c:v>8.8934149909999995E-7</c:v>
                </c:pt>
                <c:pt idx="55459">
                  <c:v>1.021145563E-5</c:v>
                </c:pt>
                <c:pt idx="55460">
                  <c:v>2.274347454E-6</c:v>
                </c:pt>
                <c:pt idx="55461">
                  <c:v>7.2133185189999995E-4</c:v>
                </c:pt>
                <c:pt idx="55462">
                  <c:v>1.167739923E-4</c:v>
                </c:pt>
                <c:pt idx="55463">
                  <c:v>7.7583729299999995E-5</c:v>
                </c:pt>
                <c:pt idx="55464">
                  <c:v>1.140543521E-4</c:v>
                </c:pt>
                <c:pt idx="55465">
                  <c:v>5.4289319300000001E-4</c:v>
                </c:pt>
                <c:pt idx="55466">
                  <c:v>3.6401565480000003E-5</c:v>
                </c:pt>
                <c:pt idx="55467">
                  <c:v>7.2694522270000001E-6</c:v>
                </c:pt>
                <c:pt idx="55468">
                  <c:v>9.1208520760000004E-6</c:v>
                </c:pt>
                <c:pt idx="55469">
                  <c:v>5.076771882E-5</c:v>
                </c:pt>
                <c:pt idx="55470">
                  <c:v>1.3428105599999999E-5</c:v>
                </c:pt>
                <c:pt idx="55471">
                  <c:v>4.4171836630000004E-6</c:v>
                </c:pt>
                <c:pt idx="55472">
                  <c:v>1.2352083580000001E-6</c:v>
                </c:pt>
                <c:pt idx="55473">
                  <c:v>1.559364731E-4</c:v>
                </c:pt>
                <c:pt idx="55474">
                  <c:v>4.42690511E-6</c:v>
                </c:pt>
                <c:pt idx="55475">
                  <c:v>3.155005143E-6</c:v>
                </c:pt>
                <c:pt idx="55476">
                  <c:v>1.1994519150000001E-6</c:v>
                </c:pt>
                <c:pt idx="55477">
                  <c:v>1.485263332E-5</c:v>
                </c:pt>
                <c:pt idx="55478">
                  <c:v>3.8057842000000002E-7</c:v>
                </c:pt>
                <c:pt idx="55479">
                  <c:v>2.068615993E-7</c:v>
                </c:pt>
                <c:pt idx="55480">
                  <c:v>1.534807665E-7</c:v>
                </c:pt>
                <c:pt idx="55481">
                  <c:v>1.824582168E-5</c:v>
                </c:pt>
                <c:pt idx="55482">
                  <c:v>2.0972761009999998E-6</c:v>
                </c:pt>
                <c:pt idx="55483">
                  <c:v>3.6820328159999999E-7</c:v>
                </c:pt>
                <c:pt idx="55484">
                  <c:v>4.1305182799999997E-8</c:v>
                </c:pt>
                <c:pt idx="55485">
                  <c:v>1.972546006E-6</c:v>
                </c:pt>
                <c:pt idx="55486">
                  <c:v>2.311481251E-7</c:v>
                </c:pt>
                <c:pt idx="55487">
                  <c:v>2.9964422270000001E-7</c:v>
                </c:pt>
                <c:pt idx="55488">
                  <c:v>2.9566163279999999E-7</c:v>
                </c:pt>
                <c:pt idx="55489">
                  <c:v>2.4564854680000001E-7</c:v>
                </c:pt>
                <c:pt idx="55490">
                  <c:v>2.5131188020000003E-7</c:v>
                </c:pt>
                <c:pt idx="55491">
                  <c:v>2.4324473729999999E-7</c:v>
                </c:pt>
                <c:pt idx="55492">
                  <c:v>2.996620977E-7</c:v>
                </c:pt>
                <c:pt idx="55493">
                  <c:v>2.9755059379999999E-6</c:v>
                </c:pt>
                <c:pt idx="55494">
                  <c:v>5.9746531640000005E-7</c:v>
                </c:pt>
                <c:pt idx="55495">
                  <c:v>5.8449323910000003E-8</c:v>
                </c:pt>
                <c:pt idx="55496">
                  <c:v>1.0249240630000001E-6</c:v>
                </c:pt>
                <c:pt idx="55497">
                  <c:v>4.0906467590000002E-6</c:v>
                </c:pt>
                <c:pt idx="55498">
                  <c:v>6.4242901949999995E-7</c:v>
                </c:pt>
                <c:pt idx="55499">
                  <c:v>8.128718144E-7</c:v>
                </c:pt>
                <c:pt idx="55500">
                  <c:v>1.8708366889999999E-6</c:v>
                </c:pt>
                <c:pt idx="55501">
                  <c:v>2.7097998200000002E-5</c:v>
                </c:pt>
                <c:pt idx="55502">
                  <c:v>9.421984414E-7</c:v>
                </c:pt>
                <c:pt idx="55503">
                  <c:v>4.2965155809999999E-6</c:v>
                </c:pt>
                <c:pt idx="55504">
                  <c:v>1.7505825829999998E-5</c:v>
                </c:pt>
                <c:pt idx="55505">
                  <c:v>3.775583832E-4</c:v>
                </c:pt>
                <c:pt idx="55506">
                  <c:v>1.45771295E-5</c:v>
                </c:pt>
                <c:pt idx="55507">
                  <c:v>4.2895553009999999E-6</c:v>
                </c:pt>
                <c:pt idx="55508">
                  <c:v>2.7323320710000001E-6</c:v>
                </c:pt>
                <c:pt idx="55509">
                  <c:v>2.6443050940000001E-5</c:v>
                </c:pt>
                <c:pt idx="55510">
                  <c:v>6.6464980790000001E-6</c:v>
                </c:pt>
                <c:pt idx="55511">
                  <c:v>4.6012101389999997E-6</c:v>
                </c:pt>
                <c:pt idx="55512">
                  <c:v>3.1666260289999998E-7</c:v>
                </c:pt>
                <c:pt idx="55513">
                  <c:v>5.7803171739999998E-4</c:v>
                </c:pt>
                <c:pt idx="55514">
                  <c:v>6.8617550159999998E-7</c:v>
                </c:pt>
                <c:pt idx="55515">
                  <c:v>6.8527177179999997E-6</c:v>
                </c:pt>
                <c:pt idx="55516">
                  <c:v>1.113790942E-5</c:v>
                </c:pt>
                <c:pt idx="55517">
                  <c:v>8.1858671640000006E-5</c:v>
                </c:pt>
                <c:pt idx="55518">
                  <c:v>2.728878233E-6</c:v>
                </c:pt>
                <c:pt idx="55519">
                  <c:v>2.628533884E-6</c:v>
                </c:pt>
                <c:pt idx="55520">
                  <c:v>2.7835791369999999E-6</c:v>
                </c:pt>
                <c:pt idx="55521">
                  <c:v>1.0905096089999999E-5</c:v>
                </c:pt>
                <c:pt idx="55522">
                  <c:v>6.701498218E-7</c:v>
                </c:pt>
                <c:pt idx="55523">
                  <c:v>1.2776995030000001E-6</c:v>
                </c:pt>
                <c:pt idx="55524">
                  <c:v>1.616510695E-6</c:v>
                </c:pt>
                <c:pt idx="55525">
                  <c:v>4.0860151830000001E-5</c:v>
                </c:pt>
                <c:pt idx="55526">
                  <c:v>6.2408683239999995E-7</c:v>
                </c:pt>
                <c:pt idx="55527">
                  <c:v>1.9862500439999999E-7</c:v>
                </c:pt>
                <c:pt idx="55528">
                  <c:v>9.3377012540000001E-8</c:v>
                </c:pt>
                <c:pt idx="55529">
                  <c:v>5.8422038450000004E-7</c:v>
                </c:pt>
                <c:pt idx="55530">
                  <c:v>2.2528390560000001E-8</c:v>
                </c:pt>
                <c:pt idx="55531">
                  <c:v>7.942461273E-9</c:v>
                </c:pt>
                <c:pt idx="55532">
                  <c:v>4.2743911590000002E-9</c:v>
                </c:pt>
                <c:pt idx="55533">
                  <c:v>6.7652279809999998E-7</c:v>
                </c:pt>
                <c:pt idx="55534">
                  <c:v>7.8790300529999999E-9</c:v>
                </c:pt>
                <c:pt idx="55535">
                  <c:v>1.3999425160000001E-8</c:v>
                </c:pt>
                <c:pt idx="55536">
                  <c:v>1.685462076E-8</c:v>
                </c:pt>
                <c:pt idx="55537">
                  <c:v>7.2184739749999995E-7</c:v>
                </c:pt>
                <c:pt idx="55538">
                  <c:v>3.1275976710000001E-9</c:v>
                </c:pt>
                <c:pt idx="55539">
                  <c:v>2.260654863E-13</c:v>
                </c:pt>
                <c:pt idx="55540">
                  <c:v>4.2399935250000003E-9</c:v>
                </c:pt>
                <c:pt idx="55541">
                  <c:v>2.3040947169999999E-7</c:v>
                </c:pt>
                <c:pt idx="55542">
                  <c:v>6.2806789919999995E-8</c:v>
                </c:pt>
                <c:pt idx="55543">
                  <c:v>1.178156052E-7</c:v>
                </c:pt>
                <c:pt idx="55544">
                  <c:v>1.56703131E-7</c:v>
                </c:pt>
                <c:pt idx="55545">
                  <c:v>1.1737580410000001E-5</c:v>
                </c:pt>
                <c:pt idx="55546">
                  <c:v>4.3501073149999998E-7</c:v>
                </c:pt>
                <c:pt idx="55547">
                  <c:v>7.3279079659999999E-7</c:v>
                </c:pt>
                <c:pt idx="55548">
                  <c:v>1.0355390909999999E-6</c:v>
                </c:pt>
                <c:pt idx="55549">
                  <c:v>1.5709691179999999E-5</c:v>
                </c:pt>
                <c:pt idx="55550">
                  <c:v>1.725408139E-6</c:v>
                </c:pt>
                <c:pt idx="55551">
                  <c:v>1.717316274E-6</c:v>
                </c:pt>
                <c:pt idx="55552">
                  <c:v>2.7221360350000001E-6</c:v>
                </c:pt>
                <c:pt idx="55553">
                  <c:v>2.1953668420000001E-4</c:v>
                </c:pt>
                <c:pt idx="55554">
                  <c:v>7.2142137979999998E-6</c:v>
                </c:pt>
                <c:pt idx="55555">
                  <c:v>2.701601376E-6</c:v>
                </c:pt>
                <c:pt idx="55556">
                  <c:v>4.9409970359999996E-7</c:v>
                </c:pt>
                <c:pt idx="55557">
                  <c:v>4.1572392930000002E-4</c:v>
                </c:pt>
                <c:pt idx="55558">
                  <c:v>1.9936514570000001E-6</c:v>
                </c:pt>
                <c:pt idx="55559">
                  <c:v>3.2079019520000001E-6</c:v>
                </c:pt>
                <c:pt idx="55560">
                  <c:v>1.9213997859999998E-6</c:v>
                </c:pt>
                <c:pt idx="55561">
                  <c:v>2.8993239399999999E-5</c:v>
                </c:pt>
                <c:pt idx="55562">
                  <c:v>2.6731463120000002E-6</c:v>
                </c:pt>
                <c:pt idx="55563">
                  <c:v>2.3236929129999999E-6</c:v>
                </c:pt>
                <c:pt idx="55564">
                  <c:v>1.4702172259999999E-6</c:v>
                </c:pt>
                <c:pt idx="55565">
                  <c:v>1.107365309E-5</c:v>
                </c:pt>
                <c:pt idx="55566">
                  <c:v>1.7730611340000001E-6</c:v>
                </c:pt>
                <c:pt idx="55567">
                  <c:v>1.2789776979999999E-6</c:v>
                </c:pt>
                <c:pt idx="55568">
                  <c:v>1.009174242E-6</c:v>
                </c:pt>
                <c:pt idx="55569">
                  <c:v>8.3170967930000001E-6</c:v>
                </c:pt>
                <c:pt idx="55570">
                  <c:v>8.8261362160000002E-7</c:v>
                </c:pt>
                <c:pt idx="55571">
                  <c:v>2.2472604220000001E-7</c:v>
                </c:pt>
                <c:pt idx="55572">
                  <c:v>2.0991950189999999E-7</c:v>
                </c:pt>
                <c:pt idx="55573">
                  <c:v>6.4543122730000001E-6</c:v>
                </c:pt>
                <c:pt idx="55574">
                  <c:v>1.311425416E-7</c:v>
                </c:pt>
                <c:pt idx="55575">
                  <c:v>3.0257298680000002E-8</c:v>
                </c:pt>
                <c:pt idx="55576">
                  <c:v>1.048442643E-7</c:v>
                </c:pt>
                <c:pt idx="55577">
                  <c:v>1.220409891E-6</c:v>
                </c:pt>
                <c:pt idx="55578">
                  <c:v>7.1506066339999998E-8</c:v>
                </c:pt>
                <c:pt idx="55579">
                  <c:v>3.0905674290000001E-7</c:v>
                </c:pt>
                <c:pt idx="55580">
                  <c:v>2.8752333530000001E-7</c:v>
                </c:pt>
                <c:pt idx="55581">
                  <c:v>2.1276201610000001E-7</c:v>
                </c:pt>
                <c:pt idx="55582">
                  <c:v>3.4373408700000002E-7</c:v>
                </c:pt>
                <c:pt idx="55583">
                  <c:v>4.7056126270000002E-7</c:v>
                </c:pt>
                <c:pt idx="55584">
                  <c:v>4.3480660479999999E-7</c:v>
                </c:pt>
                <c:pt idx="55585">
                  <c:v>5.7245081190000003E-7</c:v>
                </c:pt>
                <c:pt idx="55586">
                  <c:v>4.1103075520000002E-7</c:v>
                </c:pt>
                <c:pt idx="55587">
                  <c:v>2.175297872E-7</c:v>
                </c:pt>
                <c:pt idx="55588">
                  <c:v>1.6222945249999999E-7</c:v>
                </c:pt>
                <c:pt idx="55589">
                  <c:v>1.7782794699999999E-7</c:v>
                </c:pt>
                <c:pt idx="55590">
                  <c:v>4.3009372829999999E-8</c:v>
                </c:pt>
                <c:pt idx="55591">
                  <c:v>1.3249087379999999E-7</c:v>
                </c:pt>
                <c:pt idx="55592">
                  <c:v>4.1846851809999998E-8</c:v>
                </c:pt>
                <c:pt idx="55593">
                  <c:v>1.8538608890000001E-6</c:v>
                </c:pt>
                <c:pt idx="55594">
                  <c:v>1.4697522170000001E-6</c:v>
                </c:pt>
                <c:pt idx="55595">
                  <c:v>2.5428243769999998E-6</c:v>
                </c:pt>
                <c:pt idx="55596">
                  <c:v>6.2500588980000003E-6</c:v>
                </c:pt>
                <c:pt idx="55597">
                  <c:v>1.7174660330000001E-4</c:v>
                </c:pt>
                <c:pt idx="55598">
                  <c:v>2.314580163E-6</c:v>
                </c:pt>
                <c:pt idx="55599">
                  <c:v>3.5195304790000001E-6</c:v>
                </c:pt>
                <c:pt idx="55600">
                  <c:v>2.9813264399999999E-6</c:v>
                </c:pt>
                <c:pt idx="55601">
                  <c:v>2.6834709830000001E-6</c:v>
                </c:pt>
                <c:pt idx="55602">
                  <c:v>1.8349062879999999E-6</c:v>
                </c:pt>
                <c:pt idx="55603">
                  <c:v>3.8680723959999997E-6</c:v>
                </c:pt>
                <c:pt idx="55604">
                  <c:v>6.0784365720000002E-6</c:v>
                </c:pt>
                <c:pt idx="55605">
                  <c:v>3.9905545150000003E-5</c:v>
                </c:pt>
                <c:pt idx="55606">
                  <c:v>1.0285114200000001E-5</c:v>
                </c:pt>
                <c:pt idx="55607">
                  <c:v>4.4454696339999998E-6</c:v>
                </c:pt>
                <c:pt idx="55608">
                  <c:v>1.1210584899999999E-6</c:v>
                </c:pt>
                <c:pt idx="55609">
                  <c:v>1.14715948E-5</c:v>
                </c:pt>
                <c:pt idx="55610">
                  <c:v>3.533442719E-6</c:v>
                </c:pt>
                <c:pt idx="55611">
                  <c:v>2.7992095440000001E-6</c:v>
                </c:pt>
                <c:pt idx="55612">
                  <c:v>2.4366954589999998E-7</c:v>
                </c:pt>
                <c:pt idx="55613">
                  <c:v>4.4523401039999999E-7</c:v>
                </c:pt>
                <c:pt idx="55614">
                  <c:v>4.2242895980000001E-6</c:v>
                </c:pt>
                <c:pt idx="55615">
                  <c:v>1.8479764099999999E-6</c:v>
                </c:pt>
                <c:pt idx="55616">
                  <c:v>2.9020679500000001E-6</c:v>
                </c:pt>
                <c:pt idx="55617">
                  <c:v>2.4290121479999999E-5</c:v>
                </c:pt>
                <c:pt idx="55618">
                  <c:v>6.4011837639999996E-7</c:v>
                </c:pt>
                <c:pt idx="55619">
                  <c:v>9.940300955000001E-7</c:v>
                </c:pt>
                <c:pt idx="55620">
                  <c:v>4.4596693809999999E-7</c:v>
                </c:pt>
                <c:pt idx="55621">
                  <c:v>2.625549444E-7</c:v>
                </c:pt>
                <c:pt idx="55622">
                  <c:v>1.2676085610000001E-7</c:v>
                </c:pt>
                <c:pt idx="55623">
                  <c:v>8.3650239800000005E-8</c:v>
                </c:pt>
                <c:pt idx="55624">
                  <c:v>3.4181283690000001E-7</c:v>
                </c:pt>
                <c:pt idx="55625">
                  <c:v>2.6145604699999999E-6</c:v>
                </c:pt>
                <c:pt idx="55626">
                  <c:v>1.026937673E-6</c:v>
                </c:pt>
                <c:pt idx="55627">
                  <c:v>1.868623789E-6</c:v>
                </c:pt>
                <c:pt idx="55628">
                  <c:v>2.5672867480000002E-6</c:v>
                </c:pt>
                <c:pt idx="55629">
                  <c:v>1.151555531E-5</c:v>
                </c:pt>
                <c:pt idx="55630">
                  <c:v>3.0241165389999998E-8</c:v>
                </c:pt>
                <c:pt idx="55631">
                  <c:v>7.184346203E-7</c:v>
                </c:pt>
                <c:pt idx="55632">
                  <c:v>1.7695581199999999E-7</c:v>
                </c:pt>
                <c:pt idx="55633">
                  <c:v>1.144001994E-6</c:v>
                </c:pt>
                <c:pt idx="55634">
                  <c:v>3.9813069530000002E-7</c:v>
                </c:pt>
                <c:pt idx="55635">
                  <c:v>8.6194326809999997E-7</c:v>
                </c:pt>
                <c:pt idx="55636">
                  <c:v>1.7383308859999999E-7</c:v>
                </c:pt>
                <c:pt idx="55637">
                  <c:v>1.6591693149999999E-6</c:v>
                </c:pt>
                <c:pt idx="55638">
                  <c:v>3.4505199500000002E-7</c:v>
                </c:pt>
                <c:pt idx="55639">
                  <c:v>4.1772314719999998E-7</c:v>
                </c:pt>
                <c:pt idx="55640">
                  <c:v>4.3932098729999997E-8</c:v>
                </c:pt>
                <c:pt idx="55641">
                  <c:v>1.660227074E-6</c:v>
                </c:pt>
                <c:pt idx="55642">
                  <c:v>4.8980320060000004E-7</c:v>
                </c:pt>
                <c:pt idx="55643">
                  <c:v>1.5267802289999999E-7</c:v>
                </c:pt>
                <c:pt idx="55644">
                  <c:v>1.5595780810000001E-7</c:v>
                </c:pt>
                <c:pt idx="55645">
                  <c:v>1.258495343E-5</c:v>
                </c:pt>
                <c:pt idx="55646">
                  <c:v>3.28609791E-6</c:v>
                </c:pt>
                <c:pt idx="55647">
                  <c:v>4.6250732749999997E-6</c:v>
                </c:pt>
                <c:pt idx="55648">
                  <c:v>3.2522350130000003E-5</c:v>
                </c:pt>
                <c:pt idx="55649">
                  <c:v>6.6196695609999995E-5</c:v>
                </c:pt>
                <c:pt idx="55650">
                  <c:v>4.2793515949999999E-6</c:v>
                </c:pt>
                <c:pt idx="55651">
                  <c:v>1.1524599089999999E-6</c:v>
                </c:pt>
                <c:pt idx="55652">
                  <c:v>1.1206774170000001E-6</c:v>
                </c:pt>
                <c:pt idx="55653">
                  <c:v>5.9559667560000003E-6</c:v>
                </c:pt>
                <c:pt idx="55654">
                  <c:v>8.2830200540000003E-7</c:v>
                </c:pt>
                <c:pt idx="55655">
                  <c:v>9.5849525149999999E-7</c:v>
                </c:pt>
                <c:pt idx="55656">
                  <c:v>6.3265774549999998E-6</c:v>
                </c:pt>
                <c:pt idx="55657">
                  <c:v>2.6960900420000001E-5</c:v>
                </c:pt>
                <c:pt idx="55658">
                  <c:v>2.232591571E-6</c:v>
                </c:pt>
                <c:pt idx="55659">
                  <c:v>1.7633856E-6</c:v>
                </c:pt>
                <c:pt idx="55660">
                  <c:v>3.8960867909999999E-6</c:v>
                </c:pt>
                <c:pt idx="55661">
                  <c:v>7.8083709849999995E-7</c:v>
                </c:pt>
                <c:pt idx="55662">
                  <c:v>2.9273229010000002E-7</c:v>
                </c:pt>
                <c:pt idx="55663">
                  <c:v>5.1905095169999998E-7</c:v>
                </c:pt>
                <c:pt idx="55664">
                  <c:v>5.1141517240000005E-7</c:v>
                </c:pt>
                <c:pt idx="55665">
                  <c:v>3.0186652209999999E-7</c:v>
                </c:pt>
                <c:pt idx="55666">
                  <c:v>3.9597627999999998E-7</c:v>
                </c:pt>
                <c:pt idx="55667">
                  <c:v>4.885877674E-8</c:v>
                </c:pt>
                <c:pt idx="55668">
                  <c:v>7.8094806650000008E-6</c:v>
                </c:pt>
                <c:pt idx="55669">
                  <c:v>1.0988672359999999E-5</c:v>
                </c:pt>
                <c:pt idx="55670">
                  <c:v>3.8869636870000003E-6</c:v>
                </c:pt>
                <c:pt idx="55671">
                  <c:v>2.0158170620000001E-6</c:v>
                </c:pt>
                <c:pt idx="55672">
                  <c:v>4.2055759939999997E-8</c:v>
                </c:pt>
                <c:pt idx="55673">
                  <c:v>6.1958615689999997E-7</c:v>
                </c:pt>
                <c:pt idx="55674">
                  <c:v>1.8968189479999999E-6</c:v>
                </c:pt>
                <c:pt idx="55675">
                  <c:v>5.1090808519999999E-7</c:v>
                </c:pt>
                <c:pt idx="55676">
                  <c:v>1.73160611E-6</c:v>
                </c:pt>
                <c:pt idx="55677">
                  <c:v>3.0953385199999998E-6</c:v>
                </c:pt>
                <c:pt idx="55678">
                  <c:v>2.3394087170000002E-6</c:v>
                </c:pt>
                <c:pt idx="55679">
                  <c:v>1.1217909140000001E-6</c:v>
                </c:pt>
                <c:pt idx="55680">
                  <c:v>1.2224313570000001E-6</c:v>
                </c:pt>
                <c:pt idx="55681">
                  <c:v>1.1990859109999999E-6</c:v>
                </c:pt>
                <c:pt idx="55682">
                  <c:v>8.1013605670000001E-8</c:v>
                </c:pt>
                <c:pt idx="55683">
                  <c:v>1.4433924580000001E-7</c:v>
                </c:pt>
                <c:pt idx="55684">
                  <c:v>7.8046496650000001E-7</c:v>
                </c:pt>
                <c:pt idx="55685">
                  <c:v>9.1762244320000004E-8</c:v>
                </c:pt>
                <c:pt idx="55686">
                  <c:v>1.211475233E-7</c:v>
                </c:pt>
                <c:pt idx="55687">
                  <c:v>4.9926517970000002E-7</c:v>
                </c:pt>
                <c:pt idx="55688">
                  <c:v>3.6486129540000002E-7</c:v>
                </c:pt>
                <c:pt idx="55689">
                  <c:v>6.1042051639999998E-7</c:v>
                </c:pt>
                <c:pt idx="55690">
                  <c:v>1.41739148E-6</c:v>
                </c:pt>
                <c:pt idx="55691">
                  <c:v>2.915900127E-6</c:v>
                </c:pt>
                <c:pt idx="55692">
                  <c:v>1.189330203E-6</c:v>
                </c:pt>
                <c:pt idx="55693">
                  <c:v>6.0703327359999999E-7</c:v>
                </c:pt>
                <c:pt idx="55694">
                  <c:v>1.8922072849999999E-6</c:v>
                </c:pt>
                <c:pt idx="55695">
                  <c:v>2.148254384E-6</c:v>
                </c:pt>
                <c:pt idx="55696">
                  <c:v>4.3396782989999997E-8</c:v>
                </c:pt>
                <c:pt idx="55697">
                  <c:v>4.8184795790000003E-7</c:v>
                </c:pt>
                <c:pt idx="55698">
                  <c:v>2.1003563290000001E-6</c:v>
                </c:pt>
                <c:pt idx="55699">
                  <c:v>1.433288422E-6</c:v>
                </c:pt>
                <c:pt idx="55700">
                  <c:v>1.0158635590000001E-7</c:v>
                </c:pt>
                <c:pt idx="55701">
                  <c:v>9.7126310829999993E-7</c:v>
                </c:pt>
                <c:pt idx="55702">
                  <c:v>1.2184535650000001E-6</c:v>
                </c:pt>
                <c:pt idx="55703">
                  <c:v>1.112982146E-7</c:v>
                </c:pt>
                <c:pt idx="55704">
                  <c:v>1.9662416150000002E-6</c:v>
                </c:pt>
                <c:pt idx="55705">
                  <c:v>2.0708431870000001E-7</c:v>
                </c:pt>
                <c:pt idx="55706">
                  <c:v>3.1599592459999998E-7</c:v>
                </c:pt>
                <c:pt idx="55707">
                  <c:v>2.642223369E-7</c:v>
                </c:pt>
                <c:pt idx="55708">
                  <c:v>5.3405696969999998E-6</c:v>
                </c:pt>
                <c:pt idx="55709">
                  <c:v>8.2519371009999997E-7</c:v>
                </c:pt>
                <c:pt idx="55710">
                  <c:v>2.5900805300000002E-7</c:v>
                </c:pt>
                <c:pt idx="55711">
                  <c:v>9.5981867009999994E-7</c:v>
                </c:pt>
                <c:pt idx="55712">
                  <c:v>2.9149988600000001E-6</c:v>
                </c:pt>
                <c:pt idx="55713">
                  <c:v>1.258594014E-6</c:v>
                </c:pt>
                <c:pt idx="55714">
                  <c:v>9.0190191659999998E-7</c:v>
                </c:pt>
                <c:pt idx="55715">
                  <c:v>2.126966622E-6</c:v>
                </c:pt>
                <c:pt idx="55716">
                  <c:v>2.216934766E-6</c:v>
                </c:pt>
                <c:pt idx="55717">
                  <c:v>2.9942012229999999E-6</c:v>
                </c:pt>
                <c:pt idx="55718">
                  <c:v>2.331265076E-6</c:v>
                </c:pt>
                <c:pt idx="55719">
                  <c:v>1.3197990490000001E-6</c:v>
                </c:pt>
                <c:pt idx="55720">
                  <c:v>3.7177199359999999E-6</c:v>
                </c:pt>
                <c:pt idx="55721">
                  <c:v>4.6110528189999999E-7</c:v>
                </c:pt>
                <c:pt idx="55722">
                  <c:v>2.5012471139999999E-6</c:v>
                </c:pt>
                <c:pt idx="55723">
                  <c:v>1.7790216299999999E-6</c:v>
                </c:pt>
                <c:pt idx="55724">
                  <c:v>3.9019526599999999E-6</c:v>
                </c:pt>
                <c:pt idx="55725">
                  <c:v>2.5600555680000001E-7</c:v>
                </c:pt>
                <c:pt idx="55726">
                  <c:v>2.12517181E-6</c:v>
                </c:pt>
                <c:pt idx="55727">
                  <c:v>2.4621873820000001E-7</c:v>
                </c:pt>
                <c:pt idx="55728">
                  <c:v>4.186365177E-5</c:v>
                </c:pt>
                <c:pt idx="55729">
                  <c:v>1.2748401369999999E-5</c:v>
                </c:pt>
                <c:pt idx="55730">
                  <c:v>7.0209322709999998E-6</c:v>
                </c:pt>
                <c:pt idx="55731">
                  <c:v>6.8145660400000004E-6</c:v>
                </c:pt>
                <c:pt idx="55732">
                  <c:v>8.9465252679999996E-6</c:v>
                </c:pt>
                <c:pt idx="55733">
                  <c:v>1.7209955290000001E-6</c:v>
                </c:pt>
                <c:pt idx="55734">
                  <c:v>4.2686408730000001E-7</c:v>
                </c:pt>
                <c:pt idx="55735">
                  <c:v>2.605859647E-7</c:v>
                </c:pt>
                <c:pt idx="55736">
                  <c:v>9.501341858E-8</c:v>
                </c:pt>
                <c:pt idx="55737">
                  <c:v>2.4365465279999999E-7</c:v>
                </c:pt>
                <c:pt idx="55738">
                  <c:v>3.0955043099999999E-7</c:v>
                </c:pt>
                <c:pt idx="55739">
                  <c:v>3.6894450049999999E-7</c:v>
                </c:pt>
                <c:pt idx="55740">
                  <c:v>7.3834455859999997E-7</c:v>
                </c:pt>
                <c:pt idx="55741">
                  <c:v>6.7251737559999997E-7</c:v>
                </c:pt>
                <c:pt idx="55742">
                  <c:v>2.301885142E-7</c:v>
                </c:pt>
                <c:pt idx="55743">
                  <c:v>8.8679920179999995E-7</c:v>
                </c:pt>
                <c:pt idx="55744">
                  <c:v>2.984339557E-7</c:v>
                </c:pt>
                <c:pt idx="55745">
                  <c:v>4.4930202069999999E-7</c:v>
                </c:pt>
                <c:pt idx="55746">
                  <c:v>5.1245406490000002E-7</c:v>
                </c:pt>
                <c:pt idx="55747">
                  <c:v>5.7375101660000002E-7</c:v>
                </c:pt>
                <c:pt idx="55748">
                  <c:v>4.0559783589999997E-6</c:v>
                </c:pt>
                <c:pt idx="55749">
                  <c:v>9.7755660489999992E-7</c:v>
                </c:pt>
                <c:pt idx="55750">
                  <c:v>8.3996712429999998E-7</c:v>
                </c:pt>
                <c:pt idx="55751">
                  <c:v>1.968198041E-6</c:v>
                </c:pt>
                <c:pt idx="55752">
                  <c:v>3.2031363539999998E-6</c:v>
                </c:pt>
                <c:pt idx="55753">
                  <c:v>5.9142798060000005E-7</c:v>
                </c:pt>
                <c:pt idx="55754">
                  <c:v>2.0425456969999999E-7</c:v>
                </c:pt>
                <c:pt idx="55755">
                  <c:v>1.4288138030000001E-7</c:v>
                </c:pt>
                <c:pt idx="55756">
                  <c:v>5.4762479870000001E-7</c:v>
                </c:pt>
                <c:pt idx="55757">
                  <c:v>4.010607305E-8</c:v>
                </c:pt>
                <c:pt idx="55758">
                  <c:v>1.3693208489999999E-7</c:v>
                </c:pt>
                <c:pt idx="55759">
                  <c:v>6.053321048E-7</c:v>
                </c:pt>
                <c:pt idx="55760">
                  <c:v>2.0445269200000001E-5</c:v>
                </c:pt>
                <c:pt idx="55761">
                  <c:v>3.725547207E-6</c:v>
                </c:pt>
                <c:pt idx="55762">
                  <c:v>9.0685973379999995E-7</c:v>
                </c:pt>
                <c:pt idx="55763">
                  <c:v>1.8850811589999999E-6</c:v>
                </c:pt>
                <c:pt idx="55764">
                  <c:v>5.31016445E-6</c:v>
                </c:pt>
                <c:pt idx="55765">
                  <c:v>6.4435979080000003E-7</c:v>
                </c:pt>
                <c:pt idx="55766">
                  <c:v>4.7954119899999997E-7</c:v>
                </c:pt>
                <c:pt idx="55767">
                  <c:v>1.267154656E-6</c:v>
                </c:pt>
                <c:pt idx="55768">
                  <c:v>1.2304900820000001E-5</c:v>
                </c:pt>
                <c:pt idx="55769">
                  <c:v>2.952393687E-6</c:v>
                </c:pt>
                <c:pt idx="55770">
                  <c:v>3.0191070719999998E-6</c:v>
                </c:pt>
                <c:pt idx="55771">
                  <c:v>1.0062218110000001E-5</c:v>
                </c:pt>
                <c:pt idx="55772">
                  <c:v>9.1951363340000002E-5</c:v>
                </c:pt>
                <c:pt idx="55773">
                  <c:v>7.4141682300000003E-6</c:v>
                </c:pt>
                <c:pt idx="55774">
                  <c:v>1.2373529819999999E-6</c:v>
                </c:pt>
                <c:pt idx="55775">
                  <c:v>5.3768699960000004E-7</c:v>
                </c:pt>
                <c:pt idx="55776">
                  <c:v>2.9503622209999998E-6</c:v>
                </c:pt>
                <c:pt idx="55777">
                  <c:v>1.362774988E-6</c:v>
                </c:pt>
                <c:pt idx="55778">
                  <c:v>7.5596433850000002E-7</c:v>
                </c:pt>
                <c:pt idx="55779">
                  <c:v>1.1723601930000001E-7</c:v>
                </c:pt>
                <c:pt idx="55780">
                  <c:v>2.6534411620000001E-5</c:v>
                </c:pt>
                <c:pt idx="55781">
                  <c:v>5.96675062E-7</c:v>
                </c:pt>
                <c:pt idx="55782">
                  <c:v>4.9966990470000004E-7</c:v>
                </c:pt>
                <c:pt idx="55783">
                  <c:v>7.9251673580000003E-7</c:v>
                </c:pt>
                <c:pt idx="55784">
                  <c:v>7.4813871959999996E-7</c:v>
                </c:pt>
                <c:pt idx="55785">
                  <c:v>1.3116814260000001E-7</c:v>
                </c:pt>
                <c:pt idx="55786">
                  <c:v>8.5309444760000003E-8</c:v>
                </c:pt>
                <c:pt idx="55787">
                  <c:v>5.1462965800000001E-8</c:v>
                </c:pt>
                <c:pt idx="55788">
                  <c:v>2.0925237379999999E-7</c:v>
                </c:pt>
                <c:pt idx="55789">
                  <c:v>6.2547342880000006E-8</c:v>
                </c:pt>
                <c:pt idx="55790">
                  <c:v>2.43760683E-8</c:v>
                </c:pt>
                <c:pt idx="55791">
                  <c:v>3.5389863239999997E-8</c:v>
                </c:pt>
                <c:pt idx="55792">
                  <c:v>3.052278976E-6</c:v>
                </c:pt>
                <c:pt idx="55793">
                  <c:v>5.9350406939999997E-8</c:v>
                </c:pt>
                <c:pt idx="55794">
                  <c:v>3.0186634170000002E-8</c:v>
                </c:pt>
                <c:pt idx="55795">
                  <c:v>3.0172599969999999E-8</c:v>
                </c:pt>
                <c:pt idx="55796">
                  <c:v>2.5976830390000002E-7</c:v>
                </c:pt>
                <c:pt idx="55797">
                  <c:v>3.7570836589999999E-8</c:v>
                </c:pt>
                <c:pt idx="55798">
                  <c:v>3.4271744899999997E-8</c:v>
                </c:pt>
                <c:pt idx="55799">
                  <c:v>4.0316753210000002E-8</c:v>
                </c:pt>
                <c:pt idx="55800">
                  <c:v>9.6438484590000004E-7</c:v>
                </c:pt>
                <c:pt idx="55801">
                  <c:v>3.8287041089999997E-8</c:v>
                </c:pt>
                <c:pt idx="55802">
                  <c:v>3.2304900169999999E-7</c:v>
                </c:pt>
                <c:pt idx="55803">
                  <c:v>5.340976215E-7</c:v>
                </c:pt>
                <c:pt idx="55804">
                  <c:v>1.023435106E-5</c:v>
                </c:pt>
                <c:pt idx="55805">
                  <c:v>3.2376558709999999E-7</c:v>
                </c:pt>
                <c:pt idx="55806">
                  <c:v>2.805448455E-7</c:v>
                </c:pt>
                <c:pt idx="55807">
                  <c:v>4.6470956240000002E-7</c:v>
                </c:pt>
                <c:pt idx="55808">
                  <c:v>4.6864603500000003E-6</c:v>
                </c:pt>
                <c:pt idx="55809">
                  <c:v>2.9700174119999998E-7</c:v>
                </c:pt>
                <c:pt idx="55810">
                  <c:v>6.1215275729999999E-7</c:v>
                </c:pt>
                <c:pt idx="55811">
                  <c:v>1.0628035609999999E-6</c:v>
                </c:pt>
                <c:pt idx="55812">
                  <c:v>2.3659066440000001E-5</c:v>
                </c:pt>
                <c:pt idx="55813">
                  <c:v>1.1638606530000001E-6</c:v>
                </c:pt>
                <c:pt idx="55814">
                  <c:v>4.9427431480000004E-7</c:v>
                </c:pt>
                <c:pt idx="55815">
                  <c:v>3.8419146259999998E-7</c:v>
                </c:pt>
                <c:pt idx="55816">
                  <c:v>1.619052958E-5</c:v>
                </c:pt>
                <c:pt idx="55817">
                  <c:v>3.8399326790000001E-7</c:v>
                </c:pt>
                <c:pt idx="55818">
                  <c:v>6.2206915790000001E-7</c:v>
                </c:pt>
                <c:pt idx="55819">
                  <c:v>3.292685531E-7</c:v>
                </c:pt>
                <c:pt idx="55820">
                  <c:v>9.5132925749999997E-5</c:v>
                </c:pt>
                <c:pt idx="55821">
                  <c:v>1.217065855E-8</c:v>
                </c:pt>
                <c:pt idx="55822">
                  <c:v>1.033386056E-6</c:v>
                </c:pt>
                <c:pt idx="55823">
                  <c:v>1.580758465E-6</c:v>
                </c:pt>
                <c:pt idx="55824">
                  <c:v>9.715937259E-5</c:v>
                </c:pt>
                <c:pt idx="55825">
                  <c:v>5.8901648280000003E-7</c:v>
                </c:pt>
                <c:pt idx="55826">
                  <c:v>2.38858057E-7</c:v>
                </c:pt>
                <c:pt idx="55827">
                  <c:v>2.2375731109999999E-7</c:v>
                </c:pt>
                <c:pt idx="55828">
                  <c:v>3.0706121330000002E-6</c:v>
                </c:pt>
                <c:pt idx="55829">
                  <c:v>1.2566946089999999E-7</c:v>
                </c:pt>
                <c:pt idx="55830">
                  <c:v>7.4694066020000005E-8</c:v>
                </c:pt>
                <c:pt idx="55831">
                  <c:v>4.8740785100000002E-8</c:v>
                </c:pt>
                <c:pt idx="55832">
                  <c:v>2.6923204070000002E-7</c:v>
                </c:pt>
                <c:pt idx="55833">
                  <c:v>1.443595102E-8</c:v>
                </c:pt>
                <c:pt idx="55834">
                  <c:v>5.2909005829999997E-9</c:v>
                </c:pt>
                <c:pt idx="55835">
                  <c:v>1.083240867E-9</c:v>
                </c:pt>
                <c:pt idx="55836">
                  <c:v>7.6620705589999995E-13</c:v>
                </c:pt>
                <c:pt idx="55837">
                  <c:v>7.301032811E-10</c:v>
                </c:pt>
                <c:pt idx="55838">
                  <c:v>2.0765464329999999E-9</c:v>
                </c:pt>
                <c:pt idx="55839">
                  <c:v>3.2530698509999999E-9</c:v>
                </c:pt>
                <c:pt idx="55840">
                  <c:v>2.0742838389999999E-7</c:v>
                </c:pt>
                <c:pt idx="55841">
                  <c:v>5.2840301960000003E-9</c:v>
                </c:pt>
                <c:pt idx="55842">
                  <c:v>3.0157329079999999E-9</c:v>
                </c:pt>
                <c:pt idx="55843">
                  <c:v>1.289350709E-9</c:v>
                </c:pt>
                <c:pt idx="55844">
                  <c:v>9.2443363320000004E-8</c:v>
                </c:pt>
                <c:pt idx="55845">
                  <c:v>5.9821593949999998E-9</c:v>
                </c:pt>
                <c:pt idx="55846">
                  <c:v>1.4141729150000001E-8</c:v>
                </c:pt>
                <c:pt idx="55847">
                  <c:v>2.13320389E-8</c:v>
                </c:pt>
                <c:pt idx="55848">
                  <c:v>4.7411765740000002E-7</c:v>
                </c:pt>
                <c:pt idx="55849">
                  <c:v>7.5834054209999995E-8</c:v>
                </c:pt>
                <c:pt idx="55850">
                  <c:v>1.2144764739999999E-7</c:v>
                </c:pt>
                <c:pt idx="55851">
                  <c:v>1.6445342039999999E-7</c:v>
                </c:pt>
                <c:pt idx="55852">
                  <c:v>4.1256036660000003E-6</c:v>
                </c:pt>
                <c:pt idx="55853">
                  <c:v>4.2954571169999998E-7</c:v>
                </c:pt>
                <c:pt idx="55854">
                  <c:v>2.6551864550000002E-7</c:v>
                </c:pt>
                <c:pt idx="55855">
                  <c:v>2.228245725E-7</c:v>
                </c:pt>
                <c:pt idx="55856">
                  <c:v>2.9883002029999998E-6</c:v>
                </c:pt>
                <c:pt idx="55857">
                  <c:v>8.8044985899999999E-7</c:v>
                </c:pt>
                <c:pt idx="55858">
                  <c:v>5.4163932159999997E-7</c:v>
                </c:pt>
                <c:pt idx="55859">
                  <c:v>4.1502696799999999E-7</c:v>
                </c:pt>
                <c:pt idx="55860">
                  <c:v>1.374868751E-5</c:v>
                </c:pt>
                <c:pt idx="55861">
                  <c:v>2.5712237490000001E-6</c:v>
                </c:pt>
                <c:pt idx="55862">
                  <c:v>1.006855179E-6</c:v>
                </c:pt>
                <c:pt idx="55863">
                  <c:v>1.757287743E-6</c:v>
                </c:pt>
                <c:pt idx="55864">
                  <c:v>2.751509875E-4</c:v>
                </c:pt>
                <c:pt idx="55865">
                  <c:v>1.3275156700000001E-6</c:v>
                </c:pt>
                <c:pt idx="55866">
                  <c:v>2.0465204359999998E-6</c:v>
                </c:pt>
                <c:pt idx="55867">
                  <c:v>1.211244162E-6</c:v>
                </c:pt>
                <c:pt idx="55868">
                  <c:v>2.8782711899999999E-6</c:v>
                </c:pt>
                <c:pt idx="55869">
                  <c:v>8.0594386240000004E-7</c:v>
                </c:pt>
                <c:pt idx="55870">
                  <c:v>1.0056108320000001E-6</c:v>
                </c:pt>
                <c:pt idx="55871">
                  <c:v>1.0926059650000001E-6</c:v>
                </c:pt>
                <c:pt idx="55872">
                  <c:v>1.793209461E-5</c:v>
                </c:pt>
                <c:pt idx="55873">
                  <c:v>1.511365086E-6</c:v>
                </c:pt>
                <c:pt idx="55874">
                  <c:v>4.9834133750000004E-7</c:v>
                </c:pt>
                <c:pt idx="55875">
                  <c:v>3.4437291169999998E-8</c:v>
                </c:pt>
                <c:pt idx="55876">
                  <c:v>3.0798276550000002E-6</c:v>
                </c:pt>
                <c:pt idx="55877">
                  <c:v>2.5719937060000001E-7</c:v>
                </c:pt>
                <c:pt idx="55878">
                  <c:v>2.2346647000000001E-7</c:v>
                </c:pt>
                <c:pt idx="55879">
                  <c:v>4.0518594770000002E-8</c:v>
                </c:pt>
                <c:pt idx="55880">
                  <c:v>1.402803883E-8</c:v>
                </c:pt>
                <c:pt idx="55881">
                  <c:v>1.6688856400000001E-7</c:v>
                </c:pt>
                <c:pt idx="55882">
                  <c:v>1.070497607E-7</c:v>
                </c:pt>
                <c:pt idx="55883">
                  <c:v>1.0764600489999999E-8</c:v>
                </c:pt>
                <c:pt idx="55884">
                  <c:v>1.8966640890000001E-7</c:v>
                </c:pt>
                <c:pt idx="55885">
                  <c:v>5.2598206640000001E-8</c:v>
                </c:pt>
                <c:pt idx="55886">
                  <c:v>5.5704910170000001E-8</c:v>
                </c:pt>
                <c:pt idx="55887">
                  <c:v>5.4915644329999999E-8</c:v>
                </c:pt>
                <c:pt idx="55888">
                  <c:v>6.2757155880000003E-8</c:v>
                </c:pt>
                <c:pt idx="55889">
                  <c:v>7.4643825770000003E-8</c:v>
                </c:pt>
                <c:pt idx="55890">
                  <c:v>1.00639618E-7</c:v>
                </c:pt>
                <c:pt idx="55891">
                  <c:v>1.4168693499999999E-7</c:v>
                </c:pt>
                <c:pt idx="55892">
                  <c:v>9.8683441749999999E-7</c:v>
                </c:pt>
                <c:pt idx="55893">
                  <c:v>4.6962298289999999E-7</c:v>
                </c:pt>
                <c:pt idx="55894">
                  <c:v>1.38340699E-7</c:v>
                </c:pt>
                <c:pt idx="55895">
                  <c:v>3.8310798249999998E-7</c:v>
                </c:pt>
                <c:pt idx="55896">
                  <c:v>5.0866418360000003E-6</c:v>
                </c:pt>
                <c:pt idx="55897">
                  <c:v>7.3344825189999998E-7</c:v>
                </c:pt>
                <c:pt idx="55898">
                  <c:v>6.4211826430000005E-7</c:v>
                </c:pt>
                <c:pt idx="55899">
                  <c:v>3.0953175219999999E-7</c:v>
                </c:pt>
                <c:pt idx="55900">
                  <c:v>1.222076303E-6</c:v>
                </c:pt>
                <c:pt idx="55901">
                  <c:v>1.80081145E-6</c:v>
                </c:pt>
                <c:pt idx="55902">
                  <c:v>5.4932392899999996E-7</c:v>
                </c:pt>
                <c:pt idx="55903">
                  <c:v>4.4974684920000002E-6</c:v>
                </c:pt>
                <c:pt idx="55904">
                  <c:v>8.1593781119999997E-5</c:v>
                </c:pt>
                <c:pt idx="55905">
                  <c:v>6.2216281999999997E-6</c:v>
                </c:pt>
                <c:pt idx="55906">
                  <c:v>7.273329961E-6</c:v>
                </c:pt>
                <c:pt idx="55907">
                  <c:v>4.810544595E-6</c:v>
                </c:pt>
                <c:pt idx="55908">
                  <c:v>1.6869465439999998E-5</c:v>
                </c:pt>
                <c:pt idx="55909">
                  <c:v>3.228528352E-6</c:v>
                </c:pt>
                <c:pt idx="55910">
                  <c:v>1.8218574809999999E-6</c:v>
                </c:pt>
                <c:pt idx="55911">
                  <c:v>1.409449898E-6</c:v>
                </c:pt>
                <c:pt idx="55912">
                  <c:v>4.2634763439999998E-5</c:v>
                </c:pt>
                <c:pt idx="55913">
                  <c:v>7.7660458730000005E-6</c:v>
                </c:pt>
                <c:pt idx="55914">
                  <c:v>3.4353546869999998E-6</c:v>
                </c:pt>
                <c:pt idx="55915">
                  <c:v>2.0940255089999999E-5</c:v>
                </c:pt>
                <c:pt idx="55916">
                  <c:v>8.8321035920000003E-5</c:v>
                </c:pt>
                <c:pt idx="55917">
                  <c:v>3.7966631379999999E-6</c:v>
                </c:pt>
                <c:pt idx="55918">
                  <c:v>1.1522374739999999E-6</c:v>
                </c:pt>
                <c:pt idx="55919">
                  <c:v>2.708503772E-7</c:v>
                </c:pt>
                <c:pt idx="55920">
                  <c:v>3.1903585840000001E-6</c:v>
                </c:pt>
                <c:pt idx="55921">
                  <c:v>6.3142574549999996E-7</c:v>
                </c:pt>
                <c:pt idx="55922">
                  <c:v>7.7314512399999998E-8</c:v>
                </c:pt>
                <c:pt idx="55923">
                  <c:v>1.1840841070000001E-6</c:v>
                </c:pt>
                <c:pt idx="55924">
                  <c:v>7.5300948220000002E-6</c:v>
                </c:pt>
                <c:pt idx="55925">
                  <c:v>6.0524618599999998E-7</c:v>
                </c:pt>
                <c:pt idx="55926">
                  <c:v>8.5061397359999995E-8</c:v>
                </c:pt>
                <c:pt idx="55927">
                  <c:v>1.928259906E-7</c:v>
                </c:pt>
                <c:pt idx="55928">
                  <c:v>7.2320234889999994E-8</c:v>
                </c:pt>
                <c:pt idx="55929">
                  <c:v>5.1277937580000001E-8</c:v>
                </c:pt>
                <c:pt idx="55930">
                  <c:v>1.2531807470000001E-7</c:v>
                </c:pt>
                <c:pt idx="55931">
                  <c:v>1.5243058469999999E-7</c:v>
                </c:pt>
                <c:pt idx="55932">
                  <c:v>1.313836077E-7</c:v>
                </c:pt>
                <c:pt idx="55933">
                  <c:v>1.615125732E-7</c:v>
                </c:pt>
                <c:pt idx="55934">
                  <c:v>1.45873045E-7</c:v>
                </c:pt>
                <c:pt idx="55935">
                  <c:v>1.6083509989999999E-7</c:v>
                </c:pt>
                <c:pt idx="55936">
                  <c:v>3.4593918630000001E-7</c:v>
                </c:pt>
                <c:pt idx="55937">
                  <c:v>9.1878170240000001E-8</c:v>
                </c:pt>
                <c:pt idx="55938">
                  <c:v>1.265157213E-7</c:v>
                </c:pt>
                <c:pt idx="55939">
                  <c:v>2.2911424599999999E-7</c:v>
                </c:pt>
                <c:pt idx="55940">
                  <c:v>3.374295818E-7</c:v>
                </c:pt>
                <c:pt idx="55941">
                  <c:v>5.4322236799999998E-8</c:v>
                </c:pt>
                <c:pt idx="55942">
                  <c:v>4.4755471060000002E-7</c:v>
                </c:pt>
                <c:pt idx="55943">
                  <c:v>1.154648047E-7</c:v>
                </c:pt>
                <c:pt idx="55944">
                  <c:v>1.546150013E-6</c:v>
                </c:pt>
                <c:pt idx="55945">
                  <c:v>3.826065911E-7</c:v>
                </c:pt>
                <c:pt idx="55946">
                  <c:v>1.9659962469999999E-6</c:v>
                </c:pt>
                <c:pt idx="55947">
                  <c:v>2.4442975920000002E-6</c:v>
                </c:pt>
                <c:pt idx="55948">
                  <c:v>3.7299450680000001E-6</c:v>
                </c:pt>
                <c:pt idx="55949">
                  <c:v>2.5430489259999999E-6</c:v>
                </c:pt>
                <c:pt idx="55950">
                  <c:v>1.828408641E-6</c:v>
                </c:pt>
                <c:pt idx="55951">
                  <c:v>4.9703994270000002E-8</c:v>
                </c:pt>
                <c:pt idx="55952">
                  <c:v>4.2375351529999996E-6</c:v>
                </c:pt>
                <c:pt idx="55953">
                  <c:v>7.3172510139999998E-6</c:v>
                </c:pt>
                <c:pt idx="55954">
                  <c:v>5.5184812210000001E-6</c:v>
                </c:pt>
                <c:pt idx="55955">
                  <c:v>6.086402268E-5</c:v>
                </c:pt>
                <c:pt idx="55956">
                  <c:v>1.4902006659999999E-4</c:v>
                </c:pt>
                <c:pt idx="55957">
                  <c:v>1.6101595190000002E-5</c:v>
                </c:pt>
                <c:pt idx="55958">
                  <c:v>1.6674227570000001E-5</c:v>
                </c:pt>
                <c:pt idx="55959">
                  <c:v>7.5374803840000002E-6</c:v>
                </c:pt>
                <c:pt idx="55960">
                  <c:v>1.085798482E-6</c:v>
                </c:pt>
                <c:pt idx="55961">
                  <c:v>3.416814501E-6</c:v>
                </c:pt>
                <c:pt idx="55962">
                  <c:v>4.4008841049999999E-6</c:v>
                </c:pt>
                <c:pt idx="55963">
                  <c:v>5.3422768359999997E-7</c:v>
                </c:pt>
                <c:pt idx="55964">
                  <c:v>8.5965667769999996E-7</c:v>
                </c:pt>
                <c:pt idx="55965">
                  <c:v>2.3137361400000002E-6</c:v>
                </c:pt>
                <c:pt idx="55966">
                  <c:v>1.626991141E-6</c:v>
                </c:pt>
                <c:pt idx="55967">
                  <c:v>4.51554741E-9</c:v>
                </c:pt>
                <c:pt idx="55968">
                  <c:v>6.9515479510000003E-7</c:v>
                </c:pt>
                <c:pt idx="55969">
                  <c:v>1.124777029E-6</c:v>
                </c:pt>
                <c:pt idx="55970">
                  <c:v>2.4692620539999998E-7</c:v>
                </c:pt>
                <c:pt idx="55971">
                  <c:v>5.7814241870000004E-7</c:v>
                </c:pt>
                <c:pt idx="55972">
                  <c:v>1.579978278E-7</c:v>
                </c:pt>
                <c:pt idx="55973">
                  <c:v>3.3648744559999998E-7</c:v>
                </c:pt>
                <c:pt idx="55974">
                  <c:v>5.4058322689999997E-8</c:v>
                </c:pt>
                <c:pt idx="55975">
                  <c:v>1.291834178E-6</c:v>
                </c:pt>
                <c:pt idx="55976">
                  <c:v>2.1676068340000001E-7</c:v>
                </c:pt>
                <c:pt idx="55977">
                  <c:v>2.142483113E-7</c:v>
                </c:pt>
                <c:pt idx="55978">
                  <c:v>2.2180805279999999E-7</c:v>
                </c:pt>
                <c:pt idx="55979">
                  <c:v>4.7110071849999999E-7</c:v>
                </c:pt>
                <c:pt idx="55980">
                  <c:v>2.5622270209999998E-7</c:v>
                </c:pt>
                <c:pt idx="55981">
                  <c:v>2.060399272E-7</c:v>
                </c:pt>
                <c:pt idx="55982">
                  <c:v>2.7812641229999998E-7</c:v>
                </c:pt>
                <c:pt idx="55983">
                  <c:v>2.5526747479999999E-7</c:v>
                </c:pt>
                <c:pt idx="55984">
                  <c:v>2.2380805409999999E-7</c:v>
                </c:pt>
                <c:pt idx="55985">
                  <c:v>1.8407195230000001E-7</c:v>
                </c:pt>
                <c:pt idx="55986">
                  <c:v>1.639651384E-7</c:v>
                </c:pt>
                <c:pt idx="55987">
                  <c:v>5.5128651220000005E-7</c:v>
                </c:pt>
                <c:pt idx="55988">
                  <c:v>3.4161867230000002E-7</c:v>
                </c:pt>
                <c:pt idx="55989">
                  <c:v>1.5317864259999999E-7</c:v>
                </c:pt>
                <c:pt idx="55990">
                  <c:v>3.4781926969999999E-8</c:v>
                </c:pt>
                <c:pt idx="55991">
                  <c:v>1.409369675E-6</c:v>
                </c:pt>
                <c:pt idx="55992">
                  <c:v>6.0491372810000003E-7</c:v>
                </c:pt>
                <c:pt idx="55993">
                  <c:v>4.3877205909999999E-8</c:v>
                </c:pt>
                <c:pt idx="55994">
                  <c:v>7.1287305480000003E-7</c:v>
                </c:pt>
                <c:pt idx="55995">
                  <c:v>2.3149402919999999E-5</c:v>
                </c:pt>
                <c:pt idx="55996">
                  <c:v>3.564438614E-5</c:v>
                </c:pt>
                <c:pt idx="55997">
                  <c:v>9.3987576699999997E-6</c:v>
                </c:pt>
                <c:pt idx="55998">
                  <c:v>1.130568256E-5</c:v>
                </c:pt>
                <c:pt idx="55999">
                  <c:v>3.7041844919999999E-5</c:v>
                </c:pt>
                <c:pt idx="56000">
                  <c:v>8.5763276140000008E-6</c:v>
                </c:pt>
                <c:pt idx="56001">
                  <c:v>6.2735746769999999E-7</c:v>
                </c:pt>
                <c:pt idx="56002">
                  <c:v>1.534492895E-6</c:v>
                </c:pt>
                <c:pt idx="56003">
                  <c:v>6.0985667370000003E-6</c:v>
                </c:pt>
                <c:pt idx="56004">
                  <c:v>5.3773789680000003E-6</c:v>
                </c:pt>
                <c:pt idx="56005">
                  <c:v>2.3107436470000002E-6</c:v>
                </c:pt>
                <c:pt idx="56006">
                  <c:v>2.121669387E-6</c:v>
                </c:pt>
                <c:pt idx="56007">
                  <c:v>2.3829513919999999E-5</c:v>
                </c:pt>
                <c:pt idx="56008">
                  <c:v>1.0314681589999999E-5</c:v>
                </c:pt>
                <c:pt idx="56009">
                  <c:v>1.226278379E-6</c:v>
                </c:pt>
                <c:pt idx="56010">
                  <c:v>2.0360287099999998E-6</c:v>
                </c:pt>
                <c:pt idx="56011">
                  <c:v>1.5756869690000001E-6</c:v>
                </c:pt>
                <c:pt idx="56012">
                  <c:v>1.280564981E-6</c:v>
                </c:pt>
                <c:pt idx="56013">
                  <c:v>4.3552755269999999E-7</c:v>
                </c:pt>
                <c:pt idx="56014">
                  <c:v>6.9683497080000002E-7</c:v>
                </c:pt>
                <c:pt idx="56015">
                  <c:v>4.0713676350000001E-6</c:v>
                </c:pt>
                <c:pt idx="56016">
                  <c:v>3.4444108250000002E-6</c:v>
                </c:pt>
                <c:pt idx="56017">
                  <c:v>6.8711797719999999E-7</c:v>
                </c:pt>
                <c:pt idx="56018">
                  <c:v>1.761929308E-6</c:v>
                </c:pt>
                <c:pt idx="56019">
                  <c:v>2.6355443079999998E-6</c:v>
                </c:pt>
                <c:pt idx="56020">
                  <c:v>5.8266263530000005E-7</c:v>
                </c:pt>
                <c:pt idx="56021">
                  <c:v>2.0201848009999999E-7</c:v>
                </c:pt>
                <c:pt idx="56022">
                  <c:v>1.5311893560000001E-7</c:v>
                </c:pt>
                <c:pt idx="56023">
                  <c:v>2.452287215E-7</c:v>
                </c:pt>
                <c:pt idx="56024">
                  <c:v>3.1026124239999999E-8</c:v>
                </c:pt>
                <c:pt idx="56025">
                  <c:v>6.5599022170000007E-8</c:v>
                </c:pt>
                <c:pt idx="56026">
                  <c:v>3.2187219030000002E-7</c:v>
                </c:pt>
                <c:pt idx="56027">
                  <c:v>2.5796306869999999E-6</c:v>
                </c:pt>
                <c:pt idx="56028">
                  <c:v>1.254421026E-6</c:v>
                </c:pt>
                <c:pt idx="56029">
                  <c:v>1.80637386E-7</c:v>
                </c:pt>
                <c:pt idx="56030">
                  <c:v>2.3334392970000001E-8</c:v>
                </c:pt>
                <c:pt idx="56031">
                  <c:v>4.2726014139999999E-7</c:v>
                </c:pt>
                <c:pt idx="56032">
                  <c:v>1.8261478240000001E-7</c:v>
                </c:pt>
                <c:pt idx="56033">
                  <c:v>1.066429876E-7</c:v>
                </c:pt>
                <c:pt idx="56034">
                  <c:v>1.455650063E-7</c:v>
                </c:pt>
                <c:pt idx="56035">
                  <c:v>1.690773446E-7</c:v>
                </c:pt>
                <c:pt idx="56036">
                  <c:v>2.7729482580000002E-8</c:v>
                </c:pt>
                <c:pt idx="56037">
                  <c:v>6.6702223330000001E-7</c:v>
                </c:pt>
                <c:pt idx="56038">
                  <c:v>1.203806565E-6</c:v>
                </c:pt>
                <c:pt idx="56039">
                  <c:v>4.9358925110000001E-6</c:v>
                </c:pt>
                <c:pt idx="56040">
                  <c:v>2.2944377940000001E-6</c:v>
                </c:pt>
                <c:pt idx="56041">
                  <c:v>2.2892093709999999E-7</c:v>
                </c:pt>
                <c:pt idx="56042">
                  <c:v>8.337442079E-8</c:v>
                </c:pt>
                <c:pt idx="56043">
                  <c:v>1.838322876E-6</c:v>
                </c:pt>
                <c:pt idx="56044">
                  <c:v>6.4785469810000004E-7</c:v>
                </c:pt>
                <c:pt idx="56045">
                  <c:v>2.5340551459999999E-7</c:v>
                </c:pt>
                <c:pt idx="56046">
                  <c:v>5.8436039860000001E-7</c:v>
                </c:pt>
                <c:pt idx="56047">
                  <c:v>6.4260980119999997E-5</c:v>
                </c:pt>
                <c:pt idx="56048">
                  <c:v>1.1125320209999999E-5</c:v>
                </c:pt>
                <c:pt idx="56049">
                  <c:v>6.720637253E-6</c:v>
                </c:pt>
                <c:pt idx="56050">
                  <c:v>5.4302282869999999E-6</c:v>
                </c:pt>
                <c:pt idx="56051">
                  <c:v>1.3984139760000001E-5</c:v>
                </c:pt>
                <c:pt idx="56052">
                  <c:v>2.8904012960000001E-7</c:v>
                </c:pt>
                <c:pt idx="56053">
                  <c:v>8.3177553560000003E-7</c:v>
                </c:pt>
                <c:pt idx="56054">
                  <c:v>6.7378502099999999E-7</c:v>
                </c:pt>
                <c:pt idx="56055">
                  <c:v>3.4764836789999999E-6</c:v>
                </c:pt>
                <c:pt idx="56056">
                  <c:v>3.1992790950000002E-7</c:v>
                </c:pt>
                <c:pt idx="56057">
                  <c:v>1.0643446750000001E-6</c:v>
                </c:pt>
                <c:pt idx="56058">
                  <c:v>1.2575967460000001E-6</c:v>
                </c:pt>
                <c:pt idx="56059">
                  <c:v>1.2643596579999999E-5</c:v>
                </c:pt>
                <c:pt idx="56060">
                  <c:v>7.4758165820000005E-7</c:v>
                </c:pt>
                <c:pt idx="56061">
                  <c:v>2.6155725200000001E-8</c:v>
                </c:pt>
                <c:pt idx="56062">
                  <c:v>6.1294320670000006E-8</c:v>
                </c:pt>
                <c:pt idx="56063">
                  <c:v>7.7647703379999997E-7</c:v>
                </c:pt>
                <c:pt idx="56064">
                  <c:v>6.3450660780000005E-8</c:v>
                </c:pt>
                <c:pt idx="56065">
                  <c:v>5.7773946210000003E-8</c:v>
                </c:pt>
                <c:pt idx="56066">
                  <c:v>8.3431641329999997E-8</c:v>
                </c:pt>
                <c:pt idx="56067">
                  <c:v>4.9501589550000003E-7</c:v>
                </c:pt>
                <c:pt idx="56068">
                  <c:v>3.646885484E-8</c:v>
                </c:pt>
                <c:pt idx="56069">
                  <c:v>5.1230538109999995E-7</c:v>
                </c:pt>
                <c:pt idx="56070">
                  <c:v>7.8381382229999998E-7</c:v>
                </c:pt>
                <c:pt idx="56071">
                  <c:v>3.3094059640000001E-6</c:v>
                </c:pt>
                <c:pt idx="56072">
                  <c:v>3.4743352509999998E-7</c:v>
                </c:pt>
                <c:pt idx="56073">
                  <c:v>2.3332491520000001E-7</c:v>
                </c:pt>
                <c:pt idx="56074">
                  <c:v>2.797096898E-7</c:v>
                </c:pt>
                <c:pt idx="56075">
                  <c:v>5.4935933210000002E-7</c:v>
                </c:pt>
                <c:pt idx="56076">
                  <c:v>7.8304847390000002E-8</c:v>
                </c:pt>
                <c:pt idx="56077">
                  <c:v>2.3932339320000002E-7</c:v>
                </c:pt>
                <c:pt idx="56078">
                  <c:v>1.8859012320000001E-7</c:v>
                </c:pt>
                <c:pt idx="56079">
                  <c:v>6.9869701759999998E-7</c:v>
                </c:pt>
                <c:pt idx="56080">
                  <c:v>7.1531415449999995E-8</c:v>
                </c:pt>
                <c:pt idx="56081">
                  <c:v>4.8796906849999998E-8</c:v>
                </c:pt>
                <c:pt idx="56082">
                  <c:v>5.0199890139999999E-8</c:v>
                </c:pt>
                <c:pt idx="56083">
                  <c:v>1.078052715E-7</c:v>
                </c:pt>
                <c:pt idx="56084">
                  <c:v>5.1815776720000002E-8</c:v>
                </c:pt>
                <c:pt idx="56085">
                  <c:v>5.4899008829999998E-8</c:v>
                </c:pt>
                <c:pt idx="56086">
                  <c:v>4.5753011200000003E-8</c:v>
                </c:pt>
                <c:pt idx="56087">
                  <c:v>3.6193899649999999E-6</c:v>
                </c:pt>
                <c:pt idx="56088">
                  <c:v>1.3495444230000001E-7</c:v>
                </c:pt>
                <c:pt idx="56089">
                  <c:v>6.6300973109999995E-7</c:v>
                </c:pt>
                <c:pt idx="56090">
                  <c:v>1.9854045480000001E-6</c:v>
                </c:pt>
                <c:pt idx="56091">
                  <c:v>3.0299444049999999E-5</c:v>
                </c:pt>
                <c:pt idx="56092">
                  <c:v>1.34956912E-6</c:v>
                </c:pt>
                <c:pt idx="56093">
                  <c:v>2.7165990550000001E-7</c:v>
                </c:pt>
                <c:pt idx="56094">
                  <c:v>5.5486885480000003E-7</c:v>
                </c:pt>
                <c:pt idx="56095">
                  <c:v>3.2395099320000001E-6</c:v>
                </c:pt>
                <c:pt idx="56096">
                  <c:v>6.3304062099999999E-7</c:v>
                </c:pt>
                <c:pt idx="56097">
                  <c:v>3.8270132859999998E-7</c:v>
                </c:pt>
                <c:pt idx="56098">
                  <c:v>4.7739824299999995E-7</c:v>
                </c:pt>
                <c:pt idx="56099">
                  <c:v>1.6381223640000001E-6</c:v>
                </c:pt>
                <c:pt idx="56100">
                  <c:v>3.0467499920000001E-7</c:v>
                </c:pt>
                <c:pt idx="56101">
                  <c:v>3.5507695399999999E-7</c:v>
                </c:pt>
                <c:pt idx="56102">
                  <c:v>3.1120774650000002E-7</c:v>
                </c:pt>
                <c:pt idx="56103">
                  <c:v>2.300357243E-6</c:v>
                </c:pt>
                <c:pt idx="56104">
                  <c:v>8.4034247529999996E-8</c:v>
                </c:pt>
                <c:pt idx="56105">
                  <c:v>2.145262415E-7</c:v>
                </c:pt>
                <c:pt idx="56106">
                  <c:v>1.2511398510000001E-7</c:v>
                </c:pt>
                <c:pt idx="56107">
                  <c:v>3.2796536839999998E-6</c:v>
                </c:pt>
                <c:pt idx="56108">
                  <c:v>2.2866303759999999E-8</c:v>
                </c:pt>
                <c:pt idx="56109">
                  <c:v>8.5549510940000006E-8</c:v>
                </c:pt>
                <c:pt idx="56110">
                  <c:v>2.308507913E-8</c:v>
                </c:pt>
                <c:pt idx="56111">
                  <c:v>1.3302420869999999E-7</c:v>
                </c:pt>
                <c:pt idx="56112">
                  <c:v>3.0855639099999998E-8</c:v>
                </c:pt>
                <c:pt idx="56113">
                  <c:v>1.6564540689999999E-8</c:v>
                </c:pt>
                <c:pt idx="56114">
                  <c:v>3.2999198420000003E-8</c:v>
                </c:pt>
                <c:pt idx="56115">
                  <c:v>4.6341825229999997E-7</c:v>
                </c:pt>
                <c:pt idx="56116">
                  <c:v>1.0796928739999999E-7</c:v>
                </c:pt>
                <c:pt idx="56117">
                  <c:v>8.5754814910000003E-8</c:v>
                </c:pt>
                <c:pt idx="56118">
                  <c:v>1.044644047E-7</c:v>
                </c:pt>
                <c:pt idx="56119">
                  <c:v>2.8666288769999998E-6</c:v>
                </c:pt>
                <c:pt idx="56120">
                  <c:v>9.0276260840000004E-8</c:v>
                </c:pt>
                <c:pt idx="56121">
                  <c:v>1.918833876E-7</c:v>
                </c:pt>
                <c:pt idx="56122">
                  <c:v>2.1618406210000001E-7</c:v>
                </c:pt>
                <c:pt idx="56123">
                  <c:v>7.5215720019999998E-7</c:v>
                </c:pt>
                <c:pt idx="56124">
                  <c:v>1.2981680869999999E-7</c:v>
                </c:pt>
                <c:pt idx="56125">
                  <c:v>1.5023873780000001E-7</c:v>
                </c:pt>
                <c:pt idx="56126">
                  <c:v>1.3172043610000001E-7</c:v>
                </c:pt>
                <c:pt idx="56127">
                  <c:v>1.3258164950000001E-6</c:v>
                </c:pt>
                <c:pt idx="56128">
                  <c:v>4.9676412250000001E-8</c:v>
                </c:pt>
                <c:pt idx="56129">
                  <c:v>5.5424202189999997E-8</c:v>
                </c:pt>
                <c:pt idx="56130">
                  <c:v>3.4047113610000002E-8</c:v>
                </c:pt>
                <c:pt idx="56131">
                  <c:v>3.556345463E-6</c:v>
                </c:pt>
                <c:pt idx="56132">
                  <c:v>4.562226905E-9</c:v>
                </c:pt>
                <c:pt idx="56133">
                  <c:v>2.4116879090000002E-13</c:v>
                </c:pt>
                <c:pt idx="56134">
                  <c:v>3.6677907390000001E-9</c:v>
                </c:pt>
                <c:pt idx="56135">
                  <c:v>5.2689798200000002E-8</c:v>
                </c:pt>
                <c:pt idx="56136">
                  <c:v>3.3162372099999997E-8</c:v>
                </c:pt>
                <c:pt idx="56137">
                  <c:v>5.7833746549999998E-8</c:v>
                </c:pt>
                <c:pt idx="56138">
                  <c:v>8.6456443510000002E-8</c:v>
                </c:pt>
                <c:pt idx="56139">
                  <c:v>4.6060669929999998E-6</c:v>
                </c:pt>
                <c:pt idx="56140">
                  <c:v>1.7242453239999999E-7</c:v>
                </c:pt>
                <c:pt idx="56141">
                  <c:v>1.129584972E-7</c:v>
                </c:pt>
                <c:pt idx="56142">
                  <c:v>1.0530366E-7</c:v>
                </c:pt>
                <c:pt idx="56143">
                  <c:v>3.2167017930000001E-6</c:v>
                </c:pt>
                <c:pt idx="56144">
                  <c:v>2.3449049249999999E-7</c:v>
                </c:pt>
                <c:pt idx="56145">
                  <c:v>1.725369755E-7</c:v>
                </c:pt>
                <c:pt idx="56146">
                  <c:v>1.3004203080000001E-7</c:v>
                </c:pt>
                <c:pt idx="56147">
                  <c:v>4.9944370050000001E-7</c:v>
                </c:pt>
                <c:pt idx="56148">
                  <c:v>2.179249096E-7</c:v>
                </c:pt>
                <c:pt idx="56149">
                  <c:v>5.3287445069999999E-8</c:v>
                </c:pt>
                <c:pt idx="56150">
                  <c:v>7.8553070250000005E-8</c:v>
                </c:pt>
                <c:pt idx="56151">
                  <c:v>1.315436742E-5</c:v>
                </c:pt>
                <c:pt idx="56152">
                  <c:v>8.6908540640000003E-8</c:v>
                </c:pt>
                <c:pt idx="56153">
                  <c:v>4.8039127279999997E-8</c:v>
                </c:pt>
                <c:pt idx="56154">
                  <c:v>7.5637342189999999E-9</c:v>
                </c:pt>
                <c:pt idx="56155">
                  <c:v>2.0123476E-8</c:v>
                </c:pt>
                <c:pt idx="56156">
                  <c:v>1.8548603150000001E-8</c:v>
                </c:pt>
                <c:pt idx="56157">
                  <c:v>4.773428065E-8</c:v>
                </c:pt>
                <c:pt idx="56158">
                  <c:v>9.5950313119999997E-8</c:v>
                </c:pt>
                <c:pt idx="56159">
                  <c:v>3.3629028099999998E-6</c:v>
                </c:pt>
                <c:pt idx="56160">
                  <c:v>4.3179794589999998E-7</c:v>
                </c:pt>
                <c:pt idx="56161">
                  <c:v>1.4779666450000001E-7</c:v>
                </c:pt>
                <c:pt idx="56162">
                  <c:v>1.5015231969999999E-7</c:v>
                </c:pt>
                <c:pt idx="56163">
                  <c:v>1.383201499E-5</c:v>
                </c:pt>
                <c:pt idx="56164">
                  <c:v>4.9039802929999995E-7</c:v>
                </c:pt>
                <c:pt idx="56165">
                  <c:v>5.0692082E-7</c:v>
                </c:pt>
                <c:pt idx="56166">
                  <c:v>2.2263093639999999E-7</c:v>
                </c:pt>
                <c:pt idx="56167">
                  <c:v>1.657447562E-6</c:v>
                </c:pt>
                <c:pt idx="56168">
                  <c:v>8.6144782150000001E-7</c:v>
                </c:pt>
                <c:pt idx="56169">
                  <c:v>3.5886175249999998E-7</c:v>
                </c:pt>
                <c:pt idx="56170">
                  <c:v>5.1057607299999995E-7</c:v>
                </c:pt>
                <c:pt idx="56171">
                  <c:v>3.6435210720000001E-5</c:v>
                </c:pt>
                <c:pt idx="56172">
                  <c:v>1.084352158E-6</c:v>
                </c:pt>
                <c:pt idx="56173">
                  <c:v>1.357427769E-6</c:v>
                </c:pt>
                <c:pt idx="56174">
                  <c:v>6.6921627589999998E-7</c:v>
                </c:pt>
                <c:pt idx="56175">
                  <c:v>3.794788474E-6</c:v>
                </c:pt>
                <c:pt idx="56176">
                  <c:v>4.7510959499999998E-7</c:v>
                </c:pt>
                <c:pt idx="56177">
                  <c:v>2.3423304500000001E-7</c:v>
                </c:pt>
                <c:pt idx="56178">
                  <c:v>1.262753502E-7</c:v>
                </c:pt>
                <c:pt idx="56179">
                  <c:v>2.4667296989999999E-6</c:v>
                </c:pt>
                <c:pt idx="56180">
                  <c:v>1.4144282209999999E-7</c:v>
                </c:pt>
                <c:pt idx="56181">
                  <c:v>1.0224882130000001E-8</c:v>
                </c:pt>
                <c:pt idx="56182">
                  <c:v>8.1718532560000006E-8</c:v>
                </c:pt>
                <c:pt idx="56183">
                  <c:v>2.2618860279999999E-7</c:v>
                </c:pt>
                <c:pt idx="56184">
                  <c:v>1.463658534E-8</c:v>
                </c:pt>
                <c:pt idx="56185">
                  <c:v>1.102911887E-7</c:v>
                </c:pt>
                <c:pt idx="56186">
                  <c:v>5.014586193E-8</c:v>
                </c:pt>
                <c:pt idx="56187">
                  <c:v>3.46212254E-7</c:v>
                </c:pt>
                <c:pt idx="56188">
                  <c:v>1.6021788559999999E-7</c:v>
                </c:pt>
                <c:pt idx="56189">
                  <c:v>2.52236254E-7</c:v>
                </c:pt>
                <c:pt idx="56190">
                  <c:v>1.685817772E-8</c:v>
                </c:pt>
                <c:pt idx="56191">
                  <c:v>3.405710403E-6</c:v>
                </c:pt>
                <c:pt idx="56192">
                  <c:v>2.5232885870000002E-7</c:v>
                </c:pt>
                <c:pt idx="56193">
                  <c:v>6.3551575620000002E-7</c:v>
                </c:pt>
                <c:pt idx="56194">
                  <c:v>4.8180850560000005E-7</c:v>
                </c:pt>
                <c:pt idx="56195">
                  <c:v>1.194406459E-6</c:v>
                </c:pt>
                <c:pt idx="56196">
                  <c:v>3.3206566590000001E-7</c:v>
                </c:pt>
                <c:pt idx="56197">
                  <c:v>1.865833617E-7</c:v>
                </c:pt>
                <c:pt idx="56198">
                  <c:v>1.082465934E-7</c:v>
                </c:pt>
                <c:pt idx="56199">
                  <c:v>2.25459312E-7</c:v>
                </c:pt>
                <c:pt idx="56200">
                  <c:v>6.8533006800000004E-8</c:v>
                </c:pt>
                <c:pt idx="56201">
                  <c:v>1.4517488219999999E-7</c:v>
                </c:pt>
                <c:pt idx="56202">
                  <c:v>5.9147145250000002E-7</c:v>
                </c:pt>
                <c:pt idx="56203">
                  <c:v>1.0205190689999999E-5</c:v>
                </c:pt>
                <c:pt idx="56204">
                  <c:v>4.4105073629999998E-7</c:v>
                </c:pt>
                <c:pt idx="56205">
                  <c:v>2.7573568649999998E-7</c:v>
                </c:pt>
                <c:pt idx="56206">
                  <c:v>1.4086648999999999E-7</c:v>
                </c:pt>
                <c:pt idx="56207">
                  <c:v>9.0141373330000002E-7</c:v>
                </c:pt>
                <c:pt idx="56208">
                  <c:v>2.5099442339999998E-7</c:v>
                </c:pt>
                <c:pt idx="56209">
                  <c:v>5.7005388969999996E-7</c:v>
                </c:pt>
                <c:pt idx="56210">
                  <c:v>4.8267964030000002E-8</c:v>
                </c:pt>
                <c:pt idx="56211">
                  <c:v>3.506481036E-6</c:v>
                </c:pt>
                <c:pt idx="56212">
                  <c:v>7.3100023029999997E-7</c:v>
                </c:pt>
                <c:pt idx="56213">
                  <c:v>1.7222515040000001E-6</c:v>
                </c:pt>
                <c:pt idx="56214">
                  <c:v>1.3495238000000001E-6</c:v>
                </c:pt>
                <c:pt idx="56215">
                  <c:v>3.7501659650000002E-6</c:v>
                </c:pt>
                <c:pt idx="56216">
                  <c:v>1.635688254E-6</c:v>
                </c:pt>
                <c:pt idx="56217">
                  <c:v>1.0290808100000001E-6</c:v>
                </c:pt>
                <c:pt idx="56218">
                  <c:v>1.990094263E-8</c:v>
                </c:pt>
                <c:pt idx="56219">
                  <c:v>1.9576582999999998E-6</c:v>
                </c:pt>
                <c:pt idx="56220">
                  <c:v>2.9442465939999999E-6</c:v>
                </c:pt>
                <c:pt idx="56221">
                  <c:v>1.9096276330000001E-6</c:v>
                </c:pt>
                <c:pt idx="56222">
                  <c:v>1.029573139E-5</c:v>
                </c:pt>
                <c:pt idx="56223">
                  <c:v>5.7587642520000003E-5</c:v>
                </c:pt>
                <c:pt idx="56224">
                  <c:v>2.4595632150000002E-6</c:v>
                </c:pt>
                <c:pt idx="56225">
                  <c:v>2.6523945729999999E-6</c:v>
                </c:pt>
                <c:pt idx="56226">
                  <c:v>1.109338076E-6</c:v>
                </c:pt>
                <c:pt idx="56227">
                  <c:v>3.2184471309999999E-7</c:v>
                </c:pt>
                <c:pt idx="56228">
                  <c:v>3.559126021E-7</c:v>
                </c:pt>
                <c:pt idx="56229">
                  <c:v>4.313102312E-7</c:v>
                </c:pt>
                <c:pt idx="56230">
                  <c:v>1.6687623370000001E-7</c:v>
                </c:pt>
                <c:pt idx="56231">
                  <c:v>1.806082931E-7</c:v>
                </c:pt>
                <c:pt idx="56232">
                  <c:v>1.450061754E-7</c:v>
                </c:pt>
                <c:pt idx="56233">
                  <c:v>1.1088968230000001E-7</c:v>
                </c:pt>
                <c:pt idx="56234">
                  <c:v>1.7511385620000001E-7</c:v>
                </c:pt>
                <c:pt idx="56235">
                  <c:v>1.121567154E-7</c:v>
                </c:pt>
                <c:pt idx="56236">
                  <c:v>3.6455799439999997E-8</c:v>
                </c:pt>
                <c:pt idx="56237">
                  <c:v>1.3598027960000001E-7</c:v>
                </c:pt>
                <c:pt idx="56238">
                  <c:v>2.4177159190000001E-7</c:v>
                </c:pt>
                <c:pt idx="56239">
                  <c:v>1.958018329E-7</c:v>
                </c:pt>
                <c:pt idx="56240">
                  <c:v>8.8050716599999998E-8</c:v>
                </c:pt>
                <c:pt idx="56241">
                  <c:v>3.478348759E-7</c:v>
                </c:pt>
                <c:pt idx="56242">
                  <c:v>3.987818266E-7</c:v>
                </c:pt>
                <c:pt idx="56243">
                  <c:v>1.3734980919999999E-6</c:v>
                </c:pt>
                <c:pt idx="56244">
                  <c:v>1.1395063669999999E-7</c:v>
                </c:pt>
                <c:pt idx="56245">
                  <c:v>2.437437948E-7</c:v>
                </c:pt>
                <c:pt idx="56246">
                  <c:v>4.7277837940000001E-8</c:v>
                </c:pt>
                <c:pt idx="56247">
                  <c:v>5.0590649670000005E-7</c:v>
                </c:pt>
                <c:pt idx="56248">
                  <c:v>4.0524948549999999E-7</c:v>
                </c:pt>
                <c:pt idx="56249">
                  <c:v>3.4583713920000002E-7</c:v>
                </c:pt>
                <c:pt idx="56250">
                  <c:v>1.645612933E-8</c:v>
                </c:pt>
                <c:pt idx="56251">
                  <c:v>1.46805214E-6</c:v>
                </c:pt>
                <c:pt idx="56252">
                  <c:v>4.8028528289999999E-7</c:v>
                </c:pt>
                <c:pt idx="56253">
                  <c:v>6.9309704410000001E-9</c:v>
                </c:pt>
                <c:pt idx="56254">
                  <c:v>4.1081242799999997E-6</c:v>
                </c:pt>
                <c:pt idx="56255">
                  <c:v>2.8935812969999999E-6</c:v>
                </c:pt>
                <c:pt idx="56256">
                  <c:v>1.4925881019999999E-6</c:v>
                </c:pt>
                <c:pt idx="56257">
                  <c:v>2.5182726039999999E-7</c:v>
                </c:pt>
                <c:pt idx="56258">
                  <c:v>3.5341237550000001E-6</c:v>
                </c:pt>
                <c:pt idx="56259">
                  <c:v>1.9890543600000002E-6</c:v>
                </c:pt>
                <c:pt idx="56260">
                  <c:v>9.0985349689999997E-7</c:v>
                </c:pt>
                <c:pt idx="56261">
                  <c:v>6.3440836369999996E-7</c:v>
                </c:pt>
                <c:pt idx="56262">
                  <c:v>3.5012830139999998E-5</c:v>
                </c:pt>
                <c:pt idx="56263">
                  <c:v>8.805237784E-5</c:v>
                </c:pt>
                <c:pt idx="56264">
                  <c:v>1.7763384100000001E-5</c:v>
                </c:pt>
                <c:pt idx="56265">
                  <c:v>1.377803992E-5</c:v>
                </c:pt>
                <c:pt idx="56266">
                  <c:v>2.4551846649999999E-5</c:v>
                </c:pt>
                <c:pt idx="56267">
                  <c:v>1.0875772619999999E-5</c:v>
                </c:pt>
                <c:pt idx="56268">
                  <c:v>2.6399719649999998E-7</c:v>
                </c:pt>
                <c:pt idx="56269">
                  <c:v>4.4903768699999998E-7</c:v>
                </c:pt>
                <c:pt idx="56270">
                  <c:v>2.1179605979999999E-6</c:v>
                </c:pt>
                <c:pt idx="56271">
                  <c:v>2.3526778779999999E-6</c:v>
                </c:pt>
                <c:pt idx="56272">
                  <c:v>5.9069231269999997E-7</c:v>
                </c:pt>
                <c:pt idx="56273">
                  <c:v>9.8824319340000009E-7</c:v>
                </c:pt>
                <c:pt idx="56274">
                  <c:v>4.4750094469999996E-6</c:v>
                </c:pt>
                <c:pt idx="56275">
                  <c:v>4.3597060819999998E-6</c:v>
                </c:pt>
                <c:pt idx="56276">
                  <c:v>4.9642039010000003E-8</c:v>
                </c:pt>
                <c:pt idx="56277">
                  <c:v>2.206756814E-7</c:v>
                </c:pt>
                <c:pt idx="56278">
                  <c:v>2.856209498E-7</c:v>
                </c:pt>
                <c:pt idx="56279">
                  <c:v>3.785687517E-7</c:v>
                </c:pt>
                <c:pt idx="56280">
                  <c:v>1.415515162E-7</c:v>
                </c:pt>
                <c:pt idx="56281">
                  <c:v>2.0677186109999999E-7</c:v>
                </c:pt>
                <c:pt idx="56282">
                  <c:v>2.5523322079999998E-7</c:v>
                </c:pt>
                <c:pt idx="56283">
                  <c:v>1.803655708E-7</c:v>
                </c:pt>
                <c:pt idx="56284">
                  <c:v>4.4596475859999998E-7</c:v>
                </c:pt>
                <c:pt idx="56285">
                  <c:v>2.4668904130000002E-7</c:v>
                </c:pt>
                <c:pt idx="56286">
                  <c:v>1.404294087E-8</c:v>
                </c:pt>
                <c:pt idx="56287">
                  <c:v>1.8317847639999999E-7</c:v>
                </c:pt>
                <c:pt idx="56288">
                  <c:v>1.7888829200000001E-7</c:v>
                </c:pt>
                <c:pt idx="56289">
                  <c:v>2.018201716E-7</c:v>
                </c:pt>
                <c:pt idx="56290">
                  <c:v>1.9417454630000001E-7</c:v>
                </c:pt>
                <c:pt idx="56291">
                  <c:v>4.135296125E-7</c:v>
                </c:pt>
                <c:pt idx="56292">
                  <c:v>4.1806084230000002E-7</c:v>
                </c:pt>
                <c:pt idx="56293">
                  <c:v>1.817489848E-7</c:v>
                </c:pt>
                <c:pt idx="56294">
                  <c:v>2.9198976400000001E-6</c:v>
                </c:pt>
                <c:pt idx="56295">
                  <c:v>3.092781915E-6</c:v>
                </c:pt>
                <c:pt idx="56296">
                  <c:v>1.4960654839999999E-6</c:v>
                </c:pt>
                <c:pt idx="56297">
                  <c:v>2.905891882E-6</c:v>
                </c:pt>
                <c:pt idx="56298">
                  <c:v>7.5226978799999997E-7</c:v>
                </c:pt>
                <c:pt idx="56299">
                  <c:v>5.8294203299999997E-7</c:v>
                </c:pt>
                <c:pt idx="56300">
                  <c:v>1.6415190439999999E-6</c:v>
                </c:pt>
                <c:pt idx="56301">
                  <c:v>2.0445133690000002E-6</c:v>
                </c:pt>
                <c:pt idx="56302">
                  <c:v>3.69898067E-6</c:v>
                </c:pt>
                <c:pt idx="56303">
                  <c:v>5.7486305299999999E-6</c:v>
                </c:pt>
                <c:pt idx="56304">
                  <c:v>8.9795461970000008E-6</c:v>
                </c:pt>
                <c:pt idx="56305">
                  <c:v>1.6584898379999999E-5</c:v>
                </c:pt>
                <c:pt idx="56306">
                  <c:v>4.6400552620000002E-5</c:v>
                </c:pt>
                <c:pt idx="56307">
                  <c:v>2.5299947720000001E-5</c:v>
                </c:pt>
                <c:pt idx="56308">
                  <c:v>1.6462826299999999E-6</c:v>
                </c:pt>
                <c:pt idx="56309">
                  <c:v>2.6856858810000001E-7</c:v>
                </c:pt>
                <c:pt idx="56310">
                  <c:v>3.939336177E-6</c:v>
                </c:pt>
                <c:pt idx="56311">
                  <c:v>2.986625832E-6</c:v>
                </c:pt>
                <c:pt idx="56312">
                  <c:v>1.019052081E-6</c:v>
                </c:pt>
                <c:pt idx="56313">
                  <c:v>1.076038681E-6</c:v>
                </c:pt>
                <c:pt idx="56314">
                  <c:v>8.2577086390000004E-5</c:v>
                </c:pt>
                <c:pt idx="56315">
                  <c:v>2.9137123660000001E-5</c:v>
                </c:pt>
                <c:pt idx="56316">
                  <c:v>1.208375711E-5</c:v>
                </c:pt>
                <c:pt idx="56317">
                  <c:v>7.6733141380000001E-6</c:v>
                </c:pt>
                <c:pt idx="56318">
                  <c:v>7.8397234810000005E-6</c:v>
                </c:pt>
                <c:pt idx="56319">
                  <c:v>3.5873805320000002E-7</c:v>
                </c:pt>
                <c:pt idx="56320">
                  <c:v>1.0084699410000001E-6</c:v>
                </c:pt>
                <c:pt idx="56321">
                  <c:v>4.5607817610000001E-7</c:v>
                </c:pt>
                <c:pt idx="56322">
                  <c:v>1.093660573E-6</c:v>
                </c:pt>
                <c:pt idx="56323">
                  <c:v>1.8871094020000001E-7</c:v>
                </c:pt>
                <c:pt idx="56324">
                  <c:v>6.9628024659999995E-7</c:v>
                </c:pt>
                <c:pt idx="56325">
                  <c:v>1.7174650510000001E-7</c:v>
                </c:pt>
                <c:pt idx="56326">
                  <c:v>8.4781705890000003E-7</c:v>
                </c:pt>
                <c:pt idx="56327">
                  <c:v>2.308037833E-8</c:v>
                </c:pt>
                <c:pt idx="56328">
                  <c:v>1.178450493E-7</c:v>
                </c:pt>
                <c:pt idx="56329">
                  <c:v>1.5870141610000001E-7</c:v>
                </c:pt>
                <c:pt idx="56330">
                  <c:v>1.9737785930000001E-7</c:v>
                </c:pt>
                <c:pt idx="56331">
                  <c:v>1.582232791E-7</c:v>
                </c:pt>
                <c:pt idx="56332">
                  <c:v>1.599202016E-7</c:v>
                </c:pt>
                <c:pt idx="56333">
                  <c:v>1.520883002E-7</c:v>
                </c:pt>
                <c:pt idx="56334">
                  <c:v>1.6719719860000001E-7</c:v>
                </c:pt>
                <c:pt idx="56335">
                  <c:v>2.9614085429999999E-7</c:v>
                </c:pt>
                <c:pt idx="56336">
                  <c:v>1.2816706639999999E-7</c:v>
                </c:pt>
                <c:pt idx="56337">
                  <c:v>2.4666968689999999E-8</c:v>
                </c:pt>
                <c:pt idx="56338">
                  <c:v>2.0964088969999999E-6</c:v>
                </c:pt>
                <c:pt idx="56339">
                  <c:v>1.3222066319999999E-7</c:v>
                </c:pt>
                <c:pt idx="56340">
                  <c:v>2.883691277E-8</c:v>
                </c:pt>
                <c:pt idx="56341">
                  <c:v>1.009121016E-7</c:v>
                </c:pt>
                <c:pt idx="56342">
                  <c:v>2.0560632740000001E-6</c:v>
                </c:pt>
                <c:pt idx="56343">
                  <c:v>4.0676275310000003E-7</c:v>
                </c:pt>
                <c:pt idx="56344">
                  <c:v>4.1009774950000002E-8</c:v>
                </c:pt>
                <c:pt idx="56345">
                  <c:v>7.5233081980000003E-7</c:v>
                </c:pt>
                <c:pt idx="56346">
                  <c:v>7.5990930730000004E-6</c:v>
                </c:pt>
                <c:pt idx="56347">
                  <c:v>2.1751402970000001E-6</c:v>
                </c:pt>
                <c:pt idx="56348">
                  <c:v>2.1101249970000001E-7</c:v>
                </c:pt>
                <c:pt idx="56349">
                  <c:v>9.3005857200000007E-8</c:v>
                </c:pt>
                <c:pt idx="56350">
                  <c:v>8.269323743E-6</c:v>
                </c:pt>
                <c:pt idx="56351">
                  <c:v>8.5932515810000004E-7</c:v>
                </c:pt>
                <c:pt idx="56352">
                  <c:v>4.1148263539999999E-7</c:v>
                </c:pt>
                <c:pt idx="56353">
                  <c:v>1.7044651280000001E-8</c:v>
                </c:pt>
                <c:pt idx="56354">
                  <c:v>7.7658368380000001E-5</c:v>
                </c:pt>
                <c:pt idx="56355">
                  <c:v>1.5471981410000001E-5</c:v>
                </c:pt>
                <c:pt idx="56356">
                  <c:v>1.259943623E-5</c:v>
                </c:pt>
                <c:pt idx="56357">
                  <c:v>2.2537750019999999E-5</c:v>
                </c:pt>
                <c:pt idx="56358">
                  <c:v>1.540651328E-4</c:v>
                </c:pt>
                <c:pt idx="56359">
                  <c:v>1.146085582E-5</c:v>
                </c:pt>
                <c:pt idx="56360">
                  <c:v>5.0728402799999997E-7</c:v>
                </c:pt>
                <c:pt idx="56361">
                  <c:v>1.558955763E-6</c:v>
                </c:pt>
                <c:pt idx="56362">
                  <c:v>6.5853857280000004E-6</c:v>
                </c:pt>
                <c:pt idx="56363">
                  <c:v>2.0806006429999999E-6</c:v>
                </c:pt>
                <c:pt idx="56364">
                  <c:v>4.9327077690000001E-7</c:v>
                </c:pt>
                <c:pt idx="56365">
                  <c:v>6.8107511869999997E-7</c:v>
                </c:pt>
                <c:pt idx="56366">
                  <c:v>1.41244062E-6</c:v>
                </c:pt>
                <c:pt idx="56367">
                  <c:v>3.4840112279999998E-7</c:v>
                </c:pt>
                <c:pt idx="56368">
                  <c:v>4.2596148109999998E-7</c:v>
                </c:pt>
                <c:pt idx="56369">
                  <c:v>3.9503372570000002E-7</c:v>
                </c:pt>
                <c:pt idx="56370">
                  <c:v>8.8204851180000005E-7</c:v>
                </c:pt>
                <c:pt idx="56371">
                  <c:v>6.1148810879999998E-8</c:v>
                </c:pt>
                <c:pt idx="56372">
                  <c:v>2.3802603319999999E-7</c:v>
                </c:pt>
                <c:pt idx="56373">
                  <c:v>1.545896132E-7</c:v>
                </c:pt>
                <c:pt idx="56374">
                  <c:v>8.1185652469999995E-7</c:v>
                </c:pt>
                <c:pt idx="56375">
                  <c:v>3.4677589310000002E-8</c:v>
                </c:pt>
                <c:pt idx="56376">
                  <c:v>1.358141568E-7</c:v>
                </c:pt>
                <c:pt idx="56377">
                  <c:v>8.3475928660000002E-8</c:v>
                </c:pt>
                <c:pt idx="56378">
                  <c:v>5.8923417889999999E-8</c:v>
                </c:pt>
                <c:pt idx="56379">
                  <c:v>5.768320134E-8</c:v>
                </c:pt>
                <c:pt idx="56380">
                  <c:v>5.750207672E-8</c:v>
                </c:pt>
                <c:pt idx="56381">
                  <c:v>5.749759578E-8</c:v>
                </c:pt>
                <c:pt idx="56382">
                  <c:v>4.4782917559999999E-8</c:v>
                </c:pt>
                <c:pt idx="56383">
                  <c:v>5.1064088019999998E-8</c:v>
                </c:pt>
                <c:pt idx="56384">
                  <c:v>6.3872548119999998E-8</c:v>
                </c:pt>
                <c:pt idx="56385">
                  <c:v>8.6269067210000003E-8</c:v>
                </c:pt>
                <c:pt idx="56386">
                  <c:v>1.2254579400000001E-6</c:v>
                </c:pt>
                <c:pt idx="56387">
                  <c:v>5.458416812E-8</c:v>
                </c:pt>
                <c:pt idx="56388">
                  <c:v>2.8943452960000001E-7</c:v>
                </c:pt>
                <c:pt idx="56389">
                  <c:v>2.2781862370000001E-7</c:v>
                </c:pt>
                <c:pt idx="56390">
                  <c:v>1.169116257E-6</c:v>
                </c:pt>
                <c:pt idx="56391">
                  <c:v>2.6799515769999998E-8</c:v>
                </c:pt>
                <c:pt idx="56392">
                  <c:v>4.6644759369999999E-7</c:v>
                </c:pt>
                <c:pt idx="56393">
                  <c:v>4.0951755639999999E-7</c:v>
                </c:pt>
                <c:pt idx="56394">
                  <c:v>6.5283801900000004E-6</c:v>
                </c:pt>
                <c:pt idx="56395">
                  <c:v>3.1915823500000001E-7</c:v>
                </c:pt>
                <c:pt idx="56396">
                  <c:v>2.4065610209999999E-6</c:v>
                </c:pt>
                <c:pt idx="56397">
                  <c:v>4.3028970740000001E-6</c:v>
                </c:pt>
                <c:pt idx="56398">
                  <c:v>2.0700674139999999E-4</c:v>
                </c:pt>
                <c:pt idx="56399">
                  <c:v>4.0357647679999996E-6</c:v>
                </c:pt>
                <c:pt idx="56400">
                  <c:v>6.3514152009999996E-8</c:v>
                </c:pt>
                <c:pt idx="56401">
                  <c:v>5.2303727220000005E-7</c:v>
                </c:pt>
                <c:pt idx="56402">
                  <c:v>4.9812306480000001E-6</c:v>
                </c:pt>
                <c:pt idx="56403">
                  <c:v>5.4401737649999998E-7</c:v>
                </c:pt>
                <c:pt idx="56404">
                  <c:v>3.2940871309999999E-7</c:v>
                </c:pt>
                <c:pt idx="56405">
                  <c:v>5.0023330039999996E-7</c:v>
                </c:pt>
                <c:pt idx="56406">
                  <c:v>4.5121494279999997E-5</c:v>
                </c:pt>
                <c:pt idx="56407">
                  <c:v>9.8340548100000003E-8</c:v>
                </c:pt>
                <c:pt idx="56408">
                  <c:v>1.09047916E-6</c:v>
                </c:pt>
                <c:pt idx="56409">
                  <c:v>1.1014279869999999E-6</c:v>
                </c:pt>
                <c:pt idx="56410">
                  <c:v>1.4457640910000001E-5</c:v>
                </c:pt>
                <c:pt idx="56411">
                  <c:v>2.4974668620000001E-7</c:v>
                </c:pt>
                <c:pt idx="56412">
                  <c:v>2.9229657550000001E-7</c:v>
                </c:pt>
                <c:pt idx="56413">
                  <c:v>3.096711948E-7</c:v>
                </c:pt>
                <c:pt idx="56414">
                  <c:v>8.7259756790000002E-7</c:v>
                </c:pt>
                <c:pt idx="56415">
                  <c:v>4.7379143830000001E-8</c:v>
                </c:pt>
                <c:pt idx="56416">
                  <c:v>1.3386851689999999E-7</c:v>
                </c:pt>
                <c:pt idx="56417">
                  <c:v>1.5379221439999999E-7</c:v>
                </c:pt>
                <c:pt idx="56418">
                  <c:v>1.116255039E-5</c:v>
                </c:pt>
                <c:pt idx="56419">
                  <c:v>5.094363159E-8</c:v>
                </c:pt>
                <c:pt idx="56420">
                  <c:v>6.859333023E-9</c:v>
                </c:pt>
                <c:pt idx="56421">
                  <c:v>3.0156988689999998E-9</c:v>
                </c:pt>
                <c:pt idx="56422">
                  <c:v>1.020636734E-9</c:v>
                </c:pt>
                <c:pt idx="56423">
                  <c:v>1.4999314140000001E-9</c:v>
                </c:pt>
                <c:pt idx="56424">
                  <c:v>2.3603552980000002E-9</c:v>
                </c:pt>
                <c:pt idx="56425">
                  <c:v>3.580689058E-9</c:v>
                </c:pt>
                <c:pt idx="56426">
                  <c:v>2.635548096E-7</c:v>
                </c:pt>
                <c:pt idx="56427">
                  <c:v>2.20290976E-9</c:v>
                </c:pt>
                <c:pt idx="56428">
                  <c:v>1.9522489729999999E-9</c:v>
                </c:pt>
                <c:pt idx="56429">
                  <c:v>5.5967752889999995E-10</c:v>
                </c:pt>
                <c:pt idx="56430">
                  <c:v>5.8626962280000002E-12</c:v>
                </c:pt>
                <c:pt idx="56431">
                  <c:v>1.1881931880000001E-9</c:v>
                </c:pt>
                <c:pt idx="56432">
                  <c:v>5.1899973370000002E-9</c:v>
                </c:pt>
                <c:pt idx="56433">
                  <c:v>1.18415774E-8</c:v>
                </c:pt>
                <c:pt idx="56434">
                  <c:v>2.9244260650000002E-7</c:v>
                </c:pt>
                <c:pt idx="56435">
                  <c:v>5.5843946209999998E-8</c:v>
                </c:pt>
                <c:pt idx="56436">
                  <c:v>6.3734199709999997E-8</c:v>
                </c:pt>
                <c:pt idx="56437">
                  <c:v>6.9027831780000001E-8</c:v>
                </c:pt>
                <c:pt idx="56438">
                  <c:v>2.5838987759999999E-5</c:v>
                </c:pt>
                <c:pt idx="56439">
                  <c:v>2.7731930019999999E-7</c:v>
                </c:pt>
                <c:pt idx="56440">
                  <c:v>4.832898504E-7</c:v>
                </c:pt>
                <c:pt idx="56441">
                  <c:v>4.2639310029999998E-7</c:v>
                </c:pt>
                <c:pt idx="56442">
                  <c:v>9.9441678880000008E-6</c:v>
                </c:pt>
                <c:pt idx="56443">
                  <c:v>6.5064193600000004E-7</c:v>
                </c:pt>
                <c:pt idx="56444">
                  <c:v>5.8608273999999995E-7</c:v>
                </c:pt>
                <c:pt idx="56445">
                  <c:v>5.8475147159999995E-7</c:v>
                </c:pt>
                <c:pt idx="56446">
                  <c:v>3.9690223900000002E-5</c:v>
                </c:pt>
                <c:pt idx="56447">
                  <c:v>1.6405698110000001E-6</c:v>
                </c:pt>
                <c:pt idx="56448">
                  <c:v>2.7496760250000002E-7</c:v>
                </c:pt>
                <c:pt idx="56449">
                  <c:v>8.4644810920000003E-7</c:v>
                </c:pt>
                <c:pt idx="56450">
                  <c:v>1.6326513839999999E-4</c:v>
                </c:pt>
                <c:pt idx="56451">
                  <c:v>1.178981352E-6</c:v>
                </c:pt>
                <c:pt idx="56452">
                  <c:v>1.2020523449999999E-6</c:v>
                </c:pt>
                <c:pt idx="56453">
                  <c:v>3.7209605710000002E-7</c:v>
                </c:pt>
                <c:pt idx="56454">
                  <c:v>6.2519878920000002E-6</c:v>
                </c:pt>
                <c:pt idx="56455">
                  <c:v>8.5099443400000002E-7</c:v>
                </c:pt>
                <c:pt idx="56456">
                  <c:v>6.0292222409999999E-7</c:v>
                </c:pt>
                <c:pt idx="56457">
                  <c:v>1.5618059139999999E-7</c:v>
                </c:pt>
                <c:pt idx="56458">
                  <c:v>1.83478176E-5</c:v>
                </c:pt>
                <c:pt idx="56459">
                  <c:v>4.947582897E-7</c:v>
                </c:pt>
                <c:pt idx="56460">
                  <c:v>7.009945101E-7</c:v>
                </c:pt>
                <c:pt idx="56461">
                  <c:v>3.8413697440000001E-7</c:v>
                </c:pt>
                <c:pt idx="56462">
                  <c:v>2.2608343720000002E-6</c:v>
                </c:pt>
                <c:pt idx="56463">
                  <c:v>2.40368211E-7</c:v>
                </c:pt>
                <c:pt idx="56464">
                  <c:v>1.230390991E-7</c:v>
                </c:pt>
                <c:pt idx="56465">
                  <c:v>6.5843241360000004E-8</c:v>
                </c:pt>
                <c:pt idx="56466">
                  <c:v>1.7264772600000001E-7</c:v>
                </c:pt>
                <c:pt idx="56467">
                  <c:v>4.4405194999999999E-8</c:v>
                </c:pt>
                <c:pt idx="56468">
                  <c:v>3.9679766940000001E-8</c:v>
                </c:pt>
                <c:pt idx="56469">
                  <c:v>1.5874743629999999E-7</c:v>
                </c:pt>
                <c:pt idx="56470">
                  <c:v>4.6741183990000002E-6</c:v>
                </c:pt>
                <c:pt idx="56471">
                  <c:v>1.428183543E-7</c:v>
                </c:pt>
                <c:pt idx="56472">
                  <c:v>1.312549259E-8</c:v>
                </c:pt>
                <c:pt idx="56473">
                  <c:v>1.213790963E-8</c:v>
                </c:pt>
                <c:pt idx="56474">
                  <c:v>2.3300015219999999E-7</c:v>
                </c:pt>
                <c:pt idx="56475">
                  <c:v>1.159782163E-8</c:v>
                </c:pt>
                <c:pt idx="56476">
                  <c:v>8.9968111430000002E-9</c:v>
                </c:pt>
                <c:pt idx="56477">
                  <c:v>3.965443971E-8</c:v>
                </c:pt>
                <c:pt idx="56478">
                  <c:v>1.7379905140000001E-7</c:v>
                </c:pt>
                <c:pt idx="56479">
                  <c:v>4.9151770660000001E-8</c:v>
                </c:pt>
                <c:pt idx="56480">
                  <c:v>8.9408735020000005E-8</c:v>
                </c:pt>
                <c:pt idx="56481">
                  <c:v>8.7138550949999999E-8</c:v>
                </c:pt>
                <c:pt idx="56482">
                  <c:v>4.7103606009999998E-7</c:v>
                </c:pt>
                <c:pt idx="56483">
                  <c:v>3.0186202389999999E-7</c:v>
                </c:pt>
                <c:pt idx="56484">
                  <c:v>1.5364151589999999E-7</c:v>
                </c:pt>
                <c:pt idx="56485">
                  <c:v>1.99618683E-7</c:v>
                </c:pt>
                <c:pt idx="56486">
                  <c:v>1.1627961499999999E-6</c:v>
                </c:pt>
                <c:pt idx="56487">
                  <c:v>9.2566676230000002E-7</c:v>
                </c:pt>
                <c:pt idx="56488">
                  <c:v>1.573152712E-7</c:v>
                </c:pt>
                <c:pt idx="56489">
                  <c:v>8.5168037439999995E-6</c:v>
                </c:pt>
                <c:pt idx="56490">
                  <c:v>1.3243797019999999E-4</c:v>
                </c:pt>
                <c:pt idx="56491">
                  <c:v>7.8108639130000007E-6</c:v>
                </c:pt>
                <c:pt idx="56492">
                  <c:v>5.132852348E-6</c:v>
                </c:pt>
                <c:pt idx="56493">
                  <c:v>9.0635919849999998E-7</c:v>
                </c:pt>
                <c:pt idx="56494">
                  <c:v>7.2669312160000002E-7</c:v>
                </c:pt>
                <c:pt idx="56495">
                  <c:v>1.9707426400000001E-6</c:v>
                </c:pt>
                <c:pt idx="56496">
                  <c:v>1.4465209410000001E-6</c:v>
                </c:pt>
                <c:pt idx="56497">
                  <c:v>2.2943253369999999E-8</c:v>
                </c:pt>
                <c:pt idx="56498">
                  <c:v>9.8030166329999997E-7</c:v>
                </c:pt>
                <c:pt idx="56499">
                  <c:v>1.102238822E-6</c:v>
                </c:pt>
                <c:pt idx="56500">
                  <c:v>2.6802154109999999E-7</c:v>
                </c:pt>
                <c:pt idx="56501">
                  <c:v>3.546069386E-7</c:v>
                </c:pt>
                <c:pt idx="56502">
                  <c:v>1.102463797E-7</c:v>
                </c:pt>
                <c:pt idx="56503">
                  <c:v>4.3310091609999999E-7</c:v>
                </c:pt>
                <c:pt idx="56504">
                  <c:v>4.6830670759999999E-8</c:v>
                </c:pt>
                <c:pt idx="56505">
                  <c:v>6.0550423799999998E-7</c:v>
                </c:pt>
                <c:pt idx="56506">
                  <c:v>3.4286698139999999E-7</c:v>
                </c:pt>
                <c:pt idx="56507">
                  <c:v>3.2609995250000001E-8</c:v>
                </c:pt>
                <c:pt idx="56508">
                  <c:v>4.020288671E-7</c:v>
                </c:pt>
                <c:pt idx="56509">
                  <c:v>1.3741123319999999E-6</c:v>
                </c:pt>
                <c:pt idx="56510">
                  <c:v>5.6145939579999999E-6</c:v>
                </c:pt>
                <c:pt idx="56511">
                  <c:v>1.361588222E-7</c:v>
                </c:pt>
                <c:pt idx="56512">
                  <c:v>2.5038807970000002E-7</c:v>
                </c:pt>
                <c:pt idx="56513">
                  <c:v>1.788130827E-7</c:v>
                </c:pt>
                <c:pt idx="56514">
                  <c:v>9.0990615980000003E-7</c:v>
                </c:pt>
                <c:pt idx="56515">
                  <c:v>5.1323130089999998E-7</c:v>
                </c:pt>
                <c:pt idx="56516">
                  <c:v>5.3447078640000002E-7</c:v>
                </c:pt>
                <c:pt idx="56517">
                  <c:v>6.8206347680000006E-8</c:v>
                </c:pt>
                <c:pt idx="56518">
                  <c:v>1.922513318E-6</c:v>
                </c:pt>
                <c:pt idx="56519">
                  <c:v>5.6685237070000004E-7</c:v>
                </c:pt>
                <c:pt idx="56520">
                  <c:v>6.6316909890000002E-8</c:v>
                </c:pt>
                <c:pt idx="56521">
                  <c:v>1.4378855869999999E-6</c:v>
                </c:pt>
                <c:pt idx="56522">
                  <c:v>1.041401747E-6</c:v>
                </c:pt>
                <c:pt idx="56523">
                  <c:v>8.0518149379999999E-7</c:v>
                </c:pt>
                <c:pt idx="56524">
                  <c:v>1.8150703269999999E-7</c:v>
                </c:pt>
                <c:pt idx="56525">
                  <c:v>6.01723499E-7</c:v>
                </c:pt>
                <c:pt idx="56526">
                  <c:v>2.0892721190000001E-7</c:v>
                </c:pt>
                <c:pt idx="56527">
                  <c:v>2.7372471539999998E-7</c:v>
                </c:pt>
                <c:pt idx="56528">
                  <c:v>1.9264723189999999E-7</c:v>
                </c:pt>
                <c:pt idx="56529">
                  <c:v>2.3891579119999999E-7</c:v>
                </c:pt>
                <c:pt idx="56530">
                  <c:v>7.5836281590000005E-7</c:v>
                </c:pt>
                <c:pt idx="56531">
                  <c:v>2.433974867E-7</c:v>
                </c:pt>
                <c:pt idx="56532">
                  <c:v>1.9721844370000001E-6</c:v>
                </c:pt>
                <c:pt idx="56533">
                  <c:v>3.3391052519999999E-6</c:v>
                </c:pt>
                <c:pt idx="56534">
                  <c:v>6.572998343E-6</c:v>
                </c:pt>
                <c:pt idx="56535">
                  <c:v>1.110635977E-6</c:v>
                </c:pt>
                <c:pt idx="56536">
                  <c:v>1.4024572580000001E-6</c:v>
                </c:pt>
                <c:pt idx="56537">
                  <c:v>6.0063962429999998E-7</c:v>
                </c:pt>
                <c:pt idx="56538">
                  <c:v>8.5532913390000008E-6</c:v>
                </c:pt>
                <c:pt idx="56539">
                  <c:v>2.6170080760000002E-6</c:v>
                </c:pt>
                <c:pt idx="56540">
                  <c:v>3.160932264E-7</c:v>
                </c:pt>
                <c:pt idx="56541">
                  <c:v>1.188150722E-5</c:v>
                </c:pt>
                <c:pt idx="56542">
                  <c:v>2.0874408799999999E-5</c:v>
                </c:pt>
                <c:pt idx="56543">
                  <c:v>4.9454573909999996E-6</c:v>
                </c:pt>
                <c:pt idx="56544">
                  <c:v>3.5126435850000001E-6</c:v>
                </c:pt>
                <c:pt idx="56545">
                  <c:v>4.5256567309999998E-7</c:v>
                </c:pt>
                <c:pt idx="56546">
                  <c:v>1.085161969E-6</c:v>
                </c:pt>
                <c:pt idx="56547">
                  <c:v>2.504292573E-6</c:v>
                </c:pt>
                <c:pt idx="56548">
                  <c:v>7.7270778690000004E-7</c:v>
                </c:pt>
                <c:pt idx="56549">
                  <c:v>5.9560063309999996E-6</c:v>
                </c:pt>
                <c:pt idx="56550">
                  <c:v>1.386057468E-5</c:v>
                </c:pt>
                <c:pt idx="56551">
                  <c:v>5.770629568E-6</c:v>
                </c:pt>
                <c:pt idx="56552">
                  <c:v>3.9369071299999998E-6</c:v>
                </c:pt>
                <c:pt idx="56553">
                  <c:v>1.3871080339999999E-6</c:v>
                </c:pt>
                <c:pt idx="56554">
                  <c:v>2.2220755579999999E-6</c:v>
                </c:pt>
                <c:pt idx="56555">
                  <c:v>2.9702864729999998E-7</c:v>
                </c:pt>
                <c:pt idx="56556">
                  <c:v>3.1411630900000001E-7</c:v>
                </c:pt>
                <c:pt idx="56557">
                  <c:v>3.5578995070000001E-7</c:v>
                </c:pt>
                <c:pt idx="56558">
                  <c:v>7.6219644490000004E-7</c:v>
                </c:pt>
                <c:pt idx="56559">
                  <c:v>7.8253751240000003E-7</c:v>
                </c:pt>
                <c:pt idx="56560">
                  <c:v>6.1707909289999999E-7</c:v>
                </c:pt>
                <c:pt idx="56561">
                  <c:v>4.5774117359999998E-6</c:v>
                </c:pt>
                <c:pt idx="56562">
                  <c:v>1.367378424E-5</c:v>
                </c:pt>
                <c:pt idx="56563">
                  <c:v>1.9793049930000001E-6</c:v>
                </c:pt>
                <c:pt idx="56564">
                  <c:v>4.0323018309999999E-6</c:v>
                </c:pt>
                <c:pt idx="56565">
                  <c:v>1.300482066E-6</c:v>
                </c:pt>
                <c:pt idx="56566">
                  <c:v>1.4529974459999999E-6</c:v>
                </c:pt>
                <c:pt idx="56567">
                  <c:v>1.2264642610000001E-6</c:v>
                </c:pt>
                <c:pt idx="56568">
                  <c:v>2.0563286479999999E-6</c:v>
                </c:pt>
                <c:pt idx="56569">
                  <c:v>5.5582395279999996E-7</c:v>
                </c:pt>
                <c:pt idx="56570">
                  <c:v>3.7006178520000002E-6</c:v>
                </c:pt>
                <c:pt idx="56571">
                  <c:v>3.2434085059999999E-6</c:v>
                </c:pt>
                <c:pt idx="56572">
                  <c:v>6.0664343890000002E-6</c:v>
                </c:pt>
                <c:pt idx="56573">
                  <c:v>6.441797E-6</c:v>
                </c:pt>
                <c:pt idx="56574">
                  <c:v>6.9650799859999996E-6</c:v>
                </c:pt>
                <c:pt idx="56575">
                  <c:v>7.3669376679999998E-7</c:v>
                </c:pt>
                <c:pt idx="56576">
                  <c:v>3.9186662729999998E-7</c:v>
                </c:pt>
                <c:pt idx="56577">
                  <c:v>2.3528393220000001E-7</c:v>
                </c:pt>
                <c:pt idx="56578">
                  <c:v>4.183099531E-7</c:v>
                </c:pt>
                <c:pt idx="56579">
                  <c:v>3.5073972020000001E-7</c:v>
                </c:pt>
                <c:pt idx="56580">
                  <c:v>6.0675042369999999E-7</c:v>
                </c:pt>
                <c:pt idx="56581">
                  <c:v>2.685142756E-6</c:v>
                </c:pt>
                <c:pt idx="56582">
                  <c:v>9.5509898569999996E-6</c:v>
                </c:pt>
                <c:pt idx="56583">
                  <c:v>1.263471059E-6</c:v>
                </c:pt>
                <c:pt idx="56584">
                  <c:v>2.3313549099999999E-6</c:v>
                </c:pt>
                <c:pt idx="56585">
                  <c:v>7.1962107790000001E-6</c:v>
                </c:pt>
                <c:pt idx="56586">
                  <c:v>1.7735948970000001E-6</c:v>
                </c:pt>
                <c:pt idx="56587">
                  <c:v>6.4352858490000005E-8</c:v>
                </c:pt>
                <c:pt idx="56588">
                  <c:v>1.359379564E-6</c:v>
                </c:pt>
                <c:pt idx="56589">
                  <c:v>1.8938981000000001E-6</c:v>
                </c:pt>
                <c:pt idx="56590">
                  <c:v>2.3406616640000002E-6</c:v>
                </c:pt>
                <c:pt idx="56591">
                  <c:v>6.4453321209999999E-7</c:v>
                </c:pt>
                <c:pt idx="56592">
                  <c:v>3.8633798819999998E-6</c:v>
                </c:pt>
                <c:pt idx="56593">
                  <c:v>1.107908189E-5</c:v>
                </c:pt>
                <c:pt idx="56594">
                  <c:v>6.9294855389999996E-6</c:v>
                </c:pt>
                <c:pt idx="56595">
                  <c:v>9.7302484059999997E-7</c:v>
                </c:pt>
                <c:pt idx="56596">
                  <c:v>4.1870451220000001E-7</c:v>
                </c:pt>
                <c:pt idx="56597">
                  <c:v>1.088122839E-7</c:v>
                </c:pt>
                <c:pt idx="56598">
                  <c:v>7.9729763839999996E-7</c:v>
                </c:pt>
                <c:pt idx="56599">
                  <c:v>4.726599725E-7</c:v>
                </c:pt>
                <c:pt idx="56600">
                  <c:v>3.1597209180000002E-7</c:v>
                </c:pt>
                <c:pt idx="56601">
                  <c:v>5.7456343579999996E-7</c:v>
                </c:pt>
                <c:pt idx="56602">
                  <c:v>2.2583206100000001E-6</c:v>
                </c:pt>
                <c:pt idx="56603">
                  <c:v>1.755258682E-6</c:v>
                </c:pt>
                <c:pt idx="56604">
                  <c:v>9.2805572180000002E-7</c:v>
                </c:pt>
                <c:pt idx="56605">
                  <c:v>1.078971415E-5</c:v>
                </c:pt>
                <c:pt idx="56606">
                  <c:v>1.192547222E-6</c:v>
                </c:pt>
                <c:pt idx="56607">
                  <c:v>2.126306709E-7</c:v>
                </c:pt>
                <c:pt idx="56608">
                  <c:v>1.9020248500000001E-7</c:v>
                </c:pt>
                <c:pt idx="56609">
                  <c:v>5.6659425679999997E-6</c:v>
                </c:pt>
                <c:pt idx="56610">
                  <c:v>1.2112894680000001E-6</c:v>
                </c:pt>
                <c:pt idx="56611">
                  <c:v>3.4613785900000002E-7</c:v>
                </c:pt>
                <c:pt idx="56612">
                  <c:v>8.5210413200000002E-7</c:v>
                </c:pt>
                <c:pt idx="56613">
                  <c:v>9.8256877869999996E-6</c:v>
                </c:pt>
                <c:pt idx="56614">
                  <c:v>3.5115630339999999E-6</c:v>
                </c:pt>
                <c:pt idx="56615">
                  <c:v>1.079389718E-7</c:v>
                </c:pt>
                <c:pt idx="56616">
                  <c:v>1.5406080249999999E-7</c:v>
                </c:pt>
                <c:pt idx="56617">
                  <c:v>6.6477734959999997E-6</c:v>
                </c:pt>
                <c:pt idx="56618">
                  <c:v>2.2801529429999999E-6</c:v>
                </c:pt>
                <c:pt idx="56619">
                  <c:v>1.430381808E-8</c:v>
                </c:pt>
                <c:pt idx="56620">
                  <c:v>2.4047093699999999E-7</c:v>
                </c:pt>
                <c:pt idx="56621">
                  <c:v>1.9627341989999999E-5</c:v>
                </c:pt>
                <c:pt idx="56622">
                  <c:v>1.153669069E-5</c:v>
                </c:pt>
                <c:pt idx="56623">
                  <c:v>2.336062147E-6</c:v>
                </c:pt>
                <c:pt idx="56624">
                  <c:v>4.2869226329999998E-6</c:v>
                </c:pt>
                <c:pt idx="56625">
                  <c:v>1.290208018E-5</c:v>
                </c:pt>
                <c:pt idx="56626">
                  <c:v>1.463240885E-6</c:v>
                </c:pt>
                <c:pt idx="56627">
                  <c:v>3.4653042459999999E-7</c:v>
                </c:pt>
                <c:pt idx="56628">
                  <c:v>3.34544179E-7</c:v>
                </c:pt>
                <c:pt idx="56629">
                  <c:v>3.6743791030000001E-7</c:v>
                </c:pt>
                <c:pt idx="56630">
                  <c:v>9.5421801530000001E-8</c:v>
                </c:pt>
                <c:pt idx="56631">
                  <c:v>3.5003042459999999E-7</c:v>
                </c:pt>
                <c:pt idx="56632">
                  <c:v>2.7752355630000001E-7</c:v>
                </c:pt>
                <c:pt idx="56633">
                  <c:v>2.0002232689999999E-6</c:v>
                </c:pt>
                <c:pt idx="56634">
                  <c:v>2.2789653480000001E-7</c:v>
                </c:pt>
                <c:pt idx="56635">
                  <c:v>5.2743646769999995E-7</c:v>
                </c:pt>
                <c:pt idx="56636">
                  <c:v>1.2644796970000001E-7</c:v>
                </c:pt>
                <c:pt idx="56637">
                  <c:v>2.8761307289999999E-6</c:v>
                </c:pt>
                <c:pt idx="56638">
                  <c:v>6.3135171269999995E-7</c:v>
                </c:pt>
                <c:pt idx="56639">
                  <c:v>4.0724516790000002E-7</c:v>
                </c:pt>
                <c:pt idx="56640">
                  <c:v>1.046525456E-7</c:v>
                </c:pt>
                <c:pt idx="56641">
                  <c:v>4.20894463E-6</c:v>
                </c:pt>
                <c:pt idx="56642">
                  <c:v>2.321057584E-6</c:v>
                </c:pt>
                <c:pt idx="56643">
                  <c:v>4.6506239659999999E-7</c:v>
                </c:pt>
                <c:pt idx="56644">
                  <c:v>6.868538775E-8</c:v>
                </c:pt>
                <c:pt idx="56645">
                  <c:v>7.8290087869999995E-7</c:v>
                </c:pt>
                <c:pt idx="56646">
                  <c:v>5.6854802899999999E-7</c:v>
                </c:pt>
                <c:pt idx="56647">
                  <c:v>2.531472279E-7</c:v>
                </c:pt>
                <c:pt idx="56648">
                  <c:v>4.9217949850000004E-7</c:v>
                </c:pt>
                <c:pt idx="56649">
                  <c:v>2.833165065E-7</c:v>
                </c:pt>
                <c:pt idx="56650">
                  <c:v>9.0974540290000004E-7</c:v>
                </c:pt>
                <c:pt idx="56651">
                  <c:v>4.6123973700000002E-7</c:v>
                </c:pt>
                <c:pt idx="56652">
                  <c:v>8.543302549E-7</c:v>
                </c:pt>
                <c:pt idx="56653">
                  <c:v>1.854229792E-5</c:v>
                </c:pt>
                <c:pt idx="56654">
                  <c:v>8.6386945659999997E-7</c:v>
                </c:pt>
                <c:pt idx="56655">
                  <c:v>4.5851353969999999E-6</c:v>
                </c:pt>
                <c:pt idx="56656">
                  <c:v>3.4231258760000002E-6</c:v>
                </c:pt>
                <c:pt idx="56657">
                  <c:v>5.5158774169999997E-6</c:v>
                </c:pt>
                <c:pt idx="56658">
                  <c:v>1.712338354E-9</c:v>
                </c:pt>
                <c:pt idx="56659">
                  <c:v>3.7719235789999999E-6</c:v>
                </c:pt>
                <c:pt idx="56660">
                  <c:v>2.4284635039999999E-6</c:v>
                </c:pt>
                <c:pt idx="56661">
                  <c:v>1.698942533E-5</c:v>
                </c:pt>
                <c:pt idx="56662">
                  <c:v>4.4727286999999999E-6</c:v>
                </c:pt>
                <c:pt idx="56663">
                  <c:v>1.2811317639999999E-5</c:v>
                </c:pt>
                <c:pt idx="56664">
                  <c:v>1.57901533E-5</c:v>
                </c:pt>
                <c:pt idx="56665">
                  <c:v>2.50475408E-4</c:v>
                </c:pt>
                <c:pt idx="56666">
                  <c:v>1.327436887E-5</c:v>
                </c:pt>
                <c:pt idx="56667">
                  <c:v>1.428208997E-7</c:v>
                </c:pt>
                <c:pt idx="56668">
                  <c:v>9.45803207E-7</c:v>
                </c:pt>
                <c:pt idx="56669">
                  <c:v>4.6026722270000002E-6</c:v>
                </c:pt>
                <c:pt idx="56670">
                  <c:v>5.7634758430000003E-8</c:v>
                </c:pt>
                <c:pt idx="56671">
                  <c:v>1.6547900699999999E-7</c:v>
                </c:pt>
                <c:pt idx="56672">
                  <c:v>4.124393899E-7</c:v>
                </c:pt>
                <c:pt idx="56673">
                  <c:v>9.0543637990000006E-6</c:v>
                </c:pt>
                <c:pt idx="56674">
                  <c:v>6.8811087799999999E-7</c:v>
                </c:pt>
                <c:pt idx="56675">
                  <c:v>1.810641807E-7</c:v>
                </c:pt>
                <c:pt idx="56676">
                  <c:v>1.6429299450000001E-8</c:v>
                </c:pt>
                <c:pt idx="56677">
                  <c:v>3.1229263810000001E-7</c:v>
                </c:pt>
                <c:pt idx="56678">
                  <c:v>1.549796834E-7</c:v>
                </c:pt>
                <c:pt idx="56679">
                  <c:v>2.1682981259999999E-7</c:v>
                </c:pt>
                <c:pt idx="56680">
                  <c:v>3.2621892810000002E-7</c:v>
                </c:pt>
                <c:pt idx="56681">
                  <c:v>6.3789955780000004E-8</c:v>
                </c:pt>
                <c:pt idx="56682">
                  <c:v>1.270916899E-7</c:v>
                </c:pt>
                <c:pt idx="56683">
                  <c:v>6.3769850579999999E-7</c:v>
                </c:pt>
                <c:pt idx="56684">
                  <c:v>7.6099733250000001E-7</c:v>
                </c:pt>
                <c:pt idx="56685">
                  <c:v>9.3217409440000003E-6</c:v>
                </c:pt>
                <c:pt idx="56686">
                  <c:v>5.2826729430000005E-7</c:v>
                </c:pt>
                <c:pt idx="56687">
                  <c:v>9.1282710509999998E-8</c:v>
                </c:pt>
                <c:pt idx="56688">
                  <c:v>1.9539544269999999E-7</c:v>
                </c:pt>
                <c:pt idx="56689">
                  <c:v>2.8099763760000002E-7</c:v>
                </c:pt>
                <c:pt idx="56690">
                  <c:v>8.5951747639999999E-8</c:v>
                </c:pt>
                <c:pt idx="56691">
                  <c:v>5.4390532700000002E-8</c:v>
                </c:pt>
                <c:pt idx="56692">
                  <c:v>2.0656267700000001E-8</c:v>
                </c:pt>
                <c:pt idx="56693">
                  <c:v>4.5688362039999998E-6</c:v>
                </c:pt>
                <c:pt idx="56694">
                  <c:v>5.8248427959999998E-8</c:v>
                </c:pt>
                <c:pt idx="56695">
                  <c:v>7.344108567E-7</c:v>
                </c:pt>
                <c:pt idx="56696">
                  <c:v>2.000927003E-6</c:v>
                </c:pt>
                <c:pt idx="56697">
                  <c:v>5.2718011809999999E-5</c:v>
                </c:pt>
                <c:pt idx="56698">
                  <c:v>1.324808358E-6</c:v>
                </c:pt>
                <c:pt idx="56699">
                  <c:v>7.3345392539999997E-7</c:v>
                </c:pt>
                <c:pt idx="56700">
                  <c:v>1.864951425E-6</c:v>
                </c:pt>
                <c:pt idx="56701">
                  <c:v>1.056428428E-5</c:v>
                </c:pt>
                <c:pt idx="56702">
                  <c:v>9.5376111800000007E-7</c:v>
                </c:pt>
                <c:pt idx="56703">
                  <c:v>2.5828329200000001E-6</c:v>
                </c:pt>
                <c:pt idx="56704">
                  <c:v>4.6678504900000004E-6</c:v>
                </c:pt>
                <c:pt idx="56705">
                  <c:v>2.314284745E-4</c:v>
                </c:pt>
                <c:pt idx="56706">
                  <c:v>5.4878127290000001E-6</c:v>
                </c:pt>
                <c:pt idx="56707">
                  <c:v>8.1870238850000003E-7</c:v>
                </c:pt>
                <c:pt idx="56708">
                  <c:v>2.7643347370000001E-6</c:v>
                </c:pt>
                <c:pt idx="56709">
                  <c:v>4.820639515E-5</c:v>
                </c:pt>
                <c:pt idx="56710">
                  <c:v>1.3282450100000001E-6</c:v>
                </c:pt>
                <c:pt idx="56711">
                  <c:v>2.1766524759999998E-6</c:v>
                </c:pt>
                <c:pt idx="56712">
                  <c:v>2.4011606500000002E-6</c:v>
                </c:pt>
                <c:pt idx="56713">
                  <c:v>9.0858492369999999E-5</c:v>
                </c:pt>
                <c:pt idx="56714">
                  <c:v>8.690855556E-7</c:v>
                </c:pt>
                <c:pt idx="56715">
                  <c:v>2.6767737680000001E-6</c:v>
                </c:pt>
                <c:pt idx="56716">
                  <c:v>2.0979053990000001E-6</c:v>
                </c:pt>
                <c:pt idx="56717">
                  <c:v>1.7973524629999999E-4</c:v>
                </c:pt>
                <c:pt idx="56718">
                  <c:v>1.0303441300000001E-6</c:v>
                </c:pt>
                <c:pt idx="56719">
                  <c:v>5.4530353350000005E-7</c:v>
                </c:pt>
                <c:pt idx="56720">
                  <c:v>4.9057450370000005E-7</c:v>
                </c:pt>
                <c:pt idx="56721">
                  <c:v>2.149790856E-6</c:v>
                </c:pt>
                <c:pt idx="56722">
                  <c:v>1.89101096E-7</c:v>
                </c:pt>
                <c:pt idx="56723">
                  <c:v>1.131748614E-7</c:v>
                </c:pt>
                <c:pt idx="56724">
                  <c:v>5.5289126149999999E-8</c:v>
                </c:pt>
                <c:pt idx="56725">
                  <c:v>7.3338965029999999E-7</c:v>
                </c:pt>
                <c:pt idx="56726">
                  <c:v>5.0248197709999998E-9</c:v>
                </c:pt>
                <c:pt idx="56727">
                  <c:v>2.4250409890000001E-13</c:v>
                </c:pt>
                <c:pt idx="56728">
                  <c:v>2.8751552829999999E-9</c:v>
                </c:pt>
                <c:pt idx="56729">
                  <c:v>1.4698232729999999E-7</c:v>
                </c:pt>
                <c:pt idx="56730">
                  <c:v>1.2442829940000001E-8</c:v>
                </c:pt>
                <c:pt idx="56731">
                  <c:v>1.2413995419999999E-8</c:v>
                </c:pt>
                <c:pt idx="56732">
                  <c:v>1.036440902E-8</c:v>
                </c:pt>
                <c:pt idx="56733">
                  <c:v>1.175255031E-7</c:v>
                </c:pt>
                <c:pt idx="56734">
                  <c:v>3.6446169289999998E-9</c:v>
                </c:pt>
                <c:pt idx="56735">
                  <c:v>7.4680267040000003E-9</c:v>
                </c:pt>
                <c:pt idx="56736">
                  <c:v>9.0354091610000001E-9</c:v>
                </c:pt>
                <c:pt idx="56737">
                  <c:v>1.093739881E-5</c:v>
                </c:pt>
                <c:pt idx="56738">
                  <c:v>1.4901446149999999E-7</c:v>
                </c:pt>
                <c:pt idx="56739">
                  <c:v>3.5484501530000001E-7</c:v>
                </c:pt>
                <c:pt idx="56740">
                  <c:v>3.1262091499999999E-7</c:v>
                </c:pt>
                <c:pt idx="56741">
                  <c:v>5.8061615119999997E-7</c:v>
                </c:pt>
                <c:pt idx="56742">
                  <c:v>9.6433457760000001E-7</c:v>
                </c:pt>
                <c:pt idx="56743">
                  <c:v>1.255419696E-6</c:v>
                </c:pt>
                <c:pt idx="56744">
                  <c:v>9.2558589880000003E-7</c:v>
                </c:pt>
                <c:pt idx="56745">
                  <c:v>3.7613310679999999E-6</c:v>
                </c:pt>
                <c:pt idx="56746">
                  <c:v>2.835071468E-6</c:v>
                </c:pt>
                <c:pt idx="56747">
                  <c:v>3.3242691619999998E-6</c:v>
                </c:pt>
                <c:pt idx="56748">
                  <c:v>2.038538147E-6</c:v>
                </c:pt>
                <c:pt idx="56749">
                  <c:v>1.865897229E-5</c:v>
                </c:pt>
                <c:pt idx="56750">
                  <c:v>5.09218355E-6</c:v>
                </c:pt>
                <c:pt idx="56751">
                  <c:v>2.8252388069999999E-6</c:v>
                </c:pt>
                <c:pt idx="56752">
                  <c:v>2.2482254769999999E-6</c:v>
                </c:pt>
                <c:pt idx="56753">
                  <c:v>1.2666080569999999E-5</c:v>
                </c:pt>
                <c:pt idx="56754">
                  <c:v>7.2963951410000002E-6</c:v>
                </c:pt>
                <c:pt idx="56755">
                  <c:v>3.3452749769999998E-7</c:v>
                </c:pt>
                <c:pt idx="56756">
                  <c:v>1.5910018679999999E-5</c:v>
                </c:pt>
                <c:pt idx="56757">
                  <c:v>1.09196529E-3</c:v>
                </c:pt>
                <c:pt idx="56758">
                  <c:v>1.871846468E-5</c:v>
                </c:pt>
                <c:pt idx="56759">
                  <c:v>1.4333897929999999E-5</c:v>
                </c:pt>
                <c:pt idx="56760">
                  <c:v>2.7677683949999998E-6</c:v>
                </c:pt>
                <c:pt idx="56761">
                  <c:v>4.9447423069999997E-6</c:v>
                </c:pt>
                <c:pt idx="56762">
                  <c:v>4.7136974870000002E-6</c:v>
                </c:pt>
                <c:pt idx="56763">
                  <c:v>3.3903355129999999E-6</c:v>
                </c:pt>
                <c:pt idx="56764">
                  <c:v>5.9957581569999998E-7</c:v>
                </c:pt>
                <c:pt idx="56765">
                  <c:v>4.2113899429999997E-6</c:v>
                </c:pt>
                <c:pt idx="56766">
                  <c:v>1.7579732909999999E-6</c:v>
                </c:pt>
                <c:pt idx="56767">
                  <c:v>4.6480360250000002E-7</c:v>
                </c:pt>
                <c:pt idx="56768">
                  <c:v>5.1755279809999998E-7</c:v>
                </c:pt>
                <c:pt idx="56769">
                  <c:v>2.7076821529999998E-7</c:v>
                </c:pt>
                <c:pt idx="56770">
                  <c:v>4.2220518130000002E-7</c:v>
                </c:pt>
                <c:pt idx="56771">
                  <c:v>7.1573173669999998E-8</c:v>
                </c:pt>
                <c:pt idx="56772">
                  <c:v>3.4249020170000002E-7</c:v>
                </c:pt>
                <c:pt idx="56773">
                  <c:v>2.5818520660000001E-7</c:v>
                </c:pt>
                <c:pt idx="56774">
                  <c:v>1.3361323310000001E-7</c:v>
                </c:pt>
                <c:pt idx="56775">
                  <c:v>2.315152693E-7</c:v>
                </c:pt>
                <c:pt idx="56776">
                  <c:v>2.7730554309999999E-7</c:v>
                </c:pt>
                <c:pt idx="56777">
                  <c:v>1.5783422810000001E-7</c:v>
                </c:pt>
                <c:pt idx="56778">
                  <c:v>2.7448966609999999E-7</c:v>
                </c:pt>
                <c:pt idx="56779">
                  <c:v>2.840737049E-7</c:v>
                </c:pt>
                <c:pt idx="56780">
                  <c:v>2.710873284E-7</c:v>
                </c:pt>
                <c:pt idx="56781">
                  <c:v>3.9296474489999999E-8</c:v>
                </c:pt>
                <c:pt idx="56782">
                  <c:v>1.379433679E-7</c:v>
                </c:pt>
                <c:pt idx="56783">
                  <c:v>8.5137424690000006E-8</c:v>
                </c:pt>
                <c:pt idx="56784">
                  <c:v>3.422212063E-7</c:v>
                </c:pt>
                <c:pt idx="56785">
                  <c:v>1.5469866020000001E-6</c:v>
                </c:pt>
                <c:pt idx="56786">
                  <c:v>3.0431517930000001E-7</c:v>
                </c:pt>
                <c:pt idx="56787">
                  <c:v>5.5447755370000004E-7</c:v>
                </c:pt>
                <c:pt idx="56788">
                  <c:v>1.7900037989999999E-6</c:v>
                </c:pt>
                <c:pt idx="56789">
                  <c:v>2.8940808909999999E-5</c:v>
                </c:pt>
                <c:pt idx="56790">
                  <c:v>1.372768052E-6</c:v>
                </c:pt>
                <c:pt idx="56791">
                  <c:v>1.790665176E-6</c:v>
                </c:pt>
                <c:pt idx="56792">
                  <c:v>9.0948877010000003E-7</c:v>
                </c:pt>
                <c:pt idx="56793">
                  <c:v>2.1263143570000001E-5</c:v>
                </c:pt>
                <c:pt idx="56794">
                  <c:v>3.727768154E-6</c:v>
                </c:pt>
                <c:pt idx="56795">
                  <c:v>2.190402309E-6</c:v>
                </c:pt>
                <c:pt idx="56796">
                  <c:v>3.6313534049999999E-5</c:v>
                </c:pt>
                <c:pt idx="56797">
                  <c:v>8.0707008309999998E-4</c:v>
                </c:pt>
                <c:pt idx="56798">
                  <c:v>6.357773974E-5</c:v>
                </c:pt>
                <c:pt idx="56799">
                  <c:v>7.3853589260000006E-5</c:v>
                </c:pt>
                <c:pt idx="56800">
                  <c:v>6.8948694379999996E-5</c:v>
                </c:pt>
                <c:pt idx="56801">
                  <c:v>2.3338319490000001E-4</c:v>
                </c:pt>
                <c:pt idx="56802">
                  <c:v>1.0898448429999999E-5</c:v>
                </c:pt>
                <c:pt idx="56803">
                  <c:v>1.071097246E-5</c:v>
                </c:pt>
                <c:pt idx="56804">
                  <c:v>3.6030723149999999E-6</c:v>
                </c:pt>
                <c:pt idx="56805">
                  <c:v>1.018257652E-4</c:v>
                </c:pt>
                <c:pt idx="56806">
                  <c:v>1.68005774E-5</c:v>
                </c:pt>
                <c:pt idx="56807">
                  <c:v>2.639582816E-6</c:v>
                </c:pt>
                <c:pt idx="56808">
                  <c:v>4.5812196909999998E-5</c:v>
                </c:pt>
                <c:pt idx="56809">
                  <c:v>2.097834624E-4</c:v>
                </c:pt>
                <c:pt idx="56810">
                  <c:v>1.7798689449999998E-5</c:v>
                </c:pt>
                <c:pt idx="56811">
                  <c:v>1.276199027E-5</c:v>
                </c:pt>
                <c:pt idx="56812">
                  <c:v>2.7349522410000002E-7</c:v>
                </c:pt>
                <c:pt idx="56813">
                  <c:v>6.3526764969999999E-6</c:v>
                </c:pt>
                <c:pt idx="56814">
                  <c:v>5.7287735169999996E-6</c:v>
                </c:pt>
                <c:pt idx="56815">
                  <c:v>2.847002137E-6</c:v>
                </c:pt>
                <c:pt idx="56816">
                  <c:v>4.6886750589999999E-6</c:v>
                </c:pt>
                <c:pt idx="56817">
                  <c:v>2.0254438030000001E-5</c:v>
                </c:pt>
                <c:pt idx="56818">
                  <c:v>6.4027966630000002E-6</c:v>
                </c:pt>
                <c:pt idx="56819">
                  <c:v>5.2806935179999997E-6</c:v>
                </c:pt>
                <c:pt idx="56820">
                  <c:v>8.7681080030000003E-7</c:v>
                </c:pt>
                <c:pt idx="56821">
                  <c:v>3.642810501E-6</c:v>
                </c:pt>
                <c:pt idx="56822">
                  <c:v>1.1416888990000001E-6</c:v>
                </c:pt>
                <c:pt idx="56823">
                  <c:v>1.102241635E-6</c:v>
                </c:pt>
                <c:pt idx="56824">
                  <c:v>1.1296436070000001E-6</c:v>
                </c:pt>
                <c:pt idx="56825">
                  <c:v>1.131546786E-6</c:v>
                </c:pt>
                <c:pt idx="56826">
                  <c:v>1.171467523E-6</c:v>
                </c:pt>
                <c:pt idx="56827">
                  <c:v>1.132623134E-6</c:v>
                </c:pt>
                <c:pt idx="56828">
                  <c:v>2.823662832E-6</c:v>
                </c:pt>
                <c:pt idx="56829">
                  <c:v>3.824344239E-6</c:v>
                </c:pt>
                <c:pt idx="56830">
                  <c:v>4.8824262699999998E-6</c:v>
                </c:pt>
                <c:pt idx="56831">
                  <c:v>2.399239541E-6</c:v>
                </c:pt>
                <c:pt idx="56832">
                  <c:v>7.404720577E-7</c:v>
                </c:pt>
                <c:pt idx="56833">
                  <c:v>4.849607107E-7</c:v>
                </c:pt>
                <c:pt idx="56834">
                  <c:v>5.790317018E-6</c:v>
                </c:pt>
                <c:pt idx="56835">
                  <c:v>1.660234523E-6</c:v>
                </c:pt>
                <c:pt idx="56836">
                  <c:v>1.0554082450000001E-5</c:v>
                </c:pt>
                <c:pt idx="56837">
                  <c:v>5.4379876900000003E-5</c:v>
                </c:pt>
                <c:pt idx="56838">
                  <c:v>3.661024713E-5</c:v>
                </c:pt>
                <c:pt idx="56839">
                  <c:v>3.3064731329999998E-5</c:v>
                </c:pt>
                <c:pt idx="56840">
                  <c:v>7.6816973710000004E-5</c:v>
                </c:pt>
                <c:pt idx="56841">
                  <c:v>1.7900909420000001E-4</c:v>
                </c:pt>
                <c:pt idx="56842">
                  <c:v>2.022185163E-6</c:v>
                </c:pt>
                <c:pt idx="56843">
                  <c:v>6.401112502E-7</c:v>
                </c:pt>
                <c:pt idx="56844">
                  <c:v>2.7424992499999999E-5</c:v>
                </c:pt>
                <c:pt idx="56845">
                  <c:v>2.2556874090000001E-5</c:v>
                </c:pt>
                <c:pt idx="56846">
                  <c:v>2.8599813399999998E-6</c:v>
                </c:pt>
                <c:pt idx="56847">
                  <c:v>2.6316027330000002E-5</c:v>
                </c:pt>
                <c:pt idx="56848">
                  <c:v>4.7485526609999999E-4</c:v>
                </c:pt>
                <c:pt idx="56849">
                  <c:v>1.183598509E-3</c:v>
                </c:pt>
                <c:pt idx="56850">
                  <c:v>1.766334693E-4</c:v>
                </c:pt>
                <c:pt idx="56851">
                  <c:v>1.071013715E-4</c:v>
                </c:pt>
                <c:pt idx="56852">
                  <c:v>1.215805769E-4</c:v>
                </c:pt>
                <c:pt idx="56853">
                  <c:v>3.5646107659999999E-5</c:v>
                </c:pt>
                <c:pt idx="56854">
                  <c:v>5.5496104079999998E-6</c:v>
                </c:pt>
                <c:pt idx="56855">
                  <c:v>1.0939980870000001E-5</c:v>
                </c:pt>
                <c:pt idx="56856">
                  <c:v>1.756801845E-5</c:v>
                </c:pt>
                <c:pt idx="56857">
                  <c:v>2.804501987E-5</c:v>
                </c:pt>
                <c:pt idx="56858">
                  <c:v>6.5235303490000002E-6</c:v>
                </c:pt>
                <c:pt idx="56859">
                  <c:v>1.7085068039999999E-5</c:v>
                </c:pt>
                <c:pt idx="56860">
                  <c:v>4.6507949829999999E-5</c:v>
                </c:pt>
                <c:pt idx="56861">
                  <c:v>3.8401403409999999E-5</c:v>
                </c:pt>
                <c:pt idx="56862">
                  <c:v>4.0442502350000004E-6</c:v>
                </c:pt>
                <c:pt idx="56863">
                  <c:v>2.3846353229999999E-6</c:v>
                </c:pt>
                <c:pt idx="56864">
                  <c:v>7.1485434179999996E-7</c:v>
                </c:pt>
                <c:pt idx="56865">
                  <c:v>4.9355164919999997E-6</c:v>
                </c:pt>
                <c:pt idx="56866">
                  <c:v>2.406876265E-6</c:v>
                </c:pt>
                <c:pt idx="56867">
                  <c:v>2.2913167110000001E-6</c:v>
                </c:pt>
                <c:pt idx="56868">
                  <c:v>2.2457884889999998E-6</c:v>
                </c:pt>
                <c:pt idx="56869">
                  <c:v>4.4723069949999996E-6</c:v>
                </c:pt>
                <c:pt idx="56870">
                  <c:v>5.1808209819999997E-6</c:v>
                </c:pt>
                <c:pt idx="56871">
                  <c:v>1.302205973E-6</c:v>
                </c:pt>
                <c:pt idx="56872">
                  <c:v>2.482827893E-6</c:v>
                </c:pt>
                <c:pt idx="56873">
                  <c:v>7.5416610320000002E-7</c:v>
                </c:pt>
                <c:pt idx="56874">
                  <c:v>2.6443279180000001E-6</c:v>
                </c:pt>
                <c:pt idx="56875">
                  <c:v>2.4670820639999998E-6</c:v>
                </c:pt>
                <c:pt idx="56876">
                  <c:v>2.532268462E-6</c:v>
                </c:pt>
                <c:pt idx="56877">
                  <c:v>3.9271660910000002E-6</c:v>
                </c:pt>
                <c:pt idx="56878">
                  <c:v>3.3642307390000001E-6</c:v>
                </c:pt>
                <c:pt idx="56879">
                  <c:v>6.3053014769999998E-6</c:v>
                </c:pt>
                <c:pt idx="56880">
                  <c:v>8.8506185049999995E-7</c:v>
                </c:pt>
                <c:pt idx="56881">
                  <c:v>1.4230209220000001E-5</c:v>
                </c:pt>
                <c:pt idx="56882">
                  <c:v>5.1204256800000001E-6</c:v>
                </c:pt>
                <c:pt idx="56883">
                  <c:v>4.6300381680000001E-6</c:v>
                </c:pt>
                <c:pt idx="56884">
                  <c:v>2.5262376440000001E-5</c:v>
                </c:pt>
                <c:pt idx="56885">
                  <c:v>4.0125134159999997E-6</c:v>
                </c:pt>
                <c:pt idx="56886">
                  <c:v>1.4666117930000001E-5</c:v>
                </c:pt>
                <c:pt idx="56887">
                  <c:v>4.1274032580000002E-6</c:v>
                </c:pt>
                <c:pt idx="56888">
                  <c:v>4.1154811869999999E-4</c:v>
                </c:pt>
                <c:pt idx="56889">
                  <c:v>5.0451477040000005E-4</c:v>
                </c:pt>
                <c:pt idx="56890">
                  <c:v>3.3845842550000001E-4</c:v>
                </c:pt>
                <c:pt idx="56891">
                  <c:v>3.7496302319999999E-4</c:v>
                </c:pt>
                <c:pt idx="56892">
                  <c:v>1.037768411E-3</c:v>
                </c:pt>
                <c:pt idx="56893">
                  <c:v>4.225877516E-4</c:v>
                </c:pt>
                <c:pt idx="56894">
                  <c:v>4.0107358739999999E-6</c:v>
                </c:pt>
                <c:pt idx="56895">
                  <c:v>2.2188277009999999E-5</c:v>
                </c:pt>
                <c:pt idx="56896">
                  <c:v>5.6386357469999997E-5</c:v>
                </c:pt>
                <c:pt idx="56897">
                  <c:v>5.5591387559999999E-5</c:v>
                </c:pt>
                <c:pt idx="56898">
                  <c:v>9.3549481759999994E-6</c:v>
                </c:pt>
                <c:pt idx="56899">
                  <c:v>9.8925760160000002E-6</c:v>
                </c:pt>
                <c:pt idx="56900">
                  <c:v>9.9325451069999998E-5</c:v>
                </c:pt>
                <c:pt idx="56901">
                  <c:v>1.17202841E-5</c:v>
                </c:pt>
                <c:pt idx="56902">
                  <c:v>2.7789550280000001E-5</c:v>
                </c:pt>
                <c:pt idx="56903">
                  <c:v>7.6688606300000001E-6</c:v>
                </c:pt>
                <c:pt idx="56904">
                  <c:v>5.8753742300000003E-5</c:v>
                </c:pt>
                <c:pt idx="56905">
                  <c:v>1.398035142E-5</c:v>
                </c:pt>
                <c:pt idx="56906">
                  <c:v>1.5400864179999999E-5</c:v>
                </c:pt>
                <c:pt idx="56907">
                  <c:v>3.087924674E-6</c:v>
                </c:pt>
                <c:pt idx="56908">
                  <c:v>6.3016570769999997E-5</c:v>
                </c:pt>
                <c:pt idx="56909">
                  <c:v>4.9126295989999997E-5</c:v>
                </c:pt>
                <c:pt idx="56910">
                  <c:v>1.5473166049999999E-5</c:v>
                </c:pt>
                <c:pt idx="56911">
                  <c:v>1.018252649E-7</c:v>
                </c:pt>
                <c:pt idx="56912">
                  <c:v>9.2378673569999993E-6</c:v>
                </c:pt>
                <c:pt idx="56913">
                  <c:v>6.4164083900000002E-6</c:v>
                </c:pt>
                <c:pt idx="56914">
                  <c:v>4.0075177559999998E-6</c:v>
                </c:pt>
                <c:pt idx="56915">
                  <c:v>5.0741426099999996E-6</c:v>
                </c:pt>
                <c:pt idx="56916">
                  <c:v>8.2541028479999996E-7</c:v>
                </c:pt>
                <c:pt idx="56917">
                  <c:v>9.2445308639999995E-6</c:v>
                </c:pt>
                <c:pt idx="56918">
                  <c:v>4.5874911510000003E-6</c:v>
                </c:pt>
                <c:pt idx="56919">
                  <c:v>5.3287207399999998E-6</c:v>
                </c:pt>
                <c:pt idx="56920">
                  <c:v>2.649907444E-5</c:v>
                </c:pt>
                <c:pt idx="56921">
                  <c:v>1.1629432619999999E-6</c:v>
                </c:pt>
                <c:pt idx="56922">
                  <c:v>1.108395331E-5</c:v>
                </c:pt>
                <c:pt idx="56923">
                  <c:v>7.6481660099999992E-6</c:v>
                </c:pt>
                <c:pt idx="56924">
                  <c:v>3.2060499389999999E-6</c:v>
                </c:pt>
                <c:pt idx="56925">
                  <c:v>4.5192653199999996E-6</c:v>
                </c:pt>
                <c:pt idx="56926">
                  <c:v>2.9697512499999999E-6</c:v>
                </c:pt>
                <c:pt idx="56927">
                  <c:v>3.3547855600000002E-6</c:v>
                </c:pt>
                <c:pt idx="56928">
                  <c:v>2.5799425559999999E-6</c:v>
                </c:pt>
                <c:pt idx="56929">
                  <c:v>1.7569709869999998E-5</c:v>
                </c:pt>
                <c:pt idx="56930">
                  <c:v>1.3606204499999999E-5</c:v>
                </c:pt>
                <c:pt idx="56931">
                  <c:v>9.4539719759999998E-5</c:v>
                </c:pt>
                <c:pt idx="56932">
                  <c:v>1.107912477E-3</c:v>
                </c:pt>
                <c:pt idx="56933">
                  <c:v>2.8895719159999998E-4</c:v>
                </c:pt>
                <c:pt idx="56934">
                  <c:v>2.0838191060000001E-5</c:v>
                </c:pt>
                <c:pt idx="56935">
                  <c:v>1.732828597E-6</c:v>
                </c:pt>
                <c:pt idx="56936">
                  <c:v>3.671531319E-5</c:v>
                </c:pt>
                <c:pt idx="56937">
                  <c:v>4.7925613520000001E-5</c:v>
                </c:pt>
                <c:pt idx="56938">
                  <c:v>2.2351590130000001E-6</c:v>
                </c:pt>
                <c:pt idx="56939">
                  <c:v>1.015105713E-5</c:v>
                </c:pt>
                <c:pt idx="56940">
                  <c:v>1.0107863069999999E-3</c:v>
                </c:pt>
                <c:pt idx="56941">
                  <c:v>1.4326180639999999E-4</c:v>
                </c:pt>
                <c:pt idx="56942">
                  <c:v>1.8840272419999999E-4</c:v>
                </c:pt>
                <c:pt idx="56943">
                  <c:v>2.4035587650000001E-4</c:v>
                </c:pt>
                <c:pt idx="56944">
                  <c:v>5.580497444E-4</c:v>
                </c:pt>
                <c:pt idx="56945">
                  <c:v>5.0672823670000002E-5</c:v>
                </c:pt>
                <c:pt idx="56946">
                  <c:v>4.4161374740000003E-5</c:v>
                </c:pt>
                <c:pt idx="56947">
                  <c:v>7.8362258030000001E-5</c:v>
                </c:pt>
                <c:pt idx="56948">
                  <c:v>2.6224343880000001E-5</c:v>
                </c:pt>
                <c:pt idx="56949">
                  <c:v>3.8941559089999997E-8</c:v>
                </c:pt>
                <c:pt idx="56950">
                  <c:v>9.0546354840000004E-5</c:v>
                </c:pt>
                <c:pt idx="56951">
                  <c:v>1.376209231E-4</c:v>
                </c:pt>
                <c:pt idx="56952">
                  <c:v>8.4953389870000002E-4</c:v>
                </c:pt>
                <c:pt idx="56953">
                  <c:v>1.047748236E-4</c:v>
                </c:pt>
                <c:pt idx="56954">
                  <c:v>1.802893374E-6</c:v>
                </c:pt>
                <c:pt idx="56955">
                  <c:v>1.0683271459999999E-5</c:v>
                </c:pt>
                <c:pt idx="56956">
                  <c:v>1.606824361E-5</c:v>
                </c:pt>
                <c:pt idx="56957">
                  <c:v>5.5011254109999997E-6</c:v>
                </c:pt>
                <c:pt idx="56958">
                  <c:v>4.4648798300000001E-6</c:v>
                </c:pt>
                <c:pt idx="56959">
                  <c:v>2.3306766569999999E-6</c:v>
                </c:pt>
                <c:pt idx="56960">
                  <c:v>5.4635834190000003E-5</c:v>
                </c:pt>
                <c:pt idx="56961">
                  <c:v>2.1517289050000001E-5</c:v>
                </c:pt>
                <c:pt idx="56962">
                  <c:v>1.191425841E-5</c:v>
                </c:pt>
                <c:pt idx="56963">
                  <c:v>5.336318037E-5</c:v>
                </c:pt>
                <c:pt idx="56964">
                  <c:v>6.3089964219999997E-4</c:v>
                </c:pt>
                <c:pt idx="56965">
                  <c:v>3.731897566E-5</c:v>
                </c:pt>
                <c:pt idx="56966">
                  <c:v>1.1315809870000001E-6</c:v>
                </c:pt>
                <c:pt idx="56967">
                  <c:v>1.6333894419999999E-5</c:v>
                </c:pt>
                <c:pt idx="56968">
                  <c:v>6.1080094519999999E-5</c:v>
                </c:pt>
                <c:pt idx="56969">
                  <c:v>1.03790385E-5</c:v>
                </c:pt>
                <c:pt idx="56970">
                  <c:v>6.4021521940000003E-6</c:v>
                </c:pt>
                <c:pt idx="56971">
                  <c:v>2.773419436E-5</c:v>
                </c:pt>
                <c:pt idx="56972">
                  <c:v>1.8167835900000001E-4</c:v>
                </c:pt>
                <c:pt idx="56973">
                  <c:v>2.0630948259999999E-5</c:v>
                </c:pt>
                <c:pt idx="56974">
                  <c:v>5.7288594260000003E-6</c:v>
                </c:pt>
                <c:pt idx="56975">
                  <c:v>7.2050085239999996E-6</c:v>
                </c:pt>
                <c:pt idx="56976">
                  <c:v>2.9902981249999999E-5</c:v>
                </c:pt>
                <c:pt idx="56977">
                  <c:v>6.8897665189999999E-6</c:v>
                </c:pt>
                <c:pt idx="56978">
                  <c:v>1.0834911819999999E-5</c:v>
                </c:pt>
                <c:pt idx="56979">
                  <c:v>1.4226497940000001E-5</c:v>
                </c:pt>
                <c:pt idx="56980">
                  <c:v>6.8921702890000001E-4</c:v>
                </c:pt>
                <c:pt idx="56981">
                  <c:v>9.8072195270000004E-5</c:v>
                </c:pt>
                <c:pt idx="56982">
                  <c:v>1.5095668950000001E-4</c:v>
                </c:pt>
                <c:pt idx="56983">
                  <c:v>2.0587434009999999E-4</c:v>
                </c:pt>
                <c:pt idx="56984">
                  <c:v>9.3107641709999998E-3</c:v>
                </c:pt>
                <c:pt idx="56985">
                  <c:v>1.5589658560000001E-4</c:v>
                </c:pt>
                <c:pt idx="56986">
                  <c:v>1.1349025489999999E-5</c:v>
                </c:pt>
                <c:pt idx="56987">
                  <c:v>5.6778202379999997E-5</c:v>
                </c:pt>
                <c:pt idx="56988">
                  <c:v>6.8188010339999998E-4</c:v>
                </c:pt>
                <c:pt idx="56989">
                  <c:v>2.58937801E-5</c:v>
                </c:pt>
                <c:pt idx="56990">
                  <c:v>4.4091227239999999E-5</c:v>
                </c:pt>
                <c:pt idx="56991">
                  <c:v>9.0138116179999997E-5</c:v>
                </c:pt>
                <c:pt idx="56992">
                  <c:v>2.6870953870000002E-3</c:v>
                </c:pt>
                <c:pt idx="56993">
                  <c:v>9.6042829009999997E-5</c:v>
                </c:pt>
                <c:pt idx="56994">
                  <c:v>3.8615335149999999E-6</c:v>
                </c:pt>
                <c:pt idx="56995">
                  <c:v>4.6199911219999998E-5</c:v>
                </c:pt>
                <c:pt idx="56996">
                  <c:v>7.0379674680000001E-4</c:v>
                </c:pt>
                <c:pt idx="56997">
                  <c:v>1.9346569710000002E-6</c:v>
                </c:pt>
                <c:pt idx="56998">
                  <c:v>1.2776818940000001E-5</c:v>
                </c:pt>
                <c:pt idx="56999">
                  <c:v>1.1483329920000001E-5</c:v>
                </c:pt>
                <c:pt idx="57000">
                  <c:v>9.2472116869999997E-5</c:v>
                </c:pt>
                <c:pt idx="57001">
                  <c:v>2.3324433539999998E-6</c:v>
                </c:pt>
                <c:pt idx="57002">
                  <c:v>9.0108981159999999E-6</c:v>
                </c:pt>
                <c:pt idx="57003">
                  <c:v>1.0215415409999999E-5</c:v>
                </c:pt>
                <c:pt idx="57004">
                  <c:v>4.1796499540000002E-3</c:v>
                </c:pt>
                <c:pt idx="57005">
                  <c:v>4.7949071520000003E-5</c:v>
                </c:pt>
                <c:pt idx="57006">
                  <c:v>3.5242636960000002E-5</c:v>
                </c:pt>
                <c:pt idx="57007">
                  <c:v>1.2425274489999999E-4</c:v>
                </c:pt>
                <c:pt idx="57008">
                  <c:v>2.056057437E-4</c:v>
                </c:pt>
                <c:pt idx="57009">
                  <c:v>1.126447719E-4</c:v>
                </c:pt>
                <c:pt idx="57010">
                  <c:v>1.866783893E-4</c:v>
                </c:pt>
                <c:pt idx="57011">
                  <c:v>3.1325345929999999E-4</c:v>
                </c:pt>
                <c:pt idx="57012">
                  <c:v>6.87067508E-4</c:v>
                </c:pt>
                <c:pt idx="57013">
                  <c:v>2.8319320120000002E-4</c:v>
                </c:pt>
                <c:pt idx="57014">
                  <c:v>3.8580065939999999E-4</c:v>
                </c:pt>
                <c:pt idx="57015">
                  <c:v>5.7806491179999996E-4</c:v>
                </c:pt>
                <c:pt idx="57016">
                  <c:v>3.0169096499999999E-3</c:v>
                </c:pt>
                <c:pt idx="57017">
                  <c:v>4.6768642959999998E-4</c:v>
                </c:pt>
                <c:pt idx="57018">
                  <c:v>6.7702672830000001E-4</c:v>
                </c:pt>
                <c:pt idx="57019">
                  <c:v>7.1977108569999996E-4</c:v>
                </c:pt>
                <c:pt idx="57020">
                  <c:v>1.894837092E-3</c:v>
                </c:pt>
                <c:pt idx="57021">
                  <c:v>6.1745287299999998E-4</c:v>
                </c:pt>
                <c:pt idx="57022">
                  <c:v>7.5082364169999996E-4</c:v>
                </c:pt>
                <c:pt idx="57023">
                  <c:v>5.5563494649999996E-4</c:v>
                </c:pt>
                <c:pt idx="57024">
                  <c:v>0.3421698769</c:v>
                </c:pt>
                <c:pt idx="57025">
                  <c:v>1.109227304E-3</c:v>
                </c:pt>
                <c:pt idx="57026">
                  <c:v>1.036466367E-3</c:v>
                </c:pt>
                <c:pt idx="57027">
                  <c:v>7.8734069859999999E-4</c:v>
                </c:pt>
                <c:pt idx="57028">
                  <c:v>2.0798135760000001E-3</c:v>
                </c:pt>
                <c:pt idx="57029">
                  <c:v>7.8693805049999995E-4</c:v>
                </c:pt>
                <c:pt idx="57030">
                  <c:v>7.2869927560000004E-4</c:v>
                </c:pt>
                <c:pt idx="57031">
                  <c:v>5.1028965010000002E-4</c:v>
                </c:pt>
                <c:pt idx="57032">
                  <c:v>3.0427680430000002E-3</c:v>
                </c:pt>
                <c:pt idx="57033">
                  <c:v>5.5032028590000005E-4</c:v>
                </c:pt>
                <c:pt idx="57034">
                  <c:v>3.6087250530000001E-4</c:v>
                </c:pt>
                <c:pt idx="57035">
                  <c:v>2.5090626780000002E-4</c:v>
                </c:pt>
                <c:pt idx="57036">
                  <c:v>7.0496379829999996E-4</c:v>
                </c:pt>
                <c:pt idx="57037">
                  <c:v>3.174435081E-4</c:v>
                </c:pt>
                <c:pt idx="57038">
                  <c:v>1.75858693E-4</c:v>
                </c:pt>
                <c:pt idx="57039">
                  <c:v>9.7857014450000002E-5</c:v>
                </c:pt>
                <c:pt idx="57040">
                  <c:v>2.168733509E-4</c:v>
                </c:pt>
                <c:pt idx="57041">
                  <c:v>1.1659049900000001E-4</c:v>
                </c:pt>
                <c:pt idx="57042">
                  <c:v>2.7332685789999999E-5</c:v>
                </c:pt>
                <c:pt idx="57043">
                  <c:v>3.6095291979999998E-5</c:v>
                </c:pt>
                <c:pt idx="57044">
                  <c:v>4.2028926779999996E-3</c:v>
                </c:pt>
                <c:pt idx="57045">
                  <c:v>1.6081813359999998E-5</c:v>
                </c:pt>
                <c:pt idx="57046">
                  <c:v>9.7578031980000008E-6</c:v>
                </c:pt>
                <c:pt idx="57047">
                  <c:v>2.0508119430000001E-6</c:v>
                </c:pt>
                <c:pt idx="57048">
                  <c:v>9.199098964E-5</c:v>
                </c:pt>
                <c:pt idx="57049">
                  <c:v>1.0470972850000001E-5</c:v>
                </c:pt>
                <c:pt idx="57050">
                  <c:v>1.2098497800000001E-5</c:v>
                </c:pt>
                <c:pt idx="57051">
                  <c:v>2.1309434889999999E-6</c:v>
                </c:pt>
                <c:pt idx="57052">
                  <c:v>6.8968388759999997E-4</c:v>
                </c:pt>
                <c:pt idx="57053">
                  <c:v>3.6121873290000002E-5</c:v>
                </c:pt>
                <c:pt idx="57054">
                  <c:v>1.35720025E-6</c:v>
                </c:pt>
                <c:pt idx="57055">
                  <c:v>8.9032331029999999E-5</c:v>
                </c:pt>
                <c:pt idx="57056">
                  <c:v>2.703699632E-3</c:v>
                </c:pt>
                <c:pt idx="57057">
                  <c:v>9.8368304499999994E-5</c:v>
                </c:pt>
                <c:pt idx="57058">
                  <c:v>4.2753283239999999E-5</c:v>
                </c:pt>
                <c:pt idx="57059">
                  <c:v>2.2383918459999999E-5</c:v>
                </c:pt>
                <c:pt idx="57060">
                  <c:v>6.8780721690000005E-4</c:v>
                </c:pt>
                <c:pt idx="57061">
                  <c:v>5.7927492610000002E-5</c:v>
                </c:pt>
                <c:pt idx="57062">
                  <c:v>8.8550970149999992E-6</c:v>
                </c:pt>
                <c:pt idx="57063">
                  <c:v>1.502347733E-4</c:v>
                </c:pt>
                <c:pt idx="57064">
                  <c:v>9.2130422059999995E-3</c:v>
                </c:pt>
                <c:pt idx="57065">
                  <c:v>2.2163248470000001E-4</c:v>
                </c:pt>
                <c:pt idx="57066">
                  <c:v>1.7779033519999999E-4</c:v>
                </c:pt>
                <c:pt idx="57067">
                  <c:v>1.033579606E-4</c:v>
                </c:pt>
                <c:pt idx="57068">
                  <c:v>7.0727651389999998E-4</c:v>
                </c:pt>
                <c:pt idx="57069">
                  <c:v>1.373485767E-5</c:v>
                </c:pt>
                <c:pt idx="57070">
                  <c:v>1.1095680810000001E-5</c:v>
                </c:pt>
                <c:pt idx="57071">
                  <c:v>7.0289347280000004E-6</c:v>
                </c:pt>
                <c:pt idx="57072">
                  <c:v>3.0839313109999998E-5</c:v>
                </c:pt>
                <c:pt idx="57073">
                  <c:v>7.1872043269999997E-6</c:v>
                </c:pt>
                <c:pt idx="57074">
                  <c:v>5.8491700199999999E-6</c:v>
                </c:pt>
                <c:pt idx="57075">
                  <c:v>2.0424156880000001E-5</c:v>
                </c:pt>
                <c:pt idx="57076">
                  <c:v>1.824110232E-4</c:v>
                </c:pt>
                <c:pt idx="57077">
                  <c:v>2.7302341469999998E-5</c:v>
                </c:pt>
                <c:pt idx="57078">
                  <c:v>5.7857424069999997E-6</c:v>
                </c:pt>
                <c:pt idx="57079">
                  <c:v>1.007461079E-5</c:v>
                </c:pt>
                <c:pt idx="57080">
                  <c:v>6.1683115109999995E-5</c:v>
                </c:pt>
                <c:pt idx="57081">
                  <c:v>1.5995121039999999E-5</c:v>
                </c:pt>
                <c:pt idx="57082">
                  <c:v>9.1881739520000003E-7</c:v>
                </c:pt>
                <c:pt idx="57083">
                  <c:v>3.696496154E-5</c:v>
                </c:pt>
                <c:pt idx="57084">
                  <c:v>6.236623647E-4</c:v>
                </c:pt>
                <c:pt idx="57085">
                  <c:v>5.1012731940000002E-5</c:v>
                </c:pt>
                <c:pt idx="57086">
                  <c:v>1.3307182400000001E-5</c:v>
                </c:pt>
                <c:pt idx="57087">
                  <c:v>2.2087904479999998E-5</c:v>
                </c:pt>
                <c:pt idx="57088">
                  <c:v>5.5865197459999999E-5</c:v>
                </c:pt>
                <c:pt idx="57089">
                  <c:v>2.6201344009999999E-6</c:v>
                </c:pt>
                <c:pt idx="57090">
                  <c:v>4.5448677280000001E-6</c:v>
                </c:pt>
                <c:pt idx="57091">
                  <c:v>5.472532151E-6</c:v>
                </c:pt>
                <c:pt idx="57092">
                  <c:v>1.5190741760000001E-5</c:v>
                </c:pt>
                <c:pt idx="57093">
                  <c:v>9.4407823349999994E-6</c:v>
                </c:pt>
                <c:pt idx="57094">
                  <c:v>1.8375715749999999E-6</c:v>
                </c:pt>
                <c:pt idx="57095">
                  <c:v>1.0464203109999999E-4</c:v>
                </c:pt>
                <c:pt idx="57096">
                  <c:v>8.411862929E-4</c:v>
                </c:pt>
                <c:pt idx="57097">
                  <c:v>1.4216953289999999E-4</c:v>
                </c:pt>
                <c:pt idx="57098">
                  <c:v>9.1620652229999996E-5</c:v>
                </c:pt>
                <c:pt idx="57099">
                  <c:v>9.5968742490000005E-8</c:v>
                </c:pt>
                <c:pt idx="57100">
                  <c:v>2.4917408709999999E-5</c:v>
                </c:pt>
                <c:pt idx="57101">
                  <c:v>8.0012564810000005E-5</c:v>
                </c:pt>
                <c:pt idx="57102">
                  <c:v>4.1551956209999997E-5</c:v>
                </c:pt>
                <c:pt idx="57103">
                  <c:v>5.0120657379999999E-5</c:v>
                </c:pt>
                <c:pt idx="57104">
                  <c:v>5.4617955079999995E-4</c:v>
                </c:pt>
                <c:pt idx="57105">
                  <c:v>2.4162144400000001E-4</c:v>
                </c:pt>
                <c:pt idx="57106">
                  <c:v>1.9142553980000001E-4</c:v>
                </c:pt>
                <c:pt idx="57107">
                  <c:v>1.461330145E-4</c:v>
                </c:pt>
                <c:pt idx="57108">
                  <c:v>9.9816635140000001E-4</c:v>
                </c:pt>
                <c:pt idx="57109">
                  <c:v>6.3613138079999997E-6</c:v>
                </c:pt>
                <c:pt idx="57110">
                  <c:v>2.7031677900000001E-6</c:v>
                </c:pt>
                <c:pt idx="57111">
                  <c:v>4.9545724769999998E-5</c:v>
                </c:pt>
                <c:pt idx="57112">
                  <c:v>3.4932034949999997E-5</c:v>
                </c:pt>
                <c:pt idx="57113">
                  <c:v>8.1520854940000002E-7</c:v>
                </c:pt>
                <c:pt idx="57114">
                  <c:v>2.5557491579999999E-5</c:v>
                </c:pt>
                <c:pt idx="57115">
                  <c:v>2.898904463E-4</c:v>
                </c:pt>
                <c:pt idx="57116">
                  <c:v>1.1012105189999999E-3</c:v>
                </c:pt>
                <c:pt idx="57117">
                  <c:v>9.0532836869999995E-5</c:v>
                </c:pt>
                <c:pt idx="57118">
                  <c:v>1.441635538E-5</c:v>
                </c:pt>
                <c:pt idx="57119">
                  <c:v>1.8348478450000001E-5</c:v>
                </c:pt>
                <c:pt idx="57120">
                  <c:v>2.8169132580000001E-6</c:v>
                </c:pt>
                <c:pt idx="57121">
                  <c:v>3.1777706249999999E-6</c:v>
                </c:pt>
                <c:pt idx="57122">
                  <c:v>2.9573523440000002E-6</c:v>
                </c:pt>
                <c:pt idx="57123">
                  <c:v>4.4987539809999998E-6</c:v>
                </c:pt>
                <c:pt idx="57124">
                  <c:v>3.1592206129999999E-6</c:v>
                </c:pt>
                <c:pt idx="57125">
                  <c:v>7.8044110550000002E-6</c:v>
                </c:pt>
                <c:pt idx="57126">
                  <c:v>1.078093128E-5</c:v>
                </c:pt>
                <c:pt idx="57127">
                  <c:v>1.0348233529999999E-6</c:v>
                </c:pt>
                <c:pt idx="57128">
                  <c:v>2.5450234779999999E-5</c:v>
                </c:pt>
                <c:pt idx="57129">
                  <c:v>5.0112542600000003E-6</c:v>
                </c:pt>
                <c:pt idx="57130">
                  <c:v>4.5292578500000002E-6</c:v>
                </c:pt>
                <c:pt idx="57131">
                  <c:v>9.4471223249999993E-6</c:v>
                </c:pt>
                <c:pt idx="57132">
                  <c:v>7.6549336099999997E-7</c:v>
                </c:pt>
                <c:pt idx="57133">
                  <c:v>5.0816186790000003E-6</c:v>
                </c:pt>
                <c:pt idx="57134">
                  <c:v>4.1178504189999998E-6</c:v>
                </c:pt>
                <c:pt idx="57135">
                  <c:v>6.4959438020000002E-6</c:v>
                </c:pt>
                <c:pt idx="57136">
                  <c:v>8.5673643440000006E-6</c:v>
                </c:pt>
                <c:pt idx="57137">
                  <c:v>2.2550655820000001E-7</c:v>
                </c:pt>
                <c:pt idx="57138">
                  <c:v>1.6886200519999999E-5</c:v>
                </c:pt>
                <c:pt idx="57139">
                  <c:v>4.8945972879999997E-5</c:v>
                </c:pt>
                <c:pt idx="57140">
                  <c:v>6.3211143359999993E-5</c:v>
                </c:pt>
                <c:pt idx="57141">
                  <c:v>3.0161795649999999E-6</c:v>
                </c:pt>
                <c:pt idx="57142">
                  <c:v>1.5268757919999998E-5</c:v>
                </c:pt>
                <c:pt idx="57143">
                  <c:v>1.3531759089999999E-5</c:v>
                </c:pt>
                <c:pt idx="57144">
                  <c:v>5.7245614799999997E-5</c:v>
                </c:pt>
                <c:pt idx="57145">
                  <c:v>8.0922417630000002E-6</c:v>
                </c:pt>
                <c:pt idx="57146">
                  <c:v>2.685176847E-5</c:v>
                </c:pt>
                <c:pt idx="57147">
                  <c:v>1.137409535E-5</c:v>
                </c:pt>
                <c:pt idx="57148">
                  <c:v>9.5603965420000005E-5</c:v>
                </c:pt>
                <c:pt idx="57149">
                  <c:v>9.3802391879999998E-6</c:v>
                </c:pt>
                <c:pt idx="57150">
                  <c:v>8.214063057E-6</c:v>
                </c:pt>
                <c:pt idx="57151">
                  <c:v>5.7451321930000001E-5</c:v>
                </c:pt>
                <c:pt idx="57152">
                  <c:v>5.4152410240000003E-5</c:v>
                </c:pt>
                <c:pt idx="57153">
                  <c:v>2.3922052580000001E-5</c:v>
                </c:pt>
                <c:pt idx="57154">
                  <c:v>4.103234589E-6</c:v>
                </c:pt>
                <c:pt idx="57155">
                  <c:v>4.2086228789999999E-4</c:v>
                </c:pt>
                <c:pt idx="57156">
                  <c:v>1.0116947349999999E-3</c:v>
                </c:pt>
                <c:pt idx="57157">
                  <c:v>3.6813862520000001E-4</c:v>
                </c:pt>
                <c:pt idx="57158">
                  <c:v>3.4410074959999998E-4</c:v>
                </c:pt>
                <c:pt idx="57159">
                  <c:v>5.0812944210000001E-4</c:v>
                </c:pt>
                <c:pt idx="57160">
                  <c:v>4.0655036899999998E-4</c:v>
                </c:pt>
                <c:pt idx="57161">
                  <c:v>3.5434508039999999E-6</c:v>
                </c:pt>
                <c:pt idx="57162">
                  <c:v>1.369118083E-5</c:v>
                </c:pt>
                <c:pt idx="57163">
                  <c:v>4.3579346959999999E-6</c:v>
                </c:pt>
                <c:pt idx="57164">
                  <c:v>2.382028088E-5</c:v>
                </c:pt>
                <c:pt idx="57165">
                  <c:v>4.8261214339999999E-6</c:v>
                </c:pt>
                <c:pt idx="57166">
                  <c:v>5.2113603710000001E-6</c:v>
                </c:pt>
                <c:pt idx="57167">
                  <c:v>1.456145741E-5</c:v>
                </c:pt>
                <c:pt idx="57168">
                  <c:v>1.0315818890000001E-6</c:v>
                </c:pt>
                <c:pt idx="57169">
                  <c:v>6.346262343E-6</c:v>
                </c:pt>
                <c:pt idx="57170">
                  <c:v>3.2737869220000001E-6</c:v>
                </c:pt>
                <c:pt idx="57171">
                  <c:v>3.9347276750000003E-6</c:v>
                </c:pt>
                <c:pt idx="57172">
                  <c:v>2.5149161979999999E-6</c:v>
                </c:pt>
                <c:pt idx="57173">
                  <c:v>2.44667192E-6</c:v>
                </c:pt>
                <c:pt idx="57174">
                  <c:v>2.6138827530000001E-6</c:v>
                </c:pt>
                <c:pt idx="57175">
                  <c:v>7.7429174769999996E-7</c:v>
                </c:pt>
                <c:pt idx="57176">
                  <c:v>2.2805078509999998E-6</c:v>
                </c:pt>
                <c:pt idx="57177">
                  <c:v>1.5099984080000001E-6</c:v>
                </c:pt>
                <c:pt idx="57178">
                  <c:v>5.3601105790000001E-6</c:v>
                </c:pt>
                <c:pt idx="57179">
                  <c:v>4.3704779750000002E-6</c:v>
                </c:pt>
                <c:pt idx="57180">
                  <c:v>2.2572895309999998E-6</c:v>
                </c:pt>
                <c:pt idx="57181">
                  <c:v>2.3383744859999999E-6</c:v>
                </c:pt>
                <c:pt idx="57182">
                  <c:v>2.4307932059999998E-6</c:v>
                </c:pt>
                <c:pt idx="57183">
                  <c:v>4.9264439639999998E-6</c:v>
                </c:pt>
                <c:pt idx="57184">
                  <c:v>7.7983769089999999E-7</c:v>
                </c:pt>
                <c:pt idx="57185">
                  <c:v>2.5323445770000001E-6</c:v>
                </c:pt>
                <c:pt idx="57186">
                  <c:v>4.2531731840000003E-6</c:v>
                </c:pt>
                <c:pt idx="57187">
                  <c:v>3.7446695999999997E-5</c:v>
                </c:pt>
                <c:pt idx="57188">
                  <c:v>4.549046973E-5</c:v>
                </c:pt>
                <c:pt idx="57189">
                  <c:v>1.5793530680000001E-5</c:v>
                </c:pt>
                <c:pt idx="57190">
                  <c:v>6.4322736379999997E-6</c:v>
                </c:pt>
                <c:pt idx="57191">
                  <c:v>2.8333401359999999E-5</c:v>
                </c:pt>
                <c:pt idx="57192">
                  <c:v>1.6993025310000001E-5</c:v>
                </c:pt>
                <c:pt idx="57193">
                  <c:v>1.0547615430000001E-5</c:v>
                </c:pt>
                <c:pt idx="57194">
                  <c:v>5.4081242910000001E-6</c:v>
                </c:pt>
                <c:pt idx="57195">
                  <c:v>3.437811712E-5</c:v>
                </c:pt>
                <c:pt idx="57196">
                  <c:v>1.158802849E-4</c:v>
                </c:pt>
                <c:pt idx="57197">
                  <c:v>9.9593120579999998E-5</c:v>
                </c:pt>
                <c:pt idx="57198">
                  <c:v>1.787959395E-4</c:v>
                </c:pt>
                <c:pt idx="57199">
                  <c:v>1.177699193E-3</c:v>
                </c:pt>
                <c:pt idx="57200">
                  <c:v>4.6516250970000001E-4</c:v>
                </c:pt>
                <c:pt idx="57201">
                  <c:v>2.3001864620000002E-5</c:v>
                </c:pt>
                <c:pt idx="57202">
                  <c:v>3.9656610910000004E-6</c:v>
                </c:pt>
                <c:pt idx="57203">
                  <c:v>2.2999319910000001E-5</c:v>
                </c:pt>
                <c:pt idx="57204">
                  <c:v>2.5932284379999999E-5</c:v>
                </c:pt>
                <c:pt idx="57205">
                  <c:v>3.1960246180000002E-7</c:v>
                </c:pt>
                <c:pt idx="57206">
                  <c:v>2.79467015E-6</c:v>
                </c:pt>
                <c:pt idx="57207">
                  <c:v>1.7791257759999999E-4</c:v>
                </c:pt>
                <c:pt idx="57208">
                  <c:v>7.426563009E-5</c:v>
                </c:pt>
                <c:pt idx="57209">
                  <c:v>3.2254773720000002E-5</c:v>
                </c:pt>
                <c:pt idx="57210">
                  <c:v>3.6958231729999997E-5</c:v>
                </c:pt>
                <c:pt idx="57211">
                  <c:v>5.4380210309999997E-5</c:v>
                </c:pt>
                <c:pt idx="57212">
                  <c:v>1.0338488060000001E-5</c:v>
                </c:pt>
                <c:pt idx="57213">
                  <c:v>1.8540423099999999E-6</c:v>
                </c:pt>
                <c:pt idx="57214">
                  <c:v>5.7604855819999997E-6</c:v>
                </c:pt>
                <c:pt idx="57215">
                  <c:v>4.450906168E-7</c:v>
                </c:pt>
                <c:pt idx="57216">
                  <c:v>7.0065034820000005E-7</c:v>
                </c:pt>
                <c:pt idx="57217">
                  <c:v>2.5266031020000001E-6</c:v>
                </c:pt>
                <c:pt idx="57218">
                  <c:v>4.8332807899999999E-6</c:v>
                </c:pt>
                <c:pt idx="57219">
                  <c:v>3.6442510019999999E-6</c:v>
                </c:pt>
                <c:pt idx="57220">
                  <c:v>2.7750905939999999E-6</c:v>
                </c:pt>
                <c:pt idx="57221">
                  <c:v>1.1043044060000001E-6</c:v>
                </c:pt>
                <c:pt idx="57222">
                  <c:v>1.1531501020000001E-6</c:v>
                </c:pt>
                <c:pt idx="57223">
                  <c:v>1.1081559269999999E-6</c:v>
                </c:pt>
                <c:pt idx="57224">
                  <c:v>1.1128852620000001E-6</c:v>
                </c:pt>
                <c:pt idx="57225">
                  <c:v>1.0873474559999999E-6</c:v>
                </c:pt>
                <c:pt idx="57226">
                  <c:v>1.1399839519999999E-6</c:v>
                </c:pt>
                <c:pt idx="57227">
                  <c:v>3.6038738069999999E-6</c:v>
                </c:pt>
                <c:pt idx="57228">
                  <c:v>8.8922460080000004E-7</c:v>
                </c:pt>
                <c:pt idx="57229">
                  <c:v>5.0793128390000003E-6</c:v>
                </c:pt>
                <c:pt idx="57230">
                  <c:v>5.8736375090000004E-6</c:v>
                </c:pt>
                <c:pt idx="57231">
                  <c:v>2.0145997159999999E-5</c:v>
                </c:pt>
                <c:pt idx="57232">
                  <c:v>4.5323667939999996E-6</c:v>
                </c:pt>
                <c:pt idx="57233">
                  <c:v>2.960693016E-6</c:v>
                </c:pt>
                <c:pt idx="57234">
                  <c:v>5.3338478390000001E-6</c:v>
                </c:pt>
                <c:pt idx="57235">
                  <c:v>6.5130306879999997E-6</c:v>
                </c:pt>
                <c:pt idx="57236">
                  <c:v>2.7537812680000001E-7</c:v>
                </c:pt>
                <c:pt idx="57237">
                  <c:v>1.230551182E-5</c:v>
                </c:pt>
                <c:pt idx="57238">
                  <c:v>1.5943441439999998E-5</c:v>
                </c:pt>
                <c:pt idx="57239">
                  <c:v>2.0664159779999999E-4</c:v>
                </c:pt>
                <c:pt idx="57240">
                  <c:v>4.3941505960000003E-5</c:v>
                </c:pt>
                <c:pt idx="57241">
                  <c:v>2.9478449880000001E-6</c:v>
                </c:pt>
                <c:pt idx="57242">
                  <c:v>1.8844606019999999E-5</c:v>
                </c:pt>
                <c:pt idx="57243">
                  <c:v>1.013685372E-4</c:v>
                </c:pt>
                <c:pt idx="57244">
                  <c:v>3.642225307E-6</c:v>
                </c:pt>
                <c:pt idx="57245">
                  <c:v>1.091980626E-5</c:v>
                </c:pt>
                <c:pt idx="57246">
                  <c:v>1.1446595020000001E-5</c:v>
                </c:pt>
                <c:pt idx="57247">
                  <c:v>2.252380977E-4</c:v>
                </c:pt>
                <c:pt idx="57248">
                  <c:v>6.6060898729999995E-5</c:v>
                </c:pt>
                <c:pt idx="57249">
                  <c:v>6.5741776910000003E-5</c:v>
                </c:pt>
                <c:pt idx="57250">
                  <c:v>6.0350155599999997E-5</c:v>
                </c:pt>
                <c:pt idx="57251">
                  <c:v>8.0445903720000001E-4</c:v>
                </c:pt>
                <c:pt idx="57252">
                  <c:v>3.5629637140000001E-5</c:v>
                </c:pt>
                <c:pt idx="57253">
                  <c:v>2.3962679909999999E-6</c:v>
                </c:pt>
                <c:pt idx="57254">
                  <c:v>3.6016579419999999E-6</c:v>
                </c:pt>
                <c:pt idx="57255">
                  <c:v>2.0921333860000001E-5</c:v>
                </c:pt>
                <c:pt idx="57256">
                  <c:v>8.8146120419999997E-7</c:v>
                </c:pt>
                <c:pt idx="57257">
                  <c:v>1.7525737569999999E-6</c:v>
                </c:pt>
                <c:pt idx="57258">
                  <c:v>1.2157967829999999E-6</c:v>
                </c:pt>
                <c:pt idx="57259">
                  <c:v>2.8481074429999999E-5</c:v>
                </c:pt>
                <c:pt idx="57260">
                  <c:v>1.7279686879999999E-6</c:v>
                </c:pt>
                <c:pt idx="57261">
                  <c:v>4.9964357330000005E-7</c:v>
                </c:pt>
                <c:pt idx="57262">
                  <c:v>3.0394792990000001E-7</c:v>
                </c:pt>
                <c:pt idx="57263">
                  <c:v>1.51835319E-6</c:v>
                </c:pt>
                <c:pt idx="57264">
                  <c:v>3.319062406E-7</c:v>
                </c:pt>
                <c:pt idx="57265">
                  <c:v>7.5781765360000005E-8</c:v>
                </c:pt>
                <c:pt idx="57266">
                  <c:v>1.3639035990000001E-7</c:v>
                </c:pt>
                <c:pt idx="57267">
                  <c:v>3.9908962259999997E-8</c:v>
                </c:pt>
                <c:pt idx="57268">
                  <c:v>2.6666655410000001E-7</c:v>
                </c:pt>
                <c:pt idx="57269">
                  <c:v>2.777724624E-7</c:v>
                </c:pt>
                <c:pt idx="57270">
                  <c:v>2.6253775990000003E-7</c:v>
                </c:pt>
                <c:pt idx="57271">
                  <c:v>1.57236834E-7</c:v>
                </c:pt>
                <c:pt idx="57272">
                  <c:v>2.7020693919999999E-7</c:v>
                </c:pt>
                <c:pt idx="57273">
                  <c:v>2.1979845849999999E-7</c:v>
                </c:pt>
                <c:pt idx="57274">
                  <c:v>1.3203759260000001E-7</c:v>
                </c:pt>
                <c:pt idx="57275">
                  <c:v>2.3822066370000001E-7</c:v>
                </c:pt>
                <c:pt idx="57276">
                  <c:v>3.3680159579999997E-7</c:v>
                </c:pt>
                <c:pt idx="57277">
                  <c:v>7.9019499530000001E-8</c:v>
                </c:pt>
                <c:pt idx="57278">
                  <c:v>4.3921730950000002E-7</c:v>
                </c:pt>
                <c:pt idx="57279">
                  <c:v>2.380636277E-7</c:v>
                </c:pt>
                <c:pt idx="57280">
                  <c:v>5.3313349830000001E-7</c:v>
                </c:pt>
                <c:pt idx="57281">
                  <c:v>5.2178190319999996E-7</c:v>
                </c:pt>
                <c:pt idx="57282">
                  <c:v>1.8198251110000001E-6</c:v>
                </c:pt>
                <c:pt idx="57283">
                  <c:v>4.1377996179999997E-6</c:v>
                </c:pt>
                <c:pt idx="57284">
                  <c:v>5.7181565560000003E-7</c:v>
                </c:pt>
                <c:pt idx="57285">
                  <c:v>3.2687286809999999E-6</c:v>
                </c:pt>
                <c:pt idx="57286">
                  <c:v>4.4282147739999998E-6</c:v>
                </c:pt>
                <c:pt idx="57287">
                  <c:v>4.4366134749999999E-6</c:v>
                </c:pt>
                <c:pt idx="57288">
                  <c:v>2.3713945420000002E-6</c:v>
                </c:pt>
                <c:pt idx="57289">
                  <c:v>1.226877566E-5</c:v>
                </c:pt>
                <c:pt idx="57290">
                  <c:v>1.5750822610000001E-5</c:v>
                </c:pt>
                <c:pt idx="57291">
                  <c:v>1.0701368900000001E-3</c:v>
                </c:pt>
                <c:pt idx="57292">
                  <c:v>1.6784027309999999E-5</c:v>
                </c:pt>
                <c:pt idx="57293">
                  <c:v>6.4960022219999999E-7</c:v>
                </c:pt>
                <c:pt idx="57294">
                  <c:v>8.3656018460000001E-6</c:v>
                </c:pt>
                <c:pt idx="57295">
                  <c:v>1.32591243E-5</c:v>
                </c:pt>
                <c:pt idx="57296">
                  <c:v>2.3894372180000001E-6</c:v>
                </c:pt>
                <c:pt idx="57297">
                  <c:v>3.0331498490000001E-6</c:v>
                </c:pt>
                <c:pt idx="57298">
                  <c:v>5.299497973E-6</c:v>
                </c:pt>
                <c:pt idx="57299">
                  <c:v>1.8249979680000001E-5</c:v>
                </c:pt>
                <c:pt idx="57300">
                  <c:v>1.8793474209999999E-6</c:v>
                </c:pt>
                <c:pt idx="57301">
                  <c:v>3.0964232339999999E-6</c:v>
                </c:pt>
                <c:pt idx="57302">
                  <c:v>2.5000479379999998E-6</c:v>
                </c:pt>
                <c:pt idx="57303">
                  <c:v>3.8447849019999997E-6</c:v>
                </c:pt>
                <c:pt idx="57304">
                  <c:v>9.2044059690000003E-7</c:v>
                </c:pt>
                <c:pt idx="57305">
                  <c:v>1.1780263790000001E-6</c:v>
                </c:pt>
                <c:pt idx="57306">
                  <c:v>8.4166249160000004E-7</c:v>
                </c:pt>
                <c:pt idx="57307">
                  <c:v>6.2953170280000005E-7</c:v>
                </c:pt>
                <c:pt idx="57308">
                  <c:v>2.8571754749999999E-7</c:v>
                </c:pt>
                <c:pt idx="57309">
                  <c:v>2.9822482060000002E-7</c:v>
                </c:pt>
                <c:pt idx="57310">
                  <c:v>9.0940621790000004E-8</c:v>
                </c:pt>
                <c:pt idx="57311">
                  <c:v>1.086034268E-5</c:v>
                </c:pt>
                <c:pt idx="57312">
                  <c:v>1.511564801E-8</c:v>
                </c:pt>
                <c:pt idx="57313">
                  <c:v>7.6105204629999999E-9</c:v>
                </c:pt>
                <c:pt idx="57314">
                  <c:v>3.9523795040000004E-9</c:v>
                </c:pt>
                <c:pt idx="57315">
                  <c:v>1.17580457E-7</c:v>
                </c:pt>
                <c:pt idx="57316">
                  <c:v>1.026301675E-8</c:v>
                </c:pt>
                <c:pt idx="57317">
                  <c:v>1.287226915E-8</c:v>
                </c:pt>
                <c:pt idx="57318">
                  <c:v>1.33693448E-8</c:v>
                </c:pt>
                <c:pt idx="57319">
                  <c:v>1.439130849E-7</c:v>
                </c:pt>
                <c:pt idx="57320">
                  <c:v>2.4507994500000001E-9</c:v>
                </c:pt>
                <c:pt idx="57321">
                  <c:v>2.045255085E-13</c:v>
                </c:pt>
                <c:pt idx="57322">
                  <c:v>3.6035773179999998E-9</c:v>
                </c:pt>
                <c:pt idx="57323">
                  <c:v>7.1024578340000003E-7</c:v>
                </c:pt>
                <c:pt idx="57324">
                  <c:v>6.1037801079999998E-8</c:v>
                </c:pt>
                <c:pt idx="57325">
                  <c:v>1.0895584E-7</c:v>
                </c:pt>
                <c:pt idx="57326">
                  <c:v>1.62781203E-7</c:v>
                </c:pt>
                <c:pt idx="57327">
                  <c:v>2.1124818399999999E-6</c:v>
                </c:pt>
                <c:pt idx="57328">
                  <c:v>4.8867406130000002E-7</c:v>
                </c:pt>
                <c:pt idx="57329">
                  <c:v>4.6700114530000002E-7</c:v>
                </c:pt>
                <c:pt idx="57330">
                  <c:v>7.5055298669999998E-7</c:v>
                </c:pt>
                <c:pt idx="57331">
                  <c:v>1.7363026969999999E-4</c:v>
                </c:pt>
                <c:pt idx="57332">
                  <c:v>2.7362500739999999E-6</c:v>
                </c:pt>
                <c:pt idx="57333">
                  <c:v>3.2358225270000001E-6</c:v>
                </c:pt>
                <c:pt idx="57334">
                  <c:v>1.266750627E-6</c:v>
                </c:pt>
                <c:pt idx="57335">
                  <c:v>8.9703750909999997E-5</c:v>
                </c:pt>
                <c:pt idx="57336">
                  <c:v>2.1057537799999999E-6</c:v>
                </c:pt>
                <c:pt idx="57337">
                  <c:v>2.0246078749999999E-6</c:v>
                </c:pt>
                <c:pt idx="57338">
                  <c:v>1.3009676889999999E-6</c:v>
                </c:pt>
                <c:pt idx="57339">
                  <c:v>4.5890588310000003E-5</c:v>
                </c:pt>
                <c:pt idx="57340">
                  <c:v>2.0763660059999999E-6</c:v>
                </c:pt>
                <c:pt idx="57341">
                  <c:v>5.4426772969999995E-7</c:v>
                </c:pt>
                <c:pt idx="57342">
                  <c:v>4.7438467239999999E-6</c:v>
                </c:pt>
                <c:pt idx="57343">
                  <c:v>2.2715779170000001E-4</c:v>
                </c:pt>
                <c:pt idx="57344">
                  <c:v>5.162155391E-6</c:v>
                </c:pt>
                <c:pt idx="57345">
                  <c:v>2.6151424710000002E-6</c:v>
                </c:pt>
                <c:pt idx="57346">
                  <c:v>8.3510420059999997E-7</c:v>
                </c:pt>
                <c:pt idx="57347">
                  <c:v>1.0301877590000001E-5</c:v>
                </c:pt>
                <c:pt idx="57348">
                  <c:v>1.9172159609999998E-6</c:v>
                </c:pt>
                <c:pt idx="57349">
                  <c:v>6.6274535430000002E-7</c:v>
                </c:pt>
                <c:pt idx="57350">
                  <c:v>1.190391137E-6</c:v>
                </c:pt>
                <c:pt idx="57351">
                  <c:v>5.1149834970000002E-5</c:v>
                </c:pt>
                <c:pt idx="57352">
                  <c:v>2.0584443119999999E-6</c:v>
                </c:pt>
                <c:pt idx="57353">
                  <c:v>8.0018187860000002E-7</c:v>
                </c:pt>
                <c:pt idx="57354">
                  <c:v>6.3610504150000006E-8</c:v>
                </c:pt>
                <c:pt idx="57355">
                  <c:v>4.5164283009999997E-6</c:v>
                </c:pt>
                <c:pt idx="57356">
                  <c:v>2.1570372699999999E-8</c:v>
                </c:pt>
                <c:pt idx="57357">
                  <c:v>5.4030420579999997E-8</c:v>
                </c:pt>
                <c:pt idx="57358">
                  <c:v>8.3519260310000002E-8</c:v>
                </c:pt>
                <c:pt idx="57359">
                  <c:v>2.6338369969999998E-7</c:v>
                </c:pt>
                <c:pt idx="57360">
                  <c:v>1.7347765070000001E-7</c:v>
                </c:pt>
                <c:pt idx="57361">
                  <c:v>7.4857529149999999E-8</c:v>
                </c:pt>
                <c:pt idx="57362">
                  <c:v>4.9289688909999999E-7</c:v>
                </c:pt>
                <c:pt idx="57363">
                  <c:v>9.0535460509999992E-6</c:v>
                </c:pt>
                <c:pt idx="57364">
                  <c:v>8.2227812639999999E-7</c:v>
                </c:pt>
                <c:pt idx="57365">
                  <c:v>6.4395431580000004E-7</c:v>
                </c:pt>
                <c:pt idx="57366">
                  <c:v>1.231354138E-7</c:v>
                </c:pt>
                <c:pt idx="57367">
                  <c:v>5.6490033229999997E-8</c:v>
                </c:pt>
                <c:pt idx="57368">
                  <c:v>3.278173881E-7</c:v>
                </c:pt>
                <c:pt idx="57369">
                  <c:v>2.0833170980000001E-7</c:v>
                </c:pt>
                <c:pt idx="57370">
                  <c:v>1.5030496299999999E-7</c:v>
                </c:pt>
                <c:pt idx="57371">
                  <c:v>2.9150358300000001E-7</c:v>
                </c:pt>
                <c:pt idx="57372">
                  <c:v>1.2717970369999999E-8</c:v>
                </c:pt>
                <c:pt idx="57373">
                  <c:v>2.067665102E-7</c:v>
                </c:pt>
                <c:pt idx="57374">
                  <c:v>6.822918321E-7</c:v>
                </c:pt>
                <c:pt idx="57375">
                  <c:v>8.8389433349999995E-6</c:v>
                </c:pt>
                <c:pt idx="57376">
                  <c:v>3.5157324649999999E-7</c:v>
                </c:pt>
                <c:pt idx="57377">
                  <c:v>1.3609105809999999E-7</c:v>
                </c:pt>
                <c:pt idx="57378">
                  <c:v>5.6440058570000002E-8</c:v>
                </c:pt>
                <c:pt idx="57379">
                  <c:v>4.3627524569999998E-6</c:v>
                </c:pt>
                <c:pt idx="57380">
                  <c:v>7.5177613920000004E-7</c:v>
                </c:pt>
                <c:pt idx="57381">
                  <c:v>1.6120985249999999E-7</c:v>
                </c:pt>
                <c:pt idx="57382">
                  <c:v>1.2925881670000001E-5</c:v>
                </c:pt>
                <c:pt idx="57383">
                  <c:v>2.4128171919999999E-4</c:v>
                </c:pt>
                <c:pt idx="57384">
                  <c:v>1.6047431690000001E-5</c:v>
                </c:pt>
                <c:pt idx="57385">
                  <c:v>1.3558175050000001E-5</c:v>
                </c:pt>
                <c:pt idx="57386">
                  <c:v>4.5673739689999996E-6</c:v>
                </c:pt>
                <c:pt idx="57387">
                  <c:v>1.676421957E-5</c:v>
                </c:pt>
                <c:pt idx="57388">
                  <c:v>2.505878214E-6</c:v>
                </c:pt>
                <c:pt idx="57389">
                  <c:v>3.6590398169999999E-6</c:v>
                </c:pt>
                <c:pt idx="57390">
                  <c:v>1.5063669889999999E-9</c:v>
                </c:pt>
                <c:pt idx="57391">
                  <c:v>5.179231308E-6</c:v>
                </c:pt>
                <c:pt idx="57392">
                  <c:v>3.570328355E-6</c:v>
                </c:pt>
                <c:pt idx="57393">
                  <c:v>4.5154528450000002E-6</c:v>
                </c:pt>
                <c:pt idx="57394">
                  <c:v>8.5343886409999997E-7</c:v>
                </c:pt>
                <c:pt idx="57395">
                  <c:v>1.7814071629999999E-5</c:v>
                </c:pt>
                <c:pt idx="57396">
                  <c:v>7.1636136389999999E-7</c:v>
                </c:pt>
                <c:pt idx="57397">
                  <c:v>4.1092720110000002E-7</c:v>
                </c:pt>
                <c:pt idx="57398">
                  <c:v>9.0639221710000002E-7</c:v>
                </c:pt>
                <c:pt idx="57399">
                  <c:v>2.4582640369999999E-7</c:v>
                </c:pt>
                <c:pt idx="57400">
                  <c:v>4.7695635430000002E-7</c:v>
                </c:pt>
                <c:pt idx="57401">
                  <c:v>2.4867072079999999E-7</c:v>
                </c:pt>
                <c:pt idx="57402">
                  <c:v>5.6399341229999996E-7</c:v>
                </c:pt>
                <c:pt idx="57403">
                  <c:v>7.115138535E-7</c:v>
                </c:pt>
                <c:pt idx="57404">
                  <c:v>3.8544753249999997E-8</c:v>
                </c:pt>
                <c:pt idx="57405">
                  <c:v>5.3756039189999998E-7</c:v>
                </c:pt>
                <c:pt idx="57406">
                  <c:v>2.288957339E-6</c:v>
                </c:pt>
                <c:pt idx="57407">
                  <c:v>4.183764795E-6</c:v>
                </c:pt>
                <c:pt idx="57408">
                  <c:v>9.7951973450000002E-8</c:v>
                </c:pt>
                <c:pt idx="57409">
                  <c:v>4.1232960769999998E-7</c:v>
                </c:pt>
                <c:pt idx="57410">
                  <c:v>6.1097598699999998E-7</c:v>
                </c:pt>
                <c:pt idx="57411">
                  <c:v>2.7886847719999999E-6</c:v>
                </c:pt>
                <c:pt idx="57412">
                  <c:v>1.233186011E-7</c:v>
                </c:pt>
                <c:pt idx="57413">
                  <c:v>5.1532301279999997E-7</c:v>
                </c:pt>
                <c:pt idx="57414">
                  <c:v>2.140904102E-7</c:v>
                </c:pt>
                <c:pt idx="57415">
                  <c:v>1.9143887959999998E-6</c:v>
                </c:pt>
                <c:pt idx="57416">
                  <c:v>2.5844394290000002E-7</c:v>
                </c:pt>
                <c:pt idx="57417">
                  <c:v>3.2710503679999998E-7</c:v>
                </c:pt>
                <c:pt idx="57418">
                  <c:v>9.1822147919999995E-8</c:v>
                </c:pt>
                <c:pt idx="57419">
                  <c:v>3.425334382E-7</c:v>
                </c:pt>
                <c:pt idx="57420">
                  <c:v>3.2363357000000003E-7</c:v>
                </c:pt>
                <c:pt idx="57421">
                  <c:v>3.4172773209999998E-7</c:v>
                </c:pt>
                <c:pt idx="57422">
                  <c:v>1.3892166930000001E-6</c:v>
                </c:pt>
                <c:pt idx="57423">
                  <c:v>1.2303085889999999E-5</c:v>
                </c:pt>
                <c:pt idx="57424">
                  <c:v>3.8409607089999998E-6</c:v>
                </c:pt>
                <c:pt idx="57425">
                  <c:v>2.377101388E-6</c:v>
                </c:pt>
                <c:pt idx="57426">
                  <c:v>1.1460198560000001E-5</c:v>
                </c:pt>
                <c:pt idx="57427">
                  <c:v>1.9085602000000001E-5</c:v>
                </c:pt>
                <c:pt idx="57428">
                  <c:v>2.828277621E-7</c:v>
                </c:pt>
                <c:pt idx="57429">
                  <c:v>1.06960624E-8</c:v>
                </c:pt>
                <c:pt idx="57430">
                  <c:v>2.2395551669999998E-6</c:v>
                </c:pt>
                <c:pt idx="57431">
                  <c:v>6.3957415319999999E-6</c:v>
                </c:pt>
                <c:pt idx="57432">
                  <c:v>1.727647798E-7</c:v>
                </c:pt>
                <c:pt idx="57433">
                  <c:v>1.3210853489999999E-7</c:v>
                </c:pt>
                <c:pt idx="57434">
                  <c:v>3.4253888480000001E-6</c:v>
                </c:pt>
                <c:pt idx="57435">
                  <c:v>9.4594734079999999E-6</c:v>
                </c:pt>
                <c:pt idx="57436">
                  <c:v>8.337024613E-7</c:v>
                </c:pt>
                <c:pt idx="57437">
                  <c:v>3.4695348269999999E-7</c:v>
                </c:pt>
                <c:pt idx="57438">
                  <c:v>1.1720687789999999E-6</c:v>
                </c:pt>
                <c:pt idx="57439">
                  <c:v>5.3982401550000003E-6</c:v>
                </c:pt>
                <c:pt idx="57440">
                  <c:v>1.9874937429999999E-7</c:v>
                </c:pt>
                <c:pt idx="57441">
                  <c:v>2.0928811980000001E-7</c:v>
                </c:pt>
                <c:pt idx="57442">
                  <c:v>1.138825858E-6</c:v>
                </c:pt>
                <c:pt idx="57443">
                  <c:v>1.015717027E-5</c:v>
                </c:pt>
                <c:pt idx="57444">
                  <c:v>9.172417666E-7</c:v>
                </c:pt>
                <c:pt idx="57445">
                  <c:v>1.879893073E-6</c:v>
                </c:pt>
                <c:pt idx="57446">
                  <c:v>2.2200286999999998E-6</c:v>
                </c:pt>
                <c:pt idx="57447">
                  <c:v>5.7909687469999997E-7</c:v>
                </c:pt>
                <c:pt idx="57448">
                  <c:v>3.2175122529999999E-7</c:v>
                </c:pt>
                <c:pt idx="57449">
                  <c:v>4.7178679070000001E-7</c:v>
                </c:pt>
                <c:pt idx="57450">
                  <c:v>7.9050002969999998E-7</c:v>
                </c:pt>
                <c:pt idx="57451">
                  <c:v>9.5999590939999996E-8</c:v>
                </c:pt>
                <c:pt idx="57452">
                  <c:v>4.6643302129999999E-7</c:v>
                </c:pt>
                <c:pt idx="57453">
                  <c:v>1.0333572310000001E-6</c:v>
                </c:pt>
                <c:pt idx="57454">
                  <c:v>6.6754260540000004E-6</c:v>
                </c:pt>
                <c:pt idx="57455">
                  <c:v>1.072921421E-5</c:v>
                </c:pt>
                <c:pt idx="57456">
                  <c:v>3.5604655039999998E-6</c:v>
                </c:pt>
                <c:pt idx="57457">
                  <c:v>5.7052778580000004E-7</c:v>
                </c:pt>
                <c:pt idx="57458">
                  <c:v>2.3437460530000002E-6</c:v>
                </c:pt>
                <c:pt idx="57459">
                  <c:v>1.837436123E-6</c:v>
                </c:pt>
                <c:pt idx="57460">
                  <c:v>1.2638615840000001E-6</c:v>
                </c:pt>
                <c:pt idx="57461">
                  <c:v>4.7080279669999999E-8</c:v>
                </c:pt>
                <c:pt idx="57462">
                  <c:v>1.690636914E-6</c:v>
                </c:pt>
                <c:pt idx="57463">
                  <c:v>6.8099516979999999E-6</c:v>
                </c:pt>
                <c:pt idx="57464">
                  <c:v>2.0336262280000002E-6</c:v>
                </c:pt>
                <c:pt idx="57465">
                  <c:v>1.3598063000000001E-6</c:v>
                </c:pt>
                <c:pt idx="57466">
                  <c:v>9.4451130250000006E-6</c:v>
                </c:pt>
                <c:pt idx="57467">
                  <c:v>2.6724181589999999E-6</c:v>
                </c:pt>
                <c:pt idx="57468">
                  <c:v>5.8759262039999999E-7</c:v>
                </c:pt>
                <c:pt idx="57469">
                  <c:v>3.3373545040000001E-7</c:v>
                </c:pt>
                <c:pt idx="57470">
                  <c:v>4.0707443519999999E-7</c:v>
                </c:pt>
                <c:pt idx="57471">
                  <c:v>2.1962352810000001E-7</c:v>
                </c:pt>
                <c:pt idx="57472">
                  <c:v>4.0424483000000002E-7</c:v>
                </c:pt>
                <c:pt idx="57473">
                  <c:v>7.7898628779999995E-7</c:v>
                </c:pt>
                <c:pt idx="57474">
                  <c:v>6.7217183719999997E-6</c:v>
                </c:pt>
                <c:pt idx="57475">
                  <c:v>6.2468236039999997E-6</c:v>
                </c:pt>
                <c:pt idx="57476">
                  <c:v>5.6883644019999999E-6</c:v>
                </c:pt>
                <c:pt idx="57477">
                  <c:v>2.947338836E-6</c:v>
                </c:pt>
                <c:pt idx="57478">
                  <c:v>3.7613720080000002E-6</c:v>
                </c:pt>
                <c:pt idx="57479">
                  <c:v>5.1391650439999999E-7</c:v>
                </c:pt>
                <c:pt idx="57480">
                  <c:v>2.0071745829999998E-6</c:v>
                </c:pt>
                <c:pt idx="57481">
                  <c:v>1.0864688109999999E-6</c:v>
                </c:pt>
                <c:pt idx="57482">
                  <c:v>1.4616706629999999E-6</c:v>
                </c:pt>
                <c:pt idx="57483">
                  <c:v>1.253897461E-6</c:v>
                </c:pt>
                <c:pt idx="57484">
                  <c:v>3.7021912870000002E-6</c:v>
                </c:pt>
                <c:pt idx="57485">
                  <c:v>1.768406326E-6</c:v>
                </c:pt>
                <c:pt idx="57486">
                  <c:v>1.351620848E-5</c:v>
                </c:pt>
                <c:pt idx="57487">
                  <c:v>4.352932579E-6</c:v>
                </c:pt>
                <c:pt idx="57488">
                  <c:v>6.637213444E-7</c:v>
                </c:pt>
                <c:pt idx="57489">
                  <c:v>7.9267092619999998E-7</c:v>
                </c:pt>
                <c:pt idx="57490">
                  <c:v>7.2907882460000001E-7</c:v>
                </c:pt>
                <c:pt idx="57491">
                  <c:v>3.4909624950000002E-7</c:v>
                </c:pt>
                <c:pt idx="57492">
                  <c:v>3.03662231E-7</c:v>
                </c:pt>
                <c:pt idx="57493">
                  <c:v>2.9533835750000002E-7</c:v>
                </c:pt>
                <c:pt idx="57494">
                  <c:v>2.1617587850000001E-6</c:v>
                </c:pt>
                <c:pt idx="57495">
                  <c:v>1.313033586E-6</c:v>
                </c:pt>
                <c:pt idx="57496">
                  <c:v>3.7574623509999999E-6</c:v>
                </c:pt>
                <c:pt idx="57497">
                  <c:v>5.4556536940000001E-6</c:v>
                </c:pt>
                <c:pt idx="57498">
                  <c:v>1.3472287369999999E-5</c:v>
                </c:pt>
                <c:pt idx="57499">
                  <c:v>5.640309879E-6</c:v>
                </c:pt>
                <c:pt idx="57500">
                  <c:v>8.2406785629999996E-7</c:v>
                </c:pt>
                <c:pt idx="57501">
                  <c:v>2.3329731369999998E-6</c:v>
                </c:pt>
                <c:pt idx="57502">
                  <c:v>1.089999355E-6</c:v>
                </c:pt>
                <c:pt idx="57503">
                  <c:v>4.079999565E-7</c:v>
                </c:pt>
                <c:pt idx="57504">
                  <c:v>3.4091417670000001E-6</c:v>
                </c:pt>
                <c:pt idx="57505">
                  <c:v>4.4676845159999998E-6</c:v>
                </c:pt>
                <c:pt idx="57506">
                  <c:v>2.021998241E-5</c:v>
                </c:pt>
                <c:pt idx="57507">
                  <c:v>1.110731281E-5</c:v>
                </c:pt>
                <c:pt idx="57508">
                  <c:v>4.1132485170000002E-7</c:v>
                </c:pt>
                <c:pt idx="57509">
                  <c:v>2.8407947989999998E-6</c:v>
                </c:pt>
                <c:pt idx="57510">
                  <c:v>8.3616069439999995E-6</c:v>
                </c:pt>
                <c:pt idx="57511">
                  <c:v>6.2150937830000004E-7</c:v>
                </c:pt>
                <c:pt idx="57512">
                  <c:v>1.399159046E-6</c:v>
                </c:pt>
                <c:pt idx="57513">
                  <c:v>1.1086105509999999E-6</c:v>
                </c:pt>
                <c:pt idx="57514">
                  <c:v>6.2328638010000004E-6</c:v>
                </c:pt>
                <c:pt idx="57515">
                  <c:v>3.2094944560000002E-6</c:v>
                </c:pt>
                <c:pt idx="57516">
                  <c:v>1.7654690449999999E-6</c:v>
                </c:pt>
                <c:pt idx="57517">
                  <c:v>1.8539689179999999E-7</c:v>
                </c:pt>
                <c:pt idx="57518">
                  <c:v>7.9526687829999996E-7</c:v>
                </c:pt>
                <c:pt idx="57519">
                  <c:v>2.2457522529999999E-7</c:v>
                </c:pt>
                <c:pt idx="57520">
                  <c:v>1.8006560329999999E-7</c:v>
                </c:pt>
                <c:pt idx="57521">
                  <c:v>2.6727217980000001E-7</c:v>
                </c:pt>
                <c:pt idx="57522">
                  <c:v>1.8382881819999999E-7</c:v>
                </c:pt>
                <c:pt idx="57523">
                  <c:v>5.6697840389999997E-7</c:v>
                </c:pt>
                <c:pt idx="57524">
                  <c:v>1.919217641E-7</c:v>
                </c:pt>
                <c:pt idx="57525">
                  <c:v>7.7040203389999996E-7</c:v>
                </c:pt>
                <c:pt idx="57526">
                  <c:v>9.5514245669999992E-7</c:v>
                </c:pt>
                <c:pt idx="57527">
                  <c:v>1.3466189719999999E-6</c:v>
                </c:pt>
                <c:pt idx="57528">
                  <c:v>7.9769083979999995E-8</c:v>
                </c:pt>
                <c:pt idx="57529">
                  <c:v>6.0938741959999996E-7</c:v>
                </c:pt>
                <c:pt idx="57530">
                  <c:v>1.896110642E-6</c:v>
                </c:pt>
                <c:pt idx="57531">
                  <c:v>7.1073325440000004E-8</c:v>
                </c:pt>
                <c:pt idx="57532">
                  <c:v>5.3527121710000004E-7</c:v>
                </c:pt>
                <c:pt idx="57533">
                  <c:v>4.9984463590000002E-7</c:v>
                </c:pt>
                <c:pt idx="57534">
                  <c:v>8.7398505789999995E-7</c:v>
                </c:pt>
                <c:pt idx="57535">
                  <c:v>1.7575283280000001E-7</c:v>
                </c:pt>
                <c:pt idx="57536">
                  <c:v>2.4291908509999999E-7</c:v>
                </c:pt>
                <c:pt idx="57537">
                  <c:v>1.49686079E-7</c:v>
                </c:pt>
                <c:pt idx="57538">
                  <c:v>5.3362378159999998E-6</c:v>
                </c:pt>
                <c:pt idx="57539">
                  <c:v>1.3007850019999999E-6</c:v>
                </c:pt>
                <c:pt idx="57540">
                  <c:v>3.428585236E-7</c:v>
                </c:pt>
                <c:pt idx="57541">
                  <c:v>3.8433683769999999E-8</c:v>
                </c:pt>
                <c:pt idx="57542">
                  <c:v>2.996153554E-7</c:v>
                </c:pt>
                <c:pt idx="57543">
                  <c:v>5.6357673269999996E-7</c:v>
                </c:pt>
                <c:pt idx="57544">
                  <c:v>4.5017911129999997E-8</c:v>
                </c:pt>
                <c:pt idx="57545">
                  <c:v>4.4798584319999998E-7</c:v>
                </c:pt>
                <c:pt idx="57546">
                  <c:v>9.3614276000000002E-8</c:v>
                </c:pt>
                <c:pt idx="57547">
                  <c:v>3.2929628419999997E-7</c:v>
                </c:pt>
                <c:pt idx="57548">
                  <c:v>2.9478695300000002E-7</c:v>
                </c:pt>
                <c:pt idx="57549">
                  <c:v>1.1142029089999999E-6</c:v>
                </c:pt>
                <c:pt idx="57550">
                  <c:v>9.4337314829999995E-7</c:v>
                </c:pt>
                <c:pt idx="57551">
                  <c:v>2.0524938630000002E-8</c:v>
                </c:pt>
                <c:pt idx="57552">
                  <c:v>1.3961570900000001E-6</c:v>
                </c:pt>
                <c:pt idx="57553">
                  <c:v>1.8638393850000001E-6</c:v>
                </c:pt>
                <c:pt idx="57554">
                  <c:v>6.329013363E-7</c:v>
                </c:pt>
                <c:pt idx="57555">
                  <c:v>8.1772652609999997E-7</c:v>
                </c:pt>
                <c:pt idx="57556">
                  <c:v>4.5413277309999999E-6</c:v>
                </c:pt>
                <c:pt idx="57557">
                  <c:v>7.1542228109999999E-6</c:v>
                </c:pt>
                <c:pt idx="57558">
                  <c:v>1.2751132740000001E-4</c:v>
                </c:pt>
                <c:pt idx="57559">
                  <c:v>8.1321074210000002E-6</c:v>
                </c:pt>
                <c:pt idx="57560">
                  <c:v>1.073503138E-7</c:v>
                </c:pt>
                <c:pt idx="57561">
                  <c:v>1.0438584340000001E-6</c:v>
                </c:pt>
                <c:pt idx="57562">
                  <c:v>1.188092941E-6</c:v>
                </c:pt>
                <c:pt idx="57563">
                  <c:v>1.9563320840000001E-7</c:v>
                </c:pt>
                <c:pt idx="57564">
                  <c:v>1.6651316509999999E-7</c:v>
                </c:pt>
                <c:pt idx="57565">
                  <c:v>3.0906258219999998E-7</c:v>
                </c:pt>
                <c:pt idx="57566">
                  <c:v>4.5771505319999999E-7</c:v>
                </c:pt>
                <c:pt idx="57567">
                  <c:v>8.3828961559999997E-8</c:v>
                </c:pt>
                <c:pt idx="57568">
                  <c:v>8.6548743279999999E-8</c:v>
                </c:pt>
                <c:pt idx="57569">
                  <c:v>4.8589289929999998E-8</c:v>
                </c:pt>
                <c:pt idx="57570">
                  <c:v>1.676682527E-7</c:v>
                </c:pt>
                <c:pt idx="57571">
                  <c:v>3.7472152719999997E-8</c:v>
                </c:pt>
                <c:pt idx="57572">
                  <c:v>7.4834722370000004E-9</c:v>
                </c:pt>
                <c:pt idx="57573">
                  <c:v>1.42605859E-8</c:v>
                </c:pt>
                <c:pt idx="57574">
                  <c:v>2.3004091260000001E-7</c:v>
                </c:pt>
                <c:pt idx="57575">
                  <c:v>1.183899693E-8</c:v>
                </c:pt>
                <c:pt idx="57576">
                  <c:v>1.1044726520000001E-8</c:v>
                </c:pt>
                <c:pt idx="57577">
                  <c:v>1.4428806729999999E-7</c:v>
                </c:pt>
                <c:pt idx="57578">
                  <c:v>4.4789709940000003E-6</c:v>
                </c:pt>
                <c:pt idx="57579">
                  <c:v>1.506047202E-7</c:v>
                </c:pt>
                <c:pt idx="57580">
                  <c:v>3.4428083170000001E-8</c:v>
                </c:pt>
                <c:pt idx="57581">
                  <c:v>4.2043189299999997E-8</c:v>
                </c:pt>
                <c:pt idx="57582">
                  <c:v>1.595383899E-7</c:v>
                </c:pt>
                <c:pt idx="57583">
                  <c:v>6.2349076469999996E-8</c:v>
                </c:pt>
                <c:pt idx="57584">
                  <c:v>1.175661489E-7</c:v>
                </c:pt>
                <c:pt idx="57585">
                  <c:v>2.290571189E-7</c:v>
                </c:pt>
                <c:pt idx="57586">
                  <c:v>2.0950786339999999E-6</c:v>
                </c:pt>
                <c:pt idx="57587">
                  <c:v>3.4473924389999999E-7</c:v>
                </c:pt>
                <c:pt idx="57588">
                  <c:v>5.8828362989999999E-7</c:v>
                </c:pt>
                <c:pt idx="57589">
                  <c:v>3.5411544120000002E-7</c:v>
                </c:pt>
                <c:pt idx="57590">
                  <c:v>1.7784108859999998E-5</c:v>
                </c:pt>
                <c:pt idx="57591">
                  <c:v>1.8369675439999999E-7</c:v>
                </c:pt>
                <c:pt idx="57592">
                  <c:v>5.7096328849999999E-7</c:v>
                </c:pt>
                <c:pt idx="57593">
                  <c:v>7.1979061830000005E-7</c:v>
                </c:pt>
                <c:pt idx="57594">
                  <c:v>6.0952609110000001E-6</c:v>
                </c:pt>
                <c:pt idx="57595">
                  <c:v>3.6743864940000002E-7</c:v>
                </c:pt>
                <c:pt idx="57596">
                  <c:v>1.038905522E-6</c:v>
                </c:pt>
                <c:pt idx="57597">
                  <c:v>8.063900464E-7</c:v>
                </c:pt>
                <c:pt idx="57598">
                  <c:v>1.5531724620000001E-4</c:v>
                </c:pt>
                <c:pt idx="57599">
                  <c:v>1.0644022179999999E-6</c:v>
                </c:pt>
                <c:pt idx="57600">
                  <c:v>3.1326772330000001E-7</c:v>
                </c:pt>
                <c:pt idx="57601">
                  <c:v>1.8447910350000001E-6</c:v>
                </c:pt>
                <c:pt idx="57602">
                  <c:v>3.8526018510000001E-5</c:v>
                </c:pt>
                <c:pt idx="57603">
                  <c:v>5.1495180500000002E-7</c:v>
                </c:pt>
                <c:pt idx="57604">
                  <c:v>5.4626707550000001E-7</c:v>
                </c:pt>
                <c:pt idx="57605">
                  <c:v>6.2521082780000002E-7</c:v>
                </c:pt>
                <c:pt idx="57606">
                  <c:v>9.3107105699999997E-6</c:v>
                </c:pt>
                <c:pt idx="57607">
                  <c:v>3.4358058130000001E-7</c:v>
                </c:pt>
                <c:pt idx="57608">
                  <c:v>3.7067900720000002E-7</c:v>
                </c:pt>
                <c:pt idx="57609">
                  <c:v>1.6034568509999999E-7</c:v>
                </c:pt>
                <c:pt idx="57610">
                  <c:v>2.493897331E-5</c:v>
                </c:pt>
                <c:pt idx="57611">
                  <c:v>9.9146248729999999E-8</c:v>
                </c:pt>
                <c:pt idx="57612">
                  <c:v>6.7756469160000006E-8</c:v>
                </c:pt>
                <c:pt idx="57613">
                  <c:v>5.1157890060000001E-8</c:v>
                </c:pt>
                <c:pt idx="57614">
                  <c:v>2.7979873400000002E-7</c:v>
                </c:pt>
                <c:pt idx="57615">
                  <c:v>1.284188875E-8</c:v>
                </c:pt>
                <c:pt idx="57616">
                  <c:v>4.9069757050000001E-9</c:v>
                </c:pt>
                <c:pt idx="57617">
                  <c:v>9.2578568200000004E-10</c:v>
                </c:pt>
                <c:pt idx="57618">
                  <c:v>5.7873956250000001E-12</c:v>
                </c:pt>
                <c:pt idx="57619">
                  <c:v>8.1744053809999999E-10</c:v>
                </c:pt>
                <c:pt idx="57620">
                  <c:v>2.4691778920000002E-9</c:v>
                </c:pt>
                <c:pt idx="57621">
                  <c:v>3.0954795519999999E-9</c:v>
                </c:pt>
                <c:pt idx="57622">
                  <c:v>2.5413687799999998E-7</c:v>
                </c:pt>
                <c:pt idx="57623">
                  <c:v>2.9590030480000001E-9</c:v>
                </c:pt>
                <c:pt idx="57624">
                  <c:v>2.1895195019999998E-9</c:v>
                </c:pt>
                <c:pt idx="57625">
                  <c:v>1.4641311069999999E-9</c:v>
                </c:pt>
                <c:pt idx="57626">
                  <c:v>7.2095135749999997E-10</c:v>
                </c:pt>
                <c:pt idx="57627">
                  <c:v>2.5937804410000002E-9</c:v>
                </c:pt>
                <c:pt idx="57628">
                  <c:v>5.8111196070000002E-9</c:v>
                </c:pt>
                <c:pt idx="57629">
                  <c:v>4.1115299299999999E-8</c:v>
                </c:pt>
                <c:pt idx="57630">
                  <c:v>1.0571845469999999E-5</c:v>
                </c:pt>
                <c:pt idx="57631">
                  <c:v>1.6878592230000001E-7</c:v>
                </c:pt>
                <c:pt idx="57632">
                  <c:v>1.4434101219999999E-7</c:v>
                </c:pt>
                <c:pt idx="57633">
                  <c:v>4.4601736339999998E-8</c:v>
                </c:pt>
                <c:pt idx="57634">
                  <c:v>8.2168750099999998E-7</c:v>
                </c:pt>
                <c:pt idx="57635">
                  <c:v>3.1728457239999999E-7</c:v>
                </c:pt>
                <c:pt idx="57636">
                  <c:v>2.7523277039999998E-7</c:v>
                </c:pt>
                <c:pt idx="57637">
                  <c:v>2.0276238470000001E-7</c:v>
                </c:pt>
                <c:pt idx="57638">
                  <c:v>1.3522584589999999E-5</c:v>
                </c:pt>
                <c:pt idx="57639">
                  <c:v>1.175898267E-6</c:v>
                </c:pt>
                <c:pt idx="57640">
                  <c:v>1.166188423E-6</c:v>
                </c:pt>
                <c:pt idx="57641">
                  <c:v>1.6240413339999999E-7</c:v>
                </c:pt>
                <c:pt idx="57642">
                  <c:v>4.2979344650000003E-5</c:v>
                </c:pt>
                <c:pt idx="57643">
                  <c:v>3.5505450229999998E-7</c:v>
                </c:pt>
                <c:pt idx="57644">
                  <c:v>2.5870677259999998E-7</c:v>
                </c:pt>
                <c:pt idx="57645">
                  <c:v>4.593452966E-7</c:v>
                </c:pt>
                <c:pt idx="57646">
                  <c:v>4.6488157359999998E-6</c:v>
                </c:pt>
                <c:pt idx="57647">
                  <c:v>3.946865553E-7</c:v>
                </c:pt>
                <c:pt idx="57648">
                  <c:v>6.6122058940000001E-8</c:v>
                </c:pt>
                <c:pt idx="57649">
                  <c:v>3.6890896009999998E-6</c:v>
                </c:pt>
                <c:pt idx="57650">
                  <c:v>1.9647669699999999E-4</c:v>
                </c:pt>
                <c:pt idx="57651">
                  <c:v>4.4379772480000002E-6</c:v>
                </c:pt>
                <c:pt idx="57652">
                  <c:v>2.6375690990000002E-6</c:v>
                </c:pt>
                <c:pt idx="57653">
                  <c:v>3.6824561239999998E-7</c:v>
                </c:pt>
                <c:pt idx="57654">
                  <c:v>6.3670646859999996E-6</c:v>
                </c:pt>
                <c:pt idx="57655">
                  <c:v>4.189601586E-7</c:v>
                </c:pt>
                <c:pt idx="57656">
                  <c:v>4.5338722600000001E-7</c:v>
                </c:pt>
                <c:pt idx="57657">
                  <c:v>2.574867429E-8</c:v>
                </c:pt>
                <c:pt idx="57658">
                  <c:v>1.0928957760000001E-6</c:v>
                </c:pt>
                <c:pt idx="57659">
                  <c:v>2.4295518530000002E-7</c:v>
                </c:pt>
                <c:pt idx="57660">
                  <c:v>2.8774793199999998E-7</c:v>
                </c:pt>
                <c:pt idx="57661">
                  <c:v>5.6575367979999997E-8</c:v>
                </c:pt>
                <c:pt idx="57662">
                  <c:v>1.1636129900000001E-6</c:v>
                </c:pt>
                <c:pt idx="57663">
                  <c:v>7.6150425810000002E-8</c:v>
                </c:pt>
                <c:pt idx="57664">
                  <c:v>5.8222786660000002E-8</c:v>
                </c:pt>
                <c:pt idx="57665">
                  <c:v>4.7973642159999999E-8</c:v>
                </c:pt>
                <c:pt idx="57666">
                  <c:v>4.0593384070000002E-8</c:v>
                </c:pt>
                <c:pt idx="57667">
                  <c:v>5.4590330709999997E-8</c:v>
                </c:pt>
                <c:pt idx="57668">
                  <c:v>5.4739955199999998E-8</c:v>
                </c:pt>
                <c:pt idx="57669">
                  <c:v>5.4923539509999998E-8</c:v>
                </c:pt>
                <c:pt idx="57670">
                  <c:v>5.7202649270000001E-8</c:v>
                </c:pt>
                <c:pt idx="57671">
                  <c:v>8.2152049959999997E-8</c:v>
                </c:pt>
                <c:pt idx="57672">
                  <c:v>1.296619166E-7</c:v>
                </c:pt>
                <c:pt idx="57673">
                  <c:v>3.3746617219999998E-8</c:v>
                </c:pt>
                <c:pt idx="57674">
                  <c:v>7.5615928910000005E-7</c:v>
                </c:pt>
                <c:pt idx="57675">
                  <c:v>1.4622042370000001E-7</c:v>
                </c:pt>
                <c:pt idx="57676">
                  <c:v>2.1780478860000001E-7</c:v>
                </c:pt>
                <c:pt idx="57677">
                  <c:v>5.6063508489999997E-8</c:v>
                </c:pt>
                <c:pt idx="57678">
                  <c:v>7.9959962000000004E-7</c:v>
                </c:pt>
                <c:pt idx="57679">
                  <c:v>3.849893002E-7</c:v>
                </c:pt>
                <c:pt idx="57680">
                  <c:v>3.83371483E-7</c:v>
                </c:pt>
                <c:pt idx="57681">
                  <c:v>3.2675662719999998E-7</c:v>
                </c:pt>
                <c:pt idx="57682">
                  <c:v>1.293547433E-6</c:v>
                </c:pt>
                <c:pt idx="57683">
                  <c:v>6.7932962120000003E-7</c:v>
                </c:pt>
                <c:pt idx="57684">
                  <c:v>4.5475870989999999E-7</c:v>
                </c:pt>
                <c:pt idx="57685">
                  <c:v>1.975483221E-6</c:v>
                </c:pt>
                <c:pt idx="57686">
                  <c:v>6.3571458679999996E-6</c:v>
                </c:pt>
                <c:pt idx="57687">
                  <c:v>1.569269434E-6</c:v>
                </c:pt>
                <c:pt idx="57688">
                  <c:v>5.1653342099999995E-7</c:v>
                </c:pt>
                <c:pt idx="57689">
                  <c:v>1.0825406810000001E-5</c:v>
                </c:pt>
                <c:pt idx="57690">
                  <c:v>1.446361146E-4</c:v>
                </c:pt>
                <c:pt idx="57691">
                  <c:v>2.1021021820000001E-5</c:v>
                </c:pt>
                <c:pt idx="57692">
                  <c:v>1.2729999200000001E-5</c:v>
                </c:pt>
                <c:pt idx="57693">
                  <c:v>1.513757153E-5</c:v>
                </c:pt>
                <c:pt idx="57694">
                  <c:v>7.3995736850000001E-5</c:v>
                </c:pt>
                <c:pt idx="57695">
                  <c:v>5.5724077200000001E-8</c:v>
                </c:pt>
                <c:pt idx="57696">
                  <c:v>3.607796919E-7</c:v>
                </c:pt>
                <c:pt idx="57697">
                  <c:v>8.3679044279999999E-7</c:v>
                </c:pt>
                <c:pt idx="57698">
                  <c:v>7.7243632189999998E-6</c:v>
                </c:pt>
                <c:pt idx="57699">
                  <c:v>1.3495539749999999E-7</c:v>
                </c:pt>
                <c:pt idx="57700">
                  <c:v>2.4252095789999999E-7</c:v>
                </c:pt>
                <c:pt idx="57701">
                  <c:v>2.0845502189999999E-6</c:v>
                </c:pt>
                <c:pt idx="57702">
                  <c:v>7.2563371040000002E-6</c:v>
                </c:pt>
                <c:pt idx="57703">
                  <c:v>7.1081026420000004E-7</c:v>
                </c:pt>
                <c:pt idx="57704">
                  <c:v>3.622438468E-8</c:v>
                </c:pt>
                <c:pt idx="57705">
                  <c:v>3.8760746810000001E-7</c:v>
                </c:pt>
                <c:pt idx="57706">
                  <c:v>1.9496583490000002E-6</c:v>
                </c:pt>
                <c:pt idx="57707">
                  <c:v>8.7435493319999998E-8</c:v>
                </c:pt>
                <c:pt idx="57708">
                  <c:v>2.8411447700000001E-8</c:v>
                </c:pt>
                <c:pt idx="57709">
                  <c:v>1.2245161079999999E-7</c:v>
                </c:pt>
                <c:pt idx="57710">
                  <c:v>1.9458151659999998E-6</c:v>
                </c:pt>
                <c:pt idx="57711">
                  <c:v>1.297828607E-8</c:v>
                </c:pt>
                <c:pt idx="57712">
                  <c:v>1.3784550930000001E-7</c:v>
                </c:pt>
                <c:pt idx="57713">
                  <c:v>2.8424402110000001E-7</c:v>
                </c:pt>
                <c:pt idx="57714">
                  <c:v>1.612329802E-7</c:v>
                </c:pt>
                <c:pt idx="57715">
                  <c:v>1.4424976490000001E-7</c:v>
                </c:pt>
                <c:pt idx="57716">
                  <c:v>1.5159173250000001E-7</c:v>
                </c:pt>
                <c:pt idx="57717">
                  <c:v>1.497741492E-7</c:v>
                </c:pt>
                <c:pt idx="57718">
                  <c:v>1.8609551570000001E-7</c:v>
                </c:pt>
                <c:pt idx="57719">
                  <c:v>1.466885973E-7</c:v>
                </c:pt>
                <c:pt idx="57720">
                  <c:v>1.065560825E-7</c:v>
                </c:pt>
                <c:pt idx="57721">
                  <c:v>2.4301258940000001E-8</c:v>
                </c:pt>
                <c:pt idx="57722">
                  <c:v>7.5875436949999996E-7</c:v>
                </c:pt>
                <c:pt idx="57723">
                  <c:v>1.90860684E-7</c:v>
                </c:pt>
                <c:pt idx="57724">
                  <c:v>6.8692556989999997E-7</c:v>
                </c:pt>
                <c:pt idx="57725">
                  <c:v>1.7808397720000001E-7</c:v>
                </c:pt>
                <c:pt idx="57726">
                  <c:v>9.8894567809999993E-7</c:v>
                </c:pt>
                <c:pt idx="57727">
                  <c:v>4.8047593999999996E-7</c:v>
                </c:pt>
                <c:pt idx="57728">
                  <c:v>9.5790665229999997E-7</c:v>
                </c:pt>
                <c:pt idx="57729">
                  <c:v>3.373463894E-7</c:v>
                </c:pt>
                <c:pt idx="57730">
                  <c:v>7.1377458379999999E-6</c:v>
                </c:pt>
                <c:pt idx="57731">
                  <c:v>7.2713047629999998E-6</c:v>
                </c:pt>
                <c:pt idx="57732">
                  <c:v>1.168802205E-5</c:v>
                </c:pt>
                <c:pt idx="57733">
                  <c:v>2.779289976E-5</c:v>
                </c:pt>
                <c:pt idx="57734">
                  <c:v>7.7264504139999994E-5</c:v>
                </c:pt>
                <c:pt idx="57735">
                  <c:v>8.099171393E-7</c:v>
                </c:pt>
                <c:pt idx="57736">
                  <c:v>1.2017097329999999E-6</c:v>
                </c:pt>
                <c:pt idx="57737">
                  <c:v>2.980710012E-6</c:v>
                </c:pt>
                <c:pt idx="57738">
                  <c:v>3.4576716090000002E-6</c:v>
                </c:pt>
                <c:pt idx="57739">
                  <c:v>3.7681731530000002E-7</c:v>
                </c:pt>
                <c:pt idx="57740">
                  <c:v>1.8786607930000001E-6</c:v>
                </c:pt>
                <c:pt idx="57741">
                  <c:v>2.4077186179999999E-5</c:v>
                </c:pt>
                <c:pt idx="57742">
                  <c:v>4.3717785080000001E-5</c:v>
                </c:pt>
                <c:pt idx="57743">
                  <c:v>1.5497510100000001E-5</c:v>
                </c:pt>
                <c:pt idx="57744">
                  <c:v>8.4372545769999995E-6</c:v>
                </c:pt>
                <c:pt idx="57745">
                  <c:v>5.6761582140000002E-6</c:v>
                </c:pt>
                <c:pt idx="57746">
                  <c:v>3.4381419319999998E-6</c:v>
                </c:pt>
                <c:pt idx="57747">
                  <c:v>2.0100720210000001E-6</c:v>
                </c:pt>
                <c:pt idx="57748">
                  <c:v>1.476133584E-6</c:v>
                </c:pt>
                <c:pt idx="57749">
                  <c:v>5.8124727090000003E-7</c:v>
                </c:pt>
                <c:pt idx="57750">
                  <c:v>7.1340498660000003E-7</c:v>
                </c:pt>
                <c:pt idx="57751">
                  <c:v>2.6888591389999999E-6</c:v>
                </c:pt>
                <c:pt idx="57752">
                  <c:v>1.3255078240000001E-6</c:v>
                </c:pt>
                <c:pt idx="57753">
                  <c:v>3.0247769760000002E-6</c:v>
                </c:pt>
                <c:pt idx="57754">
                  <c:v>2.7006058949999999E-6</c:v>
                </c:pt>
                <c:pt idx="57755">
                  <c:v>2.1174500500000001E-7</c:v>
                </c:pt>
                <c:pt idx="57756">
                  <c:v>4.1784770719999998E-7</c:v>
                </c:pt>
                <c:pt idx="57757">
                  <c:v>3.9197001279999999E-7</c:v>
                </c:pt>
                <c:pt idx="57758">
                  <c:v>1.8701459750000001E-7</c:v>
                </c:pt>
                <c:pt idx="57759">
                  <c:v>1.907830692E-7</c:v>
                </c:pt>
                <c:pt idx="57760">
                  <c:v>1.6863128459999999E-7</c:v>
                </c:pt>
                <c:pt idx="57761">
                  <c:v>1.7904138979999999E-7</c:v>
                </c:pt>
                <c:pt idx="57762">
                  <c:v>9.6687987620000001E-9</c:v>
                </c:pt>
                <c:pt idx="57763">
                  <c:v>2.5157838610000002E-7</c:v>
                </c:pt>
                <c:pt idx="57764">
                  <c:v>4.2604229839999997E-7</c:v>
                </c:pt>
                <c:pt idx="57765">
                  <c:v>1.6301214370000001E-7</c:v>
                </c:pt>
                <c:pt idx="57766">
                  <c:v>2.4100000570000001E-7</c:v>
                </c:pt>
                <c:pt idx="57767">
                  <c:v>1.94432934E-7</c:v>
                </c:pt>
                <c:pt idx="57768">
                  <c:v>1.336360417E-7</c:v>
                </c:pt>
                <c:pt idx="57769">
                  <c:v>3.5941830670000001E-7</c:v>
                </c:pt>
                <c:pt idx="57770">
                  <c:v>2.7271402539999998E-7</c:v>
                </c:pt>
                <c:pt idx="57771">
                  <c:v>1.8950528160000001E-7</c:v>
                </c:pt>
                <c:pt idx="57772">
                  <c:v>5.7475921180000003E-8</c:v>
                </c:pt>
                <c:pt idx="57773">
                  <c:v>4.1284407789999999E-6</c:v>
                </c:pt>
                <c:pt idx="57774">
                  <c:v>4.1685736169999997E-6</c:v>
                </c:pt>
                <c:pt idx="57775">
                  <c:v>9.0207440689999995E-7</c:v>
                </c:pt>
                <c:pt idx="57776">
                  <c:v>5.954158431E-7</c:v>
                </c:pt>
                <c:pt idx="57777">
                  <c:v>2.228320597E-6</c:v>
                </c:pt>
                <c:pt idx="57778">
                  <c:v>1.9701684230000001E-6</c:v>
                </c:pt>
                <c:pt idx="57779">
                  <c:v>4.2808604840000001E-7</c:v>
                </c:pt>
                <c:pt idx="57780">
                  <c:v>2.8012529129999998E-7</c:v>
                </c:pt>
                <c:pt idx="57781">
                  <c:v>1.0072479530000001E-5</c:v>
                </c:pt>
                <c:pt idx="57782">
                  <c:v>2.2541085749999999E-5</c:v>
                </c:pt>
                <c:pt idx="57783">
                  <c:v>1.227554103E-5</c:v>
                </c:pt>
                <c:pt idx="57784">
                  <c:v>1.7219791120000001E-5</c:v>
                </c:pt>
                <c:pt idx="57785">
                  <c:v>8.3963165060000006E-5</c:v>
                </c:pt>
                <c:pt idx="57786">
                  <c:v>3.2831757400000002E-5</c:v>
                </c:pt>
                <c:pt idx="57787">
                  <c:v>5.5801984059999999E-7</c:v>
                </c:pt>
                <c:pt idx="57788">
                  <c:v>8.9756137299999995E-7</c:v>
                </c:pt>
                <c:pt idx="57789">
                  <c:v>1.8224276139999999E-6</c:v>
                </c:pt>
                <c:pt idx="57790">
                  <c:v>3.2298274800000001E-6</c:v>
                </c:pt>
                <c:pt idx="57791">
                  <c:v>2.862924805E-7</c:v>
                </c:pt>
                <c:pt idx="57792">
                  <c:v>1.4097886610000001E-6</c:v>
                </c:pt>
                <c:pt idx="57793">
                  <c:v>2.6740805619999999E-6</c:v>
                </c:pt>
                <c:pt idx="57794">
                  <c:v>3.7570173300000002E-6</c:v>
                </c:pt>
                <c:pt idx="57795">
                  <c:v>8.6727327930000008E-9</c:v>
                </c:pt>
                <c:pt idx="57796">
                  <c:v>5.2620441729999998E-7</c:v>
                </c:pt>
                <c:pt idx="57797">
                  <c:v>1.4312415599999999E-6</c:v>
                </c:pt>
                <c:pt idx="57798">
                  <c:v>1.3496328509999999E-8</c:v>
                </c:pt>
                <c:pt idx="57799">
                  <c:v>3.5362003579999999E-7</c:v>
                </c:pt>
                <c:pt idx="57800">
                  <c:v>3.9261864810000002E-7</c:v>
                </c:pt>
                <c:pt idx="57801">
                  <c:v>4.8223676599999998E-7</c:v>
                </c:pt>
                <c:pt idx="57802">
                  <c:v>4.9205855889999998E-8</c:v>
                </c:pt>
                <c:pt idx="57803">
                  <c:v>2.353610148E-7</c:v>
                </c:pt>
                <c:pt idx="57804">
                  <c:v>1.12957715E-7</c:v>
                </c:pt>
                <c:pt idx="57805">
                  <c:v>1.2953919530000001E-6</c:v>
                </c:pt>
                <c:pt idx="57806">
                  <c:v>3.7957328909999999E-7</c:v>
                </c:pt>
                <c:pt idx="57807">
                  <c:v>3.1840568969999997E-7</c:v>
                </c:pt>
                <c:pt idx="57808">
                  <c:v>7.5668309050000006E-8</c:v>
                </c:pt>
                <c:pt idx="57809">
                  <c:v>1.7787208809999999E-7</c:v>
                </c:pt>
                <c:pt idx="57810">
                  <c:v>2.266546326E-7</c:v>
                </c:pt>
                <c:pt idx="57811">
                  <c:v>1.18545725E-7</c:v>
                </c:pt>
                <c:pt idx="57812">
                  <c:v>3.2199579689999999E-8</c:v>
                </c:pt>
                <c:pt idx="57813">
                  <c:v>1.0366669249999999E-7</c:v>
                </c:pt>
                <c:pt idx="57814">
                  <c:v>1.6316763729999999E-7</c:v>
                </c:pt>
                <c:pt idx="57815">
                  <c:v>1.018531335E-7</c:v>
                </c:pt>
                <c:pt idx="57816">
                  <c:v>1.3545263670000001E-7</c:v>
                </c:pt>
                <c:pt idx="57817">
                  <c:v>1.681196882E-7</c:v>
                </c:pt>
                <c:pt idx="57818">
                  <c:v>1.588394023E-7</c:v>
                </c:pt>
                <c:pt idx="57819">
                  <c:v>3.9770261320000001E-7</c:v>
                </c:pt>
                <c:pt idx="57820">
                  <c:v>3.1111355890000001E-7</c:v>
                </c:pt>
                <c:pt idx="57821">
                  <c:v>2.8584335030000001E-7</c:v>
                </c:pt>
                <c:pt idx="57822">
                  <c:v>1.0219158060000001E-6</c:v>
                </c:pt>
                <c:pt idx="57823">
                  <c:v>2.267587861E-6</c:v>
                </c:pt>
                <c:pt idx="57824">
                  <c:v>2.139338325E-6</c:v>
                </c:pt>
                <c:pt idx="57825">
                  <c:v>5.4449774480000002E-5</c:v>
                </c:pt>
                <c:pt idx="57826">
                  <c:v>9.4680007180000001E-6</c:v>
                </c:pt>
                <c:pt idx="57827">
                  <c:v>1.803784443E-6</c:v>
                </c:pt>
                <c:pt idx="57828">
                  <c:v>2.9552955389999999E-6</c:v>
                </c:pt>
                <c:pt idx="57829">
                  <c:v>1.8802003020000001E-6</c:v>
                </c:pt>
                <c:pt idx="57830">
                  <c:v>1.9258316980000002E-8</c:v>
                </c:pt>
                <c:pt idx="57831">
                  <c:v>1.0008893360000001E-6</c:v>
                </c:pt>
                <c:pt idx="57832">
                  <c:v>1.568517136E-6</c:v>
                </c:pt>
                <c:pt idx="57833">
                  <c:v>3.4435469679999998E-6</c:v>
                </c:pt>
                <c:pt idx="57834">
                  <c:v>1.2572027600000001E-6</c:v>
                </c:pt>
                <c:pt idx="57835">
                  <c:v>1.5059214280000001E-6</c:v>
                </c:pt>
                <c:pt idx="57836">
                  <c:v>6.0923811600000002E-7</c:v>
                </c:pt>
                <c:pt idx="57837">
                  <c:v>3.418633978E-6</c:v>
                </c:pt>
                <c:pt idx="57838">
                  <c:v>4.2095045479999997E-8</c:v>
                </c:pt>
                <c:pt idx="57839">
                  <c:v>5.05128329E-7</c:v>
                </c:pt>
                <c:pt idx="57840">
                  <c:v>2.118844707E-7</c:v>
                </c:pt>
                <c:pt idx="57841">
                  <c:v>8.9531466680000004E-7</c:v>
                </c:pt>
                <c:pt idx="57842">
                  <c:v>1.2423158490000001E-7</c:v>
                </c:pt>
                <c:pt idx="57843">
                  <c:v>2.201752662E-7</c:v>
                </c:pt>
                <c:pt idx="57844">
                  <c:v>4.3754472009999998E-7</c:v>
                </c:pt>
                <c:pt idx="57845">
                  <c:v>9.657377262E-6</c:v>
                </c:pt>
                <c:pt idx="57846">
                  <c:v>5.5342933899999998E-7</c:v>
                </c:pt>
                <c:pt idx="57847">
                  <c:v>1.2509980109999999E-7</c:v>
                </c:pt>
                <c:pt idx="57848">
                  <c:v>6.1955948799999999E-8</c:v>
                </c:pt>
                <c:pt idx="57849">
                  <c:v>2.066106275E-7</c:v>
                </c:pt>
                <c:pt idx="57850">
                  <c:v>1.023078539E-7</c:v>
                </c:pt>
                <c:pt idx="57851">
                  <c:v>1.7864716329999999E-7</c:v>
                </c:pt>
                <c:pt idx="57852">
                  <c:v>3.1278870240000002E-7</c:v>
                </c:pt>
                <c:pt idx="57853">
                  <c:v>1.0806571989999999E-6</c:v>
                </c:pt>
                <c:pt idx="57854">
                  <c:v>4.4435649200000002E-7</c:v>
                </c:pt>
                <c:pt idx="57855">
                  <c:v>5.4637805869999999E-7</c:v>
                </c:pt>
                <c:pt idx="57856">
                  <c:v>1.855853355E-7</c:v>
                </c:pt>
                <c:pt idx="57857">
                  <c:v>3.2839697879999999E-6</c:v>
                </c:pt>
                <c:pt idx="57858">
                  <c:v>1.7661979109999999E-8</c:v>
                </c:pt>
                <c:pt idx="57859">
                  <c:v>2.3566930130000001E-7</c:v>
                </c:pt>
                <c:pt idx="57860">
                  <c:v>1.3422002849999999E-7</c:v>
                </c:pt>
                <c:pt idx="57861">
                  <c:v>3.4338778380000002E-7</c:v>
                </c:pt>
                <c:pt idx="57862">
                  <c:v>4.6009473140000002E-8</c:v>
                </c:pt>
                <c:pt idx="57863">
                  <c:v>9.7438184730000001E-8</c:v>
                </c:pt>
                <c:pt idx="57864">
                  <c:v>1.1796074500000001E-8</c:v>
                </c:pt>
                <c:pt idx="57865">
                  <c:v>2.255617562E-7</c:v>
                </c:pt>
                <c:pt idx="57866">
                  <c:v>7.5609935550000002E-8</c:v>
                </c:pt>
                <c:pt idx="57867">
                  <c:v>1.073460029E-8</c:v>
                </c:pt>
                <c:pt idx="57868">
                  <c:v>1.5637950930000001E-7</c:v>
                </c:pt>
                <c:pt idx="57869">
                  <c:v>2.3284662879999999E-6</c:v>
                </c:pt>
                <c:pt idx="57870">
                  <c:v>1.16415123E-7</c:v>
                </c:pt>
                <c:pt idx="57871">
                  <c:v>2.2341942259999999E-7</c:v>
                </c:pt>
                <c:pt idx="57872">
                  <c:v>4.5276705090000002E-7</c:v>
                </c:pt>
                <c:pt idx="57873">
                  <c:v>3.4563689659999999E-6</c:v>
                </c:pt>
                <c:pt idx="57874">
                  <c:v>5.9516284030000003E-7</c:v>
                </c:pt>
                <c:pt idx="57875">
                  <c:v>1.1313505079999999E-6</c:v>
                </c:pt>
                <c:pt idx="57876">
                  <c:v>8.2820487059999997E-7</c:v>
                </c:pt>
                <c:pt idx="57877">
                  <c:v>3.4334386760000003E-5</c:v>
                </c:pt>
                <c:pt idx="57878">
                  <c:v>5.2753906150000001E-7</c:v>
                </c:pt>
                <c:pt idx="57879">
                  <c:v>3.7061152429999999E-7</c:v>
                </c:pt>
                <c:pt idx="57880">
                  <c:v>7.8827897890000005E-7</c:v>
                </c:pt>
                <c:pt idx="57881">
                  <c:v>1.54748342E-6</c:v>
                </c:pt>
                <c:pt idx="57882">
                  <c:v>2.2616055870000001E-7</c:v>
                </c:pt>
                <c:pt idx="57883">
                  <c:v>4.6895873469999999E-7</c:v>
                </c:pt>
                <c:pt idx="57884">
                  <c:v>3.8855353749999999E-7</c:v>
                </c:pt>
                <c:pt idx="57885">
                  <c:v>1.2895374490000001E-5</c:v>
                </c:pt>
                <c:pt idx="57886">
                  <c:v>1.7273085E-7</c:v>
                </c:pt>
                <c:pt idx="57887">
                  <c:v>1.513330971E-7</c:v>
                </c:pt>
                <c:pt idx="57888">
                  <c:v>4.3373958630000001E-7</c:v>
                </c:pt>
                <c:pt idx="57889">
                  <c:v>3.1692646010000001E-6</c:v>
                </c:pt>
                <c:pt idx="57890">
                  <c:v>8.7724752869999994E-8</c:v>
                </c:pt>
                <c:pt idx="57891">
                  <c:v>4.2885022840000003E-8</c:v>
                </c:pt>
                <c:pt idx="57892">
                  <c:v>1.657607558E-8</c:v>
                </c:pt>
                <c:pt idx="57893">
                  <c:v>1.8323201859999999E-8</c:v>
                </c:pt>
                <c:pt idx="57894">
                  <c:v>6.2207585300000002E-9</c:v>
                </c:pt>
                <c:pt idx="57895">
                  <c:v>3.8034289230000002E-8</c:v>
                </c:pt>
                <c:pt idx="57896">
                  <c:v>6.0113242570000004E-8</c:v>
                </c:pt>
                <c:pt idx="57897">
                  <c:v>1.221683724E-5</c:v>
                </c:pt>
                <c:pt idx="57898">
                  <c:v>1.007834382E-7</c:v>
                </c:pt>
                <c:pt idx="57899">
                  <c:v>6.2878394479999994E-8</c:v>
                </c:pt>
                <c:pt idx="57900">
                  <c:v>2.153137819E-7</c:v>
                </c:pt>
                <c:pt idx="57901">
                  <c:v>4.6183352649999998E-7</c:v>
                </c:pt>
                <c:pt idx="57902">
                  <c:v>1.347993637E-7</c:v>
                </c:pt>
                <c:pt idx="57903">
                  <c:v>1.6525545560000001E-7</c:v>
                </c:pt>
                <c:pt idx="57904">
                  <c:v>2.0218374710000001E-7</c:v>
                </c:pt>
                <c:pt idx="57905">
                  <c:v>2.9589078660000001E-6</c:v>
                </c:pt>
                <c:pt idx="57906">
                  <c:v>1.2788624050000001E-7</c:v>
                </c:pt>
                <c:pt idx="57907">
                  <c:v>1.2127775499999999E-7</c:v>
                </c:pt>
                <c:pt idx="57908">
                  <c:v>1.7870727380000001E-7</c:v>
                </c:pt>
                <c:pt idx="57909">
                  <c:v>4.3103241499999998E-6</c:v>
                </c:pt>
                <c:pt idx="57910">
                  <c:v>7.3906913229999995E-8</c:v>
                </c:pt>
                <c:pt idx="57911">
                  <c:v>4.9442637770000001E-8</c:v>
                </c:pt>
                <c:pt idx="57912">
                  <c:v>2.7173671870000001E-8</c:v>
                </c:pt>
                <c:pt idx="57913">
                  <c:v>4.8720353270000003E-8</c:v>
                </c:pt>
                <c:pt idx="57914">
                  <c:v>3.268176548E-9</c:v>
                </c:pt>
                <c:pt idx="57915">
                  <c:v>1.98785482E-13</c:v>
                </c:pt>
                <c:pt idx="57916">
                  <c:v>2.7925625369999998E-9</c:v>
                </c:pt>
                <c:pt idx="57917">
                  <c:v>3.2600912479999999E-6</c:v>
                </c:pt>
                <c:pt idx="57918">
                  <c:v>4.3252492229999998E-8</c:v>
                </c:pt>
                <c:pt idx="57919">
                  <c:v>6.157367929E-8</c:v>
                </c:pt>
                <c:pt idx="57920">
                  <c:v>5.2126297960000003E-8</c:v>
                </c:pt>
                <c:pt idx="57921">
                  <c:v>1.2567999660000001E-6</c:v>
                </c:pt>
                <c:pt idx="57922">
                  <c:v>1.2810608620000001E-7</c:v>
                </c:pt>
                <c:pt idx="57923">
                  <c:v>1.3921243479999999E-7</c:v>
                </c:pt>
                <c:pt idx="57924">
                  <c:v>1.1179042630000001E-7</c:v>
                </c:pt>
                <c:pt idx="57925">
                  <c:v>6.9801639919999995E-7</c:v>
                </c:pt>
                <c:pt idx="57926">
                  <c:v>2.155554637E-7</c:v>
                </c:pt>
                <c:pt idx="57927">
                  <c:v>1.7980050699999999E-7</c:v>
                </c:pt>
                <c:pt idx="57928">
                  <c:v>7.9600246360000004E-8</c:v>
                </c:pt>
                <c:pt idx="57929">
                  <c:v>2.6441002370000001E-6</c:v>
                </c:pt>
                <c:pt idx="57930">
                  <c:v>9.3555935109999996E-8</c:v>
                </c:pt>
                <c:pt idx="57931">
                  <c:v>7.4539183550000005E-8</c:v>
                </c:pt>
                <c:pt idx="57932">
                  <c:v>9.1457917670000005E-8</c:v>
                </c:pt>
                <c:pt idx="57933">
                  <c:v>4.498596383E-7</c:v>
                </c:pt>
                <c:pt idx="57934">
                  <c:v>3.2027064020000003E-8</c:v>
                </c:pt>
                <c:pt idx="57935">
                  <c:v>1.6390797859999998E-8</c:v>
                </c:pt>
                <c:pt idx="57936">
                  <c:v>2.957436282E-8</c:v>
                </c:pt>
                <c:pt idx="57937">
                  <c:v>1.351348732E-7</c:v>
                </c:pt>
                <c:pt idx="57938">
                  <c:v>2.5507921090000001E-8</c:v>
                </c:pt>
                <c:pt idx="57939">
                  <c:v>8.8967421599999994E-8</c:v>
                </c:pt>
                <c:pt idx="57940">
                  <c:v>2.9445485129999999E-8</c:v>
                </c:pt>
                <c:pt idx="57941">
                  <c:v>3.0561016340000001E-6</c:v>
                </c:pt>
                <c:pt idx="57942">
                  <c:v>1.148379162E-7</c:v>
                </c:pt>
                <c:pt idx="57943">
                  <c:v>1.9504229389999999E-7</c:v>
                </c:pt>
                <c:pt idx="57944">
                  <c:v>7.3716629720000003E-8</c:v>
                </c:pt>
                <c:pt idx="57945">
                  <c:v>2.0942958490000001E-6</c:v>
                </c:pt>
                <c:pt idx="57946">
                  <c:v>2.9633084639999999E-7</c:v>
                </c:pt>
                <c:pt idx="57947">
                  <c:v>3.1613066279999999E-7</c:v>
                </c:pt>
                <c:pt idx="57948">
                  <c:v>2.6352072950000002E-7</c:v>
                </c:pt>
                <c:pt idx="57949">
                  <c:v>1.4969103369999999E-6</c:v>
                </c:pt>
                <c:pt idx="57950">
                  <c:v>4.6631267019999999E-7</c:v>
                </c:pt>
                <c:pt idx="57951">
                  <c:v>3.416156942E-7</c:v>
                </c:pt>
                <c:pt idx="57952">
                  <c:v>5.6280495670000001E-7</c:v>
                </c:pt>
                <c:pt idx="57953">
                  <c:v>3.0634525259999999E-6</c:v>
                </c:pt>
                <c:pt idx="57954">
                  <c:v>5.4869465509999999E-7</c:v>
                </c:pt>
                <c:pt idx="57955">
                  <c:v>2.5058588729999999E-7</c:v>
                </c:pt>
                <c:pt idx="57956">
                  <c:v>1.230417865E-6</c:v>
                </c:pt>
                <c:pt idx="57957">
                  <c:v>2.8048271600000001E-5</c:v>
                </c:pt>
                <c:pt idx="57958">
                  <c:v>1.85616623E-6</c:v>
                </c:pt>
                <c:pt idx="57959">
                  <c:v>6.5788484710000004E-7</c:v>
                </c:pt>
                <c:pt idx="57960">
                  <c:v>1.306448757E-7</c:v>
                </c:pt>
                <c:pt idx="57961">
                  <c:v>3.3922689360000001E-6</c:v>
                </c:pt>
                <c:pt idx="57962">
                  <c:v>4.7299872909999999E-8</c:v>
                </c:pt>
                <c:pt idx="57963">
                  <c:v>5.0917496399999998E-8</c:v>
                </c:pt>
                <c:pt idx="57964">
                  <c:v>4.8001103789999999E-8</c:v>
                </c:pt>
                <c:pt idx="57965">
                  <c:v>9.7050167600000006E-8</c:v>
                </c:pt>
                <c:pt idx="57966">
                  <c:v>4.3890709870000003E-8</c:v>
                </c:pt>
                <c:pt idx="57967">
                  <c:v>4.2764495610000002E-8</c:v>
                </c:pt>
                <c:pt idx="57968">
                  <c:v>6.453313649E-8</c:v>
                </c:pt>
                <c:pt idx="57969">
                  <c:v>6.3233007539999999E-7</c:v>
                </c:pt>
                <c:pt idx="57970">
                  <c:v>1.9477245060000001E-7</c:v>
                </c:pt>
                <c:pt idx="57971">
                  <c:v>2.229884512E-7</c:v>
                </c:pt>
                <c:pt idx="57972">
                  <c:v>6.9934416849999994E-8</c:v>
                </c:pt>
                <c:pt idx="57973">
                  <c:v>4.9226979219999998E-7</c:v>
                </c:pt>
                <c:pt idx="57974">
                  <c:v>2.8231271170000002E-7</c:v>
                </c:pt>
                <c:pt idx="57975">
                  <c:v>2.1476356539999999E-7</c:v>
                </c:pt>
                <c:pt idx="57976">
                  <c:v>3.1696797990000002E-7</c:v>
                </c:pt>
                <c:pt idx="57977">
                  <c:v>3.0445285379999998E-6</c:v>
                </c:pt>
                <c:pt idx="57978">
                  <c:v>7.595286596E-7</c:v>
                </c:pt>
                <c:pt idx="57979">
                  <c:v>4.8848689810000005E-7</c:v>
                </c:pt>
                <c:pt idx="57980">
                  <c:v>3.5868756960000001E-8</c:v>
                </c:pt>
                <c:pt idx="57981">
                  <c:v>4.5928494280000001E-7</c:v>
                </c:pt>
                <c:pt idx="57982">
                  <c:v>7.7233748929999997E-8</c:v>
                </c:pt>
                <c:pt idx="57983">
                  <c:v>5.3515691820000002E-8</c:v>
                </c:pt>
                <c:pt idx="57984">
                  <c:v>5.8346412520000002E-8</c:v>
                </c:pt>
                <c:pt idx="57985">
                  <c:v>7.1402998220000003E-7</c:v>
                </c:pt>
                <c:pt idx="57986">
                  <c:v>5.0970469710000003E-8</c:v>
                </c:pt>
                <c:pt idx="57987">
                  <c:v>2.7633617660000001E-8</c:v>
                </c:pt>
                <c:pt idx="57988">
                  <c:v>6.932023889E-7</c:v>
                </c:pt>
                <c:pt idx="57989">
                  <c:v>1.15554294E-5</c:v>
                </c:pt>
                <c:pt idx="57990">
                  <c:v>1.1912947999999999E-6</c:v>
                </c:pt>
                <c:pt idx="57991">
                  <c:v>1.048644668E-6</c:v>
                </c:pt>
                <c:pt idx="57992">
                  <c:v>3.1181910669999997E-7</c:v>
                </c:pt>
                <c:pt idx="57993">
                  <c:v>3.1505985030000001E-6</c:v>
                </c:pt>
                <c:pt idx="57994">
                  <c:v>6.8131243359999996E-7</c:v>
                </c:pt>
                <c:pt idx="57995">
                  <c:v>7.8098068030000004E-7</c:v>
                </c:pt>
                <c:pt idx="57996">
                  <c:v>2.588979628E-7</c:v>
                </c:pt>
                <c:pt idx="57997">
                  <c:v>1.2558800980000001E-5</c:v>
                </c:pt>
                <c:pt idx="57998">
                  <c:v>5.0788671619999999E-6</c:v>
                </c:pt>
                <c:pt idx="57999">
                  <c:v>6.5528875219999998E-6</c:v>
                </c:pt>
                <c:pt idx="58000">
                  <c:v>1.047005981E-5</c:v>
                </c:pt>
                <c:pt idx="58001">
                  <c:v>5.9256759589999999E-5</c:v>
                </c:pt>
                <c:pt idx="58002">
                  <c:v>4.2364109609999997E-7</c:v>
                </c:pt>
                <c:pt idx="58003">
                  <c:v>2.9662308740000003E-7</c:v>
                </c:pt>
                <c:pt idx="58004">
                  <c:v>6.3088685440000001E-7</c:v>
                </c:pt>
                <c:pt idx="58005">
                  <c:v>1.6009450530000001E-6</c:v>
                </c:pt>
                <c:pt idx="58006">
                  <c:v>9.0943913870000006E-8</c:v>
                </c:pt>
                <c:pt idx="58007">
                  <c:v>2.5198952569999998E-7</c:v>
                </c:pt>
                <c:pt idx="58008">
                  <c:v>2.1556038299999999E-6</c:v>
                </c:pt>
                <c:pt idx="58009">
                  <c:v>4.5943107990000001E-6</c:v>
                </c:pt>
                <c:pt idx="58010">
                  <c:v>1.1575750890000001E-6</c:v>
                </c:pt>
                <c:pt idx="58011">
                  <c:v>6.1859567459999999E-7</c:v>
                </c:pt>
                <c:pt idx="58012">
                  <c:v>2.2965390120000001E-8</c:v>
                </c:pt>
                <c:pt idx="58013">
                  <c:v>1.5261829560000001E-7</c:v>
                </c:pt>
                <c:pt idx="58014">
                  <c:v>1.3492148650000001E-7</c:v>
                </c:pt>
                <c:pt idx="58015">
                  <c:v>1.00354187E-7</c:v>
                </c:pt>
                <c:pt idx="58016">
                  <c:v>1.6913484820000001E-7</c:v>
                </c:pt>
                <c:pt idx="58017">
                  <c:v>3.8741041890000002E-7</c:v>
                </c:pt>
                <c:pt idx="58018">
                  <c:v>1.428623653E-8</c:v>
                </c:pt>
                <c:pt idx="58019">
                  <c:v>1.9325278870000001E-7</c:v>
                </c:pt>
                <c:pt idx="58020">
                  <c:v>1.1658779800000001E-6</c:v>
                </c:pt>
                <c:pt idx="58021">
                  <c:v>2.4049987790000002E-6</c:v>
                </c:pt>
                <c:pt idx="58022">
                  <c:v>2.7804421319999999E-7</c:v>
                </c:pt>
                <c:pt idx="58023">
                  <c:v>5.2273546220000003E-8</c:v>
                </c:pt>
                <c:pt idx="58024">
                  <c:v>2.7650863140000001E-8</c:v>
                </c:pt>
                <c:pt idx="58025">
                  <c:v>2.2170157799999999E-7</c:v>
                </c:pt>
                <c:pt idx="58026">
                  <c:v>1.396462497E-7</c:v>
                </c:pt>
                <c:pt idx="58027">
                  <c:v>1.8753698780000001E-7</c:v>
                </c:pt>
                <c:pt idx="58028">
                  <c:v>5.2715027000000003E-7</c:v>
                </c:pt>
                <c:pt idx="58029">
                  <c:v>2.4193379950000001E-6</c:v>
                </c:pt>
                <c:pt idx="58030">
                  <c:v>1.5202544680000001E-6</c:v>
                </c:pt>
                <c:pt idx="58031">
                  <c:v>5.9533659549999997E-7</c:v>
                </c:pt>
                <c:pt idx="58032">
                  <c:v>3.288302977E-6</c:v>
                </c:pt>
                <c:pt idx="58033">
                  <c:v>3.7402954880000002E-6</c:v>
                </c:pt>
                <c:pt idx="58034">
                  <c:v>6.8874911300000003E-7</c:v>
                </c:pt>
                <c:pt idx="58035">
                  <c:v>3.6936603260000001E-7</c:v>
                </c:pt>
                <c:pt idx="58036">
                  <c:v>1.2186224609999999E-6</c:v>
                </c:pt>
                <c:pt idx="58037">
                  <c:v>1.4563085719999999E-6</c:v>
                </c:pt>
                <c:pt idx="58038">
                  <c:v>1.84341763E-6</c:v>
                </c:pt>
                <c:pt idx="58039">
                  <c:v>1.0580953479999999E-6</c:v>
                </c:pt>
                <c:pt idx="58040">
                  <c:v>9.6611215969999992E-6</c:v>
                </c:pt>
                <c:pt idx="58041">
                  <c:v>2.164490714E-5</c:v>
                </c:pt>
                <c:pt idx="58042">
                  <c:v>2.0605752849999998E-6</c:v>
                </c:pt>
                <c:pt idx="58043">
                  <c:v>2.3495105269999999E-6</c:v>
                </c:pt>
                <c:pt idx="58044">
                  <c:v>4.9868779550000002E-6</c:v>
                </c:pt>
                <c:pt idx="58045">
                  <c:v>5.663293982E-6</c:v>
                </c:pt>
                <c:pt idx="58046">
                  <c:v>1.4345248980000001E-6</c:v>
                </c:pt>
                <c:pt idx="58047">
                  <c:v>6.0617012299999995E-7</c:v>
                </c:pt>
                <c:pt idx="58048">
                  <c:v>7.7603213309999996E-6</c:v>
                </c:pt>
                <c:pt idx="58049">
                  <c:v>3.3504450000000001E-5</c:v>
                </c:pt>
                <c:pt idx="58050">
                  <c:v>9.8345246940000005E-6</c:v>
                </c:pt>
                <c:pt idx="58051">
                  <c:v>9.1544252309999997E-6</c:v>
                </c:pt>
                <c:pt idx="58052">
                  <c:v>3.3497143139999997E-5</c:v>
                </c:pt>
                <c:pt idx="58053">
                  <c:v>2.144219918E-5</c:v>
                </c:pt>
                <c:pt idx="58054">
                  <c:v>6.3130086210000002E-7</c:v>
                </c:pt>
                <c:pt idx="58055">
                  <c:v>4.728187731E-8</c:v>
                </c:pt>
                <c:pt idx="58056">
                  <c:v>5.4530251539999999E-7</c:v>
                </c:pt>
                <c:pt idx="58057">
                  <c:v>1.2858645140000001E-6</c:v>
                </c:pt>
                <c:pt idx="58058">
                  <c:v>2.350386724E-8</c:v>
                </c:pt>
                <c:pt idx="58059">
                  <c:v>1.5002028769999999E-7</c:v>
                </c:pt>
                <c:pt idx="58060">
                  <c:v>3.0779583749999998E-7</c:v>
                </c:pt>
                <c:pt idx="58061">
                  <c:v>5.0568842519999997E-7</c:v>
                </c:pt>
                <c:pt idx="58062">
                  <c:v>1.4494539990000001E-7</c:v>
                </c:pt>
                <c:pt idx="58063">
                  <c:v>1.68714718E-7</c:v>
                </c:pt>
                <c:pt idx="58064">
                  <c:v>2.046186755E-7</c:v>
                </c:pt>
                <c:pt idx="58065">
                  <c:v>2.3718781610000001E-7</c:v>
                </c:pt>
                <c:pt idx="58066">
                  <c:v>2.5198698939999999E-7</c:v>
                </c:pt>
                <c:pt idx="58067">
                  <c:v>1.8580557969999999E-7</c:v>
                </c:pt>
                <c:pt idx="58068">
                  <c:v>2.3107586390000001E-7</c:v>
                </c:pt>
                <c:pt idx="58069">
                  <c:v>4.3238771220000002E-7</c:v>
                </c:pt>
                <c:pt idx="58070">
                  <c:v>1.9519262390000001E-7</c:v>
                </c:pt>
                <c:pt idx="58071">
                  <c:v>1.9499885229999999E-7</c:v>
                </c:pt>
                <c:pt idx="58072">
                  <c:v>1.8470643220000001E-7</c:v>
                </c:pt>
                <c:pt idx="58073">
                  <c:v>1.1552657429999999E-6</c:v>
                </c:pt>
                <c:pt idx="58074">
                  <c:v>4.0234187010000003E-8</c:v>
                </c:pt>
                <c:pt idx="58075">
                  <c:v>3.3425986970000002E-7</c:v>
                </c:pt>
                <c:pt idx="58076">
                  <c:v>1.5326964039999999E-7</c:v>
                </c:pt>
                <c:pt idx="58077">
                  <c:v>4.9465347530000002E-7</c:v>
                </c:pt>
                <c:pt idx="58078">
                  <c:v>2.7117831210000001E-7</c:v>
                </c:pt>
                <c:pt idx="58079">
                  <c:v>1.079087025E-6</c:v>
                </c:pt>
                <c:pt idx="58080">
                  <c:v>6.4959691509999999E-7</c:v>
                </c:pt>
                <c:pt idx="58081">
                  <c:v>1.062073128E-9</c:v>
                </c:pt>
                <c:pt idx="58082">
                  <c:v>1.5761686839999999E-6</c:v>
                </c:pt>
                <c:pt idx="58083">
                  <c:v>2.1186387960000001E-6</c:v>
                </c:pt>
                <c:pt idx="58084">
                  <c:v>7.7381238089999995E-7</c:v>
                </c:pt>
                <c:pt idx="58085">
                  <c:v>5.1974737080000003E-7</c:v>
                </c:pt>
                <c:pt idx="58086">
                  <c:v>4.0493541920000004E-6</c:v>
                </c:pt>
                <c:pt idx="58087">
                  <c:v>3.0029906519999998E-6</c:v>
                </c:pt>
                <c:pt idx="58088">
                  <c:v>9.2067023310000002E-7</c:v>
                </c:pt>
                <c:pt idx="58089">
                  <c:v>6.8102916750000002E-6</c:v>
                </c:pt>
                <c:pt idx="58090">
                  <c:v>1.4349629029999999E-5</c:v>
                </c:pt>
                <c:pt idx="58091">
                  <c:v>1.43173374E-5</c:v>
                </c:pt>
                <c:pt idx="58092">
                  <c:v>1.3854491250000001E-4</c:v>
                </c:pt>
                <c:pt idx="58093">
                  <c:v>5.5019663210000003E-5</c:v>
                </c:pt>
                <c:pt idx="58094">
                  <c:v>5.1996637349999998E-6</c:v>
                </c:pt>
                <c:pt idx="58095">
                  <c:v>7.2919377239999996E-6</c:v>
                </c:pt>
                <c:pt idx="58096">
                  <c:v>3.9797203310000004E-6</c:v>
                </c:pt>
                <c:pt idx="58097">
                  <c:v>4.9225637929999997E-8</c:v>
                </c:pt>
                <c:pt idx="58098">
                  <c:v>1.780018675E-6</c:v>
                </c:pt>
                <c:pt idx="58099">
                  <c:v>2.3951485520000001E-6</c:v>
                </c:pt>
                <c:pt idx="58100">
                  <c:v>3.345759817E-6</c:v>
                </c:pt>
                <c:pt idx="58101">
                  <c:v>2.2570822859999999E-6</c:v>
                </c:pt>
                <c:pt idx="58102">
                  <c:v>1.6994643489999999E-6</c:v>
                </c:pt>
                <c:pt idx="58103">
                  <c:v>2.917755486E-7</c:v>
                </c:pt>
                <c:pt idx="58104">
                  <c:v>1.4983613360000001E-6</c:v>
                </c:pt>
                <c:pt idx="58105">
                  <c:v>1.075147083E-7</c:v>
                </c:pt>
                <c:pt idx="58106">
                  <c:v>3.9269041229999998E-7</c:v>
                </c:pt>
                <c:pt idx="58107">
                  <c:v>3.9597271949999997E-8</c:v>
                </c:pt>
                <c:pt idx="58108">
                  <c:v>3.2334073950000002E-7</c:v>
                </c:pt>
                <c:pt idx="58109">
                  <c:v>2.0746979940000001E-7</c:v>
                </c:pt>
                <c:pt idx="58110">
                  <c:v>1.084864196E-7</c:v>
                </c:pt>
                <c:pt idx="58111">
                  <c:v>9.0937559410000003E-8</c:v>
                </c:pt>
                <c:pt idx="58112">
                  <c:v>3.2434086820000002E-7</c:v>
                </c:pt>
                <c:pt idx="58113">
                  <c:v>1.4725366369999999E-7</c:v>
                </c:pt>
                <c:pt idx="58114">
                  <c:v>1.345991783E-7</c:v>
                </c:pt>
                <c:pt idx="58115">
                  <c:v>1.4916348440000001E-7</c:v>
                </c:pt>
                <c:pt idx="58116">
                  <c:v>1.2102301159999999E-7</c:v>
                </c:pt>
                <c:pt idx="58117">
                  <c:v>1.391636595E-7</c:v>
                </c:pt>
                <c:pt idx="58118">
                  <c:v>1.115294585E-7</c:v>
                </c:pt>
                <c:pt idx="58119">
                  <c:v>4.4186463220000001E-8</c:v>
                </c:pt>
                <c:pt idx="58120">
                  <c:v>7.2165051909999998E-8</c:v>
                </c:pt>
                <c:pt idx="58121">
                  <c:v>1.673334113E-7</c:v>
                </c:pt>
                <c:pt idx="58122">
                  <c:v>6.9002535960000004E-8</c:v>
                </c:pt>
                <c:pt idx="58123">
                  <c:v>5.8296677510000001E-7</c:v>
                </c:pt>
                <c:pt idx="58124">
                  <c:v>6.9287544669999997E-6</c:v>
                </c:pt>
                <c:pt idx="58125">
                  <c:v>1.07663846E-6</c:v>
                </c:pt>
                <c:pt idx="58126">
                  <c:v>7.101305913E-8</c:v>
                </c:pt>
                <c:pt idx="58127">
                  <c:v>5.7771486489999995E-7</c:v>
                </c:pt>
                <c:pt idx="58128">
                  <c:v>2.9339709790000001E-6</c:v>
                </c:pt>
                <c:pt idx="58129">
                  <c:v>2.5034434730000001E-7</c:v>
                </c:pt>
                <c:pt idx="58130">
                  <c:v>1.014711682E-6</c:v>
                </c:pt>
                <c:pt idx="58131">
                  <c:v>3.2996970889999999E-6</c:v>
                </c:pt>
                <c:pt idx="58132">
                  <c:v>8.0481843249999996E-5</c:v>
                </c:pt>
                <c:pt idx="58133">
                  <c:v>1.8744172579999999E-5</c:v>
                </c:pt>
                <c:pt idx="58134">
                  <c:v>2.8259173360000001E-6</c:v>
                </c:pt>
                <c:pt idx="58135">
                  <c:v>7.8518052910000006E-6</c:v>
                </c:pt>
                <c:pt idx="58136">
                  <c:v>3.9722232339999999E-5</c:v>
                </c:pt>
                <c:pt idx="58137">
                  <c:v>1.3374780670000001E-6</c:v>
                </c:pt>
                <c:pt idx="58138">
                  <c:v>1.7108356300000001E-6</c:v>
                </c:pt>
                <c:pt idx="58139">
                  <c:v>3.0269227499999999E-6</c:v>
                </c:pt>
                <c:pt idx="58140">
                  <c:v>1.512880306E-5</c:v>
                </c:pt>
                <c:pt idx="58141">
                  <c:v>4.328997022E-6</c:v>
                </c:pt>
                <c:pt idx="58142">
                  <c:v>6.1015861080000002E-6</c:v>
                </c:pt>
                <c:pt idx="58143">
                  <c:v>5.2414110570000001E-6</c:v>
                </c:pt>
                <c:pt idx="58144">
                  <c:v>7.5557458920000006E-5</c:v>
                </c:pt>
                <c:pt idx="58145">
                  <c:v>4.0994899609999998E-6</c:v>
                </c:pt>
                <c:pt idx="58146">
                  <c:v>5.8154966479999998E-7</c:v>
                </c:pt>
                <c:pt idx="58147">
                  <c:v>1.6605967460000001E-6</c:v>
                </c:pt>
                <c:pt idx="58148">
                  <c:v>1.10884982E-6</c:v>
                </c:pt>
                <c:pt idx="58149">
                  <c:v>2.9165641590000001E-7</c:v>
                </c:pt>
                <c:pt idx="58150">
                  <c:v>5.9994007799999998E-7</c:v>
                </c:pt>
                <c:pt idx="58151">
                  <c:v>6.1043223159999996E-7</c:v>
                </c:pt>
                <c:pt idx="58152">
                  <c:v>4.6742143540000003E-6</c:v>
                </c:pt>
                <c:pt idx="58153">
                  <c:v>3.515883009E-7</c:v>
                </c:pt>
                <c:pt idx="58154">
                  <c:v>1.479645591E-7</c:v>
                </c:pt>
                <c:pt idx="58155">
                  <c:v>4.5744520429999999E-7</c:v>
                </c:pt>
                <c:pt idx="58156">
                  <c:v>9.0063685850000004E-7</c:v>
                </c:pt>
                <c:pt idx="58157">
                  <c:v>1.300330045E-7</c:v>
                </c:pt>
                <c:pt idx="58158">
                  <c:v>9.1323093900000005E-8</c:v>
                </c:pt>
                <c:pt idx="58159">
                  <c:v>6.7652884969999996E-8</c:v>
                </c:pt>
                <c:pt idx="58160">
                  <c:v>5.729355229E-8</c:v>
                </c:pt>
                <c:pt idx="58161">
                  <c:v>5.0290929579999998E-8</c:v>
                </c:pt>
                <c:pt idx="58162">
                  <c:v>5.1170662559999998E-8</c:v>
                </c:pt>
                <c:pt idx="58163">
                  <c:v>4.7722628340000002E-8</c:v>
                </c:pt>
                <c:pt idx="58164">
                  <c:v>1.7812306539999999E-7</c:v>
                </c:pt>
                <c:pt idx="58165">
                  <c:v>1.02855218E-8</c:v>
                </c:pt>
                <c:pt idx="58166">
                  <c:v>9.9288207140000006E-8</c:v>
                </c:pt>
                <c:pt idx="58167">
                  <c:v>1.4770246089999999E-7</c:v>
                </c:pt>
                <c:pt idx="58168">
                  <c:v>1.391755476E-8</c:v>
                </c:pt>
                <c:pt idx="58169">
                  <c:v>3.8137704860000001E-8</c:v>
                </c:pt>
                <c:pt idx="58170">
                  <c:v>2.0110474050000001E-7</c:v>
                </c:pt>
                <c:pt idx="58171">
                  <c:v>2.1097490399999999E-7</c:v>
                </c:pt>
                <c:pt idx="58172">
                  <c:v>2.800142832E-6</c:v>
                </c:pt>
                <c:pt idx="58173">
                  <c:v>3.8339679039999997E-8</c:v>
                </c:pt>
                <c:pt idx="58174">
                  <c:v>4.4953129189999998E-7</c:v>
                </c:pt>
                <c:pt idx="58175">
                  <c:v>1.3975931420000001E-6</c:v>
                </c:pt>
                <c:pt idx="58176">
                  <c:v>1.631943773E-5</c:v>
                </c:pt>
                <c:pt idx="58177">
                  <c:v>9.7835509909999996E-7</c:v>
                </c:pt>
                <c:pt idx="58178">
                  <c:v>8.3292922139999999E-7</c:v>
                </c:pt>
                <c:pt idx="58179">
                  <c:v>6.1507527219999996E-7</c:v>
                </c:pt>
                <c:pt idx="58180">
                  <c:v>2.6572933329999998E-6</c:v>
                </c:pt>
                <c:pt idx="58181">
                  <c:v>1.065098045E-6</c:v>
                </c:pt>
                <c:pt idx="58182">
                  <c:v>1.5570643689999999E-6</c:v>
                </c:pt>
                <c:pt idx="58183">
                  <c:v>8.5447051800000003E-7</c:v>
                </c:pt>
                <c:pt idx="58184">
                  <c:v>2.5113255379999999E-4</c:v>
                </c:pt>
                <c:pt idx="58185">
                  <c:v>1.741085917E-6</c:v>
                </c:pt>
                <c:pt idx="58186">
                  <c:v>8.3762920190000001E-7</c:v>
                </c:pt>
                <c:pt idx="58187">
                  <c:v>2.4848001880000002E-6</c:v>
                </c:pt>
                <c:pt idx="58188">
                  <c:v>1.2900958400000001E-5</c:v>
                </c:pt>
                <c:pt idx="58189">
                  <c:v>4.0582194719999998E-7</c:v>
                </c:pt>
                <c:pt idx="58190">
                  <c:v>5.0475501039999996E-7</c:v>
                </c:pt>
                <c:pt idx="58191">
                  <c:v>7.7727752910000004E-7</c:v>
                </c:pt>
                <c:pt idx="58192">
                  <c:v>2.7435732559999998E-6</c:v>
                </c:pt>
                <c:pt idx="58193">
                  <c:v>2.2841480159999999E-7</c:v>
                </c:pt>
                <c:pt idx="58194">
                  <c:v>2.5217600460000001E-7</c:v>
                </c:pt>
                <c:pt idx="58195">
                  <c:v>3.9258752250000001E-7</c:v>
                </c:pt>
                <c:pt idx="58196">
                  <c:v>3.7565797920000001E-6</c:v>
                </c:pt>
                <c:pt idx="58197">
                  <c:v>1.4656080709999999E-7</c:v>
                </c:pt>
                <c:pt idx="58198">
                  <c:v>1.019684568E-7</c:v>
                </c:pt>
                <c:pt idx="58199">
                  <c:v>5.7368271369999997E-8</c:v>
                </c:pt>
                <c:pt idx="58200">
                  <c:v>4.4239229179999999E-7</c:v>
                </c:pt>
                <c:pt idx="58201">
                  <c:v>1.9753234940000001E-8</c:v>
                </c:pt>
                <c:pt idx="58202">
                  <c:v>1.134968619E-8</c:v>
                </c:pt>
                <c:pt idx="58203">
                  <c:v>3.8306731769999996E-9</c:v>
                </c:pt>
                <c:pt idx="58204">
                  <c:v>8.8326583360000004E-8</c:v>
                </c:pt>
                <c:pt idx="58205">
                  <c:v>1.032774399E-9</c:v>
                </c:pt>
                <c:pt idx="58206">
                  <c:v>2.4569554150000001E-9</c:v>
                </c:pt>
                <c:pt idx="58207">
                  <c:v>4.5343317000000001E-9</c:v>
                </c:pt>
                <c:pt idx="58208">
                  <c:v>1.9137829950000001E-7</c:v>
                </c:pt>
                <c:pt idx="58209">
                  <c:v>3.0412601850000002E-9</c:v>
                </c:pt>
                <c:pt idx="58210">
                  <c:v>1.852420325E-9</c:v>
                </c:pt>
                <c:pt idx="58211">
                  <c:v>6.2062335219999996E-10</c:v>
                </c:pt>
                <c:pt idx="58212">
                  <c:v>7.5155153510000002E-13</c:v>
                </c:pt>
                <c:pt idx="58213">
                  <c:v>9.8096005879999994E-10</c:v>
                </c:pt>
                <c:pt idx="58214">
                  <c:v>4.4953539079999997E-9</c:v>
                </c:pt>
                <c:pt idx="58215">
                  <c:v>1.12431358E-8</c:v>
                </c:pt>
                <c:pt idx="58216">
                  <c:v>2.447700578E-7</c:v>
                </c:pt>
                <c:pt idx="58217">
                  <c:v>4.6891128629999999E-8</c:v>
                </c:pt>
                <c:pt idx="58218">
                  <c:v>6.4326967679999999E-8</c:v>
                </c:pt>
                <c:pt idx="58219">
                  <c:v>9.7908449000000006E-8</c:v>
                </c:pt>
                <c:pt idx="58220">
                  <c:v>2.8135935250000002E-6</c:v>
                </c:pt>
                <c:pt idx="58221">
                  <c:v>2.20650875E-7</c:v>
                </c:pt>
                <c:pt idx="58222">
                  <c:v>2.0461075289999999E-7</c:v>
                </c:pt>
                <c:pt idx="58223">
                  <c:v>4.6542081960000002E-7</c:v>
                </c:pt>
                <c:pt idx="58224">
                  <c:v>8.7354455210000002E-5</c:v>
                </c:pt>
                <c:pt idx="58225">
                  <c:v>1.590097931E-6</c:v>
                </c:pt>
                <c:pt idx="58226">
                  <c:v>1.1649733260000001E-6</c:v>
                </c:pt>
                <c:pt idx="58227">
                  <c:v>7.8251973569999995E-8</c:v>
                </c:pt>
                <c:pt idx="58228">
                  <c:v>8.7107183800000005E-5</c:v>
                </c:pt>
                <c:pt idx="58229">
                  <c:v>2.8032107229999999E-7</c:v>
                </c:pt>
                <c:pt idx="58230">
                  <c:v>5.4153137560000004E-7</c:v>
                </c:pt>
                <c:pt idx="58231">
                  <c:v>3.0908852180000002E-7</c:v>
                </c:pt>
                <c:pt idx="58232">
                  <c:v>1.446213303E-5</c:v>
                </c:pt>
                <c:pt idx="58233">
                  <c:v>3.5742662309999999E-7</c:v>
                </c:pt>
                <c:pt idx="58234">
                  <c:v>4.3723322929999998E-7</c:v>
                </c:pt>
                <c:pt idx="58235">
                  <c:v>9.8101570449999996E-7</c:v>
                </c:pt>
                <c:pt idx="58236">
                  <c:v>2.1624277700000001E-5</c:v>
                </c:pt>
                <c:pt idx="58237">
                  <c:v>1.0675905649999999E-6</c:v>
                </c:pt>
                <c:pt idx="58238">
                  <c:v>5.6121470309999996E-7</c:v>
                </c:pt>
                <c:pt idx="58239">
                  <c:v>2.4236305840000002E-7</c:v>
                </c:pt>
                <c:pt idx="58240">
                  <c:v>4.2336503899999996E-6</c:v>
                </c:pt>
                <c:pt idx="58241">
                  <c:v>4.7011973879999999E-7</c:v>
                </c:pt>
                <c:pt idx="58242">
                  <c:v>2.5358521719999999E-7</c:v>
                </c:pt>
                <c:pt idx="58243">
                  <c:v>2.7514193889999999E-7</c:v>
                </c:pt>
                <c:pt idx="58244">
                  <c:v>9.2137567790000006E-6</c:v>
                </c:pt>
                <c:pt idx="58245">
                  <c:v>5.3013965140000005E-7</c:v>
                </c:pt>
                <c:pt idx="58246">
                  <c:v>3.2447642230000001E-7</c:v>
                </c:pt>
                <c:pt idx="58247">
                  <c:v>4.2137744870000002E-8</c:v>
                </c:pt>
                <c:pt idx="58248">
                  <c:v>8.9058385990000003E-7</c:v>
                </c:pt>
                <c:pt idx="58249">
                  <c:v>3.6217536509999998E-8</c:v>
                </c:pt>
                <c:pt idx="58250">
                  <c:v>3.1638475139999999E-8</c:v>
                </c:pt>
                <c:pt idx="58251">
                  <c:v>3.4163307030000003E-8</c:v>
                </c:pt>
                <c:pt idx="58252">
                  <c:v>2.3931360869999999E-7</c:v>
                </c:pt>
                <c:pt idx="58253">
                  <c:v>2.903816284E-8</c:v>
                </c:pt>
                <c:pt idx="58254">
                  <c:v>3.0029032400000001E-8</c:v>
                </c:pt>
                <c:pt idx="58255">
                  <c:v>5.5458436259999998E-8</c:v>
                </c:pt>
                <c:pt idx="58256">
                  <c:v>2.746730616E-6</c:v>
                </c:pt>
                <c:pt idx="58257">
                  <c:v>2.7168453090000001E-8</c:v>
                </c:pt>
                <c:pt idx="58258">
                  <c:v>2.7921400470000001E-8</c:v>
                </c:pt>
                <c:pt idx="58259">
                  <c:v>5.8188512700000001E-8</c:v>
                </c:pt>
                <c:pt idx="58260">
                  <c:v>1.906340786E-7</c:v>
                </c:pt>
                <c:pt idx="58261">
                  <c:v>4.561524404E-8</c:v>
                </c:pt>
                <c:pt idx="58262">
                  <c:v>7.6188887199999999E-8</c:v>
                </c:pt>
                <c:pt idx="58263">
                  <c:v>1.165624167E-7</c:v>
                </c:pt>
                <c:pt idx="58264">
                  <c:v>6.7601484260000004E-7</c:v>
                </c:pt>
                <c:pt idx="58265">
                  <c:v>6.9980122170000003E-7</c:v>
                </c:pt>
                <c:pt idx="58266">
                  <c:v>4.3858899230000002E-7</c:v>
                </c:pt>
                <c:pt idx="58267">
                  <c:v>5.4534419309999997E-7</c:v>
                </c:pt>
                <c:pt idx="58268">
                  <c:v>2.375293943E-5</c:v>
                </c:pt>
                <c:pt idx="58269">
                  <c:v>1.831574794E-7</c:v>
                </c:pt>
                <c:pt idx="58270">
                  <c:v>7.7144849809999996E-7</c:v>
                </c:pt>
                <c:pt idx="58271">
                  <c:v>1.240791791E-6</c:v>
                </c:pt>
                <c:pt idx="58272">
                  <c:v>2.6666337890000001E-6</c:v>
                </c:pt>
                <c:pt idx="58273">
                  <c:v>5.9656909049999998E-7</c:v>
                </c:pt>
                <c:pt idx="58274">
                  <c:v>1.269251497E-6</c:v>
                </c:pt>
                <c:pt idx="58275">
                  <c:v>6.7130339429999999E-6</c:v>
                </c:pt>
                <c:pt idx="58276">
                  <c:v>8.2876434159999995E-5</c:v>
                </c:pt>
                <c:pt idx="58277">
                  <c:v>8.8199411239999997E-6</c:v>
                </c:pt>
                <c:pt idx="58278">
                  <c:v>2.862719833E-6</c:v>
                </c:pt>
                <c:pt idx="58279">
                  <c:v>2.773149191E-6</c:v>
                </c:pt>
                <c:pt idx="58280">
                  <c:v>1.128954057E-5</c:v>
                </c:pt>
                <c:pt idx="58281">
                  <c:v>1.189223304E-6</c:v>
                </c:pt>
                <c:pt idx="58282">
                  <c:v>4.0572613259999999E-7</c:v>
                </c:pt>
                <c:pt idx="58283">
                  <c:v>5.8704812200000002E-7</c:v>
                </c:pt>
                <c:pt idx="58284">
                  <c:v>4.7555332179999996E-6</c:v>
                </c:pt>
                <c:pt idx="58285">
                  <c:v>1.637940812E-6</c:v>
                </c:pt>
                <c:pt idx="58286">
                  <c:v>8.8365739999999995E-7</c:v>
                </c:pt>
                <c:pt idx="58287">
                  <c:v>3.4372047299999999E-6</c:v>
                </c:pt>
                <c:pt idx="58288">
                  <c:v>1.8576648040000002E-5</c:v>
                </c:pt>
                <c:pt idx="58289">
                  <c:v>5.5285961280000002E-7</c:v>
                </c:pt>
                <c:pt idx="58290">
                  <c:v>1.2990798000000001E-7</c:v>
                </c:pt>
                <c:pt idx="58291">
                  <c:v>3.5262790250000003E-8</c:v>
                </c:pt>
                <c:pt idx="58292">
                  <c:v>4.9362455670000005E-7</c:v>
                </c:pt>
                <c:pt idx="58293">
                  <c:v>1.247887465E-7</c:v>
                </c:pt>
                <c:pt idx="58294">
                  <c:v>1.8495769119999999E-7</c:v>
                </c:pt>
                <c:pt idx="58295">
                  <c:v>5.2816784579999998E-7</c:v>
                </c:pt>
                <c:pt idx="58296">
                  <c:v>2.8986738370000002E-6</c:v>
                </c:pt>
                <c:pt idx="58297">
                  <c:v>1.713518046E-6</c:v>
                </c:pt>
                <c:pt idx="58298">
                  <c:v>7.1369270899999996E-7</c:v>
                </c:pt>
                <c:pt idx="58299">
                  <c:v>9.2429771489999999E-7</c:v>
                </c:pt>
                <c:pt idx="58300">
                  <c:v>3.6282984439999999E-6</c:v>
                </c:pt>
                <c:pt idx="58301">
                  <c:v>5.6418795540000005E-7</c:v>
                </c:pt>
                <c:pt idx="58302">
                  <c:v>4.4473866779999999E-7</c:v>
                </c:pt>
                <c:pt idx="58303">
                  <c:v>4.1375510739999999E-7</c:v>
                </c:pt>
                <c:pt idx="58304">
                  <c:v>2.8156404759999997E-7</c:v>
                </c:pt>
                <c:pt idx="58305">
                  <c:v>7.9837420469999996E-7</c:v>
                </c:pt>
                <c:pt idx="58306">
                  <c:v>1.7930148080000001E-7</c:v>
                </c:pt>
                <c:pt idx="58307">
                  <c:v>6.2676205899999999E-7</c:v>
                </c:pt>
                <c:pt idx="58308">
                  <c:v>6.734020008E-7</c:v>
                </c:pt>
                <c:pt idx="58309">
                  <c:v>3.5723773769999998E-7</c:v>
                </c:pt>
                <c:pt idx="58310">
                  <c:v>2.8231405619999998E-7</c:v>
                </c:pt>
                <c:pt idx="58311">
                  <c:v>2.19967524E-7</c:v>
                </c:pt>
                <c:pt idx="58312">
                  <c:v>8.2245396970000003E-8</c:v>
                </c:pt>
                <c:pt idx="58313">
                  <c:v>2.5138890570000002E-7</c:v>
                </c:pt>
                <c:pt idx="58314">
                  <c:v>3.9898348669999997E-7</c:v>
                </c:pt>
                <c:pt idx="58315">
                  <c:v>1.5473878999999999E-6</c:v>
                </c:pt>
                <c:pt idx="58316">
                  <c:v>7.9592293930000002E-6</c:v>
                </c:pt>
                <c:pt idx="58317">
                  <c:v>6.0788767720000004E-6</c:v>
                </c:pt>
                <c:pt idx="58318">
                  <c:v>6.3809461859999998E-6</c:v>
                </c:pt>
                <c:pt idx="58319">
                  <c:v>1.1713392350000001E-5</c:v>
                </c:pt>
                <c:pt idx="58320">
                  <c:v>3.7355338749999999E-5</c:v>
                </c:pt>
                <c:pt idx="58321">
                  <c:v>3.4886690529999998E-7</c:v>
                </c:pt>
                <c:pt idx="58322">
                  <c:v>1.9797750070000002E-6</c:v>
                </c:pt>
                <c:pt idx="58323">
                  <c:v>2.5107430070000001E-7</c:v>
                </c:pt>
                <c:pt idx="58324">
                  <c:v>3.3283713739999999E-6</c:v>
                </c:pt>
                <c:pt idx="58325">
                  <c:v>1.77755548E-6</c:v>
                </c:pt>
                <c:pt idx="58326">
                  <c:v>2.2295300730000001E-6</c:v>
                </c:pt>
                <c:pt idx="58327">
                  <c:v>4.4614705879999999E-7</c:v>
                </c:pt>
                <c:pt idx="58328">
                  <c:v>3.167594557E-6</c:v>
                </c:pt>
                <c:pt idx="58329">
                  <c:v>1.376795234E-6</c:v>
                </c:pt>
                <c:pt idx="58330">
                  <c:v>2.2094390280000001E-6</c:v>
                </c:pt>
                <c:pt idx="58331">
                  <c:v>2.6958455600000002E-6</c:v>
                </c:pt>
                <c:pt idx="58332">
                  <c:v>2.088940777E-6</c:v>
                </c:pt>
                <c:pt idx="58333">
                  <c:v>1.9277122999999999E-6</c:v>
                </c:pt>
                <c:pt idx="58334">
                  <c:v>7.8931926169999999E-7</c:v>
                </c:pt>
                <c:pt idx="58335">
                  <c:v>1.1096814140000001E-6</c:v>
                </c:pt>
                <c:pt idx="58336">
                  <c:v>2.6490729790000001E-6</c:v>
                </c:pt>
                <c:pt idx="58337">
                  <c:v>8.1495626569999998E-7</c:v>
                </c:pt>
                <c:pt idx="58338">
                  <c:v>2.22255401E-7</c:v>
                </c:pt>
                <c:pt idx="58339">
                  <c:v>7.1077755440000002E-7</c:v>
                </c:pt>
                <c:pt idx="58340">
                  <c:v>4.7174203840000002E-6</c:v>
                </c:pt>
                <c:pt idx="58341">
                  <c:v>1.7753202059999999E-7</c:v>
                </c:pt>
                <c:pt idx="58342">
                  <c:v>3.2406034120000001E-7</c:v>
                </c:pt>
                <c:pt idx="58343">
                  <c:v>1.96323042E-7</c:v>
                </c:pt>
                <c:pt idx="58344">
                  <c:v>1.6666334250000001E-6</c:v>
                </c:pt>
                <c:pt idx="58345">
                  <c:v>1.446035666E-7</c:v>
                </c:pt>
                <c:pt idx="58346">
                  <c:v>1.172949614E-6</c:v>
                </c:pt>
                <c:pt idx="58347">
                  <c:v>8.9308717179999998E-7</c:v>
                </c:pt>
                <c:pt idx="58348">
                  <c:v>7.0543395179999996E-8</c:v>
                </c:pt>
                <c:pt idx="58349">
                  <c:v>1.389970682E-6</c:v>
                </c:pt>
                <c:pt idx="58350">
                  <c:v>1.9036681979999999E-6</c:v>
                </c:pt>
                <c:pt idx="58351">
                  <c:v>4.26917938E-7</c:v>
                </c:pt>
                <c:pt idx="58352">
                  <c:v>4.8686891320000001E-8</c:v>
                </c:pt>
                <c:pt idx="58353">
                  <c:v>1.9985458750000001E-6</c:v>
                </c:pt>
                <c:pt idx="58354">
                  <c:v>1.6726140660000001E-6</c:v>
                </c:pt>
                <c:pt idx="58355">
                  <c:v>5.2520293160000003E-7</c:v>
                </c:pt>
                <c:pt idx="58356">
                  <c:v>1.096476675E-6</c:v>
                </c:pt>
                <c:pt idx="58357">
                  <c:v>2.5662093150000001E-6</c:v>
                </c:pt>
                <c:pt idx="58358">
                  <c:v>1.184625614E-6</c:v>
                </c:pt>
                <c:pt idx="58359">
                  <c:v>5.9687199309999997E-7</c:v>
                </c:pt>
                <c:pt idx="58360">
                  <c:v>3.1506832370000002E-7</c:v>
                </c:pt>
                <c:pt idx="58361">
                  <c:v>4.3014694950000002E-7</c:v>
                </c:pt>
                <c:pt idx="58362">
                  <c:v>9.2393425259999998E-8</c:v>
                </c:pt>
                <c:pt idx="58363">
                  <c:v>9.0764077000000006E-8</c:v>
                </c:pt>
                <c:pt idx="58364">
                  <c:v>6.7537432480000002E-7</c:v>
                </c:pt>
                <c:pt idx="58365">
                  <c:v>1.005946223E-7</c:v>
                </c:pt>
                <c:pt idx="58366">
                  <c:v>9.8914425929999998E-8</c:v>
                </c:pt>
                <c:pt idx="58367">
                  <c:v>1.109250456E-6</c:v>
                </c:pt>
                <c:pt idx="58368">
                  <c:v>1.0523602770000001E-6</c:v>
                </c:pt>
                <c:pt idx="58369">
                  <c:v>1.028631818E-6</c:v>
                </c:pt>
                <c:pt idx="58370">
                  <c:v>2.1537230909999998E-6</c:v>
                </c:pt>
                <c:pt idx="58371">
                  <c:v>2.8052005100000002E-6</c:v>
                </c:pt>
                <c:pt idx="58372">
                  <c:v>1.523760133E-6</c:v>
                </c:pt>
                <c:pt idx="58373">
                  <c:v>5.0724298669999995E-7</c:v>
                </c:pt>
                <c:pt idx="58374">
                  <c:v>1.7280670840000001E-6</c:v>
                </c:pt>
                <c:pt idx="58375">
                  <c:v>5.5368237709999998E-7</c:v>
                </c:pt>
                <c:pt idx="58376">
                  <c:v>3.5636323040000002E-8</c:v>
                </c:pt>
                <c:pt idx="58377">
                  <c:v>1.8230343640000001E-6</c:v>
                </c:pt>
                <c:pt idx="58378">
                  <c:v>3.4484818609999998E-6</c:v>
                </c:pt>
                <c:pt idx="58379">
                  <c:v>9.8894877109999999E-6</c:v>
                </c:pt>
                <c:pt idx="58380">
                  <c:v>6.9161786249999998E-6</c:v>
                </c:pt>
                <c:pt idx="58381">
                  <c:v>2.288372706E-8</c:v>
                </c:pt>
                <c:pt idx="58382">
                  <c:v>3.8314451240000002E-7</c:v>
                </c:pt>
                <c:pt idx="58383">
                  <c:v>2.7308804629999998E-7</c:v>
                </c:pt>
                <c:pt idx="58384">
                  <c:v>4.5672525170000001E-7</c:v>
                </c:pt>
                <c:pt idx="58385">
                  <c:v>4.4217194040000002E-7</c:v>
                </c:pt>
                <c:pt idx="58386">
                  <c:v>2.315166117E-7</c:v>
                </c:pt>
                <c:pt idx="58387">
                  <c:v>6.6524794739999995E-7</c:v>
                </c:pt>
                <c:pt idx="58388">
                  <c:v>3.3875197570000002E-6</c:v>
                </c:pt>
                <c:pt idx="58389">
                  <c:v>1.3753742E-6</c:v>
                </c:pt>
                <c:pt idx="58390">
                  <c:v>2.118099467E-6</c:v>
                </c:pt>
                <c:pt idx="58391">
                  <c:v>2.455120594E-5</c:v>
                </c:pt>
                <c:pt idx="58392">
                  <c:v>5.6708682370000001E-6</c:v>
                </c:pt>
                <c:pt idx="58393">
                  <c:v>8.3161950389999996E-7</c:v>
                </c:pt>
                <c:pt idx="58394">
                  <c:v>7.4221486260000001E-7</c:v>
                </c:pt>
                <c:pt idx="58395">
                  <c:v>5.4162079400000003E-6</c:v>
                </c:pt>
                <c:pt idx="58396">
                  <c:v>9.9855438399999997E-7</c:v>
                </c:pt>
                <c:pt idx="58397">
                  <c:v>9.7153889189999991E-7</c:v>
                </c:pt>
                <c:pt idx="58398">
                  <c:v>3.8401762610000003E-6</c:v>
                </c:pt>
                <c:pt idx="58399">
                  <c:v>5.9285481870000003E-5</c:v>
                </c:pt>
                <c:pt idx="58400">
                  <c:v>2.867117361E-5</c:v>
                </c:pt>
                <c:pt idx="58401">
                  <c:v>3.753956017E-6</c:v>
                </c:pt>
                <c:pt idx="58402">
                  <c:v>3.3012464799999999E-6</c:v>
                </c:pt>
                <c:pt idx="58403">
                  <c:v>1.165331521E-5</c:v>
                </c:pt>
                <c:pt idx="58404">
                  <c:v>1.5300986010000001E-7</c:v>
                </c:pt>
                <c:pt idx="58405">
                  <c:v>1.641552959E-7</c:v>
                </c:pt>
                <c:pt idx="58406">
                  <c:v>4.8533538890000001E-7</c:v>
                </c:pt>
                <c:pt idx="58407">
                  <c:v>1.5140200400000001E-6</c:v>
                </c:pt>
                <c:pt idx="58408">
                  <c:v>4.5575912410000001E-8</c:v>
                </c:pt>
                <c:pt idx="58409">
                  <c:v>3.910350167E-7</c:v>
                </c:pt>
                <c:pt idx="58410">
                  <c:v>3.1335451380000001E-7</c:v>
                </c:pt>
                <c:pt idx="58411">
                  <c:v>1.5050009640000001E-6</c:v>
                </c:pt>
                <c:pt idx="58412">
                  <c:v>1.610593089E-7</c:v>
                </c:pt>
                <c:pt idx="58413">
                  <c:v>7.6997656340000002E-7</c:v>
                </c:pt>
                <c:pt idx="58414">
                  <c:v>3.2814538259999998E-7</c:v>
                </c:pt>
                <c:pt idx="58415">
                  <c:v>1.049053143E-6</c:v>
                </c:pt>
                <c:pt idx="58416">
                  <c:v>1.6051966450000001E-7</c:v>
                </c:pt>
                <c:pt idx="58417">
                  <c:v>6.1579106499999998E-7</c:v>
                </c:pt>
                <c:pt idx="58418">
                  <c:v>1.273244124E-8</c:v>
                </c:pt>
                <c:pt idx="58419">
                  <c:v>1.033488705E-5</c:v>
                </c:pt>
                <c:pt idx="58420">
                  <c:v>2.259267007E-6</c:v>
                </c:pt>
                <c:pt idx="58421">
                  <c:v>1.5798518610000001E-6</c:v>
                </c:pt>
                <c:pt idx="58422">
                  <c:v>8.8919531130000004E-7</c:v>
                </c:pt>
                <c:pt idx="58423">
                  <c:v>2.4165350730000001E-6</c:v>
                </c:pt>
                <c:pt idx="58424">
                  <c:v>2.9995488609999999E-7</c:v>
                </c:pt>
                <c:pt idx="58425">
                  <c:v>6.8841047510000006E-8</c:v>
                </c:pt>
                <c:pt idx="58426">
                  <c:v>1.174928186E-7</c:v>
                </c:pt>
                <c:pt idx="58427">
                  <c:v>2.3828162479999999E-7</c:v>
                </c:pt>
                <c:pt idx="58428">
                  <c:v>3.9488849929999998E-7</c:v>
                </c:pt>
                <c:pt idx="58429">
                  <c:v>8.2677611749999999E-7</c:v>
                </c:pt>
                <c:pt idx="58430">
                  <c:v>4.4593079140000001E-7</c:v>
                </c:pt>
                <c:pt idx="58431">
                  <c:v>2.1878738929999999E-5</c:v>
                </c:pt>
                <c:pt idx="58432">
                  <c:v>2.5165025660000002E-6</c:v>
                </c:pt>
                <c:pt idx="58433">
                  <c:v>1.7484597109999999E-6</c:v>
                </c:pt>
                <c:pt idx="58434">
                  <c:v>3.846431625E-6</c:v>
                </c:pt>
                <c:pt idx="58435">
                  <c:v>3.9873966780000001E-7</c:v>
                </c:pt>
                <c:pt idx="58436">
                  <c:v>2.2817532209999999E-7</c:v>
                </c:pt>
                <c:pt idx="58437">
                  <c:v>2.551476491E-6</c:v>
                </c:pt>
                <c:pt idx="58438">
                  <c:v>2.972751761E-6</c:v>
                </c:pt>
                <c:pt idx="58439">
                  <c:v>1.031944703E-5</c:v>
                </c:pt>
                <c:pt idx="58440">
                  <c:v>9.5205372730000004E-7</c:v>
                </c:pt>
                <c:pt idx="58441">
                  <c:v>4.041452544E-6</c:v>
                </c:pt>
                <c:pt idx="58442">
                  <c:v>9.3060956779999995E-6</c:v>
                </c:pt>
                <c:pt idx="58443">
                  <c:v>3.5500451829999998E-5</c:v>
                </c:pt>
                <c:pt idx="58444">
                  <c:v>5.4229449690000002E-6</c:v>
                </c:pt>
                <c:pt idx="58445">
                  <c:v>3.181859894E-6</c:v>
                </c:pt>
                <c:pt idx="58446">
                  <c:v>1.365000566E-6</c:v>
                </c:pt>
                <c:pt idx="58447">
                  <c:v>2.551284518E-6</c:v>
                </c:pt>
                <c:pt idx="58448">
                  <c:v>2.595403883E-6</c:v>
                </c:pt>
                <c:pt idx="58449">
                  <c:v>2.6674653710000001E-6</c:v>
                </c:pt>
                <c:pt idx="58450">
                  <c:v>1.959826859E-6</c:v>
                </c:pt>
                <c:pt idx="58451">
                  <c:v>1.544945149E-4</c:v>
                </c:pt>
                <c:pt idx="58452">
                  <c:v>5.4879217350000002E-6</c:v>
                </c:pt>
                <c:pt idx="58453">
                  <c:v>2.1003169150000001E-6</c:v>
                </c:pt>
                <c:pt idx="58454">
                  <c:v>1.305957238E-6</c:v>
                </c:pt>
                <c:pt idx="58455">
                  <c:v>1.7563717020000001E-6</c:v>
                </c:pt>
                <c:pt idx="58456">
                  <c:v>3.5569051519999997E-8</c:v>
                </c:pt>
                <c:pt idx="58457">
                  <c:v>1.0898988869999999E-7</c:v>
                </c:pt>
                <c:pt idx="58458">
                  <c:v>3.5307980739999999E-8</c:v>
                </c:pt>
                <c:pt idx="58459">
                  <c:v>1.6235400350000001E-7</c:v>
                </c:pt>
                <c:pt idx="58460">
                  <c:v>1.4483807249999999E-7</c:v>
                </c:pt>
                <c:pt idx="58461">
                  <c:v>1.9754660510000001E-7</c:v>
                </c:pt>
                <c:pt idx="58462">
                  <c:v>3.6256037609999999E-7</c:v>
                </c:pt>
                <c:pt idx="58463">
                  <c:v>4.8075434250000004E-7</c:v>
                </c:pt>
                <c:pt idx="58464">
                  <c:v>3.8690017249999999E-7</c:v>
                </c:pt>
                <c:pt idx="58465">
                  <c:v>4.0393054909999999E-7</c:v>
                </c:pt>
                <c:pt idx="58466">
                  <c:v>2.743218725E-7</c:v>
                </c:pt>
                <c:pt idx="58467">
                  <c:v>2.1377080580000001E-7</c:v>
                </c:pt>
                <c:pt idx="58468">
                  <c:v>2.5624750919999999E-7</c:v>
                </c:pt>
                <c:pt idx="58469">
                  <c:v>2.6016887990000002E-7</c:v>
                </c:pt>
                <c:pt idx="58470">
                  <c:v>5.1919490419999997E-8</c:v>
                </c:pt>
                <c:pt idx="58471">
                  <c:v>1.1489110220000001E-6</c:v>
                </c:pt>
                <c:pt idx="58472">
                  <c:v>9.1941181510000004E-8</c:v>
                </c:pt>
                <c:pt idx="58473">
                  <c:v>2.319745572E-8</c:v>
                </c:pt>
                <c:pt idx="58474">
                  <c:v>1.4637315460000001E-7</c:v>
                </c:pt>
                <c:pt idx="58475">
                  <c:v>5.8084286380000001E-6</c:v>
                </c:pt>
                <c:pt idx="58476">
                  <c:v>1.8567776960000001E-7</c:v>
                </c:pt>
                <c:pt idx="58477">
                  <c:v>2.086906768E-7</c:v>
                </c:pt>
                <c:pt idx="58478">
                  <c:v>7.8676940479999997E-7</c:v>
                </c:pt>
                <c:pt idx="58479">
                  <c:v>7.3185225530000003E-6</c:v>
                </c:pt>
                <c:pt idx="58480">
                  <c:v>9.0177228780000001E-7</c:v>
                </c:pt>
                <c:pt idx="58481">
                  <c:v>1.094584423E-6</c:v>
                </c:pt>
                <c:pt idx="58482">
                  <c:v>1.39884324E-6</c:v>
                </c:pt>
                <c:pt idx="58483">
                  <c:v>9.9222315749999995E-6</c:v>
                </c:pt>
                <c:pt idx="58484">
                  <c:v>1.379252371E-6</c:v>
                </c:pt>
                <c:pt idx="58485">
                  <c:v>2.0158491469999999E-6</c:v>
                </c:pt>
                <c:pt idx="58486">
                  <c:v>2.0451848590000002E-6</c:v>
                </c:pt>
                <c:pt idx="58487">
                  <c:v>2.6161325210000001E-5</c:v>
                </c:pt>
                <c:pt idx="58488">
                  <c:v>1.831643628E-6</c:v>
                </c:pt>
                <c:pt idx="58489">
                  <c:v>2.701611752E-6</c:v>
                </c:pt>
                <c:pt idx="58490">
                  <c:v>1.164195444E-6</c:v>
                </c:pt>
                <c:pt idx="58491">
                  <c:v>3.6800513110000002E-4</c:v>
                </c:pt>
                <c:pt idx="58492">
                  <c:v>9.2349568940000004E-7</c:v>
                </c:pt>
                <c:pt idx="58493">
                  <c:v>2.2889741979999998E-6</c:v>
                </c:pt>
                <c:pt idx="58494">
                  <c:v>6.7407890570000003E-6</c:v>
                </c:pt>
                <c:pt idx="58495">
                  <c:v>1.9731626849999999E-4</c:v>
                </c:pt>
                <c:pt idx="58496">
                  <c:v>2.4286289849999999E-6</c:v>
                </c:pt>
                <c:pt idx="58497">
                  <c:v>1.4845969289999999E-6</c:v>
                </c:pt>
                <c:pt idx="58498">
                  <c:v>1.421201537E-6</c:v>
                </c:pt>
                <c:pt idx="58499">
                  <c:v>1.374721125E-5</c:v>
                </c:pt>
                <c:pt idx="58500">
                  <c:v>9.3993944500000004E-7</c:v>
                </c:pt>
                <c:pt idx="58501">
                  <c:v>6.1234201939999999E-7</c:v>
                </c:pt>
                <c:pt idx="58502">
                  <c:v>3.1709059100000002E-7</c:v>
                </c:pt>
                <c:pt idx="58503">
                  <c:v>1.062233381E-5</c:v>
                </c:pt>
                <c:pt idx="58504">
                  <c:v>1.5881410989999999E-7</c:v>
                </c:pt>
                <c:pt idx="58505">
                  <c:v>1.055855793E-7</c:v>
                </c:pt>
                <c:pt idx="58506">
                  <c:v>5.0897758930000002E-8</c:v>
                </c:pt>
                <c:pt idx="58507">
                  <c:v>2.0979943430000001E-7</c:v>
                </c:pt>
                <c:pt idx="58508">
                  <c:v>4.2390250779999997E-9</c:v>
                </c:pt>
                <c:pt idx="58509">
                  <c:v>2.1965874639999999E-13</c:v>
                </c:pt>
                <c:pt idx="58510">
                  <c:v>2.4013420920000002E-9</c:v>
                </c:pt>
                <c:pt idx="58511">
                  <c:v>6.2872968749999997E-7</c:v>
                </c:pt>
                <c:pt idx="58512">
                  <c:v>1.5629420950000002E-8</c:v>
                </c:pt>
                <c:pt idx="58513">
                  <c:v>1.2246542060000001E-8</c:v>
                </c:pt>
                <c:pt idx="58514">
                  <c:v>4.8894315600000001E-9</c:v>
                </c:pt>
                <c:pt idx="58515">
                  <c:v>6.1490863349999996E-7</c:v>
                </c:pt>
                <c:pt idx="58516">
                  <c:v>4.2066992919999998E-9</c:v>
                </c:pt>
                <c:pt idx="58517">
                  <c:v>6.7401626680000002E-9</c:v>
                </c:pt>
                <c:pt idx="58518">
                  <c:v>1.867116306E-8</c:v>
                </c:pt>
                <c:pt idx="58519">
                  <c:v>4.9300531579999995E-7</c:v>
                </c:pt>
                <c:pt idx="58520">
                  <c:v>8.4756887829999998E-8</c:v>
                </c:pt>
                <c:pt idx="58521">
                  <c:v>1.7252608990000001E-7</c:v>
                </c:pt>
                <c:pt idx="58522">
                  <c:v>5.0645331129999999E-7</c:v>
                </c:pt>
                <c:pt idx="58523">
                  <c:v>3.6149861140000002E-5</c:v>
                </c:pt>
                <c:pt idx="58524">
                  <c:v>1.545459116E-6</c:v>
                </c:pt>
                <c:pt idx="58525">
                  <c:v>1.1701306890000001E-6</c:v>
                </c:pt>
                <c:pt idx="58526">
                  <c:v>5.2580659879999998E-7</c:v>
                </c:pt>
                <c:pt idx="58527">
                  <c:v>9.5964608620000001E-6</c:v>
                </c:pt>
                <c:pt idx="58528">
                  <c:v>2.662112238E-6</c:v>
                </c:pt>
                <c:pt idx="58529">
                  <c:v>2.3054977560000001E-6</c:v>
                </c:pt>
                <c:pt idx="58530">
                  <c:v>2.2224921990000001E-6</c:v>
                </c:pt>
                <c:pt idx="58531">
                  <c:v>7.1376111129999994E-5</c:v>
                </c:pt>
                <c:pt idx="58532">
                  <c:v>1.01678765E-5</c:v>
                </c:pt>
                <c:pt idx="58533">
                  <c:v>6.5178456170000003E-6</c:v>
                </c:pt>
                <c:pt idx="58534">
                  <c:v>5.2495499620000001E-7</c:v>
                </c:pt>
                <c:pt idx="58535">
                  <c:v>5.1114617679999996E-4</c:v>
                </c:pt>
                <c:pt idx="58536">
                  <c:v>6.7903708919999999E-7</c:v>
                </c:pt>
                <c:pt idx="58537">
                  <c:v>4.4673549240000002E-6</c:v>
                </c:pt>
                <c:pt idx="58538">
                  <c:v>5.7393111970000001E-6</c:v>
                </c:pt>
                <c:pt idx="58539">
                  <c:v>2.328984316E-5</c:v>
                </c:pt>
                <c:pt idx="58540">
                  <c:v>2.9127006239999998E-6</c:v>
                </c:pt>
                <c:pt idx="58541">
                  <c:v>4.2176966789999998E-6</c:v>
                </c:pt>
                <c:pt idx="58542">
                  <c:v>1.286592143E-5</c:v>
                </c:pt>
                <c:pt idx="58543">
                  <c:v>3.346760496E-4</c:v>
                </c:pt>
                <c:pt idx="58544">
                  <c:v>1.5327934060000001E-5</c:v>
                </c:pt>
                <c:pt idx="58545">
                  <c:v>3.973946023E-6</c:v>
                </c:pt>
                <c:pt idx="58546">
                  <c:v>7.4276607650000003E-7</c:v>
                </c:pt>
                <c:pt idx="58547">
                  <c:v>2.4410422219999999E-5</c:v>
                </c:pt>
                <c:pt idx="58548">
                  <c:v>1.7582866429999999E-6</c:v>
                </c:pt>
                <c:pt idx="58549">
                  <c:v>6.7854596589999995E-7</c:v>
                </c:pt>
                <c:pt idx="58550">
                  <c:v>5.3702449100000001E-7</c:v>
                </c:pt>
                <c:pt idx="58551">
                  <c:v>3.6513071089999999E-6</c:v>
                </c:pt>
                <c:pt idx="58552">
                  <c:v>8.6268655610000003E-7</c:v>
                </c:pt>
                <c:pt idx="58553">
                  <c:v>3.7508212040000002E-8</c:v>
                </c:pt>
                <c:pt idx="58554">
                  <c:v>5.2086559599999999E-7</c:v>
                </c:pt>
                <c:pt idx="58555">
                  <c:v>2.7167734179999999E-6</c:v>
                </c:pt>
                <c:pt idx="58556">
                  <c:v>2.7822539210000001E-7</c:v>
                </c:pt>
                <c:pt idx="58557">
                  <c:v>2.1524388480000001E-7</c:v>
                </c:pt>
                <c:pt idx="58558">
                  <c:v>2.2190714000000001E-7</c:v>
                </c:pt>
                <c:pt idx="58559">
                  <c:v>2.174406349E-7</c:v>
                </c:pt>
                <c:pt idx="58560">
                  <c:v>2.6253023330000002E-7</c:v>
                </c:pt>
                <c:pt idx="58561">
                  <c:v>2.6515485680000001E-7</c:v>
                </c:pt>
                <c:pt idx="58562">
                  <c:v>2.0614624780000001E-7</c:v>
                </c:pt>
                <c:pt idx="58563">
                  <c:v>1.6623482540000001E-6</c:v>
                </c:pt>
                <c:pt idx="58564">
                  <c:v>1.544528534E-8</c:v>
                </c:pt>
                <c:pt idx="58565">
                  <c:v>4.0536042690000002E-7</c:v>
                </c:pt>
                <c:pt idx="58566">
                  <c:v>1.8856512220000001E-6</c:v>
                </c:pt>
                <c:pt idx="58567">
                  <c:v>1.626551036E-5</c:v>
                </c:pt>
                <c:pt idx="58568">
                  <c:v>1.2626710240000001E-7</c:v>
                </c:pt>
                <c:pt idx="58569">
                  <c:v>1.9402649140000001E-7</c:v>
                </c:pt>
                <c:pt idx="58570">
                  <c:v>3.4279993140000002E-7</c:v>
                </c:pt>
                <c:pt idx="58571">
                  <c:v>1.297519213E-5</c:v>
                </c:pt>
                <c:pt idx="58572">
                  <c:v>1.1646603569999999E-6</c:v>
                </c:pt>
                <c:pt idx="58573">
                  <c:v>2.8629015320000002E-6</c:v>
                </c:pt>
                <c:pt idx="58574">
                  <c:v>3.9677378539999996E-6</c:v>
                </c:pt>
                <c:pt idx="58575">
                  <c:v>1.3577517459999999E-4</c:v>
                </c:pt>
                <c:pt idx="58576">
                  <c:v>1.270335599E-6</c:v>
                </c:pt>
                <c:pt idx="58577">
                  <c:v>4.6263439760000004E-6</c:v>
                </c:pt>
                <c:pt idx="58578">
                  <c:v>1.198185904E-5</c:v>
                </c:pt>
                <c:pt idx="58579">
                  <c:v>4.4965717409999998E-5</c:v>
                </c:pt>
                <c:pt idx="58580">
                  <c:v>8.8919107909999994E-6</c:v>
                </c:pt>
                <c:pt idx="58581">
                  <c:v>6.8178929940000002E-6</c:v>
                </c:pt>
                <c:pt idx="58582">
                  <c:v>3.1818305640000003E-5</c:v>
                </c:pt>
                <c:pt idx="58583">
                  <c:v>4.730209576E-4</c:v>
                </c:pt>
                <c:pt idx="58584">
                  <c:v>9.8921586289999998E-5</c:v>
                </c:pt>
                <c:pt idx="58585">
                  <c:v>7.2392292439999999E-5</c:v>
                </c:pt>
                <c:pt idx="58586">
                  <c:v>1.05894495E-4</c:v>
                </c:pt>
                <c:pt idx="58587">
                  <c:v>6.3668520950000004E-4</c:v>
                </c:pt>
                <c:pt idx="58588">
                  <c:v>2.8733801170000001E-6</c:v>
                </c:pt>
                <c:pt idx="58589">
                  <c:v>9.4922871149999997E-6</c:v>
                </c:pt>
                <c:pt idx="58590">
                  <c:v>8.0970853080000004E-7</c:v>
                </c:pt>
                <c:pt idx="58591">
                  <c:v>3.3623532179999999E-5</c:v>
                </c:pt>
                <c:pt idx="58592">
                  <c:v>5.2084900849999997E-6</c:v>
                </c:pt>
                <c:pt idx="58593">
                  <c:v>7.3766756330000001E-6</c:v>
                </c:pt>
                <c:pt idx="58594">
                  <c:v>7.8701592120000003E-7</c:v>
                </c:pt>
                <c:pt idx="58595">
                  <c:v>1.1741231229999999E-5</c:v>
                </c:pt>
                <c:pt idx="58596">
                  <c:v>2.9378983349999999E-6</c:v>
                </c:pt>
                <c:pt idx="58597">
                  <c:v>4.5719537689999999E-6</c:v>
                </c:pt>
                <c:pt idx="58598">
                  <c:v>4.4512365830000001E-6</c:v>
                </c:pt>
                <c:pt idx="58599">
                  <c:v>2.4005173220000001E-6</c:v>
                </c:pt>
                <c:pt idx="58600">
                  <c:v>3.3223308539999998E-6</c:v>
                </c:pt>
                <c:pt idx="58601">
                  <c:v>1.8913759219999999E-6</c:v>
                </c:pt>
                <c:pt idx="58602">
                  <c:v>1.896477112E-6</c:v>
                </c:pt>
                <c:pt idx="58603">
                  <c:v>2.4748512550000001E-6</c:v>
                </c:pt>
                <c:pt idx="58604">
                  <c:v>1.6196940570000001E-6</c:v>
                </c:pt>
                <c:pt idx="58605">
                  <c:v>9.6247415119999998E-7</c:v>
                </c:pt>
                <c:pt idx="58606">
                  <c:v>1.137442319E-6</c:v>
                </c:pt>
                <c:pt idx="58607">
                  <c:v>1.517608655E-6</c:v>
                </c:pt>
                <c:pt idx="58608">
                  <c:v>1.0894888249999999E-6</c:v>
                </c:pt>
                <c:pt idx="58609">
                  <c:v>1.2627081050000001E-6</c:v>
                </c:pt>
                <c:pt idx="58610">
                  <c:v>1.309571708E-6</c:v>
                </c:pt>
                <c:pt idx="58611">
                  <c:v>5.0625665000000001E-7</c:v>
                </c:pt>
                <c:pt idx="58612">
                  <c:v>2.1852213549999999E-6</c:v>
                </c:pt>
                <c:pt idx="58613">
                  <c:v>2.312451588E-6</c:v>
                </c:pt>
                <c:pt idx="58614">
                  <c:v>2.3731639909999999E-6</c:v>
                </c:pt>
                <c:pt idx="58615">
                  <c:v>5.3866557160000003E-6</c:v>
                </c:pt>
                <c:pt idx="58616">
                  <c:v>5.7734286329999996E-6</c:v>
                </c:pt>
                <c:pt idx="58617">
                  <c:v>1.9335054180000002E-6</c:v>
                </c:pt>
                <c:pt idx="58618">
                  <c:v>2.9584286209999999E-6</c:v>
                </c:pt>
                <c:pt idx="58619">
                  <c:v>1.1370483369999999E-5</c:v>
                </c:pt>
                <c:pt idx="58620">
                  <c:v>1.251265761E-5</c:v>
                </c:pt>
                <c:pt idx="58621">
                  <c:v>3.0613197319999998E-6</c:v>
                </c:pt>
                <c:pt idx="58622">
                  <c:v>3.1517394299999999E-6</c:v>
                </c:pt>
                <c:pt idx="58623">
                  <c:v>7.6441382940000004E-5</c:v>
                </c:pt>
                <c:pt idx="58624">
                  <c:v>6.02600994E-5</c:v>
                </c:pt>
                <c:pt idx="58625">
                  <c:v>6.8351970310000001E-5</c:v>
                </c:pt>
                <c:pt idx="58626">
                  <c:v>5.3204123979999998E-4</c:v>
                </c:pt>
                <c:pt idx="58627">
                  <c:v>1.1448639760000001E-3</c:v>
                </c:pt>
                <c:pt idx="58628">
                  <c:v>8.6745426569999996E-5</c:v>
                </c:pt>
                <c:pt idx="58629">
                  <c:v>5.0480965209999997E-5</c:v>
                </c:pt>
                <c:pt idx="58630">
                  <c:v>1.9600713630000002E-5</c:v>
                </c:pt>
                <c:pt idx="58631">
                  <c:v>2.1035717179999999E-5</c:v>
                </c:pt>
                <c:pt idx="58632">
                  <c:v>1.468985211E-5</c:v>
                </c:pt>
                <c:pt idx="58633">
                  <c:v>1.6301223569999999E-5</c:v>
                </c:pt>
                <c:pt idx="58634">
                  <c:v>3.1079604270000003E-5</c:v>
                </c:pt>
                <c:pt idx="58635">
                  <c:v>8.6917501839999997E-5</c:v>
                </c:pt>
                <c:pt idx="58636">
                  <c:v>2.886481152E-5</c:v>
                </c:pt>
                <c:pt idx="58637">
                  <c:v>2.0357607359999999E-5</c:v>
                </c:pt>
                <c:pt idx="58638">
                  <c:v>3.5711828930000003E-5</c:v>
                </c:pt>
                <c:pt idx="58639">
                  <c:v>2.4462672420000002E-5</c:v>
                </c:pt>
                <c:pt idx="58640">
                  <c:v>3.2919315439999998E-6</c:v>
                </c:pt>
                <c:pt idx="58641">
                  <c:v>7.0614679889999999E-6</c:v>
                </c:pt>
                <c:pt idx="58642">
                  <c:v>4.6415193890000003E-6</c:v>
                </c:pt>
                <c:pt idx="58643">
                  <c:v>2.0257689480000002E-6</c:v>
                </c:pt>
                <c:pt idx="58644">
                  <c:v>4.6722188109999997E-6</c:v>
                </c:pt>
                <c:pt idx="58645">
                  <c:v>1.3973380120000001E-5</c:v>
                </c:pt>
                <c:pt idx="58646">
                  <c:v>2.8878703439999999E-5</c:v>
                </c:pt>
                <c:pt idx="58647">
                  <c:v>3.761211479E-5</c:v>
                </c:pt>
                <c:pt idx="58648">
                  <c:v>1.142093945E-6</c:v>
                </c:pt>
                <c:pt idx="58649">
                  <c:v>1.585695932E-6</c:v>
                </c:pt>
                <c:pt idx="58650">
                  <c:v>2.3290376679999999E-6</c:v>
                </c:pt>
                <c:pt idx="58651">
                  <c:v>2.7015868979999998E-6</c:v>
                </c:pt>
                <c:pt idx="58652">
                  <c:v>2.8370934479999999E-6</c:v>
                </c:pt>
                <c:pt idx="58653">
                  <c:v>2.375054339E-6</c:v>
                </c:pt>
                <c:pt idx="58654">
                  <c:v>1.3233770230000001E-6</c:v>
                </c:pt>
                <c:pt idx="58655">
                  <c:v>4.8797468420000004E-6</c:v>
                </c:pt>
                <c:pt idx="58656">
                  <c:v>1.884876103E-6</c:v>
                </c:pt>
                <c:pt idx="58657">
                  <c:v>2.1586057629999998E-6</c:v>
                </c:pt>
                <c:pt idx="58658">
                  <c:v>1.671709425E-6</c:v>
                </c:pt>
                <c:pt idx="58659">
                  <c:v>3.4610480339999999E-6</c:v>
                </c:pt>
                <c:pt idx="58660">
                  <c:v>2.7428443719999998E-6</c:v>
                </c:pt>
                <c:pt idx="58661">
                  <c:v>6.1814410050000002E-6</c:v>
                </c:pt>
                <c:pt idx="58662">
                  <c:v>1.161450521E-7</c:v>
                </c:pt>
                <c:pt idx="58663">
                  <c:v>2.0508992939999999E-6</c:v>
                </c:pt>
                <c:pt idx="58664">
                  <c:v>1.420742436E-5</c:v>
                </c:pt>
                <c:pt idx="58665">
                  <c:v>1.6413347120000001E-5</c:v>
                </c:pt>
                <c:pt idx="58666">
                  <c:v>1.259568052E-4</c:v>
                </c:pt>
                <c:pt idx="58667">
                  <c:v>2.1204097939999999E-4</c:v>
                </c:pt>
                <c:pt idx="58668">
                  <c:v>4.2423568650000003E-5</c:v>
                </c:pt>
                <c:pt idx="58669">
                  <c:v>1.150559171E-4</c:v>
                </c:pt>
                <c:pt idx="58670">
                  <c:v>2.0877407350000001E-4</c:v>
                </c:pt>
                <c:pt idx="58671">
                  <c:v>6.7744465939999996E-5</c:v>
                </c:pt>
                <c:pt idx="58672">
                  <c:v>4.9954924529999998E-5</c:v>
                </c:pt>
                <c:pt idx="58673">
                  <c:v>5.3527873560000003E-5</c:v>
                </c:pt>
                <c:pt idx="58674">
                  <c:v>1.0095039769999999E-4</c:v>
                </c:pt>
                <c:pt idx="58675">
                  <c:v>2.5709820210000002E-4</c:v>
                </c:pt>
                <c:pt idx="58676">
                  <c:v>1.747853806E-4</c:v>
                </c:pt>
                <c:pt idx="58677">
                  <c:v>9.8279631600000001E-5</c:v>
                </c:pt>
                <c:pt idx="58678">
                  <c:v>1.109953199E-3</c:v>
                </c:pt>
                <c:pt idx="58679">
                  <c:v>3.38087107E-4</c:v>
                </c:pt>
                <c:pt idx="58680">
                  <c:v>6.8144759649999998E-5</c:v>
                </c:pt>
                <c:pt idx="58681">
                  <c:v>4.9197608470000002E-5</c:v>
                </c:pt>
                <c:pt idx="58682">
                  <c:v>2.47011168E-5</c:v>
                </c:pt>
                <c:pt idx="58683">
                  <c:v>5.8708405629999996E-6</c:v>
                </c:pt>
                <c:pt idx="58684">
                  <c:v>3.289611226E-5</c:v>
                </c:pt>
                <c:pt idx="58685">
                  <c:v>8.5666794949999995E-6</c:v>
                </c:pt>
                <c:pt idx="58686">
                  <c:v>1.8266230429999999E-4</c:v>
                </c:pt>
                <c:pt idx="58687">
                  <c:v>7.8043054090000001E-5</c:v>
                </c:pt>
                <c:pt idx="58688">
                  <c:v>4.1705110480000001E-5</c:v>
                </c:pt>
                <c:pt idx="58689">
                  <c:v>3.0706959480000002E-5</c:v>
                </c:pt>
                <c:pt idx="58690">
                  <c:v>2.4943157919999998E-5</c:v>
                </c:pt>
                <c:pt idx="58691">
                  <c:v>1.1883086440000001E-5</c:v>
                </c:pt>
                <c:pt idx="58692">
                  <c:v>2.8133201619999999E-6</c:v>
                </c:pt>
                <c:pt idx="58693">
                  <c:v>1.8029802889999999E-6</c:v>
                </c:pt>
                <c:pt idx="58694">
                  <c:v>2.9798380019999998E-6</c:v>
                </c:pt>
                <c:pt idx="58695">
                  <c:v>4.0927661420000002E-6</c:v>
                </c:pt>
                <c:pt idx="58696">
                  <c:v>8.0305955679999998E-6</c:v>
                </c:pt>
                <c:pt idx="58697">
                  <c:v>6.586441317E-6</c:v>
                </c:pt>
                <c:pt idx="58698">
                  <c:v>3.2547619640000001E-5</c:v>
                </c:pt>
                <c:pt idx="58699">
                  <c:v>1.5835093879999999E-5</c:v>
                </c:pt>
                <c:pt idx="58700">
                  <c:v>5.520183906E-6</c:v>
                </c:pt>
                <c:pt idx="58701">
                  <c:v>1.6320752120000001E-5</c:v>
                </c:pt>
                <c:pt idx="58702">
                  <c:v>3.4410565399999999E-6</c:v>
                </c:pt>
                <c:pt idx="58703">
                  <c:v>3.4292658379999999E-6</c:v>
                </c:pt>
                <c:pt idx="58704">
                  <c:v>7.5109360349999999E-6</c:v>
                </c:pt>
                <c:pt idx="58705">
                  <c:v>7.0510085650000004E-6</c:v>
                </c:pt>
                <c:pt idx="58706">
                  <c:v>2.7423540569999999E-6</c:v>
                </c:pt>
                <c:pt idx="58707">
                  <c:v>4.1965161990000004E-6</c:v>
                </c:pt>
                <c:pt idx="58708">
                  <c:v>3.068687532E-6</c:v>
                </c:pt>
                <c:pt idx="58709">
                  <c:v>1.17454544E-6</c:v>
                </c:pt>
                <c:pt idx="58710">
                  <c:v>2.644748244E-5</c:v>
                </c:pt>
                <c:pt idx="58711">
                  <c:v>1.0074417400000001E-6</c:v>
                </c:pt>
                <c:pt idx="58712">
                  <c:v>4.9885427770000002E-6</c:v>
                </c:pt>
                <c:pt idx="58713">
                  <c:v>1.397677894E-5</c:v>
                </c:pt>
                <c:pt idx="58714">
                  <c:v>2.6791968249999998E-5</c:v>
                </c:pt>
                <c:pt idx="58715">
                  <c:v>1.306613319E-5</c:v>
                </c:pt>
                <c:pt idx="58716">
                  <c:v>5.7742810019999999E-5</c:v>
                </c:pt>
                <c:pt idx="58717">
                  <c:v>1.180273109E-4</c:v>
                </c:pt>
                <c:pt idx="58718">
                  <c:v>2.6337375270000002E-3</c:v>
                </c:pt>
                <c:pt idx="58719">
                  <c:v>6.2345799619999999E-4</c:v>
                </c:pt>
                <c:pt idx="58720">
                  <c:v>9.9092356429999996E-5</c:v>
                </c:pt>
                <c:pt idx="58721">
                  <c:v>2.223282701E-4</c:v>
                </c:pt>
                <c:pt idx="58722">
                  <c:v>3.9411957039999998E-4</c:v>
                </c:pt>
                <c:pt idx="58723">
                  <c:v>2.2337408989999999E-5</c:v>
                </c:pt>
                <c:pt idx="58724">
                  <c:v>3.6499434759999998E-5</c:v>
                </c:pt>
                <c:pt idx="58725">
                  <c:v>1.087712382E-4</c:v>
                </c:pt>
                <c:pt idx="58726">
                  <c:v>8.85405929E-5</c:v>
                </c:pt>
                <c:pt idx="58727">
                  <c:v>2.345076382E-5</c:v>
                </c:pt>
                <c:pt idx="58728">
                  <c:v>4.1625309740000001E-5</c:v>
                </c:pt>
                <c:pt idx="58729">
                  <c:v>9.4549430120000007E-5</c:v>
                </c:pt>
                <c:pt idx="58730">
                  <c:v>1.230719233E-4</c:v>
                </c:pt>
                <c:pt idx="58731">
                  <c:v>4.711503042E-5</c:v>
                </c:pt>
                <c:pt idx="58732">
                  <c:v>4.5831553210000001E-5</c:v>
                </c:pt>
                <c:pt idx="58733">
                  <c:v>2.9530337810000001E-5</c:v>
                </c:pt>
                <c:pt idx="58734">
                  <c:v>2.0360449409999999E-5</c:v>
                </c:pt>
                <c:pt idx="58735">
                  <c:v>1.7100529290000001E-5</c:v>
                </c:pt>
                <c:pt idx="58736">
                  <c:v>2.2181943100000001E-5</c:v>
                </c:pt>
                <c:pt idx="58737">
                  <c:v>4.6062171730000004E-6</c:v>
                </c:pt>
                <c:pt idx="58738">
                  <c:v>5.3634525750000002E-5</c:v>
                </c:pt>
                <c:pt idx="58739">
                  <c:v>3.699078958E-6</c:v>
                </c:pt>
                <c:pt idx="58740">
                  <c:v>4.7067436259999998E-6</c:v>
                </c:pt>
                <c:pt idx="58741">
                  <c:v>1.009797219E-6</c:v>
                </c:pt>
                <c:pt idx="58742">
                  <c:v>9.9973491710000001E-5</c:v>
                </c:pt>
                <c:pt idx="58743">
                  <c:v>1.4953944420000001E-6</c:v>
                </c:pt>
                <c:pt idx="58744">
                  <c:v>4.431866942E-7</c:v>
                </c:pt>
                <c:pt idx="58745">
                  <c:v>9.708725646E-6</c:v>
                </c:pt>
                <c:pt idx="58746">
                  <c:v>9.668215969E-5</c:v>
                </c:pt>
                <c:pt idx="58747">
                  <c:v>7.6116361429999996E-6</c:v>
                </c:pt>
                <c:pt idx="58748">
                  <c:v>7.5891141010000001E-6</c:v>
                </c:pt>
                <c:pt idx="58749">
                  <c:v>1.5388625199999999E-5</c:v>
                </c:pt>
                <c:pt idx="58750">
                  <c:v>6.1085975549999996E-5</c:v>
                </c:pt>
                <c:pt idx="58751">
                  <c:v>1.0302150300000001E-5</c:v>
                </c:pt>
                <c:pt idx="58752">
                  <c:v>6.8120790780000001E-6</c:v>
                </c:pt>
                <c:pt idx="58753">
                  <c:v>1.287021828E-5</c:v>
                </c:pt>
                <c:pt idx="58754">
                  <c:v>1.665897921E-5</c:v>
                </c:pt>
                <c:pt idx="58755">
                  <c:v>7.5837589070000003E-6</c:v>
                </c:pt>
                <c:pt idx="58756">
                  <c:v>5.9546397039999997E-6</c:v>
                </c:pt>
                <c:pt idx="58757">
                  <c:v>4.5523983250000004E-6</c:v>
                </c:pt>
                <c:pt idx="58758">
                  <c:v>1.9764693149999999E-4</c:v>
                </c:pt>
                <c:pt idx="58759">
                  <c:v>1.9962405020000001E-5</c:v>
                </c:pt>
                <c:pt idx="58760">
                  <c:v>4.6800533650000003E-5</c:v>
                </c:pt>
                <c:pt idx="58761">
                  <c:v>8.0776614980000003E-5</c:v>
                </c:pt>
                <c:pt idx="58762">
                  <c:v>1.4832659669999999E-3</c:v>
                </c:pt>
                <c:pt idx="58763">
                  <c:v>4.6879840079999999E-5</c:v>
                </c:pt>
                <c:pt idx="58764">
                  <c:v>1.7788319110000001E-5</c:v>
                </c:pt>
                <c:pt idx="58765">
                  <c:v>3.334772542E-5</c:v>
                </c:pt>
                <c:pt idx="58766">
                  <c:v>6.2638204540000004E-4</c:v>
                </c:pt>
                <c:pt idx="58767">
                  <c:v>7.081902961E-5</c:v>
                </c:pt>
                <c:pt idx="58768">
                  <c:v>4.3923017569999999E-5</c:v>
                </c:pt>
                <c:pt idx="58769">
                  <c:v>1.2450251779999999E-5</c:v>
                </c:pt>
                <c:pt idx="58770">
                  <c:v>3.5187768060000002E-3</c:v>
                </c:pt>
                <c:pt idx="58771">
                  <c:v>1.7762788830000002E-5</c:v>
                </c:pt>
                <c:pt idx="58772">
                  <c:v>5.0829430510000002E-5</c:v>
                </c:pt>
                <c:pt idx="58773">
                  <c:v>6.9566122899999996E-5</c:v>
                </c:pt>
                <c:pt idx="58774">
                  <c:v>9.2508606460000003E-4</c:v>
                </c:pt>
                <c:pt idx="58775">
                  <c:v>1.8412372920000001E-5</c:v>
                </c:pt>
                <c:pt idx="58776">
                  <c:v>3.348347984E-5</c:v>
                </c:pt>
                <c:pt idx="58777">
                  <c:v>2.2911583670000001E-5</c:v>
                </c:pt>
                <c:pt idx="58778">
                  <c:v>3.6587131699999998E-3</c:v>
                </c:pt>
                <c:pt idx="58779">
                  <c:v>4.503715462E-5</c:v>
                </c:pt>
                <c:pt idx="58780">
                  <c:v>1.8259938010000002E-5</c:v>
                </c:pt>
                <c:pt idx="58781">
                  <c:v>5.9939411979999997E-5</c:v>
                </c:pt>
                <c:pt idx="58782">
                  <c:v>1.088474628E-3</c:v>
                </c:pt>
                <c:pt idx="58783">
                  <c:v>4.9121770940000003E-6</c:v>
                </c:pt>
                <c:pt idx="58784">
                  <c:v>6.7524890530000001E-6</c:v>
                </c:pt>
                <c:pt idx="58785">
                  <c:v>1.097096143E-5</c:v>
                </c:pt>
                <c:pt idx="58786">
                  <c:v>1.088275127E-4</c:v>
                </c:pt>
                <c:pt idx="58787">
                  <c:v>5.3178267069999997E-5</c:v>
                </c:pt>
                <c:pt idx="58788">
                  <c:v>5.6116651149999998E-5</c:v>
                </c:pt>
                <c:pt idx="58789">
                  <c:v>1.9484720820000001E-5</c:v>
                </c:pt>
                <c:pt idx="58790">
                  <c:v>1.362523291E-2</c:v>
                </c:pt>
                <c:pt idx="58791">
                  <c:v>1.9105261139999999E-5</c:v>
                </c:pt>
                <c:pt idx="58792">
                  <c:v>2.282508914E-4</c:v>
                </c:pt>
                <c:pt idx="58793">
                  <c:v>3.6287561050000002E-4</c:v>
                </c:pt>
                <c:pt idx="58794">
                  <c:v>2.972845229E-3</c:v>
                </c:pt>
                <c:pt idx="58795">
                  <c:v>2.5992738679999998E-4</c:v>
                </c:pt>
                <c:pt idx="58796">
                  <c:v>3.9921404120000001E-4</c:v>
                </c:pt>
                <c:pt idx="58797">
                  <c:v>4.3786521890000002E-4</c:v>
                </c:pt>
                <c:pt idx="58798">
                  <c:v>1.7785753179999999E-2</c:v>
                </c:pt>
                <c:pt idx="58799">
                  <c:v>2.95455278E-4</c:v>
                </c:pt>
                <c:pt idx="58800">
                  <c:v>6.1687141819999998E-4</c:v>
                </c:pt>
                <c:pt idx="58801">
                  <c:v>1.0350340239999999E-3</c:v>
                </c:pt>
                <c:pt idx="58802">
                  <c:v>0.1320120075</c:v>
                </c:pt>
                <c:pt idx="58803">
                  <c:v>8.9921289919999998E-4</c:v>
                </c:pt>
                <c:pt idx="58804">
                  <c:v>7.159145867E-4</c:v>
                </c:pt>
                <c:pt idx="58805">
                  <c:v>6.7814532429999995E-4</c:v>
                </c:pt>
                <c:pt idx="58806">
                  <c:v>8.309671381E-3</c:v>
                </c:pt>
                <c:pt idx="58807">
                  <c:v>7.6302979340000002E-4</c:v>
                </c:pt>
                <c:pt idx="58808">
                  <c:v>7.2430236849999996E-4</c:v>
                </c:pt>
                <c:pt idx="58809">
                  <c:v>8.241783945E-4</c:v>
                </c:pt>
                <c:pt idx="58810">
                  <c:v>0.1318739186</c:v>
                </c:pt>
                <c:pt idx="58811">
                  <c:v>1.1112047820000001E-3</c:v>
                </c:pt>
                <c:pt idx="58812">
                  <c:v>6.5340542149999997E-4</c:v>
                </c:pt>
                <c:pt idx="58813">
                  <c:v>2.4410648800000001E-4</c:v>
                </c:pt>
                <c:pt idx="58814">
                  <c:v>1.8053338490000001E-2</c:v>
                </c:pt>
                <c:pt idx="58815">
                  <c:v>4.9483200829999996E-4</c:v>
                </c:pt>
                <c:pt idx="58816">
                  <c:v>4.0193819830000002E-4</c:v>
                </c:pt>
                <c:pt idx="58817">
                  <c:v>2.320390456E-4</c:v>
                </c:pt>
                <c:pt idx="58818">
                  <c:v>2.9516916139999999E-3</c:v>
                </c:pt>
                <c:pt idx="58819">
                  <c:v>3.9560018930000001E-4</c:v>
                </c:pt>
                <c:pt idx="58820">
                  <c:v>2.395829898E-4</c:v>
                </c:pt>
                <c:pt idx="58821">
                  <c:v>1.31437877E-5</c:v>
                </c:pt>
                <c:pt idx="58822">
                  <c:v>1.361167942E-2</c:v>
                </c:pt>
                <c:pt idx="58823">
                  <c:v>2.643859759E-5</c:v>
                </c:pt>
                <c:pt idx="58824">
                  <c:v>6.0441228469999998E-5</c:v>
                </c:pt>
                <c:pt idx="58825">
                  <c:v>5.1173985380000001E-5</c:v>
                </c:pt>
                <c:pt idx="58826">
                  <c:v>1.109026372E-4</c:v>
                </c:pt>
                <c:pt idx="58827">
                  <c:v>1.201740695E-5</c:v>
                </c:pt>
                <c:pt idx="58828">
                  <c:v>6.795212904E-6</c:v>
                </c:pt>
                <c:pt idx="58829">
                  <c:v>5.2758416029999998E-6</c:v>
                </c:pt>
                <c:pt idx="58830">
                  <c:v>1.0584916589999999E-3</c:v>
                </c:pt>
                <c:pt idx="58831">
                  <c:v>5.2874167399999999E-5</c:v>
                </c:pt>
                <c:pt idx="58832">
                  <c:v>2.2569731870000002E-5</c:v>
                </c:pt>
                <c:pt idx="58833">
                  <c:v>4.1454293040000001E-5</c:v>
                </c:pt>
                <c:pt idx="58834">
                  <c:v>3.682213918E-3</c:v>
                </c:pt>
                <c:pt idx="58835">
                  <c:v>3.0003654829999999E-5</c:v>
                </c:pt>
                <c:pt idx="58836">
                  <c:v>3.3060536649999997E-5</c:v>
                </c:pt>
                <c:pt idx="58837">
                  <c:v>1.523559468E-5</c:v>
                </c:pt>
                <c:pt idx="58838">
                  <c:v>9.2091197489999998E-4</c:v>
                </c:pt>
                <c:pt idx="58839">
                  <c:v>7.5829555699999995E-5</c:v>
                </c:pt>
                <c:pt idx="58840">
                  <c:v>5.0455340970000001E-5</c:v>
                </c:pt>
                <c:pt idx="58841">
                  <c:v>1.514089492E-5</c:v>
                </c:pt>
                <c:pt idx="58842">
                  <c:v>3.4800705360000001E-3</c:v>
                </c:pt>
                <c:pt idx="58843">
                  <c:v>2.1451162620000001E-5</c:v>
                </c:pt>
                <c:pt idx="58844">
                  <c:v>5.134637258E-5</c:v>
                </c:pt>
                <c:pt idx="58845">
                  <c:v>7.0552330360000001E-5</c:v>
                </c:pt>
                <c:pt idx="58846">
                  <c:v>6.2896111809999998E-4</c:v>
                </c:pt>
                <c:pt idx="58847">
                  <c:v>3.7754727919999997E-5</c:v>
                </c:pt>
                <c:pt idx="58848">
                  <c:v>1.9073014120000001E-5</c:v>
                </c:pt>
                <c:pt idx="58849">
                  <c:v>4.5978441989999998E-5</c:v>
                </c:pt>
                <c:pt idx="58850">
                  <c:v>1.4643339369999999E-3</c:v>
                </c:pt>
                <c:pt idx="58851">
                  <c:v>8.3471918040000005E-5</c:v>
                </c:pt>
                <c:pt idx="58852">
                  <c:v>5.2736438299999998E-5</c:v>
                </c:pt>
                <c:pt idx="58853">
                  <c:v>2.1304515079999999E-5</c:v>
                </c:pt>
                <c:pt idx="58854">
                  <c:v>2.0079030679999999E-4</c:v>
                </c:pt>
                <c:pt idx="58855">
                  <c:v>4.275722905E-6</c:v>
                </c:pt>
                <c:pt idx="58856">
                  <c:v>5.9149285399999997E-6</c:v>
                </c:pt>
                <c:pt idx="58857">
                  <c:v>7.4537145809999997E-6</c:v>
                </c:pt>
                <c:pt idx="58858">
                  <c:v>1.7105069790000002E-5</c:v>
                </c:pt>
                <c:pt idx="58859">
                  <c:v>1.3227444729999999E-5</c:v>
                </c:pt>
                <c:pt idx="58860">
                  <c:v>6.5634962369999997E-6</c:v>
                </c:pt>
                <c:pt idx="58861">
                  <c:v>1.005677097E-5</c:v>
                </c:pt>
                <c:pt idx="58862">
                  <c:v>6.1319059450000004E-5</c:v>
                </c:pt>
                <c:pt idx="58863">
                  <c:v>1.5983718110000001E-5</c:v>
                </c:pt>
                <c:pt idx="58864">
                  <c:v>7.616305093E-6</c:v>
                </c:pt>
                <c:pt idx="58865">
                  <c:v>7.5011259230000002E-6</c:v>
                </c:pt>
                <c:pt idx="58866">
                  <c:v>9.6006853499999993E-5</c:v>
                </c:pt>
                <c:pt idx="58867">
                  <c:v>8.8775546530000001E-6</c:v>
                </c:pt>
                <c:pt idx="58868">
                  <c:v>3.0657531619999998E-7</c:v>
                </c:pt>
                <c:pt idx="58869">
                  <c:v>1.4750335410000001E-6</c:v>
                </c:pt>
                <c:pt idx="58870">
                  <c:v>9.691719289E-5</c:v>
                </c:pt>
                <c:pt idx="58871">
                  <c:v>6.1297361120000003E-7</c:v>
                </c:pt>
                <c:pt idx="58872">
                  <c:v>5.3033219980000001E-6</c:v>
                </c:pt>
                <c:pt idx="58873">
                  <c:v>3.7828480870000001E-6</c:v>
                </c:pt>
                <c:pt idx="58874">
                  <c:v>5.0160985060000001E-5</c:v>
                </c:pt>
                <c:pt idx="58875">
                  <c:v>6.1283043030000003E-6</c:v>
                </c:pt>
                <c:pt idx="58876">
                  <c:v>2.3448760850000001E-5</c:v>
                </c:pt>
                <c:pt idx="58877">
                  <c:v>1.705331282E-5</c:v>
                </c:pt>
                <c:pt idx="58878">
                  <c:v>1.883421101E-5</c:v>
                </c:pt>
                <c:pt idx="58879">
                  <c:v>3.284838567E-5</c:v>
                </c:pt>
                <c:pt idx="58880">
                  <c:v>4.7263642939999998E-5</c:v>
                </c:pt>
                <c:pt idx="58881">
                  <c:v>4.6440972800000001E-5</c:v>
                </c:pt>
                <c:pt idx="58882">
                  <c:v>1.2534172880000001E-4</c:v>
                </c:pt>
                <c:pt idx="58883">
                  <c:v>9.3809462819999999E-5</c:v>
                </c:pt>
                <c:pt idx="58884">
                  <c:v>3.8973020259999998E-5</c:v>
                </c:pt>
                <c:pt idx="58885">
                  <c:v>2.2898525310000001E-5</c:v>
                </c:pt>
                <c:pt idx="58886">
                  <c:v>8.8846452899999997E-5</c:v>
                </c:pt>
                <c:pt idx="58887">
                  <c:v>1.0677552629999999E-4</c:v>
                </c:pt>
                <c:pt idx="58888">
                  <c:v>3.3491182370000003E-5</c:v>
                </c:pt>
                <c:pt idx="58889">
                  <c:v>2.1598336000000001E-5</c:v>
                </c:pt>
                <c:pt idx="58890">
                  <c:v>3.823839278E-4</c:v>
                </c:pt>
                <c:pt idx="58891">
                  <c:v>2.0440230760000001E-4</c:v>
                </c:pt>
                <c:pt idx="58892">
                  <c:v>1.039421672E-4</c:v>
                </c:pt>
                <c:pt idx="58893">
                  <c:v>6.3245797519999997E-4</c:v>
                </c:pt>
                <c:pt idx="58894">
                  <c:v>2.612620097E-3</c:v>
                </c:pt>
                <c:pt idx="58895">
                  <c:v>1.2312099199999999E-4</c:v>
                </c:pt>
                <c:pt idx="58896">
                  <c:v>6.2293026680000001E-5</c:v>
                </c:pt>
                <c:pt idx="58897">
                  <c:v>1.308573645E-5</c:v>
                </c:pt>
                <c:pt idx="58898">
                  <c:v>2.6842295820000001E-5</c:v>
                </c:pt>
                <c:pt idx="58899">
                  <c:v>1.383923706E-5</c:v>
                </c:pt>
                <c:pt idx="58900">
                  <c:v>4.7945020960000004E-6</c:v>
                </c:pt>
                <c:pt idx="58901">
                  <c:v>9.2271008139999999E-7</c:v>
                </c:pt>
                <c:pt idx="58902">
                  <c:v>2.5683396390000001E-5</c:v>
                </c:pt>
                <c:pt idx="58903">
                  <c:v>9.2828574989999998E-7</c:v>
                </c:pt>
                <c:pt idx="58904">
                  <c:v>3.1856404610000002E-6</c:v>
                </c:pt>
                <c:pt idx="58905">
                  <c:v>4.1908730500000003E-6</c:v>
                </c:pt>
                <c:pt idx="58906">
                  <c:v>2.6771438199999999E-6</c:v>
                </c:pt>
                <c:pt idx="58907">
                  <c:v>7.1105665569999999E-6</c:v>
                </c:pt>
                <c:pt idx="58908">
                  <c:v>7.2149094050000003E-6</c:v>
                </c:pt>
                <c:pt idx="58909">
                  <c:v>3.39019202E-6</c:v>
                </c:pt>
                <c:pt idx="58910">
                  <c:v>3.5080640029999999E-6</c:v>
                </c:pt>
                <c:pt idx="58911">
                  <c:v>1.5637572709999999E-5</c:v>
                </c:pt>
                <c:pt idx="58912">
                  <c:v>4.632944974E-6</c:v>
                </c:pt>
                <c:pt idx="58913">
                  <c:v>1.6421459249999999E-5</c:v>
                </c:pt>
                <c:pt idx="58914">
                  <c:v>3.1605627870000003E-5</c:v>
                </c:pt>
                <c:pt idx="58915">
                  <c:v>7.4228638529999998E-6</c:v>
                </c:pt>
                <c:pt idx="58916">
                  <c:v>8.2115054439999999E-6</c:v>
                </c:pt>
                <c:pt idx="58917">
                  <c:v>4.0437557330000004E-6</c:v>
                </c:pt>
                <c:pt idx="58918">
                  <c:v>2.9151888030000002E-6</c:v>
                </c:pt>
                <c:pt idx="58919">
                  <c:v>1.8310314850000001E-6</c:v>
                </c:pt>
                <c:pt idx="58920">
                  <c:v>3.0415716899999998E-6</c:v>
                </c:pt>
                <c:pt idx="58921">
                  <c:v>1.1870538799999999E-5</c:v>
                </c:pt>
                <c:pt idx="58922">
                  <c:v>2.4408969240000001E-5</c:v>
                </c:pt>
                <c:pt idx="58923">
                  <c:v>3.0334364849999999E-5</c:v>
                </c:pt>
                <c:pt idx="58924">
                  <c:v>4.1423557719999998E-5</c:v>
                </c:pt>
                <c:pt idx="58925">
                  <c:v>7.8533136459999999E-5</c:v>
                </c:pt>
                <c:pt idx="58926">
                  <c:v>1.7836200679999999E-4</c:v>
                </c:pt>
                <c:pt idx="58927">
                  <c:v>1.008614805E-5</c:v>
                </c:pt>
                <c:pt idx="58928">
                  <c:v>3.2618680229999998E-5</c:v>
                </c:pt>
                <c:pt idx="58929">
                  <c:v>5.980759757E-6</c:v>
                </c:pt>
                <c:pt idx="58930">
                  <c:v>2.3526622660000002E-5</c:v>
                </c:pt>
                <c:pt idx="58931">
                  <c:v>4.904179434E-5</c:v>
                </c:pt>
                <c:pt idx="58932">
                  <c:v>6.3929977540000001E-5</c:v>
                </c:pt>
                <c:pt idx="58933">
                  <c:v>3.3781453879999998E-4</c:v>
                </c:pt>
                <c:pt idx="58934">
                  <c:v>1.0741793540000001E-3</c:v>
                </c:pt>
                <c:pt idx="58935">
                  <c:v>1.013379067E-4</c:v>
                </c:pt>
                <c:pt idx="58936">
                  <c:v>1.8946505390000001E-4</c:v>
                </c:pt>
                <c:pt idx="58937">
                  <c:v>2.5729880210000001E-4</c:v>
                </c:pt>
                <c:pt idx="58938">
                  <c:v>1.045906478E-4</c:v>
                </c:pt>
                <c:pt idx="58939">
                  <c:v>5.3784884690000002E-5</c:v>
                </c:pt>
                <c:pt idx="58940">
                  <c:v>4.9444696700000001E-5</c:v>
                </c:pt>
                <c:pt idx="58941">
                  <c:v>6.4598128289999996E-5</c:v>
                </c:pt>
                <c:pt idx="58942">
                  <c:v>2.0565085299999999E-4</c:v>
                </c:pt>
                <c:pt idx="58943">
                  <c:v>1.0599494660000001E-4</c:v>
                </c:pt>
                <c:pt idx="58944">
                  <c:v>3.976683609E-5</c:v>
                </c:pt>
                <c:pt idx="58945">
                  <c:v>2.1671899E-4</c:v>
                </c:pt>
                <c:pt idx="58946">
                  <c:v>1.2354219760000001E-4</c:v>
                </c:pt>
                <c:pt idx="58947">
                  <c:v>1.789824176E-5</c:v>
                </c:pt>
                <c:pt idx="58948">
                  <c:v>1.409070063E-5</c:v>
                </c:pt>
                <c:pt idx="58949">
                  <c:v>2.1190234979999999E-6</c:v>
                </c:pt>
                <c:pt idx="58950">
                  <c:v>1.3379217550000001E-7</c:v>
                </c:pt>
                <c:pt idx="58951">
                  <c:v>6.1782997720000002E-6</c:v>
                </c:pt>
                <c:pt idx="58952">
                  <c:v>2.5805855319999999E-6</c:v>
                </c:pt>
                <c:pt idx="58953">
                  <c:v>3.5347121740000001E-6</c:v>
                </c:pt>
                <c:pt idx="58954">
                  <c:v>1.6493296430000001E-6</c:v>
                </c:pt>
                <c:pt idx="58955">
                  <c:v>2.1156153420000001E-6</c:v>
                </c:pt>
                <c:pt idx="58956">
                  <c:v>1.9483639250000002E-6</c:v>
                </c:pt>
                <c:pt idx="58957">
                  <c:v>4.9002738989999998E-6</c:v>
                </c:pt>
                <c:pt idx="58958">
                  <c:v>1.354458592E-6</c:v>
                </c:pt>
                <c:pt idx="58959">
                  <c:v>2.4156827560000001E-6</c:v>
                </c:pt>
                <c:pt idx="58960">
                  <c:v>2.836551561E-6</c:v>
                </c:pt>
                <c:pt idx="58961">
                  <c:v>2.6620865259999999E-6</c:v>
                </c:pt>
                <c:pt idx="58962">
                  <c:v>2.2879648529999998E-6</c:v>
                </c:pt>
                <c:pt idx="58963">
                  <c:v>1.522611223E-6</c:v>
                </c:pt>
                <c:pt idx="58964">
                  <c:v>1.398624775E-6</c:v>
                </c:pt>
                <c:pt idx="58965">
                  <c:v>3.7271826639999998E-5</c:v>
                </c:pt>
                <c:pt idx="58966">
                  <c:v>2.8487969370000001E-5</c:v>
                </c:pt>
                <c:pt idx="58967">
                  <c:v>1.3353658680000001E-5</c:v>
                </c:pt>
                <c:pt idx="58968">
                  <c:v>4.4215396899999997E-6</c:v>
                </c:pt>
                <c:pt idx="58969">
                  <c:v>2.1389698959999998E-6</c:v>
                </c:pt>
                <c:pt idx="58970">
                  <c:v>4.4772058679999998E-6</c:v>
                </c:pt>
                <c:pt idx="58971">
                  <c:v>6.6693320389999997E-6</c:v>
                </c:pt>
                <c:pt idx="58972">
                  <c:v>3.1255344619999998E-6</c:v>
                </c:pt>
                <c:pt idx="58973">
                  <c:v>2.4246964800000001E-5</c:v>
                </c:pt>
                <c:pt idx="58974">
                  <c:v>3.418763656E-5</c:v>
                </c:pt>
                <c:pt idx="58975">
                  <c:v>1.9399905099999999E-5</c:v>
                </c:pt>
                <c:pt idx="58976">
                  <c:v>2.959292138E-5</c:v>
                </c:pt>
                <c:pt idx="58977">
                  <c:v>8.667659031E-5</c:v>
                </c:pt>
                <c:pt idx="58978">
                  <c:v>3.07601674E-5</c:v>
                </c:pt>
                <c:pt idx="58979">
                  <c:v>1.503468647E-5</c:v>
                </c:pt>
                <c:pt idx="58980">
                  <c:v>1.402032968E-5</c:v>
                </c:pt>
                <c:pt idx="58981">
                  <c:v>2.1520899730000001E-5</c:v>
                </c:pt>
                <c:pt idx="58982">
                  <c:v>1.8658757350000001E-5</c:v>
                </c:pt>
                <c:pt idx="58983">
                  <c:v>4.5279992430000001E-5</c:v>
                </c:pt>
                <c:pt idx="58984">
                  <c:v>8.5318607249999998E-5</c:v>
                </c:pt>
                <c:pt idx="58985">
                  <c:v>1.1357186599999999E-3</c:v>
                </c:pt>
                <c:pt idx="58986">
                  <c:v>5.1656492639999996E-4</c:v>
                </c:pt>
                <c:pt idx="58987">
                  <c:v>6.4252245370000001E-5</c:v>
                </c:pt>
                <c:pt idx="58988">
                  <c:v>6.4611314430000003E-5</c:v>
                </c:pt>
                <c:pt idx="58989">
                  <c:v>7.7789374710000004E-5</c:v>
                </c:pt>
                <c:pt idx="58990">
                  <c:v>3.125366212E-6</c:v>
                </c:pt>
                <c:pt idx="58991">
                  <c:v>3.4047515829999998E-6</c:v>
                </c:pt>
                <c:pt idx="58992">
                  <c:v>1.2858975809999999E-5</c:v>
                </c:pt>
                <c:pt idx="58993">
                  <c:v>1.117657881E-5</c:v>
                </c:pt>
                <c:pt idx="58994">
                  <c:v>2.9128999880000001E-6</c:v>
                </c:pt>
                <c:pt idx="58995">
                  <c:v>2.1201674940000001E-6</c:v>
                </c:pt>
                <c:pt idx="58996">
                  <c:v>5.8518803149999997E-6</c:v>
                </c:pt>
                <c:pt idx="58997">
                  <c:v>5.1801141819999997E-6</c:v>
                </c:pt>
                <c:pt idx="58998">
                  <c:v>2.3819851110000001E-6</c:v>
                </c:pt>
                <c:pt idx="58999">
                  <c:v>2.2876173339999999E-6</c:v>
                </c:pt>
                <c:pt idx="59000">
                  <c:v>2.0883149119999999E-6</c:v>
                </c:pt>
                <c:pt idx="59001">
                  <c:v>4.5866651919999998E-7</c:v>
                </c:pt>
                <c:pt idx="59002">
                  <c:v>1.291014656E-6</c:v>
                </c:pt>
                <c:pt idx="59003">
                  <c:v>1.2398113770000001E-6</c:v>
                </c:pt>
                <c:pt idx="59004">
                  <c:v>1.072363643E-6</c:v>
                </c:pt>
                <c:pt idx="59005">
                  <c:v>1.4821895530000001E-6</c:v>
                </c:pt>
                <c:pt idx="59006">
                  <c:v>1.123577881E-6</c:v>
                </c:pt>
                <c:pt idx="59007">
                  <c:v>9.6365307150000005E-7</c:v>
                </c:pt>
                <c:pt idx="59008">
                  <c:v>1.620678365E-6</c:v>
                </c:pt>
                <c:pt idx="59009">
                  <c:v>2.351266648E-6</c:v>
                </c:pt>
                <c:pt idx="59010">
                  <c:v>1.876198564E-6</c:v>
                </c:pt>
                <c:pt idx="59011">
                  <c:v>1.874486727E-6</c:v>
                </c:pt>
                <c:pt idx="59012">
                  <c:v>3.1757471000000001E-6</c:v>
                </c:pt>
                <c:pt idx="59013">
                  <c:v>2.1697963559999999E-6</c:v>
                </c:pt>
                <c:pt idx="59014">
                  <c:v>4.354455926E-6</c:v>
                </c:pt>
                <c:pt idx="59015">
                  <c:v>4.2729491740000001E-6</c:v>
                </c:pt>
                <c:pt idx="59016">
                  <c:v>2.4370849399999999E-6</c:v>
                </c:pt>
                <c:pt idx="59017">
                  <c:v>1.2162600869999999E-5</c:v>
                </c:pt>
                <c:pt idx="59018">
                  <c:v>7.5752295830000002E-7</c:v>
                </c:pt>
                <c:pt idx="59019">
                  <c:v>7.1658081959999997E-6</c:v>
                </c:pt>
                <c:pt idx="59020">
                  <c:v>4.3664622999999997E-6</c:v>
                </c:pt>
                <c:pt idx="59021">
                  <c:v>3.426721467E-5</c:v>
                </c:pt>
                <c:pt idx="59022">
                  <c:v>7.7026837309999997E-7</c:v>
                </c:pt>
                <c:pt idx="59023">
                  <c:v>8.8377208730000008E-6</c:v>
                </c:pt>
                <c:pt idx="59024">
                  <c:v>1.9502474089999999E-6</c:v>
                </c:pt>
                <c:pt idx="59025">
                  <c:v>6.2527220010000001E-4</c:v>
                </c:pt>
                <c:pt idx="59026">
                  <c:v>1.011426609E-4</c:v>
                </c:pt>
                <c:pt idx="59027">
                  <c:v>6.7139734319999998E-5</c:v>
                </c:pt>
                <c:pt idx="59028">
                  <c:v>9.8930345059999999E-5</c:v>
                </c:pt>
                <c:pt idx="59029">
                  <c:v>4.7078594289999998E-4</c:v>
                </c:pt>
                <c:pt idx="59030">
                  <c:v>3.1564994500000002E-5</c:v>
                </c:pt>
                <c:pt idx="59031">
                  <c:v>6.2891254030000004E-6</c:v>
                </c:pt>
                <c:pt idx="59032">
                  <c:v>7.8810393379999998E-6</c:v>
                </c:pt>
                <c:pt idx="59033">
                  <c:v>4.4002670100000001E-5</c:v>
                </c:pt>
                <c:pt idx="59034">
                  <c:v>1.163660569E-5</c:v>
                </c:pt>
                <c:pt idx="59035">
                  <c:v>3.8077438179999999E-6</c:v>
                </c:pt>
                <c:pt idx="59036">
                  <c:v>1.0679030120000001E-6</c:v>
                </c:pt>
                <c:pt idx="59037">
                  <c:v>1.352267815E-4</c:v>
                </c:pt>
                <c:pt idx="59038">
                  <c:v>3.8358745160000003E-6</c:v>
                </c:pt>
                <c:pt idx="59039">
                  <c:v>2.7324940150000001E-6</c:v>
                </c:pt>
                <c:pt idx="59040">
                  <c:v>1.036677973E-6</c:v>
                </c:pt>
                <c:pt idx="59041">
                  <c:v>1.287873789E-5</c:v>
                </c:pt>
                <c:pt idx="59042">
                  <c:v>3.2972246289999998E-7</c:v>
                </c:pt>
                <c:pt idx="59043">
                  <c:v>1.7896699960000001E-7</c:v>
                </c:pt>
                <c:pt idx="59044">
                  <c:v>1.3338030250000001E-7</c:v>
                </c:pt>
                <c:pt idx="59045">
                  <c:v>1.5810865470000001E-5</c:v>
                </c:pt>
                <c:pt idx="59046">
                  <c:v>1.8170763809999999E-6</c:v>
                </c:pt>
                <c:pt idx="59047">
                  <c:v>3.1682938700000001E-7</c:v>
                </c:pt>
                <c:pt idx="59048">
                  <c:v>3.6588830499999998E-8</c:v>
                </c:pt>
                <c:pt idx="59049">
                  <c:v>1.712282661E-6</c:v>
                </c:pt>
                <c:pt idx="59050">
                  <c:v>2.002989713E-7</c:v>
                </c:pt>
                <c:pt idx="59051">
                  <c:v>2.5972276559999999E-7</c:v>
                </c:pt>
                <c:pt idx="59052">
                  <c:v>2.562442314E-7</c:v>
                </c:pt>
                <c:pt idx="59053">
                  <c:v>2.1292081289999999E-7</c:v>
                </c:pt>
                <c:pt idx="59054">
                  <c:v>2.178430376E-7</c:v>
                </c:pt>
                <c:pt idx="59055">
                  <c:v>2.108307126E-7</c:v>
                </c:pt>
                <c:pt idx="59056">
                  <c:v>2.5933361289999999E-7</c:v>
                </c:pt>
                <c:pt idx="59057">
                  <c:v>2.5764739690000001E-6</c:v>
                </c:pt>
                <c:pt idx="59058">
                  <c:v>5.1818994489999995E-7</c:v>
                </c:pt>
                <c:pt idx="59059">
                  <c:v>5.1172057979999999E-8</c:v>
                </c:pt>
                <c:pt idx="59060">
                  <c:v>8.8974612599999996E-7</c:v>
                </c:pt>
                <c:pt idx="59061">
                  <c:v>3.544596868E-6</c:v>
                </c:pt>
                <c:pt idx="59062">
                  <c:v>5.5785909899999995E-7</c:v>
                </c:pt>
                <c:pt idx="59063">
                  <c:v>7.0580721590000004E-7</c:v>
                </c:pt>
                <c:pt idx="59064">
                  <c:v>1.6184970979999999E-6</c:v>
                </c:pt>
                <c:pt idx="59065">
                  <c:v>2.3473948520000001E-5</c:v>
                </c:pt>
                <c:pt idx="59066">
                  <c:v>8.2017056659999998E-7</c:v>
                </c:pt>
                <c:pt idx="59067">
                  <c:v>3.7196795230000001E-6</c:v>
                </c:pt>
                <c:pt idx="59068">
                  <c:v>1.5180701599999999E-5</c:v>
                </c:pt>
                <c:pt idx="59069">
                  <c:v>3.2722585239999998E-4</c:v>
                </c:pt>
                <c:pt idx="59070">
                  <c:v>1.263835507E-5</c:v>
                </c:pt>
                <c:pt idx="59071">
                  <c:v>3.7059286440000001E-6</c:v>
                </c:pt>
                <c:pt idx="59072">
                  <c:v>2.354238477E-6</c:v>
                </c:pt>
                <c:pt idx="59073">
                  <c:v>2.292345858E-5</c:v>
                </c:pt>
                <c:pt idx="59074">
                  <c:v>5.7660210240000004E-6</c:v>
                </c:pt>
                <c:pt idx="59075">
                  <c:v>3.977365471E-6</c:v>
                </c:pt>
                <c:pt idx="59076">
                  <c:v>2.6743480409999998E-7</c:v>
                </c:pt>
                <c:pt idx="59077">
                  <c:v>5.0100919099999996E-4</c:v>
                </c:pt>
                <c:pt idx="59078">
                  <c:v>6.0116735959999995E-7</c:v>
                </c:pt>
                <c:pt idx="59079">
                  <c:v>5.9269104669999999E-6</c:v>
                </c:pt>
                <c:pt idx="59080">
                  <c:v>9.6459366359999998E-6</c:v>
                </c:pt>
                <c:pt idx="59081">
                  <c:v>7.0982344300000002E-5</c:v>
                </c:pt>
                <c:pt idx="59082">
                  <c:v>2.3714018070000002E-6</c:v>
                </c:pt>
                <c:pt idx="59083">
                  <c:v>2.2788225820000001E-6</c:v>
                </c:pt>
                <c:pt idx="59084">
                  <c:v>2.4066719140000002E-6</c:v>
                </c:pt>
                <c:pt idx="59085">
                  <c:v>9.4535311640000002E-6</c:v>
                </c:pt>
                <c:pt idx="59086">
                  <c:v>5.8300338950000003E-7</c:v>
                </c:pt>
                <c:pt idx="59087">
                  <c:v>1.1062766559999999E-6</c:v>
                </c:pt>
                <c:pt idx="59088">
                  <c:v>1.397945132E-6</c:v>
                </c:pt>
                <c:pt idx="59089">
                  <c:v>3.5414800770000002E-5</c:v>
                </c:pt>
                <c:pt idx="59090">
                  <c:v>5.4260141289999997E-7</c:v>
                </c:pt>
                <c:pt idx="59091">
                  <c:v>1.7231425140000001E-7</c:v>
                </c:pt>
                <c:pt idx="59092">
                  <c:v>8.0908844420000006E-8</c:v>
                </c:pt>
                <c:pt idx="59093">
                  <c:v>5.0710422529999997E-7</c:v>
                </c:pt>
                <c:pt idx="59094">
                  <c:v>1.956539349E-8</c:v>
                </c:pt>
                <c:pt idx="59095">
                  <c:v>6.8931926309999999E-9</c:v>
                </c:pt>
                <c:pt idx="59096">
                  <c:v>3.6929773830000002E-9</c:v>
                </c:pt>
                <c:pt idx="59097">
                  <c:v>5.858640996E-7</c:v>
                </c:pt>
                <c:pt idx="59098">
                  <c:v>6.9088412630000002E-9</c:v>
                </c:pt>
                <c:pt idx="59099">
                  <c:v>1.2147207809999999E-8</c:v>
                </c:pt>
                <c:pt idx="59100">
                  <c:v>1.460129566E-8</c:v>
                </c:pt>
                <c:pt idx="59101">
                  <c:v>6.2594663460000001E-7</c:v>
                </c:pt>
                <c:pt idx="59102">
                  <c:v>2.723341897E-9</c:v>
                </c:pt>
                <c:pt idx="59103">
                  <c:v>2.2196436809999999E-13</c:v>
                </c:pt>
                <c:pt idx="59104">
                  <c:v>3.660739554E-9</c:v>
                </c:pt>
                <c:pt idx="59105">
                  <c:v>1.995224194E-7</c:v>
                </c:pt>
                <c:pt idx="59106">
                  <c:v>5.4582823460000002E-8</c:v>
                </c:pt>
                <c:pt idx="59107">
                  <c:v>1.0207072019999999E-7</c:v>
                </c:pt>
                <c:pt idx="59108">
                  <c:v>1.3523966780000001E-7</c:v>
                </c:pt>
                <c:pt idx="59109">
                  <c:v>1.016600987E-5</c:v>
                </c:pt>
                <c:pt idx="59110">
                  <c:v>3.7935683279999999E-7</c:v>
                </c:pt>
                <c:pt idx="59111">
                  <c:v>6.3634518759999999E-7</c:v>
                </c:pt>
                <c:pt idx="59112">
                  <c:v>8.9704381820000001E-7</c:v>
                </c:pt>
                <c:pt idx="59113">
                  <c:v>1.362053445E-5</c:v>
                </c:pt>
                <c:pt idx="59114">
                  <c:v>1.4986934940000001E-6</c:v>
                </c:pt>
                <c:pt idx="59115">
                  <c:v>1.489506976E-6</c:v>
                </c:pt>
                <c:pt idx="59116">
                  <c:v>2.3594056090000001E-6</c:v>
                </c:pt>
                <c:pt idx="59117">
                  <c:v>1.9018154780000001E-4</c:v>
                </c:pt>
                <c:pt idx="59118">
                  <c:v>6.2450568960000001E-6</c:v>
                </c:pt>
                <c:pt idx="59119">
                  <c:v>2.3467831909999998E-6</c:v>
                </c:pt>
                <c:pt idx="59120">
                  <c:v>4.1798976639999998E-7</c:v>
                </c:pt>
                <c:pt idx="59121">
                  <c:v>3.6030702000000001E-4</c:v>
                </c:pt>
                <c:pt idx="59122">
                  <c:v>1.7487765399999999E-6</c:v>
                </c:pt>
                <c:pt idx="59123">
                  <c:v>2.7847686889999998E-6</c:v>
                </c:pt>
                <c:pt idx="59124">
                  <c:v>1.6614918919999999E-6</c:v>
                </c:pt>
                <c:pt idx="59125">
                  <c:v>2.5113468359999999E-5</c:v>
                </c:pt>
                <c:pt idx="59126">
                  <c:v>2.3270750830000001E-6</c:v>
                </c:pt>
                <c:pt idx="59127">
                  <c:v>2.015225607E-6</c:v>
                </c:pt>
                <c:pt idx="59128">
                  <c:v>1.271985191E-6</c:v>
                </c:pt>
                <c:pt idx="59129">
                  <c:v>9.5939773129999993E-6</c:v>
                </c:pt>
                <c:pt idx="59130">
                  <c:v>1.5420809999999999E-6</c:v>
                </c:pt>
                <c:pt idx="59131">
                  <c:v>1.1096367409999999E-6</c:v>
                </c:pt>
                <c:pt idx="59132">
                  <c:v>8.744614597E-7</c:v>
                </c:pt>
                <c:pt idx="59133">
                  <c:v>7.2096628299999998E-6</c:v>
                </c:pt>
                <c:pt idx="59134">
                  <c:v>7.6478686669999996E-7</c:v>
                </c:pt>
                <c:pt idx="59135">
                  <c:v>1.9446158819999999E-7</c:v>
                </c:pt>
                <c:pt idx="59136">
                  <c:v>1.81945356E-7</c:v>
                </c:pt>
                <c:pt idx="59137">
                  <c:v>5.5909563679999996E-6</c:v>
                </c:pt>
                <c:pt idx="59138">
                  <c:v>1.128104176E-7</c:v>
                </c:pt>
                <c:pt idx="59139">
                  <c:v>2.6366176370000001E-8</c:v>
                </c:pt>
                <c:pt idx="59140">
                  <c:v>9.0897862500000002E-8</c:v>
                </c:pt>
                <c:pt idx="59141">
                  <c:v>1.0556504510000001E-6</c:v>
                </c:pt>
                <c:pt idx="59142">
                  <c:v>6.2381324619999998E-8</c:v>
                </c:pt>
                <c:pt idx="59143">
                  <c:v>2.682866989E-7</c:v>
                </c:pt>
                <c:pt idx="59144">
                  <c:v>2.4915107480000002E-7</c:v>
                </c:pt>
                <c:pt idx="59145">
                  <c:v>1.8366092489999999E-7</c:v>
                </c:pt>
                <c:pt idx="59146">
                  <c:v>2.9885612639999997E-7</c:v>
                </c:pt>
                <c:pt idx="59147">
                  <c:v>4.0822041639999999E-7</c:v>
                </c:pt>
                <c:pt idx="59148">
                  <c:v>3.767948542E-7</c:v>
                </c:pt>
                <c:pt idx="59149">
                  <c:v>4.9692783959999996E-7</c:v>
                </c:pt>
                <c:pt idx="59150">
                  <c:v>3.5626206870000002E-7</c:v>
                </c:pt>
                <c:pt idx="59151">
                  <c:v>1.883755737E-7</c:v>
                </c:pt>
                <c:pt idx="59152">
                  <c:v>1.4056651920000001E-7</c:v>
                </c:pt>
                <c:pt idx="59153">
                  <c:v>1.5397633110000001E-7</c:v>
                </c:pt>
                <c:pt idx="59154">
                  <c:v>3.7371128989999998E-8</c:v>
                </c:pt>
                <c:pt idx="59155">
                  <c:v>1.150840151E-7</c:v>
                </c:pt>
                <c:pt idx="59156">
                  <c:v>3.6313724040000001E-8</c:v>
                </c:pt>
                <c:pt idx="59157">
                  <c:v>1.603272566E-6</c:v>
                </c:pt>
                <c:pt idx="59158">
                  <c:v>1.273870505E-6</c:v>
                </c:pt>
                <c:pt idx="59159">
                  <c:v>2.208608217E-6</c:v>
                </c:pt>
                <c:pt idx="59160">
                  <c:v>5.4188193430000001E-6</c:v>
                </c:pt>
                <c:pt idx="59161">
                  <c:v>1.4877346639999999E-4</c:v>
                </c:pt>
                <c:pt idx="59162">
                  <c:v>2.010860847E-6</c:v>
                </c:pt>
                <c:pt idx="59163">
                  <c:v>3.064545077E-6</c:v>
                </c:pt>
                <c:pt idx="59164">
                  <c:v>2.5853225459999999E-6</c:v>
                </c:pt>
                <c:pt idx="59165">
                  <c:v>2.320678807E-6</c:v>
                </c:pt>
                <c:pt idx="59166">
                  <c:v>1.5984970579999999E-6</c:v>
                </c:pt>
                <c:pt idx="59167">
                  <c:v>3.3597890249999999E-6</c:v>
                </c:pt>
                <c:pt idx="59168">
                  <c:v>5.2669371099999996E-6</c:v>
                </c:pt>
                <c:pt idx="59169">
                  <c:v>3.4579514380000002E-5</c:v>
                </c:pt>
                <c:pt idx="59170">
                  <c:v>8.9078807130000005E-6</c:v>
                </c:pt>
                <c:pt idx="59171">
                  <c:v>3.8497351369999996E-6</c:v>
                </c:pt>
                <c:pt idx="59172">
                  <c:v>9.7300807990000006E-7</c:v>
                </c:pt>
                <c:pt idx="59173">
                  <c:v>9.9371696860000007E-6</c:v>
                </c:pt>
                <c:pt idx="59174">
                  <c:v>3.067134952E-6</c:v>
                </c:pt>
                <c:pt idx="59175">
                  <c:v>2.4237168920000001E-6</c:v>
                </c:pt>
                <c:pt idx="59176">
                  <c:v>2.1083272139999999E-7</c:v>
                </c:pt>
                <c:pt idx="59177">
                  <c:v>3.8574387170000002E-7</c:v>
                </c:pt>
                <c:pt idx="59178">
                  <c:v>3.6578041679999998E-6</c:v>
                </c:pt>
                <c:pt idx="59179">
                  <c:v>1.598322313E-6</c:v>
                </c:pt>
                <c:pt idx="59180">
                  <c:v>2.516923087E-6</c:v>
                </c:pt>
                <c:pt idx="59181">
                  <c:v>2.1039976029999999E-5</c:v>
                </c:pt>
                <c:pt idx="59182">
                  <c:v>5.5874140420000004E-7</c:v>
                </c:pt>
                <c:pt idx="59183">
                  <c:v>8.6314236969999999E-7</c:v>
                </c:pt>
                <c:pt idx="59184">
                  <c:v>3.8650526879999999E-7</c:v>
                </c:pt>
                <c:pt idx="59185">
                  <c:v>2.2738130049999999E-7</c:v>
                </c:pt>
                <c:pt idx="59186">
                  <c:v>1.097190736E-7</c:v>
                </c:pt>
                <c:pt idx="59187">
                  <c:v>7.2675825240000005E-8</c:v>
                </c:pt>
                <c:pt idx="59188">
                  <c:v>2.96329779E-7</c:v>
                </c:pt>
                <c:pt idx="59189">
                  <c:v>2.2628934330000002E-6</c:v>
                </c:pt>
                <c:pt idx="59190">
                  <c:v>8.9074052970000005E-7</c:v>
                </c:pt>
                <c:pt idx="59191">
                  <c:v>1.621769781E-6</c:v>
                </c:pt>
                <c:pt idx="59192">
                  <c:v>2.225400591E-6</c:v>
                </c:pt>
                <c:pt idx="59193">
                  <c:v>9.9757164569999999E-6</c:v>
                </c:pt>
                <c:pt idx="59194">
                  <c:v>2.6736979589999998E-8</c:v>
                </c:pt>
                <c:pt idx="59195">
                  <c:v>6.2325296879999995E-7</c:v>
                </c:pt>
                <c:pt idx="59196">
                  <c:v>1.5323626620000001E-7</c:v>
                </c:pt>
                <c:pt idx="59197">
                  <c:v>9.9035989069999995E-7</c:v>
                </c:pt>
                <c:pt idx="59198">
                  <c:v>3.4579176139999999E-7</c:v>
                </c:pt>
                <c:pt idx="59199">
                  <c:v>7.4677629750000004E-7</c:v>
                </c:pt>
                <c:pt idx="59200">
                  <c:v>1.5043105499999999E-7</c:v>
                </c:pt>
                <c:pt idx="59201">
                  <c:v>1.4368110120000001E-6</c:v>
                </c:pt>
                <c:pt idx="59202">
                  <c:v>2.9880650390000002E-7</c:v>
                </c:pt>
                <c:pt idx="59203">
                  <c:v>3.6137387980000002E-7</c:v>
                </c:pt>
                <c:pt idx="59204">
                  <c:v>3.7874778019999998E-8</c:v>
                </c:pt>
                <c:pt idx="59205">
                  <c:v>1.437474453E-6</c:v>
                </c:pt>
                <c:pt idx="59206">
                  <c:v>4.2293928410000002E-7</c:v>
                </c:pt>
                <c:pt idx="59207">
                  <c:v>1.3147106239999999E-7</c:v>
                </c:pt>
                <c:pt idx="59208">
                  <c:v>1.3472762369999999E-7</c:v>
                </c:pt>
                <c:pt idx="59209">
                  <c:v>1.089128082E-5</c:v>
                </c:pt>
                <c:pt idx="59210">
                  <c:v>2.8367764879999999E-6</c:v>
                </c:pt>
                <c:pt idx="59211">
                  <c:v>4.0194892480000002E-6</c:v>
                </c:pt>
                <c:pt idx="59212">
                  <c:v>2.8189286320000001E-5</c:v>
                </c:pt>
                <c:pt idx="59213">
                  <c:v>5.7348055719999998E-5</c:v>
                </c:pt>
                <c:pt idx="59214">
                  <c:v>3.7075573959999999E-6</c:v>
                </c:pt>
                <c:pt idx="59215">
                  <c:v>1.000360948E-6</c:v>
                </c:pt>
                <c:pt idx="59216">
                  <c:v>9.7104766260000002E-7</c:v>
                </c:pt>
                <c:pt idx="59217">
                  <c:v>5.1573394669999999E-6</c:v>
                </c:pt>
                <c:pt idx="59218">
                  <c:v>7.1766566380000005E-7</c:v>
                </c:pt>
                <c:pt idx="59219">
                  <c:v>8.312403258E-7</c:v>
                </c:pt>
                <c:pt idx="59220">
                  <c:v>5.4807643579999998E-6</c:v>
                </c:pt>
                <c:pt idx="59221">
                  <c:v>2.3344694869999999E-5</c:v>
                </c:pt>
                <c:pt idx="59222">
                  <c:v>1.9311256920000001E-6</c:v>
                </c:pt>
                <c:pt idx="59223">
                  <c:v>1.5341405990000001E-6</c:v>
                </c:pt>
                <c:pt idx="59224">
                  <c:v>3.3784029729999998E-6</c:v>
                </c:pt>
                <c:pt idx="59225">
                  <c:v>6.7752182480000001E-7</c:v>
                </c:pt>
                <c:pt idx="59226">
                  <c:v>2.5454616239999999E-7</c:v>
                </c:pt>
                <c:pt idx="59227">
                  <c:v>4.503518756E-7</c:v>
                </c:pt>
                <c:pt idx="59228">
                  <c:v>4.4309094459999999E-7</c:v>
                </c:pt>
                <c:pt idx="59229">
                  <c:v>2.6144627590000002E-7</c:v>
                </c:pt>
                <c:pt idx="59230">
                  <c:v>3.4223667719999998E-7</c:v>
                </c:pt>
                <c:pt idx="59231">
                  <c:v>4.3092585659999997E-8</c:v>
                </c:pt>
                <c:pt idx="59232">
                  <c:v>6.7679034250000001E-6</c:v>
                </c:pt>
                <c:pt idx="59233">
                  <c:v>9.5182589720000007E-6</c:v>
                </c:pt>
                <c:pt idx="59234">
                  <c:v>3.3684077260000001E-6</c:v>
                </c:pt>
                <c:pt idx="59235">
                  <c:v>1.7458202330000001E-6</c:v>
                </c:pt>
                <c:pt idx="59236">
                  <c:v>3.6516783010000001E-8</c:v>
                </c:pt>
                <c:pt idx="59237">
                  <c:v>5.3679097729999999E-7</c:v>
                </c:pt>
                <c:pt idx="59238">
                  <c:v>1.6423463519999999E-6</c:v>
                </c:pt>
                <c:pt idx="59239">
                  <c:v>4.4115878800000001E-7</c:v>
                </c:pt>
                <c:pt idx="59240">
                  <c:v>1.5009681049999999E-6</c:v>
                </c:pt>
                <c:pt idx="59241">
                  <c:v>2.6805408279999999E-6</c:v>
                </c:pt>
                <c:pt idx="59242">
                  <c:v>2.0249421000000001E-6</c:v>
                </c:pt>
                <c:pt idx="59243">
                  <c:v>9.7118673099999995E-7</c:v>
                </c:pt>
                <c:pt idx="59244">
                  <c:v>1.0603271759999999E-6</c:v>
                </c:pt>
                <c:pt idx="59245">
                  <c:v>1.0377284249999999E-6</c:v>
                </c:pt>
                <c:pt idx="59246">
                  <c:v>6.9450457680000002E-8</c:v>
                </c:pt>
                <c:pt idx="59247">
                  <c:v>1.259621981E-7</c:v>
                </c:pt>
                <c:pt idx="59248">
                  <c:v>6.7684737079999998E-7</c:v>
                </c:pt>
                <c:pt idx="59249">
                  <c:v>7.9256101830000002E-8</c:v>
                </c:pt>
                <c:pt idx="59250">
                  <c:v>1.05464179E-7</c:v>
                </c:pt>
                <c:pt idx="59251">
                  <c:v>4.3304133279999999E-7</c:v>
                </c:pt>
                <c:pt idx="59252">
                  <c:v>3.1643837670000002E-7</c:v>
                </c:pt>
                <c:pt idx="59253">
                  <c:v>5.2735798280000003E-7</c:v>
                </c:pt>
                <c:pt idx="59254">
                  <c:v>1.2305089299999999E-6</c:v>
                </c:pt>
                <c:pt idx="59255">
                  <c:v>2.5273847990000002E-6</c:v>
                </c:pt>
                <c:pt idx="59256">
                  <c:v>1.029365973E-6</c:v>
                </c:pt>
                <c:pt idx="59257">
                  <c:v>5.2644206420000001E-7</c:v>
                </c:pt>
                <c:pt idx="59258">
                  <c:v>1.6398473220000001E-6</c:v>
                </c:pt>
                <c:pt idx="59259">
                  <c:v>1.85876657E-6</c:v>
                </c:pt>
                <c:pt idx="59260">
                  <c:v>3.7330968499999997E-8</c:v>
                </c:pt>
                <c:pt idx="59261">
                  <c:v>4.1756821379999999E-7</c:v>
                </c:pt>
                <c:pt idx="59262">
                  <c:v>1.8188273860000001E-6</c:v>
                </c:pt>
                <c:pt idx="59263">
                  <c:v>1.2384887920000001E-6</c:v>
                </c:pt>
                <c:pt idx="59264">
                  <c:v>8.8683101969999999E-8</c:v>
                </c:pt>
                <c:pt idx="59265">
                  <c:v>8.4071319829999998E-7</c:v>
                </c:pt>
                <c:pt idx="59266">
                  <c:v>1.0531341209999999E-6</c:v>
                </c:pt>
                <c:pt idx="59267">
                  <c:v>9.5207839409999998E-8</c:v>
                </c:pt>
                <c:pt idx="59268">
                  <c:v>1.706253705E-6</c:v>
                </c:pt>
                <c:pt idx="59269">
                  <c:v>1.790891879E-7</c:v>
                </c:pt>
                <c:pt idx="59270">
                  <c:v>2.7259147029999998E-7</c:v>
                </c:pt>
                <c:pt idx="59271">
                  <c:v>2.3079551439999999E-7</c:v>
                </c:pt>
                <c:pt idx="59272">
                  <c:v>4.6284830629999999E-6</c:v>
                </c:pt>
                <c:pt idx="59273">
                  <c:v>7.1571517480000004E-7</c:v>
                </c:pt>
                <c:pt idx="59274">
                  <c:v>2.2467278440000001E-7</c:v>
                </c:pt>
                <c:pt idx="59275">
                  <c:v>8.3281288510000001E-7</c:v>
                </c:pt>
                <c:pt idx="59276">
                  <c:v>2.5240601609999999E-6</c:v>
                </c:pt>
                <c:pt idx="59277">
                  <c:v>1.090843598E-6</c:v>
                </c:pt>
                <c:pt idx="59278">
                  <c:v>7.8183609710000002E-7</c:v>
                </c:pt>
                <c:pt idx="59279">
                  <c:v>1.8418271340000001E-6</c:v>
                </c:pt>
                <c:pt idx="59280">
                  <c:v>1.9174012109999999E-6</c:v>
                </c:pt>
                <c:pt idx="59281">
                  <c:v>2.593425042E-6</c:v>
                </c:pt>
                <c:pt idx="59282">
                  <c:v>2.015908106E-6</c:v>
                </c:pt>
                <c:pt idx="59283">
                  <c:v>1.137681069E-6</c:v>
                </c:pt>
                <c:pt idx="59284">
                  <c:v>3.2256203110000002E-6</c:v>
                </c:pt>
                <c:pt idx="59285">
                  <c:v>3.9849580559999997E-7</c:v>
                </c:pt>
                <c:pt idx="59286">
                  <c:v>2.1671317460000001E-6</c:v>
                </c:pt>
                <c:pt idx="59287">
                  <c:v>1.5357636040000001E-6</c:v>
                </c:pt>
                <c:pt idx="59288">
                  <c:v>3.38531745E-6</c:v>
                </c:pt>
                <c:pt idx="59289">
                  <c:v>2.211507605E-7</c:v>
                </c:pt>
                <c:pt idx="59290">
                  <c:v>1.838813282E-6</c:v>
                </c:pt>
                <c:pt idx="59291">
                  <c:v>2.0997369049999999E-7</c:v>
                </c:pt>
                <c:pt idx="59292">
                  <c:v>3.6269902570000002E-5</c:v>
                </c:pt>
                <c:pt idx="59293">
                  <c:v>1.1035034129999999E-5</c:v>
                </c:pt>
                <c:pt idx="59294">
                  <c:v>6.0796328389999996E-6</c:v>
                </c:pt>
                <c:pt idx="59295">
                  <c:v>5.9043050439999996E-6</c:v>
                </c:pt>
                <c:pt idx="59296">
                  <c:v>7.7518641789999992E-6</c:v>
                </c:pt>
                <c:pt idx="59297">
                  <c:v>1.490712918E-6</c:v>
                </c:pt>
                <c:pt idx="59298">
                  <c:v>3.6929518850000002E-7</c:v>
                </c:pt>
                <c:pt idx="59299">
                  <c:v>2.2521599319999999E-7</c:v>
                </c:pt>
                <c:pt idx="59300">
                  <c:v>8.2409210910000001E-8</c:v>
                </c:pt>
                <c:pt idx="59301">
                  <c:v>2.1102376360000001E-7</c:v>
                </c:pt>
                <c:pt idx="59302">
                  <c:v>2.6800264969999998E-7</c:v>
                </c:pt>
                <c:pt idx="59303">
                  <c:v>3.1881543489999998E-7</c:v>
                </c:pt>
                <c:pt idx="59304">
                  <c:v>6.3926792980000005E-7</c:v>
                </c:pt>
                <c:pt idx="59305">
                  <c:v>5.8188760400000002E-7</c:v>
                </c:pt>
                <c:pt idx="59306">
                  <c:v>2.0024405950000001E-7</c:v>
                </c:pt>
                <c:pt idx="59307">
                  <c:v>7.6808545089999999E-7</c:v>
                </c:pt>
                <c:pt idx="59308">
                  <c:v>2.581117917E-7</c:v>
                </c:pt>
                <c:pt idx="59309">
                  <c:v>3.889043355E-7</c:v>
                </c:pt>
                <c:pt idx="59310">
                  <c:v>4.4436665590000003E-7</c:v>
                </c:pt>
                <c:pt idx="59311">
                  <c:v>4.9556999059999997E-7</c:v>
                </c:pt>
                <c:pt idx="59312">
                  <c:v>3.513733433E-6</c:v>
                </c:pt>
                <c:pt idx="59313">
                  <c:v>8.4543823439999996E-7</c:v>
                </c:pt>
                <c:pt idx="59314">
                  <c:v>7.2887773510000001E-7</c:v>
                </c:pt>
                <c:pt idx="59315">
                  <c:v>1.706479871E-6</c:v>
                </c:pt>
                <c:pt idx="59316">
                  <c:v>2.7738605250000001E-6</c:v>
                </c:pt>
                <c:pt idx="59317">
                  <c:v>5.1239422180000002E-7</c:v>
                </c:pt>
                <c:pt idx="59318">
                  <c:v>1.768800292E-7</c:v>
                </c:pt>
                <c:pt idx="59319">
                  <c:v>1.2386886200000001E-7</c:v>
                </c:pt>
                <c:pt idx="59320">
                  <c:v>4.7428711139999998E-7</c:v>
                </c:pt>
                <c:pt idx="59321">
                  <c:v>3.4762040660000003E-8</c:v>
                </c:pt>
                <c:pt idx="59322">
                  <c:v>1.184149016E-7</c:v>
                </c:pt>
                <c:pt idx="59323">
                  <c:v>5.2415555519999996E-7</c:v>
                </c:pt>
                <c:pt idx="59324">
                  <c:v>1.7702995700000001E-5</c:v>
                </c:pt>
                <c:pt idx="59325">
                  <c:v>3.2244937859999999E-6</c:v>
                </c:pt>
                <c:pt idx="59326">
                  <c:v>7.8363361359999998E-7</c:v>
                </c:pt>
                <c:pt idx="59327">
                  <c:v>1.6346398579999999E-6</c:v>
                </c:pt>
                <c:pt idx="59328">
                  <c:v>4.6000321729999997E-6</c:v>
                </c:pt>
                <c:pt idx="59329">
                  <c:v>5.5794548489999995E-7</c:v>
                </c:pt>
                <c:pt idx="59330">
                  <c:v>4.1614903030000002E-7</c:v>
                </c:pt>
                <c:pt idx="59331">
                  <c:v>1.096117269E-6</c:v>
                </c:pt>
                <c:pt idx="59332">
                  <c:v>1.065124688E-5</c:v>
                </c:pt>
                <c:pt idx="59333">
                  <c:v>2.5540142829999999E-6</c:v>
                </c:pt>
                <c:pt idx="59334">
                  <c:v>2.6111512620000001E-6</c:v>
                </c:pt>
                <c:pt idx="59335">
                  <c:v>8.7231334080000005E-6</c:v>
                </c:pt>
                <c:pt idx="59336">
                  <c:v>7.9637561399999998E-5</c:v>
                </c:pt>
                <c:pt idx="59337">
                  <c:v>6.4208033420000001E-6</c:v>
                </c:pt>
                <c:pt idx="59338">
                  <c:v>1.0671618890000001E-6</c:v>
                </c:pt>
                <c:pt idx="59339">
                  <c:v>4.6249789750000002E-7</c:v>
                </c:pt>
                <c:pt idx="59340">
                  <c:v>2.5551660370000001E-6</c:v>
                </c:pt>
                <c:pt idx="59341">
                  <c:v>1.179991709E-6</c:v>
                </c:pt>
                <c:pt idx="59342">
                  <c:v>6.5217149120000005E-7</c:v>
                </c:pt>
                <c:pt idx="59343">
                  <c:v>9.9628619570000002E-8</c:v>
                </c:pt>
                <c:pt idx="59344">
                  <c:v>2.2985843639999999E-5</c:v>
                </c:pt>
                <c:pt idx="59345">
                  <c:v>5.166684027E-7</c:v>
                </c:pt>
                <c:pt idx="59346">
                  <c:v>4.3314795359999999E-7</c:v>
                </c:pt>
                <c:pt idx="59347">
                  <c:v>6.8682790510000001E-7</c:v>
                </c:pt>
                <c:pt idx="59348">
                  <c:v>6.4789713999999997E-7</c:v>
                </c:pt>
                <c:pt idx="59349">
                  <c:v>1.136571502E-7</c:v>
                </c:pt>
                <c:pt idx="59350">
                  <c:v>7.3907459180000006E-8</c:v>
                </c:pt>
                <c:pt idx="59351">
                  <c:v>4.4595708539999999E-8</c:v>
                </c:pt>
                <c:pt idx="59352">
                  <c:v>1.8116855079999999E-7</c:v>
                </c:pt>
                <c:pt idx="59353">
                  <c:v>5.4120940959999997E-8</c:v>
                </c:pt>
                <c:pt idx="59354">
                  <c:v>2.094661969E-8</c:v>
                </c:pt>
                <c:pt idx="59355">
                  <c:v>3.0824260480000001E-8</c:v>
                </c:pt>
                <c:pt idx="59356">
                  <c:v>2.6436173570000002E-6</c:v>
                </c:pt>
                <c:pt idx="59357">
                  <c:v>5.135273235E-8</c:v>
                </c:pt>
                <c:pt idx="59358">
                  <c:v>2.6059598250000002E-8</c:v>
                </c:pt>
                <c:pt idx="59359">
                  <c:v>2.6076967889999999E-8</c:v>
                </c:pt>
                <c:pt idx="59360">
                  <c:v>2.248227434E-7</c:v>
                </c:pt>
                <c:pt idx="59361">
                  <c:v>3.2532491069999998E-8</c:v>
                </c:pt>
                <c:pt idx="59362">
                  <c:v>2.965933532E-8</c:v>
                </c:pt>
                <c:pt idx="59363">
                  <c:v>3.4920577200000003E-8</c:v>
                </c:pt>
                <c:pt idx="59364">
                  <c:v>8.3458226969999996E-7</c:v>
                </c:pt>
                <c:pt idx="59365">
                  <c:v>3.2945949990000002E-8</c:v>
                </c:pt>
                <c:pt idx="59366">
                  <c:v>2.7881841189999999E-7</c:v>
                </c:pt>
                <c:pt idx="59367">
                  <c:v>4.6124415539999998E-7</c:v>
                </c:pt>
                <c:pt idx="59368">
                  <c:v>8.8639693110000003E-6</c:v>
                </c:pt>
                <c:pt idx="59369">
                  <c:v>2.8095973140000001E-7</c:v>
                </c:pt>
                <c:pt idx="59370">
                  <c:v>2.4295324580000002E-7</c:v>
                </c:pt>
                <c:pt idx="59371">
                  <c:v>4.0099275470000002E-7</c:v>
                </c:pt>
                <c:pt idx="59372">
                  <c:v>4.0585193509999998E-6</c:v>
                </c:pt>
                <c:pt idx="59373">
                  <c:v>2.5801682240000002E-7</c:v>
                </c:pt>
                <c:pt idx="59374">
                  <c:v>5.2988016850000001E-7</c:v>
                </c:pt>
                <c:pt idx="59375">
                  <c:v>9.1733557580000004E-7</c:v>
                </c:pt>
                <c:pt idx="59376">
                  <c:v>2.0481354529999998E-5</c:v>
                </c:pt>
                <c:pt idx="59377">
                  <c:v>1.01033291E-6</c:v>
                </c:pt>
                <c:pt idx="59378">
                  <c:v>4.28474635E-7</c:v>
                </c:pt>
                <c:pt idx="59379">
                  <c:v>3.3267733289999998E-7</c:v>
                </c:pt>
                <c:pt idx="59380">
                  <c:v>1.402586915E-5</c:v>
                </c:pt>
                <c:pt idx="59381">
                  <c:v>3.337081345E-7</c:v>
                </c:pt>
                <c:pt idx="59382">
                  <c:v>5.3934725950000003E-7</c:v>
                </c:pt>
                <c:pt idx="59383">
                  <c:v>2.860165837E-7</c:v>
                </c:pt>
                <c:pt idx="59384">
                  <c:v>8.2349724449999996E-5</c:v>
                </c:pt>
                <c:pt idx="59385">
                  <c:v>9.6525789149999992E-9</c:v>
                </c:pt>
                <c:pt idx="59386">
                  <c:v>8.8871932310000003E-7</c:v>
                </c:pt>
                <c:pt idx="59387">
                  <c:v>1.3655618780000001E-6</c:v>
                </c:pt>
                <c:pt idx="59388">
                  <c:v>8.4151824199999998E-5</c:v>
                </c:pt>
                <c:pt idx="59389">
                  <c:v>5.1248517510000005E-7</c:v>
                </c:pt>
                <c:pt idx="59390">
                  <c:v>2.0721898680000001E-7</c:v>
                </c:pt>
                <c:pt idx="59391">
                  <c:v>1.9324121919999999E-7</c:v>
                </c:pt>
                <c:pt idx="59392">
                  <c:v>2.6579524980000001E-6</c:v>
                </c:pt>
                <c:pt idx="59393">
                  <c:v>1.093318964E-7</c:v>
                </c:pt>
                <c:pt idx="59394">
                  <c:v>6.4782766830000005E-8</c:v>
                </c:pt>
                <c:pt idx="59395">
                  <c:v>4.2127660400000003E-8</c:v>
                </c:pt>
                <c:pt idx="59396">
                  <c:v>2.3310849630000001E-7</c:v>
                </c:pt>
                <c:pt idx="59397">
                  <c:v>1.255815727E-8</c:v>
                </c:pt>
                <c:pt idx="59398">
                  <c:v>4.5906825319999999E-9</c:v>
                </c:pt>
                <c:pt idx="59399">
                  <c:v>9.3812867940000005E-10</c:v>
                </c:pt>
                <c:pt idx="59400">
                  <c:v>7.5095968739999999E-13</c:v>
                </c:pt>
                <c:pt idx="59401">
                  <c:v>6.3342926480000002E-10</c:v>
                </c:pt>
                <c:pt idx="59402">
                  <c:v>1.798898784E-9</c:v>
                </c:pt>
                <c:pt idx="59403">
                  <c:v>2.81449797E-9</c:v>
                </c:pt>
                <c:pt idx="59404">
                  <c:v>1.7951074050000001E-7</c:v>
                </c:pt>
                <c:pt idx="59405">
                  <c:v>4.5861092779999998E-9</c:v>
                </c:pt>
                <c:pt idx="59406">
                  <c:v>2.620543547E-9</c:v>
                </c:pt>
                <c:pt idx="59407">
                  <c:v>1.120697204E-9</c:v>
                </c:pt>
                <c:pt idx="59408">
                  <c:v>7.9912942840000003E-8</c:v>
                </c:pt>
                <c:pt idx="59409">
                  <c:v>5.2318943380000002E-9</c:v>
                </c:pt>
                <c:pt idx="59410">
                  <c:v>1.229080865E-8</c:v>
                </c:pt>
                <c:pt idx="59411">
                  <c:v>1.8461610750000001E-8</c:v>
                </c:pt>
                <c:pt idx="59412">
                  <c:v>4.1016587769999999E-7</c:v>
                </c:pt>
                <c:pt idx="59413">
                  <c:v>6.6018042299999995E-8</c:v>
                </c:pt>
                <c:pt idx="59414">
                  <c:v>1.054070724E-7</c:v>
                </c:pt>
                <c:pt idx="59415">
                  <c:v>1.4249469990000001E-7</c:v>
                </c:pt>
                <c:pt idx="59416">
                  <c:v>3.5717800780000002E-6</c:v>
                </c:pt>
                <c:pt idx="59417">
                  <c:v>3.7186104479999998E-7</c:v>
                </c:pt>
                <c:pt idx="59418">
                  <c:v>2.2956927110000001E-7</c:v>
                </c:pt>
                <c:pt idx="59419">
                  <c:v>1.921812785E-7</c:v>
                </c:pt>
                <c:pt idx="59420">
                  <c:v>2.5865082369999998E-6</c:v>
                </c:pt>
                <c:pt idx="59421">
                  <c:v>7.6301578190000004E-7</c:v>
                </c:pt>
                <c:pt idx="59422">
                  <c:v>4.6858155709999998E-7</c:v>
                </c:pt>
                <c:pt idx="59423">
                  <c:v>3.5849750980000002E-7</c:v>
                </c:pt>
                <c:pt idx="59424">
                  <c:v>1.189179931E-5</c:v>
                </c:pt>
                <c:pt idx="59425">
                  <c:v>2.2223614640000001E-6</c:v>
                </c:pt>
                <c:pt idx="59426">
                  <c:v>8.7473003790000001E-7</c:v>
                </c:pt>
                <c:pt idx="59427">
                  <c:v>1.5192303979999999E-6</c:v>
                </c:pt>
                <c:pt idx="59428">
                  <c:v>2.3819574219999999E-4</c:v>
                </c:pt>
                <c:pt idx="59429">
                  <c:v>1.1622573530000001E-6</c:v>
                </c:pt>
                <c:pt idx="59430">
                  <c:v>1.7814063089999999E-6</c:v>
                </c:pt>
                <c:pt idx="59431">
                  <c:v>1.0499195540000001E-6</c:v>
                </c:pt>
                <c:pt idx="59432">
                  <c:v>2.4909530380000001E-6</c:v>
                </c:pt>
                <c:pt idx="59433">
                  <c:v>7.0143118509999998E-7</c:v>
                </c:pt>
                <c:pt idx="59434">
                  <c:v>8.7311742599999995E-7</c:v>
                </c:pt>
                <c:pt idx="59435">
                  <c:v>9.4653439169999998E-7</c:v>
                </c:pt>
                <c:pt idx="59436">
                  <c:v>1.552494351E-5</c:v>
                </c:pt>
                <c:pt idx="59437">
                  <c:v>1.307944457E-6</c:v>
                </c:pt>
                <c:pt idx="59438">
                  <c:v>4.3161349809999999E-7</c:v>
                </c:pt>
                <c:pt idx="59439">
                  <c:v>2.965574248E-8</c:v>
                </c:pt>
                <c:pt idx="59440">
                  <c:v>2.6664990499999999E-6</c:v>
                </c:pt>
                <c:pt idx="59441">
                  <c:v>2.233836716E-7</c:v>
                </c:pt>
                <c:pt idx="59442">
                  <c:v>1.935323235E-7</c:v>
                </c:pt>
                <c:pt idx="59443">
                  <c:v>3.5040816670000001E-8</c:v>
                </c:pt>
                <c:pt idx="59444">
                  <c:v>1.2112739270000001E-8</c:v>
                </c:pt>
                <c:pt idx="59445">
                  <c:v>1.4460781670000001E-7</c:v>
                </c:pt>
                <c:pt idx="59446">
                  <c:v>9.2621095760000001E-8</c:v>
                </c:pt>
                <c:pt idx="59447">
                  <c:v>9.304113434E-9</c:v>
                </c:pt>
                <c:pt idx="59448">
                  <c:v>1.6404151569999999E-7</c:v>
                </c:pt>
                <c:pt idx="59449">
                  <c:v>4.5544863180000002E-8</c:v>
                </c:pt>
                <c:pt idx="59450">
                  <c:v>4.8214060340000001E-8</c:v>
                </c:pt>
                <c:pt idx="59451">
                  <c:v>4.7535328500000002E-8</c:v>
                </c:pt>
                <c:pt idx="59452">
                  <c:v>5.4327969389999997E-8</c:v>
                </c:pt>
                <c:pt idx="59453">
                  <c:v>6.4632163179999995E-8</c:v>
                </c:pt>
                <c:pt idx="59454">
                  <c:v>8.713719271E-8</c:v>
                </c:pt>
                <c:pt idx="59455">
                  <c:v>1.2263674709999999E-7</c:v>
                </c:pt>
                <c:pt idx="59456">
                  <c:v>8.5426971769999996E-7</c:v>
                </c:pt>
                <c:pt idx="59457">
                  <c:v>4.0569291709999999E-7</c:v>
                </c:pt>
                <c:pt idx="59458">
                  <c:v>1.191505283E-7</c:v>
                </c:pt>
                <c:pt idx="59459">
                  <c:v>3.3164931690000002E-7</c:v>
                </c:pt>
                <c:pt idx="59460">
                  <c:v>4.4024710399999998E-6</c:v>
                </c:pt>
                <c:pt idx="59461">
                  <c:v>6.367309042E-7</c:v>
                </c:pt>
                <c:pt idx="59462">
                  <c:v>5.554558003E-7</c:v>
                </c:pt>
                <c:pt idx="59463">
                  <c:v>2.6771196649999999E-7</c:v>
                </c:pt>
                <c:pt idx="59464">
                  <c:v>1.0581336069999999E-6</c:v>
                </c:pt>
                <c:pt idx="59465">
                  <c:v>1.558425982E-6</c:v>
                </c:pt>
                <c:pt idx="59466">
                  <c:v>4.7330164280000002E-7</c:v>
                </c:pt>
                <c:pt idx="59467">
                  <c:v>3.8938774039999999E-6</c:v>
                </c:pt>
                <c:pt idx="59468">
                  <c:v>7.0601316750000005E-5</c:v>
                </c:pt>
                <c:pt idx="59469">
                  <c:v>5.4002280710000003E-6</c:v>
                </c:pt>
                <c:pt idx="59470">
                  <c:v>6.3124881230000003E-6</c:v>
                </c:pt>
                <c:pt idx="59471">
                  <c:v>4.1662621849999998E-6</c:v>
                </c:pt>
                <c:pt idx="59472">
                  <c:v>1.461111603E-5</c:v>
                </c:pt>
                <c:pt idx="59473">
                  <c:v>2.7923310420000001E-6</c:v>
                </c:pt>
                <c:pt idx="59474">
                  <c:v>1.575620422E-6</c:v>
                </c:pt>
                <c:pt idx="59475">
                  <c:v>1.218595656E-6</c:v>
                </c:pt>
                <c:pt idx="59476">
                  <c:v>3.6883335670000001E-5</c:v>
                </c:pt>
                <c:pt idx="59477">
                  <c:v>6.7013217690000002E-6</c:v>
                </c:pt>
                <c:pt idx="59478">
                  <c:v>2.9843015100000001E-6</c:v>
                </c:pt>
                <c:pt idx="59479">
                  <c:v>1.8139068609999999E-5</c:v>
                </c:pt>
                <c:pt idx="59480">
                  <c:v>7.6459926840000006E-5</c:v>
                </c:pt>
                <c:pt idx="59481">
                  <c:v>3.292046414E-6</c:v>
                </c:pt>
                <c:pt idx="59482">
                  <c:v>9.9859331059999996E-7</c:v>
                </c:pt>
                <c:pt idx="59483">
                  <c:v>2.343909811E-7</c:v>
                </c:pt>
                <c:pt idx="59484">
                  <c:v>2.7611066709999999E-6</c:v>
                </c:pt>
                <c:pt idx="59485">
                  <c:v>5.4658598459999999E-7</c:v>
                </c:pt>
                <c:pt idx="59486">
                  <c:v>6.6940067119999999E-8</c:v>
                </c:pt>
                <c:pt idx="59487">
                  <c:v>1.0251663099999999E-6</c:v>
                </c:pt>
                <c:pt idx="59488">
                  <c:v>6.516803736E-6</c:v>
                </c:pt>
                <c:pt idx="59489">
                  <c:v>5.2310902619999998E-7</c:v>
                </c:pt>
                <c:pt idx="59490">
                  <c:v>7.393324358E-8</c:v>
                </c:pt>
                <c:pt idx="59491">
                  <c:v>1.6718970250000001E-7</c:v>
                </c:pt>
                <c:pt idx="59492">
                  <c:v>6.2431513359999994E-8</c:v>
                </c:pt>
                <c:pt idx="59493">
                  <c:v>4.4477194560000002E-8</c:v>
                </c:pt>
                <c:pt idx="59494">
                  <c:v>1.08571657E-7</c:v>
                </c:pt>
                <c:pt idx="59495">
                  <c:v>1.3195406499999999E-7</c:v>
                </c:pt>
                <c:pt idx="59496">
                  <c:v>1.1370362939999999E-7</c:v>
                </c:pt>
                <c:pt idx="59497">
                  <c:v>1.397661263E-7</c:v>
                </c:pt>
                <c:pt idx="59498">
                  <c:v>1.262370348E-7</c:v>
                </c:pt>
                <c:pt idx="59499">
                  <c:v>1.392173987E-7</c:v>
                </c:pt>
                <c:pt idx="59500">
                  <c:v>2.9921253220000001E-7</c:v>
                </c:pt>
                <c:pt idx="59501">
                  <c:v>7.9340726469999995E-8</c:v>
                </c:pt>
                <c:pt idx="59502">
                  <c:v>1.097370013E-7</c:v>
                </c:pt>
                <c:pt idx="59503">
                  <c:v>1.983847892E-7</c:v>
                </c:pt>
                <c:pt idx="59504">
                  <c:v>2.9165511200000001E-7</c:v>
                </c:pt>
                <c:pt idx="59505">
                  <c:v>4.734264747E-8</c:v>
                </c:pt>
                <c:pt idx="59506">
                  <c:v>3.8789177040000001E-7</c:v>
                </c:pt>
                <c:pt idx="59507">
                  <c:v>9.9886027410000002E-8</c:v>
                </c:pt>
                <c:pt idx="59508">
                  <c:v>1.3358978870000001E-6</c:v>
                </c:pt>
                <c:pt idx="59509">
                  <c:v>3.3300615189999998E-7</c:v>
                </c:pt>
                <c:pt idx="59510">
                  <c:v>1.7046539410000001E-6</c:v>
                </c:pt>
                <c:pt idx="59511">
                  <c:v>2.115109148E-6</c:v>
                </c:pt>
                <c:pt idx="59512">
                  <c:v>3.2304811840000002E-6</c:v>
                </c:pt>
                <c:pt idx="59513">
                  <c:v>2.1991180270000001E-6</c:v>
                </c:pt>
                <c:pt idx="59514">
                  <c:v>1.5794800380000001E-6</c:v>
                </c:pt>
                <c:pt idx="59515">
                  <c:v>4.2959684540000002E-8</c:v>
                </c:pt>
                <c:pt idx="59516">
                  <c:v>3.6648475509999998E-6</c:v>
                </c:pt>
                <c:pt idx="59517">
                  <c:v>6.3164203700000002E-6</c:v>
                </c:pt>
                <c:pt idx="59518">
                  <c:v>4.7735097030000003E-6</c:v>
                </c:pt>
                <c:pt idx="59519">
                  <c:v>5.270256714E-5</c:v>
                </c:pt>
                <c:pt idx="59520">
                  <c:v>1.289231668E-4</c:v>
                </c:pt>
                <c:pt idx="59521">
                  <c:v>1.3951821250000001E-5</c:v>
                </c:pt>
                <c:pt idx="59522">
                  <c:v>1.446007418E-5</c:v>
                </c:pt>
                <c:pt idx="59523">
                  <c:v>6.5267557890000004E-6</c:v>
                </c:pt>
                <c:pt idx="59524">
                  <c:v>9.4205716309999995E-7</c:v>
                </c:pt>
                <c:pt idx="59525">
                  <c:v>2.96108807E-6</c:v>
                </c:pt>
                <c:pt idx="59526">
                  <c:v>3.8085086959999998E-6</c:v>
                </c:pt>
                <c:pt idx="59527">
                  <c:v>4.6149973220000002E-7</c:v>
                </c:pt>
                <c:pt idx="59528">
                  <c:v>7.4446358920000002E-7</c:v>
                </c:pt>
                <c:pt idx="59529">
                  <c:v>2.0025949699999999E-6</c:v>
                </c:pt>
                <c:pt idx="59530">
                  <c:v>1.40568373E-6</c:v>
                </c:pt>
                <c:pt idx="59531">
                  <c:v>4.0346064439999996E-9</c:v>
                </c:pt>
                <c:pt idx="59532">
                  <c:v>6.0129873749999999E-7</c:v>
                </c:pt>
                <c:pt idx="59533">
                  <c:v>9.7210272730000003E-7</c:v>
                </c:pt>
                <c:pt idx="59534">
                  <c:v>2.1246005970000001E-7</c:v>
                </c:pt>
                <c:pt idx="59535">
                  <c:v>5.0146859339999996E-7</c:v>
                </c:pt>
                <c:pt idx="59536">
                  <c:v>1.3651170140000001E-7</c:v>
                </c:pt>
                <c:pt idx="59537">
                  <c:v>2.905059006E-7</c:v>
                </c:pt>
                <c:pt idx="59538">
                  <c:v>4.7116600759999997E-8</c:v>
                </c:pt>
                <c:pt idx="59539">
                  <c:v>1.1189631200000001E-6</c:v>
                </c:pt>
                <c:pt idx="59540">
                  <c:v>1.88026841E-7</c:v>
                </c:pt>
                <c:pt idx="59541">
                  <c:v>1.8547795610000001E-7</c:v>
                </c:pt>
                <c:pt idx="59542">
                  <c:v>1.922203202E-7</c:v>
                </c:pt>
                <c:pt idx="59543">
                  <c:v>4.0772633119999998E-7</c:v>
                </c:pt>
                <c:pt idx="59544">
                  <c:v>2.2187905450000001E-7</c:v>
                </c:pt>
                <c:pt idx="59545">
                  <c:v>1.784216975E-7</c:v>
                </c:pt>
                <c:pt idx="59546">
                  <c:v>2.4080676870000002E-7</c:v>
                </c:pt>
                <c:pt idx="59547">
                  <c:v>2.208429993E-7</c:v>
                </c:pt>
                <c:pt idx="59548">
                  <c:v>1.9372708950000001E-7</c:v>
                </c:pt>
                <c:pt idx="59549">
                  <c:v>1.5932102240000001E-7</c:v>
                </c:pt>
                <c:pt idx="59550">
                  <c:v>1.4207541910000001E-7</c:v>
                </c:pt>
                <c:pt idx="59551">
                  <c:v>4.7713050680000003E-7</c:v>
                </c:pt>
                <c:pt idx="59552">
                  <c:v>2.9582844090000001E-7</c:v>
                </c:pt>
                <c:pt idx="59553">
                  <c:v>1.322990662E-7</c:v>
                </c:pt>
                <c:pt idx="59554">
                  <c:v>3.0367246370000001E-8</c:v>
                </c:pt>
                <c:pt idx="59555">
                  <c:v>1.219984488E-6</c:v>
                </c:pt>
                <c:pt idx="59556">
                  <c:v>5.2381968849999997E-7</c:v>
                </c:pt>
                <c:pt idx="59557">
                  <c:v>3.7783211039999999E-8</c:v>
                </c:pt>
                <c:pt idx="59558">
                  <c:v>6.1773041530000005E-7</c:v>
                </c:pt>
                <c:pt idx="59559">
                  <c:v>2.002920202E-5</c:v>
                </c:pt>
                <c:pt idx="59560">
                  <c:v>3.0826200680000001E-5</c:v>
                </c:pt>
                <c:pt idx="59561">
                  <c:v>8.1199890860000006E-6</c:v>
                </c:pt>
                <c:pt idx="59562">
                  <c:v>9.8016831879999993E-6</c:v>
                </c:pt>
                <c:pt idx="59563">
                  <c:v>3.207286291E-5</c:v>
                </c:pt>
                <c:pt idx="59564">
                  <c:v>7.4257324460000001E-6</c:v>
                </c:pt>
                <c:pt idx="59565">
                  <c:v>5.4202489359999996E-7</c:v>
                </c:pt>
                <c:pt idx="59566">
                  <c:v>1.327267484E-6</c:v>
                </c:pt>
                <c:pt idx="59567">
                  <c:v>5.2761158380000003E-6</c:v>
                </c:pt>
                <c:pt idx="59568">
                  <c:v>4.6523881500000001E-6</c:v>
                </c:pt>
                <c:pt idx="59569">
                  <c:v>1.9932852460000001E-6</c:v>
                </c:pt>
                <c:pt idx="59570">
                  <c:v>1.8333531959999999E-6</c:v>
                </c:pt>
                <c:pt idx="59571">
                  <c:v>2.0630140859999999E-5</c:v>
                </c:pt>
                <c:pt idx="59572">
                  <c:v>8.9213207629999996E-6</c:v>
                </c:pt>
                <c:pt idx="59573">
                  <c:v>1.063454815E-6</c:v>
                </c:pt>
                <c:pt idx="59574">
                  <c:v>1.7628662699999999E-6</c:v>
                </c:pt>
                <c:pt idx="59575">
                  <c:v>1.3633989940000001E-6</c:v>
                </c:pt>
                <c:pt idx="59576">
                  <c:v>1.1070343159999999E-6</c:v>
                </c:pt>
                <c:pt idx="59577">
                  <c:v>3.778509305E-7</c:v>
                </c:pt>
                <c:pt idx="59578">
                  <c:v>6.0167726549999995E-7</c:v>
                </c:pt>
                <c:pt idx="59579">
                  <c:v>3.523494104E-6</c:v>
                </c:pt>
                <c:pt idx="59580">
                  <c:v>2.9773342209999998E-6</c:v>
                </c:pt>
                <c:pt idx="59581">
                  <c:v>5.9586580659999995E-7</c:v>
                </c:pt>
                <c:pt idx="59582">
                  <c:v>1.5277521170000001E-6</c:v>
                </c:pt>
                <c:pt idx="59583">
                  <c:v>2.2809015179999998E-6</c:v>
                </c:pt>
                <c:pt idx="59584">
                  <c:v>5.0449371669999996E-7</c:v>
                </c:pt>
                <c:pt idx="59585">
                  <c:v>1.747742576E-7</c:v>
                </c:pt>
                <c:pt idx="59586">
                  <c:v>1.325453306E-7</c:v>
                </c:pt>
                <c:pt idx="59587">
                  <c:v>2.1233135020000001E-7</c:v>
                </c:pt>
                <c:pt idx="59588">
                  <c:v>2.6878932879999999E-8</c:v>
                </c:pt>
                <c:pt idx="59589">
                  <c:v>5.7010148089999997E-8</c:v>
                </c:pt>
                <c:pt idx="59590">
                  <c:v>2.7906990980000002E-7</c:v>
                </c:pt>
                <c:pt idx="59591">
                  <c:v>2.2314164189999999E-6</c:v>
                </c:pt>
                <c:pt idx="59592">
                  <c:v>1.0852161920000001E-6</c:v>
                </c:pt>
                <c:pt idx="59593">
                  <c:v>1.55550448E-7</c:v>
                </c:pt>
                <c:pt idx="59594">
                  <c:v>2.042928607E-8</c:v>
                </c:pt>
                <c:pt idx="59595">
                  <c:v>3.6991283729999999E-7</c:v>
                </c:pt>
                <c:pt idx="59596">
                  <c:v>1.5800046170000001E-7</c:v>
                </c:pt>
                <c:pt idx="59597">
                  <c:v>9.2224555410000006E-8</c:v>
                </c:pt>
                <c:pt idx="59598">
                  <c:v>1.25943582E-7</c:v>
                </c:pt>
                <c:pt idx="59599">
                  <c:v>1.4640262369999999E-7</c:v>
                </c:pt>
                <c:pt idx="59600">
                  <c:v>2.4070658519999999E-8</c:v>
                </c:pt>
                <c:pt idx="59601">
                  <c:v>5.7707095240000001E-7</c:v>
                </c:pt>
                <c:pt idx="59602">
                  <c:v>1.0403061230000001E-6</c:v>
                </c:pt>
                <c:pt idx="59603">
                  <c:v>4.2698607310000004E-6</c:v>
                </c:pt>
                <c:pt idx="59604">
                  <c:v>1.9843034159999999E-6</c:v>
                </c:pt>
                <c:pt idx="59605">
                  <c:v>1.969860766E-7</c:v>
                </c:pt>
                <c:pt idx="59606">
                  <c:v>7.1862959959999994E-8</c:v>
                </c:pt>
                <c:pt idx="59607">
                  <c:v>1.5935315359999999E-6</c:v>
                </c:pt>
                <c:pt idx="59608">
                  <c:v>5.5966346130000004E-7</c:v>
                </c:pt>
                <c:pt idx="59609">
                  <c:v>2.1764255869999999E-7</c:v>
                </c:pt>
                <c:pt idx="59610">
                  <c:v>5.0956532740000005E-7</c:v>
                </c:pt>
                <c:pt idx="59611">
                  <c:v>5.5605203429999998E-5</c:v>
                </c:pt>
                <c:pt idx="59612">
                  <c:v>9.6209270230000008E-6</c:v>
                </c:pt>
                <c:pt idx="59613">
                  <c:v>5.8053554650000001E-6</c:v>
                </c:pt>
                <c:pt idx="59614">
                  <c:v>4.6972746649999998E-6</c:v>
                </c:pt>
                <c:pt idx="59615">
                  <c:v>1.2110531650000001E-5</c:v>
                </c:pt>
                <c:pt idx="59616">
                  <c:v>2.503572453E-7</c:v>
                </c:pt>
                <c:pt idx="59617">
                  <c:v>7.193345217E-7</c:v>
                </c:pt>
                <c:pt idx="59618">
                  <c:v>5.8134826930000003E-7</c:v>
                </c:pt>
                <c:pt idx="59619">
                  <c:v>3.0098520420000001E-6</c:v>
                </c:pt>
                <c:pt idx="59620">
                  <c:v>2.7636353499999998E-7</c:v>
                </c:pt>
                <c:pt idx="59621">
                  <c:v>9.1908266719999997E-7</c:v>
                </c:pt>
                <c:pt idx="59622">
                  <c:v>1.08747935E-6</c:v>
                </c:pt>
                <c:pt idx="59623">
                  <c:v>1.094353346E-5</c:v>
                </c:pt>
                <c:pt idx="59624">
                  <c:v>6.4681023699999997E-7</c:v>
                </c:pt>
                <c:pt idx="59625">
                  <c:v>2.254419139E-8</c:v>
                </c:pt>
                <c:pt idx="59626">
                  <c:v>5.3209663369999999E-8</c:v>
                </c:pt>
                <c:pt idx="59627">
                  <c:v>6.7193638000000002E-7</c:v>
                </c:pt>
                <c:pt idx="59628">
                  <c:v>5.4909165459999998E-8</c:v>
                </c:pt>
                <c:pt idx="59629">
                  <c:v>4.9983033710000002E-8</c:v>
                </c:pt>
                <c:pt idx="59630">
                  <c:v>7.2184092689999996E-8</c:v>
                </c:pt>
                <c:pt idx="59631">
                  <c:v>4.2824734279999999E-7</c:v>
                </c:pt>
                <c:pt idx="59632">
                  <c:v>3.1491379460000001E-8</c:v>
                </c:pt>
                <c:pt idx="59633">
                  <c:v>4.428274445E-7</c:v>
                </c:pt>
                <c:pt idx="59634">
                  <c:v>6.7720030450000005E-7</c:v>
                </c:pt>
                <c:pt idx="59635">
                  <c:v>2.8638330659999999E-6</c:v>
                </c:pt>
                <c:pt idx="59636">
                  <c:v>3.0075571359999998E-7</c:v>
                </c:pt>
                <c:pt idx="59637">
                  <c:v>2.019096863E-7</c:v>
                </c:pt>
                <c:pt idx="59638">
                  <c:v>2.413359997E-7</c:v>
                </c:pt>
                <c:pt idx="59639">
                  <c:v>4.75788746E-7</c:v>
                </c:pt>
                <c:pt idx="59640">
                  <c:v>6.7827021280000001E-8</c:v>
                </c:pt>
                <c:pt idx="59641">
                  <c:v>2.0701586680000001E-7</c:v>
                </c:pt>
                <c:pt idx="59642">
                  <c:v>1.6259367669999999E-7</c:v>
                </c:pt>
                <c:pt idx="59643">
                  <c:v>6.0493647150000003E-7</c:v>
                </c:pt>
                <c:pt idx="59644">
                  <c:v>6.1944007189999999E-8</c:v>
                </c:pt>
                <c:pt idx="59645">
                  <c:v>4.2293153549999999E-8</c:v>
                </c:pt>
                <c:pt idx="59646">
                  <c:v>4.3510654000000001E-8</c:v>
                </c:pt>
                <c:pt idx="59647">
                  <c:v>9.3352115639999998E-8</c:v>
                </c:pt>
                <c:pt idx="59648">
                  <c:v>4.4830458109999999E-8</c:v>
                </c:pt>
                <c:pt idx="59649">
                  <c:v>4.7497904669999999E-8</c:v>
                </c:pt>
                <c:pt idx="59650">
                  <c:v>3.9459434950000002E-8</c:v>
                </c:pt>
                <c:pt idx="59651">
                  <c:v>3.1302050679999999E-6</c:v>
                </c:pt>
                <c:pt idx="59652">
                  <c:v>1.166599119E-7</c:v>
                </c:pt>
                <c:pt idx="59653">
                  <c:v>5.7243530329999998E-7</c:v>
                </c:pt>
                <c:pt idx="59654">
                  <c:v>1.7174783599999999E-6</c:v>
                </c:pt>
                <c:pt idx="59655">
                  <c:v>2.6214313039999999E-5</c:v>
                </c:pt>
                <c:pt idx="59656">
                  <c:v>1.168358849E-6</c:v>
                </c:pt>
                <c:pt idx="59657">
                  <c:v>2.3509730519999999E-7</c:v>
                </c:pt>
                <c:pt idx="59658">
                  <c:v>4.7906690730000003E-7</c:v>
                </c:pt>
                <c:pt idx="59659">
                  <c:v>2.8009029769999998E-6</c:v>
                </c:pt>
                <c:pt idx="59660">
                  <c:v>5.4844510100000003E-7</c:v>
                </c:pt>
                <c:pt idx="59661">
                  <c:v>3.3150067290000001E-7</c:v>
                </c:pt>
                <c:pt idx="59662">
                  <c:v>4.1236463489999998E-7</c:v>
                </c:pt>
                <c:pt idx="59663">
                  <c:v>1.4178611670000001E-6</c:v>
                </c:pt>
                <c:pt idx="59664">
                  <c:v>2.6416250889999998E-7</c:v>
                </c:pt>
                <c:pt idx="59665">
                  <c:v>3.075785191E-7</c:v>
                </c:pt>
                <c:pt idx="59666">
                  <c:v>2.6904016029999999E-7</c:v>
                </c:pt>
                <c:pt idx="59667">
                  <c:v>1.9912196349999999E-6</c:v>
                </c:pt>
                <c:pt idx="59668">
                  <c:v>7.2822211299999998E-8</c:v>
                </c:pt>
                <c:pt idx="59669">
                  <c:v>1.8569922779999999E-7</c:v>
                </c:pt>
                <c:pt idx="59670">
                  <c:v>1.082819615E-7</c:v>
                </c:pt>
                <c:pt idx="59671">
                  <c:v>2.8368388909999998E-6</c:v>
                </c:pt>
                <c:pt idx="59672">
                  <c:v>1.9560208939999999E-8</c:v>
                </c:pt>
                <c:pt idx="59673">
                  <c:v>7.3735059710000004E-8</c:v>
                </c:pt>
                <c:pt idx="59674">
                  <c:v>1.9856492809999999E-8</c:v>
                </c:pt>
                <c:pt idx="59675">
                  <c:v>1.147450698E-7</c:v>
                </c:pt>
                <c:pt idx="59676">
                  <c:v>2.6676001719999999E-8</c:v>
                </c:pt>
                <c:pt idx="59677">
                  <c:v>1.430671322E-8</c:v>
                </c:pt>
                <c:pt idx="59678">
                  <c:v>2.851171926E-8</c:v>
                </c:pt>
                <c:pt idx="59679">
                  <c:v>4.003382333E-7</c:v>
                </c:pt>
                <c:pt idx="59680">
                  <c:v>9.3682287239999996E-8</c:v>
                </c:pt>
                <c:pt idx="59681">
                  <c:v>7.434894867E-8</c:v>
                </c:pt>
                <c:pt idx="59682">
                  <c:v>9.0501843890000002E-8</c:v>
                </c:pt>
                <c:pt idx="59683">
                  <c:v>2.480360267E-6</c:v>
                </c:pt>
                <c:pt idx="59684">
                  <c:v>7.8227826960000006E-8</c:v>
                </c:pt>
                <c:pt idx="59685">
                  <c:v>1.6594193619999999E-7</c:v>
                </c:pt>
                <c:pt idx="59686">
                  <c:v>1.865923899E-7</c:v>
                </c:pt>
                <c:pt idx="59687">
                  <c:v>6.5069278210000001E-7</c:v>
                </c:pt>
                <c:pt idx="59688">
                  <c:v>1.1256167510000001E-7</c:v>
                </c:pt>
                <c:pt idx="59689">
                  <c:v>1.2997163040000001E-7</c:v>
                </c:pt>
                <c:pt idx="59690">
                  <c:v>1.1377968429999999E-7</c:v>
                </c:pt>
                <c:pt idx="59691">
                  <c:v>1.146179977E-6</c:v>
                </c:pt>
                <c:pt idx="59692">
                  <c:v>4.2825330210000002E-8</c:v>
                </c:pt>
                <c:pt idx="59693">
                  <c:v>4.767753718E-8</c:v>
                </c:pt>
                <c:pt idx="59694">
                  <c:v>2.9176824699999999E-8</c:v>
                </c:pt>
                <c:pt idx="59695">
                  <c:v>3.0777108200000001E-6</c:v>
                </c:pt>
                <c:pt idx="59696">
                  <c:v>3.9976036130000001E-9</c:v>
                </c:pt>
                <c:pt idx="59697">
                  <c:v>2.3730770549999999E-13</c:v>
                </c:pt>
                <c:pt idx="59698">
                  <c:v>3.1775462890000001E-9</c:v>
                </c:pt>
                <c:pt idx="59699">
                  <c:v>4.5588008790000002E-8</c:v>
                </c:pt>
                <c:pt idx="59700">
                  <c:v>2.8795405719999999E-8</c:v>
                </c:pt>
                <c:pt idx="59701">
                  <c:v>5.0156460600000001E-8</c:v>
                </c:pt>
                <c:pt idx="59702">
                  <c:v>7.4991930040000004E-8</c:v>
                </c:pt>
                <c:pt idx="59703">
                  <c:v>3.9835495009999999E-6</c:v>
                </c:pt>
                <c:pt idx="59704">
                  <c:v>1.4865487650000001E-7</c:v>
                </c:pt>
                <c:pt idx="59705">
                  <c:v>9.7265710530000002E-8</c:v>
                </c:pt>
                <c:pt idx="59706">
                  <c:v>9.0284337549999994E-8</c:v>
                </c:pt>
                <c:pt idx="59707">
                  <c:v>2.7834808039999999E-6</c:v>
                </c:pt>
                <c:pt idx="59708">
                  <c:v>2.033163509E-7</c:v>
                </c:pt>
                <c:pt idx="59709">
                  <c:v>1.4910676330000001E-7</c:v>
                </c:pt>
                <c:pt idx="59710">
                  <c:v>1.120983312E-7</c:v>
                </c:pt>
                <c:pt idx="59711">
                  <c:v>4.321149093E-7</c:v>
                </c:pt>
                <c:pt idx="59712">
                  <c:v>1.881574349E-7</c:v>
                </c:pt>
                <c:pt idx="59713">
                  <c:v>4.5746214070000001E-8</c:v>
                </c:pt>
                <c:pt idx="59714">
                  <c:v>6.7281102069999999E-8</c:v>
                </c:pt>
                <c:pt idx="59715">
                  <c:v>1.1379200790000001E-5</c:v>
                </c:pt>
                <c:pt idx="59716">
                  <c:v>7.5862329599999994E-8</c:v>
                </c:pt>
                <c:pt idx="59717">
                  <c:v>4.1756947060000003E-8</c:v>
                </c:pt>
                <c:pt idx="59718">
                  <c:v>6.567161204E-9</c:v>
                </c:pt>
                <c:pt idx="59719">
                  <c:v>1.7418219719999999E-8</c:v>
                </c:pt>
                <c:pt idx="59720">
                  <c:v>1.6064102250000001E-8</c:v>
                </c:pt>
                <c:pt idx="59721">
                  <c:v>4.133418963E-8</c:v>
                </c:pt>
                <c:pt idx="59722">
                  <c:v>8.3049139580000007E-8</c:v>
                </c:pt>
                <c:pt idx="59723">
                  <c:v>2.9077201569999999E-6</c:v>
                </c:pt>
                <c:pt idx="59724">
                  <c:v>3.7262511299999998E-7</c:v>
                </c:pt>
                <c:pt idx="59725">
                  <c:v>1.2750049549999999E-7</c:v>
                </c:pt>
                <c:pt idx="59726">
                  <c:v>1.290713205E-7</c:v>
                </c:pt>
                <c:pt idx="59727">
                  <c:v>1.196390913E-5</c:v>
                </c:pt>
                <c:pt idx="59728">
                  <c:v>4.2626542099999998E-7</c:v>
                </c:pt>
                <c:pt idx="59729">
                  <c:v>4.3856254079999999E-7</c:v>
                </c:pt>
                <c:pt idx="59730">
                  <c:v>1.9204451859999999E-7</c:v>
                </c:pt>
                <c:pt idx="59731">
                  <c:v>1.433546208E-6</c:v>
                </c:pt>
                <c:pt idx="59732">
                  <c:v>7.4554271189999996E-7</c:v>
                </c:pt>
                <c:pt idx="59733">
                  <c:v>3.0938313329999998E-7</c:v>
                </c:pt>
                <c:pt idx="59734">
                  <c:v>4.4034039730000001E-7</c:v>
                </c:pt>
                <c:pt idx="59735">
                  <c:v>3.150361881E-5</c:v>
                </c:pt>
                <c:pt idx="59736">
                  <c:v>9.4370143609999995E-7</c:v>
                </c:pt>
                <c:pt idx="59737">
                  <c:v>1.1780749009999999E-6</c:v>
                </c:pt>
                <c:pt idx="59738">
                  <c:v>5.7970895700000002E-7</c:v>
                </c:pt>
                <c:pt idx="59739">
                  <c:v>3.2845725299999999E-6</c:v>
                </c:pt>
                <c:pt idx="59740">
                  <c:v>4.106291276E-7</c:v>
                </c:pt>
                <c:pt idx="59741">
                  <c:v>2.024380891E-7</c:v>
                </c:pt>
                <c:pt idx="59742">
                  <c:v>1.0925362449999999E-7</c:v>
                </c:pt>
                <c:pt idx="59743">
                  <c:v>2.132697514E-6</c:v>
                </c:pt>
                <c:pt idx="59744">
                  <c:v>1.2165222259999999E-7</c:v>
                </c:pt>
                <c:pt idx="59745">
                  <c:v>8.826904148E-9</c:v>
                </c:pt>
                <c:pt idx="59746">
                  <c:v>7.0702638779999996E-8</c:v>
                </c:pt>
                <c:pt idx="59747">
                  <c:v>1.9521984339999999E-7</c:v>
                </c:pt>
                <c:pt idx="59748">
                  <c:v>1.272824879E-8</c:v>
                </c:pt>
                <c:pt idx="59749">
                  <c:v>9.5554556580000002E-8</c:v>
                </c:pt>
                <c:pt idx="59750">
                  <c:v>4.3393539559999997E-8</c:v>
                </c:pt>
                <c:pt idx="59751">
                  <c:v>2.9886244839999998E-7</c:v>
                </c:pt>
                <c:pt idx="59752">
                  <c:v>1.390290735E-7</c:v>
                </c:pt>
                <c:pt idx="59753">
                  <c:v>2.1814933480000001E-7</c:v>
                </c:pt>
                <c:pt idx="59754">
                  <c:v>1.452988581E-8</c:v>
                </c:pt>
                <c:pt idx="59755">
                  <c:v>2.942572796E-6</c:v>
                </c:pt>
                <c:pt idx="59756">
                  <c:v>2.1978699879999999E-7</c:v>
                </c:pt>
                <c:pt idx="59757">
                  <c:v>5.5102584540000003E-7</c:v>
                </c:pt>
                <c:pt idx="59758">
                  <c:v>4.168782674E-7</c:v>
                </c:pt>
                <c:pt idx="59759">
                  <c:v>1.0340097999999999E-6</c:v>
                </c:pt>
                <c:pt idx="59760">
                  <c:v>2.8710357230000002E-7</c:v>
                </c:pt>
                <c:pt idx="59761">
                  <c:v>1.6123859360000001E-7</c:v>
                </c:pt>
                <c:pt idx="59762">
                  <c:v>9.3584771889999994E-8</c:v>
                </c:pt>
                <c:pt idx="59763">
                  <c:v>1.9510559229999999E-7</c:v>
                </c:pt>
                <c:pt idx="59764">
                  <c:v>5.9331016370000001E-8</c:v>
                </c:pt>
                <c:pt idx="59765">
                  <c:v>1.2585855560000001E-7</c:v>
                </c:pt>
                <c:pt idx="59766">
                  <c:v>5.1153605910000001E-7</c:v>
                </c:pt>
                <c:pt idx="59767">
                  <c:v>8.8224840409999998E-6</c:v>
                </c:pt>
                <c:pt idx="59768">
                  <c:v>3.8085231739999999E-7</c:v>
                </c:pt>
                <c:pt idx="59769">
                  <c:v>2.39610566E-7</c:v>
                </c:pt>
                <c:pt idx="59770">
                  <c:v>1.220501404E-7</c:v>
                </c:pt>
                <c:pt idx="59771">
                  <c:v>7.7808961579999999E-7</c:v>
                </c:pt>
                <c:pt idx="59772">
                  <c:v>2.1778432629999999E-7</c:v>
                </c:pt>
                <c:pt idx="59773">
                  <c:v>4.9381878820000005E-7</c:v>
                </c:pt>
                <c:pt idx="59774">
                  <c:v>4.183224148E-8</c:v>
                </c:pt>
                <c:pt idx="59775">
                  <c:v>3.028547912E-6</c:v>
                </c:pt>
                <c:pt idx="59776">
                  <c:v>6.3449446329999996E-7</c:v>
                </c:pt>
                <c:pt idx="59777">
                  <c:v>1.4924973310000001E-6</c:v>
                </c:pt>
                <c:pt idx="59778">
                  <c:v>1.167254762E-6</c:v>
                </c:pt>
                <c:pt idx="59779">
                  <c:v>3.2450365889999999E-6</c:v>
                </c:pt>
                <c:pt idx="59780">
                  <c:v>1.4134278070000001E-6</c:v>
                </c:pt>
                <c:pt idx="59781">
                  <c:v>8.8886419439999998E-7</c:v>
                </c:pt>
                <c:pt idx="59782">
                  <c:v>1.720220817E-8</c:v>
                </c:pt>
                <c:pt idx="59783">
                  <c:v>1.6915880710000001E-6</c:v>
                </c:pt>
                <c:pt idx="59784">
                  <c:v>2.5405609959999998E-6</c:v>
                </c:pt>
                <c:pt idx="59785">
                  <c:v>1.651320384E-6</c:v>
                </c:pt>
                <c:pt idx="59786">
                  <c:v>8.9089377350000006E-6</c:v>
                </c:pt>
                <c:pt idx="59787">
                  <c:v>4.9785911180000001E-5</c:v>
                </c:pt>
                <c:pt idx="59788">
                  <c:v>2.132471027E-6</c:v>
                </c:pt>
                <c:pt idx="59789">
                  <c:v>2.3001401049999999E-6</c:v>
                </c:pt>
                <c:pt idx="59790">
                  <c:v>9.5983189969999998E-7</c:v>
                </c:pt>
                <c:pt idx="59791">
                  <c:v>2.787937091E-7</c:v>
                </c:pt>
                <c:pt idx="59792">
                  <c:v>3.0843097550000001E-7</c:v>
                </c:pt>
                <c:pt idx="59793">
                  <c:v>3.7316100320000002E-7</c:v>
                </c:pt>
                <c:pt idx="59794">
                  <c:v>1.442373885E-7</c:v>
                </c:pt>
                <c:pt idx="59795">
                  <c:v>1.5621840510000001E-7</c:v>
                </c:pt>
                <c:pt idx="59796">
                  <c:v>1.2541156669999999E-7</c:v>
                </c:pt>
                <c:pt idx="59797">
                  <c:v>9.5956217400000002E-8</c:v>
                </c:pt>
                <c:pt idx="59798">
                  <c:v>1.514610485E-7</c:v>
                </c:pt>
                <c:pt idx="59799">
                  <c:v>9.7033815180000005E-8</c:v>
                </c:pt>
                <c:pt idx="59800">
                  <c:v>3.1588016639999999E-8</c:v>
                </c:pt>
                <c:pt idx="59801">
                  <c:v>1.178475486E-7</c:v>
                </c:pt>
                <c:pt idx="59802">
                  <c:v>2.090710972E-7</c:v>
                </c:pt>
                <c:pt idx="59803">
                  <c:v>1.694844001E-7</c:v>
                </c:pt>
                <c:pt idx="59804">
                  <c:v>7.6339281719999995E-8</c:v>
                </c:pt>
                <c:pt idx="59805">
                  <c:v>3.0100127030000002E-7</c:v>
                </c:pt>
                <c:pt idx="59806">
                  <c:v>3.446761918E-7</c:v>
                </c:pt>
                <c:pt idx="59807">
                  <c:v>1.1874907200000001E-6</c:v>
                </c:pt>
                <c:pt idx="59808">
                  <c:v>9.836683799E-8</c:v>
                </c:pt>
                <c:pt idx="59809">
                  <c:v>2.10577236E-7</c:v>
                </c:pt>
                <c:pt idx="59810">
                  <c:v>4.0744523540000003E-8</c:v>
                </c:pt>
                <c:pt idx="59811">
                  <c:v>4.3724498880000002E-7</c:v>
                </c:pt>
                <c:pt idx="59812">
                  <c:v>3.500677001E-7</c:v>
                </c:pt>
                <c:pt idx="59813">
                  <c:v>2.9822382299999998E-7</c:v>
                </c:pt>
                <c:pt idx="59814">
                  <c:v>1.430050586E-8</c:v>
                </c:pt>
                <c:pt idx="59815">
                  <c:v>1.2679062029999999E-6</c:v>
                </c:pt>
                <c:pt idx="59816">
                  <c:v>4.1322558350000002E-7</c:v>
                </c:pt>
                <c:pt idx="59817">
                  <c:v>6.0922932730000002E-9</c:v>
                </c:pt>
                <c:pt idx="59818">
                  <c:v>3.5552270719999998E-6</c:v>
                </c:pt>
                <c:pt idx="59819">
                  <c:v>2.5033053129999999E-6</c:v>
                </c:pt>
                <c:pt idx="59820">
                  <c:v>1.2904016330000001E-6</c:v>
                </c:pt>
                <c:pt idx="59821">
                  <c:v>2.1641567159999999E-7</c:v>
                </c:pt>
                <c:pt idx="59822">
                  <c:v>3.0585306400000002E-6</c:v>
                </c:pt>
                <c:pt idx="59823">
                  <c:v>1.721221891E-6</c:v>
                </c:pt>
                <c:pt idx="59824">
                  <c:v>7.8556776560000003E-7</c:v>
                </c:pt>
                <c:pt idx="59825">
                  <c:v>5.4995371289999997E-7</c:v>
                </c:pt>
                <c:pt idx="59826">
                  <c:v>3.0276589760000001E-5</c:v>
                </c:pt>
                <c:pt idx="59827">
                  <c:v>7.610110611E-5</c:v>
                </c:pt>
                <c:pt idx="59828">
                  <c:v>1.5346033399999998E-5</c:v>
                </c:pt>
                <c:pt idx="59829">
                  <c:v>1.1933931870000001E-5</c:v>
                </c:pt>
                <c:pt idx="59830">
                  <c:v>2.1244590660000001E-5</c:v>
                </c:pt>
                <c:pt idx="59831">
                  <c:v>9.4081129650000001E-6</c:v>
                </c:pt>
                <c:pt idx="59832">
                  <c:v>2.2735928840000001E-7</c:v>
                </c:pt>
                <c:pt idx="59833">
                  <c:v>3.8811998959999999E-7</c:v>
                </c:pt>
                <c:pt idx="59834">
                  <c:v>1.8319077539999999E-6</c:v>
                </c:pt>
                <c:pt idx="59835">
                  <c:v>2.0337694810000001E-6</c:v>
                </c:pt>
                <c:pt idx="59836">
                  <c:v>5.0964888489999997E-7</c:v>
                </c:pt>
                <c:pt idx="59837">
                  <c:v>8.5533785409999995E-7</c:v>
                </c:pt>
                <c:pt idx="59838">
                  <c:v>3.8704259739999998E-6</c:v>
                </c:pt>
                <c:pt idx="59839">
                  <c:v>3.7687546260000002E-6</c:v>
                </c:pt>
                <c:pt idx="59840">
                  <c:v>4.2662377149999999E-8</c:v>
                </c:pt>
                <c:pt idx="59841">
                  <c:v>1.913365032E-7</c:v>
                </c:pt>
                <c:pt idx="59842">
                  <c:v>2.4684067700000003E-7</c:v>
                </c:pt>
                <c:pt idx="59843">
                  <c:v>3.2723015490000001E-7</c:v>
                </c:pt>
                <c:pt idx="59844">
                  <c:v>1.223816923E-7</c:v>
                </c:pt>
                <c:pt idx="59845">
                  <c:v>1.7878625729999999E-7</c:v>
                </c:pt>
                <c:pt idx="59846">
                  <c:v>2.20658821E-7</c:v>
                </c:pt>
                <c:pt idx="59847">
                  <c:v>1.5613884780000001E-7</c:v>
                </c:pt>
                <c:pt idx="59848">
                  <c:v>3.8539661560000002E-7</c:v>
                </c:pt>
                <c:pt idx="59849">
                  <c:v>2.1273965590000001E-7</c:v>
                </c:pt>
                <c:pt idx="59850">
                  <c:v>1.225469507E-8</c:v>
                </c:pt>
                <c:pt idx="59851">
                  <c:v>1.581929183E-7</c:v>
                </c:pt>
                <c:pt idx="59852">
                  <c:v>1.5466864149999999E-7</c:v>
                </c:pt>
                <c:pt idx="59853">
                  <c:v>1.744761235E-7</c:v>
                </c:pt>
                <c:pt idx="59854">
                  <c:v>1.677682334E-7</c:v>
                </c:pt>
                <c:pt idx="59855">
                  <c:v>3.5746304040000002E-7</c:v>
                </c:pt>
                <c:pt idx="59856">
                  <c:v>3.6076989040000003E-7</c:v>
                </c:pt>
                <c:pt idx="59857">
                  <c:v>1.560430776E-7</c:v>
                </c:pt>
                <c:pt idx="59858">
                  <c:v>2.5259505929999999E-6</c:v>
                </c:pt>
                <c:pt idx="59859">
                  <c:v>2.670846529E-6</c:v>
                </c:pt>
                <c:pt idx="59860">
                  <c:v>1.2959908700000001E-6</c:v>
                </c:pt>
                <c:pt idx="59861">
                  <c:v>2.513768815E-6</c:v>
                </c:pt>
                <c:pt idx="59862">
                  <c:v>6.5026542480000005E-7</c:v>
                </c:pt>
                <c:pt idx="59863">
                  <c:v>5.0312485149999999E-7</c:v>
                </c:pt>
                <c:pt idx="59864">
                  <c:v>1.4212433069999999E-6</c:v>
                </c:pt>
                <c:pt idx="59865">
                  <c:v>1.765266312E-6</c:v>
                </c:pt>
                <c:pt idx="59866">
                  <c:v>3.1994213980000001E-6</c:v>
                </c:pt>
                <c:pt idx="59867">
                  <c:v>4.9628523479999999E-6</c:v>
                </c:pt>
                <c:pt idx="59868">
                  <c:v>7.7645347699999997E-6</c:v>
                </c:pt>
                <c:pt idx="59869">
                  <c:v>1.4342913709999999E-5</c:v>
                </c:pt>
                <c:pt idx="59870">
                  <c:v>4.0116535650000002E-5</c:v>
                </c:pt>
                <c:pt idx="59871">
                  <c:v>2.186683509E-5</c:v>
                </c:pt>
                <c:pt idx="59872">
                  <c:v>1.414337391E-6</c:v>
                </c:pt>
                <c:pt idx="59873">
                  <c:v>2.291248424E-7</c:v>
                </c:pt>
                <c:pt idx="59874">
                  <c:v>3.4133104530000001E-6</c:v>
                </c:pt>
                <c:pt idx="59875">
                  <c:v>2.5774964959999999E-6</c:v>
                </c:pt>
                <c:pt idx="59876">
                  <c:v>8.7466540079999999E-7</c:v>
                </c:pt>
                <c:pt idx="59877">
                  <c:v>9.3724901100000002E-7</c:v>
                </c:pt>
                <c:pt idx="59878">
                  <c:v>7.1408510260000002E-5</c:v>
                </c:pt>
                <c:pt idx="59879">
                  <c:v>2.5181388670000001E-5</c:v>
                </c:pt>
                <c:pt idx="59880">
                  <c:v>1.0438941820000001E-5</c:v>
                </c:pt>
                <c:pt idx="59881">
                  <c:v>6.6333382290000002E-6</c:v>
                </c:pt>
                <c:pt idx="59882">
                  <c:v>6.7852063050000002E-6</c:v>
                </c:pt>
                <c:pt idx="59883">
                  <c:v>3.1018589059999999E-7</c:v>
                </c:pt>
                <c:pt idx="59884">
                  <c:v>8.7166006700000004E-7</c:v>
                </c:pt>
                <c:pt idx="59885">
                  <c:v>3.9289673399999999E-7</c:v>
                </c:pt>
                <c:pt idx="59886">
                  <c:v>9.4674866060000001E-7</c:v>
                </c:pt>
                <c:pt idx="59887">
                  <c:v>1.6313979830000001E-7</c:v>
                </c:pt>
                <c:pt idx="59888">
                  <c:v>6.0109477929999997E-7</c:v>
                </c:pt>
                <c:pt idx="59889">
                  <c:v>1.4770307449999999E-7</c:v>
                </c:pt>
                <c:pt idx="59890">
                  <c:v>7.3415447630000004E-7</c:v>
                </c:pt>
                <c:pt idx="59891">
                  <c:v>1.9885504200000001E-8</c:v>
                </c:pt>
                <c:pt idx="59892">
                  <c:v>1.0201745440000001E-7</c:v>
                </c:pt>
                <c:pt idx="59893">
                  <c:v>1.3729009450000001E-7</c:v>
                </c:pt>
                <c:pt idx="59894">
                  <c:v>1.7064243620000001E-7</c:v>
                </c:pt>
                <c:pt idx="59895">
                  <c:v>1.3677611629999999E-7</c:v>
                </c:pt>
                <c:pt idx="59896">
                  <c:v>1.3823721969999999E-7</c:v>
                </c:pt>
                <c:pt idx="59897">
                  <c:v>1.3146505319999999E-7</c:v>
                </c:pt>
                <c:pt idx="59898">
                  <c:v>1.4445050739999999E-7</c:v>
                </c:pt>
                <c:pt idx="59899">
                  <c:v>2.5588641720000001E-7</c:v>
                </c:pt>
                <c:pt idx="59900">
                  <c:v>1.103429004E-7</c:v>
                </c:pt>
                <c:pt idx="59901">
                  <c:v>2.1663794930000002E-8</c:v>
                </c:pt>
                <c:pt idx="59902">
                  <c:v>1.813287231E-6</c:v>
                </c:pt>
                <c:pt idx="59903">
                  <c:v>1.143715346E-7</c:v>
                </c:pt>
                <c:pt idx="59904">
                  <c:v>2.4897399349999999E-8</c:v>
                </c:pt>
                <c:pt idx="59905">
                  <c:v>8.7470645670000003E-8</c:v>
                </c:pt>
                <c:pt idx="59906">
                  <c:v>1.7771989269999999E-6</c:v>
                </c:pt>
                <c:pt idx="59907">
                  <c:v>3.5155382839999999E-7</c:v>
                </c:pt>
                <c:pt idx="59908">
                  <c:v>3.553651094E-8</c:v>
                </c:pt>
                <c:pt idx="59909">
                  <c:v>6.503944879E-7</c:v>
                </c:pt>
                <c:pt idx="59910">
                  <c:v>6.5669954489999999E-6</c:v>
                </c:pt>
                <c:pt idx="59911">
                  <c:v>1.8795785500000001E-6</c:v>
                </c:pt>
                <c:pt idx="59912">
                  <c:v>1.8126164070000001E-7</c:v>
                </c:pt>
                <c:pt idx="59913">
                  <c:v>7.9221470280000005E-8</c:v>
                </c:pt>
                <c:pt idx="59914">
                  <c:v>7.1511293610000001E-6</c:v>
                </c:pt>
                <c:pt idx="59915">
                  <c:v>7.42220821E-7</c:v>
                </c:pt>
                <c:pt idx="59916">
                  <c:v>3.5659835470000001E-7</c:v>
                </c:pt>
                <c:pt idx="59917">
                  <c:v>1.400799124E-8</c:v>
                </c:pt>
                <c:pt idx="59918">
                  <c:v>6.7115057329999997E-5</c:v>
                </c:pt>
                <c:pt idx="59919">
                  <c:v>1.33610878E-5</c:v>
                </c:pt>
                <c:pt idx="59920">
                  <c:v>1.0869702000000001E-5</c:v>
                </c:pt>
                <c:pt idx="59921">
                  <c:v>1.9493273980000001E-5</c:v>
                </c:pt>
                <c:pt idx="59922">
                  <c:v>1.3321001190000001E-4</c:v>
                </c:pt>
                <c:pt idx="59923">
                  <c:v>9.9081312649999994E-6</c:v>
                </c:pt>
                <c:pt idx="59924">
                  <c:v>4.3758167720000002E-7</c:v>
                </c:pt>
                <c:pt idx="59925">
                  <c:v>1.344965697E-6</c:v>
                </c:pt>
                <c:pt idx="59926">
                  <c:v>5.6890306350000004E-6</c:v>
                </c:pt>
                <c:pt idx="59927">
                  <c:v>1.798458923E-6</c:v>
                </c:pt>
                <c:pt idx="59928">
                  <c:v>4.2681098139999999E-7</c:v>
                </c:pt>
                <c:pt idx="59929">
                  <c:v>5.8781256389999998E-7</c:v>
                </c:pt>
                <c:pt idx="59930">
                  <c:v>1.2222142749999999E-6</c:v>
                </c:pt>
                <c:pt idx="59931">
                  <c:v>3.0127782689999999E-7</c:v>
                </c:pt>
                <c:pt idx="59932">
                  <c:v>3.6878811349999999E-7</c:v>
                </c:pt>
                <c:pt idx="59933">
                  <c:v>3.4118114430000002E-7</c:v>
                </c:pt>
                <c:pt idx="59934">
                  <c:v>7.6346550939999999E-7</c:v>
                </c:pt>
                <c:pt idx="59935">
                  <c:v>5.2911084670000001E-8</c:v>
                </c:pt>
                <c:pt idx="59936">
                  <c:v>2.0596564229999999E-7</c:v>
                </c:pt>
                <c:pt idx="59937">
                  <c:v>1.336382274E-7</c:v>
                </c:pt>
                <c:pt idx="59938">
                  <c:v>7.0211706199999997E-7</c:v>
                </c:pt>
                <c:pt idx="59939">
                  <c:v>2.9946232080000002E-8</c:v>
                </c:pt>
                <c:pt idx="59940">
                  <c:v>1.173626739E-7</c:v>
                </c:pt>
                <c:pt idx="59941">
                  <c:v>7.2066166420000001E-8</c:v>
                </c:pt>
                <c:pt idx="59942">
                  <c:v>5.0893616290000003E-8</c:v>
                </c:pt>
                <c:pt idx="59943">
                  <c:v>4.985309061E-8</c:v>
                </c:pt>
                <c:pt idx="59944">
                  <c:v>4.9696808730000003E-8</c:v>
                </c:pt>
                <c:pt idx="59945">
                  <c:v>4.9697518879999997E-8</c:v>
                </c:pt>
                <c:pt idx="59946">
                  <c:v>3.8762295740000003E-8</c:v>
                </c:pt>
                <c:pt idx="59947">
                  <c:v>4.4150747020000001E-8</c:v>
                </c:pt>
                <c:pt idx="59948">
                  <c:v>5.5276668970000002E-8</c:v>
                </c:pt>
                <c:pt idx="59949">
                  <c:v>7.4730591529999998E-8</c:v>
                </c:pt>
                <c:pt idx="59950">
                  <c:v>1.059164609E-6</c:v>
                </c:pt>
                <c:pt idx="59951">
                  <c:v>4.7042191520000001E-8</c:v>
                </c:pt>
                <c:pt idx="59952">
                  <c:v>2.4979048570000002E-7</c:v>
                </c:pt>
                <c:pt idx="59953">
                  <c:v>1.96171498E-7</c:v>
                </c:pt>
                <c:pt idx="59954">
                  <c:v>1.010977376E-6</c:v>
                </c:pt>
                <c:pt idx="59955">
                  <c:v>2.3155895289999999E-8</c:v>
                </c:pt>
                <c:pt idx="59956">
                  <c:v>4.0284679019999998E-7</c:v>
                </c:pt>
                <c:pt idx="59957">
                  <c:v>3.5310360310000002E-7</c:v>
                </c:pt>
                <c:pt idx="59958">
                  <c:v>5.637777493E-6</c:v>
                </c:pt>
                <c:pt idx="59959">
                  <c:v>2.7419321500000001E-7</c:v>
                </c:pt>
                <c:pt idx="59960">
                  <c:v>2.0704758880000001E-6</c:v>
                </c:pt>
                <c:pt idx="59961">
                  <c:v>3.7109719249999998E-6</c:v>
                </c:pt>
                <c:pt idx="59962">
                  <c:v>1.789190365E-4</c:v>
                </c:pt>
                <c:pt idx="59963">
                  <c:v>3.4937020769999999E-6</c:v>
                </c:pt>
                <c:pt idx="59964">
                  <c:v>5.5189287570000003E-8</c:v>
                </c:pt>
                <c:pt idx="59965">
                  <c:v>4.5524032380000001E-7</c:v>
                </c:pt>
                <c:pt idx="59966">
                  <c:v>4.3077005320000001E-6</c:v>
                </c:pt>
                <c:pt idx="59967">
                  <c:v>4.7193509849999998E-7</c:v>
                </c:pt>
                <c:pt idx="59968">
                  <c:v>2.8636235240000002E-7</c:v>
                </c:pt>
                <c:pt idx="59969">
                  <c:v>4.3602030680000002E-7</c:v>
                </c:pt>
                <c:pt idx="59970">
                  <c:v>3.899442185E-5</c:v>
                </c:pt>
                <c:pt idx="59971">
                  <c:v>8.332478555E-8</c:v>
                </c:pt>
                <c:pt idx="59972">
                  <c:v>9.389285245E-7</c:v>
                </c:pt>
                <c:pt idx="59973">
                  <c:v>9.4860585790000001E-7</c:v>
                </c:pt>
                <c:pt idx="59974">
                  <c:v>1.250162464E-5</c:v>
                </c:pt>
                <c:pt idx="59975">
                  <c:v>2.168912797E-7</c:v>
                </c:pt>
                <c:pt idx="59976">
                  <c:v>2.5269605999999998E-7</c:v>
                </c:pt>
                <c:pt idx="59977">
                  <c:v>2.670050242E-7</c:v>
                </c:pt>
                <c:pt idx="59978">
                  <c:v>7.5439459860000005E-7</c:v>
                </c:pt>
                <c:pt idx="59979">
                  <c:v>4.097715553E-8</c:v>
                </c:pt>
                <c:pt idx="59980">
                  <c:v>1.152437889E-7</c:v>
                </c:pt>
                <c:pt idx="59981">
                  <c:v>1.3239744780000001E-7</c:v>
                </c:pt>
                <c:pt idx="59982">
                  <c:v>9.6484687109999997E-6</c:v>
                </c:pt>
                <c:pt idx="59983">
                  <c:v>4.4296870280000003E-8</c:v>
                </c:pt>
                <c:pt idx="59984">
                  <c:v>5.9575739579999997E-9</c:v>
                </c:pt>
                <c:pt idx="59985">
                  <c:v>2.6167250200000001E-9</c:v>
                </c:pt>
                <c:pt idx="59986">
                  <c:v>8.8984646550000003E-10</c:v>
                </c:pt>
                <c:pt idx="59987">
                  <c:v>1.295218822E-9</c:v>
                </c:pt>
                <c:pt idx="59988">
                  <c:v>2.0413258930000002E-9</c:v>
                </c:pt>
                <c:pt idx="59989">
                  <c:v>3.107308949E-9</c:v>
                </c:pt>
                <c:pt idx="59990">
                  <c:v>2.2767529339999999E-7</c:v>
                </c:pt>
                <c:pt idx="59991">
                  <c:v>1.878147005E-9</c:v>
                </c:pt>
                <c:pt idx="59992">
                  <c:v>1.671084395E-9</c:v>
                </c:pt>
                <c:pt idx="59993">
                  <c:v>4.7654013669999996E-10</c:v>
                </c:pt>
                <c:pt idx="59994">
                  <c:v>5.7278047540000001E-12</c:v>
                </c:pt>
                <c:pt idx="59995">
                  <c:v>1.032985504E-9</c:v>
                </c:pt>
                <c:pt idx="59996">
                  <c:v>4.4862486799999998E-9</c:v>
                </c:pt>
                <c:pt idx="59997">
                  <c:v>1.019139014E-8</c:v>
                </c:pt>
                <c:pt idx="59998">
                  <c:v>2.5269431609999998E-7</c:v>
                </c:pt>
                <c:pt idx="59999">
                  <c:v>4.8320658670000001E-8</c:v>
                </c:pt>
                <c:pt idx="60000">
                  <c:v>5.4888235419999997E-8</c:v>
                </c:pt>
                <c:pt idx="60001">
                  <c:v>5.8823637080000003E-8</c:v>
                </c:pt>
                <c:pt idx="60002">
                  <c:v>2.232072209E-5</c:v>
                </c:pt>
                <c:pt idx="60003">
                  <c:v>2.4301073250000001E-7</c:v>
                </c:pt>
                <c:pt idx="60004">
                  <c:v>4.2034354700000002E-7</c:v>
                </c:pt>
                <c:pt idx="60005">
                  <c:v>3.7040140029999999E-7</c:v>
                </c:pt>
                <c:pt idx="60006">
                  <c:v>8.5981845739999994E-6</c:v>
                </c:pt>
                <c:pt idx="60007">
                  <c:v>5.6209474869999998E-7</c:v>
                </c:pt>
                <c:pt idx="60008">
                  <c:v>5.0679326569999998E-7</c:v>
                </c:pt>
                <c:pt idx="60009">
                  <c:v>5.0653407699999999E-7</c:v>
                </c:pt>
                <c:pt idx="60010">
                  <c:v>3.4279404859999999E-5</c:v>
                </c:pt>
                <c:pt idx="60011">
                  <c:v>1.4105373799999999E-6</c:v>
                </c:pt>
                <c:pt idx="60012">
                  <c:v>2.3690137559999999E-7</c:v>
                </c:pt>
                <c:pt idx="60013">
                  <c:v>7.2592778209999996E-7</c:v>
                </c:pt>
                <c:pt idx="60014">
                  <c:v>1.4109724719999999E-4</c:v>
                </c:pt>
                <c:pt idx="60015">
                  <c:v>1.028903305E-6</c:v>
                </c:pt>
                <c:pt idx="60016">
                  <c:v>1.041907185E-6</c:v>
                </c:pt>
                <c:pt idx="60017">
                  <c:v>3.2121229879999999E-7</c:v>
                </c:pt>
                <c:pt idx="60018">
                  <c:v>5.3989613270000003E-6</c:v>
                </c:pt>
                <c:pt idx="60019">
                  <c:v>7.3809237480000001E-7</c:v>
                </c:pt>
                <c:pt idx="60020">
                  <c:v>5.2113029799999998E-7</c:v>
                </c:pt>
                <c:pt idx="60021">
                  <c:v>1.3405545160000001E-7</c:v>
                </c:pt>
                <c:pt idx="60022">
                  <c:v>1.584724287E-5</c:v>
                </c:pt>
                <c:pt idx="60023">
                  <c:v>4.3119095680000003E-7</c:v>
                </c:pt>
                <c:pt idx="60024">
                  <c:v>6.0810681579999996E-7</c:v>
                </c:pt>
                <c:pt idx="60025">
                  <c:v>3.3260601409999997E-7</c:v>
                </c:pt>
                <c:pt idx="60026">
                  <c:v>1.9554123160000002E-6</c:v>
                </c:pt>
                <c:pt idx="60027">
                  <c:v>2.0770633840000001E-7</c:v>
                </c:pt>
                <c:pt idx="60028">
                  <c:v>1.063120088E-7</c:v>
                </c:pt>
                <c:pt idx="60029">
                  <c:v>5.6910299710000001E-8</c:v>
                </c:pt>
                <c:pt idx="60030">
                  <c:v>1.4933485500000001E-7</c:v>
                </c:pt>
                <c:pt idx="60031">
                  <c:v>3.8380507660000002E-8</c:v>
                </c:pt>
                <c:pt idx="60032">
                  <c:v>3.4388872209999998E-8</c:v>
                </c:pt>
                <c:pt idx="60033">
                  <c:v>1.3722585609999999E-7</c:v>
                </c:pt>
                <c:pt idx="60034">
                  <c:v>4.0384834160000004E-6</c:v>
                </c:pt>
                <c:pt idx="60035">
                  <c:v>1.2322113370000001E-7</c:v>
                </c:pt>
                <c:pt idx="60036">
                  <c:v>1.13947637E-8</c:v>
                </c:pt>
                <c:pt idx="60037">
                  <c:v>1.0483583909999999E-8</c:v>
                </c:pt>
                <c:pt idx="60038">
                  <c:v>2.011243317E-7</c:v>
                </c:pt>
                <c:pt idx="60039">
                  <c:v>9.9385781629999995E-9</c:v>
                </c:pt>
                <c:pt idx="60040">
                  <c:v>7.8098452110000004E-9</c:v>
                </c:pt>
                <c:pt idx="60041">
                  <c:v>3.4278441929999999E-8</c:v>
                </c:pt>
                <c:pt idx="60042">
                  <c:v>1.5013200959999999E-7</c:v>
                </c:pt>
                <c:pt idx="60043">
                  <c:v>4.2427246729999999E-8</c:v>
                </c:pt>
                <c:pt idx="60044">
                  <c:v>7.722572304E-8</c:v>
                </c:pt>
                <c:pt idx="60045">
                  <c:v>7.5278472170000001E-8</c:v>
                </c:pt>
                <c:pt idx="60046">
                  <c:v>4.0679290419999999E-7</c:v>
                </c:pt>
                <c:pt idx="60047">
                  <c:v>2.602551148E-7</c:v>
                </c:pt>
                <c:pt idx="60048">
                  <c:v>1.32220095E-7</c:v>
                </c:pt>
                <c:pt idx="60049">
                  <c:v>1.7236099779999999E-7</c:v>
                </c:pt>
                <c:pt idx="60050">
                  <c:v>1.002605202E-6</c:v>
                </c:pt>
                <c:pt idx="60051">
                  <c:v>7.9554980599999998E-7</c:v>
                </c:pt>
                <c:pt idx="60052">
                  <c:v>1.3753238479999999E-7</c:v>
                </c:pt>
                <c:pt idx="60053">
                  <c:v>7.3601891889999999E-6</c:v>
                </c:pt>
                <c:pt idx="60054">
                  <c:v>1.144096417E-4</c:v>
                </c:pt>
                <c:pt idx="60055">
                  <c:v>6.7593909890000003E-6</c:v>
                </c:pt>
                <c:pt idx="60056">
                  <c:v>4.445745089E-6</c:v>
                </c:pt>
                <c:pt idx="60057">
                  <c:v>7.8457224709999996E-7</c:v>
                </c:pt>
                <c:pt idx="60058">
                  <c:v>6.2966964080000003E-7</c:v>
                </c:pt>
                <c:pt idx="60059">
                  <c:v>1.703387805E-6</c:v>
                </c:pt>
                <c:pt idx="60060">
                  <c:v>1.2494926639999999E-6</c:v>
                </c:pt>
                <c:pt idx="60061">
                  <c:v>1.9865756819999999E-8</c:v>
                </c:pt>
                <c:pt idx="60062">
                  <c:v>8.4684057800000001E-7</c:v>
                </c:pt>
                <c:pt idx="60063">
                  <c:v>9.5069395599999995E-7</c:v>
                </c:pt>
                <c:pt idx="60064">
                  <c:v>2.305492852E-7</c:v>
                </c:pt>
                <c:pt idx="60065">
                  <c:v>3.067168712E-7</c:v>
                </c:pt>
                <c:pt idx="60066">
                  <c:v>9.5606227130000002E-8</c:v>
                </c:pt>
                <c:pt idx="60067">
                  <c:v>3.732891202E-7</c:v>
                </c:pt>
                <c:pt idx="60068">
                  <c:v>4.0508298770000003E-8</c:v>
                </c:pt>
                <c:pt idx="60069">
                  <c:v>5.2365735159999996E-7</c:v>
                </c:pt>
                <c:pt idx="60070">
                  <c:v>2.9706846290000001E-7</c:v>
                </c:pt>
                <c:pt idx="60071">
                  <c:v>2.8001734120000001E-8</c:v>
                </c:pt>
                <c:pt idx="60072">
                  <c:v>3.4857513299999999E-7</c:v>
                </c:pt>
                <c:pt idx="60073">
                  <c:v>1.1877028429999999E-6</c:v>
                </c:pt>
                <c:pt idx="60074">
                  <c:v>4.8521495809999999E-6</c:v>
                </c:pt>
                <c:pt idx="60075">
                  <c:v>1.171030815E-7</c:v>
                </c:pt>
                <c:pt idx="60076">
                  <c:v>2.1624438859999999E-7</c:v>
                </c:pt>
                <c:pt idx="60077">
                  <c:v>1.5436573030000001E-7</c:v>
                </c:pt>
                <c:pt idx="60078">
                  <c:v>7.860769136E-7</c:v>
                </c:pt>
                <c:pt idx="60079">
                  <c:v>4.4318766390000001E-7</c:v>
                </c:pt>
                <c:pt idx="60080">
                  <c:v>4.6111798619999998E-7</c:v>
                </c:pt>
                <c:pt idx="60081">
                  <c:v>5.8769576439999999E-8</c:v>
                </c:pt>
                <c:pt idx="60082">
                  <c:v>1.6594962829999999E-6</c:v>
                </c:pt>
                <c:pt idx="60083">
                  <c:v>4.8794522469999995E-7</c:v>
                </c:pt>
                <c:pt idx="60084">
                  <c:v>5.6935094990000002E-8</c:v>
                </c:pt>
                <c:pt idx="60085">
                  <c:v>1.2432500400000001E-6</c:v>
                </c:pt>
                <c:pt idx="60086">
                  <c:v>9.0097812650000004E-7</c:v>
                </c:pt>
                <c:pt idx="60087">
                  <c:v>6.9569204439999999E-7</c:v>
                </c:pt>
                <c:pt idx="60088">
                  <c:v>1.5633434600000001E-7</c:v>
                </c:pt>
                <c:pt idx="60089">
                  <c:v>5.201711462E-7</c:v>
                </c:pt>
                <c:pt idx="60090">
                  <c:v>1.8098041250000001E-7</c:v>
                </c:pt>
                <c:pt idx="60091">
                  <c:v>2.363592197E-7</c:v>
                </c:pt>
                <c:pt idx="60092">
                  <c:v>1.6658364350000001E-7</c:v>
                </c:pt>
                <c:pt idx="60093">
                  <c:v>2.0654630399999999E-7</c:v>
                </c:pt>
                <c:pt idx="60094">
                  <c:v>6.5333722830000001E-7</c:v>
                </c:pt>
                <c:pt idx="60095">
                  <c:v>2.1174795779999999E-7</c:v>
                </c:pt>
                <c:pt idx="60096">
                  <c:v>1.7074340819999999E-6</c:v>
                </c:pt>
                <c:pt idx="60097">
                  <c:v>2.8846282359999998E-6</c:v>
                </c:pt>
                <c:pt idx="60098">
                  <c:v>5.6806856330000004E-6</c:v>
                </c:pt>
                <c:pt idx="60099">
                  <c:v>9.5826573619999995E-7</c:v>
                </c:pt>
                <c:pt idx="60100">
                  <c:v>1.2100963979999999E-6</c:v>
                </c:pt>
                <c:pt idx="60101">
                  <c:v>5.1764813170000002E-7</c:v>
                </c:pt>
                <c:pt idx="60102">
                  <c:v>7.385099708E-6</c:v>
                </c:pt>
                <c:pt idx="60103">
                  <c:v>2.2518883560000001E-6</c:v>
                </c:pt>
                <c:pt idx="60104">
                  <c:v>2.7056664470000001E-7</c:v>
                </c:pt>
                <c:pt idx="60105">
                  <c:v>1.027336729E-5</c:v>
                </c:pt>
                <c:pt idx="60106">
                  <c:v>1.8028910710000001E-5</c:v>
                </c:pt>
                <c:pt idx="60107">
                  <c:v>4.2805736210000001E-6</c:v>
                </c:pt>
                <c:pt idx="60108">
                  <c:v>3.0335988179999998E-6</c:v>
                </c:pt>
                <c:pt idx="60109">
                  <c:v>3.9176532929999998E-7</c:v>
                </c:pt>
                <c:pt idx="60110">
                  <c:v>9.3619371150000004E-7</c:v>
                </c:pt>
                <c:pt idx="60111">
                  <c:v>2.1655281359999998E-6</c:v>
                </c:pt>
                <c:pt idx="60112">
                  <c:v>6.6534496310000003E-7</c:v>
                </c:pt>
                <c:pt idx="60113">
                  <c:v>5.1477624400000002E-6</c:v>
                </c:pt>
                <c:pt idx="60114">
                  <c:v>1.196978303E-5</c:v>
                </c:pt>
                <c:pt idx="60115">
                  <c:v>4.9878792329999997E-6</c:v>
                </c:pt>
                <c:pt idx="60116">
                  <c:v>3.401815783E-6</c:v>
                </c:pt>
                <c:pt idx="60117">
                  <c:v>1.1988873110000001E-6</c:v>
                </c:pt>
                <c:pt idx="60118">
                  <c:v>1.9188734879999999E-6</c:v>
                </c:pt>
                <c:pt idx="60119">
                  <c:v>2.5634356980000002E-7</c:v>
                </c:pt>
                <c:pt idx="60120">
                  <c:v>2.7131835819999999E-7</c:v>
                </c:pt>
                <c:pt idx="60121">
                  <c:v>3.0716571150000002E-7</c:v>
                </c:pt>
                <c:pt idx="60122">
                  <c:v>6.5853505740000002E-7</c:v>
                </c:pt>
                <c:pt idx="60123">
                  <c:v>6.7487848999999999E-7</c:v>
                </c:pt>
                <c:pt idx="60124">
                  <c:v>5.3118292569999998E-7</c:v>
                </c:pt>
                <c:pt idx="60125">
                  <c:v>3.9556745450000004E-6</c:v>
                </c:pt>
                <c:pt idx="60126">
                  <c:v>1.1802109710000001E-5</c:v>
                </c:pt>
                <c:pt idx="60127">
                  <c:v>1.7140090660000001E-6</c:v>
                </c:pt>
                <c:pt idx="60128">
                  <c:v>3.4883243380000001E-6</c:v>
                </c:pt>
                <c:pt idx="60129">
                  <c:v>1.123331647E-6</c:v>
                </c:pt>
                <c:pt idx="60130">
                  <c:v>1.2534402449999999E-6</c:v>
                </c:pt>
                <c:pt idx="60131">
                  <c:v>1.0621455370000001E-6</c:v>
                </c:pt>
                <c:pt idx="60132">
                  <c:v>1.775541075E-6</c:v>
                </c:pt>
                <c:pt idx="60133">
                  <c:v>4.8075363410000004E-7</c:v>
                </c:pt>
                <c:pt idx="60134">
                  <c:v>3.191265298E-6</c:v>
                </c:pt>
                <c:pt idx="60135">
                  <c:v>2.8068634730000001E-6</c:v>
                </c:pt>
                <c:pt idx="60136">
                  <c:v>5.2445911569999997E-6</c:v>
                </c:pt>
                <c:pt idx="60137">
                  <c:v>5.5632929449999999E-6</c:v>
                </c:pt>
                <c:pt idx="60138">
                  <c:v>6.0161290619999996E-6</c:v>
                </c:pt>
                <c:pt idx="60139">
                  <c:v>6.3445754059999997E-7</c:v>
                </c:pt>
                <c:pt idx="60140">
                  <c:v>3.3779077990000001E-7</c:v>
                </c:pt>
                <c:pt idx="60141">
                  <c:v>2.0346154940000001E-7</c:v>
                </c:pt>
                <c:pt idx="60142">
                  <c:v>3.612284785E-7</c:v>
                </c:pt>
                <c:pt idx="60143">
                  <c:v>3.0308324190000002E-7</c:v>
                </c:pt>
                <c:pt idx="60144">
                  <c:v>5.2400656229999997E-7</c:v>
                </c:pt>
                <c:pt idx="60145">
                  <c:v>2.3170354189999998E-6</c:v>
                </c:pt>
                <c:pt idx="60146">
                  <c:v>8.2434050299999995E-6</c:v>
                </c:pt>
                <c:pt idx="60147">
                  <c:v>1.0877696970000001E-6</c:v>
                </c:pt>
                <c:pt idx="60148">
                  <c:v>2.0200469049999999E-6</c:v>
                </c:pt>
                <c:pt idx="60149">
                  <c:v>6.2195325560000003E-6</c:v>
                </c:pt>
                <c:pt idx="60150">
                  <c:v>1.532555642E-6</c:v>
                </c:pt>
                <c:pt idx="60151">
                  <c:v>5.6043448460000001E-8</c:v>
                </c:pt>
                <c:pt idx="60152">
                  <c:v>1.1755117580000001E-6</c:v>
                </c:pt>
                <c:pt idx="60153">
                  <c:v>1.6355746620000001E-6</c:v>
                </c:pt>
                <c:pt idx="60154">
                  <c:v>2.019442969E-6</c:v>
                </c:pt>
                <c:pt idx="60155">
                  <c:v>5.5831497900000004E-7</c:v>
                </c:pt>
                <c:pt idx="60156">
                  <c:v>3.3417286229999999E-6</c:v>
                </c:pt>
                <c:pt idx="60157">
                  <c:v>9.5684298120000007E-6</c:v>
                </c:pt>
                <c:pt idx="60158">
                  <c:v>5.9856420709999997E-6</c:v>
                </c:pt>
                <c:pt idx="60159">
                  <c:v>8.3782497919999997E-7</c:v>
                </c:pt>
                <c:pt idx="60160">
                  <c:v>3.5996344389999998E-7</c:v>
                </c:pt>
                <c:pt idx="60161">
                  <c:v>9.4280469509999995E-8</c:v>
                </c:pt>
                <c:pt idx="60162">
                  <c:v>6.8808426349999996E-7</c:v>
                </c:pt>
                <c:pt idx="60163">
                  <c:v>4.0783909760000001E-7</c:v>
                </c:pt>
                <c:pt idx="60164">
                  <c:v>2.724671213E-7</c:v>
                </c:pt>
                <c:pt idx="60165">
                  <c:v>4.9561081069999999E-7</c:v>
                </c:pt>
                <c:pt idx="60166">
                  <c:v>1.9494793110000002E-6</c:v>
                </c:pt>
                <c:pt idx="60167">
                  <c:v>1.5110324720000001E-6</c:v>
                </c:pt>
                <c:pt idx="60168">
                  <c:v>8.013304196E-7</c:v>
                </c:pt>
                <c:pt idx="60169">
                  <c:v>9.3267092760000002E-6</c:v>
                </c:pt>
                <c:pt idx="60170">
                  <c:v>1.030394403E-6</c:v>
                </c:pt>
                <c:pt idx="60171">
                  <c:v>1.8356092590000001E-7</c:v>
                </c:pt>
                <c:pt idx="60172">
                  <c:v>1.6393839100000001E-7</c:v>
                </c:pt>
                <c:pt idx="60173">
                  <c:v>4.895831808E-6</c:v>
                </c:pt>
                <c:pt idx="60174">
                  <c:v>1.0461560540000001E-6</c:v>
                </c:pt>
                <c:pt idx="60175">
                  <c:v>2.986369759E-7</c:v>
                </c:pt>
                <c:pt idx="60176">
                  <c:v>7.3576275989999995E-7</c:v>
                </c:pt>
                <c:pt idx="60177">
                  <c:v>8.4874144840000007E-6</c:v>
                </c:pt>
                <c:pt idx="60178">
                  <c:v>3.0320679920000001E-6</c:v>
                </c:pt>
                <c:pt idx="60179">
                  <c:v>9.2501016919999999E-8</c:v>
                </c:pt>
                <c:pt idx="60180">
                  <c:v>1.3247979369999999E-7</c:v>
                </c:pt>
                <c:pt idx="60181">
                  <c:v>5.7424507519999997E-6</c:v>
                </c:pt>
                <c:pt idx="60182">
                  <c:v>1.9683842400000001E-6</c:v>
                </c:pt>
                <c:pt idx="60183">
                  <c:v>1.248197842E-8</c:v>
                </c:pt>
                <c:pt idx="60184">
                  <c:v>2.064044798E-7</c:v>
                </c:pt>
                <c:pt idx="60185">
                  <c:v>1.6948694979999999E-5</c:v>
                </c:pt>
                <c:pt idx="60186">
                  <c:v>9.9557268009999995E-6</c:v>
                </c:pt>
                <c:pt idx="60187">
                  <c:v>2.0148276129999999E-6</c:v>
                </c:pt>
                <c:pt idx="60188">
                  <c:v>3.7113593379999998E-6</c:v>
                </c:pt>
                <c:pt idx="60189">
                  <c:v>1.114799173E-5</c:v>
                </c:pt>
                <c:pt idx="60190">
                  <c:v>1.2644933769999999E-6</c:v>
                </c:pt>
                <c:pt idx="60191">
                  <c:v>2.9910186729999998E-7</c:v>
                </c:pt>
                <c:pt idx="60192">
                  <c:v>2.8894018429999998E-7</c:v>
                </c:pt>
                <c:pt idx="60193">
                  <c:v>3.1770480119999998E-7</c:v>
                </c:pt>
                <c:pt idx="60194">
                  <c:v>8.2431708630000004E-8</c:v>
                </c:pt>
                <c:pt idx="60195">
                  <c:v>3.0263475859999998E-7</c:v>
                </c:pt>
                <c:pt idx="60196">
                  <c:v>2.399798412E-7</c:v>
                </c:pt>
                <c:pt idx="60197">
                  <c:v>1.7280682080000001E-6</c:v>
                </c:pt>
                <c:pt idx="60198">
                  <c:v>1.969963377E-7</c:v>
                </c:pt>
                <c:pt idx="60199">
                  <c:v>4.5537083760000002E-7</c:v>
                </c:pt>
                <c:pt idx="60200">
                  <c:v>1.091898403E-7</c:v>
                </c:pt>
                <c:pt idx="60201">
                  <c:v>2.4837894009999998E-6</c:v>
                </c:pt>
                <c:pt idx="60202">
                  <c:v>5.4526223979999998E-7</c:v>
                </c:pt>
                <c:pt idx="60203">
                  <c:v>3.5119716339999998E-7</c:v>
                </c:pt>
                <c:pt idx="60204">
                  <c:v>9.0465978519999995E-8</c:v>
                </c:pt>
                <c:pt idx="60205">
                  <c:v>3.6319349159999999E-6</c:v>
                </c:pt>
                <c:pt idx="60206">
                  <c:v>2.0034311840000002E-6</c:v>
                </c:pt>
                <c:pt idx="60207">
                  <c:v>3.9931127580000003E-7</c:v>
                </c:pt>
                <c:pt idx="60208">
                  <c:v>6.0208822510000003E-8</c:v>
                </c:pt>
                <c:pt idx="60209">
                  <c:v>6.7746788179999999E-7</c:v>
                </c:pt>
                <c:pt idx="60210">
                  <c:v>4.90661407E-7</c:v>
                </c:pt>
                <c:pt idx="60211">
                  <c:v>2.1857143729999999E-7</c:v>
                </c:pt>
                <c:pt idx="60212">
                  <c:v>4.2510017579999997E-7</c:v>
                </c:pt>
                <c:pt idx="60213">
                  <c:v>2.455216124E-7</c:v>
                </c:pt>
                <c:pt idx="60214">
                  <c:v>7.8503529370000001E-7</c:v>
                </c:pt>
                <c:pt idx="60215">
                  <c:v>3.9945833650000001E-7</c:v>
                </c:pt>
                <c:pt idx="60216">
                  <c:v>7.4108291480000001E-7</c:v>
                </c:pt>
                <c:pt idx="60217">
                  <c:v>1.601726913E-5</c:v>
                </c:pt>
                <c:pt idx="60218">
                  <c:v>7.4557758900000003E-7</c:v>
                </c:pt>
                <c:pt idx="60219">
                  <c:v>3.9576288760000002E-6</c:v>
                </c:pt>
                <c:pt idx="60220">
                  <c:v>2.9493014100000001E-6</c:v>
                </c:pt>
                <c:pt idx="60221">
                  <c:v>4.7682107999999997E-6</c:v>
                </c:pt>
                <c:pt idx="60222">
                  <c:v>1.488765547E-9</c:v>
                </c:pt>
                <c:pt idx="60223">
                  <c:v>3.257236307E-6</c:v>
                </c:pt>
                <c:pt idx="60224">
                  <c:v>2.0929965649999998E-6</c:v>
                </c:pt>
                <c:pt idx="60225">
                  <c:v>1.4663634700000001E-5</c:v>
                </c:pt>
                <c:pt idx="60226">
                  <c:v>3.8564149719999997E-6</c:v>
                </c:pt>
                <c:pt idx="60227">
                  <c:v>1.1032966330000001E-5</c:v>
                </c:pt>
                <c:pt idx="60228">
                  <c:v>1.361898639E-5</c:v>
                </c:pt>
                <c:pt idx="60229">
                  <c:v>2.163486435E-4</c:v>
                </c:pt>
                <c:pt idx="60230">
                  <c:v>1.1463172849999999E-5</c:v>
                </c:pt>
                <c:pt idx="60231">
                  <c:v>1.2320084389999999E-7</c:v>
                </c:pt>
                <c:pt idx="60232">
                  <c:v>8.2159943559999998E-7</c:v>
                </c:pt>
                <c:pt idx="60233">
                  <c:v>3.9775321810000002E-6</c:v>
                </c:pt>
                <c:pt idx="60234">
                  <c:v>4.9777828140000003E-8</c:v>
                </c:pt>
                <c:pt idx="60235">
                  <c:v>1.4360554439999999E-7</c:v>
                </c:pt>
                <c:pt idx="60236">
                  <c:v>3.5754193460000001E-7</c:v>
                </c:pt>
                <c:pt idx="60237">
                  <c:v>7.8173682650000003E-6</c:v>
                </c:pt>
                <c:pt idx="60238">
                  <c:v>5.9386798419999999E-7</c:v>
                </c:pt>
                <c:pt idx="60239">
                  <c:v>1.5552459700000001E-7</c:v>
                </c:pt>
                <c:pt idx="60240">
                  <c:v>1.430867227E-8</c:v>
                </c:pt>
                <c:pt idx="60241">
                  <c:v>2.7000937599999998E-7</c:v>
                </c:pt>
                <c:pt idx="60242">
                  <c:v>1.338375E-7</c:v>
                </c:pt>
                <c:pt idx="60243">
                  <c:v>1.8729978909999999E-7</c:v>
                </c:pt>
                <c:pt idx="60244">
                  <c:v>2.8139446820000001E-7</c:v>
                </c:pt>
                <c:pt idx="60245">
                  <c:v>5.5241074250000003E-8</c:v>
                </c:pt>
                <c:pt idx="60246">
                  <c:v>1.097499973E-7</c:v>
                </c:pt>
                <c:pt idx="60247">
                  <c:v>5.4998157509999997E-7</c:v>
                </c:pt>
                <c:pt idx="60248">
                  <c:v>6.5493051060000002E-7</c:v>
                </c:pt>
                <c:pt idx="60249">
                  <c:v>8.0495416259999998E-6</c:v>
                </c:pt>
                <c:pt idx="60250">
                  <c:v>4.5682403189999998E-7</c:v>
                </c:pt>
                <c:pt idx="60251">
                  <c:v>7.9243087929999998E-8</c:v>
                </c:pt>
                <c:pt idx="60252">
                  <c:v>1.691945743E-7</c:v>
                </c:pt>
                <c:pt idx="60253">
                  <c:v>2.42912423E-7</c:v>
                </c:pt>
                <c:pt idx="60254">
                  <c:v>7.4221630980000003E-8</c:v>
                </c:pt>
                <c:pt idx="60255">
                  <c:v>4.6939319159999997E-8</c:v>
                </c:pt>
                <c:pt idx="60256">
                  <c:v>1.7814960139999999E-8</c:v>
                </c:pt>
                <c:pt idx="60257">
                  <c:v>3.9430715809999997E-6</c:v>
                </c:pt>
                <c:pt idx="60258">
                  <c:v>5.0199945979999999E-8</c:v>
                </c:pt>
                <c:pt idx="60259">
                  <c:v>6.3191475599999999E-7</c:v>
                </c:pt>
                <c:pt idx="60260">
                  <c:v>1.725183126E-6</c:v>
                </c:pt>
                <c:pt idx="60261">
                  <c:v>4.5524012680000001E-5</c:v>
                </c:pt>
                <c:pt idx="60262">
                  <c:v>1.147005376E-6</c:v>
                </c:pt>
                <c:pt idx="60263">
                  <c:v>6.3475400740000005E-7</c:v>
                </c:pt>
                <c:pt idx="60264">
                  <c:v>1.607548281E-6</c:v>
                </c:pt>
                <c:pt idx="60265">
                  <c:v>9.1212669130000008E-6</c:v>
                </c:pt>
                <c:pt idx="60266">
                  <c:v>8.262043049E-7</c:v>
                </c:pt>
                <c:pt idx="60267">
                  <c:v>2.2274101390000001E-6</c:v>
                </c:pt>
                <c:pt idx="60268">
                  <c:v>4.0146520870000002E-6</c:v>
                </c:pt>
                <c:pt idx="60269">
                  <c:v>1.9977405429999999E-4</c:v>
                </c:pt>
                <c:pt idx="60270">
                  <c:v>4.7579706019999999E-6</c:v>
                </c:pt>
                <c:pt idx="60271">
                  <c:v>7.1514687889999998E-7</c:v>
                </c:pt>
                <c:pt idx="60272">
                  <c:v>2.4049233390000001E-6</c:v>
                </c:pt>
                <c:pt idx="60273">
                  <c:v>4.1651876130000002E-5</c:v>
                </c:pt>
                <c:pt idx="60274">
                  <c:v>1.1465138569999999E-6</c:v>
                </c:pt>
                <c:pt idx="60275">
                  <c:v>1.88192161E-6</c:v>
                </c:pt>
                <c:pt idx="60276">
                  <c:v>2.079662928E-6</c:v>
                </c:pt>
                <c:pt idx="60277">
                  <c:v>7.8415473559999998E-5</c:v>
                </c:pt>
                <c:pt idx="60278">
                  <c:v>7.3983022030000004E-7</c:v>
                </c:pt>
                <c:pt idx="60279">
                  <c:v>2.2947845700000002E-6</c:v>
                </c:pt>
                <c:pt idx="60280">
                  <c:v>1.794901675E-6</c:v>
                </c:pt>
                <c:pt idx="60281">
                  <c:v>1.5522719140000001E-4</c:v>
                </c:pt>
                <c:pt idx="60282">
                  <c:v>8.9751560000000003E-7</c:v>
                </c:pt>
                <c:pt idx="60283">
                  <c:v>4.7268210020000001E-7</c:v>
                </c:pt>
                <c:pt idx="60284">
                  <c:v>4.2328949950000001E-7</c:v>
                </c:pt>
                <c:pt idx="60285">
                  <c:v>1.85567278E-6</c:v>
                </c:pt>
                <c:pt idx="60286">
                  <c:v>1.6389159909999999E-7</c:v>
                </c:pt>
                <c:pt idx="60287">
                  <c:v>9.7752179479999994E-8</c:v>
                </c:pt>
                <c:pt idx="60288">
                  <c:v>4.7547023E-8</c:v>
                </c:pt>
                <c:pt idx="60289">
                  <c:v>6.3333535540000005E-7</c:v>
                </c:pt>
                <c:pt idx="60290">
                  <c:v>4.3779472110000001E-9</c:v>
                </c:pt>
                <c:pt idx="60291">
                  <c:v>2.3768352259999999E-13</c:v>
                </c:pt>
                <c:pt idx="60292">
                  <c:v>2.4921124499999999E-9</c:v>
                </c:pt>
                <c:pt idx="60293">
                  <c:v>1.268839186E-7</c:v>
                </c:pt>
                <c:pt idx="60294">
                  <c:v>1.070861598E-8</c:v>
                </c:pt>
                <c:pt idx="60295">
                  <c:v>1.069640564E-8</c:v>
                </c:pt>
                <c:pt idx="60296">
                  <c:v>8.9432933829999994E-9</c:v>
                </c:pt>
                <c:pt idx="60297">
                  <c:v>1.01385583E-7</c:v>
                </c:pt>
                <c:pt idx="60298">
                  <c:v>3.1362826380000001E-9</c:v>
                </c:pt>
                <c:pt idx="60299">
                  <c:v>6.4390403579999998E-9</c:v>
                </c:pt>
                <c:pt idx="60300">
                  <c:v>7.6567148650000002E-9</c:v>
                </c:pt>
                <c:pt idx="60301">
                  <c:v>9.4377487349999997E-6</c:v>
                </c:pt>
                <c:pt idx="60302">
                  <c:v>1.3035415240000001E-7</c:v>
                </c:pt>
                <c:pt idx="60303">
                  <c:v>3.0774075899999998E-7</c:v>
                </c:pt>
                <c:pt idx="60304">
                  <c:v>2.7045168500000001E-7</c:v>
                </c:pt>
                <c:pt idx="60305">
                  <c:v>4.9960865460000002E-7</c:v>
                </c:pt>
                <c:pt idx="60306">
                  <c:v>8.3537473360000004E-7</c:v>
                </c:pt>
                <c:pt idx="60307">
                  <c:v>1.085157844E-6</c:v>
                </c:pt>
                <c:pt idx="60308">
                  <c:v>7.9863217879999997E-7</c:v>
                </c:pt>
                <c:pt idx="60309">
                  <c:v>3.242700604E-6</c:v>
                </c:pt>
                <c:pt idx="60310">
                  <c:v>2.4551869620000002E-6</c:v>
                </c:pt>
                <c:pt idx="60311">
                  <c:v>2.8740287369999999E-6</c:v>
                </c:pt>
                <c:pt idx="60312">
                  <c:v>1.7629381649999999E-6</c:v>
                </c:pt>
                <c:pt idx="60313">
                  <c:v>1.6107756759999998E-5</c:v>
                </c:pt>
                <c:pt idx="60314">
                  <c:v>4.3871339680000003E-6</c:v>
                </c:pt>
                <c:pt idx="60315">
                  <c:v>2.4315951319999999E-6</c:v>
                </c:pt>
                <c:pt idx="60316">
                  <c:v>1.935636169E-6</c:v>
                </c:pt>
                <c:pt idx="60317">
                  <c:v>1.0910660990000001E-5</c:v>
                </c:pt>
                <c:pt idx="60318">
                  <c:v>6.2663940729999998E-6</c:v>
                </c:pt>
                <c:pt idx="60319">
                  <c:v>2.8273223360000002E-7</c:v>
                </c:pt>
                <c:pt idx="60320">
                  <c:v>1.3709873529999999E-5</c:v>
                </c:pt>
                <c:pt idx="60321">
                  <c:v>9.4261812029999999E-4</c:v>
                </c:pt>
                <c:pt idx="60322">
                  <c:v>1.6239893350000002E-5</c:v>
                </c:pt>
                <c:pt idx="60323">
                  <c:v>1.2424339939999999E-5</c:v>
                </c:pt>
                <c:pt idx="60324">
                  <c:v>2.399010046E-6</c:v>
                </c:pt>
                <c:pt idx="60325">
                  <c:v>4.2798538890000002E-6</c:v>
                </c:pt>
                <c:pt idx="60326">
                  <c:v>4.0741926989999998E-6</c:v>
                </c:pt>
                <c:pt idx="60327">
                  <c:v>2.9280157259999998E-6</c:v>
                </c:pt>
                <c:pt idx="60328">
                  <c:v>5.1795301180000003E-7</c:v>
                </c:pt>
                <c:pt idx="60329">
                  <c:v>3.6349949070000002E-6</c:v>
                </c:pt>
                <c:pt idx="60330">
                  <c:v>1.514832825E-6</c:v>
                </c:pt>
                <c:pt idx="60331">
                  <c:v>3.9944887919999999E-7</c:v>
                </c:pt>
                <c:pt idx="60332">
                  <c:v>4.4610861659999999E-7</c:v>
                </c:pt>
                <c:pt idx="60333">
                  <c:v>2.3451596329999999E-7</c:v>
                </c:pt>
                <c:pt idx="60334">
                  <c:v>3.637669948E-7</c:v>
                </c:pt>
                <c:pt idx="60335">
                  <c:v>6.1570435440000004E-8</c:v>
                </c:pt>
                <c:pt idx="60336">
                  <c:v>2.956416956E-7</c:v>
                </c:pt>
                <c:pt idx="60337">
                  <c:v>2.232973691E-7</c:v>
                </c:pt>
                <c:pt idx="60338">
                  <c:v>1.153202892E-7</c:v>
                </c:pt>
                <c:pt idx="60339">
                  <c:v>2.000552716E-7</c:v>
                </c:pt>
                <c:pt idx="60340">
                  <c:v>2.394257148E-7</c:v>
                </c:pt>
                <c:pt idx="60341">
                  <c:v>1.361877472E-7</c:v>
                </c:pt>
                <c:pt idx="60342">
                  <c:v>2.3713337200000001E-7</c:v>
                </c:pt>
                <c:pt idx="60343">
                  <c:v>2.4524266150000001E-7</c:v>
                </c:pt>
                <c:pt idx="60344">
                  <c:v>2.339890529E-7</c:v>
                </c:pt>
                <c:pt idx="60345">
                  <c:v>3.3897194329999998E-8</c:v>
                </c:pt>
                <c:pt idx="60346">
                  <c:v>1.190595186E-7</c:v>
                </c:pt>
                <c:pt idx="60347">
                  <c:v>7.3723966860000004E-8</c:v>
                </c:pt>
                <c:pt idx="60348">
                  <c:v>2.95531444E-7</c:v>
                </c:pt>
                <c:pt idx="60349">
                  <c:v>1.3353409949999999E-6</c:v>
                </c:pt>
                <c:pt idx="60350">
                  <c:v>2.6259719150000001E-7</c:v>
                </c:pt>
                <c:pt idx="60351">
                  <c:v>4.7991587019999996E-7</c:v>
                </c:pt>
                <c:pt idx="60352">
                  <c:v>1.546052516E-6</c:v>
                </c:pt>
                <c:pt idx="60353">
                  <c:v>2.4978743070000002E-5</c:v>
                </c:pt>
                <c:pt idx="60354">
                  <c:v>1.188800165E-6</c:v>
                </c:pt>
                <c:pt idx="60355">
                  <c:v>1.5458210819999999E-6</c:v>
                </c:pt>
                <c:pt idx="60356">
                  <c:v>7.8548856729999998E-7</c:v>
                </c:pt>
                <c:pt idx="60357">
                  <c:v>1.8352225430000001E-5</c:v>
                </c:pt>
                <c:pt idx="60358">
                  <c:v>3.2194524339999999E-6</c:v>
                </c:pt>
                <c:pt idx="60359">
                  <c:v>1.884518364E-6</c:v>
                </c:pt>
                <c:pt idx="60360">
                  <c:v>3.134748054E-5</c:v>
                </c:pt>
                <c:pt idx="60361">
                  <c:v>6.9629814870000005E-4</c:v>
                </c:pt>
                <c:pt idx="60362">
                  <c:v>5.4950243750000003E-5</c:v>
                </c:pt>
                <c:pt idx="60363">
                  <c:v>6.3938779600000004E-5</c:v>
                </c:pt>
                <c:pt idx="60364">
                  <c:v>5.9560666970000001E-5</c:v>
                </c:pt>
                <c:pt idx="60365">
                  <c:v>2.0155137670000001E-4</c:v>
                </c:pt>
                <c:pt idx="60366">
                  <c:v>9.3859166889999992E-6</c:v>
                </c:pt>
                <c:pt idx="60367">
                  <c:v>9.2337120649999994E-6</c:v>
                </c:pt>
                <c:pt idx="60368">
                  <c:v>3.1070311779999999E-6</c:v>
                </c:pt>
                <c:pt idx="60369">
                  <c:v>8.7851886500000005E-5</c:v>
                </c:pt>
                <c:pt idx="60370">
                  <c:v>1.443865544E-5</c:v>
                </c:pt>
                <c:pt idx="60371">
                  <c:v>2.2715261730000002E-6</c:v>
                </c:pt>
                <c:pt idx="60372">
                  <c:v>3.9573777199999997E-5</c:v>
                </c:pt>
                <c:pt idx="60373">
                  <c:v>1.810566301E-4</c:v>
                </c:pt>
                <c:pt idx="60374">
                  <c:v>1.5407041939999999E-5</c:v>
                </c:pt>
                <c:pt idx="60375">
                  <c:v>1.1021684689999999E-5</c:v>
                </c:pt>
                <c:pt idx="60376">
                  <c:v>2.35932437E-7</c:v>
                </c:pt>
                <c:pt idx="60377">
                  <c:v>5.475911518E-6</c:v>
                </c:pt>
                <c:pt idx="60378">
                  <c:v>4.9529224949999996E-6</c:v>
                </c:pt>
                <c:pt idx="60379">
                  <c:v>2.452950836E-6</c:v>
                </c:pt>
                <c:pt idx="60380">
                  <c:v>4.0491974489999997E-6</c:v>
                </c:pt>
                <c:pt idx="60381">
                  <c:v>1.747561773E-5</c:v>
                </c:pt>
                <c:pt idx="60382">
                  <c:v>5.5381816880000003E-6</c:v>
                </c:pt>
                <c:pt idx="60383">
                  <c:v>4.5608140420000004E-6</c:v>
                </c:pt>
                <c:pt idx="60384">
                  <c:v>7.5601077659999998E-7</c:v>
                </c:pt>
                <c:pt idx="60385">
                  <c:v>3.1434934289999998E-6</c:v>
                </c:pt>
                <c:pt idx="60386">
                  <c:v>9.8494356369999992E-7</c:v>
                </c:pt>
                <c:pt idx="60387">
                  <c:v>9.5127145099999999E-7</c:v>
                </c:pt>
                <c:pt idx="60388">
                  <c:v>9.7495891320000006E-7</c:v>
                </c:pt>
                <c:pt idx="60389">
                  <c:v>9.7678135380000009E-7</c:v>
                </c:pt>
                <c:pt idx="60390">
                  <c:v>1.011082678E-6</c:v>
                </c:pt>
                <c:pt idx="60391">
                  <c:v>9.7786227289999996E-7</c:v>
                </c:pt>
                <c:pt idx="60392">
                  <c:v>2.437186155E-6</c:v>
                </c:pt>
                <c:pt idx="60393">
                  <c:v>3.3039532490000002E-6</c:v>
                </c:pt>
                <c:pt idx="60394">
                  <c:v>4.2130147819999998E-6</c:v>
                </c:pt>
                <c:pt idx="60395">
                  <c:v>2.0662132840000001E-6</c:v>
                </c:pt>
                <c:pt idx="60396">
                  <c:v>6.3993542529999998E-7</c:v>
                </c:pt>
                <c:pt idx="60397">
                  <c:v>4.194523273E-7</c:v>
                </c:pt>
                <c:pt idx="60398">
                  <c:v>4.9956881019999997E-6</c:v>
                </c:pt>
                <c:pt idx="60399">
                  <c:v>1.4270564139999999E-6</c:v>
                </c:pt>
                <c:pt idx="60400">
                  <c:v>9.1104906090000004E-6</c:v>
                </c:pt>
                <c:pt idx="60401">
                  <c:v>4.6910146109999997E-5</c:v>
                </c:pt>
                <c:pt idx="60402">
                  <c:v>3.1573258480000002E-5</c:v>
                </c:pt>
                <c:pt idx="60403">
                  <c:v>2.8547055459999999E-5</c:v>
                </c:pt>
                <c:pt idx="60404">
                  <c:v>6.6335645649999997E-5</c:v>
                </c:pt>
                <c:pt idx="60405">
                  <c:v>1.544485935E-4</c:v>
                </c:pt>
                <c:pt idx="60406">
                  <c:v>1.725892344E-6</c:v>
                </c:pt>
                <c:pt idx="60407">
                  <c:v>5.6294542599999997E-7</c:v>
                </c:pt>
                <c:pt idx="60408">
                  <c:v>2.3699182090000001E-5</c:v>
                </c:pt>
                <c:pt idx="60409">
                  <c:v>1.9446918180000001E-5</c:v>
                </c:pt>
                <c:pt idx="60410">
                  <c:v>2.4403409499999998E-6</c:v>
                </c:pt>
                <c:pt idx="60411">
                  <c:v>2.2797441650000001E-5</c:v>
                </c:pt>
                <c:pt idx="60412">
                  <c:v>4.098906026E-4</c:v>
                </c:pt>
                <c:pt idx="60413">
                  <c:v>1.021164759E-3</c:v>
                </c:pt>
                <c:pt idx="60414">
                  <c:v>1.523271349E-4</c:v>
                </c:pt>
                <c:pt idx="60415">
                  <c:v>9.2604056850000005E-5</c:v>
                </c:pt>
                <c:pt idx="60416">
                  <c:v>1.050363565E-4</c:v>
                </c:pt>
                <c:pt idx="60417">
                  <c:v>3.0784210820000002E-5</c:v>
                </c:pt>
                <c:pt idx="60418">
                  <c:v>4.7915051720000003E-6</c:v>
                </c:pt>
                <c:pt idx="60419">
                  <c:v>9.4482006879999996E-6</c:v>
                </c:pt>
                <c:pt idx="60420">
                  <c:v>1.517042236E-5</c:v>
                </c:pt>
                <c:pt idx="60421">
                  <c:v>2.4184710619999999E-5</c:v>
                </c:pt>
                <c:pt idx="60422">
                  <c:v>5.6311047300000002E-6</c:v>
                </c:pt>
                <c:pt idx="60423">
                  <c:v>1.477401549E-5</c:v>
                </c:pt>
                <c:pt idx="60424">
                  <c:v>4.0146492129999998E-5</c:v>
                </c:pt>
                <c:pt idx="60425">
                  <c:v>3.3151645759999999E-5</c:v>
                </c:pt>
                <c:pt idx="60426">
                  <c:v>3.4828116030000002E-6</c:v>
                </c:pt>
                <c:pt idx="60427">
                  <c:v>2.0529717770000001E-6</c:v>
                </c:pt>
                <c:pt idx="60428">
                  <c:v>6.1491417260000001E-7</c:v>
                </c:pt>
                <c:pt idx="60429">
                  <c:v>4.2576980600000001E-6</c:v>
                </c:pt>
                <c:pt idx="60430">
                  <c:v>2.0755780220000002E-6</c:v>
                </c:pt>
                <c:pt idx="60431">
                  <c:v>1.9752729350000001E-6</c:v>
                </c:pt>
                <c:pt idx="60432">
                  <c:v>1.9370007670000002E-6</c:v>
                </c:pt>
                <c:pt idx="60433">
                  <c:v>3.8606209120000004E-6</c:v>
                </c:pt>
                <c:pt idx="60434">
                  <c:v>4.4641357289999997E-6</c:v>
                </c:pt>
                <c:pt idx="60435">
                  <c:v>1.117884927E-6</c:v>
                </c:pt>
                <c:pt idx="60436">
                  <c:v>2.1474232510000001E-6</c:v>
                </c:pt>
                <c:pt idx="60437">
                  <c:v>6.500672757E-7</c:v>
                </c:pt>
                <c:pt idx="60438">
                  <c:v>2.2819259870000001E-6</c:v>
                </c:pt>
                <c:pt idx="60439">
                  <c:v>2.1287584519999999E-6</c:v>
                </c:pt>
                <c:pt idx="60440">
                  <c:v>2.184904362E-6</c:v>
                </c:pt>
                <c:pt idx="60441">
                  <c:v>3.3874922340000002E-6</c:v>
                </c:pt>
                <c:pt idx="60442">
                  <c:v>2.904553177E-6</c:v>
                </c:pt>
                <c:pt idx="60443">
                  <c:v>5.4378843660000003E-6</c:v>
                </c:pt>
                <c:pt idx="60444">
                  <c:v>7.5961257820000003E-7</c:v>
                </c:pt>
                <c:pt idx="60445">
                  <c:v>1.226634101E-5</c:v>
                </c:pt>
                <c:pt idx="60446">
                  <c:v>4.4151620999999998E-6</c:v>
                </c:pt>
                <c:pt idx="60447">
                  <c:v>3.9896891620000004E-6</c:v>
                </c:pt>
                <c:pt idx="60448">
                  <c:v>2.1831288310000001E-5</c:v>
                </c:pt>
                <c:pt idx="60449">
                  <c:v>3.4524529739999999E-6</c:v>
                </c:pt>
                <c:pt idx="60450">
                  <c:v>1.267864657E-5</c:v>
                </c:pt>
                <c:pt idx="60451">
                  <c:v>3.5789727530000001E-6</c:v>
                </c:pt>
                <c:pt idx="60452">
                  <c:v>3.5513833900000001E-4</c:v>
                </c:pt>
                <c:pt idx="60453">
                  <c:v>4.351009181E-4</c:v>
                </c:pt>
                <c:pt idx="60454">
                  <c:v>2.9181751309999998E-4</c:v>
                </c:pt>
                <c:pt idx="60455">
                  <c:v>3.236524856E-4</c:v>
                </c:pt>
                <c:pt idx="60456">
                  <c:v>8.9589512930000003E-4</c:v>
                </c:pt>
                <c:pt idx="60457">
                  <c:v>3.6457355549999998E-4</c:v>
                </c:pt>
                <c:pt idx="60458">
                  <c:v>3.46169463E-6</c:v>
                </c:pt>
                <c:pt idx="60459">
                  <c:v>1.909503145E-5</c:v>
                </c:pt>
                <c:pt idx="60460">
                  <c:v>4.8701349499999999E-5</c:v>
                </c:pt>
                <c:pt idx="60461">
                  <c:v>4.7904009929999999E-5</c:v>
                </c:pt>
                <c:pt idx="60462">
                  <c:v>8.1036467430000005E-6</c:v>
                </c:pt>
                <c:pt idx="60463">
                  <c:v>8.5498501079999999E-6</c:v>
                </c:pt>
                <c:pt idx="60464">
                  <c:v>8.5779490680000002E-5</c:v>
                </c:pt>
                <c:pt idx="60465">
                  <c:v>1.011951372E-5</c:v>
                </c:pt>
                <c:pt idx="60466">
                  <c:v>2.3996445660000001E-5</c:v>
                </c:pt>
                <c:pt idx="60467">
                  <c:v>6.6041123669999997E-6</c:v>
                </c:pt>
                <c:pt idx="60468">
                  <c:v>5.0721683010000003E-5</c:v>
                </c:pt>
                <c:pt idx="60469">
                  <c:v>1.207143422E-5</c:v>
                </c:pt>
                <c:pt idx="60470">
                  <c:v>1.328788417E-5</c:v>
                </c:pt>
                <c:pt idx="60471">
                  <c:v>2.6654605070000001E-6</c:v>
                </c:pt>
                <c:pt idx="60472">
                  <c:v>5.4351916179999998E-5</c:v>
                </c:pt>
                <c:pt idx="60473">
                  <c:v>4.238084284E-5</c:v>
                </c:pt>
                <c:pt idx="60474">
                  <c:v>1.3309274850000001E-5</c:v>
                </c:pt>
                <c:pt idx="60475">
                  <c:v>8.5850106339999996E-8</c:v>
                </c:pt>
                <c:pt idx="60476">
                  <c:v>7.9872629720000005E-6</c:v>
                </c:pt>
                <c:pt idx="60477">
                  <c:v>5.5327094200000003E-6</c:v>
                </c:pt>
                <c:pt idx="60478">
                  <c:v>3.4541593769999998E-6</c:v>
                </c:pt>
                <c:pt idx="60479">
                  <c:v>4.3770352390000002E-6</c:v>
                </c:pt>
                <c:pt idx="60480">
                  <c:v>7.1395300489999998E-7</c:v>
                </c:pt>
                <c:pt idx="60481">
                  <c:v>7.9690691619999994E-6</c:v>
                </c:pt>
                <c:pt idx="60482">
                  <c:v>3.9593948150000001E-6</c:v>
                </c:pt>
                <c:pt idx="60483">
                  <c:v>4.6058896860000003E-6</c:v>
                </c:pt>
                <c:pt idx="60484">
                  <c:v>2.2886273200000001E-5</c:v>
                </c:pt>
                <c:pt idx="60485">
                  <c:v>1.0066403170000001E-6</c:v>
                </c:pt>
                <c:pt idx="60486">
                  <c:v>9.5688914799999996E-6</c:v>
                </c:pt>
                <c:pt idx="60487">
                  <c:v>6.5928795090000001E-6</c:v>
                </c:pt>
                <c:pt idx="60488">
                  <c:v>2.7668986269999999E-6</c:v>
                </c:pt>
                <c:pt idx="60489">
                  <c:v>3.898892628E-6</c:v>
                </c:pt>
                <c:pt idx="60490">
                  <c:v>2.5621668780000001E-6</c:v>
                </c:pt>
                <c:pt idx="60491">
                  <c:v>2.8986849489999998E-6</c:v>
                </c:pt>
                <c:pt idx="60492">
                  <c:v>2.2192090890000001E-6</c:v>
                </c:pt>
                <c:pt idx="60493">
                  <c:v>1.5135216790000001E-5</c:v>
                </c:pt>
                <c:pt idx="60494">
                  <c:v>1.1718464299999999E-5</c:v>
                </c:pt>
                <c:pt idx="60495">
                  <c:v>8.1664008300000006E-5</c:v>
                </c:pt>
                <c:pt idx="60496">
                  <c:v>9.5583810380000004E-4</c:v>
                </c:pt>
                <c:pt idx="60497">
                  <c:v>2.4922862680000003E-4</c:v>
                </c:pt>
                <c:pt idx="60498">
                  <c:v>1.7853230429999998E-5</c:v>
                </c:pt>
                <c:pt idx="60499">
                  <c:v>1.5257265759999999E-6</c:v>
                </c:pt>
                <c:pt idx="60500">
                  <c:v>3.1720828600000003E-5</c:v>
                </c:pt>
                <c:pt idx="60501">
                  <c:v>4.1298304139999999E-5</c:v>
                </c:pt>
                <c:pt idx="60502">
                  <c:v>1.9218223629999999E-6</c:v>
                </c:pt>
                <c:pt idx="60503">
                  <c:v>8.8695970250000003E-6</c:v>
                </c:pt>
                <c:pt idx="60504">
                  <c:v>8.7221434449999999E-4</c:v>
                </c:pt>
                <c:pt idx="60505">
                  <c:v>1.2350080080000001E-4</c:v>
                </c:pt>
                <c:pt idx="60506">
                  <c:v>1.624348861E-4</c:v>
                </c:pt>
                <c:pt idx="60507">
                  <c:v>2.073011039E-4</c:v>
                </c:pt>
                <c:pt idx="60508">
                  <c:v>4.8168281560000001E-4</c:v>
                </c:pt>
                <c:pt idx="60509">
                  <c:v>4.3727267320000001E-5</c:v>
                </c:pt>
                <c:pt idx="60510">
                  <c:v>3.8163557659999999E-5</c:v>
                </c:pt>
                <c:pt idx="60511">
                  <c:v>6.7547954790000002E-5</c:v>
                </c:pt>
                <c:pt idx="60512">
                  <c:v>2.2656888489999999E-5</c:v>
                </c:pt>
                <c:pt idx="60513">
                  <c:v>3.2475804840000002E-8</c:v>
                </c:pt>
                <c:pt idx="60514">
                  <c:v>7.8073914010000006E-5</c:v>
                </c:pt>
                <c:pt idx="60515">
                  <c:v>1.185924452E-4</c:v>
                </c:pt>
                <c:pt idx="60516">
                  <c:v>7.3300630559999997E-4</c:v>
                </c:pt>
                <c:pt idx="60517">
                  <c:v>9.0385042290000003E-5</c:v>
                </c:pt>
                <c:pt idx="60518">
                  <c:v>1.5578560760000001E-6</c:v>
                </c:pt>
                <c:pt idx="60519">
                  <c:v>9.2504719219999994E-6</c:v>
                </c:pt>
                <c:pt idx="60520">
                  <c:v>1.388403171E-5</c:v>
                </c:pt>
                <c:pt idx="60521">
                  <c:v>4.745949133E-6</c:v>
                </c:pt>
                <c:pt idx="60522">
                  <c:v>3.849233375E-6</c:v>
                </c:pt>
                <c:pt idx="60523">
                  <c:v>2.002903002E-6</c:v>
                </c:pt>
                <c:pt idx="60524">
                  <c:v>4.7094123659999998E-5</c:v>
                </c:pt>
                <c:pt idx="60525">
                  <c:v>1.854680542E-5</c:v>
                </c:pt>
                <c:pt idx="60526">
                  <c:v>1.0243393139999999E-5</c:v>
                </c:pt>
                <c:pt idx="60527">
                  <c:v>4.6100029530000003E-5</c:v>
                </c:pt>
                <c:pt idx="60528">
                  <c:v>5.4438161239999999E-4</c:v>
                </c:pt>
                <c:pt idx="60529">
                  <c:v>3.2202128650000003E-5</c:v>
                </c:pt>
                <c:pt idx="60530">
                  <c:v>9.8251362260000001E-7</c:v>
                </c:pt>
                <c:pt idx="60531">
                  <c:v>1.409808744E-5</c:v>
                </c:pt>
                <c:pt idx="60532">
                  <c:v>5.2668541909999999E-5</c:v>
                </c:pt>
                <c:pt idx="60533">
                  <c:v>8.9616567129999993E-6</c:v>
                </c:pt>
                <c:pt idx="60534">
                  <c:v>5.5392286590000001E-6</c:v>
                </c:pt>
                <c:pt idx="60535">
                  <c:v>2.3934127939999999E-5</c:v>
                </c:pt>
                <c:pt idx="60536">
                  <c:v>1.566865687E-4</c:v>
                </c:pt>
                <c:pt idx="60537">
                  <c:v>1.7802369379999999E-5</c:v>
                </c:pt>
                <c:pt idx="60538">
                  <c:v>4.938462038E-6</c:v>
                </c:pt>
                <c:pt idx="60539">
                  <c:v>6.2149699489999999E-6</c:v>
                </c:pt>
                <c:pt idx="60540">
                  <c:v>2.5767175200000001E-5</c:v>
                </c:pt>
                <c:pt idx="60541">
                  <c:v>5.9391200480000003E-6</c:v>
                </c:pt>
                <c:pt idx="60542">
                  <c:v>9.3380323139999995E-6</c:v>
                </c:pt>
                <c:pt idx="60543">
                  <c:v>1.228290438E-5</c:v>
                </c:pt>
                <c:pt idx="60544">
                  <c:v>5.939939599E-4</c:v>
                </c:pt>
                <c:pt idx="60545">
                  <c:v>8.4466679810000001E-5</c:v>
                </c:pt>
                <c:pt idx="60546">
                  <c:v>1.2951655060000001E-4</c:v>
                </c:pt>
                <c:pt idx="60547">
                  <c:v>1.7726417299999999E-4</c:v>
                </c:pt>
                <c:pt idx="60548">
                  <c:v>8.033586455E-3</c:v>
                </c:pt>
                <c:pt idx="60549">
                  <c:v>1.3466853469999999E-4</c:v>
                </c:pt>
                <c:pt idx="60550">
                  <c:v>9.8643443690000001E-6</c:v>
                </c:pt>
                <c:pt idx="60551">
                  <c:v>4.8946070320000001E-5</c:v>
                </c:pt>
                <c:pt idx="60552">
                  <c:v>5.8799131620000005E-4</c:v>
                </c:pt>
                <c:pt idx="60553">
                  <c:v>2.243882276E-5</c:v>
                </c:pt>
                <c:pt idx="60554">
                  <c:v>3.8068217020000002E-5</c:v>
                </c:pt>
                <c:pt idx="60555">
                  <c:v>7.7538935479999998E-5</c:v>
                </c:pt>
                <c:pt idx="60556">
                  <c:v>2.317281866E-3</c:v>
                </c:pt>
                <c:pt idx="60557">
                  <c:v>8.3068246049999994E-5</c:v>
                </c:pt>
                <c:pt idx="60558">
                  <c:v>3.4165196500000002E-6</c:v>
                </c:pt>
                <c:pt idx="60559">
                  <c:v>4.0136288319999999E-5</c:v>
                </c:pt>
                <c:pt idx="60560">
                  <c:v>6.0742931889999998E-4</c:v>
                </c:pt>
                <c:pt idx="60561">
                  <c:v>1.6638917660000001E-6</c:v>
                </c:pt>
                <c:pt idx="60562">
                  <c:v>1.103864861E-5</c:v>
                </c:pt>
                <c:pt idx="60563">
                  <c:v>9.9321007250000001E-6</c:v>
                </c:pt>
                <c:pt idx="60564">
                  <c:v>7.9772441250000007E-5</c:v>
                </c:pt>
                <c:pt idx="60565">
                  <c:v>2.019780712E-6</c:v>
                </c:pt>
                <c:pt idx="60566">
                  <c:v>7.7537691690000005E-6</c:v>
                </c:pt>
                <c:pt idx="60567">
                  <c:v>8.67434205E-6</c:v>
                </c:pt>
                <c:pt idx="60568">
                  <c:v>3.60445411E-3</c:v>
                </c:pt>
                <c:pt idx="60569">
                  <c:v>4.1729043080000003E-5</c:v>
                </c:pt>
                <c:pt idx="60570">
                  <c:v>3.0626686520000002E-5</c:v>
                </c:pt>
                <c:pt idx="60571">
                  <c:v>1.073822297E-4</c:v>
                </c:pt>
                <c:pt idx="60572">
                  <c:v>1.7704611700000001E-4</c:v>
                </c:pt>
                <c:pt idx="60573">
                  <c:v>9.7571692519999995E-5</c:v>
                </c:pt>
                <c:pt idx="60574">
                  <c:v>1.6130649340000001E-4</c:v>
                </c:pt>
                <c:pt idx="60575">
                  <c:v>2.700763555E-4</c:v>
                </c:pt>
                <c:pt idx="60576">
                  <c:v>5.9214990970000005E-4</c:v>
                </c:pt>
                <c:pt idx="60577">
                  <c:v>2.4515580330000003E-4</c:v>
                </c:pt>
                <c:pt idx="60578">
                  <c:v>3.3343100729999999E-4</c:v>
                </c:pt>
                <c:pt idx="60579">
                  <c:v>4.993223818E-4</c:v>
                </c:pt>
                <c:pt idx="60580">
                  <c:v>2.6014074529999999E-3</c:v>
                </c:pt>
                <c:pt idx="60581">
                  <c:v>4.0223715919999998E-4</c:v>
                </c:pt>
                <c:pt idx="60582">
                  <c:v>5.8255653260000004E-4</c:v>
                </c:pt>
                <c:pt idx="60583">
                  <c:v>6.1901911239999996E-4</c:v>
                </c:pt>
                <c:pt idx="60584">
                  <c:v>1.6294375950000001E-3</c:v>
                </c:pt>
                <c:pt idx="60585">
                  <c:v>5.2825830460000005E-4</c:v>
                </c:pt>
                <c:pt idx="60586">
                  <c:v>6.4056204819999999E-4</c:v>
                </c:pt>
                <c:pt idx="60587">
                  <c:v>4.671472833E-4</c:v>
                </c:pt>
                <c:pt idx="60588">
                  <c:v>0.29512791910000002</c:v>
                </c:pt>
                <c:pt idx="60589">
                  <c:v>9.7455253069999995E-4</c:v>
                </c:pt>
                <c:pt idx="60590">
                  <c:v>9.0233458010000002E-4</c:v>
                </c:pt>
                <c:pt idx="60591">
                  <c:v>6.8394324190000004E-4</c:v>
                </c:pt>
                <c:pt idx="60592">
                  <c:v>1.7989430100000001E-3</c:v>
                </c:pt>
                <c:pt idx="60593">
                  <c:v>6.8056622489999995E-4</c:v>
                </c:pt>
                <c:pt idx="60594">
                  <c:v>6.2990409459999996E-4</c:v>
                </c:pt>
                <c:pt idx="60595">
                  <c:v>4.4127418229999998E-4</c:v>
                </c:pt>
                <c:pt idx="60596">
                  <c:v>2.6250738949999998E-3</c:v>
                </c:pt>
                <c:pt idx="60597">
                  <c:v>4.7389066719999998E-4</c:v>
                </c:pt>
                <c:pt idx="60598">
                  <c:v>3.1058197710000002E-4</c:v>
                </c:pt>
                <c:pt idx="60599">
                  <c:v>2.155635486E-4</c:v>
                </c:pt>
                <c:pt idx="60600">
                  <c:v>6.0854020150000003E-4</c:v>
                </c:pt>
                <c:pt idx="60601">
                  <c:v>2.7391120290000002E-4</c:v>
                </c:pt>
                <c:pt idx="60602">
                  <c:v>1.5138798419999999E-4</c:v>
                </c:pt>
                <c:pt idx="60603">
                  <c:v>8.4017828869999999E-5</c:v>
                </c:pt>
                <c:pt idx="60604">
                  <c:v>1.873679241E-4</c:v>
                </c:pt>
                <c:pt idx="60605">
                  <c:v>1.003577889E-4</c:v>
                </c:pt>
                <c:pt idx="60606">
                  <c:v>2.3377065099999999E-5</c:v>
                </c:pt>
                <c:pt idx="60607">
                  <c:v>3.0863701840000002E-5</c:v>
                </c:pt>
                <c:pt idx="60608">
                  <c:v>3.6256484950000002E-3</c:v>
                </c:pt>
                <c:pt idx="60609">
                  <c:v>1.4050877930000001E-5</c:v>
                </c:pt>
                <c:pt idx="60610">
                  <c:v>8.4380351399999995E-6</c:v>
                </c:pt>
                <c:pt idx="60611">
                  <c:v>1.761615462E-6</c:v>
                </c:pt>
                <c:pt idx="60612">
                  <c:v>7.9328744890000007E-5</c:v>
                </c:pt>
                <c:pt idx="60613">
                  <c:v>9.0040380130000002E-6</c:v>
                </c:pt>
                <c:pt idx="60614">
                  <c:v>1.041662711E-5</c:v>
                </c:pt>
                <c:pt idx="60615">
                  <c:v>1.843648839E-6</c:v>
                </c:pt>
                <c:pt idx="60616">
                  <c:v>5.9447137620000003E-4</c:v>
                </c:pt>
                <c:pt idx="60617">
                  <c:v>3.0899232810000001E-5</c:v>
                </c:pt>
                <c:pt idx="60618">
                  <c:v>1.121367811E-6</c:v>
                </c:pt>
                <c:pt idx="60619">
                  <c:v>7.6639140359999999E-5</c:v>
                </c:pt>
                <c:pt idx="60620">
                  <c:v>2.3323894409999998E-3</c:v>
                </c:pt>
                <c:pt idx="60621">
                  <c:v>8.5077801070000005E-5</c:v>
                </c:pt>
                <c:pt idx="60622">
                  <c:v>3.6840214989999998E-5</c:v>
                </c:pt>
                <c:pt idx="60623">
                  <c:v>1.9220992229999999E-5</c:v>
                </c:pt>
                <c:pt idx="60624">
                  <c:v>5.9339192020000004E-4</c:v>
                </c:pt>
                <c:pt idx="60625">
                  <c:v>4.99967028E-5</c:v>
                </c:pt>
                <c:pt idx="60626">
                  <c:v>7.5781655929999997E-6</c:v>
                </c:pt>
                <c:pt idx="60627">
                  <c:v>1.2947043980000001E-4</c:v>
                </c:pt>
                <c:pt idx="60628">
                  <c:v>7.9435636170000004E-3</c:v>
                </c:pt>
                <c:pt idx="60629">
                  <c:v>1.9169632420000001E-4</c:v>
                </c:pt>
                <c:pt idx="60630">
                  <c:v>1.540989128E-4</c:v>
                </c:pt>
                <c:pt idx="60631">
                  <c:v>8.9304773079999997E-5</c:v>
                </c:pt>
                <c:pt idx="60632">
                  <c:v>6.1050528760000003E-4</c:v>
                </c:pt>
                <c:pt idx="60633">
                  <c:v>1.18315749E-5</c:v>
                </c:pt>
                <c:pt idx="60634">
                  <c:v>9.5763598140000005E-6</c:v>
                </c:pt>
                <c:pt idx="60635">
                  <c:v>6.0662219629999998E-6</c:v>
                </c:pt>
                <c:pt idx="60636">
                  <c:v>2.6623405510000001E-5</c:v>
                </c:pt>
                <c:pt idx="60637">
                  <c:v>6.1982009499999996E-6</c:v>
                </c:pt>
                <c:pt idx="60638">
                  <c:v>5.0483379020000001E-6</c:v>
                </c:pt>
                <c:pt idx="60639">
                  <c:v>1.7611475750000001E-5</c:v>
                </c:pt>
                <c:pt idx="60640">
                  <c:v>1.573460471E-4</c:v>
                </c:pt>
                <c:pt idx="60641">
                  <c:v>2.353655932E-5</c:v>
                </c:pt>
                <c:pt idx="60642">
                  <c:v>4.973926358E-6</c:v>
                </c:pt>
                <c:pt idx="60643">
                  <c:v>8.6819430390000006E-6</c:v>
                </c:pt>
                <c:pt idx="60644">
                  <c:v>5.321682672E-5</c:v>
                </c:pt>
                <c:pt idx="60645">
                  <c:v>1.3786471250000001E-5</c:v>
                </c:pt>
                <c:pt idx="60646">
                  <c:v>7.8744120259999995E-7</c:v>
                </c:pt>
                <c:pt idx="60647">
                  <c:v>3.1874802689999999E-5</c:v>
                </c:pt>
                <c:pt idx="60648">
                  <c:v>5.3770167519999999E-4</c:v>
                </c:pt>
                <c:pt idx="60649">
                  <c:v>4.3942128540000001E-5</c:v>
                </c:pt>
                <c:pt idx="60650">
                  <c:v>1.151893179E-5</c:v>
                </c:pt>
                <c:pt idx="60651">
                  <c:v>1.90679649E-5</c:v>
                </c:pt>
                <c:pt idx="60652">
                  <c:v>4.8216272319999999E-5</c:v>
                </c:pt>
                <c:pt idx="60653">
                  <c:v>2.267965416E-6</c:v>
                </c:pt>
                <c:pt idx="60654">
                  <c:v>3.9221570649999999E-6</c:v>
                </c:pt>
                <c:pt idx="60655">
                  <c:v>4.7192818999999998E-6</c:v>
                </c:pt>
                <c:pt idx="60656">
                  <c:v>1.307852558E-5</c:v>
                </c:pt>
                <c:pt idx="60657">
                  <c:v>8.1109340509999997E-6</c:v>
                </c:pt>
                <c:pt idx="60658">
                  <c:v>1.5894118359999999E-6</c:v>
                </c:pt>
                <c:pt idx="60659">
                  <c:v>9.0253727900000005E-5</c:v>
                </c:pt>
                <c:pt idx="60660">
                  <c:v>7.2527940940000002E-4</c:v>
                </c:pt>
                <c:pt idx="60661">
                  <c:v>1.227481463E-4</c:v>
                </c:pt>
                <c:pt idx="60662">
                  <c:v>7.9049932860000003E-5</c:v>
                </c:pt>
                <c:pt idx="60663">
                  <c:v>8.4739752099999999E-8</c:v>
                </c:pt>
                <c:pt idx="60664">
                  <c:v>2.1456686860000001E-5</c:v>
                </c:pt>
                <c:pt idx="60665">
                  <c:v>6.9052653339999996E-5</c:v>
                </c:pt>
                <c:pt idx="60666">
                  <c:v>3.5767983280000002E-5</c:v>
                </c:pt>
                <c:pt idx="60667">
                  <c:v>4.3216133269999997E-5</c:v>
                </c:pt>
                <c:pt idx="60668">
                  <c:v>4.7074878579999999E-4</c:v>
                </c:pt>
                <c:pt idx="60669">
                  <c:v>2.0843627130000001E-4</c:v>
                </c:pt>
                <c:pt idx="60670">
                  <c:v>1.6518534330000001E-4</c:v>
                </c:pt>
                <c:pt idx="60671">
                  <c:v>1.2611667410000001E-4</c:v>
                </c:pt>
                <c:pt idx="60672">
                  <c:v>8.6054259879999998E-4</c:v>
                </c:pt>
                <c:pt idx="60673">
                  <c:v>5.3958934699999997E-6</c:v>
                </c:pt>
                <c:pt idx="60674">
                  <c:v>2.3504418799999999E-6</c:v>
                </c:pt>
                <c:pt idx="60675">
                  <c:v>4.2777649420000002E-5</c:v>
                </c:pt>
                <c:pt idx="60676">
                  <c:v>3.0082579190000002E-5</c:v>
                </c:pt>
                <c:pt idx="60677">
                  <c:v>6.8456277759999997E-7</c:v>
                </c:pt>
                <c:pt idx="60678">
                  <c:v>2.2175308009999999E-5</c:v>
                </c:pt>
                <c:pt idx="60679">
                  <c:v>2.50050267E-4</c:v>
                </c:pt>
                <c:pt idx="60680">
                  <c:v>9.4956798309999996E-4</c:v>
                </c:pt>
                <c:pt idx="60681">
                  <c:v>7.798131825E-5</c:v>
                </c:pt>
                <c:pt idx="60682">
                  <c:v>1.245927543E-5</c:v>
                </c:pt>
                <c:pt idx="60683">
                  <c:v>1.5846746299999999E-5</c:v>
                </c:pt>
                <c:pt idx="60684">
                  <c:v>2.4360485039999998E-6</c:v>
                </c:pt>
                <c:pt idx="60685">
                  <c:v>2.7360621830000001E-6</c:v>
                </c:pt>
                <c:pt idx="60686">
                  <c:v>2.5504368960000002E-6</c:v>
                </c:pt>
                <c:pt idx="60687">
                  <c:v>3.8795312130000003E-6</c:v>
                </c:pt>
                <c:pt idx="60688">
                  <c:v>2.7235781609999999E-6</c:v>
                </c:pt>
                <c:pt idx="60689">
                  <c:v>6.7350819519999999E-6</c:v>
                </c:pt>
                <c:pt idx="60690">
                  <c:v>9.2897896579999999E-6</c:v>
                </c:pt>
                <c:pt idx="60691">
                  <c:v>8.8908922269999995E-7</c:v>
                </c:pt>
                <c:pt idx="60692">
                  <c:v>2.1921680189999999E-5</c:v>
                </c:pt>
                <c:pt idx="60693">
                  <c:v>4.3142739519999999E-6</c:v>
                </c:pt>
                <c:pt idx="60694">
                  <c:v>3.9054128780000003E-6</c:v>
                </c:pt>
                <c:pt idx="60695">
                  <c:v>8.1534649810000007E-6</c:v>
                </c:pt>
                <c:pt idx="60696">
                  <c:v>6.5893076580000002E-7</c:v>
                </c:pt>
                <c:pt idx="60697">
                  <c:v>4.3831822150000002E-6</c:v>
                </c:pt>
                <c:pt idx="60698">
                  <c:v>3.554701682E-6</c:v>
                </c:pt>
                <c:pt idx="60699">
                  <c:v>5.6046912660000002E-6</c:v>
                </c:pt>
                <c:pt idx="60700">
                  <c:v>7.3715278849999999E-6</c:v>
                </c:pt>
                <c:pt idx="60701">
                  <c:v>1.991458572E-7</c:v>
                </c:pt>
                <c:pt idx="60702">
                  <c:v>1.4601861409999999E-5</c:v>
                </c:pt>
                <c:pt idx="60703">
                  <c:v>4.2208439000000001E-5</c:v>
                </c:pt>
                <c:pt idx="60704">
                  <c:v>5.4520990890000003E-5</c:v>
                </c:pt>
                <c:pt idx="60705">
                  <c:v>2.5992676660000001E-6</c:v>
                </c:pt>
                <c:pt idx="60706">
                  <c:v>1.316453742E-5</c:v>
                </c:pt>
                <c:pt idx="60707">
                  <c:v>1.165826303E-5</c:v>
                </c:pt>
                <c:pt idx="60708">
                  <c:v>4.9330807989999997E-5</c:v>
                </c:pt>
                <c:pt idx="60709">
                  <c:v>6.9909212019999999E-6</c:v>
                </c:pt>
                <c:pt idx="60710">
                  <c:v>2.3132834090000001E-5</c:v>
                </c:pt>
                <c:pt idx="60711">
                  <c:v>9.8004704810000004E-6</c:v>
                </c:pt>
                <c:pt idx="60712">
                  <c:v>8.2353765929999996E-5</c:v>
                </c:pt>
                <c:pt idx="60713">
                  <c:v>8.0788269900000003E-6</c:v>
                </c:pt>
                <c:pt idx="60714">
                  <c:v>7.056660877E-6</c:v>
                </c:pt>
                <c:pt idx="60715">
                  <c:v>4.9599422540000002E-5</c:v>
                </c:pt>
                <c:pt idx="60716">
                  <c:v>4.6645123049999997E-5</c:v>
                </c:pt>
                <c:pt idx="60717">
                  <c:v>2.0680124149999998E-5</c:v>
                </c:pt>
                <c:pt idx="60718">
                  <c:v>3.5456071770000001E-6</c:v>
                </c:pt>
                <c:pt idx="60719">
                  <c:v>3.6292234059999998E-4</c:v>
                </c:pt>
                <c:pt idx="60720">
                  <c:v>8.7182963750000002E-4</c:v>
                </c:pt>
                <c:pt idx="60721">
                  <c:v>3.1733594449999999E-4</c:v>
                </c:pt>
                <c:pt idx="60722">
                  <c:v>2.9693030569999997E-4</c:v>
                </c:pt>
                <c:pt idx="60723">
                  <c:v>4.3832708019999998E-4</c:v>
                </c:pt>
                <c:pt idx="60724">
                  <c:v>3.5048808889999997E-4</c:v>
                </c:pt>
                <c:pt idx="60725">
                  <c:v>3.0432357779999999E-6</c:v>
                </c:pt>
                <c:pt idx="60726">
                  <c:v>1.17827214E-5</c:v>
                </c:pt>
                <c:pt idx="60727">
                  <c:v>3.7682792110000001E-6</c:v>
                </c:pt>
                <c:pt idx="60728">
                  <c:v>2.0505367929999999E-5</c:v>
                </c:pt>
                <c:pt idx="60729">
                  <c:v>4.1685409200000002E-6</c:v>
                </c:pt>
                <c:pt idx="60730">
                  <c:v>4.4975567599999998E-6</c:v>
                </c:pt>
                <c:pt idx="60731">
                  <c:v>1.25673012E-5</c:v>
                </c:pt>
                <c:pt idx="60732">
                  <c:v>8.9370898260000001E-7</c:v>
                </c:pt>
                <c:pt idx="60733">
                  <c:v>5.4742617999999998E-6</c:v>
                </c:pt>
                <c:pt idx="60734">
                  <c:v>2.8210541549999998E-6</c:v>
                </c:pt>
                <c:pt idx="60735">
                  <c:v>3.3936911580000001E-6</c:v>
                </c:pt>
                <c:pt idx="60736">
                  <c:v>2.1685295509999998E-6</c:v>
                </c:pt>
                <c:pt idx="60737">
                  <c:v>2.1095906140000001E-6</c:v>
                </c:pt>
                <c:pt idx="60738">
                  <c:v>2.2535264069999999E-6</c:v>
                </c:pt>
                <c:pt idx="60739">
                  <c:v>6.6836503610000001E-7</c:v>
                </c:pt>
                <c:pt idx="60740">
                  <c:v>1.9615497639999999E-6</c:v>
                </c:pt>
                <c:pt idx="60741">
                  <c:v>1.3080347560000001E-6</c:v>
                </c:pt>
                <c:pt idx="60742">
                  <c:v>4.627414509E-6</c:v>
                </c:pt>
                <c:pt idx="60743">
                  <c:v>3.7664351909999999E-6</c:v>
                </c:pt>
                <c:pt idx="60744">
                  <c:v>1.9470957650000002E-6</c:v>
                </c:pt>
                <c:pt idx="60745">
                  <c:v>2.0179373820000001E-6</c:v>
                </c:pt>
                <c:pt idx="60746">
                  <c:v>2.0970112339999999E-6</c:v>
                </c:pt>
                <c:pt idx="60747">
                  <c:v>4.2483925740000002E-6</c:v>
                </c:pt>
                <c:pt idx="60748">
                  <c:v>6.7431332909999998E-7</c:v>
                </c:pt>
                <c:pt idx="60749">
                  <c:v>2.1878333189999999E-6</c:v>
                </c:pt>
                <c:pt idx="60750">
                  <c:v>3.6734202459999998E-6</c:v>
                </c:pt>
                <c:pt idx="60751">
                  <c:v>3.2268915229999999E-5</c:v>
                </c:pt>
                <c:pt idx="60752">
                  <c:v>3.9204534720000001E-5</c:v>
                </c:pt>
                <c:pt idx="60753">
                  <c:v>1.358699272E-5</c:v>
                </c:pt>
                <c:pt idx="60754">
                  <c:v>5.5461016270000002E-6</c:v>
                </c:pt>
                <c:pt idx="60755">
                  <c:v>2.4443044120000001E-5</c:v>
                </c:pt>
                <c:pt idx="60756">
                  <c:v>1.463981804E-5</c:v>
                </c:pt>
                <c:pt idx="60757">
                  <c:v>9.0863346310000005E-6</c:v>
                </c:pt>
                <c:pt idx="60758">
                  <c:v>4.6606649269999996E-6</c:v>
                </c:pt>
                <c:pt idx="60759">
                  <c:v>2.961462388E-5</c:v>
                </c:pt>
                <c:pt idx="60760">
                  <c:v>9.9786641400000003E-5</c:v>
                </c:pt>
                <c:pt idx="60761">
                  <c:v>8.5700494300000002E-5</c:v>
                </c:pt>
                <c:pt idx="60762">
                  <c:v>1.542692762E-4</c:v>
                </c:pt>
                <c:pt idx="60763">
                  <c:v>1.015497475E-3</c:v>
                </c:pt>
                <c:pt idx="60764">
                  <c:v>4.009036212E-4</c:v>
                </c:pt>
                <c:pt idx="60765">
                  <c:v>1.9754798130000002E-5</c:v>
                </c:pt>
                <c:pt idx="60766">
                  <c:v>3.4528351900000002E-6</c:v>
                </c:pt>
                <c:pt idx="60767">
                  <c:v>1.984723178E-5</c:v>
                </c:pt>
                <c:pt idx="60768">
                  <c:v>2.2325150479999999E-5</c:v>
                </c:pt>
                <c:pt idx="60769">
                  <c:v>2.6908345239999998E-7</c:v>
                </c:pt>
                <c:pt idx="60770">
                  <c:v>2.4331749239999999E-6</c:v>
                </c:pt>
                <c:pt idx="60771">
                  <c:v>1.5340246359999999E-4</c:v>
                </c:pt>
                <c:pt idx="60772">
                  <c:v>6.3979978499999999E-5</c:v>
                </c:pt>
                <c:pt idx="60773">
                  <c:v>2.7797136689999998E-5</c:v>
                </c:pt>
                <c:pt idx="60774">
                  <c:v>3.1883491250000002E-5</c:v>
                </c:pt>
                <c:pt idx="60775">
                  <c:v>4.6897608249999997E-5</c:v>
                </c:pt>
                <c:pt idx="60776">
                  <c:v>8.9104351510000004E-6</c:v>
                </c:pt>
                <c:pt idx="60777">
                  <c:v>1.6042462659999999E-6</c:v>
                </c:pt>
                <c:pt idx="60778">
                  <c:v>4.9669642440000004E-6</c:v>
                </c:pt>
                <c:pt idx="60779">
                  <c:v>3.8280226649999998E-7</c:v>
                </c:pt>
                <c:pt idx="60780">
                  <c:v>6.0326396780000002E-7</c:v>
                </c:pt>
                <c:pt idx="60781">
                  <c:v>2.1823310030000002E-6</c:v>
                </c:pt>
                <c:pt idx="60782">
                  <c:v>4.1667873250000001E-6</c:v>
                </c:pt>
                <c:pt idx="60783">
                  <c:v>3.137991562E-6</c:v>
                </c:pt>
                <c:pt idx="60784">
                  <c:v>2.3919809909999999E-6</c:v>
                </c:pt>
                <c:pt idx="60785">
                  <c:v>9.5163196219999997E-7</c:v>
                </c:pt>
                <c:pt idx="60786">
                  <c:v>9.9400528140000001E-7</c:v>
                </c:pt>
                <c:pt idx="60787">
                  <c:v>9.5506359409999991E-7</c:v>
                </c:pt>
                <c:pt idx="60788">
                  <c:v>9.5931755559999993E-7</c:v>
                </c:pt>
                <c:pt idx="60789">
                  <c:v>9.3734355289999995E-7</c:v>
                </c:pt>
                <c:pt idx="60790">
                  <c:v>9.8308891799999999E-7</c:v>
                </c:pt>
                <c:pt idx="60791">
                  <c:v>3.1068821790000001E-6</c:v>
                </c:pt>
                <c:pt idx="60792">
                  <c:v>7.6716064649999996E-7</c:v>
                </c:pt>
                <c:pt idx="60793">
                  <c:v>4.3749242179999998E-6</c:v>
                </c:pt>
                <c:pt idx="60794">
                  <c:v>5.0516386390000001E-6</c:v>
                </c:pt>
                <c:pt idx="60795">
                  <c:v>1.7370958779999998E-5</c:v>
                </c:pt>
                <c:pt idx="60796">
                  <c:v>3.9047393709999998E-6</c:v>
                </c:pt>
                <c:pt idx="60797">
                  <c:v>2.556374384E-6</c:v>
                </c:pt>
                <c:pt idx="60798">
                  <c:v>4.5895281559999999E-6</c:v>
                </c:pt>
                <c:pt idx="60799">
                  <c:v>5.6211503649999999E-6</c:v>
                </c:pt>
                <c:pt idx="60800">
                  <c:v>2.3758240010000001E-7</c:v>
                </c:pt>
                <c:pt idx="60801">
                  <c:v>1.0599983149999999E-5</c:v>
                </c:pt>
                <c:pt idx="60802">
                  <c:v>1.3702194479999999E-5</c:v>
                </c:pt>
                <c:pt idx="60803">
                  <c:v>1.7812080439999999E-4</c:v>
                </c:pt>
                <c:pt idx="60804">
                  <c:v>3.7847177270000002E-5</c:v>
                </c:pt>
                <c:pt idx="60805">
                  <c:v>2.553204518E-6</c:v>
                </c:pt>
                <c:pt idx="60806">
                  <c:v>1.6306890259999999E-5</c:v>
                </c:pt>
                <c:pt idx="60807">
                  <c:v>8.7404775409999995E-5</c:v>
                </c:pt>
                <c:pt idx="60808">
                  <c:v>3.14191349E-6</c:v>
                </c:pt>
                <c:pt idx="60809">
                  <c:v>9.4220753360000003E-6</c:v>
                </c:pt>
                <c:pt idx="60810">
                  <c:v>9.8851089870000001E-6</c:v>
                </c:pt>
                <c:pt idx="60811">
                  <c:v>1.9402243009999999E-4</c:v>
                </c:pt>
                <c:pt idx="60812">
                  <c:v>5.6895172810000003E-5</c:v>
                </c:pt>
                <c:pt idx="60813">
                  <c:v>5.6484943469999998E-5</c:v>
                </c:pt>
                <c:pt idx="60814">
                  <c:v>5.1974199730000003E-5</c:v>
                </c:pt>
                <c:pt idx="60815">
                  <c:v>6.9367433909999995E-4</c:v>
                </c:pt>
                <c:pt idx="60816">
                  <c:v>3.0710446950000003E-5</c:v>
                </c:pt>
                <c:pt idx="60817">
                  <c:v>2.072520979E-6</c:v>
                </c:pt>
                <c:pt idx="60818">
                  <c:v>3.1028092389999999E-6</c:v>
                </c:pt>
                <c:pt idx="60819">
                  <c:v>1.803283039E-5</c:v>
                </c:pt>
                <c:pt idx="60820">
                  <c:v>7.5954271810000002E-7</c:v>
                </c:pt>
                <c:pt idx="60821">
                  <c:v>1.5103916180000001E-6</c:v>
                </c:pt>
                <c:pt idx="60822">
                  <c:v>1.0445530290000001E-6</c:v>
                </c:pt>
                <c:pt idx="60823">
                  <c:v>2.4548910929999999E-5</c:v>
                </c:pt>
                <c:pt idx="60824">
                  <c:v>1.48868078E-6</c:v>
                </c:pt>
                <c:pt idx="60825">
                  <c:v>4.2950641149999999E-7</c:v>
                </c:pt>
                <c:pt idx="60826">
                  <c:v>2.6216835340000001E-7</c:v>
                </c:pt>
                <c:pt idx="60827">
                  <c:v>1.308637704E-6</c:v>
                </c:pt>
                <c:pt idx="60828">
                  <c:v>2.8597634730000002E-7</c:v>
                </c:pt>
                <c:pt idx="60829">
                  <c:v>6.5125416040000002E-8</c:v>
                </c:pt>
                <c:pt idx="60830">
                  <c:v>1.1759412980000001E-7</c:v>
                </c:pt>
                <c:pt idx="60831">
                  <c:v>3.4446048850000003E-8</c:v>
                </c:pt>
                <c:pt idx="60832">
                  <c:v>2.298546584E-7</c:v>
                </c:pt>
                <c:pt idx="60833">
                  <c:v>2.3938099130000002E-7</c:v>
                </c:pt>
                <c:pt idx="60834">
                  <c:v>2.2609669019999999E-7</c:v>
                </c:pt>
                <c:pt idx="60835">
                  <c:v>1.3559095649999999E-7</c:v>
                </c:pt>
                <c:pt idx="60836">
                  <c:v>2.328345009E-7</c:v>
                </c:pt>
                <c:pt idx="60837">
                  <c:v>1.892465002E-7</c:v>
                </c:pt>
                <c:pt idx="60838">
                  <c:v>1.138342587E-7</c:v>
                </c:pt>
                <c:pt idx="60839">
                  <c:v>2.0492211739999999E-7</c:v>
                </c:pt>
                <c:pt idx="60840">
                  <c:v>2.9031981640000002E-7</c:v>
                </c:pt>
                <c:pt idx="60841">
                  <c:v>6.8369520949999995E-8</c:v>
                </c:pt>
                <c:pt idx="60842">
                  <c:v>3.7921898920000001E-7</c:v>
                </c:pt>
                <c:pt idx="60843">
                  <c:v>2.0446130830000001E-7</c:v>
                </c:pt>
                <c:pt idx="60844">
                  <c:v>4.6021550459999999E-7</c:v>
                </c:pt>
                <c:pt idx="60845">
                  <c:v>4.5150313620000002E-7</c:v>
                </c:pt>
                <c:pt idx="60846">
                  <c:v>1.570931966E-6</c:v>
                </c:pt>
                <c:pt idx="60847">
                  <c:v>3.5661911290000002E-6</c:v>
                </c:pt>
                <c:pt idx="60848">
                  <c:v>4.9232235619999996E-7</c:v>
                </c:pt>
                <c:pt idx="60849">
                  <c:v>2.8154776320000002E-6</c:v>
                </c:pt>
                <c:pt idx="60850">
                  <c:v>3.8110605899999998E-6</c:v>
                </c:pt>
                <c:pt idx="60851">
                  <c:v>3.8126332020000001E-6</c:v>
                </c:pt>
                <c:pt idx="60852">
                  <c:v>2.034903473E-6</c:v>
                </c:pt>
                <c:pt idx="60853">
                  <c:v>1.052729121E-5</c:v>
                </c:pt>
                <c:pt idx="60854">
                  <c:v>1.351398812E-5</c:v>
                </c:pt>
                <c:pt idx="60855">
                  <c:v>9.2224947790000005E-4</c:v>
                </c:pt>
                <c:pt idx="60856">
                  <c:v>1.450536072E-5</c:v>
                </c:pt>
                <c:pt idx="60857">
                  <c:v>5.7125689470000005E-7</c:v>
                </c:pt>
                <c:pt idx="60858">
                  <c:v>7.2435404329999998E-6</c:v>
                </c:pt>
                <c:pt idx="60859">
                  <c:v>1.1449696280000001E-5</c:v>
                </c:pt>
                <c:pt idx="60860">
                  <c:v>2.0642426309999998E-6</c:v>
                </c:pt>
                <c:pt idx="60861">
                  <c:v>2.6211143209999999E-6</c:v>
                </c:pt>
                <c:pt idx="60862">
                  <c:v>4.5753215280000002E-6</c:v>
                </c:pt>
                <c:pt idx="60863">
                  <c:v>1.572654223E-5</c:v>
                </c:pt>
                <c:pt idx="60864">
                  <c:v>1.616374313E-6</c:v>
                </c:pt>
                <c:pt idx="60865">
                  <c:v>2.6641048820000002E-6</c:v>
                </c:pt>
                <c:pt idx="60866">
                  <c:v>2.1472210260000002E-6</c:v>
                </c:pt>
                <c:pt idx="60867">
                  <c:v>3.3178396539999999E-6</c:v>
                </c:pt>
                <c:pt idx="60868">
                  <c:v>7.9359113810000002E-7</c:v>
                </c:pt>
                <c:pt idx="60869">
                  <c:v>1.013801532E-6</c:v>
                </c:pt>
                <c:pt idx="60870">
                  <c:v>7.2263129360000001E-7</c:v>
                </c:pt>
                <c:pt idx="60871">
                  <c:v>5.4421971459999998E-7</c:v>
                </c:pt>
                <c:pt idx="60872">
                  <c:v>2.4568911499999999E-7</c:v>
                </c:pt>
                <c:pt idx="60873">
                  <c:v>2.5573341590000001E-7</c:v>
                </c:pt>
                <c:pt idx="60874">
                  <c:v>7.7082009719999996E-8</c:v>
                </c:pt>
                <c:pt idx="60875">
                  <c:v>9.3631825930000003E-6</c:v>
                </c:pt>
                <c:pt idx="60876">
                  <c:v>1.322519226E-8</c:v>
                </c:pt>
                <c:pt idx="60877">
                  <c:v>6.5669016770000001E-9</c:v>
                </c:pt>
                <c:pt idx="60878">
                  <c:v>3.4168663289999998E-9</c:v>
                </c:pt>
                <c:pt idx="60879">
                  <c:v>1.013927707E-7</c:v>
                </c:pt>
                <c:pt idx="60880">
                  <c:v>8.8465806780000001E-9</c:v>
                </c:pt>
                <c:pt idx="60881">
                  <c:v>1.111169312E-8</c:v>
                </c:pt>
                <c:pt idx="60882">
                  <c:v>1.155287139E-8</c:v>
                </c:pt>
                <c:pt idx="60883">
                  <c:v>1.240170341E-7</c:v>
                </c:pt>
                <c:pt idx="60884">
                  <c:v>2.1022491409999999E-9</c:v>
                </c:pt>
                <c:pt idx="60885">
                  <c:v>1.977477564E-13</c:v>
                </c:pt>
                <c:pt idx="60886">
                  <c:v>3.0736135180000002E-9</c:v>
                </c:pt>
                <c:pt idx="60887">
                  <c:v>6.118529929E-7</c:v>
                </c:pt>
                <c:pt idx="60888">
                  <c:v>5.2793248679999997E-8</c:v>
                </c:pt>
                <c:pt idx="60889">
                  <c:v>9.3843543890000003E-8</c:v>
                </c:pt>
                <c:pt idx="60890">
                  <c:v>1.397028404E-7</c:v>
                </c:pt>
                <c:pt idx="60891">
                  <c:v>1.820665904E-6</c:v>
                </c:pt>
                <c:pt idx="60892">
                  <c:v>4.2135989639999998E-7</c:v>
                </c:pt>
                <c:pt idx="60893">
                  <c:v>4.0072488769999999E-7</c:v>
                </c:pt>
                <c:pt idx="60894">
                  <c:v>6.4070807440000001E-7</c:v>
                </c:pt>
                <c:pt idx="60895">
                  <c:v>1.495639021E-4</c:v>
                </c:pt>
                <c:pt idx="60896">
                  <c:v>2.3789385559999999E-6</c:v>
                </c:pt>
                <c:pt idx="60897">
                  <c:v>2.8059314599999999E-6</c:v>
                </c:pt>
                <c:pt idx="60898">
                  <c:v>1.1037857309999999E-6</c:v>
                </c:pt>
                <c:pt idx="60899">
                  <c:v>7.7321794990000005E-5</c:v>
                </c:pt>
                <c:pt idx="60900">
                  <c:v>1.8080687620000001E-6</c:v>
                </c:pt>
                <c:pt idx="60901">
                  <c:v>1.741758819E-6</c:v>
                </c:pt>
                <c:pt idx="60902">
                  <c:v>1.1209975820000001E-6</c:v>
                </c:pt>
                <c:pt idx="60903">
                  <c:v>3.9510895479999999E-5</c:v>
                </c:pt>
                <c:pt idx="60904">
                  <c:v>1.7734715129999999E-6</c:v>
                </c:pt>
                <c:pt idx="60905">
                  <c:v>4.6334160010000002E-7</c:v>
                </c:pt>
                <c:pt idx="60906">
                  <c:v>4.0739785170000002E-6</c:v>
                </c:pt>
                <c:pt idx="60907">
                  <c:v>1.9576790850000001E-4</c:v>
                </c:pt>
                <c:pt idx="60908">
                  <c:v>4.4656705929999998E-6</c:v>
                </c:pt>
                <c:pt idx="60909">
                  <c:v>2.255966157E-6</c:v>
                </c:pt>
                <c:pt idx="60910">
                  <c:v>7.170945271E-7</c:v>
                </c:pt>
                <c:pt idx="60911">
                  <c:v>8.8765322350000006E-6</c:v>
                </c:pt>
                <c:pt idx="60912">
                  <c:v>1.6546720409999999E-6</c:v>
                </c:pt>
                <c:pt idx="60913">
                  <c:v>5.6966618089999999E-7</c:v>
                </c:pt>
                <c:pt idx="60914">
                  <c:v>1.023283114E-6</c:v>
                </c:pt>
                <c:pt idx="60915">
                  <c:v>4.4065443419999997E-5</c:v>
                </c:pt>
                <c:pt idx="60916">
                  <c:v>1.7770513469999999E-6</c:v>
                </c:pt>
                <c:pt idx="60917">
                  <c:v>6.9186792239999997E-7</c:v>
                </c:pt>
                <c:pt idx="60918">
                  <c:v>5.5084328619999997E-8</c:v>
                </c:pt>
                <c:pt idx="60919">
                  <c:v>3.8931446969999999E-6</c:v>
                </c:pt>
                <c:pt idx="60920">
                  <c:v>1.8643897379999999E-8</c:v>
                </c:pt>
                <c:pt idx="60921">
                  <c:v>4.6586393470000001E-8</c:v>
                </c:pt>
                <c:pt idx="60922">
                  <c:v>7.1956673330000005E-8</c:v>
                </c:pt>
                <c:pt idx="60923">
                  <c:v>2.2665534239999999E-7</c:v>
                </c:pt>
                <c:pt idx="60924">
                  <c:v>1.4902985749999999E-7</c:v>
                </c:pt>
                <c:pt idx="60925">
                  <c:v>6.4154047140000006E-8</c:v>
                </c:pt>
                <c:pt idx="60926">
                  <c:v>4.241867131E-7</c:v>
                </c:pt>
                <c:pt idx="60927">
                  <c:v>7.7998249550000003E-6</c:v>
                </c:pt>
                <c:pt idx="60928">
                  <c:v>7.1074958169999999E-7</c:v>
                </c:pt>
                <c:pt idx="60929">
                  <c:v>5.5543864940000001E-7</c:v>
                </c:pt>
                <c:pt idx="60930">
                  <c:v>1.060704094E-7</c:v>
                </c:pt>
                <c:pt idx="60931">
                  <c:v>4.8524823460000002E-8</c:v>
                </c:pt>
                <c:pt idx="60932">
                  <c:v>2.8271727020000002E-7</c:v>
                </c:pt>
                <c:pt idx="60933">
                  <c:v>1.7941922459999999E-7</c:v>
                </c:pt>
                <c:pt idx="60934">
                  <c:v>1.2948670339999999E-7</c:v>
                </c:pt>
                <c:pt idx="60935">
                  <c:v>2.508250069E-7</c:v>
                </c:pt>
                <c:pt idx="60936">
                  <c:v>1.0899916040000001E-8</c:v>
                </c:pt>
                <c:pt idx="60937">
                  <c:v>1.789922822E-7</c:v>
                </c:pt>
                <c:pt idx="60938">
                  <c:v>5.8822836560000004E-7</c:v>
                </c:pt>
                <c:pt idx="60939">
                  <c:v>7.6159873529999998E-6</c:v>
                </c:pt>
                <c:pt idx="60940">
                  <c:v>3.015935426E-7</c:v>
                </c:pt>
                <c:pt idx="60941">
                  <c:v>1.16606122E-7</c:v>
                </c:pt>
                <c:pt idx="60942">
                  <c:v>4.8656936789999998E-8</c:v>
                </c:pt>
                <c:pt idx="60943">
                  <c:v>3.7556528460000001E-6</c:v>
                </c:pt>
                <c:pt idx="60944">
                  <c:v>6.4339786570000003E-7</c:v>
                </c:pt>
                <c:pt idx="60945">
                  <c:v>1.399632929E-7</c:v>
                </c:pt>
                <c:pt idx="60946">
                  <c:v>1.113780244E-5</c:v>
                </c:pt>
                <c:pt idx="60947">
                  <c:v>2.0781178510000001E-4</c:v>
                </c:pt>
                <c:pt idx="60948">
                  <c:v>1.38474871E-5</c:v>
                </c:pt>
                <c:pt idx="60949">
                  <c:v>1.171137933E-5</c:v>
                </c:pt>
                <c:pt idx="60950">
                  <c:v>3.9410686529999999E-6</c:v>
                </c:pt>
                <c:pt idx="60951">
                  <c:v>1.444951117E-5</c:v>
                </c:pt>
                <c:pt idx="60952">
                  <c:v>2.162808398E-6</c:v>
                </c:pt>
                <c:pt idx="60953">
                  <c:v>3.1520753080000001E-6</c:v>
                </c:pt>
                <c:pt idx="60954">
                  <c:v>1.299163317E-9</c:v>
                </c:pt>
                <c:pt idx="60955">
                  <c:v>4.4572129409999997E-6</c:v>
                </c:pt>
                <c:pt idx="60956">
                  <c:v>3.0825750680000001E-6</c:v>
                </c:pt>
                <c:pt idx="60957">
                  <c:v>3.8916511100000003E-6</c:v>
                </c:pt>
                <c:pt idx="60958">
                  <c:v>7.3561542780000001E-7</c:v>
                </c:pt>
                <c:pt idx="60959">
                  <c:v>1.5341388490000001E-5</c:v>
                </c:pt>
                <c:pt idx="60960">
                  <c:v>6.1427466609999996E-7</c:v>
                </c:pt>
                <c:pt idx="60961">
                  <c:v>3.5314225990000002E-7</c:v>
                </c:pt>
                <c:pt idx="60962">
                  <c:v>7.8153243439999995E-7</c:v>
                </c:pt>
                <c:pt idx="60963">
                  <c:v>2.1103773099999999E-7</c:v>
                </c:pt>
                <c:pt idx="60964">
                  <c:v>4.1091774510000002E-7</c:v>
                </c:pt>
                <c:pt idx="60965">
                  <c:v>2.1434816249999999E-7</c:v>
                </c:pt>
                <c:pt idx="60966">
                  <c:v>4.8621663190000001E-7</c:v>
                </c:pt>
                <c:pt idx="60967">
                  <c:v>6.116875522E-7</c:v>
                </c:pt>
                <c:pt idx="60968">
                  <c:v>3.255708432E-8</c:v>
                </c:pt>
                <c:pt idx="60969">
                  <c:v>4.6550587430000002E-7</c:v>
                </c:pt>
                <c:pt idx="60970">
                  <c:v>1.9728977760000002E-6</c:v>
                </c:pt>
                <c:pt idx="60971">
                  <c:v>3.6068308680000001E-6</c:v>
                </c:pt>
                <c:pt idx="60972">
                  <c:v>8.4276463749999995E-8</c:v>
                </c:pt>
                <c:pt idx="60973">
                  <c:v>3.5565765060000002E-7</c:v>
                </c:pt>
                <c:pt idx="60974">
                  <c:v>5.262858229E-7</c:v>
                </c:pt>
                <c:pt idx="60975">
                  <c:v>2.402267795E-6</c:v>
                </c:pt>
                <c:pt idx="60976">
                  <c:v>1.062610056E-7</c:v>
                </c:pt>
                <c:pt idx="60977">
                  <c:v>4.4401408269999999E-7</c:v>
                </c:pt>
                <c:pt idx="60978">
                  <c:v>1.8423515329999999E-7</c:v>
                </c:pt>
                <c:pt idx="60979">
                  <c:v>1.6484409679999999E-6</c:v>
                </c:pt>
                <c:pt idx="60980">
                  <c:v>2.223621887E-7</c:v>
                </c:pt>
                <c:pt idx="60981">
                  <c:v>2.8145716820000002E-7</c:v>
                </c:pt>
                <c:pt idx="60982">
                  <c:v>7.9086350329999996E-8</c:v>
                </c:pt>
                <c:pt idx="60983">
                  <c:v>2.9470436520000001E-7</c:v>
                </c:pt>
                <c:pt idx="60984">
                  <c:v>2.7877669320000002E-7</c:v>
                </c:pt>
                <c:pt idx="60985">
                  <c:v>2.9452812430000001E-7</c:v>
                </c:pt>
                <c:pt idx="60986">
                  <c:v>1.1959365409999999E-6</c:v>
                </c:pt>
                <c:pt idx="60987">
                  <c:v>1.059270616E-5</c:v>
                </c:pt>
                <c:pt idx="60988">
                  <c:v>3.3006011930000002E-6</c:v>
                </c:pt>
                <c:pt idx="60989">
                  <c:v>2.0512252480000001E-6</c:v>
                </c:pt>
                <c:pt idx="60990">
                  <c:v>9.8797786030000002E-6</c:v>
                </c:pt>
                <c:pt idx="60991">
                  <c:v>1.6442378869999998E-5</c:v>
                </c:pt>
                <c:pt idx="60992">
                  <c:v>2.4508818550000002E-7</c:v>
                </c:pt>
                <c:pt idx="60993">
                  <c:v>9.1670542160000001E-9</c:v>
                </c:pt>
                <c:pt idx="60994">
                  <c:v>1.9300183589999999E-6</c:v>
                </c:pt>
                <c:pt idx="60995">
                  <c:v>5.5081287930000004E-6</c:v>
                </c:pt>
                <c:pt idx="60996">
                  <c:v>1.4953514840000001E-7</c:v>
                </c:pt>
                <c:pt idx="60997">
                  <c:v>1.145860844E-7</c:v>
                </c:pt>
                <c:pt idx="60998">
                  <c:v>2.9512966459999999E-6</c:v>
                </c:pt>
                <c:pt idx="60999">
                  <c:v>8.1468004639999996E-6</c:v>
                </c:pt>
                <c:pt idx="61000">
                  <c:v>7.1845990120000004E-7</c:v>
                </c:pt>
                <c:pt idx="61001">
                  <c:v>2.9920311110000001E-7</c:v>
                </c:pt>
                <c:pt idx="61002">
                  <c:v>1.0095891810000001E-6</c:v>
                </c:pt>
                <c:pt idx="61003">
                  <c:v>4.6476017090000004E-6</c:v>
                </c:pt>
                <c:pt idx="61004">
                  <c:v>1.71668197E-7</c:v>
                </c:pt>
                <c:pt idx="61005">
                  <c:v>1.8038619860000001E-7</c:v>
                </c:pt>
                <c:pt idx="61006">
                  <c:v>9.805462810999999E-7</c:v>
                </c:pt>
                <c:pt idx="61007">
                  <c:v>8.7414804429999995E-6</c:v>
                </c:pt>
                <c:pt idx="61008">
                  <c:v>7.9092176239999996E-7</c:v>
                </c:pt>
                <c:pt idx="61009">
                  <c:v>1.624281466E-6</c:v>
                </c:pt>
                <c:pt idx="61010">
                  <c:v>1.9131931830000001E-6</c:v>
                </c:pt>
                <c:pt idx="61011">
                  <c:v>4.9945646539999997E-7</c:v>
                </c:pt>
                <c:pt idx="61012">
                  <c:v>2.775916331E-7</c:v>
                </c:pt>
                <c:pt idx="61013">
                  <c:v>4.0678436539999998E-7</c:v>
                </c:pt>
                <c:pt idx="61014">
                  <c:v>6.8142716989999996E-7</c:v>
                </c:pt>
                <c:pt idx="61015">
                  <c:v>8.2480870189999999E-8</c:v>
                </c:pt>
                <c:pt idx="61016">
                  <c:v>4.0346162369999999E-7</c:v>
                </c:pt>
                <c:pt idx="61017">
                  <c:v>8.9257008019999997E-7</c:v>
                </c:pt>
                <c:pt idx="61018">
                  <c:v>5.7491176300000004E-6</c:v>
                </c:pt>
                <c:pt idx="61019">
                  <c:v>9.2418699559999994E-6</c:v>
                </c:pt>
                <c:pt idx="61020">
                  <c:v>3.0621031099999999E-6</c:v>
                </c:pt>
                <c:pt idx="61021">
                  <c:v>4.9015689169999998E-7</c:v>
                </c:pt>
                <c:pt idx="61022">
                  <c:v>2.0209846430000001E-6</c:v>
                </c:pt>
                <c:pt idx="61023">
                  <c:v>1.582807055E-6</c:v>
                </c:pt>
                <c:pt idx="61024">
                  <c:v>1.087254008E-6</c:v>
                </c:pt>
                <c:pt idx="61025">
                  <c:v>4.0182581280000001E-8</c:v>
                </c:pt>
                <c:pt idx="61026">
                  <c:v>1.455571043E-6</c:v>
                </c:pt>
                <c:pt idx="61027">
                  <c:v>5.8616699650000003E-6</c:v>
                </c:pt>
                <c:pt idx="61028">
                  <c:v>1.7459748479999999E-6</c:v>
                </c:pt>
                <c:pt idx="61029">
                  <c:v>1.1753096500000001E-6</c:v>
                </c:pt>
                <c:pt idx="61030">
                  <c:v>8.1410728239999995E-6</c:v>
                </c:pt>
                <c:pt idx="61031">
                  <c:v>2.3038768470000001E-6</c:v>
                </c:pt>
                <c:pt idx="61032">
                  <c:v>5.0611558770000001E-7</c:v>
                </c:pt>
                <c:pt idx="61033">
                  <c:v>2.8730759439999998E-7</c:v>
                </c:pt>
                <c:pt idx="61034">
                  <c:v>3.506992332E-7</c:v>
                </c:pt>
                <c:pt idx="61035">
                  <c:v>1.8898001680000001E-7</c:v>
                </c:pt>
                <c:pt idx="61036">
                  <c:v>3.4890714699999999E-7</c:v>
                </c:pt>
                <c:pt idx="61037">
                  <c:v>6.7278336230000005E-7</c:v>
                </c:pt>
                <c:pt idx="61038">
                  <c:v>5.7892150730000003E-6</c:v>
                </c:pt>
                <c:pt idx="61039">
                  <c:v>5.3810028919999997E-6</c:v>
                </c:pt>
                <c:pt idx="61040">
                  <c:v>4.8947616960000001E-6</c:v>
                </c:pt>
                <c:pt idx="61041">
                  <c:v>2.533755858E-6</c:v>
                </c:pt>
                <c:pt idx="61042">
                  <c:v>3.2448024250000001E-6</c:v>
                </c:pt>
                <c:pt idx="61043">
                  <c:v>4.420393732E-7</c:v>
                </c:pt>
                <c:pt idx="61044">
                  <c:v>1.7293257980000001E-6</c:v>
                </c:pt>
                <c:pt idx="61045">
                  <c:v>9.3317873399999996E-7</c:v>
                </c:pt>
                <c:pt idx="61046">
                  <c:v>1.260544965E-6</c:v>
                </c:pt>
                <c:pt idx="61047">
                  <c:v>1.079900597E-6</c:v>
                </c:pt>
                <c:pt idx="61048">
                  <c:v>3.183550106E-6</c:v>
                </c:pt>
                <c:pt idx="61049">
                  <c:v>1.5196244E-6</c:v>
                </c:pt>
                <c:pt idx="61050">
                  <c:v>1.1649770489999999E-5</c:v>
                </c:pt>
                <c:pt idx="61051">
                  <c:v>3.7473421760000002E-6</c:v>
                </c:pt>
                <c:pt idx="61052">
                  <c:v>5.7355058960000004E-7</c:v>
                </c:pt>
                <c:pt idx="61053">
                  <c:v>6.8370273150000002E-7</c:v>
                </c:pt>
                <c:pt idx="61054">
                  <c:v>6.2774622609999998E-7</c:v>
                </c:pt>
                <c:pt idx="61055">
                  <c:v>3.0082338019999999E-7</c:v>
                </c:pt>
                <c:pt idx="61056">
                  <c:v>2.6155481260000002E-7</c:v>
                </c:pt>
                <c:pt idx="61057">
                  <c:v>2.5461765950000002E-7</c:v>
                </c:pt>
                <c:pt idx="61058">
                  <c:v>1.862296576E-6</c:v>
                </c:pt>
                <c:pt idx="61059">
                  <c:v>1.130198484E-6</c:v>
                </c:pt>
                <c:pt idx="61060">
                  <c:v>3.23507093E-6</c:v>
                </c:pt>
                <c:pt idx="61061">
                  <c:v>4.695861337E-6</c:v>
                </c:pt>
                <c:pt idx="61062">
                  <c:v>1.160576399E-5</c:v>
                </c:pt>
                <c:pt idx="61063">
                  <c:v>4.8549674799999999E-6</c:v>
                </c:pt>
                <c:pt idx="61064">
                  <c:v>7.11932277E-7</c:v>
                </c:pt>
                <c:pt idx="61065">
                  <c:v>2.0070662070000001E-6</c:v>
                </c:pt>
                <c:pt idx="61066">
                  <c:v>9.3996977880000002E-7</c:v>
                </c:pt>
                <c:pt idx="61067">
                  <c:v>3.5066083959999999E-7</c:v>
                </c:pt>
                <c:pt idx="61068">
                  <c:v>2.9366497459999998E-6</c:v>
                </c:pt>
                <c:pt idx="61069">
                  <c:v>3.8398508059999999E-6</c:v>
                </c:pt>
                <c:pt idx="61070">
                  <c:v>1.741666554E-5</c:v>
                </c:pt>
                <c:pt idx="61071">
                  <c:v>9.5568479169999998E-6</c:v>
                </c:pt>
                <c:pt idx="61072">
                  <c:v>3.575999065E-7</c:v>
                </c:pt>
                <c:pt idx="61073">
                  <c:v>2.455294164E-6</c:v>
                </c:pt>
                <c:pt idx="61074">
                  <c:v>7.2042455679999997E-6</c:v>
                </c:pt>
                <c:pt idx="61075">
                  <c:v>5.3639830940000005E-7</c:v>
                </c:pt>
                <c:pt idx="61076">
                  <c:v>1.2062118220000001E-6</c:v>
                </c:pt>
                <c:pt idx="61077">
                  <c:v>9.5572582289999991E-7</c:v>
                </c:pt>
                <c:pt idx="61078">
                  <c:v>5.3650146200000004E-6</c:v>
                </c:pt>
                <c:pt idx="61079">
                  <c:v>2.7638213119999999E-6</c:v>
                </c:pt>
                <c:pt idx="61080">
                  <c:v>1.5168313830000001E-6</c:v>
                </c:pt>
                <c:pt idx="61081">
                  <c:v>1.5845651570000001E-7</c:v>
                </c:pt>
                <c:pt idx="61082">
                  <c:v>6.8667189980000001E-7</c:v>
                </c:pt>
                <c:pt idx="61083">
                  <c:v>1.932589163E-7</c:v>
                </c:pt>
                <c:pt idx="61084">
                  <c:v>1.5493614760000001E-7</c:v>
                </c:pt>
                <c:pt idx="61085">
                  <c:v>2.3027610540000001E-7</c:v>
                </c:pt>
                <c:pt idx="61086">
                  <c:v>1.578552561E-7</c:v>
                </c:pt>
                <c:pt idx="61087">
                  <c:v>4.8796031599999996E-7</c:v>
                </c:pt>
                <c:pt idx="61088">
                  <c:v>1.6576028789999999E-7</c:v>
                </c:pt>
                <c:pt idx="61089">
                  <c:v>6.6332075129999997E-7</c:v>
                </c:pt>
                <c:pt idx="61090">
                  <c:v>8.2129305590000002E-7</c:v>
                </c:pt>
                <c:pt idx="61091">
                  <c:v>1.1587232369999999E-6</c:v>
                </c:pt>
                <c:pt idx="61092">
                  <c:v>6.9212704760000005E-8</c:v>
                </c:pt>
                <c:pt idx="61093">
                  <c:v>5.265482664E-7</c:v>
                </c:pt>
                <c:pt idx="61094">
                  <c:v>1.63408068E-6</c:v>
                </c:pt>
                <c:pt idx="61095">
                  <c:v>6.1352077889999998E-8</c:v>
                </c:pt>
                <c:pt idx="61096">
                  <c:v>4.6150869059999999E-7</c:v>
                </c:pt>
                <c:pt idx="61097">
                  <c:v>4.3059436519999999E-7</c:v>
                </c:pt>
                <c:pt idx="61098">
                  <c:v>7.525836921E-7</c:v>
                </c:pt>
                <c:pt idx="61099">
                  <c:v>1.5144705930000001E-7</c:v>
                </c:pt>
                <c:pt idx="61100">
                  <c:v>2.0924009350000001E-7</c:v>
                </c:pt>
                <c:pt idx="61101">
                  <c:v>1.2940653260000001E-7</c:v>
                </c:pt>
                <c:pt idx="61102">
                  <c:v>4.5935019209999998E-6</c:v>
                </c:pt>
                <c:pt idx="61103">
                  <c:v>1.119633722E-6</c:v>
                </c:pt>
                <c:pt idx="61104">
                  <c:v>2.9410553790000002E-7</c:v>
                </c:pt>
                <c:pt idx="61105">
                  <c:v>3.3315075530000001E-8</c:v>
                </c:pt>
                <c:pt idx="61106">
                  <c:v>2.5721998080000002E-7</c:v>
                </c:pt>
                <c:pt idx="61107">
                  <c:v>4.848489352E-7</c:v>
                </c:pt>
                <c:pt idx="61108">
                  <c:v>3.8814646180000001E-8</c:v>
                </c:pt>
                <c:pt idx="61109">
                  <c:v>3.866399404E-7</c:v>
                </c:pt>
                <c:pt idx="61110">
                  <c:v>8.02957838E-8</c:v>
                </c:pt>
                <c:pt idx="61111">
                  <c:v>2.8329312319999998E-7</c:v>
                </c:pt>
                <c:pt idx="61112">
                  <c:v>2.5488957010000002E-7</c:v>
                </c:pt>
                <c:pt idx="61113">
                  <c:v>9.6092399769999999E-7</c:v>
                </c:pt>
                <c:pt idx="61114">
                  <c:v>8.1236010799999997E-7</c:v>
                </c:pt>
                <c:pt idx="61115">
                  <c:v>1.7634709359999999E-8</c:v>
                </c:pt>
                <c:pt idx="61116">
                  <c:v>1.2023906059999999E-6</c:v>
                </c:pt>
                <c:pt idx="61117">
                  <c:v>1.6041388110000001E-6</c:v>
                </c:pt>
                <c:pt idx="61118">
                  <c:v>5.4325994069999999E-7</c:v>
                </c:pt>
                <c:pt idx="61119">
                  <c:v>7.0276674929999996E-7</c:v>
                </c:pt>
                <c:pt idx="61120">
                  <c:v>3.9003798299999998E-6</c:v>
                </c:pt>
                <c:pt idx="61121">
                  <c:v>6.1524852780000001E-6</c:v>
                </c:pt>
                <c:pt idx="61122">
                  <c:v>1.098070743E-4</c:v>
                </c:pt>
                <c:pt idx="61123">
                  <c:v>7.0020067000000002E-6</c:v>
                </c:pt>
                <c:pt idx="61124">
                  <c:v>9.1639023329999995E-8</c:v>
                </c:pt>
                <c:pt idx="61125">
                  <c:v>9.0319096449999998E-7</c:v>
                </c:pt>
                <c:pt idx="61126">
                  <c:v>1.024988783E-6</c:v>
                </c:pt>
                <c:pt idx="61127">
                  <c:v>1.6857308849999999E-7</c:v>
                </c:pt>
                <c:pt idx="61128">
                  <c:v>1.4390615249999999E-7</c:v>
                </c:pt>
                <c:pt idx="61129">
                  <c:v>2.666451227E-7</c:v>
                </c:pt>
                <c:pt idx="61130">
                  <c:v>3.9426751790000002E-7</c:v>
                </c:pt>
                <c:pt idx="61131">
                  <c:v>7.2186858189999996E-8</c:v>
                </c:pt>
                <c:pt idx="61132">
                  <c:v>7.4544254360000005E-8</c:v>
                </c:pt>
                <c:pt idx="61133">
                  <c:v>4.1878030539999997E-8</c:v>
                </c:pt>
                <c:pt idx="61134">
                  <c:v>1.4439583899999999E-7</c:v>
                </c:pt>
                <c:pt idx="61135">
                  <c:v>3.225181107E-8</c:v>
                </c:pt>
                <c:pt idx="61136">
                  <c:v>6.4170080410000001E-9</c:v>
                </c:pt>
                <c:pt idx="61137">
                  <c:v>1.2369484559999999E-8</c:v>
                </c:pt>
                <c:pt idx="61138">
                  <c:v>1.982516246E-7</c:v>
                </c:pt>
                <c:pt idx="61139">
                  <c:v>1.02011567E-8</c:v>
                </c:pt>
                <c:pt idx="61140">
                  <c:v>9.4786849890000006E-9</c:v>
                </c:pt>
                <c:pt idx="61141">
                  <c:v>1.2446519439999999E-7</c:v>
                </c:pt>
                <c:pt idx="61142">
                  <c:v>3.856443308E-6</c:v>
                </c:pt>
                <c:pt idx="61143">
                  <c:v>1.2965515169999999E-7</c:v>
                </c:pt>
                <c:pt idx="61144">
                  <c:v>2.9549995249999999E-8</c:v>
                </c:pt>
                <c:pt idx="61145">
                  <c:v>3.6185595579999998E-8</c:v>
                </c:pt>
                <c:pt idx="61146">
                  <c:v>1.372040566E-7</c:v>
                </c:pt>
                <c:pt idx="61147">
                  <c:v>5.3662994690000001E-8</c:v>
                </c:pt>
                <c:pt idx="61148">
                  <c:v>1.012116596E-7</c:v>
                </c:pt>
                <c:pt idx="61149">
                  <c:v>1.9717483149999999E-7</c:v>
                </c:pt>
                <c:pt idx="61150">
                  <c:v>1.8019621390000001E-6</c:v>
                </c:pt>
                <c:pt idx="61151">
                  <c:v>2.962404119E-7</c:v>
                </c:pt>
                <c:pt idx="61152">
                  <c:v>5.0435105449999995E-7</c:v>
                </c:pt>
                <c:pt idx="61153">
                  <c:v>3.0197602059999999E-7</c:v>
                </c:pt>
                <c:pt idx="61154">
                  <c:v>1.5317731470000001E-5</c:v>
                </c:pt>
                <c:pt idx="61155">
                  <c:v>1.5915015519999999E-7</c:v>
                </c:pt>
                <c:pt idx="61156">
                  <c:v>4.9142109030000004E-7</c:v>
                </c:pt>
                <c:pt idx="61157">
                  <c:v>6.1727953469999997E-7</c:v>
                </c:pt>
                <c:pt idx="61158">
                  <c:v>5.2508883950000003E-6</c:v>
                </c:pt>
                <c:pt idx="61159">
                  <c:v>3.1667743620000001E-7</c:v>
                </c:pt>
                <c:pt idx="61160">
                  <c:v>8.9157583990000002E-7</c:v>
                </c:pt>
                <c:pt idx="61161">
                  <c:v>6.8663958529999995E-7</c:v>
                </c:pt>
                <c:pt idx="61162">
                  <c:v>1.3369806959999999E-4</c:v>
                </c:pt>
                <c:pt idx="61163">
                  <c:v>9.2493591310000004E-7</c:v>
                </c:pt>
                <c:pt idx="61164">
                  <c:v>2.7175216859999998E-7</c:v>
                </c:pt>
                <c:pt idx="61165">
                  <c:v>1.5963783329999999E-6</c:v>
                </c:pt>
                <c:pt idx="61166">
                  <c:v>3.3183960429999999E-5</c:v>
                </c:pt>
                <c:pt idx="61167">
                  <c:v>4.4216868930000002E-7</c:v>
                </c:pt>
                <c:pt idx="61168">
                  <c:v>4.698920121E-7</c:v>
                </c:pt>
                <c:pt idx="61169">
                  <c:v>5.3832177320000003E-7</c:v>
                </c:pt>
                <c:pt idx="61170">
                  <c:v>8.0105880109999998E-6</c:v>
                </c:pt>
                <c:pt idx="61171">
                  <c:v>2.9422157260000001E-7</c:v>
                </c:pt>
                <c:pt idx="61172">
                  <c:v>3.1682002390000001E-7</c:v>
                </c:pt>
                <c:pt idx="61173">
                  <c:v>1.3562130140000001E-7</c:v>
                </c:pt>
                <c:pt idx="61174">
                  <c:v>2.1477135269999999E-5</c:v>
                </c:pt>
                <c:pt idx="61175">
                  <c:v>8.636189033E-8</c:v>
                </c:pt>
                <c:pt idx="61176">
                  <c:v>5.8525413589999998E-8</c:v>
                </c:pt>
                <c:pt idx="61177">
                  <c:v>4.3986157730000001E-8</c:v>
                </c:pt>
                <c:pt idx="61178">
                  <c:v>2.4089385000000002E-7</c:v>
                </c:pt>
                <c:pt idx="61179">
                  <c:v>1.109888361E-8</c:v>
                </c:pt>
                <c:pt idx="61180">
                  <c:v>4.2231018220000002E-9</c:v>
                </c:pt>
                <c:pt idx="61181">
                  <c:v>7.9169410389999999E-10</c:v>
                </c:pt>
                <c:pt idx="61182">
                  <c:v>5.6162934619999997E-12</c:v>
                </c:pt>
                <c:pt idx="61183">
                  <c:v>7.1219311229999999E-10</c:v>
                </c:pt>
                <c:pt idx="61184">
                  <c:v>2.1430785599999998E-9</c:v>
                </c:pt>
                <c:pt idx="61185">
                  <c:v>2.6939295249999999E-9</c:v>
                </c:pt>
                <c:pt idx="61186">
                  <c:v>2.1884905630000001E-7</c:v>
                </c:pt>
                <c:pt idx="61187">
                  <c:v>2.535125431E-9</c:v>
                </c:pt>
                <c:pt idx="61188">
                  <c:v>1.8830519490000001E-9</c:v>
                </c:pt>
                <c:pt idx="61189">
                  <c:v>1.261283756E-9</c:v>
                </c:pt>
                <c:pt idx="61190">
                  <c:v>6.1448862529999999E-10</c:v>
                </c:pt>
                <c:pt idx="61191">
                  <c:v>2.2277477379999999E-9</c:v>
                </c:pt>
                <c:pt idx="61192">
                  <c:v>4.9914589509999999E-9</c:v>
                </c:pt>
                <c:pt idx="61193">
                  <c:v>3.5249312130000003E-8</c:v>
                </c:pt>
                <c:pt idx="61194">
                  <c:v>9.0988101090000002E-6</c:v>
                </c:pt>
                <c:pt idx="61195">
                  <c:v>1.460116881E-7</c:v>
                </c:pt>
                <c:pt idx="61196">
                  <c:v>1.247333716E-7</c:v>
                </c:pt>
                <c:pt idx="61197">
                  <c:v>3.8395453120000001E-8</c:v>
                </c:pt>
                <c:pt idx="61198">
                  <c:v>7.0708503120000003E-7</c:v>
                </c:pt>
                <c:pt idx="61199">
                  <c:v>2.7374013030000002E-7</c:v>
                </c:pt>
                <c:pt idx="61200">
                  <c:v>2.368388523E-7</c:v>
                </c:pt>
                <c:pt idx="61201">
                  <c:v>1.7365246790000001E-7</c:v>
                </c:pt>
                <c:pt idx="61202">
                  <c:v>1.163384908E-5</c:v>
                </c:pt>
                <c:pt idx="61203">
                  <c:v>1.0159573820000001E-6</c:v>
                </c:pt>
                <c:pt idx="61204">
                  <c:v>1.007427114E-6</c:v>
                </c:pt>
                <c:pt idx="61205">
                  <c:v>1.4190878229999999E-7</c:v>
                </c:pt>
                <c:pt idx="61206">
                  <c:v>3.6996919900000001E-5</c:v>
                </c:pt>
                <c:pt idx="61207">
                  <c:v>3.026334769E-7</c:v>
                </c:pt>
                <c:pt idx="61208">
                  <c:v>2.213335794E-7</c:v>
                </c:pt>
                <c:pt idx="61209">
                  <c:v>3.9393853320000001E-7</c:v>
                </c:pt>
                <c:pt idx="61210">
                  <c:v>3.9992754789999996E-6</c:v>
                </c:pt>
                <c:pt idx="61211">
                  <c:v>3.3723798559999999E-7</c:v>
                </c:pt>
                <c:pt idx="61212">
                  <c:v>5.7500168020000002E-8</c:v>
                </c:pt>
                <c:pt idx="61213">
                  <c:v>3.1728213439999999E-6</c:v>
                </c:pt>
                <c:pt idx="61214">
                  <c:v>1.6910946770000001E-4</c:v>
                </c:pt>
                <c:pt idx="61215">
                  <c:v>3.8312554030000002E-6</c:v>
                </c:pt>
                <c:pt idx="61216">
                  <c:v>2.2801656030000001E-6</c:v>
                </c:pt>
                <c:pt idx="61217">
                  <c:v>3.1889354480000002E-7</c:v>
                </c:pt>
                <c:pt idx="61218">
                  <c:v>5.4848141559999997E-6</c:v>
                </c:pt>
                <c:pt idx="61219">
                  <c:v>3.6142732899999997E-7</c:v>
                </c:pt>
                <c:pt idx="61220">
                  <c:v>3.9051130099999998E-7</c:v>
                </c:pt>
                <c:pt idx="61221">
                  <c:v>2.2171565900000001E-8</c:v>
                </c:pt>
                <c:pt idx="61222">
                  <c:v>9.4021959850000001E-7</c:v>
                </c:pt>
                <c:pt idx="61223">
                  <c:v>2.098539784E-7</c:v>
                </c:pt>
                <c:pt idx="61224">
                  <c:v>2.4801335430000001E-7</c:v>
                </c:pt>
                <c:pt idx="61225">
                  <c:v>4.8822106310000003E-8</c:v>
                </c:pt>
                <c:pt idx="61226">
                  <c:v>1.0015260630000001E-6</c:v>
                </c:pt>
                <c:pt idx="61227">
                  <c:v>6.5391963749999995E-8</c:v>
                </c:pt>
                <c:pt idx="61228">
                  <c:v>5.0049627989999997E-8</c:v>
                </c:pt>
                <c:pt idx="61229">
                  <c:v>4.1278473070000003E-8</c:v>
                </c:pt>
                <c:pt idx="61230">
                  <c:v>3.4888175760000002E-8</c:v>
                </c:pt>
                <c:pt idx="61231">
                  <c:v>4.6987637050000001E-8</c:v>
                </c:pt>
                <c:pt idx="61232">
                  <c:v>4.7119825040000001E-8</c:v>
                </c:pt>
                <c:pt idx="61233">
                  <c:v>4.727812732E-8</c:v>
                </c:pt>
                <c:pt idx="61234">
                  <c:v>4.9269240699999998E-8</c:v>
                </c:pt>
                <c:pt idx="61235">
                  <c:v>7.0785371880000003E-8</c:v>
                </c:pt>
                <c:pt idx="61236">
                  <c:v>1.1161615740000001E-7</c:v>
                </c:pt>
                <c:pt idx="61237">
                  <c:v>2.9065153750000001E-8</c:v>
                </c:pt>
                <c:pt idx="61238">
                  <c:v>6.5043061529999995E-7</c:v>
                </c:pt>
                <c:pt idx="61239">
                  <c:v>1.258446833E-7</c:v>
                </c:pt>
                <c:pt idx="61240">
                  <c:v>1.8724641550000001E-7</c:v>
                </c:pt>
                <c:pt idx="61241">
                  <c:v>4.8202454359999997E-8</c:v>
                </c:pt>
                <c:pt idx="61242">
                  <c:v>6.8721047910000004E-7</c:v>
                </c:pt>
                <c:pt idx="61243">
                  <c:v>3.3165282280000001E-7</c:v>
                </c:pt>
                <c:pt idx="61244">
                  <c:v>3.2942044400000002E-7</c:v>
                </c:pt>
                <c:pt idx="61245">
                  <c:v>2.8116037020000002E-7</c:v>
                </c:pt>
                <c:pt idx="61246">
                  <c:v>1.1121279170000001E-6</c:v>
                </c:pt>
                <c:pt idx="61247">
                  <c:v>5.8564412270000001E-7</c:v>
                </c:pt>
                <c:pt idx="61248">
                  <c:v>3.9111661599999998E-7</c:v>
                </c:pt>
                <c:pt idx="61249">
                  <c:v>1.7004227799999999E-6</c:v>
                </c:pt>
                <c:pt idx="61250">
                  <c:v>5.4744516929999998E-6</c:v>
                </c:pt>
                <c:pt idx="61251">
                  <c:v>1.353106822E-6</c:v>
                </c:pt>
                <c:pt idx="61252">
                  <c:v>4.4561846420000002E-7</c:v>
                </c:pt>
                <c:pt idx="61253">
                  <c:v>9.3163680650000008E-6</c:v>
                </c:pt>
                <c:pt idx="61254">
                  <c:v>1.2444329140000001E-4</c:v>
                </c:pt>
                <c:pt idx="61255">
                  <c:v>1.8084838570000001E-5</c:v>
                </c:pt>
                <c:pt idx="61256">
                  <c:v>1.097861247E-5</c:v>
                </c:pt>
                <c:pt idx="61257">
                  <c:v>1.304163421E-5</c:v>
                </c:pt>
                <c:pt idx="61258">
                  <c:v>6.3694359380000006E-5</c:v>
                </c:pt>
                <c:pt idx="61259">
                  <c:v>4.9417614180000003E-8</c:v>
                </c:pt>
                <c:pt idx="61260">
                  <c:v>3.0979989059999998E-7</c:v>
                </c:pt>
                <c:pt idx="61261">
                  <c:v>7.2084441160000002E-7</c:v>
                </c:pt>
                <c:pt idx="61262">
                  <c:v>6.644897156E-6</c:v>
                </c:pt>
                <c:pt idx="61263">
                  <c:v>1.175624386E-7</c:v>
                </c:pt>
                <c:pt idx="61264">
                  <c:v>2.0993926179999999E-7</c:v>
                </c:pt>
                <c:pt idx="61265">
                  <c:v>1.7947317940000001E-6</c:v>
                </c:pt>
                <c:pt idx="61266">
                  <c:v>6.2465247739999997E-6</c:v>
                </c:pt>
                <c:pt idx="61267">
                  <c:v>6.1171610939999998E-7</c:v>
                </c:pt>
                <c:pt idx="61268">
                  <c:v>3.1117192950000001E-8</c:v>
                </c:pt>
                <c:pt idx="61269">
                  <c:v>3.3365663500000001E-7</c:v>
                </c:pt>
                <c:pt idx="61270">
                  <c:v>1.6779616429999999E-6</c:v>
                </c:pt>
                <c:pt idx="61271">
                  <c:v>7.5038718029999998E-8</c:v>
                </c:pt>
                <c:pt idx="61272">
                  <c:v>2.4482824550000001E-8</c:v>
                </c:pt>
                <c:pt idx="61273">
                  <c:v>1.0530849170000001E-7</c:v>
                </c:pt>
                <c:pt idx="61274">
                  <c:v>1.6735262830000001E-6</c:v>
                </c:pt>
                <c:pt idx="61275">
                  <c:v>1.093329573E-8</c:v>
                </c:pt>
                <c:pt idx="61276">
                  <c:v>1.19096184E-7</c:v>
                </c:pt>
                <c:pt idx="61277">
                  <c:v>2.4473090619999999E-7</c:v>
                </c:pt>
                <c:pt idx="61278">
                  <c:v>1.38841374E-7</c:v>
                </c:pt>
                <c:pt idx="61279">
                  <c:v>1.241520227E-7</c:v>
                </c:pt>
                <c:pt idx="61280">
                  <c:v>1.3046839860000001E-7</c:v>
                </c:pt>
                <c:pt idx="61281">
                  <c:v>1.288980804E-7</c:v>
                </c:pt>
                <c:pt idx="61282">
                  <c:v>1.6013476790000001E-7</c:v>
                </c:pt>
                <c:pt idx="61283">
                  <c:v>1.261469259E-7</c:v>
                </c:pt>
                <c:pt idx="61284">
                  <c:v>9.1572821790000003E-8</c:v>
                </c:pt>
                <c:pt idx="61285">
                  <c:v>2.0983454610000001E-8</c:v>
                </c:pt>
                <c:pt idx="61286">
                  <c:v>6.5182339139999997E-7</c:v>
                </c:pt>
                <c:pt idx="61287">
                  <c:v>1.650580332E-7</c:v>
                </c:pt>
                <c:pt idx="61288">
                  <c:v>5.9191099829999999E-7</c:v>
                </c:pt>
                <c:pt idx="61289">
                  <c:v>1.5323866119999999E-7</c:v>
                </c:pt>
                <c:pt idx="61290">
                  <c:v>8.4985777009999999E-7</c:v>
                </c:pt>
                <c:pt idx="61291">
                  <c:v>4.148392448E-7</c:v>
                </c:pt>
                <c:pt idx="61292">
                  <c:v>8.2444805030000003E-7</c:v>
                </c:pt>
                <c:pt idx="61293">
                  <c:v>2.9027066830000002E-7</c:v>
                </c:pt>
                <c:pt idx="61294">
                  <c:v>6.1351924819999998E-6</c:v>
                </c:pt>
                <c:pt idx="61295">
                  <c:v>6.2582221209999997E-6</c:v>
                </c:pt>
                <c:pt idx="61296">
                  <c:v>1.0065624720000001E-5</c:v>
                </c:pt>
                <c:pt idx="61297">
                  <c:v>2.392399269E-5</c:v>
                </c:pt>
                <c:pt idx="61298">
                  <c:v>6.6468209200000003E-5</c:v>
                </c:pt>
                <c:pt idx="61299">
                  <c:v>6.9246963009999996E-7</c:v>
                </c:pt>
                <c:pt idx="61300">
                  <c:v>1.0410394000000001E-6</c:v>
                </c:pt>
                <c:pt idx="61301">
                  <c:v>2.569385966E-6</c:v>
                </c:pt>
                <c:pt idx="61302">
                  <c:v>2.9685380859999999E-6</c:v>
                </c:pt>
                <c:pt idx="61303">
                  <c:v>3.2801046379999998E-7</c:v>
                </c:pt>
                <c:pt idx="61304">
                  <c:v>1.6256810119999999E-6</c:v>
                </c:pt>
                <c:pt idx="61305">
                  <c:v>2.072388398E-5</c:v>
                </c:pt>
                <c:pt idx="61306">
                  <c:v>3.7617095089999997E-5</c:v>
                </c:pt>
                <c:pt idx="61307">
                  <c:v>1.333180695E-5</c:v>
                </c:pt>
                <c:pt idx="61308">
                  <c:v>7.2596185999999996E-6</c:v>
                </c:pt>
                <c:pt idx="61309">
                  <c:v>4.8912339849999998E-6</c:v>
                </c:pt>
                <c:pt idx="61310">
                  <c:v>2.9571211400000001E-6</c:v>
                </c:pt>
                <c:pt idx="61311">
                  <c:v>1.731853817E-6</c:v>
                </c:pt>
                <c:pt idx="61312">
                  <c:v>1.268249873E-6</c:v>
                </c:pt>
                <c:pt idx="61313">
                  <c:v>5.0103771820000002E-7</c:v>
                </c:pt>
                <c:pt idx="61314">
                  <c:v>6.1397613579999997E-7</c:v>
                </c:pt>
                <c:pt idx="61315">
                  <c:v>2.3123026110000001E-6</c:v>
                </c:pt>
                <c:pt idx="61316">
                  <c:v>1.1383783970000001E-6</c:v>
                </c:pt>
                <c:pt idx="61317">
                  <c:v>2.6057080370000001E-6</c:v>
                </c:pt>
                <c:pt idx="61318">
                  <c:v>2.3223896549999998E-6</c:v>
                </c:pt>
                <c:pt idx="61319">
                  <c:v>1.833487607E-7</c:v>
                </c:pt>
                <c:pt idx="61320">
                  <c:v>3.6018812799999998E-7</c:v>
                </c:pt>
                <c:pt idx="61321">
                  <c:v>3.3733206810000002E-7</c:v>
                </c:pt>
                <c:pt idx="61322">
                  <c:v>1.6102971490000001E-7</c:v>
                </c:pt>
                <c:pt idx="61323">
                  <c:v>1.6417881559999999E-7</c:v>
                </c:pt>
                <c:pt idx="61324">
                  <c:v>1.4510671469999999E-7</c:v>
                </c:pt>
                <c:pt idx="61325">
                  <c:v>1.5423287910000001E-7</c:v>
                </c:pt>
                <c:pt idx="61326">
                  <c:v>8.2339948070000005E-9</c:v>
                </c:pt>
                <c:pt idx="61327">
                  <c:v>2.1698805370000001E-7</c:v>
                </c:pt>
                <c:pt idx="61328">
                  <c:v>3.6673217330000001E-7</c:v>
                </c:pt>
                <c:pt idx="61329">
                  <c:v>1.4007468539999999E-7</c:v>
                </c:pt>
                <c:pt idx="61330">
                  <c:v>2.073823489E-7</c:v>
                </c:pt>
                <c:pt idx="61331">
                  <c:v>1.672899873E-7</c:v>
                </c:pt>
                <c:pt idx="61332">
                  <c:v>1.149979637E-7</c:v>
                </c:pt>
                <c:pt idx="61333">
                  <c:v>3.093326748E-7</c:v>
                </c:pt>
                <c:pt idx="61334">
                  <c:v>2.347495186E-7</c:v>
                </c:pt>
                <c:pt idx="61335">
                  <c:v>1.6257563350000001E-7</c:v>
                </c:pt>
                <c:pt idx="61336">
                  <c:v>4.9787268350000003E-8</c:v>
                </c:pt>
                <c:pt idx="61337">
                  <c:v>3.5528005920000001E-6</c:v>
                </c:pt>
                <c:pt idx="61338">
                  <c:v>3.5855024110000002E-6</c:v>
                </c:pt>
                <c:pt idx="61339">
                  <c:v>7.7546832190000003E-7</c:v>
                </c:pt>
                <c:pt idx="61340">
                  <c:v>5.1341218429999998E-7</c:v>
                </c:pt>
                <c:pt idx="61341">
                  <c:v>1.9176260690000001E-6</c:v>
                </c:pt>
                <c:pt idx="61342">
                  <c:v>1.6945183340000001E-6</c:v>
                </c:pt>
                <c:pt idx="61343">
                  <c:v>3.6849980699999999E-7</c:v>
                </c:pt>
                <c:pt idx="61344">
                  <c:v>2.418793386E-7</c:v>
                </c:pt>
                <c:pt idx="61345">
                  <c:v>8.6619273379999999E-6</c:v>
                </c:pt>
                <c:pt idx="61346">
                  <c:v>1.9379286899999999E-5</c:v>
                </c:pt>
                <c:pt idx="61347">
                  <c:v>1.0544397940000001E-5</c:v>
                </c:pt>
                <c:pt idx="61348">
                  <c:v>1.4830962560000001E-5</c:v>
                </c:pt>
                <c:pt idx="61349">
                  <c:v>7.2270972149999997E-5</c:v>
                </c:pt>
                <c:pt idx="61350">
                  <c:v>2.824513465E-5</c:v>
                </c:pt>
                <c:pt idx="61351">
                  <c:v>4.7936244689999999E-7</c:v>
                </c:pt>
                <c:pt idx="61352">
                  <c:v>7.7342960530000002E-7</c:v>
                </c:pt>
                <c:pt idx="61353">
                  <c:v>1.5666762029999999E-6</c:v>
                </c:pt>
                <c:pt idx="61354">
                  <c:v>2.7763845409999999E-6</c:v>
                </c:pt>
                <c:pt idx="61355">
                  <c:v>2.477371947E-7</c:v>
                </c:pt>
                <c:pt idx="61356">
                  <c:v>1.2131131E-6</c:v>
                </c:pt>
                <c:pt idx="61357">
                  <c:v>2.2994411669999999E-6</c:v>
                </c:pt>
                <c:pt idx="61358">
                  <c:v>3.2296285030000001E-6</c:v>
                </c:pt>
                <c:pt idx="61359">
                  <c:v>7.6716929220000005E-9</c:v>
                </c:pt>
                <c:pt idx="61360">
                  <c:v>4.5481345060000003E-7</c:v>
                </c:pt>
                <c:pt idx="61361">
                  <c:v>1.232757586E-6</c:v>
                </c:pt>
                <c:pt idx="61362">
                  <c:v>1.157195307E-8</c:v>
                </c:pt>
                <c:pt idx="61363">
                  <c:v>3.050141445E-7</c:v>
                </c:pt>
                <c:pt idx="61364">
                  <c:v>3.3810162480000002E-7</c:v>
                </c:pt>
                <c:pt idx="61365">
                  <c:v>4.1506876519999998E-7</c:v>
                </c:pt>
                <c:pt idx="61366">
                  <c:v>4.2463974599999997E-8</c:v>
                </c:pt>
                <c:pt idx="61367">
                  <c:v>2.026594179E-7</c:v>
                </c:pt>
                <c:pt idx="61368">
                  <c:v>9.7344628500000005E-8</c:v>
                </c:pt>
                <c:pt idx="61369">
                  <c:v>1.114595882E-6</c:v>
                </c:pt>
                <c:pt idx="61370">
                  <c:v>3.2668910219999998E-7</c:v>
                </c:pt>
                <c:pt idx="61371">
                  <c:v>2.7370224130000001E-7</c:v>
                </c:pt>
                <c:pt idx="61372">
                  <c:v>6.4910442399999999E-8</c:v>
                </c:pt>
                <c:pt idx="61373">
                  <c:v>1.5286742499999999E-7</c:v>
                </c:pt>
                <c:pt idx="61374">
                  <c:v>1.9498502390000001E-7</c:v>
                </c:pt>
                <c:pt idx="61375">
                  <c:v>1.0174303929999999E-7</c:v>
                </c:pt>
                <c:pt idx="61376">
                  <c:v>2.7652933159999999E-8</c:v>
                </c:pt>
                <c:pt idx="61377">
                  <c:v>8.9145428929999996E-8</c:v>
                </c:pt>
                <c:pt idx="61378">
                  <c:v>1.4034416669999999E-7</c:v>
                </c:pt>
                <c:pt idx="61379">
                  <c:v>8.7568236789999998E-8</c:v>
                </c:pt>
                <c:pt idx="61380">
                  <c:v>1.1651587580000001E-7</c:v>
                </c:pt>
                <c:pt idx="61381">
                  <c:v>1.4459855120000001E-7</c:v>
                </c:pt>
                <c:pt idx="61382">
                  <c:v>1.3670898319999999E-7</c:v>
                </c:pt>
                <c:pt idx="61383">
                  <c:v>3.4194591720000002E-7</c:v>
                </c:pt>
                <c:pt idx="61384">
                  <c:v>2.67039244E-7</c:v>
                </c:pt>
                <c:pt idx="61385">
                  <c:v>2.4549321350000002E-7</c:v>
                </c:pt>
                <c:pt idx="61386">
                  <c:v>8.7864057300000005E-7</c:v>
                </c:pt>
                <c:pt idx="61387">
                  <c:v>1.9449866059999999E-6</c:v>
                </c:pt>
                <c:pt idx="61388">
                  <c:v>1.8366113100000001E-6</c:v>
                </c:pt>
                <c:pt idx="61389">
                  <c:v>4.6853603619999999E-5</c:v>
                </c:pt>
                <c:pt idx="61390">
                  <c:v>8.1403460170000002E-6</c:v>
                </c:pt>
                <c:pt idx="61391">
                  <c:v>1.552418696E-6</c:v>
                </c:pt>
                <c:pt idx="61392">
                  <c:v>2.5476909380000001E-6</c:v>
                </c:pt>
                <c:pt idx="61393">
                  <c:v>1.618654226E-6</c:v>
                </c:pt>
                <c:pt idx="61394">
                  <c:v>1.6592151019999999E-8</c:v>
                </c:pt>
                <c:pt idx="61395">
                  <c:v>8.6199485810000002E-7</c:v>
                </c:pt>
                <c:pt idx="61396">
                  <c:v>1.35023847E-6</c:v>
                </c:pt>
                <c:pt idx="61397">
                  <c:v>2.9603646009999999E-6</c:v>
                </c:pt>
                <c:pt idx="61398">
                  <c:v>1.0813158660000001E-6</c:v>
                </c:pt>
                <c:pt idx="61399">
                  <c:v>1.292585937E-6</c:v>
                </c:pt>
                <c:pt idx="61400">
                  <c:v>5.2220577060000005E-7</c:v>
                </c:pt>
                <c:pt idx="61401">
                  <c:v>2.9444884329999998E-6</c:v>
                </c:pt>
                <c:pt idx="61402">
                  <c:v>3.6128693850000001E-8</c:v>
                </c:pt>
                <c:pt idx="61403">
                  <c:v>4.337633519E-7</c:v>
                </c:pt>
                <c:pt idx="61404">
                  <c:v>1.8169892820000001E-7</c:v>
                </c:pt>
                <c:pt idx="61405">
                  <c:v>7.7157363679999999E-7</c:v>
                </c:pt>
                <c:pt idx="61406">
                  <c:v>1.066674536E-7</c:v>
                </c:pt>
                <c:pt idx="61407">
                  <c:v>1.884303323E-7</c:v>
                </c:pt>
                <c:pt idx="61408">
                  <c:v>3.771729835E-7</c:v>
                </c:pt>
                <c:pt idx="61409">
                  <c:v>8.3101562280000005E-6</c:v>
                </c:pt>
                <c:pt idx="61410">
                  <c:v>4.7607885689999997E-7</c:v>
                </c:pt>
                <c:pt idx="61411">
                  <c:v>1.073204804E-7</c:v>
                </c:pt>
                <c:pt idx="61412">
                  <c:v>5.3235721669999999E-8</c:v>
                </c:pt>
                <c:pt idx="61413">
                  <c:v>1.7760685780000001E-7</c:v>
                </c:pt>
                <c:pt idx="61414">
                  <c:v>8.8032529440000003E-8</c:v>
                </c:pt>
                <c:pt idx="61415">
                  <c:v>1.5377538039999999E-7</c:v>
                </c:pt>
                <c:pt idx="61416">
                  <c:v>2.6910142769999997E-7</c:v>
                </c:pt>
                <c:pt idx="61417">
                  <c:v>9.2857392710000004E-7</c:v>
                </c:pt>
                <c:pt idx="61418">
                  <c:v>3.8207012230000001E-7</c:v>
                </c:pt>
                <c:pt idx="61419">
                  <c:v>4.6871339659999997E-7</c:v>
                </c:pt>
                <c:pt idx="61420">
                  <c:v>1.583802381E-7</c:v>
                </c:pt>
                <c:pt idx="61421">
                  <c:v>2.8274884919999998E-6</c:v>
                </c:pt>
                <c:pt idx="61422">
                  <c:v>1.5248229469999999E-8</c:v>
                </c:pt>
                <c:pt idx="61423">
                  <c:v>2.0270961750000001E-7</c:v>
                </c:pt>
                <c:pt idx="61424">
                  <c:v>1.150463904E-7</c:v>
                </c:pt>
                <c:pt idx="61425">
                  <c:v>2.9590979289999998E-7</c:v>
                </c:pt>
                <c:pt idx="61426">
                  <c:v>3.9551878040000003E-8</c:v>
                </c:pt>
                <c:pt idx="61427">
                  <c:v>8.3664920280000005E-8</c:v>
                </c:pt>
                <c:pt idx="61428">
                  <c:v>1.010982465E-8</c:v>
                </c:pt>
                <c:pt idx="61429">
                  <c:v>1.9440553379999999E-7</c:v>
                </c:pt>
                <c:pt idx="61430">
                  <c:v>6.5020308259999994E-8</c:v>
                </c:pt>
                <c:pt idx="61431">
                  <c:v>9.2813590919999996E-9</c:v>
                </c:pt>
                <c:pt idx="61432">
                  <c:v>1.3518073329999999E-7</c:v>
                </c:pt>
                <c:pt idx="61433">
                  <c:v>2.0034315950000001E-6</c:v>
                </c:pt>
                <c:pt idx="61434">
                  <c:v>1.00088182E-7</c:v>
                </c:pt>
                <c:pt idx="61435">
                  <c:v>1.922842916E-7</c:v>
                </c:pt>
                <c:pt idx="61436">
                  <c:v>3.896587575E-7</c:v>
                </c:pt>
                <c:pt idx="61437">
                  <c:v>2.9705430230000001E-6</c:v>
                </c:pt>
                <c:pt idx="61438">
                  <c:v>5.1116218919999997E-7</c:v>
                </c:pt>
                <c:pt idx="61439">
                  <c:v>9.6953857900000007E-7</c:v>
                </c:pt>
                <c:pt idx="61440">
                  <c:v>7.0787558239999995E-7</c:v>
                </c:pt>
                <c:pt idx="61441">
                  <c:v>2.9540235319999999E-5</c:v>
                </c:pt>
                <c:pt idx="61442">
                  <c:v>4.5531918569999998E-7</c:v>
                </c:pt>
                <c:pt idx="61443">
                  <c:v>3.1975673659999999E-7</c:v>
                </c:pt>
                <c:pt idx="61444">
                  <c:v>6.7759414039999998E-7</c:v>
                </c:pt>
                <c:pt idx="61445">
                  <c:v>1.331035167E-6</c:v>
                </c:pt>
                <c:pt idx="61446">
                  <c:v>1.9503570219999999E-7</c:v>
                </c:pt>
                <c:pt idx="61447">
                  <c:v>4.032430453E-7</c:v>
                </c:pt>
                <c:pt idx="61448">
                  <c:v>3.324399062E-7</c:v>
                </c:pt>
                <c:pt idx="61449">
                  <c:v>1.1091002830000001E-5</c:v>
                </c:pt>
                <c:pt idx="61450">
                  <c:v>1.495814787E-7</c:v>
                </c:pt>
                <c:pt idx="61451">
                  <c:v>1.305747025E-7</c:v>
                </c:pt>
                <c:pt idx="61452">
                  <c:v>3.739293014E-7</c:v>
                </c:pt>
                <c:pt idx="61453">
                  <c:v>2.7266971769999999E-6</c:v>
                </c:pt>
                <c:pt idx="61454">
                  <c:v>7.5410380269999998E-8</c:v>
                </c:pt>
                <c:pt idx="61455">
                  <c:v>3.6840539129999997E-8</c:v>
                </c:pt>
                <c:pt idx="61456">
                  <c:v>1.4237157899999999E-8</c:v>
                </c:pt>
                <c:pt idx="61457">
                  <c:v>1.5747285980000001E-8</c:v>
                </c:pt>
                <c:pt idx="61458">
                  <c:v>5.3287350240000003E-9</c:v>
                </c:pt>
                <c:pt idx="61459">
                  <c:v>3.2539607759999997E-8</c:v>
                </c:pt>
                <c:pt idx="61460">
                  <c:v>5.1215467570000001E-8</c:v>
                </c:pt>
                <c:pt idx="61461">
                  <c:v>1.050602438E-5</c:v>
                </c:pt>
                <c:pt idx="61462">
                  <c:v>8.7549565249999998E-8</c:v>
                </c:pt>
                <c:pt idx="61463">
                  <c:v>5.4469529939999997E-8</c:v>
                </c:pt>
                <c:pt idx="61464">
                  <c:v>1.855242037E-7</c:v>
                </c:pt>
                <c:pt idx="61465">
                  <c:v>3.9711406089999998E-7</c:v>
                </c:pt>
                <c:pt idx="61466">
                  <c:v>1.163111598E-7</c:v>
                </c:pt>
                <c:pt idx="61467">
                  <c:v>1.4224651330000001E-7</c:v>
                </c:pt>
                <c:pt idx="61468">
                  <c:v>1.734640638E-7</c:v>
                </c:pt>
                <c:pt idx="61469">
                  <c:v>2.5437892619999999E-6</c:v>
                </c:pt>
                <c:pt idx="61470">
                  <c:v>1.1084756319999999E-7</c:v>
                </c:pt>
                <c:pt idx="61471">
                  <c:v>1.047577591E-7</c:v>
                </c:pt>
                <c:pt idx="61472">
                  <c:v>1.5421355290000001E-7</c:v>
                </c:pt>
                <c:pt idx="61473">
                  <c:v>3.707539299E-6</c:v>
                </c:pt>
                <c:pt idx="61474">
                  <c:v>6.3400700439999996E-8</c:v>
                </c:pt>
                <c:pt idx="61475">
                  <c:v>4.2406188410000001E-8</c:v>
                </c:pt>
                <c:pt idx="61476">
                  <c:v>2.327299005E-8</c:v>
                </c:pt>
                <c:pt idx="61477">
                  <c:v>4.1893229640000003E-8</c:v>
                </c:pt>
                <c:pt idx="61478">
                  <c:v>2.8074012730000002E-9</c:v>
                </c:pt>
                <c:pt idx="61479">
                  <c:v>1.915516277E-13</c:v>
                </c:pt>
                <c:pt idx="61480">
                  <c:v>2.3704886979999999E-9</c:v>
                </c:pt>
                <c:pt idx="61481">
                  <c:v>2.802365503E-6</c:v>
                </c:pt>
                <c:pt idx="61482">
                  <c:v>3.756638628E-8</c:v>
                </c:pt>
                <c:pt idx="61483">
                  <c:v>5.324561492E-8</c:v>
                </c:pt>
                <c:pt idx="61484">
                  <c:v>4.5010763320000001E-8</c:v>
                </c:pt>
                <c:pt idx="61485">
                  <c:v>1.081468658E-6</c:v>
                </c:pt>
                <c:pt idx="61486">
                  <c:v>1.103203602E-7</c:v>
                </c:pt>
                <c:pt idx="61487">
                  <c:v>1.1970266740000001E-7</c:v>
                </c:pt>
                <c:pt idx="61488">
                  <c:v>9.5903212489999994E-8</c:v>
                </c:pt>
                <c:pt idx="61489">
                  <c:v>6.0025009770000002E-7</c:v>
                </c:pt>
                <c:pt idx="61490">
                  <c:v>1.8577069319999999E-7</c:v>
                </c:pt>
                <c:pt idx="61491">
                  <c:v>1.546571128E-7</c:v>
                </c:pt>
                <c:pt idx="61492">
                  <c:v>6.8345589459999996E-8</c:v>
                </c:pt>
                <c:pt idx="61493">
                  <c:v>2.2732766019999999E-6</c:v>
                </c:pt>
                <c:pt idx="61494">
                  <c:v>8.0389857969999994E-8</c:v>
                </c:pt>
                <c:pt idx="61495">
                  <c:v>6.3977366760000003E-8</c:v>
                </c:pt>
                <c:pt idx="61496">
                  <c:v>7.8433825480000005E-8</c:v>
                </c:pt>
                <c:pt idx="61497">
                  <c:v>3.8738839479999999E-7</c:v>
                </c:pt>
                <c:pt idx="61498">
                  <c:v>2.758310542E-8</c:v>
                </c:pt>
                <c:pt idx="61499">
                  <c:v>1.4128037929999999E-8</c:v>
                </c:pt>
                <c:pt idx="61500">
                  <c:v>2.5466111149999999E-8</c:v>
                </c:pt>
                <c:pt idx="61501">
                  <c:v>1.165248018E-7</c:v>
                </c:pt>
                <c:pt idx="61502">
                  <c:v>2.2048509740000001E-8</c:v>
                </c:pt>
                <c:pt idx="61503">
                  <c:v>7.6766429359999996E-8</c:v>
                </c:pt>
                <c:pt idx="61504">
                  <c:v>2.5557577099999999E-8</c:v>
                </c:pt>
                <c:pt idx="61505">
                  <c:v>2.628300281E-6</c:v>
                </c:pt>
                <c:pt idx="61506">
                  <c:v>9.8725375640000006E-8</c:v>
                </c:pt>
                <c:pt idx="61507">
                  <c:v>1.6760599170000001E-7</c:v>
                </c:pt>
                <c:pt idx="61508">
                  <c:v>6.3274780340000003E-8</c:v>
                </c:pt>
                <c:pt idx="61509">
                  <c:v>1.7998188400000001E-6</c:v>
                </c:pt>
                <c:pt idx="61510">
                  <c:v>2.5505142860000001E-7</c:v>
                </c:pt>
                <c:pt idx="61511">
                  <c:v>2.7149407119999999E-7</c:v>
                </c:pt>
                <c:pt idx="61512">
                  <c:v>2.261124467E-7</c:v>
                </c:pt>
                <c:pt idx="61513">
                  <c:v>1.2866135579999999E-6</c:v>
                </c:pt>
                <c:pt idx="61514">
                  <c:v>4.0165201040000002E-7</c:v>
                </c:pt>
                <c:pt idx="61515">
                  <c:v>2.9342105040000002E-7</c:v>
                </c:pt>
                <c:pt idx="61516">
                  <c:v>4.8336909760000005E-7</c:v>
                </c:pt>
                <c:pt idx="61517">
                  <c:v>2.6358587170000001E-6</c:v>
                </c:pt>
                <c:pt idx="61518">
                  <c:v>4.7276016570000001E-7</c:v>
                </c:pt>
                <c:pt idx="61519">
                  <c:v>2.154732047E-7</c:v>
                </c:pt>
                <c:pt idx="61520">
                  <c:v>1.0576230020000001E-6</c:v>
                </c:pt>
                <c:pt idx="61521">
                  <c:v>2.411687216E-5</c:v>
                </c:pt>
                <c:pt idx="61522">
                  <c:v>1.5967590509999999E-6</c:v>
                </c:pt>
                <c:pt idx="61523">
                  <c:v>5.6695437830000004E-7</c:v>
                </c:pt>
                <c:pt idx="61524">
                  <c:v>1.125476814E-7</c:v>
                </c:pt>
                <c:pt idx="61525">
                  <c:v>2.9179151040000002E-6</c:v>
                </c:pt>
                <c:pt idx="61526">
                  <c:v>4.0821298900000003E-8</c:v>
                </c:pt>
                <c:pt idx="61527">
                  <c:v>4.3786126589999998E-8</c:v>
                </c:pt>
                <c:pt idx="61528">
                  <c:v>4.127519888E-8</c:v>
                </c:pt>
                <c:pt idx="61529">
                  <c:v>8.3373774779999994E-8</c:v>
                </c:pt>
                <c:pt idx="61530">
                  <c:v>3.7672345319999997E-8</c:v>
                </c:pt>
                <c:pt idx="61531">
                  <c:v>3.6709811509999998E-8</c:v>
                </c:pt>
                <c:pt idx="61532">
                  <c:v>5.5448694499999999E-8</c:v>
                </c:pt>
                <c:pt idx="61533">
                  <c:v>5.4331877539999995E-7</c:v>
                </c:pt>
                <c:pt idx="61534">
                  <c:v>1.680303324E-7</c:v>
                </c:pt>
                <c:pt idx="61535">
                  <c:v>1.917694766E-7</c:v>
                </c:pt>
                <c:pt idx="61536">
                  <c:v>6.0066776720000001E-8</c:v>
                </c:pt>
                <c:pt idx="61537">
                  <c:v>4.2284296909999999E-7</c:v>
                </c:pt>
                <c:pt idx="61538">
                  <c:v>2.4338445139999998E-7</c:v>
                </c:pt>
                <c:pt idx="61539">
                  <c:v>1.8462962239999999E-7</c:v>
                </c:pt>
                <c:pt idx="61540">
                  <c:v>2.7243359679999999E-7</c:v>
                </c:pt>
                <c:pt idx="61541">
                  <c:v>2.617261819E-6</c:v>
                </c:pt>
                <c:pt idx="61542">
                  <c:v>6.5401370280000001E-7</c:v>
                </c:pt>
                <c:pt idx="61543">
                  <c:v>4.2039633089999999E-7</c:v>
                </c:pt>
                <c:pt idx="61544">
                  <c:v>3.0897740760000001E-8</c:v>
                </c:pt>
                <c:pt idx="61545">
                  <c:v>3.9492576589999998E-7</c:v>
                </c:pt>
                <c:pt idx="61546">
                  <c:v>6.6406995500000004E-8</c:v>
                </c:pt>
                <c:pt idx="61547">
                  <c:v>4.6013328639999998E-8</c:v>
                </c:pt>
                <c:pt idx="61548">
                  <c:v>5.0157392969999999E-8</c:v>
                </c:pt>
                <c:pt idx="61549">
                  <c:v>6.1380300670000005E-7</c:v>
                </c:pt>
                <c:pt idx="61550">
                  <c:v>4.3679306349999998E-8</c:v>
                </c:pt>
                <c:pt idx="61551">
                  <c:v>2.3864705029999999E-8</c:v>
                </c:pt>
                <c:pt idx="61552">
                  <c:v>5.9609280370000003E-7</c:v>
                </c:pt>
                <c:pt idx="61553">
                  <c:v>9.9315370759999999E-6</c:v>
                </c:pt>
                <c:pt idx="61554">
                  <c:v>1.0252121109999999E-6</c:v>
                </c:pt>
                <c:pt idx="61555">
                  <c:v>9.0340302550000002E-7</c:v>
                </c:pt>
                <c:pt idx="61556">
                  <c:v>2.685449677E-7</c:v>
                </c:pt>
                <c:pt idx="61557">
                  <c:v>2.7071354759999998E-6</c:v>
                </c:pt>
                <c:pt idx="61558">
                  <c:v>5.8741507249999997E-7</c:v>
                </c:pt>
                <c:pt idx="61559">
                  <c:v>6.7179533769999998E-7</c:v>
                </c:pt>
                <c:pt idx="61560">
                  <c:v>2.2239391600000001E-7</c:v>
                </c:pt>
                <c:pt idx="61561">
                  <c:v>1.078794685E-5</c:v>
                </c:pt>
                <c:pt idx="61562">
                  <c:v>4.3687682379999998E-6</c:v>
                </c:pt>
                <c:pt idx="61563">
                  <c:v>5.6434387249999998E-6</c:v>
                </c:pt>
                <c:pt idx="61564">
                  <c:v>9.0070837719999997E-6</c:v>
                </c:pt>
                <c:pt idx="61565">
                  <c:v>5.0942939460000002E-5</c:v>
                </c:pt>
                <c:pt idx="61566">
                  <c:v>3.6161717780000002E-7</c:v>
                </c:pt>
                <c:pt idx="61567">
                  <c:v>2.5689826660000001E-7</c:v>
                </c:pt>
                <c:pt idx="61568">
                  <c:v>5.4332071020000005E-7</c:v>
                </c:pt>
                <c:pt idx="61569">
                  <c:v>1.373847581E-6</c:v>
                </c:pt>
                <c:pt idx="61570">
                  <c:v>7.8682813379999998E-8</c:v>
                </c:pt>
                <c:pt idx="61571">
                  <c:v>2.1782243609999999E-7</c:v>
                </c:pt>
                <c:pt idx="61572">
                  <c:v>1.8543001770000001E-6</c:v>
                </c:pt>
                <c:pt idx="61573">
                  <c:v>3.9508926930000002E-6</c:v>
                </c:pt>
                <c:pt idx="61574">
                  <c:v>9.964685482000001E-7</c:v>
                </c:pt>
                <c:pt idx="61575">
                  <c:v>5.3189047960000005E-7</c:v>
                </c:pt>
                <c:pt idx="61576">
                  <c:v>1.9672965550000002E-8</c:v>
                </c:pt>
                <c:pt idx="61577">
                  <c:v>1.311176194E-7</c:v>
                </c:pt>
                <c:pt idx="61578">
                  <c:v>1.160137578E-7</c:v>
                </c:pt>
                <c:pt idx="61579">
                  <c:v>8.6331484470000003E-8</c:v>
                </c:pt>
                <c:pt idx="61580">
                  <c:v>1.454263069E-7</c:v>
                </c:pt>
                <c:pt idx="61581">
                  <c:v>3.3288121539999999E-7</c:v>
                </c:pt>
                <c:pt idx="61582">
                  <c:v>1.2110832840000001E-8</c:v>
                </c:pt>
                <c:pt idx="61583">
                  <c:v>1.668761636E-7</c:v>
                </c:pt>
                <c:pt idx="61584">
                  <c:v>1.0025481710000001E-6</c:v>
                </c:pt>
                <c:pt idx="61585">
                  <c:v>2.0682414109999999E-6</c:v>
                </c:pt>
                <c:pt idx="61586">
                  <c:v>2.38525517E-7</c:v>
                </c:pt>
                <c:pt idx="61587">
                  <c:v>4.4723072720000001E-8</c:v>
                </c:pt>
                <c:pt idx="61588">
                  <c:v>2.374842359E-8</c:v>
                </c:pt>
                <c:pt idx="61589">
                  <c:v>1.904746944E-7</c:v>
                </c:pt>
                <c:pt idx="61590">
                  <c:v>1.2001288589999999E-7</c:v>
                </c:pt>
                <c:pt idx="61591">
                  <c:v>1.6125618010000001E-7</c:v>
                </c:pt>
                <c:pt idx="61592">
                  <c:v>4.5291482690000002E-7</c:v>
                </c:pt>
                <c:pt idx="61593">
                  <c:v>2.0795543340000001E-6</c:v>
                </c:pt>
                <c:pt idx="61594">
                  <c:v>1.3041759459999999E-6</c:v>
                </c:pt>
                <c:pt idx="61595">
                  <c:v>5.109215324E-7</c:v>
                </c:pt>
                <c:pt idx="61596">
                  <c:v>2.8299845519999999E-6</c:v>
                </c:pt>
                <c:pt idx="61597">
                  <c:v>3.2151052279999998E-6</c:v>
                </c:pt>
                <c:pt idx="61598">
                  <c:v>5.9338379269999997E-7</c:v>
                </c:pt>
                <c:pt idx="61599">
                  <c:v>3.166985244E-7</c:v>
                </c:pt>
                <c:pt idx="61600">
                  <c:v>1.0486699099999999E-6</c:v>
                </c:pt>
                <c:pt idx="61601">
                  <c:v>1.2520552229999999E-6</c:v>
                </c:pt>
                <c:pt idx="61602">
                  <c:v>1.5838603880000001E-6</c:v>
                </c:pt>
                <c:pt idx="61603">
                  <c:v>9.0783733589999996E-7</c:v>
                </c:pt>
                <c:pt idx="61604">
                  <c:v>8.3095530659999998E-6</c:v>
                </c:pt>
                <c:pt idx="61605">
                  <c:v>1.859884321E-5</c:v>
                </c:pt>
                <c:pt idx="61606">
                  <c:v>1.774648716E-6</c:v>
                </c:pt>
                <c:pt idx="61607">
                  <c:v>2.025815434E-6</c:v>
                </c:pt>
                <c:pt idx="61608">
                  <c:v>4.2878406259999996E-6</c:v>
                </c:pt>
                <c:pt idx="61609">
                  <c:v>4.8696343039999999E-6</c:v>
                </c:pt>
                <c:pt idx="61610">
                  <c:v>1.233739279E-6</c:v>
                </c:pt>
                <c:pt idx="61611">
                  <c:v>5.2181542799999998E-7</c:v>
                </c:pt>
                <c:pt idx="61612">
                  <c:v>6.6673340610000003E-6</c:v>
                </c:pt>
                <c:pt idx="61613">
                  <c:v>2.878533824E-5</c:v>
                </c:pt>
                <c:pt idx="61614">
                  <c:v>8.4396272320000002E-6</c:v>
                </c:pt>
                <c:pt idx="61615">
                  <c:v>7.8839647480000007E-6</c:v>
                </c:pt>
                <c:pt idx="61616">
                  <c:v>2.8813509589999999E-5</c:v>
                </c:pt>
                <c:pt idx="61617">
                  <c:v>1.843568807E-5</c:v>
                </c:pt>
                <c:pt idx="61618">
                  <c:v>5.4209495909999996E-7</c:v>
                </c:pt>
                <c:pt idx="61619">
                  <c:v>4.0843868910000003E-8</c:v>
                </c:pt>
                <c:pt idx="61620">
                  <c:v>4.6843923509999998E-7</c:v>
                </c:pt>
                <c:pt idx="61621">
                  <c:v>1.1050407620000001E-6</c:v>
                </c:pt>
                <c:pt idx="61622">
                  <c:v>1.9991795529999998E-8</c:v>
                </c:pt>
                <c:pt idx="61623">
                  <c:v>1.292067295E-7</c:v>
                </c:pt>
                <c:pt idx="61624">
                  <c:v>2.6440641619999998E-7</c:v>
                </c:pt>
                <c:pt idx="61625">
                  <c:v>4.3465029870000001E-7</c:v>
                </c:pt>
                <c:pt idx="61626">
                  <c:v>1.244416785E-7</c:v>
                </c:pt>
                <c:pt idx="61627">
                  <c:v>1.450150791E-7</c:v>
                </c:pt>
                <c:pt idx="61628">
                  <c:v>1.758593003E-7</c:v>
                </c:pt>
                <c:pt idx="61629">
                  <c:v>2.0395037859999999E-7</c:v>
                </c:pt>
                <c:pt idx="61630">
                  <c:v>2.165024813E-7</c:v>
                </c:pt>
                <c:pt idx="61631">
                  <c:v>1.5961958629999999E-7</c:v>
                </c:pt>
                <c:pt idx="61632">
                  <c:v>1.9851143549999999E-7</c:v>
                </c:pt>
                <c:pt idx="61633">
                  <c:v>3.7165184769999999E-7</c:v>
                </c:pt>
                <c:pt idx="61634">
                  <c:v>1.675525082E-7</c:v>
                </c:pt>
                <c:pt idx="61635">
                  <c:v>1.6756615709999999E-7</c:v>
                </c:pt>
                <c:pt idx="61636">
                  <c:v>1.5838371129999999E-7</c:v>
                </c:pt>
                <c:pt idx="61637">
                  <c:v>9.9218138929999995E-7</c:v>
                </c:pt>
                <c:pt idx="61638">
                  <c:v>3.4379966260000002E-8</c:v>
                </c:pt>
                <c:pt idx="61639">
                  <c:v>2.8801832749999998E-7</c:v>
                </c:pt>
                <c:pt idx="61640">
                  <c:v>1.319713605E-7</c:v>
                </c:pt>
                <c:pt idx="61641">
                  <c:v>4.2423580080000002E-7</c:v>
                </c:pt>
                <c:pt idx="61642">
                  <c:v>2.3433832359999999E-7</c:v>
                </c:pt>
                <c:pt idx="61643">
                  <c:v>9.2876423420000001E-7</c:v>
                </c:pt>
                <c:pt idx="61644">
                  <c:v>5.5865153649999995E-7</c:v>
                </c:pt>
                <c:pt idx="61645">
                  <c:v>8.6163818889999996E-10</c:v>
                </c:pt>
                <c:pt idx="61646">
                  <c:v>1.356973559E-6</c:v>
                </c:pt>
                <c:pt idx="61647">
                  <c:v>1.8208385520000001E-6</c:v>
                </c:pt>
                <c:pt idx="61648">
                  <c:v>6.6469791519999996E-7</c:v>
                </c:pt>
                <c:pt idx="61649">
                  <c:v>4.475246588E-7</c:v>
                </c:pt>
                <c:pt idx="61650">
                  <c:v>3.4806928929999999E-6</c:v>
                </c:pt>
                <c:pt idx="61651">
                  <c:v>2.5775269719999999E-6</c:v>
                </c:pt>
                <c:pt idx="61652">
                  <c:v>7.8936736460000002E-7</c:v>
                </c:pt>
                <c:pt idx="61653">
                  <c:v>5.8506738879999999E-6</c:v>
                </c:pt>
                <c:pt idx="61654">
                  <c:v>1.2308697689999999E-5</c:v>
                </c:pt>
                <c:pt idx="61655">
                  <c:v>1.2295863980000001E-5</c:v>
                </c:pt>
                <c:pt idx="61656">
                  <c:v>1.191294301E-4</c:v>
                </c:pt>
                <c:pt idx="61657">
                  <c:v>4.726821366E-5</c:v>
                </c:pt>
                <c:pt idx="61658">
                  <c:v>4.4740001899999999E-6</c:v>
                </c:pt>
                <c:pt idx="61659">
                  <c:v>6.2833500979999999E-6</c:v>
                </c:pt>
                <c:pt idx="61660">
                  <c:v>3.4230195750000001E-6</c:v>
                </c:pt>
                <c:pt idx="61661">
                  <c:v>4.244900269E-8</c:v>
                </c:pt>
                <c:pt idx="61662">
                  <c:v>1.5326912279999999E-6</c:v>
                </c:pt>
                <c:pt idx="61663">
                  <c:v>2.0602331839999999E-6</c:v>
                </c:pt>
                <c:pt idx="61664">
                  <c:v>2.8735872580000001E-6</c:v>
                </c:pt>
                <c:pt idx="61665">
                  <c:v>1.9403429650000002E-6</c:v>
                </c:pt>
                <c:pt idx="61666">
                  <c:v>1.457890265E-6</c:v>
                </c:pt>
                <c:pt idx="61667">
                  <c:v>2.492912809E-7</c:v>
                </c:pt>
                <c:pt idx="61668">
                  <c:v>1.2900278709999999E-6</c:v>
                </c:pt>
                <c:pt idx="61669">
                  <c:v>9.2448380260000003E-8</c:v>
                </c:pt>
                <c:pt idx="61670">
                  <c:v>3.3703620410000002E-7</c:v>
                </c:pt>
                <c:pt idx="61671">
                  <c:v>3.3780955930000002E-8</c:v>
                </c:pt>
                <c:pt idx="61672">
                  <c:v>2.7829109440000002E-7</c:v>
                </c:pt>
                <c:pt idx="61673">
                  <c:v>1.7824921170000001E-7</c:v>
                </c:pt>
                <c:pt idx="61674">
                  <c:v>9.3051283519999996E-8</c:v>
                </c:pt>
                <c:pt idx="61675">
                  <c:v>7.8352298260000001E-8</c:v>
                </c:pt>
                <c:pt idx="61676">
                  <c:v>2.7895848019999999E-7</c:v>
                </c:pt>
                <c:pt idx="61677">
                  <c:v>1.2655851419999999E-7</c:v>
                </c:pt>
                <c:pt idx="61678">
                  <c:v>1.157117171E-7</c:v>
                </c:pt>
                <c:pt idx="61679">
                  <c:v>1.2823453819999999E-7</c:v>
                </c:pt>
                <c:pt idx="61680">
                  <c:v>1.040343664E-7</c:v>
                </c:pt>
                <c:pt idx="61681">
                  <c:v>1.195940919E-7</c:v>
                </c:pt>
                <c:pt idx="61682">
                  <c:v>9.5770819460000005E-8</c:v>
                </c:pt>
                <c:pt idx="61683">
                  <c:v>3.791102055E-8</c:v>
                </c:pt>
                <c:pt idx="61684">
                  <c:v>6.2188945030000002E-8</c:v>
                </c:pt>
                <c:pt idx="61685">
                  <c:v>1.435756702E-7</c:v>
                </c:pt>
                <c:pt idx="61686">
                  <c:v>5.9104174500000002E-8</c:v>
                </c:pt>
                <c:pt idx="61687">
                  <c:v>5.0185999850000002E-7</c:v>
                </c:pt>
                <c:pt idx="61688">
                  <c:v>5.9556693299999999E-6</c:v>
                </c:pt>
                <c:pt idx="61689">
                  <c:v>9.2512420459999999E-7</c:v>
                </c:pt>
                <c:pt idx="61690">
                  <c:v>6.1059844210000004E-8</c:v>
                </c:pt>
                <c:pt idx="61691">
                  <c:v>4.9651741879999997E-7</c:v>
                </c:pt>
                <c:pt idx="61692">
                  <c:v>2.5218734379999999E-6</c:v>
                </c:pt>
                <c:pt idx="61693">
                  <c:v>2.152335079E-7</c:v>
                </c:pt>
                <c:pt idx="61694">
                  <c:v>8.7103583599999998E-7</c:v>
                </c:pt>
                <c:pt idx="61695">
                  <c:v>2.831565897E-6</c:v>
                </c:pt>
                <c:pt idx="61696">
                  <c:v>6.9157609049999997E-5</c:v>
                </c:pt>
                <c:pt idx="61697">
                  <c:v>1.609858774E-5</c:v>
                </c:pt>
                <c:pt idx="61698">
                  <c:v>2.4212559540000001E-6</c:v>
                </c:pt>
                <c:pt idx="61699">
                  <c:v>6.7689042100000003E-6</c:v>
                </c:pt>
                <c:pt idx="61700">
                  <c:v>3.4156393290000003E-5</c:v>
                </c:pt>
                <c:pt idx="61701">
                  <c:v>1.1507140549999999E-6</c:v>
                </c:pt>
                <c:pt idx="61702">
                  <c:v>1.4713991770000001E-6</c:v>
                </c:pt>
                <c:pt idx="61703">
                  <c:v>2.6031817049999999E-6</c:v>
                </c:pt>
                <c:pt idx="61704">
                  <c:v>1.2993334299999999E-5</c:v>
                </c:pt>
                <c:pt idx="61705">
                  <c:v>3.7184956739999998E-6</c:v>
                </c:pt>
                <c:pt idx="61706">
                  <c:v>5.2291348760000003E-6</c:v>
                </c:pt>
                <c:pt idx="61707">
                  <c:v>4.4936272549999999E-6</c:v>
                </c:pt>
                <c:pt idx="61708">
                  <c:v>6.4958267560000005E-5</c:v>
                </c:pt>
                <c:pt idx="61709">
                  <c:v>3.5230405009999998E-6</c:v>
                </c:pt>
                <c:pt idx="61710">
                  <c:v>5.0202854379999997E-7</c:v>
                </c:pt>
                <c:pt idx="61711">
                  <c:v>1.4274713709999999E-6</c:v>
                </c:pt>
                <c:pt idx="61712">
                  <c:v>9.5271063340000001E-7</c:v>
                </c:pt>
                <c:pt idx="61713">
                  <c:v>2.5090120660000001E-7</c:v>
                </c:pt>
                <c:pt idx="61714">
                  <c:v>5.1591960350000002E-7</c:v>
                </c:pt>
                <c:pt idx="61715">
                  <c:v>5.2302562020000003E-7</c:v>
                </c:pt>
                <c:pt idx="61716">
                  <c:v>4.0175502690000002E-6</c:v>
                </c:pt>
                <c:pt idx="61717">
                  <c:v>3.0223484570000002E-7</c:v>
                </c:pt>
                <c:pt idx="61718">
                  <c:v>1.277643067E-7</c:v>
                </c:pt>
                <c:pt idx="61719">
                  <c:v>3.9387201820000002E-7</c:v>
                </c:pt>
                <c:pt idx="61720">
                  <c:v>7.7392589260000005E-7</c:v>
                </c:pt>
                <c:pt idx="61721">
                  <c:v>1.117620951E-7</c:v>
                </c:pt>
                <c:pt idx="61722">
                  <c:v>7.8461610969999995E-8</c:v>
                </c:pt>
                <c:pt idx="61723">
                  <c:v>5.8123271170000003E-8</c:v>
                </c:pt>
                <c:pt idx="61724">
                  <c:v>4.9234673209999997E-8</c:v>
                </c:pt>
                <c:pt idx="61725">
                  <c:v>4.3221402660000002E-8</c:v>
                </c:pt>
                <c:pt idx="61726">
                  <c:v>4.3981767289999998E-8</c:v>
                </c:pt>
                <c:pt idx="61727">
                  <c:v>4.1004108249999997E-8</c:v>
                </c:pt>
                <c:pt idx="61728">
                  <c:v>1.5319835070000001E-7</c:v>
                </c:pt>
                <c:pt idx="61729">
                  <c:v>8.8499985380000001E-9</c:v>
                </c:pt>
                <c:pt idx="61730">
                  <c:v>8.5359654270000004E-8</c:v>
                </c:pt>
                <c:pt idx="61731">
                  <c:v>1.2679749329999999E-7</c:v>
                </c:pt>
                <c:pt idx="61732">
                  <c:v>1.199126243E-8</c:v>
                </c:pt>
                <c:pt idx="61733">
                  <c:v>3.2802182150000002E-8</c:v>
                </c:pt>
                <c:pt idx="61734">
                  <c:v>1.727319133E-7</c:v>
                </c:pt>
                <c:pt idx="61735">
                  <c:v>1.8067745419999999E-7</c:v>
                </c:pt>
                <c:pt idx="61736">
                  <c:v>2.405918176E-6</c:v>
                </c:pt>
                <c:pt idx="61737">
                  <c:v>3.3175796779999997E-8</c:v>
                </c:pt>
                <c:pt idx="61738">
                  <c:v>3.8618757449999998E-7</c:v>
                </c:pt>
                <c:pt idx="61739">
                  <c:v>1.201551658E-6</c:v>
                </c:pt>
                <c:pt idx="61740">
                  <c:v>1.402211577E-5</c:v>
                </c:pt>
                <c:pt idx="61741">
                  <c:v>8.4031379180000004E-7</c:v>
                </c:pt>
                <c:pt idx="61742">
                  <c:v>7.1351367469999997E-7</c:v>
                </c:pt>
                <c:pt idx="61743">
                  <c:v>5.2544898320000004E-7</c:v>
                </c:pt>
                <c:pt idx="61744">
                  <c:v>2.2843862719999999E-6</c:v>
                </c:pt>
                <c:pt idx="61745">
                  <c:v>9.1430377069999998E-7</c:v>
                </c:pt>
                <c:pt idx="61746">
                  <c:v>1.3301298540000001E-6</c:v>
                </c:pt>
                <c:pt idx="61747">
                  <c:v>7.2681794740000004E-7</c:v>
                </c:pt>
                <c:pt idx="61748">
                  <c:v>2.1579868490000001E-4</c:v>
                </c:pt>
                <c:pt idx="61749">
                  <c:v>1.5016944479999999E-6</c:v>
                </c:pt>
                <c:pt idx="61750">
                  <c:v>7.1822183809999995E-7</c:v>
                </c:pt>
                <c:pt idx="61751">
                  <c:v>2.1394005049999998E-6</c:v>
                </c:pt>
                <c:pt idx="61752">
                  <c:v>1.109533449E-5</c:v>
                </c:pt>
                <c:pt idx="61753">
                  <c:v>3.4945918929999999E-7</c:v>
                </c:pt>
                <c:pt idx="61754">
                  <c:v>4.3400962359999999E-7</c:v>
                </c:pt>
                <c:pt idx="61755">
                  <c:v>6.6723610140000001E-7</c:v>
                </c:pt>
                <c:pt idx="61756">
                  <c:v>2.3580008620000001E-6</c:v>
                </c:pt>
                <c:pt idx="61757">
                  <c:v>1.9697131920000001E-7</c:v>
                </c:pt>
                <c:pt idx="61758">
                  <c:v>2.1695931610000001E-7</c:v>
                </c:pt>
                <c:pt idx="61759">
                  <c:v>3.3738016749999999E-7</c:v>
                </c:pt>
                <c:pt idx="61760">
                  <c:v>3.2277573320000001E-6</c:v>
                </c:pt>
                <c:pt idx="61761">
                  <c:v>1.258652275E-7</c:v>
                </c:pt>
                <c:pt idx="61762">
                  <c:v>8.7388688889999999E-8</c:v>
                </c:pt>
                <c:pt idx="61763">
                  <c:v>4.8993658240000001E-8</c:v>
                </c:pt>
                <c:pt idx="61764">
                  <c:v>3.8041087020000003E-7</c:v>
                </c:pt>
                <c:pt idx="61765">
                  <c:v>1.698400826E-8</c:v>
                </c:pt>
                <c:pt idx="61766">
                  <c:v>9.7127772960000002E-9</c:v>
                </c:pt>
                <c:pt idx="61767">
                  <c:v>3.252239216E-9</c:v>
                </c:pt>
                <c:pt idx="61768">
                  <c:v>7.6005632039999994E-8</c:v>
                </c:pt>
                <c:pt idx="61769">
                  <c:v>8.8378700929999998E-10</c:v>
                </c:pt>
                <c:pt idx="61770">
                  <c:v>2.1042342510000001E-9</c:v>
                </c:pt>
                <c:pt idx="61771">
                  <c:v>3.8913257330000003E-9</c:v>
                </c:pt>
                <c:pt idx="61772">
                  <c:v>1.645037552E-7</c:v>
                </c:pt>
                <c:pt idx="61773">
                  <c:v>2.6156664349999999E-9</c:v>
                </c:pt>
                <c:pt idx="61774">
                  <c:v>1.590560009E-9</c:v>
                </c:pt>
                <c:pt idx="61775">
                  <c:v>5.3207910970000005E-10</c:v>
                </c:pt>
                <c:pt idx="61776">
                  <c:v>7.2703833309999999E-13</c:v>
                </c:pt>
                <c:pt idx="61777">
                  <c:v>8.428303849E-10</c:v>
                </c:pt>
                <c:pt idx="61778">
                  <c:v>3.85418701E-9</c:v>
                </c:pt>
                <c:pt idx="61779">
                  <c:v>9.6122429930000006E-9</c:v>
                </c:pt>
                <c:pt idx="61780">
                  <c:v>2.103031723E-7</c:v>
                </c:pt>
                <c:pt idx="61781">
                  <c:v>4.0360411610000002E-8</c:v>
                </c:pt>
                <c:pt idx="61782">
                  <c:v>5.5176219050000002E-8</c:v>
                </c:pt>
                <c:pt idx="61783">
                  <c:v>8.3715597810000006E-8</c:v>
                </c:pt>
                <c:pt idx="61784">
                  <c:v>2.4179651780000001E-6</c:v>
                </c:pt>
                <c:pt idx="61785">
                  <c:v>1.9005833129999999E-7</c:v>
                </c:pt>
                <c:pt idx="61786">
                  <c:v>1.7549185729999999E-7</c:v>
                </c:pt>
                <c:pt idx="61787">
                  <c:v>3.9835583339999998E-7</c:v>
                </c:pt>
                <c:pt idx="61788">
                  <c:v>7.5026219630000001E-5</c:v>
                </c:pt>
                <c:pt idx="61789">
                  <c:v>1.3716111789999999E-6</c:v>
                </c:pt>
                <c:pt idx="61790">
                  <c:v>1.0075937170000001E-6</c:v>
                </c:pt>
                <c:pt idx="61791">
                  <c:v>7.0013920320000003E-8</c:v>
                </c:pt>
                <c:pt idx="61792">
                  <c:v>7.4856077750000004E-5</c:v>
                </c:pt>
                <c:pt idx="61793">
                  <c:v>2.406735561E-7</c:v>
                </c:pt>
                <c:pt idx="61794">
                  <c:v>4.646492677E-7</c:v>
                </c:pt>
                <c:pt idx="61795">
                  <c:v>2.645243906E-7</c:v>
                </c:pt>
                <c:pt idx="61796">
                  <c:v>1.241847768E-5</c:v>
                </c:pt>
                <c:pt idx="61797">
                  <c:v>3.0756111920000001E-7</c:v>
                </c:pt>
                <c:pt idx="61798">
                  <c:v>3.7547135559999998E-7</c:v>
                </c:pt>
                <c:pt idx="61799">
                  <c:v>8.4107894950000001E-7</c:v>
                </c:pt>
                <c:pt idx="61800">
                  <c:v>1.8581923539999999E-5</c:v>
                </c:pt>
                <c:pt idx="61801">
                  <c:v>9.2008944819999998E-7</c:v>
                </c:pt>
                <c:pt idx="61802">
                  <c:v>4.8229909549999997E-7</c:v>
                </c:pt>
                <c:pt idx="61803">
                  <c:v>2.0752216510000001E-7</c:v>
                </c:pt>
                <c:pt idx="61804">
                  <c:v>3.6366876479999999E-6</c:v>
                </c:pt>
                <c:pt idx="61805">
                  <c:v>4.0523280449999999E-7</c:v>
                </c:pt>
                <c:pt idx="61806">
                  <c:v>2.1783454930000001E-7</c:v>
                </c:pt>
                <c:pt idx="61807">
                  <c:v>2.359281447E-7</c:v>
                </c:pt>
                <c:pt idx="61808">
                  <c:v>7.9136551060000006E-6</c:v>
                </c:pt>
                <c:pt idx="61809">
                  <c:v>4.5678963759999998E-7</c:v>
                </c:pt>
                <c:pt idx="61810">
                  <c:v>2.7962693960000001E-7</c:v>
                </c:pt>
                <c:pt idx="61811">
                  <c:v>3.6411647170000001E-8</c:v>
                </c:pt>
                <c:pt idx="61812">
                  <c:v>7.6551551539999995E-7</c:v>
                </c:pt>
                <c:pt idx="61813">
                  <c:v>3.11046939E-8</c:v>
                </c:pt>
                <c:pt idx="61814">
                  <c:v>2.7195087820000001E-8</c:v>
                </c:pt>
                <c:pt idx="61815">
                  <c:v>2.9353752859999999E-8</c:v>
                </c:pt>
                <c:pt idx="61816">
                  <c:v>2.056904323E-7</c:v>
                </c:pt>
                <c:pt idx="61817">
                  <c:v>2.4991472919999998E-8</c:v>
                </c:pt>
                <c:pt idx="61818">
                  <c:v>2.5868565979999999E-8</c:v>
                </c:pt>
                <c:pt idx="61819">
                  <c:v>4.7695352300000003E-8</c:v>
                </c:pt>
                <c:pt idx="61820">
                  <c:v>2.3590855959999998E-6</c:v>
                </c:pt>
                <c:pt idx="61821">
                  <c:v>2.323802606E-8</c:v>
                </c:pt>
                <c:pt idx="61822">
                  <c:v>2.4154372480000001E-8</c:v>
                </c:pt>
                <c:pt idx="61823">
                  <c:v>5.0031796580000003E-8</c:v>
                </c:pt>
                <c:pt idx="61824">
                  <c:v>1.6379375210000001E-7</c:v>
                </c:pt>
                <c:pt idx="61825">
                  <c:v>3.9160485819999997E-8</c:v>
                </c:pt>
                <c:pt idx="61826">
                  <c:v>6.5422379780000004E-8</c:v>
                </c:pt>
                <c:pt idx="61827">
                  <c:v>1.000770129E-7</c:v>
                </c:pt>
                <c:pt idx="61828">
                  <c:v>5.8068381959999999E-7</c:v>
                </c:pt>
                <c:pt idx="61829">
                  <c:v>6.0068646370000004E-7</c:v>
                </c:pt>
                <c:pt idx="61830">
                  <c:v>3.764286954E-7</c:v>
                </c:pt>
                <c:pt idx="61831">
                  <c:v>4.687138689E-7</c:v>
                </c:pt>
                <c:pt idx="61832">
                  <c:v>2.0397231480000002E-5</c:v>
                </c:pt>
                <c:pt idx="61833">
                  <c:v>1.597788072E-7</c:v>
                </c:pt>
                <c:pt idx="61834">
                  <c:v>6.6515467409999998E-7</c:v>
                </c:pt>
                <c:pt idx="61835">
                  <c:v>1.066140396E-6</c:v>
                </c:pt>
                <c:pt idx="61836">
                  <c:v>2.2907018069999998E-6</c:v>
                </c:pt>
                <c:pt idx="61837">
                  <c:v>5.1555847549999997E-7</c:v>
                </c:pt>
                <c:pt idx="61838">
                  <c:v>1.0944154490000001E-6</c:v>
                </c:pt>
                <c:pt idx="61839">
                  <c:v>5.7670281339999998E-6</c:v>
                </c:pt>
                <c:pt idx="61840">
                  <c:v>7.118261477E-5</c:v>
                </c:pt>
                <c:pt idx="61841">
                  <c:v>7.5696059140000004E-6</c:v>
                </c:pt>
                <c:pt idx="61842">
                  <c:v>2.463131642E-6</c:v>
                </c:pt>
                <c:pt idx="61843">
                  <c:v>2.3851811330000001E-6</c:v>
                </c:pt>
                <c:pt idx="61844">
                  <c:v>9.7020146300000004E-6</c:v>
                </c:pt>
                <c:pt idx="61845">
                  <c:v>1.022747269E-6</c:v>
                </c:pt>
                <c:pt idx="61846">
                  <c:v>3.4779185640000001E-7</c:v>
                </c:pt>
                <c:pt idx="61847">
                  <c:v>5.0443689520000004E-7</c:v>
                </c:pt>
                <c:pt idx="61848">
                  <c:v>4.083723256E-6</c:v>
                </c:pt>
                <c:pt idx="61849">
                  <c:v>1.4053200700000001E-6</c:v>
                </c:pt>
                <c:pt idx="61850">
                  <c:v>7.6092831490000003E-7</c:v>
                </c:pt>
                <c:pt idx="61851">
                  <c:v>2.954510535E-6</c:v>
                </c:pt>
                <c:pt idx="61852">
                  <c:v>1.5959364480000002E-5</c:v>
                </c:pt>
                <c:pt idx="61853">
                  <c:v>4.7513596960000002E-7</c:v>
                </c:pt>
                <c:pt idx="61854">
                  <c:v>1.11764046E-7</c:v>
                </c:pt>
                <c:pt idx="61855">
                  <c:v>3.0262995699999998E-8</c:v>
                </c:pt>
                <c:pt idx="61856">
                  <c:v>4.2396543010000002E-7</c:v>
                </c:pt>
                <c:pt idx="61857">
                  <c:v>1.070729674E-7</c:v>
                </c:pt>
                <c:pt idx="61858">
                  <c:v>1.588830641E-7</c:v>
                </c:pt>
                <c:pt idx="61859">
                  <c:v>4.5351818930000001E-7</c:v>
                </c:pt>
                <c:pt idx="61860">
                  <c:v>2.4899371929999998E-6</c:v>
                </c:pt>
                <c:pt idx="61861">
                  <c:v>1.470111089E-6</c:v>
                </c:pt>
                <c:pt idx="61862">
                  <c:v>6.1189065320000004E-7</c:v>
                </c:pt>
                <c:pt idx="61863">
                  <c:v>7.9509454759999996E-7</c:v>
                </c:pt>
                <c:pt idx="61864">
                  <c:v>3.1155871040000001E-6</c:v>
                </c:pt>
                <c:pt idx="61865">
                  <c:v>4.8588848419999996E-7</c:v>
                </c:pt>
                <c:pt idx="61866">
                  <c:v>3.8153263259999999E-7</c:v>
                </c:pt>
                <c:pt idx="61867">
                  <c:v>3.5562839200000001E-7</c:v>
                </c:pt>
                <c:pt idx="61868">
                  <c:v>2.4218218190000002E-7</c:v>
                </c:pt>
                <c:pt idx="61869">
                  <c:v>6.8568507219999995E-7</c:v>
                </c:pt>
                <c:pt idx="61870">
                  <c:v>1.5327060630000001E-7</c:v>
                </c:pt>
                <c:pt idx="61871">
                  <c:v>5.3890074029999998E-7</c:v>
                </c:pt>
                <c:pt idx="61872">
                  <c:v>5.7860479059999999E-7</c:v>
                </c:pt>
                <c:pt idx="61873">
                  <c:v>3.0749880860000001E-7</c:v>
                </c:pt>
                <c:pt idx="61874">
                  <c:v>2.4256149179999999E-7</c:v>
                </c:pt>
                <c:pt idx="61875">
                  <c:v>1.889384546E-7</c:v>
                </c:pt>
                <c:pt idx="61876">
                  <c:v>7.0561550009999994E-8</c:v>
                </c:pt>
                <c:pt idx="61877">
                  <c:v>2.1637036619999999E-7</c:v>
                </c:pt>
                <c:pt idx="61878">
                  <c:v>3.4307085660000002E-7</c:v>
                </c:pt>
                <c:pt idx="61879">
                  <c:v>1.3289402740000001E-6</c:v>
                </c:pt>
                <c:pt idx="61880">
                  <c:v>6.8332432169999996E-6</c:v>
                </c:pt>
                <c:pt idx="61881">
                  <c:v>5.2195210689999998E-6</c:v>
                </c:pt>
                <c:pt idx="61882">
                  <c:v>5.4821346449999998E-6</c:v>
                </c:pt>
                <c:pt idx="61883">
                  <c:v>1.006649158E-5</c:v>
                </c:pt>
                <c:pt idx="61884">
                  <c:v>3.2073379059999998E-5</c:v>
                </c:pt>
                <c:pt idx="61885">
                  <c:v>3.0352662099999999E-7</c:v>
                </c:pt>
                <c:pt idx="61886">
                  <c:v>1.7021958200000001E-6</c:v>
                </c:pt>
                <c:pt idx="61887">
                  <c:v>2.162149625E-7</c:v>
                </c:pt>
                <c:pt idx="61888">
                  <c:v>2.853687726E-6</c:v>
                </c:pt>
                <c:pt idx="61889">
                  <c:v>1.5315018779999999E-6</c:v>
                </c:pt>
                <c:pt idx="61890">
                  <c:v>1.9142214459999999E-6</c:v>
                </c:pt>
                <c:pt idx="61891">
                  <c:v>3.8404024840000002E-7</c:v>
                </c:pt>
                <c:pt idx="61892">
                  <c:v>2.7157508670000001E-6</c:v>
                </c:pt>
                <c:pt idx="61893">
                  <c:v>1.1876919289999999E-6</c:v>
                </c:pt>
                <c:pt idx="61894">
                  <c:v>1.9005246229999999E-6</c:v>
                </c:pt>
                <c:pt idx="61895">
                  <c:v>2.3152975379999998E-6</c:v>
                </c:pt>
                <c:pt idx="61896">
                  <c:v>1.7965540600000001E-6</c:v>
                </c:pt>
                <c:pt idx="61897">
                  <c:v>1.6558758709999999E-6</c:v>
                </c:pt>
                <c:pt idx="61898">
                  <c:v>6.772609853E-7</c:v>
                </c:pt>
                <c:pt idx="61899">
                  <c:v>9.52407974E-7</c:v>
                </c:pt>
                <c:pt idx="61900">
                  <c:v>2.2757482179999999E-6</c:v>
                </c:pt>
                <c:pt idx="61901">
                  <c:v>6.9857867220000004E-7</c:v>
                </c:pt>
                <c:pt idx="61902">
                  <c:v>1.9059055200000001E-7</c:v>
                </c:pt>
                <c:pt idx="61903">
                  <c:v>6.0957862740000001E-7</c:v>
                </c:pt>
                <c:pt idx="61904">
                  <c:v>4.0490286870000001E-6</c:v>
                </c:pt>
                <c:pt idx="61905">
                  <c:v>1.509622978E-7</c:v>
                </c:pt>
                <c:pt idx="61906">
                  <c:v>2.7944592770000002E-7</c:v>
                </c:pt>
                <c:pt idx="61907">
                  <c:v>1.688902045E-7</c:v>
                </c:pt>
                <c:pt idx="61908">
                  <c:v>1.428629848E-6</c:v>
                </c:pt>
                <c:pt idx="61909">
                  <c:v>1.2550701840000001E-7</c:v>
                </c:pt>
                <c:pt idx="61910">
                  <c:v>1.009438356E-6</c:v>
                </c:pt>
                <c:pt idx="61911">
                  <c:v>7.6751199999999997E-7</c:v>
                </c:pt>
                <c:pt idx="61912">
                  <c:v>6.0079400159999997E-8</c:v>
                </c:pt>
                <c:pt idx="61913">
                  <c:v>1.196435313E-6</c:v>
                </c:pt>
                <c:pt idx="61914">
                  <c:v>1.635223922E-6</c:v>
                </c:pt>
                <c:pt idx="61915">
                  <c:v>3.6646479980000002E-7</c:v>
                </c:pt>
                <c:pt idx="61916">
                  <c:v>4.2098673040000003E-8</c:v>
                </c:pt>
                <c:pt idx="61917">
                  <c:v>1.7180957530000001E-6</c:v>
                </c:pt>
                <c:pt idx="61918">
                  <c:v>1.435607725E-6</c:v>
                </c:pt>
                <c:pt idx="61919">
                  <c:v>4.5049339649999999E-7</c:v>
                </c:pt>
                <c:pt idx="61920">
                  <c:v>9.4235211360000003E-7</c:v>
                </c:pt>
                <c:pt idx="61921">
                  <c:v>2.202293225E-6</c:v>
                </c:pt>
                <c:pt idx="61922">
                  <c:v>1.014981877E-6</c:v>
                </c:pt>
                <c:pt idx="61923">
                  <c:v>5.1392389800000004E-7</c:v>
                </c:pt>
                <c:pt idx="61924">
                  <c:v>2.702300258E-7</c:v>
                </c:pt>
                <c:pt idx="61925">
                  <c:v>3.6890989000000001E-7</c:v>
                </c:pt>
                <c:pt idx="61926">
                  <c:v>7.8927308430000003E-8</c:v>
                </c:pt>
                <c:pt idx="61927">
                  <c:v>7.8185982460000006E-8</c:v>
                </c:pt>
                <c:pt idx="61928">
                  <c:v>5.7930066799999999E-7</c:v>
                </c:pt>
                <c:pt idx="61929">
                  <c:v>8.5655560230000006E-8</c:v>
                </c:pt>
                <c:pt idx="61930">
                  <c:v>8.5699259790000001E-8</c:v>
                </c:pt>
                <c:pt idx="61931">
                  <c:v>9.534428839E-7</c:v>
                </c:pt>
                <c:pt idx="61932">
                  <c:v>9.0252396470000004E-7</c:v>
                </c:pt>
                <c:pt idx="61933">
                  <c:v>8.8397661579999997E-7</c:v>
                </c:pt>
                <c:pt idx="61934">
                  <c:v>1.8509508860000001E-6</c:v>
                </c:pt>
                <c:pt idx="61935">
                  <c:v>2.4096261929999998E-6</c:v>
                </c:pt>
                <c:pt idx="61936">
                  <c:v>1.3077079779999999E-6</c:v>
                </c:pt>
                <c:pt idx="61937">
                  <c:v>4.3693269500000002E-7</c:v>
                </c:pt>
                <c:pt idx="61938">
                  <c:v>1.4846069379999999E-6</c:v>
                </c:pt>
                <c:pt idx="61939">
                  <c:v>4.7539236250000002E-7</c:v>
                </c:pt>
                <c:pt idx="61940">
                  <c:v>3.0564144040000001E-8</c:v>
                </c:pt>
                <c:pt idx="61941">
                  <c:v>1.565862755E-6</c:v>
                </c:pt>
                <c:pt idx="61942">
                  <c:v>2.96027185E-6</c:v>
                </c:pt>
                <c:pt idx="61943">
                  <c:v>8.4930430630000007E-6</c:v>
                </c:pt>
                <c:pt idx="61944">
                  <c:v>5.9366097530000002E-6</c:v>
                </c:pt>
                <c:pt idx="61945">
                  <c:v>1.921115372E-8</c:v>
                </c:pt>
                <c:pt idx="61946">
                  <c:v>3.2980657270000001E-7</c:v>
                </c:pt>
                <c:pt idx="61947">
                  <c:v>2.345772881E-7</c:v>
                </c:pt>
                <c:pt idx="61948">
                  <c:v>3.9213845529999998E-7</c:v>
                </c:pt>
                <c:pt idx="61949">
                  <c:v>3.7906708540000001E-7</c:v>
                </c:pt>
                <c:pt idx="61950">
                  <c:v>1.97988455E-7</c:v>
                </c:pt>
                <c:pt idx="61951">
                  <c:v>5.7033712410000003E-7</c:v>
                </c:pt>
                <c:pt idx="61952">
                  <c:v>2.9060326869999999E-6</c:v>
                </c:pt>
                <c:pt idx="61953">
                  <c:v>1.175779343E-6</c:v>
                </c:pt>
                <c:pt idx="61954">
                  <c:v>1.8223910330000001E-6</c:v>
                </c:pt>
                <c:pt idx="61955">
                  <c:v>2.1091893169999998E-5</c:v>
                </c:pt>
                <c:pt idx="61956">
                  <c:v>4.8694716679999999E-6</c:v>
                </c:pt>
                <c:pt idx="61957">
                  <c:v>7.1340781320000003E-7</c:v>
                </c:pt>
                <c:pt idx="61958">
                  <c:v>6.3739974170000004E-7</c:v>
                </c:pt>
                <c:pt idx="61959">
                  <c:v>4.6528384420000001E-6</c:v>
                </c:pt>
                <c:pt idx="61960">
                  <c:v>8.5728897270000004E-7</c:v>
                </c:pt>
                <c:pt idx="61961">
                  <c:v>8.3269035070000002E-7</c:v>
                </c:pt>
                <c:pt idx="61962">
                  <c:v>3.2979639829999999E-6</c:v>
                </c:pt>
                <c:pt idx="61963">
                  <c:v>5.090529242E-5</c:v>
                </c:pt>
                <c:pt idx="61964">
                  <c:v>2.4606597489999999E-5</c:v>
                </c:pt>
                <c:pt idx="61965">
                  <c:v>3.213722642E-6</c:v>
                </c:pt>
                <c:pt idx="61966">
                  <c:v>2.844886187E-6</c:v>
                </c:pt>
                <c:pt idx="61967">
                  <c:v>1.001640472E-5</c:v>
                </c:pt>
                <c:pt idx="61968">
                  <c:v>1.3175589360000001E-7</c:v>
                </c:pt>
                <c:pt idx="61969">
                  <c:v>1.41712295E-7</c:v>
                </c:pt>
                <c:pt idx="61970">
                  <c:v>4.1799655169999999E-7</c:v>
                </c:pt>
                <c:pt idx="61971">
                  <c:v>1.3007148430000001E-6</c:v>
                </c:pt>
                <c:pt idx="61972">
                  <c:v>3.9303196730000001E-8</c:v>
                </c:pt>
                <c:pt idx="61973">
                  <c:v>3.3621014039999998E-7</c:v>
                </c:pt>
                <c:pt idx="61974">
                  <c:v>2.691801316E-7</c:v>
                </c:pt>
                <c:pt idx="61975">
                  <c:v>1.29275485E-6</c:v>
                </c:pt>
                <c:pt idx="61976">
                  <c:v>1.3843211270000001E-7</c:v>
                </c:pt>
                <c:pt idx="61977">
                  <c:v>6.610633451E-7</c:v>
                </c:pt>
                <c:pt idx="61978">
                  <c:v>2.81010322E-7</c:v>
                </c:pt>
                <c:pt idx="61979">
                  <c:v>9.0141964750000003E-7</c:v>
                </c:pt>
                <c:pt idx="61980">
                  <c:v>1.378776491E-7</c:v>
                </c:pt>
                <c:pt idx="61981">
                  <c:v>5.2800663290000002E-7</c:v>
                </c:pt>
                <c:pt idx="61982">
                  <c:v>1.063736697E-8</c:v>
                </c:pt>
                <c:pt idx="61983">
                  <c:v>8.874445409E-6</c:v>
                </c:pt>
                <c:pt idx="61984">
                  <c:v>1.938852432E-6</c:v>
                </c:pt>
                <c:pt idx="61985">
                  <c:v>1.354063022E-6</c:v>
                </c:pt>
                <c:pt idx="61986">
                  <c:v>7.6279521289999995E-7</c:v>
                </c:pt>
                <c:pt idx="61987">
                  <c:v>2.0769713640000001E-6</c:v>
                </c:pt>
                <c:pt idx="61988">
                  <c:v>2.5739919099999999E-7</c:v>
                </c:pt>
                <c:pt idx="61989">
                  <c:v>5.8965777189999997E-8</c:v>
                </c:pt>
                <c:pt idx="61990">
                  <c:v>1.010072643E-7</c:v>
                </c:pt>
                <c:pt idx="61991">
                  <c:v>2.0469108369999999E-7</c:v>
                </c:pt>
                <c:pt idx="61992">
                  <c:v>3.3894756360000003E-7</c:v>
                </c:pt>
                <c:pt idx="61993">
                  <c:v>7.0823310269999995E-7</c:v>
                </c:pt>
                <c:pt idx="61994">
                  <c:v>3.797547177E-7</c:v>
                </c:pt>
                <c:pt idx="61995">
                  <c:v>1.878904515E-5</c:v>
                </c:pt>
                <c:pt idx="61996">
                  <c:v>2.1587197809999998E-6</c:v>
                </c:pt>
                <c:pt idx="61997">
                  <c:v>1.5039137080000001E-6</c:v>
                </c:pt>
                <c:pt idx="61998">
                  <c:v>3.3043359740000001E-6</c:v>
                </c:pt>
                <c:pt idx="61999">
                  <c:v>3.4238036960000001E-7</c:v>
                </c:pt>
                <c:pt idx="62000">
                  <c:v>1.9620916079999999E-7</c:v>
                </c:pt>
                <c:pt idx="62001">
                  <c:v>2.1919163560000002E-6</c:v>
                </c:pt>
                <c:pt idx="62002">
                  <c:v>2.5474371890000001E-6</c:v>
                </c:pt>
                <c:pt idx="62003">
                  <c:v>8.8618042109999997E-6</c:v>
                </c:pt>
                <c:pt idx="62004">
                  <c:v>8.1623976999999997E-7</c:v>
                </c:pt>
                <c:pt idx="62005">
                  <c:v>3.4718590120000001E-6</c:v>
                </c:pt>
                <c:pt idx="62006">
                  <c:v>7.993095392E-6</c:v>
                </c:pt>
                <c:pt idx="62007">
                  <c:v>3.047486268E-5</c:v>
                </c:pt>
                <c:pt idx="62008">
                  <c:v>4.6558796959999998E-6</c:v>
                </c:pt>
                <c:pt idx="62009">
                  <c:v>2.7245368599999998E-6</c:v>
                </c:pt>
                <c:pt idx="62010">
                  <c:v>1.1648991070000001E-6</c:v>
                </c:pt>
                <c:pt idx="62011">
                  <c:v>2.1948171770000001E-6</c:v>
                </c:pt>
                <c:pt idx="62012">
                  <c:v>2.2266002709999998E-6</c:v>
                </c:pt>
                <c:pt idx="62013">
                  <c:v>2.2779535110000001E-6</c:v>
                </c:pt>
                <c:pt idx="62014">
                  <c:v>1.681589091E-6</c:v>
                </c:pt>
                <c:pt idx="62015">
                  <c:v>1.326688736E-4</c:v>
                </c:pt>
                <c:pt idx="62016">
                  <c:v>4.7097061970000003E-6</c:v>
                </c:pt>
                <c:pt idx="62017">
                  <c:v>1.798834736E-6</c:v>
                </c:pt>
                <c:pt idx="62018">
                  <c:v>1.1212282570000001E-6</c:v>
                </c:pt>
                <c:pt idx="62019">
                  <c:v>1.5106712420000001E-6</c:v>
                </c:pt>
                <c:pt idx="62020">
                  <c:v>3.0490032519999999E-8</c:v>
                </c:pt>
                <c:pt idx="62021">
                  <c:v>9.3326087510000003E-8</c:v>
                </c:pt>
                <c:pt idx="62022">
                  <c:v>3.0240488449999999E-8</c:v>
                </c:pt>
                <c:pt idx="62023">
                  <c:v>1.3948662789999999E-7</c:v>
                </c:pt>
                <c:pt idx="62024">
                  <c:v>1.2434927890000001E-7</c:v>
                </c:pt>
                <c:pt idx="62025">
                  <c:v>1.6968589289999999E-7</c:v>
                </c:pt>
                <c:pt idx="62026">
                  <c:v>3.1113930610000001E-7</c:v>
                </c:pt>
                <c:pt idx="62027">
                  <c:v>4.1193036870000001E-7</c:v>
                </c:pt>
                <c:pt idx="62028">
                  <c:v>3.321418144E-7</c:v>
                </c:pt>
                <c:pt idx="62029">
                  <c:v>3.463575444E-7</c:v>
                </c:pt>
                <c:pt idx="62030">
                  <c:v>2.3467140240000001E-7</c:v>
                </c:pt>
                <c:pt idx="62031">
                  <c:v>1.8419601509999999E-7</c:v>
                </c:pt>
                <c:pt idx="62032">
                  <c:v>2.199908733E-7</c:v>
                </c:pt>
                <c:pt idx="62033">
                  <c:v>2.229587511E-7</c:v>
                </c:pt>
                <c:pt idx="62034">
                  <c:v>4.4308925859999998E-8</c:v>
                </c:pt>
                <c:pt idx="62035">
                  <c:v>9.879653657999999E-7</c:v>
                </c:pt>
                <c:pt idx="62036">
                  <c:v>7.8891813010000004E-8</c:v>
                </c:pt>
                <c:pt idx="62037">
                  <c:v>1.9842219800000001E-8</c:v>
                </c:pt>
                <c:pt idx="62038">
                  <c:v>1.2650823599999999E-7</c:v>
                </c:pt>
                <c:pt idx="62039">
                  <c:v>4.9878069149999997E-6</c:v>
                </c:pt>
                <c:pt idx="62040">
                  <c:v>1.593659919E-7</c:v>
                </c:pt>
                <c:pt idx="62041">
                  <c:v>1.793702679E-7</c:v>
                </c:pt>
                <c:pt idx="62042">
                  <c:v>6.7541580890000002E-7</c:v>
                </c:pt>
                <c:pt idx="62043">
                  <c:v>6.2801365510000004E-6</c:v>
                </c:pt>
                <c:pt idx="62044">
                  <c:v>7.7426921229999997E-7</c:v>
                </c:pt>
                <c:pt idx="62045">
                  <c:v>9.38457708E-7</c:v>
                </c:pt>
                <c:pt idx="62046">
                  <c:v>1.1961567440000001E-6</c:v>
                </c:pt>
                <c:pt idx="62047">
                  <c:v>8.5193946039999996E-6</c:v>
                </c:pt>
                <c:pt idx="62048">
                  <c:v>1.1859896369999999E-6</c:v>
                </c:pt>
                <c:pt idx="62049">
                  <c:v>1.7290843699999999E-6</c:v>
                </c:pt>
                <c:pt idx="62050">
                  <c:v>1.7471055609999999E-6</c:v>
                </c:pt>
                <c:pt idx="62051">
                  <c:v>2.246720254E-5</c:v>
                </c:pt>
                <c:pt idx="62052">
                  <c:v>1.5757603439999999E-6</c:v>
                </c:pt>
                <c:pt idx="62053">
                  <c:v>2.3152482050000001E-6</c:v>
                </c:pt>
                <c:pt idx="62054">
                  <c:v>9.852236982999999E-7</c:v>
                </c:pt>
                <c:pt idx="62055">
                  <c:v>3.158484447E-4</c:v>
                </c:pt>
                <c:pt idx="62056">
                  <c:v>8.0982341739999997E-7</c:v>
                </c:pt>
                <c:pt idx="62057">
                  <c:v>1.9637200139999999E-6</c:v>
                </c:pt>
                <c:pt idx="62058">
                  <c:v>5.7978227399999997E-6</c:v>
                </c:pt>
                <c:pt idx="62059">
                  <c:v>1.694305499E-4</c:v>
                </c:pt>
                <c:pt idx="62060">
                  <c:v>2.0855802269999999E-6</c:v>
                </c:pt>
                <c:pt idx="62061">
                  <c:v>1.2732460110000001E-6</c:v>
                </c:pt>
                <c:pt idx="62062">
                  <c:v>1.2169502460000001E-6</c:v>
                </c:pt>
                <c:pt idx="62063">
                  <c:v>1.179452957E-5</c:v>
                </c:pt>
                <c:pt idx="62064">
                  <c:v>8.0756775740000002E-7</c:v>
                </c:pt>
                <c:pt idx="62065">
                  <c:v>5.2468456859999998E-7</c:v>
                </c:pt>
                <c:pt idx="62066">
                  <c:v>2.7054198549999999E-7</c:v>
                </c:pt>
                <c:pt idx="62067">
                  <c:v>9.1230683750000001E-6</c:v>
                </c:pt>
                <c:pt idx="62068">
                  <c:v>1.368790712E-7</c:v>
                </c:pt>
                <c:pt idx="62069">
                  <c:v>9.0653756470000001E-8</c:v>
                </c:pt>
                <c:pt idx="62070">
                  <c:v>4.3560968460000001E-8</c:v>
                </c:pt>
                <c:pt idx="62071">
                  <c:v>1.802223265E-7</c:v>
                </c:pt>
                <c:pt idx="62072">
                  <c:v>3.6519091479999999E-9</c:v>
                </c:pt>
                <c:pt idx="62073">
                  <c:v>2.1211971409999999E-13</c:v>
                </c:pt>
                <c:pt idx="62074">
                  <c:v>2.0522775249999999E-9</c:v>
                </c:pt>
                <c:pt idx="62075">
                  <c:v>5.3933786679999996E-7</c:v>
                </c:pt>
                <c:pt idx="62076">
                  <c:v>1.344645907E-8</c:v>
                </c:pt>
                <c:pt idx="62077">
                  <c:v>1.0514944269999999E-8</c:v>
                </c:pt>
                <c:pt idx="62078">
                  <c:v>4.1544706659999997E-9</c:v>
                </c:pt>
                <c:pt idx="62079">
                  <c:v>5.2818293490000005E-7</c:v>
                </c:pt>
                <c:pt idx="62080">
                  <c:v>3.622909657E-9</c:v>
                </c:pt>
                <c:pt idx="62081">
                  <c:v>5.7773894689999998E-9</c:v>
                </c:pt>
                <c:pt idx="62082">
                  <c:v>1.5991243390000001E-8</c:v>
                </c:pt>
                <c:pt idx="62083">
                  <c:v>4.2248675099999999E-7</c:v>
                </c:pt>
                <c:pt idx="62084">
                  <c:v>7.2835855859999997E-8</c:v>
                </c:pt>
                <c:pt idx="62085">
                  <c:v>1.480359895E-7</c:v>
                </c:pt>
                <c:pt idx="62086">
                  <c:v>4.3367535009999999E-7</c:v>
                </c:pt>
                <c:pt idx="62087">
                  <c:v>3.1025093069999998E-5</c:v>
                </c:pt>
                <c:pt idx="62088">
                  <c:v>1.329812583E-6</c:v>
                </c:pt>
                <c:pt idx="62089">
                  <c:v>1.005372166E-6</c:v>
                </c:pt>
                <c:pt idx="62090">
                  <c:v>4.4955867239999999E-7</c:v>
                </c:pt>
                <c:pt idx="62091">
                  <c:v>8.2347312040000002E-6</c:v>
                </c:pt>
                <c:pt idx="62092">
                  <c:v>2.2901940690000001E-6</c:v>
                </c:pt>
                <c:pt idx="62093">
                  <c:v>1.9780834059999999E-6</c:v>
                </c:pt>
                <c:pt idx="62094">
                  <c:v>1.902532274E-6</c:v>
                </c:pt>
                <c:pt idx="62095">
                  <c:v>6.1229425619999998E-5</c:v>
                </c:pt>
                <c:pt idx="62096">
                  <c:v>8.7364807800000003E-6</c:v>
                </c:pt>
                <c:pt idx="62097">
                  <c:v>5.6071685049999999E-6</c:v>
                </c:pt>
                <c:pt idx="62098">
                  <c:v>4.516533548E-7</c:v>
                </c:pt>
                <c:pt idx="62099">
                  <c:v>4.3867189099999998E-4</c:v>
                </c:pt>
                <c:pt idx="62100">
                  <c:v>5.9814124740000004E-7</c:v>
                </c:pt>
                <c:pt idx="62101">
                  <c:v>3.8459225339999997E-6</c:v>
                </c:pt>
                <c:pt idx="62102">
                  <c:v>4.92263949E-6</c:v>
                </c:pt>
                <c:pt idx="62103">
                  <c:v>1.9985944820000001E-5</c:v>
                </c:pt>
                <c:pt idx="62104">
                  <c:v>2.5140657369999999E-6</c:v>
                </c:pt>
                <c:pt idx="62105">
                  <c:v>3.6318579979999998E-6</c:v>
                </c:pt>
                <c:pt idx="62106">
                  <c:v>1.104335822E-5</c:v>
                </c:pt>
                <c:pt idx="62107">
                  <c:v>2.8724279040000001E-4</c:v>
                </c:pt>
                <c:pt idx="62108">
                  <c:v>1.315294578E-5</c:v>
                </c:pt>
                <c:pt idx="62109">
                  <c:v>3.4160312849999999E-6</c:v>
                </c:pt>
                <c:pt idx="62110">
                  <c:v>6.3566783490000004E-7</c:v>
                </c:pt>
                <c:pt idx="62111">
                  <c:v>2.096138583E-5</c:v>
                </c:pt>
                <c:pt idx="62112">
                  <c:v>1.5118617839999999E-6</c:v>
                </c:pt>
                <c:pt idx="62113">
                  <c:v>5.8125912269999999E-7</c:v>
                </c:pt>
                <c:pt idx="62114">
                  <c:v>4.6010864010000002E-7</c:v>
                </c:pt>
                <c:pt idx="62115">
                  <c:v>3.1344957739999999E-6</c:v>
                </c:pt>
                <c:pt idx="62116">
                  <c:v>7.3922883349999999E-7</c:v>
                </c:pt>
                <c:pt idx="62117">
                  <c:v>3.1876460379999999E-8</c:v>
                </c:pt>
                <c:pt idx="62118">
                  <c:v>4.4689408079999999E-7</c:v>
                </c:pt>
                <c:pt idx="62119">
                  <c:v>2.3338606799999999E-6</c:v>
                </c:pt>
                <c:pt idx="62120">
                  <c:v>2.391303006E-7</c:v>
                </c:pt>
                <c:pt idx="62121">
                  <c:v>1.8472512269999999E-7</c:v>
                </c:pt>
                <c:pt idx="62122">
                  <c:v>1.904356102E-7</c:v>
                </c:pt>
                <c:pt idx="62123">
                  <c:v>1.866194785E-7</c:v>
                </c:pt>
                <c:pt idx="62124">
                  <c:v>2.2533830939999999E-7</c:v>
                </c:pt>
                <c:pt idx="62125">
                  <c:v>2.2756559949999999E-7</c:v>
                </c:pt>
                <c:pt idx="62126">
                  <c:v>1.7696131740000001E-7</c:v>
                </c:pt>
                <c:pt idx="62127">
                  <c:v>1.4244490189999999E-6</c:v>
                </c:pt>
                <c:pt idx="62128">
                  <c:v>1.2813279129999999E-8</c:v>
                </c:pt>
                <c:pt idx="62129">
                  <c:v>3.5012512829999999E-7</c:v>
                </c:pt>
                <c:pt idx="62130">
                  <c:v>1.619229802E-6</c:v>
                </c:pt>
                <c:pt idx="62131">
                  <c:v>1.396238562E-5</c:v>
                </c:pt>
                <c:pt idx="62132">
                  <c:v>1.0816127409999999E-7</c:v>
                </c:pt>
                <c:pt idx="62133">
                  <c:v>1.668139786E-7</c:v>
                </c:pt>
                <c:pt idx="62134">
                  <c:v>2.9438744729999999E-7</c:v>
                </c:pt>
                <c:pt idx="62135">
                  <c:v>1.113092212E-5</c:v>
                </c:pt>
                <c:pt idx="62136">
                  <c:v>1.0024739110000001E-6</c:v>
                </c:pt>
                <c:pt idx="62137">
                  <c:v>2.4589076520000001E-6</c:v>
                </c:pt>
                <c:pt idx="62138">
                  <c:v>3.4067909119999998E-6</c:v>
                </c:pt>
                <c:pt idx="62139">
                  <c:v>1.1646367810000001E-4</c:v>
                </c:pt>
                <c:pt idx="62140">
                  <c:v>1.0973676239999999E-6</c:v>
                </c:pt>
                <c:pt idx="62141">
                  <c:v>3.9905336510000004E-6</c:v>
                </c:pt>
                <c:pt idx="62142">
                  <c:v>1.0286149449999999E-5</c:v>
                </c:pt>
                <c:pt idx="62143">
                  <c:v>3.8591282659999997E-5</c:v>
                </c:pt>
                <c:pt idx="62144">
                  <c:v>7.6535773429999995E-6</c:v>
                </c:pt>
                <c:pt idx="62145">
                  <c:v>5.8614755459999997E-6</c:v>
                </c:pt>
                <c:pt idx="62146">
                  <c:v>2.7297173470000002E-5</c:v>
                </c:pt>
                <c:pt idx="62147">
                  <c:v>4.0574935910000001E-4</c:v>
                </c:pt>
                <c:pt idx="62148">
                  <c:v>8.4850368879999994E-5</c:v>
                </c:pt>
                <c:pt idx="62149">
                  <c:v>6.2233751840000005E-5</c:v>
                </c:pt>
                <c:pt idx="62150">
                  <c:v>9.0951902130000006E-5</c:v>
                </c:pt>
                <c:pt idx="62151">
                  <c:v>5.4635644249999998E-4</c:v>
                </c:pt>
                <c:pt idx="62152">
                  <c:v>2.4937625910000001E-6</c:v>
                </c:pt>
                <c:pt idx="62153">
                  <c:v>8.1591436700000006E-6</c:v>
                </c:pt>
                <c:pt idx="62154">
                  <c:v>6.9559855279999996E-7</c:v>
                </c:pt>
                <c:pt idx="62155">
                  <c:v>2.8820647749999999E-5</c:v>
                </c:pt>
                <c:pt idx="62156">
                  <c:v>4.4903158499999997E-6</c:v>
                </c:pt>
                <c:pt idx="62157">
                  <c:v>6.3322550919999996E-6</c:v>
                </c:pt>
                <c:pt idx="62158">
                  <c:v>6.7583628350000001E-7</c:v>
                </c:pt>
                <c:pt idx="62159">
                  <c:v>1.005904091E-5</c:v>
                </c:pt>
                <c:pt idx="62160">
                  <c:v>2.533527432E-6</c:v>
                </c:pt>
                <c:pt idx="62161">
                  <c:v>3.9291417639999997E-6</c:v>
                </c:pt>
                <c:pt idx="62162">
                  <c:v>3.8202359979999998E-6</c:v>
                </c:pt>
                <c:pt idx="62163">
                  <c:v>2.064977797E-6</c:v>
                </c:pt>
                <c:pt idx="62164">
                  <c:v>2.8532041599999999E-6</c:v>
                </c:pt>
                <c:pt idx="62165">
                  <c:v>1.6225472219999999E-6</c:v>
                </c:pt>
                <c:pt idx="62166">
                  <c:v>1.6270687740000001E-6</c:v>
                </c:pt>
                <c:pt idx="62167">
                  <c:v>2.125800961E-6</c:v>
                </c:pt>
                <c:pt idx="62168">
                  <c:v>1.389062816E-6</c:v>
                </c:pt>
                <c:pt idx="62169">
                  <c:v>8.2543751939999999E-7</c:v>
                </c:pt>
                <c:pt idx="62170">
                  <c:v>9.7590482490000001E-7</c:v>
                </c:pt>
                <c:pt idx="62171">
                  <c:v>1.3025126550000001E-6</c:v>
                </c:pt>
                <c:pt idx="62172">
                  <c:v>9.3485654529999997E-7</c:v>
                </c:pt>
                <c:pt idx="62173">
                  <c:v>1.0835693969999999E-6</c:v>
                </c:pt>
                <c:pt idx="62174">
                  <c:v>1.1236548079999999E-6</c:v>
                </c:pt>
                <c:pt idx="62175">
                  <c:v>4.3547591989999998E-7</c:v>
                </c:pt>
                <c:pt idx="62176">
                  <c:v>1.8766590440000001E-6</c:v>
                </c:pt>
                <c:pt idx="62177">
                  <c:v>1.9838576899999998E-6</c:v>
                </c:pt>
                <c:pt idx="62178">
                  <c:v>2.035105196E-6</c:v>
                </c:pt>
                <c:pt idx="62179">
                  <c:v>4.6251743449999998E-6</c:v>
                </c:pt>
                <c:pt idx="62180">
                  <c:v>4.9493041409999999E-6</c:v>
                </c:pt>
                <c:pt idx="62181">
                  <c:v>1.653406525E-6</c:v>
                </c:pt>
                <c:pt idx="62182">
                  <c:v>2.538596646E-6</c:v>
                </c:pt>
                <c:pt idx="62183">
                  <c:v>9.7567300789999996E-6</c:v>
                </c:pt>
                <c:pt idx="62184">
                  <c:v>1.072213108E-5</c:v>
                </c:pt>
                <c:pt idx="62185">
                  <c:v>2.6168582369999999E-6</c:v>
                </c:pt>
                <c:pt idx="62186">
                  <c:v>2.7041082779999998E-6</c:v>
                </c:pt>
                <c:pt idx="62187">
                  <c:v>6.55235141E-5</c:v>
                </c:pt>
                <c:pt idx="62188">
                  <c:v>5.1572541300000002E-5</c:v>
                </c:pt>
                <c:pt idx="62189">
                  <c:v>5.8740574490000002E-5</c:v>
                </c:pt>
                <c:pt idx="62190">
                  <c:v>4.56707622E-4</c:v>
                </c:pt>
                <c:pt idx="62191">
                  <c:v>9.8210886230000005E-4</c:v>
                </c:pt>
                <c:pt idx="62192">
                  <c:v>7.4447051270000006E-5</c:v>
                </c:pt>
                <c:pt idx="62193">
                  <c:v>4.3435566060000001E-5</c:v>
                </c:pt>
                <c:pt idx="62194">
                  <c:v>1.6835294250000001E-5</c:v>
                </c:pt>
                <c:pt idx="62195">
                  <c:v>1.802864552E-5</c:v>
                </c:pt>
                <c:pt idx="62196">
                  <c:v>1.261725263E-5</c:v>
                </c:pt>
                <c:pt idx="62197">
                  <c:v>1.4014101779999999E-5</c:v>
                </c:pt>
                <c:pt idx="62198">
                  <c:v>2.6663022579999999E-5</c:v>
                </c:pt>
                <c:pt idx="62199">
                  <c:v>7.454888996E-5</c:v>
                </c:pt>
                <c:pt idx="62200">
                  <c:v>2.4737764099999999E-5</c:v>
                </c:pt>
                <c:pt idx="62201">
                  <c:v>1.7486259920000001E-5</c:v>
                </c:pt>
                <c:pt idx="62202">
                  <c:v>3.0667920980000003E-5</c:v>
                </c:pt>
                <c:pt idx="62203">
                  <c:v>2.0985537179999999E-5</c:v>
                </c:pt>
                <c:pt idx="62204">
                  <c:v>2.8280924740000001E-6</c:v>
                </c:pt>
                <c:pt idx="62205">
                  <c:v>6.0665458659999996E-6</c:v>
                </c:pt>
                <c:pt idx="62206">
                  <c:v>3.9849902220000003E-6</c:v>
                </c:pt>
                <c:pt idx="62207">
                  <c:v>1.7345452650000001E-6</c:v>
                </c:pt>
                <c:pt idx="62208">
                  <c:v>4.0139393499999996E-6</c:v>
                </c:pt>
                <c:pt idx="62209">
                  <c:v>1.2000261099999999E-5</c:v>
                </c:pt>
                <c:pt idx="62210">
                  <c:v>2.4777074779999999E-5</c:v>
                </c:pt>
                <c:pt idx="62211">
                  <c:v>3.2265597120000001E-5</c:v>
                </c:pt>
                <c:pt idx="62212">
                  <c:v>9.7307316799999992E-7</c:v>
                </c:pt>
                <c:pt idx="62213">
                  <c:v>1.36178726E-6</c:v>
                </c:pt>
                <c:pt idx="62214">
                  <c:v>1.9985679539999998E-6</c:v>
                </c:pt>
                <c:pt idx="62215">
                  <c:v>2.3179817949999998E-6</c:v>
                </c:pt>
                <c:pt idx="62216">
                  <c:v>2.433145495E-6</c:v>
                </c:pt>
                <c:pt idx="62217">
                  <c:v>2.0358325710000002E-6</c:v>
                </c:pt>
                <c:pt idx="62218">
                  <c:v>1.1341911459999999E-6</c:v>
                </c:pt>
                <c:pt idx="62219">
                  <c:v>4.1844256819999999E-6</c:v>
                </c:pt>
                <c:pt idx="62220">
                  <c:v>1.614954975E-6</c:v>
                </c:pt>
                <c:pt idx="62221">
                  <c:v>1.852492268E-6</c:v>
                </c:pt>
                <c:pt idx="62222">
                  <c:v>1.434336687E-6</c:v>
                </c:pt>
                <c:pt idx="62223">
                  <c:v>2.9664087300000002E-6</c:v>
                </c:pt>
                <c:pt idx="62224">
                  <c:v>2.356679044E-6</c:v>
                </c:pt>
                <c:pt idx="62225">
                  <c:v>5.3013316319999999E-6</c:v>
                </c:pt>
                <c:pt idx="62226">
                  <c:v>9.9246404120000002E-8</c:v>
                </c:pt>
                <c:pt idx="62227">
                  <c:v>1.757199197E-6</c:v>
                </c:pt>
                <c:pt idx="62228">
                  <c:v>1.218740048E-5</c:v>
                </c:pt>
                <c:pt idx="62229">
                  <c:v>1.40386603E-5</c:v>
                </c:pt>
                <c:pt idx="62230">
                  <c:v>1.080853218E-4</c:v>
                </c:pt>
                <c:pt idx="62231">
                  <c:v>1.817275578E-4</c:v>
                </c:pt>
                <c:pt idx="62232">
                  <c:v>3.646215006E-5</c:v>
                </c:pt>
                <c:pt idx="62233">
                  <c:v>9.8913476369999999E-5</c:v>
                </c:pt>
                <c:pt idx="62234">
                  <c:v>1.7912545900000001E-4</c:v>
                </c:pt>
                <c:pt idx="62235">
                  <c:v>5.8179976710000001E-5</c:v>
                </c:pt>
                <c:pt idx="62236">
                  <c:v>4.2852569819999998E-5</c:v>
                </c:pt>
                <c:pt idx="62237">
                  <c:v>4.5896457620000002E-5</c:v>
                </c:pt>
                <c:pt idx="62238">
                  <c:v>8.6479136500000007E-5</c:v>
                </c:pt>
                <c:pt idx="62239">
                  <c:v>2.2048131230000001E-4</c:v>
                </c:pt>
                <c:pt idx="62240">
                  <c:v>1.495198896E-4</c:v>
                </c:pt>
                <c:pt idx="62241">
                  <c:v>8.4233169330000005E-5</c:v>
                </c:pt>
                <c:pt idx="62242">
                  <c:v>9.5283687130000001E-4</c:v>
                </c:pt>
                <c:pt idx="62243">
                  <c:v>2.8995179899999999E-4</c:v>
                </c:pt>
                <c:pt idx="62244">
                  <c:v>5.8555314350000001E-5</c:v>
                </c:pt>
                <c:pt idx="62245">
                  <c:v>4.2196153059999998E-5</c:v>
                </c:pt>
                <c:pt idx="62246">
                  <c:v>2.121481363E-5</c:v>
                </c:pt>
                <c:pt idx="62247">
                  <c:v>5.0320665499999996E-6</c:v>
                </c:pt>
                <c:pt idx="62248">
                  <c:v>2.821876012E-5</c:v>
                </c:pt>
                <c:pt idx="62249">
                  <c:v>7.3093245679999998E-6</c:v>
                </c:pt>
                <c:pt idx="62250">
                  <c:v>1.5676266160000001E-4</c:v>
                </c:pt>
                <c:pt idx="62251">
                  <c:v>6.6916744019999996E-5</c:v>
                </c:pt>
                <c:pt idx="62252">
                  <c:v>3.5774589529999999E-5</c:v>
                </c:pt>
                <c:pt idx="62253">
                  <c:v>2.6344619649999999E-5</c:v>
                </c:pt>
                <c:pt idx="62254">
                  <c:v>2.1405358759999999E-5</c:v>
                </c:pt>
                <c:pt idx="62255">
                  <c:v>1.019123588E-5</c:v>
                </c:pt>
                <c:pt idx="62256">
                  <c:v>2.4069056439999999E-6</c:v>
                </c:pt>
                <c:pt idx="62257">
                  <c:v>1.5457405040000001E-6</c:v>
                </c:pt>
                <c:pt idx="62258">
                  <c:v>2.5573144380000001E-6</c:v>
                </c:pt>
                <c:pt idx="62259">
                  <c:v>3.5112087130000001E-6</c:v>
                </c:pt>
                <c:pt idx="62260">
                  <c:v>6.8821537110000003E-6</c:v>
                </c:pt>
                <c:pt idx="62261">
                  <c:v>5.6272890110000004E-6</c:v>
                </c:pt>
                <c:pt idx="62262">
                  <c:v>2.7937537640000002E-5</c:v>
                </c:pt>
                <c:pt idx="62263">
                  <c:v>1.3565274959999999E-5</c:v>
                </c:pt>
                <c:pt idx="62264">
                  <c:v>4.7581975799999997E-6</c:v>
                </c:pt>
                <c:pt idx="62265">
                  <c:v>1.4014196879999999E-5</c:v>
                </c:pt>
                <c:pt idx="62266">
                  <c:v>2.9492072669999999E-6</c:v>
                </c:pt>
                <c:pt idx="62267">
                  <c:v>2.9420597069999998E-6</c:v>
                </c:pt>
                <c:pt idx="62268">
                  <c:v>6.4490096719999999E-6</c:v>
                </c:pt>
                <c:pt idx="62269">
                  <c:v>6.0452377160000002E-6</c:v>
                </c:pt>
                <c:pt idx="62270">
                  <c:v>2.3536295979999998E-6</c:v>
                </c:pt>
                <c:pt idx="62271">
                  <c:v>3.5990820640000001E-6</c:v>
                </c:pt>
                <c:pt idx="62272">
                  <c:v>2.6288724439999999E-6</c:v>
                </c:pt>
                <c:pt idx="62273">
                  <c:v>1.014244618E-6</c:v>
                </c:pt>
                <c:pt idx="62274">
                  <c:v>2.2700608650000001E-5</c:v>
                </c:pt>
                <c:pt idx="62275">
                  <c:v>8.661762301E-7</c:v>
                </c:pt>
                <c:pt idx="62276">
                  <c:v>4.2830629859999999E-6</c:v>
                </c:pt>
                <c:pt idx="62277">
                  <c:v>1.198960075E-5</c:v>
                </c:pt>
                <c:pt idx="62278">
                  <c:v>2.2974665470000002E-5</c:v>
                </c:pt>
                <c:pt idx="62279">
                  <c:v>1.1204769060000001E-5</c:v>
                </c:pt>
                <c:pt idx="62280">
                  <c:v>4.94032194E-5</c:v>
                </c:pt>
                <c:pt idx="62281">
                  <c:v>1.0110584780000001E-4</c:v>
                </c:pt>
                <c:pt idx="62282">
                  <c:v>2.2591626960000001E-3</c:v>
                </c:pt>
                <c:pt idx="62283">
                  <c:v>5.3444557190000005E-4</c:v>
                </c:pt>
                <c:pt idx="62284">
                  <c:v>8.4879787520000002E-5</c:v>
                </c:pt>
                <c:pt idx="62285">
                  <c:v>1.911478735E-4</c:v>
                </c:pt>
                <c:pt idx="62286">
                  <c:v>3.382910393E-4</c:v>
                </c:pt>
                <c:pt idx="62287">
                  <c:v>1.917665881E-5</c:v>
                </c:pt>
                <c:pt idx="62288">
                  <c:v>3.1380095470000003E-5</c:v>
                </c:pt>
                <c:pt idx="62289">
                  <c:v>9.3329366970000002E-5</c:v>
                </c:pt>
                <c:pt idx="62290">
                  <c:v>7.5921017490000002E-5</c:v>
                </c:pt>
                <c:pt idx="62291">
                  <c:v>2.0126383479999999E-5</c:v>
                </c:pt>
                <c:pt idx="62292">
                  <c:v>3.5765537109999998E-5</c:v>
                </c:pt>
                <c:pt idx="62293">
                  <c:v>8.1099380510000005E-5</c:v>
                </c:pt>
                <c:pt idx="62294">
                  <c:v>1.05481863E-4</c:v>
                </c:pt>
                <c:pt idx="62295">
                  <c:v>4.0422555669999997E-5</c:v>
                </c:pt>
                <c:pt idx="62296">
                  <c:v>3.9265538659999998E-5</c:v>
                </c:pt>
                <c:pt idx="62297">
                  <c:v>2.523934291E-5</c:v>
                </c:pt>
                <c:pt idx="62298">
                  <c:v>1.7502599319999999E-5</c:v>
                </c:pt>
                <c:pt idx="62299">
                  <c:v>1.4666435E-5</c:v>
                </c:pt>
                <c:pt idx="62300">
                  <c:v>1.899006236E-5</c:v>
                </c:pt>
                <c:pt idx="62301">
                  <c:v>3.9134798699999999E-6</c:v>
                </c:pt>
                <c:pt idx="62302">
                  <c:v>4.6086879210000003E-5</c:v>
                </c:pt>
                <c:pt idx="62303">
                  <c:v>3.1701045769999999E-6</c:v>
                </c:pt>
                <c:pt idx="62304">
                  <c:v>4.0217315470000002E-6</c:v>
                </c:pt>
                <c:pt idx="62305">
                  <c:v>8.7863706219999996E-7</c:v>
                </c:pt>
                <c:pt idx="62306">
                  <c:v>8.5812339199999995E-5</c:v>
                </c:pt>
                <c:pt idx="62307">
                  <c:v>1.2828846640000001E-6</c:v>
                </c:pt>
                <c:pt idx="62308">
                  <c:v>3.8388804279999998E-7</c:v>
                </c:pt>
                <c:pt idx="62309">
                  <c:v>8.3478396619999992E-6</c:v>
                </c:pt>
                <c:pt idx="62310">
                  <c:v>8.2926639200000003E-5</c:v>
                </c:pt>
                <c:pt idx="62311">
                  <c:v>6.5304157910000004E-6</c:v>
                </c:pt>
                <c:pt idx="62312">
                  <c:v>6.5070453800000004E-6</c:v>
                </c:pt>
                <c:pt idx="62313">
                  <c:v>1.318107915E-5</c:v>
                </c:pt>
                <c:pt idx="62314">
                  <c:v>5.237827642E-5</c:v>
                </c:pt>
                <c:pt idx="62315">
                  <c:v>8.841708114E-6</c:v>
                </c:pt>
                <c:pt idx="62316">
                  <c:v>5.8481752110000002E-6</c:v>
                </c:pt>
                <c:pt idx="62317">
                  <c:v>1.102734761E-5</c:v>
                </c:pt>
                <c:pt idx="62318">
                  <c:v>1.4274437610000001E-5</c:v>
                </c:pt>
                <c:pt idx="62319">
                  <c:v>6.5071734219999997E-6</c:v>
                </c:pt>
                <c:pt idx="62320">
                  <c:v>5.107481368E-6</c:v>
                </c:pt>
                <c:pt idx="62321">
                  <c:v>3.9111728260000002E-6</c:v>
                </c:pt>
                <c:pt idx="62322">
                  <c:v>1.6940804310000001E-4</c:v>
                </c:pt>
                <c:pt idx="62323">
                  <c:v>1.708714331E-5</c:v>
                </c:pt>
                <c:pt idx="62324">
                  <c:v>3.9985384280000003E-5</c:v>
                </c:pt>
                <c:pt idx="62325">
                  <c:v>6.9219463119999994E-5</c:v>
                </c:pt>
                <c:pt idx="62326">
                  <c:v>1.272452888E-3</c:v>
                </c:pt>
                <c:pt idx="62327">
                  <c:v>4.023134842E-5</c:v>
                </c:pt>
                <c:pt idx="62328">
                  <c:v>1.522163533E-5</c:v>
                </c:pt>
                <c:pt idx="62329">
                  <c:v>2.8487149679999999E-5</c:v>
                </c:pt>
                <c:pt idx="62330">
                  <c:v>5.3708164429999998E-4</c:v>
                </c:pt>
                <c:pt idx="62331">
                  <c:v>6.0746878249999998E-5</c:v>
                </c:pt>
                <c:pt idx="62332">
                  <c:v>3.748439672E-5</c:v>
                </c:pt>
                <c:pt idx="62333">
                  <c:v>1.0485500129999999E-5</c:v>
                </c:pt>
                <c:pt idx="62334">
                  <c:v>3.0184774209999999E-3</c:v>
                </c:pt>
                <c:pt idx="62335">
                  <c:v>1.5318338819999998E-5</c:v>
                </c:pt>
                <c:pt idx="62336">
                  <c:v>4.3599560470000001E-5</c:v>
                </c:pt>
                <c:pt idx="62337">
                  <c:v>5.9500263639999998E-5</c:v>
                </c:pt>
                <c:pt idx="62338">
                  <c:v>7.9340084530000001E-4</c:v>
                </c:pt>
                <c:pt idx="62339">
                  <c:v>1.5879337239999999E-5</c:v>
                </c:pt>
                <c:pt idx="62340">
                  <c:v>2.872485521E-5</c:v>
                </c:pt>
                <c:pt idx="62341">
                  <c:v>1.947948156E-5</c:v>
                </c:pt>
                <c:pt idx="62342">
                  <c:v>3.1368373800000002E-3</c:v>
                </c:pt>
                <c:pt idx="62343">
                  <c:v>3.8762383159999997E-5</c:v>
                </c:pt>
                <c:pt idx="62344">
                  <c:v>1.5571932510000001E-5</c:v>
                </c:pt>
                <c:pt idx="62345">
                  <c:v>5.1613965110000003E-5</c:v>
                </c:pt>
                <c:pt idx="62346">
                  <c:v>9.3417708079999995E-4</c:v>
                </c:pt>
                <c:pt idx="62347">
                  <c:v>4.2029090869999996E-6</c:v>
                </c:pt>
                <c:pt idx="62348">
                  <c:v>5.7896592859999997E-6</c:v>
                </c:pt>
                <c:pt idx="62349">
                  <c:v>9.3830409299999998E-6</c:v>
                </c:pt>
                <c:pt idx="62350">
                  <c:v>9.3273596489999998E-5</c:v>
                </c:pt>
                <c:pt idx="62351">
                  <c:v>4.5663431629999998E-5</c:v>
                </c:pt>
                <c:pt idx="62352">
                  <c:v>4.803037492E-5</c:v>
                </c:pt>
                <c:pt idx="62353">
                  <c:v>1.662683736E-5</c:v>
                </c:pt>
                <c:pt idx="62354">
                  <c:v>1.168423324E-2</c:v>
                </c:pt>
                <c:pt idx="62355">
                  <c:v>1.6642028509999999E-5</c:v>
                </c:pt>
                <c:pt idx="62356">
                  <c:v>1.954609597E-4</c:v>
                </c:pt>
                <c:pt idx="62357">
                  <c:v>3.1037423500000002E-4</c:v>
                </c:pt>
                <c:pt idx="62358">
                  <c:v>2.5498493179999999E-3</c:v>
                </c:pt>
                <c:pt idx="62359">
                  <c:v>2.2364482569999999E-4</c:v>
                </c:pt>
                <c:pt idx="62360">
                  <c:v>3.4225673460000001E-4</c:v>
                </c:pt>
                <c:pt idx="62361">
                  <c:v>3.7406795229999999E-4</c:v>
                </c:pt>
                <c:pt idx="62362">
                  <c:v>1.524466593E-2</c:v>
                </c:pt>
                <c:pt idx="62363">
                  <c:v>2.5508094100000001E-4</c:v>
                </c:pt>
                <c:pt idx="62364">
                  <c:v>5.2836962090000003E-4</c:v>
                </c:pt>
                <c:pt idx="62365">
                  <c:v>8.866691688E-4</c:v>
                </c:pt>
                <c:pt idx="62366">
                  <c:v>0.11320524899999999</c:v>
                </c:pt>
                <c:pt idx="62367">
                  <c:v>7.7405332419999999E-4</c:v>
                </c:pt>
                <c:pt idx="62368">
                  <c:v>6.1395187179999998E-4</c:v>
                </c:pt>
                <c:pt idx="62369">
                  <c:v>5.7955683910000005E-4</c:v>
                </c:pt>
                <c:pt idx="62370">
                  <c:v>7.1258230880000004E-3</c:v>
                </c:pt>
                <c:pt idx="62371">
                  <c:v>6.5675744020000004E-4</c:v>
                </c:pt>
                <c:pt idx="62372">
                  <c:v>6.2157453799999997E-4</c:v>
                </c:pt>
                <c:pt idx="62373">
                  <c:v>7.057743228E-4</c:v>
                </c:pt>
                <c:pt idx="62374">
                  <c:v>0.1130789369</c:v>
                </c:pt>
                <c:pt idx="62375">
                  <c:v>9.5597065680000002E-4</c:v>
                </c:pt>
                <c:pt idx="62376">
                  <c:v>5.6159437000000004E-4</c:v>
                </c:pt>
                <c:pt idx="62377">
                  <c:v>2.083718831E-4</c:v>
                </c:pt>
                <c:pt idx="62378">
                  <c:v>1.548783236E-2</c:v>
                </c:pt>
                <c:pt idx="62379">
                  <c:v>4.2587476969999999E-4</c:v>
                </c:pt>
                <c:pt idx="62380">
                  <c:v>3.4472876439999999E-4</c:v>
                </c:pt>
                <c:pt idx="62381">
                  <c:v>1.982766155E-4</c:v>
                </c:pt>
                <c:pt idx="62382">
                  <c:v>2.5305616820000001E-3</c:v>
                </c:pt>
                <c:pt idx="62383">
                  <c:v>3.4013032940000002E-4</c:v>
                </c:pt>
                <c:pt idx="62384">
                  <c:v>2.057622998E-4</c:v>
                </c:pt>
                <c:pt idx="62385">
                  <c:v>1.1216185060000001E-5</c:v>
                </c:pt>
                <c:pt idx="62386">
                  <c:v>1.1671608050000001E-2</c:v>
                </c:pt>
                <c:pt idx="62387">
                  <c:v>2.2953934469999999E-5</c:v>
                </c:pt>
                <c:pt idx="62388">
                  <c:v>5.1962378080000001E-5</c:v>
                </c:pt>
                <c:pt idx="62389">
                  <c:v>4.3839258019999997E-5</c:v>
                </c:pt>
                <c:pt idx="62390">
                  <c:v>9.5157913700000003E-5</c:v>
                </c:pt>
                <c:pt idx="62391">
                  <c:v>1.0334464390000001E-5</c:v>
                </c:pt>
                <c:pt idx="62392">
                  <c:v>5.828325673E-6</c:v>
                </c:pt>
                <c:pt idx="62393">
                  <c:v>4.5334314489999997E-6</c:v>
                </c:pt>
                <c:pt idx="62394">
                  <c:v>9.0687296479999996E-4</c:v>
                </c:pt>
                <c:pt idx="62395">
                  <c:v>4.5186681530000001E-5</c:v>
                </c:pt>
                <c:pt idx="62396">
                  <c:v>1.949078954E-5</c:v>
                </c:pt>
                <c:pt idx="62397">
                  <c:v>3.5500960449999997E-5</c:v>
                </c:pt>
                <c:pt idx="62398">
                  <c:v>3.1580699060000002E-3</c:v>
                </c:pt>
                <c:pt idx="62399">
                  <c:v>2.5929155660000001E-5</c:v>
                </c:pt>
                <c:pt idx="62400">
                  <c:v>2.8338833329999998E-5</c:v>
                </c:pt>
                <c:pt idx="62401">
                  <c:v>1.2989171039999999E-5</c:v>
                </c:pt>
                <c:pt idx="62402">
                  <c:v>7.8956407990000001E-4</c:v>
                </c:pt>
                <c:pt idx="62403">
                  <c:v>6.519362696E-5</c:v>
                </c:pt>
                <c:pt idx="62404">
                  <c:v>4.3256916640000002E-5</c:v>
                </c:pt>
                <c:pt idx="62405">
                  <c:v>1.29322554E-5</c:v>
                </c:pt>
                <c:pt idx="62406">
                  <c:v>2.9831022559999999E-3</c:v>
                </c:pt>
                <c:pt idx="62407">
                  <c:v>1.8671644199999999E-5</c:v>
                </c:pt>
                <c:pt idx="62408">
                  <c:v>4.4233292490000002E-5</c:v>
                </c:pt>
                <c:pt idx="62409">
                  <c:v>6.0500295389999997E-5</c:v>
                </c:pt>
                <c:pt idx="62410">
                  <c:v>5.3939280659999998E-4</c:v>
                </c:pt>
                <c:pt idx="62411">
                  <c:v>3.2493308900000002E-5</c:v>
                </c:pt>
                <c:pt idx="62412">
                  <c:v>1.6388925910000001E-5</c:v>
                </c:pt>
                <c:pt idx="62413">
                  <c:v>3.9408491170000003E-5</c:v>
                </c:pt>
                <c:pt idx="62414">
                  <c:v>1.2551457299999999E-3</c:v>
                </c:pt>
                <c:pt idx="62415">
                  <c:v>7.1666043679999994E-5</c:v>
                </c:pt>
                <c:pt idx="62416">
                  <c:v>4.5380826400000002E-5</c:v>
                </c:pt>
                <c:pt idx="62417">
                  <c:v>1.830632384E-5</c:v>
                </c:pt>
                <c:pt idx="62418">
                  <c:v>1.7225376170000001E-4</c:v>
                </c:pt>
                <c:pt idx="62419">
                  <c:v>3.6592634360000002E-6</c:v>
                </c:pt>
                <c:pt idx="62420">
                  <c:v>5.0709566719999998E-6</c:v>
                </c:pt>
                <c:pt idx="62421">
                  <c:v>6.3883653230000002E-6</c:v>
                </c:pt>
                <c:pt idx="62422">
                  <c:v>1.4678937839999999E-5</c:v>
                </c:pt>
                <c:pt idx="62423">
                  <c:v>1.135128873E-5</c:v>
                </c:pt>
                <c:pt idx="62424">
                  <c:v>5.6215948760000001E-6</c:v>
                </c:pt>
                <c:pt idx="62425">
                  <c:v>8.6177517860000001E-6</c:v>
                </c:pt>
                <c:pt idx="62426">
                  <c:v>5.2585557449999998E-5</c:v>
                </c:pt>
                <c:pt idx="62427">
                  <c:v>1.372108589E-5</c:v>
                </c:pt>
                <c:pt idx="62428">
                  <c:v>6.5311689680000003E-6</c:v>
                </c:pt>
                <c:pt idx="62429">
                  <c:v>6.4292770140000003E-6</c:v>
                </c:pt>
                <c:pt idx="62430">
                  <c:v>8.230455278E-5</c:v>
                </c:pt>
                <c:pt idx="62431">
                  <c:v>7.5911579899999997E-6</c:v>
                </c:pt>
                <c:pt idx="62432">
                  <c:v>2.5962299480000001E-7</c:v>
                </c:pt>
                <c:pt idx="62433">
                  <c:v>1.2642372880000001E-6</c:v>
                </c:pt>
                <c:pt idx="62434">
                  <c:v>8.3024075280000004E-5</c:v>
                </c:pt>
                <c:pt idx="62435">
                  <c:v>5.1768892539999997E-7</c:v>
                </c:pt>
                <c:pt idx="62436">
                  <c:v>4.5638585989999999E-6</c:v>
                </c:pt>
                <c:pt idx="62437">
                  <c:v>3.2459528630000001E-6</c:v>
                </c:pt>
                <c:pt idx="62438">
                  <c:v>4.2922911779999999E-5</c:v>
                </c:pt>
                <c:pt idx="62439">
                  <c:v>5.2972754280000003E-6</c:v>
                </c:pt>
                <c:pt idx="62440">
                  <c:v>2.013999985E-5</c:v>
                </c:pt>
                <c:pt idx="62441">
                  <c:v>1.4621819129999999E-5</c:v>
                </c:pt>
                <c:pt idx="62442">
                  <c:v>1.6112532819999999E-5</c:v>
                </c:pt>
                <c:pt idx="62443">
                  <c:v>2.8253883909999998E-5</c:v>
                </c:pt>
                <c:pt idx="62444">
                  <c:v>4.056323871E-5</c:v>
                </c:pt>
                <c:pt idx="62445">
                  <c:v>3.9804639809999998E-5</c:v>
                </c:pt>
                <c:pt idx="62446">
                  <c:v>1.0753325700000001E-4</c:v>
                </c:pt>
                <c:pt idx="62447">
                  <c:v>8.0416488440000005E-5</c:v>
                </c:pt>
                <c:pt idx="62448">
                  <c:v>3.3349051069999997E-5</c:v>
                </c:pt>
                <c:pt idx="62449">
                  <c:v>1.9621618760000001E-5</c:v>
                </c:pt>
                <c:pt idx="62450">
                  <c:v>7.6189470139999995E-5</c:v>
                </c:pt>
                <c:pt idx="62451">
                  <c:v>9.15023923E-5</c:v>
                </c:pt>
                <c:pt idx="62452">
                  <c:v>2.8640263649999998E-5</c:v>
                </c:pt>
                <c:pt idx="62453">
                  <c:v>1.850198959E-5</c:v>
                </c:pt>
                <c:pt idx="62454">
                  <c:v>3.2757309159999999E-4</c:v>
                </c:pt>
                <c:pt idx="62455">
                  <c:v>1.7481966640000001E-4</c:v>
                </c:pt>
                <c:pt idx="62456">
                  <c:v>8.9278257999999994E-5</c:v>
                </c:pt>
                <c:pt idx="62457">
                  <c:v>5.4255515660000002E-4</c:v>
                </c:pt>
                <c:pt idx="62458">
                  <c:v>2.2396405159999999E-3</c:v>
                </c:pt>
                <c:pt idx="62459">
                  <c:v>1.057241788E-4</c:v>
                </c:pt>
                <c:pt idx="62460">
                  <c:v>5.3534170629999997E-5</c:v>
                </c:pt>
                <c:pt idx="62461">
                  <c:v>1.12209528E-5</c:v>
                </c:pt>
                <c:pt idx="62462">
                  <c:v>2.3017056079999998E-5</c:v>
                </c:pt>
                <c:pt idx="62463">
                  <c:v>1.18627434E-5</c:v>
                </c:pt>
                <c:pt idx="62464">
                  <c:v>4.1059627339999999E-6</c:v>
                </c:pt>
                <c:pt idx="62465">
                  <c:v>7.8898999409999997E-7</c:v>
                </c:pt>
                <c:pt idx="62466">
                  <c:v>2.2002263870000002E-5</c:v>
                </c:pt>
                <c:pt idx="62467">
                  <c:v>7.9014186579999996E-7</c:v>
                </c:pt>
                <c:pt idx="62468">
                  <c:v>2.73481861E-6</c:v>
                </c:pt>
                <c:pt idx="62469">
                  <c:v>3.5933801999999999E-6</c:v>
                </c:pt>
                <c:pt idx="62470">
                  <c:v>2.2939485669999999E-6</c:v>
                </c:pt>
                <c:pt idx="62471">
                  <c:v>6.0984254339999996E-6</c:v>
                </c:pt>
                <c:pt idx="62472">
                  <c:v>6.1787510989999998E-6</c:v>
                </c:pt>
                <c:pt idx="62473">
                  <c:v>2.906042962E-6</c:v>
                </c:pt>
                <c:pt idx="62474">
                  <c:v>3.0096562719999999E-6</c:v>
                </c:pt>
                <c:pt idx="62475">
                  <c:v>1.3390565479999999E-5</c:v>
                </c:pt>
                <c:pt idx="62476">
                  <c:v>3.9505254319999996E-6</c:v>
                </c:pt>
                <c:pt idx="62477">
                  <c:v>1.4096192649999999E-5</c:v>
                </c:pt>
                <c:pt idx="62478">
                  <c:v>2.707605561E-5</c:v>
                </c:pt>
                <c:pt idx="62479">
                  <c:v>6.386951345E-6</c:v>
                </c:pt>
                <c:pt idx="62480">
                  <c:v>7.0454590179999999E-6</c:v>
                </c:pt>
                <c:pt idx="62481">
                  <c:v>3.4660141779999999E-6</c:v>
                </c:pt>
                <c:pt idx="62482">
                  <c:v>2.4980623919999998E-6</c:v>
                </c:pt>
                <c:pt idx="62483">
                  <c:v>1.570965617E-6</c:v>
                </c:pt>
                <c:pt idx="62484">
                  <c:v>2.614030902E-6</c:v>
                </c:pt>
                <c:pt idx="62485">
                  <c:v>1.017794361E-5</c:v>
                </c:pt>
                <c:pt idx="62486">
                  <c:v>2.091559054E-5</c:v>
                </c:pt>
                <c:pt idx="62487">
                  <c:v>2.600084169E-5</c:v>
                </c:pt>
                <c:pt idx="62488">
                  <c:v>3.5511765459999997E-5</c:v>
                </c:pt>
                <c:pt idx="62489">
                  <c:v>6.7349669120000003E-5</c:v>
                </c:pt>
                <c:pt idx="62490">
                  <c:v>1.5282194379999999E-4</c:v>
                </c:pt>
                <c:pt idx="62491">
                  <c:v>8.6897304329999997E-6</c:v>
                </c:pt>
                <c:pt idx="62492">
                  <c:v>2.7960962600000001E-5</c:v>
                </c:pt>
                <c:pt idx="62493">
                  <c:v>5.1310425729999998E-6</c:v>
                </c:pt>
                <c:pt idx="62494">
                  <c:v>2.0142520530000001E-5</c:v>
                </c:pt>
                <c:pt idx="62495">
                  <c:v>4.2046031429999998E-5</c:v>
                </c:pt>
                <c:pt idx="62496">
                  <c:v>5.4710513019999999E-5</c:v>
                </c:pt>
                <c:pt idx="62497">
                  <c:v>2.8964497719999999E-4</c:v>
                </c:pt>
                <c:pt idx="62498">
                  <c:v>9.2010968720000004E-4</c:v>
                </c:pt>
                <c:pt idx="62499">
                  <c:v>8.6996899890000006E-5</c:v>
                </c:pt>
                <c:pt idx="62500">
                  <c:v>1.628381387E-4</c:v>
                </c:pt>
                <c:pt idx="62501">
                  <c:v>2.206174627E-4</c:v>
                </c:pt>
                <c:pt idx="62502">
                  <c:v>8.9771283959999996E-5</c:v>
                </c:pt>
                <c:pt idx="62503">
                  <c:v>4.6120428290000001E-5</c:v>
                </c:pt>
                <c:pt idx="62504">
                  <c:v>4.2379427639999999E-5</c:v>
                </c:pt>
                <c:pt idx="62505">
                  <c:v>5.530618453E-5</c:v>
                </c:pt>
                <c:pt idx="62506">
                  <c:v>1.7624641700000001E-4</c:v>
                </c:pt>
                <c:pt idx="62507">
                  <c:v>9.0651982550000003E-5</c:v>
                </c:pt>
                <c:pt idx="62508">
                  <c:v>3.403800297E-5</c:v>
                </c:pt>
                <c:pt idx="62509">
                  <c:v>1.8594124450000001E-4</c:v>
                </c:pt>
                <c:pt idx="62510">
                  <c:v>1.058653406E-4</c:v>
                </c:pt>
                <c:pt idx="62511">
                  <c:v>1.5385839760000001E-5</c:v>
                </c:pt>
                <c:pt idx="62512">
                  <c:v>1.207848562E-5</c:v>
                </c:pt>
                <c:pt idx="62513">
                  <c:v>1.818748579E-6</c:v>
                </c:pt>
                <c:pt idx="62514">
                  <c:v>1.152679634E-7</c:v>
                </c:pt>
                <c:pt idx="62515">
                  <c:v>5.2972464319999997E-6</c:v>
                </c:pt>
                <c:pt idx="62516">
                  <c:v>2.2085729850000001E-6</c:v>
                </c:pt>
                <c:pt idx="62517">
                  <c:v>3.032699455E-6</c:v>
                </c:pt>
                <c:pt idx="62518">
                  <c:v>1.4136444700000001E-6</c:v>
                </c:pt>
                <c:pt idx="62519">
                  <c:v>1.8129542940000001E-6</c:v>
                </c:pt>
                <c:pt idx="62520">
                  <c:v>1.6722985400000001E-6</c:v>
                </c:pt>
                <c:pt idx="62521">
                  <c:v>4.2020810340000004E-6</c:v>
                </c:pt>
                <c:pt idx="62522">
                  <c:v>1.1621785160000001E-6</c:v>
                </c:pt>
                <c:pt idx="62523">
                  <c:v>2.0722793789999999E-6</c:v>
                </c:pt>
                <c:pt idx="62524">
                  <c:v>2.4320530069999999E-6</c:v>
                </c:pt>
                <c:pt idx="62525">
                  <c:v>2.2814865050000002E-6</c:v>
                </c:pt>
                <c:pt idx="62526">
                  <c:v>1.9607181939999999E-6</c:v>
                </c:pt>
                <c:pt idx="62527">
                  <c:v>1.304072516E-6</c:v>
                </c:pt>
                <c:pt idx="62528">
                  <c:v>1.2060919740000001E-6</c:v>
                </c:pt>
                <c:pt idx="62529">
                  <c:v>3.1947947360000002E-5</c:v>
                </c:pt>
                <c:pt idx="62530">
                  <c:v>2.441543032E-5</c:v>
                </c:pt>
                <c:pt idx="62531">
                  <c:v>1.1433629500000001E-5</c:v>
                </c:pt>
                <c:pt idx="62532">
                  <c:v>3.784943937E-6</c:v>
                </c:pt>
                <c:pt idx="62533">
                  <c:v>1.8370352440000001E-6</c:v>
                </c:pt>
                <c:pt idx="62534">
                  <c:v>3.8345267569999998E-6</c:v>
                </c:pt>
                <c:pt idx="62535">
                  <c:v>5.7083533659999999E-6</c:v>
                </c:pt>
                <c:pt idx="62536">
                  <c:v>2.6760184319999998E-6</c:v>
                </c:pt>
                <c:pt idx="62537">
                  <c:v>2.0783780309999999E-5</c:v>
                </c:pt>
                <c:pt idx="62538">
                  <c:v>2.927364812E-5</c:v>
                </c:pt>
                <c:pt idx="62539">
                  <c:v>1.6610614929999999E-5</c:v>
                </c:pt>
                <c:pt idx="62540">
                  <c:v>2.539311094E-5</c:v>
                </c:pt>
                <c:pt idx="62541">
                  <c:v>7.4309440440000006E-5</c:v>
                </c:pt>
                <c:pt idx="62542">
                  <c:v>2.6365231889999999E-5</c:v>
                </c:pt>
                <c:pt idx="62543">
                  <c:v>1.2858498260000001E-5</c:v>
                </c:pt>
                <c:pt idx="62544">
                  <c:v>1.2004895549999999E-5</c:v>
                </c:pt>
                <c:pt idx="62545">
                  <c:v>1.8464804580000001E-5</c:v>
                </c:pt>
                <c:pt idx="62546">
                  <c:v>1.5973990660000001E-5</c:v>
                </c:pt>
                <c:pt idx="62547">
                  <c:v>3.8693645420000001E-5</c:v>
                </c:pt>
                <c:pt idx="62548">
                  <c:v>7.3127877470000001E-5</c:v>
                </c:pt>
                <c:pt idx="62549">
                  <c:v>9.7351165279999997E-4</c:v>
                </c:pt>
                <c:pt idx="62550">
                  <c:v>4.4250306160000002E-4</c:v>
                </c:pt>
                <c:pt idx="62551">
                  <c:v>5.499547948E-5</c:v>
                </c:pt>
                <c:pt idx="62552">
                  <c:v>5.5514242390000003E-5</c:v>
                </c:pt>
                <c:pt idx="62553">
                  <c:v>6.6730131169999998E-5</c:v>
                </c:pt>
                <c:pt idx="62554">
                  <c:v>2.6793212870000002E-6</c:v>
                </c:pt>
                <c:pt idx="62555">
                  <c:v>2.9283675780000001E-6</c:v>
                </c:pt>
                <c:pt idx="62556">
                  <c:v>1.103386144E-5</c:v>
                </c:pt>
                <c:pt idx="62557">
                  <c:v>9.5774877659999992E-6</c:v>
                </c:pt>
                <c:pt idx="62558">
                  <c:v>2.4964300789999999E-6</c:v>
                </c:pt>
                <c:pt idx="62559">
                  <c:v>1.8226432599999999E-6</c:v>
                </c:pt>
                <c:pt idx="62560">
                  <c:v>5.0191412689999996E-6</c:v>
                </c:pt>
                <c:pt idx="62561">
                  <c:v>4.4359462469999999E-6</c:v>
                </c:pt>
                <c:pt idx="62562">
                  <c:v>2.04250318E-6</c:v>
                </c:pt>
                <c:pt idx="62563">
                  <c:v>1.9606643170000002E-6</c:v>
                </c:pt>
                <c:pt idx="62564">
                  <c:v>1.787957726E-6</c:v>
                </c:pt>
                <c:pt idx="62565">
                  <c:v>3.920648178E-7</c:v>
                </c:pt>
                <c:pt idx="62566">
                  <c:v>1.106428147E-6</c:v>
                </c:pt>
                <c:pt idx="62567">
                  <c:v>1.062407377E-6</c:v>
                </c:pt>
                <c:pt idx="62568">
                  <c:v>9.1898809120000005E-7</c:v>
                </c:pt>
                <c:pt idx="62569">
                  <c:v>1.269890444E-6</c:v>
                </c:pt>
                <c:pt idx="62570">
                  <c:v>9.6298532699999996E-7</c:v>
                </c:pt>
                <c:pt idx="62571">
                  <c:v>8.2624410270000001E-7</c:v>
                </c:pt>
                <c:pt idx="62572">
                  <c:v>1.389510282E-6</c:v>
                </c:pt>
                <c:pt idx="62573">
                  <c:v>2.0127318640000002E-6</c:v>
                </c:pt>
                <c:pt idx="62574">
                  <c:v>1.6080988880000001E-6</c:v>
                </c:pt>
                <c:pt idx="62575">
                  <c:v>1.6066592359999999E-6</c:v>
                </c:pt>
                <c:pt idx="62576">
                  <c:v>2.71897445E-6</c:v>
                </c:pt>
                <c:pt idx="62577">
                  <c:v>1.8544929620000001E-6</c:v>
                </c:pt>
                <c:pt idx="62578">
                  <c:v>3.730962465E-6</c:v>
                </c:pt>
                <c:pt idx="62579">
                  <c:v>3.6559375349999999E-6</c:v>
                </c:pt>
                <c:pt idx="62580">
                  <c:v>2.0772585119999999E-6</c:v>
                </c:pt>
                <c:pt idx="62581">
                  <c:v>1.043881084E-5</c:v>
                </c:pt>
                <c:pt idx="62582">
                  <c:v>6.4878537200000002E-7</c:v>
                </c:pt>
                <c:pt idx="62583">
                  <c:v>6.138352836E-6</c:v>
                </c:pt>
                <c:pt idx="62584">
                  <c:v>3.723069988E-6</c:v>
                </c:pt>
                <c:pt idx="62585">
                  <c:v>2.939606222E-5</c:v>
                </c:pt>
                <c:pt idx="62586">
                  <c:v>6.5949069679999998E-7</c:v>
                </c:pt>
                <c:pt idx="62587">
                  <c:v>7.5610758129999997E-6</c:v>
                </c:pt>
                <c:pt idx="62588">
                  <c:v>1.6532220310000001E-6</c:v>
                </c:pt>
                <c:pt idx="62589">
                  <c:v>5.3578721940000004E-4</c:v>
                </c:pt>
                <c:pt idx="62590">
                  <c:v>8.6599053330000005E-5</c:v>
                </c:pt>
                <c:pt idx="62591">
                  <c:v>5.7435391560000001E-5</c:v>
                </c:pt>
                <c:pt idx="62592">
                  <c:v>8.482794024E-5</c:v>
                </c:pt>
                <c:pt idx="62593">
                  <c:v>4.0357246680000001E-4</c:v>
                </c:pt>
                <c:pt idx="62594">
                  <c:v>2.705711848E-5</c:v>
                </c:pt>
                <c:pt idx="62595">
                  <c:v>5.378564832E-6</c:v>
                </c:pt>
                <c:pt idx="62596">
                  <c:v>6.7315965189999998E-6</c:v>
                </c:pt>
                <c:pt idx="62597">
                  <c:v>3.7701571059999998E-5</c:v>
                </c:pt>
                <c:pt idx="62598">
                  <c:v>9.9684623580000004E-6</c:v>
                </c:pt>
                <c:pt idx="62599">
                  <c:v>3.2446884449999999E-6</c:v>
                </c:pt>
                <c:pt idx="62600">
                  <c:v>9.127984475E-7</c:v>
                </c:pt>
                <c:pt idx="62601">
                  <c:v>1.1592204050000001E-4</c:v>
                </c:pt>
                <c:pt idx="62602">
                  <c:v>3.2856367519999998E-6</c:v>
                </c:pt>
                <c:pt idx="62603">
                  <c:v>2.3394128409999999E-6</c:v>
                </c:pt>
                <c:pt idx="62604">
                  <c:v>8.8571660459999995E-7</c:v>
                </c:pt>
                <c:pt idx="62605">
                  <c:v>1.103903756E-5</c:v>
                </c:pt>
                <c:pt idx="62606">
                  <c:v>2.8238667349999998E-7</c:v>
                </c:pt>
                <c:pt idx="62607">
                  <c:v>1.530570181E-7</c:v>
                </c:pt>
                <c:pt idx="62608">
                  <c:v>1.145843192E-7</c:v>
                </c:pt>
                <c:pt idx="62609">
                  <c:v>1.354364374E-5</c:v>
                </c:pt>
                <c:pt idx="62610">
                  <c:v>1.556255785E-6</c:v>
                </c:pt>
                <c:pt idx="62611">
                  <c:v>2.694872771E-7</c:v>
                </c:pt>
                <c:pt idx="62612">
                  <c:v>3.2031592299999999E-8</c:v>
                </c:pt>
                <c:pt idx="62613">
                  <c:v>1.4693011219999999E-6</c:v>
                </c:pt>
                <c:pt idx="62614">
                  <c:v>1.7157520430000001E-7</c:v>
                </c:pt>
                <c:pt idx="62615">
                  <c:v>2.2253695789999999E-7</c:v>
                </c:pt>
                <c:pt idx="62616">
                  <c:v>2.1953374699999999E-7</c:v>
                </c:pt>
                <c:pt idx="62617">
                  <c:v>1.8243585009999999E-7</c:v>
                </c:pt>
                <c:pt idx="62618">
                  <c:v>1.8666463400000001E-7</c:v>
                </c:pt>
                <c:pt idx="62619">
                  <c:v>1.8063889630000001E-7</c:v>
                </c:pt>
                <c:pt idx="62620">
                  <c:v>2.2185642639999999E-7</c:v>
                </c:pt>
                <c:pt idx="62621">
                  <c:v>2.2053499759999999E-6</c:v>
                </c:pt>
                <c:pt idx="62622">
                  <c:v>4.4428031399999998E-7</c:v>
                </c:pt>
                <c:pt idx="62623">
                  <c:v>4.4286190380000002E-8</c:v>
                </c:pt>
                <c:pt idx="62624">
                  <c:v>7.6353233119999998E-7</c:v>
                </c:pt>
                <c:pt idx="62625">
                  <c:v>3.036186632E-6</c:v>
                </c:pt>
                <c:pt idx="62626">
                  <c:v>4.7886436269999997E-7</c:v>
                </c:pt>
                <c:pt idx="62627">
                  <c:v>6.0580877759999998E-7</c:v>
                </c:pt>
                <c:pt idx="62628">
                  <c:v>1.384122731E-6</c:v>
                </c:pt>
                <c:pt idx="62629">
                  <c:v>2.0101178340000001E-5</c:v>
                </c:pt>
                <c:pt idx="62630">
                  <c:v>7.0577806579999999E-7</c:v>
                </c:pt>
                <c:pt idx="62631">
                  <c:v>3.183369908E-6</c:v>
                </c:pt>
                <c:pt idx="62632">
                  <c:v>1.3013426120000001E-5</c:v>
                </c:pt>
                <c:pt idx="62633">
                  <c:v>2.803477326E-4</c:v>
                </c:pt>
                <c:pt idx="62634">
                  <c:v>1.0831809119999999E-5</c:v>
                </c:pt>
                <c:pt idx="62635">
                  <c:v>3.164972003E-6</c:v>
                </c:pt>
                <c:pt idx="62636">
                  <c:v>2.0051696319999998E-6</c:v>
                </c:pt>
                <c:pt idx="62637">
                  <c:v>1.964425371E-5</c:v>
                </c:pt>
                <c:pt idx="62638">
                  <c:v>4.9448033580000002E-6</c:v>
                </c:pt>
                <c:pt idx="62639">
                  <c:v>3.3986848490000002E-6</c:v>
                </c:pt>
                <c:pt idx="62640">
                  <c:v>2.2337401750000001E-7</c:v>
                </c:pt>
                <c:pt idx="62641">
                  <c:v>4.2926460430000002E-4</c:v>
                </c:pt>
                <c:pt idx="62642">
                  <c:v>5.2079449250000004E-7</c:v>
                </c:pt>
                <c:pt idx="62643">
                  <c:v>5.0673765019999996E-6</c:v>
                </c:pt>
                <c:pt idx="62644">
                  <c:v>8.2580059469999992E-6</c:v>
                </c:pt>
                <c:pt idx="62645">
                  <c:v>6.0844477879999998E-5</c:v>
                </c:pt>
                <c:pt idx="62646">
                  <c:v>2.0370974260000001E-6</c:v>
                </c:pt>
                <c:pt idx="62647">
                  <c:v>1.9529539670000002E-6</c:v>
                </c:pt>
                <c:pt idx="62648">
                  <c:v>2.0569042849999999E-6</c:v>
                </c:pt>
                <c:pt idx="62649">
                  <c:v>8.1010965299999993E-6</c:v>
                </c:pt>
                <c:pt idx="62650">
                  <c:v>5.0136494450000003E-7</c:v>
                </c:pt>
                <c:pt idx="62651">
                  <c:v>9.4685739759999995E-7</c:v>
                </c:pt>
                <c:pt idx="62652">
                  <c:v>1.1950643310000001E-6</c:v>
                </c:pt>
                <c:pt idx="62653">
                  <c:v>3.034269535E-5</c:v>
                </c:pt>
                <c:pt idx="62654">
                  <c:v>4.6634933940000001E-7</c:v>
                </c:pt>
                <c:pt idx="62655">
                  <c:v>1.4777535380000001E-7</c:v>
                </c:pt>
                <c:pt idx="62656">
                  <c:v>6.9302647549999998E-8</c:v>
                </c:pt>
                <c:pt idx="62657">
                  <c:v>4.3511263139999998E-7</c:v>
                </c:pt>
                <c:pt idx="62658">
                  <c:v>1.6796950660000001E-8</c:v>
                </c:pt>
                <c:pt idx="62659">
                  <c:v>5.9138561069999999E-9</c:v>
                </c:pt>
                <c:pt idx="62660">
                  <c:v>3.1540401569999998E-9</c:v>
                </c:pt>
                <c:pt idx="62661">
                  <c:v>5.0152797200000002E-7</c:v>
                </c:pt>
                <c:pt idx="62662">
                  <c:v>5.9885970669999997E-9</c:v>
                </c:pt>
                <c:pt idx="62663">
                  <c:v>1.041947771E-8</c:v>
                </c:pt>
                <c:pt idx="62664">
                  <c:v>1.250471464E-8</c:v>
                </c:pt>
                <c:pt idx="62665">
                  <c:v>5.3655316400000001E-7</c:v>
                </c:pt>
                <c:pt idx="62666">
                  <c:v>2.344130209E-9</c:v>
                </c:pt>
                <c:pt idx="62667">
                  <c:v>2.1387094529999999E-13</c:v>
                </c:pt>
                <c:pt idx="62668">
                  <c:v>3.1243146270000001E-9</c:v>
                </c:pt>
                <c:pt idx="62669">
                  <c:v>1.7079160369999999E-7</c:v>
                </c:pt>
                <c:pt idx="62670">
                  <c:v>4.6890773719999998E-8</c:v>
                </c:pt>
                <c:pt idx="62671">
                  <c:v>8.741426999E-8</c:v>
                </c:pt>
                <c:pt idx="62672">
                  <c:v>1.153753639E-7</c:v>
                </c:pt>
                <c:pt idx="62673">
                  <c:v>8.7037323180000008E-6</c:v>
                </c:pt>
                <c:pt idx="62674">
                  <c:v>3.2702418990000001E-7</c:v>
                </c:pt>
                <c:pt idx="62675">
                  <c:v>5.462503111E-7</c:v>
                </c:pt>
                <c:pt idx="62676">
                  <c:v>7.6815817509999998E-7</c:v>
                </c:pt>
                <c:pt idx="62677">
                  <c:v>1.167356156E-5</c:v>
                </c:pt>
                <c:pt idx="62678">
                  <c:v>1.286811458E-6</c:v>
                </c:pt>
                <c:pt idx="62679">
                  <c:v>1.2770778360000001E-6</c:v>
                </c:pt>
                <c:pt idx="62680">
                  <c:v>2.0215540140000001E-6</c:v>
                </c:pt>
                <c:pt idx="62681">
                  <c:v>1.6285909249999999E-4</c:v>
                </c:pt>
                <c:pt idx="62682">
                  <c:v>5.3441651849999998E-6</c:v>
                </c:pt>
                <c:pt idx="62683">
                  <c:v>2.0152499650000001E-6</c:v>
                </c:pt>
                <c:pt idx="62684">
                  <c:v>3.4956500139999998E-7</c:v>
                </c:pt>
                <c:pt idx="62685">
                  <c:v>3.0868999150000001E-4</c:v>
                </c:pt>
                <c:pt idx="62686">
                  <c:v>1.516274722E-6</c:v>
                </c:pt>
                <c:pt idx="62687">
                  <c:v>2.3896844680000002E-6</c:v>
                </c:pt>
                <c:pt idx="62688">
                  <c:v>1.420240373E-6</c:v>
                </c:pt>
                <c:pt idx="62689">
                  <c:v>2.1502981240000001E-5</c:v>
                </c:pt>
                <c:pt idx="62690">
                  <c:v>2.0025181579999999E-6</c:v>
                </c:pt>
                <c:pt idx="62691">
                  <c:v>1.727629333E-6</c:v>
                </c:pt>
                <c:pt idx="62692">
                  <c:v>1.0878415439999999E-6</c:v>
                </c:pt>
                <c:pt idx="62693">
                  <c:v>8.2165294759999998E-6</c:v>
                </c:pt>
                <c:pt idx="62694">
                  <c:v>1.325774184E-6</c:v>
                </c:pt>
                <c:pt idx="62695">
                  <c:v>9.5165541969999998E-7</c:v>
                </c:pt>
                <c:pt idx="62696">
                  <c:v>7.4902909959999996E-7</c:v>
                </c:pt>
                <c:pt idx="62697">
                  <c:v>6.177876931E-6</c:v>
                </c:pt>
                <c:pt idx="62698">
                  <c:v>6.5507563749999996E-7</c:v>
                </c:pt>
                <c:pt idx="62699">
                  <c:v>1.6633868720000001E-7</c:v>
                </c:pt>
                <c:pt idx="62700">
                  <c:v>1.5588735919999999E-7</c:v>
                </c:pt>
                <c:pt idx="62701">
                  <c:v>4.7874358890000002E-6</c:v>
                </c:pt>
                <c:pt idx="62702">
                  <c:v>9.5924520230000004E-8</c:v>
                </c:pt>
                <c:pt idx="62703">
                  <c:v>2.2712515079999999E-8</c:v>
                </c:pt>
                <c:pt idx="62704">
                  <c:v>7.7901282279999997E-8</c:v>
                </c:pt>
                <c:pt idx="62705">
                  <c:v>9.0263971819999996E-7</c:v>
                </c:pt>
                <c:pt idx="62706">
                  <c:v>5.3796431880000001E-8</c:v>
                </c:pt>
                <c:pt idx="62707">
                  <c:v>2.30219181E-7</c:v>
                </c:pt>
                <c:pt idx="62708">
                  <c:v>2.1341949329999999E-7</c:v>
                </c:pt>
                <c:pt idx="62709">
                  <c:v>1.567179315E-7</c:v>
                </c:pt>
                <c:pt idx="62710">
                  <c:v>2.5685043709999999E-7</c:v>
                </c:pt>
                <c:pt idx="62711">
                  <c:v>3.5006885969999999E-7</c:v>
                </c:pt>
                <c:pt idx="62712">
                  <c:v>3.2277140009999999E-7</c:v>
                </c:pt>
                <c:pt idx="62713">
                  <c:v>4.2641002260000002E-7</c:v>
                </c:pt>
                <c:pt idx="62714">
                  <c:v>3.0524184379999997E-7</c:v>
                </c:pt>
                <c:pt idx="62715">
                  <c:v>1.6125379420000001E-7</c:v>
                </c:pt>
                <c:pt idx="62716">
                  <c:v>1.203966648E-7</c:v>
                </c:pt>
                <c:pt idx="62717">
                  <c:v>1.3179185449999999E-7</c:v>
                </c:pt>
                <c:pt idx="62718">
                  <c:v>3.2099178490000003E-8</c:v>
                </c:pt>
                <c:pt idx="62719">
                  <c:v>9.8814847699999995E-8</c:v>
                </c:pt>
                <c:pt idx="62720">
                  <c:v>3.1150011979999999E-8</c:v>
                </c:pt>
                <c:pt idx="62721">
                  <c:v>1.3706188020000001E-6</c:v>
                </c:pt>
                <c:pt idx="62722">
                  <c:v>1.0914159599999999E-6</c:v>
                </c:pt>
                <c:pt idx="62723">
                  <c:v>1.8962713200000001E-6</c:v>
                </c:pt>
                <c:pt idx="62724">
                  <c:v>4.6441635230000003E-6</c:v>
                </c:pt>
                <c:pt idx="62725">
                  <c:v>1.2739192559999999E-4</c:v>
                </c:pt>
                <c:pt idx="62726">
                  <c:v>1.7270176140000001E-6</c:v>
                </c:pt>
                <c:pt idx="62727">
                  <c:v>2.637676927E-6</c:v>
                </c:pt>
                <c:pt idx="62728">
                  <c:v>2.2161553990000002E-6</c:v>
                </c:pt>
                <c:pt idx="62729">
                  <c:v>1.983874098E-6</c:v>
                </c:pt>
                <c:pt idx="62730">
                  <c:v>1.376518033E-6</c:v>
                </c:pt>
                <c:pt idx="62731">
                  <c:v>2.8847367380000002E-6</c:v>
                </c:pt>
                <c:pt idx="62732">
                  <c:v>4.5113241959999996E-6</c:v>
                </c:pt>
                <c:pt idx="62733">
                  <c:v>2.9619861350000001E-5</c:v>
                </c:pt>
                <c:pt idx="62734">
                  <c:v>7.6263847550000002E-6</c:v>
                </c:pt>
                <c:pt idx="62735">
                  <c:v>3.2955189E-6</c:v>
                </c:pt>
                <c:pt idx="62736">
                  <c:v>8.3480886020000003E-7</c:v>
                </c:pt>
                <c:pt idx="62737">
                  <c:v>8.5090314890000004E-6</c:v>
                </c:pt>
                <c:pt idx="62738">
                  <c:v>2.631754894E-6</c:v>
                </c:pt>
                <c:pt idx="62739">
                  <c:v>2.0744641940000001E-6</c:v>
                </c:pt>
                <c:pt idx="62740">
                  <c:v>1.8032502159999999E-7</c:v>
                </c:pt>
                <c:pt idx="62741">
                  <c:v>3.3036095849999998E-7</c:v>
                </c:pt>
                <c:pt idx="62742">
                  <c:v>3.1308697809999999E-6</c:v>
                </c:pt>
                <c:pt idx="62743">
                  <c:v>1.3665056960000001E-6</c:v>
                </c:pt>
                <c:pt idx="62744">
                  <c:v>2.1578033349999998E-6</c:v>
                </c:pt>
                <c:pt idx="62745">
                  <c:v>1.8015175739999999E-5</c:v>
                </c:pt>
                <c:pt idx="62746">
                  <c:v>4.8209246439999997E-7</c:v>
                </c:pt>
                <c:pt idx="62747">
                  <c:v>7.4087012339999999E-7</c:v>
                </c:pt>
                <c:pt idx="62748">
                  <c:v>3.311204583E-7</c:v>
                </c:pt>
                <c:pt idx="62749">
                  <c:v>1.9465613469999999E-7</c:v>
                </c:pt>
                <c:pt idx="62750">
                  <c:v>9.3877372560000004E-8</c:v>
                </c:pt>
                <c:pt idx="62751">
                  <c:v>6.2415793439999998E-8</c:v>
                </c:pt>
                <c:pt idx="62752">
                  <c:v>2.5394551380000001E-7</c:v>
                </c:pt>
                <c:pt idx="62753">
                  <c:v>1.9360062960000002E-6</c:v>
                </c:pt>
                <c:pt idx="62754">
                  <c:v>7.6372812470000004E-7</c:v>
                </c:pt>
                <c:pt idx="62755">
                  <c:v>1.3913397170000001E-6</c:v>
                </c:pt>
                <c:pt idx="62756">
                  <c:v>1.9068617989999999E-6</c:v>
                </c:pt>
                <c:pt idx="62757">
                  <c:v>8.5424018969999993E-6</c:v>
                </c:pt>
                <c:pt idx="62758">
                  <c:v>2.336308121E-8</c:v>
                </c:pt>
                <c:pt idx="62759">
                  <c:v>5.3446302969999995E-7</c:v>
                </c:pt>
                <c:pt idx="62760">
                  <c:v>1.311697601E-7</c:v>
                </c:pt>
                <c:pt idx="62761">
                  <c:v>8.4749221610000004E-7</c:v>
                </c:pt>
                <c:pt idx="62762">
                  <c:v>2.9687835219999999E-7</c:v>
                </c:pt>
                <c:pt idx="62763">
                  <c:v>6.3955526349999996E-7</c:v>
                </c:pt>
                <c:pt idx="62764">
                  <c:v>1.286819047E-7</c:v>
                </c:pt>
                <c:pt idx="62765">
                  <c:v>1.229941559E-6</c:v>
                </c:pt>
                <c:pt idx="62766">
                  <c:v>2.5578330789999999E-7</c:v>
                </c:pt>
                <c:pt idx="62767">
                  <c:v>3.09029501E-7</c:v>
                </c:pt>
                <c:pt idx="62768">
                  <c:v>3.2276486879999999E-8</c:v>
                </c:pt>
                <c:pt idx="62769">
                  <c:v>1.2302920190000001E-6</c:v>
                </c:pt>
                <c:pt idx="62770">
                  <c:v>3.6099954609999998E-7</c:v>
                </c:pt>
                <c:pt idx="62771">
                  <c:v>1.119050589E-7</c:v>
                </c:pt>
                <c:pt idx="62772">
                  <c:v>1.15048822E-7</c:v>
                </c:pt>
                <c:pt idx="62773">
                  <c:v>9.3171184800000002E-6</c:v>
                </c:pt>
                <c:pt idx="62774">
                  <c:v>2.4207325389999999E-6</c:v>
                </c:pt>
                <c:pt idx="62775">
                  <c:v>3.453028229E-6</c:v>
                </c:pt>
                <c:pt idx="62776">
                  <c:v>2.4152486990000001E-5</c:v>
                </c:pt>
                <c:pt idx="62777">
                  <c:v>4.9110722169999998E-5</c:v>
                </c:pt>
                <c:pt idx="62778">
                  <c:v>3.175238691E-6</c:v>
                </c:pt>
                <c:pt idx="62779">
                  <c:v>8.5834983759999997E-7</c:v>
                </c:pt>
                <c:pt idx="62780">
                  <c:v>8.3171783209999998E-7</c:v>
                </c:pt>
                <c:pt idx="62781">
                  <c:v>4.4144242950000002E-6</c:v>
                </c:pt>
                <c:pt idx="62782">
                  <c:v>6.1465886339999996E-7</c:v>
                </c:pt>
                <c:pt idx="62783">
                  <c:v>7.1258959109999997E-7</c:v>
                </c:pt>
                <c:pt idx="62784">
                  <c:v>4.6934082800000002E-6</c:v>
                </c:pt>
                <c:pt idx="62785">
                  <c:v>1.9980972509999999E-5</c:v>
                </c:pt>
                <c:pt idx="62786">
                  <c:v>1.651175061E-6</c:v>
                </c:pt>
                <c:pt idx="62787">
                  <c:v>1.319335326E-6</c:v>
                </c:pt>
                <c:pt idx="62788">
                  <c:v>2.895801448E-6</c:v>
                </c:pt>
                <c:pt idx="62789">
                  <c:v>5.8111327290000004E-7</c:v>
                </c:pt>
                <c:pt idx="62790">
                  <c:v>2.187926326E-7</c:v>
                </c:pt>
                <c:pt idx="62791">
                  <c:v>3.862488632E-7</c:v>
                </c:pt>
                <c:pt idx="62792">
                  <c:v>3.7947782530000002E-7</c:v>
                </c:pt>
                <c:pt idx="62793">
                  <c:v>2.238337743E-7</c:v>
                </c:pt>
                <c:pt idx="62794">
                  <c:v>2.9238819219999998E-7</c:v>
                </c:pt>
                <c:pt idx="62795">
                  <c:v>3.7564556770000002E-8</c:v>
                </c:pt>
                <c:pt idx="62796">
                  <c:v>5.7977586459999999E-6</c:v>
                </c:pt>
                <c:pt idx="62797">
                  <c:v>8.1497382259999996E-6</c:v>
                </c:pt>
                <c:pt idx="62798">
                  <c:v>2.8854470090000001E-6</c:v>
                </c:pt>
                <c:pt idx="62799">
                  <c:v>1.4945891130000001E-6</c:v>
                </c:pt>
                <c:pt idx="62800">
                  <c:v>3.1343461920000001E-8</c:v>
                </c:pt>
                <c:pt idx="62801">
                  <c:v>4.5970797789999998E-7</c:v>
                </c:pt>
                <c:pt idx="62802">
                  <c:v>1.4056484769999999E-6</c:v>
                </c:pt>
                <c:pt idx="62803">
                  <c:v>3.7654678260000002E-7</c:v>
                </c:pt>
                <c:pt idx="62804">
                  <c:v>1.2860787469999999E-6</c:v>
                </c:pt>
                <c:pt idx="62805">
                  <c:v>2.2946153150000002E-6</c:v>
                </c:pt>
                <c:pt idx="62806">
                  <c:v>1.73257725E-6</c:v>
                </c:pt>
                <c:pt idx="62807">
                  <c:v>8.3112980809999997E-7</c:v>
                </c:pt>
                <c:pt idx="62808">
                  <c:v>9.0913532880000001E-7</c:v>
                </c:pt>
                <c:pt idx="62809">
                  <c:v>8.8774854560000003E-7</c:v>
                </c:pt>
                <c:pt idx="62810">
                  <c:v>5.8849317420000001E-8</c:v>
                </c:pt>
                <c:pt idx="62811">
                  <c:v>1.086567011E-7</c:v>
                </c:pt>
                <c:pt idx="62812">
                  <c:v>5.8023057740000001E-7</c:v>
                </c:pt>
                <c:pt idx="62813">
                  <c:v>6.7667006110000001E-8</c:v>
                </c:pt>
                <c:pt idx="62814">
                  <c:v>9.0753641200000005E-8</c:v>
                </c:pt>
                <c:pt idx="62815">
                  <c:v>3.712785271E-7</c:v>
                </c:pt>
                <c:pt idx="62816">
                  <c:v>2.7128297E-7</c:v>
                </c:pt>
                <c:pt idx="62817">
                  <c:v>4.503540078E-7</c:v>
                </c:pt>
                <c:pt idx="62818">
                  <c:v>1.0559687119999999E-6</c:v>
                </c:pt>
                <c:pt idx="62819">
                  <c:v>2.1654175900000001E-6</c:v>
                </c:pt>
                <c:pt idx="62820">
                  <c:v>8.806606779E-7</c:v>
                </c:pt>
                <c:pt idx="62821">
                  <c:v>4.5129506400000001E-7</c:v>
                </c:pt>
                <c:pt idx="62822">
                  <c:v>1.404783042E-6</c:v>
                </c:pt>
                <c:pt idx="62823">
                  <c:v>1.5897723480000001E-6</c:v>
                </c:pt>
                <c:pt idx="62824">
                  <c:v>3.174352555E-8</c:v>
                </c:pt>
                <c:pt idx="62825">
                  <c:v>3.576981149E-7</c:v>
                </c:pt>
                <c:pt idx="62826">
                  <c:v>1.5569013770000001E-6</c:v>
                </c:pt>
                <c:pt idx="62827">
                  <c:v>1.05784056E-6</c:v>
                </c:pt>
                <c:pt idx="62828">
                  <c:v>7.652629047E-8</c:v>
                </c:pt>
                <c:pt idx="62829">
                  <c:v>7.1933348869999996E-7</c:v>
                </c:pt>
                <c:pt idx="62830">
                  <c:v>8.9976462270000003E-7</c:v>
                </c:pt>
                <c:pt idx="62831">
                  <c:v>8.0500699270000005E-8</c:v>
                </c:pt>
                <c:pt idx="62832">
                  <c:v>1.463595403E-6</c:v>
                </c:pt>
                <c:pt idx="62833">
                  <c:v>1.5309618140000001E-7</c:v>
                </c:pt>
                <c:pt idx="62834">
                  <c:v>2.3244195309999999E-7</c:v>
                </c:pt>
                <c:pt idx="62835">
                  <c:v>1.992688006E-7</c:v>
                </c:pt>
                <c:pt idx="62836">
                  <c:v>3.9651579599999997E-6</c:v>
                </c:pt>
                <c:pt idx="62837">
                  <c:v>6.136132218E-7</c:v>
                </c:pt>
                <c:pt idx="62838">
                  <c:v>1.926450126E-7</c:v>
                </c:pt>
                <c:pt idx="62839">
                  <c:v>7.1428989329999997E-7</c:v>
                </c:pt>
                <c:pt idx="62840">
                  <c:v>2.1603854729999998E-6</c:v>
                </c:pt>
                <c:pt idx="62841">
                  <c:v>9.3456561439999999E-7</c:v>
                </c:pt>
                <c:pt idx="62842">
                  <c:v>6.6994831769999996E-7</c:v>
                </c:pt>
                <c:pt idx="62843">
                  <c:v>1.576545591E-6</c:v>
                </c:pt>
                <c:pt idx="62844">
                  <c:v>1.639239697E-6</c:v>
                </c:pt>
                <c:pt idx="62845">
                  <c:v>2.2204280379999998E-6</c:v>
                </c:pt>
                <c:pt idx="62846">
                  <c:v>1.723133585E-6</c:v>
                </c:pt>
                <c:pt idx="62847">
                  <c:v>9.693891978999999E-7</c:v>
                </c:pt>
                <c:pt idx="62848">
                  <c:v>2.7664295489999998E-6</c:v>
                </c:pt>
                <c:pt idx="62849">
                  <c:v>3.4042228820000001E-7</c:v>
                </c:pt>
                <c:pt idx="62850">
                  <c:v>1.856025782E-6</c:v>
                </c:pt>
                <c:pt idx="62851">
                  <c:v>1.3104943799999999E-6</c:v>
                </c:pt>
                <c:pt idx="62852">
                  <c:v>2.9032614940000001E-6</c:v>
                </c:pt>
                <c:pt idx="62853">
                  <c:v>1.8884165020000001E-7</c:v>
                </c:pt>
                <c:pt idx="62854">
                  <c:v>1.5727215020000001E-6</c:v>
                </c:pt>
                <c:pt idx="62855">
                  <c:v>1.7698582090000001E-7</c:v>
                </c:pt>
                <c:pt idx="62856">
                  <c:v>3.1061683159999998E-5</c:v>
                </c:pt>
                <c:pt idx="62857">
                  <c:v>9.4419408050000007E-6</c:v>
                </c:pt>
                <c:pt idx="62858">
                  <c:v>5.2039187880000002E-6</c:v>
                </c:pt>
                <c:pt idx="62859">
                  <c:v>5.0567274319999998E-6</c:v>
                </c:pt>
                <c:pt idx="62860">
                  <c:v>6.6393737980000004E-6</c:v>
                </c:pt>
                <c:pt idx="62861">
                  <c:v>1.276373692E-6</c:v>
                </c:pt>
                <c:pt idx="62862">
                  <c:v>3.158108078E-7</c:v>
                </c:pt>
                <c:pt idx="62863">
                  <c:v>1.924049707E-7</c:v>
                </c:pt>
                <c:pt idx="62864">
                  <c:v>7.0654445020000001E-8</c:v>
                </c:pt>
                <c:pt idx="62865">
                  <c:v>1.80657991E-7</c:v>
                </c:pt>
                <c:pt idx="62866">
                  <c:v>2.2935869549999999E-7</c:v>
                </c:pt>
                <c:pt idx="62867">
                  <c:v>2.7232339050000001E-7</c:v>
                </c:pt>
                <c:pt idx="62868">
                  <c:v>5.4711182200000003E-7</c:v>
                </c:pt>
                <c:pt idx="62869">
                  <c:v>4.9767327040000002E-7</c:v>
                </c:pt>
                <c:pt idx="62870">
                  <c:v>1.7218673409999999E-7</c:v>
                </c:pt>
                <c:pt idx="62871">
                  <c:v>6.5760026780000004E-7</c:v>
                </c:pt>
                <c:pt idx="62872">
                  <c:v>2.2066646399999999E-7</c:v>
                </c:pt>
                <c:pt idx="62873">
                  <c:v>3.3274915389999999E-7</c:v>
                </c:pt>
                <c:pt idx="62874">
                  <c:v>3.8088710560000002E-7</c:v>
                </c:pt>
                <c:pt idx="62875">
                  <c:v>4.2311088069999999E-7</c:v>
                </c:pt>
                <c:pt idx="62876">
                  <c:v>3.0089158609999999E-6</c:v>
                </c:pt>
                <c:pt idx="62877">
                  <c:v>7.2275493769999999E-7</c:v>
                </c:pt>
                <c:pt idx="62878">
                  <c:v>6.2519588240000004E-7</c:v>
                </c:pt>
                <c:pt idx="62879">
                  <c:v>1.4625167780000001E-6</c:v>
                </c:pt>
                <c:pt idx="62880">
                  <c:v>2.37443997E-6</c:v>
                </c:pt>
                <c:pt idx="62881">
                  <c:v>4.3880820719999999E-7</c:v>
                </c:pt>
                <c:pt idx="62882">
                  <c:v>1.5140962829999999E-7</c:v>
                </c:pt>
                <c:pt idx="62883">
                  <c:v>1.061489188E-7</c:v>
                </c:pt>
                <c:pt idx="62884">
                  <c:v>4.0603776090000001E-7</c:v>
                </c:pt>
                <c:pt idx="62885">
                  <c:v>2.9782914819999998E-8</c:v>
                </c:pt>
                <c:pt idx="62886">
                  <c:v>1.012223761E-7</c:v>
                </c:pt>
                <c:pt idx="62887">
                  <c:v>4.4864050269999999E-7</c:v>
                </c:pt>
                <c:pt idx="62888">
                  <c:v>1.515191708E-5</c:v>
                </c:pt>
                <c:pt idx="62889">
                  <c:v>2.7586807970000001E-6</c:v>
                </c:pt>
                <c:pt idx="62890">
                  <c:v>6.6935623740000005E-7</c:v>
                </c:pt>
                <c:pt idx="62891">
                  <c:v>1.40114361E-6</c:v>
                </c:pt>
                <c:pt idx="62892">
                  <c:v>3.9389510599999998E-6</c:v>
                </c:pt>
                <c:pt idx="62893">
                  <c:v>4.7755626000000003E-7</c:v>
                </c:pt>
                <c:pt idx="62894">
                  <c:v>3.5697551440000002E-7</c:v>
                </c:pt>
                <c:pt idx="62895">
                  <c:v>9.3724186379999999E-7</c:v>
                </c:pt>
                <c:pt idx="62896">
                  <c:v>9.1135848789999993E-6</c:v>
                </c:pt>
                <c:pt idx="62897">
                  <c:v>2.1839449159999998E-6</c:v>
                </c:pt>
                <c:pt idx="62898">
                  <c:v>2.232321846E-6</c:v>
                </c:pt>
                <c:pt idx="62899">
                  <c:v>7.4751457019999998E-6</c:v>
                </c:pt>
                <c:pt idx="62900">
                  <c:v>6.8177915350000002E-5</c:v>
                </c:pt>
                <c:pt idx="62901">
                  <c:v>5.4964727550000002E-6</c:v>
                </c:pt>
                <c:pt idx="62902">
                  <c:v>9.0976381420000002E-7</c:v>
                </c:pt>
                <c:pt idx="62903">
                  <c:v>3.9322892970000001E-7</c:v>
                </c:pt>
                <c:pt idx="62904">
                  <c:v>2.1874090910000001E-6</c:v>
                </c:pt>
                <c:pt idx="62905">
                  <c:v>1.009953715E-6</c:v>
                </c:pt>
                <c:pt idx="62906">
                  <c:v>5.5614403319999996E-7</c:v>
                </c:pt>
                <c:pt idx="62907">
                  <c:v>8.3680450870000004E-8</c:v>
                </c:pt>
                <c:pt idx="62908">
                  <c:v>1.9682346450000001E-5</c:v>
                </c:pt>
                <c:pt idx="62909">
                  <c:v>4.4223989509999998E-7</c:v>
                </c:pt>
                <c:pt idx="62910">
                  <c:v>3.7115621980000001E-7</c:v>
                </c:pt>
                <c:pt idx="62911">
                  <c:v>5.8837314929999997E-7</c:v>
                </c:pt>
                <c:pt idx="62912">
                  <c:v>5.5461958650000001E-7</c:v>
                </c:pt>
                <c:pt idx="62913">
                  <c:v>9.7348980409999999E-8</c:v>
                </c:pt>
                <c:pt idx="62914">
                  <c:v>6.3291447220000001E-8</c:v>
                </c:pt>
                <c:pt idx="62915">
                  <c:v>3.8199450140000002E-8</c:v>
                </c:pt>
                <c:pt idx="62916">
                  <c:v>1.5504586290000001E-7</c:v>
                </c:pt>
                <c:pt idx="62917">
                  <c:v>4.6290141400000002E-8</c:v>
                </c:pt>
                <c:pt idx="62918">
                  <c:v>1.7791774269999999E-8</c:v>
                </c:pt>
                <c:pt idx="62919">
                  <c:v>2.6538938E-8</c:v>
                </c:pt>
                <c:pt idx="62920">
                  <c:v>2.2632753580000002E-6</c:v>
                </c:pt>
                <c:pt idx="62921">
                  <c:v>4.3921065799999998E-8</c:v>
                </c:pt>
                <c:pt idx="62922">
                  <c:v>2.223725648E-8</c:v>
                </c:pt>
                <c:pt idx="62923">
                  <c:v>2.227740275E-8</c:v>
                </c:pt>
                <c:pt idx="62924">
                  <c:v>1.9233504230000001E-7</c:v>
                </c:pt>
                <c:pt idx="62925">
                  <c:v>2.7845179479999999E-8</c:v>
                </c:pt>
                <c:pt idx="62926">
                  <c:v>2.5371757720000001E-8</c:v>
                </c:pt>
                <c:pt idx="62927">
                  <c:v>2.989793021E-8</c:v>
                </c:pt>
                <c:pt idx="62928">
                  <c:v>7.1392341229999998E-7</c:v>
                </c:pt>
                <c:pt idx="62929">
                  <c:v>2.8022764870000001E-8</c:v>
                </c:pt>
                <c:pt idx="62930">
                  <c:v>2.378682646E-7</c:v>
                </c:pt>
                <c:pt idx="62931">
                  <c:v>3.9373976740000001E-7</c:v>
                </c:pt>
                <c:pt idx="62932">
                  <c:v>7.5885688419999999E-6</c:v>
                </c:pt>
                <c:pt idx="62933">
                  <c:v>2.4100429139999998E-7</c:v>
                </c:pt>
                <c:pt idx="62934">
                  <c:v>2.0797309309999999E-7</c:v>
                </c:pt>
                <c:pt idx="62935">
                  <c:v>3.420212312E-7</c:v>
                </c:pt>
                <c:pt idx="62936">
                  <c:v>3.4741922880000001E-6</c:v>
                </c:pt>
                <c:pt idx="62937">
                  <c:v>2.215642595E-7</c:v>
                </c:pt>
                <c:pt idx="62938">
                  <c:v>4.5337615000000001E-7</c:v>
                </c:pt>
                <c:pt idx="62939">
                  <c:v>7.8264790489999999E-7</c:v>
                </c:pt>
                <c:pt idx="62940">
                  <c:v>1.752600335E-5</c:v>
                </c:pt>
                <c:pt idx="62941">
                  <c:v>8.6695577890000005E-7</c:v>
                </c:pt>
                <c:pt idx="62942">
                  <c:v>3.6715894040000001E-7</c:v>
                </c:pt>
                <c:pt idx="62943">
                  <c:v>2.8476262389999998E-7</c:v>
                </c:pt>
                <c:pt idx="62944">
                  <c:v>1.201050257E-5</c:v>
                </c:pt>
                <c:pt idx="62945">
                  <c:v>2.866621841E-7</c:v>
                </c:pt>
                <c:pt idx="62946">
                  <c:v>4.6223347619999998E-7</c:v>
                </c:pt>
                <c:pt idx="62947">
                  <c:v>2.4559624940000001E-7</c:v>
                </c:pt>
                <c:pt idx="62948">
                  <c:v>7.0462135410000003E-5</c:v>
                </c:pt>
                <c:pt idx="62949">
                  <c:v>7.5629728359999996E-9</c:v>
                </c:pt>
                <c:pt idx="62950">
                  <c:v>7.5549230330000005E-7</c:v>
                </c:pt>
                <c:pt idx="62951">
                  <c:v>1.1661245330000001E-6</c:v>
                </c:pt>
                <c:pt idx="62952">
                  <c:v>7.2045106600000005E-5</c:v>
                </c:pt>
                <c:pt idx="62953">
                  <c:v>4.4076698309999998E-7</c:v>
                </c:pt>
                <c:pt idx="62954">
                  <c:v>1.7769875289999999E-7</c:v>
                </c:pt>
                <c:pt idx="62955">
                  <c:v>1.649620847E-7</c:v>
                </c:pt>
                <c:pt idx="62956">
                  <c:v>2.2742144220000002E-6</c:v>
                </c:pt>
                <c:pt idx="62957">
                  <c:v>9.4021079360000001E-8</c:v>
                </c:pt>
                <c:pt idx="62958">
                  <c:v>5.5538639959999997E-8</c:v>
                </c:pt>
                <c:pt idx="62959">
                  <c:v>3.5991904240000001E-8</c:v>
                </c:pt>
                <c:pt idx="62960">
                  <c:v>1.9950387589999999E-7</c:v>
                </c:pt>
                <c:pt idx="62961">
                  <c:v>1.079854489E-8</c:v>
                </c:pt>
                <c:pt idx="62962">
                  <c:v>3.9371908810000001E-9</c:v>
                </c:pt>
                <c:pt idx="62963">
                  <c:v>8.030908534E-10</c:v>
                </c:pt>
                <c:pt idx="62964">
                  <c:v>7.2229704210000002E-13</c:v>
                </c:pt>
                <c:pt idx="62965">
                  <c:v>5.4321504299999997E-10</c:v>
                </c:pt>
                <c:pt idx="62966">
                  <c:v>1.5403943159999999E-9</c:v>
                </c:pt>
                <c:pt idx="62967">
                  <c:v>2.4069836809999999E-9</c:v>
                </c:pt>
                <c:pt idx="62968">
                  <c:v>1.5355838629999999E-7</c:v>
                </c:pt>
                <c:pt idx="62969">
                  <c:v>3.9345948699999997E-9</c:v>
                </c:pt>
                <c:pt idx="62970">
                  <c:v>2.2508949749999998E-9</c:v>
                </c:pt>
                <c:pt idx="62971">
                  <c:v>9.6286370959999997E-10</c:v>
                </c:pt>
                <c:pt idx="62972">
                  <c:v>6.8283967800000004E-8</c:v>
                </c:pt>
                <c:pt idx="62973">
                  <c:v>4.5227232719999996E-9</c:v>
                </c:pt>
                <c:pt idx="62974">
                  <c:v>1.055885097E-8</c:v>
                </c:pt>
                <c:pt idx="62975">
                  <c:v>1.5793235580000001E-8</c:v>
                </c:pt>
                <c:pt idx="62976">
                  <c:v>3.5074667930000002E-7</c:v>
                </c:pt>
                <c:pt idx="62977">
                  <c:v>5.680867257E-8</c:v>
                </c:pt>
                <c:pt idx="62978">
                  <c:v>9.0429336139999998E-8</c:v>
                </c:pt>
                <c:pt idx="62979">
                  <c:v>1.2204451449999999E-7</c:v>
                </c:pt>
                <c:pt idx="62980">
                  <c:v>3.0566227670000002E-6</c:v>
                </c:pt>
                <c:pt idx="62981">
                  <c:v>3.1820971389999999E-7</c:v>
                </c:pt>
                <c:pt idx="62982">
                  <c:v>1.9619680750000001E-7</c:v>
                </c:pt>
                <c:pt idx="62983">
                  <c:v>1.6383859629999999E-7</c:v>
                </c:pt>
                <c:pt idx="62984">
                  <c:v>2.2129086230000001E-6</c:v>
                </c:pt>
                <c:pt idx="62985">
                  <c:v>6.5361615570000002E-7</c:v>
                </c:pt>
                <c:pt idx="62986">
                  <c:v>4.0069998749999999E-7</c:v>
                </c:pt>
                <c:pt idx="62987">
                  <c:v>3.0609357750000002E-7</c:v>
                </c:pt>
                <c:pt idx="62988">
                  <c:v>1.016700866E-5</c:v>
                </c:pt>
                <c:pt idx="62989">
                  <c:v>1.89869186E-6</c:v>
                </c:pt>
                <c:pt idx="62990">
                  <c:v>7.5119989419999998E-7</c:v>
                </c:pt>
                <c:pt idx="62991">
                  <c:v>1.298365375E-6</c:v>
                </c:pt>
                <c:pt idx="62992">
                  <c:v>2.0382432599999999E-4</c:v>
                </c:pt>
                <c:pt idx="62993">
                  <c:v>1.0058328809999999E-6</c:v>
                </c:pt>
                <c:pt idx="62994">
                  <c:v>1.532723671E-6</c:v>
                </c:pt>
                <c:pt idx="62995">
                  <c:v>8.9958562050000002E-7</c:v>
                </c:pt>
                <c:pt idx="62996">
                  <c:v>2.130884209E-6</c:v>
                </c:pt>
                <c:pt idx="62997">
                  <c:v>6.0341741969999999E-7</c:v>
                </c:pt>
                <c:pt idx="62998">
                  <c:v>7.4932787629999998E-7</c:v>
                </c:pt>
                <c:pt idx="62999">
                  <c:v>8.1053314699999997E-7</c:v>
                </c:pt>
                <c:pt idx="63000">
                  <c:v>1.328579301E-5</c:v>
                </c:pt>
                <c:pt idx="63001">
                  <c:v>1.1188451929999999E-6</c:v>
                </c:pt>
                <c:pt idx="63002">
                  <c:v>3.6950850539999999E-7</c:v>
                </c:pt>
                <c:pt idx="63003">
                  <c:v>2.5245140189999999E-8</c:v>
                </c:pt>
                <c:pt idx="63004">
                  <c:v>2.281995799E-6</c:v>
                </c:pt>
                <c:pt idx="63005">
                  <c:v>1.9177391300000001E-7</c:v>
                </c:pt>
                <c:pt idx="63006">
                  <c:v>1.656731601E-7</c:v>
                </c:pt>
                <c:pt idx="63007">
                  <c:v>2.995371837E-8</c:v>
                </c:pt>
                <c:pt idx="63008">
                  <c:v>1.033824756E-8</c:v>
                </c:pt>
                <c:pt idx="63009">
                  <c:v>1.2385517460000001E-7</c:v>
                </c:pt>
                <c:pt idx="63010">
                  <c:v>7.9211991919999994E-8</c:v>
                </c:pt>
                <c:pt idx="63011">
                  <c:v>7.9488832480000003E-9</c:v>
                </c:pt>
                <c:pt idx="63012">
                  <c:v>1.402407846E-7</c:v>
                </c:pt>
                <c:pt idx="63013">
                  <c:v>3.898228591E-8</c:v>
                </c:pt>
                <c:pt idx="63014">
                  <c:v>4.1248870940000001E-8</c:v>
                </c:pt>
                <c:pt idx="63015">
                  <c:v>4.0671940169999998E-8</c:v>
                </c:pt>
                <c:pt idx="63016">
                  <c:v>4.6488063480000001E-8</c:v>
                </c:pt>
                <c:pt idx="63017">
                  <c:v>5.5317298170000003E-8</c:v>
                </c:pt>
                <c:pt idx="63018">
                  <c:v>7.4575352719999999E-8</c:v>
                </c:pt>
                <c:pt idx="63019">
                  <c:v>1.049226165E-7</c:v>
                </c:pt>
                <c:pt idx="63020">
                  <c:v>7.3097486010000001E-7</c:v>
                </c:pt>
                <c:pt idx="63021">
                  <c:v>3.4641842330000001E-7</c:v>
                </c:pt>
                <c:pt idx="63022">
                  <c:v>1.014367957E-7</c:v>
                </c:pt>
                <c:pt idx="63023">
                  <c:v>2.8379090599999998E-7</c:v>
                </c:pt>
                <c:pt idx="63024">
                  <c:v>3.7663335539999998E-6</c:v>
                </c:pt>
                <c:pt idx="63025">
                  <c:v>5.4638391270000005E-7</c:v>
                </c:pt>
                <c:pt idx="63026">
                  <c:v>4.7494187729999998E-7</c:v>
                </c:pt>
                <c:pt idx="63027">
                  <c:v>2.288703078E-7</c:v>
                </c:pt>
                <c:pt idx="63028">
                  <c:v>9.0560679160000005E-7</c:v>
                </c:pt>
                <c:pt idx="63029">
                  <c:v>1.3330939659999999E-6</c:v>
                </c:pt>
                <c:pt idx="63030">
                  <c:v>4.0309007510000002E-7</c:v>
                </c:pt>
                <c:pt idx="63031">
                  <c:v>3.3323852040000002E-6</c:v>
                </c:pt>
                <c:pt idx="63032">
                  <c:v>6.0384391349999997E-5</c:v>
                </c:pt>
                <c:pt idx="63033">
                  <c:v>4.6331892780000002E-6</c:v>
                </c:pt>
                <c:pt idx="63034">
                  <c:v>5.4152955170000002E-6</c:v>
                </c:pt>
                <c:pt idx="63035">
                  <c:v>3.56660786E-6</c:v>
                </c:pt>
                <c:pt idx="63036">
                  <c:v>1.2508950219999999E-5</c:v>
                </c:pt>
                <c:pt idx="63037">
                  <c:v>2.3871708750000001E-6</c:v>
                </c:pt>
                <c:pt idx="63038">
                  <c:v>1.346923246E-6</c:v>
                </c:pt>
                <c:pt idx="63039">
                  <c:v>1.041416424E-6</c:v>
                </c:pt>
                <c:pt idx="63040">
                  <c:v>3.1539282809999998E-5</c:v>
                </c:pt>
                <c:pt idx="63041">
                  <c:v>5.7157949779999998E-6</c:v>
                </c:pt>
                <c:pt idx="63042">
                  <c:v>2.562565351E-6</c:v>
                </c:pt>
                <c:pt idx="63043">
                  <c:v>1.553118038E-5</c:v>
                </c:pt>
                <c:pt idx="63044">
                  <c:v>6.5427269550000005E-5</c:v>
                </c:pt>
                <c:pt idx="63045">
                  <c:v>2.8215518850000001E-6</c:v>
                </c:pt>
                <c:pt idx="63046">
                  <c:v>8.5544322299999998E-7</c:v>
                </c:pt>
                <c:pt idx="63047">
                  <c:v>2.004977215E-7</c:v>
                </c:pt>
                <c:pt idx="63048">
                  <c:v>2.3620100409999999E-6</c:v>
                </c:pt>
                <c:pt idx="63049">
                  <c:v>4.6768230380000002E-7</c:v>
                </c:pt>
                <c:pt idx="63050">
                  <c:v>5.7289610629999998E-8</c:v>
                </c:pt>
                <c:pt idx="63051">
                  <c:v>8.7732721339999996E-7</c:v>
                </c:pt>
                <c:pt idx="63052">
                  <c:v>5.574723776E-6</c:v>
                </c:pt>
                <c:pt idx="63053">
                  <c:v>4.468995403E-7</c:v>
                </c:pt>
                <c:pt idx="63054">
                  <c:v>6.3519911570000006E-8</c:v>
                </c:pt>
                <c:pt idx="63055">
                  <c:v>1.4328761749999999E-7</c:v>
                </c:pt>
                <c:pt idx="63056">
                  <c:v>5.3272484120000002E-8</c:v>
                </c:pt>
                <c:pt idx="63057">
                  <c:v>3.8133183120000002E-8</c:v>
                </c:pt>
                <c:pt idx="63058">
                  <c:v>9.2976740290000003E-8</c:v>
                </c:pt>
                <c:pt idx="63059">
                  <c:v>1.129088936E-7</c:v>
                </c:pt>
                <c:pt idx="63060">
                  <c:v>9.726629185E-8</c:v>
                </c:pt>
                <c:pt idx="63061">
                  <c:v>1.195507258E-7</c:v>
                </c:pt>
                <c:pt idx="63062">
                  <c:v>1.079825064E-7</c:v>
                </c:pt>
                <c:pt idx="63063">
                  <c:v>1.191134287E-7</c:v>
                </c:pt>
                <c:pt idx="63064">
                  <c:v>2.558077264E-7</c:v>
                </c:pt>
                <c:pt idx="63065">
                  <c:v>6.7723042269999994E-8</c:v>
                </c:pt>
                <c:pt idx="63066">
                  <c:v>9.4084116130000004E-8</c:v>
                </c:pt>
                <c:pt idx="63067">
                  <c:v>1.6979252890000001E-7</c:v>
                </c:pt>
                <c:pt idx="63068">
                  <c:v>2.491780737E-7</c:v>
                </c:pt>
                <c:pt idx="63069">
                  <c:v>4.078247604E-8</c:v>
                </c:pt>
                <c:pt idx="63070">
                  <c:v>3.3229787970000001E-7</c:v>
                </c:pt>
                <c:pt idx="63071">
                  <c:v>8.5410680659999999E-8</c:v>
                </c:pt>
                <c:pt idx="63072">
                  <c:v>1.140900316E-6</c:v>
                </c:pt>
                <c:pt idx="63073">
                  <c:v>2.8648395550000001E-7</c:v>
                </c:pt>
                <c:pt idx="63074">
                  <c:v>1.4609701239999999E-6</c:v>
                </c:pt>
                <c:pt idx="63075">
                  <c:v>1.809106778E-6</c:v>
                </c:pt>
                <c:pt idx="63076">
                  <c:v>2.7655672430000001E-6</c:v>
                </c:pt>
                <c:pt idx="63077">
                  <c:v>1.8797234440000001E-6</c:v>
                </c:pt>
                <c:pt idx="63078">
                  <c:v>1.3486719319999999E-6</c:v>
                </c:pt>
                <c:pt idx="63079">
                  <c:v>3.67039469E-8</c:v>
                </c:pt>
                <c:pt idx="63080">
                  <c:v>3.1329291279999999E-6</c:v>
                </c:pt>
                <c:pt idx="63081">
                  <c:v>5.3894589569999999E-6</c:v>
                </c:pt>
                <c:pt idx="63082">
                  <c:v>4.0814579110000001E-6</c:v>
                </c:pt>
                <c:pt idx="63083">
                  <c:v>4.5108187300000002E-5</c:v>
                </c:pt>
                <c:pt idx="63084">
                  <c:v>1.1024766E-4</c:v>
                </c:pt>
                <c:pt idx="63085">
                  <c:v>1.1949486899999999E-5</c:v>
                </c:pt>
                <c:pt idx="63086">
                  <c:v>1.239500784E-5</c:v>
                </c:pt>
                <c:pt idx="63087">
                  <c:v>5.5862501839999999E-6</c:v>
                </c:pt>
                <c:pt idx="63088">
                  <c:v>8.0789828289999997E-7</c:v>
                </c:pt>
                <c:pt idx="63089">
                  <c:v>2.5364833550000001E-6</c:v>
                </c:pt>
                <c:pt idx="63090">
                  <c:v>3.2577751560000001E-6</c:v>
                </c:pt>
                <c:pt idx="63091">
                  <c:v>3.9406402280000001E-7</c:v>
                </c:pt>
                <c:pt idx="63092">
                  <c:v>6.3725497359999998E-7</c:v>
                </c:pt>
                <c:pt idx="63093">
                  <c:v>1.7132600889999999E-6</c:v>
                </c:pt>
                <c:pt idx="63094">
                  <c:v>1.2004390109999999E-6</c:v>
                </c:pt>
                <c:pt idx="63095">
                  <c:v>3.5616267560000001E-9</c:v>
                </c:pt>
                <c:pt idx="63096">
                  <c:v>5.1410293900000005E-7</c:v>
                </c:pt>
                <c:pt idx="63097">
                  <c:v>8.3044042770000002E-7</c:v>
                </c:pt>
                <c:pt idx="63098">
                  <c:v>1.806888923E-7</c:v>
                </c:pt>
                <c:pt idx="63099">
                  <c:v>4.2993584899999997E-7</c:v>
                </c:pt>
                <c:pt idx="63100">
                  <c:v>1.1658443590000001E-7</c:v>
                </c:pt>
                <c:pt idx="63101">
                  <c:v>2.4790900170000002E-7</c:v>
                </c:pt>
                <c:pt idx="63102">
                  <c:v>4.059237712E-8</c:v>
                </c:pt>
                <c:pt idx="63103">
                  <c:v>9.580222561000001E-7</c:v>
                </c:pt>
                <c:pt idx="63104">
                  <c:v>1.6121612600000001E-7</c:v>
                </c:pt>
                <c:pt idx="63105">
                  <c:v>1.587150672E-7</c:v>
                </c:pt>
                <c:pt idx="63106">
                  <c:v>1.646537362E-7</c:v>
                </c:pt>
                <c:pt idx="63107">
                  <c:v>3.4879822300000001E-7</c:v>
                </c:pt>
                <c:pt idx="63108">
                  <c:v>1.899178522E-7</c:v>
                </c:pt>
                <c:pt idx="63109">
                  <c:v>1.527194891E-7</c:v>
                </c:pt>
                <c:pt idx="63110">
                  <c:v>2.0608445329999999E-7</c:v>
                </c:pt>
                <c:pt idx="63111">
                  <c:v>1.888522116E-7</c:v>
                </c:pt>
                <c:pt idx="63112">
                  <c:v>1.6575080200000001E-7</c:v>
                </c:pt>
                <c:pt idx="63113">
                  <c:v>1.363042608E-7</c:v>
                </c:pt>
                <c:pt idx="63114">
                  <c:v>1.2168487730000001E-7</c:v>
                </c:pt>
                <c:pt idx="63115">
                  <c:v>4.0817543659999998E-7</c:v>
                </c:pt>
                <c:pt idx="63116">
                  <c:v>2.5321404129999998E-7</c:v>
                </c:pt>
                <c:pt idx="63117">
                  <c:v>1.129443015E-7</c:v>
                </c:pt>
                <c:pt idx="63118">
                  <c:v>2.6205209599999999E-8</c:v>
                </c:pt>
                <c:pt idx="63119">
                  <c:v>1.0438380429999999E-6</c:v>
                </c:pt>
                <c:pt idx="63120">
                  <c:v>4.4835221560000003E-7</c:v>
                </c:pt>
                <c:pt idx="63121">
                  <c:v>3.2159365179999998E-8</c:v>
                </c:pt>
                <c:pt idx="63122">
                  <c:v>5.291001556E-7</c:v>
                </c:pt>
                <c:pt idx="63123">
                  <c:v>1.712918353E-5</c:v>
                </c:pt>
                <c:pt idx="63124">
                  <c:v>2.635105885E-5</c:v>
                </c:pt>
                <c:pt idx="63125">
                  <c:v>6.9341353800000003E-6</c:v>
                </c:pt>
                <c:pt idx="63126">
                  <c:v>8.3995314159999994E-6</c:v>
                </c:pt>
                <c:pt idx="63127">
                  <c:v>2.7449327240000001E-5</c:v>
                </c:pt>
                <c:pt idx="63128">
                  <c:v>6.3551518879999997E-6</c:v>
                </c:pt>
                <c:pt idx="63129">
                  <c:v>4.628809619E-7</c:v>
                </c:pt>
                <c:pt idx="63130">
                  <c:v>1.134750746E-6</c:v>
                </c:pt>
                <c:pt idx="63131">
                  <c:v>4.511795537E-6</c:v>
                </c:pt>
                <c:pt idx="63132">
                  <c:v>3.9785954010000001E-6</c:v>
                </c:pt>
                <c:pt idx="63133">
                  <c:v>1.6995469930000001E-6</c:v>
                </c:pt>
                <c:pt idx="63134">
                  <c:v>1.5659166570000001E-6</c:v>
                </c:pt>
                <c:pt idx="63135">
                  <c:v>1.7653773300000001E-5</c:v>
                </c:pt>
                <c:pt idx="63136">
                  <c:v>7.626951055E-6</c:v>
                </c:pt>
                <c:pt idx="63137">
                  <c:v>9.1159062839999995E-7</c:v>
                </c:pt>
                <c:pt idx="63138">
                  <c:v>1.5087013679999999E-6</c:v>
                </c:pt>
                <c:pt idx="63139">
                  <c:v>1.1660689149999999E-6</c:v>
                </c:pt>
                <c:pt idx="63140">
                  <c:v>9.4595156369999997E-7</c:v>
                </c:pt>
                <c:pt idx="63141">
                  <c:v>3.2402055500000001E-7</c:v>
                </c:pt>
                <c:pt idx="63142">
                  <c:v>5.1350512649999995E-7</c:v>
                </c:pt>
                <c:pt idx="63143">
                  <c:v>3.0140792589999999E-6</c:v>
                </c:pt>
                <c:pt idx="63144">
                  <c:v>2.5438303550000002E-6</c:v>
                </c:pt>
                <c:pt idx="63145">
                  <c:v>5.1076175989999996E-7</c:v>
                </c:pt>
                <c:pt idx="63146">
                  <c:v>1.3093743239999999E-6</c:v>
                </c:pt>
                <c:pt idx="63147">
                  <c:v>1.951146752E-6</c:v>
                </c:pt>
                <c:pt idx="63148">
                  <c:v>4.3175942050000001E-7</c:v>
                </c:pt>
                <c:pt idx="63149">
                  <c:v>1.494552075E-7</c:v>
                </c:pt>
                <c:pt idx="63150">
                  <c:v>1.134090286E-7</c:v>
                </c:pt>
                <c:pt idx="63151">
                  <c:v>1.8172046280000001E-7</c:v>
                </c:pt>
                <c:pt idx="63152">
                  <c:v>2.3016857930000001E-8</c:v>
                </c:pt>
                <c:pt idx="63153">
                  <c:v>4.8972020850000001E-8</c:v>
                </c:pt>
                <c:pt idx="63154">
                  <c:v>2.391594188E-7</c:v>
                </c:pt>
                <c:pt idx="63155">
                  <c:v>1.9078765590000002E-6</c:v>
                </c:pt>
                <c:pt idx="63156">
                  <c:v>9.2797484680000003E-7</c:v>
                </c:pt>
                <c:pt idx="63157">
                  <c:v>1.3239616909999999E-7</c:v>
                </c:pt>
                <c:pt idx="63158">
                  <c:v>1.767788972E-8</c:v>
                </c:pt>
                <c:pt idx="63159">
                  <c:v>3.165578903E-7</c:v>
                </c:pt>
                <c:pt idx="63160">
                  <c:v>1.3512249920000001E-7</c:v>
                </c:pt>
                <c:pt idx="63161">
                  <c:v>7.883301684E-8</c:v>
                </c:pt>
                <c:pt idx="63162">
                  <c:v>1.077065897E-7</c:v>
                </c:pt>
                <c:pt idx="63163">
                  <c:v>1.2530214520000001E-7</c:v>
                </c:pt>
                <c:pt idx="63164">
                  <c:v>2.0652632640000001E-8</c:v>
                </c:pt>
                <c:pt idx="63165">
                  <c:v>4.9347340160000001E-7</c:v>
                </c:pt>
                <c:pt idx="63166">
                  <c:v>8.8861081649999996E-7</c:v>
                </c:pt>
                <c:pt idx="63167">
                  <c:v>3.6509659159999999E-6</c:v>
                </c:pt>
                <c:pt idx="63168">
                  <c:v>1.6962368910000001E-6</c:v>
                </c:pt>
                <c:pt idx="63169">
                  <c:v>1.6754479149999999E-7</c:v>
                </c:pt>
                <c:pt idx="63170">
                  <c:v>6.1229965600000002E-8</c:v>
                </c:pt>
                <c:pt idx="63171">
                  <c:v>1.3653519139999999E-6</c:v>
                </c:pt>
                <c:pt idx="63172">
                  <c:v>4.7788453830000005E-7</c:v>
                </c:pt>
                <c:pt idx="63173">
                  <c:v>1.8476443599999999E-7</c:v>
                </c:pt>
                <c:pt idx="63174">
                  <c:v>4.392029177E-7</c:v>
                </c:pt>
                <c:pt idx="63175">
                  <c:v>4.7558558830000003E-5</c:v>
                </c:pt>
                <c:pt idx="63176">
                  <c:v>8.2236999200000003E-6</c:v>
                </c:pt>
                <c:pt idx="63177">
                  <c:v>4.9567012849999998E-6</c:v>
                </c:pt>
                <c:pt idx="63178">
                  <c:v>4.0162617020000002E-6</c:v>
                </c:pt>
                <c:pt idx="63179">
                  <c:v>1.036658312E-5</c:v>
                </c:pt>
                <c:pt idx="63180">
                  <c:v>2.143430795E-7</c:v>
                </c:pt>
                <c:pt idx="63181">
                  <c:v>6.1489448000000002E-7</c:v>
                </c:pt>
                <c:pt idx="63182">
                  <c:v>4.9578811399999996E-7</c:v>
                </c:pt>
                <c:pt idx="63183">
                  <c:v>2.575697637E-6</c:v>
                </c:pt>
                <c:pt idx="63184">
                  <c:v>2.359689488E-7</c:v>
                </c:pt>
                <c:pt idx="63185">
                  <c:v>7.8446154190000004E-7</c:v>
                </c:pt>
                <c:pt idx="63186">
                  <c:v>9.2950093880000003E-7</c:v>
                </c:pt>
                <c:pt idx="63187">
                  <c:v>9.3624355699999996E-6</c:v>
                </c:pt>
                <c:pt idx="63188">
                  <c:v>5.5314777640000001E-7</c:v>
                </c:pt>
                <c:pt idx="63189">
                  <c:v>1.9206916099999999E-8</c:v>
                </c:pt>
                <c:pt idx="63190">
                  <c:v>4.5656725860000001E-8</c:v>
                </c:pt>
                <c:pt idx="63191">
                  <c:v>5.7474017940000002E-7</c:v>
                </c:pt>
                <c:pt idx="63192">
                  <c:v>4.6967553360000001E-8</c:v>
                </c:pt>
                <c:pt idx="63193">
                  <c:v>4.2742145609999998E-8</c:v>
                </c:pt>
                <c:pt idx="63194">
                  <c:v>6.1729955229999998E-8</c:v>
                </c:pt>
                <c:pt idx="63195">
                  <c:v>3.661960596E-7</c:v>
                </c:pt>
                <c:pt idx="63196">
                  <c:v>2.687842546E-8</c:v>
                </c:pt>
                <c:pt idx="63197">
                  <c:v>3.7834109939999998E-7</c:v>
                </c:pt>
                <c:pt idx="63198">
                  <c:v>5.7831677979999998E-7</c:v>
                </c:pt>
                <c:pt idx="63199">
                  <c:v>2.4495650970000001E-6</c:v>
                </c:pt>
                <c:pt idx="63200">
                  <c:v>2.5733658519999999E-7</c:v>
                </c:pt>
                <c:pt idx="63201">
                  <c:v>1.7270187970000001E-7</c:v>
                </c:pt>
                <c:pt idx="63202">
                  <c:v>2.0581574879999999E-7</c:v>
                </c:pt>
                <c:pt idx="63203">
                  <c:v>4.0730092339999999E-7</c:v>
                </c:pt>
                <c:pt idx="63204">
                  <c:v>5.8071226890000001E-8</c:v>
                </c:pt>
                <c:pt idx="63205">
                  <c:v>1.7699663689999999E-7</c:v>
                </c:pt>
                <c:pt idx="63206">
                  <c:v>1.3855712940000001E-7</c:v>
                </c:pt>
                <c:pt idx="63207">
                  <c:v>5.176948702E-7</c:v>
                </c:pt>
                <c:pt idx="63208">
                  <c:v>5.3020914969999997E-8</c:v>
                </c:pt>
                <c:pt idx="63209">
                  <c:v>3.623197754E-8</c:v>
                </c:pt>
                <c:pt idx="63210">
                  <c:v>3.7276198009999998E-8</c:v>
                </c:pt>
                <c:pt idx="63211">
                  <c:v>7.990073748E-8</c:v>
                </c:pt>
                <c:pt idx="63212">
                  <c:v>3.8337842920000003E-8</c:v>
                </c:pt>
                <c:pt idx="63213">
                  <c:v>4.061893841E-8</c:v>
                </c:pt>
                <c:pt idx="63214">
                  <c:v>3.3638181059999997E-8</c:v>
                </c:pt>
                <c:pt idx="63215">
                  <c:v>2.6757925819999998E-6</c:v>
                </c:pt>
                <c:pt idx="63216">
                  <c:v>9.9681218370000007E-8</c:v>
                </c:pt>
                <c:pt idx="63217">
                  <c:v>4.8851493940000003E-7</c:v>
                </c:pt>
                <c:pt idx="63218">
                  <c:v>1.468519805E-6</c:v>
                </c:pt>
                <c:pt idx="63219">
                  <c:v>2.2417346359999999E-5</c:v>
                </c:pt>
                <c:pt idx="63220">
                  <c:v>9.9977794700000009E-7</c:v>
                </c:pt>
                <c:pt idx="63221">
                  <c:v>2.011017594E-7</c:v>
                </c:pt>
                <c:pt idx="63222">
                  <c:v>4.0883081579999999E-7</c:v>
                </c:pt>
                <c:pt idx="63223">
                  <c:v>2.3936395520000002E-6</c:v>
                </c:pt>
                <c:pt idx="63224">
                  <c:v>4.6965531740000002E-7</c:v>
                </c:pt>
                <c:pt idx="63225">
                  <c:v>2.838258682E-7</c:v>
                </c:pt>
                <c:pt idx="63226">
                  <c:v>3.5206684589999997E-7</c:v>
                </c:pt>
                <c:pt idx="63227">
                  <c:v>1.213006075E-6</c:v>
                </c:pt>
                <c:pt idx="63228">
                  <c:v>2.263848443E-7</c:v>
                </c:pt>
                <c:pt idx="63229">
                  <c:v>2.6334849200000002E-7</c:v>
                </c:pt>
                <c:pt idx="63230">
                  <c:v>2.298941128E-7</c:v>
                </c:pt>
                <c:pt idx="63231">
                  <c:v>1.703663797E-6</c:v>
                </c:pt>
                <c:pt idx="63232">
                  <c:v>6.2375070589999996E-8</c:v>
                </c:pt>
                <c:pt idx="63233">
                  <c:v>1.588838397E-7</c:v>
                </c:pt>
                <c:pt idx="63234">
                  <c:v>9.2629449090000006E-8</c:v>
                </c:pt>
                <c:pt idx="63235">
                  <c:v>2.4253916239999998E-6</c:v>
                </c:pt>
                <c:pt idx="63236">
                  <c:v>1.6537203879999999E-8</c:v>
                </c:pt>
                <c:pt idx="63237">
                  <c:v>6.2815544189999997E-8</c:v>
                </c:pt>
                <c:pt idx="63238">
                  <c:v>1.6881315390000001E-8</c:v>
                </c:pt>
                <c:pt idx="63239">
                  <c:v>9.7830820100000002E-8</c:v>
                </c:pt>
                <c:pt idx="63240">
                  <c:v>2.27959338E-8</c:v>
                </c:pt>
                <c:pt idx="63241">
                  <c:v>1.221381951E-8</c:v>
                </c:pt>
                <c:pt idx="63242">
                  <c:v>2.434936953E-8</c:v>
                </c:pt>
                <c:pt idx="63243">
                  <c:v>3.4183868510000001E-7</c:v>
                </c:pt>
                <c:pt idx="63244">
                  <c:v>8.0344788540000002E-8</c:v>
                </c:pt>
                <c:pt idx="63245">
                  <c:v>6.3713966270000004E-8</c:v>
                </c:pt>
                <c:pt idx="63246">
                  <c:v>7.749870387E-8</c:v>
                </c:pt>
                <c:pt idx="63247">
                  <c:v>2.1212788410000001E-6</c:v>
                </c:pt>
                <c:pt idx="63248">
                  <c:v>6.7002442950000001E-8</c:v>
                </c:pt>
                <c:pt idx="63249">
                  <c:v>1.4184494989999999E-7</c:v>
                </c:pt>
                <c:pt idx="63250">
                  <c:v>1.5918520649999999E-7</c:v>
                </c:pt>
                <c:pt idx="63251">
                  <c:v>5.5639503990000002E-7</c:v>
                </c:pt>
                <c:pt idx="63252">
                  <c:v>9.6469195080000006E-8</c:v>
                </c:pt>
                <c:pt idx="63253">
                  <c:v>1.111357248E-7</c:v>
                </c:pt>
                <c:pt idx="63254">
                  <c:v>9.714372956E-8</c:v>
                </c:pt>
                <c:pt idx="63255">
                  <c:v>9.7940267830000009E-7</c:v>
                </c:pt>
                <c:pt idx="63256">
                  <c:v>3.6492338349999998E-8</c:v>
                </c:pt>
                <c:pt idx="63257">
                  <c:v>4.053852165E-8</c:v>
                </c:pt>
                <c:pt idx="63258">
                  <c:v>2.471448477E-8</c:v>
                </c:pt>
                <c:pt idx="63259">
                  <c:v>2.63263403E-6</c:v>
                </c:pt>
                <c:pt idx="63260">
                  <c:v>3.4621977049999999E-9</c:v>
                </c:pt>
                <c:pt idx="63261">
                  <c:v>2.2916032169999999E-13</c:v>
                </c:pt>
                <c:pt idx="63262">
                  <c:v>2.7209594760000001E-9</c:v>
                </c:pt>
                <c:pt idx="63263">
                  <c:v>3.8986505830000003E-8</c:v>
                </c:pt>
                <c:pt idx="63264">
                  <c:v>2.4713561209999999E-8</c:v>
                </c:pt>
                <c:pt idx="63265">
                  <c:v>4.2994143230000002E-8</c:v>
                </c:pt>
                <c:pt idx="63266">
                  <c:v>6.4294251860000006E-8</c:v>
                </c:pt>
                <c:pt idx="63267">
                  <c:v>3.40524436E-6</c:v>
                </c:pt>
                <c:pt idx="63268">
                  <c:v>1.2667750729999999E-7</c:v>
                </c:pt>
                <c:pt idx="63269">
                  <c:v>8.2782162040000004E-8</c:v>
                </c:pt>
                <c:pt idx="63270">
                  <c:v>7.6507454539999998E-8</c:v>
                </c:pt>
                <c:pt idx="63271">
                  <c:v>2.3806951400000001E-6</c:v>
                </c:pt>
                <c:pt idx="63272">
                  <c:v>1.742436481E-7</c:v>
                </c:pt>
                <c:pt idx="63273">
                  <c:v>1.273648761E-7</c:v>
                </c:pt>
                <c:pt idx="63274">
                  <c:v>9.5510245099999997E-8</c:v>
                </c:pt>
                <c:pt idx="63275">
                  <c:v>3.6953046930000002E-7</c:v>
                </c:pt>
                <c:pt idx="63276">
                  <c:v>1.6057364199999999E-7</c:v>
                </c:pt>
                <c:pt idx="63277">
                  <c:v>3.8816841089999999E-8</c:v>
                </c:pt>
                <c:pt idx="63278">
                  <c:v>5.6960057539999998E-8</c:v>
                </c:pt>
                <c:pt idx="63279">
                  <c:v>9.7295082279999995E-6</c:v>
                </c:pt>
                <c:pt idx="63280">
                  <c:v>6.5451741490000006E-8</c:v>
                </c:pt>
                <c:pt idx="63281">
                  <c:v>3.5875282060000002E-8</c:v>
                </c:pt>
                <c:pt idx="63282">
                  <c:v>5.6357708600000004E-9</c:v>
                </c:pt>
                <c:pt idx="63283">
                  <c:v>1.4901879640000001E-8</c:v>
                </c:pt>
                <c:pt idx="63284">
                  <c:v>1.375110484E-8</c:v>
                </c:pt>
                <c:pt idx="63285">
                  <c:v>3.53772959E-8</c:v>
                </c:pt>
                <c:pt idx="63286">
                  <c:v>7.1049765299999997E-8</c:v>
                </c:pt>
                <c:pt idx="63287">
                  <c:v>2.485006175E-6</c:v>
                </c:pt>
                <c:pt idx="63288">
                  <c:v>3.1783488019999999E-7</c:v>
                </c:pt>
                <c:pt idx="63289">
                  <c:v>1.0871880200000001E-7</c:v>
                </c:pt>
                <c:pt idx="63290">
                  <c:v>1.096672172E-7</c:v>
                </c:pt>
                <c:pt idx="63291">
                  <c:v>1.022815404E-5</c:v>
                </c:pt>
                <c:pt idx="63292">
                  <c:v>3.6622185509999998E-7</c:v>
                </c:pt>
                <c:pt idx="63293">
                  <c:v>3.7502416939999999E-7</c:v>
                </c:pt>
                <c:pt idx="63294">
                  <c:v>1.6373981650000001E-7</c:v>
                </c:pt>
                <c:pt idx="63295">
                  <c:v>1.225519181E-6</c:v>
                </c:pt>
                <c:pt idx="63296">
                  <c:v>6.3775294140000001E-7</c:v>
                </c:pt>
                <c:pt idx="63297">
                  <c:v>2.6363339840000001E-7</c:v>
                </c:pt>
                <c:pt idx="63298">
                  <c:v>3.7537171420000002E-7</c:v>
                </c:pt>
                <c:pt idx="63299">
                  <c:v>2.6923744539999999E-5</c:v>
                </c:pt>
                <c:pt idx="63300">
                  <c:v>8.1176912160000003E-7</c:v>
                </c:pt>
                <c:pt idx="63301">
                  <c:v>1.0105596190000001E-6</c:v>
                </c:pt>
                <c:pt idx="63302">
                  <c:v>4.9635244450000005E-7</c:v>
                </c:pt>
                <c:pt idx="63303">
                  <c:v>2.8099926900000002E-6</c:v>
                </c:pt>
                <c:pt idx="63304">
                  <c:v>3.5078367160000002E-7</c:v>
                </c:pt>
                <c:pt idx="63305">
                  <c:v>1.729298331E-7</c:v>
                </c:pt>
                <c:pt idx="63306">
                  <c:v>9.3430215650000004E-8</c:v>
                </c:pt>
                <c:pt idx="63307">
                  <c:v>1.8225181050000001E-6</c:v>
                </c:pt>
                <c:pt idx="63308">
                  <c:v>1.034155984E-7</c:v>
                </c:pt>
                <c:pt idx="63309">
                  <c:v>7.5326266690000008E-9</c:v>
                </c:pt>
                <c:pt idx="63310">
                  <c:v>6.046270882E-8</c:v>
                </c:pt>
                <c:pt idx="63311">
                  <c:v>1.6653721229999999E-7</c:v>
                </c:pt>
                <c:pt idx="63312">
                  <c:v>1.094084316E-8</c:v>
                </c:pt>
                <c:pt idx="63313">
                  <c:v>8.1827022510000002E-8</c:v>
                </c:pt>
                <c:pt idx="63314">
                  <c:v>3.7114991270000003E-8</c:v>
                </c:pt>
                <c:pt idx="63315">
                  <c:v>2.5499651289999998E-7</c:v>
                </c:pt>
                <c:pt idx="63316">
                  <c:v>1.192429469E-7</c:v>
                </c:pt>
                <c:pt idx="63317">
                  <c:v>1.8648098460000001E-7</c:v>
                </c:pt>
                <c:pt idx="63318">
                  <c:v>1.237804162E-8</c:v>
                </c:pt>
                <c:pt idx="63319">
                  <c:v>2.5129331970000002E-6</c:v>
                </c:pt>
                <c:pt idx="63320">
                  <c:v>1.89217857E-7</c:v>
                </c:pt>
                <c:pt idx="63321">
                  <c:v>4.7222602089999998E-7</c:v>
                </c:pt>
                <c:pt idx="63322">
                  <c:v>3.565157421E-7</c:v>
                </c:pt>
                <c:pt idx="63323">
                  <c:v>8.8477021729999995E-7</c:v>
                </c:pt>
                <c:pt idx="63324">
                  <c:v>2.4534983880000002E-7</c:v>
                </c:pt>
                <c:pt idx="63325">
                  <c:v>1.3772024180000001E-7</c:v>
                </c:pt>
                <c:pt idx="63326">
                  <c:v>7.9970521250000006E-8</c:v>
                </c:pt>
                <c:pt idx="63327">
                  <c:v>1.668800767E-7</c:v>
                </c:pt>
                <c:pt idx="63328">
                  <c:v>5.0768774469999998E-8</c:v>
                </c:pt>
                <c:pt idx="63329">
                  <c:v>1.078461137E-7</c:v>
                </c:pt>
                <c:pt idx="63330">
                  <c:v>4.3727345120000001E-7</c:v>
                </c:pt>
                <c:pt idx="63331">
                  <c:v>7.5386554269999997E-6</c:v>
                </c:pt>
                <c:pt idx="63332">
                  <c:v>3.2506256809999999E-7</c:v>
                </c:pt>
                <c:pt idx="63333">
                  <c:v>2.0580146690000001E-7</c:v>
                </c:pt>
                <c:pt idx="63334">
                  <c:v>1.045206671E-7</c:v>
                </c:pt>
                <c:pt idx="63335">
                  <c:v>6.6384642340000003E-7</c:v>
                </c:pt>
                <c:pt idx="63336">
                  <c:v>1.867773861E-7</c:v>
                </c:pt>
                <c:pt idx="63337">
                  <c:v>4.228161727E-7</c:v>
                </c:pt>
                <c:pt idx="63338">
                  <c:v>3.5833935909999998E-8</c:v>
                </c:pt>
                <c:pt idx="63339">
                  <c:v>2.5854137099999998E-6</c:v>
                </c:pt>
                <c:pt idx="63340">
                  <c:v>5.443416177E-7</c:v>
                </c:pt>
                <c:pt idx="63341">
                  <c:v>1.2783851330000001E-6</c:v>
                </c:pt>
                <c:pt idx="63342">
                  <c:v>9.9789185220000004E-7</c:v>
                </c:pt>
                <c:pt idx="63343">
                  <c:v>2.7753687620000001E-6</c:v>
                </c:pt>
                <c:pt idx="63344">
                  <c:v>1.2071971019999999E-6</c:v>
                </c:pt>
                <c:pt idx="63345">
                  <c:v>7.5884497670000003E-7</c:v>
                </c:pt>
                <c:pt idx="63346">
                  <c:v>1.4697491180000001E-8</c:v>
                </c:pt>
                <c:pt idx="63347">
                  <c:v>1.444720996E-6</c:v>
                </c:pt>
                <c:pt idx="63348">
                  <c:v>2.16678811E-6</c:v>
                </c:pt>
                <c:pt idx="63349">
                  <c:v>1.411404508E-6</c:v>
                </c:pt>
                <c:pt idx="63350">
                  <c:v>7.619515628E-6</c:v>
                </c:pt>
                <c:pt idx="63351">
                  <c:v>4.254176001E-5</c:v>
                </c:pt>
                <c:pt idx="63352">
                  <c:v>1.8274545260000001E-6</c:v>
                </c:pt>
                <c:pt idx="63353">
                  <c:v>1.9715170070000001E-6</c:v>
                </c:pt>
                <c:pt idx="63354">
                  <c:v>8.2083922360000005E-7</c:v>
                </c:pt>
                <c:pt idx="63355">
                  <c:v>2.3869958770000002E-7</c:v>
                </c:pt>
                <c:pt idx="63356">
                  <c:v>2.6418156100000002E-7</c:v>
                </c:pt>
                <c:pt idx="63357">
                  <c:v>3.1910495150000001E-7</c:v>
                </c:pt>
                <c:pt idx="63358">
                  <c:v>1.232231844E-7</c:v>
                </c:pt>
                <c:pt idx="63359">
                  <c:v>1.3355445830000001E-7</c:v>
                </c:pt>
                <c:pt idx="63360">
                  <c:v>1.07206361E-7</c:v>
                </c:pt>
                <c:pt idx="63361">
                  <c:v>8.2070488209999998E-8</c:v>
                </c:pt>
                <c:pt idx="63362">
                  <c:v>1.294830354E-7</c:v>
                </c:pt>
                <c:pt idx="63363">
                  <c:v>8.2976060820000004E-8</c:v>
                </c:pt>
                <c:pt idx="63364">
                  <c:v>2.7052791E-8</c:v>
                </c:pt>
                <c:pt idx="63365">
                  <c:v>1.009471744E-7</c:v>
                </c:pt>
                <c:pt idx="63366">
                  <c:v>1.786954127E-7</c:v>
                </c:pt>
                <c:pt idx="63367">
                  <c:v>1.450017222E-7</c:v>
                </c:pt>
                <c:pt idx="63368">
                  <c:v>6.54170085E-8</c:v>
                </c:pt>
                <c:pt idx="63369">
                  <c:v>2.5745008189999998E-7</c:v>
                </c:pt>
                <c:pt idx="63370">
                  <c:v>2.9445386510000001E-7</c:v>
                </c:pt>
                <c:pt idx="63371">
                  <c:v>1.014758041E-6</c:v>
                </c:pt>
                <c:pt idx="63372">
                  <c:v>8.3928836769999996E-8</c:v>
                </c:pt>
                <c:pt idx="63373">
                  <c:v>1.798121346E-7</c:v>
                </c:pt>
                <c:pt idx="63374">
                  <c:v>3.4706230500000002E-8</c:v>
                </c:pt>
                <c:pt idx="63375">
                  <c:v>3.735159107E-7</c:v>
                </c:pt>
                <c:pt idx="63376">
                  <c:v>2.9888971790000001E-7</c:v>
                </c:pt>
                <c:pt idx="63377">
                  <c:v>2.541795511E-7</c:v>
                </c:pt>
                <c:pt idx="63378">
                  <c:v>1.2283492939999999E-8</c:v>
                </c:pt>
                <c:pt idx="63379">
                  <c:v>1.082335786E-6</c:v>
                </c:pt>
                <c:pt idx="63380">
                  <c:v>3.5139827139999999E-7</c:v>
                </c:pt>
                <c:pt idx="63381">
                  <c:v>5.2998309010000003E-9</c:v>
                </c:pt>
                <c:pt idx="63382">
                  <c:v>3.041030577E-6</c:v>
                </c:pt>
                <c:pt idx="63383">
                  <c:v>2.1405301650000001E-6</c:v>
                </c:pt>
                <c:pt idx="63384">
                  <c:v>1.102654257E-6</c:v>
                </c:pt>
                <c:pt idx="63385">
                  <c:v>1.8382264270000001E-7</c:v>
                </c:pt>
                <c:pt idx="63386">
                  <c:v>2.6162137920000001E-6</c:v>
                </c:pt>
                <c:pt idx="63387">
                  <c:v>1.4721631899999999E-6</c:v>
                </c:pt>
                <c:pt idx="63388">
                  <c:v>6.7038794680000004E-7</c:v>
                </c:pt>
                <c:pt idx="63389">
                  <c:v>4.712198068E-7</c:v>
                </c:pt>
                <c:pt idx="63390">
                  <c:v>2.5877102050000001E-5</c:v>
                </c:pt>
                <c:pt idx="63391">
                  <c:v>6.5008419550000005E-5</c:v>
                </c:pt>
                <c:pt idx="63392">
                  <c:v>1.3103824380000001E-5</c:v>
                </c:pt>
                <c:pt idx="63393">
                  <c:v>1.0216677439999999E-5</c:v>
                </c:pt>
                <c:pt idx="63394">
                  <c:v>1.8169423399999999E-5</c:v>
                </c:pt>
                <c:pt idx="63395">
                  <c:v>8.0440219259999997E-6</c:v>
                </c:pt>
                <c:pt idx="63396">
                  <c:v>1.935303336E-7</c:v>
                </c:pt>
                <c:pt idx="63397">
                  <c:v>3.3157322909999998E-7</c:v>
                </c:pt>
                <c:pt idx="63398">
                  <c:v>1.5660933149999999E-6</c:v>
                </c:pt>
                <c:pt idx="63399">
                  <c:v>1.737677341E-6</c:v>
                </c:pt>
                <c:pt idx="63400">
                  <c:v>4.3462029159999998E-7</c:v>
                </c:pt>
                <c:pt idx="63401">
                  <c:v>7.3171424000000001E-7</c:v>
                </c:pt>
                <c:pt idx="63402">
                  <c:v>3.308655385E-6</c:v>
                </c:pt>
                <c:pt idx="63403">
                  <c:v>3.2200777419999998E-6</c:v>
                </c:pt>
                <c:pt idx="63404">
                  <c:v>3.6239636440000001E-8</c:v>
                </c:pt>
                <c:pt idx="63405">
                  <c:v>1.639711677E-7</c:v>
                </c:pt>
                <c:pt idx="63406">
                  <c:v>2.10848706E-7</c:v>
                </c:pt>
                <c:pt idx="63407">
                  <c:v>2.7956942449999998E-7</c:v>
                </c:pt>
                <c:pt idx="63408">
                  <c:v>1.045796443E-7</c:v>
                </c:pt>
                <c:pt idx="63409">
                  <c:v>1.527934441E-7</c:v>
                </c:pt>
                <c:pt idx="63410">
                  <c:v>1.8855284039999999E-7</c:v>
                </c:pt>
                <c:pt idx="63411">
                  <c:v>1.335963827E-7</c:v>
                </c:pt>
                <c:pt idx="63412">
                  <c:v>3.2918627789999997E-7</c:v>
                </c:pt>
                <c:pt idx="63413">
                  <c:v>1.8133099589999999E-7</c:v>
                </c:pt>
                <c:pt idx="63414">
                  <c:v>1.056966485E-8</c:v>
                </c:pt>
                <c:pt idx="63415">
                  <c:v>1.3502894879999999E-7</c:v>
                </c:pt>
                <c:pt idx="63416">
                  <c:v>1.3217545290000001E-7</c:v>
                </c:pt>
                <c:pt idx="63417">
                  <c:v>1.4908532729999999E-7</c:v>
                </c:pt>
                <c:pt idx="63418">
                  <c:v>1.4326976369999999E-7</c:v>
                </c:pt>
                <c:pt idx="63419">
                  <c:v>3.054094033E-7</c:v>
                </c:pt>
                <c:pt idx="63420">
                  <c:v>3.0771374209999998E-7</c:v>
                </c:pt>
                <c:pt idx="63421">
                  <c:v>1.324139314E-7</c:v>
                </c:pt>
                <c:pt idx="63422">
                  <c:v>2.159775451E-6</c:v>
                </c:pt>
                <c:pt idx="63423">
                  <c:v>2.2796861560000001E-6</c:v>
                </c:pt>
                <c:pt idx="63424">
                  <c:v>1.1096353060000001E-6</c:v>
                </c:pt>
                <c:pt idx="63425">
                  <c:v>2.1493010380000001E-6</c:v>
                </c:pt>
                <c:pt idx="63426">
                  <c:v>5.5556384640000004E-7</c:v>
                </c:pt>
                <c:pt idx="63427">
                  <c:v>4.291936178E-7</c:v>
                </c:pt>
                <c:pt idx="63428">
                  <c:v>1.2162312129999999E-6</c:v>
                </c:pt>
                <c:pt idx="63429">
                  <c:v>1.506454889E-6</c:v>
                </c:pt>
                <c:pt idx="63430">
                  <c:v>2.7351858789999998E-6</c:v>
                </c:pt>
                <c:pt idx="63431">
                  <c:v>4.2347145999999999E-6</c:v>
                </c:pt>
                <c:pt idx="63432">
                  <c:v>6.6359560610000002E-6</c:v>
                </c:pt>
                <c:pt idx="63433">
                  <c:v>1.225993626E-5</c:v>
                </c:pt>
                <c:pt idx="63434">
                  <c:v>3.4280659749999997E-5</c:v>
                </c:pt>
                <c:pt idx="63435">
                  <c:v>1.8680039889999999E-5</c:v>
                </c:pt>
                <c:pt idx="63436">
                  <c:v>1.200928668E-6</c:v>
                </c:pt>
                <c:pt idx="63437">
                  <c:v>1.9319333370000001E-7</c:v>
                </c:pt>
                <c:pt idx="63438">
                  <c:v>2.9231642419999999E-6</c:v>
                </c:pt>
                <c:pt idx="63439">
                  <c:v>2.198570849E-6</c:v>
                </c:pt>
                <c:pt idx="63440">
                  <c:v>7.4200382659999998E-7</c:v>
                </c:pt>
                <c:pt idx="63441">
                  <c:v>8.0688749760000004E-7</c:v>
                </c:pt>
                <c:pt idx="63442">
                  <c:v>6.1033061659999999E-5</c:v>
                </c:pt>
                <c:pt idx="63443">
                  <c:v>2.1509863109999999E-5</c:v>
                </c:pt>
                <c:pt idx="63444">
                  <c:v>8.9132594940000005E-6</c:v>
                </c:pt>
                <c:pt idx="63445">
                  <c:v>5.6677121530000003E-6</c:v>
                </c:pt>
                <c:pt idx="63446">
                  <c:v>5.8043017130000002E-6</c:v>
                </c:pt>
                <c:pt idx="63447">
                  <c:v>2.6508946890000001E-7</c:v>
                </c:pt>
                <c:pt idx="63448">
                  <c:v>7.4465593520000001E-7</c:v>
                </c:pt>
                <c:pt idx="63449">
                  <c:v>3.3453324649999999E-7</c:v>
                </c:pt>
                <c:pt idx="63450">
                  <c:v>8.1004853070000004E-7</c:v>
                </c:pt>
                <c:pt idx="63451">
                  <c:v>1.3939471599999999E-7</c:v>
                </c:pt>
                <c:pt idx="63452">
                  <c:v>5.1289119700000004E-7</c:v>
                </c:pt>
                <c:pt idx="63453">
                  <c:v>1.255486674E-7</c:v>
                </c:pt>
                <c:pt idx="63454">
                  <c:v>6.2834228030000005E-7</c:v>
                </c:pt>
                <c:pt idx="63455">
                  <c:v>1.693381075E-8</c:v>
                </c:pt>
                <c:pt idx="63456">
                  <c:v>8.7289503279999995E-8</c:v>
                </c:pt>
                <c:pt idx="63457">
                  <c:v>1.173874327E-7</c:v>
                </c:pt>
                <c:pt idx="63458">
                  <c:v>1.45814122E-7</c:v>
                </c:pt>
                <c:pt idx="63459">
                  <c:v>1.168622817E-7</c:v>
                </c:pt>
                <c:pt idx="63460">
                  <c:v>1.181056964E-7</c:v>
                </c:pt>
                <c:pt idx="63461">
                  <c:v>1.12317909E-7</c:v>
                </c:pt>
                <c:pt idx="63462">
                  <c:v>1.233483425E-7</c:v>
                </c:pt>
                <c:pt idx="63463">
                  <c:v>2.185344823E-7</c:v>
                </c:pt>
                <c:pt idx="63464">
                  <c:v>9.3893164460000001E-8</c:v>
                </c:pt>
                <c:pt idx="63465">
                  <c:v>1.8802771030000001E-8</c:v>
                </c:pt>
                <c:pt idx="63466">
                  <c:v>1.5501725E-6</c:v>
                </c:pt>
                <c:pt idx="63467">
                  <c:v>9.7782073689999996E-8</c:v>
                </c:pt>
                <c:pt idx="63468">
                  <c:v>2.1246299940000001E-8</c:v>
                </c:pt>
                <c:pt idx="63469">
                  <c:v>7.4938245600000005E-8</c:v>
                </c:pt>
                <c:pt idx="63470">
                  <c:v>1.518301973E-6</c:v>
                </c:pt>
                <c:pt idx="63471">
                  <c:v>3.003074336E-7</c:v>
                </c:pt>
                <c:pt idx="63472">
                  <c:v>3.0436271659999998E-8</c:v>
                </c:pt>
                <c:pt idx="63473">
                  <c:v>5.5573573750000002E-7</c:v>
                </c:pt>
                <c:pt idx="63474">
                  <c:v>5.6091104629999997E-6</c:v>
                </c:pt>
                <c:pt idx="63475">
                  <c:v>1.605303124E-6</c:v>
                </c:pt>
                <c:pt idx="63476">
                  <c:v>1.538935382E-7</c:v>
                </c:pt>
                <c:pt idx="63477">
                  <c:v>6.6689410480000006E-8</c:v>
                </c:pt>
                <c:pt idx="63478">
                  <c:v>6.1122543120000002E-6</c:v>
                </c:pt>
                <c:pt idx="63479">
                  <c:v>6.3362611479999999E-7</c:v>
                </c:pt>
                <c:pt idx="63480">
                  <c:v>3.0544468609999999E-7</c:v>
                </c:pt>
                <c:pt idx="63481">
                  <c:v>1.1368075979999999E-8</c:v>
                </c:pt>
                <c:pt idx="63482">
                  <c:v>5.732886885E-5</c:v>
                </c:pt>
                <c:pt idx="63483">
                  <c:v>1.140409566E-5</c:v>
                </c:pt>
                <c:pt idx="63484">
                  <c:v>9.2684635290000004E-6</c:v>
                </c:pt>
                <c:pt idx="63485">
                  <c:v>1.6664167529999999E-5</c:v>
                </c:pt>
                <c:pt idx="63486">
                  <c:v>1.138389292E-4</c:v>
                </c:pt>
                <c:pt idx="63487">
                  <c:v>8.4662174039999995E-6</c:v>
                </c:pt>
                <c:pt idx="63488">
                  <c:v>3.7307299630000002E-7</c:v>
                </c:pt>
                <c:pt idx="63489">
                  <c:v>1.146857288E-6</c:v>
                </c:pt>
                <c:pt idx="63490">
                  <c:v>4.857543644E-6</c:v>
                </c:pt>
                <c:pt idx="63491">
                  <c:v>1.5365103150000001E-6</c:v>
                </c:pt>
                <c:pt idx="63492">
                  <c:v>3.6501533199999998E-7</c:v>
                </c:pt>
                <c:pt idx="63493">
                  <c:v>5.0142488789999997E-7</c:v>
                </c:pt>
                <c:pt idx="63494">
                  <c:v>1.0453120330000001E-6</c:v>
                </c:pt>
                <c:pt idx="63495">
                  <c:v>2.5750055720000002E-7</c:v>
                </c:pt>
                <c:pt idx="63496">
                  <c:v>3.1557630899999998E-7</c:v>
                </c:pt>
                <c:pt idx="63497">
                  <c:v>2.912448349E-7</c:v>
                </c:pt>
                <c:pt idx="63498">
                  <c:v>6.5314029879999997E-7</c:v>
                </c:pt>
                <c:pt idx="63499">
                  <c:v>4.525078817E-8</c:v>
                </c:pt>
                <c:pt idx="63500">
                  <c:v>1.761509925E-7</c:v>
                </c:pt>
                <c:pt idx="63501">
                  <c:v>1.1418334709999999E-7</c:v>
                </c:pt>
                <c:pt idx="63502">
                  <c:v>6.0014981429999996E-7</c:v>
                </c:pt>
                <c:pt idx="63503">
                  <c:v>2.5559523790000001E-8</c:v>
                </c:pt>
                <c:pt idx="63504">
                  <c:v>1.0023840189999999E-7</c:v>
                </c:pt>
                <c:pt idx="63505">
                  <c:v>6.1492270880000005E-8</c:v>
                </c:pt>
                <c:pt idx="63506">
                  <c:v>4.3446904059999997E-8</c:v>
                </c:pt>
                <c:pt idx="63507">
                  <c:v>4.258485251E-8</c:v>
                </c:pt>
                <c:pt idx="63508">
                  <c:v>4.245156481E-8</c:v>
                </c:pt>
                <c:pt idx="63509">
                  <c:v>4.2456103400000003E-8</c:v>
                </c:pt>
                <c:pt idx="63510">
                  <c:v>3.3160870350000002E-8</c:v>
                </c:pt>
                <c:pt idx="63511">
                  <c:v>3.7729447540000001E-8</c:v>
                </c:pt>
                <c:pt idx="63512">
                  <c:v>4.7281260459999998E-8</c:v>
                </c:pt>
                <c:pt idx="63513">
                  <c:v>6.3982318150000005E-8</c:v>
                </c:pt>
                <c:pt idx="63514">
                  <c:v>9.0478939729999999E-7</c:v>
                </c:pt>
                <c:pt idx="63515">
                  <c:v>4.0070424330000003E-8</c:v>
                </c:pt>
                <c:pt idx="63516">
                  <c:v>2.1306853619999999E-7</c:v>
                </c:pt>
                <c:pt idx="63517">
                  <c:v>1.6695471800000001E-7</c:v>
                </c:pt>
                <c:pt idx="63518">
                  <c:v>8.6406085390000003E-7</c:v>
                </c:pt>
                <c:pt idx="63519">
                  <c:v>1.9775022890000001E-8</c:v>
                </c:pt>
                <c:pt idx="63520">
                  <c:v>3.4387052450000002E-7</c:v>
                </c:pt>
                <c:pt idx="63521">
                  <c:v>3.0091848939999998E-7</c:v>
                </c:pt>
                <c:pt idx="63522">
                  <c:v>4.8120373690000002E-6</c:v>
                </c:pt>
                <c:pt idx="63523">
                  <c:v>2.328249184E-7</c:v>
                </c:pt>
                <c:pt idx="63524">
                  <c:v>1.7605936E-6</c:v>
                </c:pt>
                <c:pt idx="63525">
                  <c:v>3.1633298520000001E-6</c:v>
                </c:pt>
                <c:pt idx="63526">
                  <c:v>1.5284350069999999E-4</c:v>
                </c:pt>
                <c:pt idx="63527">
                  <c:v>2.9893362850000001E-6</c:v>
                </c:pt>
                <c:pt idx="63528">
                  <c:v>4.7420309530000003E-8</c:v>
                </c:pt>
                <c:pt idx="63529">
                  <c:v>3.9161711670000002E-7</c:v>
                </c:pt>
                <c:pt idx="63530">
                  <c:v>3.6819081520000002E-6</c:v>
                </c:pt>
                <c:pt idx="63531">
                  <c:v>4.0464118870000002E-7</c:v>
                </c:pt>
                <c:pt idx="63532">
                  <c:v>2.4604271650000001E-7</c:v>
                </c:pt>
                <c:pt idx="63533">
                  <c:v>3.7561473429999999E-7</c:v>
                </c:pt>
                <c:pt idx="63534">
                  <c:v>3.3307275639999999E-5</c:v>
                </c:pt>
                <c:pt idx="63535">
                  <c:v>6.9768073380000004E-8</c:v>
                </c:pt>
                <c:pt idx="63536">
                  <c:v>7.9903029679999995E-7</c:v>
                </c:pt>
                <c:pt idx="63537">
                  <c:v>8.0748981220000004E-7</c:v>
                </c:pt>
                <c:pt idx="63538">
                  <c:v>1.068447082E-5</c:v>
                </c:pt>
                <c:pt idx="63539">
                  <c:v>1.861654789E-7</c:v>
                </c:pt>
                <c:pt idx="63540">
                  <c:v>2.159187937E-7</c:v>
                </c:pt>
                <c:pt idx="63541">
                  <c:v>2.275383496E-7</c:v>
                </c:pt>
                <c:pt idx="63542">
                  <c:v>6.4461570200000004E-7</c:v>
                </c:pt>
                <c:pt idx="63543">
                  <c:v>3.5028702189999998E-8</c:v>
                </c:pt>
                <c:pt idx="63544">
                  <c:v>9.8055970139999999E-8</c:v>
                </c:pt>
                <c:pt idx="63545">
                  <c:v>1.1265719020000001E-7</c:v>
                </c:pt>
                <c:pt idx="63546">
                  <c:v>8.2427124799999994E-6</c:v>
                </c:pt>
                <c:pt idx="63547">
                  <c:v>3.807097722E-8</c:v>
                </c:pt>
                <c:pt idx="63548">
                  <c:v>5.1145120930000004E-9</c:v>
                </c:pt>
                <c:pt idx="63549">
                  <c:v>2.2442158219999998E-9</c:v>
                </c:pt>
                <c:pt idx="63550">
                  <c:v>7.6676546959999998E-10</c:v>
                </c:pt>
                <c:pt idx="63551">
                  <c:v>1.10542851E-9</c:v>
                </c:pt>
                <c:pt idx="63552">
                  <c:v>1.744862703E-9</c:v>
                </c:pt>
                <c:pt idx="63553">
                  <c:v>2.6650864879999999E-9</c:v>
                </c:pt>
                <c:pt idx="63554">
                  <c:v>1.9439130220000001E-7</c:v>
                </c:pt>
                <c:pt idx="63555">
                  <c:v>1.5824753669999999E-9</c:v>
                </c:pt>
                <c:pt idx="63556">
                  <c:v>1.413700976E-9</c:v>
                </c:pt>
                <c:pt idx="63557">
                  <c:v>4.0098900030000002E-10</c:v>
                </c:pt>
                <c:pt idx="63558">
                  <c:v>5.4919201679999998E-12</c:v>
                </c:pt>
                <c:pt idx="63559">
                  <c:v>8.8758444650000002E-10</c:v>
                </c:pt>
                <c:pt idx="63560">
                  <c:v>3.8327934260000004E-9</c:v>
                </c:pt>
                <c:pt idx="63561">
                  <c:v>8.6690431609999994E-9</c:v>
                </c:pt>
                <c:pt idx="63562">
                  <c:v>2.1580725019999999E-7</c:v>
                </c:pt>
                <c:pt idx="63563">
                  <c:v>4.1324346670000002E-8</c:v>
                </c:pt>
                <c:pt idx="63564">
                  <c:v>4.6719755239999998E-8</c:v>
                </c:pt>
                <c:pt idx="63565">
                  <c:v>4.9540398809999998E-8</c:v>
                </c:pt>
                <c:pt idx="63566">
                  <c:v>1.9057076359999999E-5</c:v>
                </c:pt>
                <c:pt idx="63567">
                  <c:v>2.1044945460000001E-7</c:v>
                </c:pt>
                <c:pt idx="63568">
                  <c:v>3.6133284380000002E-7</c:v>
                </c:pt>
                <c:pt idx="63569">
                  <c:v>3.1801542949999998E-7</c:v>
                </c:pt>
                <c:pt idx="63570">
                  <c:v>7.3478408E-6</c:v>
                </c:pt>
                <c:pt idx="63571">
                  <c:v>4.7994391800000002E-7</c:v>
                </c:pt>
                <c:pt idx="63572">
                  <c:v>4.3312735069999998E-7</c:v>
                </c:pt>
                <c:pt idx="63573">
                  <c:v>4.3366899460000002E-7</c:v>
                </c:pt>
                <c:pt idx="63574">
                  <c:v>2.9261558839999998E-5</c:v>
                </c:pt>
                <c:pt idx="63575">
                  <c:v>1.198650026E-6</c:v>
                </c:pt>
                <c:pt idx="63576">
                  <c:v>2.0176492220000001E-7</c:v>
                </c:pt>
                <c:pt idx="63577">
                  <c:v>6.1537221269999995E-7</c:v>
                </c:pt>
                <c:pt idx="63578">
                  <c:v>1.2051968100000001E-4</c:v>
                </c:pt>
                <c:pt idx="63579">
                  <c:v>8.8744793960000003E-7</c:v>
                </c:pt>
                <c:pt idx="63580">
                  <c:v>8.9258098730000001E-7</c:v>
                </c:pt>
                <c:pt idx="63581">
                  <c:v>2.7405929830000001E-7</c:v>
                </c:pt>
                <c:pt idx="63582">
                  <c:v>4.6080417860000004E-6</c:v>
                </c:pt>
                <c:pt idx="63583">
                  <c:v>6.327128585E-7</c:v>
                </c:pt>
                <c:pt idx="63584">
                  <c:v>4.451898283E-7</c:v>
                </c:pt>
                <c:pt idx="63585">
                  <c:v>1.137235079E-7</c:v>
                </c:pt>
                <c:pt idx="63586">
                  <c:v>1.3528099100000001E-5</c:v>
                </c:pt>
                <c:pt idx="63587">
                  <c:v>3.7140522060000001E-7</c:v>
                </c:pt>
                <c:pt idx="63588">
                  <c:v>5.2138112319999996E-7</c:v>
                </c:pt>
                <c:pt idx="63589">
                  <c:v>2.8463557810000001E-7</c:v>
                </c:pt>
                <c:pt idx="63590">
                  <c:v>1.6715558709999999E-6</c:v>
                </c:pt>
                <c:pt idx="63591">
                  <c:v>1.7739210279999999E-7</c:v>
                </c:pt>
                <c:pt idx="63592">
                  <c:v>9.0789042849999998E-8</c:v>
                </c:pt>
                <c:pt idx="63593">
                  <c:v>4.8616476019999999E-8</c:v>
                </c:pt>
                <c:pt idx="63594">
                  <c:v>1.2766556450000001E-7</c:v>
                </c:pt>
                <c:pt idx="63595">
                  <c:v>3.2786886410000003E-8</c:v>
                </c:pt>
                <c:pt idx="63596">
                  <c:v>2.9456309799999999E-8</c:v>
                </c:pt>
                <c:pt idx="63597">
                  <c:v>1.172417262E-7</c:v>
                </c:pt>
                <c:pt idx="63598">
                  <c:v>3.4486537379999998E-6</c:v>
                </c:pt>
                <c:pt idx="63599">
                  <c:v>1.05076524E-7</c:v>
                </c:pt>
                <c:pt idx="63600">
                  <c:v>9.7774083580000003E-9</c:v>
                </c:pt>
                <c:pt idx="63601">
                  <c:v>8.9493958849999995E-9</c:v>
                </c:pt>
                <c:pt idx="63602">
                  <c:v>1.7158731890000001E-7</c:v>
                </c:pt>
                <c:pt idx="63603">
                  <c:v>8.4173021120000007E-9</c:v>
                </c:pt>
                <c:pt idx="63604">
                  <c:v>6.7006078269999997E-9</c:v>
                </c:pt>
                <c:pt idx="63605">
                  <c:v>2.928625677E-8</c:v>
                </c:pt>
                <c:pt idx="63606">
                  <c:v>1.2817736559999999E-7</c:v>
                </c:pt>
                <c:pt idx="63607">
                  <c:v>3.619623038E-8</c:v>
                </c:pt>
                <c:pt idx="63608">
                  <c:v>6.5925919489999999E-8</c:v>
                </c:pt>
                <c:pt idx="63609">
                  <c:v>6.4275137800000006E-8</c:v>
                </c:pt>
                <c:pt idx="63610">
                  <c:v>3.4721938979999998E-7</c:v>
                </c:pt>
                <c:pt idx="63611">
                  <c:v>2.2176867239999999E-7</c:v>
                </c:pt>
                <c:pt idx="63612">
                  <c:v>1.124590844E-7</c:v>
                </c:pt>
                <c:pt idx="63613">
                  <c:v>1.4709239379999999E-7</c:v>
                </c:pt>
                <c:pt idx="63614">
                  <c:v>8.5441086540000003E-7</c:v>
                </c:pt>
                <c:pt idx="63615">
                  <c:v>6.7574930639999995E-7</c:v>
                </c:pt>
                <c:pt idx="63616">
                  <c:v>1.1884026899999999E-7</c:v>
                </c:pt>
                <c:pt idx="63617">
                  <c:v>6.2865954459999999E-6</c:v>
                </c:pt>
                <c:pt idx="63618">
                  <c:v>9.7684126150000001E-5</c:v>
                </c:pt>
                <c:pt idx="63619">
                  <c:v>5.7813870209999996E-6</c:v>
                </c:pt>
                <c:pt idx="63620">
                  <c:v>3.8057546069999998E-6</c:v>
                </c:pt>
                <c:pt idx="63621">
                  <c:v>6.7123803670000003E-7</c:v>
                </c:pt>
                <c:pt idx="63622">
                  <c:v>5.3924063469999997E-7</c:v>
                </c:pt>
                <c:pt idx="63623">
                  <c:v>1.45514937E-6</c:v>
                </c:pt>
                <c:pt idx="63624">
                  <c:v>1.066726652E-6</c:v>
                </c:pt>
                <c:pt idx="63625">
                  <c:v>1.700069052E-8</c:v>
                </c:pt>
                <c:pt idx="63626">
                  <c:v>7.2302527010000005E-7</c:v>
                </c:pt>
                <c:pt idx="63627">
                  <c:v>8.1042905189999997E-7</c:v>
                </c:pt>
                <c:pt idx="63628">
                  <c:v>1.960042929E-7</c:v>
                </c:pt>
                <c:pt idx="63629">
                  <c:v>2.622054076E-7</c:v>
                </c:pt>
                <c:pt idx="63630">
                  <c:v>8.1943891840000004E-8</c:v>
                </c:pt>
                <c:pt idx="63631">
                  <c:v>3.1798803459999999E-7</c:v>
                </c:pt>
                <c:pt idx="63632">
                  <c:v>3.4633808440000002E-8</c:v>
                </c:pt>
                <c:pt idx="63633">
                  <c:v>4.4759865510000002E-7</c:v>
                </c:pt>
                <c:pt idx="63634">
                  <c:v>2.5438745429999998E-7</c:v>
                </c:pt>
                <c:pt idx="63635">
                  <c:v>2.376509871E-8</c:v>
                </c:pt>
                <c:pt idx="63636">
                  <c:v>2.9870492749999998E-7</c:v>
                </c:pt>
                <c:pt idx="63637">
                  <c:v>1.0146208549999999E-6</c:v>
                </c:pt>
                <c:pt idx="63638">
                  <c:v>4.144379275E-6</c:v>
                </c:pt>
                <c:pt idx="63639">
                  <c:v>9.953885984E-8</c:v>
                </c:pt>
                <c:pt idx="63640">
                  <c:v>1.8458019289999999E-7</c:v>
                </c:pt>
                <c:pt idx="63641">
                  <c:v>1.317077301E-7</c:v>
                </c:pt>
                <c:pt idx="63642">
                  <c:v>6.7118538210000002E-7</c:v>
                </c:pt>
                <c:pt idx="63643">
                  <c:v>3.7824290520000002E-7</c:v>
                </c:pt>
                <c:pt idx="63644">
                  <c:v>3.9319520400000002E-7</c:v>
                </c:pt>
                <c:pt idx="63645">
                  <c:v>5.0048037840000001E-8</c:v>
                </c:pt>
                <c:pt idx="63646">
                  <c:v>1.4157671420000001E-6</c:v>
                </c:pt>
                <c:pt idx="63647">
                  <c:v>4.1512463069999998E-7</c:v>
                </c:pt>
                <c:pt idx="63648">
                  <c:v>4.8313844370000001E-8</c:v>
                </c:pt>
                <c:pt idx="63649">
                  <c:v>1.062435428E-6</c:v>
                </c:pt>
                <c:pt idx="63650">
                  <c:v>7.7040441690000003E-7</c:v>
                </c:pt>
                <c:pt idx="63651">
                  <c:v>5.9408542700000003E-7</c:v>
                </c:pt>
                <c:pt idx="63652">
                  <c:v>1.330833183E-7</c:v>
                </c:pt>
                <c:pt idx="63653">
                  <c:v>4.4443178179999998E-7</c:v>
                </c:pt>
                <c:pt idx="63654">
                  <c:v>1.549441319E-7</c:v>
                </c:pt>
                <c:pt idx="63655">
                  <c:v>2.017158858E-7</c:v>
                </c:pt>
                <c:pt idx="63656">
                  <c:v>1.423678565E-7</c:v>
                </c:pt>
                <c:pt idx="63657">
                  <c:v>1.764813292E-7</c:v>
                </c:pt>
                <c:pt idx="63658">
                  <c:v>5.5629456680000002E-7</c:v>
                </c:pt>
                <c:pt idx="63659">
                  <c:v>1.8206367420000001E-7</c:v>
                </c:pt>
                <c:pt idx="63660">
                  <c:v>1.460988039E-6</c:v>
                </c:pt>
                <c:pt idx="63661">
                  <c:v>2.462960772E-6</c:v>
                </c:pt>
                <c:pt idx="63662">
                  <c:v>4.8522758449999996E-6</c:v>
                </c:pt>
                <c:pt idx="63663">
                  <c:v>8.1715784429999997E-7</c:v>
                </c:pt>
                <c:pt idx="63664">
                  <c:v>1.031945043E-6</c:v>
                </c:pt>
                <c:pt idx="63665">
                  <c:v>4.409208096E-7</c:v>
                </c:pt>
                <c:pt idx="63666">
                  <c:v>6.3021201150000004E-6</c:v>
                </c:pt>
                <c:pt idx="63667">
                  <c:v>1.9151022080000001E-6</c:v>
                </c:pt>
                <c:pt idx="63668">
                  <c:v>2.2890435560000001E-7</c:v>
                </c:pt>
                <c:pt idx="63669">
                  <c:v>8.7793383880000007E-6</c:v>
                </c:pt>
                <c:pt idx="63670">
                  <c:v>1.5389773219999999E-5</c:v>
                </c:pt>
                <c:pt idx="63671">
                  <c:v>3.661883006E-6</c:v>
                </c:pt>
                <c:pt idx="63672">
                  <c:v>2.5893408359999998E-6</c:v>
                </c:pt>
                <c:pt idx="63673">
                  <c:v>3.351802703E-7</c:v>
                </c:pt>
                <c:pt idx="63674">
                  <c:v>7.9826042850000002E-7</c:v>
                </c:pt>
                <c:pt idx="63675">
                  <c:v>1.8507568730000001E-6</c:v>
                </c:pt>
                <c:pt idx="63676">
                  <c:v>5.6621899680000002E-7</c:v>
                </c:pt>
                <c:pt idx="63677">
                  <c:v>4.397328532E-6</c:v>
                </c:pt>
                <c:pt idx="63678">
                  <c:v>1.021640401E-5</c:v>
                </c:pt>
                <c:pt idx="63679">
                  <c:v>4.2610442259999997E-6</c:v>
                </c:pt>
                <c:pt idx="63680">
                  <c:v>2.9051811859999999E-6</c:v>
                </c:pt>
                <c:pt idx="63681">
                  <c:v>1.0241256360000001E-6</c:v>
                </c:pt>
                <c:pt idx="63682">
                  <c:v>1.6377214770000001E-6</c:v>
                </c:pt>
                <c:pt idx="63683">
                  <c:v>2.1865265489999999E-7</c:v>
                </c:pt>
                <c:pt idx="63684">
                  <c:v>2.3161937620000001E-7</c:v>
                </c:pt>
                <c:pt idx="63685">
                  <c:v>2.62094702E-7</c:v>
                </c:pt>
                <c:pt idx="63686">
                  <c:v>5.6233684260000005E-7</c:v>
                </c:pt>
                <c:pt idx="63687">
                  <c:v>5.7524216510000005E-7</c:v>
                </c:pt>
                <c:pt idx="63688">
                  <c:v>4.5190993539999998E-7</c:v>
                </c:pt>
                <c:pt idx="63689">
                  <c:v>3.3785249599999998E-6</c:v>
                </c:pt>
                <c:pt idx="63690">
                  <c:v>1.006783882E-5</c:v>
                </c:pt>
                <c:pt idx="63691">
                  <c:v>1.4669736819999999E-6</c:v>
                </c:pt>
                <c:pt idx="63692">
                  <c:v>2.9825360799999998E-6</c:v>
                </c:pt>
                <c:pt idx="63693">
                  <c:v>9.5899602669999992E-7</c:v>
                </c:pt>
                <c:pt idx="63694">
                  <c:v>1.068681372E-6</c:v>
                </c:pt>
                <c:pt idx="63695">
                  <c:v>9.0911081839999995E-7</c:v>
                </c:pt>
                <c:pt idx="63696">
                  <c:v>1.515214121E-6</c:v>
                </c:pt>
                <c:pt idx="63697">
                  <c:v>4.1097331279999999E-7</c:v>
                </c:pt>
                <c:pt idx="63698">
                  <c:v>2.719922619E-6</c:v>
                </c:pt>
                <c:pt idx="63699">
                  <c:v>2.400747116E-6</c:v>
                </c:pt>
                <c:pt idx="63700">
                  <c:v>4.4811999680000003E-6</c:v>
                </c:pt>
                <c:pt idx="63701">
                  <c:v>4.7485552209999998E-6</c:v>
                </c:pt>
                <c:pt idx="63702">
                  <c:v>5.1358560449999999E-6</c:v>
                </c:pt>
                <c:pt idx="63703">
                  <c:v>5.4003335450000004E-7</c:v>
                </c:pt>
                <c:pt idx="63704">
                  <c:v>2.877818901E-7</c:v>
                </c:pt>
                <c:pt idx="63705">
                  <c:v>1.738920361E-7</c:v>
                </c:pt>
                <c:pt idx="63706">
                  <c:v>3.082978883E-7</c:v>
                </c:pt>
                <c:pt idx="63707">
                  <c:v>2.5884687089999998E-7</c:v>
                </c:pt>
                <c:pt idx="63708">
                  <c:v>4.4726676180000002E-7</c:v>
                </c:pt>
                <c:pt idx="63709">
                  <c:v>1.9760673200000001E-6</c:v>
                </c:pt>
                <c:pt idx="63710">
                  <c:v>7.0318402769999996E-6</c:v>
                </c:pt>
                <c:pt idx="63711">
                  <c:v>9.2558663949999995E-7</c:v>
                </c:pt>
                <c:pt idx="63712">
                  <c:v>1.7298875659999999E-6</c:v>
                </c:pt>
                <c:pt idx="63713">
                  <c:v>5.3127014999999999E-6</c:v>
                </c:pt>
                <c:pt idx="63714">
                  <c:v>1.308826911E-6</c:v>
                </c:pt>
                <c:pt idx="63715">
                  <c:v>4.8236312459999999E-8</c:v>
                </c:pt>
                <c:pt idx="63716">
                  <c:v>1.0046536750000001E-6</c:v>
                </c:pt>
                <c:pt idx="63717">
                  <c:v>1.3960069309999999E-6</c:v>
                </c:pt>
                <c:pt idx="63718">
                  <c:v>1.721981239E-6</c:v>
                </c:pt>
                <c:pt idx="63719">
                  <c:v>4.7799194160000003E-7</c:v>
                </c:pt>
                <c:pt idx="63720">
                  <c:v>2.85678624E-6</c:v>
                </c:pt>
                <c:pt idx="63721">
                  <c:v>8.1673408569999992E-6</c:v>
                </c:pt>
                <c:pt idx="63722">
                  <c:v>5.1100322660000001E-6</c:v>
                </c:pt>
                <c:pt idx="63723">
                  <c:v>7.1298788850000005E-7</c:v>
                </c:pt>
                <c:pt idx="63724">
                  <c:v>3.0584869159999999E-7</c:v>
                </c:pt>
                <c:pt idx="63725">
                  <c:v>8.0737682610000004E-8</c:v>
                </c:pt>
                <c:pt idx="63726">
                  <c:v>5.8690230870000005E-7</c:v>
                </c:pt>
                <c:pt idx="63727">
                  <c:v>3.4780236529999999E-7</c:v>
                </c:pt>
                <c:pt idx="63728">
                  <c:v>2.322110475E-7</c:v>
                </c:pt>
                <c:pt idx="63729">
                  <c:v>4.2251946799999998E-7</c:v>
                </c:pt>
                <c:pt idx="63730">
                  <c:v>1.6632373399999999E-6</c:v>
                </c:pt>
                <c:pt idx="63731">
                  <c:v>1.2856022400000001E-6</c:v>
                </c:pt>
                <c:pt idx="63732">
                  <c:v>6.8385256870000002E-7</c:v>
                </c:pt>
                <c:pt idx="63733">
                  <c:v>7.9679970699999995E-6</c:v>
                </c:pt>
                <c:pt idx="63734">
                  <c:v>8.7990098560000003E-7</c:v>
                </c:pt>
                <c:pt idx="63735">
                  <c:v>1.5661709479999999E-7</c:v>
                </c:pt>
                <c:pt idx="63736">
                  <c:v>1.3965533809999999E-7</c:v>
                </c:pt>
                <c:pt idx="63737">
                  <c:v>4.1810246810000004E-6</c:v>
                </c:pt>
                <c:pt idx="63738">
                  <c:v>8.9299113490000002E-7</c:v>
                </c:pt>
                <c:pt idx="63739">
                  <c:v>2.5464881979999998E-7</c:v>
                </c:pt>
                <c:pt idx="63740">
                  <c:v>6.2789602219999996E-7</c:v>
                </c:pt>
                <c:pt idx="63741">
                  <c:v>7.2458529550000001E-6</c:v>
                </c:pt>
                <c:pt idx="63742">
                  <c:v>2.5874935850000001E-6</c:v>
                </c:pt>
                <c:pt idx="63743">
                  <c:v>7.8343775859999997E-8</c:v>
                </c:pt>
                <c:pt idx="63744">
                  <c:v>1.125944313E-7</c:v>
                </c:pt>
                <c:pt idx="63745">
                  <c:v>4.9025240939999996E-6</c:v>
                </c:pt>
                <c:pt idx="63746">
                  <c:v>1.679412862E-6</c:v>
                </c:pt>
                <c:pt idx="63747">
                  <c:v>1.0766060640000001E-8</c:v>
                </c:pt>
                <c:pt idx="63748">
                  <c:v>1.7509541289999999E-7</c:v>
                </c:pt>
                <c:pt idx="63749">
                  <c:v>1.446478875E-5</c:v>
                </c:pt>
                <c:pt idx="63750">
                  <c:v>8.4911422019999995E-6</c:v>
                </c:pt>
                <c:pt idx="63751">
                  <c:v>1.717506605E-6</c:v>
                </c:pt>
                <c:pt idx="63752">
                  <c:v>3.175566729E-6</c:v>
                </c:pt>
                <c:pt idx="63753">
                  <c:v>9.5199389659999994E-6</c:v>
                </c:pt>
                <c:pt idx="63754">
                  <c:v>1.079986067E-6</c:v>
                </c:pt>
                <c:pt idx="63755">
                  <c:v>2.551509438E-7</c:v>
                </c:pt>
                <c:pt idx="63756">
                  <c:v>2.4664006230000002E-7</c:v>
                </c:pt>
                <c:pt idx="63757">
                  <c:v>2.7149617430000002E-7</c:v>
                </c:pt>
                <c:pt idx="63758">
                  <c:v>7.0379021650000002E-8</c:v>
                </c:pt>
                <c:pt idx="63759">
                  <c:v>2.5860217469999999E-7</c:v>
                </c:pt>
                <c:pt idx="63760">
                  <c:v>2.050929596E-7</c:v>
                </c:pt>
                <c:pt idx="63761">
                  <c:v>1.4755134120000001E-6</c:v>
                </c:pt>
                <c:pt idx="63762">
                  <c:v>1.6829745630000001E-7</c:v>
                </c:pt>
                <c:pt idx="63763">
                  <c:v>3.8856132600000003E-7</c:v>
                </c:pt>
                <c:pt idx="63764">
                  <c:v>9.3186885990000004E-8</c:v>
                </c:pt>
                <c:pt idx="63765">
                  <c:v>2.1199252769999999E-6</c:v>
                </c:pt>
                <c:pt idx="63766">
                  <c:v>4.6541374450000001E-7</c:v>
                </c:pt>
                <c:pt idx="63767">
                  <c:v>2.9932576820000001E-7</c:v>
                </c:pt>
                <c:pt idx="63768">
                  <c:v>7.7288939979999996E-8</c:v>
                </c:pt>
                <c:pt idx="63769">
                  <c:v>3.0974340819999999E-6</c:v>
                </c:pt>
                <c:pt idx="63770">
                  <c:v>1.709082706E-6</c:v>
                </c:pt>
                <c:pt idx="63771">
                  <c:v>3.388468087E-7</c:v>
                </c:pt>
                <c:pt idx="63772">
                  <c:v>5.215645979E-8</c:v>
                </c:pt>
                <c:pt idx="63773">
                  <c:v>5.7938814160000001E-7</c:v>
                </c:pt>
                <c:pt idx="63774">
                  <c:v>4.1850136670000002E-7</c:v>
                </c:pt>
                <c:pt idx="63775">
                  <c:v>1.8651692459999999E-7</c:v>
                </c:pt>
                <c:pt idx="63776">
                  <c:v>3.628785455E-7</c:v>
                </c:pt>
                <c:pt idx="63777">
                  <c:v>2.102841301E-7</c:v>
                </c:pt>
                <c:pt idx="63778">
                  <c:v>6.6951348539999999E-7</c:v>
                </c:pt>
                <c:pt idx="63779">
                  <c:v>3.4191630100000001E-7</c:v>
                </c:pt>
                <c:pt idx="63780">
                  <c:v>6.3533679189999996E-7</c:v>
                </c:pt>
                <c:pt idx="63781">
                  <c:v>1.3674508320000001E-5</c:v>
                </c:pt>
                <c:pt idx="63782">
                  <c:v>6.3596885300000002E-7</c:v>
                </c:pt>
                <c:pt idx="63783">
                  <c:v>3.3761039299999998E-6</c:v>
                </c:pt>
                <c:pt idx="63784">
                  <c:v>2.5113818949999999E-6</c:v>
                </c:pt>
                <c:pt idx="63785">
                  <c:v>4.0737529449999997E-6</c:v>
                </c:pt>
                <c:pt idx="63786">
                  <c:v>1.279503224E-9</c:v>
                </c:pt>
                <c:pt idx="63787">
                  <c:v>2.7799257390000001E-6</c:v>
                </c:pt>
                <c:pt idx="63788">
                  <c:v>1.782798253E-6</c:v>
                </c:pt>
                <c:pt idx="63789">
                  <c:v>1.2508420650000001E-5</c:v>
                </c:pt>
                <c:pt idx="63790">
                  <c:v>3.286198144E-6</c:v>
                </c:pt>
                <c:pt idx="63791">
                  <c:v>9.3904780179999998E-6</c:v>
                </c:pt>
                <c:pt idx="63792">
                  <c:v>1.160932338E-5</c:v>
                </c:pt>
                <c:pt idx="63793">
                  <c:v>1.8468894569999999E-4</c:v>
                </c:pt>
                <c:pt idx="63794">
                  <c:v>9.7835489610000005E-6</c:v>
                </c:pt>
                <c:pt idx="63795">
                  <c:v>1.050606291E-7</c:v>
                </c:pt>
                <c:pt idx="63796">
                  <c:v>7.0535723200000003E-7</c:v>
                </c:pt>
                <c:pt idx="63797">
                  <c:v>3.3971481519999998E-6</c:v>
                </c:pt>
                <c:pt idx="63798">
                  <c:v>4.249090252E-8</c:v>
                </c:pt>
                <c:pt idx="63799">
                  <c:v>1.2316593699999999E-7</c:v>
                </c:pt>
                <c:pt idx="63800">
                  <c:v>3.0632770489999998E-7</c:v>
                </c:pt>
                <c:pt idx="63801">
                  <c:v>6.6705250679999998E-6</c:v>
                </c:pt>
                <c:pt idx="63802">
                  <c:v>5.0654819459999998E-7</c:v>
                </c:pt>
                <c:pt idx="63803">
                  <c:v>1.32024755E-7</c:v>
                </c:pt>
                <c:pt idx="63804">
                  <c:v>1.231694558E-8</c:v>
                </c:pt>
                <c:pt idx="63805">
                  <c:v>2.307240621E-7</c:v>
                </c:pt>
                <c:pt idx="63806">
                  <c:v>1.142294471E-7</c:v>
                </c:pt>
                <c:pt idx="63807">
                  <c:v>1.599013177E-7</c:v>
                </c:pt>
                <c:pt idx="63808">
                  <c:v>2.3989332870000001E-7</c:v>
                </c:pt>
                <c:pt idx="63809">
                  <c:v>4.727890261E-8</c:v>
                </c:pt>
                <c:pt idx="63810">
                  <c:v>9.3667107820000002E-8</c:v>
                </c:pt>
                <c:pt idx="63811">
                  <c:v>4.687879673E-7</c:v>
                </c:pt>
                <c:pt idx="63812">
                  <c:v>5.5706096990000004E-7</c:v>
                </c:pt>
                <c:pt idx="63813">
                  <c:v>6.8697590909999998E-6</c:v>
                </c:pt>
                <c:pt idx="63814">
                  <c:v>3.9043151459999999E-7</c:v>
                </c:pt>
                <c:pt idx="63815">
                  <c:v>6.7987607999999994E-8</c:v>
                </c:pt>
                <c:pt idx="63816">
                  <c:v>1.4479487659999999E-7</c:v>
                </c:pt>
                <c:pt idx="63817">
                  <c:v>2.075354071E-7</c:v>
                </c:pt>
                <c:pt idx="63818">
                  <c:v>6.3343593009999999E-8</c:v>
                </c:pt>
                <c:pt idx="63819">
                  <c:v>4.0035838099999998E-8</c:v>
                </c:pt>
                <c:pt idx="63820">
                  <c:v>1.5185921219999999E-8</c:v>
                </c:pt>
                <c:pt idx="63821">
                  <c:v>3.3632501129999998E-6</c:v>
                </c:pt>
                <c:pt idx="63822">
                  <c:v>4.2762959629999999E-8</c:v>
                </c:pt>
                <c:pt idx="63823">
                  <c:v>5.3737088399999998E-7</c:v>
                </c:pt>
                <c:pt idx="63824">
                  <c:v>1.4700822929999999E-6</c:v>
                </c:pt>
                <c:pt idx="63825">
                  <c:v>3.8852340990000003E-5</c:v>
                </c:pt>
                <c:pt idx="63826">
                  <c:v>9.8147218859999998E-7</c:v>
                </c:pt>
                <c:pt idx="63827">
                  <c:v>5.4291547680000001E-7</c:v>
                </c:pt>
                <c:pt idx="63828">
                  <c:v>1.369479311E-6</c:v>
                </c:pt>
                <c:pt idx="63829">
                  <c:v>7.7833270739999994E-6</c:v>
                </c:pt>
                <c:pt idx="63830">
                  <c:v>7.0734058319999997E-7</c:v>
                </c:pt>
                <c:pt idx="63831">
                  <c:v>1.8984489040000001E-6</c:v>
                </c:pt>
                <c:pt idx="63832">
                  <c:v>3.4125216560000001E-6</c:v>
                </c:pt>
                <c:pt idx="63833">
                  <c:v>1.7043387250000001E-4</c:v>
                </c:pt>
                <c:pt idx="63834">
                  <c:v>4.0770686140000002E-6</c:v>
                </c:pt>
                <c:pt idx="63835">
                  <c:v>6.1737069509999998E-7</c:v>
                </c:pt>
                <c:pt idx="63836">
                  <c:v>2.0677245019999999E-6</c:v>
                </c:pt>
                <c:pt idx="63837">
                  <c:v>3.5567907219999997E-5</c:v>
                </c:pt>
                <c:pt idx="63838">
                  <c:v>9.7807381990000004E-7</c:v>
                </c:pt>
                <c:pt idx="63839">
                  <c:v>1.60807306E-6</c:v>
                </c:pt>
                <c:pt idx="63840">
                  <c:v>1.7801399470000001E-6</c:v>
                </c:pt>
                <c:pt idx="63841">
                  <c:v>6.6885450730000003E-5</c:v>
                </c:pt>
                <c:pt idx="63842">
                  <c:v>6.2236792050000001E-7</c:v>
                </c:pt>
                <c:pt idx="63843">
                  <c:v>1.9442649470000002E-6</c:v>
                </c:pt>
                <c:pt idx="63844">
                  <c:v>1.5177210040000001E-6</c:v>
                </c:pt>
                <c:pt idx="63845">
                  <c:v>1.32493915E-4</c:v>
                </c:pt>
                <c:pt idx="63846">
                  <c:v>7.7265964620000001E-7</c:v>
                </c:pt>
                <c:pt idx="63847">
                  <c:v>4.0494048249999998E-7</c:v>
                </c:pt>
                <c:pt idx="63848">
                  <c:v>3.6096432880000001E-7</c:v>
                </c:pt>
                <c:pt idx="63849">
                  <c:v>1.5830697710000001E-6</c:v>
                </c:pt>
                <c:pt idx="63850">
                  <c:v>1.403816928E-7</c:v>
                </c:pt>
                <c:pt idx="63851">
                  <c:v>8.3444145170000001E-8</c:v>
                </c:pt>
                <c:pt idx="63852">
                  <c:v>4.0410814289999998E-8</c:v>
                </c:pt>
                <c:pt idx="63853">
                  <c:v>5.4053732889999997E-7</c:v>
                </c:pt>
                <c:pt idx="63854">
                  <c:v>3.7696493790000001E-9</c:v>
                </c:pt>
                <c:pt idx="63855">
                  <c:v>2.2862595199999998E-13</c:v>
                </c:pt>
                <c:pt idx="63856">
                  <c:v>2.1348119880000001E-9</c:v>
                </c:pt>
                <c:pt idx="63857">
                  <c:v>1.082530852E-7</c:v>
                </c:pt>
                <c:pt idx="63858">
                  <c:v>9.1082614440000001E-9</c:v>
                </c:pt>
                <c:pt idx="63859">
                  <c:v>9.1086488520000007E-9</c:v>
                </c:pt>
                <c:pt idx="63860">
                  <c:v>7.6267641010000005E-9</c:v>
                </c:pt>
                <c:pt idx="63861">
                  <c:v>8.6439450360000003E-8</c:v>
                </c:pt>
                <c:pt idx="63862">
                  <c:v>2.6672985670000001E-9</c:v>
                </c:pt>
                <c:pt idx="63863">
                  <c:v>5.486927573E-9</c:v>
                </c:pt>
                <c:pt idx="63864">
                  <c:v>6.4117325229999998E-9</c:v>
                </c:pt>
                <c:pt idx="63865">
                  <c:v>8.0484960729999997E-6</c:v>
                </c:pt>
                <c:pt idx="63866">
                  <c:v>1.126882914E-7</c:v>
                </c:pt>
                <c:pt idx="63867">
                  <c:v>2.6376613029999999E-7</c:v>
                </c:pt>
                <c:pt idx="63868">
                  <c:v>2.3123449560000001E-7</c:v>
                </c:pt>
                <c:pt idx="63869">
                  <c:v>4.2487512359999999E-7</c:v>
                </c:pt>
                <c:pt idx="63870">
                  <c:v>7.1519360340000001E-7</c:v>
                </c:pt>
                <c:pt idx="63871">
                  <c:v>9.2701640690000002E-7</c:v>
                </c:pt>
                <c:pt idx="63872">
                  <c:v>6.8103301449999998E-7</c:v>
                </c:pt>
                <c:pt idx="63873">
                  <c:v>2.7628921240000001E-6</c:v>
                </c:pt>
                <c:pt idx="63874">
                  <c:v>2.1013285519999999E-6</c:v>
                </c:pt>
                <c:pt idx="63875">
                  <c:v>2.455702709E-6</c:v>
                </c:pt>
                <c:pt idx="63876">
                  <c:v>1.506759823E-6</c:v>
                </c:pt>
                <c:pt idx="63877">
                  <c:v>1.374272761E-5</c:v>
                </c:pt>
                <c:pt idx="63878">
                  <c:v>3.735480215E-6</c:v>
                </c:pt>
                <c:pt idx="63879">
                  <c:v>2.068306078E-6</c:v>
                </c:pt>
                <c:pt idx="63880">
                  <c:v>1.6470080520000001E-6</c:v>
                </c:pt>
                <c:pt idx="63881">
                  <c:v>9.2885755909999995E-6</c:v>
                </c:pt>
                <c:pt idx="63882">
                  <c:v>5.3187808719999999E-6</c:v>
                </c:pt>
                <c:pt idx="63883">
                  <c:v>2.36198794E-7</c:v>
                </c:pt>
                <c:pt idx="63884">
                  <c:v>1.167620128E-5</c:v>
                </c:pt>
                <c:pt idx="63885">
                  <c:v>8.0417982649999998E-4</c:v>
                </c:pt>
                <c:pt idx="63886">
                  <c:v>1.392490857E-5</c:v>
                </c:pt>
                <c:pt idx="63887">
                  <c:v>1.0643132179999999E-5</c:v>
                </c:pt>
                <c:pt idx="63888">
                  <c:v>2.0550466510000002E-6</c:v>
                </c:pt>
                <c:pt idx="63889">
                  <c:v>3.6610201899999999E-6</c:v>
                </c:pt>
                <c:pt idx="63890">
                  <c:v>3.4802489689999998E-6</c:v>
                </c:pt>
                <c:pt idx="63891">
                  <c:v>2.4991546500000002E-6</c:v>
                </c:pt>
                <c:pt idx="63892">
                  <c:v>4.422049975E-7</c:v>
                </c:pt>
                <c:pt idx="63893">
                  <c:v>3.1007823609999999E-6</c:v>
                </c:pt>
                <c:pt idx="63894">
                  <c:v>1.29004574E-6</c:v>
                </c:pt>
                <c:pt idx="63895">
                  <c:v>3.3926331610000001E-7</c:v>
                </c:pt>
                <c:pt idx="63896">
                  <c:v>3.8003070589999999E-7</c:v>
                </c:pt>
                <c:pt idx="63897">
                  <c:v>2.0074066720000001E-7</c:v>
                </c:pt>
                <c:pt idx="63898">
                  <c:v>3.0975023799999999E-7</c:v>
                </c:pt>
                <c:pt idx="63899">
                  <c:v>5.234700258E-8</c:v>
                </c:pt>
                <c:pt idx="63900">
                  <c:v>2.5221739170000002E-7</c:v>
                </c:pt>
                <c:pt idx="63901">
                  <c:v>1.9086473899999999E-7</c:v>
                </c:pt>
                <c:pt idx="63902">
                  <c:v>9.8368025920000001E-8</c:v>
                </c:pt>
                <c:pt idx="63903">
                  <c:v>1.7084821290000001E-7</c:v>
                </c:pt>
                <c:pt idx="63904">
                  <c:v>2.043020768E-7</c:v>
                </c:pt>
                <c:pt idx="63905">
                  <c:v>1.1613580130000001E-7</c:v>
                </c:pt>
                <c:pt idx="63906">
                  <c:v>2.0246459619999999E-7</c:v>
                </c:pt>
                <c:pt idx="63907">
                  <c:v>2.0924283270000001E-7</c:v>
                </c:pt>
                <c:pt idx="63908">
                  <c:v>1.996050669E-7</c:v>
                </c:pt>
                <c:pt idx="63909">
                  <c:v>2.8898372420000001E-8</c:v>
                </c:pt>
                <c:pt idx="63910">
                  <c:v>1.015593251E-7</c:v>
                </c:pt>
                <c:pt idx="63911">
                  <c:v>6.3094066879999996E-8</c:v>
                </c:pt>
                <c:pt idx="63912">
                  <c:v>2.5222664150000002E-7</c:v>
                </c:pt>
                <c:pt idx="63913">
                  <c:v>1.1391647290000001E-6</c:v>
                </c:pt>
                <c:pt idx="63914">
                  <c:v>2.239500642E-7</c:v>
                </c:pt>
                <c:pt idx="63915">
                  <c:v>4.1052112550000001E-7</c:v>
                </c:pt>
                <c:pt idx="63916">
                  <c:v>1.319730628E-6</c:v>
                </c:pt>
                <c:pt idx="63917">
                  <c:v>2.1306808609999999E-5</c:v>
                </c:pt>
                <c:pt idx="63918">
                  <c:v>1.017441688E-6</c:v>
                </c:pt>
                <c:pt idx="63919">
                  <c:v>1.318841104E-6</c:v>
                </c:pt>
                <c:pt idx="63920">
                  <c:v>6.7046243799999999E-7</c:v>
                </c:pt>
                <c:pt idx="63921">
                  <c:v>1.5654441989999999E-5</c:v>
                </c:pt>
                <c:pt idx="63922">
                  <c:v>2.747920544E-6</c:v>
                </c:pt>
                <c:pt idx="63923">
                  <c:v>1.6023890549999999E-6</c:v>
                </c:pt>
                <c:pt idx="63924">
                  <c:v>2.674398921E-5</c:v>
                </c:pt>
                <c:pt idx="63925">
                  <c:v>5.9369926170000004E-4</c:v>
                </c:pt>
                <c:pt idx="63926">
                  <c:v>4.6938402020000003E-5</c:v>
                </c:pt>
                <c:pt idx="63927">
                  <c:v>5.4706969520000003E-5</c:v>
                </c:pt>
                <c:pt idx="63928">
                  <c:v>5.0848817879999998E-5</c:v>
                </c:pt>
                <c:pt idx="63929">
                  <c:v>1.7202384049999999E-4</c:v>
                </c:pt>
                <c:pt idx="63930">
                  <c:v>7.9886204849999997E-6</c:v>
                </c:pt>
                <c:pt idx="63931">
                  <c:v>7.866993363E-6</c:v>
                </c:pt>
                <c:pt idx="63932">
                  <c:v>2.647913367E-6</c:v>
                </c:pt>
                <c:pt idx="63933">
                  <c:v>7.4908454440000003E-5</c:v>
                </c:pt>
                <c:pt idx="63934">
                  <c:v>1.226340288E-5</c:v>
                </c:pt>
                <c:pt idx="63935">
                  <c:v>1.9320446379999998E-6</c:v>
                </c:pt>
                <c:pt idx="63936">
                  <c:v>3.3784826090000002E-5</c:v>
                </c:pt>
                <c:pt idx="63937">
                  <c:v>1.5443441200000001E-4</c:v>
                </c:pt>
                <c:pt idx="63938">
                  <c:v>1.3180649120000001E-5</c:v>
                </c:pt>
                <c:pt idx="63939">
                  <c:v>9.4072721360000003E-6</c:v>
                </c:pt>
                <c:pt idx="63940">
                  <c:v>2.0114892730000001E-7</c:v>
                </c:pt>
                <c:pt idx="63941">
                  <c:v>4.6648997080000002E-6</c:v>
                </c:pt>
                <c:pt idx="63942">
                  <c:v>4.2320140749999998E-6</c:v>
                </c:pt>
                <c:pt idx="63943">
                  <c:v>2.088697933E-6</c:v>
                </c:pt>
                <c:pt idx="63944">
                  <c:v>3.45601009E-6</c:v>
                </c:pt>
                <c:pt idx="63945">
                  <c:v>1.490153221E-5</c:v>
                </c:pt>
                <c:pt idx="63946">
                  <c:v>4.734236075E-6</c:v>
                </c:pt>
                <c:pt idx="63947">
                  <c:v>3.8929493329999997E-6</c:v>
                </c:pt>
                <c:pt idx="63948">
                  <c:v>6.4422012929999998E-7</c:v>
                </c:pt>
                <c:pt idx="63949">
                  <c:v>2.6808578180000001E-6</c:v>
                </c:pt>
                <c:pt idx="63950">
                  <c:v>8.3977111200000002E-7</c:v>
                </c:pt>
                <c:pt idx="63951">
                  <c:v>8.1136828919999997E-7</c:v>
                </c:pt>
                <c:pt idx="63952">
                  <c:v>8.3160476349999998E-7</c:v>
                </c:pt>
                <c:pt idx="63953">
                  <c:v>8.3331248749999996E-7</c:v>
                </c:pt>
                <c:pt idx="63954">
                  <c:v>8.6243978220000003E-7</c:v>
                </c:pt>
                <c:pt idx="63955">
                  <c:v>8.3436472210000001E-7</c:v>
                </c:pt>
                <c:pt idx="63956">
                  <c:v>2.0789785090000002E-6</c:v>
                </c:pt>
                <c:pt idx="63957">
                  <c:v>2.8209482020000001E-6</c:v>
                </c:pt>
                <c:pt idx="63958">
                  <c:v>3.5928109760000001E-6</c:v>
                </c:pt>
                <c:pt idx="63959">
                  <c:v>1.758570062E-6</c:v>
                </c:pt>
                <c:pt idx="63960">
                  <c:v>5.4657656299999999E-7</c:v>
                </c:pt>
                <c:pt idx="63961">
                  <c:v>3.5854368369999999E-7</c:v>
                </c:pt>
                <c:pt idx="63962">
                  <c:v>4.2596343740000002E-6</c:v>
                </c:pt>
                <c:pt idx="63963">
                  <c:v>1.212253451E-6</c:v>
                </c:pt>
                <c:pt idx="63964">
                  <c:v>7.7722730109999997E-6</c:v>
                </c:pt>
                <c:pt idx="63965">
                  <c:v>3.9992592229999998E-5</c:v>
                </c:pt>
                <c:pt idx="63966">
                  <c:v>2.691047273E-5</c:v>
                </c:pt>
                <c:pt idx="63967">
                  <c:v>2.435810906E-5</c:v>
                </c:pt>
                <c:pt idx="63968">
                  <c:v>5.6613616479999998E-5</c:v>
                </c:pt>
                <c:pt idx="63969">
                  <c:v>1.3169721609999999E-4</c:v>
                </c:pt>
                <c:pt idx="63970">
                  <c:v>1.4557182159999999E-6</c:v>
                </c:pt>
                <c:pt idx="63971">
                  <c:v>4.892161714E-7</c:v>
                </c:pt>
                <c:pt idx="63972">
                  <c:v>2.0239691129999998E-5</c:v>
                </c:pt>
                <c:pt idx="63973">
                  <c:v>1.6569401469999999E-5</c:v>
                </c:pt>
                <c:pt idx="63974">
                  <c:v>2.057795788E-6</c:v>
                </c:pt>
                <c:pt idx="63975">
                  <c:v>1.9518012519999999E-5</c:v>
                </c:pt>
                <c:pt idx="63976">
                  <c:v>3.4966976650000002E-4</c:v>
                </c:pt>
                <c:pt idx="63977">
                  <c:v>8.7070374099999998E-4</c:v>
                </c:pt>
                <c:pt idx="63978">
                  <c:v>1.2982776309999999E-4</c:v>
                </c:pt>
                <c:pt idx="63979">
                  <c:v>7.9131510649999999E-5</c:v>
                </c:pt>
                <c:pt idx="63980">
                  <c:v>8.9680515690000002E-5</c:v>
                </c:pt>
                <c:pt idx="63981">
                  <c:v>2.6274043649999999E-5</c:v>
                </c:pt>
                <c:pt idx="63982">
                  <c:v>4.0885225730000004E-6</c:v>
                </c:pt>
                <c:pt idx="63983">
                  <c:v>8.0642732999999993E-6</c:v>
                </c:pt>
                <c:pt idx="63984">
                  <c:v>1.294658713E-5</c:v>
                </c:pt>
                <c:pt idx="63985">
                  <c:v>2.0611460610000001E-5</c:v>
                </c:pt>
                <c:pt idx="63986">
                  <c:v>4.8038888289999999E-6</c:v>
                </c:pt>
                <c:pt idx="63987">
                  <c:v>1.262590184E-5</c:v>
                </c:pt>
                <c:pt idx="63988">
                  <c:v>3.4249191200000003E-5</c:v>
                </c:pt>
                <c:pt idx="63989">
                  <c:v>2.8284279589999999E-5</c:v>
                </c:pt>
                <c:pt idx="63990">
                  <c:v>2.9641580040000001E-6</c:v>
                </c:pt>
                <c:pt idx="63991">
                  <c:v>1.74672039E-6</c:v>
                </c:pt>
                <c:pt idx="63992">
                  <c:v>5.2274624209999999E-7</c:v>
                </c:pt>
                <c:pt idx="63993">
                  <c:v>3.6299359459999999E-6</c:v>
                </c:pt>
                <c:pt idx="63994">
                  <c:v>1.768912332E-6</c:v>
                </c:pt>
                <c:pt idx="63995">
                  <c:v>1.68287123E-6</c:v>
                </c:pt>
                <c:pt idx="63996">
                  <c:v>1.6510993479999999E-6</c:v>
                </c:pt>
                <c:pt idx="63997">
                  <c:v>3.2935485370000001E-6</c:v>
                </c:pt>
                <c:pt idx="63998">
                  <c:v>3.8015149540000002E-6</c:v>
                </c:pt>
                <c:pt idx="63999">
                  <c:v>9.4839717800000003E-7</c:v>
                </c:pt>
                <c:pt idx="64000">
                  <c:v>1.8355663510000001E-6</c:v>
                </c:pt>
                <c:pt idx="64001">
                  <c:v>5.5377447140000001E-7</c:v>
                </c:pt>
                <c:pt idx="64002">
                  <c:v>1.946120903E-6</c:v>
                </c:pt>
                <c:pt idx="64003">
                  <c:v>1.815311668E-6</c:v>
                </c:pt>
                <c:pt idx="64004">
                  <c:v>1.863103757E-6</c:v>
                </c:pt>
                <c:pt idx="64005">
                  <c:v>2.8877457809999998E-6</c:v>
                </c:pt>
                <c:pt idx="64006">
                  <c:v>2.4783026660000002E-6</c:v>
                </c:pt>
                <c:pt idx="64007">
                  <c:v>4.6348402879999997E-6</c:v>
                </c:pt>
                <c:pt idx="64008">
                  <c:v>6.4429370540000003E-7</c:v>
                </c:pt>
                <c:pt idx="64009">
                  <c:v>1.044959862E-5</c:v>
                </c:pt>
                <c:pt idx="64010">
                  <c:v>3.762460801E-6</c:v>
                </c:pt>
                <c:pt idx="64011">
                  <c:v>3.3976658269999999E-6</c:v>
                </c:pt>
                <c:pt idx="64012">
                  <c:v>1.8645096590000001E-5</c:v>
                </c:pt>
                <c:pt idx="64013">
                  <c:v>2.9357611249999998E-6</c:v>
                </c:pt>
                <c:pt idx="64014">
                  <c:v>1.0832071409999999E-5</c:v>
                </c:pt>
                <c:pt idx="64015">
                  <c:v>3.0671078689999999E-6</c:v>
                </c:pt>
                <c:pt idx="64016">
                  <c:v>3.0286883479999999E-4</c:v>
                </c:pt>
                <c:pt idx="64017">
                  <c:v>3.7083974159999997E-4</c:v>
                </c:pt>
                <c:pt idx="64018">
                  <c:v>2.4865578020000001E-4</c:v>
                </c:pt>
                <c:pt idx="64019">
                  <c:v>2.760903061E-4</c:v>
                </c:pt>
                <c:pt idx="64020">
                  <c:v>7.6435264649999995E-4</c:v>
                </c:pt>
                <c:pt idx="64021">
                  <c:v>3.108374436E-4</c:v>
                </c:pt>
                <c:pt idx="64022">
                  <c:v>2.9530364180000001E-6</c:v>
                </c:pt>
                <c:pt idx="64023">
                  <c:v>1.6240425680000001E-5</c:v>
                </c:pt>
                <c:pt idx="64024">
                  <c:v>4.1570762850000003E-5</c:v>
                </c:pt>
                <c:pt idx="64025">
                  <c:v>4.0795831560000002E-5</c:v>
                </c:pt>
                <c:pt idx="64026">
                  <c:v>6.9374875140000003E-6</c:v>
                </c:pt>
                <c:pt idx="64027">
                  <c:v>7.3028700079999996E-6</c:v>
                </c:pt>
                <c:pt idx="64028">
                  <c:v>7.3212521320000003E-5</c:v>
                </c:pt>
                <c:pt idx="64029">
                  <c:v>8.6349661879999992E-6</c:v>
                </c:pt>
                <c:pt idx="64030">
                  <c:v>2.0478157450000001E-5</c:v>
                </c:pt>
                <c:pt idx="64031">
                  <c:v>5.6205310680000003E-6</c:v>
                </c:pt>
                <c:pt idx="64032">
                  <c:v>4.327435018E-5</c:v>
                </c:pt>
                <c:pt idx="64033">
                  <c:v>1.030096629E-5</c:v>
                </c:pt>
                <c:pt idx="64034">
                  <c:v>1.133038182E-5</c:v>
                </c:pt>
                <c:pt idx="64035">
                  <c:v>2.2738155479999998E-6</c:v>
                </c:pt>
                <c:pt idx="64036">
                  <c:v>4.632903882E-5</c:v>
                </c:pt>
                <c:pt idx="64037">
                  <c:v>3.6132971990000001E-5</c:v>
                </c:pt>
                <c:pt idx="64038">
                  <c:v>1.13137157E-5</c:v>
                </c:pt>
                <c:pt idx="64039">
                  <c:v>7.1565612250000003E-8</c:v>
                </c:pt>
                <c:pt idx="64040">
                  <c:v>6.8249962890000003E-6</c:v>
                </c:pt>
                <c:pt idx="64041">
                  <c:v>4.7147911100000003E-6</c:v>
                </c:pt>
                <c:pt idx="64042">
                  <c:v>2.9423166039999999E-6</c:v>
                </c:pt>
                <c:pt idx="64043">
                  <c:v>3.7314490739999999E-6</c:v>
                </c:pt>
                <c:pt idx="64044">
                  <c:v>6.1031918789999997E-7</c:v>
                </c:pt>
                <c:pt idx="64045">
                  <c:v>6.7890507100000001E-6</c:v>
                </c:pt>
                <c:pt idx="64046">
                  <c:v>3.3772625290000002E-6</c:v>
                </c:pt>
                <c:pt idx="64047">
                  <c:v>3.9344572930000002E-6</c:v>
                </c:pt>
                <c:pt idx="64048">
                  <c:v>1.95342496E-5</c:v>
                </c:pt>
                <c:pt idx="64049">
                  <c:v>8.611198271E-7</c:v>
                </c:pt>
                <c:pt idx="64050">
                  <c:v>8.1640452070000003E-6</c:v>
                </c:pt>
                <c:pt idx="64051">
                  <c:v>5.6165524369999999E-6</c:v>
                </c:pt>
                <c:pt idx="64052">
                  <c:v>2.3599070339999999E-6</c:v>
                </c:pt>
                <c:pt idx="64053">
                  <c:v>3.3242419649999999E-6</c:v>
                </c:pt>
                <c:pt idx="64054">
                  <c:v>2.1846091359999999E-6</c:v>
                </c:pt>
                <c:pt idx="64055">
                  <c:v>2.4752232350000001E-6</c:v>
                </c:pt>
                <c:pt idx="64056">
                  <c:v>1.886523707E-6</c:v>
                </c:pt>
                <c:pt idx="64057">
                  <c:v>1.288517992E-5</c:v>
                </c:pt>
                <c:pt idx="64058">
                  <c:v>9.9744482149999998E-6</c:v>
                </c:pt>
                <c:pt idx="64059">
                  <c:v>6.9714882120000001E-5</c:v>
                </c:pt>
                <c:pt idx="64060">
                  <c:v>8.1496658529999996E-4</c:v>
                </c:pt>
                <c:pt idx="64061">
                  <c:v>2.124416205E-4</c:v>
                </c:pt>
                <c:pt idx="64062">
                  <c:v>1.511607787E-5</c:v>
                </c:pt>
                <c:pt idx="64063">
                  <c:v>1.3274021439999999E-6</c:v>
                </c:pt>
                <c:pt idx="64064">
                  <c:v>2.7084422800000001E-5</c:v>
                </c:pt>
                <c:pt idx="64065">
                  <c:v>3.517015253E-5</c:v>
                </c:pt>
                <c:pt idx="64066">
                  <c:v>1.633347107E-6</c:v>
                </c:pt>
                <c:pt idx="64067">
                  <c:v>7.6583333629999992E-6</c:v>
                </c:pt>
                <c:pt idx="64068">
                  <c:v>7.438116998E-4</c:v>
                </c:pt>
                <c:pt idx="64069">
                  <c:v>1.0521701160000001E-4</c:v>
                </c:pt>
                <c:pt idx="64070">
                  <c:v>1.3840384189999999E-4</c:v>
                </c:pt>
                <c:pt idx="64071">
                  <c:v>1.7669559310000001E-4</c:v>
                </c:pt>
                <c:pt idx="64072">
                  <c:v>4.1088969159999998E-4</c:v>
                </c:pt>
                <c:pt idx="64073">
                  <c:v>3.7291283729999997E-5</c:v>
                </c:pt>
                <c:pt idx="64074">
                  <c:v>3.259341519E-5</c:v>
                </c:pt>
                <c:pt idx="64075">
                  <c:v>5.754301645E-5</c:v>
                </c:pt>
                <c:pt idx="64076">
                  <c:v>1.9345138280000001E-5</c:v>
                </c:pt>
                <c:pt idx="64077">
                  <c:v>2.6755826410000001E-8</c:v>
                </c:pt>
                <c:pt idx="64078">
                  <c:v>6.6529818610000003E-5</c:v>
                </c:pt>
                <c:pt idx="64079">
                  <c:v>1.009964462E-4</c:v>
                </c:pt>
                <c:pt idx="64080">
                  <c:v>6.2504296829999999E-4</c:v>
                </c:pt>
                <c:pt idx="64081">
                  <c:v>7.7057185900000002E-5</c:v>
                </c:pt>
                <c:pt idx="64082">
                  <c:v>1.3305198549999999E-6</c:v>
                </c:pt>
                <c:pt idx="64083">
                  <c:v>7.9158515129999997E-6</c:v>
                </c:pt>
                <c:pt idx="64084">
                  <c:v>1.185597342E-5</c:v>
                </c:pt>
                <c:pt idx="64085">
                  <c:v>4.046410544E-6</c:v>
                </c:pt>
                <c:pt idx="64086">
                  <c:v>3.2795504469999998E-6</c:v>
                </c:pt>
                <c:pt idx="64087">
                  <c:v>1.701026397E-6</c:v>
                </c:pt>
                <c:pt idx="64088">
                  <c:v>4.0117184200000002E-5</c:v>
                </c:pt>
                <c:pt idx="64089">
                  <c:v>1.5798944799999999E-5</c:v>
                </c:pt>
                <c:pt idx="64090">
                  <c:v>8.703644413E-6</c:v>
                </c:pt>
                <c:pt idx="64091">
                  <c:v>3.9358476539999998E-5</c:v>
                </c:pt>
                <c:pt idx="64092">
                  <c:v>4.6421660439999998E-4</c:v>
                </c:pt>
                <c:pt idx="64093">
                  <c:v>2.7460970749999998E-5</c:v>
                </c:pt>
                <c:pt idx="64094">
                  <c:v>8.4307549699999997E-7</c:v>
                </c:pt>
                <c:pt idx="64095">
                  <c:v>1.202553711E-5</c:v>
                </c:pt>
                <c:pt idx="64096">
                  <c:v>4.488245515E-5</c:v>
                </c:pt>
                <c:pt idx="64097">
                  <c:v>7.6470805989999996E-6</c:v>
                </c:pt>
                <c:pt idx="64098">
                  <c:v>4.7363531919999997E-6</c:v>
                </c:pt>
                <c:pt idx="64099">
                  <c:v>2.0412368869999999E-5</c:v>
                </c:pt>
                <c:pt idx="64100">
                  <c:v>1.3354686969999999E-4</c:v>
                </c:pt>
                <c:pt idx="64101">
                  <c:v>1.5181411439999999E-5</c:v>
                </c:pt>
                <c:pt idx="64102">
                  <c:v>4.207169326E-6</c:v>
                </c:pt>
                <c:pt idx="64103">
                  <c:v>5.2980499870000001E-6</c:v>
                </c:pt>
                <c:pt idx="64104">
                  <c:v>2.194277234E-5</c:v>
                </c:pt>
                <c:pt idx="64105">
                  <c:v>5.0595656639999998E-6</c:v>
                </c:pt>
                <c:pt idx="64106">
                  <c:v>7.9534676019999993E-6</c:v>
                </c:pt>
                <c:pt idx="64107">
                  <c:v>1.048029942E-5</c:v>
                </c:pt>
                <c:pt idx="64108">
                  <c:v>5.0591851710000003E-4</c:v>
                </c:pt>
                <c:pt idx="64109">
                  <c:v>7.1895604239999997E-5</c:v>
                </c:pt>
                <c:pt idx="64110">
                  <c:v>1.0981590280000001E-4</c:v>
                </c:pt>
                <c:pt idx="64111">
                  <c:v>1.508438188E-4</c:v>
                </c:pt>
                <c:pt idx="64112">
                  <c:v>6.850245453E-3</c:v>
                </c:pt>
                <c:pt idx="64113">
                  <c:v>1.1496800010000001E-4</c:v>
                </c:pt>
                <c:pt idx="64114">
                  <c:v>8.4731891960000007E-6</c:v>
                </c:pt>
                <c:pt idx="64115">
                  <c:v>4.169922699E-5</c:v>
                </c:pt>
                <c:pt idx="64116">
                  <c:v>5.0107882160000002E-4</c:v>
                </c:pt>
                <c:pt idx="64117">
                  <c:v>1.9216713400000001E-5</c:v>
                </c:pt>
                <c:pt idx="64118">
                  <c:v>3.2482219540000001E-5</c:v>
                </c:pt>
                <c:pt idx="64119">
                  <c:v>6.5918047059999996E-5</c:v>
                </c:pt>
                <c:pt idx="64120">
                  <c:v>1.974906707E-3</c:v>
                </c:pt>
                <c:pt idx="64121">
                  <c:v>7.1004553039999999E-5</c:v>
                </c:pt>
                <c:pt idx="64122">
                  <c:v>2.9863686150000001E-6</c:v>
                </c:pt>
                <c:pt idx="64123">
                  <c:v>3.4458205460000001E-5</c:v>
                </c:pt>
                <c:pt idx="64124">
                  <c:v>5.1810238910000004E-4</c:v>
                </c:pt>
                <c:pt idx="64125">
                  <c:v>1.414237819E-6</c:v>
                </c:pt>
                <c:pt idx="64126">
                  <c:v>9.4249502060000004E-6</c:v>
                </c:pt>
                <c:pt idx="64127">
                  <c:v>8.4895070590000001E-6</c:v>
                </c:pt>
                <c:pt idx="64128">
                  <c:v>6.800892848E-5</c:v>
                </c:pt>
                <c:pt idx="64129">
                  <c:v>1.7284896669999999E-6</c:v>
                </c:pt>
                <c:pt idx="64130">
                  <c:v>6.593742393E-6</c:v>
                </c:pt>
                <c:pt idx="64131">
                  <c:v>7.27852842E-6</c:v>
                </c:pt>
                <c:pt idx="64132">
                  <c:v>3.0719209550000002E-3</c:v>
                </c:pt>
                <c:pt idx="64133">
                  <c:v>3.5889414899999998E-5</c:v>
                </c:pt>
                <c:pt idx="64134">
                  <c:v>2.6302167469999999E-5</c:v>
                </c:pt>
                <c:pt idx="64135">
                  <c:v>9.1712570779999998E-5</c:v>
                </c:pt>
                <c:pt idx="64136">
                  <c:v>1.506635885E-4</c:v>
                </c:pt>
                <c:pt idx="64137">
                  <c:v>8.3522432999999995E-5</c:v>
                </c:pt>
                <c:pt idx="64138">
                  <c:v>1.3774588180000001E-4</c:v>
                </c:pt>
                <c:pt idx="64139">
                  <c:v>2.3011637870000001E-4</c:v>
                </c:pt>
                <c:pt idx="64140">
                  <c:v>5.0435320459999995E-4</c:v>
                </c:pt>
                <c:pt idx="64141">
                  <c:v>2.097338679E-4</c:v>
                </c:pt>
                <c:pt idx="64142">
                  <c:v>2.8478498580000001E-4</c:v>
                </c:pt>
                <c:pt idx="64143">
                  <c:v>4.2623931069999999E-4</c:v>
                </c:pt>
                <c:pt idx="64144">
                  <c:v>2.2167866340000002E-3</c:v>
                </c:pt>
                <c:pt idx="64145">
                  <c:v>3.4188159860000001E-4</c:v>
                </c:pt>
                <c:pt idx="64146">
                  <c:v>4.9537909499999995E-4</c:v>
                </c:pt>
                <c:pt idx="64147">
                  <c:v>5.2611460690000003E-4</c:v>
                </c:pt>
                <c:pt idx="64148">
                  <c:v>1.3847480570000001E-3</c:v>
                </c:pt>
                <c:pt idx="64149">
                  <c:v>4.4662529769999999E-4</c:v>
                </c:pt>
                <c:pt idx="64150">
                  <c:v>5.4004360590000002E-4</c:v>
                </c:pt>
                <c:pt idx="64151">
                  <c:v>3.8802068920000001E-4</c:v>
                </c:pt>
                <c:pt idx="64152">
                  <c:v>0.25156381890000001</c:v>
                </c:pt>
                <c:pt idx="64153">
                  <c:v>8.4604427080000005E-4</c:v>
                </c:pt>
                <c:pt idx="64154">
                  <c:v>7.7630292449999997E-4</c:v>
                </c:pt>
                <c:pt idx="64155">
                  <c:v>5.8713090659999999E-4</c:v>
                </c:pt>
                <c:pt idx="64156">
                  <c:v>1.537719776E-3</c:v>
                </c:pt>
                <c:pt idx="64157">
                  <c:v>5.8165625150000003E-4</c:v>
                </c:pt>
                <c:pt idx="64158">
                  <c:v>5.3810513290000002E-4</c:v>
                </c:pt>
                <c:pt idx="64159">
                  <c:v>3.7710798060000002E-4</c:v>
                </c:pt>
                <c:pt idx="64160">
                  <c:v>2.2381149880000002E-3</c:v>
                </c:pt>
                <c:pt idx="64161">
                  <c:v>4.0328049900000001E-4</c:v>
                </c:pt>
                <c:pt idx="64162">
                  <c:v>2.6415874859999998E-4</c:v>
                </c:pt>
                <c:pt idx="64163">
                  <c:v>1.830222575E-4</c:v>
                </c:pt>
                <c:pt idx="64164">
                  <c:v>5.1913542419999999E-4</c:v>
                </c:pt>
                <c:pt idx="64165">
                  <c:v>2.33572335E-4</c:v>
                </c:pt>
                <c:pt idx="64166">
                  <c:v>1.2879102210000001E-4</c:v>
                </c:pt>
                <c:pt idx="64167">
                  <c:v>7.1287661789999995E-5</c:v>
                </c:pt>
                <c:pt idx="64168">
                  <c:v>1.5997513199999999E-4</c:v>
                </c:pt>
                <c:pt idx="64169">
                  <c:v>8.5370206259999996E-5</c:v>
                </c:pt>
                <c:pt idx="64170">
                  <c:v>1.9758423340000001E-5</c:v>
                </c:pt>
                <c:pt idx="64171">
                  <c:v>2.608092854E-5</c:v>
                </c:pt>
                <c:pt idx="64172">
                  <c:v>3.0909420709999999E-3</c:v>
                </c:pt>
                <c:pt idx="64173">
                  <c:v>1.2131387599999999E-5</c:v>
                </c:pt>
                <c:pt idx="64174">
                  <c:v>7.2110894599999998E-6</c:v>
                </c:pt>
                <c:pt idx="64175">
                  <c:v>1.495416339E-6</c:v>
                </c:pt>
                <c:pt idx="64176">
                  <c:v>6.7605657970000005E-5</c:v>
                </c:pt>
                <c:pt idx="64177">
                  <c:v>7.6515840529999994E-6</c:v>
                </c:pt>
                <c:pt idx="64178">
                  <c:v>8.863160177E-6</c:v>
                </c:pt>
                <c:pt idx="64179">
                  <c:v>1.5763501850000001E-6</c:v>
                </c:pt>
                <c:pt idx="64180">
                  <c:v>5.0638253850000001E-4</c:v>
                </c:pt>
                <c:pt idx="64181">
                  <c:v>2.6120177139999999E-5</c:v>
                </c:pt>
                <c:pt idx="64182">
                  <c:v>9.1480821799999997E-7</c:v>
                </c:pt>
                <c:pt idx="64183">
                  <c:v>6.5197572089999999E-5</c:v>
                </c:pt>
                <c:pt idx="64184">
                  <c:v>1.9884311200000001E-3</c:v>
                </c:pt>
                <c:pt idx="64185">
                  <c:v>7.2718523749999998E-5</c:v>
                </c:pt>
                <c:pt idx="64186">
                  <c:v>3.1372008439999998E-5</c:v>
                </c:pt>
                <c:pt idx="64187">
                  <c:v>1.6311217370000001E-5</c:v>
                </c:pt>
                <c:pt idx="64188">
                  <c:v>5.0592140259999999E-4</c:v>
                </c:pt>
                <c:pt idx="64189">
                  <c:v>4.2644803080000002E-5</c:v>
                </c:pt>
                <c:pt idx="64190">
                  <c:v>6.4091675889999996E-6</c:v>
                </c:pt>
                <c:pt idx="64191">
                  <c:v>1.102670666E-4</c:v>
                </c:pt>
                <c:pt idx="64192">
                  <c:v>6.7685222739999997E-3</c:v>
                </c:pt>
                <c:pt idx="64193">
                  <c:v>1.6385997060000001E-4</c:v>
                </c:pt>
                <c:pt idx="64194">
                  <c:v>1.3199338490000001E-4</c:v>
                </c:pt>
                <c:pt idx="64195">
                  <c:v>7.6256141449999998E-5</c:v>
                </c:pt>
                <c:pt idx="64196">
                  <c:v>5.2078104350000004E-4</c:v>
                </c:pt>
                <c:pt idx="64197">
                  <c:v>1.007217123E-5</c:v>
                </c:pt>
                <c:pt idx="64198">
                  <c:v>8.1679082050000002E-6</c:v>
                </c:pt>
                <c:pt idx="64199">
                  <c:v>5.1738381820000001E-6</c:v>
                </c:pt>
                <c:pt idx="64200">
                  <c:v>2.271366963E-5</c:v>
                </c:pt>
                <c:pt idx="64201">
                  <c:v>5.2824563649999998E-6</c:v>
                </c:pt>
                <c:pt idx="64202">
                  <c:v>4.3059507269999996E-6</c:v>
                </c:pt>
                <c:pt idx="64203">
                  <c:v>1.5007722269999999E-5</c:v>
                </c:pt>
                <c:pt idx="64204">
                  <c:v>1.3412993500000001E-4</c:v>
                </c:pt>
                <c:pt idx="64205">
                  <c:v>2.0051714889999999E-5</c:v>
                </c:pt>
                <c:pt idx="64206">
                  <c:v>4.2257362300000004E-6</c:v>
                </c:pt>
                <c:pt idx="64207">
                  <c:v>7.393892495E-6</c:v>
                </c:pt>
                <c:pt idx="64208">
                  <c:v>4.5372894200000001E-5</c:v>
                </c:pt>
                <c:pt idx="64209">
                  <c:v>1.174312103E-5</c:v>
                </c:pt>
                <c:pt idx="64210">
                  <c:v>6.6692594879999998E-7</c:v>
                </c:pt>
                <c:pt idx="64211">
                  <c:v>2.7162614749999998E-5</c:v>
                </c:pt>
                <c:pt idx="64212">
                  <c:v>4.581395417E-4</c:v>
                </c:pt>
                <c:pt idx="64213">
                  <c:v>3.7406950879999997E-5</c:v>
                </c:pt>
                <c:pt idx="64214">
                  <c:v>9.8538663129999999E-6</c:v>
                </c:pt>
                <c:pt idx="64215">
                  <c:v>1.6267514200000001E-5</c:v>
                </c:pt>
                <c:pt idx="64216">
                  <c:v>4.1125417759999998E-5</c:v>
                </c:pt>
                <c:pt idx="64217">
                  <c:v>1.9400457739999999E-6</c:v>
                </c:pt>
                <c:pt idx="64218">
                  <c:v>3.3449814229999998E-6</c:v>
                </c:pt>
                <c:pt idx="64219">
                  <c:v>4.0218719330000001E-6</c:v>
                </c:pt>
                <c:pt idx="64220">
                  <c:v>1.1127619449999999E-5</c:v>
                </c:pt>
                <c:pt idx="64221">
                  <c:v>6.8864833729999998E-6</c:v>
                </c:pt>
                <c:pt idx="64222">
                  <c:v>1.3587751230000001E-6</c:v>
                </c:pt>
                <c:pt idx="64223">
                  <c:v>7.6928918450000006E-5</c:v>
                </c:pt>
                <c:pt idx="64224">
                  <c:v>6.1799113160000002E-4</c:v>
                </c:pt>
                <c:pt idx="64225">
                  <c:v>1.047341247E-4</c:v>
                </c:pt>
                <c:pt idx="64226">
                  <c:v>6.7402080549999995E-5</c:v>
                </c:pt>
                <c:pt idx="64227">
                  <c:v>7.3927748670000002E-8</c:v>
                </c:pt>
                <c:pt idx="64228">
                  <c:v>1.8259393109999999E-5</c:v>
                </c:pt>
                <c:pt idx="64229">
                  <c:v>5.889324963E-5</c:v>
                </c:pt>
                <c:pt idx="64230">
                  <c:v>3.042704025E-5</c:v>
                </c:pt>
                <c:pt idx="64231">
                  <c:v>3.6824783050000003E-5</c:v>
                </c:pt>
                <c:pt idx="64232">
                  <c:v>4.0096469679999999E-4</c:v>
                </c:pt>
                <c:pt idx="64233">
                  <c:v>1.7769510969999999E-4</c:v>
                </c:pt>
                <c:pt idx="64234">
                  <c:v>1.40866187E-4</c:v>
                </c:pt>
                <c:pt idx="64235">
                  <c:v>1.07562318E-4</c:v>
                </c:pt>
                <c:pt idx="64236">
                  <c:v>7.3316951269999995E-4</c:v>
                </c:pt>
                <c:pt idx="64237">
                  <c:v>4.522504302E-6</c:v>
                </c:pt>
                <c:pt idx="64238">
                  <c:v>2.019907571E-6</c:v>
                </c:pt>
                <c:pt idx="64239">
                  <c:v>3.6499857919999999E-5</c:v>
                </c:pt>
                <c:pt idx="64240">
                  <c:v>2.5601788049999999E-5</c:v>
                </c:pt>
                <c:pt idx="64241">
                  <c:v>5.6799407109999996E-7</c:v>
                </c:pt>
                <c:pt idx="64242">
                  <c:v>1.9014034519999999E-5</c:v>
                </c:pt>
                <c:pt idx="64243">
                  <c:v>2.1314907079999999E-4</c:v>
                </c:pt>
                <c:pt idx="64244">
                  <c:v>8.0917741530000002E-4</c:v>
                </c:pt>
                <c:pt idx="64245">
                  <c:v>6.6380293769999996E-5</c:v>
                </c:pt>
                <c:pt idx="64246">
                  <c:v>1.0641392469999999E-5</c:v>
                </c:pt>
                <c:pt idx="64247">
                  <c:v>1.3525169379999999E-5</c:v>
                </c:pt>
                <c:pt idx="64248">
                  <c:v>2.081895986E-6</c:v>
                </c:pt>
                <c:pt idx="64249">
                  <c:v>2.3280437359999998E-6</c:v>
                </c:pt>
                <c:pt idx="64250">
                  <c:v>2.1736496420000001E-6</c:v>
                </c:pt>
                <c:pt idx="64251">
                  <c:v>3.3061949549999998E-6</c:v>
                </c:pt>
                <c:pt idx="64252">
                  <c:v>2.3203982269999999E-6</c:v>
                </c:pt>
                <c:pt idx="64253">
                  <c:v>5.7438949490000004E-6</c:v>
                </c:pt>
                <c:pt idx="64254">
                  <c:v>7.9107217649999996E-6</c:v>
                </c:pt>
                <c:pt idx="64255">
                  <c:v>7.5488547609999997E-7</c:v>
                </c:pt>
                <c:pt idx="64256">
                  <c:v>1.8660215490000001E-5</c:v>
                </c:pt>
                <c:pt idx="64257">
                  <c:v>3.670573546E-6</c:v>
                </c:pt>
                <c:pt idx="64258">
                  <c:v>3.327917644E-6</c:v>
                </c:pt>
                <c:pt idx="64259">
                  <c:v>6.9541901050000003E-6</c:v>
                </c:pt>
                <c:pt idx="64260">
                  <c:v>5.6054562409999995E-7</c:v>
                </c:pt>
                <c:pt idx="64261">
                  <c:v>3.736282232E-6</c:v>
                </c:pt>
                <c:pt idx="64262">
                  <c:v>3.0324812260000001E-6</c:v>
                </c:pt>
                <c:pt idx="64263">
                  <c:v>4.7788368050000003E-6</c:v>
                </c:pt>
                <c:pt idx="64264">
                  <c:v>6.267989794E-6</c:v>
                </c:pt>
                <c:pt idx="64265">
                  <c:v>1.7376964809999999E-7</c:v>
                </c:pt>
                <c:pt idx="64266">
                  <c:v>1.247792422E-5</c:v>
                </c:pt>
                <c:pt idx="64267">
                  <c:v>3.5970115730000002E-5</c:v>
                </c:pt>
                <c:pt idx="64268">
                  <c:v>4.6472258040000003E-5</c:v>
                </c:pt>
                <c:pt idx="64269">
                  <c:v>2.2136237550000002E-6</c:v>
                </c:pt>
                <c:pt idx="64270">
                  <c:v>1.121674224E-5</c:v>
                </c:pt>
                <c:pt idx="64271">
                  <c:v>9.9259666749999998E-6</c:v>
                </c:pt>
                <c:pt idx="64272">
                  <c:v>4.2010124549999999E-5</c:v>
                </c:pt>
                <c:pt idx="64273">
                  <c:v>5.9684299049999998E-6</c:v>
                </c:pt>
                <c:pt idx="64274">
                  <c:v>1.9694455199999999E-5</c:v>
                </c:pt>
                <c:pt idx="64275">
                  <c:v>8.3452060580000007E-6</c:v>
                </c:pt>
                <c:pt idx="64276">
                  <c:v>7.0105215439999994E-5</c:v>
                </c:pt>
                <c:pt idx="64277">
                  <c:v>6.8762288319999999E-6</c:v>
                </c:pt>
                <c:pt idx="64278">
                  <c:v>5.9910827700000001E-6</c:v>
                </c:pt>
                <c:pt idx="64279">
                  <c:v>4.2316775940000003E-5</c:v>
                </c:pt>
                <c:pt idx="64280">
                  <c:v>3.970584566E-5</c:v>
                </c:pt>
                <c:pt idx="64281">
                  <c:v>1.7667178240000002E-5</c:v>
                </c:pt>
                <c:pt idx="64282">
                  <c:v>3.0279106290000002E-6</c:v>
                </c:pt>
                <c:pt idx="64283">
                  <c:v>3.0927617830000002E-4</c:v>
                </c:pt>
                <c:pt idx="64284">
                  <c:v>7.4245936879999998E-4</c:v>
                </c:pt>
                <c:pt idx="64285">
                  <c:v>2.7032601299999999E-4</c:v>
                </c:pt>
                <c:pt idx="64286">
                  <c:v>2.5321138339999999E-4</c:v>
                </c:pt>
                <c:pt idx="64287">
                  <c:v>3.7366373830000001E-4</c:v>
                </c:pt>
                <c:pt idx="64288">
                  <c:v>2.9860060700000001E-4</c:v>
                </c:pt>
                <c:pt idx="64289">
                  <c:v>2.5829872590000001E-6</c:v>
                </c:pt>
                <c:pt idx="64290">
                  <c:v>1.0020967279999999E-5</c:v>
                </c:pt>
                <c:pt idx="64291">
                  <c:v>3.2200652079999999E-6</c:v>
                </c:pt>
                <c:pt idx="64292">
                  <c:v>1.7444002680000001E-5</c:v>
                </c:pt>
                <c:pt idx="64293">
                  <c:v>3.5582277569999999E-6</c:v>
                </c:pt>
                <c:pt idx="64294">
                  <c:v>3.8358705439999999E-6</c:v>
                </c:pt>
                <c:pt idx="64295">
                  <c:v>1.0718580900000001E-5</c:v>
                </c:pt>
                <c:pt idx="64296">
                  <c:v>7.6513880910000002E-7</c:v>
                </c:pt>
                <c:pt idx="64297">
                  <c:v>4.6664945290000001E-6</c:v>
                </c:pt>
                <c:pt idx="64298">
                  <c:v>2.4023192400000002E-6</c:v>
                </c:pt>
                <c:pt idx="64299">
                  <c:v>2.8925988360000001E-6</c:v>
                </c:pt>
                <c:pt idx="64300">
                  <c:v>1.8478451950000001E-6</c:v>
                </c:pt>
                <c:pt idx="64301">
                  <c:v>1.7975417569999999E-6</c:v>
                </c:pt>
                <c:pt idx="64302">
                  <c:v>1.9199831310000002E-6</c:v>
                </c:pt>
                <c:pt idx="64303">
                  <c:v>5.7014062980000001E-7</c:v>
                </c:pt>
                <c:pt idx="64304">
                  <c:v>1.667341149E-6</c:v>
                </c:pt>
                <c:pt idx="64305">
                  <c:v>1.1197324859999999E-6</c:v>
                </c:pt>
                <c:pt idx="64306">
                  <c:v>3.9478367310000001E-6</c:v>
                </c:pt>
                <c:pt idx="64307">
                  <c:v>3.207663268E-6</c:v>
                </c:pt>
                <c:pt idx="64308">
                  <c:v>1.6597588959999999E-6</c:v>
                </c:pt>
                <c:pt idx="64309">
                  <c:v>1.7209098000000001E-6</c:v>
                </c:pt>
                <c:pt idx="64310">
                  <c:v>1.787764391E-6</c:v>
                </c:pt>
                <c:pt idx="64311">
                  <c:v>3.6205314760000001E-6</c:v>
                </c:pt>
                <c:pt idx="64312">
                  <c:v>5.762002778E-7</c:v>
                </c:pt>
                <c:pt idx="64313">
                  <c:v>1.8679265190000001E-6</c:v>
                </c:pt>
                <c:pt idx="64314">
                  <c:v>3.1353217170000002E-6</c:v>
                </c:pt>
                <c:pt idx="64315">
                  <c:v>2.7479660479999999E-5</c:v>
                </c:pt>
                <c:pt idx="64316">
                  <c:v>3.3389390910000003E-5</c:v>
                </c:pt>
                <c:pt idx="64317">
                  <c:v>1.1551102369999999E-5</c:v>
                </c:pt>
                <c:pt idx="64318">
                  <c:v>4.7257775499999998E-6</c:v>
                </c:pt>
                <c:pt idx="64319">
                  <c:v>2.0838578160000001E-5</c:v>
                </c:pt>
                <c:pt idx="64320">
                  <c:v>1.2463980229999999E-5</c:v>
                </c:pt>
                <c:pt idx="64321">
                  <c:v>7.7353516290000003E-6</c:v>
                </c:pt>
                <c:pt idx="64322">
                  <c:v>3.9692389210000001E-6</c:v>
                </c:pt>
                <c:pt idx="64323">
                  <c:v>2.5210775940000001E-5</c:v>
                </c:pt>
                <c:pt idx="64324">
                  <c:v>8.4916285829999993E-5</c:v>
                </c:pt>
                <c:pt idx="64325">
                  <c:v>7.2877699919999997E-5</c:v>
                </c:pt>
                <c:pt idx="64326">
                  <c:v>1.31540429E-4</c:v>
                </c:pt>
                <c:pt idx="64327">
                  <c:v>8.653239396E-4</c:v>
                </c:pt>
                <c:pt idx="64328">
                  <c:v>3.4145288520000001E-4</c:v>
                </c:pt>
                <c:pt idx="64329">
                  <c:v>1.6766389619999998E-5</c:v>
                </c:pt>
                <c:pt idx="64330">
                  <c:v>2.970809576E-6</c:v>
                </c:pt>
                <c:pt idx="64331">
                  <c:v>1.6925463689999999E-5</c:v>
                </c:pt>
                <c:pt idx="64332">
                  <c:v>1.8993420790000001E-5</c:v>
                </c:pt>
                <c:pt idx="64333">
                  <c:v>2.2385615530000001E-7</c:v>
                </c:pt>
                <c:pt idx="64334">
                  <c:v>2.093413061E-6</c:v>
                </c:pt>
                <c:pt idx="64335">
                  <c:v>1.30711181E-4</c:v>
                </c:pt>
                <c:pt idx="64336">
                  <c:v>5.4469743270000001E-5</c:v>
                </c:pt>
                <c:pt idx="64337">
                  <c:v>2.3673517779999999E-5</c:v>
                </c:pt>
                <c:pt idx="64338">
                  <c:v>2.7181668360000001E-5</c:v>
                </c:pt>
                <c:pt idx="64339">
                  <c:v>3.996824026E-5</c:v>
                </c:pt>
                <c:pt idx="64340">
                  <c:v>7.5892004490000004E-6</c:v>
                </c:pt>
                <c:pt idx="64341">
                  <c:v>1.371745566E-6</c:v>
                </c:pt>
                <c:pt idx="64342">
                  <c:v>4.2323039189999996E-6</c:v>
                </c:pt>
                <c:pt idx="64343">
                  <c:v>3.2535214819999998E-7</c:v>
                </c:pt>
                <c:pt idx="64344">
                  <c:v>5.1329913640000005E-7</c:v>
                </c:pt>
                <c:pt idx="64345">
                  <c:v>1.862759225E-6</c:v>
                </c:pt>
                <c:pt idx="64346">
                  <c:v>3.5498822230000001E-6</c:v>
                </c:pt>
                <c:pt idx="64347">
                  <c:v>2.6702294899999999E-6</c:v>
                </c:pt>
                <c:pt idx="64348">
                  <c:v>2.0374767479999999E-6</c:v>
                </c:pt>
                <c:pt idx="64349">
                  <c:v>8.1040859670000005E-7</c:v>
                </c:pt>
                <c:pt idx="64350">
                  <c:v>8.4673172010000003E-7</c:v>
                </c:pt>
                <c:pt idx="64351">
                  <c:v>8.1342557389999996E-7</c:v>
                </c:pt>
                <c:pt idx="64352">
                  <c:v>8.1720015230000002E-7</c:v>
                </c:pt>
                <c:pt idx="64353">
                  <c:v>7.9851530360000001E-7</c:v>
                </c:pt>
                <c:pt idx="64354">
                  <c:v>8.3780071730000002E-7</c:v>
                </c:pt>
                <c:pt idx="64355">
                  <c:v>2.6468724920000002E-6</c:v>
                </c:pt>
                <c:pt idx="64356">
                  <c:v>6.5405331669999996E-7</c:v>
                </c:pt>
                <c:pt idx="64357">
                  <c:v>3.7238187550000002E-6</c:v>
                </c:pt>
                <c:pt idx="64358">
                  <c:v>4.2934849639999997E-6</c:v>
                </c:pt>
                <c:pt idx="64359">
                  <c:v>1.4801714110000001E-5</c:v>
                </c:pt>
                <c:pt idx="64360">
                  <c:v>3.3244010200000002E-6</c:v>
                </c:pt>
                <c:pt idx="64361">
                  <c:v>2.181263433E-6</c:v>
                </c:pt>
                <c:pt idx="64362">
                  <c:v>3.9025438820000001E-6</c:v>
                </c:pt>
                <c:pt idx="64363">
                  <c:v>4.7942423390000001E-6</c:v>
                </c:pt>
                <c:pt idx="64364">
                  <c:v>2.025614436E-7</c:v>
                </c:pt>
                <c:pt idx="64365">
                  <c:v>9.0232505700000005E-6</c:v>
                </c:pt>
                <c:pt idx="64366">
                  <c:v>1.163725771E-5</c:v>
                </c:pt>
                <c:pt idx="64367">
                  <c:v>1.5172735440000001E-4</c:v>
                </c:pt>
                <c:pt idx="64368">
                  <c:v>3.2214083219999997E-5</c:v>
                </c:pt>
                <c:pt idx="64369">
                  <c:v>2.1854355560000001E-6</c:v>
                </c:pt>
                <c:pt idx="64370">
                  <c:v>1.3944502090000001E-5</c:v>
                </c:pt>
                <c:pt idx="64371">
                  <c:v>7.4476406890000002E-5</c:v>
                </c:pt>
                <c:pt idx="64372">
                  <c:v>2.6783818059999999E-6</c:v>
                </c:pt>
                <c:pt idx="64373">
                  <c:v>8.0339343219999992E-6</c:v>
                </c:pt>
                <c:pt idx="64374">
                  <c:v>8.4359668340000008E-6</c:v>
                </c:pt>
                <c:pt idx="64375">
                  <c:v>1.6516320610000001E-4</c:v>
                </c:pt>
                <c:pt idx="64376">
                  <c:v>4.842379647E-5</c:v>
                </c:pt>
                <c:pt idx="64377">
                  <c:v>4.7959403990000001E-5</c:v>
                </c:pt>
                <c:pt idx="64378">
                  <c:v>4.423397765E-5</c:v>
                </c:pt>
                <c:pt idx="64379">
                  <c:v>5.9109674959999996E-4</c:v>
                </c:pt>
                <c:pt idx="64380">
                  <c:v>2.61585948E-5</c:v>
                </c:pt>
                <c:pt idx="64381">
                  <c:v>1.771398373E-6</c:v>
                </c:pt>
                <c:pt idx="64382">
                  <c:v>2.64155831E-6</c:v>
                </c:pt>
                <c:pt idx="64383">
                  <c:v>1.5359934380000002E-5</c:v>
                </c:pt>
                <c:pt idx="64384">
                  <c:v>6.4678076909999998E-7</c:v>
                </c:pt>
                <c:pt idx="64385">
                  <c:v>1.286335623E-6</c:v>
                </c:pt>
                <c:pt idx="64386">
                  <c:v>8.8685436660000001E-7</c:v>
                </c:pt>
                <c:pt idx="64387">
                  <c:v>2.0910224950000001E-5</c:v>
                </c:pt>
                <c:pt idx="64388">
                  <c:v>1.267421653E-6</c:v>
                </c:pt>
                <c:pt idx="64389">
                  <c:v>3.6486450529999999E-7</c:v>
                </c:pt>
                <c:pt idx="64390">
                  <c:v>2.2346936259999999E-7</c:v>
                </c:pt>
                <c:pt idx="64391">
                  <c:v>1.1145943809999999E-6</c:v>
                </c:pt>
                <c:pt idx="64392">
                  <c:v>2.4349913800000003E-7</c:v>
                </c:pt>
                <c:pt idx="64393">
                  <c:v>5.5308466270000002E-8</c:v>
                </c:pt>
                <c:pt idx="64394">
                  <c:v>1.001939652E-7</c:v>
                </c:pt>
                <c:pt idx="64395">
                  <c:v>2.9381104490000001E-8</c:v>
                </c:pt>
                <c:pt idx="64396">
                  <c:v>1.957893307E-7</c:v>
                </c:pt>
                <c:pt idx="64397">
                  <c:v>2.0386414860000001E-7</c:v>
                </c:pt>
                <c:pt idx="64398">
                  <c:v>1.9241876740000001E-7</c:v>
                </c:pt>
                <c:pt idx="64399">
                  <c:v>1.155471182E-7</c:v>
                </c:pt>
                <c:pt idx="64400">
                  <c:v>1.9826615489999999E-7</c:v>
                </c:pt>
                <c:pt idx="64401">
                  <c:v>1.6102072920000001E-7</c:v>
                </c:pt>
                <c:pt idx="64402">
                  <c:v>9.6984133579999997E-8</c:v>
                </c:pt>
                <c:pt idx="64403">
                  <c:v>1.7420012919999999E-7</c:v>
                </c:pt>
                <c:pt idx="64404">
                  <c:v>2.4730392669999999E-7</c:v>
                </c:pt>
                <c:pt idx="64405">
                  <c:v>5.8458111519999997E-8</c:v>
                </c:pt>
                <c:pt idx="64406">
                  <c:v>3.2355569100000001E-7</c:v>
                </c:pt>
                <c:pt idx="64407">
                  <c:v>1.735309296E-7</c:v>
                </c:pt>
                <c:pt idx="64408">
                  <c:v>3.9258840919999999E-7</c:v>
                </c:pt>
                <c:pt idx="64409">
                  <c:v>3.8607935200000001E-7</c:v>
                </c:pt>
                <c:pt idx="64410">
                  <c:v>1.3400847230000001E-6</c:v>
                </c:pt>
                <c:pt idx="64411">
                  <c:v>3.037300726E-6</c:v>
                </c:pt>
                <c:pt idx="64412">
                  <c:v>4.188791213E-7</c:v>
                </c:pt>
                <c:pt idx="64413">
                  <c:v>2.3964747139999998E-6</c:v>
                </c:pt>
                <c:pt idx="64414">
                  <c:v>3.2412332460000001E-6</c:v>
                </c:pt>
                <c:pt idx="64415">
                  <c:v>3.2377578759999998E-6</c:v>
                </c:pt>
                <c:pt idx="64416">
                  <c:v>1.7255572569999999E-6</c:v>
                </c:pt>
                <c:pt idx="64417">
                  <c:v>8.9264065260000008E-6</c:v>
                </c:pt>
                <c:pt idx="64418">
                  <c:v>1.145834285E-5</c:v>
                </c:pt>
                <c:pt idx="64419">
                  <c:v>7.8542652270000002E-4</c:v>
                </c:pt>
                <c:pt idx="64420">
                  <c:v>1.238858273E-5</c:v>
                </c:pt>
                <c:pt idx="64421">
                  <c:v>4.9638203990000002E-7</c:v>
                </c:pt>
                <c:pt idx="64422">
                  <c:v>6.1979424350000003E-6</c:v>
                </c:pt>
                <c:pt idx="64423">
                  <c:v>9.7705593630000002E-6</c:v>
                </c:pt>
                <c:pt idx="64424">
                  <c:v>1.762263929E-6</c:v>
                </c:pt>
                <c:pt idx="64425">
                  <c:v>2.2383220059999998E-6</c:v>
                </c:pt>
                <c:pt idx="64426">
                  <c:v>3.9034975990000003E-6</c:v>
                </c:pt>
                <c:pt idx="64427">
                  <c:v>1.3392170930000001E-5</c:v>
                </c:pt>
                <c:pt idx="64428">
                  <c:v>1.373793811E-6</c:v>
                </c:pt>
                <c:pt idx="64429">
                  <c:v>2.2651032959999998E-6</c:v>
                </c:pt>
                <c:pt idx="64430">
                  <c:v>1.822424447E-6</c:v>
                </c:pt>
                <c:pt idx="64431">
                  <c:v>2.8293469450000001E-6</c:v>
                </c:pt>
                <c:pt idx="64432">
                  <c:v>6.7615265229999997E-7</c:v>
                </c:pt>
                <c:pt idx="64433">
                  <c:v>8.6217763959999999E-7</c:v>
                </c:pt>
                <c:pt idx="64434">
                  <c:v>6.1311092319999997E-7</c:v>
                </c:pt>
                <c:pt idx="64435">
                  <c:v>4.6491822590000001E-7</c:v>
                </c:pt>
                <c:pt idx="64436">
                  <c:v>2.0877630240000001E-7</c:v>
                </c:pt>
                <c:pt idx="64437">
                  <c:v>2.167070774E-7</c:v>
                </c:pt>
                <c:pt idx="64438">
                  <c:v>6.4556360799999995E-8</c:v>
                </c:pt>
                <c:pt idx="64439">
                  <c:v>7.9771887339999996E-6</c:v>
                </c:pt>
                <c:pt idx="64440">
                  <c:v>1.1433712920000001E-8</c:v>
                </c:pt>
                <c:pt idx="64441">
                  <c:v>5.5995598E-9</c:v>
                </c:pt>
                <c:pt idx="64442">
                  <c:v>2.9190573280000001E-9</c:v>
                </c:pt>
                <c:pt idx="64443">
                  <c:v>8.6402116479999998E-8</c:v>
                </c:pt>
                <c:pt idx="64444">
                  <c:v>7.5356271190000002E-9</c:v>
                </c:pt>
                <c:pt idx="64445">
                  <c:v>9.4787023869999992E-9</c:v>
                </c:pt>
                <c:pt idx="64446">
                  <c:v>9.8653302140000008E-9</c:v>
                </c:pt>
                <c:pt idx="64447">
                  <c:v>1.056106729E-7</c:v>
                </c:pt>
                <c:pt idx="64448">
                  <c:v>1.7819601469999999E-9</c:v>
                </c:pt>
                <c:pt idx="64449">
                  <c:v>1.8764327179999999E-13</c:v>
                </c:pt>
                <c:pt idx="64450">
                  <c:v>2.5905617710000002E-9</c:v>
                </c:pt>
                <c:pt idx="64451">
                  <c:v>5.2087205020000005E-7</c:v>
                </c:pt>
                <c:pt idx="64452">
                  <c:v>4.512334216E-8</c:v>
                </c:pt>
                <c:pt idx="64453">
                  <c:v>7.9873636680000003E-8</c:v>
                </c:pt>
                <c:pt idx="64454">
                  <c:v>1.184811183E-7</c:v>
                </c:pt>
                <c:pt idx="64455">
                  <c:v>1.5506468709999999E-6</c:v>
                </c:pt>
                <c:pt idx="64456">
                  <c:v>3.5903198210000002E-7</c:v>
                </c:pt>
                <c:pt idx="64457">
                  <c:v>3.3979523719999998E-7</c:v>
                </c:pt>
                <c:pt idx="64458">
                  <c:v>5.4047988810000002E-7</c:v>
                </c:pt>
                <c:pt idx="64459">
                  <c:v>1.273130703E-4</c:v>
                </c:pt>
                <c:pt idx="64460">
                  <c:v>2.0438572460000002E-6</c:v>
                </c:pt>
                <c:pt idx="64461">
                  <c:v>2.404393367E-6</c:v>
                </c:pt>
                <c:pt idx="64462">
                  <c:v>9.5036879659999995E-7</c:v>
                </c:pt>
                <c:pt idx="64463">
                  <c:v>6.5862397869999995E-5</c:v>
                </c:pt>
                <c:pt idx="64464">
                  <c:v>1.5341285790000001E-6</c:v>
                </c:pt>
                <c:pt idx="64465">
                  <c:v>1.4807341850000001E-6</c:v>
                </c:pt>
                <c:pt idx="64466">
                  <c:v>9.5451817810000008E-7</c:v>
                </c:pt>
                <c:pt idx="64467">
                  <c:v>3.3616612370000002E-5</c:v>
                </c:pt>
                <c:pt idx="64468">
                  <c:v>1.4968259090000001E-6</c:v>
                </c:pt>
                <c:pt idx="64469">
                  <c:v>3.8979877430000002E-7</c:v>
                </c:pt>
                <c:pt idx="64470">
                  <c:v>3.45751556E-6</c:v>
                </c:pt>
                <c:pt idx="64471">
                  <c:v>1.6672443990000001E-4</c:v>
                </c:pt>
                <c:pt idx="64472">
                  <c:v>3.817572528E-6</c:v>
                </c:pt>
                <c:pt idx="64473">
                  <c:v>1.9231524069999999E-6</c:v>
                </c:pt>
                <c:pt idx="64474">
                  <c:v>6.0849093139999999E-7</c:v>
                </c:pt>
                <c:pt idx="64475">
                  <c:v>7.5581245519999998E-6</c:v>
                </c:pt>
                <c:pt idx="64476">
                  <c:v>1.4112253859999999E-6</c:v>
                </c:pt>
                <c:pt idx="64477">
                  <c:v>4.8387886190000005E-7</c:v>
                </c:pt>
                <c:pt idx="64478">
                  <c:v>8.6926309459999996E-7</c:v>
                </c:pt>
                <c:pt idx="64479">
                  <c:v>3.7514165839999997E-5</c:v>
                </c:pt>
                <c:pt idx="64480">
                  <c:v>1.5160397E-6</c:v>
                </c:pt>
                <c:pt idx="64481">
                  <c:v>5.9115448690000005E-7</c:v>
                </c:pt>
                <c:pt idx="64482">
                  <c:v>4.7141400959999998E-8</c:v>
                </c:pt>
                <c:pt idx="64483">
                  <c:v>3.3162622120000001E-6</c:v>
                </c:pt>
                <c:pt idx="64484">
                  <c:v>1.59251335E-8</c:v>
                </c:pt>
                <c:pt idx="64485">
                  <c:v>3.9694059870000001E-8</c:v>
                </c:pt>
                <c:pt idx="64486">
                  <c:v>6.12631006E-8</c:v>
                </c:pt>
                <c:pt idx="64487">
                  <c:v>1.9274596600000001E-7</c:v>
                </c:pt>
                <c:pt idx="64488">
                  <c:v>1.2651575849999999E-7</c:v>
                </c:pt>
                <c:pt idx="64489">
                  <c:v>5.4332201639999997E-8</c:v>
                </c:pt>
                <c:pt idx="64490">
                  <c:v>3.6074924119999999E-7</c:v>
                </c:pt>
                <c:pt idx="64491">
                  <c:v>6.6403874850000002E-6</c:v>
                </c:pt>
                <c:pt idx="64492">
                  <c:v>6.0709394009999999E-7</c:v>
                </c:pt>
                <c:pt idx="64493">
                  <c:v>4.734330929E-7</c:v>
                </c:pt>
                <c:pt idx="64494">
                  <c:v>9.0291406649999996E-8</c:v>
                </c:pt>
                <c:pt idx="64495">
                  <c:v>4.1190491000000001E-8</c:v>
                </c:pt>
                <c:pt idx="64496">
                  <c:v>2.4094299839999999E-7</c:v>
                </c:pt>
                <c:pt idx="64497">
                  <c:v>1.526948032E-7</c:v>
                </c:pt>
                <c:pt idx="64498">
                  <c:v>1.1023496079999999E-7</c:v>
                </c:pt>
                <c:pt idx="64499">
                  <c:v>2.1327487739999999E-7</c:v>
                </c:pt>
                <c:pt idx="64500">
                  <c:v>9.232764211E-9</c:v>
                </c:pt>
                <c:pt idx="64501">
                  <c:v>1.531171897E-7</c:v>
                </c:pt>
                <c:pt idx="64502">
                  <c:v>5.0114695260000004E-7</c:v>
                </c:pt>
                <c:pt idx="64503">
                  <c:v>6.4847492780000002E-6</c:v>
                </c:pt>
                <c:pt idx="64504">
                  <c:v>2.5566090630000002E-7</c:v>
                </c:pt>
                <c:pt idx="64505">
                  <c:v>9.8729578690000003E-8</c:v>
                </c:pt>
                <c:pt idx="64506">
                  <c:v>4.1452844820000001E-8</c:v>
                </c:pt>
                <c:pt idx="64507">
                  <c:v>3.1948546439999999E-6</c:v>
                </c:pt>
                <c:pt idx="64508">
                  <c:v>5.4412919649999999E-7</c:v>
                </c:pt>
                <c:pt idx="64509">
                  <c:v>1.2009892720000001E-7</c:v>
                </c:pt>
                <c:pt idx="64510">
                  <c:v>9.4837982E-6</c:v>
                </c:pt>
                <c:pt idx="64511">
                  <c:v>1.768709817E-4</c:v>
                </c:pt>
                <c:pt idx="64512">
                  <c:v>1.180816572E-5</c:v>
                </c:pt>
                <c:pt idx="64513">
                  <c:v>9.9966492869999999E-6</c:v>
                </c:pt>
                <c:pt idx="64514">
                  <c:v>3.360488356E-6</c:v>
                </c:pt>
                <c:pt idx="64515">
                  <c:v>1.230731275E-5</c:v>
                </c:pt>
                <c:pt idx="64516">
                  <c:v>1.8446554580000001E-6</c:v>
                </c:pt>
                <c:pt idx="64517">
                  <c:v>2.6832777369999998E-6</c:v>
                </c:pt>
                <c:pt idx="64518">
                  <c:v>1.1075234810000001E-9</c:v>
                </c:pt>
                <c:pt idx="64519">
                  <c:v>3.7905444500000001E-6</c:v>
                </c:pt>
                <c:pt idx="64520">
                  <c:v>2.6300144549999998E-6</c:v>
                </c:pt>
                <c:pt idx="64521">
                  <c:v>3.314406387E-6</c:v>
                </c:pt>
                <c:pt idx="64522">
                  <c:v>6.2656849109999998E-7</c:v>
                </c:pt>
                <c:pt idx="64523">
                  <c:v>1.305586292E-5</c:v>
                </c:pt>
                <c:pt idx="64524">
                  <c:v>5.205128431E-7</c:v>
                </c:pt>
                <c:pt idx="64525">
                  <c:v>2.9990317959999999E-7</c:v>
                </c:pt>
                <c:pt idx="64526">
                  <c:v>6.6591567780000003E-7</c:v>
                </c:pt>
                <c:pt idx="64527">
                  <c:v>1.7903254320000001E-7</c:v>
                </c:pt>
                <c:pt idx="64528">
                  <c:v>3.4984348140000002E-7</c:v>
                </c:pt>
                <c:pt idx="64529">
                  <c:v>1.82582623E-7</c:v>
                </c:pt>
                <c:pt idx="64530">
                  <c:v>4.1421496069999999E-7</c:v>
                </c:pt>
                <c:pt idx="64531">
                  <c:v>5.1965466840000005E-7</c:v>
                </c:pt>
                <c:pt idx="64532">
                  <c:v>2.7169522049999998E-8</c:v>
                </c:pt>
                <c:pt idx="64533">
                  <c:v>3.983414064E-7</c:v>
                </c:pt>
                <c:pt idx="64534">
                  <c:v>1.6803929170000001E-6</c:v>
                </c:pt>
                <c:pt idx="64535">
                  <c:v>3.072717891E-6</c:v>
                </c:pt>
                <c:pt idx="64536">
                  <c:v>7.1653045330000004E-8</c:v>
                </c:pt>
                <c:pt idx="64537">
                  <c:v>3.0314948689999998E-7</c:v>
                </c:pt>
                <c:pt idx="64538">
                  <c:v>4.4797888020000002E-7</c:v>
                </c:pt>
                <c:pt idx="64539">
                  <c:v>2.044944966E-6</c:v>
                </c:pt>
                <c:pt idx="64540">
                  <c:v>9.0481586989999995E-8</c:v>
                </c:pt>
                <c:pt idx="64541">
                  <c:v>3.780519974E-7</c:v>
                </c:pt>
                <c:pt idx="64542">
                  <c:v>1.566695853E-7</c:v>
                </c:pt>
                <c:pt idx="64543">
                  <c:v>1.402666645E-6</c:v>
                </c:pt>
                <c:pt idx="64544">
                  <c:v>1.8905788629999999E-7</c:v>
                </c:pt>
                <c:pt idx="64545">
                  <c:v>2.3931806699999998E-7</c:v>
                </c:pt>
                <c:pt idx="64546">
                  <c:v>6.7312485049999997E-8</c:v>
                </c:pt>
                <c:pt idx="64547">
                  <c:v>2.5055760599999999E-7</c:v>
                </c:pt>
                <c:pt idx="64548">
                  <c:v>2.3730001E-7</c:v>
                </c:pt>
                <c:pt idx="64549">
                  <c:v>2.5084798510000002E-7</c:v>
                </c:pt>
                <c:pt idx="64550">
                  <c:v>1.0173816400000001E-6</c:v>
                </c:pt>
                <c:pt idx="64551">
                  <c:v>9.0123301979999997E-6</c:v>
                </c:pt>
                <c:pt idx="64552">
                  <c:v>2.802747374E-6</c:v>
                </c:pt>
                <c:pt idx="64553">
                  <c:v>1.749127073E-6</c:v>
                </c:pt>
                <c:pt idx="64554">
                  <c:v>8.4166605940000002E-6</c:v>
                </c:pt>
                <c:pt idx="64555">
                  <c:v>1.399782406E-5</c:v>
                </c:pt>
                <c:pt idx="64556">
                  <c:v>2.0987328829999999E-7</c:v>
                </c:pt>
                <c:pt idx="64557">
                  <c:v>7.7655105640000006E-9</c:v>
                </c:pt>
                <c:pt idx="64558">
                  <c:v>1.643608174E-6</c:v>
                </c:pt>
                <c:pt idx="64559">
                  <c:v>4.6876379289999996E-6</c:v>
                </c:pt>
                <c:pt idx="64560">
                  <c:v>1.2790064109999999E-7</c:v>
                </c:pt>
                <c:pt idx="64561">
                  <c:v>9.8210794230000003E-8</c:v>
                </c:pt>
                <c:pt idx="64562">
                  <c:v>2.5127691139999999E-6</c:v>
                </c:pt>
                <c:pt idx="64563">
                  <c:v>6.9333578910000002E-6</c:v>
                </c:pt>
                <c:pt idx="64564">
                  <c:v>6.1183392189999996E-7</c:v>
                </c:pt>
                <c:pt idx="64565">
                  <c:v>2.549757374E-7</c:v>
                </c:pt>
                <c:pt idx="64566">
                  <c:v>8.593551076E-7</c:v>
                </c:pt>
                <c:pt idx="64567">
                  <c:v>3.9540454459999996E-6</c:v>
                </c:pt>
                <c:pt idx="64568">
                  <c:v>1.4652733719999999E-7</c:v>
                </c:pt>
                <c:pt idx="64569">
                  <c:v>1.5363861289999999E-7</c:v>
                </c:pt>
                <c:pt idx="64570">
                  <c:v>8.3428589229999997E-7</c:v>
                </c:pt>
                <c:pt idx="64571">
                  <c:v>7.4341782650000002E-6</c:v>
                </c:pt>
                <c:pt idx="64572">
                  <c:v>6.7395260850000001E-7</c:v>
                </c:pt>
                <c:pt idx="64573">
                  <c:v>1.3868291969999999E-6</c:v>
                </c:pt>
                <c:pt idx="64574">
                  <c:v>1.6292757479999999E-6</c:v>
                </c:pt>
                <c:pt idx="64575">
                  <c:v>4.2567677290000001E-7</c:v>
                </c:pt>
                <c:pt idx="64576">
                  <c:v>2.3666189939999999E-7</c:v>
                </c:pt>
                <c:pt idx="64577">
                  <c:v>3.4659213950000001E-7</c:v>
                </c:pt>
                <c:pt idx="64578">
                  <c:v>5.80460103E-7</c:v>
                </c:pt>
                <c:pt idx="64579">
                  <c:v>7.0029694810000006E-8</c:v>
                </c:pt>
                <c:pt idx="64580">
                  <c:v>3.448621124E-7</c:v>
                </c:pt>
                <c:pt idx="64581">
                  <c:v>7.6184386130000004E-7</c:v>
                </c:pt>
                <c:pt idx="64582">
                  <c:v>4.8928088869999997E-6</c:v>
                </c:pt>
                <c:pt idx="64583">
                  <c:v>7.8665896839999996E-6</c:v>
                </c:pt>
                <c:pt idx="64584">
                  <c:v>2.602358459E-6</c:v>
                </c:pt>
                <c:pt idx="64585">
                  <c:v>4.16134638E-7</c:v>
                </c:pt>
                <c:pt idx="64586">
                  <c:v>1.7220684519999999E-6</c:v>
                </c:pt>
                <c:pt idx="64587">
                  <c:v>1.347342817E-6</c:v>
                </c:pt>
                <c:pt idx="64588">
                  <c:v>9.2426496540000004E-7</c:v>
                </c:pt>
                <c:pt idx="64589">
                  <c:v>3.3889102149999999E-8</c:v>
                </c:pt>
                <c:pt idx="64590">
                  <c:v>1.238371908E-6</c:v>
                </c:pt>
                <c:pt idx="64591">
                  <c:v>4.9857767849999997E-6</c:v>
                </c:pt>
                <c:pt idx="64592">
                  <c:v>1.481285417E-6</c:v>
                </c:pt>
                <c:pt idx="64593">
                  <c:v>1.0038391240000001E-6</c:v>
                </c:pt>
                <c:pt idx="64594">
                  <c:v>6.9340990569999997E-6</c:v>
                </c:pt>
                <c:pt idx="64595">
                  <c:v>1.9626714039999999E-6</c:v>
                </c:pt>
                <c:pt idx="64596">
                  <c:v>4.3078033460000001E-7</c:v>
                </c:pt>
                <c:pt idx="64597">
                  <c:v>2.444135057E-7</c:v>
                </c:pt>
                <c:pt idx="64598">
                  <c:v>2.9855872370000001E-7</c:v>
                </c:pt>
                <c:pt idx="64599">
                  <c:v>1.6069018810000001E-7</c:v>
                </c:pt>
                <c:pt idx="64600">
                  <c:v>2.975840772E-7</c:v>
                </c:pt>
                <c:pt idx="64601">
                  <c:v>5.7418506620000002E-7</c:v>
                </c:pt>
                <c:pt idx="64602">
                  <c:v>4.9271100479999998E-6</c:v>
                </c:pt>
                <c:pt idx="64603">
                  <c:v>4.5803673679999996E-6</c:v>
                </c:pt>
                <c:pt idx="64604">
                  <c:v>4.1620617060000001E-6</c:v>
                </c:pt>
                <c:pt idx="64605">
                  <c:v>2.152451106E-6</c:v>
                </c:pt>
                <c:pt idx="64606">
                  <c:v>2.7660697829999998E-6</c:v>
                </c:pt>
                <c:pt idx="64607">
                  <c:v>3.7571876480000001E-7</c:v>
                </c:pt>
                <c:pt idx="64608">
                  <c:v>1.472316662E-6</c:v>
                </c:pt>
                <c:pt idx="64609">
                  <c:v>7.9203309580000005E-7</c:v>
                </c:pt>
                <c:pt idx="64610">
                  <c:v>1.0742372969999999E-6</c:v>
                </c:pt>
                <c:pt idx="64611">
                  <c:v>9.1904737149999996E-7</c:v>
                </c:pt>
                <c:pt idx="64612">
                  <c:v>2.705182169E-6</c:v>
                </c:pt>
                <c:pt idx="64613">
                  <c:v>1.2904079350000001E-6</c:v>
                </c:pt>
                <c:pt idx="64614">
                  <c:v>9.9222964890000001E-6</c:v>
                </c:pt>
                <c:pt idx="64615">
                  <c:v>3.187845754E-6</c:v>
                </c:pt>
                <c:pt idx="64616">
                  <c:v>4.8976587289999996E-7</c:v>
                </c:pt>
                <c:pt idx="64617">
                  <c:v>5.8273710650000003E-7</c:v>
                </c:pt>
                <c:pt idx="64618">
                  <c:v>5.3410344620000005E-7</c:v>
                </c:pt>
                <c:pt idx="64619">
                  <c:v>2.5615939339999999E-7</c:v>
                </c:pt>
                <c:pt idx="64620">
                  <c:v>2.2262160140000001E-7</c:v>
                </c:pt>
                <c:pt idx="64621">
                  <c:v>2.169154897E-7</c:v>
                </c:pt>
                <c:pt idx="64622">
                  <c:v>1.585338566E-6</c:v>
                </c:pt>
                <c:pt idx="64623">
                  <c:v>9.6131481670000007E-7</c:v>
                </c:pt>
                <c:pt idx="64624">
                  <c:v>2.7523576150000002E-6</c:v>
                </c:pt>
                <c:pt idx="64625">
                  <c:v>3.9940733899999998E-6</c:v>
                </c:pt>
                <c:pt idx="64626">
                  <c:v>9.8795607500000004E-6</c:v>
                </c:pt>
                <c:pt idx="64627">
                  <c:v>4.1295375489999997E-6</c:v>
                </c:pt>
                <c:pt idx="64628">
                  <c:v>6.0777779480000001E-7</c:v>
                </c:pt>
                <c:pt idx="64629">
                  <c:v>1.7062580590000001E-6</c:v>
                </c:pt>
                <c:pt idx="64630">
                  <c:v>8.0100152720000001E-7</c:v>
                </c:pt>
                <c:pt idx="64631">
                  <c:v>2.97815067E-7</c:v>
                </c:pt>
                <c:pt idx="64632">
                  <c:v>2.4997125929999998E-6</c:v>
                </c:pt>
                <c:pt idx="64633">
                  <c:v>3.2611955020000002E-6</c:v>
                </c:pt>
                <c:pt idx="64634">
                  <c:v>1.482450416E-5</c:v>
                </c:pt>
                <c:pt idx="64635">
                  <c:v>8.125525452E-6</c:v>
                </c:pt>
                <c:pt idx="64636">
                  <c:v>3.0721174619999998E-7</c:v>
                </c:pt>
                <c:pt idx="64637">
                  <c:v>2.0969790429999999E-6</c:v>
                </c:pt>
                <c:pt idx="64638">
                  <c:v>6.1336264959999996E-6</c:v>
                </c:pt>
                <c:pt idx="64639">
                  <c:v>4.5746237559999998E-7</c:v>
                </c:pt>
                <c:pt idx="64640">
                  <c:v>1.027564174E-6</c:v>
                </c:pt>
                <c:pt idx="64641">
                  <c:v>8.1417149570000001E-7</c:v>
                </c:pt>
                <c:pt idx="64642">
                  <c:v>4.5633509899999997E-6</c:v>
                </c:pt>
                <c:pt idx="64643">
                  <c:v>2.3518701159999999E-6</c:v>
                </c:pt>
                <c:pt idx="64644">
                  <c:v>1.2877825660000001E-6</c:v>
                </c:pt>
                <c:pt idx="64645">
                  <c:v>1.338263456E-7</c:v>
                </c:pt>
                <c:pt idx="64646">
                  <c:v>5.8588766209999997E-7</c:v>
                </c:pt>
                <c:pt idx="64647">
                  <c:v>1.64341575E-7</c:v>
                </c:pt>
                <c:pt idx="64648">
                  <c:v>1.3173652880000001E-7</c:v>
                </c:pt>
                <c:pt idx="64649">
                  <c:v>1.9605329800000001E-7</c:v>
                </c:pt>
                <c:pt idx="64650">
                  <c:v>1.339467983E-7</c:v>
                </c:pt>
                <c:pt idx="64651">
                  <c:v>4.1498550179999998E-7</c:v>
                </c:pt>
                <c:pt idx="64652">
                  <c:v>1.4147035999999999E-7</c:v>
                </c:pt>
                <c:pt idx="64653">
                  <c:v>5.6436339370000002E-7</c:v>
                </c:pt>
                <c:pt idx="64654">
                  <c:v>6.9784194309999998E-7</c:v>
                </c:pt>
                <c:pt idx="64655">
                  <c:v>9.8524648679999993E-7</c:v>
                </c:pt>
                <c:pt idx="64656">
                  <c:v>5.9343781010000003E-8</c:v>
                </c:pt>
                <c:pt idx="64657">
                  <c:v>4.4958228859999999E-7</c:v>
                </c:pt>
                <c:pt idx="64658">
                  <c:v>1.391591018E-6</c:v>
                </c:pt>
                <c:pt idx="64659">
                  <c:v>5.2333298109999998E-8</c:v>
                </c:pt>
                <c:pt idx="64660">
                  <c:v>3.931998631E-7</c:v>
                </c:pt>
                <c:pt idx="64661">
                  <c:v>3.6654679229999998E-7</c:v>
                </c:pt>
                <c:pt idx="64662">
                  <c:v>6.403739385E-7</c:v>
                </c:pt>
                <c:pt idx="64663">
                  <c:v>1.2895764460000001E-7</c:v>
                </c:pt>
                <c:pt idx="64664">
                  <c:v>1.780967081E-7</c:v>
                </c:pt>
                <c:pt idx="64665">
                  <c:v>1.105484673E-7</c:v>
                </c:pt>
                <c:pt idx="64666">
                  <c:v>3.9073338289999996E-6</c:v>
                </c:pt>
                <c:pt idx="64667">
                  <c:v>9.5230326000000004E-7</c:v>
                </c:pt>
                <c:pt idx="64668">
                  <c:v>2.4929646300000002E-7</c:v>
                </c:pt>
                <c:pt idx="64669">
                  <c:v>2.853654285E-8</c:v>
                </c:pt>
                <c:pt idx="64670">
                  <c:v>2.1820828229999999E-7</c:v>
                </c:pt>
                <c:pt idx="64671">
                  <c:v>4.1218218530000003E-7</c:v>
                </c:pt>
                <c:pt idx="64672">
                  <c:v>3.3072407170000003E-8</c:v>
                </c:pt>
                <c:pt idx="64673">
                  <c:v>3.2974309669999999E-7</c:v>
                </c:pt>
                <c:pt idx="64674">
                  <c:v>6.805641085E-8</c:v>
                </c:pt>
                <c:pt idx="64675">
                  <c:v>2.4083300729999998E-7</c:v>
                </c:pt>
                <c:pt idx="64676">
                  <c:v>2.177811494E-7</c:v>
                </c:pt>
                <c:pt idx="64677">
                  <c:v>8.1891682149999999E-7</c:v>
                </c:pt>
                <c:pt idx="64678">
                  <c:v>6.9125781300000002E-7</c:v>
                </c:pt>
                <c:pt idx="64679">
                  <c:v>1.4972057139999999E-8</c:v>
                </c:pt>
                <c:pt idx="64680">
                  <c:v>1.023254106E-6</c:v>
                </c:pt>
                <c:pt idx="64681">
                  <c:v>1.3642748520000001E-6</c:v>
                </c:pt>
                <c:pt idx="64682">
                  <c:v>4.6078995020000001E-7</c:v>
                </c:pt>
                <c:pt idx="64683">
                  <c:v>5.9681719040000002E-7</c:v>
                </c:pt>
                <c:pt idx="64684">
                  <c:v>3.3102208090000001E-6</c:v>
                </c:pt>
                <c:pt idx="64685">
                  <c:v>5.228419896E-6</c:v>
                </c:pt>
                <c:pt idx="64686">
                  <c:v>9.3441192389999997E-5</c:v>
                </c:pt>
                <c:pt idx="64687">
                  <c:v>5.9576029349999997E-6</c:v>
                </c:pt>
                <c:pt idx="64688">
                  <c:v>7.7314563209999999E-8</c:v>
                </c:pt>
                <c:pt idx="64689">
                  <c:v>7.7221596890000004E-7</c:v>
                </c:pt>
                <c:pt idx="64690">
                  <c:v>8.7380172960000005E-7</c:v>
                </c:pt>
                <c:pt idx="64691">
                  <c:v>1.43536184E-7</c:v>
                </c:pt>
                <c:pt idx="64692">
                  <c:v>1.2289463080000001E-7</c:v>
                </c:pt>
                <c:pt idx="64693">
                  <c:v>2.273239631E-7</c:v>
                </c:pt>
                <c:pt idx="64694">
                  <c:v>3.355924215E-7</c:v>
                </c:pt>
                <c:pt idx="64695">
                  <c:v>6.1425364509999999E-8</c:v>
                </c:pt>
                <c:pt idx="64696">
                  <c:v>6.3444410849999998E-8</c:v>
                </c:pt>
                <c:pt idx="64697">
                  <c:v>3.5666300650000001E-8</c:v>
                </c:pt>
                <c:pt idx="64698">
                  <c:v>1.2288078720000001E-7</c:v>
                </c:pt>
                <c:pt idx="64699">
                  <c:v>2.7430035549999999E-8</c:v>
                </c:pt>
                <c:pt idx="64700">
                  <c:v>5.437473901E-9</c:v>
                </c:pt>
                <c:pt idx="64701">
                  <c:v>1.060182143E-8</c:v>
                </c:pt>
                <c:pt idx="64702">
                  <c:v>1.688314233E-7</c:v>
                </c:pt>
                <c:pt idx="64703">
                  <c:v>8.6858791069999997E-9</c:v>
                </c:pt>
                <c:pt idx="64704">
                  <c:v>8.0387667089999998E-9</c:v>
                </c:pt>
                <c:pt idx="64705">
                  <c:v>1.06095062E-7</c:v>
                </c:pt>
                <c:pt idx="64706">
                  <c:v>3.2811070909999998E-6</c:v>
                </c:pt>
                <c:pt idx="64707">
                  <c:v>1.102987663E-7</c:v>
                </c:pt>
                <c:pt idx="64708">
                  <c:v>2.5062583270000001E-8</c:v>
                </c:pt>
                <c:pt idx="64709">
                  <c:v>3.0775143509999999E-8</c:v>
                </c:pt>
                <c:pt idx="64710">
                  <c:v>1.165983332E-7</c:v>
                </c:pt>
                <c:pt idx="64711">
                  <c:v>4.5639841000000003E-8</c:v>
                </c:pt>
                <c:pt idx="64712">
                  <c:v>8.6099748490000006E-8</c:v>
                </c:pt>
                <c:pt idx="64713">
                  <c:v>1.6771887229999999E-7</c:v>
                </c:pt>
                <c:pt idx="64714">
                  <c:v>1.5314919539999999E-6</c:v>
                </c:pt>
                <c:pt idx="64715">
                  <c:v>2.5155009699999998E-7</c:v>
                </c:pt>
                <c:pt idx="64716">
                  <c:v>4.2726695970000001E-7</c:v>
                </c:pt>
                <c:pt idx="64717">
                  <c:v>2.5445445250000001E-7</c:v>
                </c:pt>
                <c:pt idx="64718">
                  <c:v>1.303709145E-5</c:v>
                </c:pt>
                <c:pt idx="64719">
                  <c:v>1.362485027E-7</c:v>
                </c:pt>
                <c:pt idx="64720">
                  <c:v>4.179488467E-7</c:v>
                </c:pt>
                <c:pt idx="64721">
                  <c:v>5.2309303440000004E-7</c:v>
                </c:pt>
                <c:pt idx="64722">
                  <c:v>4.4698906250000004E-6</c:v>
                </c:pt>
                <c:pt idx="64723">
                  <c:v>2.696957349E-7</c:v>
                </c:pt>
                <c:pt idx="64724">
                  <c:v>7.5607102129999998E-7</c:v>
                </c:pt>
                <c:pt idx="64725">
                  <c:v>5.7772422409999995E-7</c:v>
                </c:pt>
                <c:pt idx="64726">
                  <c:v>1.137244462E-4</c:v>
                </c:pt>
                <c:pt idx="64727">
                  <c:v>7.9424082200000001E-7</c:v>
                </c:pt>
                <c:pt idx="64728">
                  <c:v>2.3296744910000001E-7</c:v>
                </c:pt>
                <c:pt idx="64729">
                  <c:v>1.3650462229999999E-6</c:v>
                </c:pt>
                <c:pt idx="64730">
                  <c:v>2.824392294E-5</c:v>
                </c:pt>
                <c:pt idx="64731">
                  <c:v>3.7517190309999998E-7</c:v>
                </c:pt>
                <c:pt idx="64732">
                  <c:v>3.9940346339999999E-7</c:v>
                </c:pt>
                <c:pt idx="64733">
                  <c:v>4.5801384129999998E-7</c:v>
                </c:pt>
                <c:pt idx="64734">
                  <c:v>6.8103311940000001E-6</c:v>
                </c:pt>
                <c:pt idx="64735">
                  <c:v>2.4896817279999999E-7</c:v>
                </c:pt>
                <c:pt idx="64736">
                  <c:v>2.6757101059999999E-7</c:v>
                </c:pt>
                <c:pt idx="64737">
                  <c:v>1.133334942E-7</c:v>
                </c:pt>
                <c:pt idx="64738">
                  <c:v>1.8276641959999999E-5</c:v>
                </c:pt>
                <c:pt idx="64739">
                  <c:v>7.4330386899999997E-8</c:v>
                </c:pt>
                <c:pt idx="64740">
                  <c:v>4.9952749240000003E-8</c:v>
                </c:pt>
                <c:pt idx="64741">
                  <c:v>3.737165852E-8</c:v>
                </c:pt>
                <c:pt idx="64742">
                  <c:v>2.0494048420000001E-7</c:v>
                </c:pt>
                <c:pt idx="64743">
                  <c:v>9.4787256509999996E-9</c:v>
                </c:pt>
                <c:pt idx="64744">
                  <c:v>3.5914603989999999E-9</c:v>
                </c:pt>
                <c:pt idx="64745">
                  <c:v>6.689856034E-10</c:v>
                </c:pt>
                <c:pt idx="64746">
                  <c:v>5.3491603330000001E-12</c:v>
                </c:pt>
                <c:pt idx="64747">
                  <c:v>6.1309830720000004E-10</c:v>
                </c:pt>
                <c:pt idx="64748">
                  <c:v>1.8379336420000001E-9</c:v>
                </c:pt>
                <c:pt idx="64749">
                  <c:v>2.3165270760000001E-9</c:v>
                </c:pt>
                <c:pt idx="64750">
                  <c:v>1.8622702640000001E-7</c:v>
                </c:pt>
                <c:pt idx="64751">
                  <c:v>2.1461805889999999E-9</c:v>
                </c:pt>
                <c:pt idx="64752">
                  <c:v>1.600274103E-9</c:v>
                </c:pt>
                <c:pt idx="64753">
                  <c:v>1.0736576449999999E-9</c:v>
                </c:pt>
                <c:pt idx="64754">
                  <c:v>5.1751924919999998E-10</c:v>
                </c:pt>
                <c:pt idx="64755">
                  <c:v>1.8908025479999998E-9</c:v>
                </c:pt>
                <c:pt idx="64756">
                  <c:v>4.2369979359999999E-9</c:v>
                </c:pt>
                <c:pt idx="64757">
                  <c:v>2.9864250510000002E-8</c:v>
                </c:pt>
                <c:pt idx="64758">
                  <c:v>7.7381830259999999E-6</c:v>
                </c:pt>
                <c:pt idx="64759">
                  <c:v>1.248161395E-7</c:v>
                </c:pt>
                <c:pt idx="64760">
                  <c:v>1.065113222E-7</c:v>
                </c:pt>
                <c:pt idx="64761">
                  <c:v>3.2661706550000003E-8</c:v>
                </c:pt>
                <c:pt idx="64762">
                  <c:v>6.0125335880000003E-7</c:v>
                </c:pt>
                <c:pt idx="64763">
                  <c:v>2.3337136899999999E-7</c:v>
                </c:pt>
                <c:pt idx="64764">
                  <c:v>2.0138440319999999E-7</c:v>
                </c:pt>
                <c:pt idx="64765">
                  <c:v>1.4695743839999999E-7</c:v>
                </c:pt>
                <c:pt idx="64766">
                  <c:v>9.8902489280000002E-6</c:v>
                </c:pt>
                <c:pt idx="64767">
                  <c:v>8.6736836259999997E-7</c:v>
                </c:pt>
                <c:pt idx="64768">
                  <c:v>8.5995598540000001E-7</c:v>
                </c:pt>
                <c:pt idx="64769">
                  <c:v>1.2251543779999999E-7</c:v>
                </c:pt>
                <c:pt idx="64770">
                  <c:v>3.1469573870000002E-5</c:v>
                </c:pt>
                <c:pt idx="64771">
                  <c:v>2.5488249030000001E-7</c:v>
                </c:pt>
                <c:pt idx="64772">
                  <c:v>1.87113082E-7</c:v>
                </c:pt>
                <c:pt idx="64773">
                  <c:v>3.3384017359999999E-7</c:v>
                </c:pt>
                <c:pt idx="64774">
                  <c:v>3.3996971079999999E-6</c:v>
                </c:pt>
                <c:pt idx="64775">
                  <c:v>2.8473268340000001E-7</c:v>
                </c:pt>
                <c:pt idx="64776">
                  <c:v>4.9426463910000001E-8</c:v>
                </c:pt>
                <c:pt idx="64777">
                  <c:v>2.696509915E-6</c:v>
                </c:pt>
                <c:pt idx="64778">
                  <c:v>1.4382811469999999E-4</c:v>
                </c:pt>
                <c:pt idx="64779">
                  <c:v>3.2683286750000001E-6</c:v>
                </c:pt>
                <c:pt idx="64780">
                  <c:v>1.9478029040000002E-6</c:v>
                </c:pt>
                <c:pt idx="64781">
                  <c:v>2.7287982950000001E-7</c:v>
                </c:pt>
                <c:pt idx="64782">
                  <c:v>4.6687768780000003E-6</c:v>
                </c:pt>
                <c:pt idx="64783">
                  <c:v>3.080962374E-7</c:v>
                </c:pt>
                <c:pt idx="64784">
                  <c:v>3.3236524779999998E-7</c:v>
                </c:pt>
                <c:pt idx="64785">
                  <c:v>1.8865020679999999E-8</c:v>
                </c:pt>
                <c:pt idx="64786">
                  <c:v>7.9927890910000003E-7</c:v>
                </c:pt>
                <c:pt idx="64787">
                  <c:v>1.7911168829999999E-7</c:v>
                </c:pt>
                <c:pt idx="64788">
                  <c:v>2.112296654E-7</c:v>
                </c:pt>
                <c:pt idx="64789">
                  <c:v>4.1631323029999999E-8</c:v>
                </c:pt>
                <c:pt idx="64790">
                  <c:v>8.517922068E-7</c:v>
                </c:pt>
                <c:pt idx="64791">
                  <c:v>5.5487287660000001E-8</c:v>
                </c:pt>
                <c:pt idx="64792">
                  <c:v>4.251350185E-8</c:v>
                </c:pt>
                <c:pt idx="64793">
                  <c:v>3.5096421249999998E-8</c:v>
                </c:pt>
                <c:pt idx="64794">
                  <c:v>2.9629117730000001E-8</c:v>
                </c:pt>
                <c:pt idx="64795">
                  <c:v>3.996408207E-8</c:v>
                </c:pt>
                <c:pt idx="64796">
                  <c:v>4.0079371280000002E-8</c:v>
                </c:pt>
                <c:pt idx="64797">
                  <c:v>4.0214246020000001E-8</c:v>
                </c:pt>
                <c:pt idx="64798">
                  <c:v>4.1932728950000001E-8</c:v>
                </c:pt>
                <c:pt idx="64799">
                  <c:v>6.0267744059999994E-8</c:v>
                </c:pt>
                <c:pt idx="64800">
                  <c:v>9.4941923440000002E-8</c:v>
                </c:pt>
                <c:pt idx="64801">
                  <c:v>2.4735993179999999E-8</c:v>
                </c:pt>
                <c:pt idx="64802">
                  <c:v>5.5284752519999999E-7</c:v>
                </c:pt>
                <c:pt idx="64803">
                  <c:v>1.070237712E-7</c:v>
                </c:pt>
                <c:pt idx="64804">
                  <c:v>1.590655503E-7</c:v>
                </c:pt>
                <c:pt idx="64805">
                  <c:v>4.0952046840000003E-8</c:v>
                </c:pt>
                <c:pt idx="64806">
                  <c:v>5.8361068940000001E-7</c:v>
                </c:pt>
                <c:pt idx="64807">
                  <c:v>2.8231704009999998E-7</c:v>
                </c:pt>
                <c:pt idx="64808">
                  <c:v>2.7970368100000001E-7</c:v>
                </c:pt>
                <c:pt idx="64809">
                  <c:v>2.3905786950000003E-7</c:v>
                </c:pt>
                <c:pt idx="64810">
                  <c:v>9.4480937529999997E-7</c:v>
                </c:pt>
                <c:pt idx="64811">
                  <c:v>4.9889051390000003E-7</c:v>
                </c:pt>
                <c:pt idx="64812">
                  <c:v>3.3239332550000002E-7</c:v>
                </c:pt>
                <c:pt idx="64813">
                  <c:v>1.4463007029999999E-6</c:v>
                </c:pt>
                <c:pt idx="64814">
                  <c:v>4.6583846320000003E-6</c:v>
                </c:pt>
                <c:pt idx="64815">
                  <c:v>1.152874734E-6</c:v>
                </c:pt>
                <c:pt idx="64816">
                  <c:v>3.7988067689999998E-7</c:v>
                </c:pt>
                <c:pt idx="64817">
                  <c:v>7.9225730160000005E-6</c:v>
                </c:pt>
                <c:pt idx="64818">
                  <c:v>1.0579909149999999E-4</c:v>
                </c:pt>
                <c:pt idx="64819">
                  <c:v>1.5374269939999998E-5</c:v>
                </c:pt>
                <c:pt idx="64820">
                  <c:v>9.3558581299999992E-6</c:v>
                </c:pt>
                <c:pt idx="64821">
                  <c:v>1.110259496E-5</c:v>
                </c:pt>
                <c:pt idx="64822">
                  <c:v>5.4176456200000002E-5</c:v>
                </c:pt>
                <c:pt idx="64823">
                  <c:v>4.3288183310000002E-8</c:v>
                </c:pt>
                <c:pt idx="64824">
                  <c:v>2.6286976579999998E-7</c:v>
                </c:pt>
                <c:pt idx="64825">
                  <c:v>6.1359750209999995E-7</c:v>
                </c:pt>
                <c:pt idx="64826">
                  <c:v>5.6484461339999998E-6</c:v>
                </c:pt>
                <c:pt idx="64827">
                  <c:v>1.01189144E-7</c:v>
                </c:pt>
                <c:pt idx="64828">
                  <c:v>1.7957559159999999E-7</c:v>
                </c:pt>
                <c:pt idx="64829">
                  <c:v>1.52687154E-6</c:v>
                </c:pt>
                <c:pt idx="64830">
                  <c:v>5.3134204240000002E-6</c:v>
                </c:pt>
                <c:pt idx="64831">
                  <c:v>5.2019001390000003E-7</c:v>
                </c:pt>
                <c:pt idx="64832">
                  <c:v>2.6413342619999999E-8</c:v>
                </c:pt>
                <c:pt idx="64833">
                  <c:v>2.8380678370000002E-7</c:v>
                </c:pt>
                <c:pt idx="64834">
                  <c:v>1.4269863980000001E-6</c:v>
                </c:pt>
                <c:pt idx="64835">
                  <c:v>6.3635203680000004E-8</c:v>
                </c:pt>
                <c:pt idx="64836">
                  <c:v>2.0847090299999999E-8</c:v>
                </c:pt>
                <c:pt idx="64837">
                  <c:v>8.9490327189999996E-8</c:v>
                </c:pt>
                <c:pt idx="64838">
                  <c:v>1.4222547980000001E-6</c:v>
                </c:pt>
                <c:pt idx="64839">
                  <c:v>9.0992275560000008E-9</c:v>
                </c:pt>
                <c:pt idx="64840">
                  <c:v>1.0167525299999999E-7</c:v>
                </c:pt>
                <c:pt idx="64841">
                  <c:v>2.082095735E-7</c:v>
                </c:pt>
                <c:pt idx="64842">
                  <c:v>1.181404186E-7</c:v>
                </c:pt>
                <c:pt idx="64843">
                  <c:v>1.0558614810000001E-7</c:v>
                </c:pt>
                <c:pt idx="64844">
                  <c:v>1.109556652E-7</c:v>
                </c:pt>
                <c:pt idx="64845">
                  <c:v>1.096150622E-7</c:v>
                </c:pt>
                <c:pt idx="64846">
                  <c:v>1.3615987680000001E-7</c:v>
                </c:pt>
                <c:pt idx="64847">
                  <c:v>1.0719406350000001E-7</c:v>
                </c:pt>
                <c:pt idx="64848">
                  <c:v>7.776229502E-8</c:v>
                </c:pt>
                <c:pt idx="64849">
                  <c:v>1.790353256E-8</c:v>
                </c:pt>
                <c:pt idx="64850">
                  <c:v>5.5331365040000001E-7</c:v>
                </c:pt>
                <c:pt idx="64851">
                  <c:v>1.410478971E-7</c:v>
                </c:pt>
                <c:pt idx="64852">
                  <c:v>5.0398249280000004E-7</c:v>
                </c:pt>
                <c:pt idx="64853">
                  <c:v>1.3029389529999999E-7</c:v>
                </c:pt>
                <c:pt idx="64854">
                  <c:v>7.2166030130000001E-7</c:v>
                </c:pt>
                <c:pt idx="64855">
                  <c:v>3.539145829E-7</c:v>
                </c:pt>
                <c:pt idx="64856">
                  <c:v>7.0115805959999998E-7</c:v>
                </c:pt>
                <c:pt idx="64857">
                  <c:v>2.4679940429999998E-7</c:v>
                </c:pt>
                <c:pt idx="64858">
                  <c:v>5.2108412470000004E-6</c:v>
                </c:pt>
                <c:pt idx="64859">
                  <c:v>5.3223544930000001E-6</c:v>
                </c:pt>
                <c:pt idx="64860">
                  <c:v>8.5655155289999995E-6</c:v>
                </c:pt>
                <c:pt idx="64861">
                  <c:v>2.0349129360000001E-5</c:v>
                </c:pt>
                <c:pt idx="64862">
                  <c:v>5.65015024E-5</c:v>
                </c:pt>
                <c:pt idx="64863">
                  <c:v>5.850547223E-7</c:v>
                </c:pt>
                <c:pt idx="64864">
                  <c:v>8.911283782E-7</c:v>
                </c:pt>
                <c:pt idx="64865">
                  <c:v>2.188521541E-6</c:v>
                </c:pt>
                <c:pt idx="64866">
                  <c:v>2.5183313410000002E-6</c:v>
                </c:pt>
                <c:pt idx="64867">
                  <c:v>2.821202235E-7</c:v>
                </c:pt>
                <c:pt idx="64868">
                  <c:v>1.390035704E-6</c:v>
                </c:pt>
                <c:pt idx="64869">
                  <c:v>1.762577662E-5</c:v>
                </c:pt>
                <c:pt idx="64870">
                  <c:v>3.1983343439999999E-5</c:v>
                </c:pt>
                <c:pt idx="64871">
                  <c:v>1.1332567170000001E-5</c:v>
                </c:pt>
                <c:pt idx="64872">
                  <c:v>6.172189156E-6</c:v>
                </c:pt>
                <c:pt idx="64873">
                  <c:v>4.1647960649999999E-6</c:v>
                </c:pt>
                <c:pt idx="64874">
                  <c:v>2.513192925E-6</c:v>
                </c:pt>
                <c:pt idx="64875">
                  <c:v>1.474421782E-6</c:v>
                </c:pt>
                <c:pt idx="64876">
                  <c:v>1.0766987130000001E-6</c:v>
                </c:pt>
                <c:pt idx="64877">
                  <c:v>4.2676791589999999E-7</c:v>
                </c:pt>
                <c:pt idx="64878">
                  <c:v>5.221290226E-7</c:v>
                </c:pt>
                <c:pt idx="64879">
                  <c:v>1.9648613750000002E-6</c:v>
                </c:pt>
                <c:pt idx="64880">
                  <c:v>9.6605685280000009E-7</c:v>
                </c:pt>
                <c:pt idx="64881">
                  <c:v>2.218037507E-6</c:v>
                </c:pt>
                <c:pt idx="64882">
                  <c:v>1.973420395E-6</c:v>
                </c:pt>
                <c:pt idx="64883">
                  <c:v>1.5687197890000001E-7</c:v>
                </c:pt>
                <c:pt idx="64884">
                  <c:v>3.067964733E-7</c:v>
                </c:pt>
                <c:pt idx="64885">
                  <c:v>2.8686181290000001E-7</c:v>
                </c:pt>
                <c:pt idx="64886">
                  <c:v>1.3700844600000001E-7</c:v>
                </c:pt>
                <c:pt idx="64887">
                  <c:v>1.3960634609999999E-7</c:v>
                </c:pt>
                <c:pt idx="64888">
                  <c:v>1.2338096940000001E-7</c:v>
                </c:pt>
                <c:pt idx="64889">
                  <c:v>1.312836645E-7</c:v>
                </c:pt>
                <c:pt idx="64890">
                  <c:v>6.928585596E-9</c:v>
                </c:pt>
                <c:pt idx="64891">
                  <c:v>1.8492950870000001E-7</c:v>
                </c:pt>
                <c:pt idx="64892">
                  <c:v>3.119279621E-7</c:v>
                </c:pt>
                <c:pt idx="64893">
                  <c:v>1.189345467E-7</c:v>
                </c:pt>
                <c:pt idx="64894">
                  <c:v>1.7633415149999999E-7</c:v>
                </c:pt>
                <c:pt idx="64895">
                  <c:v>1.4222633329999999E-7</c:v>
                </c:pt>
                <c:pt idx="64896">
                  <c:v>9.7783889910000005E-8</c:v>
                </c:pt>
                <c:pt idx="64897">
                  <c:v>2.630636899E-7</c:v>
                </c:pt>
                <c:pt idx="64898">
                  <c:v>1.9966920460000001E-7</c:v>
                </c:pt>
                <c:pt idx="64899">
                  <c:v>1.3781521070000001E-7</c:v>
                </c:pt>
                <c:pt idx="64900">
                  <c:v>4.2615098060000002E-8</c:v>
                </c:pt>
                <c:pt idx="64901">
                  <c:v>3.0210960080000001E-6</c:v>
                </c:pt>
                <c:pt idx="64902">
                  <c:v>3.0473439809999998E-6</c:v>
                </c:pt>
                <c:pt idx="64903">
                  <c:v>6.5871388409999998E-7</c:v>
                </c:pt>
                <c:pt idx="64904">
                  <c:v>4.3744291430000003E-7</c:v>
                </c:pt>
                <c:pt idx="64905">
                  <c:v>1.630642572E-6</c:v>
                </c:pt>
                <c:pt idx="64906">
                  <c:v>1.440117151E-6</c:v>
                </c:pt>
                <c:pt idx="64907">
                  <c:v>3.1343958639999999E-7</c:v>
                </c:pt>
                <c:pt idx="64908">
                  <c:v>2.0637113160000001E-7</c:v>
                </c:pt>
                <c:pt idx="64909">
                  <c:v>7.360389594E-6</c:v>
                </c:pt>
                <c:pt idx="64910">
                  <c:v>1.6463001590000001E-5</c:v>
                </c:pt>
                <c:pt idx="64911">
                  <c:v>8.9497890370000002E-6</c:v>
                </c:pt>
                <c:pt idx="64912">
                  <c:v>1.262179933E-5</c:v>
                </c:pt>
                <c:pt idx="64913">
                  <c:v>6.146769542E-5</c:v>
                </c:pt>
                <c:pt idx="64914">
                  <c:v>2.401049864E-5</c:v>
                </c:pt>
                <c:pt idx="64915">
                  <c:v>4.0691330979999998E-7</c:v>
                </c:pt>
                <c:pt idx="64916">
                  <c:v>6.5854645310000005E-7</c:v>
                </c:pt>
                <c:pt idx="64917">
                  <c:v>1.3308087640000001E-6</c:v>
                </c:pt>
                <c:pt idx="64918">
                  <c:v>2.3582381749999998E-6</c:v>
                </c:pt>
                <c:pt idx="64919">
                  <c:v>2.1182407030000001E-7</c:v>
                </c:pt>
                <c:pt idx="64920">
                  <c:v>1.0314689450000001E-6</c:v>
                </c:pt>
                <c:pt idx="64921">
                  <c:v>1.953788041E-6</c:v>
                </c:pt>
                <c:pt idx="64922">
                  <c:v>2.7432755319999998E-6</c:v>
                </c:pt>
                <c:pt idx="64923">
                  <c:v>6.7084048889999996E-9</c:v>
                </c:pt>
                <c:pt idx="64924">
                  <c:v>3.8843170250000003E-7</c:v>
                </c:pt>
                <c:pt idx="64925">
                  <c:v>1.0491774669999999E-6</c:v>
                </c:pt>
                <c:pt idx="64926">
                  <c:v>9.8045816769999997E-9</c:v>
                </c:pt>
                <c:pt idx="64927">
                  <c:v>2.5996079300000002E-7</c:v>
                </c:pt>
                <c:pt idx="64928">
                  <c:v>2.8769328040000002E-7</c:v>
                </c:pt>
                <c:pt idx="64929">
                  <c:v>3.5300926390000002E-7</c:v>
                </c:pt>
                <c:pt idx="64930">
                  <c:v>3.620994972E-8</c:v>
                </c:pt>
                <c:pt idx="64931">
                  <c:v>1.724269181E-7</c:v>
                </c:pt>
                <c:pt idx="64932">
                  <c:v>8.289233724E-8</c:v>
                </c:pt>
                <c:pt idx="64933">
                  <c:v>9.4763215709999998E-7</c:v>
                </c:pt>
                <c:pt idx="64934">
                  <c:v>2.77830309E-7</c:v>
                </c:pt>
                <c:pt idx="64935">
                  <c:v>2.324775668E-7</c:v>
                </c:pt>
                <c:pt idx="64936">
                  <c:v>5.501962847E-8</c:v>
                </c:pt>
                <c:pt idx="64937">
                  <c:v>1.2981592299999999E-7</c:v>
                </c:pt>
                <c:pt idx="64938">
                  <c:v>1.6574631059999999E-7</c:v>
                </c:pt>
                <c:pt idx="64939">
                  <c:v>8.6283429629999998E-8</c:v>
                </c:pt>
                <c:pt idx="64940">
                  <c:v>2.346617028E-8</c:v>
                </c:pt>
                <c:pt idx="64941">
                  <c:v>7.5747031060000006E-8</c:v>
                </c:pt>
                <c:pt idx="64942">
                  <c:v>1.1927812310000001E-7</c:v>
                </c:pt>
                <c:pt idx="64943">
                  <c:v>7.4391833549999998E-8</c:v>
                </c:pt>
                <c:pt idx="64944">
                  <c:v>9.9035045940000005E-8</c:v>
                </c:pt>
                <c:pt idx="64945">
                  <c:v>1.228895961E-7</c:v>
                </c:pt>
                <c:pt idx="64946">
                  <c:v>1.1626287510000001E-7</c:v>
                </c:pt>
                <c:pt idx="64947">
                  <c:v>2.9050994029999998E-7</c:v>
                </c:pt>
                <c:pt idx="64948">
                  <c:v>2.2648249210000001E-7</c:v>
                </c:pt>
                <c:pt idx="64949">
                  <c:v>2.0833236990000001E-7</c:v>
                </c:pt>
                <c:pt idx="64950">
                  <c:v>7.4647014850000005E-7</c:v>
                </c:pt>
                <c:pt idx="64951">
                  <c:v>1.6484363209999999E-6</c:v>
                </c:pt>
                <c:pt idx="64952">
                  <c:v>1.558000863E-6</c:v>
                </c:pt>
                <c:pt idx="64953">
                  <c:v>3.9837729799999999E-5</c:v>
                </c:pt>
                <c:pt idx="64954">
                  <c:v>6.9156499269999999E-6</c:v>
                </c:pt>
                <c:pt idx="64955">
                  <c:v>1.3202103109999999E-6</c:v>
                </c:pt>
                <c:pt idx="64956">
                  <c:v>2.1701827369999999E-6</c:v>
                </c:pt>
                <c:pt idx="64957">
                  <c:v>1.3769174400000001E-6</c:v>
                </c:pt>
                <c:pt idx="64958">
                  <c:v>1.412548814E-8</c:v>
                </c:pt>
                <c:pt idx="64959">
                  <c:v>7.3354518100000004E-7</c:v>
                </c:pt>
                <c:pt idx="64960">
                  <c:v>1.1485103220000001E-6</c:v>
                </c:pt>
                <c:pt idx="64961">
                  <c:v>2.514710084E-6</c:v>
                </c:pt>
                <c:pt idx="64962">
                  <c:v>9.1897581400000005E-7</c:v>
                </c:pt>
                <c:pt idx="64963">
                  <c:v>1.096273251E-6</c:v>
                </c:pt>
                <c:pt idx="64964">
                  <c:v>4.4228467420000002E-7</c:v>
                </c:pt>
                <c:pt idx="64965">
                  <c:v>2.5059400659999999E-6</c:v>
                </c:pt>
                <c:pt idx="64966">
                  <c:v>3.0639080310000003E-8</c:v>
                </c:pt>
                <c:pt idx="64967">
                  <c:v>3.680500368E-7</c:v>
                </c:pt>
                <c:pt idx="64968">
                  <c:v>1.5396164289999999E-7</c:v>
                </c:pt>
                <c:pt idx="64969">
                  <c:v>6.570250488E-7</c:v>
                </c:pt>
                <c:pt idx="64970">
                  <c:v>9.0497245359999996E-8</c:v>
                </c:pt>
                <c:pt idx="64971">
                  <c:v>1.5934271580000001E-7</c:v>
                </c:pt>
                <c:pt idx="64972">
                  <c:v>3.2126890849999998E-7</c:v>
                </c:pt>
                <c:pt idx="64973">
                  <c:v>7.0658122390000002E-6</c:v>
                </c:pt>
                <c:pt idx="64974">
                  <c:v>4.046688505E-7</c:v>
                </c:pt>
                <c:pt idx="64975">
                  <c:v>9.0972061569999994E-8</c:v>
                </c:pt>
                <c:pt idx="64976">
                  <c:v>4.5198652269999999E-8</c:v>
                </c:pt>
                <c:pt idx="64977">
                  <c:v>1.5085824480000001E-7</c:v>
                </c:pt>
                <c:pt idx="64978">
                  <c:v>7.4847978120000001E-8</c:v>
                </c:pt>
                <c:pt idx="64979">
                  <c:v>1.3079132930000001E-7</c:v>
                </c:pt>
                <c:pt idx="64980">
                  <c:v>2.2876105539999999E-7</c:v>
                </c:pt>
                <c:pt idx="64981">
                  <c:v>7.8840014289999996E-7</c:v>
                </c:pt>
                <c:pt idx="64982">
                  <c:v>3.2460687240000001E-7</c:v>
                </c:pt>
                <c:pt idx="64983">
                  <c:v>3.9730284599999999E-7</c:v>
                </c:pt>
                <c:pt idx="64984">
                  <c:v>1.3355173459999999E-7</c:v>
                </c:pt>
                <c:pt idx="64985">
                  <c:v>2.4054953480000002E-6</c:v>
                </c:pt>
                <c:pt idx="64986">
                  <c:v>1.300781186E-8</c:v>
                </c:pt>
                <c:pt idx="64987">
                  <c:v>1.7228497779999999E-7</c:v>
                </c:pt>
                <c:pt idx="64988">
                  <c:v>9.7437946969999994E-8</c:v>
                </c:pt>
                <c:pt idx="64989">
                  <c:v>2.5196195869999999E-7</c:v>
                </c:pt>
                <c:pt idx="64990">
                  <c:v>3.3596044750000002E-8</c:v>
                </c:pt>
                <c:pt idx="64991">
                  <c:v>7.0983803219999995E-8</c:v>
                </c:pt>
                <c:pt idx="64992">
                  <c:v>8.5621304479999999E-9</c:v>
                </c:pt>
                <c:pt idx="64993">
                  <c:v>1.6555883790000001E-7</c:v>
                </c:pt>
                <c:pt idx="64994">
                  <c:v>5.5248732379999998E-8</c:v>
                </c:pt>
                <c:pt idx="64995">
                  <c:v>7.9299782299999997E-9</c:v>
                </c:pt>
                <c:pt idx="64996">
                  <c:v>1.154633134E-7</c:v>
                </c:pt>
                <c:pt idx="64997">
                  <c:v>1.7032555709999999E-6</c:v>
                </c:pt>
                <c:pt idx="64998">
                  <c:v>8.502689012E-8</c:v>
                </c:pt>
                <c:pt idx="64999">
                  <c:v>1.6351813589999999E-7</c:v>
                </c:pt>
                <c:pt idx="65000">
                  <c:v>3.313547368E-7</c:v>
                </c:pt>
                <c:pt idx="65001">
                  <c:v>2.5226200209999999E-6</c:v>
                </c:pt>
                <c:pt idx="65002">
                  <c:v>4.3379435959999998E-7</c:v>
                </c:pt>
                <c:pt idx="65003">
                  <c:v>8.2097587730000002E-7</c:v>
                </c:pt>
                <c:pt idx="65004">
                  <c:v>5.9782837719999998E-7</c:v>
                </c:pt>
                <c:pt idx="65005">
                  <c:v>2.5113025710000001E-5</c:v>
                </c:pt>
                <c:pt idx="65006">
                  <c:v>3.8831546969999999E-7</c:v>
                </c:pt>
                <c:pt idx="65007">
                  <c:v>2.7259581929999998E-7</c:v>
                </c:pt>
                <c:pt idx="65008">
                  <c:v>5.7551918189999998E-7</c:v>
                </c:pt>
                <c:pt idx="65009">
                  <c:v>1.1312367879999999E-6</c:v>
                </c:pt>
                <c:pt idx="65010">
                  <c:v>1.6619235910000001E-7</c:v>
                </c:pt>
                <c:pt idx="65011">
                  <c:v>3.4260925139999999E-7</c:v>
                </c:pt>
                <c:pt idx="65012">
                  <c:v>2.8104186770000002E-7</c:v>
                </c:pt>
                <c:pt idx="65013">
                  <c:v>9.4255668920000006E-6</c:v>
                </c:pt>
                <c:pt idx="65014">
                  <c:v>1.2799419179999999E-7</c:v>
                </c:pt>
                <c:pt idx="65015">
                  <c:v>1.1132429910000001E-7</c:v>
                </c:pt>
                <c:pt idx="65016">
                  <c:v>3.1852977439999999E-7</c:v>
                </c:pt>
                <c:pt idx="65017">
                  <c:v>2.3180060220000001E-6</c:v>
                </c:pt>
                <c:pt idx="65018">
                  <c:v>6.4053383310000001E-8</c:v>
                </c:pt>
                <c:pt idx="65019">
                  <c:v>3.1271226220000002E-8</c:v>
                </c:pt>
                <c:pt idx="65020">
                  <c:v>1.2082672440000001E-8</c:v>
                </c:pt>
                <c:pt idx="65021">
                  <c:v>1.33723779E-8</c:v>
                </c:pt>
                <c:pt idx="65022">
                  <c:v>4.5102513010000004E-9</c:v>
                </c:pt>
                <c:pt idx="65023">
                  <c:v>2.7507003270000001E-8</c:v>
                </c:pt>
                <c:pt idx="65024">
                  <c:v>4.3115168870000001E-8</c:v>
                </c:pt>
                <c:pt idx="65025">
                  <c:v>8.9272306519999996E-6</c:v>
                </c:pt>
                <c:pt idx="65026">
                  <c:v>7.5147404739999999E-8</c:v>
                </c:pt>
                <c:pt idx="65027">
                  <c:v>4.6622881589999997E-8</c:v>
                </c:pt>
                <c:pt idx="65028">
                  <c:v>1.57953171E-7</c:v>
                </c:pt>
                <c:pt idx="65029">
                  <c:v>3.3739925199999998E-7</c:v>
                </c:pt>
                <c:pt idx="65030">
                  <c:v>9.916334722E-8</c:v>
                </c:pt>
                <c:pt idx="65031">
                  <c:v>1.209832066E-7</c:v>
                </c:pt>
                <c:pt idx="65032">
                  <c:v>1.470518805E-7</c:v>
                </c:pt>
                <c:pt idx="65033">
                  <c:v>2.1608721749999999E-6</c:v>
                </c:pt>
                <c:pt idx="65034">
                  <c:v>9.4932428189999995E-8</c:v>
                </c:pt>
                <c:pt idx="65035">
                  <c:v>8.941011131E-8</c:v>
                </c:pt>
                <c:pt idx="65036">
                  <c:v>1.3149253899999999E-7</c:v>
                </c:pt>
                <c:pt idx="65037">
                  <c:v>3.1510782100000001E-6</c:v>
                </c:pt>
                <c:pt idx="65038">
                  <c:v>5.3740917599999998E-8</c:v>
                </c:pt>
                <c:pt idx="65039">
                  <c:v>3.593793305E-8</c:v>
                </c:pt>
                <c:pt idx="65040">
                  <c:v>1.9694685209999999E-8</c:v>
                </c:pt>
                <c:pt idx="65041">
                  <c:v>3.5593922429999997E-8</c:v>
                </c:pt>
                <c:pt idx="65042">
                  <c:v>2.3829044990000002E-9</c:v>
                </c:pt>
                <c:pt idx="65043">
                  <c:v>1.8116027339999999E-13</c:v>
                </c:pt>
                <c:pt idx="65044">
                  <c:v>1.988289263E-9</c:v>
                </c:pt>
                <c:pt idx="65045">
                  <c:v>2.3802185220000002E-6</c:v>
                </c:pt>
                <c:pt idx="65046">
                  <c:v>3.2239175199999998E-8</c:v>
                </c:pt>
                <c:pt idx="65047">
                  <c:v>4.5495449769999998E-8</c:v>
                </c:pt>
                <c:pt idx="65048">
                  <c:v>3.8404229059999997E-8</c:v>
                </c:pt>
                <c:pt idx="65049">
                  <c:v>9.1951403810000001E-7</c:v>
                </c:pt>
                <c:pt idx="65050">
                  <c:v>9.3872333890000002E-8</c:v>
                </c:pt>
                <c:pt idx="65051">
                  <c:v>1.01701032E-7</c:v>
                </c:pt>
                <c:pt idx="65052">
                  <c:v>8.1293749599999999E-8</c:v>
                </c:pt>
                <c:pt idx="65053">
                  <c:v>5.1002995849999998E-7</c:v>
                </c:pt>
                <c:pt idx="65054">
                  <c:v>1.581942881E-7</c:v>
                </c:pt>
                <c:pt idx="65055">
                  <c:v>1.3144511599999999E-7</c:v>
                </c:pt>
                <c:pt idx="65056">
                  <c:v>5.7983527260000002E-8</c:v>
                </c:pt>
                <c:pt idx="65057">
                  <c:v>1.9311796009999998E-6</c:v>
                </c:pt>
                <c:pt idx="65058">
                  <c:v>6.8255424819999998E-8</c:v>
                </c:pt>
                <c:pt idx="65059">
                  <c:v>5.4258630829999999E-8</c:v>
                </c:pt>
                <c:pt idx="65060">
                  <c:v>6.6463869339999998E-8</c:v>
                </c:pt>
                <c:pt idx="65061">
                  <c:v>3.2961884310000002E-7</c:v>
                </c:pt>
                <c:pt idx="65062">
                  <c:v>2.34729872E-8</c:v>
                </c:pt>
                <c:pt idx="65063">
                  <c:v>1.2032829220000001E-8</c:v>
                </c:pt>
                <c:pt idx="65064">
                  <c:v>2.166776566E-8</c:v>
                </c:pt>
                <c:pt idx="65065">
                  <c:v>9.928024439E-8</c:v>
                </c:pt>
                <c:pt idx="65066">
                  <c:v>1.883093289E-8</c:v>
                </c:pt>
                <c:pt idx="65067">
                  <c:v>6.5449062939999994E-8</c:v>
                </c:pt>
                <c:pt idx="65068">
                  <c:v>2.1917647779999999E-8</c:v>
                </c:pt>
                <c:pt idx="65069">
                  <c:v>2.2334544120000001E-6</c:v>
                </c:pt>
                <c:pt idx="65070">
                  <c:v>8.3862896799999995E-8</c:v>
                </c:pt>
                <c:pt idx="65071">
                  <c:v>1.4231292280000001E-7</c:v>
                </c:pt>
                <c:pt idx="65072">
                  <c:v>5.366474995E-8</c:v>
                </c:pt>
                <c:pt idx="65073">
                  <c:v>1.528319571E-6</c:v>
                </c:pt>
                <c:pt idx="65074">
                  <c:v>2.1690837980000001E-7</c:v>
                </c:pt>
                <c:pt idx="65075">
                  <c:v>2.303822352E-7</c:v>
                </c:pt>
                <c:pt idx="65076">
                  <c:v>1.9170330459999999E-7</c:v>
                </c:pt>
                <c:pt idx="65077">
                  <c:v>1.092686385E-6</c:v>
                </c:pt>
                <c:pt idx="65078">
                  <c:v>3.4183659819999998E-7</c:v>
                </c:pt>
                <c:pt idx="65079">
                  <c:v>2.4902381400000001E-7</c:v>
                </c:pt>
                <c:pt idx="65080">
                  <c:v>4.1020157369999999E-7</c:v>
                </c:pt>
                <c:pt idx="65081">
                  <c:v>2.240925991E-6</c:v>
                </c:pt>
                <c:pt idx="65082">
                  <c:v>4.0248056229999997E-7</c:v>
                </c:pt>
                <c:pt idx="65083">
                  <c:v>1.83074543E-7</c:v>
                </c:pt>
                <c:pt idx="65084">
                  <c:v>8.9827050380000005E-7</c:v>
                </c:pt>
                <c:pt idx="65085">
                  <c:v>2.0489418059999999E-5</c:v>
                </c:pt>
                <c:pt idx="65086">
                  <c:v>1.3572508559999999E-6</c:v>
                </c:pt>
                <c:pt idx="65087">
                  <c:v>4.8277223489999996E-7</c:v>
                </c:pt>
                <c:pt idx="65088">
                  <c:v>9.58046992E-8</c:v>
                </c:pt>
                <c:pt idx="65089">
                  <c:v>2.4799818349999998E-6</c:v>
                </c:pt>
                <c:pt idx="65090">
                  <c:v>3.4810746659999997E-8</c:v>
                </c:pt>
                <c:pt idx="65091">
                  <c:v>3.720498744E-8</c:v>
                </c:pt>
                <c:pt idx="65092">
                  <c:v>3.5068829499999998E-8</c:v>
                </c:pt>
                <c:pt idx="65093">
                  <c:v>7.0771065470000004E-8</c:v>
                </c:pt>
                <c:pt idx="65094">
                  <c:v>3.1949691019999999E-8</c:v>
                </c:pt>
                <c:pt idx="65095">
                  <c:v>3.1136937879999998E-8</c:v>
                </c:pt>
                <c:pt idx="65096">
                  <c:v>4.7075575839999997E-8</c:v>
                </c:pt>
                <c:pt idx="65097">
                  <c:v>4.6127379160000001E-7</c:v>
                </c:pt>
                <c:pt idx="65098">
                  <c:v>1.4323147139999999E-7</c:v>
                </c:pt>
                <c:pt idx="65099">
                  <c:v>1.6295553359999999E-7</c:v>
                </c:pt>
                <c:pt idx="65100">
                  <c:v>5.0976673390000001E-8</c:v>
                </c:pt>
                <c:pt idx="65101">
                  <c:v>3.5887893730000002E-7</c:v>
                </c:pt>
                <c:pt idx="65102">
                  <c:v>2.0732247980000001E-7</c:v>
                </c:pt>
                <c:pt idx="65103">
                  <c:v>1.5683210459999999E-7</c:v>
                </c:pt>
                <c:pt idx="65104">
                  <c:v>2.313663523E-7</c:v>
                </c:pt>
                <c:pt idx="65105">
                  <c:v>2.2231389440000002E-6</c:v>
                </c:pt>
                <c:pt idx="65106">
                  <c:v>5.5644519239999999E-7</c:v>
                </c:pt>
                <c:pt idx="65107">
                  <c:v>3.5748405419999997E-7</c:v>
                </c:pt>
                <c:pt idx="65108">
                  <c:v>2.6298306239999999E-8</c:v>
                </c:pt>
                <c:pt idx="65109">
                  <c:v>3.3553685949999999E-7</c:v>
                </c:pt>
                <c:pt idx="65110">
                  <c:v>5.6417298469999998E-8</c:v>
                </c:pt>
                <c:pt idx="65111">
                  <c:v>3.9091022810000001E-8</c:v>
                </c:pt>
                <c:pt idx="65112">
                  <c:v>4.2603723660000002E-8</c:v>
                </c:pt>
                <c:pt idx="65113">
                  <c:v>5.21354177E-7</c:v>
                </c:pt>
                <c:pt idx="65114">
                  <c:v>3.698494552E-8</c:v>
                </c:pt>
                <c:pt idx="65115">
                  <c:v>2.0364385630000001E-8</c:v>
                </c:pt>
                <c:pt idx="65116">
                  <c:v>5.0647782710000005E-7</c:v>
                </c:pt>
                <c:pt idx="65117">
                  <c:v>8.4340847559999996E-6</c:v>
                </c:pt>
                <c:pt idx="65118">
                  <c:v>8.7177402629999998E-7</c:v>
                </c:pt>
                <c:pt idx="65119">
                  <c:v>7.6899916099999999E-7</c:v>
                </c:pt>
                <c:pt idx="65120">
                  <c:v>2.285192551E-7</c:v>
                </c:pt>
                <c:pt idx="65121">
                  <c:v>2.2983588749999999E-6</c:v>
                </c:pt>
                <c:pt idx="65122">
                  <c:v>5.0041968079999999E-7</c:v>
                </c:pt>
                <c:pt idx="65123">
                  <c:v>5.7098463229999997E-7</c:v>
                </c:pt>
                <c:pt idx="65124">
                  <c:v>1.887600522E-7</c:v>
                </c:pt>
                <c:pt idx="65125">
                  <c:v>9.1562976399999998E-6</c:v>
                </c:pt>
                <c:pt idx="65126">
                  <c:v>3.713167986E-6</c:v>
                </c:pt>
                <c:pt idx="65127">
                  <c:v>4.8022580170000002E-6</c:v>
                </c:pt>
                <c:pt idx="65128">
                  <c:v>7.6561432179999993E-6</c:v>
                </c:pt>
                <c:pt idx="65129">
                  <c:v>4.3273312679999999E-5</c:v>
                </c:pt>
                <c:pt idx="65130">
                  <c:v>3.0500456429999999E-7</c:v>
                </c:pt>
                <c:pt idx="65131">
                  <c:v>2.1983888300000001E-7</c:v>
                </c:pt>
                <c:pt idx="65132">
                  <c:v>4.6232988519999998E-7</c:v>
                </c:pt>
                <c:pt idx="65133">
                  <c:v>1.164903627E-6</c:v>
                </c:pt>
                <c:pt idx="65134">
                  <c:v>6.7266505139999995E-8</c:v>
                </c:pt>
                <c:pt idx="65135">
                  <c:v>1.8604160510000001E-7</c:v>
                </c:pt>
                <c:pt idx="65136">
                  <c:v>1.5760914530000001E-6</c:v>
                </c:pt>
                <c:pt idx="65137">
                  <c:v>3.3570649250000001E-6</c:v>
                </c:pt>
                <c:pt idx="65138">
                  <c:v>8.4755418580000004E-7</c:v>
                </c:pt>
                <c:pt idx="65139">
                  <c:v>4.5188349629999998E-7</c:v>
                </c:pt>
                <c:pt idx="65140">
                  <c:v>1.6651343730000001E-8</c:v>
                </c:pt>
                <c:pt idx="65141">
                  <c:v>1.113024393E-7</c:v>
                </c:pt>
                <c:pt idx="65142">
                  <c:v>9.856616409E-8</c:v>
                </c:pt>
                <c:pt idx="65143">
                  <c:v>7.338255028E-8</c:v>
                </c:pt>
                <c:pt idx="65144">
                  <c:v>1.2354984390000001E-7</c:v>
                </c:pt>
                <c:pt idx="65145">
                  <c:v>2.8261574480000001E-7</c:v>
                </c:pt>
                <c:pt idx="65146">
                  <c:v>1.01434033E-8</c:v>
                </c:pt>
                <c:pt idx="65147">
                  <c:v>1.4237914060000001E-7</c:v>
                </c:pt>
                <c:pt idx="65148">
                  <c:v>8.5181675859999998E-7</c:v>
                </c:pt>
                <c:pt idx="65149">
                  <c:v>1.757421232E-6</c:v>
                </c:pt>
                <c:pt idx="65150">
                  <c:v>2.0218184839999999E-7</c:v>
                </c:pt>
                <c:pt idx="65151">
                  <c:v>3.7806162570000002E-8</c:v>
                </c:pt>
                <c:pt idx="65152">
                  <c:v>2.0153585100000001E-8</c:v>
                </c:pt>
                <c:pt idx="65153">
                  <c:v>1.616939547E-7</c:v>
                </c:pt>
                <c:pt idx="65154">
                  <c:v>1.019096048E-7</c:v>
                </c:pt>
                <c:pt idx="65155">
                  <c:v>1.370041642E-7</c:v>
                </c:pt>
                <c:pt idx="65156">
                  <c:v>3.8449142149999999E-7</c:v>
                </c:pt>
                <c:pt idx="65157">
                  <c:v>1.766166452E-6</c:v>
                </c:pt>
                <c:pt idx="65158">
                  <c:v>1.105459501E-6</c:v>
                </c:pt>
                <c:pt idx="65159">
                  <c:v>4.3325135079999998E-7</c:v>
                </c:pt>
                <c:pt idx="65160">
                  <c:v>2.4064902529999999E-6</c:v>
                </c:pt>
                <c:pt idx="65161">
                  <c:v>2.7306883989999999E-6</c:v>
                </c:pt>
                <c:pt idx="65162">
                  <c:v>5.0512340149999996E-7</c:v>
                </c:pt>
                <c:pt idx="65163">
                  <c:v>2.6830066250000001E-7</c:v>
                </c:pt>
                <c:pt idx="65164">
                  <c:v>8.9165332620000001E-7</c:v>
                </c:pt>
                <c:pt idx="65165">
                  <c:v>1.0636063549999999E-6</c:v>
                </c:pt>
                <c:pt idx="65166">
                  <c:v>1.3446136860000001E-6</c:v>
                </c:pt>
                <c:pt idx="65167">
                  <c:v>7.6962908480000002E-7</c:v>
                </c:pt>
                <c:pt idx="65168">
                  <c:v>7.0617916179999998E-6</c:v>
                </c:pt>
                <c:pt idx="65169">
                  <c:v>1.5790759019999999E-5</c:v>
                </c:pt>
                <c:pt idx="65170">
                  <c:v>1.510177625E-6</c:v>
                </c:pt>
                <c:pt idx="65171">
                  <c:v>1.7258650710000001E-6</c:v>
                </c:pt>
                <c:pt idx="65172">
                  <c:v>3.6427977830000002E-6</c:v>
                </c:pt>
                <c:pt idx="65173">
                  <c:v>4.137233429E-6</c:v>
                </c:pt>
                <c:pt idx="65174">
                  <c:v>1.0483949619999999E-6</c:v>
                </c:pt>
                <c:pt idx="65175">
                  <c:v>4.438365433E-7</c:v>
                </c:pt>
                <c:pt idx="65176">
                  <c:v>5.65992649E-6</c:v>
                </c:pt>
                <c:pt idx="65177">
                  <c:v>2.443578515E-5</c:v>
                </c:pt>
                <c:pt idx="65178">
                  <c:v>7.1561796480000001E-6</c:v>
                </c:pt>
                <c:pt idx="65179">
                  <c:v>6.708825403E-6</c:v>
                </c:pt>
                <c:pt idx="65180">
                  <c:v>2.4488969140000002E-5</c:v>
                </c:pt>
                <c:pt idx="65181">
                  <c:v>1.5661565289999999E-5</c:v>
                </c:pt>
                <c:pt idx="65182">
                  <c:v>4.5994296969999999E-7</c:v>
                </c:pt>
                <c:pt idx="65183">
                  <c:v>3.4861329970000002E-8</c:v>
                </c:pt>
                <c:pt idx="65184">
                  <c:v>3.9760720689999998E-7</c:v>
                </c:pt>
                <c:pt idx="65185">
                  <c:v>9.3831099840000004E-7</c:v>
                </c:pt>
                <c:pt idx="65186">
                  <c:v>1.680051673E-8</c:v>
                </c:pt>
                <c:pt idx="65187">
                  <c:v>1.0995247E-7</c:v>
                </c:pt>
                <c:pt idx="65188">
                  <c:v>2.2442241819999999E-7</c:v>
                </c:pt>
                <c:pt idx="65189">
                  <c:v>3.6913241190000002E-7</c:v>
                </c:pt>
                <c:pt idx="65190">
                  <c:v>1.0556327849999999E-7</c:v>
                </c:pt>
                <c:pt idx="65191">
                  <c:v>1.231570585E-7</c:v>
                </c:pt>
                <c:pt idx="65192">
                  <c:v>1.493382074E-7</c:v>
                </c:pt>
                <c:pt idx="65193">
                  <c:v>1.7327729390000001E-7</c:v>
                </c:pt>
                <c:pt idx="65194">
                  <c:v>1.8379440399999999E-7</c:v>
                </c:pt>
                <c:pt idx="65195">
                  <c:v>1.3548729670000001E-7</c:v>
                </c:pt>
                <c:pt idx="65196">
                  <c:v>1.6850062989999999E-7</c:v>
                </c:pt>
                <c:pt idx="65197">
                  <c:v>3.156340596E-7</c:v>
                </c:pt>
                <c:pt idx="65198">
                  <c:v>1.4210938830000001E-7</c:v>
                </c:pt>
                <c:pt idx="65199">
                  <c:v>1.4227395240000001E-7</c:v>
                </c:pt>
                <c:pt idx="65200">
                  <c:v>1.3419050559999999E-7</c:v>
                </c:pt>
                <c:pt idx="65201">
                  <c:v>8.4194661259999995E-7</c:v>
                </c:pt>
                <c:pt idx="65202">
                  <c:v>2.902840684E-8</c:v>
                </c:pt>
                <c:pt idx="65203">
                  <c:v>2.4521109289999998E-7</c:v>
                </c:pt>
                <c:pt idx="65204">
                  <c:v>1.122762472E-7</c:v>
                </c:pt>
                <c:pt idx="65205">
                  <c:v>3.5949881970000001E-7</c:v>
                </c:pt>
                <c:pt idx="65206">
                  <c:v>2.000826335E-7</c:v>
                </c:pt>
                <c:pt idx="65207">
                  <c:v>7.8983716829999999E-7</c:v>
                </c:pt>
                <c:pt idx="65208">
                  <c:v>4.747023186E-7</c:v>
                </c:pt>
                <c:pt idx="65209">
                  <c:v>6.8981740079999998E-10</c:v>
                </c:pt>
                <c:pt idx="65210">
                  <c:v>1.1543094349999999E-6</c:v>
                </c:pt>
                <c:pt idx="65211">
                  <c:v>1.5462106760000001E-6</c:v>
                </c:pt>
                <c:pt idx="65212">
                  <c:v>5.6415183230000002E-7</c:v>
                </c:pt>
                <c:pt idx="65213">
                  <c:v>3.807356109E-7</c:v>
                </c:pt>
                <c:pt idx="65214">
                  <c:v>2.9561615350000001E-6</c:v>
                </c:pt>
                <c:pt idx="65215">
                  <c:v>2.1859205589999998E-6</c:v>
                </c:pt>
                <c:pt idx="65216">
                  <c:v>6.6870871460000003E-7</c:v>
                </c:pt>
                <c:pt idx="65217">
                  <c:v>4.966253103E-6</c:v>
                </c:pt>
                <c:pt idx="65218">
                  <c:v>1.043195626E-5</c:v>
                </c:pt>
                <c:pt idx="65219">
                  <c:v>1.0433812320000001E-5</c:v>
                </c:pt>
                <c:pt idx="65220">
                  <c:v>1.0121156950000001E-4</c:v>
                </c:pt>
                <c:pt idx="65221">
                  <c:v>4.0123909740000002E-5</c:v>
                </c:pt>
                <c:pt idx="65222">
                  <c:v>3.8036960860000001E-6</c:v>
                </c:pt>
                <c:pt idx="65223">
                  <c:v>5.3495921329999997E-6</c:v>
                </c:pt>
                <c:pt idx="65224">
                  <c:v>2.9090288480000001E-6</c:v>
                </c:pt>
                <c:pt idx="65225">
                  <c:v>3.6169823919999997E-8</c:v>
                </c:pt>
                <c:pt idx="65226">
                  <c:v>1.303964066E-6</c:v>
                </c:pt>
                <c:pt idx="65227">
                  <c:v>1.7509802550000001E-6</c:v>
                </c:pt>
                <c:pt idx="65228">
                  <c:v>2.4385706379999998E-6</c:v>
                </c:pt>
                <c:pt idx="65229">
                  <c:v>1.648129655E-6</c:v>
                </c:pt>
                <c:pt idx="65230">
                  <c:v>1.235713762E-6</c:v>
                </c:pt>
                <c:pt idx="65231">
                  <c:v>2.1044684089999999E-7</c:v>
                </c:pt>
                <c:pt idx="65232">
                  <c:v>1.097394927E-6</c:v>
                </c:pt>
                <c:pt idx="65233">
                  <c:v>7.8543717829999999E-8</c:v>
                </c:pt>
                <c:pt idx="65234">
                  <c:v>2.858140246E-7</c:v>
                </c:pt>
                <c:pt idx="65235">
                  <c:v>2.847431552E-8</c:v>
                </c:pt>
                <c:pt idx="65236">
                  <c:v>2.3665723390000001E-7</c:v>
                </c:pt>
                <c:pt idx="65237">
                  <c:v>1.513150139E-7</c:v>
                </c:pt>
                <c:pt idx="65238">
                  <c:v>7.8859124389999993E-8</c:v>
                </c:pt>
                <c:pt idx="65239">
                  <c:v>6.6702664849999995E-8</c:v>
                </c:pt>
                <c:pt idx="65240">
                  <c:v>2.3706013100000001E-7</c:v>
                </c:pt>
                <c:pt idx="65241">
                  <c:v>1.074727153E-7</c:v>
                </c:pt>
                <c:pt idx="65242">
                  <c:v>9.8286537069999994E-8</c:v>
                </c:pt>
                <c:pt idx="65243">
                  <c:v>1.089253421E-7</c:v>
                </c:pt>
                <c:pt idx="65244">
                  <c:v>8.8362331509999997E-8</c:v>
                </c:pt>
                <c:pt idx="65245">
                  <c:v>1.0154879870000001E-7</c:v>
                </c:pt>
                <c:pt idx="65246">
                  <c:v>8.1256540279999999E-8</c:v>
                </c:pt>
                <c:pt idx="65247">
                  <c:v>3.21386593E-8</c:v>
                </c:pt>
                <c:pt idx="65248">
                  <c:v>5.295171661E-8</c:v>
                </c:pt>
                <c:pt idx="65249">
                  <c:v>1.217195111E-7</c:v>
                </c:pt>
                <c:pt idx="65250">
                  <c:v>5.0022343859999999E-8</c:v>
                </c:pt>
                <c:pt idx="65251">
                  <c:v>4.268778345E-7</c:v>
                </c:pt>
                <c:pt idx="65252">
                  <c:v>5.0580814829999998E-6</c:v>
                </c:pt>
                <c:pt idx="65253">
                  <c:v>7.8543636600000002E-7</c:v>
                </c:pt>
                <c:pt idx="65254">
                  <c:v>5.1875578839999998E-8</c:v>
                </c:pt>
                <c:pt idx="65255">
                  <c:v>4.2163476829999999E-7</c:v>
                </c:pt>
                <c:pt idx="65256">
                  <c:v>2.1417576270000001E-6</c:v>
                </c:pt>
                <c:pt idx="65257">
                  <c:v>1.8283683470000001E-7</c:v>
                </c:pt>
                <c:pt idx="65258">
                  <c:v>7.3877071679999995E-7</c:v>
                </c:pt>
                <c:pt idx="65259">
                  <c:v>2.4008324460000001E-6</c:v>
                </c:pt>
                <c:pt idx="65260">
                  <c:v>5.8716651160000003E-5</c:v>
                </c:pt>
                <c:pt idx="65261">
                  <c:v>1.3661231560000001E-5</c:v>
                </c:pt>
                <c:pt idx="65262">
                  <c:v>2.0497924869999998E-6</c:v>
                </c:pt>
                <c:pt idx="65263">
                  <c:v>5.7656182689999996E-6</c:v>
                </c:pt>
                <c:pt idx="65264">
                  <c:v>2.901944298E-5</c:v>
                </c:pt>
                <c:pt idx="65265">
                  <c:v>9.781973899E-7</c:v>
                </c:pt>
                <c:pt idx="65266">
                  <c:v>1.2503451879999999E-6</c:v>
                </c:pt>
                <c:pt idx="65267">
                  <c:v>2.211999012E-6</c:v>
                </c:pt>
                <c:pt idx="65268">
                  <c:v>1.102591975E-5</c:v>
                </c:pt>
                <c:pt idx="65269">
                  <c:v>3.155923821E-6</c:v>
                </c:pt>
                <c:pt idx="65270">
                  <c:v>4.4278566689999998E-6</c:v>
                </c:pt>
                <c:pt idx="65271">
                  <c:v>3.8065292299999998E-6</c:v>
                </c:pt>
                <c:pt idx="65272">
                  <c:v>5.517849154E-5</c:v>
                </c:pt>
                <c:pt idx="65273">
                  <c:v>2.9914827799999999E-6</c:v>
                </c:pt>
                <c:pt idx="65274">
                  <c:v>4.281994945E-7</c:v>
                </c:pt>
                <c:pt idx="65275">
                  <c:v>1.212408369E-6</c:v>
                </c:pt>
                <c:pt idx="65276">
                  <c:v>8.0877518180000002E-7</c:v>
                </c:pt>
                <c:pt idx="65277">
                  <c:v>2.132623553E-7</c:v>
                </c:pt>
                <c:pt idx="65278">
                  <c:v>4.3836298510000001E-7</c:v>
                </c:pt>
                <c:pt idx="65279">
                  <c:v>4.427768239E-7</c:v>
                </c:pt>
                <c:pt idx="65280">
                  <c:v>3.411864834E-6</c:v>
                </c:pt>
                <c:pt idx="65281">
                  <c:v>2.5670656509999998E-7</c:v>
                </c:pt>
                <c:pt idx="65282">
                  <c:v>1.09002215E-7</c:v>
                </c:pt>
                <c:pt idx="65283">
                  <c:v>3.350789512E-7</c:v>
                </c:pt>
                <c:pt idx="65284">
                  <c:v>6.5709167830000003E-7</c:v>
                </c:pt>
                <c:pt idx="65285">
                  <c:v>9.4910296950000002E-8</c:v>
                </c:pt>
                <c:pt idx="65286">
                  <c:v>6.6605629789999994E-8</c:v>
                </c:pt>
                <c:pt idx="65287">
                  <c:v>4.9339077960000002E-8</c:v>
                </c:pt>
                <c:pt idx="65288">
                  <c:v>4.180360601E-8</c:v>
                </c:pt>
                <c:pt idx="65289">
                  <c:v>3.6701638880000003E-8</c:v>
                </c:pt>
                <c:pt idx="65290">
                  <c:v>3.7350953749999999E-8</c:v>
                </c:pt>
                <c:pt idx="65291">
                  <c:v>3.4810387559999997E-8</c:v>
                </c:pt>
                <c:pt idx="65292">
                  <c:v>1.3018598050000001E-7</c:v>
                </c:pt>
                <c:pt idx="65293">
                  <c:v>7.5237292490000005E-9</c:v>
                </c:pt>
                <c:pt idx="65294">
                  <c:v>7.2507531419999999E-8</c:v>
                </c:pt>
                <c:pt idx="65295">
                  <c:v>1.0754971039999999E-7</c:v>
                </c:pt>
                <c:pt idx="65296">
                  <c:v>1.020808215E-8</c:v>
                </c:pt>
                <c:pt idx="65297">
                  <c:v>2.787570418E-8</c:v>
                </c:pt>
                <c:pt idx="65298">
                  <c:v>1.4658798539999999E-7</c:v>
                </c:pt>
                <c:pt idx="65299">
                  <c:v>1.5288023049999999E-7</c:v>
                </c:pt>
                <c:pt idx="65300">
                  <c:v>2.0424790690000001E-6</c:v>
                </c:pt>
                <c:pt idx="65301">
                  <c:v>2.836512917E-8</c:v>
                </c:pt>
                <c:pt idx="65302">
                  <c:v>3.2780480109999998E-7</c:v>
                </c:pt>
                <c:pt idx="65303">
                  <c:v>1.020661686E-6</c:v>
                </c:pt>
                <c:pt idx="65304">
                  <c:v>1.190412326E-5</c:v>
                </c:pt>
                <c:pt idx="65305">
                  <c:v>7.1312483760000002E-7</c:v>
                </c:pt>
                <c:pt idx="65306">
                  <c:v>6.0390644219999996E-7</c:v>
                </c:pt>
                <c:pt idx="65307">
                  <c:v>4.435071273E-7</c:v>
                </c:pt>
                <c:pt idx="65308">
                  <c:v>1.940333851E-6</c:v>
                </c:pt>
                <c:pt idx="65309">
                  <c:v>7.7547954319999998E-7</c:v>
                </c:pt>
                <c:pt idx="65310">
                  <c:v>1.1226670379999999E-6</c:v>
                </c:pt>
                <c:pt idx="65311">
                  <c:v>6.1088658499999999E-7</c:v>
                </c:pt>
                <c:pt idx="65312">
                  <c:v>1.832185609E-4</c:v>
                </c:pt>
                <c:pt idx="65313">
                  <c:v>1.279810964E-6</c:v>
                </c:pt>
                <c:pt idx="65314">
                  <c:v>6.0850112370000002E-7</c:v>
                </c:pt>
                <c:pt idx="65315">
                  <c:v>1.8200018770000001E-6</c:v>
                </c:pt>
                <c:pt idx="65316">
                  <c:v>9.4282972670000004E-6</c:v>
                </c:pt>
                <c:pt idx="65317">
                  <c:v>2.9732458499999997E-7</c:v>
                </c:pt>
                <c:pt idx="65318">
                  <c:v>3.6871601939999997E-7</c:v>
                </c:pt>
                <c:pt idx="65319">
                  <c:v>5.6592383439999999E-7</c:v>
                </c:pt>
                <c:pt idx="65320">
                  <c:v>2.0023769830000001E-6</c:v>
                </c:pt>
                <c:pt idx="65321">
                  <c:v>1.6782380919999999E-7</c:v>
                </c:pt>
                <c:pt idx="65322">
                  <c:v>1.844278103E-7</c:v>
                </c:pt>
                <c:pt idx="65323">
                  <c:v>2.8646915249999999E-7</c:v>
                </c:pt>
                <c:pt idx="65324">
                  <c:v>2.740204312E-6</c:v>
                </c:pt>
                <c:pt idx="65325">
                  <c:v>1.068001931E-7</c:v>
                </c:pt>
                <c:pt idx="65326">
                  <c:v>7.3997533769999998E-8</c:v>
                </c:pt>
                <c:pt idx="65327">
                  <c:v>4.1340288219999997E-8</c:v>
                </c:pt>
                <c:pt idx="65328">
                  <c:v>3.2320060539999999E-7</c:v>
                </c:pt>
                <c:pt idx="65329">
                  <c:v>1.442844905E-8</c:v>
                </c:pt>
                <c:pt idx="65330">
                  <c:v>8.2124807029999992E-9</c:v>
                </c:pt>
                <c:pt idx="65331">
                  <c:v>2.7279382609999998E-9</c:v>
                </c:pt>
                <c:pt idx="65332">
                  <c:v>6.4620897390000006E-8</c:v>
                </c:pt>
                <c:pt idx="65333">
                  <c:v>7.4724211880000002E-10</c:v>
                </c:pt>
                <c:pt idx="65334">
                  <c:v>1.7806181130000001E-9</c:v>
                </c:pt>
                <c:pt idx="65335">
                  <c:v>3.299685223E-9</c:v>
                </c:pt>
                <c:pt idx="65336">
                  <c:v>1.3971137379999999E-7</c:v>
                </c:pt>
                <c:pt idx="65337">
                  <c:v>2.222736961E-9</c:v>
                </c:pt>
                <c:pt idx="65338">
                  <c:v>1.3493739970000001E-9</c:v>
                </c:pt>
                <c:pt idx="65339">
                  <c:v>4.5070822070000001E-10</c:v>
                </c:pt>
                <c:pt idx="65340">
                  <c:v>6.9029171350000003E-13</c:v>
                </c:pt>
                <c:pt idx="65341">
                  <c:v>7.1549252610000004E-10</c:v>
                </c:pt>
                <c:pt idx="65342">
                  <c:v>3.2649343019999998E-9</c:v>
                </c:pt>
                <c:pt idx="65343">
                  <c:v>8.1195424599999997E-9</c:v>
                </c:pt>
                <c:pt idx="65344">
                  <c:v>1.7852783060000001E-7</c:v>
                </c:pt>
                <c:pt idx="65345">
                  <c:v>3.4323655099999998E-8</c:v>
                </c:pt>
                <c:pt idx="65346">
                  <c:v>4.676098855E-8</c:v>
                </c:pt>
                <c:pt idx="65347">
                  <c:v>7.0723692450000004E-8</c:v>
                </c:pt>
                <c:pt idx="65348">
                  <c:v>2.0531029630000001E-6</c:v>
                </c:pt>
                <c:pt idx="65349">
                  <c:v>1.6174834490000001E-7</c:v>
                </c:pt>
                <c:pt idx="65350">
                  <c:v>1.487170358E-7</c:v>
                </c:pt>
                <c:pt idx="65351">
                  <c:v>3.3688749E-7</c:v>
                </c:pt>
                <c:pt idx="65352">
                  <c:v>6.3666741090000005E-5</c:v>
                </c:pt>
                <c:pt idx="65353">
                  <c:v>1.169038677E-6</c:v>
                </c:pt>
                <c:pt idx="65354">
                  <c:v>8.6104041189999998E-7</c:v>
                </c:pt>
                <c:pt idx="65355">
                  <c:v>6.1844696649999999E-8</c:v>
                </c:pt>
                <c:pt idx="65356">
                  <c:v>6.3558159219999995E-5</c:v>
                </c:pt>
                <c:pt idx="65357">
                  <c:v>2.0417902309999999E-7</c:v>
                </c:pt>
                <c:pt idx="65358">
                  <c:v>3.9391173789999999E-7</c:v>
                </c:pt>
                <c:pt idx="65359">
                  <c:v>2.236746999E-7</c:v>
                </c:pt>
                <c:pt idx="65360">
                  <c:v>1.053598642E-5</c:v>
                </c:pt>
                <c:pt idx="65361">
                  <c:v>2.6149772269999999E-7</c:v>
                </c:pt>
                <c:pt idx="65362">
                  <c:v>3.185818811E-7</c:v>
                </c:pt>
                <c:pt idx="65363">
                  <c:v>7.1248446300000003E-7</c:v>
                </c:pt>
                <c:pt idx="65364">
                  <c:v>1.5776490150000001E-5</c:v>
                </c:pt>
                <c:pt idx="65365">
                  <c:v>7.8347590319999998E-7</c:v>
                </c:pt>
                <c:pt idx="65366">
                  <c:v>4.095191418E-7</c:v>
                </c:pt>
                <c:pt idx="65367">
                  <c:v>1.7556271950000001E-7</c:v>
                </c:pt>
                <c:pt idx="65368">
                  <c:v>3.0865083400000002E-6</c:v>
                </c:pt>
                <c:pt idx="65369">
                  <c:v>3.4511932029999999E-7</c:v>
                </c:pt>
                <c:pt idx="65370">
                  <c:v>1.8488433910000001E-7</c:v>
                </c:pt>
                <c:pt idx="65371">
                  <c:v>1.998834389E-7</c:v>
                </c:pt>
                <c:pt idx="65372">
                  <c:v>6.7156405979999998E-6</c:v>
                </c:pt>
                <c:pt idx="65373">
                  <c:v>3.8887984540000003E-7</c:v>
                </c:pt>
                <c:pt idx="65374">
                  <c:v>2.3809096140000001E-7</c:v>
                </c:pt>
                <c:pt idx="65375">
                  <c:v>3.108658629E-8</c:v>
                </c:pt>
                <c:pt idx="65376">
                  <c:v>6.501334093E-7</c:v>
                </c:pt>
                <c:pt idx="65377">
                  <c:v>2.6393829949999999E-8</c:v>
                </c:pt>
                <c:pt idx="65378">
                  <c:v>2.3095882900000001E-8</c:v>
                </c:pt>
                <c:pt idx="65379">
                  <c:v>2.4919451420000001E-8</c:v>
                </c:pt>
                <c:pt idx="65380">
                  <c:v>1.7467463680000001E-7</c:v>
                </c:pt>
                <c:pt idx="65381">
                  <c:v>2.125115649E-8</c:v>
                </c:pt>
                <c:pt idx="65382">
                  <c:v>2.201754822E-8</c:v>
                </c:pt>
                <c:pt idx="65383">
                  <c:v>4.0528183100000001E-8</c:v>
                </c:pt>
                <c:pt idx="65384">
                  <c:v>2.0018895060000001E-6</c:v>
                </c:pt>
                <c:pt idx="65385">
                  <c:v>1.9639454710000001E-8</c:v>
                </c:pt>
                <c:pt idx="65386">
                  <c:v>2.064499179E-8</c:v>
                </c:pt>
                <c:pt idx="65387">
                  <c:v>4.2503556310000002E-8</c:v>
                </c:pt>
                <c:pt idx="65388">
                  <c:v>1.3904737299999999E-7</c:v>
                </c:pt>
                <c:pt idx="65389">
                  <c:v>3.321663339E-8</c:v>
                </c:pt>
                <c:pt idx="65390">
                  <c:v>5.5504739170000001E-8</c:v>
                </c:pt>
                <c:pt idx="65391">
                  <c:v>8.4894508020000005E-8</c:v>
                </c:pt>
                <c:pt idx="65392">
                  <c:v>4.9282360189999996E-7</c:v>
                </c:pt>
                <c:pt idx="65393">
                  <c:v>5.0943569430000005E-7</c:v>
                </c:pt>
                <c:pt idx="65394">
                  <c:v>3.1921116469999999E-7</c:v>
                </c:pt>
                <c:pt idx="65395">
                  <c:v>3.9803264960000002E-7</c:v>
                </c:pt>
                <c:pt idx="65396">
                  <c:v>1.7305851009999999E-5</c:v>
                </c:pt>
                <c:pt idx="65397">
                  <c:v>1.37702512E-7</c:v>
                </c:pt>
                <c:pt idx="65398">
                  <c:v>5.6663707540000001E-7</c:v>
                </c:pt>
                <c:pt idx="65399">
                  <c:v>9.0510596920000002E-7</c:v>
                </c:pt>
                <c:pt idx="65400">
                  <c:v>1.9442074399999998E-6</c:v>
                </c:pt>
                <c:pt idx="65401">
                  <c:v>4.402042119E-7</c:v>
                </c:pt>
                <c:pt idx="65402">
                  <c:v>9.3235277739999995E-7</c:v>
                </c:pt>
                <c:pt idx="65403">
                  <c:v>4.8950162980000002E-6</c:v>
                </c:pt>
                <c:pt idx="65404">
                  <c:v>6.0406540720000002E-5</c:v>
                </c:pt>
                <c:pt idx="65405">
                  <c:v>6.4187535120000002E-6</c:v>
                </c:pt>
                <c:pt idx="65406">
                  <c:v>2.0939577429999999E-6</c:v>
                </c:pt>
                <c:pt idx="65407">
                  <c:v>2.0269313280000002E-6</c:v>
                </c:pt>
                <c:pt idx="65408">
                  <c:v>8.2378628540000005E-6</c:v>
                </c:pt>
                <c:pt idx="65409">
                  <c:v>8.6904224029999999E-7</c:v>
                </c:pt>
                <c:pt idx="65410">
                  <c:v>2.9455932119999997E-7</c:v>
                </c:pt>
                <c:pt idx="65411">
                  <c:v>4.2826178060000002E-7</c:v>
                </c:pt>
                <c:pt idx="65412">
                  <c:v>3.4648154069999999E-6</c:v>
                </c:pt>
                <c:pt idx="65413">
                  <c:v>1.191299248E-6</c:v>
                </c:pt>
                <c:pt idx="65414">
                  <c:v>6.4740080439999997E-7</c:v>
                </c:pt>
                <c:pt idx="65415">
                  <c:v>2.509188519E-6</c:v>
                </c:pt>
                <c:pt idx="65416">
                  <c:v>1.354658978E-5</c:v>
                </c:pt>
                <c:pt idx="65417">
                  <c:v>4.0345239599999999E-7</c:v>
                </c:pt>
                <c:pt idx="65418">
                  <c:v>9.5002786480000004E-8</c:v>
                </c:pt>
                <c:pt idx="65419">
                  <c:v>2.566094547E-8</c:v>
                </c:pt>
                <c:pt idx="65420">
                  <c:v>3.5977388979999998E-7</c:v>
                </c:pt>
                <c:pt idx="65421">
                  <c:v>9.0771532620000003E-8</c:v>
                </c:pt>
                <c:pt idx="65422">
                  <c:v>1.3484931939999999E-7</c:v>
                </c:pt>
                <c:pt idx="65423">
                  <c:v>3.8475448189999999E-7</c:v>
                </c:pt>
                <c:pt idx="65424">
                  <c:v>2.1132107250000002E-6</c:v>
                </c:pt>
                <c:pt idx="65425">
                  <c:v>1.2461685710000001E-6</c:v>
                </c:pt>
                <c:pt idx="65426">
                  <c:v>5.1832665080000005E-7</c:v>
                </c:pt>
                <c:pt idx="65427">
                  <c:v>6.7575947719999996E-7</c:v>
                </c:pt>
                <c:pt idx="65428">
                  <c:v>2.6432740270000001E-6</c:v>
                </c:pt>
                <c:pt idx="65429">
                  <c:v>4.1344165310000001E-7</c:v>
                </c:pt>
                <c:pt idx="65430">
                  <c:v>3.233879502E-7</c:v>
                </c:pt>
                <c:pt idx="65431">
                  <c:v>3.0200631389999999E-7</c:v>
                </c:pt>
                <c:pt idx="65432">
                  <c:v>2.0581290549999999E-7</c:v>
                </c:pt>
                <c:pt idx="65433">
                  <c:v>5.8184546189999997E-7</c:v>
                </c:pt>
                <c:pt idx="65434">
                  <c:v>1.2944746779999999E-7</c:v>
                </c:pt>
                <c:pt idx="65435">
                  <c:v>4.5780504100000001E-7</c:v>
                </c:pt>
                <c:pt idx="65436">
                  <c:v>4.9119620499999995E-7</c:v>
                </c:pt>
                <c:pt idx="65437">
                  <c:v>2.6151274670000002E-7</c:v>
                </c:pt>
                <c:pt idx="65438">
                  <c:v>2.0590901470000001E-7</c:v>
                </c:pt>
                <c:pt idx="65439">
                  <c:v>1.6034184840000001E-7</c:v>
                </c:pt>
                <c:pt idx="65440">
                  <c:v>5.9812695849999997E-8</c:v>
                </c:pt>
                <c:pt idx="65441">
                  <c:v>1.839981112E-7</c:v>
                </c:pt>
                <c:pt idx="65442">
                  <c:v>2.9145866400000001E-7</c:v>
                </c:pt>
                <c:pt idx="65443">
                  <c:v>1.1276547899999999E-6</c:v>
                </c:pt>
                <c:pt idx="65444">
                  <c:v>5.7962450660000003E-6</c:v>
                </c:pt>
                <c:pt idx="65445">
                  <c:v>4.4279512430000001E-6</c:v>
                </c:pt>
                <c:pt idx="65446">
                  <c:v>4.6534956890000003E-6</c:v>
                </c:pt>
                <c:pt idx="65447">
                  <c:v>8.5474679220000002E-6</c:v>
                </c:pt>
                <c:pt idx="65448">
                  <c:v>2.7208226840000001E-5</c:v>
                </c:pt>
                <c:pt idx="65449">
                  <c:v>2.6089660079999998E-7</c:v>
                </c:pt>
                <c:pt idx="65450">
                  <c:v>1.4459975700000001E-6</c:v>
                </c:pt>
                <c:pt idx="65451">
                  <c:v>1.8396406489999999E-7</c:v>
                </c:pt>
                <c:pt idx="65452">
                  <c:v>2.417374763E-6</c:v>
                </c:pt>
                <c:pt idx="65453">
                  <c:v>1.3036864540000001E-6</c:v>
                </c:pt>
                <c:pt idx="65454">
                  <c:v>1.6238061710000001E-6</c:v>
                </c:pt>
                <c:pt idx="65455">
                  <c:v>3.2661709769999999E-7</c:v>
                </c:pt>
                <c:pt idx="65456">
                  <c:v>2.3004508519999998E-6</c:v>
                </c:pt>
                <c:pt idx="65457">
                  <c:v>1.012270792E-6</c:v>
                </c:pt>
                <c:pt idx="65458">
                  <c:v>1.615201528E-6</c:v>
                </c:pt>
                <c:pt idx="65459">
                  <c:v>1.9646321979999999E-6</c:v>
                </c:pt>
                <c:pt idx="65460">
                  <c:v>1.5265680190000001E-6</c:v>
                </c:pt>
                <c:pt idx="65461">
                  <c:v>1.405318992E-6</c:v>
                </c:pt>
                <c:pt idx="65462">
                  <c:v>5.7414348300000001E-7</c:v>
                </c:pt>
                <c:pt idx="65463">
                  <c:v>8.0762541339999995E-7</c:v>
                </c:pt>
                <c:pt idx="65464">
                  <c:v>1.9315963919999999E-6</c:v>
                </c:pt>
                <c:pt idx="65465">
                  <c:v>5.9163853199999999E-7</c:v>
                </c:pt>
                <c:pt idx="65466">
                  <c:v>1.6147753339999999E-7</c:v>
                </c:pt>
                <c:pt idx="65467">
                  <c:v>5.1651984349999998E-7</c:v>
                </c:pt>
                <c:pt idx="65468">
                  <c:v>3.4336723460000001E-6</c:v>
                </c:pt>
                <c:pt idx="65469">
                  <c:v>1.2682324400000001E-7</c:v>
                </c:pt>
                <c:pt idx="65470">
                  <c:v>2.3808444430000001E-7</c:v>
                </c:pt>
                <c:pt idx="65471">
                  <c:v>1.4354919099999999E-7</c:v>
                </c:pt>
                <c:pt idx="65472">
                  <c:v>1.209930433E-6</c:v>
                </c:pt>
                <c:pt idx="65473">
                  <c:v>1.076209341E-7</c:v>
                </c:pt>
                <c:pt idx="65474">
                  <c:v>8.5830330830000005E-7</c:v>
                </c:pt>
                <c:pt idx="65475">
                  <c:v>6.5168505060000005E-7</c:v>
                </c:pt>
                <c:pt idx="65476">
                  <c:v>5.0553323160000001E-8</c:v>
                </c:pt>
                <c:pt idx="65477">
                  <c:v>1.0174947910000001E-6</c:v>
                </c:pt>
                <c:pt idx="65478">
                  <c:v>1.38778983E-6</c:v>
                </c:pt>
                <c:pt idx="65479">
                  <c:v>3.1080012020000001E-7</c:v>
                </c:pt>
                <c:pt idx="65480">
                  <c:v>3.596516326E-8</c:v>
                </c:pt>
                <c:pt idx="65481">
                  <c:v>1.4592863510000001E-6</c:v>
                </c:pt>
                <c:pt idx="65482">
                  <c:v>1.2174066860000001E-6</c:v>
                </c:pt>
                <c:pt idx="65483">
                  <c:v>3.8177746070000001E-7</c:v>
                </c:pt>
                <c:pt idx="65484">
                  <c:v>8.0017863520000002E-7</c:v>
                </c:pt>
                <c:pt idx="65485">
                  <c:v>1.867316958E-6</c:v>
                </c:pt>
                <c:pt idx="65486">
                  <c:v>8.5920133119999997E-7</c:v>
                </c:pt>
                <c:pt idx="65487">
                  <c:v>4.3719627339999998E-7</c:v>
                </c:pt>
                <c:pt idx="65488">
                  <c:v>2.2899306250000001E-7</c:v>
                </c:pt>
                <c:pt idx="65489">
                  <c:v>3.125963592E-7</c:v>
                </c:pt>
                <c:pt idx="65490">
                  <c:v>6.6614680139999996E-8</c:v>
                </c:pt>
                <c:pt idx="65491">
                  <c:v>6.6543522030000004E-8</c:v>
                </c:pt>
                <c:pt idx="65492">
                  <c:v>4.9093415670000005E-7</c:v>
                </c:pt>
                <c:pt idx="65493">
                  <c:v>7.2057629069999994E-8</c:v>
                </c:pt>
                <c:pt idx="65494">
                  <c:v>7.3356221939999994E-8</c:v>
                </c:pt>
                <c:pt idx="65495">
                  <c:v>8.0969089480000002E-7</c:v>
                </c:pt>
                <c:pt idx="65496">
                  <c:v>7.647382878E-7</c:v>
                </c:pt>
                <c:pt idx="65497">
                  <c:v>7.5055595280000001E-7</c:v>
                </c:pt>
                <c:pt idx="65498">
                  <c:v>1.5716634750000001E-6</c:v>
                </c:pt>
                <c:pt idx="65499">
                  <c:v>2.0450064239999999E-6</c:v>
                </c:pt>
                <c:pt idx="65500">
                  <c:v>1.1088290930000001E-6</c:v>
                </c:pt>
                <c:pt idx="65501">
                  <c:v>3.7185242290000002E-7</c:v>
                </c:pt>
                <c:pt idx="65502">
                  <c:v>1.260146534E-6</c:v>
                </c:pt>
                <c:pt idx="65503">
                  <c:v>4.0327607850000001E-7</c:v>
                </c:pt>
                <c:pt idx="65504">
                  <c:v>2.5900357820000002E-8</c:v>
                </c:pt>
                <c:pt idx="65505">
                  <c:v>1.3288362599999999E-6</c:v>
                </c:pt>
                <c:pt idx="65506">
                  <c:v>2.5106977080000001E-6</c:v>
                </c:pt>
                <c:pt idx="65507">
                  <c:v>7.2062859199999997E-6</c:v>
                </c:pt>
                <c:pt idx="65508">
                  <c:v>5.0346518859999996E-6</c:v>
                </c:pt>
                <c:pt idx="65509">
                  <c:v>1.5932622430000001E-8</c:v>
                </c:pt>
                <c:pt idx="65510">
                  <c:v>2.8048894080000003E-7</c:v>
                </c:pt>
                <c:pt idx="65511">
                  <c:v>1.9908062900000001E-7</c:v>
                </c:pt>
                <c:pt idx="65512">
                  <c:v>3.3264587729999999E-7</c:v>
                </c:pt>
                <c:pt idx="65513">
                  <c:v>3.210687573E-7</c:v>
                </c:pt>
                <c:pt idx="65514">
                  <c:v>1.6728260810000001E-7</c:v>
                </c:pt>
                <c:pt idx="65515">
                  <c:v>4.8310115559999996E-7</c:v>
                </c:pt>
                <c:pt idx="65516">
                  <c:v>2.463071721E-6</c:v>
                </c:pt>
                <c:pt idx="65517">
                  <c:v>9.9308469690000007E-7</c:v>
                </c:pt>
                <c:pt idx="65518">
                  <c:v>1.549172137E-6</c:v>
                </c:pt>
                <c:pt idx="65519">
                  <c:v>1.7902586240000001E-5</c:v>
                </c:pt>
                <c:pt idx="65520">
                  <c:v>4.1311579250000001E-6</c:v>
                </c:pt>
                <c:pt idx="65521">
                  <c:v>6.0465846230000001E-7</c:v>
                </c:pt>
                <c:pt idx="65522">
                  <c:v>5.4082265110000005E-7</c:v>
                </c:pt>
                <c:pt idx="65523">
                  <c:v>3.9490965579999996E-6</c:v>
                </c:pt>
                <c:pt idx="65524">
                  <c:v>7.2717747570000002E-7</c:v>
                </c:pt>
                <c:pt idx="65525">
                  <c:v>7.0512437249999998E-7</c:v>
                </c:pt>
                <c:pt idx="65526">
                  <c:v>2.7983411980000001E-6</c:v>
                </c:pt>
                <c:pt idx="65527">
                  <c:v>4.3185141819999999E-5</c:v>
                </c:pt>
                <c:pt idx="65528">
                  <c:v>2.0864827000000001E-5</c:v>
                </c:pt>
                <c:pt idx="65529">
                  <c:v>2.7182364400000001E-6</c:v>
                </c:pt>
                <c:pt idx="65530">
                  <c:v>2.4221942919999999E-6</c:v>
                </c:pt>
                <c:pt idx="65531">
                  <c:v>8.5061006390000001E-6</c:v>
                </c:pt>
                <c:pt idx="65532">
                  <c:v>1.120926025E-7</c:v>
                </c:pt>
                <c:pt idx="65533">
                  <c:v>1.2086723079999999E-7</c:v>
                </c:pt>
                <c:pt idx="65534">
                  <c:v>3.5567764349999999E-7</c:v>
                </c:pt>
                <c:pt idx="65535">
                  <c:v>1.104048919E-6</c:v>
                </c:pt>
                <c:pt idx="65536">
                  <c:v>3.3486517389999998E-8</c:v>
                </c:pt>
                <c:pt idx="65537">
                  <c:v>2.8560181910000002E-7</c:v>
                </c:pt>
                <c:pt idx="65538">
                  <c:v>2.2845798549999999E-7</c:v>
                </c:pt>
                <c:pt idx="65539">
                  <c:v>1.097112478E-6</c:v>
                </c:pt>
                <c:pt idx="65540">
                  <c:v>1.175553626E-7</c:v>
                </c:pt>
                <c:pt idx="65541">
                  <c:v>5.6074283300000004E-7</c:v>
                </c:pt>
                <c:pt idx="65542">
                  <c:v>2.3775636519999999E-7</c:v>
                </c:pt>
                <c:pt idx="65543">
                  <c:v>7.6526532020000003E-7</c:v>
                </c:pt>
                <c:pt idx="65544">
                  <c:v>1.170075607E-7</c:v>
                </c:pt>
                <c:pt idx="65545">
                  <c:v>4.4730141960000002E-7</c:v>
                </c:pt>
                <c:pt idx="65546">
                  <c:v>8.778095179E-9</c:v>
                </c:pt>
                <c:pt idx="65547">
                  <c:v>7.52890507E-6</c:v>
                </c:pt>
                <c:pt idx="65548">
                  <c:v>1.643908121E-6</c:v>
                </c:pt>
                <c:pt idx="65549">
                  <c:v>1.146611371E-6</c:v>
                </c:pt>
                <c:pt idx="65550">
                  <c:v>6.4651343379999996E-7</c:v>
                </c:pt>
                <c:pt idx="65551">
                  <c:v>1.7636927690000001E-6</c:v>
                </c:pt>
                <c:pt idx="65552">
                  <c:v>2.1823002480000001E-7</c:v>
                </c:pt>
                <c:pt idx="65553">
                  <c:v>4.990149755E-8</c:v>
                </c:pt>
                <c:pt idx="65554">
                  <c:v>8.5793130000000001E-8</c:v>
                </c:pt>
                <c:pt idx="65555">
                  <c:v>1.737253388E-7</c:v>
                </c:pt>
                <c:pt idx="65556">
                  <c:v>2.8743882500000001E-7</c:v>
                </c:pt>
                <c:pt idx="65557">
                  <c:v>5.9940187280000001E-7</c:v>
                </c:pt>
                <c:pt idx="65558">
                  <c:v>3.1950892530000001E-7</c:v>
                </c:pt>
                <c:pt idx="65559">
                  <c:v>1.5941946710000001E-5</c:v>
                </c:pt>
                <c:pt idx="65560">
                  <c:v>1.829579881E-6</c:v>
                </c:pt>
                <c:pt idx="65561">
                  <c:v>1.2780423379999999E-6</c:v>
                </c:pt>
                <c:pt idx="65562">
                  <c:v>2.804556516E-6</c:v>
                </c:pt>
                <c:pt idx="65563">
                  <c:v>2.9045786600000001E-7</c:v>
                </c:pt>
                <c:pt idx="65564">
                  <c:v>1.6669631540000001E-7</c:v>
                </c:pt>
                <c:pt idx="65565">
                  <c:v>1.8604137539999999E-6</c:v>
                </c:pt>
                <c:pt idx="65566">
                  <c:v>2.1567577740000002E-6</c:v>
                </c:pt>
                <c:pt idx="65567">
                  <c:v>7.5186806319999997E-6</c:v>
                </c:pt>
                <c:pt idx="65568">
                  <c:v>6.9140474949999998E-7</c:v>
                </c:pt>
                <c:pt idx="65569">
                  <c:v>2.9467358249999999E-6</c:v>
                </c:pt>
                <c:pt idx="65570">
                  <c:v>6.7829121060000004E-6</c:v>
                </c:pt>
                <c:pt idx="65571">
                  <c:v>2.5846558589999999E-5</c:v>
                </c:pt>
                <c:pt idx="65572">
                  <c:v>3.9493224790000004E-6</c:v>
                </c:pt>
                <c:pt idx="65573">
                  <c:v>2.304916606E-6</c:v>
                </c:pt>
                <c:pt idx="65574">
                  <c:v>9.8217444229999994E-7</c:v>
                </c:pt>
                <c:pt idx="65575">
                  <c:v>1.8654873660000001E-6</c:v>
                </c:pt>
                <c:pt idx="65576">
                  <c:v>1.887269003E-6</c:v>
                </c:pt>
                <c:pt idx="65577">
                  <c:v>1.9219321880000001E-6</c:v>
                </c:pt>
                <c:pt idx="65578">
                  <c:v>1.425618406E-6</c:v>
                </c:pt>
                <c:pt idx="65579">
                  <c:v>1.125582783E-4</c:v>
                </c:pt>
                <c:pt idx="65580">
                  <c:v>3.9933357170000002E-6</c:v>
                </c:pt>
                <c:pt idx="65581">
                  <c:v>1.522126301E-6</c:v>
                </c:pt>
                <c:pt idx="65582">
                  <c:v>9.5107768549999999E-7</c:v>
                </c:pt>
                <c:pt idx="65583">
                  <c:v>1.2837347570000001E-6</c:v>
                </c:pt>
                <c:pt idx="65584">
                  <c:v>2.58223382E-8</c:v>
                </c:pt>
                <c:pt idx="65585">
                  <c:v>7.8953312489999996E-8</c:v>
                </c:pt>
                <c:pt idx="65586">
                  <c:v>2.5589599609999999E-8</c:v>
                </c:pt>
                <c:pt idx="65587">
                  <c:v>1.184008435E-7</c:v>
                </c:pt>
                <c:pt idx="65588">
                  <c:v>1.054765862E-7</c:v>
                </c:pt>
                <c:pt idx="65589">
                  <c:v>1.4400354180000001E-7</c:v>
                </c:pt>
                <c:pt idx="65590">
                  <c:v>2.6380330040000001E-7</c:v>
                </c:pt>
                <c:pt idx="65591">
                  <c:v>3.4871822379999999E-7</c:v>
                </c:pt>
                <c:pt idx="65592">
                  <c:v>2.817090498E-7</c:v>
                </c:pt>
                <c:pt idx="65593">
                  <c:v>2.9342290880000002E-7</c:v>
                </c:pt>
                <c:pt idx="65594">
                  <c:v>1.9833961989999999E-7</c:v>
                </c:pt>
                <c:pt idx="65595">
                  <c:v>1.5680571849999999E-7</c:v>
                </c:pt>
                <c:pt idx="65596">
                  <c:v>1.865958307E-7</c:v>
                </c:pt>
                <c:pt idx="65597">
                  <c:v>1.8877561380000001E-7</c:v>
                </c:pt>
                <c:pt idx="65598">
                  <c:v>3.736112225E-8</c:v>
                </c:pt>
                <c:pt idx="65599">
                  <c:v>8.3935778200000002E-7</c:v>
                </c:pt>
                <c:pt idx="65600">
                  <c:v>6.688142297E-8</c:v>
                </c:pt>
                <c:pt idx="65601">
                  <c:v>1.6769613219999999E-8</c:v>
                </c:pt>
                <c:pt idx="65602">
                  <c:v>1.0802372639999999E-7</c:v>
                </c:pt>
                <c:pt idx="65603">
                  <c:v>4.2316608739999998E-6</c:v>
                </c:pt>
                <c:pt idx="65604">
                  <c:v>1.3513967659999999E-7</c:v>
                </c:pt>
                <c:pt idx="65605">
                  <c:v>1.523162463E-7</c:v>
                </c:pt>
                <c:pt idx="65606">
                  <c:v>5.7285553030000001E-7</c:v>
                </c:pt>
                <c:pt idx="65607">
                  <c:v>5.3243270890000003E-6</c:v>
                </c:pt>
                <c:pt idx="65608">
                  <c:v>6.5680968280000004E-7</c:v>
                </c:pt>
                <c:pt idx="65609">
                  <c:v>7.9493172029999999E-7</c:v>
                </c:pt>
                <c:pt idx="65610">
                  <c:v>1.0105412489999999E-6</c:v>
                </c:pt>
                <c:pt idx="65611">
                  <c:v>7.2270041230000002E-6</c:v>
                </c:pt>
                <c:pt idx="65612">
                  <c:v>1.007555571E-6</c:v>
                </c:pt>
                <c:pt idx="65613">
                  <c:v>1.4652923260000001E-6</c:v>
                </c:pt>
                <c:pt idx="65614">
                  <c:v>1.4745224280000001E-6</c:v>
                </c:pt>
                <c:pt idx="65615">
                  <c:v>1.906285213E-5</c:v>
                </c:pt>
                <c:pt idx="65616">
                  <c:v>1.3393364940000001E-6</c:v>
                </c:pt>
                <c:pt idx="65617">
                  <c:v>1.9603022809999998E-6</c:v>
                </c:pt>
                <c:pt idx="65618">
                  <c:v>8.2368628650000001E-7</c:v>
                </c:pt>
                <c:pt idx="65619">
                  <c:v>2.6782597839999998E-4</c:v>
                </c:pt>
                <c:pt idx="65620">
                  <c:v>7.0151228659999999E-7</c:v>
                </c:pt>
                <c:pt idx="65621">
                  <c:v>1.664534503E-6</c:v>
                </c:pt>
                <c:pt idx="65622">
                  <c:v>4.9269584130000002E-6</c:v>
                </c:pt>
                <c:pt idx="65623">
                  <c:v>1.4373721609999999E-4</c:v>
                </c:pt>
                <c:pt idx="65624">
                  <c:v>1.7694972729999999E-6</c:v>
                </c:pt>
                <c:pt idx="65625">
                  <c:v>1.078859552E-6</c:v>
                </c:pt>
                <c:pt idx="65626">
                  <c:v>1.0295245880000001E-6</c:v>
                </c:pt>
                <c:pt idx="65627">
                  <c:v>9.997584221E-6</c:v>
                </c:pt>
                <c:pt idx="65628">
                  <c:v>6.8550950050000004E-7</c:v>
                </c:pt>
                <c:pt idx="65629">
                  <c:v>4.4417595009999999E-7</c:v>
                </c:pt>
                <c:pt idx="65630">
                  <c:v>2.2805520030000001E-7</c:v>
                </c:pt>
                <c:pt idx="65631">
                  <c:v>7.7412308429999999E-6</c:v>
                </c:pt>
                <c:pt idx="65632">
                  <c:v>1.1655542069999999E-7</c:v>
                </c:pt>
                <c:pt idx="65633">
                  <c:v>7.6897910590000001E-8</c:v>
                </c:pt>
                <c:pt idx="65634">
                  <c:v>3.6833485489999999E-8</c:v>
                </c:pt>
                <c:pt idx="65635">
                  <c:v>1.5295396020000001E-7</c:v>
                </c:pt>
                <c:pt idx="65636">
                  <c:v>3.1082835639999999E-9</c:v>
                </c:pt>
                <c:pt idx="65637">
                  <c:v>2.0104494789999999E-13</c:v>
                </c:pt>
                <c:pt idx="65638">
                  <c:v>1.7328936760000001E-9</c:v>
                </c:pt>
                <c:pt idx="65639">
                  <c:v>4.5709363890000002E-7</c:v>
                </c:pt>
                <c:pt idx="65640">
                  <c:v>1.142995213E-8</c:v>
                </c:pt>
                <c:pt idx="65641">
                  <c:v>8.9200684920000006E-9</c:v>
                </c:pt>
                <c:pt idx="65642">
                  <c:v>3.4879035479999999E-9</c:v>
                </c:pt>
                <c:pt idx="65643">
                  <c:v>4.4823432140000002E-7</c:v>
                </c:pt>
                <c:pt idx="65644">
                  <c:v>3.0826486850000001E-9</c:v>
                </c:pt>
                <c:pt idx="65645">
                  <c:v>4.8926143790000001E-9</c:v>
                </c:pt>
                <c:pt idx="65646">
                  <c:v>1.353129257E-8</c:v>
                </c:pt>
                <c:pt idx="65647">
                  <c:v>3.5770172619999998E-7</c:v>
                </c:pt>
                <c:pt idx="65648">
                  <c:v>6.1840747010000005E-8</c:v>
                </c:pt>
                <c:pt idx="65649">
                  <c:v>1.2549771729999999E-7</c:v>
                </c:pt>
                <c:pt idx="65650">
                  <c:v>3.6690087299999997E-7</c:v>
                </c:pt>
                <c:pt idx="65651">
                  <c:v>2.6306674369999999E-5</c:v>
                </c:pt>
                <c:pt idx="65652">
                  <c:v>1.1305087529999999E-6</c:v>
                </c:pt>
                <c:pt idx="65653">
                  <c:v>8.5342751910000001E-7</c:v>
                </c:pt>
                <c:pt idx="65654">
                  <c:v>3.7974495439999999E-7</c:v>
                </c:pt>
                <c:pt idx="65655">
                  <c:v>6.9812658329999996E-6</c:v>
                </c:pt>
                <c:pt idx="65656">
                  <c:v>1.9465397560000001E-6</c:v>
                </c:pt>
                <c:pt idx="65657">
                  <c:v>1.6767562909999999E-6</c:v>
                </c:pt>
                <c:pt idx="65658">
                  <c:v>1.609052956E-6</c:v>
                </c:pt>
                <c:pt idx="65659">
                  <c:v>5.1893537239999997E-5</c:v>
                </c:pt>
                <c:pt idx="65660">
                  <c:v>7.4163975040000001E-6</c:v>
                </c:pt>
                <c:pt idx="65661">
                  <c:v>4.7657541309999999E-6</c:v>
                </c:pt>
                <c:pt idx="65662">
                  <c:v>3.840769791E-7</c:v>
                </c:pt>
                <c:pt idx="65663">
                  <c:v>3.7194593830000003E-4</c:v>
                </c:pt>
                <c:pt idx="65664">
                  <c:v>5.2044978220000002E-7</c:v>
                </c:pt>
                <c:pt idx="65665">
                  <c:v>3.271150501E-6</c:v>
                </c:pt>
                <c:pt idx="65666">
                  <c:v>4.1714354160000001E-6</c:v>
                </c:pt>
                <c:pt idx="65667">
                  <c:v>1.6944507599999999E-5</c:v>
                </c:pt>
                <c:pt idx="65668">
                  <c:v>2.1438728879999998E-6</c:v>
                </c:pt>
                <c:pt idx="65669">
                  <c:v>3.0897835879999998E-6</c:v>
                </c:pt>
                <c:pt idx="65670">
                  <c:v>9.3650832529999996E-6</c:v>
                </c:pt>
                <c:pt idx="65671">
                  <c:v>2.435669054E-4</c:v>
                </c:pt>
                <c:pt idx="65672">
                  <c:v>1.1150957700000001E-5</c:v>
                </c:pt>
                <c:pt idx="65673">
                  <c:v>2.9011619950000002E-6</c:v>
                </c:pt>
                <c:pt idx="65674">
                  <c:v>5.3749706139999995E-7</c:v>
                </c:pt>
                <c:pt idx="65675">
                  <c:v>1.7783169390000001E-5</c:v>
                </c:pt>
                <c:pt idx="65676">
                  <c:v>1.2843371970000001E-6</c:v>
                </c:pt>
                <c:pt idx="65677">
                  <c:v>4.9193007089999996E-7</c:v>
                </c:pt>
                <c:pt idx="65678">
                  <c:v>3.8946937309999998E-7</c:v>
                </c:pt>
                <c:pt idx="65679">
                  <c:v>2.6584664349999999E-6</c:v>
                </c:pt>
                <c:pt idx="65680">
                  <c:v>6.2581956349999998E-7</c:v>
                </c:pt>
                <c:pt idx="65681">
                  <c:v>2.6765297980000001E-8</c:v>
                </c:pt>
                <c:pt idx="65682">
                  <c:v>3.788195131E-7</c:v>
                </c:pt>
                <c:pt idx="65683">
                  <c:v>1.9807972569999998E-6</c:v>
                </c:pt>
                <c:pt idx="65684">
                  <c:v>2.0305577509999999E-7</c:v>
                </c:pt>
                <c:pt idx="65685">
                  <c:v>1.5662622510000001E-7</c:v>
                </c:pt>
                <c:pt idx="65686">
                  <c:v>1.614615157E-7</c:v>
                </c:pt>
                <c:pt idx="65687">
                  <c:v>1.5824045110000001E-7</c:v>
                </c:pt>
                <c:pt idx="65688">
                  <c:v>1.910885968E-7</c:v>
                </c:pt>
                <c:pt idx="65689">
                  <c:v>1.929556441E-7</c:v>
                </c:pt>
                <c:pt idx="65690">
                  <c:v>1.5008056130000001E-7</c:v>
                </c:pt>
                <c:pt idx="65691">
                  <c:v>1.2059084320000001E-6</c:v>
                </c:pt>
                <c:pt idx="65692">
                  <c:v>1.049576254E-8</c:v>
                </c:pt>
                <c:pt idx="65693">
                  <c:v>2.9877080270000001E-7</c:v>
                </c:pt>
                <c:pt idx="65694">
                  <c:v>1.37372711E-6</c:v>
                </c:pt>
                <c:pt idx="65695">
                  <c:v>1.184115574E-5</c:v>
                </c:pt>
                <c:pt idx="65696">
                  <c:v>9.1539426389999995E-8</c:v>
                </c:pt>
                <c:pt idx="65697">
                  <c:v>1.4169209740000001E-7</c:v>
                </c:pt>
                <c:pt idx="65698">
                  <c:v>2.4977141290000001E-7</c:v>
                </c:pt>
                <c:pt idx="65699">
                  <c:v>9.433889339E-6</c:v>
                </c:pt>
                <c:pt idx="65700">
                  <c:v>8.5249183749999997E-7</c:v>
                </c:pt>
                <c:pt idx="65701">
                  <c:v>2.0865093309999999E-6</c:v>
                </c:pt>
                <c:pt idx="65702">
                  <c:v>2.8899622049999999E-6</c:v>
                </c:pt>
                <c:pt idx="65703">
                  <c:v>9.8696676470000003E-5</c:v>
                </c:pt>
                <c:pt idx="65704">
                  <c:v>9.3662858190000001E-7</c:v>
                </c:pt>
                <c:pt idx="65705">
                  <c:v>3.4006419450000001E-6</c:v>
                </c:pt>
                <c:pt idx="65706">
                  <c:v>8.7241812540000002E-6</c:v>
                </c:pt>
                <c:pt idx="65707">
                  <c:v>3.2721927330000001E-5</c:v>
                </c:pt>
                <c:pt idx="65708">
                  <c:v>6.5083875850000004E-6</c:v>
                </c:pt>
                <c:pt idx="65709">
                  <c:v>4.9785617420000004E-6</c:v>
                </c:pt>
                <c:pt idx="65710">
                  <c:v>2.31366663E-5</c:v>
                </c:pt>
                <c:pt idx="65711">
                  <c:v>3.438559753E-4</c:v>
                </c:pt>
                <c:pt idx="65712">
                  <c:v>7.1905242849999994E-5</c:v>
                </c:pt>
                <c:pt idx="65713">
                  <c:v>5.2856968730000002E-5</c:v>
                </c:pt>
                <c:pt idx="65714">
                  <c:v>7.7177784049999997E-5</c:v>
                </c:pt>
                <c:pt idx="65715">
                  <c:v>4.6319971090000002E-4</c:v>
                </c:pt>
                <c:pt idx="65716">
                  <c:v>2.1382324390000002E-6</c:v>
                </c:pt>
                <c:pt idx="65717">
                  <c:v>6.9288347600000004E-6</c:v>
                </c:pt>
                <c:pt idx="65718">
                  <c:v>5.9038155009999995E-7</c:v>
                </c:pt>
                <c:pt idx="65719">
                  <c:v>2.4406448549999999E-5</c:v>
                </c:pt>
                <c:pt idx="65720">
                  <c:v>3.8245352930000004E-6</c:v>
                </c:pt>
                <c:pt idx="65721">
                  <c:v>5.3702782220000001E-6</c:v>
                </c:pt>
                <c:pt idx="65722">
                  <c:v>5.7337985010000002E-7</c:v>
                </c:pt>
                <c:pt idx="65723">
                  <c:v>8.514115175E-6</c:v>
                </c:pt>
                <c:pt idx="65724">
                  <c:v>2.1584901329999998E-6</c:v>
                </c:pt>
                <c:pt idx="65725">
                  <c:v>3.3360561660000002E-6</c:v>
                </c:pt>
                <c:pt idx="65726">
                  <c:v>3.2392187890000001E-6</c:v>
                </c:pt>
                <c:pt idx="65727">
                  <c:v>1.7549477440000001E-6</c:v>
                </c:pt>
                <c:pt idx="65728">
                  <c:v>2.4208165230000001E-6</c:v>
                </c:pt>
                <c:pt idx="65729">
                  <c:v>1.3751691420000001E-6</c:v>
                </c:pt>
                <c:pt idx="65730">
                  <c:v>1.379127265E-6</c:v>
                </c:pt>
                <c:pt idx="65731">
                  <c:v>1.8039942869999999E-6</c:v>
                </c:pt>
                <c:pt idx="65732">
                  <c:v>1.1769272190000001E-6</c:v>
                </c:pt>
                <c:pt idx="65733">
                  <c:v>6.9938926980000003E-7</c:v>
                </c:pt>
                <c:pt idx="65734">
                  <c:v>8.2722836909999996E-7</c:v>
                </c:pt>
                <c:pt idx="65735">
                  <c:v>1.1044437469999999E-6</c:v>
                </c:pt>
                <c:pt idx="65736">
                  <c:v>7.925136119E-7</c:v>
                </c:pt>
                <c:pt idx="65737">
                  <c:v>9.1864971809999999E-7</c:v>
                </c:pt>
                <c:pt idx="65738">
                  <c:v>9.5252438030000003E-7</c:v>
                </c:pt>
                <c:pt idx="65739">
                  <c:v>3.700800836E-7</c:v>
                </c:pt>
                <c:pt idx="65740">
                  <c:v>1.5922578999999999E-6</c:v>
                </c:pt>
                <c:pt idx="65741">
                  <c:v>1.6814600739999999E-6</c:v>
                </c:pt>
                <c:pt idx="65742">
                  <c:v>1.724188736E-6</c:v>
                </c:pt>
                <c:pt idx="65743">
                  <c:v>3.9235120270000003E-6</c:v>
                </c:pt>
                <c:pt idx="65744">
                  <c:v>4.1917174509999999E-6</c:v>
                </c:pt>
                <c:pt idx="65745">
                  <c:v>1.396846875E-6</c:v>
                </c:pt>
                <c:pt idx="65746">
                  <c:v>2.152118101E-6</c:v>
                </c:pt>
                <c:pt idx="65747">
                  <c:v>8.2711833440000003E-6</c:v>
                </c:pt>
                <c:pt idx="65748">
                  <c:v>9.0771623130000001E-6</c:v>
                </c:pt>
                <c:pt idx="65749">
                  <c:v>2.209978305E-6</c:v>
                </c:pt>
                <c:pt idx="65750">
                  <c:v>2.2921311899999999E-6</c:v>
                </c:pt>
                <c:pt idx="65751">
                  <c:v>5.548857078E-5</c:v>
                </c:pt>
                <c:pt idx="65752">
                  <c:v>4.3605915549999997E-5</c:v>
                </c:pt>
                <c:pt idx="65753">
                  <c:v>4.9873172160000003E-5</c:v>
                </c:pt>
                <c:pt idx="65754">
                  <c:v>3.8731922819999998E-4</c:v>
                </c:pt>
                <c:pt idx="65755">
                  <c:v>8.3234410460000005E-4</c:v>
                </c:pt>
                <c:pt idx="65756">
                  <c:v>6.3123463250000004E-5</c:v>
                </c:pt>
                <c:pt idx="65757">
                  <c:v>3.6923251260000001E-5</c:v>
                </c:pt>
                <c:pt idx="65758">
                  <c:v>1.428587645E-5</c:v>
                </c:pt>
                <c:pt idx="65759">
                  <c:v>1.5265340659999999E-5</c:v>
                </c:pt>
                <c:pt idx="65760">
                  <c:v>1.070659221E-5</c:v>
                </c:pt>
                <c:pt idx="65761">
                  <c:v>1.19027235E-5</c:v>
                </c:pt>
                <c:pt idx="65762">
                  <c:v>2.2598531179999999E-5</c:v>
                </c:pt>
                <c:pt idx="65763">
                  <c:v>6.3170160890000006E-5</c:v>
                </c:pt>
                <c:pt idx="65764">
                  <c:v>2.0945480880000001E-5</c:v>
                </c:pt>
                <c:pt idx="65765">
                  <c:v>1.483904769E-5</c:v>
                </c:pt>
                <c:pt idx="65766">
                  <c:v>2.6019160099999999E-5</c:v>
                </c:pt>
                <c:pt idx="65767">
                  <c:v>1.778578367E-5</c:v>
                </c:pt>
                <c:pt idx="65768">
                  <c:v>2.4003605909999998E-6</c:v>
                </c:pt>
                <c:pt idx="65769">
                  <c:v>5.1490161600000003E-6</c:v>
                </c:pt>
                <c:pt idx="65770">
                  <c:v>3.3801071600000002E-6</c:v>
                </c:pt>
                <c:pt idx="65771">
                  <c:v>1.4672988470000001E-6</c:v>
                </c:pt>
                <c:pt idx="65772">
                  <c:v>3.4068735839999998E-6</c:v>
                </c:pt>
                <c:pt idx="65773">
                  <c:v>1.018159445E-5</c:v>
                </c:pt>
                <c:pt idx="65774">
                  <c:v>2.1001883520000001E-5</c:v>
                </c:pt>
                <c:pt idx="65775">
                  <c:v>2.7345599040000001E-5</c:v>
                </c:pt>
                <c:pt idx="65776">
                  <c:v>8.1905568220000003E-7</c:v>
                </c:pt>
                <c:pt idx="65777">
                  <c:v>1.1554147229999999E-6</c:v>
                </c:pt>
                <c:pt idx="65778">
                  <c:v>1.694329377E-6</c:v>
                </c:pt>
                <c:pt idx="65779">
                  <c:v>1.9648839599999999E-6</c:v>
                </c:pt>
                <c:pt idx="65780">
                  <c:v>2.0615693709999998E-6</c:v>
                </c:pt>
                <c:pt idx="65781">
                  <c:v>1.724034437E-6</c:v>
                </c:pt>
                <c:pt idx="65782">
                  <c:v>9.6034047329999991E-7</c:v>
                </c:pt>
                <c:pt idx="65783">
                  <c:v>3.544947256E-6</c:v>
                </c:pt>
                <c:pt idx="65784">
                  <c:v>1.367019067E-6</c:v>
                </c:pt>
                <c:pt idx="65785">
                  <c:v>1.5706380970000001E-6</c:v>
                </c:pt>
                <c:pt idx="65786">
                  <c:v>1.2158435599999999E-6</c:v>
                </c:pt>
                <c:pt idx="65787">
                  <c:v>2.5118277289999999E-6</c:v>
                </c:pt>
                <c:pt idx="65788">
                  <c:v>2.00048302E-6</c:v>
                </c:pt>
                <c:pt idx="65789">
                  <c:v>4.491742584E-6</c:v>
                </c:pt>
                <c:pt idx="65790">
                  <c:v>8.3788412769999994E-8</c:v>
                </c:pt>
                <c:pt idx="65791">
                  <c:v>1.4874188149999999E-6</c:v>
                </c:pt>
                <c:pt idx="65792">
                  <c:v>1.0328593470000001E-5</c:v>
                </c:pt>
                <c:pt idx="65793">
                  <c:v>1.186280332E-5</c:v>
                </c:pt>
                <c:pt idx="65794">
                  <c:v>9.163180091E-5</c:v>
                </c:pt>
                <c:pt idx="65795">
                  <c:v>1.5387073E-4</c:v>
                </c:pt>
                <c:pt idx="65796">
                  <c:v>3.0961128939999998E-5</c:v>
                </c:pt>
                <c:pt idx="65797">
                  <c:v>8.4010745839999994E-5</c:v>
                </c:pt>
                <c:pt idx="65798">
                  <c:v>1.5183494980000001E-4</c:v>
                </c:pt>
                <c:pt idx="65799">
                  <c:v>4.936355361E-5</c:v>
                </c:pt>
                <c:pt idx="65800">
                  <c:v>3.6316825629999998E-5</c:v>
                </c:pt>
                <c:pt idx="65801">
                  <c:v>3.8878602299999998E-5</c:v>
                </c:pt>
                <c:pt idx="65802">
                  <c:v>7.3189250629999996E-5</c:v>
                </c:pt>
                <c:pt idx="65803">
                  <c:v>1.8680046259999999E-4</c:v>
                </c:pt>
                <c:pt idx="65804">
                  <c:v>1.2636432760000001E-4</c:v>
                </c:pt>
                <c:pt idx="65805">
                  <c:v>7.1325447869999997E-5</c:v>
                </c:pt>
                <c:pt idx="65806">
                  <c:v>8.081009739E-4</c:v>
                </c:pt>
                <c:pt idx="65807">
                  <c:v>2.456723999E-4</c:v>
                </c:pt>
                <c:pt idx="65808">
                  <c:v>4.9708865620000001E-5</c:v>
                </c:pt>
                <c:pt idx="65809">
                  <c:v>3.5754851399999998E-5</c:v>
                </c:pt>
                <c:pt idx="65810">
                  <c:v>1.800092063E-5</c:v>
                </c:pt>
                <c:pt idx="65811">
                  <c:v>4.2611395219999997E-6</c:v>
                </c:pt>
                <c:pt idx="65812">
                  <c:v>2.391465019E-5</c:v>
                </c:pt>
                <c:pt idx="65813">
                  <c:v>6.1612736419999997E-6</c:v>
                </c:pt>
                <c:pt idx="65814">
                  <c:v>1.3291342290000001E-4</c:v>
                </c:pt>
                <c:pt idx="65815">
                  <c:v>5.6684976960000001E-5</c:v>
                </c:pt>
                <c:pt idx="65816">
                  <c:v>3.0317500650000001E-5</c:v>
                </c:pt>
                <c:pt idx="65817">
                  <c:v>2.2329562720000001E-5</c:v>
                </c:pt>
                <c:pt idx="65818">
                  <c:v>1.8147892590000001E-5</c:v>
                </c:pt>
                <c:pt idx="65819">
                  <c:v>8.6348912639999998E-6</c:v>
                </c:pt>
                <c:pt idx="65820">
                  <c:v>2.0343720940000002E-6</c:v>
                </c:pt>
                <c:pt idx="65821">
                  <c:v>1.3092375189999999E-6</c:v>
                </c:pt>
                <c:pt idx="65822">
                  <c:v>2.1682478480000002E-6</c:v>
                </c:pt>
                <c:pt idx="65823">
                  <c:v>2.9759687190000001E-6</c:v>
                </c:pt>
                <c:pt idx="65824">
                  <c:v>5.8268286420000002E-6</c:v>
                </c:pt>
                <c:pt idx="65825">
                  <c:v>4.7498053759999998E-6</c:v>
                </c:pt>
                <c:pt idx="65826">
                  <c:v>2.36912995E-5</c:v>
                </c:pt>
                <c:pt idx="65827">
                  <c:v>1.1480707210000001E-5</c:v>
                </c:pt>
                <c:pt idx="65828">
                  <c:v>4.0518895830000001E-6</c:v>
                </c:pt>
                <c:pt idx="65829">
                  <c:v>1.188849643E-5</c:v>
                </c:pt>
                <c:pt idx="65830">
                  <c:v>2.497177845E-6</c:v>
                </c:pt>
                <c:pt idx="65831">
                  <c:v>2.4936432899999998E-6</c:v>
                </c:pt>
                <c:pt idx="65832">
                  <c:v>5.4704458879999998E-6</c:v>
                </c:pt>
                <c:pt idx="65833">
                  <c:v>5.1204292370000002E-6</c:v>
                </c:pt>
                <c:pt idx="65834">
                  <c:v>1.9956526420000002E-6</c:v>
                </c:pt>
                <c:pt idx="65835">
                  <c:v>3.049481757E-6</c:v>
                </c:pt>
                <c:pt idx="65836">
                  <c:v>2.224944775E-6</c:v>
                </c:pt>
                <c:pt idx="65837">
                  <c:v>8.6524689000000004E-7</c:v>
                </c:pt>
                <c:pt idx="65838">
                  <c:v>1.9249562589999999E-5</c:v>
                </c:pt>
                <c:pt idx="65839">
                  <c:v>7.3573366680000001E-7</c:v>
                </c:pt>
                <c:pt idx="65840">
                  <c:v>3.632994717E-6</c:v>
                </c:pt>
                <c:pt idx="65841">
                  <c:v>1.016090396E-5</c:v>
                </c:pt>
                <c:pt idx="65842">
                  <c:v>1.9463629350000001E-5</c:v>
                </c:pt>
                <c:pt idx="65843">
                  <c:v>9.4926863020000003E-6</c:v>
                </c:pt>
                <c:pt idx="65844">
                  <c:v>4.1758191699999999E-5</c:v>
                </c:pt>
                <c:pt idx="65845">
                  <c:v>8.5566689400000005E-5</c:v>
                </c:pt>
                <c:pt idx="65846">
                  <c:v>1.914486479E-3</c:v>
                </c:pt>
                <c:pt idx="65847">
                  <c:v>4.526165893E-4</c:v>
                </c:pt>
                <c:pt idx="65848">
                  <c:v>7.182999044E-5</c:v>
                </c:pt>
                <c:pt idx="65849">
                  <c:v>1.623580122E-4</c:v>
                </c:pt>
                <c:pt idx="65850">
                  <c:v>2.8686809119999999E-4</c:v>
                </c:pt>
                <c:pt idx="65851">
                  <c:v>1.6264627950000001E-5</c:v>
                </c:pt>
                <c:pt idx="65852">
                  <c:v>2.6653231620000002E-5</c:v>
                </c:pt>
                <c:pt idx="65853">
                  <c:v>7.9113642799999995E-5</c:v>
                </c:pt>
                <c:pt idx="65854">
                  <c:v>6.4314756459999995E-5</c:v>
                </c:pt>
                <c:pt idx="65855">
                  <c:v>1.7064956320000001E-5</c:v>
                </c:pt>
                <c:pt idx="65856">
                  <c:v>3.035984386E-5</c:v>
                </c:pt>
                <c:pt idx="65857">
                  <c:v>6.8723362409999999E-5</c:v>
                </c:pt>
                <c:pt idx="65858">
                  <c:v>8.9315125929999997E-5</c:v>
                </c:pt>
                <c:pt idx="65859">
                  <c:v>3.4262366180000003E-5</c:v>
                </c:pt>
                <c:pt idx="65860">
                  <c:v>3.3234289869999999E-5</c:v>
                </c:pt>
                <c:pt idx="65861">
                  <c:v>2.13114456E-5</c:v>
                </c:pt>
                <c:pt idx="65862">
                  <c:v>1.4864406500000001E-5</c:v>
                </c:pt>
                <c:pt idx="65863">
                  <c:v>1.2427072160000001E-5</c:v>
                </c:pt>
                <c:pt idx="65864">
                  <c:v>1.6061317329999999E-5</c:v>
                </c:pt>
                <c:pt idx="65865">
                  <c:v>3.284667172E-6</c:v>
                </c:pt>
                <c:pt idx="65866">
                  <c:v>3.9123492840000003E-5</c:v>
                </c:pt>
                <c:pt idx="65867">
                  <c:v>2.6839986320000002E-6</c:v>
                </c:pt>
                <c:pt idx="65868">
                  <c:v>3.3949535360000001E-6</c:v>
                </c:pt>
                <c:pt idx="65869">
                  <c:v>7.5524760520000003E-7</c:v>
                </c:pt>
                <c:pt idx="65870">
                  <c:v>7.2768275389999994E-5</c:v>
                </c:pt>
                <c:pt idx="65871">
                  <c:v>1.08729306E-6</c:v>
                </c:pt>
                <c:pt idx="65872">
                  <c:v>3.284918213E-7</c:v>
                </c:pt>
                <c:pt idx="65873">
                  <c:v>7.0910718220000002E-6</c:v>
                </c:pt>
                <c:pt idx="65874">
                  <c:v>7.0269835430000001E-5</c:v>
                </c:pt>
                <c:pt idx="65875">
                  <c:v>5.5351791649999997E-6</c:v>
                </c:pt>
                <c:pt idx="65876">
                  <c:v>5.511917281E-6</c:v>
                </c:pt>
                <c:pt idx="65877">
                  <c:v>1.115395147E-5</c:v>
                </c:pt>
                <c:pt idx="65878">
                  <c:v>4.436985833E-5</c:v>
                </c:pt>
                <c:pt idx="65879">
                  <c:v>7.4967562810000001E-6</c:v>
                </c:pt>
                <c:pt idx="65880">
                  <c:v>4.9600678920000002E-6</c:v>
                </c:pt>
                <c:pt idx="65881">
                  <c:v>9.3343118789999993E-6</c:v>
                </c:pt>
                <c:pt idx="65882">
                  <c:v>1.208360293E-5</c:v>
                </c:pt>
                <c:pt idx="65883">
                  <c:v>5.5160510490000002E-6</c:v>
                </c:pt>
                <c:pt idx="65884">
                  <c:v>4.3279780910000001E-6</c:v>
                </c:pt>
                <c:pt idx="65885">
                  <c:v>3.3197034159999999E-6</c:v>
                </c:pt>
                <c:pt idx="65886">
                  <c:v>1.4345117650000001E-4</c:v>
                </c:pt>
                <c:pt idx="65887">
                  <c:v>1.444961176E-5</c:v>
                </c:pt>
                <c:pt idx="65888">
                  <c:v>3.3750173810000003E-5</c:v>
                </c:pt>
                <c:pt idx="65889">
                  <c:v>5.8600871849999999E-5</c:v>
                </c:pt>
                <c:pt idx="65890">
                  <c:v>1.078426097E-3</c:v>
                </c:pt>
                <c:pt idx="65891">
                  <c:v>3.410932908E-5</c:v>
                </c:pt>
                <c:pt idx="65892">
                  <c:v>1.2868061230000001E-5</c:v>
                </c:pt>
                <c:pt idx="65893">
                  <c:v>2.4041153689999999E-5</c:v>
                </c:pt>
                <c:pt idx="65894">
                  <c:v>4.5495363959999999E-4</c:v>
                </c:pt>
                <c:pt idx="65895">
                  <c:v>5.147873468E-5</c:v>
                </c:pt>
                <c:pt idx="65896">
                  <c:v>3.1603291240000001E-5</c:v>
                </c:pt>
                <c:pt idx="65897">
                  <c:v>8.7233988360000006E-6</c:v>
                </c:pt>
                <c:pt idx="65898">
                  <c:v>2.5580524309999999E-3</c:v>
                </c:pt>
                <c:pt idx="65899">
                  <c:v>1.305133231E-5</c:v>
                </c:pt>
                <c:pt idx="65900">
                  <c:v>3.6946668950000003E-5</c:v>
                </c:pt>
                <c:pt idx="65901">
                  <c:v>5.0276544540000003E-5</c:v>
                </c:pt>
                <c:pt idx="65902">
                  <c:v>6.7224601839999999E-4</c:v>
                </c:pt>
                <c:pt idx="65903">
                  <c:v>1.352939755E-5</c:v>
                </c:pt>
                <c:pt idx="65904">
                  <c:v>2.4345043369999999E-5</c:v>
                </c:pt>
                <c:pt idx="65905">
                  <c:v>1.6361121680000001E-5</c:v>
                </c:pt>
                <c:pt idx="65906">
                  <c:v>2.6569309059999999E-3</c:v>
                </c:pt>
                <c:pt idx="65907">
                  <c:v>3.2961090330000002E-5</c:v>
                </c:pt>
                <c:pt idx="65908">
                  <c:v>1.31201585E-5</c:v>
                </c:pt>
                <c:pt idx="65909">
                  <c:v>4.390903184E-5</c:v>
                </c:pt>
                <c:pt idx="65910">
                  <c:v>7.9207113970000003E-4</c:v>
                </c:pt>
                <c:pt idx="65911">
                  <c:v>3.5526195229999999E-6</c:v>
                </c:pt>
                <c:pt idx="65912">
                  <c:v>4.9041948610000003E-6</c:v>
                </c:pt>
                <c:pt idx="65913">
                  <c:v>7.9281149310000004E-6</c:v>
                </c:pt>
                <c:pt idx="65914">
                  <c:v>7.8977624239999996E-5</c:v>
                </c:pt>
                <c:pt idx="65915">
                  <c:v>3.8737487330000002E-5</c:v>
                </c:pt>
                <c:pt idx="65916">
                  <c:v>4.0613810369999998E-5</c:v>
                </c:pt>
                <c:pt idx="65917">
                  <c:v>1.4021235109999999E-5</c:v>
                </c:pt>
                <c:pt idx="65918">
                  <c:v>9.8987430820000003E-3</c:v>
                </c:pt>
                <c:pt idx="65919">
                  <c:v>1.4323224310000001E-5</c:v>
                </c:pt>
                <c:pt idx="65920">
                  <c:v>1.6536121969999999E-4</c:v>
                </c:pt>
                <c:pt idx="65921">
                  <c:v>2.6226377059999998E-4</c:v>
                </c:pt>
                <c:pt idx="65922">
                  <c:v>2.1606295960000001E-3</c:v>
                </c:pt>
                <c:pt idx="65923">
                  <c:v>1.9010222810000001E-4</c:v>
                </c:pt>
                <c:pt idx="65924">
                  <c:v>2.8988177809999998E-4</c:v>
                </c:pt>
                <c:pt idx="65925">
                  <c:v>3.1570553789999999E-4</c:v>
                </c:pt>
                <c:pt idx="65926">
                  <c:v>1.290881965E-2</c:v>
                </c:pt>
                <c:pt idx="65927">
                  <c:v>2.1757381340000001E-4</c:v>
                </c:pt>
                <c:pt idx="65928">
                  <c:v>4.4711547610000002E-4</c:v>
                </c:pt>
                <c:pt idx="65929">
                  <c:v>7.5044944670000005E-4</c:v>
                </c:pt>
                <c:pt idx="65930">
                  <c:v>9.5905217520000002E-2</c:v>
                </c:pt>
                <c:pt idx="65931">
                  <c:v>6.5830923130000003E-4</c:v>
                </c:pt>
                <c:pt idx="65932">
                  <c:v>5.2016493029999995E-4</c:v>
                </c:pt>
                <c:pt idx="65933">
                  <c:v>4.8932512940000003E-4</c:v>
                </c:pt>
                <c:pt idx="65934">
                  <c:v>6.0368335019999999E-3</c:v>
                </c:pt>
                <c:pt idx="65935">
                  <c:v>5.5846276840000001E-4</c:v>
                </c:pt>
                <c:pt idx="65936">
                  <c:v>5.2698581880000002E-4</c:v>
                </c:pt>
                <c:pt idx="65937">
                  <c:v>5.971262976E-4</c:v>
                </c:pt>
                <c:pt idx="65938">
                  <c:v>9.5791368340000002E-2</c:v>
                </c:pt>
                <c:pt idx="65939">
                  <c:v>8.1253704760000001E-4</c:v>
                </c:pt>
                <c:pt idx="65940">
                  <c:v>4.768678494E-4</c:v>
                </c:pt>
                <c:pt idx="65941">
                  <c:v>1.7573492799999999E-4</c:v>
                </c:pt>
                <c:pt idx="65942">
                  <c:v>1.312639126E-2</c:v>
                </c:pt>
                <c:pt idx="65943">
                  <c:v>3.6209817000000001E-4</c:v>
                </c:pt>
                <c:pt idx="65944">
                  <c:v>2.9209005050000002E-4</c:v>
                </c:pt>
                <c:pt idx="65945">
                  <c:v>1.6737913579999999E-4</c:v>
                </c:pt>
                <c:pt idx="65946">
                  <c:v>2.1433070990000001E-3</c:v>
                </c:pt>
                <c:pt idx="65947">
                  <c:v>2.8890581660000002E-4</c:v>
                </c:pt>
                <c:pt idx="65948">
                  <c:v>1.7458170380000001E-4</c:v>
                </c:pt>
                <c:pt idx="65949">
                  <c:v>9.4602320320000006E-6</c:v>
                </c:pt>
                <c:pt idx="65950">
                  <c:v>9.8871353960000002E-3</c:v>
                </c:pt>
                <c:pt idx="65951">
                  <c:v>1.969004263E-5</c:v>
                </c:pt>
                <c:pt idx="65952">
                  <c:v>4.413401398E-5</c:v>
                </c:pt>
                <c:pt idx="65953">
                  <c:v>3.7102495710000003E-5</c:v>
                </c:pt>
                <c:pt idx="65954">
                  <c:v>8.0662149599999998E-5</c:v>
                </c:pt>
                <c:pt idx="65955">
                  <c:v>8.7798698490000006E-6</c:v>
                </c:pt>
                <c:pt idx="65956">
                  <c:v>4.9386303800000001E-6</c:v>
                </c:pt>
                <c:pt idx="65957">
                  <c:v>3.8484009869999997E-6</c:v>
                </c:pt>
                <c:pt idx="65958">
                  <c:v>7.6758314039999996E-4</c:v>
                </c:pt>
                <c:pt idx="65959">
                  <c:v>3.8151388040000002E-5</c:v>
                </c:pt>
                <c:pt idx="65960">
                  <c:v>1.662891443E-5</c:v>
                </c:pt>
                <c:pt idx="65961">
                  <c:v>3.0037455379999999E-5</c:v>
                </c:pt>
                <c:pt idx="65962">
                  <c:v>2.6758038069999998E-3</c:v>
                </c:pt>
                <c:pt idx="65963">
                  <c:v>2.2136730069999998E-5</c:v>
                </c:pt>
                <c:pt idx="65964">
                  <c:v>2.3997962060000001E-5</c:v>
                </c:pt>
                <c:pt idx="65965">
                  <c:v>1.0940133980000001E-5</c:v>
                </c:pt>
                <c:pt idx="65966">
                  <c:v>6.687691097E-4</c:v>
                </c:pt>
                <c:pt idx="65967">
                  <c:v>5.5372154980000002E-5</c:v>
                </c:pt>
                <c:pt idx="65968">
                  <c:v>3.6637376670000002E-5</c:v>
                </c:pt>
                <c:pt idx="65969">
                  <c:v>1.091295592E-5</c:v>
                </c:pt>
                <c:pt idx="65970">
                  <c:v>2.5261977849999999E-3</c:v>
                </c:pt>
                <c:pt idx="65971">
                  <c:v>1.6054525990000002E-5</c:v>
                </c:pt>
                <c:pt idx="65972">
                  <c:v>3.7644817910000003E-5</c:v>
                </c:pt>
                <c:pt idx="65973">
                  <c:v>5.1253859320000003E-5</c:v>
                </c:pt>
                <c:pt idx="65974">
                  <c:v>4.569886857E-4</c:v>
                </c:pt>
                <c:pt idx="65975">
                  <c:v>2.7626969340000001E-5</c:v>
                </c:pt>
                <c:pt idx="65976">
                  <c:v>1.391232057E-5</c:v>
                </c:pt>
                <c:pt idx="65977">
                  <c:v>3.3369349329999997E-5</c:v>
                </c:pt>
                <c:pt idx="65978">
                  <c:v>1.0628368830000001E-3</c:v>
                </c:pt>
                <c:pt idx="65979">
                  <c:v>6.0787127159999997E-5</c:v>
                </c:pt>
                <c:pt idx="65980">
                  <c:v>3.8578947919999997E-5</c:v>
                </c:pt>
                <c:pt idx="65981">
                  <c:v>1.5540014260000001E-5</c:v>
                </c:pt>
                <c:pt idx="65982">
                  <c:v>1.459864622E-4</c:v>
                </c:pt>
                <c:pt idx="65983">
                  <c:v>3.0938212290000002E-6</c:v>
                </c:pt>
                <c:pt idx="65984">
                  <c:v>4.2948564739999996E-6</c:v>
                </c:pt>
                <c:pt idx="65985">
                  <c:v>5.4091118389999999E-6</c:v>
                </c:pt>
                <c:pt idx="65986">
                  <c:v>1.24446374E-5</c:v>
                </c:pt>
                <c:pt idx="65987">
                  <c:v>9.6234637399999996E-6</c:v>
                </c:pt>
                <c:pt idx="65988">
                  <c:v>4.7566483120000002E-6</c:v>
                </c:pt>
                <c:pt idx="65989">
                  <c:v>7.2953956109999999E-6</c:v>
                </c:pt>
                <c:pt idx="65990">
                  <c:v>4.4550747780000002E-5</c:v>
                </c:pt>
                <c:pt idx="65991">
                  <c:v>1.163633121E-5</c:v>
                </c:pt>
                <c:pt idx="65992">
                  <c:v>5.5329104100000003E-6</c:v>
                </c:pt>
                <c:pt idx="65993">
                  <c:v>5.4439672340000002E-6</c:v>
                </c:pt>
                <c:pt idx="65994">
                  <c:v>6.9704743259999997E-5</c:v>
                </c:pt>
                <c:pt idx="65995">
                  <c:v>6.4126611249999999E-6</c:v>
                </c:pt>
                <c:pt idx="65996">
                  <c:v>2.171842521E-7</c:v>
                </c:pt>
                <c:pt idx="65997">
                  <c:v>1.070462656E-6</c:v>
                </c:pt>
                <c:pt idx="65998">
                  <c:v>7.0262521460000003E-5</c:v>
                </c:pt>
                <c:pt idx="65999">
                  <c:v>4.3194913469999997E-7</c:v>
                </c:pt>
                <c:pt idx="66000">
                  <c:v>3.8800079260000003E-6</c:v>
                </c:pt>
                <c:pt idx="66001">
                  <c:v>2.7515841129999999E-6</c:v>
                </c:pt>
                <c:pt idx="66002">
                  <c:v>3.6285076299999998E-5</c:v>
                </c:pt>
                <c:pt idx="66003">
                  <c:v>4.5234230350000004E-6</c:v>
                </c:pt>
                <c:pt idx="66004">
                  <c:v>1.7088930570000001E-5</c:v>
                </c:pt>
                <c:pt idx="66005">
                  <c:v>1.238542904E-5</c:v>
                </c:pt>
                <c:pt idx="66006">
                  <c:v>1.3617520189999999E-5</c:v>
                </c:pt>
                <c:pt idx="66007">
                  <c:v>2.4007967940000001E-5</c:v>
                </c:pt>
                <c:pt idx="66008">
                  <c:v>3.4391664349999997E-5</c:v>
                </c:pt>
                <c:pt idx="66009">
                  <c:v>3.3704073910000002E-5</c:v>
                </c:pt>
                <c:pt idx="66010">
                  <c:v>9.1139217060000002E-5</c:v>
                </c:pt>
                <c:pt idx="66011">
                  <c:v>6.8101799879999994E-5</c:v>
                </c:pt>
                <c:pt idx="66012">
                  <c:v>2.8191414719999998E-5</c:v>
                </c:pt>
                <c:pt idx="66013">
                  <c:v>1.6610372900000001E-5</c:v>
                </c:pt>
                <c:pt idx="66014">
                  <c:v>6.4545369390000006E-5</c:v>
                </c:pt>
                <c:pt idx="66015">
                  <c:v>7.7465458800000004E-5</c:v>
                </c:pt>
                <c:pt idx="66016">
                  <c:v>2.4195623929999999E-5</c:v>
                </c:pt>
                <c:pt idx="66017">
                  <c:v>1.5657902120000001E-5</c:v>
                </c:pt>
                <c:pt idx="66018">
                  <c:v>2.7722452380000002E-4</c:v>
                </c:pt>
                <c:pt idx="66019">
                  <c:v>1.477099982E-4</c:v>
                </c:pt>
                <c:pt idx="66020">
                  <c:v>7.5756662790000005E-5</c:v>
                </c:pt>
                <c:pt idx="66021">
                  <c:v>4.5980290640000002E-4</c:v>
                </c:pt>
                <c:pt idx="66022">
                  <c:v>1.896684224E-3</c:v>
                </c:pt>
                <c:pt idx="66023">
                  <c:v>8.9688262169999996E-5</c:v>
                </c:pt>
                <c:pt idx="66024">
                  <c:v>4.5450264829999998E-5</c:v>
                </c:pt>
                <c:pt idx="66025">
                  <c:v>9.5055217930000005E-6</c:v>
                </c:pt>
                <c:pt idx="66026">
                  <c:v>1.9498183019999999E-5</c:v>
                </c:pt>
                <c:pt idx="66027">
                  <c:v>1.004551453E-5</c:v>
                </c:pt>
                <c:pt idx="66028">
                  <c:v>3.4737609740000002E-6</c:v>
                </c:pt>
                <c:pt idx="66029">
                  <c:v>6.6648310549999996E-7</c:v>
                </c:pt>
                <c:pt idx="66030">
                  <c:v>1.86206996E-5</c:v>
                </c:pt>
                <c:pt idx="66031">
                  <c:v>6.6441316780000002E-7</c:v>
                </c:pt>
                <c:pt idx="66032">
                  <c:v>2.319402193E-6</c:v>
                </c:pt>
                <c:pt idx="66033">
                  <c:v>3.0438010739999999E-6</c:v>
                </c:pt>
                <c:pt idx="66034">
                  <c:v>1.9418279840000001E-6</c:v>
                </c:pt>
                <c:pt idx="66035">
                  <c:v>5.1670746929999996E-6</c:v>
                </c:pt>
                <c:pt idx="66036">
                  <c:v>5.2273759529999996E-6</c:v>
                </c:pt>
                <c:pt idx="66037">
                  <c:v>2.4609040450000002E-6</c:v>
                </c:pt>
                <c:pt idx="66038">
                  <c:v>2.550816383E-6</c:v>
                </c:pt>
                <c:pt idx="66039">
                  <c:v>1.132768366E-5</c:v>
                </c:pt>
                <c:pt idx="66040">
                  <c:v>3.327817994E-6</c:v>
                </c:pt>
                <c:pt idx="66041">
                  <c:v>1.195378645E-5</c:v>
                </c:pt>
                <c:pt idx="66042">
                  <c:v>2.2914991220000002E-5</c:v>
                </c:pt>
                <c:pt idx="66043">
                  <c:v>5.4290728360000004E-6</c:v>
                </c:pt>
                <c:pt idx="66044">
                  <c:v>5.9718397960000001E-6</c:v>
                </c:pt>
                <c:pt idx="66045">
                  <c:v>2.9348685979999999E-6</c:v>
                </c:pt>
                <c:pt idx="66046">
                  <c:v>2.1147254229999998E-6</c:v>
                </c:pt>
                <c:pt idx="66047">
                  <c:v>1.3315390719999999E-6</c:v>
                </c:pt>
                <c:pt idx="66048">
                  <c:v>2.2193968580000001E-6</c:v>
                </c:pt>
                <c:pt idx="66049">
                  <c:v>8.6210914670000008E-6</c:v>
                </c:pt>
                <c:pt idx="66050">
                  <c:v>1.7705308619999999E-5</c:v>
                </c:pt>
                <c:pt idx="66051">
                  <c:v>2.2016737500000001E-5</c:v>
                </c:pt>
                <c:pt idx="66052">
                  <c:v>3.0075313149999999E-5</c:v>
                </c:pt>
                <c:pt idx="66053">
                  <c:v>5.7059786570000001E-5</c:v>
                </c:pt>
                <c:pt idx="66054">
                  <c:v>1.2935433790000001E-4</c:v>
                </c:pt>
                <c:pt idx="66055">
                  <c:v>7.3959751560000001E-6</c:v>
                </c:pt>
                <c:pt idx="66056">
                  <c:v>2.367825229E-5</c:v>
                </c:pt>
                <c:pt idx="66057">
                  <c:v>4.3487765250000001E-6</c:v>
                </c:pt>
                <c:pt idx="66058">
                  <c:v>1.7036469099999999E-5</c:v>
                </c:pt>
                <c:pt idx="66059">
                  <c:v>3.5611925549999999E-5</c:v>
                </c:pt>
                <c:pt idx="66060">
                  <c:v>4.625398097E-5</c:v>
                </c:pt>
                <c:pt idx="66061">
                  <c:v>2.4533820629999998E-4</c:v>
                </c:pt>
                <c:pt idx="66062">
                  <c:v>7.7859859489999995E-4</c:v>
                </c:pt>
                <c:pt idx="66063">
                  <c:v>7.3782669550000003E-5</c:v>
                </c:pt>
                <c:pt idx="66064">
                  <c:v>1.382587403E-4</c:v>
                </c:pt>
                <c:pt idx="66065">
                  <c:v>1.8687572070000001E-4</c:v>
                </c:pt>
                <c:pt idx="66066">
                  <c:v>7.6118825130000003E-5</c:v>
                </c:pt>
                <c:pt idx="66067">
                  <c:v>3.906932446E-5</c:v>
                </c:pt>
                <c:pt idx="66068">
                  <c:v>3.5883920810000001E-5</c:v>
                </c:pt>
                <c:pt idx="66069">
                  <c:v>4.6777535479999998E-5</c:v>
                </c:pt>
                <c:pt idx="66070">
                  <c:v>1.4921772929999999E-4</c:v>
                </c:pt>
                <c:pt idx="66071">
                  <c:v>7.6591176720000001E-5</c:v>
                </c:pt>
                <c:pt idx="66072">
                  <c:v>2.8782193010000001E-5</c:v>
                </c:pt>
                <c:pt idx="66073">
                  <c:v>1.5760312920000001E-4</c:v>
                </c:pt>
                <c:pt idx="66074">
                  <c:v>8.9619528090000003E-5</c:v>
                </c:pt>
                <c:pt idx="66075">
                  <c:v>1.3065952629999999E-5</c:v>
                </c:pt>
                <c:pt idx="66076">
                  <c:v>1.0228273700000001E-5</c:v>
                </c:pt>
                <c:pt idx="66077">
                  <c:v>1.542128294E-6</c:v>
                </c:pt>
                <c:pt idx="66078">
                  <c:v>9.8108470259999997E-8</c:v>
                </c:pt>
                <c:pt idx="66079">
                  <c:v>4.4868454269999997E-6</c:v>
                </c:pt>
                <c:pt idx="66080">
                  <c:v>1.867305742E-6</c:v>
                </c:pt>
                <c:pt idx="66081">
                  <c:v>2.5704838209999999E-6</c:v>
                </c:pt>
                <c:pt idx="66082">
                  <c:v>1.196971379E-6</c:v>
                </c:pt>
                <c:pt idx="66083">
                  <c:v>1.534786807E-6</c:v>
                </c:pt>
                <c:pt idx="66084">
                  <c:v>1.4179731719999999E-6</c:v>
                </c:pt>
                <c:pt idx="66085">
                  <c:v>3.5597366670000001E-6</c:v>
                </c:pt>
                <c:pt idx="66086">
                  <c:v>9.8512188639999996E-7</c:v>
                </c:pt>
                <c:pt idx="66087">
                  <c:v>1.756166699E-6</c:v>
                </c:pt>
                <c:pt idx="66088">
                  <c:v>2.0599863480000002E-6</c:v>
                </c:pt>
                <c:pt idx="66089">
                  <c:v>1.9316249640000002E-6</c:v>
                </c:pt>
                <c:pt idx="66090">
                  <c:v>1.659933647E-6</c:v>
                </c:pt>
                <c:pt idx="66091">
                  <c:v>1.103384597E-6</c:v>
                </c:pt>
                <c:pt idx="66092">
                  <c:v>1.027445657E-6</c:v>
                </c:pt>
                <c:pt idx="66093">
                  <c:v>2.7052891719999999E-5</c:v>
                </c:pt>
                <c:pt idx="66094">
                  <c:v>2.0671676010000001E-5</c:v>
                </c:pt>
                <c:pt idx="66095">
                  <c:v>9.6711082889999995E-6</c:v>
                </c:pt>
                <c:pt idx="66096">
                  <c:v>3.2007777480000001E-6</c:v>
                </c:pt>
                <c:pt idx="66097">
                  <c:v>1.558616766E-6</c:v>
                </c:pt>
                <c:pt idx="66098">
                  <c:v>3.2443257110000002E-6</c:v>
                </c:pt>
                <c:pt idx="66099">
                  <c:v>4.8266671959999999E-6</c:v>
                </c:pt>
                <c:pt idx="66100">
                  <c:v>2.2634239040000001E-6</c:v>
                </c:pt>
                <c:pt idx="66101">
                  <c:v>1.7599476190000001E-5</c:v>
                </c:pt>
                <c:pt idx="66102">
                  <c:v>2.4762385950000001E-5</c:v>
                </c:pt>
                <c:pt idx="66103">
                  <c:v>1.4050182269999999E-5</c:v>
                </c:pt>
                <c:pt idx="66104">
                  <c:v>2.1525473440000001E-5</c:v>
                </c:pt>
                <c:pt idx="66105">
                  <c:v>6.2935203410000005E-5</c:v>
                </c:pt>
                <c:pt idx="66106">
                  <c:v>2.2324510089999999E-5</c:v>
                </c:pt>
                <c:pt idx="66107">
                  <c:v>1.086406544E-5</c:v>
                </c:pt>
                <c:pt idx="66108">
                  <c:v>1.015472082E-5</c:v>
                </c:pt>
                <c:pt idx="66109">
                  <c:v>1.5650799710000001E-5</c:v>
                </c:pt>
                <c:pt idx="66110">
                  <c:v>1.3509874520000001E-5</c:v>
                </c:pt>
                <c:pt idx="66111">
                  <c:v>3.2664739399999999E-5</c:v>
                </c:pt>
                <c:pt idx="66112">
                  <c:v>6.1920395440000003E-5</c:v>
                </c:pt>
                <c:pt idx="66113">
                  <c:v>8.2436270539999995E-4</c:v>
                </c:pt>
                <c:pt idx="66114">
                  <c:v>3.7446791969999999E-4</c:v>
                </c:pt>
                <c:pt idx="66115">
                  <c:v>4.6502591110000001E-5</c:v>
                </c:pt>
                <c:pt idx="66116">
                  <c:v>4.7120175659999997E-5</c:v>
                </c:pt>
                <c:pt idx="66117">
                  <c:v>5.6549653330000001E-5</c:v>
                </c:pt>
                <c:pt idx="66118">
                  <c:v>2.2691254819999999E-6</c:v>
                </c:pt>
                <c:pt idx="66119">
                  <c:v>2.4881124629999999E-6</c:v>
                </c:pt>
                <c:pt idx="66120">
                  <c:v>9.3530698320000001E-6</c:v>
                </c:pt>
                <c:pt idx="66121">
                  <c:v>8.1077468100000005E-6</c:v>
                </c:pt>
                <c:pt idx="66122">
                  <c:v>2.1135898960000002E-6</c:v>
                </c:pt>
                <c:pt idx="66123">
                  <c:v>1.547875706E-6</c:v>
                </c:pt>
                <c:pt idx="66124">
                  <c:v>4.2527350889999997E-6</c:v>
                </c:pt>
                <c:pt idx="66125">
                  <c:v>3.7526524699999998E-6</c:v>
                </c:pt>
                <c:pt idx="66126">
                  <c:v>1.7301841170000001E-6</c:v>
                </c:pt>
                <c:pt idx="66127">
                  <c:v>1.6600767380000001E-6</c:v>
                </c:pt>
                <c:pt idx="66128">
                  <c:v>1.5122488119999999E-6</c:v>
                </c:pt>
                <c:pt idx="66129">
                  <c:v>3.310728607E-7</c:v>
                </c:pt>
                <c:pt idx="66130">
                  <c:v>9.3674452279999996E-7</c:v>
                </c:pt>
                <c:pt idx="66131">
                  <c:v>8.9935709530000004E-7</c:v>
                </c:pt>
                <c:pt idx="66132">
                  <c:v>7.7800653790000004E-7</c:v>
                </c:pt>
                <c:pt idx="66133">
                  <c:v>1.0748158939999999E-6</c:v>
                </c:pt>
                <c:pt idx="66134">
                  <c:v>8.1534550030000005E-7</c:v>
                </c:pt>
                <c:pt idx="66135">
                  <c:v>6.9984377749999999E-7</c:v>
                </c:pt>
                <c:pt idx="66136">
                  <c:v>1.1768764239999999E-6</c:v>
                </c:pt>
                <c:pt idx="66137">
                  <c:v>1.702057032E-6</c:v>
                </c:pt>
                <c:pt idx="66138">
                  <c:v>1.361607159E-6</c:v>
                </c:pt>
                <c:pt idx="66139">
                  <c:v>1.3604083900000001E-6</c:v>
                </c:pt>
                <c:pt idx="66140">
                  <c:v>2.2996831350000001E-6</c:v>
                </c:pt>
                <c:pt idx="66141">
                  <c:v>1.565791556E-6</c:v>
                </c:pt>
                <c:pt idx="66142">
                  <c:v>3.158004768E-6</c:v>
                </c:pt>
                <c:pt idx="66143">
                  <c:v>3.090108846E-6</c:v>
                </c:pt>
                <c:pt idx="66144">
                  <c:v>1.749078289E-6</c:v>
                </c:pt>
                <c:pt idx="66145">
                  <c:v>8.8507357740000002E-6</c:v>
                </c:pt>
                <c:pt idx="66146">
                  <c:v>5.4892469699999996E-7</c:v>
                </c:pt>
                <c:pt idx="66147">
                  <c:v>5.1944865440000003E-6</c:v>
                </c:pt>
                <c:pt idx="66148">
                  <c:v>3.1359707809999999E-6</c:v>
                </c:pt>
                <c:pt idx="66149">
                  <c:v>2.4911681159999999E-5</c:v>
                </c:pt>
                <c:pt idx="66150">
                  <c:v>5.5780511260000002E-7</c:v>
                </c:pt>
                <c:pt idx="66151">
                  <c:v>6.3904536390000001E-6</c:v>
                </c:pt>
                <c:pt idx="66152">
                  <c:v>1.3845106849999999E-6</c:v>
                </c:pt>
                <c:pt idx="66153">
                  <c:v>4.535434175E-4</c:v>
                </c:pt>
                <c:pt idx="66154">
                  <c:v>7.3248123230000003E-5</c:v>
                </c:pt>
                <c:pt idx="66155">
                  <c:v>4.8538305529999997E-5</c:v>
                </c:pt>
                <c:pt idx="66156">
                  <c:v>7.1854517739999995E-5</c:v>
                </c:pt>
                <c:pt idx="66157">
                  <c:v>3.4176103249999997E-4</c:v>
                </c:pt>
                <c:pt idx="66158">
                  <c:v>2.2911923419999999E-5</c:v>
                </c:pt>
                <c:pt idx="66159">
                  <c:v>4.5440609000000003E-6</c:v>
                </c:pt>
                <c:pt idx="66160">
                  <c:v>5.6800627209999998E-6</c:v>
                </c:pt>
                <c:pt idx="66161">
                  <c:v>3.1911180580000002E-5</c:v>
                </c:pt>
                <c:pt idx="66162">
                  <c:v>8.4359553750000006E-6</c:v>
                </c:pt>
                <c:pt idx="66163">
                  <c:v>2.731336606E-6</c:v>
                </c:pt>
                <c:pt idx="66164">
                  <c:v>7.7087466800000001E-7</c:v>
                </c:pt>
                <c:pt idx="66165">
                  <c:v>9.8168361349999997E-5</c:v>
                </c:pt>
                <c:pt idx="66166">
                  <c:v>2.780222823E-6</c:v>
                </c:pt>
                <c:pt idx="66167">
                  <c:v>1.9785950490000001E-6</c:v>
                </c:pt>
                <c:pt idx="66168">
                  <c:v>7.4756591059999997E-7</c:v>
                </c:pt>
                <c:pt idx="66169">
                  <c:v>9.347404731E-6</c:v>
                </c:pt>
                <c:pt idx="66170">
                  <c:v>2.389158844E-7</c:v>
                </c:pt>
                <c:pt idx="66171">
                  <c:v>1.293107388E-7</c:v>
                </c:pt>
                <c:pt idx="66172">
                  <c:v>9.7245192770000002E-8</c:v>
                </c:pt>
                <c:pt idx="66173">
                  <c:v>1.146085129E-5</c:v>
                </c:pt>
                <c:pt idx="66174">
                  <c:v>1.3167181179999999E-6</c:v>
                </c:pt>
                <c:pt idx="66175">
                  <c:v>2.264330296E-7</c:v>
                </c:pt>
                <c:pt idx="66176">
                  <c:v>2.7695581600000001E-8</c:v>
                </c:pt>
                <c:pt idx="66177">
                  <c:v>1.245509265E-6</c:v>
                </c:pt>
                <c:pt idx="66178">
                  <c:v>1.451882751E-7</c:v>
                </c:pt>
                <c:pt idx="66179">
                  <c:v>1.883631891E-7</c:v>
                </c:pt>
                <c:pt idx="66180">
                  <c:v>1.8580195490000001E-7</c:v>
                </c:pt>
                <c:pt idx="66181">
                  <c:v>1.544202046E-7</c:v>
                </c:pt>
                <c:pt idx="66182">
                  <c:v>1.580089913E-7</c:v>
                </c:pt>
                <c:pt idx="66183">
                  <c:v>1.5289360809999999E-7</c:v>
                </c:pt>
                <c:pt idx="66184">
                  <c:v>1.8749301850000001E-7</c:v>
                </c:pt>
                <c:pt idx="66185">
                  <c:v>1.8647892980000001E-6</c:v>
                </c:pt>
                <c:pt idx="66186">
                  <c:v>3.7629687669999999E-7</c:v>
                </c:pt>
                <c:pt idx="66187">
                  <c:v>3.7861615359999999E-8</c:v>
                </c:pt>
                <c:pt idx="66188">
                  <c:v>6.4727568109999998E-7</c:v>
                </c:pt>
                <c:pt idx="66189">
                  <c:v>2.5691557740000002E-6</c:v>
                </c:pt>
                <c:pt idx="66190">
                  <c:v>4.0607170779999999E-7</c:v>
                </c:pt>
                <c:pt idx="66191">
                  <c:v>5.1366983239999997E-7</c:v>
                </c:pt>
                <c:pt idx="66192">
                  <c:v>1.1693310530000001E-6</c:v>
                </c:pt>
                <c:pt idx="66193">
                  <c:v>1.7004226530000001E-5</c:v>
                </c:pt>
                <c:pt idx="66194">
                  <c:v>5.9999501439999997E-7</c:v>
                </c:pt>
                <c:pt idx="66195">
                  <c:v>2.691377963E-6</c:v>
                </c:pt>
                <c:pt idx="66196">
                  <c:v>1.102035366E-5</c:v>
                </c:pt>
                <c:pt idx="66197">
                  <c:v>2.3727170639999999E-4</c:v>
                </c:pt>
                <c:pt idx="66198">
                  <c:v>9.1710035829999999E-6</c:v>
                </c:pt>
                <c:pt idx="66199">
                  <c:v>2.6702029220000001E-6</c:v>
                </c:pt>
                <c:pt idx="66200">
                  <c:v>1.68713178E-6</c:v>
                </c:pt>
                <c:pt idx="66201">
                  <c:v>1.6629959890000001E-5</c:v>
                </c:pt>
                <c:pt idx="66202">
                  <c:v>4.1891386760000004E-6</c:v>
                </c:pt>
                <c:pt idx="66203">
                  <c:v>2.869007915E-6</c:v>
                </c:pt>
                <c:pt idx="66204">
                  <c:v>1.8440683110000001E-7</c:v>
                </c:pt>
                <c:pt idx="66205">
                  <c:v>3.6333165989999998E-4</c:v>
                </c:pt>
                <c:pt idx="66206">
                  <c:v>4.4581779950000002E-7</c:v>
                </c:pt>
                <c:pt idx="66207">
                  <c:v>4.2799695920000003E-6</c:v>
                </c:pt>
                <c:pt idx="66208">
                  <c:v>6.9840835109999998E-6</c:v>
                </c:pt>
                <c:pt idx="66209">
                  <c:v>5.1521742980000003E-5</c:v>
                </c:pt>
                <c:pt idx="66210">
                  <c:v>1.7286913799999999E-6</c:v>
                </c:pt>
                <c:pt idx="66211">
                  <c:v>1.65337511E-6</c:v>
                </c:pt>
                <c:pt idx="66212">
                  <c:v>1.736634701E-6</c:v>
                </c:pt>
                <c:pt idx="66213">
                  <c:v>6.8579142510000002E-6</c:v>
                </c:pt>
                <c:pt idx="66214">
                  <c:v>4.2592571239999999E-7</c:v>
                </c:pt>
                <c:pt idx="66215">
                  <c:v>8.0057956530000001E-7</c:v>
                </c:pt>
                <c:pt idx="66216">
                  <c:v>1.0092420850000001E-6</c:v>
                </c:pt>
                <c:pt idx="66217">
                  <c:v>2.5681554009999999E-5</c:v>
                </c:pt>
                <c:pt idx="66218">
                  <c:v>3.9595837669999998E-7</c:v>
                </c:pt>
                <c:pt idx="66219">
                  <c:v>1.251957452E-7</c:v>
                </c:pt>
                <c:pt idx="66220">
                  <c:v>5.8642798659999999E-8</c:v>
                </c:pt>
                <c:pt idx="66221">
                  <c:v>3.6881052300000002E-7</c:v>
                </c:pt>
                <c:pt idx="66222">
                  <c:v>1.424521286E-8</c:v>
                </c:pt>
                <c:pt idx="66223">
                  <c:v>5.0120950799999997E-9</c:v>
                </c:pt>
                <c:pt idx="66224">
                  <c:v>2.6610875840000001E-9</c:v>
                </c:pt>
                <c:pt idx="66225">
                  <c:v>4.2412162790000002E-7</c:v>
                </c:pt>
                <c:pt idx="66226">
                  <c:v>5.127962211E-9</c:v>
                </c:pt>
                <c:pt idx="66227">
                  <c:v>8.8294108930000001E-9</c:v>
                </c:pt>
                <c:pt idx="66228">
                  <c:v>1.0579844009999999E-8</c:v>
                </c:pt>
                <c:pt idx="66229">
                  <c:v>4.5434406589999999E-7</c:v>
                </c:pt>
                <c:pt idx="66230">
                  <c:v>1.9932539219999999E-9</c:v>
                </c:pt>
                <c:pt idx="66231">
                  <c:v>2.0225681740000001E-13</c:v>
                </c:pt>
                <c:pt idx="66232">
                  <c:v>2.634123016E-9</c:v>
                </c:pt>
                <c:pt idx="66233">
                  <c:v>1.4442348849999999E-7</c:v>
                </c:pt>
                <c:pt idx="66234">
                  <c:v>3.9793657170000001E-8</c:v>
                </c:pt>
                <c:pt idx="66235">
                  <c:v>7.3953600220000006E-8</c:v>
                </c:pt>
                <c:pt idx="66236">
                  <c:v>9.7233890210000002E-8</c:v>
                </c:pt>
                <c:pt idx="66237">
                  <c:v>7.3613350859999997E-6</c:v>
                </c:pt>
                <c:pt idx="66238">
                  <c:v>2.7848946189999999E-7</c:v>
                </c:pt>
                <c:pt idx="66239">
                  <c:v>4.6322262420000002E-7</c:v>
                </c:pt>
                <c:pt idx="66240">
                  <c:v>6.4981608940000001E-7</c:v>
                </c:pt>
                <c:pt idx="66241">
                  <c:v>9.8834437159999999E-6</c:v>
                </c:pt>
                <c:pt idx="66242">
                  <c:v>1.0914681999999999E-6</c:v>
                </c:pt>
                <c:pt idx="66243">
                  <c:v>1.081652332E-6</c:v>
                </c:pt>
                <c:pt idx="66244">
                  <c:v>1.711082436E-6</c:v>
                </c:pt>
                <c:pt idx="66245">
                  <c:v>1.3776880999999999E-4</c:v>
                </c:pt>
                <c:pt idx="66246">
                  <c:v>4.517856116E-6</c:v>
                </c:pt>
                <c:pt idx="66247">
                  <c:v>1.7096288860000001E-6</c:v>
                </c:pt>
                <c:pt idx="66248">
                  <c:v>2.8881657790000002E-7</c:v>
                </c:pt>
                <c:pt idx="66249">
                  <c:v>2.6125665169999998E-4</c:v>
                </c:pt>
                <c:pt idx="66250">
                  <c:v>1.2986526519999999E-6</c:v>
                </c:pt>
                <c:pt idx="66251">
                  <c:v>2.0257610359999998E-6</c:v>
                </c:pt>
                <c:pt idx="66252">
                  <c:v>1.1992823680000001E-6</c:v>
                </c:pt>
                <c:pt idx="66253">
                  <c:v>1.818802274E-5</c:v>
                </c:pt>
                <c:pt idx="66254">
                  <c:v>1.702290747E-6</c:v>
                </c:pt>
                <c:pt idx="66255">
                  <c:v>1.46309391E-6</c:v>
                </c:pt>
                <c:pt idx="66256">
                  <c:v>9.1906247850000002E-7</c:v>
                </c:pt>
                <c:pt idx="66257">
                  <c:v>6.9514093240000004E-6</c:v>
                </c:pt>
                <c:pt idx="66258">
                  <c:v>1.125961601E-6</c:v>
                </c:pt>
                <c:pt idx="66259">
                  <c:v>8.0625494659999998E-7</c:v>
                </c:pt>
                <c:pt idx="66260">
                  <c:v>6.338009983E-7</c:v>
                </c:pt>
                <c:pt idx="66261">
                  <c:v>5.2294661350000002E-6</c:v>
                </c:pt>
                <c:pt idx="66262">
                  <c:v>5.5428918339999995E-7</c:v>
                </c:pt>
                <c:pt idx="66263">
                  <c:v>1.4055438619999999E-7</c:v>
                </c:pt>
                <c:pt idx="66264">
                  <c:v>1.3193961720000001E-7</c:v>
                </c:pt>
                <c:pt idx="66265">
                  <c:v>4.049610311E-6</c:v>
                </c:pt>
                <c:pt idx="66266">
                  <c:v>8.0574498340000002E-8</c:v>
                </c:pt>
                <c:pt idx="66267">
                  <c:v>1.9328432959999999E-8</c:v>
                </c:pt>
                <c:pt idx="66268">
                  <c:v>6.595232446E-8</c:v>
                </c:pt>
                <c:pt idx="66269">
                  <c:v>7.6243219709999998E-7</c:v>
                </c:pt>
                <c:pt idx="66270">
                  <c:v>4.5830212779999999E-8</c:v>
                </c:pt>
                <c:pt idx="66271">
                  <c:v>1.9515419140000001E-7</c:v>
                </c:pt>
                <c:pt idx="66272">
                  <c:v>1.8059246380000001E-7</c:v>
                </c:pt>
                <c:pt idx="66273">
                  <c:v>1.321029239E-7</c:v>
                </c:pt>
                <c:pt idx="66274">
                  <c:v>2.180668151E-7</c:v>
                </c:pt>
                <c:pt idx="66275">
                  <c:v>2.9655481099999997E-7</c:v>
                </c:pt>
                <c:pt idx="66276">
                  <c:v>2.7313596809999998E-7</c:v>
                </c:pt>
                <c:pt idx="66277">
                  <c:v>3.6145389569999998E-7</c:v>
                </c:pt>
                <c:pt idx="66278">
                  <c:v>2.583510661E-7</c:v>
                </c:pt>
                <c:pt idx="66279">
                  <c:v>1.3636008860000001E-7</c:v>
                </c:pt>
                <c:pt idx="66280">
                  <c:v>1.0186848929999999E-7</c:v>
                </c:pt>
                <c:pt idx="66281">
                  <c:v>1.1143362930000001E-7</c:v>
                </c:pt>
                <c:pt idx="66282">
                  <c:v>2.7236330370000001E-8</c:v>
                </c:pt>
                <c:pt idx="66283">
                  <c:v>8.3814661370000006E-8</c:v>
                </c:pt>
                <c:pt idx="66284">
                  <c:v>2.6395961739999999E-8</c:v>
                </c:pt>
                <c:pt idx="66285">
                  <c:v>1.157490713E-6</c:v>
                </c:pt>
                <c:pt idx="66286">
                  <c:v>9.2374385080000004E-7</c:v>
                </c:pt>
                <c:pt idx="66287">
                  <c:v>1.6083260979999999E-6</c:v>
                </c:pt>
                <c:pt idx="66288">
                  <c:v>3.9319224790000003E-6</c:v>
                </c:pt>
                <c:pt idx="66289">
                  <c:v>1.077580609E-4</c:v>
                </c:pt>
                <c:pt idx="66290">
                  <c:v>1.4653070769999999E-6</c:v>
                </c:pt>
                <c:pt idx="66291">
                  <c:v>2.242662066E-6</c:v>
                </c:pt>
                <c:pt idx="66292">
                  <c:v>1.8766283389999999E-6</c:v>
                </c:pt>
                <c:pt idx="66293">
                  <c:v>1.6753533910000001E-6</c:v>
                </c:pt>
                <c:pt idx="66294">
                  <c:v>1.1709447509999999E-6</c:v>
                </c:pt>
                <c:pt idx="66295">
                  <c:v>2.4467489359999999E-6</c:v>
                </c:pt>
                <c:pt idx="66296">
                  <c:v>3.8171731590000002E-6</c:v>
                </c:pt>
                <c:pt idx="66297">
                  <c:v>2.50632792E-5</c:v>
                </c:pt>
                <c:pt idx="66298">
                  <c:v>6.4499198180000004E-6</c:v>
                </c:pt>
                <c:pt idx="66299">
                  <c:v>2.7868188809999999E-6</c:v>
                </c:pt>
                <c:pt idx="66300">
                  <c:v>7.0754207210000002E-7</c:v>
                </c:pt>
                <c:pt idx="66301">
                  <c:v>7.1976093620000002E-6</c:v>
                </c:pt>
                <c:pt idx="66302">
                  <c:v>2.2307346140000001E-6</c:v>
                </c:pt>
                <c:pt idx="66303">
                  <c:v>1.7539602369999999E-6</c:v>
                </c:pt>
                <c:pt idx="66304">
                  <c:v>1.5235874090000001E-7</c:v>
                </c:pt>
                <c:pt idx="66305">
                  <c:v>2.7949209360000002E-7</c:v>
                </c:pt>
                <c:pt idx="66306">
                  <c:v>2.647277589E-6</c:v>
                </c:pt>
                <c:pt idx="66307">
                  <c:v>1.1541169180000001E-6</c:v>
                </c:pt>
                <c:pt idx="66308">
                  <c:v>1.827449668E-6</c:v>
                </c:pt>
                <c:pt idx="66309">
                  <c:v>1.5237775530000001E-5</c:v>
                </c:pt>
                <c:pt idx="66310">
                  <c:v>4.1089502870000002E-7</c:v>
                </c:pt>
                <c:pt idx="66311">
                  <c:v>6.2818931259999998E-7</c:v>
                </c:pt>
                <c:pt idx="66312">
                  <c:v>2.8022476209999999E-7</c:v>
                </c:pt>
                <c:pt idx="66313">
                  <c:v>1.6461609619999999E-7</c:v>
                </c:pt>
                <c:pt idx="66314">
                  <c:v>7.9347563149999999E-8</c:v>
                </c:pt>
                <c:pt idx="66315">
                  <c:v>5.2953263780000003E-8</c:v>
                </c:pt>
                <c:pt idx="66316">
                  <c:v>2.149790388E-7</c:v>
                </c:pt>
                <c:pt idx="66317">
                  <c:v>1.6362086209999999E-6</c:v>
                </c:pt>
                <c:pt idx="66318">
                  <c:v>6.4687261760000001E-7</c:v>
                </c:pt>
                <c:pt idx="66319">
                  <c:v>1.1791411000000001E-6</c:v>
                </c:pt>
                <c:pt idx="66320">
                  <c:v>1.614058949E-6</c:v>
                </c:pt>
                <c:pt idx="66321">
                  <c:v>7.2261095459999998E-6</c:v>
                </c:pt>
                <c:pt idx="66322">
                  <c:v>2.0163449609999999E-8</c:v>
                </c:pt>
                <c:pt idx="66323">
                  <c:v>4.5275068189999999E-7</c:v>
                </c:pt>
                <c:pt idx="66324">
                  <c:v>1.109157511E-7</c:v>
                </c:pt>
                <c:pt idx="66325">
                  <c:v>7.1641834779999995E-7</c:v>
                </c:pt>
                <c:pt idx="66326">
                  <c:v>2.5178463109999998E-7</c:v>
                </c:pt>
                <c:pt idx="66327">
                  <c:v>5.4106969280000002E-7</c:v>
                </c:pt>
                <c:pt idx="66328">
                  <c:v>1.08738725E-7</c:v>
                </c:pt>
                <c:pt idx="66329">
                  <c:v>1.040056748E-6</c:v>
                </c:pt>
                <c:pt idx="66330">
                  <c:v>2.162931871E-7</c:v>
                </c:pt>
                <c:pt idx="66331">
                  <c:v>2.6105373130000002E-7</c:v>
                </c:pt>
                <c:pt idx="66332">
                  <c:v>2.7170785520000001E-8</c:v>
                </c:pt>
                <c:pt idx="66333">
                  <c:v>1.040168027E-6</c:v>
                </c:pt>
                <c:pt idx="66334">
                  <c:v>3.043822164E-7</c:v>
                </c:pt>
                <c:pt idx="66335">
                  <c:v>9.4090737699999996E-8</c:v>
                </c:pt>
                <c:pt idx="66336">
                  <c:v>9.7049985799999998E-8</c:v>
                </c:pt>
                <c:pt idx="66337">
                  <c:v>7.8735636239999996E-6</c:v>
                </c:pt>
                <c:pt idx="66338">
                  <c:v>2.0405974180000002E-6</c:v>
                </c:pt>
                <c:pt idx="66339">
                  <c:v>2.9303404000000001E-6</c:v>
                </c:pt>
                <c:pt idx="66340">
                  <c:v>2.044216789E-5</c:v>
                </c:pt>
                <c:pt idx="66341">
                  <c:v>4.1545201329999997E-5</c:v>
                </c:pt>
                <c:pt idx="66342">
                  <c:v>2.686303898E-6</c:v>
                </c:pt>
                <c:pt idx="66343">
                  <c:v>7.2754571130000004E-7</c:v>
                </c:pt>
                <c:pt idx="66344">
                  <c:v>7.0371801499999995E-7</c:v>
                </c:pt>
                <c:pt idx="66345">
                  <c:v>3.7325786669999999E-6</c:v>
                </c:pt>
                <c:pt idx="66346">
                  <c:v>5.2003944370000003E-7</c:v>
                </c:pt>
                <c:pt idx="66347">
                  <c:v>6.0344846019999998E-7</c:v>
                </c:pt>
                <c:pt idx="66348">
                  <c:v>3.9702883089999998E-6</c:v>
                </c:pt>
                <c:pt idx="66349">
                  <c:v>1.6893951520000002E-5</c:v>
                </c:pt>
                <c:pt idx="66350">
                  <c:v>1.3946609299999999E-6</c:v>
                </c:pt>
                <c:pt idx="66351">
                  <c:v>1.1208020979999999E-6</c:v>
                </c:pt>
                <c:pt idx="66352">
                  <c:v>2.451953126E-6</c:v>
                </c:pt>
                <c:pt idx="66353">
                  <c:v>4.92361957E-7</c:v>
                </c:pt>
                <c:pt idx="66354">
                  <c:v>1.857721439E-7</c:v>
                </c:pt>
                <c:pt idx="66355">
                  <c:v>3.272406299E-7</c:v>
                </c:pt>
                <c:pt idx="66356">
                  <c:v>3.2104483889999998E-7</c:v>
                </c:pt>
                <c:pt idx="66357">
                  <c:v>1.8930230980000001E-7</c:v>
                </c:pt>
                <c:pt idx="66358">
                  <c:v>2.4676325990000002E-7</c:v>
                </c:pt>
                <c:pt idx="66359">
                  <c:v>3.2343103490000001E-8</c:v>
                </c:pt>
                <c:pt idx="66360">
                  <c:v>4.9062710819999999E-6</c:v>
                </c:pt>
                <c:pt idx="66361">
                  <c:v>6.8931080799999998E-6</c:v>
                </c:pt>
                <c:pt idx="66362">
                  <c:v>2.4416716050000001E-6</c:v>
                </c:pt>
                <c:pt idx="66363">
                  <c:v>1.2639485779999999E-6</c:v>
                </c:pt>
                <c:pt idx="66364">
                  <c:v>2.657664618E-8</c:v>
                </c:pt>
                <c:pt idx="66365">
                  <c:v>3.8890505779999998E-7</c:v>
                </c:pt>
                <c:pt idx="66366">
                  <c:v>1.1884288359999999E-6</c:v>
                </c:pt>
                <c:pt idx="66367">
                  <c:v>3.174871522E-7</c:v>
                </c:pt>
                <c:pt idx="66368">
                  <c:v>1.0885509180000001E-6</c:v>
                </c:pt>
                <c:pt idx="66369">
                  <c:v>1.9403580279999999E-6</c:v>
                </c:pt>
                <c:pt idx="66370">
                  <c:v>1.46439225E-6</c:v>
                </c:pt>
                <c:pt idx="66371">
                  <c:v>7.0262174699999996E-7</c:v>
                </c:pt>
                <c:pt idx="66372">
                  <c:v>7.7001946449999997E-7</c:v>
                </c:pt>
                <c:pt idx="66373">
                  <c:v>7.5020569170000002E-7</c:v>
                </c:pt>
                <c:pt idx="66374">
                  <c:v>4.9256998849999999E-8</c:v>
                </c:pt>
                <c:pt idx="66375">
                  <c:v>9.2585853919999994E-8</c:v>
                </c:pt>
                <c:pt idx="66376">
                  <c:v>4.9135372689999996E-7</c:v>
                </c:pt>
                <c:pt idx="66377">
                  <c:v>5.7070023350000001E-8</c:v>
                </c:pt>
                <c:pt idx="66378">
                  <c:v>7.7144151159999995E-8</c:v>
                </c:pt>
                <c:pt idx="66379">
                  <c:v>3.1445168599999999E-7</c:v>
                </c:pt>
                <c:pt idx="66380">
                  <c:v>2.297413348E-7</c:v>
                </c:pt>
                <c:pt idx="66381">
                  <c:v>3.7991446350000001E-7</c:v>
                </c:pt>
                <c:pt idx="66382">
                  <c:v>8.9515826870000004E-7</c:v>
                </c:pt>
                <c:pt idx="66383">
                  <c:v>1.8327139060000001E-6</c:v>
                </c:pt>
                <c:pt idx="66384">
                  <c:v>7.4426908820000005E-7</c:v>
                </c:pt>
                <c:pt idx="66385">
                  <c:v>3.8216739060000002E-7</c:v>
                </c:pt>
                <c:pt idx="66386">
                  <c:v>1.1887686749999999E-6</c:v>
                </c:pt>
                <c:pt idx="66387">
                  <c:v>1.3431578889999999E-6</c:v>
                </c:pt>
                <c:pt idx="66388">
                  <c:v>2.666407943E-8</c:v>
                </c:pt>
                <c:pt idx="66389">
                  <c:v>3.0268350979999999E-7</c:v>
                </c:pt>
                <c:pt idx="66390">
                  <c:v>1.316475865E-6</c:v>
                </c:pt>
                <c:pt idx="66391">
                  <c:v>8.925427864E-7</c:v>
                </c:pt>
                <c:pt idx="66392">
                  <c:v>6.5231261520000002E-8</c:v>
                </c:pt>
                <c:pt idx="66393">
                  <c:v>6.079882213E-7</c:v>
                </c:pt>
                <c:pt idx="66394">
                  <c:v>7.5937393830000001E-7</c:v>
                </c:pt>
                <c:pt idx="66395">
                  <c:v>6.7232582939999998E-8</c:v>
                </c:pt>
                <c:pt idx="66396">
                  <c:v>1.2401669760000001E-6</c:v>
                </c:pt>
                <c:pt idx="66397">
                  <c:v>1.292835214E-7</c:v>
                </c:pt>
                <c:pt idx="66398">
                  <c:v>1.957939359E-7</c:v>
                </c:pt>
                <c:pt idx="66399">
                  <c:v>1.699481563E-7</c:v>
                </c:pt>
                <c:pt idx="66400">
                  <c:v>3.3555519639999999E-6</c:v>
                </c:pt>
                <c:pt idx="66401">
                  <c:v>5.1967316170000002E-7</c:v>
                </c:pt>
                <c:pt idx="66402">
                  <c:v>1.631721669E-7</c:v>
                </c:pt>
                <c:pt idx="66403">
                  <c:v>6.0517545829999997E-7</c:v>
                </c:pt>
                <c:pt idx="66404">
                  <c:v>1.826601943E-6</c:v>
                </c:pt>
                <c:pt idx="66405">
                  <c:v>7.9093076819999997E-7</c:v>
                </c:pt>
                <c:pt idx="66406">
                  <c:v>5.6708338730000004E-7</c:v>
                </c:pt>
                <c:pt idx="66407">
                  <c:v>1.333044132E-6</c:v>
                </c:pt>
                <c:pt idx="66408">
                  <c:v>1.3843698940000001E-6</c:v>
                </c:pt>
                <c:pt idx="66409">
                  <c:v>1.87793613E-6</c:v>
                </c:pt>
                <c:pt idx="66410">
                  <c:v>1.45494681E-6</c:v>
                </c:pt>
                <c:pt idx="66411">
                  <c:v>8.1592740059999999E-7</c:v>
                </c:pt>
                <c:pt idx="66412">
                  <c:v>2.343724529E-6</c:v>
                </c:pt>
                <c:pt idx="66413">
                  <c:v>2.872721811E-7</c:v>
                </c:pt>
                <c:pt idx="66414">
                  <c:v>1.57023059E-6</c:v>
                </c:pt>
                <c:pt idx="66415">
                  <c:v>1.1046491029999999E-6</c:v>
                </c:pt>
                <c:pt idx="66416">
                  <c:v>2.4595349300000002E-6</c:v>
                </c:pt>
                <c:pt idx="66417">
                  <c:v>1.592898748E-7</c:v>
                </c:pt>
                <c:pt idx="66418">
                  <c:v>1.328762417E-6</c:v>
                </c:pt>
                <c:pt idx="66419">
                  <c:v>1.4735070950000001E-7</c:v>
                </c:pt>
                <c:pt idx="66420">
                  <c:v>2.627747204E-5</c:v>
                </c:pt>
                <c:pt idx="66421">
                  <c:v>7.9804830500000002E-6</c:v>
                </c:pt>
                <c:pt idx="66422">
                  <c:v>4.4001240349999996E-6</c:v>
                </c:pt>
                <c:pt idx="66423">
                  <c:v>4.2781018790000003E-6</c:v>
                </c:pt>
                <c:pt idx="66424">
                  <c:v>5.6173039300000001E-6</c:v>
                </c:pt>
                <c:pt idx="66425">
                  <c:v>1.0795477410000001E-6</c:v>
                </c:pt>
                <c:pt idx="66426">
                  <c:v>2.6678428880000001E-7</c:v>
                </c:pt>
                <c:pt idx="66427">
                  <c:v>1.6237262180000001E-7</c:v>
                </c:pt>
                <c:pt idx="66428">
                  <c:v>5.9839328930000006E-8</c:v>
                </c:pt>
                <c:pt idx="66429">
                  <c:v>1.5277866669999999E-7</c:v>
                </c:pt>
                <c:pt idx="66430">
                  <c:v>1.938966641E-7</c:v>
                </c:pt>
                <c:pt idx="66431">
                  <c:v>2.2977797729999999E-7</c:v>
                </c:pt>
                <c:pt idx="66432">
                  <c:v>4.6253985039999998E-7</c:v>
                </c:pt>
                <c:pt idx="66433">
                  <c:v>4.2046481830000001E-7</c:v>
                </c:pt>
                <c:pt idx="66434">
                  <c:v>1.4625621079999999E-7</c:v>
                </c:pt>
                <c:pt idx="66435">
                  <c:v>5.5615150109999997E-7</c:v>
                </c:pt>
                <c:pt idx="66436">
                  <c:v>1.8635634820000001E-7</c:v>
                </c:pt>
                <c:pt idx="66437">
                  <c:v>2.8123629419999999E-7</c:v>
                </c:pt>
                <c:pt idx="66438">
                  <c:v>3.2250007329999999E-7</c:v>
                </c:pt>
                <c:pt idx="66439">
                  <c:v>3.5684654220000002E-7</c:v>
                </c:pt>
                <c:pt idx="66440">
                  <c:v>2.5452459560000001E-6</c:v>
                </c:pt>
                <c:pt idx="66441">
                  <c:v>6.1035131709999999E-7</c:v>
                </c:pt>
                <c:pt idx="66442">
                  <c:v>5.2973290879999999E-7</c:v>
                </c:pt>
                <c:pt idx="66443">
                  <c:v>1.2381642089999999E-6</c:v>
                </c:pt>
                <c:pt idx="66444">
                  <c:v>2.0077772390000002E-6</c:v>
                </c:pt>
                <c:pt idx="66445">
                  <c:v>3.7121352309999999E-7</c:v>
                </c:pt>
                <c:pt idx="66446">
                  <c:v>1.280283684E-7</c:v>
                </c:pt>
                <c:pt idx="66447">
                  <c:v>8.9855829389999998E-8</c:v>
                </c:pt>
                <c:pt idx="66448">
                  <c:v>3.4337505069999998E-7</c:v>
                </c:pt>
                <c:pt idx="66449">
                  <c:v>2.5206135470000002E-8</c:v>
                </c:pt>
                <c:pt idx="66450">
                  <c:v>8.5472425609999994E-8</c:v>
                </c:pt>
                <c:pt idx="66451">
                  <c:v>3.7933143820000001E-7</c:v>
                </c:pt>
                <c:pt idx="66452">
                  <c:v>1.281048499E-5</c:v>
                </c:pt>
                <c:pt idx="66453">
                  <c:v>2.3314175569999999E-6</c:v>
                </c:pt>
                <c:pt idx="66454">
                  <c:v>5.6478503500000001E-7</c:v>
                </c:pt>
                <c:pt idx="66455">
                  <c:v>1.1863749820000001E-6</c:v>
                </c:pt>
                <c:pt idx="66456">
                  <c:v>3.3317878630000001E-6</c:v>
                </c:pt>
                <c:pt idx="66457">
                  <c:v>4.0377271840000001E-7</c:v>
                </c:pt>
                <c:pt idx="66458">
                  <c:v>3.0248562670000001E-7</c:v>
                </c:pt>
                <c:pt idx="66459">
                  <c:v>7.9163280980000004E-7</c:v>
                </c:pt>
                <c:pt idx="66460">
                  <c:v>7.7029072090000006E-6</c:v>
                </c:pt>
                <c:pt idx="66461">
                  <c:v>1.844758487E-6</c:v>
                </c:pt>
                <c:pt idx="66462">
                  <c:v>1.8852242310000001E-6</c:v>
                </c:pt>
                <c:pt idx="66463">
                  <c:v>6.327691401E-6</c:v>
                </c:pt>
                <c:pt idx="66464">
                  <c:v>5.7656143409999999E-5</c:v>
                </c:pt>
                <c:pt idx="66465">
                  <c:v>4.6478990419999997E-6</c:v>
                </c:pt>
                <c:pt idx="66466">
                  <c:v>7.6612343829999997E-7</c:v>
                </c:pt>
                <c:pt idx="66467">
                  <c:v>3.3025290569999998E-7</c:v>
                </c:pt>
                <c:pt idx="66468">
                  <c:v>1.8497714370000001E-6</c:v>
                </c:pt>
                <c:pt idx="66469">
                  <c:v>8.53889671E-7</c:v>
                </c:pt>
                <c:pt idx="66470">
                  <c:v>4.6847647340000002E-7</c:v>
                </c:pt>
                <c:pt idx="66471">
                  <c:v>6.9420991060000006E-8</c:v>
                </c:pt>
                <c:pt idx="66472">
                  <c:v>1.6648256299999999E-5</c:v>
                </c:pt>
                <c:pt idx="66473">
                  <c:v>3.739262556E-7</c:v>
                </c:pt>
                <c:pt idx="66474">
                  <c:v>3.1416269059999999E-7</c:v>
                </c:pt>
                <c:pt idx="66475">
                  <c:v>4.9788972330000003E-7</c:v>
                </c:pt>
                <c:pt idx="66476">
                  <c:v>4.6898561260000001E-7</c:v>
                </c:pt>
                <c:pt idx="66477">
                  <c:v>8.2364915770000005E-8</c:v>
                </c:pt>
                <c:pt idx="66478">
                  <c:v>5.3539870860000002E-8</c:v>
                </c:pt>
                <c:pt idx="66479">
                  <c:v>3.2321898799999997E-8</c:v>
                </c:pt>
                <c:pt idx="66480">
                  <c:v>1.3107275450000001E-7</c:v>
                </c:pt>
                <c:pt idx="66481">
                  <c:v>3.9110041919999999E-8</c:v>
                </c:pt>
                <c:pt idx="66482">
                  <c:v>1.4927581330000001E-8</c:v>
                </c:pt>
                <c:pt idx="66483">
                  <c:v>2.25715311E-8</c:v>
                </c:pt>
                <c:pt idx="66484">
                  <c:v>1.914037718E-6</c:v>
                </c:pt>
                <c:pt idx="66485">
                  <c:v>3.710748632E-8</c:v>
                </c:pt>
                <c:pt idx="66486">
                  <c:v>1.874411687E-8</c:v>
                </c:pt>
                <c:pt idx="66487">
                  <c:v>1.8799441749999999E-8</c:v>
                </c:pt>
                <c:pt idx="66488">
                  <c:v>1.625363477E-7</c:v>
                </c:pt>
                <c:pt idx="66489">
                  <c:v>2.354283623E-8</c:v>
                </c:pt>
                <c:pt idx="66490">
                  <c:v>2.1439439730000002E-8</c:v>
                </c:pt>
                <c:pt idx="66491">
                  <c:v>2.5285669259999998E-8</c:v>
                </c:pt>
                <c:pt idx="66492">
                  <c:v>6.0326419710000002E-7</c:v>
                </c:pt>
                <c:pt idx="66493">
                  <c:v>2.3544444240000001E-8</c:v>
                </c:pt>
                <c:pt idx="66494">
                  <c:v>2.0045795839999999E-7</c:v>
                </c:pt>
                <c:pt idx="66495">
                  <c:v>3.3202104509999998E-7</c:v>
                </c:pt>
                <c:pt idx="66496">
                  <c:v>6.4174859329999997E-6</c:v>
                </c:pt>
                <c:pt idx="66497">
                  <c:v>2.0421256610000001E-7</c:v>
                </c:pt>
                <c:pt idx="66498">
                  <c:v>1.7585929089999999E-7</c:v>
                </c:pt>
                <c:pt idx="66499">
                  <c:v>2.8816477799999998E-7</c:v>
                </c:pt>
                <c:pt idx="66500">
                  <c:v>2.9377396180000002E-6</c:v>
                </c:pt>
                <c:pt idx="66501">
                  <c:v>1.8794193419999999E-7</c:v>
                </c:pt>
                <c:pt idx="66502">
                  <c:v>3.8318849230000003E-7</c:v>
                </c:pt>
                <c:pt idx="66503">
                  <c:v>6.5959475859999996E-7</c:v>
                </c:pt>
                <c:pt idx="66504">
                  <c:v>1.481425645E-5</c:v>
                </c:pt>
                <c:pt idx="66505">
                  <c:v>7.3486553980000005E-7</c:v>
                </c:pt>
                <c:pt idx="66506">
                  <c:v>3.1078822949999998E-7</c:v>
                </c:pt>
                <c:pt idx="66507">
                  <c:v>2.4078895360000001E-7</c:v>
                </c:pt>
                <c:pt idx="66508">
                  <c:v>1.0159323870000001E-5</c:v>
                </c:pt>
                <c:pt idx="66509">
                  <c:v>2.4324504619999998E-7</c:v>
                </c:pt>
                <c:pt idx="66510">
                  <c:v>3.9131540560000002E-7</c:v>
                </c:pt>
                <c:pt idx="66511">
                  <c:v>2.0832956349999999E-7</c:v>
                </c:pt>
                <c:pt idx="66512">
                  <c:v>5.9555422610000002E-5</c:v>
                </c:pt>
                <c:pt idx="66513">
                  <c:v>5.8539383900000002E-9</c:v>
                </c:pt>
                <c:pt idx="66514">
                  <c:v>6.3440778450000004E-7</c:v>
                </c:pt>
                <c:pt idx="66515">
                  <c:v>9.8372964339999994E-7</c:v>
                </c:pt>
                <c:pt idx="66516">
                  <c:v>6.0928013289999997E-5</c:v>
                </c:pt>
                <c:pt idx="66517">
                  <c:v>3.7447255029999999E-7</c:v>
                </c:pt>
                <c:pt idx="66518">
                  <c:v>1.5052679550000001E-7</c:v>
                </c:pt>
                <c:pt idx="66519">
                  <c:v>1.3910404419999999E-7</c:v>
                </c:pt>
                <c:pt idx="66520">
                  <c:v>1.9221485499999999E-6</c:v>
                </c:pt>
                <c:pt idx="66521">
                  <c:v>7.9868251389999997E-8</c:v>
                </c:pt>
                <c:pt idx="66522">
                  <c:v>4.7033004069999997E-8</c:v>
                </c:pt>
                <c:pt idx="66523">
                  <c:v>3.0374864000000002E-8</c:v>
                </c:pt>
                <c:pt idx="66524">
                  <c:v>1.6866143819999999E-7</c:v>
                </c:pt>
                <c:pt idx="66525">
                  <c:v>9.1721828920000002E-9</c:v>
                </c:pt>
                <c:pt idx="66526">
                  <c:v>3.3355430760000001E-9</c:v>
                </c:pt>
                <c:pt idx="66527">
                  <c:v>6.791115996E-10</c:v>
                </c:pt>
                <c:pt idx="66528">
                  <c:v>6.8186473680000002E-13</c:v>
                </c:pt>
                <c:pt idx="66529">
                  <c:v>4.601660613E-10</c:v>
                </c:pt>
                <c:pt idx="66530">
                  <c:v>1.302946128E-9</c:v>
                </c:pt>
                <c:pt idx="66531">
                  <c:v>2.0333833110000001E-9</c:v>
                </c:pt>
                <c:pt idx="66532">
                  <c:v>1.2975578729999999E-7</c:v>
                </c:pt>
                <c:pt idx="66533">
                  <c:v>3.3345812820000001E-9</c:v>
                </c:pt>
                <c:pt idx="66534">
                  <c:v>1.9098250680000001E-9</c:v>
                </c:pt>
                <c:pt idx="66535">
                  <c:v>8.1716520940000004E-10</c:v>
                </c:pt>
                <c:pt idx="66536">
                  <c:v>5.7635466110000002E-8</c:v>
                </c:pt>
                <c:pt idx="66537">
                  <c:v>3.8618064849999999E-9</c:v>
                </c:pt>
                <c:pt idx="66538">
                  <c:v>8.9602534450000003E-9</c:v>
                </c:pt>
                <c:pt idx="66539">
                  <c:v>1.33458455E-8</c:v>
                </c:pt>
                <c:pt idx="66540">
                  <c:v>2.9627663080000002E-7</c:v>
                </c:pt>
                <c:pt idx="66541">
                  <c:v>4.828691349E-8</c:v>
                </c:pt>
                <c:pt idx="66542">
                  <c:v>7.663320652E-8</c:v>
                </c:pt>
                <c:pt idx="66543">
                  <c:v>1.032548957E-7</c:v>
                </c:pt>
                <c:pt idx="66544">
                  <c:v>2.5838541669999998E-6</c:v>
                </c:pt>
                <c:pt idx="66545">
                  <c:v>2.6897797570000002E-7</c:v>
                </c:pt>
                <c:pt idx="66546">
                  <c:v>1.6562986179999999E-7</c:v>
                </c:pt>
                <c:pt idx="66547">
                  <c:v>1.379709164E-7</c:v>
                </c:pt>
                <c:pt idx="66548">
                  <c:v>1.8701744280000001E-6</c:v>
                </c:pt>
                <c:pt idx="66549">
                  <c:v>5.5307169410000004E-7</c:v>
                </c:pt>
                <c:pt idx="66550">
                  <c:v>3.3847111959999999E-7</c:v>
                </c:pt>
                <c:pt idx="66551">
                  <c:v>2.5816034909999999E-7</c:v>
                </c:pt>
                <c:pt idx="66552">
                  <c:v>8.5863206150000002E-6</c:v>
                </c:pt>
                <c:pt idx="66553">
                  <c:v>1.6023901109999999E-6</c:v>
                </c:pt>
                <c:pt idx="66554">
                  <c:v>6.3726522010000003E-7</c:v>
                </c:pt>
                <c:pt idx="66555">
                  <c:v>1.096154377E-6</c:v>
                </c:pt>
                <c:pt idx="66556">
                  <c:v>1.7228444929999999E-4</c:v>
                </c:pt>
                <c:pt idx="66557">
                  <c:v>8.5984195030000005E-7</c:v>
                </c:pt>
                <c:pt idx="66558">
                  <c:v>1.30264973E-6</c:v>
                </c:pt>
                <c:pt idx="66559">
                  <c:v>7.6137747799999996E-7</c:v>
                </c:pt>
                <c:pt idx="66560">
                  <c:v>1.8006260720000001E-6</c:v>
                </c:pt>
                <c:pt idx="66561">
                  <c:v>5.1275750029999999E-7</c:v>
                </c:pt>
                <c:pt idx="66562">
                  <c:v>6.3523805840000005E-7</c:v>
                </c:pt>
                <c:pt idx="66563">
                  <c:v>6.8560747580000002E-7</c:v>
                </c:pt>
                <c:pt idx="66564">
                  <c:v>1.123083947E-5</c:v>
                </c:pt>
                <c:pt idx="66565">
                  <c:v>9.4541027020000001E-7</c:v>
                </c:pt>
                <c:pt idx="66566">
                  <c:v>3.1248126930000001E-7</c:v>
                </c:pt>
                <c:pt idx="66567">
                  <c:v>2.1229767519999999E-8</c:v>
                </c:pt>
                <c:pt idx="66568">
                  <c:v>1.9291030279999998E-6</c:v>
                </c:pt>
                <c:pt idx="66569">
                  <c:v>1.6262712950000001E-7</c:v>
                </c:pt>
                <c:pt idx="66570">
                  <c:v>1.4009320340000001E-7</c:v>
                </c:pt>
                <c:pt idx="66571">
                  <c:v>2.5292554180000001E-8</c:v>
                </c:pt>
                <c:pt idx="66572">
                  <c:v>8.7160432330000006E-9</c:v>
                </c:pt>
                <c:pt idx="66573">
                  <c:v>1.0478580679999999E-7</c:v>
                </c:pt>
                <c:pt idx="66574">
                  <c:v>6.6917154990000005E-8</c:v>
                </c:pt>
                <c:pt idx="66575">
                  <c:v>6.7081068190000001E-9</c:v>
                </c:pt>
                <c:pt idx="66576">
                  <c:v>1.184297417E-7</c:v>
                </c:pt>
                <c:pt idx="66577">
                  <c:v>3.2958186880000002E-8</c:v>
                </c:pt>
                <c:pt idx="66578">
                  <c:v>3.485918364E-8</c:v>
                </c:pt>
                <c:pt idx="66579">
                  <c:v>3.4374777849999998E-8</c:v>
                </c:pt>
                <c:pt idx="66580">
                  <c:v>3.9293963109999999E-8</c:v>
                </c:pt>
                <c:pt idx="66581">
                  <c:v>4.6766978689999998E-8</c:v>
                </c:pt>
                <c:pt idx="66582">
                  <c:v>6.3045318160000006E-8</c:v>
                </c:pt>
                <c:pt idx="66583">
                  <c:v>8.8671461140000006E-8</c:v>
                </c:pt>
                <c:pt idx="66584">
                  <c:v>6.178387682E-7</c:v>
                </c:pt>
                <c:pt idx="66585">
                  <c:v>2.9219216919999999E-7</c:v>
                </c:pt>
                <c:pt idx="66586">
                  <c:v>8.530160031E-8</c:v>
                </c:pt>
                <c:pt idx="66587">
                  <c:v>2.3987657430000003E-7</c:v>
                </c:pt>
                <c:pt idx="66588">
                  <c:v>3.1827791340000002E-6</c:v>
                </c:pt>
                <c:pt idx="66589">
                  <c:v>4.6313107459999999E-7</c:v>
                </c:pt>
                <c:pt idx="66590">
                  <c:v>4.0114039730000003E-7</c:v>
                </c:pt>
                <c:pt idx="66591">
                  <c:v>1.932763477E-7</c:v>
                </c:pt>
                <c:pt idx="66592">
                  <c:v>7.6560416620000004E-7</c:v>
                </c:pt>
                <c:pt idx="66593">
                  <c:v>1.126420266E-6</c:v>
                </c:pt>
                <c:pt idx="66594">
                  <c:v>3.3910114880000001E-7</c:v>
                </c:pt>
                <c:pt idx="66595">
                  <c:v>2.8170550230000001E-6</c:v>
                </c:pt>
                <c:pt idx="66596">
                  <c:v>5.1015384170000003E-5</c:v>
                </c:pt>
                <c:pt idx="66597">
                  <c:v>3.9265963420000003E-6</c:v>
                </c:pt>
                <c:pt idx="66598">
                  <c:v>4.5888774180000003E-6</c:v>
                </c:pt>
                <c:pt idx="66599">
                  <c:v>3.0159832320000002E-6</c:v>
                </c:pt>
                <c:pt idx="66600">
                  <c:v>1.0578451989999999E-5</c:v>
                </c:pt>
                <c:pt idx="66601">
                  <c:v>2.0158711619999998E-6</c:v>
                </c:pt>
                <c:pt idx="66602">
                  <c:v>1.137356171E-6</c:v>
                </c:pt>
                <c:pt idx="66603">
                  <c:v>8.7912850430000005E-7</c:v>
                </c:pt>
                <c:pt idx="66604">
                  <c:v>2.6640173379999999E-5</c:v>
                </c:pt>
                <c:pt idx="66605">
                  <c:v>4.815670836E-6</c:v>
                </c:pt>
                <c:pt idx="66606">
                  <c:v>2.1735846010000002E-6</c:v>
                </c:pt>
                <c:pt idx="66607">
                  <c:v>1.313586528E-5</c:v>
                </c:pt>
                <c:pt idx="66608">
                  <c:v>5.5302807599999997E-5</c:v>
                </c:pt>
                <c:pt idx="66609">
                  <c:v>2.3887824059999998E-6</c:v>
                </c:pt>
                <c:pt idx="66610">
                  <c:v>7.2386545670000001E-7</c:v>
                </c:pt>
                <c:pt idx="66611">
                  <c:v>1.6941166390000001E-7</c:v>
                </c:pt>
                <c:pt idx="66612">
                  <c:v>1.9959211519999999E-6</c:v>
                </c:pt>
                <c:pt idx="66613">
                  <c:v>3.9528272330000002E-7</c:v>
                </c:pt>
                <c:pt idx="66614">
                  <c:v>4.843266644E-8</c:v>
                </c:pt>
                <c:pt idx="66615">
                  <c:v>7.4163899179999997E-7</c:v>
                </c:pt>
                <c:pt idx="66616">
                  <c:v>4.7105839410000004E-6</c:v>
                </c:pt>
                <c:pt idx="66617">
                  <c:v>3.7713194650000001E-7</c:v>
                </c:pt>
                <c:pt idx="66618">
                  <c:v>5.3907713280000002E-8</c:v>
                </c:pt>
                <c:pt idx="66619">
                  <c:v>1.213028779E-7</c:v>
                </c:pt>
                <c:pt idx="66620">
                  <c:v>4.490195148E-8</c:v>
                </c:pt>
                <c:pt idx="66621">
                  <c:v>3.2295026030000002E-8</c:v>
                </c:pt>
                <c:pt idx="66622">
                  <c:v>7.8649388460000005E-8</c:v>
                </c:pt>
                <c:pt idx="66623">
                  <c:v>9.5432505529999999E-8</c:v>
                </c:pt>
                <c:pt idx="66624">
                  <c:v>8.2188933229999995E-8</c:v>
                </c:pt>
                <c:pt idx="66625">
                  <c:v>1.010102054E-7</c:v>
                </c:pt>
                <c:pt idx="66626">
                  <c:v>9.1239510100000006E-8</c:v>
                </c:pt>
                <c:pt idx="66627">
                  <c:v>1.006677805E-7</c:v>
                </c:pt>
                <c:pt idx="66628">
                  <c:v>2.1602768320000001E-7</c:v>
                </c:pt>
                <c:pt idx="66629">
                  <c:v>5.7100672600000001E-8</c:v>
                </c:pt>
                <c:pt idx="66630">
                  <c:v>7.967868072E-8</c:v>
                </c:pt>
                <c:pt idx="66631">
                  <c:v>1.4354586470000001E-7</c:v>
                </c:pt>
                <c:pt idx="66632">
                  <c:v>2.102867023E-7</c:v>
                </c:pt>
                <c:pt idx="66633">
                  <c:v>3.470153946E-8</c:v>
                </c:pt>
                <c:pt idx="66634">
                  <c:v>2.8119337360000002E-7</c:v>
                </c:pt>
                <c:pt idx="66635">
                  <c:v>7.2140620130000005E-8</c:v>
                </c:pt>
                <c:pt idx="66636">
                  <c:v>9.6246035529999998E-7</c:v>
                </c:pt>
                <c:pt idx="66637">
                  <c:v>2.4344703409999998E-7</c:v>
                </c:pt>
                <c:pt idx="66638">
                  <c:v>1.2368182790000001E-6</c:v>
                </c:pt>
                <c:pt idx="66639">
                  <c:v>1.52846747E-6</c:v>
                </c:pt>
                <c:pt idx="66640">
                  <c:v>2.3386289130000001E-6</c:v>
                </c:pt>
                <c:pt idx="66641">
                  <c:v>1.5870799920000001E-6</c:v>
                </c:pt>
                <c:pt idx="66642">
                  <c:v>1.1375162959999999E-6</c:v>
                </c:pt>
                <c:pt idx="66643">
                  <c:v>3.0978070150000003E-8</c:v>
                </c:pt>
                <c:pt idx="66644">
                  <c:v>2.6454837040000001E-6</c:v>
                </c:pt>
                <c:pt idx="66645">
                  <c:v>4.5423246809999998E-6</c:v>
                </c:pt>
                <c:pt idx="66646">
                  <c:v>3.447147686E-6</c:v>
                </c:pt>
                <c:pt idx="66647">
                  <c:v>3.8136359489999999E-5</c:v>
                </c:pt>
                <c:pt idx="66648">
                  <c:v>9.3125314790000002E-5</c:v>
                </c:pt>
                <c:pt idx="66649">
                  <c:v>1.010954704E-5</c:v>
                </c:pt>
                <c:pt idx="66650">
                  <c:v>1.049499673E-5</c:v>
                </c:pt>
                <c:pt idx="66651">
                  <c:v>4.7228370959999998E-6</c:v>
                </c:pt>
                <c:pt idx="66652">
                  <c:v>6.8437669479999998E-7</c:v>
                </c:pt>
                <c:pt idx="66653">
                  <c:v>2.1462048360000001E-6</c:v>
                </c:pt>
                <c:pt idx="66654">
                  <c:v>2.7526188149999999E-6</c:v>
                </c:pt>
                <c:pt idx="66655">
                  <c:v>3.3236864820000001E-7</c:v>
                </c:pt>
                <c:pt idx="66656">
                  <c:v>5.3881789079999999E-7</c:v>
                </c:pt>
                <c:pt idx="66657">
                  <c:v>1.447811423E-6</c:v>
                </c:pt>
                <c:pt idx="66658">
                  <c:v>1.012628756E-6</c:v>
                </c:pt>
                <c:pt idx="66659">
                  <c:v>3.1043091940000001E-9</c:v>
                </c:pt>
                <c:pt idx="66660">
                  <c:v>4.3417869250000001E-7</c:v>
                </c:pt>
                <c:pt idx="66661">
                  <c:v>7.007498126E-7</c:v>
                </c:pt>
                <c:pt idx="66662">
                  <c:v>1.5178791350000001E-7</c:v>
                </c:pt>
                <c:pt idx="66663">
                  <c:v>3.6410123659999999E-7</c:v>
                </c:pt>
                <c:pt idx="66664">
                  <c:v>9.8349183820000001E-8</c:v>
                </c:pt>
                <c:pt idx="66665">
                  <c:v>2.0897215600000001E-7</c:v>
                </c:pt>
                <c:pt idx="66666">
                  <c:v>3.4544693519999999E-8</c:v>
                </c:pt>
                <c:pt idx="66667">
                  <c:v>8.1020282829999999E-7</c:v>
                </c:pt>
                <c:pt idx="66668">
                  <c:v>1.365381154E-7</c:v>
                </c:pt>
                <c:pt idx="66669">
                  <c:v>1.3415363800000001E-7</c:v>
                </c:pt>
                <c:pt idx="66670">
                  <c:v>1.3931621190000001E-7</c:v>
                </c:pt>
                <c:pt idx="66671">
                  <c:v>2.9473908790000001E-7</c:v>
                </c:pt>
                <c:pt idx="66672">
                  <c:v>1.6057336179999999E-7</c:v>
                </c:pt>
                <c:pt idx="66673">
                  <c:v>1.291216904E-7</c:v>
                </c:pt>
                <c:pt idx="66674">
                  <c:v>1.742124837E-7</c:v>
                </c:pt>
                <c:pt idx="66675">
                  <c:v>1.5952112420000001E-7</c:v>
                </c:pt>
                <c:pt idx="66676">
                  <c:v>1.4008091060000001E-7</c:v>
                </c:pt>
                <c:pt idx="66677">
                  <c:v>1.15187151E-7</c:v>
                </c:pt>
                <c:pt idx="66678">
                  <c:v>1.029465671E-7</c:v>
                </c:pt>
                <c:pt idx="66679">
                  <c:v>3.4491633349999998E-7</c:v>
                </c:pt>
                <c:pt idx="66680">
                  <c:v>2.1408809689999999E-7</c:v>
                </c:pt>
                <c:pt idx="66681">
                  <c:v>9.5241927620000006E-8</c:v>
                </c:pt>
                <c:pt idx="66682">
                  <c:v>2.2336123689999999E-8</c:v>
                </c:pt>
                <c:pt idx="66683">
                  <c:v>8.8220326269999996E-7</c:v>
                </c:pt>
                <c:pt idx="66684">
                  <c:v>3.7906460699999999E-7</c:v>
                </c:pt>
                <c:pt idx="66685">
                  <c:v>2.7037843560000001E-8</c:v>
                </c:pt>
                <c:pt idx="66686">
                  <c:v>4.476474801E-7</c:v>
                </c:pt>
                <c:pt idx="66687">
                  <c:v>1.446991866E-5</c:v>
                </c:pt>
                <c:pt idx="66688">
                  <c:v>2.2250131679999999E-5</c:v>
                </c:pt>
                <c:pt idx="66689">
                  <c:v>5.8490900289999998E-6</c:v>
                </c:pt>
                <c:pt idx="66690">
                  <c:v>7.109960334E-6</c:v>
                </c:pt>
                <c:pt idx="66691">
                  <c:v>2.3205008730000002E-5</c:v>
                </c:pt>
                <c:pt idx="66692">
                  <c:v>5.3724014840000003E-6</c:v>
                </c:pt>
                <c:pt idx="66693">
                  <c:v>3.9045635209999999E-7</c:v>
                </c:pt>
                <c:pt idx="66694">
                  <c:v>9.5829253359999993E-7</c:v>
                </c:pt>
                <c:pt idx="66695">
                  <c:v>3.8110109000000002E-6</c:v>
                </c:pt>
                <c:pt idx="66696">
                  <c:v>3.3607738100000002E-6</c:v>
                </c:pt>
                <c:pt idx="66697">
                  <c:v>1.4313638829999999E-6</c:v>
                </c:pt>
                <c:pt idx="66698">
                  <c:v>1.3211506639999999E-6</c:v>
                </c:pt>
                <c:pt idx="66699">
                  <c:v>1.4922044569999999E-5</c:v>
                </c:pt>
                <c:pt idx="66700">
                  <c:v>6.4406295810000003E-6</c:v>
                </c:pt>
                <c:pt idx="66701">
                  <c:v>7.7186003170000003E-7</c:v>
                </c:pt>
                <c:pt idx="66702">
                  <c:v>1.275389093E-6</c:v>
                </c:pt>
                <c:pt idx="66703">
                  <c:v>9.8510093700000001E-7</c:v>
                </c:pt>
                <c:pt idx="66704">
                  <c:v>7.9842127249999998E-7</c:v>
                </c:pt>
                <c:pt idx="66705">
                  <c:v>2.7445986699999998E-7</c:v>
                </c:pt>
                <c:pt idx="66706">
                  <c:v>4.328929219E-7</c:v>
                </c:pt>
                <c:pt idx="66707">
                  <c:v>2.5467755259999999E-6</c:v>
                </c:pt>
                <c:pt idx="66708">
                  <c:v>2.1468593480000001E-6</c:v>
                </c:pt>
                <c:pt idx="66709">
                  <c:v>4.3246201639999998E-7</c:v>
                </c:pt>
                <c:pt idx="66710">
                  <c:v>1.10848089E-6</c:v>
                </c:pt>
                <c:pt idx="66711">
                  <c:v>1.648646186E-6</c:v>
                </c:pt>
                <c:pt idx="66712">
                  <c:v>3.6499110150000001E-7</c:v>
                </c:pt>
                <c:pt idx="66713">
                  <c:v>1.2624051809999999E-7</c:v>
                </c:pt>
                <c:pt idx="66714">
                  <c:v>9.5848515839999994E-8</c:v>
                </c:pt>
                <c:pt idx="66715">
                  <c:v>1.5361985740000001E-7</c:v>
                </c:pt>
                <c:pt idx="66716">
                  <c:v>1.946867627E-8</c:v>
                </c:pt>
                <c:pt idx="66717">
                  <c:v>4.1551989699999999E-8</c:v>
                </c:pt>
                <c:pt idx="66718">
                  <c:v>2.0244811529999999E-7</c:v>
                </c:pt>
                <c:pt idx="66719">
                  <c:v>1.6112885150000001E-6</c:v>
                </c:pt>
                <c:pt idx="66720">
                  <c:v>7.8380849549999997E-7</c:v>
                </c:pt>
                <c:pt idx="66721">
                  <c:v>1.113081266E-7</c:v>
                </c:pt>
                <c:pt idx="66722">
                  <c:v>1.5108982829999999E-8</c:v>
                </c:pt>
                <c:pt idx="66723">
                  <c:v>2.6758414740000001E-7</c:v>
                </c:pt>
                <c:pt idx="66724">
                  <c:v>1.141433565E-7</c:v>
                </c:pt>
                <c:pt idx="66725">
                  <c:v>6.6561605859999997E-8</c:v>
                </c:pt>
                <c:pt idx="66726">
                  <c:v>9.0983455849999995E-8</c:v>
                </c:pt>
                <c:pt idx="66727">
                  <c:v>1.059305161E-7</c:v>
                </c:pt>
                <c:pt idx="66728">
                  <c:v>1.7502933850000001E-8</c:v>
                </c:pt>
                <c:pt idx="66729">
                  <c:v>4.1682198639999998E-7</c:v>
                </c:pt>
                <c:pt idx="66730">
                  <c:v>7.4974697289999996E-7</c:v>
                </c:pt>
                <c:pt idx="66731">
                  <c:v>3.083575439E-6</c:v>
                </c:pt>
                <c:pt idx="66732">
                  <c:v>1.432248015E-6</c:v>
                </c:pt>
                <c:pt idx="66733">
                  <c:v>1.4075973790000001E-7</c:v>
                </c:pt>
                <c:pt idx="66734">
                  <c:v>5.1536708119999998E-8</c:v>
                </c:pt>
                <c:pt idx="66735">
                  <c:v>1.155527378E-6</c:v>
                </c:pt>
                <c:pt idx="66736">
                  <c:v>4.0306241830000001E-7</c:v>
                </c:pt>
                <c:pt idx="66737">
                  <c:v>1.5493392090000001E-7</c:v>
                </c:pt>
                <c:pt idx="66738">
                  <c:v>3.7392380000000002E-7</c:v>
                </c:pt>
                <c:pt idx="66739">
                  <c:v>4.0178495890000003E-5</c:v>
                </c:pt>
                <c:pt idx="66740">
                  <c:v>6.9433664810000002E-6</c:v>
                </c:pt>
                <c:pt idx="66741">
                  <c:v>4.1803129849999996E-6</c:v>
                </c:pt>
                <c:pt idx="66742">
                  <c:v>3.3919759929999999E-6</c:v>
                </c:pt>
                <c:pt idx="66743">
                  <c:v>8.7651540749999999E-6</c:v>
                </c:pt>
                <c:pt idx="66744">
                  <c:v>1.8126441679999999E-7</c:v>
                </c:pt>
                <c:pt idx="66745">
                  <c:v>5.1918449360000004E-7</c:v>
                </c:pt>
                <c:pt idx="66746">
                  <c:v>4.1764474490000001E-7</c:v>
                </c:pt>
                <c:pt idx="66747">
                  <c:v>2.17718765E-6</c:v>
                </c:pt>
                <c:pt idx="66748">
                  <c:v>1.9901277329999999E-7</c:v>
                </c:pt>
                <c:pt idx="66749">
                  <c:v>6.6136313570000002E-7</c:v>
                </c:pt>
                <c:pt idx="66750">
                  <c:v>7.8475533680000003E-7</c:v>
                </c:pt>
                <c:pt idx="66751">
                  <c:v>7.9117191849999996E-6</c:v>
                </c:pt>
                <c:pt idx="66752">
                  <c:v>4.6725925089999998E-7</c:v>
                </c:pt>
                <c:pt idx="66753">
                  <c:v>1.6163755100000001E-8</c:v>
                </c:pt>
                <c:pt idx="66754">
                  <c:v>3.8696292020000001E-8</c:v>
                </c:pt>
                <c:pt idx="66755">
                  <c:v>4.8558492169999999E-7</c:v>
                </c:pt>
                <c:pt idx="66756">
                  <c:v>3.9682752699999998E-8</c:v>
                </c:pt>
                <c:pt idx="66757">
                  <c:v>3.6102684400000001E-8</c:v>
                </c:pt>
                <c:pt idx="66758">
                  <c:v>5.2143537580000002E-8</c:v>
                </c:pt>
                <c:pt idx="66759">
                  <c:v>3.0930178659999999E-7</c:v>
                </c:pt>
                <c:pt idx="66760">
                  <c:v>2.266025799E-8</c:v>
                </c:pt>
                <c:pt idx="66761">
                  <c:v>3.1928769660000003E-7</c:v>
                </c:pt>
                <c:pt idx="66762">
                  <c:v>4.8782622289999998E-7</c:v>
                </c:pt>
                <c:pt idx="66763">
                  <c:v>2.0695702150000001E-6</c:v>
                </c:pt>
                <c:pt idx="66764">
                  <c:v>2.1749081179999999E-7</c:v>
                </c:pt>
                <c:pt idx="66765">
                  <c:v>1.459106815E-7</c:v>
                </c:pt>
                <c:pt idx="66766">
                  <c:v>1.7337369799999999E-7</c:v>
                </c:pt>
                <c:pt idx="66767">
                  <c:v>3.4440258569999999E-7</c:v>
                </c:pt>
                <c:pt idx="66768">
                  <c:v>4.9109963399999999E-8</c:v>
                </c:pt>
                <c:pt idx="66769">
                  <c:v>1.4947738089999999E-7</c:v>
                </c:pt>
                <c:pt idx="66770">
                  <c:v>1.166274506E-7</c:v>
                </c:pt>
                <c:pt idx="66771">
                  <c:v>4.3761008800000001E-7</c:v>
                </c:pt>
                <c:pt idx="66772">
                  <c:v>4.4827727299999997E-8</c:v>
                </c:pt>
                <c:pt idx="66773">
                  <c:v>3.065944724E-8</c:v>
                </c:pt>
                <c:pt idx="66774">
                  <c:v>3.1544007879999999E-8</c:v>
                </c:pt>
                <c:pt idx="66775">
                  <c:v>6.7550096070000004E-8</c:v>
                </c:pt>
                <c:pt idx="66776">
                  <c:v>3.2384082269999998E-8</c:v>
                </c:pt>
                <c:pt idx="66777">
                  <c:v>3.4310964990000003E-8</c:v>
                </c:pt>
                <c:pt idx="66778">
                  <c:v>2.832505273E-8</c:v>
                </c:pt>
                <c:pt idx="66779">
                  <c:v>2.259333787E-6</c:v>
                </c:pt>
                <c:pt idx="66780">
                  <c:v>8.4133384490000003E-8</c:v>
                </c:pt>
                <c:pt idx="66781">
                  <c:v>4.117942381E-7</c:v>
                </c:pt>
                <c:pt idx="66782">
                  <c:v>1.2402825140000001E-6</c:v>
                </c:pt>
                <c:pt idx="66783">
                  <c:v>1.8935545610000001E-5</c:v>
                </c:pt>
                <c:pt idx="66784">
                  <c:v>8.4505120979999997E-7</c:v>
                </c:pt>
                <c:pt idx="66785">
                  <c:v>1.699167466E-7</c:v>
                </c:pt>
                <c:pt idx="66786">
                  <c:v>3.4461856369999999E-7</c:v>
                </c:pt>
                <c:pt idx="66787">
                  <c:v>2.0205394189999999E-6</c:v>
                </c:pt>
                <c:pt idx="66788">
                  <c:v>3.9726083589999999E-7</c:v>
                </c:pt>
                <c:pt idx="66789">
                  <c:v>2.4003168209999999E-7</c:v>
                </c:pt>
                <c:pt idx="66790">
                  <c:v>2.9690525500000002E-7</c:v>
                </c:pt>
                <c:pt idx="66791">
                  <c:v>1.025038173E-6</c:v>
                </c:pt>
                <c:pt idx="66792">
                  <c:v>1.9163339710000001E-7</c:v>
                </c:pt>
                <c:pt idx="66793">
                  <c:v>2.2271673730000001E-7</c:v>
                </c:pt>
                <c:pt idx="66794">
                  <c:v>1.9403874880000001E-7</c:v>
                </c:pt>
                <c:pt idx="66795">
                  <c:v>1.4397772870000001E-6</c:v>
                </c:pt>
                <c:pt idx="66796">
                  <c:v>5.2772020050000002E-8</c:v>
                </c:pt>
                <c:pt idx="66797">
                  <c:v>1.3427499009999999E-7</c:v>
                </c:pt>
                <c:pt idx="66798">
                  <c:v>7.8269137110000005E-8</c:v>
                </c:pt>
                <c:pt idx="66799">
                  <c:v>2.04821425E-6</c:v>
                </c:pt>
                <c:pt idx="66800">
                  <c:v>1.380915987E-8</c:v>
                </c:pt>
                <c:pt idx="66801">
                  <c:v>5.28570054E-8</c:v>
                </c:pt>
                <c:pt idx="66802">
                  <c:v>1.417582406E-8</c:v>
                </c:pt>
                <c:pt idx="66803">
                  <c:v>8.2387514119999998E-8</c:v>
                </c:pt>
                <c:pt idx="66804">
                  <c:v>1.9242002049999999E-8</c:v>
                </c:pt>
                <c:pt idx="66805">
                  <c:v>1.0299592769999999E-8</c:v>
                </c:pt>
                <c:pt idx="66806">
                  <c:v>2.0540076359999999E-8</c:v>
                </c:pt>
                <c:pt idx="66807">
                  <c:v>2.883110234E-7</c:v>
                </c:pt>
                <c:pt idx="66808">
                  <c:v>6.8062289609999995E-8</c:v>
                </c:pt>
                <c:pt idx="66809">
                  <c:v>5.3931632879999997E-8</c:v>
                </c:pt>
                <c:pt idx="66810">
                  <c:v>6.5551850580000003E-8</c:v>
                </c:pt>
                <c:pt idx="66811">
                  <c:v>1.7919508379999999E-6</c:v>
                </c:pt>
                <c:pt idx="66812">
                  <c:v>5.6684889140000003E-8</c:v>
                </c:pt>
                <c:pt idx="66813">
                  <c:v>1.1976120660000001E-7</c:v>
                </c:pt>
                <c:pt idx="66814">
                  <c:v>1.3413916580000001E-7</c:v>
                </c:pt>
                <c:pt idx="66815">
                  <c:v>4.6993304269999999E-7</c:v>
                </c:pt>
                <c:pt idx="66816">
                  <c:v>8.166403342E-8</c:v>
                </c:pt>
                <c:pt idx="66817">
                  <c:v>9.3864817970000001E-8</c:v>
                </c:pt>
                <c:pt idx="66818">
                  <c:v>8.1923565700000002E-8</c:v>
                </c:pt>
                <c:pt idx="66819">
                  <c:v>8.2663608690000002E-7</c:v>
                </c:pt>
                <c:pt idx="66820">
                  <c:v>3.071558714E-8</c:v>
                </c:pt>
                <c:pt idx="66821">
                  <c:v>3.4046096410000002E-8</c:v>
                </c:pt>
                <c:pt idx="66822">
                  <c:v>2.0678886219999999E-8</c:v>
                </c:pt>
                <c:pt idx="66823">
                  <c:v>2.224320987E-6</c:v>
                </c:pt>
                <c:pt idx="66824">
                  <c:v>2.9616824069999998E-9</c:v>
                </c:pt>
                <c:pt idx="66825">
                  <c:v>2.1719478519999999E-13</c:v>
                </c:pt>
                <c:pt idx="66826">
                  <c:v>2.3014445099999999E-9</c:v>
                </c:pt>
                <c:pt idx="66827">
                  <c:v>3.29323732E-8</c:v>
                </c:pt>
                <c:pt idx="66828">
                  <c:v>2.095016295E-8</c:v>
                </c:pt>
                <c:pt idx="66829">
                  <c:v>3.6402731719999997E-8</c:v>
                </c:pt>
                <c:pt idx="66830">
                  <c:v>5.4447199549999998E-8</c:v>
                </c:pt>
                <c:pt idx="66831">
                  <c:v>2.8752116370000002E-6</c:v>
                </c:pt>
                <c:pt idx="66832">
                  <c:v>1.066265905E-7</c:v>
                </c:pt>
                <c:pt idx="66833">
                  <c:v>6.9591353310000004E-8</c:v>
                </c:pt>
                <c:pt idx="66834">
                  <c:v>6.4035776150000006E-8</c:v>
                </c:pt>
                <c:pt idx="66835">
                  <c:v>2.0112348640000002E-6</c:v>
                </c:pt>
                <c:pt idx="66836">
                  <c:v>1.474974448E-7</c:v>
                </c:pt>
                <c:pt idx="66837">
                  <c:v>1.07459417E-7</c:v>
                </c:pt>
                <c:pt idx="66838">
                  <c:v>8.0378788499999995E-8</c:v>
                </c:pt>
                <c:pt idx="66839">
                  <c:v>3.1213668819999998E-7</c:v>
                </c:pt>
                <c:pt idx="66840">
                  <c:v>1.3535389640000001E-7</c:v>
                </c:pt>
                <c:pt idx="66841">
                  <c:v>3.253309306E-8</c:v>
                </c:pt>
                <c:pt idx="66842">
                  <c:v>4.76322347E-8</c:v>
                </c:pt>
                <c:pt idx="66843">
                  <c:v>8.216986492E-6</c:v>
                </c:pt>
                <c:pt idx="66844">
                  <c:v>5.577668197E-8</c:v>
                </c:pt>
                <c:pt idx="66845">
                  <c:v>3.0443885230000002E-8</c:v>
                </c:pt>
                <c:pt idx="66846">
                  <c:v>4.77714471E-9</c:v>
                </c:pt>
                <c:pt idx="66847">
                  <c:v>1.2592733880000001E-8</c:v>
                </c:pt>
                <c:pt idx="66848">
                  <c:v>1.1626788210000001E-8</c:v>
                </c:pt>
                <c:pt idx="66849">
                  <c:v>2.9907570800000001E-8</c:v>
                </c:pt>
                <c:pt idx="66850">
                  <c:v>6.0039080860000001E-8</c:v>
                </c:pt>
                <c:pt idx="66851">
                  <c:v>2.0977031250000001E-6</c:v>
                </c:pt>
                <c:pt idx="66852">
                  <c:v>2.6777744919999998E-7</c:v>
                </c:pt>
                <c:pt idx="66853">
                  <c:v>9.156893416E-8</c:v>
                </c:pt>
                <c:pt idx="66854">
                  <c:v>9.2040424409999997E-8</c:v>
                </c:pt>
                <c:pt idx="66855">
                  <c:v>8.63700109E-6</c:v>
                </c:pt>
                <c:pt idx="66856">
                  <c:v>3.107751214E-7</c:v>
                </c:pt>
                <c:pt idx="66857">
                  <c:v>3.1675854149999999E-7</c:v>
                </c:pt>
                <c:pt idx="66858">
                  <c:v>1.3789473619999999E-7</c:v>
                </c:pt>
                <c:pt idx="66859">
                  <c:v>1.0348324919999999E-6</c:v>
                </c:pt>
                <c:pt idx="66860">
                  <c:v>5.3885733329999997E-7</c:v>
                </c:pt>
                <c:pt idx="66861">
                  <c:v>2.2189296680000001E-7</c:v>
                </c:pt>
                <c:pt idx="66862">
                  <c:v>3.1607090759999998E-7</c:v>
                </c:pt>
                <c:pt idx="66863">
                  <c:v>2.2727480540000001E-5</c:v>
                </c:pt>
                <c:pt idx="66864">
                  <c:v>6.8971390979999995E-7</c:v>
                </c:pt>
                <c:pt idx="66865">
                  <c:v>8.5622672849999998E-7</c:v>
                </c:pt>
                <c:pt idx="66866">
                  <c:v>4.1977044740000002E-7</c:v>
                </c:pt>
                <c:pt idx="66867">
                  <c:v>2.3744962000000001E-6</c:v>
                </c:pt>
                <c:pt idx="66868">
                  <c:v>2.9598352720000001E-7</c:v>
                </c:pt>
                <c:pt idx="66869">
                  <c:v>1.4591035660000001E-7</c:v>
                </c:pt>
                <c:pt idx="66870">
                  <c:v>7.891833866E-8</c:v>
                </c:pt>
                <c:pt idx="66871">
                  <c:v>1.538346546E-6</c:v>
                </c:pt>
                <c:pt idx="66872">
                  <c:v>8.6832780740000001E-8</c:v>
                </c:pt>
                <c:pt idx="66873">
                  <c:v>6.350056647E-9</c:v>
                </c:pt>
                <c:pt idx="66874">
                  <c:v>5.1071816700000002E-8</c:v>
                </c:pt>
                <c:pt idx="66875">
                  <c:v>1.403257941E-7</c:v>
                </c:pt>
                <c:pt idx="66876">
                  <c:v>9.2894630399999994E-9</c:v>
                </c:pt>
                <c:pt idx="66877">
                  <c:v>6.9212036810000001E-8</c:v>
                </c:pt>
                <c:pt idx="66878">
                  <c:v>3.1355427170000001E-8</c:v>
                </c:pt>
                <c:pt idx="66879">
                  <c:v>2.1489972280000001E-7</c:v>
                </c:pt>
                <c:pt idx="66880">
                  <c:v>1.010175783E-7</c:v>
                </c:pt>
                <c:pt idx="66881">
                  <c:v>1.574541857E-7</c:v>
                </c:pt>
                <c:pt idx="66882">
                  <c:v>1.0415606889999999E-8</c:v>
                </c:pt>
                <c:pt idx="66883">
                  <c:v>2.119696071E-6</c:v>
                </c:pt>
                <c:pt idx="66884">
                  <c:v>1.6089850740000001E-7</c:v>
                </c:pt>
                <c:pt idx="66885">
                  <c:v>3.9972823830000002E-7</c:v>
                </c:pt>
                <c:pt idx="66886">
                  <c:v>3.011531986E-7</c:v>
                </c:pt>
                <c:pt idx="66887">
                  <c:v>7.4778079659999999E-7</c:v>
                </c:pt>
                <c:pt idx="66888">
                  <c:v>2.0709525290000001E-7</c:v>
                </c:pt>
                <c:pt idx="66889">
                  <c:v>1.1618868949999999E-7</c:v>
                </c:pt>
                <c:pt idx="66890">
                  <c:v>6.7498335310000001E-8</c:v>
                </c:pt>
                <c:pt idx="66891">
                  <c:v>1.409863563E-7</c:v>
                </c:pt>
                <c:pt idx="66892">
                  <c:v>4.290906344E-8</c:v>
                </c:pt>
                <c:pt idx="66893">
                  <c:v>9.1276993080000004E-8</c:v>
                </c:pt>
                <c:pt idx="66894">
                  <c:v>3.6920612880000001E-7</c:v>
                </c:pt>
                <c:pt idx="66895">
                  <c:v>6.362601113E-6</c:v>
                </c:pt>
                <c:pt idx="66896">
                  <c:v>2.7404647159999998E-7</c:v>
                </c:pt>
                <c:pt idx="66897">
                  <c:v>1.745922663E-7</c:v>
                </c:pt>
                <c:pt idx="66898">
                  <c:v>8.8410502179999997E-8</c:v>
                </c:pt>
                <c:pt idx="66899">
                  <c:v>5.5942601200000001E-7</c:v>
                </c:pt>
                <c:pt idx="66900">
                  <c:v>1.5822005329999999E-7</c:v>
                </c:pt>
                <c:pt idx="66901">
                  <c:v>3.5757925610000003E-7</c:v>
                </c:pt>
                <c:pt idx="66902">
                  <c:v>3.031890781E-8</c:v>
                </c:pt>
                <c:pt idx="66903">
                  <c:v>2.1800312719999998E-6</c:v>
                </c:pt>
                <c:pt idx="66904">
                  <c:v>4.6126766739999999E-7</c:v>
                </c:pt>
                <c:pt idx="66905">
                  <c:v>1.0815470749999999E-6</c:v>
                </c:pt>
                <c:pt idx="66906">
                  <c:v>8.4263288629999997E-7</c:v>
                </c:pt>
                <c:pt idx="66907">
                  <c:v>2.3445427849999998E-6</c:v>
                </c:pt>
                <c:pt idx="66908">
                  <c:v>1.0184003969999999E-6</c:v>
                </c:pt>
                <c:pt idx="66909">
                  <c:v>6.3989215929999995E-7</c:v>
                </c:pt>
                <c:pt idx="66910">
                  <c:v>1.240381041E-8</c:v>
                </c:pt>
                <c:pt idx="66911">
                  <c:v>1.218735128E-6</c:v>
                </c:pt>
                <c:pt idx="66912">
                  <c:v>1.8253197299999999E-6</c:v>
                </c:pt>
                <c:pt idx="66913">
                  <c:v>1.191553271E-6</c:v>
                </c:pt>
                <c:pt idx="66914">
                  <c:v>6.4367376609999999E-6</c:v>
                </c:pt>
                <c:pt idx="66915">
                  <c:v>3.5905464960000002E-5</c:v>
                </c:pt>
                <c:pt idx="66916">
                  <c:v>1.5468654049999999E-6</c:v>
                </c:pt>
                <c:pt idx="66917">
                  <c:v>1.669095156E-6</c:v>
                </c:pt>
                <c:pt idx="66918">
                  <c:v>6.9335702070000004E-7</c:v>
                </c:pt>
                <c:pt idx="66919">
                  <c:v>2.018629852E-7</c:v>
                </c:pt>
                <c:pt idx="66920">
                  <c:v>2.2350185009999999E-7</c:v>
                </c:pt>
                <c:pt idx="66921">
                  <c:v>2.6952920470000002E-7</c:v>
                </c:pt>
                <c:pt idx="66922">
                  <c:v>1.0397822600000001E-7</c:v>
                </c:pt>
                <c:pt idx="66923">
                  <c:v>1.127769721E-7</c:v>
                </c:pt>
                <c:pt idx="66924">
                  <c:v>9.0518956199999994E-8</c:v>
                </c:pt>
                <c:pt idx="66925">
                  <c:v>6.9332517799999998E-8</c:v>
                </c:pt>
                <c:pt idx="66926">
                  <c:v>1.093352948E-7</c:v>
                </c:pt>
                <c:pt idx="66927">
                  <c:v>7.0083941059999994E-8</c:v>
                </c:pt>
                <c:pt idx="66928">
                  <c:v>2.2884417219999999E-8</c:v>
                </c:pt>
                <c:pt idx="66929">
                  <c:v>8.5408455459999998E-8</c:v>
                </c:pt>
                <c:pt idx="66930">
                  <c:v>1.5085772800000001E-7</c:v>
                </c:pt>
                <c:pt idx="66931">
                  <c:v>1.2253244700000001E-7</c:v>
                </c:pt>
                <c:pt idx="66932">
                  <c:v>5.5368759099999999E-8</c:v>
                </c:pt>
                <c:pt idx="66933">
                  <c:v>2.1749600399999999E-7</c:v>
                </c:pt>
                <c:pt idx="66934">
                  <c:v>2.4846046980000001E-7</c:v>
                </c:pt>
                <c:pt idx="66935">
                  <c:v>8.5650303140000004E-7</c:v>
                </c:pt>
                <c:pt idx="66936">
                  <c:v>7.0730747460000004E-8</c:v>
                </c:pt>
                <c:pt idx="66937">
                  <c:v>1.5165623949999999E-7</c:v>
                </c:pt>
                <c:pt idx="66938">
                  <c:v>2.9199551349999999E-8</c:v>
                </c:pt>
                <c:pt idx="66939">
                  <c:v>3.1515704020000002E-7</c:v>
                </c:pt>
                <c:pt idx="66940">
                  <c:v>2.5205958790000001E-7</c:v>
                </c:pt>
                <c:pt idx="66941">
                  <c:v>2.1397862000000001E-7</c:v>
                </c:pt>
                <c:pt idx="66942">
                  <c:v>1.0421801959999999E-8</c:v>
                </c:pt>
                <c:pt idx="66943">
                  <c:v>9.1257814120000001E-7</c:v>
                </c:pt>
                <c:pt idx="66944">
                  <c:v>2.951483852E-7</c:v>
                </c:pt>
                <c:pt idx="66945">
                  <c:v>4.5594192369999998E-9</c:v>
                </c:pt>
                <c:pt idx="66946">
                  <c:v>2.5692582979999998E-6</c:v>
                </c:pt>
                <c:pt idx="66947">
                  <c:v>1.8078489319999999E-6</c:v>
                </c:pt>
                <c:pt idx="66948">
                  <c:v>9.3065171390000004E-7</c:v>
                </c:pt>
                <c:pt idx="66949">
                  <c:v>1.542188505E-7</c:v>
                </c:pt>
                <c:pt idx="66950">
                  <c:v>2.2103790349999999E-6</c:v>
                </c:pt>
                <c:pt idx="66951">
                  <c:v>1.2436773799999999E-6</c:v>
                </c:pt>
                <c:pt idx="66952">
                  <c:v>5.6507082899999995E-7</c:v>
                </c:pt>
                <c:pt idx="66953">
                  <c:v>3.988088027E-7</c:v>
                </c:pt>
                <c:pt idx="66954">
                  <c:v>2.184525032E-5</c:v>
                </c:pt>
                <c:pt idx="66955">
                  <c:v>5.485052065E-5</c:v>
                </c:pt>
                <c:pt idx="66956">
                  <c:v>1.105185629E-5</c:v>
                </c:pt>
                <c:pt idx="66957">
                  <c:v>8.6391205859999999E-6</c:v>
                </c:pt>
                <c:pt idx="66958">
                  <c:v>1.5348509460000001E-5</c:v>
                </c:pt>
                <c:pt idx="66959">
                  <c:v>6.793224756E-6</c:v>
                </c:pt>
                <c:pt idx="66960">
                  <c:v>1.6270916090000001E-7</c:v>
                </c:pt>
                <c:pt idx="66961">
                  <c:v>2.7978653180000002E-7</c:v>
                </c:pt>
                <c:pt idx="66962">
                  <c:v>1.3224024270000001E-6</c:v>
                </c:pt>
                <c:pt idx="66963">
                  <c:v>1.46645368E-6</c:v>
                </c:pt>
                <c:pt idx="66964">
                  <c:v>3.6608482179999999E-7</c:v>
                </c:pt>
                <c:pt idx="66965">
                  <c:v>6.1827100959999997E-7</c:v>
                </c:pt>
                <c:pt idx="66966">
                  <c:v>2.7936749269999998E-6</c:v>
                </c:pt>
                <c:pt idx="66967">
                  <c:v>2.7174795639999998E-6</c:v>
                </c:pt>
                <c:pt idx="66968">
                  <c:v>3.0406748019999998E-8</c:v>
                </c:pt>
                <c:pt idx="66969">
                  <c:v>1.387928253E-7</c:v>
                </c:pt>
                <c:pt idx="66970">
                  <c:v>1.7789192859999999E-7</c:v>
                </c:pt>
                <c:pt idx="66971">
                  <c:v>2.35915984E-7</c:v>
                </c:pt>
                <c:pt idx="66972">
                  <c:v>8.8269399090000003E-8</c:v>
                </c:pt>
                <c:pt idx="66973">
                  <c:v>1.2897534909999999E-7</c:v>
                </c:pt>
                <c:pt idx="66974">
                  <c:v>1.591387923E-7</c:v>
                </c:pt>
                <c:pt idx="66975">
                  <c:v>1.12903737E-7</c:v>
                </c:pt>
                <c:pt idx="66976">
                  <c:v>2.7771893699999998E-7</c:v>
                </c:pt>
                <c:pt idx="66977">
                  <c:v>1.5265959070000001E-7</c:v>
                </c:pt>
                <c:pt idx="66978">
                  <c:v>9.0040456049999995E-9</c:v>
                </c:pt>
                <c:pt idx="66979">
                  <c:v>1.1384066529999999E-7</c:v>
                </c:pt>
                <c:pt idx="66980">
                  <c:v>1.115657648E-7</c:v>
                </c:pt>
                <c:pt idx="66981">
                  <c:v>1.2582434500000001E-7</c:v>
                </c:pt>
                <c:pt idx="66982">
                  <c:v>1.2084540280000001E-7</c:v>
                </c:pt>
                <c:pt idx="66983">
                  <c:v>2.5772928879999999E-7</c:v>
                </c:pt>
                <c:pt idx="66984">
                  <c:v>2.5923442989999998E-7</c:v>
                </c:pt>
                <c:pt idx="66985">
                  <c:v>1.109795089E-7</c:v>
                </c:pt>
                <c:pt idx="66986">
                  <c:v>1.823989001E-6</c:v>
                </c:pt>
                <c:pt idx="66987">
                  <c:v>1.9219009929999999E-6</c:v>
                </c:pt>
                <c:pt idx="66988">
                  <c:v>9.3840191319999998E-7</c:v>
                </c:pt>
                <c:pt idx="66989">
                  <c:v>1.8150913880000001E-6</c:v>
                </c:pt>
                <c:pt idx="66990">
                  <c:v>4.6882077619999998E-7</c:v>
                </c:pt>
                <c:pt idx="66991">
                  <c:v>3.6162721630000001E-7</c:v>
                </c:pt>
                <c:pt idx="66992">
                  <c:v>1.027998136E-6</c:v>
                </c:pt>
                <c:pt idx="66993">
                  <c:v>1.2697870570000001E-6</c:v>
                </c:pt>
                <c:pt idx="66994">
                  <c:v>2.3095719700000001E-6</c:v>
                </c:pt>
                <c:pt idx="66995">
                  <c:v>3.568995461E-6</c:v>
                </c:pt>
                <c:pt idx="66996">
                  <c:v>5.6017250050000001E-6</c:v>
                </c:pt>
                <c:pt idx="66997">
                  <c:v>1.0350670629999999E-5</c:v>
                </c:pt>
                <c:pt idx="66998">
                  <c:v>2.893367417E-5</c:v>
                </c:pt>
                <c:pt idx="66999">
                  <c:v>1.5761531120000001E-5</c:v>
                </c:pt>
                <c:pt idx="67000">
                  <c:v>1.007163693E-6</c:v>
                </c:pt>
                <c:pt idx="67001">
                  <c:v>1.6088604920000001E-7</c:v>
                </c:pt>
                <c:pt idx="67002">
                  <c:v>2.47262613E-6</c:v>
                </c:pt>
                <c:pt idx="67003">
                  <c:v>1.8522989560000001E-6</c:v>
                </c:pt>
                <c:pt idx="67004">
                  <c:v>6.2171606899999997E-7</c:v>
                </c:pt>
                <c:pt idx="67005">
                  <c:v>6.8612712220000005E-7</c:v>
                </c:pt>
                <c:pt idx="67006">
                  <c:v>5.1523835350000003E-5</c:v>
                </c:pt>
                <c:pt idx="67007">
                  <c:v>1.8147786170000001E-5</c:v>
                </c:pt>
                <c:pt idx="67008">
                  <c:v>7.5170123299999998E-6</c:v>
                </c:pt>
                <c:pt idx="67009">
                  <c:v>4.7831383990000001E-6</c:v>
                </c:pt>
                <c:pt idx="67010">
                  <c:v>4.9041589389999998E-6</c:v>
                </c:pt>
                <c:pt idx="67011">
                  <c:v>2.2376479919999999E-7</c:v>
                </c:pt>
                <c:pt idx="67012">
                  <c:v>6.2833531960000001E-7</c:v>
                </c:pt>
                <c:pt idx="67013">
                  <c:v>2.813357139E-7</c:v>
                </c:pt>
                <c:pt idx="67014">
                  <c:v>6.8456477109999995E-7</c:v>
                </c:pt>
                <c:pt idx="67015">
                  <c:v>1.17641136E-7</c:v>
                </c:pt>
                <c:pt idx="67016">
                  <c:v>4.3224889009999999E-7</c:v>
                </c:pt>
                <c:pt idx="67017">
                  <c:v>1.054043582E-7</c:v>
                </c:pt>
                <c:pt idx="67018">
                  <c:v>5.3116759070000005E-7</c:v>
                </c:pt>
                <c:pt idx="67019">
                  <c:v>1.424295565E-8</c:v>
                </c:pt>
                <c:pt idx="67020">
                  <c:v>7.376950137E-8</c:v>
                </c:pt>
                <c:pt idx="67021">
                  <c:v>9.9135883449999999E-8</c:v>
                </c:pt>
                <c:pt idx="67022">
                  <c:v>1.2306624030000001E-7</c:v>
                </c:pt>
                <c:pt idx="67023">
                  <c:v>9.8620117130000003E-8</c:v>
                </c:pt>
                <c:pt idx="67024">
                  <c:v>9.9665243419999997E-8</c:v>
                </c:pt>
                <c:pt idx="67025">
                  <c:v>9.47795621E-8</c:v>
                </c:pt>
                <c:pt idx="67026">
                  <c:v>1.040338213E-7</c:v>
                </c:pt>
                <c:pt idx="67027">
                  <c:v>1.8433989980000001E-7</c:v>
                </c:pt>
                <c:pt idx="67028">
                  <c:v>7.8912896240000003E-8</c:v>
                </c:pt>
                <c:pt idx="67029">
                  <c:v>1.6116892679999999E-8</c:v>
                </c:pt>
                <c:pt idx="67030">
                  <c:v>1.30893786E-6</c:v>
                </c:pt>
                <c:pt idx="67031">
                  <c:v>8.2570700129999999E-8</c:v>
                </c:pt>
                <c:pt idx="67032">
                  <c:v>1.7907685509999999E-8</c:v>
                </c:pt>
                <c:pt idx="67033">
                  <c:v>6.3411718529999998E-8</c:v>
                </c:pt>
                <c:pt idx="67034">
                  <c:v>1.281166356E-6</c:v>
                </c:pt>
                <c:pt idx="67035">
                  <c:v>2.5337667280000002E-7</c:v>
                </c:pt>
                <c:pt idx="67036">
                  <c:v>2.5747792560000001E-8</c:v>
                </c:pt>
                <c:pt idx="67037">
                  <c:v>4.6901414179999999E-7</c:v>
                </c:pt>
                <c:pt idx="67038">
                  <c:v>4.7320165140000002E-6</c:v>
                </c:pt>
                <c:pt idx="67039">
                  <c:v>1.3541900939999999E-6</c:v>
                </c:pt>
                <c:pt idx="67040">
                  <c:v>1.290488868E-7</c:v>
                </c:pt>
                <c:pt idx="67041">
                  <c:v>5.5443977420000002E-8</c:v>
                </c:pt>
                <c:pt idx="67042">
                  <c:v>5.1600384870000001E-6</c:v>
                </c:pt>
                <c:pt idx="67043">
                  <c:v>5.342689427E-7</c:v>
                </c:pt>
                <c:pt idx="67044">
                  <c:v>2.584126474E-7</c:v>
                </c:pt>
                <c:pt idx="67045">
                  <c:v>9.1037121889999993E-9</c:v>
                </c:pt>
                <c:pt idx="67046">
                  <c:v>4.836720964E-5</c:v>
                </c:pt>
                <c:pt idx="67047">
                  <c:v>9.6140324079999996E-6</c:v>
                </c:pt>
                <c:pt idx="67048">
                  <c:v>7.8059177859999992E-6</c:v>
                </c:pt>
                <c:pt idx="67049">
                  <c:v>1.4070501130000001E-5</c:v>
                </c:pt>
                <c:pt idx="67050">
                  <c:v>9.6087891559999998E-5</c:v>
                </c:pt>
                <c:pt idx="67051">
                  <c:v>7.1451694570000003E-6</c:v>
                </c:pt>
                <c:pt idx="67052">
                  <c:v>3.1416498869999998E-7</c:v>
                </c:pt>
                <c:pt idx="67053">
                  <c:v>9.6589687720000008E-7</c:v>
                </c:pt>
                <c:pt idx="67054">
                  <c:v>4.0965567880000003E-6</c:v>
                </c:pt>
                <c:pt idx="67055">
                  <c:v>1.296570193E-6</c:v>
                </c:pt>
                <c:pt idx="67056">
                  <c:v>3.0832899069999999E-7</c:v>
                </c:pt>
                <c:pt idx="67057">
                  <c:v>4.2247254770000002E-7</c:v>
                </c:pt>
                <c:pt idx="67058">
                  <c:v>8.830156098E-7</c:v>
                </c:pt>
                <c:pt idx="67059">
                  <c:v>2.173776689E-7</c:v>
                </c:pt>
                <c:pt idx="67060">
                  <c:v>2.6671971699999997E-7</c:v>
                </c:pt>
                <c:pt idx="67061">
                  <c:v>2.4555917090000003E-7</c:v>
                </c:pt>
                <c:pt idx="67062">
                  <c:v>5.5188169019999997E-7</c:v>
                </c:pt>
                <c:pt idx="67063">
                  <c:v>3.8223352909999997E-8</c:v>
                </c:pt>
                <c:pt idx="67064">
                  <c:v>1.4879821150000001E-7</c:v>
                </c:pt>
                <c:pt idx="67065">
                  <c:v>9.6360443800000003E-8</c:v>
                </c:pt>
                <c:pt idx="67066">
                  <c:v>5.0667796569999995E-7</c:v>
                </c:pt>
                <c:pt idx="67067">
                  <c:v>2.154680512E-8</c:v>
                </c:pt>
                <c:pt idx="67068">
                  <c:v>8.4558975959999996E-8</c:v>
                </c:pt>
                <c:pt idx="67069">
                  <c:v>5.1823988770000003E-8</c:v>
                </c:pt>
                <c:pt idx="67070">
                  <c:v>3.6633358469999997E-8</c:v>
                </c:pt>
                <c:pt idx="67071">
                  <c:v>3.5928638060000003E-8</c:v>
                </c:pt>
                <c:pt idx="67072">
                  <c:v>3.5816351300000002E-8</c:v>
                </c:pt>
                <c:pt idx="67073">
                  <c:v>3.5823511289999997E-8</c:v>
                </c:pt>
                <c:pt idx="67074">
                  <c:v>2.8019723920000001E-8</c:v>
                </c:pt>
                <c:pt idx="67075">
                  <c:v>3.184526828E-8</c:v>
                </c:pt>
                <c:pt idx="67076">
                  <c:v>3.9944586930000002E-8</c:v>
                </c:pt>
                <c:pt idx="67077">
                  <c:v>5.4105559010000001E-8</c:v>
                </c:pt>
                <c:pt idx="67078">
                  <c:v>7.6340089070000001E-7</c:v>
                </c:pt>
                <c:pt idx="67079">
                  <c:v>3.3711493410000003E-8</c:v>
                </c:pt>
                <c:pt idx="67080">
                  <c:v>1.795075534E-7</c:v>
                </c:pt>
                <c:pt idx="67081">
                  <c:v>1.4033941499999999E-7</c:v>
                </c:pt>
                <c:pt idx="67082">
                  <c:v>7.2940452319999999E-7</c:v>
                </c:pt>
                <c:pt idx="67083">
                  <c:v>1.6679970860000001E-8</c:v>
                </c:pt>
                <c:pt idx="67084">
                  <c:v>2.899145644E-7</c:v>
                </c:pt>
                <c:pt idx="67085">
                  <c:v>2.5328806329999999E-7</c:v>
                </c:pt>
                <c:pt idx="67086">
                  <c:v>4.0566789449999998E-6</c:v>
                </c:pt>
                <c:pt idx="67087">
                  <c:v>1.9526594799999999E-7</c:v>
                </c:pt>
                <c:pt idx="67088">
                  <c:v>1.478651042E-6</c:v>
                </c:pt>
                <c:pt idx="67089">
                  <c:v>2.6633817430000001E-6</c:v>
                </c:pt>
                <c:pt idx="67090">
                  <c:v>1.28960804E-4</c:v>
                </c:pt>
                <c:pt idx="67091">
                  <c:v>2.5263556720000002E-6</c:v>
                </c:pt>
                <c:pt idx="67092">
                  <c:v>4.0262219589999999E-8</c:v>
                </c:pt>
                <c:pt idx="67093">
                  <c:v>3.3273412749999998E-7</c:v>
                </c:pt>
                <c:pt idx="67094">
                  <c:v>3.1082855089999998E-6</c:v>
                </c:pt>
                <c:pt idx="67095">
                  <c:v>3.426715692E-7</c:v>
                </c:pt>
                <c:pt idx="67096">
                  <c:v>2.0879529609999999E-7</c:v>
                </c:pt>
                <c:pt idx="67097">
                  <c:v>3.1958197009999997E-7</c:v>
                </c:pt>
                <c:pt idx="67098">
                  <c:v>2.8099281230000001E-5</c:v>
                </c:pt>
                <c:pt idx="67099">
                  <c:v>5.7687434310000002E-8</c:v>
                </c:pt>
                <c:pt idx="67100">
                  <c:v>6.7160102480000003E-7</c:v>
                </c:pt>
                <c:pt idx="67101">
                  <c:v>6.7890925480000004E-7</c:v>
                </c:pt>
                <c:pt idx="67102">
                  <c:v>9.0190112400000005E-6</c:v>
                </c:pt>
                <c:pt idx="67103">
                  <c:v>1.578238818E-7</c:v>
                </c:pt>
                <c:pt idx="67104">
                  <c:v>1.8222226159999999E-7</c:v>
                </c:pt>
                <c:pt idx="67105">
                  <c:v>1.915173341E-7</c:v>
                </c:pt>
                <c:pt idx="67106">
                  <c:v>5.4402979159999999E-7</c:v>
                </c:pt>
                <c:pt idx="67107">
                  <c:v>2.957574213E-8</c:v>
                </c:pt>
                <c:pt idx="67108">
                  <c:v>8.2404275020000003E-8</c:v>
                </c:pt>
                <c:pt idx="67109">
                  <c:v>9.4683464589999996E-8</c:v>
                </c:pt>
                <c:pt idx="67110">
                  <c:v>6.9550524449999999E-6</c:v>
                </c:pt>
                <c:pt idx="67111">
                  <c:v>3.2318720960000001E-8</c:v>
                </c:pt>
                <c:pt idx="67112">
                  <c:v>4.3369800310000001E-9</c:v>
                </c:pt>
                <c:pt idx="67113">
                  <c:v>1.901117679E-9</c:v>
                </c:pt>
                <c:pt idx="67114">
                  <c:v>6.5255230459999998E-10</c:v>
                </c:pt>
                <c:pt idx="67115">
                  <c:v>9.3182763409999998E-10</c:v>
                </c:pt>
                <c:pt idx="67116">
                  <c:v>1.473078029E-9</c:v>
                </c:pt>
                <c:pt idx="67117">
                  <c:v>2.2576097109999999E-9</c:v>
                </c:pt>
                <c:pt idx="67118">
                  <c:v>1.639288205E-7</c:v>
                </c:pt>
                <c:pt idx="67119">
                  <c:v>1.3168003249999999E-9</c:v>
                </c:pt>
                <c:pt idx="67120">
                  <c:v>1.181174693E-9</c:v>
                </c:pt>
                <c:pt idx="67121">
                  <c:v>3.332252078E-10</c:v>
                </c:pt>
                <c:pt idx="67122">
                  <c:v>5.1682345810000001E-12</c:v>
                </c:pt>
                <c:pt idx="67123">
                  <c:v>7.5324281899999998E-10</c:v>
                </c:pt>
                <c:pt idx="67124">
                  <c:v>3.234185005E-9</c:v>
                </c:pt>
                <c:pt idx="67125">
                  <c:v>7.283234067E-9</c:v>
                </c:pt>
                <c:pt idx="67126">
                  <c:v>1.8203454310000001E-7</c:v>
                </c:pt>
                <c:pt idx="67127">
                  <c:v>3.4905754260000002E-8</c:v>
                </c:pt>
                <c:pt idx="67128">
                  <c:v>3.9276960389999997E-8</c:v>
                </c:pt>
                <c:pt idx="67129">
                  <c:v>4.1204827060000001E-8</c:v>
                </c:pt>
                <c:pt idx="67130">
                  <c:v>1.6070190869999998E-5</c:v>
                </c:pt>
                <c:pt idx="67131">
                  <c:v>1.7999028339999999E-7</c:v>
                </c:pt>
                <c:pt idx="67132">
                  <c:v>3.0677382090000001E-7</c:v>
                </c:pt>
                <c:pt idx="67133">
                  <c:v>2.6967346919999998E-7</c:v>
                </c:pt>
                <c:pt idx="67134">
                  <c:v>6.2019570540000004E-6</c:v>
                </c:pt>
                <c:pt idx="67135">
                  <c:v>4.047494963E-7</c:v>
                </c:pt>
                <c:pt idx="67136">
                  <c:v>3.656070918E-7</c:v>
                </c:pt>
                <c:pt idx="67137">
                  <c:v>3.667091725E-7</c:v>
                </c:pt>
                <c:pt idx="67138">
                  <c:v>2.4670470590000001E-5</c:v>
                </c:pt>
                <c:pt idx="67139">
                  <c:v>1.0060499889999999E-6</c:v>
                </c:pt>
                <c:pt idx="67140">
                  <c:v>1.6975311019999999E-7</c:v>
                </c:pt>
                <c:pt idx="67141">
                  <c:v>5.1527124580000001E-7</c:v>
                </c:pt>
                <c:pt idx="67142">
                  <c:v>1.016747319E-4</c:v>
                </c:pt>
                <c:pt idx="67143">
                  <c:v>7.5598509259999999E-7</c:v>
                </c:pt>
                <c:pt idx="67144">
                  <c:v>7.5523208030000001E-7</c:v>
                </c:pt>
                <c:pt idx="67145">
                  <c:v>2.3094758840000001E-7</c:v>
                </c:pt>
                <c:pt idx="67146">
                  <c:v>3.8845250659999999E-6</c:v>
                </c:pt>
                <c:pt idx="67147">
                  <c:v>5.3569274259999997E-7</c:v>
                </c:pt>
                <c:pt idx="67148">
                  <c:v>3.7562908970000001E-7</c:v>
                </c:pt>
                <c:pt idx="67149">
                  <c:v>9.5285216480000004E-8</c:v>
                </c:pt>
                <c:pt idx="67150">
                  <c:v>1.1406036870000001E-5</c:v>
                </c:pt>
                <c:pt idx="67151">
                  <c:v>3.1595801670000003E-7</c:v>
                </c:pt>
                <c:pt idx="67152">
                  <c:v>4.4151154989999998E-7</c:v>
                </c:pt>
                <c:pt idx="67153">
                  <c:v>2.4058274539999999E-7</c:v>
                </c:pt>
                <c:pt idx="67154">
                  <c:v>1.4112940749999999E-6</c:v>
                </c:pt>
                <c:pt idx="67155">
                  <c:v>1.496344982E-7</c:v>
                </c:pt>
                <c:pt idx="67156">
                  <c:v>7.6576862899999996E-8</c:v>
                </c:pt>
                <c:pt idx="67157">
                  <c:v>4.1019473760000001E-8</c:v>
                </c:pt>
                <c:pt idx="67158">
                  <c:v>1.0779526489999999E-7</c:v>
                </c:pt>
                <c:pt idx="67159">
                  <c:v>2.766325057E-8</c:v>
                </c:pt>
                <c:pt idx="67160">
                  <c:v>2.492019032E-8</c:v>
                </c:pt>
                <c:pt idx="67161">
                  <c:v>9.8934209180000002E-8</c:v>
                </c:pt>
                <c:pt idx="67162">
                  <c:v>2.9086708750000001E-6</c:v>
                </c:pt>
                <c:pt idx="67163">
                  <c:v>8.8500671999999994E-8</c:v>
                </c:pt>
                <c:pt idx="67164">
                  <c:v>8.2865101050000001E-9</c:v>
                </c:pt>
                <c:pt idx="67165">
                  <c:v>7.5456511590000004E-9</c:v>
                </c:pt>
                <c:pt idx="67166">
                  <c:v>1.4458355040000001E-7</c:v>
                </c:pt>
                <c:pt idx="67167">
                  <c:v>7.0408214390000002E-9</c:v>
                </c:pt>
                <c:pt idx="67168">
                  <c:v>5.678122363E-9</c:v>
                </c:pt>
                <c:pt idx="67169">
                  <c:v>2.4712751910000001E-8</c:v>
                </c:pt>
                <c:pt idx="67170">
                  <c:v>1.080842556E-7</c:v>
                </c:pt>
                <c:pt idx="67171">
                  <c:v>3.0499698509999998E-8</c:v>
                </c:pt>
                <c:pt idx="67172">
                  <c:v>5.5585749650000003E-8</c:v>
                </c:pt>
                <c:pt idx="67173">
                  <c:v>5.4203566009999999E-8</c:v>
                </c:pt>
                <c:pt idx="67174">
                  <c:v>2.9271623419999998E-7</c:v>
                </c:pt>
                <c:pt idx="67175">
                  <c:v>1.8664316210000001E-7</c:v>
                </c:pt>
                <c:pt idx="67176">
                  <c:v>9.4471461600000001E-8</c:v>
                </c:pt>
                <c:pt idx="67177">
                  <c:v>1.2398114899999999E-7</c:v>
                </c:pt>
                <c:pt idx="67178">
                  <c:v>7.1914225499999999E-7</c:v>
                </c:pt>
                <c:pt idx="67179">
                  <c:v>5.6690479040000002E-7</c:v>
                </c:pt>
                <c:pt idx="67180">
                  <c:v>1.014253194E-7</c:v>
                </c:pt>
                <c:pt idx="67181">
                  <c:v>5.3034318749999996E-6</c:v>
                </c:pt>
                <c:pt idx="67182">
                  <c:v>8.2375368729999994E-5</c:v>
                </c:pt>
                <c:pt idx="67183">
                  <c:v>4.8839725339999998E-6</c:v>
                </c:pt>
                <c:pt idx="67184">
                  <c:v>3.217719348E-6</c:v>
                </c:pt>
                <c:pt idx="67185">
                  <c:v>5.6719434809999995E-7</c:v>
                </c:pt>
                <c:pt idx="67186">
                  <c:v>4.5610131109999997E-7</c:v>
                </c:pt>
                <c:pt idx="67187">
                  <c:v>1.2277578420000001E-6</c:v>
                </c:pt>
                <c:pt idx="67188">
                  <c:v>8.9946381489999998E-7</c:v>
                </c:pt>
                <c:pt idx="67189">
                  <c:v>1.436944583E-8</c:v>
                </c:pt>
                <c:pt idx="67190">
                  <c:v>6.0969948379999995E-7</c:v>
                </c:pt>
                <c:pt idx="67191">
                  <c:v>6.8233732560000002E-7</c:v>
                </c:pt>
                <c:pt idx="67192">
                  <c:v>1.645794961E-7</c:v>
                </c:pt>
                <c:pt idx="67193">
                  <c:v>2.2139089460000001E-7</c:v>
                </c:pt>
                <c:pt idx="67194">
                  <c:v>6.9367515889999994E-8</c:v>
                </c:pt>
                <c:pt idx="67195">
                  <c:v>2.6753832919999999E-7</c:v>
                </c:pt>
                <c:pt idx="67196">
                  <c:v>2.924822739E-8</c:v>
                </c:pt>
                <c:pt idx="67197">
                  <c:v>3.778700136E-7</c:v>
                </c:pt>
                <c:pt idx="67198">
                  <c:v>2.1515112409999999E-7</c:v>
                </c:pt>
                <c:pt idx="67199">
                  <c:v>1.992120354E-8</c:v>
                </c:pt>
                <c:pt idx="67200">
                  <c:v>2.5281084810000003E-7</c:v>
                </c:pt>
                <c:pt idx="67201">
                  <c:v>8.5607278309999997E-7</c:v>
                </c:pt>
                <c:pt idx="67202">
                  <c:v>3.4961879340000002E-6</c:v>
                </c:pt>
                <c:pt idx="67203">
                  <c:v>8.3563999789999998E-8</c:v>
                </c:pt>
                <c:pt idx="67204">
                  <c:v>1.5560904909999999E-7</c:v>
                </c:pt>
                <c:pt idx="67205">
                  <c:v>1.109892319E-7</c:v>
                </c:pt>
                <c:pt idx="67206">
                  <c:v>5.6601686689999998E-7</c:v>
                </c:pt>
                <c:pt idx="67207">
                  <c:v>3.1883275279999999E-7</c:v>
                </c:pt>
                <c:pt idx="67208">
                  <c:v>3.3114089339999998E-7</c:v>
                </c:pt>
                <c:pt idx="67209">
                  <c:v>4.2094820990000002E-8</c:v>
                </c:pt>
                <c:pt idx="67210">
                  <c:v>1.19293385E-6</c:v>
                </c:pt>
                <c:pt idx="67211">
                  <c:v>3.4881295960000002E-7</c:v>
                </c:pt>
                <c:pt idx="67212">
                  <c:v>4.0494857920000002E-8</c:v>
                </c:pt>
                <c:pt idx="67213">
                  <c:v>8.9671997739999995E-7</c:v>
                </c:pt>
                <c:pt idx="67214">
                  <c:v>6.5062712949999996E-7</c:v>
                </c:pt>
                <c:pt idx="67215">
                  <c:v>5.0105993229999999E-7</c:v>
                </c:pt>
                <c:pt idx="67216">
                  <c:v>1.118926128E-7</c:v>
                </c:pt>
                <c:pt idx="67217">
                  <c:v>3.750367251E-7</c:v>
                </c:pt>
                <c:pt idx="67218">
                  <c:v>1.310164882E-7</c:v>
                </c:pt>
                <c:pt idx="67219">
                  <c:v>1.7002662149999999E-7</c:v>
                </c:pt>
                <c:pt idx="67220">
                  <c:v>1.2017158089999999E-7</c:v>
                </c:pt>
                <c:pt idx="67221">
                  <c:v>1.4893236779999999E-7</c:v>
                </c:pt>
                <c:pt idx="67222">
                  <c:v>4.6782074579999998E-7</c:v>
                </c:pt>
                <c:pt idx="67223">
                  <c:v>1.5460676530000001E-7</c:v>
                </c:pt>
                <c:pt idx="67224">
                  <c:v>1.2346841110000001E-6</c:v>
                </c:pt>
                <c:pt idx="67225">
                  <c:v>2.076984287E-6</c:v>
                </c:pt>
                <c:pt idx="67226">
                  <c:v>4.0935288710000001E-6</c:v>
                </c:pt>
                <c:pt idx="67227">
                  <c:v>6.8822724510000005E-7</c:v>
                </c:pt>
                <c:pt idx="67228">
                  <c:v>8.6915966960000002E-7</c:v>
                </c:pt>
                <c:pt idx="67229">
                  <c:v>3.7092996899999999E-7</c:v>
                </c:pt>
                <c:pt idx="67230">
                  <c:v>5.3115871169999999E-6</c:v>
                </c:pt>
                <c:pt idx="67231">
                  <c:v>1.6085717590000001E-6</c:v>
                </c:pt>
                <c:pt idx="67232">
                  <c:v>1.9127374530000001E-7</c:v>
                </c:pt>
                <c:pt idx="67233">
                  <c:v>7.4100052979999997E-6</c:v>
                </c:pt>
                <c:pt idx="67234">
                  <c:v>1.2974852570000001E-5</c:v>
                </c:pt>
                <c:pt idx="67235">
                  <c:v>3.0939549369999998E-6</c:v>
                </c:pt>
                <c:pt idx="67236">
                  <c:v>2.1828672829999999E-6</c:v>
                </c:pt>
                <c:pt idx="67237">
                  <c:v>2.8322980829999998E-7</c:v>
                </c:pt>
                <c:pt idx="67238">
                  <c:v>6.7225061369999999E-7</c:v>
                </c:pt>
                <c:pt idx="67239">
                  <c:v>1.562218115E-6</c:v>
                </c:pt>
                <c:pt idx="67240">
                  <c:v>4.759134146E-7</c:v>
                </c:pt>
                <c:pt idx="67241">
                  <c:v>3.709935482E-6</c:v>
                </c:pt>
                <c:pt idx="67242">
                  <c:v>8.6122479089999995E-6</c:v>
                </c:pt>
                <c:pt idx="67243">
                  <c:v>3.5952033770000002E-6</c:v>
                </c:pt>
                <c:pt idx="67244">
                  <c:v>2.4504304509999999E-6</c:v>
                </c:pt>
                <c:pt idx="67245">
                  <c:v>8.6404191979999999E-7</c:v>
                </c:pt>
                <c:pt idx="67246">
                  <c:v>1.380510831E-6</c:v>
                </c:pt>
                <c:pt idx="67247">
                  <c:v>1.8420236740000001E-7</c:v>
                </c:pt>
                <c:pt idx="67248">
                  <c:v>1.952888615E-7</c:v>
                </c:pt>
                <c:pt idx="67249">
                  <c:v>2.2087677469999999E-7</c:v>
                </c:pt>
                <c:pt idx="67250">
                  <c:v>4.7426346699999999E-7</c:v>
                </c:pt>
                <c:pt idx="67251">
                  <c:v>4.8426196950000002E-7</c:v>
                </c:pt>
                <c:pt idx="67252">
                  <c:v>3.797204549E-7</c:v>
                </c:pt>
                <c:pt idx="67253">
                  <c:v>2.8499649060000002E-6</c:v>
                </c:pt>
                <c:pt idx="67254">
                  <c:v>8.4823917750000006E-6</c:v>
                </c:pt>
                <c:pt idx="67255">
                  <c:v>1.2400525429999999E-6</c:v>
                </c:pt>
                <c:pt idx="67256">
                  <c:v>2.518600782E-6</c:v>
                </c:pt>
                <c:pt idx="67257">
                  <c:v>8.0859406710000002E-7</c:v>
                </c:pt>
                <c:pt idx="67258">
                  <c:v>8.9990858680000004E-7</c:v>
                </c:pt>
                <c:pt idx="67259">
                  <c:v>7.6851617359999996E-7</c:v>
                </c:pt>
                <c:pt idx="67260">
                  <c:v>1.2770917049999999E-6</c:v>
                </c:pt>
                <c:pt idx="67261">
                  <c:v>3.4698450649999999E-7</c:v>
                </c:pt>
                <c:pt idx="67262">
                  <c:v>2.289574781E-6</c:v>
                </c:pt>
                <c:pt idx="67263">
                  <c:v>2.0280408030000002E-6</c:v>
                </c:pt>
                <c:pt idx="67264">
                  <c:v>3.781648957E-6</c:v>
                </c:pt>
                <c:pt idx="67265">
                  <c:v>4.0030900649999997E-6</c:v>
                </c:pt>
                <c:pt idx="67266">
                  <c:v>4.3302485490000003E-6</c:v>
                </c:pt>
                <c:pt idx="67267">
                  <c:v>4.539841256E-7</c:v>
                </c:pt>
                <c:pt idx="67268">
                  <c:v>2.4215023960000002E-7</c:v>
                </c:pt>
                <c:pt idx="67269">
                  <c:v>1.467857455E-7</c:v>
                </c:pt>
                <c:pt idx="67270">
                  <c:v>2.5987438399999998E-7</c:v>
                </c:pt>
                <c:pt idx="67271">
                  <c:v>2.183370784E-7</c:v>
                </c:pt>
                <c:pt idx="67272">
                  <c:v>3.7705033330000001E-7</c:v>
                </c:pt>
                <c:pt idx="67273">
                  <c:v>1.664462817E-6</c:v>
                </c:pt>
                <c:pt idx="67274">
                  <c:v>5.9242718080000004E-6</c:v>
                </c:pt>
                <c:pt idx="67275">
                  <c:v>7.7786678360000002E-7</c:v>
                </c:pt>
                <c:pt idx="67276">
                  <c:v>1.4631105530000001E-6</c:v>
                </c:pt>
                <c:pt idx="67277">
                  <c:v>4.482046518E-6</c:v>
                </c:pt>
                <c:pt idx="67278">
                  <c:v>1.10395606E-6</c:v>
                </c:pt>
                <c:pt idx="67279">
                  <c:v>4.1002945680000001E-8</c:v>
                </c:pt>
                <c:pt idx="67280">
                  <c:v>8.4802444430000003E-7</c:v>
                </c:pt>
                <c:pt idx="67281">
                  <c:v>1.1768134740000001E-6</c:v>
                </c:pt>
                <c:pt idx="67282">
                  <c:v>1.4502020670000001E-6</c:v>
                </c:pt>
                <c:pt idx="67283">
                  <c:v>4.0417414809999998E-7</c:v>
                </c:pt>
                <c:pt idx="67284">
                  <c:v>2.4120510470000001E-6</c:v>
                </c:pt>
                <c:pt idx="67285">
                  <c:v>6.8853045739999998E-6</c:v>
                </c:pt>
                <c:pt idx="67286">
                  <c:v>4.3086284619999998E-6</c:v>
                </c:pt>
                <c:pt idx="67287">
                  <c:v>5.992524241E-7</c:v>
                </c:pt>
                <c:pt idx="67288">
                  <c:v>2.5665612349999999E-7</c:v>
                </c:pt>
                <c:pt idx="67289">
                  <c:v>6.8287435430000006E-8</c:v>
                </c:pt>
                <c:pt idx="67290">
                  <c:v>4.9441581869999997E-7</c:v>
                </c:pt>
                <c:pt idx="67291">
                  <c:v>2.9294031310000002E-7</c:v>
                </c:pt>
                <c:pt idx="67292">
                  <c:v>1.954583967E-7</c:v>
                </c:pt>
                <c:pt idx="67293">
                  <c:v>3.5575835609999999E-7</c:v>
                </c:pt>
                <c:pt idx="67294">
                  <c:v>1.401495264E-6</c:v>
                </c:pt>
                <c:pt idx="67295">
                  <c:v>1.080286194E-6</c:v>
                </c:pt>
                <c:pt idx="67296">
                  <c:v>5.7640247040000005E-7</c:v>
                </c:pt>
                <c:pt idx="67297">
                  <c:v>6.7231271540000001E-6</c:v>
                </c:pt>
                <c:pt idx="67298">
                  <c:v>7.4210561760000003E-7</c:v>
                </c:pt>
                <c:pt idx="67299">
                  <c:v>1.3197809730000001E-7</c:v>
                </c:pt>
                <c:pt idx="67300">
                  <c:v>1.17502203E-7</c:v>
                </c:pt>
                <c:pt idx="67301">
                  <c:v>3.5264688049999998E-6</c:v>
                </c:pt>
                <c:pt idx="67302">
                  <c:v>7.5283379590000004E-7</c:v>
                </c:pt>
                <c:pt idx="67303">
                  <c:v>2.144581229E-7</c:v>
                </c:pt>
                <c:pt idx="67304">
                  <c:v>5.2922648080000004E-7</c:v>
                </c:pt>
                <c:pt idx="67305">
                  <c:v>6.1094817889999996E-6</c:v>
                </c:pt>
                <c:pt idx="67306">
                  <c:v>2.180823886E-6</c:v>
                </c:pt>
                <c:pt idx="67307">
                  <c:v>6.5531677830000002E-8</c:v>
                </c:pt>
                <c:pt idx="67308">
                  <c:v>9.4513346589999997E-8</c:v>
                </c:pt>
                <c:pt idx="67309">
                  <c:v>4.1337350010000001E-6</c:v>
                </c:pt>
                <c:pt idx="67310">
                  <c:v>1.415160838E-6</c:v>
                </c:pt>
                <c:pt idx="67311">
                  <c:v>9.172117375E-9</c:v>
                </c:pt>
                <c:pt idx="67312">
                  <c:v>1.4669948E-7</c:v>
                </c:pt>
                <c:pt idx="67313">
                  <c:v>1.2192365589999999E-5</c:v>
                </c:pt>
                <c:pt idx="67314">
                  <c:v>7.1525295650000001E-6</c:v>
                </c:pt>
                <c:pt idx="67315">
                  <c:v>1.445988873E-6</c:v>
                </c:pt>
                <c:pt idx="67316">
                  <c:v>2.683547601E-6</c:v>
                </c:pt>
                <c:pt idx="67317">
                  <c:v>8.0291811060000008E-6</c:v>
                </c:pt>
                <c:pt idx="67318">
                  <c:v>9.1100243239999995E-7</c:v>
                </c:pt>
                <c:pt idx="67319">
                  <c:v>2.1496831220000001E-7</c:v>
                </c:pt>
                <c:pt idx="67320">
                  <c:v>2.07931077E-7</c:v>
                </c:pt>
                <c:pt idx="67321">
                  <c:v>2.2914092229999999E-7</c:v>
                </c:pt>
                <c:pt idx="67322">
                  <c:v>5.934624494E-8</c:v>
                </c:pt>
                <c:pt idx="67323">
                  <c:v>2.1824522370000001E-7</c:v>
                </c:pt>
                <c:pt idx="67324">
                  <c:v>1.7311179420000001E-7</c:v>
                </c:pt>
                <c:pt idx="67325">
                  <c:v>1.2442972750000001E-6</c:v>
                </c:pt>
                <c:pt idx="67326">
                  <c:v>1.4200209220000001E-7</c:v>
                </c:pt>
                <c:pt idx="67327">
                  <c:v>3.2745530600000001E-7</c:v>
                </c:pt>
                <c:pt idx="67328">
                  <c:v>7.8546772860000005E-8</c:v>
                </c:pt>
                <c:pt idx="67329">
                  <c:v>1.787000818E-6</c:v>
                </c:pt>
                <c:pt idx="67330">
                  <c:v>3.9234802899999999E-7</c:v>
                </c:pt>
                <c:pt idx="67331">
                  <c:v>2.5196139620000001E-7</c:v>
                </c:pt>
                <c:pt idx="67332">
                  <c:v>6.5214586209999994E-8</c:v>
                </c:pt>
                <c:pt idx="67333">
                  <c:v>2.6089393429999998E-6</c:v>
                </c:pt>
                <c:pt idx="67334">
                  <c:v>1.4399605040000001E-6</c:v>
                </c:pt>
                <c:pt idx="67335">
                  <c:v>2.8397842939999998E-7</c:v>
                </c:pt>
                <c:pt idx="67336">
                  <c:v>4.4617746250000002E-8</c:v>
                </c:pt>
                <c:pt idx="67337">
                  <c:v>4.8938214880000003E-7</c:v>
                </c:pt>
                <c:pt idx="67338">
                  <c:v>3.5254191479999997E-7</c:v>
                </c:pt>
                <c:pt idx="67339">
                  <c:v>1.571977537E-7</c:v>
                </c:pt>
                <c:pt idx="67340">
                  <c:v>3.059371164E-7</c:v>
                </c:pt>
                <c:pt idx="67341">
                  <c:v>1.7787740489999999E-7</c:v>
                </c:pt>
                <c:pt idx="67342">
                  <c:v>5.6393482560000005E-7</c:v>
                </c:pt>
                <c:pt idx="67343">
                  <c:v>2.8904815129999999E-7</c:v>
                </c:pt>
                <c:pt idx="67344">
                  <c:v>5.3794261809999995E-7</c:v>
                </c:pt>
                <c:pt idx="67345">
                  <c:v>1.153006773E-5</c:v>
                </c:pt>
                <c:pt idx="67346">
                  <c:v>5.3576665369999996E-7</c:v>
                </c:pt>
                <c:pt idx="67347">
                  <c:v>2.8444147670000001E-6</c:v>
                </c:pt>
                <c:pt idx="67348">
                  <c:v>2.1120402560000002E-6</c:v>
                </c:pt>
                <c:pt idx="67349">
                  <c:v>3.4374060450000001E-6</c:v>
                </c:pt>
                <c:pt idx="67350">
                  <c:v>1.086254245E-9</c:v>
                </c:pt>
                <c:pt idx="67351">
                  <c:v>2.3432204590000001E-6</c:v>
                </c:pt>
                <c:pt idx="67352">
                  <c:v>1.4997922250000001E-6</c:v>
                </c:pt>
                <c:pt idx="67353">
                  <c:v>1.0538036050000001E-5</c:v>
                </c:pt>
                <c:pt idx="67354">
                  <c:v>2.7656738709999998E-6</c:v>
                </c:pt>
                <c:pt idx="67355">
                  <c:v>7.8936606320000007E-6</c:v>
                </c:pt>
                <c:pt idx="67356">
                  <c:v>9.7739731300000005E-6</c:v>
                </c:pt>
                <c:pt idx="67357">
                  <c:v>1.5571256940000001E-4</c:v>
                </c:pt>
                <c:pt idx="67358">
                  <c:v>8.2468296639999996E-6</c:v>
                </c:pt>
                <c:pt idx="67359">
                  <c:v>8.8505337179999996E-8</c:v>
                </c:pt>
                <c:pt idx="67360">
                  <c:v>5.9806193630000004E-7</c:v>
                </c:pt>
                <c:pt idx="67361">
                  <c:v>2.8655682129999999E-6</c:v>
                </c:pt>
                <c:pt idx="67362">
                  <c:v>3.5823072790000001E-8</c:v>
                </c:pt>
                <c:pt idx="67363">
                  <c:v>1.04327662E-7</c:v>
                </c:pt>
                <c:pt idx="67364">
                  <c:v>2.5920079659999999E-7</c:v>
                </c:pt>
                <c:pt idx="67365">
                  <c:v>5.6215306299999998E-6</c:v>
                </c:pt>
                <c:pt idx="67366">
                  <c:v>4.2672618680000001E-7</c:v>
                </c:pt>
                <c:pt idx="67367">
                  <c:v>1.106877674E-7</c:v>
                </c:pt>
                <c:pt idx="67368">
                  <c:v>1.047194706E-8</c:v>
                </c:pt>
                <c:pt idx="67369">
                  <c:v>1.9471621410000001E-7</c:v>
                </c:pt>
                <c:pt idx="67370">
                  <c:v>9.6288356179999996E-8</c:v>
                </c:pt>
                <c:pt idx="67371">
                  <c:v>1.3482221899999999E-7</c:v>
                </c:pt>
                <c:pt idx="67372">
                  <c:v>2.01983178E-7</c:v>
                </c:pt>
                <c:pt idx="67373">
                  <c:v>3.9963756789999997E-8</c:v>
                </c:pt>
                <c:pt idx="67374">
                  <c:v>7.8951994549999995E-8</c:v>
                </c:pt>
                <c:pt idx="67375">
                  <c:v>3.9463763860000002E-7</c:v>
                </c:pt>
                <c:pt idx="67376">
                  <c:v>4.679546921E-7</c:v>
                </c:pt>
                <c:pt idx="67377">
                  <c:v>5.7903688919999999E-6</c:v>
                </c:pt>
                <c:pt idx="67378">
                  <c:v>3.2956387429999998E-7</c:v>
                </c:pt>
                <c:pt idx="67379">
                  <c:v>5.7609179160000001E-8</c:v>
                </c:pt>
                <c:pt idx="67380">
                  <c:v>1.2238066470000001E-7</c:v>
                </c:pt>
                <c:pt idx="67381">
                  <c:v>1.751169451E-7</c:v>
                </c:pt>
                <c:pt idx="67382">
                  <c:v>5.3391162410000002E-8</c:v>
                </c:pt>
                <c:pt idx="67383">
                  <c:v>3.3725452190000003E-8</c:v>
                </c:pt>
                <c:pt idx="67384">
                  <c:v>1.27855309E-8</c:v>
                </c:pt>
                <c:pt idx="67385">
                  <c:v>2.833199302E-6</c:v>
                </c:pt>
                <c:pt idx="67386">
                  <c:v>3.5981235950000001E-8</c:v>
                </c:pt>
                <c:pt idx="67387">
                  <c:v>4.513194126E-7</c:v>
                </c:pt>
                <c:pt idx="67388">
                  <c:v>1.2372246930000001E-6</c:v>
                </c:pt>
                <c:pt idx="67389">
                  <c:v>3.2748164389999997E-5</c:v>
                </c:pt>
                <c:pt idx="67390">
                  <c:v>8.2944696389999998E-7</c:v>
                </c:pt>
                <c:pt idx="67391">
                  <c:v>4.5861800000000001E-7</c:v>
                </c:pt>
                <c:pt idx="67392">
                  <c:v>1.1522316609999999E-6</c:v>
                </c:pt>
                <c:pt idx="67393">
                  <c:v>6.5594638819999997E-6</c:v>
                </c:pt>
                <c:pt idx="67394">
                  <c:v>5.9808221809999999E-7</c:v>
                </c:pt>
                <c:pt idx="67395">
                  <c:v>1.5980500039999999E-6</c:v>
                </c:pt>
                <c:pt idx="67396">
                  <c:v>2.864820006E-6</c:v>
                </c:pt>
                <c:pt idx="67397">
                  <c:v>1.4360353829999999E-4</c:v>
                </c:pt>
                <c:pt idx="67398">
                  <c:v>3.4504505970000001E-6</c:v>
                </c:pt>
                <c:pt idx="67399">
                  <c:v>5.2635159630000003E-7</c:v>
                </c:pt>
                <c:pt idx="67400">
                  <c:v>1.755750742E-6</c:v>
                </c:pt>
                <c:pt idx="67401">
                  <c:v>2.99967151E-5</c:v>
                </c:pt>
                <c:pt idx="67402">
                  <c:v>8.2404886860000002E-7</c:v>
                </c:pt>
                <c:pt idx="67403">
                  <c:v>1.3570617890000001E-6</c:v>
                </c:pt>
                <c:pt idx="67404">
                  <c:v>1.5048824830000001E-6</c:v>
                </c:pt>
                <c:pt idx="67405">
                  <c:v>5.6344683849999998E-5</c:v>
                </c:pt>
                <c:pt idx="67406">
                  <c:v>5.1701715729999998E-7</c:v>
                </c:pt>
                <c:pt idx="67407">
                  <c:v>1.626858981E-6</c:v>
                </c:pt>
                <c:pt idx="67408">
                  <c:v>1.2674703479999999E-6</c:v>
                </c:pt>
                <c:pt idx="67409">
                  <c:v>1.1169027280000001E-4</c:v>
                </c:pt>
                <c:pt idx="67410">
                  <c:v>6.5692929529999999E-7</c:v>
                </c:pt>
                <c:pt idx="67411">
                  <c:v>3.426116366E-7</c:v>
                </c:pt>
                <c:pt idx="67412">
                  <c:v>3.040065959E-7</c:v>
                </c:pt>
                <c:pt idx="67413">
                  <c:v>1.3337973010000001E-6</c:v>
                </c:pt>
                <c:pt idx="67414">
                  <c:v>1.18755309E-7</c:v>
                </c:pt>
                <c:pt idx="67415">
                  <c:v>7.0348663870000006E-8</c:v>
                </c:pt>
                <c:pt idx="67416">
                  <c:v>3.3920335310000003E-8</c:v>
                </c:pt>
                <c:pt idx="67417">
                  <c:v>4.5562573369999998E-7</c:v>
                </c:pt>
                <c:pt idx="67418">
                  <c:v>3.2056010509999998E-9</c:v>
                </c:pt>
                <c:pt idx="67419">
                  <c:v>2.1583729069999999E-13</c:v>
                </c:pt>
                <c:pt idx="67420">
                  <c:v>1.8060712760000001E-9</c:v>
                </c:pt>
                <c:pt idx="67421">
                  <c:v>9.1214474029999999E-8</c:v>
                </c:pt>
                <c:pt idx="67422">
                  <c:v>7.6510863290000006E-9</c:v>
                </c:pt>
                <c:pt idx="67423">
                  <c:v>7.6605044980000005E-9</c:v>
                </c:pt>
                <c:pt idx="67424">
                  <c:v>6.4234825559999999E-9</c:v>
                </c:pt>
                <c:pt idx="67425">
                  <c:v>7.2784178570000005E-8</c:v>
                </c:pt>
                <c:pt idx="67426">
                  <c:v>2.240364799E-9</c:v>
                </c:pt>
                <c:pt idx="67427">
                  <c:v>4.6177195469999999E-9</c:v>
                </c:pt>
                <c:pt idx="67428">
                  <c:v>5.3020450239999998E-9</c:v>
                </c:pt>
                <c:pt idx="67429">
                  <c:v>6.7787630869999998E-6</c:v>
                </c:pt>
                <c:pt idx="67430">
                  <c:v>9.6202871830000001E-8</c:v>
                </c:pt>
                <c:pt idx="67431">
                  <c:v>2.232739982E-7</c:v>
                </c:pt>
                <c:pt idx="67432">
                  <c:v>1.9525592039999999E-7</c:v>
                </c:pt>
                <c:pt idx="67433">
                  <c:v>3.5684576030000001E-7</c:v>
                </c:pt>
                <c:pt idx="67434">
                  <c:v>6.0471671320000001E-7</c:v>
                </c:pt>
                <c:pt idx="67435">
                  <c:v>7.8211354720000005E-7</c:v>
                </c:pt>
                <c:pt idx="67436">
                  <c:v>5.7355906289999998E-7</c:v>
                </c:pt>
                <c:pt idx="67437">
                  <c:v>2.3249312389999999E-6</c:v>
                </c:pt>
                <c:pt idx="67438">
                  <c:v>1.776190356E-6</c:v>
                </c:pt>
                <c:pt idx="67439">
                  <c:v>2.072275671E-6</c:v>
                </c:pt>
                <c:pt idx="67440">
                  <c:v>1.271853193E-6</c:v>
                </c:pt>
                <c:pt idx="67441">
                  <c:v>1.157973487E-5</c:v>
                </c:pt>
                <c:pt idx="67442">
                  <c:v>3.1412169360000001E-6</c:v>
                </c:pt>
                <c:pt idx="67443">
                  <c:v>1.737492829E-6</c:v>
                </c:pt>
                <c:pt idx="67444">
                  <c:v>1.3840541130000001E-6</c:v>
                </c:pt>
                <c:pt idx="67445">
                  <c:v>7.8096870530000003E-6</c:v>
                </c:pt>
                <c:pt idx="67446">
                  <c:v>4.4584993539999997E-6</c:v>
                </c:pt>
                <c:pt idx="67447">
                  <c:v>1.949146853E-7</c:v>
                </c:pt>
                <c:pt idx="67448">
                  <c:v>9.8213746320000008E-6</c:v>
                </c:pt>
                <c:pt idx="67449">
                  <c:v>6.775762339E-4</c:v>
                </c:pt>
                <c:pt idx="67450">
                  <c:v>1.179219917E-5</c:v>
                </c:pt>
                <c:pt idx="67451">
                  <c:v>9.004297671E-6</c:v>
                </c:pt>
                <c:pt idx="67452">
                  <c:v>1.7385841639999999E-6</c:v>
                </c:pt>
                <c:pt idx="67453">
                  <c:v>3.0928604139999998E-6</c:v>
                </c:pt>
                <c:pt idx="67454">
                  <c:v>2.9360607909999999E-6</c:v>
                </c:pt>
                <c:pt idx="67455">
                  <c:v>2.1066817750000002E-6</c:v>
                </c:pt>
                <c:pt idx="67456">
                  <c:v>3.7285590590000002E-7</c:v>
                </c:pt>
                <c:pt idx="67457">
                  <c:v>2.6123113789999998E-6</c:v>
                </c:pt>
                <c:pt idx="67458">
                  <c:v>1.085001934E-6</c:v>
                </c:pt>
                <c:pt idx="67459">
                  <c:v>2.8457291950000002E-7</c:v>
                </c:pt>
                <c:pt idx="67460">
                  <c:v>3.1973186360000002E-7</c:v>
                </c:pt>
                <c:pt idx="67461">
                  <c:v>1.697006643E-7</c:v>
                </c:pt>
                <c:pt idx="67462">
                  <c:v>2.6048673469999998E-7</c:v>
                </c:pt>
                <c:pt idx="67463">
                  <c:v>4.3954783049999997E-8</c:v>
                </c:pt>
                <c:pt idx="67464">
                  <c:v>2.1250695369999999E-7</c:v>
                </c:pt>
                <c:pt idx="67465">
                  <c:v>1.6112190259999999E-7</c:v>
                </c:pt>
                <c:pt idx="67466">
                  <c:v>8.2868809799999995E-8</c:v>
                </c:pt>
                <c:pt idx="67467">
                  <c:v>1.440979737E-7</c:v>
                </c:pt>
                <c:pt idx="67468">
                  <c:v>1.7217156199999999E-7</c:v>
                </c:pt>
                <c:pt idx="67469">
                  <c:v>9.7809792560000004E-8</c:v>
                </c:pt>
                <c:pt idx="67470">
                  <c:v>1.707230324E-7</c:v>
                </c:pt>
                <c:pt idx="67471">
                  <c:v>1.7631595270000001E-7</c:v>
                </c:pt>
                <c:pt idx="67472">
                  <c:v>1.6816442750000001E-7</c:v>
                </c:pt>
                <c:pt idx="67473">
                  <c:v>2.4332085749999999E-8</c:v>
                </c:pt>
                <c:pt idx="67474">
                  <c:v>8.5558802770000001E-8</c:v>
                </c:pt>
                <c:pt idx="67475">
                  <c:v>5.332817809E-8</c:v>
                </c:pt>
                <c:pt idx="67476">
                  <c:v>2.126010915E-7</c:v>
                </c:pt>
                <c:pt idx="67477">
                  <c:v>9.5976824609999998E-7</c:v>
                </c:pt>
                <c:pt idx="67478">
                  <c:v>1.8862694409999999E-7</c:v>
                </c:pt>
                <c:pt idx="67479">
                  <c:v>3.4681022760000002E-7</c:v>
                </c:pt>
                <c:pt idx="67480">
                  <c:v>1.1125866390000001E-6</c:v>
                </c:pt>
                <c:pt idx="67481">
                  <c:v>1.7949438399999998E-5</c:v>
                </c:pt>
                <c:pt idx="67482">
                  <c:v>8.5999490650000002E-7</c:v>
                </c:pt>
                <c:pt idx="67483">
                  <c:v>1.1112475880000001E-6</c:v>
                </c:pt>
                <c:pt idx="67484">
                  <c:v>5.6519428009999998E-7</c:v>
                </c:pt>
                <c:pt idx="67485">
                  <c:v>1.318775024E-5</c:v>
                </c:pt>
                <c:pt idx="67486">
                  <c:v>2.3163918489999999E-6</c:v>
                </c:pt>
                <c:pt idx="67487">
                  <c:v>1.3456228530000001E-6</c:v>
                </c:pt>
                <c:pt idx="67488">
                  <c:v>2.2533869819999999E-5</c:v>
                </c:pt>
                <c:pt idx="67489">
                  <c:v>4.9994435970000003E-4</c:v>
                </c:pt>
                <c:pt idx="67490">
                  <c:v>3.9598405719999998E-5</c:v>
                </c:pt>
                <c:pt idx="67491">
                  <c:v>4.6227791519999998E-5</c:v>
                </c:pt>
                <c:pt idx="67492">
                  <c:v>4.2873263660000002E-5</c:v>
                </c:pt>
                <c:pt idx="67493">
                  <c:v>1.4500225540000001E-4</c:v>
                </c:pt>
                <c:pt idx="67494">
                  <c:v>6.7150073889999997E-6</c:v>
                </c:pt>
                <c:pt idx="67495">
                  <c:v>6.6194636939999997E-6</c:v>
                </c:pt>
                <c:pt idx="67496">
                  <c:v>2.2286608200000001E-6</c:v>
                </c:pt>
                <c:pt idx="67497">
                  <c:v>6.3080253130000006E-5</c:v>
                </c:pt>
                <c:pt idx="67498">
                  <c:v>1.0286636959999999E-5</c:v>
                </c:pt>
                <c:pt idx="67499">
                  <c:v>1.6230439820000001E-6</c:v>
                </c:pt>
                <c:pt idx="67500">
                  <c:v>2.848525637E-5</c:v>
                </c:pt>
                <c:pt idx="67501">
                  <c:v>1.300938131E-4</c:v>
                </c:pt>
                <c:pt idx="67502">
                  <c:v>1.113620116E-5</c:v>
                </c:pt>
                <c:pt idx="67503">
                  <c:v>7.9297959630000006E-6</c:v>
                </c:pt>
                <c:pt idx="67504">
                  <c:v>1.693699605E-7</c:v>
                </c:pt>
                <c:pt idx="67505">
                  <c:v>3.9247392609999999E-6</c:v>
                </c:pt>
                <c:pt idx="67506">
                  <c:v>3.5712047970000001E-6</c:v>
                </c:pt>
                <c:pt idx="67507">
                  <c:v>1.7564854120000001E-6</c:v>
                </c:pt>
                <c:pt idx="67508">
                  <c:v>2.9131619880000001E-6</c:v>
                </c:pt>
                <c:pt idx="67509">
                  <c:v>1.254907498E-5</c:v>
                </c:pt>
                <c:pt idx="67510">
                  <c:v>3.9968162049999998E-6</c:v>
                </c:pt>
                <c:pt idx="67511">
                  <c:v>3.2816816030000001E-6</c:v>
                </c:pt>
                <c:pt idx="67512">
                  <c:v>5.4215205220000004E-7</c:v>
                </c:pt>
                <c:pt idx="67513">
                  <c:v>2.2579615749999999E-6</c:v>
                </c:pt>
                <c:pt idx="67514">
                  <c:v>7.0711950020000002E-7</c:v>
                </c:pt>
                <c:pt idx="67515">
                  <c:v>6.8346106579999997E-7</c:v>
                </c:pt>
                <c:pt idx="67516">
                  <c:v>7.0053471970000005E-7</c:v>
                </c:pt>
                <c:pt idx="67517">
                  <c:v>7.0210221320000004E-7</c:v>
                </c:pt>
                <c:pt idx="67518">
                  <c:v>7.2652876080000005E-7</c:v>
                </c:pt>
                <c:pt idx="67519">
                  <c:v>7.0309881260000004E-7</c:v>
                </c:pt>
                <c:pt idx="67520">
                  <c:v>1.7514305749999999E-6</c:v>
                </c:pt>
                <c:pt idx="67521">
                  <c:v>2.378684366E-6</c:v>
                </c:pt>
                <c:pt idx="67522">
                  <c:v>3.0259101129999998E-6</c:v>
                </c:pt>
                <c:pt idx="67523">
                  <c:v>1.4781664519999999E-6</c:v>
                </c:pt>
                <c:pt idx="67524">
                  <c:v>4.6105142780000002E-7</c:v>
                </c:pt>
                <c:pt idx="67525">
                  <c:v>3.0267816280000002E-7</c:v>
                </c:pt>
                <c:pt idx="67526">
                  <c:v>3.5869843350000002E-6</c:v>
                </c:pt>
                <c:pt idx="67527">
                  <c:v>1.017003359E-6</c:v>
                </c:pt>
                <c:pt idx="67528">
                  <c:v>6.5484032949999996E-6</c:v>
                </c:pt>
                <c:pt idx="67529">
                  <c:v>3.367228625E-5</c:v>
                </c:pt>
                <c:pt idx="67530">
                  <c:v>2.2651892499999999E-5</c:v>
                </c:pt>
                <c:pt idx="67531">
                  <c:v>2.0526164240000001E-5</c:v>
                </c:pt>
                <c:pt idx="67532">
                  <c:v>4.7717209880000001E-5</c:v>
                </c:pt>
                <c:pt idx="67533">
                  <c:v>1.109044643E-4</c:v>
                </c:pt>
                <c:pt idx="67534">
                  <c:v>1.2125733459999999E-6</c:v>
                </c:pt>
                <c:pt idx="67535">
                  <c:v>4.1981261539999999E-7</c:v>
                </c:pt>
                <c:pt idx="67536">
                  <c:v>1.707080751E-5</c:v>
                </c:pt>
                <c:pt idx="67537">
                  <c:v>1.3942574920000001E-5</c:v>
                </c:pt>
                <c:pt idx="67538">
                  <c:v>1.7136195570000001E-6</c:v>
                </c:pt>
                <c:pt idx="67539">
                  <c:v>1.6503067089999999E-5</c:v>
                </c:pt>
                <c:pt idx="67540">
                  <c:v>2.9459647790000001E-4</c:v>
                </c:pt>
                <c:pt idx="67541">
                  <c:v>7.3320277219999998E-4</c:v>
                </c:pt>
                <c:pt idx="67542">
                  <c:v>1.0927978E-4</c:v>
                </c:pt>
                <c:pt idx="67543">
                  <c:v>6.6780434450000004E-5</c:v>
                </c:pt>
                <c:pt idx="67544">
                  <c:v>7.5619781099999997E-5</c:v>
                </c:pt>
                <c:pt idx="67545">
                  <c:v>2.2146477039999999E-5</c:v>
                </c:pt>
                <c:pt idx="67546">
                  <c:v>3.4454158880000001E-6</c:v>
                </c:pt>
                <c:pt idx="67547">
                  <c:v>6.7976809120000004E-6</c:v>
                </c:pt>
                <c:pt idx="67548">
                  <c:v>1.0911676339999999E-5</c:v>
                </c:pt>
                <c:pt idx="67549">
                  <c:v>1.7348230239999999E-5</c:v>
                </c:pt>
                <c:pt idx="67550">
                  <c:v>4.0474035069999997E-6</c:v>
                </c:pt>
                <c:pt idx="67551">
                  <c:v>1.065624168E-5</c:v>
                </c:pt>
                <c:pt idx="67552">
                  <c:v>2.8855666209999999E-5</c:v>
                </c:pt>
                <c:pt idx="67553">
                  <c:v>2.3832134020000001E-5</c:v>
                </c:pt>
                <c:pt idx="67554">
                  <c:v>2.4914251789999999E-6</c:v>
                </c:pt>
                <c:pt idx="67555">
                  <c:v>1.4677054930000001E-6</c:v>
                </c:pt>
                <c:pt idx="67556">
                  <c:v>4.3887669110000001E-7</c:v>
                </c:pt>
                <c:pt idx="67557">
                  <c:v>3.056332566E-6</c:v>
                </c:pt>
                <c:pt idx="67558">
                  <c:v>1.488850832E-6</c:v>
                </c:pt>
                <c:pt idx="67559">
                  <c:v>1.415963672E-6</c:v>
                </c:pt>
                <c:pt idx="67560">
                  <c:v>1.3899358210000001E-6</c:v>
                </c:pt>
                <c:pt idx="67561">
                  <c:v>2.7749040929999998E-6</c:v>
                </c:pt>
                <c:pt idx="67562">
                  <c:v>3.1970700300000002E-6</c:v>
                </c:pt>
                <c:pt idx="67563">
                  <c:v>7.946112909E-7</c:v>
                </c:pt>
                <c:pt idx="67564">
                  <c:v>1.5495283389999999E-6</c:v>
                </c:pt>
                <c:pt idx="67565">
                  <c:v>4.6589331800000002E-7</c:v>
                </c:pt>
                <c:pt idx="67566">
                  <c:v>1.6391385800000001E-6</c:v>
                </c:pt>
                <c:pt idx="67567">
                  <c:v>1.5288102919999999E-6</c:v>
                </c:pt>
                <c:pt idx="67568">
                  <c:v>1.568986194E-6</c:v>
                </c:pt>
                <c:pt idx="67569">
                  <c:v>2.4311779679999998E-6</c:v>
                </c:pt>
                <c:pt idx="67570">
                  <c:v>2.0883646319999998E-6</c:v>
                </c:pt>
                <c:pt idx="67571">
                  <c:v>3.9013577590000002E-6</c:v>
                </c:pt>
                <c:pt idx="67572">
                  <c:v>5.3968989969999998E-7</c:v>
                </c:pt>
                <c:pt idx="67573">
                  <c:v>8.7914495740000007E-6</c:v>
                </c:pt>
                <c:pt idx="67574">
                  <c:v>3.1664857390000001E-6</c:v>
                </c:pt>
                <c:pt idx="67575">
                  <c:v>2.8576224419999998E-6</c:v>
                </c:pt>
                <c:pt idx="67576">
                  <c:v>1.5726260209999999E-5</c:v>
                </c:pt>
                <c:pt idx="67577">
                  <c:v>2.465419141E-6</c:v>
                </c:pt>
                <c:pt idx="67578">
                  <c:v>9.1395840140000004E-6</c:v>
                </c:pt>
                <c:pt idx="67579">
                  <c:v>2.5958764810000001E-6</c:v>
                </c:pt>
                <c:pt idx="67580">
                  <c:v>2.5508627139999998E-4</c:v>
                </c:pt>
                <c:pt idx="67581">
                  <c:v>3.1214620910000003E-4</c:v>
                </c:pt>
                <c:pt idx="67582">
                  <c:v>2.0924847930000001E-4</c:v>
                </c:pt>
                <c:pt idx="67583">
                  <c:v>2.3259502190000001E-4</c:v>
                </c:pt>
                <c:pt idx="67584">
                  <c:v>6.4402921589999998E-4</c:v>
                </c:pt>
                <c:pt idx="67585">
                  <c:v>2.6173193469999998E-4</c:v>
                </c:pt>
                <c:pt idx="67586">
                  <c:v>2.48805267E-6</c:v>
                </c:pt>
                <c:pt idx="67587">
                  <c:v>1.364111818E-5</c:v>
                </c:pt>
                <c:pt idx="67588">
                  <c:v>3.504372863E-5</c:v>
                </c:pt>
                <c:pt idx="67589">
                  <c:v>3.431109193E-5</c:v>
                </c:pt>
                <c:pt idx="67590">
                  <c:v>5.8654551000000002E-6</c:v>
                </c:pt>
                <c:pt idx="67591">
                  <c:v>6.1604124470000003E-6</c:v>
                </c:pt>
                <c:pt idx="67592">
                  <c:v>6.171084107E-5</c:v>
                </c:pt>
                <c:pt idx="67593">
                  <c:v>7.2767312309999996E-6</c:v>
                </c:pt>
                <c:pt idx="67594">
                  <c:v>1.725872017E-5</c:v>
                </c:pt>
                <c:pt idx="67595">
                  <c:v>4.7240525269999996E-6</c:v>
                </c:pt>
                <c:pt idx="67596">
                  <c:v>3.6462076430000001E-5</c:v>
                </c:pt>
                <c:pt idx="67597">
                  <c:v>8.6810153059999998E-6</c:v>
                </c:pt>
                <c:pt idx="67598">
                  <c:v>9.5412738769999996E-6</c:v>
                </c:pt>
                <c:pt idx="67599">
                  <c:v>1.9156261489999998E-6</c:v>
                </c:pt>
                <c:pt idx="67600">
                  <c:v>3.9000050230000002E-5</c:v>
                </c:pt>
                <c:pt idx="67601">
                  <c:v>3.0423656119999999E-5</c:v>
                </c:pt>
                <c:pt idx="67602">
                  <c:v>9.4978840279999994E-6</c:v>
                </c:pt>
                <c:pt idx="67603">
                  <c:v>5.8946896039999998E-8</c:v>
                </c:pt>
                <c:pt idx="67604">
                  <c:v>5.7594376810000001E-6</c:v>
                </c:pt>
                <c:pt idx="67605">
                  <c:v>3.9679009660000001E-6</c:v>
                </c:pt>
                <c:pt idx="67606">
                  <c:v>2.4752073279999999E-6</c:v>
                </c:pt>
                <c:pt idx="67607">
                  <c:v>3.1415943939999999E-6</c:v>
                </c:pt>
                <c:pt idx="67608">
                  <c:v>5.1526067189999995E-7</c:v>
                </c:pt>
                <c:pt idx="67609">
                  <c:v>5.7119478779999997E-6</c:v>
                </c:pt>
                <c:pt idx="67610">
                  <c:v>2.8449736100000001E-6</c:v>
                </c:pt>
                <c:pt idx="67611">
                  <c:v>3.3191876539999998E-6</c:v>
                </c:pt>
                <c:pt idx="67612">
                  <c:v>1.6466094949999999E-5</c:v>
                </c:pt>
                <c:pt idx="67613">
                  <c:v>7.2748037020000001E-7</c:v>
                </c:pt>
                <c:pt idx="67614">
                  <c:v>6.8789304990000001E-6</c:v>
                </c:pt>
                <c:pt idx="67615">
                  <c:v>4.7253746579999999E-6</c:v>
                </c:pt>
                <c:pt idx="67616">
                  <c:v>1.9877882340000001E-6</c:v>
                </c:pt>
                <c:pt idx="67617">
                  <c:v>2.7990894280000002E-6</c:v>
                </c:pt>
                <c:pt idx="67618">
                  <c:v>1.8395599090000001E-6</c:v>
                </c:pt>
                <c:pt idx="67619">
                  <c:v>2.0873711999999998E-6</c:v>
                </c:pt>
                <c:pt idx="67620">
                  <c:v>1.5837878490000001E-6</c:v>
                </c:pt>
                <c:pt idx="67621">
                  <c:v>1.083340406E-5</c:v>
                </c:pt>
                <c:pt idx="67622">
                  <c:v>8.3846776359999993E-6</c:v>
                </c:pt>
                <c:pt idx="67623">
                  <c:v>5.87751177E-5</c:v>
                </c:pt>
                <c:pt idx="67624">
                  <c:v>6.8622514019999999E-4</c:v>
                </c:pt>
                <c:pt idx="67625">
                  <c:v>1.788353311E-4</c:v>
                </c:pt>
                <c:pt idx="67626">
                  <c:v>1.2639259680000001E-5</c:v>
                </c:pt>
                <c:pt idx="67627">
                  <c:v>1.1403248270000001E-6</c:v>
                </c:pt>
                <c:pt idx="67628">
                  <c:v>2.2838477149999999E-5</c:v>
                </c:pt>
                <c:pt idx="67629">
                  <c:v>2.9579341450000001E-5</c:v>
                </c:pt>
                <c:pt idx="67630">
                  <c:v>1.371196342E-6</c:v>
                </c:pt>
                <c:pt idx="67631">
                  <c:v>6.5297656370000003E-6</c:v>
                </c:pt>
                <c:pt idx="67632">
                  <c:v>6.2643117710000002E-4</c:v>
                </c:pt>
                <c:pt idx="67633">
                  <c:v>8.8526573489999995E-5</c:v>
                </c:pt>
                <c:pt idx="67634">
                  <c:v>1.1646309810000001E-4</c:v>
                </c:pt>
                <c:pt idx="67635">
                  <c:v>1.4873791420000001E-4</c:v>
                </c:pt>
                <c:pt idx="67636">
                  <c:v>3.461463934E-4</c:v>
                </c:pt>
                <c:pt idx="67637">
                  <c:v>3.1407596409999999E-5</c:v>
                </c:pt>
                <c:pt idx="67638">
                  <c:v>2.7490347159999999E-5</c:v>
                </c:pt>
                <c:pt idx="67639">
                  <c:v>4.8410857889999998E-5</c:v>
                </c:pt>
                <c:pt idx="67640">
                  <c:v>1.6312251460000001E-5</c:v>
                </c:pt>
                <c:pt idx="67641">
                  <c:v>2.1761213169999999E-8</c:v>
                </c:pt>
                <c:pt idx="67642">
                  <c:v>5.5988221180000001E-5</c:v>
                </c:pt>
                <c:pt idx="67643">
                  <c:v>8.4942726720000001E-5</c:v>
                </c:pt>
                <c:pt idx="67644">
                  <c:v>5.2635858589999995E-4</c:v>
                </c:pt>
                <c:pt idx="67645">
                  <c:v>6.4878556230000005E-5</c:v>
                </c:pt>
                <c:pt idx="67646">
                  <c:v>1.122396612E-6</c:v>
                </c:pt>
                <c:pt idx="67647">
                  <c:v>6.6895971909999999E-6</c:v>
                </c:pt>
                <c:pt idx="67648">
                  <c:v>9.998335861E-6</c:v>
                </c:pt>
                <c:pt idx="67649">
                  <c:v>3.407113328E-6</c:v>
                </c:pt>
                <c:pt idx="67650">
                  <c:v>2.759462044E-6</c:v>
                </c:pt>
                <c:pt idx="67651">
                  <c:v>1.4266907860000001E-6</c:v>
                </c:pt>
                <c:pt idx="67652">
                  <c:v>3.3749173909999999E-5</c:v>
                </c:pt>
                <c:pt idx="67653">
                  <c:v>1.329103644E-5</c:v>
                </c:pt>
                <c:pt idx="67654">
                  <c:v>7.3035390349999999E-6</c:v>
                </c:pt>
                <c:pt idx="67655">
                  <c:v>3.3185416180000003E-5</c:v>
                </c:pt>
                <c:pt idx="67656">
                  <c:v>3.9093656679999999E-4</c:v>
                </c:pt>
                <c:pt idx="67657">
                  <c:v>2.3126929019999999E-5</c:v>
                </c:pt>
                <c:pt idx="67658">
                  <c:v>7.1443630220000001E-7</c:v>
                </c:pt>
                <c:pt idx="67659">
                  <c:v>1.0130173789999999E-5</c:v>
                </c:pt>
                <c:pt idx="67660">
                  <c:v>3.777199478E-5</c:v>
                </c:pt>
                <c:pt idx="67661">
                  <c:v>6.4442664370000004E-6</c:v>
                </c:pt>
                <c:pt idx="67662">
                  <c:v>3.9994900730000003E-6</c:v>
                </c:pt>
                <c:pt idx="67663">
                  <c:v>1.7192427409999998E-5</c:v>
                </c:pt>
                <c:pt idx="67664">
                  <c:v>1.124095638E-4</c:v>
                </c:pt>
                <c:pt idx="67665">
                  <c:v>1.278546256E-5</c:v>
                </c:pt>
                <c:pt idx="67666">
                  <c:v>3.539624549E-6</c:v>
                </c:pt>
                <c:pt idx="67667">
                  <c:v>4.4602556489999998E-6</c:v>
                </c:pt>
                <c:pt idx="67668">
                  <c:v>1.8453669089999999E-5</c:v>
                </c:pt>
                <c:pt idx="67669">
                  <c:v>4.2566905590000004E-6</c:v>
                </c:pt>
                <c:pt idx="67670">
                  <c:v>6.689951431E-6</c:v>
                </c:pt>
                <c:pt idx="67671">
                  <c:v>8.8310025360000005E-6</c:v>
                </c:pt>
                <c:pt idx="67672">
                  <c:v>4.2554526659999999E-4</c:v>
                </c:pt>
                <c:pt idx="67673">
                  <c:v>6.0435314629999998E-5</c:v>
                </c:pt>
                <c:pt idx="67674">
                  <c:v>9.1953091920000005E-5</c:v>
                </c:pt>
                <c:pt idx="67675">
                  <c:v>1.2676985939999999E-4</c:v>
                </c:pt>
                <c:pt idx="67676">
                  <c:v>5.7685861340000004E-3</c:v>
                </c:pt>
                <c:pt idx="67677">
                  <c:v>9.693110872E-5</c:v>
                </c:pt>
                <c:pt idx="67678">
                  <c:v>7.1876774549999999E-6</c:v>
                </c:pt>
                <c:pt idx="67679">
                  <c:v>3.5083764839999998E-5</c:v>
                </c:pt>
                <c:pt idx="67680">
                  <c:v>4.2170372809999999E-4</c:v>
                </c:pt>
                <c:pt idx="67681">
                  <c:v>1.625273828E-5</c:v>
                </c:pt>
                <c:pt idx="67682">
                  <c:v>2.7371314620000001E-5</c:v>
                </c:pt>
                <c:pt idx="67683">
                  <c:v>5.5342140339999997E-5</c:v>
                </c:pt>
                <c:pt idx="67684">
                  <c:v>1.662188259E-3</c:v>
                </c:pt>
                <c:pt idx="67685">
                  <c:v>5.9939387939999999E-5</c:v>
                </c:pt>
                <c:pt idx="67686">
                  <c:v>2.5771250510000002E-6</c:v>
                </c:pt>
                <c:pt idx="67687">
                  <c:v>2.9214704479999999E-5</c:v>
                </c:pt>
                <c:pt idx="67688">
                  <c:v>4.364160315E-4</c:v>
                </c:pt>
                <c:pt idx="67689">
                  <c:v>1.1871077120000001E-6</c:v>
                </c:pt>
                <c:pt idx="67690">
                  <c:v>7.9470526050000005E-6</c:v>
                </c:pt>
                <c:pt idx="67691">
                  <c:v>7.166148339E-6</c:v>
                </c:pt>
                <c:pt idx="67692">
                  <c:v>5.7259005340000003E-5</c:v>
                </c:pt>
                <c:pt idx="67693">
                  <c:v>1.46080635E-6</c:v>
                </c:pt>
                <c:pt idx="67694">
                  <c:v>5.5375701849999999E-6</c:v>
                </c:pt>
                <c:pt idx="67695">
                  <c:v>6.0307363449999997E-6</c:v>
                </c:pt>
                <c:pt idx="67696">
                  <c:v>2.5855046029999999E-3</c:v>
                </c:pt>
                <c:pt idx="67697">
                  <c:v>3.0482995100000001E-5</c:v>
                </c:pt>
                <c:pt idx="67698">
                  <c:v>2.2306775969999999E-5</c:v>
                </c:pt>
                <c:pt idx="67699">
                  <c:v>7.7355125830000005E-5</c:v>
                </c:pt>
                <c:pt idx="67700">
                  <c:v>1.266177782E-4</c:v>
                </c:pt>
                <c:pt idx="67701">
                  <c:v>7.0606174460000003E-5</c:v>
                </c:pt>
                <c:pt idx="67702">
                  <c:v>1.161630705E-4</c:v>
                </c:pt>
                <c:pt idx="67703">
                  <c:v>1.936299238E-4</c:v>
                </c:pt>
                <c:pt idx="67704">
                  <c:v>4.2423104869999999E-4</c:v>
                </c:pt>
                <c:pt idx="67705">
                  <c:v>1.7719671799999999E-4</c:v>
                </c:pt>
                <c:pt idx="67706">
                  <c:v>2.4020937029999999E-4</c:v>
                </c:pt>
                <c:pt idx="67707">
                  <c:v>3.5932518839999999E-4</c:v>
                </c:pt>
                <c:pt idx="67708">
                  <c:v>1.865531036E-3</c:v>
                </c:pt>
                <c:pt idx="67709">
                  <c:v>2.8696503549999999E-4</c:v>
                </c:pt>
                <c:pt idx="67710">
                  <c:v>4.160046723E-4</c:v>
                </c:pt>
                <c:pt idx="67711">
                  <c:v>4.4158761220000002E-4</c:v>
                </c:pt>
                <c:pt idx="67712">
                  <c:v>1.162156307E-3</c:v>
                </c:pt>
                <c:pt idx="67713">
                  <c:v>3.7289641569999998E-4</c:v>
                </c:pt>
                <c:pt idx="67714">
                  <c:v>4.4960806039999999E-4</c:v>
                </c:pt>
                <c:pt idx="67715">
                  <c:v>3.1818739510000002E-4</c:v>
                </c:pt>
                <c:pt idx="67716">
                  <c:v>0.21176244659999999</c:v>
                </c:pt>
                <c:pt idx="67717">
                  <c:v>7.2523491E-4</c:v>
                </c:pt>
                <c:pt idx="67718">
                  <c:v>6.5953786649999998E-4</c:v>
                </c:pt>
                <c:pt idx="67719">
                  <c:v>4.9773812340000003E-4</c:v>
                </c:pt>
                <c:pt idx="67720">
                  <c:v>1.298067471E-3</c:v>
                </c:pt>
                <c:pt idx="67721">
                  <c:v>4.9093278010000003E-4</c:v>
                </c:pt>
                <c:pt idx="67722">
                  <c:v>4.5396241109999999E-4</c:v>
                </c:pt>
                <c:pt idx="67723">
                  <c:v>3.182598191E-4</c:v>
                </c:pt>
                <c:pt idx="67724">
                  <c:v>1.8844509869999999E-3</c:v>
                </c:pt>
                <c:pt idx="67725">
                  <c:v>3.3891915359999999E-4</c:v>
                </c:pt>
                <c:pt idx="67726">
                  <c:v>2.2187757900000001E-4</c:v>
                </c:pt>
                <c:pt idx="67727">
                  <c:v>1.5345838239999999E-4</c:v>
                </c:pt>
                <c:pt idx="67728">
                  <c:v>4.3735525110000001E-4</c:v>
                </c:pt>
                <c:pt idx="67729">
                  <c:v>1.966955871E-4</c:v>
                </c:pt>
                <c:pt idx="67730">
                  <c:v>1.082031037E-4</c:v>
                </c:pt>
                <c:pt idx="67731">
                  <c:v>5.9732955299999997E-5</c:v>
                </c:pt>
                <c:pt idx="67732">
                  <c:v>1.348873393E-4</c:v>
                </c:pt>
                <c:pt idx="67733">
                  <c:v>7.1717012329999995E-5</c:v>
                </c:pt>
                <c:pt idx="67734">
                  <c:v>1.649158531E-5</c:v>
                </c:pt>
                <c:pt idx="67735">
                  <c:v>2.1765536430000001E-5</c:v>
                </c:pt>
                <c:pt idx="67736">
                  <c:v>2.6022981570000001E-3</c:v>
                </c:pt>
                <c:pt idx="67737">
                  <c:v>1.0343074019999999E-5</c:v>
                </c:pt>
                <c:pt idx="67738">
                  <c:v>6.0858875009999999E-6</c:v>
                </c:pt>
                <c:pt idx="67739">
                  <c:v>1.2536377679999999E-6</c:v>
                </c:pt>
                <c:pt idx="67740">
                  <c:v>5.6897851380000002E-5</c:v>
                </c:pt>
                <c:pt idx="67741">
                  <c:v>6.4212902549999997E-6</c:v>
                </c:pt>
                <c:pt idx="67742">
                  <c:v>7.4474750240000003E-6</c:v>
                </c:pt>
                <c:pt idx="67743">
                  <c:v>1.3310319889999999E-6</c:v>
                </c:pt>
                <c:pt idx="67744">
                  <c:v>4.2597738030000001E-4</c:v>
                </c:pt>
                <c:pt idx="67745">
                  <c:v>2.1804619720000001E-5</c:v>
                </c:pt>
                <c:pt idx="67746">
                  <c:v>7.3632126360000002E-7</c:v>
                </c:pt>
                <c:pt idx="67747">
                  <c:v>5.4775112520000001E-5</c:v>
                </c:pt>
                <c:pt idx="67748">
                  <c:v>1.6740945369999999E-3</c:v>
                </c:pt>
                <c:pt idx="67749">
                  <c:v>6.138109639E-5</c:v>
                </c:pt>
                <c:pt idx="67750">
                  <c:v>2.638293035E-5</c:v>
                </c:pt>
                <c:pt idx="67751">
                  <c:v>1.36697616E-5</c:v>
                </c:pt>
                <c:pt idx="67752">
                  <c:v>4.2597491740000001E-4</c:v>
                </c:pt>
                <c:pt idx="67753">
                  <c:v>3.5921295549999998E-5</c:v>
                </c:pt>
                <c:pt idx="67754">
                  <c:v>5.3530228220000002E-6</c:v>
                </c:pt>
                <c:pt idx="67755">
                  <c:v>9.2744686100000007E-5</c:v>
                </c:pt>
                <c:pt idx="67756">
                  <c:v>5.6954951580000003E-3</c:v>
                </c:pt>
                <c:pt idx="67757">
                  <c:v>1.3832591289999999E-4</c:v>
                </c:pt>
                <c:pt idx="67758">
                  <c:v>1.116500417E-4</c:v>
                </c:pt>
                <c:pt idx="67759">
                  <c:v>6.4303897380000005E-5</c:v>
                </c:pt>
                <c:pt idx="67760">
                  <c:v>4.3871185309999998E-4</c:v>
                </c:pt>
                <c:pt idx="67761">
                  <c:v>8.4675678820000002E-6</c:v>
                </c:pt>
                <c:pt idx="67762">
                  <c:v>6.8798350330000001E-6</c:v>
                </c:pt>
                <c:pt idx="67763">
                  <c:v>4.3577871269999996E-6</c:v>
                </c:pt>
                <c:pt idx="67764">
                  <c:v>1.9136770709999998E-5</c:v>
                </c:pt>
                <c:pt idx="67765">
                  <c:v>4.4459403959999996E-6</c:v>
                </c:pt>
                <c:pt idx="67766">
                  <c:v>3.6270119920000001E-6</c:v>
                </c:pt>
                <c:pt idx="67767">
                  <c:v>1.262972975E-5</c:v>
                </c:pt>
                <c:pt idx="67768">
                  <c:v>1.129154888E-4</c:v>
                </c:pt>
                <c:pt idx="67769">
                  <c:v>1.687012602E-5</c:v>
                </c:pt>
                <c:pt idx="67770">
                  <c:v>3.5453651570000001E-6</c:v>
                </c:pt>
                <c:pt idx="67771">
                  <c:v>6.2185573570000003E-6</c:v>
                </c:pt>
                <c:pt idx="67772">
                  <c:v>3.8203361269999999E-5</c:v>
                </c:pt>
                <c:pt idx="67773">
                  <c:v>9.8780569039999999E-6</c:v>
                </c:pt>
                <c:pt idx="67774">
                  <c:v>5.5782831499999999E-7</c:v>
                </c:pt>
                <c:pt idx="67775">
                  <c:v>2.285889165E-5</c:v>
                </c:pt>
                <c:pt idx="67776">
                  <c:v>3.8548847389999999E-4</c:v>
                </c:pt>
                <c:pt idx="67777">
                  <c:v>3.1447414699999999E-5</c:v>
                </c:pt>
                <c:pt idx="67778">
                  <c:v>8.3245755159999996E-6</c:v>
                </c:pt>
                <c:pt idx="67779">
                  <c:v>1.370558924E-5</c:v>
                </c:pt>
                <c:pt idx="67780">
                  <c:v>3.464049219E-5</c:v>
                </c:pt>
                <c:pt idx="67781">
                  <c:v>1.63886372E-6</c:v>
                </c:pt>
                <c:pt idx="67782">
                  <c:v>2.8172153510000002E-6</c:v>
                </c:pt>
                <c:pt idx="67783">
                  <c:v>3.3848379E-6</c:v>
                </c:pt>
                <c:pt idx="67784">
                  <c:v>9.3497932060000008E-6</c:v>
                </c:pt>
                <c:pt idx="67785">
                  <c:v>5.7740491720000002E-6</c:v>
                </c:pt>
                <c:pt idx="67786">
                  <c:v>1.147280637E-6</c:v>
                </c:pt>
                <c:pt idx="67787">
                  <c:v>6.4754824870000006E-5</c:v>
                </c:pt>
                <c:pt idx="67788">
                  <c:v>5.2001444010000002E-4</c:v>
                </c:pt>
                <c:pt idx="67789">
                  <c:v>8.8250840179999998E-5</c:v>
                </c:pt>
                <c:pt idx="67790">
                  <c:v>5.6754627159999998E-5</c:v>
                </c:pt>
                <c:pt idx="67791">
                  <c:v>6.3677340310000001E-8</c:v>
                </c:pt>
                <c:pt idx="67792">
                  <c:v>1.5344981879999999E-5</c:v>
                </c:pt>
                <c:pt idx="67793">
                  <c:v>4.960278933E-5</c:v>
                </c:pt>
                <c:pt idx="67794">
                  <c:v>2.5561108690000002E-5</c:v>
                </c:pt>
                <c:pt idx="67795">
                  <c:v>3.0987894140000003E-5</c:v>
                </c:pt>
                <c:pt idx="67796">
                  <c:v>3.372707216E-4</c:v>
                </c:pt>
                <c:pt idx="67797">
                  <c:v>1.4960097509999999E-4</c:v>
                </c:pt>
                <c:pt idx="67798">
                  <c:v>1.186309532E-4</c:v>
                </c:pt>
                <c:pt idx="67799">
                  <c:v>9.0594878979999998E-5</c:v>
                </c:pt>
                <c:pt idx="67800">
                  <c:v>6.1686675229999995E-4</c:v>
                </c:pt>
                <c:pt idx="67801">
                  <c:v>3.742699488E-6</c:v>
                </c:pt>
                <c:pt idx="67802">
                  <c:v>1.7143914439999999E-6</c:v>
                </c:pt>
                <c:pt idx="67803">
                  <c:v>3.0755392739999999E-5</c:v>
                </c:pt>
                <c:pt idx="67804">
                  <c:v>2.151700854E-5</c:v>
                </c:pt>
                <c:pt idx="67805">
                  <c:v>4.6532314E-7</c:v>
                </c:pt>
                <c:pt idx="67806">
                  <c:v>1.6099945760000001E-5</c:v>
                </c:pt>
                <c:pt idx="67807">
                  <c:v>1.794297833E-4</c:v>
                </c:pt>
                <c:pt idx="67808">
                  <c:v>6.8095071050000002E-4</c:v>
                </c:pt>
                <c:pt idx="67809">
                  <c:v>5.5801282400000001E-5</c:v>
                </c:pt>
                <c:pt idx="67810">
                  <c:v>8.9756248820000004E-6</c:v>
                </c:pt>
                <c:pt idx="67811">
                  <c:v>1.1399875010000001E-5</c:v>
                </c:pt>
                <c:pt idx="67812">
                  <c:v>1.757053421E-6</c:v>
                </c:pt>
                <c:pt idx="67813">
                  <c:v>1.9561864630000001E-6</c:v>
                </c:pt>
                <c:pt idx="67814">
                  <c:v>1.8294482440000001E-6</c:v>
                </c:pt>
                <c:pt idx="67815">
                  <c:v>2.782479858E-6</c:v>
                </c:pt>
                <c:pt idx="67816">
                  <c:v>1.9522711889999999E-6</c:v>
                </c:pt>
                <c:pt idx="67817">
                  <c:v>4.8375234179999999E-6</c:v>
                </c:pt>
                <c:pt idx="67818">
                  <c:v>6.6524111539999996E-6</c:v>
                </c:pt>
                <c:pt idx="67819">
                  <c:v>6.3294428100000002E-7</c:v>
                </c:pt>
                <c:pt idx="67820">
                  <c:v>1.5686004480000001E-5</c:v>
                </c:pt>
                <c:pt idx="67821">
                  <c:v>3.0840199260000001E-6</c:v>
                </c:pt>
                <c:pt idx="67822">
                  <c:v>2.8005024549999998E-6</c:v>
                </c:pt>
                <c:pt idx="67823">
                  <c:v>5.8573966050000003E-6</c:v>
                </c:pt>
                <c:pt idx="67824">
                  <c:v>4.7091992320000001E-7</c:v>
                </c:pt>
                <c:pt idx="67825">
                  <c:v>3.1451730039999999E-6</c:v>
                </c:pt>
                <c:pt idx="67826">
                  <c:v>2.5547443650000002E-6</c:v>
                </c:pt>
                <c:pt idx="67827">
                  <c:v>4.0238869220000003E-6</c:v>
                </c:pt>
                <c:pt idx="67828">
                  <c:v>5.2632199970000003E-6</c:v>
                </c:pt>
                <c:pt idx="67829">
                  <c:v>1.4971251810000001E-7</c:v>
                </c:pt>
                <c:pt idx="67830">
                  <c:v>1.052994898E-5</c:v>
                </c:pt>
                <c:pt idx="67831">
                  <c:v>3.0271680789999998E-5</c:v>
                </c:pt>
                <c:pt idx="67832">
                  <c:v>3.9117912859999998E-5</c:v>
                </c:pt>
                <c:pt idx="67833">
                  <c:v>1.8616906429999999E-6</c:v>
                </c:pt>
                <c:pt idx="67834">
                  <c:v>9.4379792250000004E-6</c:v>
                </c:pt>
                <c:pt idx="67835">
                  <c:v>8.3457049909999996E-6</c:v>
                </c:pt>
                <c:pt idx="67836">
                  <c:v>3.5329811039999998E-5</c:v>
                </c:pt>
                <c:pt idx="67837">
                  <c:v>5.0319669329999996E-6</c:v>
                </c:pt>
                <c:pt idx="67838">
                  <c:v>1.655808549E-5</c:v>
                </c:pt>
                <c:pt idx="67839">
                  <c:v>7.0174465799999999E-6</c:v>
                </c:pt>
                <c:pt idx="67840">
                  <c:v>5.8934325089999999E-5</c:v>
                </c:pt>
                <c:pt idx="67841">
                  <c:v>5.7797864510000002E-6</c:v>
                </c:pt>
                <c:pt idx="67842">
                  <c:v>5.0230570480000003E-6</c:v>
                </c:pt>
                <c:pt idx="67843">
                  <c:v>3.5653293340000001E-5</c:v>
                </c:pt>
                <c:pt idx="67844">
                  <c:v>3.3377528249999999E-5</c:v>
                </c:pt>
                <c:pt idx="67845">
                  <c:v>1.490501173E-5</c:v>
                </c:pt>
                <c:pt idx="67846">
                  <c:v>2.5537306430000001E-6</c:v>
                </c:pt>
                <c:pt idx="67847">
                  <c:v>2.6027354619999999E-4</c:v>
                </c:pt>
                <c:pt idx="67848">
                  <c:v>6.2440214059999999E-4</c:v>
                </c:pt>
                <c:pt idx="67849">
                  <c:v>2.2740959980000001E-4</c:v>
                </c:pt>
                <c:pt idx="67850">
                  <c:v>2.1323740699999999E-4</c:v>
                </c:pt>
                <c:pt idx="67851">
                  <c:v>3.1456759129999998E-4</c:v>
                </c:pt>
                <c:pt idx="67852">
                  <c:v>2.5122235179999999E-4</c:v>
                </c:pt>
                <c:pt idx="67853">
                  <c:v>2.1651019940000001E-6</c:v>
                </c:pt>
                <c:pt idx="67854">
                  <c:v>8.4163665920000004E-6</c:v>
                </c:pt>
                <c:pt idx="67855">
                  <c:v>2.7172968849999998E-6</c:v>
                </c:pt>
                <c:pt idx="67856">
                  <c:v>1.465460803E-5</c:v>
                </c:pt>
                <c:pt idx="67857">
                  <c:v>2.9994306040000001E-6</c:v>
                </c:pt>
                <c:pt idx="67858">
                  <c:v>3.2307587069999999E-6</c:v>
                </c:pt>
                <c:pt idx="67859">
                  <c:v>9.0278054809999992E-6</c:v>
                </c:pt>
                <c:pt idx="67860">
                  <c:v>6.4688577820000002E-7</c:v>
                </c:pt>
                <c:pt idx="67861">
                  <c:v>3.9283044380000004E-6</c:v>
                </c:pt>
                <c:pt idx="67862">
                  <c:v>2.020225313E-6</c:v>
                </c:pt>
                <c:pt idx="67863">
                  <c:v>2.4347470379999999E-6</c:v>
                </c:pt>
                <c:pt idx="67864">
                  <c:v>1.5549474650000001E-6</c:v>
                </c:pt>
                <c:pt idx="67865">
                  <c:v>1.512549565E-6</c:v>
                </c:pt>
                <c:pt idx="67866">
                  <c:v>1.615406559E-6</c:v>
                </c:pt>
                <c:pt idx="67867">
                  <c:v>4.8028704339999997E-7</c:v>
                </c:pt>
                <c:pt idx="67868">
                  <c:v>1.3995822170000001E-6</c:v>
                </c:pt>
                <c:pt idx="67869">
                  <c:v>9.4657036940000003E-7</c:v>
                </c:pt>
                <c:pt idx="67870">
                  <c:v>3.3260401569999999E-6</c:v>
                </c:pt>
                <c:pt idx="67871">
                  <c:v>2.697709216E-6</c:v>
                </c:pt>
                <c:pt idx="67872">
                  <c:v>1.397177927E-6</c:v>
                </c:pt>
                <c:pt idx="67873">
                  <c:v>1.4492946420000001E-6</c:v>
                </c:pt>
                <c:pt idx="67874">
                  <c:v>1.5051089290000001E-6</c:v>
                </c:pt>
                <c:pt idx="67875">
                  <c:v>3.0469682990000001E-6</c:v>
                </c:pt>
                <c:pt idx="67876">
                  <c:v>4.8621762620000003E-7</c:v>
                </c:pt>
                <c:pt idx="67877">
                  <c:v>1.5748919999999999E-6</c:v>
                </c:pt>
                <c:pt idx="67878">
                  <c:v>2.6426451360000002E-6</c:v>
                </c:pt>
                <c:pt idx="67879">
                  <c:v>2.3109245589999998E-5</c:v>
                </c:pt>
                <c:pt idx="67880">
                  <c:v>2.8082014620000001E-5</c:v>
                </c:pt>
                <c:pt idx="67881">
                  <c:v>9.6977447969999993E-6</c:v>
                </c:pt>
                <c:pt idx="67882">
                  <c:v>3.9766017279999997E-6</c:v>
                </c:pt>
                <c:pt idx="67883">
                  <c:v>1.7543987400000001E-5</c:v>
                </c:pt>
                <c:pt idx="67884">
                  <c:v>1.047912759E-5</c:v>
                </c:pt>
                <c:pt idx="67885">
                  <c:v>6.5030857809999996E-6</c:v>
                </c:pt>
                <c:pt idx="67886">
                  <c:v>3.3382274709999999E-6</c:v>
                </c:pt>
                <c:pt idx="67887">
                  <c:v>2.1194014399999999E-5</c:v>
                </c:pt>
                <c:pt idx="67888">
                  <c:v>7.1360265899999997E-5</c:v>
                </c:pt>
                <c:pt idx="67889">
                  <c:v>6.1200430739999994E-5</c:v>
                </c:pt>
                <c:pt idx="67890">
                  <c:v>1.107613392E-4</c:v>
                </c:pt>
                <c:pt idx="67891">
                  <c:v>7.2815711689999999E-4</c:v>
                </c:pt>
                <c:pt idx="67892">
                  <c:v>2.8718927940000002E-4</c:v>
                </c:pt>
                <c:pt idx="67893">
                  <c:v>1.4052547509999999E-5</c:v>
                </c:pt>
                <c:pt idx="67894">
                  <c:v>2.5240830989999999E-6</c:v>
                </c:pt>
                <c:pt idx="67895">
                  <c:v>1.425371094E-5</c:v>
                </c:pt>
                <c:pt idx="67896">
                  <c:v>1.59572556E-5</c:v>
                </c:pt>
                <c:pt idx="67897">
                  <c:v>1.838864087E-7</c:v>
                </c:pt>
                <c:pt idx="67898">
                  <c:v>1.778551179E-6</c:v>
                </c:pt>
                <c:pt idx="67899">
                  <c:v>1.099863682E-4</c:v>
                </c:pt>
                <c:pt idx="67900">
                  <c:v>4.5794420819999997E-5</c:v>
                </c:pt>
                <c:pt idx="67901">
                  <c:v>1.9910087769999999E-5</c:v>
                </c:pt>
                <c:pt idx="67902">
                  <c:v>2.2884048149999998E-5</c:v>
                </c:pt>
                <c:pt idx="67903">
                  <c:v>3.363758615E-5</c:v>
                </c:pt>
                <c:pt idx="67904">
                  <c:v>6.3832123219999997E-6</c:v>
                </c:pt>
                <c:pt idx="67905">
                  <c:v>1.1582922560000001E-6</c:v>
                </c:pt>
                <c:pt idx="67906">
                  <c:v>3.5612907609999999E-6</c:v>
                </c:pt>
                <c:pt idx="67907">
                  <c:v>2.7307180490000001E-7</c:v>
                </c:pt>
                <c:pt idx="67908">
                  <c:v>4.313021885E-7</c:v>
                </c:pt>
                <c:pt idx="67909">
                  <c:v>1.5701320879999999E-6</c:v>
                </c:pt>
                <c:pt idx="67910">
                  <c:v>2.9865562640000001E-6</c:v>
                </c:pt>
                <c:pt idx="67911">
                  <c:v>2.243827991E-6</c:v>
                </c:pt>
                <c:pt idx="67912">
                  <c:v>1.713849949E-6</c:v>
                </c:pt>
                <c:pt idx="67913">
                  <c:v>6.8152951450000003E-7</c:v>
                </c:pt>
                <c:pt idx="67914">
                  <c:v>7.1227556300000002E-7</c:v>
                </c:pt>
                <c:pt idx="67915">
                  <c:v>6.8414513780000005E-7</c:v>
                </c:pt>
                <c:pt idx="67916">
                  <c:v>6.8744711299999999E-7</c:v>
                </c:pt>
                <c:pt idx="67917">
                  <c:v>6.7175735659999999E-7</c:v>
                </c:pt>
                <c:pt idx="67918">
                  <c:v>7.0507164750000005E-7</c:v>
                </c:pt>
                <c:pt idx="67919">
                  <c:v>2.226819442E-6</c:v>
                </c:pt>
                <c:pt idx="67920">
                  <c:v>5.5065893050000002E-7</c:v>
                </c:pt>
                <c:pt idx="67921">
                  <c:v>3.1300383200000002E-6</c:v>
                </c:pt>
                <c:pt idx="67922">
                  <c:v>3.6035522940000001E-6</c:v>
                </c:pt>
                <c:pt idx="67923">
                  <c:v>1.245501051E-5</c:v>
                </c:pt>
                <c:pt idx="67924">
                  <c:v>2.794986857E-6</c:v>
                </c:pt>
                <c:pt idx="67925">
                  <c:v>1.837955539E-6</c:v>
                </c:pt>
                <c:pt idx="67926">
                  <c:v>3.2769552760000001E-6</c:v>
                </c:pt>
                <c:pt idx="67927">
                  <c:v>4.0379233749999997E-6</c:v>
                </c:pt>
                <c:pt idx="67928">
                  <c:v>1.7054836679999999E-7</c:v>
                </c:pt>
                <c:pt idx="67929">
                  <c:v>7.5851433159999996E-6</c:v>
                </c:pt>
                <c:pt idx="67930">
                  <c:v>9.7600988649999995E-6</c:v>
                </c:pt>
                <c:pt idx="67931">
                  <c:v>1.276309544E-4</c:v>
                </c:pt>
                <c:pt idx="67932">
                  <c:v>2.7077111179999999E-5</c:v>
                </c:pt>
                <c:pt idx="67933">
                  <c:v>1.847362113E-6</c:v>
                </c:pt>
                <c:pt idx="67934">
                  <c:v>1.177533256E-5</c:v>
                </c:pt>
                <c:pt idx="67935">
                  <c:v>6.2667784499999997E-5</c:v>
                </c:pt>
                <c:pt idx="67936">
                  <c:v>2.2547172549999998E-6</c:v>
                </c:pt>
                <c:pt idx="67937">
                  <c:v>6.7647308159999998E-6</c:v>
                </c:pt>
                <c:pt idx="67938">
                  <c:v>7.1093024350000003E-6</c:v>
                </c:pt>
                <c:pt idx="67939">
                  <c:v>1.388405697E-4</c:v>
                </c:pt>
                <c:pt idx="67940">
                  <c:v>4.069913291E-5</c:v>
                </c:pt>
                <c:pt idx="67941">
                  <c:v>4.0211945739999997E-5</c:v>
                </c:pt>
                <c:pt idx="67942">
                  <c:v>3.7176915360000001E-5</c:v>
                </c:pt>
                <c:pt idx="67943">
                  <c:v>4.9739698399999996E-4</c:v>
                </c:pt>
                <c:pt idx="67944">
                  <c:v>2.2003238249999999E-5</c:v>
                </c:pt>
                <c:pt idx="67945">
                  <c:v>1.4951254559999999E-6</c:v>
                </c:pt>
                <c:pt idx="67946">
                  <c:v>2.2207935410000002E-6</c:v>
                </c:pt>
                <c:pt idx="67947">
                  <c:v>1.291980884E-5</c:v>
                </c:pt>
                <c:pt idx="67948">
                  <c:v>5.438864246E-7</c:v>
                </c:pt>
                <c:pt idx="67949">
                  <c:v>1.0818344259999999E-6</c:v>
                </c:pt>
                <c:pt idx="67950">
                  <c:v>7.4356123859999998E-7</c:v>
                </c:pt>
                <c:pt idx="67951">
                  <c:v>1.7588389219999999E-5</c:v>
                </c:pt>
                <c:pt idx="67952">
                  <c:v>1.065576828E-6</c:v>
                </c:pt>
                <c:pt idx="67953">
                  <c:v>3.0608107719999998E-7</c:v>
                </c:pt>
                <c:pt idx="67954">
                  <c:v>1.8810597190000001E-7</c:v>
                </c:pt>
                <c:pt idx="67955">
                  <c:v>9.3746548510000004E-7</c:v>
                </c:pt>
                <c:pt idx="67956">
                  <c:v>2.0474229650000001E-7</c:v>
                </c:pt>
                <c:pt idx="67957">
                  <c:v>4.638507738E-8</c:v>
                </c:pt>
                <c:pt idx="67958">
                  <c:v>8.4302725330000005E-8</c:v>
                </c:pt>
                <c:pt idx="67959">
                  <c:v>2.4748373820000001E-8</c:v>
                </c:pt>
                <c:pt idx="67960">
                  <c:v>1.646894707E-7</c:v>
                </c:pt>
                <c:pt idx="67961">
                  <c:v>1.7144819419999999E-7</c:v>
                </c:pt>
                <c:pt idx="67962">
                  <c:v>1.6171174770000001E-7</c:v>
                </c:pt>
                <c:pt idx="67963">
                  <c:v>9.7236558049999995E-8</c:v>
                </c:pt>
                <c:pt idx="67964">
                  <c:v>1.667210146E-7</c:v>
                </c:pt>
                <c:pt idx="67965">
                  <c:v>1.3529337309999999E-7</c:v>
                </c:pt>
                <c:pt idx="67966">
                  <c:v>8.1596359669999994E-8</c:v>
                </c:pt>
                <c:pt idx="67967">
                  <c:v>1.4623401489999999E-7</c:v>
                </c:pt>
                <c:pt idx="67968">
                  <c:v>2.080305764E-7</c:v>
                </c:pt>
                <c:pt idx="67969">
                  <c:v>4.93595216E-8</c:v>
                </c:pt>
                <c:pt idx="67970">
                  <c:v>2.7261287249999999E-7</c:v>
                </c:pt>
                <c:pt idx="67971">
                  <c:v>1.4543881089999999E-7</c:v>
                </c:pt>
                <c:pt idx="67972">
                  <c:v>3.307155542E-7</c:v>
                </c:pt>
                <c:pt idx="67973">
                  <c:v>3.2600661800000001E-7</c:v>
                </c:pt>
                <c:pt idx="67974">
                  <c:v>1.1288708250000001E-6</c:v>
                </c:pt>
                <c:pt idx="67975">
                  <c:v>2.5545177929999999E-6</c:v>
                </c:pt>
                <c:pt idx="67976">
                  <c:v>3.5193578919999997E-7</c:v>
                </c:pt>
                <c:pt idx="67977">
                  <c:v>2.0143321999999998E-6</c:v>
                </c:pt>
                <c:pt idx="67978">
                  <c:v>2.7221488460000001E-6</c:v>
                </c:pt>
                <c:pt idx="67979">
                  <c:v>2.7151854630000002E-6</c:v>
                </c:pt>
                <c:pt idx="67980">
                  <c:v>1.4449418849999999E-6</c:v>
                </c:pt>
                <c:pt idx="67981">
                  <c:v>7.4743106350000003E-6</c:v>
                </c:pt>
                <c:pt idx="67982">
                  <c:v>9.5941841800000002E-6</c:v>
                </c:pt>
                <c:pt idx="67983">
                  <c:v>6.6054224599999996E-4</c:v>
                </c:pt>
                <c:pt idx="67984">
                  <c:v>1.04487705E-5</c:v>
                </c:pt>
                <c:pt idx="67985">
                  <c:v>4.2588195950000001E-7</c:v>
                </c:pt>
                <c:pt idx="67986">
                  <c:v>5.2369321590000001E-6</c:v>
                </c:pt>
                <c:pt idx="67987">
                  <c:v>8.233433891E-6</c:v>
                </c:pt>
                <c:pt idx="67988">
                  <c:v>1.4856483139999999E-6</c:v>
                </c:pt>
                <c:pt idx="67989">
                  <c:v>1.887528104E-6</c:v>
                </c:pt>
                <c:pt idx="67990">
                  <c:v>3.2886780489999998E-6</c:v>
                </c:pt>
                <c:pt idx="67991">
                  <c:v>1.126173538E-5</c:v>
                </c:pt>
                <c:pt idx="67992">
                  <c:v>1.153016752E-6</c:v>
                </c:pt>
                <c:pt idx="67993">
                  <c:v>1.9017791650000001E-6</c:v>
                </c:pt>
                <c:pt idx="67994">
                  <c:v>1.527412519E-6</c:v>
                </c:pt>
                <c:pt idx="67995">
                  <c:v>2.3826165020000002E-6</c:v>
                </c:pt>
                <c:pt idx="67996">
                  <c:v>5.6889125099999999E-7</c:v>
                </c:pt>
                <c:pt idx="67997">
                  <c:v>7.2406254929999998E-7</c:v>
                </c:pt>
                <c:pt idx="67998">
                  <c:v>5.1368211610000005E-7</c:v>
                </c:pt>
                <c:pt idx="67999">
                  <c:v>3.9220589649999998E-7</c:v>
                </c:pt>
                <c:pt idx="68000">
                  <c:v>1.7519123160000001E-7</c:v>
                </c:pt>
                <c:pt idx="68001">
                  <c:v>1.8133857309999999E-7</c:v>
                </c:pt>
                <c:pt idx="68002">
                  <c:v>5.3383202629999999E-8</c:v>
                </c:pt>
                <c:pt idx="68003">
                  <c:v>6.7113857740000001E-6</c:v>
                </c:pt>
                <c:pt idx="68004">
                  <c:v>9.7605115619999996E-9</c:v>
                </c:pt>
                <c:pt idx="68005">
                  <c:v>4.7150250950000002E-9</c:v>
                </c:pt>
                <c:pt idx="68006">
                  <c:v>2.4625894340000002E-9</c:v>
                </c:pt>
                <c:pt idx="68007">
                  <c:v>7.2707097750000001E-8</c:v>
                </c:pt>
                <c:pt idx="68008">
                  <c:v>6.3386444480000002E-9</c:v>
                </c:pt>
                <c:pt idx="68009">
                  <c:v>7.9845515740000005E-9</c:v>
                </c:pt>
                <c:pt idx="68010">
                  <c:v>8.318876088E-9</c:v>
                </c:pt>
                <c:pt idx="68011">
                  <c:v>8.8811484130000005E-8</c:v>
                </c:pt>
                <c:pt idx="68012">
                  <c:v>1.4915525739999999E-9</c:v>
                </c:pt>
                <c:pt idx="68013">
                  <c:v>1.747520425E-13</c:v>
                </c:pt>
                <c:pt idx="68014">
                  <c:v>2.1560418610000001E-9</c:v>
                </c:pt>
                <c:pt idx="68015">
                  <c:v>4.3787479060000002E-7</c:v>
                </c:pt>
                <c:pt idx="68016">
                  <c:v>3.8085255359999999E-8</c:v>
                </c:pt>
                <c:pt idx="68017">
                  <c:v>6.7133152869999999E-8</c:v>
                </c:pt>
                <c:pt idx="68018">
                  <c:v>9.9225960389999994E-8</c:v>
                </c:pt>
                <c:pt idx="68019">
                  <c:v>1.304158135E-6</c:v>
                </c:pt>
                <c:pt idx="68020">
                  <c:v>3.020983931E-7</c:v>
                </c:pt>
                <c:pt idx="68021">
                  <c:v>2.8452481750000001E-7</c:v>
                </c:pt>
                <c:pt idx="68022">
                  <c:v>4.5022415880000003E-7</c:v>
                </c:pt>
                <c:pt idx="68023">
                  <c:v>1.070171362E-4</c:v>
                </c:pt>
                <c:pt idx="68024">
                  <c:v>1.733991302E-6</c:v>
                </c:pt>
                <c:pt idx="68025">
                  <c:v>2.0345078700000001E-6</c:v>
                </c:pt>
                <c:pt idx="68026">
                  <c:v>8.0798425469999998E-7</c:v>
                </c:pt>
                <c:pt idx="68027">
                  <c:v>5.5399602789999999E-5</c:v>
                </c:pt>
                <c:pt idx="68028">
                  <c:v>1.285396842E-6</c:v>
                </c:pt>
                <c:pt idx="68029">
                  <c:v>1.243075074E-6</c:v>
                </c:pt>
                <c:pt idx="68030">
                  <c:v>8.0259096609999997E-7</c:v>
                </c:pt>
                <c:pt idx="68031">
                  <c:v>2.82438571E-5</c:v>
                </c:pt>
                <c:pt idx="68032">
                  <c:v>1.2474815889999999E-6</c:v>
                </c:pt>
                <c:pt idx="68033">
                  <c:v>3.238323738E-7</c:v>
                </c:pt>
                <c:pt idx="68034">
                  <c:v>2.8977179140000002E-6</c:v>
                </c:pt>
                <c:pt idx="68035">
                  <c:v>1.402135678E-4</c:v>
                </c:pt>
                <c:pt idx="68036">
                  <c:v>3.2227155980000001E-6</c:v>
                </c:pt>
                <c:pt idx="68037">
                  <c:v>1.6189289790000001E-6</c:v>
                </c:pt>
                <c:pt idx="68038">
                  <c:v>5.0987395670000005E-7</c:v>
                </c:pt>
                <c:pt idx="68039">
                  <c:v>6.3550293809999999E-6</c:v>
                </c:pt>
                <c:pt idx="68040">
                  <c:v>1.18853897E-6</c:v>
                </c:pt>
                <c:pt idx="68041">
                  <c:v>4.058675661E-7</c:v>
                </c:pt>
                <c:pt idx="68042">
                  <c:v>7.2919724220000004E-7</c:v>
                </c:pt>
                <c:pt idx="68043">
                  <c:v>3.1537312139999997E-5</c:v>
                </c:pt>
                <c:pt idx="68044">
                  <c:v>1.277202817E-6</c:v>
                </c:pt>
                <c:pt idx="68045">
                  <c:v>4.987823103E-7</c:v>
                </c:pt>
                <c:pt idx="68046">
                  <c:v>3.9841937480000002E-8</c:v>
                </c:pt>
                <c:pt idx="68047">
                  <c:v>2.7895169589999999E-6</c:v>
                </c:pt>
                <c:pt idx="68048">
                  <c:v>1.3433387319999999E-8</c:v>
                </c:pt>
                <c:pt idx="68049">
                  <c:v>3.3398467640000002E-8</c:v>
                </c:pt>
                <c:pt idx="68050">
                  <c:v>5.1506166010000003E-8</c:v>
                </c:pt>
                <c:pt idx="68051">
                  <c:v>1.618586026E-7</c:v>
                </c:pt>
                <c:pt idx="68052">
                  <c:v>1.060587285E-7</c:v>
                </c:pt>
                <c:pt idx="68053">
                  <c:v>4.5438519730000003E-8</c:v>
                </c:pt>
                <c:pt idx="68054">
                  <c:v>3.0296329689999998E-7</c:v>
                </c:pt>
                <c:pt idx="68055">
                  <c:v>5.582557911E-6</c:v>
                </c:pt>
                <c:pt idx="68056">
                  <c:v>5.1206536490000001E-7</c:v>
                </c:pt>
                <c:pt idx="68057">
                  <c:v>3.9848447109999999E-7</c:v>
                </c:pt>
                <c:pt idx="68058">
                  <c:v>7.5897640730000006E-8</c:v>
                </c:pt>
                <c:pt idx="68059">
                  <c:v>3.4527060679999997E-8</c:v>
                </c:pt>
                <c:pt idx="68060">
                  <c:v>2.027713791E-7</c:v>
                </c:pt>
                <c:pt idx="68061">
                  <c:v>1.2832461240000001E-7</c:v>
                </c:pt>
                <c:pt idx="68062">
                  <c:v>9.2671155979999997E-8</c:v>
                </c:pt>
                <c:pt idx="68063">
                  <c:v>1.790767548E-7</c:v>
                </c:pt>
                <c:pt idx="68064">
                  <c:v>7.7238395959999998E-9</c:v>
                </c:pt>
                <c:pt idx="68065">
                  <c:v>1.2934148529999999E-7</c:v>
                </c:pt>
                <c:pt idx="68066">
                  <c:v>4.2161516180000002E-7</c:v>
                </c:pt>
                <c:pt idx="68067">
                  <c:v>5.4524279040000001E-6</c:v>
                </c:pt>
                <c:pt idx="68068">
                  <c:v>2.14008638E-7</c:v>
                </c:pt>
                <c:pt idx="68069">
                  <c:v>8.254599084E-8</c:v>
                </c:pt>
                <c:pt idx="68070">
                  <c:v>3.4874242410000001E-8</c:v>
                </c:pt>
                <c:pt idx="68071">
                  <c:v>2.683775348E-6</c:v>
                </c:pt>
                <c:pt idx="68072">
                  <c:v>4.5440625699999998E-7</c:v>
                </c:pt>
                <c:pt idx="68073">
                  <c:v>1.017778652E-7</c:v>
                </c:pt>
                <c:pt idx="68074">
                  <c:v>7.9743832670000006E-6</c:v>
                </c:pt>
                <c:pt idx="68075">
                  <c:v>1.486524948E-4</c:v>
                </c:pt>
                <c:pt idx="68076">
                  <c:v>9.9432522890000002E-6</c:v>
                </c:pt>
                <c:pt idx="68077">
                  <c:v>8.4261459440000003E-6</c:v>
                </c:pt>
                <c:pt idx="68078">
                  <c:v>2.829568737E-6</c:v>
                </c:pt>
                <c:pt idx="68079">
                  <c:v>1.035147108E-5</c:v>
                </c:pt>
                <c:pt idx="68080">
                  <c:v>1.553603103E-6</c:v>
                </c:pt>
                <c:pt idx="68081">
                  <c:v>2.2556033029999999E-6</c:v>
                </c:pt>
                <c:pt idx="68082">
                  <c:v>9.3258110940000008E-10</c:v>
                </c:pt>
                <c:pt idx="68083">
                  <c:v>3.183232583E-6</c:v>
                </c:pt>
                <c:pt idx="68084">
                  <c:v>2.2157971570000002E-6</c:v>
                </c:pt>
                <c:pt idx="68085">
                  <c:v>2.7874384809999999E-6</c:v>
                </c:pt>
                <c:pt idx="68086">
                  <c:v>5.2700406679999999E-7</c:v>
                </c:pt>
                <c:pt idx="68087">
                  <c:v>1.097170977E-5</c:v>
                </c:pt>
                <c:pt idx="68088">
                  <c:v>4.3553905339999998E-7</c:v>
                </c:pt>
                <c:pt idx="68089">
                  <c:v>2.5150547369999999E-7</c:v>
                </c:pt>
                <c:pt idx="68090">
                  <c:v>5.6030074320000005E-7</c:v>
                </c:pt>
                <c:pt idx="68091">
                  <c:v>1.4997970500000001E-7</c:v>
                </c:pt>
                <c:pt idx="68092">
                  <c:v>2.9411936189999998E-7</c:v>
                </c:pt>
                <c:pt idx="68093">
                  <c:v>1.5357904639999999E-7</c:v>
                </c:pt>
                <c:pt idx="68094">
                  <c:v>3.484578219E-7</c:v>
                </c:pt>
                <c:pt idx="68095">
                  <c:v>4.3594048079999998E-7</c:v>
                </c:pt>
                <c:pt idx="68096">
                  <c:v>2.238522229E-8</c:v>
                </c:pt>
                <c:pt idx="68097">
                  <c:v>3.3659401690000002E-7</c:v>
                </c:pt>
                <c:pt idx="68098">
                  <c:v>1.4133336299999999E-6</c:v>
                </c:pt>
                <c:pt idx="68099">
                  <c:v>2.5849146200000001E-6</c:v>
                </c:pt>
                <c:pt idx="68100">
                  <c:v>6.0157034330000004E-8</c:v>
                </c:pt>
                <c:pt idx="68101">
                  <c:v>2.5515656660000002E-7</c:v>
                </c:pt>
                <c:pt idx="68102">
                  <c:v>3.765476224E-7</c:v>
                </c:pt>
                <c:pt idx="68103">
                  <c:v>1.718969588E-6</c:v>
                </c:pt>
                <c:pt idx="68104">
                  <c:v>7.6080892700000002E-8</c:v>
                </c:pt>
                <c:pt idx="68105">
                  <c:v>3.1785718849999998E-7</c:v>
                </c:pt>
                <c:pt idx="68106">
                  <c:v>1.3155940479999999E-7</c:v>
                </c:pt>
                <c:pt idx="68107">
                  <c:v>1.178586467E-6</c:v>
                </c:pt>
                <c:pt idx="68108">
                  <c:v>1.5872890719999999E-7</c:v>
                </c:pt>
                <c:pt idx="68109">
                  <c:v>2.009392699E-7</c:v>
                </c:pt>
                <c:pt idx="68110">
                  <c:v>5.6574116369999997E-8</c:v>
                </c:pt>
                <c:pt idx="68111">
                  <c:v>2.103556007E-7</c:v>
                </c:pt>
                <c:pt idx="68112">
                  <c:v>1.994644358E-7</c:v>
                </c:pt>
                <c:pt idx="68113">
                  <c:v>2.109695478E-7</c:v>
                </c:pt>
                <c:pt idx="68114">
                  <c:v>8.5464404219999997E-7</c:v>
                </c:pt>
                <c:pt idx="68115">
                  <c:v>7.5716851959999999E-6</c:v>
                </c:pt>
                <c:pt idx="68116">
                  <c:v>2.3501768860000002E-6</c:v>
                </c:pt>
                <c:pt idx="68117">
                  <c:v>1.4728538490000001E-6</c:v>
                </c:pt>
                <c:pt idx="68118">
                  <c:v>7.0804015110000001E-6</c:v>
                </c:pt>
                <c:pt idx="68119">
                  <c:v>1.17674247E-5</c:v>
                </c:pt>
                <c:pt idx="68120">
                  <c:v>1.7746565299999999E-7</c:v>
                </c:pt>
                <c:pt idx="68121">
                  <c:v>6.4973121559999997E-9</c:v>
                </c:pt>
                <c:pt idx="68122">
                  <c:v>1.3821659950000001E-6</c:v>
                </c:pt>
                <c:pt idx="68123">
                  <c:v>3.9393874250000004E-6</c:v>
                </c:pt>
                <c:pt idx="68124">
                  <c:v>1.080267425E-7</c:v>
                </c:pt>
                <c:pt idx="68125">
                  <c:v>8.3119093370000003E-8</c:v>
                </c:pt>
                <c:pt idx="68126">
                  <c:v>2.112598023E-6</c:v>
                </c:pt>
                <c:pt idx="68127">
                  <c:v>5.8267232649999996E-6</c:v>
                </c:pt>
                <c:pt idx="68128">
                  <c:v>5.1450777340000002E-7</c:v>
                </c:pt>
                <c:pt idx="68129">
                  <c:v>2.1456421249999999E-7</c:v>
                </c:pt>
                <c:pt idx="68130">
                  <c:v>7.2231193659999997E-7</c:v>
                </c:pt>
                <c:pt idx="68131">
                  <c:v>3.321836259E-6</c:v>
                </c:pt>
                <c:pt idx="68132">
                  <c:v>1.2350367870000001E-7</c:v>
                </c:pt>
                <c:pt idx="68133">
                  <c:v>1.292181494E-7</c:v>
                </c:pt>
                <c:pt idx="68134">
                  <c:v>7.0094742249999995E-7</c:v>
                </c:pt>
                <c:pt idx="68135">
                  <c:v>6.2431587260000002E-6</c:v>
                </c:pt>
                <c:pt idx="68136">
                  <c:v>5.670991319E-7</c:v>
                </c:pt>
                <c:pt idx="68137">
                  <c:v>1.1692459919999999E-6</c:v>
                </c:pt>
                <c:pt idx="68138">
                  <c:v>1.3701040579999999E-6</c:v>
                </c:pt>
                <c:pt idx="68139">
                  <c:v>3.5824967530000002E-7</c:v>
                </c:pt>
                <c:pt idx="68140">
                  <c:v>1.9923872560000001E-7</c:v>
                </c:pt>
                <c:pt idx="68141">
                  <c:v>2.9160620310000001E-7</c:v>
                </c:pt>
                <c:pt idx="68142">
                  <c:v>4.8825677589999999E-7</c:v>
                </c:pt>
                <c:pt idx="68143">
                  <c:v>5.8714319160000002E-8</c:v>
                </c:pt>
                <c:pt idx="68144">
                  <c:v>2.9107616269999998E-7</c:v>
                </c:pt>
                <c:pt idx="68145">
                  <c:v>6.4210935660000004E-7</c:v>
                </c:pt>
                <c:pt idx="68146">
                  <c:v>4.1118542210000002E-6</c:v>
                </c:pt>
                <c:pt idx="68147">
                  <c:v>6.6120386700000003E-6</c:v>
                </c:pt>
                <c:pt idx="68148">
                  <c:v>2.1839174799999998E-6</c:v>
                </c:pt>
                <c:pt idx="68149">
                  <c:v>3.488675894E-7</c:v>
                </c:pt>
                <c:pt idx="68150">
                  <c:v>1.4489728049999999E-6</c:v>
                </c:pt>
                <c:pt idx="68151">
                  <c:v>1.1325310789999999E-6</c:v>
                </c:pt>
                <c:pt idx="68152">
                  <c:v>7.7586006500000004E-7</c:v>
                </c:pt>
                <c:pt idx="68153">
                  <c:v>2.8222354650000001E-8</c:v>
                </c:pt>
                <c:pt idx="68154">
                  <c:v>1.0403772230000001E-6</c:v>
                </c:pt>
                <c:pt idx="68155">
                  <c:v>4.1876064389999997E-6</c:v>
                </c:pt>
                <c:pt idx="68156">
                  <c:v>1.2409687569999999E-6</c:v>
                </c:pt>
                <c:pt idx="68157">
                  <c:v>8.4664206309999995E-7</c:v>
                </c:pt>
                <c:pt idx="68158">
                  <c:v>5.8320299079999999E-6</c:v>
                </c:pt>
                <c:pt idx="68159">
                  <c:v>1.6510369149999999E-6</c:v>
                </c:pt>
                <c:pt idx="68160">
                  <c:v>3.6206133679999999E-7</c:v>
                </c:pt>
                <c:pt idx="68161">
                  <c:v>2.0531655059999999E-7</c:v>
                </c:pt>
                <c:pt idx="68162">
                  <c:v>2.5098397770000001E-7</c:v>
                </c:pt>
                <c:pt idx="68163">
                  <c:v>1.3492319069999999E-7</c:v>
                </c:pt>
                <c:pt idx="68164">
                  <c:v>2.5062894410000002E-7</c:v>
                </c:pt>
                <c:pt idx="68165">
                  <c:v>4.8389044260000001E-7</c:v>
                </c:pt>
                <c:pt idx="68166">
                  <c:v>4.1408100820000002E-6</c:v>
                </c:pt>
                <c:pt idx="68167">
                  <c:v>3.8499736260000002E-6</c:v>
                </c:pt>
                <c:pt idx="68168">
                  <c:v>3.4946648629999999E-6</c:v>
                </c:pt>
                <c:pt idx="68169">
                  <c:v>1.8056055709999999E-6</c:v>
                </c:pt>
                <c:pt idx="68170">
                  <c:v>2.3284028429999998E-6</c:v>
                </c:pt>
                <c:pt idx="68171">
                  <c:v>3.153447144E-7</c:v>
                </c:pt>
                <c:pt idx="68172">
                  <c:v>1.237785955E-6</c:v>
                </c:pt>
                <c:pt idx="68173">
                  <c:v>6.6380407280000002E-7</c:v>
                </c:pt>
                <c:pt idx="68174">
                  <c:v>9.0398731429999999E-7</c:v>
                </c:pt>
                <c:pt idx="68175">
                  <c:v>7.7234530609999999E-7</c:v>
                </c:pt>
                <c:pt idx="68176">
                  <c:v>2.2698672450000002E-6</c:v>
                </c:pt>
                <c:pt idx="68177">
                  <c:v>1.0820354739999999E-6</c:v>
                </c:pt>
                <c:pt idx="68178">
                  <c:v>8.3450024759999998E-6</c:v>
                </c:pt>
                <c:pt idx="68179">
                  <c:v>2.6778785080000002E-6</c:v>
                </c:pt>
                <c:pt idx="68180">
                  <c:v>4.1297448610000001E-7</c:v>
                </c:pt>
                <c:pt idx="68181">
                  <c:v>4.9045149249999996E-7</c:v>
                </c:pt>
                <c:pt idx="68182">
                  <c:v>4.4873023490000001E-7</c:v>
                </c:pt>
                <c:pt idx="68183">
                  <c:v>2.1539137379999999E-7</c:v>
                </c:pt>
                <c:pt idx="68184">
                  <c:v>1.8710765209999999E-7</c:v>
                </c:pt>
                <c:pt idx="68185">
                  <c:v>1.824790339E-7</c:v>
                </c:pt>
                <c:pt idx="68186">
                  <c:v>1.3326427950000001E-6</c:v>
                </c:pt>
                <c:pt idx="68187">
                  <c:v>8.074126555E-7</c:v>
                </c:pt>
                <c:pt idx="68188">
                  <c:v>2.3123030689999999E-6</c:v>
                </c:pt>
                <c:pt idx="68189">
                  <c:v>3.354563879E-6</c:v>
                </c:pt>
                <c:pt idx="68190">
                  <c:v>8.3046239140000002E-6</c:v>
                </c:pt>
                <c:pt idx="68191">
                  <c:v>3.4684477999999999E-6</c:v>
                </c:pt>
                <c:pt idx="68192">
                  <c:v>5.1235185400000001E-7</c:v>
                </c:pt>
                <c:pt idx="68193">
                  <c:v>1.432338528E-6</c:v>
                </c:pt>
                <c:pt idx="68194">
                  <c:v>6.7401796280000003E-7</c:v>
                </c:pt>
                <c:pt idx="68195">
                  <c:v>2.4976131510000001E-7</c:v>
                </c:pt>
                <c:pt idx="68196">
                  <c:v>2.1010949779999999E-6</c:v>
                </c:pt>
                <c:pt idx="68197">
                  <c:v>2.7349965250000001E-6</c:v>
                </c:pt>
                <c:pt idx="68198">
                  <c:v>1.245985767E-5</c:v>
                </c:pt>
                <c:pt idx="68199">
                  <c:v>6.8219125259999998E-6</c:v>
                </c:pt>
                <c:pt idx="68200">
                  <c:v>2.6061098470000002E-7</c:v>
                </c:pt>
                <c:pt idx="68201">
                  <c:v>1.768472567E-6</c:v>
                </c:pt>
                <c:pt idx="68202">
                  <c:v>5.1565942670000004E-6</c:v>
                </c:pt>
                <c:pt idx="68203">
                  <c:v>3.8524621470000001E-7</c:v>
                </c:pt>
                <c:pt idx="68204">
                  <c:v>8.6439040480000002E-7</c:v>
                </c:pt>
                <c:pt idx="68205">
                  <c:v>6.8487836299999997E-7</c:v>
                </c:pt>
                <c:pt idx="68206">
                  <c:v>3.8327741609999997E-6</c:v>
                </c:pt>
                <c:pt idx="68207">
                  <c:v>1.9762115660000001E-6</c:v>
                </c:pt>
                <c:pt idx="68208">
                  <c:v>1.079599025E-6</c:v>
                </c:pt>
                <c:pt idx="68209">
                  <c:v>1.116050194E-7</c:v>
                </c:pt>
                <c:pt idx="68210">
                  <c:v>4.9362230289999996E-7</c:v>
                </c:pt>
                <c:pt idx="68211">
                  <c:v>1.379978087E-7</c:v>
                </c:pt>
                <c:pt idx="68212">
                  <c:v>1.1060576669999999E-7</c:v>
                </c:pt>
                <c:pt idx="68213">
                  <c:v>1.64822383E-7</c:v>
                </c:pt>
                <c:pt idx="68214">
                  <c:v>1.122328654E-7</c:v>
                </c:pt>
                <c:pt idx="68215">
                  <c:v>3.4849644700000001E-7</c:v>
                </c:pt>
                <c:pt idx="68216">
                  <c:v>1.1922454689999999E-7</c:v>
                </c:pt>
                <c:pt idx="68217">
                  <c:v>4.741434163E-7</c:v>
                </c:pt>
                <c:pt idx="68218">
                  <c:v>5.8550611769999999E-7</c:v>
                </c:pt>
                <c:pt idx="68219">
                  <c:v>8.2723097220000005E-7</c:v>
                </c:pt>
                <c:pt idx="68220">
                  <c:v>5.0244541259999999E-8</c:v>
                </c:pt>
                <c:pt idx="68221">
                  <c:v>3.7904694270000001E-7</c:v>
                </c:pt>
                <c:pt idx="68222">
                  <c:v>1.170211917E-6</c:v>
                </c:pt>
                <c:pt idx="68223">
                  <c:v>4.4079796939999997E-8</c:v>
                </c:pt>
                <c:pt idx="68224">
                  <c:v>3.3079639150000001E-7</c:v>
                </c:pt>
                <c:pt idx="68225">
                  <c:v>3.0810923190000002E-7</c:v>
                </c:pt>
                <c:pt idx="68226">
                  <c:v>5.380553625E-7</c:v>
                </c:pt>
                <c:pt idx="68227">
                  <c:v>1.084295069E-7</c:v>
                </c:pt>
                <c:pt idx="68228">
                  <c:v>1.4968593219999999E-7</c:v>
                </c:pt>
                <c:pt idx="68229">
                  <c:v>9.3251837670000002E-8</c:v>
                </c:pt>
                <c:pt idx="68230">
                  <c:v>3.2819456439999998E-6</c:v>
                </c:pt>
                <c:pt idx="68231">
                  <c:v>7.9981542749999995E-7</c:v>
                </c:pt>
                <c:pt idx="68232">
                  <c:v>2.086603933E-7</c:v>
                </c:pt>
                <c:pt idx="68233">
                  <c:v>2.4136808440000001E-8</c:v>
                </c:pt>
                <c:pt idx="68234">
                  <c:v>1.827889577E-7</c:v>
                </c:pt>
                <c:pt idx="68235">
                  <c:v>3.4600921649999998E-7</c:v>
                </c:pt>
                <c:pt idx="68236">
                  <c:v>2.782800078E-8</c:v>
                </c:pt>
                <c:pt idx="68237">
                  <c:v>2.7768827749999999E-7</c:v>
                </c:pt>
                <c:pt idx="68238">
                  <c:v>5.6958327760000002E-8</c:v>
                </c:pt>
                <c:pt idx="68239">
                  <c:v>2.0216827309999999E-7</c:v>
                </c:pt>
                <c:pt idx="68240">
                  <c:v>1.837380661E-7</c:v>
                </c:pt>
                <c:pt idx="68241">
                  <c:v>6.8913253799999997E-7</c:v>
                </c:pt>
                <c:pt idx="68242">
                  <c:v>5.8082338840000002E-7</c:v>
                </c:pt>
                <c:pt idx="68243">
                  <c:v>1.255184381E-8</c:v>
                </c:pt>
                <c:pt idx="68244">
                  <c:v>8.5987280680000001E-7</c:v>
                </c:pt>
                <c:pt idx="68245">
                  <c:v>1.145709246E-6</c:v>
                </c:pt>
                <c:pt idx="68246">
                  <c:v>3.859295978E-7</c:v>
                </c:pt>
                <c:pt idx="68247">
                  <c:v>5.0047751809999996E-7</c:v>
                </c:pt>
                <c:pt idx="68248">
                  <c:v>2.77408102E-6</c:v>
                </c:pt>
                <c:pt idx="68249">
                  <c:v>4.3874096969999996E-6</c:v>
                </c:pt>
                <c:pt idx="68250">
                  <c:v>7.851615092E-5</c:v>
                </c:pt>
                <c:pt idx="68251">
                  <c:v>5.0053710849999996E-6</c:v>
                </c:pt>
                <c:pt idx="68252">
                  <c:v>6.44220122E-8</c:v>
                </c:pt>
                <c:pt idx="68253">
                  <c:v>6.519364272E-7</c:v>
                </c:pt>
                <c:pt idx="68254">
                  <c:v>7.3555948969999999E-7</c:v>
                </c:pt>
                <c:pt idx="68255">
                  <c:v>1.206835378E-7</c:v>
                </c:pt>
                <c:pt idx="68256">
                  <c:v>1.0363231999999999E-7</c:v>
                </c:pt>
                <c:pt idx="68257">
                  <c:v>1.9136703879999999E-7</c:v>
                </c:pt>
                <c:pt idx="68258">
                  <c:v>2.8206201229999998E-7</c:v>
                </c:pt>
                <c:pt idx="68259">
                  <c:v>5.1611780880000001E-8</c:v>
                </c:pt>
                <c:pt idx="68260">
                  <c:v>5.3319281040000002E-8</c:v>
                </c:pt>
                <c:pt idx="68261">
                  <c:v>2.9994520410000002E-8</c:v>
                </c:pt>
                <c:pt idx="68262">
                  <c:v>1.032582279E-7</c:v>
                </c:pt>
                <c:pt idx="68263">
                  <c:v>2.303622608E-8</c:v>
                </c:pt>
                <c:pt idx="68264">
                  <c:v>4.5497022389999996E-9</c:v>
                </c:pt>
                <c:pt idx="68265">
                  <c:v>8.9724267649999993E-9</c:v>
                </c:pt>
                <c:pt idx="68266">
                  <c:v>1.4197128580000001E-7</c:v>
                </c:pt>
                <c:pt idx="68267">
                  <c:v>7.3028739980000002E-9</c:v>
                </c:pt>
                <c:pt idx="68268">
                  <c:v>6.7323234639999996E-9</c:v>
                </c:pt>
                <c:pt idx="68269">
                  <c:v>8.9301329369999995E-8</c:v>
                </c:pt>
                <c:pt idx="68270">
                  <c:v>2.7565406979999998E-6</c:v>
                </c:pt>
                <c:pt idx="68271">
                  <c:v>9.2654606919999997E-8</c:v>
                </c:pt>
                <c:pt idx="68272">
                  <c:v>2.098958654E-8</c:v>
                </c:pt>
                <c:pt idx="68273">
                  <c:v>2.5844878689999999E-8</c:v>
                </c:pt>
                <c:pt idx="68274">
                  <c:v>9.78424036E-8</c:v>
                </c:pt>
                <c:pt idx="68275">
                  <c:v>3.8328639890000003E-8</c:v>
                </c:pt>
                <c:pt idx="68276">
                  <c:v>7.2323929580000001E-8</c:v>
                </c:pt>
                <c:pt idx="68277">
                  <c:v>1.4087075999999999E-7</c:v>
                </c:pt>
                <c:pt idx="68278">
                  <c:v>1.285266488E-6</c:v>
                </c:pt>
                <c:pt idx="68279">
                  <c:v>2.1091962039999999E-7</c:v>
                </c:pt>
                <c:pt idx="68280">
                  <c:v>3.5741398039999999E-7</c:v>
                </c:pt>
                <c:pt idx="68281">
                  <c:v>2.1171091019999999E-7</c:v>
                </c:pt>
                <c:pt idx="68282">
                  <c:v>1.0956617869999999E-5</c:v>
                </c:pt>
                <c:pt idx="68283">
                  <c:v>1.151757719E-7</c:v>
                </c:pt>
                <c:pt idx="68284">
                  <c:v>3.5099570639999997E-7</c:v>
                </c:pt>
                <c:pt idx="68285">
                  <c:v>4.3770643609999998E-7</c:v>
                </c:pt>
                <c:pt idx="68286">
                  <c:v>3.7572508960000002E-6</c:v>
                </c:pt>
                <c:pt idx="68287">
                  <c:v>2.2679906879999999E-7</c:v>
                </c:pt>
                <c:pt idx="68288">
                  <c:v>6.3310318430000005E-7</c:v>
                </c:pt>
                <c:pt idx="68289">
                  <c:v>4.7996092790000003E-7</c:v>
                </c:pt>
                <c:pt idx="68290">
                  <c:v>9.5519331900000001E-5</c:v>
                </c:pt>
                <c:pt idx="68291">
                  <c:v>6.7346091239999995E-7</c:v>
                </c:pt>
                <c:pt idx="68292">
                  <c:v>1.9722713340000001E-7</c:v>
                </c:pt>
                <c:pt idx="68293">
                  <c:v>1.1525696370000001E-6</c:v>
                </c:pt>
                <c:pt idx="68294">
                  <c:v>2.3737227309999999E-5</c:v>
                </c:pt>
                <c:pt idx="68295">
                  <c:v>3.1432505930000002E-7</c:v>
                </c:pt>
                <c:pt idx="68296">
                  <c:v>3.3522140629999998E-7</c:v>
                </c:pt>
                <c:pt idx="68297">
                  <c:v>3.847883139E-7</c:v>
                </c:pt>
                <c:pt idx="68298">
                  <c:v>5.7171519520000003E-6</c:v>
                </c:pt>
                <c:pt idx="68299">
                  <c:v>2.0802813110000001E-7</c:v>
                </c:pt>
                <c:pt idx="68300">
                  <c:v>2.231323873E-7</c:v>
                </c:pt>
                <c:pt idx="68301">
                  <c:v>9.3504544929999999E-8</c:v>
                </c:pt>
                <c:pt idx="68302">
                  <c:v>1.5357625329999999E-5</c:v>
                </c:pt>
                <c:pt idx="68303">
                  <c:v>6.3167636470000004E-8</c:v>
                </c:pt>
                <c:pt idx="68304">
                  <c:v>4.2099873620000002E-8</c:v>
                </c:pt>
                <c:pt idx="68305">
                  <c:v>3.1352845319999998E-8</c:v>
                </c:pt>
                <c:pt idx="68306">
                  <c:v>1.7216194780000001E-7</c:v>
                </c:pt>
                <c:pt idx="68307">
                  <c:v>7.9933006880000006E-9</c:v>
                </c:pt>
                <c:pt idx="68308">
                  <c:v>3.0159056679999998E-9</c:v>
                </c:pt>
                <c:pt idx="68309">
                  <c:v>5.5817930099999996E-10</c:v>
                </c:pt>
                <c:pt idx="68310">
                  <c:v>5.0002583399999997E-12</c:v>
                </c:pt>
                <c:pt idx="68311">
                  <c:v>5.211212101E-10</c:v>
                </c:pt>
                <c:pt idx="68312">
                  <c:v>1.556370185E-9</c:v>
                </c:pt>
                <c:pt idx="68313">
                  <c:v>1.9668302269999999E-9</c:v>
                </c:pt>
                <c:pt idx="68314">
                  <c:v>1.5647571849999999E-7</c:v>
                </c:pt>
                <c:pt idx="68315">
                  <c:v>1.7940352210000001E-9</c:v>
                </c:pt>
                <c:pt idx="68316">
                  <c:v>1.342858295E-9</c:v>
                </c:pt>
                <c:pt idx="68317">
                  <c:v>9.024520757E-10</c:v>
                </c:pt>
                <c:pt idx="68318">
                  <c:v>4.3035707910000001E-10</c:v>
                </c:pt>
                <c:pt idx="68319">
                  <c:v>1.584743405E-9</c:v>
                </c:pt>
                <c:pt idx="68320">
                  <c:v>3.5517086600000002E-9</c:v>
                </c:pt>
                <c:pt idx="68321">
                  <c:v>2.4985712769999999E-8</c:v>
                </c:pt>
                <c:pt idx="68322">
                  <c:v>6.4982894789999997E-6</c:v>
                </c:pt>
                <c:pt idx="68323">
                  <c:v>1.0535871560000001E-7</c:v>
                </c:pt>
                <c:pt idx="68324">
                  <c:v>8.9807809269999998E-8</c:v>
                </c:pt>
                <c:pt idx="68325">
                  <c:v>2.7435570609999999E-8</c:v>
                </c:pt>
                <c:pt idx="68326">
                  <c:v>5.0483481679999996E-7</c:v>
                </c:pt>
                <c:pt idx="68327">
                  <c:v>1.9645417239999999E-7</c:v>
                </c:pt>
                <c:pt idx="68328">
                  <c:v>1.690844887E-7</c:v>
                </c:pt>
                <c:pt idx="68329">
                  <c:v>1.228016434E-7</c:v>
                </c:pt>
                <c:pt idx="68330">
                  <c:v>8.3022545059999992E-6</c:v>
                </c:pt>
                <c:pt idx="68331">
                  <c:v>7.3120457589999999E-7</c:v>
                </c:pt>
                <c:pt idx="68332">
                  <c:v>7.2483875600000001E-7</c:v>
                </c:pt>
                <c:pt idx="68333">
                  <c:v>1.044304722E-7</c:v>
                </c:pt>
                <c:pt idx="68334">
                  <c:v>2.643142367E-5</c:v>
                </c:pt>
                <c:pt idx="68335">
                  <c:v>2.1195758309999999E-7</c:v>
                </c:pt>
                <c:pt idx="68336">
                  <c:v>1.5619361639999999E-7</c:v>
                </c:pt>
                <c:pt idx="68337">
                  <c:v>2.79353788E-7</c:v>
                </c:pt>
                <c:pt idx="68338">
                  <c:v>2.8536708720000001E-6</c:v>
                </c:pt>
                <c:pt idx="68339">
                  <c:v>2.373776247E-7</c:v>
                </c:pt>
                <c:pt idx="68340">
                  <c:v>4.1965960610000002E-8</c:v>
                </c:pt>
                <c:pt idx="68341">
                  <c:v>2.2629408250000001E-6</c:v>
                </c:pt>
                <c:pt idx="68342">
                  <c:v>1.207878967E-4</c:v>
                </c:pt>
                <c:pt idx="68343">
                  <c:v>2.753110392E-6</c:v>
                </c:pt>
                <c:pt idx="68344">
                  <c:v>1.6429504040000001E-6</c:v>
                </c:pt>
                <c:pt idx="68345">
                  <c:v>2.3056816200000001E-7</c:v>
                </c:pt>
                <c:pt idx="68346">
                  <c:v>3.9241679579999997E-6</c:v>
                </c:pt>
                <c:pt idx="68347">
                  <c:v>2.5933053359999998E-7</c:v>
                </c:pt>
                <c:pt idx="68348">
                  <c:v>2.7931867469999999E-7</c:v>
                </c:pt>
                <c:pt idx="68349">
                  <c:v>1.5849745049999999E-8</c:v>
                </c:pt>
                <c:pt idx="68350">
                  <c:v>6.7091973760000005E-7</c:v>
                </c:pt>
                <c:pt idx="68351">
                  <c:v>1.509492611E-7</c:v>
                </c:pt>
                <c:pt idx="68352">
                  <c:v>1.7763820680000001E-7</c:v>
                </c:pt>
                <c:pt idx="68353">
                  <c:v>3.5052832099999997E-8</c:v>
                </c:pt>
                <c:pt idx="68354">
                  <c:v>7.1533155759999999E-7</c:v>
                </c:pt>
                <c:pt idx="68355">
                  <c:v>4.6490507320000002E-8</c:v>
                </c:pt>
                <c:pt idx="68356">
                  <c:v>3.5657890469999999E-8</c:v>
                </c:pt>
                <c:pt idx="68357">
                  <c:v>2.9464894260000001E-8</c:v>
                </c:pt>
                <c:pt idx="68358">
                  <c:v>2.4846268860000002E-8</c:v>
                </c:pt>
                <c:pt idx="68359">
                  <c:v>3.3562860609999998E-8</c:v>
                </c:pt>
                <c:pt idx="68360">
                  <c:v>3.3662056860000001E-8</c:v>
                </c:pt>
                <c:pt idx="68361">
                  <c:v>3.3775517720000001E-8</c:v>
                </c:pt>
                <c:pt idx="68362">
                  <c:v>3.5239716350000001E-8</c:v>
                </c:pt>
                <c:pt idx="68363">
                  <c:v>5.0667226790000001E-8</c:v>
                </c:pt>
                <c:pt idx="68364">
                  <c:v>7.9742486770000002E-8</c:v>
                </c:pt>
                <c:pt idx="68365">
                  <c:v>2.078666794E-8</c:v>
                </c:pt>
                <c:pt idx="68366">
                  <c:v>4.6399244460000001E-7</c:v>
                </c:pt>
                <c:pt idx="68367">
                  <c:v>8.9872867130000004E-8</c:v>
                </c:pt>
                <c:pt idx="68368">
                  <c:v>1.33425761E-7</c:v>
                </c:pt>
                <c:pt idx="68369">
                  <c:v>3.4354533799999999E-8</c:v>
                </c:pt>
                <c:pt idx="68370">
                  <c:v>4.8939254380000004E-7</c:v>
                </c:pt>
                <c:pt idx="68371">
                  <c:v>2.3729752170000001E-7</c:v>
                </c:pt>
                <c:pt idx="68372">
                  <c:v>2.3450227369999999E-7</c:v>
                </c:pt>
                <c:pt idx="68373">
                  <c:v>2.0070378209999999E-7</c:v>
                </c:pt>
                <c:pt idx="68374">
                  <c:v>7.9256526470000003E-7</c:v>
                </c:pt>
                <c:pt idx="68375">
                  <c:v>4.1964226039999999E-7</c:v>
                </c:pt>
                <c:pt idx="68376">
                  <c:v>2.7893525209999999E-7</c:v>
                </c:pt>
                <c:pt idx="68377">
                  <c:v>1.2146821970000001E-6</c:v>
                </c:pt>
                <c:pt idx="68378">
                  <c:v>3.9140880170000004E-6</c:v>
                </c:pt>
                <c:pt idx="68379">
                  <c:v>9.6991098280000001E-7</c:v>
                </c:pt>
                <c:pt idx="68380">
                  <c:v>3.1976776569999999E-7</c:v>
                </c:pt>
                <c:pt idx="68381">
                  <c:v>6.6525366610000002E-6</c:v>
                </c:pt>
                <c:pt idx="68382">
                  <c:v>8.8816222890000007E-5</c:v>
                </c:pt>
                <c:pt idx="68383">
                  <c:v>1.290558273E-5</c:v>
                </c:pt>
                <c:pt idx="68384">
                  <c:v>7.872652062E-6</c:v>
                </c:pt>
                <c:pt idx="68385">
                  <c:v>9.332925664E-6</c:v>
                </c:pt>
                <c:pt idx="68386">
                  <c:v>4.5500870550000002E-5</c:v>
                </c:pt>
                <c:pt idx="68387">
                  <c:v>3.7427762159999997E-8</c:v>
                </c:pt>
                <c:pt idx="68388">
                  <c:v>2.2024415039999999E-7</c:v>
                </c:pt>
                <c:pt idx="68389">
                  <c:v>5.1573540900000001E-7</c:v>
                </c:pt>
                <c:pt idx="68390">
                  <c:v>4.7409891549999997E-6</c:v>
                </c:pt>
                <c:pt idx="68391">
                  <c:v>8.599449171E-8</c:v>
                </c:pt>
                <c:pt idx="68392">
                  <c:v>1.5166810520000001E-7</c:v>
                </c:pt>
                <c:pt idx="68393">
                  <c:v>1.2826413540000001E-6</c:v>
                </c:pt>
                <c:pt idx="68394">
                  <c:v>4.4628123540000004E-6</c:v>
                </c:pt>
                <c:pt idx="68395">
                  <c:v>4.367913153E-7</c:v>
                </c:pt>
                <c:pt idx="68396">
                  <c:v>2.213879317E-8</c:v>
                </c:pt>
                <c:pt idx="68397">
                  <c:v>2.3836645809999999E-7</c:v>
                </c:pt>
                <c:pt idx="68398">
                  <c:v>1.19827336E-6</c:v>
                </c:pt>
                <c:pt idx="68399">
                  <c:v>5.328535344E-8</c:v>
                </c:pt>
                <c:pt idx="68400">
                  <c:v>1.752786828E-8</c:v>
                </c:pt>
                <c:pt idx="68401">
                  <c:v>7.5090767579999996E-8</c:v>
                </c:pt>
                <c:pt idx="68402">
                  <c:v>1.1934936539999999E-6</c:v>
                </c:pt>
                <c:pt idx="68403">
                  <c:v>7.4758379700000004E-9</c:v>
                </c:pt>
                <c:pt idx="68404">
                  <c:v>8.5709459360000002E-8</c:v>
                </c:pt>
                <c:pt idx="68405">
                  <c:v>1.749084706E-7</c:v>
                </c:pt>
                <c:pt idx="68406">
                  <c:v>9.9260520819999994E-8</c:v>
                </c:pt>
                <c:pt idx="68407">
                  <c:v>8.8666262580000006E-8</c:v>
                </c:pt>
                <c:pt idx="68408">
                  <c:v>9.3173368989999994E-8</c:v>
                </c:pt>
                <c:pt idx="68409">
                  <c:v>9.2043269270000006E-8</c:v>
                </c:pt>
                <c:pt idx="68410">
                  <c:v>1.143168528E-7</c:v>
                </c:pt>
                <c:pt idx="68411">
                  <c:v>8.9941958089999996E-8</c:v>
                </c:pt>
                <c:pt idx="68412">
                  <c:v>6.5203280500000003E-8</c:v>
                </c:pt>
                <c:pt idx="68413">
                  <c:v>1.508334801E-8</c:v>
                </c:pt>
                <c:pt idx="68414">
                  <c:v>4.6377708010000001E-7</c:v>
                </c:pt>
                <c:pt idx="68415">
                  <c:v>1.1901180920000001E-7</c:v>
                </c:pt>
                <c:pt idx="68416">
                  <c:v>4.2371176749999998E-7</c:v>
                </c:pt>
                <c:pt idx="68417">
                  <c:v>1.0938951759999999E-7</c:v>
                </c:pt>
                <c:pt idx="68418">
                  <c:v>6.0508421799999996E-7</c:v>
                </c:pt>
                <c:pt idx="68419">
                  <c:v>2.9813378870000001E-7</c:v>
                </c:pt>
                <c:pt idx="68420">
                  <c:v>5.8879587240000002E-7</c:v>
                </c:pt>
                <c:pt idx="68421">
                  <c:v>2.0719657680000001E-7</c:v>
                </c:pt>
                <c:pt idx="68422">
                  <c:v>4.3700223940000002E-6</c:v>
                </c:pt>
                <c:pt idx="68423">
                  <c:v>4.4694536459999999E-6</c:v>
                </c:pt>
                <c:pt idx="68424">
                  <c:v>7.1971895629999998E-6</c:v>
                </c:pt>
                <c:pt idx="68425">
                  <c:v>1.709046842E-5</c:v>
                </c:pt>
                <c:pt idx="68426">
                  <c:v>4.7424379020000002E-5</c:v>
                </c:pt>
                <c:pt idx="68427">
                  <c:v>4.8810367849999999E-7</c:v>
                </c:pt>
                <c:pt idx="68428">
                  <c:v>7.531863786E-7</c:v>
                </c:pt>
                <c:pt idx="68429">
                  <c:v>1.8406350690000001E-6</c:v>
                </c:pt>
                <c:pt idx="68430">
                  <c:v>2.1094925710000001E-6</c:v>
                </c:pt>
                <c:pt idx="68431">
                  <c:v>2.3958190410000002E-7</c:v>
                </c:pt>
                <c:pt idx="68432">
                  <c:v>1.173555885E-6</c:v>
                </c:pt>
                <c:pt idx="68433">
                  <c:v>1.480200462E-5</c:v>
                </c:pt>
                <c:pt idx="68434">
                  <c:v>2.68508126E-5</c:v>
                </c:pt>
                <c:pt idx="68435">
                  <c:v>9.5118115169999995E-6</c:v>
                </c:pt>
                <c:pt idx="68436">
                  <c:v>5.1815638769999998E-6</c:v>
                </c:pt>
                <c:pt idx="68437">
                  <c:v>3.5015780880000002E-6</c:v>
                </c:pt>
                <c:pt idx="68438">
                  <c:v>2.109003712E-6</c:v>
                </c:pt>
                <c:pt idx="68439">
                  <c:v>1.239442922E-6</c:v>
                </c:pt>
                <c:pt idx="68440">
                  <c:v>9.02562188E-7</c:v>
                </c:pt>
                <c:pt idx="68441">
                  <c:v>3.5892880160000001E-7</c:v>
                </c:pt>
                <c:pt idx="68442">
                  <c:v>4.38428237E-7</c:v>
                </c:pt>
                <c:pt idx="68443">
                  <c:v>1.648591755E-6</c:v>
                </c:pt>
                <c:pt idx="68444">
                  <c:v>8.0949420539999997E-7</c:v>
                </c:pt>
                <c:pt idx="68445">
                  <c:v>1.8642582040000001E-6</c:v>
                </c:pt>
                <c:pt idx="68446">
                  <c:v>1.6557626209999999E-6</c:v>
                </c:pt>
                <c:pt idx="68447">
                  <c:v>1.325252674E-7</c:v>
                </c:pt>
                <c:pt idx="68448">
                  <c:v>2.5802642930000002E-7</c:v>
                </c:pt>
                <c:pt idx="68449">
                  <c:v>2.4086928289999998E-7</c:v>
                </c:pt>
                <c:pt idx="68450">
                  <c:v>1.151019519E-7</c:v>
                </c:pt>
                <c:pt idx="68451">
                  <c:v>1.172160755E-7</c:v>
                </c:pt>
                <c:pt idx="68452">
                  <c:v>1.035865475E-7</c:v>
                </c:pt>
                <c:pt idx="68453">
                  <c:v>1.103412257E-7</c:v>
                </c:pt>
                <c:pt idx="68454">
                  <c:v>5.7564890690000003E-9</c:v>
                </c:pt>
                <c:pt idx="68455">
                  <c:v>1.5562080900000001E-7</c:v>
                </c:pt>
                <c:pt idx="68456">
                  <c:v>2.619701172E-7</c:v>
                </c:pt>
                <c:pt idx="68457">
                  <c:v>9.971217445E-8</c:v>
                </c:pt>
                <c:pt idx="68458">
                  <c:v>1.480451219E-7</c:v>
                </c:pt>
                <c:pt idx="68459">
                  <c:v>1.1939417300000001E-7</c:v>
                </c:pt>
                <c:pt idx="68460">
                  <c:v>8.2099057410000006E-8</c:v>
                </c:pt>
                <c:pt idx="68461">
                  <c:v>2.2089638119999999E-7</c:v>
                </c:pt>
                <c:pt idx="68462">
                  <c:v>1.676909671E-7</c:v>
                </c:pt>
                <c:pt idx="68463">
                  <c:v>1.1535314940000001E-7</c:v>
                </c:pt>
                <c:pt idx="68464">
                  <c:v>3.6016731779999998E-8</c:v>
                </c:pt>
                <c:pt idx="68465">
                  <c:v>2.53658933E-6</c:v>
                </c:pt>
                <c:pt idx="68466">
                  <c:v>2.557318751E-6</c:v>
                </c:pt>
                <c:pt idx="68467">
                  <c:v>5.5248899199999999E-7</c:v>
                </c:pt>
                <c:pt idx="68468">
                  <c:v>3.6801794719999999E-7</c:v>
                </c:pt>
                <c:pt idx="68469">
                  <c:v>1.3691315870000001E-6</c:v>
                </c:pt>
                <c:pt idx="68470">
                  <c:v>1.2084841369999999E-6</c:v>
                </c:pt>
                <c:pt idx="68471">
                  <c:v>2.6324719379999997E-7</c:v>
                </c:pt>
                <c:pt idx="68472">
                  <c:v>1.7385443739999999E-7</c:v>
                </c:pt>
                <c:pt idx="68473">
                  <c:v>6.1755848999999997E-6</c:v>
                </c:pt>
                <c:pt idx="68474">
                  <c:v>1.3809291770000001E-5</c:v>
                </c:pt>
                <c:pt idx="68475">
                  <c:v>7.500609587E-6</c:v>
                </c:pt>
                <c:pt idx="68476">
                  <c:v>1.0606364E-5</c:v>
                </c:pt>
                <c:pt idx="68477">
                  <c:v>5.1620326849999997E-5</c:v>
                </c:pt>
                <c:pt idx="68478">
                  <c:v>2.0153457030000001E-5</c:v>
                </c:pt>
                <c:pt idx="68479">
                  <c:v>3.4107213599999999E-7</c:v>
                </c:pt>
                <c:pt idx="68480">
                  <c:v>5.5366086239999998E-7</c:v>
                </c:pt>
                <c:pt idx="68481">
                  <c:v>1.1162007089999999E-6</c:v>
                </c:pt>
                <c:pt idx="68482">
                  <c:v>1.9778176390000001E-6</c:v>
                </c:pt>
                <c:pt idx="68483">
                  <c:v>1.7883190079999999E-7</c:v>
                </c:pt>
                <c:pt idx="68484">
                  <c:v>8.659670202E-7</c:v>
                </c:pt>
                <c:pt idx="68485">
                  <c:v>1.639164932E-6</c:v>
                </c:pt>
                <c:pt idx="68486">
                  <c:v>2.3007874519999999E-6</c:v>
                </c:pt>
                <c:pt idx="68487">
                  <c:v>5.7942710419999996E-9</c:v>
                </c:pt>
                <c:pt idx="68488">
                  <c:v>3.275527885E-7</c:v>
                </c:pt>
                <c:pt idx="68489">
                  <c:v>8.816768286E-7</c:v>
                </c:pt>
                <c:pt idx="68490">
                  <c:v>8.2028675529999995E-9</c:v>
                </c:pt>
                <c:pt idx="68491">
                  <c:v>2.18767668E-7</c:v>
                </c:pt>
                <c:pt idx="68492">
                  <c:v>2.4171351580000002E-7</c:v>
                </c:pt>
                <c:pt idx="68493">
                  <c:v>2.964429211E-7</c:v>
                </c:pt>
                <c:pt idx="68494">
                  <c:v>3.0487460100000003E-8</c:v>
                </c:pt>
                <c:pt idx="68495">
                  <c:v>1.4485448310000001E-7</c:v>
                </c:pt>
                <c:pt idx="68496">
                  <c:v>6.9695645090000004E-8</c:v>
                </c:pt>
                <c:pt idx="68497">
                  <c:v>7.9551948479999996E-7</c:v>
                </c:pt>
                <c:pt idx="68498">
                  <c:v>2.3329912760000001E-7</c:v>
                </c:pt>
                <c:pt idx="68499">
                  <c:v>1.9497163930000001E-7</c:v>
                </c:pt>
                <c:pt idx="68500">
                  <c:v>4.6047471220000003E-8</c:v>
                </c:pt>
                <c:pt idx="68501">
                  <c:v>1.0885023089999999E-7</c:v>
                </c:pt>
                <c:pt idx="68502">
                  <c:v>1.391153116E-7</c:v>
                </c:pt>
                <c:pt idx="68503">
                  <c:v>7.2249765600000006E-8</c:v>
                </c:pt>
                <c:pt idx="68504">
                  <c:v>1.9662364319999999E-8</c:v>
                </c:pt>
                <c:pt idx="68505">
                  <c:v>6.3550840459999996E-8</c:v>
                </c:pt>
                <c:pt idx="68506">
                  <c:v>1.000957753E-7</c:v>
                </c:pt>
                <c:pt idx="68507">
                  <c:v>6.2401177929999994E-8</c:v>
                </c:pt>
                <c:pt idx="68508">
                  <c:v>8.3115357549999997E-8</c:v>
                </c:pt>
                <c:pt idx="68509">
                  <c:v>1.03122751E-7</c:v>
                </c:pt>
                <c:pt idx="68510">
                  <c:v>9.7627604920000004E-8</c:v>
                </c:pt>
                <c:pt idx="68511">
                  <c:v>2.436977545E-7</c:v>
                </c:pt>
                <c:pt idx="68512">
                  <c:v>1.8966182090000001E-7</c:v>
                </c:pt>
                <c:pt idx="68513">
                  <c:v>1.7456703000000001E-7</c:v>
                </c:pt>
                <c:pt idx="68514">
                  <c:v>6.2618261769999997E-7</c:v>
                </c:pt>
                <c:pt idx="68515">
                  <c:v>1.379472668E-6</c:v>
                </c:pt>
                <c:pt idx="68516">
                  <c:v>1.3050078190000001E-6</c:v>
                </c:pt>
                <c:pt idx="68517">
                  <c:v>3.3445146780000002E-5</c:v>
                </c:pt>
                <c:pt idx="68518">
                  <c:v>5.8011080150000002E-6</c:v>
                </c:pt>
                <c:pt idx="68519">
                  <c:v>1.1085866539999999E-6</c:v>
                </c:pt>
                <c:pt idx="68520">
                  <c:v>1.825289835E-6</c:v>
                </c:pt>
                <c:pt idx="68521">
                  <c:v>1.156505706E-6</c:v>
                </c:pt>
                <c:pt idx="68522">
                  <c:v>1.1874155189999999E-8</c:v>
                </c:pt>
                <c:pt idx="68523">
                  <c:v>6.1636054100000005E-7</c:v>
                </c:pt>
                <c:pt idx="68524">
                  <c:v>9.6459435689999994E-7</c:v>
                </c:pt>
                <c:pt idx="68525">
                  <c:v>2.109193046E-6</c:v>
                </c:pt>
                <c:pt idx="68526">
                  <c:v>7.7115555750000001E-7</c:v>
                </c:pt>
                <c:pt idx="68527">
                  <c:v>9.1804212780000003E-7</c:v>
                </c:pt>
                <c:pt idx="68528">
                  <c:v>3.6987066959999998E-7</c:v>
                </c:pt>
                <c:pt idx="68529">
                  <c:v>2.1058003189999998E-6</c:v>
                </c:pt>
                <c:pt idx="68530">
                  <c:v>2.5655676420000001E-8</c:v>
                </c:pt>
                <c:pt idx="68531">
                  <c:v>3.083513291E-7</c:v>
                </c:pt>
                <c:pt idx="68532">
                  <c:v>1.2881360750000001E-7</c:v>
                </c:pt>
                <c:pt idx="68533">
                  <c:v>5.524225313E-7</c:v>
                </c:pt>
                <c:pt idx="68534">
                  <c:v>7.5809626059999997E-8</c:v>
                </c:pt>
                <c:pt idx="68535">
                  <c:v>1.3304382909999999E-7</c:v>
                </c:pt>
                <c:pt idx="68536">
                  <c:v>2.7020211609999999E-7</c:v>
                </c:pt>
                <c:pt idx="68537">
                  <c:v>5.9319829669999999E-6</c:v>
                </c:pt>
                <c:pt idx="68538">
                  <c:v>3.3963059189999999E-7</c:v>
                </c:pt>
                <c:pt idx="68539">
                  <c:v>7.6140346509999997E-8</c:v>
                </c:pt>
                <c:pt idx="68540">
                  <c:v>3.7890643199999997E-8</c:v>
                </c:pt>
                <c:pt idx="68541">
                  <c:v>1.26520979E-7</c:v>
                </c:pt>
                <c:pt idx="68542">
                  <c:v>6.2834992369999996E-8</c:v>
                </c:pt>
                <c:pt idx="68543">
                  <c:v>1.098384655E-7</c:v>
                </c:pt>
                <c:pt idx="68544">
                  <c:v>1.9201325660000001E-7</c:v>
                </c:pt>
                <c:pt idx="68545">
                  <c:v>6.6093758219999999E-7</c:v>
                </c:pt>
                <c:pt idx="68546">
                  <c:v>2.723060495E-7</c:v>
                </c:pt>
                <c:pt idx="68547">
                  <c:v>3.3252018630000001E-7</c:v>
                </c:pt>
                <c:pt idx="68548">
                  <c:v>1.1119136309999999E-7</c:v>
                </c:pt>
                <c:pt idx="68549">
                  <c:v>2.0206541720000002E-6</c:v>
                </c:pt>
                <c:pt idx="68550">
                  <c:v>1.0956595370000001E-8</c:v>
                </c:pt>
                <c:pt idx="68551">
                  <c:v>1.445785849E-7</c:v>
                </c:pt>
                <c:pt idx="68552">
                  <c:v>8.1482523600000003E-8</c:v>
                </c:pt>
                <c:pt idx="68553">
                  <c:v>2.118329483E-7</c:v>
                </c:pt>
                <c:pt idx="68554">
                  <c:v>2.8176829360000001E-8</c:v>
                </c:pt>
                <c:pt idx="68555">
                  <c:v>5.9464600099999997E-8</c:v>
                </c:pt>
                <c:pt idx="68556">
                  <c:v>7.1603490939999996E-9</c:v>
                </c:pt>
                <c:pt idx="68557">
                  <c:v>1.3921255499999999E-7</c:v>
                </c:pt>
                <c:pt idx="68558">
                  <c:v>4.63532756E-8</c:v>
                </c:pt>
                <c:pt idx="68559">
                  <c:v>6.6903393050000004E-9</c:v>
                </c:pt>
                <c:pt idx="68560">
                  <c:v>9.7375385839999997E-8</c:v>
                </c:pt>
                <c:pt idx="68561">
                  <c:v>1.429774323E-6</c:v>
                </c:pt>
                <c:pt idx="68562">
                  <c:v>7.132002976E-8</c:v>
                </c:pt>
                <c:pt idx="68563">
                  <c:v>1.37299483E-7</c:v>
                </c:pt>
                <c:pt idx="68564">
                  <c:v>2.782163438E-7</c:v>
                </c:pt>
                <c:pt idx="68565">
                  <c:v>2.1151913079999999E-6</c:v>
                </c:pt>
                <c:pt idx="68566">
                  <c:v>3.6349038880000003E-7</c:v>
                </c:pt>
                <c:pt idx="68567">
                  <c:v>6.8639580810000001E-7</c:v>
                </c:pt>
                <c:pt idx="68568">
                  <c:v>4.9851494750000004E-7</c:v>
                </c:pt>
                <c:pt idx="68569">
                  <c:v>2.1079780860000001E-5</c:v>
                </c:pt>
                <c:pt idx="68570">
                  <c:v>3.2699589390000002E-7</c:v>
                </c:pt>
                <c:pt idx="68571">
                  <c:v>2.294557169E-7</c:v>
                </c:pt>
                <c:pt idx="68572">
                  <c:v>4.8264955530000004E-7</c:v>
                </c:pt>
                <c:pt idx="68573">
                  <c:v>9.4929117249999996E-7</c:v>
                </c:pt>
                <c:pt idx="68574">
                  <c:v>1.3982638250000001E-7</c:v>
                </c:pt>
                <c:pt idx="68575">
                  <c:v>2.8741714290000001E-7</c:v>
                </c:pt>
                <c:pt idx="68576">
                  <c:v>2.345880501E-7</c:v>
                </c:pt>
                <c:pt idx="68577">
                  <c:v>7.9090689179999995E-6</c:v>
                </c:pt>
                <c:pt idx="68578">
                  <c:v>1.081405167E-7</c:v>
                </c:pt>
                <c:pt idx="68579">
                  <c:v>9.3714759979999996E-8</c:v>
                </c:pt>
                <c:pt idx="68580">
                  <c:v>2.6791190909999998E-7</c:v>
                </c:pt>
                <c:pt idx="68581">
                  <c:v>1.9456862319999999E-6</c:v>
                </c:pt>
                <c:pt idx="68582">
                  <c:v>5.3720041850000002E-8</c:v>
                </c:pt>
                <c:pt idx="68583">
                  <c:v>2.6208597099999999E-8</c:v>
                </c:pt>
                <c:pt idx="68584">
                  <c:v>1.012469918E-8</c:v>
                </c:pt>
                <c:pt idx="68585">
                  <c:v>1.121221561E-8</c:v>
                </c:pt>
                <c:pt idx="68586">
                  <c:v>3.7692458150000001E-9</c:v>
                </c:pt>
                <c:pt idx="68587">
                  <c:v>2.295881366E-8</c:v>
                </c:pt>
                <c:pt idx="68588">
                  <c:v>3.5837564879999999E-8</c:v>
                </c:pt>
                <c:pt idx="68589">
                  <c:v>7.4898837759999997E-6</c:v>
                </c:pt>
                <c:pt idx="68590">
                  <c:v>6.3686903980000006E-8</c:v>
                </c:pt>
                <c:pt idx="68591">
                  <c:v>3.9402072379999998E-8</c:v>
                </c:pt>
                <c:pt idx="68592">
                  <c:v>1.327811219E-7</c:v>
                </c:pt>
                <c:pt idx="68593">
                  <c:v>2.8304350120000001E-7</c:v>
                </c:pt>
                <c:pt idx="68594">
                  <c:v>8.3475376689999999E-8</c:v>
                </c:pt>
                <c:pt idx="68595">
                  <c:v>1.0159851019999999E-7</c:v>
                </c:pt>
                <c:pt idx="68596">
                  <c:v>1.2308654240000001E-7</c:v>
                </c:pt>
                <c:pt idx="68597">
                  <c:v>1.812409818E-6</c:v>
                </c:pt>
                <c:pt idx="68598">
                  <c:v>8.0273155310000003E-8</c:v>
                </c:pt>
                <c:pt idx="68599">
                  <c:v>7.5346578829999999E-8</c:v>
                </c:pt>
                <c:pt idx="68600">
                  <c:v>1.107028937E-7</c:v>
                </c:pt>
                <c:pt idx="68601">
                  <c:v>2.6443032150000002E-6</c:v>
                </c:pt>
                <c:pt idx="68602">
                  <c:v>4.4977908200000001E-8</c:v>
                </c:pt>
                <c:pt idx="68603">
                  <c:v>3.0071441370000002E-8</c:v>
                </c:pt>
                <c:pt idx="68604">
                  <c:v>1.645583445E-8</c:v>
                </c:pt>
                <c:pt idx="68605">
                  <c:v>2.9859838860000001E-8</c:v>
                </c:pt>
                <c:pt idx="68606">
                  <c:v>1.9970685969999999E-9</c:v>
                </c:pt>
                <c:pt idx="68607">
                  <c:v>1.6815478830000001E-13</c:v>
                </c:pt>
                <c:pt idx="68608">
                  <c:v>1.646682434E-9</c:v>
                </c:pt>
                <c:pt idx="68609">
                  <c:v>1.9961209840000001E-6</c:v>
                </c:pt>
                <c:pt idx="68610">
                  <c:v>2.7317770740000001E-8</c:v>
                </c:pt>
                <c:pt idx="68611">
                  <c:v>3.8382063910000003E-8</c:v>
                </c:pt>
                <c:pt idx="68612">
                  <c:v>3.2353828270000002E-8</c:v>
                </c:pt>
                <c:pt idx="68613">
                  <c:v>7.7193428240000001E-7</c:v>
                </c:pt>
                <c:pt idx="68614">
                  <c:v>7.8867209740000002E-8</c:v>
                </c:pt>
                <c:pt idx="68615">
                  <c:v>8.5314624809999998E-8</c:v>
                </c:pt>
                <c:pt idx="68616">
                  <c:v>6.8038926929999997E-8</c:v>
                </c:pt>
                <c:pt idx="68617">
                  <c:v>4.278945943E-7</c:v>
                </c:pt>
                <c:pt idx="68618">
                  <c:v>1.3300888330000001E-7</c:v>
                </c:pt>
                <c:pt idx="68619">
                  <c:v>1.103050465E-7</c:v>
                </c:pt>
                <c:pt idx="68620">
                  <c:v>4.857106316E-8</c:v>
                </c:pt>
                <c:pt idx="68621">
                  <c:v>1.619831499E-6</c:v>
                </c:pt>
                <c:pt idx="68622">
                  <c:v>5.7221586110000001E-8</c:v>
                </c:pt>
                <c:pt idx="68623">
                  <c:v>4.543523967E-8</c:v>
                </c:pt>
                <c:pt idx="68624">
                  <c:v>5.5609469509999999E-8</c:v>
                </c:pt>
                <c:pt idx="68625">
                  <c:v>2.769198062E-7</c:v>
                </c:pt>
                <c:pt idx="68626">
                  <c:v>1.972302015E-8</c:v>
                </c:pt>
                <c:pt idx="68627">
                  <c:v>1.0119018969999999E-8</c:v>
                </c:pt>
                <c:pt idx="68628">
                  <c:v>1.8203316489999999E-8</c:v>
                </c:pt>
                <c:pt idx="68629">
                  <c:v>8.3518271120000002E-8</c:v>
                </c:pt>
                <c:pt idx="68630">
                  <c:v>1.5879379229999999E-8</c:v>
                </c:pt>
                <c:pt idx="68631">
                  <c:v>5.509445897E-8</c:v>
                </c:pt>
                <c:pt idx="68632">
                  <c:v>1.85576213E-8</c:v>
                </c:pt>
                <c:pt idx="68633">
                  <c:v>1.8739358800000001E-6</c:v>
                </c:pt>
                <c:pt idx="68634">
                  <c:v>7.0337852249999998E-8</c:v>
                </c:pt>
                <c:pt idx="68635">
                  <c:v>1.193091529E-7</c:v>
                </c:pt>
                <c:pt idx="68636">
                  <c:v>4.4938793860000002E-8</c:v>
                </c:pt>
                <c:pt idx="68637">
                  <c:v>1.2813704889999999E-6</c:v>
                </c:pt>
                <c:pt idx="68638">
                  <c:v>1.8213906379999999E-7</c:v>
                </c:pt>
                <c:pt idx="68639">
                  <c:v>1.9302477409999999E-7</c:v>
                </c:pt>
                <c:pt idx="68640">
                  <c:v>1.6047621939999999E-7</c:v>
                </c:pt>
                <c:pt idx="68641">
                  <c:v>9.1625951549999996E-7</c:v>
                </c:pt>
                <c:pt idx="68642">
                  <c:v>2.8725230270000001E-7</c:v>
                </c:pt>
                <c:pt idx="68643">
                  <c:v>2.0867341139999999E-7</c:v>
                </c:pt>
                <c:pt idx="68644">
                  <c:v>3.4371120009999998E-7</c:v>
                </c:pt>
                <c:pt idx="68645">
                  <c:v>1.8810820430000001E-6</c:v>
                </c:pt>
                <c:pt idx="68646">
                  <c:v>3.3831655139999999E-7</c:v>
                </c:pt>
                <c:pt idx="68647">
                  <c:v>1.5358226219999999E-7</c:v>
                </c:pt>
                <c:pt idx="68648">
                  <c:v>7.5328922999999995E-7</c:v>
                </c:pt>
                <c:pt idx="68649">
                  <c:v>1.718748772E-5</c:v>
                </c:pt>
                <c:pt idx="68650">
                  <c:v>1.1390936750000001E-6</c:v>
                </c:pt>
                <c:pt idx="68651">
                  <c:v>4.0589408569999998E-7</c:v>
                </c:pt>
                <c:pt idx="68652">
                  <c:v>8.0523638980000005E-8</c:v>
                </c:pt>
                <c:pt idx="68653">
                  <c:v>2.0811248259999999E-6</c:v>
                </c:pt>
                <c:pt idx="68654">
                  <c:v>2.9310266890000002E-8</c:v>
                </c:pt>
                <c:pt idx="68655">
                  <c:v>3.1213410749999997E-8</c:v>
                </c:pt>
                <c:pt idx="68656">
                  <c:v>2.9418991560000002E-8</c:v>
                </c:pt>
                <c:pt idx="68657">
                  <c:v>5.9313745900000001E-8</c:v>
                </c:pt>
                <c:pt idx="68658">
                  <c:v>2.6753762540000001E-8</c:v>
                </c:pt>
                <c:pt idx="68659">
                  <c:v>2.607623163E-8</c:v>
                </c:pt>
                <c:pt idx="68660">
                  <c:v>3.9461713200000001E-8</c:v>
                </c:pt>
                <c:pt idx="68661">
                  <c:v>3.866662217E-7</c:v>
                </c:pt>
                <c:pt idx="68662">
                  <c:v>1.2054800229999999E-7</c:v>
                </c:pt>
                <c:pt idx="68663">
                  <c:v>1.3671980380000001E-7</c:v>
                </c:pt>
                <c:pt idx="68664">
                  <c:v>4.271521581E-8</c:v>
                </c:pt>
                <c:pt idx="68665">
                  <c:v>3.007390993E-7</c:v>
                </c:pt>
                <c:pt idx="68666">
                  <c:v>1.7436979400000001E-7</c:v>
                </c:pt>
                <c:pt idx="68667">
                  <c:v>1.3153504530000001E-7</c:v>
                </c:pt>
                <c:pt idx="68668">
                  <c:v>1.940055211E-7</c:v>
                </c:pt>
                <c:pt idx="68669">
                  <c:v>1.864483048E-6</c:v>
                </c:pt>
                <c:pt idx="68670">
                  <c:v>4.6744537720000002E-7</c:v>
                </c:pt>
                <c:pt idx="68671">
                  <c:v>3.0014163469999998E-7</c:v>
                </c:pt>
                <c:pt idx="68672">
                  <c:v>2.2100368730000001E-8</c:v>
                </c:pt>
                <c:pt idx="68673">
                  <c:v>2.814728615E-7</c:v>
                </c:pt>
                <c:pt idx="68674">
                  <c:v>4.7324113819999997E-8</c:v>
                </c:pt>
                <c:pt idx="68675">
                  <c:v>3.2789989979999998E-8</c:v>
                </c:pt>
                <c:pt idx="68676">
                  <c:v>3.5729911769999997E-8</c:v>
                </c:pt>
                <c:pt idx="68677">
                  <c:v>4.3722798339999997E-7</c:v>
                </c:pt>
                <c:pt idx="68678">
                  <c:v>3.0920490090000002E-8</c:v>
                </c:pt>
                <c:pt idx="68679">
                  <c:v>1.7157866009999999E-8</c:v>
                </c:pt>
                <c:pt idx="68680">
                  <c:v>4.2489306140000001E-7</c:v>
                </c:pt>
                <c:pt idx="68681">
                  <c:v>7.0718081889999997E-6</c:v>
                </c:pt>
                <c:pt idx="68682">
                  <c:v>7.3193029700000004E-7</c:v>
                </c:pt>
                <c:pt idx="68683">
                  <c:v>6.4631048569999997E-7</c:v>
                </c:pt>
                <c:pt idx="68684">
                  <c:v>1.9199942170000001E-7</c:v>
                </c:pt>
                <c:pt idx="68685">
                  <c:v>1.9266217819999999E-6</c:v>
                </c:pt>
                <c:pt idx="68686">
                  <c:v>4.2091463950000002E-7</c:v>
                </c:pt>
                <c:pt idx="68687">
                  <c:v>4.7916204650000002E-7</c:v>
                </c:pt>
                <c:pt idx="68688">
                  <c:v>1.5818671070000001E-7</c:v>
                </c:pt>
                <c:pt idx="68689">
                  <c:v>7.6731074280000005E-6</c:v>
                </c:pt>
                <c:pt idx="68690">
                  <c:v>3.1160426909999999E-6</c:v>
                </c:pt>
                <c:pt idx="68691">
                  <c:v>4.0347580629999999E-6</c:v>
                </c:pt>
                <c:pt idx="68692">
                  <c:v>6.4254928549999997E-6</c:v>
                </c:pt>
                <c:pt idx="68693">
                  <c:v>3.6293266430000003E-5</c:v>
                </c:pt>
                <c:pt idx="68694">
                  <c:v>2.5400968730000002E-7</c:v>
                </c:pt>
                <c:pt idx="68695">
                  <c:v>1.857439072E-7</c:v>
                </c:pt>
                <c:pt idx="68696">
                  <c:v>3.8843493680000002E-7</c:v>
                </c:pt>
                <c:pt idx="68697">
                  <c:v>9.7523759189999992E-7</c:v>
                </c:pt>
                <c:pt idx="68698">
                  <c:v>5.6781875140000003E-8</c:v>
                </c:pt>
                <c:pt idx="68699">
                  <c:v>1.5688611020000001E-7</c:v>
                </c:pt>
                <c:pt idx="68700">
                  <c:v>1.322673631E-6</c:v>
                </c:pt>
                <c:pt idx="68701">
                  <c:v>2.8163946120000002E-6</c:v>
                </c:pt>
                <c:pt idx="68702">
                  <c:v>7.1177119149999995E-7</c:v>
                </c:pt>
                <c:pt idx="68703">
                  <c:v>3.7905240449999998E-7</c:v>
                </c:pt>
                <c:pt idx="68704">
                  <c:v>1.391527304E-8</c:v>
                </c:pt>
                <c:pt idx="68705">
                  <c:v>9.3286121650000002E-8</c:v>
                </c:pt>
                <c:pt idx="68706">
                  <c:v>8.2682908219999997E-8</c:v>
                </c:pt>
                <c:pt idx="68707">
                  <c:v>6.1586539140000004E-8</c:v>
                </c:pt>
                <c:pt idx="68708">
                  <c:v>1.0363591540000001E-7</c:v>
                </c:pt>
                <c:pt idx="68709">
                  <c:v>2.3690378000000001E-7</c:v>
                </c:pt>
                <c:pt idx="68710">
                  <c:v>8.387375257E-9</c:v>
                </c:pt>
                <c:pt idx="68711">
                  <c:v>1.199392824E-7</c:v>
                </c:pt>
                <c:pt idx="68712">
                  <c:v>7.1458738769999998E-7</c:v>
                </c:pt>
                <c:pt idx="68713">
                  <c:v>1.474409839E-6</c:v>
                </c:pt>
                <c:pt idx="68714">
                  <c:v>1.6920579560000001E-7</c:v>
                </c:pt>
                <c:pt idx="68715">
                  <c:v>3.1553985880000003E-8</c:v>
                </c:pt>
                <c:pt idx="68716">
                  <c:v>1.6886540749999999E-8</c:v>
                </c:pt>
                <c:pt idx="68717">
                  <c:v>1.355244524E-7</c:v>
                </c:pt>
                <c:pt idx="68718">
                  <c:v>8.5441794730000005E-8</c:v>
                </c:pt>
                <c:pt idx="68719">
                  <c:v>1.149260524E-7</c:v>
                </c:pt>
                <c:pt idx="68720">
                  <c:v>3.222731474E-7</c:v>
                </c:pt>
                <c:pt idx="68721">
                  <c:v>1.4810166769999999E-6</c:v>
                </c:pt>
                <c:pt idx="68722">
                  <c:v>9.2515723700000004E-7</c:v>
                </c:pt>
                <c:pt idx="68723">
                  <c:v>3.6274302299999999E-7</c:v>
                </c:pt>
                <c:pt idx="68724">
                  <c:v>2.0204645339999999E-6</c:v>
                </c:pt>
                <c:pt idx="68725">
                  <c:v>2.289897489E-6</c:v>
                </c:pt>
                <c:pt idx="68726">
                  <c:v>4.2454695710000002E-7</c:v>
                </c:pt>
                <c:pt idx="68727">
                  <c:v>2.244209033E-7</c:v>
                </c:pt>
                <c:pt idx="68728">
                  <c:v>7.4854873569999997E-7</c:v>
                </c:pt>
                <c:pt idx="68729">
                  <c:v>8.9208231789999995E-7</c:v>
                </c:pt>
                <c:pt idx="68730">
                  <c:v>1.12705425E-6</c:v>
                </c:pt>
                <c:pt idx="68731">
                  <c:v>6.4420530339999996E-7</c:v>
                </c:pt>
                <c:pt idx="68732">
                  <c:v>5.9254100469999998E-6</c:v>
                </c:pt>
                <c:pt idx="68733">
                  <c:v>1.323689412E-5</c:v>
                </c:pt>
                <c:pt idx="68734">
                  <c:v>1.268862307E-6</c:v>
                </c:pt>
                <c:pt idx="68735">
                  <c:v>1.451701798E-6</c:v>
                </c:pt>
                <c:pt idx="68736">
                  <c:v>3.0556044350000001E-6</c:v>
                </c:pt>
                <c:pt idx="68737">
                  <c:v>3.4704774750000002E-6</c:v>
                </c:pt>
                <c:pt idx="68738">
                  <c:v>8.7961326580000002E-7</c:v>
                </c:pt>
                <c:pt idx="68739">
                  <c:v>3.727280028E-7</c:v>
                </c:pt>
                <c:pt idx="68740">
                  <c:v>4.7438885419999997E-6</c:v>
                </c:pt>
                <c:pt idx="68741">
                  <c:v>2.0480776130000001E-5</c:v>
                </c:pt>
                <c:pt idx="68742">
                  <c:v>5.9910965479999999E-6</c:v>
                </c:pt>
                <c:pt idx="68743">
                  <c:v>5.6365779559999996E-6</c:v>
                </c:pt>
                <c:pt idx="68744">
                  <c:v>2.0549903660000001E-5</c:v>
                </c:pt>
                <c:pt idx="68745">
                  <c:v>1.3136381250000001E-5</c:v>
                </c:pt>
                <c:pt idx="68746">
                  <c:v>3.8530196570000002E-7</c:v>
                </c:pt>
                <c:pt idx="68747">
                  <c:v>2.9378180159999999E-8</c:v>
                </c:pt>
                <c:pt idx="68748">
                  <c:v>3.3321104270000002E-7</c:v>
                </c:pt>
                <c:pt idx="68749">
                  <c:v>7.8664657369999997E-7</c:v>
                </c:pt>
                <c:pt idx="68750">
                  <c:v>1.393896227E-8</c:v>
                </c:pt>
                <c:pt idx="68751">
                  <c:v>9.2382232529999997E-8</c:v>
                </c:pt>
                <c:pt idx="68752">
                  <c:v>1.880720937E-7</c:v>
                </c:pt>
                <c:pt idx="68753">
                  <c:v>3.0951982209999999E-7</c:v>
                </c:pt>
                <c:pt idx="68754">
                  <c:v>8.8414666859999997E-8</c:v>
                </c:pt>
                <c:pt idx="68755">
                  <c:v>1.032690622E-7</c:v>
                </c:pt>
                <c:pt idx="68756">
                  <c:v>1.25210533E-7</c:v>
                </c:pt>
                <c:pt idx="68757">
                  <c:v>1.4535253160000001E-7</c:v>
                </c:pt>
                <c:pt idx="68758">
                  <c:v>1.5405121349999999E-7</c:v>
                </c:pt>
                <c:pt idx="68759">
                  <c:v>1.135467519E-7</c:v>
                </c:pt>
                <c:pt idx="68760">
                  <c:v>1.4121516590000001E-7</c:v>
                </c:pt>
                <c:pt idx="68761">
                  <c:v>2.6466394509999997E-7</c:v>
                </c:pt>
                <c:pt idx="68762">
                  <c:v>1.1900292679999999E-7</c:v>
                </c:pt>
                <c:pt idx="68763">
                  <c:v>1.1926912479999999E-7</c:v>
                </c:pt>
                <c:pt idx="68764">
                  <c:v>1.122521163E-7</c:v>
                </c:pt>
                <c:pt idx="68765">
                  <c:v>7.0540902739999996E-7</c:v>
                </c:pt>
                <c:pt idx="68766">
                  <c:v>2.420068694E-8</c:v>
                </c:pt>
                <c:pt idx="68767">
                  <c:v>2.0612129120000001E-7</c:v>
                </c:pt>
                <c:pt idx="68768">
                  <c:v>9.4310349709999994E-8</c:v>
                </c:pt>
                <c:pt idx="68769">
                  <c:v>3.0078083050000002E-7</c:v>
                </c:pt>
                <c:pt idx="68770">
                  <c:v>1.686676605E-7</c:v>
                </c:pt>
                <c:pt idx="68771">
                  <c:v>6.6317984649999996E-7</c:v>
                </c:pt>
                <c:pt idx="68772">
                  <c:v>3.982571684E-7</c:v>
                </c:pt>
                <c:pt idx="68773">
                  <c:v>5.4456528950000005E-10</c:v>
                </c:pt>
                <c:pt idx="68774">
                  <c:v>9.694687882E-7</c:v>
                </c:pt>
                <c:pt idx="68775">
                  <c:v>1.2963645360000001E-6</c:v>
                </c:pt>
                <c:pt idx="68776">
                  <c:v>4.727475183E-7</c:v>
                </c:pt>
                <c:pt idx="68777">
                  <c:v>3.1980879250000002E-7</c:v>
                </c:pt>
                <c:pt idx="68778">
                  <c:v>2.4788578709999999E-6</c:v>
                </c:pt>
                <c:pt idx="68779">
                  <c:v>1.8303153719999999E-6</c:v>
                </c:pt>
                <c:pt idx="68780">
                  <c:v>5.5931443249999998E-7</c:v>
                </c:pt>
                <c:pt idx="68781">
                  <c:v>4.162105061E-6</c:v>
                </c:pt>
                <c:pt idx="68782">
                  <c:v>8.7293130280000007E-6</c:v>
                </c:pt>
                <c:pt idx="68783">
                  <c:v>8.7416335839999993E-6</c:v>
                </c:pt>
                <c:pt idx="68784">
                  <c:v>8.4898941660000002E-5</c:v>
                </c:pt>
                <c:pt idx="68785">
                  <c:v>3.3627802380000002E-5</c:v>
                </c:pt>
                <c:pt idx="68786">
                  <c:v>3.1928833890000002E-6</c:v>
                </c:pt>
                <c:pt idx="68787">
                  <c:v>4.4968619609999996E-6</c:v>
                </c:pt>
                <c:pt idx="68788">
                  <c:v>2.4408823009999999E-6</c:v>
                </c:pt>
                <c:pt idx="68789">
                  <c:v>3.0430291240000001E-8</c:v>
                </c:pt>
                <c:pt idx="68790">
                  <c:v>1.0953066789999999E-6</c:v>
                </c:pt>
                <c:pt idx="68791">
                  <c:v>1.469282727E-6</c:v>
                </c:pt>
                <c:pt idx="68792">
                  <c:v>2.0431765870000001E-6</c:v>
                </c:pt>
                <c:pt idx="68793">
                  <c:v>1.382179001E-6</c:v>
                </c:pt>
                <c:pt idx="68794">
                  <c:v>1.034116476E-6</c:v>
                </c:pt>
                <c:pt idx="68795">
                  <c:v>1.7540142700000001E-7</c:v>
                </c:pt>
                <c:pt idx="68796">
                  <c:v>9.2169314039999998E-7</c:v>
                </c:pt>
                <c:pt idx="68797">
                  <c:v>6.5884392220000002E-8</c:v>
                </c:pt>
                <c:pt idx="68798">
                  <c:v>2.3930371539999999E-7</c:v>
                </c:pt>
                <c:pt idx="68799">
                  <c:v>2.3696683469999999E-8</c:v>
                </c:pt>
                <c:pt idx="68800">
                  <c:v>1.9870098750000001E-7</c:v>
                </c:pt>
                <c:pt idx="68801">
                  <c:v>1.2682248539999999E-7</c:v>
                </c:pt>
                <c:pt idx="68802">
                  <c:v>6.5984553409999996E-8</c:v>
                </c:pt>
                <c:pt idx="68803">
                  <c:v>5.6065504739999999E-8</c:v>
                </c:pt>
                <c:pt idx="68804">
                  <c:v>1.989008527E-7</c:v>
                </c:pt>
                <c:pt idx="68805">
                  <c:v>9.0108294719999998E-8</c:v>
                </c:pt>
                <c:pt idx="68806">
                  <c:v>8.2427206240000003E-8</c:v>
                </c:pt>
                <c:pt idx="68807">
                  <c:v>9.1350799210000002E-8</c:v>
                </c:pt>
                <c:pt idx="68808">
                  <c:v>7.4099799469999995E-8</c:v>
                </c:pt>
                <c:pt idx="68809">
                  <c:v>8.5133223340000005E-8</c:v>
                </c:pt>
                <c:pt idx="68810">
                  <c:v>6.806800097E-8</c:v>
                </c:pt>
                <c:pt idx="68811">
                  <c:v>2.6900114300000001E-8</c:v>
                </c:pt>
                <c:pt idx="68812">
                  <c:v>4.4514907869999999E-8</c:v>
                </c:pt>
                <c:pt idx="68813">
                  <c:v>1.018822893E-7</c:v>
                </c:pt>
                <c:pt idx="68814">
                  <c:v>4.1800433989999998E-8</c:v>
                </c:pt>
                <c:pt idx="68815">
                  <c:v>3.5849640790000001E-7</c:v>
                </c:pt>
                <c:pt idx="68816">
                  <c:v>4.2412985579999996E-6</c:v>
                </c:pt>
                <c:pt idx="68817">
                  <c:v>6.5838617710000003E-7</c:v>
                </c:pt>
                <c:pt idx="68818">
                  <c:v>4.351489281E-8</c:v>
                </c:pt>
                <c:pt idx="68819">
                  <c:v>3.5350634729999999E-7</c:v>
                </c:pt>
                <c:pt idx="68820">
                  <c:v>1.795869603E-6</c:v>
                </c:pt>
                <c:pt idx="68821">
                  <c:v>1.5334763750000001E-7</c:v>
                </c:pt>
                <c:pt idx="68822">
                  <c:v>6.1864493600000005E-7</c:v>
                </c:pt>
                <c:pt idx="68823">
                  <c:v>2.0098213299999999E-6</c:v>
                </c:pt>
                <c:pt idx="68824">
                  <c:v>4.9219779199999998E-5</c:v>
                </c:pt>
                <c:pt idx="68825">
                  <c:v>1.144590957E-5</c:v>
                </c:pt>
                <c:pt idx="68826">
                  <c:v>1.7133454230000001E-6</c:v>
                </c:pt>
                <c:pt idx="68827">
                  <c:v>4.8487505079999997E-6</c:v>
                </c:pt>
                <c:pt idx="68828">
                  <c:v>2.4342356090000001E-5</c:v>
                </c:pt>
                <c:pt idx="68829">
                  <c:v>8.2099719449999999E-7</c:v>
                </c:pt>
                <c:pt idx="68830">
                  <c:v>1.04902123E-6</c:v>
                </c:pt>
                <c:pt idx="68831">
                  <c:v>1.8557539579999999E-6</c:v>
                </c:pt>
                <c:pt idx="68832">
                  <c:v>9.237722665E-6</c:v>
                </c:pt>
                <c:pt idx="68833">
                  <c:v>2.6444945569999999E-6</c:v>
                </c:pt>
                <c:pt idx="68834">
                  <c:v>3.701788037E-6</c:v>
                </c:pt>
                <c:pt idx="68835">
                  <c:v>3.1836277959999999E-6</c:v>
                </c:pt>
                <c:pt idx="68836">
                  <c:v>4.6276569949999999E-5</c:v>
                </c:pt>
                <c:pt idx="68837">
                  <c:v>2.5079223330000002E-6</c:v>
                </c:pt>
                <c:pt idx="68838">
                  <c:v>3.6059329080000001E-7</c:v>
                </c:pt>
                <c:pt idx="68839">
                  <c:v>1.0166848270000001E-6</c:v>
                </c:pt>
                <c:pt idx="68840">
                  <c:v>6.7787673760000002E-7</c:v>
                </c:pt>
                <c:pt idx="68841">
                  <c:v>1.7897132649999999E-7</c:v>
                </c:pt>
                <c:pt idx="68842">
                  <c:v>3.677400849E-7</c:v>
                </c:pt>
                <c:pt idx="68843">
                  <c:v>3.7008437540000001E-7</c:v>
                </c:pt>
                <c:pt idx="68844">
                  <c:v>2.8607351350000001E-6</c:v>
                </c:pt>
                <c:pt idx="68845">
                  <c:v>2.1527284840000001E-7</c:v>
                </c:pt>
                <c:pt idx="68846">
                  <c:v>9.1814769000000001E-8</c:v>
                </c:pt>
                <c:pt idx="68847">
                  <c:v>2.814444089E-7</c:v>
                </c:pt>
                <c:pt idx="68848">
                  <c:v>5.5081652260000001E-7</c:v>
                </c:pt>
                <c:pt idx="68849">
                  <c:v>7.9576979640000005E-8</c:v>
                </c:pt>
                <c:pt idx="68850">
                  <c:v>5.5823776699999997E-8</c:v>
                </c:pt>
                <c:pt idx="68851">
                  <c:v>4.1351064350000001E-8</c:v>
                </c:pt>
                <c:pt idx="68852">
                  <c:v>3.5043802370000001E-8</c:v>
                </c:pt>
                <c:pt idx="68853">
                  <c:v>3.0769955219999999E-8</c:v>
                </c:pt>
                <c:pt idx="68854">
                  <c:v>3.1317384359999999E-8</c:v>
                </c:pt>
                <c:pt idx="68855">
                  <c:v>2.9177372650000001E-8</c:v>
                </c:pt>
                <c:pt idx="68856">
                  <c:v>1.0922647089999999E-7</c:v>
                </c:pt>
                <c:pt idx="68857">
                  <c:v>6.3150028960000001E-9</c:v>
                </c:pt>
                <c:pt idx="68858">
                  <c:v>6.0808796929999996E-8</c:v>
                </c:pt>
                <c:pt idx="68859">
                  <c:v>9.0065978749999996E-8</c:v>
                </c:pt>
                <c:pt idx="68860">
                  <c:v>8.5798160230000008E-9</c:v>
                </c:pt>
                <c:pt idx="68861">
                  <c:v>2.3388435429999998E-8</c:v>
                </c:pt>
                <c:pt idx="68862">
                  <c:v>1.2282222269999999E-7</c:v>
                </c:pt>
                <c:pt idx="68863">
                  <c:v>1.2771742130000001E-7</c:v>
                </c:pt>
                <c:pt idx="68864">
                  <c:v>1.711936717E-6</c:v>
                </c:pt>
                <c:pt idx="68865">
                  <c:v>2.3945035950000001E-8</c:v>
                </c:pt>
                <c:pt idx="68866">
                  <c:v>2.7471867009999998E-7</c:v>
                </c:pt>
                <c:pt idx="68867">
                  <c:v>8.5600448600000001E-7</c:v>
                </c:pt>
                <c:pt idx="68868">
                  <c:v>9.9777810820000002E-6</c:v>
                </c:pt>
                <c:pt idx="68869">
                  <c:v>5.9751100630000002E-7</c:v>
                </c:pt>
                <c:pt idx="68870">
                  <c:v>5.0464657499999997E-7</c:v>
                </c:pt>
                <c:pt idx="68871">
                  <c:v>3.695859901E-7</c:v>
                </c:pt>
                <c:pt idx="68872">
                  <c:v>1.627186653E-6</c:v>
                </c:pt>
                <c:pt idx="68873">
                  <c:v>6.4939091959999999E-7</c:v>
                </c:pt>
                <c:pt idx="68874">
                  <c:v>9.3552291720000004E-7</c:v>
                </c:pt>
                <c:pt idx="68875">
                  <c:v>5.0696762029999995E-7</c:v>
                </c:pt>
                <c:pt idx="68876">
                  <c:v>1.535826287E-4</c:v>
                </c:pt>
                <c:pt idx="68877">
                  <c:v>1.0769356490000001E-6</c:v>
                </c:pt>
                <c:pt idx="68878">
                  <c:v>5.0902290830000001E-7</c:v>
                </c:pt>
                <c:pt idx="68879">
                  <c:v>1.528648662E-6</c:v>
                </c:pt>
                <c:pt idx="68880">
                  <c:v>7.9100199950000003E-6</c:v>
                </c:pt>
                <c:pt idx="68881">
                  <c:v>2.4975580589999999E-7</c:v>
                </c:pt>
                <c:pt idx="68882">
                  <c:v>3.0926840349999999E-7</c:v>
                </c:pt>
                <c:pt idx="68883">
                  <c:v>4.739018649E-7</c:v>
                </c:pt>
                <c:pt idx="68884">
                  <c:v>1.6788007690000001E-6</c:v>
                </c:pt>
                <c:pt idx="68885">
                  <c:v>1.4117341620000001E-7</c:v>
                </c:pt>
                <c:pt idx="68886">
                  <c:v>1.5478361729999999E-7</c:v>
                </c:pt>
                <c:pt idx="68887">
                  <c:v>2.4015317180000002E-7</c:v>
                </c:pt>
                <c:pt idx="68888">
                  <c:v>2.2967605009999999E-6</c:v>
                </c:pt>
                <c:pt idx="68889">
                  <c:v>8.9473322200000003E-8</c:v>
                </c:pt>
                <c:pt idx="68890">
                  <c:v>6.1862686159999999E-8</c:v>
                </c:pt>
                <c:pt idx="68891">
                  <c:v>3.4438914089999997E-8</c:v>
                </c:pt>
                <c:pt idx="68892">
                  <c:v>2.711078668E-7</c:v>
                </c:pt>
                <c:pt idx="68893">
                  <c:v>1.210189598E-8</c:v>
                </c:pt>
                <c:pt idx="68894">
                  <c:v>6.855726007E-9</c:v>
                </c:pt>
                <c:pt idx="68895">
                  <c:v>2.2589558559999998E-9</c:v>
                </c:pt>
                <c:pt idx="68896">
                  <c:v>5.424376551E-8</c:v>
                </c:pt>
                <c:pt idx="68897">
                  <c:v>6.2376844330000002E-10</c:v>
                </c:pt>
                <c:pt idx="68898">
                  <c:v>1.487661721E-9</c:v>
                </c:pt>
                <c:pt idx="68899">
                  <c:v>2.762579683E-9</c:v>
                </c:pt>
                <c:pt idx="68900">
                  <c:v>1.171486374E-7</c:v>
                </c:pt>
                <c:pt idx="68901">
                  <c:v>1.8648650879999999E-9</c:v>
                </c:pt>
                <c:pt idx="68902">
                  <c:v>1.1302201639999999E-9</c:v>
                </c:pt>
                <c:pt idx="68903">
                  <c:v>3.7693163370000001E-10</c:v>
                </c:pt>
                <c:pt idx="68904">
                  <c:v>6.4323433739999996E-13</c:v>
                </c:pt>
                <c:pt idx="68905">
                  <c:v>5.9968434499999996E-10</c:v>
                </c:pt>
                <c:pt idx="68906">
                  <c:v>2.7306466539999998E-9</c:v>
                </c:pt>
                <c:pt idx="68907">
                  <c:v>6.771494165E-9</c:v>
                </c:pt>
                <c:pt idx="68908">
                  <c:v>1.496288003E-7</c:v>
                </c:pt>
                <c:pt idx="68909">
                  <c:v>2.8819144629999999E-8</c:v>
                </c:pt>
                <c:pt idx="68910">
                  <c:v>3.9125949190000001E-8</c:v>
                </c:pt>
                <c:pt idx="68911">
                  <c:v>5.8989183260000001E-8</c:v>
                </c:pt>
                <c:pt idx="68912">
                  <c:v>1.7211548759999999E-6</c:v>
                </c:pt>
                <c:pt idx="68913">
                  <c:v>1.359067326E-7</c:v>
                </c:pt>
                <c:pt idx="68914">
                  <c:v>1.244274543E-7</c:v>
                </c:pt>
                <c:pt idx="68915">
                  <c:v>2.8129598589999999E-7</c:v>
                </c:pt>
                <c:pt idx="68916">
                  <c:v>5.334088318E-5</c:v>
                </c:pt>
                <c:pt idx="68917">
                  <c:v>9.8377029789999997E-7</c:v>
                </c:pt>
                <c:pt idx="68918">
                  <c:v>7.2645146469999995E-7</c:v>
                </c:pt>
                <c:pt idx="68919">
                  <c:v>5.3893687620000002E-8</c:v>
                </c:pt>
                <c:pt idx="68920">
                  <c:v>5.3279865259999998E-5</c:v>
                </c:pt>
                <c:pt idx="68921">
                  <c:v>1.710332774E-7</c:v>
                </c:pt>
                <c:pt idx="68922">
                  <c:v>3.2970157390000002E-7</c:v>
                </c:pt>
                <c:pt idx="68923">
                  <c:v>1.8672938079999999E-7</c:v>
                </c:pt>
                <c:pt idx="68924">
                  <c:v>8.8252950199999993E-6</c:v>
                </c:pt>
                <c:pt idx="68925">
                  <c:v>2.195192505E-7</c:v>
                </c:pt>
                <c:pt idx="68926">
                  <c:v>2.6688384599999999E-7</c:v>
                </c:pt>
                <c:pt idx="68927">
                  <c:v>5.9589289729999996E-7</c:v>
                </c:pt>
                <c:pt idx="68928">
                  <c:v>1.322443338E-5</c:v>
                </c:pt>
                <c:pt idx="68929">
                  <c:v>6.5866985780000003E-7</c:v>
                </c:pt>
                <c:pt idx="68930">
                  <c:v>3.4330378030000002E-7</c:v>
                </c:pt>
                <c:pt idx="68931">
                  <c:v>1.466378581E-7</c:v>
                </c:pt>
                <c:pt idx="68932">
                  <c:v>2.586280294E-6</c:v>
                </c:pt>
                <c:pt idx="68933">
                  <c:v>2.9018753129999998E-7</c:v>
                </c:pt>
                <c:pt idx="68934">
                  <c:v>1.5492454560000001E-7</c:v>
                </c:pt>
                <c:pt idx="68935">
                  <c:v>1.6719534389999999E-7</c:v>
                </c:pt>
                <c:pt idx="68936">
                  <c:v>5.6265723159999996E-6</c:v>
                </c:pt>
                <c:pt idx="68937">
                  <c:v>3.2686167419999998E-7</c:v>
                </c:pt>
                <c:pt idx="68938">
                  <c:v>2.0014788049999999E-7</c:v>
                </c:pt>
                <c:pt idx="68939">
                  <c:v>2.6202669589999999E-8</c:v>
                </c:pt>
                <c:pt idx="68940">
                  <c:v>5.4512537970000002E-7</c:v>
                </c:pt>
                <c:pt idx="68941">
                  <c:v>2.2111818739999999E-8</c:v>
                </c:pt>
                <c:pt idx="68942">
                  <c:v>1.9365287290000001E-8</c:v>
                </c:pt>
                <c:pt idx="68943">
                  <c:v>2.08862516E-8</c:v>
                </c:pt>
                <c:pt idx="68944">
                  <c:v>1.464504571E-7</c:v>
                </c:pt>
                <c:pt idx="68945">
                  <c:v>1.7840923680000002E-8</c:v>
                </c:pt>
                <c:pt idx="68946">
                  <c:v>1.8501510590000001E-8</c:v>
                </c:pt>
                <c:pt idx="68947">
                  <c:v>3.4000618799999999E-8</c:v>
                </c:pt>
                <c:pt idx="68948">
                  <c:v>1.677186214E-6</c:v>
                </c:pt>
                <c:pt idx="68949">
                  <c:v>1.638822582E-8</c:v>
                </c:pt>
                <c:pt idx="68950">
                  <c:v>1.7420879469999999E-8</c:v>
                </c:pt>
                <c:pt idx="68951">
                  <c:v>3.5649276720000001E-8</c:v>
                </c:pt>
                <c:pt idx="68952">
                  <c:v>1.165394204E-7</c:v>
                </c:pt>
                <c:pt idx="68953">
                  <c:v>2.7816889379999998E-8</c:v>
                </c:pt>
                <c:pt idx="68954">
                  <c:v>4.6492053780000001E-8</c:v>
                </c:pt>
                <c:pt idx="68955">
                  <c:v>7.1100102829999996E-8</c:v>
                </c:pt>
                <c:pt idx="68956">
                  <c:v>4.129404609E-7</c:v>
                </c:pt>
                <c:pt idx="68957">
                  <c:v>4.2655510680000002E-7</c:v>
                </c:pt>
                <c:pt idx="68958">
                  <c:v>2.6725118520000001E-7</c:v>
                </c:pt>
                <c:pt idx="68959">
                  <c:v>3.3371765879999999E-7</c:v>
                </c:pt>
                <c:pt idx="68960">
                  <c:v>1.4496340989999999E-5</c:v>
                </c:pt>
                <c:pt idx="68961">
                  <c:v>1.171571747E-7</c:v>
                </c:pt>
                <c:pt idx="68962">
                  <c:v>4.7657334090000001E-7</c:v>
                </c:pt>
                <c:pt idx="68963">
                  <c:v>7.5862959230000002E-7</c:v>
                </c:pt>
                <c:pt idx="68964">
                  <c:v>1.6291507449999999E-6</c:v>
                </c:pt>
                <c:pt idx="68965">
                  <c:v>3.7107811260000002E-7</c:v>
                </c:pt>
                <c:pt idx="68966">
                  <c:v>7.8418331129999998E-7</c:v>
                </c:pt>
                <c:pt idx="68967">
                  <c:v>4.1020483530000002E-6</c:v>
                </c:pt>
                <c:pt idx="68968">
                  <c:v>5.0610059989999999E-5</c:v>
                </c:pt>
                <c:pt idx="68969">
                  <c:v>5.3737032520000003E-6</c:v>
                </c:pt>
                <c:pt idx="68970">
                  <c:v>1.757500173E-6</c:v>
                </c:pt>
                <c:pt idx="68971">
                  <c:v>1.700598905E-6</c:v>
                </c:pt>
                <c:pt idx="68972">
                  <c:v>6.905733506E-6</c:v>
                </c:pt>
                <c:pt idx="68973">
                  <c:v>7.2904900009999997E-7</c:v>
                </c:pt>
                <c:pt idx="68974">
                  <c:v>2.4630242699999999E-7</c:v>
                </c:pt>
                <c:pt idx="68975">
                  <c:v>3.5896881919999999E-7</c:v>
                </c:pt>
                <c:pt idx="68976">
                  <c:v>2.9023260929999998E-6</c:v>
                </c:pt>
                <c:pt idx="68977">
                  <c:v>9.9703555599999996E-7</c:v>
                </c:pt>
                <c:pt idx="68978">
                  <c:v>5.4381090869999995E-7</c:v>
                </c:pt>
                <c:pt idx="68979">
                  <c:v>2.103895608E-6</c:v>
                </c:pt>
                <c:pt idx="68980">
                  <c:v>1.1352357090000001E-5</c:v>
                </c:pt>
                <c:pt idx="68981">
                  <c:v>3.382311182E-7</c:v>
                </c:pt>
                <c:pt idx="68982">
                  <c:v>7.9728577379999997E-8</c:v>
                </c:pt>
                <c:pt idx="68983">
                  <c:v>2.1481983159999999E-8</c:v>
                </c:pt>
                <c:pt idx="68984">
                  <c:v>3.0141843950000001E-7</c:v>
                </c:pt>
                <c:pt idx="68985">
                  <c:v>7.5973191490000003E-8</c:v>
                </c:pt>
                <c:pt idx="68986">
                  <c:v>1.129955381E-7</c:v>
                </c:pt>
                <c:pt idx="68987">
                  <c:v>3.222658725E-7</c:v>
                </c:pt>
                <c:pt idx="68988">
                  <c:v>1.7706715339999999E-6</c:v>
                </c:pt>
                <c:pt idx="68989">
                  <c:v>1.0429032109999999E-6</c:v>
                </c:pt>
                <c:pt idx="68990">
                  <c:v>4.3348674249999999E-7</c:v>
                </c:pt>
                <c:pt idx="68991">
                  <c:v>5.6703171669999999E-7</c:v>
                </c:pt>
                <c:pt idx="68992">
                  <c:v>2.214038817E-6</c:v>
                </c:pt>
                <c:pt idx="68993">
                  <c:v>3.4732177880000002E-7</c:v>
                </c:pt>
                <c:pt idx="68994">
                  <c:v>2.7061798130000002E-7</c:v>
                </c:pt>
                <c:pt idx="68995">
                  <c:v>2.5320802430000002E-7</c:v>
                </c:pt>
                <c:pt idx="68996">
                  <c:v>1.726806755E-7</c:v>
                </c:pt>
                <c:pt idx="68997">
                  <c:v>4.8745064290000002E-7</c:v>
                </c:pt>
                <c:pt idx="68998">
                  <c:v>1.07935217E-7</c:v>
                </c:pt>
                <c:pt idx="68999">
                  <c:v>3.8396648370000001E-7</c:v>
                </c:pt>
                <c:pt idx="69000">
                  <c:v>4.116883431E-7</c:v>
                </c:pt>
                <c:pt idx="69001">
                  <c:v>2.195739571E-7</c:v>
                </c:pt>
                <c:pt idx="69002">
                  <c:v>1.7257116220000001E-7</c:v>
                </c:pt>
                <c:pt idx="69003">
                  <c:v>1.3434247309999999E-7</c:v>
                </c:pt>
                <c:pt idx="69004">
                  <c:v>5.0056742369999999E-8</c:v>
                </c:pt>
                <c:pt idx="69005">
                  <c:v>1.5447849120000001E-7</c:v>
                </c:pt>
                <c:pt idx="69006">
                  <c:v>2.4446094880000002E-7</c:v>
                </c:pt>
                <c:pt idx="69007">
                  <c:v>9.4468375150000002E-7</c:v>
                </c:pt>
                <c:pt idx="69008">
                  <c:v>4.8540664869999999E-6</c:v>
                </c:pt>
                <c:pt idx="69009">
                  <c:v>3.7086424900000001E-6</c:v>
                </c:pt>
                <c:pt idx="69010">
                  <c:v>3.8998600539999999E-6</c:v>
                </c:pt>
                <c:pt idx="69011">
                  <c:v>7.1653234140000003E-6</c:v>
                </c:pt>
                <c:pt idx="69012">
                  <c:v>2.278737536E-5</c:v>
                </c:pt>
                <c:pt idx="69013">
                  <c:v>2.2138591689999999E-7</c:v>
                </c:pt>
                <c:pt idx="69014">
                  <c:v>1.2127324390000001E-6</c:v>
                </c:pt>
                <c:pt idx="69015">
                  <c:v>1.545322146E-7</c:v>
                </c:pt>
                <c:pt idx="69016">
                  <c:v>2.0217124569999998E-6</c:v>
                </c:pt>
                <c:pt idx="69017">
                  <c:v>1.095632772E-6</c:v>
                </c:pt>
                <c:pt idx="69018">
                  <c:v>1.3599230480000001E-6</c:v>
                </c:pt>
                <c:pt idx="69019">
                  <c:v>2.7424549740000001E-7</c:v>
                </c:pt>
                <c:pt idx="69020">
                  <c:v>1.923860713E-6</c:v>
                </c:pt>
                <c:pt idx="69021">
                  <c:v>8.5177130070000001E-7</c:v>
                </c:pt>
                <c:pt idx="69022">
                  <c:v>1.355241154E-6</c:v>
                </c:pt>
                <c:pt idx="69023">
                  <c:v>1.6458613439999999E-6</c:v>
                </c:pt>
                <c:pt idx="69024">
                  <c:v>1.280644595E-6</c:v>
                </c:pt>
                <c:pt idx="69025">
                  <c:v>1.177493447E-6</c:v>
                </c:pt>
                <c:pt idx="69026">
                  <c:v>4.8053020860000001E-7</c:v>
                </c:pt>
                <c:pt idx="69027">
                  <c:v>6.7613592119999998E-7</c:v>
                </c:pt>
                <c:pt idx="69028">
                  <c:v>1.6186213660000001E-6</c:v>
                </c:pt>
                <c:pt idx="69029">
                  <c:v>4.946892698E-7</c:v>
                </c:pt>
                <c:pt idx="69030">
                  <c:v>1.35070138E-7</c:v>
                </c:pt>
                <c:pt idx="69031">
                  <c:v>4.3209607219999999E-7</c:v>
                </c:pt>
                <c:pt idx="69032">
                  <c:v>2.8747715249999999E-6</c:v>
                </c:pt>
                <c:pt idx="69033">
                  <c:v>1.051822089E-7</c:v>
                </c:pt>
                <c:pt idx="69034">
                  <c:v>2.0026281030000001E-7</c:v>
                </c:pt>
                <c:pt idx="69035">
                  <c:v>1.2045777870000001E-7</c:v>
                </c:pt>
                <c:pt idx="69036">
                  <c:v>1.0116652539999999E-6</c:v>
                </c:pt>
                <c:pt idx="69037">
                  <c:v>9.1104558660000005E-8</c:v>
                </c:pt>
                <c:pt idx="69038">
                  <c:v>7.2050497110000003E-7</c:v>
                </c:pt>
                <c:pt idx="69039">
                  <c:v>5.4629378790000001E-7</c:v>
                </c:pt>
                <c:pt idx="69040">
                  <c:v>4.1995564400000001E-8</c:v>
                </c:pt>
                <c:pt idx="69041">
                  <c:v>8.5429760760000004E-7</c:v>
                </c:pt>
                <c:pt idx="69042">
                  <c:v>1.162800676E-6</c:v>
                </c:pt>
                <c:pt idx="69043">
                  <c:v>2.6023502130000001E-7</c:v>
                </c:pt>
                <c:pt idx="69044">
                  <c:v>3.0333841270000002E-8</c:v>
                </c:pt>
                <c:pt idx="69045">
                  <c:v>1.2236808469999999E-6</c:v>
                </c:pt>
                <c:pt idx="69046">
                  <c:v>1.019224811E-6</c:v>
                </c:pt>
                <c:pt idx="69047">
                  <c:v>3.1942378530000001E-7</c:v>
                </c:pt>
                <c:pt idx="69048">
                  <c:v>6.7080324239999999E-7</c:v>
                </c:pt>
                <c:pt idx="69049">
                  <c:v>1.5631306670000001E-6</c:v>
                </c:pt>
                <c:pt idx="69050">
                  <c:v>7.1806800759999996E-7</c:v>
                </c:pt>
                <c:pt idx="69051">
                  <c:v>3.671880986E-7</c:v>
                </c:pt>
                <c:pt idx="69052">
                  <c:v>1.915778867E-7</c:v>
                </c:pt>
                <c:pt idx="69053">
                  <c:v>2.6150629949999999E-7</c:v>
                </c:pt>
                <c:pt idx="69054">
                  <c:v>5.5506454039999999E-8</c:v>
                </c:pt>
                <c:pt idx="69055">
                  <c:v>5.5913805449999999E-8</c:v>
                </c:pt>
                <c:pt idx="69056">
                  <c:v>4.1074909490000003E-7</c:v>
                </c:pt>
                <c:pt idx="69057">
                  <c:v>5.9844224290000002E-8</c:v>
                </c:pt>
                <c:pt idx="69058">
                  <c:v>6.1988883890000003E-8</c:v>
                </c:pt>
                <c:pt idx="69059">
                  <c:v>6.7885606159999995E-7</c:v>
                </c:pt>
                <c:pt idx="69060">
                  <c:v>6.3973641380000001E-7</c:v>
                </c:pt>
                <c:pt idx="69061">
                  <c:v>6.2916010080000001E-7</c:v>
                </c:pt>
                <c:pt idx="69062">
                  <c:v>1.3175229130000001E-6</c:v>
                </c:pt>
                <c:pt idx="69063">
                  <c:v>1.7134570270000001E-6</c:v>
                </c:pt>
                <c:pt idx="69064">
                  <c:v>9.2822318900000001E-7</c:v>
                </c:pt>
                <c:pt idx="69065">
                  <c:v>3.124341821E-7</c:v>
                </c:pt>
                <c:pt idx="69066">
                  <c:v>1.0559991000000001E-6</c:v>
                </c:pt>
                <c:pt idx="69067">
                  <c:v>3.377425122E-7</c:v>
                </c:pt>
                <c:pt idx="69068">
                  <c:v>2.1669441359999999E-8</c:v>
                </c:pt>
                <c:pt idx="69069">
                  <c:v>1.113326117E-6</c:v>
                </c:pt>
                <c:pt idx="69070">
                  <c:v>2.1022803800000002E-6</c:v>
                </c:pt>
                <c:pt idx="69071">
                  <c:v>6.0366009909999998E-6</c:v>
                </c:pt>
                <c:pt idx="69072">
                  <c:v>4.2153458409999999E-6</c:v>
                </c:pt>
                <c:pt idx="69073">
                  <c:v>1.30438066E-8</c:v>
                </c:pt>
                <c:pt idx="69074">
                  <c:v>2.3550820690000001E-7</c:v>
                </c:pt>
                <c:pt idx="69075">
                  <c:v>1.668038018E-7</c:v>
                </c:pt>
                <c:pt idx="69076">
                  <c:v>2.7858470670000001E-7</c:v>
                </c:pt>
                <c:pt idx="69077">
                  <c:v>2.6847953619999998E-7</c:v>
                </c:pt>
                <c:pt idx="69078">
                  <c:v>1.395368741E-7</c:v>
                </c:pt>
                <c:pt idx="69079">
                  <c:v>4.039958655E-7</c:v>
                </c:pt>
                <c:pt idx="69080">
                  <c:v>2.0610360099999998E-6</c:v>
                </c:pt>
                <c:pt idx="69081">
                  <c:v>8.2808765380000002E-7</c:v>
                </c:pt>
                <c:pt idx="69082">
                  <c:v>1.3001535710000001E-6</c:v>
                </c:pt>
                <c:pt idx="69083">
                  <c:v>1.5001941619999999E-5</c:v>
                </c:pt>
                <c:pt idx="69084">
                  <c:v>3.4601379419999999E-6</c:v>
                </c:pt>
                <c:pt idx="69085">
                  <c:v>5.0595917379999999E-7</c:v>
                </c:pt>
                <c:pt idx="69086">
                  <c:v>4.530358521E-7</c:v>
                </c:pt>
                <c:pt idx="69087">
                  <c:v>3.3090902829999998E-6</c:v>
                </c:pt>
                <c:pt idx="69088">
                  <c:v>6.0895499859999995E-7</c:v>
                </c:pt>
                <c:pt idx="69089">
                  <c:v>5.8949577769999995E-7</c:v>
                </c:pt>
                <c:pt idx="69090">
                  <c:v>2.344171197E-6</c:v>
                </c:pt>
                <c:pt idx="69091">
                  <c:v>3.6168998510000001E-5</c:v>
                </c:pt>
                <c:pt idx="69092">
                  <c:v>1.7466625759999998E-5</c:v>
                </c:pt>
                <c:pt idx="69093">
                  <c:v>2.2698627430000001E-6</c:v>
                </c:pt>
                <c:pt idx="69094">
                  <c:v>2.0360292309999999E-6</c:v>
                </c:pt>
                <c:pt idx="69095">
                  <c:v>7.1314736320000003E-6</c:v>
                </c:pt>
                <c:pt idx="69096">
                  <c:v>9.4148612690000001E-8</c:v>
                </c:pt>
                <c:pt idx="69097">
                  <c:v>1.017728335E-7</c:v>
                </c:pt>
                <c:pt idx="69098">
                  <c:v>2.9879089729999997E-7</c:v>
                </c:pt>
                <c:pt idx="69099">
                  <c:v>9.2517535460000003E-7</c:v>
                </c:pt>
                <c:pt idx="69100">
                  <c:v>2.8166668780000001E-8</c:v>
                </c:pt>
                <c:pt idx="69101">
                  <c:v>2.3951894730000002E-7</c:v>
                </c:pt>
                <c:pt idx="69102">
                  <c:v>1.9142546039999999E-7</c:v>
                </c:pt>
                <c:pt idx="69103">
                  <c:v>9.1921144780000001E-7</c:v>
                </c:pt>
                <c:pt idx="69104">
                  <c:v>9.8554469889999995E-8</c:v>
                </c:pt>
                <c:pt idx="69105">
                  <c:v>4.6958384820000003E-7</c:v>
                </c:pt>
                <c:pt idx="69106">
                  <c:v>1.9859558840000001E-7</c:v>
                </c:pt>
                <c:pt idx="69107">
                  <c:v>6.4139589980000003E-7</c:v>
                </c:pt>
                <c:pt idx="69108">
                  <c:v>9.8030687690000003E-8</c:v>
                </c:pt>
                <c:pt idx="69109">
                  <c:v>3.741017139E-7</c:v>
                </c:pt>
                <c:pt idx="69110">
                  <c:v>7.1496223479999996E-9</c:v>
                </c:pt>
                <c:pt idx="69111">
                  <c:v>6.3059587179999998E-6</c:v>
                </c:pt>
                <c:pt idx="69112">
                  <c:v>1.376066735E-6</c:v>
                </c:pt>
                <c:pt idx="69113">
                  <c:v>9.585660192999999E-7</c:v>
                </c:pt>
                <c:pt idx="69114">
                  <c:v>5.4097787779999995E-7</c:v>
                </c:pt>
                <c:pt idx="69115">
                  <c:v>1.4785768799999999E-6</c:v>
                </c:pt>
                <c:pt idx="69116">
                  <c:v>1.826633574E-7</c:v>
                </c:pt>
                <c:pt idx="69117">
                  <c:v>4.1692859530000003E-8</c:v>
                </c:pt>
                <c:pt idx="69118">
                  <c:v>7.1942330830000004E-8</c:v>
                </c:pt>
                <c:pt idx="69119">
                  <c:v>1.4556492759999999E-7</c:v>
                </c:pt>
                <c:pt idx="69120">
                  <c:v>2.4065045229999998E-7</c:v>
                </c:pt>
                <c:pt idx="69121">
                  <c:v>5.0082613899999999E-7</c:v>
                </c:pt>
                <c:pt idx="69122">
                  <c:v>2.6538739680000001E-7</c:v>
                </c:pt>
                <c:pt idx="69123">
                  <c:v>1.335382339E-5</c:v>
                </c:pt>
                <c:pt idx="69124">
                  <c:v>1.5308621979999999E-6</c:v>
                </c:pt>
                <c:pt idx="69125">
                  <c:v>1.072249801E-6</c:v>
                </c:pt>
                <c:pt idx="69126">
                  <c:v>2.3500190239999999E-6</c:v>
                </c:pt>
                <c:pt idx="69127">
                  <c:v>2.4326837529999997E-7</c:v>
                </c:pt>
                <c:pt idx="69128">
                  <c:v>1.3981769850000001E-7</c:v>
                </c:pt>
                <c:pt idx="69129">
                  <c:v>1.558911958E-6</c:v>
                </c:pt>
                <c:pt idx="69130">
                  <c:v>1.8027089490000001E-6</c:v>
                </c:pt>
                <c:pt idx="69131">
                  <c:v>6.2977901009999996E-6</c:v>
                </c:pt>
                <c:pt idx="69132">
                  <c:v>5.7820065790000001E-7</c:v>
                </c:pt>
                <c:pt idx="69133">
                  <c:v>2.4691536199999999E-6</c:v>
                </c:pt>
                <c:pt idx="69134">
                  <c:v>5.6825640619999999E-6</c:v>
                </c:pt>
                <c:pt idx="69135">
                  <c:v>2.1641632649999999E-5</c:v>
                </c:pt>
                <c:pt idx="69136">
                  <c:v>3.3072799969999998E-6</c:v>
                </c:pt>
                <c:pt idx="69137">
                  <c:v>1.9250492280000001E-6</c:v>
                </c:pt>
                <c:pt idx="69138">
                  <c:v>8.175360723E-7</c:v>
                </c:pt>
                <c:pt idx="69139">
                  <c:v>1.5653589560000001E-6</c:v>
                </c:pt>
                <c:pt idx="69140">
                  <c:v>1.5792568259999999E-6</c:v>
                </c:pt>
                <c:pt idx="69141">
                  <c:v>1.6008532410000001E-6</c:v>
                </c:pt>
                <c:pt idx="69142">
                  <c:v>1.1932764299999999E-6</c:v>
                </c:pt>
                <c:pt idx="69143">
                  <c:v>9.4278221019999998E-5</c:v>
                </c:pt>
                <c:pt idx="69144">
                  <c:v>3.342774262E-6</c:v>
                </c:pt>
                <c:pt idx="69145">
                  <c:v>1.271558097E-6</c:v>
                </c:pt>
                <c:pt idx="69146">
                  <c:v>7.9646721650000005E-7</c:v>
                </c:pt>
                <c:pt idx="69147">
                  <c:v>1.0769747019999999E-6</c:v>
                </c:pt>
                <c:pt idx="69148">
                  <c:v>2.1590284249999999E-8</c:v>
                </c:pt>
                <c:pt idx="69149">
                  <c:v>6.5941849080000003E-8</c:v>
                </c:pt>
                <c:pt idx="69150">
                  <c:v>2.137814499E-8</c:v>
                </c:pt>
                <c:pt idx="69151">
                  <c:v>9.9220785200000003E-8</c:v>
                </c:pt>
                <c:pt idx="69152">
                  <c:v>8.8327125989999996E-8</c:v>
                </c:pt>
                <c:pt idx="69153">
                  <c:v>1.2064931080000001E-7</c:v>
                </c:pt>
                <c:pt idx="69154">
                  <c:v>2.208153845E-7</c:v>
                </c:pt>
                <c:pt idx="69155">
                  <c:v>2.9143965839999998E-7</c:v>
                </c:pt>
                <c:pt idx="69156">
                  <c:v>2.3588676950000001E-7</c:v>
                </c:pt>
                <c:pt idx="69157">
                  <c:v>2.4540743059999999E-7</c:v>
                </c:pt>
                <c:pt idx="69158">
                  <c:v>1.654936196E-7</c:v>
                </c:pt>
                <c:pt idx="69159">
                  <c:v>1.3178508640000001E-7</c:v>
                </c:pt>
                <c:pt idx="69160">
                  <c:v>1.562515484E-7</c:v>
                </c:pt>
                <c:pt idx="69161">
                  <c:v>1.5779466179999999E-7</c:v>
                </c:pt>
                <c:pt idx="69162">
                  <c:v>3.1102098250000002E-8</c:v>
                </c:pt>
                <c:pt idx="69163">
                  <c:v>7.0400447169999996E-7</c:v>
                </c:pt>
                <c:pt idx="69164">
                  <c:v>5.5976221549999998E-8</c:v>
                </c:pt>
                <c:pt idx="69165">
                  <c:v>1.3993031470000001E-8</c:v>
                </c:pt>
                <c:pt idx="69166">
                  <c:v>9.1061595370000004E-8</c:v>
                </c:pt>
                <c:pt idx="69167">
                  <c:v>3.5443376229999999E-6</c:v>
                </c:pt>
                <c:pt idx="69168">
                  <c:v>1.131343124E-7</c:v>
                </c:pt>
                <c:pt idx="69169">
                  <c:v>1.27691825E-7</c:v>
                </c:pt>
                <c:pt idx="69170">
                  <c:v>4.7966920549999998E-7</c:v>
                </c:pt>
                <c:pt idx="69171">
                  <c:v>4.4563884050000004E-6</c:v>
                </c:pt>
                <c:pt idx="69172">
                  <c:v>5.5006275889999997E-7</c:v>
                </c:pt>
                <c:pt idx="69173">
                  <c:v>6.6476370309999999E-7</c:v>
                </c:pt>
                <c:pt idx="69174">
                  <c:v>8.4282914650000001E-7</c:v>
                </c:pt>
                <c:pt idx="69175">
                  <c:v>6.0524429019999998E-6</c:v>
                </c:pt>
                <c:pt idx="69176">
                  <c:v>8.4504668160000001E-7</c:v>
                </c:pt>
                <c:pt idx="69177">
                  <c:v>1.2258996180000001E-6</c:v>
                </c:pt>
                <c:pt idx="69178">
                  <c:v>1.228575517E-6</c:v>
                </c:pt>
                <c:pt idx="69179">
                  <c:v>1.596794227E-5</c:v>
                </c:pt>
                <c:pt idx="69180">
                  <c:v>1.123859819E-6</c:v>
                </c:pt>
                <c:pt idx="69181">
                  <c:v>1.6385962569999999E-6</c:v>
                </c:pt>
                <c:pt idx="69182">
                  <c:v>6.7979685280000002E-7</c:v>
                </c:pt>
                <c:pt idx="69183">
                  <c:v>2.2420653420000001E-4</c:v>
                </c:pt>
                <c:pt idx="69184">
                  <c:v>5.9984932119999998E-7</c:v>
                </c:pt>
                <c:pt idx="69185">
                  <c:v>1.3930064590000001E-6</c:v>
                </c:pt>
                <c:pt idx="69186">
                  <c:v>4.1335672599999999E-6</c:v>
                </c:pt>
                <c:pt idx="69187">
                  <c:v>1.203837533E-4</c:v>
                </c:pt>
                <c:pt idx="69188">
                  <c:v>1.4821857570000001E-6</c:v>
                </c:pt>
                <c:pt idx="69189">
                  <c:v>9.0248243000000005E-7</c:v>
                </c:pt>
                <c:pt idx="69190">
                  <c:v>8.5984422249999997E-7</c:v>
                </c:pt>
                <c:pt idx="69191">
                  <c:v>8.3662405840000003E-6</c:v>
                </c:pt>
                <c:pt idx="69192">
                  <c:v>5.7448114040000003E-7</c:v>
                </c:pt>
                <c:pt idx="69193">
                  <c:v>3.712245645E-7</c:v>
                </c:pt>
                <c:pt idx="69194">
                  <c:v>1.8978933679999999E-7</c:v>
                </c:pt>
                <c:pt idx="69195">
                  <c:v>6.4848442580000004E-6</c:v>
                </c:pt>
                <c:pt idx="69196">
                  <c:v>9.798231348E-8</c:v>
                </c:pt>
                <c:pt idx="69197">
                  <c:v>6.4396627170000003E-8</c:v>
                </c:pt>
                <c:pt idx="69198">
                  <c:v>3.0747288520000001E-8</c:v>
                </c:pt>
                <c:pt idx="69199">
                  <c:v>1.2815424460000001E-7</c:v>
                </c:pt>
                <c:pt idx="69200">
                  <c:v>2.6118020389999999E-9</c:v>
                </c:pt>
                <c:pt idx="69201">
                  <c:v>1.8700818109999999E-13</c:v>
                </c:pt>
                <c:pt idx="69202">
                  <c:v>1.4445540520000001E-9</c:v>
                </c:pt>
                <c:pt idx="69203">
                  <c:v>3.8244499419999998E-7</c:v>
                </c:pt>
                <c:pt idx="69204">
                  <c:v>9.5923361479999993E-9</c:v>
                </c:pt>
                <c:pt idx="69205">
                  <c:v>7.4708375080000002E-9</c:v>
                </c:pt>
                <c:pt idx="69206">
                  <c:v>2.891202613E-9</c:v>
                </c:pt>
                <c:pt idx="69207">
                  <c:v>3.7553029399999998E-7</c:v>
                </c:pt>
                <c:pt idx="69208">
                  <c:v>2.589483692E-9</c:v>
                </c:pt>
                <c:pt idx="69209">
                  <c:v>4.0904448419999997E-9</c:v>
                </c:pt>
                <c:pt idx="69210">
                  <c:v>1.1303544370000001E-8</c:v>
                </c:pt>
                <c:pt idx="69211">
                  <c:v>2.9898371089999999E-7</c:v>
                </c:pt>
                <c:pt idx="69212">
                  <c:v>5.1836484440000003E-8</c:v>
                </c:pt>
                <c:pt idx="69213">
                  <c:v>1.05034602E-7</c:v>
                </c:pt>
                <c:pt idx="69214">
                  <c:v>3.064527637E-7</c:v>
                </c:pt>
                <c:pt idx="69215">
                  <c:v>2.2021010420000002E-5</c:v>
                </c:pt>
                <c:pt idx="69216">
                  <c:v>9.4881162370000004E-7</c:v>
                </c:pt>
                <c:pt idx="69217">
                  <c:v>7.1519708310000003E-7</c:v>
                </c:pt>
                <c:pt idx="69218">
                  <c:v>3.1667584010000002E-7</c:v>
                </c:pt>
                <c:pt idx="69219">
                  <c:v>5.8430192960000003E-6</c:v>
                </c:pt>
                <c:pt idx="69220">
                  <c:v>1.633320108E-6</c:v>
                </c:pt>
                <c:pt idx="69221">
                  <c:v>1.403177747E-6</c:v>
                </c:pt>
                <c:pt idx="69222">
                  <c:v>1.343467297E-6</c:v>
                </c:pt>
                <c:pt idx="69223">
                  <c:v>4.3419425309999999E-5</c:v>
                </c:pt>
                <c:pt idx="69224">
                  <c:v>6.2154356950000002E-6</c:v>
                </c:pt>
                <c:pt idx="69225">
                  <c:v>3.9988950570000001E-6</c:v>
                </c:pt>
                <c:pt idx="69226">
                  <c:v>3.2257515649999997E-7</c:v>
                </c:pt>
                <c:pt idx="69227">
                  <c:v>3.1134150400000002E-4</c:v>
                </c:pt>
                <c:pt idx="69228">
                  <c:v>4.4698185119999998E-7</c:v>
                </c:pt>
                <c:pt idx="69229">
                  <c:v>2.7467695339999999E-6</c:v>
                </c:pt>
                <c:pt idx="69230">
                  <c:v>3.4897480619999999E-6</c:v>
                </c:pt>
                <c:pt idx="69231">
                  <c:v>1.418244711E-5</c:v>
                </c:pt>
                <c:pt idx="69232">
                  <c:v>1.80482385E-6</c:v>
                </c:pt>
                <c:pt idx="69233">
                  <c:v>2.595043777E-6</c:v>
                </c:pt>
                <c:pt idx="69234">
                  <c:v>7.8405057890000003E-6</c:v>
                </c:pt>
                <c:pt idx="69235">
                  <c:v>2.038936964E-4</c:v>
                </c:pt>
                <c:pt idx="69236">
                  <c:v>9.3330325859999997E-6</c:v>
                </c:pt>
                <c:pt idx="69237">
                  <c:v>2.4324508619999998E-6</c:v>
                </c:pt>
                <c:pt idx="69238">
                  <c:v>4.4870562679999997E-7</c:v>
                </c:pt>
                <c:pt idx="69239">
                  <c:v>1.4894107800000001E-5</c:v>
                </c:pt>
                <c:pt idx="69240">
                  <c:v>1.077115458E-6</c:v>
                </c:pt>
                <c:pt idx="69241">
                  <c:v>4.1100933760000003E-7</c:v>
                </c:pt>
                <c:pt idx="69242">
                  <c:v>3.2546516340000003E-7</c:v>
                </c:pt>
                <c:pt idx="69243">
                  <c:v>2.2259246690000002E-6</c:v>
                </c:pt>
                <c:pt idx="69244">
                  <c:v>5.2304054409999999E-7</c:v>
                </c:pt>
                <c:pt idx="69245">
                  <c:v>2.2187317629999999E-8</c:v>
                </c:pt>
                <c:pt idx="69246">
                  <c:v>3.1701547729999998E-7</c:v>
                </c:pt>
                <c:pt idx="69247">
                  <c:v>1.659664394E-6</c:v>
                </c:pt>
                <c:pt idx="69248">
                  <c:v>1.7021997379999999E-7</c:v>
                </c:pt>
                <c:pt idx="69249">
                  <c:v>1.311045922E-7</c:v>
                </c:pt>
                <c:pt idx="69250">
                  <c:v>1.3514668020000001E-7</c:v>
                </c:pt>
                <c:pt idx="69251">
                  <c:v>1.324627695E-7</c:v>
                </c:pt>
                <c:pt idx="69252">
                  <c:v>1.599742303E-7</c:v>
                </c:pt>
                <c:pt idx="69253">
                  <c:v>1.6151902460000001E-7</c:v>
                </c:pt>
                <c:pt idx="69254">
                  <c:v>1.2565657E-7</c:v>
                </c:pt>
                <c:pt idx="69255">
                  <c:v>1.0078495750000001E-6</c:v>
                </c:pt>
                <c:pt idx="69256">
                  <c:v>8.4824172639999997E-9</c:v>
                </c:pt>
                <c:pt idx="69257">
                  <c:v>2.5168506519999998E-7</c:v>
                </c:pt>
                <c:pt idx="69258">
                  <c:v>1.1505584710000001E-6</c:v>
                </c:pt>
                <c:pt idx="69259">
                  <c:v>9.9138528839999998E-6</c:v>
                </c:pt>
                <c:pt idx="69260">
                  <c:v>7.6484052250000003E-8</c:v>
                </c:pt>
                <c:pt idx="69261">
                  <c:v>1.188151851E-7</c:v>
                </c:pt>
                <c:pt idx="69262">
                  <c:v>2.0920996599999999E-7</c:v>
                </c:pt>
                <c:pt idx="69263">
                  <c:v>7.8933983219999993E-6</c:v>
                </c:pt>
                <c:pt idx="69264">
                  <c:v>7.1568519699999997E-7</c:v>
                </c:pt>
                <c:pt idx="69265">
                  <c:v>1.747881712E-6</c:v>
                </c:pt>
                <c:pt idx="69266">
                  <c:v>2.4202168540000001E-6</c:v>
                </c:pt>
                <c:pt idx="69267">
                  <c:v>8.2571031769999994E-5</c:v>
                </c:pt>
                <c:pt idx="69268">
                  <c:v>7.8928650310000004E-7</c:v>
                </c:pt>
                <c:pt idx="69269">
                  <c:v>2.8608754979999998E-6</c:v>
                </c:pt>
                <c:pt idx="69270">
                  <c:v>7.3048443589999996E-6</c:v>
                </c:pt>
                <c:pt idx="69271">
                  <c:v>2.7390610670000001E-5</c:v>
                </c:pt>
                <c:pt idx="69272">
                  <c:v>5.4637785470000003E-6</c:v>
                </c:pt>
                <c:pt idx="69273">
                  <c:v>4.1745740680000002E-6</c:v>
                </c:pt>
                <c:pt idx="69274">
                  <c:v>1.93596504E-5</c:v>
                </c:pt>
                <c:pt idx="69275">
                  <c:v>2.8767871100000001E-4</c:v>
                </c:pt>
                <c:pt idx="69276">
                  <c:v>6.0156515720000001E-5</c:v>
                </c:pt>
                <c:pt idx="69277">
                  <c:v>4.4319233359999998E-5</c:v>
                </c:pt>
                <c:pt idx="69278">
                  <c:v>6.4652605109999993E-5</c:v>
                </c:pt>
                <c:pt idx="69279">
                  <c:v>3.8767917810000001E-4</c:v>
                </c:pt>
                <c:pt idx="69280">
                  <c:v>1.809935921E-6</c:v>
                </c:pt>
                <c:pt idx="69281">
                  <c:v>5.8088315819999998E-6</c:v>
                </c:pt>
                <c:pt idx="69282">
                  <c:v>4.946773979E-7</c:v>
                </c:pt>
                <c:pt idx="69283">
                  <c:v>2.040407492E-5</c:v>
                </c:pt>
                <c:pt idx="69284">
                  <c:v>3.215793942E-6</c:v>
                </c:pt>
                <c:pt idx="69285">
                  <c:v>4.4962125210000002E-6</c:v>
                </c:pt>
                <c:pt idx="69286">
                  <c:v>4.8023882069999996E-7</c:v>
                </c:pt>
                <c:pt idx="69287">
                  <c:v>7.1143207490000004E-6</c:v>
                </c:pt>
                <c:pt idx="69288">
                  <c:v>1.81543665E-6</c:v>
                </c:pt>
                <c:pt idx="69289">
                  <c:v>2.7962740049999998E-6</c:v>
                </c:pt>
                <c:pt idx="69290">
                  <c:v>2.7114516400000001E-6</c:v>
                </c:pt>
                <c:pt idx="69291">
                  <c:v>1.472387625E-6</c:v>
                </c:pt>
                <c:pt idx="69292">
                  <c:v>2.0276866660000002E-6</c:v>
                </c:pt>
                <c:pt idx="69293">
                  <c:v>1.1506017910000001E-6</c:v>
                </c:pt>
                <c:pt idx="69294">
                  <c:v>1.1540211379999999E-6</c:v>
                </c:pt>
                <c:pt idx="69295">
                  <c:v>1.5113241450000001E-6</c:v>
                </c:pt>
                <c:pt idx="69296">
                  <c:v>9.8443484299999992E-7</c:v>
                </c:pt>
                <c:pt idx="69297">
                  <c:v>5.8501117990000005E-7</c:v>
                </c:pt>
                <c:pt idx="69298">
                  <c:v>6.9223577869999999E-7</c:v>
                </c:pt>
                <c:pt idx="69299">
                  <c:v>9.2451832420000002E-7</c:v>
                </c:pt>
                <c:pt idx="69300">
                  <c:v>6.6325238060000004E-7</c:v>
                </c:pt>
                <c:pt idx="69301">
                  <c:v>7.6887079439999998E-7</c:v>
                </c:pt>
                <c:pt idx="69302">
                  <c:v>7.9713077839999999E-7</c:v>
                </c:pt>
                <c:pt idx="69303">
                  <c:v>3.104818107E-7</c:v>
                </c:pt>
                <c:pt idx="69304">
                  <c:v>1.333675741E-6</c:v>
                </c:pt>
                <c:pt idx="69305">
                  <c:v>1.4069267019999999E-6</c:v>
                </c:pt>
                <c:pt idx="69306">
                  <c:v>1.442089607E-6</c:v>
                </c:pt>
                <c:pt idx="69307">
                  <c:v>3.2857197769999998E-6</c:v>
                </c:pt>
                <c:pt idx="69308">
                  <c:v>3.504677179E-6</c:v>
                </c:pt>
                <c:pt idx="69309">
                  <c:v>1.164993413E-6</c:v>
                </c:pt>
                <c:pt idx="69310">
                  <c:v>1.8011459529999999E-6</c:v>
                </c:pt>
                <c:pt idx="69311">
                  <c:v>6.9221276100000002E-6</c:v>
                </c:pt>
                <c:pt idx="69312">
                  <c:v>7.5862493489999996E-6</c:v>
                </c:pt>
                <c:pt idx="69313">
                  <c:v>1.8424797149999999E-6</c:v>
                </c:pt>
                <c:pt idx="69314">
                  <c:v>1.9180814439999999E-6</c:v>
                </c:pt>
                <c:pt idx="69315">
                  <c:v>4.6389335299999997E-5</c:v>
                </c:pt>
                <c:pt idx="69316">
                  <c:v>3.6398292419999998E-5</c:v>
                </c:pt>
                <c:pt idx="69317">
                  <c:v>4.1803046200000002E-5</c:v>
                </c:pt>
                <c:pt idx="69318">
                  <c:v>3.2427105549999999E-4</c:v>
                </c:pt>
                <c:pt idx="69319">
                  <c:v>6.9639269100000005E-4</c:v>
                </c:pt>
                <c:pt idx="69320">
                  <c:v>5.2838077919999999E-5</c:v>
                </c:pt>
                <c:pt idx="69321">
                  <c:v>3.0985709840000001E-5</c:v>
                </c:pt>
                <c:pt idx="69322">
                  <c:v>1.1967428799999999E-5</c:v>
                </c:pt>
                <c:pt idx="69323">
                  <c:v>1.2760213669999999E-5</c:v>
                </c:pt>
                <c:pt idx="69324">
                  <c:v>8.9690657909999995E-6</c:v>
                </c:pt>
                <c:pt idx="69325">
                  <c:v>9.9800755369999992E-6</c:v>
                </c:pt>
                <c:pt idx="69326">
                  <c:v>1.8908555390000001E-5</c:v>
                </c:pt>
                <c:pt idx="69327">
                  <c:v>5.2843308560000002E-5</c:v>
                </c:pt>
                <c:pt idx="69328">
                  <c:v>1.75076862E-5</c:v>
                </c:pt>
                <c:pt idx="69329">
                  <c:v>1.243152362E-5</c:v>
                </c:pt>
                <c:pt idx="69330">
                  <c:v>2.1792608669999999E-5</c:v>
                </c:pt>
                <c:pt idx="69331">
                  <c:v>1.4881028370000001E-5</c:v>
                </c:pt>
                <c:pt idx="69332">
                  <c:v>2.0112669289999999E-6</c:v>
                </c:pt>
                <c:pt idx="69333">
                  <c:v>4.3143320899999997E-6</c:v>
                </c:pt>
                <c:pt idx="69334">
                  <c:v>2.83034939E-6</c:v>
                </c:pt>
                <c:pt idx="69335">
                  <c:v>1.2253466570000001E-6</c:v>
                </c:pt>
                <c:pt idx="69336">
                  <c:v>2.8546247440000001E-6</c:v>
                </c:pt>
                <c:pt idx="69337">
                  <c:v>8.5279957959999999E-6</c:v>
                </c:pt>
                <c:pt idx="69338">
                  <c:v>1.7574077060000001E-5</c:v>
                </c:pt>
                <c:pt idx="69339">
                  <c:v>2.2879215940000001E-5</c:v>
                </c:pt>
                <c:pt idx="69340">
                  <c:v>6.8057456969999996E-7</c:v>
                </c:pt>
                <c:pt idx="69341">
                  <c:v>9.6777844959999996E-7</c:v>
                </c:pt>
                <c:pt idx="69342">
                  <c:v>1.4180234439999999E-6</c:v>
                </c:pt>
                <c:pt idx="69343">
                  <c:v>1.644257082E-6</c:v>
                </c:pt>
                <c:pt idx="69344">
                  <c:v>1.7243815499999999E-6</c:v>
                </c:pt>
                <c:pt idx="69345">
                  <c:v>1.441302952E-6</c:v>
                </c:pt>
                <c:pt idx="69346">
                  <c:v>8.0273206220000005E-7</c:v>
                </c:pt>
                <c:pt idx="69347">
                  <c:v>2.964757036E-6</c:v>
                </c:pt>
                <c:pt idx="69348">
                  <c:v>1.142339835E-6</c:v>
                </c:pt>
                <c:pt idx="69349">
                  <c:v>1.31462695E-6</c:v>
                </c:pt>
                <c:pt idx="69350">
                  <c:v>1.0174441560000001E-6</c:v>
                </c:pt>
                <c:pt idx="69351">
                  <c:v>2.0996852969999999E-6</c:v>
                </c:pt>
                <c:pt idx="69352">
                  <c:v>1.6763875829999999E-6</c:v>
                </c:pt>
                <c:pt idx="69353">
                  <c:v>3.7570706059999999E-6</c:v>
                </c:pt>
                <c:pt idx="69354">
                  <c:v>6.9835868369999994E-8</c:v>
                </c:pt>
                <c:pt idx="69355">
                  <c:v>1.24294268E-6</c:v>
                </c:pt>
                <c:pt idx="69356">
                  <c:v>8.641230327E-6</c:v>
                </c:pt>
                <c:pt idx="69357">
                  <c:v>9.8958260659999997E-6</c:v>
                </c:pt>
                <c:pt idx="69358">
                  <c:v>7.6688463380000002E-5</c:v>
                </c:pt>
                <c:pt idx="69359">
                  <c:v>1.2861610469999999E-4</c:v>
                </c:pt>
                <c:pt idx="69360">
                  <c:v>2.595377715E-5</c:v>
                </c:pt>
                <c:pt idx="69361">
                  <c:v>7.0439608200000001E-5</c:v>
                </c:pt>
                <c:pt idx="69362">
                  <c:v>1.2705439699999999E-4</c:v>
                </c:pt>
                <c:pt idx="69363">
                  <c:v>4.1346834300000003E-5</c:v>
                </c:pt>
                <c:pt idx="69364">
                  <c:v>3.03837335E-5</c:v>
                </c:pt>
                <c:pt idx="69365">
                  <c:v>3.2512038959999997E-5</c:v>
                </c:pt>
                <c:pt idx="69366">
                  <c:v>6.1148480860000003E-5</c:v>
                </c:pt>
                <c:pt idx="69367">
                  <c:v>1.5623822080000001E-4</c:v>
                </c:pt>
                <c:pt idx="69368">
                  <c:v>1.05426894E-4</c:v>
                </c:pt>
                <c:pt idx="69369">
                  <c:v>5.9623485559999999E-5</c:v>
                </c:pt>
                <c:pt idx="69370">
                  <c:v>6.7657447049999995E-4</c:v>
                </c:pt>
                <c:pt idx="69371">
                  <c:v>2.0548966740000001E-4</c:v>
                </c:pt>
                <c:pt idx="69372">
                  <c:v>4.1658607720000001E-5</c:v>
                </c:pt>
                <c:pt idx="69373">
                  <c:v>2.9908870589999999E-5</c:v>
                </c:pt>
                <c:pt idx="69374">
                  <c:v>1.507831214E-5</c:v>
                </c:pt>
                <c:pt idx="69375">
                  <c:v>3.5621159859999999E-6</c:v>
                </c:pt>
                <c:pt idx="69376">
                  <c:v>2.0007485520000001E-5</c:v>
                </c:pt>
                <c:pt idx="69377">
                  <c:v>5.1269828509999999E-6</c:v>
                </c:pt>
                <c:pt idx="69378">
                  <c:v>1.112492687E-4</c:v>
                </c:pt>
                <c:pt idx="69379">
                  <c:v>4.7402729900000003E-5</c:v>
                </c:pt>
                <c:pt idx="69380">
                  <c:v>2.536384245E-5</c:v>
                </c:pt>
                <c:pt idx="69381">
                  <c:v>1.8684058509999999E-5</c:v>
                </c:pt>
                <c:pt idx="69382">
                  <c:v>1.5189099770000001E-5</c:v>
                </c:pt>
                <c:pt idx="69383">
                  <c:v>7.2225213209999996E-6</c:v>
                </c:pt>
                <c:pt idx="69384">
                  <c:v>1.6974720869999999E-6</c:v>
                </c:pt>
                <c:pt idx="69385">
                  <c:v>1.0947275349999999E-6</c:v>
                </c:pt>
                <c:pt idx="69386">
                  <c:v>1.8148323160000001E-6</c:v>
                </c:pt>
                <c:pt idx="69387">
                  <c:v>2.4900125459999999E-6</c:v>
                </c:pt>
                <c:pt idx="69388">
                  <c:v>4.8701330920000004E-6</c:v>
                </c:pt>
                <c:pt idx="69389">
                  <c:v>3.9577651419999996E-6</c:v>
                </c:pt>
                <c:pt idx="69390">
                  <c:v>1.9833114239999999E-5</c:v>
                </c:pt>
                <c:pt idx="69391">
                  <c:v>9.5920219200000006E-6</c:v>
                </c:pt>
                <c:pt idx="69392">
                  <c:v>3.4061858630000002E-6</c:v>
                </c:pt>
                <c:pt idx="69393">
                  <c:v>9.9560182700000005E-6</c:v>
                </c:pt>
                <c:pt idx="69394">
                  <c:v>2.0873423719999999E-6</c:v>
                </c:pt>
                <c:pt idx="69395">
                  <c:v>2.0865030529999998E-6</c:v>
                </c:pt>
                <c:pt idx="69396">
                  <c:v>4.5809175699999996E-6</c:v>
                </c:pt>
                <c:pt idx="69397">
                  <c:v>4.2815350379999998E-6</c:v>
                </c:pt>
                <c:pt idx="69398">
                  <c:v>1.670449365E-6</c:v>
                </c:pt>
                <c:pt idx="69399">
                  <c:v>2.5507097879999999E-6</c:v>
                </c:pt>
                <c:pt idx="69400">
                  <c:v>1.858964517E-6</c:v>
                </c:pt>
                <c:pt idx="69401">
                  <c:v>7.2867026249999997E-7</c:v>
                </c:pt>
                <c:pt idx="69402">
                  <c:v>1.6114011060000001E-5</c:v>
                </c:pt>
                <c:pt idx="69403">
                  <c:v>6.1692485370000001E-7</c:v>
                </c:pt>
                <c:pt idx="69404">
                  <c:v>3.042102295E-6</c:v>
                </c:pt>
                <c:pt idx="69405">
                  <c:v>8.5007873720000003E-6</c:v>
                </c:pt>
                <c:pt idx="69406">
                  <c:v>1.6277873739999999E-5</c:v>
                </c:pt>
                <c:pt idx="69407">
                  <c:v>7.9391662260000002E-6</c:v>
                </c:pt>
                <c:pt idx="69408">
                  <c:v>3.4843867120000001E-5</c:v>
                </c:pt>
                <c:pt idx="69409">
                  <c:v>7.1488635029999997E-5</c:v>
                </c:pt>
                <c:pt idx="69410">
                  <c:v>1.6016070999999999E-3</c:v>
                </c:pt>
                <c:pt idx="69411">
                  <c:v>3.784053346E-4</c:v>
                </c:pt>
                <c:pt idx="69412">
                  <c:v>6.000864845E-5</c:v>
                </c:pt>
                <c:pt idx="69413">
                  <c:v>1.361371044E-4</c:v>
                </c:pt>
                <c:pt idx="69414">
                  <c:v>2.401443073E-4</c:v>
                </c:pt>
                <c:pt idx="69415">
                  <c:v>1.3618064859999999E-5</c:v>
                </c:pt>
                <c:pt idx="69416">
                  <c:v>2.2348171620000001E-5</c:v>
                </c:pt>
                <c:pt idx="69417">
                  <c:v>6.6203699609999994E-5</c:v>
                </c:pt>
                <c:pt idx="69418">
                  <c:v>5.3784513049999998E-5</c:v>
                </c:pt>
                <c:pt idx="69419">
                  <c:v>1.428381689E-5</c:v>
                </c:pt>
                <c:pt idx="69420">
                  <c:v>2.5440801230000001E-5</c:v>
                </c:pt>
                <c:pt idx="69421">
                  <c:v>5.7489488649999998E-5</c:v>
                </c:pt>
                <c:pt idx="69422">
                  <c:v>7.4656836479999997E-5</c:v>
                </c:pt>
                <c:pt idx="69423">
                  <c:v>2.8668775459999999E-5</c:v>
                </c:pt>
                <c:pt idx="69424">
                  <c:v>2.7768856930000001E-5</c:v>
                </c:pt>
                <c:pt idx="69425">
                  <c:v>1.7764045610000001E-5</c:v>
                </c:pt>
                <c:pt idx="69426">
                  <c:v>1.246210149E-5</c:v>
                </c:pt>
                <c:pt idx="69427">
                  <c:v>1.039468132E-5</c:v>
                </c:pt>
                <c:pt idx="69428">
                  <c:v>1.341012235E-5</c:v>
                </c:pt>
                <c:pt idx="69429">
                  <c:v>2.7214343470000001E-6</c:v>
                </c:pt>
                <c:pt idx="69430">
                  <c:v>3.2786436030000003E-5</c:v>
                </c:pt>
                <c:pt idx="69431">
                  <c:v>2.243305863E-6</c:v>
                </c:pt>
                <c:pt idx="69432">
                  <c:v>2.8291215739999999E-6</c:v>
                </c:pt>
                <c:pt idx="69433">
                  <c:v>6.4082888980000001E-7</c:v>
                </c:pt>
                <c:pt idx="69434">
                  <c:v>6.091589501E-5</c:v>
                </c:pt>
                <c:pt idx="69435">
                  <c:v>9.0970693050000005E-7</c:v>
                </c:pt>
                <c:pt idx="69436">
                  <c:v>2.7746973210000001E-7</c:v>
                </c:pt>
                <c:pt idx="69437">
                  <c:v>5.9462652790000001E-6</c:v>
                </c:pt>
                <c:pt idx="69438">
                  <c:v>5.8781361499999997E-5</c:v>
                </c:pt>
                <c:pt idx="69439">
                  <c:v>4.6314741270000003E-6</c:v>
                </c:pt>
                <c:pt idx="69440">
                  <c:v>4.6091018329999998E-6</c:v>
                </c:pt>
                <c:pt idx="69441">
                  <c:v>9.3175515959999997E-6</c:v>
                </c:pt>
                <c:pt idx="69442">
                  <c:v>3.7103993350000001E-5</c:v>
                </c:pt>
                <c:pt idx="69443">
                  <c:v>6.2749193129999999E-6</c:v>
                </c:pt>
                <c:pt idx="69444">
                  <c:v>4.1528860269999999E-6</c:v>
                </c:pt>
                <c:pt idx="69445">
                  <c:v>7.7998853170000005E-6</c:v>
                </c:pt>
                <c:pt idx="69446">
                  <c:v>1.00978582E-5</c:v>
                </c:pt>
                <c:pt idx="69447">
                  <c:v>4.6159463540000004E-6</c:v>
                </c:pt>
                <c:pt idx="69448">
                  <c:v>3.6204187819999998E-6</c:v>
                </c:pt>
                <c:pt idx="69449">
                  <c:v>2.7815418629999999E-6</c:v>
                </c:pt>
                <c:pt idx="69450">
                  <c:v>1.199137109E-4</c:v>
                </c:pt>
                <c:pt idx="69451">
                  <c:v>1.2062616980000001E-5</c:v>
                </c:pt>
                <c:pt idx="69452">
                  <c:v>2.8121824689999999E-5</c:v>
                </c:pt>
                <c:pt idx="69453">
                  <c:v>4.8975814140000002E-5</c:v>
                </c:pt>
                <c:pt idx="69454">
                  <c:v>9.0226374009999999E-4</c:v>
                </c:pt>
                <c:pt idx="69455">
                  <c:v>2.8548304510000001E-5</c:v>
                </c:pt>
                <c:pt idx="69456">
                  <c:v>1.073887404E-5</c:v>
                </c:pt>
                <c:pt idx="69457">
                  <c:v>2.002873535E-5</c:v>
                </c:pt>
                <c:pt idx="69458">
                  <c:v>3.804417606E-4</c:v>
                </c:pt>
                <c:pt idx="69459">
                  <c:v>4.3065554080000003E-5</c:v>
                </c:pt>
                <c:pt idx="69460">
                  <c:v>2.630303737E-5</c:v>
                </c:pt>
                <c:pt idx="69461">
                  <c:v>7.1636847319999998E-6</c:v>
                </c:pt>
                <c:pt idx="69462">
                  <c:v>2.1400532039999999E-3</c:v>
                </c:pt>
                <c:pt idx="69463">
                  <c:v>1.097763341E-5</c:v>
                </c:pt>
                <c:pt idx="69464">
                  <c:v>3.0907442469999998E-5</c:v>
                </c:pt>
                <c:pt idx="69465">
                  <c:v>4.1937802679999997E-5</c:v>
                </c:pt>
                <c:pt idx="69466">
                  <c:v>5.6228582770000005E-4</c:v>
                </c:pt>
                <c:pt idx="69467">
                  <c:v>1.137931825E-5</c:v>
                </c:pt>
                <c:pt idx="69468">
                  <c:v>2.036840056E-5</c:v>
                </c:pt>
                <c:pt idx="69469">
                  <c:v>1.356532736E-5</c:v>
                </c:pt>
                <c:pt idx="69470">
                  <c:v>2.2215767950000001E-3</c:v>
                </c:pt>
                <c:pt idx="69471">
                  <c:v>2.767019234E-5</c:v>
                </c:pt>
                <c:pt idx="69472">
                  <c:v>1.0913341219999999E-5</c:v>
                </c:pt>
                <c:pt idx="69473">
                  <c:v>3.6875711159999997E-5</c:v>
                </c:pt>
                <c:pt idx="69474">
                  <c:v>6.6296620680000005E-4</c:v>
                </c:pt>
                <c:pt idx="69475">
                  <c:v>2.9644100420000002E-6</c:v>
                </c:pt>
                <c:pt idx="69476">
                  <c:v>4.1008711570000003E-6</c:v>
                </c:pt>
                <c:pt idx="69477">
                  <c:v>6.6128974330000001E-6</c:v>
                </c:pt>
                <c:pt idx="69478">
                  <c:v>6.6015027579999994E-5</c:v>
                </c:pt>
                <c:pt idx="69479">
                  <c:v>3.2440752880000003E-5</c:v>
                </c:pt>
                <c:pt idx="69480">
                  <c:v>3.3902608540000002E-5</c:v>
                </c:pt>
                <c:pt idx="69481">
                  <c:v>1.16759876E-5</c:v>
                </c:pt>
                <c:pt idx="69482">
                  <c:v>8.2784962360000006E-3</c:v>
                </c:pt>
                <c:pt idx="69483">
                  <c:v>1.217084453E-5</c:v>
                </c:pt>
                <c:pt idx="69484">
                  <c:v>1.381024571E-4</c:v>
                </c:pt>
                <c:pt idx="69485">
                  <c:v>2.1876794169999999E-4</c:v>
                </c:pt>
                <c:pt idx="69486">
                  <c:v>1.807330869E-3</c:v>
                </c:pt>
                <c:pt idx="69487">
                  <c:v>1.5951629150000001E-4</c:v>
                </c:pt>
                <c:pt idx="69488">
                  <c:v>2.4237089959999999E-4</c:v>
                </c:pt>
                <c:pt idx="69489">
                  <c:v>2.6302888640000001E-4</c:v>
                </c:pt>
                <c:pt idx="69490">
                  <c:v>1.07906106E-2</c:v>
                </c:pt>
                <c:pt idx="69491">
                  <c:v>1.8320823500000001E-4</c:v>
                </c:pt>
                <c:pt idx="69492">
                  <c:v>3.735150817E-4</c:v>
                </c:pt>
                <c:pt idx="69493">
                  <c:v>6.2704972930000002E-4</c:v>
                </c:pt>
                <c:pt idx="69494">
                  <c:v>8.0206262720000004E-2</c:v>
                </c:pt>
                <c:pt idx="69495">
                  <c:v>5.5272267920000002E-4</c:v>
                </c:pt>
                <c:pt idx="69496">
                  <c:v>4.3506009190000001E-4</c:v>
                </c:pt>
                <c:pt idx="69497">
                  <c:v>4.0784494760000002E-4</c:v>
                </c:pt>
                <c:pt idx="69498">
                  <c:v>5.0486365630000004E-3</c:v>
                </c:pt>
                <c:pt idx="69499">
                  <c:v>4.687884084E-4</c:v>
                </c:pt>
                <c:pt idx="69500">
                  <c:v>4.4106718469999999E-4</c:v>
                </c:pt>
                <c:pt idx="69501">
                  <c:v>4.9875816470000003E-4</c:v>
                </c:pt>
                <c:pt idx="69502">
                  <c:v>8.0105180550000002E-2</c:v>
                </c:pt>
                <c:pt idx="69503">
                  <c:v>6.8180068080000002E-4</c:v>
                </c:pt>
                <c:pt idx="69504">
                  <c:v>3.9973872259999998E-4</c:v>
                </c:pt>
                <c:pt idx="69505">
                  <c:v>1.4632023450000001E-4</c:v>
                </c:pt>
                <c:pt idx="69506">
                  <c:v>1.098219861E-2</c:v>
                </c:pt>
                <c:pt idx="69507">
                  <c:v>3.0391957979999999E-4</c:v>
                </c:pt>
                <c:pt idx="69508">
                  <c:v>2.443119023E-4</c:v>
                </c:pt>
                <c:pt idx="69509">
                  <c:v>1.3948199189999999E-4</c:v>
                </c:pt>
                <c:pt idx="69510">
                  <c:v>1.7920123400000001E-3</c:v>
                </c:pt>
                <c:pt idx="69511">
                  <c:v>2.4224612120000001E-4</c:v>
                </c:pt>
                <c:pt idx="69512">
                  <c:v>1.4622522239999999E-4</c:v>
                </c:pt>
                <c:pt idx="69513">
                  <c:v>7.8806144189999995E-6</c:v>
                </c:pt>
                <c:pt idx="69514">
                  <c:v>8.2679644670000003E-3</c:v>
                </c:pt>
                <c:pt idx="69515">
                  <c:v>1.6675241119999999E-5</c:v>
                </c:pt>
                <c:pt idx="69516">
                  <c:v>3.7004450149999998E-5</c:v>
                </c:pt>
                <c:pt idx="69517">
                  <c:v>3.0998203689999997E-5</c:v>
                </c:pt>
                <c:pt idx="69518">
                  <c:v>6.7496923779999997E-5</c:v>
                </c:pt>
                <c:pt idx="69519">
                  <c:v>7.3634020229999999E-6</c:v>
                </c:pt>
                <c:pt idx="69520">
                  <c:v>4.1310328479999996E-6</c:v>
                </c:pt>
                <c:pt idx="69521">
                  <c:v>3.2249200169999999E-6</c:v>
                </c:pt>
                <c:pt idx="69522">
                  <c:v>6.4134507450000001E-4</c:v>
                </c:pt>
                <c:pt idx="69523">
                  <c:v>3.179880376E-5</c:v>
                </c:pt>
                <c:pt idx="69524">
                  <c:v>1.4005440490000001E-5</c:v>
                </c:pt>
                <c:pt idx="69525">
                  <c:v>2.5090309960000001E-5</c:v>
                </c:pt>
                <c:pt idx="69526">
                  <c:v>2.2380714469999998E-3</c:v>
                </c:pt>
                <c:pt idx="69527">
                  <c:v>1.8655927009999999E-5</c:v>
                </c:pt>
                <c:pt idx="69528">
                  <c:v>2.0061084290000001E-5</c:v>
                </c:pt>
                <c:pt idx="69529">
                  <c:v>9.0959981970000008E-6</c:v>
                </c:pt>
                <c:pt idx="69530">
                  <c:v>5.5918031349999999E-4</c:v>
                </c:pt>
                <c:pt idx="69531">
                  <c:v>4.6426359170000001E-5</c:v>
                </c:pt>
                <c:pt idx="69532">
                  <c:v>3.0632386160000001E-5</c:v>
                </c:pt>
                <c:pt idx="69533">
                  <c:v>9.0912454020000005E-6</c:v>
                </c:pt>
                <c:pt idx="69534">
                  <c:v>2.111800556E-3</c:v>
                </c:pt>
                <c:pt idx="69535">
                  <c:v>1.362583374E-5</c:v>
                </c:pt>
                <c:pt idx="69536">
                  <c:v>3.1626035559999998E-5</c:v>
                </c:pt>
                <c:pt idx="69537">
                  <c:v>4.2863315930000002E-5</c:v>
                </c:pt>
                <c:pt idx="69538">
                  <c:v>3.8220103119999998E-4</c:v>
                </c:pt>
                <c:pt idx="69539">
                  <c:v>2.318763308E-5</c:v>
                </c:pt>
                <c:pt idx="69540">
                  <c:v>1.1658259310000001E-5</c:v>
                </c:pt>
                <c:pt idx="69541">
                  <c:v>2.78929951E-5</c:v>
                </c:pt>
                <c:pt idx="69542">
                  <c:v>8.8843288200000003E-4</c:v>
                </c:pt>
                <c:pt idx="69543">
                  <c:v>5.0898153949999998E-5</c:v>
                </c:pt>
                <c:pt idx="69544">
                  <c:v>3.2375151360000001E-5</c:v>
                </c:pt>
                <c:pt idx="69545">
                  <c:v>1.302235391E-5</c:v>
                </c:pt>
                <c:pt idx="69546">
                  <c:v>1.2213535339999999E-4</c:v>
                </c:pt>
                <c:pt idx="69547">
                  <c:v>2.582148454E-6</c:v>
                </c:pt>
                <c:pt idx="69548">
                  <c:v>3.5908129199999998E-6</c:v>
                </c:pt>
                <c:pt idx="69549">
                  <c:v>4.5211446910000002E-6</c:v>
                </c:pt>
                <c:pt idx="69550">
                  <c:v>1.0414889759999999E-5</c:v>
                </c:pt>
                <c:pt idx="69551">
                  <c:v>8.0538150879999995E-6</c:v>
                </c:pt>
                <c:pt idx="69552">
                  <c:v>3.973074259E-6</c:v>
                </c:pt>
                <c:pt idx="69553">
                  <c:v>6.0966335669999997E-6</c:v>
                </c:pt>
                <c:pt idx="69554">
                  <c:v>3.7258721830000003E-5</c:v>
                </c:pt>
                <c:pt idx="69555">
                  <c:v>9.7415371820000002E-6</c:v>
                </c:pt>
                <c:pt idx="69556">
                  <c:v>4.6269986990000004E-6</c:v>
                </c:pt>
                <c:pt idx="69557">
                  <c:v>4.5504402609999999E-6</c:v>
                </c:pt>
                <c:pt idx="69558">
                  <c:v>5.8275299370000002E-5</c:v>
                </c:pt>
                <c:pt idx="69559">
                  <c:v>5.347502357E-6</c:v>
                </c:pt>
                <c:pt idx="69560">
                  <c:v>1.793325304E-7</c:v>
                </c:pt>
                <c:pt idx="69561">
                  <c:v>8.9474129999999998E-7</c:v>
                </c:pt>
                <c:pt idx="69562">
                  <c:v>5.8698455750000001E-5</c:v>
                </c:pt>
                <c:pt idx="69563">
                  <c:v>3.5579705770000001E-7</c:v>
                </c:pt>
                <c:pt idx="69564">
                  <c:v>3.2562372990000001E-6</c:v>
                </c:pt>
                <c:pt idx="69565">
                  <c:v>2.302541191E-6</c:v>
                </c:pt>
                <c:pt idx="69566">
                  <c:v>3.027954793E-5</c:v>
                </c:pt>
                <c:pt idx="69567">
                  <c:v>3.812862155E-6</c:v>
                </c:pt>
                <c:pt idx="69568">
                  <c:v>1.4313731589999999E-5</c:v>
                </c:pt>
                <c:pt idx="69569">
                  <c:v>1.0356294499999999E-5</c:v>
                </c:pt>
                <c:pt idx="69570">
                  <c:v>1.136100515E-5</c:v>
                </c:pt>
                <c:pt idx="69571">
                  <c:v>2.0137819360000001E-5</c:v>
                </c:pt>
                <c:pt idx="69572">
                  <c:v>2.878429181E-5</c:v>
                </c:pt>
                <c:pt idx="69573">
                  <c:v>2.8171763630000001E-5</c:v>
                </c:pt>
                <c:pt idx="69574">
                  <c:v>7.6251742980000005E-5</c:v>
                </c:pt>
                <c:pt idx="69575">
                  <c:v>5.6931641400000001E-5</c:v>
                </c:pt>
                <c:pt idx="69576">
                  <c:v>2.3525063919999999E-5</c:v>
                </c:pt>
                <c:pt idx="69577">
                  <c:v>1.388058384E-5</c:v>
                </c:pt>
                <c:pt idx="69578">
                  <c:v>5.3978033599999997E-5</c:v>
                </c:pt>
                <c:pt idx="69579">
                  <c:v>6.4738883610000004E-5</c:v>
                </c:pt>
                <c:pt idx="69580">
                  <c:v>2.0177922159999999E-5</c:v>
                </c:pt>
                <c:pt idx="69581">
                  <c:v>1.308073755E-5</c:v>
                </c:pt>
                <c:pt idx="69582">
                  <c:v>2.315988521E-4</c:v>
                </c:pt>
                <c:pt idx="69583">
                  <c:v>1.232001104E-4</c:v>
                </c:pt>
                <c:pt idx="69584">
                  <c:v>6.3457589080000002E-5</c:v>
                </c:pt>
                <c:pt idx="69585">
                  <c:v>3.846640194E-4</c:v>
                </c:pt>
                <c:pt idx="69586">
                  <c:v>1.585597103E-3</c:v>
                </c:pt>
                <c:pt idx="69587">
                  <c:v>7.5107339069999994E-5</c:v>
                </c:pt>
                <c:pt idx="69588">
                  <c:v>3.8090954280000001E-5</c:v>
                </c:pt>
                <c:pt idx="69589">
                  <c:v>7.9488303959999998E-6</c:v>
                </c:pt>
                <c:pt idx="69590">
                  <c:v>1.6304937139999999E-5</c:v>
                </c:pt>
                <c:pt idx="69591">
                  <c:v>8.3972997120000007E-6</c:v>
                </c:pt>
                <c:pt idx="69592">
                  <c:v>2.901112961E-6</c:v>
                </c:pt>
                <c:pt idx="69593">
                  <c:v>5.5575647279999997E-7</c:v>
                </c:pt>
                <c:pt idx="69594">
                  <c:v>1.5556240149999999E-5</c:v>
                </c:pt>
                <c:pt idx="69595">
                  <c:v>5.5150257769999995E-7</c:v>
                </c:pt>
                <c:pt idx="69596">
                  <c:v>1.9418051120000001E-6</c:v>
                </c:pt>
                <c:pt idx="69597">
                  <c:v>2.5451304960000001E-6</c:v>
                </c:pt>
                <c:pt idx="69598">
                  <c:v>1.622628835E-6</c:v>
                </c:pt>
                <c:pt idx="69599">
                  <c:v>4.3216690259999997E-6</c:v>
                </c:pt>
                <c:pt idx="69600">
                  <c:v>4.3656227560000001E-6</c:v>
                </c:pt>
                <c:pt idx="69601">
                  <c:v>2.057161799E-6</c:v>
                </c:pt>
                <c:pt idx="69602">
                  <c:v>2.1341286440000002E-6</c:v>
                </c:pt>
                <c:pt idx="69603">
                  <c:v>9.4593674770000001E-6</c:v>
                </c:pt>
                <c:pt idx="69604">
                  <c:v>2.7671797860000001E-6</c:v>
                </c:pt>
                <c:pt idx="69605">
                  <c:v>1.000665404E-5</c:v>
                </c:pt>
                <c:pt idx="69606">
                  <c:v>1.91440333E-5</c:v>
                </c:pt>
                <c:pt idx="69607">
                  <c:v>4.5554763730000004E-6</c:v>
                </c:pt>
                <c:pt idx="69608">
                  <c:v>4.9967249740000001E-6</c:v>
                </c:pt>
                <c:pt idx="69609">
                  <c:v>2.4531605520000001E-6</c:v>
                </c:pt>
                <c:pt idx="69610">
                  <c:v>1.767196602E-6</c:v>
                </c:pt>
                <c:pt idx="69611">
                  <c:v>1.114098402E-6</c:v>
                </c:pt>
                <c:pt idx="69612">
                  <c:v>1.860102319E-6</c:v>
                </c:pt>
                <c:pt idx="69613">
                  <c:v>7.2084698470000001E-6</c:v>
                </c:pt>
                <c:pt idx="69614">
                  <c:v>1.479501989E-5</c:v>
                </c:pt>
                <c:pt idx="69615">
                  <c:v>1.84033788E-5</c:v>
                </c:pt>
                <c:pt idx="69616">
                  <c:v>2.51435763E-5</c:v>
                </c:pt>
                <c:pt idx="69617">
                  <c:v>4.7720273940000001E-5</c:v>
                </c:pt>
                <c:pt idx="69618">
                  <c:v>1.080821876E-4</c:v>
                </c:pt>
                <c:pt idx="69619">
                  <c:v>6.2138203829999996E-6</c:v>
                </c:pt>
                <c:pt idx="69620">
                  <c:v>1.9793603729999999E-5</c:v>
                </c:pt>
                <c:pt idx="69621">
                  <c:v>3.6383684140000002E-6</c:v>
                </c:pt>
                <c:pt idx="69622">
                  <c:v>1.422403435E-5</c:v>
                </c:pt>
                <c:pt idx="69623">
                  <c:v>2.9774436819999998E-5</c:v>
                </c:pt>
                <c:pt idx="69624">
                  <c:v>3.8601607799999999E-5</c:v>
                </c:pt>
                <c:pt idx="69625">
                  <c:v>2.0513592439999999E-4</c:v>
                </c:pt>
                <c:pt idx="69626">
                  <c:v>6.50376227E-4</c:v>
                </c:pt>
                <c:pt idx="69627">
                  <c:v>6.177168744E-5</c:v>
                </c:pt>
                <c:pt idx="69628">
                  <c:v>1.1587888500000001E-4</c:v>
                </c:pt>
                <c:pt idx="69629">
                  <c:v>1.562580935E-4</c:v>
                </c:pt>
                <c:pt idx="69630">
                  <c:v>6.3712189809999995E-5</c:v>
                </c:pt>
                <c:pt idx="69631">
                  <c:v>3.2670343150000003E-5</c:v>
                </c:pt>
                <c:pt idx="69632">
                  <c:v>2.9992996190000001E-5</c:v>
                </c:pt>
                <c:pt idx="69633">
                  <c:v>3.9054992570000003E-5</c:v>
                </c:pt>
                <c:pt idx="69634">
                  <c:v>1.247086573E-4</c:v>
                </c:pt>
                <c:pt idx="69635">
                  <c:v>6.3878564310000001E-5</c:v>
                </c:pt>
                <c:pt idx="69636">
                  <c:v>2.4025152920000001E-5</c:v>
                </c:pt>
                <c:pt idx="69637">
                  <c:v>1.3186511749999999E-4</c:v>
                </c:pt>
                <c:pt idx="69638">
                  <c:v>7.4890635929999994E-5</c:v>
                </c:pt>
                <c:pt idx="69639">
                  <c:v>1.0953063759999999E-5</c:v>
                </c:pt>
                <c:pt idx="69640">
                  <c:v>8.5500322840000001E-6</c:v>
                </c:pt>
                <c:pt idx="69641">
                  <c:v>1.2907581469999999E-6</c:v>
                </c:pt>
                <c:pt idx="69642">
                  <c:v>8.2430832479999997E-8</c:v>
                </c:pt>
                <c:pt idx="69643">
                  <c:v>3.75152054E-6</c:v>
                </c:pt>
                <c:pt idx="69644">
                  <c:v>1.558457042E-6</c:v>
                </c:pt>
                <c:pt idx="69645">
                  <c:v>2.1506814350000001E-6</c:v>
                </c:pt>
                <c:pt idx="69646">
                  <c:v>1.0004690999999999E-6</c:v>
                </c:pt>
                <c:pt idx="69647">
                  <c:v>1.282583979E-6</c:v>
                </c:pt>
                <c:pt idx="69648">
                  <c:v>1.1868563659999999E-6</c:v>
                </c:pt>
                <c:pt idx="69649">
                  <c:v>2.976776085E-6</c:v>
                </c:pt>
                <c:pt idx="69650">
                  <c:v>8.2429478800000004E-7</c:v>
                </c:pt>
                <c:pt idx="69651">
                  <c:v>1.469121215E-6</c:v>
                </c:pt>
                <c:pt idx="69652">
                  <c:v>1.7223841479999999E-6</c:v>
                </c:pt>
                <c:pt idx="69653">
                  <c:v>1.614367063E-6</c:v>
                </c:pt>
                <c:pt idx="69654">
                  <c:v>1.3872073700000001E-6</c:v>
                </c:pt>
                <c:pt idx="69655">
                  <c:v>9.2157339759999997E-7</c:v>
                </c:pt>
                <c:pt idx="69656">
                  <c:v>8.6397650079999995E-7</c:v>
                </c:pt>
                <c:pt idx="69657">
                  <c:v>2.2613002119999999E-5</c:v>
                </c:pt>
                <c:pt idx="69658">
                  <c:v>1.7276698030000001E-5</c:v>
                </c:pt>
                <c:pt idx="69659">
                  <c:v>8.0749897610000002E-6</c:v>
                </c:pt>
                <c:pt idx="69660">
                  <c:v>2.6719420939999998E-6</c:v>
                </c:pt>
                <c:pt idx="69661">
                  <c:v>1.3053756760000001E-6</c:v>
                </c:pt>
                <c:pt idx="69662">
                  <c:v>2.7096322910000002E-6</c:v>
                </c:pt>
                <c:pt idx="69663">
                  <c:v>4.0286274649999998E-6</c:v>
                </c:pt>
                <c:pt idx="69664">
                  <c:v>1.88981779E-6</c:v>
                </c:pt>
                <c:pt idx="69665">
                  <c:v>1.47112034E-5</c:v>
                </c:pt>
                <c:pt idx="69666">
                  <c:v>2.0676699009999998E-5</c:v>
                </c:pt>
                <c:pt idx="69667">
                  <c:v>1.173150005E-5</c:v>
                </c:pt>
                <c:pt idx="69668">
                  <c:v>1.8012061249999999E-5</c:v>
                </c:pt>
                <c:pt idx="69669">
                  <c:v>5.2615769450000003E-5</c:v>
                </c:pt>
                <c:pt idx="69670">
                  <c:v>1.8659708949999999E-5</c:v>
                </c:pt>
                <c:pt idx="69671">
                  <c:v>9.0607859660000007E-6</c:v>
                </c:pt>
                <c:pt idx="69672">
                  <c:v>8.4791467690000004E-6</c:v>
                </c:pt>
                <c:pt idx="69673">
                  <c:v>1.3094863489999999E-5</c:v>
                </c:pt>
                <c:pt idx="69674">
                  <c:v>1.1278762950000001E-5</c:v>
                </c:pt>
                <c:pt idx="69675">
                  <c:v>2.722012184E-5</c:v>
                </c:pt>
                <c:pt idx="69676">
                  <c:v>5.1756042149999999E-5</c:v>
                </c:pt>
                <c:pt idx="69677">
                  <c:v>6.8907634699999997E-4</c:v>
                </c:pt>
                <c:pt idx="69678">
                  <c:v>3.128131149E-4</c:v>
                </c:pt>
                <c:pt idx="69679">
                  <c:v>3.8815377980000001E-5</c:v>
                </c:pt>
                <c:pt idx="69680">
                  <c:v>3.9480351469999997E-5</c:v>
                </c:pt>
                <c:pt idx="69681">
                  <c:v>4.730523026E-5</c:v>
                </c:pt>
                <c:pt idx="69682">
                  <c:v>1.8969986490000001E-6</c:v>
                </c:pt>
                <c:pt idx="69683">
                  <c:v>2.0868134200000001E-6</c:v>
                </c:pt>
                <c:pt idx="69684">
                  <c:v>7.8262057619999992E-6</c:v>
                </c:pt>
                <c:pt idx="69685">
                  <c:v>6.7751593569999998E-6</c:v>
                </c:pt>
                <c:pt idx="69686">
                  <c:v>1.766421835E-6</c:v>
                </c:pt>
                <c:pt idx="69687">
                  <c:v>1.2975924140000001E-6</c:v>
                </c:pt>
                <c:pt idx="69688">
                  <c:v>3.5569440790000001E-6</c:v>
                </c:pt>
                <c:pt idx="69689">
                  <c:v>3.133721511E-6</c:v>
                </c:pt>
                <c:pt idx="69690">
                  <c:v>1.4467470949999999E-6</c:v>
                </c:pt>
                <c:pt idx="69691">
                  <c:v>1.3874679449999999E-6</c:v>
                </c:pt>
                <c:pt idx="69692">
                  <c:v>1.2625797299999999E-6</c:v>
                </c:pt>
                <c:pt idx="69693">
                  <c:v>2.759681519E-7</c:v>
                </c:pt>
                <c:pt idx="69694">
                  <c:v>7.8287024979999999E-7</c:v>
                </c:pt>
                <c:pt idx="69695">
                  <c:v>7.5152536179999997E-7</c:v>
                </c:pt>
                <c:pt idx="69696">
                  <c:v>6.5016998309999996E-7</c:v>
                </c:pt>
                <c:pt idx="69697">
                  <c:v>8.9799093359999998E-7</c:v>
                </c:pt>
                <c:pt idx="69698">
                  <c:v>6.8144988380000002E-7</c:v>
                </c:pt>
                <c:pt idx="69699">
                  <c:v>5.8514514520000003E-7</c:v>
                </c:pt>
                <c:pt idx="69700">
                  <c:v>9.8394044720000003E-7</c:v>
                </c:pt>
                <c:pt idx="69701">
                  <c:v>1.4207939790000001E-6</c:v>
                </c:pt>
                <c:pt idx="69702">
                  <c:v>1.1380482520000001E-6</c:v>
                </c:pt>
                <c:pt idx="69703">
                  <c:v>1.137060539E-6</c:v>
                </c:pt>
                <c:pt idx="69704">
                  <c:v>1.9199908209999999E-6</c:v>
                </c:pt>
                <c:pt idx="69705">
                  <c:v>1.304998006E-6</c:v>
                </c:pt>
                <c:pt idx="69706">
                  <c:v>2.6386038800000001E-6</c:v>
                </c:pt>
                <c:pt idx="69707">
                  <c:v>2.5782043479999998E-6</c:v>
                </c:pt>
                <c:pt idx="69708">
                  <c:v>1.4537552930000001E-6</c:v>
                </c:pt>
                <c:pt idx="69709">
                  <c:v>7.4075747619999997E-6</c:v>
                </c:pt>
                <c:pt idx="69710">
                  <c:v>4.5845370960000001E-7</c:v>
                </c:pt>
                <c:pt idx="69711">
                  <c:v>4.3391236469999996E-6</c:v>
                </c:pt>
                <c:pt idx="69712">
                  <c:v>2.6073937130000002E-6</c:v>
                </c:pt>
                <c:pt idx="69713">
                  <c:v>2.0839386299999999E-5</c:v>
                </c:pt>
                <c:pt idx="69714">
                  <c:v>4.6572332430000002E-7</c:v>
                </c:pt>
                <c:pt idx="69715">
                  <c:v>5.3314952320000002E-6</c:v>
                </c:pt>
                <c:pt idx="69716">
                  <c:v>1.1445915739999999E-6</c:v>
                </c:pt>
                <c:pt idx="69717">
                  <c:v>3.7897721230000002E-4</c:v>
                </c:pt>
                <c:pt idx="69718">
                  <c:v>6.1157378349999995E-5</c:v>
                </c:pt>
                <c:pt idx="69719">
                  <c:v>4.0491055309999997E-5</c:v>
                </c:pt>
                <c:pt idx="69720">
                  <c:v>6.0081305710000002E-5</c:v>
                </c:pt>
                <c:pt idx="69721">
                  <c:v>2.8568726919999998E-4</c:v>
                </c:pt>
                <c:pt idx="69722">
                  <c:v>1.9151821470000001E-5</c:v>
                </c:pt>
                <c:pt idx="69723">
                  <c:v>3.7895513149999998E-6</c:v>
                </c:pt>
                <c:pt idx="69724">
                  <c:v>4.7310001660000001E-6</c:v>
                </c:pt>
                <c:pt idx="69725">
                  <c:v>2.6662053759999998E-5</c:v>
                </c:pt>
                <c:pt idx="69726">
                  <c:v>7.04707523E-6</c:v>
                </c:pt>
                <c:pt idx="69727">
                  <c:v>2.2695441799999998E-6</c:v>
                </c:pt>
                <c:pt idx="69728">
                  <c:v>6.4272184310000001E-7</c:v>
                </c:pt>
                <c:pt idx="69729">
                  <c:v>8.2062269280000006E-5</c:v>
                </c:pt>
                <c:pt idx="69730">
                  <c:v>2.3222490789999998E-6</c:v>
                </c:pt>
                <c:pt idx="69731">
                  <c:v>1.6518612850000001E-6</c:v>
                </c:pt>
                <c:pt idx="69732">
                  <c:v>6.2283382299999997E-7</c:v>
                </c:pt>
                <c:pt idx="69733">
                  <c:v>7.8129849659999995E-6</c:v>
                </c:pt>
                <c:pt idx="69734">
                  <c:v>1.995332157E-7</c:v>
                </c:pt>
                <c:pt idx="69735">
                  <c:v>1.078403123E-7</c:v>
                </c:pt>
                <c:pt idx="69736">
                  <c:v>8.1467533150000005E-8</c:v>
                </c:pt>
                <c:pt idx="69737">
                  <c:v>9.5733475349999996E-6</c:v>
                </c:pt>
                <c:pt idx="69738">
                  <c:v>1.099696366E-6</c:v>
                </c:pt>
                <c:pt idx="69739">
                  <c:v>1.877993022E-7</c:v>
                </c:pt>
                <c:pt idx="69740">
                  <c:v>2.363254936E-8</c:v>
                </c:pt>
                <c:pt idx="69741">
                  <c:v>1.042192559E-6</c:v>
                </c:pt>
                <c:pt idx="69742">
                  <c:v>1.212757071E-7</c:v>
                </c:pt>
                <c:pt idx="69743">
                  <c:v>1.57382233E-7</c:v>
                </c:pt>
                <c:pt idx="69744">
                  <c:v>1.5522621590000001E-7</c:v>
                </c:pt>
                <c:pt idx="69745">
                  <c:v>1.2902204550000001E-7</c:v>
                </c:pt>
                <c:pt idx="69746">
                  <c:v>1.3202826970000001E-7</c:v>
                </c:pt>
                <c:pt idx="69747">
                  <c:v>1.277415004E-7</c:v>
                </c:pt>
                <c:pt idx="69748">
                  <c:v>1.564090995E-7</c:v>
                </c:pt>
                <c:pt idx="69749">
                  <c:v>1.5564903589999999E-6</c:v>
                </c:pt>
                <c:pt idx="69750">
                  <c:v>3.1461072250000001E-7</c:v>
                </c:pt>
                <c:pt idx="69751">
                  <c:v>3.1951329110000002E-8</c:v>
                </c:pt>
                <c:pt idx="69752">
                  <c:v>5.4164602279999997E-7</c:v>
                </c:pt>
                <c:pt idx="69753">
                  <c:v>2.1459353609999999E-6</c:v>
                </c:pt>
                <c:pt idx="69754">
                  <c:v>3.3990613429999999E-7</c:v>
                </c:pt>
                <c:pt idx="69755">
                  <c:v>4.2992770200000001E-7</c:v>
                </c:pt>
                <c:pt idx="69756">
                  <c:v>9.7513420449999992E-7</c:v>
                </c:pt>
                <c:pt idx="69757">
                  <c:v>1.419894408E-5</c:v>
                </c:pt>
                <c:pt idx="69758">
                  <c:v>5.0350779430000004E-7</c:v>
                </c:pt>
                <c:pt idx="69759">
                  <c:v>2.2461154020000002E-6</c:v>
                </c:pt>
                <c:pt idx="69760">
                  <c:v>9.2122820360000004E-6</c:v>
                </c:pt>
                <c:pt idx="69761">
                  <c:v>1.9822483619999999E-4</c:v>
                </c:pt>
                <c:pt idx="69762">
                  <c:v>7.6648187079999995E-6</c:v>
                </c:pt>
                <c:pt idx="69763">
                  <c:v>2.2237399289999999E-6</c:v>
                </c:pt>
                <c:pt idx="69764">
                  <c:v>1.401224966E-6</c:v>
                </c:pt>
                <c:pt idx="69765">
                  <c:v>1.389667258E-5</c:v>
                </c:pt>
                <c:pt idx="69766">
                  <c:v>3.5032167830000002E-6</c:v>
                </c:pt>
                <c:pt idx="69767">
                  <c:v>2.390681675E-6</c:v>
                </c:pt>
                <c:pt idx="69768">
                  <c:v>1.5036201170000001E-7</c:v>
                </c:pt>
                <c:pt idx="69769">
                  <c:v>3.0355948179999997E-4</c:v>
                </c:pt>
                <c:pt idx="69770">
                  <c:v>3.768147305E-7</c:v>
                </c:pt>
                <c:pt idx="69771">
                  <c:v>3.5683259580000001E-6</c:v>
                </c:pt>
                <c:pt idx="69772">
                  <c:v>5.8305655360000001E-6</c:v>
                </c:pt>
                <c:pt idx="69773">
                  <c:v>4.3064759930000003E-5</c:v>
                </c:pt>
                <c:pt idx="69774">
                  <c:v>1.4480570930000001E-6</c:v>
                </c:pt>
                <c:pt idx="69775">
                  <c:v>1.3816950699999999E-6</c:v>
                </c:pt>
                <c:pt idx="69776">
                  <c:v>1.447316697E-6</c:v>
                </c:pt>
                <c:pt idx="69777">
                  <c:v>5.7306289110000002E-6</c:v>
                </c:pt>
                <c:pt idx="69778">
                  <c:v>3.5716939440000002E-7</c:v>
                </c:pt>
                <c:pt idx="69779">
                  <c:v>6.6817002220000005E-7</c:v>
                </c:pt>
                <c:pt idx="69780">
                  <c:v>8.4132888720000001E-7</c:v>
                </c:pt>
                <c:pt idx="69781">
                  <c:v>2.145604475E-5</c:v>
                </c:pt>
                <c:pt idx="69782">
                  <c:v>3.3186295440000001E-7</c:v>
                </c:pt>
                <c:pt idx="69783">
                  <c:v>1.047001412E-7</c:v>
                </c:pt>
                <c:pt idx="69784">
                  <c:v>4.8983969550000003E-8</c:v>
                </c:pt>
                <c:pt idx="69785">
                  <c:v>3.0857834110000001E-7</c:v>
                </c:pt>
                <c:pt idx="69786">
                  <c:v>1.192524834E-8</c:v>
                </c:pt>
                <c:pt idx="69787">
                  <c:v>4.1930437449999999E-9</c:v>
                </c:pt>
                <c:pt idx="69788">
                  <c:v>2.216235181E-9</c:v>
                </c:pt>
                <c:pt idx="69789">
                  <c:v>3.5403481789999999E-7</c:v>
                </c:pt>
                <c:pt idx="69790">
                  <c:v>4.3343799140000001E-9</c:v>
                </c:pt>
                <c:pt idx="69791">
                  <c:v>7.3857906830000002E-9</c:v>
                </c:pt>
                <c:pt idx="69792">
                  <c:v>8.836312683E-9</c:v>
                </c:pt>
                <c:pt idx="69793">
                  <c:v>3.7976667940000002E-7</c:v>
                </c:pt>
                <c:pt idx="69794">
                  <c:v>1.67304662E-9</c:v>
                </c:pt>
                <c:pt idx="69795">
                  <c:v>1.877136039E-13</c:v>
                </c:pt>
                <c:pt idx="69796">
                  <c:v>2.1921784420000001E-9</c:v>
                </c:pt>
                <c:pt idx="69797">
                  <c:v>1.2055044899999999E-7</c:v>
                </c:pt>
                <c:pt idx="69798">
                  <c:v>3.3334852540000001E-8</c:v>
                </c:pt>
                <c:pt idx="69799">
                  <c:v>6.1758294359999998E-8</c:v>
                </c:pt>
                <c:pt idx="69800">
                  <c:v>8.0887417419999995E-8</c:v>
                </c:pt>
                <c:pt idx="69801">
                  <c:v>6.145636023E-6</c:v>
                </c:pt>
                <c:pt idx="69802">
                  <c:v>2.3409793319999999E-7</c:v>
                </c:pt>
                <c:pt idx="69803">
                  <c:v>3.8774841020000001E-7</c:v>
                </c:pt>
                <c:pt idx="69804">
                  <c:v>5.4262042699999998E-7</c:v>
                </c:pt>
                <c:pt idx="69805">
                  <c:v>8.2598461489999997E-6</c:v>
                </c:pt>
                <c:pt idx="69806">
                  <c:v>9.1382782710000005E-7</c:v>
                </c:pt>
                <c:pt idx="69807">
                  <c:v>9.0430834219999999E-7</c:v>
                </c:pt>
                <c:pt idx="69808">
                  <c:v>1.429625664E-6</c:v>
                </c:pt>
                <c:pt idx="69809">
                  <c:v>1.1503978699999999E-4</c:v>
                </c:pt>
                <c:pt idx="69810">
                  <c:v>3.770136011E-6</c:v>
                </c:pt>
                <c:pt idx="69811">
                  <c:v>1.4317083069999999E-6</c:v>
                </c:pt>
                <c:pt idx="69812">
                  <c:v>2.3556967459999999E-7</c:v>
                </c:pt>
                <c:pt idx="69813">
                  <c:v>2.182579571E-4</c:v>
                </c:pt>
                <c:pt idx="69814">
                  <c:v>1.0978494110000001E-6</c:v>
                </c:pt>
                <c:pt idx="69815">
                  <c:v>1.6950986870000001E-6</c:v>
                </c:pt>
                <c:pt idx="69816">
                  <c:v>9.9963144830000009E-7</c:v>
                </c:pt>
                <c:pt idx="69817">
                  <c:v>1.518553198E-5</c:v>
                </c:pt>
                <c:pt idx="69818">
                  <c:v>1.4283843979999999E-6</c:v>
                </c:pt>
                <c:pt idx="69819">
                  <c:v>1.223070292E-6</c:v>
                </c:pt>
                <c:pt idx="69820">
                  <c:v>7.6644867489999997E-7</c:v>
                </c:pt>
                <c:pt idx="69821">
                  <c:v>5.8051685760000003E-6</c:v>
                </c:pt>
                <c:pt idx="69822">
                  <c:v>9.4391320460000004E-7</c:v>
                </c:pt>
                <c:pt idx="69823">
                  <c:v>6.7425101770000002E-7</c:v>
                </c:pt>
                <c:pt idx="69824">
                  <c:v>5.2937828270000005E-7</c:v>
                </c:pt>
                <c:pt idx="69825">
                  <c:v>4.3695027329999999E-6</c:v>
                </c:pt>
                <c:pt idx="69826">
                  <c:v>4.629542013E-7</c:v>
                </c:pt>
                <c:pt idx="69827">
                  <c:v>1.1723301790000001E-7</c:v>
                </c:pt>
                <c:pt idx="69828">
                  <c:v>1.102291935E-7</c:v>
                </c:pt>
                <c:pt idx="69829">
                  <c:v>3.3812678989999998E-6</c:v>
                </c:pt>
                <c:pt idx="69830">
                  <c:v>6.6806065309999997E-8</c:v>
                </c:pt>
                <c:pt idx="69831">
                  <c:v>1.6236921810000001E-8</c:v>
                </c:pt>
                <c:pt idx="69832">
                  <c:v>5.5115382040000003E-8</c:v>
                </c:pt>
                <c:pt idx="69833">
                  <c:v>6.3568670810000004E-7</c:v>
                </c:pt>
                <c:pt idx="69834">
                  <c:v>3.8540041000000003E-8</c:v>
                </c:pt>
                <c:pt idx="69835">
                  <c:v>1.6329424079999999E-7</c:v>
                </c:pt>
                <c:pt idx="69836">
                  <c:v>1.508418893E-7</c:v>
                </c:pt>
                <c:pt idx="69837">
                  <c:v>1.099159101E-7</c:v>
                </c:pt>
                <c:pt idx="69838">
                  <c:v>1.8274795649999999E-7</c:v>
                </c:pt>
                <c:pt idx="69839">
                  <c:v>2.4797719139999998E-7</c:v>
                </c:pt>
                <c:pt idx="69840">
                  <c:v>2.2814923929999999E-7</c:v>
                </c:pt>
                <c:pt idx="69841">
                  <c:v>3.0243521160000002E-7</c:v>
                </c:pt>
                <c:pt idx="69842">
                  <c:v>2.1583935950000001E-7</c:v>
                </c:pt>
                <c:pt idx="69843">
                  <c:v>1.138201252E-7</c:v>
                </c:pt>
                <c:pt idx="69844">
                  <c:v>8.5078647389999996E-8</c:v>
                </c:pt>
                <c:pt idx="69845">
                  <c:v>9.3003550730000005E-8</c:v>
                </c:pt>
                <c:pt idx="69846">
                  <c:v>2.2811960879999999E-8</c:v>
                </c:pt>
                <c:pt idx="69847">
                  <c:v>7.0173120110000001E-8</c:v>
                </c:pt>
                <c:pt idx="69848">
                  <c:v>2.2078572930000001E-8</c:v>
                </c:pt>
                <c:pt idx="69849">
                  <c:v>9.6487761890000002E-7</c:v>
                </c:pt>
                <c:pt idx="69850">
                  <c:v>7.7174072860000002E-7</c:v>
                </c:pt>
                <c:pt idx="69851">
                  <c:v>1.346486236E-6</c:v>
                </c:pt>
                <c:pt idx="69852">
                  <c:v>3.2859376479999999E-6</c:v>
                </c:pt>
                <c:pt idx="69853">
                  <c:v>8.9972833510000005E-5</c:v>
                </c:pt>
                <c:pt idx="69854">
                  <c:v>1.2272690850000001E-6</c:v>
                </c:pt>
                <c:pt idx="69855">
                  <c:v>1.8821534719999999E-6</c:v>
                </c:pt>
                <c:pt idx="69856">
                  <c:v>1.56859628E-6</c:v>
                </c:pt>
                <c:pt idx="69857">
                  <c:v>1.396542866E-6</c:v>
                </c:pt>
                <c:pt idx="69858">
                  <c:v>9.8319036750000001E-7</c:v>
                </c:pt>
                <c:pt idx="69859">
                  <c:v>2.0484431010000001E-6</c:v>
                </c:pt>
                <c:pt idx="69860">
                  <c:v>3.1881137479999999E-6</c:v>
                </c:pt>
                <c:pt idx="69861">
                  <c:v>2.0933685570000002E-5</c:v>
                </c:pt>
                <c:pt idx="69862">
                  <c:v>5.3844752650000002E-6</c:v>
                </c:pt>
                <c:pt idx="69863">
                  <c:v>2.3262041770000001E-6</c:v>
                </c:pt>
                <c:pt idx="69864">
                  <c:v>5.9193528439999996E-7</c:v>
                </c:pt>
                <c:pt idx="69865">
                  <c:v>6.0096511479999996E-6</c:v>
                </c:pt>
                <c:pt idx="69866">
                  <c:v>1.866390027E-6</c:v>
                </c:pt>
                <c:pt idx="69867">
                  <c:v>1.463812296E-6</c:v>
                </c:pt>
                <c:pt idx="69868">
                  <c:v>1.270674377E-7</c:v>
                </c:pt>
                <c:pt idx="69869">
                  <c:v>2.334014409E-7</c:v>
                </c:pt>
                <c:pt idx="69870">
                  <c:v>2.209458964E-6</c:v>
                </c:pt>
                <c:pt idx="69871">
                  <c:v>9.6214714139999996E-7</c:v>
                </c:pt>
                <c:pt idx="69872">
                  <c:v>1.527680914E-6</c:v>
                </c:pt>
                <c:pt idx="69873">
                  <c:v>1.272203115E-5</c:v>
                </c:pt>
                <c:pt idx="69874">
                  <c:v>3.4568021290000002E-7</c:v>
                </c:pt>
                <c:pt idx="69875">
                  <c:v>5.2576273179999998E-7</c:v>
                </c:pt>
                <c:pt idx="69876">
                  <c:v>2.340878443E-7</c:v>
                </c:pt>
                <c:pt idx="69877">
                  <c:v>1.374134689E-7</c:v>
                </c:pt>
                <c:pt idx="69878">
                  <c:v>6.620062326E-8</c:v>
                </c:pt>
                <c:pt idx="69879">
                  <c:v>4.4345192949999999E-8</c:v>
                </c:pt>
                <c:pt idx="69880">
                  <c:v>1.796403562E-7</c:v>
                </c:pt>
                <c:pt idx="69881">
                  <c:v>1.3649656439999999E-6</c:v>
                </c:pt>
                <c:pt idx="69882">
                  <c:v>5.4082034329999998E-7</c:v>
                </c:pt>
                <c:pt idx="69883">
                  <c:v>9.863904034000001E-7</c:v>
                </c:pt>
                <c:pt idx="69884">
                  <c:v>1.3485608669999999E-6</c:v>
                </c:pt>
                <c:pt idx="69885">
                  <c:v>6.0336420450000001E-6</c:v>
                </c:pt>
                <c:pt idx="69886">
                  <c:v>1.7174311599999999E-8</c:v>
                </c:pt>
                <c:pt idx="69887">
                  <c:v>3.7857373440000001E-7</c:v>
                </c:pt>
                <c:pt idx="69888">
                  <c:v>9.2576729419999995E-8</c:v>
                </c:pt>
                <c:pt idx="69889">
                  <c:v>5.977887634E-7</c:v>
                </c:pt>
                <c:pt idx="69890">
                  <c:v>2.107795392E-7</c:v>
                </c:pt>
                <c:pt idx="69891">
                  <c:v>4.5183268640000003E-7</c:v>
                </c:pt>
                <c:pt idx="69892">
                  <c:v>9.0698369260000003E-8</c:v>
                </c:pt>
                <c:pt idx="69893">
                  <c:v>8.6811852510000004E-7</c:v>
                </c:pt>
                <c:pt idx="69894">
                  <c:v>1.8053593349999999E-7</c:v>
                </c:pt>
                <c:pt idx="69895">
                  <c:v>2.176748818E-7</c:v>
                </c:pt>
                <c:pt idx="69896">
                  <c:v>2.257665032E-8</c:v>
                </c:pt>
                <c:pt idx="69897">
                  <c:v>8.6805581309999998E-7</c:v>
                </c:pt>
                <c:pt idx="69898">
                  <c:v>2.5332467189999998E-7</c:v>
                </c:pt>
                <c:pt idx="69899">
                  <c:v>7.8087797139999997E-8</c:v>
                </c:pt>
                <c:pt idx="69900">
                  <c:v>8.0808706920000003E-8</c:v>
                </c:pt>
                <c:pt idx="69901">
                  <c:v>6.5676454209999999E-6</c:v>
                </c:pt>
                <c:pt idx="69902">
                  <c:v>1.697924156E-6</c:v>
                </c:pt>
                <c:pt idx="69903">
                  <c:v>2.4546309769999998E-6</c:v>
                </c:pt>
                <c:pt idx="69904">
                  <c:v>1.7078152479999999E-5</c:v>
                </c:pt>
                <c:pt idx="69905">
                  <c:v>3.469076295E-5</c:v>
                </c:pt>
                <c:pt idx="69906">
                  <c:v>2.2432913389999998E-6</c:v>
                </c:pt>
                <c:pt idx="69907">
                  <c:v>6.0870387810000005E-7</c:v>
                </c:pt>
                <c:pt idx="69908">
                  <c:v>5.8771933410000001E-7</c:v>
                </c:pt>
                <c:pt idx="69909">
                  <c:v>3.115242474E-6</c:v>
                </c:pt>
                <c:pt idx="69910">
                  <c:v>4.3430018439999998E-7</c:v>
                </c:pt>
                <c:pt idx="69911">
                  <c:v>5.0441749379999999E-7</c:v>
                </c:pt>
                <c:pt idx="69912">
                  <c:v>3.3151536289999999E-6</c:v>
                </c:pt>
                <c:pt idx="69913">
                  <c:v>1.4099166880000001E-5</c:v>
                </c:pt>
                <c:pt idx="69914">
                  <c:v>1.162782526E-6</c:v>
                </c:pt>
                <c:pt idx="69915">
                  <c:v>9.3982663330000005E-7</c:v>
                </c:pt>
                <c:pt idx="69916">
                  <c:v>2.049287711E-6</c:v>
                </c:pt>
                <c:pt idx="69917">
                  <c:v>4.1177093730000001E-7</c:v>
                </c:pt>
                <c:pt idx="69918">
                  <c:v>1.5569389259999999E-7</c:v>
                </c:pt>
                <c:pt idx="69919">
                  <c:v>2.736612369E-7</c:v>
                </c:pt>
                <c:pt idx="69920">
                  <c:v>2.6809703949999998E-7</c:v>
                </c:pt>
                <c:pt idx="69921">
                  <c:v>1.580282048E-7</c:v>
                </c:pt>
                <c:pt idx="69922">
                  <c:v>2.0556530509999999E-7</c:v>
                </c:pt>
                <c:pt idx="69923">
                  <c:v>2.7483658830000001E-8</c:v>
                </c:pt>
                <c:pt idx="69924">
                  <c:v>4.0981664149999998E-6</c:v>
                </c:pt>
                <c:pt idx="69925">
                  <c:v>5.7548366649999999E-6</c:v>
                </c:pt>
                <c:pt idx="69926">
                  <c:v>2.0394275790000001E-6</c:v>
                </c:pt>
                <c:pt idx="69927">
                  <c:v>1.0550753219999999E-6</c:v>
                </c:pt>
                <c:pt idx="69928">
                  <c:v>2.2244017639999999E-8</c:v>
                </c:pt>
                <c:pt idx="69929">
                  <c:v>3.2475137239999997E-7</c:v>
                </c:pt>
                <c:pt idx="69930">
                  <c:v>9.9177974569999997E-7</c:v>
                </c:pt>
                <c:pt idx="69931">
                  <c:v>2.6422729809999999E-7</c:v>
                </c:pt>
                <c:pt idx="69932">
                  <c:v>9.0944431850000002E-7</c:v>
                </c:pt>
                <c:pt idx="69933">
                  <c:v>1.6195689880000001E-6</c:v>
                </c:pt>
                <c:pt idx="69934">
                  <c:v>1.2217099550000001E-6</c:v>
                </c:pt>
                <c:pt idx="69935">
                  <c:v>5.8630281040000001E-7</c:v>
                </c:pt>
                <c:pt idx="69936">
                  <c:v>6.437547178E-7</c:v>
                </c:pt>
                <c:pt idx="69937">
                  <c:v>6.2577164569999995E-7</c:v>
                </c:pt>
                <c:pt idx="69938">
                  <c:v>4.0692598029999998E-8</c:v>
                </c:pt>
                <c:pt idx="69939">
                  <c:v>7.7869191540000006E-8</c:v>
                </c:pt>
                <c:pt idx="69940">
                  <c:v>4.10707504E-7</c:v>
                </c:pt>
                <c:pt idx="69941">
                  <c:v>4.7510210140000002E-8</c:v>
                </c:pt>
                <c:pt idx="69942">
                  <c:v>6.4726592629999995E-8</c:v>
                </c:pt>
                <c:pt idx="69943">
                  <c:v>2.6287697659999999E-7</c:v>
                </c:pt>
                <c:pt idx="69944">
                  <c:v>1.920436162E-7</c:v>
                </c:pt>
                <c:pt idx="69945">
                  <c:v>3.1634560099999997E-7</c:v>
                </c:pt>
                <c:pt idx="69946">
                  <c:v>7.4901751370000004E-7</c:v>
                </c:pt>
                <c:pt idx="69947">
                  <c:v>1.5310566829999999E-6</c:v>
                </c:pt>
                <c:pt idx="69948">
                  <c:v>6.2086156590000001E-7</c:v>
                </c:pt>
                <c:pt idx="69949">
                  <c:v>3.1944091190000001E-7</c:v>
                </c:pt>
                <c:pt idx="69950">
                  <c:v>9.9295259299999994E-7</c:v>
                </c:pt>
                <c:pt idx="69951">
                  <c:v>1.120113497E-6</c:v>
                </c:pt>
                <c:pt idx="69952">
                  <c:v>2.2107753010000001E-8</c:v>
                </c:pt>
                <c:pt idx="69953">
                  <c:v>2.5281598099999999E-7</c:v>
                </c:pt>
                <c:pt idx="69954">
                  <c:v>1.0987721109999999E-6</c:v>
                </c:pt>
                <c:pt idx="69955">
                  <c:v>7.4332594770000003E-7</c:v>
                </c:pt>
                <c:pt idx="69956">
                  <c:v>5.4882885089999999E-8</c:v>
                </c:pt>
                <c:pt idx="69957">
                  <c:v>5.0722800629999995E-7</c:v>
                </c:pt>
                <c:pt idx="69958">
                  <c:v>6.3259345259999997E-7</c:v>
                </c:pt>
                <c:pt idx="69959">
                  <c:v>5.5420899849999999E-8</c:v>
                </c:pt>
                <c:pt idx="69960">
                  <c:v>1.0372456859999999E-6</c:v>
                </c:pt>
                <c:pt idx="69961">
                  <c:v>1.077622012E-7</c:v>
                </c:pt>
                <c:pt idx="69962">
                  <c:v>1.6278975689999999E-7</c:v>
                </c:pt>
                <c:pt idx="69963">
                  <c:v>1.430604431E-7</c:v>
                </c:pt>
                <c:pt idx="69964">
                  <c:v>2.8029135000000001E-6</c:v>
                </c:pt>
                <c:pt idx="69965">
                  <c:v>4.3441772800000001E-7</c:v>
                </c:pt>
                <c:pt idx="69966">
                  <c:v>1.364193424E-7</c:v>
                </c:pt>
                <c:pt idx="69967">
                  <c:v>5.0609074039999997E-7</c:v>
                </c:pt>
                <c:pt idx="69968">
                  <c:v>1.5243975069999999E-6</c:v>
                </c:pt>
                <c:pt idx="69969">
                  <c:v>6.6070716630000005E-7</c:v>
                </c:pt>
                <c:pt idx="69970">
                  <c:v>4.737978527E-7</c:v>
                </c:pt>
                <c:pt idx="69971">
                  <c:v>1.1125597040000001E-6</c:v>
                </c:pt>
                <c:pt idx="69972">
                  <c:v>1.153991235E-6</c:v>
                </c:pt>
                <c:pt idx="69973">
                  <c:v>1.567712768E-6</c:v>
                </c:pt>
                <c:pt idx="69974">
                  <c:v>1.212594722E-6</c:v>
                </c:pt>
                <c:pt idx="69975">
                  <c:v>6.7786146920000003E-7</c:v>
                </c:pt>
                <c:pt idx="69976">
                  <c:v>1.9599026460000001E-6</c:v>
                </c:pt>
                <c:pt idx="69977">
                  <c:v>2.3928248039999999E-7</c:v>
                </c:pt>
                <c:pt idx="69978">
                  <c:v>1.3112453859999999E-6</c:v>
                </c:pt>
                <c:pt idx="69979">
                  <c:v>9.1907777350000002E-7</c:v>
                </c:pt>
                <c:pt idx="69980">
                  <c:v>2.0566493940000002E-6</c:v>
                </c:pt>
                <c:pt idx="69981">
                  <c:v>1.3262332750000001E-7</c:v>
                </c:pt>
                <c:pt idx="69982">
                  <c:v>1.1081140919999999E-6</c:v>
                </c:pt>
                <c:pt idx="69983">
                  <c:v>1.2107823970000001E-7</c:v>
                </c:pt>
                <c:pt idx="69984">
                  <c:v>2.1942315629999998E-5</c:v>
                </c:pt>
                <c:pt idx="69985">
                  <c:v>6.6579060560000002E-6</c:v>
                </c:pt>
                <c:pt idx="69986">
                  <c:v>3.6723226039999998E-6</c:v>
                </c:pt>
                <c:pt idx="69987">
                  <c:v>3.572512439E-6</c:v>
                </c:pt>
                <c:pt idx="69988">
                  <c:v>4.6910361120000002E-6</c:v>
                </c:pt>
                <c:pt idx="69989">
                  <c:v>9.0125200139999999E-7</c:v>
                </c:pt>
                <c:pt idx="69990">
                  <c:v>2.224506213E-7</c:v>
                </c:pt>
                <c:pt idx="69991">
                  <c:v>1.35253636E-7</c:v>
                </c:pt>
                <c:pt idx="69992">
                  <c:v>5.0023902540000001E-8</c:v>
                </c:pt>
                <c:pt idx="69993">
                  <c:v>1.2752875460000001E-7</c:v>
                </c:pt>
                <c:pt idx="69994">
                  <c:v>1.617948122E-7</c:v>
                </c:pt>
                <c:pt idx="69995">
                  <c:v>1.9136821710000001E-7</c:v>
                </c:pt>
                <c:pt idx="69996">
                  <c:v>3.8597766840000001E-7</c:v>
                </c:pt>
                <c:pt idx="69997">
                  <c:v>3.5063496740000001E-7</c:v>
                </c:pt>
                <c:pt idx="69998">
                  <c:v>1.2262064770000001E-7</c:v>
                </c:pt>
                <c:pt idx="69999">
                  <c:v>4.6426182909999999E-7</c:v>
                </c:pt>
                <c:pt idx="70000">
                  <c:v>1.553429129E-7</c:v>
                </c:pt>
                <c:pt idx="70001">
                  <c:v>2.3462053419999999E-7</c:v>
                </c:pt>
                <c:pt idx="70002">
                  <c:v>2.695268895E-7</c:v>
                </c:pt>
                <c:pt idx="70003">
                  <c:v>2.970618474E-7</c:v>
                </c:pt>
                <c:pt idx="70004">
                  <c:v>2.125141794E-6</c:v>
                </c:pt>
                <c:pt idx="70005">
                  <c:v>5.0875453880000001E-7</c:v>
                </c:pt>
                <c:pt idx="70006">
                  <c:v>4.4303408280000001E-7</c:v>
                </c:pt>
                <c:pt idx="70007">
                  <c:v>1.0346495029999999E-6</c:v>
                </c:pt>
                <c:pt idx="70008">
                  <c:v>1.675743402E-6</c:v>
                </c:pt>
                <c:pt idx="70009">
                  <c:v>3.0996399739999998E-7</c:v>
                </c:pt>
                <c:pt idx="70010">
                  <c:v>1.068554863E-7</c:v>
                </c:pt>
                <c:pt idx="70011">
                  <c:v>7.507823393E-8</c:v>
                </c:pt>
                <c:pt idx="70012">
                  <c:v>2.8662106060000001E-7</c:v>
                </c:pt>
                <c:pt idx="70013">
                  <c:v>2.1056311149999999E-8</c:v>
                </c:pt>
                <c:pt idx="70014">
                  <c:v>7.1238484200000005E-8</c:v>
                </c:pt>
                <c:pt idx="70015">
                  <c:v>3.165782296E-7</c:v>
                </c:pt>
                <c:pt idx="70016">
                  <c:v>1.069056111E-5</c:v>
                </c:pt>
                <c:pt idx="70017">
                  <c:v>1.9448098480000001E-6</c:v>
                </c:pt>
                <c:pt idx="70018">
                  <c:v>4.7038172180000002E-7</c:v>
                </c:pt>
                <c:pt idx="70019">
                  <c:v>9.9151614869999997E-7</c:v>
                </c:pt>
                <c:pt idx="70020">
                  <c:v>2.7817036060000001E-6</c:v>
                </c:pt>
                <c:pt idx="70021">
                  <c:v>3.3696807519999997E-7</c:v>
                </c:pt>
                <c:pt idx="70022">
                  <c:v>2.5299242029999999E-7</c:v>
                </c:pt>
                <c:pt idx="70023">
                  <c:v>6.5998339049999998E-7</c:v>
                </c:pt>
                <c:pt idx="70024">
                  <c:v>6.4262315880000002E-6</c:v>
                </c:pt>
                <c:pt idx="70025">
                  <c:v>1.538071342E-6</c:v>
                </c:pt>
                <c:pt idx="70026">
                  <c:v>1.5714851350000001E-6</c:v>
                </c:pt>
                <c:pt idx="70027">
                  <c:v>5.2869960970000001E-6</c:v>
                </c:pt>
                <c:pt idx="70028">
                  <c:v>4.812637549E-5</c:v>
                </c:pt>
                <c:pt idx="70029">
                  <c:v>3.8794197080000004E-6</c:v>
                </c:pt>
                <c:pt idx="70030">
                  <c:v>6.367957012E-7</c:v>
                </c:pt>
                <c:pt idx="70031">
                  <c:v>2.7376176649999999E-7</c:v>
                </c:pt>
                <c:pt idx="70032">
                  <c:v>1.5439840920000001E-6</c:v>
                </c:pt>
                <c:pt idx="70033">
                  <c:v>7.1258936549999998E-7</c:v>
                </c:pt>
                <c:pt idx="70034">
                  <c:v>3.8951378529999998E-7</c:v>
                </c:pt>
                <c:pt idx="70035">
                  <c:v>5.6838687119999998E-8</c:v>
                </c:pt>
                <c:pt idx="70036">
                  <c:v>1.389938402E-5</c:v>
                </c:pt>
                <c:pt idx="70037">
                  <c:v>3.120724974E-7</c:v>
                </c:pt>
                <c:pt idx="70038">
                  <c:v>2.6247581110000002E-7</c:v>
                </c:pt>
                <c:pt idx="70039">
                  <c:v>4.158610991E-7</c:v>
                </c:pt>
                <c:pt idx="70040">
                  <c:v>3.9143388080000001E-7</c:v>
                </c:pt>
                <c:pt idx="70041">
                  <c:v>6.8784201640000006E-8</c:v>
                </c:pt>
                <c:pt idx="70042">
                  <c:v>4.4703807920000001E-8</c:v>
                </c:pt>
                <c:pt idx="70043">
                  <c:v>2.6994275799999999E-8</c:v>
                </c:pt>
                <c:pt idx="70044">
                  <c:v>1.093701678E-7</c:v>
                </c:pt>
                <c:pt idx="70045">
                  <c:v>3.2615496099999999E-8</c:v>
                </c:pt>
                <c:pt idx="70046">
                  <c:v>1.236185861E-8</c:v>
                </c:pt>
                <c:pt idx="70047">
                  <c:v>1.894890139E-8</c:v>
                </c:pt>
                <c:pt idx="70048">
                  <c:v>1.597707078E-6</c:v>
                </c:pt>
                <c:pt idx="70049">
                  <c:v>3.094488349E-8</c:v>
                </c:pt>
                <c:pt idx="70050">
                  <c:v>1.5594745050000001E-8</c:v>
                </c:pt>
                <c:pt idx="70051">
                  <c:v>1.5658765010000001E-8</c:v>
                </c:pt>
                <c:pt idx="70052">
                  <c:v>1.3557377590000001E-7</c:v>
                </c:pt>
                <c:pt idx="70053">
                  <c:v>1.964729667E-8</c:v>
                </c:pt>
                <c:pt idx="70054">
                  <c:v>1.7881717299999998E-8</c:v>
                </c:pt>
                <c:pt idx="70055">
                  <c:v>2.1107682910000001E-8</c:v>
                </c:pt>
                <c:pt idx="70056">
                  <c:v>5.0314838499999997E-7</c:v>
                </c:pt>
                <c:pt idx="70057">
                  <c:v>1.9525114829999999E-8</c:v>
                </c:pt>
                <c:pt idx="70058">
                  <c:v>1.667404465E-7</c:v>
                </c:pt>
                <c:pt idx="70059">
                  <c:v>2.7634970419999998E-7</c:v>
                </c:pt>
                <c:pt idx="70060">
                  <c:v>5.3567634719999997E-6</c:v>
                </c:pt>
                <c:pt idx="70061">
                  <c:v>1.7079541059999999E-7</c:v>
                </c:pt>
                <c:pt idx="70062">
                  <c:v>1.4677641030000001E-7</c:v>
                </c:pt>
                <c:pt idx="70063">
                  <c:v>2.3963985510000002E-7</c:v>
                </c:pt>
                <c:pt idx="70064">
                  <c:v>2.4519126170000001E-6</c:v>
                </c:pt>
                <c:pt idx="70065">
                  <c:v>1.5735443500000001E-7</c:v>
                </c:pt>
                <c:pt idx="70066">
                  <c:v>3.1966715870000001E-7</c:v>
                </c:pt>
                <c:pt idx="70067">
                  <c:v>5.4868049349999995E-7</c:v>
                </c:pt>
                <c:pt idx="70068">
                  <c:v>1.235971736E-5</c:v>
                </c:pt>
                <c:pt idx="70069">
                  <c:v>6.1483164980000002E-7</c:v>
                </c:pt>
                <c:pt idx="70070">
                  <c:v>2.5966617140000001E-7</c:v>
                </c:pt>
                <c:pt idx="70071">
                  <c:v>2.009753507E-7</c:v>
                </c:pt>
                <c:pt idx="70072">
                  <c:v>8.4820251190000004E-6</c:v>
                </c:pt>
                <c:pt idx="70073">
                  <c:v>2.03726012E-7</c:v>
                </c:pt>
                <c:pt idx="70074">
                  <c:v>3.2698210290000002E-7</c:v>
                </c:pt>
                <c:pt idx="70075">
                  <c:v>1.744364216E-7</c:v>
                </c:pt>
                <c:pt idx="70076">
                  <c:v>4.9684110009999998E-5</c:v>
                </c:pt>
                <c:pt idx="70077">
                  <c:v>4.4764079340000001E-9</c:v>
                </c:pt>
                <c:pt idx="70078">
                  <c:v>5.258222606E-7</c:v>
                </c:pt>
                <c:pt idx="70079">
                  <c:v>8.1914875710000004E-7</c:v>
                </c:pt>
                <c:pt idx="70080">
                  <c:v>5.085807201E-5</c:v>
                </c:pt>
                <c:pt idx="70081">
                  <c:v>3.140311404E-7</c:v>
                </c:pt>
                <c:pt idx="70082">
                  <c:v>1.2585677080000001E-7</c:v>
                </c:pt>
                <c:pt idx="70083">
                  <c:v>1.157778166E-7</c:v>
                </c:pt>
                <c:pt idx="70084">
                  <c:v>1.603513204E-6</c:v>
                </c:pt>
                <c:pt idx="70085">
                  <c:v>6.6965695650000005E-8</c:v>
                </c:pt>
                <c:pt idx="70086">
                  <c:v>3.9313399510000001E-8</c:v>
                </c:pt>
                <c:pt idx="70087">
                  <c:v>2.5301982970000001E-8</c:v>
                </c:pt>
                <c:pt idx="70088">
                  <c:v>1.4073759770000001E-7</c:v>
                </c:pt>
                <c:pt idx="70089">
                  <c:v>7.6896567679999997E-9</c:v>
                </c:pt>
                <c:pt idx="70090">
                  <c:v>2.7891772730000002E-9</c:v>
                </c:pt>
                <c:pt idx="70091">
                  <c:v>5.6682685260000002E-10</c:v>
                </c:pt>
                <c:pt idx="70092">
                  <c:v>6.3170375830000001E-13</c:v>
                </c:pt>
                <c:pt idx="70093">
                  <c:v>3.847557202E-10</c:v>
                </c:pt>
                <c:pt idx="70094">
                  <c:v>1.0877997019999999E-9</c:v>
                </c:pt>
                <c:pt idx="70095">
                  <c:v>1.6954999700000001E-9</c:v>
                </c:pt>
                <c:pt idx="70096">
                  <c:v>1.0822025430000001E-7</c:v>
                </c:pt>
                <c:pt idx="70097">
                  <c:v>2.7895019809999998E-9</c:v>
                </c:pt>
                <c:pt idx="70098">
                  <c:v>1.5994286859999999E-9</c:v>
                </c:pt>
                <c:pt idx="70099">
                  <c:v>6.8451333719999997E-10</c:v>
                </c:pt>
                <c:pt idx="70100">
                  <c:v>4.8016307820000003E-8</c:v>
                </c:pt>
                <c:pt idx="70101">
                  <c:v>3.254535896E-9</c:v>
                </c:pt>
                <c:pt idx="70102">
                  <c:v>7.5049841729999992E-9</c:v>
                </c:pt>
                <c:pt idx="70103">
                  <c:v>1.1131480539999999E-8</c:v>
                </c:pt>
                <c:pt idx="70104">
                  <c:v>2.4701845950000002E-7</c:v>
                </c:pt>
                <c:pt idx="70105">
                  <c:v>4.0510301069999997E-8</c:v>
                </c:pt>
                <c:pt idx="70106">
                  <c:v>6.4098973729999998E-8</c:v>
                </c:pt>
                <c:pt idx="70107">
                  <c:v>8.6225197020000002E-8</c:v>
                </c:pt>
                <c:pt idx="70108">
                  <c:v>2.1558647180000001E-6</c:v>
                </c:pt>
                <c:pt idx="70109">
                  <c:v>2.2441344350000001E-7</c:v>
                </c:pt>
                <c:pt idx="70110">
                  <c:v>1.3801051190000001E-7</c:v>
                </c:pt>
                <c:pt idx="70111">
                  <c:v>1.146788535E-7</c:v>
                </c:pt>
                <c:pt idx="70112">
                  <c:v>1.560012336E-6</c:v>
                </c:pt>
                <c:pt idx="70113">
                  <c:v>4.6192102909999999E-7</c:v>
                </c:pt>
                <c:pt idx="70114">
                  <c:v>2.8219563729999999E-7</c:v>
                </c:pt>
                <c:pt idx="70115">
                  <c:v>2.1490688279999999E-7</c:v>
                </c:pt>
                <c:pt idx="70116">
                  <c:v>7.1572715979999997E-6</c:v>
                </c:pt>
                <c:pt idx="70117">
                  <c:v>1.334793927E-6</c:v>
                </c:pt>
                <c:pt idx="70118">
                  <c:v>5.3361265049999995E-7</c:v>
                </c:pt>
                <c:pt idx="70119">
                  <c:v>9.1349509279999997E-7</c:v>
                </c:pt>
                <c:pt idx="70120">
                  <c:v>1.437349319E-4</c:v>
                </c:pt>
                <c:pt idx="70121">
                  <c:v>7.255014967E-7</c:v>
                </c:pt>
                <c:pt idx="70122">
                  <c:v>1.0927290310000001E-6</c:v>
                </c:pt>
                <c:pt idx="70123">
                  <c:v>6.3604327650000005E-7</c:v>
                </c:pt>
                <c:pt idx="70124">
                  <c:v>1.50180888E-6</c:v>
                </c:pt>
                <c:pt idx="70125">
                  <c:v>4.300566827E-7</c:v>
                </c:pt>
                <c:pt idx="70126">
                  <c:v>5.3152606530000003E-7</c:v>
                </c:pt>
                <c:pt idx="70127">
                  <c:v>5.7241196490000004E-7</c:v>
                </c:pt>
                <c:pt idx="70128">
                  <c:v>9.3704890290000002E-6</c:v>
                </c:pt>
                <c:pt idx="70129">
                  <c:v>7.8849375210000001E-7</c:v>
                </c:pt>
                <c:pt idx="70130">
                  <c:v>2.6082646409999999E-7</c:v>
                </c:pt>
                <c:pt idx="70131">
                  <c:v>1.762258539E-8</c:v>
                </c:pt>
                <c:pt idx="70132">
                  <c:v>1.60961174E-6</c:v>
                </c:pt>
                <c:pt idx="70133">
                  <c:v>1.361193189E-7</c:v>
                </c:pt>
                <c:pt idx="70134">
                  <c:v>1.169246719E-7</c:v>
                </c:pt>
                <c:pt idx="70135">
                  <c:v>2.1079386259999999E-8</c:v>
                </c:pt>
                <c:pt idx="70136">
                  <c:v>7.2529988579999997E-9</c:v>
                </c:pt>
                <c:pt idx="70137">
                  <c:v>8.7501311040000006E-8</c:v>
                </c:pt>
                <c:pt idx="70138">
                  <c:v>5.5796553320000001E-8</c:v>
                </c:pt>
                <c:pt idx="70139">
                  <c:v>5.587459451E-9</c:v>
                </c:pt>
                <c:pt idx="70140">
                  <c:v>9.8712226149999996E-8</c:v>
                </c:pt>
                <c:pt idx="70141">
                  <c:v>2.7503327630000001E-8</c:v>
                </c:pt>
                <c:pt idx="70142">
                  <c:v>2.907682227E-8</c:v>
                </c:pt>
                <c:pt idx="70143">
                  <c:v>2.8675388379999999E-8</c:v>
                </c:pt>
                <c:pt idx="70144">
                  <c:v>3.2781918609999997E-8</c:v>
                </c:pt>
                <c:pt idx="70145">
                  <c:v>3.9024873099999998E-8</c:v>
                </c:pt>
                <c:pt idx="70146">
                  <c:v>5.2605828930000003E-8</c:v>
                </c:pt>
                <c:pt idx="70147">
                  <c:v>7.3964375079999996E-8</c:v>
                </c:pt>
                <c:pt idx="70148">
                  <c:v>5.1543138180000005E-7</c:v>
                </c:pt>
                <c:pt idx="70149">
                  <c:v>2.432528189E-7</c:v>
                </c:pt>
                <c:pt idx="70150">
                  <c:v>7.0800874419999996E-8</c:v>
                </c:pt>
                <c:pt idx="70151">
                  <c:v>2.0012661180000001E-7</c:v>
                </c:pt>
                <c:pt idx="70152">
                  <c:v>2.654711384E-6</c:v>
                </c:pt>
                <c:pt idx="70153">
                  <c:v>3.8746422250000002E-7</c:v>
                </c:pt>
                <c:pt idx="70154">
                  <c:v>3.344066593E-7</c:v>
                </c:pt>
                <c:pt idx="70155">
                  <c:v>1.610991128E-7</c:v>
                </c:pt>
                <c:pt idx="70156">
                  <c:v>6.3883975060000004E-7</c:v>
                </c:pt>
                <c:pt idx="70157">
                  <c:v>9.3942652090000005E-7</c:v>
                </c:pt>
                <c:pt idx="70158">
                  <c:v>2.815639398E-7</c:v>
                </c:pt>
                <c:pt idx="70159">
                  <c:v>2.350499629E-6</c:v>
                </c:pt>
                <c:pt idx="70160">
                  <c:v>4.2540218399999999E-5</c:v>
                </c:pt>
                <c:pt idx="70161">
                  <c:v>3.2845676370000001E-6</c:v>
                </c:pt>
                <c:pt idx="70162">
                  <c:v>3.8380527719999999E-6</c:v>
                </c:pt>
                <c:pt idx="70163">
                  <c:v>2.517240638E-6</c:v>
                </c:pt>
                <c:pt idx="70164">
                  <c:v>8.8296726240000001E-6</c:v>
                </c:pt>
                <c:pt idx="70165">
                  <c:v>1.6802044409999999E-6</c:v>
                </c:pt>
                <c:pt idx="70166">
                  <c:v>9.4791617569999997E-7</c:v>
                </c:pt>
                <c:pt idx="70167">
                  <c:v>7.3248853830000002E-7</c:v>
                </c:pt>
                <c:pt idx="70168">
                  <c:v>2.2209729790000001E-5</c:v>
                </c:pt>
                <c:pt idx="70169">
                  <c:v>4.0045923500000002E-6</c:v>
                </c:pt>
                <c:pt idx="70170">
                  <c:v>1.8197208200000001E-6</c:v>
                </c:pt>
                <c:pt idx="70171">
                  <c:v>1.0965665139999999E-5</c:v>
                </c:pt>
                <c:pt idx="70172">
                  <c:v>4.6137743329999999E-5</c:v>
                </c:pt>
                <c:pt idx="70173">
                  <c:v>1.9961303620000001E-6</c:v>
                </c:pt>
                <c:pt idx="70174">
                  <c:v>6.0456907219999998E-7</c:v>
                </c:pt>
                <c:pt idx="70175">
                  <c:v>1.412862069E-7</c:v>
                </c:pt>
                <c:pt idx="70176">
                  <c:v>1.6646593139999999E-6</c:v>
                </c:pt>
                <c:pt idx="70177">
                  <c:v>3.2975122839999999E-7</c:v>
                </c:pt>
                <c:pt idx="70178">
                  <c:v>4.0413910799999998E-8</c:v>
                </c:pt>
                <c:pt idx="70179">
                  <c:v>6.1879157610000002E-7</c:v>
                </c:pt>
                <c:pt idx="70180">
                  <c:v>3.9286742189999999E-6</c:v>
                </c:pt>
                <c:pt idx="70181">
                  <c:v>3.1412294430000001E-7</c:v>
                </c:pt>
                <c:pt idx="70182">
                  <c:v>4.5156458810000003E-8</c:v>
                </c:pt>
                <c:pt idx="70183">
                  <c:v>1.013570577E-7</c:v>
                </c:pt>
                <c:pt idx="70184">
                  <c:v>3.7354919880000002E-8</c:v>
                </c:pt>
                <c:pt idx="70185">
                  <c:v>2.69955517E-8</c:v>
                </c:pt>
                <c:pt idx="70186">
                  <c:v>6.5665410380000001E-8</c:v>
                </c:pt>
                <c:pt idx="70187">
                  <c:v>7.9613071399999999E-8</c:v>
                </c:pt>
                <c:pt idx="70188">
                  <c:v>6.8546352069999997E-8</c:v>
                </c:pt>
                <c:pt idx="70189">
                  <c:v>8.4236068840000002E-8</c:v>
                </c:pt>
                <c:pt idx="70190">
                  <c:v>7.6090851449999996E-8</c:v>
                </c:pt>
                <c:pt idx="70191">
                  <c:v>8.3973032369999996E-8</c:v>
                </c:pt>
                <c:pt idx="70192">
                  <c:v>1.800628146E-7</c:v>
                </c:pt>
                <c:pt idx="70193">
                  <c:v>4.7519020579999997E-8</c:v>
                </c:pt>
                <c:pt idx="70194">
                  <c:v>6.6602038950000001E-8</c:v>
                </c:pt>
                <c:pt idx="70195">
                  <c:v>1.197792673E-7</c:v>
                </c:pt>
                <c:pt idx="70196">
                  <c:v>1.751590148E-7</c:v>
                </c:pt>
                <c:pt idx="70197">
                  <c:v>2.9143044770000002E-8</c:v>
                </c:pt>
                <c:pt idx="70198">
                  <c:v>2.3485510820000001E-7</c:v>
                </c:pt>
                <c:pt idx="70199">
                  <c:v>6.0140176320000006E-8</c:v>
                </c:pt>
                <c:pt idx="70200">
                  <c:v>8.0137462470000002E-7</c:v>
                </c:pt>
                <c:pt idx="70201">
                  <c:v>2.0418398179999999E-7</c:v>
                </c:pt>
                <c:pt idx="70202">
                  <c:v>1.033443541E-6</c:v>
                </c:pt>
                <c:pt idx="70203">
                  <c:v>1.274575625E-6</c:v>
                </c:pt>
                <c:pt idx="70204">
                  <c:v>1.9518898559999999E-6</c:v>
                </c:pt>
                <c:pt idx="70205">
                  <c:v>1.3225737849999999E-6</c:v>
                </c:pt>
                <c:pt idx="70206">
                  <c:v>9.469451951E-7</c:v>
                </c:pt>
                <c:pt idx="70207">
                  <c:v>2.580731448E-8</c:v>
                </c:pt>
                <c:pt idx="70208">
                  <c:v>2.2048356599999998E-6</c:v>
                </c:pt>
                <c:pt idx="70209">
                  <c:v>3.7785639019999998E-6</c:v>
                </c:pt>
                <c:pt idx="70210">
                  <c:v>2.873612702E-6</c:v>
                </c:pt>
                <c:pt idx="70211">
                  <c:v>3.1822921260000003E-5</c:v>
                </c:pt>
                <c:pt idx="70212">
                  <c:v>7.7639507470000002E-5</c:v>
                </c:pt>
                <c:pt idx="70213">
                  <c:v>8.4417966190000008E-6</c:v>
                </c:pt>
                <c:pt idx="70214">
                  <c:v>8.7706883859999997E-6</c:v>
                </c:pt>
                <c:pt idx="70215">
                  <c:v>3.9409575079999996E-6</c:v>
                </c:pt>
                <c:pt idx="70216">
                  <c:v>5.7220210700000002E-7</c:v>
                </c:pt>
                <c:pt idx="70217">
                  <c:v>1.7923606069999999E-6</c:v>
                </c:pt>
                <c:pt idx="70218">
                  <c:v>2.2955483460000001E-6</c:v>
                </c:pt>
                <c:pt idx="70219">
                  <c:v>2.7668640450000001E-7</c:v>
                </c:pt>
                <c:pt idx="70220">
                  <c:v>4.4966216000000002E-7</c:v>
                </c:pt>
                <c:pt idx="70221">
                  <c:v>1.2075796E-6</c:v>
                </c:pt>
                <c:pt idx="70222">
                  <c:v>8.4309130289999995E-7</c:v>
                </c:pt>
                <c:pt idx="70223">
                  <c:v>2.6693926590000001E-9</c:v>
                </c:pt>
                <c:pt idx="70224">
                  <c:v>3.6191122100000002E-7</c:v>
                </c:pt>
                <c:pt idx="70225">
                  <c:v>5.836226824E-7</c:v>
                </c:pt>
                <c:pt idx="70226">
                  <c:v>1.2584933839999999E-7</c:v>
                </c:pt>
                <c:pt idx="70227">
                  <c:v>3.0433764039999998E-7</c:v>
                </c:pt>
                <c:pt idx="70228">
                  <c:v>8.1887360550000006E-8</c:v>
                </c:pt>
                <c:pt idx="70229">
                  <c:v>1.7386003549999999E-7</c:v>
                </c:pt>
                <c:pt idx="70230">
                  <c:v>2.9016203559999999E-8</c:v>
                </c:pt>
                <c:pt idx="70231">
                  <c:v>6.7628012739999998E-7</c:v>
                </c:pt>
                <c:pt idx="70232">
                  <c:v>1.141333307E-7</c:v>
                </c:pt>
                <c:pt idx="70233">
                  <c:v>1.1191841260000001E-7</c:v>
                </c:pt>
                <c:pt idx="70234">
                  <c:v>1.163444935E-7</c:v>
                </c:pt>
                <c:pt idx="70235">
                  <c:v>2.4581902649999998E-7</c:v>
                </c:pt>
                <c:pt idx="70236">
                  <c:v>1.339972051E-7</c:v>
                </c:pt>
                <c:pt idx="70237">
                  <c:v>1.077502226E-7</c:v>
                </c:pt>
                <c:pt idx="70238">
                  <c:v>1.4535403400000001E-7</c:v>
                </c:pt>
                <c:pt idx="70239">
                  <c:v>1.32992844E-7</c:v>
                </c:pt>
                <c:pt idx="70240">
                  <c:v>1.168467262E-7</c:v>
                </c:pt>
                <c:pt idx="70241">
                  <c:v>9.6075604099999994E-8</c:v>
                </c:pt>
                <c:pt idx="70242">
                  <c:v>8.5960895890000005E-8</c:v>
                </c:pt>
                <c:pt idx="70243">
                  <c:v>2.8766966240000001E-7</c:v>
                </c:pt>
                <c:pt idx="70244">
                  <c:v>1.7865300050000001E-7</c:v>
                </c:pt>
                <c:pt idx="70245">
                  <c:v>7.9269204009999997E-8</c:v>
                </c:pt>
                <c:pt idx="70246">
                  <c:v>1.8789803579999999E-8</c:v>
                </c:pt>
                <c:pt idx="70247">
                  <c:v>7.3589703850000002E-7</c:v>
                </c:pt>
                <c:pt idx="70248">
                  <c:v>3.1631492409999999E-7</c:v>
                </c:pt>
                <c:pt idx="70249">
                  <c:v>2.2436169710000001E-8</c:v>
                </c:pt>
                <c:pt idx="70250">
                  <c:v>3.7380904350000001E-7</c:v>
                </c:pt>
                <c:pt idx="70251">
                  <c:v>1.206446297E-5</c:v>
                </c:pt>
                <c:pt idx="70252">
                  <c:v>1.8542982890000001E-5</c:v>
                </c:pt>
                <c:pt idx="70253">
                  <c:v>4.869669281E-6</c:v>
                </c:pt>
                <c:pt idx="70254">
                  <c:v>5.9400899970000001E-6</c:v>
                </c:pt>
                <c:pt idx="70255">
                  <c:v>1.936171511E-5</c:v>
                </c:pt>
                <c:pt idx="70256">
                  <c:v>4.4825264780000004E-6</c:v>
                </c:pt>
                <c:pt idx="70257">
                  <c:v>3.2507585789999998E-7</c:v>
                </c:pt>
                <c:pt idx="70258">
                  <c:v>7.9874341689999995E-7</c:v>
                </c:pt>
                <c:pt idx="70259">
                  <c:v>3.1771857330000001E-6</c:v>
                </c:pt>
                <c:pt idx="70260">
                  <c:v>2.8019500579999999E-6</c:v>
                </c:pt>
                <c:pt idx="70261">
                  <c:v>1.189805534E-6</c:v>
                </c:pt>
                <c:pt idx="70262">
                  <c:v>1.1001531860000001E-6</c:v>
                </c:pt>
                <c:pt idx="70263">
                  <c:v>1.2448884350000001E-5</c:v>
                </c:pt>
                <c:pt idx="70264">
                  <c:v>5.3680568340000002E-6</c:v>
                </c:pt>
                <c:pt idx="70265">
                  <c:v>6.4504642859999995E-7</c:v>
                </c:pt>
                <c:pt idx="70266">
                  <c:v>1.0641269449999999E-6</c:v>
                </c:pt>
                <c:pt idx="70267">
                  <c:v>8.2138794569999997E-7</c:v>
                </c:pt>
                <c:pt idx="70268">
                  <c:v>6.6512991720000003E-7</c:v>
                </c:pt>
                <c:pt idx="70269">
                  <c:v>2.294537394E-7</c:v>
                </c:pt>
                <c:pt idx="70270">
                  <c:v>3.6018570229999998E-7</c:v>
                </c:pt>
                <c:pt idx="70271">
                  <c:v>2.1239158029999999E-6</c:v>
                </c:pt>
                <c:pt idx="70272">
                  <c:v>1.788255896E-6</c:v>
                </c:pt>
                <c:pt idx="70273">
                  <c:v>3.6140397700000002E-7</c:v>
                </c:pt>
                <c:pt idx="70274">
                  <c:v>9.2619358019999996E-7</c:v>
                </c:pt>
                <c:pt idx="70275">
                  <c:v>1.3749116750000001E-6</c:v>
                </c:pt>
                <c:pt idx="70276">
                  <c:v>3.045319022E-7</c:v>
                </c:pt>
                <c:pt idx="70277">
                  <c:v>1.0524373900000001E-7</c:v>
                </c:pt>
                <c:pt idx="70278">
                  <c:v>7.9952740459999994E-8</c:v>
                </c:pt>
                <c:pt idx="70279">
                  <c:v>1.281741109E-7</c:v>
                </c:pt>
                <c:pt idx="70280">
                  <c:v>1.6253195839999999E-8</c:v>
                </c:pt>
                <c:pt idx="70281">
                  <c:v>3.4796790239999999E-8</c:v>
                </c:pt>
                <c:pt idx="70282">
                  <c:v>1.691403932E-7</c:v>
                </c:pt>
                <c:pt idx="70283">
                  <c:v>1.3430905710000001E-6</c:v>
                </c:pt>
                <c:pt idx="70284">
                  <c:v>6.534210105E-7</c:v>
                </c:pt>
                <c:pt idx="70285">
                  <c:v>9.2359404010000001E-8</c:v>
                </c:pt>
                <c:pt idx="70286">
                  <c:v>1.2744516190000001E-8</c:v>
                </c:pt>
                <c:pt idx="70287">
                  <c:v>2.2324236280000001E-7</c:v>
                </c:pt>
                <c:pt idx="70288">
                  <c:v>9.5166203940000003E-8</c:v>
                </c:pt>
                <c:pt idx="70289">
                  <c:v>5.5468825289999999E-8</c:v>
                </c:pt>
                <c:pt idx="70290">
                  <c:v>7.5856351149999996E-8</c:v>
                </c:pt>
                <c:pt idx="70291">
                  <c:v>8.8387741260000003E-8</c:v>
                </c:pt>
                <c:pt idx="70292">
                  <c:v>1.464029083E-8</c:v>
                </c:pt>
                <c:pt idx="70293">
                  <c:v>3.4749232940000001E-7</c:v>
                </c:pt>
                <c:pt idx="70294">
                  <c:v>6.2434683410000003E-7</c:v>
                </c:pt>
                <c:pt idx="70295">
                  <c:v>2.5704518619999999E-6</c:v>
                </c:pt>
                <c:pt idx="70296">
                  <c:v>1.193599446E-6</c:v>
                </c:pt>
                <c:pt idx="70297">
                  <c:v>1.167168343E-7</c:v>
                </c:pt>
                <c:pt idx="70298">
                  <c:v>4.2817258199999998E-8</c:v>
                </c:pt>
                <c:pt idx="70299">
                  <c:v>9.6521236120000008E-7</c:v>
                </c:pt>
                <c:pt idx="70300">
                  <c:v>3.3552912669999999E-7</c:v>
                </c:pt>
                <c:pt idx="70301">
                  <c:v>1.2822823610000001E-7</c:v>
                </c:pt>
                <c:pt idx="70302">
                  <c:v>3.1420168620000001E-7</c:v>
                </c:pt>
                <c:pt idx="70303">
                  <c:v>3.350160703E-5</c:v>
                </c:pt>
                <c:pt idx="70304">
                  <c:v>5.7860295930000003E-6</c:v>
                </c:pt>
                <c:pt idx="70305">
                  <c:v>3.4796229540000002E-6</c:v>
                </c:pt>
                <c:pt idx="70306">
                  <c:v>2.8274403190000001E-6</c:v>
                </c:pt>
                <c:pt idx="70307">
                  <c:v>7.314592646E-6</c:v>
                </c:pt>
                <c:pt idx="70308">
                  <c:v>1.512950088E-7</c:v>
                </c:pt>
                <c:pt idx="70309">
                  <c:v>4.3266264749999998E-7</c:v>
                </c:pt>
                <c:pt idx="70310">
                  <c:v>3.4723560329999997E-7</c:v>
                </c:pt>
                <c:pt idx="70311">
                  <c:v>1.816365344E-6</c:v>
                </c:pt>
                <c:pt idx="70312">
                  <c:v>1.6565865369999999E-7</c:v>
                </c:pt>
                <c:pt idx="70313">
                  <c:v>5.5031916749999997E-7</c:v>
                </c:pt>
                <c:pt idx="70314">
                  <c:v>6.5392722550000003E-7</c:v>
                </c:pt>
                <c:pt idx="70315">
                  <c:v>6.5987045659999999E-6</c:v>
                </c:pt>
                <c:pt idx="70316">
                  <c:v>3.8956697839999999E-7</c:v>
                </c:pt>
                <c:pt idx="70317">
                  <c:v>1.342590971E-8</c:v>
                </c:pt>
                <c:pt idx="70318">
                  <c:v>3.236974314E-8</c:v>
                </c:pt>
                <c:pt idx="70319">
                  <c:v>4.0491516270000002E-7</c:v>
                </c:pt>
                <c:pt idx="70320">
                  <c:v>3.3091113100000003E-8</c:v>
                </c:pt>
                <c:pt idx="70321">
                  <c:v>3.0097269039999997E-8</c:v>
                </c:pt>
                <c:pt idx="70322">
                  <c:v>4.3472040420000003E-8</c:v>
                </c:pt>
                <c:pt idx="70323">
                  <c:v>2.5784331909999998E-7</c:v>
                </c:pt>
                <c:pt idx="70324">
                  <c:v>1.8855136149999999E-8</c:v>
                </c:pt>
                <c:pt idx="70325">
                  <c:v>2.6594106509999998E-7</c:v>
                </c:pt>
                <c:pt idx="70326">
                  <c:v>4.0613467030000001E-7</c:v>
                </c:pt>
                <c:pt idx="70327">
                  <c:v>1.7257429060000001E-6</c:v>
                </c:pt>
                <c:pt idx="70328">
                  <c:v>1.814207137E-7</c:v>
                </c:pt>
                <c:pt idx="70329">
                  <c:v>1.2166959019999999E-7</c:v>
                </c:pt>
                <c:pt idx="70330">
                  <c:v>1.441420659E-7</c:v>
                </c:pt>
                <c:pt idx="70331">
                  <c:v>2.87423308E-7</c:v>
                </c:pt>
                <c:pt idx="70332">
                  <c:v>4.0990512099999998E-8</c:v>
                </c:pt>
                <c:pt idx="70333">
                  <c:v>1.2459189470000001E-7</c:v>
                </c:pt>
                <c:pt idx="70334">
                  <c:v>9.6888917119999996E-8</c:v>
                </c:pt>
                <c:pt idx="70335">
                  <c:v>3.65094161E-7</c:v>
                </c:pt>
                <c:pt idx="70336">
                  <c:v>3.740696841E-8</c:v>
                </c:pt>
                <c:pt idx="70337">
                  <c:v>2.5605991649999999E-8</c:v>
                </c:pt>
                <c:pt idx="70338">
                  <c:v>2.6345477240000001E-8</c:v>
                </c:pt>
                <c:pt idx="70339">
                  <c:v>5.6364333799999998E-8</c:v>
                </c:pt>
                <c:pt idx="70340">
                  <c:v>2.6998496849999998E-8</c:v>
                </c:pt>
                <c:pt idx="70341">
                  <c:v>2.860501463E-8</c:v>
                </c:pt>
                <c:pt idx="70342">
                  <c:v>2.3540744899999999E-8</c:v>
                </c:pt>
                <c:pt idx="70343">
                  <c:v>1.882830592E-6</c:v>
                </c:pt>
                <c:pt idx="70344">
                  <c:v>7.0087625839999995E-8</c:v>
                </c:pt>
                <c:pt idx="70345">
                  <c:v>3.4260069769999999E-7</c:v>
                </c:pt>
                <c:pt idx="70346">
                  <c:v>1.033875531E-6</c:v>
                </c:pt>
                <c:pt idx="70347">
                  <c:v>1.5786064860000001E-5</c:v>
                </c:pt>
                <c:pt idx="70348">
                  <c:v>7.0496767269999996E-7</c:v>
                </c:pt>
                <c:pt idx="70349">
                  <c:v>1.416977987E-7</c:v>
                </c:pt>
                <c:pt idx="70350">
                  <c:v>2.8670535029999998E-7</c:v>
                </c:pt>
                <c:pt idx="70351">
                  <c:v>1.6833648910000001E-6</c:v>
                </c:pt>
                <c:pt idx="70352">
                  <c:v>3.3164780999999998E-7</c:v>
                </c:pt>
                <c:pt idx="70353">
                  <c:v>2.003496692E-7</c:v>
                </c:pt>
                <c:pt idx="70354">
                  <c:v>2.4712353550000002E-7</c:v>
                </c:pt>
                <c:pt idx="70355">
                  <c:v>8.5490785210000004E-7</c:v>
                </c:pt>
                <c:pt idx="70356">
                  <c:v>1.6010213149999999E-7</c:v>
                </c:pt>
                <c:pt idx="70357">
                  <c:v>1.858987351E-7</c:v>
                </c:pt>
                <c:pt idx="70358">
                  <c:v>1.616416664E-7</c:v>
                </c:pt>
                <c:pt idx="70359">
                  <c:v>1.200902589E-6</c:v>
                </c:pt>
                <c:pt idx="70360">
                  <c:v>4.4065246700000002E-8</c:v>
                </c:pt>
                <c:pt idx="70361">
                  <c:v>1.1199809050000001E-7</c:v>
                </c:pt>
                <c:pt idx="70362">
                  <c:v>6.5273182640000006E-8</c:v>
                </c:pt>
                <c:pt idx="70363">
                  <c:v>1.707141356E-6</c:v>
                </c:pt>
                <c:pt idx="70364">
                  <c:v>1.1380019819999999E-8</c:v>
                </c:pt>
                <c:pt idx="70365">
                  <c:v>4.3896971170000002E-8</c:v>
                </c:pt>
                <c:pt idx="70366">
                  <c:v>1.1748511319999999E-8</c:v>
                </c:pt>
                <c:pt idx="70367">
                  <c:v>6.8477100190000002E-8</c:v>
                </c:pt>
                <c:pt idx="70368">
                  <c:v>1.6030740239999999E-8</c:v>
                </c:pt>
                <c:pt idx="70369">
                  <c:v>8.5723478579999993E-9</c:v>
                </c:pt>
                <c:pt idx="70370">
                  <c:v>1.710096402E-8</c:v>
                </c:pt>
                <c:pt idx="70371">
                  <c:v>2.3999452720000002E-7</c:v>
                </c:pt>
                <c:pt idx="70372">
                  <c:v>5.690600725E-8</c:v>
                </c:pt>
                <c:pt idx="70373">
                  <c:v>4.5056318469999999E-8</c:v>
                </c:pt>
                <c:pt idx="70374">
                  <c:v>5.4724653980000001E-8</c:v>
                </c:pt>
                <c:pt idx="70375">
                  <c:v>1.4940111779999999E-6</c:v>
                </c:pt>
                <c:pt idx="70376">
                  <c:v>4.7330962230000001E-8</c:v>
                </c:pt>
                <c:pt idx="70377">
                  <c:v>9.9796903249999997E-8</c:v>
                </c:pt>
                <c:pt idx="70378">
                  <c:v>1.115595239E-7</c:v>
                </c:pt>
                <c:pt idx="70379">
                  <c:v>3.9173124619999998E-7</c:v>
                </c:pt>
                <c:pt idx="70380">
                  <c:v>6.8229324900000001E-8</c:v>
                </c:pt>
                <c:pt idx="70381">
                  <c:v>7.8243817050000004E-8</c:v>
                </c:pt>
                <c:pt idx="70382">
                  <c:v>6.8186895649999998E-8</c:v>
                </c:pt>
                <c:pt idx="70383">
                  <c:v>6.8859838249999997E-7</c:v>
                </c:pt>
                <c:pt idx="70384">
                  <c:v>2.551680023E-8</c:v>
                </c:pt>
                <c:pt idx="70385">
                  <c:v>2.8220589749999999E-8</c:v>
                </c:pt>
                <c:pt idx="70386">
                  <c:v>1.7077309360000001E-8</c:v>
                </c:pt>
                <c:pt idx="70387">
                  <c:v>1.8548236080000001E-6</c:v>
                </c:pt>
                <c:pt idx="70388">
                  <c:v>2.500421461E-9</c:v>
                </c:pt>
                <c:pt idx="70389">
                  <c:v>2.0201454519999999E-13</c:v>
                </c:pt>
                <c:pt idx="70390">
                  <c:v>1.9212372220000002E-9</c:v>
                </c:pt>
                <c:pt idx="70391">
                  <c:v>2.7455578439999998E-8</c:v>
                </c:pt>
                <c:pt idx="70392">
                  <c:v>1.7528035930000001E-8</c:v>
                </c:pt>
                <c:pt idx="70393">
                  <c:v>3.0419684599999999E-8</c:v>
                </c:pt>
                <c:pt idx="70394">
                  <c:v>4.5507026599999997E-8</c:v>
                </c:pt>
                <c:pt idx="70395">
                  <c:v>2.396009816E-6</c:v>
                </c:pt>
                <c:pt idx="70396">
                  <c:v>8.8579048759999998E-8</c:v>
                </c:pt>
                <c:pt idx="70397">
                  <c:v>5.7738975879999999E-8</c:v>
                </c:pt>
                <c:pt idx="70398">
                  <c:v>5.2895992939999998E-8</c:v>
                </c:pt>
                <c:pt idx="70399">
                  <c:v>1.6769454869999999E-6</c:v>
                </c:pt>
                <c:pt idx="70400">
                  <c:v>1.232277794E-7</c:v>
                </c:pt>
                <c:pt idx="70401">
                  <c:v>8.948194656E-8</c:v>
                </c:pt>
                <c:pt idx="70402">
                  <c:v>6.6761684509999998E-8</c:v>
                </c:pt>
                <c:pt idx="70403">
                  <c:v>2.6021755139999997E-7</c:v>
                </c:pt>
                <c:pt idx="70404">
                  <c:v>1.126067775E-7</c:v>
                </c:pt>
                <c:pt idx="70405">
                  <c:v>2.6910662239999999E-8</c:v>
                </c:pt>
                <c:pt idx="70406">
                  <c:v>3.9313246459999998E-8</c:v>
                </c:pt>
                <c:pt idx="70407">
                  <c:v>6.8490507990000001E-6</c:v>
                </c:pt>
                <c:pt idx="70408">
                  <c:v>4.6910932309999997E-8</c:v>
                </c:pt>
                <c:pt idx="70409">
                  <c:v>2.5497438739999999E-8</c:v>
                </c:pt>
                <c:pt idx="70410">
                  <c:v>3.9964687660000003E-9</c:v>
                </c:pt>
                <c:pt idx="70411">
                  <c:v>1.0502536499999999E-8</c:v>
                </c:pt>
                <c:pt idx="70412">
                  <c:v>9.7023393489999995E-9</c:v>
                </c:pt>
                <c:pt idx="70413">
                  <c:v>2.4953554769999999E-8</c:v>
                </c:pt>
                <c:pt idx="70414">
                  <c:v>5.007290001E-8</c:v>
                </c:pt>
                <c:pt idx="70415">
                  <c:v>1.747655042E-6</c:v>
                </c:pt>
                <c:pt idx="70416">
                  <c:v>2.2266035899999999E-7</c:v>
                </c:pt>
                <c:pt idx="70417">
                  <c:v>7.6119490530000002E-8</c:v>
                </c:pt>
                <c:pt idx="70418">
                  <c:v>7.6241038689999994E-8</c:v>
                </c:pt>
                <c:pt idx="70419">
                  <c:v>7.1981954260000001E-6</c:v>
                </c:pt>
                <c:pt idx="70420">
                  <c:v>2.6027919090000001E-7</c:v>
                </c:pt>
                <c:pt idx="70421">
                  <c:v>2.6405361429999998E-7</c:v>
                </c:pt>
                <c:pt idx="70422">
                  <c:v>1.146134068E-7</c:v>
                </c:pt>
                <c:pt idx="70423">
                  <c:v>8.6241210969999997E-7</c:v>
                </c:pt>
                <c:pt idx="70424">
                  <c:v>4.4935524469999999E-7</c:v>
                </c:pt>
                <c:pt idx="70425">
                  <c:v>1.843228787E-7</c:v>
                </c:pt>
                <c:pt idx="70426">
                  <c:v>2.6267019359999999E-7</c:v>
                </c:pt>
                <c:pt idx="70427">
                  <c:v>1.8934820790000001E-5</c:v>
                </c:pt>
                <c:pt idx="70428">
                  <c:v>5.7835858510000002E-7</c:v>
                </c:pt>
                <c:pt idx="70429">
                  <c:v>7.1598950780000002E-7</c:v>
                </c:pt>
                <c:pt idx="70430">
                  <c:v>3.503711091E-7</c:v>
                </c:pt>
                <c:pt idx="70431">
                  <c:v>1.980299668E-6</c:v>
                </c:pt>
                <c:pt idx="70432">
                  <c:v>2.464832662E-7</c:v>
                </c:pt>
                <c:pt idx="70433">
                  <c:v>1.2150495129999999E-7</c:v>
                </c:pt>
                <c:pt idx="70434">
                  <c:v>6.5790129459999996E-8</c:v>
                </c:pt>
                <c:pt idx="70435">
                  <c:v>1.2815317710000001E-6</c:v>
                </c:pt>
                <c:pt idx="70436">
                  <c:v>7.195584733E-8</c:v>
                </c:pt>
                <c:pt idx="70437">
                  <c:v>5.2839088830000002E-9</c:v>
                </c:pt>
                <c:pt idx="70438">
                  <c:v>4.2576486830000001E-8</c:v>
                </c:pt>
                <c:pt idx="70439">
                  <c:v>1.166959211E-7</c:v>
                </c:pt>
                <c:pt idx="70440">
                  <c:v>7.7846807159999998E-9</c:v>
                </c:pt>
                <c:pt idx="70441">
                  <c:v>5.7777543659999999E-8</c:v>
                </c:pt>
                <c:pt idx="70442">
                  <c:v>2.6143767359999998E-8</c:v>
                </c:pt>
                <c:pt idx="70443">
                  <c:v>1.787430601E-7</c:v>
                </c:pt>
                <c:pt idx="70444">
                  <c:v>8.4460058039999995E-8</c:v>
                </c:pt>
                <c:pt idx="70445">
                  <c:v>1.3120966590000001E-7</c:v>
                </c:pt>
                <c:pt idx="70446">
                  <c:v>8.6499402849999999E-9</c:v>
                </c:pt>
                <c:pt idx="70447">
                  <c:v>1.7646480600000001E-6</c:v>
                </c:pt>
                <c:pt idx="70448">
                  <c:v>1.3502825390000001E-7</c:v>
                </c:pt>
                <c:pt idx="70449">
                  <c:v>3.3394090710000001E-7</c:v>
                </c:pt>
                <c:pt idx="70450">
                  <c:v>2.51066312E-7</c:v>
                </c:pt>
                <c:pt idx="70451">
                  <c:v>6.2374771030000003E-7</c:v>
                </c:pt>
                <c:pt idx="70452">
                  <c:v>1.72522026E-7</c:v>
                </c:pt>
                <c:pt idx="70453">
                  <c:v>9.6743115110000002E-8</c:v>
                </c:pt>
                <c:pt idx="70454">
                  <c:v>5.6227323769999997E-8</c:v>
                </c:pt>
                <c:pt idx="70455">
                  <c:v>1.175547849E-7</c:v>
                </c:pt>
                <c:pt idx="70456">
                  <c:v>3.579246762E-8</c:v>
                </c:pt>
                <c:pt idx="70457">
                  <c:v>7.6244057959999997E-8</c:v>
                </c:pt>
                <c:pt idx="70458">
                  <c:v>3.0766378400000001E-7</c:v>
                </c:pt>
                <c:pt idx="70459">
                  <c:v>5.2998799719999996E-6</c:v>
                </c:pt>
                <c:pt idx="70460">
                  <c:v>2.2802430729999999E-7</c:v>
                </c:pt>
                <c:pt idx="70461">
                  <c:v>1.4618011320000001E-7</c:v>
                </c:pt>
                <c:pt idx="70462">
                  <c:v>7.3806740679999999E-8</c:v>
                </c:pt>
                <c:pt idx="70463">
                  <c:v>4.652725219E-7</c:v>
                </c:pt>
                <c:pt idx="70464">
                  <c:v>1.3227901310000001E-7</c:v>
                </c:pt>
                <c:pt idx="70465">
                  <c:v>2.9845745559999999E-7</c:v>
                </c:pt>
                <c:pt idx="70466">
                  <c:v>2.531750358E-8</c:v>
                </c:pt>
                <c:pt idx="70467">
                  <c:v>1.8141996920000001E-6</c:v>
                </c:pt>
                <c:pt idx="70468">
                  <c:v>3.8576678109999998E-7</c:v>
                </c:pt>
                <c:pt idx="70469">
                  <c:v>9.0306143100000004E-7</c:v>
                </c:pt>
                <c:pt idx="70470">
                  <c:v>7.0223585329999997E-7</c:v>
                </c:pt>
                <c:pt idx="70471">
                  <c:v>1.9547199539999999E-6</c:v>
                </c:pt>
                <c:pt idx="70472">
                  <c:v>8.4790518160000004E-7</c:v>
                </c:pt>
                <c:pt idx="70473">
                  <c:v>5.3253616199999998E-7</c:v>
                </c:pt>
                <c:pt idx="70474">
                  <c:v>1.033171776E-8</c:v>
                </c:pt>
                <c:pt idx="70475">
                  <c:v>1.014666055E-6</c:v>
                </c:pt>
                <c:pt idx="70476">
                  <c:v>1.5175730550000001E-6</c:v>
                </c:pt>
                <c:pt idx="70477">
                  <c:v>9.9281808219999993E-7</c:v>
                </c:pt>
                <c:pt idx="70478">
                  <c:v>5.3665315810000003E-6</c:v>
                </c:pt>
                <c:pt idx="70479">
                  <c:v>2.9908469139999999E-5</c:v>
                </c:pt>
                <c:pt idx="70480">
                  <c:v>1.292270239E-6</c:v>
                </c:pt>
                <c:pt idx="70481">
                  <c:v>1.394595914E-6</c:v>
                </c:pt>
                <c:pt idx="70482">
                  <c:v>5.7802150630000001E-7</c:v>
                </c:pt>
                <c:pt idx="70483">
                  <c:v>1.6848078779999999E-7</c:v>
                </c:pt>
                <c:pt idx="70484">
                  <c:v>1.8661484619999999E-7</c:v>
                </c:pt>
                <c:pt idx="70485">
                  <c:v>2.2468052719999999E-7</c:v>
                </c:pt>
                <c:pt idx="70486">
                  <c:v>8.6592461069999997E-8</c:v>
                </c:pt>
                <c:pt idx="70487">
                  <c:v>9.3987610529999999E-8</c:v>
                </c:pt>
                <c:pt idx="70488">
                  <c:v>7.5430470229999997E-8</c:v>
                </c:pt>
                <c:pt idx="70489">
                  <c:v>5.7806308929999997E-8</c:v>
                </c:pt>
                <c:pt idx="70490">
                  <c:v>9.1116226279999995E-8</c:v>
                </c:pt>
                <c:pt idx="70491">
                  <c:v>5.842146422E-8</c:v>
                </c:pt>
                <c:pt idx="70492">
                  <c:v>1.9105476580000001E-8</c:v>
                </c:pt>
                <c:pt idx="70493">
                  <c:v>7.1316965150000001E-8</c:v>
                </c:pt>
                <c:pt idx="70494">
                  <c:v>1.2569229349999999E-7</c:v>
                </c:pt>
                <c:pt idx="70495">
                  <c:v>1.0219172490000001E-7</c:v>
                </c:pt>
                <c:pt idx="70496">
                  <c:v>4.6251152249999998E-8</c:v>
                </c:pt>
                <c:pt idx="70497">
                  <c:v>1.813406642E-7</c:v>
                </c:pt>
                <c:pt idx="70498">
                  <c:v>2.0691097390000001E-7</c:v>
                </c:pt>
                <c:pt idx="70499">
                  <c:v>7.1347955059999999E-7</c:v>
                </c:pt>
                <c:pt idx="70500">
                  <c:v>5.882906373E-8</c:v>
                </c:pt>
                <c:pt idx="70501">
                  <c:v>1.26237198E-7</c:v>
                </c:pt>
                <c:pt idx="70502">
                  <c:v>2.424529519E-8</c:v>
                </c:pt>
                <c:pt idx="70503">
                  <c:v>2.624403416E-7</c:v>
                </c:pt>
                <c:pt idx="70504">
                  <c:v>2.0978807550000001E-7</c:v>
                </c:pt>
                <c:pt idx="70505">
                  <c:v>1.777803053E-7</c:v>
                </c:pt>
                <c:pt idx="70506">
                  <c:v>8.7270196550000006E-9</c:v>
                </c:pt>
                <c:pt idx="70507">
                  <c:v>7.5938711940000004E-7</c:v>
                </c:pt>
                <c:pt idx="70508">
                  <c:v>2.446591743E-7</c:v>
                </c:pt>
                <c:pt idx="70509">
                  <c:v>3.875632047E-9</c:v>
                </c:pt>
                <c:pt idx="70510">
                  <c:v>2.1422995899999998E-6</c:v>
                </c:pt>
                <c:pt idx="70511">
                  <c:v>1.5069126460000001E-6</c:v>
                </c:pt>
                <c:pt idx="70512">
                  <c:v>7.7521159610000001E-7</c:v>
                </c:pt>
                <c:pt idx="70513">
                  <c:v>1.2768972259999999E-7</c:v>
                </c:pt>
                <c:pt idx="70514">
                  <c:v>1.8430845330000001E-6</c:v>
                </c:pt>
                <c:pt idx="70515">
                  <c:v>1.036917114E-6</c:v>
                </c:pt>
                <c:pt idx="70516">
                  <c:v>4.7007326459999998E-7</c:v>
                </c:pt>
                <c:pt idx="70517">
                  <c:v>3.3312053569999998E-7</c:v>
                </c:pt>
                <c:pt idx="70518">
                  <c:v>1.8200482700000002E-5</c:v>
                </c:pt>
                <c:pt idx="70519">
                  <c:v>4.5674750420000001E-5</c:v>
                </c:pt>
                <c:pt idx="70520">
                  <c:v>9.1993978609999993E-6</c:v>
                </c:pt>
                <c:pt idx="70521">
                  <c:v>7.2096610629999997E-6</c:v>
                </c:pt>
                <c:pt idx="70522">
                  <c:v>1.279603073E-5</c:v>
                </c:pt>
                <c:pt idx="70523">
                  <c:v>5.6619032899999998E-6</c:v>
                </c:pt>
                <c:pt idx="70524">
                  <c:v>1.3500605590000001E-7</c:v>
                </c:pt>
                <c:pt idx="70525">
                  <c:v>2.3300204130000001E-7</c:v>
                </c:pt>
                <c:pt idx="70526">
                  <c:v>1.102029619E-6</c:v>
                </c:pt>
                <c:pt idx="70527">
                  <c:v>1.2213805700000001E-6</c:v>
                </c:pt>
                <c:pt idx="70528">
                  <c:v>3.0432518229999998E-7</c:v>
                </c:pt>
                <c:pt idx="70529">
                  <c:v>5.1558636580000004E-7</c:v>
                </c:pt>
                <c:pt idx="70530">
                  <c:v>2.3280020889999998E-6</c:v>
                </c:pt>
                <c:pt idx="70531">
                  <c:v>2.2633370509999998E-6</c:v>
                </c:pt>
                <c:pt idx="70532">
                  <c:v>2.5179986320000001E-8</c:v>
                </c:pt>
                <c:pt idx="70533">
                  <c:v>1.159439162E-7</c:v>
                </c:pt>
                <c:pt idx="70534">
                  <c:v>1.4812356989999999E-7</c:v>
                </c:pt>
                <c:pt idx="70535">
                  <c:v>1.9647528E-7</c:v>
                </c:pt>
                <c:pt idx="70536">
                  <c:v>7.3528716480000004E-8</c:v>
                </c:pt>
                <c:pt idx="70537">
                  <c:v>1.07446331E-7</c:v>
                </c:pt>
                <c:pt idx="70538">
                  <c:v>1.3255670380000001E-7</c:v>
                </c:pt>
                <c:pt idx="70539">
                  <c:v>9.4167984909999995E-8</c:v>
                </c:pt>
                <c:pt idx="70540">
                  <c:v>2.3123344200000001E-7</c:v>
                </c:pt>
                <c:pt idx="70541">
                  <c:v>1.268399333E-7</c:v>
                </c:pt>
                <c:pt idx="70542">
                  <c:v>7.5697819750000005E-9</c:v>
                </c:pt>
                <c:pt idx="70543">
                  <c:v>9.4721821389999994E-8</c:v>
                </c:pt>
                <c:pt idx="70544">
                  <c:v>9.2938158180000006E-8</c:v>
                </c:pt>
                <c:pt idx="70545">
                  <c:v>1.048037164E-7</c:v>
                </c:pt>
                <c:pt idx="70546">
                  <c:v>1.005976508E-7</c:v>
                </c:pt>
                <c:pt idx="70547">
                  <c:v>2.146478685E-7</c:v>
                </c:pt>
                <c:pt idx="70548">
                  <c:v>2.1553557320000001E-7</c:v>
                </c:pt>
                <c:pt idx="70549">
                  <c:v>9.1795857320000002E-8</c:v>
                </c:pt>
                <c:pt idx="70550">
                  <c:v>1.520256848E-6</c:v>
                </c:pt>
                <c:pt idx="70551">
                  <c:v>1.5990720750000001E-6</c:v>
                </c:pt>
                <c:pt idx="70552">
                  <c:v>7.8321145239999999E-7</c:v>
                </c:pt>
                <c:pt idx="70553">
                  <c:v>1.512795771E-6</c:v>
                </c:pt>
                <c:pt idx="70554">
                  <c:v>3.904455637E-7</c:v>
                </c:pt>
                <c:pt idx="70555">
                  <c:v>3.0071183819999998E-7</c:v>
                </c:pt>
                <c:pt idx="70556">
                  <c:v>8.5752769980000001E-7</c:v>
                </c:pt>
                <c:pt idx="70557">
                  <c:v>1.056296125E-6</c:v>
                </c:pt>
                <c:pt idx="70558">
                  <c:v>1.924671218E-6</c:v>
                </c:pt>
                <c:pt idx="70559">
                  <c:v>2.9685750359999999E-6</c:v>
                </c:pt>
                <c:pt idx="70560">
                  <c:v>4.6668237359999996E-6</c:v>
                </c:pt>
                <c:pt idx="70561">
                  <c:v>8.6244083029999993E-6</c:v>
                </c:pt>
                <c:pt idx="70562">
                  <c:v>2.4101148849999999E-5</c:v>
                </c:pt>
                <c:pt idx="70563">
                  <c:v>1.312498475E-5</c:v>
                </c:pt>
                <c:pt idx="70564">
                  <c:v>8.3359011769999998E-7</c:v>
                </c:pt>
                <c:pt idx="70565">
                  <c:v>1.3222151570000001E-7</c:v>
                </c:pt>
                <c:pt idx="70566">
                  <c:v>2.0641559939999999E-6</c:v>
                </c:pt>
                <c:pt idx="70567">
                  <c:v>1.5401426E-6</c:v>
                </c:pt>
                <c:pt idx="70568">
                  <c:v>5.1410376950000005E-7</c:v>
                </c:pt>
                <c:pt idx="70569">
                  <c:v>5.7581157689999995E-7</c:v>
                </c:pt>
                <c:pt idx="70570">
                  <c:v>4.292694715E-5</c:v>
                </c:pt>
                <c:pt idx="70571">
                  <c:v>1.5110840860000001E-5</c:v>
                </c:pt>
                <c:pt idx="70572">
                  <c:v>6.256530043E-6</c:v>
                </c:pt>
                <c:pt idx="70573">
                  <c:v>3.9838091900000004E-6</c:v>
                </c:pt>
                <c:pt idx="70574">
                  <c:v>4.0893813659999997E-6</c:v>
                </c:pt>
                <c:pt idx="70575">
                  <c:v>1.8641067889999999E-7</c:v>
                </c:pt>
                <c:pt idx="70576">
                  <c:v>5.2324544349999997E-7</c:v>
                </c:pt>
                <c:pt idx="70577">
                  <c:v>2.3349951880000001E-7</c:v>
                </c:pt>
                <c:pt idx="70578">
                  <c:v>5.7094732259999996E-7</c:v>
                </c:pt>
                <c:pt idx="70579">
                  <c:v>9.7982704100000005E-8</c:v>
                </c:pt>
                <c:pt idx="70580">
                  <c:v>3.5951719550000002E-7</c:v>
                </c:pt>
                <c:pt idx="70581">
                  <c:v>8.7333266119999995E-8</c:v>
                </c:pt>
                <c:pt idx="70582">
                  <c:v>4.4314317089999998E-7</c:v>
                </c:pt>
                <c:pt idx="70583">
                  <c:v>1.182288902E-8</c:v>
                </c:pt>
                <c:pt idx="70584">
                  <c:v>6.152755777E-8</c:v>
                </c:pt>
                <c:pt idx="70585">
                  <c:v>8.2626191990000005E-8</c:v>
                </c:pt>
                <c:pt idx="70586">
                  <c:v>1.0250753029999999E-7</c:v>
                </c:pt>
                <c:pt idx="70587">
                  <c:v>8.2136160899999995E-8</c:v>
                </c:pt>
                <c:pt idx="70588">
                  <c:v>8.3003099339999998E-8</c:v>
                </c:pt>
                <c:pt idx="70589">
                  <c:v>7.893289434E-8</c:v>
                </c:pt>
                <c:pt idx="70590">
                  <c:v>8.6595115879999995E-8</c:v>
                </c:pt>
                <c:pt idx="70591">
                  <c:v>1.5346027240000001E-7</c:v>
                </c:pt>
                <c:pt idx="70592">
                  <c:v>6.5454124430000006E-8</c:v>
                </c:pt>
                <c:pt idx="70593">
                  <c:v>1.3632146950000001E-8</c:v>
                </c:pt>
                <c:pt idx="70594">
                  <c:v>1.0907724680000001E-6</c:v>
                </c:pt>
                <c:pt idx="70595">
                  <c:v>6.8812710970000005E-8</c:v>
                </c:pt>
                <c:pt idx="70596">
                  <c:v>1.489611297E-8</c:v>
                </c:pt>
                <c:pt idx="70597">
                  <c:v>5.2955470719999999E-8</c:v>
                </c:pt>
                <c:pt idx="70598">
                  <c:v>1.06691211E-6</c:v>
                </c:pt>
                <c:pt idx="70599">
                  <c:v>2.1098129489999999E-7</c:v>
                </c:pt>
                <c:pt idx="70600">
                  <c:v>2.1496652329999998E-8</c:v>
                </c:pt>
                <c:pt idx="70601">
                  <c:v>3.9064307519999998E-7</c:v>
                </c:pt>
                <c:pt idx="70602">
                  <c:v>3.9397976960000001E-6</c:v>
                </c:pt>
                <c:pt idx="70603">
                  <c:v>1.1274015920000001E-6</c:v>
                </c:pt>
                <c:pt idx="70604">
                  <c:v>1.0679673039999999E-7</c:v>
                </c:pt>
                <c:pt idx="70605">
                  <c:v>4.5486790510000001E-8</c:v>
                </c:pt>
                <c:pt idx="70606">
                  <c:v>4.2991200800000001E-6</c:v>
                </c:pt>
                <c:pt idx="70607">
                  <c:v>4.4459448689999999E-7</c:v>
                </c:pt>
                <c:pt idx="70608">
                  <c:v>2.157611272E-7</c:v>
                </c:pt>
                <c:pt idx="70609">
                  <c:v>7.188141123E-9</c:v>
                </c:pt>
                <c:pt idx="70610">
                  <c:v>4.0272004539999998E-5</c:v>
                </c:pt>
                <c:pt idx="70611">
                  <c:v>7.998826939E-6</c:v>
                </c:pt>
                <c:pt idx="70612">
                  <c:v>6.4880860670000002E-6</c:v>
                </c:pt>
                <c:pt idx="70613">
                  <c:v>1.172500012E-5</c:v>
                </c:pt>
                <c:pt idx="70614">
                  <c:v>8.0042508009999996E-5</c:v>
                </c:pt>
                <c:pt idx="70615">
                  <c:v>5.9512929199999998E-6</c:v>
                </c:pt>
                <c:pt idx="70616">
                  <c:v>2.6109665400000001E-7</c:v>
                </c:pt>
                <c:pt idx="70617">
                  <c:v>8.0283361170000001E-7</c:v>
                </c:pt>
                <c:pt idx="70618">
                  <c:v>3.4095357519999998E-6</c:v>
                </c:pt>
                <c:pt idx="70619">
                  <c:v>1.0797726940000001E-6</c:v>
                </c:pt>
                <c:pt idx="70620">
                  <c:v>2.5703690150000001E-7</c:v>
                </c:pt>
                <c:pt idx="70621">
                  <c:v>3.5129083490000001E-7</c:v>
                </c:pt>
                <c:pt idx="70622">
                  <c:v>7.361473431E-7</c:v>
                </c:pt>
                <c:pt idx="70623">
                  <c:v>1.8110378079999999E-7</c:v>
                </c:pt>
                <c:pt idx="70624">
                  <c:v>2.224739536E-7</c:v>
                </c:pt>
                <c:pt idx="70625">
                  <c:v>2.0432845809999999E-7</c:v>
                </c:pt>
                <c:pt idx="70626">
                  <c:v>4.6021204230000002E-7</c:v>
                </c:pt>
                <c:pt idx="70627">
                  <c:v>3.1864314110000001E-8</c:v>
                </c:pt>
                <c:pt idx="70628">
                  <c:v>1.2404596380000001E-7</c:v>
                </c:pt>
                <c:pt idx="70629">
                  <c:v>8.0254382559999999E-8</c:v>
                </c:pt>
                <c:pt idx="70630">
                  <c:v>4.2215946370000002E-7</c:v>
                </c:pt>
                <c:pt idx="70631">
                  <c:v>1.7925964E-8</c:v>
                </c:pt>
                <c:pt idx="70632">
                  <c:v>7.0397409949999999E-8</c:v>
                </c:pt>
                <c:pt idx="70633">
                  <c:v>4.3103472600000001E-8</c:v>
                </c:pt>
                <c:pt idx="70634">
                  <c:v>3.0483647170000002E-8</c:v>
                </c:pt>
                <c:pt idx="70635">
                  <c:v>2.9915674869999997E-8</c:v>
                </c:pt>
                <c:pt idx="70636">
                  <c:v>2.9822310849999998E-8</c:v>
                </c:pt>
                <c:pt idx="70637">
                  <c:v>2.9831055930000002E-8</c:v>
                </c:pt>
                <c:pt idx="70638">
                  <c:v>2.3365395090000001E-8</c:v>
                </c:pt>
                <c:pt idx="70639">
                  <c:v>2.6526581159999999E-8</c:v>
                </c:pt>
                <c:pt idx="70640">
                  <c:v>3.3304148799999999E-8</c:v>
                </c:pt>
                <c:pt idx="70641">
                  <c:v>4.5153764449999997E-8</c:v>
                </c:pt>
                <c:pt idx="70642">
                  <c:v>6.3566561549999995E-7</c:v>
                </c:pt>
                <c:pt idx="70643">
                  <c:v>2.798977831E-8</c:v>
                </c:pt>
                <c:pt idx="70644">
                  <c:v>1.4925052069999999E-7</c:v>
                </c:pt>
                <c:pt idx="70645">
                  <c:v>1.16420249E-7</c:v>
                </c:pt>
                <c:pt idx="70646">
                  <c:v>6.0766401559999995E-7</c:v>
                </c:pt>
                <c:pt idx="70647">
                  <c:v>1.3885009519999999E-8</c:v>
                </c:pt>
                <c:pt idx="70648">
                  <c:v>2.4122084669999998E-7</c:v>
                </c:pt>
                <c:pt idx="70649">
                  <c:v>2.1040175620000001E-7</c:v>
                </c:pt>
                <c:pt idx="70650">
                  <c:v>3.3750679620000001E-6</c:v>
                </c:pt>
                <c:pt idx="70651">
                  <c:v>1.6162096370000001E-7</c:v>
                </c:pt>
                <c:pt idx="70652">
                  <c:v>1.225573939E-6</c:v>
                </c:pt>
                <c:pt idx="70653">
                  <c:v>2.2131157699999999E-6</c:v>
                </c:pt>
                <c:pt idx="70654">
                  <c:v>1.0738370999999999E-4</c:v>
                </c:pt>
                <c:pt idx="70655">
                  <c:v>2.1071457190000001E-6</c:v>
                </c:pt>
                <c:pt idx="70656">
                  <c:v>3.3752081610000001E-8</c:v>
                </c:pt>
                <c:pt idx="70657">
                  <c:v>2.789955414E-7</c:v>
                </c:pt>
                <c:pt idx="70658">
                  <c:v>2.589636943E-6</c:v>
                </c:pt>
                <c:pt idx="70659">
                  <c:v>2.8638858879999999E-7</c:v>
                </c:pt>
                <c:pt idx="70660">
                  <c:v>1.7486221109999999E-7</c:v>
                </c:pt>
                <c:pt idx="70661">
                  <c:v>2.683337015E-7</c:v>
                </c:pt>
                <c:pt idx="70662">
                  <c:v>2.3394848660000002E-5</c:v>
                </c:pt>
                <c:pt idx="70663">
                  <c:v>4.7064809959999998E-8</c:v>
                </c:pt>
                <c:pt idx="70664">
                  <c:v>5.5709116440000004E-7</c:v>
                </c:pt>
                <c:pt idx="70665">
                  <c:v>5.6332534620000005E-7</c:v>
                </c:pt>
                <c:pt idx="70666">
                  <c:v>7.513349265E-6</c:v>
                </c:pt>
                <c:pt idx="70667">
                  <c:v>1.3204202690000001E-7</c:v>
                </c:pt>
                <c:pt idx="70668">
                  <c:v>1.5176820229999999E-7</c:v>
                </c:pt>
                <c:pt idx="70669">
                  <c:v>1.5908499749999999E-7</c:v>
                </c:pt>
                <c:pt idx="70670">
                  <c:v>4.5312007399999997E-7</c:v>
                </c:pt>
                <c:pt idx="70671">
                  <c:v>2.464483484E-8</c:v>
                </c:pt>
                <c:pt idx="70672">
                  <c:v>6.8342986419999997E-8</c:v>
                </c:pt>
                <c:pt idx="70673">
                  <c:v>7.8537077489999996E-8</c:v>
                </c:pt>
                <c:pt idx="70674">
                  <c:v>5.7915982279999997E-6</c:v>
                </c:pt>
                <c:pt idx="70675">
                  <c:v>2.707711186E-8</c:v>
                </c:pt>
                <c:pt idx="70676">
                  <c:v>3.6296760199999999E-9</c:v>
                </c:pt>
                <c:pt idx="70677">
                  <c:v>1.5894256089999999E-9</c:v>
                </c:pt>
                <c:pt idx="70678">
                  <c:v>5.4805317729999995E-10</c:v>
                </c:pt>
                <c:pt idx="70679">
                  <c:v>7.751881119E-10</c:v>
                </c:pt>
                <c:pt idx="70680">
                  <c:v>1.2273120160000001E-9</c:v>
                </c:pt>
                <c:pt idx="70681">
                  <c:v>1.8873232270000001E-9</c:v>
                </c:pt>
                <c:pt idx="70682">
                  <c:v>1.3642705019999999E-7</c:v>
                </c:pt>
                <c:pt idx="70683">
                  <c:v>1.0812524249999999E-9</c:v>
                </c:pt>
                <c:pt idx="70684">
                  <c:v>9.7390600780000005E-10</c:v>
                </c:pt>
                <c:pt idx="70685">
                  <c:v>2.7325254920000002E-10</c:v>
                </c:pt>
                <c:pt idx="70686">
                  <c:v>4.7728134070000003E-12</c:v>
                </c:pt>
                <c:pt idx="70687">
                  <c:v>6.3084006569999999E-10</c:v>
                </c:pt>
                <c:pt idx="70688">
                  <c:v>2.6932750860000001E-9</c:v>
                </c:pt>
                <c:pt idx="70689">
                  <c:v>6.0386761930000003E-9</c:v>
                </c:pt>
                <c:pt idx="70690">
                  <c:v>1.515332031E-7</c:v>
                </c:pt>
                <c:pt idx="70691">
                  <c:v>2.9097449239999999E-8</c:v>
                </c:pt>
                <c:pt idx="70692">
                  <c:v>3.2586684249999999E-8</c:v>
                </c:pt>
                <c:pt idx="70693">
                  <c:v>3.3819419270000002E-8</c:v>
                </c:pt>
                <c:pt idx="70694">
                  <c:v>1.337369627E-5</c:v>
                </c:pt>
                <c:pt idx="70695">
                  <c:v>1.5190729260000001E-7</c:v>
                </c:pt>
                <c:pt idx="70696">
                  <c:v>2.5703123469999999E-7</c:v>
                </c:pt>
                <c:pt idx="70697">
                  <c:v>2.256792028E-7</c:v>
                </c:pt>
                <c:pt idx="70698">
                  <c:v>5.1660984860000002E-6</c:v>
                </c:pt>
                <c:pt idx="70699">
                  <c:v>3.368572159E-7</c:v>
                </c:pt>
                <c:pt idx="70700">
                  <c:v>3.0456267599999999E-7</c:v>
                </c:pt>
                <c:pt idx="70701">
                  <c:v>3.0601849710000001E-7</c:v>
                </c:pt>
                <c:pt idx="70702">
                  <c:v>2.0526835510000002E-5</c:v>
                </c:pt>
                <c:pt idx="70703">
                  <c:v>8.3332613499999997E-7</c:v>
                </c:pt>
                <c:pt idx="70704">
                  <c:v>1.4097211189999999E-7</c:v>
                </c:pt>
                <c:pt idx="70705">
                  <c:v>4.258308679E-7</c:v>
                </c:pt>
                <c:pt idx="70706">
                  <c:v>8.4651072589999997E-5</c:v>
                </c:pt>
                <c:pt idx="70707">
                  <c:v>6.3552755450000005E-7</c:v>
                </c:pt>
                <c:pt idx="70708">
                  <c:v>6.3063218679999998E-7</c:v>
                </c:pt>
                <c:pt idx="70709">
                  <c:v>1.920646874E-7</c:v>
                </c:pt>
                <c:pt idx="70710">
                  <c:v>3.231643516E-6</c:v>
                </c:pt>
                <c:pt idx="70711">
                  <c:v>4.4759650619999998E-7</c:v>
                </c:pt>
                <c:pt idx="70712">
                  <c:v>3.1277851749999999E-7</c:v>
                </c:pt>
                <c:pt idx="70713">
                  <c:v>7.8787789000000006E-8</c:v>
                </c:pt>
                <c:pt idx="70714">
                  <c:v>9.4906576190000001E-6</c:v>
                </c:pt>
                <c:pt idx="70715">
                  <c:v>2.6525429340000001E-7</c:v>
                </c:pt>
                <c:pt idx="70716">
                  <c:v>3.6896804469999999E-7</c:v>
                </c:pt>
                <c:pt idx="70717">
                  <c:v>2.006801932E-7</c:v>
                </c:pt>
                <c:pt idx="70718">
                  <c:v>1.1759172229999999E-6</c:v>
                </c:pt>
                <c:pt idx="70719">
                  <c:v>1.2456344860000001E-7</c:v>
                </c:pt>
                <c:pt idx="70720">
                  <c:v>6.3741639789999999E-8</c:v>
                </c:pt>
                <c:pt idx="70721">
                  <c:v>3.415538524E-8</c:v>
                </c:pt>
                <c:pt idx="70722">
                  <c:v>8.9822968590000005E-8</c:v>
                </c:pt>
                <c:pt idx="70723">
                  <c:v>2.3033942249999999E-8</c:v>
                </c:pt>
                <c:pt idx="70724">
                  <c:v>2.080584763E-8</c:v>
                </c:pt>
                <c:pt idx="70725">
                  <c:v>8.2390511819999996E-8</c:v>
                </c:pt>
                <c:pt idx="70726">
                  <c:v>2.421038455E-6</c:v>
                </c:pt>
                <c:pt idx="70727">
                  <c:v>7.3562462789999998E-8</c:v>
                </c:pt>
                <c:pt idx="70728">
                  <c:v>6.9310209259999999E-9</c:v>
                </c:pt>
                <c:pt idx="70729">
                  <c:v>6.2786629200000001E-9</c:v>
                </c:pt>
                <c:pt idx="70730">
                  <c:v>1.20230333E-7</c:v>
                </c:pt>
                <c:pt idx="70731">
                  <c:v>5.8119761429999998E-9</c:v>
                </c:pt>
                <c:pt idx="70732">
                  <c:v>4.748563739E-9</c:v>
                </c:pt>
                <c:pt idx="70733">
                  <c:v>2.0579797530000001E-8</c:v>
                </c:pt>
                <c:pt idx="70734">
                  <c:v>8.9944551869999996E-8</c:v>
                </c:pt>
                <c:pt idx="70735">
                  <c:v>2.5362363770000001E-8</c:v>
                </c:pt>
                <c:pt idx="70736">
                  <c:v>4.6252162840000001E-8</c:v>
                </c:pt>
                <c:pt idx="70737">
                  <c:v>4.5110075769999998E-8</c:v>
                </c:pt>
                <c:pt idx="70738">
                  <c:v>2.4352867350000002E-7</c:v>
                </c:pt>
                <c:pt idx="70739">
                  <c:v>1.550183569E-7</c:v>
                </c:pt>
                <c:pt idx="70740">
                  <c:v>7.8318419139999999E-8</c:v>
                </c:pt>
                <c:pt idx="70741">
                  <c:v>1.031296392E-7</c:v>
                </c:pt>
                <c:pt idx="70742">
                  <c:v>5.9734087859999995E-7</c:v>
                </c:pt>
                <c:pt idx="70743">
                  <c:v>4.6934157960000003E-7</c:v>
                </c:pt>
                <c:pt idx="70744">
                  <c:v>8.5427987460000004E-8</c:v>
                </c:pt>
                <c:pt idx="70745">
                  <c:v>4.4153131420000003E-6</c:v>
                </c:pt>
                <c:pt idx="70746">
                  <c:v>6.8553690020000006E-5</c:v>
                </c:pt>
                <c:pt idx="70747">
                  <c:v>4.0717314990000004E-6</c:v>
                </c:pt>
                <c:pt idx="70748">
                  <c:v>2.6848173699999998E-6</c:v>
                </c:pt>
                <c:pt idx="70749">
                  <c:v>4.7298457500000002E-7</c:v>
                </c:pt>
                <c:pt idx="70750">
                  <c:v>3.8071230250000001E-7</c:v>
                </c:pt>
                <c:pt idx="70751">
                  <c:v>1.022296698E-6</c:v>
                </c:pt>
                <c:pt idx="70752">
                  <c:v>7.4846819030000004E-7</c:v>
                </c:pt>
                <c:pt idx="70753">
                  <c:v>1.1985978249999999E-8</c:v>
                </c:pt>
                <c:pt idx="70754">
                  <c:v>5.0738388069999997E-7</c:v>
                </c:pt>
                <c:pt idx="70755">
                  <c:v>5.6694515710000001E-7</c:v>
                </c:pt>
                <c:pt idx="70756">
                  <c:v>1.363773173E-7</c:v>
                </c:pt>
                <c:pt idx="70757">
                  <c:v>1.8447600870000001E-7</c:v>
                </c:pt>
                <c:pt idx="70758">
                  <c:v>5.7949906139999997E-8</c:v>
                </c:pt>
                <c:pt idx="70759">
                  <c:v>2.221359747E-7</c:v>
                </c:pt>
                <c:pt idx="70760">
                  <c:v>2.4377526010000001E-8</c:v>
                </c:pt>
                <c:pt idx="70761">
                  <c:v>3.1481542690000002E-7</c:v>
                </c:pt>
                <c:pt idx="70762">
                  <c:v>1.7957594689999999E-7</c:v>
                </c:pt>
                <c:pt idx="70763">
                  <c:v>1.6480137140000001E-8</c:v>
                </c:pt>
                <c:pt idx="70764">
                  <c:v>2.1115635390000001E-7</c:v>
                </c:pt>
                <c:pt idx="70765">
                  <c:v>7.1281409559999999E-7</c:v>
                </c:pt>
                <c:pt idx="70766">
                  <c:v>2.9106351259999999E-6</c:v>
                </c:pt>
                <c:pt idx="70767">
                  <c:v>6.9230216329999994E-8</c:v>
                </c:pt>
                <c:pt idx="70768">
                  <c:v>1.294618571E-7</c:v>
                </c:pt>
                <c:pt idx="70769">
                  <c:v>9.2301198319999999E-8</c:v>
                </c:pt>
                <c:pt idx="70770">
                  <c:v>4.7105691509999999E-7</c:v>
                </c:pt>
                <c:pt idx="70771">
                  <c:v>2.652233482E-7</c:v>
                </c:pt>
                <c:pt idx="70772">
                  <c:v>2.7521590690000001E-7</c:v>
                </c:pt>
                <c:pt idx="70773">
                  <c:v>3.4940172180000003E-8</c:v>
                </c:pt>
                <c:pt idx="70774">
                  <c:v>9.9196764930000007E-7</c:v>
                </c:pt>
                <c:pt idx="70775">
                  <c:v>2.8924176750000002E-7</c:v>
                </c:pt>
                <c:pt idx="70776">
                  <c:v>3.3497555100000002E-8</c:v>
                </c:pt>
                <c:pt idx="70777">
                  <c:v>7.469111746E-7</c:v>
                </c:pt>
                <c:pt idx="70778">
                  <c:v>5.4225306939999997E-7</c:v>
                </c:pt>
                <c:pt idx="70779">
                  <c:v>4.1704883140000002E-7</c:v>
                </c:pt>
                <c:pt idx="70780">
                  <c:v>9.2840039799999999E-8</c:v>
                </c:pt>
                <c:pt idx="70781">
                  <c:v>3.123200276E-7</c:v>
                </c:pt>
                <c:pt idx="70782">
                  <c:v>1.09328033E-7</c:v>
                </c:pt>
                <c:pt idx="70783">
                  <c:v>1.4143291590000001E-7</c:v>
                </c:pt>
                <c:pt idx="70784">
                  <c:v>1.0010350780000001E-7</c:v>
                </c:pt>
                <c:pt idx="70785">
                  <c:v>1.2403260230000001E-7</c:v>
                </c:pt>
                <c:pt idx="70786">
                  <c:v>3.8824762489999999E-7</c:v>
                </c:pt>
                <c:pt idx="70787">
                  <c:v>1.295633613E-7</c:v>
                </c:pt>
                <c:pt idx="70788">
                  <c:v>1.0297195119999999E-6</c:v>
                </c:pt>
                <c:pt idx="70789">
                  <c:v>1.728480068E-6</c:v>
                </c:pt>
                <c:pt idx="70790">
                  <c:v>3.408044424E-6</c:v>
                </c:pt>
                <c:pt idx="70791">
                  <c:v>5.7201975010000002E-7</c:v>
                </c:pt>
                <c:pt idx="70792">
                  <c:v>7.2243085469999996E-7</c:v>
                </c:pt>
                <c:pt idx="70793">
                  <c:v>3.0794697059999999E-7</c:v>
                </c:pt>
                <c:pt idx="70794">
                  <c:v>4.4179068860000003E-6</c:v>
                </c:pt>
                <c:pt idx="70795">
                  <c:v>1.3333358779999999E-6</c:v>
                </c:pt>
                <c:pt idx="70796">
                  <c:v>1.5773430050000001E-7</c:v>
                </c:pt>
                <c:pt idx="70797">
                  <c:v>6.1720615769999996E-6</c:v>
                </c:pt>
                <c:pt idx="70798">
                  <c:v>1.0795116999999999E-5</c:v>
                </c:pt>
                <c:pt idx="70799">
                  <c:v>2.5797507269999999E-6</c:v>
                </c:pt>
                <c:pt idx="70800">
                  <c:v>1.8160160310000001E-6</c:v>
                </c:pt>
                <c:pt idx="70801">
                  <c:v>2.3618630360000001E-7</c:v>
                </c:pt>
                <c:pt idx="70802">
                  <c:v>5.5869232619999999E-7</c:v>
                </c:pt>
                <c:pt idx="70803">
                  <c:v>1.3013313010000001E-6</c:v>
                </c:pt>
                <c:pt idx="70804">
                  <c:v>3.947521806E-7</c:v>
                </c:pt>
                <c:pt idx="70805">
                  <c:v>3.0888579850000001E-6</c:v>
                </c:pt>
                <c:pt idx="70806">
                  <c:v>7.1645475600000003E-6</c:v>
                </c:pt>
                <c:pt idx="70807">
                  <c:v>2.993541454E-6</c:v>
                </c:pt>
                <c:pt idx="70808">
                  <c:v>2.0396954759999998E-6</c:v>
                </c:pt>
                <c:pt idx="70809">
                  <c:v>7.1939951599999999E-7</c:v>
                </c:pt>
                <c:pt idx="70810">
                  <c:v>1.148398719E-6</c:v>
                </c:pt>
                <c:pt idx="70811">
                  <c:v>1.531407666E-7</c:v>
                </c:pt>
                <c:pt idx="70812">
                  <c:v>1.6249273229999999E-7</c:v>
                </c:pt>
                <c:pt idx="70813">
                  <c:v>1.8369407539999999E-7</c:v>
                </c:pt>
                <c:pt idx="70814">
                  <c:v>3.9472557910000001E-7</c:v>
                </c:pt>
                <c:pt idx="70815">
                  <c:v>4.0231061480000002E-7</c:v>
                </c:pt>
                <c:pt idx="70816">
                  <c:v>3.1486714939999997E-7</c:v>
                </c:pt>
                <c:pt idx="70817">
                  <c:v>2.372491212E-6</c:v>
                </c:pt>
                <c:pt idx="70818">
                  <c:v>7.0526571039999997E-6</c:v>
                </c:pt>
                <c:pt idx="70819">
                  <c:v>1.0344589669999999E-6</c:v>
                </c:pt>
                <c:pt idx="70820">
                  <c:v>2.0988655160000002E-6</c:v>
                </c:pt>
                <c:pt idx="70821">
                  <c:v>6.7281563449999995E-7</c:v>
                </c:pt>
                <c:pt idx="70822">
                  <c:v>7.4782665890000003E-7</c:v>
                </c:pt>
                <c:pt idx="70823">
                  <c:v>6.4112012829999996E-7</c:v>
                </c:pt>
                <c:pt idx="70824">
                  <c:v>1.0622378000000001E-6</c:v>
                </c:pt>
                <c:pt idx="70825">
                  <c:v>2.8910709409999999E-7</c:v>
                </c:pt>
                <c:pt idx="70826">
                  <c:v>1.9019738149999999E-6</c:v>
                </c:pt>
                <c:pt idx="70827">
                  <c:v>1.6906700359999999E-6</c:v>
                </c:pt>
                <c:pt idx="70828">
                  <c:v>3.1493362979999998E-6</c:v>
                </c:pt>
                <c:pt idx="70829">
                  <c:v>3.3302762199999998E-6</c:v>
                </c:pt>
                <c:pt idx="70830">
                  <c:v>3.6029961560000001E-6</c:v>
                </c:pt>
                <c:pt idx="70831">
                  <c:v>3.766253091E-7</c:v>
                </c:pt>
                <c:pt idx="70832">
                  <c:v>2.0107533990000001E-7</c:v>
                </c:pt>
                <c:pt idx="70833">
                  <c:v>1.2227609750000001E-7</c:v>
                </c:pt>
                <c:pt idx="70834">
                  <c:v>2.161759574E-7</c:v>
                </c:pt>
                <c:pt idx="70835">
                  <c:v>1.817449177E-7</c:v>
                </c:pt>
                <c:pt idx="70836">
                  <c:v>3.1367611050000001E-7</c:v>
                </c:pt>
                <c:pt idx="70837">
                  <c:v>1.383554743E-6</c:v>
                </c:pt>
                <c:pt idx="70838">
                  <c:v>4.9255093599999998E-6</c:v>
                </c:pt>
                <c:pt idx="70839">
                  <c:v>6.4513116950000001E-7</c:v>
                </c:pt>
                <c:pt idx="70840">
                  <c:v>1.221197149E-6</c:v>
                </c:pt>
                <c:pt idx="70841">
                  <c:v>3.731531418E-6</c:v>
                </c:pt>
                <c:pt idx="70842">
                  <c:v>9.1890681759999998E-7</c:v>
                </c:pt>
                <c:pt idx="70843">
                  <c:v>3.4394914630000002E-8</c:v>
                </c:pt>
                <c:pt idx="70844">
                  <c:v>7.0639795479999998E-7</c:v>
                </c:pt>
                <c:pt idx="70845">
                  <c:v>9.7898717930000006E-7</c:v>
                </c:pt>
                <c:pt idx="70846">
                  <c:v>1.205253357E-6</c:v>
                </c:pt>
                <c:pt idx="70847">
                  <c:v>3.3726364200000002E-7</c:v>
                </c:pt>
                <c:pt idx="70848">
                  <c:v>2.0097583170000001E-6</c:v>
                </c:pt>
                <c:pt idx="70849">
                  <c:v>5.7281514730000001E-6</c:v>
                </c:pt>
                <c:pt idx="70850">
                  <c:v>3.5851169860000002E-6</c:v>
                </c:pt>
                <c:pt idx="70851">
                  <c:v>4.9702998660000002E-7</c:v>
                </c:pt>
                <c:pt idx="70852">
                  <c:v>2.1253953529999999E-7</c:v>
                </c:pt>
                <c:pt idx="70853">
                  <c:v>5.6998255689999998E-8</c:v>
                </c:pt>
                <c:pt idx="70854">
                  <c:v>4.1102435480000002E-7</c:v>
                </c:pt>
                <c:pt idx="70855">
                  <c:v>2.4348655659999999E-7</c:v>
                </c:pt>
                <c:pt idx="70856">
                  <c:v>1.623583963E-7</c:v>
                </c:pt>
                <c:pt idx="70857">
                  <c:v>2.956052836E-7</c:v>
                </c:pt>
                <c:pt idx="70858">
                  <c:v>1.1654056000000001E-6</c:v>
                </c:pt>
                <c:pt idx="70859">
                  <c:v>8.9581150450000003E-7</c:v>
                </c:pt>
                <c:pt idx="70860">
                  <c:v>4.7945504609999998E-7</c:v>
                </c:pt>
                <c:pt idx="70861">
                  <c:v>5.5981059369999996E-6</c:v>
                </c:pt>
                <c:pt idx="70862">
                  <c:v>6.1765422390000003E-7</c:v>
                </c:pt>
                <c:pt idx="70863">
                  <c:v>1.097525202E-7</c:v>
                </c:pt>
                <c:pt idx="70864">
                  <c:v>9.7564597760000002E-8</c:v>
                </c:pt>
                <c:pt idx="70865">
                  <c:v>2.9352464030000002E-6</c:v>
                </c:pt>
                <c:pt idx="70866">
                  <c:v>6.2632315189999999E-7</c:v>
                </c:pt>
                <c:pt idx="70867">
                  <c:v>1.7823466660000001E-7</c:v>
                </c:pt>
                <c:pt idx="70868">
                  <c:v>4.4019528000000002E-7</c:v>
                </c:pt>
                <c:pt idx="70869">
                  <c:v>5.0835377100000003E-6</c:v>
                </c:pt>
                <c:pt idx="70870">
                  <c:v>1.813881555E-6</c:v>
                </c:pt>
                <c:pt idx="70871">
                  <c:v>5.4091978350000001E-8</c:v>
                </c:pt>
                <c:pt idx="70872">
                  <c:v>7.8293276199999997E-8</c:v>
                </c:pt>
                <c:pt idx="70873">
                  <c:v>3.4396318590000001E-6</c:v>
                </c:pt>
                <c:pt idx="70874">
                  <c:v>1.176795076E-6</c:v>
                </c:pt>
                <c:pt idx="70875">
                  <c:v>7.7119851590000006E-9</c:v>
                </c:pt>
                <c:pt idx="70876">
                  <c:v>1.212904224E-7</c:v>
                </c:pt>
                <c:pt idx="70877">
                  <c:v>1.0141678499999999E-5</c:v>
                </c:pt>
                <c:pt idx="70878">
                  <c:v>5.9456526049999996E-6</c:v>
                </c:pt>
                <c:pt idx="70879">
                  <c:v>1.2013883749999999E-6</c:v>
                </c:pt>
                <c:pt idx="70880">
                  <c:v>2.2379122799999999E-6</c:v>
                </c:pt>
                <c:pt idx="70881">
                  <c:v>6.6827278109999998E-6</c:v>
                </c:pt>
                <c:pt idx="70882">
                  <c:v>7.5834453469999997E-7</c:v>
                </c:pt>
                <c:pt idx="70883">
                  <c:v>1.787297136E-7</c:v>
                </c:pt>
                <c:pt idx="70884">
                  <c:v>1.7299004229999999E-7</c:v>
                </c:pt>
                <c:pt idx="70885">
                  <c:v>1.908474689E-7</c:v>
                </c:pt>
                <c:pt idx="70886">
                  <c:v>4.9384440030000003E-8</c:v>
                </c:pt>
                <c:pt idx="70887">
                  <c:v>1.817616664E-7</c:v>
                </c:pt>
                <c:pt idx="70888">
                  <c:v>1.4419434109999999E-7</c:v>
                </c:pt>
                <c:pt idx="70889">
                  <c:v>1.0354987510000001E-6</c:v>
                </c:pt>
                <c:pt idx="70890">
                  <c:v>1.1823755679999999E-7</c:v>
                </c:pt>
                <c:pt idx="70891">
                  <c:v>2.72325489E-7</c:v>
                </c:pt>
                <c:pt idx="70892">
                  <c:v>6.5335398829999998E-8</c:v>
                </c:pt>
                <c:pt idx="70893">
                  <c:v>1.4865277840000001E-6</c:v>
                </c:pt>
                <c:pt idx="70894">
                  <c:v>3.263983008E-7</c:v>
                </c:pt>
                <c:pt idx="70895">
                  <c:v>2.0929860409999999E-7</c:v>
                </c:pt>
                <c:pt idx="70896">
                  <c:v>5.430165794E-8</c:v>
                </c:pt>
                <c:pt idx="70897">
                  <c:v>2.1685497310000002E-6</c:v>
                </c:pt>
                <c:pt idx="70898">
                  <c:v>1.1972435880000001E-6</c:v>
                </c:pt>
                <c:pt idx="70899">
                  <c:v>2.3485669999999999E-7</c:v>
                </c:pt>
                <c:pt idx="70900">
                  <c:v>3.7662133649999997E-8</c:v>
                </c:pt>
                <c:pt idx="70901">
                  <c:v>4.0791512330000002E-7</c:v>
                </c:pt>
                <c:pt idx="70902">
                  <c:v>2.9306844149999997E-7</c:v>
                </c:pt>
                <c:pt idx="70903">
                  <c:v>1.307444256E-7</c:v>
                </c:pt>
                <c:pt idx="70904">
                  <c:v>2.5453610680000002E-7</c:v>
                </c:pt>
                <c:pt idx="70905">
                  <c:v>1.4848344509999999E-7</c:v>
                </c:pt>
                <c:pt idx="70906">
                  <c:v>4.6875228170000002E-7</c:v>
                </c:pt>
                <c:pt idx="70907">
                  <c:v>2.411393204E-7</c:v>
                </c:pt>
                <c:pt idx="70908">
                  <c:v>4.4947758169999998E-7</c:v>
                </c:pt>
                <c:pt idx="70909">
                  <c:v>9.593880216E-6</c:v>
                </c:pt>
                <c:pt idx="70910">
                  <c:v>4.4540771910000002E-7</c:v>
                </c:pt>
                <c:pt idx="70911">
                  <c:v>2.3648945879999999E-6</c:v>
                </c:pt>
                <c:pt idx="70912">
                  <c:v>1.752801789E-6</c:v>
                </c:pt>
                <c:pt idx="70913">
                  <c:v>2.8622609870000001E-6</c:v>
                </c:pt>
                <c:pt idx="70914">
                  <c:v>9.1020687079999999E-10</c:v>
                </c:pt>
                <c:pt idx="70915">
                  <c:v>1.9491014250000001E-6</c:v>
                </c:pt>
                <c:pt idx="70916">
                  <c:v>1.2450892749999999E-6</c:v>
                </c:pt>
                <c:pt idx="70917">
                  <c:v>8.7610974330000002E-6</c:v>
                </c:pt>
                <c:pt idx="70918">
                  <c:v>2.296945486E-6</c:v>
                </c:pt>
                <c:pt idx="70919">
                  <c:v>6.5480167739999999E-6</c:v>
                </c:pt>
                <c:pt idx="70920">
                  <c:v>8.1204989559999996E-6</c:v>
                </c:pt>
                <c:pt idx="70921">
                  <c:v>1.295530637E-4</c:v>
                </c:pt>
                <c:pt idx="70922">
                  <c:v>6.8599641080000002E-6</c:v>
                </c:pt>
                <c:pt idx="70923">
                  <c:v>7.3594870700000002E-8</c:v>
                </c:pt>
                <c:pt idx="70924">
                  <c:v>5.0039901870000004E-7</c:v>
                </c:pt>
                <c:pt idx="70925">
                  <c:v>2.3853253950000002E-6</c:v>
                </c:pt>
                <c:pt idx="70926">
                  <c:v>2.9804489879999999E-8</c:v>
                </c:pt>
                <c:pt idx="70927">
                  <c:v>8.7205307199999998E-8</c:v>
                </c:pt>
                <c:pt idx="70928">
                  <c:v>2.1643238909999999E-7</c:v>
                </c:pt>
                <c:pt idx="70929">
                  <c:v>4.6750830020000003E-6</c:v>
                </c:pt>
                <c:pt idx="70930">
                  <c:v>3.547484873E-7</c:v>
                </c:pt>
                <c:pt idx="70931">
                  <c:v>9.1574984960000004E-8</c:v>
                </c:pt>
                <c:pt idx="70932">
                  <c:v>8.7865159229999992E-9</c:v>
                </c:pt>
                <c:pt idx="70933">
                  <c:v>1.6216291120000001E-7</c:v>
                </c:pt>
                <c:pt idx="70934">
                  <c:v>8.0095828420000006E-8</c:v>
                </c:pt>
                <c:pt idx="70935">
                  <c:v>1.12178737E-7</c:v>
                </c:pt>
                <c:pt idx="70936">
                  <c:v>1.678230474E-7</c:v>
                </c:pt>
                <c:pt idx="70937">
                  <c:v>3.3335257820000003E-8</c:v>
                </c:pt>
                <c:pt idx="70938">
                  <c:v>6.5671574460000006E-8</c:v>
                </c:pt>
                <c:pt idx="70939">
                  <c:v>3.2783792340000002E-7</c:v>
                </c:pt>
                <c:pt idx="70940">
                  <c:v>3.8792104479999998E-7</c:v>
                </c:pt>
                <c:pt idx="70941">
                  <c:v>4.8162630580000004E-6</c:v>
                </c:pt>
                <c:pt idx="70942">
                  <c:v>2.7452252839999999E-7</c:v>
                </c:pt>
                <c:pt idx="70943">
                  <c:v>4.8171697470000003E-8</c:v>
                </c:pt>
                <c:pt idx="70944">
                  <c:v>1.020728146E-7</c:v>
                </c:pt>
                <c:pt idx="70945">
                  <c:v>1.4581508170000001E-7</c:v>
                </c:pt>
                <c:pt idx="70946">
                  <c:v>4.4409443340000001E-8</c:v>
                </c:pt>
                <c:pt idx="70947">
                  <c:v>2.8035488880000002E-8</c:v>
                </c:pt>
                <c:pt idx="70948">
                  <c:v>1.062337445E-8</c:v>
                </c:pt>
                <c:pt idx="70949">
                  <c:v>2.3552297809999998E-6</c:v>
                </c:pt>
                <c:pt idx="70950">
                  <c:v>2.9879495859999997E-8</c:v>
                </c:pt>
                <c:pt idx="70951">
                  <c:v>3.7405277090000002E-7</c:v>
                </c:pt>
                <c:pt idx="70952">
                  <c:v>1.0275446579999999E-6</c:v>
                </c:pt>
                <c:pt idx="70953">
                  <c:v>2.7239210799999999E-5</c:v>
                </c:pt>
                <c:pt idx="70954">
                  <c:v>6.9173851200000003E-7</c:v>
                </c:pt>
                <c:pt idx="70955">
                  <c:v>3.8230212970000001E-7</c:v>
                </c:pt>
                <c:pt idx="70956">
                  <c:v>9.5666885520000002E-7</c:v>
                </c:pt>
                <c:pt idx="70957">
                  <c:v>5.4551784970000001E-6</c:v>
                </c:pt>
                <c:pt idx="70958">
                  <c:v>4.9903268779999996E-7</c:v>
                </c:pt>
                <c:pt idx="70959">
                  <c:v>1.3274529060000001E-6</c:v>
                </c:pt>
                <c:pt idx="70960">
                  <c:v>2.3733307830000002E-6</c:v>
                </c:pt>
                <c:pt idx="70961">
                  <c:v>1.194019205E-4</c:v>
                </c:pt>
                <c:pt idx="70962">
                  <c:v>2.8817051540000001E-6</c:v>
                </c:pt>
                <c:pt idx="70963">
                  <c:v>4.4282214419999998E-7</c:v>
                </c:pt>
                <c:pt idx="70964">
                  <c:v>1.4711480629999999E-6</c:v>
                </c:pt>
                <c:pt idx="70965">
                  <c:v>2.4964633919999999E-5</c:v>
                </c:pt>
                <c:pt idx="70966">
                  <c:v>6.8512176839999997E-7</c:v>
                </c:pt>
                <c:pt idx="70967">
                  <c:v>1.1301276829999999E-6</c:v>
                </c:pt>
                <c:pt idx="70968">
                  <c:v>1.255401701E-6</c:v>
                </c:pt>
                <c:pt idx="70969">
                  <c:v>4.6839262039999999E-5</c:v>
                </c:pt>
                <c:pt idx="70970">
                  <c:v>4.2378833650000001E-7</c:v>
                </c:pt>
                <c:pt idx="70971">
                  <c:v>1.3432895070000001E-6</c:v>
                </c:pt>
                <c:pt idx="70972">
                  <c:v>1.044534938E-6</c:v>
                </c:pt>
                <c:pt idx="70973">
                  <c:v>9.2911698490000003E-5</c:v>
                </c:pt>
                <c:pt idx="70974">
                  <c:v>5.5115975179999998E-7</c:v>
                </c:pt>
                <c:pt idx="70975">
                  <c:v>2.8605280580000002E-7</c:v>
                </c:pt>
                <c:pt idx="70976">
                  <c:v>2.5266084769999998E-7</c:v>
                </c:pt>
                <c:pt idx="70977">
                  <c:v>1.1089577729999999E-6</c:v>
                </c:pt>
                <c:pt idx="70978">
                  <c:v>9.9135371310000006E-8</c:v>
                </c:pt>
                <c:pt idx="70979">
                  <c:v>5.8526242510000002E-8</c:v>
                </c:pt>
                <c:pt idx="70980">
                  <c:v>2.8096689499999999E-8</c:v>
                </c:pt>
                <c:pt idx="70981">
                  <c:v>3.7898812720000001E-7</c:v>
                </c:pt>
                <c:pt idx="70982">
                  <c:v>2.6899260920000001E-9</c:v>
                </c:pt>
                <c:pt idx="70983">
                  <c:v>1.9995187700000001E-13</c:v>
                </c:pt>
                <c:pt idx="70984">
                  <c:v>1.5077786400000001E-9</c:v>
                </c:pt>
                <c:pt idx="70985">
                  <c:v>7.5843986789999998E-8</c:v>
                </c:pt>
                <c:pt idx="70986">
                  <c:v>6.3422052879999998E-9</c:v>
                </c:pt>
                <c:pt idx="70987">
                  <c:v>6.3575854250000004E-9</c:v>
                </c:pt>
                <c:pt idx="70988">
                  <c:v>5.3386601819999997E-9</c:v>
                </c:pt>
                <c:pt idx="70989">
                  <c:v>6.0477696960000001E-8</c:v>
                </c:pt>
                <c:pt idx="70990">
                  <c:v>1.8569518769999999E-9</c:v>
                </c:pt>
                <c:pt idx="70991">
                  <c:v>3.834953998E-9</c:v>
                </c:pt>
                <c:pt idx="70992">
                  <c:v>4.3260338900000004E-9</c:v>
                </c:pt>
                <c:pt idx="70993">
                  <c:v>5.6340355119999998E-6</c:v>
                </c:pt>
                <c:pt idx="70994">
                  <c:v>8.1039548770000004E-8</c:v>
                </c:pt>
                <c:pt idx="70995">
                  <c:v>1.8650323869999999E-7</c:v>
                </c:pt>
                <c:pt idx="70996">
                  <c:v>1.6270032319999999E-7</c:v>
                </c:pt>
                <c:pt idx="70997">
                  <c:v>2.9575466829999999E-7</c:v>
                </c:pt>
                <c:pt idx="70998">
                  <c:v>5.045571048E-7</c:v>
                </c:pt>
                <c:pt idx="70999">
                  <c:v>6.5115441630000005E-7</c:v>
                </c:pt>
                <c:pt idx="71000">
                  <c:v>4.7667309580000001E-7</c:v>
                </c:pt>
                <c:pt idx="71001">
                  <c:v>1.93058659E-6</c:v>
                </c:pt>
                <c:pt idx="71002">
                  <c:v>1.4815457870000001E-6</c:v>
                </c:pt>
                <c:pt idx="71003">
                  <c:v>1.725639889E-6</c:v>
                </c:pt>
                <c:pt idx="71004">
                  <c:v>1.059399521E-6</c:v>
                </c:pt>
                <c:pt idx="71005">
                  <c:v>9.6284395169999993E-6</c:v>
                </c:pt>
                <c:pt idx="71006">
                  <c:v>2.6066285920000001E-6</c:v>
                </c:pt>
                <c:pt idx="71007">
                  <c:v>1.440322246E-6</c:v>
                </c:pt>
                <c:pt idx="71008">
                  <c:v>1.1477294630000001E-6</c:v>
                </c:pt>
                <c:pt idx="71009">
                  <c:v>6.4796021149999999E-6</c:v>
                </c:pt>
                <c:pt idx="71010">
                  <c:v>3.688002747E-6</c:v>
                </c:pt>
                <c:pt idx="71011">
                  <c:v>1.5875543080000001E-7</c:v>
                </c:pt>
                <c:pt idx="71012">
                  <c:v>8.1524716169999993E-6</c:v>
                </c:pt>
                <c:pt idx="71013">
                  <c:v>5.6337093049999996E-4</c:v>
                </c:pt>
                <c:pt idx="71014">
                  <c:v>9.8544885969999995E-6</c:v>
                </c:pt>
                <c:pt idx="71015">
                  <c:v>7.5172353399999997E-6</c:v>
                </c:pt>
                <c:pt idx="71016">
                  <c:v>1.4514356849999999E-6</c:v>
                </c:pt>
                <c:pt idx="71017">
                  <c:v>2.5783813429999999E-6</c:v>
                </c:pt>
                <c:pt idx="71018">
                  <c:v>2.444270986E-6</c:v>
                </c:pt>
                <c:pt idx="71019">
                  <c:v>1.7524046790000001E-6</c:v>
                </c:pt>
                <c:pt idx="71020">
                  <c:v>3.1023162550000001E-7</c:v>
                </c:pt>
                <c:pt idx="71021">
                  <c:v>2.1717424709999999E-6</c:v>
                </c:pt>
                <c:pt idx="71022">
                  <c:v>9.0050150259999996E-7</c:v>
                </c:pt>
                <c:pt idx="71023">
                  <c:v>2.3554543420000001E-7</c:v>
                </c:pt>
                <c:pt idx="71024">
                  <c:v>2.6545188630000001E-7</c:v>
                </c:pt>
                <c:pt idx="71025">
                  <c:v>1.415664786E-7</c:v>
                </c:pt>
                <c:pt idx="71026">
                  <c:v>2.1616662559999999E-7</c:v>
                </c:pt>
                <c:pt idx="71027">
                  <c:v>3.6421577379999998E-8</c:v>
                </c:pt>
                <c:pt idx="71028">
                  <c:v>1.7668653760000001E-7</c:v>
                </c:pt>
                <c:pt idx="71029">
                  <c:v>1.34218892E-7</c:v>
                </c:pt>
                <c:pt idx="71030">
                  <c:v>6.8890692989999998E-8</c:v>
                </c:pt>
                <c:pt idx="71031">
                  <c:v>1.1993216539999999E-7</c:v>
                </c:pt>
                <c:pt idx="71032">
                  <c:v>1.4317924529999999E-7</c:v>
                </c:pt>
                <c:pt idx="71033">
                  <c:v>8.1288672999999999E-8</c:v>
                </c:pt>
                <c:pt idx="71034">
                  <c:v>1.420577974E-7</c:v>
                </c:pt>
                <c:pt idx="71035">
                  <c:v>1.466095918E-7</c:v>
                </c:pt>
                <c:pt idx="71036">
                  <c:v>1.398062384E-7</c:v>
                </c:pt>
                <c:pt idx="71037">
                  <c:v>2.021738204E-8</c:v>
                </c:pt>
                <c:pt idx="71038">
                  <c:v>7.1128239770000006E-8</c:v>
                </c:pt>
                <c:pt idx="71039">
                  <c:v>4.4479158789999997E-8</c:v>
                </c:pt>
                <c:pt idx="71040">
                  <c:v>1.7683593219999999E-7</c:v>
                </c:pt>
                <c:pt idx="71041">
                  <c:v>7.9794863489999997E-7</c:v>
                </c:pt>
                <c:pt idx="71042">
                  <c:v>1.5678008200000001E-7</c:v>
                </c:pt>
                <c:pt idx="71043">
                  <c:v>2.8911952589999999E-7</c:v>
                </c:pt>
                <c:pt idx="71044">
                  <c:v>9.2557799850000005E-7</c:v>
                </c:pt>
                <c:pt idx="71045">
                  <c:v>1.4921452720000001E-5</c:v>
                </c:pt>
                <c:pt idx="71046">
                  <c:v>7.1731683960000001E-7</c:v>
                </c:pt>
                <c:pt idx="71047">
                  <c:v>9.2396901960000005E-7</c:v>
                </c:pt>
                <c:pt idx="71048">
                  <c:v>4.7016777750000002E-7</c:v>
                </c:pt>
                <c:pt idx="71049">
                  <c:v>1.09630446E-5</c:v>
                </c:pt>
                <c:pt idx="71050">
                  <c:v>1.9268532830000002E-6</c:v>
                </c:pt>
                <c:pt idx="71051">
                  <c:v>1.1150891860000001E-6</c:v>
                </c:pt>
                <c:pt idx="71052">
                  <c:v>1.8735894830000001E-5</c:v>
                </c:pt>
                <c:pt idx="71053">
                  <c:v>4.154356344E-4</c:v>
                </c:pt>
                <c:pt idx="71054">
                  <c:v>3.2965586080000002E-5</c:v>
                </c:pt>
                <c:pt idx="71055">
                  <c:v>3.8546840629999997E-5</c:v>
                </c:pt>
                <c:pt idx="71056">
                  <c:v>3.5671351180000002E-5</c:v>
                </c:pt>
                <c:pt idx="71057">
                  <c:v>1.20611042E-4</c:v>
                </c:pt>
                <c:pt idx="71058">
                  <c:v>5.5698529079999997E-6</c:v>
                </c:pt>
                <c:pt idx="71059">
                  <c:v>5.4961844500000001E-6</c:v>
                </c:pt>
                <c:pt idx="71060">
                  <c:v>1.8510115110000001E-6</c:v>
                </c:pt>
                <c:pt idx="71061">
                  <c:v>5.2418156589999998E-5</c:v>
                </c:pt>
                <c:pt idx="71062">
                  <c:v>8.5144547789999999E-6</c:v>
                </c:pt>
                <c:pt idx="71063">
                  <c:v>1.345551315E-6</c:v>
                </c:pt>
                <c:pt idx="71064">
                  <c:v>2.3699853539999999E-5</c:v>
                </c:pt>
                <c:pt idx="71065">
                  <c:v>1.081421348E-4</c:v>
                </c:pt>
                <c:pt idx="71066">
                  <c:v>9.2845928220000004E-6</c:v>
                </c:pt>
                <c:pt idx="71067">
                  <c:v>6.5960764050000001E-6</c:v>
                </c:pt>
                <c:pt idx="71068">
                  <c:v>1.4072991779999999E-7</c:v>
                </c:pt>
                <c:pt idx="71069">
                  <c:v>3.2584020059999999E-6</c:v>
                </c:pt>
                <c:pt idx="71070">
                  <c:v>2.9737689360000002E-6</c:v>
                </c:pt>
                <c:pt idx="71071">
                  <c:v>1.4575997550000001E-6</c:v>
                </c:pt>
                <c:pt idx="71072">
                  <c:v>2.423151369E-6</c:v>
                </c:pt>
                <c:pt idx="71073">
                  <c:v>1.042839759E-5</c:v>
                </c:pt>
                <c:pt idx="71074">
                  <c:v>3.3296812679999999E-6</c:v>
                </c:pt>
                <c:pt idx="71075">
                  <c:v>2.7298456039999999E-6</c:v>
                </c:pt>
                <c:pt idx="71076">
                  <c:v>4.5022650330000001E-7</c:v>
                </c:pt>
                <c:pt idx="71077">
                  <c:v>1.87665079E-6</c:v>
                </c:pt>
                <c:pt idx="71078">
                  <c:v>5.8755644440000005E-7</c:v>
                </c:pt>
                <c:pt idx="71079">
                  <c:v>5.6811242920000004E-7</c:v>
                </c:pt>
                <c:pt idx="71080">
                  <c:v>5.8232705079999995E-7</c:v>
                </c:pt>
                <c:pt idx="71081">
                  <c:v>5.8373705399999997E-7</c:v>
                </c:pt>
                <c:pt idx="71082">
                  <c:v>6.0395042120000004E-7</c:v>
                </c:pt>
                <c:pt idx="71083">
                  <c:v>5.8465745789999996E-7</c:v>
                </c:pt>
                <c:pt idx="71084">
                  <c:v>1.4559953140000001E-6</c:v>
                </c:pt>
                <c:pt idx="71085">
                  <c:v>1.97925382E-6</c:v>
                </c:pt>
                <c:pt idx="71086">
                  <c:v>2.5147823699999998E-6</c:v>
                </c:pt>
                <c:pt idx="71087">
                  <c:v>1.2260511469999999E-6</c:v>
                </c:pt>
                <c:pt idx="71088">
                  <c:v>3.8377234170000001E-7</c:v>
                </c:pt>
                <c:pt idx="71089">
                  <c:v>2.5214018069999999E-7</c:v>
                </c:pt>
                <c:pt idx="71090">
                  <c:v>2.980637645E-6</c:v>
                </c:pt>
                <c:pt idx="71091">
                  <c:v>8.4191912999999998E-7</c:v>
                </c:pt>
                <c:pt idx="71092">
                  <c:v>5.4443525179999998E-6</c:v>
                </c:pt>
                <c:pt idx="71093">
                  <c:v>2.7976171379999999E-5</c:v>
                </c:pt>
                <c:pt idx="71094">
                  <c:v>1.881530364E-5</c:v>
                </c:pt>
                <c:pt idx="71095">
                  <c:v>1.7068537630000001E-5</c:v>
                </c:pt>
                <c:pt idx="71096">
                  <c:v>3.9687311830000001E-5</c:v>
                </c:pt>
                <c:pt idx="71097">
                  <c:v>9.216022717E-5</c:v>
                </c:pt>
                <c:pt idx="71098">
                  <c:v>9.966629800000001E-7</c:v>
                </c:pt>
                <c:pt idx="71099">
                  <c:v>3.5544555859999997E-7</c:v>
                </c:pt>
                <c:pt idx="71100">
                  <c:v>1.42077772E-5</c:v>
                </c:pt>
                <c:pt idx="71101">
                  <c:v>1.1577145679999999E-5</c:v>
                </c:pt>
                <c:pt idx="71102">
                  <c:v>1.408085647E-6</c:v>
                </c:pt>
                <c:pt idx="71103">
                  <c:v>1.376941432E-5</c:v>
                </c:pt>
                <c:pt idx="71104">
                  <c:v>2.4491676899999999E-4</c:v>
                </c:pt>
                <c:pt idx="71105">
                  <c:v>6.0925489489999996E-4</c:v>
                </c:pt>
                <c:pt idx="71106">
                  <c:v>9.0768702169999996E-5</c:v>
                </c:pt>
                <c:pt idx="71107">
                  <c:v>5.5612377859999999E-5</c:v>
                </c:pt>
                <c:pt idx="71108">
                  <c:v>6.2920722229999995E-5</c:v>
                </c:pt>
                <c:pt idx="71109">
                  <c:v>1.8420580059999999E-5</c:v>
                </c:pt>
                <c:pt idx="71110">
                  <c:v>2.8650999299999999E-6</c:v>
                </c:pt>
                <c:pt idx="71111">
                  <c:v>5.6542858559999997E-6</c:v>
                </c:pt>
                <c:pt idx="71112">
                  <c:v>9.0750333410000001E-6</c:v>
                </c:pt>
                <c:pt idx="71113">
                  <c:v>1.4408611509999999E-5</c:v>
                </c:pt>
                <c:pt idx="71114">
                  <c:v>3.3650092190000001E-6</c:v>
                </c:pt>
                <c:pt idx="71115">
                  <c:v>8.874941182E-6</c:v>
                </c:pt>
                <c:pt idx="71116">
                  <c:v>2.39900924E-5</c:v>
                </c:pt>
                <c:pt idx="71117">
                  <c:v>1.9815291719999999E-5</c:v>
                </c:pt>
                <c:pt idx="71118">
                  <c:v>2.0663857549999999E-6</c:v>
                </c:pt>
                <c:pt idx="71119">
                  <c:v>1.216946453E-6</c:v>
                </c:pt>
                <c:pt idx="71120">
                  <c:v>3.6358937469999999E-7</c:v>
                </c:pt>
                <c:pt idx="71121">
                  <c:v>2.5393448300000002E-6</c:v>
                </c:pt>
                <c:pt idx="71122">
                  <c:v>1.2365610440000001E-6</c:v>
                </c:pt>
                <c:pt idx="71123">
                  <c:v>1.1756353459999999E-6</c:v>
                </c:pt>
                <c:pt idx="71124">
                  <c:v>1.154612479E-6</c:v>
                </c:pt>
                <c:pt idx="71125">
                  <c:v>2.3070164890000001E-6</c:v>
                </c:pt>
                <c:pt idx="71126">
                  <c:v>2.6531727039999999E-6</c:v>
                </c:pt>
                <c:pt idx="71127">
                  <c:v>6.5694995799999997E-7</c:v>
                </c:pt>
                <c:pt idx="71128">
                  <c:v>1.290766587E-6</c:v>
                </c:pt>
                <c:pt idx="71129">
                  <c:v>3.867770563E-7</c:v>
                </c:pt>
                <c:pt idx="71130">
                  <c:v>1.3623253730000001E-6</c:v>
                </c:pt>
                <c:pt idx="71131">
                  <c:v>1.270501818E-6</c:v>
                </c:pt>
                <c:pt idx="71132">
                  <c:v>1.3038281900000001E-6</c:v>
                </c:pt>
                <c:pt idx="71133">
                  <c:v>2.0197302279999999E-6</c:v>
                </c:pt>
                <c:pt idx="71134">
                  <c:v>1.736508636E-6</c:v>
                </c:pt>
                <c:pt idx="71135">
                  <c:v>3.2405193840000002E-6</c:v>
                </c:pt>
                <c:pt idx="71136">
                  <c:v>4.460822402E-7</c:v>
                </c:pt>
                <c:pt idx="71137">
                  <c:v>7.2985953409999998E-6</c:v>
                </c:pt>
                <c:pt idx="71138">
                  <c:v>2.6296921780000002E-6</c:v>
                </c:pt>
                <c:pt idx="71139">
                  <c:v>2.3716642970000001E-6</c:v>
                </c:pt>
                <c:pt idx="71140">
                  <c:v>1.308890702E-5</c:v>
                </c:pt>
                <c:pt idx="71141">
                  <c:v>2.043052231E-6</c:v>
                </c:pt>
                <c:pt idx="71142">
                  <c:v>7.6095531840000004E-6</c:v>
                </c:pt>
                <c:pt idx="71143">
                  <c:v>2.16802644E-6</c:v>
                </c:pt>
                <c:pt idx="71144">
                  <c:v>2.1200033499999999E-4</c:v>
                </c:pt>
                <c:pt idx="71145">
                  <c:v>2.5926677219999998E-4</c:v>
                </c:pt>
                <c:pt idx="71146">
                  <c:v>1.7375770319999999E-4</c:v>
                </c:pt>
                <c:pt idx="71147">
                  <c:v>1.9336067640000001E-4</c:v>
                </c:pt>
                <c:pt idx="71148">
                  <c:v>5.354685729E-4</c:v>
                </c:pt>
                <c:pt idx="71149">
                  <c:v>2.1746868729999999E-4</c:v>
                </c:pt>
                <c:pt idx="71150">
                  <c:v>2.0687237409999998E-6</c:v>
                </c:pt>
                <c:pt idx="71151">
                  <c:v>1.130627268E-5</c:v>
                </c:pt>
                <c:pt idx="71152">
                  <c:v>2.9150720639999999E-5</c:v>
                </c:pt>
                <c:pt idx="71153">
                  <c:v>2.8475375490000002E-5</c:v>
                </c:pt>
                <c:pt idx="71154">
                  <c:v>4.8935075979999996E-6</c:v>
                </c:pt>
                <c:pt idx="71155">
                  <c:v>5.1280047589999999E-6</c:v>
                </c:pt>
                <c:pt idx="71156">
                  <c:v>5.1327848390000001E-5</c:v>
                </c:pt>
                <c:pt idx="71157">
                  <c:v>6.0510117120000003E-6</c:v>
                </c:pt>
                <c:pt idx="71158">
                  <c:v>1.4352954380000001E-5</c:v>
                </c:pt>
                <c:pt idx="71159">
                  <c:v>3.9180302780000004E-6</c:v>
                </c:pt>
                <c:pt idx="71160">
                  <c:v>3.0315686300000002E-5</c:v>
                </c:pt>
                <c:pt idx="71161">
                  <c:v>7.2190117470000002E-6</c:v>
                </c:pt>
                <c:pt idx="71162">
                  <c:v>7.9283437950000005E-6</c:v>
                </c:pt>
                <c:pt idx="71163">
                  <c:v>1.592502036E-6</c:v>
                </c:pt>
                <c:pt idx="71164">
                  <c:v>3.2396018950000002E-5</c:v>
                </c:pt>
                <c:pt idx="71165">
                  <c:v>2.5277486539999999E-5</c:v>
                </c:pt>
                <c:pt idx="71166">
                  <c:v>7.8679268089999998E-6</c:v>
                </c:pt>
                <c:pt idx="71167">
                  <c:v>4.793712087E-8</c:v>
                </c:pt>
                <c:pt idx="71168">
                  <c:v>4.7959214519999996E-6</c:v>
                </c:pt>
                <c:pt idx="71169">
                  <c:v>3.2951412789999999E-6</c:v>
                </c:pt>
                <c:pt idx="71170">
                  <c:v>2.0547073529999999E-6</c:v>
                </c:pt>
                <c:pt idx="71171">
                  <c:v>2.609990146E-6</c:v>
                </c:pt>
                <c:pt idx="71172">
                  <c:v>4.2926006399999999E-7</c:v>
                </c:pt>
                <c:pt idx="71173">
                  <c:v>4.742137616E-6</c:v>
                </c:pt>
                <c:pt idx="71174">
                  <c:v>2.364885155E-6</c:v>
                </c:pt>
                <c:pt idx="71175">
                  <c:v>2.7630922940000001E-6</c:v>
                </c:pt>
                <c:pt idx="71176">
                  <c:v>1.3696124050000001E-5</c:v>
                </c:pt>
                <c:pt idx="71177">
                  <c:v>6.0644070439999996E-7</c:v>
                </c:pt>
                <c:pt idx="71178">
                  <c:v>5.7193821159999997E-6</c:v>
                </c:pt>
                <c:pt idx="71179">
                  <c:v>3.9229731129999997E-6</c:v>
                </c:pt>
                <c:pt idx="71180">
                  <c:v>1.6521892740000001E-6</c:v>
                </c:pt>
                <c:pt idx="71181">
                  <c:v>2.3257047769999999E-6</c:v>
                </c:pt>
                <c:pt idx="71182">
                  <c:v>1.5285119470000001E-6</c:v>
                </c:pt>
                <c:pt idx="71183">
                  <c:v>1.736991901E-6</c:v>
                </c:pt>
                <c:pt idx="71184">
                  <c:v>1.3120284760000001E-6</c:v>
                </c:pt>
                <c:pt idx="71185">
                  <c:v>8.9877879350000005E-6</c:v>
                </c:pt>
                <c:pt idx="71186">
                  <c:v>6.9551097659999998E-6</c:v>
                </c:pt>
                <c:pt idx="71187">
                  <c:v>4.8896241669999998E-5</c:v>
                </c:pt>
                <c:pt idx="71188">
                  <c:v>5.7017157010000004E-4</c:v>
                </c:pt>
                <c:pt idx="71189">
                  <c:v>1.485524494E-4</c:v>
                </c:pt>
                <c:pt idx="71190">
                  <c:v>1.0428095839999999E-5</c:v>
                </c:pt>
                <c:pt idx="71191">
                  <c:v>9.6648791679999994E-7</c:v>
                </c:pt>
                <c:pt idx="71192">
                  <c:v>1.900324968E-5</c:v>
                </c:pt>
                <c:pt idx="71193">
                  <c:v>2.4547973080000001E-5</c:v>
                </c:pt>
                <c:pt idx="71194">
                  <c:v>1.1361040599999999E-6</c:v>
                </c:pt>
                <c:pt idx="71195">
                  <c:v>5.493321244E-6</c:v>
                </c:pt>
                <c:pt idx="71196">
                  <c:v>5.2058891930000005E-4</c:v>
                </c:pt>
                <c:pt idx="71197">
                  <c:v>7.3497650790000006E-5</c:v>
                </c:pt>
                <c:pt idx="71198">
                  <c:v>9.6703117370000003E-5</c:v>
                </c:pt>
                <c:pt idx="71199">
                  <c:v>1.2354639839999999E-4</c:v>
                </c:pt>
                <c:pt idx="71200">
                  <c:v>2.877434189E-4</c:v>
                </c:pt>
                <c:pt idx="71201">
                  <c:v>2.6102071619999999E-5</c:v>
                </c:pt>
                <c:pt idx="71202">
                  <c:v>2.2879179209999998E-5</c:v>
                </c:pt>
                <c:pt idx="71203">
                  <c:v>4.018862686E-5</c:v>
                </c:pt>
                <c:pt idx="71204">
                  <c:v>1.357272216E-5</c:v>
                </c:pt>
                <c:pt idx="71205">
                  <c:v>1.74580145E-8</c:v>
                </c:pt>
                <c:pt idx="71206">
                  <c:v>4.6492981010000001E-5</c:v>
                </c:pt>
                <c:pt idx="71207">
                  <c:v>7.0494912429999997E-5</c:v>
                </c:pt>
                <c:pt idx="71208">
                  <c:v>4.3738475399999999E-4</c:v>
                </c:pt>
                <c:pt idx="71209">
                  <c:v>5.3901526809999999E-5</c:v>
                </c:pt>
                <c:pt idx="71210">
                  <c:v>9.344205787E-7</c:v>
                </c:pt>
                <c:pt idx="71211">
                  <c:v>5.5784202500000002E-6</c:v>
                </c:pt>
                <c:pt idx="71212">
                  <c:v>8.32007916E-6</c:v>
                </c:pt>
                <c:pt idx="71213">
                  <c:v>2.830826927E-6</c:v>
                </c:pt>
                <c:pt idx="71214">
                  <c:v>2.2911044529999999E-6</c:v>
                </c:pt>
                <c:pt idx="71215">
                  <c:v>1.180746416E-6</c:v>
                </c:pt>
                <c:pt idx="71216">
                  <c:v>2.8015934649999999E-5</c:v>
                </c:pt>
                <c:pt idx="71217">
                  <c:v>1.1033205129999999E-5</c:v>
                </c:pt>
                <c:pt idx="71218">
                  <c:v>6.0475686569999996E-6</c:v>
                </c:pt>
                <c:pt idx="71219">
                  <c:v>2.7610125310000002E-5</c:v>
                </c:pt>
                <c:pt idx="71220">
                  <c:v>3.2486321259999999E-4</c:v>
                </c:pt>
                <c:pt idx="71221">
                  <c:v>1.921901084E-5</c:v>
                </c:pt>
                <c:pt idx="71222">
                  <c:v>5.974063006E-7</c:v>
                </c:pt>
                <c:pt idx="71223">
                  <c:v>8.4204946049999999E-6</c:v>
                </c:pt>
                <c:pt idx="71224">
                  <c:v>3.1366884800000002E-5</c:v>
                </c:pt>
                <c:pt idx="71225">
                  <c:v>5.3587302029999996E-6</c:v>
                </c:pt>
                <c:pt idx="71226">
                  <c:v>3.3325067610000001E-6</c:v>
                </c:pt>
                <c:pt idx="71227">
                  <c:v>1.428858017E-5</c:v>
                </c:pt>
                <c:pt idx="71228">
                  <c:v>9.3364225550000005E-5</c:v>
                </c:pt>
                <c:pt idx="71229">
                  <c:v>1.062504455E-5</c:v>
                </c:pt>
                <c:pt idx="71230">
                  <c:v>2.9385521129999999E-6</c:v>
                </c:pt>
                <c:pt idx="71231">
                  <c:v>3.705187298E-6</c:v>
                </c:pt>
                <c:pt idx="71232">
                  <c:v>1.531371342E-5</c:v>
                </c:pt>
                <c:pt idx="71233">
                  <c:v>3.533772936E-6</c:v>
                </c:pt>
                <c:pt idx="71234">
                  <c:v>5.5525783479999998E-6</c:v>
                </c:pt>
                <c:pt idx="71235">
                  <c:v>7.3426021530000003E-6</c:v>
                </c:pt>
                <c:pt idx="71236">
                  <c:v>3.5319743439999999E-4</c:v>
                </c:pt>
                <c:pt idx="71237">
                  <c:v>5.0129195430000003E-5</c:v>
                </c:pt>
                <c:pt idx="71238">
                  <c:v>7.5974606299999994E-5</c:v>
                </c:pt>
                <c:pt idx="71239">
                  <c:v>1.0512993310000001E-4</c:v>
                </c:pt>
                <c:pt idx="71240">
                  <c:v>4.7933494920000003E-3</c:v>
                </c:pt>
                <c:pt idx="71241">
                  <c:v>8.0642614389999994E-5</c:v>
                </c:pt>
                <c:pt idx="71242">
                  <c:v>6.0163491149999999E-6</c:v>
                </c:pt>
                <c:pt idx="71243">
                  <c:v>2.912676273E-5</c:v>
                </c:pt>
                <c:pt idx="71244">
                  <c:v>3.5019899999999999E-4</c:v>
                </c:pt>
                <c:pt idx="71245">
                  <c:v>1.356382251E-5</c:v>
                </c:pt>
                <c:pt idx="71246">
                  <c:v>2.2758948299999999E-5</c:v>
                </c:pt>
                <c:pt idx="71247">
                  <c:v>4.5847373109999998E-5</c:v>
                </c:pt>
                <c:pt idx="71248">
                  <c:v>1.3804461909999999E-3</c:v>
                </c:pt>
                <c:pt idx="71249">
                  <c:v>4.9929017970000002E-5</c:v>
                </c:pt>
                <c:pt idx="71250">
                  <c:v>2.1938303300000002E-6</c:v>
                </c:pt>
                <c:pt idx="71251">
                  <c:v>2.444013013E-5</c:v>
                </c:pt>
                <c:pt idx="71252">
                  <c:v>3.627360572E-4</c:v>
                </c:pt>
                <c:pt idx="71253">
                  <c:v>9.8325895569999994E-7</c:v>
                </c:pt>
                <c:pt idx="71254">
                  <c:v>6.6120575080000002E-6</c:v>
                </c:pt>
                <c:pt idx="71255">
                  <c:v>5.9688506179999999E-6</c:v>
                </c:pt>
                <c:pt idx="71256">
                  <c:v>4.756922677E-5</c:v>
                </c:pt>
                <c:pt idx="71257">
                  <c:v>1.218207856E-6</c:v>
                </c:pt>
                <c:pt idx="71258">
                  <c:v>4.5889598820000004E-6</c:v>
                </c:pt>
                <c:pt idx="71259">
                  <c:v>4.9301002639999997E-6</c:v>
                </c:pt>
                <c:pt idx="71260">
                  <c:v>2.1472612050000002E-3</c:v>
                </c:pt>
                <c:pt idx="71261">
                  <c:v>2.5547683259999998E-5</c:v>
                </c:pt>
                <c:pt idx="71262">
                  <c:v>1.866703683E-5</c:v>
                </c:pt>
                <c:pt idx="71263">
                  <c:v>6.4380240759999994E-5</c:v>
                </c:pt>
                <c:pt idx="71264">
                  <c:v>1.049989664E-4</c:v>
                </c:pt>
                <c:pt idx="71265">
                  <c:v>5.8895477409999999E-5</c:v>
                </c:pt>
                <c:pt idx="71266">
                  <c:v>9.6662866810000002E-5</c:v>
                </c:pt>
                <c:pt idx="71267">
                  <c:v>1.6076844680000001E-4</c:v>
                </c:pt>
                <c:pt idx="71268">
                  <c:v>3.5210652340000002E-4</c:v>
                </c:pt>
                <c:pt idx="71269">
                  <c:v>1.477212259E-4</c:v>
                </c:pt>
                <c:pt idx="71270">
                  <c:v>1.999235379E-4</c:v>
                </c:pt>
                <c:pt idx="71271">
                  <c:v>2.9889790850000001E-4</c:v>
                </c:pt>
                <c:pt idx="71272">
                  <c:v>1.5491143290000001E-3</c:v>
                </c:pt>
                <c:pt idx="71273">
                  <c:v>2.376737786E-4</c:v>
                </c:pt>
                <c:pt idx="71274">
                  <c:v>3.447140399E-4</c:v>
                </c:pt>
                <c:pt idx="71275">
                  <c:v>3.6572352849999998E-4</c:v>
                </c:pt>
                <c:pt idx="71276">
                  <c:v>9.6240602170000005E-4</c:v>
                </c:pt>
                <c:pt idx="71277">
                  <c:v>3.0719923400000001E-4</c:v>
                </c:pt>
                <c:pt idx="71278">
                  <c:v>3.6933115389999998E-4</c:v>
                </c:pt>
                <c:pt idx="71279">
                  <c:v>2.5737947350000002E-4</c:v>
                </c:pt>
                <c:pt idx="71280">
                  <c:v>0.17589431350000001</c:v>
                </c:pt>
                <c:pt idx="71281">
                  <c:v>6.1334154470000005E-4</c:v>
                </c:pt>
                <c:pt idx="71282">
                  <c:v>5.5288202269999996E-4</c:v>
                </c:pt>
                <c:pt idx="71283">
                  <c:v>4.1634867719999999E-4</c:v>
                </c:pt>
                <c:pt idx="71284">
                  <c:v>1.081226667E-3</c:v>
                </c:pt>
                <c:pt idx="71285">
                  <c:v>4.0886168319999999E-4</c:v>
                </c:pt>
                <c:pt idx="71286">
                  <c:v>3.778955835E-4</c:v>
                </c:pt>
                <c:pt idx="71287">
                  <c:v>2.6503051419999999E-4</c:v>
                </c:pt>
                <c:pt idx="71288">
                  <c:v>1.565625741E-3</c:v>
                </c:pt>
                <c:pt idx="71289">
                  <c:v>2.8105018420000001E-4</c:v>
                </c:pt>
                <c:pt idx="71290">
                  <c:v>1.8389102620000001E-4</c:v>
                </c:pt>
                <c:pt idx="71291">
                  <c:v>1.269622025E-4</c:v>
                </c:pt>
                <c:pt idx="71292">
                  <c:v>3.6357106649999998E-4</c:v>
                </c:pt>
                <c:pt idx="71293">
                  <c:v>1.6344378929999999E-4</c:v>
                </c:pt>
                <c:pt idx="71294">
                  <c:v>8.9700064159999997E-5</c:v>
                </c:pt>
                <c:pt idx="71295">
                  <c:v>4.9386616789999999E-5</c:v>
                </c:pt>
                <c:pt idx="71296">
                  <c:v>1.122251797E-4</c:v>
                </c:pt>
                <c:pt idx="71297">
                  <c:v>5.944804462E-5</c:v>
                </c:pt>
                <c:pt idx="71298">
                  <c:v>1.358185731E-5</c:v>
                </c:pt>
                <c:pt idx="71299">
                  <c:v>1.7923644999999999E-5</c:v>
                </c:pt>
                <c:pt idx="71300">
                  <c:v>2.1618379010000001E-3</c:v>
                </c:pt>
                <c:pt idx="71301">
                  <c:v>8.700818172E-6</c:v>
                </c:pt>
                <c:pt idx="71302">
                  <c:v>5.068147593E-6</c:v>
                </c:pt>
                <c:pt idx="71303">
                  <c:v>1.0370024089999999E-6</c:v>
                </c:pt>
                <c:pt idx="71304">
                  <c:v>4.725065662E-5</c:v>
                </c:pt>
                <c:pt idx="71305">
                  <c:v>5.3172726700000001E-6</c:v>
                </c:pt>
                <c:pt idx="71306">
                  <c:v>6.1748619320000003E-6</c:v>
                </c:pt>
                <c:pt idx="71307">
                  <c:v>1.108981342E-6</c:v>
                </c:pt>
                <c:pt idx="71308">
                  <c:v>3.5358442569999998E-4</c:v>
                </c:pt>
                <c:pt idx="71309">
                  <c:v>1.7959881529999999E-5</c:v>
                </c:pt>
                <c:pt idx="71310">
                  <c:v>5.8422769270000002E-7</c:v>
                </c:pt>
                <c:pt idx="71311">
                  <c:v>4.5409310749999997E-5</c:v>
                </c:pt>
                <c:pt idx="71312">
                  <c:v>1.3907466139999999E-3</c:v>
                </c:pt>
                <c:pt idx="71313">
                  <c:v>5.1123862659999998E-5</c:v>
                </c:pt>
                <c:pt idx="71314">
                  <c:v>2.18928806E-5</c:v>
                </c:pt>
                <c:pt idx="71315">
                  <c:v>1.130415691E-5</c:v>
                </c:pt>
                <c:pt idx="71316">
                  <c:v>3.539021061E-4</c:v>
                </c:pt>
                <c:pt idx="71317">
                  <c:v>2.985640931E-5</c:v>
                </c:pt>
                <c:pt idx="71318">
                  <c:v>4.4115907320000001E-6</c:v>
                </c:pt>
                <c:pt idx="71319">
                  <c:v>7.697306797E-5</c:v>
                </c:pt>
                <c:pt idx="71320">
                  <c:v>4.7289723779999999E-3</c:v>
                </c:pt>
                <c:pt idx="71321">
                  <c:v>1.152243376E-4</c:v>
                </c:pt>
                <c:pt idx="71322">
                  <c:v>9.3187627930000003E-5</c:v>
                </c:pt>
                <c:pt idx="71323">
                  <c:v>5.3505758169999997E-5</c:v>
                </c:pt>
                <c:pt idx="71324">
                  <c:v>3.6467038079999998E-4</c:v>
                </c:pt>
                <c:pt idx="71325">
                  <c:v>7.0240525199999999E-6</c:v>
                </c:pt>
                <c:pt idx="71326">
                  <c:v>5.7179507429999999E-6</c:v>
                </c:pt>
                <c:pt idx="71327">
                  <c:v>3.6217311290000001E-6</c:v>
                </c:pt>
                <c:pt idx="71328">
                  <c:v>1.590911584E-5</c:v>
                </c:pt>
                <c:pt idx="71329">
                  <c:v>3.6922166439999998E-6</c:v>
                </c:pt>
                <c:pt idx="71330">
                  <c:v>3.0145783139999998E-6</c:v>
                </c:pt>
                <c:pt idx="71331">
                  <c:v>1.0487498270000001E-5</c:v>
                </c:pt>
                <c:pt idx="71332">
                  <c:v>9.3794543369999999E-5</c:v>
                </c:pt>
                <c:pt idx="71333">
                  <c:v>1.4004954530000001E-5</c:v>
                </c:pt>
                <c:pt idx="71334">
                  <c:v>2.9350357649999999E-6</c:v>
                </c:pt>
                <c:pt idx="71335">
                  <c:v>5.1606540159999996E-6</c:v>
                </c:pt>
                <c:pt idx="71336">
                  <c:v>3.1739677369999998E-5</c:v>
                </c:pt>
                <c:pt idx="71337">
                  <c:v>8.1988948879999996E-6</c:v>
                </c:pt>
                <c:pt idx="71338">
                  <c:v>4.6038944559999998E-7</c:v>
                </c:pt>
                <c:pt idx="71339">
                  <c:v>1.8981760359999999E-5</c:v>
                </c:pt>
                <c:pt idx="71340">
                  <c:v>3.2005191989999999E-4</c:v>
                </c:pt>
                <c:pt idx="71341">
                  <c:v>2.6086583199999999E-5</c:v>
                </c:pt>
                <c:pt idx="71342">
                  <c:v>6.9393148679999999E-6</c:v>
                </c:pt>
                <c:pt idx="71343">
                  <c:v>1.139388994E-5</c:v>
                </c:pt>
                <c:pt idx="71344">
                  <c:v>2.8790747689999999E-5</c:v>
                </c:pt>
                <c:pt idx="71345">
                  <c:v>1.3660516420000001E-6</c:v>
                </c:pt>
                <c:pt idx="71346">
                  <c:v>2.3412191640000002E-6</c:v>
                </c:pt>
                <c:pt idx="71347">
                  <c:v>2.8108838620000002E-6</c:v>
                </c:pt>
                <c:pt idx="71348">
                  <c:v>7.751683994E-6</c:v>
                </c:pt>
                <c:pt idx="71349">
                  <c:v>4.7770286899999998E-6</c:v>
                </c:pt>
                <c:pt idx="71350">
                  <c:v>9.5596079280000007E-7</c:v>
                </c:pt>
                <c:pt idx="71351">
                  <c:v>5.3783698410000002E-5</c:v>
                </c:pt>
                <c:pt idx="71352">
                  <c:v>4.31760406E-4</c:v>
                </c:pt>
                <c:pt idx="71353">
                  <c:v>7.337444516E-5</c:v>
                </c:pt>
                <c:pt idx="71354">
                  <c:v>4.7154524809999999E-5</c:v>
                </c:pt>
                <c:pt idx="71355">
                  <c:v>5.4107707989999999E-8</c:v>
                </c:pt>
                <c:pt idx="71356">
                  <c:v>1.272449932E-5</c:v>
                </c:pt>
                <c:pt idx="71357">
                  <c:v>4.1223039590000001E-5</c:v>
                </c:pt>
                <c:pt idx="71358">
                  <c:v>2.1188112299999999E-5</c:v>
                </c:pt>
                <c:pt idx="71359">
                  <c:v>2.572997524E-5</c:v>
                </c:pt>
                <c:pt idx="71360">
                  <c:v>2.7992685940000001E-4</c:v>
                </c:pt>
                <c:pt idx="71361">
                  <c:v>1.242762015E-4</c:v>
                </c:pt>
                <c:pt idx="71362">
                  <c:v>9.8578703789999996E-5</c:v>
                </c:pt>
                <c:pt idx="71363">
                  <c:v>7.5290605529999995E-5</c:v>
                </c:pt>
                <c:pt idx="71364">
                  <c:v>5.1211919140000002E-4</c:v>
                </c:pt>
                <c:pt idx="71365">
                  <c:v>3.0557507619999999E-6</c:v>
                </c:pt>
                <c:pt idx="71366">
                  <c:v>1.4358909579999999E-6</c:v>
                </c:pt>
                <c:pt idx="71367">
                  <c:v>2.557083741E-5</c:v>
                </c:pt>
                <c:pt idx="71368">
                  <c:v>1.7843809169999998E-5</c:v>
                </c:pt>
                <c:pt idx="71369">
                  <c:v>3.7608488210000001E-7</c:v>
                </c:pt>
                <c:pt idx="71370">
                  <c:v>1.345109974E-5</c:v>
                </c:pt>
                <c:pt idx="71371">
                  <c:v>1.4903842309999999E-4</c:v>
                </c:pt>
                <c:pt idx="71372">
                  <c:v>5.6543082439999999E-4</c:v>
                </c:pt>
                <c:pt idx="71373">
                  <c:v>4.6285317089999997E-5</c:v>
                </c:pt>
                <c:pt idx="71374">
                  <c:v>7.4701454190000004E-6</c:v>
                </c:pt>
                <c:pt idx="71375">
                  <c:v>9.4809056489999998E-6</c:v>
                </c:pt>
                <c:pt idx="71376">
                  <c:v>1.463192011E-6</c:v>
                </c:pt>
                <c:pt idx="71377">
                  <c:v>1.62188802E-6</c:v>
                </c:pt>
                <c:pt idx="71378">
                  <c:v>1.5193011809999999E-6</c:v>
                </c:pt>
                <c:pt idx="71379">
                  <c:v>2.310614455E-6</c:v>
                </c:pt>
                <c:pt idx="71380">
                  <c:v>1.620728283E-6</c:v>
                </c:pt>
                <c:pt idx="71381">
                  <c:v>4.0200379409999999E-6</c:v>
                </c:pt>
                <c:pt idx="71382">
                  <c:v>5.5199135170000001E-6</c:v>
                </c:pt>
                <c:pt idx="71383">
                  <c:v>5.2364386179999999E-7</c:v>
                </c:pt>
                <c:pt idx="71384">
                  <c:v>1.3010629710000001E-5</c:v>
                </c:pt>
                <c:pt idx="71385">
                  <c:v>2.5567890790000001E-6</c:v>
                </c:pt>
                <c:pt idx="71386">
                  <c:v>2.3253831520000001E-6</c:v>
                </c:pt>
                <c:pt idx="71387">
                  <c:v>4.868036364E-6</c:v>
                </c:pt>
                <c:pt idx="71388">
                  <c:v>3.9037815489999999E-7</c:v>
                </c:pt>
                <c:pt idx="71389">
                  <c:v>2.6124107969999999E-6</c:v>
                </c:pt>
                <c:pt idx="71390">
                  <c:v>2.1236770599999999E-6</c:v>
                </c:pt>
                <c:pt idx="71391">
                  <c:v>3.3431796729999999E-6</c:v>
                </c:pt>
                <c:pt idx="71392">
                  <c:v>4.3607837200000001E-6</c:v>
                </c:pt>
                <c:pt idx="71393">
                  <c:v>1.27250744E-7</c:v>
                </c:pt>
                <c:pt idx="71394">
                  <c:v>8.7679339279999998E-6</c:v>
                </c:pt>
                <c:pt idx="71395">
                  <c:v>2.5137416559999998E-5</c:v>
                </c:pt>
                <c:pt idx="71396">
                  <c:v>3.2489772949999999E-5</c:v>
                </c:pt>
                <c:pt idx="71397">
                  <c:v>1.54489638E-6</c:v>
                </c:pt>
                <c:pt idx="71398">
                  <c:v>7.8357331270000006E-6</c:v>
                </c:pt>
                <c:pt idx="71399">
                  <c:v>6.9237548279999997E-6</c:v>
                </c:pt>
                <c:pt idx="71400">
                  <c:v>2.9316858630000001E-5</c:v>
                </c:pt>
                <c:pt idx="71401">
                  <c:v>4.1860518270000003E-6</c:v>
                </c:pt>
                <c:pt idx="71402">
                  <c:v>1.3736130980000001E-5</c:v>
                </c:pt>
                <c:pt idx="71403">
                  <c:v>5.8225093759999999E-6</c:v>
                </c:pt>
                <c:pt idx="71404">
                  <c:v>4.8884876390000001E-5</c:v>
                </c:pt>
                <c:pt idx="71405">
                  <c:v>4.793688878E-6</c:v>
                </c:pt>
                <c:pt idx="71406">
                  <c:v>4.155514089E-6</c:v>
                </c:pt>
                <c:pt idx="71407">
                  <c:v>2.9639775399999998E-5</c:v>
                </c:pt>
                <c:pt idx="71408">
                  <c:v>2.768486698E-5</c:v>
                </c:pt>
                <c:pt idx="71409">
                  <c:v>1.24075359E-5</c:v>
                </c:pt>
                <c:pt idx="71410">
                  <c:v>2.1253155620000001E-6</c:v>
                </c:pt>
                <c:pt idx="71411">
                  <c:v>2.1612318520000001E-4</c:v>
                </c:pt>
                <c:pt idx="71412">
                  <c:v>5.1813587829999997E-4</c:v>
                </c:pt>
                <c:pt idx="71413">
                  <c:v>1.8876396019999999E-4</c:v>
                </c:pt>
                <c:pt idx="71414">
                  <c:v>1.771870392E-4</c:v>
                </c:pt>
                <c:pt idx="71415">
                  <c:v>2.6129691449999998E-4</c:v>
                </c:pt>
                <c:pt idx="71416">
                  <c:v>2.0855131419999999E-4</c:v>
                </c:pt>
                <c:pt idx="71417">
                  <c:v>1.790775305E-6</c:v>
                </c:pt>
                <c:pt idx="71418">
                  <c:v>6.9747312759999999E-6</c:v>
                </c:pt>
                <c:pt idx="71419">
                  <c:v>2.262544769E-6</c:v>
                </c:pt>
                <c:pt idx="71420">
                  <c:v>1.214754674E-5</c:v>
                </c:pt>
                <c:pt idx="71421">
                  <c:v>2.494801953E-6</c:v>
                </c:pt>
                <c:pt idx="71422">
                  <c:v>2.684943651E-6</c:v>
                </c:pt>
                <c:pt idx="71423">
                  <c:v>7.5026296129999997E-6</c:v>
                </c:pt>
                <c:pt idx="71424">
                  <c:v>5.3962869199999999E-7</c:v>
                </c:pt>
                <c:pt idx="71425">
                  <c:v>3.2629125460000001E-6</c:v>
                </c:pt>
                <c:pt idx="71426">
                  <c:v>1.676314163E-6</c:v>
                </c:pt>
                <c:pt idx="71427">
                  <c:v>2.0221154160000001E-6</c:v>
                </c:pt>
                <c:pt idx="71428">
                  <c:v>1.2910778829999999E-6</c:v>
                </c:pt>
                <c:pt idx="71429">
                  <c:v>1.2558181019999999E-6</c:v>
                </c:pt>
                <c:pt idx="71430">
                  <c:v>1.341073543E-6</c:v>
                </c:pt>
                <c:pt idx="71431">
                  <c:v>3.9921513270000001E-7</c:v>
                </c:pt>
                <c:pt idx="71432">
                  <c:v>1.1591984650000001E-6</c:v>
                </c:pt>
                <c:pt idx="71433">
                  <c:v>7.8953573519999999E-7</c:v>
                </c:pt>
                <c:pt idx="71434">
                  <c:v>2.7649030560000001E-6</c:v>
                </c:pt>
                <c:pt idx="71435">
                  <c:v>2.2386498100000001E-6</c:v>
                </c:pt>
                <c:pt idx="71436">
                  <c:v>1.160496932E-6</c:v>
                </c:pt>
                <c:pt idx="71437">
                  <c:v>1.204314615E-6</c:v>
                </c:pt>
                <c:pt idx="71438">
                  <c:v>1.2502884610000001E-6</c:v>
                </c:pt>
                <c:pt idx="71439">
                  <c:v>2.5301598989999998E-6</c:v>
                </c:pt>
                <c:pt idx="71440">
                  <c:v>4.0482743820000002E-7</c:v>
                </c:pt>
                <c:pt idx="71441">
                  <c:v>1.310158007E-6</c:v>
                </c:pt>
                <c:pt idx="71442">
                  <c:v>2.1977449310000002E-6</c:v>
                </c:pt>
                <c:pt idx="71443">
                  <c:v>1.917538163E-5</c:v>
                </c:pt>
                <c:pt idx="71444">
                  <c:v>2.3304082839999999E-5</c:v>
                </c:pt>
                <c:pt idx="71445">
                  <c:v>8.0334427410000008E-6</c:v>
                </c:pt>
                <c:pt idx="71446">
                  <c:v>3.301723266E-6</c:v>
                </c:pt>
                <c:pt idx="71447">
                  <c:v>1.4573783990000001E-5</c:v>
                </c:pt>
                <c:pt idx="71448">
                  <c:v>8.6931497089999996E-6</c:v>
                </c:pt>
                <c:pt idx="71449">
                  <c:v>5.3944022789999999E-6</c:v>
                </c:pt>
                <c:pt idx="71450">
                  <c:v>2.7701944590000001E-6</c:v>
                </c:pt>
                <c:pt idx="71451">
                  <c:v>1.7580189699999999E-5</c:v>
                </c:pt>
                <c:pt idx="71452">
                  <c:v>5.9170480419999997E-5</c:v>
                </c:pt>
                <c:pt idx="71453">
                  <c:v>5.0710636870000002E-5</c:v>
                </c:pt>
                <c:pt idx="71454">
                  <c:v>9.2024297260000007E-5</c:v>
                </c:pt>
                <c:pt idx="71455">
                  <c:v>6.0458061280000005E-4</c:v>
                </c:pt>
                <c:pt idx="71456">
                  <c:v>2.383353735E-4</c:v>
                </c:pt>
                <c:pt idx="71457">
                  <c:v>1.1621317899999999E-5</c:v>
                </c:pt>
                <c:pt idx="71458">
                  <c:v>2.115916948E-6</c:v>
                </c:pt>
                <c:pt idx="71459">
                  <c:v>1.1843995E-5</c:v>
                </c:pt>
                <c:pt idx="71460">
                  <c:v>1.322804232E-5</c:v>
                </c:pt>
                <c:pt idx="71461">
                  <c:v>1.490278627E-7</c:v>
                </c:pt>
                <c:pt idx="71462">
                  <c:v>1.490883689E-6</c:v>
                </c:pt>
                <c:pt idx="71463">
                  <c:v>9.1315982469999997E-5</c:v>
                </c:pt>
                <c:pt idx="71464">
                  <c:v>3.7988478019999997E-5</c:v>
                </c:pt>
                <c:pt idx="71465">
                  <c:v>1.6522176489999998E-5</c:v>
                </c:pt>
                <c:pt idx="71466">
                  <c:v>1.9009563299999999E-5</c:v>
                </c:pt>
                <c:pt idx="71467">
                  <c:v>2.793290512E-5</c:v>
                </c:pt>
                <c:pt idx="71468">
                  <c:v>5.2974238589999997E-6</c:v>
                </c:pt>
                <c:pt idx="71469">
                  <c:v>9.6502997840000007E-7</c:v>
                </c:pt>
                <c:pt idx="71470">
                  <c:v>2.9567783249999998E-6</c:v>
                </c:pt>
                <c:pt idx="71471">
                  <c:v>2.2614136240000001E-7</c:v>
                </c:pt>
                <c:pt idx="71472">
                  <c:v>3.5758287759999998E-7</c:v>
                </c:pt>
                <c:pt idx="71473">
                  <c:v>1.305854972E-6</c:v>
                </c:pt>
                <c:pt idx="71474">
                  <c:v>2.479176854E-6</c:v>
                </c:pt>
                <c:pt idx="71475">
                  <c:v>1.8604181970000001E-6</c:v>
                </c:pt>
                <c:pt idx="71476">
                  <c:v>1.4224401440000001E-6</c:v>
                </c:pt>
                <c:pt idx="71477">
                  <c:v>5.6551843020000001E-7</c:v>
                </c:pt>
                <c:pt idx="71478">
                  <c:v>5.911955743E-7</c:v>
                </c:pt>
                <c:pt idx="71479">
                  <c:v>5.6775292139999997E-7</c:v>
                </c:pt>
                <c:pt idx="71480">
                  <c:v>5.705986701E-7</c:v>
                </c:pt>
                <c:pt idx="71481">
                  <c:v>5.5759920179999999E-7</c:v>
                </c:pt>
                <c:pt idx="71482">
                  <c:v>5.8547200770000003E-7</c:v>
                </c:pt>
                <c:pt idx="71483">
                  <c:v>1.848487367E-6</c:v>
                </c:pt>
                <c:pt idx="71484">
                  <c:v>4.574363353E-7</c:v>
                </c:pt>
                <c:pt idx="71485">
                  <c:v>2.5959098669999999E-6</c:v>
                </c:pt>
                <c:pt idx="71486">
                  <c:v>2.9842185400000001E-6</c:v>
                </c:pt>
                <c:pt idx="71487">
                  <c:v>1.0340837950000001E-5</c:v>
                </c:pt>
                <c:pt idx="71488">
                  <c:v>2.318605224E-6</c:v>
                </c:pt>
                <c:pt idx="71489">
                  <c:v>1.5280612170000001E-6</c:v>
                </c:pt>
                <c:pt idx="71490">
                  <c:v>2.715012453E-6</c:v>
                </c:pt>
                <c:pt idx="71491">
                  <c:v>3.3556378740000001E-6</c:v>
                </c:pt>
                <c:pt idx="71492">
                  <c:v>1.4168444730000001E-7</c:v>
                </c:pt>
                <c:pt idx="71493">
                  <c:v>6.29133882E-6</c:v>
                </c:pt>
                <c:pt idx="71494">
                  <c:v>8.0767453290000005E-6</c:v>
                </c:pt>
                <c:pt idx="71495">
                  <c:v>1.0593185760000001E-4</c:v>
                </c:pt>
                <c:pt idx="71496">
                  <c:v>2.2456324989999999E-5</c:v>
                </c:pt>
                <c:pt idx="71497">
                  <c:v>1.5408588780000001E-6</c:v>
                </c:pt>
                <c:pt idx="71498">
                  <c:v>9.8110879680000004E-6</c:v>
                </c:pt>
                <c:pt idx="71499">
                  <c:v>5.202924383E-5</c:v>
                </c:pt>
                <c:pt idx="71500">
                  <c:v>1.8727874790000001E-6</c:v>
                </c:pt>
                <c:pt idx="71501">
                  <c:v>5.6201608619999997E-6</c:v>
                </c:pt>
                <c:pt idx="71502">
                  <c:v>5.9114398790000002E-6</c:v>
                </c:pt>
                <c:pt idx="71503">
                  <c:v>1.15158658E-4</c:v>
                </c:pt>
                <c:pt idx="71504">
                  <c:v>3.3751243839999999E-5</c:v>
                </c:pt>
                <c:pt idx="71505">
                  <c:v>3.3266874769999997E-5</c:v>
                </c:pt>
                <c:pt idx="71506">
                  <c:v>3.0830122639999997E-5</c:v>
                </c:pt>
                <c:pt idx="71507">
                  <c:v>4.1297589030000001E-4</c:v>
                </c:pt>
                <c:pt idx="71508">
                  <c:v>1.8261566980000002E-5</c:v>
                </c:pt>
                <c:pt idx="71509">
                  <c:v>1.245140607E-6</c:v>
                </c:pt>
                <c:pt idx="71510">
                  <c:v>1.842189555E-6</c:v>
                </c:pt>
                <c:pt idx="71511">
                  <c:v>1.0722581410000001E-5</c:v>
                </c:pt>
                <c:pt idx="71512">
                  <c:v>4.512745459E-7</c:v>
                </c:pt>
                <c:pt idx="71513">
                  <c:v>8.9772704200000005E-7</c:v>
                </c:pt>
                <c:pt idx="71514">
                  <c:v>6.1511883969999998E-7</c:v>
                </c:pt>
                <c:pt idx="71515">
                  <c:v>1.4597198780000001E-5</c:v>
                </c:pt>
                <c:pt idx="71516">
                  <c:v>8.8395003759999997E-7</c:v>
                </c:pt>
                <c:pt idx="71517">
                  <c:v>2.5334914710000003E-7</c:v>
                </c:pt>
                <c:pt idx="71518">
                  <c:v>1.562317099E-7</c:v>
                </c:pt>
                <c:pt idx="71519">
                  <c:v>7.7798258829999996E-7</c:v>
                </c:pt>
                <c:pt idx="71520">
                  <c:v>1.6986177740000001E-7</c:v>
                </c:pt>
                <c:pt idx="71521">
                  <c:v>3.8383598020000002E-8</c:v>
                </c:pt>
                <c:pt idx="71522">
                  <c:v>6.9987563529999997E-8</c:v>
                </c:pt>
                <c:pt idx="71523">
                  <c:v>2.0568853369999999E-8</c:v>
                </c:pt>
                <c:pt idx="71524">
                  <c:v>1.3668435050000001E-7</c:v>
                </c:pt>
                <c:pt idx="71525">
                  <c:v>1.422659164E-7</c:v>
                </c:pt>
                <c:pt idx="71526">
                  <c:v>1.3409471130000001E-7</c:v>
                </c:pt>
                <c:pt idx="71527">
                  <c:v>8.0737834349999994E-8</c:v>
                </c:pt>
                <c:pt idx="71528">
                  <c:v>1.3832720310000001E-7</c:v>
                </c:pt>
                <c:pt idx="71529">
                  <c:v>1.121623321E-7</c:v>
                </c:pt>
                <c:pt idx="71530">
                  <c:v>6.7735791280000003E-8</c:v>
                </c:pt>
                <c:pt idx="71531">
                  <c:v>1.2112214780000001E-7</c:v>
                </c:pt>
                <c:pt idx="71532">
                  <c:v>1.7266331360000001E-7</c:v>
                </c:pt>
                <c:pt idx="71533">
                  <c:v>4.1122150850000002E-8</c:v>
                </c:pt>
                <c:pt idx="71534">
                  <c:v>2.2662974069999999E-7</c:v>
                </c:pt>
                <c:pt idx="71535">
                  <c:v>1.2026970840000001E-7</c:v>
                </c:pt>
                <c:pt idx="71536">
                  <c:v>2.7488276879999998E-7</c:v>
                </c:pt>
                <c:pt idx="71537">
                  <c:v>2.7160961600000002E-7</c:v>
                </c:pt>
                <c:pt idx="71538">
                  <c:v>9.3827072850000005E-7</c:v>
                </c:pt>
                <c:pt idx="71539">
                  <c:v>2.1198387199999999E-6</c:v>
                </c:pt>
                <c:pt idx="71540">
                  <c:v>2.9174840240000001E-7</c:v>
                </c:pt>
                <c:pt idx="71541">
                  <c:v>1.670558046E-6</c:v>
                </c:pt>
                <c:pt idx="71542">
                  <c:v>2.255720791E-6</c:v>
                </c:pt>
                <c:pt idx="71543">
                  <c:v>2.2465967899999998E-6</c:v>
                </c:pt>
                <c:pt idx="71544">
                  <c:v>1.193827406E-6</c:v>
                </c:pt>
                <c:pt idx="71545">
                  <c:v>6.1749686310000004E-6</c:v>
                </c:pt>
                <c:pt idx="71546">
                  <c:v>7.9264193670000005E-6</c:v>
                </c:pt>
                <c:pt idx="71547">
                  <c:v>5.4811057370000003E-4</c:v>
                </c:pt>
                <c:pt idx="71548">
                  <c:v>8.6954844999999993E-6</c:v>
                </c:pt>
                <c:pt idx="71549">
                  <c:v>3.6048330980000001E-7</c:v>
                </c:pt>
                <c:pt idx="71550">
                  <c:v>4.3658995589999998E-6</c:v>
                </c:pt>
                <c:pt idx="71551">
                  <c:v>6.8456277509999997E-6</c:v>
                </c:pt>
                <c:pt idx="71552">
                  <c:v>1.2357496680000001E-6</c:v>
                </c:pt>
                <c:pt idx="71553">
                  <c:v>1.5704825349999999E-6</c:v>
                </c:pt>
                <c:pt idx="71554">
                  <c:v>2.733748056E-6</c:v>
                </c:pt>
                <c:pt idx="71555">
                  <c:v>9.3439555740000007E-6</c:v>
                </c:pt>
                <c:pt idx="71556">
                  <c:v>9.548136504E-7</c:v>
                </c:pt>
                <c:pt idx="71557">
                  <c:v>1.575440539E-6</c:v>
                </c:pt>
                <c:pt idx="71558">
                  <c:v>1.263082285E-6</c:v>
                </c:pt>
                <c:pt idx="71559">
                  <c:v>1.9796739099999999E-6</c:v>
                </c:pt>
                <c:pt idx="71560">
                  <c:v>4.722638878E-7</c:v>
                </c:pt>
                <c:pt idx="71561">
                  <c:v>5.999642102E-7</c:v>
                </c:pt>
                <c:pt idx="71562">
                  <c:v>4.2463650240000002E-7</c:v>
                </c:pt>
                <c:pt idx="71563">
                  <c:v>3.2645347100000001E-7</c:v>
                </c:pt>
                <c:pt idx="71564">
                  <c:v>1.4504867750000001E-7</c:v>
                </c:pt>
                <c:pt idx="71565">
                  <c:v>1.497176852E-7</c:v>
                </c:pt>
                <c:pt idx="71566">
                  <c:v>4.3549502539999997E-8</c:v>
                </c:pt>
                <c:pt idx="71567">
                  <c:v>5.5711494660000004E-6</c:v>
                </c:pt>
                <c:pt idx="71568">
                  <c:v>8.2203928969999992E-9</c:v>
                </c:pt>
                <c:pt idx="71569">
                  <c:v>3.9172849380000001E-9</c:v>
                </c:pt>
                <c:pt idx="71570">
                  <c:v>2.0497947170000001E-9</c:v>
                </c:pt>
                <c:pt idx="71571">
                  <c:v>6.0366850429999994E-8</c:v>
                </c:pt>
                <c:pt idx="71572">
                  <c:v>5.2606649200000003E-9</c:v>
                </c:pt>
                <c:pt idx="71573">
                  <c:v>6.6361986899999996E-9</c:v>
                </c:pt>
                <c:pt idx="71574">
                  <c:v>6.9212291750000002E-9</c:v>
                </c:pt>
                <c:pt idx="71575">
                  <c:v>7.3688457760000002E-8</c:v>
                </c:pt>
                <c:pt idx="71576">
                  <c:v>1.2317995279999999E-9</c:v>
                </c:pt>
                <c:pt idx="71577">
                  <c:v>1.596927975E-13</c:v>
                </c:pt>
                <c:pt idx="71578">
                  <c:v>1.77040631E-9</c:v>
                </c:pt>
                <c:pt idx="71579">
                  <c:v>3.6319332519999999E-7</c:v>
                </c:pt>
                <c:pt idx="71580">
                  <c:v>3.1716066549999998E-8</c:v>
                </c:pt>
                <c:pt idx="71581">
                  <c:v>5.5672307970000002E-8</c:v>
                </c:pt>
                <c:pt idx="71582">
                  <c:v>8.1991301239999999E-8</c:v>
                </c:pt>
                <c:pt idx="71583">
                  <c:v>1.0822219470000001E-6</c:v>
                </c:pt>
                <c:pt idx="71584">
                  <c:v>2.5080318770000001E-7</c:v>
                </c:pt>
                <c:pt idx="71585">
                  <c:v>2.350655088E-7</c:v>
                </c:pt>
                <c:pt idx="71586">
                  <c:v>3.7003438829999998E-7</c:v>
                </c:pt>
                <c:pt idx="71587">
                  <c:v>8.8756823929999994E-5</c:v>
                </c:pt>
                <c:pt idx="71588">
                  <c:v>1.451463481E-6</c:v>
                </c:pt>
                <c:pt idx="71589">
                  <c:v>1.698527555E-6</c:v>
                </c:pt>
                <c:pt idx="71590">
                  <c:v>6.7772145050000003E-7</c:v>
                </c:pt>
                <c:pt idx="71591">
                  <c:v>4.5977268140000001E-5</c:v>
                </c:pt>
                <c:pt idx="71592">
                  <c:v>1.062613217E-6</c:v>
                </c:pt>
                <c:pt idx="71593">
                  <c:v>1.0296334480000001E-6</c:v>
                </c:pt>
                <c:pt idx="71594">
                  <c:v>6.6583820510000001E-7</c:v>
                </c:pt>
                <c:pt idx="71595">
                  <c:v>2.3413205559999999E-5</c:v>
                </c:pt>
                <c:pt idx="71596">
                  <c:v>1.0257616279999999E-6</c:v>
                </c:pt>
                <c:pt idx="71597">
                  <c:v>2.65445597E-7</c:v>
                </c:pt>
                <c:pt idx="71598">
                  <c:v>2.396230054E-6</c:v>
                </c:pt>
                <c:pt idx="71599">
                  <c:v>1.1634496130000001E-4</c:v>
                </c:pt>
                <c:pt idx="71600">
                  <c:v>2.6842592639999999E-6</c:v>
                </c:pt>
                <c:pt idx="71601">
                  <c:v>1.344647932E-6</c:v>
                </c:pt>
                <c:pt idx="71602">
                  <c:v>4.2153755050000001E-7</c:v>
                </c:pt>
                <c:pt idx="71603">
                  <c:v>5.2721478340000004E-6</c:v>
                </c:pt>
                <c:pt idx="71604">
                  <c:v>9.8763560759999999E-7</c:v>
                </c:pt>
                <c:pt idx="71605">
                  <c:v>3.3589008180000001E-7</c:v>
                </c:pt>
                <c:pt idx="71606">
                  <c:v>6.0354658649999998E-7</c:v>
                </c:pt>
                <c:pt idx="71607">
                  <c:v>2.6158926270000001E-5</c:v>
                </c:pt>
                <c:pt idx="71608">
                  <c:v>1.0616501789999999E-6</c:v>
                </c:pt>
                <c:pt idx="71609">
                  <c:v>4.1522827769999998E-7</c:v>
                </c:pt>
                <c:pt idx="71610">
                  <c:v>3.3225759290000002E-8</c:v>
                </c:pt>
                <c:pt idx="71611">
                  <c:v>2.3151254520000001E-6</c:v>
                </c:pt>
                <c:pt idx="71612">
                  <c:v>1.1180917220000001E-8</c:v>
                </c:pt>
                <c:pt idx="71613">
                  <c:v>2.7726539320000001E-8</c:v>
                </c:pt>
                <c:pt idx="71614">
                  <c:v>4.272532053E-8</c:v>
                </c:pt>
                <c:pt idx="71615">
                  <c:v>1.341068347E-7</c:v>
                </c:pt>
                <c:pt idx="71616">
                  <c:v>8.7722729309999997E-8</c:v>
                </c:pt>
                <c:pt idx="71617">
                  <c:v>3.749369327E-8</c:v>
                </c:pt>
                <c:pt idx="71618">
                  <c:v>2.5104077990000001E-7</c:v>
                </c:pt>
                <c:pt idx="71619">
                  <c:v>4.6306047670000002E-6</c:v>
                </c:pt>
                <c:pt idx="71620">
                  <c:v>4.2614610360000001E-7</c:v>
                </c:pt>
                <c:pt idx="71621">
                  <c:v>3.3092368100000001E-7</c:v>
                </c:pt>
                <c:pt idx="71622">
                  <c:v>6.2946730590000006E-8</c:v>
                </c:pt>
                <c:pt idx="71623">
                  <c:v>2.8555201069999998E-8</c:v>
                </c:pt>
                <c:pt idx="71624">
                  <c:v>1.6836922020000001E-7</c:v>
                </c:pt>
                <c:pt idx="71625">
                  <c:v>1.064043541E-7</c:v>
                </c:pt>
                <c:pt idx="71626">
                  <c:v>7.6865977529999994E-8</c:v>
                </c:pt>
                <c:pt idx="71627">
                  <c:v>1.483551596E-7</c:v>
                </c:pt>
                <c:pt idx="71628">
                  <c:v>6.3761989900000002E-9</c:v>
                </c:pt>
                <c:pt idx="71629">
                  <c:v>1.07797642E-7</c:v>
                </c:pt>
                <c:pt idx="71630">
                  <c:v>3.49971399E-7</c:v>
                </c:pt>
                <c:pt idx="71631">
                  <c:v>4.5232401749999999E-6</c:v>
                </c:pt>
                <c:pt idx="71632">
                  <c:v>1.767486686E-7</c:v>
                </c:pt>
                <c:pt idx="71633">
                  <c:v>6.8092707150000001E-8</c:v>
                </c:pt>
                <c:pt idx="71634">
                  <c:v>2.894871075E-8</c:v>
                </c:pt>
                <c:pt idx="71635">
                  <c:v>2.2243531869999999E-6</c:v>
                </c:pt>
                <c:pt idx="71636">
                  <c:v>3.7440315050000001E-7</c:v>
                </c:pt>
                <c:pt idx="71637">
                  <c:v>8.5111480510000001E-8</c:v>
                </c:pt>
                <c:pt idx="71638">
                  <c:v>6.6157180589999996E-6</c:v>
                </c:pt>
                <c:pt idx="71639">
                  <c:v>1.2326792630000001E-4</c:v>
                </c:pt>
                <c:pt idx="71640">
                  <c:v>8.2611795499999995E-6</c:v>
                </c:pt>
                <c:pt idx="71641">
                  <c:v>7.0075248340000003E-6</c:v>
                </c:pt>
                <c:pt idx="71642">
                  <c:v>2.3507181960000001E-6</c:v>
                </c:pt>
                <c:pt idx="71643">
                  <c:v>8.5901879000000001E-6</c:v>
                </c:pt>
                <c:pt idx="71644">
                  <c:v>1.290997768E-6</c:v>
                </c:pt>
                <c:pt idx="71645">
                  <c:v>1.870771882E-6</c:v>
                </c:pt>
                <c:pt idx="71646">
                  <c:v>7.749923693E-10</c:v>
                </c:pt>
                <c:pt idx="71647">
                  <c:v>2.6375253780000001E-6</c:v>
                </c:pt>
                <c:pt idx="71648">
                  <c:v>1.841883568E-6</c:v>
                </c:pt>
                <c:pt idx="71649">
                  <c:v>2.3129454869999999E-6</c:v>
                </c:pt>
                <c:pt idx="71650">
                  <c:v>4.3734075289999998E-7</c:v>
                </c:pt>
                <c:pt idx="71651">
                  <c:v>9.0971157039999999E-6</c:v>
                </c:pt>
                <c:pt idx="71652">
                  <c:v>3.5956918079999999E-7</c:v>
                </c:pt>
                <c:pt idx="71653">
                  <c:v>2.081046102E-7</c:v>
                </c:pt>
                <c:pt idx="71654">
                  <c:v>4.6514214410000001E-7</c:v>
                </c:pt>
                <c:pt idx="71655">
                  <c:v>1.2396368419999999E-7</c:v>
                </c:pt>
                <c:pt idx="71656">
                  <c:v>2.4397041190000002E-7</c:v>
                </c:pt>
                <c:pt idx="71657">
                  <c:v>1.274588771E-7</c:v>
                </c:pt>
                <c:pt idx="71658">
                  <c:v>2.8922502069999998E-7</c:v>
                </c:pt>
                <c:pt idx="71659">
                  <c:v>3.6082736489999998E-7</c:v>
                </c:pt>
                <c:pt idx="71660">
                  <c:v>1.8193439589999999E-8</c:v>
                </c:pt>
                <c:pt idx="71661">
                  <c:v>2.806148879E-7</c:v>
                </c:pt>
                <c:pt idx="71662">
                  <c:v>1.1728400950000001E-6</c:v>
                </c:pt>
                <c:pt idx="71663">
                  <c:v>2.1455022499999999E-6</c:v>
                </c:pt>
                <c:pt idx="71664">
                  <c:v>4.9830382809999998E-8</c:v>
                </c:pt>
                <c:pt idx="71665">
                  <c:v>2.1189197769999999E-7</c:v>
                </c:pt>
                <c:pt idx="71666">
                  <c:v>3.1227799359999998E-7</c:v>
                </c:pt>
                <c:pt idx="71667">
                  <c:v>1.4256525990000001E-6</c:v>
                </c:pt>
                <c:pt idx="71668">
                  <c:v>6.311791893E-8</c:v>
                </c:pt>
                <c:pt idx="71669">
                  <c:v>2.6367611960000002E-7</c:v>
                </c:pt>
                <c:pt idx="71670">
                  <c:v>1.089975278E-7</c:v>
                </c:pt>
                <c:pt idx="71671">
                  <c:v>9.7707264970000002E-7</c:v>
                </c:pt>
                <c:pt idx="71672">
                  <c:v>1.3148528040000001E-7</c:v>
                </c:pt>
                <c:pt idx="71673">
                  <c:v>1.6646111510000001E-7</c:v>
                </c:pt>
                <c:pt idx="71674">
                  <c:v>4.6913784990000002E-8</c:v>
                </c:pt>
                <c:pt idx="71675">
                  <c:v>1.742442605E-7</c:v>
                </c:pt>
                <c:pt idx="71676">
                  <c:v>1.6542153339999999E-7</c:v>
                </c:pt>
                <c:pt idx="71677">
                  <c:v>1.7505988919999999E-7</c:v>
                </c:pt>
                <c:pt idx="71678">
                  <c:v>7.0834470020000005E-7</c:v>
                </c:pt>
                <c:pt idx="71679">
                  <c:v>6.2763284829999996E-6</c:v>
                </c:pt>
                <c:pt idx="71680">
                  <c:v>1.944353441E-6</c:v>
                </c:pt>
                <c:pt idx="71681">
                  <c:v>1.223659377E-6</c:v>
                </c:pt>
                <c:pt idx="71682">
                  <c:v>5.8767031150000004E-6</c:v>
                </c:pt>
                <c:pt idx="71683">
                  <c:v>9.7602210019999999E-6</c:v>
                </c:pt>
                <c:pt idx="71684">
                  <c:v>1.48056027E-7</c:v>
                </c:pt>
                <c:pt idx="71685">
                  <c:v>5.3648110509999999E-9</c:v>
                </c:pt>
                <c:pt idx="71686">
                  <c:v>1.1467782020000001E-6</c:v>
                </c:pt>
                <c:pt idx="71687">
                  <c:v>3.2663312780000001E-6</c:v>
                </c:pt>
                <c:pt idx="71688">
                  <c:v>9.0022504659999998E-8</c:v>
                </c:pt>
                <c:pt idx="71689">
                  <c:v>6.9404695450000001E-8</c:v>
                </c:pt>
                <c:pt idx="71690">
                  <c:v>1.752418789E-6</c:v>
                </c:pt>
                <c:pt idx="71691">
                  <c:v>4.8312729069999999E-6</c:v>
                </c:pt>
                <c:pt idx="71692">
                  <c:v>4.2688398000000001E-7</c:v>
                </c:pt>
                <c:pt idx="71693">
                  <c:v>1.7814495479999999E-7</c:v>
                </c:pt>
                <c:pt idx="71694">
                  <c:v>5.9900878609999997E-7</c:v>
                </c:pt>
                <c:pt idx="71695">
                  <c:v>2.753408807E-6</c:v>
                </c:pt>
                <c:pt idx="71696">
                  <c:v>1.027083101E-7</c:v>
                </c:pt>
                <c:pt idx="71697">
                  <c:v>1.0722715630000001E-7</c:v>
                </c:pt>
                <c:pt idx="71698">
                  <c:v>5.8104768439999997E-7</c:v>
                </c:pt>
                <c:pt idx="71699">
                  <c:v>5.1728661240000004E-6</c:v>
                </c:pt>
                <c:pt idx="71700">
                  <c:v>4.70819437E-7</c:v>
                </c:pt>
                <c:pt idx="71701">
                  <c:v>9.7261739320000005E-7</c:v>
                </c:pt>
                <c:pt idx="71702">
                  <c:v>1.1367571139999999E-6</c:v>
                </c:pt>
                <c:pt idx="71703">
                  <c:v>2.9747272629999998E-7</c:v>
                </c:pt>
                <c:pt idx="71704">
                  <c:v>1.654910597E-7</c:v>
                </c:pt>
                <c:pt idx="71705">
                  <c:v>2.4206406480000002E-7</c:v>
                </c:pt>
                <c:pt idx="71706">
                  <c:v>4.0520898569999998E-7</c:v>
                </c:pt>
                <c:pt idx="71707">
                  <c:v>4.857027607E-8</c:v>
                </c:pt>
                <c:pt idx="71708">
                  <c:v>2.423916181E-7</c:v>
                </c:pt>
                <c:pt idx="71709">
                  <c:v>5.3395329590000001E-7</c:v>
                </c:pt>
                <c:pt idx="71710">
                  <c:v>3.409348553E-6</c:v>
                </c:pt>
                <c:pt idx="71711">
                  <c:v>5.483253653E-6</c:v>
                </c:pt>
                <c:pt idx="71712">
                  <c:v>1.808251934E-6</c:v>
                </c:pt>
                <c:pt idx="71713">
                  <c:v>2.8856737709999998E-7</c:v>
                </c:pt>
                <c:pt idx="71714">
                  <c:v>1.2028854039999999E-6</c:v>
                </c:pt>
                <c:pt idx="71715">
                  <c:v>9.3923828069999998E-7</c:v>
                </c:pt>
                <c:pt idx="71716">
                  <c:v>6.4257448380000004E-7</c:v>
                </c:pt>
                <c:pt idx="71717">
                  <c:v>2.318831389E-8</c:v>
                </c:pt>
                <c:pt idx="71718">
                  <c:v>8.6235153529999996E-7</c:v>
                </c:pt>
                <c:pt idx="71719">
                  <c:v>3.4701810249999999E-6</c:v>
                </c:pt>
                <c:pt idx="71720">
                  <c:v>1.025736867E-6</c:v>
                </c:pt>
                <c:pt idx="71721">
                  <c:v>7.0451634439999996E-7</c:v>
                </c:pt>
                <c:pt idx="71722">
                  <c:v>4.83952095E-6</c:v>
                </c:pt>
                <c:pt idx="71723">
                  <c:v>1.370308785E-6</c:v>
                </c:pt>
                <c:pt idx="71724">
                  <c:v>3.0023419509999997E-7</c:v>
                </c:pt>
                <c:pt idx="71725">
                  <c:v>1.701668506E-7</c:v>
                </c:pt>
                <c:pt idx="71726">
                  <c:v>2.0816853000000001E-7</c:v>
                </c:pt>
                <c:pt idx="71727">
                  <c:v>1.1177358050000001E-7</c:v>
                </c:pt>
                <c:pt idx="71728">
                  <c:v>2.0826005640000001E-7</c:v>
                </c:pt>
                <c:pt idx="71729">
                  <c:v>4.023390722E-7</c:v>
                </c:pt>
                <c:pt idx="71730">
                  <c:v>3.4334468249999999E-6</c:v>
                </c:pt>
                <c:pt idx="71731">
                  <c:v>3.1927655549999998E-6</c:v>
                </c:pt>
                <c:pt idx="71732">
                  <c:v>2.8950366639999998E-6</c:v>
                </c:pt>
                <c:pt idx="71733">
                  <c:v>1.494393562E-6</c:v>
                </c:pt>
                <c:pt idx="71734">
                  <c:v>1.9337692389999999E-6</c:v>
                </c:pt>
                <c:pt idx="71735">
                  <c:v>2.6113216699999998E-7</c:v>
                </c:pt>
                <c:pt idx="71736">
                  <c:v>1.0266943710000001E-6</c:v>
                </c:pt>
                <c:pt idx="71737">
                  <c:v>5.488907964E-7</c:v>
                </c:pt>
                <c:pt idx="71738">
                  <c:v>7.5054376809999997E-7</c:v>
                </c:pt>
                <c:pt idx="71739">
                  <c:v>6.4037734830000005E-7</c:v>
                </c:pt>
                <c:pt idx="71740">
                  <c:v>1.879121382E-6</c:v>
                </c:pt>
                <c:pt idx="71741">
                  <c:v>8.9518131979999998E-7</c:v>
                </c:pt>
                <c:pt idx="71742">
                  <c:v>6.9245485369999997E-6</c:v>
                </c:pt>
                <c:pt idx="71743">
                  <c:v>2.219398711E-6</c:v>
                </c:pt>
                <c:pt idx="71744">
                  <c:v>3.4356355289999999E-7</c:v>
                </c:pt>
                <c:pt idx="71745">
                  <c:v>4.0725714429999998E-7</c:v>
                </c:pt>
                <c:pt idx="71746">
                  <c:v>3.7195909489999998E-7</c:v>
                </c:pt>
                <c:pt idx="71747">
                  <c:v>1.7868859930000001E-7</c:v>
                </c:pt>
                <c:pt idx="71748">
                  <c:v>1.5515530649999999E-7</c:v>
                </c:pt>
                <c:pt idx="71749">
                  <c:v>1.51456144E-7</c:v>
                </c:pt>
                <c:pt idx="71750">
                  <c:v>1.10523641E-6</c:v>
                </c:pt>
                <c:pt idx="71751">
                  <c:v>6.6907622400000002E-7</c:v>
                </c:pt>
                <c:pt idx="71752">
                  <c:v>1.9166137569999998E-6</c:v>
                </c:pt>
                <c:pt idx="71753">
                  <c:v>2.779754456E-6</c:v>
                </c:pt>
                <c:pt idx="71754">
                  <c:v>6.8873445809999999E-6</c:v>
                </c:pt>
                <c:pt idx="71755">
                  <c:v>2.874210793E-6</c:v>
                </c:pt>
                <c:pt idx="71756">
                  <c:v>4.261281007E-7</c:v>
                </c:pt>
                <c:pt idx="71757">
                  <c:v>1.1863029150000001E-6</c:v>
                </c:pt>
                <c:pt idx="71758">
                  <c:v>5.5957625310000002E-7</c:v>
                </c:pt>
                <c:pt idx="71759">
                  <c:v>2.0665874370000001E-7</c:v>
                </c:pt>
                <c:pt idx="71760">
                  <c:v>1.7424083489999999E-6</c:v>
                </c:pt>
                <c:pt idx="71761">
                  <c:v>2.2630030410000001E-6</c:v>
                </c:pt>
                <c:pt idx="71762">
                  <c:v>1.033224424E-5</c:v>
                </c:pt>
                <c:pt idx="71763">
                  <c:v>5.6507965460000001E-6</c:v>
                </c:pt>
                <c:pt idx="71764">
                  <c:v>2.1811861359999999E-7</c:v>
                </c:pt>
                <c:pt idx="71765">
                  <c:v>1.471455533E-6</c:v>
                </c:pt>
                <c:pt idx="71766">
                  <c:v>4.2771677200000001E-6</c:v>
                </c:pt>
                <c:pt idx="71767">
                  <c:v>3.2008642530000002E-7</c:v>
                </c:pt>
                <c:pt idx="71768">
                  <c:v>7.1739338009999999E-7</c:v>
                </c:pt>
                <c:pt idx="71769">
                  <c:v>5.6840356850000001E-7</c:v>
                </c:pt>
                <c:pt idx="71770">
                  <c:v>3.1760678799999999E-6</c:v>
                </c:pt>
                <c:pt idx="71771">
                  <c:v>1.638328752E-6</c:v>
                </c:pt>
                <c:pt idx="71772">
                  <c:v>8.9295153800000003E-7</c:v>
                </c:pt>
                <c:pt idx="71773">
                  <c:v>9.1826333499999997E-8</c:v>
                </c:pt>
                <c:pt idx="71774">
                  <c:v>4.1031866169999999E-7</c:v>
                </c:pt>
                <c:pt idx="71775">
                  <c:v>1.143258628E-7</c:v>
                </c:pt>
                <c:pt idx="71776">
                  <c:v>9.1621651750000005E-8</c:v>
                </c:pt>
                <c:pt idx="71777">
                  <c:v>1.367116933E-7</c:v>
                </c:pt>
                <c:pt idx="71778">
                  <c:v>9.2779674350000006E-8</c:v>
                </c:pt>
                <c:pt idx="71779">
                  <c:v>2.8874298310000002E-7</c:v>
                </c:pt>
                <c:pt idx="71780">
                  <c:v>9.9131522889999994E-8</c:v>
                </c:pt>
                <c:pt idx="71781">
                  <c:v>3.9301294460000001E-7</c:v>
                </c:pt>
                <c:pt idx="71782">
                  <c:v>4.8467636940000001E-7</c:v>
                </c:pt>
                <c:pt idx="71783">
                  <c:v>6.8526092119999998E-7</c:v>
                </c:pt>
                <c:pt idx="71784">
                  <c:v>4.1971742410000002E-8</c:v>
                </c:pt>
                <c:pt idx="71785">
                  <c:v>3.1529722E-7</c:v>
                </c:pt>
                <c:pt idx="71786">
                  <c:v>9.708736484000001E-7</c:v>
                </c:pt>
                <c:pt idx="71787">
                  <c:v>3.663061561E-8</c:v>
                </c:pt>
                <c:pt idx="71788">
                  <c:v>2.7456968509999999E-7</c:v>
                </c:pt>
                <c:pt idx="71789">
                  <c:v>2.5551986690000003E-7</c:v>
                </c:pt>
                <c:pt idx="71790">
                  <c:v>4.46031158E-7</c:v>
                </c:pt>
                <c:pt idx="71791">
                  <c:v>8.9948194650000002E-8</c:v>
                </c:pt>
                <c:pt idx="71792">
                  <c:v>1.2412252469999999E-7</c:v>
                </c:pt>
                <c:pt idx="71793">
                  <c:v>7.7606956519999999E-8</c:v>
                </c:pt>
                <c:pt idx="71794">
                  <c:v>2.7197368240000002E-6</c:v>
                </c:pt>
                <c:pt idx="71795">
                  <c:v>6.627501815E-7</c:v>
                </c:pt>
                <c:pt idx="71796">
                  <c:v>1.7230792590000001E-7</c:v>
                </c:pt>
                <c:pt idx="71797">
                  <c:v>2.0142178160000001E-8</c:v>
                </c:pt>
                <c:pt idx="71798">
                  <c:v>1.5106754970000001E-7</c:v>
                </c:pt>
                <c:pt idx="71799">
                  <c:v>2.8657090410000002E-7</c:v>
                </c:pt>
                <c:pt idx="71800">
                  <c:v>2.3103318629999999E-8</c:v>
                </c:pt>
                <c:pt idx="71801">
                  <c:v>2.307185307E-7</c:v>
                </c:pt>
                <c:pt idx="71802">
                  <c:v>4.7031360999999999E-8</c:v>
                </c:pt>
                <c:pt idx="71803">
                  <c:v>1.6743923800000001E-7</c:v>
                </c:pt>
                <c:pt idx="71804">
                  <c:v>1.5293920769999999E-7</c:v>
                </c:pt>
                <c:pt idx="71805">
                  <c:v>5.7214765399999996E-7</c:v>
                </c:pt>
                <c:pt idx="71806">
                  <c:v>4.8149400910000001E-7</c:v>
                </c:pt>
                <c:pt idx="71807">
                  <c:v>1.0381893800000001E-8</c:v>
                </c:pt>
                <c:pt idx="71808">
                  <c:v>7.1289877169999997E-7</c:v>
                </c:pt>
                <c:pt idx="71809">
                  <c:v>9.4926987100000004E-7</c:v>
                </c:pt>
                <c:pt idx="71810">
                  <c:v>3.1889891030000001E-7</c:v>
                </c:pt>
                <c:pt idx="71811">
                  <c:v>4.1406740600000001E-7</c:v>
                </c:pt>
                <c:pt idx="71812">
                  <c:v>2.2936307249999999E-6</c:v>
                </c:pt>
                <c:pt idx="71813">
                  <c:v>3.632401418E-6</c:v>
                </c:pt>
                <c:pt idx="71814">
                  <c:v>6.5091194170000002E-5</c:v>
                </c:pt>
                <c:pt idx="71815">
                  <c:v>4.1490314010000003E-6</c:v>
                </c:pt>
                <c:pt idx="71816">
                  <c:v>5.2970215069999997E-8</c:v>
                </c:pt>
                <c:pt idx="71817">
                  <c:v>5.4301146079999995E-7</c:v>
                </c:pt>
                <c:pt idx="71818">
                  <c:v>6.1089107929999999E-7</c:v>
                </c:pt>
                <c:pt idx="71819">
                  <c:v>1.001101444E-7</c:v>
                </c:pt>
                <c:pt idx="71820">
                  <c:v>8.6217659900000001E-8</c:v>
                </c:pt>
                <c:pt idx="71821">
                  <c:v>1.5893857290000001E-7</c:v>
                </c:pt>
                <c:pt idx="71822">
                  <c:v>2.3389355520000001E-7</c:v>
                </c:pt>
                <c:pt idx="71823">
                  <c:v>4.2784978779999999E-8</c:v>
                </c:pt>
                <c:pt idx="71824">
                  <c:v>4.4209619579999998E-8</c:v>
                </c:pt>
                <c:pt idx="71825">
                  <c:v>2.4886719430000001E-8</c:v>
                </c:pt>
                <c:pt idx="71826">
                  <c:v>8.5606461700000002E-8</c:v>
                </c:pt>
                <c:pt idx="71827">
                  <c:v>1.9087049439999999E-8</c:v>
                </c:pt>
                <c:pt idx="71828">
                  <c:v>3.7559506150000004E-9</c:v>
                </c:pt>
                <c:pt idx="71829">
                  <c:v>7.4915161859999994E-9</c:v>
                </c:pt>
                <c:pt idx="71830">
                  <c:v>1.177845176E-7</c:v>
                </c:pt>
                <c:pt idx="71831">
                  <c:v>6.0578596880000002E-9</c:v>
                </c:pt>
                <c:pt idx="71832">
                  <c:v>5.5629432309999997E-9</c:v>
                </c:pt>
                <c:pt idx="71833">
                  <c:v>7.4159335389999995E-8</c:v>
                </c:pt>
                <c:pt idx="71834">
                  <c:v>2.2848023839999999E-6</c:v>
                </c:pt>
                <c:pt idx="71835">
                  <c:v>7.6790686849999999E-8</c:v>
                </c:pt>
                <c:pt idx="71836">
                  <c:v>1.73428806E-8</c:v>
                </c:pt>
                <c:pt idx="71837">
                  <c:v>2.1413546129999999E-8</c:v>
                </c:pt>
                <c:pt idx="71838">
                  <c:v>8.1002957470000004E-8</c:v>
                </c:pt>
                <c:pt idx="71839">
                  <c:v>3.1757211419999999E-8</c:v>
                </c:pt>
                <c:pt idx="71840">
                  <c:v>5.9937761570000006E-8</c:v>
                </c:pt>
                <c:pt idx="71841">
                  <c:v>1.167341188E-7</c:v>
                </c:pt>
                <c:pt idx="71842">
                  <c:v>1.064168982E-6</c:v>
                </c:pt>
                <c:pt idx="71843">
                  <c:v>1.7448228130000001E-7</c:v>
                </c:pt>
                <c:pt idx="71844">
                  <c:v>2.9497085209999999E-7</c:v>
                </c:pt>
                <c:pt idx="71845">
                  <c:v>1.7378066090000001E-7</c:v>
                </c:pt>
                <c:pt idx="71846">
                  <c:v>9.0847155449999996E-6</c:v>
                </c:pt>
                <c:pt idx="71847">
                  <c:v>9.6056049239999998E-8</c:v>
                </c:pt>
                <c:pt idx="71848">
                  <c:v>2.9081663629999999E-7</c:v>
                </c:pt>
                <c:pt idx="71849">
                  <c:v>3.6134602089999999E-7</c:v>
                </c:pt>
                <c:pt idx="71850">
                  <c:v>3.1158898049999999E-6</c:v>
                </c:pt>
                <c:pt idx="71851">
                  <c:v>1.881689978E-7</c:v>
                </c:pt>
                <c:pt idx="71852">
                  <c:v>5.2302611139999995E-7</c:v>
                </c:pt>
                <c:pt idx="71853">
                  <c:v>3.9338163719999999E-7</c:v>
                </c:pt>
                <c:pt idx="71854">
                  <c:v>7.9152895340000006E-5</c:v>
                </c:pt>
                <c:pt idx="71855">
                  <c:v>5.634053581E-7</c:v>
                </c:pt>
                <c:pt idx="71856">
                  <c:v>1.6474620769999999E-7</c:v>
                </c:pt>
                <c:pt idx="71857">
                  <c:v>9.6011770950000005E-7</c:v>
                </c:pt>
                <c:pt idx="71858">
                  <c:v>1.968214337E-5</c:v>
                </c:pt>
                <c:pt idx="71859">
                  <c:v>2.5981447849999999E-7</c:v>
                </c:pt>
                <c:pt idx="71860">
                  <c:v>2.7757927569999998E-7</c:v>
                </c:pt>
                <c:pt idx="71861">
                  <c:v>3.1893410819999997E-7</c:v>
                </c:pt>
                <c:pt idx="71862">
                  <c:v>4.7350884439999998E-6</c:v>
                </c:pt>
                <c:pt idx="71863">
                  <c:v>1.714898848E-7</c:v>
                </c:pt>
                <c:pt idx="71864">
                  <c:v>1.8357450980000001E-7</c:v>
                </c:pt>
                <c:pt idx="71865">
                  <c:v>7.6099064889999996E-8</c:v>
                </c:pt>
                <c:pt idx="71866">
                  <c:v>1.2731760679999999E-5</c:v>
                </c:pt>
                <c:pt idx="71867">
                  <c:v>5.2958563030000002E-8</c:v>
                </c:pt>
                <c:pt idx="71868">
                  <c:v>3.5005619490000001E-8</c:v>
                </c:pt>
                <c:pt idx="71869">
                  <c:v>2.59506871E-8</c:v>
                </c:pt>
                <c:pt idx="71870">
                  <c:v>1.4268653549999999E-7</c:v>
                </c:pt>
                <c:pt idx="71871">
                  <c:v>6.6502340089999998E-9</c:v>
                </c:pt>
                <c:pt idx="71872">
                  <c:v>2.4986221370000002E-9</c:v>
                </c:pt>
                <c:pt idx="71873">
                  <c:v>4.5947005869999998E-10</c:v>
                </c:pt>
                <c:pt idx="71874">
                  <c:v>4.5863531580000001E-12</c:v>
                </c:pt>
                <c:pt idx="71875">
                  <c:v>4.3697133330000001E-10</c:v>
                </c:pt>
                <c:pt idx="71876">
                  <c:v>1.3002186089999999E-9</c:v>
                </c:pt>
                <c:pt idx="71877">
                  <c:v>1.647418472E-9</c:v>
                </c:pt>
                <c:pt idx="71878">
                  <c:v>1.2971384329999999E-7</c:v>
                </c:pt>
                <c:pt idx="71879">
                  <c:v>1.4795253650000001E-9</c:v>
                </c:pt>
                <c:pt idx="71880">
                  <c:v>1.111728145E-9</c:v>
                </c:pt>
                <c:pt idx="71881">
                  <c:v>7.4837046349999996E-10</c:v>
                </c:pt>
                <c:pt idx="71882">
                  <c:v>3.530611328E-10</c:v>
                </c:pt>
                <c:pt idx="71883">
                  <c:v>1.3104887330000001E-9</c:v>
                </c:pt>
                <c:pt idx="71884">
                  <c:v>2.9376072450000002E-9</c:v>
                </c:pt>
                <c:pt idx="71885">
                  <c:v>2.062529135E-8</c:v>
                </c:pt>
                <c:pt idx="71886">
                  <c:v>5.3838573179999998E-6</c:v>
                </c:pt>
                <c:pt idx="71887">
                  <c:v>8.774358448E-8</c:v>
                </c:pt>
                <c:pt idx="71888">
                  <c:v>7.4707870970000004E-8</c:v>
                </c:pt>
                <c:pt idx="71889">
                  <c:v>2.273703747E-8</c:v>
                </c:pt>
                <c:pt idx="71890">
                  <c:v>4.1819197599999998E-7</c:v>
                </c:pt>
                <c:pt idx="71891">
                  <c:v>1.6315793649999999E-7</c:v>
                </c:pt>
                <c:pt idx="71892">
                  <c:v>1.4006041939999999E-7</c:v>
                </c:pt>
                <c:pt idx="71893">
                  <c:v>1.012388993E-7</c:v>
                </c:pt>
                <c:pt idx="71894">
                  <c:v>6.8757252939999997E-6</c:v>
                </c:pt>
                <c:pt idx="71895">
                  <c:v>6.0814905090000003E-7</c:v>
                </c:pt>
                <c:pt idx="71896">
                  <c:v>6.0275077659999995E-7</c:v>
                </c:pt>
                <c:pt idx="71897">
                  <c:v>8.7810763179999999E-8</c:v>
                </c:pt>
                <c:pt idx="71898">
                  <c:v>2.1901971620000001E-5</c:v>
                </c:pt>
                <c:pt idx="71899">
                  <c:v>1.7388909280000001E-7</c:v>
                </c:pt>
                <c:pt idx="71900">
                  <c:v>1.2863326939999999E-7</c:v>
                </c:pt>
                <c:pt idx="71901">
                  <c:v>2.3062422080000001E-7</c:v>
                </c:pt>
                <c:pt idx="71902">
                  <c:v>2.3632016560000002E-6</c:v>
                </c:pt>
                <c:pt idx="71903">
                  <c:v>1.952416478E-7</c:v>
                </c:pt>
                <c:pt idx="71904">
                  <c:v>3.516455681E-8</c:v>
                </c:pt>
                <c:pt idx="71905">
                  <c:v>1.873646167E-6</c:v>
                </c:pt>
                <c:pt idx="71906">
                  <c:v>1.000772209E-4</c:v>
                </c:pt>
                <c:pt idx="71907">
                  <c:v>2.288037533E-6</c:v>
                </c:pt>
                <c:pt idx="71908">
                  <c:v>1.367203349E-6</c:v>
                </c:pt>
                <c:pt idx="71909">
                  <c:v>1.922019144E-7</c:v>
                </c:pt>
                <c:pt idx="71910">
                  <c:v>3.2540458699999998E-6</c:v>
                </c:pt>
                <c:pt idx="71911">
                  <c:v>2.153530882E-7</c:v>
                </c:pt>
                <c:pt idx="71912">
                  <c:v>2.315874481E-7</c:v>
                </c:pt>
                <c:pt idx="71913">
                  <c:v>1.3137708640000001E-8</c:v>
                </c:pt>
                <c:pt idx="71914">
                  <c:v>5.5561533669999996E-7</c:v>
                </c:pt>
                <c:pt idx="71915">
                  <c:v>1.2550663080000001E-7</c:v>
                </c:pt>
                <c:pt idx="71916">
                  <c:v>1.4738311159999999E-7</c:v>
                </c:pt>
                <c:pt idx="71917">
                  <c:v>2.9117457080000001E-8</c:v>
                </c:pt>
                <c:pt idx="71918">
                  <c:v>5.9266820970000003E-7</c:v>
                </c:pt>
                <c:pt idx="71919">
                  <c:v>3.8429519129999999E-8</c:v>
                </c:pt>
                <c:pt idx="71920">
                  <c:v>2.9506339590000001E-8</c:v>
                </c:pt>
                <c:pt idx="71921">
                  <c:v>2.4404951149999999E-8</c:v>
                </c:pt>
                <c:pt idx="71922">
                  <c:v>2.0555771680000001E-8</c:v>
                </c:pt>
                <c:pt idx="71923">
                  <c:v>2.780859896E-8</c:v>
                </c:pt>
                <c:pt idx="71924">
                  <c:v>2.7892729859999999E-8</c:v>
                </c:pt>
                <c:pt idx="71925">
                  <c:v>2.7986887669999999E-8</c:v>
                </c:pt>
                <c:pt idx="71926">
                  <c:v>2.9217413590000001E-8</c:v>
                </c:pt>
                <c:pt idx="71927">
                  <c:v>4.2024075529999997E-8</c:v>
                </c:pt>
                <c:pt idx="71928">
                  <c:v>6.607700479E-8</c:v>
                </c:pt>
                <c:pt idx="71929">
                  <c:v>1.7233251299999999E-8</c:v>
                </c:pt>
                <c:pt idx="71930">
                  <c:v>3.8418958749999999E-7</c:v>
                </c:pt>
                <c:pt idx="71931">
                  <c:v>7.445740571E-8</c:v>
                </c:pt>
                <c:pt idx="71932">
                  <c:v>1.104160347E-7</c:v>
                </c:pt>
                <c:pt idx="71933">
                  <c:v>2.843298461E-8</c:v>
                </c:pt>
                <c:pt idx="71934">
                  <c:v>4.0487413439999999E-7</c:v>
                </c:pt>
                <c:pt idx="71935">
                  <c:v>1.9677953899999999E-7</c:v>
                </c:pt>
                <c:pt idx="71936">
                  <c:v>1.939657607E-7</c:v>
                </c:pt>
                <c:pt idx="71937">
                  <c:v>1.6624152759999999E-7</c:v>
                </c:pt>
                <c:pt idx="71938">
                  <c:v>6.5592642150000001E-7</c:v>
                </c:pt>
                <c:pt idx="71939">
                  <c:v>3.4824391330000002E-7</c:v>
                </c:pt>
                <c:pt idx="71940">
                  <c:v>2.309337584E-7</c:v>
                </c:pt>
                <c:pt idx="71941">
                  <c:v>1.0064609350000001E-6</c:v>
                </c:pt>
                <c:pt idx="71942">
                  <c:v>3.2445475570000001E-6</c:v>
                </c:pt>
                <c:pt idx="71943">
                  <c:v>8.0502454020000004E-7</c:v>
                </c:pt>
                <c:pt idx="71944">
                  <c:v>2.6555428479999998E-7</c:v>
                </c:pt>
                <c:pt idx="71945">
                  <c:v>5.5110892669999998E-6</c:v>
                </c:pt>
                <c:pt idx="71946">
                  <c:v>7.355806407E-5</c:v>
                </c:pt>
                <c:pt idx="71947">
                  <c:v>1.0687883139999999E-5</c:v>
                </c:pt>
                <c:pt idx="71948">
                  <c:v>6.5356293709999997E-6</c:v>
                </c:pt>
                <c:pt idx="71949">
                  <c:v>7.7399758039999995E-6</c:v>
                </c:pt>
                <c:pt idx="71950">
                  <c:v>3.7701268100000002E-5</c:v>
                </c:pt>
                <c:pt idx="71951">
                  <c:v>3.1914412749999999E-8</c:v>
                </c:pt>
                <c:pt idx="71952">
                  <c:v>1.8205396849999999E-7</c:v>
                </c:pt>
                <c:pt idx="71953">
                  <c:v>4.2766058239999998E-7</c:v>
                </c:pt>
                <c:pt idx="71954">
                  <c:v>3.9258685269999998E-6</c:v>
                </c:pt>
                <c:pt idx="71955">
                  <c:v>7.2095235699999995E-8</c:v>
                </c:pt>
                <c:pt idx="71956">
                  <c:v>1.2637526409999999E-7</c:v>
                </c:pt>
                <c:pt idx="71957">
                  <c:v>1.0630049549999999E-6</c:v>
                </c:pt>
                <c:pt idx="71958">
                  <c:v>3.6980204659999999E-6</c:v>
                </c:pt>
                <c:pt idx="71959">
                  <c:v>3.6183732460000002E-7</c:v>
                </c:pt>
                <c:pt idx="71960">
                  <c:v>1.8307105430000001E-8</c:v>
                </c:pt>
                <c:pt idx="71961">
                  <c:v>1.975123834E-7</c:v>
                </c:pt>
                <c:pt idx="71962">
                  <c:v>9.9269921289999997E-7</c:v>
                </c:pt>
                <c:pt idx="71963">
                  <c:v>4.4019396750000002E-8</c:v>
                </c:pt>
                <c:pt idx="71964">
                  <c:v>1.4539179140000001E-8</c:v>
                </c:pt>
                <c:pt idx="71965">
                  <c:v>6.2161590089999996E-8</c:v>
                </c:pt>
                <c:pt idx="71966">
                  <c:v>9.8807070390000008E-7</c:v>
                </c:pt>
                <c:pt idx="71967">
                  <c:v>6.0581888809999999E-9</c:v>
                </c:pt>
                <c:pt idx="71968">
                  <c:v>7.1279665690000003E-8</c:v>
                </c:pt>
                <c:pt idx="71969">
                  <c:v>1.4495946329999999E-7</c:v>
                </c:pt>
                <c:pt idx="71970">
                  <c:v>8.2277356409999995E-8</c:v>
                </c:pt>
                <c:pt idx="71971">
                  <c:v>7.3457381759999994E-8</c:v>
                </c:pt>
                <c:pt idx="71972">
                  <c:v>7.7189734000000006E-8</c:v>
                </c:pt>
                <c:pt idx="71973">
                  <c:v>7.6249867859999994E-8</c:v>
                </c:pt>
                <c:pt idx="71974">
                  <c:v>9.4688271540000005E-8</c:v>
                </c:pt>
                <c:pt idx="71975">
                  <c:v>7.4452398230000003E-8</c:v>
                </c:pt>
                <c:pt idx="71976">
                  <c:v>5.3938010479999998E-8</c:v>
                </c:pt>
                <c:pt idx="71977">
                  <c:v>1.253664179E-8</c:v>
                </c:pt>
                <c:pt idx="71978">
                  <c:v>3.8350478500000001E-7</c:v>
                </c:pt>
                <c:pt idx="71979">
                  <c:v>9.9068166529999994E-8</c:v>
                </c:pt>
                <c:pt idx="71980">
                  <c:v>3.5143802900000003E-7</c:v>
                </c:pt>
                <c:pt idx="71981">
                  <c:v>9.0604624650000003E-8</c:v>
                </c:pt>
                <c:pt idx="71982">
                  <c:v>5.0052106939999998E-7</c:v>
                </c:pt>
                <c:pt idx="71983">
                  <c:v>2.4776795260000001E-7</c:v>
                </c:pt>
                <c:pt idx="71984">
                  <c:v>4.8779441280000003E-7</c:v>
                </c:pt>
                <c:pt idx="71985">
                  <c:v>1.7161118409999999E-7</c:v>
                </c:pt>
                <c:pt idx="71986">
                  <c:v>3.615619054E-6</c:v>
                </c:pt>
                <c:pt idx="71987">
                  <c:v>3.7027968649999999E-6</c:v>
                </c:pt>
                <c:pt idx="71988">
                  <c:v>5.9661753340000003E-6</c:v>
                </c:pt>
                <c:pt idx="71989">
                  <c:v>1.4160709700000001E-5</c:v>
                </c:pt>
                <c:pt idx="71990">
                  <c:v>3.9270451179999999E-5</c:v>
                </c:pt>
                <c:pt idx="71991">
                  <c:v>4.017677666E-7</c:v>
                </c:pt>
                <c:pt idx="71992">
                  <c:v>6.2803034789999996E-7</c:v>
                </c:pt>
                <c:pt idx="71993">
                  <c:v>1.527238399E-6</c:v>
                </c:pt>
                <c:pt idx="71994">
                  <c:v>1.743270927E-6</c:v>
                </c:pt>
                <c:pt idx="71995">
                  <c:v>2.0071231799999999E-7</c:v>
                </c:pt>
                <c:pt idx="71996">
                  <c:v>9.7745252719999995E-7</c:v>
                </c:pt>
                <c:pt idx="71997">
                  <c:v>1.2263510009999999E-5</c:v>
                </c:pt>
                <c:pt idx="71998">
                  <c:v>2.223887286E-5</c:v>
                </c:pt>
                <c:pt idx="71999">
                  <c:v>7.8762701530000008E-6</c:v>
                </c:pt>
                <c:pt idx="72000">
                  <c:v>4.2914638589999998E-6</c:v>
                </c:pt>
                <c:pt idx="72001">
                  <c:v>2.9043932110000001E-6</c:v>
                </c:pt>
                <c:pt idx="72002">
                  <c:v>1.7460247400000001E-6</c:v>
                </c:pt>
                <c:pt idx="72003">
                  <c:v>1.027903456E-6</c:v>
                </c:pt>
                <c:pt idx="72004">
                  <c:v>7.4641497499999997E-7</c:v>
                </c:pt>
                <c:pt idx="72005">
                  <c:v>2.978151142E-7</c:v>
                </c:pt>
                <c:pt idx="72006">
                  <c:v>3.6319528259999998E-7</c:v>
                </c:pt>
                <c:pt idx="72007">
                  <c:v>1.3646300669999999E-6</c:v>
                </c:pt>
                <c:pt idx="72008">
                  <c:v>6.6918539629999996E-7</c:v>
                </c:pt>
                <c:pt idx="72009">
                  <c:v>1.545837684E-6</c:v>
                </c:pt>
                <c:pt idx="72010">
                  <c:v>1.3705568779999999E-6</c:v>
                </c:pt>
                <c:pt idx="72011">
                  <c:v>1.1044970010000001E-7</c:v>
                </c:pt>
                <c:pt idx="72012">
                  <c:v>2.1409051939999999E-7</c:v>
                </c:pt>
                <c:pt idx="72013">
                  <c:v>1.9953092070000001E-7</c:v>
                </c:pt>
                <c:pt idx="72014">
                  <c:v>9.539784947E-8</c:v>
                </c:pt>
                <c:pt idx="72015">
                  <c:v>9.7093390279999995E-8</c:v>
                </c:pt>
                <c:pt idx="72016">
                  <c:v>8.5798467760000006E-8</c:v>
                </c:pt>
                <c:pt idx="72017">
                  <c:v>9.149234728E-8</c:v>
                </c:pt>
                <c:pt idx="72018">
                  <c:v>4.718199769E-9</c:v>
                </c:pt>
                <c:pt idx="72019">
                  <c:v>1.2919527149999999E-7</c:v>
                </c:pt>
                <c:pt idx="72020">
                  <c:v>2.17053985E-7</c:v>
                </c:pt>
                <c:pt idx="72021">
                  <c:v>8.2472003269999994E-8</c:v>
                </c:pt>
                <c:pt idx="72022">
                  <c:v>1.2262278489999999E-7</c:v>
                </c:pt>
                <c:pt idx="72023">
                  <c:v>9.8879363340000006E-8</c:v>
                </c:pt>
                <c:pt idx="72024">
                  <c:v>6.8003156810000005E-8</c:v>
                </c:pt>
                <c:pt idx="72025">
                  <c:v>1.8299330519999999E-7</c:v>
                </c:pt>
                <c:pt idx="72026">
                  <c:v>1.3893982960000001E-7</c:v>
                </c:pt>
                <c:pt idx="72027">
                  <c:v>9.5252996730000004E-8</c:v>
                </c:pt>
                <c:pt idx="72028">
                  <c:v>3.0030789569999997E-8</c:v>
                </c:pt>
                <c:pt idx="72029">
                  <c:v>2.1011351499999999E-6</c:v>
                </c:pt>
                <c:pt idx="72030">
                  <c:v>2.1172220349999998E-6</c:v>
                </c:pt>
                <c:pt idx="72031">
                  <c:v>4.5716263229999998E-7</c:v>
                </c:pt>
                <c:pt idx="72032">
                  <c:v>3.0544653210000001E-7</c:v>
                </c:pt>
                <c:pt idx="72033">
                  <c:v>1.134094772E-6</c:v>
                </c:pt>
                <c:pt idx="72034">
                  <c:v>1.000464843E-6</c:v>
                </c:pt>
                <c:pt idx="72035">
                  <c:v>2.1811881329999999E-7</c:v>
                </c:pt>
                <c:pt idx="72036">
                  <c:v>1.4448921309999999E-7</c:v>
                </c:pt>
                <c:pt idx="72037">
                  <c:v>5.111784413E-6</c:v>
                </c:pt>
                <c:pt idx="72038">
                  <c:v>1.142749509E-5</c:v>
                </c:pt>
                <c:pt idx="72039">
                  <c:v>6.2015344649999998E-6</c:v>
                </c:pt>
                <c:pt idx="72040">
                  <c:v>8.7928801759999994E-6</c:v>
                </c:pt>
                <c:pt idx="72041">
                  <c:v>4.276725693E-5</c:v>
                </c:pt>
                <c:pt idx="72042">
                  <c:v>1.6688403690000001E-5</c:v>
                </c:pt>
                <c:pt idx="72043">
                  <c:v>2.820480948E-7</c:v>
                </c:pt>
                <c:pt idx="72044">
                  <c:v>4.5921810979999999E-7</c:v>
                </c:pt>
                <c:pt idx="72045">
                  <c:v>9.2360259039999999E-7</c:v>
                </c:pt>
                <c:pt idx="72046">
                  <c:v>1.6364446190000001E-6</c:v>
                </c:pt>
                <c:pt idx="72047">
                  <c:v>1.48945097E-7</c:v>
                </c:pt>
                <c:pt idx="72048">
                  <c:v>7.1723718199999998E-7</c:v>
                </c:pt>
                <c:pt idx="72049">
                  <c:v>1.3566999949999999E-6</c:v>
                </c:pt>
                <c:pt idx="72050">
                  <c:v>1.903705056E-6</c:v>
                </c:pt>
                <c:pt idx="72051">
                  <c:v>4.9389322359999999E-9</c:v>
                </c:pt>
                <c:pt idx="72052">
                  <c:v>2.7249532799999998E-7</c:v>
                </c:pt>
                <c:pt idx="72053">
                  <c:v>7.3094538589999999E-7</c:v>
                </c:pt>
                <c:pt idx="72054">
                  <c:v>6.7708399139999997E-9</c:v>
                </c:pt>
                <c:pt idx="72055">
                  <c:v>1.816233287E-7</c:v>
                </c:pt>
                <c:pt idx="72056">
                  <c:v>2.003487712E-7</c:v>
                </c:pt>
                <c:pt idx="72057">
                  <c:v>2.4559004280000002E-7</c:v>
                </c:pt>
                <c:pt idx="72058">
                  <c:v>2.532365344E-8</c:v>
                </c:pt>
                <c:pt idx="72059">
                  <c:v>1.2005303300000001E-7</c:v>
                </c:pt>
                <c:pt idx="72060">
                  <c:v>5.781112983E-8</c:v>
                </c:pt>
                <c:pt idx="72061">
                  <c:v>6.5883432200000004E-7</c:v>
                </c:pt>
                <c:pt idx="72062">
                  <c:v>1.932683758E-7</c:v>
                </c:pt>
                <c:pt idx="72063">
                  <c:v>1.613151586E-7</c:v>
                </c:pt>
                <c:pt idx="72064">
                  <c:v>3.801934091E-8</c:v>
                </c:pt>
                <c:pt idx="72065">
                  <c:v>9.0041917279999999E-8</c:v>
                </c:pt>
                <c:pt idx="72066">
                  <c:v>1.151913967E-7</c:v>
                </c:pt>
                <c:pt idx="72067">
                  <c:v>5.9683929899999996E-8</c:v>
                </c:pt>
                <c:pt idx="72068">
                  <c:v>1.6253517520000001E-8</c:v>
                </c:pt>
                <c:pt idx="72069">
                  <c:v>5.2600718450000003E-8</c:v>
                </c:pt>
                <c:pt idx="72070">
                  <c:v>8.2867597619999998E-8</c:v>
                </c:pt>
                <c:pt idx="72071">
                  <c:v>5.1638627690000001E-8</c:v>
                </c:pt>
                <c:pt idx="72072">
                  <c:v>6.8815727690000002E-8</c:v>
                </c:pt>
                <c:pt idx="72073">
                  <c:v>8.5370443219999995E-8</c:v>
                </c:pt>
                <c:pt idx="72074">
                  <c:v>8.0875548550000003E-8</c:v>
                </c:pt>
                <c:pt idx="72075">
                  <c:v>2.0167610839999999E-7</c:v>
                </c:pt>
                <c:pt idx="72076">
                  <c:v>1.5668822050000001E-7</c:v>
                </c:pt>
                <c:pt idx="72077">
                  <c:v>1.4430497699999999E-7</c:v>
                </c:pt>
                <c:pt idx="72078">
                  <c:v>5.1820587269999998E-7</c:v>
                </c:pt>
                <c:pt idx="72079">
                  <c:v>1.1388453490000001E-6</c:v>
                </c:pt>
                <c:pt idx="72080">
                  <c:v>1.0783975690000001E-6</c:v>
                </c:pt>
                <c:pt idx="72081">
                  <c:v>2.7700263779999998E-5</c:v>
                </c:pt>
                <c:pt idx="72082">
                  <c:v>4.8006720349999999E-6</c:v>
                </c:pt>
                <c:pt idx="72083">
                  <c:v>9.1836163919999998E-7</c:v>
                </c:pt>
                <c:pt idx="72084">
                  <c:v>1.5145325569999999E-6</c:v>
                </c:pt>
                <c:pt idx="72085">
                  <c:v>9.5829447299999996E-7</c:v>
                </c:pt>
                <c:pt idx="72086">
                  <c:v>9.8474905610000005E-9</c:v>
                </c:pt>
                <c:pt idx="72087">
                  <c:v>5.1092102909999997E-7</c:v>
                </c:pt>
                <c:pt idx="72088">
                  <c:v>7.9921776450000002E-7</c:v>
                </c:pt>
                <c:pt idx="72089">
                  <c:v>1.7452418330000001E-6</c:v>
                </c:pt>
                <c:pt idx="72090">
                  <c:v>6.3839795209999995E-7</c:v>
                </c:pt>
                <c:pt idx="72091">
                  <c:v>7.5843079209999998E-7</c:v>
                </c:pt>
                <c:pt idx="72092">
                  <c:v>3.0514822779999999E-7</c:v>
                </c:pt>
                <c:pt idx="72093">
                  <c:v>1.7457196239999999E-6</c:v>
                </c:pt>
                <c:pt idx="72094">
                  <c:v>2.1193398449999999E-8</c:v>
                </c:pt>
                <c:pt idx="72095">
                  <c:v>2.5485597310000002E-7</c:v>
                </c:pt>
                <c:pt idx="72096">
                  <c:v>1.063224792E-7</c:v>
                </c:pt>
                <c:pt idx="72097">
                  <c:v>4.5821657839999999E-7</c:v>
                </c:pt>
                <c:pt idx="72098">
                  <c:v>6.265041386E-8</c:v>
                </c:pt>
                <c:pt idx="72099">
                  <c:v>1.095880953E-7</c:v>
                </c:pt>
                <c:pt idx="72100">
                  <c:v>2.241948606E-7</c:v>
                </c:pt>
                <c:pt idx="72101">
                  <c:v>4.913009156E-6</c:v>
                </c:pt>
                <c:pt idx="72102">
                  <c:v>2.8120623169999999E-7</c:v>
                </c:pt>
                <c:pt idx="72103">
                  <c:v>6.2867758079999999E-8</c:v>
                </c:pt>
                <c:pt idx="72104">
                  <c:v>3.1336288070000003E-8</c:v>
                </c:pt>
                <c:pt idx="72105">
                  <c:v>1.046803379E-7</c:v>
                </c:pt>
                <c:pt idx="72106">
                  <c:v>5.203943232E-8</c:v>
                </c:pt>
                <c:pt idx="72107">
                  <c:v>9.0999329400000002E-8</c:v>
                </c:pt>
                <c:pt idx="72108">
                  <c:v>1.5899674039999999E-7</c:v>
                </c:pt>
                <c:pt idx="72109">
                  <c:v>5.4661629979999999E-7</c:v>
                </c:pt>
                <c:pt idx="72110">
                  <c:v>2.2535470980000001E-7</c:v>
                </c:pt>
                <c:pt idx="72111">
                  <c:v>2.7454982910000002E-7</c:v>
                </c:pt>
                <c:pt idx="72112">
                  <c:v>9.1325126400000006E-8</c:v>
                </c:pt>
                <c:pt idx="72113">
                  <c:v>1.6745110639999999E-6</c:v>
                </c:pt>
                <c:pt idx="72114">
                  <c:v>9.1045454649999999E-9</c:v>
                </c:pt>
                <c:pt idx="72115">
                  <c:v>1.1969300160000001E-7</c:v>
                </c:pt>
                <c:pt idx="72116">
                  <c:v>6.722127388E-8</c:v>
                </c:pt>
                <c:pt idx="72117">
                  <c:v>1.7569509489999999E-7</c:v>
                </c:pt>
                <c:pt idx="72118">
                  <c:v>2.331329693E-8</c:v>
                </c:pt>
                <c:pt idx="72119">
                  <c:v>4.9143465120000003E-8</c:v>
                </c:pt>
                <c:pt idx="72120">
                  <c:v>5.907798194E-9</c:v>
                </c:pt>
                <c:pt idx="72121">
                  <c:v>1.154812164E-7</c:v>
                </c:pt>
                <c:pt idx="72122">
                  <c:v>3.8366126859999997E-8</c:v>
                </c:pt>
                <c:pt idx="72123">
                  <c:v>5.5688298330000004E-9</c:v>
                </c:pt>
                <c:pt idx="72124">
                  <c:v>8.1013039680000004E-8</c:v>
                </c:pt>
                <c:pt idx="72125">
                  <c:v>1.184028333E-6</c:v>
                </c:pt>
                <c:pt idx="72126">
                  <c:v>5.901643912E-8</c:v>
                </c:pt>
                <c:pt idx="72127">
                  <c:v>1.1373057800000001E-7</c:v>
                </c:pt>
                <c:pt idx="72128">
                  <c:v>2.3045031589999999E-7</c:v>
                </c:pt>
                <c:pt idx="72129">
                  <c:v>1.7496604310000001E-6</c:v>
                </c:pt>
                <c:pt idx="72130">
                  <c:v>3.0047634989999997E-7</c:v>
                </c:pt>
                <c:pt idx="72131">
                  <c:v>5.6613786739999998E-7</c:v>
                </c:pt>
                <c:pt idx="72132">
                  <c:v>4.1009683639999999E-7</c:v>
                </c:pt>
                <c:pt idx="72133">
                  <c:v>1.7455790050000002E-5</c:v>
                </c:pt>
                <c:pt idx="72134">
                  <c:v>2.7165212260000002E-7</c:v>
                </c:pt>
                <c:pt idx="72135">
                  <c:v>1.905386808E-7</c:v>
                </c:pt>
                <c:pt idx="72136">
                  <c:v>3.9931012050000001E-7</c:v>
                </c:pt>
                <c:pt idx="72137">
                  <c:v>7.8587167130000002E-7</c:v>
                </c:pt>
                <c:pt idx="72138">
                  <c:v>1.160573483E-7</c:v>
                </c:pt>
                <c:pt idx="72139">
                  <c:v>2.37865761E-7</c:v>
                </c:pt>
                <c:pt idx="72140">
                  <c:v>1.931710323E-7</c:v>
                </c:pt>
                <c:pt idx="72141">
                  <c:v>6.5470961909999998E-6</c:v>
                </c:pt>
                <c:pt idx="72142">
                  <c:v>9.0135613990000005E-8</c:v>
                </c:pt>
                <c:pt idx="72143">
                  <c:v>7.7828252959999999E-8</c:v>
                </c:pt>
                <c:pt idx="72144">
                  <c:v>2.2230009580000001E-7</c:v>
                </c:pt>
                <c:pt idx="72145">
                  <c:v>1.6111494979999999E-6</c:v>
                </c:pt>
                <c:pt idx="72146">
                  <c:v>4.444655785E-8</c:v>
                </c:pt>
                <c:pt idx="72147">
                  <c:v>2.1669392120000001E-8</c:v>
                </c:pt>
                <c:pt idx="72148">
                  <c:v>8.3696023530000001E-9</c:v>
                </c:pt>
                <c:pt idx="72149">
                  <c:v>9.2742380010000008E-9</c:v>
                </c:pt>
                <c:pt idx="72150">
                  <c:v>3.1074874590000001E-9</c:v>
                </c:pt>
                <c:pt idx="72151">
                  <c:v>1.8904050519999999E-8</c:v>
                </c:pt>
                <c:pt idx="72152">
                  <c:v>2.938668906E-8</c:v>
                </c:pt>
                <c:pt idx="72153">
                  <c:v>6.1992253629999997E-6</c:v>
                </c:pt>
                <c:pt idx="72154">
                  <c:v>5.3245909900000002E-8</c:v>
                </c:pt>
                <c:pt idx="72155">
                  <c:v>3.285015784E-8</c:v>
                </c:pt>
                <c:pt idx="72156">
                  <c:v>1.10115517E-7</c:v>
                </c:pt>
                <c:pt idx="72157">
                  <c:v>2.3424291370000001E-7</c:v>
                </c:pt>
                <c:pt idx="72158">
                  <c:v>6.9321345670000001E-8</c:v>
                </c:pt>
                <c:pt idx="72159">
                  <c:v>8.4169029789999999E-8</c:v>
                </c:pt>
                <c:pt idx="72160">
                  <c:v>1.0163736810000001E-7</c:v>
                </c:pt>
                <c:pt idx="72161">
                  <c:v>1.499640034E-6</c:v>
                </c:pt>
                <c:pt idx="72162">
                  <c:v>6.6960295969999999E-8</c:v>
                </c:pt>
                <c:pt idx="72163">
                  <c:v>6.2638416320000003E-8</c:v>
                </c:pt>
                <c:pt idx="72164">
                  <c:v>9.19432701E-8</c:v>
                </c:pt>
                <c:pt idx="72165">
                  <c:v>2.1891010660000002E-6</c:v>
                </c:pt>
                <c:pt idx="72166">
                  <c:v>3.7136458129999999E-8</c:v>
                </c:pt>
                <c:pt idx="72167">
                  <c:v>2.4823127519999999E-8</c:v>
                </c:pt>
                <c:pt idx="72168">
                  <c:v>1.3564023999999999E-8</c:v>
                </c:pt>
                <c:pt idx="72169">
                  <c:v>2.4711689769999999E-8</c:v>
                </c:pt>
                <c:pt idx="72170">
                  <c:v>1.651153028E-9</c:v>
                </c:pt>
                <c:pt idx="72171">
                  <c:v>1.5314865069999999E-13</c:v>
                </c:pt>
                <c:pt idx="72172">
                  <c:v>1.3454062269999999E-9</c:v>
                </c:pt>
                <c:pt idx="72173">
                  <c:v>1.6514238889999999E-6</c:v>
                </c:pt>
                <c:pt idx="72174">
                  <c:v>2.2835303369999999E-8</c:v>
                </c:pt>
                <c:pt idx="72175">
                  <c:v>3.1943944589999999E-8</c:v>
                </c:pt>
                <c:pt idx="72176">
                  <c:v>2.6889316570000001E-8</c:v>
                </c:pt>
                <c:pt idx="72177">
                  <c:v>6.3929816199999996E-7</c:v>
                </c:pt>
                <c:pt idx="72178">
                  <c:v>6.5366594890000006E-8</c:v>
                </c:pt>
                <c:pt idx="72179">
                  <c:v>7.0602778349999998E-8</c:v>
                </c:pt>
                <c:pt idx="72180">
                  <c:v>5.6176880760000003E-8</c:v>
                </c:pt>
                <c:pt idx="72181">
                  <c:v>3.5414338289999999E-7</c:v>
                </c:pt>
                <c:pt idx="72182">
                  <c:v>1.103240725E-7</c:v>
                </c:pt>
                <c:pt idx="72183">
                  <c:v>9.1315856830000004E-8</c:v>
                </c:pt>
                <c:pt idx="72184">
                  <c:v>4.0137740980000002E-8</c:v>
                </c:pt>
                <c:pt idx="72185">
                  <c:v>1.340347124E-6</c:v>
                </c:pt>
                <c:pt idx="72186">
                  <c:v>4.732525107E-8</c:v>
                </c:pt>
                <c:pt idx="72187">
                  <c:v>3.7533738369999999E-8</c:v>
                </c:pt>
                <c:pt idx="72188">
                  <c:v>4.5900377740000003E-8</c:v>
                </c:pt>
                <c:pt idx="72189">
                  <c:v>2.2950702280000001E-7</c:v>
                </c:pt>
                <c:pt idx="72190">
                  <c:v>1.6348642649999999E-8</c:v>
                </c:pt>
                <c:pt idx="72191">
                  <c:v>8.3949308339999996E-9</c:v>
                </c:pt>
                <c:pt idx="72192">
                  <c:v>1.5086729609999999E-8</c:v>
                </c:pt>
                <c:pt idx="72193">
                  <c:v>6.9310285850000003E-8</c:v>
                </c:pt>
                <c:pt idx="72194">
                  <c:v>1.320953846E-8</c:v>
                </c:pt>
                <c:pt idx="72195">
                  <c:v>4.5751793580000002E-8</c:v>
                </c:pt>
                <c:pt idx="72196">
                  <c:v>1.5499876670000001E-8</c:v>
                </c:pt>
                <c:pt idx="72197">
                  <c:v>1.5510691180000001E-6</c:v>
                </c:pt>
                <c:pt idx="72198">
                  <c:v>5.8198232120000002E-8</c:v>
                </c:pt>
                <c:pt idx="72199">
                  <c:v>9.8673615999999997E-8</c:v>
                </c:pt>
                <c:pt idx="72200">
                  <c:v>3.7123657419999998E-8</c:v>
                </c:pt>
                <c:pt idx="72201">
                  <c:v>1.059823677E-6</c:v>
                </c:pt>
                <c:pt idx="72202">
                  <c:v>1.5087985080000001E-7</c:v>
                </c:pt>
                <c:pt idx="72203">
                  <c:v>1.595422489E-7</c:v>
                </c:pt>
                <c:pt idx="72204">
                  <c:v>1.3252288369999999E-7</c:v>
                </c:pt>
                <c:pt idx="72205">
                  <c:v>7.5794928300000003E-7</c:v>
                </c:pt>
                <c:pt idx="72206">
                  <c:v>2.381266087E-7</c:v>
                </c:pt>
                <c:pt idx="72207">
                  <c:v>1.7250157649999999E-7</c:v>
                </c:pt>
                <c:pt idx="72208">
                  <c:v>2.8411296109999998E-7</c:v>
                </c:pt>
                <c:pt idx="72209">
                  <c:v>1.557707285E-6</c:v>
                </c:pt>
                <c:pt idx="72210">
                  <c:v>2.8054266000000001E-7</c:v>
                </c:pt>
                <c:pt idx="72211">
                  <c:v>1.2710293569999999E-7</c:v>
                </c:pt>
                <c:pt idx="72212">
                  <c:v>6.2318606720000003E-7</c:v>
                </c:pt>
                <c:pt idx="72213">
                  <c:v>1.422303547E-5</c:v>
                </c:pt>
                <c:pt idx="72214">
                  <c:v>9.4310555310000002E-7</c:v>
                </c:pt>
                <c:pt idx="72215">
                  <c:v>3.366528979E-7</c:v>
                </c:pt>
                <c:pt idx="72216">
                  <c:v>6.6768117630000005E-8</c:v>
                </c:pt>
                <c:pt idx="72217">
                  <c:v>1.7228380370000001E-6</c:v>
                </c:pt>
                <c:pt idx="72218">
                  <c:v>2.434607518E-8</c:v>
                </c:pt>
                <c:pt idx="72219">
                  <c:v>2.5833282809999999E-8</c:v>
                </c:pt>
                <c:pt idx="72220">
                  <c:v>2.4346221280000001E-8</c:v>
                </c:pt>
                <c:pt idx="72221">
                  <c:v>4.9040078710000003E-8</c:v>
                </c:pt>
                <c:pt idx="72222">
                  <c:v>2.2100398580000001E-8</c:v>
                </c:pt>
                <c:pt idx="72223">
                  <c:v>2.1543276750000001E-8</c:v>
                </c:pt>
                <c:pt idx="72224">
                  <c:v>3.2632849540000001E-8</c:v>
                </c:pt>
                <c:pt idx="72225">
                  <c:v>3.1974947819999999E-7</c:v>
                </c:pt>
                <c:pt idx="72226">
                  <c:v>1.000864155E-7</c:v>
                </c:pt>
                <c:pt idx="72227">
                  <c:v>1.1315901360000001E-7</c:v>
                </c:pt>
                <c:pt idx="72228">
                  <c:v>3.5309403899999997E-8</c:v>
                </c:pt>
                <c:pt idx="72229">
                  <c:v>2.4861514570000002E-7</c:v>
                </c:pt>
                <c:pt idx="72230">
                  <c:v>1.4467386629999999E-7</c:v>
                </c:pt>
                <c:pt idx="72231">
                  <c:v>1.088287305E-7</c:v>
                </c:pt>
                <c:pt idx="72232">
                  <c:v>1.604814991E-7</c:v>
                </c:pt>
                <c:pt idx="72233">
                  <c:v>1.5425714540000001E-6</c:v>
                </c:pt>
                <c:pt idx="72234">
                  <c:v>3.8737792970000002E-7</c:v>
                </c:pt>
                <c:pt idx="72235">
                  <c:v>2.4859375299999999E-7</c:v>
                </c:pt>
                <c:pt idx="72236">
                  <c:v>1.8321647160000001E-8</c:v>
                </c:pt>
                <c:pt idx="72237">
                  <c:v>2.3293078939999999E-7</c:v>
                </c:pt>
                <c:pt idx="72238">
                  <c:v>3.9160387440000002E-8</c:v>
                </c:pt>
                <c:pt idx="72239">
                  <c:v>2.713306888E-8</c:v>
                </c:pt>
                <c:pt idx="72240">
                  <c:v>2.9560420080000002E-8</c:v>
                </c:pt>
                <c:pt idx="72241">
                  <c:v>3.6172353630000001E-7</c:v>
                </c:pt>
                <c:pt idx="72242">
                  <c:v>2.5501303750000001E-8</c:v>
                </c:pt>
                <c:pt idx="72243">
                  <c:v>1.4261140619999999E-8</c:v>
                </c:pt>
                <c:pt idx="72244">
                  <c:v>3.516364624E-7</c:v>
                </c:pt>
                <c:pt idx="72245">
                  <c:v>5.8494685539999997E-6</c:v>
                </c:pt>
                <c:pt idx="72246">
                  <c:v>6.0622453450000002E-7</c:v>
                </c:pt>
                <c:pt idx="72247">
                  <c:v>5.3585824469999996E-7</c:v>
                </c:pt>
                <c:pt idx="72248">
                  <c:v>1.591368386E-7</c:v>
                </c:pt>
                <c:pt idx="72249">
                  <c:v>1.5931922949999999E-6</c:v>
                </c:pt>
                <c:pt idx="72250">
                  <c:v>3.4925798810000002E-7</c:v>
                </c:pt>
                <c:pt idx="72251">
                  <c:v>3.966735651E-7</c:v>
                </c:pt>
                <c:pt idx="72252">
                  <c:v>1.307750527E-7</c:v>
                </c:pt>
                <c:pt idx="72253">
                  <c:v>6.3432991500000004E-6</c:v>
                </c:pt>
                <c:pt idx="72254">
                  <c:v>2.5796313949999999E-6</c:v>
                </c:pt>
                <c:pt idx="72255">
                  <c:v>3.3441216010000002E-6</c:v>
                </c:pt>
                <c:pt idx="72256">
                  <c:v>5.3198035679999997E-6</c:v>
                </c:pt>
                <c:pt idx="72257">
                  <c:v>3.0027829110000002E-5</c:v>
                </c:pt>
                <c:pt idx="72258">
                  <c:v>2.0869098210000001E-7</c:v>
                </c:pt>
                <c:pt idx="72259">
                  <c:v>1.548151493E-7</c:v>
                </c:pt>
                <c:pt idx="72260">
                  <c:v>3.219417833E-7</c:v>
                </c:pt>
                <c:pt idx="72261">
                  <c:v>8.0541920610000002E-7</c:v>
                </c:pt>
                <c:pt idx="72262">
                  <c:v>4.7286161689999999E-8</c:v>
                </c:pt>
                <c:pt idx="72263">
                  <c:v>1.3051123800000001E-7</c:v>
                </c:pt>
                <c:pt idx="72264">
                  <c:v>1.095004611E-6</c:v>
                </c:pt>
                <c:pt idx="72265">
                  <c:v>2.3308728099999998E-6</c:v>
                </c:pt>
                <c:pt idx="72266">
                  <c:v>5.8966374519999997E-7</c:v>
                </c:pt>
                <c:pt idx="72267">
                  <c:v>3.1366246920000002E-7</c:v>
                </c:pt>
                <c:pt idx="72268">
                  <c:v>1.14714716E-8</c:v>
                </c:pt>
                <c:pt idx="72269">
                  <c:v>7.7129425799999995E-8</c:v>
                </c:pt>
                <c:pt idx="72270">
                  <c:v>6.8421898179999997E-8</c:v>
                </c:pt>
                <c:pt idx="72271">
                  <c:v>5.0988254390000003E-8</c:v>
                </c:pt>
                <c:pt idx="72272">
                  <c:v>8.5756916809999996E-8</c:v>
                </c:pt>
                <c:pt idx="72273">
                  <c:v>1.959016554E-7</c:v>
                </c:pt>
                <c:pt idx="72274">
                  <c:v>6.8410496489999998E-9</c:v>
                </c:pt>
                <c:pt idx="72275">
                  <c:v>9.9669306819999999E-8</c:v>
                </c:pt>
                <c:pt idx="72276">
                  <c:v>5.9136361279999996E-7</c:v>
                </c:pt>
                <c:pt idx="72277">
                  <c:v>1.220253656E-6</c:v>
                </c:pt>
                <c:pt idx="72278">
                  <c:v>1.396933952E-7</c:v>
                </c:pt>
                <c:pt idx="72279">
                  <c:v>2.5979350030000001E-8</c:v>
                </c:pt>
                <c:pt idx="72280">
                  <c:v>1.3957952740000001E-8</c:v>
                </c:pt>
                <c:pt idx="72281">
                  <c:v>1.120548558E-7</c:v>
                </c:pt>
                <c:pt idx="72282">
                  <c:v>7.0666789260000001E-8</c:v>
                </c:pt>
                <c:pt idx="72283">
                  <c:v>9.5102571359999994E-8</c:v>
                </c:pt>
                <c:pt idx="72284">
                  <c:v>2.6647142400000001E-7</c:v>
                </c:pt>
                <c:pt idx="72285">
                  <c:v>1.2251151640000001E-6</c:v>
                </c:pt>
                <c:pt idx="72286">
                  <c:v>7.6379357120000001E-7</c:v>
                </c:pt>
                <c:pt idx="72287">
                  <c:v>2.9960794229999998E-7</c:v>
                </c:pt>
                <c:pt idx="72288">
                  <c:v>1.6734281609999999E-6</c:v>
                </c:pt>
                <c:pt idx="72289">
                  <c:v>1.894298853E-6</c:v>
                </c:pt>
                <c:pt idx="72290">
                  <c:v>3.519994714E-7</c:v>
                </c:pt>
                <c:pt idx="72291">
                  <c:v>1.851792425E-7</c:v>
                </c:pt>
                <c:pt idx="72292">
                  <c:v>6.1991552180000003E-7</c:v>
                </c:pt>
                <c:pt idx="72293">
                  <c:v>7.3810314079999999E-7</c:v>
                </c:pt>
                <c:pt idx="72294">
                  <c:v>9.3192359559999998E-7</c:v>
                </c:pt>
                <c:pt idx="72295">
                  <c:v>5.3193435210000001E-7</c:v>
                </c:pt>
                <c:pt idx="72296">
                  <c:v>4.9046688569999998E-6</c:v>
                </c:pt>
                <c:pt idx="72297">
                  <c:v>1.0946031050000001E-5</c:v>
                </c:pt>
                <c:pt idx="72298">
                  <c:v>1.051703277E-6</c:v>
                </c:pt>
                <c:pt idx="72299">
                  <c:v>1.204572784E-6</c:v>
                </c:pt>
                <c:pt idx="72300">
                  <c:v>2.528402773E-6</c:v>
                </c:pt>
                <c:pt idx="72301">
                  <c:v>2.8718077620000002E-6</c:v>
                </c:pt>
                <c:pt idx="72302">
                  <c:v>7.2802335820000003E-7</c:v>
                </c:pt>
                <c:pt idx="72303">
                  <c:v>3.0877717119999999E-7</c:v>
                </c:pt>
                <c:pt idx="72304">
                  <c:v>3.9223344359999997E-6</c:v>
                </c:pt>
                <c:pt idx="72305">
                  <c:v>1.693374459E-5</c:v>
                </c:pt>
                <c:pt idx="72306">
                  <c:v>4.9478878050000002E-6</c:v>
                </c:pt>
                <c:pt idx="72307">
                  <c:v>4.6716794589999998E-6</c:v>
                </c:pt>
                <c:pt idx="72308">
                  <c:v>1.7011213470000002E-5</c:v>
                </c:pt>
                <c:pt idx="72309">
                  <c:v>1.0869319309999999E-5</c:v>
                </c:pt>
                <c:pt idx="72310">
                  <c:v>3.1841121879999999E-7</c:v>
                </c:pt>
                <c:pt idx="72311">
                  <c:v>2.4422544430000001E-8</c:v>
                </c:pt>
                <c:pt idx="72312">
                  <c:v>2.7546719090000002E-7</c:v>
                </c:pt>
                <c:pt idx="72313">
                  <c:v>6.50575989E-7</c:v>
                </c:pt>
                <c:pt idx="72314">
                  <c:v>1.140764699E-8</c:v>
                </c:pt>
                <c:pt idx="72315">
                  <c:v>7.65696525E-8</c:v>
                </c:pt>
                <c:pt idx="72316">
                  <c:v>1.5547747749999999E-7</c:v>
                </c:pt>
                <c:pt idx="72317">
                  <c:v>2.5602357499999998E-7</c:v>
                </c:pt>
                <c:pt idx="72318">
                  <c:v>7.3050181220000003E-8</c:v>
                </c:pt>
                <c:pt idx="72319">
                  <c:v>8.542146602E-8</c:v>
                </c:pt>
                <c:pt idx="72320">
                  <c:v>1.0356098990000001E-7</c:v>
                </c:pt>
                <c:pt idx="72321">
                  <c:v>1.202786068E-7</c:v>
                </c:pt>
                <c:pt idx="72322">
                  <c:v>1.273744791E-7</c:v>
                </c:pt>
                <c:pt idx="72323">
                  <c:v>9.3871898930000005E-8</c:v>
                </c:pt>
                <c:pt idx="72324">
                  <c:v>1.167470607E-7</c:v>
                </c:pt>
                <c:pt idx="72325">
                  <c:v>2.1892231379999999E-7</c:v>
                </c:pt>
                <c:pt idx="72326">
                  <c:v>9.8305203720000003E-8</c:v>
                </c:pt>
                <c:pt idx="72327">
                  <c:v>9.8631390470000004E-8</c:v>
                </c:pt>
                <c:pt idx="72328">
                  <c:v>9.262957531E-8</c:v>
                </c:pt>
                <c:pt idx="72329">
                  <c:v>5.8301718189999996E-7</c:v>
                </c:pt>
                <c:pt idx="72330">
                  <c:v>1.9903998719999998E-8</c:v>
                </c:pt>
                <c:pt idx="72331">
                  <c:v>1.709185517E-7</c:v>
                </c:pt>
                <c:pt idx="72332">
                  <c:v>7.8147471770000005E-8</c:v>
                </c:pt>
                <c:pt idx="72333">
                  <c:v>2.4824825270000002E-7</c:v>
                </c:pt>
                <c:pt idx="72334">
                  <c:v>1.4025922429999999E-7</c:v>
                </c:pt>
                <c:pt idx="72335">
                  <c:v>5.4929738509999999E-7</c:v>
                </c:pt>
                <c:pt idx="72336">
                  <c:v>3.2960099530000001E-7</c:v>
                </c:pt>
                <c:pt idx="72337">
                  <c:v>4.2353020150000001E-10</c:v>
                </c:pt>
                <c:pt idx="72338">
                  <c:v>8.0320588680000002E-7</c:v>
                </c:pt>
                <c:pt idx="72339">
                  <c:v>1.072179699E-6</c:v>
                </c:pt>
                <c:pt idx="72340">
                  <c:v>3.9079120510000002E-7</c:v>
                </c:pt>
                <c:pt idx="72341">
                  <c:v>2.6499541260000001E-7</c:v>
                </c:pt>
                <c:pt idx="72342">
                  <c:v>2.0504857959999998E-6</c:v>
                </c:pt>
                <c:pt idx="72343">
                  <c:v>1.511814549E-6</c:v>
                </c:pt>
                <c:pt idx="72344">
                  <c:v>4.6148430429999998E-7</c:v>
                </c:pt>
                <c:pt idx="72345">
                  <c:v>3.440955609E-6</c:v>
                </c:pt>
                <c:pt idx="72346">
                  <c:v>7.2056908690000001E-6</c:v>
                </c:pt>
                <c:pt idx="72347">
                  <c:v>7.2248421559999999E-6</c:v>
                </c:pt>
                <c:pt idx="72348">
                  <c:v>7.0251559620000001E-5</c:v>
                </c:pt>
                <c:pt idx="72349">
                  <c:v>2.7801962579999998E-5</c:v>
                </c:pt>
                <c:pt idx="72350">
                  <c:v>2.643919618E-6</c:v>
                </c:pt>
                <c:pt idx="72351">
                  <c:v>3.7288800850000001E-6</c:v>
                </c:pt>
                <c:pt idx="72352">
                  <c:v>2.0203485330000001E-6</c:v>
                </c:pt>
                <c:pt idx="72353">
                  <c:v>2.5256130430000001E-8</c:v>
                </c:pt>
                <c:pt idx="72354">
                  <c:v>9.0758113119999999E-7</c:v>
                </c:pt>
                <c:pt idx="72355">
                  <c:v>1.2162117149999999E-6</c:v>
                </c:pt>
                <c:pt idx="72356">
                  <c:v>1.688715495E-6</c:v>
                </c:pt>
                <c:pt idx="72357">
                  <c:v>1.143451231E-6</c:v>
                </c:pt>
                <c:pt idx="72358">
                  <c:v>8.5368948310000002E-7</c:v>
                </c:pt>
                <c:pt idx="72359">
                  <c:v>1.442114019E-7</c:v>
                </c:pt>
                <c:pt idx="72360">
                  <c:v>7.6364173199999996E-7</c:v>
                </c:pt>
                <c:pt idx="72361">
                  <c:v>5.451711903E-8</c:v>
                </c:pt>
                <c:pt idx="72362">
                  <c:v>1.9764897890000001E-7</c:v>
                </c:pt>
                <c:pt idx="72363">
                  <c:v>1.945338057E-8</c:v>
                </c:pt>
                <c:pt idx="72364">
                  <c:v>1.6457364869999999E-7</c:v>
                </c:pt>
                <c:pt idx="72365">
                  <c:v>1.048553469E-7</c:v>
                </c:pt>
                <c:pt idx="72366">
                  <c:v>5.4464510570000003E-8</c:v>
                </c:pt>
                <c:pt idx="72367">
                  <c:v>4.6486792810000003E-8</c:v>
                </c:pt>
                <c:pt idx="72368">
                  <c:v>1.6462437410000001E-7</c:v>
                </c:pt>
                <c:pt idx="72369">
                  <c:v>7.4526580049999999E-8</c:v>
                </c:pt>
                <c:pt idx="72370">
                  <c:v>6.8191011930000002E-8</c:v>
                </c:pt>
                <c:pt idx="72371">
                  <c:v>7.5574521950000002E-8</c:v>
                </c:pt>
                <c:pt idx="72372">
                  <c:v>6.1298034159999999E-8</c:v>
                </c:pt>
                <c:pt idx="72373">
                  <c:v>7.0404868549999998E-8</c:v>
                </c:pt>
                <c:pt idx="72374">
                  <c:v>5.6248028080000003E-8</c:v>
                </c:pt>
                <c:pt idx="72375">
                  <c:v>2.2210824659999999E-8</c:v>
                </c:pt>
                <c:pt idx="72376">
                  <c:v>3.6915566230000003E-8</c:v>
                </c:pt>
                <c:pt idx="72377">
                  <c:v>8.4123314809999998E-8</c:v>
                </c:pt>
                <c:pt idx="72378">
                  <c:v>3.4457880130000001E-8</c:v>
                </c:pt>
                <c:pt idx="72379">
                  <c:v>2.9699296799999998E-7</c:v>
                </c:pt>
                <c:pt idx="72380">
                  <c:v>3.5082426639999999E-6</c:v>
                </c:pt>
                <c:pt idx="72381">
                  <c:v>5.4441377390000005E-7</c:v>
                </c:pt>
                <c:pt idx="72382">
                  <c:v>3.600812557E-8</c:v>
                </c:pt>
                <c:pt idx="72383">
                  <c:v>2.9237269430000001E-7</c:v>
                </c:pt>
                <c:pt idx="72384">
                  <c:v>1.4854451690000001E-6</c:v>
                </c:pt>
                <c:pt idx="72385">
                  <c:v>1.2687321940000001E-7</c:v>
                </c:pt>
                <c:pt idx="72386">
                  <c:v>5.1103572640000004E-7</c:v>
                </c:pt>
                <c:pt idx="72387">
                  <c:v>1.659714262E-6</c:v>
                </c:pt>
                <c:pt idx="72388">
                  <c:v>4.070005096E-5</c:v>
                </c:pt>
                <c:pt idx="72389">
                  <c:v>9.4599528969999998E-6</c:v>
                </c:pt>
                <c:pt idx="72390">
                  <c:v>1.412751213E-6</c:v>
                </c:pt>
                <c:pt idx="72391">
                  <c:v>4.0224438740000004E-6</c:v>
                </c:pt>
                <c:pt idx="72392">
                  <c:v>2.014245418E-5</c:v>
                </c:pt>
                <c:pt idx="72393">
                  <c:v>6.7972413139999998E-7</c:v>
                </c:pt>
                <c:pt idx="72394">
                  <c:v>8.6818701570000001E-7</c:v>
                </c:pt>
                <c:pt idx="72395">
                  <c:v>1.5357856040000001E-6</c:v>
                </c:pt>
                <c:pt idx="72396">
                  <c:v>7.6346754190000007E-6</c:v>
                </c:pt>
                <c:pt idx="72397">
                  <c:v>2.1859259980000002E-6</c:v>
                </c:pt>
                <c:pt idx="72398">
                  <c:v>3.0528359799999999E-6</c:v>
                </c:pt>
                <c:pt idx="72399">
                  <c:v>2.626612873E-6</c:v>
                </c:pt>
                <c:pt idx="72400">
                  <c:v>3.8284948130000002E-5</c:v>
                </c:pt>
                <c:pt idx="72401">
                  <c:v>2.0740535679999999E-6</c:v>
                </c:pt>
                <c:pt idx="72402">
                  <c:v>2.9954526610000001E-7</c:v>
                </c:pt>
                <c:pt idx="72403">
                  <c:v>8.4100623999999995E-7</c:v>
                </c:pt>
                <c:pt idx="72404">
                  <c:v>5.6046603860000004E-7</c:v>
                </c:pt>
                <c:pt idx="72405">
                  <c:v>1.4815968179999999E-7</c:v>
                </c:pt>
                <c:pt idx="72406">
                  <c:v>3.0431462730000002E-7</c:v>
                </c:pt>
                <c:pt idx="72407">
                  <c:v>3.0513361629999998E-7</c:v>
                </c:pt>
                <c:pt idx="72408">
                  <c:v>2.36612829E-6</c:v>
                </c:pt>
                <c:pt idx="72409">
                  <c:v>1.780823321E-7</c:v>
                </c:pt>
                <c:pt idx="72410">
                  <c:v>7.6288775919999998E-8</c:v>
                </c:pt>
                <c:pt idx="72411">
                  <c:v>2.3319056939999999E-7</c:v>
                </c:pt>
                <c:pt idx="72412">
                  <c:v>4.5547207070000002E-7</c:v>
                </c:pt>
                <c:pt idx="72413">
                  <c:v>6.5816726230000003E-8</c:v>
                </c:pt>
                <c:pt idx="72414">
                  <c:v>4.6153156849999998E-8</c:v>
                </c:pt>
                <c:pt idx="72415">
                  <c:v>3.418663726E-8</c:v>
                </c:pt>
                <c:pt idx="72416">
                  <c:v>2.897896139E-8</c:v>
                </c:pt>
                <c:pt idx="72417">
                  <c:v>2.5447339550000001E-8</c:v>
                </c:pt>
                <c:pt idx="72418">
                  <c:v>2.5902598000000001E-8</c:v>
                </c:pt>
                <c:pt idx="72419">
                  <c:v>2.4124516169999999E-8</c:v>
                </c:pt>
                <c:pt idx="72420">
                  <c:v>9.0399159980000003E-8</c:v>
                </c:pt>
                <c:pt idx="72421">
                  <c:v>5.2285784439999996E-9</c:v>
                </c:pt>
                <c:pt idx="72422">
                  <c:v>5.0306226489999997E-8</c:v>
                </c:pt>
                <c:pt idx="72423">
                  <c:v>7.440197239E-8</c:v>
                </c:pt>
                <c:pt idx="72424">
                  <c:v>7.113536126E-9</c:v>
                </c:pt>
                <c:pt idx="72425">
                  <c:v>1.9357437810000001E-8</c:v>
                </c:pt>
                <c:pt idx="72426">
                  <c:v>1.015143546E-7</c:v>
                </c:pt>
                <c:pt idx="72427">
                  <c:v>1.052493736E-7</c:v>
                </c:pt>
                <c:pt idx="72428">
                  <c:v>1.4154360070000001E-6</c:v>
                </c:pt>
                <c:pt idx="72429">
                  <c:v>1.9940324859999999E-8</c:v>
                </c:pt>
                <c:pt idx="72430">
                  <c:v>2.2710984619999999E-7</c:v>
                </c:pt>
                <c:pt idx="72431">
                  <c:v>7.0818084840000002E-7</c:v>
                </c:pt>
                <c:pt idx="72432">
                  <c:v>8.2497778249999997E-6</c:v>
                </c:pt>
                <c:pt idx="72433">
                  <c:v>4.9385740360000003E-7</c:v>
                </c:pt>
                <c:pt idx="72434">
                  <c:v>4.159817729E-7</c:v>
                </c:pt>
                <c:pt idx="72435">
                  <c:v>3.038044866E-7</c:v>
                </c:pt>
                <c:pt idx="72436">
                  <c:v>1.346081153E-6</c:v>
                </c:pt>
                <c:pt idx="72437">
                  <c:v>5.3643495279999997E-7</c:v>
                </c:pt>
                <c:pt idx="72438">
                  <c:v>7.6899466620000003E-7</c:v>
                </c:pt>
                <c:pt idx="72439">
                  <c:v>4.1505409250000002E-7</c:v>
                </c:pt>
                <c:pt idx="72440">
                  <c:v>1.2699469300000001E-4</c:v>
                </c:pt>
                <c:pt idx="72441">
                  <c:v>8.9398859019999998E-7</c:v>
                </c:pt>
                <c:pt idx="72442">
                  <c:v>4.2005430460000002E-7</c:v>
                </c:pt>
                <c:pt idx="72443">
                  <c:v>1.266538603E-6</c:v>
                </c:pt>
                <c:pt idx="72444">
                  <c:v>6.5462435839999998E-6</c:v>
                </c:pt>
                <c:pt idx="72445">
                  <c:v>2.069519798E-7</c:v>
                </c:pt>
                <c:pt idx="72446">
                  <c:v>2.5588732760000001E-7</c:v>
                </c:pt>
                <c:pt idx="72447">
                  <c:v>3.9146198910000002E-7</c:v>
                </c:pt>
                <c:pt idx="72448">
                  <c:v>1.3884257240000001E-6</c:v>
                </c:pt>
                <c:pt idx="72449">
                  <c:v>1.171439275E-7</c:v>
                </c:pt>
                <c:pt idx="72450">
                  <c:v>1.281423717E-7</c:v>
                </c:pt>
                <c:pt idx="72451">
                  <c:v>1.9859560180000001E-7</c:v>
                </c:pt>
                <c:pt idx="72452">
                  <c:v>1.898968875E-6</c:v>
                </c:pt>
                <c:pt idx="72453">
                  <c:v>7.3941630320000004E-8</c:v>
                </c:pt>
                <c:pt idx="72454">
                  <c:v>5.1016240470000003E-8</c:v>
                </c:pt>
                <c:pt idx="72455">
                  <c:v>2.829999003E-8</c:v>
                </c:pt>
                <c:pt idx="72456">
                  <c:v>2.24326914E-7</c:v>
                </c:pt>
                <c:pt idx="72457">
                  <c:v>1.0012904499999999E-8</c:v>
                </c:pt>
                <c:pt idx="72458">
                  <c:v>5.6454592199999999E-9</c:v>
                </c:pt>
                <c:pt idx="72459">
                  <c:v>1.8451018429999999E-9</c:v>
                </c:pt>
                <c:pt idx="72460">
                  <c:v>4.4915355310000003E-8</c:v>
                </c:pt>
                <c:pt idx="72461">
                  <c:v>5.1363225389999995E-10</c:v>
                </c:pt>
                <c:pt idx="72462">
                  <c:v>1.226063186E-9</c:v>
                </c:pt>
                <c:pt idx="72463">
                  <c:v>2.2816182830000001E-9</c:v>
                </c:pt>
                <c:pt idx="72464">
                  <c:v>9.6897084090000001E-8</c:v>
                </c:pt>
                <c:pt idx="72465">
                  <c:v>1.5434012629999999E-9</c:v>
                </c:pt>
                <c:pt idx="72466">
                  <c:v>9.3381451999999998E-10</c:v>
                </c:pt>
                <c:pt idx="72467">
                  <c:v>3.1095384199999998E-10</c:v>
                </c:pt>
                <c:pt idx="72468">
                  <c:v>5.8809370649999998E-13</c:v>
                </c:pt>
                <c:pt idx="72469">
                  <c:v>4.9580554239999998E-10</c:v>
                </c:pt>
                <c:pt idx="72470">
                  <c:v>2.2528087000000002E-9</c:v>
                </c:pt>
                <c:pt idx="72471">
                  <c:v>5.570599314E-9</c:v>
                </c:pt>
                <c:pt idx="72472">
                  <c:v>1.2370633280000001E-7</c:v>
                </c:pt>
                <c:pt idx="72473">
                  <c:v>2.3869127609999999E-8</c:v>
                </c:pt>
                <c:pt idx="72474">
                  <c:v>3.2293403910000003E-8</c:v>
                </c:pt>
                <c:pt idx="72475">
                  <c:v>4.8534106679999999E-8</c:v>
                </c:pt>
                <c:pt idx="72476">
                  <c:v>1.4232983479999999E-6</c:v>
                </c:pt>
                <c:pt idx="72477">
                  <c:v>1.126441154E-7</c:v>
                </c:pt>
                <c:pt idx="72478">
                  <c:v>1.026931947E-7</c:v>
                </c:pt>
                <c:pt idx="72479">
                  <c:v>2.316996863E-7</c:v>
                </c:pt>
                <c:pt idx="72480">
                  <c:v>4.4083287599999999E-5</c:v>
                </c:pt>
                <c:pt idx="72481">
                  <c:v>8.1666402430000001E-7</c:v>
                </c:pt>
                <c:pt idx="72482">
                  <c:v>6.045785197E-7</c:v>
                </c:pt>
                <c:pt idx="72483">
                  <c:v>4.6293522040000003E-8</c:v>
                </c:pt>
                <c:pt idx="72484">
                  <c:v>4.4057574280000001E-5</c:v>
                </c:pt>
                <c:pt idx="72485">
                  <c:v>1.413367695E-7</c:v>
                </c:pt>
                <c:pt idx="72486">
                  <c:v>2.722134763E-7</c:v>
                </c:pt>
                <c:pt idx="72487">
                  <c:v>1.5376982760000001E-7</c:v>
                </c:pt>
                <c:pt idx="72488">
                  <c:v>7.2920304119999996E-6</c:v>
                </c:pt>
                <c:pt idx="72489">
                  <c:v>1.8178727010000001E-7</c:v>
                </c:pt>
                <c:pt idx="72490">
                  <c:v>2.2054562830000001E-7</c:v>
                </c:pt>
                <c:pt idx="72491">
                  <c:v>4.9162413280000002E-7</c:v>
                </c:pt>
                <c:pt idx="72492">
                  <c:v>1.093474509E-5</c:v>
                </c:pt>
                <c:pt idx="72493">
                  <c:v>5.4622857480000002E-7</c:v>
                </c:pt>
                <c:pt idx="72494">
                  <c:v>2.8388830130000003E-7</c:v>
                </c:pt>
                <c:pt idx="72495">
                  <c:v>1.2081582140000001E-7</c:v>
                </c:pt>
                <c:pt idx="72496">
                  <c:v>2.137707512E-6</c:v>
                </c:pt>
                <c:pt idx="72497">
                  <c:v>2.406860299E-7</c:v>
                </c:pt>
                <c:pt idx="72498">
                  <c:v>1.2805746930000001E-7</c:v>
                </c:pt>
                <c:pt idx="72499">
                  <c:v>1.3795571E-7</c:v>
                </c:pt>
                <c:pt idx="72500">
                  <c:v>4.6501214719999997E-6</c:v>
                </c:pt>
                <c:pt idx="72501">
                  <c:v>2.7100649170000001E-7</c:v>
                </c:pt>
                <c:pt idx="72502">
                  <c:v>1.6596673020000001E-7</c:v>
                </c:pt>
                <c:pt idx="72503">
                  <c:v>2.1785904039999999E-8</c:v>
                </c:pt>
                <c:pt idx="72504">
                  <c:v>4.5087222229999999E-7</c:v>
                </c:pt>
                <c:pt idx="72505">
                  <c:v>1.8272997780000001E-8</c:v>
                </c:pt>
                <c:pt idx="72506">
                  <c:v>1.6016819529999999E-8</c:v>
                </c:pt>
                <c:pt idx="72507">
                  <c:v>1.7268212449999999E-8</c:v>
                </c:pt>
                <c:pt idx="72508">
                  <c:v>1.211195908E-7</c:v>
                </c:pt>
                <c:pt idx="72509">
                  <c:v>1.4774533980000001E-8</c:v>
                </c:pt>
                <c:pt idx="72510">
                  <c:v>1.533573812E-8</c:v>
                </c:pt>
                <c:pt idx="72511">
                  <c:v>2.8137317070000001E-8</c:v>
                </c:pt>
                <c:pt idx="72512">
                  <c:v>1.386068919E-6</c:v>
                </c:pt>
                <c:pt idx="72513">
                  <c:v>1.349039939E-8</c:v>
                </c:pt>
                <c:pt idx="72514">
                  <c:v>1.450038149E-8</c:v>
                </c:pt>
                <c:pt idx="72515">
                  <c:v>2.9494428149999999E-8</c:v>
                </c:pt>
                <c:pt idx="72516">
                  <c:v>9.634851798E-8</c:v>
                </c:pt>
                <c:pt idx="72517">
                  <c:v>2.2978645109999999E-8</c:v>
                </c:pt>
                <c:pt idx="72518">
                  <c:v>3.8414024450000001E-8</c:v>
                </c:pt>
                <c:pt idx="72519">
                  <c:v>5.8738613089999997E-8</c:v>
                </c:pt>
                <c:pt idx="72520">
                  <c:v>3.413068314E-7</c:v>
                </c:pt>
                <c:pt idx="72521">
                  <c:v>3.5230806860000001E-7</c:v>
                </c:pt>
                <c:pt idx="72522">
                  <c:v>2.2071143290000001E-7</c:v>
                </c:pt>
                <c:pt idx="72523">
                  <c:v>2.759984425E-7</c:v>
                </c:pt>
                <c:pt idx="72524">
                  <c:v>1.197801619E-5</c:v>
                </c:pt>
                <c:pt idx="72525">
                  <c:v>9.8314586510000004E-8</c:v>
                </c:pt>
                <c:pt idx="72526">
                  <c:v>3.9537958119999999E-7</c:v>
                </c:pt>
                <c:pt idx="72527">
                  <c:v>6.2722412720000001E-7</c:v>
                </c:pt>
                <c:pt idx="72528">
                  <c:v>1.3466100780000001E-6</c:v>
                </c:pt>
                <c:pt idx="72529">
                  <c:v>3.0855222990000001E-7</c:v>
                </c:pt>
                <c:pt idx="72530">
                  <c:v>6.5059610830000004E-7</c:v>
                </c:pt>
                <c:pt idx="72531">
                  <c:v>3.3908548440000001E-6</c:v>
                </c:pt>
                <c:pt idx="72532">
                  <c:v>4.1826335260000001E-5</c:v>
                </c:pt>
                <c:pt idx="72533">
                  <c:v>4.4377152199999996E-6</c:v>
                </c:pt>
                <c:pt idx="72534">
                  <c:v>1.45508102E-6</c:v>
                </c:pt>
                <c:pt idx="72535">
                  <c:v>1.407430945E-6</c:v>
                </c:pt>
                <c:pt idx="72536">
                  <c:v>5.7103778020000002E-6</c:v>
                </c:pt>
                <c:pt idx="72537">
                  <c:v>6.032994838E-7</c:v>
                </c:pt>
                <c:pt idx="72538">
                  <c:v>2.0315348899999999E-7</c:v>
                </c:pt>
                <c:pt idx="72539">
                  <c:v>2.9680154249999999E-7</c:v>
                </c:pt>
                <c:pt idx="72540">
                  <c:v>2.398124296E-6</c:v>
                </c:pt>
                <c:pt idx="72541">
                  <c:v>8.2311714500000005E-7</c:v>
                </c:pt>
                <c:pt idx="72542">
                  <c:v>4.5059336090000001E-7</c:v>
                </c:pt>
                <c:pt idx="72543">
                  <c:v>1.740104136E-6</c:v>
                </c:pt>
                <c:pt idx="72544">
                  <c:v>9.3842762540000006E-6</c:v>
                </c:pt>
                <c:pt idx="72545">
                  <c:v>2.7970400720000002E-7</c:v>
                </c:pt>
                <c:pt idx="72546">
                  <c:v>6.6001239410000002E-8</c:v>
                </c:pt>
                <c:pt idx="72547">
                  <c:v>1.7739199269999999E-8</c:v>
                </c:pt>
                <c:pt idx="72548">
                  <c:v>2.4909665650000002E-7</c:v>
                </c:pt>
                <c:pt idx="72549">
                  <c:v>6.2723293630000001E-8</c:v>
                </c:pt>
                <c:pt idx="72550">
                  <c:v>9.3396822910000002E-8</c:v>
                </c:pt>
                <c:pt idx="72551">
                  <c:v>2.6625849169999997E-7</c:v>
                </c:pt>
                <c:pt idx="72552">
                  <c:v>1.4634936559999999E-6</c:v>
                </c:pt>
                <c:pt idx="72553">
                  <c:v>8.6093154469999995E-7</c:v>
                </c:pt>
                <c:pt idx="72554">
                  <c:v>3.5760821890000001E-7</c:v>
                </c:pt>
                <c:pt idx="72555">
                  <c:v>4.6933310259999998E-7</c:v>
                </c:pt>
                <c:pt idx="72556">
                  <c:v>1.8293036630000001E-6</c:v>
                </c:pt>
                <c:pt idx="72557">
                  <c:v>2.8781056500000002E-7</c:v>
                </c:pt>
                <c:pt idx="72558">
                  <c:v>2.233813356E-7</c:v>
                </c:pt>
                <c:pt idx="72559">
                  <c:v>2.094100278E-7</c:v>
                </c:pt>
                <c:pt idx="72560">
                  <c:v>1.4291318439999999E-7</c:v>
                </c:pt>
                <c:pt idx="72561">
                  <c:v>4.0281939449999998E-7</c:v>
                </c:pt>
                <c:pt idx="72562">
                  <c:v>8.8773705759999994E-8</c:v>
                </c:pt>
                <c:pt idx="72563">
                  <c:v>3.176608305E-7</c:v>
                </c:pt>
                <c:pt idx="72564">
                  <c:v>3.4036066179999999E-7</c:v>
                </c:pt>
                <c:pt idx="72565">
                  <c:v>1.818544596E-7</c:v>
                </c:pt>
                <c:pt idx="72566">
                  <c:v>1.426648687E-7</c:v>
                </c:pt>
                <c:pt idx="72567">
                  <c:v>1.1102896650000001E-7</c:v>
                </c:pt>
                <c:pt idx="72568">
                  <c:v>4.1323043429999997E-8</c:v>
                </c:pt>
                <c:pt idx="72569">
                  <c:v>1.2793173210000001E-7</c:v>
                </c:pt>
                <c:pt idx="72570">
                  <c:v>2.0225437080000001E-7</c:v>
                </c:pt>
                <c:pt idx="72571">
                  <c:v>7.8064358689999995E-7</c:v>
                </c:pt>
                <c:pt idx="72572">
                  <c:v>4.0097778370000001E-6</c:v>
                </c:pt>
                <c:pt idx="72573">
                  <c:v>3.0639631989999998E-6</c:v>
                </c:pt>
                <c:pt idx="72574">
                  <c:v>3.2238532699999999E-6</c:v>
                </c:pt>
                <c:pt idx="72575">
                  <c:v>5.9250158919999996E-6</c:v>
                </c:pt>
                <c:pt idx="72576">
                  <c:v>1.8825361800000001E-5</c:v>
                </c:pt>
                <c:pt idx="72577">
                  <c:v>1.8529263709999999E-7</c:v>
                </c:pt>
                <c:pt idx="72578">
                  <c:v>1.0032708380000001E-6</c:v>
                </c:pt>
                <c:pt idx="72579">
                  <c:v>1.280442829E-7</c:v>
                </c:pt>
                <c:pt idx="72580">
                  <c:v>1.667819313E-6</c:v>
                </c:pt>
                <c:pt idx="72581">
                  <c:v>9.0825844809999996E-7</c:v>
                </c:pt>
                <c:pt idx="72582">
                  <c:v>1.1234375149999999E-6</c:v>
                </c:pt>
                <c:pt idx="72583">
                  <c:v>2.271406143E-7</c:v>
                </c:pt>
                <c:pt idx="72584">
                  <c:v>1.5870411800000001E-6</c:v>
                </c:pt>
                <c:pt idx="72585">
                  <c:v>7.0696671449999998E-7</c:v>
                </c:pt>
                <c:pt idx="72586">
                  <c:v>1.121655077E-6</c:v>
                </c:pt>
                <c:pt idx="72587">
                  <c:v>1.3600628739999999E-6</c:v>
                </c:pt>
                <c:pt idx="72588">
                  <c:v>1.059726684E-6</c:v>
                </c:pt>
                <c:pt idx="72589">
                  <c:v>9.7318342790000001E-7</c:v>
                </c:pt>
                <c:pt idx="72590">
                  <c:v>3.967098461E-7</c:v>
                </c:pt>
                <c:pt idx="72591">
                  <c:v>5.5835609530000001E-7</c:v>
                </c:pt>
                <c:pt idx="72592">
                  <c:v>1.337910259E-6</c:v>
                </c:pt>
                <c:pt idx="72593">
                  <c:v>4.0799941340000002E-7</c:v>
                </c:pt>
                <c:pt idx="72594">
                  <c:v>1.1144463680000001E-7</c:v>
                </c:pt>
                <c:pt idx="72595">
                  <c:v>3.5655433439999998E-7</c:v>
                </c:pt>
                <c:pt idx="72596">
                  <c:v>2.3741073570000002E-6</c:v>
                </c:pt>
                <c:pt idx="72597">
                  <c:v>8.6042807709999996E-8</c:v>
                </c:pt>
                <c:pt idx="72598">
                  <c:v>1.6615814499999999E-7</c:v>
                </c:pt>
                <c:pt idx="72599">
                  <c:v>9.970633444E-8</c:v>
                </c:pt>
                <c:pt idx="72600">
                  <c:v>8.3438213360000002E-7</c:v>
                </c:pt>
                <c:pt idx="72601">
                  <c:v>7.6070137670000004E-8</c:v>
                </c:pt>
                <c:pt idx="72602">
                  <c:v>5.9660148009999997E-7</c:v>
                </c:pt>
                <c:pt idx="72603">
                  <c:v>4.5171717530000001E-7</c:v>
                </c:pt>
                <c:pt idx="72604">
                  <c:v>3.4411427239999999E-8</c:v>
                </c:pt>
                <c:pt idx="72605">
                  <c:v>7.075157283E-7</c:v>
                </c:pt>
                <c:pt idx="72606">
                  <c:v>9.6103194019999996E-7</c:v>
                </c:pt>
                <c:pt idx="72607">
                  <c:v>2.1493235800000001E-7</c:v>
                </c:pt>
                <c:pt idx="72608">
                  <c:v>2.5235984470000001E-8</c:v>
                </c:pt>
                <c:pt idx="72609">
                  <c:v>1.012152851E-6</c:v>
                </c:pt>
                <c:pt idx="72610">
                  <c:v>8.4169450439999998E-7</c:v>
                </c:pt>
                <c:pt idx="72611">
                  <c:v>2.636180274E-7</c:v>
                </c:pt>
                <c:pt idx="72612">
                  <c:v>5.5469413119999999E-7</c:v>
                </c:pt>
                <c:pt idx="72613">
                  <c:v>1.2906919660000001E-6</c:v>
                </c:pt>
                <c:pt idx="72614">
                  <c:v>5.9195121720000001E-7</c:v>
                </c:pt>
                <c:pt idx="72615">
                  <c:v>3.041942127E-7</c:v>
                </c:pt>
                <c:pt idx="72616">
                  <c:v>1.5809511269999999E-7</c:v>
                </c:pt>
                <c:pt idx="72617">
                  <c:v>2.157896866E-7</c:v>
                </c:pt>
                <c:pt idx="72618">
                  <c:v>4.5620870309999997E-8</c:v>
                </c:pt>
                <c:pt idx="72619">
                  <c:v>4.6343016879999998E-8</c:v>
                </c:pt>
                <c:pt idx="72620">
                  <c:v>3.3898441909999999E-7</c:v>
                </c:pt>
                <c:pt idx="72621">
                  <c:v>4.9022767920000002E-8</c:v>
                </c:pt>
                <c:pt idx="72622">
                  <c:v>5.166820492E-8</c:v>
                </c:pt>
                <c:pt idx="72623">
                  <c:v>5.6141701230000003E-7</c:v>
                </c:pt>
                <c:pt idx="72624">
                  <c:v>5.2788459739999997E-7</c:v>
                </c:pt>
                <c:pt idx="72625">
                  <c:v>5.2022424240000005E-7</c:v>
                </c:pt>
                <c:pt idx="72626">
                  <c:v>1.089447337E-6</c:v>
                </c:pt>
                <c:pt idx="72627">
                  <c:v>1.4161223480000001E-6</c:v>
                </c:pt>
                <c:pt idx="72628">
                  <c:v>7.6646025870000002E-7</c:v>
                </c:pt>
                <c:pt idx="72629">
                  <c:v>2.5893679470000002E-7</c:v>
                </c:pt>
                <c:pt idx="72630">
                  <c:v>8.728797276E-7</c:v>
                </c:pt>
                <c:pt idx="72631">
                  <c:v>2.7900848559999999E-7</c:v>
                </c:pt>
                <c:pt idx="72632">
                  <c:v>1.7883540289999999E-8</c:v>
                </c:pt>
                <c:pt idx="72633">
                  <c:v>9.2007206129999998E-7</c:v>
                </c:pt>
                <c:pt idx="72634">
                  <c:v>1.736343237E-6</c:v>
                </c:pt>
                <c:pt idx="72635">
                  <c:v>4.9879443950000003E-6</c:v>
                </c:pt>
                <c:pt idx="72636">
                  <c:v>3.4813293389999998E-6</c:v>
                </c:pt>
                <c:pt idx="72637">
                  <c:v>1.0532275219999999E-8</c:v>
                </c:pt>
                <c:pt idx="72638">
                  <c:v>1.9504978799999999E-7</c:v>
                </c:pt>
                <c:pt idx="72639">
                  <c:v>1.378580218E-7</c:v>
                </c:pt>
                <c:pt idx="72640">
                  <c:v>2.3013361289999999E-7</c:v>
                </c:pt>
                <c:pt idx="72641">
                  <c:v>2.214474709E-7</c:v>
                </c:pt>
                <c:pt idx="72642">
                  <c:v>1.148073377E-7</c:v>
                </c:pt>
                <c:pt idx="72643">
                  <c:v>3.3324478840000002E-7</c:v>
                </c:pt>
                <c:pt idx="72644">
                  <c:v>1.7011445960000001E-6</c:v>
                </c:pt>
                <c:pt idx="72645">
                  <c:v>6.8110025719999995E-7</c:v>
                </c:pt>
                <c:pt idx="72646">
                  <c:v>1.076320434E-6</c:v>
                </c:pt>
                <c:pt idx="72647">
                  <c:v>1.240011651E-5</c:v>
                </c:pt>
                <c:pt idx="72648">
                  <c:v>2.8586552680000002E-6</c:v>
                </c:pt>
                <c:pt idx="72649">
                  <c:v>4.1760814939999998E-7</c:v>
                </c:pt>
                <c:pt idx="72650">
                  <c:v>3.7433465410000001E-7</c:v>
                </c:pt>
                <c:pt idx="72651">
                  <c:v>2.7350521010000001E-6</c:v>
                </c:pt>
                <c:pt idx="72652">
                  <c:v>5.0300998369999999E-7</c:v>
                </c:pt>
                <c:pt idx="72653">
                  <c:v>4.8611996679999996E-7</c:v>
                </c:pt>
                <c:pt idx="72654">
                  <c:v>1.9369876870000002E-6</c:v>
                </c:pt>
                <c:pt idx="72655">
                  <c:v>2.9880255249999998E-5</c:v>
                </c:pt>
                <c:pt idx="72656">
                  <c:v>1.4422787230000001E-5</c:v>
                </c:pt>
                <c:pt idx="72657">
                  <c:v>1.869650654E-6</c:v>
                </c:pt>
                <c:pt idx="72658">
                  <c:v>1.688126079E-6</c:v>
                </c:pt>
                <c:pt idx="72659">
                  <c:v>5.897569247E-6</c:v>
                </c:pt>
                <c:pt idx="72660">
                  <c:v>7.8000220539999996E-8</c:v>
                </c:pt>
                <c:pt idx="72661">
                  <c:v>8.4526388869999997E-8</c:v>
                </c:pt>
                <c:pt idx="72662">
                  <c:v>2.4758249269999998E-7</c:v>
                </c:pt>
                <c:pt idx="72663">
                  <c:v>7.6472296060000005E-7</c:v>
                </c:pt>
                <c:pt idx="72664">
                  <c:v>2.3368951270000001E-8</c:v>
                </c:pt>
                <c:pt idx="72665">
                  <c:v>1.98135505E-7</c:v>
                </c:pt>
                <c:pt idx="72666">
                  <c:v>1.58211421E-7</c:v>
                </c:pt>
                <c:pt idx="72667">
                  <c:v>7.5966782210000003E-7</c:v>
                </c:pt>
                <c:pt idx="72668">
                  <c:v>8.149917642E-8</c:v>
                </c:pt>
                <c:pt idx="72669">
                  <c:v>3.8788773099999999E-7</c:v>
                </c:pt>
                <c:pt idx="72670">
                  <c:v>1.6362486029999999E-7</c:v>
                </c:pt>
                <c:pt idx="72671">
                  <c:v>5.3025421820000002E-7</c:v>
                </c:pt>
                <c:pt idx="72672">
                  <c:v>8.1012661010000005E-8</c:v>
                </c:pt>
                <c:pt idx="72673">
                  <c:v>3.086187272E-7</c:v>
                </c:pt>
                <c:pt idx="72674">
                  <c:v>5.742443183E-9</c:v>
                </c:pt>
                <c:pt idx="72675">
                  <c:v>5.2097121319999998E-6</c:v>
                </c:pt>
                <c:pt idx="72676">
                  <c:v>1.13617494E-6</c:v>
                </c:pt>
                <c:pt idx="72677">
                  <c:v>7.9044343879999997E-7</c:v>
                </c:pt>
                <c:pt idx="72678">
                  <c:v>4.4650710130000002E-7</c:v>
                </c:pt>
                <c:pt idx="72679">
                  <c:v>1.2226663580000001E-6</c:v>
                </c:pt>
                <c:pt idx="72680">
                  <c:v>1.5081081579999999E-7</c:v>
                </c:pt>
                <c:pt idx="72681">
                  <c:v>3.4360452880000002E-8</c:v>
                </c:pt>
                <c:pt idx="72682">
                  <c:v>5.9506312279999999E-8</c:v>
                </c:pt>
                <c:pt idx="72683">
                  <c:v>1.2030789230000001E-7</c:v>
                </c:pt>
                <c:pt idx="72684">
                  <c:v>1.987333304E-7</c:v>
                </c:pt>
                <c:pt idx="72685">
                  <c:v>4.1275972260000002E-7</c:v>
                </c:pt>
                <c:pt idx="72686">
                  <c:v>2.1742497509999999E-7</c:v>
                </c:pt>
                <c:pt idx="72687">
                  <c:v>1.103346476E-5</c:v>
                </c:pt>
                <c:pt idx="72688">
                  <c:v>1.2634696369999999E-6</c:v>
                </c:pt>
                <c:pt idx="72689">
                  <c:v>8.8733875459999995E-7</c:v>
                </c:pt>
                <c:pt idx="72690">
                  <c:v>1.9423167980000002E-6</c:v>
                </c:pt>
                <c:pt idx="72691">
                  <c:v>2.0096975250000001E-7</c:v>
                </c:pt>
                <c:pt idx="72692">
                  <c:v>1.156756607E-7</c:v>
                </c:pt>
                <c:pt idx="72693">
                  <c:v>1.28847022E-6</c:v>
                </c:pt>
                <c:pt idx="72694">
                  <c:v>1.486245176E-6</c:v>
                </c:pt>
                <c:pt idx="72695">
                  <c:v>5.2032658169999998E-6</c:v>
                </c:pt>
                <c:pt idx="72696">
                  <c:v>4.7694758559999999E-7</c:v>
                </c:pt>
                <c:pt idx="72697">
                  <c:v>2.0407837729999999E-6</c:v>
                </c:pt>
                <c:pt idx="72698">
                  <c:v>4.695843569E-6</c:v>
                </c:pt>
                <c:pt idx="72699">
                  <c:v>1.7873837229999999E-5</c:v>
                </c:pt>
                <c:pt idx="72700">
                  <c:v>2.731876073E-6</c:v>
                </c:pt>
                <c:pt idx="72701">
                  <c:v>1.585866669E-6</c:v>
                </c:pt>
                <c:pt idx="72702">
                  <c:v>6.7120819700000001E-7</c:v>
                </c:pt>
                <c:pt idx="72703">
                  <c:v>1.2956190120000001E-6</c:v>
                </c:pt>
                <c:pt idx="72704">
                  <c:v>1.303506477E-6</c:v>
                </c:pt>
                <c:pt idx="72705">
                  <c:v>1.3152225700000001E-6</c:v>
                </c:pt>
                <c:pt idx="72706">
                  <c:v>9.8525171080000003E-7</c:v>
                </c:pt>
                <c:pt idx="72707">
                  <c:v>7.7890566739999997E-5</c:v>
                </c:pt>
                <c:pt idx="72708">
                  <c:v>2.7600789609999999E-6</c:v>
                </c:pt>
                <c:pt idx="72709">
                  <c:v>1.04775998E-6</c:v>
                </c:pt>
                <c:pt idx="72710">
                  <c:v>6.5790581749999996E-7</c:v>
                </c:pt>
                <c:pt idx="72711">
                  <c:v>8.9119861560000001E-7</c:v>
                </c:pt>
                <c:pt idx="72712">
                  <c:v>1.7805746830000001E-8</c:v>
                </c:pt>
                <c:pt idx="72713">
                  <c:v>5.432368864E-8</c:v>
                </c:pt>
                <c:pt idx="72714">
                  <c:v>1.7616609320000001E-8</c:v>
                </c:pt>
                <c:pt idx="72715">
                  <c:v>8.201438356E-8</c:v>
                </c:pt>
                <c:pt idx="72716">
                  <c:v>7.2957713830000003E-8</c:v>
                </c:pt>
                <c:pt idx="72717">
                  <c:v>9.9704458210000006E-8</c:v>
                </c:pt>
                <c:pt idx="72718">
                  <c:v>1.8231231039999999E-7</c:v>
                </c:pt>
                <c:pt idx="72719">
                  <c:v>2.4024790570000001E-7</c:v>
                </c:pt>
                <c:pt idx="72720">
                  <c:v>1.9482544540000001E-7</c:v>
                </c:pt>
                <c:pt idx="72721">
                  <c:v>2.024507904E-7</c:v>
                </c:pt>
                <c:pt idx="72722">
                  <c:v>1.362038044E-7</c:v>
                </c:pt>
                <c:pt idx="72723">
                  <c:v>1.092463779E-7</c:v>
                </c:pt>
                <c:pt idx="72724">
                  <c:v>1.290581813E-7</c:v>
                </c:pt>
                <c:pt idx="72725">
                  <c:v>1.30100048E-7</c:v>
                </c:pt>
                <c:pt idx="72726">
                  <c:v>2.5539628320000001E-8</c:v>
                </c:pt>
                <c:pt idx="72727">
                  <c:v>5.8242532469999998E-7</c:v>
                </c:pt>
                <c:pt idx="72728">
                  <c:v>4.621040523E-8</c:v>
                </c:pt>
                <c:pt idx="72729">
                  <c:v>1.151782427E-8</c:v>
                </c:pt>
                <c:pt idx="72730">
                  <c:v>7.5714781189999998E-8</c:v>
                </c:pt>
                <c:pt idx="72731">
                  <c:v>2.9281672909999998E-6</c:v>
                </c:pt>
                <c:pt idx="72732">
                  <c:v>9.3420805809999999E-8</c:v>
                </c:pt>
                <c:pt idx="72733">
                  <c:v>1.055880058E-7</c:v>
                </c:pt>
                <c:pt idx="72734">
                  <c:v>3.9616391220000001E-7</c:v>
                </c:pt>
                <c:pt idx="72735">
                  <c:v>3.6790653560000002E-6</c:v>
                </c:pt>
                <c:pt idx="72736">
                  <c:v>4.5438455309999999E-7</c:v>
                </c:pt>
                <c:pt idx="72737">
                  <c:v>5.4832819479999996E-7</c:v>
                </c:pt>
                <c:pt idx="72738">
                  <c:v>6.9335877880000004E-7</c:v>
                </c:pt>
                <c:pt idx="72739">
                  <c:v>4.999647072E-6</c:v>
                </c:pt>
                <c:pt idx="72740">
                  <c:v>6.9908400560000003E-7</c:v>
                </c:pt>
                <c:pt idx="72741">
                  <c:v>1.0116294699999999E-6</c:v>
                </c:pt>
                <c:pt idx="72742">
                  <c:v>1.009680372E-6</c:v>
                </c:pt>
                <c:pt idx="72743">
                  <c:v>1.319306094E-5</c:v>
                </c:pt>
                <c:pt idx="72744">
                  <c:v>9.3018816869999996E-7</c:v>
                </c:pt>
                <c:pt idx="72745">
                  <c:v>1.351007029E-6</c:v>
                </c:pt>
                <c:pt idx="72746">
                  <c:v>5.5334991140000004E-7</c:v>
                </c:pt>
                <c:pt idx="72747">
                  <c:v>1.851308132E-4</c:v>
                </c:pt>
                <c:pt idx="72748">
                  <c:v>5.0585290329999995E-7</c:v>
                </c:pt>
                <c:pt idx="72749">
                  <c:v>1.149936391E-6</c:v>
                </c:pt>
                <c:pt idx="72750">
                  <c:v>3.4207110659999998E-6</c:v>
                </c:pt>
                <c:pt idx="72751">
                  <c:v>9.9449102449999997E-5</c:v>
                </c:pt>
                <c:pt idx="72752">
                  <c:v>1.22461146E-6</c:v>
                </c:pt>
                <c:pt idx="72753">
                  <c:v>7.4464113680000003E-7</c:v>
                </c:pt>
                <c:pt idx="72754">
                  <c:v>7.0832915729999996E-7</c:v>
                </c:pt>
                <c:pt idx="72755">
                  <c:v>6.9055707639999998E-6</c:v>
                </c:pt>
                <c:pt idx="72756">
                  <c:v>4.748746247E-7</c:v>
                </c:pt>
                <c:pt idx="72757">
                  <c:v>3.0602464660000003E-7</c:v>
                </c:pt>
                <c:pt idx="72758">
                  <c:v>1.5579137270000001E-7</c:v>
                </c:pt>
                <c:pt idx="72759">
                  <c:v>5.3582450860000001E-6</c:v>
                </c:pt>
                <c:pt idx="72760">
                  <c:v>8.1244827199999995E-8</c:v>
                </c:pt>
                <c:pt idx="72761">
                  <c:v>5.3191784660000001E-8</c:v>
                </c:pt>
                <c:pt idx="72762">
                  <c:v>2.531643398E-8</c:v>
                </c:pt>
                <c:pt idx="72763">
                  <c:v>1.059103427E-7</c:v>
                </c:pt>
                <c:pt idx="72764">
                  <c:v>2.164670498E-9</c:v>
                </c:pt>
                <c:pt idx="72765">
                  <c:v>1.7066874990000001E-13</c:v>
                </c:pt>
                <c:pt idx="72766">
                  <c:v>1.187776406E-9</c:v>
                </c:pt>
                <c:pt idx="72767">
                  <c:v>3.156205146E-7</c:v>
                </c:pt>
                <c:pt idx="72768">
                  <c:v>7.9407333210000006E-9</c:v>
                </c:pt>
                <c:pt idx="72769">
                  <c:v>6.1719602459999997E-9</c:v>
                </c:pt>
                <c:pt idx="72770">
                  <c:v>2.3641357840000001E-9</c:v>
                </c:pt>
                <c:pt idx="72771">
                  <c:v>3.1032502630000002E-7</c:v>
                </c:pt>
                <c:pt idx="72772">
                  <c:v>2.1455455259999999E-9</c:v>
                </c:pt>
                <c:pt idx="72773">
                  <c:v>3.3731301719999999E-9</c:v>
                </c:pt>
                <c:pt idx="72774">
                  <c:v>9.3136751029999993E-9</c:v>
                </c:pt>
                <c:pt idx="72775">
                  <c:v>2.4649341540000001E-7</c:v>
                </c:pt>
                <c:pt idx="72776">
                  <c:v>4.2858834250000001E-8</c:v>
                </c:pt>
                <c:pt idx="72777">
                  <c:v>8.6710107630000003E-8</c:v>
                </c:pt>
                <c:pt idx="72778">
                  <c:v>2.5247703129999998E-7</c:v>
                </c:pt>
                <c:pt idx="72779">
                  <c:v>1.818191618E-5</c:v>
                </c:pt>
                <c:pt idx="72780">
                  <c:v>7.8545494250000002E-7</c:v>
                </c:pt>
                <c:pt idx="72781">
                  <c:v>5.9117596919999996E-7</c:v>
                </c:pt>
                <c:pt idx="72782">
                  <c:v>2.6047603200000002E-7</c:v>
                </c:pt>
                <c:pt idx="72783">
                  <c:v>4.823602007E-6</c:v>
                </c:pt>
                <c:pt idx="72784">
                  <c:v>1.351789181E-6</c:v>
                </c:pt>
                <c:pt idx="72785">
                  <c:v>1.1582049010000001E-6</c:v>
                </c:pt>
                <c:pt idx="72786">
                  <c:v>1.1064068840000001E-6</c:v>
                </c:pt>
                <c:pt idx="72787">
                  <c:v>3.5833159619999998E-5</c:v>
                </c:pt>
                <c:pt idx="72788">
                  <c:v>5.1378895240000001E-6</c:v>
                </c:pt>
                <c:pt idx="72789">
                  <c:v>3.3096433240000001E-6</c:v>
                </c:pt>
                <c:pt idx="72790">
                  <c:v>2.6733343570000001E-7</c:v>
                </c:pt>
                <c:pt idx="72791">
                  <c:v>2.5705369929999999E-4</c:v>
                </c:pt>
                <c:pt idx="72792">
                  <c:v>3.7857229419999998E-7</c:v>
                </c:pt>
                <c:pt idx="72793">
                  <c:v>2.2749821349999999E-6</c:v>
                </c:pt>
                <c:pt idx="72794">
                  <c:v>2.879626027E-6</c:v>
                </c:pt>
                <c:pt idx="72795">
                  <c:v>1.1708566439999999E-5</c:v>
                </c:pt>
                <c:pt idx="72796">
                  <c:v>1.498636612E-6</c:v>
                </c:pt>
                <c:pt idx="72797">
                  <c:v>2.1497653099999999E-6</c:v>
                </c:pt>
                <c:pt idx="72798">
                  <c:v>6.4745677400000001E-6</c:v>
                </c:pt>
                <c:pt idx="72799">
                  <c:v>1.6835189430000001E-4</c:v>
                </c:pt>
                <c:pt idx="72800">
                  <c:v>7.7049030219999999E-6</c:v>
                </c:pt>
                <c:pt idx="72801">
                  <c:v>2.011640536E-6</c:v>
                </c:pt>
                <c:pt idx="72802">
                  <c:v>3.694868064E-7</c:v>
                </c:pt>
                <c:pt idx="72803">
                  <c:v>1.2304053410000001E-5</c:v>
                </c:pt>
                <c:pt idx="72804">
                  <c:v>8.9099219420000002E-7</c:v>
                </c:pt>
                <c:pt idx="72805">
                  <c:v>3.387091491E-7</c:v>
                </c:pt>
                <c:pt idx="72806">
                  <c:v>2.6826633430000001E-7</c:v>
                </c:pt>
                <c:pt idx="72807">
                  <c:v>1.8383055210000001E-6</c:v>
                </c:pt>
                <c:pt idx="72808">
                  <c:v>4.3117116010000001E-7</c:v>
                </c:pt>
                <c:pt idx="72809">
                  <c:v>1.8141836860000001E-8</c:v>
                </c:pt>
                <c:pt idx="72810">
                  <c:v>2.6167430370000002E-7</c:v>
                </c:pt>
                <c:pt idx="72811">
                  <c:v>1.3716009109999999E-6</c:v>
                </c:pt>
                <c:pt idx="72812">
                  <c:v>1.407447484E-7</c:v>
                </c:pt>
                <c:pt idx="72813">
                  <c:v>1.082426157E-7</c:v>
                </c:pt>
                <c:pt idx="72814">
                  <c:v>1.115756078E-7</c:v>
                </c:pt>
                <c:pt idx="72815">
                  <c:v>1.093699309E-7</c:v>
                </c:pt>
                <c:pt idx="72816">
                  <c:v>1.320969522E-7</c:v>
                </c:pt>
                <c:pt idx="72817">
                  <c:v>1.3335741709999999E-7</c:v>
                </c:pt>
                <c:pt idx="72818">
                  <c:v>1.03770179E-7</c:v>
                </c:pt>
                <c:pt idx="72819">
                  <c:v>8.3081246180000001E-7</c:v>
                </c:pt>
                <c:pt idx="72820">
                  <c:v>6.7574024080000002E-9</c:v>
                </c:pt>
                <c:pt idx="72821">
                  <c:v>2.0911882109999999E-7</c:v>
                </c:pt>
                <c:pt idx="72822">
                  <c:v>9.5048448650000005E-7</c:v>
                </c:pt>
                <c:pt idx="72823">
                  <c:v>8.1868460060000004E-6</c:v>
                </c:pt>
                <c:pt idx="72824">
                  <c:v>6.3033566029999996E-8</c:v>
                </c:pt>
                <c:pt idx="72825">
                  <c:v>9.8270513489999998E-8</c:v>
                </c:pt>
                <c:pt idx="72826">
                  <c:v>1.7284228020000001E-7</c:v>
                </c:pt>
                <c:pt idx="72827">
                  <c:v>6.5142235180000002E-6</c:v>
                </c:pt>
                <c:pt idx="72828">
                  <c:v>5.9262538230000002E-7</c:v>
                </c:pt>
                <c:pt idx="72829">
                  <c:v>1.4442058090000001E-6</c:v>
                </c:pt>
                <c:pt idx="72830">
                  <c:v>1.999141569E-6</c:v>
                </c:pt>
                <c:pt idx="72831">
                  <c:v>6.8136177270000002E-5</c:v>
                </c:pt>
                <c:pt idx="72832">
                  <c:v>6.5609211430000005E-7</c:v>
                </c:pt>
                <c:pt idx="72833">
                  <c:v>2.3738694050000001E-6</c:v>
                </c:pt>
                <c:pt idx="72834">
                  <c:v>6.0328613439999998E-6</c:v>
                </c:pt>
                <c:pt idx="72835">
                  <c:v>2.2614623889999999E-5</c:v>
                </c:pt>
                <c:pt idx="72836">
                  <c:v>4.5241307189999997E-6</c:v>
                </c:pt>
                <c:pt idx="72837">
                  <c:v>3.4525770470000001E-6</c:v>
                </c:pt>
                <c:pt idx="72838">
                  <c:v>1.5977890509999999E-5</c:v>
                </c:pt>
                <c:pt idx="72839">
                  <c:v>2.3739023619999999E-4</c:v>
                </c:pt>
                <c:pt idx="72840">
                  <c:v>4.9639984530000003E-5</c:v>
                </c:pt>
                <c:pt idx="72841">
                  <c:v>3.665282543E-5</c:v>
                </c:pt>
                <c:pt idx="72842">
                  <c:v>5.3420070980000001E-5</c:v>
                </c:pt>
                <c:pt idx="72843">
                  <c:v>3.2003696869999999E-4</c:v>
                </c:pt>
                <c:pt idx="72844">
                  <c:v>1.5110925770000001E-6</c:v>
                </c:pt>
                <c:pt idx="72845">
                  <c:v>4.8033227740000001E-6</c:v>
                </c:pt>
                <c:pt idx="72846">
                  <c:v>4.0882549480000002E-7</c:v>
                </c:pt>
                <c:pt idx="72847">
                  <c:v>1.682488545E-5</c:v>
                </c:pt>
                <c:pt idx="72848">
                  <c:v>2.6669625890000002E-6</c:v>
                </c:pt>
                <c:pt idx="72849">
                  <c:v>3.712956948E-6</c:v>
                </c:pt>
                <c:pt idx="72850">
                  <c:v>3.9673213199999998E-7</c:v>
                </c:pt>
                <c:pt idx="72851">
                  <c:v>5.8634020959999996E-6</c:v>
                </c:pt>
                <c:pt idx="72852">
                  <c:v>1.506017595E-6</c:v>
                </c:pt>
                <c:pt idx="72853">
                  <c:v>2.311788589E-6</c:v>
                </c:pt>
                <c:pt idx="72854">
                  <c:v>2.2386500870000002E-6</c:v>
                </c:pt>
                <c:pt idx="72855">
                  <c:v>1.2184299520000001E-6</c:v>
                </c:pt>
                <c:pt idx="72856">
                  <c:v>1.675178185E-6</c:v>
                </c:pt>
                <c:pt idx="72857">
                  <c:v>9.4954457169999997E-7</c:v>
                </c:pt>
                <c:pt idx="72858">
                  <c:v>9.5245700169999996E-7</c:v>
                </c:pt>
                <c:pt idx="72859">
                  <c:v>1.2488238420000001E-6</c:v>
                </c:pt>
                <c:pt idx="72860">
                  <c:v>8.1216668039999995E-7</c:v>
                </c:pt>
                <c:pt idx="72861">
                  <c:v>4.8264850409999999E-7</c:v>
                </c:pt>
                <c:pt idx="72862">
                  <c:v>5.7135294440000001E-7</c:v>
                </c:pt>
                <c:pt idx="72863">
                  <c:v>7.633238597E-7</c:v>
                </c:pt>
                <c:pt idx="72864">
                  <c:v>5.4748513800000003E-7</c:v>
                </c:pt>
                <c:pt idx="72865">
                  <c:v>6.3471398400000005E-7</c:v>
                </c:pt>
                <c:pt idx="72866">
                  <c:v>6.5796745039999995E-7</c:v>
                </c:pt>
                <c:pt idx="72867">
                  <c:v>2.5691918260000002E-7</c:v>
                </c:pt>
                <c:pt idx="72868">
                  <c:v>1.101810533E-6</c:v>
                </c:pt>
                <c:pt idx="72869">
                  <c:v>1.1611177370000001E-6</c:v>
                </c:pt>
                <c:pt idx="72870">
                  <c:v>1.1896526609999999E-6</c:v>
                </c:pt>
                <c:pt idx="72871">
                  <c:v>2.7139739799999998E-6</c:v>
                </c:pt>
                <c:pt idx="72872">
                  <c:v>2.8901684219999999E-6</c:v>
                </c:pt>
                <c:pt idx="72873">
                  <c:v>9.5832887050000006E-7</c:v>
                </c:pt>
                <c:pt idx="72874">
                  <c:v>1.4868016510000001E-6</c:v>
                </c:pt>
                <c:pt idx="72875">
                  <c:v>5.7138790929999999E-6</c:v>
                </c:pt>
                <c:pt idx="72876">
                  <c:v>6.2534981220000001E-6</c:v>
                </c:pt>
                <c:pt idx="72877">
                  <c:v>1.515078654E-6</c:v>
                </c:pt>
                <c:pt idx="72878">
                  <c:v>1.583133868E-6</c:v>
                </c:pt>
                <c:pt idx="72879">
                  <c:v>3.8251796280000003E-5</c:v>
                </c:pt>
                <c:pt idx="72880">
                  <c:v>2.9966508469999999E-5</c:v>
                </c:pt>
                <c:pt idx="72881">
                  <c:v>3.4559842930000003E-5</c:v>
                </c:pt>
                <c:pt idx="72882">
                  <c:v>2.677727661E-4</c:v>
                </c:pt>
                <c:pt idx="72883">
                  <c:v>5.7467759469999997E-4</c:v>
                </c:pt>
                <c:pt idx="72884">
                  <c:v>4.362413326E-5</c:v>
                </c:pt>
                <c:pt idx="72885">
                  <c:v>2.5647245889999998E-5</c:v>
                </c:pt>
                <c:pt idx="72886">
                  <c:v>9.8881099569999998E-6</c:v>
                </c:pt>
                <c:pt idx="72887">
                  <c:v>1.0520299670000001E-5</c:v>
                </c:pt>
                <c:pt idx="72888">
                  <c:v>7.4107692160000004E-6</c:v>
                </c:pt>
                <c:pt idx="72889">
                  <c:v>8.2535037500000001E-6</c:v>
                </c:pt>
                <c:pt idx="72890">
                  <c:v>1.5604663470000001E-5</c:v>
                </c:pt>
                <c:pt idx="72891">
                  <c:v>4.3599934089999997E-5</c:v>
                </c:pt>
                <c:pt idx="72892">
                  <c:v>1.4433986120000001E-5</c:v>
                </c:pt>
                <c:pt idx="72893">
                  <c:v>1.0272176359999999E-5</c:v>
                </c:pt>
                <c:pt idx="72894">
                  <c:v>1.800291022E-5</c:v>
                </c:pt>
                <c:pt idx="72895">
                  <c:v>1.2280341090000001E-5</c:v>
                </c:pt>
                <c:pt idx="72896">
                  <c:v>1.6622018830000001E-6</c:v>
                </c:pt>
                <c:pt idx="72897">
                  <c:v>3.5654957059999999E-6</c:v>
                </c:pt>
                <c:pt idx="72898">
                  <c:v>2.3375799199999999E-6</c:v>
                </c:pt>
                <c:pt idx="72899">
                  <c:v>1.009293025E-6</c:v>
                </c:pt>
                <c:pt idx="72900">
                  <c:v>2.3591754789999999E-6</c:v>
                </c:pt>
                <c:pt idx="72901">
                  <c:v>7.0452215260000003E-6</c:v>
                </c:pt>
                <c:pt idx="72902">
                  <c:v>1.450451679E-5</c:v>
                </c:pt>
                <c:pt idx="72903">
                  <c:v>1.8880398960000001E-5</c:v>
                </c:pt>
                <c:pt idx="72904">
                  <c:v>5.5775394790000003E-7</c:v>
                </c:pt>
                <c:pt idx="72905">
                  <c:v>7.9952812490000002E-7</c:v>
                </c:pt>
                <c:pt idx="72906">
                  <c:v>1.170539156E-6</c:v>
                </c:pt>
                <c:pt idx="72907">
                  <c:v>1.357121591E-6</c:v>
                </c:pt>
                <c:pt idx="72908">
                  <c:v>1.422605889E-6</c:v>
                </c:pt>
                <c:pt idx="72909">
                  <c:v>1.1884484249999999E-6</c:v>
                </c:pt>
                <c:pt idx="72910">
                  <c:v>6.6180894339999998E-7</c:v>
                </c:pt>
                <c:pt idx="72911">
                  <c:v>2.4455923930000002E-6</c:v>
                </c:pt>
                <c:pt idx="72912">
                  <c:v>9.4152722199999997E-7</c:v>
                </c:pt>
                <c:pt idx="72913">
                  <c:v>1.0852899979999999E-6</c:v>
                </c:pt>
                <c:pt idx="72914">
                  <c:v>8.3976916089999996E-7</c:v>
                </c:pt>
                <c:pt idx="72915">
                  <c:v>1.7311480480000001E-6</c:v>
                </c:pt>
                <c:pt idx="72916">
                  <c:v>1.385572532E-6</c:v>
                </c:pt>
                <c:pt idx="72917">
                  <c:v>3.0995494989999998E-6</c:v>
                </c:pt>
                <c:pt idx="72918">
                  <c:v>5.7412825090000003E-8</c:v>
                </c:pt>
                <c:pt idx="72919">
                  <c:v>1.0244353680000001E-6</c:v>
                </c:pt>
                <c:pt idx="72920">
                  <c:v>7.1305713429999999E-6</c:v>
                </c:pt>
                <c:pt idx="72921">
                  <c:v>8.1419769519999995E-6</c:v>
                </c:pt>
                <c:pt idx="72922">
                  <c:v>6.3303566479999993E-5</c:v>
                </c:pt>
                <c:pt idx="72923">
                  <c:v>1.0603489330000001E-4</c:v>
                </c:pt>
                <c:pt idx="72924">
                  <c:v>2.1458708130000001E-5</c:v>
                </c:pt>
                <c:pt idx="72925">
                  <c:v>5.8252115580000002E-5</c:v>
                </c:pt>
                <c:pt idx="72926">
                  <c:v>1.048627168E-4</c:v>
                </c:pt>
                <c:pt idx="72927">
                  <c:v>3.4157888090000003E-5</c:v>
                </c:pt>
                <c:pt idx="72928">
                  <c:v>2.5071859689999999E-5</c:v>
                </c:pt>
                <c:pt idx="72929">
                  <c:v>2.6815737310000001E-5</c:v>
                </c:pt>
                <c:pt idx="72930">
                  <c:v>5.0389067920000002E-5</c:v>
                </c:pt>
                <c:pt idx="72931">
                  <c:v>1.288871581E-4</c:v>
                </c:pt>
                <c:pt idx="72932">
                  <c:v>8.6754009969999994E-5</c:v>
                </c:pt>
                <c:pt idx="72933">
                  <c:v>4.9159961210000003E-5</c:v>
                </c:pt>
                <c:pt idx="72934">
                  <c:v>5.5869949160000003E-4</c:v>
                </c:pt>
                <c:pt idx="72935">
                  <c:v>1.6952605109999999E-4</c:v>
                </c:pt>
                <c:pt idx="72936">
                  <c:v>3.443410248E-5</c:v>
                </c:pt>
                <c:pt idx="72937">
                  <c:v>2.4676167240000002E-5</c:v>
                </c:pt>
                <c:pt idx="72938">
                  <c:v>1.245727288E-5</c:v>
                </c:pt>
                <c:pt idx="72939">
                  <c:v>2.9369934659999998E-6</c:v>
                </c:pt>
                <c:pt idx="72940">
                  <c:v>1.650946671E-5</c:v>
                </c:pt>
                <c:pt idx="72941">
                  <c:v>4.2078572529999998E-6</c:v>
                </c:pt>
                <c:pt idx="72942">
                  <c:v>9.184113439E-5</c:v>
                </c:pt>
                <c:pt idx="72943">
                  <c:v>3.9097641820000001E-5</c:v>
                </c:pt>
                <c:pt idx="72944">
                  <c:v>2.0929035820000001E-5</c:v>
                </c:pt>
                <c:pt idx="72945">
                  <c:v>1.5419650200000001E-5</c:v>
                </c:pt>
                <c:pt idx="72946">
                  <c:v>1.253861548E-5</c:v>
                </c:pt>
                <c:pt idx="72947">
                  <c:v>5.958436072E-6</c:v>
                </c:pt>
                <c:pt idx="72948">
                  <c:v>1.3969644690000001E-6</c:v>
                </c:pt>
                <c:pt idx="72949">
                  <c:v>9.0283608790000003E-7</c:v>
                </c:pt>
                <c:pt idx="72950">
                  <c:v>1.498222668E-6</c:v>
                </c:pt>
                <c:pt idx="72951">
                  <c:v>2.054876105E-6</c:v>
                </c:pt>
                <c:pt idx="72952">
                  <c:v>4.0147598859999996E-6</c:v>
                </c:pt>
                <c:pt idx="72953">
                  <c:v>3.2526044869999999E-6</c:v>
                </c:pt>
                <c:pt idx="72954">
                  <c:v>1.637584188E-5</c:v>
                </c:pt>
                <c:pt idx="72955">
                  <c:v>7.9042845809999997E-6</c:v>
                </c:pt>
                <c:pt idx="72956">
                  <c:v>2.824126195E-6</c:v>
                </c:pt>
                <c:pt idx="72957">
                  <c:v>8.2234458649999997E-6</c:v>
                </c:pt>
                <c:pt idx="72958">
                  <c:v>1.720866914E-6</c:v>
                </c:pt>
                <c:pt idx="72959">
                  <c:v>1.72192762E-6</c:v>
                </c:pt>
                <c:pt idx="72960">
                  <c:v>3.7834812579999998E-6</c:v>
                </c:pt>
                <c:pt idx="72961">
                  <c:v>3.5310354039999998E-6</c:v>
                </c:pt>
                <c:pt idx="72962">
                  <c:v>1.3790895830000001E-6</c:v>
                </c:pt>
                <c:pt idx="72963">
                  <c:v>2.1042921139999999E-6</c:v>
                </c:pt>
                <c:pt idx="72964">
                  <c:v>1.5319138649999999E-6</c:v>
                </c:pt>
                <c:pt idx="72965">
                  <c:v>6.0523620210000005E-7</c:v>
                </c:pt>
                <c:pt idx="72966">
                  <c:v>1.33043932E-5</c:v>
                </c:pt>
                <c:pt idx="72967">
                  <c:v>5.1021163399999996E-7</c:v>
                </c:pt>
                <c:pt idx="72968">
                  <c:v>2.5124114229999999E-6</c:v>
                </c:pt>
                <c:pt idx="72969">
                  <c:v>7.0144605899999999E-6</c:v>
                </c:pt>
                <c:pt idx="72970">
                  <c:v>1.342702712E-5</c:v>
                </c:pt>
                <c:pt idx="72971">
                  <c:v>6.5489143519999996E-6</c:v>
                </c:pt>
                <c:pt idx="72972">
                  <c:v>2.867598383E-5</c:v>
                </c:pt>
                <c:pt idx="72973">
                  <c:v>5.8909070750000003E-5</c:v>
                </c:pt>
                <c:pt idx="72974">
                  <c:v>1.3215013109999999E-3</c:v>
                </c:pt>
                <c:pt idx="72975">
                  <c:v>3.1202749280000001E-4</c:v>
                </c:pt>
                <c:pt idx="72976">
                  <c:v>4.9446714280000002E-5</c:v>
                </c:pt>
                <c:pt idx="72977">
                  <c:v>1.125866257E-4</c:v>
                </c:pt>
                <c:pt idx="72978">
                  <c:v>1.9827575859999999E-4</c:v>
                </c:pt>
                <c:pt idx="72979">
                  <c:v>1.1245937899999999E-5</c:v>
                </c:pt>
                <c:pt idx="72980">
                  <c:v>1.8481600120000001E-5</c:v>
                </c:pt>
                <c:pt idx="72981">
                  <c:v>5.4641154230000001E-5</c:v>
                </c:pt>
                <c:pt idx="72982">
                  <c:v>4.436196235E-5</c:v>
                </c:pt>
                <c:pt idx="72983">
                  <c:v>1.1792120129999999E-5</c:v>
                </c:pt>
                <c:pt idx="72984">
                  <c:v>2.10265183E-5</c:v>
                </c:pt>
                <c:pt idx="72985">
                  <c:v>4.743277265E-5</c:v>
                </c:pt>
                <c:pt idx="72986">
                  <c:v>6.1548902810000004E-5</c:v>
                </c:pt>
                <c:pt idx="72987">
                  <c:v>2.3659629739999999E-5</c:v>
                </c:pt>
                <c:pt idx="72988">
                  <c:v>2.2884168670000001E-5</c:v>
                </c:pt>
                <c:pt idx="72989">
                  <c:v>1.4604063160000001E-5</c:v>
                </c:pt>
                <c:pt idx="72990">
                  <c:v>1.03048676E-5</c:v>
                </c:pt>
                <c:pt idx="72991">
                  <c:v>8.5755180570000001E-6</c:v>
                </c:pt>
                <c:pt idx="72992">
                  <c:v>1.104307021E-5</c:v>
                </c:pt>
                <c:pt idx="72993">
                  <c:v>2.2237763079999998E-6</c:v>
                </c:pt>
                <c:pt idx="72994">
                  <c:v>2.7099154449999999E-5</c:v>
                </c:pt>
                <c:pt idx="72995">
                  <c:v>1.8492722E-6</c:v>
                </c:pt>
                <c:pt idx="72996">
                  <c:v>2.3252789410000002E-6</c:v>
                </c:pt>
                <c:pt idx="72997">
                  <c:v>5.3626070230000003E-7</c:v>
                </c:pt>
                <c:pt idx="72998">
                  <c:v>5.029490321E-5</c:v>
                </c:pt>
                <c:pt idx="72999">
                  <c:v>7.506903871E-7</c:v>
                </c:pt>
                <c:pt idx="73000">
                  <c:v>2.311460939E-7</c:v>
                </c:pt>
                <c:pt idx="73001">
                  <c:v>4.9179014620000004E-6</c:v>
                </c:pt>
                <c:pt idx="73002">
                  <c:v>4.8496980269999997E-5</c:v>
                </c:pt>
                <c:pt idx="73003">
                  <c:v>3.8221877710000002E-6</c:v>
                </c:pt>
                <c:pt idx="73004">
                  <c:v>3.8013088210000001E-6</c:v>
                </c:pt>
                <c:pt idx="73005">
                  <c:v>7.6767711720000008E-6</c:v>
                </c:pt>
                <c:pt idx="73006">
                  <c:v>3.0602540539999997E-5</c:v>
                </c:pt>
                <c:pt idx="73007">
                  <c:v>5.1802278199999997E-6</c:v>
                </c:pt>
                <c:pt idx="73008">
                  <c:v>3.429382742E-6</c:v>
                </c:pt>
                <c:pt idx="73009">
                  <c:v>6.4283154499999999E-6</c:v>
                </c:pt>
                <c:pt idx="73010">
                  <c:v>8.322730703E-6</c:v>
                </c:pt>
                <c:pt idx="73011">
                  <c:v>3.80976476E-6</c:v>
                </c:pt>
                <c:pt idx="73012">
                  <c:v>2.9870080269999999E-6</c:v>
                </c:pt>
                <c:pt idx="73013">
                  <c:v>2.2986574580000002E-6</c:v>
                </c:pt>
                <c:pt idx="73014">
                  <c:v>9.88636193E-5</c:v>
                </c:pt>
                <c:pt idx="73015">
                  <c:v>9.9319346669999994E-6</c:v>
                </c:pt>
                <c:pt idx="73016">
                  <c:v>2.3110640370000002E-5</c:v>
                </c:pt>
                <c:pt idx="73017">
                  <c:v>4.037097415E-5</c:v>
                </c:pt>
                <c:pt idx="73018">
                  <c:v>7.445249853E-4</c:v>
                </c:pt>
                <c:pt idx="73019">
                  <c:v>2.3566453299999998E-5</c:v>
                </c:pt>
                <c:pt idx="73020">
                  <c:v>8.8390663080000008E-6</c:v>
                </c:pt>
                <c:pt idx="73021">
                  <c:v>1.6457043690000001E-5</c:v>
                </c:pt>
                <c:pt idx="73022">
                  <c:v>3.1377011049999999E-4</c:v>
                </c:pt>
                <c:pt idx="73023">
                  <c:v>3.5533551859999999E-5</c:v>
                </c:pt>
                <c:pt idx="73024">
                  <c:v>2.1591331080000001E-5</c:v>
                </c:pt>
                <c:pt idx="73025">
                  <c:v>5.8016261990000003E-6</c:v>
                </c:pt>
                <c:pt idx="73026">
                  <c:v>1.765799487E-3</c:v>
                </c:pt>
                <c:pt idx="73027">
                  <c:v>9.1071205580000007E-6</c:v>
                </c:pt>
                <c:pt idx="73028">
                  <c:v>2.550078116E-5</c:v>
                </c:pt>
                <c:pt idx="73029">
                  <c:v>3.4502269030000001E-5</c:v>
                </c:pt>
                <c:pt idx="73030">
                  <c:v>4.6386045279999999E-4</c:v>
                </c:pt>
                <c:pt idx="73031">
                  <c:v>9.4396019460000003E-6</c:v>
                </c:pt>
                <c:pt idx="73032">
                  <c:v>1.6807569890000001E-5</c:v>
                </c:pt>
                <c:pt idx="73033">
                  <c:v>1.1092689520000001E-5</c:v>
                </c:pt>
                <c:pt idx="73034">
                  <c:v>1.8320745040000001E-3</c:v>
                </c:pt>
                <c:pt idx="73035">
                  <c:v>2.2911311149999999E-5</c:v>
                </c:pt>
                <c:pt idx="73036">
                  <c:v>8.9537901860000003E-6</c:v>
                </c:pt>
                <c:pt idx="73037">
                  <c:v>3.0544609460000002E-5</c:v>
                </c:pt>
                <c:pt idx="73038">
                  <c:v>5.4729144220000002E-4</c:v>
                </c:pt>
                <c:pt idx="73039">
                  <c:v>2.4396447140000001E-6</c:v>
                </c:pt>
                <c:pt idx="73040">
                  <c:v>3.382096746E-6</c:v>
                </c:pt>
                <c:pt idx="73041">
                  <c:v>5.440226376E-6</c:v>
                </c:pt>
                <c:pt idx="73042">
                  <c:v>5.4423030540000003E-5</c:v>
                </c:pt>
                <c:pt idx="73043">
                  <c:v>2.6795058159999999E-5</c:v>
                </c:pt>
                <c:pt idx="73044">
                  <c:v>2.7912702269999999E-5</c:v>
                </c:pt>
                <c:pt idx="73045">
                  <c:v>9.5926993670000004E-6</c:v>
                </c:pt>
                <c:pt idx="73046">
                  <c:v>6.8284497610000003E-3</c:v>
                </c:pt>
                <c:pt idx="73047">
                  <c:v>1.0201169250000001E-5</c:v>
                </c:pt>
                <c:pt idx="73048">
                  <c:v>1.137551099E-4</c:v>
                </c:pt>
                <c:pt idx="73049">
                  <c:v>1.7998215670000001E-4</c:v>
                </c:pt>
                <c:pt idx="73050">
                  <c:v>1.49105674E-3</c:v>
                </c:pt>
                <c:pt idx="73051">
                  <c:v>1.3201399400000001E-4</c:v>
                </c:pt>
                <c:pt idx="73052">
                  <c:v>1.9986569399999999E-4</c:v>
                </c:pt>
                <c:pt idx="73053">
                  <c:v>2.161333547E-4</c:v>
                </c:pt>
                <c:pt idx="73054">
                  <c:v>8.8961872190000003E-3</c:v>
                </c:pt>
                <c:pt idx="73055">
                  <c:v>1.5215988E-4</c:v>
                </c:pt>
                <c:pt idx="73056">
                  <c:v>3.0775895709999999E-4</c:v>
                </c:pt>
                <c:pt idx="73057">
                  <c:v>5.1678597710000005E-4</c:v>
                </c:pt>
                <c:pt idx="73058">
                  <c:v>6.6156446090000001E-2</c:v>
                </c:pt>
                <c:pt idx="73059">
                  <c:v>4.5773074590000002E-4</c:v>
                </c:pt>
                <c:pt idx="73060">
                  <c:v>3.5889408549999999E-4</c:v>
                </c:pt>
                <c:pt idx="73061">
                  <c:v>3.3527117640000002E-4</c:v>
                </c:pt>
                <c:pt idx="73062">
                  <c:v>4.164253471E-3</c:v>
                </c:pt>
                <c:pt idx="73063">
                  <c:v>3.8811482550000001E-4</c:v>
                </c:pt>
                <c:pt idx="73064">
                  <c:v>3.640977424E-4</c:v>
                </c:pt>
                <c:pt idx="73065">
                  <c:v>4.1090807259999999E-4</c:v>
                </c:pt>
                <c:pt idx="73066">
                  <c:v>6.606808384E-2</c:v>
                </c:pt>
                <c:pt idx="73067">
                  <c:v>5.6427970809999996E-4</c:v>
                </c:pt>
                <c:pt idx="73068">
                  <c:v>3.3049467340000001E-4</c:v>
                </c:pt>
                <c:pt idx="73069">
                  <c:v>1.201671489E-4</c:v>
                </c:pt>
                <c:pt idx="73070">
                  <c:v>9.0621182139999992E-3</c:v>
                </c:pt>
                <c:pt idx="73071">
                  <c:v>2.515858362E-4</c:v>
                </c:pt>
                <c:pt idx="73072">
                  <c:v>2.0154327359999999E-4</c:v>
                </c:pt>
                <c:pt idx="73073">
                  <c:v>1.146381399E-4</c:v>
                </c:pt>
                <c:pt idx="73074">
                  <c:v>1.4777258550000001E-3</c:v>
                </c:pt>
                <c:pt idx="73075">
                  <c:v>2.0033375490000001E-4</c:v>
                </c:pt>
                <c:pt idx="73076">
                  <c:v>1.207935108E-4</c:v>
                </c:pt>
                <c:pt idx="73077">
                  <c:v>6.4778214759999996E-6</c:v>
                </c:pt>
                <c:pt idx="73078">
                  <c:v>6.8190228080000003E-3</c:v>
                </c:pt>
                <c:pt idx="73079">
                  <c:v>1.3929588519999999E-5</c:v>
                </c:pt>
                <c:pt idx="73080">
                  <c:v>3.0601139179999998E-5</c:v>
                </c:pt>
                <c:pt idx="73081">
                  <c:v>2.5542914899999998E-5</c:v>
                </c:pt>
                <c:pt idx="73082">
                  <c:v>5.5705039719999997E-5</c:v>
                </c:pt>
                <c:pt idx="73083">
                  <c:v>6.0906864999999997E-6</c:v>
                </c:pt>
                <c:pt idx="73084">
                  <c:v>3.4080594660000002E-6</c:v>
                </c:pt>
                <c:pt idx="73085">
                  <c:v>2.665323233E-6</c:v>
                </c:pt>
                <c:pt idx="73086">
                  <c:v>5.2850901789999998E-4</c:v>
                </c:pt>
                <c:pt idx="73087">
                  <c:v>2.6140798439999999E-5</c:v>
                </c:pt>
                <c:pt idx="73088">
                  <c:v>1.163414725E-5</c:v>
                </c:pt>
                <c:pt idx="73089">
                  <c:v>2.0671675670000001E-5</c:v>
                </c:pt>
                <c:pt idx="73090">
                  <c:v>1.8462378E-3</c:v>
                </c:pt>
                <c:pt idx="73091">
                  <c:v>1.5506199580000001E-5</c:v>
                </c:pt>
                <c:pt idx="73092">
                  <c:v>1.6539748929999999E-5</c:v>
                </c:pt>
                <c:pt idx="73093">
                  <c:v>7.4588428140000001E-6</c:v>
                </c:pt>
                <c:pt idx="73094">
                  <c:v>4.6112766E-4</c:v>
                </c:pt>
                <c:pt idx="73095">
                  <c:v>3.8391184409999998E-5</c:v>
                </c:pt>
                <c:pt idx="73096">
                  <c:v>2.525990318E-5</c:v>
                </c:pt>
                <c:pt idx="73097">
                  <c:v>7.4700610440000004E-6</c:v>
                </c:pt>
                <c:pt idx="73098">
                  <c:v>1.7411312119999999E-3</c:v>
                </c:pt>
                <c:pt idx="73099">
                  <c:v>1.140476437E-5</c:v>
                </c:pt>
                <c:pt idx="73100">
                  <c:v>2.620442256E-5</c:v>
                </c:pt>
                <c:pt idx="73101">
                  <c:v>3.5354257259999999E-5</c:v>
                </c:pt>
                <c:pt idx="73102">
                  <c:v>3.1526154899999998E-4</c:v>
                </c:pt>
                <c:pt idx="73103">
                  <c:v>1.9194202969999999E-5</c:v>
                </c:pt>
                <c:pt idx="73104">
                  <c:v>9.6351723389999994E-6</c:v>
                </c:pt>
                <c:pt idx="73105">
                  <c:v>2.2995275119999999E-5</c:v>
                </c:pt>
                <c:pt idx="73106">
                  <c:v>7.3244451689999997E-4</c:v>
                </c:pt>
                <c:pt idx="73107">
                  <c:v>4.2033077640000002E-5</c:v>
                </c:pt>
                <c:pt idx="73108">
                  <c:v>2.67955827E-5</c:v>
                </c:pt>
                <c:pt idx="73109">
                  <c:v>1.076271533E-5</c:v>
                </c:pt>
                <c:pt idx="73110">
                  <c:v>1.007770466E-4</c:v>
                </c:pt>
                <c:pt idx="73111">
                  <c:v>2.12548541E-6</c:v>
                </c:pt>
                <c:pt idx="73112">
                  <c:v>2.9609339360000002E-6</c:v>
                </c:pt>
                <c:pt idx="73113">
                  <c:v>3.727035285E-6</c:v>
                </c:pt>
                <c:pt idx="73114">
                  <c:v>8.5964339200000006E-6</c:v>
                </c:pt>
                <c:pt idx="73115">
                  <c:v>6.6475602219999996E-6</c:v>
                </c:pt>
                <c:pt idx="73116">
                  <c:v>3.2729760839999999E-6</c:v>
                </c:pt>
                <c:pt idx="73117">
                  <c:v>5.024861169E-6</c:v>
                </c:pt>
                <c:pt idx="73118">
                  <c:v>3.0732060320000002E-5</c:v>
                </c:pt>
                <c:pt idx="73119">
                  <c:v>8.0432034350000002E-6</c:v>
                </c:pt>
                <c:pt idx="73120">
                  <c:v>3.8162290379999997E-6</c:v>
                </c:pt>
                <c:pt idx="73121">
                  <c:v>3.7513030640000001E-6</c:v>
                </c:pt>
                <c:pt idx="73122">
                  <c:v>4.80503616E-5</c:v>
                </c:pt>
                <c:pt idx="73123">
                  <c:v>4.3979709560000002E-6</c:v>
                </c:pt>
                <c:pt idx="73124">
                  <c:v>1.4602968020000001E-7</c:v>
                </c:pt>
                <c:pt idx="73125">
                  <c:v>7.3758603099999998E-7</c:v>
                </c:pt>
                <c:pt idx="73126">
                  <c:v>4.8363649269999998E-5</c:v>
                </c:pt>
                <c:pt idx="73127">
                  <c:v>2.890593097E-7</c:v>
                </c:pt>
                <c:pt idx="73128">
                  <c:v>2.6951851830000002E-6</c:v>
                </c:pt>
                <c:pt idx="73129">
                  <c:v>1.9003000489999999E-6</c:v>
                </c:pt>
                <c:pt idx="73130">
                  <c:v>2.492064731E-5</c:v>
                </c:pt>
                <c:pt idx="73131">
                  <c:v>3.1696436989999999E-6</c:v>
                </c:pt>
                <c:pt idx="73132">
                  <c:v>1.1824409979999999E-5</c:v>
                </c:pt>
                <c:pt idx="73133">
                  <c:v>8.5405819330000004E-6</c:v>
                </c:pt>
                <c:pt idx="73134">
                  <c:v>9.348157953E-6</c:v>
                </c:pt>
                <c:pt idx="73135">
                  <c:v>1.6659244149999999E-5</c:v>
                </c:pt>
                <c:pt idx="73136">
                  <c:v>2.375995864E-5</c:v>
                </c:pt>
                <c:pt idx="73137">
                  <c:v>2.3223869390000002E-5</c:v>
                </c:pt>
                <c:pt idx="73138">
                  <c:v>6.2919056290000003E-5</c:v>
                </c:pt>
                <c:pt idx="73139">
                  <c:v>4.6939275810000001E-5</c:v>
                </c:pt>
                <c:pt idx="73140">
                  <c:v>1.9361153030000001E-5</c:v>
                </c:pt>
                <c:pt idx="73141">
                  <c:v>1.143999375E-5</c:v>
                </c:pt>
                <c:pt idx="73142">
                  <c:v>4.4520162180000001E-5</c:v>
                </c:pt>
                <c:pt idx="73143">
                  <c:v>5.3359239829999998E-5</c:v>
                </c:pt>
                <c:pt idx="73144">
                  <c:v>1.6595933959999998E-5</c:v>
                </c:pt>
                <c:pt idx="73145">
                  <c:v>1.0777554669999999E-5</c:v>
                </c:pt>
                <c:pt idx="73146">
                  <c:v>1.908219331E-4</c:v>
                </c:pt>
                <c:pt idx="73147">
                  <c:v>1.0134438479999999E-4</c:v>
                </c:pt>
                <c:pt idx="73148">
                  <c:v>5.2425143500000003E-5</c:v>
                </c:pt>
                <c:pt idx="73149">
                  <c:v>3.1737973699999999E-4</c:v>
                </c:pt>
                <c:pt idx="73150">
                  <c:v>1.307306672E-3</c:v>
                </c:pt>
                <c:pt idx="73151">
                  <c:v>6.2032647530000002E-5</c:v>
                </c:pt>
                <c:pt idx="73152">
                  <c:v>3.1484229790000002E-5</c:v>
                </c:pt>
                <c:pt idx="73153">
                  <c:v>6.5556718830000004E-6</c:v>
                </c:pt>
                <c:pt idx="73154">
                  <c:v>1.34471542E-5</c:v>
                </c:pt>
                <c:pt idx="73155">
                  <c:v>6.9229815270000001E-6</c:v>
                </c:pt>
                <c:pt idx="73156">
                  <c:v>2.3895423930000001E-6</c:v>
                </c:pt>
                <c:pt idx="73157">
                  <c:v>4.5704949530000001E-7</c:v>
                </c:pt>
                <c:pt idx="73158">
                  <c:v>1.281736875E-5</c:v>
                </c:pt>
                <c:pt idx="73159">
                  <c:v>4.5148016619999997E-7</c:v>
                </c:pt>
                <c:pt idx="73160">
                  <c:v>1.6033295080000001E-6</c:v>
                </c:pt>
                <c:pt idx="73161">
                  <c:v>2.0988918170000002E-6</c:v>
                </c:pt>
                <c:pt idx="73162">
                  <c:v>1.3372557599999999E-6</c:v>
                </c:pt>
                <c:pt idx="73163">
                  <c:v>3.564868302E-6</c:v>
                </c:pt>
                <c:pt idx="73164">
                  <c:v>3.5957837740000002E-6</c:v>
                </c:pt>
                <c:pt idx="73165">
                  <c:v>1.696011479E-6</c:v>
                </c:pt>
                <c:pt idx="73166">
                  <c:v>1.7609479350000001E-6</c:v>
                </c:pt>
                <c:pt idx="73167">
                  <c:v>7.790534873E-6</c:v>
                </c:pt>
                <c:pt idx="73168">
                  <c:v>2.2693090559999998E-6</c:v>
                </c:pt>
                <c:pt idx="73169">
                  <c:v>8.2614706729999994E-6</c:v>
                </c:pt>
                <c:pt idx="73170">
                  <c:v>1.5773642110000001E-5</c:v>
                </c:pt>
                <c:pt idx="73171">
                  <c:v>3.7698436530000002E-6</c:v>
                </c:pt>
                <c:pt idx="73172">
                  <c:v>4.1233148100000001E-6</c:v>
                </c:pt>
                <c:pt idx="73173">
                  <c:v>2.0223091969999999E-6</c:v>
                </c:pt>
                <c:pt idx="73174">
                  <c:v>1.4564688390000001E-6</c:v>
                </c:pt>
                <c:pt idx="73175">
                  <c:v>9.1934988529999995E-7</c:v>
                </c:pt>
                <c:pt idx="73176">
                  <c:v>1.5375227370000001E-6</c:v>
                </c:pt>
                <c:pt idx="73177">
                  <c:v>5.9443962649999997E-6</c:v>
                </c:pt>
                <c:pt idx="73178">
                  <c:v>1.21930255E-5</c:v>
                </c:pt>
                <c:pt idx="73179">
                  <c:v>1.51714254E-5</c:v>
                </c:pt>
                <c:pt idx="73180">
                  <c:v>2.0731374390000002E-5</c:v>
                </c:pt>
                <c:pt idx="73181">
                  <c:v>3.9360350729999997E-5</c:v>
                </c:pt>
                <c:pt idx="73182">
                  <c:v>8.906564673E-5</c:v>
                </c:pt>
                <c:pt idx="73183">
                  <c:v>5.1487424960000004E-6</c:v>
                </c:pt>
                <c:pt idx="73184">
                  <c:v>1.6318599469999999E-5</c:v>
                </c:pt>
                <c:pt idx="73185">
                  <c:v>3.0021295419999998E-6</c:v>
                </c:pt>
                <c:pt idx="73186">
                  <c:v>1.171246929E-5</c:v>
                </c:pt>
                <c:pt idx="73187">
                  <c:v>2.4551290880000001E-5</c:v>
                </c:pt>
                <c:pt idx="73188">
                  <c:v>3.1772005110000002E-5</c:v>
                </c:pt>
                <c:pt idx="73189">
                  <c:v>1.691611381E-4</c:v>
                </c:pt>
                <c:pt idx="73190">
                  <c:v>5.35793818E-4</c:v>
                </c:pt>
                <c:pt idx="73191">
                  <c:v>5.1005146219999999E-5</c:v>
                </c:pt>
                <c:pt idx="73192">
                  <c:v>9.5784712279999999E-5</c:v>
                </c:pt>
                <c:pt idx="73193">
                  <c:v>1.2885869150000001E-4</c:v>
                </c:pt>
                <c:pt idx="73194">
                  <c:v>5.2593696700000001E-5</c:v>
                </c:pt>
                <c:pt idx="73195">
                  <c:v>2.694334963E-5</c:v>
                </c:pt>
                <c:pt idx="73196">
                  <c:v>2.4724062250000001E-5</c:v>
                </c:pt>
                <c:pt idx="73197">
                  <c:v>3.2158530699999997E-5</c:v>
                </c:pt>
                <c:pt idx="73198">
                  <c:v>1.02790657E-4</c:v>
                </c:pt>
                <c:pt idx="73199">
                  <c:v>5.2542570520000003E-5</c:v>
                </c:pt>
                <c:pt idx="73200">
                  <c:v>1.9778607599999999E-5</c:v>
                </c:pt>
                <c:pt idx="73201">
                  <c:v>1.088117414E-4</c:v>
                </c:pt>
                <c:pt idx="73202">
                  <c:v>6.1721025849999998E-5</c:v>
                </c:pt>
                <c:pt idx="73203">
                  <c:v>9.0554395799999997E-6</c:v>
                </c:pt>
                <c:pt idx="73204">
                  <c:v>7.0487714319999999E-6</c:v>
                </c:pt>
                <c:pt idx="73205">
                  <c:v>1.06549264E-6</c:v>
                </c:pt>
                <c:pt idx="73206">
                  <c:v>6.8306585210000002E-8</c:v>
                </c:pt>
                <c:pt idx="73207">
                  <c:v>3.093523945E-6</c:v>
                </c:pt>
                <c:pt idx="73208">
                  <c:v>1.282787127E-6</c:v>
                </c:pt>
                <c:pt idx="73209">
                  <c:v>1.7746700189999999E-6</c:v>
                </c:pt>
                <c:pt idx="73210">
                  <c:v>8.2471619879999998E-7</c:v>
                </c:pt>
                <c:pt idx="73211">
                  <c:v>1.057072278E-6</c:v>
                </c:pt>
                <c:pt idx="73212">
                  <c:v>9.7973540090000003E-7</c:v>
                </c:pt>
                <c:pt idx="73213">
                  <c:v>2.455013248E-6</c:v>
                </c:pt>
                <c:pt idx="73214">
                  <c:v>6.802289424E-7</c:v>
                </c:pt>
                <c:pt idx="73215">
                  <c:v>1.2120721529999999E-6</c:v>
                </c:pt>
                <c:pt idx="73216">
                  <c:v>1.4202818629999999E-6</c:v>
                </c:pt>
                <c:pt idx="73217">
                  <c:v>1.330640672E-6</c:v>
                </c:pt>
                <c:pt idx="73218">
                  <c:v>1.1433299769999999E-6</c:v>
                </c:pt>
                <c:pt idx="73219">
                  <c:v>7.5912832849999997E-7</c:v>
                </c:pt>
                <c:pt idx="73220">
                  <c:v>7.1649651960000004E-7</c:v>
                </c:pt>
                <c:pt idx="73221">
                  <c:v>1.864150298E-5</c:v>
                </c:pt>
                <c:pt idx="73222">
                  <c:v>1.424045617E-5</c:v>
                </c:pt>
                <c:pt idx="73223">
                  <c:v>6.6494489930000004E-6</c:v>
                </c:pt>
                <c:pt idx="73224">
                  <c:v>2.1997754529999999E-6</c:v>
                </c:pt>
                <c:pt idx="73225">
                  <c:v>1.0782272449999999E-6</c:v>
                </c:pt>
                <c:pt idx="73226">
                  <c:v>2.2318951489999998E-6</c:v>
                </c:pt>
                <c:pt idx="73227">
                  <c:v>3.3162279700000001E-6</c:v>
                </c:pt>
                <c:pt idx="73228">
                  <c:v>1.556164343E-6</c:v>
                </c:pt>
                <c:pt idx="73229">
                  <c:v>1.212757985E-5</c:v>
                </c:pt>
                <c:pt idx="73230">
                  <c:v>1.7027355660000001E-5</c:v>
                </c:pt>
                <c:pt idx="73231">
                  <c:v>9.6606126770000004E-6</c:v>
                </c:pt>
                <c:pt idx="73232">
                  <c:v>1.486456417E-5</c:v>
                </c:pt>
                <c:pt idx="73233">
                  <c:v>4.33825421E-5</c:v>
                </c:pt>
                <c:pt idx="73234">
                  <c:v>1.5381706220000001E-5</c:v>
                </c:pt>
                <c:pt idx="73235">
                  <c:v>7.4527208670000002E-6</c:v>
                </c:pt>
                <c:pt idx="73236">
                  <c:v>6.9825648640000003E-6</c:v>
                </c:pt>
                <c:pt idx="73237">
                  <c:v>1.080543144E-5</c:v>
                </c:pt>
                <c:pt idx="73238">
                  <c:v>9.2864119009999996E-6</c:v>
                </c:pt>
                <c:pt idx="73239">
                  <c:v>2.237053061E-5</c:v>
                </c:pt>
                <c:pt idx="73240">
                  <c:v>4.2664728210000001E-5</c:v>
                </c:pt>
                <c:pt idx="73241">
                  <c:v>5.6805733429999997E-4</c:v>
                </c:pt>
                <c:pt idx="73242">
                  <c:v>2.577099957E-4</c:v>
                </c:pt>
                <c:pt idx="73243">
                  <c:v>3.195295137E-5</c:v>
                </c:pt>
                <c:pt idx="73244">
                  <c:v>3.2623509469999997E-5</c:v>
                </c:pt>
                <c:pt idx="73245">
                  <c:v>3.902685369E-5</c:v>
                </c:pt>
                <c:pt idx="73246">
                  <c:v>1.564062903E-6</c:v>
                </c:pt>
                <c:pt idx="73247">
                  <c:v>1.726117318E-6</c:v>
                </c:pt>
                <c:pt idx="73248">
                  <c:v>6.4583658719999997E-6</c:v>
                </c:pt>
                <c:pt idx="73249">
                  <c:v>5.5835892060000002E-6</c:v>
                </c:pt>
                <c:pt idx="73250">
                  <c:v>1.4559428630000001E-6</c:v>
                </c:pt>
                <c:pt idx="73251">
                  <c:v>1.072783618E-6</c:v>
                </c:pt>
                <c:pt idx="73252">
                  <c:v>2.933994721E-6</c:v>
                </c:pt>
                <c:pt idx="73253">
                  <c:v>2.5808109780000001E-6</c:v>
                </c:pt>
                <c:pt idx="73254">
                  <c:v>1.193074012E-6</c:v>
                </c:pt>
                <c:pt idx="73255">
                  <c:v>1.143645322E-6</c:v>
                </c:pt>
                <c:pt idx="73256">
                  <c:v>1.039603272E-6</c:v>
                </c:pt>
                <c:pt idx="73257">
                  <c:v>2.2686511650000001E-7</c:v>
                </c:pt>
                <c:pt idx="73258">
                  <c:v>6.45257067E-7</c:v>
                </c:pt>
                <c:pt idx="73259">
                  <c:v>6.1934004230000004E-7</c:v>
                </c:pt>
                <c:pt idx="73260">
                  <c:v>5.3585159020000001E-7</c:v>
                </c:pt>
                <c:pt idx="73261">
                  <c:v>7.3991781899999995E-7</c:v>
                </c:pt>
                <c:pt idx="73262">
                  <c:v>5.6169427189999996E-7</c:v>
                </c:pt>
                <c:pt idx="73263">
                  <c:v>4.8250236970000005E-7</c:v>
                </c:pt>
                <c:pt idx="73264">
                  <c:v>8.1129570289999997E-7</c:v>
                </c:pt>
                <c:pt idx="73265">
                  <c:v>1.1696622119999999E-6</c:v>
                </c:pt>
                <c:pt idx="73266">
                  <c:v>9.3808636100000004E-7</c:v>
                </c:pt>
                <c:pt idx="73267">
                  <c:v>9.3728169520000004E-7</c:v>
                </c:pt>
                <c:pt idx="73268">
                  <c:v>1.5808914989999999E-6</c:v>
                </c:pt>
                <c:pt idx="73269">
                  <c:v>1.0726458370000001E-6</c:v>
                </c:pt>
                <c:pt idx="73270">
                  <c:v>2.1742454569999999E-6</c:v>
                </c:pt>
                <c:pt idx="73271">
                  <c:v>2.1214503469999999E-6</c:v>
                </c:pt>
                <c:pt idx="73272">
                  <c:v>1.1916263819999999E-6</c:v>
                </c:pt>
                <c:pt idx="73273">
                  <c:v>6.1142672419999996E-6</c:v>
                </c:pt>
                <c:pt idx="73274">
                  <c:v>3.7761790199999998E-7</c:v>
                </c:pt>
                <c:pt idx="73275">
                  <c:v>3.5746489469999998E-6</c:v>
                </c:pt>
                <c:pt idx="73276">
                  <c:v>2.1380030839999999E-6</c:v>
                </c:pt>
                <c:pt idx="73277">
                  <c:v>1.719246437E-5</c:v>
                </c:pt>
                <c:pt idx="73278">
                  <c:v>3.834850714E-7</c:v>
                </c:pt>
                <c:pt idx="73279">
                  <c:v>4.3867095279999997E-6</c:v>
                </c:pt>
                <c:pt idx="73280">
                  <c:v>9.3325036639999995E-7</c:v>
                </c:pt>
                <c:pt idx="73281">
                  <c:v>3.1230451929999998E-4</c:v>
                </c:pt>
                <c:pt idx="73282">
                  <c:v>5.0358576100000002E-5</c:v>
                </c:pt>
                <c:pt idx="73283">
                  <c:v>3.331242492E-5</c:v>
                </c:pt>
                <c:pt idx="73284">
                  <c:v>4.9544784049999999E-5</c:v>
                </c:pt>
                <c:pt idx="73285">
                  <c:v>2.3552104540000001E-4</c:v>
                </c:pt>
                <c:pt idx="73286">
                  <c:v>1.5788115439999999E-5</c:v>
                </c:pt>
                <c:pt idx="73287">
                  <c:v>3.116739292E-6</c:v>
                </c:pt>
                <c:pt idx="73288">
                  <c:v>3.8861598839999999E-6</c:v>
                </c:pt>
                <c:pt idx="73289">
                  <c:v>2.1969223819999998E-5</c:v>
                </c:pt>
                <c:pt idx="73290">
                  <c:v>5.8057073629999999E-6</c:v>
                </c:pt>
                <c:pt idx="73291">
                  <c:v>1.8598001389999999E-6</c:v>
                </c:pt>
                <c:pt idx="73292">
                  <c:v>5.2856219390000001E-7</c:v>
                </c:pt>
                <c:pt idx="73293">
                  <c:v>6.7652673359999997E-5</c:v>
                </c:pt>
                <c:pt idx="73294">
                  <c:v>1.9129787E-6</c:v>
                </c:pt>
                <c:pt idx="73295">
                  <c:v>1.3600654499999999E-6</c:v>
                </c:pt>
                <c:pt idx="73296">
                  <c:v>5.1175942790000005E-7</c:v>
                </c:pt>
                <c:pt idx="73297">
                  <c:v>6.440386959E-6</c:v>
                </c:pt>
                <c:pt idx="73298">
                  <c:v>1.6434544049999999E-7</c:v>
                </c:pt>
                <c:pt idx="73299">
                  <c:v>8.8694311800000003E-8</c:v>
                </c:pt>
                <c:pt idx="73300">
                  <c:v>6.7309631579999997E-8</c:v>
                </c:pt>
                <c:pt idx="73301">
                  <c:v>7.8864075180000008E-6</c:v>
                </c:pt>
                <c:pt idx="73302">
                  <c:v>9.0578214930000003E-7</c:v>
                </c:pt>
                <c:pt idx="73303">
                  <c:v>1.536043694E-7</c:v>
                </c:pt>
                <c:pt idx="73304">
                  <c:v>1.9883077330000001E-8</c:v>
                </c:pt>
                <c:pt idx="73305">
                  <c:v>8.6003594259999998E-7</c:v>
                </c:pt>
                <c:pt idx="73306">
                  <c:v>9.9904278449999999E-8</c:v>
                </c:pt>
                <c:pt idx="73307">
                  <c:v>1.296832503E-7</c:v>
                </c:pt>
                <c:pt idx="73308">
                  <c:v>1.2789347299999999E-7</c:v>
                </c:pt>
                <c:pt idx="73309">
                  <c:v>1.06314446E-7</c:v>
                </c:pt>
                <c:pt idx="73310">
                  <c:v>1.087978005E-7</c:v>
                </c:pt>
                <c:pt idx="73311">
                  <c:v>1.0525481729999999E-7</c:v>
                </c:pt>
                <c:pt idx="73312">
                  <c:v>1.286783238E-7</c:v>
                </c:pt>
                <c:pt idx="73313">
                  <c:v>1.281238972E-6</c:v>
                </c:pt>
                <c:pt idx="73314">
                  <c:v>2.5941099890000002E-7</c:v>
                </c:pt>
                <c:pt idx="73315">
                  <c:v>2.6591325299999999E-8</c:v>
                </c:pt>
                <c:pt idx="73316">
                  <c:v>4.4700130839999998E-7</c:v>
                </c:pt>
                <c:pt idx="73317">
                  <c:v>1.7677042430000001E-6</c:v>
                </c:pt>
                <c:pt idx="73318">
                  <c:v>2.8059752910000002E-7</c:v>
                </c:pt>
                <c:pt idx="73319">
                  <c:v>3.5487236140000002E-7</c:v>
                </c:pt>
                <c:pt idx="73320">
                  <c:v>8.0196941989999997E-7</c:v>
                </c:pt>
                <c:pt idx="73321">
                  <c:v>1.16928798E-5</c:v>
                </c:pt>
                <c:pt idx="73322">
                  <c:v>4.1672163630000001E-7</c:v>
                </c:pt>
                <c:pt idx="73323">
                  <c:v>1.848679688E-6</c:v>
                </c:pt>
                <c:pt idx="73324">
                  <c:v>7.5946737279999999E-6</c:v>
                </c:pt>
                <c:pt idx="73325">
                  <c:v>1.6331865E-4</c:v>
                </c:pt>
                <c:pt idx="73326">
                  <c:v>6.3176920680000001E-6</c:v>
                </c:pt>
                <c:pt idx="73327">
                  <c:v>1.8263813150000001E-6</c:v>
                </c:pt>
                <c:pt idx="73328">
                  <c:v>1.1477045139999999E-6</c:v>
                </c:pt>
                <c:pt idx="73329">
                  <c:v>1.145240554E-5</c:v>
                </c:pt>
                <c:pt idx="73330">
                  <c:v>2.8892035329999998E-6</c:v>
                </c:pt>
                <c:pt idx="73331">
                  <c:v>1.9646411670000002E-6</c:v>
                </c:pt>
                <c:pt idx="73332">
                  <c:v>1.2098809189999999E-7</c:v>
                </c:pt>
                <c:pt idx="73333">
                  <c:v>2.5012033219999998E-4</c:v>
                </c:pt>
                <c:pt idx="73334">
                  <c:v>3.1417803299999998E-7</c:v>
                </c:pt>
                <c:pt idx="73335">
                  <c:v>2.933978406E-6</c:v>
                </c:pt>
                <c:pt idx="73336">
                  <c:v>4.8004411500000002E-6</c:v>
                </c:pt>
                <c:pt idx="73337">
                  <c:v>3.5499135809999999E-5</c:v>
                </c:pt>
                <c:pt idx="73338">
                  <c:v>1.196240759E-6</c:v>
                </c:pt>
                <c:pt idx="73339">
                  <c:v>1.1387190019999999E-6</c:v>
                </c:pt>
                <c:pt idx="73340">
                  <c:v>1.1895466429999999E-6</c:v>
                </c:pt>
                <c:pt idx="73341">
                  <c:v>4.7225503759999999E-6</c:v>
                </c:pt>
                <c:pt idx="73342">
                  <c:v>2.9537733189999998E-7</c:v>
                </c:pt>
                <c:pt idx="73343">
                  <c:v>5.4996377319999995E-7</c:v>
                </c:pt>
                <c:pt idx="73344">
                  <c:v>6.9167913820000005E-7</c:v>
                </c:pt>
                <c:pt idx="73345">
                  <c:v>1.7678331119999999E-5</c:v>
                </c:pt>
                <c:pt idx="73346">
                  <c:v>2.743095973E-7</c:v>
                </c:pt>
                <c:pt idx="73347">
                  <c:v>8.63529247E-8</c:v>
                </c:pt>
                <c:pt idx="73348">
                  <c:v>4.0352425389999998E-8</c:v>
                </c:pt>
                <c:pt idx="73349">
                  <c:v>2.5461854380000001E-7</c:v>
                </c:pt>
                <c:pt idx="73350">
                  <c:v>9.8452743309999992E-9</c:v>
                </c:pt>
                <c:pt idx="73351">
                  <c:v>3.4594170070000001E-9</c:v>
                </c:pt>
                <c:pt idx="73352">
                  <c:v>1.820283948E-9</c:v>
                </c:pt>
                <c:pt idx="73353">
                  <c:v>2.914497457E-7</c:v>
                </c:pt>
                <c:pt idx="73354">
                  <c:v>3.6130396260000002E-9</c:v>
                </c:pt>
                <c:pt idx="73355">
                  <c:v>6.0931726730000001E-9</c:v>
                </c:pt>
                <c:pt idx="73356">
                  <c:v>7.2786525689999998E-9</c:v>
                </c:pt>
                <c:pt idx="73357">
                  <c:v>3.1304770809999998E-7</c:v>
                </c:pt>
                <c:pt idx="73358">
                  <c:v>1.3849040709999999E-9</c:v>
                </c:pt>
                <c:pt idx="73359">
                  <c:v>1.709158213E-13</c:v>
                </c:pt>
                <c:pt idx="73360">
                  <c:v>1.7991858450000001E-9</c:v>
                </c:pt>
                <c:pt idx="73361">
                  <c:v>9.9234165369999996E-8</c:v>
                </c:pt>
                <c:pt idx="73362">
                  <c:v>2.753868109E-8</c:v>
                </c:pt>
                <c:pt idx="73363">
                  <c:v>5.0861821870000002E-8</c:v>
                </c:pt>
                <c:pt idx="73364">
                  <c:v>6.6359736099999997E-8</c:v>
                </c:pt>
                <c:pt idx="73365">
                  <c:v>5.0598529390000001E-6</c:v>
                </c:pt>
                <c:pt idx="73366">
                  <c:v>1.940652702E-7</c:v>
                </c:pt>
                <c:pt idx="73367">
                  <c:v>3.2009142860000002E-7</c:v>
                </c:pt>
                <c:pt idx="73368">
                  <c:v>4.4685770489999998E-7</c:v>
                </c:pt>
                <c:pt idx="73369">
                  <c:v>6.8076296029999998E-6</c:v>
                </c:pt>
                <c:pt idx="73370">
                  <c:v>7.5452968009999999E-7</c:v>
                </c:pt>
                <c:pt idx="73371">
                  <c:v>7.4559915600000001E-7</c:v>
                </c:pt>
                <c:pt idx="73372">
                  <c:v>1.1779883790000001E-6</c:v>
                </c:pt>
                <c:pt idx="73373">
                  <c:v>9.4733801569999994E-5</c:v>
                </c:pt>
                <c:pt idx="73374">
                  <c:v>3.1028105410000002E-6</c:v>
                </c:pt>
                <c:pt idx="73375">
                  <c:v>1.18246495E-6</c:v>
                </c:pt>
                <c:pt idx="73376">
                  <c:v>1.8950903110000001E-7</c:v>
                </c:pt>
                <c:pt idx="73377">
                  <c:v>1.798175721E-4</c:v>
                </c:pt>
                <c:pt idx="73378">
                  <c:v>9.1522687109999997E-7</c:v>
                </c:pt>
                <c:pt idx="73379">
                  <c:v>1.3988212830000001E-6</c:v>
                </c:pt>
                <c:pt idx="73380">
                  <c:v>8.2171001779999999E-7</c:v>
                </c:pt>
                <c:pt idx="73381">
                  <c:v>1.250355646E-5</c:v>
                </c:pt>
                <c:pt idx="73382">
                  <c:v>1.18198469E-6</c:v>
                </c:pt>
                <c:pt idx="73383">
                  <c:v>1.008299355E-6</c:v>
                </c:pt>
                <c:pt idx="73384">
                  <c:v>6.3034894190000003E-7</c:v>
                </c:pt>
                <c:pt idx="73385">
                  <c:v>4.7809651449999997E-6</c:v>
                </c:pt>
                <c:pt idx="73386">
                  <c:v>7.8036221519999996E-7</c:v>
                </c:pt>
                <c:pt idx="73387">
                  <c:v>5.5606886499999999E-7</c:v>
                </c:pt>
                <c:pt idx="73388">
                  <c:v>4.3605319190000001E-7</c:v>
                </c:pt>
                <c:pt idx="73389">
                  <c:v>3.6005131029999999E-6</c:v>
                </c:pt>
                <c:pt idx="73390">
                  <c:v>3.8132692659999998E-7</c:v>
                </c:pt>
                <c:pt idx="73391">
                  <c:v>9.6429744389999997E-8</c:v>
                </c:pt>
                <c:pt idx="73392">
                  <c:v>9.0818897200000001E-8</c:v>
                </c:pt>
                <c:pt idx="73393">
                  <c:v>2.7842171199999998E-6</c:v>
                </c:pt>
                <c:pt idx="73394">
                  <c:v>5.4624269639999999E-8</c:v>
                </c:pt>
                <c:pt idx="73395">
                  <c:v>1.345200672E-8</c:v>
                </c:pt>
                <c:pt idx="73396">
                  <c:v>4.5422787880000003E-8</c:v>
                </c:pt>
                <c:pt idx="73397">
                  <c:v>5.2268634449999995E-7</c:v>
                </c:pt>
                <c:pt idx="73398">
                  <c:v>3.1962086379999997E-8</c:v>
                </c:pt>
                <c:pt idx="73399">
                  <c:v>1.347477184E-7</c:v>
                </c:pt>
                <c:pt idx="73400">
                  <c:v>1.242516188E-7</c:v>
                </c:pt>
                <c:pt idx="73401">
                  <c:v>9.0191169999999998E-8</c:v>
                </c:pt>
                <c:pt idx="73402">
                  <c:v>1.510323801E-7</c:v>
                </c:pt>
                <c:pt idx="73403">
                  <c:v>2.044912164E-7</c:v>
                </c:pt>
                <c:pt idx="73404">
                  <c:v>1.879387392E-7</c:v>
                </c:pt>
                <c:pt idx="73405">
                  <c:v>2.4955518139999999E-7</c:v>
                </c:pt>
                <c:pt idx="73406">
                  <c:v>1.7783042220000001E-7</c:v>
                </c:pt>
                <c:pt idx="73407">
                  <c:v>9.3692776629999997E-8</c:v>
                </c:pt>
                <c:pt idx="73408">
                  <c:v>7.0074077139999998E-8</c:v>
                </c:pt>
                <c:pt idx="73409">
                  <c:v>7.6548927639999996E-8</c:v>
                </c:pt>
                <c:pt idx="73410">
                  <c:v>1.8842420639999999E-8</c:v>
                </c:pt>
                <c:pt idx="73411">
                  <c:v>5.793957745E-8</c:v>
                </c:pt>
                <c:pt idx="73412">
                  <c:v>1.821207625E-8</c:v>
                </c:pt>
                <c:pt idx="73413">
                  <c:v>7.9319786529999998E-7</c:v>
                </c:pt>
                <c:pt idx="73414">
                  <c:v>6.3584396629999995E-7</c:v>
                </c:pt>
                <c:pt idx="73415">
                  <c:v>1.111692187E-6</c:v>
                </c:pt>
                <c:pt idx="73416">
                  <c:v>2.7081408000000002E-6</c:v>
                </c:pt>
                <c:pt idx="73417">
                  <c:v>7.4084510409999995E-5</c:v>
                </c:pt>
                <c:pt idx="73418">
                  <c:v>1.01374947E-6</c:v>
                </c:pt>
                <c:pt idx="73419">
                  <c:v>1.5577429460000001E-6</c:v>
                </c:pt>
                <c:pt idx="73420">
                  <c:v>1.293002909E-6</c:v>
                </c:pt>
                <c:pt idx="73421">
                  <c:v>1.148043091E-6</c:v>
                </c:pt>
                <c:pt idx="73422">
                  <c:v>8.1411564250000001E-7</c:v>
                </c:pt>
                <c:pt idx="73423">
                  <c:v>1.6912592629999999E-6</c:v>
                </c:pt>
                <c:pt idx="73424">
                  <c:v>2.6259131630000001E-6</c:v>
                </c:pt>
                <c:pt idx="73425">
                  <c:v>1.7242764779999998E-5</c:v>
                </c:pt>
                <c:pt idx="73426">
                  <c:v>4.43288409E-6</c:v>
                </c:pt>
                <c:pt idx="73427">
                  <c:v>1.9148797309999999E-6</c:v>
                </c:pt>
                <c:pt idx="73428">
                  <c:v>4.8837487639999996E-7</c:v>
                </c:pt>
                <c:pt idx="73429">
                  <c:v>4.9483851239999997E-6</c:v>
                </c:pt>
                <c:pt idx="73430">
                  <c:v>1.5399595380000001E-6</c:v>
                </c:pt>
                <c:pt idx="73431">
                  <c:v>1.2047674840000001E-6</c:v>
                </c:pt>
                <c:pt idx="73432">
                  <c:v>1.045098067E-7</c:v>
                </c:pt>
                <c:pt idx="73433">
                  <c:v>1.922166701E-7</c:v>
                </c:pt>
                <c:pt idx="73434">
                  <c:v>1.818547589E-6</c:v>
                </c:pt>
                <c:pt idx="73435">
                  <c:v>7.9101877499999995E-7</c:v>
                </c:pt>
                <c:pt idx="73436">
                  <c:v>1.259429299E-6</c:v>
                </c:pt>
                <c:pt idx="73437">
                  <c:v>1.0474743300000001E-5</c:v>
                </c:pt>
                <c:pt idx="73438">
                  <c:v>2.8678834949999998E-7</c:v>
                </c:pt>
                <c:pt idx="73439">
                  <c:v>4.3395035160000002E-7</c:v>
                </c:pt>
                <c:pt idx="73440">
                  <c:v>1.9284272130000001E-7</c:v>
                </c:pt>
                <c:pt idx="73441">
                  <c:v>1.1311996760000001E-7</c:v>
                </c:pt>
                <c:pt idx="73442">
                  <c:v>5.4468640250000002E-8</c:v>
                </c:pt>
                <c:pt idx="73443">
                  <c:v>3.662317691E-8</c:v>
                </c:pt>
                <c:pt idx="73444">
                  <c:v>1.480348661E-7</c:v>
                </c:pt>
                <c:pt idx="73445">
                  <c:v>1.1229385200000001E-6</c:v>
                </c:pt>
                <c:pt idx="73446">
                  <c:v>4.4590422759999999E-7</c:v>
                </c:pt>
                <c:pt idx="73447">
                  <c:v>8.1373389629999998E-7</c:v>
                </c:pt>
                <c:pt idx="73448">
                  <c:v>1.111150082E-6</c:v>
                </c:pt>
                <c:pt idx="73449">
                  <c:v>4.9682679070000001E-6</c:v>
                </c:pt>
                <c:pt idx="73450">
                  <c:v>1.442363223E-8</c:v>
                </c:pt>
                <c:pt idx="73451">
                  <c:v>3.1217041049999998E-7</c:v>
                </c:pt>
                <c:pt idx="73452">
                  <c:v>7.6200794039999995E-8</c:v>
                </c:pt>
                <c:pt idx="73453">
                  <c:v>4.9190222670000002E-7</c:v>
                </c:pt>
                <c:pt idx="73454">
                  <c:v>1.740107769E-7</c:v>
                </c:pt>
                <c:pt idx="73455">
                  <c:v>3.7209281020000001E-7</c:v>
                </c:pt>
                <c:pt idx="73456">
                  <c:v>7.4604164900000005E-8</c:v>
                </c:pt>
                <c:pt idx="73457">
                  <c:v>7.1457906860000001E-7</c:v>
                </c:pt>
                <c:pt idx="73458">
                  <c:v>1.4860536359999999E-7</c:v>
                </c:pt>
                <c:pt idx="73459">
                  <c:v>1.7899256369999999E-7</c:v>
                </c:pt>
                <c:pt idx="73460">
                  <c:v>1.8499412620000001E-8</c:v>
                </c:pt>
                <c:pt idx="73461">
                  <c:v>7.1439832850000002E-7</c:v>
                </c:pt>
                <c:pt idx="73462">
                  <c:v>2.079127094E-7</c:v>
                </c:pt>
                <c:pt idx="73463">
                  <c:v>6.3908449839999999E-8</c:v>
                </c:pt>
                <c:pt idx="73464">
                  <c:v>6.6354434970000002E-8</c:v>
                </c:pt>
                <c:pt idx="73465">
                  <c:v>5.4025200080000001E-6</c:v>
                </c:pt>
                <c:pt idx="73466">
                  <c:v>1.3932510689999999E-6</c:v>
                </c:pt>
                <c:pt idx="73467">
                  <c:v>2.0277021740000001E-6</c:v>
                </c:pt>
                <c:pt idx="73468">
                  <c:v>1.407029818E-5</c:v>
                </c:pt>
                <c:pt idx="73469">
                  <c:v>2.8566358989999999E-5</c:v>
                </c:pt>
                <c:pt idx="73470">
                  <c:v>1.847428327E-6</c:v>
                </c:pt>
                <c:pt idx="73471">
                  <c:v>5.0222838420000002E-7</c:v>
                </c:pt>
                <c:pt idx="73472">
                  <c:v>4.8404919139999995E-7</c:v>
                </c:pt>
                <c:pt idx="73473">
                  <c:v>2.5640251020000001E-6</c:v>
                </c:pt>
                <c:pt idx="73474">
                  <c:v>3.576801676E-7</c:v>
                </c:pt>
                <c:pt idx="73475">
                  <c:v>4.1580416840000002E-7</c:v>
                </c:pt>
                <c:pt idx="73476">
                  <c:v>2.729811507E-6</c:v>
                </c:pt>
                <c:pt idx="73477">
                  <c:v>1.1603866120000001E-5</c:v>
                </c:pt>
                <c:pt idx="73478">
                  <c:v>9.5605349280000007E-7</c:v>
                </c:pt>
                <c:pt idx="73479">
                  <c:v>7.7716109799999997E-7</c:v>
                </c:pt>
                <c:pt idx="73480">
                  <c:v>1.6890422069999999E-6</c:v>
                </c:pt>
                <c:pt idx="73481">
                  <c:v>3.3960477049999999E-7</c:v>
                </c:pt>
                <c:pt idx="73482">
                  <c:v>1.2867821559999999E-7</c:v>
                </c:pt>
                <c:pt idx="73483">
                  <c:v>2.2568607280000001E-7</c:v>
                </c:pt>
                <c:pt idx="73484">
                  <c:v>2.207825308E-7</c:v>
                </c:pt>
                <c:pt idx="73485">
                  <c:v>1.300951207E-7</c:v>
                </c:pt>
                <c:pt idx="73486">
                  <c:v>1.688756716E-7</c:v>
                </c:pt>
                <c:pt idx="73487">
                  <c:v>2.3028021300000001E-8</c:v>
                </c:pt>
                <c:pt idx="73488">
                  <c:v>3.375775301E-6</c:v>
                </c:pt>
                <c:pt idx="73489">
                  <c:v>4.7380171989999996E-6</c:v>
                </c:pt>
                <c:pt idx="73490">
                  <c:v>1.679869027E-6</c:v>
                </c:pt>
                <c:pt idx="73491">
                  <c:v>8.6852672739999997E-7</c:v>
                </c:pt>
                <c:pt idx="73492">
                  <c:v>1.836053102E-8</c:v>
                </c:pt>
                <c:pt idx="73493">
                  <c:v>2.6742586340000001E-7</c:v>
                </c:pt>
                <c:pt idx="73494">
                  <c:v>8.1621021030000001E-7</c:v>
                </c:pt>
                <c:pt idx="73495">
                  <c:v>2.168565995E-7</c:v>
                </c:pt>
                <c:pt idx="73496">
                  <c:v>7.4928795900000002E-7</c:v>
                </c:pt>
                <c:pt idx="73497">
                  <c:v>1.333096862E-6</c:v>
                </c:pt>
                <c:pt idx="73498">
                  <c:v>1.0051334829999999E-6</c:v>
                </c:pt>
                <c:pt idx="73499">
                  <c:v>4.8246861460000003E-7</c:v>
                </c:pt>
                <c:pt idx="73500">
                  <c:v>5.3074231810000001E-7</c:v>
                </c:pt>
                <c:pt idx="73501">
                  <c:v>5.1474904370000004E-7</c:v>
                </c:pt>
                <c:pt idx="73502">
                  <c:v>3.314992705E-8</c:v>
                </c:pt>
                <c:pt idx="73503">
                  <c:v>6.458306533E-8</c:v>
                </c:pt>
                <c:pt idx="73504">
                  <c:v>3.385436735E-7</c:v>
                </c:pt>
                <c:pt idx="73505">
                  <c:v>3.9004311490000003E-8</c:v>
                </c:pt>
                <c:pt idx="73506">
                  <c:v>5.3555266010000002E-8</c:v>
                </c:pt>
                <c:pt idx="73507">
                  <c:v>2.1671779989999999E-7</c:v>
                </c:pt>
                <c:pt idx="73508">
                  <c:v>1.5830826889999999E-7</c:v>
                </c:pt>
                <c:pt idx="73509">
                  <c:v>2.59765095E-7</c:v>
                </c:pt>
                <c:pt idx="73510">
                  <c:v>6.1805384060000004E-7</c:v>
                </c:pt>
                <c:pt idx="73511">
                  <c:v>1.2613344269999999E-6</c:v>
                </c:pt>
                <c:pt idx="73512">
                  <c:v>5.1074223459999995E-7</c:v>
                </c:pt>
                <c:pt idx="73513">
                  <c:v>2.6331165259999997E-7</c:v>
                </c:pt>
                <c:pt idx="73514">
                  <c:v>8.1790241379999996E-7</c:v>
                </c:pt>
                <c:pt idx="73515">
                  <c:v>9.2116738660000005E-7</c:v>
                </c:pt>
                <c:pt idx="73516">
                  <c:v>1.807624284E-8</c:v>
                </c:pt>
                <c:pt idx="73517">
                  <c:v>2.082392671E-7</c:v>
                </c:pt>
                <c:pt idx="73518">
                  <c:v>9.0436542689999995E-7</c:v>
                </c:pt>
                <c:pt idx="73519">
                  <c:v>6.1047742129999997E-7</c:v>
                </c:pt>
                <c:pt idx="73520">
                  <c:v>4.5535777609999998E-8</c:v>
                </c:pt>
                <c:pt idx="73521">
                  <c:v>4.1730450240000002E-7</c:v>
                </c:pt>
                <c:pt idx="73522">
                  <c:v>5.1967822550000003E-7</c:v>
                </c:pt>
                <c:pt idx="73523">
                  <c:v>4.5048394760000002E-8</c:v>
                </c:pt>
                <c:pt idx="73524">
                  <c:v>8.5550788079999996E-7</c:v>
                </c:pt>
                <c:pt idx="73525">
                  <c:v>8.8579401800000001E-8</c:v>
                </c:pt>
                <c:pt idx="73526">
                  <c:v>1.3347396860000001E-7</c:v>
                </c:pt>
                <c:pt idx="73527">
                  <c:v>1.187537329E-7</c:v>
                </c:pt>
                <c:pt idx="73528">
                  <c:v>2.3088522840000002E-6</c:v>
                </c:pt>
                <c:pt idx="73529">
                  <c:v>3.581169867E-7</c:v>
                </c:pt>
                <c:pt idx="73530">
                  <c:v>1.1247236120000001E-7</c:v>
                </c:pt>
                <c:pt idx="73531">
                  <c:v>4.1736322400000002E-7</c:v>
                </c:pt>
                <c:pt idx="73532">
                  <c:v>1.25456333E-6</c:v>
                </c:pt>
                <c:pt idx="73533">
                  <c:v>5.4427679449999997E-7</c:v>
                </c:pt>
                <c:pt idx="73534">
                  <c:v>3.903715442E-7</c:v>
                </c:pt>
                <c:pt idx="73535">
                  <c:v>9.1567481760000002E-7</c:v>
                </c:pt>
                <c:pt idx="73536">
                  <c:v>9.4861911919999995E-7</c:v>
                </c:pt>
                <c:pt idx="73537">
                  <c:v>1.2906011249999999E-6</c:v>
                </c:pt>
                <c:pt idx="73538">
                  <c:v>9.9660462509999993E-7</c:v>
                </c:pt>
                <c:pt idx="73539">
                  <c:v>5.5534734970000002E-7</c:v>
                </c:pt>
                <c:pt idx="73540">
                  <c:v>1.616224401E-6</c:v>
                </c:pt>
                <c:pt idx="73541">
                  <c:v>1.9654780849999999E-7</c:v>
                </c:pt>
                <c:pt idx="73542">
                  <c:v>1.079801253E-6</c:v>
                </c:pt>
                <c:pt idx="73543">
                  <c:v>7.5407943659999998E-7</c:v>
                </c:pt>
                <c:pt idx="73544">
                  <c:v>1.6959229649999999E-6</c:v>
                </c:pt>
                <c:pt idx="73545">
                  <c:v>1.088907998E-7</c:v>
                </c:pt>
                <c:pt idx="73546">
                  <c:v>9.113000191E-7</c:v>
                </c:pt>
                <c:pt idx="73547">
                  <c:v>9.8101994470000006E-8</c:v>
                </c:pt>
                <c:pt idx="73548">
                  <c:v>1.806840009E-5</c:v>
                </c:pt>
                <c:pt idx="73549">
                  <c:v>5.4775303629999998E-6</c:v>
                </c:pt>
                <c:pt idx="73550">
                  <c:v>3.0224302110000001E-6</c:v>
                </c:pt>
                <c:pt idx="73551">
                  <c:v>2.941951125E-6</c:v>
                </c:pt>
                <c:pt idx="73552">
                  <c:v>3.8632044379999999E-6</c:v>
                </c:pt>
                <c:pt idx="73553">
                  <c:v>7.4197454249999998E-7</c:v>
                </c:pt>
                <c:pt idx="73554">
                  <c:v>1.829132157E-7</c:v>
                </c:pt>
                <c:pt idx="73555">
                  <c:v>1.111022066E-7</c:v>
                </c:pt>
                <c:pt idx="73556">
                  <c:v>4.1239175440000002E-8</c:v>
                </c:pt>
                <c:pt idx="73557">
                  <c:v>1.049763089E-7</c:v>
                </c:pt>
                <c:pt idx="73558">
                  <c:v>1.331361118E-7</c:v>
                </c:pt>
                <c:pt idx="73559">
                  <c:v>1.5716905510000001E-7</c:v>
                </c:pt>
                <c:pt idx="73560">
                  <c:v>3.176237898E-7</c:v>
                </c:pt>
                <c:pt idx="73561">
                  <c:v>2.8834925879999998E-7</c:v>
                </c:pt>
                <c:pt idx="73562">
                  <c:v>1.013783896E-7</c:v>
                </c:pt>
                <c:pt idx="73563">
                  <c:v>3.8218124400000001E-7</c:v>
                </c:pt>
                <c:pt idx="73564">
                  <c:v>1.2769558329999999E-7</c:v>
                </c:pt>
                <c:pt idx="73565">
                  <c:v>1.930183846E-7</c:v>
                </c:pt>
                <c:pt idx="73566">
                  <c:v>2.2213185949999999E-7</c:v>
                </c:pt>
                <c:pt idx="73567">
                  <c:v>2.4386420990000002E-7</c:v>
                </c:pt>
                <c:pt idx="73568">
                  <c:v>1.749775016E-6</c:v>
                </c:pt>
                <c:pt idx="73569">
                  <c:v>4.1819032990000003E-7</c:v>
                </c:pt>
                <c:pt idx="73570">
                  <c:v>3.6538802439999998E-7</c:v>
                </c:pt>
                <c:pt idx="73571">
                  <c:v>8.5259644740000001E-7</c:v>
                </c:pt>
                <c:pt idx="73572">
                  <c:v>1.379223947E-6</c:v>
                </c:pt>
                <c:pt idx="73573">
                  <c:v>2.552317734E-7</c:v>
                </c:pt>
                <c:pt idx="73574">
                  <c:v>8.7947382639999999E-8</c:v>
                </c:pt>
                <c:pt idx="73575">
                  <c:v>6.1860939190000003E-8</c:v>
                </c:pt>
                <c:pt idx="73576">
                  <c:v>2.3592939470000001E-7</c:v>
                </c:pt>
                <c:pt idx="73577">
                  <c:v>1.734573857E-8</c:v>
                </c:pt>
                <c:pt idx="73578">
                  <c:v>5.8551760150000003E-8</c:v>
                </c:pt>
                <c:pt idx="73579">
                  <c:v>2.605448977E-7</c:v>
                </c:pt>
                <c:pt idx="73580">
                  <c:v>8.7977139260000004E-6</c:v>
                </c:pt>
                <c:pt idx="73581">
                  <c:v>1.5998164250000001E-6</c:v>
                </c:pt>
                <c:pt idx="73582">
                  <c:v>3.8632832280000001E-7</c:v>
                </c:pt>
                <c:pt idx="73583">
                  <c:v>8.1717201409999997E-7</c:v>
                </c:pt>
                <c:pt idx="73584">
                  <c:v>2.290226874E-6</c:v>
                </c:pt>
                <c:pt idx="73585">
                  <c:v>2.773174959E-7</c:v>
                </c:pt>
                <c:pt idx="73586">
                  <c:v>2.0866233979999999E-7</c:v>
                </c:pt>
                <c:pt idx="73587">
                  <c:v>5.425961008E-7</c:v>
                </c:pt>
                <c:pt idx="73588">
                  <c:v>5.286785267E-6</c:v>
                </c:pt>
                <c:pt idx="73589">
                  <c:v>1.264590376E-6</c:v>
                </c:pt>
                <c:pt idx="73590">
                  <c:v>1.291801804E-6</c:v>
                </c:pt>
                <c:pt idx="73591">
                  <c:v>4.3562018639999999E-6</c:v>
                </c:pt>
                <c:pt idx="73592">
                  <c:v>3.9614451460000003E-5</c:v>
                </c:pt>
                <c:pt idx="73593">
                  <c:v>3.1930928229999999E-6</c:v>
                </c:pt>
                <c:pt idx="73594">
                  <c:v>5.2195127309999997E-7</c:v>
                </c:pt>
                <c:pt idx="73595">
                  <c:v>2.2377986470000001E-7</c:v>
                </c:pt>
                <c:pt idx="73596">
                  <c:v>1.270870866E-6</c:v>
                </c:pt>
                <c:pt idx="73597">
                  <c:v>5.8642346209999996E-7</c:v>
                </c:pt>
                <c:pt idx="73598">
                  <c:v>3.193666431E-7</c:v>
                </c:pt>
                <c:pt idx="73599">
                  <c:v>4.5886072110000001E-8</c:v>
                </c:pt>
                <c:pt idx="73600">
                  <c:v>1.144338079E-5</c:v>
                </c:pt>
                <c:pt idx="73601">
                  <c:v>2.5684055609999999E-7</c:v>
                </c:pt>
                <c:pt idx="73602">
                  <c:v>2.1625084300000001E-7</c:v>
                </c:pt>
                <c:pt idx="73603">
                  <c:v>3.4252735840000002E-7</c:v>
                </c:pt>
                <c:pt idx="73604">
                  <c:v>3.2217280730000001E-7</c:v>
                </c:pt>
                <c:pt idx="73605">
                  <c:v>5.6645799660000001E-8</c:v>
                </c:pt>
                <c:pt idx="73606">
                  <c:v>3.6808115309999998E-8</c:v>
                </c:pt>
                <c:pt idx="73607">
                  <c:v>2.2231997770000002E-8</c:v>
                </c:pt>
                <c:pt idx="73608">
                  <c:v>8.9994601450000006E-8</c:v>
                </c:pt>
                <c:pt idx="73609">
                  <c:v>2.682208508E-8</c:v>
                </c:pt>
                <c:pt idx="73610">
                  <c:v>1.009483158E-8</c:v>
                </c:pt>
                <c:pt idx="73611">
                  <c:v>1.56873322E-8</c:v>
                </c:pt>
                <c:pt idx="73612">
                  <c:v>1.3151468179999999E-6</c:v>
                </c:pt>
                <c:pt idx="73613">
                  <c:v>2.544788418E-8</c:v>
                </c:pt>
                <c:pt idx="73614">
                  <c:v>1.2794339730000001E-8</c:v>
                </c:pt>
                <c:pt idx="73615">
                  <c:v>1.286171845E-8</c:v>
                </c:pt>
                <c:pt idx="73616">
                  <c:v>1.115143525E-7</c:v>
                </c:pt>
                <c:pt idx="73617">
                  <c:v>1.6168839010000001E-8</c:v>
                </c:pt>
                <c:pt idx="73618">
                  <c:v>1.4707357869999999E-8</c:v>
                </c:pt>
                <c:pt idx="73619">
                  <c:v>1.7375453539999998E-8</c:v>
                </c:pt>
                <c:pt idx="73620">
                  <c:v>4.1382231389999999E-7</c:v>
                </c:pt>
                <c:pt idx="73621">
                  <c:v>1.5966993780000002E-8</c:v>
                </c:pt>
                <c:pt idx="73622">
                  <c:v>1.3676851109999999E-7</c:v>
                </c:pt>
                <c:pt idx="73623">
                  <c:v>2.2682248970000001E-7</c:v>
                </c:pt>
                <c:pt idx="73624">
                  <c:v>4.4092946429999996E-6</c:v>
                </c:pt>
                <c:pt idx="73625">
                  <c:v>1.4086482269999999E-7</c:v>
                </c:pt>
                <c:pt idx="73626">
                  <c:v>1.2080267560000001E-7</c:v>
                </c:pt>
                <c:pt idx="73627">
                  <c:v>1.965187818E-7</c:v>
                </c:pt>
                <c:pt idx="73628">
                  <c:v>2.0180199040000002E-6</c:v>
                </c:pt>
                <c:pt idx="73629">
                  <c:v>1.2991583879999999E-7</c:v>
                </c:pt>
                <c:pt idx="73630">
                  <c:v>2.6297341629999999E-7</c:v>
                </c:pt>
                <c:pt idx="73631">
                  <c:v>4.5008016390000001E-7</c:v>
                </c:pt>
                <c:pt idx="73632">
                  <c:v>1.016869881E-5</c:v>
                </c:pt>
                <c:pt idx="73633">
                  <c:v>5.0726901870000004E-7</c:v>
                </c:pt>
                <c:pt idx="73634">
                  <c:v>2.139453838E-7</c:v>
                </c:pt>
                <c:pt idx="73635">
                  <c:v>1.6542381540000001E-7</c:v>
                </c:pt>
                <c:pt idx="73636">
                  <c:v>6.9833176830000004E-6</c:v>
                </c:pt>
                <c:pt idx="73637">
                  <c:v>1.6825741339999999E-7</c:v>
                </c:pt>
                <c:pt idx="73638">
                  <c:v>2.6943178409999998E-7</c:v>
                </c:pt>
                <c:pt idx="73639">
                  <c:v>1.440377807E-7</c:v>
                </c:pt>
                <c:pt idx="73640">
                  <c:v>4.0873394469999999E-5</c:v>
                </c:pt>
                <c:pt idx="73641">
                  <c:v>3.3821389670000002E-9</c:v>
                </c:pt>
                <c:pt idx="73642">
                  <c:v>4.2977174660000002E-7</c:v>
                </c:pt>
                <c:pt idx="73643">
                  <c:v>6.7267044240000005E-7</c:v>
                </c:pt>
                <c:pt idx="73644">
                  <c:v>4.1862901929999999E-5</c:v>
                </c:pt>
                <c:pt idx="73645">
                  <c:v>2.5969482140000002E-7</c:v>
                </c:pt>
                <c:pt idx="73646">
                  <c:v>1.037692916E-7</c:v>
                </c:pt>
                <c:pt idx="73647">
                  <c:v>9.5024828069999998E-8</c:v>
                </c:pt>
                <c:pt idx="73648">
                  <c:v>1.319120057E-6</c:v>
                </c:pt>
                <c:pt idx="73649">
                  <c:v>5.5367632860000001E-8</c:v>
                </c:pt>
                <c:pt idx="73650">
                  <c:v>3.240447416E-8</c:v>
                </c:pt>
                <c:pt idx="73651">
                  <c:v>2.0783637549999999E-8</c:v>
                </c:pt>
                <c:pt idx="73652">
                  <c:v>1.158058239E-7</c:v>
                </c:pt>
                <c:pt idx="73653">
                  <c:v>6.3571730120000001E-9</c:v>
                </c:pt>
                <c:pt idx="73654">
                  <c:v>2.2999117829999999E-9</c:v>
                </c:pt>
                <c:pt idx="73655">
                  <c:v>4.6653956700000004E-10</c:v>
                </c:pt>
                <c:pt idx="73656">
                  <c:v>5.7412338690000004E-13</c:v>
                </c:pt>
                <c:pt idx="73657">
                  <c:v>3.1723365539999998E-10</c:v>
                </c:pt>
                <c:pt idx="73658">
                  <c:v>8.9556121549999996E-10</c:v>
                </c:pt>
                <c:pt idx="73659">
                  <c:v>1.394134417E-9</c:v>
                </c:pt>
                <c:pt idx="73660">
                  <c:v>8.9005097750000006E-8</c:v>
                </c:pt>
                <c:pt idx="73661">
                  <c:v>2.301187012E-9</c:v>
                </c:pt>
                <c:pt idx="73662">
                  <c:v>1.3208846980000001E-9</c:v>
                </c:pt>
                <c:pt idx="73663">
                  <c:v>5.654273414E-10</c:v>
                </c:pt>
                <c:pt idx="73664">
                  <c:v>3.9446768459999997E-8</c:v>
                </c:pt>
                <c:pt idx="73665">
                  <c:v>2.7045292300000001E-9</c:v>
                </c:pt>
                <c:pt idx="73666">
                  <c:v>6.1987040729999999E-9</c:v>
                </c:pt>
                <c:pt idx="73667">
                  <c:v>9.1556122319999997E-9</c:v>
                </c:pt>
                <c:pt idx="73668">
                  <c:v>2.030885084E-7</c:v>
                </c:pt>
                <c:pt idx="73669">
                  <c:v>3.3513399239999998E-8</c:v>
                </c:pt>
                <c:pt idx="73670">
                  <c:v>5.2869753079999999E-8</c:v>
                </c:pt>
                <c:pt idx="73671">
                  <c:v>7.1004284479999995E-8</c:v>
                </c:pt>
                <c:pt idx="73672">
                  <c:v>1.7737729680000001E-6</c:v>
                </c:pt>
                <c:pt idx="73673">
                  <c:v>1.8463138839999999E-7</c:v>
                </c:pt>
                <c:pt idx="73674">
                  <c:v>1.1339871929999999E-7</c:v>
                </c:pt>
                <c:pt idx="73675">
                  <c:v>9.3993797900000001E-8</c:v>
                </c:pt>
                <c:pt idx="73676">
                  <c:v>1.283207313E-6</c:v>
                </c:pt>
                <c:pt idx="73677">
                  <c:v>3.804321879E-7</c:v>
                </c:pt>
                <c:pt idx="73678">
                  <c:v>2.3200690619999999E-7</c:v>
                </c:pt>
                <c:pt idx="73679">
                  <c:v>1.7641361460000001E-7</c:v>
                </c:pt>
                <c:pt idx="73680">
                  <c:v>5.8831496430000002E-6</c:v>
                </c:pt>
                <c:pt idx="73681">
                  <c:v>1.096447677E-6</c:v>
                </c:pt>
                <c:pt idx="73682">
                  <c:v>4.4062435580000002E-7</c:v>
                </c:pt>
                <c:pt idx="73683">
                  <c:v>7.5075094819999996E-7</c:v>
                </c:pt>
                <c:pt idx="73684">
                  <c:v>1.182497397E-4</c:v>
                </c:pt>
                <c:pt idx="73685">
                  <c:v>6.0364247200000004E-7</c:v>
                </c:pt>
                <c:pt idx="73686">
                  <c:v>9.0388620590000001E-7</c:v>
                </c:pt>
                <c:pt idx="73687">
                  <c:v>5.2395957869999998E-7</c:v>
                </c:pt>
                <c:pt idx="73688">
                  <c:v>1.2351753259999999E-6</c:v>
                </c:pt>
                <c:pt idx="73689">
                  <c:v>3.5567574390000002E-7</c:v>
                </c:pt>
                <c:pt idx="73690">
                  <c:v>4.3856238389999998E-7</c:v>
                </c:pt>
                <c:pt idx="73691">
                  <c:v>4.7126537579999998E-7</c:v>
                </c:pt>
                <c:pt idx="73692">
                  <c:v>7.7096181530000008E-6</c:v>
                </c:pt>
                <c:pt idx="73693">
                  <c:v>6.4848373590000003E-7</c:v>
                </c:pt>
                <c:pt idx="73694">
                  <c:v>2.1468547779999999E-7</c:v>
                </c:pt>
                <c:pt idx="73695">
                  <c:v>1.442602425E-8</c:v>
                </c:pt>
                <c:pt idx="73696">
                  <c:v>1.3243633779999999E-6</c:v>
                </c:pt>
                <c:pt idx="73697">
                  <c:v>1.1234791759999999E-7</c:v>
                </c:pt>
                <c:pt idx="73698">
                  <c:v>9.6230910910000001E-8</c:v>
                </c:pt>
                <c:pt idx="73699">
                  <c:v>1.7323741609999999E-8</c:v>
                </c:pt>
                <c:pt idx="73700">
                  <c:v>5.9516413599999998E-9</c:v>
                </c:pt>
                <c:pt idx="73701">
                  <c:v>7.2051919090000003E-8</c:v>
                </c:pt>
                <c:pt idx="73702">
                  <c:v>4.5877075480000001E-8</c:v>
                </c:pt>
                <c:pt idx="73703">
                  <c:v>4.5892785149999998E-9</c:v>
                </c:pt>
                <c:pt idx="73704">
                  <c:v>8.113343532E-8</c:v>
                </c:pt>
                <c:pt idx="73705">
                  <c:v>2.2632270079999999E-8</c:v>
                </c:pt>
                <c:pt idx="73706">
                  <c:v>2.3916424720000002E-8</c:v>
                </c:pt>
                <c:pt idx="73707">
                  <c:v>2.3588379029999999E-8</c:v>
                </c:pt>
                <c:pt idx="73708">
                  <c:v>2.6968824770000001E-8</c:v>
                </c:pt>
                <c:pt idx="73709">
                  <c:v>3.2111637950000003E-8</c:v>
                </c:pt>
                <c:pt idx="73710">
                  <c:v>4.3284591289999999E-8</c:v>
                </c:pt>
                <c:pt idx="73711">
                  <c:v>6.0838737749999995E-8</c:v>
                </c:pt>
                <c:pt idx="73712">
                  <c:v>4.2401813110000003E-7</c:v>
                </c:pt>
                <c:pt idx="73713">
                  <c:v>1.996934265E-7</c:v>
                </c:pt>
                <c:pt idx="73714">
                  <c:v>5.7947500069999997E-8</c:v>
                </c:pt>
                <c:pt idx="73715">
                  <c:v>1.6464339280000001E-7</c:v>
                </c:pt>
                <c:pt idx="73716">
                  <c:v>2.1834638909999999E-6</c:v>
                </c:pt>
                <c:pt idx="73717">
                  <c:v>3.1965076580000002E-7</c:v>
                </c:pt>
                <c:pt idx="73718">
                  <c:v>2.7489749400000002E-7</c:v>
                </c:pt>
                <c:pt idx="73719">
                  <c:v>1.324120533E-7</c:v>
                </c:pt>
                <c:pt idx="73720">
                  <c:v>5.2565079640000001E-7</c:v>
                </c:pt>
                <c:pt idx="73721">
                  <c:v>7.7257838480000003E-7</c:v>
                </c:pt>
                <c:pt idx="73722">
                  <c:v>2.305367267E-7</c:v>
                </c:pt>
                <c:pt idx="73723">
                  <c:v>1.9339463759999999E-6</c:v>
                </c:pt>
                <c:pt idx="73724">
                  <c:v>3.4979613170000002E-5</c:v>
                </c:pt>
                <c:pt idx="73725">
                  <c:v>2.7093211970000002E-6</c:v>
                </c:pt>
                <c:pt idx="73726">
                  <c:v>3.1654118960000002E-6</c:v>
                </c:pt>
                <c:pt idx="73727">
                  <c:v>2.0717501589999999E-6</c:v>
                </c:pt>
                <c:pt idx="73728">
                  <c:v>7.2674638660000003E-6</c:v>
                </c:pt>
                <c:pt idx="73729">
                  <c:v>1.3809441779999999E-6</c:v>
                </c:pt>
                <c:pt idx="73730">
                  <c:v>7.7903633640000005E-7</c:v>
                </c:pt>
                <c:pt idx="73731">
                  <c:v>6.0181684719999996E-7</c:v>
                </c:pt>
                <c:pt idx="73732">
                  <c:v>1.825849545E-5</c:v>
                </c:pt>
                <c:pt idx="73733">
                  <c:v>3.2837923880000001E-6</c:v>
                </c:pt>
                <c:pt idx="73734">
                  <c:v>1.5022906510000001E-6</c:v>
                </c:pt>
                <c:pt idx="73735">
                  <c:v>9.0266742789999999E-6</c:v>
                </c:pt>
                <c:pt idx="73736">
                  <c:v>3.7956024139999997E-5</c:v>
                </c:pt>
                <c:pt idx="73737">
                  <c:v>1.644823697E-6</c:v>
                </c:pt>
                <c:pt idx="73738">
                  <c:v>4.9790877909999998E-7</c:v>
                </c:pt>
                <c:pt idx="73739">
                  <c:v>1.1619118069999999E-7</c:v>
                </c:pt>
                <c:pt idx="73740">
                  <c:v>1.369058564E-6</c:v>
                </c:pt>
                <c:pt idx="73741">
                  <c:v>2.712570419E-7</c:v>
                </c:pt>
                <c:pt idx="73742">
                  <c:v>3.3254287260000002E-8</c:v>
                </c:pt>
                <c:pt idx="73743">
                  <c:v>5.0910971579999997E-7</c:v>
                </c:pt>
                <c:pt idx="73744">
                  <c:v>3.2309587779999998E-6</c:v>
                </c:pt>
                <c:pt idx="73745">
                  <c:v>2.5800206270000001E-7</c:v>
                </c:pt>
                <c:pt idx="73746">
                  <c:v>3.7300176200000003E-8</c:v>
                </c:pt>
                <c:pt idx="73747">
                  <c:v>8.351250747E-8</c:v>
                </c:pt>
                <c:pt idx="73748">
                  <c:v>3.0643962180000001E-8</c:v>
                </c:pt>
                <c:pt idx="73749">
                  <c:v>2.225188917E-8</c:v>
                </c:pt>
                <c:pt idx="73750">
                  <c:v>5.406203467E-8</c:v>
                </c:pt>
                <c:pt idx="73751">
                  <c:v>6.549172451E-8</c:v>
                </c:pt>
                <c:pt idx="73752">
                  <c:v>5.6372782030000002E-8</c:v>
                </c:pt>
                <c:pt idx="73753">
                  <c:v>6.926993908E-8</c:v>
                </c:pt>
                <c:pt idx="73754">
                  <c:v>6.2574294210000004E-8</c:v>
                </c:pt>
                <c:pt idx="73755">
                  <c:v>6.9072121120000005E-8</c:v>
                </c:pt>
                <c:pt idx="73756">
                  <c:v>1.4799653810000001E-7</c:v>
                </c:pt>
                <c:pt idx="73757">
                  <c:v>3.899502972E-8</c:v>
                </c:pt>
                <c:pt idx="73758">
                  <c:v>5.4896726469999998E-8</c:v>
                </c:pt>
                <c:pt idx="73759">
                  <c:v>9.8556536840000004E-8</c:v>
                </c:pt>
                <c:pt idx="73760">
                  <c:v>1.4386853319999999E-7</c:v>
                </c:pt>
                <c:pt idx="73761">
                  <c:v>2.413381939E-8</c:v>
                </c:pt>
                <c:pt idx="73762">
                  <c:v>1.9342217260000001E-7</c:v>
                </c:pt>
                <c:pt idx="73763">
                  <c:v>4.9437959720000001E-8</c:v>
                </c:pt>
                <c:pt idx="73764">
                  <c:v>6.5796042430000001E-7</c:v>
                </c:pt>
                <c:pt idx="73765">
                  <c:v>1.6886735069999999E-7</c:v>
                </c:pt>
                <c:pt idx="73766">
                  <c:v>8.5148644799999999E-7</c:v>
                </c:pt>
                <c:pt idx="73767">
                  <c:v>1.0480601930000001E-6</c:v>
                </c:pt>
                <c:pt idx="73768">
                  <c:v>1.606423255E-6</c:v>
                </c:pt>
                <c:pt idx="73769">
                  <c:v>1.0868034280000001E-6</c:v>
                </c:pt>
                <c:pt idx="73770">
                  <c:v>7.7732334719999998E-7</c:v>
                </c:pt>
                <c:pt idx="73771">
                  <c:v>2.120176628E-8</c:v>
                </c:pt>
                <c:pt idx="73772">
                  <c:v>1.8119978390000001E-6</c:v>
                </c:pt>
                <c:pt idx="73773">
                  <c:v>3.0994500480000002E-6</c:v>
                </c:pt>
                <c:pt idx="73774">
                  <c:v>2.3621856260000002E-6</c:v>
                </c:pt>
                <c:pt idx="73775">
                  <c:v>2.61849321E-5</c:v>
                </c:pt>
                <c:pt idx="73776">
                  <c:v>6.3827532940000003E-5</c:v>
                </c:pt>
                <c:pt idx="73777">
                  <c:v>6.9510820459999997E-6</c:v>
                </c:pt>
                <c:pt idx="73778">
                  <c:v>7.2276066900000004E-6</c:v>
                </c:pt>
                <c:pt idx="73779">
                  <c:v>3.242726387E-6</c:v>
                </c:pt>
                <c:pt idx="73780">
                  <c:v>4.7175112629999999E-7</c:v>
                </c:pt>
                <c:pt idx="73781">
                  <c:v>1.476006289E-6</c:v>
                </c:pt>
                <c:pt idx="73782">
                  <c:v>1.887711934E-6</c:v>
                </c:pt>
                <c:pt idx="73783">
                  <c:v>2.2712428769999999E-7</c:v>
                </c:pt>
                <c:pt idx="73784">
                  <c:v>3.7003235950000002E-7</c:v>
                </c:pt>
                <c:pt idx="73785">
                  <c:v>9.9318019950000009E-7</c:v>
                </c:pt>
                <c:pt idx="73786">
                  <c:v>6.9216013670000003E-7</c:v>
                </c:pt>
                <c:pt idx="73787">
                  <c:v>2.2625030390000002E-9</c:v>
                </c:pt>
                <c:pt idx="73788">
                  <c:v>2.9747063580000002E-7</c:v>
                </c:pt>
                <c:pt idx="73789">
                  <c:v>4.7930213989999997E-7</c:v>
                </c:pt>
                <c:pt idx="73790">
                  <c:v>1.028883039E-7</c:v>
                </c:pt>
                <c:pt idx="73791">
                  <c:v>2.5084042680000001E-7</c:v>
                </c:pt>
                <c:pt idx="73792">
                  <c:v>6.7231411680000006E-8</c:v>
                </c:pt>
                <c:pt idx="73793">
                  <c:v>1.4263286819999999E-7</c:v>
                </c:pt>
                <c:pt idx="73794">
                  <c:v>2.4033396750000001E-8</c:v>
                </c:pt>
                <c:pt idx="73795">
                  <c:v>5.5663108990000004E-7</c:v>
                </c:pt>
                <c:pt idx="73796">
                  <c:v>9.4075703620000003E-8</c:v>
                </c:pt>
                <c:pt idx="73797">
                  <c:v>9.2067982479999994E-8</c:v>
                </c:pt>
                <c:pt idx="73798">
                  <c:v>9.5807014280000005E-8</c:v>
                </c:pt>
                <c:pt idx="73799">
                  <c:v>2.0216255180000001E-7</c:v>
                </c:pt>
                <c:pt idx="73800">
                  <c:v>1.102619479E-7</c:v>
                </c:pt>
                <c:pt idx="73801">
                  <c:v>8.8663426649999996E-8</c:v>
                </c:pt>
                <c:pt idx="73802">
                  <c:v>1.195863998E-7</c:v>
                </c:pt>
                <c:pt idx="73803">
                  <c:v>1.09331519E-7</c:v>
                </c:pt>
                <c:pt idx="73804">
                  <c:v>9.61084311E-8</c:v>
                </c:pt>
                <c:pt idx="73805">
                  <c:v>7.9018675260000006E-8</c:v>
                </c:pt>
                <c:pt idx="73806">
                  <c:v>7.0777762439999997E-8</c:v>
                </c:pt>
                <c:pt idx="73807">
                  <c:v>2.365815028E-7</c:v>
                </c:pt>
                <c:pt idx="73808">
                  <c:v>1.4700569439999999E-7</c:v>
                </c:pt>
                <c:pt idx="73809">
                  <c:v>6.5055835139999995E-8</c:v>
                </c:pt>
                <c:pt idx="73810">
                  <c:v>1.5585619460000002E-8</c:v>
                </c:pt>
                <c:pt idx="73811">
                  <c:v>6.0530078980000002E-7</c:v>
                </c:pt>
                <c:pt idx="73812">
                  <c:v>2.602744722E-7</c:v>
                </c:pt>
                <c:pt idx="73813">
                  <c:v>1.835821112E-8</c:v>
                </c:pt>
                <c:pt idx="73814">
                  <c:v>3.0780219609999998E-7</c:v>
                </c:pt>
                <c:pt idx="73815">
                  <c:v>9.9187109050000005E-6</c:v>
                </c:pt>
                <c:pt idx="73816">
                  <c:v>1.52381394E-5</c:v>
                </c:pt>
                <c:pt idx="73817">
                  <c:v>3.9977776309999999E-6</c:v>
                </c:pt>
                <c:pt idx="73818">
                  <c:v>4.8935652380000004E-6</c:v>
                </c:pt>
                <c:pt idx="73819">
                  <c:v>1.5929815599999998E-5</c:v>
                </c:pt>
                <c:pt idx="73820">
                  <c:v>3.6879234799999999E-6</c:v>
                </c:pt>
                <c:pt idx="73821">
                  <c:v>2.668693641E-7</c:v>
                </c:pt>
                <c:pt idx="73822">
                  <c:v>6.5647887209999997E-7</c:v>
                </c:pt>
                <c:pt idx="73823">
                  <c:v>2.6118566969999999E-6</c:v>
                </c:pt>
                <c:pt idx="73824">
                  <c:v>2.303487036E-6</c:v>
                </c:pt>
                <c:pt idx="73825">
                  <c:v>9.752222847999999E-7</c:v>
                </c:pt>
                <c:pt idx="73826">
                  <c:v>9.0336599790000004E-7</c:v>
                </c:pt>
                <c:pt idx="73827">
                  <c:v>1.024086076E-5</c:v>
                </c:pt>
                <c:pt idx="73828">
                  <c:v>4.4117399679999998E-6</c:v>
                </c:pt>
                <c:pt idx="73829">
                  <c:v>5.3155680289999995E-7</c:v>
                </c:pt>
                <c:pt idx="73830">
                  <c:v>8.7548370139999996E-7</c:v>
                </c:pt>
                <c:pt idx="73831">
                  <c:v>6.7533543109999998E-7</c:v>
                </c:pt>
                <c:pt idx="73832">
                  <c:v>5.4636713709999995E-7</c:v>
                </c:pt>
                <c:pt idx="73833">
                  <c:v>1.891533055E-7</c:v>
                </c:pt>
                <c:pt idx="73834">
                  <c:v>2.9551206389999998E-7</c:v>
                </c:pt>
                <c:pt idx="73835">
                  <c:v>1.74657409E-6</c:v>
                </c:pt>
                <c:pt idx="73836">
                  <c:v>1.4687869519999999E-6</c:v>
                </c:pt>
                <c:pt idx="73837">
                  <c:v>2.9781435870000002E-7</c:v>
                </c:pt>
                <c:pt idx="73838">
                  <c:v>7.6309197929999998E-7</c:v>
                </c:pt>
                <c:pt idx="73839">
                  <c:v>1.1306399519999999E-6</c:v>
                </c:pt>
                <c:pt idx="73840">
                  <c:v>2.5054499989999998E-7</c:v>
                </c:pt>
                <c:pt idx="73841">
                  <c:v>8.651589286E-8</c:v>
                </c:pt>
                <c:pt idx="73842">
                  <c:v>6.5763335819999999E-8</c:v>
                </c:pt>
                <c:pt idx="73843">
                  <c:v>1.05452044E-7</c:v>
                </c:pt>
                <c:pt idx="73844">
                  <c:v>1.337966787E-8</c:v>
                </c:pt>
                <c:pt idx="73845">
                  <c:v>2.873309422E-8</c:v>
                </c:pt>
                <c:pt idx="73846">
                  <c:v>1.393415149E-7</c:v>
                </c:pt>
                <c:pt idx="73847">
                  <c:v>1.1039221799999999E-6</c:v>
                </c:pt>
                <c:pt idx="73848">
                  <c:v>5.3712800219999999E-7</c:v>
                </c:pt>
                <c:pt idx="73849">
                  <c:v>7.5566675000000003E-8</c:v>
                </c:pt>
                <c:pt idx="73850">
                  <c:v>1.059954414E-8</c:v>
                </c:pt>
                <c:pt idx="73851">
                  <c:v>1.836512858E-7</c:v>
                </c:pt>
                <c:pt idx="73852">
                  <c:v>7.8237706859999997E-8</c:v>
                </c:pt>
                <c:pt idx="73853">
                  <c:v>4.5580153540000002E-8</c:v>
                </c:pt>
                <c:pt idx="73854">
                  <c:v>6.2362413839999995E-8</c:v>
                </c:pt>
                <c:pt idx="73855">
                  <c:v>7.2721597810000007E-8</c:v>
                </c:pt>
                <c:pt idx="73856">
                  <c:v>1.207491397E-8</c:v>
                </c:pt>
                <c:pt idx="73857">
                  <c:v>2.8565352149999998E-7</c:v>
                </c:pt>
                <c:pt idx="73858">
                  <c:v>5.1266914129999996E-7</c:v>
                </c:pt>
                <c:pt idx="73859">
                  <c:v>2.1128295109999999E-6</c:v>
                </c:pt>
                <c:pt idx="73860">
                  <c:v>9.8084325670000009E-7</c:v>
                </c:pt>
                <c:pt idx="73861">
                  <c:v>9.5430699840000002E-8</c:v>
                </c:pt>
                <c:pt idx="73862">
                  <c:v>3.508026964E-8</c:v>
                </c:pt>
                <c:pt idx="73863">
                  <c:v>7.9499502980000005E-7</c:v>
                </c:pt>
                <c:pt idx="73864">
                  <c:v>2.754156593E-7</c:v>
                </c:pt>
                <c:pt idx="73865">
                  <c:v>1.046458233E-7</c:v>
                </c:pt>
                <c:pt idx="73866">
                  <c:v>2.6033525709999998E-7</c:v>
                </c:pt>
                <c:pt idx="73867">
                  <c:v>2.7544596019999999E-5</c:v>
                </c:pt>
                <c:pt idx="73868">
                  <c:v>4.7543456330000002E-6</c:v>
                </c:pt>
                <c:pt idx="73869">
                  <c:v>2.855976978E-6</c:v>
                </c:pt>
                <c:pt idx="73870">
                  <c:v>2.3239982770000001E-6</c:v>
                </c:pt>
                <c:pt idx="73871">
                  <c:v>6.0189280460000004E-6</c:v>
                </c:pt>
                <c:pt idx="73872">
                  <c:v>1.2451948670000001E-7</c:v>
                </c:pt>
                <c:pt idx="73873">
                  <c:v>3.555292793E-7</c:v>
                </c:pt>
                <c:pt idx="73874">
                  <c:v>2.8466854690000002E-7</c:v>
                </c:pt>
                <c:pt idx="73875">
                  <c:v>1.4941994789999999E-6</c:v>
                </c:pt>
                <c:pt idx="73876">
                  <c:v>1.35970922E-7</c:v>
                </c:pt>
                <c:pt idx="73877">
                  <c:v>4.5153067029999997E-7</c:v>
                </c:pt>
                <c:pt idx="73878">
                  <c:v>5.3731240060000003E-7</c:v>
                </c:pt>
                <c:pt idx="73879">
                  <c:v>5.4268009300000001E-6</c:v>
                </c:pt>
                <c:pt idx="73880">
                  <c:v>3.2026201419999997E-7</c:v>
                </c:pt>
                <c:pt idx="73881">
                  <c:v>1.0996481399999999E-8</c:v>
                </c:pt>
                <c:pt idx="73882">
                  <c:v>2.6699675E-8</c:v>
                </c:pt>
                <c:pt idx="73883">
                  <c:v>3.3293511919999998E-7</c:v>
                </c:pt>
                <c:pt idx="73884">
                  <c:v>2.7209351240000001E-8</c:v>
                </c:pt>
                <c:pt idx="73885">
                  <c:v>2.4740619710000001E-8</c:v>
                </c:pt>
                <c:pt idx="73886">
                  <c:v>3.5736828410000001E-8</c:v>
                </c:pt>
                <c:pt idx="73887">
                  <c:v>2.119461141E-7</c:v>
                </c:pt>
                <c:pt idx="73888">
                  <c:v>1.5469978370000001E-8</c:v>
                </c:pt>
                <c:pt idx="73889">
                  <c:v>2.1841606070000001E-7</c:v>
                </c:pt>
                <c:pt idx="73890">
                  <c:v>3.334048666E-7</c:v>
                </c:pt>
                <c:pt idx="73891">
                  <c:v>1.418953384E-6</c:v>
                </c:pt>
                <c:pt idx="73892">
                  <c:v>1.492212708E-7</c:v>
                </c:pt>
                <c:pt idx="73893">
                  <c:v>1.00039901E-7</c:v>
                </c:pt>
                <c:pt idx="73894">
                  <c:v>1.181659847E-7</c:v>
                </c:pt>
                <c:pt idx="73895">
                  <c:v>2.3652301319999999E-7</c:v>
                </c:pt>
                <c:pt idx="73896">
                  <c:v>3.3735989079999997E-8</c:v>
                </c:pt>
                <c:pt idx="73897">
                  <c:v>1.0239981610000001E-7</c:v>
                </c:pt>
                <c:pt idx="73898">
                  <c:v>7.9367013229999997E-8</c:v>
                </c:pt>
                <c:pt idx="73899">
                  <c:v>3.0034315459999998E-7</c:v>
                </c:pt>
                <c:pt idx="73900">
                  <c:v>3.077908863E-8</c:v>
                </c:pt>
                <c:pt idx="73901">
                  <c:v>2.1087010390000001E-8</c:v>
                </c:pt>
                <c:pt idx="73902">
                  <c:v>2.169653212E-8</c:v>
                </c:pt>
                <c:pt idx="73903">
                  <c:v>4.6374273449999998E-8</c:v>
                </c:pt>
                <c:pt idx="73904">
                  <c:v>2.2194365629999999E-8</c:v>
                </c:pt>
                <c:pt idx="73905">
                  <c:v>2.3515128789999999E-8</c:v>
                </c:pt>
                <c:pt idx="73906">
                  <c:v>1.9291767940000001E-8</c:v>
                </c:pt>
                <c:pt idx="73907">
                  <c:v>1.5471628329999999E-6</c:v>
                </c:pt>
                <c:pt idx="73908">
                  <c:v>5.757359742E-8</c:v>
                </c:pt>
                <c:pt idx="73909">
                  <c:v>2.8105595360000001E-7</c:v>
                </c:pt>
                <c:pt idx="73910">
                  <c:v>8.497940332E-7</c:v>
                </c:pt>
                <c:pt idx="73911">
                  <c:v>1.297667212E-5</c:v>
                </c:pt>
                <c:pt idx="73912">
                  <c:v>5.7989987039999998E-7</c:v>
                </c:pt>
                <c:pt idx="73913">
                  <c:v>1.1651653089999999E-7</c:v>
                </c:pt>
                <c:pt idx="73914">
                  <c:v>2.351938204E-7</c:v>
                </c:pt>
                <c:pt idx="73915">
                  <c:v>1.3828734450000001E-6</c:v>
                </c:pt>
                <c:pt idx="73916">
                  <c:v>2.730072819E-7</c:v>
                </c:pt>
                <c:pt idx="73917">
                  <c:v>1.6489329010000001E-7</c:v>
                </c:pt>
                <c:pt idx="73918">
                  <c:v>2.028171242E-7</c:v>
                </c:pt>
                <c:pt idx="73919">
                  <c:v>7.0305866869999997E-7</c:v>
                </c:pt>
                <c:pt idx="73920">
                  <c:v>1.3189121169999999E-7</c:v>
                </c:pt>
                <c:pt idx="73921">
                  <c:v>1.5300031390000001E-7</c:v>
                </c:pt>
                <c:pt idx="73922">
                  <c:v>1.327740311E-7</c:v>
                </c:pt>
                <c:pt idx="73923">
                  <c:v>9.8767030599999995E-7</c:v>
                </c:pt>
                <c:pt idx="73924">
                  <c:v>3.6280996949999997E-8</c:v>
                </c:pt>
                <c:pt idx="73925">
                  <c:v>9.2112138859999998E-8</c:v>
                </c:pt>
                <c:pt idx="73926">
                  <c:v>5.3675048520000003E-8</c:v>
                </c:pt>
                <c:pt idx="73927">
                  <c:v>1.4029907460000001E-6</c:v>
                </c:pt>
                <c:pt idx="73928">
                  <c:v>9.2465497020000007E-9</c:v>
                </c:pt>
                <c:pt idx="73929">
                  <c:v>3.5946259740000001E-8</c:v>
                </c:pt>
                <c:pt idx="73930">
                  <c:v>9.6006448149999993E-9</c:v>
                </c:pt>
                <c:pt idx="73931">
                  <c:v>5.6120060110000001E-8</c:v>
                </c:pt>
                <c:pt idx="73932">
                  <c:v>1.3169155070000001E-8</c:v>
                </c:pt>
                <c:pt idx="73933">
                  <c:v>7.0352780960000002E-9</c:v>
                </c:pt>
                <c:pt idx="73934">
                  <c:v>1.40389249E-8</c:v>
                </c:pt>
                <c:pt idx="73935">
                  <c:v>1.9698445530000001E-7</c:v>
                </c:pt>
                <c:pt idx="73936">
                  <c:v>4.6914037529999997E-8</c:v>
                </c:pt>
                <c:pt idx="73937">
                  <c:v>3.711602342E-8</c:v>
                </c:pt>
                <c:pt idx="73938">
                  <c:v>4.5048360990000002E-8</c:v>
                </c:pt>
                <c:pt idx="73939">
                  <c:v>1.2282065879999999E-6</c:v>
                </c:pt>
                <c:pt idx="73940">
                  <c:v>3.8968627500000002E-8</c:v>
                </c:pt>
                <c:pt idx="73941">
                  <c:v>8.1998694689999994E-8</c:v>
                </c:pt>
                <c:pt idx="73942">
                  <c:v>9.148421988E-8</c:v>
                </c:pt>
                <c:pt idx="73943">
                  <c:v>3.219810098E-7</c:v>
                </c:pt>
                <c:pt idx="73944">
                  <c:v>5.6208202519999999E-8</c:v>
                </c:pt>
                <c:pt idx="73945">
                  <c:v>6.4311038240000001E-8</c:v>
                </c:pt>
                <c:pt idx="73946">
                  <c:v>5.5960455410000001E-8</c:v>
                </c:pt>
                <c:pt idx="73947">
                  <c:v>5.6559613779999996E-7</c:v>
                </c:pt>
                <c:pt idx="73948">
                  <c:v>2.09023082E-8</c:v>
                </c:pt>
                <c:pt idx="73949">
                  <c:v>2.306505396E-8</c:v>
                </c:pt>
                <c:pt idx="73950">
                  <c:v>1.390655045E-8</c:v>
                </c:pt>
                <c:pt idx="73951">
                  <c:v>1.5250922409999999E-6</c:v>
                </c:pt>
                <c:pt idx="73952">
                  <c:v>2.0814498450000001E-9</c:v>
                </c:pt>
                <c:pt idx="73953">
                  <c:v>1.8432053929999999E-13</c:v>
                </c:pt>
                <c:pt idx="73954">
                  <c:v>1.581443118E-9</c:v>
                </c:pt>
                <c:pt idx="73955">
                  <c:v>2.25697679E-8</c:v>
                </c:pt>
                <c:pt idx="73956">
                  <c:v>1.445982208E-8</c:v>
                </c:pt>
                <c:pt idx="73957">
                  <c:v>2.50646431E-8</c:v>
                </c:pt>
                <c:pt idx="73958">
                  <c:v>3.7503417640000002E-8</c:v>
                </c:pt>
                <c:pt idx="73959">
                  <c:v>1.9687682810000001E-6</c:v>
                </c:pt>
                <c:pt idx="73960">
                  <c:v>7.2558118629999996E-8</c:v>
                </c:pt>
                <c:pt idx="73961">
                  <c:v>4.7235457719999997E-8</c:v>
                </c:pt>
                <c:pt idx="73962">
                  <c:v>4.3081799760000001E-8</c:v>
                </c:pt>
                <c:pt idx="73963">
                  <c:v>1.378675855E-6</c:v>
                </c:pt>
                <c:pt idx="73964">
                  <c:v>1.0151243119999999E-7</c:v>
                </c:pt>
                <c:pt idx="73965">
                  <c:v>7.3470396140000004E-8</c:v>
                </c:pt>
                <c:pt idx="73966">
                  <c:v>5.467607092E-8</c:v>
                </c:pt>
                <c:pt idx="73967">
                  <c:v>2.139022696E-7</c:v>
                </c:pt>
                <c:pt idx="73968">
                  <c:v>9.2373071790000004E-8</c:v>
                </c:pt>
                <c:pt idx="73969">
                  <c:v>2.194861897E-8</c:v>
                </c:pt>
                <c:pt idx="73970">
                  <c:v>3.1994451569999999E-8</c:v>
                </c:pt>
                <c:pt idx="73971">
                  <c:v>5.6290368089999998E-6</c:v>
                </c:pt>
                <c:pt idx="73972">
                  <c:v>3.8902277970000001E-8</c:v>
                </c:pt>
                <c:pt idx="73973">
                  <c:v>2.1055933559999999E-8</c:v>
                </c:pt>
                <c:pt idx="73974">
                  <c:v>3.296606486E-9</c:v>
                </c:pt>
                <c:pt idx="73975">
                  <c:v>8.6368076700000002E-9</c:v>
                </c:pt>
                <c:pt idx="73976">
                  <c:v>7.9832061650000004E-9</c:v>
                </c:pt>
                <c:pt idx="73977">
                  <c:v>2.0529015149999999E-8</c:v>
                </c:pt>
                <c:pt idx="73978">
                  <c:v>4.1177348099999999E-8</c:v>
                </c:pt>
                <c:pt idx="73979">
                  <c:v>1.435661769E-6</c:v>
                </c:pt>
                <c:pt idx="73980">
                  <c:v>1.825567383E-7</c:v>
                </c:pt>
                <c:pt idx="73981">
                  <c:v>6.2393225399999997E-8</c:v>
                </c:pt>
                <c:pt idx="73982">
                  <c:v>6.2272631949999996E-8</c:v>
                </c:pt>
                <c:pt idx="73983">
                  <c:v>5.9151907310000001E-6</c:v>
                </c:pt>
                <c:pt idx="73984">
                  <c:v>2.149380879E-7</c:v>
                </c:pt>
                <c:pt idx="73985">
                  <c:v>2.1704014919999999E-7</c:v>
                </c:pt>
                <c:pt idx="73986">
                  <c:v>9.3930570219999997E-8</c:v>
                </c:pt>
                <c:pt idx="73987">
                  <c:v>7.086697876E-7</c:v>
                </c:pt>
                <c:pt idx="73988">
                  <c:v>3.6947915339999998E-7</c:v>
                </c:pt>
                <c:pt idx="73989">
                  <c:v>1.5097218609999999E-7</c:v>
                </c:pt>
                <c:pt idx="73990">
                  <c:v>2.1524337110000001E-7</c:v>
                </c:pt>
                <c:pt idx="73991">
                  <c:v>1.555444543E-5</c:v>
                </c:pt>
                <c:pt idx="73992">
                  <c:v>4.7819654029999999E-7</c:v>
                </c:pt>
                <c:pt idx="73993">
                  <c:v>5.9034365319999998E-7</c:v>
                </c:pt>
                <c:pt idx="73994">
                  <c:v>2.8835582529999998E-7</c:v>
                </c:pt>
                <c:pt idx="73995">
                  <c:v>1.628443798E-6</c:v>
                </c:pt>
                <c:pt idx="73996">
                  <c:v>2.023896598E-7</c:v>
                </c:pt>
                <c:pt idx="73997">
                  <c:v>9.9766038140000001E-8</c:v>
                </c:pt>
                <c:pt idx="73998">
                  <c:v>5.4078543170000003E-8</c:v>
                </c:pt>
                <c:pt idx="73999">
                  <c:v>1.052656407E-6</c:v>
                </c:pt>
                <c:pt idx="74000">
                  <c:v>5.8792553899999998E-8</c:v>
                </c:pt>
                <c:pt idx="74001">
                  <c:v>4.3357984849999996E-9</c:v>
                </c:pt>
                <c:pt idx="74002">
                  <c:v>3.4997924370000001E-8</c:v>
                </c:pt>
                <c:pt idx="74003">
                  <c:v>9.5687434200000005E-8</c:v>
                </c:pt>
                <c:pt idx="74004">
                  <c:v>6.4326529140000002E-9</c:v>
                </c:pt>
                <c:pt idx="74005">
                  <c:v>4.7557405739999998E-8</c:v>
                </c:pt>
                <c:pt idx="74006">
                  <c:v>2.1493382480000001E-8</c:v>
                </c:pt>
                <c:pt idx="74007">
                  <c:v>1.4658963950000001E-7</c:v>
                </c:pt>
                <c:pt idx="74008">
                  <c:v>6.962817168E-8</c:v>
                </c:pt>
                <c:pt idx="74009">
                  <c:v>1.078098414E-7</c:v>
                </c:pt>
                <c:pt idx="74010">
                  <c:v>7.083151561E-9</c:v>
                </c:pt>
                <c:pt idx="74011">
                  <c:v>1.4485164280000001E-6</c:v>
                </c:pt>
                <c:pt idx="74012">
                  <c:v>1.1172979770000001E-7</c:v>
                </c:pt>
                <c:pt idx="74013">
                  <c:v>2.7507632539999999E-7</c:v>
                </c:pt>
                <c:pt idx="74014">
                  <c:v>2.063813699E-7</c:v>
                </c:pt>
                <c:pt idx="74015">
                  <c:v>5.1300705969999998E-7</c:v>
                </c:pt>
                <c:pt idx="74016">
                  <c:v>1.417091356E-7</c:v>
                </c:pt>
                <c:pt idx="74017">
                  <c:v>7.9424639659999998E-8</c:v>
                </c:pt>
                <c:pt idx="74018">
                  <c:v>4.6182963250000003E-8</c:v>
                </c:pt>
                <c:pt idx="74019">
                  <c:v>9.6645794670000002E-8</c:v>
                </c:pt>
                <c:pt idx="74020">
                  <c:v>2.9438336749999999E-8</c:v>
                </c:pt>
                <c:pt idx="74021">
                  <c:v>6.2795323249999995E-8</c:v>
                </c:pt>
                <c:pt idx="74022">
                  <c:v>2.5279254680000001E-7</c:v>
                </c:pt>
                <c:pt idx="74023">
                  <c:v>4.3528792550000001E-6</c:v>
                </c:pt>
                <c:pt idx="74024">
                  <c:v>1.8707963280000001E-7</c:v>
                </c:pt>
                <c:pt idx="74025">
                  <c:v>1.206777009E-7</c:v>
                </c:pt>
                <c:pt idx="74026">
                  <c:v>6.0752945049999998E-8</c:v>
                </c:pt>
                <c:pt idx="74027">
                  <c:v>3.8154915919999998E-7</c:v>
                </c:pt>
                <c:pt idx="74028">
                  <c:v>1.090438391E-7</c:v>
                </c:pt>
                <c:pt idx="74029">
                  <c:v>2.4562384999999999E-7</c:v>
                </c:pt>
                <c:pt idx="74030">
                  <c:v>2.084515206E-8</c:v>
                </c:pt>
                <c:pt idx="74031">
                  <c:v>1.488626341E-6</c:v>
                </c:pt>
                <c:pt idx="74032">
                  <c:v>3.1810865699999998E-7</c:v>
                </c:pt>
                <c:pt idx="74033">
                  <c:v>7.4347408010000002E-7</c:v>
                </c:pt>
                <c:pt idx="74034">
                  <c:v>5.7703977700000002E-7</c:v>
                </c:pt>
                <c:pt idx="74035">
                  <c:v>1.606898051E-6</c:v>
                </c:pt>
                <c:pt idx="74036">
                  <c:v>6.9606985670000001E-7</c:v>
                </c:pt>
                <c:pt idx="74037">
                  <c:v>4.3698692829999998E-7</c:v>
                </c:pt>
                <c:pt idx="74038">
                  <c:v>8.4856275659999993E-9</c:v>
                </c:pt>
                <c:pt idx="74039">
                  <c:v>8.3294013250000005E-7</c:v>
                </c:pt>
                <c:pt idx="74040">
                  <c:v>1.244047022E-6</c:v>
                </c:pt>
                <c:pt idx="74041">
                  <c:v>8.1565874670000004E-7</c:v>
                </c:pt>
                <c:pt idx="74042">
                  <c:v>4.4116325889999998E-6</c:v>
                </c:pt>
                <c:pt idx="74043">
                  <c:v>2.456431494E-5</c:v>
                </c:pt>
                <c:pt idx="74044">
                  <c:v>1.0644794439999999E-6</c:v>
                </c:pt>
                <c:pt idx="74045">
                  <c:v>1.148922363E-6</c:v>
                </c:pt>
                <c:pt idx="74046">
                  <c:v>4.751246841E-7</c:v>
                </c:pt>
                <c:pt idx="74047">
                  <c:v>1.386503519E-7</c:v>
                </c:pt>
                <c:pt idx="74048">
                  <c:v>1.5363350069999999E-7</c:v>
                </c:pt>
                <c:pt idx="74049">
                  <c:v>1.8467178680000001E-7</c:v>
                </c:pt>
                <c:pt idx="74050">
                  <c:v>7.1103935780000006E-8</c:v>
                </c:pt>
                <c:pt idx="74051">
                  <c:v>7.7231964170000004E-8</c:v>
                </c:pt>
                <c:pt idx="74052">
                  <c:v>6.1976995909999995E-8</c:v>
                </c:pt>
                <c:pt idx="74053">
                  <c:v>4.7521477150000002E-8</c:v>
                </c:pt>
                <c:pt idx="74054">
                  <c:v>7.4869856099999997E-8</c:v>
                </c:pt>
                <c:pt idx="74055">
                  <c:v>4.8017843460000002E-8</c:v>
                </c:pt>
                <c:pt idx="74056">
                  <c:v>1.5727299480000001E-8</c:v>
                </c:pt>
                <c:pt idx="74057">
                  <c:v>5.8716230059999997E-8</c:v>
                </c:pt>
                <c:pt idx="74058">
                  <c:v>1.03258231E-7</c:v>
                </c:pt>
                <c:pt idx="74059">
                  <c:v>8.4033997310000002E-8</c:v>
                </c:pt>
                <c:pt idx="74060">
                  <c:v>3.8093595380000001E-8</c:v>
                </c:pt>
                <c:pt idx="74061">
                  <c:v>1.4907772229999999E-7</c:v>
                </c:pt>
                <c:pt idx="74062">
                  <c:v>1.6989627619999999E-7</c:v>
                </c:pt>
                <c:pt idx="74063">
                  <c:v>5.8601440689999997E-7</c:v>
                </c:pt>
                <c:pt idx="74064">
                  <c:v>4.824476322E-8</c:v>
                </c:pt>
                <c:pt idx="74065">
                  <c:v>1.036067525E-7</c:v>
                </c:pt>
                <c:pt idx="74066">
                  <c:v>1.9849482170000002E-8</c:v>
                </c:pt>
                <c:pt idx="74067">
                  <c:v>2.154803558E-7</c:v>
                </c:pt>
                <c:pt idx="74068">
                  <c:v>1.721597097E-7</c:v>
                </c:pt>
                <c:pt idx="74069">
                  <c:v>1.456358152E-7</c:v>
                </c:pt>
                <c:pt idx="74070">
                  <c:v>7.2057440430000002E-9</c:v>
                </c:pt>
                <c:pt idx="74071">
                  <c:v>6.2305913069999998E-7</c:v>
                </c:pt>
                <c:pt idx="74072">
                  <c:v>1.999634483E-7</c:v>
                </c:pt>
                <c:pt idx="74073">
                  <c:v>3.2517388350000001E-9</c:v>
                </c:pt>
                <c:pt idx="74074">
                  <c:v>1.7612693959999999E-6</c:v>
                </c:pt>
                <c:pt idx="74075">
                  <c:v>1.238473867E-6</c:v>
                </c:pt>
                <c:pt idx="74076">
                  <c:v>6.3668739099999998E-7</c:v>
                </c:pt>
                <c:pt idx="74077">
                  <c:v>1.042418428E-7</c:v>
                </c:pt>
                <c:pt idx="74078">
                  <c:v>1.515292063E-6</c:v>
                </c:pt>
                <c:pt idx="74079">
                  <c:v>8.5241771590000001E-7</c:v>
                </c:pt>
                <c:pt idx="74080">
                  <c:v>3.8556869230000001E-7</c:v>
                </c:pt>
                <c:pt idx="74081">
                  <c:v>2.7436010839999998E-7</c:v>
                </c:pt>
                <c:pt idx="74082">
                  <c:v>1.49513639E-5</c:v>
                </c:pt>
                <c:pt idx="74083">
                  <c:v>3.7501048140000001E-5</c:v>
                </c:pt>
                <c:pt idx="74084">
                  <c:v>7.5501935659999999E-6</c:v>
                </c:pt>
                <c:pt idx="74085">
                  <c:v>5.9324362710000001E-6</c:v>
                </c:pt>
                <c:pt idx="74086">
                  <c:v>1.0518548200000001E-5</c:v>
                </c:pt>
                <c:pt idx="74087">
                  <c:v>4.6528608900000002E-6</c:v>
                </c:pt>
                <c:pt idx="74088">
                  <c:v>1.10448587E-7</c:v>
                </c:pt>
                <c:pt idx="74089">
                  <c:v>1.913223085E-7</c:v>
                </c:pt>
                <c:pt idx="74090">
                  <c:v>9.0551134300000001E-7</c:v>
                </c:pt>
                <c:pt idx="74091">
                  <c:v>1.0030081460000001E-6</c:v>
                </c:pt>
                <c:pt idx="74092">
                  <c:v>2.4943985490000002E-7</c:v>
                </c:pt>
                <c:pt idx="74093">
                  <c:v>4.2393222669999998E-7</c:v>
                </c:pt>
                <c:pt idx="74094">
                  <c:v>1.9127636619999998E-6</c:v>
                </c:pt>
                <c:pt idx="74095">
                  <c:v>1.858670759E-6</c:v>
                </c:pt>
                <c:pt idx="74096">
                  <c:v>2.0560235170000001E-8</c:v>
                </c:pt>
                <c:pt idx="74097">
                  <c:v>9.5498724580000006E-8</c:v>
                </c:pt>
                <c:pt idx="74098">
                  <c:v>1.216079396E-7</c:v>
                </c:pt>
                <c:pt idx="74099">
                  <c:v>1.613349701E-7</c:v>
                </c:pt>
                <c:pt idx="74100">
                  <c:v>6.0391355389999994E-8</c:v>
                </c:pt>
                <c:pt idx="74101">
                  <c:v>8.8256460359999995E-8</c:v>
                </c:pt>
                <c:pt idx="74102">
                  <c:v>1.088672178E-7</c:v>
                </c:pt>
                <c:pt idx="74103">
                  <c:v>7.7440240339999999E-8</c:v>
                </c:pt>
                <c:pt idx="74104">
                  <c:v>1.898297439E-7</c:v>
                </c:pt>
                <c:pt idx="74105">
                  <c:v>1.039094016E-7</c:v>
                </c:pt>
                <c:pt idx="74106">
                  <c:v>6.2745902840000001E-9</c:v>
                </c:pt>
                <c:pt idx="74107">
                  <c:v>7.7709079410000005E-8</c:v>
                </c:pt>
                <c:pt idx="74108">
                  <c:v>7.6335606580000003E-8</c:v>
                </c:pt>
                <c:pt idx="74109">
                  <c:v>8.6071210079999996E-8</c:v>
                </c:pt>
                <c:pt idx="74110">
                  <c:v>8.2568544880000002E-8</c:v>
                </c:pt>
                <c:pt idx="74111">
                  <c:v>1.7626162489999999E-7</c:v>
                </c:pt>
                <c:pt idx="74112">
                  <c:v>1.7669027790000001E-7</c:v>
                </c:pt>
                <c:pt idx="74113">
                  <c:v>7.4861990339999994E-8</c:v>
                </c:pt>
                <c:pt idx="74114">
                  <c:v>1.2493374189999999E-6</c:v>
                </c:pt>
                <c:pt idx="74115">
                  <c:v>1.3118162749999999E-6</c:v>
                </c:pt>
                <c:pt idx="74116">
                  <c:v>6.4452169659999999E-7</c:v>
                </c:pt>
                <c:pt idx="74117">
                  <c:v>1.2431670559999999E-6</c:v>
                </c:pt>
                <c:pt idx="74118">
                  <c:v>3.2061343279999998E-7</c:v>
                </c:pt>
                <c:pt idx="74119">
                  <c:v>2.4655186880000001E-7</c:v>
                </c:pt>
                <c:pt idx="74120">
                  <c:v>7.0529435069999998E-7</c:v>
                </c:pt>
                <c:pt idx="74121">
                  <c:v>8.6637766570000005E-7</c:v>
                </c:pt>
                <c:pt idx="74122">
                  <c:v>1.5814254660000001E-6</c:v>
                </c:pt>
                <c:pt idx="74123">
                  <c:v>2.4345402539999999E-6</c:v>
                </c:pt>
                <c:pt idx="74124">
                  <c:v>3.8334431419999996E-6</c:v>
                </c:pt>
                <c:pt idx="74125">
                  <c:v>7.0852851950000003E-6</c:v>
                </c:pt>
                <c:pt idx="74126">
                  <c:v>1.9794215470000001E-5</c:v>
                </c:pt>
                <c:pt idx="74127">
                  <c:v>1.0776199890000001E-5</c:v>
                </c:pt>
                <c:pt idx="74128">
                  <c:v>6.8023855759999999E-7</c:v>
                </c:pt>
                <c:pt idx="74129">
                  <c:v>1.0713469629999999E-7</c:v>
                </c:pt>
                <c:pt idx="74130">
                  <c:v>1.6989944670000001E-6</c:v>
                </c:pt>
                <c:pt idx="74131">
                  <c:v>1.26263135E-6</c:v>
                </c:pt>
                <c:pt idx="74132">
                  <c:v>4.1914932969999998E-7</c:v>
                </c:pt>
                <c:pt idx="74133">
                  <c:v>4.7646011269999999E-7</c:v>
                </c:pt>
                <c:pt idx="74134">
                  <c:v>3.5262824979999999E-5</c:v>
                </c:pt>
                <c:pt idx="74135">
                  <c:v>1.240563641E-5</c:v>
                </c:pt>
                <c:pt idx="74136">
                  <c:v>5.1343777139999998E-6</c:v>
                </c:pt>
                <c:pt idx="74137">
                  <c:v>3.271530376E-6</c:v>
                </c:pt>
                <c:pt idx="74138">
                  <c:v>3.362138615E-6</c:v>
                </c:pt>
                <c:pt idx="74139">
                  <c:v>1.5311435939999999E-7</c:v>
                </c:pt>
                <c:pt idx="74140">
                  <c:v>4.296194826E-7</c:v>
                </c:pt>
                <c:pt idx="74141">
                  <c:v>1.910772531E-7</c:v>
                </c:pt>
                <c:pt idx="74142">
                  <c:v>4.6950675750000002E-7</c:v>
                </c:pt>
                <c:pt idx="74143">
                  <c:v>8.0464302370000001E-8</c:v>
                </c:pt>
                <c:pt idx="74144">
                  <c:v>2.9482809699999998E-7</c:v>
                </c:pt>
                <c:pt idx="74145">
                  <c:v>7.134471143E-8</c:v>
                </c:pt>
                <c:pt idx="74146">
                  <c:v>3.6451886120000003E-7</c:v>
                </c:pt>
                <c:pt idx="74147">
                  <c:v>9.6763463730000006E-9</c:v>
                </c:pt>
                <c:pt idx="74148">
                  <c:v>5.0597225870000003E-8</c:v>
                </c:pt>
                <c:pt idx="74149">
                  <c:v>6.7899778109999994E-8</c:v>
                </c:pt>
                <c:pt idx="74150">
                  <c:v>8.4185299350000004E-8</c:v>
                </c:pt>
                <c:pt idx="74151">
                  <c:v>6.7447702530000003E-8</c:v>
                </c:pt>
                <c:pt idx="74152">
                  <c:v>6.8156722720000005E-8</c:v>
                </c:pt>
                <c:pt idx="74153">
                  <c:v>6.4813444469999996E-8</c:v>
                </c:pt>
                <c:pt idx="74154">
                  <c:v>7.1068302309999998E-8</c:v>
                </c:pt>
                <c:pt idx="74155">
                  <c:v>1.2596093910000001E-7</c:v>
                </c:pt>
                <c:pt idx="74156">
                  <c:v>5.3528753610000001E-8</c:v>
                </c:pt>
                <c:pt idx="74157">
                  <c:v>1.1367304020000001E-8</c:v>
                </c:pt>
                <c:pt idx="74158">
                  <c:v>8.9621341980000003E-7</c:v>
                </c:pt>
                <c:pt idx="74159">
                  <c:v>5.6542281710000001E-8</c:v>
                </c:pt>
                <c:pt idx="74160">
                  <c:v>1.221714577E-8</c:v>
                </c:pt>
                <c:pt idx="74161">
                  <c:v>4.3602699160000001E-8</c:v>
                </c:pt>
                <c:pt idx="74162">
                  <c:v>8.7601881519999996E-7</c:v>
                </c:pt>
                <c:pt idx="74163">
                  <c:v>1.7321438629999999E-7</c:v>
                </c:pt>
                <c:pt idx="74164">
                  <c:v>1.7695782040000001E-8</c:v>
                </c:pt>
                <c:pt idx="74165">
                  <c:v>3.2080177079999999E-7</c:v>
                </c:pt>
                <c:pt idx="74166">
                  <c:v>3.234169991E-6</c:v>
                </c:pt>
                <c:pt idx="74167">
                  <c:v>9.254221876E-7</c:v>
                </c:pt>
                <c:pt idx="74168">
                  <c:v>8.713994575E-8</c:v>
                </c:pt>
                <c:pt idx="74169">
                  <c:v>3.6790434430000001E-8</c:v>
                </c:pt>
                <c:pt idx="74170">
                  <c:v>3.5315639769999999E-6</c:v>
                </c:pt>
                <c:pt idx="74171">
                  <c:v>3.647801904E-7</c:v>
                </c:pt>
                <c:pt idx="74172">
                  <c:v>1.776219211E-7</c:v>
                </c:pt>
                <c:pt idx="74173">
                  <c:v>5.5906747719999999E-9</c:v>
                </c:pt>
                <c:pt idx="74174">
                  <c:v>3.3060977670000003E-5</c:v>
                </c:pt>
                <c:pt idx="74175">
                  <c:v>6.5615837170000001E-6</c:v>
                </c:pt>
                <c:pt idx="74176">
                  <c:v>5.317056617E-6</c:v>
                </c:pt>
                <c:pt idx="74177">
                  <c:v>9.6333890700000003E-6</c:v>
                </c:pt>
                <c:pt idx="74178">
                  <c:v>6.5740419570000004E-5</c:v>
                </c:pt>
                <c:pt idx="74179">
                  <c:v>4.8873267920000004E-6</c:v>
                </c:pt>
                <c:pt idx="74180">
                  <c:v>2.139488728E-7</c:v>
                </c:pt>
                <c:pt idx="74181">
                  <c:v>6.5792936380000005E-7</c:v>
                </c:pt>
                <c:pt idx="74182">
                  <c:v>2.7978925739999999E-6</c:v>
                </c:pt>
                <c:pt idx="74183">
                  <c:v>8.8660443600000001E-7</c:v>
                </c:pt>
                <c:pt idx="74184">
                  <c:v>2.1127101599999999E-7</c:v>
                </c:pt>
                <c:pt idx="74185">
                  <c:v>2.880025467E-7</c:v>
                </c:pt>
                <c:pt idx="74186">
                  <c:v>6.0509071160000004E-7</c:v>
                </c:pt>
                <c:pt idx="74187">
                  <c:v>1.4876520029999999E-7</c:v>
                </c:pt>
                <c:pt idx="74188">
                  <c:v>1.829624368E-7</c:v>
                </c:pt>
                <c:pt idx="74189">
                  <c:v>1.6763384430000001E-7</c:v>
                </c:pt>
                <c:pt idx="74190">
                  <c:v>3.783796872E-7</c:v>
                </c:pt>
                <c:pt idx="74191">
                  <c:v>2.6190202369999999E-8</c:v>
                </c:pt>
                <c:pt idx="74192">
                  <c:v>1.0195891059999999E-7</c:v>
                </c:pt>
                <c:pt idx="74193">
                  <c:v>6.5901902960000003E-8</c:v>
                </c:pt>
                <c:pt idx="74194">
                  <c:v>3.4679951619999999E-7</c:v>
                </c:pt>
                <c:pt idx="74195">
                  <c:v>1.470404814E-8</c:v>
                </c:pt>
                <c:pt idx="74196">
                  <c:v>5.778435424E-8</c:v>
                </c:pt>
                <c:pt idx="74197">
                  <c:v>3.5346792689999999E-8</c:v>
                </c:pt>
                <c:pt idx="74198">
                  <c:v>2.5010052340000001E-8</c:v>
                </c:pt>
                <c:pt idx="74199">
                  <c:v>2.4559214340000002E-8</c:v>
                </c:pt>
                <c:pt idx="74200">
                  <c:v>2.4482666110000001E-8</c:v>
                </c:pt>
                <c:pt idx="74201">
                  <c:v>2.4492137399999999E-8</c:v>
                </c:pt>
                <c:pt idx="74202">
                  <c:v>1.9210508539999999E-8</c:v>
                </c:pt>
                <c:pt idx="74203">
                  <c:v>2.178585646E-8</c:v>
                </c:pt>
                <c:pt idx="74204">
                  <c:v>2.7377596749999998E-8</c:v>
                </c:pt>
                <c:pt idx="74205">
                  <c:v>3.7153628890000001E-8</c:v>
                </c:pt>
                <c:pt idx="74206">
                  <c:v>5.2186804640000004E-7</c:v>
                </c:pt>
                <c:pt idx="74207">
                  <c:v>2.291254585E-8</c:v>
                </c:pt>
                <c:pt idx="74208">
                  <c:v>1.2234992029999999E-7</c:v>
                </c:pt>
                <c:pt idx="74209">
                  <c:v>9.5220452030000001E-8</c:v>
                </c:pt>
                <c:pt idx="74210">
                  <c:v>4.9913092720000001E-7</c:v>
                </c:pt>
                <c:pt idx="74211">
                  <c:v>1.1396057549999999E-8</c:v>
                </c:pt>
                <c:pt idx="74212">
                  <c:v>1.978856362E-7</c:v>
                </c:pt>
                <c:pt idx="74213">
                  <c:v>1.7232078560000001E-7</c:v>
                </c:pt>
                <c:pt idx="74214">
                  <c:v>2.7685317759999999E-6</c:v>
                </c:pt>
                <c:pt idx="74215">
                  <c:v>1.318949089E-7</c:v>
                </c:pt>
                <c:pt idx="74216">
                  <c:v>1.0015333479999999E-6</c:v>
                </c:pt>
                <c:pt idx="74217">
                  <c:v>1.8131823200000001E-6</c:v>
                </c:pt>
                <c:pt idx="74218">
                  <c:v>8.8160446189999996E-5</c:v>
                </c:pt>
                <c:pt idx="74219">
                  <c:v>1.7328451250000001E-6</c:v>
                </c:pt>
                <c:pt idx="74220">
                  <c:v>2.790960489E-8</c:v>
                </c:pt>
                <c:pt idx="74221">
                  <c:v>2.3064609009999999E-7</c:v>
                </c:pt>
                <c:pt idx="74222">
                  <c:v>2.1272159899999999E-6</c:v>
                </c:pt>
                <c:pt idx="74223">
                  <c:v>2.3598676800000001E-7</c:v>
                </c:pt>
                <c:pt idx="74224">
                  <c:v>1.4438461230000001E-7</c:v>
                </c:pt>
                <c:pt idx="74225">
                  <c:v>2.2212948249999999E-7</c:v>
                </c:pt>
                <c:pt idx="74226">
                  <c:v>1.9204315100000001E-5</c:v>
                </c:pt>
                <c:pt idx="74227">
                  <c:v>3.7851734830000003E-8</c:v>
                </c:pt>
                <c:pt idx="74228">
                  <c:v>4.5560931669999999E-7</c:v>
                </c:pt>
                <c:pt idx="74229">
                  <c:v>4.6085505729999999E-7</c:v>
                </c:pt>
                <c:pt idx="74230">
                  <c:v>6.1710847309999999E-6</c:v>
                </c:pt>
                <c:pt idx="74231">
                  <c:v>1.089186044E-7</c:v>
                </c:pt>
                <c:pt idx="74232">
                  <c:v>1.2462725239999999E-7</c:v>
                </c:pt>
                <c:pt idx="74233">
                  <c:v>1.3028742439999999E-7</c:v>
                </c:pt>
                <c:pt idx="74234">
                  <c:v>3.720978852E-7</c:v>
                </c:pt>
                <c:pt idx="74235">
                  <c:v>2.024786584E-8</c:v>
                </c:pt>
                <c:pt idx="74236">
                  <c:v>5.5884467490000003E-8</c:v>
                </c:pt>
                <c:pt idx="74237">
                  <c:v>6.4231086900000004E-8</c:v>
                </c:pt>
                <c:pt idx="74238">
                  <c:v>4.7549787899999997E-6</c:v>
                </c:pt>
                <c:pt idx="74239">
                  <c:v>2.2367762390000001E-8</c:v>
                </c:pt>
                <c:pt idx="74240">
                  <c:v>2.9952247940000001E-9</c:v>
                </c:pt>
                <c:pt idx="74241">
                  <c:v>1.310214259E-9</c:v>
                </c:pt>
                <c:pt idx="74242">
                  <c:v>4.5380475720000002E-10</c:v>
                </c:pt>
                <c:pt idx="74243">
                  <c:v>6.3581314309999999E-10</c:v>
                </c:pt>
                <c:pt idx="74244">
                  <c:v>1.008168733E-9</c:v>
                </c:pt>
                <c:pt idx="74245">
                  <c:v>1.5555638370000001E-9</c:v>
                </c:pt>
                <c:pt idx="74246">
                  <c:v>1.119429047E-7</c:v>
                </c:pt>
                <c:pt idx="74247">
                  <c:v>8.752702294E-10</c:v>
                </c:pt>
                <c:pt idx="74248">
                  <c:v>7.9168115230000005E-10</c:v>
                </c:pt>
                <c:pt idx="74249">
                  <c:v>2.208997521E-10</c:v>
                </c:pt>
                <c:pt idx="74250">
                  <c:v>4.323609186E-12</c:v>
                </c:pt>
                <c:pt idx="74251">
                  <c:v>5.2089075330000002E-10</c:v>
                </c:pt>
                <c:pt idx="74252">
                  <c:v>2.2112969800000002E-9</c:v>
                </c:pt>
                <c:pt idx="74253">
                  <c:v>4.9363694920000003E-9</c:v>
                </c:pt>
                <c:pt idx="74254">
                  <c:v>1.2436898E-7</c:v>
                </c:pt>
                <c:pt idx="74255">
                  <c:v>2.391463228E-8</c:v>
                </c:pt>
                <c:pt idx="74256">
                  <c:v>2.6655785260000001E-8</c:v>
                </c:pt>
                <c:pt idx="74257">
                  <c:v>2.73651079E-8</c:v>
                </c:pt>
                <c:pt idx="74258">
                  <c:v>1.097315492E-5</c:v>
                </c:pt>
                <c:pt idx="74259">
                  <c:v>1.2639238860000001E-7</c:v>
                </c:pt>
                <c:pt idx="74260">
                  <c:v>2.123216305E-7</c:v>
                </c:pt>
                <c:pt idx="74261">
                  <c:v>1.862052837E-7</c:v>
                </c:pt>
                <c:pt idx="74262">
                  <c:v>4.2427301630000003E-6</c:v>
                </c:pt>
                <c:pt idx="74263">
                  <c:v>2.7640951019999998E-7</c:v>
                </c:pt>
                <c:pt idx="74264">
                  <c:v>2.5014145320000001E-7</c:v>
                </c:pt>
                <c:pt idx="74265">
                  <c:v>2.5177923540000001E-7</c:v>
                </c:pt>
                <c:pt idx="74266">
                  <c:v>1.6838948760000001E-5</c:v>
                </c:pt>
                <c:pt idx="74267">
                  <c:v>6.805540917E-7</c:v>
                </c:pt>
                <c:pt idx="74268">
                  <c:v>1.15445343E-7</c:v>
                </c:pt>
                <c:pt idx="74269">
                  <c:v>3.4699739930000002E-7</c:v>
                </c:pt>
                <c:pt idx="74270">
                  <c:v>6.9486428819999995E-5</c:v>
                </c:pt>
                <c:pt idx="74271">
                  <c:v>5.2673250370000002E-7</c:v>
                </c:pt>
                <c:pt idx="74272">
                  <c:v>5.191805743E-7</c:v>
                </c:pt>
                <c:pt idx="74273">
                  <c:v>1.5748184210000001E-7</c:v>
                </c:pt>
                <c:pt idx="74274">
                  <c:v>2.6506758159999998E-6</c:v>
                </c:pt>
                <c:pt idx="74275">
                  <c:v>3.687254141E-7</c:v>
                </c:pt>
                <c:pt idx="74276">
                  <c:v>2.5678043950000001E-7</c:v>
                </c:pt>
                <c:pt idx="74277">
                  <c:v>6.4229416450000003E-8</c:v>
                </c:pt>
                <c:pt idx="74278">
                  <c:v>7.7858305749999997E-6</c:v>
                </c:pt>
                <c:pt idx="74279">
                  <c:v>2.1954863540000001E-7</c:v>
                </c:pt>
                <c:pt idx="74280">
                  <c:v>3.0400372059999999E-7</c:v>
                </c:pt>
                <c:pt idx="74281">
                  <c:v>1.6504135069999999E-7</c:v>
                </c:pt>
                <c:pt idx="74282">
                  <c:v>9.6601102470000001E-7</c:v>
                </c:pt>
                <c:pt idx="74283">
                  <c:v>1.0223378090000001E-7</c:v>
                </c:pt>
                <c:pt idx="74284">
                  <c:v>5.2311101470000001E-8</c:v>
                </c:pt>
                <c:pt idx="74285">
                  <c:v>2.8039754570000002E-8</c:v>
                </c:pt>
                <c:pt idx="74286">
                  <c:v>7.3793878429999994E-8</c:v>
                </c:pt>
                <c:pt idx="74287">
                  <c:v>1.8909443349999999E-8</c:v>
                </c:pt>
                <c:pt idx="74288">
                  <c:v>1.7126312649999999E-8</c:v>
                </c:pt>
                <c:pt idx="74289">
                  <c:v>6.7648421420000006E-8</c:v>
                </c:pt>
                <c:pt idx="74290">
                  <c:v>1.9868003650000001E-6</c:v>
                </c:pt>
                <c:pt idx="74291">
                  <c:v>6.0286230649999996E-8</c:v>
                </c:pt>
                <c:pt idx="74292">
                  <c:v>5.7158845969999997E-9</c:v>
                </c:pt>
                <c:pt idx="74293">
                  <c:v>5.150961864E-9</c:v>
                </c:pt>
                <c:pt idx="74294">
                  <c:v>9.8572080960000001E-8</c:v>
                </c:pt>
                <c:pt idx="74295">
                  <c:v>4.7299615019999996E-9</c:v>
                </c:pt>
                <c:pt idx="74296">
                  <c:v>3.9153434799999996E-9</c:v>
                </c:pt>
                <c:pt idx="74297">
                  <c:v>1.6896899039999999E-8</c:v>
                </c:pt>
                <c:pt idx="74298">
                  <c:v>7.3795823120000006E-8</c:v>
                </c:pt>
                <c:pt idx="74299">
                  <c:v>2.079356872E-8</c:v>
                </c:pt>
                <c:pt idx="74300">
                  <c:v>3.7944169630000001E-8</c:v>
                </c:pt>
                <c:pt idx="74301">
                  <c:v>3.7013760280000001E-8</c:v>
                </c:pt>
                <c:pt idx="74302">
                  <c:v>1.9975466479999999E-7</c:v>
                </c:pt>
                <c:pt idx="74303">
                  <c:v>1.269393848E-7</c:v>
                </c:pt>
                <c:pt idx="74304">
                  <c:v>6.4012885959999996E-8</c:v>
                </c:pt>
                <c:pt idx="74305">
                  <c:v>8.4577874929999994E-8</c:v>
                </c:pt>
                <c:pt idx="74306">
                  <c:v>4.8918377570000002E-7</c:v>
                </c:pt>
                <c:pt idx="74307">
                  <c:v>3.8309392529999998E-7</c:v>
                </c:pt>
                <c:pt idx="74308">
                  <c:v>7.0942551509999995E-8</c:v>
                </c:pt>
                <c:pt idx="74309">
                  <c:v>3.6241985730000002E-6</c:v>
                </c:pt>
                <c:pt idx="74310">
                  <c:v>5.6248028609999997E-5</c:v>
                </c:pt>
                <c:pt idx="74311">
                  <c:v>3.346822506E-6</c:v>
                </c:pt>
                <c:pt idx="74312">
                  <c:v>2.2086322899999999E-6</c:v>
                </c:pt>
                <c:pt idx="74313">
                  <c:v>3.888701929E-7</c:v>
                </c:pt>
                <c:pt idx="74314">
                  <c:v>3.1330853520000001E-7</c:v>
                </c:pt>
                <c:pt idx="74315">
                  <c:v>8.3923408270000001E-7</c:v>
                </c:pt>
                <c:pt idx="74316">
                  <c:v>6.1405163610000005E-7</c:v>
                </c:pt>
                <c:pt idx="74317">
                  <c:v>9.8571135250000004E-9</c:v>
                </c:pt>
                <c:pt idx="74318">
                  <c:v>4.1629265150000001E-7</c:v>
                </c:pt>
                <c:pt idx="74319">
                  <c:v>4.644334512E-7</c:v>
                </c:pt>
                <c:pt idx="74320">
                  <c:v>1.114159961E-7</c:v>
                </c:pt>
                <c:pt idx="74321">
                  <c:v>1.515530715E-7</c:v>
                </c:pt>
                <c:pt idx="74322">
                  <c:v>4.7729737179999997E-8</c:v>
                </c:pt>
                <c:pt idx="74323">
                  <c:v>1.8184111620000001E-7</c:v>
                </c:pt>
                <c:pt idx="74324">
                  <c:v>2.0033322249999999E-8</c:v>
                </c:pt>
                <c:pt idx="74325">
                  <c:v>2.585902262E-7</c:v>
                </c:pt>
                <c:pt idx="74326">
                  <c:v>1.4777192110000001E-7</c:v>
                </c:pt>
                <c:pt idx="74327">
                  <c:v>1.3441823080000001E-8</c:v>
                </c:pt>
                <c:pt idx="74328">
                  <c:v>1.7388026320000001E-7</c:v>
                </c:pt>
                <c:pt idx="74329">
                  <c:v>5.8517137789999999E-7</c:v>
                </c:pt>
                <c:pt idx="74330">
                  <c:v>2.3890266289999998E-6</c:v>
                </c:pt>
                <c:pt idx="74331">
                  <c:v>5.6546341220000001E-8</c:v>
                </c:pt>
                <c:pt idx="74332">
                  <c:v>1.0619119659999999E-7</c:v>
                </c:pt>
                <c:pt idx="74333">
                  <c:v>7.5678617429999994E-8</c:v>
                </c:pt>
                <c:pt idx="74334">
                  <c:v>3.8650662899999999E-7</c:v>
                </c:pt>
                <c:pt idx="74335">
                  <c:v>2.1752023830000001E-7</c:v>
                </c:pt>
                <c:pt idx="74336">
                  <c:v>2.255136015E-7</c:v>
                </c:pt>
                <c:pt idx="74337">
                  <c:v>2.859292239E-8</c:v>
                </c:pt>
                <c:pt idx="74338">
                  <c:v>8.1323790569999996E-7</c:v>
                </c:pt>
                <c:pt idx="74339">
                  <c:v>2.364645307E-7</c:v>
                </c:pt>
                <c:pt idx="74340">
                  <c:v>2.7320850280000001E-8</c:v>
                </c:pt>
                <c:pt idx="74341">
                  <c:v>6.1336806220000005E-7</c:v>
                </c:pt>
                <c:pt idx="74342">
                  <c:v>4.455644961E-7</c:v>
                </c:pt>
                <c:pt idx="74343">
                  <c:v>3.4223375350000002E-7</c:v>
                </c:pt>
                <c:pt idx="74344">
                  <c:v>7.5946463989999995E-8</c:v>
                </c:pt>
                <c:pt idx="74345">
                  <c:v>2.564279834E-7</c:v>
                </c:pt>
                <c:pt idx="74346">
                  <c:v>8.9944385040000001E-8</c:v>
                </c:pt>
                <c:pt idx="74347">
                  <c:v>1.159906469E-7</c:v>
                </c:pt>
                <c:pt idx="74348">
                  <c:v>8.2212270960000006E-8</c:v>
                </c:pt>
                <c:pt idx="74349">
                  <c:v>1.0184065160000001E-7</c:v>
                </c:pt>
                <c:pt idx="74350">
                  <c:v>3.1766905189999999E-7</c:v>
                </c:pt>
                <c:pt idx="74351">
                  <c:v>1.070450306E-7</c:v>
                </c:pt>
                <c:pt idx="74352">
                  <c:v>8.4667740839999996E-7</c:v>
                </c:pt>
                <c:pt idx="74353">
                  <c:v>1.4181854470000001E-6</c:v>
                </c:pt>
                <c:pt idx="74354">
                  <c:v>2.7973684199999999E-6</c:v>
                </c:pt>
                <c:pt idx="74355">
                  <c:v>4.6873289750000002E-7</c:v>
                </c:pt>
                <c:pt idx="74356">
                  <c:v>5.9200953709999995E-7</c:v>
                </c:pt>
                <c:pt idx="74357">
                  <c:v>2.52054573E-7</c:v>
                </c:pt>
                <c:pt idx="74358">
                  <c:v>3.6228083480000001E-6</c:v>
                </c:pt>
                <c:pt idx="74359">
                  <c:v>1.0896103760000001E-6</c:v>
                </c:pt>
                <c:pt idx="74360">
                  <c:v>1.28247533E-7</c:v>
                </c:pt>
                <c:pt idx="74361">
                  <c:v>5.0684930510000001E-6</c:v>
                </c:pt>
                <c:pt idx="74362">
                  <c:v>8.8550055859999996E-6</c:v>
                </c:pt>
                <c:pt idx="74363">
                  <c:v>2.1206918939999999E-6</c:v>
                </c:pt>
                <c:pt idx="74364">
                  <c:v>1.4895259410000001E-6</c:v>
                </c:pt>
                <c:pt idx="74365">
                  <c:v>1.9418133650000001E-7</c:v>
                </c:pt>
                <c:pt idx="74366">
                  <c:v>4.5777373390000003E-7</c:v>
                </c:pt>
                <c:pt idx="74367">
                  <c:v>1.0687342840000001E-6</c:v>
                </c:pt>
                <c:pt idx="74368">
                  <c:v>3.2281665990000001E-7</c:v>
                </c:pt>
                <c:pt idx="74369">
                  <c:v>2.5355102760000001E-6</c:v>
                </c:pt>
                <c:pt idx="74370">
                  <c:v>5.8761989290000004E-6</c:v>
                </c:pt>
                <c:pt idx="74371">
                  <c:v>2.4574412919999998E-6</c:v>
                </c:pt>
                <c:pt idx="74372">
                  <c:v>1.6738777129999999E-6</c:v>
                </c:pt>
                <c:pt idx="74373">
                  <c:v>5.905284833E-7</c:v>
                </c:pt>
                <c:pt idx="74374">
                  <c:v>9.4184686239999996E-7</c:v>
                </c:pt>
                <c:pt idx="74375">
                  <c:v>1.2552296290000001E-7</c:v>
                </c:pt>
                <c:pt idx="74376">
                  <c:v>1.332986835E-7</c:v>
                </c:pt>
                <c:pt idx="74377">
                  <c:v>1.506173775E-7</c:v>
                </c:pt>
                <c:pt idx="74378">
                  <c:v>3.2389546070000002E-7</c:v>
                </c:pt>
                <c:pt idx="74379">
                  <c:v>3.2951530949999998E-7</c:v>
                </c:pt>
                <c:pt idx="74380">
                  <c:v>2.5740883869999999E-7</c:v>
                </c:pt>
                <c:pt idx="74381">
                  <c:v>1.9471701170000001E-6</c:v>
                </c:pt>
                <c:pt idx="74382">
                  <c:v>5.7812403339999998E-6</c:v>
                </c:pt>
                <c:pt idx="74383">
                  <c:v>8.5079173829999997E-7</c:v>
                </c:pt>
                <c:pt idx="74384">
                  <c:v>1.724419574E-6</c:v>
                </c:pt>
                <c:pt idx="74385">
                  <c:v>5.5194367649999995E-7</c:v>
                </c:pt>
                <c:pt idx="74386">
                  <c:v>6.1268499469999995E-7</c:v>
                </c:pt>
                <c:pt idx="74387">
                  <c:v>5.2729951670000005E-7</c:v>
                </c:pt>
                <c:pt idx="74388">
                  <c:v>8.710725583E-7</c:v>
                </c:pt>
                <c:pt idx="74389">
                  <c:v>2.3748758769999999E-7</c:v>
                </c:pt>
                <c:pt idx="74390">
                  <c:v>1.5577111570000001E-6</c:v>
                </c:pt>
                <c:pt idx="74391">
                  <c:v>1.3895499710000001E-6</c:v>
                </c:pt>
                <c:pt idx="74392">
                  <c:v>2.5857649469999999E-6</c:v>
                </c:pt>
                <c:pt idx="74393">
                  <c:v>2.731476039E-6</c:v>
                </c:pt>
                <c:pt idx="74394">
                  <c:v>2.955608877E-6</c:v>
                </c:pt>
                <c:pt idx="74395">
                  <c:v>3.0804081449999999E-7</c:v>
                </c:pt>
                <c:pt idx="74396">
                  <c:v>1.646138463E-7</c:v>
                </c:pt>
                <c:pt idx="74397">
                  <c:v>1.0042316010000001E-7</c:v>
                </c:pt>
                <c:pt idx="74398">
                  <c:v>1.7728966569999999E-7</c:v>
                </c:pt>
                <c:pt idx="74399">
                  <c:v>1.4915175139999999E-7</c:v>
                </c:pt>
                <c:pt idx="74400">
                  <c:v>2.5727290229999998E-7</c:v>
                </c:pt>
                <c:pt idx="74401">
                  <c:v>1.133834163E-6</c:v>
                </c:pt>
                <c:pt idx="74402">
                  <c:v>4.0373699859999998E-6</c:v>
                </c:pt>
                <c:pt idx="74403">
                  <c:v>5.2750496259999995E-7</c:v>
                </c:pt>
                <c:pt idx="74404">
                  <c:v>1.00490447E-6</c:v>
                </c:pt>
                <c:pt idx="74405">
                  <c:v>3.0628703620000002E-6</c:v>
                </c:pt>
                <c:pt idx="74406">
                  <c:v>7.5408833989999999E-7</c:v>
                </c:pt>
                <c:pt idx="74407">
                  <c:v>2.8444125470000001E-8</c:v>
                </c:pt>
                <c:pt idx="74408">
                  <c:v>5.8012352059999996E-7</c:v>
                </c:pt>
                <c:pt idx="74409">
                  <c:v>8.0292795869999995E-7</c:v>
                </c:pt>
                <c:pt idx="74410">
                  <c:v>9.8754927859999992E-7</c:v>
                </c:pt>
                <c:pt idx="74411">
                  <c:v>2.7746253880000001E-7</c:v>
                </c:pt>
                <c:pt idx="74412">
                  <c:v>1.650937349E-6</c:v>
                </c:pt>
                <c:pt idx="74413">
                  <c:v>4.6982432749999997E-6</c:v>
                </c:pt>
                <c:pt idx="74414">
                  <c:v>2.9410153299999998E-6</c:v>
                </c:pt>
                <c:pt idx="74415">
                  <c:v>4.0642581009999998E-7</c:v>
                </c:pt>
                <c:pt idx="74416">
                  <c:v>1.73520838E-7</c:v>
                </c:pt>
                <c:pt idx="74417">
                  <c:v>4.6905009150000001E-8</c:v>
                </c:pt>
                <c:pt idx="74418">
                  <c:v>3.3687758970000002E-7</c:v>
                </c:pt>
                <c:pt idx="74419">
                  <c:v>1.995265815E-7</c:v>
                </c:pt>
                <c:pt idx="74420">
                  <c:v>1.329611657E-7</c:v>
                </c:pt>
                <c:pt idx="74421">
                  <c:v>2.4215788789999999E-7</c:v>
                </c:pt>
                <c:pt idx="74422">
                  <c:v>9.554132267E-7</c:v>
                </c:pt>
                <c:pt idx="74423">
                  <c:v>7.3235330339999996E-7</c:v>
                </c:pt>
                <c:pt idx="74424">
                  <c:v>3.931961389E-7</c:v>
                </c:pt>
                <c:pt idx="74425">
                  <c:v>4.5955668660000004E-6</c:v>
                </c:pt>
                <c:pt idx="74426">
                  <c:v>5.0681963980000001E-7</c:v>
                </c:pt>
                <c:pt idx="74427">
                  <c:v>8.9982405820000001E-8</c:v>
                </c:pt>
                <c:pt idx="74428">
                  <c:v>7.9868738539999996E-8</c:v>
                </c:pt>
                <c:pt idx="74429">
                  <c:v>2.408667009E-6</c:v>
                </c:pt>
                <c:pt idx="74430">
                  <c:v>5.1371906469999996E-7</c:v>
                </c:pt>
                <c:pt idx="74431">
                  <c:v>1.4603977099999999E-7</c:v>
                </c:pt>
                <c:pt idx="74432">
                  <c:v>3.6097704670000002E-7</c:v>
                </c:pt>
                <c:pt idx="74433">
                  <c:v>4.1701813129999998E-6</c:v>
                </c:pt>
                <c:pt idx="74434">
                  <c:v>1.4873892849999999E-6</c:v>
                </c:pt>
                <c:pt idx="74435">
                  <c:v>4.4017923609999998E-8</c:v>
                </c:pt>
                <c:pt idx="74436">
                  <c:v>6.3942755030000005E-8</c:v>
                </c:pt>
                <c:pt idx="74437">
                  <c:v>2.821681842E-6</c:v>
                </c:pt>
                <c:pt idx="74438">
                  <c:v>9.6476800729999996E-7</c:v>
                </c:pt>
                <c:pt idx="74439">
                  <c:v>6.3933033600000003E-9</c:v>
                </c:pt>
                <c:pt idx="74440">
                  <c:v>9.8866429209999996E-8</c:v>
                </c:pt>
                <c:pt idx="74441">
                  <c:v>8.3168317350000002E-6</c:v>
                </c:pt>
                <c:pt idx="74442">
                  <c:v>4.8726580510000004E-6</c:v>
                </c:pt>
                <c:pt idx="74443">
                  <c:v>9.8408827430000007E-7</c:v>
                </c:pt>
                <c:pt idx="74444">
                  <c:v>1.839935819E-6</c:v>
                </c:pt>
                <c:pt idx="74445">
                  <c:v>5.4835507830000002E-6</c:v>
                </c:pt>
                <c:pt idx="74446">
                  <c:v>6.2235668440000004E-7</c:v>
                </c:pt>
                <c:pt idx="74447">
                  <c:v>1.4650222680000001E-7</c:v>
                </c:pt>
                <c:pt idx="74448">
                  <c:v>1.4188902819999999E-7</c:v>
                </c:pt>
                <c:pt idx="74449">
                  <c:v>1.56709392E-7</c:v>
                </c:pt>
                <c:pt idx="74450">
                  <c:v>4.0514821529999998E-8</c:v>
                </c:pt>
                <c:pt idx="74451">
                  <c:v>1.4923986229999999E-7</c:v>
                </c:pt>
                <c:pt idx="74452">
                  <c:v>1.184119205E-7</c:v>
                </c:pt>
                <c:pt idx="74453">
                  <c:v>8.4957052190000002E-7</c:v>
                </c:pt>
                <c:pt idx="74454">
                  <c:v>9.7059853919999998E-8</c:v>
                </c:pt>
                <c:pt idx="74455">
                  <c:v>2.2327921489999999E-7</c:v>
                </c:pt>
                <c:pt idx="74456">
                  <c:v>5.3579087509999997E-8</c:v>
                </c:pt>
                <c:pt idx="74457">
                  <c:v>1.219116741E-6</c:v>
                </c:pt>
                <c:pt idx="74458">
                  <c:v>2.6769997609999998E-7</c:v>
                </c:pt>
                <c:pt idx="74459">
                  <c:v>1.7140399530000001E-7</c:v>
                </c:pt>
                <c:pt idx="74460">
                  <c:v>4.4576117880000001E-8</c:v>
                </c:pt>
                <c:pt idx="74461">
                  <c:v>1.7770436890000001E-6</c:v>
                </c:pt>
                <c:pt idx="74462">
                  <c:v>9.8138338829999993E-7</c:v>
                </c:pt>
                <c:pt idx="74463">
                  <c:v>1.9148551880000001E-7</c:v>
                </c:pt>
                <c:pt idx="74464">
                  <c:v>3.1338657369999999E-8</c:v>
                </c:pt>
                <c:pt idx="74465">
                  <c:v>3.3520800999999998E-7</c:v>
                </c:pt>
                <c:pt idx="74466">
                  <c:v>2.4018810020000002E-7</c:v>
                </c:pt>
                <c:pt idx="74467">
                  <c:v>1.07208318E-7</c:v>
                </c:pt>
                <c:pt idx="74468">
                  <c:v>2.0878180579999999E-7</c:v>
                </c:pt>
                <c:pt idx="74469">
                  <c:v>1.2219625169999999E-7</c:v>
                </c:pt>
                <c:pt idx="74470">
                  <c:v>3.8413369580000001E-7</c:v>
                </c:pt>
                <c:pt idx="74471">
                  <c:v>1.9833203579999999E-7</c:v>
                </c:pt>
                <c:pt idx="74472">
                  <c:v>3.7025405720000001E-7</c:v>
                </c:pt>
                <c:pt idx="74473">
                  <c:v>7.8700699639999993E-6</c:v>
                </c:pt>
                <c:pt idx="74474">
                  <c:v>3.6505776169999998E-7</c:v>
                </c:pt>
                <c:pt idx="74475">
                  <c:v>1.9384380580000001E-6</c:v>
                </c:pt>
                <c:pt idx="74476">
                  <c:v>1.4341154579999999E-6</c:v>
                </c:pt>
                <c:pt idx="74477">
                  <c:v>2.3496834769999998E-6</c:v>
                </c:pt>
                <c:pt idx="74478">
                  <c:v>7.5204683999999999E-10</c:v>
                </c:pt>
                <c:pt idx="74479">
                  <c:v>1.5983670209999999E-6</c:v>
                </c:pt>
                <c:pt idx="74480">
                  <c:v>1.0190366580000001E-6</c:v>
                </c:pt>
                <c:pt idx="74481">
                  <c:v>7.180891713E-6</c:v>
                </c:pt>
                <c:pt idx="74482">
                  <c:v>1.8807120610000001E-6</c:v>
                </c:pt>
                <c:pt idx="74483">
                  <c:v>5.3550196059999997E-6</c:v>
                </c:pt>
                <c:pt idx="74484">
                  <c:v>6.6515213390000002E-6</c:v>
                </c:pt>
                <c:pt idx="74485">
                  <c:v>1.062654971E-4</c:v>
                </c:pt>
                <c:pt idx="74486">
                  <c:v>5.6257469659999997E-6</c:v>
                </c:pt>
                <c:pt idx="74487">
                  <c:v>6.0346732489999995E-8</c:v>
                </c:pt>
                <c:pt idx="74488">
                  <c:v>4.1276160510000002E-7</c:v>
                </c:pt>
                <c:pt idx="74489">
                  <c:v>1.9575117280000001E-6</c:v>
                </c:pt>
                <c:pt idx="74490">
                  <c:v>2.4447347080000001E-8</c:v>
                </c:pt>
                <c:pt idx="74491">
                  <c:v>7.1862143489999998E-8</c:v>
                </c:pt>
                <c:pt idx="74492">
                  <c:v>1.7816534709999999E-7</c:v>
                </c:pt>
                <c:pt idx="74493">
                  <c:v>3.8330405589999998E-6</c:v>
                </c:pt>
                <c:pt idx="74494">
                  <c:v>2.9074596639999999E-7</c:v>
                </c:pt>
                <c:pt idx="74495">
                  <c:v>7.4690631940000003E-8</c:v>
                </c:pt>
                <c:pt idx="74496">
                  <c:v>7.2685706570000003E-9</c:v>
                </c:pt>
                <c:pt idx="74497">
                  <c:v>1.3314357450000001E-7</c:v>
                </c:pt>
                <c:pt idx="74498">
                  <c:v>6.5684894510000001E-8</c:v>
                </c:pt>
                <c:pt idx="74499">
                  <c:v>9.2019168860000002E-8</c:v>
                </c:pt>
                <c:pt idx="74500">
                  <c:v>1.374695126E-7</c:v>
                </c:pt>
                <c:pt idx="74501">
                  <c:v>2.7413148610000001E-8</c:v>
                </c:pt>
                <c:pt idx="74502">
                  <c:v>5.3852894960000003E-8</c:v>
                </c:pt>
                <c:pt idx="74503">
                  <c:v>2.6849578269999999E-7</c:v>
                </c:pt>
                <c:pt idx="74504">
                  <c:v>3.1702993419999999E-7</c:v>
                </c:pt>
                <c:pt idx="74505">
                  <c:v>3.9494109110000001E-6</c:v>
                </c:pt>
                <c:pt idx="74506">
                  <c:v>2.2544412250000001E-7</c:v>
                </c:pt>
                <c:pt idx="74507">
                  <c:v>3.9710866709999998E-8</c:v>
                </c:pt>
                <c:pt idx="74508">
                  <c:v>8.3931288679999994E-8</c:v>
                </c:pt>
                <c:pt idx="74509">
                  <c:v>1.1969991750000001E-7</c:v>
                </c:pt>
                <c:pt idx="74510">
                  <c:v>3.6416597150000001E-8</c:v>
                </c:pt>
                <c:pt idx="74511">
                  <c:v>2.2976230160000001E-8</c:v>
                </c:pt>
                <c:pt idx="74512">
                  <c:v>8.7026412959999995E-9</c:v>
                </c:pt>
                <c:pt idx="74513">
                  <c:v>1.930218118E-6</c:v>
                </c:pt>
                <c:pt idx="74514">
                  <c:v>2.4464613349999999E-8</c:v>
                </c:pt>
                <c:pt idx="74515">
                  <c:v>3.0563243999999997E-7</c:v>
                </c:pt>
                <c:pt idx="74516">
                  <c:v>8.4135005210000005E-7</c:v>
                </c:pt>
                <c:pt idx="74517">
                  <c:v>2.233667543E-5</c:v>
                </c:pt>
                <c:pt idx="74518">
                  <c:v>5.687437208E-7</c:v>
                </c:pt>
                <c:pt idx="74519">
                  <c:v>3.1417940510000001E-7</c:v>
                </c:pt>
                <c:pt idx="74520">
                  <c:v>7.8306817000000002E-7</c:v>
                </c:pt>
                <c:pt idx="74521">
                  <c:v>4.472658349E-6</c:v>
                </c:pt>
                <c:pt idx="74522">
                  <c:v>4.1049838630000001E-7</c:v>
                </c:pt>
                <c:pt idx="74523">
                  <c:v>1.087085563E-6</c:v>
                </c:pt>
                <c:pt idx="74524">
                  <c:v>1.9383703369999998E-6</c:v>
                </c:pt>
                <c:pt idx="74525">
                  <c:v>9.7875259489999997E-5</c:v>
                </c:pt>
                <c:pt idx="74526">
                  <c:v>2.3727259109999998E-6</c:v>
                </c:pt>
                <c:pt idx="74527">
                  <c:v>3.672691192E-7</c:v>
                </c:pt>
                <c:pt idx="74528">
                  <c:v>1.2152112399999999E-6</c:v>
                </c:pt>
                <c:pt idx="74529">
                  <c:v>2.0482890379999999E-5</c:v>
                </c:pt>
                <c:pt idx="74530">
                  <c:v>5.6155775400000001E-7</c:v>
                </c:pt>
                <c:pt idx="74531">
                  <c:v>9.2782875859999998E-7</c:v>
                </c:pt>
                <c:pt idx="74532">
                  <c:v>1.032459184E-6</c:v>
                </c:pt>
                <c:pt idx="74533">
                  <c:v>3.838674479E-5</c:v>
                </c:pt>
                <c:pt idx="74534">
                  <c:v>3.4241824800000002E-7</c:v>
                </c:pt>
                <c:pt idx="74535">
                  <c:v>1.0934346090000001E-6</c:v>
                </c:pt>
                <c:pt idx="74536">
                  <c:v>8.486450266E-7</c:v>
                </c:pt>
                <c:pt idx="74537">
                  <c:v>7.619725521E-5</c:v>
                </c:pt>
                <c:pt idx="74538">
                  <c:v>4.5587211829999998E-7</c:v>
                </c:pt>
                <c:pt idx="74539">
                  <c:v>2.3545163959999999E-7</c:v>
                </c:pt>
                <c:pt idx="74540">
                  <c:v>2.0701761599999999E-7</c:v>
                </c:pt>
                <c:pt idx="74541">
                  <c:v>9.0897879170000003E-7</c:v>
                </c:pt>
                <c:pt idx="74542">
                  <c:v>8.1585962400000001E-8</c:v>
                </c:pt>
                <c:pt idx="74543">
                  <c:v>4.8001893050000002E-8</c:v>
                </c:pt>
                <c:pt idx="74544">
                  <c:v>2.2943556780000001E-8</c:v>
                </c:pt>
                <c:pt idx="74545">
                  <c:v>3.107819996E-7</c:v>
                </c:pt>
                <c:pt idx="74546">
                  <c:v>2.225213778E-9</c:v>
                </c:pt>
                <c:pt idx="74547">
                  <c:v>1.8169328360000001E-13</c:v>
                </c:pt>
                <c:pt idx="74548">
                  <c:v>1.240925741E-9</c:v>
                </c:pt>
                <c:pt idx="74549">
                  <c:v>6.2171375059999994E-8</c:v>
                </c:pt>
                <c:pt idx="74550">
                  <c:v>5.1828069339999998E-9</c:v>
                </c:pt>
                <c:pt idx="74551">
                  <c:v>5.2015935320000001E-9</c:v>
                </c:pt>
                <c:pt idx="74552">
                  <c:v>4.3742483930000004E-9</c:v>
                </c:pt>
                <c:pt idx="74553">
                  <c:v>4.9540991610000002E-8</c:v>
                </c:pt>
                <c:pt idx="74554">
                  <c:v>1.5173833920000001E-9</c:v>
                </c:pt>
                <c:pt idx="74555">
                  <c:v>3.1398211849999998E-9</c:v>
                </c:pt>
                <c:pt idx="74556">
                  <c:v>3.4793021010000002E-9</c:v>
                </c:pt>
                <c:pt idx="74557">
                  <c:v>4.6163629469999999E-6</c:v>
                </c:pt>
                <c:pt idx="74558">
                  <c:v>6.7295179760000003E-8</c:v>
                </c:pt>
                <c:pt idx="74559">
                  <c:v>1.5358242620000001E-7</c:v>
                </c:pt>
                <c:pt idx="74560">
                  <c:v>1.3365432270000001E-7</c:v>
                </c:pt>
                <c:pt idx="74561">
                  <c:v>2.4165303769999999E-7</c:v>
                </c:pt>
                <c:pt idx="74562">
                  <c:v>4.150270747E-7</c:v>
                </c:pt>
                <c:pt idx="74563">
                  <c:v>5.344507375E-7</c:v>
                </c:pt>
                <c:pt idx="74564">
                  <c:v>3.905470286E-7</c:v>
                </c:pt>
                <c:pt idx="74565">
                  <c:v>1.5804440230000001E-6</c:v>
                </c:pt>
                <c:pt idx="74566">
                  <c:v>1.2182834149999999E-6</c:v>
                </c:pt>
                <c:pt idx="74567">
                  <c:v>1.4166460349999999E-6</c:v>
                </c:pt>
                <c:pt idx="74568">
                  <c:v>8.6994141700000002E-7</c:v>
                </c:pt>
                <c:pt idx="74569">
                  <c:v>7.8926419190000006E-6</c:v>
                </c:pt>
                <c:pt idx="74570">
                  <c:v>2.132395097E-6</c:v>
                </c:pt>
                <c:pt idx="74571">
                  <c:v>1.1770699860000001E-6</c:v>
                </c:pt>
                <c:pt idx="74572">
                  <c:v>9.3828035880000005E-7</c:v>
                </c:pt>
                <c:pt idx="74573">
                  <c:v>5.2999374419999999E-6</c:v>
                </c:pt>
                <c:pt idx="74574">
                  <c:v>3.007441177E-6</c:v>
                </c:pt>
                <c:pt idx="74575">
                  <c:v>1.275018631E-7</c:v>
                </c:pt>
                <c:pt idx="74576">
                  <c:v>6.6716016630000004E-6</c:v>
                </c:pt>
                <c:pt idx="74577">
                  <c:v>4.6178455680000001E-4</c:v>
                </c:pt>
                <c:pt idx="74578">
                  <c:v>8.1187189660000003E-6</c:v>
                </c:pt>
                <c:pt idx="74579">
                  <c:v>6.1868809259999996E-6</c:v>
                </c:pt>
                <c:pt idx="74580">
                  <c:v>1.1945525919999999E-6</c:v>
                </c:pt>
                <c:pt idx="74581">
                  <c:v>2.119043929E-6</c:v>
                </c:pt>
                <c:pt idx="74582">
                  <c:v>2.0060444950000001E-6</c:v>
                </c:pt>
                <c:pt idx="74583">
                  <c:v>1.4370663750000001E-6</c:v>
                </c:pt>
                <c:pt idx="74584">
                  <c:v>2.5446968510000002E-7</c:v>
                </c:pt>
                <c:pt idx="74585">
                  <c:v>1.779912646E-6</c:v>
                </c:pt>
                <c:pt idx="74586">
                  <c:v>7.367906896E-7</c:v>
                </c:pt>
                <c:pt idx="74587">
                  <c:v>1.9220180040000001E-7</c:v>
                </c:pt>
                <c:pt idx="74588">
                  <c:v>2.1726791150000001E-7</c:v>
                </c:pt>
                <c:pt idx="74589">
                  <c:v>1.164241832E-7</c:v>
                </c:pt>
                <c:pt idx="74590">
                  <c:v>1.7684708059999999E-7</c:v>
                </c:pt>
                <c:pt idx="74591">
                  <c:v>2.9752735039999999E-8</c:v>
                </c:pt>
                <c:pt idx="74592">
                  <c:v>1.448248492E-7</c:v>
                </c:pt>
                <c:pt idx="74593">
                  <c:v>1.102249703E-7</c:v>
                </c:pt>
                <c:pt idx="74594">
                  <c:v>5.6459805860000001E-8</c:v>
                </c:pt>
                <c:pt idx="74595">
                  <c:v>9.8405843560000005E-8</c:v>
                </c:pt>
                <c:pt idx="74596">
                  <c:v>1.1738314910000001E-7</c:v>
                </c:pt>
                <c:pt idx="74597">
                  <c:v>6.6601838609999999E-8</c:v>
                </c:pt>
                <c:pt idx="74598">
                  <c:v>1.165319348E-7</c:v>
                </c:pt>
                <c:pt idx="74599">
                  <c:v>1.2018212670000001E-7</c:v>
                </c:pt>
                <c:pt idx="74600">
                  <c:v>1.1458447E-7</c:v>
                </c:pt>
                <c:pt idx="74601">
                  <c:v>1.656101946E-8</c:v>
                </c:pt>
                <c:pt idx="74602">
                  <c:v>5.8294662960000003E-8</c:v>
                </c:pt>
                <c:pt idx="74603">
                  <c:v>3.6573355700000002E-8</c:v>
                </c:pt>
                <c:pt idx="74604">
                  <c:v>1.4500497120000001E-7</c:v>
                </c:pt>
                <c:pt idx="74605">
                  <c:v>6.5401701549999995E-7</c:v>
                </c:pt>
                <c:pt idx="74606">
                  <c:v>1.284663807E-7</c:v>
                </c:pt>
                <c:pt idx="74607">
                  <c:v>2.3761227119999999E-7</c:v>
                </c:pt>
                <c:pt idx="74608">
                  <c:v>7.5910107500000005E-7</c:v>
                </c:pt>
                <c:pt idx="74609">
                  <c:v>1.222857607E-5</c:v>
                </c:pt>
                <c:pt idx="74610">
                  <c:v>5.8983656949999999E-7</c:v>
                </c:pt>
                <c:pt idx="74611">
                  <c:v>7.5737143999999999E-7</c:v>
                </c:pt>
                <c:pt idx="74612">
                  <c:v>3.8558172199999999E-7</c:v>
                </c:pt>
                <c:pt idx="74613">
                  <c:v>8.9845363079999993E-6</c:v>
                </c:pt>
                <c:pt idx="74614">
                  <c:v>1.580122231E-6</c:v>
                </c:pt>
                <c:pt idx="74615">
                  <c:v>9.10968551E-7</c:v>
                </c:pt>
                <c:pt idx="74616">
                  <c:v>1.5357437940000001E-5</c:v>
                </c:pt>
                <c:pt idx="74617">
                  <c:v>3.4032144690000001E-4</c:v>
                </c:pt>
                <c:pt idx="74618">
                  <c:v>2.7055411990000002E-5</c:v>
                </c:pt>
                <c:pt idx="74619">
                  <c:v>3.1686636119999999E-5</c:v>
                </c:pt>
                <c:pt idx="74620">
                  <c:v>2.9258794599999998E-5</c:v>
                </c:pt>
                <c:pt idx="74621">
                  <c:v>9.8901319169999993E-5</c:v>
                </c:pt>
                <c:pt idx="74622">
                  <c:v>4.554492145E-6</c:v>
                </c:pt>
                <c:pt idx="74623">
                  <c:v>4.4988418939999997E-6</c:v>
                </c:pt>
                <c:pt idx="74624">
                  <c:v>1.5155687270000001E-6</c:v>
                </c:pt>
                <c:pt idx="74625">
                  <c:v>4.294100567E-5</c:v>
                </c:pt>
                <c:pt idx="74626">
                  <c:v>6.9476458000000003E-6</c:v>
                </c:pt>
                <c:pt idx="74627">
                  <c:v>1.0997747360000001E-6</c:v>
                </c:pt>
                <c:pt idx="74628">
                  <c:v>1.943903195E-5</c:v>
                </c:pt>
                <c:pt idx="74629">
                  <c:v>8.862072667E-5</c:v>
                </c:pt>
                <c:pt idx="74630">
                  <c:v>7.6311589910000007E-6</c:v>
                </c:pt>
                <c:pt idx="74631">
                  <c:v>5.4089255300000001E-6</c:v>
                </c:pt>
                <c:pt idx="74632">
                  <c:v>1.15277398E-7</c:v>
                </c:pt>
                <c:pt idx="74633">
                  <c:v>2.6668594890000002E-6</c:v>
                </c:pt>
                <c:pt idx="74634">
                  <c:v>2.4411852349999999E-6</c:v>
                </c:pt>
                <c:pt idx="74635">
                  <c:v>1.192430489E-6</c:v>
                </c:pt>
                <c:pt idx="74636">
                  <c:v>1.9870048350000001E-6</c:v>
                </c:pt>
                <c:pt idx="74637">
                  <c:v>8.5432811789999996E-6</c:v>
                </c:pt>
                <c:pt idx="74638">
                  <c:v>2.734585591E-6</c:v>
                </c:pt>
                <c:pt idx="74639">
                  <c:v>2.2386170770000001E-6</c:v>
                </c:pt>
                <c:pt idx="74640">
                  <c:v>3.6858720139999999E-7</c:v>
                </c:pt>
                <c:pt idx="74641">
                  <c:v>1.5376257050000001E-6</c:v>
                </c:pt>
                <c:pt idx="74642">
                  <c:v>4.8129056209999999E-7</c:v>
                </c:pt>
                <c:pt idx="74643">
                  <c:v>4.6553851329999999E-7</c:v>
                </c:pt>
                <c:pt idx="74644">
                  <c:v>4.772049049E-7</c:v>
                </c:pt>
                <c:pt idx="74645">
                  <c:v>4.7844790599999997E-7</c:v>
                </c:pt>
                <c:pt idx="74646">
                  <c:v>4.9493731759999999E-7</c:v>
                </c:pt>
                <c:pt idx="74647">
                  <c:v>4.7927777010000002E-7</c:v>
                </c:pt>
                <c:pt idx="74648">
                  <c:v>1.1932380549999999E-6</c:v>
                </c:pt>
                <c:pt idx="74649">
                  <c:v>1.6235477239999999E-6</c:v>
                </c:pt>
                <c:pt idx="74650">
                  <c:v>2.0603615009999998E-6</c:v>
                </c:pt>
                <c:pt idx="74651">
                  <c:v>1.002515958E-6</c:v>
                </c:pt>
                <c:pt idx="74652">
                  <c:v>3.1491965290000001E-7</c:v>
                </c:pt>
                <c:pt idx="74653">
                  <c:v>2.0706220280000001E-7</c:v>
                </c:pt>
                <c:pt idx="74654">
                  <c:v>2.4416715949999998E-6</c:v>
                </c:pt>
                <c:pt idx="74655">
                  <c:v>6.8708929469999997E-7</c:v>
                </c:pt>
                <c:pt idx="74656">
                  <c:v>4.462274503E-6</c:v>
                </c:pt>
                <c:pt idx="74657">
                  <c:v>2.2914075470000002E-5</c:v>
                </c:pt>
                <c:pt idx="74658">
                  <c:v>1.5406971750000001E-5</c:v>
                </c:pt>
                <c:pt idx="74659">
                  <c:v>1.3992162090000001E-5</c:v>
                </c:pt>
                <c:pt idx="74660">
                  <c:v>3.25406721E-5</c:v>
                </c:pt>
                <c:pt idx="74661">
                  <c:v>7.5498060540000003E-5</c:v>
                </c:pt>
                <c:pt idx="74662">
                  <c:v>8.0755883480000003E-7</c:v>
                </c:pt>
                <c:pt idx="74663">
                  <c:v>2.9664004449999999E-7</c:v>
                </c:pt>
                <c:pt idx="74664">
                  <c:v>1.165723926E-5</c:v>
                </c:pt>
                <c:pt idx="74665">
                  <c:v>9.4767177970000003E-6</c:v>
                </c:pt>
                <c:pt idx="74666">
                  <c:v>1.1405696069999999E-6</c:v>
                </c:pt>
                <c:pt idx="74667">
                  <c:v>1.1325659719999999E-5</c:v>
                </c:pt>
                <c:pt idx="74668">
                  <c:v>2.0072733789999999E-4</c:v>
                </c:pt>
                <c:pt idx="74669">
                  <c:v>4.9908061899999996E-4</c:v>
                </c:pt>
                <c:pt idx="74670">
                  <c:v>7.4324503039999997E-5</c:v>
                </c:pt>
                <c:pt idx="74671">
                  <c:v>4.565534072E-5</c:v>
                </c:pt>
                <c:pt idx="74672">
                  <c:v>5.1611726949999997E-5</c:v>
                </c:pt>
                <c:pt idx="74673">
                  <c:v>1.5104219760000001E-5</c:v>
                </c:pt>
                <c:pt idx="74674">
                  <c:v>2.348746601E-6</c:v>
                </c:pt>
                <c:pt idx="74675">
                  <c:v>4.6365139949999996E-6</c:v>
                </c:pt>
                <c:pt idx="74676">
                  <c:v>7.4404794489999996E-6</c:v>
                </c:pt>
                <c:pt idx="74677">
                  <c:v>1.1797363850000001E-5</c:v>
                </c:pt>
                <c:pt idx="74678">
                  <c:v>2.7580207340000001E-6</c:v>
                </c:pt>
                <c:pt idx="74679">
                  <c:v>7.2865503429999998E-6</c:v>
                </c:pt>
                <c:pt idx="74680">
                  <c:v>1.9662015900000001E-5</c:v>
                </c:pt>
                <c:pt idx="74681">
                  <c:v>1.624175644E-5</c:v>
                </c:pt>
                <c:pt idx="74682">
                  <c:v>1.6895351400000001E-6</c:v>
                </c:pt>
                <c:pt idx="74683">
                  <c:v>9.9470945479999993E-7</c:v>
                </c:pt>
                <c:pt idx="74684">
                  <c:v>2.9694233119999999E-7</c:v>
                </c:pt>
                <c:pt idx="74685">
                  <c:v>2.0798755459999998E-6</c:v>
                </c:pt>
                <c:pt idx="74686">
                  <c:v>1.0124523299999999E-6</c:v>
                </c:pt>
                <c:pt idx="74687">
                  <c:v>9.6224927119999992E-7</c:v>
                </c:pt>
                <c:pt idx="74688">
                  <c:v>9.4552456670000005E-7</c:v>
                </c:pt>
                <c:pt idx="74689">
                  <c:v>1.89080753E-6</c:v>
                </c:pt>
                <c:pt idx="74690">
                  <c:v>2.170560445E-6</c:v>
                </c:pt>
                <c:pt idx="74691">
                  <c:v>5.3542414320000005E-7</c:v>
                </c:pt>
                <c:pt idx="74692">
                  <c:v>1.059960513E-6</c:v>
                </c:pt>
                <c:pt idx="74693">
                  <c:v>3.1654146620000001E-7</c:v>
                </c:pt>
                <c:pt idx="74694">
                  <c:v>1.1161956420000001E-6</c:v>
                </c:pt>
                <c:pt idx="74695">
                  <c:v>1.040857424E-6</c:v>
                </c:pt>
                <c:pt idx="74696">
                  <c:v>1.0681093569999999E-6</c:v>
                </c:pt>
                <c:pt idx="74697">
                  <c:v>1.6541074730000001E-6</c:v>
                </c:pt>
                <c:pt idx="74698">
                  <c:v>1.4234463410000001E-6</c:v>
                </c:pt>
                <c:pt idx="74699">
                  <c:v>2.653421197E-6</c:v>
                </c:pt>
                <c:pt idx="74700">
                  <c:v>3.6347172429999998E-7</c:v>
                </c:pt>
                <c:pt idx="74701">
                  <c:v>5.9732520159999996E-6</c:v>
                </c:pt>
                <c:pt idx="74702">
                  <c:v>2.1529252410000001E-6</c:v>
                </c:pt>
                <c:pt idx="74703">
                  <c:v>1.9404416399999999E-6</c:v>
                </c:pt>
                <c:pt idx="74704">
                  <c:v>1.0739231149999999E-5</c:v>
                </c:pt>
                <c:pt idx="74705">
                  <c:v>1.6690202330000001E-6</c:v>
                </c:pt>
                <c:pt idx="74706">
                  <c:v>6.245747497E-6</c:v>
                </c:pt>
                <c:pt idx="74707">
                  <c:v>1.7850285750000001E-6</c:v>
                </c:pt>
                <c:pt idx="74708">
                  <c:v>1.7369113929999999E-4</c:v>
                </c:pt>
                <c:pt idx="74709">
                  <c:v>2.1228892140000001E-4</c:v>
                </c:pt>
                <c:pt idx="74710">
                  <c:v>1.4223893270000001E-4</c:v>
                </c:pt>
                <c:pt idx="74711">
                  <c:v>1.584634143E-4</c:v>
                </c:pt>
                <c:pt idx="74712">
                  <c:v>4.3888792830000002E-4</c:v>
                </c:pt>
                <c:pt idx="74713">
                  <c:v>1.78126269E-4</c:v>
                </c:pt>
                <c:pt idx="74714">
                  <c:v>1.695790508E-6</c:v>
                </c:pt>
                <c:pt idx="74715">
                  <c:v>9.2380523809999996E-6</c:v>
                </c:pt>
                <c:pt idx="74716">
                  <c:v>2.390448985E-5</c:v>
                </c:pt>
                <c:pt idx="74717">
                  <c:v>2.3296734849999998E-5</c:v>
                </c:pt>
                <c:pt idx="74718">
                  <c:v>4.0246887309999997E-6</c:v>
                </c:pt>
                <c:pt idx="74719">
                  <c:v>4.2080789150000003E-6</c:v>
                </c:pt>
                <c:pt idx="74720">
                  <c:v>4.2085703120000002E-5</c:v>
                </c:pt>
                <c:pt idx="74721">
                  <c:v>4.9603239120000001E-6</c:v>
                </c:pt>
                <c:pt idx="74722">
                  <c:v>1.1766937059999999E-5</c:v>
                </c:pt>
                <c:pt idx="74723">
                  <c:v>3.2033982970000002E-6</c:v>
                </c:pt>
                <c:pt idx="74724">
                  <c:v>2.4847513519999999E-5</c:v>
                </c:pt>
                <c:pt idx="74725">
                  <c:v>5.9179866940000001E-6</c:v>
                </c:pt>
                <c:pt idx="74726">
                  <c:v>6.4945220730000002E-6</c:v>
                </c:pt>
                <c:pt idx="74727">
                  <c:v>1.3050803269999999E-6</c:v>
                </c:pt>
                <c:pt idx="74728">
                  <c:v>2.6528152049999999E-5</c:v>
                </c:pt>
                <c:pt idx="74729">
                  <c:v>2.0703577310000001E-5</c:v>
                </c:pt>
                <c:pt idx="74730">
                  <c:v>6.4250991160000003E-6</c:v>
                </c:pt>
                <c:pt idx="74731">
                  <c:v>3.8453209399999998E-8</c:v>
                </c:pt>
                <c:pt idx="74732">
                  <c:v>3.9368833080000004E-6</c:v>
                </c:pt>
                <c:pt idx="74733">
                  <c:v>2.6975920509999999E-6</c:v>
                </c:pt>
                <c:pt idx="74734">
                  <c:v>1.681429794E-6</c:v>
                </c:pt>
                <c:pt idx="74735">
                  <c:v>2.137558023E-6</c:v>
                </c:pt>
                <c:pt idx="74736">
                  <c:v>3.525425375E-7</c:v>
                </c:pt>
                <c:pt idx="74737">
                  <c:v>3.8810826570000001E-6</c:v>
                </c:pt>
                <c:pt idx="74738">
                  <c:v>1.9379131939999999E-6</c:v>
                </c:pt>
                <c:pt idx="74739">
                  <c:v>2.2675120869999998E-6</c:v>
                </c:pt>
                <c:pt idx="74740">
                  <c:v>1.123031537E-5</c:v>
                </c:pt>
                <c:pt idx="74741">
                  <c:v>4.9835497549999996E-7</c:v>
                </c:pt>
                <c:pt idx="74742">
                  <c:v>4.6877447540000004E-6</c:v>
                </c:pt>
                <c:pt idx="74743">
                  <c:v>3.2105617569999999E-6</c:v>
                </c:pt>
                <c:pt idx="74744">
                  <c:v>1.3537481700000001E-6</c:v>
                </c:pt>
                <c:pt idx="74745">
                  <c:v>1.9049341979999999E-6</c:v>
                </c:pt>
                <c:pt idx="74746">
                  <c:v>1.2520231129999999E-6</c:v>
                </c:pt>
                <c:pt idx="74747">
                  <c:v>1.424894031E-6</c:v>
                </c:pt>
                <c:pt idx="74748">
                  <c:v>1.071457341E-6</c:v>
                </c:pt>
                <c:pt idx="74749">
                  <c:v>7.3506873620000003E-6</c:v>
                </c:pt>
                <c:pt idx="74750">
                  <c:v>5.6874236309999998E-6</c:v>
                </c:pt>
                <c:pt idx="74751">
                  <c:v>4.0100075549999998E-5</c:v>
                </c:pt>
                <c:pt idx="74752">
                  <c:v>4.6701451199999998E-4</c:v>
                </c:pt>
                <c:pt idx="74753">
                  <c:v>1.216446018E-4</c:v>
                </c:pt>
                <c:pt idx="74754">
                  <c:v>8.4813095769999999E-6</c:v>
                </c:pt>
                <c:pt idx="74755">
                  <c:v>8.0738483940000003E-7</c:v>
                </c:pt>
                <c:pt idx="74756">
                  <c:v>1.5587463949999998E-5</c:v>
                </c:pt>
                <c:pt idx="74757">
                  <c:v>2.008303459E-5</c:v>
                </c:pt>
                <c:pt idx="74758">
                  <c:v>9.2812874649999999E-7</c:v>
                </c:pt>
                <c:pt idx="74759">
                  <c:v>4.5553377370000002E-6</c:v>
                </c:pt>
                <c:pt idx="74760">
                  <c:v>4.2648255949999999E-4</c:v>
                </c:pt>
                <c:pt idx="74761">
                  <c:v>6.0153231120000001E-5</c:v>
                </c:pt>
                <c:pt idx="74762">
                  <c:v>7.9154956799999996E-5</c:v>
                </c:pt>
                <c:pt idx="74763">
                  <c:v>1.0116364450000001E-4</c:v>
                </c:pt>
                <c:pt idx="74764">
                  <c:v>2.357955099E-4</c:v>
                </c:pt>
                <c:pt idx="74765">
                  <c:v>2.1384626080000002E-5</c:v>
                </c:pt>
                <c:pt idx="74766">
                  <c:v>1.8770852450000001E-5</c:v>
                </c:pt>
                <c:pt idx="74767">
                  <c:v>3.2888740810000001E-5</c:v>
                </c:pt>
                <c:pt idx="74768">
                  <c:v>1.1132800499999999E-5</c:v>
                </c:pt>
                <c:pt idx="74769">
                  <c:v>1.380154536E-8</c:v>
                </c:pt>
                <c:pt idx="74770">
                  <c:v>3.8059396919999997E-5</c:v>
                </c:pt>
                <c:pt idx="74771">
                  <c:v>5.7673219899999998E-5</c:v>
                </c:pt>
                <c:pt idx="74772">
                  <c:v>3.5828531890000001E-4</c:v>
                </c:pt>
                <c:pt idx="74773">
                  <c:v>4.4145470690000002E-5</c:v>
                </c:pt>
                <c:pt idx="74774">
                  <c:v>7.6697728469999999E-7</c:v>
                </c:pt>
                <c:pt idx="74775">
                  <c:v>4.5856900459999997E-6</c:v>
                </c:pt>
                <c:pt idx="74776">
                  <c:v>6.8251106130000004E-6</c:v>
                </c:pt>
                <c:pt idx="74777">
                  <c:v>2.3185870469999998E-6</c:v>
                </c:pt>
                <c:pt idx="74778">
                  <c:v>1.8752058059999999E-6</c:v>
                </c:pt>
                <c:pt idx="74779">
                  <c:v>9.6330675570000009E-7</c:v>
                </c:pt>
                <c:pt idx="74780">
                  <c:v>2.2926065719999999E-5</c:v>
                </c:pt>
                <c:pt idx="74781">
                  <c:v>9.0287948790000004E-6</c:v>
                </c:pt>
                <c:pt idx="74782">
                  <c:v>4.9364723830000004E-6</c:v>
                </c:pt>
                <c:pt idx="74783">
                  <c:v>2.2645124049999999E-5</c:v>
                </c:pt>
                <c:pt idx="74784">
                  <c:v>2.6611937200000002E-4</c:v>
                </c:pt>
                <c:pt idx="74785">
                  <c:v>1.5744474259999999E-5</c:v>
                </c:pt>
                <c:pt idx="74786">
                  <c:v>4.9244561730000004E-7</c:v>
                </c:pt>
                <c:pt idx="74787">
                  <c:v>6.899849777E-6</c:v>
                </c:pt>
                <c:pt idx="74788">
                  <c:v>2.567757605E-5</c:v>
                </c:pt>
                <c:pt idx="74789">
                  <c:v>4.392723533E-6</c:v>
                </c:pt>
                <c:pt idx="74790">
                  <c:v>2.7372616070000002E-6</c:v>
                </c:pt>
                <c:pt idx="74791">
                  <c:v>1.1706362979999999E-5</c:v>
                </c:pt>
                <c:pt idx="74792">
                  <c:v>7.644311099E-5</c:v>
                </c:pt>
                <c:pt idx="74793">
                  <c:v>8.7041829510000001E-6</c:v>
                </c:pt>
                <c:pt idx="74794">
                  <c:v>2.404869338E-6</c:v>
                </c:pt>
                <c:pt idx="74795">
                  <c:v>3.0341717909999999E-6</c:v>
                </c:pt>
                <c:pt idx="74796">
                  <c:v>1.252730651E-5</c:v>
                </c:pt>
                <c:pt idx="74797">
                  <c:v>2.8919165230000001E-6</c:v>
                </c:pt>
                <c:pt idx="74798">
                  <c:v>4.5430185580000001E-6</c:v>
                </c:pt>
                <c:pt idx="74799">
                  <c:v>6.0181976119999996E-6</c:v>
                </c:pt>
                <c:pt idx="74800">
                  <c:v>2.889805849E-4</c:v>
                </c:pt>
                <c:pt idx="74801">
                  <c:v>4.0989720280000001E-5</c:v>
                </c:pt>
                <c:pt idx="74802">
                  <c:v>6.1879143700000001E-5</c:v>
                </c:pt>
                <c:pt idx="74803">
                  <c:v>8.5947135820000004E-5</c:v>
                </c:pt>
                <c:pt idx="74804">
                  <c:v>3.9263404340000004E-3</c:v>
                </c:pt>
                <c:pt idx="74805">
                  <c:v>6.6138430109999994E-5</c:v>
                </c:pt>
                <c:pt idx="74806">
                  <c:v>4.9642405880000001E-6</c:v>
                </c:pt>
                <c:pt idx="74807">
                  <c:v>2.3837389839999999E-5</c:v>
                </c:pt>
                <c:pt idx="74808">
                  <c:v>2.866823958E-4</c:v>
                </c:pt>
                <c:pt idx="74809">
                  <c:v>1.1158820850000001E-5</c:v>
                </c:pt>
                <c:pt idx="74810">
                  <c:v>1.8654681770000001E-5</c:v>
                </c:pt>
                <c:pt idx="74811">
                  <c:v>3.7441426440000001E-5</c:v>
                </c:pt>
                <c:pt idx="74812">
                  <c:v>1.130152141E-3</c:v>
                </c:pt>
                <c:pt idx="74813">
                  <c:v>4.099971021E-5</c:v>
                </c:pt>
                <c:pt idx="74814">
                  <c:v>1.8404395929999999E-6</c:v>
                </c:pt>
                <c:pt idx="74815">
                  <c:v>2.0154463439999999E-5</c:v>
                </c:pt>
                <c:pt idx="74816">
                  <c:v>2.9720637269999999E-4</c:v>
                </c:pt>
                <c:pt idx="74817">
                  <c:v>8.0283878580000001E-7</c:v>
                </c:pt>
                <c:pt idx="74818">
                  <c:v>5.4230430549999996E-6</c:v>
                </c:pt>
                <c:pt idx="74819">
                  <c:v>4.9008295109999997E-6</c:v>
                </c:pt>
                <c:pt idx="74820">
                  <c:v>3.8956968189999999E-5</c:v>
                </c:pt>
                <c:pt idx="74821">
                  <c:v>1.0014409709999999E-6</c:v>
                </c:pt>
                <c:pt idx="74822">
                  <c:v>3.7487747200000002E-6</c:v>
                </c:pt>
                <c:pt idx="74823">
                  <c:v>3.9725689770000003E-6</c:v>
                </c:pt>
                <c:pt idx="74824">
                  <c:v>1.7579275819999999E-3</c:v>
                </c:pt>
                <c:pt idx="74825">
                  <c:v>2.110668742E-5</c:v>
                </c:pt>
                <c:pt idx="74826">
                  <c:v>1.539854025E-5</c:v>
                </c:pt>
                <c:pt idx="74827">
                  <c:v>5.2819168440000002E-5</c:v>
                </c:pt>
                <c:pt idx="74828">
                  <c:v>8.5832445539999995E-5</c:v>
                </c:pt>
                <c:pt idx="74829">
                  <c:v>4.8427617279999999E-5</c:v>
                </c:pt>
                <c:pt idx="74830">
                  <c:v>7.9291297050000005E-5</c:v>
                </c:pt>
                <c:pt idx="74831">
                  <c:v>1.315844785E-4</c:v>
                </c:pt>
                <c:pt idx="74832">
                  <c:v>2.8808572260000001E-4</c:v>
                </c:pt>
                <c:pt idx="74833">
                  <c:v>1.213954291E-4</c:v>
                </c:pt>
                <c:pt idx="74834">
                  <c:v>1.6402539500000001E-4</c:v>
                </c:pt>
                <c:pt idx="74835">
                  <c:v>2.4509314979999998E-4</c:v>
                </c:pt>
                <c:pt idx="74836">
                  <c:v>1.2680572890000001E-3</c:v>
                </c:pt>
                <c:pt idx="74837">
                  <c:v>1.940459365E-4</c:v>
                </c:pt>
                <c:pt idx="74838">
                  <c:v>2.8157359210000002E-4</c:v>
                </c:pt>
                <c:pt idx="74839">
                  <c:v>2.9857974880000002E-4</c:v>
                </c:pt>
                <c:pt idx="74840">
                  <c:v>7.8564081930000002E-4</c:v>
                </c:pt>
                <c:pt idx="74841">
                  <c:v>2.4946570220000001E-4</c:v>
                </c:pt>
                <c:pt idx="74842">
                  <c:v>2.9905150079999999E-4</c:v>
                </c:pt>
                <c:pt idx="74843">
                  <c:v>2.0516157160000001E-4</c:v>
                </c:pt>
                <c:pt idx="74844">
                  <c:v>0.1440219126</c:v>
                </c:pt>
                <c:pt idx="74845">
                  <c:v>5.1125436109999999E-4</c:v>
                </c:pt>
                <c:pt idx="74846">
                  <c:v>4.5685814779999998E-4</c:v>
                </c:pt>
                <c:pt idx="74847">
                  <c:v>3.433014564E-4</c:v>
                </c:pt>
                <c:pt idx="74848">
                  <c:v>8.8778417900000001E-4</c:v>
                </c:pt>
                <c:pt idx="74849">
                  <c:v>3.3566130630000002E-4</c:v>
                </c:pt>
                <c:pt idx="74850">
                  <c:v>3.100948946E-4</c:v>
                </c:pt>
                <c:pt idx="74851">
                  <c:v>2.1756028790000001E-4</c:v>
                </c:pt>
                <c:pt idx="74852">
                  <c:v>1.2822224660000001E-3</c:v>
                </c:pt>
                <c:pt idx="74853">
                  <c:v>2.2974292419999999E-4</c:v>
                </c:pt>
                <c:pt idx="74854">
                  <c:v>1.502373692E-4</c:v>
                </c:pt>
                <c:pt idx="74855">
                  <c:v>1.0354448899999999E-4</c:v>
                </c:pt>
                <c:pt idx="74856">
                  <c:v>2.9793200029999998E-4</c:v>
                </c:pt>
                <c:pt idx="74857">
                  <c:v>1.3387959240000001E-4</c:v>
                </c:pt>
                <c:pt idx="74858">
                  <c:v>7.3302068650000002E-5</c:v>
                </c:pt>
                <c:pt idx="74859">
                  <c:v>4.0250537750000002E-5</c:v>
                </c:pt>
                <c:pt idx="74860">
                  <c:v>9.2041001920000002E-5</c:v>
                </c:pt>
                <c:pt idx="74861">
                  <c:v>4.8576247499999997E-5</c:v>
                </c:pt>
                <c:pt idx="74862">
                  <c:v>1.102589711E-5</c:v>
                </c:pt>
                <c:pt idx="74863">
                  <c:v>1.455009489E-5</c:v>
                </c:pt>
                <c:pt idx="74864">
                  <c:v>1.7703555449999999E-3</c:v>
                </c:pt>
                <c:pt idx="74865">
                  <c:v>7.2146217780000004E-6</c:v>
                </c:pt>
                <c:pt idx="74866">
                  <c:v>4.1605259839999996E-6</c:v>
                </c:pt>
                <c:pt idx="74867">
                  <c:v>8.4558362520000004E-7</c:v>
                </c:pt>
                <c:pt idx="74868">
                  <c:v>3.8680343029999997E-5</c:v>
                </c:pt>
                <c:pt idx="74869">
                  <c:v>4.340327885E-6</c:v>
                </c:pt>
                <c:pt idx="74870">
                  <c:v>5.0467811249999997E-6</c:v>
                </c:pt>
                <c:pt idx="74871">
                  <c:v>9.1081699189999997E-7</c:v>
                </c:pt>
                <c:pt idx="74872">
                  <c:v>2.8931418820000001E-4</c:v>
                </c:pt>
                <c:pt idx="74873">
                  <c:v>1.4581830739999999E-5</c:v>
                </c:pt>
                <c:pt idx="74874">
                  <c:v>4.5648678749999997E-7</c:v>
                </c:pt>
                <c:pt idx="74875">
                  <c:v>3.7109708120000001E-5</c:v>
                </c:pt>
                <c:pt idx="74876">
                  <c:v>1.1389005589999999E-3</c:v>
                </c:pt>
                <c:pt idx="74877">
                  <c:v>4.1974278550000003E-5</c:v>
                </c:pt>
                <c:pt idx="74878">
                  <c:v>1.7908246959999998E-5</c:v>
                </c:pt>
                <c:pt idx="74879">
                  <c:v>9.2148707729999994E-6</c:v>
                </c:pt>
                <c:pt idx="74880">
                  <c:v>2.8983543829999998E-4</c:v>
                </c:pt>
                <c:pt idx="74881">
                  <c:v>2.4462110250000001E-5</c:v>
                </c:pt>
                <c:pt idx="74882">
                  <c:v>3.5839437829999998E-6</c:v>
                </c:pt>
                <c:pt idx="74883">
                  <c:v>6.2974699450000005E-5</c:v>
                </c:pt>
                <c:pt idx="74884">
                  <c:v>3.8705325409999999E-3</c:v>
                </c:pt>
                <c:pt idx="74885">
                  <c:v>9.4616259039999998E-5</c:v>
                </c:pt>
                <c:pt idx="74886">
                  <c:v>7.6669253690000004E-5</c:v>
                </c:pt>
                <c:pt idx="74887">
                  <c:v>4.3886949979999999E-5</c:v>
                </c:pt>
                <c:pt idx="74888">
                  <c:v>2.9880608650000002E-4</c:v>
                </c:pt>
                <c:pt idx="74889">
                  <c:v>5.7435600329999997E-6</c:v>
                </c:pt>
                <c:pt idx="74890">
                  <c:v>4.6845606610000003E-6</c:v>
                </c:pt>
                <c:pt idx="74891">
                  <c:v>2.9671141680000001E-6</c:v>
                </c:pt>
                <c:pt idx="74892">
                  <c:v>1.303737923E-5</c:v>
                </c:pt>
                <c:pt idx="74893">
                  <c:v>3.0225767209999998E-6</c:v>
                </c:pt>
                <c:pt idx="74894">
                  <c:v>2.4698612830000001E-6</c:v>
                </c:pt>
                <c:pt idx="74895">
                  <c:v>8.5845803260000008E-6</c:v>
                </c:pt>
                <c:pt idx="74896">
                  <c:v>7.6801307439999998E-5</c:v>
                </c:pt>
                <c:pt idx="74897">
                  <c:v>1.1460732310000001E-5</c:v>
                </c:pt>
                <c:pt idx="74898">
                  <c:v>2.395136951E-6</c:v>
                </c:pt>
                <c:pt idx="74899">
                  <c:v>4.2217168709999996E-6</c:v>
                </c:pt>
                <c:pt idx="74900">
                  <c:v>2.5993809439999999E-5</c:v>
                </c:pt>
                <c:pt idx="74901">
                  <c:v>6.7081930630000003E-6</c:v>
                </c:pt>
                <c:pt idx="74902">
                  <c:v>3.7456122910000002E-7</c:v>
                </c:pt>
                <c:pt idx="74903">
                  <c:v>1.5537677579999999E-5</c:v>
                </c:pt>
                <c:pt idx="74904">
                  <c:v>2.6193616329999998E-4</c:v>
                </c:pt>
                <c:pt idx="74905">
                  <c:v>2.1331413399999999E-5</c:v>
                </c:pt>
                <c:pt idx="74906">
                  <c:v>5.7021760210000004E-6</c:v>
                </c:pt>
                <c:pt idx="74907">
                  <c:v>9.3371559000000007E-6</c:v>
                </c:pt>
                <c:pt idx="74908">
                  <c:v>2.3587801899999999E-5</c:v>
                </c:pt>
                <c:pt idx="74909">
                  <c:v>1.122419652E-6</c:v>
                </c:pt>
                <c:pt idx="74910">
                  <c:v>1.9179188049999998E-6</c:v>
                </c:pt>
                <c:pt idx="74911">
                  <c:v>2.3009847290000001E-6</c:v>
                </c:pt>
                <c:pt idx="74912">
                  <c:v>6.3351197120000001E-6</c:v>
                </c:pt>
                <c:pt idx="74913">
                  <c:v>3.8958301520000001E-6</c:v>
                </c:pt>
                <c:pt idx="74914">
                  <c:v>7.8528728850000002E-7</c:v>
                </c:pt>
                <c:pt idx="74915">
                  <c:v>4.403475081E-5</c:v>
                </c:pt>
                <c:pt idx="74916">
                  <c:v>3.5337415580000001E-4</c:v>
                </c:pt>
                <c:pt idx="74917">
                  <c:v>6.0136263530000002E-5</c:v>
                </c:pt>
                <c:pt idx="74918">
                  <c:v>3.8619786170000001E-5</c:v>
                </c:pt>
                <c:pt idx="74919">
                  <c:v>4.5310835890000002E-8</c:v>
                </c:pt>
                <c:pt idx="74920">
                  <c:v>1.0401106279999999E-5</c:v>
                </c:pt>
                <c:pt idx="74921">
                  <c:v>3.3770497789999999E-5</c:v>
                </c:pt>
                <c:pt idx="74922">
                  <c:v>1.7312812590000001E-5</c:v>
                </c:pt>
                <c:pt idx="74923">
                  <c:v>2.1059704399999998E-5</c:v>
                </c:pt>
                <c:pt idx="74924">
                  <c:v>2.2902034689999999E-4</c:v>
                </c:pt>
                <c:pt idx="74925">
                  <c:v>1.0176682709999999E-4</c:v>
                </c:pt>
                <c:pt idx="74926">
                  <c:v>8.0748061870000002E-5</c:v>
                </c:pt>
                <c:pt idx="74927">
                  <c:v>6.1679614170000004E-5</c:v>
                </c:pt>
                <c:pt idx="74928">
                  <c:v>4.1909600180000002E-4</c:v>
                </c:pt>
                <c:pt idx="74929">
                  <c:v>2.4589336010000001E-6</c:v>
                </c:pt>
                <c:pt idx="74930">
                  <c:v>1.1855903429999999E-6</c:v>
                </c:pt>
                <c:pt idx="74931">
                  <c:v>2.0957148139999999E-5</c:v>
                </c:pt>
                <c:pt idx="74932">
                  <c:v>1.458670872E-5</c:v>
                </c:pt>
                <c:pt idx="74933">
                  <c:v>2.9957813219999998E-7</c:v>
                </c:pt>
                <c:pt idx="74934">
                  <c:v>1.1077567329999999E-5</c:v>
                </c:pt>
                <c:pt idx="74935">
                  <c:v>1.2202940429999999E-4</c:v>
                </c:pt>
                <c:pt idx="74936">
                  <c:v>4.6281246660000001E-4</c:v>
                </c:pt>
                <c:pt idx="74937">
                  <c:v>3.7844802410000002E-5</c:v>
                </c:pt>
                <c:pt idx="74938">
                  <c:v>6.1286010950000003E-6</c:v>
                </c:pt>
                <c:pt idx="74939">
                  <c:v>7.7725179999999998E-6</c:v>
                </c:pt>
                <c:pt idx="74940">
                  <c:v>1.2010964870000001E-6</c:v>
                </c:pt>
                <c:pt idx="74941">
                  <c:v>1.325539786E-6</c:v>
                </c:pt>
                <c:pt idx="74942">
                  <c:v>1.2437427050000001E-6</c:v>
                </c:pt>
                <c:pt idx="74943">
                  <c:v>1.8914051500000001E-6</c:v>
                </c:pt>
                <c:pt idx="74944">
                  <c:v>1.326302043E-6</c:v>
                </c:pt>
                <c:pt idx="74945">
                  <c:v>3.2930429899999999E-6</c:v>
                </c:pt>
                <c:pt idx="74946">
                  <c:v>4.5148710970000003E-6</c:v>
                </c:pt>
                <c:pt idx="74947">
                  <c:v>4.2703386520000001E-7</c:v>
                </c:pt>
                <c:pt idx="74948">
                  <c:v>1.063761415E-5</c:v>
                </c:pt>
                <c:pt idx="74949">
                  <c:v>2.0894729299999999E-6</c:v>
                </c:pt>
                <c:pt idx="74950">
                  <c:v>1.903346473E-6</c:v>
                </c:pt>
                <c:pt idx="74951">
                  <c:v>3.9880782659999997E-6</c:v>
                </c:pt>
                <c:pt idx="74952">
                  <c:v>3.1900382959999997E-7</c:v>
                </c:pt>
                <c:pt idx="74953">
                  <c:v>2.138946832E-6</c:v>
                </c:pt>
                <c:pt idx="74954">
                  <c:v>1.740166064E-6</c:v>
                </c:pt>
                <c:pt idx="74955">
                  <c:v>2.7380005520000002E-6</c:v>
                </c:pt>
                <c:pt idx="74956">
                  <c:v>3.561531736E-6</c:v>
                </c:pt>
                <c:pt idx="74957">
                  <c:v>1.065980684E-7</c:v>
                </c:pt>
                <c:pt idx="74958">
                  <c:v>7.1965571040000001E-6</c:v>
                </c:pt>
                <c:pt idx="74959">
                  <c:v>2.057612324E-5</c:v>
                </c:pt>
                <c:pt idx="74960">
                  <c:v>2.6599664360000001E-5</c:v>
                </c:pt>
                <c:pt idx="74961">
                  <c:v>1.263713677E-6</c:v>
                </c:pt>
                <c:pt idx="74962">
                  <c:v>6.4126558329999998E-6</c:v>
                </c:pt>
                <c:pt idx="74963">
                  <c:v>5.6621071119999999E-6</c:v>
                </c:pt>
                <c:pt idx="74964">
                  <c:v>2.3980134570000001E-5</c:v>
                </c:pt>
                <c:pt idx="74965">
                  <c:v>3.432652473E-6</c:v>
                </c:pt>
                <c:pt idx="74966">
                  <c:v>1.123249227E-5</c:v>
                </c:pt>
                <c:pt idx="74967">
                  <c:v>4.7621112869999997E-6</c:v>
                </c:pt>
                <c:pt idx="74968">
                  <c:v>3.9970368880000003E-5</c:v>
                </c:pt>
                <c:pt idx="74969">
                  <c:v>3.9191663659999999E-6</c:v>
                </c:pt>
                <c:pt idx="74970">
                  <c:v>3.3887888069999998E-6</c:v>
                </c:pt>
                <c:pt idx="74971">
                  <c:v>2.428887957E-5</c:v>
                </c:pt>
                <c:pt idx="74972">
                  <c:v>2.2635410750000001E-5</c:v>
                </c:pt>
                <c:pt idx="74973">
                  <c:v>1.018112888E-5</c:v>
                </c:pt>
                <c:pt idx="74974">
                  <c:v>1.7436400399999999E-6</c:v>
                </c:pt>
                <c:pt idx="74975">
                  <c:v>1.769006862E-4</c:v>
                </c:pt>
                <c:pt idx="74976">
                  <c:v>4.238181751E-4</c:v>
                </c:pt>
                <c:pt idx="74977">
                  <c:v>1.5444993E-4</c:v>
                </c:pt>
                <c:pt idx="74978">
                  <c:v>1.451302328E-4</c:v>
                </c:pt>
                <c:pt idx="74979">
                  <c:v>2.139492854E-4</c:v>
                </c:pt>
                <c:pt idx="74980">
                  <c:v>1.706568008E-4</c:v>
                </c:pt>
                <c:pt idx="74981">
                  <c:v>1.460090366E-6</c:v>
                </c:pt>
                <c:pt idx="74982">
                  <c:v>5.6975359180000001E-6</c:v>
                </c:pt>
                <c:pt idx="74983">
                  <c:v>1.857008174E-6</c:v>
                </c:pt>
                <c:pt idx="74984">
                  <c:v>9.925631042E-6</c:v>
                </c:pt>
                <c:pt idx="74985">
                  <c:v>2.0454757280000002E-6</c:v>
                </c:pt>
                <c:pt idx="74986">
                  <c:v>2.199503751E-6</c:v>
                </c:pt>
                <c:pt idx="74987">
                  <c:v>6.146105818E-6</c:v>
                </c:pt>
                <c:pt idx="74988">
                  <c:v>4.4372238059999998E-7</c:v>
                </c:pt>
                <c:pt idx="74989">
                  <c:v>2.6715321729999999E-6</c:v>
                </c:pt>
                <c:pt idx="74990">
                  <c:v>1.371090986E-6</c:v>
                </c:pt>
                <c:pt idx="74991">
                  <c:v>1.65543909E-6</c:v>
                </c:pt>
                <c:pt idx="74992">
                  <c:v>1.0566823229999999E-6</c:v>
                </c:pt>
                <c:pt idx="74993">
                  <c:v>1.027777329E-6</c:v>
                </c:pt>
                <c:pt idx="74994">
                  <c:v>1.097433782E-6</c:v>
                </c:pt>
                <c:pt idx="74995">
                  <c:v>3.2709129830000001E-7</c:v>
                </c:pt>
                <c:pt idx="74996">
                  <c:v>9.4639236460000002E-7</c:v>
                </c:pt>
                <c:pt idx="74997">
                  <c:v>6.4914175490000005E-7</c:v>
                </c:pt>
                <c:pt idx="74998">
                  <c:v>2.2656092720000001E-6</c:v>
                </c:pt>
                <c:pt idx="74999">
                  <c:v>1.8311773050000001E-6</c:v>
                </c:pt>
                <c:pt idx="75000">
                  <c:v>9.5014605800000002E-7</c:v>
                </c:pt>
                <c:pt idx="75001">
                  <c:v>9.8645305289999998E-7</c:v>
                </c:pt>
                <c:pt idx="75002">
                  <c:v>1.0237776289999999E-6</c:v>
                </c:pt>
                <c:pt idx="75003">
                  <c:v>2.0710037519999998E-6</c:v>
                </c:pt>
                <c:pt idx="75004">
                  <c:v>3.3224590140000001E-7</c:v>
                </c:pt>
                <c:pt idx="75005">
                  <c:v>1.074352772E-6</c:v>
                </c:pt>
                <c:pt idx="75006">
                  <c:v>1.8016309349999999E-6</c:v>
                </c:pt>
                <c:pt idx="75007">
                  <c:v>1.568391508E-5</c:v>
                </c:pt>
                <c:pt idx="75008">
                  <c:v>1.9062862510000001E-5</c:v>
                </c:pt>
                <c:pt idx="75009">
                  <c:v>6.5597097820000002E-6</c:v>
                </c:pt>
                <c:pt idx="75010">
                  <c:v>2.702261066E-6</c:v>
                </c:pt>
                <c:pt idx="75011">
                  <c:v>1.193351651E-5</c:v>
                </c:pt>
                <c:pt idx="75012">
                  <c:v>7.1085514999999998E-6</c:v>
                </c:pt>
                <c:pt idx="75013">
                  <c:v>4.4108252770000003E-6</c:v>
                </c:pt>
                <c:pt idx="75014">
                  <c:v>2.2659924610000001E-6</c:v>
                </c:pt>
                <c:pt idx="75015">
                  <c:v>1.4374257299999999E-5</c:v>
                </c:pt>
                <c:pt idx="75016">
                  <c:v>4.836209244E-5</c:v>
                </c:pt>
                <c:pt idx="75017">
                  <c:v>4.1418711939999998E-5</c:v>
                </c:pt>
                <c:pt idx="75018">
                  <c:v>7.5365106720000005E-5</c:v>
                </c:pt>
                <c:pt idx="75019">
                  <c:v>4.9480512830000004E-4</c:v>
                </c:pt>
                <c:pt idx="75020">
                  <c:v>1.949663804E-4</c:v>
                </c:pt>
                <c:pt idx="75021">
                  <c:v>9.4734606380000006E-6</c:v>
                </c:pt>
                <c:pt idx="75022">
                  <c:v>1.7483479320000001E-6</c:v>
                </c:pt>
                <c:pt idx="75023">
                  <c:v>9.7010649740000004E-6</c:v>
                </c:pt>
                <c:pt idx="75024">
                  <c:v>1.080894552E-5</c:v>
                </c:pt>
                <c:pt idx="75025">
                  <c:v>1.190401315E-7</c:v>
                </c:pt>
                <c:pt idx="75026">
                  <c:v>1.231842272E-6</c:v>
                </c:pt>
                <c:pt idx="75027">
                  <c:v>7.4731636229999999E-5</c:v>
                </c:pt>
                <c:pt idx="75028">
                  <c:v>3.1062844920000001E-5</c:v>
                </c:pt>
                <c:pt idx="75029">
                  <c:v>1.351490364E-5</c:v>
                </c:pt>
                <c:pt idx="75030">
                  <c:v>1.5565456159999999E-5</c:v>
                </c:pt>
                <c:pt idx="75031">
                  <c:v>2.286423844E-5</c:v>
                </c:pt>
                <c:pt idx="75032">
                  <c:v>4.3335136260000002E-6</c:v>
                </c:pt>
                <c:pt idx="75033">
                  <c:v>7.9251840420000003E-7</c:v>
                </c:pt>
                <c:pt idx="75034">
                  <c:v>2.4197953889999998E-6</c:v>
                </c:pt>
                <c:pt idx="75035">
                  <c:v>1.845996565E-7</c:v>
                </c:pt>
                <c:pt idx="75036">
                  <c:v>2.922290964E-7</c:v>
                </c:pt>
                <c:pt idx="75037">
                  <c:v>1.0705346679999999E-6</c:v>
                </c:pt>
                <c:pt idx="75038">
                  <c:v>2.028579729E-6</c:v>
                </c:pt>
                <c:pt idx="75039">
                  <c:v>1.52047517E-6</c:v>
                </c:pt>
                <c:pt idx="75040">
                  <c:v>1.1637078059999999E-6</c:v>
                </c:pt>
                <c:pt idx="75041">
                  <c:v>4.625492453E-7</c:v>
                </c:pt>
                <c:pt idx="75042">
                  <c:v>4.8368525409999997E-7</c:v>
                </c:pt>
                <c:pt idx="75043">
                  <c:v>4.6442846329999998E-7</c:v>
                </c:pt>
                <c:pt idx="75044">
                  <c:v>4.6684252849999998E-7</c:v>
                </c:pt>
                <c:pt idx="75045">
                  <c:v>4.5622590799999998E-7</c:v>
                </c:pt>
                <c:pt idx="75046">
                  <c:v>4.7921115849999998E-7</c:v>
                </c:pt>
                <c:pt idx="75047">
                  <c:v>1.512498628E-6</c:v>
                </c:pt>
                <c:pt idx="75048">
                  <c:v>3.7456273920000001E-7</c:v>
                </c:pt>
                <c:pt idx="75049">
                  <c:v>2.1221490220000001E-6</c:v>
                </c:pt>
                <c:pt idx="75050">
                  <c:v>2.4359972290000001E-6</c:v>
                </c:pt>
                <c:pt idx="75051">
                  <c:v>8.4628053159999999E-6</c:v>
                </c:pt>
                <c:pt idx="75052">
                  <c:v>1.89592846E-6</c:v>
                </c:pt>
                <c:pt idx="75053">
                  <c:v>1.252254982E-6</c:v>
                </c:pt>
                <c:pt idx="75054">
                  <c:v>2.2172726580000001E-6</c:v>
                </c:pt>
                <c:pt idx="75055">
                  <c:v>2.7487698299999999E-6</c:v>
                </c:pt>
                <c:pt idx="75056">
                  <c:v>1.160240267E-7</c:v>
                </c:pt>
                <c:pt idx="75057">
                  <c:v>5.1436117179999997E-6</c:v>
                </c:pt>
                <c:pt idx="75058">
                  <c:v>6.5881648880000004E-6</c:v>
                </c:pt>
                <c:pt idx="75059">
                  <c:v>8.6664824929999997E-5</c:v>
                </c:pt>
                <c:pt idx="75060">
                  <c:v>1.8357861779999999E-5</c:v>
                </c:pt>
                <c:pt idx="75061">
                  <c:v>1.266885573E-6</c:v>
                </c:pt>
                <c:pt idx="75062">
                  <c:v>8.0575348889999993E-6</c:v>
                </c:pt>
                <c:pt idx="75063">
                  <c:v>4.2578995689999998E-5</c:v>
                </c:pt>
                <c:pt idx="75064">
                  <c:v>1.533306149E-6</c:v>
                </c:pt>
                <c:pt idx="75065">
                  <c:v>4.6024607780000002E-6</c:v>
                </c:pt>
                <c:pt idx="75066">
                  <c:v>4.845078872E-6</c:v>
                </c:pt>
                <c:pt idx="75067">
                  <c:v>9.4150151219999994E-5</c:v>
                </c:pt>
                <c:pt idx="75068">
                  <c:v>2.7589243489999999E-5</c:v>
                </c:pt>
                <c:pt idx="75069">
                  <c:v>2.7127612510000002E-5</c:v>
                </c:pt>
                <c:pt idx="75070">
                  <c:v>2.5201635779999998E-5</c:v>
                </c:pt>
                <c:pt idx="75071">
                  <c:v>3.3797940020000001E-4</c:v>
                </c:pt>
                <c:pt idx="75072">
                  <c:v>1.4939488339999999E-5</c:v>
                </c:pt>
                <c:pt idx="75073">
                  <c:v>1.022128415E-6</c:v>
                </c:pt>
                <c:pt idx="75074">
                  <c:v>1.5062793920000001E-6</c:v>
                </c:pt>
                <c:pt idx="75075">
                  <c:v>8.7717465760000006E-6</c:v>
                </c:pt>
                <c:pt idx="75076">
                  <c:v>3.6908115720000002E-7</c:v>
                </c:pt>
                <c:pt idx="75077">
                  <c:v>7.342969212E-7</c:v>
                </c:pt>
                <c:pt idx="75078">
                  <c:v>5.0158673389999997E-7</c:v>
                </c:pt>
                <c:pt idx="75079">
                  <c:v>1.19414181E-5</c:v>
                </c:pt>
                <c:pt idx="75080">
                  <c:v>7.2279777110000002E-7</c:v>
                </c:pt>
                <c:pt idx="75081">
                  <c:v>2.067032661E-7</c:v>
                </c:pt>
                <c:pt idx="75082">
                  <c:v>1.2790412710000001E-7</c:v>
                </c:pt>
                <c:pt idx="75083">
                  <c:v>6.3639589690000003E-7</c:v>
                </c:pt>
                <c:pt idx="75084">
                  <c:v>1.3890837970000001E-7</c:v>
                </c:pt>
                <c:pt idx="75085">
                  <c:v>3.1308378570000002E-8</c:v>
                </c:pt>
                <c:pt idx="75086">
                  <c:v>5.7272485109999997E-8</c:v>
                </c:pt>
                <c:pt idx="75087">
                  <c:v>1.6850972939999999E-8</c:v>
                </c:pt>
                <c:pt idx="75088">
                  <c:v>1.118187271E-7</c:v>
                </c:pt>
                <c:pt idx="75089">
                  <c:v>1.163620415E-7</c:v>
                </c:pt>
                <c:pt idx="75090">
                  <c:v>1.09603461E-7</c:v>
                </c:pt>
                <c:pt idx="75091">
                  <c:v>6.6079728590000005E-8</c:v>
                </c:pt>
                <c:pt idx="75092">
                  <c:v>1.13127163E-7</c:v>
                </c:pt>
                <c:pt idx="75093">
                  <c:v>9.1655777999999999E-8</c:v>
                </c:pt>
                <c:pt idx="75094">
                  <c:v>5.5425482099999998E-8</c:v>
                </c:pt>
                <c:pt idx="75095">
                  <c:v>9.888728485E-8</c:v>
                </c:pt>
                <c:pt idx="75096">
                  <c:v>1.412590168E-7</c:v>
                </c:pt>
                <c:pt idx="75097">
                  <c:v>3.3769589590000001E-8</c:v>
                </c:pt>
                <c:pt idx="75098">
                  <c:v>1.8570649860000001E-7</c:v>
                </c:pt>
                <c:pt idx="75099">
                  <c:v>9.8032736769999996E-8</c:v>
                </c:pt>
                <c:pt idx="75100">
                  <c:v>2.2520733489999999E-7</c:v>
                </c:pt>
                <c:pt idx="75101">
                  <c:v>2.2304841310000001E-7</c:v>
                </c:pt>
                <c:pt idx="75102">
                  <c:v>7.6868845669999999E-7</c:v>
                </c:pt>
                <c:pt idx="75103">
                  <c:v>1.7339468510000001E-6</c:v>
                </c:pt>
                <c:pt idx="75104">
                  <c:v>2.383911719E-7</c:v>
                </c:pt>
                <c:pt idx="75105">
                  <c:v>1.365622158E-6</c:v>
                </c:pt>
                <c:pt idx="75106">
                  <c:v>1.84245531E-6</c:v>
                </c:pt>
                <c:pt idx="75107">
                  <c:v>1.832261681E-6</c:v>
                </c:pt>
                <c:pt idx="75108">
                  <c:v>9.722301631000001E-7</c:v>
                </c:pt>
                <c:pt idx="75109">
                  <c:v>5.0284446880000003E-6</c:v>
                </c:pt>
                <c:pt idx="75110">
                  <c:v>6.4549828950000003E-6</c:v>
                </c:pt>
                <c:pt idx="75111">
                  <c:v>4.483059025E-4</c:v>
                </c:pt>
                <c:pt idx="75112">
                  <c:v>7.1330202659999998E-6</c:v>
                </c:pt>
                <c:pt idx="75113">
                  <c:v>3.0072499300000002E-7</c:v>
                </c:pt>
                <c:pt idx="75114">
                  <c:v>3.5876000449999998E-6</c:v>
                </c:pt>
                <c:pt idx="75115">
                  <c:v>5.6102514299999997E-6</c:v>
                </c:pt>
                <c:pt idx="75116">
                  <c:v>1.0131656620000001E-6</c:v>
                </c:pt>
                <c:pt idx="75117">
                  <c:v>1.2879756399999999E-6</c:v>
                </c:pt>
                <c:pt idx="75118">
                  <c:v>2.239913796E-6</c:v>
                </c:pt>
                <c:pt idx="75119">
                  <c:v>7.6417583750000006E-6</c:v>
                </c:pt>
                <c:pt idx="75120">
                  <c:v>7.7935713140000001E-7</c:v>
                </c:pt>
                <c:pt idx="75121">
                  <c:v>1.2864109800000001E-6</c:v>
                </c:pt>
                <c:pt idx="75122">
                  <c:v>1.029535509E-6</c:v>
                </c:pt>
                <c:pt idx="75123">
                  <c:v>1.621327091E-6</c:v>
                </c:pt>
                <c:pt idx="75124">
                  <c:v>3.8643555520000002E-7</c:v>
                </c:pt>
                <c:pt idx="75125">
                  <c:v>4.9001613470000004E-7</c:v>
                </c:pt>
                <c:pt idx="75126">
                  <c:v>3.4599793039999999E-7</c:v>
                </c:pt>
                <c:pt idx="75127">
                  <c:v>2.6783288259999998E-7</c:v>
                </c:pt>
                <c:pt idx="75128">
                  <c:v>1.1837260690000001E-7</c:v>
                </c:pt>
                <c:pt idx="75129">
                  <c:v>1.2183934929999999E-7</c:v>
                </c:pt>
                <c:pt idx="75130">
                  <c:v>3.5013825879999998E-8</c:v>
                </c:pt>
                <c:pt idx="75131">
                  <c:v>4.5584102530000001E-6</c:v>
                </c:pt>
                <c:pt idx="75132">
                  <c:v>6.8235968639999997E-9</c:v>
                </c:pt>
                <c:pt idx="75133">
                  <c:v>3.2079163490000002E-9</c:v>
                </c:pt>
                <c:pt idx="75134">
                  <c:v>1.6817572679999999E-9</c:v>
                </c:pt>
                <c:pt idx="75135">
                  <c:v>4.9403206870000003E-8</c:v>
                </c:pt>
                <c:pt idx="75136">
                  <c:v>4.3034598740000002E-9</c:v>
                </c:pt>
                <c:pt idx="75137">
                  <c:v>5.436520553E-9</c:v>
                </c:pt>
                <c:pt idx="75138">
                  <c:v>5.6758764610000001E-9</c:v>
                </c:pt>
                <c:pt idx="75139">
                  <c:v>6.0264891149999998E-8</c:v>
                </c:pt>
                <c:pt idx="75140">
                  <c:v>1.002692743E-9</c:v>
                </c:pt>
                <c:pt idx="75141">
                  <c:v>1.4312644450000001E-13</c:v>
                </c:pt>
                <c:pt idx="75142">
                  <c:v>1.432869293E-9</c:v>
                </c:pt>
                <c:pt idx="75143">
                  <c:v>2.9693422860000001E-7</c:v>
                </c:pt>
                <c:pt idx="75144">
                  <c:v>2.603358957E-8</c:v>
                </c:pt>
                <c:pt idx="75145">
                  <c:v>4.5506708410000003E-8</c:v>
                </c:pt>
                <c:pt idx="75146">
                  <c:v>6.6779311430000003E-8</c:v>
                </c:pt>
                <c:pt idx="75147">
                  <c:v>8.8519006240000005E-7</c:v>
                </c:pt>
                <c:pt idx="75148">
                  <c:v>2.0523546129999999E-7</c:v>
                </c:pt>
                <c:pt idx="75149">
                  <c:v>1.914206926E-7</c:v>
                </c:pt>
                <c:pt idx="75150">
                  <c:v>2.9976771650000002E-7</c:v>
                </c:pt>
                <c:pt idx="75151">
                  <c:v>7.2557709670000001E-5</c:v>
                </c:pt>
                <c:pt idx="75152">
                  <c:v>1.197549023E-6</c:v>
                </c:pt>
                <c:pt idx="75153">
                  <c:v>1.397688794E-6</c:v>
                </c:pt>
                <c:pt idx="75154">
                  <c:v>5.6027693540000002E-7</c:v>
                </c:pt>
                <c:pt idx="75155">
                  <c:v>3.7610774609999997E-5</c:v>
                </c:pt>
                <c:pt idx="75156">
                  <c:v>8.658464526E-7</c:v>
                </c:pt>
                <c:pt idx="75157">
                  <c:v>8.4061688930000002E-7</c:v>
                </c:pt>
                <c:pt idx="75158">
                  <c:v>5.4446839319999999E-7</c:v>
                </c:pt>
                <c:pt idx="75159">
                  <c:v>1.913064802E-5</c:v>
                </c:pt>
                <c:pt idx="75160">
                  <c:v>8.3132944110000003E-7</c:v>
                </c:pt>
                <c:pt idx="75161">
                  <c:v>2.1447289870000001E-7</c:v>
                </c:pt>
                <c:pt idx="75162">
                  <c:v>1.9531991390000002E-6</c:v>
                </c:pt>
                <c:pt idx="75163">
                  <c:v>9.5156161800000002E-5</c:v>
                </c:pt>
                <c:pt idx="75164">
                  <c:v>2.2037368130000002E-6</c:v>
                </c:pt>
                <c:pt idx="75165">
                  <c:v>1.100832049E-6</c:v>
                </c:pt>
                <c:pt idx="75166">
                  <c:v>3.4350999929999999E-7</c:v>
                </c:pt>
                <c:pt idx="75167">
                  <c:v>4.3111093639999998E-6</c:v>
                </c:pt>
                <c:pt idx="75168">
                  <c:v>8.0893056519999995E-7</c:v>
                </c:pt>
                <c:pt idx="75169">
                  <c:v>2.7399336630000003E-7</c:v>
                </c:pt>
                <c:pt idx="75170">
                  <c:v>4.923948338E-7</c:v>
                </c:pt>
                <c:pt idx="75171">
                  <c:v>2.1386802789999998E-5</c:v>
                </c:pt>
                <c:pt idx="75172">
                  <c:v>8.6984144160000002E-7</c:v>
                </c:pt>
                <c:pt idx="75173">
                  <c:v>3.4071670530000002E-7</c:v>
                </c:pt>
                <c:pt idx="75174">
                  <c:v>2.731304146E-8</c:v>
                </c:pt>
                <c:pt idx="75175">
                  <c:v>1.893870176E-6</c:v>
                </c:pt>
                <c:pt idx="75176">
                  <c:v>9.1732524360000003E-9</c:v>
                </c:pt>
                <c:pt idx="75177">
                  <c:v>2.2688073530000001E-8</c:v>
                </c:pt>
                <c:pt idx="75178">
                  <c:v>3.4933492069999998E-8</c:v>
                </c:pt>
                <c:pt idx="75179">
                  <c:v>1.095204856E-7</c:v>
                </c:pt>
                <c:pt idx="75180">
                  <c:v>7.151653299E-8</c:v>
                </c:pt>
                <c:pt idx="75181">
                  <c:v>3.0494687839999999E-8</c:v>
                </c:pt>
                <c:pt idx="75182">
                  <c:v>2.0503727750000001E-7</c:v>
                </c:pt>
                <c:pt idx="75183">
                  <c:v>3.7859201950000001E-6</c:v>
                </c:pt>
                <c:pt idx="75184">
                  <c:v>3.4955847449999999E-7</c:v>
                </c:pt>
                <c:pt idx="75185">
                  <c:v>2.7087723279999998E-7</c:v>
                </c:pt>
                <c:pt idx="75186">
                  <c:v>5.1457141719999999E-8</c:v>
                </c:pt>
                <c:pt idx="75187">
                  <c:v>2.327760645E-8</c:v>
                </c:pt>
                <c:pt idx="75188">
                  <c:v>1.3779927719999999E-7</c:v>
                </c:pt>
                <c:pt idx="75189">
                  <c:v>8.6963506490000002E-8</c:v>
                </c:pt>
                <c:pt idx="75190">
                  <c:v>6.2842365509999995E-8</c:v>
                </c:pt>
                <c:pt idx="75191">
                  <c:v>1.2114191900000001E-7</c:v>
                </c:pt>
                <c:pt idx="75192">
                  <c:v>5.188991101E-9</c:v>
                </c:pt>
                <c:pt idx="75193">
                  <c:v>8.8552864689999996E-8</c:v>
                </c:pt>
                <c:pt idx="75194">
                  <c:v>2.8633764120000002E-7</c:v>
                </c:pt>
                <c:pt idx="75195">
                  <c:v>3.6985941720000001E-6</c:v>
                </c:pt>
                <c:pt idx="75196">
                  <c:v>1.43880909E-7</c:v>
                </c:pt>
                <c:pt idx="75197">
                  <c:v>5.5363737469999998E-8</c:v>
                </c:pt>
                <c:pt idx="75198">
                  <c:v>2.368601137E-8</c:v>
                </c:pt>
                <c:pt idx="75199">
                  <c:v>1.817138877E-6</c:v>
                </c:pt>
                <c:pt idx="75200">
                  <c:v>3.0405473780000002E-7</c:v>
                </c:pt>
                <c:pt idx="75201">
                  <c:v>7.0162658009999999E-8</c:v>
                </c:pt>
                <c:pt idx="75202">
                  <c:v>5.4098613489999999E-6</c:v>
                </c:pt>
                <c:pt idx="75203">
                  <c:v>1.007521722E-4</c:v>
                </c:pt>
                <c:pt idx="75204">
                  <c:v>6.7653049179999997E-6</c:v>
                </c:pt>
                <c:pt idx="75205">
                  <c:v>5.7441475399999999E-6</c:v>
                </c:pt>
                <c:pt idx="75206">
                  <c:v>1.9248967999999998E-6</c:v>
                </c:pt>
                <c:pt idx="75207">
                  <c:v>7.0263388439999998E-6</c:v>
                </c:pt>
                <c:pt idx="75208">
                  <c:v>1.057390878E-6</c:v>
                </c:pt>
                <c:pt idx="75209">
                  <c:v>1.5293398350000001E-6</c:v>
                </c:pt>
                <c:pt idx="75210">
                  <c:v>6.3496388729999998E-10</c:v>
                </c:pt>
                <c:pt idx="75211">
                  <c:v>2.1540233920000002E-6</c:v>
                </c:pt>
                <c:pt idx="75212">
                  <c:v>1.5091021210000001E-6</c:v>
                </c:pt>
                <c:pt idx="75213">
                  <c:v>1.891690256E-6</c:v>
                </c:pt>
                <c:pt idx="75214">
                  <c:v>3.5772592950000002E-7</c:v>
                </c:pt>
                <c:pt idx="75215">
                  <c:v>7.4346017999999997E-6</c:v>
                </c:pt>
                <c:pt idx="75216">
                  <c:v>2.9259133670000002E-7</c:v>
                </c:pt>
                <c:pt idx="75217">
                  <c:v>1.6972576890000001E-7</c:v>
                </c:pt>
                <c:pt idx="75218">
                  <c:v>3.8060681160000001E-7</c:v>
                </c:pt>
                <c:pt idx="75219">
                  <c:v>1.009907914E-7</c:v>
                </c:pt>
                <c:pt idx="75220">
                  <c:v>1.9947029070000001E-7</c:v>
                </c:pt>
                <c:pt idx="75221">
                  <c:v>1.042647666E-7</c:v>
                </c:pt>
                <c:pt idx="75222">
                  <c:v>2.3661728450000001E-7</c:v>
                </c:pt>
                <c:pt idx="75223">
                  <c:v>2.9437123919999999E-7</c:v>
                </c:pt>
                <c:pt idx="75224">
                  <c:v>1.457149914E-8</c:v>
                </c:pt>
                <c:pt idx="75225">
                  <c:v>2.3058557200000001E-7</c:v>
                </c:pt>
                <c:pt idx="75226">
                  <c:v>9.593052981000001E-7</c:v>
                </c:pt>
                <c:pt idx="75227">
                  <c:v>1.755232505E-6</c:v>
                </c:pt>
                <c:pt idx="75228">
                  <c:v>4.0683816359999997E-8</c:v>
                </c:pt>
                <c:pt idx="75229">
                  <c:v>1.734377942E-7</c:v>
                </c:pt>
                <c:pt idx="75230">
                  <c:v>2.5526162680000001E-7</c:v>
                </c:pt>
                <c:pt idx="75231">
                  <c:v>1.1654180439999999E-6</c:v>
                </c:pt>
                <c:pt idx="75232">
                  <c:v>5.1612509380000003E-8</c:v>
                </c:pt>
                <c:pt idx="75233">
                  <c:v>2.155913541E-7</c:v>
                </c:pt>
                <c:pt idx="75234">
                  <c:v>8.9008694179999995E-8</c:v>
                </c:pt>
                <c:pt idx="75235">
                  <c:v>7.9838830280000004E-7</c:v>
                </c:pt>
                <c:pt idx="75236">
                  <c:v>1.073548323E-7</c:v>
                </c:pt>
                <c:pt idx="75237">
                  <c:v>1.359198424E-7</c:v>
                </c:pt>
                <c:pt idx="75238">
                  <c:v>3.8344857239999997E-8</c:v>
                </c:pt>
                <c:pt idx="75239">
                  <c:v>1.4226045290000001E-7</c:v>
                </c:pt>
                <c:pt idx="75240">
                  <c:v>1.3521996950000001E-7</c:v>
                </c:pt>
                <c:pt idx="75241">
                  <c:v>1.431774409E-7</c:v>
                </c:pt>
                <c:pt idx="75242">
                  <c:v>5.7866252380000003E-7</c:v>
                </c:pt>
                <c:pt idx="75243">
                  <c:v>5.127902345E-6</c:v>
                </c:pt>
                <c:pt idx="75244">
                  <c:v>1.585518207E-6</c:v>
                </c:pt>
                <c:pt idx="75245">
                  <c:v>1.002045069E-6</c:v>
                </c:pt>
                <c:pt idx="75246">
                  <c:v>4.8076256670000004E-6</c:v>
                </c:pt>
                <c:pt idx="75247">
                  <c:v>7.9791828590000004E-6</c:v>
                </c:pt>
                <c:pt idx="75248">
                  <c:v>1.2174627760000001E-7</c:v>
                </c:pt>
                <c:pt idx="75249">
                  <c:v>4.3671330860000001E-9</c:v>
                </c:pt>
                <c:pt idx="75250">
                  <c:v>9.3781919479999996E-7</c:v>
                </c:pt>
                <c:pt idx="75251">
                  <c:v>2.6693885629999999E-6</c:v>
                </c:pt>
                <c:pt idx="75252">
                  <c:v>7.3942677460000004E-8</c:v>
                </c:pt>
                <c:pt idx="75253">
                  <c:v>5.7119779469999998E-8</c:v>
                </c:pt>
                <c:pt idx="75254">
                  <c:v>1.432777469E-6</c:v>
                </c:pt>
                <c:pt idx="75255">
                  <c:v>3.9483732070000001E-6</c:v>
                </c:pt>
                <c:pt idx="75256">
                  <c:v>3.4910038329999999E-7</c:v>
                </c:pt>
                <c:pt idx="75257">
                  <c:v>1.4578423830000001E-7</c:v>
                </c:pt>
                <c:pt idx="75258">
                  <c:v>4.8962190720000004E-7</c:v>
                </c:pt>
                <c:pt idx="75259">
                  <c:v>2.2494795059999998E-6</c:v>
                </c:pt>
                <c:pt idx="75260">
                  <c:v>8.4189631030000001E-8</c:v>
                </c:pt>
                <c:pt idx="75261">
                  <c:v>8.7701516330000004E-8</c:v>
                </c:pt>
                <c:pt idx="75262">
                  <c:v>4.7474104859999999E-7</c:v>
                </c:pt>
                <c:pt idx="75263">
                  <c:v>4.2245108219999996E-6</c:v>
                </c:pt>
                <c:pt idx="75264">
                  <c:v>3.8528170010000001E-7</c:v>
                </c:pt>
                <c:pt idx="75265">
                  <c:v>7.974330551E-7</c:v>
                </c:pt>
                <c:pt idx="75266">
                  <c:v>9.2960784640000003E-7</c:v>
                </c:pt>
                <c:pt idx="75267">
                  <c:v>2.4345952900000002E-7</c:v>
                </c:pt>
                <c:pt idx="75268">
                  <c:v>1.3548569529999999E-7</c:v>
                </c:pt>
                <c:pt idx="75269">
                  <c:v>1.9805332299999999E-7</c:v>
                </c:pt>
                <c:pt idx="75270">
                  <c:v>3.3145719899999998E-7</c:v>
                </c:pt>
                <c:pt idx="75271">
                  <c:v>3.960268356E-8</c:v>
                </c:pt>
                <c:pt idx="75272">
                  <c:v>1.9894867419999999E-7</c:v>
                </c:pt>
                <c:pt idx="75273">
                  <c:v>4.3763440370000001E-7</c:v>
                </c:pt>
                <c:pt idx="75274">
                  <c:v>2.7862620849999999E-6</c:v>
                </c:pt>
                <c:pt idx="75275">
                  <c:v>4.4818566650000001E-6</c:v>
                </c:pt>
                <c:pt idx="75276">
                  <c:v>1.475699222E-6</c:v>
                </c:pt>
                <c:pt idx="75277">
                  <c:v>2.3526445360000001E-7</c:v>
                </c:pt>
                <c:pt idx="75278">
                  <c:v>9.8424907449999991E-7</c:v>
                </c:pt>
                <c:pt idx="75279">
                  <c:v>7.6774606939999999E-7</c:v>
                </c:pt>
                <c:pt idx="75280">
                  <c:v>5.2454074030000001E-7</c:v>
                </c:pt>
                <c:pt idx="75281">
                  <c:v>1.8778045889999999E-8</c:v>
                </c:pt>
                <c:pt idx="75282">
                  <c:v>7.0452119730000002E-7</c:v>
                </c:pt>
                <c:pt idx="75283">
                  <c:v>2.834353945E-6</c:v>
                </c:pt>
                <c:pt idx="75284">
                  <c:v>8.3565406160000003E-7</c:v>
                </c:pt>
                <c:pt idx="75285">
                  <c:v>5.7783009409999997E-7</c:v>
                </c:pt>
                <c:pt idx="75286">
                  <c:v>3.9582234389999996E-6</c:v>
                </c:pt>
                <c:pt idx="75287">
                  <c:v>1.1209723990000001E-6</c:v>
                </c:pt>
                <c:pt idx="75288">
                  <c:v>2.453873708E-7</c:v>
                </c:pt>
                <c:pt idx="75289">
                  <c:v>1.390082286E-7</c:v>
                </c:pt>
                <c:pt idx="75290">
                  <c:v>1.7017637969999999E-7</c:v>
                </c:pt>
                <c:pt idx="75291">
                  <c:v>9.1266060489999994E-8</c:v>
                </c:pt>
                <c:pt idx="75292">
                  <c:v>1.7056746130000001E-7</c:v>
                </c:pt>
                <c:pt idx="75293">
                  <c:v>3.2972327889999998E-7</c:v>
                </c:pt>
                <c:pt idx="75294">
                  <c:v>2.806011837E-6</c:v>
                </c:pt>
                <c:pt idx="75295">
                  <c:v>2.6096983579999999E-6</c:v>
                </c:pt>
                <c:pt idx="75296">
                  <c:v>2.3638301740000001E-6</c:v>
                </c:pt>
                <c:pt idx="75297">
                  <c:v>1.2190506199999999E-6</c:v>
                </c:pt>
                <c:pt idx="75298">
                  <c:v>1.5829413410000001E-6</c:v>
                </c:pt>
                <c:pt idx="75299">
                  <c:v>2.1313237499999999E-7</c:v>
                </c:pt>
                <c:pt idx="75300">
                  <c:v>8.3936370349999995E-7</c:v>
                </c:pt>
                <c:pt idx="75301">
                  <c:v>4.4734591410000001E-7</c:v>
                </c:pt>
                <c:pt idx="75302">
                  <c:v>6.1419080350000003E-7</c:v>
                </c:pt>
                <c:pt idx="75303">
                  <c:v>5.2332712869999996E-7</c:v>
                </c:pt>
                <c:pt idx="75304">
                  <c:v>1.5332805399999999E-6</c:v>
                </c:pt>
                <c:pt idx="75305">
                  <c:v>7.299574504E-7</c:v>
                </c:pt>
                <c:pt idx="75306">
                  <c:v>5.6632941170000002E-6</c:v>
                </c:pt>
                <c:pt idx="75307">
                  <c:v>1.812978247E-6</c:v>
                </c:pt>
                <c:pt idx="75308">
                  <c:v>2.817098314E-7</c:v>
                </c:pt>
                <c:pt idx="75309">
                  <c:v>3.3331318910000001E-7</c:v>
                </c:pt>
                <c:pt idx="75310">
                  <c:v>3.0389025649999998E-7</c:v>
                </c:pt>
                <c:pt idx="75311">
                  <c:v>1.4610925519999999E-7</c:v>
                </c:pt>
                <c:pt idx="75312">
                  <c:v>1.2681025010000001E-7</c:v>
                </c:pt>
                <c:pt idx="75313">
                  <c:v>1.239007985E-7</c:v>
                </c:pt>
                <c:pt idx="75314">
                  <c:v>9.034582108E-7</c:v>
                </c:pt>
                <c:pt idx="75315">
                  <c:v>5.4647149149999995E-7</c:v>
                </c:pt>
                <c:pt idx="75316">
                  <c:v>1.5657993750000001E-6</c:v>
                </c:pt>
                <c:pt idx="75317">
                  <c:v>2.2703292420000001E-6</c:v>
                </c:pt>
                <c:pt idx="75318">
                  <c:v>5.629824241E-6</c:v>
                </c:pt>
                <c:pt idx="75319">
                  <c:v>2.3475423370000001E-6</c:v>
                </c:pt>
                <c:pt idx="75320">
                  <c:v>3.4931887040000002E-7</c:v>
                </c:pt>
                <c:pt idx="75321">
                  <c:v>9.6840293100000006E-7</c:v>
                </c:pt>
                <c:pt idx="75322">
                  <c:v>4.5788703350000002E-7</c:v>
                </c:pt>
                <c:pt idx="75323">
                  <c:v>1.6853654059999999E-7</c:v>
                </c:pt>
                <c:pt idx="75324">
                  <c:v>1.424178413E-6</c:v>
                </c:pt>
                <c:pt idx="75325">
                  <c:v>1.8455398730000001E-6</c:v>
                </c:pt>
                <c:pt idx="75326">
                  <c:v>8.4447427580000001E-6</c:v>
                </c:pt>
                <c:pt idx="75327">
                  <c:v>4.6134254810000002E-6</c:v>
                </c:pt>
                <c:pt idx="75328">
                  <c:v>1.7992812100000001E-7</c:v>
                </c:pt>
                <c:pt idx="75329">
                  <c:v>1.2067074260000001E-6</c:v>
                </c:pt>
                <c:pt idx="75330">
                  <c:v>3.4967025969999999E-6</c:v>
                </c:pt>
                <c:pt idx="75331">
                  <c:v>2.6212196110000001E-7</c:v>
                </c:pt>
                <c:pt idx="75332">
                  <c:v>5.8683040530000002E-7</c:v>
                </c:pt>
                <c:pt idx="75333">
                  <c:v>4.6495111489999999E-7</c:v>
                </c:pt>
                <c:pt idx="75334">
                  <c:v>2.5940290529999999E-6</c:v>
                </c:pt>
                <c:pt idx="75335">
                  <c:v>1.3386822E-6</c:v>
                </c:pt>
                <c:pt idx="75336">
                  <c:v>7.2794746289999999E-7</c:v>
                </c:pt>
                <c:pt idx="75337">
                  <c:v>7.4465224470000005E-8</c:v>
                </c:pt>
                <c:pt idx="75338">
                  <c:v>3.3616700160000002E-7</c:v>
                </c:pt>
                <c:pt idx="75339">
                  <c:v>9.3352414249999995E-8</c:v>
                </c:pt>
                <c:pt idx="75340">
                  <c:v>7.4804625860000006E-8</c:v>
                </c:pt>
                <c:pt idx="75341">
                  <c:v>1.1176446570000001E-7</c:v>
                </c:pt>
                <c:pt idx="75342">
                  <c:v>7.559478983E-8</c:v>
                </c:pt>
                <c:pt idx="75343">
                  <c:v>2.357943033E-7</c:v>
                </c:pt>
                <c:pt idx="75344">
                  <c:v>8.1239053189999996E-8</c:v>
                </c:pt>
                <c:pt idx="75345">
                  <c:v>3.2107856510000002E-7</c:v>
                </c:pt>
                <c:pt idx="75346">
                  <c:v>3.9543887390000002E-7</c:v>
                </c:pt>
                <c:pt idx="75347">
                  <c:v>5.5949148190000005E-7</c:v>
                </c:pt>
                <c:pt idx="75348">
                  <c:v>3.455733067E-8</c:v>
                </c:pt>
                <c:pt idx="75349">
                  <c:v>2.5849469069999999E-7</c:v>
                </c:pt>
                <c:pt idx="75350">
                  <c:v>7.9390252799999999E-7</c:v>
                </c:pt>
                <c:pt idx="75351">
                  <c:v>3.0002190009999999E-8</c:v>
                </c:pt>
                <c:pt idx="75352">
                  <c:v>2.246206915E-7</c:v>
                </c:pt>
                <c:pt idx="75353">
                  <c:v>2.088575685E-7</c:v>
                </c:pt>
                <c:pt idx="75354">
                  <c:v>3.6442590409999997E-7</c:v>
                </c:pt>
                <c:pt idx="75355">
                  <c:v>7.3543258309999998E-8</c:v>
                </c:pt>
                <c:pt idx="75356">
                  <c:v>1.014438166E-7</c:v>
                </c:pt>
                <c:pt idx="75357">
                  <c:v>6.3656586059999995E-8</c:v>
                </c:pt>
                <c:pt idx="75358">
                  <c:v>2.221405343E-6</c:v>
                </c:pt>
                <c:pt idx="75359">
                  <c:v>5.4127291039999998E-7</c:v>
                </c:pt>
                <c:pt idx="75360">
                  <c:v>1.402402146E-7</c:v>
                </c:pt>
                <c:pt idx="75361">
                  <c:v>1.656691754E-8</c:v>
                </c:pt>
                <c:pt idx="75362">
                  <c:v>1.2305396940000001E-7</c:v>
                </c:pt>
                <c:pt idx="75363">
                  <c:v>2.33928533E-7</c:v>
                </c:pt>
                <c:pt idx="75364">
                  <c:v>1.8906163650000001E-8</c:v>
                </c:pt>
                <c:pt idx="75365">
                  <c:v>1.8893445089999999E-7</c:v>
                </c:pt>
                <c:pt idx="75366">
                  <c:v>3.8275477430000001E-8</c:v>
                </c:pt>
                <c:pt idx="75367">
                  <c:v>1.3668137329999999E-7</c:v>
                </c:pt>
                <c:pt idx="75368">
                  <c:v>1.25470016E-7</c:v>
                </c:pt>
                <c:pt idx="75369">
                  <c:v>4.6818387699999998E-7</c:v>
                </c:pt>
                <c:pt idx="75370">
                  <c:v>3.9340598990000002E-7</c:v>
                </c:pt>
                <c:pt idx="75371">
                  <c:v>8.4634831319999994E-9</c:v>
                </c:pt>
                <c:pt idx="75372">
                  <c:v>5.8253892169999997E-7</c:v>
                </c:pt>
                <c:pt idx="75373">
                  <c:v>7.7519004469999999E-7</c:v>
                </c:pt>
                <c:pt idx="75374">
                  <c:v>2.597157481E-7</c:v>
                </c:pt>
                <c:pt idx="75375">
                  <c:v>3.3764566680000002E-7</c:v>
                </c:pt>
                <c:pt idx="75376">
                  <c:v>1.8690909930000001E-6</c:v>
                </c:pt>
                <c:pt idx="75377">
                  <c:v>2.9640654679999998E-6</c:v>
                </c:pt>
                <c:pt idx="75378">
                  <c:v>5.3184912830000001E-5</c:v>
                </c:pt>
                <c:pt idx="75379">
                  <c:v>3.389715362E-6</c:v>
                </c:pt>
                <c:pt idx="75380">
                  <c:v>4.2935480449999999E-8</c:v>
                </c:pt>
                <c:pt idx="75381">
                  <c:v>4.4576949500000002E-7</c:v>
                </c:pt>
                <c:pt idx="75382">
                  <c:v>5.0004733950000002E-7</c:v>
                </c:pt>
                <c:pt idx="75383">
                  <c:v>8.1848703819999998E-8</c:v>
                </c:pt>
                <c:pt idx="75384">
                  <c:v>7.0696218320000005E-8</c:v>
                </c:pt>
                <c:pt idx="75385">
                  <c:v>1.3010439030000001E-7</c:v>
                </c:pt>
                <c:pt idx="75386">
                  <c:v>1.911583622E-7</c:v>
                </c:pt>
                <c:pt idx="75387">
                  <c:v>3.4957095379999998E-8</c:v>
                </c:pt>
                <c:pt idx="75388">
                  <c:v>3.6128588460000002E-8</c:v>
                </c:pt>
                <c:pt idx="75389">
                  <c:v>2.0351450810000001E-8</c:v>
                </c:pt>
                <c:pt idx="75390">
                  <c:v>6.9950323430000003E-8</c:v>
                </c:pt>
                <c:pt idx="75391">
                  <c:v>1.5587226759999999E-8</c:v>
                </c:pt>
                <c:pt idx="75392">
                  <c:v>3.0561036309999998E-9</c:v>
                </c:pt>
                <c:pt idx="75393">
                  <c:v>6.1648137729999996E-9</c:v>
                </c:pt>
                <c:pt idx="75394">
                  <c:v>9.6311106680000004E-8</c:v>
                </c:pt>
                <c:pt idx="75395">
                  <c:v>4.9527904960000002E-9</c:v>
                </c:pt>
                <c:pt idx="75396">
                  <c:v>4.5307336399999998E-9</c:v>
                </c:pt>
                <c:pt idx="75397">
                  <c:v>6.0698615610000001E-8</c:v>
                </c:pt>
                <c:pt idx="75398">
                  <c:v>1.8665216720000001E-6</c:v>
                </c:pt>
                <c:pt idx="75399">
                  <c:v>6.2727096309999997E-8</c:v>
                </c:pt>
                <c:pt idx="75400">
                  <c:v>1.412335217E-8</c:v>
                </c:pt>
                <c:pt idx="75401">
                  <c:v>1.7486473780000001E-8</c:v>
                </c:pt>
                <c:pt idx="75402">
                  <c:v>6.6095739919999996E-8</c:v>
                </c:pt>
                <c:pt idx="75403">
                  <c:v>2.5933480219999999E-8</c:v>
                </c:pt>
                <c:pt idx="75404">
                  <c:v>4.8957270439999999E-8</c:v>
                </c:pt>
                <c:pt idx="75405">
                  <c:v>9.5339432749999999E-8</c:v>
                </c:pt>
                <c:pt idx="75406">
                  <c:v>8.6841378459999996E-7</c:v>
                </c:pt>
                <c:pt idx="75407">
                  <c:v>1.42261472E-7</c:v>
                </c:pt>
                <c:pt idx="75408">
                  <c:v>2.3992842630000002E-7</c:v>
                </c:pt>
                <c:pt idx="75409">
                  <c:v>1.4058672100000001E-7</c:v>
                </c:pt>
                <c:pt idx="75410">
                  <c:v>7.4241174219999997E-6</c:v>
                </c:pt>
                <c:pt idx="75411">
                  <c:v>7.8955460079999994E-8</c:v>
                </c:pt>
                <c:pt idx="75412">
                  <c:v>2.3748439759999999E-7</c:v>
                </c:pt>
                <c:pt idx="75413">
                  <c:v>2.940082796E-7</c:v>
                </c:pt>
                <c:pt idx="75414">
                  <c:v>2.5467842479999999E-6</c:v>
                </c:pt>
                <c:pt idx="75415">
                  <c:v>1.5387003379999999E-7</c:v>
                </c:pt>
                <c:pt idx="75416">
                  <c:v>4.2586185710000001E-7</c:v>
                </c:pt>
                <c:pt idx="75417">
                  <c:v>3.1776398180000001E-7</c:v>
                </c:pt>
                <c:pt idx="75418">
                  <c:v>6.4645739699999998E-5</c:v>
                </c:pt>
                <c:pt idx="75419">
                  <c:v>4.6455471039999998E-7</c:v>
                </c:pt>
                <c:pt idx="75420">
                  <c:v>1.3564376890000001E-7</c:v>
                </c:pt>
                <c:pt idx="75421">
                  <c:v>7.8827658649999997E-7</c:v>
                </c:pt>
                <c:pt idx="75422">
                  <c:v>1.6084650460000001E-5</c:v>
                </c:pt>
                <c:pt idx="75423">
                  <c:v>2.116619218E-7</c:v>
                </c:pt>
                <c:pt idx="75424">
                  <c:v>2.2653591580000001E-7</c:v>
                </c:pt>
                <c:pt idx="75425">
                  <c:v>2.6054048519999998E-7</c:v>
                </c:pt>
                <c:pt idx="75426">
                  <c:v>3.8652058490000002E-6</c:v>
                </c:pt>
                <c:pt idx="75427">
                  <c:v>1.3933254379999999E-7</c:v>
                </c:pt>
                <c:pt idx="75428">
                  <c:v>1.488495634E-7</c:v>
                </c:pt>
                <c:pt idx="75429">
                  <c:v>6.1031809719999997E-8</c:v>
                </c:pt>
                <c:pt idx="75430">
                  <c:v>1.040276593E-5</c:v>
                </c:pt>
                <c:pt idx="75431">
                  <c:v>4.3757302120000001E-8</c:v>
                </c:pt>
                <c:pt idx="75432">
                  <c:v>2.8687288740000001E-8</c:v>
                </c:pt>
                <c:pt idx="75433">
                  <c:v>2.1169823569999999E-8</c:v>
                </c:pt>
                <c:pt idx="75434">
                  <c:v>1.165532463E-7</c:v>
                </c:pt>
                <c:pt idx="75435">
                  <c:v>5.4530742150000003E-9</c:v>
                </c:pt>
                <c:pt idx="75436">
                  <c:v>2.0402278300000002E-9</c:v>
                </c:pt>
                <c:pt idx="75437">
                  <c:v>3.7275737940000002E-10</c:v>
                </c:pt>
                <c:pt idx="75438">
                  <c:v>4.1257136740000003E-12</c:v>
                </c:pt>
                <c:pt idx="75439">
                  <c:v>3.6110379229999999E-10</c:v>
                </c:pt>
                <c:pt idx="75440">
                  <c:v>1.070531304E-9</c:v>
                </c:pt>
                <c:pt idx="75441">
                  <c:v>1.359902668E-9</c:v>
                </c:pt>
                <c:pt idx="75442">
                  <c:v>1.059789936E-7</c:v>
                </c:pt>
                <c:pt idx="75443">
                  <c:v>1.202539961E-9</c:v>
                </c:pt>
                <c:pt idx="75444">
                  <c:v>9.0710703869999998E-10</c:v>
                </c:pt>
                <c:pt idx="75445">
                  <c:v>6.116488805E-10</c:v>
                </c:pt>
                <c:pt idx="75446">
                  <c:v>2.8546189979999998E-10</c:v>
                </c:pt>
                <c:pt idx="75447">
                  <c:v>1.068139996E-9</c:v>
                </c:pt>
                <c:pt idx="75448">
                  <c:v>2.3948947759999998E-9</c:v>
                </c:pt>
                <c:pt idx="75449">
                  <c:v>1.6781692489999999E-8</c:v>
                </c:pt>
                <c:pt idx="75450">
                  <c:v>4.3962385440000004E-6</c:v>
                </c:pt>
                <c:pt idx="75451">
                  <c:v>7.2021814199999998E-8</c:v>
                </c:pt>
                <c:pt idx="75452">
                  <c:v>6.1250730980000004E-8</c:v>
                </c:pt>
                <c:pt idx="75453">
                  <c:v>1.8571937920000001E-8</c:v>
                </c:pt>
                <c:pt idx="75454">
                  <c:v>3.4142506880000002E-7</c:v>
                </c:pt>
                <c:pt idx="75455">
                  <c:v>1.3355098459999999E-7</c:v>
                </c:pt>
                <c:pt idx="75456">
                  <c:v>1.143455982E-7</c:v>
                </c:pt>
                <c:pt idx="75457">
                  <c:v>8.2258333010000003E-8</c:v>
                </c:pt>
                <c:pt idx="75458">
                  <c:v>5.6122015400000003E-6</c:v>
                </c:pt>
                <c:pt idx="75459">
                  <c:v>4.9851189540000001E-7</c:v>
                </c:pt>
                <c:pt idx="75460">
                  <c:v>4.9399654149999995E-7</c:v>
                </c:pt>
                <c:pt idx="75461">
                  <c:v>7.2763152359999997E-8</c:v>
                </c:pt>
                <c:pt idx="75462">
                  <c:v>1.7886993730000002E-5</c:v>
                </c:pt>
                <c:pt idx="75463">
                  <c:v>1.4059459230000001E-7</c:v>
                </c:pt>
                <c:pt idx="75464">
                  <c:v>1.044077672E-7</c:v>
                </c:pt>
                <c:pt idx="75465">
                  <c:v>1.876498211E-7</c:v>
                </c:pt>
                <c:pt idx="75466">
                  <c:v>1.9288096250000001E-6</c:v>
                </c:pt>
                <c:pt idx="75467">
                  <c:v>1.5826829440000001E-7</c:v>
                </c:pt>
                <c:pt idx="75468">
                  <c:v>2.9049359749999999E-8</c:v>
                </c:pt>
                <c:pt idx="75469">
                  <c:v>1.528986078E-6</c:v>
                </c:pt>
                <c:pt idx="75470">
                  <c:v>8.1721737089999997E-5</c:v>
                </c:pt>
                <c:pt idx="75471">
                  <c:v>1.874142204E-6</c:v>
                </c:pt>
                <c:pt idx="75472">
                  <c:v>1.1213193039999999E-6</c:v>
                </c:pt>
                <c:pt idx="75473">
                  <c:v>1.579082208E-7</c:v>
                </c:pt>
                <c:pt idx="75474">
                  <c:v>2.6594365290000002E-6</c:v>
                </c:pt>
                <c:pt idx="75475">
                  <c:v>1.762531919E-7</c:v>
                </c:pt>
                <c:pt idx="75476">
                  <c:v>1.892426226E-7</c:v>
                </c:pt>
                <c:pt idx="75477">
                  <c:v>1.0732662989999999E-8</c:v>
                </c:pt>
                <c:pt idx="75478">
                  <c:v>4.5348977140000002E-7</c:v>
                </c:pt>
                <c:pt idx="75479">
                  <c:v>1.028464081E-7</c:v>
                </c:pt>
                <c:pt idx="75480">
                  <c:v>1.205166536E-7</c:v>
                </c:pt>
                <c:pt idx="75481">
                  <c:v>2.3837972729999999E-8</c:v>
                </c:pt>
                <c:pt idx="75482">
                  <c:v>4.8395445369999999E-7</c:v>
                </c:pt>
                <c:pt idx="75483">
                  <c:v>3.130787304E-8</c:v>
                </c:pt>
                <c:pt idx="75484">
                  <c:v>2.4063788200000002E-8</c:v>
                </c:pt>
                <c:pt idx="75485">
                  <c:v>1.9922325179999999E-8</c:v>
                </c:pt>
                <c:pt idx="75486">
                  <c:v>1.6760791839999999E-8</c:v>
                </c:pt>
                <c:pt idx="75487">
                  <c:v>2.2708488989999999E-8</c:v>
                </c:pt>
                <c:pt idx="75488">
                  <c:v>2.2778754170000002E-8</c:v>
                </c:pt>
                <c:pt idx="75489">
                  <c:v>2.28557581E-8</c:v>
                </c:pt>
                <c:pt idx="75490">
                  <c:v>2.387476619E-8</c:v>
                </c:pt>
                <c:pt idx="75491">
                  <c:v>3.4352308419999998E-8</c:v>
                </c:pt>
                <c:pt idx="75492">
                  <c:v>5.3963189650000003E-8</c:v>
                </c:pt>
                <c:pt idx="75493">
                  <c:v>1.408102358E-8</c:v>
                </c:pt>
                <c:pt idx="75494">
                  <c:v>3.1352143259999999E-7</c:v>
                </c:pt>
                <c:pt idx="75495">
                  <c:v>6.0796134290000001E-8</c:v>
                </c:pt>
                <c:pt idx="75496">
                  <c:v>9.0055716269999995E-8</c:v>
                </c:pt>
                <c:pt idx="75497">
                  <c:v>2.3192552739999999E-8</c:v>
                </c:pt>
                <c:pt idx="75498">
                  <c:v>3.301178614E-7</c:v>
                </c:pt>
                <c:pt idx="75499">
                  <c:v>1.6082553719999999E-7</c:v>
                </c:pt>
                <c:pt idx="75500">
                  <c:v>1.58121135E-7</c:v>
                </c:pt>
                <c:pt idx="75501">
                  <c:v>1.3571023690000001E-7</c:v>
                </c:pt>
                <c:pt idx="75502">
                  <c:v>5.3501026189999995E-7</c:v>
                </c:pt>
                <c:pt idx="75503">
                  <c:v>2.8482349369999999E-7</c:v>
                </c:pt>
                <c:pt idx="75504">
                  <c:v>1.8843516729999999E-7</c:v>
                </c:pt>
                <c:pt idx="75505">
                  <c:v>8.2189992669999996E-7</c:v>
                </c:pt>
                <c:pt idx="75506">
                  <c:v>2.6507182630000002E-6</c:v>
                </c:pt>
                <c:pt idx="75507">
                  <c:v>6.5852365929999999E-7</c:v>
                </c:pt>
                <c:pt idx="75508">
                  <c:v>2.1735045539999999E-7</c:v>
                </c:pt>
                <c:pt idx="75509">
                  <c:v>4.4996034639999999E-6</c:v>
                </c:pt>
                <c:pt idx="75510">
                  <c:v>6.0041755219999998E-5</c:v>
                </c:pt>
                <c:pt idx="75511">
                  <c:v>8.7235687809999999E-6</c:v>
                </c:pt>
                <c:pt idx="75512">
                  <c:v>5.3473685029999996E-6</c:v>
                </c:pt>
                <c:pt idx="75513">
                  <c:v>6.3262635430000003E-6</c:v>
                </c:pt>
                <c:pt idx="75514">
                  <c:v>3.0787663460000001E-5</c:v>
                </c:pt>
                <c:pt idx="75515">
                  <c:v>2.6810784930000001E-8</c:v>
                </c:pt>
                <c:pt idx="75516">
                  <c:v>1.4831508440000001E-7</c:v>
                </c:pt>
                <c:pt idx="75517">
                  <c:v>3.4950847290000001E-7</c:v>
                </c:pt>
                <c:pt idx="75518">
                  <c:v>3.203956806E-6</c:v>
                </c:pt>
                <c:pt idx="75519">
                  <c:v>5.9566114279999998E-8</c:v>
                </c:pt>
                <c:pt idx="75520">
                  <c:v>1.0377864680000001E-7</c:v>
                </c:pt>
                <c:pt idx="75521">
                  <c:v>8.6826016260000005E-7</c:v>
                </c:pt>
                <c:pt idx="75522">
                  <c:v>3.02004515E-6</c:v>
                </c:pt>
                <c:pt idx="75523">
                  <c:v>2.9541823869999999E-7</c:v>
                </c:pt>
                <c:pt idx="75524">
                  <c:v>1.4920308659999999E-8</c:v>
                </c:pt>
                <c:pt idx="75525">
                  <c:v>1.612974367E-7</c:v>
                </c:pt>
                <c:pt idx="75526">
                  <c:v>8.105172625E-7</c:v>
                </c:pt>
                <c:pt idx="75527">
                  <c:v>3.5839609229999998E-8</c:v>
                </c:pt>
                <c:pt idx="75528">
                  <c:v>1.1885977000000001E-8</c:v>
                </c:pt>
                <c:pt idx="75529">
                  <c:v>5.0715400129999999E-8</c:v>
                </c:pt>
                <c:pt idx="75530">
                  <c:v>8.061913988E-7</c:v>
                </c:pt>
                <c:pt idx="75531">
                  <c:v>4.837362027E-9</c:v>
                </c:pt>
                <c:pt idx="75532">
                  <c:v>5.8422876530000003E-8</c:v>
                </c:pt>
                <c:pt idx="75533">
                  <c:v>1.184035828E-7</c:v>
                </c:pt>
                <c:pt idx="75534">
                  <c:v>6.7215089569999998E-8</c:v>
                </c:pt>
                <c:pt idx="75535">
                  <c:v>5.9978415609999994E-8</c:v>
                </c:pt>
                <c:pt idx="75536">
                  <c:v>6.3024529430000004E-8</c:v>
                </c:pt>
                <c:pt idx="75537">
                  <c:v>6.2254146879999995E-8</c:v>
                </c:pt>
                <c:pt idx="75538">
                  <c:v>7.7297204820000003E-8</c:v>
                </c:pt>
                <c:pt idx="75539">
                  <c:v>6.0740257119999997E-8</c:v>
                </c:pt>
                <c:pt idx="75540">
                  <c:v>4.3974642079999999E-8</c:v>
                </c:pt>
                <c:pt idx="75541">
                  <c:v>1.026941975E-8</c:v>
                </c:pt>
                <c:pt idx="75542">
                  <c:v>3.125450762E-7</c:v>
                </c:pt>
                <c:pt idx="75543">
                  <c:v>8.1274734380000003E-8</c:v>
                </c:pt>
                <c:pt idx="75544">
                  <c:v>2.8728096870000002E-7</c:v>
                </c:pt>
                <c:pt idx="75545">
                  <c:v>7.3961334470000004E-8</c:v>
                </c:pt>
                <c:pt idx="75546">
                  <c:v>4.0804597999999998E-7</c:v>
                </c:pt>
                <c:pt idx="75547">
                  <c:v>2.0293498180000001E-7</c:v>
                </c:pt>
                <c:pt idx="75548">
                  <c:v>3.9828023419999998E-7</c:v>
                </c:pt>
                <c:pt idx="75549">
                  <c:v>1.4008439199999999E-7</c:v>
                </c:pt>
                <c:pt idx="75550">
                  <c:v>2.9482305330000001E-6</c:v>
                </c:pt>
                <c:pt idx="75551">
                  <c:v>3.0233380439999999E-6</c:v>
                </c:pt>
                <c:pt idx="75552">
                  <c:v>4.8742663480000004E-6</c:v>
                </c:pt>
                <c:pt idx="75553">
                  <c:v>1.156366527E-5</c:v>
                </c:pt>
                <c:pt idx="75554">
                  <c:v>3.2048610699999999E-5</c:v>
                </c:pt>
                <c:pt idx="75555">
                  <c:v>3.2594375279999998E-7</c:v>
                </c:pt>
                <c:pt idx="75556">
                  <c:v>5.1609690519999996E-7</c:v>
                </c:pt>
                <c:pt idx="75557">
                  <c:v>1.2488914209999999E-6</c:v>
                </c:pt>
                <c:pt idx="75558">
                  <c:v>1.4198090550000001E-6</c:v>
                </c:pt>
                <c:pt idx="75559">
                  <c:v>1.6571077430000001E-7</c:v>
                </c:pt>
                <c:pt idx="75560">
                  <c:v>8.0233928889999996E-7</c:v>
                </c:pt>
                <c:pt idx="75561">
                  <c:v>1.001353376E-5</c:v>
                </c:pt>
                <c:pt idx="75562">
                  <c:v>1.8152907599999999E-5</c:v>
                </c:pt>
                <c:pt idx="75563">
                  <c:v>6.4277163970000004E-6</c:v>
                </c:pt>
                <c:pt idx="75564">
                  <c:v>3.5029127020000001E-6</c:v>
                </c:pt>
                <c:pt idx="75565">
                  <c:v>2.374240914E-6</c:v>
                </c:pt>
                <c:pt idx="75566">
                  <c:v>1.424627118E-6</c:v>
                </c:pt>
                <c:pt idx="75567">
                  <c:v>8.4014710039999996E-7</c:v>
                </c:pt>
                <c:pt idx="75568">
                  <c:v>6.0835909540000001E-7</c:v>
                </c:pt>
                <c:pt idx="75569">
                  <c:v>2.4353601790000001E-7</c:v>
                </c:pt>
                <c:pt idx="75570">
                  <c:v>2.9652343520000002E-7</c:v>
                </c:pt>
                <c:pt idx="75571">
                  <c:v>1.1132519740000001E-6</c:v>
                </c:pt>
                <c:pt idx="75572">
                  <c:v>5.4520135300000002E-7</c:v>
                </c:pt>
                <c:pt idx="75573">
                  <c:v>1.2632765770000001E-6</c:v>
                </c:pt>
                <c:pt idx="75574">
                  <c:v>1.118079373E-6</c:v>
                </c:pt>
                <c:pt idx="75575">
                  <c:v>9.0719158210000006E-8</c:v>
                </c:pt>
                <c:pt idx="75576">
                  <c:v>1.7506773120000001E-7</c:v>
                </c:pt>
                <c:pt idx="75577">
                  <c:v>1.6289775030000001E-7</c:v>
                </c:pt>
                <c:pt idx="75578">
                  <c:v>7.7923956229999994E-8</c:v>
                </c:pt>
                <c:pt idx="75579">
                  <c:v>7.9262647060000005E-8</c:v>
                </c:pt>
                <c:pt idx="75580">
                  <c:v>7.0037820030000005E-8</c:v>
                </c:pt>
                <c:pt idx="75581">
                  <c:v>7.4766575009999995E-8</c:v>
                </c:pt>
                <c:pt idx="75582">
                  <c:v>3.8111530050000001E-9</c:v>
                </c:pt>
                <c:pt idx="75583">
                  <c:v>1.0570582690000001E-7</c:v>
                </c:pt>
                <c:pt idx="75584">
                  <c:v>1.772385424E-7</c:v>
                </c:pt>
                <c:pt idx="75585">
                  <c:v>6.7226252139999998E-8</c:v>
                </c:pt>
                <c:pt idx="75586">
                  <c:v>1.000975485E-7</c:v>
                </c:pt>
                <c:pt idx="75587">
                  <c:v>8.0705544180000002E-8</c:v>
                </c:pt>
                <c:pt idx="75588">
                  <c:v>5.5513135939999997E-8</c:v>
                </c:pt>
                <c:pt idx="75589">
                  <c:v>1.494020065E-7</c:v>
                </c:pt>
                <c:pt idx="75590">
                  <c:v>1.13453544E-7</c:v>
                </c:pt>
                <c:pt idx="75591">
                  <c:v>7.7517614810000001E-8</c:v>
                </c:pt>
                <c:pt idx="75592">
                  <c:v>2.4677789369999999E-8</c:v>
                </c:pt>
                <c:pt idx="75593">
                  <c:v>1.7152666389999999E-6</c:v>
                </c:pt>
                <c:pt idx="75594">
                  <c:v>1.7275145700000001E-6</c:v>
                </c:pt>
                <c:pt idx="75595">
                  <c:v>3.72815279E-7</c:v>
                </c:pt>
                <c:pt idx="75596">
                  <c:v>2.4984780909999999E-7</c:v>
                </c:pt>
                <c:pt idx="75597">
                  <c:v>9.2582050589999998E-7</c:v>
                </c:pt>
                <c:pt idx="75598">
                  <c:v>8.1627403040000003E-7</c:v>
                </c:pt>
                <c:pt idx="75599">
                  <c:v>1.781137611E-7</c:v>
                </c:pt>
                <c:pt idx="75600">
                  <c:v>1.183459452E-7</c:v>
                </c:pt>
                <c:pt idx="75601">
                  <c:v>4.1700336259999997E-6</c:v>
                </c:pt>
                <c:pt idx="75602">
                  <c:v>9.3197308199999995E-6</c:v>
                </c:pt>
                <c:pt idx="75603">
                  <c:v>5.0533109650000002E-6</c:v>
                </c:pt>
                <c:pt idx="75604">
                  <c:v>7.1840696269999996E-6</c:v>
                </c:pt>
                <c:pt idx="75605">
                  <c:v>3.4920000019999997E-5</c:v>
                </c:pt>
                <c:pt idx="75606">
                  <c:v>1.361922063E-5</c:v>
                </c:pt>
                <c:pt idx="75607">
                  <c:v>2.298730861E-7</c:v>
                </c:pt>
                <c:pt idx="75608">
                  <c:v>3.7537665430000001E-7</c:v>
                </c:pt>
                <c:pt idx="75609">
                  <c:v>7.5318120940000005E-7</c:v>
                </c:pt>
                <c:pt idx="75610">
                  <c:v>1.3344064240000001E-6</c:v>
                </c:pt>
                <c:pt idx="75611">
                  <c:v>1.2225713410000001E-7</c:v>
                </c:pt>
                <c:pt idx="75612">
                  <c:v>5.8545793730000005E-7</c:v>
                </c:pt>
                <c:pt idx="75613">
                  <c:v>1.106664926E-6</c:v>
                </c:pt>
                <c:pt idx="75614">
                  <c:v>1.552365883E-6</c:v>
                </c:pt>
                <c:pt idx="75615">
                  <c:v>4.1500752400000001E-9</c:v>
                </c:pt>
                <c:pt idx="75616">
                  <c:v>2.2341024679999999E-7</c:v>
                </c:pt>
                <c:pt idx="75617">
                  <c:v>5.9721479999999998E-7</c:v>
                </c:pt>
                <c:pt idx="75618">
                  <c:v>5.5082654829999998E-9</c:v>
                </c:pt>
                <c:pt idx="75619">
                  <c:v>1.486032806E-7</c:v>
                </c:pt>
                <c:pt idx="75620">
                  <c:v>1.636597922E-7</c:v>
                </c:pt>
                <c:pt idx="75621">
                  <c:v>2.0051650530000001E-7</c:v>
                </c:pt>
                <c:pt idx="75622">
                  <c:v>2.072995083E-8</c:v>
                </c:pt>
                <c:pt idx="75623">
                  <c:v>9.8058133029999998E-8</c:v>
                </c:pt>
                <c:pt idx="75624">
                  <c:v>4.7259243569999997E-8</c:v>
                </c:pt>
                <c:pt idx="75625">
                  <c:v>5.3773820899999996E-7</c:v>
                </c:pt>
                <c:pt idx="75626">
                  <c:v>1.577893083E-7</c:v>
                </c:pt>
                <c:pt idx="75627">
                  <c:v>1.315367595E-7</c:v>
                </c:pt>
                <c:pt idx="75628">
                  <c:v>3.0936337190000003E-8</c:v>
                </c:pt>
                <c:pt idx="75629">
                  <c:v>7.3405557299999995E-8</c:v>
                </c:pt>
                <c:pt idx="75630">
                  <c:v>9.4001334369999995E-8</c:v>
                </c:pt>
                <c:pt idx="75631">
                  <c:v>4.8589797850000003E-8</c:v>
                </c:pt>
                <c:pt idx="75632">
                  <c:v>1.3241338729999999E-8</c:v>
                </c:pt>
                <c:pt idx="75633">
                  <c:v>4.2907330580000001E-8</c:v>
                </c:pt>
                <c:pt idx="75634">
                  <c:v>6.7611804010000005E-8</c:v>
                </c:pt>
                <c:pt idx="75635">
                  <c:v>4.211392133E-8</c:v>
                </c:pt>
                <c:pt idx="75636">
                  <c:v>5.6151695670000002E-8</c:v>
                </c:pt>
                <c:pt idx="75637">
                  <c:v>6.9651249700000001E-8</c:v>
                </c:pt>
                <c:pt idx="75638">
                  <c:v>6.6028207590000003E-8</c:v>
                </c:pt>
                <c:pt idx="75639">
                  <c:v>1.6448427509999999E-7</c:v>
                </c:pt>
                <c:pt idx="75640">
                  <c:v>1.2757292690000001E-7</c:v>
                </c:pt>
                <c:pt idx="75641">
                  <c:v>1.175624403E-7</c:v>
                </c:pt>
                <c:pt idx="75642">
                  <c:v>4.2264035390000002E-7</c:v>
                </c:pt>
                <c:pt idx="75643">
                  <c:v>9.2657728929999995E-7</c:v>
                </c:pt>
                <c:pt idx="75644">
                  <c:v>8.7825289559999996E-7</c:v>
                </c:pt>
                <c:pt idx="75645">
                  <c:v>2.2610046549999998E-5</c:v>
                </c:pt>
                <c:pt idx="75646">
                  <c:v>3.915261012E-6</c:v>
                </c:pt>
                <c:pt idx="75647">
                  <c:v>7.4977303470000001E-7</c:v>
                </c:pt>
                <c:pt idx="75648">
                  <c:v>1.23848586E-6</c:v>
                </c:pt>
                <c:pt idx="75649">
                  <c:v>7.825568591E-7</c:v>
                </c:pt>
                <c:pt idx="75650">
                  <c:v>8.048709645E-9</c:v>
                </c:pt>
                <c:pt idx="75651">
                  <c:v>4.1738618059999999E-7</c:v>
                </c:pt>
                <c:pt idx="75652">
                  <c:v>6.5260509890000001E-7</c:v>
                </c:pt>
                <c:pt idx="75653">
                  <c:v>1.423180796E-6</c:v>
                </c:pt>
                <c:pt idx="75654">
                  <c:v>5.2084301270000001E-7</c:v>
                </c:pt>
                <c:pt idx="75655">
                  <c:v>6.1749452159999996E-7</c:v>
                </c:pt>
                <c:pt idx="75656">
                  <c:v>2.4810701390000002E-7</c:v>
                </c:pt>
                <c:pt idx="75657">
                  <c:v>1.4262537939999999E-6</c:v>
                </c:pt>
                <c:pt idx="75658">
                  <c:v>1.725366354E-8</c:v>
                </c:pt>
                <c:pt idx="75659">
                  <c:v>2.0759075529999999E-7</c:v>
                </c:pt>
                <c:pt idx="75660">
                  <c:v>8.6488184809999997E-8</c:v>
                </c:pt>
                <c:pt idx="75661">
                  <c:v>3.745711245E-7</c:v>
                </c:pt>
                <c:pt idx="75662">
                  <c:v>5.1025613309999999E-8</c:v>
                </c:pt>
                <c:pt idx="75663">
                  <c:v>8.895947503E-8</c:v>
                </c:pt>
                <c:pt idx="75664">
                  <c:v>1.8332994650000001E-7</c:v>
                </c:pt>
                <c:pt idx="75665">
                  <c:v>4.0101365549999997E-6</c:v>
                </c:pt>
                <c:pt idx="75666">
                  <c:v>2.2946064640000001E-7</c:v>
                </c:pt>
                <c:pt idx="75667">
                  <c:v>5.1156566339999998E-8</c:v>
                </c:pt>
                <c:pt idx="75668">
                  <c:v>2.5540310799999999E-8</c:v>
                </c:pt>
                <c:pt idx="75669">
                  <c:v>8.5355343040000005E-8</c:v>
                </c:pt>
                <c:pt idx="75670">
                  <c:v>4.2474370240000002E-8</c:v>
                </c:pt>
                <c:pt idx="75671">
                  <c:v>7.4299186889999999E-8</c:v>
                </c:pt>
                <c:pt idx="75672">
                  <c:v>1.2974988869999999E-7</c:v>
                </c:pt>
                <c:pt idx="75673">
                  <c:v>4.4551972950000001E-7</c:v>
                </c:pt>
                <c:pt idx="75674">
                  <c:v>1.8379749919999999E-7</c:v>
                </c:pt>
                <c:pt idx="75675">
                  <c:v>2.234009266E-7</c:v>
                </c:pt>
                <c:pt idx="75676">
                  <c:v>7.3919828690000001E-8</c:v>
                </c:pt>
                <c:pt idx="75677">
                  <c:v>1.367559961E-6</c:v>
                </c:pt>
                <c:pt idx="75678">
                  <c:v>7.4560000760000005E-9</c:v>
                </c:pt>
                <c:pt idx="75679">
                  <c:v>9.7655228200000007E-8</c:v>
                </c:pt>
                <c:pt idx="75680">
                  <c:v>5.465232201E-8</c:v>
                </c:pt>
                <c:pt idx="75681">
                  <c:v>1.4361077749999999E-7</c:v>
                </c:pt>
                <c:pt idx="75682">
                  <c:v>1.9009755180000001E-8</c:v>
                </c:pt>
                <c:pt idx="75683">
                  <c:v>4.0025311369999998E-8</c:v>
                </c:pt>
                <c:pt idx="75684">
                  <c:v>4.8040789310000004E-9</c:v>
                </c:pt>
                <c:pt idx="75685">
                  <c:v>9.4407130120000006E-8</c:v>
                </c:pt>
                <c:pt idx="75686">
                  <c:v>3.1295253100000003E-8</c:v>
                </c:pt>
                <c:pt idx="75687">
                  <c:v>4.5684859170000002E-9</c:v>
                </c:pt>
                <c:pt idx="75688">
                  <c:v>6.6422433369999999E-8</c:v>
                </c:pt>
                <c:pt idx="75689">
                  <c:v>9.6631144229999998E-7</c:v>
                </c:pt>
                <c:pt idx="75690">
                  <c:v>4.812760352E-8</c:v>
                </c:pt>
                <c:pt idx="75691">
                  <c:v>9.2841985140000005E-8</c:v>
                </c:pt>
                <c:pt idx="75692">
                  <c:v>1.8811811759999999E-7</c:v>
                </c:pt>
                <c:pt idx="75693">
                  <c:v>1.4263220610000001E-6</c:v>
                </c:pt>
                <c:pt idx="75694">
                  <c:v>2.4478758969999999E-7</c:v>
                </c:pt>
                <c:pt idx="75695">
                  <c:v>4.6017868220000001E-7</c:v>
                </c:pt>
                <c:pt idx="75696">
                  <c:v>3.3247168050000002E-7</c:v>
                </c:pt>
                <c:pt idx="75697">
                  <c:v>1.424533337E-5</c:v>
                </c:pt>
                <c:pt idx="75698">
                  <c:v>2.224079682E-7</c:v>
                </c:pt>
                <c:pt idx="75699">
                  <c:v>1.559284223E-7</c:v>
                </c:pt>
                <c:pt idx="75700">
                  <c:v>3.2557292240000001E-7</c:v>
                </c:pt>
                <c:pt idx="75701">
                  <c:v>6.4115543279999997E-7</c:v>
                </c:pt>
                <c:pt idx="75702">
                  <c:v>9.4932479799999997E-8</c:v>
                </c:pt>
                <c:pt idx="75703">
                  <c:v>1.940037251E-7</c:v>
                </c:pt>
                <c:pt idx="75704">
                  <c:v>1.5675900999999999E-7</c:v>
                </c:pt>
                <c:pt idx="75705">
                  <c:v>5.3410999860000002E-6</c:v>
                </c:pt>
                <c:pt idx="75706">
                  <c:v>7.4040125379999994E-8</c:v>
                </c:pt>
                <c:pt idx="75707">
                  <c:v>6.3698740429999998E-8</c:v>
                </c:pt>
                <c:pt idx="75708">
                  <c:v>1.817799528E-7</c:v>
                </c:pt>
                <c:pt idx="75709">
                  <c:v>1.3147909829999999E-6</c:v>
                </c:pt>
                <c:pt idx="75710">
                  <c:v>3.624102714E-8</c:v>
                </c:pt>
                <c:pt idx="75711">
                  <c:v>1.7656588069999999E-8</c:v>
                </c:pt>
                <c:pt idx="75712">
                  <c:v>6.8184251630000004E-9</c:v>
                </c:pt>
                <c:pt idx="75713">
                  <c:v>7.5600034660000005E-9</c:v>
                </c:pt>
                <c:pt idx="75714">
                  <c:v>2.5247503640000001E-9</c:v>
                </c:pt>
                <c:pt idx="75715">
                  <c:v>1.533954411E-8</c:v>
                </c:pt>
                <c:pt idx="75716">
                  <c:v>2.3747600560000001E-8</c:v>
                </c:pt>
                <c:pt idx="75717">
                  <c:v>5.0565775089999996E-6</c:v>
                </c:pt>
                <c:pt idx="75718">
                  <c:v>4.3870740780000003E-8</c:v>
                </c:pt>
                <c:pt idx="75719">
                  <c:v>2.6990261480000001E-8</c:v>
                </c:pt>
                <c:pt idx="75720">
                  <c:v>8.9994861740000003E-8</c:v>
                </c:pt>
                <c:pt idx="75721">
                  <c:v>1.910454601E-7</c:v>
                </c:pt>
                <c:pt idx="75722">
                  <c:v>5.6732214799999997E-8</c:v>
                </c:pt>
                <c:pt idx="75723">
                  <c:v>6.8718358419999998E-8</c:v>
                </c:pt>
                <c:pt idx="75724">
                  <c:v>8.2708817709999998E-8</c:v>
                </c:pt>
                <c:pt idx="75725">
                  <c:v>1.2228512499999999E-6</c:v>
                </c:pt>
                <c:pt idx="75726">
                  <c:v>5.504380424E-8</c:v>
                </c:pt>
                <c:pt idx="75727">
                  <c:v>5.1318147460000003E-8</c:v>
                </c:pt>
                <c:pt idx="75728">
                  <c:v>7.5255218380000002E-8</c:v>
                </c:pt>
                <c:pt idx="75729">
                  <c:v>1.785975378E-6</c:v>
                </c:pt>
                <c:pt idx="75730">
                  <c:v>3.0217701030000001E-8</c:v>
                </c:pt>
                <c:pt idx="75731">
                  <c:v>2.019353844E-8</c:v>
                </c:pt>
                <c:pt idx="75732">
                  <c:v>1.101811968E-8</c:v>
                </c:pt>
                <c:pt idx="75733">
                  <c:v>2.015455998E-8</c:v>
                </c:pt>
                <c:pt idx="75734">
                  <c:v>1.345371453E-9</c:v>
                </c:pt>
                <c:pt idx="75735">
                  <c:v>1.3678980700000001E-13</c:v>
                </c:pt>
                <c:pt idx="75736">
                  <c:v>1.0833374650000001E-9</c:v>
                </c:pt>
                <c:pt idx="75737">
                  <c:v>1.3464318159999999E-6</c:v>
                </c:pt>
                <c:pt idx="75738">
                  <c:v>1.881137813E-8</c:v>
                </c:pt>
                <c:pt idx="75739">
                  <c:v>2.6199979920000001E-8</c:v>
                </c:pt>
                <c:pt idx="75740">
                  <c:v>2.2023865590000001E-8</c:v>
                </c:pt>
                <c:pt idx="75741">
                  <c:v>5.2177117469999996E-7</c:v>
                </c:pt>
                <c:pt idx="75742">
                  <c:v>5.3391004610000001E-8</c:v>
                </c:pt>
                <c:pt idx="75743">
                  <c:v>5.7580120840000002E-8</c:v>
                </c:pt>
                <c:pt idx="75744">
                  <c:v>4.5709862900000001E-8</c:v>
                </c:pt>
                <c:pt idx="75745">
                  <c:v>2.8885170109999999E-7</c:v>
                </c:pt>
                <c:pt idx="75746">
                  <c:v>9.0180355219999995E-8</c:v>
                </c:pt>
                <c:pt idx="75747">
                  <c:v>7.4498770760000005E-8</c:v>
                </c:pt>
                <c:pt idx="75748">
                  <c:v>3.2687579150000002E-8</c:v>
                </c:pt>
                <c:pt idx="75749">
                  <c:v>1.092992457E-6</c:v>
                </c:pt>
                <c:pt idx="75750">
                  <c:v>3.8573448250000002E-8</c:v>
                </c:pt>
                <c:pt idx="75751">
                  <c:v>3.0556807599999998E-8</c:v>
                </c:pt>
                <c:pt idx="75752">
                  <c:v>3.7337073689999999E-8</c:v>
                </c:pt>
                <c:pt idx="75753">
                  <c:v>1.8745195740000001E-7</c:v>
                </c:pt>
                <c:pt idx="75754">
                  <c:v>1.335504134E-8</c:v>
                </c:pt>
                <c:pt idx="75755">
                  <c:v>6.86366124E-9</c:v>
                </c:pt>
                <c:pt idx="75756">
                  <c:v>1.232252884E-8</c:v>
                </c:pt>
                <c:pt idx="75757">
                  <c:v>5.6684380590000001E-8</c:v>
                </c:pt>
                <c:pt idx="75758">
                  <c:v>1.082894602E-8</c:v>
                </c:pt>
                <c:pt idx="75759">
                  <c:v>3.7441736629999999E-8</c:v>
                </c:pt>
                <c:pt idx="75760">
                  <c:v>1.275744906E-8</c:v>
                </c:pt>
                <c:pt idx="75761">
                  <c:v>1.2651972959999999E-6</c:v>
                </c:pt>
                <c:pt idx="75762">
                  <c:v>4.7455200620000001E-8</c:v>
                </c:pt>
                <c:pt idx="75763">
                  <c:v>8.04225849E-8</c:v>
                </c:pt>
                <c:pt idx="75764">
                  <c:v>3.0222400559999997E-8</c:v>
                </c:pt>
                <c:pt idx="75765">
                  <c:v>8.6385862710000002E-7</c:v>
                </c:pt>
                <c:pt idx="75766">
                  <c:v>1.231721569E-7</c:v>
                </c:pt>
                <c:pt idx="75767">
                  <c:v>1.2995372049999999E-7</c:v>
                </c:pt>
                <c:pt idx="75768">
                  <c:v>1.078504405E-7</c:v>
                </c:pt>
                <c:pt idx="75769">
                  <c:v>6.1789145529999998E-7</c:v>
                </c:pt>
                <c:pt idx="75770">
                  <c:v>1.9453756010000001E-7</c:v>
                </c:pt>
                <c:pt idx="75771">
                  <c:v>1.4053044139999999E-7</c:v>
                </c:pt>
                <c:pt idx="75772">
                  <c:v>2.3144140700000001E-7</c:v>
                </c:pt>
                <c:pt idx="75773">
                  <c:v>1.2711988000000001E-6</c:v>
                </c:pt>
                <c:pt idx="75774">
                  <c:v>2.292574745E-7</c:v>
                </c:pt>
                <c:pt idx="75775">
                  <c:v>1.036628367E-7</c:v>
                </c:pt>
                <c:pt idx="75776">
                  <c:v>5.0807358370000004E-7</c:v>
                </c:pt>
                <c:pt idx="75777">
                  <c:v>1.159900757E-5</c:v>
                </c:pt>
                <c:pt idx="75778">
                  <c:v>7.6950992039999997E-7</c:v>
                </c:pt>
                <c:pt idx="75779">
                  <c:v>2.7517099750000001E-7</c:v>
                </c:pt>
                <c:pt idx="75780">
                  <c:v>5.4560130770000001E-8</c:v>
                </c:pt>
                <c:pt idx="75781">
                  <c:v>1.4055260720000001E-6</c:v>
                </c:pt>
                <c:pt idx="75782">
                  <c:v>1.9929309889999999E-8</c:v>
                </c:pt>
                <c:pt idx="75783">
                  <c:v>2.1070152240000001E-8</c:v>
                </c:pt>
                <c:pt idx="75784">
                  <c:v>1.9855644849999999E-8</c:v>
                </c:pt>
                <c:pt idx="75785">
                  <c:v>3.9957150170000002E-8</c:v>
                </c:pt>
                <c:pt idx="75786">
                  <c:v>1.7991348589999999E-8</c:v>
                </c:pt>
                <c:pt idx="75787">
                  <c:v>1.753993636E-8</c:v>
                </c:pt>
                <c:pt idx="75788">
                  <c:v>2.6594027840000001E-8</c:v>
                </c:pt>
                <c:pt idx="75789">
                  <c:v>2.6057387499999998E-7</c:v>
                </c:pt>
                <c:pt idx="75790">
                  <c:v>8.189078877E-8</c:v>
                </c:pt>
                <c:pt idx="75791">
                  <c:v>9.229825909E-8</c:v>
                </c:pt>
                <c:pt idx="75792">
                  <c:v>2.8763784949999999E-8</c:v>
                </c:pt>
                <c:pt idx="75793">
                  <c:v>2.025406535E-7</c:v>
                </c:pt>
                <c:pt idx="75794">
                  <c:v>1.182916387E-7</c:v>
                </c:pt>
                <c:pt idx="75795">
                  <c:v>8.8734467800000006E-8</c:v>
                </c:pt>
                <c:pt idx="75796">
                  <c:v>1.308229539E-7</c:v>
                </c:pt>
                <c:pt idx="75797">
                  <c:v>1.25770342E-6</c:v>
                </c:pt>
                <c:pt idx="75798">
                  <c:v>3.163628403E-7</c:v>
                </c:pt>
                <c:pt idx="75799">
                  <c:v>2.0290820760000001E-7</c:v>
                </c:pt>
                <c:pt idx="75800">
                  <c:v>1.496834476E-8</c:v>
                </c:pt>
                <c:pt idx="75801">
                  <c:v>1.899600776E-7</c:v>
                </c:pt>
                <c:pt idx="75802">
                  <c:v>3.1934250559999998E-8</c:v>
                </c:pt>
                <c:pt idx="75803">
                  <c:v>2.212589678E-8</c:v>
                </c:pt>
                <c:pt idx="75804">
                  <c:v>2.4100966159999998E-8</c:v>
                </c:pt>
                <c:pt idx="75805">
                  <c:v>2.9491048580000001E-7</c:v>
                </c:pt>
                <c:pt idx="75806">
                  <c:v>2.072640323E-8</c:v>
                </c:pt>
                <c:pt idx="75807">
                  <c:v>1.168140311E-8</c:v>
                </c:pt>
                <c:pt idx="75808">
                  <c:v>2.8678343020000002E-7</c:v>
                </c:pt>
                <c:pt idx="75809">
                  <c:v>4.7681135310000002E-6</c:v>
                </c:pt>
                <c:pt idx="75810">
                  <c:v>4.948186534E-7</c:v>
                </c:pt>
                <c:pt idx="75811">
                  <c:v>4.3782723770000002E-7</c:v>
                </c:pt>
                <c:pt idx="75812">
                  <c:v>1.2998281949999999E-7</c:v>
                </c:pt>
                <c:pt idx="75813">
                  <c:v>1.2983260160000001E-6</c:v>
                </c:pt>
                <c:pt idx="75814">
                  <c:v>2.8558936399999997E-7</c:v>
                </c:pt>
                <c:pt idx="75815">
                  <c:v>3.2361425349999999E-7</c:v>
                </c:pt>
                <c:pt idx="75816">
                  <c:v>1.065431339E-7</c:v>
                </c:pt>
                <c:pt idx="75817">
                  <c:v>5.1677593140000003E-6</c:v>
                </c:pt>
                <c:pt idx="75818">
                  <c:v>2.1045437969999999E-6</c:v>
                </c:pt>
                <c:pt idx="75819">
                  <c:v>2.7314280319999998E-6</c:v>
                </c:pt>
                <c:pt idx="75820">
                  <c:v>4.3403831010000004E-6</c:v>
                </c:pt>
                <c:pt idx="75821">
                  <c:v>2.4482982479999998E-5</c:v>
                </c:pt>
                <c:pt idx="75822">
                  <c:v>1.689731538E-7</c:v>
                </c:pt>
                <c:pt idx="75823">
                  <c:v>1.271603067E-7</c:v>
                </c:pt>
                <c:pt idx="75824">
                  <c:v>2.6295390249999998E-7</c:v>
                </c:pt>
                <c:pt idx="75825">
                  <c:v>6.5550362170000001E-7</c:v>
                </c:pt>
                <c:pt idx="75826">
                  <c:v>3.8808046140000002E-8</c:v>
                </c:pt>
                <c:pt idx="75827">
                  <c:v>1.069918482E-7</c:v>
                </c:pt>
                <c:pt idx="75828">
                  <c:v>8.9334981939999995E-7</c:v>
                </c:pt>
                <c:pt idx="75829">
                  <c:v>1.9010140040000001E-6</c:v>
                </c:pt>
                <c:pt idx="75830">
                  <c:v>4.8140419980000001E-7</c:v>
                </c:pt>
                <c:pt idx="75831">
                  <c:v>2.557800699E-7</c:v>
                </c:pt>
                <c:pt idx="75832">
                  <c:v>9.3192670360000001E-9</c:v>
                </c:pt>
                <c:pt idx="75833">
                  <c:v>6.2844045850000006E-8</c:v>
                </c:pt>
                <c:pt idx="75834">
                  <c:v>5.5797691270000002E-8</c:v>
                </c:pt>
                <c:pt idx="75835">
                  <c:v>4.160026138E-8</c:v>
                </c:pt>
                <c:pt idx="75836">
                  <c:v>6.9930883880000004E-8</c:v>
                </c:pt>
                <c:pt idx="75837">
                  <c:v>1.5964116319999999E-7</c:v>
                </c:pt>
                <c:pt idx="75838">
                  <c:v>5.49823833E-9</c:v>
                </c:pt>
                <c:pt idx="75839">
                  <c:v>8.1619983999999994E-8</c:v>
                </c:pt>
                <c:pt idx="75840">
                  <c:v>4.8227422109999997E-7</c:v>
                </c:pt>
                <c:pt idx="75841">
                  <c:v>9.9522586340000001E-7</c:v>
                </c:pt>
                <c:pt idx="75842">
                  <c:v>1.1365123099999999E-7</c:v>
                </c:pt>
                <c:pt idx="75843">
                  <c:v>2.1078260619999999E-8</c:v>
                </c:pt>
                <c:pt idx="75844">
                  <c:v>1.1369607000000001E-8</c:v>
                </c:pt>
                <c:pt idx="75845">
                  <c:v>9.1302537100000003E-8</c:v>
                </c:pt>
                <c:pt idx="75846">
                  <c:v>5.7597030259999998E-8</c:v>
                </c:pt>
                <c:pt idx="75847">
                  <c:v>7.7554148800000002E-8</c:v>
                </c:pt>
                <c:pt idx="75848">
                  <c:v>2.1712816149999999E-7</c:v>
                </c:pt>
                <c:pt idx="75849">
                  <c:v>9.9869400719999997E-7</c:v>
                </c:pt>
                <c:pt idx="75850">
                  <c:v>6.2140403719999996E-7</c:v>
                </c:pt>
                <c:pt idx="75851">
                  <c:v>2.4386674899999999E-7</c:v>
                </c:pt>
                <c:pt idx="75852">
                  <c:v>1.3658451799999999E-6</c:v>
                </c:pt>
                <c:pt idx="75853">
                  <c:v>1.544256129E-6</c:v>
                </c:pt>
                <c:pt idx="75854">
                  <c:v>2.8760479749999999E-7</c:v>
                </c:pt>
                <c:pt idx="75855">
                  <c:v>1.5057695539999999E-7</c:v>
                </c:pt>
                <c:pt idx="75856">
                  <c:v>5.0592142919999995E-7</c:v>
                </c:pt>
                <c:pt idx="75857">
                  <c:v>6.0182056129999995E-7</c:v>
                </c:pt>
                <c:pt idx="75858">
                  <c:v>7.5937045850000003E-7</c:v>
                </c:pt>
                <c:pt idx="75859">
                  <c:v>4.3284499470000001E-7</c:v>
                </c:pt>
                <c:pt idx="75860">
                  <c:v>4.000722288E-6</c:v>
                </c:pt>
                <c:pt idx="75861">
                  <c:v>8.9199904459999996E-6</c:v>
                </c:pt>
                <c:pt idx="75862">
                  <c:v>8.5904085679999999E-7</c:v>
                </c:pt>
                <c:pt idx="75863">
                  <c:v>9.8497076029999992E-7</c:v>
                </c:pt>
                <c:pt idx="75864">
                  <c:v>2.0617310680000001E-6</c:v>
                </c:pt>
                <c:pt idx="75865">
                  <c:v>2.3418441110000002E-6</c:v>
                </c:pt>
                <c:pt idx="75866">
                  <c:v>5.9379301630000002E-7</c:v>
                </c:pt>
                <c:pt idx="75867">
                  <c:v>2.5207632370000001E-7</c:v>
                </c:pt>
                <c:pt idx="75868">
                  <c:v>3.1958817789999998E-6</c:v>
                </c:pt>
                <c:pt idx="75869">
                  <c:v>1.379734562E-5</c:v>
                </c:pt>
                <c:pt idx="75870">
                  <c:v>4.0269038750000001E-6</c:v>
                </c:pt>
                <c:pt idx="75871">
                  <c:v>3.8156492489999998E-6</c:v>
                </c:pt>
                <c:pt idx="75872">
                  <c:v>1.387702624E-5</c:v>
                </c:pt>
                <c:pt idx="75873">
                  <c:v>8.8626652419999998E-6</c:v>
                </c:pt>
                <c:pt idx="75874">
                  <c:v>2.5930731929999998E-7</c:v>
                </c:pt>
                <c:pt idx="75875">
                  <c:v>2.000743113E-8</c:v>
                </c:pt>
                <c:pt idx="75876">
                  <c:v>2.2441662870000001E-7</c:v>
                </c:pt>
                <c:pt idx="75877">
                  <c:v>5.3021402829999999E-7</c:v>
                </c:pt>
                <c:pt idx="75878">
                  <c:v>9.1995901500000005E-9</c:v>
                </c:pt>
                <c:pt idx="75879">
                  <c:v>6.2540146779999994E-8</c:v>
                </c:pt>
                <c:pt idx="75880">
                  <c:v>1.2666155899999999E-7</c:v>
                </c:pt>
                <c:pt idx="75881">
                  <c:v>2.0869202030000001E-7</c:v>
                </c:pt>
                <c:pt idx="75882">
                  <c:v>5.9477539140000001E-8</c:v>
                </c:pt>
                <c:pt idx="75883">
                  <c:v>6.9630388179999994E-8</c:v>
                </c:pt>
                <c:pt idx="75884">
                  <c:v>8.4408472880000001E-8</c:v>
                </c:pt>
                <c:pt idx="75885">
                  <c:v>9.8081731419999998E-8</c:v>
                </c:pt>
                <c:pt idx="75886">
                  <c:v>1.037846808E-7</c:v>
                </c:pt>
                <c:pt idx="75887">
                  <c:v>7.6476903909999996E-8</c:v>
                </c:pt>
                <c:pt idx="75888">
                  <c:v>9.5113991199999998E-8</c:v>
                </c:pt>
                <c:pt idx="75889">
                  <c:v>1.7845084760000001E-7</c:v>
                </c:pt>
                <c:pt idx="75890">
                  <c:v>8.0025492200000005E-8</c:v>
                </c:pt>
                <c:pt idx="75891">
                  <c:v>8.0377729530000006E-8</c:v>
                </c:pt>
                <c:pt idx="75892">
                  <c:v>7.5324478609999995E-8</c:v>
                </c:pt>
                <c:pt idx="75893">
                  <c:v>4.7484787239999998E-7</c:v>
                </c:pt>
                <c:pt idx="75894">
                  <c:v>1.613282997E-8</c:v>
                </c:pt>
                <c:pt idx="75895">
                  <c:v>1.396651428E-7</c:v>
                </c:pt>
                <c:pt idx="75896">
                  <c:v>6.3812162689999995E-8</c:v>
                </c:pt>
                <c:pt idx="75897">
                  <c:v>2.019084242E-7</c:v>
                </c:pt>
                <c:pt idx="75898">
                  <c:v>1.149362607E-7</c:v>
                </c:pt>
                <c:pt idx="75899">
                  <c:v>4.4834774059999999E-7</c:v>
                </c:pt>
                <c:pt idx="75900">
                  <c:v>2.6880964779999999E-7</c:v>
                </c:pt>
                <c:pt idx="75901">
                  <c:v>3.2417534780000002E-10</c:v>
                </c:pt>
                <c:pt idx="75902">
                  <c:v>6.5576784559999999E-7</c:v>
                </c:pt>
                <c:pt idx="75903">
                  <c:v>8.7385358969999999E-7</c:v>
                </c:pt>
                <c:pt idx="75904">
                  <c:v>3.1834002380000002E-7</c:v>
                </c:pt>
                <c:pt idx="75905">
                  <c:v>2.163794527E-7</c:v>
                </c:pt>
                <c:pt idx="75906">
                  <c:v>1.671445435E-6</c:v>
                </c:pt>
                <c:pt idx="75907">
                  <c:v>1.2305542220000001E-6</c:v>
                </c:pt>
                <c:pt idx="75908">
                  <c:v>3.752220052E-7</c:v>
                </c:pt>
                <c:pt idx="75909">
                  <c:v>2.8033382459999999E-6</c:v>
                </c:pt>
                <c:pt idx="75910">
                  <c:v>5.8613947379999997E-6</c:v>
                </c:pt>
                <c:pt idx="75911">
                  <c:v>5.8843545479999998E-6</c:v>
                </c:pt>
                <c:pt idx="75912">
                  <c:v>5.7284843449999997E-5</c:v>
                </c:pt>
                <c:pt idx="75913">
                  <c:v>2.2650751589999999E-5</c:v>
                </c:pt>
                <c:pt idx="75914">
                  <c:v>2.1574950580000002E-6</c:v>
                </c:pt>
                <c:pt idx="75915">
                  <c:v>3.047022625E-6</c:v>
                </c:pt>
                <c:pt idx="75916">
                  <c:v>1.6479149789999999E-6</c:v>
                </c:pt>
                <c:pt idx="75917">
                  <c:v>2.065744431E-8</c:v>
                </c:pt>
                <c:pt idx="75918">
                  <c:v>7.4107667960000001E-7</c:v>
                </c:pt>
                <c:pt idx="75919">
                  <c:v>9.920670109E-7</c:v>
                </c:pt>
                <c:pt idx="75920">
                  <c:v>1.3754202129999999E-6</c:v>
                </c:pt>
                <c:pt idx="75921">
                  <c:v>9.321798888E-7</c:v>
                </c:pt>
                <c:pt idx="75922">
                  <c:v>6.9447651349999996E-7</c:v>
                </c:pt>
                <c:pt idx="75923">
                  <c:v>1.168396097E-7</c:v>
                </c:pt>
                <c:pt idx="75924">
                  <c:v>6.2347789790000005E-7</c:v>
                </c:pt>
                <c:pt idx="75925">
                  <c:v>4.4453986300000003E-8</c:v>
                </c:pt>
                <c:pt idx="75926">
                  <c:v>1.6086705360000001E-7</c:v>
                </c:pt>
                <c:pt idx="75927">
                  <c:v>1.5737075620000001E-8</c:v>
                </c:pt>
                <c:pt idx="75928">
                  <c:v>1.3432248769999999E-7</c:v>
                </c:pt>
                <c:pt idx="75929">
                  <c:v>8.5430528340000005E-8</c:v>
                </c:pt>
                <c:pt idx="75930">
                  <c:v>4.4301049659999999E-8</c:v>
                </c:pt>
                <c:pt idx="75931">
                  <c:v>3.7983306360000002E-8</c:v>
                </c:pt>
                <c:pt idx="75932">
                  <c:v>1.3427001310000001E-7</c:v>
                </c:pt>
                <c:pt idx="75933">
                  <c:v>6.0741498180000001E-8</c:v>
                </c:pt>
                <c:pt idx="75934">
                  <c:v>5.5591921979999998E-8</c:v>
                </c:pt>
                <c:pt idx="75935">
                  <c:v>6.1612108619999997E-8</c:v>
                </c:pt>
                <c:pt idx="75936">
                  <c:v>4.9969344739999997E-8</c:v>
                </c:pt>
                <c:pt idx="75937">
                  <c:v>5.7376434719999998E-8</c:v>
                </c:pt>
                <c:pt idx="75938">
                  <c:v>4.5803550919999998E-8</c:v>
                </c:pt>
                <c:pt idx="75939">
                  <c:v>1.8072046659999999E-8</c:v>
                </c:pt>
                <c:pt idx="75940">
                  <c:v>3.0167550920000003E-8</c:v>
                </c:pt>
                <c:pt idx="75941">
                  <c:v>6.8448050590000007E-8</c:v>
                </c:pt>
                <c:pt idx="75942">
                  <c:v>2.7992086209999999E-8</c:v>
                </c:pt>
                <c:pt idx="75943">
                  <c:v>2.4245740080000002E-7</c:v>
                </c:pt>
                <c:pt idx="75944">
                  <c:v>2.8596042120000001E-6</c:v>
                </c:pt>
                <c:pt idx="75945">
                  <c:v>4.4361268100000002E-7</c:v>
                </c:pt>
                <c:pt idx="75946">
                  <c:v>2.9362866899999999E-8</c:v>
                </c:pt>
                <c:pt idx="75947">
                  <c:v>2.3828839430000001E-7</c:v>
                </c:pt>
                <c:pt idx="75948">
                  <c:v>1.210775081E-6</c:v>
                </c:pt>
                <c:pt idx="75949">
                  <c:v>1.034403449E-7</c:v>
                </c:pt>
                <c:pt idx="75950">
                  <c:v>4.159936514E-7</c:v>
                </c:pt>
                <c:pt idx="75951">
                  <c:v>1.3506321589999999E-6</c:v>
                </c:pt>
                <c:pt idx="75952">
                  <c:v>3.316459794E-5</c:v>
                </c:pt>
                <c:pt idx="75953">
                  <c:v>7.7046587809999996E-6</c:v>
                </c:pt>
                <c:pt idx="75954">
                  <c:v>1.1479416419999999E-6</c:v>
                </c:pt>
                <c:pt idx="75955">
                  <c:v>3.2883183180000001E-6</c:v>
                </c:pt>
                <c:pt idx="75956">
                  <c:v>1.6424262740000001E-5</c:v>
                </c:pt>
                <c:pt idx="75957">
                  <c:v>5.5455806159999999E-7</c:v>
                </c:pt>
                <c:pt idx="75958">
                  <c:v>7.0805077409999996E-7</c:v>
                </c:pt>
                <c:pt idx="75959">
                  <c:v>1.252457347E-6</c:v>
                </c:pt>
                <c:pt idx="75960">
                  <c:v>6.217835148E-6</c:v>
                </c:pt>
                <c:pt idx="75961">
                  <c:v>1.7805420319999999E-6</c:v>
                </c:pt>
                <c:pt idx="75962">
                  <c:v>2.4809423770000001E-6</c:v>
                </c:pt>
                <c:pt idx="75963">
                  <c:v>2.135491647E-6</c:v>
                </c:pt>
                <c:pt idx="75964">
                  <c:v>3.1211729869999999E-5</c:v>
                </c:pt>
                <c:pt idx="75965">
                  <c:v>1.6902520139999999E-6</c:v>
                </c:pt>
                <c:pt idx="75966">
                  <c:v>2.4520417839999999E-7</c:v>
                </c:pt>
                <c:pt idx="75967">
                  <c:v>6.855431489E-7</c:v>
                </c:pt>
                <c:pt idx="75968">
                  <c:v>4.5663663350000001E-7</c:v>
                </c:pt>
                <c:pt idx="75969">
                  <c:v>1.208651597E-7</c:v>
                </c:pt>
                <c:pt idx="75970">
                  <c:v>2.4815705000000001E-7</c:v>
                </c:pt>
                <c:pt idx="75971">
                  <c:v>2.4791336840000002E-7</c:v>
                </c:pt>
                <c:pt idx="75972">
                  <c:v>1.9285054089999999E-6</c:v>
                </c:pt>
                <c:pt idx="75973">
                  <c:v>1.4517064770000001E-7</c:v>
                </c:pt>
                <c:pt idx="75974">
                  <c:v>6.2463556519999998E-8</c:v>
                </c:pt>
                <c:pt idx="75975">
                  <c:v>1.903922572E-7</c:v>
                </c:pt>
                <c:pt idx="75976">
                  <c:v>3.7113967380000002E-7</c:v>
                </c:pt>
                <c:pt idx="75977">
                  <c:v>5.3642230230000003E-8</c:v>
                </c:pt>
                <c:pt idx="75978">
                  <c:v>3.7601444010000001E-8</c:v>
                </c:pt>
                <c:pt idx="75979">
                  <c:v>2.7851402779999999E-8</c:v>
                </c:pt>
                <c:pt idx="75980">
                  <c:v>2.3614321660000001E-8</c:v>
                </c:pt>
                <c:pt idx="75981">
                  <c:v>2.0738576509999998E-8</c:v>
                </c:pt>
                <c:pt idx="75982">
                  <c:v>2.1111647490000001E-8</c:v>
                </c:pt>
                <c:pt idx="75983">
                  <c:v>1.965590407E-8</c:v>
                </c:pt>
                <c:pt idx="75984">
                  <c:v>7.3725980099999997E-8</c:v>
                </c:pt>
                <c:pt idx="75985">
                  <c:v>4.2658955750000002E-9</c:v>
                </c:pt>
                <c:pt idx="75986">
                  <c:v>4.101058106E-8</c:v>
                </c:pt>
                <c:pt idx="75987">
                  <c:v>6.0565744439999998E-8</c:v>
                </c:pt>
                <c:pt idx="75988">
                  <c:v>5.8118395260000001E-9</c:v>
                </c:pt>
                <c:pt idx="75989">
                  <c:v>1.5787475789999999E-8</c:v>
                </c:pt>
                <c:pt idx="75990">
                  <c:v>8.2679265910000004E-8</c:v>
                </c:pt>
                <c:pt idx="75991">
                  <c:v>8.5468514130000003E-8</c:v>
                </c:pt>
                <c:pt idx="75992">
                  <c:v>1.1532192589999999E-6</c:v>
                </c:pt>
                <c:pt idx="75993">
                  <c:v>1.63636892E-8</c:v>
                </c:pt>
                <c:pt idx="75994">
                  <c:v>1.8501430109999999E-7</c:v>
                </c:pt>
                <c:pt idx="75995">
                  <c:v>5.7734155829999995E-7</c:v>
                </c:pt>
                <c:pt idx="75996">
                  <c:v>6.7215408670000001E-6</c:v>
                </c:pt>
                <c:pt idx="75997">
                  <c:v>4.0223431659999998E-7</c:v>
                </c:pt>
                <c:pt idx="75998">
                  <c:v>3.378913793E-7</c:v>
                </c:pt>
                <c:pt idx="75999">
                  <c:v>2.4608385539999998E-7</c:v>
                </c:pt>
                <c:pt idx="76000">
                  <c:v>1.097297934E-6</c:v>
                </c:pt>
                <c:pt idx="76001">
                  <c:v>4.3666601900000002E-7</c:v>
                </c:pt>
                <c:pt idx="76002">
                  <c:v>6.2287957419999996E-7</c:v>
                </c:pt>
                <c:pt idx="76003">
                  <c:v>3.3487421690000001E-7</c:v>
                </c:pt>
                <c:pt idx="76004">
                  <c:v>1.034775878E-4</c:v>
                </c:pt>
                <c:pt idx="76005">
                  <c:v>7.3133880030000004E-7</c:v>
                </c:pt>
                <c:pt idx="76006">
                  <c:v>3.415955628E-7</c:v>
                </c:pt>
                <c:pt idx="76007">
                  <c:v>1.0340710669999999E-6</c:v>
                </c:pt>
                <c:pt idx="76008">
                  <c:v>5.3385500259999998E-6</c:v>
                </c:pt>
                <c:pt idx="76009">
                  <c:v>1.6898147320000001E-7</c:v>
                </c:pt>
                <c:pt idx="76010">
                  <c:v>2.0863057199999999E-7</c:v>
                </c:pt>
                <c:pt idx="76011">
                  <c:v>3.1864548440000002E-7</c:v>
                </c:pt>
                <c:pt idx="76012">
                  <c:v>1.1315207919999999E-6</c:v>
                </c:pt>
                <c:pt idx="76013">
                  <c:v>9.5785627449999996E-8</c:v>
                </c:pt>
                <c:pt idx="76014">
                  <c:v>1.045384071E-7</c:v>
                </c:pt>
                <c:pt idx="76015">
                  <c:v>1.6183330539999999E-7</c:v>
                </c:pt>
                <c:pt idx="76016">
                  <c:v>1.547160898E-6</c:v>
                </c:pt>
                <c:pt idx="76017">
                  <c:v>6.0214979729999997E-8</c:v>
                </c:pt>
                <c:pt idx="76018">
                  <c:v>4.1457428929999999E-8</c:v>
                </c:pt>
                <c:pt idx="76019">
                  <c:v>2.291553532E-8</c:v>
                </c:pt>
                <c:pt idx="76020">
                  <c:v>1.829093846E-7</c:v>
                </c:pt>
                <c:pt idx="76021">
                  <c:v>8.1636737329999997E-9</c:v>
                </c:pt>
                <c:pt idx="76022">
                  <c:v>4.580974007E-9</c:v>
                </c:pt>
                <c:pt idx="76023">
                  <c:v>1.4849710549999999E-9</c:v>
                </c:pt>
                <c:pt idx="76024">
                  <c:v>3.664831061E-8</c:v>
                </c:pt>
                <c:pt idx="76025">
                  <c:v>4.1676757509999999E-10</c:v>
                </c:pt>
                <c:pt idx="76026">
                  <c:v>9.9573265069999999E-10</c:v>
                </c:pt>
                <c:pt idx="76027">
                  <c:v>1.8569616460000001E-9</c:v>
                </c:pt>
                <c:pt idx="76028">
                  <c:v>7.8976524239999996E-8</c:v>
                </c:pt>
                <c:pt idx="76029">
                  <c:v>1.258717332E-9</c:v>
                </c:pt>
                <c:pt idx="76030">
                  <c:v>7.6027526110000004E-10</c:v>
                </c:pt>
                <c:pt idx="76031">
                  <c:v>2.527791684E-10</c:v>
                </c:pt>
                <c:pt idx="76032">
                  <c:v>5.2727099149999997E-13</c:v>
                </c:pt>
                <c:pt idx="76033">
                  <c:v>4.0393997699999998E-10</c:v>
                </c:pt>
                <c:pt idx="76034">
                  <c:v>1.8314564510000001E-9</c:v>
                </c:pt>
                <c:pt idx="76035">
                  <c:v>4.5157458059999998E-9</c:v>
                </c:pt>
                <c:pt idx="76036">
                  <c:v>1.007817316E-7</c:v>
                </c:pt>
                <c:pt idx="76037">
                  <c:v>1.948074461E-8</c:v>
                </c:pt>
                <c:pt idx="76038">
                  <c:v>2.6264922770000001E-8</c:v>
                </c:pt>
                <c:pt idx="76039">
                  <c:v>3.9349075670000002E-8</c:v>
                </c:pt>
                <c:pt idx="76040">
                  <c:v>1.15980317E-6</c:v>
                </c:pt>
                <c:pt idx="76041">
                  <c:v>9.2000039439999999E-8</c:v>
                </c:pt>
                <c:pt idx="76042">
                  <c:v>8.3518485389999995E-8</c:v>
                </c:pt>
                <c:pt idx="76043">
                  <c:v>1.8806858470000001E-7</c:v>
                </c:pt>
                <c:pt idx="76044">
                  <c:v>3.5900411699999997E-5</c:v>
                </c:pt>
                <c:pt idx="76045">
                  <c:v>6.6807201900000004E-7</c:v>
                </c:pt>
                <c:pt idx="76046">
                  <c:v>4.958008129E-7</c:v>
                </c:pt>
                <c:pt idx="76047">
                  <c:v>3.9156667650000002E-8</c:v>
                </c:pt>
                <c:pt idx="76048">
                  <c:v>3.5899557939999997E-5</c:v>
                </c:pt>
                <c:pt idx="76049">
                  <c:v>1.1510132850000001E-7</c:v>
                </c:pt>
                <c:pt idx="76050">
                  <c:v>2.2146754580000001E-7</c:v>
                </c:pt>
                <c:pt idx="76051">
                  <c:v>1.247778762E-7</c:v>
                </c:pt>
                <c:pt idx="76052">
                  <c:v>5.9371527929999998E-6</c:v>
                </c:pt>
                <c:pt idx="76053">
                  <c:v>1.48349366E-7</c:v>
                </c:pt>
                <c:pt idx="76054">
                  <c:v>1.795952493E-7</c:v>
                </c:pt>
                <c:pt idx="76055">
                  <c:v>3.9968294919999998E-7</c:v>
                </c:pt>
                <c:pt idx="76056">
                  <c:v>8.9094393610000006E-6</c:v>
                </c:pt>
                <c:pt idx="76057">
                  <c:v>4.4636559519999999E-7</c:v>
                </c:pt>
                <c:pt idx="76058">
                  <c:v>2.313268834E-7</c:v>
                </c:pt>
                <c:pt idx="76059">
                  <c:v>9.8086797500000003E-8</c:v>
                </c:pt>
                <c:pt idx="76060">
                  <c:v>1.7411278260000001E-6</c:v>
                </c:pt>
                <c:pt idx="76061">
                  <c:v>1.9671196910000001E-7</c:v>
                </c:pt>
                <c:pt idx="76062">
                  <c:v>1.0430358910000001E-7</c:v>
                </c:pt>
                <c:pt idx="76063">
                  <c:v>1.121678468E-7</c:v>
                </c:pt>
                <c:pt idx="76064">
                  <c:v>3.786985623E-6</c:v>
                </c:pt>
                <c:pt idx="76065">
                  <c:v>2.2141523259999999E-7</c:v>
                </c:pt>
                <c:pt idx="76066">
                  <c:v>1.356119701E-7</c:v>
                </c:pt>
                <c:pt idx="76067">
                  <c:v>1.7848763209999999E-8</c:v>
                </c:pt>
                <c:pt idx="76068">
                  <c:v>3.6746726549999997E-7</c:v>
                </c:pt>
                <c:pt idx="76069">
                  <c:v>1.488001418E-8</c:v>
                </c:pt>
                <c:pt idx="76070">
                  <c:v>1.305378561E-8</c:v>
                </c:pt>
                <c:pt idx="76071">
                  <c:v>1.4068376240000001E-8</c:v>
                </c:pt>
                <c:pt idx="76072">
                  <c:v>9.8706485210000005E-8</c:v>
                </c:pt>
                <c:pt idx="76073">
                  <c:v>1.205637549E-8</c:v>
                </c:pt>
                <c:pt idx="76074">
                  <c:v>1.252582261E-8</c:v>
                </c:pt>
                <c:pt idx="76075">
                  <c:v>2.2945074280000001E-8</c:v>
                </c:pt>
                <c:pt idx="76076">
                  <c:v>1.128744075E-6</c:v>
                </c:pt>
                <c:pt idx="76077">
                  <c:v>1.0943424059999999E-8</c:v>
                </c:pt>
                <c:pt idx="76078">
                  <c:v>1.1892893249999999E-8</c:v>
                </c:pt>
                <c:pt idx="76079">
                  <c:v>2.4045716559999999E-8</c:v>
                </c:pt>
                <c:pt idx="76080">
                  <c:v>7.8491749509999995E-8</c:v>
                </c:pt>
                <c:pt idx="76081">
                  <c:v>1.8704574110000001E-8</c:v>
                </c:pt>
                <c:pt idx="76082">
                  <c:v>3.1275763370000001E-8</c:v>
                </c:pt>
                <c:pt idx="76083">
                  <c:v>4.7817247189999999E-8</c:v>
                </c:pt>
                <c:pt idx="76084">
                  <c:v>2.7797689620000001E-7</c:v>
                </c:pt>
                <c:pt idx="76085">
                  <c:v>2.8673206040000002E-7</c:v>
                </c:pt>
                <c:pt idx="76086">
                  <c:v>1.796131703E-7</c:v>
                </c:pt>
                <c:pt idx="76087">
                  <c:v>2.2492902789999999E-7</c:v>
                </c:pt>
                <c:pt idx="76088">
                  <c:v>9.7525220750000008E-6</c:v>
                </c:pt>
                <c:pt idx="76089">
                  <c:v>8.128939244E-8</c:v>
                </c:pt>
                <c:pt idx="76090">
                  <c:v>3.2322347239999998E-7</c:v>
                </c:pt>
                <c:pt idx="76091">
                  <c:v>5.1100219809999996E-7</c:v>
                </c:pt>
                <c:pt idx="76092">
                  <c:v>1.096803324E-6</c:v>
                </c:pt>
                <c:pt idx="76093">
                  <c:v>2.5280674809999998E-7</c:v>
                </c:pt>
                <c:pt idx="76094">
                  <c:v>5.3187089100000001E-7</c:v>
                </c:pt>
                <c:pt idx="76095">
                  <c:v>2.7620003399999999E-6</c:v>
                </c:pt>
                <c:pt idx="76096">
                  <c:v>3.4061765279999999E-5</c:v>
                </c:pt>
                <c:pt idx="76097">
                  <c:v>3.6112057779999998E-6</c:v>
                </c:pt>
                <c:pt idx="76098">
                  <c:v>1.1871006580000001E-6</c:v>
                </c:pt>
                <c:pt idx="76099">
                  <c:v>1.1477805319999999E-6</c:v>
                </c:pt>
                <c:pt idx="76100">
                  <c:v>4.6529013839999999E-6</c:v>
                </c:pt>
                <c:pt idx="76101">
                  <c:v>4.9194185779999997E-7</c:v>
                </c:pt>
                <c:pt idx="76102">
                  <c:v>1.6511393209999999E-7</c:v>
                </c:pt>
                <c:pt idx="76103">
                  <c:v>2.4181416329999999E-7</c:v>
                </c:pt>
                <c:pt idx="76104">
                  <c:v>1.9525432690000001E-6</c:v>
                </c:pt>
                <c:pt idx="76105">
                  <c:v>6.6960390099999998E-7</c:v>
                </c:pt>
                <c:pt idx="76106">
                  <c:v>3.678983935E-7</c:v>
                </c:pt>
                <c:pt idx="76107">
                  <c:v>1.4181771689999999E-6</c:v>
                </c:pt>
                <c:pt idx="76108">
                  <c:v>7.6439568460000004E-6</c:v>
                </c:pt>
                <c:pt idx="76109">
                  <c:v>2.2792485760000001E-7</c:v>
                </c:pt>
                <c:pt idx="76110">
                  <c:v>5.3838698130000002E-8</c:v>
                </c:pt>
                <c:pt idx="76111">
                  <c:v>1.4434293419999999E-8</c:v>
                </c:pt>
                <c:pt idx="76112">
                  <c:v>2.028466401E-7</c:v>
                </c:pt>
                <c:pt idx="76113">
                  <c:v>5.1026882250000001E-8</c:v>
                </c:pt>
                <c:pt idx="76114">
                  <c:v>7.6068538159999993E-8</c:v>
                </c:pt>
                <c:pt idx="76115">
                  <c:v>2.1676791550000001E-7</c:v>
                </c:pt>
                <c:pt idx="76116">
                  <c:v>1.1919146669999999E-6</c:v>
                </c:pt>
                <c:pt idx="76117">
                  <c:v>7.0031666750000005E-7</c:v>
                </c:pt>
                <c:pt idx="76118">
                  <c:v>2.906982152E-7</c:v>
                </c:pt>
                <c:pt idx="76119">
                  <c:v>3.8278720749999998E-7</c:v>
                </c:pt>
                <c:pt idx="76120">
                  <c:v>1.4893187519999999E-6</c:v>
                </c:pt>
                <c:pt idx="76121">
                  <c:v>2.350077049E-7</c:v>
                </c:pt>
                <c:pt idx="76122">
                  <c:v>1.8169301759999999E-7</c:v>
                </c:pt>
                <c:pt idx="76123">
                  <c:v>1.7065528019999999E-7</c:v>
                </c:pt>
                <c:pt idx="76124">
                  <c:v>1.165472228E-7</c:v>
                </c:pt>
                <c:pt idx="76125">
                  <c:v>3.280125504E-7</c:v>
                </c:pt>
                <c:pt idx="76126">
                  <c:v>7.1945011539999995E-8</c:v>
                </c:pt>
                <c:pt idx="76127">
                  <c:v>2.5896150270000002E-7</c:v>
                </c:pt>
                <c:pt idx="76128">
                  <c:v>2.7727514100000001E-7</c:v>
                </c:pt>
                <c:pt idx="76129">
                  <c:v>1.4841089660000001E-7</c:v>
                </c:pt>
                <c:pt idx="76130">
                  <c:v>1.162158414E-7</c:v>
                </c:pt>
                <c:pt idx="76131">
                  <c:v>9.0418907740000002E-8</c:v>
                </c:pt>
                <c:pt idx="76132">
                  <c:v>3.361445013E-8</c:v>
                </c:pt>
                <c:pt idx="76133">
                  <c:v>1.043968976E-7</c:v>
                </c:pt>
                <c:pt idx="76134">
                  <c:v>1.6488671319999999E-7</c:v>
                </c:pt>
                <c:pt idx="76135">
                  <c:v>6.3565083850000003E-7</c:v>
                </c:pt>
                <c:pt idx="76136">
                  <c:v>3.263877818E-6</c:v>
                </c:pt>
                <c:pt idx="76137">
                  <c:v>2.4943185439999999E-6</c:v>
                </c:pt>
                <c:pt idx="76138">
                  <c:v>2.6260402809999998E-6</c:v>
                </c:pt>
                <c:pt idx="76139">
                  <c:v>4.8277187049999999E-6</c:v>
                </c:pt>
                <c:pt idx="76140">
                  <c:v>1.532465147E-5</c:v>
                </c:pt>
                <c:pt idx="76141">
                  <c:v>1.5280461469999999E-7</c:v>
                </c:pt>
                <c:pt idx="76142">
                  <c:v>8.1784384159999995E-7</c:v>
                </c:pt>
                <c:pt idx="76143">
                  <c:v>1.0454414209999999E-7</c:v>
                </c:pt>
                <c:pt idx="76144">
                  <c:v>1.35573877E-6</c:v>
                </c:pt>
                <c:pt idx="76145">
                  <c:v>7.4190727699999997E-7</c:v>
                </c:pt>
                <c:pt idx="76146">
                  <c:v>9.144945113E-7</c:v>
                </c:pt>
                <c:pt idx="76147">
                  <c:v>1.8537361130000001E-7</c:v>
                </c:pt>
                <c:pt idx="76148">
                  <c:v>1.290029896E-6</c:v>
                </c:pt>
                <c:pt idx="76149">
                  <c:v>5.7818617210000002E-7</c:v>
                </c:pt>
                <c:pt idx="76150">
                  <c:v>9.1474072319999996E-7</c:v>
                </c:pt>
                <c:pt idx="76151">
                  <c:v>1.107443337E-6</c:v>
                </c:pt>
                <c:pt idx="76152">
                  <c:v>8.6408193160000003E-7</c:v>
                </c:pt>
                <c:pt idx="76153">
                  <c:v>7.9254973440000001E-7</c:v>
                </c:pt>
                <c:pt idx="76154">
                  <c:v>3.2271582280000002E-7</c:v>
                </c:pt>
                <c:pt idx="76155">
                  <c:v>4.5434387489999998E-7</c:v>
                </c:pt>
                <c:pt idx="76156">
                  <c:v>1.0896937360000001E-6</c:v>
                </c:pt>
                <c:pt idx="76157">
                  <c:v>3.315740162E-7</c:v>
                </c:pt>
                <c:pt idx="76158">
                  <c:v>9.0605483429999996E-8</c:v>
                </c:pt>
                <c:pt idx="76159">
                  <c:v>2.8991191710000002E-7</c:v>
                </c:pt>
                <c:pt idx="76160">
                  <c:v>1.9319360199999999E-6</c:v>
                </c:pt>
                <c:pt idx="76161">
                  <c:v>6.9351886510000001E-8</c:v>
                </c:pt>
                <c:pt idx="76162">
                  <c:v>1.35843159E-7</c:v>
                </c:pt>
                <c:pt idx="76163">
                  <c:v>8.1321841370000003E-8</c:v>
                </c:pt>
                <c:pt idx="76164">
                  <c:v>6.7809044420000002E-7</c:v>
                </c:pt>
                <c:pt idx="76165">
                  <c:v>6.2583800110000002E-8</c:v>
                </c:pt>
                <c:pt idx="76166">
                  <c:v>4.8677191519999996E-7</c:v>
                </c:pt>
                <c:pt idx="76167">
                  <c:v>3.6804544870000001E-7</c:v>
                </c:pt>
                <c:pt idx="76168">
                  <c:v>2.778370794E-8</c:v>
                </c:pt>
                <c:pt idx="76169">
                  <c:v>5.7737177429999998E-7</c:v>
                </c:pt>
                <c:pt idx="76170">
                  <c:v>7.8264342179999995E-7</c:v>
                </c:pt>
                <c:pt idx="76171">
                  <c:v>1.7491696820000001E-7</c:v>
                </c:pt>
                <c:pt idx="76172">
                  <c:v>2.0687261900000001E-8</c:v>
                </c:pt>
                <c:pt idx="76173">
                  <c:v>8.2492957480000002E-7</c:v>
                </c:pt>
                <c:pt idx="76174">
                  <c:v>6.8490715400000001E-7</c:v>
                </c:pt>
                <c:pt idx="76175">
                  <c:v>2.143760845E-7</c:v>
                </c:pt>
                <c:pt idx="76176">
                  <c:v>4.519648586E-7</c:v>
                </c:pt>
                <c:pt idx="76177">
                  <c:v>1.05012851E-6</c:v>
                </c:pt>
                <c:pt idx="76178">
                  <c:v>4.8083755380000004E-7</c:v>
                </c:pt>
                <c:pt idx="76179">
                  <c:v>2.4831668200000002E-7</c:v>
                </c:pt>
                <c:pt idx="76180">
                  <c:v>1.285534971E-7</c:v>
                </c:pt>
                <c:pt idx="76181">
                  <c:v>1.7545746650000001E-7</c:v>
                </c:pt>
                <c:pt idx="76182">
                  <c:v>3.6946434619999998E-8</c:v>
                </c:pt>
                <c:pt idx="76183">
                  <c:v>3.7848076640000003E-8</c:v>
                </c:pt>
                <c:pt idx="76184">
                  <c:v>2.7566072489999998E-7</c:v>
                </c:pt>
                <c:pt idx="76185">
                  <c:v>3.9568431870000003E-8</c:v>
                </c:pt>
                <c:pt idx="76186">
                  <c:v>4.2433416680000003E-8</c:v>
                </c:pt>
                <c:pt idx="76187">
                  <c:v>4.5749364839999998E-7</c:v>
                </c:pt>
                <c:pt idx="76188">
                  <c:v>4.2920895830000001E-7</c:v>
                </c:pt>
                <c:pt idx="76189">
                  <c:v>4.2385125130000002E-7</c:v>
                </c:pt>
                <c:pt idx="76190">
                  <c:v>8.8765845070000003E-7</c:v>
                </c:pt>
                <c:pt idx="76191">
                  <c:v>1.1532394009999999E-6</c:v>
                </c:pt>
                <c:pt idx="76192">
                  <c:v>6.2361763720000002E-7</c:v>
                </c:pt>
                <c:pt idx="76193">
                  <c:v>2.1145519700000001E-7</c:v>
                </c:pt>
                <c:pt idx="76194">
                  <c:v>7.1094445929999997E-7</c:v>
                </c:pt>
                <c:pt idx="76195">
                  <c:v>2.2711171320000001E-7</c:v>
                </c:pt>
                <c:pt idx="76196">
                  <c:v>1.4543372519999999E-8</c:v>
                </c:pt>
                <c:pt idx="76197">
                  <c:v>7.4922418109999998E-7</c:v>
                </c:pt>
                <c:pt idx="76198">
                  <c:v>1.4130945069999999E-6</c:v>
                </c:pt>
                <c:pt idx="76199">
                  <c:v>4.0610732190000003E-6</c:v>
                </c:pt>
                <c:pt idx="76200">
                  <c:v>2.8330031280000001E-6</c:v>
                </c:pt>
                <c:pt idx="76201">
                  <c:v>8.3788634950000005E-9</c:v>
                </c:pt>
                <c:pt idx="76202">
                  <c:v>1.591753826E-7</c:v>
                </c:pt>
                <c:pt idx="76203">
                  <c:v>1.12266229E-7</c:v>
                </c:pt>
                <c:pt idx="76204">
                  <c:v>1.8732352250000001E-7</c:v>
                </c:pt>
                <c:pt idx="76205">
                  <c:v>1.7997759670000001E-7</c:v>
                </c:pt>
                <c:pt idx="76206">
                  <c:v>9.3075313610000003E-8</c:v>
                </c:pt>
                <c:pt idx="76207">
                  <c:v>2.7085644040000001E-7</c:v>
                </c:pt>
                <c:pt idx="76208">
                  <c:v>1.3835209340000001E-6</c:v>
                </c:pt>
                <c:pt idx="76209">
                  <c:v>5.5199126230000004E-7</c:v>
                </c:pt>
                <c:pt idx="76210">
                  <c:v>8.7797491950000002E-7</c:v>
                </c:pt>
                <c:pt idx="76211">
                  <c:v>1.0099324200000001E-5</c:v>
                </c:pt>
                <c:pt idx="76212">
                  <c:v>2.327118777E-6</c:v>
                </c:pt>
                <c:pt idx="76213">
                  <c:v>3.3963483249999998E-7</c:v>
                </c:pt>
                <c:pt idx="76214">
                  <c:v>3.0477464720000001E-7</c:v>
                </c:pt>
                <c:pt idx="76215">
                  <c:v>2.2274618670000001E-6</c:v>
                </c:pt>
                <c:pt idx="76216">
                  <c:v>4.094078591E-7</c:v>
                </c:pt>
                <c:pt idx="76217">
                  <c:v>3.9499857809999998E-7</c:v>
                </c:pt>
                <c:pt idx="76218">
                  <c:v>1.5770837350000001E-6</c:v>
                </c:pt>
                <c:pt idx="76219">
                  <c:v>2.4323119799999999E-5</c:v>
                </c:pt>
                <c:pt idx="76220">
                  <c:v>1.173482945E-5</c:v>
                </c:pt>
                <c:pt idx="76221">
                  <c:v>1.517439231E-6</c:v>
                </c:pt>
                <c:pt idx="76222">
                  <c:v>1.379154634E-6</c:v>
                </c:pt>
                <c:pt idx="76223">
                  <c:v>4.8056617480000002E-6</c:v>
                </c:pt>
                <c:pt idx="76224">
                  <c:v>6.367427553E-8</c:v>
                </c:pt>
                <c:pt idx="76225">
                  <c:v>6.9172153690000005E-8</c:v>
                </c:pt>
                <c:pt idx="76226">
                  <c:v>2.02141551E-7</c:v>
                </c:pt>
                <c:pt idx="76227">
                  <c:v>6.2283043520000001E-7</c:v>
                </c:pt>
                <c:pt idx="76228">
                  <c:v>1.9103919959999999E-8</c:v>
                </c:pt>
                <c:pt idx="76229">
                  <c:v>1.6149887639999999E-7</c:v>
                </c:pt>
                <c:pt idx="76230">
                  <c:v>1.2884333180000001E-7</c:v>
                </c:pt>
                <c:pt idx="76231">
                  <c:v>6.1861047210000004E-7</c:v>
                </c:pt>
                <c:pt idx="76232">
                  <c:v>6.6407067249999999E-8</c:v>
                </c:pt>
                <c:pt idx="76233">
                  <c:v>3.1570652330000001E-7</c:v>
                </c:pt>
                <c:pt idx="76234">
                  <c:v>1.3283494640000001E-7</c:v>
                </c:pt>
                <c:pt idx="76235">
                  <c:v>4.3194354880000001E-7</c:v>
                </c:pt>
                <c:pt idx="76236">
                  <c:v>6.5967124129999994E-8</c:v>
                </c:pt>
                <c:pt idx="76237">
                  <c:v>2.5086441649999999E-7</c:v>
                </c:pt>
                <c:pt idx="76238">
                  <c:v>4.5434081819999998E-9</c:v>
                </c:pt>
                <c:pt idx="76239">
                  <c:v>4.2409254619999997E-6</c:v>
                </c:pt>
                <c:pt idx="76240">
                  <c:v>9.2434832580000001E-7</c:v>
                </c:pt>
                <c:pt idx="76241">
                  <c:v>6.4224912040000004E-7</c:v>
                </c:pt>
                <c:pt idx="76242">
                  <c:v>3.6313248089999998E-7</c:v>
                </c:pt>
                <c:pt idx="76243">
                  <c:v>9.962217180000001E-7</c:v>
                </c:pt>
                <c:pt idx="76244">
                  <c:v>1.226870035E-7</c:v>
                </c:pt>
                <c:pt idx="76245">
                  <c:v>2.7902691219999999E-8</c:v>
                </c:pt>
                <c:pt idx="76246">
                  <c:v>4.849857079E-8</c:v>
                </c:pt>
                <c:pt idx="76247">
                  <c:v>9.7975186009999993E-8</c:v>
                </c:pt>
                <c:pt idx="76248">
                  <c:v>1.6171053559999999E-7</c:v>
                </c:pt>
                <c:pt idx="76249">
                  <c:v>3.351890681E-7</c:v>
                </c:pt>
                <c:pt idx="76250">
                  <c:v>1.7551373479999999E-7</c:v>
                </c:pt>
                <c:pt idx="76251">
                  <c:v>8.9825767480000001E-6</c:v>
                </c:pt>
                <c:pt idx="76252">
                  <c:v>1.027491467E-6</c:v>
                </c:pt>
                <c:pt idx="76253">
                  <c:v>7.2354632789999999E-7</c:v>
                </c:pt>
                <c:pt idx="76254">
                  <c:v>1.581797633E-6</c:v>
                </c:pt>
                <c:pt idx="76255">
                  <c:v>1.6359081289999999E-7</c:v>
                </c:pt>
                <c:pt idx="76256">
                  <c:v>9.429878819E-8</c:v>
                </c:pt>
                <c:pt idx="76257">
                  <c:v>1.0493213879999999E-6</c:v>
                </c:pt>
                <c:pt idx="76258">
                  <c:v>1.2073591249999999E-6</c:v>
                </c:pt>
                <c:pt idx="76259">
                  <c:v>4.2358997860000002E-6</c:v>
                </c:pt>
                <c:pt idx="76260">
                  <c:v>3.8765833219999999E-7</c:v>
                </c:pt>
                <c:pt idx="76261">
                  <c:v>1.661989758E-6</c:v>
                </c:pt>
                <c:pt idx="76262">
                  <c:v>3.8235300210000003E-6</c:v>
                </c:pt>
                <c:pt idx="76263">
                  <c:v>1.454542824E-5</c:v>
                </c:pt>
                <c:pt idx="76264">
                  <c:v>2.2234794670000001E-6</c:v>
                </c:pt>
                <c:pt idx="76265">
                  <c:v>1.287271379E-6</c:v>
                </c:pt>
                <c:pt idx="76266">
                  <c:v>5.4297514040000004E-7</c:v>
                </c:pt>
                <c:pt idx="76267">
                  <c:v>1.0566295950000001E-6</c:v>
                </c:pt>
                <c:pt idx="76268">
                  <c:v>1.060121008E-6</c:v>
                </c:pt>
                <c:pt idx="76269">
                  <c:v>1.06468601E-6</c:v>
                </c:pt>
                <c:pt idx="76270">
                  <c:v>8.0160786209999998E-7</c:v>
                </c:pt>
                <c:pt idx="76271">
                  <c:v>6.3407139759999998E-5</c:v>
                </c:pt>
                <c:pt idx="76272">
                  <c:v>2.2455330779999999E-6</c:v>
                </c:pt>
                <c:pt idx="76273">
                  <c:v>8.5068294330000004E-7</c:v>
                </c:pt>
                <c:pt idx="76274">
                  <c:v>5.354804986E-7</c:v>
                </c:pt>
                <c:pt idx="76275">
                  <c:v>7.2664531649999996E-7</c:v>
                </c:pt>
                <c:pt idx="76276">
                  <c:v>1.4469090099999999E-8</c:v>
                </c:pt>
                <c:pt idx="76277">
                  <c:v>4.409556101E-8</c:v>
                </c:pt>
                <c:pt idx="76278">
                  <c:v>1.430410106E-8</c:v>
                </c:pt>
                <c:pt idx="76279">
                  <c:v>6.679700229E-8</c:v>
                </c:pt>
                <c:pt idx="76280">
                  <c:v>5.93782611E-8</c:v>
                </c:pt>
                <c:pt idx="76281">
                  <c:v>8.1186236160000003E-8</c:v>
                </c:pt>
                <c:pt idx="76282">
                  <c:v>1.4831334779999999E-7</c:v>
                </c:pt>
                <c:pt idx="76283">
                  <c:v>1.951405451E-7</c:v>
                </c:pt>
                <c:pt idx="76284">
                  <c:v>1.5855029439999999E-7</c:v>
                </c:pt>
                <c:pt idx="76285">
                  <c:v>1.6456189099999999E-7</c:v>
                </c:pt>
                <c:pt idx="76286">
                  <c:v>1.104519402E-7</c:v>
                </c:pt>
                <c:pt idx="76287">
                  <c:v>8.9232720149999998E-8</c:v>
                </c:pt>
                <c:pt idx="76288">
                  <c:v>1.0503292040000001E-7</c:v>
                </c:pt>
                <c:pt idx="76289">
                  <c:v>1.056917767E-7</c:v>
                </c:pt>
                <c:pt idx="76290">
                  <c:v>2.0664968989999999E-8</c:v>
                </c:pt>
                <c:pt idx="76291">
                  <c:v>4.74767984E-7</c:v>
                </c:pt>
                <c:pt idx="76292">
                  <c:v>3.7588402580000002E-8</c:v>
                </c:pt>
                <c:pt idx="76293">
                  <c:v>9.3419814999999993E-9</c:v>
                </c:pt>
                <c:pt idx="76294">
                  <c:v>6.2029049670000002E-8</c:v>
                </c:pt>
                <c:pt idx="76295">
                  <c:v>2.3835977549999999E-6</c:v>
                </c:pt>
                <c:pt idx="76296">
                  <c:v>7.6009937940000001E-8</c:v>
                </c:pt>
                <c:pt idx="76297">
                  <c:v>8.6028109080000005E-8</c:v>
                </c:pt>
                <c:pt idx="76298">
                  <c:v>3.223917868E-7</c:v>
                </c:pt>
                <c:pt idx="76299">
                  <c:v>2.9927314479999999E-6</c:v>
                </c:pt>
                <c:pt idx="76300">
                  <c:v>3.698393325E-7</c:v>
                </c:pt>
                <c:pt idx="76301">
                  <c:v>4.4564520589999998E-7</c:v>
                </c:pt>
                <c:pt idx="76302">
                  <c:v>5.6201641379999997E-7</c:v>
                </c:pt>
                <c:pt idx="76303">
                  <c:v>4.0693380480000001E-6</c:v>
                </c:pt>
                <c:pt idx="76304">
                  <c:v>5.6984206049999998E-7</c:v>
                </c:pt>
                <c:pt idx="76305">
                  <c:v>8.2255215119999997E-7</c:v>
                </c:pt>
                <c:pt idx="76306">
                  <c:v>8.1759267859999995E-7</c:v>
                </c:pt>
                <c:pt idx="76307">
                  <c:v>1.0740318380000001E-5</c:v>
                </c:pt>
                <c:pt idx="76308">
                  <c:v>7.5858649440000004E-7</c:v>
                </c:pt>
                <c:pt idx="76309">
                  <c:v>1.0975375479999999E-6</c:v>
                </c:pt>
                <c:pt idx="76310">
                  <c:v>4.4377521960000001E-7</c:v>
                </c:pt>
                <c:pt idx="76311">
                  <c:v>1.506202518E-4</c:v>
                </c:pt>
                <c:pt idx="76312">
                  <c:v>4.2026271860000002E-7</c:v>
                </c:pt>
                <c:pt idx="76313">
                  <c:v>9.3539315249999996E-7</c:v>
                </c:pt>
                <c:pt idx="76314">
                  <c:v>2.789280721E-6</c:v>
                </c:pt>
                <c:pt idx="76315">
                  <c:v>8.0948245509999996E-5</c:v>
                </c:pt>
                <c:pt idx="76316">
                  <c:v>9.9695647180000008E-7</c:v>
                </c:pt>
                <c:pt idx="76317">
                  <c:v>6.0538119419999997E-7</c:v>
                </c:pt>
                <c:pt idx="76318">
                  <c:v>5.7493919690000002E-7</c:v>
                </c:pt>
                <c:pt idx="76319">
                  <c:v>5.6161916200000002E-6</c:v>
                </c:pt>
                <c:pt idx="76320">
                  <c:v>3.8677835769999999E-7</c:v>
                </c:pt>
                <c:pt idx="76321">
                  <c:v>2.4857260939999998E-7</c:v>
                </c:pt>
                <c:pt idx="76322">
                  <c:v>1.2600681439999999E-7</c:v>
                </c:pt>
                <c:pt idx="76323">
                  <c:v>4.3623263280000004E-6</c:v>
                </c:pt>
                <c:pt idx="76324">
                  <c:v>6.6376691740000001E-8</c:v>
                </c:pt>
                <c:pt idx="76325">
                  <c:v>4.3291025570000001E-8</c:v>
                </c:pt>
                <c:pt idx="76326">
                  <c:v>2.0538509770000001E-8</c:v>
                </c:pt>
                <c:pt idx="76327">
                  <c:v>8.6241405980000005E-8</c:v>
                </c:pt>
                <c:pt idx="76328">
                  <c:v>1.7677229669999999E-9</c:v>
                </c:pt>
                <c:pt idx="76329">
                  <c:v>1.527330432E-13</c:v>
                </c:pt>
                <c:pt idx="76330">
                  <c:v>9.6230679190000009E-10</c:v>
                </c:pt>
                <c:pt idx="76331">
                  <c:v>2.566449834E-7</c:v>
                </c:pt>
                <c:pt idx="76332">
                  <c:v>6.4772667789999999E-9</c:v>
                </c:pt>
                <c:pt idx="76333">
                  <c:v>5.0242180510000002E-9</c:v>
                </c:pt>
                <c:pt idx="76334">
                  <c:v>1.9049634600000001E-9</c:v>
                </c:pt>
                <c:pt idx="76335">
                  <c:v>2.526733039E-7</c:v>
                </c:pt>
                <c:pt idx="76336">
                  <c:v>1.7516060360000001E-9</c:v>
                </c:pt>
                <c:pt idx="76337">
                  <c:v>2.7407372979999999E-9</c:v>
                </c:pt>
                <c:pt idx="76338">
                  <c:v>7.5613148199999998E-9</c:v>
                </c:pt>
                <c:pt idx="76339">
                  <c:v>2.002318258E-7</c:v>
                </c:pt>
                <c:pt idx="76340">
                  <c:v>3.491626552E-8</c:v>
                </c:pt>
                <c:pt idx="76341">
                  <c:v>7.0532042009999998E-8</c:v>
                </c:pt>
                <c:pt idx="76342">
                  <c:v>2.0495683649999999E-7</c:v>
                </c:pt>
                <c:pt idx="76343">
                  <c:v>1.4791484750000001E-5</c:v>
                </c:pt>
                <c:pt idx="76344">
                  <c:v>6.4067284759999995E-7</c:v>
                </c:pt>
                <c:pt idx="76345">
                  <c:v>4.8148005489999996E-7</c:v>
                </c:pt>
                <c:pt idx="76346">
                  <c:v>2.111003979E-7</c:v>
                </c:pt>
                <c:pt idx="76347">
                  <c:v>3.9235131879999998E-6</c:v>
                </c:pt>
                <c:pt idx="76348">
                  <c:v>1.1023378810000001E-6</c:v>
                </c:pt>
                <c:pt idx="76349">
                  <c:v>9.419471307E-7</c:v>
                </c:pt>
                <c:pt idx="76350">
                  <c:v>8.9778445729999996E-7</c:v>
                </c:pt>
                <c:pt idx="76351">
                  <c:v>2.9137667489999998E-5</c:v>
                </c:pt>
                <c:pt idx="76352">
                  <c:v>4.1847635639999997E-6</c:v>
                </c:pt>
                <c:pt idx="76353">
                  <c:v>2.6989418189999999E-6</c:v>
                </c:pt>
                <c:pt idx="76354">
                  <c:v>2.1838416800000001E-7</c:v>
                </c:pt>
                <c:pt idx="76355">
                  <c:v>2.0911185429999999E-4</c:v>
                </c:pt>
                <c:pt idx="76356">
                  <c:v>3.158592018E-7</c:v>
                </c:pt>
                <c:pt idx="76357">
                  <c:v>1.8565474480000001E-6</c:v>
                </c:pt>
                <c:pt idx="76358">
                  <c:v>2.3412609520000002E-6</c:v>
                </c:pt>
                <c:pt idx="76359">
                  <c:v>9.5241193930000004E-6</c:v>
                </c:pt>
                <c:pt idx="76360">
                  <c:v>1.226088334E-6</c:v>
                </c:pt>
                <c:pt idx="76361">
                  <c:v>1.7547097539999999E-6</c:v>
                </c:pt>
                <c:pt idx="76362">
                  <c:v>5.2680498150000002E-6</c:v>
                </c:pt>
                <c:pt idx="76363">
                  <c:v>1.3696166639999999E-4</c:v>
                </c:pt>
                <c:pt idx="76364">
                  <c:v>6.2673431539999997E-6</c:v>
                </c:pt>
                <c:pt idx="76365">
                  <c:v>1.6391886910000001E-6</c:v>
                </c:pt>
                <c:pt idx="76366">
                  <c:v>2.997965227E-7</c:v>
                </c:pt>
                <c:pt idx="76367">
                  <c:v>1.001493984E-5</c:v>
                </c:pt>
                <c:pt idx="76368">
                  <c:v>7.2619289490000002E-7</c:v>
                </c:pt>
                <c:pt idx="76369">
                  <c:v>2.7502177119999999E-7</c:v>
                </c:pt>
                <c:pt idx="76370">
                  <c:v>2.1786942340000001E-7</c:v>
                </c:pt>
                <c:pt idx="76371">
                  <c:v>1.495859523E-6</c:v>
                </c:pt>
                <c:pt idx="76372">
                  <c:v>3.5021126269999997E-7</c:v>
                </c:pt>
                <c:pt idx="76373">
                  <c:v>1.4616394570000001E-8</c:v>
                </c:pt>
                <c:pt idx="76374">
                  <c:v>2.1281980789999999E-7</c:v>
                </c:pt>
                <c:pt idx="76375">
                  <c:v>1.1168641179999999E-6</c:v>
                </c:pt>
                <c:pt idx="76376">
                  <c:v>1.146616566E-7</c:v>
                </c:pt>
                <c:pt idx="76377">
                  <c:v>8.8052847539999996E-8</c:v>
                </c:pt>
                <c:pt idx="76378">
                  <c:v>9.0760826339999996E-8</c:v>
                </c:pt>
                <c:pt idx="76379">
                  <c:v>8.8974916099999996E-8</c:v>
                </c:pt>
                <c:pt idx="76380">
                  <c:v>1.074733551E-7</c:v>
                </c:pt>
                <c:pt idx="76381">
                  <c:v>1.084864935E-7</c:v>
                </c:pt>
                <c:pt idx="76382">
                  <c:v>8.443533445E-8</c:v>
                </c:pt>
                <c:pt idx="76383">
                  <c:v>6.7479809550000001E-7</c:v>
                </c:pt>
                <c:pt idx="76384">
                  <c:v>5.3005660499999996E-9</c:v>
                </c:pt>
                <c:pt idx="76385">
                  <c:v>1.711917626E-7</c:v>
                </c:pt>
                <c:pt idx="76386">
                  <c:v>7.7365451729999998E-7</c:v>
                </c:pt>
                <c:pt idx="76387">
                  <c:v>6.6612251960000002E-6</c:v>
                </c:pt>
                <c:pt idx="76388">
                  <c:v>5.1185721170000002E-8</c:v>
                </c:pt>
                <c:pt idx="76389">
                  <c:v>8.0082381829999996E-8</c:v>
                </c:pt>
                <c:pt idx="76390">
                  <c:v>1.4069642450000001E-7</c:v>
                </c:pt>
                <c:pt idx="76391">
                  <c:v>5.2969291480000003E-6</c:v>
                </c:pt>
                <c:pt idx="76392">
                  <c:v>4.8350649000000005E-7</c:v>
                </c:pt>
                <c:pt idx="76393">
                  <c:v>1.175733531E-6</c:v>
                </c:pt>
                <c:pt idx="76394">
                  <c:v>1.627036737E-6</c:v>
                </c:pt>
                <c:pt idx="76395">
                  <c:v>5.5397487520000002E-5</c:v>
                </c:pt>
                <c:pt idx="76396">
                  <c:v>5.3739591549999999E-7</c:v>
                </c:pt>
                <c:pt idx="76397">
                  <c:v>1.9407600949999999E-6</c:v>
                </c:pt>
                <c:pt idx="76398">
                  <c:v>4.9090687750000001E-6</c:v>
                </c:pt>
                <c:pt idx="76399">
                  <c:v>1.8396666130000001E-5</c:v>
                </c:pt>
                <c:pt idx="76400">
                  <c:v>3.6909388350000001E-6</c:v>
                </c:pt>
                <c:pt idx="76401">
                  <c:v>2.8134212380000002E-6</c:v>
                </c:pt>
                <c:pt idx="76402">
                  <c:v>1.299283092E-5</c:v>
                </c:pt>
                <c:pt idx="76403">
                  <c:v>1.9300970889999999E-4</c:v>
                </c:pt>
                <c:pt idx="76404">
                  <c:v>4.0359393039999999E-5</c:v>
                </c:pt>
                <c:pt idx="76405">
                  <c:v>2.9866549249999999E-5</c:v>
                </c:pt>
                <c:pt idx="76406">
                  <c:v>4.348953034E-5</c:v>
                </c:pt>
                <c:pt idx="76407">
                  <c:v>2.6030852840000003E-4</c:v>
                </c:pt>
                <c:pt idx="76408">
                  <c:v>1.2430118279999999E-6</c:v>
                </c:pt>
                <c:pt idx="76409">
                  <c:v>3.9134177789999999E-6</c:v>
                </c:pt>
                <c:pt idx="76410">
                  <c:v>3.3290284929999999E-7</c:v>
                </c:pt>
                <c:pt idx="76411">
                  <c:v>1.3669329590000001E-5</c:v>
                </c:pt>
                <c:pt idx="76412">
                  <c:v>2.1792236640000001E-6</c:v>
                </c:pt>
                <c:pt idx="76413">
                  <c:v>3.0210157880000001E-6</c:v>
                </c:pt>
                <c:pt idx="76414">
                  <c:v>3.2292353769999999E-7</c:v>
                </c:pt>
                <c:pt idx="76415">
                  <c:v>4.7612955889999996E-6</c:v>
                </c:pt>
                <c:pt idx="76416">
                  <c:v>1.230931308E-6</c:v>
                </c:pt>
                <c:pt idx="76417">
                  <c:v>1.8831087E-6</c:v>
                </c:pt>
                <c:pt idx="76418">
                  <c:v>1.8210848650000001E-6</c:v>
                </c:pt>
                <c:pt idx="76419">
                  <c:v>9.9342763500000007E-7</c:v>
                </c:pt>
                <c:pt idx="76420">
                  <c:v>1.3635754159999999E-6</c:v>
                </c:pt>
                <c:pt idx="76421">
                  <c:v>7.7208269730000002E-7</c:v>
                </c:pt>
                <c:pt idx="76422">
                  <c:v>7.7452588859999997E-7</c:v>
                </c:pt>
                <c:pt idx="76423">
                  <c:v>1.0167228139999999E-6</c:v>
                </c:pt>
                <c:pt idx="76424">
                  <c:v>6.6017775100000002E-7</c:v>
                </c:pt>
                <c:pt idx="76425">
                  <c:v>3.9233408679999998E-7</c:v>
                </c:pt>
                <c:pt idx="76426">
                  <c:v>4.6463653789999998E-7</c:v>
                </c:pt>
                <c:pt idx="76427">
                  <c:v>6.2095506849999997E-7</c:v>
                </c:pt>
                <c:pt idx="76428">
                  <c:v>4.4527046630000002E-7</c:v>
                </c:pt>
                <c:pt idx="76429">
                  <c:v>5.1625068250000002E-7</c:v>
                </c:pt>
                <c:pt idx="76430">
                  <c:v>5.3510271829999999E-7</c:v>
                </c:pt>
                <c:pt idx="76431">
                  <c:v>2.0946591140000001E-7</c:v>
                </c:pt>
                <c:pt idx="76432">
                  <c:v>8.9685024939999997E-7</c:v>
                </c:pt>
                <c:pt idx="76433">
                  <c:v>9.4414220720000004E-7</c:v>
                </c:pt>
                <c:pt idx="76434">
                  <c:v>9.6695234700000006E-7</c:v>
                </c:pt>
                <c:pt idx="76435">
                  <c:v>2.2087009030000001E-6</c:v>
                </c:pt>
                <c:pt idx="76436">
                  <c:v>2.3483012790000001E-6</c:v>
                </c:pt>
                <c:pt idx="76437">
                  <c:v>7.7670927280000004E-7</c:v>
                </c:pt>
                <c:pt idx="76438">
                  <c:v>1.209246559E-6</c:v>
                </c:pt>
                <c:pt idx="76439">
                  <c:v>4.6470605959999997E-6</c:v>
                </c:pt>
                <c:pt idx="76440">
                  <c:v>5.0789526149999997E-6</c:v>
                </c:pt>
                <c:pt idx="76441">
                  <c:v>1.22750062E-6</c:v>
                </c:pt>
                <c:pt idx="76442">
                  <c:v>1.2874416179999999E-6</c:v>
                </c:pt>
                <c:pt idx="76443">
                  <c:v>3.107712615E-5</c:v>
                </c:pt>
                <c:pt idx="76444">
                  <c:v>2.4307878529999999E-5</c:v>
                </c:pt>
                <c:pt idx="76445">
                  <c:v>2.8151054470000002E-5</c:v>
                </c:pt>
                <c:pt idx="76446">
                  <c:v>2.1786120590000001E-4</c:v>
                </c:pt>
                <c:pt idx="76447">
                  <c:v>4.6724994130000001E-4</c:v>
                </c:pt>
                <c:pt idx="76448">
                  <c:v>3.5486761340000001E-5</c:v>
                </c:pt>
                <c:pt idx="76449">
                  <c:v>2.0915772540000001E-5</c:v>
                </c:pt>
                <c:pt idx="76450">
                  <c:v>8.0497109649999992E-6</c:v>
                </c:pt>
                <c:pt idx="76451">
                  <c:v>8.5458066839999997E-6</c:v>
                </c:pt>
                <c:pt idx="76452">
                  <c:v>6.0330307509999999E-6</c:v>
                </c:pt>
                <c:pt idx="76453">
                  <c:v>6.725056599E-6</c:v>
                </c:pt>
                <c:pt idx="76454">
                  <c:v>1.2688327570000001E-5</c:v>
                </c:pt>
                <c:pt idx="76455">
                  <c:v>3.5443406400000003E-5</c:v>
                </c:pt>
                <c:pt idx="76456">
                  <c:v>1.172462294E-5</c:v>
                </c:pt>
                <c:pt idx="76457">
                  <c:v>8.3628879070000003E-6</c:v>
                </c:pt>
                <c:pt idx="76458">
                  <c:v>1.465310511E-5</c:v>
                </c:pt>
                <c:pt idx="76459">
                  <c:v>9.9848453629999992E-6</c:v>
                </c:pt>
                <c:pt idx="76460">
                  <c:v>1.3534883010000001E-6</c:v>
                </c:pt>
                <c:pt idx="76461">
                  <c:v>2.90321453E-6</c:v>
                </c:pt>
                <c:pt idx="76462">
                  <c:v>1.9021533900000001E-6</c:v>
                </c:pt>
                <c:pt idx="76463">
                  <c:v>8.1908557220000003E-7</c:v>
                </c:pt>
                <c:pt idx="76464">
                  <c:v>1.9209914519999998E-6</c:v>
                </c:pt>
                <c:pt idx="76465">
                  <c:v>5.7344868619999999E-6</c:v>
                </c:pt>
                <c:pt idx="76466">
                  <c:v>1.179468045E-5</c:v>
                </c:pt>
                <c:pt idx="76467">
                  <c:v>1.5350878219999998E-5</c:v>
                </c:pt>
                <c:pt idx="76468">
                  <c:v>4.5034965960000001E-7</c:v>
                </c:pt>
                <c:pt idx="76469">
                  <c:v>6.507990865E-7</c:v>
                </c:pt>
                <c:pt idx="76470">
                  <c:v>9.5200903679999997E-7</c:v>
                </c:pt>
                <c:pt idx="76471">
                  <c:v>1.103620162E-6</c:v>
                </c:pt>
                <c:pt idx="76472">
                  <c:v>1.156344493E-6</c:v>
                </c:pt>
                <c:pt idx="76473">
                  <c:v>9.6550979280000002E-7</c:v>
                </c:pt>
                <c:pt idx="76474">
                  <c:v>5.3758462019999999E-7</c:v>
                </c:pt>
                <c:pt idx="76475">
                  <c:v>1.9876054789999999E-6</c:v>
                </c:pt>
                <c:pt idx="76476">
                  <c:v>7.6457966560000001E-7</c:v>
                </c:pt>
                <c:pt idx="76477">
                  <c:v>8.8275745920000004E-7</c:v>
                </c:pt>
                <c:pt idx="76478">
                  <c:v>6.8290636000000005E-7</c:v>
                </c:pt>
                <c:pt idx="76479">
                  <c:v>1.406258873E-6</c:v>
                </c:pt>
                <c:pt idx="76480">
                  <c:v>1.1283263900000001E-6</c:v>
                </c:pt>
                <c:pt idx="76481">
                  <c:v>2.5194044050000002E-6</c:v>
                </c:pt>
                <c:pt idx="76482">
                  <c:v>4.6506190680000003E-8</c:v>
                </c:pt>
                <c:pt idx="76483">
                  <c:v>8.3189589569999996E-7</c:v>
                </c:pt>
                <c:pt idx="76484">
                  <c:v>5.7972592919999997E-6</c:v>
                </c:pt>
                <c:pt idx="76485">
                  <c:v>6.6001840340000002E-6</c:v>
                </c:pt>
                <c:pt idx="76486">
                  <c:v>5.148442884E-5</c:v>
                </c:pt>
                <c:pt idx="76487">
                  <c:v>8.6129434309999993E-5</c:v>
                </c:pt>
                <c:pt idx="76488">
                  <c:v>1.7480786240000001E-5</c:v>
                </c:pt>
                <c:pt idx="76489">
                  <c:v>4.7462906810000002E-5</c:v>
                </c:pt>
                <c:pt idx="76490">
                  <c:v>8.5270954140000002E-5</c:v>
                </c:pt>
                <c:pt idx="76491">
                  <c:v>2.7802752480000001E-5</c:v>
                </c:pt>
                <c:pt idx="76492">
                  <c:v>2.0383521680000001E-5</c:v>
                </c:pt>
                <c:pt idx="76493">
                  <c:v>2.179125961E-5</c:v>
                </c:pt>
                <c:pt idx="76494">
                  <c:v>4.0910455699999999E-5</c:v>
                </c:pt>
                <c:pt idx="76495">
                  <c:v>1.047562818E-4</c:v>
                </c:pt>
                <c:pt idx="76496">
                  <c:v>7.0335396409999996E-5</c:v>
                </c:pt>
                <c:pt idx="76497">
                  <c:v>3.9935766529999999E-5</c:v>
                </c:pt>
                <c:pt idx="76498">
                  <c:v>4.5455726769999999E-4</c:v>
                </c:pt>
                <c:pt idx="76499">
                  <c:v>1.377941188E-4</c:v>
                </c:pt>
                <c:pt idx="76500">
                  <c:v>2.8042764170000001E-5</c:v>
                </c:pt>
                <c:pt idx="76501">
                  <c:v>2.0058707560000001E-5</c:v>
                </c:pt>
                <c:pt idx="76502">
                  <c:v>1.014005556E-5</c:v>
                </c:pt>
                <c:pt idx="76503">
                  <c:v>2.3858622940000001E-6</c:v>
                </c:pt>
                <c:pt idx="76504">
                  <c:v>1.3422099650000001E-5</c:v>
                </c:pt>
                <c:pt idx="76505">
                  <c:v>3.4025356780000001E-6</c:v>
                </c:pt>
                <c:pt idx="76506">
                  <c:v>7.4700557650000002E-5</c:v>
                </c:pt>
                <c:pt idx="76507">
                  <c:v>3.1771985940000003E-5</c:v>
                </c:pt>
                <c:pt idx="76508">
                  <c:v>1.7014948999999999E-5</c:v>
                </c:pt>
                <c:pt idx="76509">
                  <c:v>1.253790098E-5</c:v>
                </c:pt>
                <c:pt idx="76510">
                  <c:v>1.0197965359999999E-5</c:v>
                </c:pt>
                <c:pt idx="76511">
                  <c:v>4.843082756E-6</c:v>
                </c:pt>
                <c:pt idx="76512">
                  <c:v>1.1326955439999999E-6</c:v>
                </c:pt>
                <c:pt idx="76513">
                  <c:v>7.3360396899999995E-7</c:v>
                </c:pt>
                <c:pt idx="76514">
                  <c:v>1.2186053799999999E-6</c:v>
                </c:pt>
                <c:pt idx="76515">
                  <c:v>1.6707645380000001E-6</c:v>
                </c:pt>
                <c:pt idx="76516">
                  <c:v>3.2607914869999999E-6</c:v>
                </c:pt>
                <c:pt idx="76517">
                  <c:v>2.6336255800000001E-6</c:v>
                </c:pt>
                <c:pt idx="76518">
                  <c:v>1.332175819E-5</c:v>
                </c:pt>
                <c:pt idx="76519">
                  <c:v>6.4174180759999997E-6</c:v>
                </c:pt>
                <c:pt idx="76520">
                  <c:v>2.3069561860000002E-6</c:v>
                </c:pt>
                <c:pt idx="76521">
                  <c:v>6.6921522929999997E-6</c:v>
                </c:pt>
                <c:pt idx="76522">
                  <c:v>1.397798788E-6</c:v>
                </c:pt>
                <c:pt idx="76523">
                  <c:v>1.4000911390000001E-6</c:v>
                </c:pt>
                <c:pt idx="76524">
                  <c:v>3.0787498950000001E-6</c:v>
                </c:pt>
                <c:pt idx="76525">
                  <c:v>2.8691179840000002E-6</c:v>
                </c:pt>
                <c:pt idx="76526">
                  <c:v>1.1217517190000001E-6</c:v>
                </c:pt>
                <c:pt idx="76527">
                  <c:v>1.710390438E-6</c:v>
                </c:pt>
                <c:pt idx="76528">
                  <c:v>1.2437790659999999E-6</c:v>
                </c:pt>
                <c:pt idx="76529">
                  <c:v>4.9528572810000002E-7</c:v>
                </c:pt>
                <c:pt idx="76530">
                  <c:v>1.0822543030000001E-5</c:v>
                </c:pt>
                <c:pt idx="76531">
                  <c:v>4.1572783060000002E-7</c:v>
                </c:pt>
                <c:pt idx="76532">
                  <c:v>2.044324189E-6</c:v>
                </c:pt>
                <c:pt idx="76533">
                  <c:v>5.7025862920000001E-6</c:v>
                </c:pt>
                <c:pt idx="76534">
                  <c:v>1.091200396E-5</c:v>
                </c:pt>
                <c:pt idx="76535">
                  <c:v>5.3223872980000004E-6</c:v>
                </c:pt>
                <c:pt idx="76536">
                  <c:v>2.3251538110000001E-5</c:v>
                </c:pt>
                <c:pt idx="76537">
                  <c:v>4.7827126110000001E-5</c:v>
                </c:pt>
                <c:pt idx="76538">
                  <c:v>1.074289093E-3</c:v>
                </c:pt>
                <c:pt idx="76539">
                  <c:v>2.5349611420000002E-4</c:v>
                </c:pt>
                <c:pt idx="76540">
                  <c:v>4.0143071620000002E-5</c:v>
                </c:pt>
                <c:pt idx="76541">
                  <c:v>9.1735737400000004E-5</c:v>
                </c:pt>
                <c:pt idx="76542">
                  <c:v>1.612902613E-4</c:v>
                </c:pt>
                <c:pt idx="76543">
                  <c:v>9.1499533860000006E-6</c:v>
                </c:pt>
                <c:pt idx="76544">
                  <c:v>1.505831832E-5</c:v>
                </c:pt>
                <c:pt idx="76545">
                  <c:v>4.4432224449999999E-5</c:v>
                </c:pt>
                <c:pt idx="76546">
                  <c:v>3.6049976690000001E-5</c:v>
                </c:pt>
                <c:pt idx="76547">
                  <c:v>9.5913966490000002E-6</c:v>
                </c:pt>
                <c:pt idx="76548">
                  <c:v>1.712154956E-5</c:v>
                </c:pt>
                <c:pt idx="76549">
                  <c:v>3.8557455150000002E-5</c:v>
                </c:pt>
                <c:pt idx="76550">
                  <c:v>4.9993201860000002E-5</c:v>
                </c:pt>
                <c:pt idx="76551">
                  <c:v>1.9237448689999999E-5</c:v>
                </c:pt>
                <c:pt idx="76552">
                  <c:v>1.8580248110000002E-5</c:v>
                </c:pt>
                <c:pt idx="76553">
                  <c:v>1.1828836679999999E-5</c:v>
                </c:pt>
                <c:pt idx="76554">
                  <c:v>8.3952688130000002E-6</c:v>
                </c:pt>
                <c:pt idx="76555">
                  <c:v>6.9702764670000003E-6</c:v>
                </c:pt>
                <c:pt idx="76556">
                  <c:v>8.9595468280000004E-6</c:v>
                </c:pt>
                <c:pt idx="76557">
                  <c:v>1.7902120980000001E-6</c:v>
                </c:pt>
                <c:pt idx="76558">
                  <c:v>2.206763353E-5</c:v>
                </c:pt>
                <c:pt idx="76559">
                  <c:v>1.501940971E-6</c:v>
                </c:pt>
                <c:pt idx="76560">
                  <c:v>1.8829453069999999E-6</c:v>
                </c:pt>
                <c:pt idx="76561">
                  <c:v>4.4210375100000002E-7</c:v>
                </c:pt>
                <c:pt idx="76562">
                  <c:v>4.0912458840000002E-5</c:v>
                </c:pt>
                <c:pt idx="76563">
                  <c:v>6.1032071129999997E-7</c:v>
                </c:pt>
                <c:pt idx="76564">
                  <c:v>1.8970162679999999E-7</c:v>
                </c:pt>
                <c:pt idx="76565">
                  <c:v>4.0073003559999998E-6</c:v>
                </c:pt>
                <c:pt idx="76566">
                  <c:v>3.9420984710000002E-5</c:v>
                </c:pt>
                <c:pt idx="76567">
                  <c:v>3.107730554E-6</c:v>
                </c:pt>
                <c:pt idx="76568">
                  <c:v>3.088777016E-6</c:v>
                </c:pt>
                <c:pt idx="76569">
                  <c:v>6.2314972500000004E-6</c:v>
                </c:pt>
                <c:pt idx="76570">
                  <c:v>2.4867481059999999E-5</c:v>
                </c:pt>
                <c:pt idx="76571">
                  <c:v>4.2133620559999998E-6</c:v>
                </c:pt>
                <c:pt idx="76572">
                  <c:v>2.79009301E-6</c:v>
                </c:pt>
                <c:pt idx="76573">
                  <c:v>5.2196621379999998E-6</c:v>
                </c:pt>
                <c:pt idx="76574">
                  <c:v>6.7583292470000001E-6</c:v>
                </c:pt>
                <c:pt idx="76575">
                  <c:v>3.097944621E-6</c:v>
                </c:pt>
                <c:pt idx="76576">
                  <c:v>2.4280125190000001E-6</c:v>
                </c:pt>
                <c:pt idx="76577">
                  <c:v>1.87153673E-6</c:v>
                </c:pt>
                <c:pt idx="76578">
                  <c:v>8.0304555140000005E-5</c:v>
                </c:pt>
                <c:pt idx="76579">
                  <c:v>8.0568674840000001E-6</c:v>
                </c:pt>
                <c:pt idx="76580">
                  <c:v>1.871175382E-5</c:v>
                </c:pt>
                <c:pt idx="76581">
                  <c:v>3.2786856909999997E-5</c:v>
                </c:pt>
                <c:pt idx="76582">
                  <c:v>6.0528608519999996E-4</c:v>
                </c:pt>
                <c:pt idx="76583">
                  <c:v>1.9166722970000001E-5</c:v>
                </c:pt>
                <c:pt idx="76584">
                  <c:v>7.1678514409999999E-6</c:v>
                </c:pt>
                <c:pt idx="76585">
                  <c:v>1.332241917E-5</c:v>
                </c:pt>
                <c:pt idx="76586">
                  <c:v>2.5495891190000002E-4</c:v>
                </c:pt>
                <c:pt idx="76587">
                  <c:v>2.8885938349999999E-5</c:v>
                </c:pt>
                <c:pt idx="76588">
                  <c:v>1.7461667769999999E-5</c:v>
                </c:pt>
                <c:pt idx="76589">
                  <c:v>4.628696743E-6</c:v>
                </c:pt>
                <c:pt idx="76590">
                  <c:v>1.435465251E-3</c:v>
                </c:pt>
                <c:pt idx="76591">
                  <c:v>7.4439670610000001E-6</c:v>
                </c:pt>
                <c:pt idx="76592">
                  <c:v>2.072904447E-5</c:v>
                </c:pt>
                <c:pt idx="76593">
                  <c:v>2.7965597649999999E-5</c:v>
                </c:pt>
                <c:pt idx="76594">
                  <c:v>3.7700887159999998E-4</c:v>
                </c:pt>
                <c:pt idx="76595">
                  <c:v>7.7147778909999998E-6</c:v>
                </c:pt>
                <c:pt idx="76596">
                  <c:v>1.3664294079999999E-5</c:v>
                </c:pt>
                <c:pt idx="76597">
                  <c:v>8.9364566520000006E-6</c:v>
                </c:pt>
                <c:pt idx="76598">
                  <c:v>1.4885323179999999E-3</c:v>
                </c:pt>
                <c:pt idx="76599">
                  <c:v>1.8691630760000001E-5</c:v>
                </c:pt>
                <c:pt idx="76600">
                  <c:v>7.2380193480000003E-6</c:v>
                </c:pt>
                <c:pt idx="76601">
                  <c:v>2.4926928930000001E-5</c:v>
                </c:pt>
                <c:pt idx="76602">
                  <c:v>4.4512142330000001E-4</c:v>
                </c:pt>
                <c:pt idx="76603">
                  <c:v>1.9780904389999999E-6</c:v>
                </c:pt>
                <c:pt idx="76604">
                  <c:v>2.7480832330000001E-6</c:v>
                </c:pt>
                <c:pt idx="76605">
                  <c:v>4.4093843729999996E-6</c:v>
                </c:pt>
                <c:pt idx="76606">
                  <c:v>4.4203455490000003E-5</c:v>
                </c:pt>
                <c:pt idx="76607">
                  <c:v>2.180495304E-5</c:v>
                </c:pt>
                <c:pt idx="76608">
                  <c:v>2.2641878279999999E-5</c:v>
                </c:pt>
                <c:pt idx="76609">
                  <c:v>7.7671471169999994E-6</c:v>
                </c:pt>
                <c:pt idx="76610">
                  <c:v>5.5491231410000003E-3</c:v>
                </c:pt>
                <c:pt idx="76611">
                  <c:v>8.4247529539999996E-6</c:v>
                </c:pt>
                <c:pt idx="76612">
                  <c:v>9.2315469790000006E-5</c:v>
                </c:pt>
                <c:pt idx="76613">
                  <c:v>1.458840725E-4</c:v>
                </c:pt>
                <c:pt idx="76614">
                  <c:v>1.2119426190000001E-3</c:v>
                </c:pt>
                <c:pt idx="76615">
                  <c:v>1.0763764680000001E-4</c:v>
                </c:pt>
                <c:pt idx="76616">
                  <c:v>1.623777199E-4</c:v>
                </c:pt>
                <c:pt idx="76617">
                  <c:v>1.7497233770000001E-4</c:v>
                </c:pt>
                <c:pt idx="76618">
                  <c:v>7.2259066379999999E-3</c:v>
                </c:pt>
                <c:pt idx="76619">
                  <c:v>1.2450986409999999E-4</c:v>
                </c:pt>
                <c:pt idx="76620">
                  <c:v>2.4983857969999997E-4</c:v>
                </c:pt>
                <c:pt idx="76621">
                  <c:v>4.1964273050000003E-4</c:v>
                </c:pt>
                <c:pt idx="76622">
                  <c:v>5.3760825759999999E-2</c:v>
                </c:pt>
                <c:pt idx="76623">
                  <c:v>3.7348235999999998E-4</c:v>
                </c:pt>
                <c:pt idx="76624">
                  <c:v>2.9169180540000001E-4</c:v>
                </c:pt>
                <c:pt idx="76625">
                  <c:v>2.715394625E-4</c:v>
                </c:pt>
                <c:pt idx="76626">
                  <c:v>3.3839994559999999E-3</c:v>
                </c:pt>
                <c:pt idx="76627">
                  <c:v>3.1657468899999998E-4</c:v>
                </c:pt>
                <c:pt idx="76628">
                  <c:v>2.9612188079999999E-4</c:v>
                </c:pt>
                <c:pt idx="76629">
                  <c:v>3.3355085019999998E-4</c:v>
                </c:pt>
                <c:pt idx="76630">
                  <c:v>5.3684825620000001E-2</c:v>
                </c:pt>
                <c:pt idx="76631">
                  <c:v>4.6013556020000002E-4</c:v>
                </c:pt>
                <c:pt idx="76632">
                  <c:v>2.6921204329999999E-4</c:v>
                </c:pt>
                <c:pt idx="76633">
                  <c:v>9.7237647559999998E-5</c:v>
                </c:pt>
                <c:pt idx="76634">
                  <c:v>7.3671308960000003E-3</c:v>
                </c:pt>
                <c:pt idx="76635">
                  <c:v>2.0518262669999999E-4</c:v>
                </c:pt>
                <c:pt idx="76636">
                  <c:v>1.6380211969999999E-4</c:v>
                </c:pt>
                <c:pt idx="76637">
                  <c:v>9.2825214970000005E-5</c:v>
                </c:pt>
                <c:pt idx="76638">
                  <c:v>1.200534618E-3</c:v>
                </c:pt>
                <c:pt idx="76639">
                  <c:v>1.632224172E-4</c:v>
                </c:pt>
                <c:pt idx="76640">
                  <c:v>9.8309222420000004E-5</c:v>
                </c:pt>
                <c:pt idx="76641">
                  <c:v>5.2485771159999996E-6</c:v>
                </c:pt>
                <c:pt idx="76642">
                  <c:v>5.5408024730000003E-3</c:v>
                </c:pt>
                <c:pt idx="76643">
                  <c:v>1.1465009559999999E-5</c:v>
                </c:pt>
                <c:pt idx="76644">
                  <c:v>2.4931924490000001E-5</c:v>
                </c:pt>
                <c:pt idx="76645">
                  <c:v>2.0736545930000001E-5</c:v>
                </c:pt>
                <c:pt idx="76646">
                  <c:v>4.5293176690000001E-5</c:v>
                </c:pt>
                <c:pt idx="76647">
                  <c:v>4.9634391029999999E-6</c:v>
                </c:pt>
                <c:pt idx="76648">
                  <c:v>2.7700237590000001E-6</c:v>
                </c:pt>
                <c:pt idx="76649">
                  <c:v>2.1702237339999999E-6</c:v>
                </c:pt>
                <c:pt idx="76650">
                  <c:v>4.2908043639999999E-4</c:v>
                </c:pt>
                <c:pt idx="76651">
                  <c:v>2.1172203159999999E-5</c:v>
                </c:pt>
                <c:pt idx="76652">
                  <c:v>9.5215616070000006E-6</c:v>
                </c:pt>
                <c:pt idx="76653">
                  <c:v>1.6780443540000001E-5</c:v>
                </c:pt>
                <c:pt idx="76654">
                  <c:v>1.5004675909999999E-3</c:v>
                </c:pt>
                <c:pt idx="76655">
                  <c:v>1.269727091E-5</c:v>
                </c:pt>
                <c:pt idx="76656">
                  <c:v>1.343473557E-5</c:v>
                </c:pt>
                <c:pt idx="76657">
                  <c:v>6.0258338730000003E-6</c:v>
                </c:pt>
                <c:pt idx="76658">
                  <c:v>3.746409855E-4</c:v>
                </c:pt>
                <c:pt idx="76659">
                  <c:v>3.1276866189999999E-5</c:v>
                </c:pt>
                <c:pt idx="76660">
                  <c:v>2.0521450839999999E-5</c:v>
                </c:pt>
                <c:pt idx="76661">
                  <c:v>6.0475020600000004E-6</c:v>
                </c:pt>
                <c:pt idx="76662">
                  <c:v>1.4142762200000001E-3</c:v>
                </c:pt>
                <c:pt idx="76663">
                  <c:v>9.4036945429999996E-6</c:v>
                </c:pt>
                <c:pt idx="76664">
                  <c:v>2.1390737069999998E-5</c:v>
                </c:pt>
                <c:pt idx="76665">
                  <c:v>2.8729325879999999E-5</c:v>
                </c:pt>
                <c:pt idx="76666">
                  <c:v>2.5619691200000003E-4</c:v>
                </c:pt>
                <c:pt idx="76667">
                  <c:v>1.565327481E-5</c:v>
                </c:pt>
                <c:pt idx="76668">
                  <c:v>7.8452690410000008E-6</c:v>
                </c:pt>
                <c:pt idx="76669">
                  <c:v>1.8677081949999999E-5</c:v>
                </c:pt>
                <c:pt idx="76670">
                  <c:v>5.9490529989999997E-4</c:v>
                </c:pt>
                <c:pt idx="76671">
                  <c:v>3.4198727860000001E-5</c:v>
                </c:pt>
                <c:pt idx="76672">
                  <c:v>2.1849194170000001E-5</c:v>
                </c:pt>
                <c:pt idx="76673">
                  <c:v>8.7635341619999992E-6</c:v>
                </c:pt>
                <c:pt idx="76674">
                  <c:v>8.1922667339999998E-5</c:v>
                </c:pt>
                <c:pt idx="76675">
                  <c:v>1.723680493E-6</c:v>
                </c:pt>
                <c:pt idx="76676">
                  <c:v>2.4053995370000002E-6</c:v>
                </c:pt>
                <c:pt idx="76677">
                  <c:v>3.0269272550000001E-6</c:v>
                </c:pt>
                <c:pt idx="76678">
                  <c:v>6.9904302470000002E-6</c:v>
                </c:pt>
                <c:pt idx="76679">
                  <c:v>5.405600869E-6</c:v>
                </c:pt>
                <c:pt idx="76680">
                  <c:v>2.6563184990000002E-6</c:v>
                </c:pt>
                <c:pt idx="76681">
                  <c:v>4.0801995460000002E-6</c:v>
                </c:pt>
                <c:pt idx="76682">
                  <c:v>2.4973348739999999E-5</c:v>
                </c:pt>
                <c:pt idx="76683">
                  <c:v>6.5426147039999998E-6</c:v>
                </c:pt>
                <c:pt idx="76684">
                  <c:v>3.1009114429999999E-6</c:v>
                </c:pt>
                <c:pt idx="76685">
                  <c:v>3.0467178649999999E-6</c:v>
                </c:pt>
                <c:pt idx="76686">
                  <c:v>3.9032762419999999E-5</c:v>
                </c:pt>
                <c:pt idx="76687">
                  <c:v>3.5634683400000002E-6</c:v>
                </c:pt>
                <c:pt idx="76688">
                  <c:v>1.1713980320000001E-7</c:v>
                </c:pt>
                <c:pt idx="76689">
                  <c:v>5.9902860239999998E-7</c:v>
                </c:pt>
                <c:pt idx="76690">
                  <c:v>3.925828394E-5</c:v>
                </c:pt>
                <c:pt idx="76691">
                  <c:v>2.31376703E-7</c:v>
                </c:pt>
                <c:pt idx="76692">
                  <c:v>2.197762006E-6</c:v>
                </c:pt>
                <c:pt idx="76693">
                  <c:v>1.545103076E-6</c:v>
                </c:pt>
                <c:pt idx="76694">
                  <c:v>2.0206363419999998E-5</c:v>
                </c:pt>
                <c:pt idx="76695">
                  <c:v>2.5958263390000001E-6</c:v>
                </c:pt>
                <c:pt idx="76696">
                  <c:v>9.6233213960000008E-6</c:v>
                </c:pt>
                <c:pt idx="76697">
                  <c:v>6.938898287E-6</c:v>
                </c:pt>
                <c:pt idx="76698">
                  <c:v>7.5780265690000003E-6</c:v>
                </c:pt>
                <c:pt idx="76699">
                  <c:v>1.3577323790000001E-5</c:v>
                </c:pt>
                <c:pt idx="76700">
                  <c:v>1.932207526E-5</c:v>
                </c:pt>
                <c:pt idx="76701">
                  <c:v>1.8861411359999999E-5</c:v>
                </c:pt>
                <c:pt idx="76702">
                  <c:v>5.1148476400000001E-5</c:v>
                </c:pt>
                <c:pt idx="76703">
                  <c:v>3.8127360409999997E-5</c:v>
                </c:pt>
                <c:pt idx="76704">
                  <c:v>1.5698138929999999E-5</c:v>
                </c:pt>
                <c:pt idx="76705">
                  <c:v>9.2888854719999999E-6</c:v>
                </c:pt>
                <c:pt idx="76706">
                  <c:v>3.617546849E-5</c:v>
                </c:pt>
                <c:pt idx="76707">
                  <c:v>4.3328274710000003E-5</c:v>
                </c:pt>
                <c:pt idx="76708">
                  <c:v>1.3447531779999999E-5</c:v>
                </c:pt>
                <c:pt idx="76709">
                  <c:v>8.748378288E-6</c:v>
                </c:pt>
                <c:pt idx="76710">
                  <c:v>1.548949487E-4</c:v>
                </c:pt>
                <c:pt idx="76711">
                  <c:v>8.2130714469999996E-5</c:v>
                </c:pt>
                <c:pt idx="76712">
                  <c:v>4.266962889E-5</c:v>
                </c:pt>
                <c:pt idx="76713">
                  <c:v>2.5798500910000001E-4</c:v>
                </c:pt>
                <c:pt idx="76714">
                  <c:v>1.061888166E-3</c:v>
                </c:pt>
                <c:pt idx="76715">
                  <c:v>5.0475338980000001E-5</c:v>
                </c:pt>
                <c:pt idx="76716">
                  <c:v>2.5637748369999998E-5</c:v>
                </c:pt>
                <c:pt idx="76717">
                  <c:v>5.3265703690000004E-6</c:v>
                </c:pt>
                <c:pt idx="76718">
                  <c:v>1.092591112E-5</c:v>
                </c:pt>
                <c:pt idx="76719">
                  <c:v>5.6229273370000004E-6</c:v>
                </c:pt>
                <c:pt idx="76720">
                  <c:v>1.9390095069999998E-6</c:v>
                </c:pt>
                <c:pt idx="76721">
                  <c:v>3.7030103729999999E-7</c:v>
                </c:pt>
                <c:pt idx="76722">
                  <c:v>1.0404192289999999E-5</c:v>
                </c:pt>
                <c:pt idx="76723">
                  <c:v>3.6411733450000003E-7</c:v>
                </c:pt>
                <c:pt idx="76724">
                  <c:v>1.3042387519999999E-6</c:v>
                </c:pt>
                <c:pt idx="76725">
                  <c:v>1.705241326E-6</c:v>
                </c:pt>
                <c:pt idx="76726">
                  <c:v>1.0857408589999999E-6</c:v>
                </c:pt>
                <c:pt idx="76727">
                  <c:v>2.897011618E-6</c:v>
                </c:pt>
                <c:pt idx="76728">
                  <c:v>2.9177987910000002E-6</c:v>
                </c:pt>
                <c:pt idx="76729">
                  <c:v>1.3775430529999999E-6</c:v>
                </c:pt>
                <c:pt idx="76730">
                  <c:v>1.4314837650000001E-6</c:v>
                </c:pt>
                <c:pt idx="76731">
                  <c:v>6.3210043480000002E-6</c:v>
                </c:pt>
                <c:pt idx="76732">
                  <c:v>1.8334022450000001E-6</c:v>
                </c:pt>
                <c:pt idx="76733">
                  <c:v>6.7195520790000003E-6</c:v>
                </c:pt>
                <c:pt idx="76734">
                  <c:v>1.280397124E-5</c:v>
                </c:pt>
                <c:pt idx="76735">
                  <c:v>3.0734322709999999E-6</c:v>
                </c:pt>
                <c:pt idx="76736">
                  <c:v>3.3521281509999998E-6</c:v>
                </c:pt>
                <c:pt idx="76737">
                  <c:v>1.6424142800000001E-6</c:v>
                </c:pt>
                <c:pt idx="76738">
                  <c:v>1.182584682E-6</c:v>
                </c:pt>
                <c:pt idx="76739">
                  <c:v>7.4740323840000001E-7</c:v>
                </c:pt>
                <c:pt idx="76740">
                  <c:v>1.2520403520000001E-6</c:v>
                </c:pt>
                <c:pt idx="76741">
                  <c:v>4.829314096E-6</c:v>
                </c:pt>
                <c:pt idx="76742">
                  <c:v>9.8996642439999997E-6</c:v>
                </c:pt>
                <c:pt idx="76743">
                  <c:v>1.2321641810000001E-5</c:v>
                </c:pt>
                <c:pt idx="76744">
                  <c:v>1.6840012960000001E-5</c:v>
                </c:pt>
                <c:pt idx="76745">
                  <c:v>3.198359982E-5</c:v>
                </c:pt>
                <c:pt idx="76746">
                  <c:v>7.2306672859999999E-5</c:v>
                </c:pt>
                <c:pt idx="76747">
                  <c:v>4.202927942E-6</c:v>
                </c:pt>
                <c:pt idx="76748">
                  <c:v>1.3254175379999999E-5</c:v>
                </c:pt>
                <c:pt idx="76749">
                  <c:v>2.4404188400000001E-6</c:v>
                </c:pt>
                <c:pt idx="76750">
                  <c:v>9.5013560820000008E-6</c:v>
                </c:pt>
                <c:pt idx="76751">
                  <c:v>1.994420586E-5</c:v>
                </c:pt>
                <c:pt idx="76752">
                  <c:v>2.576295931E-5</c:v>
                </c:pt>
                <c:pt idx="76753">
                  <c:v>1.3742657609999999E-4</c:v>
                </c:pt>
                <c:pt idx="76754">
                  <c:v>4.3485215580000002E-4</c:v>
                </c:pt>
                <c:pt idx="76755">
                  <c:v>4.1491276429999997E-5</c:v>
                </c:pt>
                <c:pt idx="76756">
                  <c:v>7.8000451360000006E-5</c:v>
                </c:pt>
                <c:pt idx="76757">
                  <c:v>1.046876101E-4</c:v>
                </c:pt>
                <c:pt idx="76758">
                  <c:v>4.2771489039999998E-5</c:v>
                </c:pt>
                <c:pt idx="76759">
                  <c:v>2.1890634310000001E-5</c:v>
                </c:pt>
                <c:pt idx="76760">
                  <c:v>2.0078375179999999E-5</c:v>
                </c:pt>
                <c:pt idx="76761">
                  <c:v>2.608705014E-5</c:v>
                </c:pt>
                <c:pt idx="76762">
                  <c:v>8.3468045250000003E-5</c:v>
                </c:pt>
                <c:pt idx="76763">
                  <c:v>4.257708491E-5</c:v>
                </c:pt>
                <c:pt idx="76764">
                  <c:v>1.604136131E-5</c:v>
                </c:pt>
                <c:pt idx="76765">
                  <c:v>8.8456747699999999E-5</c:v>
                </c:pt>
                <c:pt idx="76766">
                  <c:v>5.0112735309999999E-5</c:v>
                </c:pt>
                <c:pt idx="76767">
                  <c:v>7.3754993059999998E-6</c:v>
                </c:pt>
                <c:pt idx="76768">
                  <c:v>5.7249001519999997E-6</c:v>
                </c:pt>
                <c:pt idx="76769">
                  <c:v>8.6649442339999996E-7</c:v>
                </c:pt>
                <c:pt idx="76770">
                  <c:v>5.5763936910000002E-8</c:v>
                </c:pt>
                <c:pt idx="76771">
                  <c:v>2.5130900590000002E-6</c:v>
                </c:pt>
                <c:pt idx="76772">
                  <c:v>1.0402151340000001E-6</c:v>
                </c:pt>
                <c:pt idx="76773">
                  <c:v>1.4426729460000001E-6</c:v>
                </c:pt>
                <c:pt idx="76774">
                  <c:v>6.6975307059999996E-7</c:v>
                </c:pt>
                <c:pt idx="76775">
                  <c:v>8.5828804349999999E-7</c:v>
                </c:pt>
                <c:pt idx="76776">
                  <c:v>7.9676139040000004E-7</c:v>
                </c:pt>
                <c:pt idx="76777">
                  <c:v>1.9946616010000001E-6</c:v>
                </c:pt>
                <c:pt idx="76778">
                  <c:v>5.5301375890000001E-7</c:v>
                </c:pt>
                <c:pt idx="76779">
                  <c:v>9.8515951899999991E-7</c:v>
                </c:pt>
                <c:pt idx="76780">
                  <c:v>1.1537884150000001E-6</c:v>
                </c:pt>
                <c:pt idx="76781">
                  <c:v>1.0805044749999999E-6</c:v>
                </c:pt>
                <c:pt idx="76782">
                  <c:v>9.2834533209999995E-7</c:v>
                </c:pt>
                <c:pt idx="76783">
                  <c:v>6.1604285030000003E-7</c:v>
                </c:pt>
                <c:pt idx="76784">
                  <c:v>5.8536068500000004E-7</c:v>
                </c:pt>
                <c:pt idx="76785">
                  <c:v>1.513944469E-5</c:v>
                </c:pt>
                <c:pt idx="76786">
                  <c:v>1.156360614E-5</c:v>
                </c:pt>
                <c:pt idx="76787">
                  <c:v>5.3943035880000001E-6</c:v>
                </c:pt>
                <c:pt idx="76788">
                  <c:v>1.784175354E-6</c:v>
                </c:pt>
                <c:pt idx="76789">
                  <c:v>8.7738811810000002E-7</c:v>
                </c:pt>
                <c:pt idx="76790">
                  <c:v>1.8111013920000001E-6</c:v>
                </c:pt>
                <c:pt idx="76791">
                  <c:v>2.689287092E-6</c:v>
                </c:pt>
                <c:pt idx="76792">
                  <c:v>1.2624101300000001E-6</c:v>
                </c:pt>
                <c:pt idx="76793">
                  <c:v>9.8493036320000003E-6</c:v>
                </c:pt>
                <c:pt idx="76794">
                  <c:v>1.381396741E-5</c:v>
                </c:pt>
                <c:pt idx="76795">
                  <c:v>7.8372417750000006E-6</c:v>
                </c:pt>
                <c:pt idx="76796">
                  <c:v>1.2085006419999999E-5</c:v>
                </c:pt>
                <c:pt idx="76797">
                  <c:v>3.5238605470000001E-5</c:v>
                </c:pt>
                <c:pt idx="76798">
                  <c:v>1.2491330960000001E-5</c:v>
                </c:pt>
                <c:pt idx="76799">
                  <c:v>6.0390292870000002E-6</c:v>
                </c:pt>
                <c:pt idx="76800">
                  <c:v>5.6647958219999998E-6</c:v>
                </c:pt>
                <c:pt idx="76801">
                  <c:v>8.7839065600000008E-6</c:v>
                </c:pt>
                <c:pt idx="76802">
                  <c:v>7.5324885349999999E-6</c:v>
                </c:pt>
                <c:pt idx="76803">
                  <c:v>1.8111965270000002E-5</c:v>
                </c:pt>
                <c:pt idx="76804">
                  <c:v>3.4648559139999998E-5</c:v>
                </c:pt>
                <c:pt idx="76805">
                  <c:v>4.6133934040000003E-4</c:v>
                </c:pt>
                <c:pt idx="76806">
                  <c:v>2.0916123440000001E-4</c:v>
                </c:pt>
                <c:pt idx="76807">
                  <c:v>2.5913511919999999E-5</c:v>
                </c:pt>
                <c:pt idx="76808">
                  <c:v>2.655727399E-5</c:v>
                </c:pt>
                <c:pt idx="76809">
                  <c:v>3.171908549E-5</c:v>
                </c:pt>
                <c:pt idx="76810">
                  <c:v>1.2704209189999999E-6</c:v>
                </c:pt>
                <c:pt idx="76811">
                  <c:v>1.406557831E-6</c:v>
                </c:pt>
                <c:pt idx="76812">
                  <c:v>5.2504415170000003E-6</c:v>
                </c:pt>
                <c:pt idx="76813">
                  <c:v>4.5332480830000001E-6</c:v>
                </c:pt>
                <c:pt idx="76814">
                  <c:v>1.1822189E-6</c:v>
                </c:pt>
                <c:pt idx="76815">
                  <c:v>8.7374565549999996E-7</c:v>
                </c:pt>
                <c:pt idx="76816">
                  <c:v>2.3841995840000002E-6</c:v>
                </c:pt>
                <c:pt idx="76817">
                  <c:v>2.093886423E-6</c:v>
                </c:pt>
                <c:pt idx="76818">
                  <c:v>9.6926822969999992E-7</c:v>
                </c:pt>
                <c:pt idx="76819">
                  <c:v>9.2866845919999998E-7</c:v>
                </c:pt>
                <c:pt idx="76820">
                  <c:v>8.4329016249999998E-7</c:v>
                </c:pt>
                <c:pt idx="76821">
                  <c:v>1.837287604E-7</c:v>
                </c:pt>
                <c:pt idx="76822">
                  <c:v>5.2393494190000002E-7</c:v>
                </c:pt>
                <c:pt idx="76823">
                  <c:v>5.0282395019999997E-7</c:v>
                </c:pt>
                <c:pt idx="76824">
                  <c:v>4.3507415409999999E-7</c:v>
                </c:pt>
                <c:pt idx="76825">
                  <c:v>6.0061458059999999E-7</c:v>
                </c:pt>
                <c:pt idx="76826">
                  <c:v>4.5610734080000003E-7</c:v>
                </c:pt>
                <c:pt idx="76827">
                  <c:v>3.9195461080000002E-7</c:v>
                </c:pt>
                <c:pt idx="76828">
                  <c:v>6.5900554040000002E-7</c:v>
                </c:pt>
                <c:pt idx="76829">
                  <c:v>9.4861339360000002E-7</c:v>
                </c:pt>
                <c:pt idx="76830">
                  <c:v>7.617725723E-7</c:v>
                </c:pt>
                <c:pt idx="76831">
                  <c:v>7.6112500429999998E-7</c:v>
                </c:pt>
                <c:pt idx="76832">
                  <c:v>1.282341667E-6</c:v>
                </c:pt>
                <c:pt idx="76833">
                  <c:v>8.6856124559999998E-7</c:v>
                </c:pt>
                <c:pt idx="76834">
                  <c:v>1.7649925559999999E-6</c:v>
                </c:pt>
                <c:pt idx="76835">
                  <c:v>1.719678777E-6</c:v>
                </c:pt>
                <c:pt idx="76836">
                  <c:v>9.6223810639999991E-7</c:v>
                </c:pt>
                <c:pt idx="76837">
                  <c:v>4.9717741900000002E-6</c:v>
                </c:pt>
                <c:pt idx="76838">
                  <c:v>3.0641561599999999E-7</c:v>
                </c:pt>
                <c:pt idx="76839">
                  <c:v>2.901105969E-6</c:v>
                </c:pt>
                <c:pt idx="76840">
                  <c:v>1.72704619E-6</c:v>
                </c:pt>
                <c:pt idx="76841">
                  <c:v>1.3972993680000001E-5</c:v>
                </c:pt>
                <c:pt idx="76842">
                  <c:v>3.1107899870000001E-7</c:v>
                </c:pt>
                <c:pt idx="76843">
                  <c:v>3.5557236920000001E-6</c:v>
                </c:pt>
                <c:pt idx="76844">
                  <c:v>7.4966454719999997E-7</c:v>
                </c:pt>
                <c:pt idx="76845">
                  <c:v>2.5353685030000001E-4</c:v>
                </c:pt>
                <c:pt idx="76846">
                  <c:v>4.0850458619999999E-5</c:v>
                </c:pt>
                <c:pt idx="76847">
                  <c:v>2.6999314409999999E-5</c:v>
                </c:pt>
                <c:pt idx="76848">
                  <c:v>4.0249124390000003E-5</c:v>
                </c:pt>
                <c:pt idx="76849">
                  <c:v>1.9127827689999999E-4</c:v>
                </c:pt>
                <c:pt idx="76850">
                  <c:v>1.282179313E-5</c:v>
                </c:pt>
                <c:pt idx="76851">
                  <c:v>2.5252754629999998E-6</c:v>
                </c:pt>
                <c:pt idx="76852">
                  <c:v>3.144725656E-6</c:v>
                </c:pt>
                <c:pt idx="76853">
                  <c:v>1.7833341530000001E-5</c:v>
                </c:pt>
                <c:pt idx="76854">
                  <c:v>4.7119369359999999E-6</c:v>
                </c:pt>
                <c:pt idx="76855">
                  <c:v>1.5013590870000001E-6</c:v>
                </c:pt>
                <c:pt idx="76856">
                  <c:v>4.2828180380000001E-7</c:v>
                </c:pt>
                <c:pt idx="76857">
                  <c:v>5.4944253899999998E-5</c:v>
                </c:pt>
                <c:pt idx="76858">
                  <c:v>1.552422826E-6</c:v>
                </c:pt>
                <c:pt idx="76859">
                  <c:v>1.103168854E-6</c:v>
                </c:pt>
                <c:pt idx="76860">
                  <c:v>4.142445885E-7</c:v>
                </c:pt>
                <c:pt idx="76861">
                  <c:v>5.2300072209999997E-6</c:v>
                </c:pt>
                <c:pt idx="76862">
                  <c:v>1.3335175029999999E-7</c:v>
                </c:pt>
                <c:pt idx="76863">
                  <c:v>7.1862903410000003E-8</c:v>
                </c:pt>
                <c:pt idx="76864">
                  <c:v>5.478633068E-8</c:v>
                </c:pt>
                <c:pt idx="76865">
                  <c:v>6.4001370050000002E-6</c:v>
                </c:pt>
                <c:pt idx="76866">
                  <c:v>7.3497391499999998E-7</c:v>
                </c:pt>
                <c:pt idx="76867">
                  <c:v>1.2376408620000001E-7</c:v>
                </c:pt>
                <c:pt idx="76868">
                  <c:v>1.647622413E-8</c:v>
                </c:pt>
                <c:pt idx="76869">
                  <c:v>6.9916389190000004E-7</c:v>
                </c:pt>
                <c:pt idx="76870">
                  <c:v>8.1075281160000001E-8</c:v>
                </c:pt>
                <c:pt idx="76871">
                  <c:v>1.052704953E-7</c:v>
                </c:pt>
                <c:pt idx="76872">
                  <c:v>1.0380691069999999E-7</c:v>
                </c:pt>
                <c:pt idx="76873">
                  <c:v>8.6300880849999999E-8</c:v>
                </c:pt>
                <c:pt idx="76874">
                  <c:v>8.83216879E-8</c:v>
                </c:pt>
                <c:pt idx="76875">
                  <c:v>8.5436848750000007E-8</c:v>
                </c:pt>
                <c:pt idx="76876">
                  <c:v>1.042896469E-7</c:v>
                </c:pt>
                <c:pt idx="76877">
                  <c:v>1.03897912E-6</c:v>
                </c:pt>
                <c:pt idx="76878">
                  <c:v>2.1071774839999999E-7</c:v>
                </c:pt>
                <c:pt idx="76879">
                  <c:v>2.1801074950000001E-8</c:v>
                </c:pt>
                <c:pt idx="76880">
                  <c:v>3.634083107E-7</c:v>
                </c:pt>
                <c:pt idx="76881">
                  <c:v>1.4344822550000001E-6</c:v>
                </c:pt>
                <c:pt idx="76882">
                  <c:v>2.281933866E-7</c:v>
                </c:pt>
                <c:pt idx="76883">
                  <c:v>2.8856263450000001E-7</c:v>
                </c:pt>
                <c:pt idx="76884">
                  <c:v>6.4974583170000001E-7</c:v>
                </c:pt>
                <c:pt idx="76885">
                  <c:v>9.485908542E-6</c:v>
                </c:pt>
                <c:pt idx="76886">
                  <c:v>3.3977599359999998E-7</c:v>
                </c:pt>
                <c:pt idx="76887">
                  <c:v>1.4989571149999999E-6</c:v>
                </c:pt>
                <c:pt idx="76888">
                  <c:v>6.1680355399999998E-6</c:v>
                </c:pt>
                <c:pt idx="76889">
                  <c:v>1.325576327E-4</c:v>
                </c:pt>
                <c:pt idx="76890">
                  <c:v>5.1299389439999996E-6</c:v>
                </c:pt>
                <c:pt idx="76891">
                  <c:v>1.4777204869999999E-6</c:v>
                </c:pt>
                <c:pt idx="76892">
                  <c:v>9.2606464699999999E-7</c:v>
                </c:pt>
                <c:pt idx="76893">
                  <c:v>9.2976764619999995E-6</c:v>
                </c:pt>
                <c:pt idx="76894">
                  <c:v>2.347381214E-6</c:v>
                </c:pt>
                <c:pt idx="76895">
                  <c:v>1.5905296119999999E-6</c:v>
                </c:pt>
                <c:pt idx="76896">
                  <c:v>9.5971229979999997E-8</c:v>
                </c:pt>
                <c:pt idx="76897">
                  <c:v>2.0302254939999999E-4</c:v>
                </c:pt>
                <c:pt idx="76898">
                  <c:v>2.5812049170000001E-7</c:v>
                </c:pt>
                <c:pt idx="76899">
                  <c:v>2.3765300019999998E-6</c:v>
                </c:pt>
                <c:pt idx="76900">
                  <c:v>3.8935541130000002E-6</c:v>
                </c:pt>
                <c:pt idx="76901">
                  <c:v>2.8827245889999998E-5</c:v>
                </c:pt>
                <c:pt idx="76902">
                  <c:v>9.7351248779999992E-7</c:v>
                </c:pt>
                <c:pt idx="76903">
                  <c:v>9.2450610349999996E-7</c:v>
                </c:pt>
                <c:pt idx="76904">
                  <c:v>9.6313566259999994E-7</c:v>
                </c:pt>
                <c:pt idx="76905">
                  <c:v>3.8338952900000003E-6</c:v>
                </c:pt>
                <c:pt idx="76906">
                  <c:v>2.4064002639999998E-7</c:v>
                </c:pt>
                <c:pt idx="76907">
                  <c:v>4.4593442549999998E-7</c:v>
                </c:pt>
                <c:pt idx="76908">
                  <c:v>5.6019236779999996E-7</c:v>
                </c:pt>
                <c:pt idx="76909">
                  <c:v>1.434898741E-5</c:v>
                </c:pt>
                <c:pt idx="76910">
                  <c:v>2.233681683E-7</c:v>
                </c:pt>
                <c:pt idx="76911">
                  <c:v>7.0162332000000003E-8</c:v>
                </c:pt>
                <c:pt idx="76912">
                  <c:v>3.2748150619999998E-8</c:v>
                </c:pt>
                <c:pt idx="76913">
                  <c:v>2.069674928E-7</c:v>
                </c:pt>
                <c:pt idx="76914">
                  <c:v>8.0070981570000002E-9</c:v>
                </c:pt>
                <c:pt idx="76915">
                  <c:v>2.8116734490000002E-9</c:v>
                </c:pt>
                <c:pt idx="76916">
                  <c:v>1.472834897E-9</c:v>
                </c:pt>
                <c:pt idx="76917">
                  <c:v>2.363570193E-7</c:v>
                </c:pt>
                <c:pt idx="76918">
                  <c:v>2.9669235160000001E-9</c:v>
                </c:pt>
                <c:pt idx="76919">
                  <c:v>4.9521755829999999E-9</c:v>
                </c:pt>
                <c:pt idx="76920">
                  <c:v>5.906685848E-9</c:v>
                </c:pt>
                <c:pt idx="76921">
                  <c:v>2.5420889659999999E-7</c:v>
                </c:pt>
                <c:pt idx="76922">
                  <c:v>1.1293339309999999E-9</c:v>
                </c:pt>
                <c:pt idx="76923">
                  <c:v>1.5258182510000001E-13</c:v>
                </c:pt>
                <c:pt idx="76924">
                  <c:v>1.454659063E-9</c:v>
                </c:pt>
                <c:pt idx="76925">
                  <c:v>8.047106932E-8</c:v>
                </c:pt>
                <c:pt idx="76926">
                  <c:v>2.2411576340000001E-8</c:v>
                </c:pt>
                <c:pt idx="76927">
                  <c:v>4.1264245189999999E-8</c:v>
                </c:pt>
                <c:pt idx="76928">
                  <c:v>5.3630692669999997E-8</c:v>
                </c:pt>
                <c:pt idx="76929">
                  <c:v>4.1038780050000004E-6</c:v>
                </c:pt>
                <c:pt idx="76930">
                  <c:v>1.5848349700000001E-7</c:v>
                </c:pt>
                <c:pt idx="76931">
                  <c:v>2.6030734390000001E-7</c:v>
                </c:pt>
                <c:pt idx="76932">
                  <c:v>3.625220214E-7</c:v>
                </c:pt>
                <c:pt idx="76933">
                  <c:v>5.5271945850000004E-6</c:v>
                </c:pt>
                <c:pt idx="76934">
                  <c:v>6.1372172499999998E-7</c:v>
                </c:pt>
                <c:pt idx="76935">
                  <c:v>6.0559018629999996E-7</c:v>
                </c:pt>
                <c:pt idx="76936">
                  <c:v>9.5620588619999995E-7</c:v>
                </c:pt>
                <c:pt idx="76937">
                  <c:v>7.6850390870000006E-5</c:v>
                </c:pt>
                <c:pt idx="76938">
                  <c:v>2.5156582409999999E-6</c:v>
                </c:pt>
                <c:pt idx="76939">
                  <c:v>9.6211570779999994E-7</c:v>
                </c:pt>
                <c:pt idx="76940">
                  <c:v>1.5020604019999999E-7</c:v>
                </c:pt>
                <c:pt idx="76941">
                  <c:v>1.4594118720000001E-4</c:v>
                </c:pt>
                <c:pt idx="76942">
                  <c:v>7.5158054520000002E-7</c:v>
                </c:pt>
                <c:pt idx="76943">
                  <c:v>1.137140894E-6</c:v>
                </c:pt>
                <c:pt idx="76944">
                  <c:v>6.6539844860000002E-7</c:v>
                </c:pt>
                <c:pt idx="76945">
                  <c:v>1.014192569E-5</c:v>
                </c:pt>
                <c:pt idx="76946">
                  <c:v>9.635145506999999E-7</c:v>
                </c:pt>
                <c:pt idx="76947">
                  <c:v>8.1886188789999996E-7</c:v>
                </c:pt>
                <c:pt idx="76948">
                  <c:v>5.1069676799999996E-7</c:v>
                </c:pt>
                <c:pt idx="76949">
                  <c:v>3.8788169120000004E-6</c:v>
                </c:pt>
                <c:pt idx="76950">
                  <c:v>6.3553617049999996E-7</c:v>
                </c:pt>
                <c:pt idx="76951">
                  <c:v>4.5177005380000002E-7</c:v>
                </c:pt>
                <c:pt idx="76952">
                  <c:v>3.5383197689999999E-7</c:v>
                </c:pt>
                <c:pt idx="76953">
                  <c:v>2.9226619949999999E-6</c:v>
                </c:pt>
                <c:pt idx="76954">
                  <c:v>3.0941318059999998E-7</c:v>
                </c:pt>
                <c:pt idx="76955">
                  <c:v>7.8136086649999994E-8</c:v>
                </c:pt>
                <c:pt idx="76956">
                  <c:v>7.3711969489999996E-8</c:v>
                </c:pt>
                <c:pt idx="76957">
                  <c:v>2.258435996E-6</c:v>
                </c:pt>
                <c:pt idx="76958">
                  <c:v>4.3997796569999998E-8</c:v>
                </c:pt>
                <c:pt idx="76959">
                  <c:v>1.09791916E-8</c:v>
                </c:pt>
                <c:pt idx="76960">
                  <c:v>3.687711438E-8</c:v>
                </c:pt>
                <c:pt idx="76961">
                  <c:v>4.2336914000000002E-7</c:v>
                </c:pt>
                <c:pt idx="76962">
                  <c:v>2.611225415E-8</c:v>
                </c:pt>
                <c:pt idx="76963">
                  <c:v>1.095351194E-7</c:v>
                </c:pt>
                <c:pt idx="76964">
                  <c:v>1.00823955E-7</c:v>
                </c:pt>
                <c:pt idx="76965">
                  <c:v>7.2903205539999998E-8</c:v>
                </c:pt>
                <c:pt idx="76966">
                  <c:v>1.2296059960000001E-7</c:v>
                </c:pt>
                <c:pt idx="76967">
                  <c:v>1.6611830530000001E-7</c:v>
                </c:pt>
                <c:pt idx="76968">
                  <c:v>1.5250864919999999E-7</c:v>
                </c:pt>
                <c:pt idx="76969">
                  <c:v>2.0285201900000001E-7</c:v>
                </c:pt>
                <c:pt idx="76970">
                  <c:v>1.443311889E-7</c:v>
                </c:pt>
                <c:pt idx="76971">
                  <c:v>7.5975240720000002E-8</c:v>
                </c:pt>
                <c:pt idx="76972">
                  <c:v>5.685568958E-8</c:v>
                </c:pt>
                <c:pt idx="76973">
                  <c:v>6.2066696669999996E-8</c:v>
                </c:pt>
                <c:pt idx="76974">
                  <c:v>1.5331842710000001E-8</c:v>
                </c:pt>
                <c:pt idx="76975">
                  <c:v>4.7125629970000001E-8</c:v>
                </c:pt>
                <c:pt idx="76976">
                  <c:v>1.479879684E-8</c:v>
                </c:pt>
                <c:pt idx="76977">
                  <c:v>6.4234587629999996E-7</c:v>
                </c:pt>
                <c:pt idx="76978">
                  <c:v>5.1607455060000005E-7</c:v>
                </c:pt>
                <c:pt idx="76979">
                  <c:v>9.0416036699999997E-7</c:v>
                </c:pt>
                <c:pt idx="76980">
                  <c:v>2.1986906719999998E-6</c:v>
                </c:pt>
                <c:pt idx="76981">
                  <c:v>6.0092633330000003E-5</c:v>
                </c:pt>
                <c:pt idx="76982">
                  <c:v>8.2494387249999999E-7</c:v>
                </c:pt>
                <c:pt idx="76983">
                  <c:v>1.2700169180000001E-6</c:v>
                </c:pt>
                <c:pt idx="76984">
                  <c:v>1.0499450540000001E-6</c:v>
                </c:pt>
                <c:pt idx="76985">
                  <c:v>9.2969718640000001E-7</c:v>
                </c:pt>
                <c:pt idx="76986">
                  <c:v>6.6405673679999996E-7</c:v>
                </c:pt>
                <c:pt idx="76987">
                  <c:v>1.375534639E-6</c:v>
                </c:pt>
                <c:pt idx="76988">
                  <c:v>2.1306139110000001E-6</c:v>
                </c:pt>
                <c:pt idx="76989">
                  <c:v>1.3990870440000001E-5</c:v>
                </c:pt>
                <c:pt idx="76990">
                  <c:v>3.5950628249999998E-6</c:v>
                </c:pt>
                <c:pt idx="76991">
                  <c:v>1.5527907460000001E-6</c:v>
                </c:pt>
                <c:pt idx="76992">
                  <c:v>3.9692883689999999E-7</c:v>
                </c:pt>
                <c:pt idx="76993">
                  <c:v>4.0137848260000002E-6</c:v>
                </c:pt>
                <c:pt idx="76994">
                  <c:v>1.251675418E-6</c:v>
                </c:pt>
                <c:pt idx="76995">
                  <c:v>9.7677910009999998E-7</c:v>
                </c:pt>
                <c:pt idx="76996">
                  <c:v>8.467569461E-8</c:v>
                </c:pt>
                <c:pt idx="76997">
                  <c:v>1.5593912870000001E-7</c:v>
                </c:pt>
                <c:pt idx="76998">
                  <c:v>1.4744792920000001E-6</c:v>
                </c:pt>
                <c:pt idx="76999">
                  <c:v>6.4063208909999996E-7</c:v>
                </c:pt>
                <c:pt idx="77000">
                  <c:v>1.022802518E-6</c:v>
                </c:pt>
                <c:pt idx="77001">
                  <c:v>8.4958200270000008E-6</c:v>
                </c:pt>
                <c:pt idx="77002">
                  <c:v>2.34376889E-7</c:v>
                </c:pt>
                <c:pt idx="77003">
                  <c:v>3.5282891049999998E-7</c:v>
                </c:pt>
                <c:pt idx="77004">
                  <c:v>1.5649574430000001E-7</c:v>
                </c:pt>
                <c:pt idx="77005">
                  <c:v>9.1732882200000004E-8</c:v>
                </c:pt>
                <c:pt idx="77006">
                  <c:v>4.4147872659999997E-8</c:v>
                </c:pt>
                <c:pt idx="77007">
                  <c:v>2.9795032609999998E-8</c:v>
                </c:pt>
                <c:pt idx="77008">
                  <c:v>1.2017086709999999E-7</c:v>
                </c:pt>
                <c:pt idx="77009">
                  <c:v>9.1004776970000002E-7</c:v>
                </c:pt>
                <c:pt idx="77010">
                  <c:v>3.6216558290000002E-7</c:v>
                </c:pt>
                <c:pt idx="77011">
                  <c:v>6.6128575430000003E-7</c:v>
                </c:pt>
                <c:pt idx="77012">
                  <c:v>9.0187959150000003E-7</c:v>
                </c:pt>
                <c:pt idx="77013">
                  <c:v>4.0299863390000001E-6</c:v>
                </c:pt>
                <c:pt idx="77014">
                  <c:v>1.193093177E-8</c:v>
                </c:pt>
                <c:pt idx="77015">
                  <c:v>2.5357443820000001E-7</c:v>
                </c:pt>
                <c:pt idx="77016">
                  <c:v>6.1785814350000004E-8</c:v>
                </c:pt>
                <c:pt idx="77017">
                  <c:v>3.9873316770000002E-7</c:v>
                </c:pt>
                <c:pt idx="77018">
                  <c:v>1.4151250689999999E-7</c:v>
                </c:pt>
                <c:pt idx="77019">
                  <c:v>3.0185376609999999E-7</c:v>
                </c:pt>
                <c:pt idx="77020">
                  <c:v>6.0450164099999996E-8</c:v>
                </c:pt>
                <c:pt idx="77021">
                  <c:v>5.794197297E-7</c:v>
                </c:pt>
                <c:pt idx="77022">
                  <c:v>1.2049742089999999E-7</c:v>
                </c:pt>
                <c:pt idx="77023">
                  <c:v>1.449880843E-7</c:v>
                </c:pt>
                <c:pt idx="77024">
                  <c:v>1.4932062959999999E-8</c:v>
                </c:pt>
                <c:pt idx="77025">
                  <c:v>5.7916750280000002E-7</c:v>
                </c:pt>
                <c:pt idx="77026">
                  <c:v>1.6809400670000001E-7</c:v>
                </c:pt>
                <c:pt idx="77027">
                  <c:v>5.1522204800000002E-8</c:v>
                </c:pt>
                <c:pt idx="77028">
                  <c:v>5.3672665330000002E-8</c:v>
                </c:pt>
                <c:pt idx="77029">
                  <c:v>4.3777771240000003E-6</c:v>
                </c:pt>
                <c:pt idx="77030">
                  <c:v>1.1261931660000001E-6</c:v>
                </c:pt>
                <c:pt idx="77031">
                  <c:v>1.65003861E-6</c:v>
                </c:pt>
                <c:pt idx="77032">
                  <c:v>1.1419218060000001E-5</c:v>
                </c:pt>
                <c:pt idx="77033">
                  <c:v>2.317213944E-5</c:v>
                </c:pt>
                <c:pt idx="77034">
                  <c:v>1.498728732E-6</c:v>
                </c:pt>
                <c:pt idx="77035">
                  <c:v>4.0819523889999998E-7</c:v>
                </c:pt>
                <c:pt idx="77036">
                  <c:v>3.9271664419999998E-7</c:v>
                </c:pt>
                <c:pt idx="77037">
                  <c:v>2.0788457870000001E-6</c:v>
                </c:pt>
                <c:pt idx="77038">
                  <c:v>2.9018359490000002E-7</c:v>
                </c:pt>
                <c:pt idx="77039">
                  <c:v>3.3764340820000002E-7</c:v>
                </c:pt>
                <c:pt idx="77040">
                  <c:v>2.2142722940000002E-6</c:v>
                </c:pt>
                <c:pt idx="77041">
                  <c:v>9.4076461499999994E-6</c:v>
                </c:pt>
                <c:pt idx="77042">
                  <c:v>7.7435783059999999E-7</c:v>
                </c:pt>
                <c:pt idx="77043">
                  <c:v>6.3305399619999995E-7</c:v>
                </c:pt>
                <c:pt idx="77044">
                  <c:v>1.3713450509999999E-6</c:v>
                </c:pt>
                <c:pt idx="77045">
                  <c:v>2.759056641E-7</c:v>
                </c:pt>
                <c:pt idx="77046">
                  <c:v>1.047617638E-7</c:v>
                </c:pt>
                <c:pt idx="77047">
                  <c:v>1.8334262709999999E-7</c:v>
                </c:pt>
                <c:pt idx="77048">
                  <c:v>1.79104106E-7</c:v>
                </c:pt>
                <c:pt idx="77049">
                  <c:v>1.0550107340000001E-7</c:v>
                </c:pt>
                <c:pt idx="77050">
                  <c:v>1.3666398009999999E-7</c:v>
                </c:pt>
                <c:pt idx="77051">
                  <c:v>1.900422379E-8</c:v>
                </c:pt>
                <c:pt idx="77052">
                  <c:v>2.7392082429999999E-6</c:v>
                </c:pt>
                <c:pt idx="77053">
                  <c:v>3.842621806E-6</c:v>
                </c:pt>
                <c:pt idx="77054">
                  <c:v>1.36304532E-6</c:v>
                </c:pt>
                <c:pt idx="77055">
                  <c:v>7.0428783630000001E-7</c:v>
                </c:pt>
                <c:pt idx="77056">
                  <c:v>1.4929240550000001E-8</c:v>
                </c:pt>
                <c:pt idx="77057">
                  <c:v>2.169313853E-7</c:v>
                </c:pt>
                <c:pt idx="77058">
                  <c:v>6.6169078480000004E-7</c:v>
                </c:pt>
                <c:pt idx="77059">
                  <c:v>1.753204394E-7</c:v>
                </c:pt>
                <c:pt idx="77060">
                  <c:v>6.0811841780000001E-7</c:v>
                </c:pt>
                <c:pt idx="77061">
                  <c:v>1.0809114090000001E-6</c:v>
                </c:pt>
                <c:pt idx="77062">
                  <c:v>8.1460251940000001E-7</c:v>
                </c:pt>
                <c:pt idx="77063">
                  <c:v>3.9109681930000001E-7</c:v>
                </c:pt>
                <c:pt idx="77064">
                  <c:v>4.3103543270000002E-7</c:v>
                </c:pt>
                <c:pt idx="77065">
                  <c:v>4.171005157E-7</c:v>
                </c:pt>
                <c:pt idx="77066">
                  <c:v>2.660054401E-8</c:v>
                </c:pt>
                <c:pt idx="77067">
                  <c:v>5.2762456989999998E-8</c:v>
                </c:pt>
                <c:pt idx="77068">
                  <c:v>2.7489177300000002E-7</c:v>
                </c:pt>
                <c:pt idx="77069">
                  <c:v>3.1543243229999999E-8</c:v>
                </c:pt>
                <c:pt idx="77070">
                  <c:v>4.364982994E-8</c:v>
                </c:pt>
                <c:pt idx="77071">
                  <c:v>1.759953701E-7</c:v>
                </c:pt>
                <c:pt idx="77072">
                  <c:v>1.2854983149999999E-7</c:v>
                </c:pt>
                <c:pt idx="77073">
                  <c:v>2.1011835150000001E-7</c:v>
                </c:pt>
                <c:pt idx="77074">
                  <c:v>5.023703354E-7</c:v>
                </c:pt>
                <c:pt idx="77075">
                  <c:v>1.0236058039999999E-6</c:v>
                </c:pt>
                <c:pt idx="77076">
                  <c:v>4.1387774009999997E-7</c:v>
                </c:pt>
                <c:pt idx="77077">
                  <c:v>2.138027696E-7</c:v>
                </c:pt>
                <c:pt idx="77078">
                  <c:v>6.6364729940000002E-7</c:v>
                </c:pt>
                <c:pt idx="77079">
                  <c:v>7.4623851839999999E-7</c:v>
                </c:pt>
                <c:pt idx="77080">
                  <c:v>1.4559235180000001E-8</c:v>
                </c:pt>
                <c:pt idx="77081">
                  <c:v>1.6896005770000001E-7</c:v>
                </c:pt>
                <c:pt idx="77082">
                  <c:v>7.3323439029999996E-7</c:v>
                </c:pt>
                <c:pt idx="77083">
                  <c:v>4.9387939249999999E-7</c:v>
                </c:pt>
                <c:pt idx="77084">
                  <c:v>3.7215525109999998E-8</c:v>
                </c:pt>
                <c:pt idx="77085">
                  <c:v>3.3819375489999998E-7</c:v>
                </c:pt>
                <c:pt idx="77086">
                  <c:v>4.205387574E-7</c:v>
                </c:pt>
                <c:pt idx="77087">
                  <c:v>3.606763217E-8</c:v>
                </c:pt>
                <c:pt idx="77088">
                  <c:v>6.950692907E-7</c:v>
                </c:pt>
                <c:pt idx="77089">
                  <c:v>7.1723723649999996E-8</c:v>
                </c:pt>
                <c:pt idx="77090">
                  <c:v>1.078024225E-7</c:v>
                </c:pt>
                <c:pt idx="77091">
                  <c:v>9.7100271559999997E-8</c:v>
                </c:pt>
                <c:pt idx="77092">
                  <c:v>1.8734583219999999E-6</c:v>
                </c:pt>
                <c:pt idx="77093">
                  <c:v>2.9080583679999999E-7</c:v>
                </c:pt>
                <c:pt idx="77094">
                  <c:v>9.1343219629999998E-8</c:v>
                </c:pt>
                <c:pt idx="77095">
                  <c:v>3.3904653390000001E-7</c:v>
                </c:pt>
                <c:pt idx="77096">
                  <c:v>1.017062408E-6</c:v>
                </c:pt>
                <c:pt idx="77097">
                  <c:v>4.4166344950000002E-7</c:v>
                </c:pt>
                <c:pt idx="77098">
                  <c:v>3.1682736279999999E-7</c:v>
                </c:pt>
                <c:pt idx="77099">
                  <c:v>7.4236740870000001E-7</c:v>
                </c:pt>
                <c:pt idx="77100">
                  <c:v>7.6814064580000002E-7</c:v>
                </c:pt>
                <c:pt idx="77101">
                  <c:v>1.046593272E-6</c:v>
                </c:pt>
                <c:pt idx="77102">
                  <c:v>8.0684340640000004E-7</c:v>
                </c:pt>
                <c:pt idx="77103">
                  <c:v>4.481704261E-7</c:v>
                </c:pt>
                <c:pt idx="77104">
                  <c:v>1.3128903599999999E-6</c:v>
                </c:pt>
                <c:pt idx="77105">
                  <c:v>1.5903249709999999E-7</c:v>
                </c:pt>
                <c:pt idx="77106">
                  <c:v>8.7591782060000003E-7</c:v>
                </c:pt>
                <c:pt idx="77107">
                  <c:v>6.0945154300000003E-7</c:v>
                </c:pt>
                <c:pt idx="77108">
                  <c:v>1.377561159E-6</c:v>
                </c:pt>
                <c:pt idx="77109">
                  <c:v>8.8068839309999994E-8</c:v>
                </c:pt>
                <c:pt idx="77110">
                  <c:v>7.3824125319999995E-7</c:v>
                </c:pt>
                <c:pt idx="77111">
                  <c:v>7.829018965E-8</c:v>
                </c:pt>
                <c:pt idx="77112">
                  <c:v>1.4656002249999999E-5</c:v>
                </c:pt>
                <c:pt idx="77113">
                  <c:v>4.4390574670000004E-6</c:v>
                </c:pt>
                <c:pt idx="77114">
                  <c:v>2.4503688189999999E-6</c:v>
                </c:pt>
                <c:pt idx="77115">
                  <c:v>2.3864721900000001E-6</c:v>
                </c:pt>
                <c:pt idx="77116">
                  <c:v>3.1338975E-6</c:v>
                </c:pt>
                <c:pt idx="77117">
                  <c:v>6.0171416929999995E-7</c:v>
                </c:pt>
                <c:pt idx="77118">
                  <c:v>1.4815445409999999E-7</c:v>
                </c:pt>
                <c:pt idx="77119">
                  <c:v>8.9898834959999994E-8</c:v>
                </c:pt>
                <c:pt idx="77120">
                  <c:v>3.3489135279999998E-8</c:v>
                </c:pt>
                <c:pt idx="77121">
                  <c:v>8.5120125060000003E-8</c:v>
                </c:pt>
                <c:pt idx="77122">
                  <c:v>1.079155785E-7</c:v>
                </c:pt>
                <c:pt idx="77123">
                  <c:v>1.271510767E-7</c:v>
                </c:pt>
                <c:pt idx="77124">
                  <c:v>2.5746702569999999E-7</c:v>
                </c:pt>
                <c:pt idx="77125">
                  <c:v>2.3358255859999999E-7</c:v>
                </c:pt>
                <c:pt idx="77126">
                  <c:v>8.2561877219999999E-8</c:v>
                </c:pt>
                <c:pt idx="77127">
                  <c:v>3.0990753730000002E-7</c:v>
                </c:pt>
                <c:pt idx="77128">
                  <c:v>1.033992331E-7</c:v>
                </c:pt>
                <c:pt idx="77129">
                  <c:v>1.564188695E-7</c:v>
                </c:pt>
                <c:pt idx="77130">
                  <c:v>1.803332674E-7</c:v>
                </c:pt>
                <c:pt idx="77131">
                  <c:v>1.9719904779999999E-7</c:v>
                </c:pt>
                <c:pt idx="77132">
                  <c:v>1.419163327E-6</c:v>
                </c:pt>
                <c:pt idx="77133">
                  <c:v>3.3860757109999998E-7</c:v>
                </c:pt>
                <c:pt idx="77134">
                  <c:v>2.9684390309999999E-7</c:v>
                </c:pt>
                <c:pt idx="77135">
                  <c:v>6.920678819E-7</c:v>
                </c:pt>
                <c:pt idx="77136">
                  <c:v>1.118193513E-6</c:v>
                </c:pt>
                <c:pt idx="77137">
                  <c:v>2.070207372E-7</c:v>
                </c:pt>
                <c:pt idx="77138">
                  <c:v>7.1302387810000005E-8</c:v>
                </c:pt>
                <c:pt idx="77139">
                  <c:v>5.020803163E-8</c:v>
                </c:pt>
                <c:pt idx="77140">
                  <c:v>1.912978689E-7</c:v>
                </c:pt>
                <c:pt idx="77141">
                  <c:v>1.4075288230000001E-8</c:v>
                </c:pt>
                <c:pt idx="77142">
                  <c:v>4.7404696019999999E-8</c:v>
                </c:pt>
                <c:pt idx="77143">
                  <c:v>2.112238038E-7</c:v>
                </c:pt>
                <c:pt idx="77144">
                  <c:v>7.1316990970000003E-6</c:v>
                </c:pt>
                <c:pt idx="77145">
                  <c:v>1.296338731E-6</c:v>
                </c:pt>
                <c:pt idx="77146">
                  <c:v>3.125510312E-7</c:v>
                </c:pt>
                <c:pt idx="77147">
                  <c:v>6.6341060330000001E-7</c:v>
                </c:pt>
                <c:pt idx="77148">
                  <c:v>1.8573751679999999E-6</c:v>
                </c:pt>
                <c:pt idx="77149">
                  <c:v>2.248132086E-7</c:v>
                </c:pt>
                <c:pt idx="77150">
                  <c:v>1.6952498469999999E-7</c:v>
                </c:pt>
                <c:pt idx="77151">
                  <c:v>4.3941414549999999E-7</c:v>
                </c:pt>
                <c:pt idx="77152">
                  <c:v>4.284299252E-6</c:v>
                </c:pt>
                <c:pt idx="77153">
                  <c:v>1.0241861950000001E-6</c:v>
                </c:pt>
                <c:pt idx="77154">
                  <c:v>1.0460177250000001E-6</c:v>
                </c:pt>
                <c:pt idx="77155">
                  <c:v>3.53558644E-6</c:v>
                </c:pt>
                <c:pt idx="77156">
                  <c:v>3.2120049169999999E-5</c:v>
                </c:pt>
                <c:pt idx="77157">
                  <c:v>2.5888693539999999E-6</c:v>
                </c:pt>
                <c:pt idx="77158">
                  <c:v>4.2141242949999998E-7</c:v>
                </c:pt>
                <c:pt idx="77159">
                  <c:v>1.8018153380000001E-7</c:v>
                </c:pt>
                <c:pt idx="77160">
                  <c:v>1.030416766E-6</c:v>
                </c:pt>
                <c:pt idx="77161">
                  <c:v>4.7537548419999998E-7</c:v>
                </c:pt>
                <c:pt idx="77162">
                  <c:v>2.5793302800000001E-7</c:v>
                </c:pt>
                <c:pt idx="77163">
                  <c:v>3.6485511879999999E-8</c:v>
                </c:pt>
                <c:pt idx="77164">
                  <c:v>9.2803441399999995E-6</c:v>
                </c:pt>
                <c:pt idx="77165">
                  <c:v>2.082232457E-7</c:v>
                </c:pt>
                <c:pt idx="77166">
                  <c:v>1.7550078420000001E-7</c:v>
                </c:pt>
                <c:pt idx="77167">
                  <c:v>2.779028066E-7</c:v>
                </c:pt>
                <c:pt idx="77168">
                  <c:v>2.6119795109999998E-7</c:v>
                </c:pt>
                <c:pt idx="77169">
                  <c:v>4.5951332560000003E-8</c:v>
                </c:pt>
                <c:pt idx="77170">
                  <c:v>2.9853365560000001E-8</c:v>
                </c:pt>
                <c:pt idx="77171">
                  <c:v>1.8035826930000001E-8</c:v>
                </c:pt>
                <c:pt idx="77172">
                  <c:v>7.2943048439999995E-8</c:v>
                </c:pt>
                <c:pt idx="77173">
                  <c:v>2.1727644580000001E-8</c:v>
                </c:pt>
                <c:pt idx="77174">
                  <c:v>8.1199624139999993E-9</c:v>
                </c:pt>
                <c:pt idx="77175">
                  <c:v>1.279306224E-8</c:v>
                </c:pt>
                <c:pt idx="77176">
                  <c:v>1.0663514769999999E-6</c:v>
                </c:pt>
                <c:pt idx="77177">
                  <c:v>2.061430418E-8</c:v>
                </c:pt>
                <c:pt idx="77178">
                  <c:v>1.033956726E-8</c:v>
                </c:pt>
                <c:pt idx="77179">
                  <c:v>1.040610007E-8</c:v>
                </c:pt>
                <c:pt idx="77180">
                  <c:v>9.0351271479999995E-8</c:v>
                </c:pt>
                <c:pt idx="77181">
                  <c:v>1.310706382E-8</c:v>
                </c:pt>
                <c:pt idx="77182">
                  <c:v>1.1915389340000001E-8</c:v>
                </c:pt>
                <c:pt idx="77183">
                  <c:v>1.408898436E-8</c:v>
                </c:pt>
                <c:pt idx="77184">
                  <c:v>3.352582431E-7</c:v>
                </c:pt>
                <c:pt idx="77185">
                  <c:v>1.286161769E-8</c:v>
                </c:pt>
                <c:pt idx="77186">
                  <c:v>1.105037908E-7</c:v>
                </c:pt>
                <c:pt idx="77187">
                  <c:v>1.8338564849999999E-7</c:v>
                </c:pt>
                <c:pt idx="77188">
                  <c:v>3.575059102E-6</c:v>
                </c:pt>
                <c:pt idx="77189">
                  <c:v>1.1444052560000001E-7</c:v>
                </c:pt>
                <c:pt idx="77190">
                  <c:v>9.7936480979999999E-8</c:v>
                </c:pt>
                <c:pt idx="77191">
                  <c:v>1.5874286360000001E-7</c:v>
                </c:pt>
                <c:pt idx="77192">
                  <c:v>1.6360362520000001E-6</c:v>
                </c:pt>
                <c:pt idx="77193">
                  <c:v>1.056552931E-7</c:v>
                </c:pt>
                <c:pt idx="77194">
                  <c:v>2.130944518E-7</c:v>
                </c:pt>
                <c:pt idx="77195">
                  <c:v>3.636691256E-7</c:v>
                </c:pt>
                <c:pt idx="77196">
                  <c:v>8.2407842630000001E-6</c:v>
                </c:pt>
                <c:pt idx="77197">
                  <c:v>4.1226108470000002E-7</c:v>
                </c:pt>
                <c:pt idx="77198">
                  <c:v>1.7363819679999999E-7</c:v>
                </c:pt>
                <c:pt idx="77199">
                  <c:v>1.341282623E-7</c:v>
                </c:pt>
                <c:pt idx="77200">
                  <c:v>5.6633003470000001E-6</c:v>
                </c:pt>
                <c:pt idx="77201">
                  <c:v>1.3688164629999999E-7</c:v>
                </c:pt>
                <c:pt idx="77202">
                  <c:v>2.1868524009999999E-7</c:v>
                </c:pt>
                <c:pt idx="77203">
                  <c:v>1.171618508E-7</c:v>
                </c:pt>
                <c:pt idx="77204">
                  <c:v>3.3121411939999998E-5</c:v>
                </c:pt>
                <c:pt idx="77205">
                  <c:v>2.5253282309999999E-9</c:v>
                </c:pt>
                <c:pt idx="77206">
                  <c:v>3.4600570619999999E-7</c:v>
                </c:pt>
                <c:pt idx="77207">
                  <c:v>5.4414226909999999E-7</c:v>
                </c:pt>
                <c:pt idx="77208">
                  <c:v>3.3942450030000002E-5</c:v>
                </c:pt>
                <c:pt idx="77209">
                  <c:v>2.1154822920000001E-7</c:v>
                </c:pt>
                <c:pt idx="77210">
                  <c:v>8.4276873389999999E-8</c:v>
                </c:pt>
                <c:pt idx="77211">
                  <c:v>7.6823263750000003E-8</c:v>
                </c:pt>
                <c:pt idx="77212">
                  <c:v>1.0689073330000001E-6</c:v>
                </c:pt>
                <c:pt idx="77213">
                  <c:v>4.5092322599999998E-8</c:v>
                </c:pt>
                <c:pt idx="77214">
                  <c:v>2.6309558409999998E-8</c:v>
                </c:pt>
                <c:pt idx="77215">
                  <c:v>1.6816400199999998E-8</c:v>
                </c:pt>
                <c:pt idx="77216">
                  <c:v>9.3862963059999999E-8</c:v>
                </c:pt>
                <c:pt idx="77217">
                  <c:v>5.1768022150000002E-9</c:v>
                </c:pt>
                <c:pt idx="77218">
                  <c:v>1.8680536279999999E-9</c:v>
                </c:pt>
                <c:pt idx="77219">
                  <c:v>3.7824476799999999E-10</c:v>
                </c:pt>
                <c:pt idx="77220">
                  <c:v>5.1156840729999997E-13</c:v>
                </c:pt>
                <c:pt idx="77221">
                  <c:v>2.5764079819999998E-10</c:v>
                </c:pt>
                <c:pt idx="77222">
                  <c:v>7.2624473310000001E-10</c:v>
                </c:pt>
                <c:pt idx="77223">
                  <c:v>1.129164753E-9</c:v>
                </c:pt>
                <c:pt idx="77224">
                  <c:v>7.210463669E-8</c:v>
                </c:pt>
                <c:pt idx="77225">
                  <c:v>1.8699688590000001E-9</c:v>
                </c:pt>
                <c:pt idx="77226">
                  <c:v>1.0745113930000001E-9</c:v>
                </c:pt>
                <c:pt idx="77227">
                  <c:v>4.6005730599999999E-10</c:v>
                </c:pt>
                <c:pt idx="77228">
                  <c:v>3.1920903689999998E-8</c:v>
                </c:pt>
                <c:pt idx="77229">
                  <c:v>2.2136852289999999E-9</c:v>
                </c:pt>
                <c:pt idx="77230">
                  <c:v>5.0430232869999998E-9</c:v>
                </c:pt>
                <c:pt idx="77231">
                  <c:v>7.4176571159999996E-9</c:v>
                </c:pt>
                <c:pt idx="77232">
                  <c:v>1.6446840640000001E-7</c:v>
                </c:pt>
                <c:pt idx="77233">
                  <c:v>2.730899705E-8</c:v>
                </c:pt>
                <c:pt idx="77234">
                  <c:v>4.295392231E-8</c:v>
                </c:pt>
                <c:pt idx="77235">
                  <c:v>5.7594219369999999E-8</c:v>
                </c:pt>
                <c:pt idx="77236">
                  <c:v>1.4375228079999999E-6</c:v>
                </c:pt>
                <c:pt idx="77237">
                  <c:v>1.496248974E-7</c:v>
                </c:pt>
                <c:pt idx="77238">
                  <c:v>9.1779081540000001E-8</c:v>
                </c:pt>
                <c:pt idx="77239">
                  <c:v>7.5884346050000002E-8</c:v>
                </c:pt>
                <c:pt idx="77240">
                  <c:v>1.039694056E-6</c:v>
                </c:pt>
                <c:pt idx="77241">
                  <c:v>3.0862211019999999E-7</c:v>
                </c:pt>
                <c:pt idx="77242">
                  <c:v>1.8788429899999999E-7</c:v>
                </c:pt>
                <c:pt idx="77243">
                  <c:v>1.426434544E-7</c:v>
                </c:pt>
                <c:pt idx="77244">
                  <c:v>4.7633364769999999E-6</c:v>
                </c:pt>
                <c:pt idx="77245">
                  <c:v>8.8716888229999995E-7</c:v>
                </c:pt>
                <c:pt idx="77246">
                  <c:v>3.5839677250000002E-7</c:v>
                </c:pt>
                <c:pt idx="77247">
                  <c:v>6.0779572580000005E-7</c:v>
                </c:pt>
                <c:pt idx="77248">
                  <c:v>9.5824496299999994E-5</c:v>
                </c:pt>
                <c:pt idx="77249">
                  <c:v>4.9471994009999999E-7</c:v>
                </c:pt>
                <c:pt idx="77250">
                  <c:v>7.3645857319999997E-7</c:v>
                </c:pt>
                <c:pt idx="77251">
                  <c:v>4.2515780770000001E-7</c:v>
                </c:pt>
                <c:pt idx="77252">
                  <c:v>1.0006498239999999E-6</c:v>
                </c:pt>
                <c:pt idx="77253">
                  <c:v>2.8974399420000002E-7</c:v>
                </c:pt>
                <c:pt idx="77254">
                  <c:v>3.5642952319999998E-7</c:v>
                </c:pt>
                <c:pt idx="77255">
                  <c:v>3.8217538390000001E-7</c:v>
                </c:pt>
                <c:pt idx="77256">
                  <c:v>6.2479957580000002E-6</c:v>
                </c:pt>
                <c:pt idx="77257">
                  <c:v>5.2533878650000001E-7</c:v>
                </c:pt>
                <c:pt idx="77258">
                  <c:v>1.7405786559999999E-7</c:v>
                </c:pt>
                <c:pt idx="77259">
                  <c:v>1.1633045659999999E-8</c:v>
                </c:pt>
                <c:pt idx="77260">
                  <c:v>1.0733221449999999E-6</c:v>
                </c:pt>
                <c:pt idx="77261">
                  <c:v>9.1336702370000002E-8</c:v>
                </c:pt>
                <c:pt idx="77262">
                  <c:v>7.8011548420000002E-8</c:v>
                </c:pt>
                <c:pt idx="77263">
                  <c:v>1.402362823E-8</c:v>
                </c:pt>
                <c:pt idx="77264">
                  <c:v>4.810533981E-9</c:v>
                </c:pt>
                <c:pt idx="77265">
                  <c:v>5.8440226130000001E-8</c:v>
                </c:pt>
                <c:pt idx="77266">
                  <c:v>3.715514395E-8</c:v>
                </c:pt>
                <c:pt idx="77267">
                  <c:v>3.7128418570000002E-9</c:v>
                </c:pt>
                <c:pt idx="77268">
                  <c:v>6.5684653180000001E-8</c:v>
                </c:pt>
                <c:pt idx="77269">
                  <c:v>1.834460172E-8</c:v>
                </c:pt>
                <c:pt idx="77270">
                  <c:v>1.937677438E-8</c:v>
                </c:pt>
                <c:pt idx="77271">
                  <c:v>1.9112723029999999E-8</c:v>
                </c:pt>
                <c:pt idx="77272">
                  <c:v>2.185370458E-8</c:v>
                </c:pt>
                <c:pt idx="77273">
                  <c:v>2.602666007E-8</c:v>
                </c:pt>
                <c:pt idx="77274">
                  <c:v>3.5080633130000003E-8</c:v>
                </c:pt>
                <c:pt idx="77275">
                  <c:v>4.9291594780000002E-8</c:v>
                </c:pt>
                <c:pt idx="77276">
                  <c:v>3.435832972E-7</c:v>
                </c:pt>
                <c:pt idx="77277">
                  <c:v>1.6147391730000001E-7</c:v>
                </c:pt>
                <c:pt idx="77278">
                  <c:v>4.6715560600000002E-8</c:v>
                </c:pt>
                <c:pt idx="77279">
                  <c:v>1.3342042630000001E-7</c:v>
                </c:pt>
                <c:pt idx="77280">
                  <c:v>1.7689220020000001E-6</c:v>
                </c:pt>
                <c:pt idx="77281">
                  <c:v>2.5974811409999999E-7</c:v>
                </c:pt>
                <c:pt idx="77282">
                  <c:v>2.2258711270000001E-7</c:v>
                </c:pt>
                <c:pt idx="77283">
                  <c:v>1.07200752E-7</c:v>
                </c:pt>
                <c:pt idx="77284">
                  <c:v>4.260263382E-7</c:v>
                </c:pt>
                <c:pt idx="77285">
                  <c:v>6.2582890489999996E-7</c:v>
                </c:pt>
                <c:pt idx="77286">
                  <c:v>1.8592357770000001E-7</c:v>
                </c:pt>
                <c:pt idx="77287">
                  <c:v>1.5673426260000001E-6</c:v>
                </c:pt>
                <c:pt idx="77288">
                  <c:v>2.8331064979999998E-5</c:v>
                </c:pt>
                <c:pt idx="77289">
                  <c:v>2.201298488E-6</c:v>
                </c:pt>
                <c:pt idx="77290">
                  <c:v>2.5714622509999998E-6</c:v>
                </c:pt>
                <c:pt idx="77291">
                  <c:v>1.679510253E-6</c:v>
                </c:pt>
                <c:pt idx="77292">
                  <c:v>5.8918643060000002E-6</c:v>
                </c:pt>
                <c:pt idx="77293">
                  <c:v>1.117945183E-6</c:v>
                </c:pt>
                <c:pt idx="77294">
                  <c:v>6.3063134970000004E-7</c:v>
                </c:pt>
                <c:pt idx="77295">
                  <c:v>4.8703321529999996E-7</c:v>
                </c:pt>
                <c:pt idx="77296">
                  <c:v>1.478488205E-5</c:v>
                </c:pt>
                <c:pt idx="77297">
                  <c:v>2.652311958E-6</c:v>
                </c:pt>
                <c:pt idx="77298">
                  <c:v>1.2216300219999999E-6</c:v>
                </c:pt>
                <c:pt idx="77299">
                  <c:v>7.3190153680000004E-6</c:v>
                </c:pt>
                <c:pt idx="77300">
                  <c:v>3.0756425180000001E-5</c:v>
                </c:pt>
                <c:pt idx="77301">
                  <c:v>1.3350068720000001E-6</c:v>
                </c:pt>
                <c:pt idx="77302">
                  <c:v>4.0391032329999999E-7</c:v>
                </c:pt>
                <c:pt idx="77303">
                  <c:v>9.4119369060000001E-8</c:v>
                </c:pt>
                <c:pt idx="77304">
                  <c:v>1.1090441729999999E-6</c:v>
                </c:pt>
                <c:pt idx="77305">
                  <c:v>2.197895751E-7</c:v>
                </c:pt>
                <c:pt idx="77306">
                  <c:v>2.6952812369999998E-8</c:v>
                </c:pt>
                <c:pt idx="77307">
                  <c:v>4.125807238E-7</c:v>
                </c:pt>
                <c:pt idx="77308">
                  <c:v>2.6172567499999999E-6</c:v>
                </c:pt>
                <c:pt idx="77309">
                  <c:v>2.087273015E-7</c:v>
                </c:pt>
                <c:pt idx="77310">
                  <c:v>3.0348633540000003E-8</c:v>
                </c:pt>
                <c:pt idx="77311">
                  <c:v>6.7776477109999994E-8</c:v>
                </c:pt>
                <c:pt idx="77312">
                  <c:v>2.476120849E-8</c:v>
                </c:pt>
                <c:pt idx="77313">
                  <c:v>1.8066536589999999E-8</c:v>
                </c:pt>
                <c:pt idx="77314">
                  <c:v>4.3840727209999999E-8</c:v>
                </c:pt>
                <c:pt idx="77315">
                  <c:v>5.3066161480000001E-8</c:v>
                </c:pt>
                <c:pt idx="77316">
                  <c:v>4.56650448E-8</c:v>
                </c:pt>
                <c:pt idx="77317">
                  <c:v>5.6107453249999997E-8</c:v>
                </c:pt>
                <c:pt idx="77318">
                  <c:v>5.068607075E-8</c:v>
                </c:pt>
                <c:pt idx="77319">
                  <c:v>5.5962160200000003E-8</c:v>
                </c:pt>
                <c:pt idx="77320">
                  <c:v>1.1981385950000001E-7</c:v>
                </c:pt>
                <c:pt idx="77321">
                  <c:v>3.1519667899999999E-8</c:v>
                </c:pt>
                <c:pt idx="77322">
                  <c:v>4.4569106280000003E-8</c:v>
                </c:pt>
                <c:pt idx="77323">
                  <c:v>7.9876134410000001E-8</c:v>
                </c:pt>
                <c:pt idx="77324">
                  <c:v>1.1639297310000001E-7</c:v>
                </c:pt>
                <c:pt idx="77325">
                  <c:v>1.9685076559999999E-8</c:v>
                </c:pt>
                <c:pt idx="77326">
                  <c:v>1.569057126E-7</c:v>
                </c:pt>
                <c:pt idx="77327">
                  <c:v>4.0029697169999997E-8</c:v>
                </c:pt>
                <c:pt idx="77328">
                  <c:v>5.3209636109999996E-7</c:v>
                </c:pt>
                <c:pt idx="77329">
                  <c:v>1.3755976069999999E-7</c:v>
                </c:pt>
                <c:pt idx="77330">
                  <c:v>6.9102488450000004E-7</c:v>
                </c:pt>
                <c:pt idx="77331">
                  <c:v>8.4885372590000003E-7</c:v>
                </c:pt>
                <c:pt idx="77332">
                  <c:v>1.3022372879999999E-6</c:v>
                </c:pt>
                <c:pt idx="77333">
                  <c:v>8.7964379219999999E-7</c:v>
                </c:pt>
                <c:pt idx="77334">
                  <c:v>6.2849664080000005E-7</c:v>
                </c:pt>
                <c:pt idx="77335">
                  <c:v>1.7157615650000001E-8</c:v>
                </c:pt>
                <c:pt idx="77336">
                  <c:v>1.4667771259999999E-6</c:v>
                </c:pt>
                <c:pt idx="77337">
                  <c:v>2.5041851789999998E-6</c:v>
                </c:pt>
                <c:pt idx="77338">
                  <c:v>1.912634081E-6</c:v>
                </c:pt>
                <c:pt idx="77339">
                  <c:v>2.1222085720000001E-5</c:v>
                </c:pt>
                <c:pt idx="77340">
                  <c:v>5.168424764E-5</c:v>
                </c:pt>
                <c:pt idx="77341">
                  <c:v>5.6376594340000003E-6</c:v>
                </c:pt>
                <c:pt idx="77342">
                  <c:v>5.8665034800000004E-6</c:v>
                </c:pt>
                <c:pt idx="77343">
                  <c:v>2.6281075520000002E-6</c:v>
                </c:pt>
                <c:pt idx="77344">
                  <c:v>3.830894299E-7</c:v>
                </c:pt>
                <c:pt idx="77345">
                  <c:v>1.1972203309999999E-6</c:v>
                </c:pt>
                <c:pt idx="77346">
                  <c:v>1.529003016E-6</c:v>
                </c:pt>
                <c:pt idx="77347">
                  <c:v>1.836376537E-7</c:v>
                </c:pt>
                <c:pt idx="77348">
                  <c:v>2.9992763319999999E-7</c:v>
                </c:pt>
                <c:pt idx="77349">
                  <c:v>8.0456884999999997E-7</c:v>
                </c:pt>
                <c:pt idx="77350">
                  <c:v>5.5970670650000004E-7</c:v>
                </c:pt>
                <c:pt idx="77351">
                  <c:v>1.8880527219999999E-9</c:v>
                </c:pt>
                <c:pt idx="77352">
                  <c:v>2.4082909429999997E-7</c:v>
                </c:pt>
                <c:pt idx="77353">
                  <c:v>3.8771166520000002E-7</c:v>
                </c:pt>
                <c:pt idx="77354">
                  <c:v>8.2850781009999996E-8</c:v>
                </c:pt>
                <c:pt idx="77355">
                  <c:v>2.0363946529999999E-7</c:v>
                </c:pt>
                <c:pt idx="77356">
                  <c:v>5.4368960099999998E-8</c:v>
                </c:pt>
                <c:pt idx="77357">
                  <c:v>1.1525562970000001E-7</c:v>
                </c:pt>
                <c:pt idx="77358">
                  <c:v>1.9607347769999999E-8</c:v>
                </c:pt>
                <c:pt idx="77359">
                  <c:v>4.5126366519999998E-7</c:v>
                </c:pt>
                <c:pt idx="77360">
                  <c:v>7.6377061449999997E-8</c:v>
                </c:pt>
                <c:pt idx="77361">
                  <c:v>7.4599817720000006E-8</c:v>
                </c:pt>
                <c:pt idx="77362">
                  <c:v>7.7708783410000003E-8</c:v>
                </c:pt>
                <c:pt idx="77363">
                  <c:v>1.6375983620000001E-7</c:v>
                </c:pt>
                <c:pt idx="77364">
                  <c:v>8.9367013889999993E-8</c:v>
                </c:pt>
                <c:pt idx="77365">
                  <c:v>7.1860820139999994E-8</c:v>
                </c:pt>
                <c:pt idx="77366">
                  <c:v>9.6907483349999997E-8</c:v>
                </c:pt>
                <c:pt idx="77367">
                  <c:v>8.8528567949999995E-8</c:v>
                </c:pt>
                <c:pt idx="77368">
                  <c:v>7.786237724E-8</c:v>
                </c:pt>
                <c:pt idx="77369">
                  <c:v>6.4012937729999995E-8</c:v>
                </c:pt>
                <c:pt idx="77370">
                  <c:v>5.7400197729999997E-8</c:v>
                </c:pt>
                <c:pt idx="77371">
                  <c:v>1.9164069609999999E-7</c:v>
                </c:pt>
                <c:pt idx="77372">
                  <c:v>1.191455535E-7</c:v>
                </c:pt>
                <c:pt idx="77373">
                  <c:v>5.258806776E-8</c:v>
                </c:pt>
                <c:pt idx="77374">
                  <c:v>1.2732896179999999E-8</c:v>
                </c:pt>
                <c:pt idx="77375">
                  <c:v>4.9039375090000002E-7</c:v>
                </c:pt>
                <c:pt idx="77376">
                  <c:v>2.109417764E-7</c:v>
                </c:pt>
                <c:pt idx="77377">
                  <c:v>1.479553406E-8</c:v>
                </c:pt>
                <c:pt idx="77378">
                  <c:v>2.4964075229999999E-7</c:v>
                </c:pt>
                <c:pt idx="77379">
                  <c:v>8.0319577200000003E-6</c:v>
                </c:pt>
                <c:pt idx="77380">
                  <c:v>1.233397908E-5</c:v>
                </c:pt>
                <c:pt idx="77381">
                  <c:v>3.2326551990000002E-6</c:v>
                </c:pt>
                <c:pt idx="77382">
                  <c:v>3.9707978220000001E-6</c:v>
                </c:pt>
                <c:pt idx="77383">
                  <c:v>1.290910152E-5</c:v>
                </c:pt>
                <c:pt idx="77384">
                  <c:v>2.988539926E-6</c:v>
                </c:pt>
                <c:pt idx="77385">
                  <c:v>2.157883312E-7</c:v>
                </c:pt>
                <c:pt idx="77386">
                  <c:v>5.3143716810000002E-7</c:v>
                </c:pt>
                <c:pt idx="77387">
                  <c:v>2.114822036E-6</c:v>
                </c:pt>
                <c:pt idx="77388">
                  <c:v>1.8652146570000001E-6</c:v>
                </c:pt>
                <c:pt idx="77389">
                  <c:v>7.873109749E-7</c:v>
                </c:pt>
                <c:pt idx="77390">
                  <c:v>7.3062989850000003E-7</c:v>
                </c:pt>
                <c:pt idx="77391">
                  <c:v>8.2977382549999997E-6</c:v>
                </c:pt>
                <c:pt idx="77392">
                  <c:v>3.5712480449999999E-6</c:v>
                </c:pt>
                <c:pt idx="77393">
                  <c:v>4.3144746039999999E-7</c:v>
                </c:pt>
                <c:pt idx="77394">
                  <c:v>7.094467625E-7</c:v>
                </c:pt>
                <c:pt idx="77395">
                  <c:v>5.4689956239999999E-7</c:v>
                </c:pt>
                <c:pt idx="77396">
                  <c:v>4.4205830039999998E-7</c:v>
                </c:pt>
                <c:pt idx="77397">
                  <c:v>1.535848574E-7</c:v>
                </c:pt>
                <c:pt idx="77398">
                  <c:v>2.3880304400000002E-7</c:v>
                </c:pt>
                <c:pt idx="77399">
                  <c:v>1.414662793E-6</c:v>
                </c:pt>
                <c:pt idx="77400">
                  <c:v>1.188239821E-6</c:v>
                </c:pt>
                <c:pt idx="77401">
                  <c:v>2.417236317E-7</c:v>
                </c:pt>
                <c:pt idx="77402">
                  <c:v>6.1925085650000003E-7</c:v>
                </c:pt>
                <c:pt idx="77403">
                  <c:v>9.1577557760000003E-7</c:v>
                </c:pt>
                <c:pt idx="77404">
                  <c:v>2.0302714120000001E-7</c:v>
                </c:pt>
                <c:pt idx="77405">
                  <c:v>7.0050397859999995E-8</c:v>
                </c:pt>
                <c:pt idx="77406">
                  <c:v>5.3278227600000002E-8</c:v>
                </c:pt>
                <c:pt idx="77407">
                  <c:v>8.5452414020000006E-8</c:v>
                </c:pt>
                <c:pt idx="77408">
                  <c:v>1.084848231E-8</c:v>
                </c:pt>
                <c:pt idx="77409">
                  <c:v>2.3368689129999999E-8</c:v>
                </c:pt>
                <c:pt idx="77410">
                  <c:v>1.1306447090000001E-7</c:v>
                </c:pt>
                <c:pt idx="77411">
                  <c:v>8.9368732849999995E-7</c:v>
                </c:pt>
                <c:pt idx="77412">
                  <c:v>4.3488742849999999E-7</c:v>
                </c:pt>
                <c:pt idx="77413">
                  <c:v>6.0895777009999995E-8</c:v>
                </c:pt>
                <c:pt idx="77414">
                  <c:v>8.6823981080000003E-9</c:v>
                </c:pt>
                <c:pt idx="77415">
                  <c:v>1.488076235E-7</c:v>
                </c:pt>
                <c:pt idx="77416">
                  <c:v>6.3352451839999998E-8</c:v>
                </c:pt>
                <c:pt idx="77417">
                  <c:v>3.6890700460000002E-8</c:v>
                </c:pt>
                <c:pt idx="77418">
                  <c:v>5.0497278339999999E-8</c:v>
                </c:pt>
                <c:pt idx="77419">
                  <c:v>5.8931545469999999E-8</c:v>
                </c:pt>
                <c:pt idx="77420">
                  <c:v>9.8090395260000003E-9</c:v>
                </c:pt>
                <c:pt idx="77421">
                  <c:v>2.312843574E-7</c:v>
                </c:pt>
                <c:pt idx="77422">
                  <c:v>4.146303109E-7</c:v>
                </c:pt>
                <c:pt idx="77423">
                  <c:v>1.7105352479999999E-6</c:v>
                </c:pt>
                <c:pt idx="77424">
                  <c:v>7.9387792390000003E-7</c:v>
                </c:pt>
                <c:pt idx="77425">
                  <c:v>7.685193763E-8</c:v>
                </c:pt>
                <c:pt idx="77426">
                  <c:v>2.8311426730000001E-8</c:v>
                </c:pt>
                <c:pt idx="77427">
                  <c:v>6.4493696069999998E-7</c:v>
                </c:pt>
                <c:pt idx="77428">
                  <c:v>2.2266907530000001E-7</c:v>
                </c:pt>
                <c:pt idx="77429">
                  <c:v>8.4115059139999999E-8</c:v>
                </c:pt>
                <c:pt idx="77430">
                  <c:v>2.1245580460000001E-7</c:v>
                </c:pt>
                <c:pt idx="77431">
                  <c:v>2.230582483E-5</c:v>
                </c:pt>
                <c:pt idx="77432">
                  <c:v>3.8478016929999999E-6</c:v>
                </c:pt>
                <c:pt idx="77433">
                  <c:v>2.3088122190000002E-6</c:v>
                </c:pt>
                <c:pt idx="77434">
                  <c:v>1.881447364E-6</c:v>
                </c:pt>
                <c:pt idx="77435">
                  <c:v>4.8781908280000003E-6</c:v>
                </c:pt>
                <c:pt idx="77436">
                  <c:v>1.009399085E-7</c:v>
                </c:pt>
                <c:pt idx="77437">
                  <c:v>2.8774764759999998E-7</c:v>
                </c:pt>
                <c:pt idx="77438">
                  <c:v>2.298607772E-7</c:v>
                </c:pt>
                <c:pt idx="77439">
                  <c:v>1.2106652969999999E-6</c:v>
                </c:pt>
                <c:pt idx="77440">
                  <c:v>1.0992305589999999E-7</c:v>
                </c:pt>
                <c:pt idx="77441">
                  <c:v>3.648966664E-7</c:v>
                </c:pt>
                <c:pt idx="77442">
                  <c:v>4.3484917250000002E-7</c:v>
                </c:pt>
                <c:pt idx="77443">
                  <c:v>4.395805752E-6</c:v>
                </c:pt>
                <c:pt idx="77444">
                  <c:v>2.5932225129999999E-7</c:v>
                </c:pt>
                <c:pt idx="77445">
                  <c:v>8.8712427820000008E-9</c:v>
                </c:pt>
                <c:pt idx="77446">
                  <c:v>2.1691092750000001E-8</c:v>
                </c:pt>
                <c:pt idx="77447">
                  <c:v>2.6962726660000002E-7</c:v>
                </c:pt>
                <c:pt idx="77448">
                  <c:v>2.2036068510000001E-8</c:v>
                </c:pt>
                <c:pt idx="77449">
                  <c:v>2.0030961899999999E-8</c:v>
                </c:pt>
                <c:pt idx="77450">
                  <c:v>2.893545196E-8</c:v>
                </c:pt>
                <c:pt idx="77451">
                  <c:v>1.7159434259999999E-7</c:v>
                </c:pt>
                <c:pt idx="77452">
                  <c:v>1.2501345040000001E-8</c:v>
                </c:pt>
                <c:pt idx="77453">
                  <c:v>1.766816482E-7</c:v>
                </c:pt>
                <c:pt idx="77454">
                  <c:v>2.6957678410000001E-7</c:v>
                </c:pt>
                <c:pt idx="77455">
                  <c:v>1.149126841E-6</c:v>
                </c:pt>
                <c:pt idx="77456">
                  <c:v>1.2088827760000001E-7</c:v>
                </c:pt>
                <c:pt idx="77457">
                  <c:v>8.1016293660000006E-8</c:v>
                </c:pt>
                <c:pt idx="77458">
                  <c:v>9.541135258E-8</c:v>
                </c:pt>
                <c:pt idx="77459">
                  <c:v>1.917044837E-7</c:v>
                </c:pt>
                <c:pt idx="77460">
                  <c:v>2.7347113969999999E-8</c:v>
                </c:pt>
                <c:pt idx="77461">
                  <c:v>8.2892492469999997E-8</c:v>
                </c:pt>
                <c:pt idx="77462">
                  <c:v>6.4033923369999994E-8</c:v>
                </c:pt>
                <c:pt idx="77463">
                  <c:v>2.4335338139999998E-7</c:v>
                </c:pt>
                <c:pt idx="77464">
                  <c:v>2.494410514E-8</c:v>
                </c:pt>
                <c:pt idx="77465">
                  <c:v>1.710393368E-8</c:v>
                </c:pt>
                <c:pt idx="77466">
                  <c:v>1.7598719009999999E-8</c:v>
                </c:pt>
                <c:pt idx="77467">
                  <c:v>3.7579898209999999E-8</c:v>
                </c:pt>
                <c:pt idx="77468">
                  <c:v>1.7970180039999999E-8</c:v>
                </c:pt>
                <c:pt idx="77469">
                  <c:v>1.9039689029999998E-8</c:v>
                </c:pt>
                <c:pt idx="77470">
                  <c:v>1.557175622E-8</c:v>
                </c:pt>
                <c:pt idx="77471">
                  <c:v>1.2521779110000001E-6</c:v>
                </c:pt>
                <c:pt idx="77472">
                  <c:v>4.6582816789999997E-8</c:v>
                </c:pt>
                <c:pt idx="77473">
                  <c:v>2.2709374809999999E-7</c:v>
                </c:pt>
                <c:pt idx="77474">
                  <c:v>6.8796779120000001E-7</c:v>
                </c:pt>
                <c:pt idx="77475">
                  <c:v>1.0506483360000001E-5</c:v>
                </c:pt>
                <c:pt idx="77476">
                  <c:v>4.6983529900000002E-7</c:v>
                </c:pt>
                <c:pt idx="77477">
                  <c:v>9.436711402E-8</c:v>
                </c:pt>
                <c:pt idx="77478">
                  <c:v>1.9002910829999999E-7</c:v>
                </c:pt>
                <c:pt idx="77479">
                  <c:v>1.1188991699999999E-6</c:v>
                </c:pt>
                <c:pt idx="77480">
                  <c:v>2.2134928109999999E-7</c:v>
                </c:pt>
                <c:pt idx="77481">
                  <c:v>1.33666532E-7</c:v>
                </c:pt>
                <c:pt idx="77482">
                  <c:v>1.6394586140000001E-7</c:v>
                </c:pt>
                <c:pt idx="77483">
                  <c:v>5.6946603840000004E-7</c:v>
                </c:pt>
                <c:pt idx="77484">
                  <c:v>1.0701345950000001E-7</c:v>
                </c:pt>
                <c:pt idx="77485">
                  <c:v>1.2402563789999999E-7</c:v>
                </c:pt>
                <c:pt idx="77486">
                  <c:v>1.074184447E-7</c:v>
                </c:pt>
                <c:pt idx="77487">
                  <c:v>8.0005320880000002E-7</c:v>
                </c:pt>
                <c:pt idx="77488">
                  <c:v>2.9421419800000001E-8</c:v>
                </c:pt>
                <c:pt idx="77489">
                  <c:v>7.4614757159999999E-8</c:v>
                </c:pt>
                <c:pt idx="77490">
                  <c:v>4.3472471309999998E-8</c:v>
                </c:pt>
                <c:pt idx="77491">
                  <c:v>1.1356438620000001E-6</c:v>
                </c:pt>
                <c:pt idx="77492">
                  <c:v>7.3992523039999997E-9</c:v>
                </c:pt>
                <c:pt idx="77493">
                  <c:v>2.8991504450000001E-8</c:v>
                </c:pt>
                <c:pt idx="77494">
                  <c:v>7.7270141089999995E-9</c:v>
                </c:pt>
                <c:pt idx="77495">
                  <c:v>4.5299185969999999E-8</c:v>
                </c:pt>
                <c:pt idx="77496">
                  <c:v>1.0655503349999999E-8</c:v>
                </c:pt>
                <c:pt idx="77497">
                  <c:v>5.6868951090000001E-9</c:v>
                </c:pt>
                <c:pt idx="77498">
                  <c:v>1.1351479610000001E-8</c:v>
                </c:pt>
                <c:pt idx="77499">
                  <c:v>1.592442301E-7</c:v>
                </c:pt>
                <c:pt idx="77500">
                  <c:v>3.8093527140000003E-8</c:v>
                </c:pt>
                <c:pt idx="77501">
                  <c:v>3.011419788E-8</c:v>
                </c:pt>
                <c:pt idx="77502">
                  <c:v>3.6524420549999998E-8</c:v>
                </c:pt>
                <c:pt idx="77503">
                  <c:v>9.9446458370000002E-7</c:v>
                </c:pt>
                <c:pt idx="77504">
                  <c:v>3.1600002020000002E-8</c:v>
                </c:pt>
                <c:pt idx="77505">
                  <c:v>6.6358450710000006E-8</c:v>
                </c:pt>
                <c:pt idx="77506">
                  <c:v>7.3889824669999996E-8</c:v>
                </c:pt>
                <c:pt idx="77507">
                  <c:v>2.6065887530000001E-7</c:v>
                </c:pt>
                <c:pt idx="77508">
                  <c:v>4.560653489E-8</c:v>
                </c:pt>
                <c:pt idx="77509">
                  <c:v>5.2061858859999997E-8</c:v>
                </c:pt>
                <c:pt idx="77510">
                  <c:v>4.5233493849999998E-8</c:v>
                </c:pt>
                <c:pt idx="77511">
                  <c:v>4.5755781090000001E-7</c:v>
                </c:pt>
                <c:pt idx="77512">
                  <c:v>1.686449582E-8</c:v>
                </c:pt>
                <c:pt idx="77513">
                  <c:v>1.8567047020000002E-8</c:v>
                </c:pt>
                <c:pt idx="77514">
                  <c:v>1.115419071E-8</c:v>
                </c:pt>
                <c:pt idx="77515">
                  <c:v>1.235060269E-6</c:v>
                </c:pt>
                <c:pt idx="77516">
                  <c:v>1.7065013070000001E-9</c:v>
                </c:pt>
                <c:pt idx="77517">
                  <c:v>1.648704146E-13</c:v>
                </c:pt>
                <c:pt idx="77518">
                  <c:v>1.282119008E-9</c:v>
                </c:pt>
                <c:pt idx="77519">
                  <c:v>1.827353669E-8</c:v>
                </c:pt>
                <c:pt idx="77520">
                  <c:v>1.174861245E-8</c:v>
                </c:pt>
                <c:pt idx="77521">
                  <c:v>2.0340633529999998E-8</c:v>
                </c:pt>
                <c:pt idx="77522">
                  <c:v>3.0441263599999999E-8</c:v>
                </c:pt>
                <c:pt idx="77523">
                  <c:v>1.5933010759999999E-6</c:v>
                </c:pt>
                <c:pt idx="77524">
                  <c:v>5.8538361160000001E-8</c:v>
                </c:pt>
                <c:pt idx="77525">
                  <c:v>3.8059441499999997E-8</c:v>
                </c:pt>
                <c:pt idx="77526">
                  <c:v>3.455776543E-8</c:v>
                </c:pt>
                <c:pt idx="77527">
                  <c:v>1.1163551E-6</c:v>
                </c:pt>
                <c:pt idx="77528">
                  <c:v>8.2361868960000002E-8</c:v>
                </c:pt>
                <c:pt idx="77529">
                  <c:v>5.9413508970000003E-8</c:v>
                </c:pt>
                <c:pt idx="77530">
                  <c:v>4.4102306919999997E-8</c:v>
                </c:pt>
                <c:pt idx="77531">
                  <c:v>1.731773288E-7</c:v>
                </c:pt>
                <c:pt idx="77532">
                  <c:v>7.463166146E-8</c:v>
                </c:pt>
                <c:pt idx="77533">
                  <c:v>1.7631273060000001E-8</c:v>
                </c:pt>
                <c:pt idx="77534">
                  <c:v>2.5645938409999999E-8</c:v>
                </c:pt>
                <c:pt idx="77535">
                  <c:v>4.5565209689999996E-6</c:v>
                </c:pt>
                <c:pt idx="77536">
                  <c:v>3.1773508959999997E-8</c:v>
                </c:pt>
                <c:pt idx="77537">
                  <c:v>1.7125512380000001E-8</c:v>
                </c:pt>
                <c:pt idx="77538">
                  <c:v>2.6782436430000002E-9</c:v>
                </c:pt>
                <c:pt idx="77539">
                  <c:v>6.9953068189999997E-9</c:v>
                </c:pt>
                <c:pt idx="77540">
                  <c:v>6.4695188850000001E-9</c:v>
                </c:pt>
                <c:pt idx="77541">
                  <c:v>1.6634040799999998E-8</c:v>
                </c:pt>
                <c:pt idx="77542">
                  <c:v>3.3351120050000001E-8</c:v>
                </c:pt>
                <c:pt idx="77543">
                  <c:v>1.161563038E-6</c:v>
                </c:pt>
                <c:pt idx="77544">
                  <c:v>1.4741727499999999E-7</c:v>
                </c:pt>
                <c:pt idx="77545">
                  <c:v>5.037120921E-8</c:v>
                </c:pt>
                <c:pt idx="77546">
                  <c:v>5.0097213629999998E-8</c:v>
                </c:pt>
                <c:pt idx="77547">
                  <c:v>4.7874883079999998E-6</c:v>
                </c:pt>
                <c:pt idx="77548">
                  <c:v>1.748144904E-7</c:v>
                </c:pt>
                <c:pt idx="77549">
                  <c:v>1.7570396679999999E-7</c:v>
                </c:pt>
                <c:pt idx="77550">
                  <c:v>7.5817877110000001E-8</c:v>
                </c:pt>
                <c:pt idx="77551">
                  <c:v>5.7354376759999996E-7</c:v>
                </c:pt>
                <c:pt idx="77552">
                  <c:v>2.992150542E-7</c:v>
                </c:pt>
                <c:pt idx="77553">
                  <c:v>1.2178838569999999E-7</c:v>
                </c:pt>
                <c:pt idx="77554">
                  <c:v>1.7372037810000001E-7</c:v>
                </c:pt>
                <c:pt idx="77555">
                  <c:v>1.2584630930000001E-5</c:v>
                </c:pt>
                <c:pt idx="77556">
                  <c:v>3.894088716E-7</c:v>
                </c:pt>
                <c:pt idx="77557">
                  <c:v>4.7939406469999997E-7</c:v>
                </c:pt>
                <c:pt idx="77558">
                  <c:v>2.337342119E-7</c:v>
                </c:pt>
                <c:pt idx="77559">
                  <c:v>1.3188826320000001E-6</c:v>
                </c:pt>
                <c:pt idx="77560">
                  <c:v>1.6367382979999999E-7</c:v>
                </c:pt>
                <c:pt idx="77561">
                  <c:v>8.0679167390000003E-8</c:v>
                </c:pt>
                <c:pt idx="77562">
                  <c:v>4.378039465E-8</c:v>
                </c:pt>
                <c:pt idx="77563">
                  <c:v>8.5159862700000002E-7</c:v>
                </c:pt>
                <c:pt idx="77564">
                  <c:v>4.7310912939999999E-8</c:v>
                </c:pt>
                <c:pt idx="77565">
                  <c:v>3.504516875E-9</c:v>
                </c:pt>
                <c:pt idx="77566">
                  <c:v>2.8333982310000002E-8</c:v>
                </c:pt>
                <c:pt idx="77567">
                  <c:v>7.7275904300000004E-8</c:v>
                </c:pt>
                <c:pt idx="77568">
                  <c:v>5.2353662220000003E-9</c:v>
                </c:pt>
                <c:pt idx="77569">
                  <c:v>3.8553846130000002E-8</c:v>
                </c:pt>
                <c:pt idx="77570">
                  <c:v>1.7403288769999999E-8</c:v>
                </c:pt>
                <c:pt idx="77571">
                  <c:v>1.184041447E-7</c:v>
                </c:pt>
                <c:pt idx="77572">
                  <c:v>5.6533590619999997E-8</c:v>
                </c:pt>
                <c:pt idx="77573">
                  <c:v>8.7245026730000006E-8</c:v>
                </c:pt>
                <c:pt idx="77574">
                  <c:v>5.7125971739999997E-9</c:v>
                </c:pt>
                <c:pt idx="77575">
                  <c:v>1.171057571E-6</c:v>
                </c:pt>
                <c:pt idx="77576">
                  <c:v>9.1052904870000005E-8</c:v>
                </c:pt>
                <c:pt idx="77577">
                  <c:v>2.231640553E-7</c:v>
                </c:pt>
                <c:pt idx="77578">
                  <c:v>1.6708683309999999E-7</c:v>
                </c:pt>
                <c:pt idx="77579">
                  <c:v>4.1555262100000002E-7</c:v>
                </c:pt>
                <c:pt idx="77580">
                  <c:v>1.1464063939999999E-7</c:v>
                </c:pt>
                <c:pt idx="77581">
                  <c:v>6.4221129930000004E-8</c:v>
                </c:pt>
                <c:pt idx="77582">
                  <c:v>3.7359814979999999E-8</c:v>
                </c:pt>
                <c:pt idx="77583">
                  <c:v>7.825525675E-8</c:v>
                </c:pt>
                <c:pt idx="77584">
                  <c:v>2.3846375299999999E-8</c:v>
                </c:pt>
                <c:pt idx="77585">
                  <c:v>5.0937034909999999E-8</c:v>
                </c:pt>
                <c:pt idx="77586">
                  <c:v>2.0456953879999999E-7</c:v>
                </c:pt>
                <c:pt idx="77587">
                  <c:v>3.5210714530000002E-6</c:v>
                </c:pt>
                <c:pt idx="77588">
                  <c:v>1.511710821E-7</c:v>
                </c:pt>
                <c:pt idx="77589">
                  <c:v>9.8118194009999999E-8</c:v>
                </c:pt>
                <c:pt idx="77590">
                  <c:v>4.925225122E-8</c:v>
                </c:pt>
                <c:pt idx="77591">
                  <c:v>3.081628095E-7</c:v>
                </c:pt>
                <c:pt idx="77592">
                  <c:v>8.8532006819999993E-8</c:v>
                </c:pt>
                <c:pt idx="77593">
                  <c:v>1.9908789440000001E-7</c:v>
                </c:pt>
                <c:pt idx="77594">
                  <c:v>1.690340964E-8</c:v>
                </c:pt>
                <c:pt idx="77595">
                  <c:v>1.203019688E-6</c:v>
                </c:pt>
                <c:pt idx="77596">
                  <c:v>2.5835277070000002E-7</c:v>
                </c:pt>
                <c:pt idx="77597">
                  <c:v>6.0283599120000002E-7</c:v>
                </c:pt>
                <c:pt idx="77598">
                  <c:v>4.6699772149999998E-7</c:v>
                </c:pt>
                <c:pt idx="77599">
                  <c:v>1.3010008330000001E-6</c:v>
                </c:pt>
                <c:pt idx="77600">
                  <c:v>5.6278592179999996E-7</c:v>
                </c:pt>
                <c:pt idx="77601">
                  <c:v>3.5316108560000001E-7</c:v>
                </c:pt>
                <c:pt idx="77602">
                  <c:v>6.8643199659999996E-9</c:v>
                </c:pt>
                <c:pt idx="77603">
                  <c:v>6.7342506010000001E-7</c:v>
                </c:pt>
                <c:pt idx="77604">
                  <c:v>1.0044040749999999E-6</c:v>
                </c:pt>
                <c:pt idx="77605">
                  <c:v>6.5999074119999995E-7</c:v>
                </c:pt>
                <c:pt idx="77606">
                  <c:v>3.5718288929999999E-6</c:v>
                </c:pt>
                <c:pt idx="77607">
                  <c:v>1.987009062E-5</c:v>
                </c:pt>
                <c:pt idx="77608">
                  <c:v>8.6359902530000005E-7</c:v>
                </c:pt>
                <c:pt idx="77609">
                  <c:v>9.3221440279999995E-7</c:v>
                </c:pt>
                <c:pt idx="77610">
                  <c:v>3.8464093690000002E-7</c:v>
                </c:pt>
                <c:pt idx="77611">
                  <c:v>1.1237668910000001E-7</c:v>
                </c:pt>
                <c:pt idx="77612">
                  <c:v>1.245684558E-7</c:v>
                </c:pt>
                <c:pt idx="77613">
                  <c:v>1.4949232759999999E-7</c:v>
                </c:pt>
                <c:pt idx="77614">
                  <c:v>5.7503035799999997E-8</c:v>
                </c:pt>
                <c:pt idx="77615">
                  <c:v>6.2503957529999994E-8</c:v>
                </c:pt>
                <c:pt idx="77616">
                  <c:v>5.0153160169999999E-8</c:v>
                </c:pt>
                <c:pt idx="77617">
                  <c:v>3.8475889360000002E-8</c:v>
                </c:pt>
                <c:pt idx="77618">
                  <c:v>6.0590117850000001E-8</c:v>
                </c:pt>
                <c:pt idx="77619">
                  <c:v>3.8870195609999998E-8</c:v>
                </c:pt>
                <c:pt idx="77620">
                  <c:v>1.275076422E-8</c:v>
                </c:pt>
                <c:pt idx="77621">
                  <c:v>4.7610673159999998E-8</c:v>
                </c:pt>
                <c:pt idx="77622">
                  <c:v>8.3545515890000004E-8</c:v>
                </c:pt>
                <c:pt idx="77623">
                  <c:v>6.8057572409999994E-8</c:v>
                </c:pt>
                <c:pt idx="77624">
                  <c:v>3.0900141570000003E-8</c:v>
                </c:pt>
                <c:pt idx="77625">
                  <c:v>1.2070113170000001E-7</c:v>
                </c:pt>
                <c:pt idx="77626">
                  <c:v>1.373933455E-7</c:v>
                </c:pt>
                <c:pt idx="77627">
                  <c:v>4.7404171600000001E-7</c:v>
                </c:pt>
                <c:pt idx="77628">
                  <c:v>3.8966404290000003E-8</c:v>
                </c:pt>
                <c:pt idx="77629">
                  <c:v>8.3747094060000001E-8</c:v>
                </c:pt>
                <c:pt idx="77630">
                  <c:v>1.6004738219999999E-8</c:v>
                </c:pt>
                <c:pt idx="77631">
                  <c:v>1.7424709599999999E-7</c:v>
                </c:pt>
                <c:pt idx="77632">
                  <c:v>1.3914340679999999E-7</c:v>
                </c:pt>
                <c:pt idx="77633">
                  <c:v>1.174982021E-7</c:v>
                </c:pt>
                <c:pt idx="77634">
                  <c:v>5.8598756740000004E-9</c:v>
                </c:pt>
                <c:pt idx="77635">
                  <c:v>5.0347202229999998E-7</c:v>
                </c:pt>
                <c:pt idx="77636">
                  <c:v>1.6095885209999999E-7</c:v>
                </c:pt>
                <c:pt idx="77637">
                  <c:v>2.689693883E-9</c:v>
                </c:pt>
                <c:pt idx="77638">
                  <c:v>1.4261053439999999E-6</c:v>
                </c:pt>
                <c:pt idx="77639">
                  <c:v>1.0024564360000001E-6</c:v>
                </c:pt>
                <c:pt idx="77640">
                  <c:v>5.1500587769999997E-7</c:v>
                </c:pt>
                <c:pt idx="77641">
                  <c:v>8.3811358739999995E-8</c:v>
                </c:pt>
                <c:pt idx="77642">
                  <c:v>1.2269504360000001E-6</c:v>
                </c:pt>
                <c:pt idx="77643">
                  <c:v>6.9014440509999997E-7</c:v>
                </c:pt>
                <c:pt idx="77644">
                  <c:v>3.1147160400000002E-7</c:v>
                </c:pt>
                <c:pt idx="77645">
                  <c:v>2.2255132820000001E-7</c:v>
                </c:pt>
                <c:pt idx="77646">
                  <c:v>1.209644142E-5</c:v>
                </c:pt>
                <c:pt idx="77647">
                  <c:v>3.0324195249999999E-5</c:v>
                </c:pt>
                <c:pt idx="77648">
                  <c:v>6.1029263029999999E-6</c:v>
                </c:pt>
                <c:pt idx="77649">
                  <c:v>4.8076299800000003E-6</c:v>
                </c:pt>
                <c:pt idx="77650">
                  <c:v>8.515586595E-6</c:v>
                </c:pt>
                <c:pt idx="77651">
                  <c:v>3.7657857369999998E-6</c:v>
                </c:pt>
                <c:pt idx="77652">
                  <c:v>8.8989641260000005E-8</c:v>
                </c:pt>
                <c:pt idx="77653">
                  <c:v>1.547216795E-7</c:v>
                </c:pt>
                <c:pt idx="77654">
                  <c:v>7.3277762929999996E-7</c:v>
                </c:pt>
                <c:pt idx="77655">
                  <c:v>8.1121387009999995E-7</c:v>
                </c:pt>
                <c:pt idx="77656">
                  <c:v>2.0135954830000001E-7</c:v>
                </c:pt>
                <c:pt idx="77657">
                  <c:v>3.4329739109999999E-7</c:v>
                </c:pt>
                <c:pt idx="77658">
                  <c:v>1.5478051599999999E-6</c:v>
                </c:pt>
                <c:pt idx="77659">
                  <c:v>1.503254605E-6</c:v>
                </c:pt>
                <c:pt idx="77660">
                  <c:v>1.653463925E-8</c:v>
                </c:pt>
                <c:pt idx="77661">
                  <c:v>7.7467999679999995E-8</c:v>
                </c:pt>
                <c:pt idx="77662">
                  <c:v>9.8327727130000004E-8</c:v>
                </c:pt>
                <c:pt idx="77663">
                  <c:v>1.3047449060000001E-7</c:v>
                </c:pt>
                <c:pt idx="77664">
                  <c:v>4.8850608090000003E-8</c:v>
                </c:pt>
                <c:pt idx="77665">
                  <c:v>7.1396654030000004E-8</c:v>
                </c:pt>
                <c:pt idx="77666">
                  <c:v>8.8057979849999995E-8</c:v>
                </c:pt>
                <c:pt idx="77667">
                  <c:v>6.2719836240000005E-8</c:v>
                </c:pt>
                <c:pt idx="77668">
                  <c:v>1.534803118E-7</c:v>
                </c:pt>
                <c:pt idx="77669">
                  <c:v>8.3835296090000001E-8</c:v>
                </c:pt>
                <c:pt idx="77670">
                  <c:v>5.1221231599999997E-9</c:v>
                </c:pt>
                <c:pt idx="77671">
                  <c:v>6.2786871899999996E-8</c:v>
                </c:pt>
                <c:pt idx="77672">
                  <c:v>6.174992999E-8</c:v>
                </c:pt>
                <c:pt idx="77673">
                  <c:v>6.9616879609999994E-8</c:v>
                </c:pt>
                <c:pt idx="77674">
                  <c:v>6.6744684439999998E-8</c:v>
                </c:pt>
                <c:pt idx="77675">
                  <c:v>1.425487754E-7</c:v>
                </c:pt>
                <c:pt idx="77676">
                  <c:v>1.426526646E-7</c:v>
                </c:pt>
                <c:pt idx="77677">
                  <c:v>6.0126190050000004E-8</c:v>
                </c:pt>
                <c:pt idx="77678">
                  <c:v>1.011152417E-6</c:v>
                </c:pt>
                <c:pt idx="77679">
                  <c:v>1.0598684980000001E-6</c:v>
                </c:pt>
                <c:pt idx="77680">
                  <c:v>5.2236062650000002E-7</c:v>
                </c:pt>
                <c:pt idx="77681">
                  <c:v>1.0061252849999999E-6</c:v>
                </c:pt>
                <c:pt idx="77682">
                  <c:v>2.5928445689999998E-7</c:v>
                </c:pt>
                <c:pt idx="77683">
                  <c:v>1.990858419E-7</c:v>
                </c:pt>
                <c:pt idx="77684">
                  <c:v>5.7130100769999998E-7</c:v>
                </c:pt>
                <c:pt idx="77685">
                  <c:v>6.9984436750000001E-7</c:v>
                </c:pt>
                <c:pt idx="77686">
                  <c:v>1.2797168729999999E-6</c:v>
                </c:pt>
                <c:pt idx="77687">
                  <c:v>1.9663400459999999E-6</c:v>
                </c:pt>
                <c:pt idx="77688">
                  <c:v>3.1012050549999999E-6</c:v>
                </c:pt>
                <c:pt idx="77689">
                  <c:v>5.7326886899999996E-6</c:v>
                </c:pt>
                <c:pt idx="77690">
                  <c:v>1.6010724950000002E-5</c:v>
                </c:pt>
                <c:pt idx="77691">
                  <c:v>8.7137408170000003E-6</c:v>
                </c:pt>
                <c:pt idx="77692">
                  <c:v>5.4667822779999996E-7</c:v>
                </c:pt>
                <c:pt idx="77693">
                  <c:v>8.5488621229999998E-8</c:v>
                </c:pt>
                <c:pt idx="77694">
                  <c:v>1.377248998E-6</c:v>
                </c:pt>
                <c:pt idx="77695">
                  <c:v>1.019444589E-6</c:v>
                </c:pt>
                <c:pt idx="77696">
                  <c:v>3.3655162079999999E-7</c:v>
                </c:pt>
                <c:pt idx="77697">
                  <c:v>3.8828292530000001E-7</c:v>
                </c:pt>
                <c:pt idx="77698">
                  <c:v>2.8528243839999999E-5</c:v>
                </c:pt>
                <c:pt idx="77699">
                  <c:v>1.0030450509999999E-5</c:v>
                </c:pt>
                <c:pt idx="77700">
                  <c:v>4.1496705369999996E-6</c:v>
                </c:pt>
                <c:pt idx="77701">
                  <c:v>2.6459139499999999E-6</c:v>
                </c:pt>
                <c:pt idx="77702">
                  <c:v>2.7223502410000002E-6</c:v>
                </c:pt>
                <c:pt idx="77703">
                  <c:v>1.238604358E-7</c:v>
                </c:pt>
                <c:pt idx="77704">
                  <c:v>3.4740208349999999E-7</c:v>
                </c:pt>
                <c:pt idx="77705">
                  <c:v>1.5399238219999999E-7</c:v>
                </c:pt>
                <c:pt idx="77706">
                  <c:v>3.8023958070000003E-7</c:v>
                </c:pt>
                <c:pt idx="77707">
                  <c:v>6.5076776179999996E-8</c:v>
                </c:pt>
                <c:pt idx="77708">
                  <c:v>2.381150234E-7</c:v>
                </c:pt>
                <c:pt idx="77709">
                  <c:v>5.739976463E-8</c:v>
                </c:pt>
                <c:pt idx="77710">
                  <c:v>2.953008214E-7</c:v>
                </c:pt>
                <c:pt idx="77711">
                  <c:v>7.7995354610000003E-9</c:v>
                </c:pt>
                <c:pt idx="77712">
                  <c:v>4.0978224099999998E-8</c:v>
                </c:pt>
                <c:pt idx="77713">
                  <c:v>5.4952557389999999E-8</c:v>
                </c:pt>
                <c:pt idx="77714">
                  <c:v>6.8090348220000001E-8</c:v>
                </c:pt>
                <c:pt idx="77715">
                  <c:v>5.4546755569999999E-8</c:v>
                </c:pt>
                <c:pt idx="77716">
                  <c:v>5.5117816369999998E-8</c:v>
                </c:pt>
                <c:pt idx="77717">
                  <c:v>5.2413238810000002E-8</c:v>
                </c:pt>
                <c:pt idx="77718">
                  <c:v>5.7441693190000002E-8</c:v>
                </c:pt>
                <c:pt idx="77719">
                  <c:v>1.018225921E-7</c:v>
                </c:pt>
                <c:pt idx="77720">
                  <c:v>4.3112512360000001E-8</c:v>
                </c:pt>
                <c:pt idx="77721">
                  <c:v>9.3339760570000003E-9</c:v>
                </c:pt>
                <c:pt idx="77722">
                  <c:v>7.2519667380000002E-7</c:v>
                </c:pt>
                <c:pt idx="77723">
                  <c:v>4.5755665860000001E-8</c:v>
                </c:pt>
                <c:pt idx="77724">
                  <c:v>9.8681272900000005E-9</c:v>
                </c:pt>
                <c:pt idx="77725">
                  <c:v>3.5357536929999999E-8</c:v>
                </c:pt>
                <c:pt idx="77726">
                  <c:v>7.0837746850000002E-7</c:v>
                </c:pt>
                <c:pt idx="77727">
                  <c:v>1.40052695E-7</c:v>
                </c:pt>
                <c:pt idx="77728">
                  <c:v>1.4346353060000001E-8</c:v>
                </c:pt>
                <c:pt idx="77729">
                  <c:v>2.5945412619999999E-7</c:v>
                </c:pt>
                <c:pt idx="77730">
                  <c:v>2.6146752650000001E-6</c:v>
                </c:pt>
                <c:pt idx="77731">
                  <c:v>7.4811462860000002E-7</c:v>
                </c:pt>
                <c:pt idx="77732">
                  <c:v>7.0022394899999998E-8</c:v>
                </c:pt>
                <c:pt idx="77733">
                  <c:v>2.9302684650000001E-8</c:v>
                </c:pt>
                <c:pt idx="77734">
                  <c:v>2.8570647929999998E-6</c:v>
                </c:pt>
                <c:pt idx="77735">
                  <c:v>2.9475831879999997E-7</c:v>
                </c:pt>
                <c:pt idx="77736">
                  <c:v>1.440085899E-7</c:v>
                </c:pt>
                <c:pt idx="77737">
                  <c:v>4.278241453E-9</c:v>
                </c:pt>
                <c:pt idx="77738">
                  <c:v>2.672962754E-5</c:v>
                </c:pt>
                <c:pt idx="77739">
                  <c:v>5.3009929200000003E-6</c:v>
                </c:pt>
                <c:pt idx="77740">
                  <c:v>4.2913360190000002E-6</c:v>
                </c:pt>
                <c:pt idx="77741">
                  <c:v>7.794939552E-6</c:v>
                </c:pt>
                <c:pt idx="77742">
                  <c:v>5.3175116550000003E-5</c:v>
                </c:pt>
                <c:pt idx="77743">
                  <c:v>3.9527296140000004E-6</c:v>
                </c:pt>
                <c:pt idx="77744">
                  <c:v>1.7265864410000001E-7</c:v>
                </c:pt>
                <c:pt idx="77745">
                  <c:v>5.3100216579999996E-7</c:v>
                </c:pt>
                <c:pt idx="77746">
                  <c:v>2.2611567769999999E-6</c:v>
                </c:pt>
                <c:pt idx="77747">
                  <c:v>7.1695685750000002E-7</c:v>
                </c:pt>
                <c:pt idx="77748">
                  <c:v>1.7102199400000001E-7</c:v>
                </c:pt>
                <c:pt idx="77749">
                  <c:v>2.3253658329999999E-7</c:v>
                </c:pt>
                <c:pt idx="77750">
                  <c:v>4.8982373159999998E-7</c:v>
                </c:pt>
                <c:pt idx="77751">
                  <c:v>1.20348486E-7</c:v>
                </c:pt>
                <c:pt idx="77752">
                  <c:v>1.4818614079999999E-7</c:v>
                </c:pt>
                <c:pt idx="77753">
                  <c:v>1.3544371430000001E-7</c:v>
                </c:pt>
                <c:pt idx="77754">
                  <c:v>3.0637944209999998E-7</c:v>
                </c:pt>
                <c:pt idx="77755">
                  <c:v>2.1199992709999999E-8</c:v>
                </c:pt>
                <c:pt idx="77756">
                  <c:v>8.2533342640000001E-8</c:v>
                </c:pt>
                <c:pt idx="77757">
                  <c:v>5.3295486359999999E-8</c:v>
                </c:pt>
                <c:pt idx="77758">
                  <c:v>2.8057043520000001E-7</c:v>
                </c:pt>
                <c:pt idx="77759">
                  <c:v>1.18781846E-8</c:v>
                </c:pt>
                <c:pt idx="77760">
                  <c:v>4.6711567380000003E-8</c:v>
                </c:pt>
                <c:pt idx="77761">
                  <c:v>2.854618279E-8</c:v>
                </c:pt>
                <c:pt idx="77762">
                  <c:v>2.0208016369999999E-8</c:v>
                </c:pt>
                <c:pt idx="77763">
                  <c:v>1.9855994699999999E-8</c:v>
                </c:pt>
                <c:pt idx="77764">
                  <c:v>1.9794177729999998E-8</c:v>
                </c:pt>
                <c:pt idx="77765">
                  <c:v>1.9803692780000002E-8</c:v>
                </c:pt>
                <c:pt idx="77766">
                  <c:v>1.5554815740000001E-8</c:v>
                </c:pt>
                <c:pt idx="77767">
                  <c:v>1.762092805E-8</c:v>
                </c:pt>
                <c:pt idx="77768">
                  <c:v>2.2164230210000001E-8</c:v>
                </c:pt>
                <c:pt idx="77769">
                  <c:v>3.0106998069999999E-8</c:v>
                </c:pt>
                <c:pt idx="77770">
                  <c:v>4.2194159419999998E-7</c:v>
                </c:pt>
                <c:pt idx="77771">
                  <c:v>1.847155033E-8</c:v>
                </c:pt>
                <c:pt idx="77772">
                  <c:v>9.8775651030000003E-8</c:v>
                </c:pt>
                <c:pt idx="77773">
                  <c:v>7.6698776620000005E-8</c:v>
                </c:pt>
                <c:pt idx="77774">
                  <c:v>4.0376154419999999E-7</c:v>
                </c:pt>
                <c:pt idx="77775">
                  <c:v>9.2113707400000006E-9</c:v>
                </c:pt>
                <c:pt idx="77776">
                  <c:v>1.59871813E-7</c:v>
                </c:pt>
                <c:pt idx="77777">
                  <c:v>1.3898987750000001E-7</c:v>
                </c:pt>
                <c:pt idx="77778">
                  <c:v>2.2365320330000002E-6</c:v>
                </c:pt>
                <c:pt idx="77779">
                  <c:v>1.0600374760000001E-7</c:v>
                </c:pt>
                <c:pt idx="77780">
                  <c:v>8.0602190659999996E-7</c:v>
                </c:pt>
                <c:pt idx="77781">
                  <c:v>1.4630155059999999E-6</c:v>
                </c:pt>
                <c:pt idx="77782">
                  <c:v>7.1279930670000002E-5</c:v>
                </c:pt>
                <c:pt idx="77783">
                  <c:v>1.403438511E-6</c:v>
                </c:pt>
                <c:pt idx="77784">
                  <c:v>2.2738208889999999E-8</c:v>
                </c:pt>
                <c:pt idx="77785">
                  <c:v>1.8777905279999999E-7</c:v>
                </c:pt>
                <c:pt idx="77786">
                  <c:v>1.7208472859999999E-6</c:v>
                </c:pt>
                <c:pt idx="77787">
                  <c:v>1.915036945E-7</c:v>
                </c:pt>
                <c:pt idx="77788">
                  <c:v>1.174082924E-7</c:v>
                </c:pt>
                <c:pt idx="77789">
                  <c:v>1.8108335679999999E-7</c:v>
                </c:pt>
                <c:pt idx="77790">
                  <c:v>1.55250914E-5</c:v>
                </c:pt>
                <c:pt idx="77791">
                  <c:v>2.9974507479999999E-8</c:v>
                </c:pt>
                <c:pt idx="77792">
                  <c:v>3.6695557240000001E-7</c:v>
                </c:pt>
                <c:pt idx="77793">
                  <c:v>3.7130440930000001E-7</c:v>
                </c:pt>
                <c:pt idx="77794">
                  <c:v>4.9916695369999999E-6</c:v>
                </c:pt>
                <c:pt idx="77795">
                  <c:v>8.8480071619999995E-8</c:v>
                </c:pt>
                <c:pt idx="77796">
                  <c:v>1.007862243E-7</c:v>
                </c:pt>
                <c:pt idx="77797">
                  <c:v>1.050826296E-7</c:v>
                </c:pt>
                <c:pt idx="77798">
                  <c:v>3.0092438410000001E-7</c:v>
                </c:pt>
                <c:pt idx="77799">
                  <c:v>1.638319632E-8</c:v>
                </c:pt>
                <c:pt idx="77800">
                  <c:v>4.5003284529999997E-8</c:v>
                </c:pt>
                <c:pt idx="77801">
                  <c:v>5.1735522100000002E-8</c:v>
                </c:pt>
                <c:pt idx="77802">
                  <c:v>3.8446231750000003E-6</c:v>
                </c:pt>
                <c:pt idx="77803">
                  <c:v>1.8197732460000002E-8</c:v>
                </c:pt>
                <c:pt idx="77804">
                  <c:v>2.4343022459999999E-9</c:v>
                </c:pt>
                <c:pt idx="77805">
                  <c:v>1.063696994E-9</c:v>
                </c:pt>
                <c:pt idx="77806">
                  <c:v>3.7004729749999999E-10</c:v>
                </c:pt>
                <c:pt idx="77807">
                  <c:v>5.1357698390000003E-10</c:v>
                </c:pt>
                <c:pt idx="77808">
                  <c:v>8.1557370069999999E-10</c:v>
                </c:pt>
                <c:pt idx="77809">
                  <c:v>1.262630496E-9</c:v>
                </c:pt>
                <c:pt idx="77810">
                  <c:v>9.0457848719999995E-8</c:v>
                </c:pt>
                <c:pt idx="77811">
                  <c:v>6.9769765609999995E-10</c:v>
                </c:pt>
                <c:pt idx="77812">
                  <c:v>6.3374769259999995E-10</c:v>
                </c:pt>
                <c:pt idx="77813">
                  <c:v>1.7584619030000001E-10</c:v>
                </c:pt>
                <c:pt idx="77814">
                  <c:v>3.8394421299999999E-12</c:v>
                </c:pt>
                <c:pt idx="77815">
                  <c:v>4.2356468690000002E-10</c:v>
                </c:pt>
                <c:pt idx="77816">
                  <c:v>1.787995719E-9</c:v>
                </c:pt>
                <c:pt idx="77817">
                  <c:v>3.9739694520000002E-9</c:v>
                </c:pt>
                <c:pt idx="77818">
                  <c:v>1.0052384729999999E-7</c:v>
                </c:pt>
                <c:pt idx="77819">
                  <c:v>1.93564563E-8</c:v>
                </c:pt>
                <c:pt idx="77820">
                  <c:v>2.1473074589999999E-8</c:v>
                </c:pt>
                <c:pt idx="77821">
                  <c:v>2.1804346460000001E-8</c:v>
                </c:pt>
                <c:pt idx="77822">
                  <c:v>8.8667320370000002E-6</c:v>
                </c:pt>
                <c:pt idx="77823">
                  <c:v>1.035568371E-7</c:v>
                </c:pt>
                <c:pt idx="77824">
                  <c:v>1.7272121699999999E-7</c:v>
                </c:pt>
                <c:pt idx="77825">
                  <c:v>1.513010206E-7</c:v>
                </c:pt>
                <c:pt idx="77826">
                  <c:v>3.4314622550000001E-6</c:v>
                </c:pt>
                <c:pt idx="77827">
                  <c:v>2.233623411E-7</c:v>
                </c:pt>
                <c:pt idx="77828">
                  <c:v>2.0232232570000001E-7</c:v>
                </c:pt>
                <c:pt idx="77829">
                  <c:v>2.0400493099999999E-7</c:v>
                </c:pt>
                <c:pt idx="77830">
                  <c:v>1.360374652E-5</c:v>
                </c:pt>
                <c:pt idx="77831">
                  <c:v>5.4734957939999998E-7</c:v>
                </c:pt>
                <c:pt idx="77832">
                  <c:v>9.3121518339999995E-8</c:v>
                </c:pt>
                <c:pt idx="77833">
                  <c:v>2.7848777940000002E-7</c:v>
                </c:pt>
                <c:pt idx="77834">
                  <c:v>5.6171715940000001E-5</c:v>
                </c:pt>
                <c:pt idx="77835">
                  <c:v>4.2991494729999997E-7</c:v>
                </c:pt>
                <c:pt idx="77836">
                  <c:v>4.2092949600000002E-7</c:v>
                </c:pt>
                <c:pt idx="77837">
                  <c:v>1.271640394E-7</c:v>
                </c:pt>
                <c:pt idx="77838">
                  <c:v>2.1411120940000002E-6</c:v>
                </c:pt>
                <c:pt idx="77839">
                  <c:v>2.9913475029999999E-7</c:v>
                </c:pt>
                <c:pt idx="77840">
                  <c:v>2.076042311E-7</c:v>
                </c:pt>
                <c:pt idx="77841">
                  <c:v>5.1564710640000002E-8</c:v>
                </c:pt>
                <c:pt idx="77842">
                  <c:v>6.2901726740000001E-6</c:v>
                </c:pt>
                <c:pt idx="77843">
                  <c:v>1.789518712E-7</c:v>
                </c:pt>
                <c:pt idx="77844">
                  <c:v>2.4666886200000003E-7</c:v>
                </c:pt>
                <c:pt idx="77845">
                  <c:v>1.3366909899999999E-7</c:v>
                </c:pt>
                <c:pt idx="77846">
                  <c:v>7.815113309E-7</c:v>
                </c:pt>
                <c:pt idx="77847">
                  <c:v>8.2631353940000005E-8</c:v>
                </c:pt>
                <c:pt idx="77848">
                  <c:v>4.2277683359999999E-8</c:v>
                </c:pt>
                <c:pt idx="77849">
                  <c:v>2.2669233099999999E-8</c:v>
                </c:pt>
                <c:pt idx="77850">
                  <c:v>5.9703548500000006E-8</c:v>
                </c:pt>
                <c:pt idx="77851">
                  <c:v>1.5287492420000001E-8</c:v>
                </c:pt>
                <c:pt idx="77852">
                  <c:v>1.388315964E-8</c:v>
                </c:pt>
                <c:pt idx="77853">
                  <c:v>5.4700266989999998E-8</c:v>
                </c:pt>
                <c:pt idx="77854">
                  <c:v>1.605660676E-6</c:v>
                </c:pt>
                <c:pt idx="77855">
                  <c:v>4.8655704620000001E-8</c:v>
                </c:pt>
                <c:pt idx="77856">
                  <c:v>4.6422836769999996E-9</c:v>
                </c:pt>
                <c:pt idx="77857">
                  <c:v>4.1616133160000002E-9</c:v>
                </c:pt>
                <c:pt idx="77858">
                  <c:v>7.9586602719999997E-8</c:v>
                </c:pt>
                <c:pt idx="77859">
                  <c:v>3.7907583719999997E-9</c:v>
                </c:pt>
                <c:pt idx="77860">
                  <c:v>3.1792803900000001E-9</c:v>
                </c:pt>
                <c:pt idx="77861">
                  <c:v>1.366218681E-8</c:v>
                </c:pt>
                <c:pt idx="77862">
                  <c:v>5.9625844840000004E-8</c:v>
                </c:pt>
                <c:pt idx="77863">
                  <c:v>1.678861204E-8</c:v>
                </c:pt>
                <c:pt idx="77864">
                  <c:v>3.0655174389999997E-8</c:v>
                </c:pt>
                <c:pt idx="77865">
                  <c:v>2.9908738059999998E-8</c:v>
                </c:pt>
                <c:pt idx="77866">
                  <c:v>1.6135727089999999E-7</c:v>
                </c:pt>
                <c:pt idx="77867">
                  <c:v>1.023653753E-7</c:v>
                </c:pt>
                <c:pt idx="77868">
                  <c:v>5.1524324719999998E-8</c:v>
                </c:pt>
                <c:pt idx="77869">
                  <c:v>6.8308799259999998E-8</c:v>
                </c:pt>
                <c:pt idx="77870">
                  <c:v>3.9451668689999999E-7</c:v>
                </c:pt>
                <c:pt idx="77871">
                  <c:v>3.0793561430000003E-7</c:v>
                </c:pt>
                <c:pt idx="77872">
                  <c:v>5.8018467109999997E-8</c:v>
                </c:pt>
                <c:pt idx="77873">
                  <c:v>2.929607765E-6</c:v>
                </c:pt>
                <c:pt idx="77874">
                  <c:v>4.5449365299999998E-5</c:v>
                </c:pt>
                <c:pt idx="77875">
                  <c:v>2.7091613030000002E-6</c:v>
                </c:pt>
                <c:pt idx="77876">
                  <c:v>1.789267024E-6</c:v>
                </c:pt>
                <c:pt idx="77877">
                  <c:v>3.1485158679999999E-7</c:v>
                </c:pt>
                <c:pt idx="77878">
                  <c:v>2.5391491700000002E-7</c:v>
                </c:pt>
                <c:pt idx="77879">
                  <c:v>6.7847225860000002E-7</c:v>
                </c:pt>
                <c:pt idx="77880">
                  <c:v>4.9611141549999996E-7</c:v>
                </c:pt>
                <c:pt idx="77881">
                  <c:v>7.9830661489999997E-9</c:v>
                </c:pt>
                <c:pt idx="77882">
                  <c:v>3.3635888219999999E-7</c:v>
                </c:pt>
                <c:pt idx="77883">
                  <c:v>3.7466857159999998E-7</c:v>
                </c:pt>
                <c:pt idx="77884">
                  <c:v>8.9638118869999997E-8</c:v>
                </c:pt>
                <c:pt idx="77885">
                  <c:v>1.226125859E-7</c:v>
                </c:pt>
                <c:pt idx="77886">
                  <c:v>3.871379942E-8</c:v>
                </c:pt>
                <c:pt idx="77887">
                  <c:v>1.4659065599999999E-7</c:v>
                </c:pt>
                <c:pt idx="77888">
                  <c:v>1.621399868E-8</c:v>
                </c:pt>
                <c:pt idx="77889">
                  <c:v>2.0917577129999999E-7</c:v>
                </c:pt>
                <c:pt idx="77890">
                  <c:v>1.1974999820000001E-7</c:v>
                </c:pt>
                <c:pt idx="77891">
                  <c:v>1.0797133680000001E-8</c:v>
                </c:pt>
                <c:pt idx="77892">
                  <c:v>1.4100505900000001E-7</c:v>
                </c:pt>
                <c:pt idx="77893">
                  <c:v>4.7307677389999997E-7</c:v>
                </c:pt>
                <c:pt idx="77894">
                  <c:v>1.9310564489999999E-6</c:v>
                </c:pt>
                <c:pt idx="77895">
                  <c:v>4.5482689140000002E-8</c:v>
                </c:pt>
                <c:pt idx="77896">
                  <c:v>8.5777892490000004E-8</c:v>
                </c:pt>
                <c:pt idx="77897">
                  <c:v>6.110529461E-8</c:v>
                </c:pt>
                <c:pt idx="77898">
                  <c:v>3.1230611350000001E-7</c:v>
                </c:pt>
                <c:pt idx="77899">
                  <c:v>1.7568192339999999E-7</c:v>
                </c:pt>
                <c:pt idx="77900">
                  <c:v>1.8197461669999999E-7</c:v>
                </c:pt>
                <c:pt idx="77901">
                  <c:v>2.304249648E-8</c:v>
                </c:pt>
                <c:pt idx="77902">
                  <c:v>6.5656389090000001E-7</c:v>
                </c:pt>
                <c:pt idx="77903">
                  <c:v>1.903741167E-7</c:v>
                </c:pt>
                <c:pt idx="77904">
                  <c:v>2.1945428920000001E-8</c:v>
                </c:pt>
                <c:pt idx="77905">
                  <c:v>4.9603656150000001E-7</c:v>
                </c:pt>
                <c:pt idx="77906">
                  <c:v>3.6054382279999998E-7</c:v>
                </c:pt>
                <c:pt idx="77907">
                  <c:v>2.7656528170000002E-7</c:v>
                </c:pt>
                <c:pt idx="77908">
                  <c:v>6.1181244650000003E-8</c:v>
                </c:pt>
                <c:pt idx="77909">
                  <c:v>2.07334074E-7</c:v>
                </c:pt>
                <c:pt idx="77910">
                  <c:v>7.2870816709999996E-8</c:v>
                </c:pt>
                <c:pt idx="77911">
                  <c:v>9.3677315410000002E-8</c:v>
                </c:pt>
                <c:pt idx="77912">
                  <c:v>6.6491154769999998E-8</c:v>
                </c:pt>
                <c:pt idx="77913">
                  <c:v>8.2346485729999994E-8</c:v>
                </c:pt>
                <c:pt idx="77914">
                  <c:v>2.559633473E-7</c:v>
                </c:pt>
                <c:pt idx="77915">
                  <c:v>8.7092625420000004E-8</c:v>
                </c:pt>
                <c:pt idx="77916">
                  <c:v>6.8557174249999999E-7</c:v>
                </c:pt>
                <c:pt idx="77917">
                  <c:v>1.1458798579999999E-6</c:v>
                </c:pt>
                <c:pt idx="77918">
                  <c:v>2.261158598E-6</c:v>
                </c:pt>
                <c:pt idx="77919">
                  <c:v>3.782465455E-7</c:v>
                </c:pt>
                <c:pt idx="77920">
                  <c:v>4.7774556900000002E-7</c:v>
                </c:pt>
                <c:pt idx="77921">
                  <c:v>2.0316443100000001E-7</c:v>
                </c:pt>
                <c:pt idx="77922">
                  <c:v>2.9255701440000001E-6</c:v>
                </c:pt>
                <c:pt idx="77923">
                  <c:v>8.7686995550000004E-7</c:v>
                </c:pt>
                <c:pt idx="77924">
                  <c:v>1.026891299E-7</c:v>
                </c:pt>
                <c:pt idx="77925">
                  <c:v>4.0988691590000003E-6</c:v>
                </c:pt>
                <c:pt idx="77926">
                  <c:v>7.1529730080000003E-6</c:v>
                </c:pt>
                <c:pt idx="77927">
                  <c:v>1.7167741079999999E-6</c:v>
                </c:pt>
                <c:pt idx="77928">
                  <c:v>1.2031288930000001E-6</c:v>
                </c:pt>
                <c:pt idx="77929">
                  <c:v>1.5721605759999999E-7</c:v>
                </c:pt>
                <c:pt idx="77930">
                  <c:v>3.693731258E-7</c:v>
                </c:pt>
                <c:pt idx="77931">
                  <c:v>8.6434442219999996E-7</c:v>
                </c:pt>
                <c:pt idx="77932">
                  <c:v>2.5996907830000002E-7</c:v>
                </c:pt>
                <c:pt idx="77933">
                  <c:v>2.0495955639999998E-6</c:v>
                </c:pt>
                <c:pt idx="77934">
                  <c:v>4.7461249989999999E-6</c:v>
                </c:pt>
                <c:pt idx="77935">
                  <c:v>1.9866279960000001E-6</c:v>
                </c:pt>
                <c:pt idx="77936">
                  <c:v>1.3527483179999999E-6</c:v>
                </c:pt>
                <c:pt idx="77937">
                  <c:v>4.7736035989999999E-7</c:v>
                </c:pt>
                <c:pt idx="77938">
                  <c:v>7.6067999119999996E-7</c:v>
                </c:pt>
                <c:pt idx="77939">
                  <c:v>1.013191825E-7</c:v>
                </c:pt>
                <c:pt idx="77940">
                  <c:v>1.07684344E-7</c:v>
                </c:pt>
                <c:pt idx="77941">
                  <c:v>1.21615564E-7</c:v>
                </c:pt>
                <c:pt idx="77942">
                  <c:v>2.6172651879999998E-7</c:v>
                </c:pt>
                <c:pt idx="77943">
                  <c:v>2.657797786E-7</c:v>
                </c:pt>
                <c:pt idx="77944">
                  <c:v>2.0722947830000001E-7</c:v>
                </c:pt>
                <c:pt idx="77945">
                  <c:v>1.5737529850000001E-6</c:v>
                </c:pt>
                <c:pt idx="77946">
                  <c:v>4.6668331130000001E-6</c:v>
                </c:pt>
                <c:pt idx="77947">
                  <c:v>6.8907929410000003E-7</c:v>
                </c:pt>
                <c:pt idx="77948">
                  <c:v>1.395190327E-6</c:v>
                </c:pt>
                <c:pt idx="77949">
                  <c:v>4.4588792629999998E-7</c:v>
                </c:pt>
                <c:pt idx="77950">
                  <c:v>4.9431794399999995E-7</c:v>
                </c:pt>
                <c:pt idx="77951">
                  <c:v>4.2707677059999999E-7</c:v>
                </c:pt>
                <c:pt idx="77952">
                  <c:v>7.0342669839999996E-7</c:v>
                </c:pt>
                <c:pt idx="77953">
                  <c:v>1.921124819E-7</c:v>
                </c:pt>
                <c:pt idx="77954">
                  <c:v>1.256322086E-6</c:v>
                </c:pt>
                <c:pt idx="77955">
                  <c:v>1.1246608289999999E-6</c:v>
                </c:pt>
                <c:pt idx="77956">
                  <c:v>2.090692426E-6</c:v>
                </c:pt>
                <c:pt idx="77957">
                  <c:v>2.206204015E-6</c:v>
                </c:pt>
                <c:pt idx="77958">
                  <c:v>2.3875978760000001E-6</c:v>
                </c:pt>
                <c:pt idx="77959">
                  <c:v>2.4810515879999999E-7</c:v>
                </c:pt>
                <c:pt idx="77960">
                  <c:v>1.3271083809999999E-7</c:v>
                </c:pt>
                <c:pt idx="77961">
                  <c:v>8.1219368609999994E-8</c:v>
                </c:pt>
                <c:pt idx="77962">
                  <c:v>1.431826273E-7</c:v>
                </c:pt>
                <c:pt idx="77963">
                  <c:v>1.2053813860000001E-7</c:v>
                </c:pt>
                <c:pt idx="77964">
                  <c:v>2.0779536E-7</c:v>
                </c:pt>
                <c:pt idx="77965">
                  <c:v>9.1502372430000002E-7</c:v>
                </c:pt>
                <c:pt idx="77966">
                  <c:v>3.2589360669999999E-6</c:v>
                </c:pt>
                <c:pt idx="77967">
                  <c:v>4.2475597559999998E-7</c:v>
                </c:pt>
                <c:pt idx="77968">
                  <c:v>8.1431555359999999E-7</c:v>
                </c:pt>
                <c:pt idx="77969">
                  <c:v>2.4757083369999999E-6</c:v>
                </c:pt>
                <c:pt idx="77970">
                  <c:v>6.0940020910000003E-7</c:v>
                </c:pt>
                <c:pt idx="77971">
                  <c:v>2.3163738789999999E-8</c:v>
                </c:pt>
                <c:pt idx="77972">
                  <c:v>4.6915894000000002E-7</c:v>
                </c:pt>
                <c:pt idx="77973">
                  <c:v>6.484923217E-7</c:v>
                </c:pt>
                <c:pt idx="77974">
                  <c:v>7.968347247E-7</c:v>
                </c:pt>
                <c:pt idx="77975">
                  <c:v>2.2478710740000001E-7</c:v>
                </c:pt>
                <c:pt idx="77976">
                  <c:v>1.3355039190000001E-6</c:v>
                </c:pt>
                <c:pt idx="77977">
                  <c:v>3.7947620640000001E-6</c:v>
                </c:pt>
                <c:pt idx="77978">
                  <c:v>2.3758513480000001E-6</c:v>
                </c:pt>
                <c:pt idx="77979">
                  <c:v>3.2726847570000001E-7</c:v>
                </c:pt>
                <c:pt idx="77980">
                  <c:v>1.395036689E-7</c:v>
                </c:pt>
                <c:pt idx="77981">
                  <c:v>3.8011235349999997E-8</c:v>
                </c:pt>
                <c:pt idx="77982">
                  <c:v>2.718969257E-7</c:v>
                </c:pt>
                <c:pt idx="77983">
                  <c:v>1.6101068099999999E-7</c:v>
                </c:pt>
                <c:pt idx="77984">
                  <c:v>1.0722664450000001E-7</c:v>
                </c:pt>
                <c:pt idx="77985">
                  <c:v>1.9534961620000001E-7</c:v>
                </c:pt>
                <c:pt idx="77986">
                  <c:v>7.7131578909999999E-7</c:v>
                </c:pt>
                <c:pt idx="77987">
                  <c:v>5.8958844100000004E-7</c:v>
                </c:pt>
                <c:pt idx="77988">
                  <c:v>3.1754696880000001E-7</c:v>
                </c:pt>
                <c:pt idx="77989">
                  <c:v>3.7150384850000002E-6</c:v>
                </c:pt>
                <c:pt idx="77990">
                  <c:v>4.095319752E-7</c:v>
                </c:pt>
                <c:pt idx="77991">
                  <c:v>7.2648921350000005E-8</c:v>
                </c:pt>
                <c:pt idx="77992">
                  <c:v>6.438693173E-8</c:v>
                </c:pt>
                <c:pt idx="77993">
                  <c:v>1.9464112349999999E-6</c:v>
                </c:pt>
                <c:pt idx="77994">
                  <c:v>4.149336845E-7</c:v>
                </c:pt>
                <c:pt idx="77995">
                  <c:v>1.17835814E-7</c:v>
                </c:pt>
                <c:pt idx="77996">
                  <c:v>2.915023486E-7</c:v>
                </c:pt>
                <c:pt idx="77997">
                  <c:v>3.3687508540000001E-6</c:v>
                </c:pt>
                <c:pt idx="77998">
                  <c:v>1.2010624669999999E-6</c:v>
                </c:pt>
                <c:pt idx="77999">
                  <c:v>3.5272733170000001E-8</c:v>
                </c:pt>
                <c:pt idx="78000">
                  <c:v>5.142705694E-8</c:v>
                </c:pt>
                <c:pt idx="78001">
                  <c:v>2.2794424029999999E-6</c:v>
                </c:pt>
                <c:pt idx="78002">
                  <c:v>7.7887843550000004E-7</c:v>
                </c:pt>
                <c:pt idx="78003">
                  <c:v>5.2196715969999997E-9</c:v>
                </c:pt>
                <c:pt idx="78004">
                  <c:v>7.9358470959999997E-8</c:v>
                </c:pt>
                <c:pt idx="78005">
                  <c:v>6.7162963249999997E-6</c:v>
                </c:pt>
                <c:pt idx="78006">
                  <c:v>3.9323892139999999E-6</c:v>
                </c:pt>
                <c:pt idx="78007">
                  <c:v>7.938061628E-7</c:v>
                </c:pt>
                <c:pt idx="78008">
                  <c:v>1.4896550249999999E-6</c:v>
                </c:pt>
                <c:pt idx="78009">
                  <c:v>4.4309116019999997E-6</c:v>
                </c:pt>
                <c:pt idx="78010">
                  <c:v>5.0296231329999998E-7</c:v>
                </c:pt>
                <c:pt idx="78011">
                  <c:v>1.182535901E-7</c:v>
                </c:pt>
                <c:pt idx="78012">
                  <c:v>1.1460405699999999E-7</c:v>
                </c:pt>
                <c:pt idx="78013">
                  <c:v>1.2671439550000001E-7</c:v>
                </c:pt>
                <c:pt idx="78014">
                  <c:v>3.2731208090000001E-8</c:v>
                </c:pt>
                <c:pt idx="78015">
                  <c:v>1.2066734599999999E-7</c:v>
                </c:pt>
                <c:pt idx="78016">
                  <c:v>9.5755918880000007E-8</c:v>
                </c:pt>
                <c:pt idx="78017">
                  <c:v>6.8639015969999998E-7</c:v>
                </c:pt>
                <c:pt idx="78018">
                  <c:v>7.84593331E-8</c:v>
                </c:pt>
                <c:pt idx="78019">
                  <c:v>1.8027243440000001E-7</c:v>
                </c:pt>
                <c:pt idx="78020">
                  <c:v>4.3267907189999999E-8</c:v>
                </c:pt>
                <c:pt idx="78021">
                  <c:v>9.8455225549999993E-7</c:v>
                </c:pt>
                <c:pt idx="78022">
                  <c:v>2.1620712910000001E-7</c:v>
                </c:pt>
                <c:pt idx="78023">
                  <c:v>1.3822767559999999E-7</c:v>
                </c:pt>
                <c:pt idx="78024">
                  <c:v>3.6033741909999997E-8</c:v>
                </c:pt>
                <c:pt idx="78025">
                  <c:v>1.433993762E-6</c:v>
                </c:pt>
                <c:pt idx="78026">
                  <c:v>7.9216605619999996E-7</c:v>
                </c:pt>
                <c:pt idx="78027">
                  <c:v>1.5373803310000001E-7</c:v>
                </c:pt>
                <c:pt idx="78028">
                  <c:v>2.56762566E-8</c:v>
                </c:pt>
                <c:pt idx="78029">
                  <c:v>2.7125570610000002E-7</c:v>
                </c:pt>
                <c:pt idx="78030">
                  <c:v>1.938451992E-7</c:v>
                </c:pt>
                <c:pt idx="78031">
                  <c:v>8.6568363319999999E-8</c:v>
                </c:pt>
                <c:pt idx="78032">
                  <c:v>1.6863932819999999E-7</c:v>
                </c:pt>
                <c:pt idx="78033">
                  <c:v>9.9027821440000004E-8</c:v>
                </c:pt>
                <c:pt idx="78034">
                  <c:v>3.0998653899999998E-7</c:v>
                </c:pt>
                <c:pt idx="78035">
                  <c:v>1.6063549259999999E-7</c:v>
                </c:pt>
                <c:pt idx="78036">
                  <c:v>3.0033651480000002E-7</c:v>
                </c:pt>
                <c:pt idx="78037">
                  <c:v>6.357429792E-6</c:v>
                </c:pt>
                <c:pt idx="78038">
                  <c:v>2.9463478129999998E-7</c:v>
                </c:pt>
                <c:pt idx="78039">
                  <c:v>1.564624419E-6</c:v>
                </c:pt>
                <c:pt idx="78040">
                  <c:v>1.155454501E-6</c:v>
                </c:pt>
                <c:pt idx="78041">
                  <c:v>1.899450314E-6</c:v>
                </c:pt>
                <c:pt idx="78042">
                  <c:v>6.1198485390000003E-10</c:v>
                </c:pt>
                <c:pt idx="78043">
                  <c:v>1.290731824E-6</c:v>
                </c:pt>
                <c:pt idx="78044">
                  <c:v>8.212883556E-7</c:v>
                </c:pt>
                <c:pt idx="78045">
                  <c:v>5.7958332759999996E-6</c:v>
                </c:pt>
                <c:pt idx="78046">
                  <c:v>1.516395258E-6</c:v>
                </c:pt>
                <c:pt idx="78047">
                  <c:v>4.3124974020000003E-6</c:v>
                </c:pt>
                <c:pt idx="78048">
                  <c:v>5.3651577480000004E-6</c:v>
                </c:pt>
                <c:pt idx="78049">
                  <c:v>8.5832930279999993E-5</c:v>
                </c:pt>
                <c:pt idx="78050">
                  <c:v>4.543165498E-6</c:v>
                </c:pt>
                <c:pt idx="78051">
                  <c:v>4.8739905909999998E-8</c:v>
                </c:pt>
                <c:pt idx="78052">
                  <c:v>3.3526726730000001E-7</c:v>
                </c:pt>
                <c:pt idx="78053">
                  <c:v>1.5818939519999999E-6</c:v>
                </c:pt>
                <c:pt idx="78054">
                  <c:v>1.9747372719999999E-8</c:v>
                </c:pt>
                <c:pt idx="78055">
                  <c:v>5.8313296260000002E-8</c:v>
                </c:pt>
                <c:pt idx="78056">
                  <c:v>1.4442275120000001E-7</c:v>
                </c:pt>
                <c:pt idx="78057">
                  <c:v>3.0946613799999999E-6</c:v>
                </c:pt>
                <c:pt idx="78058">
                  <c:v>2.3465240439999999E-7</c:v>
                </c:pt>
                <c:pt idx="78059">
                  <c:v>5.9987899569999994E-8</c:v>
                </c:pt>
                <c:pt idx="78060">
                  <c:v>5.9213361550000001E-9</c:v>
                </c:pt>
                <c:pt idx="78061">
                  <c:v>1.076475965E-7</c:v>
                </c:pt>
                <c:pt idx="78062">
                  <c:v>5.3044059770000003E-8</c:v>
                </c:pt>
                <c:pt idx="78063">
                  <c:v>7.4329443680000005E-8</c:v>
                </c:pt>
                <c:pt idx="78064">
                  <c:v>1.108857339E-7</c:v>
                </c:pt>
                <c:pt idx="78065">
                  <c:v>2.2198707840000001E-8</c:v>
                </c:pt>
                <c:pt idx="78066">
                  <c:v>4.3486458150000003E-8</c:v>
                </c:pt>
                <c:pt idx="78067">
                  <c:v>2.16535628E-7</c:v>
                </c:pt>
                <c:pt idx="78068">
                  <c:v>2.551353271E-7</c:v>
                </c:pt>
                <c:pt idx="78069">
                  <c:v>3.189103194E-6</c:v>
                </c:pt>
                <c:pt idx="78070">
                  <c:v>1.82313285E-7</c:v>
                </c:pt>
                <c:pt idx="78071">
                  <c:v>3.2235899969999998E-8</c:v>
                </c:pt>
                <c:pt idx="78072">
                  <c:v>6.7959488559999994E-8</c:v>
                </c:pt>
                <c:pt idx="78073">
                  <c:v>9.6760534110000006E-8</c:v>
                </c:pt>
                <c:pt idx="78074">
                  <c:v>2.940609219E-8</c:v>
                </c:pt>
                <c:pt idx="78075">
                  <c:v>1.8542381760000001E-8</c:v>
                </c:pt>
                <c:pt idx="78076">
                  <c:v>7.0206986660000003E-9</c:v>
                </c:pt>
                <c:pt idx="78077">
                  <c:v>1.5577300599999999E-6</c:v>
                </c:pt>
                <c:pt idx="78078">
                  <c:v>1.9727287739999999E-8</c:v>
                </c:pt>
                <c:pt idx="78079">
                  <c:v>2.4591185559999999E-7</c:v>
                </c:pt>
                <c:pt idx="78080">
                  <c:v>6.7837891299999999E-7</c:v>
                </c:pt>
                <c:pt idx="78081">
                  <c:v>1.8036599419999999E-5</c:v>
                </c:pt>
                <c:pt idx="78082">
                  <c:v>4.6047727799999998E-7</c:v>
                </c:pt>
                <c:pt idx="78083">
                  <c:v>2.5424925710000002E-7</c:v>
                </c:pt>
                <c:pt idx="78084">
                  <c:v>6.311741312E-7</c:v>
                </c:pt>
                <c:pt idx="78085">
                  <c:v>3.6110556249999999E-6</c:v>
                </c:pt>
                <c:pt idx="78086">
                  <c:v>3.3250930670000002E-7</c:v>
                </c:pt>
                <c:pt idx="78087">
                  <c:v>8.7663676980000004E-7</c:v>
                </c:pt>
                <c:pt idx="78088">
                  <c:v>1.558936014E-6</c:v>
                </c:pt>
                <c:pt idx="78089">
                  <c:v>7.9003336480000007E-5</c:v>
                </c:pt>
                <c:pt idx="78090">
                  <c:v>1.9238234329999999E-6</c:v>
                </c:pt>
                <c:pt idx="78091">
                  <c:v>2.9994138130000002E-7</c:v>
                </c:pt>
                <c:pt idx="78092">
                  <c:v>9.8842678409999997E-7</c:v>
                </c:pt>
                <c:pt idx="78093">
                  <c:v>1.6548824850000001E-5</c:v>
                </c:pt>
                <c:pt idx="78094">
                  <c:v>4.5324004210000002E-7</c:v>
                </c:pt>
                <c:pt idx="78095">
                  <c:v>7.5009430279999996E-7</c:v>
                </c:pt>
                <c:pt idx="78096">
                  <c:v>8.361195989E-7</c:v>
                </c:pt>
                <c:pt idx="78097">
                  <c:v>3.0978608759999997E-5</c:v>
                </c:pt>
                <c:pt idx="78098">
                  <c:v>2.7241003990000001E-7</c:v>
                </c:pt>
                <c:pt idx="78099">
                  <c:v>8.7642470819999998E-7</c:v>
                </c:pt>
                <c:pt idx="78100">
                  <c:v>6.7895758110000002E-7</c:v>
                </c:pt>
                <c:pt idx="78101">
                  <c:v>6.1534300880000003E-5</c:v>
                </c:pt>
                <c:pt idx="78102">
                  <c:v>3.7128748840000001E-7</c:v>
                </c:pt>
                <c:pt idx="78103">
                  <c:v>1.9083749999999999E-7</c:v>
                </c:pt>
                <c:pt idx="78104">
                  <c:v>1.67026786E-7</c:v>
                </c:pt>
                <c:pt idx="78105">
                  <c:v>7.3367055140000005E-7</c:v>
                </c:pt>
                <c:pt idx="78106">
                  <c:v>6.6116286860000002E-8</c:v>
                </c:pt>
                <c:pt idx="78107">
                  <c:v>3.8768053669999998E-8</c:v>
                </c:pt>
                <c:pt idx="78108">
                  <c:v>1.8448958530000001E-8</c:v>
                </c:pt>
                <c:pt idx="78109">
                  <c:v>2.5095388629999998E-7</c:v>
                </c:pt>
                <c:pt idx="78110">
                  <c:v>1.812586069E-9</c:v>
                </c:pt>
                <c:pt idx="78111">
                  <c:v>1.618327469E-13</c:v>
                </c:pt>
                <c:pt idx="78112">
                  <c:v>1.00566743E-9</c:v>
                </c:pt>
                <c:pt idx="78113">
                  <c:v>5.0184145670000002E-8</c:v>
                </c:pt>
                <c:pt idx="78114">
                  <c:v>4.1705380100000004E-9</c:v>
                </c:pt>
                <c:pt idx="78115">
                  <c:v>4.1906824700000003E-9</c:v>
                </c:pt>
                <c:pt idx="78116">
                  <c:v>3.5292203840000002E-9</c:v>
                </c:pt>
                <c:pt idx="78117">
                  <c:v>3.996134076E-8</c:v>
                </c:pt>
                <c:pt idx="78118">
                  <c:v>1.2209490209999999E-9</c:v>
                </c:pt>
                <c:pt idx="78119">
                  <c:v>2.5313749409999999E-9</c:v>
                </c:pt>
                <c:pt idx="78120">
                  <c:v>2.7551425620000002E-9</c:v>
                </c:pt>
                <c:pt idx="78121">
                  <c:v>3.7246559699999998E-6</c:v>
                </c:pt>
                <c:pt idx="78122">
                  <c:v>5.5022948259999998E-8</c:v>
                </c:pt>
                <c:pt idx="78123">
                  <c:v>1.2453693110000001E-7</c:v>
                </c:pt>
                <c:pt idx="78124">
                  <c:v>1.0811414579999999E-7</c:v>
                </c:pt>
                <c:pt idx="78125">
                  <c:v>1.944271884E-7</c:v>
                </c:pt>
                <c:pt idx="78126">
                  <c:v>3.3615902200000001E-7</c:v>
                </c:pt>
                <c:pt idx="78127">
                  <c:v>4.3195184459999999E-7</c:v>
                </c:pt>
                <c:pt idx="78128">
                  <c:v>3.1508712930000002E-7</c:v>
                </c:pt>
                <c:pt idx="78129">
                  <c:v>1.274013449E-6</c:v>
                </c:pt>
                <c:pt idx="78130">
                  <c:v>9.864694798000001E-7</c:v>
                </c:pt>
                <c:pt idx="78131">
                  <c:v>1.1451843819999999E-6</c:v>
                </c:pt>
                <c:pt idx="78132">
                  <c:v>7.0343183099999996E-7</c:v>
                </c:pt>
                <c:pt idx="78133">
                  <c:v>6.3707768020000004E-6</c:v>
                </c:pt>
                <c:pt idx="78134">
                  <c:v>1.7177412839999999E-6</c:v>
                </c:pt>
                <c:pt idx="78135">
                  <c:v>9.4720744079999996E-7</c:v>
                </c:pt>
                <c:pt idx="78136">
                  <c:v>7.553123173E-7</c:v>
                </c:pt>
                <c:pt idx="78137">
                  <c:v>4.2686940849999999E-6</c:v>
                </c:pt>
                <c:pt idx="78138">
                  <c:v>2.4149078499999998E-6</c:v>
                </c:pt>
                <c:pt idx="78139">
                  <c:v>1.0085843390000001E-7</c:v>
                </c:pt>
                <c:pt idx="78140">
                  <c:v>5.376366445E-6</c:v>
                </c:pt>
                <c:pt idx="78141">
                  <c:v>3.7272383149999997E-4</c:v>
                </c:pt>
                <c:pt idx="78142">
                  <c:v>6.5864138050000002E-6</c:v>
                </c:pt>
                <c:pt idx="78143">
                  <c:v>5.0140044979999998E-6</c:v>
                </c:pt>
                <c:pt idx="78144">
                  <c:v>9.680820301E-7</c:v>
                </c:pt>
                <c:pt idx="78145">
                  <c:v>1.7148760529999999E-6</c:v>
                </c:pt>
                <c:pt idx="78146">
                  <c:v>1.621185179E-6</c:v>
                </c:pt>
                <c:pt idx="78147">
                  <c:v>1.1604331750000001E-6</c:v>
                </c:pt>
                <c:pt idx="78148">
                  <c:v>2.0553457119999999E-7</c:v>
                </c:pt>
                <c:pt idx="78149">
                  <c:v>1.4364479970000001E-6</c:v>
                </c:pt>
                <c:pt idx="78150">
                  <c:v>5.9361301949999997E-7</c:v>
                </c:pt>
                <c:pt idx="78151">
                  <c:v>1.54431413E-7</c:v>
                </c:pt>
                <c:pt idx="78152">
                  <c:v>1.7510923549999999E-7</c:v>
                </c:pt>
                <c:pt idx="78153">
                  <c:v>9.4281313460000002E-8</c:v>
                </c:pt>
                <c:pt idx="78154">
                  <c:v>1.4246464749999999E-7</c:v>
                </c:pt>
                <c:pt idx="78155">
                  <c:v>2.3933400220000001E-8</c:v>
                </c:pt>
                <c:pt idx="78156">
                  <c:v>1.168922476E-7</c:v>
                </c:pt>
                <c:pt idx="78157">
                  <c:v>8.9134793360000001E-8</c:v>
                </c:pt>
                <c:pt idx="78158">
                  <c:v>4.5563934360000003E-8</c:v>
                </c:pt>
                <c:pt idx="78159">
                  <c:v>7.9507320980000002E-8</c:v>
                </c:pt>
                <c:pt idx="78160">
                  <c:v>9.4761530370000006E-8</c:v>
                </c:pt>
                <c:pt idx="78161">
                  <c:v>5.3733415979999999E-8</c:v>
                </c:pt>
                <c:pt idx="78162">
                  <c:v>9.4129399069999994E-8</c:v>
                </c:pt>
                <c:pt idx="78163">
                  <c:v>9.7010247770000002E-8</c:v>
                </c:pt>
                <c:pt idx="78164">
                  <c:v>9.2475191889999994E-8</c:v>
                </c:pt>
                <c:pt idx="78165">
                  <c:v>1.335854812E-8</c:v>
                </c:pt>
                <c:pt idx="78166">
                  <c:v>4.7045525809999999E-8</c:v>
                </c:pt>
                <c:pt idx="78167">
                  <c:v>2.9612483439999999E-8</c:v>
                </c:pt>
                <c:pt idx="78168">
                  <c:v>1.170835769E-7</c:v>
                </c:pt>
                <c:pt idx="78169">
                  <c:v>5.2783970799999999E-7</c:v>
                </c:pt>
                <c:pt idx="78170">
                  <c:v>1.036556204E-7</c:v>
                </c:pt>
                <c:pt idx="78171">
                  <c:v>1.9229123709999999E-7</c:v>
                </c:pt>
                <c:pt idx="78172">
                  <c:v>6.1303722160000004E-7</c:v>
                </c:pt>
                <c:pt idx="78173">
                  <c:v>9.8682115989999992E-6</c:v>
                </c:pt>
                <c:pt idx="78174">
                  <c:v>4.7758545070000003E-7</c:v>
                </c:pt>
                <c:pt idx="78175">
                  <c:v>6.1130586499999997E-7</c:v>
                </c:pt>
                <c:pt idx="78176">
                  <c:v>3.113734867E-7</c:v>
                </c:pt>
                <c:pt idx="78177">
                  <c:v>7.2503222720000002E-6</c:v>
                </c:pt>
                <c:pt idx="78178">
                  <c:v>1.2759429190000001E-6</c:v>
                </c:pt>
                <c:pt idx="78179">
                  <c:v>7.3282083790000002E-7</c:v>
                </c:pt>
                <c:pt idx="78180">
                  <c:v>1.2395436250000001E-5</c:v>
                </c:pt>
                <c:pt idx="78181">
                  <c:v>2.7451837730000002E-4</c:v>
                </c:pt>
                <c:pt idx="78182">
                  <c:v>2.1865063140000001E-5</c:v>
                </c:pt>
                <c:pt idx="78183">
                  <c:v>2.5648275529999999E-5</c:v>
                </c:pt>
                <c:pt idx="78184">
                  <c:v>2.3631435319999999E-5</c:v>
                </c:pt>
                <c:pt idx="78185">
                  <c:v>7.9856951589999997E-5</c:v>
                </c:pt>
                <c:pt idx="78186">
                  <c:v>3.6671449209999998E-6</c:v>
                </c:pt>
                <c:pt idx="78187">
                  <c:v>3.6260515029999998E-6</c:v>
                </c:pt>
                <c:pt idx="78188">
                  <c:v>1.2219019689999999E-6</c:v>
                </c:pt>
                <c:pt idx="78189">
                  <c:v>3.4638386140000003E-5</c:v>
                </c:pt>
                <c:pt idx="78190">
                  <c:v>5.582242025E-6</c:v>
                </c:pt>
                <c:pt idx="78191">
                  <c:v>8.8518438260000003E-7</c:v>
                </c:pt>
                <c:pt idx="78192">
                  <c:v>1.5700004639999999E-5</c:v>
                </c:pt>
                <c:pt idx="78193">
                  <c:v>7.1510606560000006E-5</c:v>
                </c:pt>
                <c:pt idx="78194">
                  <c:v>6.1760765480000001E-6</c:v>
                </c:pt>
                <c:pt idx="78195">
                  <c:v>4.3674772089999999E-6</c:v>
                </c:pt>
                <c:pt idx="78196">
                  <c:v>9.2982717799999999E-8</c:v>
                </c:pt>
                <c:pt idx="78197">
                  <c:v>2.1492643150000002E-6</c:v>
                </c:pt>
                <c:pt idx="78198">
                  <c:v>1.9732762140000001E-6</c:v>
                </c:pt>
                <c:pt idx="78199">
                  <c:v>9.6055327830000011E-7</c:v>
                </c:pt>
                <c:pt idx="78200">
                  <c:v>1.604398687E-6</c:v>
                </c:pt>
                <c:pt idx="78201">
                  <c:v>6.8916874899999997E-6</c:v>
                </c:pt>
                <c:pt idx="78202">
                  <c:v>2.2114301620000001E-6</c:v>
                </c:pt>
                <c:pt idx="78203">
                  <c:v>1.807648879E-6</c:v>
                </c:pt>
                <c:pt idx="78204">
                  <c:v>2.9712630850000002E-7</c:v>
                </c:pt>
                <c:pt idx="78205">
                  <c:v>1.2405390450000001E-6</c:v>
                </c:pt>
                <c:pt idx="78206">
                  <c:v>3.8820260159999998E-7</c:v>
                </c:pt>
                <c:pt idx="78207">
                  <c:v>3.7563850009999997E-7</c:v>
                </c:pt>
                <c:pt idx="78208">
                  <c:v>3.8506654160000002E-7</c:v>
                </c:pt>
                <c:pt idx="78209">
                  <c:v>3.861400261E-7</c:v>
                </c:pt>
                <c:pt idx="78210">
                  <c:v>3.9938505649999999E-7</c:v>
                </c:pt>
                <c:pt idx="78211">
                  <c:v>3.868708223E-7</c:v>
                </c:pt>
                <c:pt idx="78212">
                  <c:v>9.6291176410000011E-7</c:v>
                </c:pt>
                <c:pt idx="78213">
                  <c:v>1.31135328E-6</c:v>
                </c:pt>
                <c:pt idx="78214">
                  <c:v>1.6621768890000001E-6</c:v>
                </c:pt>
                <c:pt idx="78215">
                  <c:v>8.0716735489999996E-7</c:v>
                </c:pt>
                <c:pt idx="78216">
                  <c:v>2.5446013120000001E-7</c:v>
                </c:pt>
                <c:pt idx="78217">
                  <c:v>1.6743624660000001E-7</c:v>
                </c:pt>
                <c:pt idx="78218">
                  <c:v>1.9694988869999998E-6</c:v>
                </c:pt>
                <c:pt idx="78219">
                  <c:v>5.5213186149999998E-7</c:v>
                </c:pt>
                <c:pt idx="78220">
                  <c:v>3.6012855070000002E-6</c:v>
                </c:pt>
                <c:pt idx="78221">
                  <c:v>1.848020382E-5</c:v>
                </c:pt>
                <c:pt idx="78222">
                  <c:v>1.242266024E-5</c:v>
                </c:pt>
                <c:pt idx="78223">
                  <c:v>1.129445444E-5</c:v>
                </c:pt>
                <c:pt idx="78224">
                  <c:v>2.6271897479999998E-5</c:v>
                </c:pt>
                <c:pt idx="78225">
                  <c:v>6.0900053309999999E-5</c:v>
                </c:pt>
                <c:pt idx="78226">
                  <c:v>6.4428450079999998E-7</c:v>
                </c:pt>
                <c:pt idx="78227">
                  <c:v>2.4373499190000001E-7</c:v>
                </c:pt>
                <c:pt idx="78228">
                  <c:v>9.4179107139999998E-6</c:v>
                </c:pt>
                <c:pt idx="78229">
                  <c:v>7.6384299729999998E-6</c:v>
                </c:pt>
                <c:pt idx="78230">
                  <c:v>9.096708597E-7</c:v>
                </c:pt>
                <c:pt idx="78231">
                  <c:v>9.1727690230000005E-6</c:v>
                </c:pt>
                <c:pt idx="78232">
                  <c:v>1.619881489E-4</c:v>
                </c:pt>
                <c:pt idx="78233">
                  <c:v>4.0256015739999998E-4</c:v>
                </c:pt>
                <c:pt idx="78234">
                  <c:v>5.9926528220000002E-5</c:v>
                </c:pt>
                <c:pt idx="78235">
                  <c:v>3.6906359189999997E-5</c:v>
                </c:pt>
                <c:pt idx="78236">
                  <c:v>4.1686081009999998E-5</c:v>
                </c:pt>
                <c:pt idx="78237">
                  <c:v>1.2194982519999999E-5</c:v>
                </c:pt>
                <c:pt idx="78238">
                  <c:v>1.895930196E-6</c:v>
                </c:pt>
                <c:pt idx="78239">
                  <c:v>3.7436368319999998E-6</c:v>
                </c:pt>
                <c:pt idx="78240">
                  <c:v>6.006770268E-6</c:v>
                </c:pt>
                <c:pt idx="78241">
                  <c:v>9.511196389E-6</c:v>
                </c:pt>
                <c:pt idx="78242">
                  <c:v>2.2258798649999999E-6</c:v>
                </c:pt>
                <c:pt idx="78243">
                  <c:v>5.8906729189999999E-6</c:v>
                </c:pt>
                <c:pt idx="78244">
                  <c:v>1.5867585120000001E-5</c:v>
                </c:pt>
                <c:pt idx="78245">
                  <c:v>1.3108465089999999E-5</c:v>
                </c:pt>
                <c:pt idx="78246">
                  <c:v>1.360212125E-6</c:v>
                </c:pt>
                <c:pt idx="78247">
                  <c:v>8.0057961380000003E-7</c:v>
                </c:pt>
                <c:pt idx="78248">
                  <c:v>2.3879023599999999E-7</c:v>
                </c:pt>
                <c:pt idx="78249">
                  <c:v>1.6774085380000001E-6</c:v>
                </c:pt>
                <c:pt idx="78250">
                  <c:v>8.162429964E-7</c:v>
                </c:pt>
                <c:pt idx="78251">
                  <c:v>7.7551135549999998E-7</c:v>
                </c:pt>
                <c:pt idx="78252">
                  <c:v>7.6242234070000003E-7</c:v>
                </c:pt>
                <c:pt idx="78253">
                  <c:v>1.5259102120000001E-6</c:v>
                </c:pt>
                <c:pt idx="78254">
                  <c:v>1.7484867250000001E-6</c:v>
                </c:pt>
                <c:pt idx="78255">
                  <c:v>4.2967765129999998E-7</c:v>
                </c:pt>
                <c:pt idx="78256">
                  <c:v>8.5707037649999997E-7</c:v>
                </c:pt>
                <c:pt idx="78257">
                  <c:v>2.5508635339999998E-7</c:v>
                </c:pt>
                <c:pt idx="78258">
                  <c:v>9.0050286249999995E-7</c:v>
                </c:pt>
                <c:pt idx="78259">
                  <c:v>8.3963865870000001E-7</c:v>
                </c:pt>
                <c:pt idx="78260">
                  <c:v>8.6158101979999997E-7</c:v>
                </c:pt>
                <c:pt idx="78261">
                  <c:v>1.333886086E-6</c:v>
                </c:pt>
                <c:pt idx="78262">
                  <c:v>1.1489197009999999E-6</c:v>
                </c:pt>
                <c:pt idx="78263">
                  <c:v>2.139347586E-6</c:v>
                </c:pt>
                <c:pt idx="78264">
                  <c:v>2.9160983919999999E-7</c:v>
                </c:pt>
                <c:pt idx="78265">
                  <c:v>4.8135552160000001E-6</c:v>
                </c:pt>
                <c:pt idx="78266">
                  <c:v>1.7355632099999999E-6</c:v>
                </c:pt>
                <c:pt idx="78267">
                  <c:v>1.5632834660000001E-6</c:v>
                </c:pt>
                <c:pt idx="78268">
                  <c:v>8.6761211900000007E-6</c:v>
                </c:pt>
                <c:pt idx="78269">
                  <c:v>1.342541977E-6</c:v>
                </c:pt>
                <c:pt idx="78270">
                  <c:v>5.047692544E-6</c:v>
                </c:pt>
                <c:pt idx="78271">
                  <c:v>1.4471589270000001E-6</c:v>
                </c:pt>
                <c:pt idx="78272">
                  <c:v>1.401202999E-4</c:v>
                </c:pt>
                <c:pt idx="78273">
                  <c:v>1.7115518909999999E-4</c:v>
                </c:pt>
                <c:pt idx="78274">
                  <c:v>1.146505485E-4</c:v>
                </c:pt>
                <c:pt idx="78275">
                  <c:v>1.2787142739999999E-4</c:v>
                </c:pt>
                <c:pt idx="78276">
                  <c:v>3.5420528130000002E-4</c:v>
                </c:pt>
                <c:pt idx="78277">
                  <c:v>1.436616736E-4</c:v>
                </c:pt>
                <c:pt idx="78278">
                  <c:v>1.368860442E-6</c:v>
                </c:pt>
                <c:pt idx="78279">
                  <c:v>7.4323014830000004E-6</c:v>
                </c:pt>
                <c:pt idx="78280">
                  <c:v>1.930150934E-5</c:v>
                </c:pt>
                <c:pt idx="78281">
                  <c:v>1.8767296559999998E-5</c:v>
                </c:pt>
                <c:pt idx="78282">
                  <c:v>3.2593282990000001E-6</c:v>
                </c:pt>
                <c:pt idx="78283">
                  <c:v>3.4002154929999998E-6</c:v>
                </c:pt>
                <c:pt idx="78284">
                  <c:v>3.3977885860000003E-5</c:v>
                </c:pt>
                <c:pt idx="78285">
                  <c:v>4.0038033619999998E-6</c:v>
                </c:pt>
                <c:pt idx="78286">
                  <c:v>9.4987228470000006E-6</c:v>
                </c:pt>
                <c:pt idx="78287">
                  <c:v>2.5788993850000002E-6</c:v>
                </c:pt>
                <c:pt idx="78288">
                  <c:v>2.0052946190000002E-5</c:v>
                </c:pt>
                <c:pt idx="78289">
                  <c:v>4.7769357769999996E-6</c:v>
                </c:pt>
                <c:pt idx="78290">
                  <c:v>5.2383037289999998E-6</c:v>
                </c:pt>
                <c:pt idx="78291">
                  <c:v>1.053107274E-6</c:v>
                </c:pt>
                <c:pt idx="78292">
                  <c:v>2.1389533809999999E-5</c:v>
                </c:pt>
                <c:pt idx="78293">
                  <c:v>1.6696905310000001E-5</c:v>
                </c:pt>
                <c:pt idx="78294">
                  <c:v>5.1662504150000002E-6</c:v>
                </c:pt>
                <c:pt idx="78295">
                  <c:v>3.039165903E-8</c:v>
                </c:pt>
                <c:pt idx="78296">
                  <c:v>3.182083035E-6</c:v>
                </c:pt>
                <c:pt idx="78297">
                  <c:v>2.1744903519999998E-6</c:v>
                </c:pt>
                <c:pt idx="78298">
                  <c:v>1.354839385E-6</c:v>
                </c:pt>
                <c:pt idx="78299">
                  <c:v>1.7237614159999999E-6</c:v>
                </c:pt>
                <c:pt idx="78300">
                  <c:v>2.8509520839999999E-7</c:v>
                </c:pt>
                <c:pt idx="78301">
                  <c:v>3.127593546E-6</c:v>
                </c:pt>
                <c:pt idx="78302">
                  <c:v>1.563654704E-6</c:v>
                </c:pt>
                <c:pt idx="78303">
                  <c:v>1.8322479249999999E-6</c:v>
                </c:pt>
                <c:pt idx="78304">
                  <c:v>9.0669913710000007E-6</c:v>
                </c:pt>
                <c:pt idx="78305">
                  <c:v>4.0323888440000001E-7</c:v>
                </c:pt>
                <c:pt idx="78306">
                  <c:v>3.7831640299999998E-6</c:v>
                </c:pt>
                <c:pt idx="78307">
                  <c:v>2.5871584579999998E-6</c:v>
                </c:pt>
                <c:pt idx="78308">
                  <c:v>1.0921795350000001E-6</c:v>
                </c:pt>
                <c:pt idx="78309">
                  <c:v>1.5363232190000001E-6</c:v>
                </c:pt>
                <c:pt idx="78310">
                  <c:v>1.0097969970000001E-6</c:v>
                </c:pt>
                <c:pt idx="78311">
                  <c:v>1.1509159090000001E-6</c:v>
                </c:pt>
                <c:pt idx="78312">
                  <c:v>8.6155188730000001E-7</c:v>
                </c:pt>
                <c:pt idx="78313">
                  <c:v>5.919429934E-6</c:v>
                </c:pt>
                <c:pt idx="78314">
                  <c:v>4.5794220949999999E-6</c:v>
                </c:pt>
                <c:pt idx="78315">
                  <c:v>3.2381138129999999E-5</c:v>
                </c:pt>
                <c:pt idx="78316">
                  <c:v>3.766435458E-4</c:v>
                </c:pt>
                <c:pt idx="78317">
                  <c:v>9.8080309120000006E-5</c:v>
                </c:pt>
                <c:pt idx="78318">
                  <c:v>6.7917966870000003E-6</c:v>
                </c:pt>
                <c:pt idx="78319">
                  <c:v>6.6400485640000004E-7</c:v>
                </c:pt>
                <c:pt idx="78320">
                  <c:v>1.258923222E-5</c:v>
                </c:pt>
                <c:pt idx="78321">
                  <c:v>1.6177779779999999E-5</c:v>
                </c:pt>
                <c:pt idx="78322">
                  <c:v>7.4672367839999999E-7</c:v>
                </c:pt>
                <c:pt idx="78323">
                  <c:v>3.7191533669999998E-6</c:v>
                </c:pt>
                <c:pt idx="78324">
                  <c:v>3.440184005E-4</c:v>
                </c:pt>
                <c:pt idx="78325">
                  <c:v>4.8475174570000002E-5</c:v>
                </c:pt>
                <c:pt idx="78326">
                  <c:v>6.3795559900000002E-5</c:v>
                </c:pt>
                <c:pt idx="78327">
                  <c:v>8.1563147980000003E-5</c:v>
                </c:pt>
                <c:pt idx="78328">
                  <c:v>1.9025642810000001E-4</c:v>
                </c:pt>
                <c:pt idx="78329">
                  <c:v>1.7250586379999999E-5</c:v>
                </c:pt>
                <c:pt idx="78330">
                  <c:v>1.516351812E-5</c:v>
                </c:pt>
                <c:pt idx="78331">
                  <c:v>2.6501110150000001E-5</c:v>
                </c:pt>
                <c:pt idx="78332">
                  <c:v>8.9911519600000006E-6</c:v>
                </c:pt>
                <c:pt idx="78333">
                  <c:v>1.073919909E-8</c:v>
                </c:pt>
                <c:pt idx="78334">
                  <c:v>3.0676737589999998E-5</c:v>
                </c:pt>
                <c:pt idx="78335">
                  <c:v>4.6458418030000001E-5</c:v>
                </c:pt>
                <c:pt idx="78336">
                  <c:v>2.8897930919999999E-4</c:v>
                </c:pt>
                <c:pt idx="78337">
                  <c:v>3.5599617350000001E-5</c:v>
                </c:pt>
                <c:pt idx="78338">
                  <c:v>6.1994791510000002E-7</c:v>
                </c:pt>
                <c:pt idx="78339">
                  <c:v>3.711668658E-6</c:v>
                </c:pt>
                <c:pt idx="78340">
                  <c:v>5.5126858250000003E-6</c:v>
                </c:pt>
                <c:pt idx="78341">
                  <c:v>1.8698450859999999E-6</c:v>
                </c:pt>
                <c:pt idx="78342">
                  <c:v>1.511211805E-6</c:v>
                </c:pt>
                <c:pt idx="78343">
                  <c:v>7.7382456240000004E-7</c:v>
                </c:pt>
                <c:pt idx="78344">
                  <c:v>1.8472475810000001E-5</c:v>
                </c:pt>
                <c:pt idx="78345">
                  <c:v>7.2749802969999998E-6</c:v>
                </c:pt>
                <c:pt idx="78346">
                  <c:v>3.9676174719999998E-6</c:v>
                </c:pt>
                <c:pt idx="78347">
                  <c:v>1.8287521549999999E-5</c:v>
                </c:pt>
                <c:pt idx="78348">
                  <c:v>2.146459805E-4</c:v>
                </c:pt>
                <c:pt idx="78349">
                  <c:v>1.2699831029999999E-5</c:v>
                </c:pt>
                <c:pt idx="78350">
                  <c:v>3.9968458190000002E-7</c:v>
                </c:pt>
                <c:pt idx="78351">
                  <c:v>5.5668755890000003E-6</c:v>
                </c:pt>
                <c:pt idx="78352">
                  <c:v>2.069694856E-5</c:v>
                </c:pt>
                <c:pt idx="78353">
                  <c:v>3.5455032499999999E-6</c:v>
                </c:pt>
                <c:pt idx="78354">
                  <c:v>2.2137514989999998E-6</c:v>
                </c:pt>
                <c:pt idx="78355">
                  <c:v>9.443312023E-6</c:v>
                </c:pt>
                <c:pt idx="78356">
                  <c:v>6.1626174809999994E-5</c:v>
                </c:pt>
                <c:pt idx="78357">
                  <c:v>7.0209610480000004E-6</c:v>
                </c:pt>
                <c:pt idx="78358">
                  <c:v>1.937848434E-6</c:v>
                </c:pt>
                <c:pt idx="78359">
                  <c:v>2.4464596710000001E-6</c:v>
                </c:pt>
                <c:pt idx="78360">
                  <c:v>1.009026499E-5</c:v>
                </c:pt>
                <c:pt idx="78361">
                  <c:v>2.3302455150000002E-6</c:v>
                </c:pt>
                <c:pt idx="78362">
                  <c:v>3.6598276749999998E-6</c:v>
                </c:pt>
                <c:pt idx="78363">
                  <c:v>4.8567702140000004E-6</c:v>
                </c:pt>
                <c:pt idx="78364">
                  <c:v>2.3280232510000001E-4</c:v>
                </c:pt>
                <c:pt idx="78365">
                  <c:v>3.3001344180000003E-5</c:v>
                </c:pt>
                <c:pt idx="78366">
                  <c:v>4.9622877289999998E-5</c:v>
                </c:pt>
                <c:pt idx="78367">
                  <c:v>6.9186157939999998E-5</c:v>
                </c:pt>
                <c:pt idx="78368">
                  <c:v>3.1666788340000002E-3</c:v>
                </c:pt>
                <c:pt idx="78369">
                  <c:v>5.3409567499999999E-5</c:v>
                </c:pt>
                <c:pt idx="78370">
                  <c:v>4.0330713279999997E-6</c:v>
                </c:pt>
                <c:pt idx="78371">
                  <c:v>1.9208507459999999E-5</c:v>
                </c:pt>
                <c:pt idx="78372">
                  <c:v>2.3107543050000001E-4</c:v>
                </c:pt>
                <c:pt idx="78373">
                  <c:v>9.0390553770000006E-6</c:v>
                </c:pt>
                <c:pt idx="78374">
                  <c:v>1.50553386E-5</c:v>
                </c:pt>
                <c:pt idx="78375">
                  <c:v>3.0106316489999999E-5</c:v>
                </c:pt>
                <c:pt idx="78376">
                  <c:v>9.1100413960000005E-4</c:v>
                </c:pt>
                <c:pt idx="78377">
                  <c:v>3.314998663E-5</c:v>
                </c:pt>
                <c:pt idx="78378">
                  <c:v>1.5197838869999999E-6</c:v>
                </c:pt>
                <c:pt idx="78379">
                  <c:v>1.6364115589999999E-5</c:v>
                </c:pt>
                <c:pt idx="78380">
                  <c:v>2.397676624E-4</c:v>
                </c:pt>
                <c:pt idx="78381">
                  <c:v>6.454450778E-7</c:v>
                </c:pt>
                <c:pt idx="78382">
                  <c:v>4.3793844519999999E-6</c:v>
                </c:pt>
                <c:pt idx="78383">
                  <c:v>3.9619603339999998E-6</c:v>
                </c:pt>
                <c:pt idx="78384">
                  <c:v>3.1412942099999999E-5</c:v>
                </c:pt>
                <c:pt idx="78385">
                  <c:v>8.1057301520000001E-7</c:v>
                </c:pt>
                <c:pt idx="78386">
                  <c:v>3.0153108419999999E-6</c:v>
                </c:pt>
                <c:pt idx="78387">
                  <c:v>3.1514058079999999E-6</c:v>
                </c:pt>
                <c:pt idx="78388">
                  <c:v>1.4170368849999999E-3</c:v>
                </c:pt>
                <c:pt idx="78389">
                  <c:v>1.7169222050000001E-5</c:v>
                </c:pt>
                <c:pt idx="78390">
                  <c:v>1.2506530630000001E-5</c:v>
                </c:pt>
                <c:pt idx="78391">
                  <c:v>4.2667130669999997E-5</c:v>
                </c:pt>
                <c:pt idx="78392">
                  <c:v>6.9084640469999997E-5</c:v>
                </c:pt>
                <c:pt idx="78393">
                  <c:v>3.9206995450000001E-5</c:v>
                </c:pt>
                <c:pt idx="78394">
                  <c:v>6.4040248749999999E-5</c:v>
                </c:pt>
                <c:pt idx="78395">
                  <c:v>1.060404006E-4</c:v>
                </c:pt>
                <c:pt idx="78396">
                  <c:v>2.320773526E-4</c:v>
                </c:pt>
                <c:pt idx="78397">
                  <c:v>9.8224827090000004E-5</c:v>
                </c:pt>
                <c:pt idx="78398">
                  <c:v>1.3250086240000001E-4</c:v>
                </c:pt>
                <c:pt idx="78399">
                  <c:v>1.9787904019999999E-4</c:v>
                </c:pt>
                <c:pt idx="78400">
                  <c:v>1.0220117759999999E-3</c:v>
                </c:pt>
                <c:pt idx="78401">
                  <c:v>1.5598613580000001E-4</c:v>
                </c:pt>
                <c:pt idx="78402">
                  <c:v>2.2645619470000001E-4</c:v>
                </c:pt>
                <c:pt idx="78403">
                  <c:v>2.4000834539999999E-4</c:v>
                </c:pt>
                <c:pt idx="78404">
                  <c:v>6.3146424249999999E-4</c:v>
                </c:pt>
                <c:pt idx="78405">
                  <c:v>1.994560911E-4</c:v>
                </c:pt>
                <c:pt idx="78406">
                  <c:v>2.3840259670000001E-4</c:v>
                </c:pt>
                <c:pt idx="78407">
                  <c:v>1.6096544559999999E-4</c:v>
                </c:pt>
                <c:pt idx="78408">
                  <c:v>0.11610910200000001</c:v>
                </c:pt>
                <c:pt idx="78409">
                  <c:v>4.1953737019999999E-4</c:v>
                </c:pt>
                <c:pt idx="78410">
                  <c:v>3.716837307E-4</c:v>
                </c:pt>
                <c:pt idx="78411">
                  <c:v>2.7870404590000001E-4</c:v>
                </c:pt>
                <c:pt idx="78412">
                  <c:v>7.1772177380000004E-4</c:v>
                </c:pt>
                <c:pt idx="78413">
                  <c:v>2.7132106089999998E-4</c:v>
                </c:pt>
                <c:pt idx="78414">
                  <c:v>2.5053888180000001E-4</c:v>
                </c:pt>
                <c:pt idx="78415">
                  <c:v>1.7584088820000001E-4</c:v>
                </c:pt>
                <c:pt idx="78416">
                  <c:v>1.0339461370000001E-3</c:v>
                </c:pt>
                <c:pt idx="78417">
                  <c:v>1.8490883939999999E-4</c:v>
                </c:pt>
                <c:pt idx="78418">
                  <c:v>1.2085161010000001E-4</c:v>
                </c:pt>
                <c:pt idx="78419">
                  <c:v>8.314476776E-5</c:v>
                </c:pt>
                <c:pt idx="78420">
                  <c:v>2.403834336E-4</c:v>
                </c:pt>
                <c:pt idx="78421">
                  <c:v>1.079739882E-4</c:v>
                </c:pt>
                <c:pt idx="78422">
                  <c:v>5.8978913409999997E-5</c:v>
                </c:pt>
                <c:pt idx="78423">
                  <c:v>3.2298905489999999E-5</c:v>
                </c:pt>
                <c:pt idx="78424">
                  <c:v>7.4324301989999998E-5</c:v>
                </c:pt>
                <c:pt idx="78425">
                  <c:v>3.9081200380000001E-5</c:v>
                </c:pt>
                <c:pt idx="78426">
                  <c:v>8.8127845940000004E-6</c:v>
                </c:pt>
                <c:pt idx="78427">
                  <c:v>1.1629868769999999E-5</c:v>
                </c:pt>
                <c:pt idx="78428">
                  <c:v>1.427432633E-3</c:v>
                </c:pt>
                <c:pt idx="78429">
                  <c:v>5.8897492329999999E-6</c:v>
                </c:pt>
                <c:pt idx="78430">
                  <c:v>3.3628482080000002E-6</c:v>
                </c:pt>
                <c:pt idx="78431">
                  <c:v>6.7887348000000001E-7</c:v>
                </c:pt>
                <c:pt idx="78432">
                  <c:v>3.1176662819999998E-5</c:v>
                </c:pt>
                <c:pt idx="78433">
                  <c:v>3.4882647360000001E-6</c:v>
                </c:pt>
                <c:pt idx="78434">
                  <c:v>4.0612246120000001E-6</c:v>
                </c:pt>
                <c:pt idx="78435">
                  <c:v>7.3653830469999998E-7</c:v>
                </c:pt>
                <c:pt idx="78436">
                  <c:v>2.33078706E-4</c:v>
                </c:pt>
                <c:pt idx="78437">
                  <c:v>1.165629017E-5</c:v>
                </c:pt>
                <c:pt idx="78438">
                  <c:v>3.5081108990000002E-7</c:v>
                </c:pt>
                <c:pt idx="78439">
                  <c:v>2.9860520170000002E-5</c:v>
                </c:pt>
                <c:pt idx="78440">
                  <c:v>9.1828925329999998E-4</c:v>
                </c:pt>
                <c:pt idx="78441">
                  <c:v>3.3931221179999999E-5</c:v>
                </c:pt>
                <c:pt idx="78442">
                  <c:v>1.442313324E-5</c:v>
                </c:pt>
                <c:pt idx="78443">
                  <c:v>7.3960575590000001E-6</c:v>
                </c:pt>
                <c:pt idx="78444">
                  <c:v>2.3370880440000001E-4</c:v>
                </c:pt>
                <c:pt idx="78445">
                  <c:v>1.9733632000000001E-5</c:v>
                </c:pt>
                <c:pt idx="78446">
                  <c:v>2.8667060409999998E-6</c:v>
                </c:pt>
                <c:pt idx="78447">
                  <c:v>5.0729069040000003E-5</c:v>
                </c:pt>
                <c:pt idx="78448">
                  <c:v>3.1190996299999998E-3</c:v>
                </c:pt>
                <c:pt idx="78449">
                  <c:v>7.6498691529999996E-5</c:v>
                </c:pt>
                <c:pt idx="78450">
                  <c:v>6.2106022400000005E-5</c:v>
                </c:pt>
                <c:pt idx="78451">
                  <c:v>3.5442776640000002E-5</c:v>
                </c:pt>
                <c:pt idx="78452">
                  <c:v>2.4106381810000001E-4</c:v>
                </c:pt>
                <c:pt idx="78453">
                  <c:v>4.6240733079999996E-6</c:v>
                </c:pt>
                <c:pt idx="78454">
                  <c:v>3.7787586930000001E-6</c:v>
                </c:pt>
                <c:pt idx="78455">
                  <c:v>2.3933482280000001E-6</c:v>
                </c:pt>
                <c:pt idx="78456">
                  <c:v>1.051930689E-5</c:v>
                </c:pt>
                <c:pt idx="78457">
                  <c:v>2.4362384160000001E-6</c:v>
                </c:pt>
                <c:pt idx="78458">
                  <c:v>1.9923820109999998E-6</c:v>
                </c:pt>
                <c:pt idx="78459">
                  <c:v>6.9186470769999997E-6</c:v>
                </c:pt>
                <c:pt idx="78460">
                  <c:v>6.1917332700000006E-5</c:v>
                </c:pt>
                <c:pt idx="78461">
                  <c:v>9.234128221E-6</c:v>
                </c:pt>
                <c:pt idx="78462">
                  <c:v>1.9244089779999999E-6</c:v>
                </c:pt>
                <c:pt idx="78463">
                  <c:v>3.4003862150000002E-6</c:v>
                </c:pt>
                <c:pt idx="78464">
                  <c:v>2.095990632E-5</c:v>
                </c:pt>
                <c:pt idx="78465">
                  <c:v>5.4039048680000003E-6</c:v>
                </c:pt>
                <c:pt idx="78466">
                  <c:v>3.0003959499999999E-7</c:v>
                </c:pt>
                <c:pt idx="78467">
                  <c:v>1.2522453580000001E-5</c:v>
                </c:pt>
                <c:pt idx="78468">
                  <c:v>2.1106773900000001E-4</c:v>
                </c:pt>
                <c:pt idx="78469">
                  <c:v>1.7174244019999999E-5</c:v>
                </c:pt>
                <c:pt idx="78470">
                  <c:v>4.6133823169999999E-6</c:v>
                </c:pt>
                <c:pt idx="78471">
                  <c:v>7.5337425480000002E-6</c:v>
                </c:pt>
                <c:pt idx="78472">
                  <c:v>1.9027113800000001E-5</c:v>
                </c:pt>
                <c:pt idx="78473">
                  <c:v>9.0801394949999997E-7</c:v>
                </c:pt>
                <c:pt idx="78474">
                  <c:v>1.546926601E-6</c:v>
                </c:pt>
                <c:pt idx="78475">
                  <c:v>1.854537312E-6</c:v>
                </c:pt>
                <c:pt idx="78476">
                  <c:v>5.0975732470000002E-6</c:v>
                </c:pt>
                <c:pt idx="78477">
                  <c:v>3.1281828970000001E-6</c:v>
                </c:pt>
                <c:pt idx="78478">
                  <c:v>6.352133271E-7</c:v>
                </c:pt>
                <c:pt idx="78479">
                  <c:v>3.5497016870000001E-5</c:v>
                </c:pt>
                <c:pt idx="78480">
                  <c:v>2.8475829059999998E-4</c:v>
                </c:pt>
                <c:pt idx="78481">
                  <c:v>4.8526471390000001E-5</c:v>
                </c:pt>
                <c:pt idx="78482">
                  <c:v>3.1141946930000001E-5</c:v>
                </c:pt>
                <c:pt idx="78483">
                  <c:v>3.7350838199999999E-8</c:v>
                </c:pt>
                <c:pt idx="78484">
                  <c:v>8.3708166519999994E-6</c:v>
                </c:pt>
                <c:pt idx="78485">
                  <c:v>2.7238512080000002E-5</c:v>
                </c:pt>
                <c:pt idx="78486">
                  <c:v>1.3928061320000001E-5</c:v>
                </c:pt>
                <c:pt idx="78487">
                  <c:v>1.6971320809999999E-5</c:v>
                </c:pt>
                <c:pt idx="78488">
                  <c:v>1.844811417E-4</c:v>
                </c:pt>
                <c:pt idx="78489">
                  <c:v>8.2049140379999996E-5</c:v>
                </c:pt>
                <c:pt idx="78490">
                  <c:v>6.5122313709999998E-5</c:v>
                </c:pt>
                <c:pt idx="78491">
                  <c:v>4.9749759460000003E-5</c:v>
                </c:pt>
                <c:pt idx="78492">
                  <c:v>3.3767857160000003E-4</c:v>
                </c:pt>
                <c:pt idx="78493">
                  <c:v>1.9478482660000002E-6</c:v>
                </c:pt>
                <c:pt idx="78494">
                  <c:v>9.6390225560000005E-7</c:v>
                </c:pt>
                <c:pt idx="78495">
                  <c:v>1.6910935300000002E-5</c:v>
                </c:pt>
                <c:pt idx="78496">
                  <c:v>1.174020695E-5</c:v>
                </c:pt>
                <c:pt idx="78497">
                  <c:v>2.3491728709999999E-7</c:v>
                </c:pt>
                <c:pt idx="78498">
                  <c:v>8.9819132440000005E-6</c:v>
                </c:pt>
                <c:pt idx="78499">
                  <c:v>9.837342969E-5</c:v>
                </c:pt>
                <c:pt idx="78500">
                  <c:v>3.7297258150000001E-4</c:v>
                </c:pt>
                <c:pt idx="78501">
                  <c:v>3.0466157840000001E-5</c:v>
                </c:pt>
                <c:pt idx="78502">
                  <c:v>4.9504652879999997E-6</c:v>
                </c:pt>
                <c:pt idx="78503">
                  <c:v>6.2736496750000003E-6</c:v>
                </c:pt>
                <c:pt idx="78504">
                  <c:v>9.7073146990000003E-7</c:v>
                </c:pt>
                <c:pt idx="78505">
                  <c:v>1.066621526E-6</c:v>
                </c:pt>
                <c:pt idx="78506">
                  <c:v>1.0024541139999999E-6</c:v>
                </c:pt>
                <c:pt idx="78507">
                  <c:v>1.5243602240000001E-6</c:v>
                </c:pt>
                <c:pt idx="78508">
                  <c:v>1.068614679E-6</c:v>
                </c:pt>
                <c:pt idx="78509">
                  <c:v>2.6558840289999998E-6</c:v>
                </c:pt>
                <c:pt idx="78510">
                  <c:v>3.6358217390000002E-6</c:v>
                </c:pt>
                <c:pt idx="78511">
                  <c:v>3.4286929240000001E-7</c:v>
                </c:pt>
                <c:pt idx="78512">
                  <c:v>8.5631644520000007E-6</c:v>
                </c:pt>
                <c:pt idx="78513">
                  <c:v>1.681229156E-6</c:v>
                </c:pt>
                <c:pt idx="78514">
                  <c:v>1.533875439E-6</c:v>
                </c:pt>
                <c:pt idx="78515">
                  <c:v>3.2167575180000001E-6</c:v>
                </c:pt>
                <c:pt idx="78516">
                  <c:v>2.566624762E-7</c:v>
                </c:pt>
                <c:pt idx="78517">
                  <c:v>1.7242655789999999E-6</c:v>
                </c:pt>
                <c:pt idx="78518">
                  <c:v>1.4039063450000001E-6</c:v>
                </c:pt>
                <c:pt idx="78519">
                  <c:v>2.207756736E-6</c:v>
                </c:pt>
                <c:pt idx="78520">
                  <c:v>2.8638635570000001E-6</c:v>
                </c:pt>
                <c:pt idx="78521">
                  <c:v>8.7903980659999997E-8</c:v>
                </c:pt>
                <c:pt idx="78522">
                  <c:v>5.8155758720000004E-6</c:v>
                </c:pt>
                <c:pt idx="78523">
                  <c:v>1.6582467979999999E-5</c:v>
                </c:pt>
                <c:pt idx="78524">
                  <c:v>2.1441145900000001E-5</c:v>
                </c:pt>
                <c:pt idx="78525">
                  <c:v>1.017745899E-6</c:v>
                </c:pt>
                <c:pt idx="78526">
                  <c:v>5.1669912510000004E-6</c:v>
                </c:pt>
                <c:pt idx="78527">
                  <c:v>4.5588575450000001E-6</c:v>
                </c:pt>
                <c:pt idx="78528">
                  <c:v>1.931201684E-5</c:v>
                </c:pt>
                <c:pt idx="78529">
                  <c:v>2.7713873400000001E-6</c:v>
                </c:pt>
                <c:pt idx="78530">
                  <c:v>9.0433418740000004E-6</c:v>
                </c:pt>
                <c:pt idx="78531">
                  <c:v>3.8346950849999997E-6</c:v>
                </c:pt>
                <c:pt idx="78532">
                  <c:v>3.2176802070000001E-5</c:v>
                </c:pt>
                <c:pt idx="78533">
                  <c:v>3.1547651180000002E-6</c:v>
                </c:pt>
                <c:pt idx="78534">
                  <c:v>2.7208902559999999E-6</c:v>
                </c:pt>
                <c:pt idx="78535">
                  <c:v>1.9596609979999999E-5</c:v>
                </c:pt>
                <c:pt idx="78536">
                  <c:v>1.82211398E-5</c:v>
                </c:pt>
                <c:pt idx="78537">
                  <c:v>8.2252104890000007E-6</c:v>
                </c:pt>
                <c:pt idx="78538">
                  <c:v>1.40850539E-6</c:v>
                </c:pt>
                <c:pt idx="78539">
                  <c:v>1.4256009389999999E-4</c:v>
                </c:pt>
                <c:pt idx="78540">
                  <c:v>3.413151454E-4</c:v>
                </c:pt>
                <c:pt idx="78541">
                  <c:v>1.244222697E-4</c:v>
                </c:pt>
                <c:pt idx="78542">
                  <c:v>1.170373825E-4</c:v>
                </c:pt>
                <c:pt idx="78543">
                  <c:v>1.724753421E-4</c:v>
                </c:pt>
                <c:pt idx="78544">
                  <c:v>1.3749079400000001E-4</c:v>
                </c:pt>
                <c:pt idx="78545">
                  <c:v>1.1721357600000001E-6</c:v>
                </c:pt>
                <c:pt idx="78546">
                  <c:v>4.5823336939999998E-6</c:v>
                </c:pt>
                <c:pt idx="78547">
                  <c:v>1.5006182950000001E-6</c:v>
                </c:pt>
                <c:pt idx="78548">
                  <c:v>7.9848374550000002E-6</c:v>
                </c:pt>
                <c:pt idx="78549">
                  <c:v>1.6511888760000001E-6</c:v>
                </c:pt>
                <c:pt idx="78550">
                  <c:v>1.7740108659999999E-6</c:v>
                </c:pt>
                <c:pt idx="78551">
                  <c:v>4.9570684580000001E-6</c:v>
                </c:pt>
                <c:pt idx="78552">
                  <c:v>3.5921929739999998E-7</c:v>
                </c:pt>
                <c:pt idx="78553">
                  <c:v>2.153541044E-6</c:v>
                </c:pt>
                <c:pt idx="78554">
                  <c:v>1.1041179159999999E-6</c:v>
                </c:pt>
                <c:pt idx="78555">
                  <c:v>1.3343159590000001E-6</c:v>
                </c:pt>
                <c:pt idx="78556">
                  <c:v>8.5148055290000002E-7</c:v>
                </c:pt>
                <c:pt idx="78557">
                  <c:v>8.2815090699999997E-7</c:v>
                </c:pt>
                <c:pt idx="78558">
                  <c:v>8.8418264869999998E-7</c:v>
                </c:pt>
                <c:pt idx="78559">
                  <c:v>2.6385770470000001E-7</c:v>
                </c:pt>
                <c:pt idx="78560">
                  <c:v>7.6071435640000005E-7</c:v>
                </c:pt>
                <c:pt idx="78561">
                  <c:v>5.254592752E-7</c:v>
                </c:pt>
                <c:pt idx="78562">
                  <c:v>1.8277872879999999E-6</c:v>
                </c:pt>
                <c:pt idx="78563">
                  <c:v>1.474723696E-6</c:v>
                </c:pt>
                <c:pt idx="78564">
                  <c:v>7.6590275310000005E-7</c:v>
                </c:pt>
                <c:pt idx="78565">
                  <c:v>7.9551586420000004E-7</c:v>
                </c:pt>
                <c:pt idx="78566">
                  <c:v>8.2534762640000001E-7</c:v>
                </c:pt>
                <c:pt idx="78567">
                  <c:v>1.6689733420000001E-6</c:v>
                </c:pt>
                <c:pt idx="78568">
                  <c:v>2.6846177930000002E-7</c:v>
                </c:pt>
                <c:pt idx="78569">
                  <c:v>8.6736749480000005E-7</c:v>
                </c:pt>
                <c:pt idx="78570">
                  <c:v>1.454076035E-6</c:v>
                </c:pt>
                <c:pt idx="78571">
                  <c:v>1.2629895860000001E-5</c:v>
                </c:pt>
                <c:pt idx="78572">
                  <c:v>1.5352501179999999E-5</c:v>
                </c:pt>
                <c:pt idx="78573">
                  <c:v>5.2735379450000003E-6</c:v>
                </c:pt>
                <c:pt idx="78574">
                  <c:v>2.1774817240000001E-6</c:v>
                </c:pt>
                <c:pt idx="78575">
                  <c:v>9.6205329649999997E-6</c:v>
                </c:pt>
                <c:pt idx="78576">
                  <c:v>5.722943567E-6</c:v>
                </c:pt>
                <c:pt idx="78577">
                  <c:v>3.5508432600000002E-6</c:v>
                </c:pt>
                <c:pt idx="78578">
                  <c:v>1.8249163340000001E-6</c:v>
                </c:pt>
                <c:pt idx="78579">
                  <c:v>1.1571274199999999E-5</c:v>
                </c:pt>
                <c:pt idx="78580">
                  <c:v>3.8916948799999997E-5</c:v>
                </c:pt>
                <c:pt idx="78581">
                  <c:v>3.3306530439999998E-5</c:v>
                </c:pt>
                <c:pt idx="78582">
                  <c:v>6.0767856710000002E-5</c:v>
                </c:pt>
                <c:pt idx="78583">
                  <c:v>3.9870098130000001E-4</c:v>
                </c:pt>
                <c:pt idx="78584">
                  <c:v>1.5702331810000001E-4</c:v>
                </c:pt>
                <c:pt idx="78585">
                  <c:v>7.6032132999999999E-6</c:v>
                </c:pt>
                <c:pt idx="78586">
                  <c:v>1.422242578E-6</c:v>
                </c:pt>
                <c:pt idx="78587">
                  <c:v>7.8230068239999997E-6</c:v>
                </c:pt>
                <c:pt idx="78588">
                  <c:v>8.6956810740000002E-6</c:v>
                </c:pt>
                <c:pt idx="78589">
                  <c:v>9.3607929199999997E-8</c:v>
                </c:pt>
                <c:pt idx="78590">
                  <c:v>1.0020340780000001E-6</c:v>
                </c:pt>
                <c:pt idx="78591">
                  <c:v>6.0213518900000002E-5</c:v>
                </c:pt>
                <c:pt idx="78592">
                  <c:v>2.500705849E-5</c:v>
                </c:pt>
                <c:pt idx="78593">
                  <c:v>1.0884093749999999E-5</c:v>
                </c:pt>
                <c:pt idx="78594">
                  <c:v>1.2548273279999999E-5</c:v>
                </c:pt>
                <c:pt idx="78595">
                  <c:v>1.8425898689999998E-5</c:v>
                </c:pt>
                <c:pt idx="78596">
                  <c:v>3.4901777729999998E-6</c:v>
                </c:pt>
                <c:pt idx="78597">
                  <c:v>6.407752381E-7</c:v>
                </c:pt>
                <c:pt idx="78598">
                  <c:v>1.949705162E-6</c:v>
                </c:pt>
                <c:pt idx="78599">
                  <c:v>1.4835813320000001E-7</c:v>
                </c:pt>
                <c:pt idx="78600">
                  <c:v>2.351276508E-7</c:v>
                </c:pt>
                <c:pt idx="78601">
                  <c:v>8.6404298899999999E-7</c:v>
                </c:pt>
                <c:pt idx="78602">
                  <c:v>1.634203673E-6</c:v>
                </c:pt>
                <c:pt idx="78603">
                  <c:v>1.2234255809999999E-6</c:v>
                </c:pt>
                <c:pt idx="78604">
                  <c:v>9.3731236829999999E-7</c:v>
                </c:pt>
                <c:pt idx="78605">
                  <c:v>3.7247745689999998E-7</c:v>
                </c:pt>
                <c:pt idx="78606">
                  <c:v>3.8960517740000001E-7</c:v>
                </c:pt>
                <c:pt idx="78607">
                  <c:v>3.7403153989999997E-7</c:v>
                </c:pt>
                <c:pt idx="78608">
                  <c:v>3.7604504060000001E-7</c:v>
                </c:pt>
                <c:pt idx="78609">
                  <c:v>3.6750851530000001E-7</c:v>
                </c:pt>
                <c:pt idx="78610">
                  <c:v>3.8616877459999999E-7</c:v>
                </c:pt>
                <c:pt idx="78611">
                  <c:v>1.2184340599999999E-6</c:v>
                </c:pt>
                <c:pt idx="78612">
                  <c:v>3.0195757170000001E-7</c:v>
                </c:pt>
                <c:pt idx="78613">
                  <c:v>1.708008091E-6</c:v>
                </c:pt>
                <c:pt idx="78614">
                  <c:v>1.9577208419999999E-6</c:v>
                </c:pt>
                <c:pt idx="78615">
                  <c:v>6.8186965190000002E-6</c:v>
                </c:pt>
                <c:pt idx="78616">
                  <c:v>1.5263234060000001E-6</c:v>
                </c:pt>
                <c:pt idx="78617">
                  <c:v>1.0103512949999999E-6</c:v>
                </c:pt>
                <c:pt idx="78618">
                  <c:v>1.782763235E-6</c:v>
                </c:pt>
                <c:pt idx="78619">
                  <c:v>2.2168139120000002E-6</c:v>
                </c:pt>
                <c:pt idx="78620">
                  <c:v>9.3541875539999996E-8</c:v>
                </c:pt>
                <c:pt idx="78621">
                  <c:v>4.1401906940000001E-6</c:v>
                </c:pt>
                <c:pt idx="78622">
                  <c:v>5.290779405E-6</c:v>
                </c:pt>
                <c:pt idx="78623">
                  <c:v>6.9804920570000001E-5</c:v>
                </c:pt>
                <c:pt idx="78624">
                  <c:v>1.477521239E-5</c:v>
                </c:pt>
                <c:pt idx="78625">
                  <c:v>1.025549E-6</c:v>
                </c:pt>
                <c:pt idx="78626">
                  <c:v>6.5149244689999998E-6</c:v>
                </c:pt>
                <c:pt idx="78627">
                  <c:v>3.4305924160000003E-5</c:v>
                </c:pt>
                <c:pt idx="78628">
                  <c:v>1.2359311930000001E-6</c:v>
                </c:pt>
                <c:pt idx="78629">
                  <c:v>3.7106979270000001E-6</c:v>
                </c:pt>
                <c:pt idx="78630">
                  <c:v>3.9095855900000003E-6</c:v>
                </c:pt>
                <c:pt idx="78631">
                  <c:v>7.5782799070000002E-5</c:v>
                </c:pt>
                <c:pt idx="78632">
                  <c:v>2.2203229099999999E-5</c:v>
                </c:pt>
                <c:pt idx="78633">
                  <c:v>2.1778838670000001E-5</c:v>
                </c:pt>
                <c:pt idx="78634">
                  <c:v>2.028218265E-5</c:v>
                </c:pt>
                <c:pt idx="78635">
                  <c:v>2.7232067320000003E-4</c:v>
                </c:pt>
                <c:pt idx="78636">
                  <c:v>1.203262822E-5</c:v>
                </c:pt>
                <c:pt idx="78637">
                  <c:v>8.2607525989999999E-7</c:v>
                </c:pt>
                <c:pt idx="78638">
                  <c:v>1.2125582930000001E-6</c:v>
                </c:pt>
                <c:pt idx="78639">
                  <c:v>7.06475355E-6</c:v>
                </c:pt>
                <c:pt idx="78640">
                  <c:v>2.971885502E-7</c:v>
                </c:pt>
                <c:pt idx="78641">
                  <c:v>5.9132154199999996E-7</c:v>
                </c:pt>
                <c:pt idx="78642">
                  <c:v>4.0267852789999999E-7</c:v>
                </c:pt>
                <c:pt idx="78643">
                  <c:v>9.6175812289999996E-6</c:v>
                </c:pt>
                <c:pt idx="78644">
                  <c:v>5.8187897070000003E-7</c:v>
                </c:pt>
                <c:pt idx="78645">
                  <c:v>1.6603543550000001E-7</c:v>
                </c:pt>
                <c:pt idx="78646">
                  <c:v>1.0309301830000001E-7</c:v>
                </c:pt>
                <c:pt idx="78647">
                  <c:v>5.1251703810000001E-7</c:v>
                </c:pt>
                <c:pt idx="78648">
                  <c:v>1.11837238E-7</c:v>
                </c:pt>
                <c:pt idx="78649">
                  <c:v>2.5142213790000002E-8</c:v>
                </c:pt>
                <c:pt idx="78650">
                  <c:v>4.614211841E-8</c:v>
                </c:pt>
                <c:pt idx="78651">
                  <c:v>1.35916364E-8</c:v>
                </c:pt>
                <c:pt idx="78652">
                  <c:v>9.0060320340000001E-8</c:v>
                </c:pt>
                <c:pt idx="78653">
                  <c:v>9.3701100339999996E-8</c:v>
                </c:pt>
                <c:pt idx="78654">
                  <c:v>8.8198211550000004E-8</c:v>
                </c:pt>
                <c:pt idx="78655">
                  <c:v>5.3245555149999999E-8</c:v>
                </c:pt>
                <c:pt idx="78656">
                  <c:v>9.1085351929999997E-8</c:v>
                </c:pt>
                <c:pt idx="78657">
                  <c:v>7.373866131E-8</c:v>
                </c:pt>
                <c:pt idx="78658">
                  <c:v>4.4650346660000003E-8</c:v>
                </c:pt>
                <c:pt idx="78659">
                  <c:v>7.9483922389999996E-8</c:v>
                </c:pt>
                <c:pt idx="78660">
                  <c:v>1.1377731470000001E-7</c:v>
                </c:pt>
                <c:pt idx="78661">
                  <c:v>2.7302404269999999E-8</c:v>
                </c:pt>
                <c:pt idx="78662">
                  <c:v>1.4981561789999999E-7</c:v>
                </c:pt>
                <c:pt idx="78663">
                  <c:v>7.8669252349999998E-8</c:v>
                </c:pt>
                <c:pt idx="78664">
                  <c:v>1.816518082E-7</c:v>
                </c:pt>
                <c:pt idx="78665">
                  <c:v>1.8033020469999999E-7</c:v>
                </c:pt>
                <c:pt idx="78666">
                  <c:v>6.1999880009999995E-7</c:v>
                </c:pt>
                <c:pt idx="78667">
                  <c:v>1.396329162E-6</c:v>
                </c:pt>
                <c:pt idx="78668">
                  <c:v>1.9177343289999999E-7</c:v>
                </c:pt>
                <c:pt idx="78669">
                  <c:v>1.0990513599999999E-6</c:v>
                </c:pt>
                <c:pt idx="78670">
                  <c:v>1.481585229E-6</c:v>
                </c:pt>
                <c:pt idx="78671">
                  <c:v>1.471182235E-6</c:v>
                </c:pt>
                <c:pt idx="78672">
                  <c:v>7.7949419630000004E-7</c:v>
                </c:pt>
                <c:pt idx="78673">
                  <c:v>4.0313241869999996E-6</c:v>
                </c:pt>
                <c:pt idx="78674">
                  <c:v>5.1753786670000003E-6</c:v>
                </c:pt>
                <c:pt idx="78675">
                  <c:v>3.6099335260000002E-4</c:v>
                </c:pt>
                <c:pt idx="78676">
                  <c:v>5.7608142990000003E-6</c:v>
                </c:pt>
                <c:pt idx="78677">
                  <c:v>2.469572126E-7</c:v>
                </c:pt>
                <c:pt idx="78678">
                  <c:v>2.9023347649999999E-6</c:v>
                </c:pt>
                <c:pt idx="78679">
                  <c:v>4.5265550760000001E-6</c:v>
                </c:pt>
                <c:pt idx="78680">
                  <c:v>8.1779704579999997E-7</c:v>
                </c:pt>
                <c:pt idx="78681">
                  <c:v>1.039912175E-6</c:v>
                </c:pt>
                <c:pt idx="78682">
                  <c:v>1.8068387740000001E-6</c:v>
                </c:pt>
                <c:pt idx="78683">
                  <c:v>6.1527955679999998E-6</c:v>
                </c:pt>
                <c:pt idx="78684">
                  <c:v>6.2628040770000001E-7</c:v>
                </c:pt>
                <c:pt idx="78685">
                  <c:v>1.0341243160000001E-6</c:v>
                </c:pt>
                <c:pt idx="78686">
                  <c:v>8.2616133899999997E-7</c:v>
                </c:pt>
                <c:pt idx="78687">
                  <c:v>1.307267705E-6</c:v>
                </c:pt>
                <c:pt idx="78688">
                  <c:v>3.1130471449999999E-7</c:v>
                </c:pt>
                <c:pt idx="78689">
                  <c:v>3.9401303130000001E-7</c:v>
                </c:pt>
                <c:pt idx="78690">
                  <c:v>2.7755070119999999E-7</c:v>
                </c:pt>
                <c:pt idx="78691">
                  <c:v>2.1633225309999999E-7</c:v>
                </c:pt>
                <c:pt idx="78692">
                  <c:v>9.5105141610000001E-8</c:v>
                </c:pt>
                <c:pt idx="78693">
                  <c:v>9.761416915E-8</c:v>
                </c:pt>
                <c:pt idx="78694">
                  <c:v>2.7710989410000001E-8</c:v>
                </c:pt>
                <c:pt idx="78695">
                  <c:v>3.6719539710000002E-6</c:v>
                </c:pt>
                <c:pt idx="78696">
                  <c:v>5.5758942319999998E-9</c:v>
                </c:pt>
                <c:pt idx="78697">
                  <c:v>2.5862875470000002E-9</c:v>
                </c:pt>
                <c:pt idx="78698">
                  <c:v>1.3584071270000001E-9</c:v>
                </c:pt>
                <c:pt idx="78699">
                  <c:v>3.980391587E-8</c:v>
                </c:pt>
                <c:pt idx="78700">
                  <c:v>3.4658266540000002E-9</c:v>
                </c:pt>
                <c:pt idx="78701">
                  <c:v>4.3846462750000002E-9</c:v>
                </c:pt>
                <c:pt idx="78702">
                  <c:v>4.5823981569999999E-9</c:v>
                </c:pt>
                <c:pt idx="78703">
                  <c:v>4.8522466189999998E-8</c:v>
                </c:pt>
                <c:pt idx="78704">
                  <c:v>8.0352801269999997E-10</c:v>
                </c:pt>
                <c:pt idx="78705">
                  <c:v>1.2572010979999999E-13</c:v>
                </c:pt>
                <c:pt idx="78706">
                  <c:v>1.141660186E-9</c:v>
                </c:pt>
                <c:pt idx="78707">
                  <c:v>2.3899898579999999E-7</c:v>
                </c:pt>
                <c:pt idx="78708">
                  <c:v>2.103778218E-8</c:v>
                </c:pt>
                <c:pt idx="78709">
                  <c:v>3.6620517980000003E-8</c:v>
                </c:pt>
                <c:pt idx="78710">
                  <c:v>5.3545945889999998E-8</c:v>
                </c:pt>
                <c:pt idx="78711">
                  <c:v>7.1280317310000002E-7</c:v>
                </c:pt>
                <c:pt idx="78712">
                  <c:v>1.653427777E-7</c:v>
                </c:pt>
                <c:pt idx="78713">
                  <c:v>1.5346127630000001E-7</c:v>
                </c:pt>
                <c:pt idx="78714">
                  <c:v>2.3907599300000002E-7</c:v>
                </c:pt>
                <c:pt idx="78715">
                  <c:v>5.8395239629999999E-5</c:v>
                </c:pt>
                <c:pt idx="78716">
                  <c:v>9.7271813459999997E-7</c:v>
                </c:pt>
                <c:pt idx="78717">
                  <c:v>1.1322744509999999E-6</c:v>
                </c:pt>
                <c:pt idx="78718">
                  <c:v>4.5597011500000002E-7</c:v>
                </c:pt>
                <c:pt idx="78719">
                  <c:v>3.0289532419999999E-5</c:v>
                </c:pt>
                <c:pt idx="78720">
                  <c:v>6.9456479369999996E-7</c:v>
                </c:pt>
                <c:pt idx="78721">
                  <c:v>6.7565077420000004E-7</c:v>
                </c:pt>
                <c:pt idx="78722">
                  <c:v>4.3831329680000002E-7</c:v>
                </c:pt>
                <c:pt idx="78723">
                  <c:v>1.5388946099999998E-5</c:v>
                </c:pt>
                <c:pt idx="78724">
                  <c:v>6.6327339600000002E-7</c:v>
                </c:pt>
                <c:pt idx="78725">
                  <c:v>1.7060450069999999E-7</c:v>
                </c:pt>
                <c:pt idx="78726">
                  <c:v>1.567431744E-6</c:v>
                </c:pt>
                <c:pt idx="78727">
                  <c:v>7.6618986689999999E-5</c:v>
                </c:pt>
                <c:pt idx="78728">
                  <c:v>1.7811729320000001E-6</c:v>
                </c:pt>
                <c:pt idx="78729">
                  <c:v>8.8724492820000002E-7</c:v>
                </c:pt>
                <c:pt idx="78730">
                  <c:v>2.7558174309999997E-7</c:v>
                </c:pt>
                <c:pt idx="78731">
                  <c:v>3.4705650480000001E-6</c:v>
                </c:pt>
                <c:pt idx="78732">
                  <c:v>6.5228165130000003E-7</c:v>
                </c:pt>
                <c:pt idx="78733">
                  <c:v>2.2003468069999999E-7</c:v>
                </c:pt>
                <c:pt idx="78734">
                  <c:v>3.9548614410000001E-7</c:v>
                </c:pt>
                <c:pt idx="78735">
                  <c:v>1.7213955030000001E-5</c:v>
                </c:pt>
                <c:pt idx="78736">
                  <c:v>7.0163932570000001E-7</c:v>
                </c:pt>
                <c:pt idx="78737">
                  <c:v>2.7523814480000003E-7</c:v>
                </c:pt>
                <c:pt idx="78738">
                  <c:v>2.210565268E-8</c:v>
                </c:pt>
                <c:pt idx="78739">
                  <c:v>1.5252255E-6</c:v>
                </c:pt>
                <c:pt idx="78740">
                  <c:v>7.4097080179999996E-9</c:v>
                </c:pt>
                <c:pt idx="78741">
                  <c:v>1.8277229709999999E-8</c:v>
                </c:pt>
                <c:pt idx="78742">
                  <c:v>2.8119473389999999E-8</c:v>
                </c:pt>
                <c:pt idx="78743">
                  <c:v>8.805358634E-8</c:v>
                </c:pt>
                <c:pt idx="78744">
                  <c:v>5.7399387880000003E-8</c:v>
                </c:pt>
                <c:pt idx="78745">
                  <c:v>2.4417435500000001E-8</c:v>
                </c:pt>
                <c:pt idx="78746">
                  <c:v>1.6486691480000001E-7</c:v>
                </c:pt>
                <c:pt idx="78747">
                  <c:v>3.0472793169999999E-6</c:v>
                </c:pt>
                <c:pt idx="78748">
                  <c:v>2.8228455709999999E-7</c:v>
                </c:pt>
                <c:pt idx="78749">
                  <c:v>2.182846145E-7</c:v>
                </c:pt>
                <c:pt idx="78750">
                  <c:v>4.141173634E-8</c:v>
                </c:pt>
                <c:pt idx="78751">
                  <c:v>1.8680848400000002E-8</c:v>
                </c:pt>
                <c:pt idx="78752">
                  <c:v>1.1102915650000001E-7</c:v>
                </c:pt>
                <c:pt idx="78753">
                  <c:v>6.9971394679999994E-8</c:v>
                </c:pt>
                <c:pt idx="78754">
                  <c:v>5.0579822880000002E-8</c:v>
                </c:pt>
                <c:pt idx="78755">
                  <c:v>9.7385026279999999E-8</c:v>
                </c:pt>
                <c:pt idx="78756">
                  <c:v>4.1579082590000001E-9</c:v>
                </c:pt>
                <c:pt idx="78757">
                  <c:v>7.1613593539999996E-8</c:v>
                </c:pt>
                <c:pt idx="78758">
                  <c:v>2.3063827360000001E-7</c:v>
                </c:pt>
                <c:pt idx="78759">
                  <c:v>2.9773405039999998E-6</c:v>
                </c:pt>
                <c:pt idx="78760">
                  <c:v>1.153054415E-7</c:v>
                </c:pt>
                <c:pt idx="78761">
                  <c:v>4.431469636E-8</c:v>
                </c:pt>
                <c:pt idx="78762">
                  <c:v>1.907964443E-8</c:v>
                </c:pt>
                <c:pt idx="78763">
                  <c:v>1.4614253860000001E-6</c:v>
                </c:pt>
                <c:pt idx="78764">
                  <c:v>2.4308514500000001E-7</c:v>
                </c:pt>
                <c:pt idx="78765">
                  <c:v>5.6948539879999997E-8</c:v>
                </c:pt>
                <c:pt idx="78766">
                  <c:v>4.3551369520000002E-6</c:v>
                </c:pt>
                <c:pt idx="78767">
                  <c:v>8.1070423759999999E-5</c:v>
                </c:pt>
                <c:pt idx="78768">
                  <c:v>5.4543325340000001E-6</c:v>
                </c:pt>
                <c:pt idx="78769">
                  <c:v>4.6354190480000002E-6</c:v>
                </c:pt>
                <c:pt idx="78770">
                  <c:v>1.5517367930000001E-6</c:v>
                </c:pt>
                <c:pt idx="78771">
                  <c:v>5.6579420849999997E-6</c:v>
                </c:pt>
                <c:pt idx="78772">
                  <c:v>8.5260408239999996E-7</c:v>
                </c:pt>
                <c:pt idx="78773">
                  <c:v>1.2308051780000001E-6</c:v>
                </c:pt>
                <c:pt idx="78774">
                  <c:v>5.1229253010000003E-10</c:v>
                </c:pt>
                <c:pt idx="78775">
                  <c:v>1.731835799E-6</c:v>
                </c:pt>
                <c:pt idx="78776">
                  <c:v>1.2172404610000001E-6</c:v>
                </c:pt>
                <c:pt idx="78777">
                  <c:v>1.5231271599999999E-6</c:v>
                </c:pt>
                <c:pt idx="78778">
                  <c:v>2.8805958620000002E-7</c:v>
                </c:pt>
                <c:pt idx="78779">
                  <c:v>5.981542875E-6</c:v>
                </c:pt>
                <c:pt idx="78780">
                  <c:v>2.343910709E-7</c:v>
                </c:pt>
                <c:pt idx="78781">
                  <c:v>1.3627702120000001E-7</c:v>
                </c:pt>
                <c:pt idx="78782">
                  <c:v>3.065989325E-7</c:v>
                </c:pt>
                <c:pt idx="78783">
                  <c:v>8.0997431100000004E-8</c:v>
                </c:pt>
                <c:pt idx="78784">
                  <c:v>1.6055490879999999E-7</c:v>
                </c:pt>
                <c:pt idx="78785">
                  <c:v>8.3967491840000001E-8</c:v>
                </c:pt>
                <c:pt idx="78786">
                  <c:v>1.9057185690000001E-7</c:v>
                </c:pt>
                <c:pt idx="78787">
                  <c:v>2.3642404170000001E-7</c:v>
                </c:pt>
                <c:pt idx="78788">
                  <c:v>1.14869472E-8</c:v>
                </c:pt>
                <c:pt idx="78789">
                  <c:v>1.8652942040000001E-7</c:v>
                </c:pt>
                <c:pt idx="78790">
                  <c:v>7.7245898639999998E-7</c:v>
                </c:pt>
                <c:pt idx="78791">
                  <c:v>1.4136432909999999E-6</c:v>
                </c:pt>
                <c:pt idx="78792">
                  <c:v>3.2699819849999998E-8</c:v>
                </c:pt>
                <c:pt idx="78793">
                  <c:v>1.3975616499999999E-7</c:v>
                </c:pt>
                <c:pt idx="78794">
                  <c:v>2.054134506E-7</c:v>
                </c:pt>
                <c:pt idx="78795">
                  <c:v>9.3788321559999996E-7</c:v>
                </c:pt>
                <c:pt idx="78796">
                  <c:v>4.1548847319999999E-8</c:v>
                </c:pt>
                <c:pt idx="78797">
                  <c:v>1.7353620469999999E-7</c:v>
                </c:pt>
                <c:pt idx="78798">
                  <c:v>7.155593244E-8</c:v>
                </c:pt>
                <c:pt idx="78799">
                  <c:v>6.4224355280000005E-7</c:v>
                </c:pt>
                <c:pt idx="78800">
                  <c:v>8.6291053570000004E-8</c:v>
                </c:pt>
                <c:pt idx="78801">
                  <c:v>1.0925751859999999E-7</c:v>
                </c:pt>
                <c:pt idx="78802">
                  <c:v>3.0854182130000001E-8</c:v>
                </c:pt>
                <c:pt idx="78803">
                  <c:v>1.143424417E-7</c:v>
                </c:pt>
                <c:pt idx="78804">
                  <c:v>1.088148299E-7</c:v>
                </c:pt>
                <c:pt idx="78805">
                  <c:v>1.152815542E-7</c:v>
                </c:pt>
                <c:pt idx="78806">
                  <c:v>4.6537556360000002E-7</c:v>
                </c:pt>
                <c:pt idx="78807">
                  <c:v>4.1244965849999999E-6</c:v>
                </c:pt>
                <c:pt idx="78808">
                  <c:v>1.2728134390000001E-6</c:v>
                </c:pt>
                <c:pt idx="78809">
                  <c:v>8.0782234620000002E-7</c:v>
                </c:pt>
                <c:pt idx="78810">
                  <c:v>3.8719045229999997E-6</c:v>
                </c:pt>
                <c:pt idx="78811">
                  <c:v>6.4217555989999996E-6</c:v>
                </c:pt>
                <c:pt idx="78812">
                  <c:v>9.8555104419999995E-8</c:v>
                </c:pt>
                <c:pt idx="78813">
                  <c:v>3.500554109E-9</c:v>
                </c:pt>
                <c:pt idx="78814">
                  <c:v>7.5501439139999996E-7</c:v>
                </c:pt>
                <c:pt idx="78815">
                  <c:v>2.1476293339999999E-6</c:v>
                </c:pt>
                <c:pt idx="78816">
                  <c:v>5.9791484850000002E-8</c:v>
                </c:pt>
                <c:pt idx="78817">
                  <c:v>4.6277483230000001E-8</c:v>
                </c:pt>
                <c:pt idx="78818">
                  <c:v>1.153228186E-6</c:v>
                </c:pt>
                <c:pt idx="78819">
                  <c:v>3.1766553250000001E-6</c:v>
                </c:pt>
                <c:pt idx="78820">
                  <c:v>2.8105359750000002E-7</c:v>
                </c:pt>
                <c:pt idx="78821">
                  <c:v>1.17447611E-7</c:v>
                </c:pt>
                <c:pt idx="78822">
                  <c:v>3.9398844010000002E-7</c:v>
                </c:pt>
                <c:pt idx="78823">
                  <c:v>1.8092057850000001E-6</c:v>
                </c:pt>
                <c:pt idx="78824">
                  <c:v>6.7938287199999995E-8</c:v>
                </c:pt>
                <c:pt idx="78825">
                  <c:v>7.0616488170000001E-8</c:v>
                </c:pt>
                <c:pt idx="78826">
                  <c:v>3.8185291009999998E-7</c:v>
                </c:pt>
                <c:pt idx="78827">
                  <c:v>3.396374302E-6</c:v>
                </c:pt>
                <c:pt idx="78828">
                  <c:v>3.1038914519999997E-7</c:v>
                </c:pt>
                <c:pt idx="78829">
                  <c:v>6.4363262859999997E-7</c:v>
                </c:pt>
                <c:pt idx="78830">
                  <c:v>7.4838551529999999E-7</c:v>
                </c:pt>
                <c:pt idx="78831">
                  <c:v>1.9615535460000001E-7</c:v>
                </c:pt>
                <c:pt idx="78832">
                  <c:v>1.091958008E-7</c:v>
                </c:pt>
                <c:pt idx="78833">
                  <c:v>1.5952458630000001E-7</c:v>
                </c:pt>
                <c:pt idx="78834">
                  <c:v>2.6691246419999998E-7</c:v>
                </c:pt>
                <c:pt idx="78835">
                  <c:v>3.1789346640000002E-8</c:v>
                </c:pt>
                <c:pt idx="78836">
                  <c:v>1.6075051470000001E-7</c:v>
                </c:pt>
                <c:pt idx="78837">
                  <c:v>3.5310908470000002E-7</c:v>
                </c:pt>
                <c:pt idx="78838">
                  <c:v>2.2416339440000002E-6</c:v>
                </c:pt>
                <c:pt idx="78839">
                  <c:v>3.6063638300000002E-6</c:v>
                </c:pt>
                <c:pt idx="78840">
                  <c:v>1.185572733E-6</c:v>
                </c:pt>
                <c:pt idx="78841">
                  <c:v>1.8882658870000001E-7</c:v>
                </c:pt>
                <c:pt idx="78842">
                  <c:v>7.9282567130000002E-7</c:v>
                </c:pt>
                <c:pt idx="78843">
                  <c:v>6.1780403890000001E-7</c:v>
                </c:pt>
                <c:pt idx="78844">
                  <c:v>4.2152737240000002E-7</c:v>
                </c:pt>
                <c:pt idx="78845">
                  <c:v>1.496966604E-8</c:v>
                </c:pt>
                <c:pt idx="78846">
                  <c:v>5.6662415850000002E-7</c:v>
                </c:pt>
                <c:pt idx="78847">
                  <c:v>2.2790128169999999E-6</c:v>
                </c:pt>
                <c:pt idx="78848">
                  <c:v>6.7020486570000002E-7</c:v>
                </c:pt>
                <c:pt idx="78849">
                  <c:v>4.6655413479999998E-7</c:v>
                </c:pt>
                <c:pt idx="78850">
                  <c:v>3.18704729E-6</c:v>
                </c:pt>
                <c:pt idx="78851">
                  <c:v>9.0273682689999995E-7</c:v>
                </c:pt>
                <c:pt idx="78852">
                  <c:v>1.9743912760000001E-7</c:v>
                </c:pt>
                <c:pt idx="78853">
                  <c:v>1.117880778E-7</c:v>
                </c:pt>
                <c:pt idx="78854">
                  <c:v>1.369536059E-7</c:v>
                </c:pt>
                <c:pt idx="78855">
                  <c:v>7.3362118169999999E-8</c:v>
                </c:pt>
                <c:pt idx="78856">
                  <c:v>1.3752340730000001E-7</c:v>
                </c:pt>
                <c:pt idx="78857">
                  <c:v>2.660075864E-7</c:v>
                </c:pt>
                <c:pt idx="78858">
                  <c:v>2.2575510480000001E-6</c:v>
                </c:pt>
                <c:pt idx="78859">
                  <c:v>2.0999179460000001E-6</c:v>
                </c:pt>
                <c:pt idx="78860">
                  <c:v>1.9000579169999999E-6</c:v>
                </c:pt>
                <c:pt idx="78861">
                  <c:v>9.789664656000001E-7</c:v>
                </c:pt>
                <c:pt idx="78862">
                  <c:v>1.275596389E-6</c:v>
                </c:pt>
                <c:pt idx="78863">
                  <c:v>1.7124871569999999E-7</c:v>
                </c:pt>
                <c:pt idx="78864">
                  <c:v>6.7553389810000004E-7</c:v>
                </c:pt>
                <c:pt idx="78865">
                  <c:v>3.589112244E-7</c:v>
                </c:pt>
                <c:pt idx="78866">
                  <c:v>4.9478750109999996E-7</c:v>
                </c:pt>
                <c:pt idx="78867">
                  <c:v>4.2101529549999998E-7</c:v>
                </c:pt>
                <c:pt idx="78868">
                  <c:v>1.2316159310000001E-6</c:v>
                </c:pt>
                <c:pt idx="78869">
                  <c:v>5.8597026160000002E-7</c:v>
                </c:pt>
                <c:pt idx="78870">
                  <c:v>4.5596745530000001E-6</c:v>
                </c:pt>
                <c:pt idx="78871">
                  <c:v>1.457931272E-6</c:v>
                </c:pt>
                <c:pt idx="78872">
                  <c:v>2.2739574749999999E-7</c:v>
                </c:pt>
                <c:pt idx="78873">
                  <c:v>2.6854789859999997E-7</c:v>
                </c:pt>
                <c:pt idx="78874">
                  <c:v>2.4441306539999998E-7</c:v>
                </c:pt>
                <c:pt idx="78875">
                  <c:v>1.176102656E-7</c:v>
                </c:pt>
                <c:pt idx="78876">
                  <c:v>1.020302554E-7</c:v>
                </c:pt>
                <c:pt idx="78877">
                  <c:v>9.9781220830000004E-8</c:v>
                </c:pt>
                <c:pt idx="78878">
                  <c:v>7.270204178E-7</c:v>
                </c:pt>
                <c:pt idx="78879">
                  <c:v>4.3938523580000001E-7</c:v>
                </c:pt>
                <c:pt idx="78880">
                  <c:v>1.2592832840000001E-6</c:v>
                </c:pt>
                <c:pt idx="78881">
                  <c:v>1.8253972960000001E-6</c:v>
                </c:pt>
                <c:pt idx="78882">
                  <c:v>4.5302600190000004E-6</c:v>
                </c:pt>
                <c:pt idx="78883">
                  <c:v>1.8875291780000001E-6</c:v>
                </c:pt>
                <c:pt idx="78884">
                  <c:v>2.8189538149999998E-7</c:v>
                </c:pt>
                <c:pt idx="78885">
                  <c:v>7.7821781550000001E-7</c:v>
                </c:pt>
                <c:pt idx="78886">
                  <c:v>3.6884393909999998E-7</c:v>
                </c:pt>
                <c:pt idx="78887">
                  <c:v>1.353069165E-7</c:v>
                </c:pt>
                <c:pt idx="78888">
                  <c:v>1.145942876E-6</c:v>
                </c:pt>
                <c:pt idx="78889">
                  <c:v>1.4816497589999999E-6</c:v>
                </c:pt>
                <c:pt idx="78890">
                  <c:v>6.7945739060000001E-6</c:v>
                </c:pt>
                <c:pt idx="78891">
                  <c:v>3.7078444049999999E-6</c:v>
                </c:pt>
                <c:pt idx="78892">
                  <c:v>1.4611177550000001E-7</c:v>
                </c:pt>
                <c:pt idx="78893">
                  <c:v>9.7417426029999995E-7</c:v>
                </c:pt>
                <c:pt idx="78894">
                  <c:v>2.8141287319999999E-6</c:v>
                </c:pt>
                <c:pt idx="78895">
                  <c:v>2.113102529E-7</c:v>
                </c:pt>
                <c:pt idx="78896">
                  <c:v>4.7255173840000002E-7</c:v>
                </c:pt>
                <c:pt idx="78897">
                  <c:v>3.7440238880000001E-7</c:v>
                </c:pt>
                <c:pt idx="78898">
                  <c:v>2.0856529849999998E-6</c:v>
                </c:pt>
                <c:pt idx="78899">
                  <c:v>1.0768032570000001E-6</c:v>
                </c:pt>
                <c:pt idx="78900">
                  <c:v>5.8418783059999998E-7</c:v>
                </c:pt>
                <c:pt idx="78901">
                  <c:v>5.9445110569999998E-8</c:v>
                </c:pt>
                <c:pt idx="78902">
                  <c:v>2.711251087E-7</c:v>
                </c:pt>
                <c:pt idx="78903">
                  <c:v>7.5039320469999998E-8</c:v>
                </c:pt>
                <c:pt idx="78904">
                  <c:v>6.0123224710000004E-8</c:v>
                </c:pt>
                <c:pt idx="78905">
                  <c:v>8.9946421389999997E-8</c:v>
                </c:pt>
                <c:pt idx="78906">
                  <c:v>6.0633205370000006E-8</c:v>
                </c:pt>
                <c:pt idx="78907">
                  <c:v>1.895559224E-7</c:v>
                </c:pt>
                <c:pt idx="78908">
                  <c:v>6.5538766899999996E-8</c:v>
                </c:pt>
                <c:pt idx="78909">
                  <c:v>2.5822390050000001E-7</c:v>
                </c:pt>
                <c:pt idx="78910">
                  <c:v>3.1760497059999998E-7</c:v>
                </c:pt>
                <c:pt idx="78911">
                  <c:v>4.4968935839999998E-7</c:v>
                </c:pt>
                <c:pt idx="78912">
                  <c:v>2.8009885250000001E-8</c:v>
                </c:pt>
                <c:pt idx="78913">
                  <c:v>2.086222791E-7</c:v>
                </c:pt>
                <c:pt idx="78914">
                  <c:v>6.3907396920000001E-7</c:v>
                </c:pt>
                <c:pt idx="78915">
                  <c:v>2.4190173010000001E-8</c:v>
                </c:pt>
                <c:pt idx="78916">
                  <c:v>1.8089452799999999E-7</c:v>
                </c:pt>
                <c:pt idx="78917">
                  <c:v>1.6805616939999999E-7</c:v>
                </c:pt>
                <c:pt idx="78918">
                  <c:v>2.9311104000000002E-7</c:v>
                </c:pt>
                <c:pt idx="78919">
                  <c:v>5.9193196459999998E-8</c:v>
                </c:pt>
                <c:pt idx="78920">
                  <c:v>8.1616685419999994E-8</c:v>
                </c:pt>
                <c:pt idx="78921">
                  <c:v>5.1399454489999999E-8</c:v>
                </c:pt>
                <c:pt idx="78922">
                  <c:v>1.786105678E-6</c:v>
                </c:pt>
                <c:pt idx="78923">
                  <c:v>4.3517309839999999E-7</c:v>
                </c:pt>
                <c:pt idx="78924">
                  <c:v>1.1236081300000001E-7</c:v>
                </c:pt>
                <c:pt idx="78925">
                  <c:v>1.3414003619999999E-8</c:v>
                </c:pt>
                <c:pt idx="78926">
                  <c:v>9.8672502790000002E-8</c:v>
                </c:pt>
                <c:pt idx="78927">
                  <c:v>1.879809414E-7</c:v>
                </c:pt>
                <c:pt idx="78928">
                  <c:v>1.52314692E-8</c:v>
                </c:pt>
                <c:pt idx="78929">
                  <c:v>1.5230577279999999E-7</c:v>
                </c:pt>
                <c:pt idx="78930">
                  <c:v>3.0664027229999999E-8</c:v>
                </c:pt>
                <c:pt idx="78931">
                  <c:v>1.0983531929999999E-7</c:v>
                </c:pt>
                <c:pt idx="78932">
                  <c:v>1.0132933470000001E-7</c:v>
                </c:pt>
                <c:pt idx="78933">
                  <c:v>3.7713811410000001E-7</c:v>
                </c:pt>
                <c:pt idx="78934">
                  <c:v>3.1642222399999999E-7</c:v>
                </c:pt>
                <c:pt idx="78935">
                  <c:v>6.792001371E-9</c:v>
                </c:pt>
                <c:pt idx="78936">
                  <c:v>4.6859542549999998E-7</c:v>
                </c:pt>
                <c:pt idx="78937">
                  <c:v>6.2316412900000003E-7</c:v>
                </c:pt>
                <c:pt idx="78938">
                  <c:v>2.0821708049999999E-7</c:v>
                </c:pt>
                <c:pt idx="78939">
                  <c:v>2.7103631900000001E-7</c:v>
                </c:pt>
                <c:pt idx="78940">
                  <c:v>1.4993825700000001E-6</c:v>
                </c:pt>
                <c:pt idx="78941">
                  <c:v>2.3810170879999999E-6</c:v>
                </c:pt>
                <c:pt idx="78942">
                  <c:v>4.2778943889999997E-5</c:v>
                </c:pt>
                <c:pt idx="78943">
                  <c:v>2.726203126E-6</c:v>
                </c:pt>
                <c:pt idx="78944">
                  <c:v>3.426594873E-8</c:v>
                </c:pt>
                <c:pt idx="78945">
                  <c:v>3.6023147510000002E-7</c:v>
                </c:pt>
                <c:pt idx="78946">
                  <c:v>4.029323398E-7</c:v>
                </c:pt>
                <c:pt idx="78947">
                  <c:v>6.5875125990000002E-8</c:v>
                </c:pt>
                <c:pt idx="78948">
                  <c:v>5.7064673659999999E-8</c:v>
                </c:pt>
                <c:pt idx="78949">
                  <c:v>1.048400677E-7</c:v>
                </c:pt>
                <c:pt idx="78950">
                  <c:v>1.5379489999999999E-7</c:v>
                </c:pt>
                <c:pt idx="78951">
                  <c:v>2.8115969880000001E-8</c:v>
                </c:pt>
                <c:pt idx="78952">
                  <c:v>2.9064246870000001E-8</c:v>
                </c:pt>
                <c:pt idx="78953">
                  <c:v>1.6383142160000002E-8</c:v>
                </c:pt>
                <c:pt idx="78954">
                  <c:v>5.6266032449999997E-8</c:v>
                </c:pt>
                <c:pt idx="78955">
                  <c:v>1.25306488E-8</c:v>
                </c:pt>
                <c:pt idx="78956">
                  <c:v>2.44793427E-9</c:v>
                </c:pt>
                <c:pt idx="78957">
                  <c:v>4.9938176889999997E-9</c:v>
                </c:pt>
                <c:pt idx="78958">
                  <c:v>7.7524145340000001E-8</c:v>
                </c:pt>
                <c:pt idx="78959">
                  <c:v>3.9861897940000001E-9</c:v>
                </c:pt>
                <c:pt idx="78960">
                  <c:v>3.632693613E-9</c:v>
                </c:pt>
                <c:pt idx="78961">
                  <c:v>4.8906731079999998E-8</c:v>
                </c:pt>
                <c:pt idx="78962">
                  <c:v>1.501030278E-6</c:v>
                </c:pt>
                <c:pt idx="78963">
                  <c:v>5.0440428799999998E-8</c:v>
                </c:pt>
                <c:pt idx="78964">
                  <c:v>1.1322057979999999E-8</c:v>
                </c:pt>
                <c:pt idx="78965">
                  <c:v>1.405682462E-8</c:v>
                </c:pt>
                <c:pt idx="78966">
                  <c:v>5.3090478919999999E-8</c:v>
                </c:pt>
                <c:pt idx="78967">
                  <c:v>2.0847331000000001E-8</c:v>
                </c:pt>
                <c:pt idx="78968">
                  <c:v>3.936440952E-8</c:v>
                </c:pt>
                <c:pt idx="78969">
                  <c:v>7.6650817200000004E-8</c:v>
                </c:pt>
                <c:pt idx="78970">
                  <c:v>6.9761074500000001E-7</c:v>
                </c:pt>
                <c:pt idx="78971">
                  <c:v>1.14181705E-7</c:v>
                </c:pt>
                <c:pt idx="78972">
                  <c:v>1.921104169E-7</c:v>
                </c:pt>
                <c:pt idx="78973">
                  <c:v>1.119549532E-7</c:v>
                </c:pt>
                <c:pt idx="78974">
                  <c:v>5.9723952329999997E-6</c:v>
                </c:pt>
                <c:pt idx="78975">
                  <c:v>6.3885897080000003E-8</c:v>
                </c:pt>
                <c:pt idx="78976">
                  <c:v>1.909065299E-7</c:v>
                </c:pt>
                <c:pt idx="78977">
                  <c:v>2.354849854E-7</c:v>
                </c:pt>
                <c:pt idx="78978">
                  <c:v>2.0491408369999998E-6</c:v>
                </c:pt>
                <c:pt idx="78979">
                  <c:v>1.238598614E-7</c:v>
                </c:pt>
                <c:pt idx="78980">
                  <c:v>3.4133590570000002E-7</c:v>
                </c:pt>
                <c:pt idx="78981">
                  <c:v>2.5266725229999999E-7</c:v>
                </c:pt>
                <c:pt idx="78982">
                  <c:v>5.1973491469999997E-5</c:v>
                </c:pt>
                <c:pt idx="78983">
                  <c:v>3.7707768140000002E-7</c:v>
                </c:pt>
                <c:pt idx="78984">
                  <c:v>1.099486886E-7</c:v>
                </c:pt>
                <c:pt idx="78985">
                  <c:v>6.3708996759999995E-7</c:v>
                </c:pt>
                <c:pt idx="78986">
                  <c:v>1.2939541659999999E-5</c:v>
                </c:pt>
                <c:pt idx="78987">
                  <c:v>1.6974162299999999E-7</c:v>
                </c:pt>
                <c:pt idx="78988">
                  <c:v>1.8199227939999999E-7</c:v>
                </c:pt>
                <c:pt idx="78989">
                  <c:v>2.095152959E-7</c:v>
                </c:pt>
                <c:pt idx="78990">
                  <c:v>3.105878166E-6</c:v>
                </c:pt>
                <c:pt idx="78991">
                  <c:v>1.114385401E-7</c:v>
                </c:pt>
                <c:pt idx="78992">
                  <c:v>1.188062098E-7</c:v>
                </c:pt>
                <c:pt idx="78993">
                  <c:v>4.8176295189999997E-8</c:v>
                </c:pt>
                <c:pt idx="78994">
                  <c:v>8.3671223380000003E-6</c:v>
                </c:pt>
                <c:pt idx="78995">
                  <c:v>3.5588431239999999E-8</c:v>
                </c:pt>
                <c:pt idx="78996">
                  <c:v>2.3142321230000001E-8</c:v>
                </c:pt>
                <c:pt idx="78997">
                  <c:v>1.7000158870000002E-8</c:v>
                </c:pt>
                <c:pt idx="78998">
                  <c:v>9.371997644E-8</c:v>
                </c:pt>
                <c:pt idx="78999">
                  <c:v>4.4015985499999997E-9</c:v>
                </c:pt>
                <c:pt idx="79000">
                  <c:v>1.6399205530000001E-9</c:v>
                </c:pt>
                <c:pt idx="79001">
                  <c:v>2.9768129299999999E-10</c:v>
                </c:pt>
                <c:pt idx="79002">
                  <c:v>3.637101843E-12</c:v>
                </c:pt>
                <c:pt idx="79003">
                  <c:v>2.9372917429999998E-10</c:v>
                </c:pt>
                <c:pt idx="79004">
                  <c:v>8.6762625839999997E-10</c:v>
                </c:pt>
                <c:pt idx="79005">
                  <c:v>1.1049675020000001E-9</c:v>
                </c:pt>
                <c:pt idx="79006">
                  <c:v>8.5235003229999997E-8</c:v>
                </c:pt>
                <c:pt idx="79007">
                  <c:v>9.6212797170000001E-10</c:v>
                </c:pt>
                <c:pt idx="79008">
                  <c:v>7.2858558009999995E-10</c:v>
                </c:pt>
                <c:pt idx="79009">
                  <c:v>4.9209770029999998E-10</c:v>
                </c:pt>
                <c:pt idx="79010">
                  <c:v>2.271925518E-10</c:v>
                </c:pt>
                <c:pt idx="79011">
                  <c:v>8.5706593040000002E-10</c:v>
                </c:pt>
                <c:pt idx="79012">
                  <c:v>1.9221446680000002E-9</c:v>
                </c:pt>
                <c:pt idx="79013">
                  <c:v>1.3442172310000001E-8</c:v>
                </c:pt>
                <c:pt idx="79014">
                  <c:v>3.5337237050000001E-6</c:v>
                </c:pt>
                <c:pt idx="79015">
                  <c:v>5.8195142909999998E-8</c:v>
                </c:pt>
                <c:pt idx="79016">
                  <c:v>4.9433252979999998E-8</c:v>
                </c:pt>
                <c:pt idx="79017">
                  <c:v>1.493325047E-8</c:v>
                </c:pt>
                <c:pt idx="79018">
                  <c:v>2.743966026E-7</c:v>
                </c:pt>
                <c:pt idx="79019">
                  <c:v>1.076089024E-7</c:v>
                </c:pt>
                <c:pt idx="79020">
                  <c:v>9.189377609E-8</c:v>
                </c:pt>
                <c:pt idx="79021">
                  <c:v>6.5791812839999997E-8</c:v>
                </c:pt>
                <c:pt idx="79022">
                  <c:v>4.5093137769999996E-6</c:v>
                </c:pt>
                <c:pt idx="79023">
                  <c:v>4.0225874920000001E-7</c:v>
                </c:pt>
                <c:pt idx="79024">
                  <c:v>3.9853817520000001E-7</c:v>
                </c:pt>
                <c:pt idx="79025">
                  <c:v>5.9345694190000001E-8</c:v>
                </c:pt>
                <c:pt idx="79026">
                  <c:v>1.4379807139999999E-5</c:v>
                </c:pt>
                <c:pt idx="79027">
                  <c:v>1.118942576E-7</c:v>
                </c:pt>
                <c:pt idx="79028">
                  <c:v>8.3420328619999994E-8</c:v>
                </c:pt>
                <c:pt idx="79029">
                  <c:v>1.502983862E-7</c:v>
                </c:pt>
                <c:pt idx="79030">
                  <c:v>1.549671321E-6</c:v>
                </c:pt>
                <c:pt idx="79031">
                  <c:v>1.262915304E-7</c:v>
                </c:pt>
                <c:pt idx="79032">
                  <c:v>2.362958149E-8</c:v>
                </c:pt>
                <c:pt idx="79033">
                  <c:v>1.2282617519999999E-6</c:v>
                </c:pt>
                <c:pt idx="79034">
                  <c:v>6.5690161709999994E-5</c:v>
                </c:pt>
                <c:pt idx="79035">
                  <c:v>1.511163908E-6</c:v>
                </c:pt>
                <c:pt idx="79036">
                  <c:v>9.0527975960000001E-7</c:v>
                </c:pt>
                <c:pt idx="79037">
                  <c:v>1.277056493E-7</c:v>
                </c:pt>
                <c:pt idx="79038">
                  <c:v>2.13951436E-6</c:v>
                </c:pt>
                <c:pt idx="79039">
                  <c:v>1.419976092E-7</c:v>
                </c:pt>
                <c:pt idx="79040">
                  <c:v>1.5222342199999999E-7</c:v>
                </c:pt>
                <c:pt idx="79041">
                  <c:v>8.6308886460000008E-9</c:v>
                </c:pt>
                <c:pt idx="79042">
                  <c:v>3.6435103660000003E-7</c:v>
                </c:pt>
                <c:pt idx="79043">
                  <c:v>8.2959853029999994E-8</c:v>
                </c:pt>
                <c:pt idx="79044">
                  <c:v>9.7007203379999995E-8</c:v>
                </c:pt>
                <c:pt idx="79045">
                  <c:v>1.921057159E-8</c:v>
                </c:pt>
                <c:pt idx="79046">
                  <c:v>3.8900526249999998E-7</c:v>
                </c:pt>
                <c:pt idx="79047">
                  <c:v>2.5107277740000001E-8</c:v>
                </c:pt>
                <c:pt idx="79048">
                  <c:v>1.931839732E-8</c:v>
                </c:pt>
                <c:pt idx="79049">
                  <c:v>1.6008865979999999E-8</c:v>
                </c:pt>
                <c:pt idx="79050">
                  <c:v>1.345280443E-8</c:v>
                </c:pt>
                <c:pt idx="79051">
                  <c:v>1.825390275E-8</c:v>
                </c:pt>
                <c:pt idx="79052">
                  <c:v>1.8311623029999999E-8</c:v>
                </c:pt>
                <c:pt idx="79053">
                  <c:v>1.8373606610000001E-8</c:v>
                </c:pt>
                <c:pt idx="79054">
                  <c:v>1.920409173E-8</c:v>
                </c:pt>
                <c:pt idx="79055">
                  <c:v>2.764201348E-8</c:v>
                </c:pt>
                <c:pt idx="79056">
                  <c:v>4.3381124179999997E-8</c:v>
                </c:pt>
                <c:pt idx="79057">
                  <c:v>1.132544052E-8</c:v>
                </c:pt>
                <c:pt idx="79058">
                  <c:v>2.5185177909999999E-7</c:v>
                </c:pt>
                <c:pt idx="79059">
                  <c:v>4.8865455600000001E-8</c:v>
                </c:pt>
                <c:pt idx="79060">
                  <c:v>7.2301320449999994E-8</c:v>
                </c:pt>
                <c:pt idx="79061">
                  <c:v>1.8622221070000001E-8</c:v>
                </c:pt>
                <c:pt idx="79062">
                  <c:v>2.649557736E-7</c:v>
                </c:pt>
                <c:pt idx="79063">
                  <c:v>1.293860509E-7</c:v>
                </c:pt>
                <c:pt idx="79064">
                  <c:v>1.2688509890000001E-7</c:v>
                </c:pt>
                <c:pt idx="79065">
                  <c:v>1.090545545E-7</c:v>
                </c:pt>
                <c:pt idx="79066">
                  <c:v>4.2956110869999998E-7</c:v>
                </c:pt>
                <c:pt idx="79067">
                  <c:v>2.2931103839999999E-7</c:v>
                </c:pt>
                <c:pt idx="79068">
                  <c:v>1.5135469960000001E-7</c:v>
                </c:pt>
                <c:pt idx="79069">
                  <c:v>6.6068978399999998E-7</c:v>
                </c:pt>
                <c:pt idx="79070">
                  <c:v>2.1317079710000001E-6</c:v>
                </c:pt>
                <c:pt idx="79071">
                  <c:v>5.3025830879999995E-7</c:v>
                </c:pt>
                <c:pt idx="79072">
                  <c:v>1.7511572249999999E-7</c:v>
                </c:pt>
                <c:pt idx="79073">
                  <c:v>3.6163164029999999E-6</c:v>
                </c:pt>
                <c:pt idx="79074">
                  <c:v>4.8242554759999999E-5</c:v>
                </c:pt>
                <c:pt idx="79075">
                  <c:v>7.0089636970000001E-6</c:v>
                </c:pt>
                <c:pt idx="79076">
                  <c:v>4.306731679E-6</c:v>
                </c:pt>
                <c:pt idx="79077">
                  <c:v>5.0899026699999999E-6</c:v>
                </c:pt>
                <c:pt idx="79078">
                  <c:v>2.4748600379999999E-5</c:v>
                </c:pt>
                <c:pt idx="79079">
                  <c:v>2.2163286659999999E-8</c:v>
                </c:pt>
                <c:pt idx="79080">
                  <c:v>1.189401577E-7</c:v>
                </c:pt>
                <c:pt idx="79081">
                  <c:v>2.8117126439999998E-7</c:v>
                </c:pt>
                <c:pt idx="79082">
                  <c:v>2.5738911259999998E-6</c:v>
                </c:pt>
                <c:pt idx="79083">
                  <c:v>4.8441491240000001E-8</c:v>
                </c:pt>
                <c:pt idx="79084">
                  <c:v>8.3888127049999998E-8</c:v>
                </c:pt>
                <c:pt idx="79085">
                  <c:v>6.9809964260000003E-7</c:v>
                </c:pt>
                <c:pt idx="79086">
                  <c:v>2.4277803850000002E-6</c:v>
                </c:pt>
                <c:pt idx="79087">
                  <c:v>2.3741829949999999E-7</c:v>
                </c:pt>
                <c:pt idx="79088">
                  <c:v>1.1970070839999999E-8</c:v>
                </c:pt>
                <c:pt idx="79089">
                  <c:v>1.2966204250000001E-7</c:v>
                </c:pt>
                <c:pt idx="79090">
                  <c:v>6.5141530999999997E-7</c:v>
                </c:pt>
                <c:pt idx="79091">
                  <c:v>2.872325602E-8</c:v>
                </c:pt>
                <c:pt idx="79092">
                  <c:v>9.5649417180000006E-9</c:v>
                </c:pt>
                <c:pt idx="79093">
                  <c:v>4.0729395279999999E-8</c:v>
                </c:pt>
                <c:pt idx="79094">
                  <c:v>6.4749839699999995E-7</c:v>
                </c:pt>
                <c:pt idx="79095">
                  <c:v>3.8012252309999999E-9</c:v>
                </c:pt>
                <c:pt idx="79096">
                  <c:v>4.7135564460000002E-8</c:v>
                </c:pt>
                <c:pt idx="79097">
                  <c:v>9.5199296999999996E-8</c:v>
                </c:pt>
                <c:pt idx="79098">
                  <c:v>5.4051028599999998E-8</c:v>
                </c:pt>
                <c:pt idx="79099">
                  <c:v>4.8206440529999999E-8</c:v>
                </c:pt>
                <c:pt idx="79100">
                  <c:v>5.0653563409999999E-8</c:v>
                </c:pt>
                <c:pt idx="79101">
                  <c:v>5.003196744E-8</c:v>
                </c:pt>
                <c:pt idx="79102">
                  <c:v>6.2112785680000005E-8</c:v>
                </c:pt>
                <c:pt idx="79103">
                  <c:v>4.8778008029999999E-8</c:v>
                </c:pt>
                <c:pt idx="79104">
                  <c:v>3.5290638200000002E-8</c:v>
                </c:pt>
                <c:pt idx="79105">
                  <c:v>8.2805592820000006E-9</c:v>
                </c:pt>
                <c:pt idx="79106">
                  <c:v>2.507279429E-7</c:v>
                </c:pt>
                <c:pt idx="79107">
                  <c:v>6.5632985640000004E-8</c:v>
                </c:pt>
                <c:pt idx="79108">
                  <c:v>2.311599589E-7</c:v>
                </c:pt>
                <c:pt idx="79109">
                  <c:v>5.9430115270000001E-8</c:v>
                </c:pt>
                <c:pt idx="79110">
                  <c:v>3.2744907309999998E-7</c:v>
                </c:pt>
                <c:pt idx="79111">
                  <c:v>1.6361166089999999E-7</c:v>
                </c:pt>
                <c:pt idx="79112">
                  <c:v>3.2010187420000003E-7</c:v>
                </c:pt>
                <c:pt idx="79113">
                  <c:v>1.125596398E-7</c:v>
                </c:pt>
                <c:pt idx="79114">
                  <c:v>2.3663969109999998E-6</c:v>
                </c:pt>
                <c:pt idx="79115">
                  <c:v>2.4299228230000001E-6</c:v>
                </c:pt>
                <c:pt idx="79116">
                  <c:v>3.9198569959999998E-6</c:v>
                </c:pt>
                <c:pt idx="79117">
                  <c:v>9.2950764059999995E-6</c:v>
                </c:pt>
                <c:pt idx="79118">
                  <c:v>2.5745367680000001E-5</c:v>
                </c:pt>
                <c:pt idx="79119">
                  <c:v>2.6030525300000002E-7</c:v>
                </c:pt>
                <c:pt idx="79120">
                  <c:v>4.174666413E-7</c:v>
                </c:pt>
                <c:pt idx="79121">
                  <c:v>1.0052837059999999E-6</c:v>
                </c:pt>
                <c:pt idx="79122">
                  <c:v>1.138257568E-6</c:v>
                </c:pt>
                <c:pt idx="79123">
                  <c:v>1.3466403570000001E-7</c:v>
                </c:pt>
                <c:pt idx="79124">
                  <c:v>6.4827354899999998E-7</c:v>
                </c:pt>
                <c:pt idx="79125">
                  <c:v>8.0483260409999996E-6</c:v>
                </c:pt>
                <c:pt idx="79126">
                  <c:v>1.4585622830000001E-5</c:v>
                </c:pt>
                <c:pt idx="79127">
                  <c:v>5.1634358809999996E-6</c:v>
                </c:pt>
                <c:pt idx="79128">
                  <c:v>2.814489516E-6</c:v>
                </c:pt>
                <c:pt idx="79129">
                  <c:v>1.9104651340000001E-6</c:v>
                </c:pt>
                <c:pt idx="79130">
                  <c:v>1.144186827E-6</c:v>
                </c:pt>
                <c:pt idx="79131">
                  <c:v>6.7593149350000001E-7</c:v>
                </c:pt>
                <c:pt idx="79132">
                  <c:v>4.8807124139999998E-7</c:v>
                </c:pt>
                <c:pt idx="79133">
                  <c:v>1.96031009E-7</c:v>
                </c:pt>
                <c:pt idx="79134">
                  <c:v>2.3829889679999999E-7</c:v>
                </c:pt>
                <c:pt idx="79135">
                  <c:v>8.9395519900000005E-7</c:v>
                </c:pt>
                <c:pt idx="79136">
                  <c:v>4.372322138E-7</c:v>
                </c:pt>
                <c:pt idx="79137">
                  <c:v>1.016194132E-6</c:v>
                </c:pt>
                <c:pt idx="79138">
                  <c:v>8.9782505740000004E-7</c:v>
                </c:pt>
                <c:pt idx="79139">
                  <c:v>7.3344753300000002E-8</c:v>
                </c:pt>
                <c:pt idx="79140">
                  <c:v>1.4091494999999999E-7</c:v>
                </c:pt>
                <c:pt idx="79141">
                  <c:v>1.309070107E-7</c:v>
                </c:pt>
                <c:pt idx="79142">
                  <c:v>6.2653701390000002E-8</c:v>
                </c:pt>
                <c:pt idx="79143">
                  <c:v>6.3692850310000002E-8</c:v>
                </c:pt>
                <c:pt idx="79144">
                  <c:v>5.627679853E-8</c:v>
                </c:pt>
                <c:pt idx="79145">
                  <c:v>6.0141282709999996E-8</c:v>
                </c:pt>
                <c:pt idx="79146">
                  <c:v>3.0301530840000002E-9</c:v>
                </c:pt>
                <c:pt idx="79147">
                  <c:v>8.5131694629999997E-8</c:v>
                </c:pt>
                <c:pt idx="79148">
                  <c:v>1.4245891170000001E-7</c:v>
                </c:pt>
                <c:pt idx="79149">
                  <c:v>5.394011576E-8</c:v>
                </c:pt>
                <c:pt idx="79150">
                  <c:v>8.0429893540000003E-8</c:v>
                </c:pt>
                <c:pt idx="79151">
                  <c:v>6.4839972680000003E-8</c:v>
                </c:pt>
                <c:pt idx="79152">
                  <c:v>4.460718001E-8</c:v>
                </c:pt>
                <c:pt idx="79153">
                  <c:v>1.2006565519999999E-7</c:v>
                </c:pt>
                <c:pt idx="79154">
                  <c:v>9.11905982E-8</c:v>
                </c:pt>
                <c:pt idx="79155">
                  <c:v>6.2095648020000006E-8</c:v>
                </c:pt>
                <c:pt idx="79156">
                  <c:v>1.9961307950000001E-8</c:v>
                </c:pt>
                <c:pt idx="79157">
                  <c:v>1.378318276E-6</c:v>
                </c:pt>
                <c:pt idx="79158">
                  <c:v>1.387449459E-6</c:v>
                </c:pt>
                <c:pt idx="79159">
                  <c:v>2.9926705650000002E-7</c:v>
                </c:pt>
                <c:pt idx="79160">
                  <c:v>2.0116681529999999E-7</c:v>
                </c:pt>
                <c:pt idx="79161">
                  <c:v>7.4395011420000002E-7</c:v>
                </c:pt>
                <c:pt idx="79162">
                  <c:v>6.5555578279999999E-7</c:v>
                </c:pt>
                <c:pt idx="79163">
                  <c:v>1.4316703189999999E-7</c:v>
                </c:pt>
                <c:pt idx="79164">
                  <c:v>9.5412630339999994E-8</c:v>
                </c:pt>
                <c:pt idx="79165">
                  <c:v>3.3484617989999998E-6</c:v>
                </c:pt>
                <c:pt idx="79166">
                  <c:v>7.4816006770000003E-6</c:v>
                </c:pt>
                <c:pt idx="79167">
                  <c:v>4.0531555609999996E-6</c:v>
                </c:pt>
                <c:pt idx="79168">
                  <c:v>5.777643423E-6</c:v>
                </c:pt>
                <c:pt idx="79169">
                  <c:v>2.8065664229999999E-5</c:v>
                </c:pt>
                <c:pt idx="79170">
                  <c:v>1.0940267960000001E-5</c:v>
                </c:pt>
                <c:pt idx="79171">
                  <c:v>1.8441966400000001E-7</c:v>
                </c:pt>
                <c:pt idx="79172">
                  <c:v>3.0203310800000001E-7</c:v>
                </c:pt>
                <c:pt idx="79173">
                  <c:v>6.0457647020000003E-7</c:v>
                </c:pt>
                <c:pt idx="79174">
                  <c:v>1.0710570330000001E-6</c:v>
                </c:pt>
                <c:pt idx="79175">
                  <c:v>9.8776785299999998E-8</c:v>
                </c:pt>
                <c:pt idx="79176">
                  <c:v>4.7039849009999997E-7</c:v>
                </c:pt>
                <c:pt idx="79177">
                  <c:v>8.8855732610000002E-7</c:v>
                </c:pt>
                <c:pt idx="79178">
                  <c:v>1.2460216339999999E-6</c:v>
                </c:pt>
                <c:pt idx="79179">
                  <c:v>3.4333133960000001E-9</c:v>
                </c:pt>
                <c:pt idx="79180">
                  <c:v>1.802931167E-7</c:v>
                </c:pt>
                <c:pt idx="79181">
                  <c:v>4.8029939879999998E-7</c:v>
                </c:pt>
                <c:pt idx="79182">
                  <c:v>4.4111163739999999E-9</c:v>
                </c:pt>
                <c:pt idx="79183">
                  <c:v>1.196793171E-7</c:v>
                </c:pt>
                <c:pt idx="79184">
                  <c:v>1.3159291400000001E-7</c:v>
                </c:pt>
                <c:pt idx="79185">
                  <c:v>1.611479573E-7</c:v>
                </c:pt>
                <c:pt idx="79186">
                  <c:v>1.670331084E-8</c:v>
                </c:pt>
                <c:pt idx="79187">
                  <c:v>7.8836791129999999E-8</c:v>
                </c:pt>
                <c:pt idx="79188">
                  <c:v>3.8027439010000003E-8</c:v>
                </c:pt>
                <c:pt idx="79189">
                  <c:v>4.3201652010000002E-7</c:v>
                </c:pt>
                <c:pt idx="79190">
                  <c:v>1.2680281819999999E-7</c:v>
                </c:pt>
                <c:pt idx="79191">
                  <c:v>1.055729735E-7</c:v>
                </c:pt>
                <c:pt idx="79192">
                  <c:v>2.477787763E-8</c:v>
                </c:pt>
                <c:pt idx="79193">
                  <c:v>5.890434793E-8</c:v>
                </c:pt>
                <c:pt idx="79194">
                  <c:v>7.55061294E-8</c:v>
                </c:pt>
                <c:pt idx="79195">
                  <c:v>3.8937207389999998E-8</c:v>
                </c:pt>
                <c:pt idx="79196">
                  <c:v>1.0618291960000001E-8</c:v>
                </c:pt>
                <c:pt idx="79197">
                  <c:v>3.44513327E-8</c:v>
                </c:pt>
                <c:pt idx="79198">
                  <c:v>5.4299310059999997E-8</c:v>
                </c:pt>
                <c:pt idx="79199">
                  <c:v>3.3807337319999999E-8</c:v>
                </c:pt>
                <c:pt idx="79200">
                  <c:v>4.5099524720000002E-8</c:v>
                </c:pt>
                <c:pt idx="79201">
                  <c:v>5.5935016819999999E-8</c:v>
                </c:pt>
                <c:pt idx="79202">
                  <c:v>5.3060894269999998E-8</c:v>
                </c:pt>
                <c:pt idx="79203">
                  <c:v>1.3204635600000001E-7</c:v>
                </c:pt>
                <c:pt idx="79204">
                  <c:v>1.0223779919999999E-7</c:v>
                </c:pt>
                <c:pt idx="79205">
                  <c:v>9.4273388669999995E-8</c:v>
                </c:pt>
                <c:pt idx="79206">
                  <c:v>3.3929066639999998E-7</c:v>
                </c:pt>
                <c:pt idx="79207">
                  <c:v>7.4204248779999998E-7</c:v>
                </c:pt>
                <c:pt idx="79208">
                  <c:v>7.0404460269999995E-7</c:v>
                </c:pt>
                <c:pt idx="79209">
                  <c:v>1.8165639309999999E-5</c:v>
                </c:pt>
                <c:pt idx="79210">
                  <c:v>3.1430544149999999E-6</c:v>
                </c:pt>
                <c:pt idx="79211">
                  <c:v>6.0253566449999999E-7</c:v>
                </c:pt>
                <c:pt idx="79212">
                  <c:v>9.9685959330000001E-7</c:v>
                </c:pt>
                <c:pt idx="79213">
                  <c:v>6.2901839799999996E-7</c:v>
                </c:pt>
                <c:pt idx="79214">
                  <c:v>6.475442275E-9</c:v>
                </c:pt>
                <c:pt idx="79215">
                  <c:v>3.3562356369999998E-7</c:v>
                </c:pt>
                <c:pt idx="79216">
                  <c:v>5.2452409929999999E-7</c:v>
                </c:pt>
                <c:pt idx="79217">
                  <c:v>1.1423374359999999E-6</c:v>
                </c:pt>
                <c:pt idx="79218">
                  <c:v>4.1826616859999999E-7</c:v>
                </c:pt>
                <c:pt idx="79219">
                  <c:v>4.948558448E-7</c:v>
                </c:pt>
                <c:pt idx="79220">
                  <c:v>1.985633618E-7</c:v>
                </c:pt>
                <c:pt idx="79221">
                  <c:v>1.146961205E-6</c:v>
                </c:pt>
                <c:pt idx="79222">
                  <c:v>1.3825797720000001E-8</c:v>
                </c:pt>
                <c:pt idx="79223">
                  <c:v>1.664370193E-7</c:v>
                </c:pt>
                <c:pt idx="79224">
                  <c:v>6.925025081E-8</c:v>
                </c:pt>
                <c:pt idx="79225">
                  <c:v>3.0138826989999998E-7</c:v>
                </c:pt>
                <c:pt idx="79226">
                  <c:v>4.0905496470000001E-8</c:v>
                </c:pt>
                <c:pt idx="79227">
                  <c:v>7.1079708450000002E-8</c:v>
                </c:pt>
                <c:pt idx="79228">
                  <c:v>1.4756261599999999E-7</c:v>
                </c:pt>
                <c:pt idx="79229">
                  <c:v>3.221803266E-6</c:v>
                </c:pt>
                <c:pt idx="79230">
                  <c:v>1.8429814139999999E-7</c:v>
                </c:pt>
                <c:pt idx="79231">
                  <c:v>4.0973152199999998E-8</c:v>
                </c:pt>
                <c:pt idx="79232">
                  <c:v>2.0489536559999999E-8</c:v>
                </c:pt>
                <c:pt idx="79233">
                  <c:v>6.850520598E-8</c:v>
                </c:pt>
                <c:pt idx="79234">
                  <c:v>3.4123139199999999E-8</c:v>
                </c:pt>
                <c:pt idx="79235">
                  <c:v>5.9711262490000006E-8</c:v>
                </c:pt>
                <c:pt idx="79236">
                  <c:v>1.0422014970000001E-7</c:v>
                </c:pt>
                <c:pt idx="79237">
                  <c:v>3.574190253E-7</c:v>
                </c:pt>
                <c:pt idx="79238">
                  <c:v>1.4755036040000001E-7</c:v>
                </c:pt>
                <c:pt idx="79239">
                  <c:v>1.7892600300000001E-7</c:v>
                </c:pt>
                <c:pt idx="79240">
                  <c:v>5.8890745829999997E-8</c:v>
                </c:pt>
                <c:pt idx="79241">
                  <c:v>1.0993375850000001E-6</c:v>
                </c:pt>
                <c:pt idx="79242">
                  <c:v>6.010110981E-9</c:v>
                </c:pt>
                <c:pt idx="79243">
                  <c:v>7.842384898E-8</c:v>
                </c:pt>
                <c:pt idx="79244">
                  <c:v>4.373549389E-8</c:v>
                </c:pt>
                <c:pt idx="79245">
                  <c:v>1.155419266E-7</c:v>
                </c:pt>
                <c:pt idx="79246">
                  <c:v>1.5257187399999999E-8</c:v>
                </c:pt>
                <c:pt idx="79247">
                  <c:v>3.2087005090000003E-8</c:v>
                </c:pt>
                <c:pt idx="79248">
                  <c:v>3.8454907769999998E-9</c:v>
                </c:pt>
                <c:pt idx="79249">
                  <c:v>7.5966572550000003E-8</c:v>
                </c:pt>
                <c:pt idx="79250">
                  <c:v>2.5126715170000001E-8</c:v>
                </c:pt>
                <c:pt idx="79251">
                  <c:v>3.689234393E-9</c:v>
                </c:pt>
                <c:pt idx="79252">
                  <c:v>5.3603419329999998E-8</c:v>
                </c:pt>
                <c:pt idx="79253">
                  <c:v>7.7624041629999995E-7</c:v>
                </c:pt>
                <c:pt idx="79254">
                  <c:v>3.863126011E-8</c:v>
                </c:pt>
                <c:pt idx="79255">
                  <c:v>7.4599177370000004E-8</c:v>
                </c:pt>
                <c:pt idx="79256">
                  <c:v>1.5114931440000001E-7</c:v>
                </c:pt>
                <c:pt idx="79257">
                  <c:v>1.144470762E-6</c:v>
                </c:pt>
                <c:pt idx="79258">
                  <c:v>1.9628801719999999E-7</c:v>
                </c:pt>
                <c:pt idx="79259">
                  <c:v>3.6817219809999999E-7</c:v>
                </c:pt>
                <c:pt idx="79260">
                  <c:v>2.653056314E-7</c:v>
                </c:pt>
                <c:pt idx="79261">
                  <c:v>1.1442709220000001E-5</c:v>
                </c:pt>
                <c:pt idx="79262">
                  <c:v>1.7923275500000001E-7</c:v>
                </c:pt>
                <c:pt idx="79263">
                  <c:v>1.255997195E-7</c:v>
                </c:pt>
                <c:pt idx="79264">
                  <c:v>2.6128179690000001E-7</c:v>
                </c:pt>
                <c:pt idx="79265">
                  <c:v>5.1487031800000005E-7</c:v>
                </c:pt>
                <c:pt idx="79266">
                  <c:v>7.6432659679999996E-8</c:v>
                </c:pt>
                <c:pt idx="79267">
                  <c:v>1.5574365169999999E-7</c:v>
                </c:pt>
                <c:pt idx="79268">
                  <c:v>1.2521047050000001E-7</c:v>
                </c:pt>
                <c:pt idx="79269">
                  <c:v>4.2887876160000003E-6</c:v>
                </c:pt>
                <c:pt idx="79270">
                  <c:v>5.986370996E-8</c:v>
                </c:pt>
                <c:pt idx="79271">
                  <c:v>5.1315879219999999E-8</c:v>
                </c:pt>
                <c:pt idx="79272">
                  <c:v>1.463100465E-7</c:v>
                </c:pt>
                <c:pt idx="79273">
                  <c:v>1.056084194E-6</c:v>
                </c:pt>
                <c:pt idx="79274">
                  <c:v>2.9086169980000001E-8</c:v>
                </c:pt>
                <c:pt idx="79275">
                  <c:v>1.416077419E-8</c:v>
                </c:pt>
                <c:pt idx="79276">
                  <c:v>5.4674259830000003E-9</c:v>
                </c:pt>
                <c:pt idx="79277">
                  <c:v>6.0657667770000003E-9</c:v>
                </c:pt>
                <c:pt idx="79278">
                  <c:v>2.0190384739999999E-9</c:v>
                </c:pt>
                <c:pt idx="79279">
                  <c:v>1.225138267E-8</c:v>
                </c:pt>
                <c:pt idx="79280">
                  <c:v>1.8888996679999999E-8</c:v>
                </c:pt>
                <c:pt idx="79281">
                  <c:v>4.059716343E-6</c:v>
                </c:pt>
                <c:pt idx="79282">
                  <c:v>3.5577786129999997E-8</c:v>
                </c:pt>
                <c:pt idx="79283">
                  <c:v>2.1826833939999999E-8</c:v>
                </c:pt>
                <c:pt idx="79284">
                  <c:v>7.2394687389999999E-8</c:v>
                </c:pt>
                <c:pt idx="79285">
                  <c:v>1.5336516759999999E-7</c:v>
                </c:pt>
                <c:pt idx="79286">
                  <c:v>4.5699283689999999E-8</c:v>
                </c:pt>
                <c:pt idx="79287">
                  <c:v>5.5221908790000002E-8</c:v>
                </c:pt>
                <c:pt idx="79288">
                  <c:v>6.6247341830000005E-8</c:v>
                </c:pt>
                <c:pt idx="79289">
                  <c:v>9.8147417500000007E-7</c:v>
                </c:pt>
                <c:pt idx="79290">
                  <c:v>4.4535494119999998E-8</c:v>
                </c:pt>
                <c:pt idx="79291">
                  <c:v>4.1382500240000003E-8</c:v>
                </c:pt>
                <c:pt idx="79292">
                  <c:v>6.0627760249999996E-8</c:v>
                </c:pt>
                <c:pt idx="79293">
                  <c:v>1.4341770050000001E-6</c:v>
                </c:pt>
                <c:pt idx="79294">
                  <c:v>2.420163227E-8</c:v>
                </c:pt>
                <c:pt idx="79295">
                  <c:v>1.6169050430000001E-8</c:v>
                </c:pt>
                <c:pt idx="79296">
                  <c:v>8.8092544219999997E-9</c:v>
                </c:pt>
                <c:pt idx="79297">
                  <c:v>1.617940403E-8</c:v>
                </c:pt>
                <c:pt idx="79298">
                  <c:v>1.0789965960000001E-9</c:v>
                </c:pt>
                <c:pt idx="79299">
                  <c:v>1.197260168E-13</c:v>
                </c:pt>
                <c:pt idx="79300">
                  <c:v>8.5862634710000004E-10</c:v>
                </c:pt>
                <c:pt idx="79301">
                  <c:v>1.0805044940000001E-6</c:v>
                </c:pt>
                <c:pt idx="79302">
                  <c:v>1.5252770140000002E-8</c:v>
                </c:pt>
                <c:pt idx="79303">
                  <c:v>2.11508476E-8</c:v>
                </c:pt>
                <c:pt idx="79304">
                  <c:v>1.7755345360000001E-8</c:v>
                </c:pt>
                <c:pt idx="79305">
                  <c:v>4.1915283199999999E-7</c:v>
                </c:pt>
                <c:pt idx="79306">
                  <c:v>4.2923520870000001E-8</c:v>
                </c:pt>
                <c:pt idx="79307">
                  <c:v>4.6220853840000003E-8</c:v>
                </c:pt>
                <c:pt idx="79308">
                  <c:v>3.660803799E-8</c:v>
                </c:pt>
                <c:pt idx="79309">
                  <c:v>2.3189227179999999E-7</c:v>
                </c:pt>
                <c:pt idx="79310">
                  <c:v>7.2555054519999999E-8</c:v>
                </c:pt>
                <c:pt idx="79311">
                  <c:v>5.9822716609999996E-8</c:v>
                </c:pt>
                <c:pt idx="79312">
                  <c:v>2.6201677559999999E-8</c:v>
                </c:pt>
                <c:pt idx="79313">
                  <c:v>8.7726628940000004E-7</c:v>
                </c:pt>
                <c:pt idx="79314">
                  <c:v>3.0946282859999998E-8</c:v>
                </c:pt>
                <c:pt idx="79315">
                  <c:v>2.4485740530000001E-8</c:v>
                </c:pt>
                <c:pt idx="79316">
                  <c:v>2.9893910320000002E-8</c:v>
                </c:pt>
                <c:pt idx="79317">
                  <c:v>1.5069466329999999E-7</c:v>
                </c:pt>
                <c:pt idx="79318">
                  <c:v>1.0738060110000001E-8</c:v>
                </c:pt>
                <c:pt idx="79319">
                  <c:v>5.5235245139999998E-9</c:v>
                </c:pt>
                <c:pt idx="79320">
                  <c:v>9.9066414819999995E-9</c:v>
                </c:pt>
                <c:pt idx="79321">
                  <c:v>4.5628940549999998E-8</c:v>
                </c:pt>
                <c:pt idx="79322">
                  <c:v>8.7375745260000008E-9</c:v>
                </c:pt>
                <c:pt idx="79323">
                  <c:v>3.0158740190000001E-8</c:v>
                </c:pt>
                <c:pt idx="79324">
                  <c:v>1.0334535059999999E-8</c:v>
                </c:pt>
                <c:pt idx="79325">
                  <c:v>1.015775336E-6</c:v>
                </c:pt>
                <c:pt idx="79326">
                  <c:v>3.8086650630000001E-8</c:v>
                </c:pt>
                <c:pt idx="79327">
                  <c:v>6.4515829040000001E-8</c:v>
                </c:pt>
                <c:pt idx="79328">
                  <c:v>2.4216844049999998E-8</c:v>
                </c:pt>
                <c:pt idx="79329">
                  <c:v>6.9304813560000001E-7</c:v>
                </c:pt>
                <c:pt idx="79330">
                  <c:v>9.8971119619999995E-8</c:v>
                </c:pt>
                <c:pt idx="79331">
                  <c:v>1.041870003E-7</c:v>
                </c:pt>
                <c:pt idx="79332">
                  <c:v>8.6390354779999999E-8</c:v>
                </c:pt>
                <c:pt idx="79333">
                  <c:v>4.9578801460000004E-7</c:v>
                </c:pt>
                <c:pt idx="79334">
                  <c:v>1.5642691940000001E-7</c:v>
                </c:pt>
                <c:pt idx="79335">
                  <c:v>1.126835411E-7</c:v>
                </c:pt>
                <c:pt idx="79336">
                  <c:v>1.8556883680000001E-7</c:v>
                </c:pt>
                <c:pt idx="79337">
                  <c:v>1.0210614700000001E-6</c:v>
                </c:pt>
                <c:pt idx="79338">
                  <c:v>1.843988788E-7</c:v>
                </c:pt>
                <c:pt idx="79339">
                  <c:v>8.3215609050000004E-8</c:v>
                </c:pt>
                <c:pt idx="79340">
                  <c:v>4.0770833100000002E-7</c:v>
                </c:pt>
                <c:pt idx="79341">
                  <c:v>9.3102037229999995E-6</c:v>
                </c:pt>
                <c:pt idx="79342">
                  <c:v>6.179912789E-7</c:v>
                </c:pt>
                <c:pt idx="79343">
                  <c:v>2.2137813299999999E-7</c:v>
                </c:pt>
                <c:pt idx="79344">
                  <c:v>4.3883695440000003E-8</c:v>
                </c:pt>
                <c:pt idx="79345">
                  <c:v>1.128606497E-6</c:v>
                </c:pt>
                <c:pt idx="79346">
                  <c:v>1.6057230679999999E-8</c:v>
                </c:pt>
                <c:pt idx="79347">
                  <c:v>1.6914783740000001E-8</c:v>
                </c:pt>
                <c:pt idx="79348">
                  <c:v>1.593844853E-8</c:v>
                </c:pt>
                <c:pt idx="79349">
                  <c:v>3.2043971269999997E-8</c:v>
                </c:pt>
                <c:pt idx="79350">
                  <c:v>1.4415729530000001E-8</c:v>
                </c:pt>
                <c:pt idx="79351">
                  <c:v>1.405576489E-8</c:v>
                </c:pt>
                <c:pt idx="79352">
                  <c:v>2.1331635530000001E-8</c:v>
                </c:pt>
                <c:pt idx="79353">
                  <c:v>2.0900666720000001E-7</c:v>
                </c:pt>
                <c:pt idx="79354">
                  <c:v>6.5947840119999996E-8</c:v>
                </c:pt>
                <c:pt idx="79355">
                  <c:v>7.4097791039999995E-8</c:v>
                </c:pt>
                <c:pt idx="79356">
                  <c:v>2.306270741E-8</c:v>
                </c:pt>
                <c:pt idx="79357">
                  <c:v>1.6240690049999999E-7</c:v>
                </c:pt>
                <c:pt idx="79358">
                  <c:v>9.5197121990000003E-8</c:v>
                </c:pt>
                <c:pt idx="79359">
                  <c:v>7.1211229760000006E-8</c:v>
                </c:pt>
                <c:pt idx="79360">
                  <c:v>1.049667246E-7</c:v>
                </c:pt>
                <c:pt idx="79361">
                  <c:v>1.0092944589999999E-6</c:v>
                </c:pt>
                <c:pt idx="79362">
                  <c:v>2.5429815509999999E-7</c:v>
                </c:pt>
                <c:pt idx="79363">
                  <c:v>1.6301027939999999E-7</c:v>
                </c:pt>
                <c:pt idx="79364">
                  <c:v>1.2036156130000001E-8</c:v>
                </c:pt>
                <c:pt idx="79365">
                  <c:v>1.524766451E-7</c:v>
                </c:pt>
                <c:pt idx="79366">
                  <c:v>2.5631391880000001E-8</c:v>
                </c:pt>
                <c:pt idx="79367">
                  <c:v>1.7758554050000001E-8</c:v>
                </c:pt>
                <c:pt idx="79368">
                  <c:v>1.9340330329999999E-8</c:v>
                </c:pt>
                <c:pt idx="79369">
                  <c:v>2.3665116959999999E-7</c:v>
                </c:pt>
                <c:pt idx="79370">
                  <c:v>1.6580263040000001E-8</c:v>
                </c:pt>
                <c:pt idx="79371">
                  <c:v>9.417718378E-9</c:v>
                </c:pt>
                <c:pt idx="79372">
                  <c:v>2.3020797770000001E-7</c:v>
                </c:pt>
                <c:pt idx="79373">
                  <c:v>3.8254387660000001E-6</c:v>
                </c:pt>
                <c:pt idx="79374">
                  <c:v>3.9752789009999998E-7</c:v>
                </c:pt>
                <c:pt idx="79375">
                  <c:v>3.5209509000000001E-7</c:v>
                </c:pt>
                <c:pt idx="79376">
                  <c:v>1.044974656E-7</c:v>
                </c:pt>
                <c:pt idx="79377">
                  <c:v>1.0413657459999999E-6</c:v>
                </c:pt>
                <c:pt idx="79378">
                  <c:v>2.298482379E-7</c:v>
                </c:pt>
                <c:pt idx="79379">
                  <c:v>2.598517442E-7</c:v>
                </c:pt>
                <c:pt idx="79380">
                  <c:v>8.5434195610000004E-8</c:v>
                </c:pt>
                <c:pt idx="79381">
                  <c:v>4.1437405520000004E-6</c:v>
                </c:pt>
                <c:pt idx="79382">
                  <c:v>1.689912938E-6</c:v>
                </c:pt>
                <c:pt idx="79383">
                  <c:v>2.1958393360000002E-6</c:v>
                </c:pt>
                <c:pt idx="79384">
                  <c:v>3.4854894999999999E-6</c:v>
                </c:pt>
                <c:pt idx="79385">
                  <c:v>1.9647492070000001E-5</c:v>
                </c:pt>
                <c:pt idx="79386">
                  <c:v>1.3466442789999999E-7</c:v>
                </c:pt>
                <c:pt idx="79387">
                  <c:v>1.027989511E-7</c:v>
                </c:pt>
                <c:pt idx="79388">
                  <c:v>2.1139023729999999E-7</c:v>
                </c:pt>
                <c:pt idx="79389">
                  <c:v>5.2508494609999995E-7</c:v>
                </c:pt>
                <c:pt idx="79390">
                  <c:v>3.1349608989999999E-8</c:v>
                </c:pt>
                <c:pt idx="79391">
                  <c:v>8.6328169909999995E-8</c:v>
                </c:pt>
                <c:pt idx="79392">
                  <c:v>7.1734688330000004E-7</c:v>
                </c:pt>
                <c:pt idx="79393">
                  <c:v>1.525996025E-6</c:v>
                </c:pt>
                <c:pt idx="79394">
                  <c:v>3.868266618E-7</c:v>
                </c:pt>
                <c:pt idx="79395">
                  <c:v>2.0529166169999999E-7</c:v>
                </c:pt>
                <c:pt idx="79396">
                  <c:v>7.4514219670000006E-9</c:v>
                </c:pt>
                <c:pt idx="79397">
                  <c:v>5.0397467759999999E-8</c:v>
                </c:pt>
                <c:pt idx="79398">
                  <c:v>4.4785622060000002E-8</c:v>
                </c:pt>
                <c:pt idx="79399">
                  <c:v>3.3405890140000001E-8</c:v>
                </c:pt>
                <c:pt idx="79400">
                  <c:v>5.6126678199999997E-8</c:v>
                </c:pt>
                <c:pt idx="79401">
                  <c:v>1.2804180009999999E-7</c:v>
                </c:pt>
                <c:pt idx="79402">
                  <c:v>4.3489824190000003E-9</c:v>
                </c:pt>
                <c:pt idx="79403">
                  <c:v>6.5784876429999998E-8</c:v>
                </c:pt>
                <c:pt idx="79404">
                  <c:v>3.8710881019999999E-7</c:v>
                </c:pt>
                <c:pt idx="79405">
                  <c:v>7.9889952289999998E-7</c:v>
                </c:pt>
                <c:pt idx="79406">
                  <c:v>9.1005857950000005E-8</c:v>
                </c:pt>
                <c:pt idx="79407">
                  <c:v>1.6831891700000002E-8</c:v>
                </c:pt>
                <c:pt idx="79408">
                  <c:v>9.1153038240000004E-9</c:v>
                </c:pt>
                <c:pt idx="79409">
                  <c:v>7.3220615210000006E-8</c:v>
                </c:pt>
                <c:pt idx="79410">
                  <c:v>4.6204444040000003E-8</c:v>
                </c:pt>
                <c:pt idx="79411">
                  <c:v>6.2246649230000003E-8</c:v>
                </c:pt>
                <c:pt idx="79412">
                  <c:v>1.7413248110000001E-7</c:v>
                </c:pt>
                <c:pt idx="79413">
                  <c:v>8.0128246210000004E-7</c:v>
                </c:pt>
                <c:pt idx="79414">
                  <c:v>4.975867868E-7</c:v>
                </c:pt>
                <c:pt idx="79415">
                  <c:v>1.953691322E-7</c:v>
                </c:pt>
                <c:pt idx="79416">
                  <c:v>1.0972193320000001E-6</c:v>
                </c:pt>
                <c:pt idx="79417">
                  <c:v>1.239046316E-6</c:v>
                </c:pt>
                <c:pt idx="79418">
                  <c:v>2.312847707E-7</c:v>
                </c:pt>
                <c:pt idx="79419">
                  <c:v>1.2050938220000001E-7</c:v>
                </c:pt>
                <c:pt idx="79420">
                  <c:v>4.0637845429999998E-7</c:v>
                </c:pt>
                <c:pt idx="79421">
                  <c:v>4.8296282970000002E-7</c:v>
                </c:pt>
                <c:pt idx="79422">
                  <c:v>6.0900917570000004E-7</c:v>
                </c:pt>
                <c:pt idx="79423">
                  <c:v>3.4666197940000002E-7</c:v>
                </c:pt>
                <c:pt idx="79424">
                  <c:v>3.2119097899999998E-6</c:v>
                </c:pt>
                <c:pt idx="79425">
                  <c:v>7.1543139409999999E-6</c:v>
                </c:pt>
                <c:pt idx="79426">
                  <c:v>6.9061336760000002E-7</c:v>
                </c:pt>
                <c:pt idx="79427">
                  <c:v>7.9269660139999998E-7</c:v>
                </c:pt>
                <c:pt idx="79428">
                  <c:v>1.654676402E-6</c:v>
                </c:pt>
                <c:pt idx="79429">
                  <c:v>1.8795579650000001E-6</c:v>
                </c:pt>
                <c:pt idx="79430">
                  <c:v>4.766720654E-7</c:v>
                </c:pt>
                <c:pt idx="79431">
                  <c:v>2.025401983E-7</c:v>
                </c:pt>
                <c:pt idx="79432">
                  <c:v>2.5628977859999999E-6</c:v>
                </c:pt>
                <c:pt idx="79433">
                  <c:v>1.106451936E-5</c:v>
                </c:pt>
                <c:pt idx="79434">
                  <c:v>3.2256637230000001E-6</c:v>
                </c:pt>
                <c:pt idx="79435">
                  <c:v>3.0673278539999999E-6</c:v>
                </c:pt>
                <c:pt idx="79436">
                  <c:v>1.1141702959999999E-5</c:v>
                </c:pt>
                <c:pt idx="79437">
                  <c:v>7.112465155E-6</c:v>
                </c:pt>
                <c:pt idx="79438">
                  <c:v>2.0784466640000001E-7</c:v>
                </c:pt>
                <c:pt idx="79439">
                  <c:v>1.6131862389999999E-8</c:v>
                </c:pt>
                <c:pt idx="79440">
                  <c:v>1.799422601E-7</c:v>
                </c:pt>
                <c:pt idx="79441">
                  <c:v>4.2530207649999999E-7</c:v>
                </c:pt>
                <c:pt idx="79442">
                  <c:v>7.3013911319999999E-9</c:v>
                </c:pt>
                <c:pt idx="79443">
                  <c:v>5.0275147660000002E-8</c:v>
                </c:pt>
                <c:pt idx="79444">
                  <c:v>1.0155810749999999E-7</c:v>
                </c:pt>
                <c:pt idx="79445">
                  <c:v>1.674265417E-7</c:v>
                </c:pt>
                <c:pt idx="79446">
                  <c:v>4.76625808E-8</c:v>
                </c:pt>
                <c:pt idx="79447">
                  <c:v>5.5862934510000001E-8</c:v>
                </c:pt>
                <c:pt idx="79448">
                  <c:v>6.7712447260000004E-8</c:v>
                </c:pt>
                <c:pt idx="79449">
                  <c:v>7.8719054880000001E-8</c:v>
                </c:pt>
                <c:pt idx="79450">
                  <c:v>8.3229188729999997E-8</c:v>
                </c:pt>
                <c:pt idx="79451">
                  <c:v>6.1322070420000004E-8</c:v>
                </c:pt>
                <c:pt idx="79452">
                  <c:v>7.6266650720000006E-8</c:v>
                </c:pt>
                <c:pt idx="79453">
                  <c:v>1.431655383E-7</c:v>
                </c:pt>
                <c:pt idx="79454">
                  <c:v>6.4116691999999999E-8</c:v>
                </c:pt>
                <c:pt idx="79455">
                  <c:v>6.4468514809999995E-8</c:v>
                </c:pt>
                <c:pt idx="79456">
                  <c:v>6.0285349469999996E-8</c:v>
                </c:pt>
                <c:pt idx="79457">
                  <c:v>3.8064337720000001E-7</c:v>
                </c:pt>
                <c:pt idx="79458">
                  <c:v>1.287053801E-8</c:v>
                </c:pt>
                <c:pt idx="79459">
                  <c:v>1.123251747E-7</c:v>
                </c:pt>
                <c:pt idx="79460">
                  <c:v>5.1284094550000001E-8</c:v>
                </c:pt>
                <c:pt idx="79461">
                  <c:v>1.6162650949999999E-7</c:v>
                </c:pt>
                <c:pt idx="79462">
                  <c:v>9.2697160909999998E-8</c:v>
                </c:pt>
                <c:pt idx="79463">
                  <c:v>3.601731585E-7</c:v>
                </c:pt>
                <c:pt idx="79464">
                  <c:v>2.1576959499999999E-7</c:v>
                </c:pt>
                <c:pt idx="79465">
                  <c:v>2.438886202E-10</c:v>
                </c:pt>
                <c:pt idx="79466">
                  <c:v>5.269399384E-7</c:v>
                </c:pt>
                <c:pt idx="79467">
                  <c:v>7.0096764490000002E-7</c:v>
                </c:pt>
                <c:pt idx="79468">
                  <c:v>2.5522673589999999E-7</c:v>
                </c:pt>
                <c:pt idx="79469">
                  <c:v>1.738925106E-7</c:v>
                </c:pt>
                <c:pt idx="79470">
                  <c:v>1.3409587000000001E-6</c:v>
                </c:pt>
                <c:pt idx="79471">
                  <c:v>9.8580283030000006E-7</c:v>
                </c:pt>
                <c:pt idx="79472">
                  <c:v>3.0026695229999999E-7</c:v>
                </c:pt>
                <c:pt idx="79473">
                  <c:v>2.247810577E-6</c:v>
                </c:pt>
                <c:pt idx="79474">
                  <c:v>4.6925989979999997E-6</c:v>
                </c:pt>
                <c:pt idx="79475">
                  <c:v>4.7169505879999998E-6</c:v>
                </c:pt>
                <c:pt idx="79476">
                  <c:v>4.5973846860000001E-5</c:v>
                </c:pt>
                <c:pt idx="79477">
                  <c:v>1.816256723E-5</c:v>
                </c:pt>
                <c:pt idx="79478">
                  <c:v>1.732786116E-6</c:v>
                </c:pt>
                <c:pt idx="79479">
                  <c:v>2.450521655E-6</c:v>
                </c:pt>
                <c:pt idx="79480">
                  <c:v>1.3229076389999999E-6</c:v>
                </c:pt>
                <c:pt idx="79481">
                  <c:v>1.663000195E-8</c:v>
                </c:pt>
                <c:pt idx="79482">
                  <c:v>5.9556054469999997E-7</c:v>
                </c:pt>
                <c:pt idx="79483">
                  <c:v>7.9644893920000002E-7</c:v>
                </c:pt>
                <c:pt idx="79484">
                  <c:v>1.102553572E-6</c:v>
                </c:pt>
                <c:pt idx="79485">
                  <c:v>7.4794139190000001E-7</c:v>
                </c:pt>
                <c:pt idx="79486">
                  <c:v>5.5603143850000001E-7</c:v>
                </c:pt>
                <c:pt idx="79487">
                  <c:v>9.3166891859999994E-8</c:v>
                </c:pt>
                <c:pt idx="79488">
                  <c:v>5.009997648E-7</c:v>
                </c:pt>
                <c:pt idx="79489">
                  <c:v>3.5675732529999998E-8</c:v>
                </c:pt>
                <c:pt idx="79490">
                  <c:v>1.2886171909999999E-7</c:v>
                </c:pt>
                <c:pt idx="79491">
                  <c:v>1.252942992E-8</c:v>
                </c:pt>
                <c:pt idx="79492">
                  <c:v>1.079001716E-7</c:v>
                </c:pt>
                <c:pt idx="79493">
                  <c:v>6.8504734770000004E-8</c:v>
                </c:pt>
                <c:pt idx="79494">
                  <c:v>3.5465027069999999E-8</c:v>
                </c:pt>
                <c:pt idx="79495">
                  <c:v>3.0545131399999999E-8</c:v>
                </c:pt>
                <c:pt idx="79496">
                  <c:v>1.077824464E-7</c:v>
                </c:pt>
                <c:pt idx="79497">
                  <c:v>4.8724161360000003E-8</c:v>
                </c:pt>
                <c:pt idx="79498">
                  <c:v>4.4604727719999999E-8</c:v>
                </c:pt>
                <c:pt idx="79499">
                  <c:v>4.9435731469999998E-8</c:v>
                </c:pt>
                <c:pt idx="79500">
                  <c:v>4.0090820900000002E-8</c:v>
                </c:pt>
                <c:pt idx="79501">
                  <c:v>4.6020172460000002E-8</c:v>
                </c:pt>
                <c:pt idx="79502">
                  <c:v>3.6709213090000003E-8</c:v>
                </c:pt>
                <c:pt idx="79503">
                  <c:v>1.4472335750000001E-8</c:v>
                </c:pt>
                <c:pt idx="79504">
                  <c:v>2.4263503289999999E-8</c:v>
                </c:pt>
                <c:pt idx="79505">
                  <c:v>5.4813718989999999E-8</c:v>
                </c:pt>
                <c:pt idx="79506">
                  <c:v>2.2380895980000001E-8</c:v>
                </c:pt>
                <c:pt idx="79507">
                  <c:v>1.9480899879999999E-7</c:v>
                </c:pt>
                <c:pt idx="79508">
                  <c:v>2.2940565249999999E-6</c:v>
                </c:pt>
                <c:pt idx="79509">
                  <c:v>3.5576366080000001E-7</c:v>
                </c:pt>
                <c:pt idx="79510">
                  <c:v>2.356611763E-8</c:v>
                </c:pt>
                <c:pt idx="79511">
                  <c:v>1.9114006569999999E-7</c:v>
                </c:pt>
                <c:pt idx="79512">
                  <c:v>9.7129598070000004E-7</c:v>
                </c:pt>
                <c:pt idx="79513">
                  <c:v>8.300290805E-8</c:v>
                </c:pt>
                <c:pt idx="79514">
                  <c:v>3.3327594819999999E-7</c:v>
                </c:pt>
                <c:pt idx="79515">
                  <c:v>1.0817449959999999E-6</c:v>
                </c:pt>
                <c:pt idx="79516">
                  <c:v>2.659715248E-5</c:v>
                </c:pt>
                <c:pt idx="79517">
                  <c:v>6.1758924720000002E-6</c:v>
                </c:pt>
                <c:pt idx="79518">
                  <c:v>9.180439251E-7</c:v>
                </c:pt>
                <c:pt idx="79519">
                  <c:v>2.6456807989999998E-6</c:v>
                </c:pt>
                <c:pt idx="79520">
                  <c:v>1.3180719690000001E-5</c:v>
                </c:pt>
                <c:pt idx="79521">
                  <c:v>4.4528767109999998E-7</c:v>
                </c:pt>
                <c:pt idx="79522">
                  <c:v>5.6832084089999995E-7</c:v>
                </c:pt>
                <c:pt idx="79523">
                  <c:v>1.005248381E-6</c:v>
                </c:pt>
                <c:pt idx="79524">
                  <c:v>4.98386987E-6</c:v>
                </c:pt>
                <c:pt idx="79525">
                  <c:v>1.42741047E-6</c:v>
                </c:pt>
                <c:pt idx="79526">
                  <c:v>1.984298486E-6</c:v>
                </c:pt>
                <c:pt idx="79527">
                  <c:v>1.708769794E-6</c:v>
                </c:pt>
                <c:pt idx="79528">
                  <c:v>2.504299542E-5</c:v>
                </c:pt>
                <c:pt idx="79529">
                  <c:v>1.355702272E-6</c:v>
                </c:pt>
                <c:pt idx="79530">
                  <c:v>1.9754660930000001E-7</c:v>
                </c:pt>
                <c:pt idx="79531">
                  <c:v>5.4998237049999998E-7</c:v>
                </c:pt>
                <c:pt idx="79532">
                  <c:v>3.6615986799999999E-7</c:v>
                </c:pt>
                <c:pt idx="79533">
                  <c:v>9.7040353460000007E-8</c:v>
                </c:pt>
                <c:pt idx="79534">
                  <c:v>1.9916267550000001E-7</c:v>
                </c:pt>
                <c:pt idx="79535">
                  <c:v>1.9823758369999999E-7</c:v>
                </c:pt>
                <c:pt idx="79536">
                  <c:v>1.546966541E-6</c:v>
                </c:pt>
                <c:pt idx="79537">
                  <c:v>1.164712461E-7</c:v>
                </c:pt>
                <c:pt idx="79538">
                  <c:v>5.0334553970000003E-8</c:v>
                </c:pt>
                <c:pt idx="79539">
                  <c:v>1.5298998150000001E-7</c:v>
                </c:pt>
                <c:pt idx="79540">
                  <c:v>2.9763862160000001E-7</c:v>
                </c:pt>
                <c:pt idx="79541">
                  <c:v>4.3028331829999998E-8</c:v>
                </c:pt>
                <c:pt idx="79542">
                  <c:v>3.0149764739999997E-8</c:v>
                </c:pt>
                <c:pt idx="79543">
                  <c:v>2.2331305449999999E-8</c:v>
                </c:pt>
                <c:pt idx="79544">
                  <c:v>1.8938453729999999E-8</c:v>
                </c:pt>
                <c:pt idx="79545">
                  <c:v>1.6633813570000001E-8</c:v>
                </c:pt>
                <c:pt idx="79546">
                  <c:v>1.6934685800000002E-8</c:v>
                </c:pt>
                <c:pt idx="79547">
                  <c:v>1.5761757690000001E-8</c:v>
                </c:pt>
                <c:pt idx="79548">
                  <c:v>5.9176814720000003E-8</c:v>
                </c:pt>
                <c:pt idx="79549">
                  <c:v>3.4253780499999998E-9</c:v>
                </c:pt>
                <c:pt idx="79550">
                  <c:v>3.290365176E-8</c:v>
                </c:pt>
                <c:pt idx="79551">
                  <c:v>4.8522561619999999E-8</c:v>
                </c:pt>
                <c:pt idx="79552">
                  <c:v>4.6732312860000004E-9</c:v>
                </c:pt>
                <c:pt idx="79553">
                  <c:v>1.267216168E-8</c:v>
                </c:pt>
                <c:pt idx="79554">
                  <c:v>6.6273429329999995E-8</c:v>
                </c:pt>
                <c:pt idx="79555">
                  <c:v>6.8306972279999997E-8</c:v>
                </c:pt>
                <c:pt idx="79556">
                  <c:v>9.2471439789999997E-7</c:v>
                </c:pt>
                <c:pt idx="79557">
                  <c:v>1.321651691E-8</c:v>
                </c:pt>
                <c:pt idx="79558">
                  <c:v>1.4833754749999999E-7</c:v>
                </c:pt>
                <c:pt idx="79559">
                  <c:v>4.6323017519999999E-7</c:v>
                </c:pt>
                <c:pt idx="79560">
                  <c:v>5.389749714E-6</c:v>
                </c:pt>
                <c:pt idx="79561">
                  <c:v>3.2242848749999998E-7</c:v>
                </c:pt>
                <c:pt idx="79562">
                  <c:v>2.7011615219999999E-7</c:v>
                </c:pt>
                <c:pt idx="79563">
                  <c:v>1.9617200859999999E-7</c:v>
                </c:pt>
                <c:pt idx="79564">
                  <c:v>8.8034330319999996E-7</c:v>
                </c:pt>
                <c:pt idx="79565">
                  <c:v>3.4983070209999998E-7</c:v>
                </c:pt>
                <c:pt idx="79566">
                  <c:v>4.9653672799999996E-7</c:v>
                </c:pt>
                <c:pt idx="79567">
                  <c:v>2.6592991019999998E-7</c:v>
                </c:pt>
                <c:pt idx="79568">
                  <c:v>8.2981043220000004E-5</c:v>
                </c:pt>
                <c:pt idx="79569">
                  <c:v>5.8884908249999999E-7</c:v>
                </c:pt>
                <c:pt idx="79570">
                  <c:v>2.7340873030000002E-7</c:v>
                </c:pt>
                <c:pt idx="79571">
                  <c:v>8.3091777380000001E-7</c:v>
                </c:pt>
                <c:pt idx="79572">
                  <c:v>4.2847506529999997E-6</c:v>
                </c:pt>
                <c:pt idx="79573">
                  <c:v>1.3579337880000001E-7</c:v>
                </c:pt>
                <c:pt idx="79574">
                  <c:v>1.674085016E-7</c:v>
                </c:pt>
                <c:pt idx="79575">
                  <c:v>2.552685701E-7</c:v>
                </c:pt>
                <c:pt idx="79576">
                  <c:v>9.0755553740000005E-7</c:v>
                </c:pt>
                <c:pt idx="79577">
                  <c:v>7.7081294100000003E-8</c:v>
                </c:pt>
                <c:pt idx="79578">
                  <c:v>8.3932214760000003E-8</c:v>
                </c:pt>
                <c:pt idx="79579">
                  <c:v>1.2978887200000001E-7</c:v>
                </c:pt>
                <c:pt idx="79580">
                  <c:v>1.240574604E-6</c:v>
                </c:pt>
                <c:pt idx="79581">
                  <c:v>4.8260787060000002E-8</c:v>
                </c:pt>
                <c:pt idx="79582">
                  <c:v>3.3156198879999998E-8</c:v>
                </c:pt>
                <c:pt idx="79583">
                  <c:v>1.8261428860000001E-8</c:v>
                </c:pt>
                <c:pt idx="79584">
                  <c:v>1.4677770610000001E-7</c:v>
                </c:pt>
                <c:pt idx="79585">
                  <c:v>6.5506476679999998E-9</c:v>
                </c:pt>
                <c:pt idx="79586">
                  <c:v>3.65833286E-9</c:v>
                </c:pt>
                <c:pt idx="79587">
                  <c:v>1.176127579E-9</c:v>
                </c:pt>
                <c:pt idx="79588">
                  <c:v>2.9429388019999999E-8</c:v>
                </c:pt>
                <c:pt idx="79589">
                  <c:v>3.3281455469999998E-10</c:v>
                </c:pt>
                <c:pt idx="79590">
                  <c:v>7.9588061759999999E-10</c:v>
                </c:pt>
                <c:pt idx="79591">
                  <c:v>1.4874713930000001E-9</c:v>
                </c:pt>
                <c:pt idx="79592">
                  <c:v>6.3350944050000002E-8</c:v>
                </c:pt>
                <c:pt idx="79593">
                  <c:v>1.0102978019999999E-9</c:v>
                </c:pt>
                <c:pt idx="79594">
                  <c:v>6.0918279190000003E-10</c:v>
                </c:pt>
                <c:pt idx="79595">
                  <c:v>2.02233212E-10</c:v>
                </c:pt>
                <c:pt idx="79596">
                  <c:v>4.6320992149999997E-13</c:v>
                </c:pt>
                <c:pt idx="79597">
                  <c:v>3.2388651420000002E-10</c:v>
                </c:pt>
                <c:pt idx="79598">
                  <c:v>1.4653322449999999E-9</c:v>
                </c:pt>
                <c:pt idx="79599">
                  <c:v>3.6026404760000002E-9</c:v>
                </c:pt>
                <c:pt idx="79600">
                  <c:v>8.0805055839999995E-8</c:v>
                </c:pt>
                <c:pt idx="79601">
                  <c:v>1.5647384829999999E-8</c:v>
                </c:pt>
                <c:pt idx="79602">
                  <c:v>2.1023520109999999E-8</c:v>
                </c:pt>
                <c:pt idx="79603">
                  <c:v>3.139702539E-8</c:v>
                </c:pt>
                <c:pt idx="79604">
                  <c:v>9.3011910340000003E-7</c:v>
                </c:pt>
                <c:pt idx="79605">
                  <c:v>7.3949123270000003E-8</c:v>
                </c:pt>
                <c:pt idx="79606">
                  <c:v>6.6848639779999997E-8</c:v>
                </c:pt>
                <c:pt idx="79607">
                  <c:v>1.5024138559999999E-7</c:v>
                </c:pt>
                <c:pt idx="79608">
                  <c:v>2.8773323000000001E-5</c:v>
                </c:pt>
                <c:pt idx="79609">
                  <c:v>5.3788135460000001E-7</c:v>
                </c:pt>
                <c:pt idx="79610">
                  <c:v>4.001506241E-7</c:v>
                </c:pt>
                <c:pt idx="79611">
                  <c:v>3.2573028890000003E-8</c:v>
                </c:pt>
                <c:pt idx="79612">
                  <c:v>2.8788697449999998E-5</c:v>
                </c:pt>
                <c:pt idx="79613">
                  <c:v>9.2259194630000006E-8</c:v>
                </c:pt>
                <c:pt idx="79614">
                  <c:v>1.7732735320000001E-7</c:v>
                </c:pt>
                <c:pt idx="79615">
                  <c:v>9.964724187E-8</c:v>
                </c:pt>
                <c:pt idx="79616">
                  <c:v>4.7574224810000001E-6</c:v>
                </c:pt>
                <c:pt idx="79617">
                  <c:v>1.191495521E-7</c:v>
                </c:pt>
                <c:pt idx="79618">
                  <c:v>1.4393441229999999E-7</c:v>
                </c:pt>
                <c:pt idx="79619">
                  <c:v>3.1979278579999998E-7</c:v>
                </c:pt>
                <c:pt idx="79620">
                  <c:v>7.1442282270000001E-6</c:v>
                </c:pt>
                <c:pt idx="79621">
                  <c:v>3.5897959160000002E-7</c:v>
                </c:pt>
                <c:pt idx="79622">
                  <c:v>1.855100606E-7</c:v>
                </c:pt>
                <c:pt idx="79623">
                  <c:v>7.8371717450000005E-8</c:v>
                </c:pt>
                <c:pt idx="79624">
                  <c:v>1.395647369E-6</c:v>
                </c:pt>
                <c:pt idx="79625">
                  <c:v>1.582236587E-7</c:v>
                </c:pt>
                <c:pt idx="79626">
                  <c:v>8.3609605750000005E-8</c:v>
                </c:pt>
                <c:pt idx="79627">
                  <c:v>8.9755940070000001E-8</c:v>
                </c:pt>
                <c:pt idx="79628">
                  <c:v>3.035182821E-6</c:v>
                </c:pt>
                <c:pt idx="79629">
                  <c:v>1.7803288189999999E-7</c:v>
                </c:pt>
                <c:pt idx="79630">
                  <c:v>1.090522867E-7</c:v>
                </c:pt>
                <c:pt idx="79631">
                  <c:v>1.4391164799999999E-8</c:v>
                </c:pt>
                <c:pt idx="79632">
                  <c:v>2.9474381050000001E-7</c:v>
                </c:pt>
                <c:pt idx="79633">
                  <c:v>1.1924984689999999E-8</c:v>
                </c:pt>
                <c:pt idx="79634">
                  <c:v>1.047025415E-8</c:v>
                </c:pt>
                <c:pt idx="79635">
                  <c:v>1.127984007E-8</c:v>
                </c:pt>
                <c:pt idx="79636">
                  <c:v>7.9165735459999996E-8</c:v>
                </c:pt>
                <c:pt idx="79637">
                  <c:v>9.6823075230000008E-9</c:v>
                </c:pt>
                <c:pt idx="79638">
                  <c:v>1.00684937E-8</c:v>
                </c:pt>
                <c:pt idx="79639">
                  <c:v>1.8414489700000001E-8</c:v>
                </c:pt>
                <c:pt idx="79640">
                  <c:v>9.0461916480000001E-7</c:v>
                </c:pt>
                <c:pt idx="79641">
                  <c:v>8.7371574679999999E-9</c:v>
                </c:pt>
                <c:pt idx="79642">
                  <c:v>9.5994611979999999E-9</c:v>
                </c:pt>
                <c:pt idx="79643">
                  <c:v>1.9292849780000002E-8</c:v>
                </c:pt>
                <c:pt idx="79644">
                  <c:v>6.2930643510000005E-8</c:v>
                </c:pt>
                <c:pt idx="79645">
                  <c:v>1.4984117319999999E-8</c:v>
                </c:pt>
                <c:pt idx="79646">
                  <c:v>2.5060250739999999E-8</c:v>
                </c:pt>
                <c:pt idx="79647">
                  <c:v>3.8309386369999999E-8</c:v>
                </c:pt>
                <c:pt idx="79648">
                  <c:v>2.2280805650000001E-7</c:v>
                </c:pt>
                <c:pt idx="79649">
                  <c:v>2.2966161059999999E-7</c:v>
                </c:pt>
                <c:pt idx="79650">
                  <c:v>1.4385068099999999E-7</c:v>
                </c:pt>
                <c:pt idx="79651">
                  <c:v>1.804047585E-7</c:v>
                </c:pt>
                <c:pt idx="79652">
                  <c:v>7.8145992050000001E-6</c:v>
                </c:pt>
                <c:pt idx="79653">
                  <c:v>6.614075515E-8</c:v>
                </c:pt>
                <c:pt idx="79654">
                  <c:v>2.6004458419999999E-7</c:v>
                </c:pt>
                <c:pt idx="79655">
                  <c:v>4.097150324E-7</c:v>
                </c:pt>
                <c:pt idx="79656">
                  <c:v>8.7917234640000002E-7</c:v>
                </c:pt>
                <c:pt idx="79657">
                  <c:v>2.0384371870000001E-7</c:v>
                </c:pt>
                <c:pt idx="79658">
                  <c:v>4.2791143120000002E-7</c:v>
                </c:pt>
                <c:pt idx="79659">
                  <c:v>2.2140953690000001E-6</c:v>
                </c:pt>
                <c:pt idx="79660">
                  <c:v>2.729862703E-5</c:v>
                </c:pt>
                <c:pt idx="79661">
                  <c:v>2.8920382179999999E-6</c:v>
                </c:pt>
                <c:pt idx="79662">
                  <c:v>9.5312168049999996E-7</c:v>
                </c:pt>
                <c:pt idx="79663">
                  <c:v>9.2118956460000004E-7</c:v>
                </c:pt>
                <c:pt idx="79664">
                  <c:v>3.7311151630000002E-6</c:v>
                </c:pt>
                <c:pt idx="79665">
                  <c:v>3.947762176E-7</c:v>
                </c:pt>
                <c:pt idx="79666">
                  <c:v>1.320683536E-7</c:v>
                </c:pt>
                <c:pt idx="79667">
                  <c:v>1.938899049E-7</c:v>
                </c:pt>
                <c:pt idx="79668">
                  <c:v>1.5645334239999999E-6</c:v>
                </c:pt>
                <c:pt idx="79669">
                  <c:v>5.3608210900000005E-7</c:v>
                </c:pt>
                <c:pt idx="79670">
                  <c:v>2.9561661340000003E-7</c:v>
                </c:pt>
                <c:pt idx="79671">
                  <c:v>1.1374741840000001E-6</c:v>
                </c:pt>
                <c:pt idx="79672">
                  <c:v>6.1275936770000002E-6</c:v>
                </c:pt>
                <c:pt idx="79673">
                  <c:v>1.8278651050000001E-7</c:v>
                </c:pt>
                <c:pt idx="79674">
                  <c:v>4.3220811740000001E-8</c:v>
                </c:pt>
                <c:pt idx="79675">
                  <c:v>1.155873803E-8</c:v>
                </c:pt>
                <c:pt idx="79676">
                  <c:v>1.6256275440000001E-7</c:v>
                </c:pt>
                <c:pt idx="79677">
                  <c:v>4.0852849059999999E-8</c:v>
                </c:pt>
                <c:pt idx="79678">
                  <c:v>6.0972163919999999E-8</c:v>
                </c:pt>
                <c:pt idx="79679">
                  <c:v>1.7367619669999999E-7</c:v>
                </c:pt>
                <c:pt idx="79680">
                  <c:v>9.5532758730000001E-7</c:v>
                </c:pt>
                <c:pt idx="79681">
                  <c:v>5.6062551080000004E-7</c:v>
                </c:pt>
                <c:pt idx="79682">
                  <c:v>2.3255825049999999E-7</c:v>
                </c:pt>
                <c:pt idx="79683">
                  <c:v>3.0724675020000001E-7</c:v>
                </c:pt>
                <c:pt idx="79684">
                  <c:v>1.193279086E-6</c:v>
                </c:pt>
                <c:pt idx="79685">
                  <c:v>1.888466698E-7</c:v>
                </c:pt>
                <c:pt idx="79686">
                  <c:v>1.4543933930000001E-7</c:v>
                </c:pt>
                <c:pt idx="79687">
                  <c:v>1.3686593789999999E-7</c:v>
                </c:pt>
                <c:pt idx="79688">
                  <c:v>9.3537068070000001E-8</c:v>
                </c:pt>
                <c:pt idx="79689">
                  <c:v>2.628584871E-7</c:v>
                </c:pt>
                <c:pt idx="79690">
                  <c:v>5.738035303E-8</c:v>
                </c:pt>
                <c:pt idx="79691">
                  <c:v>2.0775857740000001E-7</c:v>
                </c:pt>
                <c:pt idx="79692">
                  <c:v>2.222973558E-7</c:v>
                </c:pt>
                <c:pt idx="79693">
                  <c:v>1.191947984E-7</c:v>
                </c:pt>
                <c:pt idx="79694">
                  <c:v>9.3167412770000001E-8</c:v>
                </c:pt>
                <c:pt idx="79695">
                  <c:v>7.2465806680000002E-8</c:v>
                </c:pt>
                <c:pt idx="79696">
                  <c:v>2.6910056669999999E-8</c:v>
                </c:pt>
                <c:pt idx="79697">
                  <c:v>8.3839138799999998E-8</c:v>
                </c:pt>
                <c:pt idx="79698">
                  <c:v>1.322889441E-7</c:v>
                </c:pt>
                <c:pt idx="79699">
                  <c:v>5.0937159649999998E-7</c:v>
                </c:pt>
                <c:pt idx="79700">
                  <c:v>2.6145516950000001E-6</c:v>
                </c:pt>
                <c:pt idx="79701">
                  <c:v>1.9983466259999999E-6</c:v>
                </c:pt>
                <c:pt idx="79702">
                  <c:v>2.10512592E-6</c:v>
                </c:pt>
                <c:pt idx="79703">
                  <c:v>3.8711837740000001E-6</c:v>
                </c:pt>
                <c:pt idx="79704">
                  <c:v>1.22768452E-5</c:v>
                </c:pt>
                <c:pt idx="79705">
                  <c:v>1.2400402990000001E-7</c:v>
                </c:pt>
                <c:pt idx="79706">
                  <c:v>6.5610323689999997E-7</c:v>
                </c:pt>
                <c:pt idx="79707">
                  <c:v>8.4001708340000004E-8</c:v>
                </c:pt>
                <c:pt idx="79708">
                  <c:v>1.0845534790000001E-6</c:v>
                </c:pt>
                <c:pt idx="79709">
                  <c:v>5.9639786239999997E-7</c:v>
                </c:pt>
                <c:pt idx="79710">
                  <c:v>7.3259061479999999E-7</c:v>
                </c:pt>
                <c:pt idx="79711">
                  <c:v>1.488844326E-7</c:v>
                </c:pt>
                <c:pt idx="79712">
                  <c:v>1.0319502959999999E-6</c:v>
                </c:pt>
                <c:pt idx="79713">
                  <c:v>4.6534988590000001E-7</c:v>
                </c:pt>
                <c:pt idx="79714">
                  <c:v>7.3414695259999997E-7</c:v>
                </c:pt>
                <c:pt idx="79715">
                  <c:v>8.8742397539999999E-7</c:v>
                </c:pt>
                <c:pt idx="79716">
                  <c:v>6.9336526660000002E-7</c:v>
                </c:pt>
                <c:pt idx="79717">
                  <c:v>6.3519084150000005E-7</c:v>
                </c:pt>
                <c:pt idx="79718">
                  <c:v>2.5835256089999998E-7</c:v>
                </c:pt>
                <c:pt idx="79719">
                  <c:v>3.6383499369999999E-7</c:v>
                </c:pt>
                <c:pt idx="79720">
                  <c:v>8.7342951129999999E-7</c:v>
                </c:pt>
                <c:pt idx="79721">
                  <c:v>2.651828836E-7</c:v>
                </c:pt>
                <c:pt idx="79722">
                  <c:v>7.2492888030000005E-8</c:v>
                </c:pt>
                <c:pt idx="79723">
                  <c:v>2.3198048480000001E-7</c:v>
                </c:pt>
                <c:pt idx="79724">
                  <c:v>1.547143353E-6</c:v>
                </c:pt>
                <c:pt idx="79725">
                  <c:v>5.5007662220000003E-8</c:v>
                </c:pt>
                <c:pt idx="79726">
                  <c:v>1.092945999E-7</c:v>
                </c:pt>
                <c:pt idx="79727">
                  <c:v>6.5273692069999994E-8</c:v>
                </c:pt>
                <c:pt idx="79728">
                  <c:v>5.4231880520000005E-7</c:v>
                </c:pt>
                <c:pt idx="79729">
                  <c:v>5.0667955829999998E-8</c:v>
                </c:pt>
                <c:pt idx="79730">
                  <c:v>3.9085028060000002E-7</c:v>
                </c:pt>
                <c:pt idx="79731">
                  <c:v>2.9510778160000002E-7</c:v>
                </c:pt>
                <c:pt idx="79732">
                  <c:v>2.207577048E-8</c:v>
                </c:pt>
                <c:pt idx="79733">
                  <c:v>4.6367891119999999E-7</c:v>
                </c:pt>
                <c:pt idx="79734">
                  <c:v>6.2723949519999996E-7</c:v>
                </c:pt>
                <c:pt idx="79735">
                  <c:v>1.4008959989999999E-7</c:v>
                </c:pt>
                <c:pt idx="79736">
                  <c:v>1.668880745E-8</c:v>
                </c:pt>
                <c:pt idx="79737">
                  <c:v>6.6165280569999995E-7</c:v>
                </c:pt>
                <c:pt idx="79738">
                  <c:v>5.4846796999999998E-7</c:v>
                </c:pt>
                <c:pt idx="79739">
                  <c:v>1.7156178700000001E-7</c:v>
                </c:pt>
                <c:pt idx="79740">
                  <c:v>3.6240822070000002E-7</c:v>
                </c:pt>
                <c:pt idx="79741">
                  <c:v>8.4082259520000001E-7</c:v>
                </c:pt>
                <c:pt idx="79742">
                  <c:v>3.843726666E-7</c:v>
                </c:pt>
                <c:pt idx="79743">
                  <c:v>1.9948164790000001E-7</c:v>
                </c:pt>
                <c:pt idx="79744">
                  <c:v>1.028705842E-7</c:v>
                </c:pt>
                <c:pt idx="79745">
                  <c:v>1.4039612240000001E-7</c:v>
                </c:pt>
                <c:pt idx="79746">
                  <c:v>2.94455604E-8</c:v>
                </c:pt>
                <c:pt idx="79747">
                  <c:v>3.0419141209999999E-8</c:v>
                </c:pt>
                <c:pt idx="79748">
                  <c:v>2.206030152E-7</c:v>
                </c:pt>
                <c:pt idx="79749">
                  <c:v>3.142855797E-8</c:v>
                </c:pt>
                <c:pt idx="79750">
                  <c:v>3.4293921119999999E-8</c:v>
                </c:pt>
                <c:pt idx="79751">
                  <c:v>3.6688120950000001E-7</c:v>
                </c:pt>
                <c:pt idx="79752">
                  <c:v>3.434311422E-7</c:v>
                </c:pt>
                <c:pt idx="79753">
                  <c:v>3.3984354619999999E-7</c:v>
                </c:pt>
                <c:pt idx="79754">
                  <c:v>7.1174808410000001E-7</c:v>
                </c:pt>
                <c:pt idx="79755">
                  <c:v>9.2422657819999998E-7</c:v>
                </c:pt>
                <c:pt idx="79756">
                  <c:v>4.993301393E-7</c:v>
                </c:pt>
                <c:pt idx="79757">
                  <c:v>1.699344469E-7</c:v>
                </c:pt>
                <c:pt idx="79758">
                  <c:v>5.6984456530000003E-7</c:v>
                </c:pt>
                <c:pt idx="79759">
                  <c:v>1.8192866289999999E-7</c:v>
                </c:pt>
                <c:pt idx="79760">
                  <c:v>1.163942767E-8</c:v>
                </c:pt>
                <c:pt idx="79761">
                  <c:v>6.0040071059999995E-7</c:v>
                </c:pt>
                <c:pt idx="79762">
                  <c:v>1.1317394790000001E-6</c:v>
                </c:pt>
                <c:pt idx="79763">
                  <c:v>3.2538612880000001E-6</c:v>
                </c:pt>
                <c:pt idx="79764">
                  <c:v>2.268756727E-6</c:v>
                </c:pt>
                <c:pt idx="79765">
                  <c:v>6.5591055070000001E-9</c:v>
                </c:pt>
                <c:pt idx="79766">
                  <c:v>1.278339239E-7</c:v>
                </c:pt>
                <c:pt idx="79767">
                  <c:v>8.99717194E-8</c:v>
                </c:pt>
                <c:pt idx="79768">
                  <c:v>1.50052357E-7</c:v>
                </c:pt>
                <c:pt idx="79769">
                  <c:v>1.4394715890000001E-7</c:v>
                </c:pt>
                <c:pt idx="79770">
                  <c:v>7.4256121580000003E-8</c:v>
                </c:pt>
                <c:pt idx="79771">
                  <c:v>2.1664716319999999E-7</c:v>
                </c:pt>
                <c:pt idx="79772">
                  <c:v>1.1073062359999999E-6</c:v>
                </c:pt>
                <c:pt idx="79773">
                  <c:v>4.4023890089999999E-7</c:v>
                </c:pt>
                <c:pt idx="79774">
                  <c:v>7.0479818099999998E-7</c:v>
                </c:pt>
                <c:pt idx="79775">
                  <c:v>8.0946052780000003E-6</c:v>
                </c:pt>
                <c:pt idx="79776">
                  <c:v>1.864284719E-6</c:v>
                </c:pt>
                <c:pt idx="79777">
                  <c:v>2.7182773380000001E-7</c:v>
                </c:pt>
                <c:pt idx="79778">
                  <c:v>2.441953832E-7</c:v>
                </c:pt>
                <c:pt idx="79779">
                  <c:v>1.7852172800000001E-6</c:v>
                </c:pt>
                <c:pt idx="79780">
                  <c:v>3.2792333809999999E-7</c:v>
                </c:pt>
                <c:pt idx="79781">
                  <c:v>3.158532198E-7</c:v>
                </c:pt>
                <c:pt idx="79782">
                  <c:v>1.263634132E-6</c:v>
                </c:pt>
                <c:pt idx="79783">
                  <c:v>1.9484521120000002E-5</c:v>
                </c:pt>
                <c:pt idx="79784">
                  <c:v>9.3959364219999995E-6</c:v>
                </c:pt>
                <c:pt idx="79785">
                  <c:v>1.2119939019999999E-6</c:v>
                </c:pt>
                <c:pt idx="79786">
                  <c:v>1.1088083099999999E-6</c:v>
                </c:pt>
                <c:pt idx="79787">
                  <c:v>3.8536115860000001E-6</c:v>
                </c:pt>
                <c:pt idx="79788">
                  <c:v>5.1152473169999998E-8</c:v>
                </c:pt>
                <c:pt idx="79789">
                  <c:v>5.5705362710000001E-8</c:v>
                </c:pt>
                <c:pt idx="79790">
                  <c:v>1.624136326E-7</c:v>
                </c:pt>
                <c:pt idx="79791">
                  <c:v>4.9919385909999995E-7</c:v>
                </c:pt>
                <c:pt idx="79792">
                  <c:v>1.536856728E-8</c:v>
                </c:pt>
                <c:pt idx="79793">
                  <c:v>1.295416733E-7</c:v>
                </c:pt>
                <c:pt idx="79794">
                  <c:v>1.0325712810000001E-7</c:v>
                </c:pt>
                <c:pt idx="79795">
                  <c:v>4.957286346E-7</c:v>
                </c:pt>
                <c:pt idx="79796">
                  <c:v>5.3248516629999999E-8</c:v>
                </c:pt>
                <c:pt idx="79797">
                  <c:v>2.5286784109999999E-7</c:v>
                </c:pt>
                <c:pt idx="79798">
                  <c:v>1.061222968E-7</c:v>
                </c:pt>
                <c:pt idx="79799">
                  <c:v>3.4626022970000001E-7</c:v>
                </c:pt>
                <c:pt idx="79800">
                  <c:v>5.286081276E-8</c:v>
                </c:pt>
                <c:pt idx="79801">
                  <c:v>2.0067249689999999E-7</c:v>
                </c:pt>
                <c:pt idx="79802">
                  <c:v>3.536598703E-9</c:v>
                </c:pt>
                <c:pt idx="79803">
                  <c:v>3.3973445689999999E-6</c:v>
                </c:pt>
                <c:pt idx="79804">
                  <c:v>7.4004574319999997E-7</c:v>
                </c:pt>
                <c:pt idx="79805">
                  <c:v>5.1353242019999995E-7</c:v>
                </c:pt>
                <c:pt idx="79806">
                  <c:v>2.9062792580000001E-7</c:v>
                </c:pt>
                <c:pt idx="79807">
                  <c:v>7.9879558270000004E-7</c:v>
                </c:pt>
                <c:pt idx="79808">
                  <c:v>9.8219391050000001E-8</c:v>
                </c:pt>
                <c:pt idx="79809">
                  <c:v>2.2298257970000001E-8</c:v>
                </c:pt>
                <c:pt idx="79810">
                  <c:v>3.8898219800000003E-8</c:v>
                </c:pt>
                <c:pt idx="79811">
                  <c:v>7.8518171849999998E-8</c:v>
                </c:pt>
                <c:pt idx="79812">
                  <c:v>1.294902196E-7</c:v>
                </c:pt>
                <c:pt idx="79813">
                  <c:v>2.6786256879999998E-7</c:v>
                </c:pt>
                <c:pt idx="79814">
                  <c:v>1.394224454E-7</c:v>
                </c:pt>
                <c:pt idx="79815">
                  <c:v>7.1964793059999997E-6</c:v>
                </c:pt>
                <c:pt idx="79816">
                  <c:v>8.2228752500000001E-7</c:v>
                </c:pt>
                <c:pt idx="79817">
                  <c:v>5.805959059E-7</c:v>
                </c:pt>
                <c:pt idx="79818">
                  <c:v>1.26768466E-6</c:v>
                </c:pt>
                <c:pt idx="79819">
                  <c:v>1.31044125E-7</c:v>
                </c:pt>
                <c:pt idx="79820">
                  <c:v>7.5648745110000006E-8</c:v>
                </c:pt>
                <c:pt idx="79821">
                  <c:v>8.4095200619999998E-7</c:v>
                </c:pt>
                <c:pt idx="79822">
                  <c:v>9.6518556389999996E-7</c:v>
                </c:pt>
                <c:pt idx="79823">
                  <c:v>3.393472367E-6</c:v>
                </c:pt>
                <c:pt idx="79824">
                  <c:v>3.1007098079999999E-7</c:v>
                </c:pt>
                <c:pt idx="79825">
                  <c:v>1.3319540500000001E-6</c:v>
                </c:pt>
                <c:pt idx="79826">
                  <c:v>3.0636845250000001E-6</c:v>
                </c:pt>
                <c:pt idx="79827">
                  <c:v>1.1648317119999999E-5</c:v>
                </c:pt>
                <c:pt idx="79828">
                  <c:v>1.7808787490000001E-6</c:v>
                </c:pt>
                <c:pt idx="79829">
                  <c:v>1.0282509670000001E-6</c:v>
                </c:pt>
                <c:pt idx="79830">
                  <c:v>4.3223695620000002E-7</c:v>
                </c:pt>
                <c:pt idx="79831">
                  <c:v>8.4800265680000004E-7</c:v>
                </c:pt>
                <c:pt idx="79832">
                  <c:v>8.4845025839999997E-7</c:v>
                </c:pt>
                <c:pt idx="79833">
                  <c:v>8.481354619E-7</c:v>
                </c:pt>
                <c:pt idx="79834">
                  <c:v>6.4184795780000001E-7</c:v>
                </c:pt>
                <c:pt idx="79835">
                  <c:v>5.079466082E-5</c:v>
                </c:pt>
                <c:pt idx="79836">
                  <c:v>1.7978260879999999E-6</c:v>
                </c:pt>
                <c:pt idx="79837">
                  <c:v>6.796740828E-7</c:v>
                </c:pt>
                <c:pt idx="79838">
                  <c:v>4.2889837750000003E-7</c:v>
                </c:pt>
                <c:pt idx="79839">
                  <c:v>5.8303697580000001E-7</c:v>
                </c:pt>
                <c:pt idx="79840">
                  <c:v>1.1570392319999999E-8</c:v>
                </c:pt>
                <c:pt idx="79841">
                  <c:v>3.5222857969999997E-8</c:v>
                </c:pt>
                <c:pt idx="79842">
                  <c:v>1.1429609649999999E-8</c:v>
                </c:pt>
                <c:pt idx="79843">
                  <c:v>5.3536509439999997E-8</c:v>
                </c:pt>
                <c:pt idx="79844">
                  <c:v>4.7556446470000003E-8</c:v>
                </c:pt>
                <c:pt idx="79845">
                  <c:v>6.5054123160000002E-8</c:v>
                </c:pt>
                <c:pt idx="79846">
                  <c:v>1.187322014E-7</c:v>
                </c:pt>
                <c:pt idx="79847">
                  <c:v>1.5597636260000001E-7</c:v>
                </c:pt>
                <c:pt idx="79848">
                  <c:v>1.269737989E-7</c:v>
                </c:pt>
                <c:pt idx="79849">
                  <c:v>1.3163260079999999E-7</c:v>
                </c:pt>
                <c:pt idx="79850">
                  <c:v>8.8141397949999999E-8</c:v>
                </c:pt>
                <c:pt idx="79851">
                  <c:v>7.1723889279999997E-8</c:v>
                </c:pt>
                <c:pt idx="79852">
                  <c:v>8.4118266510000005E-8</c:v>
                </c:pt>
                <c:pt idx="79853">
                  <c:v>8.4494763830000005E-8</c:v>
                </c:pt>
                <c:pt idx="79854">
                  <c:v>1.6454960290000002E-8</c:v>
                </c:pt>
                <c:pt idx="79855">
                  <c:v>3.8084226250000002E-7</c:v>
                </c:pt>
                <c:pt idx="79856">
                  <c:v>3.008790965E-8</c:v>
                </c:pt>
                <c:pt idx="79857">
                  <c:v>7.4569957139999993E-9</c:v>
                </c:pt>
                <c:pt idx="79858">
                  <c:v>5.0006299539999998E-8</c:v>
                </c:pt>
                <c:pt idx="79859">
                  <c:v>1.909380176E-6</c:v>
                </c:pt>
                <c:pt idx="79860">
                  <c:v>6.08584249E-8</c:v>
                </c:pt>
                <c:pt idx="79861">
                  <c:v>6.8974170150000007E-8</c:v>
                </c:pt>
                <c:pt idx="79862">
                  <c:v>2.5817548050000002E-7</c:v>
                </c:pt>
                <c:pt idx="79863">
                  <c:v>2.3956299080000001E-6</c:v>
                </c:pt>
                <c:pt idx="79864">
                  <c:v>2.9622846619999998E-7</c:v>
                </c:pt>
                <c:pt idx="79865">
                  <c:v>3.5641763419999999E-7</c:v>
                </c:pt>
                <c:pt idx="79866">
                  <c:v>4.4828927039999998E-7</c:v>
                </c:pt>
                <c:pt idx="79867">
                  <c:v>3.2593410209999999E-6</c:v>
                </c:pt>
                <c:pt idx="79868">
                  <c:v>4.5709020279999998E-7</c:v>
                </c:pt>
                <c:pt idx="79869">
                  <c:v>6.5815260119999995E-7</c:v>
                </c:pt>
                <c:pt idx="79870">
                  <c:v>6.5148861419999996E-7</c:v>
                </c:pt>
                <c:pt idx="79871">
                  <c:v>8.6041789489999995E-6</c:v>
                </c:pt>
                <c:pt idx="79872">
                  <c:v>6.0878047309999997E-7</c:v>
                </c:pt>
                <c:pt idx="79873">
                  <c:v>8.7741076870000004E-7</c:v>
                </c:pt>
                <c:pt idx="79874">
                  <c:v>3.5019839759999998E-7</c:v>
                </c:pt>
                <c:pt idx="79875">
                  <c:v>1.20589043E-4</c:v>
                </c:pt>
                <c:pt idx="79876">
                  <c:v>3.435402961E-7</c:v>
                </c:pt>
                <c:pt idx="79877">
                  <c:v>7.4878959639999997E-7</c:v>
                </c:pt>
                <c:pt idx="79878">
                  <c:v>2.2381950240000002E-6</c:v>
                </c:pt>
                <c:pt idx="79879">
                  <c:v>6.4838517909999993E-5</c:v>
                </c:pt>
                <c:pt idx="79880">
                  <c:v>7.9869643820000001E-7</c:v>
                </c:pt>
                <c:pt idx="79881">
                  <c:v>4.8431719680000004E-7</c:v>
                </c:pt>
                <c:pt idx="79882">
                  <c:v>4.5922503950000002E-7</c:v>
                </c:pt>
                <c:pt idx="79883">
                  <c:v>4.494720854E-6</c:v>
                </c:pt>
                <c:pt idx="79884">
                  <c:v>3.1000643540000003E-7</c:v>
                </c:pt>
                <c:pt idx="79885">
                  <c:v>1.9868845769999999E-7</c:v>
                </c:pt>
                <c:pt idx="79886">
                  <c:v>1.002926604E-7</c:v>
                </c:pt>
                <c:pt idx="79887">
                  <c:v>3.4948739999999999E-6</c:v>
                </c:pt>
                <c:pt idx="79888">
                  <c:v>5.3364513679999998E-8</c:v>
                </c:pt>
                <c:pt idx="79889">
                  <c:v>3.4671149850000002E-8</c:v>
                </c:pt>
                <c:pt idx="79890">
                  <c:v>1.6396500450000002E-8</c:v>
                </c:pt>
                <c:pt idx="79891">
                  <c:v>6.9105161299999996E-8</c:v>
                </c:pt>
                <c:pt idx="79892">
                  <c:v>1.420537083E-9</c:v>
                </c:pt>
                <c:pt idx="79893">
                  <c:v>1.339162097E-13</c:v>
                </c:pt>
                <c:pt idx="79894">
                  <c:v>7.6721211130000002E-10</c:v>
                </c:pt>
                <c:pt idx="79895">
                  <c:v>2.0536037840000001E-7</c:v>
                </c:pt>
                <c:pt idx="79896">
                  <c:v>5.1995138809999996E-9</c:v>
                </c:pt>
                <c:pt idx="79897">
                  <c:v>4.0248554530000003E-9</c:v>
                </c:pt>
                <c:pt idx="79898">
                  <c:v>1.510663984E-9</c:v>
                </c:pt>
                <c:pt idx="79899">
                  <c:v>2.0244988779999999E-7</c:v>
                </c:pt>
                <c:pt idx="79900">
                  <c:v>1.407194456E-9</c:v>
                </c:pt>
                <c:pt idx="79901">
                  <c:v>2.1913830700000002E-9</c:v>
                </c:pt>
                <c:pt idx="79902">
                  <c:v>6.0407123359999998E-9</c:v>
                </c:pt>
                <c:pt idx="79903">
                  <c:v>1.60057361E-7</c:v>
                </c:pt>
                <c:pt idx="79904">
                  <c:v>2.7992554400000001E-8</c:v>
                </c:pt>
                <c:pt idx="79905">
                  <c:v>5.6458234770000003E-8</c:v>
                </c:pt>
                <c:pt idx="79906">
                  <c:v>1.6373060690000001E-7</c:v>
                </c:pt>
                <c:pt idx="79907">
                  <c:v>1.1841269040000001E-5</c:v>
                </c:pt>
                <c:pt idx="79908">
                  <c:v>5.1424457460000002E-7</c:v>
                </c:pt>
                <c:pt idx="79909">
                  <c:v>3.8588234669999999E-7</c:v>
                </c:pt>
                <c:pt idx="79910">
                  <c:v>1.6835396650000001E-7</c:v>
                </c:pt>
                <c:pt idx="79911">
                  <c:v>3.1404566270000002E-6</c:v>
                </c:pt>
                <c:pt idx="79912">
                  <c:v>8.8457184060000001E-7</c:v>
                </c:pt>
                <c:pt idx="79913">
                  <c:v>7.538423759E-7</c:v>
                </c:pt>
                <c:pt idx="79914">
                  <c:v>7.1687458409999996E-7</c:v>
                </c:pt>
                <c:pt idx="79915">
                  <c:v>2.3315112690000001E-5</c:v>
                </c:pt>
                <c:pt idx="79916">
                  <c:v>3.3540879009999998E-6</c:v>
                </c:pt>
                <c:pt idx="79917">
                  <c:v>2.165814808E-6</c:v>
                </c:pt>
                <c:pt idx="79918">
                  <c:v>1.7562086239999999E-7</c:v>
                </c:pt>
                <c:pt idx="79919">
                  <c:v>1.6739623899999999E-4</c:v>
                </c:pt>
                <c:pt idx="79920">
                  <c:v>2.5927939090000002E-7</c:v>
                </c:pt>
                <c:pt idx="79921">
                  <c:v>1.4909071389999999E-6</c:v>
                </c:pt>
                <c:pt idx="79922">
                  <c:v>1.873179859E-6</c:v>
                </c:pt>
                <c:pt idx="79923">
                  <c:v>7.6235747929999997E-6</c:v>
                </c:pt>
                <c:pt idx="79924">
                  <c:v>9.8708649550000003E-7</c:v>
                </c:pt>
                <c:pt idx="79925">
                  <c:v>1.4093909819999999E-6</c:v>
                </c:pt>
                <c:pt idx="79926">
                  <c:v>4.2179888370000002E-6</c:v>
                </c:pt>
                <c:pt idx="79927">
                  <c:v>1.096455284E-4</c:v>
                </c:pt>
                <c:pt idx="79928">
                  <c:v>5.0166720889999996E-6</c:v>
                </c:pt>
                <c:pt idx="79929">
                  <c:v>1.314388534E-6</c:v>
                </c:pt>
                <c:pt idx="79930">
                  <c:v>2.393804202E-7</c:v>
                </c:pt>
                <c:pt idx="79931">
                  <c:v>8.0215600430000004E-6</c:v>
                </c:pt>
                <c:pt idx="79932">
                  <c:v>5.8242559630000003E-7</c:v>
                </c:pt>
                <c:pt idx="79933">
                  <c:v>2.1974348160000001E-7</c:v>
                </c:pt>
                <c:pt idx="79934">
                  <c:v>1.7411600570000001E-7</c:v>
                </c:pt>
                <c:pt idx="79935">
                  <c:v>1.197770563E-6</c:v>
                </c:pt>
                <c:pt idx="79936">
                  <c:v>2.7991125429999998E-7</c:v>
                </c:pt>
                <c:pt idx="79937">
                  <c:v>1.158848039E-8</c:v>
                </c:pt>
                <c:pt idx="79938">
                  <c:v>1.7032449060000001E-7</c:v>
                </c:pt>
                <c:pt idx="79939">
                  <c:v>8.9491480419999996E-7</c:v>
                </c:pt>
                <c:pt idx="79940">
                  <c:v>9.1920467859999995E-8</c:v>
                </c:pt>
                <c:pt idx="79941">
                  <c:v>7.048503482E-8</c:v>
                </c:pt>
                <c:pt idx="79942">
                  <c:v>7.265015208E-8</c:v>
                </c:pt>
                <c:pt idx="79943">
                  <c:v>7.1227279230000004E-8</c:v>
                </c:pt>
                <c:pt idx="79944">
                  <c:v>8.6043408159999993E-8</c:v>
                </c:pt>
                <c:pt idx="79945">
                  <c:v>8.6844574210000006E-8</c:v>
                </c:pt>
                <c:pt idx="79946">
                  <c:v>6.7605756389999994E-8</c:v>
                </c:pt>
                <c:pt idx="79947">
                  <c:v>5.393264405E-7</c:v>
                </c:pt>
                <c:pt idx="79948">
                  <c:v>4.0886514479999997E-9</c:v>
                </c:pt>
                <c:pt idx="79949">
                  <c:v>1.3790186260000001E-7</c:v>
                </c:pt>
                <c:pt idx="79950">
                  <c:v>6.1966668630000005E-7</c:v>
                </c:pt>
                <c:pt idx="79951">
                  <c:v>5.3333279760000001E-6</c:v>
                </c:pt>
                <c:pt idx="79952">
                  <c:v>4.090205944E-8</c:v>
                </c:pt>
                <c:pt idx="79953">
                  <c:v>6.4217958650000001E-8</c:v>
                </c:pt>
                <c:pt idx="79954">
                  <c:v>1.127002336E-7</c:v>
                </c:pt>
                <c:pt idx="79955">
                  <c:v>4.2383006429999996E-6</c:v>
                </c:pt>
                <c:pt idx="79956">
                  <c:v>3.88178418E-7</c:v>
                </c:pt>
                <c:pt idx="79957">
                  <c:v>9.4187797909999996E-7</c:v>
                </c:pt>
                <c:pt idx="79958">
                  <c:v>1.3030432219999999E-6</c:v>
                </c:pt>
                <c:pt idx="79959">
                  <c:v>4.4320813430000002E-5</c:v>
                </c:pt>
                <c:pt idx="79960">
                  <c:v>4.3317715920000003E-7</c:v>
                </c:pt>
                <c:pt idx="79961">
                  <c:v>1.5613026830000001E-6</c:v>
                </c:pt>
                <c:pt idx="79962">
                  <c:v>3.9308030899999997E-6</c:v>
                </c:pt>
                <c:pt idx="79963">
                  <c:v>1.472631092E-5</c:v>
                </c:pt>
                <c:pt idx="79964">
                  <c:v>2.96306484E-6</c:v>
                </c:pt>
                <c:pt idx="79965">
                  <c:v>2.2559487890000001E-6</c:v>
                </c:pt>
                <c:pt idx="79966">
                  <c:v>1.039665021E-5</c:v>
                </c:pt>
                <c:pt idx="79967">
                  <c:v>1.544185581E-4</c:v>
                </c:pt>
                <c:pt idx="79968">
                  <c:v>3.2289734730000001E-5</c:v>
                </c:pt>
                <c:pt idx="79969">
                  <c:v>2.3947919859999999E-5</c:v>
                </c:pt>
                <c:pt idx="79970">
                  <c:v>3.4839311369999997E-5</c:v>
                </c:pt>
                <c:pt idx="79971">
                  <c:v>2.083435033E-4</c:v>
                </c:pt>
                <c:pt idx="79972">
                  <c:v>1.00613936E-6</c:v>
                </c:pt>
                <c:pt idx="79973">
                  <c:v>3.1374353650000001E-6</c:v>
                </c:pt>
                <c:pt idx="79974">
                  <c:v>2.6674932920000002E-7</c:v>
                </c:pt>
                <c:pt idx="79975">
                  <c:v>1.09281042E-5</c:v>
                </c:pt>
                <c:pt idx="79976">
                  <c:v>1.752207229E-6</c:v>
                </c:pt>
                <c:pt idx="79977">
                  <c:v>2.418736923E-6</c:v>
                </c:pt>
                <c:pt idx="79978">
                  <c:v>2.586465985E-7</c:v>
                </c:pt>
                <c:pt idx="79979">
                  <c:v>3.804541628E-6</c:v>
                </c:pt>
                <c:pt idx="79980">
                  <c:v>9.899993386E-7</c:v>
                </c:pt>
                <c:pt idx="79981">
                  <c:v>1.5093987509999999E-6</c:v>
                </c:pt>
                <c:pt idx="79982">
                  <c:v>1.4577269319999999E-6</c:v>
                </c:pt>
                <c:pt idx="79983">
                  <c:v>7.9702428740000005E-7</c:v>
                </c:pt>
                <c:pt idx="79984">
                  <c:v>1.0921886489999999E-6</c:v>
                </c:pt>
                <c:pt idx="79985">
                  <c:v>6.1775000650000001E-7</c:v>
                </c:pt>
                <c:pt idx="79986">
                  <c:v>6.1976598040000001E-7</c:v>
                </c:pt>
                <c:pt idx="79987">
                  <c:v>8.1452429819999998E-7</c:v>
                </c:pt>
                <c:pt idx="79988">
                  <c:v>5.2805158819999995E-7</c:v>
                </c:pt>
                <c:pt idx="79989">
                  <c:v>3.1382071029999998E-7</c:v>
                </c:pt>
                <c:pt idx="79990">
                  <c:v>3.7181155300000001E-7</c:v>
                </c:pt>
                <c:pt idx="79991">
                  <c:v>4.9706327920000001E-7</c:v>
                </c:pt>
                <c:pt idx="79992">
                  <c:v>3.5634904300000001E-7</c:v>
                </c:pt>
                <c:pt idx="79993">
                  <c:v>4.1318368230000003E-7</c:v>
                </c:pt>
                <c:pt idx="79994">
                  <c:v>4.282228838E-7</c:v>
                </c:pt>
                <c:pt idx="79995">
                  <c:v>1.680461829E-7</c:v>
                </c:pt>
                <c:pt idx="79996">
                  <c:v>7.1834204130000002E-7</c:v>
                </c:pt>
                <c:pt idx="79997">
                  <c:v>7.554346369E-7</c:v>
                </c:pt>
                <c:pt idx="79998">
                  <c:v>7.7337272630000005E-7</c:v>
                </c:pt>
                <c:pt idx="79999">
                  <c:v>1.768748613E-6</c:v>
                </c:pt>
                <c:pt idx="80000">
                  <c:v>1.8775083600000001E-6</c:v>
                </c:pt>
                <c:pt idx="80001">
                  <c:v>6.1943686859999998E-7</c:v>
                </c:pt>
                <c:pt idx="80002">
                  <c:v>9.6777900250000009E-7</c:v>
                </c:pt>
                <c:pt idx="80003">
                  <c:v>3.7189749350000001E-6</c:v>
                </c:pt>
                <c:pt idx="80004">
                  <c:v>4.0590301410000004E-6</c:v>
                </c:pt>
                <c:pt idx="80005">
                  <c:v>9.7859743039999991E-7</c:v>
                </c:pt>
                <c:pt idx="80006">
                  <c:v>1.030240105E-6</c:v>
                </c:pt>
                <c:pt idx="80007">
                  <c:v>2.484430551E-5</c:v>
                </c:pt>
                <c:pt idx="80008">
                  <c:v>1.9402397150000002E-5</c:v>
                </c:pt>
                <c:pt idx="80009">
                  <c:v>2.256411097E-5</c:v>
                </c:pt>
                <c:pt idx="80010">
                  <c:v>1.744175775E-4</c:v>
                </c:pt>
                <c:pt idx="80011">
                  <c:v>3.738270438E-4</c:v>
                </c:pt>
                <c:pt idx="80012">
                  <c:v>2.8405810870000001E-5</c:v>
                </c:pt>
                <c:pt idx="80013">
                  <c:v>1.6784269900000001E-5</c:v>
                </c:pt>
                <c:pt idx="80014">
                  <c:v>6.4482712959999998E-6</c:v>
                </c:pt>
                <c:pt idx="80015">
                  <c:v>6.8308418480000001E-6</c:v>
                </c:pt>
                <c:pt idx="80016">
                  <c:v>4.8328725780000002E-6</c:v>
                </c:pt>
                <c:pt idx="80017">
                  <c:v>5.3919761689999996E-6</c:v>
                </c:pt>
                <c:pt idx="80018">
                  <c:v>1.0151953170000001E-5</c:v>
                </c:pt>
                <c:pt idx="80019">
                  <c:v>2.835176942E-5</c:v>
                </c:pt>
                <c:pt idx="80020">
                  <c:v>9.3714725409999994E-6</c:v>
                </c:pt>
                <c:pt idx="80021">
                  <c:v>6.6995713869999998E-6</c:v>
                </c:pt>
                <c:pt idx="80022">
                  <c:v>1.173576162E-5</c:v>
                </c:pt>
                <c:pt idx="80023">
                  <c:v>7.9885299480000005E-6</c:v>
                </c:pt>
                <c:pt idx="80024">
                  <c:v>1.084483776E-6</c:v>
                </c:pt>
                <c:pt idx="80025">
                  <c:v>2.32612112E-6</c:v>
                </c:pt>
                <c:pt idx="80026">
                  <c:v>1.523064668E-6</c:v>
                </c:pt>
                <c:pt idx="80027">
                  <c:v>6.5408780030000003E-7</c:v>
                </c:pt>
                <c:pt idx="80028">
                  <c:v>1.5391665179999999E-6</c:v>
                </c:pt>
                <c:pt idx="80029">
                  <c:v>4.5929075500000002E-6</c:v>
                </c:pt>
                <c:pt idx="80030">
                  <c:v>9.4376146210000005E-6</c:v>
                </c:pt>
                <c:pt idx="80031">
                  <c:v>1.228141078E-5</c:v>
                </c:pt>
                <c:pt idx="80032">
                  <c:v>3.577981726E-7</c:v>
                </c:pt>
                <c:pt idx="80033">
                  <c:v>5.2126238879999999E-7</c:v>
                </c:pt>
                <c:pt idx="80034">
                  <c:v>7.6188537419999999E-7</c:v>
                </c:pt>
                <c:pt idx="80035">
                  <c:v>8.8310662059999996E-7</c:v>
                </c:pt>
                <c:pt idx="80036">
                  <c:v>9.2487291570000003E-7</c:v>
                </c:pt>
                <c:pt idx="80037">
                  <c:v>7.7183606859999996E-7</c:v>
                </c:pt>
                <c:pt idx="80038">
                  <c:v>4.2968872480000002E-7</c:v>
                </c:pt>
                <c:pt idx="80039">
                  <c:v>1.58952785E-6</c:v>
                </c:pt>
                <c:pt idx="80040">
                  <c:v>6.1094988729999997E-7</c:v>
                </c:pt>
                <c:pt idx="80041">
                  <c:v>7.0652894390000003E-7</c:v>
                </c:pt>
                <c:pt idx="80042">
                  <c:v>5.4645562289999997E-7</c:v>
                </c:pt>
                <c:pt idx="80043">
                  <c:v>1.1240560959999999E-6</c:v>
                </c:pt>
                <c:pt idx="80044">
                  <c:v>9.0413113530000004E-7</c:v>
                </c:pt>
                <c:pt idx="80045">
                  <c:v>2.0150591630000002E-6</c:v>
                </c:pt>
                <c:pt idx="80046">
                  <c:v>3.7070197629999998E-8</c:v>
                </c:pt>
                <c:pt idx="80047">
                  <c:v>6.6472929370000002E-7</c:v>
                </c:pt>
                <c:pt idx="80048">
                  <c:v>4.637791284E-6</c:v>
                </c:pt>
                <c:pt idx="80049">
                  <c:v>5.2646678930000001E-6</c:v>
                </c:pt>
                <c:pt idx="80050">
                  <c:v>4.1201551219999997E-5</c:v>
                </c:pt>
                <c:pt idx="80051">
                  <c:v>6.8840507979999995E-5</c:v>
                </c:pt>
                <c:pt idx="80052">
                  <c:v>1.4012415869999999E-5</c:v>
                </c:pt>
                <c:pt idx="80053">
                  <c:v>3.8052667220000002E-5</c:v>
                </c:pt>
                <c:pt idx="80054">
                  <c:v>6.8229156109999995E-5</c:v>
                </c:pt>
                <c:pt idx="80055">
                  <c:v>2.226757028E-5</c:v>
                </c:pt>
                <c:pt idx="80056">
                  <c:v>1.6306446890000001E-5</c:v>
                </c:pt>
                <c:pt idx="80057">
                  <c:v>1.7424572880000001E-5</c:v>
                </c:pt>
                <c:pt idx="80058">
                  <c:v>3.2682839079999997E-5</c:v>
                </c:pt>
                <c:pt idx="80059">
                  <c:v>8.3779674250000001E-5</c:v>
                </c:pt>
                <c:pt idx="80060">
                  <c:v>5.61105624E-5</c:v>
                </c:pt>
                <c:pt idx="80061">
                  <c:v>3.192338205E-5</c:v>
                </c:pt>
                <c:pt idx="80062">
                  <c:v>3.6390381139999998E-4</c:v>
                </c:pt>
                <c:pt idx="80063">
                  <c:v>1.102078874E-4</c:v>
                </c:pt>
                <c:pt idx="80064">
                  <c:v>2.2471954909999999E-5</c:v>
                </c:pt>
                <c:pt idx="80065">
                  <c:v>1.6044111000000001E-5</c:v>
                </c:pt>
                <c:pt idx="80066">
                  <c:v>8.1216578379999994E-6</c:v>
                </c:pt>
                <c:pt idx="80067">
                  <c:v>1.907107146E-6</c:v>
                </c:pt>
                <c:pt idx="80068">
                  <c:v>1.0737287490000001E-5</c:v>
                </c:pt>
                <c:pt idx="80069">
                  <c:v>2.7072397540000001E-6</c:v>
                </c:pt>
                <c:pt idx="80070">
                  <c:v>5.9785621279999998E-5</c:v>
                </c:pt>
                <c:pt idx="80071">
                  <c:v>2.5405309269999999E-5</c:v>
                </c:pt>
                <c:pt idx="80072">
                  <c:v>1.361128248E-5</c:v>
                </c:pt>
                <c:pt idx="80073">
                  <c:v>1.00314067E-5</c:v>
                </c:pt>
                <c:pt idx="80074">
                  <c:v>8.1613786449999998E-6</c:v>
                </c:pt>
                <c:pt idx="80075">
                  <c:v>3.873443896E-6</c:v>
                </c:pt>
                <c:pt idx="80076">
                  <c:v>9.0370302020000001E-7</c:v>
                </c:pt>
                <c:pt idx="80077">
                  <c:v>5.8654845730000005E-7</c:v>
                </c:pt>
                <c:pt idx="80078">
                  <c:v>9.7529548319999997E-7</c:v>
                </c:pt>
                <c:pt idx="80079">
                  <c:v>1.3366873980000001E-6</c:v>
                </c:pt>
                <c:pt idx="80080">
                  <c:v>2.605977457E-6</c:v>
                </c:pt>
                <c:pt idx="80081">
                  <c:v>2.098252578E-6</c:v>
                </c:pt>
                <c:pt idx="80082">
                  <c:v>1.0663605009999999E-5</c:v>
                </c:pt>
                <c:pt idx="80083">
                  <c:v>5.1267582410000002E-6</c:v>
                </c:pt>
                <c:pt idx="80084">
                  <c:v>1.854272063E-6</c:v>
                </c:pt>
                <c:pt idx="80085">
                  <c:v>5.3587183910000004E-6</c:v>
                </c:pt>
                <c:pt idx="80086">
                  <c:v>1.117185001E-6</c:v>
                </c:pt>
                <c:pt idx="80087">
                  <c:v>1.1201663490000001E-6</c:v>
                </c:pt>
                <c:pt idx="80088">
                  <c:v>2.465131958E-6</c:v>
                </c:pt>
                <c:pt idx="80089">
                  <c:v>2.293917025E-6</c:v>
                </c:pt>
                <c:pt idx="80090">
                  <c:v>8.9781173400000001E-7</c:v>
                </c:pt>
                <c:pt idx="80091">
                  <c:v>1.3679426200000001E-6</c:v>
                </c:pt>
                <c:pt idx="80092">
                  <c:v>9.9365792670000006E-7</c:v>
                </c:pt>
                <c:pt idx="80093">
                  <c:v>3.9880706859999998E-7</c:v>
                </c:pt>
                <c:pt idx="80094">
                  <c:v>8.6625439360000006E-6</c:v>
                </c:pt>
                <c:pt idx="80095">
                  <c:v>3.3330936399999998E-7</c:v>
                </c:pt>
                <c:pt idx="80096">
                  <c:v>1.6367781599999999E-6</c:v>
                </c:pt>
                <c:pt idx="80097">
                  <c:v>4.5617435339999996E-6</c:v>
                </c:pt>
                <c:pt idx="80098">
                  <c:v>8.7259063270000004E-6</c:v>
                </c:pt>
                <c:pt idx="80099">
                  <c:v>4.2562318909999998E-6</c:v>
                </c:pt>
                <c:pt idx="80100">
                  <c:v>1.8550913129999999E-5</c:v>
                </c:pt>
                <c:pt idx="80101">
                  <c:v>3.8207813439999998E-5</c:v>
                </c:pt>
                <c:pt idx="80102">
                  <c:v>8.5932113329999997E-4</c:v>
                </c:pt>
                <c:pt idx="80103">
                  <c:v>2.0264288650000001E-4</c:v>
                </c:pt>
                <c:pt idx="80104">
                  <c:v>3.2068017430000001E-5</c:v>
                </c:pt>
                <c:pt idx="80105">
                  <c:v>7.3547933429999994E-5</c:v>
                </c:pt>
                <c:pt idx="80106">
                  <c:v>1.2910009279999999E-4</c:v>
                </c:pt>
                <c:pt idx="80107">
                  <c:v>7.325270162E-6</c:v>
                </c:pt>
                <c:pt idx="80108">
                  <c:v>1.2072336599999999E-5</c:v>
                </c:pt>
                <c:pt idx="80109">
                  <c:v>3.5551294999999999E-5</c:v>
                </c:pt>
                <c:pt idx="80110">
                  <c:v>2.8825610929999999E-5</c:v>
                </c:pt>
                <c:pt idx="80111">
                  <c:v>7.6763129559999997E-6</c:v>
                </c:pt>
                <c:pt idx="80112">
                  <c:v>1.371817677E-5</c:v>
                </c:pt>
                <c:pt idx="80113">
                  <c:v>3.0840148970000001E-5</c:v>
                </c:pt>
                <c:pt idx="80114">
                  <c:v>3.995580955E-5</c:v>
                </c:pt>
                <c:pt idx="80115">
                  <c:v>1.5390975540000001E-5</c:v>
                </c:pt>
                <c:pt idx="80116">
                  <c:v>1.484381352E-5</c:v>
                </c:pt>
                <c:pt idx="80117">
                  <c:v>9.4272541309999992E-6</c:v>
                </c:pt>
                <c:pt idx="80118">
                  <c:v>6.7298620990000004E-6</c:v>
                </c:pt>
                <c:pt idx="80119">
                  <c:v>5.5746600060000002E-6</c:v>
                </c:pt>
                <c:pt idx="80120">
                  <c:v>7.1525291029999999E-6</c:v>
                </c:pt>
                <c:pt idx="80121">
                  <c:v>1.4179995230000001E-6</c:v>
                </c:pt>
                <c:pt idx="80122">
                  <c:v>1.768204448E-5</c:v>
                </c:pt>
                <c:pt idx="80123">
                  <c:v>1.2002804390000001E-6</c:v>
                </c:pt>
                <c:pt idx="80124">
                  <c:v>1.5002986290000001E-6</c:v>
                </c:pt>
                <c:pt idx="80125">
                  <c:v>3.5861180930000002E-7</c:v>
                </c:pt>
                <c:pt idx="80126">
                  <c:v>3.2746396909999999E-5</c:v>
                </c:pt>
                <c:pt idx="80127">
                  <c:v>4.8823770500000002E-7</c:v>
                </c:pt>
                <c:pt idx="80128">
                  <c:v>1.5318187100000001E-7</c:v>
                </c:pt>
                <c:pt idx="80129">
                  <c:v>3.2129094179999998E-6</c:v>
                </c:pt>
                <c:pt idx="80130">
                  <c:v>3.1529414840000001E-5</c:v>
                </c:pt>
                <c:pt idx="80131">
                  <c:v>2.4862866169999999E-6</c:v>
                </c:pt>
                <c:pt idx="80132">
                  <c:v>2.4695305930000002E-6</c:v>
                </c:pt>
                <c:pt idx="80133">
                  <c:v>4.9771543249999998E-6</c:v>
                </c:pt>
                <c:pt idx="80134">
                  <c:v>1.9882977979999999E-5</c:v>
                </c:pt>
                <c:pt idx="80135">
                  <c:v>3.3719856039999999E-6</c:v>
                </c:pt>
                <c:pt idx="80136">
                  <c:v>2.233551441E-6</c:v>
                </c:pt>
                <c:pt idx="80137">
                  <c:v>4.1702452649999997E-6</c:v>
                </c:pt>
                <c:pt idx="80138">
                  <c:v>5.3999220830000003E-6</c:v>
                </c:pt>
                <c:pt idx="80139">
                  <c:v>2.478705369E-6</c:v>
                </c:pt>
                <c:pt idx="80140">
                  <c:v>1.941959014E-6</c:v>
                </c:pt>
                <c:pt idx="80141">
                  <c:v>1.49932405E-6</c:v>
                </c:pt>
                <c:pt idx="80142">
                  <c:v>6.4182622999999994E-5</c:v>
                </c:pt>
                <c:pt idx="80143">
                  <c:v>6.430966392E-6</c:v>
                </c:pt>
                <c:pt idx="80144">
                  <c:v>1.490694254E-5</c:v>
                </c:pt>
                <c:pt idx="80145">
                  <c:v>2.6200576060000001E-5</c:v>
                </c:pt>
                <c:pt idx="80146">
                  <c:v>4.8418933269999998E-4</c:v>
                </c:pt>
                <c:pt idx="80147">
                  <c:v>1.5338351549999998E-5</c:v>
                </c:pt>
                <c:pt idx="80148">
                  <c:v>5.7193145299999996E-6</c:v>
                </c:pt>
                <c:pt idx="80149">
                  <c:v>1.061169401E-5</c:v>
                </c:pt>
                <c:pt idx="80150">
                  <c:v>2.038456337E-4</c:v>
                </c:pt>
                <c:pt idx="80151">
                  <c:v>2.3105264399999998E-5</c:v>
                </c:pt>
                <c:pt idx="80152">
                  <c:v>1.389511437E-5</c:v>
                </c:pt>
                <c:pt idx="80153">
                  <c:v>3.633298405E-6</c:v>
                </c:pt>
                <c:pt idx="80154">
                  <c:v>1.1481951100000001E-3</c:v>
                </c:pt>
                <c:pt idx="80155">
                  <c:v>5.9870892650000002E-6</c:v>
                </c:pt>
                <c:pt idx="80156">
                  <c:v>1.6579737020000001E-5</c:v>
                </c:pt>
                <c:pt idx="80157">
                  <c:v>2.2303455729999998E-5</c:v>
                </c:pt>
                <c:pt idx="80158">
                  <c:v>3.0149972010000002E-4</c:v>
                </c:pt>
                <c:pt idx="80159">
                  <c:v>6.2038678820000002E-6</c:v>
                </c:pt>
                <c:pt idx="80160">
                  <c:v>1.093051937E-5</c:v>
                </c:pt>
                <c:pt idx="80161">
                  <c:v>7.0835782610000001E-6</c:v>
                </c:pt>
                <c:pt idx="80162">
                  <c:v>1.1899911449999999E-3</c:v>
                </c:pt>
                <c:pt idx="80163">
                  <c:v>1.5005159890000001E-5</c:v>
                </c:pt>
                <c:pt idx="80164">
                  <c:v>5.7574967679999996E-6</c:v>
                </c:pt>
                <c:pt idx="80165">
                  <c:v>2.0016113830000001E-5</c:v>
                </c:pt>
                <c:pt idx="80166">
                  <c:v>3.5621136960000001E-4</c:v>
                </c:pt>
                <c:pt idx="80167">
                  <c:v>1.578097467E-6</c:v>
                </c:pt>
                <c:pt idx="80168">
                  <c:v>2.1970730280000001E-6</c:v>
                </c:pt>
                <c:pt idx="80169">
                  <c:v>3.516507515E-6</c:v>
                </c:pt>
                <c:pt idx="80170">
                  <c:v>3.5326454440000001E-5</c:v>
                </c:pt>
                <c:pt idx="80171">
                  <c:v>1.7459386219999999E-5</c:v>
                </c:pt>
                <c:pt idx="80172">
                  <c:v>1.807180554E-5</c:v>
                </c:pt>
                <c:pt idx="80173">
                  <c:v>6.1900410150000003E-6</c:v>
                </c:pt>
                <c:pt idx="80174">
                  <c:v>4.4370549859999997E-3</c:v>
                </c:pt>
                <c:pt idx="80175">
                  <c:v>6.8466078989999998E-6</c:v>
                </c:pt>
                <c:pt idx="80176">
                  <c:v>7.3713782259999998E-5</c:v>
                </c:pt>
                <c:pt idx="80177">
                  <c:v>1.163470856E-4</c:v>
                </c:pt>
                <c:pt idx="80178">
                  <c:v>9.692545146E-4</c:v>
                </c:pt>
                <c:pt idx="80179">
                  <c:v>8.6352356729999994E-5</c:v>
                </c:pt>
                <c:pt idx="80180">
                  <c:v>1.29802024E-4</c:v>
                </c:pt>
                <c:pt idx="80181">
                  <c:v>1.3937428429999999E-4</c:v>
                </c:pt>
                <c:pt idx="80182">
                  <c:v>5.7749429339999997E-3</c:v>
                </c:pt>
                <c:pt idx="80183">
                  <c:v>1.002516848E-4</c:v>
                </c:pt>
                <c:pt idx="80184">
                  <c:v>1.995679977E-4</c:v>
                </c:pt>
                <c:pt idx="80185">
                  <c:v>3.3530900160000002E-4</c:v>
                </c:pt>
                <c:pt idx="80186">
                  <c:v>4.2985880910000003E-2</c:v>
                </c:pt>
                <c:pt idx="80187">
                  <c:v>2.9986327090000001E-4</c:v>
                </c:pt>
                <c:pt idx="80188">
                  <c:v>2.3327018569999999E-4</c:v>
                </c:pt>
                <c:pt idx="80189">
                  <c:v>2.1639216680000001E-4</c:v>
                </c:pt>
                <c:pt idx="80190">
                  <c:v>2.705762228E-3</c:v>
                </c:pt>
                <c:pt idx="80191">
                  <c:v>2.5407432619999997E-4</c:v>
                </c:pt>
                <c:pt idx="80192">
                  <c:v>2.3697270330000001E-4</c:v>
                </c:pt>
                <c:pt idx="80193">
                  <c:v>2.6642698500000002E-4</c:v>
                </c:pt>
                <c:pt idx="80194">
                  <c:v>4.2921622069999998E-2</c:v>
                </c:pt>
                <c:pt idx="80195">
                  <c:v>3.6920476929999999E-4</c:v>
                </c:pt>
                <c:pt idx="80196">
                  <c:v>2.1577550650000001E-4</c:v>
                </c:pt>
                <c:pt idx="80197">
                  <c:v>7.7426002939999996E-5</c:v>
                </c:pt>
                <c:pt idx="80198">
                  <c:v>5.8929285710000003E-3</c:v>
                </c:pt>
                <c:pt idx="80199">
                  <c:v>1.6464848639999999E-4</c:v>
                </c:pt>
                <c:pt idx="80200">
                  <c:v>1.3098877670000001E-4</c:v>
                </c:pt>
                <c:pt idx="80201">
                  <c:v>7.3954470969999996E-5</c:v>
                </c:pt>
                <c:pt idx="80202">
                  <c:v>9.5966402700000005E-4</c:v>
                </c:pt>
                <c:pt idx="80203">
                  <c:v>1.308487519E-4</c:v>
                </c:pt>
                <c:pt idx="80204">
                  <c:v>7.8724508430000006E-5</c:v>
                </c:pt>
                <c:pt idx="80205">
                  <c:v>4.1863427840000002E-6</c:v>
                </c:pt>
                <c:pt idx="80206">
                  <c:v>4.42981743E-3</c:v>
                </c:pt>
                <c:pt idx="80207">
                  <c:v>9.2856845129999999E-6</c:v>
                </c:pt>
                <c:pt idx="80208">
                  <c:v>1.9986839059999999E-5</c:v>
                </c:pt>
                <c:pt idx="80209">
                  <c:v>1.656418182E-5</c:v>
                </c:pt>
                <c:pt idx="80210">
                  <c:v>3.6235510800000003E-5</c:v>
                </c:pt>
                <c:pt idx="80211">
                  <c:v>3.9798192010000001E-6</c:v>
                </c:pt>
                <c:pt idx="80212">
                  <c:v>2.2152518659999999E-6</c:v>
                </c:pt>
                <c:pt idx="80213">
                  <c:v>1.7386743289999999E-6</c:v>
                </c:pt>
                <c:pt idx="80214">
                  <c:v>3.4275682100000002E-4</c:v>
                </c:pt>
                <c:pt idx="80215">
                  <c:v>1.687283022E-5</c:v>
                </c:pt>
                <c:pt idx="80216">
                  <c:v>7.6674792800000001E-6</c:v>
                </c:pt>
                <c:pt idx="80217">
                  <c:v>1.34036977E-5</c:v>
                </c:pt>
                <c:pt idx="80218">
                  <c:v>1.1998478440000001E-3</c:v>
                </c:pt>
                <c:pt idx="80219">
                  <c:v>1.022980124E-5</c:v>
                </c:pt>
                <c:pt idx="80220">
                  <c:v>1.0737180630000001E-5</c:v>
                </c:pt>
                <c:pt idx="80221">
                  <c:v>4.7898586680000001E-6</c:v>
                </c:pt>
                <c:pt idx="80222">
                  <c:v>2.9948107149999997E-4</c:v>
                </c:pt>
                <c:pt idx="80223">
                  <c:v>2.5071188470000001E-5</c:v>
                </c:pt>
                <c:pt idx="80224">
                  <c:v>1.64038228E-5</c:v>
                </c:pt>
                <c:pt idx="80225">
                  <c:v>4.8174173979999996E-6</c:v>
                </c:pt>
                <c:pt idx="80226">
                  <c:v>1.130306323E-3</c:v>
                </c:pt>
                <c:pt idx="80227">
                  <c:v>7.6284263689999999E-6</c:v>
                </c:pt>
                <c:pt idx="80228">
                  <c:v>1.7180396990000001E-5</c:v>
                </c:pt>
                <c:pt idx="80229">
                  <c:v>2.2970574650000001E-5</c:v>
                </c:pt>
                <c:pt idx="80230">
                  <c:v>2.0484974679999999E-4</c:v>
                </c:pt>
                <c:pt idx="80231">
                  <c:v>1.256020409E-5</c:v>
                </c:pt>
                <c:pt idx="80232">
                  <c:v>6.285120786E-6</c:v>
                </c:pt>
                <c:pt idx="80233">
                  <c:v>1.492592349E-5</c:v>
                </c:pt>
                <c:pt idx="80234">
                  <c:v>4.7542141460000002E-4</c:v>
                </c:pt>
                <c:pt idx="80235">
                  <c:v>2.7377454479999999E-5</c:v>
                </c:pt>
                <c:pt idx="80236">
                  <c:v>1.7529244610000001E-5</c:v>
                </c:pt>
                <c:pt idx="80237">
                  <c:v>7.0209593639999998E-6</c:v>
                </c:pt>
                <c:pt idx="80238">
                  <c:v>6.5524458890000006E-5</c:v>
                </c:pt>
                <c:pt idx="80239">
                  <c:v>1.3753454019999999E-6</c:v>
                </c:pt>
                <c:pt idx="80240">
                  <c:v>1.92266186E-6</c:v>
                </c:pt>
                <c:pt idx="80241">
                  <c:v>2.4187914710000001E-6</c:v>
                </c:pt>
                <c:pt idx="80242">
                  <c:v>5.5930147249999996E-6</c:v>
                </c:pt>
                <c:pt idx="80243">
                  <c:v>4.3249517380000001E-6</c:v>
                </c:pt>
                <c:pt idx="80244">
                  <c:v>2.1211584820000001E-6</c:v>
                </c:pt>
                <c:pt idx="80245">
                  <c:v>3.2598420879999999E-6</c:v>
                </c:pt>
                <c:pt idx="80246">
                  <c:v>1.9967224439999999E-5</c:v>
                </c:pt>
                <c:pt idx="80247">
                  <c:v>5.23635127E-6</c:v>
                </c:pt>
                <c:pt idx="80248">
                  <c:v>2.479125681E-6</c:v>
                </c:pt>
                <c:pt idx="80249">
                  <c:v>2.434658284E-6</c:v>
                </c:pt>
                <c:pt idx="80250">
                  <c:v>3.1197278340000001E-5</c:v>
                </c:pt>
                <c:pt idx="80251">
                  <c:v>2.8408409109999998E-6</c:v>
                </c:pt>
                <c:pt idx="80252">
                  <c:v>9.2444888359999996E-8</c:v>
                </c:pt>
                <c:pt idx="80253">
                  <c:v>4.7867013389999997E-7</c:v>
                </c:pt>
                <c:pt idx="80254">
                  <c:v>3.1354336169999998E-5</c:v>
                </c:pt>
                <c:pt idx="80255">
                  <c:v>1.8223735969999999E-7</c:v>
                </c:pt>
                <c:pt idx="80256">
                  <c:v>1.763300426E-6</c:v>
                </c:pt>
                <c:pt idx="80257">
                  <c:v>1.2360821630000001E-6</c:v>
                </c:pt>
                <c:pt idx="80258">
                  <c:v>1.6120183250000001E-5</c:v>
                </c:pt>
                <c:pt idx="80259">
                  <c:v>2.0916104940000002E-6</c:v>
                </c:pt>
                <c:pt idx="80260">
                  <c:v>7.7059006559999992E-6</c:v>
                </c:pt>
                <c:pt idx="80261">
                  <c:v>5.5468642720000002E-6</c:v>
                </c:pt>
                <c:pt idx="80262">
                  <c:v>6.0442296479999996E-6</c:v>
                </c:pt>
                <c:pt idx="80263">
                  <c:v>1.0887370720000001E-5</c:v>
                </c:pt>
                <c:pt idx="80264">
                  <c:v>1.5460149830000001E-5</c:v>
                </c:pt>
                <c:pt idx="80265">
                  <c:v>1.5071854910000001E-5</c:v>
                </c:pt>
                <c:pt idx="80266">
                  <c:v>4.0910529629999999E-5</c:v>
                </c:pt>
                <c:pt idx="80267">
                  <c:v>3.0471130080000001E-5</c:v>
                </c:pt>
                <c:pt idx="80268">
                  <c:v>1.252320302E-5</c:v>
                </c:pt>
                <c:pt idx="80269">
                  <c:v>7.4208718209999997E-6</c:v>
                </c:pt>
                <c:pt idx="80270">
                  <c:v>2.892164815E-5</c:v>
                </c:pt>
                <c:pt idx="80271">
                  <c:v>3.4616580299999997E-5</c:v>
                </c:pt>
                <c:pt idx="80272">
                  <c:v>1.072093645E-5</c:v>
                </c:pt>
                <c:pt idx="80273">
                  <c:v>6.9869527270000003E-6</c:v>
                </c:pt>
                <c:pt idx="80274">
                  <c:v>1.2370773979999999E-4</c:v>
                </c:pt>
                <c:pt idx="80275">
                  <c:v>6.5488098780000002E-5</c:v>
                </c:pt>
                <c:pt idx="80276">
                  <c:v>3.4170769140000001E-5</c:v>
                </c:pt>
                <c:pt idx="80277">
                  <c:v>2.063292841E-4</c:v>
                </c:pt>
                <c:pt idx="80278">
                  <c:v>8.486531129E-4</c:v>
                </c:pt>
                <c:pt idx="80279">
                  <c:v>4.0410346119999999E-5</c:v>
                </c:pt>
                <c:pt idx="80280">
                  <c:v>2.054072036E-5</c:v>
                </c:pt>
                <c:pt idx="80281">
                  <c:v>4.2582187889999996E-6</c:v>
                </c:pt>
                <c:pt idx="80282">
                  <c:v>8.7344245260000008E-6</c:v>
                </c:pt>
                <c:pt idx="80283">
                  <c:v>4.4934597210000002E-6</c:v>
                </c:pt>
                <c:pt idx="80284">
                  <c:v>1.548080387E-6</c:v>
                </c:pt>
                <c:pt idx="80285">
                  <c:v>2.9518402239999999E-7</c:v>
                </c:pt>
                <c:pt idx="80286">
                  <c:v>8.3093360480000005E-6</c:v>
                </c:pt>
                <c:pt idx="80287">
                  <c:v>2.8892749210000001E-7</c:v>
                </c:pt>
                <c:pt idx="80288">
                  <c:v>1.0438587240000001E-6</c:v>
                </c:pt>
                <c:pt idx="80289">
                  <c:v>1.3631089120000001E-6</c:v>
                </c:pt>
                <c:pt idx="80290">
                  <c:v>8.6733603620000005E-7</c:v>
                </c:pt>
                <c:pt idx="80291">
                  <c:v>2.316353304E-6</c:v>
                </c:pt>
                <c:pt idx="80292">
                  <c:v>2.3295098270000001E-6</c:v>
                </c:pt>
                <c:pt idx="80293">
                  <c:v>1.1008562950000001E-6</c:v>
                </c:pt>
                <c:pt idx="80294">
                  <c:v>1.144915137E-6</c:v>
                </c:pt>
                <c:pt idx="80295">
                  <c:v>5.0460490890000001E-6</c:v>
                </c:pt>
                <c:pt idx="80296">
                  <c:v>1.4573457030000001E-6</c:v>
                </c:pt>
                <c:pt idx="80297">
                  <c:v>5.3773788189999999E-6</c:v>
                </c:pt>
                <c:pt idx="80298">
                  <c:v>1.022596745E-5</c:v>
                </c:pt>
                <c:pt idx="80299">
                  <c:v>2.46528735E-6</c:v>
                </c:pt>
                <c:pt idx="80300">
                  <c:v>2.6812702249999999E-6</c:v>
                </c:pt>
                <c:pt idx="80301">
                  <c:v>1.3123938560000001E-6</c:v>
                </c:pt>
                <c:pt idx="80302">
                  <c:v>9.4473660999999996E-7</c:v>
                </c:pt>
                <c:pt idx="80303">
                  <c:v>5.9783133320000001E-7</c:v>
                </c:pt>
                <c:pt idx="80304">
                  <c:v>1.00313602E-6</c:v>
                </c:pt>
                <c:pt idx="80305">
                  <c:v>3.8601911710000002E-6</c:v>
                </c:pt>
                <c:pt idx="80306">
                  <c:v>7.9081536959999997E-6</c:v>
                </c:pt>
                <c:pt idx="80307">
                  <c:v>9.8459293150000006E-6</c:v>
                </c:pt>
                <c:pt idx="80308">
                  <c:v>1.345868304E-5</c:v>
                </c:pt>
                <c:pt idx="80309">
                  <c:v>2.557058025E-5</c:v>
                </c:pt>
                <c:pt idx="80310">
                  <c:v>5.7755195649999997E-5</c:v>
                </c:pt>
                <c:pt idx="80311">
                  <c:v>3.375541636E-6</c:v>
                </c:pt>
                <c:pt idx="80312">
                  <c:v>1.0591726930000001E-5</c:v>
                </c:pt>
                <c:pt idx="80313">
                  <c:v>1.9518385019999998E-6</c:v>
                </c:pt>
                <c:pt idx="80314">
                  <c:v>7.5834448480000002E-6</c:v>
                </c:pt>
                <c:pt idx="80315">
                  <c:v>1.5940543600000002E-5</c:v>
                </c:pt>
                <c:pt idx="80316">
                  <c:v>2.0553749479999998E-5</c:v>
                </c:pt>
                <c:pt idx="80317">
                  <c:v>1.098460306E-4</c:v>
                </c:pt>
                <c:pt idx="80318">
                  <c:v>3.4723914319999998E-4</c:v>
                </c:pt>
                <c:pt idx="80319">
                  <c:v>3.3208558909999999E-5</c:v>
                </c:pt>
                <c:pt idx="80320">
                  <c:v>6.2494130610000003E-5</c:v>
                </c:pt>
                <c:pt idx="80321">
                  <c:v>8.367955546E-5</c:v>
                </c:pt>
                <c:pt idx="80322">
                  <c:v>3.4222888280000003E-5</c:v>
                </c:pt>
                <c:pt idx="80323">
                  <c:v>1.7498710710000001E-5</c:v>
                </c:pt>
                <c:pt idx="80324">
                  <c:v>1.6042723889999999E-5</c:v>
                </c:pt>
                <c:pt idx="80325">
                  <c:v>2.0820679430000001E-5</c:v>
                </c:pt>
                <c:pt idx="80326">
                  <c:v>6.6685036320000002E-5</c:v>
                </c:pt>
                <c:pt idx="80327">
                  <c:v>3.3945399430000002E-5</c:v>
                </c:pt>
                <c:pt idx="80328">
                  <c:v>1.2800726839999999E-5</c:v>
                </c:pt>
                <c:pt idx="80329">
                  <c:v>7.0750162010000005E-5</c:v>
                </c:pt>
                <c:pt idx="80330">
                  <c:v>4.0031724509999998E-5</c:v>
                </c:pt>
                <c:pt idx="80331">
                  <c:v>5.910348887E-6</c:v>
                </c:pt>
                <c:pt idx="80332">
                  <c:v>4.5747042230000002E-6</c:v>
                </c:pt>
                <c:pt idx="80333">
                  <c:v>6.9330222819999997E-7</c:v>
                </c:pt>
                <c:pt idx="80334">
                  <c:v>4.4791306989999998E-8</c:v>
                </c:pt>
                <c:pt idx="80335">
                  <c:v>2.0086429640000001E-6</c:v>
                </c:pt>
                <c:pt idx="80336">
                  <c:v>8.2991237639999997E-7</c:v>
                </c:pt>
                <c:pt idx="80337">
                  <c:v>1.1538744499999999E-6</c:v>
                </c:pt>
                <c:pt idx="80338">
                  <c:v>5.3513808570000005E-7</c:v>
                </c:pt>
                <c:pt idx="80339">
                  <c:v>6.8565008440000002E-7</c:v>
                </c:pt>
                <c:pt idx="80340">
                  <c:v>6.3751168739999995E-7</c:v>
                </c:pt>
                <c:pt idx="80341">
                  <c:v>1.5944975379999999E-6</c:v>
                </c:pt>
                <c:pt idx="80342">
                  <c:v>4.423403253E-7</c:v>
                </c:pt>
                <c:pt idx="80343">
                  <c:v>7.8781336650000005E-7</c:v>
                </c:pt>
                <c:pt idx="80344">
                  <c:v>9.2218137989999997E-7</c:v>
                </c:pt>
                <c:pt idx="80345">
                  <c:v>8.6323892940000001E-7</c:v>
                </c:pt>
                <c:pt idx="80346">
                  <c:v>7.4162892649999997E-7</c:v>
                </c:pt>
                <c:pt idx="80347">
                  <c:v>4.9186785629999999E-7</c:v>
                </c:pt>
                <c:pt idx="80348">
                  <c:v>4.7050223099999998E-7</c:v>
                </c:pt>
                <c:pt idx="80349">
                  <c:v>1.2096968919999999E-5</c:v>
                </c:pt>
                <c:pt idx="80350">
                  <c:v>9.2384722870000005E-6</c:v>
                </c:pt>
                <c:pt idx="80351">
                  <c:v>4.3054879340000002E-6</c:v>
                </c:pt>
                <c:pt idx="80352">
                  <c:v>1.4237567409999999E-6</c:v>
                </c:pt>
                <c:pt idx="80353">
                  <c:v>7.0244286900000001E-7</c:v>
                </c:pt>
                <c:pt idx="80354">
                  <c:v>1.4459338109999999E-6</c:v>
                </c:pt>
                <c:pt idx="80355">
                  <c:v>2.1456880040000002E-6</c:v>
                </c:pt>
                <c:pt idx="80356">
                  <c:v>1.0075950840000001E-6</c:v>
                </c:pt>
                <c:pt idx="80357">
                  <c:v>7.8699755399999998E-6</c:v>
                </c:pt>
                <c:pt idx="80358">
                  <c:v>1.102620005E-5</c:v>
                </c:pt>
                <c:pt idx="80359">
                  <c:v>6.2554743610000001E-6</c:v>
                </c:pt>
                <c:pt idx="80360">
                  <c:v>9.6667049919999996E-6</c:v>
                </c:pt>
                <c:pt idx="80361">
                  <c:v>2.816164275E-5</c:v>
                </c:pt>
                <c:pt idx="80362">
                  <c:v>9.9804093610000006E-6</c:v>
                </c:pt>
                <c:pt idx="80363">
                  <c:v>4.8145262520000002E-6</c:v>
                </c:pt>
                <c:pt idx="80364">
                  <c:v>4.521586295E-6</c:v>
                </c:pt>
                <c:pt idx="80365">
                  <c:v>7.0253593999999998E-6</c:v>
                </c:pt>
                <c:pt idx="80366">
                  <c:v>6.0112367889999997E-6</c:v>
                </c:pt>
                <c:pt idx="80367">
                  <c:v>1.442741969E-5</c:v>
                </c:pt>
                <c:pt idx="80368">
                  <c:v>2.7684732320000001E-5</c:v>
                </c:pt>
                <c:pt idx="80369">
                  <c:v>3.6862345269999999E-4</c:v>
                </c:pt>
                <c:pt idx="80370">
                  <c:v>1.670188101E-4</c:v>
                </c:pt>
                <c:pt idx="80371">
                  <c:v>2.0676657570000001E-5</c:v>
                </c:pt>
                <c:pt idx="80372">
                  <c:v>2.127012401E-5</c:v>
                </c:pt>
                <c:pt idx="80373">
                  <c:v>2.5363609150000001E-5</c:v>
                </c:pt>
                <c:pt idx="80374">
                  <c:v>1.0152611960000001E-6</c:v>
                </c:pt>
                <c:pt idx="80375">
                  <c:v>1.127654207E-6</c:v>
                </c:pt>
                <c:pt idx="80376">
                  <c:v>4.199535461E-6</c:v>
                </c:pt>
                <c:pt idx="80377">
                  <c:v>3.6210791179999998E-6</c:v>
                </c:pt>
                <c:pt idx="80378">
                  <c:v>9.4446421749999997E-7</c:v>
                </c:pt>
                <c:pt idx="80379">
                  <c:v>7.001439731E-7</c:v>
                </c:pt>
                <c:pt idx="80380">
                  <c:v>1.9061505660000001E-6</c:v>
                </c:pt>
                <c:pt idx="80381">
                  <c:v>1.6714040929999999E-6</c:v>
                </c:pt>
                <c:pt idx="80382">
                  <c:v>7.7473407760000005E-7</c:v>
                </c:pt>
                <c:pt idx="80383">
                  <c:v>7.4192704860000004E-7</c:v>
                </c:pt>
                <c:pt idx="80384">
                  <c:v>6.7300331420000005E-7</c:v>
                </c:pt>
                <c:pt idx="80385">
                  <c:v>1.4639202250000001E-7</c:v>
                </c:pt>
                <c:pt idx="80386">
                  <c:v>4.1855613300000001E-7</c:v>
                </c:pt>
                <c:pt idx="80387">
                  <c:v>4.0163739280000002E-7</c:v>
                </c:pt>
                <c:pt idx="80388">
                  <c:v>3.4754678510000002E-7</c:v>
                </c:pt>
                <c:pt idx="80389">
                  <c:v>4.7966624080000004E-7</c:v>
                </c:pt>
                <c:pt idx="80390">
                  <c:v>3.6438890049999998E-7</c:v>
                </c:pt>
                <c:pt idx="80391">
                  <c:v>3.132582896E-7</c:v>
                </c:pt>
                <c:pt idx="80392">
                  <c:v>5.266577022E-7</c:v>
                </c:pt>
                <c:pt idx="80393">
                  <c:v>7.5691551810000005E-7</c:v>
                </c:pt>
                <c:pt idx="80394">
                  <c:v>6.0860862179999998E-7</c:v>
                </c:pt>
                <c:pt idx="80395">
                  <c:v>6.0809441360000003E-7</c:v>
                </c:pt>
                <c:pt idx="80396">
                  <c:v>1.0233732319999999E-6</c:v>
                </c:pt>
                <c:pt idx="80397">
                  <c:v>6.9194556760000004E-7</c:v>
                </c:pt>
                <c:pt idx="80398">
                  <c:v>1.409635697E-6</c:v>
                </c:pt>
                <c:pt idx="80399">
                  <c:v>1.3714830949999999E-6</c:v>
                </c:pt>
                <c:pt idx="80400">
                  <c:v>7.6444865530000005E-7</c:v>
                </c:pt>
                <c:pt idx="80401">
                  <c:v>3.9774676540000002E-6</c:v>
                </c:pt>
                <c:pt idx="80402">
                  <c:v>2.446245809E-7</c:v>
                </c:pt>
                <c:pt idx="80403">
                  <c:v>2.3164462459999998E-6</c:v>
                </c:pt>
                <c:pt idx="80404">
                  <c:v>1.3725338200000001E-6</c:v>
                </c:pt>
                <c:pt idx="80405">
                  <c:v>1.117296578E-5</c:v>
                </c:pt>
                <c:pt idx="80406">
                  <c:v>2.4826997830000002E-7</c:v>
                </c:pt>
                <c:pt idx="80407">
                  <c:v>2.8356061149999998E-6</c:v>
                </c:pt>
                <c:pt idx="80408">
                  <c:v>5.9249882600000002E-7</c:v>
                </c:pt>
                <c:pt idx="80409">
                  <c:v>2.0250278159999999E-4</c:v>
                </c:pt>
                <c:pt idx="80410">
                  <c:v>3.26023385E-5</c:v>
                </c:pt>
                <c:pt idx="80411">
                  <c:v>2.152920252E-5</c:v>
                </c:pt>
                <c:pt idx="80412">
                  <c:v>3.2169490549999997E-5</c:v>
                </c:pt>
                <c:pt idx="80413">
                  <c:v>1.5283681750000001E-4</c:v>
                </c:pt>
                <c:pt idx="80414">
                  <c:v>1.0244594750000001E-5</c:v>
                </c:pt>
                <c:pt idx="80415">
                  <c:v>2.0129912579999999E-6</c:v>
                </c:pt>
                <c:pt idx="80416">
                  <c:v>2.5036203219999999E-6</c:v>
                </c:pt>
                <c:pt idx="80417">
                  <c:v>1.424219161E-5</c:v>
                </c:pt>
                <c:pt idx="80418">
                  <c:v>3.7624526999999999E-6</c:v>
                </c:pt>
                <c:pt idx="80419">
                  <c:v>1.1924018729999999E-6</c:v>
                </c:pt>
                <c:pt idx="80420">
                  <c:v>3.4147035080000001E-7</c:v>
                </c:pt>
                <c:pt idx="80421">
                  <c:v>4.39020232E-5</c:v>
                </c:pt>
                <c:pt idx="80422">
                  <c:v>1.239474229E-6</c:v>
                </c:pt>
                <c:pt idx="80423">
                  <c:v>8.8033734639999999E-7</c:v>
                </c:pt>
                <c:pt idx="80424">
                  <c:v>3.2989379809999998E-7</c:v>
                </c:pt>
                <c:pt idx="80425">
                  <c:v>4.1784663099999999E-6</c:v>
                </c:pt>
                <c:pt idx="80426">
                  <c:v>1.0645530599999999E-7</c:v>
                </c:pt>
                <c:pt idx="80427">
                  <c:v>5.728448138E-8</c:v>
                </c:pt>
                <c:pt idx="80428">
                  <c:v>4.3873097329999999E-8</c:v>
                </c:pt>
                <c:pt idx="80429">
                  <c:v>5.1100224240000002E-6</c:v>
                </c:pt>
                <c:pt idx="80430">
                  <c:v>5.867405286E-7</c:v>
                </c:pt>
                <c:pt idx="80431">
                  <c:v>9.8106059469999995E-8</c:v>
                </c:pt>
                <c:pt idx="80432">
                  <c:v>1.3429612090000001E-8</c:v>
                </c:pt>
                <c:pt idx="80433">
                  <c:v>5.5919570410000003E-7</c:v>
                </c:pt>
                <c:pt idx="80434">
                  <c:v>6.473148936E-8</c:v>
                </c:pt>
                <c:pt idx="80435">
                  <c:v>8.4072249470000004E-8</c:v>
                </c:pt>
                <c:pt idx="80436">
                  <c:v>8.2894806959999997E-8</c:v>
                </c:pt>
                <c:pt idx="80437">
                  <c:v>6.8922549259999999E-8</c:v>
                </c:pt>
                <c:pt idx="80438">
                  <c:v>7.054028338E-8</c:v>
                </c:pt>
                <c:pt idx="80439">
                  <c:v>6.8229193330000007E-8</c:v>
                </c:pt>
                <c:pt idx="80440">
                  <c:v>8.3156823640000004E-8</c:v>
                </c:pt>
                <c:pt idx="80441">
                  <c:v>8.2890529810000004E-7</c:v>
                </c:pt>
                <c:pt idx="80442">
                  <c:v>1.683992366E-7</c:v>
                </c:pt>
                <c:pt idx="80443">
                  <c:v>1.758453195E-8</c:v>
                </c:pt>
                <c:pt idx="80444">
                  <c:v>2.9067125360000001E-7</c:v>
                </c:pt>
                <c:pt idx="80445">
                  <c:v>1.1452536409999999E-6</c:v>
                </c:pt>
                <c:pt idx="80446">
                  <c:v>1.825765144E-7</c:v>
                </c:pt>
                <c:pt idx="80447">
                  <c:v>2.308487044E-7</c:v>
                </c:pt>
                <c:pt idx="80448">
                  <c:v>5.1790451260000003E-7</c:v>
                </c:pt>
                <c:pt idx="80449">
                  <c:v>7.5710582390000001E-6</c:v>
                </c:pt>
                <c:pt idx="80450">
                  <c:v>2.7256749440000001E-7</c:v>
                </c:pt>
                <c:pt idx="80451">
                  <c:v>1.195756703E-6</c:v>
                </c:pt>
                <c:pt idx="80452">
                  <c:v>4.9284294649999997E-6</c:v>
                </c:pt>
                <c:pt idx="80453">
                  <c:v>1.05850524E-4</c:v>
                </c:pt>
                <c:pt idx="80454">
                  <c:v>4.0981812710000003E-6</c:v>
                </c:pt>
                <c:pt idx="80455">
                  <c:v>1.1762904419999999E-6</c:v>
                </c:pt>
                <c:pt idx="80456">
                  <c:v>7.3513914280000003E-7</c:v>
                </c:pt>
                <c:pt idx="80457">
                  <c:v>7.4262899979999999E-6</c:v>
                </c:pt>
                <c:pt idx="80458">
                  <c:v>1.876339321E-6</c:v>
                </c:pt>
                <c:pt idx="80459">
                  <c:v>1.2668501400000001E-6</c:v>
                </c:pt>
                <c:pt idx="80460">
                  <c:v>7.4952647269999997E-8</c:v>
                </c:pt>
                <c:pt idx="80461">
                  <c:v>1.6212779100000001E-4</c:v>
                </c:pt>
                <c:pt idx="80462">
                  <c:v>2.0868512879999999E-7</c:v>
                </c:pt>
                <c:pt idx="80463">
                  <c:v>1.8938757269999999E-6</c:v>
                </c:pt>
                <c:pt idx="80464">
                  <c:v>3.1069453300000002E-6</c:v>
                </c:pt>
                <c:pt idx="80465">
                  <c:v>2.3030631390000001E-5</c:v>
                </c:pt>
                <c:pt idx="80466">
                  <c:v>7.794390193E-7</c:v>
                </c:pt>
                <c:pt idx="80467">
                  <c:v>7.3844727029999995E-7</c:v>
                </c:pt>
                <c:pt idx="80468">
                  <c:v>7.6720096219999997E-7</c:v>
                </c:pt>
                <c:pt idx="80469">
                  <c:v>3.0621101250000001E-6</c:v>
                </c:pt>
                <c:pt idx="80470">
                  <c:v>1.9287408889999999E-7</c:v>
                </c:pt>
                <c:pt idx="80471">
                  <c:v>3.557339001E-7</c:v>
                </c:pt>
                <c:pt idx="80472">
                  <c:v>4.4636571990000001E-7</c:v>
                </c:pt>
                <c:pt idx="80473">
                  <c:v>1.145821821E-5</c:v>
                </c:pt>
                <c:pt idx="80474">
                  <c:v>1.7894804690000001E-7</c:v>
                </c:pt>
                <c:pt idx="80475">
                  <c:v>5.6086136870000001E-8</c:v>
                </c:pt>
                <c:pt idx="80476">
                  <c:v>2.6147654749999999E-8</c:v>
                </c:pt>
                <c:pt idx="80477">
                  <c:v>1.655118498E-7</c:v>
                </c:pt>
                <c:pt idx="80478">
                  <c:v>6.4067343540000002E-9</c:v>
                </c:pt>
                <c:pt idx="80479">
                  <c:v>2.248239337E-9</c:v>
                </c:pt>
                <c:pt idx="80480">
                  <c:v>1.172432575E-9</c:v>
                </c:pt>
                <c:pt idx="80481">
                  <c:v>1.885765338E-7</c:v>
                </c:pt>
                <c:pt idx="80482">
                  <c:v>2.396924684E-9</c:v>
                </c:pt>
                <c:pt idx="80483">
                  <c:v>3.9598769929999998E-9</c:v>
                </c:pt>
                <c:pt idx="80484">
                  <c:v>4.7160326179999997E-9</c:v>
                </c:pt>
                <c:pt idx="80485">
                  <c:v>2.030881514E-7</c:v>
                </c:pt>
                <c:pt idx="80486">
                  <c:v>9.0603109039999996E-10</c:v>
                </c:pt>
                <c:pt idx="80487">
                  <c:v>1.3343518900000001E-13</c:v>
                </c:pt>
                <c:pt idx="80488">
                  <c:v>1.157066866E-9</c:v>
                </c:pt>
                <c:pt idx="80489">
                  <c:v>6.4199469530000002E-8</c:v>
                </c:pt>
                <c:pt idx="80490">
                  <c:v>1.7943752379999999E-8</c:v>
                </c:pt>
                <c:pt idx="80491">
                  <c:v>3.2935795939999997E-8</c:v>
                </c:pt>
                <c:pt idx="80492">
                  <c:v>4.2641659540000001E-8</c:v>
                </c:pt>
                <c:pt idx="80493">
                  <c:v>3.2746380819999998E-6</c:v>
                </c:pt>
                <c:pt idx="80494">
                  <c:v>1.2733064899999999E-7</c:v>
                </c:pt>
                <c:pt idx="80495">
                  <c:v>2.082638507E-7</c:v>
                </c:pt>
                <c:pt idx="80496">
                  <c:v>2.8934654020000002E-7</c:v>
                </c:pt>
                <c:pt idx="80497">
                  <c:v>4.4149437150000001E-6</c:v>
                </c:pt>
                <c:pt idx="80498">
                  <c:v>4.9110750029999995E-7</c:v>
                </c:pt>
                <c:pt idx="80499">
                  <c:v>4.8390870769999996E-7</c:v>
                </c:pt>
                <c:pt idx="80500">
                  <c:v>7.6362498259999999E-7</c:v>
                </c:pt>
                <c:pt idx="80501">
                  <c:v>6.1333534940000002E-5</c:v>
                </c:pt>
                <c:pt idx="80502">
                  <c:v>2.006655315E-6</c:v>
                </c:pt>
                <c:pt idx="80503">
                  <c:v>7.7019017560000001E-7</c:v>
                </c:pt>
                <c:pt idx="80504">
                  <c:v>1.171461816E-7</c:v>
                </c:pt>
                <c:pt idx="80505">
                  <c:v>1.1652893519999999E-4</c:v>
                </c:pt>
                <c:pt idx="80506">
                  <c:v>6.0716914229999997E-7</c:v>
                </c:pt>
                <c:pt idx="80507">
                  <c:v>9.0944725389999995E-7</c:v>
                </c:pt>
                <c:pt idx="80508">
                  <c:v>5.3009766160000002E-7</c:v>
                </c:pt>
                <c:pt idx="80509">
                  <c:v>8.093137854E-6</c:v>
                </c:pt>
                <c:pt idx="80510">
                  <c:v>7.7269960729999999E-7</c:v>
                </c:pt>
                <c:pt idx="80511">
                  <c:v>6.5424617589999995E-7</c:v>
                </c:pt>
                <c:pt idx="80512">
                  <c:v>4.070573165E-7</c:v>
                </c:pt>
                <c:pt idx="80513">
                  <c:v>3.0959372740000002E-6</c:v>
                </c:pt>
                <c:pt idx="80514">
                  <c:v>5.0920231370000005E-7</c:v>
                </c:pt>
                <c:pt idx="80515">
                  <c:v>3.610890647E-7</c:v>
                </c:pt>
                <c:pt idx="80516">
                  <c:v>2.8246526869999999E-7</c:v>
                </c:pt>
                <c:pt idx="80517">
                  <c:v>2.3339991239999998E-6</c:v>
                </c:pt>
                <c:pt idx="80518">
                  <c:v>2.469949634E-7</c:v>
                </c:pt>
                <c:pt idx="80519">
                  <c:v>6.2287067420000002E-8</c:v>
                </c:pt>
                <c:pt idx="80520">
                  <c:v>5.8858336399999998E-8</c:v>
                </c:pt>
                <c:pt idx="80521">
                  <c:v>1.802268961E-6</c:v>
                </c:pt>
                <c:pt idx="80522">
                  <c:v>3.4864044870000002E-8</c:v>
                </c:pt>
                <c:pt idx="80523">
                  <c:v>8.8161526769999999E-9</c:v>
                </c:pt>
                <c:pt idx="80524">
                  <c:v>2.9454260719999999E-8</c:v>
                </c:pt>
                <c:pt idx="80525">
                  <c:v>3.3736738689999999E-7</c:v>
                </c:pt>
                <c:pt idx="80526">
                  <c:v>2.0987730410000001E-8</c:v>
                </c:pt>
                <c:pt idx="80527">
                  <c:v>8.7597665000000004E-8</c:v>
                </c:pt>
                <c:pt idx="80528">
                  <c:v>8.0488294749999996E-8</c:v>
                </c:pt>
                <c:pt idx="80529">
                  <c:v>5.7974110029999997E-8</c:v>
                </c:pt>
                <c:pt idx="80530">
                  <c:v>9.8484055789999993E-8</c:v>
                </c:pt>
                <c:pt idx="80531">
                  <c:v>1.3275958390000001E-7</c:v>
                </c:pt>
                <c:pt idx="80532">
                  <c:v>1.2175284990000001E-7</c:v>
                </c:pt>
                <c:pt idx="80533">
                  <c:v>1.622169275E-7</c:v>
                </c:pt>
                <c:pt idx="80534">
                  <c:v>1.152440695E-7</c:v>
                </c:pt>
                <c:pt idx="80535">
                  <c:v>6.0609751980000002E-8</c:v>
                </c:pt>
                <c:pt idx="80536">
                  <c:v>4.5383261399999997E-8</c:v>
                </c:pt>
                <c:pt idx="80537">
                  <c:v>4.9508931640000001E-8</c:v>
                </c:pt>
                <c:pt idx="80538">
                  <c:v>1.2273289419999999E-8</c:v>
                </c:pt>
                <c:pt idx="80539">
                  <c:v>3.770871421E-8</c:v>
                </c:pt>
                <c:pt idx="80540">
                  <c:v>1.183033951E-8</c:v>
                </c:pt>
                <c:pt idx="80541">
                  <c:v>5.1175227250000005E-7</c:v>
                </c:pt>
                <c:pt idx="80542">
                  <c:v>4.1208080370000001E-7</c:v>
                </c:pt>
                <c:pt idx="80543">
                  <c:v>7.2345232860000003E-7</c:v>
                </c:pt>
                <c:pt idx="80544">
                  <c:v>1.756156529E-6</c:v>
                </c:pt>
                <c:pt idx="80545">
                  <c:v>4.7953252740000003E-5</c:v>
                </c:pt>
                <c:pt idx="80546">
                  <c:v>6.6045932870000002E-7</c:v>
                </c:pt>
                <c:pt idx="80547">
                  <c:v>1.018641445E-6</c:v>
                </c:pt>
                <c:pt idx="80548">
                  <c:v>8.3875960079999997E-7</c:v>
                </c:pt>
                <c:pt idx="80549">
                  <c:v>7.4067784000000004E-7</c:v>
                </c:pt>
                <c:pt idx="80550">
                  <c:v>5.3286840189999998E-7</c:v>
                </c:pt>
                <c:pt idx="80551">
                  <c:v>1.1006087579999999E-6</c:v>
                </c:pt>
                <c:pt idx="80552">
                  <c:v>1.7007167540000001E-6</c:v>
                </c:pt>
                <c:pt idx="80553">
                  <c:v>1.1168224930000001E-5</c:v>
                </c:pt>
                <c:pt idx="80554">
                  <c:v>2.8683269010000002E-6</c:v>
                </c:pt>
                <c:pt idx="80555">
                  <c:v>1.238759597E-6</c:v>
                </c:pt>
                <c:pt idx="80556">
                  <c:v>3.1737819400000001E-7</c:v>
                </c:pt>
                <c:pt idx="80557">
                  <c:v>3.2029184580000001E-6</c:v>
                </c:pt>
                <c:pt idx="80558">
                  <c:v>1.00086258E-6</c:v>
                </c:pt>
                <c:pt idx="80559">
                  <c:v>7.7909340409999995E-7</c:v>
                </c:pt>
                <c:pt idx="80560">
                  <c:v>6.7493851609999999E-8</c:v>
                </c:pt>
                <c:pt idx="80561">
                  <c:v>1.244573089E-7</c:v>
                </c:pt>
                <c:pt idx="80562">
                  <c:v>1.176122729E-6</c:v>
                </c:pt>
                <c:pt idx="80563">
                  <c:v>5.1042489069999998E-7</c:v>
                </c:pt>
                <c:pt idx="80564">
                  <c:v>8.1716781149999995E-7</c:v>
                </c:pt>
                <c:pt idx="80565">
                  <c:v>6.7790180140000001E-6</c:v>
                </c:pt>
                <c:pt idx="80566">
                  <c:v>1.8843386740000001E-7</c:v>
                </c:pt>
                <c:pt idx="80567">
                  <c:v>2.8221928070000002E-7</c:v>
                </c:pt>
                <c:pt idx="80568">
                  <c:v>1.2493991219999999E-7</c:v>
                </c:pt>
                <c:pt idx="80569">
                  <c:v>7.3183145100000006E-8</c:v>
                </c:pt>
                <c:pt idx="80570">
                  <c:v>3.5202723580000003E-8</c:v>
                </c:pt>
                <c:pt idx="80571">
                  <c:v>2.3847038389999999E-8</c:v>
                </c:pt>
                <c:pt idx="80572">
                  <c:v>9.5969628039999998E-8</c:v>
                </c:pt>
                <c:pt idx="80573">
                  <c:v>7.2555558470000001E-7</c:v>
                </c:pt>
                <c:pt idx="80574">
                  <c:v>2.8938370480000002E-7</c:v>
                </c:pt>
                <c:pt idx="80575">
                  <c:v>5.2868062089999995E-7</c:v>
                </c:pt>
                <c:pt idx="80576">
                  <c:v>7.2014890389999997E-7</c:v>
                </c:pt>
                <c:pt idx="80577">
                  <c:v>3.2158771999999999E-6</c:v>
                </c:pt>
                <c:pt idx="80578">
                  <c:v>9.7074168019999997E-9</c:v>
                </c:pt>
                <c:pt idx="80579">
                  <c:v>2.026356438E-7</c:v>
                </c:pt>
                <c:pt idx="80580">
                  <c:v>4.9284889250000003E-8</c:v>
                </c:pt>
                <c:pt idx="80581">
                  <c:v>3.1796737270000002E-7</c:v>
                </c:pt>
                <c:pt idx="80582">
                  <c:v>1.132161935E-7</c:v>
                </c:pt>
                <c:pt idx="80583">
                  <c:v>2.4090046129999998E-7</c:v>
                </c:pt>
                <c:pt idx="80584">
                  <c:v>4.8186646350000002E-8</c:v>
                </c:pt>
                <c:pt idx="80585">
                  <c:v>4.6220214040000001E-7</c:v>
                </c:pt>
                <c:pt idx="80586">
                  <c:v>9.6120803850000002E-8</c:v>
                </c:pt>
                <c:pt idx="80587">
                  <c:v>1.155378247E-7</c:v>
                </c:pt>
                <c:pt idx="80588">
                  <c:v>1.185683963E-8</c:v>
                </c:pt>
                <c:pt idx="80589">
                  <c:v>4.6191573349999998E-7</c:v>
                </c:pt>
                <c:pt idx="80590">
                  <c:v>1.3369490440000001E-7</c:v>
                </c:pt>
                <c:pt idx="80591">
                  <c:v>4.0861598169999999E-8</c:v>
                </c:pt>
                <c:pt idx="80592">
                  <c:v>4.2710193899999997E-8</c:v>
                </c:pt>
                <c:pt idx="80593">
                  <c:v>3.4898374710000001E-6</c:v>
                </c:pt>
                <c:pt idx="80594">
                  <c:v>8.955555185E-7</c:v>
                </c:pt>
                <c:pt idx="80595">
                  <c:v>1.3209295260000001E-6</c:v>
                </c:pt>
                <c:pt idx="80596">
                  <c:v>9.1172465509999997E-6</c:v>
                </c:pt>
                <c:pt idx="80597">
                  <c:v>1.8491458609999999E-5</c:v>
                </c:pt>
                <c:pt idx="80598">
                  <c:v>1.1961221959999999E-6</c:v>
                </c:pt>
                <c:pt idx="80599">
                  <c:v>3.2638457829999998E-7</c:v>
                </c:pt>
                <c:pt idx="80600">
                  <c:v>3.134461195E-7</c:v>
                </c:pt>
                <c:pt idx="80601">
                  <c:v>1.6581175689999999E-6</c:v>
                </c:pt>
                <c:pt idx="80602">
                  <c:v>2.316047367E-7</c:v>
                </c:pt>
                <c:pt idx="80603">
                  <c:v>2.697253975E-7</c:v>
                </c:pt>
                <c:pt idx="80604">
                  <c:v>1.7669413080000001E-6</c:v>
                </c:pt>
                <c:pt idx="80605">
                  <c:v>7.5032874040000003E-6</c:v>
                </c:pt>
                <c:pt idx="80606">
                  <c:v>6.1702157479999995E-7</c:v>
                </c:pt>
                <c:pt idx="80607">
                  <c:v>5.0729446689999997E-7</c:v>
                </c:pt>
                <c:pt idx="80608">
                  <c:v>1.095329794E-6</c:v>
                </c:pt>
                <c:pt idx="80609">
                  <c:v>2.2051564160000001E-7</c:v>
                </c:pt>
                <c:pt idx="80610">
                  <c:v>8.3905048129999994E-8</c:v>
                </c:pt>
                <c:pt idx="80611">
                  <c:v>1.465252624E-7</c:v>
                </c:pt>
                <c:pt idx="80612">
                  <c:v>1.4293468850000001E-7</c:v>
                </c:pt>
                <c:pt idx="80613">
                  <c:v>8.4167669740000005E-8</c:v>
                </c:pt>
                <c:pt idx="80614">
                  <c:v>1.088012323E-7</c:v>
                </c:pt>
                <c:pt idx="80615">
                  <c:v>1.542689884E-8</c:v>
                </c:pt>
                <c:pt idx="80616">
                  <c:v>2.1865888900000001E-6</c:v>
                </c:pt>
                <c:pt idx="80617">
                  <c:v>3.065836523E-6</c:v>
                </c:pt>
                <c:pt idx="80618">
                  <c:v>1.0880173930000001E-6</c:v>
                </c:pt>
                <c:pt idx="80619">
                  <c:v>5.6183315710000003E-7</c:v>
                </c:pt>
                <c:pt idx="80620">
                  <c:v>1.1942450849999999E-8</c:v>
                </c:pt>
                <c:pt idx="80621">
                  <c:v>1.731134375E-7</c:v>
                </c:pt>
                <c:pt idx="80622">
                  <c:v>5.2771231489999996E-7</c:v>
                </c:pt>
                <c:pt idx="80623">
                  <c:v>1.3943769009999999E-7</c:v>
                </c:pt>
                <c:pt idx="80624">
                  <c:v>4.8553111329999995E-7</c:v>
                </c:pt>
                <c:pt idx="80625">
                  <c:v>8.6219866660000003E-7</c:v>
                </c:pt>
                <c:pt idx="80626">
                  <c:v>6.4946659789999998E-7</c:v>
                </c:pt>
                <c:pt idx="80627">
                  <c:v>3.1188197799999999E-7</c:v>
                </c:pt>
                <c:pt idx="80628">
                  <c:v>3.443743578E-7</c:v>
                </c:pt>
                <c:pt idx="80629">
                  <c:v>3.3248648919999999E-7</c:v>
                </c:pt>
                <c:pt idx="80630">
                  <c:v>2.0997207659999998E-8</c:v>
                </c:pt>
                <c:pt idx="80631">
                  <c:v>4.2404050899999998E-8</c:v>
                </c:pt>
                <c:pt idx="80632">
                  <c:v>2.1958175310000001E-7</c:v>
                </c:pt>
                <c:pt idx="80633">
                  <c:v>2.5095198000000001E-8</c:v>
                </c:pt>
                <c:pt idx="80634">
                  <c:v>3.4998247459999999E-8</c:v>
                </c:pt>
                <c:pt idx="80635">
                  <c:v>1.4060310919999999E-7</c:v>
                </c:pt>
                <c:pt idx="80636">
                  <c:v>1.026894848E-7</c:v>
                </c:pt>
                <c:pt idx="80637">
                  <c:v>1.671990126E-7</c:v>
                </c:pt>
                <c:pt idx="80638">
                  <c:v>4.0170506410000002E-7</c:v>
                </c:pt>
                <c:pt idx="80639">
                  <c:v>8.171861781E-7</c:v>
                </c:pt>
                <c:pt idx="80640">
                  <c:v>3.2993463259999998E-7</c:v>
                </c:pt>
                <c:pt idx="80641">
                  <c:v>1.7078215469999999E-7</c:v>
                </c:pt>
                <c:pt idx="80642">
                  <c:v>5.2973445019999995E-7</c:v>
                </c:pt>
                <c:pt idx="80643">
                  <c:v>5.9470487700000001E-7</c:v>
                </c:pt>
                <c:pt idx="80644">
                  <c:v>1.153607799E-8</c:v>
                </c:pt>
                <c:pt idx="80645">
                  <c:v>1.348623968E-7</c:v>
                </c:pt>
                <c:pt idx="80646">
                  <c:v>5.8482550469999996E-7</c:v>
                </c:pt>
                <c:pt idx="80647">
                  <c:v>3.930567015E-7</c:v>
                </c:pt>
                <c:pt idx="80648">
                  <c:v>2.9920793200000001E-8</c:v>
                </c:pt>
                <c:pt idx="80649">
                  <c:v>2.6962659269999998E-7</c:v>
                </c:pt>
                <c:pt idx="80650">
                  <c:v>3.3478126060000003E-7</c:v>
                </c:pt>
                <c:pt idx="80651">
                  <c:v>2.840600546E-8</c:v>
                </c:pt>
                <c:pt idx="80652">
                  <c:v>5.5554054470000002E-7</c:v>
                </c:pt>
                <c:pt idx="80653">
                  <c:v>5.713188448E-8</c:v>
                </c:pt>
                <c:pt idx="80654">
                  <c:v>8.5653427249999994E-8</c:v>
                </c:pt>
                <c:pt idx="80655">
                  <c:v>7.8101791729999996E-8</c:v>
                </c:pt>
                <c:pt idx="80656">
                  <c:v>1.4954610119999999E-6</c:v>
                </c:pt>
                <c:pt idx="80657">
                  <c:v>2.3230782580000001E-7</c:v>
                </c:pt>
                <c:pt idx="80658">
                  <c:v>7.2977524590000006E-8</c:v>
                </c:pt>
                <c:pt idx="80659">
                  <c:v>2.7094767609999998E-7</c:v>
                </c:pt>
                <c:pt idx="80660">
                  <c:v>8.1111957260000003E-7</c:v>
                </c:pt>
                <c:pt idx="80661">
                  <c:v>3.5257013630000002E-7</c:v>
                </c:pt>
                <c:pt idx="80662">
                  <c:v>2.5295788920000002E-7</c:v>
                </c:pt>
                <c:pt idx="80663">
                  <c:v>5.920763631E-7</c:v>
                </c:pt>
                <c:pt idx="80664">
                  <c:v>6.1188613509999999E-7</c:v>
                </c:pt>
                <c:pt idx="80665">
                  <c:v>8.3492151030000005E-7</c:v>
                </c:pt>
                <c:pt idx="80666">
                  <c:v>6.4259325690000003E-7</c:v>
                </c:pt>
                <c:pt idx="80667">
                  <c:v>3.5579331769999999E-7</c:v>
                </c:pt>
                <c:pt idx="80668">
                  <c:v>1.0491468E-6</c:v>
                </c:pt>
                <c:pt idx="80669">
                  <c:v>1.2658587649999999E-7</c:v>
                </c:pt>
                <c:pt idx="80670">
                  <c:v>6.9897859399999996E-7</c:v>
                </c:pt>
                <c:pt idx="80671">
                  <c:v>4.8455130859999998E-7</c:v>
                </c:pt>
                <c:pt idx="80672">
                  <c:v>1.1007680119999999E-6</c:v>
                </c:pt>
                <c:pt idx="80673">
                  <c:v>7.0070365800000006E-8</c:v>
                </c:pt>
                <c:pt idx="80674">
                  <c:v>5.8832383620000005E-7</c:v>
                </c:pt>
                <c:pt idx="80675">
                  <c:v>6.1457574980000004E-8</c:v>
                </c:pt>
                <c:pt idx="80676">
                  <c:v>1.169475262E-5</c:v>
                </c:pt>
                <c:pt idx="80677">
                  <c:v>3.5389682260000001E-6</c:v>
                </c:pt>
                <c:pt idx="80678">
                  <c:v>1.9542827610000001E-6</c:v>
                </c:pt>
                <c:pt idx="80679">
                  <c:v>1.9043972039999999E-6</c:v>
                </c:pt>
                <c:pt idx="80680">
                  <c:v>2.5009271950000001E-6</c:v>
                </c:pt>
                <c:pt idx="80681">
                  <c:v>4.8003278229999998E-7</c:v>
                </c:pt>
                <c:pt idx="80682">
                  <c:v>1.180493044E-7</c:v>
                </c:pt>
                <c:pt idx="80683">
                  <c:v>7.1558953750000003E-8</c:v>
                </c:pt>
                <c:pt idx="80684">
                  <c:v>2.6753480819999999E-8</c:v>
                </c:pt>
                <c:pt idx="80685">
                  <c:v>6.7897191210000002E-8</c:v>
                </c:pt>
                <c:pt idx="80686">
                  <c:v>8.6049868069999998E-8</c:v>
                </c:pt>
                <c:pt idx="80687">
                  <c:v>1.011927899E-7</c:v>
                </c:pt>
                <c:pt idx="80688">
                  <c:v>2.053093317E-7</c:v>
                </c:pt>
                <c:pt idx="80689">
                  <c:v>1.861404004E-7</c:v>
                </c:pt>
                <c:pt idx="80690">
                  <c:v>6.6143444190000007E-8</c:v>
                </c:pt>
                <c:pt idx="80691">
                  <c:v>2.4721335079999999E-7</c:v>
                </c:pt>
                <c:pt idx="80692">
                  <c:v>8.2363800640000001E-8</c:v>
                </c:pt>
                <c:pt idx="80693">
                  <c:v>1.2469757080000001E-7</c:v>
                </c:pt>
                <c:pt idx="80694">
                  <c:v>1.440182863E-7</c:v>
                </c:pt>
                <c:pt idx="80695">
                  <c:v>1.568691809E-7</c:v>
                </c:pt>
                <c:pt idx="80696">
                  <c:v>1.132293196E-6</c:v>
                </c:pt>
                <c:pt idx="80697">
                  <c:v>2.6970983719999998E-7</c:v>
                </c:pt>
                <c:pt idx="80698">
                  <c:v>2.372351372E-7</c:v>
                </c:pt>
                <c:pt idx="80699">
                  <c:v>5.5262326519999996E-7</c:v>
                </c:pt>
                <c:pt idx="80700">
                  <c:v>8.9181425379999997E-7</c:v>
                </c:pt>
                <c:pt idx="80701">
                  <c:v>1.6518435609999999E-7</c:v>
                </c:pt>
                <c:pt idx="80702">
                  <c:v>5.6867034379999997E-8</c:v>
                </c:pt>
                <c:pt idx="80703">
                  <c:v>4.0087074590000003E-8</c:v>
                </c:pt>
                <c:pt idx="80704">
                  <c:v>1.5258525230000001E-7</c:v>
                </c:pt>
                <c:pt idx="80705">
                  <c:v>1.1235592740000001E-8</c:v>
                </c:pt>
                <c:pt idx="80706">
                  <c:v>3.775539919E-8</c:v>
                </c:pt>
                <c:pt idx="80707">
                  <c:v>1.68454269E-7</c:v>
                </c:pt>
                <c:pt idx="80708">
                  <c:v>5.6870903229999999E-6</c:v>
                </c:pt>
                <c:pt idx="80709">
                  <c:v>1.0333376610000001E-6</c:v>
                </c:pt>
                <c:pt idx="80710">
                  <c:v>2.4875033539999998E-7</c:v>
                </c:pt>
                <c:pt idx="80711">
                  <c:v>5.2981781849999999E-7</c:v>
                </c:pt>
                <c:pt idx="80712">
                  <c:v>1.4818157730000001E-6</c:v>
                </c:pt>
                <c:pt idx="80713">
                  <c:v>1.7928434350000001E-7</c:v>
                </c:pt>
                <c:pt idx="80714">
                  <c:v>1.354865986E-7</c:v>
                </c:pt>
                <c:pt idx="80715">
                  <c:v>3.5006200840000001E-7</c:v>
                </c:pt>
                <c:pt idx="80716">
                  <c:v>3.4153923549999998E-6</c:v>
                </c:pt>
                <c:pt idx="80717">
                  <c:v>8.1598738820000003E-7</c:v>
                </c:pt>
                <c:pt idx="80718">
                  <c:v>8.332197358E-7</c:v>
                </c:pt>
                <c:pt idx="80719">
                  <c:v>2.822858561E-6</c:v>
                </c:pt>
                <c:pt idx="80720">
                  <c:v>2.5619493610000001E-5</c:v>
                </c:pt>
                <c:pt idx="80721">
                  <c:v>2.064820189E-6</c:v>
                </c:pt>
                <c:pt idx="80722">
                  <c:v>3.3469706900000001E-7</c:v>
                </c:pt>
                <c:pt idx="80723">
                  <c:v>1.42711894E-7</c:v>
                </c:pt>
                <c:pt idx="80724">
                  <c:v>8.2185820519999997E-7</c:v>
                </c:pt>
                <c:pt idx="80725">
                  <c:v>3.790838069E-7</c:v>
                </c:pt>
                <c:pt idx="80726">
                  <c:v>2.049248339E-7</c:v>
                </c:pt>
                <c:pt idx="80727">
                  <c:v>2.8535296950000002E-8</c:v>
                </c:pt>
                <c:pt idx="80728">
                  <c:v>7.4036216669999997E-6</c:v>
                </c:pt>
                <c:pt idx="80729">
                  <c:v>1.660625812E-7</c:v>
                </c:pt>
                <c:pt idx="80730">
                  <c:v>1.4011106779999999E-7</c:v>
                </c:pt>
                <c:pt idx="80731">
                  <c:v>2.217995563E-7</c:v>
                </c:pt>
                <c:pt idx="80732">
                  <c:v>2.08314936E-7</c:v>
                </c:pt>
                <c:pt idx="80733">
                  <c:v>3.6669011840000002E-8</c:v>
                </c:pt>
                <c:pt idx="80734">
                  <c:v>2.3818420120000002E-8</c:v>
                </c:pt>
                <c:pt idx="80735">
                  <c:v>1.439340786E-8</c:v>
                </c:pt>
                <c:pt idx="80736">
                  <c:v>5.8159471119999998E-8</c:v>
                </c:pt>
                <c:pt idx="80737">
                  <c:v>1.7314243389999999E-8</c:v>
                </c:pt>
                <c:pt idx="80738">
                  <c:v>6.4249197719999997E-9</c:v>
                </c:pt>
                <c:pt idx="80739">
                  <c:v>1.026311202E-8</c:v>
                </c:pt>
                <c:pt idx="80740">
                  <c:v>8.5053983549999998E-7</c:v>
                </c:pt>
                <c:pt idx="80741">
                  <c:v>1.6427026270000001E-8</c:v>
                </c:pt>
                <c:pt idx="80742">
                  <c:v>8.2196011230000005E-9</c:v>
                </c:pt>
                <c:pt idx="80743">
                  <c:v>8.2821577500000008E-9</c:v>
                </c:pt>
                <c:pt idx="80744">
                  <c:v>7.2012047740000006E-8</c:v>
                </c:pt>
                <c:pt idx="80745">
                  <c:v>1.045204988E-8</c:v>
                </c:pt>
                <c:pt idx="80746">
                  <c:v>9.4961782900000002E-9</c:v>
                </c:pt>
                <c:pt idx="80747">
                  <c:v>1.123802615E-8</c:v>
                </c:pt>
                <c:pt idx="80748">
                  <c:v>2.6718470909999999E-7</c:v>
                </c:pt>
                <c:pt idx="80749">
                  <c:v>1.0191304399999999E-8</c:v>
                </c:pt>
                <c:pt idx="80750">
                  <c:v>8.7827981889999998E-8</c:v>
                </c:pt>
                <c:pt idx="80751">
                  <c:v>1.45853036E-7</c:v>
                </c:pt>
                <c:pt idx="80752">
                  <c:v>2.8514351319999999E-6</c:v>
                </c:pt>
                <c:pt idx="80753">
                  <c:v>9.1459060440000004E-8</c:v>
                </c:pt>
                <c:pt idx="80754">
                  <c:v>7.8104981760000002E-8</c:v>
                </c:pt>
                <c:pt idx="80755">
                  <c:v>1.2613862639999999E-7</c:v>
                </c:pt>
                <c:pt idx="80756">
                  <c:v>1.3047460900000001E-6</c:v>
                </c:pt>
                <c:pt idx="80757">
                  <c:v>8.4524967499999999E-8</c:v>
                </c:pt>
                <c:pt idx="80758">
                  <c:v>1.6986246550000001E-7</c:v>
                </c:pt>
                <c:pt idx="80759">
                  <c:v>2.8905979429999997E-7</c:v>
                </c:pt>
                <c:pt idx="80760">
                  <c:v>6.5695629639999997E-6</c:v>
                </c:pt>
                <c:pt idx="80761">
                  <c:v>3.2959196180000001E-7</c:v>
                </c:pt>
                <c:pt idx="80762">
                  <c:v>1.3863113280000001E-7</c:v>
                </c:pt>
                <c:pt idx="80763">
                  <c:v>1.069862322E-7</c:v>
                </c:pt>
                <c:pt idx="80764">
                  <c:v>4.5179484410000003E-6</c:v>
                </c:pt>
                <c:pt idx="80765">
                  <c:v>1.095412845E-7</c:v>
                </c:pt>
                <c:pt idx="80766">
                  <c:v>1.7460399359999999E-7</c:v>
                </c:pt>
                <c:pt idx="80767">
                  <c:v>9.3752831539999996E-8</c:v>
                </c:pt>
                <c:pt idx="80768">
                  <c:v>2.6402200500000001E-5</c:v>
                </c:pt>
                <c:pt idx="80769">
                  <c:v>1.8638267210000002E-9</c:v>
                </c:pt>
                <c:pt idx="80770">
                  <c:v>2.7402707950000002E-7</c:v>
                </c:pt>
                <c:pt idx="80771">
                  <c:v>4.330233887E-7</c:v>
                </c:pt>
                <c:pt idx="80772">
                  <c:v>2.7071950079999999E-5</c:v>
                </c:pt>
                <c:pt idx="80773">
                  <c:v>1.6952311769999999E-7</c:v>
                </c:pt>
                <c:pt idx="80774">
                  <c:v>6.7330723020000007E-8</c:v>
                </c:pt>
                <c:pt idx="80775">
                  <c:v>6.1095654710000006E-8</c:v>
                </c:pt>
                <c:pt idx="80776">
                  <c:v>8.5203549720000001E-7</c:v>
                </c:pt>
                <c:pt idx="80777">
                  <c:v>3.6125197519999999E-8</c:v>
                </c:pt>
                <c:pt idx="80778">
                  <c:v>2.1012814350000001E-8</c:v>
                </c:pt>
                <c:pt idx="80779">
                  <c:v>1.3384644530000001E-8</c:v>
                </c:pt>
                <c:pt idx="80780">
                  <c:v>7.4837545360000003E-8</c:v>
                </c:pt>
                <c:pt idx="80781">
                  <c:v>4.1468409289999998E-9</c:v>
                </c:pt>
                <c:pt idx="80782">
                  <c:v>1.492548172E-9</c:v>
                </c:pt>
                <c:pt idx="80783">
                  <c:v>3.0166261049999999E-10</c:v>
                </c:pt>
                <c:pt idx="80784">
                  <c:v>4.4648861550000001E-13</c:v>
                </c:pt>
                <c:pt idx="80785">
                  <c:v>2.05830105E-10</c:v>
                </c:pt>
                <c:pt idx="80786">
                  <c:v>5.7933494339999996E-10</c:v>
                </c:pt>
                <c:pt idx="80787">
                  <c:v>8.9964954769999996E-10</c:v>
                </c:pt>
                <c:pt idx="80788">
                  <c:v>5.7460718730000003E-8</c:v>
                </c:pt>
                <c:pt idx="80789">
                  <c:v>1.49482895E-9</c:v>
                </c:pt>
                <c:pt idx="80790">
                  <c:v>8.5984599850000003E-10</c:v>
                </c:pt>
                <c:pt idx="80791">
                  <c:v>3.682177953E-10</c:v>
                </c:pt>
                <c:pt idx="80792">
                  <c:v>2.5409577579999999E-8</c:v>
                </c:pt>
                <c:pt idx="80793">
                  <c:v>1.7822934789999999E-9</c:v>
                </c:pt>
                <c:pt idx="80794">
                  <c:v>4.0358718500000002E-9</c:v>
                </c:pt>
                <c:pt idx="80795">
                  <c:v>5.9116452339999998E-9</c:v>
                </c:pt>
                <c:pt idx="80796">
                  <c:v>1.310201608E-7</c:v>
                </c:pt>
                <c:pt idx="80797">
                  <c:v>2.1889941580000001E-8</c:v>
                </c:pt>
                <c:pt idx="80798">
                  <c:v>3.4328510589999997E-8</c:v>
                </c:pt>
                <c:pt idx="80799">
                  <c:v>4.5955173759999997E-8</c:v>
                </c:pt>
                <c:pt idx="80800">
                  <c:v>1.146011114E-6</c:v>
                </c:pt>
                <c:pt idx="80801">
                  <c:v>1.192781855E-7</c:v>
                </c:pt>
                <c:pt idx="80802">
                  <c:v>7.3069471669999996E-8</c:v>
                </c:pt>
                <c:pt idx="80803">
                  <c:v>6.0264203210000006E-8</c:v>
                </c:pt>
                <c:pt idx="80804">
                  <c:v>8.2865031399999997E-7</c:v>
                </c:pt>
                <c:pt idx="80805">
                  <c:v>2.46282815E-7</c:v>
                </c:pt>
                <c:pt idx="80806">
                  <c:v>1.4967043550000001E-7</c:v>
                </c:pt>
                <c:pt idx="80807">
                  <c:v>1.134557557E-7</c:v>
                </c:pt>
                <c:pt idx="80808">
                  <c:v>3.7937484309999998E-6</c:v>
                </c:pt>
                <c:pt idx="80809">
                  <c:v>7.0613270089999997E-7</c:v>
                </c:pt>
                <c:pt idx="80810">
                  <c:v>2.8676726119999997E-7</c:v>
                </c:pt>
                <c:pt idx="80811">
                  <c:v>4.840701705E-7</c:v>
                </c:pt>
                <c:pt idx="80812">
                  <c:v>7.6385018760000004E-5</c:v>
                </c:pt>
                <c:pt idx="80813">
                  <c:v>3.9883521369999998E-7</c:v>
                </c:pt>
                <c:pt idx="80814">
                  <c:v>5.9024583770000001E-7</c:v>
                </c:pt>
                <c:pt idx="80815">
                  <c:v>3.3935987169999999E-7</c:v>
                </c:pt>
                <c:pt idx="80816">
                  <c:v>7.9742876019999995E-7</c:v>
                </c:pt>
                <c:pt idx="80817">
                  <c:v>2.3217901479999999E-7</c:v>
                </c:pt>
                <c:pt idx="80818">
                  <c:v>2.8494960459999998E-7</c:v>
                </c:pt>
                <c:pt idx="80819">
                  <c:v>3.0487148170000002E-7</c:v>
                </c:pt>
                <c:pt idx="80820">
                  <c:v>4.9808375999999998E-6</c:v>
                </c:pt>
                <c:pt idx="80821">
                  <c:v>4.1863537310000001E-7</c:v>
                </c:pt>
                <c:pt idx="80822">
                  <c:v>1.388165033E-7</c:v>
                </c:pt>
                <c:pt idx="80823">
                  <c:v>9.2284103639999997E-9</c:v>
                </c:pt>
                <c:pt idx="80824">
                  <c:v>8.5567006100000005E-7</c:v>
                </c:pt>
                <c:pt idx="80825">
                  <c:v>7.3042742360000006E-8</c:v>
                </c:pt>
                <c:pt idx="80826">
                  <c:v>6.2209315979999997E-8</c:v>
                </c:pt>
                <c:pt idx="80827">
                  <c:v>1.1166841910000001E-8</c:v>
                </c:pt>
                <c:pt idx="80828">
                  <c:v>3.8247540650000003E-9</c:v>
                </c:pt>
                <c:pt idx="80829">
                  <c:v>4.6626179719999999E-8</c:v>
                </c:pt>
                <c:pt idx="80830">
                  <c:v>2.9600106600000001E-8</c:v>
                </c:pt>
                <c:pt idx="80831">
                  <c:v>2.9547224279999999E-9</c:v>
                </c:pt>
                <c:pt idx="80832">
                  <c:v>5.2309341730000001E-8</c:v>
                </c:pt>
                <c:pt idx="80833">
                  <c:v>1.46265498E-8</c:v>
                </c:pt>
                <c:pt idx="80834">
                  <c:v>1.5442539699999999E-8</c:v>
                </c:pt>
                <c:pt idx="80835">
                  <c:v>1.5233468220000002E-8</c:v>
                </c:pt>
                <c:pt idx="80836">
                  <c:v>1.7419655060000001E-8</c:v>
                </c:pt>
                <c:pt idx="80837">
                  <c:v>2.0750351360000001E-8</c:v>
                </c:pt>
                <c:pt idx="80838">
                  <c:v>2.7967403820000001E-8</c:v>
                </c:pt>
                <c:pt idx="80839">
                  <c:v>3.9284077689999998E-8</c:v>
                </c:pt>
                <c:pt idx="80840">
                  <c:v>2.7386064119999998E-7</c:v>
                </c:pt>
                <c:pt idx="80841">
                  <c:v>1.2843683660000001E-7</c:v>
                </c:pt>
                <c:pt idx="80842">
                  <c:v>3.7045466349999997E-8</c:v>
                </c:pt>
                <c:pt idx="80843">
                  <c:v>1.063542152E-7</c:v>
                </c:pt>
                <c:pt idx="80844">
                  <c:v>1.409681855E-6</c:v>
                </c:pt>
                <c:pt idx="80845">
                  <c:v>2.0762389289999999E-7</c:v>
                </c:pt>
                <c:pt idx="80846">
                  <c:v>1.772875945E-7</c:v>
                </c:pt>
                <c:pt idx="80847">
                  <c:v>8.5372850649999999E-8</c:v>
                </c:pt>
                <c:pt idx="80848">
                  <c:v>3.396447922E-7</c:v>
                </c:pt>
                <c:pt idx="80849">
                  <c:v>4.9867505090000004E-7</c:v>
                </c:pt>
                <c:pt idx="80850">
                  <c:v>1.4749445069999999E-7</c:v>
                </c:pt>
                <c:pt idx="80851">
                  <c:v>1.2494943460000001E-6</c:v>
                </c:pt>
                <c:pt idx="80852">
                  <c:v>2.2571423149999999E-5</c:v>
                </c:pt>
                <c:pt idx="80853">
                  <c:v>1.759336859E-6</c:v>
                </c:pt>
                <c:pt idx="80854">
                  <c:v>2.0548313630000002E-6</c:v>
                </c:pt>
                <c:pt idx="80855">
                  <c:v>1.3392942459999999E-6</c:v>
                </c:pt>
                <c:pt idx="80856">
                  <c:v>4.698611893E-6</c:v>
                </c:pt>
                <c:pt idx="80857">
                  <c:v>8.9024728580000003E-7</c:v>
                </c:pt>
                <c:pt idx="80858">
                  <c:v>5.0215616659999998E-7</c:v>
                </c:pt>
                <c:pt idx="80859">
                  <c:v>3.8770272689999998E-7</c:v>
                </c:pt>
                <c:pt idx="80860">
                  <c:v>1.177652567E-5</c:v>
                </c:pt>
                <c:pt idx="80861">
                  <c:v>2.1072706369999998E-6</c:v>
                </c:pt>
                <c:pt idx="80862">
                  <c:v>9.7718568140000007E-7</c:v>
                </c:pt>
                <c:pt idx="80863">
                  <c:v>5.8374721260000003E-6</c:v>
                </c:pt>
                <c:pt idx="80864">
                  <c:v>2.4515283799999999E-5</c:v>
                </c:pt>
                <c:pt idx="80865">
                  <c:v>1.0658508989999999E-6</c:v>
                </c:pt>
                <c:pt idx="80866">
                  <c:v>3.223046129E-7</c:v>
                </c:pt>
                <c:pt idx="80867">
                  <c:v>7.4995006230000004E-8</c:v>
                </c:pt>
                <c:pt idx="80868">
                  <c:v>8.8373253140000004E-7</c:v>
                </c:pt>
                <c:pt idx="80869">
                  <c:v>1.7517802310000001E-7</c:v>
                </c:pt>
                <c:pt idx="80870">
                  <c:v>2.1488947849999999E-8</c:v>
                </c:pt>
                <c:pt idx="80871">
                  <c:v>3.288909791E-7</c:v>
                </c:pt>
                <c:pt idx="80872">
                  <c:v>2.0854781650000001E-6</c:v>
                </c:pt>
                <c:pt idx="80873">
                  <c:v>1.661050321E-7</c:v>
                </c:pt>
                <c:pt idx="80874">
                  <c:v>2.4289544269999999E-8</c:v>
                </c:pt>
                <c:pt idx="80875">
                  <c:v>5.4106718280000001E-8</c:v>
                </c:pt>
                <c:pt idx="80876">
                  <c:v>1.968082726E-8</c:v>
                </c:pt>
                <c:pt idx="80877">
                  <c:v>1.4428824860000001E-8</c:v>
                </c:pt>
                <c:pt idx="80878">
                  <c:v>3.4970951700000002E-8</c:v>
                </c:pt>
                <c:pt idx="80879">
                  <c:v>4.2295366699999999E-8</c:v>
                </c:pt>
                <c:pt idx="80880">
                  <c:v>3.6386664659999998E-8</c:v>
                </c:pt>
                <c:pt idx="80881">
                  <c:v>4.4703337879999997E-8</c:v>
                </c:pt>
                <c:pt idx="80882">
                  <c:v>4.0385458559999999E-8</c:v>
                </c:pt>
                <c:pt idx="80883">
                  <c:v>4.4599440870000003E-8</c:v>
                </c:pt>
                <c:pt idx="80884">
                  <c:v>9.5412450980000006E-8</c:v>
                </c:pt>
                <c:pt idx="80885">
                  <c:v>2.506104179E-8</c:v>
                </c:pt>
                <c:pt idx="80886">
                  <c:v>3.5592983689999998E-8</c:v>
                </c:pt>
                <c:pt idx="80887">
                  <c:v>6.3678215189999994E-8</c:v>
                </c:pt>
                <c:pt idx="80888">
                  <c:v>9.2625319349999999E-8</c:v>
                </c:pt>
                <c:pt idx="80889">
                  <c:v>1.579364714E-8</c:v>
                </c:pt>
                <c:pt idx="80890">
                  <c:v>1.252021618E-7</c:v>
                </c:pt>
                <c:pt idx="80891">
                  <c:v>3.1881906260000003E-8</c:v>
                </c:pt>
                <c:pt idx="80892">
                  <c:v>4.2327380680000001E-7</c:v>
                </c:pt>
                <c:pt idx="80893">
                  <c:v>1.102232116E-7</c:v>
                </c:pt>
                <c:pt idx="80894">
                  <c:v>5.5163116220000005E-7</c:v>
                </c:pt>
                <c:pt idx="80895">
                  <c:v>6.7626929139999996E-7</c:v>
                </c:pt>
                <c:pt idx="80896">
                  <c:v>1.0383885000000001E-6</c:v>
                </c:pt>
                <c:pt idx="80897">
                  <c:v>7.0032806929999997E-7</c:v>
                </c:pt>
                <c:pt idx="80898">
                  <c:v>4.9985340389999996E-7</c:v>
                </c:pt>
                <c:pt idx="80899">
                  <c:v>1.3658773400000001E-8</c:v>
                </c:pt>
                <c:pt idx="80900">
                  <c:v>1.167910561E-6</c:v>
                </c:pt>
                <c:pt idx="80901">
                  <c:v>1.9901514879999998E-6</c:v>
                </c:pt>
                <c:pt idx="80902">
                  <c:v>1.523336253E-6</c:v>
                </c:pt>
                <c:pt idx="80903">
                  <c:v>1.691857517E-5</c:v>
                </c:pt>
                <c:pt idx="80904">
                  <c:v>4.1166795890000001E-5</c:v>
                </c:pt>
                <c:pt idx="80905">
                  <c:v>4.4976741029999999E-6</c:v>
                </c:pt>
                <c:pt idx="80906">
                  <c:v>4.6838389610000001E-6</c:v>
                </c:pt>
                <c:pt idx="80907">
                  <c:v>2.0951446620000001E-6</c:v>
                </c:pt>
                <c:pt idx="80908">
                  <c:v>3.0600242039999998E-7</c:v>
                </c:pt>
                <c:pt idx="80909">
                  <c:v>9.5520531909999997E-7</c:v>
                </c:pt>
                <c:pt idx="80910">
                  <c:v>1.218198292E-6</c:v>
                </c:pt>
                <c:pt idx="80911">
                  <c:v>1.4604810889999999E-7</c:v>
                </c:pt>
                <c:pt idx="80912">
                  <c:v>2.3912792000000002E-7</c:v>
                </c:pt>
                <c:pt idx="80913">
                  <c:v>6.4111337660000004E-7</c:v>
                </c:pt>
                <c:pt idx="80914">
                  <c:v>4.4519465370000001E-7</c:v>
                </c:pt>
                <c:pt idx="80915">
                  <c:v>1.549192397E-9</c:v>
                </c:pt>
                <c:pt idx="80916">
                  <c:v>1.9178299270000001E-7</c:v>
                </c:pt>
                <c:pt idx="80917">
                  <c:v>3.08492152E-7</c:v>
                </c:pt>
                <c:pt idx="80918">
                  <c:v>6.5623006629999998E-8</c:v>
                </c:pt>
                <c:pt idx="80919">
                  <c:v>1.626156393E-7</c:v>
                </c:pt>
                <c:pt idx="80920">
                  <c:v>4.3248059919999998E-8</c:v>
                </c:pt>
                <c:pt idx="80921">
                  <c:v>9.1609539279999995E-8</c:v>
                </c:pt>
                <c:pt idx="80922">
                  <c:v>1.5734924070000001E-8</c:v>
                </c:pt>
                <c:pt idx="80923">
                  <c:v>3.598558855E-7</c:v>
                </c:pt>
                <c:pt idx="80924">
                  <c:v>6.0993300849999996E-8</c:v>
                </c:pt>
                <c:pt idx="80925">
                  <c:v>5.945688588E-8</c:v>
                </c:pt>
                <c:pt idx="80926">
                  <c:v>6.1997961640000004E-8</c:v>
                </c:pt>
                <c:pt idx="80927">
                  <c:v>1.304814227E-7</c:v>
                </c:pt>
                <c:pt idx="80928">
                  <c:v>7.1246511069999996E-8</c:v>
                </c:pt>
                <c:pt idx="80929">
                  <c:v>5.7289392909999997E-8</c:v>
                </c:pt>
                <c:pt idx="80930">
                  <c:v>7.7244346129999994E-8</c:v>
                </c:pt>
                <c:pt idx="80931">
                  <c:v>7.0510769180000005E-8</c:v>
                </c:pt>
                <c:pt idx="80932">
                  <c:v>6.2048035969999998E-8</c:v>
                </c:pt>
                <c:pt idx="80933">
                  <c:v>5.1008213049999998E-8</c:v>
                </c:pt>
                <c:pt idx="80934">
                  <c:v>4.578924895E-8</c:v>
                </c:pt>
                <c:pt idx="80935">
                  <c:v>1.5269605029999999E-7</c:v>
                </c:pt>
                <c:pt idx="80936">
                  <c:v>9.4984820730000002E-8</c:v>
                </c:pt>
                <c:pt idx="80937">
                  <c:v>4.1813852530000002E-8</c:v>
                </c:pt>
                <c:pt idx="80938">
                  <c:v>1.023162427E-8</c:v>
                </c:pt>
                <c:pt idx="80939">
                  <c:v>3.9079668100000001E-7</c:v>
                </c:pt>
                <c:pt idx="80940">
                  <c:v>1.681610761E-7</c:v>
                </c:pt>
                <c:pt idx="80941">
                  <c:v>1.1729034519999999E-8</c:v>
                </c:pt>
                <c:pt idx="80942">
                  <c:v>1.9915615669999999E-7</c:v>
                </c:pt>
                <c:pt idx="80943">
                  <c:v>6.3976306299999999E-6</c:v>
                </c:pt>
                <c:pt idx="80944">
                  <c:v>9.8198756000000002E-6</c:v>
                </c:pt>
                <c:pt idx="80945">
                  <c:v>2.5711907500000002E-6</c:v>
                </c:pt>
                <c:pt idx="80946">
                  <c:v>3.1692953779999998E-6</c:v>
                </c:pt>
                <c:pt idx="80947">
                  <c:v>1.0289922989999999E-5</c:v>
                </c:pt>
                <c:pt idx="80948">
                  <c:v>2.382137418E-6</c:v>
                </c:pt>
                <c:pt idx="80949">
                  <c:v>1.716266979E-7</c:v>
                </c:pt>
                <c:pt idx="80950">
                  <c:v>4.2316837549999998E-7</c:v>
                </c:pt>
                <c:pt idx="80951">
                  <c:v>1.684334779E-6</c:v>
                </c:pt>
                <c:pt idx="80952">
                  <c:v>1.485599921E-6</c:v>
                </c:pt>
                <c:pt idx="80953">
                  <c:v>6.2519622289999995E-7</c:v>
                </c:pt>
                <c:pt idx="80954">
                  <c:v>5.8125479710000005E-7</c:v>
                </c:pt>
                <c:pt idx="80955">
                  <c:v>6.613212546E-6</c:v>
                </c:pt>
                <c:pt idx="80956">
                  <c:v>2.8435419480000001E-6</c:v>
                </c:pt>
                <c:pt idx="80957">
                  <c:v>3.4445924339999999E-7</c:v>
                </c:pt>
                <c:pt idx="80958">
                  <c:v>5.6548464770000002E-7</c:v>
                </c:pt>
                <c:pt idx="80959">
                  <c:v>4.3563679799999998E-7</c:v>
                </c:pt>
                <c:pt idx="80960">
                  <c:v>3.518062113E-7</c:v>
                </c:pt>
                <c:pt idx="80961">
                  <c:v>1.2266215150000001E-7</c:v>
                </c:pt>
                <c:pt idx="80962">
                  <c:v>1.8981582290000001E-7</c:v>
                </c:pt>
                <c:pt idx="80963">
                  <c:v>1.1270599880000001E-6</c:v>
                </c:pt>
                <c:pt idx="80964">
                  <c:v>9.4553477700000004E-7</c:v>
                </c:pt>
                <c:pt idx="80965">
                  <c:v>1.9298574959999999E-7</c:v>
                </c:pt>
                <c:pt idx="80966">
                  <c:v>4.9429114880000001E-7</c:v>
                </c:pt>
                <c:pt idx="80967">
                  <c:v>7.2959330719999998E-7</c:v>
                </c:pt>
                <c:pt idx="80968">
                  <c:v>1.6182652020000001E-7</c:v>
                </c:pt>
                <c:pt idx="80969">
                  <c:v>5.578946462E-8</c:v>
                </c:pt>
                <c:pt idx="80970">
                  <c:v>4.2456375120000002E-8</c:v>
                </c:pt>
                <c:pt idx="80971">
                  <c:v>6.8111436310000003E-8</c:v>
                </c:pt>
                <c:pt idx="80972">
                  <c:v>8.6520973580000003E-9</c:v>
                </c:pt>
                <c:pt idx="80973">
                  <c:v>1.8694193609999999E-8</c:v>
                </c:pt>
                <c:pt idx="80974">
                  <c:v>9.0239327060000002E-8</c:v>
                </c:pt>
                <c:pt idx="80975">
                  <c:v>7.1163666949999997E-7</c:v>
                </c:pt>
                <c:pt idx="80976">
                  <c:v>3.4633935099999999E-7</c:v>
                </c:pt>
                <c:pt idx="80977">
                  <c:v>4.8268433910000002E-8</c:v>
                </c:pt>
                <c:pt idx="80978">
                  <c:v>6.9950786000000002E-9</c:v>
                </c:pt>
                <c:pt idx="80979">
                  <c:v>1.185991837E-7</c:v>
                </c:pt>
                <c:pt idx="80980">
                  <c:v>5.0458707939999999E-8</c:v>
                </c:pt>
                <c:pt idx="80981">
                  <c:v>2.936863261E-8</c:v>
                </c:pt>
                <c:pt idx="80982">
                  <c:v>4.0219668109999999E-8</c:v>
                </c:pt>
                <c:pt idx="80983">
                  <c:v>4.6973901009999997E-8</c:v>
                </c:pt>
                <c:pt idx="80984">
                  <c:v>7.8376948630000002E-9</c:v>
                </c:pt>
                <c:pt idx="80985">
                  <c:v>1.8419444610000001E-7</c:v>
                </c:pt>
                <c:pt idx="80986">
                  <c:v>3.298441347E-7</c:v>
                </c:pt>
                <c:pt idx="80987">
                  <c:v>1.362145205E-6</c:v>
                </c:pt>
                <c:pt idx="80988">
                  <c:v>6.3202190890000004E-7</c:v>
                </c:pt>
                <c:pt idx="80989">
                  <c:v>6.0875826200000003E-8</c:v>
                </c:pt>
                <c:pt idx="80990">
                  <c:v>2.2476407259999999E-8</c:v>
                </c:pt>
                <c:pt idx="80991">
                  <c:v>5.1462693730000001E-7</c:v>
                </c:pt>
                <c:pt idx="80992">
                  <c:v>1.7707412680000001E-7</c:v>
                </c:pt>
                <c:pt idx="80993">
                  <c:v>6.6504409549999999E-8</c:v>
                </c:pt>
                <c:pt idx="80994">
                  <c:v>1.7053992450000001E-7</c:v>
                </c:pt>
                <c:pt idx="80995">
                  <c:v>1.7767332599999999E-5</c:v>
                </c:pt>
                <c:pt idx="80996">
                  <c:v>3.063073135E-6</c:v>
                </c:pt>
                <c:pt idx="80997">
                  <c:v>1.8358821980000001E-6</c:v>
                </c:pt>
                <c:pt idx="80998">
                  <c:v>1.498211468E-6</c:v>
                </c:pt>
                <c:pt idx="80999">
                  <c:v>3.8888381579999997E-6</c:v>
                </c:pt>
                <c:pt idx="81000">
                  <c:v>8.0484480949999995E-8</c:v>
                </c:pt>
                <c:pt idx="81001">
                  <c:v>2.2907061959999999E-7</c:v>
                </c:pt>
                <c:pt idx="81002">
                  <c:v>1.8256231729999999E-7</c:v>
                </c:pt>
                <c:pt idx="81003">
                  <c:v>9.6485142159999995E-7</c:v>
                </c:pt>
                <c:pt idx="81004">
                  <c:v>8.7408376260000004E-8</c:v>
                </c:pt>
                <c:pt idx="81005">
                  <c:v>2.9005021720000002E-7</c:v>
                </c:pt>
                <c:pt idx="81006">
                  <c:v>3.4615879410000001E-7</c:v>
                </c:pt>
                <c:pt idx="81007">
                  <c:v>3.50229768E-6</c:v>
                </c:pt>
                <c:pt idx="81008">
                  <c:v>2.0653598709999999E-7</c:v>
                </c:pt>
                <c:pt idx="81009">
                  <c:v>7.0395769889999997E-9</c:v>
                </c:pt>
                <c:pt idx="81010">
                  <c:v>1.7333093140000001E-8</c:v>
                </c:pt>
                <c:pt idx="81011">
                  <c:v>2.1477665660000001E-7</c:v>
                </c:pt>
                <c:pt idx="81012">
                  <c:v>1.7553736159999999E-8</c:v>
                </c:pt>
                <c:pt idx="81013">
                  <c:v>1.5951853599999999E-8</c:v>
                </c:pt>
                <c:pt idx="81014">
                  <c:v>2.304428044E-8</c:v>
                </c:pt>
                <c:pt idx="81015">
                  <c:v>1.366465623E-7</c:v>
                </c:pt>
                <c:pt idx="81016">
                  <c:v>9.936674409E-9</c:v>
                </c:pt>
                <c:pt idx="81017">
                  <c:v>1.4057764450000001E-7</c:v>
                </c:pt>
                <c:pt idx="81018">
                  <c:v>2.1439365999999999E-7</c:v>
                </c:pt>
                <c:pt idx="81019">
                  <c:v>9.1534707460000005E-7</c:v>
                </c:pt>
                <c:pt idx="81020">
                  <c:v>9.6329073990000001E-8</c:v>
                </c:pt>
                <c:pt idx="81021">
                  <c:v>6.4534138200000002E-8</c:v>
                </c:pt>
                <c:pt idx="81022">
                  <c:v>7.5774580769999999E-8</c:v>
                </c:pt>
                <c:pt idx="81023">
                  <c:v>1.5283000740000001E-7</c:v>
                </c:pt>
                <c:pt idx="81024">
                  <c:v>2.1804569479999999E-8</c:v>
                </c:pt>
                <c:pt idx="81025">
                  <c:v>6.6000593539999997E-8</c:v>
                </c:pt>
                <c:pt idx="81026">
                  <c:v>5.0815273720000001E-8</c:v>
                </c:pt>
                <c:pt idx="81027">
                  <c:v>1.9394283890000001E-7</c:v>
                </c:pt>
                <c:pt idx="81028">
                  <c:v>1.9883778230000001E-8</c:v>
                </c:pt>
                <c:pt idx="81029">
                  <c:v>1.364565597E-8</c:v>
                </c:pt>
                <c:pt idx="81030">
                  <c:v>1.404067816E-8</c:v>
                </c:pt>
                <c:pt idx="81031">
                  <c:v>2.9953640300000001E-8</c:v>
                </c:pt>
                <c:pt idx="81032">
                  <c:v>1.4311277999999999E-8</c:v>
                </c:pt>
                <c:pt idx="81033">
                  <c:v>1.5163147709999999E-8</c:v>
                </c:pt>
                <c:pt idx="81034">
                  <c:v>1.236307911E-8</c:v>
                </c:pt>
                <c:pt idx="81035">
                  <c:v>9.968067057000001E-7</c:v>
                </c:pt>
                <c:pt idx="81036">
                  <c:v>3.7073036990000001E-8</c:v>
                </c:pt>
                <c:pt idx="81037">
                  <c:v>1.8048246870000001E-7</c:v>
                </c:pt>
                <c:pt idx="81038">
                  <c:v>5.4782405539999996E-7</c:v>
                </c:pt>
                <c:pt idx="81039">
                  <c:v>8.3669187519999997E-6</c:v>
                </c:pt>
                <c:pt idx="81040">
                  <c:v>3.7441789599999998E-7</c:v>
                </c:pt>
                <c:pt idx="81041">
                  <c:v>7.5174744309999998E-8</c:v>
                </c:pt>
                <c:pt idx="81042">
                  <c:v>1.5101771920000001E-7</c:v>
                </c:pt>
                <c:pt idx="81043">
                  <c:v>8.9045753390000003E-7</c:v>
                </c:pt>
                <c:pt idx="81044">
                  <c:v>1.765217193E-7</c:v>
                </c:pt>
                <c:pt idx="81045">
                  <c:v>1.065754197E-7</c:v>
                </c:pt>
                <c:pt idx="81046">
                  <c:v>1.303499694E-7</c:v>
                </c:pt>
                <c:pt idx="81047">
                  <c:v>4.5368807390000001E-7</c:v>
                </c:pt>
                <c:pt idx="81048">
                  <c:v>8.5403168640000004E-8</c:v>
                </c:pt>
                <c:pt idx="81049">
                  <c:v>9.8887883759999998E-8</c:v>
                </c:pt>
                <c:pt idx="81050">
                  <c:v>8.5479042890000005E-8</c:v>
                </c:pt>
                <c:pt idx="81051">
                  <c:v>6.3743741139999998E-7</c:v>
                </c:pt>
                <c:pt idx="81052">
                  <c:v>2.3467053840000001E-8</c:v>
                </c:pt>
                <c:pt idx="81053">
                  <c:v>5.9448826599999999E-8</c:v>
                </c:pt>
                <c:pt idx="81054">
                  <c:v>3.4631353909999998E-8</c:v>
                </c:pt>
                <c:pt idx="81055">
                  <c:v>9.0415013719999996E-7</c:v>
                </c:pt>
                <c:pt idx="81056">
                  <c:v>5.8233931649999996E-9</c:v>
                </c:pt>
                <c:pt idx="81057">
                  <c:v>2.299824123E-8</c:v>
                </c:pt>
                <c:pt idx="81058">
                  <c:v>6.11681908E-9</c:v>
                </c:pt>
                <c:pt idx="81059">
                  <c:v>3.5964253620000001E-8</c:v>
                </c:pt>
                <c:pt idx="81060">
                  <c:v>8.4802886250000003E-9</c:v>
                </c:pt>
                <c:pt idx="81061">
                  <c:v>4.5215830570000004E-9</c:v>
                </c:pt>
                <c:pt idx="81062">
                  <c:v>9.0278693989999994E-9</c:v>
                </c:pt>
                <c:pt idx="81063">
                  <c:v>1.2662088489999999E-7</c:v>
                </c:pt>
                <c:pt idx="81064">
                  <c:v>3.0423693E-8</c:v>
                </c:pt>
                <c:pt idx="81065">
                  <c:v>2.4032222629999999E-8</c:v>
                </c:pt>
                <c:pt idx="81066">
                  <c:v>2.9127595979999998E-8</c:v>
                </c:pt>
                <c:pt idx="81067">
                  <c:v>7.9198356350000004E-7</c:v>
                </c:pt>
                <c:pt idx="81068">
                  <c:v>2.5204026699999999E-8</c:v>
                </c:pt>
                <c:pt idx="81069">
                  <c:v>5.2819407329999998E-8</c:v>
                </c:pt>
                <c:pt idx="81070">
                  <c:v>5.8698975150000003E-8</c:v>
                </c:pt>
                <c:pt idx="81071">
                  <c:v>2.075503587E-7</c:v>
                </c:pt>
                <c:pt idx="81072">
                  <c:v>3.6396672460000002E-8</c:v>
                </c:pt>
                <c:pt idx="81073">
                  <c:v>4.1453471889999999E-8</c:v>
                </c:pt>
                <c:pt idx="81074">
                  <c:v>3.5962178839999998E-8</c:v>
                </c:pt>
                <c:pt idx="81075">
                  <c:v>3.6407677940000001E-7</c:v>
                </c:pt>
                <c:pt idx="81076">
                  <c:v>1.338357253E-8</c:v>
                </c:pt>
                <c:pt idx="81077">
                  <c:v>1.4700752589999999E-8</c:v>
                </c:pt>
                <c:pt idx="81078">
                  <c:v>8.8000363400000004E-9</c:v>
                </c:pt>
                <c:pt idx="81079">
                  <c:v>9.8375503969999996E-7</c:v>
                </c:pt>
                <c:pt idx="81080">
                  <c:v>1.376078544E-9</c:v>
                </c:pt>
                <c:pt idx="81081">
                  <c:v>1.4443730750000001E-13</c:v>
                </c:pt>
                <c:pt idx="81082">
                  <c:v>1.0223824290000001E-9</c:v>
                </c:pt>
                <c:pt idx="81083">
                  <c:v>1.455208598E-8</c:v>
                </c:pt>
                <c:pt idx="81084">
                  <c:v>9.3888463300000007E-9</c:v>
                </c:pt>
                <c:pt idx="81085">
                  <c:v>1.6235721620000001E-8</c:v>
                </c:pt>
                <c:pt idx="81086">
                  <c:v>2.4303112979999999E-8</c:v>
                </c:pt>
                <c:pt idx="81087">
                  <c:v>1.268254197E-6</c:v>
                </c:pt>
                <c:pt idx="81088">
                  <c:v>4.6451811809999999E-8</c:v>
                </c:pt>
                <c:pt idx="81089">
                  <c:v>3.0161981140000001E-8</c:v>
                </c:pt>
                <c:pt idx="81090">
                  <c:v>2.726377294E-8</c:v>
                </c:pt>
                <c:pt idx="81091">
                  <c:v>8.8909336040000002E-7</c:v>
                </c:pt>
                <c:pt idx="81092">
                  <c:v>6.5726019609999994E-8</c:v>
                </c:pt>
                <c:pt idx="81093">
                  <c:v>4.7256512699999999E-8</c:v>
                </c:pt>
                <c:pt idx="81094">
                  <c:v>3.4988639660000003E-8</c:v>
                </c:pt>
                <c:pt idx="81095">
                  <c:v>1.3790221320000001E-7</c:v>
                </c:pt>
                <c:pt idx="81096">
                  <c:v>5.9306923690000002E-8</c:v>
                </c:pt>
                <c:pt idx="81097">
                  <c:v>1.393033584E-8</c:v>
                </c:pt>
                <c:pt idx="81098">
                  <c:v>2.0219897550000001E-8</c:v>
                </c:pt>
                <c:pt idx="81099">
                  <c:v>3.6277373010000001E-6</c:v>
                </c:pt>
                <c:pt idx="81100">
                  <c:v>2.5524191309999999E-8</c:v>
                </c:pt>
                <c:pt idx="81101">
                  <c:v>1.369970819E-8</c:v>
                </c:pt>
                <c:pt idx="81102">
                  <c:v>2.140093976E-9</c:v>
                </c:pt>
                <c:pt idx="81103">
                  <c:v>5.5726557539999997E-9</c:v>
                </c:pt>
                <c:pt idx="81104">
                  <c:v>5.1566517929999999E-9</c:v>
                </c:pt>
                <c:pt idx="81105">
                  <c:v>1.325649632E-8</c:v>
                </c:pt>
                <c:pt idx="81106">
                  <c:v>2.6568451150000001E-8</c:v>
                </c:pt>
                <c:pt idx="81107">
                  <c:v>9.2434689859999998E-7</c:v>
                </c:pt>
                <c:pt idx="81108">
                  <c:v>1.170851338E-7</c:v>
                </c:pt>
                <c:pt idx="81109">
                  <c:v>3.9997978020000001E-8</c:v>
                </c:pt>
                <c:pt idx="81110">
                  <c:v>3.964107073E-8</c:v>
                </c:pt>
                <c:pt idx="81111">
                  <c:v>3.811077263E-6</c:v>
                </c:pt>
                <c:pt idx="81112">
                  <c:v>1.3984236950000001E-7</c:v>
                </c:pt>
                <c:pt idx="81113">
                  <c:v>1.3990193209999999E-7</c:v>
                </c:pt>
                <c:pt idx="81114">
                  <c:v>6.0191686319999995E-8</c:v>
                </c:pt>
                <c:pt idx="81115">
                  <c:v>4.565515861E-7</c:v>
                </c:pt>
                <c:pt idx="81116">
                  <c:v>2.3832925389999999E-7</c:v>
                </c:pt>
                <c:pt idx="81117">
                  <c:v>9.6630234959999999E-8</c:v>
                </c:pt>
                <c:pt idx="81118">
                  <c:v>1.3790523740000001E-7</c:v>
                </c:pt>
                <c:pt idx="81119">
                  <c:v>1.001442444E-5</c:v>
                </c:pt>
                <c:pt idx="81120">
                  <c:v>3.1189060369999998E-7</c:v>
                </c:pt>
                <c:pt idx="81121">
                  <c:v>3.8289245209999998E-7</c:v>
                </c:pt>
                <c:pt idx="81122">
                  <c:v>1.8634415800000001E-7</c:v>
                </c:pt>
                <c:pt idx="81123">
                  <c:v>1.050601095E-6</c:v>
                </c:pt>
                <c:pt idx="81124">
                  <c:v>1.3018681030000001E-7</c:v>
                </c:pt>
                <c:pt idx="81125">
                  <c:v>6.4170697810000004E-8</c:v>
                </c:pt>
                <c:pt idx="81126">
                  <c:v>3.4860331589999997E-8</c:v>
                </c:pt>
                <c:pt idx="81127">
                  <c:v>6.776118614E-7</c:v>
                </c:pt>
                <c:pt idx="81128">
                  <c:v>3.7444643319999999E-8</c:v>
                </c:pt>
                <c:pt idx="81129">
                  <c:v>2.7863740919999999E-9</c:v>
                </c:pt>
                <c:pt idx="81130">
                  <c:v>2.2561729980000001E-8</c:v>
                </c:pt>
                <c:pt idx="81131">
                  <c:v>6.1380409950000005E-8</c:v>
                </c:pt>
                <c:pt idx="81132">
                  <c:v>4.1910015150000003E-9</c:v>
                </c:pt>
                <c:pt idx="81133">
                  <c:v>3.0740732960000002E-8</c:v>
                </c:pt>
                <c:pt idx="81134">
                  <c:v>1.385971508E-8</c:v>
                </c:pt>
                <c:pt idx="81135">
                  <c:v>9.4064660230000004E-8</c:v>
                </c:pt>
                <c:pt idx="81136">
                  <c:v>4.5146335380000001E-8</c:v>
                </c:pt>
                <c:pt idx="81137">
                  <c:v>6.9441485300000004E-8</c:v>
                </c:pt>
                <c:pt idx="81138">
                  <c:v>4.5314862040000002E-9</c:v>
                </c:pt>
                <c:pt idx="81139">
                  <c:v>9.3116974370000001E-7</c:v>
                </c:pt>
                <c:pt idx="81140">
                  <c:v>7.2980247960000003E-8</c:v>
                </c:pt>
                <c:pt idx="81141">
                  <c:v>1.7806925519999999E-7</c:v>
                </c:pt>
                <c:pt idx="81142">
                  <c:v>1.3304845619999999E-7</c:v>
                </c:pt>
                <c:pt idx="81143">
                  <c:v>3.310725522E-7</c:v>
                </c:pt>
                <c:pt idx="81144">
                  <c:v>9.1216399639999995E-8</c:v>
                </c:pt>
                <c:pt idx="81145">
                  <c:v>5.1073336109999998E-8</c:v>
                </c:pt>
                <c:pt idx="81146">
                  <c:v>2.9725025649999999E-8</c:v>
                </c:pt>
                <c:pt idx="81147">
                  <c:v>6.2321517250000003E-8</c:v>
                </c:pt>
                <c:pt idx="81148">
                  <c:v>1.899874663E-8</c:v>
                </c:pt>
                <c:pt idx="81149">
                  <c:v>4.0637881269999999E-8</c:v>
                </c:pt>
                <c:pt idx="81150">
                  <c:v>1.62821744E-7</c:v>
                </c:pt>
                <c:pt idx="81151">
                  <c:v>2.8013449240000001E-6</c:v>
                </c:pt>
                <c:pt idx="81152">
                  <c:v>1.201472151E-7</c:v>
                </c:pt>
                <c:pt idx="81153">
                  <c:v>7.8462418819999996E-8</c:v>
                </c:pt>
                <c:pt idx="81154">
                  <c:v>3.927155301E-8</c:v>
                </c:pt>
                <c:pt idx="81155">
                  <c:v>2.4479488780000002E-7</c:v>
                </c:pt>
                <c:pt idx="81156">
                  <c:v>7.0695891250000002E-8</c:v>
                </c:pt>
                <c:pt idx="81157">
                  <c:v>1.5871248550000001E-7</c:v>
                </c:pt>
                <c:pt idx="81158">
                  <c:v>1.348137821E-8</c:v>
                </c:pt>
                <c:pt idx="81159">
                  <c:v>9.5620680879999993E-7</c:v>
                </c:pt>
                <c:pt idx="81160">
                  <c:v>2.063684539E-7</c:v>
                </c:pt>
                <c:pt idx="81161">
                  <c:v>4.8075398489999999E-7</c:v>
                </c:pt>
                <c:pt idx="81162">
                  <c:v>3.7171968929999999E-7</c:v>
                </c:pt>
                <c:pt idx="81163">
                  <c:v>1.035995348E-6</c:v>
                </c:pt>
                <c:pt idx="81164">
                  <c:v>4.4753185780000001E-7</c:v>
                </c:pt>
                <c:pt idx="81165">
                  <c:v>2.80716369E-7</c:v>
                </c:pt>
                <c:pt idx="81166">
                  <c:v>5.4615849980000001E-9</c:v>
                </c:pt>
                <c:pt idx="81167">
                  <c:v>5.354944405E-7</c:v>
                </c:pt>
                <c:pt idx="81168">
                  <c:v>7.9757211450000001E-7</c:v>
                </c:pt>
                <c:pt idx="81169">
                  <c:v>5.2524632369999996E-7</c:v>
                </c:pt>
                <c:pt idx="81170">
                  <c:v>2.8442835720000001E-6</c:v>
                </c:pt>
                <c:pt idx="81171">
                  <c:v>1.580829396E-5</c:v>
                </c:pt>
                <c:pt idx="81172">
                  <c:v>6.8910135689999997E-7</c:v>
                </c:pt>
                <c:pt idx="81173">
                  <c:v>7.4392465289999998E-7</c:v>
                </c:pt>
                <c:pt idx="81174">
                  <c:v>3.0626182989999999E-7</c:v>
                </c:pt>
                <c:pt idx="81175">
                  <c:v>8.9582104600000005E-8</c:v>
                </c:pt>
                <c:pt idx="81176">
                  <c:v>9.9338532579999997E-8</c:v>
                </c:pt>
                <c:pt idx="81177">
                  <c:v>1.190215336E-7</c:v>
                </c:pt>
                <c:pt idx="81178">
                  <c:v>4.5737929180000003E-8</c:v>
                </c:pt>
                <c:pt idx="81179">
                  <c:v>4.975158273E-8</c:v>
                </c:pt>
                <c:pt idx="81180">
                  <c:v>3.9916744219999997E-8</c:v>
                </c:pt>
                <c:pt idx="81181">
                  <c:v>3.0639125289999998E-8</c:v>
                </c:pt>
                <c:pt idx="81182">
                  <c:v>4.8226418060000001E-8</c:v>
                </c:pt>
                <c:pt idx="81183">
                  <c:v>3.0947068309999998E-8</c:v>
                </c:pt>
                <c:pt idx="81184">
                  <c:v>1.016737499E-8</c:v>
                </c:pt>
                <c:pt idx="81185">
                  <c:v>3.7969608800000003E-8</c:v>
                </c:pt>
                <c:pt idx="81186">
                  <c:v>6.6482722989999997E-8</c:v>
                </c:pt>
                <c:pt idx="81187">
                  <c:v>5.4210666459999997E-8</c:v>
                </c:pt>
                <c:pt idx="81188">
                  <c:v>2.4652034819999999E-8</c:v>
                </c:pt>
                <c:pt idx="81189">
                  <c:v>9.6115989530000001E-8</c:v>
                </c:pt>
                <c:pt idx="81190">
                  <c:v>1.092782332E-7</c:v>
                </c:pt>
                <c:pt idx="81191">
                  <c:v>3.7714723549999999E-7</c:v>
                </c:pt>
                <c:pt idx="81192">
                  <c:v>3.0954013650000002E-8</c:v>
                </c:pt>
                <c:pt idx="81193">
                  <c:v>6.6578948360000001E-8</c:v>
                </c:pt>
                <c:pt idx="81194">
                  <c:v>1.2692002230000001E-8</c:v>
                </c:pt>
                <c:pt idx="81195">
                  <c:v>1.3858258299999999E-7</c:v>
                </c:pt>
                <c:pt idx="81196">
                  <c:v>1.1060596830000001E-7</c:v>
                </c:pt>
                <c:pt idx="81197">
                  <c:v>9.3234603330000003E-8</c:v>
                </c:pt>
                <c:pt idx="81198">
                  <c:v>4.6870414460000003E-9</c:v>
                </c:pt>
                <c:pt idx="81199">
                  <c:v>4.0013430749999998E-7</c:v>
                </c:pt>
                <c:pt idx="81200">
                  <c:v>1.27426141E-7</c:v>
                </c:pt>
                <c:pt idx="81201">
                  <c:v>2.1901582649999998E-9</c:v>
                </c:pt>
                <c:pt idx="81202">
                  <c:v>1.1356954660000001E-6</c:v>
                </c:pt>
                <c:pt idx="81203">
                  <c:v>7.9804661800000004E-7</c:v>
                </c:pt>
                <c:pt idx="81204">
                  <c:v>4.0971535300000002E-7</c:v>
                </c:pt>
                <c:pt idx="81205">
                  <c:v>6.6273892680000003E-8</c:v>
                </c:pt>
                <c:pt idx="81206">
                  <c:v>9.7710529889999991E-7</c:v>
                </c:pt>
                <c:pt idx="81207">
                  <c:v>5.4955431860000001E-7</c:v>
                </c:pt>
                <c:pt idx="81208">
                  <c:v>2.4746836080000003E-7</c:v>
                </c:pt>
                <c:pt idx="81209">
                  <c:v>1.775550178E-7</c:v>
                </c:pt>
                <c:pt idx="81210">
                  <c:v>9.6253675299999999E-6</c:v>
                </c:pt>
                <c:pt idx="81211">
                  <c:v>2.4116693069999999E-5</c:v>
                </c:pt>
                <c:pt idx="81212">
                  <c:v>4.8518061180000002E-6</c:v>
                </c:pt>
                <c:pt idx="81213">
                  <c:v>3.8318859280000003E-6</c:v>
                </c:pt>
                <c:pt idx="81214">
                  <c:v>6.7804016260000001E-6</c:v>
                </c:pt>
                <c:pt idx="81215">
                  <c:v>2.9975944020000001E-6</c:v>
                </c:pt>
                <c:pt idx="81216">
                  <c:v>7.0517169890000003E-8</c:v>
                </c:pt>
                <c:pt idx="81217">
                  <c:v>1.2306091590000001E-7</c:v>
                </c:pt>
                <c:pt idx="81218">
                  <c:v>5.8321931529999997E-7</c:v>
                </c:pt>
                <c:pt idx="81219">
                  <c:v>6.45278813E-7</c:v>
                </c:pt>
                <c:pt idx="81220">
                  <c:v>1.5986768870000001E-7</c:v>
                </c:pt>
                <c:pt idx="81221">
                  <c:v>2.7341808580000002E-7</c:v>
                </c:pt>
                <c:pt idx="81222">
                  <c:v>1.2318331200000001E-6</c:v>
                </c:pt>
                <c:pt idx="81223">
                  <c:v>1.1957572109999999E-6</c:v>
                </c:pt>
                <c:pt idx="81224">
                  <c:v>1.3078544120000001E-8</c:v>
                </c:pt>
                <c:pt idx="81225">
                  <c:v>6.1805306129999998E-8</c:v>
                </c:pt>
                <c:pt idx="81226">
                  <c:v>7.8193351469999994E-8</c:v>
                </c:pt>
                <c:pt idx="81227">
                  <c:v>1.03777361E-7</c:v>
                </c:pt>
                <c:pt idx="81228">
                  <c:v>3.8863862490000002E-8</c:v>
                </c:pt>
                <c:pt idx="81229">
                  <c:v>5.6805318699999999E-8</c:v>
                </c:pt>
                <c:pt idx="81230">
                  <c:v>7.0051879850000006E-8</c:v>
                </c:pt>
                <c:pt idx="81231">
                  <c:v>4.9959862500000003E-8</c:v>
                </c:pt>
                <c:pt idx="81232">
                  <c:v>1.2204475730000001E-7</c:v>
                </c:pt>
                <c:pt idx="81233">
                  <c:v>6.6523546340000006E-8</c:v>
                </c:pt>
                <c:pt idx="81234">
                  <c:v>4.1122597699999996E-9</c:v>
                </c:pt>
                <c:pt idx="81235">
                  <c:v>4.9893554240000003E-8</c:v>
                </c:pt>
                <c:pt idx="81236">
                  <c:v>4.9127550209999999E-8</c:v>
                </c:pt>
                <c:pt idx="81237">
                  <c:v>5.5379586029999998E-8</c:v>
                </c:pt>
                <c:pt idx="81238">
                  <c:v>5.3063642029999997E-8</c:v>
                </c:pt>
                <c:pt idx="81239">
                  <c:v>1.13382693E-7</c:v>
                </c:pt>
                <c:pt idx="81240">
                  <c:v>1.132722823E-7</c:v>
                </c:pt>
                <c:pt idx="81241">
                  <c:v>4.7493362029999998E-8</c:v>
                </c:pt>
                <c:pt idx="81242">
                  <c:v>8.0487886039999997E-7</c:v>
                </c:pt>
                <c:pt idx="81243">
                  <c:v>8.42185652E-7</c:v>
                </c:pt>
                <c:pt idx="81244">
                  <c:v>4.1637108009999998E-7</c:v>
                </c:pt>
                <c:pt idx="81245">
                  <c:v>8.0084937010000004E-7</c:v>
                </c:pt>
                <c:pt idx="81246">
                  <c:v>2.062279826E-7</c:v>
                </c:pt>
                <c:pt idx="81247">
                  <c:v>1.5810642589999999E-7</c:v>
                </c:pt>
                <c:pt idx="81248">
                  <c:v>4.551291379E-7</c:v>
                </c:pt>
                <c:pt idx="81249">
                  <c:v>5.559952088E-7</c:v>
                </c:pt>
                <c:pt idx="81250">
                  <c:v>1.0184851859999999E-6</c:v>
                </c:pt>
                <c:pt idx="81251">
                  <c:v>1.561980662E-6</c:v>
                </c:pt>
                <c:pt idx="81252">
                  <c:v>2.467450008E-6</c:v>
                </c:pt>
                <c:pt idx="81253">
                  <c:v>4.5617862919999999E-6</c:v>
                </c:pt>
                <c:pt idx="81254">
                  <c:v>1.273674296E-5</c:v>
                </c:pt>
                <c:pt idx="81255">
                  <c:v>6.9297617559999999E-6</c:v>
                </c:pt>
                <c:pt idx="81256">
                  <c:v>4.3208238119999999E-7</c:v>
                </c:pt>
                <c:pt idx="81257">
                  <c:v>6.7087142370000002E-8</c:v>
                </c:pt>
                <c:pt idx="81258">
                  <c:v>1.0980103E-6</c:v>
                </c:pt>
                <c:pt idx="81259">
                  <c:v>8.0951420190000003E-7</c:v>
                </c:pt>
                <c:pt idx="81260">
                  <c:v>2.6576750050000002E-7</c:v>
                </c:pt>
                <c:pt idx="81261">
                  <c:v>3.1120572660000002E-7</c:v>
                </c:pt>
                <c:pt idx="81262">
                  <c:v>2.269896626E-5</c:v>
                </c:pt>
                <c:pt idx="81263">
                  <c:v>7.9761817429999995E-6</c:v>
                </c:pt>
                <c:pt idx="81264">
                  <c:v>3.2984746240000001E-6</c:v>
                </c:pt>
                <c:pt idx="81265">
                  <c:v>2.1046262150000001E-6</c:v>
                </c:pt>
                <c:pt idx="81266">
                  <c:v>2.1679282249999998E-6</c:v>
                </c:pt>
                <c:pt idx="81267">
                  <c:v>9.8542355319999995E-8</c:v>
                </c:pt>
                <c:pt idx="81268">
                  <c:v>2.7628218289999999E-7</c:v>
                </c:pt>
                <c:pt idx="81269">
                  <c:v>1.220558956E-7</c:v>
                </c:pt>
                <c:pt idx="81270">
                  <c:v>3.0286177939999998E-7</c:v>
                </c:pt>
                <c:pt idx="81271">
                  <c:v>5.176303518E-8</c:v>
                </c:pt>
                <c:pt idx="81272">
                  <c:v>1.891365176E-7</c:v>
                </c:pt>
                <c:pt idx="81273">
                  <c:v>4.5417852859999999E-8</c:v>
                </c:pt>
                <c:pt idx="81274">
                  <c:v>2.3527722250000001E-7</c:v>
                </c:pt>
                <c:pt idx="81275">
                  <c:v>6.1829744690000003E-9</c:v>
                </c:pt>
                <c:pt idx="81276">
                  <c:v>3.264004579E-8</c:v>
                </c:pt>
                <c:pt idx="81277">
                  <c:v>4.3739938680000002E-8</c:v>
                </c:pt>
                <c:pt idx="81278">
                  <c:v>5.4163334680000003E-8</c:v>
                </c:pt>
                <c:pt idx="81279">
                  <c:v>4.338517934E-8</c:v>
                </c:pt>
                <c:pt idx="81280">
                  <c:v>4.3837511930000001E-8</c:v>
                </c:pt>
                <c:pt idx="81281">
                  <c:v>4.168572461E-8</c:v>
                </c:pt>
                <c:pt idx="81282">
                  <c:v>4.5661364380000002E-8</c:v>
                </c:pt>
                <c:pt idx="81283">
                  <c:v>8.0951018889999998E-8</c:v>
                </c:pt>
                <c:pt idx="81284">
                  <c:v>3.4149722040000001E-8</c:v>
                </c:pt>
                <c:pt idx="81285">
                  <c:v>7.5369237660000003E-9</c:v>
                </c:pt>
                <c:pt idx="81286">
                  <c:v>5.7712345819999996E-7</c:v>
                </c:pt>
                <c:pt idx="81287">
                  <c:v>3.6415373239999998E-8</c:v>
                </c:pt>
                <c:pt idx="81288">
                  <c:v>7.8391562820000007E-9</c:v>
                </c:pt>
                <c:pt idx="81289">
                  <c:v>2.8197985539999998E-8</c:v>
                </c:pt>
                <c:pt idx="81290">
                  <c:v>5.6335727299999999E-7</c:v>
                </c:pt>
                <c:pt idx="81291">
                  <c:v>1.113698932E-7</c:v>
                </c:pt>
                <c:pt idx="81292">
                  <c:v>1.143898027E-8</c:v>
                </c:pt>
                <c:pt idx="81293">
                  <c:v>2.063729858E-7</c:v>
                </c:pt>
                <c:pt idx="81294">
                  <c:v>2.078930076E-6</c:v>
                </c:pt>
                <c:pt idx="81295">
                  <c:v>5.9479121709999998E-7</c:v>
                </c:pt>
                <c:pt idx="81296">
                  <c:v>5.5337323770000001E-8</c:v>
                </c:pt>
                <c:pt idx="81297">
                  <c:v>2.2951093970000001E-8</c:v>
                </c:pt>
                <c:pt idx="81298">
                  <c:v>2.2732107020000002E-6</c:v>
                </c:pt>
                <c:pt idx="81299">
                  <c:v>2.3424460969999999E-7</c:v>
                </c:pt>
                <c:pt idx="81300">
                  <c:v>1.1482849799999999E-7</c:v>
                </c:pt>
                <c:pt idx="81301">
                  <c:v>3.216788578E-9</c:v>
                </c:pt>
                <c:pt idx="81302">
                  <c:v>2.1253763460000001E-5</c:v>
                </c:pt>
                <c:pt idx="81303">
                  <c:v>4.2118498169999998E-6</c:v>
                </c:pt>
                <c:pt idx="81304">
                  <c:v>3.406286807E-6</c:v>
                </c:pt>
                <c:pt idx="81305">
                  <c:v>6.203183811E-6</c:v>
                </c:pt>
                <c:pt idx="81306">
                  <c:v>4.2300884069999998E-5</c:v>
                </c:pt>
                <c:pt idx="81307">
                  <c:v>3.1440489819999999E-6</c:v>
                </c:pt>
                <c:pt idx="81308">
                  <c:v>1.3703676440000001E-7</c:v>
                </c:pt>
                <c:pt idx="81309">
                  <c:v>4.2148035439999998E-7</c:v>
                </c:pt>
                <c:pt idx="81310">
                  <c:v>1.797193567E-6</c:v>
                </c:pt>
                <c:pt idx="81311">
                  <c:v>5.7019363780000002E-7</c:v>
                </c:pt>
                <c:pt idx="81312">
                  <c:v>1.3615457009999999E-7</c:v>
                </c:pt>
                <c:pt idx="81313">
                  <c:v>1.8465126820000001E-7</c:v>
                </c:pt>
                <c:pt idx="81314">
                  <c:v>3.8996291740000001E-7</c:v>
                </c:pt>
                <c:pt idx="81315">
                  <c:v>9.575156336E-8</c:v>
                </c:pt>
                <c:pt idx="81316">
                  <c:v>1.1803657930000001E-7</c:v>
                </c:pt>
                <c:pt idx="81317">
                  <c:v>1.076268836E-7</c:v>
                </c:pt>
                <c:pt idx="81318">
                  <c:v>2.4397977370000001E-7</c:v>
                </c:pt>
                <c:pt idx="81319">
                  <c:v>1.6877010749999999E-8</c:v>
                </c:pt>
                <c:pt idx="81320">
                  <c:v>6.5704594349999997E-8</c:v>
                </c:pt>
                <c:pt idx="81321">
                  <c:v>4.2388348819999997E-8</c:v>
                </c:pt>
                <c:pt idx="81322">
                  <c:v>2.2323746889999999E-7</c:v>
                </c:pt>
                <c:pt idx="81323">
                  <c:v>9.4367454049999994E-9</c:v>
                </c:pt>
                <c:pt idx="81324">
                  <c:v>3.7136368559999998E-8</c:v>
                </c:pt>
                <c:pt idx="81325">
                  <c:v>2.267287218E-8</c:v>
                </c:pt>
                <c:pt idx="81326">
                  <c:v>1.605810677E-8</c:v>
                </c:pt>
                <c:pt idx="81327">
                  <c:v>1.5788121809999999E-8</c:v>
                </c:pt>
                <c:pt idx="81328">
                  <c:v>1.5739018750000001E-8</c:v>
                </c:pt>
                <c:pt idx="81329">
                  <c:v>1.574806382E-8</c:v>
                </c:pt>
                <c:pt idx="81330">
                  <c:v>1.2386573470000001E-8</c:v>
                </c:pt>
                <c:pt idx="81331">
                  <c:v>1.401663264E-8</c:v>
                </c:pt>
                <c:pt idx="81332">
                  <c:v>1.764697557E-8</c:v>
                </c:pt>
                <c:pt idx="81333">
                  <c:v>2.399344082E-8</c:v>
                </c:pt>
                <c:pt idx="81334">
                  <c:v>3.3550849080000001E-7</c:v>
                </c:pt>
                <c:pt idx="81335">
                  <c:v>1.464499808E-8</c:v>
                </c:pt>
                <c:pt idx="81336">
                  <c:v>7.8424961110000006E-8</c:v>
                </c:pt>
                <c:pt idx="81337">
                  <c:v>6.0757920499999997E-8</c:v>
                </c:pt>
                <c:pt idx="81338">
                  <c:v>3.21214173E-7</c:v>
                </c:pt>
                <c:pt idx="81339">
                  <c:v>7.3224231849999996E-9</c:v>
                </c:pt>
                <c:pt idx="81340">
                  <c:v>1.2702447840000001E-7</c:v>
                </c:pt>
                <c:pt idx="81341">
                  <c:v>1.102517616E-7</c:v>
                </c:pt>
                <c:pt idx="81342">
                  <c:v>1.7768836230000001E-6</c:v>
                </c:pt>
                <c:pt idx="81343">
                  <c:v>8.378707891E-8</c:v>
                </c:pt>
                <c:pt idx="81344">
                  <c:v>6.3794519849999996E-7</c:v>
                </c:pt>
                <c:pt idx="81345">
                  <c:v>1.1609835569999999E-6</c:v>
                </c:pt>
                <c:pt idx="81346">
                  <c:v>5.6678502950000002E-5</c:v>
                </c:pt>
                <c:pt idx="81347">
                  <c:v>1.1178793470000001E-6</c:v>
                </c:pt>
                <c:pt idx="81348">
                  <c:v>1.8226500719999999E-8</c:v>
                </c:pt>
                <c:pt idx="81349">
                  <c:v>1.5034873059999999E-7</c:v>
                </c:pt>
                <c:pt idx="81350">
                  <c:v>1.369085196E-6</c:v>
                </c:pt>
                <c:pt idx="81351">
                  <c:v>1.5283524889999999E-7</c:v>
                </c:pt>
                <c:pt idx="81352">
                  <c:v>9.3892049090000001E-8</c:v>
                </c:pt>
                <c:pt idx="81353">
                  <c:v>1.4517491109999999E-7</c:v>
                </c:pt>
                <c:pt idx="81354">
                  <c:v>1.234313566E-5</c:v>
                </c:pt>
                <c:pt idx="81355">
                  <c:v>2.3339607190000002E-8</c:v>
                </c:pt>
                <c:pt idx="81356">
                  <c:v>2.9066190530000002E-7</c:v>
                </c:pt>
                <c:pt idx="81357">
                  <c:v>2.9420884649999998E-7</c:v>
                </c:pt>
                <c:pt idx="81358">
                  <c:v>3.9708696379999997E-6</c:v>
                </c:pt>
                <c:pt idx="81359">
                  <c:v>7.0687309799999999E-8</c:v>
                </c:pt>
                <c:pt idx="81360">
                  <c:v>8.0157523649999993E-8</c:v>
                </c:pt>
                <c:pt idx="81361">
                  <c:v>8.3351520760000004E-8</c:v>
                </c:pt>
                <c:pt idx="81362">
                  <c:v>2.3933863410000001E-7</c:v>
                </c:pt>
                <c:pt idx="81363">
                  <c:v>1.3037159310000001E-8</c:v>
                </c:pt>
                <c:pt idx="81364">
                  <c:v>3.564118757E-8</c:v>
                </c:pt>
                <c:pt idx="81365">
                  <c:v>4.0983068189999998E-8</c:v>
                </c:pt>
                <c:pt idx="81366">
                  <c:v>3.0571225619999998E-6</c:v>
                </c:pt>
                <c:pt idx="81367">
                  <c:v>1.4560791559999999E-8</c:v>
                </c:pt>
                <c:pt idx="81368">
                  <c:v>1.9458144140000001E-9</c:v>
                </c:pt>
                <c:pt idx="81369">
                  <c:v>8.4930863490000002E-10</c:v>
                </c:pt>
                <c:pt idx="81370">
                  <c:v>2.967468128E-10</c:v>
                </c:pt>
                <c:pt idx="81371">
                  <c:v>4.0797536129999998E-10</c:v>
                </c:pt>
                <c:pt idx="81372">
                  <c:v>6.4884893139999996E-10</c:v>
                </c:pt>
                <c:pt idx="81373">
                  <c:v>1.0078832559999999E-9</c:v>
                </c:pt>
                <c:pt idx="81374">
                  <c:v>7.1886627700000003E-8</c:v>
                </c:pt>
                <c:pt idx="81375">
                  <c:v>5.4689056699999998E-10</c:v>
                </c:pt>
                <c:pt idx="81376">
                  <c:v>4.9890015660000002E-10</c:v>
                </c:pt>
                <c:pt idx="81377">
                  <c:v>1.376497345E-10</c:v>
                </c:pt>
                <c:pt idx="81378">
                  <c:v>3.3390082900000001E-12</c:v>
                </c:pt>
                <c:pt idx="81379">
                  <c:v>3.3871701179999998E-10</c:v>
                </c:pt>
                <c:pt idx="81380">
                  <c:v>1.4217960149999999E-9</c:v>
                </c:pt>
                <c:pt idx="81381">
                  <c:v>3.1462314669999999E-9</c:v>
                </c:pt>
                <c:pt idx="81382">
                  <c:v>7.9905596589999997E-8</c:v>
                </c:pt>
                <c:pt idx="81383">
                  <c:v>1.540776423E-8</c:v>
                </c:pt>
                <c:pt idx="81384">
                  <c:v>1.7011659070000001E-8</c:v>
                </c:pt>
                <c:pt idx="81385">
                  <c:v>1.7084472869999998E-8</c:v>
                </c:pt>
                <c:pt idx="81386">
                  <c:v>7.0460520929999999E-6</c:v>
                </c:pt>
                <c:pt idx="81387">
                  <c:v>8.3435484120000006E-8</c:v>
                </c:pt>
                <c:pt idx="81388">
                  <c:v>1.3817784139999999E-7</c:v>
                </c:pt>
                <c:pt idx="81389">
                  <c:v>1.209035723E-7</c:v>
                </c:pt>
                <c:pt idx="81390">
                  <c:v>2.7293684529999999E-6</c:v>
                </c:pt>
                <c:pt idx="81391">
                  <c:v>1.775067124E-7</c:v>
                </c:pt>
                <c:pt idx="81392">
                  <c:v>1.609344714E-7</c:v>
                </c:pt>
                <c:pt idx="81393">
                  <c:v>1.6255782339999999E-7</c:v>
                </c:pt>
                <c:pt idx="81394">
                  <c:v>1.080813046E-5</c:v>
                </c:pt>
                <c:pt idx="81395">
                  <c:v>4.3293174710000001E-7</c:v>
                </c:pt>
                <c:pt idx="81396">
                  <c:v>7.3884347640000006E-8</c:v>
                </c:pt>
                <c:pt idx="81397">
                  <c:v>2.198242559E-7</c:v>
                </c:pt>
                <c:pt idx="81398">
                  <c:v>4.4656361890000003E-5</c:v>
                </c:pt>
                <c:pt idx="81399">
                  <c:v>3.4507180140000001E-7</c:v>
                </c:pt>
                <c:pt idx="81400">
                  <c:v>3.356190629E-7</c:v>
                </c:pt>
                <c:pt idx="81401">
                  <c:v>1.00982632E-7</c:v>
                </c:pt>
                <c:pt idx="81402">
                  <c:v>1.7008634870000001E-6</c:v>
                </c:pt>
                <c:pt idx="81403">
                  <c:v>2.3865783300000002E-7</c:v>
                </c:pt>
                <c:pt idx="81404">
                  <c:v>1.650658686E-7</c:v>
                </c:pt>
                <c:pt idx="81405">
                  <c:v>4.0711045949999997E-8</c:v>
                </c:pt>
                <c:pt idx="81406">
                  <c:v>4.9976596180000003E-6</c:v>
                </c:pt>
                <c:pt idx="81407">
                  <c:v>1.4344204469999999E-7</c:v>
                </c:pt>
                <c:pt idx="81408">
                  <c:v>1.9683054969999999E-7</c:v>
                </c:pt>
                <c:pt idx="81409">
                  <c:v>1.0646740129999999E-7</c:v>
                </c:pt>
                <c:pt idx="81410">
                  <c:v>6.2177566270000003E-7</c:v>
                </c:pt>
                <c:pt idx="81411">
                  <c:v>6.5680932029999997E-8</c:v>
                </c:pt>
                <c:pt idx="81412">
                  <c:v>3.3602569949999998E-8</c:v>
                </c:pt>
                <c:pt idx="81413">
                  <c:v>1.802371552E-8</c:v>
                </c:pt>
                <c:pt idx="81414">
                  <c:v>4.7503332200000002E-8</c:v>
                </c:pt>
                <c:pt idx="81415">
                  <c:v>1.215452558E-8</c:v>
                </c:pt>
                <c:pt idx="81416">
                  <c:v>1.106766311E-8</c:v>
                </c:pt>
                <c:pt idx="81417">
                  <c:v>4.3498037329999998E-8</c:v>
                </c:pt>
                <c:pt idx="81418">
                  <c:v>1.2761373539999999E-6</c:v>
                </c:pt>
                <c:pt idx="81419">
                  <c:v>3.8618935670000003E-8</c:v>
                </c:pt>
                <c:pt idx="81420">
                  <c:v>3.7079912929999999E-9</c:v>
                </c:pt>
                <c:pt idx="81421">
                  <c:v>3.3066206220000001E-9</c:v>
                </c:pt>
                <c:pt idx="81422">
                  <c:v>6.319302635E-8</c:v>
                </c:pt>
                <c:pt idx="81423">
                  <c:v>2.9876261730000001E-9</c:v>
                </c:pt>
                <c:pt idx="81424">
                  <c:v>2.53884374E-9</c:v>
                </c:pt>
                <c:pt idx="81425">
                  <c:v>1.0863696040000001E-8</c:v>
                </c:pt>
                <c:pt idx="81426">
                  <c:v>4.737835773E-8</c:v>
                </c:pt>
                <c:pt idx="81427">
                  <c:v>1.333041993E-8</c:v>
                </c:pt>
                <c:pt idx="81428">
                  <c:v>2.4355948189999998E-8</c:v>
                </c:pt>
                <c:pt idx="81429">
                  <c:v>2.3767031870000001E-8</c:v>
                </c:pt>
                <c:pt idx="81430">
                  <c:v>1.2818040709999999E-7</c:v>
                </c:pt>
                <c:pt idx="81431">
                  <c:v>8.1180157339999995E-8</c:v>
                </c:pt>
                <c:pt idx="81432">
                  <c:v>4.0784510650000001E-8</c:v>
                </c:pt>
                <c:pt idx="81433">
                  <c:v>5.4255000280000001E-8</c:v>
                </c:pt>
                <c:pt idx="81434">
                  <c:v>3.1289513699999999E-7</c:v>
                </c:pt>
                <c:pt idx="81435">
                  <c:v>2.4341621819999997E-7</c:v>
                </c:pt>
                <c:pt idx="81436">
                  <c:v>4.6663138829999998E-8</c:v>
                </c:pt>
                <c:pt idx="81437">
                  <c:v>2.3288979529999999E-6</c:v>
                </c:pt>
                <c:pt idx="81438">
                  <c:v>3.611510109E-5</c:v>
                </c:pt>
                <c:pt idx="81439">
                  <c:v>2.1566619720000002E-6</c:v>
                </c:pt>
                <c:pt idx="81440">
                  <c:v>1.425497146E-6</c:v>
                </c:pt>
                <c:pt idx="81441">
                  <c:v>2.5069577330000002E-7</c:v>
                </c:pt>
                <c:pt idx="81442">
                  <c:v>2.0236770360000001E-7</c:v>
                </c:pt>
                <c:pt idx="81443">
                  <c:v>5.3941147960000003E-7</c:v>
                </c:pt>
                <c:pt idx="81444">
                  <c:v>3.9417817839999999E-7</c:v>
                </c:pt>
                <c:pt idx="81445">
                  <c:v>6.3581334010000002E-9</c:v>
                </c:pt>
                <c:pt idx="81446">
                  <c:v>2.6726698559999998E-7</c:v>
                </c:pt>
                <c:pt idx="81447">
                  <c:v>2.972408611E-7</c:v>
                </c:pt>
                <c:pt idx="81448">
                  <c:v>7.0920832770000002E-8</c:v>
                </c:pt>
                <c:pt idx="81449">
                  <c:v>9.7554407370000001E-8</c:v>
                </c:pt>
                <c:pt idx="81450">
                  <c:v>3.088012467E-8</c:v>
                </c:pt>
                <c:pt idx="81451">
                  <c:v>1.162137487E-7</c:v>
                </c:pt>
                <c:pt idx="81452">
                  <c:v>1.2906156559999999E-8</c:v>
                </c:pt>
                <c:pt idx="81453">
                  <c:v>1.663986378E-7</c:v>
                </c:pt>
                <c:pt idx="81454">
                  <c:v>9.5432186060000006E-8</c:v>
                </c:pt>
                <c:pt idx="81455">
                  <c:v>8.5291913160000003E-9</c:v>
                </c:pt>
                <c:pt idx="81456">
                  <c:v>1.124483863E-7</c:v>
                </c:pt>
                <c:pt idx="81457">
                  <c:v>3.761124783E-7</c:v>
                </c:pt>
                <c:pt idx="81458">
                  <c:v>1.5349897660000001E-6</c:v>
                </c:pt>
                <c:pt idx="81459">
                  <c:v>3.5976280690000001E-8</c:v>
                </c:pt>
                <c:pt idx="81460">
                  <c:v>6.8139371109999995E-8</c:v>
                </c:pt>
                <c:pt idx="81461">
                  <c:v>4.8519909019999998E-8</c:v>
                </c:pt>
                <c:pt idx="81462">
                  <c:v>2.4816449620000001E-7</c:v>
                </c:pt>
                <c:pt idx="81463">
                  <c:v>1.395370673E-7</c:v>
                </c:pt>
                <c:pt idx="81464">
                  <c:v>1.444053651E-7</c:v>
                </c:pt>
                <c:pt idx="81465">
                  <c:v>1.8261378040000001E-8</c:v>
                </c:pt>
                <c:pt idx="81466">
                  <c:v>5.2128012479999995E-7</c:v>
                </c:pt>
                <c:pt idx="81467">
                  <c:v>1.507239162E-7</c:v>
                </c:pt>
                <c:pt idx="81468">
                  <c:v>1.7336394070000001E-8</c:v>
                </c:pt>
                <c:pt idx="81469">
                  <c:v>3.9449541249999997E-7</c:v>
                </c:pt>
                <c:pt idx="81470">
                  <c:v>2.8690614130000001E-7</c:v>
                </c:pt>
                <c:pt idx="81471">
                  <c:v>2.197893867E-7</c:v>
                </c:pt>
                <c:pt idx="81472">
                  <c:v>4.846886942E-8</c:v>
                </c:pt>
                <c:pt idx="81473">
                  <c:v>1.64858334E-7</c:v>
                </c:pt>
                <c:pt idx="81474">
                  <c:v>5.8058461889999998E-8</c:v>
                </c:pt>
                <c:pt idx="81475">
                  <c:v>7.4401228519999997E-8</c:v>
                </c:pt>
                <c:pt idx="81476">
                  <c:v>5.288422734E-8</c:v>
                </c:pt>
                <c:pt idx="81477">
                  <c:v>6.5479100309999996E-8</c:v>
                </c:pt>
                <c:pt idx="81478">
                  <c:v>2.028208237E-7</c:v>
                </c:pt>
                <c:pt idx="81479">
                  <c:v>6.968220695E-8</c:v>
                </c:pt>
                <c:pt idx="81480">
                  <c:v>5.4590717930000004E-7</c:v>
                </c:pt>
                <c:pt idx="81481">
                  <c:v>9.1049501419999996E-7</c:v>
                </c:pt>
                <c:pt idx="81482">
                  <c:v>1.7973981930000001E-6</c:v>
                </c:pt>
                <c:pt idx="81483">
                  <c:v>3.0016121450000002E-7</c:v>
                </c:pt>
                <c:pt idx="81484">
                  <c:v>3.791360598E-7</c:v>
                </c:pt>
                <c:pt idx="81485">
                  <c:v>1.6103863950000001E-7</c:v>
                </c:pt>
                <c:pt idx="81486">
                  <c:v>2.3233084539999998E-6</c:v>
                </c:pt>
                <c:pt idx="81487">
                  <c:v>6.9394689979999998E-7</c:v>
                </c:pt>
                <c:pt idx="81488">
                  <c:v>8.0862663010000001E-8</c:v>
                </c:pt>
                <c:pt idx="81489">
                  <c:v>3.259722237E-6</c:v>
                </c:pt>
                <c:pt idx="81490">
                  <c:v>5.6821841969999997E-6</c:v>
                </c:pt>
                <c:pt idx="81491">
                  <c:v>1.366718771E-6</c:v>
                </c:pt>
                <c:pt idx="81492">
                  <c:v>9.5566698140000007E-7</c:v>
                </c:pt>
                <c:pt idx="81493">
                  <c:v>1.2517498970000001E-7</c:v>
                </c:pt>
                <c:pt idx="81494">
                  <c:v>2.9309645210000001E-7</c:v>
                </c:pt>
                <c:pt idx="81495">
                  <c:v>6.8743826150000001E-7</c:v>
                </c:pt>
                <c:pt idx="81496">
                  <c:v>2.0588102199999999E-7</c:v>
                </c:pt>
                <c:pt idx="81497">
                  <c:v>1.629299081E-6</c:v>
                </c:pt>
                <c:pt idx="81498">
                  <c:v>3.7697388390000001E-6</c:v>
                </c:pt>
                <c:pt idx="81499">
                  <c:v>1.579355473E-6</c:v>
                </c:pt>
                <c:pt idx="81500">
                  <c:v>1.075076922E-6</c:v>
                </c:pt>
                <c:pt idx="81501">
                  <c:v>3.7947309959999998E-7</c:v>
                </c:pt>
                <c:pt idx="81502">
                  <c:v>6.041601906E-7</c:v>
                </c:pt>
                <c:pt idx="81503">
                  <c:v>8.0424911880000001E-8</c:v>
                </c:pt>
                <c:pt idx="81504">
                  <c:v>8.5547694510000001E-8</c:v>
                </c:pt>
                <c:pt idx="81505">
                  <c:v>9.6567634500000006E-8</c:v>
                </c:pt>
                <c:pt idx="81506">
                  <c:v>2.079783137E-7</c:v>
                </c:pt>
                <c:pt idx="81507">
                  <c:v>2.1081167049999999E-7</c:v>
                </c:pt>
                <c:pt idx="81508">
                  <c:v>1.640611311E-7</c:v>
                </c:pt>
                <c:pt idx="81509">
                  <c:v>1.250825435E-6</c:v>
                </c:pt>
                <c:pt idx="81510">
                  <c:v>3.7046787580000001E-6</c:v>
                </c:pt>
                <c:pt idx="81511">
                  <c:v>5.4883912499999999E-7</c:v>
                </c:pt>
                <c:pt idx="81512">
                  <c:v>1.110069395E-6</c:v>
                </c:pt>
                <c:pt idx="81513">
                  <c:v>3.542279869E-7</c:v>
                </c:pt>
                <c:pt idx="81514">
                  <c:v>3.9219517939999999E-7</c:v>
                </c:pt>
                <c:pt idx="81515">
                  <c:v>3.4015669720000002E-7</c:v>
                </c:pt>
                <c:pt idx="81516">
                  <c:v>5.586105614E-7</c:v>
                </c:pt>
                <c:pt idx="81517">
                  <c:v>1.528257579E-7</c:v>
                </c:pt>
                <c:pt idx="81518">
                  <c:v>9.9641556830000005E-7</c:v>
                </c:pt>
                <c:pt idx="81519">
                  <c:v>8.9514789060000001E-7</c:v>
                </c:pt>
                <c:pt idx="81520">
                  <c:v>1.6623254570000001E-6</c:v>
                </c:pt>
                <c:pt idx="81521">
                  <c:v>1.752341553E-6</c:v>
                </c:pt>
                <c:pt idx="81522">
                  <c:v>1.8967063920000001E-6</c:v>
                </c:pt>
                <c:pt idx="81523">
                  <c:v>1.9651047550000001E-7</c:v>
                </c:pt>
                <c:pt idx="81524">
                  <c:v>1.0521374930000001E-7</c:v>
                </c:pt>
                <c:pt idx="81525">
                  <c:v>6.4596990430000004E-8</c:v>
                </c:pt>
                <c:pt idx="81526">
                  <c:v>1.1371601190000001E-7</c:v>
                </c:pt>
                <c:pt idx="81527">
                  <c:v>9.5795282710000006E-8</c:v>
                </c:pt>
                <c:pt idx="81528">
                  <c:v>1.6504420760000001E-7</c:v>
                </c:pt>
                <c:pt idx="81529">
                  <c:v>7.2616983490000001E-7</c:v>
                </c:pt>
                <c:pt idx="81530">
                  <c:v>2.5868806780000002E-6</c:v>
                </c:pt>
                <c:pt idx="81531">
                  <c:v>3.3634135930000002E-7</c:v>
                </c:pt>
                <c:pt idx="81532">
                  <c:v>6.4890771520000002E-7</c:v>
                </c:pt>
                <c:pt idx="81533">
                  <c:v>1.9678544299999999E-6</c:v>
                </c:pt>
                <c:pt idx="81534">
                  <c:v>4.842903726E-7</c:v>
                </c:pt>
                <c:pt idx="81535">
                  <c:v>1.8549648609999999E-8</c:v>
                </c:pt>
                <c:pt idx="81536">
                  <c:v>3.7311368239999998E-7</c:v>
                </c:pt>
                <c:pt idx="81537">
                  <c:v>5.1505655409999997E-7</c:v>
                </c:pt>
                <c:pt idx="81538">
                  <c:v>6.3226608369999995E-7</c:v>
                </c:pt>
                <c:pt idx="81539">
                  <c:v>1.790868426E-7</c:v>
                </c:pt>
                <c:pt idx="81540">
                  <c:v>1.06238174E-6</c:v>
                </c:pt>
                <c:pt idx="81541">
                  <c:v>3.014079126E-6</c:v>
                </c:pt>
                <c:pt idx="81542">
                  <c:v>1.887392544E-6</c:v>
                </c:pt>
                <c:pt idx="81543">
                  <c:v>2.5914581389999998E-7</c:v>
                </c:pt>
                <c:pt idx="81544">
                  <c:v>1.102896064E-7</c:v>
                </c:pt>
                <c:pt idx="81545">
                  <c:v>3.0292327849999997E-8</c:v>
                </c:pt>
                <c:pt idx="81546">
                  <c:v>2.158027255E-7</c:v>
                </c:pt>
                <c:pt idx="81547">
                  <c:v>1.2777020020000001E-7</c:v>
                </c:pt>
                <c:pt idx="81548">
                  <c:v>8.5035689990000003E-8</c:v>
                </c:pt>
                <c:pt idx="81549">
                  <c:v>1.5496968919999999E-7</c:v>
                </c:pt>
                <c:pt idx="81550">
                  <c:v>6.1234013289999997E-7</c:v>
                </c:pt>
                <c:pt idx="81551">
                  <c:v>4.6676066230000001E-7</c:v>
                </c:pt>
                <c:pt idx="81552">
                  <c:v>2.5219513849999999E-7</c:v>
                </c:pt>
                <c:pt idx="81553">
                  <c:v>2.953292074E-6</c:v>
                </c:pt>
                <c:pt idx="81554">
                  <c:v>3.254176679E-7</c:v>
                </c:pt>
                <c:pt idx="81555">
                  <c:v>5.7679534969999997E-8</c:v>
                </c:pt>
                <c:pt idx="81556">
                  <c:v>5.1044330609999998E-8</c:v>
                </c:pt>
                <c:pt idx="81557">
                  <c:v>1.5467159009999999E-6</c:v>
                </c:pt>
                <c:pt idx="81558">
                  <c:v>3.2957171490000001E-7</c:v>
                </c:pt>
                <c:pt idx="81559">
                  <c:v>9.3498162310000003E-8</c:v>
                </c:pt>
                <c:pt idx="81560">
                  <c:v>2.314862274E-7</c:v>
                </c:pt>
                <c:pt idx="81561">
                  <c:v>2.676087132E-6</c:v>
                </c:pt>
                <c:pt idx="81562">
                  <c:v>9.537269853999999E-7</c:v>
                </c:pt>
                <c:pt idx="81563">
                  <c:v>2.77941746E-8</c:v>
                </c:pt>
                <c:pt idx="81564">
                  <c:v>4.067408628E-8</c:v>
                </c:pt>
                <c:pt idx="81565">
                  <c:v>1.8107808909999999E-6</c:v>
                </c:pt>
                <c:pt idx="81566">
                  <c:v>6.1834858659999995E-7</c:v>
                </c:pt>
                <c:pt idx="81567">
                  <c:v>4.1909303859999998E-9</c:v>
                </c:pt>
                <c:pt idx="81568">
                  <c:v>6.2640030890000004E-8</c:v>
                </c:pt>
                <c:pt idx="81569">
                  <c:v>5.3335664309999999E-6</c:v>
                </c:pt>
                <c:pt idx="81570">
                  <c:v>3.1207806949999998E-6</c:v>
                </c:pt>
                <c:pt idx="81571">
                  <c:v>6.2967533229999998E-7</c:v>
                </c:pt>
                <c:pt idx="81572">
                  <c:v>1.185998428E-6</c:v>
                </c:pt>
                <c:pt idx="81573">
                  <c:v>3.5207837690000001E-6</c:v>
                </c:pt>
                <c:pt idx="81574">
                  <c:v>3.9971157230000002E-7</c:v>
                </c:pt>
                <c:pt idx="81575">
                  <c:v>9.3863976839999998E-8</c:v>
                </c:pt>
                <c:pt idx="81576">
                  <c:v>9.1026211799999995E-8</c:v>
                </c:pt>
                <c:pt idx="81577">
                  <c:v>1.0075601770000001E-7</c:v>
                </c:pt>
                <c:pt idx="81578">
                  <c:v>2.600316457E-8</c:v>
                </c:pt>
                <c:pt idx="81579">
                  <c:v>9.5942004299999999E-8</c:v>
                </c:pt>
                <c:pt idx="81580">
                  <c:v>7.6146599500000003E-8</c:v>
                </c:pt>
                <c:pt idx="81581">
                  <c:v>5.4532584929999996E-7</c:v>
                </c:pt>
                <c:pt idx="81582">
                  <c:v>6.2368028940000003E-8</c:v>
                </c:pt>
                <c:pt idx="81583">
                  <c:v>1.431274617E-7</c:v>
                </c:pt>
                <c:pt idx="81584">
                  <c:v>3.4359895089999998E-8</c:v>
                </c:pt>
                <c:pt idx="81585">
                  <c:v>7.8188879460000001E-7</c:v>
                </c:pt>
                <c:pt idx="81586">
                  <c:v>1.7171349250000001E-7</c:v>
                </c:pt>
                <c:pt idx="81587">
                  <c:v>1.096175228E-7</c:v>
                </c:pt>
                <c:pt idx="81588">
                  <c:v>2.86434872E-8</c:v>
                </c:pt>
                <c:pt idx="81589">
                  <c:v>1.1379108829999999E-6</c:v>
                </c:pt>
                <c:pt idx="81590">
                  <c:v>6.2879121479999998E-7</c:v>
                </c:pt>
                <c:pt idx="81591">
                  <c:v>1.2137531989999999E-7</c:v>
                </c:pt>
                <c:pt idx="81592">
                  <c:v>2.0684774919999999E-8</c:v>
                </c:pt>
                <c:pt idx="81593">
                  <c:v>2.1585124049999999E-7</c:v>
                </c:pt>
                <c:pt idx="81594">
                  <c:v>1.5384060199999999E-7</c:v>
                </c:pt>
                <c:pt idx="81595">
                  <c:v>6.8739528509999994E-8</c:v>
                </c:pt>
                <c:pt idx="81596">
                  <c:v>1.339489131E-7</c:v>
                </c:pt>
                <c:pt idx="81597">
                  <c:v>7.8916381249999997E-8</c:v>
                </c:pt>
                <c:pt idx="81598">
                  <c:v>2.459890525E-7</c:v>
                </c:pt>
                <c:pt idx="81599">
                  <c:v>1.2793958829999999E-7</c:v>
                </c:pt>
                <c:pt idx="81600">
                  <c:v>2.3956533129999998E-7</c:v>
                </c:pt>
                <c:pt idx="81601">
                  <c:v>5.0500330619999998E-6</c:v>
                </c:pt>
                <c:pt idx="81602">
                  <c:v>2.3383848310000001E-7</c:v>
                </c:pt>
                <c:pt idx="81603">
                  <c:v>1.2418731550000001E-6</c:v>
                </c:pt>
                <c:pt idx="81604">
                  <c:v>9.1544001149999999E-7</c:v>
                </c:pt>
                <c:pt idx="81605">
                  <c:v>1.509926516E-6</c:v>
                </c:pt>
                <c:pt idx="81606">
                  <c:v>4.8979736490000002E-10</c:v>
                </c:pt>
                <c:pt idx="81607">
                  <c:v>1.0249525300000001E-6</c:v>
                </c:pt>
                <c:pt idx="81608">
                  <c:v>6.5089182469999996E-7</c:v>
                </c:pt>
                <c:pt idx="81609">
                  <c:v>4.6000415119999998E-6</c:v>
                </c:pt>
                <c:pt idx="81610">
                  <c:v>1.2022968559999999E-6</c:v>
                </c:pt>
                <c:pt idx="81611">
                  <c:v>3.4151028059999999E-6</c:v>
                </c:pt>
                <c:pt idx="81612">
                  <c:v>4.2555712580000001E-6</c:v>
                </c:pt>
                <c:pt idx="81613">
                  <c:v>6.8174703400000004E-5</c:v>
                </c:pt>
                <c:pt idx="81614">
                  <c:v>3.6078418690000002E-6</c:v>
                </c:pt>
                <c:pt idx="81615">
                  <c:v>3.8719603950000001E-8</c:v>
                </c:pt>
                <c:pt idx="81616">
                  <c:v>2.6778272979999999E-7</c:v>
                </c:pt>
                <c:pt idx="81617">
                  <c:v>1.257063052E-6</c:v>
                </c:pt>
                <c:pt idx="81618">
                  <c:v>1.5685734209999998E-8</c:v>
                </c:pt>
                <c:pt idx="81619">
                  <c:v>4.6530272720000003E-8</c:v>
                </c:pt>
                <c:pt idx="81620">
                  <c:v>1.151197257E-7</c:v>
                </c:pt>
                <c:pt idx="81621">
                  <c:v>2.4569074880000002E-6</c:v>
                </c:pt>
                <c:pt idx="81622">
                  <c:v>1.8622791490000001E-7</c:v>
                </c:pt>
                <c:pt idx="81623">
                  <c:v>4.7376135180000001E-8</c:v>
                </c:pt>
                <c:pt idx="81624">
                  <c:v>4.7437102289999998E-9</c:v>
                </c:pt>
                <c:pt idx="81625">
                  <c:v>8.5584297120000004E-8</c:v>
                </c:pt>
                <c:pt idx="81626">
                  <c:v>4.2122466339999999E-8</c:v>
                </c:pt>
                <c:pt idx="81627">
                  <c:v>5.904027735E-8</c:v>
                </c:pt>
                <c:pt idx="81628">
                  <c:v>8.7952771670000001E-8</c:v>
                </c:pt>
                <c:pt idx="81629">
                  <c:v>1.7676659409999999E-8</c:v>
                </c:pt>
                <c:pt idx="81630">
                  <c:v>3.4530462100000002E-8</c:v>
                </c:pt>
                <c:pt idx="81631">
                  <c:v>1.7172157160000001E-7</c:v>
                </c:pt>
                <c:pt idx="81632">
                  <c:v>2.0190369550000001E-7</c:v>
                </c:pt>
                <c:pt idx="81633">
                  <c:v>2.5322633189999999E-6</c:v>
                </c:pt>
                <c:pt idx="81634">
                  <c:v>1.449793181E-7</c:v>
                </c:pt>
                <c:pt idx="81635">
                  <c:v>2.5731970260000001E-8</c:v>
                </c:pt>
                <c:pt idx="81636">
                  <c:v>5.4110124039999999E-8</c:v>
                </c:pt>
                <c:pt idx="81637">
                  <c:v>7.6914007290000002E-8</c:v>
                </c:pt>
                <c:pt idx="81638">
                  <c:v>2.3349572230000001E-8</c:v>
                </c:pt>
                <c:pt idx="81639">
                  <c:v>1.471492594E-8</c:v>
                </c:pt>
                <c:pt idx="81640">
                  <c:v>5.5698039099999998E-9</c:v>
                </c:pt>
                <c:pt idx="81641">
                  <c:v>1.2361761629999999E-6</c:v>
                </c:pt>
                <c:pt idx="81642">
                  <c:v>1.5644086799999999E-8</c:v>
                </c:pt>
                <c:pt idx="81643">
                  <c:v>1.945640197E-7</c:v>
                </c:pt>
                <c:pt idx="81644">
                  <c:v>5.3786972619999999E-7</c:v>
                </c:pt>
                <c:pt idx="81645">
                  <c:v>1.432162856E-5</c:v>
                </c:pt>
                <c:pt idx="81646">
                  <c:v>3.666115727E-7</c:v>
                </c:pt>
                <c:pt idx="81647">
                  <c:v>2.023215287E-7</c:v>
                </c:pt>
                <c:pt idx="81648">
                  <c:v>5.0026474570000001E-7</c:v>
                </c:pt>
                <c:pt idx="81649">
                  <c:v>2.8668415919999999E-6</c:v>
                </c:pt>
                <c:pt idx="81650">
                  <c:v>2.6484720289999999E-7</c:v>
                </c:pt>
                <c:pt idx="81651">
                  <c:v>6.9514641950000001E-7</c:v>
                </c:pt>
                <c:pt idx="81652">
                  <c:v>1.2328838709999999E-6</c:v>
                </c:pt>
                <c:pt idx="81653">
                  <c:v>6.2707295089999997E-5</c:v>
                </c:pt>
                <c:pt idx="81654">
                  <c:v>1.533880558E-6</c:v>
                </c:pt>
                <c:pt idx="81655">
                  <c:v>2.4086529419999998E-7</c:v>
                </c:pt>
                <c:pt idx="81656">
                  <c:v>7.9053989890000002E-7</c:v>
                </c:pt>
                <c:pt idx="81657">
                  <c:v>1.314746609E-5</c:v>
                </c:pt>
                <c:pt idx="81658">
                  <c:v>3.5971484590000002E-7</c:v>
                </c:pt>
                <c:pt idx="81659">
                  <c:v>5.96294306E-7</c:v>
                </c:pt>
                <c:pt idx="81660">
                  <c:v>6.6582218419999999E-7</c:v>
                </c:pt>
                <c:pt idx="81661">
                  <c:v>2.458333973E-5</c:v>
                </c:pt>
                <c:pt idx="81662">
                  <c:v>2.1307661050000001E-7</c:v>
                </c:pt>
                <c:pt idx="81663">
                  <c:v>6.9075469660000003E-7</c:v>
                </c:pt>
                <c:pt idx="81664">
                  <c:v>5.3414840060000004E-7</c:v>
                </c:pt>
                <c:pt idx="81665">
                  <c:v>4.8864455020000003E-5</c:v>
                </c:pt>
                <c:pt idx="81666">
                  <c:v>2.9735011839999998E-7</c:v>
                </c:pt>
                <c:pt idx="81667">
                  <c:v>1.520971157E-7</c:v>
                </c:pt>
                <c:pt idx="81668">
                  <c:v>1.3251442029999999E-7</c:v>
                </c:pt>
                <c:pt idx="81669">
                  <c:v>5.8229855909999995E-7</c:v>
                </c:pt>
                <c:pt idx="81670">
                  <c:v>5.2686136040000002E-8</c:v>
                </c:pt>
                <c:pt idx="81671">
                  <c:v>3.0788332539999999E-8</c:v>
                </c:pt>
                <c:pt idx="81672">
                  <c:v>1.458737226E-8</c:v>
                </c:pt>
                <c:pt idx="81673">
                  <c:v>1.992637832E-7</c:v>
                </c:pt>
                <c:pt idx="81674">
                  <c:v>1.4518095659999999E-9</c:v>
                </c:pt>
                <c:pt idx="81675">
                  <c:v>1.411477713E-13</c:v>
                </c:pt>
                <c:pt idx="81676">
                  <c:v>8.0140463970000003E-10</c:v>
                </c:pt>
                <c:pt idx="81677">
                  <c:v>3.983251834E-8</c:v>
                </c:pt>
                <c:pt idx="81678">
                  <c:v>3.2999687250000001E-9</c:v>
                </c:pt>
                <c:pt idx="81679">
                  <c:v>3.3199044419999999E-9</c:v>
                </c:pt>
                <c:pt idx="81680">
                  <c:v>2.7999263909999999E-9</c:v>
                </c:pt>
                <c:pt idx="81681">
                  <c:v>3.1696375270000002E-8</c:v>
                </c:pt>
                <c:pt idx="81682">
                  <c:v>9.6604106569999993E-10</c:v>
                </c:pt>
                <c:pt idx="81683">
                  <c:v>2.0067952029999999E-9</c:v>
                </c:pt>
                <c:pt idx="81684">
                  <c:v>2.145029515E-9</c:v>
                </c:pt>
                <c:pt idx="81685">
                  <c:v>2.9550605819999998E-6</c:v>
                </c:pt>
                <c:pt idx="81686">
                  <c:v>4.4234918509999999E-8</c:v>
                </c:pt>
                <c:pt idx="81687">
                  <c:v>9.9298887870000002E-8</c:v>
                </c:pt>
                <c:pt idx="81688">
                  <c:v>8.5995356339999996E-8</c:v>
                </c:pt>
                <c:pt idx="81689">
                  <c:v>1.5382036450000001E-7</c:v>
                </c:pt>
                <c:pt idx="81690">
                  <c:v>2.6773388960000002E-7</c:v>
                </c:pt>
                <c:pt idx="81691">
                  <c:v>3.4328505589999999E-7</c:v>
                </c:pt>
                <c:pt idx="81692">
                  <c:v>2.4996576410000002E-7</c:v>
                </c:pt>
                <c:pt idx="81693">
                  <c:v>1.009861584E-6</c:v>
                </c:pt>
                <c:pt idx="81694">
                  <c:v>7.8543255480000003E-7</c:v>
                </c:pt>
                <c:pt idx="81695">
                  <c:v>9.1029086660000002E-7</c:v>
                </c:pt>
                <c:pt idx="81696">
                  <c:v>5.5929840849999998E-7</c:v>
                </c:pt>
                <c:pt idx="81697">
                  <c:v>5.0565420540000001E-6</c:v>
                </c:pt>
                <c:pt idx="81698">
                  <c:v>1.3606207660000001E-6</c:v>
                </c:pt>
                <c:pt idx="81699">
                  <c:v>7.4950714910000005E-7</c:v>
                </c:pt>
                <c:pt idx="81700">
                  <c:v>5.978730756E-7</c:v>
                </c:pt>
                <c:pt idx="81701">
                  <c:v>3.3807169560000002E-6</c:v>
                </c:pt>
                <c:pt idx="81702">
                  <c:v>1.9067293500000001E-6</c:v>
                </c:pt>
                <c:pt idx="81703">
                  <c:v>7.8471743210000005E-8</c:v>
                </c:pt>
                <c:pt idx="81704">
                  <c:v>4.2604267150000004E-6</c:v>
                </c:pt>
                <c:pt idx="81705">
                  <c:v>2.958183969E-4</c:v>
                </c:pt>
                <c:pt idx="81706">
                  <c:v>5.2541920619999998E-6</c:v>
                </c:pt>
                <c:pt idx="81707">
                  <c:v>3.9956224980000004E-6</c:v>
                </c:pt>
                <c:pt idx="81708">
                  <c:v>7.7144651039999996E-7</c:v>
                </c:pt>
                <c:pt idx="81709">
                  <c:v>1.364623427E-6</c:v>
                </c:pt>
                <c:pt idx="81710">
                  <c:v>1.2882876619999999E-6</c:v>
                </c:pt>
                <c:pt idx="81711">
                  <c:v>9.2140719659999995E-7</c:v>
                </c:pt>
                <c:pt idx="81712">
                  <c:v>1.6323744730000001E-7</c:v>
                </c:pt>
                <c:pt idx="81713">
                  <c:v>1.1399063830000001E-6</c:v>
                </c:pt>
                <c:pt idx="81714">
                  <c:v>4.7027237869999998E-7</c:v>
                </c:pt>
                <c:pt idx="81715">
                  <c:v>1.220102666E-7</c:v>
                </c:pt>
                <c:pt idx="81716">
                  <c:v>1.387756661E-7</c:v>
                </c:pt>
                <c:pt idx="81717">
                  <c:v>7.5074901739999998E-8</c:v>
                </c:pt>
                <c:pt idx="81718">
                  <c:v>1.128504551E-7</c:v>
                </c:pt>
                <c:pt idx="81719">
                  <c:v>1.8931210749999999E-8</c:v>
                </c:pt>
                <c:pt idx="81720">
                  <c:v>9.2772294560000004E-8</c:v>
                </c:pt>
                <c:pt idx="81721">
                  <c:v>7.0876520510000006E-8</c:v>
                </c:pt>
                <c:pt idx="81722">
                  <c:v>3.6157047520000001E-8</c:v>
                </c:pt>
                <c:pt idx="81723">
                  <c:v>6.3165687629999999E-8</c:v>
                </c:pt>
                <c:pt idx="81724">
                  <c:v>7.5222164320000004E-8</c:v>
                </c:pt>
                <c:pt idx="81725">
                  <c:v>4.262766339E-8</c:v>
                </c:pt>
                <c:pt idx="81726">
                  <c:v>7.4764050440000002E-8</c:v>
                </c:pt>
                <c:pt idx="81727">
                  <c:v>7.6998505800000005E-8</c:v>
                </c:pt>
                <c:pt idx="81728">
                  <c:v>7.3385741499999995E-8</c:v>
                </c:pt>
                <c:pt idx="81729">
                  <c:v>1.0595663829999999E-8</c:v>
                </c:pt>
                <c:pt idx="81730">
                  <c:v>3.733337721E-8</c:v>
                </c:pt>
                <c:pt idx="81731">
                  <c:v>2.3576165399999999E-8</c:v>
                </c:pt>
                <c:pt idx="81732">
                  <c:v>9.2960047570000001E-8</c:v>
                </c:pt>
                <c:pt idx="81733">
                  <c:v>4.1889048000000001E-7</c:v>
                </c:pt>
                <c:pt idx="81734">
                  <c:v>8.2240828569999996E-8</c:v>
                </c:pt>
                <c:pt idx="81735">
                  <c:v>1.5301561000000001E-7</c:v>
                </c:pt>
                <c:pt idx="81736">
                  <c:v>4.8681185070000004E-7</c:v>
                </c:pt>
                <c:pt idx="81737">
                  <c:v>7.830422325E-6</c:v>
                </c:pt>
                <c:pt idx="81738">
                  <c:v>3.8023802510000003E-7</c:v>
                </c:pt>
                <c:pt idx="81739">
                  <c:v>4.8516855220000003E-7</c:v>
                </c:pt>
                <c:pt idx="81740">
                  <c:v>2.4724908900000002E-7</c:v>
                </c:pt>
                <c:pt idx="81741">
                  <c:v>5.7531058010000002E-6</c:v>
                </c:pt>
                <c:pt idx="81742">
                  <c:v>1.0131098870000001E-6</c:v>
                </c:pt>
                <c:pt idx="81743">
                  <c:v>5.7966769280000001E-7</c:v>
                </c:pt>
                <c:pt idx="81744">
                  <c:v>9.8376127140000006E-6</c:v>
                </c:pt>
                <c:pt idx="81745">
                  <c:v>2.1773897440000001E-4</c:v>
                </c:pt>
                <c:pt idx="81746">
                  <c:v>1.7375472110000001E-5</c:v>
                </c:pt>
                <c:pt idx="81747">
                  <c:v>2.0413662900000001E-5</c:v>
                </c:pt>
                <c:pt idx="81748">
                  <c:v>1.8767506619999998E-5</c:v>
                </c:pt>
                <c:pt idx="81749">
                  <c:v>6.3402295000000001E-5</c:v>
                </c:pt>
                <c:pt idx="81750">
                  <c:v>2.903313969E-6</c:v>
                </c:pt>
                <c:pt idx="81751">
                  <c:v>2.8737363330000001E-6</c:v>
                </c:pt>
                <c:pt idx="81752">
                  <c:v>9.6867296330000002E-7</c:v>
                </c:pt>
                <c:pt idx="81753">
                  <c:v>2.747412694E-5</c:v>
                </c:pt>
                <c:pt idx="81754">
                  <c:v>4.4101727989999998E-6</c:v>
                </c:pt>
                <c:pt idx="81755">
                  <c:v>7.0060996789999999E-7</c:v>
                </c:pt>
                <c:pt idx="81756">
                  <c:v>1.2468288379999999E-5</c:v>
                </c:pt>
                <c:pt idx="81757">
                  <c:v>5.6739579080000003E-5</c:v>
                </c:pt>
                <c:pt idx="81758">
                  <c:v>4.9149039600000001E-6</c:v>
                </c:pt>
                <c:pt idx="81759">
                  <c:v>3.467610036E-6</c:v>
                </c:pt>
                <c:pt idx="81760">
                  <c:v>7.3747325020000003E-8</c:v>
                </c:pt>
                <c:pt idx="81761">
                  <c:v>1.703175168E-6</c:v>
                </c:pt>
                <c:pt idx="81762">
                  <c:v>1.5683904760000001E-6</c:v>
                </c:pt>
                <c:pt idx="81763">
                  <c:v>7.6083231020000002E-7</c:v>
                </c:pt>
                <c:pt idx="81764">
                  <c:v>1.273814329E-6</c:v>
                </c:pt>
                <c:pt idx="81765">
                  <c:v>5.4664532789999997E-6</c:v>
                </c:pt>
                <c:pt idx="81766">
                  <c:v>1.7584627979999999E-6</c:v>
                </c:pt>
                <c:pt idx="81767">
                  <c:v>1.435245657E-6</c:v>
                </c:pt>
                <c:pt idx="81768">
                  <c:v>2.3551520579999999E-7</c:v>
                </c:pt>
                <c:pt idx="81769">
                  <c:v>9.8412028859999996E-7</c:v>
                </c:pt>
                <c:pt idx="81770">
                  <c:v>3.0788472890000001E-7</c:v>
                </c:pt>
                <c:pt idx="81771">
                  <c:v>2.9803204839999997E-7</c:v>
                </c:pt>
                <c:pt idx="81772">
                  <c:v>3.0552363800000001E-7</c:v>
                </c:pt>
                <c:pt idx="81773">
                  <c:v>3.0643115109999999E-7</c:v>
                </c:pt>
                <c:pt idx="81774">
                  <c:v>3.1689197930000002E-7</c:v>
                </c:pt>
                <c:pt idx="81775">
                  <c:v>3.0705958279999998E-7</c:v>
                </c:pt>
                <c:pt idx="81776">
                  <c:v>7.6405254200000003E-7</c:v>
                </c:pt>
                <c:pt idx="81777">
                  <c:v>1.041478861E-6</c:v>
                </c:pt>
                <c:pt idx="81778">
                  <c:v>1.3185203500000001E-6</c:v>
                </c:pt>
                <c:pt idx="81779">
                  <c:v>6.3901407270000005E-7</c:v>
                </c:pt>
                <c:pt idx="81780">
                  <c:v>2.0217084919999999E-7</c:v>
                </c:pt>
                <c:pt idx="81781">
                  <c:v>1.3312906989999999E-7</c:v>
                </c:pt>
                <c:pt idx="81782">
                  <c:v>1.562066441E-6</c:v>
                </c:pt>
                <c:pt idx="81783">
                  <c:v>4.3625866009999999E-7</c:v>
                </c:pt>
                <c:pt idx="81784">
                  <c:v>2.85781974E-6</c:v>
                </c:pt>
                <c:pt idx="81785">
                  <c:v>1.4655015560000001E-5</c:v>
                </c:pt>
                <c:pt idx="81786">
                  <c:v>9.8489042370000007E-6</c:v>
                </c:pt>
                <c:pt idx="81787">
                  <c:v>8.9644218320000005E-6</c:v>
                </c:pt>
                <c:pt idx="81788">
                  <c:v>2.085600378E-5</c:v>
                </c:pt>
                <c:pt idx="81789">
                  <c:v>4.8302964330000001E-5</c:v>
                </c:pt>
                <c:pt idx="81790">
                  <c:v>5.0540989829999998E-7</c:v>
                </c:pt>
                <c:pt idx="81791">
                  <c:v>1.968894688E-7</c:v>
                </c:pt>
                <c:pt idx="81792">
                  <c:v>7.4814749169999998E-6</c:v>
                </c:pt>
                <c:pt idx="81793">
                  <c:v>6.0537493869999998E-6</c:v>
                </c:pt>
                <c:pt idx="81794">
                  <c:v>7.1334718510000005E-7</c:v>
                </c:pt>
                <c:pt idx="81795">
                  <c:v>7.3048395920000004E-6</c:v>
                </c:pt>
                <c:pt idx="81796">
                  <c:v>1.2853844700000001E-4</c:v>
                </c:pt>
                <c:pt idx="81797">
                  <c:v>3.1927404979999999E-4</c:v>
                </c:pt>
                <c:pt idx="81798">
                  <c:v>4.7509641789999998E-5</c:v>
                </c:pt>
                <c:pt idx="81799">
                  <c:v>2.9334897600000001E-5</c:v>
                </c:pt>
                <c:pt idx="81800">
                  <c:v>3.3105943420000001E-5</c:v>
                </c:pt>
                <c:pt idx="81801">
                  <c:v>9.6813554580000002E-6</c:v>
                </c:pt>
                <c:pt idx="81802">
                  <c:v>1.5048127989999999E-6</c:v>
                </c:pt>
                <c:pt idx="81803">
                  <c:v>2.9721334289999999E-6</c:v>
                </c:pt>
                <c:pt idx="81804">
                  <c:v>4.768179911E-6</c:v>
                </c:pt>
                <c:pt idx="81805">
                  <c:v>7.5397461679999998E-6</c:v>
                </c:pt>
                <c:pt idx="81806">
                  <c:v>1.7663748299999999E-6</c:v>
                </c:pt>
                <c:pt idx="81807">
                  <c:v>4.6825055139999999E-6</c:v>
                </c:pt>
                <c:pt idx="81808">
                  <c:v>1.259111719E-5</c:v>
                </c:pt>
                <c:pt idx="81809">
                  <c:v>1.040257719E-5</c:v>
                </c:pt>
                <c:pt idx="81810">
                  <c:v>1.076746644E-6</c:v>
                </c:pt>
                <c:pt idx="81811">
                  <c:v>6.3354893560000003E-7</c:v>
                </c:pt>
                <c:pt idx="81812">
                  <c:v>1.888114651E-7</c:v>
                </c:pt>
                <c:pt idx="81813">
                  <c:v>1.3301786600000001E-6</c:v>
                </c:pt>
                <c:pt idx="81814">
                  <c:v>6.4704423829999998E-7</c:v>
                </c:pt>
                <c:pt idx="81815">
                  <c:v>6.1455120470000003E-7</c:v>
                </c:pt>
                <c:pt idx="81816">
                  <c:v>6.0448889899999996E-7</c:v>
                </c:pt>
                <c:pt idx="81817">
                  <c:v>1.2108192770000001E-6</c:v>
                </c:pt>
                <c:pt idx="81818">
                  <c:v>1.3849066699999999E-6</c:v>
                </c:pt>
                <c:pt idx="81819">
                  <c:v>3.3903950040000002E-7</c:v>
                </c:pt>
                <c:pt idx="81820">
                  <c:v>6.814149536E-7</c:v>
                </c:pt>
                <c:pt idx="81821">
                  <c:v>2.0212222799999999E-7</c:v>
                </c:pt>
                <c:pt idx="81822">
                  <c:v>7.1432961740000004E-7</c:v>
                </c:pt>
                <c:pt idx="81823">
                  <c:v>6.6598169019999996E-7</c:v>
                </c:pt>
                <c:pt idx="81824">
                  <c:v>6.8335282699999997E-7</c:v>
                </c:pt>
                <c:pt idx="81825">
                  <c:v>1.0576495899999999E-6</c:v>
                </c:pt>
                <c:pt idx="81826">
                  <c:v>9.1181351479999996E-7</c:v>
                </c:pt>
                <c:pt idx="81827">
                  <c:v>1.6959904839999999E-6</c:v>
                </c:pt>
                <c:pt idx="81828">
                  <c:v>2.300344037E-7</c:v>
                </c:pt>
                <c:pt idx="81829">
                  <c:v>3.8140632610000001E-6</c:v>
                </c:pt>
                <c:pt idx="81830">
                  <c:v>1.375696386E-6</c:v>
                </c:pt>
                <c:pt idx="81831">
                  <c:v>1.2383627000000001E-6</c:v>
                </c:pt>
                <c:pt idx="81832">
                  <c:v>6.8919764439999999E-6</c:v>
                </c:pt>
                <c:pt idx="81833">
                  <c:v>1.061845687E-6</c:v>
                </c:pt>
                <c:pt idx="81834">
                  <c:v>4.0111383099999999E-6</c:v>
                </c:pt>
                <c:pt idx="81835">
                  <c:v>1.1536140669999999E-6</c:v>
                </c:pt>
                <c:pt idx="81836">
                  <c:v>1.111449505E-4</c:v>
                </c:pt>
                <c:pt idx="81837">
                  <c:v>1.3568069330000001E-4</c:v>
                </c:pt>
                <c:pt idx="81838">
                  <c:v>9.0865697499999996E-5</c:v>
                </c:pt>
                <c:pt idx="81839">
                  <c:v>1.014575964E-4</c:v>
                </c:pt>
                <c:pt idx="81840">
                  <c:v>2.8107424079999998E-4</c:v>
                </c:pt>
                <c:pt idx="81841">
                  <c:v>1.139248382E-4</c:v>
                </c:pt>
                <c:pt idx="81842">
                  <c:v>1.086541314E-6</c:v>
                </c:pt>
                <c:pt idx="81843">
                  <c:v>5.8793718509999996E-6</c:v>
                </c:pt>
                <c:pt idx="81844">
                  <c:v>1.532383268E-5</c:v>
                </c:pt>
                <c:pt idx="81845">
                  <c:v>1.4865247319999999E-5</c:v>
                </c:pt>
                <c:pt idx="81846">
                  <c:v>2.5953163500000002E-6</c:v>
                </c:pt>
                <c:pt idx="81847">
                  <c:v>2.7014609890000001E-6</c:v>
                </c:pt>
                <c:pt idx="81848">
                  <c:v>2.6972484490000001E-5</c:v>
                </c:pt>
                <c:pt idx="81849">
                  <c:v>3.1775958539999999E-6</c:v>
                </c:pt>
                <c:pt idx="81850">
                  <c:v>7.5392681259999998E-6</c:v>
                </c:pt>
                <c:pt idx="81851">
                  <c:v>2.0413649470000001E-6</c:v>
                </c:pt>
                <c:pt idx="81852">
                  <c:v>1.5912397559999999E-5</c:v>
                </c:pt>
                <c:pt idx="81853">
                  <c:v>3.7912849619999999E-6</c:v>
                </c:pt>
                <c:pt idx="81854">
                  <c:v>4.1542755570000004E-6</c:v>
                </c:pt>
                <c:pt idx="81855">
                  <c:v>8.3554232720000004E-7</c:v>
                </c:pt>
                <c:pt idx="81856">
                  <c:v>1.695730873E-5</c:v>
                </c:pt>
                <c:pt idx="81857">
                  <c:v>1.323999897E-5</c:v>
                </c:pt>
                <c:pt idx="81858">
                  <c:v>4.0844108310000002E-6</c:v>
                </c:pt>
                <c:pt idx="81859">
                  <c:v>2.363423608E-8</c:v>
                </c:pt>
                <c:pt idx="81860">
                  <c:v>2.5288969960000002E-6</c:v>
                </c:pt>
                <c:pt idx="81861">
                  <c:v>1.723454513E-6</c:v>
                </c:pt>
                <c:pt idx="81862">
                  <c:v>1.0733943910000001E-6</c:v>
                </c:pt>
                <c:pt idx="81863">
                  <c:v>1.3667802030000001E-6</c:v>
                </c:pt>
                <c:pt idx="81864">
                  <c:v>2.266927504E-7</c:v>
                </c:pt>
                <c:pt idx="81865">
                  <c:v>2.4781547050000002E-6</c:v>
                </c:pt>
                <c:pt idx="81866">
                  <c:v>1.240542465E-6</c:v>
                </c:pt>
                <c:pt idx="81867">
                  <c:v>1.4557312109999999E-6</c:v>
                </c:pt>
                <c:pt idx="81868">
                  <c:v>7.1976933440000001E-6</c:v>
                </c:pt>
                <c:pt idx="81869">
                  <c:v>3.2080494210000002E-7</c:v>
                </c:pt>
                <c:pt idx="81870">
                  <c:v>3.0019579139999998E-6</c:v>
                </c:pt>
                <c:pt idx="81871">
                  <c:v>2.0498549869999999E-6</c:v>
                </c:pt>
                <c:pt idx="81872">
                  <c:v>8.6638320689999997E-7</c:v>
                </c:pt>
                <c:pt idx="81873">
                  <c:v>1.2182717369999999E-6</c:v>
                </c:pt>
                <c:pt idx="81874">
                  <c:v>8.0078462210000001E-7</c:v>
                </c:pt>
                <c:pt idx="81875">
                  <c:v>9.1403439560000002E-7</c:v>
                </c:pt>
                <c:pt idx="81876">
                  <c:v>6.8115281199999996E-7</c:v>
                </c:pt>
                <c:pt idx="81877">
                  <c:v>4.686948895E-6</c:v>
                </c:pt>
                <c:pt idx="81878">
                  <c:v>3.6255247450000001E-6</c:v>
                </c:pt>
                <c:pt idx="81879">
                  <c:v>2.570974394E-5</c:v>
                </c:pt>
                <c:pt idx="81880">
                  <c:v>2.9866718989999999E-4</c:v>
                </c:pt>
                <c:pt idx="81881">
                  <c:v>7.7754984090000001E-5</c:v>
                </c:pt>
                <c:pt idx="81882">
                  <c:v>5.3475106539999999E-6</c:v>
                </c:pt>
                <c:pt idx="81883">
                  <c:v>5.3684712759999997E-7</c:v>
                </c:pt>
                <c:pt idx="81884">
                  <c:v>9.9972504849999998E-6</c:v>
                </c:pt>
                <c:pt idx="81885">
                  <c:v>1.2813439319999999E-5</c:v>
                </c:pt>
                <c:pt idx="81886">
                  <c:v>5.9081987290000004E-7</c:v>
                </c:pt>
                <c:pt idx="81887">
                  <c:v>2.9852948699999998E-6</c:v>
                </c:pt>
                <c:pt idx="81888">
                  <c:v>2.7284583579999998E-4</c:v>
                </c:pt>
                <c:pt idx="81889">
                  <c:v>3.8409257729999998E-5</c:v>
                </c:pt>
                <c:pt idx="81890">
                  <c:v>5.0554362729999998E-5</c:v>
                </c:pt>
                <c:pt idx="81891">
                  <c:v>6.4657624560000005E-5</c:v>
                </c:pt>
                <c:pt idx="81892">
                  <c:v>1.509377622E-4</c:v>
                </c:pt>
                <c:pt idx="81893">
                  <c:v>1.3682411E-5</c:v>
                </c:pt>
                <c:pt idx="81894">
                  <c:v>1.204396247E-5</c:v>
                </c:pt>
                <c:pt idx="81895">
                  <c:v>2.0995905520000001E-5</c:v>
                </c:pt>
                <c:pt idx="81896">
                  <c:v>7.1397110739999997E-6</c:v>
                </c:pt>
                <c:pt idx="81897">
                  <c:v>8.2131554189999999E-9</c:v>
                </c:pt>
                <c:pt idx="81898">
                  <c:v>2.4311406019999998E-5</c:v>
                </c:pt>
                <c:pt idx="81899">
                  <c:v>3.6796734160000003E-5</c:v>
                </c:pt>
                <c:pt idx="81900">
                  <c:v>2.2916994249999999E-4</c:v>
                </c:pt>
                <c:pt idx="81901">
                  <c:v>2.8226652740000001E-5</c:v>
                </c:pt>
                <c:pt idx="81902">
                  <c:v>4.9276616750000001E-7</c:v>
                </c:pt>
                <c:pt idx="81903">
                  <c:v>2.9538295380000002E-6</c:v>
                </c:pt>
                <c:pt idx="81904">
                  <c:v>4.3779295759999998E-6</c:v>
                </c:pt>
                <c:pt idx="81905">
                  <c:v>1.482656752E-6</c:v>
                </c:pt>
                <c:pt idx="81906">
                  <c:v>1.197442562E-6</c:v>
                </c:pt>
                <c:pt idx="81907">
                  <c:v>6.1118252350000005E-7</c:v>
                </c:pt>
                <c:pt idx="81908">
                  <c:v>1.463431401E-5</c:v>
                </c:pt>
                <c:pt idx="81909">
                  <c:v>5.7635266499999999E-6</c:v>
                </c:pt>
                <c:pt idx="81910">
                  <c:v>3.1354551360000002E-6</c:v>
                </c:pt>
                <c:pt idx="81911">
                  <c:v>1.452075586E-5</c:v>
                </c:pt>
                <c:pt idx="81912">
                  <c:v>1.7022358800000001E-4</c:v>
                </c:pt>
                <c:pt idx="81913">
                  <c:v>1.0072116429999999E-5</c:v>
                </c:pt>
                <c:pt idx="81914">
                  <c:v>3.1895350760000002E-7</c:v>
                </c:pt>
                <c:pt idx="81915">
                  <c:v>4.4160454270000003E-6</c:v>
                </c:pt>
                <c:pt idx="81916">
                  <c:v>1.6402442860000001E-5</c:v>
                </c:pt>
                <c:pt idx="81917">
                  <c:v>2.8136764909999998E-6</c:v>
                </c:pt>
                <c:pt idx="81918">
                  <c:v>1.7603090340000001E-6</c:v>
                </c:pt>
                <c:pt idx="81919">
                  <c:v>7.4899046120000003E-6</c:v>
                </c:pt>
                <c:pt idx="81920">
                  <c:v>4.8847370810000003E-5</c:v>
                </c:pt>
                <c:pt idx="81921">
                  <c:v>5.568221566E-6</c:v>
                </c:pt>
                <c:pt idx="81922">
                  <c:v>1.535318276E-6</c:v>
                </c:pt>
                <c:pt idx="81923">
                  <c:v>1.9394735840000001E-6</c:v>
                </c:pt>
                <c:pt idx="81924">
                  <c:v>7.9908890239999992E-6</c:v>
                </c:pt>
                <c:pt idx="81925">
                  <c:v>1.846147435E-6</c:v>
                </c:pt>
                <c:pt idx="81926">
                  <c:v>2.8988315770000002E-6</c:v>
                </c:pt>
                <c:pt idx="81927">
                  <c:v>3.8536584300000002E-6</c:v>
                </c:pt>
                <c:pt idx="81928">
                  <c:v>1.8439677690000001E-4</c:v>
                </c:pt>
                <c:pt idx="81929">
                  <c:v>2.612405573E-5</c:v>
                </c:pt>
                <c:pt idx="81930">
                  <c:v>3.912561237E-5</c:v>
                </c:pt>
                <c:pt idx="81931">
                  <c:v>5.4760775909999998E-5</c:v>
                </c:pt>
                <c:pt idx="81932">
                  <c:v>2.5111173019999999E-3</c:v>
                </c:pt>
                <c:pt idx="81933">
                  <c:v>4.2407219429999997E-5</c:v>
                </c:pt>
                <c:pt idx="81934">
                  <c:v>3.221527531E-6</c:v>
                </c:pt>
                <c:pt idx="81935">
                  <c:v>1.5218665899999999E-5</c:v>
                </c:pt>
                <c:pt idx="81936">
                  <c:v>1.831271367E-4</c:v>
                </c:pt>
                <c:pt idx="81937">
                  <c:v>7.1990602209999998E-6</c:v>
                </c:pt>
                <c:pt idx="81938">
                  <c:v>1.194647373E-5</c:v>
                </c:pt>
                <c:pt idx="81939">
                  <c:v>2.380179091E-5</c:v>
                </c:pt>
                <c:pt idx="81940">
                  <c:v>7.2201999830000003E-4</c:v>
                </c:pt>
                <c:pt idx="81941">
                  <c:v>2.635360719E-5</c:v>
                </c:pt>
                <c:pt idx="81942">
                  <c:v>1.2335763960000001E-6</c:v>
                </c:pt>
                <c:pt idx="81943">
                  <c:v>1.3063117060000001E-5</c:v>
                </c:pt>
                <c:pt idx="81944">
                  <c:v>1.9018116080000001E-4</c:v>
                </c:pt>
                <c:pt idx="81945">
                  <c:v>5.10199648E-7</c:v>
                </c:pt>
                <c:pt idx="81946">
                  <c:v>3.4771698399999998E-6</c:v>
                </c:pt>
                <c:pt idx="81947">
                  <c:v>3.149136545E-6</c:v>
                </c:pt>
                <c:pt idx="81948">
                  <c:v>2.4904374190000001E-5</c:v>
                </c:pt>
                <c:pt idx="81949">
                  <c:v>6.4506113400000002E-7</c:v>
                </c:pt>
                <c:pt idx="81950">
                  <c:v>2.3846332750000001E-6</c:v>
                </c:pt>
                <c:pt idx="81951">
                  <c:v>2.4577221579999999E-6</c:v>
                </c:pt>
                <c:pt idx="81952">
                  <c:v>1.1230637660000001E-3</c:v>
                </c:pt>
                <c:pt idx="81953">
                  <c:v>1.373162495E-5</c:v>
                </c:pt>
                <c:pt idx="81954">
                  <c:v>9.986798474E-6</c:v>
                </c:pt>
                <c:pt idx="81955">
                  <c:v>3.3887313580000002E-5</c:v>
                </c:pt>
                <c:pt idx="81956">
                  <c:v>5.4670613249999999E-5</c:v>
                </c:pt>
                <c:pt idx="81957">
                  <c:v>3.1208449129999999E-5</c:v>
                </c:pt>
                <c:pt idx="81958">
                  <c:v>5.0853511269999999E-5</c:v>
                </c:pt>
                <c:pt idx="81959">
                  <c:v>8.4019419149999997E-5</c:v>
                </c:pt>
                <c:pt idx="81960">
                  <c:v>1.838170904E-4</c:v>
                </c:pt>
                <c:pt idx="81961">
                  <c:v>7.8140904430000003E-5</c:v>
                </c:pt>
                <c:pt idx="81962">
                  <c:v>1.052362685E-4</c:v>
                </c:pt>
                <c:pt idx="81963">
                  <c:v>1.5707511280000001E-4</c:v>
                </c:pt>
                <c:pt idx="81964">
                  <c:v>8.0986596039999998E-4</c:v>
                </c:pt>
                <c:pt idx="81965">
                  <c:v>1.2328327419999999E-4</c:v>
                </c:pt>
                <c:pt idx="81966">
                  <c:v>1.7906650029999999E-4</c:v>
                </c:pt>
                <c:pt idx="81967">
                  <c:v>1.8968341909999999E-4</c:v>
                </c:pt>
                <c:pt idx="81968">
                  <c:v>4.9901195850000002E-4</c:v>
                </c:pt>
                <c:pt idx="81969">
                  <c:v>1.5678618610000001E-4</c:v>
                </c:pt>
                <c:pt idx="81970">
                  <c:v>1.8684824679999999E-4</c:v>
                </c:pt>
                <c:pt idx="81971">
                  <c:v>1.2412474669999999E-4</c:v>
                </c:pt>
                <c:pt idx="81972">
                  <c:v>9.2032919160000004E-2</c:v>
                </c:pt>
                <c:pt idx="81973">
                  <c:v>3.384406911E-4</c:v>
                </c:pt>
                <c:pt idx="81974">
                  <c:v>2.9729486370000001E-4</c:v>
                </c:pt>
                <c:pt idx="81975">
                  <c:v>2.2245305300000001E-4</c:v>
                </c:pt>
                <c:pt idx="81976">
                  <c:v>5.7048088820000004E-4</c:v>
                </c:pt>
                <c:pt idx="81977">
                  <c:v>2.1562605990000001E-4</c:v>
                </c:pt>
                <c:pt idx="81978">
                  <c:v>1.990176034E-4</c:v>
                </c:pt>
                <c:pt idx="81979">
                  <c:v>1.397316222E-4</c:v>
                </c:pt>
                <c:pt idx="81980">
                  <c:v>8.1972767419999999E-4</c:v>
                </c:pt>
                <c:pt idx="81981">
                  <c:v>1.4632160720000001E-4</c:v>
                </c:pt>
                <c:pt idx="81982">
                  <c:v>9.5578875560000003E-5</c:v>
                </c:pt>
                <c:pt idx="81983">
                  <c:v>6.5641149380000005E-5</c:v>
                </c:pt>
                <c:pt idx="81984">
                  <c:v>1.9069063490000001E-4</c:v>
                </c:pt>
                <c:pt idx="81985">
                  <c:v>8.5617113159999997E-5</c:v>
                </c:pt>
                <c:pt idx="81986">
                  <c:v>4.6656504110000002E-5</c:v>
                </c:pt>
                <c:pt idx="81987">
                  <c:v>2.5482111430000001E-5</c:v>
                </c:pt>
                <c:pt idx="81988">
                  <c:v>5.9008772609999999E-5</c:v>
                </c:pt>
                <c:pt idx="81989">
                  <c:v>3.0913423440000003E-5</c:v>
                </c:pt>
                <c:pt idx="81990">
                  <c:v>6.9252338090000003E-6</c:v>
                </c:pt>
                <c:pt idx="81991">
                  <c:v>9.1396896240000004E-6</c:v>
                </c:pt>
                <c:pt idx="81992">
                  <c:v>1.1315822639999999E-3</c:v>
                </c:pt>
                <c:pt idx="81993">
                  <c:v>4.7270228520000001E-6</c:v>
                </c:pt>
                <c:pt idx="81994">
                  <c:v>2.672414841E-6</c:v>
                </c:pt>
                <c:pt idx="81995">
                  <c:v>5.3586344020000001E-7</c:v>
                </c:pt>
                <c:pt idx="81996">
                  <c:v>2.470604714E-5</c:v>
                </c:pt>
                <c:pt idx="81997">
                  <c:v>2.7563037149999998E-6</c:v>
                </c:pt>
                <c:pt idx="81998">
                  <c:v>3.2131595330000001E-6</c:v>
                </c:pt>
                <c:pt idx="81999">
                  <c:v>5.8559072220000001E-7</c:v>
                </c:pt>
                <c:pt idx="82000">
                  <c:v>1.8461588919999999E-4</c:v>
                </c:pt>
                <c:pt idx="82001">
                  <c:v>9.1606340080000006E-6</c:v>
                </c:pt>
                <c:pt idx="82002">
                  <c:v>2.6477392909999999E-7</c:v>
                </c:pt>
                <c:pt idx="82003">
                  <c:v>2.3623905E-5</c:v>
                </c:pt>
                <c:pt idx="82004">
                  <c:v>7.2795797890000001E-4</c:v>
                </c:pt>
                <c:pt idx="82005">
                  <c:v>2.696805231E-5</c:v>
                </c:pt>
                <c:pt idx="82006">
                  <c:v>1.1420882830000001E-5</c:v>
                </c:pt>
                <c:pt idx="82007">
                  <c:v>5.8364457679999997E-6</c:v>
                </c:pt>
                <c:pt idx="82008">
                  <c:v>1.8528104189999999E-4</c:v>
                </c:pt>
                <c:pt idx="82009">
                  <c:v>1.5651426719999999E-5</c:v>
                </c:pt>
                <c:pt idx="82010">
                  <c:v>2.254438084E-6</c:v>
                </c:pt>
                <c:pt idx="82011">
                  <c:v>4.0177981999999998E-5</c:v>
                </c:pt>
                <c:pt idx="82012">
                  <c:v>2.4712648070000002E-3</c:v>
                </c:pt>
                <c:pt idx="82013">
                  <c:v>6.0811501729999999E-5</c:v>
                </c:pt>
                <c:pt idx="82014">
                  <c:v>4.9462103500000002E-5</c:v>
                </c:pt>
                <c:pt idx="82015">
                  <c:v>2.814195961E-5</c:v>
                </c:pt>
                <c:pt idx="82016">
                  <c:v>1.9120756070000001E-4</c:v>
                </c:pt>
                <c:pt idx="82017">
                  <c:v>3.6601184449999998E-6</c:v>
                </c:pt>
                <c:pt idx="82018">
                  <c:v>2.9968017490000001E-6</c:v>
                </c:pt>
                <c:pt idx="82019">
                  <c:v>1.8980506350000001E-6</c:v>
                </c:pt>
                <c:pt idx="82020">
                  <c:v>8.3447471750000005E-6</c:v>
                </c:pt>
                <c:pt idx="82021">
                  <c:v>1.930594907E-6</c:v>
                </c:pt>
                <c:pt idx="82022">
                  <c:v>1.580168131E-6</c:v>
                </c:pt>
                <c:pt idx="82023">
                  <c:v>5.4821987369999998E-6</c:v>
                </c:pt>
                <c:pt idx="82024">
                  <c:v>4.9077786749999998E-5</c:v>
                </c:pt>
                <c:pt idx="82025">
                  <c:v>7.3149066210000002E-6</c:v>
                </c:pt>
                <c:pt idx="82026">
                  <c:v>1.520165644E-6</c:v>
                </c:pt>
                <c:pt idx="82027">
                  <c:v>2.6927658329999999E-6</c:v>
                </c:pt>
                <c:pt idx="82028">
                  <c:v>1.6616406430000001E-5</c:v>
                </c:pt>
                <c:pt idx="82029">
                  <c:v>4.2799440289999998E-6</c:v>
                </c:pt>
                <c:pt idx="82030">
                  <c:v>2.3630293000000001E-7</c:v>
                </c:pt>
                <c:pt idx="82031">
                  <c:v>9.9225370469999997E-6</c:v>
                </c:pt>
                <c:pt idx="82032">
                  <c:v>1.672152431E-4</c:v>
                </c:pt>
                <c:pt idx="82033">
                  <c:v>1.3594630849999999E-5</c:v>
                </c:pt>
                <c:pt idx="82034">
                  <c:v>3.66968838E-6</c:v>
                </c:pt>
                <c:pt idx="82035">
                  <c:v>5.9763584540000003E-6</c:v>
                </c:pt>
                <c:pt idx="82036">
                  <c:v>1.5089865719999999E-5</c:v>
                </c:pt>
                <c:pt idx="82037">
                  <c:v>7.2219579449999999E-7</c:v>
                </c:pt>
                <c:pt idx="82038">
                  <c:v>1.2266949229999999E-6</c:v>
                </c:pt>
                <c:pt idx="82039">
                  <c:v>1.4695501659999999E-6</c:v>
                </c:pt>
                <c:pt idx="82040">
                  <c:v>4.0327190709999998E-6</c:v>
                </c:pt>
                <c:pt idx="82041">
                  <c:v>2.4695064569999998E-6</c:v>
                </c:pt>
                <c:pt idx="82042">
                  <c:v>5.05229174E-7</c:v>
                </c:pt>
                <c:pt idx="82043">
                  <c:v>2.813296175E-5</c:v>
                </c:pt>
                <c:pt idx="82044">
                  <c:v>2.2560224409999999E-4</c:v>
                </c:pt>
                <c:pt idx="82045">
                  <c:v>3.8498821230000002E-5</c:v>
                </c:pt>
                <c:pt idx="82046">
                  <c:v>2.468918829E-5</c:v>
                </c:pt>
                <c:pt idx="82047">
                  <c:v>3.0264346679999999E-8</c:v>
                </c:pt>
                <c:pt idx="82048">
                  <c:v>6.6234043960000003E-6</c:v>
                </c:pt>
                <c:pt idx="82049">
                  <c:v>2.1599983239999999E-5</c:v>
                </c:pt>
                <c:pt idx="82050">
                  <c:v>1.1016331689999999E-5</c:v>
                </c:pt>
                <c:pt idx="82051">
                  <c:v>1.344637008E-5</c:v>
                </c:pt>
                <c:pt idx="82052">
                  <c:v>1.4610122070000001E-4</c:v>
                </c:pt>
                <c:pt idx="82053">
                  <c:v>6.5037955629999999E-5</c:v>
                </c:pt>
                <c:pt idx="82054">
                  <c:v>5.1635896309999998E-5</c:v>
                </c:pt>
                <c:pt idx="82055">
                  <c:v>3.9451564899999999E-5</c:v>
                </c:pt>
                <c:pt idx="82056">
                  <c:v>2.6749545599999999E-4</c:v>
                </c:pt>
                <c:pt idx="82057">
                  <c:v>1.5167607010000001E-6</c:v>
                </c:pt>
                <c:pt idx="82058">
                  <c:v>7.7053182979999998E-7</c:v>
                </c:pt>
                <c:pt idx="82059">
                  <c:v>1.341610907E-5</c:v>
                </c:pt>
                <c:pt idx="82060">
                  <c:v>9.2900524720000006E-6</c:v>
                </c:pt>
                <c:pt idx="82061">
                  <c:v>1.8108359580000001E-7</c:v>
                </c:pt>
                <c:pt idx="82062">
                  <c:v>7.1598909890000001E-6</c:v>
                </c:pt>
                <c:pt idx="82063">
                  <c:v>7.7967456869999996E-5</c:v>
                </c:pt>
                <c:pt idx="82064">
                  <c:v>2.9550863710000002E-4</c:v>
                </c:pt>
                <c:pt idx="82065">
                  <c:v>2.411307997E-5</c:v>
                </c:pt>
                <c:pt idx="82066">
                  <c:v>3.9314980889999997E-6</c:v>
                </c:pt>
                <c:pt idx="82067">
                  <c:v>4.978521913E-6</c:v>
                </c:pt>
                <c:pt idx="82068">
                  <c:v>7.7132950590000005E-7</c:v>
                </c:pt>
                <c:pt idx="82069">
                  <c:v>8.4381753840000004E-7</c:v>
                </c:pt>
                <c:pt idx="82070">
                  <c:v>7.9436602270000005E-7</c:v>
                </c:pt>
                <c:pt idx="82071">
                  <c:v>1.2078457890000001E-6</c:v>
                </c:pt>
                <c:pt idx="82072">
                  <c:v>8.4648866559999995E-7</c:v>
                </c:pt>
                <c:pt idx="82073">
                  <c:v>2.1059113509999998E-6</c:v>
                </c:pt>
                <c:pt idx="82074">
                  <c:v>2.8785828229999999E-6</c:v>
                </c:pt>
                <c:pt idx="82075">
                  <c:v>2.7065095459999999E-7</c:v>
                </c:pt>
                <c:pt idx="82076">
                  <c:v>6.7770888040000003E-6</c:v>
                </c:pt>
                <c:pt idx="82077">
                  <c:v>1.3299646349999999E-6</c:v>
                </c:pt>
                <c:pt idx="82078">
                  <c:v>1.215306675E-6</c:v>
                </c:pt>
                <c:pt idx="82079">
                  <c:v>2.5508937469999999E-6</c:v>
                </c:pt>
                <c:pt idx="82080">
                  <c:v>2.030297023E-7</c:v>
                </c:pt>
                <c:pt idx="82081">
                  <c:v>1.3665593770000001E-6</c:v>
                </c:pt>
                <c:pt idx="82082">
                  <c:v>1.1135386370000001E-6</c:v>
                </c:pt>
                <c:pt idx="82083">
                  <c:v>1.750198231E-6</c:v>
                </c:pt>
                <c:pt idx="82084">
                  <c:v>2.2640472789999999E-6</c:v>
                </c:pt>
                <c:pt idx="82085">
                  <c:v>7.1254437799999995E-8</c:v>
                </c:pt>
                <c:pt idx="82086">
                  <c:v>4.620356479E-6</c:v>
                </c:pt>
                <c:pt idx="82087">
                  <c:v>1.313868222E-5</c:v>
                </c:pt>
                <c:pt idx="82088">
                  <c:v>1.6991685889999999E-5</c:v>
                </c:pt>
                <c:pt idx="82089">
                  <c:v>8.0583409490000002E-7</c:v>
                </c:pt>
                <c:pt idx="82090">
                  <c:v>4.093108311E-6</c:v>
                </c:pt>
                <c:pt idx="82091">
                  <c:v>3.6086909060000001E-6</c:v>
                </c:pt>
                <c:pt idx="82092">
                  <c:v>1.529042751E-5</c:v>
                </c:pt>
                <c:pt idx="82093">
                  <c:v>2.1997883150000002E-6</c:v>
                </c:pt>
                <c:pt idx="82094">
                  <c:v>7.1580868540000001E-6</c:v>
                </c:pt>
                <c:pt idx="82095">
                  <c:v>3.035834786E-6</c:v>
                </c:pt>
                <c:pt idx="82096">
                  <c:v>2.5466115139999999E-5</c:v>
                </c:pt>
                <c:pt idx="82097">
                  <c:v>2.4966855519999999E-6</c:v>
                </c:pt>
                <c:pt idx="82098">
                  <c:v>2.14782225E-6</c:v>
                </c:pt>
                <c:pt idx="82099">
                  <c:v>1.5544229990000002E-5</c:v>
                </c:pt>
                <c:pt idx="82100">
                  <c:v>1.44204161E-5</c:v>
                </c:pt>
                <c:pt idx="82101">
                  <c:v>6.5329994399999996E-6</c:v>
                </c:pt>
                <c:pt idx="82102">
                  <c:v>1.1186698989999999E-6</c:v>
                </c:pt>
                <c:pt idx="82103">
                  <c:v>1.1294850530000001E-4</c:v>
                </c:pt>
                <c:pt idx="82104">
                  <c:v>2.7023733150000003E-4</c:v>
                </c:pt>
                <c:pt idx="82105">
                  <c:v>9.8542593330000006E-5</c:v>
                </c:pt>
                <c:pt idx="82106">
                  <c:v>9.2790973730000003E-5</c:v>
                </c:pt>
                <c:pt idx="82107">
                  <c:v>1.3669619600000001E-4</c:v>
                </c:pt>
                <c:pt idx="82108">
                  <c:v>1.089021817E-4</c:v>
                </c:pt>
                <c:pt idx="82109">
                  <c:v>9.2514439780000001E-7</c:v>
                </c:pt>
                <c:pt idx="82110">
                  <c:v>3.6232636010000001E-6</c:v>
                </c:pt>
                <c:pt idx="82111">
                  <c:v>1.192174753E-6</c:v>
                </c:pt>
                <c:pt idx="82112">
                  <c:v>6.3151821989999996E-6</c:v>
                </c:pt>
                <c:pt idx="82113">
                  <c:v>1.3104387650000001E-6</c:v>
                </c:pt>
                <c:pt idx="82114">
                  <c:v>1.406705695E-6</c:v>
                </c:pt>
                <c:pt idx="82115">
                  <c:v>3.9306239839999999E-6</c:v>
                </c:pt>
                <c:pt idx="82116">
                  <c:v>2.858994694E-7</c:v>
                </c:pt>
                <c:pt idx="82117">
                  <c:v>1.706699028E-6</c:v>
                </c:pt>
                <c:pt idx="82118">
                  <c:v>8.7413034720000004E-7</c:v>
                </c:pt>
                <c:pt idx="82119">
                  <c:v>1.0573422009999999E-6</c:v>
                </c:pt>
                <c:pt idx="82120">
                  <c:v>6.7455362930000001E-7</c:v>
                </c:pt>
                <c:pt idx="82121">
                  <c:v>6.560413551E-7</c:v>
                </c:pt>
                <c:pt idx="82122">
                  <c:v>7.0035250110000004E-7</c:v>
                </c:pt>
                <c:pt idx="82123">
                  <c:v>2.092581697E-7</c:v>
                </c:pt>
                <c:pt idx="82124">
                  <c:v>6.0114879900000004E-7</c:v>
                </c:pt>
                <c:pt idx="82125">
                  <c:v>4.1816083769999999E-7</c:v>
                </c:pt>
                <c:pt idx="82126">
                  <c:v>1.4496888099999999E-6</c:v>
                </c:pt>
                <c:pt idx="82127">
                  <c:v>1.167615549E-6</c:v>
                </c:pt>
                <c:pt idx="82128">
                  <c:v>6.0696921309999996E-7</c:v>
                </c:pt>
                <c:pt idx="82129">
                  <c:v>6.3071052709999999E-7</c:v>
                </c:pt>
                <c:pt idx="82130">
                  <c:v>6.541492586E-7</c:v>
                </c:pt>
                <c:pt idx="82131">
                  <c:v>1.322288724E-6</c:v>
                </c:pt>
                <c:pt idx="82132">
                  <c:v>2.132608765E-7</c:v>
                </c:pt>
                <c:pt idx="82133">
                  <c:v>6.8843841859999999E-7</c:v>
                </c:pt>
                <c:pt idx="82134">
                  <c:v>1.153755626E-6</c:v>
                </c:pt>
                <c:pt idx="82135">
                  <c:v>9.9989068259999992E-6</c:v>
                </c:pt>
                <c:pt idx="82136">
                  <c:v>1.2155636289999999E-5</c:v>
                </c:pt>
                <c:pt idx="82137">
                  <c:v>4.1679896370000002E-6</c:v>
                </c:pt>
                <c:pt idx="82138">
                  <c:v>1.725022838E-6</c:v>
                </c:pt>
                <c:pt idx="82139">
                  <c:v>7.6249484700000003E-6</c:v>
                </c:pt>
                <c:pt idx="82140">
                  <c:v>4.5296503150000003E-6</c:v>
                </c:pt>
                <c:pt idx="82141">
                  <c:v>2.810287231E-6</c:v>
                </c:pt>
                <c:pt idx="82142">
                  <c:v>1.4448945469999999E-6</c:v>
                </c:pt>
                <c:pt idx="82143">
                  <c:v>9.1576329480000007E-6</c:v>
                </c:pt>
                <c:pt idx="82144">
                  <c:v>3.0787790690000001E-5</c:v>
                </c:pt>
                <c:pt idx="82145">
                  <c:v>2.633114745E-5</c:v>
                </c:pt>
                <c:pt idx="82146">
                  <c:v>4.8170988419999997E-5</c:v>
                </c:pt>
                <c:pt idx="82147">
                  <c:v>3.1583901479999998E-4</c:v>
                </c:pt>
                <c:pt idx="82148">
                  <c:v>1.243294344E-4</c:v>
                </c:pt>
                <c:pt idx="82149">
                  <c:v>5.9991975040000004E-6</c:v>
                </c:pt>
                <c:pt idx="82150">
                  <c:v>1.137386998E-6</c:v>
                </c:pt>
                <c:pt idx="82151">
                  <c:v>6.2020202999999996E-6</c:v>
                </c:pt>
                <c:pt idx="82152">
                  <c:v>6.877465981E-6</c:v>
                </c:pt>
                <c:pt idx="82153">
                  <c:v>7.2360342429999999E-8</c:v>
                </c:pt>
                <c:pt idx="82154">
                  <c:v>8.013051318E-7</c:v>
                </c:pt>
                <c:pt idx="82155">
                  <c:v>4.7696585470000001E-5</c:v>
                </c:pt>
                <c:pt idx="82156">
                  <c:v>1.9791920920000002E-5</c:v>
                </c:pt>
                <c:pt idx="82157">
                  <c:v>8.6174166860000005E-6</c:v>
                </c:pt>
                <c:pt idx="82158">
                  <c:v>9.9451267130000005E-6</c:v>
                </c:pt>
                <c:pt idx="82159">
                  <c:v>1.459834837E-5</c:v>
                </c:pt>
                <c:pt idx="82160">
                  <c:v>2.7634947109999999E-6</c:v>
                </c:pt>
                <c:pt idx="82161">
                  <c:v>5.0933279809999998E-7</c:v>
                </c:pt>
                <c:pt idx="82162">
                  <c:v>1.5444055450000001E-6</c:v>
                </c:pt>
                <c:pt idx="82163">
                  <c:v>1.17217669E-7</c:v>
                </c:pt>
                <c:pt idx="82164">
                  <c:v>1.8598978619999999E-7</c:v>
                </c:pt>
                <c:pt idx="82165">
                  <c:v>6.8559933259999998E-7</c:v>
                </c:pt>
                <c:pt idx="82166">
                  <c:v>1.2942595179999999E-6</c:v>
                </c:pt>
                <c:pt idx="82167">
                  <c:v>9.677802915E-7</c:v>
                </c:pt>
                <c:pt idx="82168">
                  <c:v>7.4220980750000002E-7</c:v>
                </c:pt>
                <c:pt idx="82169">
                  <c:v>2.9487928630000002E-7</c:v>
                </c:pt>
                <c:pt idx="82170">
                  <c:v>3.0852346939999998E-7</c:v>
                </c:pt>
                <c:pt idx="82171">
                  <c:v>2.9614127990000002E-7</c:v>
                </c:pt>
                <c:pt idx="82172">
                  <c:v>2.977902393E-7</c:v>
                </c:pt>
                <c:pt idx="82173">
                  <c:v>2.9104211590000002E-7</c:v>
                </c:pt>
                <c:pt idx="82174">
                  <c:v>3.059342527E-7</c:v>
                </c:pt>
                <c:pt idx="82175">
                  <c:v>9.6495897779999999E-7</c:v>
                </c:pt>
                <c:pt idx="82176">
                  <c:v>2.3931279720000002E-7</c:v>
                </c:pt>
                <c:pt idx="82177">
                  <c:v>1.351459127E-6</c:v>
                </c:pt>
                <c:pt idx="82178">
                  <c:v>1.546762669E-6</c:v>
                </c:pt>
                <c:pt idx="82179">
                  <c:v>5.401170241E-6</c:v>
                </c:pt>
                <c:pt idx="82180">
                  <c:v>1.2080133480000001E-6</c:v>
                </c:pt>
                <c:pt idx="82181">
                  <c:v>8.0140248499999998E-7</c:v>
                </c:pt>
                <c:pt idx="82182">
                  <c:v>1.409180166E-6</c:v>
                </c:pt>
                <c:pt idx="82183">
                  <c:v>1.7575942930000001E-6</c:v>
                </c:pt>
                <c:pt idx="82184">
                  <c:v>7.4142546180000005E-8</c:v>
                </c:pt>
                <c:pt idx="82185">
                  <c:v>3.2762004569999999E-6</c:v>
                </c:pt>
                <c:pt idx="82186">
                  <c:v>4.1770803520000001E-6</c:v>
                </c:pt>
                <c:pt idx="82187">
                  <c:v>5.5274767650000003E-5</c:v>
                </c:pt>
                <c:pt idx="82188">
                  <c:v>1.169080413E-5</c:v>
                </c:pt>
                <c:pt idx="82189">
                  <c:v>8.1618828359999999E-7</c:v>
                </c:pt>
                <c:pt idx="82190">
                  <c:v>5.1785654620000001E-6</c:v>
                </c:pt>
                <c:pt idx="82191">
                  <c:v>2.7173108329999999E-5</c:v>
                </c:pt>
                <c:pt idx="82192">
                  <c:v>9.7938938840000002E-7</c:v>
                </c:pt>
                <c:pt idx="82193">
                  <c:v>2.9411411820000002E-6</c:v>
                </c:pt>
                <c:pt idx="82194">
                  <c:v>3.101369284E-6</c:v>
                </c:pt>
                <c:pt idx="82195">
                  <c:v>5.9967506579999998E-5</c:v>
                </c:pt>
                <c:pt idx="82196">
                  <c:v>1.7566665609999999E-5</c:v>
                </c:pt>
                <c:pt idx="82197">
                  <c:v>1.718905104E-5</c:v>
                </c:pt>
                <c:pt idx="82198">
                  <c:v>1.6047358910000001E-5</c:v>
                </c:pt>
                <c:pt idx="82199">
                  <c:v>2.1570799229999999E-4</c:v>
                </c:pt>
                <c:pt idx="82200">
                  <c:v>9.5275828339999994E-6</c:v>
                </c:pt>
                <c:pt idx="82201">
                  <c:v>6.5634345059999995E-7</c:v>
                </c:pt>
                <c:pt idx="82202">
                  <c:v>9.5961246210000006E-7</c:v>
                </c:pt>
                <c:pt idx="82203">
                  <c:v>5.593741952E-6</c:v>
                </c:pt>
                <c:pt idx="82204">
                  <c:v>2.352565228E-7</c:v>
                </c:pt>
                <c:pt idx="82205">
                  <c:v>4.681343109E-7</c:v>
                </c:pt>
                <c:pt idx="82206">
                  <c:v>3.1780921450000002E-7</c:v>
                </c:pt>
                <c:pt idx="82207">
                  <c:v>7.6149930549999998E-6</c:v>
                </c:pt>
                <c:pt idx="82208">
                  <c:v>4.6051669990000002E-7</c:v>
                </c:pt>
                <c:pt idx="82209">
                  <c:v>1.3111424020000001E-7</c:v>
                </c:pt>
                <c:pt idx="82210">
                  <c:v>8.1690822929999999E-8</c:v>
                </c:pt>
                <c:pt idx="82211">
                  <c:v>4.0577254640000002E-7</c:v>
                </c:pt>
                <c:pt idx="82212">
                  <c:v>8.8519625770000003E-8</c:v>
                </c:pt>
                <c:pt idx="82213">
                  <c:v>1.9849266470000001E-8</c:v>
                </c:pt>
                <c:pt idx="82214">
                  <c:v>3.6546453789999999E-8</c:v>
                </c:pt>
                <c:pt idx="82215">
                  <c:v>1.0777553E-8</c:v>
                </c:pt>
                <c:pt idx="82216">
                  <c:v>7.1309176210000005E-8</c:v>
                </c:pt>
                <c:pt idx="82217">
                  <c:v>7.4177245740000003E-8</c:v>
                </c:pt>
                <c:pt idx="82218">
                  <c:v>6.9773082410000003E-8</c:v>
                </c:pt>
                <c:pt idx="82219">
                  <c:v>4.217859513E-8</c:v>
                </c:pt>
                <c:pt idx="82220">
                  <c:v>7.2097828670000004E-8</c:v>
                </c:pt>
                <c:pt idx="82221">
                  <c:v>5.8320717400000002E-8</c:v>
                </c:pt>
                <c:pt idx="82222">
                  <c:v>3.5361758960000003E-8</c:v>
                </c:pt>
                <c:pt idx="82223">
                  <c:v>6.2807229139999999E-8</c:v>
                </c:pt>
                <c:pt idx="82224">
                  <c:v>9.0092385179999998E-8</c:v>
                </c:pt>
                <c:pt idx="82225">
                  <c:v>2.170054014E-8</c:v>
                </c:pt>
                <c:pt idx="82226">
                  <c:v>1.188163784E-7</c:v>
                </c:pt>
                <c:pt idx="82227">
                  <c:v>6.206222638E-8</c:v>
                </c:pt>
                <c:pt idx="82228">
                  <c:v>1.440417726E-7</c:v>
                </c:pt>
                <c:pt idx="82229">
                  <c:v>1.433251862E-7</c:v>
                </c:pt>
                <c:pt idx="82230">
                  <c:v>4.9160800120000004E-7</c:v>
                </c:pt>
                <c:pt idx="82231">
                  <c:v>1.1054221650000001E-6</c:v>
                </c:pt>
                <c:pt idx="82232">
                  <c:v>1.5166051809999999E-7</c:v>
                </c:pt>
                <c:pt idx="82233">
                  <c:v>8.6954700899999995E-7</c:v>
                </c:pt>
                <c:pt idx="82234">
                  <c:v>1.171233627E-6</c:v>
                </c:pt>
                <c:pt idx="82235">
                  <c:v>1.1612645550000001E-6</c:v>
                </c:pt>
                <c:pt idx="82236">
                  <c:v>6.1438701770000001E-7</c:v>
                </c:pt>
                <c:pt idx="82237">
                  <c:v>3.1772101189999998E-6</c:v>
                </c:pt>
                <c:pt idx="82238">
                  <c:v>4.0793155469999998E-6</c:v>
                </c:pt>
                <c:pt idx="82239">
                  <c:v>2.85766561E-4</c:v>
                </c:pt>
                <c:pt idx="82240">
                  <c:v>4.5739762620000002E-6</c:v>
                </c:pt>
                <c:pt idx="82241">
                  <c:v>1.9934730670000001E-7</c:v>
                </c:pt>
                <c:pt idx="82242">
                  <c:v>2.3081981490000002E-6</c:v>
                </c:pt>
                <c:pt idx="82243">
                  <c:v>3.590364798E-6</c:v>
                </c:pt>
                <c:pt idx="82244">
                  <c:v>6.4892504980000003E-7</c:v>
                </c:pt>
                <c:pt idx="82245">
                  <c:v>8.2540849699999998E-7</c:v>
                </c:pt>
                <c:pt idx="82246">
                  <c:v>1.4328196239999999E-6</c:v>
                </c:pt>
                <c:pt idx="82247">
                  <c:v>4.8700903500000001E-6</c:v>
                </c:pt>
                <c:pt idx="82248">
                  <c:v>4.9474819290000005E-7</c:v>
                </c:pt>
                <c:pt idx="82249">
                  <c:v>8.1724012140000003E-7</c:v>
                </c:pt>
                <c:pt idx="82250">
                  <c:v>6.5173469660000004E-7</c:v>
                </c:pt>
                <c:pt idx="82251">
                  <c:v>1.0362007380000001E-6</c:v>
                </c:pt>
                <c:pt idx="82252">
                  <c:v>2.4653530660000003E-7</c:v>
                </c:pt>
                <c:pt idx="82253">
                  <c:v>3.1145438400000002E-7</c:v>
                </c:pt>
                <c:pt idx="82254">
                  <c:v>2.1887302869999999E-7</c:v>
                </c:pt>
                <c:pt idx="82255">
                  <c:v>1.7177574670000001E-7</c:v>
                </c:pt>
                <c:pt idx="82256">
                  <c:v>7.5117394100000005E-8</c:v>
                </c:pt>
                <c:pt idx="82257">
                  <c:v>7.6880696469999995E-8</c:v>
                </c:pt>
                <c:pt idx="82258">
                  <c:v>2.1556980300000001E-8</c:v>
                </c:pt>
                <c:pt idx="82259">
                  <c:v>2.9078000999999999E-6</c:v>
                </c:pt>
                <c:pt idx="82260">
                  <c:v>4.478831234E-9</c:v>
                </c:pt>
                <c:pt idx="82261">
                  <c:v>2.049815153E-9</c:v>
                </c:pt>
                <c:pt idx="82262">
                  <c:v>1.078644707E-9</c:v>
                </c:pt>
                <c:pt idx="82263">
                  <c:v>3.1526708459999997E-8</c:v>
                </c:pt>
                <c:pt idx="82264">
                  <c:v>2.743948643E-9</c:v>
                </c:pt>
                <c:pt idx="82265">
                  <c:v>3.4763863639999999E-9</c:v>
                </c:pt>
                <c:pt idx="82266">
                  <c:v>3.636896454E-9</c:v>
                </c:pt>
                <c:pt idx="82267">
                  <c:v>3.8406340730000002E-8</c:v>
                </c:pt>
                <c:pt idx="82268">
                  <c:v>6.3300537550000002E-10</c:v>
                </c:pt>
                <c:pt idx="82269">
                  <c:v>1.081138062E-13</c:v>
                </c:pt>
                <c:pt idx="82270">
                  <c:v>8.9419355220000004E-10</c:v>
                </c:pt>
                <c:pt idx="82271">
                  <c:v>1.8910939099999999E-7</c:v>
                </c:pt>
                <c:pt idx="82272">
                  <c:v>1.6712631879999999E-8</c:v>
                </c:pt>
                <c:pt idx="82273">
                  <c:v>2.897037967E-8</c:v>
                </c:pt>
                <c:pt idx="82274">
                  <c:v>4.220748657E-8</c:v>
                </c:pt>
                <c:pt idx="82275">
                  <c:v>5.6426528490000004E-7</c:v>
                </c:pt>
                <c:pt idx="82276">
                  <c:v>1.309481028E-7</c:v>
                </c:pt>
                <c:pt idx="82277">
                  <c:v>1.2094455259999999E-7</c:v>
                </c:pt>
                <c:pt idx="82278">
                  <c:v>1.8744038319999999E-7</c:v>
                </c:pt>
                <c:pt idx="82279">
                  <c:v>4.6200955869999999E-5</c:v>
                </c:pt>
                <c:pt idx="82280">
                  <c:v>7.7670243810000004E-7</c:v>
                </c:pt>
                <c:pt idx="82281">
                  <c:v>9.0170362700000001E-7</c:v>
                </c:pt>
                <c:pt idx="82282">
                  <c:v>3.6477069120000001E-7</c:v>
                </c:pt>
                <c:pt idx="82283">
                  <c:v>2.3980126209999998E-5</c:v>
                </c:pt>
                <c:pt idx="82284">
                  <c:v>5.4771955059999996E-7</c:v>
                </c:pt>
                <c:pt idx="82285">
                  <c:v>5.3385399440000005E-7</c:v>
                </c:pt>
                <c:pt idx="82286">
                  <c:v>3.4687415920000002E-7</c:v>
                </c:pt>
                <c:pt idx="82287">
                  <c:v>1.2169304430000001E-5</c:v>
                </c:pt>
                <c:pt idx="82288">
                  <c:v>5.202017497E-7</c:v>
                </c:pt>
                <c:pt idx="82289">
                  <c:v>1.3341298160000001E-7</c:v>
                </c:pt>
                <c:pt idx="82290">
                  <c:v>1.2365797860000001E-6</c:v>
                </c:pt>
                <c:pt idx="82291">
                  <c:v>6.064753968E-5</c:v>
                </c:pt>
                <c:pt idx="82292">
                  <c:v>1.4152417480000001E-6</c:v>
                </c:pt>
                <c:pt idx="82293">
                  <c:v>7.0298012069999996E-7</c:v>
                </c:pt>
                <c:pt idx="82294">
                  <c:v>2.1733840530000001E-7</c:v>
                </c:pt>
                <c:pt idx="82295">
                  <c:v>2.7465532750000001E-6</c:v>
                </c:pt>
                <c:pt idx="82296">
                  <c:v>5.1705346990000001E-7</c:v>
                </c:pt>
                <c:pt idx="82297">
                  <c:v>1.7370702250000001E-7</c:v>
                </c:pt>
                <c:pt idx="82298">
                  <c:v>3.1227058170000001E-7</c:v>
                </c:pt>
                <c:pt idx="82299">
                  <c:v>1.362044109E-5</c:v>
                </c:pt>
                <c:pt idx="82300">
                  <c:v>5.5637770660000002E-7</c:v>
                </c:pt>
                <c:pt idx="82301">
                  <c:v>2.1857439159999999E-7</c:v>
                </c:pt>
                <c:pt idx="82302">
                  <c:v>1.758898978E-8</c:v>
                </c:pt>
                <c:pt idx="82303">
                  <c:v>1.2075157540000001E-6</c:v>
                </c:pt>
                <c:pt idx="82304">
                  <c:v>5.8840612449999997E-9</c:v>
                </c:pt>
                <c:pt idx="82305">
                  <c:v>1.447439955E-8</c:v>
                </c:pt>
                <c:pt idx="82306">
                  <c:v>2.2250895200000002E-8</c:v>
                </c:pt>
                <c:pt idx="82307">
                  <c:v>6.9594121079999995E-8</c:v>
                </c:pt>
                <c:pt idx="82308">
                  <c:v>4.5287787939999998E-8</c:v>
                </c:pt>
                <c:pt idx="82309">
                  <c:v>1.9219956680000001E-8</c:v>
                </c:pt>
                <c:pt idx="82310">
                  <c:v>1.3032052040000001E-7</c:v>
                </c:pt>
                <c:pt idx="82311">
                  <c:v>2.411163028E-6</c:v>
                </c:pt>
                <c:pt idx="82312">
                  <c:v>2.2409221739999999E-7</c:v>
                </c:pt>
                <c:pt idx="82313">
                  <c:v>1.729203384E-7</c:v>
                </c:pt>
                <c:pt idx="82314">
                  <c:v>3.2762184299999997E-8</c:v>
                </c:pt>
                <c:pt idx="82315">
                  <c:v>1.473758538E-8</c:v>
                </c:pt>
                <c:pt idx="82316">
                  <c:v>8.7942591740000005E-8</c:v>
                </c:pt>
                <c:pt idx="82317">
                  <c:v>5.534470587E-8</c:v>
                </c:pt>
                <c:pt idx="82318">
                  <c:v>4.0019778519999997E-8</c:v>
                </c:pt>
                <c:pt idx="82319">
                  <c:v>7.6959460980000003E-8</c:v>
                </c:pt>
                <c:pt idx="82320">
                  <c:v>3.275705071E-9</c:v>
                </c:pt>
                <c:pt idx="82321">
                  <c:v>5.6931670249999998E-8</c:v>
                </c:pt>
                <c:pt idx="82322">
                  <c:v>1.8262380649999999E-7</c:v>
                </c:pt>
                <c:pt idx="82323">
                  <c:v>2.356085957E-6</c:v>
                </c:pt>
                <c:pt idx="82324">
                  <c:v>9.0836836109999995E-8</c:v>
                </c:pt>
                <c:pt idx="82325">
                  <c:v>3.4868530209999997E-8</c:v>
                </c:pt>
                <c:pt idx="82326">
                  <c:v>1.5108805800000001E-8</c:v>
                </c:pt>
                <c:pt idx="82327">
                  <c:v>1.15540753E-6</c:v>
                </c:pt>
                <c:pt idx="82328">
                  <c:v>1.9104038979999999E-7</c:v>
                </c:pt>
                <c:pt idx="82329">
                  <c:v>4.5444561069999997E-8</c:v>
                </c:pt>
                <c:pt idx="82330">
                  <c:v>3.4465912650000001E-6</c:v>
                </c:pt>
                <c:pt idx="82331">
                  <c:v>6.4126847229999999E-5</c:v>
                </c:pt>
                <c:pt idx="82332">
                  <c:v>4.3228527360000002E-6</c:v>
                </c:pt>
                <c:pt idx="82333">
                  <c:v>3.6772278609999999E-6</c:v>
                </c:pt>
                <c:pt idx="82334">
                  <c:v>1.2296966740000001E-6</c:v>
                </c:pt>
                <c:pt idx="82335">
                  <c:v>4.4787463629999997E-6</c:v>
                </c:pt>
                <c:pt idx="82336">
                  <c:v>6.7581306979999999E-7</c:v>
                </c:pt>
                <c:pt idx="82337">
                  <c:v>9.737383715E-7</c:v>
                </c:pt>
                <c:pt idx="82338">
                  <c:v>4.0641465159999998E-10</c:v>
                </c:pt>
                <c:pt idx="82339">
                  <c:v>1.3687715759999999E-6</c:v>
                </c:pt>
                <c:pt idx="82340">
                  <c:v>9.6516336829999999E-7</c:v>
                </c:pt>
                <c:pt idx="82341">
                  <c:v>1.20556095E-6</c:v>
                </c:pt>
                <c:pt idx="82342">
                  <c:v>2.280242363E-7</c:v>
                </c:pt>
                <c:pt idx="82343">
                  <c:v>4.7308103429999996E-6</c:v>
                </c:pt>
                <c:pt idx="82344">
                  <c:v>1.8458082259999999E-7</c:v>
                </c:pt>
                <c:pt idx="82345">
                  <c:v>1.075651378E-7</c:v>
                </c:pt>
                <c:pt idx="82346">
                  <c:v>2.4279130149999998E-7</c:v>
                </c:pt>
                <c:pt idx="82347">
                  <c:v>6.3859875929999997E-8</c:v>
                </c:pt>
                <c:pt idx="82348">
                  <c:v>1.2703938470000001E-7</c:v>
                </c:pt>
                <c:pt idx="82349">
                  <c:v>6.6474637420000001E-8</c:v>
                </c:pt>
                <c:pt idx="82350">
                  <c:v>1.5088212979999999E-7</c:v>
                </c:pt>
                <c:pt idx="82351">
                  <c:v>1.8666086140000001E-7</c:v>
                </c:pt>
                <c:pt idx="82352">
                  <c:v>8.8997780699999995E-9</c:v>
                </c:pt>
                <c:pt idx="82353">
                  <c:v>1.4832737699999999E-7</c:v>
                </c:pt>
                <c:pt idx="82354">
                  <c:v>6.1144791200000004E-7</c:v>
                </c:pt>
                <c:pt idx="82355">
                  <c:v>1.119204362E-6</c:v>
                </c:pt>
                <c:pt idx="82356">
                  <c:v>2.583628514E-8</c:v>
                </c:pt>
                <c:pt idx="82357">
                  <c:v>1.107034144E-7</c:v>
                </c:pt>
                <c:pt idx="82358">
                  <c:v>1.6249356830000001E-7</c:v>
                </c:pt>
                <c:pt idx="82359">
                  <c:v>7.4195832869999997E-7</c:v>
                </c:pt>
                <c:pt idx="82360">
                  <c:v>3.2879816650000003E-8</c:v>
                </c:pt>
                <c:pt idx="82361">
                  <c:v>1.3731302009999999E-7</c:v>
                </c:pt>
                <c:pt idx="82362">
                  <c:v>5.6548476630000002E-8</c:v>
                </c:pt>
                <c:pt idx="82363">
                  <c:v>5.0786490660000003E-7</c:v>
                </c:pt>
                <c:pt idx="82364">
                  <c:v>6.8182703899999999E-8</c:v>
                </c:pt>
                <c:pt idx="82365">
                  <c:v>8.6334171989999994E-8</c:v>
                </c:pt>
                <c:pt idx="82366">
                  <c:v>2.4405387050000001E-8</c:v>
                </c:pt>
                <c:pt idx="82367">
                  <c:v>9.0342634040000005E-8</c:v>
                </c:pt>
                <c:pt idx="82368">
                  <c:v>8.6079197860000002E-8</c:v>
                </c:pt>
                <c:pt idx="82369">
                  <c:v>9.124450131E-8</c:v>
                </c:pt>
                <c:pt idx="82370">
                  <c:v>3.6791173169999999E-7</c:v>
                </c:pt>
                <c:pt idx="82371">
                  <c:v>3.261095908E-6</c:v>
                </c:pt>
                <c:pt idx="82372">
                  <c:v>1.004430852E-6</c:v>
                </c:pt>
                <c:pt idx="82373">
                  <c:v>6.4019246849999997E-7</c:v>
                </c:pt>
                <c:pt idx="82374">
                  <c:v>3.0653489730000002E-6</c:v>
                </c:pt>
                <c:pt idx="82375">
                  <c:v>5.0805399779999999E-6</c:v>
                </c:pt>
                <c:pt idx="82376">
                  <c:v>7.8426077720000007E-8</c:v>
                </c:pt>
                <c:pt idx="82377">
                  <c:v>2.7589297179999998E-9</c:v>
                </c:pt>
                <c:pt idx="82378">
                  <c:v>5.9751912919999997E-7</c:v>
                </c:pt>
                <c:pt idx="82379">
                  <c:v>1.698505036E-6</c:v>
                </c:pt>
                <c:pt idx="82380">
                  <c:v>4.7527774529999998E-8</c:v>
                </c:pt>
                <c:pt idx="82381">
                  <c:v>3.6855513910000003E-8</c:v>
                </c:pt>
                <c:pt idx="82382">
                  <c:v>9.1245471509999997E-7</c:v>
                </c:pt>
                <c:pt idx="82383">
                  <c:v>2.5123557660000001E-6</c:v>
                </c:pt>
                <c:pt idx="82384">
                  <c:v>2.2242836230000001E-7</c:v>
                </c:pt>
                <c:pt idx="82385">
                  <c:v>9.3011825250000001E-8</c:v>
                </c:pt>
                <c:pt idx="82386">
                  <c:v>3.11648377E-7</c:v>
                </c:pt>
                <c:pt idx="82387">
                  <c:v>1.430382557E-6</c:v>
                </c:pt>
                <c:pt idx="82388">
                  <c:v>5.3893598499999999E-8</c:v>
                </c:pt>
                <c:pt idx="82389">
                  <c:v>5.5894037669999997E-8</c:v>
                </c:pt>
                <c:pt idx="82390">
                  <c:v>3.0192102319999999E-7</c:v>
                </c:pt>
                <c:pt idx="82391">
                  <c:v>2.684183371E-6</c:v>
                </c:pt>
                <c:pt idx="82392">
                  <c:v>2.4581157709999997E-7</c:v>
                </c:pt>
                <c:pt idx="82393">
                  <c:v>5.1066607330000001E-7</c:v>
                </c:pt>
                <c:pt idx="82394">
                  <c:v>5.9225390749999996E-7</c:v>
                </c:pt>
                <c:pt idx="82395">
                  <c:v>1.553569775E-7</c:v>
                </c:pt>
                <c:pt idx="82396">
                  <c:v>8.6511813210000006E-8</c:v>
                </c:pt>
                <c:pt idx="82397">
                  <c:v>1.2630779900000001E-7</c:v>
                </c:pt>
                <c:pt idx="82398">
                  <c:v>2.1128399369999999E-7</c:v>
                </c:pt>
                <c:pt idx="82399">
                  <c:v>2.5084467559999999E-8</c:v>
                </c:pt>
                <c:pt idx="82400">
                  <c:v>1.2767764079999999E-7</c:v>
                </c:pt>
                <c:pt idx="82401">
                  <c:v>2.8006498600000002E-7</c:v>
                </c:pt>
                <c:pt idx="82402">
                  <c:v>1.7728124040000001E-6</c:v>
                </c:pt>
                <c:pt idx="82403">
                  <c:v>2.8525694030000001E-6</c:v>
                </c:pt>
                <c:pt idx="82404">
                  <c:v>9.3629590160000002E-7</c:v>
                </c:pt>
                <c:pt idx="82405">
                  <c:v>1.4898099649999999E-7</c:v>
                </c:pt>
                <c:pt idx="82406">
                  <c:v>6.2777695479999995E-7</c:v>
                </c:pt>
                <c:pt idx="82407">
                  <c:v>4.8869536830000002E-7</c:v>
                </c:pt>
                <c:pt idx="82408">
                  <c:v>3.3298611389999998E-7</c:v>
                </c:pt>
                <c:pt idx="82409">
                  <c:v>1.1730522220000001E-8</c:v>
                </c:pt>
                <c:pt idx="82410">
                  <c:v>4.4797142710000002E-7</c:v>
                </c:pt>
                <c:pt idx="82411">
                  <c:v>1.8013290650000001E-6</c:v>
                </c:pt>
                <c:pt idx="82412">
                  <c:v>5.2837463220000002E-7</c:v>
                </c:pt>
                <c:pt idx="82413">
                  <c:v>3.7030491979999999E-7</c:v>
                </c:pt>
                <c:pt idx="82414">
                  <c:v>2.5224916679999998E-6</c:v>
                </c:pt>
                <c:pt idx="82415">
                  <c:v>7.1462777270000005E-7</c:v>
                </c:pt>
                <c:pt idx="82416">
                  <c:v>1.561585951E-7</c:v>
                </c:pt>
                <c:pt idx="82417">
                  <c:v>8.8369531609999998E-8</c:v>
                </c:pt>
                <c:pt idx="82418">
                  <c:v>1.0834285289999999E-7</c:v>
                </c:pt>
                <c:pt idx="82419">
                  <c:v>5.7968147579999998E-8</c:v>
                </c:pt>
                <c:pt idx="82420">
                  <c:v>1.089958165E-7</c:v>
                </c:pt>
                <c:pt idx="82421">
                  <c:v>2.1095409569999999E-7</c:v>
                </c:pt>
                <c:pt idx="82422">
                  <c:v>1.785406218E-6</c:v>
                </c:pt>
                <c:pt idx="82423">
                  <c:v>1.660984226E-6</c:v>
                </c:pt>
                <c:pt idx="82424">
                  <c:v>1.5013023840000001E-6</c:v>
                </c:pt>
                <c:pt idx="82425">
                  <c:v>7.7279729240000004E-7</c:v>
                </c:pt>
                <c:pt idx="82426">
                  <c:v>1.010444255E-6</c:v>
                </c:pt>
                <c:pt idx="82427">
                  <c:v>1.3525594620000001E-7</c:v>
                </c:pt>
                <c:pt idx="82428">
                  <c:v>5.3443430519999999E-7</c:v>
                </c:pt>
                <c:pt idx="82429">
                  <c:v>2.830602355E-7</c:v>
                </c:pt>
                <c:pt idx="82430">
                  <c:v>3.9181805500000001E-7</c:v>
                </c:pt>
                <c:pt idx="82431">
                  <c:v>3.3294461259999999E-7</c:v>
                </c:pt>
                <c:pt idx="82432">
                  <c:v>9.7247394459999996E-7</c:v>
                </c:pt>
                <c:pt idx="82433">
                  <c:v>4.6238869949999999E-7</c:v>
                </c:pt>
                <c:pt idx="82434">
                  <c:v>3.6086743869999998E-6</c:v>
                </c:pt>
                <c:pt idx="82435">
                  <c:v>1.1524728820000001E-6</c:v>
                </c:pt>
                <c:pt idx="82436">
                  <c:v>1.8043054679999999E-7</c:v>
                </c:pt>
                <c:pt idx="82437">
                  <c:v>2.1268576839999999E-7</c:v>
                </c:pt>
                <c:pt idx="82438">
                  <c:v>1.9323242779999999E-7</c:v>
                </c:pt>
                <c:pt idx="82439">
                  <c:v>9.3059608900000004E-8</c:v>
                </c:pt>
                <c:pt idx="82440">
                  <c:v>8.06960555E-8</c:v>
                </c:pt>
                <c:pt idx="82441">
                  <c:v>7.8990125450000002E-8</c:v>
                </c:pt>
                <c:pt idx="82442">
                  <c:v>5.7508568659999999E-7</c:v>
                </c:pt>
                <c:pt idx="82443">
                  <c:v>3.472731195E-7</c:v>
                </c:pt>
                <c:pt idx="82444">
                  <c:v>9.9553895469999999E-7</c:v>
                </c:pt>
                <c:pt idx="82445">
                  <c:v>1.442692476E-6</c:v>
                </c:pt>
                <c:pt idx="82446">
                  <c:v>3.5834248900000002E-6</c:v>
                </c:pt>
                <c:pt idx="82447">
                  <c:v>1.4918354380000001E-6</c:v>
                </c:pt>
                <c:pt idx="82448">
                  <c:v>2.2361424139999999E-7</c:v>
                </c:pt>
                <c:pt idx="82449">
                  <c:v>6.1474120779999996E-7</c:v>
                </c:pt>
                <c:pt idx="82450">
                  <c:v>2.9206106549999998E-7</c:v>
                </c:pt>
                <c:pt idx="82451">
                  <c:v>1.067807564E-7</c:v>
                </c:pt>
                <c:pt idx="82452">
                  <c:v>9.0637320039999998E-7</c:v>
                </c:pt>
                <c:pt idx="82453">
                  <c:v>1.169264781E-6</c:v>
                </c:pt>
                <c:pt idx="82454">
                  <c:v>5.373823515E-6</c:v>
                </c:pt>
                <c:pt idx="82455">
                  <c:v>2.9293073409999999E-6</c:v>
                </c:pt>
                <c:pt idx="82456">
                  <c:v>1.166305328E-7</c:v>
                </c:pt>
                <c:pt idx="82457">
                  <c:v>7.730585242E-7</c:v>
                </c:pt>
                <c:pt idx="82458">
                  <c:v>2.2262465410000001E-6</c:v>
                </c:pt>
                <c:pt idx="82459">
                  <c:v>1.6744797389999999E-7</c:v>
                </c:pt>
                <c:pt idx="82460">
                  <c:v>3.7404921870000001E-7</c:v>
                </c:pt>
                <c:pt idx="82461">
                  <c:v>2.9635470639999998E-7</c:v>
                </c:pt>
                <c:pt idx="82462">
                  <c:v>1.6483615020000001E-6</c:v>
                </c:pt>
                <c:pt idx="82463">
                  <c:v>8.5140986039999997E-7</c:v>
                </c:pt>
                <c:pt idx="82464">
                  <c:v>4.6083585449999999E-7</c:v>
                </c:pt>
                <c:pt idx="82465">
                  <c:v>4.6646188739999998E-8</c:v>
                </c:pt>
                <c:pt idx="82466">
                  <c:v>2.149444051E-7</c:v>
                </c:pt>
                <c:pt idx="82467">
                  <c:v>5.9291899719999998E-8</c:v>
                </c:pt>
                <c:pt idx="82468">
                  <c:v>4.750074058E-8</c:v>
                </c:pt>
                <c:pt idx="82469">
                  <c:v>7.1155238919999999E-8</c:v>
                </c:pt>
                <c:pt idx="82470">
                  <c:v>4.7804588710000001E-8</c:v>
                </c:pt>
                <c:pt idx="82471">
                  <c:v>1.497905125E-7</c:v>
                </c:pt>
                <c:pt idx="82472">
                  <c:v>5.1972390569999998E-8</c:v>
                </c:pt>
                <c:pt idx="82473">
                  <c:v>2.0413753749999999E-7</c:v>
                </c:pt>
                <c:pt idx="82474">
                  <c:v>2.5074728959999998E-7</c:v>
                </c:pt>
                <c:pt idx="82475">
                  <c:v>3.5528259980000001E-7</c:v>
                </c:pt>
                <c:pt idx="82476">
                  <c:v>2.2316731499999999E-8</c:v>
                </c:pt>
                <c:pt idx="82477">
                  <c:v>1.6550374409999999E-7</c:v>
                </c:pt>
                <c:pt idx="82478">
                  <c:v>5.0567910669999999E-7</c:v>
                </c:pt>
                <c:pt idx="82479">
                  <c:v>1.9171791620000001E-8</c:v>
                </c:pt>
                <c:pt idx="82480">
                  <c:v>1.4319900210000001E-7</c:v>
                </c:pt>
                <c:pt idx="82481">
                  <c:v>1.3292227260000001E-7</c:v>
                </c:pt>
                <c:pt idx="82482">
                  <c:v>2.3173643929999999E-7</c:v>
                </c:pt>
                <c:pt idx="82483">
                  <c:v>4.6831656140000003E-8</c:v>
                </c:pt>
                <c:pt idx="82484">
                  <c:v>6.4546243169999998E-8</c:v>
                </c:pt>
                <c:pt idx="82485">
                  <c:v>4.0794949440000002E-8</c:v>
                </c:pt>
                <c:pt idx="82486">
                  <c:v>1.4116436440000001E-6</c:v>
                </c:pt>
                <c:pt idx="82487">
                  <c:v>3.4391193490000002E-7</c:v>
                </c:pt>
                <c:pt idx="82488">
                  <c:v>8.8489607870000005E-8</c:v>
                </c:pt>
                <c:pt idx="82489">
                  <c:v>1.067619462E-8</c:v>
                </c:pt>
                <c:pt idx="82490">
                  <c:v>7.7773700789999998E-8</c:v>
                </c:pt>
                <c:pt idx="82491">
                  <c:v>1.484854733E-7</c:v>
                </c:pt>
                <c:pt idx="82492">
                  <c:v>1.206283318E-8</c:v>
                </c:pt>
                <c:pt idx="82493">
                  <c:v>1.2068631639999999E-7</c:v>
                </c:pt>
                <c:pt idx="82494">
                  <c:v>2.4147554880000001E-8</c:v>
                </c:pt>
                <c:pt idx="82495">
                  <c:v>8.6759122199999999E-8</c:v>
                </c:pt>
                <c:pt idx="82496">
                  <c:v>8.0438574860000002E-8</c:v>
                </c:pt>
                <c:pt idx="82497">
                  <c:v>2.9862063930000001E-7</c:v>
                </c:pt>
                <c:pt idx="82498">
                  <c:v>2.501662194E-7</c:v>
                </c:pt>
                <c:pt idx="82499">
                  <c:v>5.3577464799999997E-9</c:v>
                </c:pt>
                <c:pt idx="82500">
                  <c:v>3.7051588500000001E-7</c:v>
                </c:pt>
                <c:pt idx="82501">
                  <c:v>4.9241595290000003E-7</c:v>
                </c:pt>
                <c:pt idx="82502">
                  <c:v>1.6408422519999999E-7</c:v>
                </c:pt>
                <c:pt idx="82503">
                  <c:v>2.1385999410000001E-7</c:v>
                </c:pt>
                <c:pt idx="82504">
                  <c:v>1.182303754E-6</c:v>
                </c:pt>
                <c:pt idx="82505">
                  <c:v>1.8800850689999999E-6</c:v>
                </c:pt>
                <c:pt idx="82506">
                  <c:v>3.3822563290000001E-5</c:v>
                </c:pt>
                <c:pt idx="82507">
                  <c:v>2.155217439E-6</c:v>
                </c:pt>
                <c:pt idx="82508">
                  <c:v>2.6886405850000001E-8</c:v>
                </c:pt>
                <c:pt idx="82509">
                  <c:v>2.8614245739999999E-7</c:v>
                </c:pt>
                <c:pt idx="82510">
                  <c:v>3.1914358069999999E-7</c:v>
                </c:pt>
                <c:pt idx="82511">
                  <c:v>5.2115428549999997E-8</c:v>
                </c:pt>
                <c:pt idx="82512">
                  <c:v>4.527609326E-8</c:v>
                </c:pt>
                <c:pt idx="82513">
                  <c:v>8.3041376719999998E-8</c:v>
                </c:pt>
                <c:pt idx="82514">
                  <c:v>1.2162513190000001E-7</c:v>
                </c:pt>
                <c:pt idx="82515">
                  <c:v>2.2228166660000001E-8</c:v>
                </c:pt>
                <c:pt idx="82516">
                  <c:v>2.298265054E-8</c:v>
                </c:pt>
                <c:pt idx="82517">
                  <c:v>1.2963795879999999E-8</c:v>
                </c:pt>
                <c:pt idx="82518">
                  <c:v>4.4487220139999998E-8</c:v>
                </c:pt>
                <c:pt idx="82519">
                  <c:v>9.9017487990000008E-9</c:v>
                </c:pt>
                <c:pt idx="82520">
                  <c:v>1.927409476E-9</c:v>
                </c:pt>
                <c:pt idx="82521">
                  <c:v>3.976187391E-9</c:v>
                </c:pt>
                <c:pt idx="82522">
                  <c:v>6.1337903840000002E-8</c:v>
                </c:pt>
                <c:pt idx="82523">
                  <c:v>3.153567104E-9</c:v>
                </c:pt>
                <c:pt idx="82524">
                  <c:v>2.8631514489999999E-9</c:v>
                </c:pt>
                <c:pt idx="82525">
                  <c:v>3.8734156329999998E-8</c:v>
                </c:pt>
                <c:pt idx="82526">
                  <c:v>1.1865242750000001E-6</c:v>
                </c:pt>
                <c:pt idx="82527">
                  <c:v>3.9869246740000001E-8</c:v>
                </c:pt>
                <c:pt idx="82528">
                  <c:v>8.9215985610000006E-9</c:v>
                </c:pt>
                <c:pt idx="82529">
                  <c:v>1.1107138399999999E-8</c:v>
                </c:pt>
                <c:pt idx="82530">
                  <c:v>4.191688389E-8</c:v>
                </c:pt>
                <c:pt idx="82531">
                  <c:v>1.6472893879999999E-8</c:v>
                </c:pt>
                <c:pt idx="82532">
                  <c:v>3.11113371E-8</c:v>
                </c:pt>
                <c:pt idx="82533">
                  <c:v>6.057437901E-8</c:v>
                </c:pt>
                <c:pt idx="82534">
                  <c:v>5.508437189E-7</c:v>
                </c:pt>
                <c:pt idx="82535">
                  <c:v>9.0081881520000002E-8</c:v>
                </c:pt>
                <c:pt idx="82536">
                  <c:v>1.5119766739999999E-7</c:v>
                </c:pt>
                <c:pt idx="82537">
                  <c:v>8.7630797289999997E-8</c:v>
                </c:pt>
                <c:pt idx="82538">
                  <c:v>4.722595633E-6</c:v>
                </c:pt>
                <c:pt idx="82539">
                  <c:v>5.0810269030000001E-8</c:v>
                </c:pt>
                <c:pt idx="82540">
                  <c:v>1.5084627250000001E-7</c:v>
                </c:pt>
                <c:pt idx="82541">
                  <c:v>1.8539262180000001E-7</c:v>
                </c:pt>
                <c:pt idx="82542">
                  <c:v>1.6206125939999999E-6</c:v>
                </c:pt>
                <c:pt idx="82543">
                  <c:v>9.8002198290000004E-8</c:v>
                </c:pt>
                <c:pt idx="82544">
                  <c:v>2.6891879030000002E-7</c:v>
                </c:pt>
                <c:pt idx="82545">
                  <c:v>1.9747175509999999E-7</c:v>
                </c:pt>
                <c:pt idx="82546">
                  <c:v>4.107246527E-5</c:v>
                </c:pt>
                <c:pt idx="82547">
                  <c:v>3.0085713279999999E-7</c:v>
                </c:pt>
                <c:pt idx="82548">
                  <c:v>8.7607819309999995E-8</c:v>
                </c:pt>
                <c:pt idx="82549">
                  <c:v>5.0611444549999995E-7</c:v>
                </c:pt>
                <c:pt idx="82550">
                  <c:v>1.023180035E-5</c:v>
                </c:pt>
                <c:pt idx="82551">
                  <c:v>1.338005963E-7</c:v>
                </c:pt>
                <c:pt idx="82552">
                  <c:v>1.4371183250000001E-7</c:v>
                </c:pt>
                <c:pt idx="82553">
                  <c:v>1.6560760540000001E-7</c:v>
                </c:pt>
                <c:pt idx="82554">
                  <c:v>2.453133502E-6</c:v>
                </c:pt>
                <c:pt idx="82555">
                  <c:v>8.7608221249999995E-8</c:v>
                </c:pt>
                <c:pt idx="82556">
                  <c:v>9.3206177209999996E-8</c:v>
                </c:pt>
                <c:pt idx="82557">
                  <c:v>3.7373800289999997E-8</c:v>
                </c:pt>
                <c:pt idx="82558">
                  <c:v>6.6149706959999998E-6</c:v>
                </c:pt>
                <c:pt idx="82559">
                  <c:v>2.84491237E-8</c:v>
                </c:pt>
                <c:pt idx="82560">
                  <c:v>1.8350483600000001E-8</c:v>
                </c:pt>
                <c:pt idx="82561">
                  <c:v>1.341879625E-8</c:v>
                </c:pt>
                <c:pt idx="82562">
                  <c:v>7.4073662480000002E-8</c:v>
                </c:pt>
                <c:pt idx="82563">
                  <c:v>3.4922184099999999E-9</c:v>
                </c:pt>
                <c:pt idx="82564">
                  <c:v>1.2956579710000001E-9</c:v>
                </c:pt>
                <c:pt idx="82565">
                  <c:v>2.3366322219999998E-10</c:v>
                </c:pt>
                <c:pt idx="82566">
                  <c:v>3.138811656E-12</c:v>
                </c:pt>
                <c:pt idx="82567">
                  <c:v>2.3483109839999999E-10</c:v>
                </c:pt>
                <c:pt idx="82568">
                  <c:v>6.9115213509999997E-10</c:v>
                </c:pt>
                <c:pt idx="82569">
                  <c:v>8.8244253159999995E-10</c:v>
                </c:pt>
                <c:pt idx="82570">
                  <c:v>6.7381092229999994E-8</c:v>
                </c:pt>
                <c:pt idx="82571">
                  <c:v>7.5662285919999996E-10</c:v>
                </c:pt>
                <c:pt idx="82572">
                  <c:v>5.7520383720000002E-10</c:v>
                </c:pt>
                <c:pt idx="82573">
                  <c:v>3.8915366250000003E-10</c:v>
                </c:pt>
                <c:pt idx="82574">
                  <c:v>1.7772340039999999E-10</c:v>
                </c:pt>
                <c:pt idx="82575">
                  <c:v>6.7600286839999995E-10</c:v>
                </c:pt>
                <c:pt idx="82576">
                  <c:v>1.5165254440000001E-9</c:v>
                </c:pt>
                <c:pt idx="82577">
                  <c:v>1.058420765E-8</c:v>
                </c:pt>
                <c:pt idx="82578">
                  <c:v>2.7919293159999999E-6</c:v>
                </c:pt>
                <c:pt idx="82579">
                  <c:v>4.6221078189999998E-8</c:v>
                </c:pt>
                <c:pt idx="82580">
                  <c:v>3.9214516999999999E-8</c:v>
                </c:pt>
                <c:pt idx="82581">
                  <c:v>1.1802716879999999E-8</c:v>
                </c:pt>
                <c:pt idx="82582">
                  <c:v>2.1676161590000001E-7</c:v>
                </c:pt>
                <c:pt idx="82583">
                  <c:v>8.5225234060000001E-8</c:v>
                </c:pt>
                <c:pt idx="82584">
                  <c:v>7.258919876E-8</c:v>
                </c:pt>
                <c:pt idx="82585">
                  <c:v>5.1722541110000002E-8</c:v>
                </c:pt>
                <c:pt idx="82586">
                  <c:v>3.5612845609999999E-6</c:v>
                </c:pt>
                <c:pt idx="82587">
                  <c:v>3.1904830579999999E-7</c:v>
                </c:pt>
                <c:pt idx="82588">
                  <c:v>3.1603292490000001E-7</c:v>
                </c:pt>
                <c:pt idx="82589">
                  <c:v>4.75705234E-8</c:v>
                </c:pt>
                <c:pt idx="82590">
                  <c:v>1.1362836390000001E-5</c:v>
                </c:pt>
                <c:pt idx="82591">
                  <c:v>8.7527846560000003E-8</c:v>
                </c:pt>
                <c:pt idx="82592">
                  <c:v>6.5512929130000002E-8</c:v>
                </c:pt>
                <c:pt idx="82593">
                  <c:v>1.1832588489999999E-7</c:v>
                </c:pt>
                <c:pt idx="82594">
                  <c:v>1.223792406E-6</c:v>
                </c:pt>
                <c:pt idx="82595">
                  <c:v>9.9053483819999995E-8</c:v>
                </c:pt>
                <c:pt idx="82596">
                  <c:v>1.889794023E-8</c:v>
                </c:pt>
                <c:pt idx="82597">
                  <c:v>9.6985303650000008E-7</c:v>
                </c:pt>
                <c:pt idx="82598">
                  <c:v>5.1901462070000003E-5</c:v>
                </c:pt>
                <c:pt idx="82599">
                  <c:v>1.1976950839999999E-6</c:v>
                </c:pt>
                <c:pt idx="82600">
                  <c:v>7.1837252159999995E-7</c:v>
                </c:pt>
                <c:pt idx="82601">
                  <c:v>1.015148907E-7</c:v>
                </c:pt>
                <c:pt idx="82602">
                  <c:v>1.6918286859999999E-6</c:v>
                </c:pt>
                <c:pt idx="82603">
                  <c:v>1.124447503E-7</c:v>
                </c:pt>
                <c:pt idx="82604">
                  <c:v>1.203534374E-7</c:v>
                </c:pt>
                <c:pt idx="82605">
                  <c:v>6.8221229479999998E-9</c:v>
                </c:pt>
                <c:pt idx="82606">
                  <c:v>2.8773163020000002E-7</c:v>
                </c:pt>
                <c:pt idx="82607">
                  <c:v>6.5774722220000002E-8</c:v>
                </c:pt>
                <c:pt idx="82608">
                  <c:v>7.674926979E-8</c:v>
                </c:pt>
                <c:pt idx="82609">
                  <c:v>1.521675632E-8</c:v>
                </c:pt>
                <c:pt idx="82610">
                  <c:v>3.0734084789999998E-7</c:v>
                </c:pt>
                <c:pt idx="82611">
                  <c:v>1.979059304E-8</c:v>
                </c:pt>
                <c:pt idx="82612">
                  <c:v>1.5243765480000001E-8</c:v>
                </c:pt>
                <c:pt idx="82613">
                  <c:v>1.264431091E-8</c:v>
                </c:pt>
                <c:pt idx="82614">
                  <c:v>1.0613148129999999E-8</c:v>
                </c:pt>
                <c:pt idx="82615">
                  <c:v>1.4422385779999999E-8</c:v>
                </c:pt>
                <c:pt idx="82616">
                  <c:v>1.446895323E-8</c:v>
                </c:pt>
                <c:pt idx="82617">
                  <c:v>1.4517986680000001E-8</c:v>
                </c:pt>
                <c:pt idx="82618">
                  <c:v>1.518312282E-8</c:v>
                </c:pt>
                <c:pt idx="82619">
                  <c:v>2.1862246329999999E-8</c:v>
                </c:pt>
                <c:pt idx="82620">
                  <c:v>3.4277982409999997E-8</c:v>
                </c:pt>
                <c:pt idx="82621">
                  <c:v>8.9533415509999998E-9</c:v>
                </c:pt>
                <c:pt idx="82622">
                  <c:v>1.9885394629999999E-7</c:v>
                </c:pt>
                <c:pt idx="82623">
                  <c:v>3.8604780689999997E-8</c:v>
                </c:pt>
                <c:pt idx="82624">
                  <c:v>5.7054797360000003E-8</c:v>
                </c:pt>
                <c:pt idx="82625">
                  <c:v>1.4696921979999999E-8</c:v>
                </c:pt>
                <c:pt idx="82626">
                  <c:v>2.0902019079999999E-7</c:v>
                </c:pt>
                <c:pt idx="82627">
                  <c:v>1.0231336190000001E-7</c:v>
                </c:pt>
                <c:pt idx="82628">
                  <c:v>1.000788296E-7</c:v>
                </c:pt>
                <c:pt idx="82629">
                  <c:v>8.6136679700000004E-8</c:v>
                </c:pt>
                <c:pt idx="82630">
                  <c:v>3.389991611E-7</c:v>
                </c:pt>
                <c:pt idx="82631">
                  <c:v>1.8146209119999999E-7</c:v>
                </c:pt>
                <c:pt idx="82632">
                  <c:v>1.1949347260000001E-7</c:v>
                </c:pt>
                <c:pt idx="82633">
                  <c:v>5.2202070350000002E-7</c:v>
                </c:pt>
                <c:pt idx="82634">
                  <c:v>1.6850057329999999E-6</c:v>
                </c:pt>
                <c:pt idx="82635">
                  <c:v>4.1967413509999998E-7</c:v>
                </c:pt>
                <c:pt idx="82636">
                  <c:v>1.3867614730000001E-7</c:v>
                </c:pt>
                <c:pt idx="82637">
                  <c:v>2.856726675E-6</c:v>
                </c:pt>
                <c:pt idx="82638">
                  <c:v>3.8099188440000002E-5</c:v>
                </c:pt>
                <c:pt idx="82639">
                  <c:v>5.5350966569999998E-6</c:v>
                </c:pt>
                <c:pt idx="82640">
                  <c:v>3.4092991630000002E-6</c:v>
                </c:pt>
                <c:pt idx="82641">
                  <c:v>4.0251378349999999E-6</c:v>
                </c:pt>
                <c:pt idx="82642">
                  <c:v>1.955384766E-5</c:v>
                </c:pt>
                <c:pt idx="82643">
                  <c:v>1.8001920260000001E-8</c:v>
                </c:pt>
                <c:pt idx="82644">
                  <c:v>9.3752793100000004E-8</c:v>
                </c:pt>
                <c:pt idx="82645">
                  <c:v>2.2232756610000001E-7</c:v>
                </c:pt>
                <c:pt idx="82646">
                  <c:v>2.0323602760000001E-6</c:v>
                </c:pt>
                <c:pt idx="82647">
                  <c:v>3.8718265270000002E-8</c:v>
                </c:pt>
                <c:pt idx="82648">
                  <c:v>6.6649036890000005E-8</c:v>
                </c:pt>
                <c:pt idx="82649">
                  <c:v>5.5168627930000005E-7</c:v>
                </c:pt>
                <c:pt idx="82650">
                  <c:v>1.9182775229999998E-6</c:v>
                </c:pt>
                <c:pt idx="82651">
                  <c:v>1.8754186460000001E-7</c:v>
                </c:pt>
                <c:pt idx="82652">
                  <c:v>9.4391014340000004E-9</c:v>
                </c:pt>
                <c:pt idx="82653">
                  <c:v>1.024482717E-7</c:v>
                </c:pt>
                <c:pt idx="82654">
                  <c:v>5.1458704659999995E-7</c:v>
                </c:pt>
                <c:pt idx="82655">
                  <c:v>2.262608331E-8</c:v>
                </c:pt>
                <c:pt idx="82656">
                  <c:v>7.5654757520000008E-9</c:v>
                </c:pt>
                <c:pt idx="82657">
                  <c:v>3.2149958310000003E-8</c:v>
                </c:pt>
                <c:pt idx="82658">
                  <c:v>5.1114437169999998E-7</c:v>
                </c:pt>
                <c:pt idx="82659">
                  <c:v>2.9352152850000001E-9</c:v>
                </c:pt>
                <c:pt idx="82660">
                  <c:v>3.737806837E-8</c:v>
                </c:pt>
                <c:pt idx="82661">
                  <c:v>7.5232778650000006E-8</c:v>
                </c:pt>
                <c:pt idx="82662">
                  <c:v>4.272141951E-8</c:v>
                </c:pt>
                <c:pt idx="82663">
                  <c:v>3.8081972819999997E-8</c:v>
                </c:pt>
                <c:pt idx="82664">
                  <c:v>4.0014228450000001E-8</c:v>
                </c:pt>
                <c:pt idx="82665">
                  <c:v>3.9521250229999999E-8</c:v>
                </c:pt>
                <c:pt idx="82666">
                  <c:v>4.9057058039999998E-8</c:v>
                </c:pt>
                <c:pt idx="82667">
                  <c:v>3.8501231350000002E-8</c:v>
                </c:pt>
                <c:pt idx="82668">
                  <c:v>2.783685139E-8</c:v>
                </c:pt>
                <c:pt idx="82669">
                  <c:v>6.5626018129999997E-9</c:v>
                </c:pt>
                <c:pt idx="82670">
                  <c:v>1.9769447199999999E-7</c:v>
                </c:pt>
                <c:pt idx="82671">
                  <c:v>5.2093963889999998E-8</c:v>
                </c:pt>
                <c:pt idx="82672">
                  <c:v>1.8281820900000001E-7</c:v>
                </c:pt>
                <c:pt idx="82673">
                  <c:v>4.6936345079999997E-8</c:v>
                </c:pt>
                <c:pt idx="82674">
                  <c:v>2.5827342050000002E-7</c:v>
                </c:pt>
                <c:pt idx="82675">
                  <c:v>1.2964939010000001E-7</c:v>
                </c:pt>
                <c:pt idx="82676">
                  <c:v>2.528648725E-7</c:v>
                </c:pt>
                <c:pt idx="82677">
                  <c:v>8.8895070240000001E-8</c:v>
                </c:pt>
                <c:pt idx="82678">
                  <c:v>1.8668711159999999E-6</c:v>
                </c:pt>
                <c:pt idx="82679">
                  <c:v>1.9195542120000001E-6</c:v>
                </c:pt>
                <c:pt idx="82680">
                  <c:v>3.0983612609999998E-6</c:v>
                </c:pt>
                <c:pt idx="82681">
                  <c:v>7.3436248890000003E-6</c:v>
                </c:pt>
                <c:pt idx="82682">
                  <c:v>2.032771844E-5</c:v>
                </c:pt>
                <c:pt idx="82683">
                  <c:v>2.0433822560000001E-7</c:v>
                </c:pt>
                <c:pt idx="82684">
                  <c:v>3.3189843780000001E-7</c:v>
                </c:pt>
                <c:pt idx="82685">
                  <c:v>7.9533790299999999E-7</c:v>
                </c:pt>
                <c:pt idx="82686">
                  <c:v>8.9691157790000004E-7</c:v>
                </c:pt>
                <c:pt idx="82687">
                  <c:v>1.0755476499999999E-7</c:v>
                </c:pt>
                <c:pt idx="82688">
                  <c:v>5.1481275570000002E-7</c:v>
                </c:pt>
                <c:pt idx="82689">
                  <c:v>6.3580244130000003E-6</c:v>
                </c:pt>
                <c:pt idx="82690">
                  <c:v>1.151865839E-5</c:v>
                </c:pt>
                <c:pt idx="82691">
                  <c:v>4.076801778E-6</c:v>
                </c:pt>
                <c:pt idx="82692">
                  <c:v>2.222640033E-6</c:v>
                </c:pt>
                <c:pt idx="82693">
                  <c:v>1.5109534260000001E-6</c:v>
                </c:pt>
                <c:pt idx="82694">
                  <c:v>9.0321311779999999E-7</c:v>
                </c:pt>
                <c:pt idx="82695">
                  <c:v>5.3449909330000003E-7</c:v>
                </c:pt>
                <c:pt idx="82696">
                  <c:v>3.848597932E-7</c:v>
                </c:pt>
                <c:pt idx="82697">
                  <c:v>1.5509006559999999E-7</c:v>
                </c:pt>
                <c:pt idx="82698">
                  <c:v>1.882269105E-7</c:v>
                </c:pt>
                <c:pt idx="82699">
                  <c:v>7.0556045099999997E-7</c:v>
                </c:pt>
                <c:pt idx="82700">
                  <c:v>3.4463910949999999E-7</c:v>
                </c:pt>
                <c:pt idx="82701">
                  <c:v>8.0343544100000003E-7</c:v>
                </c:pt>
                <c:pt idx="82702">
                  <c:v>7.0860900230000003E-7</c:v>
                </c:pt>
                <c:pt idx="82703">
                  <c:v>5.8281002740000003E-8</c:v>
                </c:pt>
                <c:pt idx="82704">
                  <c:v>1.114814493E-7</c:v>
                </c:pt>
                <c:pt idx="82705">
                  <c:v>1.033965136E-7</c:v>
                </c:pt>
                <c:pt idx="82706">
                  <c:v>4.9512858080000001E-8</c:v>
                </c:pt>
                <c:pt idx="82707">
                  <c:v>5.0304653429999999E-8</c:v>
                </c:pt>
                <c:pt idx="82708">
                  <c:v>4.4444901059999999E-8</c:v>
                </c:pt>
                <c:pt idx="82709">
                  <c:v>4.7548021959999998E-8</c:v>
                </c:pt>
                <c:pt idx="82710">
                  <c:v>2.3678431649999999E-9</c:v>
                </c:pt>
                <c:pt idx="82711">
                  <c:v>6.7386932860000001E-8</c:v>
                </c:pt>
                <c:pt idx="82712">
                  <c:v>1.125418623E-7</c:v>
                </c:pt>
                <c:pt idx="82713">
                  <c:v>4.2538032890000001E-8</c:v>
                </c:pt>
                <c:pt idx="82714">
                  <c:v>6.3519231630000003E-8</c:v>
                </c:pt>
                <c:pt idx="82715">
                  <c:v>5.1200698640000002E-8</c:v>
                </c:pt>
                <c:pt idx="82716">
                  <c:v>3.5229617200000002E-8</c:v>
                </c:pt>
                <c:pt idx="82717">
                  <c:v>9.4836188070000004E-8</c:v>
                </c:pt>
                <c:pt idx="82718">
                  <c:v>7.2040134239999994E-8</c:v>
                </c:pt>
                <c:pt idx="82719">
                  <c:v>4.8889168440000002E-8</c:v>
                </c:pt>
                <c:pt idx="82720">
                  <c:v>1.5869616280000001E-8</c:v>
                </c:pt>
                <c:pt idx="82721">
                  <c:v>1.088577255E-6</c:v>
                </c:pt>
                <c:pt idx="82722">
                  <c:v>1.095227588E-6</c:v>
                </c:pt>
                <c:pt idx="82723">
                  <c:v>2.3611193260000001E-7</c:v>
                </c:pt>
                <c:pt idx="82724">
                  <c:v>1.5919488569999999E-7</c:v>
                </c:pt>
                <c:pt idx="82725">
                  <c:v>5.8755957109999995E-7</c:v>
                </c:pt>
                <c:pt idx="82726">
                  <c:v>5.1745705809999997E-7</c:v>
                </c:pt>
                <c:pt idx="82727">
                  <c:v>1.131048412E-7</c:v>
                </c:pt>
                <c:pt idx="82728">
                  <c:v>7.5603916600000003E-8</c:v>
                </c:pt>
                <c:pt idx="82729">
                  <c:v>2.6426597929999999E-6</c:v>
                </c:pt>
                <c:pt idx="82730">
                  <c:v>5.9030413819999996E-6</c:v>
                </c:pt>
                <c:pt idx="82731">
                  <c:v>3.195230529E-6</c:v>
                </c:pt>
                <c:pt idx="82732">
                  <c:v>4.5669156939999998E-6</c:v>
                </c:pt>
                <c:pt idx="82733">
                  <c:v>2.2170009119999999E-5</c:v>
                </c:pt>
                <c:pt idx="82734">
                  <c:v>8.6375998289999994E-6</c:v>
                </c:pt>
                <c:pt idx="82735">
                  <c:v>1.454225381E-7</c:v>
                </c:pt>
                <c:pt idx="82736">
                  <c:v>2.3885370279999999E-7</c:v>
                </c:pt>
                <c:pt idx="82737">
                  <c:v>4.7697047339999996E-7</c:v>
                </c:pt>
                <c:pt idx="82738">
                  <c:v>8.4493978040000002E-7</c:v>
                </c:pt>
                <c:pt idx="82739">
                  <c:v>7.8436686660000001E-8</c:v>
                </c:pt>
                <c:pt idx="82740">
                  <c:v>3.714705659E-7</c:v>
                </c:pt>
                <c:pt idx="82741">
                  <c:v>7.0120120860000002E-7</c:v>
                </c:pt>
                <c:pt idx="82742">
                  <c:v>9.8298077039999995E-7</c:v>
                </c:pt>
                <c:pt idx="82743">
                  <c:v>2.7921442620000001E-9</c:v>
                </c:pt>
                <c:pt idx="82744">
                  <c:v>1.4300066430000001E-7</c:v>
                </c:pt>
                <c:pt idx="82745">
                  <c:v>3.7964714589999999E-7</c:v>
                </c:pt>
                <c:pt idx="82746">
                  <c:v>3.4721173889999998E-9</c:v>
                </c:pt>
                <c:pt idx="82747">
                  <c:v>9.4731507110000002E-8</c:v>
                </c:pt>
                <c:pt idx="82748">
                  <c:v>1.03994139E-7</c:v>
                </c:pt>
                <c:pt idx="82749">
                  <c:v>1.272873976E-7</c:v>
                </c:pt>
                <c:pt idx="82750">
                  <c:v>1.3227867270000001E-8</c:v>
                </c:pt>
                <c:pt idx="82751">
                  <c:v>6.2295924880000005E-8</c:v>
                </c:pt>
                <c:pt idx="82752">
                  <c:v>3.0074117620000003E-8</c:v>
                </c:pt>
                <c:pt idx="82753">
                  <c:v>3.4112618899999998E-7</c:v>
                </c:pt>
                <c:pt idx="82754">
                  <c:v>1.0015329370000001E-7</c:v>
                </c:pt>
                <c:pt idx="82755">
                  <c:v>8.3280327489999994E-8</c:v>
                </c:pt>
                <c:pt idx="82756">
                  <c:v>1.9504757969999999E-8</c:v>
                </c:pt>
                <c:pt idx="82757">
                  <c:v>4.6456907740000002E-8</c:v>
                </c:pt>
                <c:pt idx="82758">
                  <c:v>5.9609421020000003E-8</c:v>
                </c:pt>
                <c:pt idx="82759">
                  <c:v>3.0666681519999998E-8</c:v>
                </c:pt>
                <c:pt idx="82760">
                  <c:v>8.3688525160000004E-9</c:v>
                </c:pt>
                <c:pt idx="82761">
                  <c:v>2.7187260470000001E-8</c:v>
                </c:pt>
                <c:pt idx="82762">
                  <c:v>4.2859811310000001E-8</c:v>
                </c:pt>
                <c:pt idx="82763">
                  <c:v>2.6673539989999999E-8</c:v>
                </c:pt>
                <c:pt idx="82764">
                  <c:v>3.5601233449999998E-8</c:v>
                </c:pt>
                <c:pt idx="82765">
                  <c:v>4.4149129909999999E-8</c:v>
                </c:pt>
                <c:pt idx="82766">
                  <c:v>4.1908528029999998E-8</c:v>
                </c:pt>
                <c:pt idx="82767">
                  <c:v>1.041862767E-7</c:v>
                </c:pt>
                <c:pt idx="82768">
                  <c:v>8.0527679289999999E-8</c:v>
                </c:pt>
                <c:pt idx="82769">
                  <c:v>7.430067881E-8</c:v>
                </c:pt>
                <c:pt idx="82770">
                  <c:v>2.6770410800000002E-7</c:v>
                </c:pt>
                <c:pt idx="82771">
                  <c:v>5.8405792769999999E-7</c:v>
                </c:pt>
                <c:pt idx="82772">
                  <c:v>5.5471570240000004E-7</c:v>
                </c:pt>
                <c:pt idx="82773">
                  <c:v>1.434436519E-5</c:v>
                </c:pt>
                <c:pt idx="82774">
                  <c:v>2.4798492689999999E-6</c:v>
                </c:pt>
                <c:pt idx="82775">
                  <c:v>4.759071374E-7</c:v>
                </c:pt>
                <c:pt idx="82776">
                  <c:v>7.886005245E-7</c:v>
                </c:pt>
                <c:pt idx="82777">
                  <c:v>4.969250749E-7</c:v>
                </c:pt>
                <c:pt idx="82778">
                  <c:v>5.120407491E-9</c:v>
                </c:pt>
                <c:pt idx="82779">
                  <c:v>2.652445269E-7</c:v>
                </c:pt>
                <c:pt idx="82780">
                  <c:v>4.1434257629999998E-7</c:v>
                </c:pt>
                <c:pt idx="82781">
                  <c:v>9.0117277240000005E-7</c:v>
                </c:pt>
                <c:pt idx="82782">
                  <c:v>3.3012512879999997E-7</c:v>
                </c:pt>
                <c:pt idx="82783">
                  <c:v>3.897643455E-7</c:v>
                </c:pt>
                <c:pt idx="82784">
                  <c:v>1.5618540650000001E-7</c:v>
                </c:pt>
                <c:pt idx="82785">
                  <c:v>9.06524483E-7</c:v>
                </c:pt>
                <c:pt idx="82786">
                  <c:v>1.0888711529999999E-8</c:v>
                </c:pt>
                <c:pt idx="82787">
                  <c:v>1.3115045449999999E-7</c:v>
                </c:pt>
                <c:pt idx="82788">
                  <c:v>5.4496427229999999E-8</c:v>
                </c:pt>
                <c:pt idx="82789">
                  <c:v>2.3833954179999999E-7</c:v>
                </c:pt>
                <c:pt idx="82790">
                  <c:v>3.2229484790000001E-8</c:v>
                </c:pt>
                <c:pt idx="82791">
                  <c:v>5.5817800930000003E-8</c:v>
                </c:pt>
                <c:pt idx="82792">
                  <c:v>1.167356298E-7</c:v>
                </c:pt>
                <c:pt idx="82793">
                  <c:v>2.5439943529999999E-6</c:v>
                </c:pt>
                <c:pt idx="82794">
                  <c:v>1.454829647E-7</c:v>
                </c:pt>
                <c:pt idx="82795">
                  <c:v>3.2253055149999998E-8</c:v>
                </c:pt>
                <c:pt idx="82796">
                  <c:v>1.6155273700000001E-8</c:v>
                </c:pt>
                <c:pt idx="82797">
                  <c:v>5.4037165900000001E-8</c:v>
                </c:pt>
                <c:pt idx="82798">
                  <c:v>2.6943093440000001E-8</c:v>
                </c:pt>
                <c:pt idx="82799">
                  <c:v>4.7163231339999999E-8</c:v>
                </c:pt>
                <c:pt idx="82800">
                  <c:v>8.2275600710000003E-8</c:v>
                </c:pt>
                <c:pt idx="82801">
                  <c:v>2.8181458060000002E-7</c:v>
                </c:pt>
                <c:pt idx="82802">
                  <c:v>1.164172524E-7</c:v>
                </c:pt>
                <c:pt idx="82803">
                  <c:v>1.4084300319999999E-7</c:v>
                </c:pt>
                <c:pt idx="82804">
                  <c:v>4.6110213449999997E-8</c:v>
                </c:pt>
                <c:pt idx="82805">
                  <c:v>8.6854170819999996E-7</c:v>
                </c:pt>
                <c:pt idx="82806">
                  <c:v>4.7614204270000003E-9</c:v>
                </c:pt>
                <c:pt idx="82807">
                  <c:v>6.1897799049999999E-8</c:v>
                </c:pt>
                <c:pt idx="82808">
                  <c:v>3.439786038E-8</c:v>
                </c:pt>
                <c:pt idx="82809">
                  <c:v>9.1362035239999998E-8</c:v>
                </c:pt>
                <c:pt idx="82810">
                  <c:v>1.2034995670000001E-8</c:v>
                </c:pt>
                <c:pt idx="82811">
                  <c:v>2.528118977E-8</c:v>
                </c:pt>
                <c:pt idx="82812">
                  <c:v>3.0255140889999999E-9</c:v>
                </c:pt>
                <c:pt idx="82813">
                  <c:v>6.0077634620000006E-8</c:v>
                </c:pt>
                <c:pt idx="82814">
                  <c:v>1.9827498619999999E-8</c:v>
                </c:pt>
                <c:pt idx="82815">
                  <c:v>2.9282176720000001E-9</c:v>
                </c:pt>
                <c:pt idx="82816">
                  <c:v>4.2514419450000002E-8</c:v>
                </c:pt>
                <c:pt idx="82817">
                  <c:v>6.1284069949999997E-7</c:v>
                </c:pt>
                <c:pt idx="82818">
                  <c:v>3.0475792070000001E-8</c:v>
                </c:pt>
                <c:pt idx="82819">
                  <c:v>5.8910695929999999E-8</c:v>
                </c:pt>
                <c:pt idx="82820">
                  <c:v>1.193581251E-7</c:v>
                </c:pt>
                <c:pt idx="82821">
                  <c:v>9.02532912E-7</c:v>
                </c:pt>
                <c:pt idx="82822">
                  <c:v>1.5469327070000001E-7</c:v>
                </c:pt>
                <c:pt idx="82823">
                  <c:v>2.8949666890000001E-7</c:v>
                </c:pt>
                <c:pt idx="82824">
                  <c:v>2.08070158E-7</c:v>
                </c:pt>
                <c:pt idx="82825">
                  <c:v>9.0335003589999993E-6</c:v>
                </c:pt>
                <c:pt idx="82826">
                  <c:v>1.4195867659999999E-7</c:v>
                </c:pt>
                <c:pt idx="82827">
                  <c:v>9.9430828980000004E-8</c:v>
                </c:pt>
                <c:pt idx="82828">
                  <c:v>2.06082283E-7</c:v>
                </c:pt>
                <c:pt idx="82829">
                  <c:v>4.0635246229999998E-7</c:v>
                </c:pt>
                <c:pt idx="82830">
                  <c:v>6.0480130500000006E-8</c:v>
                </c:pt>
                <c:pt idx="82831">
                  <c:v>1.228797691E-7</c:v>
                </c:pt>
                <c:pt idx="82832">
                  <c:v>9.8291044099999999E-8</c:v>
                </c:pt>
                <c:pt idx="82833">
                  <c:v>3.3846030740000001E-6</c:v>
                </c:pt>
                <c:pt idx="82834">
                  <c:v>4.757000358E-8</c:v>
                </c:pt>
                <c:pt idx="82835">
                  <c:v>4.0630058460000002E-8</c:v>
                </c:pt>
                <c:pt idx="82836">
                  <c:v>1.157368177E-7</c:v>
                </c:pt>
                <c:pt idx="82837">
                  <c:v>8.3369787909999996E-7</c:v>
                </c:pt>
                <c:pt idx="82838">
                  <c:v>2.2942651899999999E-8</c:v>
                </c:pt>
                <c:pt idx="82839">
                  <c:v>1.116181124E-8</c:v>
                </c:pt>
                <c:pt idx="82840">
                  <c:v>4.3087232170000002E-9</c:v>
                </c:pt>
                <c:pt idx="82841">
                  <c:v>4.7831787270000003E-9</c:v>
                </c:pt>
                <c:pt idx="82842">
                  <c:v>1.586846886E-9</c:v>
                </c:pt>
                <c:pt idx="82843">
                  <c:v>9.616564747E-9</c:v>
                </c:pt>
                <c:pt idx="82844">
                  <c:v>1.476608983E-8</c:v>
                </c:pt>
                <c:pt idx="82845">
                  <c:v>3.2033291929999998E-6</c:v>
                </c:pt>
                <c:pt idx="82846">
                  <c:v>2.8355998889999999E-8</c:v>
                </c:pt>
                <c:pt idx="82847">
                  <c:v>1.734743988E-8</c:v>
                </c:pt>
                <c:pt idx="82848">
                  <c:v>5.7235098720000002E-8</c:v>
                </c:pt>
                <c:pt idx="82849">
                  <c:v>1.2099945989999999E-7</c:v>
                </c:pt>
                <c:pt idx="82850">
                  <c:v>3.6178691199999997E-8</c:v>
                </c:pt>
                <c:pt idx="82851">
                  <c:v>4.3612913169999999E-8</c:v>
                </c:pt>
                <c:pt idx="82852">
                  <c:v>5.2149501880000002E-8</c:v>
                </c:pt>
                <c:pt idx="82853">
                  <c:v>7.7419354749999998E-7</c:v>
                </c:pt>
                <c:pt idx="82854">
                  <c:v>3.5412590789999998E-8</c:v>
                </c:pt>
                <c:pt idx="82855">
                  <c:v>3.2796291669999999E-8</c:v>
                </c:pt>
                <c:pt idx="82856">
                  <c:v>4.800332247E-8</c:v>
                </c:pt>
                <c:pt idx="82857">
                  <c:v>1.131864176E-6</c:v>
                </c:pt>
                <c:pt idx="82858">
                  <c:v>1.90500831E-8</c:v>
                </c:pt>
                <c:pt idx="82859">
                  <c:v>1.272387349E-8</c:v>
                </c:pt>
                <c:pt idx="82860">
                  <c:v>6.9219755880000002E-9</c:v>
                </c:pt>
                <c:pt idx="82861">
                  <c:v>1.276487412E-8</c:v>
                </c:pt>
                <c:pt idx="82862">
                  <c:v>8.5048650320000005E-10</c:v>
                </c:pt>
                <c:pt idx="82863">
                  <c:v>1.0257309970000001E-13</c:v>
                </c:pt>
                <c:pt idx="82864">
                  <c:v>6.6883996819999999E-10</c:v>
                </c:pt>
                <c:pt idx="82865">
                  <c:v>8.5218040200000003E-7</c:v>
                </c:pt>
                <c:pt idx="82866">
                  <c:v>1.215450123E-8</c:v>
                </c:pt>
                <c:pt idx="82867">
                  <c:v>1.6780898890000001E-8</c:v>
                </c:pt>
                <c:pt idx="82868">
                  <c:v>1.4068007740000001E-8</c:v>
                </c:pt>
                <c:pt idx="82869">
                  <c:v>3.3092274369999999E-7</c:v>
                </c:pt>
                <c:pt idx="82870">
                  <c:v>3.3914370529999997E-8</c:v>
                </c:pt>
                <c:pt idx="82871">
                  <c:v>3.6463981509999999E-8</c:v>
                </c:pt>
                <c:pt idx="82872">
                  <c:v>2.8813983609999999E-8</c:v>
                </c:pt>
                <c:pt idx="82873">
                  <c:v>1.8296129060000001E-7</c:v>
                </c:pt>
                <c:pt idx="82874">
                  <c:v>5.7369820500000001E-8</c:v>
                </c:pt>
                <c:pt idx="82875">
                  <c:v>4.7211004680000002E-8</c:v>
                </c:pt>
                <c:pt idx="82876">
                  <c:v>2.0641339570000001E-8</c:v>
                </c:pt>
                <c:pt idx="82877">
                  <c:v>6.9199987169999995E-7</c:v>
                </c:pt>
                <c:pt idx="82878">
                  <c:v>2.4400510670000001E-8</c:v>
                </c:pt>
                <c:pt idx="82879">
                  <c:v>1.928339399E-8</c:v>
                </c:pt>
                <c:pt idx="82880">
                  <c:v>2.352282297E-8</c:v>
                </c:pt>
                <c:pt idx="82881">
                  <c:v>1.190598706E-7</c:v>
                </c:pt>
                <c:pt idx="82882">
                  <c:v>8.4853385759999997E-9</c:v>
                </c:pt>
                <c:pt idx="82883">
                  <c:v>4.368617884E-9</c:v>
                </c:pt>
                <c:pt idx="82884">
                  <c:v>7.8274536509999995E-9</c:v>
                </c:pt>
                <c:pt idx="82885">
                  <c:v>3.609725985E-8</c:v>
                </c:pt>
                <c:pt idx="82886">
                  <c:v>6.9286296549999997E-9</c:v>
                </c:pt>
                <c:pt idx="82887">
                  <c:v>2.3874006020000001E-8</c:v>
                </c:pt>
                <c:pt idx="82888">
                  <c:v>8.2272598089999996E-9</c:v>
                </c:pt>
                <c:pt idx="82889">
                  <c:v>8.0148394980000005E-7</c:v>
                </c:pt>
                <c:pt idx="82890">
                  <c:v>3.0041535879999998E-8</c:v>
                </c:pt>
                <c:pt idx="82891">
                  <c:v>5.086407918E-8</c:v>
                </c:pt>
                <c:pt idx="82892">
                  <c:v>1.907049005E-8</c:v>
                </c:pt>
                <c:pt idx="82893">
                  <c:v>5.4643825589999997E-7</c:v>
                </c:pt>
                <c:pt idx="82894">
                  <c:v>7.8156359779999998E-8</c:v>
                </c:pt>
                <c:pt idx="82895">
                  <c:v>8.2090971419999994E-8</c:v>
                </c:pt>
                <c:pt idx="82896">
                  <c:v>6.8008952359999996E-8</c:v>
                </c:pt>
                <c:pt idx="82897">
                  <c:v>3.9096403359999999E-7</c:v>
                </c:pt>
                <c:pt idx="82898">
                  <c:v>1.236166938E-7</c:v>
                </c:pt>
                <c:pt idx="82899">
                  <c:v>8.879906349E-8</c:v>
                </c:pt>
                <c:pt idx="82900">
                  <c:v>1.462271628E-7</c:v>
                </c:pt>
                <c:pt idx="82901">
                  <c:v>8.0602052239999998E-7</c:v>
                </c:pt>
                <c:pt idx="82902">
                  <c:v>1.457633013E-7</c:v>
                </c:pt>
                <c:pt idx="82903">
                  <c:v>6.5651647129999997E-8</c:v>
                </c:pt>
                <c:pt idx="82904">
                  <c:v>3.2153742889999998E-7</c:v>
                </c:pt>
                <c:pt idx="82905">
                  <c:v>7.3443304539999999E-6</c:v>
                </c:pt>
                <c:pt idx="82906">
                  <c:v>4.8776372500000003E-7</c:v>
                </c:pt>
                <c:pt idx="82907">
                  <c:v>1.7503436120000001E-7</c:v>
                </c:pt>
                <c:pt idx="82908">
                  <c:v>3.4689429459999997E-8</c:v>
                </c:pt>
                <c:pt idx="82909">
                  <c:v>8.906356653E-7</c:v>
                </c:pt>
                <c:pt idx="82910">
                  <c:v>1.2714776660000001E-8</c:v>
                </c:pt>
                <c:pt idx="82911">
                  <c:v>1.334506104E-8</c:v>
                </c:pt>
                <c:pt idx="82912">
                  <c:v>1.257367729E-8</c:v>
                </c:pt>
                <c:pt idx="82913">
                  <c:v>2.5255222889999999E-8</c:v>
                </c:pt>
                <c:pt idx="82914">
                  <c:v>1.1351764279999999E-8</c:v>
                </c:pt>
                <c:pt idx="82915">
                  <c:v>1.1069695519999999E-8</c:v>
                </c:pt>
                <c:pt idx="82916">
                  <c:v>1.681587853E-8</c:v>
                </c:pt>
                <c:pt idx="82917">
                  <c:v>1.647563129E-7</c:v>
                </c:pt>
                <c:pt idx="82918">
                  <c:v>5.2193459750000003E-8</c:v>
                </c:pt>
                <c:pt idx="82919">
                  <c:v>5.8461337430000003E-8</c:v>
                </c:pt>
                <c:pt idx="82920">
                  <c:v>1.8173034910000001E-8</c:v>
                </c:pt>
                <c:pt idx="82921">
                  <c:v>1.2798193190000001E-7</c:v>
                </c:pt>
                <c:pt idx="82922">
                  <c:v>7.5291097970000006E-8</c:v>
                </c:pt>
                <c:pt idx="82923">
                  <c:v>5.6163758339999999E-8</c:v>
                </c:pt>
                <c:pt idx="82924">
                  <c:v>8.2769857440000003E-8</c:v>
                </c:pt>
                <c:pt idx="82925">
                  <c:v>7.9599134749999999E-7</c:v>
                </c:pt>
                <c:pt idx="82926">
                  <c:v>2.0088716060000001E-7</c:v>
                </c:pt>
                <c:pt idx="82927">
                  <c:v>1.2870054459999999E-7</c:v>
                </c:pt>
                <c:pt idx="82928">
                  <c:v>9.5115352600000008E-9</c:v>
                </c:pt>
                <c:pt idx="82929">
                  <c:v>1.202801147E-7</c:v>
                </c:pt>
                <c:pt idx="82930">
                  <c:v>2.0217958419999999E-8</c:v>
                </c:pt>
                <c:pt idx="82931">
                  <c:v>1.4007575379999999E-8</c:v>
                </c:pt>
                <c:pt idx="82932">
                  <c:v>1.5252560479999999E-8</c:v>
                </c:pt>
                <c:pt idx="82933">
                  <c:v>1.8662761590000001E-7</c:v>
                </c:pt>
                <c:pt idx="82934">
                  <c:v>1.3034927469999999E-8</c:v>
                </c:pt>
                <c:pt idx="82935">
                  <c:v>7.4619089209999998E-9</c:v>
                </c:pt>
                <c:pt idx="82936">
                  <c:v>1.816086564E-7</c:v>
                </c:pt>
                <c:pt idx="82937">
                  <c:v>3.0162273980000001E-6</c:v>
                </c:pt>
                <c:pt idx="82938">
                  <c:v>3.1386418150000001E-7</c:v>
                </c:pt>
                <c:pt idx="82939">
                  <c:v>2.7826916639999999E-7</c:v>
                </c:pt>
                <c:pt idx="82940">
                  <c:v>8.2560761280000003E-8</c:v>
                </c:pt>
                <c:pt idx="82941">
                  <c:v>8.2086228689999997E-7</c:v>
                </c:pt>
                <c:pt idx="82942">
                  <c:v>1.8179723569999999E-7</c:v>
                </c:pt>
                <c:pt idx="82943">
                  <c:v>2.0505515340000001E-7</c:v>
                </c:pt>
                <c:pt idx="82944">
                  <c:v>6.7326666760000005E-8</c:v>
                </c:pt>
                <c:pt idx="82945">
                  <c:v>3.265347424E-6</c:v>
                </c:pt>
                <c:pt idx="82946">
                  <c:v>1.3335830669999999E-6</c:v>
                </c:pt>
                <c:pt idx="82947">
                  <c:v>1.734833294E-6</c:v>
                </c:pt>
                <c:pt idx="82948">
                  <c:v>2.7507175340000001E-6</c:v>
                </c:pt>
                <c:pt idx="82949">
                  <c:v>1.5495141949999999E-5</c:v>
                </c:pt>
                <c:pt idx="82950">
                  <c:v>1.054758588E-7</c:v>
                </c:pt>
                <c:pt idx="82951">
                  <c:v>8.1671001350000003E-8</c:v>
                </c:pt>
                <c:pt idx="82952">
                  <c:v>1.670076512E-7</c:v>
                </c:pt>
                <c:pt idx="82953">
                  <c:v>4.1336002109999998E-7</c:v>
                </c:pt>
                <c:pt idx="82954">
                  <c:v>2.4889011239999998E-8</c:v>
                </c:pt>
                <c:pt idx="82955">
                  <c:v>6.8453617720000001E-8</c:v>
                </c:pt>
                <c:pt idx="82956">
                  <c:v>5.6608531810000004E-7</c:v>
                </c:pt>
                <c:pt idx="82957">
                  <c:v>1.203831653E-6</c:v>
                </c:pt>
                <c:pt idx="82958">
                  <c:v>3.0546882139999999E-7</c:v>
                </c:pt>
                <c:pt idx="82959">
                  <c:v>1.6192698559999999E-7</c:v>
                </c:pt>
                <c:pt idx="82960">
                  <c:v>5.855097335E-9</c:v>
                </c:pt>
                <c:pt idx="82961">
                  <c:v>3.9718844869999997E-8</c:v>
                </c:pt>
                <c:pt idx="82962">
                  <c:v>3.532685693E-8</c:v>
                </c:pt>
                <c:pt idx="82963">
                  <c:v>2.636293805E-8</c:v>
                </c:pt>
                <c:pt idx="82964">
                  <c:v>4.4270332860000001E-8</c:v>
                </c:pt>
                <c:pt idx="82965">
                  <c:v>1.009256128E-7</c:v>
                </c:pt>
                <c:pt idx="82966">
                  <c:v>3.3803160449999998E-9</c:v>
                </c:pt>
                <c:pt idx="82967">
                  <c:v>5.2106594110000001E-8</c:v>
                </c:pt>
                <c:pt idx="82968">
                  <c:v>3.0536139539999999E-7</c:v>
                </c:pt>
                <c:pt idx="82969">
                  <c:v>6.3023732239999996E-7</c:v>
                </c:pt>
                <c:pt idx="82970">
                  <c:v>7.161498752E-8</c:v>
                </c:pt>
                <c:pt idx="82971">
                  <c:v>1.320885334E-8</c:v>
                </c:pt>
                <c:pt idx="82972">
                  <c:v>7.1819304540000002E-9</c:v>
                </c:pt>
                <c:pt idx="82973">
                  <c:v>5.7706480999999999E-8</c:v>
                </c:pt>
                <c:pt idx="82974">
                  <c:v>3.6425760129999997E-8</c:v>
                </c:pt>
                <c:pt idx="82975">
                  <c:v>4.9098399970000001E-8</c:v>
                </c:pt>
                <c:pt idx="82976">
                  <c:v>1.3724096230000001E-7</c:v>
                </c:pt>
                <c:pt idx="82977">
                  <c:v>6.3179862109999998E-7</c:v>
                </c:pt>
                <c:pt idx="82978">
                  <c:v>3.9156371890000002E-7</c:v>
                </c:pt>
                <c:pt idx="82979">
                  <c:v>1.5381742429999999E-7</c:v>
                </c:pt>
                <c:pt idx="82980">
                  <c:v>8.6621373479999998E-7</c:v>
                </c:pt>
                <c:pt idx="82981">
                  <c:v>9.7700130709999997E-7</c:v>
                </c:pt>
                <c:pt idx="82982">
                  <c:v>1.8278339309999999E-7</c:v>
                </c:pt>
                <c:pt idx="82983">
                  <c:v>9.4781002819999997E-8</c:v>
                </c:pt>
                <c:pt idx="82984">
                  <c:v>3.2078734099999999E-7</c:v>
                </c:pt>
                <c:pt idx="82985">
                  <c:v>3.8088949020000001E-7</c:v>
                </c:pt>
                <c:pt idx="82986">
                  <c:v>4.7999041390000005E-7</c:v>
                </c:pt>
                <c:pt idx="82987">
                  <c:v>2.7284832670000002E-7</c:v>
                </c:pt>
                <c:pt idx="82988">
                  <c:v>2.5341146309999998E-6</c:v>
                </c:pt>
                <c:pt idx="82989">
                  <c:v>5.6390924950000003E-6</c:v>
                </c:pt>
                <c:pt idx="82990">
                  <c:v>5.4563017109999995E-7</c:v>
                </c:pt>
                <c:pt idx="82991">
                  <c:v>6.2693956940000003E-7</c:v>
                </c:pt>
                <c:pt idx="82992">
                  <c:v>1.30506171E-6</c:v>
                </c:pt>
                <c:pt idx="82993">
                  <c:v>1.482484528E-6</c:v>
                </c:pt>
                <c:pt idx="82994">
                  <c:v>3.760457681E-7</c:v>
                </c:pt>
                <c:pt idx="82995">
                  <c:v>1.599278942E-7</c:v>
                </c:pt>
                <c:pt idx="82996">
                  <c:v>2.0197974860000001E-6</c:v>
                </c:pt>
                <c:pt idx="82997">
                  <c:v>8.7197787289999993E-6</c:v>
                </c:pt>
                <c:pt idx="82998">
                  <c:v>2.539245737E-6</c:v>
                </c:pt>
                <c:pt idx="82999">
                  <c:v>2.4232020839999999E-6</c:v>
                </c:pt>
                <c:pt idx="83000">
                  <c:v>8.7910775240000006E-6</c:v>
                </c:pt>
                <c:pt idx="83001">
                  <c:v>5.6093307220000001E-6</c:v>
                </c:pt>
                <c:pt idx="83002">
                  <c:v>1.637200856E-7</c:v>
                </c:pt>
                <c:pt idx="83003">
                  <c:v>1.278237769E-8</c:v>
                </c:pt>
                <c:pt idx="83004">
                  <c:v>1.4178995299999999E-7</c:v>
                </c:pt>
                <c:pt idx="83005">
                  <c:v>3.352571346E-7</c:v>
                </c:pt>
                <c:pt idx="83006">
                  <c:v>5.6944036489999999E-9</c:v>
                </c:pt>
                <c:pt idx="83007">
                  <c:v>3.9717427350000001E-8</c:v>
                </c:pt>
                <c:pt idx="83008">
                  <c:v>8.0023549799999995E-8</c:v>
                </c:pt>
                <c:pt idx="83009">
                  <c:v>1.3200072889999999E-7</c:v>
                </c:pt>
                <c:pt idx="83010">
                  <c:v>3.7534958120000003E-8</c:v>
                </c:pt>
                <c:pt idx="83011">
                  <c:v>4.4043590499999997E-8</c:v>
                </c:pt>
                <c:pt idx="83012">
                  <c:v>5.3380724469999999E-8</c:v>
                </c:pt>
                <c:pt idx="83013">
                  <c:v>6.2087541419999999E-8</c:v>
                </c:pt>
                <c:pt idx="83014">
                  <c:v>6.5591934050000006E-8</c:v>
                </c:pt>
                <c:pt idx="83015">
                  <c:v>4.8320998170000001E-8</c:v>
                </c:pt>
                <c:pt idx="83016">
                  <c:v>6.0097648689999994E-8</c:v>
                </c:pt>
                <c:pt idx="83017">
                  <c:v>1.1287307E-7</c:v>
                </c:pt>
                <c:pt idx="83018">
                  <c:v>5.0483030149999998E-8</c:v>
                </c:pt>
                <c:pt idx="83019">
                  <c:v>5.0814956540000002E-8</c:v>
                </c:pt>
                <c:pt idx="83020">
                  <c:v>4.7415156049999999E-8</c:v>
                </c:pt>
                <c:pt idx="83021">
                  <c:v>2.9985633649999999E-7</c:v>
                </c:pt>
                <c:pt idx="83022">
                  <c:v>1.009113005E-8</c:v>
                </c:pt>
                <c:pt idx="83023">
                  <c:v>8.8776265719999997E-8</c:v>
                </c:pt>
                <c:pt idx="83024">
                  <c:v>4.0503544399999997E-8</c:v>
                </c:pt>
                <c:pt idx="83025">
                  <c:v>1.2714551610000001E-7</c:v>
                </c:pt>
                <c:pt idx="83026">
                  <c:v>7.3468286549999998E-8</c:v>
                </c:pt>
                <c:pt idx="83027">
                  <c:v>2.8433931600000002E-7</c:v>
                </c:pt>
                <c:pt idx="83028">
                  <c:v>1.702021204E-7</c:v>
                </c:pt>
                <c:pt idx="83029">
                  <c:v>1.8007805710000001E-10</c:v>
                </c:pt>
                <c:pt idx="83030">
                  <c:v>4.1610226029999998E-7</c:v>
                </c:pt>
                <c:pt idx="83031">
                  <c:v>5.5256787040000001E-7</c:v>
                </c:pt>
                <c:pt idx="83032">
                  <c:v>2.0108962580000001E-7</c:v>
                </c:pt>
                <c:pt idx="83033">
                  <c:v>1.3733240279999999E-7</c:v>
                </c:pt>
                <c:pt idx="83034">
                  <c:v>1.05722252E-6</c:v>
                </c:pt>
                <c:pt idx="83035">
                  <c:v>7.7607991210000002E-7</c:v>
                </c:pt>
                <c:pt idx="83036">
                  <c:v>2.3613187859999999E-7</c:v>
                </c:pt>
                <c:pt idx="83037">
                  <c:v>1.771216411E-6</c:v>
                </c:pt>
                <c:pt idx="83038">
                  <c:v>3.6919256020000001E-6</c:v>
                </c:pt>
                <c:pt idx="83039">
                  <c:v>3.7158289020000001E-6</c:v>
                </c:pt>
                <c:pt idx="83040">
                  <c:v>3.6258441399999997E-5</c:v>
                </c:pt>
                <c:pt idx="83041">
                  <c:v>1.431195923E-5</c:v>
                </c:pt>
                <c:pt idx="83042">
                  <c:v>1.3676451380000001E-6</c:v>
                </c:pt>
                <c:pt idx="83043">
                  <c:v>1.9367194910000001E-6</c:v>
                </c:pt>
                <c:pt idx="83044">
                  <c:v>1.0436385980000001E-6</c:v>
                </c:pt>
                <c:pt idx="83045">
                  <c:v>1.315689118E-8</c:v>
                </c:pt>
                <c:pt idx="83046">
                  <c:v>4.7034157389999999E-7</c:v>
                </c:pt>
                <c:pt idx="83047">
                  <c:v>6.2834697530000004E-7</c:v>
                </c:pt>
                <c:pt idx="83048">
                  <c:v>8.6853815079999999E-7</c:v>
                </c:pt>
                <c:pt idx="83049">
                  <c:v>5.8974008310000004E-7</c:v>
                </c:pt>
                <c:pt idx="83050">
                  <c:v>4.3748656929999999E-7</c:v>
                </c:pt>
                <c:pt idx="83051">
                  <c:v>7.3005159279999994E-8</c:v>
                </c:pt>
                <c:pt idx="83052">
                  <c:v>3.9562014780000001E-7</c:v>
                </c:pt>
                <c:pt idx="83053">
                  <c:v>2.813576922E-8</c:v>
                </c:pt>
                <c:pt idx="83054">
                  <c:v>1.014388476E-7</c:v>
                </c:pt>
                <c:pt idx="83055">
                  <c:v>9.8029372609999992E-9</c:v>
                </c:pt>
                <c:pt idx="83056">
                  <c:v>8.5176489999999999E-8</c:v>
                </c:pt>
                <c:pt idx="83057">
                  <c:v>5.398240806E-8</c:v>
                </c:pt>
                <c:pt idx="83058">
                  <c:v>2.7900475099999999E-8</c:v>
                </c:pt>
                <c:pt idx="83059">
                  <c:v>2.4138838059999999E-8</c:v>
                </c:pt>
                <c:pt idx="83060">
                  <c:v>8.5023743010000006E-8</c:v>
                </c:pt>
                <c:pt idx="83061">
                  <c:v>3.8408455329999998E-8</c:v>
                </c:pt>
                <c:pt idx="83062">
                  <c:v>3.517011083E-8</c:v>
                </c:pt>
                <c:pt idx="83063">
                  <c:v>3.8979749050000003E-8</c:v>
                </c:pt>
                <c:pt idx="83064">
                  <c:v>3.1608897399999999E-8</c:v>
                </c:pt>
                <c:pt idx="83065">
                  <c:v>3.627317928E-8</c:v>
                </c:pt>
                <c:pt idx="83066">
                  <c:v>2.891171997E-8</c:v>
                </c:pt>
                <c:pt idx="83067">
                  <c:v>1.1389309340000001E-8</c:v>
                </c:pt>
                <c:pt idx="83068">
                  <c:v>1.9177352340000001E-8</c:v>
                </c:pt>
                <c:pt idx="83069">
                  <c:v>4.31359798E-8</c:v>
                </c:pt>
                <c:pt idx="83070">
                  <c:v>1.758546985E-8</c:v>
                </c:pt>
                <c:pt idx="83071">
                  <c:v>1.5381741430000001E-7</c:v>
                </c:pt>
                <c:pt idx="83072">
                  <c:v>1.8085178559999999E-6</c:v>
                </c:pt>
                <c:pt idx="83073">
                  <c:v>2.8037583909999999E-7</c:v>
                </c:pt>
                <c:pt idx="83074">
                  <c:v>1.8586935880000001E-8</c:v>
                </c:pt>
                <c:pt idx="83075">
                  <c:v>1.5066827999999999E-7</c:v>
                </c:pt>
                <c:pt idx="83076">
                  <c:v>7.6570140500000005E-7</c:v>
                </c:pt>
                <c:pt idx="83077">
                  <c:v>6.5451324020000002E-8</c:v>
                </c:pt>
                <c:pt idx="83078">
                  <c:v>2.6238648609999999E-7</c:v>
                </c:pt>
                <c:pt idx="83079">
                  <c:v>8.514028661E-7</c:v>
                </c:pt>
                <c:pt idx="83080">
                  <c:v>2.096112015E-5</c:v>
                </c:pt>
                <c:pt idx="83081">
                  <c:v>4.8648136209999997E-6</c:v>
                </c:pt>
                <c:pt idx="83082">
                  <c:v>7.2149774229999997E-7</c:v>
                </c:pt>
                <c:pt idx="83083">
                  <c:v>2.0917942420000001E-6</c:v>
                </c:pt>
                <c:pt idx="83084">
                  <c:v>1.039465957E-5</c:v>
                </c:pt>
                <c:pt idx="83085">
                  <c:v>3.513595532E-7</c:v>
                </c:pt>
                <c:pt idx="83086">
                  <c:v>4.4826921869999999E-7</c:v>
                </c:pt>
                <c:pt idx="83087">
                  <c:v>7.92866298E-7</c:v>
                </c:pt>
                <c:pt idx="83088">
                  <c:v>3.9256453650000003E-6</c:v>
                </c:pt>
                <c:pt idx="83089">
                  <c:v>1.124510154E-6</c:v>
                </c:pt>
                <c:pt idx="83090">
                  <c:v>1.559596946E-6</c:v>
                </c:pt>
                <c:pt idx="83091">
                  <c:v>1.3436651280000001E-6</c:v>
                </c:pt>
                <c:pt idx="83092">
                  <c:v>1.974564069E-5</c:v>
                </c:pt>
                <c:pt idx="83093">
                  <c:v>1.0685537880000001E-6</c:v>
                </c:pt>
                <c:pt idx="83094">
                  <c:v>1.5639590719999999E-7</c:v>
                </c:pt>
                <c:pt idx="83095">
                  <c:v>4.3358963149999999E-7</c:v>
                </c:pt>
                <c:pt idx="83096">
                  <c:v>2.8852735499999999E-7</c:v>
                </c:pt>
                <c:pt idx="83097">
                  <c:v>7.6563437419999996E-8</c:v>
                </c:pt>
                <c:pt idx="83098">
                  <c:v>1.570740594E-7</c:v>
                </c:pt>
                <c:pt idx="83099">
                  <c:v>1.5577070979999999E-7</c:v>
                </c:pt>
                <c:pt idx="83100">
                  <c:v>1.219427622E-6</c:v>
                </c:pt>
                <c:pt idx="83101">
                  <c:v>9.1828624919999999E-8</c:v>
                </c:pt>
                <c:pt idx="83102">
                  <c:v>3.9858108199999997E-8</c:v>
                </c:pt>
                <c:pt idx="83103">
                  <c:v>1.208062943E-7</c:v>
                </c:pt>
                <c:pt idx="83104">
                  <c:v>2.345604956E-7</c:v>
                </c:pt>
                <c:pt idx="83105">
                  <c:v>3.3916943109999997E-8</c:v>
                </c:pt>
                <c:pt idx="83106">
                  <c:v>2.3756199339999999E-8</c:v>
                </c:pt>
                <c:pt idx="83107">
                  <c:v>1.7595223829999999E-8</c:v>
                </c:pt>
                <c:pt idx="83108">
                  <c:v>1.492544212E-8</c:v>
                </c:pt>
                <c:pt idx="83109">
                  <c:v>1.311047014E-8</c:v>
                </c:pt>
                <c:pt idx="83110">
                  <c:v>1.3348902530000001E-8</c:v>
                </c:pt>
                <c:pt idx="83111">
                  <c:v>1.2420258199999999E-8</c:v>
                </c:pt>
                <c:pt idx="83112">
                  <c:v>4.6676103609999999E-8</c:v>
                </c:pt>
                <c:pt idx="83113">
                  <c:v>2.7028103699999999E-9</c:v>
                </c:pt>
                <c:pt idx="83114">
                  <c:v>2.594199125E-8</c:v>
                </c:pt>
                <c:pt idx="83115">
                  <c:v>3.8200709099999997E-8</c:v>
                </c:pt>
                <c:pt idx="83116">
                  <c:v>3.6926103089999999E-9</c:v>
                </c:pt>
                <c:pt idx="83117">
                  <c:v>9.9953687009999997E-9</c:v>
                </c:pt>
                <c:pt idx="83118">
                  <c:v>5.2202684350000002E-8</c:v>
                </c:pt>
                <c:pt idx="83119">
                  <c:v>5.3645463519999998E-8</c:v>
                </c:pt>
                <c:pt idx="83120">
                  <c:v>7.2864207540000003E-7</c:v>
                </c:pt>
                <c:pt idx="83121">
                  <c:v>1.0490012069999999E-8</c:v>
                </c:pt>
                <c:pt idx="83122">
                  <c:v>1.168718926E-7</c:v>
                </c:pt>
                <c:pt idx="83123">
                  <c:v>3.6523545320000002E-7</c:v>
                </c:pt>
                <c:pt idx="83124">
                  <c:v>4.2469600209999999E-6</c:v>
                </c:pt>
                <c:pt idx="83125">
                  <c:v>2.53980904E-7</c:v>
                </c:pt>
                <c:pt idx="83126">
                  <c:v>2.121930756E-7</c:v>
                </c:pt>
                <c:pt idx="83127">
                  <c:v>1.5367118099999999E-7</c:v>
                </c:pt>
                <c:pt idx="83128">
                  <c:v>6.9404919830000001E-7</c:v>
                </c:pt>
                <c:pt idx="83129">
                  <c:v>2.7540963049999999E-7</c:v>
                </c:pt>
                <c:pt idx="83130">
                  <c:v>3.8895701050000002E-7</c:v>
                </c:pt>
                <c:pt idx="83131">
                  <c:v>2.0753856910000001E-7</c:v>
                </c:pt>
                <c:pt idx="83132">
                  <c:v>6.5391260399999995E-5</c:v>
                </c:pt>
                <c:pt idx="83133">
                  <c:v>4.6593377270000001E-7</c:v>
                </c:pt>
                <c:pt idx="83134">
                  <c:v>2.150514276E-7</c:v>
                </c:pt>
                <c:pt idx="83135">
                  <c:v>6.5611145979999998E-7</c:v>
                </c:pt>
                <c:pt idx="83136">
                  <c:v>3.3793647860000002E-6</c:v>
                </c:pt>
                <c:pt idx="83137">
                  <c:v>1.072319646E-7</c:v>
                </c:pt>
                <c:pt idx="83138">
                  <c:v>1.3200293449999999E-7</c:v>
                </c:pt>
                <c:pt idx="83139">
                  <c:v>2.0095296509999999E-7</c:v>
                </c:pt>
                <c:pt idx="83140">
                  <c:v>7.1530410800000003E-7</c:v>
                </c:pt>
                <c:pt idx="83141">
                  <c:v>6.0953935249999994E-8</c:v>
                </c:pt>
                <c:pt idx="83142">
                  <c:v>6.6219690320000002E-8</c:v>
                </c:pt>
                <c:pt idx="83143">
                  <c:v>1.0228553410000001E-7</c:v>
                </c:pt>
                <c:pt idx="83144">
                  <c:v>9.7749819429999998E-7</c:v>
                </c:pt>
                <c:pt idx="83145">
                  <c:v>3.800970305E-8</c:v>
                </c:pt>
                <c:pt idx="83146">
                  <c:v>2.6057418829999999E-8</c:v>
                </c:pt>
                <c:pt idx="83147">
                  <c:v>1.430000736E-8</c:v>
                </c:pt>
                <c:pt idx="83148">
                  <c:v>1.157415924E-7</c:v>
                </c:pt>
                <c:pt idx="83149">
                  <c:v>5.1652529059999999E-9</c:v>
                </c:pt>
                <c:pt idx="83150">
                  <c:v>2.8708541350000002E-9</c:v>
                </c:pt>
                <c:pt idx="83151">
                  <c:v>9.1530322599999997E-10</c:v>
                </c:pt>
                <c:pt idx="83152">
                  <c:v>2.3222675400000001E-8</c:v>
                </c:pt>
                <c:pt idx="83153">
                  <c:v>2.611638146E-10</c:v>
                </c:pt>
                <c:pt idx="83154">
                  <c:v>6.251208495E-10</c:v>
                </c:pt>
                <c:pt idx="83155">
                  <c:v>1.1708885339999999E-9</c:v>
                </c:pt>
                <c:pt idx="83156">
                  <c:v>4.9935727070000001E-8</c:v>
                </c:pt>
                <c:pt idx="83157">
                  <c:v>7.9685235150000004E-10</c:v>
                </c:pt>
                <c:pt idx="83158">
                  <c:v>4.7965204040000002E-10</c:v>
                </c:pt>
                <c:pt idx="83159">
                  <c:v>1.5898818469999999E-10</c:v>
                </c:pt>
                <c:pt idx="83160">
                  <c:v>3.9827329479999998E-13</c:v>
                </c:pt>
                <c:pt idx="83161">
                  <c:v>2.5519650279999999E-10</c:v>
                </c:pt>
                <c:pt idx="83162">
                  <c:v>1.1520678849999999E-9</c:v>
                </c:pt>
                <c:pt idx="83163">
                  <c:v>2.8243037949999999E-9</c:v>
                </c:pt>
                <c:pt idx="83164">
                  <c:v>6.3664485119999997E-8</c:v>
                </c:pt>
                <c:pt idx="83165">
                  <c:v>1.2350378829999999E-8</c:v>
                </c:pt>
                <c:pt idx="83166">
                  <c:v>1.653624186E-8</c:v>
                </c:pt>
                <c:pt idx="83167">
                  <c:v>2.4617503650000001E-8</c:v>
                </c:pt>
                <c:pt idx="83168">
                  <c:v>7.3298275119999995E-7</c:v>
                </c:pt>
                <c:pt idx="83169">
                  <c:v>5.840883023E-8</c:v>
                </c:pt>
                <c:pt idx="83170">
                  <c:v>5.2578292990000002E-8</c:v>
                </c:pt>
                <c:pt idx="83171">
                  <c:v>1.179452403E-7</c:v>
                </c:pt>
                <c:pt idx="83172">
                  <c:v>2.2661079329999999E-5</c:v>
                </c:pt>
                <c:pt idx="83173">
                  <c:v>4.2556669120000002E-7</c:v>
                </c:pt>
                <c:pt idx="83174">
                  <c:v>3.173483182E-7</c:v>
                </c:pt>
                <c:pt idx="83175">
                  <c:v>2.6608604560000001E-8</c:v>
                </c:pt>
                <c:pt idx="83176">
                  <c:v>2.2685795569999999E-5</c:v>
                </c:pt>
                <c:pt idx="83177">
                  <c:v>7.2673816959999998E-8</c:v>
                </c:pt>
                <c:pt idx="83178">
                  <c:v>1.3952150899999999E-7</c:v>
                </c:pt>
                <c:pt idx="83179">
                  <c:v>7.8196761239999998E-8</c:v>
                </c:pt>
                <c:pt idx="83180">
                  <c:v>3.745963073E-6</c:v>
                </c:pt>
                <c:pt idx="83181">
                  <c:v>9.4041175569999997E-8</c:v>
                </c:pt>
                <c:pt idx="83182">
                  <c:v>1.13355425E-7</c:v>
                </c:pt>
                <c:pt idx="83183">
                  <c:v>2.5143560109999998E-7</c:v>
                </c:pt>
                <c:pt idx="83184">
                  <c:v>5.629345168E-6</c:v>
                </c:pt>
                <c:pt idx="83185">
                  <c:v>2.836912232E-7</c:v>
                </c:pt>
                <c:pt idx="83186">
                  <c:v>1.4618603479999999E-7</c:v>
                </c:pt>
                <c:pt idx="83187">
                  <c:v>6.1532492840000002E-8</c:v>
                </c:pt>
                <c:pt idx="83188">
                  <c:v>1.0993035999999999E-6</c:v>
                </c:pt>
                <c:pt idx="83189">
                  <c:v>1.2505670889999999E-7</c:v>
                </c:pt>
                <c:pt idx="83190">
                  <c:v>6.585819718E-8</c:v>
                </c:pt>
                <c:pt idx="83191">
                  <c:v>7.0576198079999998E-8</c:v>
                </c:pt>
                <c:pt idx="83192">
                  <c:v>2.3904076809999998E-6</c:v>
                </c:pt>
                <c:pt idx="83193">
                  <c:v>1.4066689059999999E-7</c:v>
                </c:pt>
                <c:pt idx="83194">
                  <c:v>8.6171826770000002E-8</c:v>
                </c:pt>
                <c:pt idx="83195">
                  <c:v>1.1401789089999999E-8</c:v>
                </c:pt>
                <c:pt idx="83196">
                  <c:v>2.323087229E-7</c:v>
                </c:pt>
                <c:pt idx="83197">
                  <c:v>9.3908986479999992E-9</c:v>
                </c:pt>
                <c:pt idx="83198">
                  <c:v>8.2522500120000005E-9</c:v>
                </c:pt>
                <c:pt idx="83199">
                  <c:v>8.8870595930000002E-9</c:v>
                </c:pt>
                <c:pt idx="83200">
                  <c:v>6.2391131399999998E-8</c:v>
                </c:pt>
                <c:pt idx="83201">
                  <c:v>7.6407124040000003E-9</c:v>
                </c:pt>
                <c:pt idx="83202">
                  <c:v>7.9526731480000007E-9</c:v>
                </c:pt>
                <c:pt idx="83203">
                  <c:v>1.4522018E-8</c:v>
                </c:pt>
                <c:pt idx="83204">
                  <c:v>7.1240892489999995E-7</c:v>
                </c:pt>
                <c:pt idx="83205">
                  <c:v>6.8550347579999999E-9</c:v>
                </c:pt>
                <c:pt idx="83206">
                  <c:v>7.6136169830000007E-9</c:v>
                </c:pt>
                <c:pt idx="83207">
                  <c:v>1.5210709140000001E-8</c:v>
                </c:pt>
                <c:pt idx="83208">
                  <c:v>4.9578456529999998E-8</c:v>
                </c:pt>
                <c:pt idx="83209">
                  <c:v>1.1795269789999999E-8</c:v>
                </c:pt>
                <c:pt idx="83210">
                  <c:v>1.9731299399999999E-8</c:v>
                </c:pt>
                <c:pt idx="83211">
                  <c:v>3.0159137839999999E-8</c:v>
                </c:pt>
                <c:pt idx="83212">
                  <c:v>1.7548696719999999E-7</c:v>
                </c:pt>
                <c:pt idx="83213">
                  <c:v>1.8075583499999999E-7</c:v>
                </c:pt>
                <c:pt idx="83214">
                  <c:v>1.132085718E-7</c:v>
                </c:pt>
                <c:pt idx="83215">
                  <c:v>1.421828641E-7</c:v>
                </c:pt>
                <c:pt idx="83216">
                  <c:v>6.1530063709999997E-6</c:v>
                </c:pt>
                <c:pt idx="83217">
                  <c:v>5.2875836780000001E-8</c:v>
                </c:pt>
                <c:pt idx="83218">
                  <c:v>2.0558057930000001E-7</c:v>
                </c:pt>
                <c:pt idx="83219">
                  <c:v>3.2279975509999999E-7</c:v>
                </c:pt>
                <c:pt idx="83220">
                  <c:v>6.9248546119999996E-7</c:v>
                </c:pt>
                <c:pt idx="83221">
                  <c:v>1.615056536E-7</c:v>
                </c:pt>
                <c:pt idx="83222">
                  <c:v>3.3828863749999997E-7</c:v>
                </c:pt>
                <c:pt idx="83223">
                  <c:v>1.7440538139999999E-6</c:v>
                </c:pt>
                <c:pt idx="83224">
                  <c:v>2.1498276169999999E-5</c:v>
                </c:pt>
                <c:pt idx="83225">
                  <c:v>2.2758710060000002E-6</c:v>
                </c:pt>
                <c:pt idx="83226">
                  <c:v>7.5197318199999998E-7</c:v>
                </c:pt>
                <c:pt idx="83227">
                  <c:v>7.2649110029999997E-7</c:v>
                </c:pt>
                <c:pt idx="83228">
                  <c:v>2.939963727E-6</c:v>
                </c:pt>
                <c:pt idx="83229">
                  <c:v>3.1129865349999997E-7</c:v>
                </c:pt>
                <c:pt idx="83230">
                  <c:v>1.038011243E-7</c:v>
                </c:pt>
                <c:pt idx="83231">
                  <c:v>1.5276333690000001E-7</c:v>
                </c:pt>
                <c:pt idx="83232">
                  <c:v>1.2318470410000001E-6</c:v>
                </c:pt>
                <c:pt idx="83233">
                  <c:v>4.2172970639999998E-7</c:v>
                </c:pt>
                <c:pt idx="83234">
                  <c:v>2.3341033200000001E-7</c:v>
                </c:pt>
                <c:pt idx="83235">
                  <c:v>8.9648051610000003E-7</c:v>
                </c:pt>
                <c:pt idx="83236">
                  <c:v>4.8266786980000003E-6</c:v>
                </c:pt>
                <c:pt idx="83237">
                  <c:v>1.440417592E-7</c:v>
                </c:pt>
                <c:pt idx="83238">
                  <c:v>3.4094123440000003E-8</c:v>
                </c:pt>
                <c:pt idx="83239">
                  <c:v>9.0951732900000005E-9</c:v>
                </c:pt>
                <c:pt idx="83240">
                  <c:v>1.2801470069999999E-7</c:v>
                </c:pt>
                <c:pt idx="83241">
                  <c:v>3.2138900910000002E-8</c:v>
                </c:pt>
                <c:pt idx="83242">
                  <c:v>4.8022403829999999E-8</c:v>
                </c:pt>
                <c:pt idx="83243">
                  <c:v>1.3673242030000001E-7</c:v>
                </c:pt>
                <c:pt idx="83244">
                  <c:v>7.5239242119999996E-7</c:v>
                </c:pt>
                <c:pt idx="83245">
                  <c:v>4.409972349E-7</c:v>
                </c:pt>
                <c:pt idx="83246">
                  <c:v>1.8281325919999999E-7</c:v>
                </c:pt>
                <c:pt idx="83247">
                  <c:v>2.4232756320000002E-7</c:v>
                </c:pt>
                <c:pt idx="83248">
                  <c:v>9.3946556890000003E-7</c:v>
                </c:pt>
                <c:pt idx="83249">
                  <c:v>1.491146564E-7</c:v>
                </c:pt>
                <c:pt idx="83250">
                  <c:v>1.143957061E-7</c:v>
                </c:pt>
                <c:pt idx="83251">
                  <c:v>1.078589653E-7</c:v>
                </c:pt>
                <c:pt idx="83252">
                  <c:v>7.376486638E-8</c:v>
                </c:pt>
                <c:pt idx="83253">
                  <c:v>2.06983993E-7</c:v>
                </c:pt>
                <c:pt idx="83254">
                  <c:v>4.4968006219999998E-8</c:v>
                </c:pt>
                <c:pt idx="83255">
                  <c:v>1.6378216779999999E-7</c:v>
                </c:pt>
                <c:pt idx="83256">
                  <c:v>1.7512215319999999E-7</c:v>
                </c:pt>
                <c:pt idx="83257">
                  <c:v>9.4065443840000001E-8</c:v>
                </c:pt>
                <c:pt idx="83258">
                  <c:v>7.339132387E-8</c:v>
                </c:pt>
                <c:pt idx="83259">
                  <c:v>5.7067579240000003E-8</c:v>
                </c:pt>
                <c:pt idx="83260">
                  <c:v>2.116847655E-8</c:v>
                </c:pt>
                <c:pt idx="83261">
                  <c:v>6.6158762830000002E-8</c:v>
                </c:pt>
                <c:pt idx="83262">
                  <c:v>1.042900784E-7</c:v>
                </c:pt>
                <c:pt idx="83263">
                  <c:v>4.0108135349999998E-7</c:v>
                </c:pt>
                <c:pt idx="83264">
                  <c:v>2.0579824729999999E-6</c:v>
                </c:pt>
                <c:pt idx="83265">
                  <c:v>1.5731551820000001E-6</c:v>
                </c:pt>
                <c:pt idx="83266">
                  <c:v>1.6581988650000001E-6</c:v>
                </c:pt>
                <c:pt idx="83267">
                  <c:v>3.0501853950000001E-6</c:v>
                </c:pt>
                <c:pt idx="83268">
                  <c:v>9.6641361619999992E-6</c:v>
                </c:pt>
                <c:pt idx="83269">
                  <c:v>9.8875241779999995E-8</c:v>
                </c:pt>
                <c:pt idx="83270">
                  <c:v>5.1719542419999996E-7</c:v>
                </c:pt>
                <c:pt idx="83271">
                  <c:v>6.6321830350000005E-8</c:v>
                </c:pt>
                <c:pt idx="83272">
                  <c:v>8.5252063590000002E-7</c:v>
                </c:pt>
                <c:pt idx="83273">
                  <c:v>4.7108555739999998E-7</c:v>
                </c:pt>
                <c:pt idx="83274">
                  <c:v>5.7666105390000002E-7</c:v>
                </c:pt>
                <c:pt idx="83275">
                  <c:v>1.174978311E-7</c:v>
                </c:pt>
                <c:pt idx="83276">
                  <c:v>8.1114050949999999E-7</c:v>
                </c:pt>
                <c:pt idx="83277">
                  <c:v>3.6801503520000001E-7</c:v>
                </c:pt>
                <c:pt idx="83278">
                  <c:v>5.7895537660000002E-7</c:v>
                </c:pt>
                <c:pt idx="83279">
                  <c:v>6.9874494650000002E-7</c:v>
                </c:pt>
                <c:pt idx="83280">
                  <c:v>5.4669622540000004E-7</c:v>
                </c:pt>
                <c:pt idx="83281">
                  <c:v>5.0021706440000004E-7</c:v>
                </c:pt>
                <c:pt idx="83282">
                  <c:v>2.032268861E-7</c:v>
                </c:pt>
                <c:pt idx="83283">
                  <c:v>2.8628674650000001E-7</c:v>
                </c:pt>
                <c:pt idx="83284">
                  <c:v>6.879039161E-7</c:v>
                </c:pt>
                <c:pt idx="83285">
                  <c:v>2.0839393099999999E-7</c:v>
                </c:pt>
                <c:pt idx="83286">
                  <c:v>5.6991808939999998E-8</c:v>
                </c:pt>
                <c:pt idx="83287">
                  <c:v>1.8239474890000001E-7</c:v>
                </c:pt>
                <c:pt idx="83288">
                  <c:v>1.217430631E-6</c:v>
                </c:pt>
                <c:pt idx="83289">
                  <c:v>4.2868612889999997E-8</c:v>
                </c:pt>
                <c:pt idx="83290">
                  <c:v>8.6404181160000003E-8</c:v>
                </c:pt>
                <c:pt idx="83291">
                  <c:v>5.1480881419999998E-8</c:v>
                </c:pt>
                <c:pt idx="83292">
                  <c:v>4.2618325770000002E-7</c:v>
                </c:pt>
                <c:pt idx="83293">
                  <c:v>4.0305003760000001E-8</c:v>
                </c:pt>
                <c:pt idx="83294">
                  <c:v>3.0836797110000002E-7</c:v>
                </c:pt>
                <c:pt idx="83295">
                  <c:v>2.3250611860000001E-7</c:v>
                </c:pt>
                <c:pt idx="83296">
                  <c:v>1.7234943369999999E-8</c:v>
                </c:pt>
                <c:pt idx="83297">
                  <c:v>3.6589086509999999E-7</c:v>
                </c:pt>
                <c:pt idx="83298">
                  <c:v>4.9394231479999998E-7</c:v>
                </c:pt>
                <c:pt idx="83299">
                  <c:v>1.1024367089999999E-7</c:v>
                </c:pt>
                <c:pt idx="83300">
                  <c:v>1.322869464E-8</c:v>
                </c:pt>
                <c:pt idx="83301">
                  <c:v>5.2145385509999998E-7</c:v>
                </c:pt>
                <c:pt idx="83302">
                  <c:v>4.3156188349999998E-7</c:v>
                </c:pt>
                <c:pt idx="83303">
                  <c:v>1.349079791E-7</c:v>
                </c:pt>
                <c:pt idx="83304">
                  <c:v>2.8553772680000002E-7</c:v>
                </c:pt>
                <c:pt idx="83305">
                  <c:v>6.6151264680000003E-7</c:v>
                </c:pt>
                <c:pt idx="83306">
                  <c:v>3.0191035269999998E-7</c:v>
                </c:pt>
                <c:pt idx="83307">
                  <c:v>1.574605605E-7</c:v>
                </c:pt>
                <c:pt idx="83308">
                  <c:v>8.0885380839999994E-8</c:v>
                </c:pt>
                <c:pt idx="83309">
                  <c:v>1.103850055E-7</c:v>
                </c:pt>
                <c:pt idx="83310">
                  <c:v>2.3058711329999998E-8</c:v>
                </c:pt>
                <c:pt idx="83311">
                  <c:v>2.4022777739999999E-8</c:v>
                </c:pt>
                <c:pt idx="83312">
                  <c:v>1.7346780859999999E-7</c:v>
                </c:pt>
                <c:pt idx="83313">
                  <c:v>2.452753999E-8</c:v>
                </c:pt>
                <c:pt idx="83314">
                  <c:v>2.72320521E-8</c:v>
                </c:pt>
                <c:pt idx="83315">
                  <c:v>2.890920553E-7</c:v>
                </c:pt>
                <c:pt idx="83316">
                  <c:v>2.7001073469999997E-7</c:v>
                </c:pt>
                <c:pt idx="83317">
                  <c:v>2.6774203750000002E-7</c:v>
                </c:pt>
                <c:pt idx="83318">
                  <c:v>5.6075965159999997E-7</c:v>
                </c:pt>
                <c:pt idx="83319">
                  <c:v>7.2779146220000003E-7</c:v>
                </c:pt>
                <c:pt idx="83320">
                  <c:v>3.928502309E-7</c:v>
                </c:pt>
                <c:pt idx="83321">
                  <c:v>1.341875128E-7</c:v>
                </c:pt>
                <c:pt idx="83322">
                  <c:v>4.4879265159999999E-7</c:v>
                </c:pt>
                <c:pt idx="83323">
                  <c:v>1.4319612859999999E-7</c:v>
                </c:pt>
                <c:pt idx="83324">
                  <c:v>9.1533916759999998E-9</c:v>
                </c:pt>
                <c:pt idx="83325">
                  <c:v>4.7275821270000002E-7</c:v>
                </c:pt>
                <c:pt idx="83326">
                  <c:v>8.9061564120000002E-7</c:v>
                </c:pt>
                <c:pt idx="83327">
                  <c:v>2.5616817700000001E-6</c:v>
                </c:pt>
                <c:pt idx="83328">
                  <c:v>1.785240084E-6</c:v>
                </c:pt>
                <c:pt idx="83329">
                  <c:v>5.0446666579999998E-9</c:v>
                </c:pt>
                <c:pt idx="83330">
                  <c:v>1.008753222E-7</c:v>
                </c:pt>
                <c:pt idx="83331">
                  <c:v>7.0848632289999997E-8</c:v>
                </c:pt>
                <c:pt idx="83332">
                  <c:v>1.181028319E-7</c:v>
                </c:pt>
                <c:pt idx="83333">
                  <c:v>1.131236399E-7</c:v>
                </c:pt>
                <c:pt idx="83334">
                  <c:v>5.8209188499999998E-8</c:v>
                </c:pt>
                <c:pt idx="83335">
                  <c:v>1.7026818770000001E-7</c:v>
                </c:pt>
                <c:pt idx="83336">
                  <c:v>8.7079484019999995E-7</c:v>
                </c:pt>
                <c:pt idx="83337">
                  <c:v>3.4499137270000001E-7</c:v>
                </c:pt>
                <c:pt idx="83338">
                  <c:v>5.5592735270000005E-7</c:v>
                </c:pt>
                <c:pt idx="83339">
                  <c:v>6.3747670619999997E-6</c:v>
                </c:pt>
                <c:pt idx="83340">
                  <c:v>1.467476939E-6</c:v>
                </c:pt>
                <c:pt idx="83341">
                  <c:v>2.137676509E-7</c:v>
                </c:pt>
                <c:pt idx="83342">
                  <c:v>1.922490556E-7</c:v>
                </c:pt>
                <c:pt idx="83343">
                  <c:v>1.405841404E-6</c:v>
                </c:pt>
                <c:pt idx="83344">
                  <c:v>2.5807939690000001E-7</c:v>
                </c:pt>
                <c:pt idx="83345">
                  <c:v>2.4816528670000002E-7</c:v>
                </c:pt>
                <c:pt idx="83346">
                  <c:v>9.9484365530000007E-7</c:v>
                </c:pt>
                <c:pt idx="83347">
                  <c:v>1.5336414429999999E-5</c:v>
                </c:pt>
                <c:pt idx="83348">
                  <c:v>7.3920889300000002E-6</c:v>
                </c:pt>
                <c:pt idx="83349">
                  <c:v>9.5116525070000003E-7</c:v>
                </c:pt>
                <c:pt idx="83350">
                  <c:v>8.7591795159999997E-7</c:v>
                </c:pt>
                <c:pt idx="83351">
                  <c:v>3.036304163E-6</c:v>
                </c:pt>
                <c:pt idx="83352">
                  <c:v>4.037677789E-8</c:v>
                </c:pt>
                <c:pt idx="83353">
                  <c:v>4.4077546870000001E-8</c:v>
                </c:pt>
                <c:pt idx="83354">
                  <c:v>1.282178506E-7</c:v>
                </c:pt>
                <c:pt idx="83355">
                  <c:v>3.9312458590000001E-7</c:v>
                </c:pt>
                <c:pt idx="83356">
                  <c:v>1.214785924E-8</c:v>
                </c:pt>
                <c:pt idx="83357">
                  <c:v>1.020963168E-7</c:v>
                </c:pt>
                <c:pt idx="83358">
                  <c:v>8.1309229920000005E-8</c:v>
                </c:pt>
                <c:pt idx="83359">
                  <c:v>3.9032974149999999E-7</c:v>
                </c:pt>
                <c:pt idx="83360">
                  <c:v>4.1952758669999998E-8</c:v>
                </c:pt>
                <c:pt idx="83361">
                  <c:v>1.9900491379999999E-7</c:v>
                </c:pt>
                <c:pt idx="83362">
                  <c:v>8.3302829500000005E-8</c:v>
                </c:pt>
                <c:pt idx="83363">
                  <c:v>2.7273353399999999E-7</c:v>
                </c:pt>
                <c:pt idx="83364">
                  <c:v>4.1619730399999998E-8</c:v>
                </c:pt>
                <c:pt idx="83365">
                  <c:v>1.5772339410000001E-7</c:v>
                </c:pt>
                <c:pt idx="83366">
                  <c:v>2.704183448E-9</c:v>
                </c:pt>
                <c:pt idx="83367">
                  <c:v>2.6741021270000001E-6</c:v>
                </c:pt>
                <c:pt idx="83368">
                  <c:v>5.8215855039999998E-7</c:v>
                </c:pt>
                <c:pt idx="83369">
                  <c:v>4.034513399E-7</c:v>
                </c:pt>
                <c:pt idx="83370">
                  <c:v>2.2854535209999999E-7</c:v>
                </c:pt>
                <c:pt idx="83371">
                  <c:v>6.2932378710000002E-7</c:v>
                </c:pt>
                <c:pt idx="83372">
                  <c:v>7.7260181860000002E-8</c:v>
                </c:pt>
                <c:pt idx="83373">
                  <c:v>1.7508970889999999E-8</c:v>
                </c:pt>
                <c:pt idx="83374">
                  <c:v>3.0654377300000001E-8</c:v>
                </c:pt>
                <c:pt idx="83375">
                  <c:v>6.1827750689999996E-8</c:v>
                </c:pt>
                <c:pt idx="83376">
                  <c:v>1.018811205E-7</c:v>
                </c:pt>
                <c:pt idx="83377">
                  <c:v>2.1032498590000001E-7</c:v>
                </c:pt>
                <c:pt idx="83378">
                  <c:v>1.088180945E-7</c:v>
                </c:pt>
                <c:pt idx="83379">
                  <c:v>5.6649525220000003E-6</c:v>
                </c:pt>
                <c:pt idx="83380">
                  <c:v>6.4658874889999996E-7</c:v>
                </c:pt>
                <c:pt idx="83381">
                  <c:v>4.5776140099999999E-7</c:v>
                </c:pt>
                <c:pt idx="83382">
                  <c:v>9.982235713000001E-7</c:v>
                </c:pt>
                <c:pt idx="83383">
                  <c:v>1.031414916E-7</c:v>
                </c:pt>
                <c:pt idx="83384">
                  <c:v>5.9628728999999994E-8</c:v>
                </c:pt>
                <c:pt idx="83385">
                  <c:v>6.6219994700000001E-7</c:v>
                </c:pt>
                <c:pt idx="83386">
                  <c:v>7.5812385390000005E-7</c:v>
                </c:pt>
                <c:pt idx="83387">
                  <c:v>2.6711517099999999E-6</c:v>
                </c:pt>
                <c:pt idx="83388">
                  <c:v>2.4368750399999998E-7</c:v>
                </c:pt>
                <c:pt idx="83389">
                  <c:v>1.0488327279999999E-6</c:v>
                </c:pt>
                <c:pt idx="83390">
                  <c:v>2.412007973E-6</c:v>
                </c:pt>
                <c:pt idx="83391">
                  <c:v>9.1654604279999998E-6</c:v>
                </c:pt>
                <c:pt idx="83392">
                  <c:v>1.4014935820000001E-6</c:v>
                </c:pt>
                <c:pt idx="83393">
                  <c:v>8.0701219149999998E-7</c:v>
                </c:pt>
                <c:pt idx="83394">
                  <c:v>3.3807215639999998E-7</c:v>
                </c:pt>
                <c:pt idx="83395">
                  <c:v>6.6869325179999999E-7</c:v>
                </c:pt>
                <c:pt idx="83396">
                  <c:v>6.6719427049999996E-7</c:v>
                </c:pt>
                <c:pt idx="83397">
                  <c:v>6.6382940410000001E-7</c:v>
                </c:pt>
                <c:pt idx="83398">
                  <c:v>5.0499136040000001E-7</c:v>
                </c:pt>
                <c:pt idx="83399">
                  <c:v>3.9980730699999998E-5</c:v>
                </c:pt>
                <c:pt idx="83400">
                  <c:v>1.414269936E-6</c:v>
                </c:pt>
                <c:pt idx="83401">
                  <c:v>5.3356441719999999E-7</c:v>
                </c:pt>
                <c:pt idx="83402">
                  <c:v>3.3753748000000001E-7</c:v>
                </c:pt>
                <c:pt idx="83403">
                  <c:v>4.5964375749999998E-7</c:v>
                </c:pt>
                <c:pt idx="83404">
                  <c:v>9.090897352E-9</c:v>
                </c:pt>
                <c:pt idx="83405">
                  <c:v>2.7644219540000001E-8</c:v>
                </c:pt>
                <c:pt idx="83406">
                  <c:v>8.9734770399999995E-9</c:v>
                </c:pt>
                <c:pt idx="83407">
                  <c:v>4.2159466890000001E-8</c:v>
                </c:pt>
                <c:pt idx="83408">
                  <c:v>3.7423361000000003E-8</c:v>
                </c:pt>
                <c:pt idx="83409">
                  <c:v>5.1217409719999998E-8</c:v>
                </c:pt>
                <c:pt idx="83410">
                  <c:v>9.3391333139999997E-8</c:v>
                </c:pt>
                <c:pt idx="83411">
                  <c:v>1.2249521530000001E-7</c:v>
                </c:pt>
                <c:pt idx="83412">
                  <c:v>9.9910818990000001E-8</c:v>
                </c:pt>
                <c:pt idx="83413">
                  <c:v>1.0345409290000001E-7</c:v>
                </c:pt>
                <c:pt idx="83414">
                  <c:v>6.9108994699999997E-8</c:v>
                </c:pt>
                <c:pt idx="83415">
                  <c:v>5.6643708790000002E-8</c:v>
                </c:pt>
                <c:pt idx="83416">
                  <c:v>6.6192024050000007E-8</c:v>
                </c:pt>
                <c:pt idx="83417">
                  <c:v>6.6369526930000002E-8</c:v>
                </c:pt>
                <c:pt idx="83418">
                  <c:v>1.2874388519999999E-8</c:v>
                </c:pt>
                <c:pt idx="83419">
                  <c:v>3.0016273479999999E-7</c:v>
                </c:pt>
                <c:pt idx="83420">
                  <c:v>2.3663531469999999E-8</c:v>
                </c:pt>
                <c:pt idx="83421">
                  <c:v>5.8488529770000001E-9</c:v>
                </c:pt>
                <c:pt idx="83422">
                  <c:v>3.96090753E-8</c:v>
                </c:pt>
                <c:pt idx="83423">
                  <c:v>1.5027939599999999E-6</c:v>
                </c:pt>
                <c:pt idx="83424">
                  <c:v>4.7876214589999999E-8</c:v>
                </c:pt>
                <c:pt idx="83425">
                  <c:v>5.4334799239999998E-8</c:v>
                </c:pt>
                <c:pt idx="83426">
                  <c:v>2.031389008E-7</c:v>
                </c:pt>
                <c:pt idx="83427">
                  <c:v>1.8841631989999999E-6</c:v>
                </c:pt>
                <c:pt idx="83428">
                  <c:v>2.3312544790000001E-7</c:v>
                </c:pt>
                <c:pt idx="83429">
                  <c:v>2.8007568899999998E-7</c:v>
                </c:pt>
                <c:pt idx="83430">
                  <c:v>3.5132657470000001E-7</c:v>
                </c:pt>
                <c:pt idx="83431">
                  <c:v>2.564970477E-6</c:v>
                </c:pt>
                <c:pt idx="83432">
                  <c:v>3.602437694E-7</c:v>
                </c:pt>
                <c:pt idx="83433">
                  <c:v>5.1741116699999997E-7</c:v>
                </c:pt>
                <c:pt idx="83434">
                  <c:v>5.100564132E-7</c:v>
                </c:pt>
                <c:pt idx="83435">
                  <c:v>6.7724712849999999E-6</c:v>
                </c:pt>
                <c:pt idx="83436">
                  <c:v>4.8002334189999996E-7</c:v>
                </c:pt>
                <c:pt idx="83437">
                  <c:v>6.8918056870000002E-7</c:v>
                </c:pt>
                <c:pt idx="83438">
                  <c:v>2.715048447E-7</c:v>
                </c:pt>
                <c:pt idx="83439">
                  <c:v>9.4858610679999996E-5</c:v>
                </c:pt>
                <c:pt idx="83440">
                  <c:v>2.7587948599999999E-7</c:v>
                </c:pt>
                <c:pt idx="83441">
                  <c:v>5.8897277330000002E-7</c:v>
                </c:pt>
                <c:pt idx="83442">
                  <c:v>1.76464723E-6</c:v>
                </c:pt>
                <c:pt idx="83443">
                  <c:v>5.1027259269999998E-5</c:v>
                </c:pt>
                <c:pt idx="83444">
                  <c:v>6.2869414459999997E-7</c:v>
                </c:pt>
                <c:pt idx="83445">
                  <c:v>3.8069248659999999E-7</c:v>
                </c:pt>
                <c:pt idx="83446">
                  <c:v>3.6038804899999998E-7</c:v>
                </c:pt>
                <c:pt idx="83447">
                  <c:v>3.5343235680000001E-6</c:v>
                </c:pt>
                <c:pt idx="83448">
                  <c:v>2.4413433040000002E-7</c:v>
                </c:pt>
                <c:pt idx="83449">
                  <c:v>1.560410131E-7</c:v>
                </c:pt>
                <c:pt idx="83450">
                  <c:v>7.843197208E-8</c:v>
                </c:pt>
                <c:pt idx="83451">
                  <c:v>2.750976246E-6</c:v>
                </c:pt>
                <c:pt idx="83452">
                  <c:v>4.2153213460000001E-8</c:v>
                </c:pt>
                <c:pt idx="83453">
                  <c:v>2.7282222360000001E-8</c:v>
                </c:pt>
                <c:pt idx="83454">
                  <c:v>1.286095646E-8</c:v>
                </c:pt>
                <c:pt idx="83455">
                  <c:v>5.440594236E-8</c:v>
                </c:pt>
                <c:pt idx="83456">
                  <c:v>1.121581583E-9</c:v>
                </c:pt>
                <c:pt idx="83457">
                  <c:v>1.1490631119999999E-13</c:v>
                </c:pt>
                <c:pt idx="83458">
                  <c:v>6.0098594200000001E-10</c:v>
                </c:pt>
                <c:pt idx="83459">
                  <c:v>1.61450982E-7</c:v>
                </c:pt>
                <c:pt idx="83460">
                  <c:v>4.1010695399999998E-9</c:v>
                </c:pt>
                <c:pt idx="83461">
                  <c:v>3.1680518029999998E-9</c:v>
                </c:pt>
                <c:pt idx="83462">
                  <c:v>1.177176443E-9</c:v>
                </c:pt>
                <c:pt idx="83463">
                  <c:v>1.5937310250000001E-7</c:v>
                </c:pt>
                <c:pt idx="83464">
                  <c:v>1.1107451009999999E-9</c:v>
                </c:pt>
                <c:pt idx="83465">
                  <c:v>1.7215093630000001E-9</c:v>
                </c:pt>
                <c:pt idx="83466">
                  <c:v>4.7415153009999999E-9</c:v>
                </c:pt>
                <c:pt idx="83467">
                  <c:v>1.2570613809999999E-7</c:v>
                </c:pt>
                <c:pt idx="83468">
                  <c:v>2.2049971129999999E-8</c:v>
                </c:pt>
                <c:pt idx="83469">
                  <c:v>4.4403344599999998E-8</c:v>
                </c:pt>
                <c:pt idx="83470">
                  <c:v>1.2851319480000001E-7</c:v>
                </c:pt>
                <c:pt idx="83471">
                  <c:v>9.3137046059999994E-6</c:v>
                </c:pt>
                <c:pt idx="83472">
                  <c:v>4.055503565E-7</c:v>
                </c:pt>
                <c:pt idx="83473">
                  <c:v>3.038574535E-7</c:v>
                </c:pt>
                <c:pt idx="83474">
                  <c:v>1.319149249E-7</c:v>
                </c:pt>
                <c:pt idx="83475">
                  <c:v>2.469720087E-6</c:v>
                </c:pt>
                <c:pt idx="83476">
                  <c:v>6.9740857399999996E-7</c:v>
                </c:pt>
                <c:pt idx="83477">
                  <c:v>5.9274868000000004E-7</c:v>
                </c:pt>
                <c:pt idx="83478">
                  <c:v>5.6240772350000002E-7</c:v>
                </c:pt>
                <c:pt idx="83479">
                  <c:v>1.832974294E-5</c:v>
                </c:pt>
                <c:pt idx="83480">
                  <c:v>2.6413035629999999E-6</c:v>
                </c:pt>
                <c:pt idx="83481">
                  <c:v>1.7076054660000001E-6</c:v>
                </c:pt>
                <c:pt idx="83482">
                  <c:v>1.388155651E-7</c:v>
                </c:pt>
                <c:pt idx="83483">
                  <c:v>1.3165819429999999E-4</c:v>
                </c:pt>
                <c:pt idx="83484">
                  <c:v>2.0907154480000001E-7</c:v>
                </c:pt>
                <c:pt idx="83485">
                  <c:v>1.1763441479999999E-6</c:v>
                </c:pt>
                <c:pt idx="83486">
                  <c:v>1.47247476E-6</c:v>
                </c:pt>
                <c:pt idx="83487">
                  <c:v>5.9955355119999997E-6</c:v>
                </c:pt>
                <c:pt idx="83488">
                  <c:v>7.8076328239999999E-7</c:v>
                </c:pt>
                <c:pt idx="83489">
                  <c:v>1.112224064E-6</c:v>
                </c:pt>
                <c:pt idx="83490">
                  <c:v>3.3181808610000002E-6</c:v>
                </c:pt>
                <c:pt idx="83491">
                  <c:v>8.6241496610000006E-5</c:v>
                </c:pt>
                <c:pt idx="83492">
                  <c:v>3.9453585000000002E-6</c:v>
                </c:pt>
                <c:pt idx="83493">
                  <c:v>1.0355171950000001E-6</c:v>
                </c:pt>
                <c:pt idx="83494">
                  <c:v>1.8780523319999999E-7</c:v>
                </c:pt>
                <c:pt idx="83495">
                  <c:v>6.3125107349999998E-6</c:v>
                </c:pt>
                <c:pt idx="83496">
                  <c:v>4.5894609079999998E-7</c:v>
                </c:pt>
                <c:pt idx="83497">
                  <c:v>1.7250276770000001E-7</c:v>
                </c:pt>
                <c:pt idx="83498">
                  <c:v>1.367148678E-7</c:v>
                </c:pt>
                <c:pt idx="83499">
                  <c:v>9.4229839540000005E-7</c:v>
                </c:pt>
                <c:pt idx="83500">
                  <c:v>2.1980760409999999E-7</c:v>
                </c:pt>
                <c:pt idx="83501">
                  <c:v>9.0274088529999996E-9</c:v>
                </c:pt>
                <c:pt idx="83502">
                  <c:v>1.339301638E-7</c:v>
                </c:pt>
                <c:pt idx="83503">
                  <c:v>7.0452102360000004E-7</c:v>
                </c:pt>
                <c:pt idx="83504">
                  <c:v>7.2399627930000006E-8</c:v>
                </c:pt>
                <c:pt idx="83505">
                  <c:v>5.543459376E-8</c:v>
                </c:pt>
                <c:pt idx="83506">
                  <c:v>5.713543437E-8</c:v>
                </c:pt>
                <c:pt idx="83507">
                  <c:v>5.6021691280000003E-8</c:v>
                </c:pt>
                <c:pt idx="83508">
                  <c:v>6.7680744009999998E-8</c:v>
                </c:pt>
                <c:pt idx="83509">
                  <c:v>6.830305464E-8</c:v>
                </c:pt>
                <c:pt idx="83510">
                  <c:v>5.3182992429999999E-8</c:v>
                </c:pt>
                <c:pt idx="83511">
                  <c:v>4.2350487319999999E-7</c:v>
                </c:pt>
                <c:pt idx="83512">
                  <c:v>3.096450344E-9</c:v>
                </c:pt>
                <c:pt idx="83513">
                  <c:v>1.091381866E-7</c:v>
                </c:pt>
                <c:pt idx="83514">
                  <c:v>4.8764073010000001E-7</c:v>
                </c:pt>
                <c:pt idx="83515">
                  <c:v>4.1953752440000001E-6</c:v>
                </c:pt>
                <c:pt idx="83516">
                  <c:v>3.2113133059999999E-8</c:v>
                </c:pt>
                <c:pt idx="83517">
                  <c:v>5.0594505480000001E-8</c:v>
                </c:pt>
                <c:pt idx="83518">
                  <c:v>8.869451789E-8</c:v>
                </c:pt>
                <c:pt idx="83519">
                  <c:v>3.33186159E-6</c:v>
                </c:pt>
                <c:pt idx="83520">
                  <c:v>3.061885424E-7</c:v>
                </c:pt>
                <c:pt idx="83521">
                  <c:v>7.4132343930000002E-7</c:v>
                </c:pt>
                <c:pt idx="83522">
                  <c:v>1.025296116E-6</c:v>
                </c:pt>
                <c:pt idx="83523">
                  <c:v>3.4837908820000002E-5</c:v>
                </c:pt>
                <c:pt idx="83524">
                  <c:v>3.4308273980000002E-7</c:v>
                </c:pt>
                <c:pt idx="83525">
                  <c:v>1.2340247479999999E-6</c:v>
                </c:pt>
                <c:pt idx="83526">
                  <c:v>3.0923674279999998E-6</c:v>
                </c:pt>
                <c:pt idx="83527">
                  <c:v>1.1581773859999999E-5</c:v>
                </c:pt>
                <c:pt idx="83528">
                  <c:v>2.3370565920000001E-6</c:v>
                </c:pt>
                <c:pt idx="83529">
                  <c:v>1.777247538E-6</c:v>
                </c:pt>
                <c:pt idx="83530">
                  <c:v>8.1735260690000002E-6</c:v>
                </c:pt>
                <c:pt idx="83531">
                  <c:v>1.2137937709999999E-4</c:v>
                </c:pt>
                <c:pt idx="83532">
                  <c:v>2.538120272E-5</c:v>
                </c:pt>
                <c:pt idx="83533">
                  <c:v>1.886586207E-5</c:v>
                </c:pt>
                <c:pt idx="83534">
                  <c:v>2.742078671E-5</c:v>
                </c:pt>
                <c:pt idx="83535">
                  <c:v>1.638308667E-4</c:v>
                </c:pt>
                <c:pt idx="83536">
                  <c:v>8.0012939299999997E-7</c:v>
                </c:pt>
                <c:pt idx="83537">
                  <c:v>2.471259177E-6</c:v>
                </c:pt>
                <c:pt idx="83538">
                  <c:v>2.0999850519999999E-7</c:v>
                </c:pt>
                <c:pt idx="83539">
                  <c:v>8.5835250779999998E-6</c:v>
                </c:pt>
                <c:pt idx="83540">
                  <c:v>1.3841673880000001E-6</c:v>
                </c:pt>
                <c:pt idx="83541">
                  <c:v>1.90259995E-6</c:v>
                </c:pt>
                <c:pt idx="83542">
                  <c:v>2.035350446E-7</c:v>
                </c:pt>
                <c:pt idx="83543">
                  <c:v>2.9867704000000001E-6</c:v>
                </c:pt>
                <c:pt idx="83544">
                  <c:v>7.8226492319999997E-7</c:v>
                </c:pt>
                <c:pt idx="83545">
                  <c:v>1.1886511009999999E-6</c:v>
                </c:pt>
                <c:pt idx="83546">
                  <c:v>1.146422357E-6</c:v>
                </c:pt>
                <c:pt idx="83547">
                  <c:v>6.2824196489999998E-7</c:v>
                </c:pt>
                <c:pt idx="83548">
                  <c:v>8.5948217349999996E-7</c:v>
                </c:pt>
                <c:pt idx="83549">
                  <c:v>4.8560428260000005E-7</c:v>
                </c:pt>
                <c:pt idx="83550">
                  <c:v>4.8723789900000002E-7</c:v>
                </c:pt>
                <c:pt idx="83551">
                  <c:v>6.4110013670000005E-7</c:v>
                </c:pt>
                <c:pt idx="83552">
                  <c:v>4.1496531339999999E-7</c:v>
                </c:pt>
                <c:pt idx="83553">
                  <c:v>2.4661973350000001E-7</c:v>
                </c:pt>
                <c:pt idx="83554">
                  <c:v>2.923163969E-7</c:v>
                </c:pt>
                <c:pt idx="83555">
                  <c:v>3.9091600699999998E-7</c:v>
                </c:pt>
                <c:pt idx="83556">
                  <c:v>2.8018670120000001E-7</c:v>
                </c:pt>
                <c:pt idx="83557">
                  <c:v>3.2489696970000001E-7</c:v>
                </c:pt>
                <c:pt idx="83558">
                  <c:v>3.3668404769999998E-7</c:v>
                </c:pt>
                <c:pt idx="83559">
                  <c:v>1.3245317220000001E-7</c:v>
                </c:pt>
                <c:pt idx="83560">
                  <c:v>5.6527643650000003E-7</c:v>
                </c:pt>
                <c:pt idx="83561">
                  <c:v>5.9384700399999997E-7</c:v>
                </c:pt>
                <c:pt idx="83562">
                  <c:v>6.0770295899999996E-7</c:v>
                </c:pt>
                <c:pt idx="83563">
                  <c:v>1.391595715E-6</c:v>
                </c:pt>
                <c:pt idx="83564">
                  <c:v>1.4747795180000001E-6</c:v>
                </c:pt>
                <c:pt idx="83565">
                  <c:v>4.853443206E-7</c:v>
                </c:pt>
                <c:pt idx="83566">
                  <c:v>7.6095103810000002E-7</c:v>
                </c:pt>
                <c:pt idx="83567">
                  <c:v>2.9240542719999998E-6</c:v>
                </c:pt>
                <c:pt idx="83568">
                  <c:v>3.1870359690000001E-6</c:v>
                </c:pt>
                <c:pt idx="83569">
                  <c:v>7.6648171899999995E-7</c:v>
                </c:pt>
                <c:pt idx="83570">
                  <c:v>8.0997177350000002E-7</c:v>
                </c:pt>
                <c:pt idx="83571">
                  <c:v>1.951323813E-5</c:v>
                </c:pt>
                <c:pt idx="83572">
                  <c:v>1.521530251E-5</c:v>
                </c:pt>
                <c:pt idx="83573">
                  <c:v>1.7768951980000001E-5</c:v>
                </c:pt>
                <c:pt idx="83574">
                  <c:v>1.3718821519999999E-4</c:v>
                </c:pt>
                <c:pt idx="83575">
                  <c:v>2.9383800759999999E-4</c:v>
                </c:pt>
                <c:pt idx="83576">
                  <c:v>2.2339249359999999E-5</c:v>
                </c:pt>
                <c:pt idx="83577">
                  <c:v>1.323261302E-5</c:v>
                </c:pt>
                <c:pt idx="83578">
                  <c:v>5.0748304080000003E-6</c:v>
                </c:pt>
                <c:pt idx="83579">
                  <c:v>5.3642718120000003E-6</c:v>
                </c:pt>
                <c:pt idx="83580">
                  <c:v>3.803573615E-6</c:v>
                </c:pt>
                <c:pt idx="83581">
                  <c:v>4.2473055270000002E-6</c:v>
                </c:pt>
                <c:pt idx="83582">
                  <c:v>7.9801145330000001E-6</c:v>
                </c:pt>
                <c:pt idx="83583">
                  <c:v>2.2281220849999999E-5</c:v>
                </c:pt>
                <c:pt idx="83584">
                  <c:v>7.3592256139999997E-6</c:v>
                </c:pt>
                <c:pt idx="83585">
                  <c:v>5.2729496020000001E-6</c:v>
                </c:pt>
                <c:pt idx="83586">
                  <c:v>9.2343525190000003E-6</c:v>
                </c:pt>
                <c:pt idx="83587">
                  <c:v>6.2792222549999999E-6</c:v>
                </c:pt>
                <c:pt idx="83588">
                  <c:v>8.5370579579999999E-7</c:v>
                </c:pt>
                <c:pt idx="83589">
                  <c:v>1.83104188E-6</c:v>
                </c:pt>
                <c:pt idx="83590">
                  <c:v>1.1981291269999999E-6</c:v>
                </c:pt>
                <c:pt idx="83591">
                  <c:v>5.1316413030000004E-7</c:v>
                </c:pt>
                <c:pt idx="83592">
                  <c:v>1.211600426E-6</c:v>
                </c:pt>
                <c:pt idx="83593">
                  <c:v>3.6140378289999999E-6</c:v>
                </c:pt>
                <c:pt idx="83594">
                  <c:v>7.4190794780000001E-6</c:v>
                </c:pt>
                <c:pt idx="83595">
                  <c:v>9.6532777090000007E-6</c:v>
                </c:pt>
                <c:pt idx="83596">
                  <c:v>2.7927105330000001E-7</c:v>
                </c:pt>
                <c:pt idx="83597">
                  <c:v>4.1018574779999999E-7</c:v>
                </c:pt>
                <c:pt idx="83598">
                  <c:v>5.9903205810000001E-7</c:v>
                </c:pt>
                <c:pt idx="83599">
                  <c:v>6.9425287539999999E-7</c:v>
                </c:pt>
                <c:pt idx="83600">
                  <c:v>7.2675398679999999E-7</c:v>
                </c:pt>
                <c:pt idx="83601">
                  <c:v>6.0618307430000004E-7</c:v>
                </c:pt>
                <c:pt idx="83602">
                  <c:v>3.3742112559999999E-7</c:v>
                </c:pt>
                <c:pt idx="83603">
                  <c:v>1.2488669450000001E-6</c:v>
                </c:pt>
                <c:pt idx="83604">
                  <c:v>4.7962257220000001E-7</c:v>
                </c:pt>
                <c:pt idx="83605">
                  <c:v>5.5555829179999999E-7</c:v>
                </c:pt>
                <c:pt idx="83606">
                  <c:v>4.2959503749999998E-7</c:v>
                </c:pt>
                <c:pt idx="83607">
                  <c:v>8.8271480480000002E-7</c:v>
                </c:pt>
                <c:pt idx="83608">
                  <c:v>7.1176615140000002E-7</c:v>
                </c:pt>
                <c:pt idx="83609">
                  <c:v>1.5833842450000001E-6</c:v>
                </c:pt>
                <c:pt idx="83610">
                  <c:v>2.903150773E-8</c:v>
                </c:pt>
                <c:pt idx="83611">
                  <c:v>5.21831136E-7</c:v>
                </c:pt>
                <c:pt idx="83612">
                  <c:v>3.645084725E-6</c:v>
                </c:pt>
                <c:pt idx="83613">
                  <c:v>4.1256511649999999E-6</c:v>
                </c:pt>
                <c:pt idx="83614">
                  <c:v>3.239358232E-5</c:v>
                </c:pt>
                <c:pt idx="83615">
                  <c:v>5.4056008530000002E-5</c:v>
                </c:pt>
                <c:pt idx="83616">
                  <c:v>1.103512926E-5</c:v>
                </c:pt>
                <c:pt idx="83617">
                  <c:v>2.9972411929999999E-5</c:v>
                </c:pt>
                <c:pt idx="83618">
                  <c:v>5.3634640540000003E-5</c:v>
                </c:pt>
                <c:pt idx="83619">
                  <c:v>1.7521195190000001E-5</c:v>
                </c:pt>
                <c:pt idx="83620">
                  <c:v>1.2815763069999999E-5</c:v>
                </c:pt>
                <c:pt idx="83621">
                  <c:v>1.3688210710000001E-5</c:v>
                </c:pt>
                <c:pt idx="83622">
                  <c:v>2.5651347180000002E-5</c:v>
                </c:pt>
                <c:pt idx="83623">
                  <c:v>6.5826818739999994E-5</c:v>
                </c:pt>
                <c:pt idx="83624">
                  <c:v>4.3976332080000001E-5</c:v>
                </c:pt>
                <c:pt idx="83625">
                  <c:v>2.5070876769999998E-5</c:v>
                </c:pt>
                <c:pt idx="83626">
                  <c:v>2.8621315769999998E-4</c:v>
                </c:pt>
                <c:pt idx="83627">
                  <c:v>8.6596376100000002E-5</c:v>
                </c:pt>
                <c:pt idx="83628">
                  <c:v>1.7691559480000001E-5</c:v>
                </c:pt>
                <c:pt idx="83629">
                  <c:v>1.2607618080000001E-5</c:v>
                </c:pt>
                <c:pt idx="83630">
                  <c:v>6.3907703009999996E-6</c:v>
                </c:pt>
                <c:pt idx="83631">
                  <c:v>1.497646328E-6</c:v>
                </c:pt>
                <c:pt idx="83632">
                  <c:v>8.4386408099999996E-6</c:v>
                </c:pt>
                <c:pt idx="83633">
                  <c:v>2.1161679279999999E-6</c:v>
                </c:pt>
                <c:pt idx="83634">
                  <c:v>4.700812807E-5</c:v>
                </c:pt>
                <c:pt idx="83635">
                  <c:v>1.9957581380000002E-5</c:v>
                </c:pt>
                <c:pt idx="83636">
                  <c:v>1.069723018E-5</c:v>
                </c:pt>
                <c:pt idx="83637">
                  <c:v>7.8850131509999998E-6</c:v>
                </c:pt>
                <c:pt idx="83638">
                  <c:v>6.4167692489999999E-6</c:v>
                </c:pt>
                <c:pt idx="83639">
                  <c:v>3.0435135429999998E-6</c:v>
                </c:pt>
                <c:pt idx="83640">
                  <c:v>7.0833673919999997E-7</c:v>
                </c:pt>
                <c:pt idx="83641">
                  <c:v>4.6073619360000001E-7</c:v>
                </c:pt>
                <c:pt idx="83642">
                  <c:v>7.6685353290000005E-7</c:v>
                </c:pt>
                <c:pt idx="83643">
                  <c:v>1.050621088E-6</c:v>
                </c:pt>
                <c:pt idx="83644">
                  <c:v>2.0460633269999998E-6</c:v>
                </c:pt>
                <c:pt idx="83645">
                  <c:v>1.6423246820000001E-6</c:v>
                </c:pt>
                <c:pt idx="83646">
                  <c:v>8.3858614950000002E-6</c:v>
                </c:pt>
                <c:pt idx="83647">
                  <c:v>4.0237091929999999E-6</c:v>
                </c:pt>
                <c:pt idx="83648">
                  <c:v>1.4642084520000001E-6</c:v>
                </c:pt>
                <c:pt idx="83649">
                  <c:v>4.2155633080000002E-6</c:v>
                </c:pt>
                <c:pt idx="83650">
                  <c:v>8.7721282769999998E-7</c:v>
                </c:pt>
                <c:pt idx="83651">
                  <c:v>8.8046049600000004E-7</c:v>
                </c:pt>
                <c:pt idx="83652">
                  <c:v>1.9391221829999999E-6</c:v>
                </c:pt>
                <c:pt idx="83653">
                  <c:v>1.8017985170000001E-6</c:v>
                </c:pt>
                <c:pt idx="83654">
                  <c:v>7.0595058139999996E-7</c:v>
                </c:pt>
                <c:pt idx="83655">
                  <c:v>1.0748307299999999E-6</c:v>
                </c:pt>
                <c:pt idx="83656">
                  <c:v>7.7988662849999998E-7</c:v>
                </c:pt>
                <c:pt idx="83657">
                  <c:v>3.1547291760000002E-7</c:v>
                </c:pt>
                <c:pt idx="83658">
                  <c:v>6.8117629340000002E-6</c:v>
                </c:pt>
                <c:pt idx="83659">
                  <c:v>2.6253163310000002E-7</c:v>
                </c:pt>
                <c:pt idx="83660">
                  <c:v>1.2874397320000001E-6</c:v>
                </c:pt>
                <c:pt idx="83661">
                  <c:v>3.584984024E-6</c:v>
                </c:pt>
                <c:pt idx="83662">
                  <c:v>6.855101179E-6</c:v>
                </c:pt>
                <c:pt idx="83663">
                  <c:v>3.3438100999999999E-6</c:v>
                </c:pt>
                <c:pt idx="83664">
                  <c:v>1.454035361E-5</c:v>
                </c:pt>
                <c:pt idx="83665">
                  <c:v>2.9986906599999999E-5</c:v>
                </c:pt>
                <c:pt idx="83666">
                  <c:v>6.7528379459999999E-4</c:v>
                </c:pt>
                <c:pt idx="83667">
                  <c:v>1.591434423E-4</c:v>
                </c:pt>
                <c:pt idx="83668">
                  <c:v>2.5167360999999999E-5</c:v>
                </c:pt>
                <c:pt idx="83669">
                  <c:v>5.7929287189999999E-5</c:v>
                </c:pt>
                <c:pt idx="83670">
                  <c:v>1.0151738910000001E-4</c:v>
                </c:pt>
                <c:pt idx="83671">
                  <c:v>5.761366778E-6</c:v>
                </c:pt>
                <c:pt idx="83672">
                  <c:v>9.5082299100000002E-6</c:v>
                </c:pt>
                <c:pt idx="83673">
                  <c:v>2.7945214399999999E-5</c:v>
                </c:pt>
                <c:pt idx="83674">
                  <c:v>2.2643668140000001E-5</c:v>
                </c:pt>
                <c:pt idx="83675">
                  <c:v>6.0355902760000002E-6</c:v>
                </c:pt>
                <c:pt idx="83676">
                  <c:v>1.0797984729999999E-5</c:v>
                </c:pt>
                <c:pt idx="83677">
                  <c:v>2.423361165E-5</c:v>
                </c:pt>
                <c:pt idx="83678">
                  <c:v>3.1372024049999999E-5</c:v>
                </c:pt>
                <c:pt idx="83679">
                  <c:v>1.2097042500000001E-5</c:v>
                </c:pt>
                <c:pt idx="83680">
                  <c:v>1.1650170529999999E-5</c:v>
                </c:pt>
                <c:pt idx="83681">
                  <c:v>7.3810540559999997E-6</c:v>
                </c:pt>
                <c:pt idx="83682">
                  <c:v>5.2999552509999996E-6</c:v>
                </c:pt>
                <c:pt idx="83683">
                  <c:v>4.3800653629999996E-6</c:v>
                </c:pt>
                <c:pt idx="83684">
                  <c:v>5.609519312E-6</c:v>
                </c:pt>
                <c:pt idx="83685">
                  <c:v>1.103368846E-6</c:v>
                </c:pt>
                <c:pt idx="83686">
                  <c:v>1.391876977E-5</c:v>
                </c:pt>
                <c:pt idx="83687">
                  <c:v>9.4233506749999995E-7</c:v>
                </c:pt>
                <c:pt idx="83688">
                  <c:v>1.1743836209999999E-6</c:v>
                </c:pt>
                <c:pt idx="83689">
                  <c:v>2.8575360520000002E-7</c:v>
                </c:pt>
                <c:pt idx="83690">
                  <c:v>2.5749132499999999E-5</c:v>
                </c:pt>
                <c:pt idx="83691">
                  <c:v>3.8370304609999998E-7</c:v>
                </c:pt>
                <c:pt idx="83692">
                  <c:v>1.21509567E-7</c:v>
                </c:pt>
                <c:pt idx="83693">
                  <c:v>2.530662716E-6</c:v>
                </c:pt>
                <c:pt idx="83694">
                  <c:v>2.4773916580000001E-5</c:v>
                </c:pt>
                <c:pt idx="83695">
                  <c:v>1.9541150829999998E-6</c:v>
                </c:pt>
                <c:pt idx="83696">
                  <c:v>1.9396853369999999E-6</c:v>
                </c:pt>
                <c:pt idx="83697">
                  <c:v>3.9053433289999996E-6</c:v>
                </c:pt>
                <c:pt idx="83698">
                  <c:v>1.561783674E-5</c:v>
                </c:pt>
                <c:pt idx="83699">
                  <c:v>2.6511488119999999E-6</c:v>
                </c:pt>
                <c:pt idx="83700">
                  <c:v>1.7565568279999999E-6</c:v>
                </c:pt>
                <c:pt idx="83701">
                  <c:v>3.2731745500000001E-6</c:v>
                </c:pt>
                <c:pt idx="83702">
                  <c:v>4.2386213229999999E-6</c:v>
                </c:pt>
                <c:pt idx="83703">
                  <c:v>1.9483466330000001E-6</c:v>
                </c:pt>
                <c:pt idx="83704">
                  <c:v>1.5258718350000001E-6</c:v>
                </c:pt>
                <c:pt idx="83705">
                  <c:v>1.179994337E-6</c:v>
                </c:pt>
                <c:pt idx="83706">
                  <c:v>5.0394428239999999E-5</c:v>
                </c:pt>
                <c:pt idx="83707">
                  <c:v>5.0428736269999998E-6</c:v>
                </c:pt>
                <c:pt idx="83708">
                  <c:v>1.1666707839999999E-5</c:v>
                </c:pt>
                <c:pt idx="83709">
                  <c:v>2.0569155069999999E-5</c:v>
                </c:pt>
                <c:pt idx="83710">
                  <c:v>3.8050193790000001E-4</c:v>
                </c:pt>
                <c:pt idx="83711">
                  <c:v>1.205870513E-5</c:v>
                </c:pt>
                <c:pt idx="83712">
                  <c:v>4.483170888E-6</c:v>
                </c:pt>
                <c:pt idx="83713">
                  <c:v>8.303679636E-6</c:v>
                </c:pt>
                <c:pt idx="83714">
                  <c:v>1.601102286E-4</c:v>
                </c:pt>
                <c:pt idx="83715">
                  <c:v>1.815623651E-5</c:v>
                </c:pt>
                <c:pt idx="83716">
                  <c:v>1.0862315940000001E-5</c:v>
                </c:pt>
                <c:pt idx="83717">
                  <c:v>2.8015020300000002E-6</c:v>
                </c:pt>
                <c:pt idx="83718">
                  <c:v>9.0224422940000004E-4</c:v>
                </c:pt>
                <c:pt idx="83719">
                  <c:v>4.7307321169999998E-6</c:v>
                </c:pt>
                <c:pt idx="83720">
                  <c:v>1.302753264E-5</c:v>
                </c:pt>
                <c:pt idx="83721">
                  <c:v>1.7474525919999999E-5</c:v>
                </c:pt>
                <c:pt idx="83722">
                  <c:v>2.3686828659999999E-4</c:v>
                </c:pt>
                <c:pt idx="83723">
                  <c:v>4.9009977419999998E-6</c:v>
                </c:pt>
                <c:pt idx="83724">
                  <c:v>8.5897234109999996E-6</c:v>
                </c:pt>
                <c:pt idx="83725">
                  <c:v>5.5158471270000002E-6</c:v>
                </c:pt>
                <c:pt idx="83726">
                  <c:v>9.3457228540000002E-4</c:v>
                </c:pt>
                <c:pt idx="83727">
                  <c:v>1.183432055E-5</c:v>
                </c:pt>
                <c:pt idx="83728">
                  <c:v>4.4994835520000003E-6</c:v>
                </c:pt>
                <c:pt idx="83729">
                  <c:v>1.5789946769999999E-5</c:v>
                </c:pt>
                <c:pt idx="83730">
                  <c:v>2.8003977649999998E-4</c:v>
                </c:pt>
                <c:pt idx="83731">
                  <c:v>1.236809578E-6</c:v>
                </c:pt>
                <c:pt idx="83732">
                  <c:v>1.725611387E-6</c:v>
                </c:pt>
                <c:pt idx="83733">
                  <c:v>2.7550588359999999E-6</c:v>
                </c:pt>
                <c:pt idx="83734">
                  <c:v>2.7734943240000001E-5</c:v>
                </c:pt>
                <c:pt idx="83735">
                  <c:v>1.373375062E-5</c:v>
                </c:pt>
                <c:pt idx="83736">
                  <c:v>1.417040265E-5</c:v>
                </c:pt>
                <c:pt idx="83737">
                  <c:v>4.8478680289999997E-6</c:v>
                </c:pt>
                <c:pt idx="83738">
                  <c:v>3.4853497949999999E-3</c:v>
                </c:pt>
                <c:pt idx="83739">
                  <c:v>5.466561856E-6</c:v>
                </c:pt>
                <c:pt idx="83740">
                  <c:v>5.7823768770000003E-5</c:v>
                </c:pt>
                <c:pt idx="83741">
                  <c:v>9.1155976269999999E-5</c:v>
                </c:pt>
                <c:pt idx="83742">
                  <c:v>7.6150760040000003E-4</c:v>
                </c:pt>
                <c:pt idx="83743">
                  <c:v>6.8055415110000001E-5</c:v>
                </c:pt>
                <c:pt idx="83744">
                  <c:v>1.0193328109999999E-4</c:v>
                </c:pt>
                <c:pt idx="83745">
                  <c:v>1.090621832E-4</c:v>
                </c:pt>
                <c:pt idx="83746">
                  <c:v>4.5340108799999997E-3</c:v>
                </c:pt>
                <c:pt idx="83747">
                  <c:v>7.9300515000000005E-5</c:v>
                </c:pt>
                <c:pt idx="83748">
                  <c:v>1.5660926119999999E-4</c:v>
                </c:pt>
                <c:pt idx="83749">
                  <c:v>2.6322049339999999E-4</c:v>
                </c:pt>
                <c:pt idx="83750">
                  <c:v>3.3764809210000003E-2</c:v>
                </c:pt>
                <c:pt idx="83751">
                  <c:v>2.3652755630000001E-4</c:v>
                </c:pt>
                <c:pt idx="83752">
                  <c:v>1.8326675120000001E-4</c:v>
                </c:pt>
                <c:pt idx="83753">
                  <c:v>1.6940816990000001E-4</c:v>
                </c:pt>
                <c:pt idx="83754">
                  <c:v>2.1253353509999998E-3</c:v>
                </c:pt>
                <c:pt idx="83755">
                  <c:v>2.0032086649999999E-4</c:v>
                </c:pt>
                <c:pt idx="83756">
                  <c:v>1.863003243E-4</c:v>
                </c:pt>
                <c:pt idx="83757">
                  <c:v>2.0907654020000001E-4</c:v>
                </c:pt>
                <c:pt idx="83758">
                  <c:v>3.3711460229999997E-2</c:v>
                </c:pt>
                <c:pt idx="83759">
                  <c:v>2.9103874650000003E-4</c:v>
                </c:pt>
                <c:pt idx="83760">
                  <c:v>1.6990235130000001E-4</c:v>
                </c:pt>
                <c:pt idx="83761">
                  <c:v>6.0569697089999997E-5</c:v>
                </c:pt>
                <c:pt idx="83762">
                  <c:v>4.6306296819999997E-3</c:v>
                </c:pt>
                <c:pt idx="83763">
                  <c:v>1.2979249499999999E-4</c:v>
                </c:pt>
                <c:pt idx="83764">
                  <c:v>1.029020179E-4</c:v>
                </c:pt>
                <c:pt idx="83765">
                  <c:v>5.7881046310000001E-5</c:v>
                </c:pt>
                <c:pt idx="83766">
                  <c:v>7.5359716089999998E-4</c:v>
                </c:pt>
                <c:pt idx="83767">
                  <c:v>1.030469673E-4</c:v>
                </c:pt>
                <c:pt idx="83768">
                  <c:v>6.193018756E-5</c:v>
                </c:pt>
                <c:pt idx="83769">
                  <c:v>3.2818682569999998E-6</c:v>
                </c:pt>
                <c:pt idx="83770">
                  <c:v>3.4791508579999999E-3</c:v>
                </c:pt>
                <c:pt idx="83771">
                  <c:v>7.388669231E-6</c:v>
                </c:pt>
                <c:pt idx="83772">
                  <c:v>1.5740337299999998E-5</c:v>
                </c:pt>
                <c:pt idx="83773">
                  <c:v>1.299818478E-5</c:v>
                </c:pt>
                <c:pt idx="83774">
                  <c:v>2.8478085229999999E-5</c:v>
                </c:pt>
                <c:pt idx="83775">
                  <c:v>3.1348704480000002E-6</c:v>
                </c:pt>
                <c:pt idx="83776">
                  <c:v>1.7403532940000001E-6</c:v>
                </c:pt>
                <c:pt idx="83777">
                  <c:v>1.3683664920000001E-6</c:v>
                </c:pt>
                <c:pt idx="83778">
                  <c:v>2.6897127429999999E-4</c:v>
                </c:pt>
                <c:pt idx="83779">
                  <c:v>1.320979096E-5</c:v>
                </c:pt>
                <c:pt idx="83780">
                  <c:v>6.0656689860000002E-6</c:v>
                </c:pt>
                <c:pt idx="83781">
                  <c:v>1.051841894E-5</c:v>
                </c:pt>
                <c:pt idx="83782">
                  <c:v>9.4253496260000001E-4</c:v>
                </c:pt>
                <c:pt idx="83783">
                  <c:v>8.0963071820000007E-6</c:v>
                </c:pt>
                <c:pt idx="83784">
                  <c:v>8.4299190699999995E-6</c:v>
                </c:pt>
                <c:pt idx="83785">
                  <c:v>3.7402374419999999E-6</c:v>
                </c:pt>
                <c:pt idx="83786">
                  <c:v>2.3517678560000001E-4</c:v>
                </c:pt>
                <c:pt idx="83787">
                  <c:v>1.9742290569999998E-5</c:v>
                </c:pt>
                <c:pt idx="83788">
                  <c:v>1.2881119979999999E-5</c:v>
                </c:pt>
                <c:pt idx="83789">
                  <c:v>3.7700749689999998E-6</c:v>
                </c:pt>
                <c:pt idx="83790">
                  <c:v>8.8741772420000004E-4</c:v>
                </c:pt>
                <c:pt idx="83791">
                  <c:v>6.0786442569999996E-6</c:v>
                </c:pt>
                <c:pt idx="83792">
                  <c:v>1.355525486E-5</c:v>
                </c:pt>
                <c:pt idx="83793">
                  <c:v>1.8042291940000001E-5</c:v>
                </c:pt>
                <c:pt idx="83794">
                  <c:v>1.609038043E-4</c:v>
                </c:pt>
                <c:pt idx="83795">
                  <c:v>9.9004558990000005E-6</c:v>
                </c:pt>
                <c:pt idx="83796">
                  <c:v>4.9463796459999998E-6</c:v>
                </c:pt>
                <c:pt idx="83797">
                  <c:v>1.171779035E-5</c:v>
                </c:pt>
                <c:pt idx="83798">
                  <c:v>3.7323121959999999E-4</c:v>
                </c:pt>
                <c:pt idx="83799">
                  <c:v>2.1530345609999999E-5</c:v>
                </c:pt>
                <c:pt idx="83800">
                  <c:v>1.381519391E-5</c:v>
                </c:pt>
                <c:pt idx="83801">
                  <c:v>5.5256548519999996E-6</c:v>
                </c:pt>
                <c:pt idx="83802">
                  <c:v>5.1483737860000003E-5</c:v>
                </c:pt>
                <c:pt idx="83803">
                  <c:v>1.078036603E-6</c:v>
                </c:pt>
                <c:pt idx="83804">
                  <c:v>1.509684057E-6</c:v>
                </c:pt>
                <c:pt idx="83805">
                  <c:v>1.8987294410000001E-6</c:v>
                </c:pt>
                <c:pt idx="83806">
                  <c:v>4.3959698390000003E-6</c:v>
                </c:pt>
                <c:pt idx="83807">
                  <c:v>3.39925949E-6</c:v>
                </c:pt>
                <c:pt idx="83808">
                  <c:v>1.6639178140000001E-6</c:v>
                </c:pt>
                <c:pt idx="83809">
                  <c:v>2.5584658950000002E-6</c:v>
                </c:pt>
                <c:pt idx="83810">
                  <c:v>1.568283156E-5</c:v>
                </c:pt>
                <c:pt idx="83811">
                  <c:v>4.116909741E-6</c:v>
                </c:pt>
                <c:pt idx="83812">
                  <c:v>1.9470268549999999E-6</c:v>
                </c:pt>
                <c:pt idx="83813">
                  <c:v>1.9112143630000001E-6</c:v>
                </c:pt>
                <c:pt idx="83814">
                  <c:v>2.4494512920000001E-5</c:v>
                </c:pt>
                <c:pt idx="83815">
                  <c:v>2.224765492E-6</c:v>
                </c:pt>
                <c:pt idx="83816">
                  <c:v>7.1661464659999997E-8</c:v>
                </c:pt>
                <c:pt idx="83817">
                  <c:v>3.7574115430000002E-7</c:v>
                </c:pt>
                <c:pt idx="83818">
                  <c:v>2.459957978E-5</c:v>
                </c:pt>
                <c:pt idx="83819">
                  <c:v>1.41011009E-7</c:v>
                </c:pt>
                <c:pt idx="83820">
                  <c:v>1.3897452540000001E-6</c:v>
                </c:pt>
                <c:pt idx="83821">
                  <c:v>9.7140746839999999E-7</c:v>
                </c:pt>
                <c:pt idx="83822">
                  <c:v>1.2633227940000001E-5</c:v>
                </c:pt>
                <c:pt idx="83823">
                  <c:v>1.655524496E-6</c:v>
                </c:pt>
                <c:pt idx="83824">
                  <c:v>6.0615572820000004E-6</c:v>
                </c:pt>
                <c:pt idx="83825">
                  <c:v>4.3558003449999997E-6</c:v>
                </c:pt>
                <c:pt idx="83826">
                  <c:v>4.7357630320000002E-6</c:v>
                </c:pt>
                <c:pt idx="83827">
                  <c:v>8.5761265870000008E-6</c:v>
                </c:pt>
                <c:pt idx="83828">
                  <c:v>1.215163732E-5</c:v>
                </c:pt>
                <c:pt idx="83829">
                  <c:v>1.1830999130000001E-5</c:v>
                </c:pt>
                <c:pt idx="83830">
                  <c:v>3.2143906240000001E-5</c:v>
                </c:pt>
                <c:pt idx="83831">
                  <c:v>2.3922196919999999E-5</c:v>
                </c:pt>
                <c:pt idx="83832">
                  <c:v>9.8139116260000006E-6</c:v>
                </c:pt>
                <c:pt idx="83833">
                  <c:v>5.8238326609999998E-6</c:v>
                </c:pt>
                <c:pt idx="83834">
                  <c:v>2.2713938849999999E-5</c:v>
                </c:pt>
                <c:pt idx="83835">
                  <c:v>2.7167957259999999E-5</c:v>
                </c:pt>
                <c:pt idx="83836">
                  <c:v>8.3961682600000007E-6</c:v>
                </c:pt>
                <c:pt idx="83837">
                  <c:v>5.4816331189999997E-6</c:v>
                </c:pt>
                <c:pt idx="83838">
                  <c:v>9.7054588920000002E-5</c:v>
                </c:pt>
                <c:pt idx="83839">
                  <c:v>5.1295460789999997E-5</c:v>
                </c:pt>
                <c:pt idx="83840">
                  <c:v>2.6881661119999998E-5</c:v>
                </c:pt>
                <c:pt idx="83841">
                  <c:v>1.621015641E-4</c:v>
                </c:pt>
                <c:pt idx="83842">
                  <c:v>6.6625507929999998E-4</c:v>
                </c:pt>
                <c:pt idx="83843">
                  <c:v>3.1781106639999998E-5</c:v>
                </c:pt>
                <c:pt idx="83844">
                  <c:v>1.6166244240000001E-5</c:v>
                </c:pt>
                <c:pt idx="83845">
                  <c:v>3.3440038409999999E-6</c:v>
                </c:pt>
                <c:pt idx="83846">
                  <c:v>6.8591278320000003E-6</c:v>
                </c:pt>
                <c:pt idx="83847">
                  <c:v>3.5274177160000002E-6</c:v>
                </c:pt>
                <c:pt idx="83848">
                  <c:v>1.214126628E-6</c:v>
                </c:pt>
                <c:pt idx="83849">
                  <c:v>2.3114551489999999E-7</c:v>
                </c:pt>
                <c:pt idx="83850">
                  <c:v>6.5190031440000002E-6</c:v>
                </c:pt>
                <c:pt idx="83851">
                  <c:v>2.252110718E-7</c:v>
                </c:pt>
                <c:pt idx="83852">
                  <c:v>8.2070111969999996E-7</c:v>
                </c:pt>
                <c:pt idx="83853">
                  <c:v>1.070366508E-6</c:v>
                </c:pt>
                <c:pt idx="83854">
                  <c:v>6.8062265279999996E-7</c:v>
                </c:pt>
                <c:pt idx="83855">
                  <c:v>1.819346573E-6</c:v>
                </c:pt>
                <c:pt idx="83856">
                  <c:v>1.8269615269999999E-6</c:v>
                </c:pt>
                <c:pt idx="83857">
                  <c:v>8.6419810649999998E-7</c:v>
                </c:pt>
                <c:pt idx="83858">
                  <c:v>8.9952919100000004E-7</c:v>
                </c:pt>
                <c:pt idx="83859">
                  <c:v>3.9570497880000002E-6</c:v>
                </c:pt>
                <c:pt idx="83860">
                  <c:v>1.1379315620000001E-6</c:v>
                </c:pt>
                <c:pt idx="83861">
                  <c:v>4.2272341020000002E-6</c:v>
                </c:pt>
                <c:pt idx="83862">
                  <c:v>8.0226732490000001E-6</c:v>
                </c:pt>
                <c:pt idx="83863">
                  <c:v>1.9425087529999999E-6</c:v>
                </c:pt>
                <c:pt idx="83864">
                  <c:v>2.1067563090000001E-6</c:v>
                </c:pt>
                <c:pt idx="83865">
                  <c:v>1.0301485100000001E-6</c:v>
                </c:pt>
                <c:pt idx="83866">
                  <c:v>7.4138620179999999E-7</c:v>
                </c:pt>
                <c:pt idx="83867">
                  <c:v>4.6974230949999998E-7</c:v>
                </c:pt>
                <c:pt idx="83868">
                  <c:v>7.8950297760000004E-7</c:v>
                </c:pt>
                <c:pt idx="83869">
                  <c:v>3.030997132E-6</c:v>
                </c:pt>
                <c:pt idx="83870">
                  <c:v>6.2055894859999997E-6</c:v>
                </c:pt>
                <c:pt idx="83871">
                  <c:v>7.7285567559999994E-6</c:v>
                </c:pt>
                <c:pt idx="83872">
                  <c:v>1.056613361E-5</c:v>
                </c:pt>
                <c:pt idx="83873">
                  <c:v>2.008196533E-5</c:v>
                </c:pt>
                <c:pt idx="83874">
                  <c:v>4.5316437660000002E-5</c:v>
                </c:pt>
                <c:pt idx="83875">
                  <c:v>2.6630738619999998E-6</c:v>
                </c:pt>
                <c:pt idx="83876">
                  <c:v>8.3144300409999996E-6</c:v>
                </c:pt>
                <c:pt idx="83877">
                  <c:v>1.5334701880000001E-6</c:v>
                </c:pt>
                <c:pt idx="83878">
                  <c:v>5.9456400339999996E-6</c:v>
                </c:pt>
                <c:pt idx="83879">
                  <c:v>1.251528555E-5</c:v>
                </c:pt>
                <c:pt idx="83880">
                  <c:v>1.6107858710000002E-5</c:v>
                </c:pt>
                <c:pt idx="83881">
                  <c:v>8.6247940680000002E-5</c:v>
                </c:pt>
                <c:pt idx="83882">
                  <c:v>2.723742309E-4</c:v>
                </c:pt>
                <c:pt idx="83883">
                  <c:v>2.6109634990000001E-5</c:v>
                </c:pt>
                <c:pt idx="83884">
                  <c:v>4.918465618E-5</c:v>
                </c:pt>
                <c:pt idx="83885">
                  <c:v>6.5704180809999995E-5</c:v>
                </c:pt>
                <c:pt idx="83886">
                  <c:v>2.6898470200000001E-5</c:v>
                </c:pt>
                <c:pt idx="83887">
                  <c:v>1.374047277E-5</c:v>
                </c:pt>
                <c:pt idx="83888">
                  <c:v>1.259143976E-5</c:v>
                </c:pt>
                <c:pt idx="83889">
                  <c:v>1.6323484130000001E-5</c:v>
                </c:pt>
                <c:pt idx="83890">
                  <c:v>5.2334121999999998E-5</c:v>
                </c:pt>
                <c:pt idx="83891">
                  <c:v>2.658478338E-5</c:v>
                </c:pt>
                <c:pt idx="83892">
                  <c:v>1.0034199719999999E-5</c:v>
                </c:pt>
                <c:pt idx="83893">
                  <c:v>5.5586829720000001E-5</c:v>
                </c:pt>
                <c:pt idx="83894">
                  <c:v>3.1412926630000002E-5</c:v>
                </c:pt>
                <c:pt idx="83895">
                  <c:v>4.6524452000000002E-6</c:v>
                </c:pt>
                <c:pt idx="83896">
                  <c:v>3.5909168569999998E-6</c:v>
                </c:pt>
                <c:pt idx="83897">
                  <c:v>5.4491340860000002E-7</c:v>
                </c:pt>
                <c:pt idx="83898">
                  <c:v>3.5341891140000002E-8</c:v>
                </c:pt>
                <c:pt idx="83899">
                  <c:v>1.5770449070000001E-6</c:v>
                </c:pt>
                <c:pt idx="83900">
                  <c:v>6.5041158440000002E-7</c:v>
                </c:pt>
                <c:pt idx="83901">
                  <c:v>9.065589095E-7</c:v>
                </c:pt>
                <c:pt idx="83902">
                  <c:v>4.2001455200000001E-7</c:v>
                </c:pt>
                <c:pt idx="83903">
                  <c:v>5.3804602559999998E-7</c:v>
                </c:pt>
                <c:pt idx="83904">
                  <c:v>5.0106572270000001E-7</c:v>
                </c:pt>
                <c:pt idx="83905">
                  <c:v>1.2520566169999999E-6</c:v>
                </c:pt>
                <c:pt idx="83906">
                  <c:v>3.475546483E-7</c:v>
                </c:pt>
                <c:pt idx="83907">
                  <c:v>6.1884944190000003E-7</c:v>
                </c:pt>
                <c:pt idx="83908">
                  <c:v>7.2402105590000004E-7</c:v>
                </c:pt>
                <c:pt idx="83909">
                  <c:v>6.7745464820000004E-7</c:v>
                </c:pt>
                <c:pt idx="83910">
                  <c:v>5.8198119059999997E-7</c:v>
                </c:pt>
                <c:pt idx="83911">
                  <c:v>3.8577472699999999E-7</c:v>
                </c:pt>
                <c:pt idx="83912">
                  <c:v>3.7147921360000002E-7</c:v>
                </c:pt>
                <c:pt idx="83913">
                  <c:v>9.4948194620000006E-6</c:v>
                </c:pt>
                <c:pt idx="83914">
                  <c:v>7.250206893E-6</c:v>
                </c:pt>
                <c:pt idx="83915">
                  <c:v>3.3756117219999999E-6</c:v>
                </c:pt>
                <c:pt idx="83916">
                  <c:v>1.1160379040000001E-6</c:v>
                </c:pt>
                <c:pt idx="83917">
                  <c:v>5.5242566109999998E-7</c:v>
                </c:pt>
                <c:pt idx="83918">
                  <c:v>1.1339566809999999E-6</c:v>
                </c:pt>
                <c:pt idx="83919">
                  <c:v>1.6816603579999999E-6</c:v>
                </c:pt>
                <c:pt idx="83920">
                  <c:v>7.8998314679999997E-7</c:v>
                </c:pt>
                <c:pt idx="83921">
                  <c:v>6.1770813519999998E-6</c:v>
                </c:pt>
                <c:pt idx="83922">
                  <c:v>8.6452010610000002E-6</c:v>
                </c:pt>
                <c:pt idx="83923">
                  <c:v>4.9045731549999997E-6</c:v>
                </c:pt>
                <c:pt idx="83924">
                  <c:v>7.5954306030000003E-6</c:v>
                </c:pt>
                <c:pt idx="83925">
                  <c:v>2.210743002E-5</c:v>
                </c:pt>
                <c:pt idx="83926">
                  <c:v>7.8330128750000004E-6</c:v>
                </c:pt>
                <c:pt idx="83927">
                  <c:v>3.770331111E-6</c:v>
                </c:pt>
                <c:pt idx="83928">
                  <c:v>3.545193961E-6</c:v>
                </c:pt>
                <c:pt idx="83929">
                  <c:v>5.5193751759999998E-6</c:v>
                </c:pt>
                <c:pt idx="83930">
                  <c:v>4.712260173E-6</c:v>
                </c:pt>
                <c:pt idx="83931">
                  <c:v>1.12888775E-5</c:v>
                </c:pt>
                <c:pt idx="83932">
                  <c:v>2.172899237E-5</c:v>
                </c:pt>
                <c:pt idx="83933">
                  <c:v>2.8932416909999999E-4</c:v>
                </c:pt>
                <c:pt idx="83934">
                  <c:v>1.3100531580000001E-4</c:v>
                </c:pt>
                <c:pt idx="83935">
                  <c:v>1.6206089449999999E-5</c:v>
                </c:pt>
                <c:pt idx="83936">
                  <c:v>1.6733826449999999E-5</c:v>
                </c:pt>
                <c:pt idx="83937">
                  <c:v>1.9922309830000001E-5</c:v>
                </c:pt>
                <c:pt idx="83938">
                  <c:v>7.9698397259999996E-7</c:v>
                </c:pt>
                <c:pt idx="83939">
                  <c:v>8.880353322E-7</c:v>
                </c:pt>
                <c:pt idx="83940">
                  <c:v>3.2994668710000001E-6</c:v>
                </c:pt>
                <c:pt idx="83941">
                  <c:v>2.8412133389999998E-6</c:v>
                </c:pt>
                <c:pt idx="83942">
                  <c:v>7.4115992320000003E-7</c:v>
                </c:pt>
                <c:pt idx="83943">
                  <c:v>5.5109166799999996E-7</c:v>
                </c:pt>
                <c:pt idx="83944">
                  <c:v>1.4969517309999999E-6</c:v>
                </c:pt>
                <c:pt idx="83945">
                  <c:v>1.310526663E-6</c:v>
                </c:pt>
                <c:pt idx="83946">
                  <c:v>6.0827229319999998E-7</c:v>
                </c:pt>
                <c:pt idx="83947">
                  <c:v>5.8223384659999999E-7</c:v>
                </c:pt>
                <c:pt idx="83948">
                  <c:v>5.2758527560000001E-7</c:v>
                </c:pt>
                <c:pt idx="83949">
                  <c:v>1.145758296E-7</c:v>
                </c:pt>
                <c:pt idx="83950">
                  <c:v>3.2844772110000002E-7</c:v>
                </c:pt>
                <c:pt idx="83951">
                  <c:v>3.1512881259999999E-7</c:v>
                </c:pt>
                <c:pt idx="83952">
                  <c:v>2.727086159E-7</c:v>
                </c:pt>
                <c:pt idx="83953">
                  <c:v>3.7628564960000001E-7</c:v>
                </c:pt>
                <c:pt idx="83954">
                  <c:v>2.8595553630000002E-7</c:v>
                </c:pt>
                <c:pt idx="83955">
                  <c:v>2.459257897E-7</c:v>
                </c:pt>
                <c:pt idx="83956">
                  <c:v>4.134295361E-7</c:v>
                </c:pt>
                <c:pt idx="83957">
                  <c:v>5.9325183380000004E-7</c:v>
                </c:pt>
                <c:pt idx="83958">
                  <c:v>4.7762301840000003E-7</c:v>
                </c:pt>
                <c:pt idx="83959">
                  <c:v>4.7722071749999999E-7</c:v>
                </c:pt>
                <c:pt idx="83960">
                  <c:v>8.0222649409999996E-7</c:v>
                </c:pt>
                <c:pt idx="83961">
                  <c:v>5.4147049700000005E-7</c:v>
                </c:pt>
                <c:pt idx="83962">
                  <c:v>1.1058712450000001E-6</c:v>
                </c:pt>
                <c:pt idx="83963">
                  <c:v>1.0744004319999999E-6</c:v>
                </c:pt>
                <c:pt idx="83964">
                  <c:v>5.9654233990000002E-7</c:v>
                </c:pt>
                <c:pt idx="83965">
                  <c:v>3.1256046060000002E-6</c:v>
                </c:pt>
                <c:pt idx="83966">
                  <c:v>1.9183328779999999E-7</c:v>
                </c:pt>
                <c:pt idx="83967">
                  <c:v>1.8168248369999999E-6</c:v>
                </c:pt>
                <c:pt idx="83968">
                  <c:v>1.071443631E-6</c:v>
                </c:pt>
                <c:pt idx="83969">
                  <c:v>8.7756405800000006E-6</c:v>
                </c:pt>
                <c:pt idx="83970">
                  <c:v>1.946312821E-7</c:v>
                </c:pt>
                <c:pt idx="83971">
                  <c:v>2.2212435239999999E-6</c:v>
                </c:pt>
                <c:pt idx="83972">
                  <c:v>4.6000694299999998E-7</c:v>
                </c:pt>
                <c:pt idx="83973">
                  <c:v>1.588735102E-4</c:v>
                </c:pt>
                <c:pt idx="83974">
                  <c:v>2.5558324000000001E-5</c:v>
                </c:pt>
                <c:pt idx="83975">
                  <c:v>1.6863018429999999E-5</c:v>
                </c:pt>
                <c:pt idx="83976">
                  <c:v>2.52559998E-5</c:v>
                </c:pt>
                <c:pt idx="83977">
                  <c:v>1.1995547650000001E-4</c:v>
                </c:pt>
                <c:pt idx="83978">
                  <c:v>8.0402891159999998E-6</c:v>
                </c:pt>
                <c:pt idx="83979">
                  <c:v>1.576170307E-6</c:v>
                </c:pt>
                <c:pt idx="83980">
                  <c:v>1.9578571519999999E-6</c:v>
                </c:pt>
                <c:pt idx="83981">
                  <c:v>1.117249577E-5</c:v>
                </c:pt>
                <c:pt idx="83982">
                  <c:v>2.951026013E-6</c:v>
                </c:pt>
                <c:pt idx="83983">
                  <c:v>9.3021553740000002E-7</c:v>
                </c:pt>
                <c:pt idx="83984">
                  <c:v>2.6746659120000001E-7</c:v>
                </c:pt>
                <c:pt idx="83985">
                  <c:v>3.4456785379999998E-5</c:v>
                </c:pt>
                <c:pt idx="83986">
                  <c:v>9.7206562899999992E-7</c:v>
                </c:pt>
                <c:pt idx="83987">
                  <c:v>6.9005572979999995E-7</c:v>
                </c:pt>
                <c:pt idx="83988">
                  <c:v>2.580600068E-7</c:v>
                </c:pt>
                <c:pt idx="83989">
                  <c:v>3.2791303520000001E-6</c:v>
                </c:pt>
                <c:pt idx="83990">
                  <c:v>8.3476895729999996E-8</c:v>
                </c:pt>
                <c:pt idx="83991">
                  <c:v>4.4853386169999998E-8</c:v>
                </c:pt>
                <c:pt idx="83992">
                  <c:v>3.4511043330000001E-8</c:v>
                </c:pt>
                <c:pt idx="83993">
                  <c:v>4.0075830250000001E-6</c:v>
                </c:pt>
                <c:pt idx="83994">
                  <c:v>4.6009649270000002E-7</c:v>
                </c:pt>
                <c:pt idx="83995">
                  <c:v>7.6385279519999997E-8</c:v>
                </c:pt>
                <c:pt idx="83996">
                  <c:v>1.074992335E-8</c:v>
                </c:pt>
                <c:pt idx="83997">
                  <c:v>4.3931259479999998E-7</c:v>
                </c:pt>
                <c:pt idx="83998">
                  <c:v>5.0765421899999999E-8</c:v>
                </c:pt>
                <c:pt idx="83999">
                  <c:v>6.5951451310000004E-8</c:v>
                </c:pt>
                <c:pt idx="84000">
                  <c:v>6.5021050279999995E-8</c:v>
                </c:pt>
                <c:pt idx="84001">
                  <c:v>5.406708781E-8</c:v>
                </c:pt>
                <c:pt idx="84002">
                  <c:v>5.5339085809999999E-8</c:v>
                </c:pt>
                <c:pt idx="84003">
                  <c:v>5.3520397880000002E-8</c:v>
                </c:pt>
                <c:pt idx="84004">
                  <c:v>6.5129499709999994E-8</c:v>
                </c:pt>
                <c:pt idx="84005">
                  <c:v>6.4957103450000001E-7</c:v>
                </c:pt>
                <c:pt idx="84006">
                  <c:v>1.3219272870000001E-7</c:v>
                </c:pt>
                <c:pt idx="84007">
                  <c:v>1.393158663E-8</c:v>
                </c:pt>
                <c:pt idx="84008">
                  <c:v>2.2836659550000001E-7</c:v>
                </c:pt>
                <c:pt idx="84009">
                  <c:v>8.981133836E-7</c:v>
                </c:pt>
                <c:pt idx="84010">
                  <c:v>1.4348662649999999E-7</c:v>
                </c:pt>
                <c:pt idx="84011">
                  <c:v>1.8139954819999999E-7</c:v>
                </c:pt>
                <c:pt idx="84012">
                  <c:v>4.0548829910000001E-7</c:v>
                </c:pt>
                <c:pt idx="84013">
                  <c:v>5.9354868419999997E-6</c:v>
                </c:pt>
                <c:pt idx="84014">
                  <c:v>2.147789912E-7</c:v>
                </c:pt>
                <c:pt idx="84015">
                  <c:v>9.3696711449999997E-7</c:v>
                </c:pt>
                <c:pt idx="84016">
                  <c:v>3.8680841419999997E-6</c:v>
                </c:pt>
                <c:pt idx="84017">
                  <c:v>8.3023748579999997E-5</c:v>
                </c:pt>
                <c:pt idx="84018">
                  <c:v>3.2158595030000002E-6</c:v>
                </c:pt>
                <c:pt idx="84019">
                  <c:v>9.1972921370000004E-7</c:v>
                </c:pt>
                <c:pt idx="84020">
                  <c:v>5.7321360950000005E-7</c:v>
                </c:pt>
                <c:pt idx="84021">
                  <c:v>5.8262714980000002E-6</c:v>
                </c:pt>
                <c:pt idx="84022">
                  <c:v>1.473204133E-6</c:v>
                </c:pt>
                <c:pt idx="84023">
                  <c:v>9.9114053789999994E-7</c:v>
                </c:pt>
                <c:pt idx="84024">
                  <c:v>5.7545053770000003E-8</c:v>
                </c:pt>
                <c:pt idx="84025">
                  <c:v>1.2717155349999999E-4</c:v>
                </c:pt>
                <c:pt idx="84026">
                  <c:v>1.657601401E-7</c:v>
                </c:pt>
                <c:pt idx="84027">
                  <c:v>1.482459403E-6</c:v>
                </c:pt>
                <c:pt idx="84028">
                  <c:v>2.4352560859999999E-6</c:v>
                </c:pt>
                <c:pt idx="84029">
                  <c:v>1.8072869300000001E-5</c:v>
                </c:pt>
                <c:pt idx="84030">
                  <c:v>6.1297343520000003E-7</c:v>
                </c:pt>
                <c:pt idx="84031">
                  <c:v>5.7935780189999997E-7</c:v>
                </c:pt>
                <c:pt idx="84032">
                  <c:v>6.0027136550000004E-7</c:v>
                </c:pt>
                <c:pt idx="84033">
                  <c:v>2.4022564229999999E-6</c:v>
                </c:pt>
                <c:pt idx="84034">
                  <c:v>1.518435232E-7</c:v>
                </c:pt>
                <c:pt idx="84035">
                  <c:v>2.7873907410000002E-7</c:v>
                </c:pt>
                <c:pt idx="84036">
                  <c:v>3.493547121E-7</c:v>
                </c:pt>
                <c:pt idx="84037">
                  <c:v>8.9873094129999996E-6</c:v>
                </c:pt>
                <c:pt idx="84038">
                  <c:v>1.4081822230000001E-7</c:v>
                </c:pt>
                <c:pt idx="84039">
                  <c:v>4.403848944E-8</c:v>
                </c:pt>
                <c:pt idx="84040">
                  <c:v>2.0507293E-8</c:v>
                </c:pt>
                <c:pt idx="84041">
                  <c:v>1.3000847290000001E-7</c:v>
                </c:pt>
                <c:pt idx="84042">
                  <c:v>5.0351595729999998E-9</c:v>
                </c:pt>
                <c:pt idx="84043">
                  <c:v>1.765779954E-9</c:v>
                </c:pt>
                <c:pt idx="84044">
                  <c:v>9.1672956090000001E-10</c:v>
                </c:pt>
                <c:pt idx="84045">
                  <c:v>1.4778206040000001E-7</c:v>
                </c:pt>
                <c:pt idx="84046">
                  <c:v>1.9020274639999999E-9</c:v>
                </c:pt>
                <c:pt idx="84047">
                  <c:v>3.1102901289999998E-9</c:v>
                </c:pt>
                <c:pt idx="84048">
                  <c:v>3.6987094229999999E-9</c:v>
                </c:pt>
                <c:pt idx="84049">
                  <c:v>1.593648331E-7</c:v>
                </c:pt>
                <c:pt idx="84050">
                  <c:v>7.1397370930000001E-10</c:v>
                </c:pt>
                <c:pt idx="84051">
                  <c:v>1.1416872250000001E-13</c:v>
                </c:pt>
                <c:pt idx="84052">
                  <c:v>9.0399923160000001E-10</c:v>
                </c:pt>
                <c:pt idx="84053">
                  <c:v>5.0307936239999998E-8</c:v>
                </c:pt>
                <c:pt idx="84054">
                  <c:v>1.411126569E-8</c:v>
                </c:pt>
                <c:pt idx="84055">
                  <c:v>2.582110857E-8</c:v>
                </c:pt>
                <c:pt idx="84056">
                  <c:v>3.3301736820000001E-8</c:v>
                </c:pt>
                <c:pt idx="84057">
                  <c:v>2.5665197399999999E-6</c:v>
                </c:pt>
                <c:pt idx="84058">
                  <c:v>1.004834463E-7</c:v>
                </c:pt>
                <c:pt idx="84059">
                  <c:v>1.6366524780000001E-7</c:v>
                </c:pt>
                <c:pt idx="84060">
                  <c:v>2.2684067939999999E-7</c:v>
                </c:pt>
                <c:pt idx="84061">
                  <c:v>3.463834417E-6</c:v>
                </c:pt>
                <c:pt idx="84062">
                  <c:v>3.8600369029999999E-7</c:v>
                </c:pt>
                <c:pt idx="84063">
                  <c:v>3.7980361960000002E-7</c:v>
                </c:pt>
                <c:pt idx="84064">
                  <c:v>5.9900016839999996E-7</c:v>
                </c:pt>
                <c:pt idx="84065">
                  <c:v>4.8079561980000003E-5</c:v>
                </c:pt>
                <c:pt idx="84066">
                  <c:v>1.572238726E-6</c:v>
                </c:pt>
                <c:pt idx="84067">
                  <c:v>6.0561945540000001E-7</c:v>
                </c:pt>
                <c:pt idx="84068">
                  <c:v>8.9755722870000005E-8</c:v>
                </c:pt>
                <c:pt idx="84069">
                  <c:v>9.1390166569999998E-5</c:v>
                </c:pt>
                <c:pt idx="84070">
                  <c:v>4.8176031870000003E-7</c:v>
                </c:pt>
                <c:pt idx="84071">
                  <c:v>7.1441651820000003E-7</c:v>
                </c:pt>
                <c:pt idx="84072">
                  <c:v>4.1480158759999999E-7</c:v>
                </c:pt>
                <c:pt idx="84073">
                  <c:v>6.3434068630000001E-6</c:v>
                </c:pt>
                <c:pt idx="84074">
                  <c:v>6.0865126930000005E-7</c:v>
                </c:pt>
                <c:pt idx="84075">
                  <c:v>5.1342909609999998E-7</c:v>
                </c:pt>
                <c:pt idx="84076">
                  <c:v>3.1868215459999999E-7</c:v>
                </c:pt>
                <c:pt idx="84077">
                  <c:v>2.4271325739999998E-6</c:v>
                </c:pt>
                <c:pt idx="84078">
                  <c:v>4.0072440510000002E-7</c:v>
                </c:pt>
                <c:pt idx="84079">
                  <c:v>2.8347743169999998E-7</c:v>
                </c:pt>
                <c:pt idx="84080">
                  <c:v>2.214841101E-7</c:v>
                </c:pt>
                <c:pt idx="84081">
                  <c:v>1.830753303E-6</c:v>
                </c:pt>
                <c:pt idx="84082">
                  <c:v>1.9366201209999999E-7</c:v>
                </c:pt>
                <c:pt idx="84083">
                  <c:v>4.876955059E-8</c:v>
                </c:pt>
                <c:pt idx="84084">
                  <c:v>4.6162055199999998E-8</c:v>
                </c:pt>
                <c:pt idx="84085">
                  <c:v>1.4126596049999999E-6</c:v>
                </c:pt>
                <c:pt idx="84086">
                  <c:v>2.7134711930000001E-8</c:v>
                </c:pt>
                <c:pt idx="84087">
                  <c:v>6.953634057E-9</c:v>
                </c:pt>
                <c:pt idx="84088">
                  <c:v>2.310714223E-8</c:v>
                </c:pt>
                <c:pt idx="84089">
                  <c:v>2.6405333979999999E-7</c:v>
                </c:pt>
                <c:pt idx="84090">
                  <c:v>1.6569027149999999E-8</c:v>
                </c:pt>
                <c:pt idx="84091">
                  <c:v>6.8807785080000003E-8</c:v>
                </c:pt>
                <c:pt idx="84092">
                  <c:v>6.3111389210000005E-8</c:v>
                </c:pt>
                <c:pt idx="84093">
                  <c:v>4.528194573E-8</c:v>
                </c:pt>
                <c:pt idx="84094">
                  <c:v>7.7476240460000005E-8</c:v>
                </c:pt>
                <c:pt idx="84095">
                  <c:v>1.042121603E-7</c:v>
                </c:pt>
                <c:pt idx="84096">
                  <c:v>9.5470417040000004E-8</c:v>
                </c:pt>
                <c:pt idx="84097">
                  <c:v>1.2741354370000001E-7</c:v>
                </c:pt>
                <c:pt idx="84098">
                  <c:v>9.0381532119999996E-8</c:v>
                </c:pt>
                <c:pt idx="84099">
                  <c:v>4.7491488730000001E-8</c:v>
                </c:pt>
                <c:pt idx="84100">
                  <c:v>3.558123918E-8</c:v>
                </c:pt>
                <c:pt idx="84101">
                  <c:v>3.8789323750000001E-8</c:v>
                </c:pt>
                <c:pt idx="84102">
                  <c:v>9.6501660949999996E-9</c:v>
                </c:pt>
                <c:pt idx="84103">
                  <c:v>2.9636522109999999E-8</c:v>
                </c:pt>
                <c:pt idx="84104">
                  <c:v>9.2890235069999999E-9</c:v>
                </c:pt>
                <c:pt idx="84105">
                  <c:v>4.0045361530000001E-7</c:v>
                </c:pt>
                <c:pt idx="84106">
                  <c:v>3.2319043019999999E-7</c:v>
                </c:pt>
                <c:pt idx="84107">
                  <c:v>5.6855958010000004E-7</c:v>
                </c:pt>
                <c:pt idx="84108">
                  <c:v>1.377737658E-6</c:v>
                </c:pt>
                <c:pt idx="84109">
                  <c:v>3.7585118449999998E-5</c:v>
                </c:pt>
                <c:pt idx="84110">
                  <c:v>5.1938984180000001E-7</c:v>
                </c:pt>
                <c:pt idx="84111">
                  <c:v>8.0247080430000003E-7</c:v>
                </c:pt>
                <c:pt idx="84112">
                  <c:v>6.5812770379999997E-7</c:v>
                </c:pt>
                <c:pt idx="84113">
                  <c:v>5.795882118E-7</c:v>
                </c:pt>
                <c:pt idx="84114">
                  <c:v>4.1997967670000001E-7</c:v>
                </c:pt>
                <c:pt idx="84115">
                  <c:v>8.6495247740000004E-7</c:v>
                </c:pt>
                <c:pt idx="84116">
                  <c:v>1.3333978969999999E-6</c:v>
                </c:pt>
                <c:pt idx="84117">
                  <c:v>8.756344322E-6</c:v>
                </c:pt>
                <c:pt idx="84118">
                  <c:v>2.2477628969999999E-6</c:v>
                </c:pt>
                <c:pt idx="84119">
                  <c:v>9.7064717069999997E-7</c:v>
                </c:pt>
                <c:pt idx="84120">
                  <c:v>2.4925515090000001E-7</c:v>
                </c:pt>
                <c:pt idx="84121">
                  <c:v>2.5103622220000001E-6</c:v>
                </c:pt>
                <c:pt idx="84122">
                  <c:v>7.8605868630000005E-7</c:v>
                </c:pt>
                <c:pt idx="84123">
                  <c:v>6.1035172190000004E-7</c:v>
                </c:pt>
                <c:pt idx="84124">
                  <c:v>5.2840971399999997E-8</c:v>
                </c:pt>
                <c:pt idx="84125">
                  <c:v>9.7562811450000005E-8</c:v>
                </c:pt>
                <c:pt idx="84126">
                  <c:v>9.2143323829999996E-7</c:v>
                </c:pt>
                <c:pt idx="84127">
                  <c:v>3.9944182370000002E-7</c:v>
                </c:pt>
                <c:pt idx="84128">
                  <c:v>6.4125298219999996E-7</c:v>
                </c:pt>
                <c:pt idx="84129">
                  <c:v>5.3128190709999996E-6</c:v>
                </c:pt>
                <c:pt idx="84130">
                  <c:v>1.4879598710000001E-7</c:v>
                </c:pt>
                <c:pt idx="84131">
                  <c:v>2.21719913E-7</c:v>
                </c:pt>
                <c:pt idx="84132">
                  <c:v>9.7970721330000004E-8</c:v>
                </c:pt>
                <c:pt idx="84133">
                  <c:v>5.7344845620000002E-8</c:v>
                </c:pt>
                <c:pt idx="84134">
                  <c:v>2.7570394490000002E-8</c:v>
                </c:pt>
                <c:pt idx="84135">
                  <c:v>1.874669282E-8</c:v>
                </c:pt>
                <c:pt idx="84136">
                  <c:v>7.5277425950000006E-8</c:v>
                </c:pt>
                <c:pt idx="84137">
                  <c:v>5.6816220090000005E-7</c:v>
                </c:pt>
                <c:pt idx="84138">
                  <c:v>2.271114773E-7</c:v>
                </c:pt>
                <c:pt idx="84139">
                  <c:v>4.1513739350000002E-7</c:v>
                </c:pt>
                <c:pt idx="84140">
                  <c:v>5.6479479899999996E-7</c:v>
                </c:pt>
                <c:pt idx="84141">
                  <c:v>2.5205153680000001E-6</c:v>
                </c:pt>
                <c:pt idx="84142">
                  <c:v>7.7564003240000006E-9</c:v>
                </c:pt>
                <c:pt idx="84143">
                  <c:v>1.5904479320000001E-7</c:v>
                </c:pt>
                <c:pt idx="84144">
                  <c:v>3.8612782240000002E-8</c:v>
                </c:pt>
                <c:pt idx="84145">
                  <c:v>2.490438984E-7</c:v>
                </c:pt>
                <c:pt idx="84146">
                  <c:v>8.8963900700000002E-8</c:v>
                </c:pt>
                <c:pt idx="84147">
                  <c:v>1.8882992779999999E-7</c:v>
                </c:pt>
                <c:pt idx="84148">
                  <c:v>3.7726553420000001E-8</c:v>
                </c:pt>
                <c:pt idx="84149">
                  <c:v>3.6212847689999999E-7</c:v>
                </c:pt>
                <c:pt idx="84150">
                  <c:v>7.5309496940000003E-8</c:v>
                </c:pt>
                <c:pt idx="84151">
                  <c:v>9.0428827310000006E-8</c:v>
                </c:pt>
                <c:pt idx="84152">
                  <c:v>9.2470144229999998E-9</c:v>
                </c:pt>
                <c:pt idx="84153">
                  <c:v>3.6183647460000001E-7</c:v>
                </c:pt>
                <c:pt idx="84154">
                  <c:v>1.044395677E-7</c:v>
                </c:pt>
                <c:pt idx="84155">
                  <c:v>3.1828565499999999E-8</c:v>
                </c:pt>
                <c:pt idx="84156">
                  <c:v>3.338114272E-8</c:v>
                </c:pt>
                <c:pt idx="84157">
                  <c:v>2.7324176779999998E-6</c:v>
                </c:pt>
                <c:pt idx="84158">
                  <c:v>6.9946228679999999E-7</c:v>
                </c:pt>
                <c:pt idx="84159">
                  <c:v>1.038620085E-6</c:v>
                </c:pt>
                <c:pt idx="84160">
                  <c:v>7.1495912959999999E-6</c:v>
                </c:pt>
                <c:pt idx="84161">
                  <c:v>1.449325311E-5</c:v>
                </c:pt>
                <c:pt idx="84162">
                  <c:v>9.3760732489999995E-7</c:v>
                </c:pt>
                <c:pt idx="84163">
                  <c:v>2.5631978370000001E-7</c:v>
                </c:pt>
                <c:pt idx="84164">
                  <c:v>2.4571746180000002E-7</c:v>
                </c:pt>
                <c:pt idx="84165">
                  <c:v>1.2989640390000001E-6</c:v>
                </c:pt>
                <c:pt idx="84166">
                  <c:v>1.81557535E-7</c:v>
                </c:pt>
                <c:pt idx="84167">
                  <c:v>2.1162899099999999E-7</c:v>
                </c:pt>
                <c:pt idx="84168">
                  <c:v>1.3848461979999999E-6</c:v>
                </c:pt>
                <c:pt idx="84169">
                  <c:v>5.8777360999999997E-6</c:v>
                </c:pt>
                <c:pt idx="84170">
                  <c:v>4.8289611170000004E-7</c:v>
                </c:pt>
                <c:pt idx="84171">
                  <c:v>3.9926811710000002E-7</c:v>
                </c:pt>
                <c:pt idx="84172">
                  <c:v>8.5927148680000005E-7</c:v>
                </c:pt>
                <c:pt idx="84173">
                  <c:v>1.7310336709999999E-7</c:v>
                </c:pt>
                <c:pt idx="84174">
                  <c:v>6.6001872749999999E-8</c:v>
                </c:pt>
                <c:pt idx="84175">
                  <c:v>1.1501308059999999E-7</c:v>
                </c:pt>
                <c:pt idx="84176">
                  <c:v>1.120356557E-7</c:v>
                </c:pt>
                <c:pt idx="84177">
                  <c:v>6.5951018380000002E-8</c:v>
                </c:pt>
                <c:pt idx="84178">
                  <c:v>8.5074916769999998E-8</c:v>
                </c:pt>
                <c:pt idx="84179">
                  <c:v>1.2298092970000001E-8</c:v>
                </c:pt>
                <c:pt idx="84180">
                  <c:v>1.714331837E-6</c:v>
                </c:pt>
                <c:pt idx="84181">
                  <c:v>2.40245766E-6</c:v>
                </c:pt>
                <c:pt idx="84182">
                  <c:v>8.5299614349999996E-7</c:v>
                </c:pt>
                <c:pt idx="84183">
                  <c:v>4.4019965659999998E-7</c:v>
                </c:pt>
                <c:pt idx="84184">
                  <c:v>9.3831215530000007E-9</c:v>
                </c:pt>
                <c:pt idx="84185">
                  <c:v>1.3568238590000001E-7</c:v>
                </c:pt>
                <c:pt idx="84186">
                  <c:v>4.1335510409999999E-7</c:v>
                </c:pt>
                <c:pt idx="84187">
                  <c:v>1.0892068019999999E-7</c:v>
                </c:pt>
                <c:pt idx="84188">
                  <c:v>3.8074152790000002E-7</c:v>
                </c:pt>
                <c:pt idx="84189">
                  <c:v>6.7547328050000004E-7</c:v>
                </c:pt>
                <c:pt idx="84190">
                  <c:v>5.0857106219999999E-7</c:v>
                </c:pt>
                <c:pt idx="84191">
                  <c:v>2.4427651089999999E-7</c:v>
                </c:pt>
                <c:pt idx="84192">
                  <c:v>2.7022891960000002E-7</c:v>
                </c:pt>
                <c:pt idx="84193">
                  <c:v>2.6030945389999999E-7</c:v>
                </c:pt>
                <c:pt idx="84194">
                  <c:v>1.6277583049999999E-8</c:v>
                </c:pt>
                <c:pt idx="84195">
                  <c:v>3.3470348420000003E-8</c:v>
                </c:pt>
                <c:pt idx="84196">
                  <c:v>1.7227119300000001E-7</c:v>
                </c:pt>
                <c:pt idx="84197">
                  <c:v>1.9609200730000001E-8</c:v>
                </c:pt>
                <c:pt idx="84198">
                  <c:v>2.756054266E-8</c:v>
                </c:pt>
                <c:pt idx="84199">
                  <c:v>1.103239859E-7</c:v>
                </c:pt>
                <c:pt idx="84200">
                  <c:v>8.0567755960000006E-8</c:v>
                </c:pt>
                <c:pt idx="84201">
                  <c:v>1.3067250100000001E-7</c:v>
                </c:pt>
                <c:pt idx="84202">
                  <c:v>3.1547900689999999E-7</c:v>
                </c:pt>
                <c:pt idx="84203">
                  <c:v>6.4075089700000004E-7</c:v>
                </c:pt>
                <c:pt idx="84204">
                  <c:v>2.583231884E-7</c:v>
                </c:pt>
                <c:pt idx="84205">
                  <c:v>1.3398359789999999E-7</c:v>
                </c:pt>
                <c:pt idx="84206">
                  <c:v>4.152964136E-7</c:v>
                </c:pt>
                <c:pt idx="84207">
                  <c:v>4.654832483E-7</c:v>
                </c:pt>
                <c:pt idx="84208">
                  <c:v>8.9776210699999999E-9</c:v>
                </c:pt>
                <c:pt idx="84209">
                  <c:v>1.057248334E-7</c:v>
                </c:pt>
                <c:pt idx="84210">
                  <c:v>4.5812949580000002E-7</c:v>
                </c:pt>
                <c:pt idx="84211">
                  <c:v>3.0723191390000002E-7</c:v>
                </c:pt>
                <c:pt idx="84212">
                  <c:v>2.3626173860000001E-8</c:v>
                </c:pt>
                <c:pt idx="84213">
                  <c:v>2.111243066E-7</c:v>
                </c:pt>
                <c:pt idx="84214">
                  <c:v>2.6175414279999998E-7</c:v>
                </c:pt>
                <c:pt idx="84215">
                  <c:v>2.1971026490000001E-8</c:v>
                </c:pt>
                <c:pt idx="84216">
                  <c:v>4.3609450400000002E-7</c:v>
                </c:pt>
                <c:pt idx="84217">
                  <c:v>4.4696497529999998E-8</c:v>
                </c:pt>
                <c:pt idx="84218">
                  <c:v>6.6840365639999998E-8</c:v>
                </c:pt>
                <c:pt idx="84219">
                  <c:v>6.1696789230000007E-8</c:v>
                </c:pt>
                <c:pt idx="84220">
                  <c:v>1.1724188220000001E-6</c:v>
                </c:pt>
                <c:pt idx="84221">
                  <c:v>1.8226383440000001E-7</c:v>
                </c:pt>
                <c:pt idx="84222">
                  <c:v>5.7263464209999999E-8</c:v>
                </c:pt>
                <c:pt idx="84223">
                  <c:v>2.1266003520000001E-7</c:v>
                </c:pt>
                <c:pt idx="84224">
                  <c:v>6.3532759079999997E-7</c:v>
                </c:pt>
                <c:pt idx="84225">
                  <c:v>2.7642369040000001E-7</c:v>
                </c:pt>
                <c:pt idx="84226">
                  <c:v>1.9835721580000001E-7</c:v>
                </c:pt>
                <c:pt idx="84227">
                  <c:v>4.6377882700000002E-7</c:v>
                </c:pt>
                <c:pt idx="84228">
                  <c:v>4.7871231259999997E-7</c:v>
                </c:pt>
                <c:pt idx="84229">
                  <c:v>6.5416644200000005E-7</c:v>
                </c:pt>
                <c:pt idx="84230">
                  <c:v>5.0263956660000004E-7</c:v>
                </c:pt>
                <c:pt idx="84231">
                  <c:v>2.7740958159999998E-7</c:v>
                </c:pt>
                <c:pt idx="84232">
                  <c:v>8.2341357810000002E-7</c:v>
                </c:pt>
                <c:pt idx="84233">
                  <c:v>9.895990234E-8</c:v>
                </c:pt>
                <c:pt idx="84234">
                  <c:v>5.4782046169999996E-7</c:v>
                </c:pt>
                <c:pt idx="84235">
                  <c:v>3.7836564800000001E-7</c:v>
                </c:pt>
                <c:pt idx="84236">
                  <c:v>8.6388046739999996E-7</c:v>
                </c:pt>
                <c:pt idx="84237">
                  <c:v>5.4754559369999997E-8</c:v>
                </c:pt>
                <c:pt idx="84238">
                  <c:v>4.6047759169999999E-7</c:v>
                </c:pt>
                <c:pt idx="84239">
                  <c:v>4.737774586E-8</c:v>
                </c:pt>
                <c:pt idx="84240">
                  <c:v>9.1651353270000005E-6</c:v>
                </c:pt>
                <c:pt idx="84241">
                  <c:v>2.7709907509999998E-6</c:v>
                </c:pt>
                <c:pt idx="84242">
                  <c:v>1.530793698E-6</c:v>
                </c:pt>
                <c:pt idx="84243">
                  <c:v>1.49255875E-6</c:v>
                </c:pt>
                <c:pt idx="84244">
                  <c:v>1.9601483600000002E-6</c:v>
                </c:pt>
                <c:pt idx="84245">
                  <c:v>3.7611738739999999E-7</c:v>
                </c:pt>
                <c:pt idx="84246">
                  <c:v>9.2381207989999994E-8</c:v>
                </c:pt>
                <c:pt idx="84247">
                  <c:v>5.5942876519999998E-8</c:v>
                </c:pt>
                <c:pt idx="84248">
                  <c:v>2.0990913869999999E-8</c:v>
                </c:pt>
                <c:pt idx="84249">
                  <c:v>5.3191498899999998E-8</c:v>
                </c:pt>
                <c:pt idx="84250">
                  <c:v>6.7388577629999994E-8</c:v>
                </c:pt>
                <c:pt idx="84251">
                  <c:v>7.9094776399999996E-8</c:v>
                </c:pt>
                <c:pt idx="84252">
                  <c:v>1.6079272080000001E-7</c:v>
                </c:pt>
                <c:pt idx="84253">
                  <c:v>1.4568392659999999E-7</c:v>
                </c:pt>
                <c:pt idx="84254">
                  <c:v>5.2042626179999999E-8</c:v>
                </c:pt>
                <c:pt idx="84255">
                  <c:v>1.9367819649999999E-7</c:v>
                </c:pt>
                <c:pt idx="84256">
                  <c:v>6.4435475700000002E-8</c:v>
                </c:pt>
                <c:pt idx="84257">
                  <c:v>9.7633119009999998E-8</c:v>
                </c:pt>
                <c:pt idx="84258">
                  <c:v>1.129608898E-7</c:v>
                </c:pt>
                <c:pt idx="84259">
                  <c:v>1.2255706860000001E-7</c:v>
                </c:pt>
                <c:pt idx="84260">
                  <c:v>8.8726545560000003E-7</c:v>
                </c:pt>
                <c:pt idx="84261">
                  <c:v>2.1099206809999999E-7</c:v>
                </c:pt>
                <c:pt idx="84262">
                  <c:v>1.8620814079999999E-7</c:v>
                </c:pt>
                <c:pt idx="84263">
                  <c:v>4.3338773179999998E-7</c:v>
                </c:pt>
                <c:pt idx="84264">
                  <c:v>6.9855202379999996E-7</c:v>
                </c:pt>
                <c:pt idx="84265">
                  <c:v>1.2944686449999999E-7</c:v>
                </c:pt>
                <c:pt idx="84266">
                  <c:v>4.4543465399999997E-8</c:v>
                </c:pt>
                <c:pt idx="84267">
                  <c:v>3.1434136519999997E-8</c:v>
                </c:pt>
                <c:pt idx="84268">
                  <c:v>1.195310728E-7</c:v>
                </c:pt>
                <c:pt idx="84269">
                  <c:v>8.8084666429999998E-9</c:v>
                </c:pt>
                <c:pt idx="84270">
                  <c:v>2.953278836E-8</c:v>
                </c:pt>
                <c:pt idx="84271">
                  <c:v>1.319445326E-7</c:v>
                </c:pt>
                <c:pt idx="84272">
                  <c:v>4.4540234039999998E-6</c:v>
                </c:pt>
                <c:pt idx="84273">
                  <c:v>8.0897055630000004E-7</c:v>
                </c:pt>
                <c:pt idx="84274">
                  <c:v>1.9443571220000001E-7</c:v>
                </c:pt>
                <c:pt idx="84275">
                  <c:v>4.1556323719999998E-7</c:v>
                </c:pt>
                <c:pt idx="84276">
                  <c:v>1.1610565960000001E-6</c:v>
                </c:pt>
                <c:pt idx="84277">
                  <c:v>1.4042033529999999E-7</c:v>
                </c:pt>
                <c:pt idx="84278">
                  <c:v>1.0634645410000001E-7</c:v>
                </c:pt>
                <c:pt idx="84279">
                  <c:v>2.7389274790000002E-7</c:v>
                </c:pt>
                <c:pt idx="84280">
                  <c:v>2.674022558E-6</c:v>
                </c:pt>
                <c:pt idx="84281">
                  <c:v>6.3849046100000003E-7</c:v>
                </c:pt>
                <c:pt idx="84282">
                  <c:v>6.5185096920000001E-7</c:v>
                </c:pt>
                <c:pt idx="84283">
                  <c:v>2.2135116859999999E-6</c:v>
                </c:pt>
                <c:pt idx="84284">
                  <c:v>2.006908094E-5</c:v>
                </c:pt>
                <c:pt idx="84285">
                  <c:v>1.6174044680000001E-6</c:v>
                </c:pt>
                <c:pt idx="84286">
                  <c:v>2.6106844970000002E-7</c:v>
                </c:pt>
                <c:pt idx="84287">
                  <c:v>1.110097954E-7</c:v>
                </c:pt>
                <c:pt idx="84288">
                  <c:v>6.4378968610000002E-7</c:v>
                </c:pt>
                <c:pt idx="84289">
                  <c:v>2.9689118990000001E-7</c:v>
                </c:pt>
                <c:pt idx="84290">
                  <c:v>1.5989800589999999E-7</c:v>
                </c:pt>
                <c:pt idx="84291">
                  <c:v>2.1915808380000001E-8</c:v>
                </c:pt>
                <c:pt idx="84292">
                  <c:v>5.8007646659999999E-6</c:v>
                </c:pt>
                <c:pt idx="84293">
                  <c:v>1.300713908E-7</c:v>
                </c:pt>
                <c:pt idx="84294">
                  <c:v>1.098571562E-7</c:v>
                </c:pt>
                <c:pt idx="84295">
                  <c:v>1.7385566570000001E-7</c:v>
                </c:pt>
                <c:pt idx="84296">
                  <c:v>1.631665516E-7</c:v>
                </c:pt>
                <c:pt idx="84297">
                  <c:v>2.8738313819999999E-8</c:v>
                </c:pt>
                <c:pt idx="84298">
                  <c:v>1.866348647E-8</c:v>
                </c:pt>
                <c:pt idx="84299">
                  <c:v>1.128109879E-8</c:v>
                </c:pt>
                <c:pt idx="84300">
                  <c:v>4.554243344E-8</c:v>
                </c:pt>
                <c:pt idx="84301">
                  <c:v>1.355049834E-8</c:v>
                </c:pt>
                <c:pt idx="84302">
                  <c:v>4.9926392040000002E-9</c:v>
                </c:pt>
                <c:pt idx="84303">
                  <c:v>8.086348507E-9</c:v>
                </c:pt>
                <c:pt idx="84304">
                  <c:v>6.6626512499999999E-7</c:v>
                </c:pt>
                <c:pt idx="84305">
                  <c:v>1.2856195979999999E-8</c:v>
                </c:pt>
                <c:pt idx="84306">
                  <c:v>6.4173084189999999E-9</c:v>
                </c:pt>
                <c:pt idx="84307">
                  <c:v>6.4737416629999996E-9</c:v>
                </c:pt>
                <c:pt idx="84308">
                  <c:v>5.6368083489999999E-8</c:v>
                </c:pt>
                <c:pt idx="84309">
                  <c:v>8.1857185359999997E-9</c:v>
                </c:pt>
                <c:pt idx="84310">
                  <c:v>7.4326943040000002E-9</c:v>
                </c:pt>
                <c:pt idx="84311">
                  <c:v>8.8035310700000005E-9</c:v>
                </c:pt>
                <c:pt idx="84312">
                  <c:v>2.091221188E-7</c:v>
                </c:pt>
                <c:pt idx="84313">
                  <c:v>7.9307700909999998E-9</c:v>
                </c:pt>
                <c:pt idx="84314">
                  <c:v>6.8555590330000003E-8</c:v>
                </c:pt>
                <c:pt idx="84315">
                  <c:v>1.139268434E-7</c:v>
                </c:pt>
                <c:pt idx="84316">
                  <c:v>2.233569272E-6</c:v>
                </c:pt>
                <c:pt idx="84317">
                  <c:v>7.178482863E-8</c:v>
                </c:pt>
                <c:pt idx="84318">
                  <c:v>6.1174254810000002E-8</c:v>
                </c:pt>
                <c:pt idx="84319">
                  <c:v>9.8436256230000002E-8</c:v>
                </c:pt>
                <c:pt idx="84320">
                  <c:v>1.0219132209999999E-6</c:v>
                </c:pt>
                <c:pt idx="84321">
                  <c:v>6.640987267E-8</c:v>
                </c:pt>
                <c:pt idx="84322">
                  <c:v>1.3297712449999999E-7</c:v>
                </c:pt>
                <c:pt idx="84323">
                  <c:v>2.2564351150000001E-7</c:v>
                </c:pt>
                <c:pt idx="84324">
                  <c:v>5.143495336E-6</c:v>
                </c:pt>
                <c:pt idx="84325">
                  <c:v>2.5878567440000001E-7</c:v>
                </c:pt>
                <c:pt idx="84326">
                  <c:v>1.087022362E-7</c:v>
                </c:pt>
                <c:pt idx="84327">
                  <c:v>8.3812693210000004E-8</c:v>
                </c:pt>
                <c:pt idx="84328">
                  <c:v>3.5396948459999999E-6</c:v>
                </c:pt>
                <c:pt idx="84329">
                  <c:v>8.6091644579999994E-8</c:v>
                </c:pt>
                <c:pt idx="84330">
                  <c:v>1.3691210020000001E-7</c:v>
                </c:pt>
                <c:pt idx="84331">
                  <c:v>7.3681657079999996E-8</c:v>
                </c:pt>
                <c:pt idx="84332">
                  <c:v>2.066918657E-5</c:v>
                </c:pt>
                <c:pt idx="84333">
                  <c:v>1.359958695E-9</c:v>
                </c:pt>
                <c:pt idx="84334">
                  <c:v>2.1313631389999999E-7</c:v>
                </c:pt>
                <c:pt idx="84335">
                  <c:v>3.384447914E-7</c:v>
                </c:pt>
                <c:pt idx="84336">
                  <c:v>2.1205428610000001E-5</c:v>
                </c:pt>
                <c:pt idx="84337">
                  <c:v>1.3341675630000001E-7</c:v>
                </c:pt>
                <c:pt idx="84338">
                  <c:v>5.2828954040000001E-8</c:v>
                </c:pt>
                <c:pt idx="84339">
                  <c:v>4.7717572709999997E-8</c:v>
                </c:pt>
                <c:pt idx="84340">
                  <c:v>6.6699982460000005E-7</c:v>
                </c:pt>
                <c:pt idx="84341">
                  <c:v>2.8422826899999999E-8</c:v>
                </c:pt>
                <c:pt idx="84342">
                  <c:v>1.648182827E-8</c:v>
                </c:pt>
                <c:pt idx="84343">
                  <c:v>1.046240101E-8</c:v>
                </c:pt>
                <c:pt idx="84344">
                  <c:v>5.8599587320000001E-8</c:v>
                </c:pt>
                <c:pt idx="84345">
                  <c:v>3.2622687720000001E-9</c:v>
                </c:pt>
                <c:pt idx="84346">
                  <c:v>1.1711606569999999E-9</c:v>
                </c:pt>
                <c:pt idx="84347">
                  <c:v>2.3627749369999999E-10</c:v>
                </c:pt>
                <c:pt idx="84348">
                  <c:v>3.812180085E-13</c:v>
                </c:pt>
                <c:pt idx="84349">
                  <c:v>1.6149168440000001E-10</c:v>
                </c:pt>
                <c:pt idx="84350">
                  <c:v>4.5386171170000003E-10</c:v>
                </c:pt>
                <c:pt idx="84351">
                  <c:v>7.0394841280000005E-10</c:v>
                </c:pt>
                <c:pt idx="84352">
                  <c:v>4.497037046E-8</c:v>
                </c:pt>
                <c:pt idx="84353">
                  <c:v>1.1735758349999999E-9</c:v>
                </c:pt>
                <c:pt idx="84354">
                  <c:v>6.7574324909999998E-10</c:v>
                </c:pt>
                <c:pt idx="84355">
                  <c:v>2.894297765E-10</c:v>
                </c:pt>
                <c:pt idx="84356">
                  <c:v>1.986397074E-8</c:v>
                </c:pt>
                <c:pt idx="84357">
                  <c:v>1.409190484E-9</c:v>
                </c:pt>
                <c:pt idx="84358">
                  <c:v>3.171960974E-9</c:v>
                </c:pt>
                <c:pt idx="84359">
                  <c:v>4.6270045200000001E-9</c:v>
                </c:pt>
                <c:pt idx="84360">
                  <c:v>1.0250379619999999E-7</c:v>
                </c:pt>
                <c:pt idx="84361">
                  <c:v>1.7231484729999999E-8</c:v>
                </c:pt>
                <c:pt idx="84362">
                  <c:v>2.6943329730000001E-8</c:v>
                </c:pt>
                <c:pt idx="84363">
                  <c:v>3.6011285289999999E-8</c:v>
                </c:pt>
                <c:pt idx="84364">
                  <c:v>8.9723827239999996E-7</c:v>
                </c:pt>
                <c:pt idx="84365">
                  <c:v>9.3382280869999999E-8</c:v>
                </c:pt>
                <c:pt idx="84366">
                  <c:v>5.7131069139999997E-8</c:v>
                </c:pt>
                <c:pt idx="84367">
                  <c:v>4.70011229E-8</c:v>
                </c:pt>
                <c:pt idx="84368">
                  <c:v>6.4860661930000001E-7</c:v>
                </c:pt>
                <c:pt idx="84369">
                  <c:v>1.93012647E-7</c:v>
                </c:pt>
                <c:pt idx="84370">
                  <c:v>1.170913376E-7</c:v>
                </c:pt>
                <c:pt idx="84371">
                  <c:v>8.8622369940000001E-8</c:v>
                </c:pt>
                <c:pt idx="84372">
                  <c:v>2.9673506439999999E-6</c:v>
                </c:pt>
                <c:pt idx="84373">
                  <c:v>5.5196957929999995E-7</c:v>
                </c:pt>
                <c:pt idx="84374">
                  <c:v>2.2534702530000001E-7</c:v>
                </c:pt>
                <c:pt idx="84375">
                  <c:v>3.7864739349999999E-7</c:v>
                </c:pt>
                <c:pt idx="84376">
                  <c:v>5.9797376399999999E-5</c:v>
                </c:pt>
                <c:pt idx="84377">
                  <c:v>3.157683044E-7</c:v>
                </c:pt>
                <c:pt idx="84378">
                  <c:v>4.645736021E-7</c:v>
                </c:pt>
                <c:pt idx="84379">
                  <c:v>2.660208217E-7</c:v>
                </c:pt>
                <c:pt idx="84380">
                  <c:v>6.2408645939999997E-7</c:v>
                </c:pt>
                <c:pt idx="84381">
                  <c:v>1.8271181829999999E-7</c:v>
                </c:pt>
                <c:pt idx="84382">
                  <c:v>2.2371819269999999E-7</c:v>
                </c:pt>
                <c:pt idx="84383">
                  <c:v>2.3884408939999998E-7</c:v>
                </c:pt>
                <c:pt idx="84384">
                  <c:v>3.8994603199999997E-6</c:v>
                </c:pt>
                <c:pt idx="84385">
                  <c:v>3.2762353449999998E-7</c:v>
                </c:pt>
                <c:pt idx="84386">
                  <c:v>1.087255455E-7</c:v>
                </c:pt>
                <c:pt idx="84387">
                  <c:v>7.1900860770000002E-9</c:v>
                </c:pt>
                <c:pt idx="84388">
                  <c:v>6.6991917209999999E-7</c:v>
                </c:pt>
                <c:pt idx="84389">
                  <c:v>5.7364963539999997E-8</c:v>
                </c:pt>
                <c:pt idx="84390">
                  <c:v>4.8718128919999999E-8</c:v>
                </c:pt>
                <c:pt idx="84391">
                  <c:v>8.732488177E-9</c:v>
                </c:pt>
                <c:pt idx="84392">
                  <c:v>2.9864399079999998E-9</c:v>
                </c:pt>
                <c:pt idx="84393">
                  <c:v>3.6533029320000001E-8</c:v>
                </c:pt>
                <c:pt idx="84394">
                  <c:v>2.315820839E-8</c:v>
                </c:pt>
                <c:pt idx="84395">
                  <c:v>2.3091988359999999E-9</c:v>
                </c:pt>
                <c:pt idx="84396">
                  <c:v>4.0910243550000001E-8</c:v>
                </c:pt>
                <c:pt idx="84397">
                  <c:v>1.1452889440000001E-8</c:v>
                </c:pt>
                <c:pt idx="84398">
                  <c:v>1.208631965E-8</c:v>
                </c:pt>
                <c:pt idx="84399">
                  <c:v>1.192374874E-8</c:v>
                </c:pt>
                <c:pt idx="84400">
                  <c:v>1.3636140679999999E-8</c:v>
                </c:pt>
                <c:pt idx="84401">
                  <c:v>1.6246860959999999E-8</c:v>
                </c:pt>
                <c:pt idx="84402">
                  <c:v>2.1896435929999999E-8</c:v>
                </c:pt>
                <c:pt idx="84403">
                  <c:v>3.0746603320000001E-8</c:v>
                </c:pt>
                <c:pt idx="84404">
                  <c:v>2.1436950070000001E-7</c:v>
                </c:pt>
                <c:pt idx="84405">
                  <c:v>1.003254733E-7</c:v>
                </c:pt>
                <c:pt idx="84406">
                  <c:v>2.8849678209999998E-8</c:v>
                </c:pt>
                <c:pt idx="84407">
                  <c:v>8.3258227460000002E-8</c:v>
                </c:pt>
                <c:pt idx="84408">
                  <c:v>1.1032373620000001E-6</c:v>
                </c:pt>
                <c:pt idx="84409">
                  <c:v>1.6298069309999999E-7</c:v>
                </c:pt>
                <c:pt idx="84410">
                  <c:v>1.3867282410000001E-7</c:v>
                </c:pt>
                <c:pt idx="84411">
                  <c:v>6.6769622789999996E-8</c:v>
                </c:pt>
                <c:pt idx="84412">
                  <c:v>2.65918382E-7</c:v>
                </c:pt>
                <c:pt idx="84413">
                  <c:v>3.9022409560000001E-7</c:v>
                </c:pt>
                <c:pt idx="84414">
                  <c:v>1.149077162E-7</c:v>
                </c:pt>
                <c:pt idx="84415">
                  <c:v>9.782297055999999E-7</c:v>
                </c:pt>
                <c:pt idx="84416">
                  <c:v>1.7659909129999999E-5</c:v>
                </c:pt>
                <c:pt idx="84417">
                  <c:v>1.3808800529999999E-6</c:v>
                </c:pt>
                <c:pt idx="84418">
                  <c:v>1.6125143339999999E-6</c:v>
                </c:pt>
                <c:pt idx="84419">
                  <c:v>1.048823998E-6</c:v>
                </c:pt>
                <c:pt idx="84420">
                  <c:v>3.6797521039999998E-6</c:v>
                </c:pt>
                <c:pt idx="84421">
                  <c:v>6.9619627500000004E-7</c:v>
                </c:pt>
                <c:pt idx="84422">
                  <c:v>3.9267434629999998E-7</c:v>
                </c:pt>
                <c:pt idx="84423">
                  <c:v>3.0308901820000002E-7</c:v>
                </c:pt>
                <c:pt idx="84424">
                  <c:v>9.2118730819999994E-6</c:v>
                </c:pt>
                <c:pt idx="84425">
                  <c:v>1.6441741229999999E-6</c:v>
                </c:pt>
                <c:pt idx="84426">
                  <c:v>7.6762832919999996E-7</c:v>
                </c:pt>
                <c:pt idx="84427">
                  <c:v>4.5722411020000003E-6</c:v>
                </c:pt>
                <c:pt idx="84428">
                  <c:v>1.9189725199999999E-5</c:v>
                </c:pt>
                <c:pt idx="84429">
                  <c:v>8.3568576360000005E-7</c:v>
                </c:pt>
                <c:pt idx="84430">
                  <c:v>2.5256853030000002E-7</c:v>
                </c:pt>
                <c:pt idx="84431">
                  <c:v>5.8683753650000003E-8</c:v>
                </c:pt>
                <c:pt idx="84432">
                  <c:v>6.9154856929999998E-7</c:v>
                </c:pt>
                <c:pt idx="84433">
                  <c:v>1.3711445579999999E-7</c:v>
                </c:pt>
                <c:pt idx="84434">
                  <c:v>1.6825400069999999E-8</c:v>
                </c:pt>
                <c:pt idx="84435">
                  <c:v>2.5746903619999998E-7</c:v>
                </c:pt>
                <c:pt idx="84436">
                  <c:v>1.6319012409999999E-6</c:v>
                </c:pt>
                <c:pt idx="84437">
                  <c:v>1.2981301970000001E-7</c:v>
                </c:pt>
                <c:pt idx="84438">
                  <c:v>1.9091315589999999E-8</c:v>
                </c:pt>
                <c:pt idx="84439">
                  <c:v>4.2418225780000003E-8</c:v>
                </c:pt>
                <c:pt idx="84440">
                  <c:v>1.5361859969999999E-8</c:v>
                </c:pt>
                <c:pt idx="84441">
                  <c:v>1.131668733E-8</c:v>
                </c:pt>
                <c:pt idx="84442">
                  <c:v>2.739464881E-8</c:v>
                </c:pt>
                <c:pt idx="84443">
                  <c:v>3.3105183030000001E-8</c:v>
                </c:pt>
                <c:pt idx="84444">
                  <c:v>2.8472704049999999E-8</c:v>
                </c:pt>
                <c:pt idx="84445">
                  <c:v>3.4977367190000003E-8</c:v>
                </c:pt>
                <c:pt idx="84446">
                  <c:v>3.1600155570000001E-8</c:v>
                </c:pt>
                <c:pt idx="84447">
                  <c:v>3.4905323180000001E-8</c:v>
                </c:pt>
                <c:pt idx="84448">
                  <c:v>7.4615583190000006E-8</c:v>
                </c:pt>
                <c:pt idx="84449">
                  <c:v>1.9567966749999999E-8</c:v>
                </c:pt>
                <c:pt idx="84450">
                  <c:v>2.7913979849999999E-8</c:v>
                </c:pt>
                <c:pt idx="84451">
                  <c:v>4.9852946799999999E-8</c:v>
                </c:pt>
                <c:pt idx="84452">
                  <c:v>7.2386656579999995E-8</c:v>
                </c:pt>
                <c:pt idx="84453">
                  <c:v>1.244359362E-8</c:v>
                </c:pt>
                <c:pt idx="84454">
                  <c:v>9.810908401E-8</c:v>
                </c:pt>
                <c:pt idx="84455">
                  <c:v>2.4936194090000002E-8</c:v>
                </c:pt>
                <c:pt idx="84456">
                  <c:v>3.306562602E-7</c:v>
                </c:pt>
                <c:pt idx="84457">
                  <c:v>8.6730981490000005E-8</c:v>
                </c:pt>
                <c:pt idx="84458">
                  <c:v>4.3244077449999998E-7</c:v>
                </c:pt>
                <c:pt idx="84459">
                  <c:v>5.2909076860000004E-7</c:v>
                </c:pt>
                <c:pt idx="84460">
                  <c:v>8.1311637520000004E-7</c:v>
                </c:pt>
                <c:pt idx="84461">
                  <c:v>5.4754336940000002E-7</c:v>
                </c:pt>
                <c:pt idx="84462">
                  <c:v>3.9039495770000002E-7</c:v>
                </c:pt>
                <c:pt idx="84463">
                  <c:v>1.067873666E-8</c:v>
                </c:pt>
                <c:pt idx="84464">
                  <c:v>9.1322412110000001E-7</c:v>
                </c:pt>
                <c:pt idx="84465">
                  <c:v>1.5531986629999999E-6</c:v>
                </c:pt>
                <c:pt idx="84466">
                  <c:v>1.1914859620000001E-6</c:v>
                </c:pt>
                <c:pt idx="84467">
                  <c:v>1.324530046E-5</c:v>
                </c:pt>
                <c:pt idx="84468">
                  <c:v>3.2200144440000003E-5</c:v>
                </c:pt>
                <c:pt idx="84469">
                  <c:v>3.5237327459999998E-6</c:v>
                </c:pt>
                <c:pt idx="84470">
                  <c:v>3.672361735E-6</c:v>
                </c:pt>
                <c:pt idx="84471">
                  <c:v>1.640234641E-6</c:v>
                </c:pt>
                <c:pt idx="84472">
                  <c:v>2.4003247769999999E-7</c:v>
                </c:pt>
                <c:pt idx="84473">
                  <c:v>7.484091785E-7</c:v>
                </c:pt>
                <c:pt idx="84474">
                  <c:v>9.5311995420000004E-7</c:v>
                </c:pt>
                <c:pt idx="84475">
                  <c:v>1.140641191E-7</c:v>
                </c:pt>
                <c:pt idx="84476">
                  <c:v>1.8722504599999999E-7</c:v>
                </c:pt>
                <c:pt idx="84477">
                  <c:v>5.01678752E-7</c:v>
                </c:pt>
                <c:pt idx="84478">
                  <c:v>3.477423691E-7</c:v>
                </c:pt>
                <c:pt idx="84479">
                  <c:v>1.247814303E-9</c:v>
                </c:pt>
                <c:pt idx="84480">
                  <c:v>1.499789039E-7</c:v>
                </c:pt>
                <c:pt idx="84481">
                  <c:v>2.4104478399999998E-7</c:v>
                </c:pt>
                <c:pt idx="84482">
                  <c:v>5.104193138E-8</c:v>
                </c:pt>
                <c:pt idx="84483">
                  <c:v>1.2752083490000001E-7</c:v>
                </c:pt>
                <c:pt idx="84484">
                  <c:v>3.3783258559999999E-8</c:v>
                </c:pt>
                <c:pt idx="84485">
                  <c:v>7.1505216089999997E-8</c:v>
                </c:pt>
                <c:pt idx="84486">
                  <c:v>1.240036995E-8</c:v>
                </c:pt>
                <c:pt idx="84487">
                  <c:v>2.8180231170000001E-7</c:v>
                </c:pt>
                <c:pt idx="84488">
                  <c:v>4.7831871579999997E-8</c:v>
                </c:pt>
                <c:pt idx="84489">
                  <c:v>4.6535467219999999E-8</c:v>
                </c:pt>
                <c:pt idx="84490">
                  <c:v>4.8573728800000002E-8</c:v>
                </c:pt>
                <c:pt idx="84491">
                  <c:v>1.0209553940000001E-7</c:v>
                </c:pt>
                <c:pt idx="84492">
                  <c:v>5.5778505920000002E-8</c:v>
                </c:pt>
                <c:pt idx="84493">
                  <c:v>4.4851066249999998E-8</c:v>
                </c:pt>
                <c:pt idx="84494">
                  <c:v>6.0463323680000006E-8</c:v>
                </c:pt>
                <c:pt idx="84495">
                  <c:v>5.5149737240000002E-8</c:v>
                </c:pt>
                <c:pt idx="84496">
                  <c:v>4.8556191009999998E-8</c:v>
                </c:pt>
                <c:pt idx="84497">
                  <c:v>3.9914320219999998E-8</c:v>
                </c:pt>
                <c:pt idx="84498">
                  <c:v>3.5869813559999997E-8</c:v>
                </c:pt>
                <c:pt idx="84499">
                  <c:v>1.1947659439999999E-7</c:v>
                </c:pt>
                <c:pt idx="84500">
                  <c:v>7.4360975750000005E-8</c:v>
                </c:pt>
                <c:pt idx="84501">
                  <c:v>3.2648778399999999E-8</c:v>
                </c:pt>
                <c:pt idx="84502">
                  <c:v>8.0734307139999993E-9</c:v>
                </c:pt>
                <c:pt idx="84503">
                  <c:v>3.0582342519999999E-7</c:v>
                </c:pt>
                <c:pt idx="84504">
                  <c:v>1.3164423940000001E-7</c:v>
                </c:pt>
                <c:pt idx="84505">
                  <c:v>9.1307578160000005E-9</c:v>
                </c:pt>
                <c:pt idx="84506">
                  <c:v>1.560227797E-7</c:v>
                </c:pt>
                <c:pt idx="84507">
                  <c:v>5.0041463129999998E-6</c:v>
                </c:pt>
                <c:pt idx="84508">
                  <c:v>7.6775341709999993E-6</c:v>
                </c:pt>
                <c:pt idx="84509">
                  <c:v>2.008282607E-6</c:v>
                </c:pt>
                <c:pt idx="84510">
                  <c:v>2.4840571989999999E-6</c:v>
                </c:pt>
                <c:pt idx="84511">
                  <c:v>8.0545341170000005E-6</c:v>
                </c:pt>
                <c:pt idx="84512">
                  <c:v>1.8646033490000001E-6</c:v>
                </c:pt>
                <c:pt idx="84513">
                  <c:v>1.340450103E-7</c:v>
                </c:pt>
                <c:pt idx="84514">
                  <c:v>3.308916563E-7</c:v>
                </c:pt>
                <c:pt idx="84515">
                  <c:v>1.3173291379999999E-6</c:v>
                </c:pt>
                <c:pt idx="84516">
                  <c:v>1.1619463099999999E-6</c:v>
                </c:pt>
                <c:pt idx="84517">
                  <c:v>4.8752268679999998E-7</c:v>
                </c:pt>
                <c:pt idx="84518">
                  <c:v>4.5410067379999999E-7</c:v>
                </c:pt>
                <c:pt idx="84519">
                  <c:v>5.1757790319999998E-6</c:v>
                </c:pt>
                <c:pt idx="84520">
                  <c:v>2.2233598229999998E-6</c:v>
                </c:pt>
                <c:pt idx="84521">
                  <c:v>2.7006007070000001E-7</c:v>
                </c:pt>
                <c:pt idx="84522">
                  <c:v>4.426209619E-7</c:v>
                </c:pt>
                <c:pt idx="84523">
                  <c:v>3.4076213310000002E-7</c:v>
                </c:pt>
                <c:pt idx="84524">
                  <c:v>2.7493956280000001E-7</c:v>
                </c:pt>
                <c:pt idx="84525">
                  <c:v>9.6201365850000001E-8</c:v>
                </c:pt>
                <c:pt idx="84526">
                  <c:v>1.481608963E-7</c:v>
                </c:pt>
                <c:pt idx="84527">
                  <c:v>8.8175919070000005E-7</c:v>
                </c:pt>
                <c:pt idx="84528">
                  <c:v>7.3885575130000004E-7</c:v>
                </c:pt>
                <c:pt idx="84529">
                  <c:v>1.5130197000000001E-7</c:v>
                </c:pt>
                <c:pt idx="84530">
                  <c:v>3.8744146330000001E-7</c:v>
                </c:pt>
                <c:pt idx="84531">
                  <c:v>5.707950397E-7</c:v>
                </c:pt>
                <c:pt idx="84532">
                  <c:v>1.266639416E-7</c:v>
                </c:pt>
                <c:pt idx="84533">
                  <c:v>4.3631594409999998E-8</c:v>
                </c:pt>
                <c:pt idx="84534">
                  <c:v>3.3223367210000002E-8</c:v>
                </c:pt>
                <c:pt idx="84535">
                  <c:v>5.3311690309999998E-8</c:v>
                </c:pt>
                <c:pt idx="84536">
                  <c:v>6.7761475129999999E-9</c:v>
                </c:pt>
                <c:pt idx="84537">
                  <c:v>1.468519909E-8</c:v>
                </c:pt>
                <c:pt idx="84538">
                  <c:v>7.0724490519999994E-8</c:v>
                </c:pt>
                <c:pt idx="84539">
                  <c:v>5.5646363409999996E-7</c:v>
                </c:pt>
                <c:pt idx="84540">
                  <c:v>2.708525222E-7</c:v>
                </c:pt>
                <c:pt idx="84541">
                  <c:v>3.7569763769999998E-8</c:v>
                </c:pt>
                <c:pt idx="84542">
                  <c:v>5.5338345139999999E-9</c:v>
                </c:pt>
                <c:pt idx="84543">
                  <c:v>9.2820421090000002E-8</c:v>
                </c:pt>
                <c:pt idx="84544">
                  <c:v>3.9465187610000001E-8</c:v>
                </c:pt>
                <c:pt idx="84545">
                  <c:v>2.2959169909999998E-8</c:v>
                </c:pt>
                <c:pt idx="84546">
                  <c:v>3.1456784610000001E-8</c:v>
                </c:pt>
                <c:pt idx="84547">
                  <c:v>3.676796912E-8</c:v>
                </c:pt>
                <c:pt idx="84548">
                  <c:v>6.1496367509999998E-9</c:v>
                </c:pt>
                <c:pt idx="84549">
                  <c:v>1.440489661E-7</c:v>
                </c:pt>
                <c:pt idx="84550">
                  <c:v>2.5766773639999998E-7</c:v>
                </c:pt>
                <c:pt idx="84551">
                  <c:v>1.0651683570000001E-6</c:v>
                </c:pt>
                <c:pt idx="84552">
                  <c:v>4.9409955600000004E-7</c:v>
                </c:pt>
                <c:pt idx="84553">
                  <c:v>4.7351955529999998E-8</c:v>
                </c:pt>
                <c:pt idx="84554">
                  <c:v>1.752420366E-8</c:v>
                </c:pt>
                <c:pt idx="84555">
                  <c:v>4.032456185E-7</c:v>
                </c:pt>
                <c:pt idx="84556">
                  <c:v>1.3827819440000001E-7</c:v>
                </c:pt>
                <c:pt idx="84557">
                  <c:v>5.1633500740000002E-8</c:v>
                </c:pt>
                <c:pt idx="84558">
                  <c:v>1.344263777E-7</c:v>
                </c:pt>
                <c:pt idx="84559">
                  <c:v>1.389720846E-5</c:v>
                </c:pt>
                <c:pt idx="84560">
                  <c:v>2.3944407700000002E-6</c:v>
                </c:pt>
                <c:pt idx="84561">
                  <c:v>1.433516014E-6</c:v>
                </c:pt>
                <c:pt idx="84562">
                  <c:v>1.171542744E-6</c:v>
                </c:pt>
                <c:pt idx="84563">
                  <c:v>3.044258765E-6</c:v>
                </c:pt>
                <c:pt idx="84564">
                  <c:v>6.3017934409999999E-8</c:v>
                </c:pt>
                <c:pt idx="84565">
                  <c:v>1.7907183169999999E-7</c:v>
                </c:pt>
                <c:pt idx="84566">
                  <c:v>1.42382735E-7</c:v>
                </c:pt>
                <c:pt idx="84567">
                  <c:v>7.5508634129999999E-7</c:v>
                </c:pt>
                <c:pt idx="84568">
                  <c:v>6.8252377010000004E-8</c:v>
                </c:pt>
                <c:pt idx="84569">
                  <c:v>2.2639981330000001E-7</c:v>
                </c:pt>
                <c:pt idx="84570">
                  <c:v>2.7059258589999998E-7</c:v>
                </c:pt>
                <c:pt idx="84571">
                  <c:v>2.740099949E-6</c:v>
                </c:pt>
                <c:pt idx="84572">
                  <c:v>1.6152958349999999E-7</c:v>
                </c:pt>
                <c:pt idx="84573">
                  <c:v>5.4855345589999997E-9</c:v>
                </c:pt>
                <c:pt idx="84574">
                  <c:v>1.360092885E-8</c:v>
                </c:pt>
                <c:pt idx="84575">
                  <c:v>1.679995303E-7</c:v>
                </c:pt>
                <c:pt idx="84576">
                  <c:v>1.373103143E-8</c:v>
                </c:pt>
                <c:pt idx="84577">
                  <c:v>1.2474328990000001E-8</c:v>
                </c:pt>
                <c:pt idx="84578">
                  <c:v>1.8021592940000001E-8</c:v>
                </c:pt>
                <c:pt idx="84579">
                  <c:v>1.068540971E-7</c:v>
                </c:pt>
                <c:pt idx="84580">
                  <c:v>7.7557019060000003E-9</c:v>
                </c:pt>
                <c:pt idx="84581">
                  <c:v>1.098341594E-7</c:v>
                </c:pt>
                <c:pt idx="84582">
                  <c:v>1.6743206969999999E-7</c:v>
                </c:pt>
                <c:pt idx="84583">
                  <c:v>7.1597841659999998E-7</c:v>
                </c:pt>
                <c:pt idx="84584">
                  <c:v>7.537522052E-8</c:v>
                </c:pt>
                <c:pt idx="84585">
                  <c:v>5.047809036E-8</c:v>
                </c:pt>
                <c:pt idx="84586">
                  <c:v>5.9093693190000003E-8</c:v>
                </c:pt>
                <c:pt idx="84587">
                  <c:v>1.196411665E-7</c:v>
                </c:pt>
                <c:pt idx="84588">
                  <c:v>1.7071811000000002E-8</c:v>
                </c:pt>
                <c:pt idx="84589">
                  <c:v>5.1603025690000001E-8</c:v>
                </c:pt>
                <c:pt idx="84590">
                  <c:v>3.9597750849999999E-8</c:v>
                </c:pt>
                <c:pt idx="84591">
                  <c:v>1.5177659450000001E-7</c:v>
                </c:pt>
                <c:pt idx="84592">
                  <c:v>1.556419383E-8</c:v>
                </c:pt>
                <c:pt idx="84593">
                  <c:v>1.069025667E-8</c:v>
                </c:pt>
                <c:pt idx="84594">
                  <c:v>1.09999129E-8</c:v>
                </c:pt>
                <c:pt idx="84595">
                  <c:v>2.3444283129999998E-8</c:v>
                </c:pt>
                <c:pt idx="84596">
                  <c:v>1.1191762080000001E-8</c:v>
                </c:pt>
                <c:pt idx="84597">
                  <c:v>1.185805953E-8</c:v>
                </c:pt>
                <c:pt idx="84598">
                  <c:v>9.6386656800000008E-9</c:v>
                </c:pt>
                <c:pt idx="84599">
                  <c:v>7.7919902400000005E-7</c:v>
                </c:pt>
                <c:pt idx="84600">
                  <c:v>2.897332011E-8</c:v>
                </c:pt>
                <c:pt idx="84601">
                  <c:v>1.4085098619999999E-7</c:v>
                </c:pt>
                <c:pt idx="84602">
                  <c:v>4.2836122909999999E-7</c:v>
                </c:pt>
                <c:pt idx="84603">
                  <c:v>6.5428252959999997E-6</c:v>
                </c:pt>
                <c:pt idx="84604">
                  <c:v>2.9299709179999999E-7</c:v>
                </c:pt>
                <c:pt idx="84605">
                  <c:v>5.8805614610000002E-8</c:v>
                </c:pt>
                <c:pt idx="84606">
                  <c:v>1.178491843E-7</c:v>
                </c:pt>
                <c:pt idx="84607">
                  <c:v>6.9586744629999996E-7</c:v>
                </c:pt>
                <c:pt idx="84608">
                  <c:v>1.3823295E-7</c:v>
                </c:pt>
                <c:pt idx="84609">
                  <c:v>8.3441731039999997E-8</c:v>
                </c:pt>
                <c:pt idx="84610">
                  <c:v>1.0176846530000001E-7</c:v>
                </c:pt>
                <c:pt idx="84611">
                  <c:v>3.5492557820000001E-7</c:v>
                </c:pt>
                <c:pt idx="84612">
                  <c:v>6.6926740920000002E-8</c:v>
                </c:pt>
                <c:pt idx="84613">
                  <c:v>7.7421967420000006E-8</c:v>
                </c:pt>
                <c:pt idx="84614">
                  <c:v>6.6793240339999996E-8</c:v>
                </c:pt>
                <c:pt idx="84615">
                  <c:v>4.9870645439999998E-7</c:v>
                </c:pt>
                <c:pt idx="84616">
                  <c:v>1.8379807829999999E-8</c:v>
                </c:pt>
                <c:pt idx="84617">
                  <c:v>4.6510329130000003E-8</c:v>
                </c:pt>
                <c:pt idx="84618">
                  <c:v>2.7090354259999999E-8</c:v>
                </c:pt>
                <c:pt idx="84619">
                  <c:v>7.0684921599999997E-7</c:v>
                </c:pt>
                <c:pt idx="84620">
                  <c:v>4.5000880320000003E-9</c:v>
                </c:pt>
                <c:pt idx="84621">
                  <c:v>1.7914389639999999E-8</c:v>
                </c:pt>
                <c:pt idx="84622">
                  <c:v>4.7546530009999998E-9</c:v>
                </c:pt>
                <c:pt idx="84623">
                  <c:v>2.8037333280000001E-8</c:v>
                </c:pt>
                <c:pt idx="84624">
                  <c:v>6.6274202220000003E-9</c:v>
                </c:pt>
                <c:pt idx="84625">
                  <c:v>3.5302360709999998E-9</c:v>
                </c:pt>
                <c:pt idx="84626">
                  <c:v>7.0503186249999997E-9</c:v>
                </c:pt>
                <c:pt idx="84627">
                  <c:v>9.8862895149999999E-8</c:v>
                </c:pt>
                <c:pt idx="84628">
                  <c:v>2.3859504209999999E-8</c:v>
                </c:pt>
                <c:pt idx="84629">
                  <c:v>1.8832400750000001E-8</c:v>
                </c:pt>
                <c:pt idx="84630">
                  <c:v>2.280967924E-8</c:v>
                </c:pt>
                <c:pt idx="84631">
                  <c:v>6.1933873940000005E-7</c:v>
                </c:pt>
                <c:pt idx="84632">
                  <c:v>1.9739666540000001E-8</c:v>
                </c:pt>
                <c:pt idx="84633">
                  <c:v>4.1283355829999999E-8</c:v>
                </c:pt>
                <c:pt idx="84634">
                  <c:v>4.578887644E-8</c:v>
                </c:pt>
                <c:pt idx="84635">
                  <c:v>1.622778641E-7</c:v>
                </c:pt>
                <c:pt idx="84636">
                  <c:v>2.8521974090000001E-8</c:v>
                </c:pt>
                <c:pt idx="84637">
                  <c:v>3.2410465330000003E-8</c:v>
                </c:pt>
                <c:pt idx="84638">
                  <c:v>2.8074679480000001E-8</c:v>
                </c:pt>
                <c:pt idx="84639">
                  <c:v>2.8446143600000002E-7</c:v>
                </c:pt>
                <c:pt idx="84640">
                  <c:v>1.042956979E-8</c:v>
                </c:pt>
                <c:pt idx="84641">
                  <c:v>1.142932601E-8</c:v>
                </c:pt>
                <c:pt idx="84642">
                  <c:v>6.8176584829999997E-9</c:v>
                </c:pt>
                <c:pt idx="84643">
                  <c:v>7.6942862759999999E-7</c:v>
                </c:pt>
                <c:pt idx="84644">
                  <c:v>1.089560275E-9</c:v>
                </c:pt>
                <c:pt idx="84645">
                  <c:v>1.2377060289999999E-13</c:v>
                </c:pt>
                <c:pt idx="84646">
                  <c:v>8.0054230649999995E-10</c:v>
                </c:pt>
                <c:pt idx="84647">
                  <c:v>1.137917083E-8</c:v>
                </c:pt>
                <c:pt idx="84648">
                  <c:v>7.3674208759999998E-9</c:v>
                </c:pt>
                <c:pt idx="84649">
                  <c:v>1.272501784E-8</c:v>
                </c:pt>
                <c:pt idx="84650">
                  <c:v>1.9052148420000001E-8</c:v>
                </c:pt>
                <c:pt idx="84651">
                  <c:v>9.9127787050000008E-7</c:v>
                </c:pt>
                <c:pt idx="84652">
                  <c:v>3.6194931319999997E-8</c:v>
                </c:pt>
                <c:pt idx="84653">
                  <c:v>2.3471230540000001E-8</c:v>
                </c:pt>
                <c:pt idx="84654">
                  <c:v>2.1119805169999999E-8</c:v>
                </c:pt>
                <c:pt idx="84655">
                  <c:v>6.9530035089999997E-7</c:v>
                </c:pt>
                <c:pt idx="84656">
                  <c:v>5.1502447290000001E-8</c:v>
                </c:pt>
                <c:pt idx="84657">
                  <c:v>3.6907697910000001E-8</c:v>
                </c:pt>
                <c:pt idx="84658">
                  <c:v>2.7256474089999998E-8</c:v>
                </c:pt>
                <c:pt idx="84659">
                  <c:v>1.0782788399999999E-7</c:v>
                </c:pt>
                <c:pt idx="84660">
                  <c:v>4.6277224509999997E-8</c:v>
                </c:pt>
                <c:pt idx="84661">
                  <c:v>1.080727205E-8</c:v>
                </c:pt>
                <c:pt idx="84662">
                  <c:v>1.565421734E-8</c:v>
                </c:pt>
                <c:pt idx="84663">
                  <c:v>2.8360663059999998E-6</c:v>
                </c:pt>
                <c:pt idx="84664">
                  <c:v>2.0133082689999999E-8</c:v>
                </c:pt>
                <c:pt idx="84665">
                  <c:v>1.0760998789999999E-8</c:v>
                </c:pt>
                <c:pt idx="84666">
                  <c:v>1.679152706E-9</c:v>
                </c:pt>
                <c:pt idx="84667">
                  <c:v>4.359075004E-9</c:v>
                </c:pt>
                <c:pt idx="84668">
                  <c:v>4.0358918080000003E-9</c:v>
                </c:pt>
                <c:pt idx="84669">
                  <c:v>1.037374952E-8</c:v>
                </c:pt>
                <c:pt idx="84670">
                  <c:v>2.0782625779999998E-8</c:v>
                </c:pt>
                <c:pt idx="84671">
                  <c:v>7.2227624000000005E-7</c:v>
                </c:pt>
                <c:pt idx="84672">
                  <c:v>9.1312988860000004E-8</c:v>
                </c:pt>
                <c:pt idx="84673">
                  <c:v>3.1187387349999997E-8</c:v>
                </c:pt>
                <c:pt idx="84674">
                  <c:v>3.0801181860000003E-8</c:v>
                </c:pt>
                <c:pt idx="84675">
                  <c:v>2.9789501990000001E-6</c:v>
                </c:pt>
                <c:pt idx="84676">
                  <c:v>1.098428518E-7</c:v>
                </c:pt>
                <c:pt idx="84677">
                  <c:v>1.093807357E-7</c:v>
                </c:pt>
                <c:pt idx="84678">
                  <c:v>4.6921935080000003E-8</c:v>
                </c:pt>
                <c:pt idx="84679">
                  <c:v>3.5685191279999998E-7</c:v>
                </c:pt>
                <c:pt idx="84680">
                  <c:v>1.8639998629999999E-7</c:v>
                </c:pt>
                <c:pt idx="84681">
                  <c:v>7.5282247960000006E-8</c:v>
                </c:pt>
                <c:pt idx="84682">
                  <c:v>1.074964026E-7</c:v>
                </c:pt>
                <c:pt idx="84683">
                  <c:v>7.8250141480000005E-6</c:v>
                </c:pt>
                <c:pt idx="84684">
                  <c:v>2.452843085E-7</c:v>
                </c:pt>
                <c:pt idx="84685">
                  <c:v>3.0028341619999998E-7</c:v>
                </c:pt>
                <c:pt idx="84686">
                  <c:v>1.458757643E-7</c:v>
                </c:pt>
                <c:pt idx="84687">
                  <c:v>8.2175389559999997E-7</c:v>
                </c:pt>
                <c:pt idx="84688">
                  <c:v>1.016776262E-7</c:v>
                </c:pt>
                <c:pt idx="84689">
                  <c:v>5.0116715169999999E-8</c:v>
                </c:pt>
                <c:pt idx="84690">
                  <c:v>2.7255507519999999E-8</c:v>
                </c:pt>
                <c:pt idx="84691">
                  <c:v>5.2941775949999996E-7</c:v>
                </c:pt>
                <c:pt idx="84692">
                  <c:v>2.9099201370000002E-8</c:v>
                </c:pt>
                <c:pt idx="84693">
                  <c:v>2.1755887480000001E-9</c:v>
                </c:pt>
                <c:pt idx="84694">
                  <c:v>1.7640472990000002E-8</c:v>
                </c:pt>
                <c:pt idx="84695">
                  <c:v>4.7872436379999997E-8</c:v>
                </c:pt>
                <c:pt idx="84696">
                  <c:v>3.2943940189999998E-9</c:v>
                </c:pt>
                <c:pt idx="84697">
                  <c:v>2.4067509369999999E-8</c:v>
                </c:pt>
                <c:pt idx="84698">
                  <c:v>1.0837949530000001E-8</c:v>
                </c:pt>
                <c:pt idx="84699">
                  <c:v>7.3376234100000005E-8</c:v>
                </c:pt>
                <c:pt idx="84700">
                  <c:v>3.540023477E-8</c:v>
                </c:pt>
                <c:pt idx="84701">
                  <c:v>5.427085591E-8</c:v>
                </c:pt>
                <c:pt idx="84702">
                  <c:v>3.529563576E-9</c:v>
                </c:pt>
                <c:pt idx="84703">
                  <c:v>7.2702353220000005E-7</c:v>
                </c:pt>
                <c:pt idx="84704">
                  <c:v>5.7435025370000001E-8</c:v>
                </c:pt>
                <c:pt idx="84705">
                  <c:v>1.3951485129999999E-7</c:v>
                </c:pt>
                <c:pt idx="84706">
                  <c:v>1.040270798E-7</c:v>
                </c:pt>
                <c:pt idx="84707">
                  <c:v>2.589928882E-7</c:v>
                </c:pt>
                <c:pt idx="84708">
                  <c:v>7.1264596200000004E-8</c:v>
                </c:pt>
                <c:pt idx="84709">
                  <c:v>3.9882012220000003E-8</c:v>
                </c:pt>
                <c:pt idx="84710">
                  <c:v>2.3222409190000001E-8</c:v>
                </c:pt>
                <c:pt idx="84711">
                  <c:v>4.8733693290000003E-8</c:v>
                </c:pt>
                <c:pt idx="84712">
                  <c:v>1.4862566950000001E-8</c:v>
                </c:pt>
                <c:pt idx="84713">
                  <c:v>3.1834078780000001E-8</c:v>
                </c:pt>
                <c:pt idx="84714">
                  <c:v>1.2724810109999999E-7</c:v>
                </c:pt>
                <c:pt idx="84715">
                  <c:v>2.1883892079999999E-6</c:v>
                </c:pt>
                <c:pt idx="84716">
                  <c:v>9.3763581199999997E-8</c:v>
                </c:pt>
                <c:pt idx="84717">
                  <c:v>6.1607855760000002E-8</c:v>
                </c:pt>
                <c:pt idx="84718">
                  <c:v>3.0746513480000003E-8</c:v>
                </c:pt>
                <c:pt idx="84719">
                  <c:v>1.9093668920000001E-7</c:v>
                </c:pt>
                <c:pt idx="84720">
                  <c:v>5.5431315060000002E-8</c:v>
                </c:pt>
                <c:pt idx="84721">
                  <c:v>1.242343516E-7</c:v>
                </c:pt>
                <c:pt idx="84722">
                  <c:v>1.055741017E-8</c:v>
                </c:pt>
                <c:pt idx="84723">
                  <c:v>7.4626891089999997E-7</c:v>
                </c:pt>
                <c:pt idx="84724">
                  <c:v>1.618595538E-7</c:v>
                </c:pt>
                <c:pt idx="84725">
                  <c:v>3.7645170460000002E-7</c:v>
                </c:pt>
                <c:pt idx="84726">
                  <c:v>2.9052291289999999E-7</c:v>
                </c:pt>
                <c:pt idx="84727">
                  <c:v>8.1003018879999996E-7</c:v>
                </c:pt>
                <c:pt idx="84728">
                  <c:v>3.4943561350000001E-7</c:v>
                </c:pt>
                <c:pt idx="84729">
                  <c:v>2.1909135089999999E-7</c:v>
                </c:pt>
                <c:pt idx="84730">
                  <c:v>4.2669706470000004E-9</c:v>
                </c:pt>
                <c:pt idx="84731">
                  <c:v>4.1810261350000002E-7</c:v>
                </c:pt>
                <c:pt idx="84732">
                  <c:v>6.2186090690000002E-7</c:v>
                </c:pt>
                <c:pt idx="84733">
                  <c:v>4.104459355E-7</c:v>
                </c:pt>
                <c:pt idx="84734">
                  <c:v>2.223913859E-6</c:v>
                </c:pt>
                <c:pt idx="84735">
                  <c:v>1.2349005060000001E-5</c:v>
                </c:pt>
                <c:pt idx="84736">
                  <c:v>5.3991068649999997E-7</c:v>
                </c:pt>
                <c:pt idx="84737">
                  <c:v>5.8291049470000001E-7</c:v>
                </c:pt>
                <c:pt idx="84738">
                  <c:v>2.394370848E-7</c:v>
                </c:pt>
                <c:pt idx="84739">
                  <c:v>7.0117710940000001E-8</c:v>
                </c:pt>
                <c:pt idx="84740">
                  <c:v>7.7783331439999998E-8</c:v>
                </c:pt>
                <c:pt idx="84741">
                  <c:v>9.304478867E-8</c:v>
                </c:pt>
                <c:pt idx="84742">
                  <c:v>3.5720897190000002E-8</c:v>
                </c:pt>
                <c:pt idx="84743">
                  <c:v>3.8883624249999999E-8</c:v>
                </c:pt>
                <c:pt idx="84744">
                  <c:v>3.1194095999999999E-8</c:v>
                </c:pt>
                <c:pt idx="84745">
                  <c:v>2.3956558640000002E-8</c:v>
                </c:pt>
                <c:pt idx="84746">
                  <c:v>3.7690161619999997E-8</c:v>
                </c:pt>
                <c:pt idx="84747">
                  <c:v>2.4192588739999999E-8</c:v>
                </c:pt>
                <c:pt idx="84748">
                  <c:v>7.9605540080000006E-9</c:v>
                </c:pt>
                <c:pt idx="84749">
                  <c:v>2.973204736E-8</c:v>
                </c:pt>
                <c:pt idx="84750">
                  <c:v>5.1946087530000002E-8</c:v>
                </c:pt>
                <c:pt idx="84751">
                  <c:v>4.2398555360000003E-8</c:v>
                </c:pt>
                <c:pt idx="84752">
                  <c:v>1.93107883E-8</c:v>
                </c:pt>
                <c:pt idx="84753">
                  <c:v>7.5151338720000006E-8</c:v>
                </c:pt>
                <c:pt idx="84754">
                  <c:v>8.53412082E-8</c:v>
                </c:pt>
                <c:pt idx="84755">
                  <c:v>2.9462010710000001E-7</c:v>
                </c:pt>
                <c:pt idx="84756">
                  <c:v>2.414354579E-8</c:v>
                </c:pt>
                <c:pt idx="84757">
                  <c:v>5.1970933649999999E-8</c:v>
                </c:pt>
                <c:pt idx="84758">
                  <c:v>9.8824522320000004E-9</c:v>
                </c:pt>
                <c:pt idx="84759">
                  <c:v>1.082200698E-7</c:v>
                </c:pt>
                <c:pt idx="84760">
                  <c:v>8.6327683360000006E-8</c:v>
                </c:pt>
                <c:pt idx="84761">
                  <c:v>7.2640133500000002E-8</c:v>
                </c:pt>
                <c:pt idx="84762">
                  <c:v>3.6811241070000001E-9</c:v>
                </c:pt>
                <c:pt idx="84763">
                  <c:v>3.122419511E-7</c:v>
                </c:pt>
                <c:pt idx="84764">
                  <c:v>9.904947874E-8</c:v>
                </c:pt>
                <c:pt idx="84765">
                  <c:v>1.7525553789999999E-9</c:v>
                </c:pt>
                <c:pt idx="84766">
                  <c:v>8.8802901840000001E-7</c:v>
                </c:pt>
                <c:pt idx="84767">
                  <c:v>6.2380030050000005E-7</c:v>
                </c:pt>
                <c:pt idx="84768">
                  <c:v>3.2004189880000002E-7</c:v>
                </c:pt>
                <c:pt idx="84769">
                  <c:v>5.1455435899999998E-8</c:v>
                </c:pt>
                <c:pt idx="84770">
                  <c:v>7.6402881729999995E-7</c:v>
                </c:pt>
                <c:pt idx="84771">
                  <c:v>4.296697006E-7</c:v>
                </c:pt>
                <c:pt idx="84772">
                  <c:v>1.930526156E-7</c:v>
                </c:pt>
                <c:pt idx="84773">
                  <c:v>1.390910952E-7</c:v>
                </c:pt>
                <c:pt idx="84774">
                  <c:v>7.5202117199999998E-6</c:v>
                </c:pt>
                <c:pt idx="84775">
                  <c:v>1.8832108689999999E-5</c:v>
                </c:pt>
                <c:pt idx="84776">
                  <c:v>3.7872512700000002E-6</c:v>
                </c:pt>
                <c:pt idx="84777">
                  <c:v>2.9988015579999999E-6</c:v>
                </c:pt>
                <c:pt idx="84778">
                  <c:v>5.3008846100000002E-6</c:v>
                </c:pt>
                <c:pt idx="84779">
                  <c:v>2.3428356050000001E-6</c:v>
                </c:pt>
                <c:pt idx="84780">
                  <c:v>5.4865116769999998E-8</c:v>
                </c:pt>
                <c:pt idx="84781">
                  <c:v>9.6104207029999996E-8</c:v>
                </c:pt>
                <c:pt idx="84782">
                  <c:v>4.5576693230000001E-7</c:v>
                </c:pt>
                <c:pt idx="84783">
                  <c:v>5.039765875E-7</c:v>
                </c:pt>
                <c:pt idx="84784">
                  <c:v>1.24623804E-7</c:v>
                </c:pt>
                <c:pt idx="84785">
                  <c:v>2.138140942E-7</c:v>
                </c:pt>
                <c:pt idx="84786">
                  <c:v>9.6258198339999995E-7</c:v>
                </c:pt>
                <c:pt idx="84787">
                  <c:v>9.3390667179999998E-7</c:v>
                </c:pt>
                <c:pt idx="84788">
                  <c:v>1.0157624360000001E-8</c:v>
                </c:pt>
                <c:pt idx="84789">
                  <c:v>4.8414713160000002E-8</c:v>
                </c:pt>
                <c:pt idx="84790">
                  <c:v>6.1053827740000004E-8</c:v>
                </c:pt>
                <c:pt idx="84791">
                  <c:v>8.1045516509999995E-8</c:v>
                </c:pt>
                <c:pt idx="84792">
                  <c:v>3.0357928749999999E-8</c:v>
                </c:pt>
                <c:pt idx="84793">
                  <c:v>4.4376115760000001E-8</c:v>
                </c:pt>
                <c:pt idx="84794">
                  <c:v>5.471667084E-8</c:v>
                </c:pt>
                <c:pt idx="84795">
                  <c:v>3.9073734480000003E-8</c:v>
                </c:pt>
                <c:pt idx="84796">
                  <c:v>9.5286824570000004E-8</c:v>
                </c:pt>
                <c:pt idx="84797">
                  <c:v>5.1828601789999998E-8</c:v>
                </c:pt>
                <c:pt idx="84798">
                  <c:v>3.2415008419999999E-9</c:v>
                </c:pt>
                <c:pt idx="84799">
                  <c:v>3.8928498389999998E-8</c:v>
                </c:pt>
                <c:pt idx="84800">
                  <c:v>3.8376214470000002E-8</c:v>
                </c:pt>
                <c:pt idx="84801">
                  <c:v>4.3254607609999998E-8</c:v>
                </c:pt>
                <c:pt idx="84802">
                  <c:v>4.1421394209999999E-8</c:v>
                </c:pt>
                <c:pt idx="84803">
                  <c:v>8.8547545430000005E-8</c:v>
                </c:pt>
                <c:pt idx="84804">
                  <c:v>8.8310598129999996E-8</c:v>
                </c:pt>
                <c:pt idx="84805">
                  <c:v>3.6833061930000002E-8</c:v>
                </c:pt>
                <c:pt idx="84806">
                  <c:v>6.290573396E-7</c:v>
                </c:pt>
                <c:pt idx="84807">
                  <c:v>6.5706650890000001E-7</c:v>
                </c:pt>
                <c:pt idx="84808">
                  <c:v>3.2586417229999999E-7</c:v>
                </c:pt>
                <c:pt idx="84809">
                  <c:v>6.2588491519999997E-7</c:v>
                </c:pt>
                <c:pt idx="84810">
                  <c:v>1.610510902E-7</c:v>
                </c:pt>
                <c:pt idx="84811">
                  <c:v>1.232833196E-7</c:v>
                </c:pt>
                <c:pt idx="84812">
                  <c:v>3.559982772E-7</c:v>
                </c:pt>
                <c:pt idx="84813">
                  <c:v>4.3369505869999998E-7</c:v>
                </c:pt>
                <c:pt idx="84814">
                  <c:v>7.9586543089999997E-7</c:v>
                </c:pt>
                <c:pt idx="84815">
                  <c:v>1.2182500980000001E-6</c:v>
                </c:pt>
                <c:pt idx="84816">
                  <c:v>1.9275738579999998E-6</c:v>
                </c:pt>
                <c:pt idx="84817">
                  <c:v>3.564145204E-6</c:v>
                </c:pt>
                <c:pt idx="84818">
                  <c:v>9.9482968460000007E-6</c:v>
                </c:pt>
                <c:pt idx="84819">
                  <c:v>5.4109668619999998E-6</c:v>
                </c:pt>
                <c:pt idx="84820">
                  <c:v>3.353001254E-7</c:v>
                </c:pt>
                <c:pt idx="84821">
                  <c:v>5.1688207709999999E-8</c:v>
                </c:pt>
                <c:pt idx="84822">
                  <c:v>8.5949215630000003E-7</c:v>
                </c:pt>
                <c:pt idx="84823">
                  <c:v>6.3114213649999999E-7</c:v>
                </c:pt>
                <c:pt idx="84824">
                  <c:v>2.0605700090000001E-7</c:v>
                </c:pt>
                <c:pt idx="84825">
                  <c:v>2.449018423E-7</c:v>
                </c:pt>
                <c:pt idx="84826">
                  <c:v>1.7732834459999999E-5</c:v>
                </c:pt>
                <c:pt idx="84827">
                  <c:v>6.2274571179999998E-6</c:v>
                </c:pt>
                <c:pt idx="84828">
                  <c:v>2.5742709560000002E-6</c:v>
                </c:pt>
                <c:pt idx="84829">
                  <c:v>1.6436772400000001E-6</c:v>
                </c:pt>
                <c:pt idx="84830">
                  <c:v>1.6950639240000001E-6</c:v>
                </c:pt>
                <c:pt idx="84831">
                  <c:v>7.6975877160000002E-8</c:v>
                </c:pt>
                <c:pt idx="84832">
                  <c:v>2.157312321E-7</c:v>
                </c:pt>
                <c:pt idx="84833">
                  <c:v>9.4985034619999997E-8</c:v>
                </c:pt>
                <c:pt idx="84834">
                  <c:v>2.368486309E-7</c:v>
                </c:pt>
                <c:pt idx="84835">
                  <c:v>4.0425174939999997E-8</c:v>
                </c:pt>
                <c:pt idx="84836">
                  <c:v>1.4750343880000001E-7</c:v>
                </c:pt>
                <c:pt idx="84837">
                  <c:v>3.5284073830000002E-8</c:v>
                </c:pt>
                <c:pt idx="84838">
                  <c:v>1.8404885109999999E-7</c:v>
                </c:pt>
                <c:pt idx="84839">
                  <c:v>4.8124356550000002E-9</c:v>
                </c:pt>
                <c:pt idx="84840">
                  <c:v>2.552624357E-8</c:v>
                </c:pt>
                <c:pt idx="84841">
                  <c:v>3.4182704760000002E-8</c:v>
                </c:pt>
                <c:pt idx="84842">
                  <c:v>4.2302206649999998E-8</c:v>
                </c:pt>
                <c:pt idx="84843">
                  <c:v>3.388065367E-8</c:v>
                </c:pt>
                <c:pt idx="84844">
                  <c:v>3.4232414920000003E-8</c:v>
                </c:pt>
                <c:pt idx="84845">
                  <c:v>3.2551521349999998E-8</c:v>
                </c:pt>
                <c:pt idx="84846">
                  <c:v>3.5637560520000001E-8</c:v>
                </c:pt>
                <c:pt idx="84847">
                  <c:v>6.3188410589999993E-8</c:v>
                </c:pt>
                <c:pt idx="84848">
                  <c:v>2.6558628850000001E-8</c:v>
                </c:pt>
                <c:pt idx="84849">
                  <c:v>5.9745810050000001E-9</c:v>
                </c:pt>
                <c:pt idx="84850">
                  <c:v>4.5093828890000001E-7</c:v>
                </c:pt>
                <c:pt idx="84851">
                  <c:v>2.845508234E-8</c:v>
                </c:pt>
                <c:pt idx="84852">
                  <c:v>6.1142092659999998E-9</c:v>
                </c:pt>
                <c:pt idx="84853">
                  <c:v>2.207945592E-8</c:v>
                </c:pt>
                <c:pt idx="84854">
                  <c:v>4.3988348649999999E-7</c:v>
                </c:pt>
                <c:pt idx="84855">
                  <c:v>8.6952013509999998E-8</c:v>
                </c:pt>
                <c:pt idx="84856">
                  <c:v>8.9551677230000004E-9</c:v>
                </c:pt>
                <c:pt idx="84857">
                  <c:v>1.6116849270000001E-7</c:v>
                </c:pt>
                <c:pt idx="84858">
                  <c:v>1.6229149740000001E-6</c:v>
                </c:pt>
                <c:pt idx="84859">
                  <c:v>4.6429672620000002E-7</c:v>
                </c:pt>
                <c:pt idx="84860">
                  <c:v>4.2936570010000003E-8</c:v>
                </c:pt>
                <c:pt idx="84861">
                  <c:v>1.7647726599999999E-8</c:v>
                </c:pt>
                <c:pt idx="84862">
                  <c:v>1.7757926950000001E-6</c:v>
                </c:pt>
                <c:pt idx="84863">
                  <c:v>1.8277138169999999E-7</c:v>
                </c:pt>
                <c:pt idx="84864">
                  <c:v>8.9897305659999995E-8</c:v>
                </c:pt>
                <c:pt idx="84865">
                  <c:v>2.3725038190000001E-9</c:v>
                </c:pt>
                <c:pt idx="84866">
                  <c:v>1.659245719E-5</c:v>
                </c:pt>
                <c:pt idx="84867">
                  <c:v>3.2856538260000002E-6</c:v>
                </c:pt>
                <c:pt idx="84868">
                  <c:v>2.6546268989999998E-6</c:v>
                </c:pt>
                <c:pt idx="84869">
                  <c:v>4.8467527179999997E-6</c:v>
                </c:pt>
                <c:pt idx="84870">
                  <c:v>3.3038588560000003E-5</c:v>
                </c:pt>
                <c:pt idx="84871">
                  <c:v>2.4553531390000002E-6</c:v>
                </c:pt>
                <c:pt idx="84872">
                  <c:v>1.067879689E-7</c:v>
                </c:pt>
                <c:pt idx="84873">
                  <c:v>3.2846440069999998E-7</c:v>
                </c:pt>
                <c:pt idx="84874">
                  <c:v>1.4024566219999999E-6</c:v>
                </c:pt>
                <c:pt idx="84875">
                  <c:v>4.4522931570000002E-7</c:v>
                </c:pt>
                <c:pt idx="84876">
                  <c:v>1.0642568589999999E-7</c:v>
                </c:pt>
                <c:pt idx="84877">
                  <c:v>1.4396107849999999E-7</c:v>
                </c:pt>
                <c:pt idx="84878">
                  <c:v>3.048152113E-7</c:v>
                </c:pt>
                <c:pt idx="84879">
                  <c:v>7.4796748149999996E-8</c:v>
                </c:pt>
                <c:pt idx="84880">
                  <c:v>9.2311246140000005E-8</c:v>
                </c:pt>
                <c:pt idx="84881">
                  <c:v>8.3967842200000001E-8</c:v>
                </c:pt>
                <c:pt idx="84882">
                  <c:v>1.9075500319999999E-7</c:v>
                </c:pt>
                <c:pt idx="84883">
                  <c:v>1.319118344E-8</c:v>
                </c:pt>
                <c:pt idx="84884">
                  <c:v>5.1355802969999999E-8</c:v>
                </c:pt>
                <c:pt idx="84885">
                  <c:v>3.3100270409999997E-8</c:v>
                </c:pt>
                <c:pt idx="84886">
                  <c:v>1.7438911589999999E-7</c:v>
                </c:pt>
                <c:pt idx="84887">
                  <c:v>7.3606931639999999E-9</c:v>
                </c:pt>
                <c:pt idx="84888">
                  <c:v>2.898681491E-8</c:v>
                </c:pt>
                <c:pt idx="84889">
                  <c:v>1.7680344090000001E-8</c:v>
                </c:pt>
                <c:pt idx="84890">
                  <c:v>1.2528288279999999E-8</c:v>
                </c:pt>
                <c:pt idx="84891">
                  <c:v>1.2325259009999999E-8</c:v>
                </c:pt>
                <c:pt idx="84892">
                  <c:v>1.2286957410000001E-8</c:v>
                </c:pt>
                <c:pt idx="84893">
                  <c:v>1.2295174020000001E-8</c:v>
                </c:pt>
                <c:pt idx="84894">
                  <c:v>9.6841785979999996E-9</c:v>
                </c:pt>
                <c:pt idx="84895">
                  <c:v>1.094672795E-8</c:v>
                </c:pt>
                <c:pt idx="84896">
                  <c:v>1.3794727330000001E-8</c:v>
                </c:pt>
                <c:pt idx="84897">
                  <c:v>1.8773330759999999E-8</c:v>
                </c:pt>
                <c:pt idx="84898">
                  <c:v>2.6192626749999998E-7</c:v>
                </c:pt>
                <c:pt idx="84899">
                  <c:v>1.139976859E-8</c:v>
                </c:pt>
                <c:pt idx="84900">
                  <c:v>6.1133837110000001E-8</c:v>
                </c:pt>
                <c:pt idx="84901">
                  <c:v>4.72539709E-8</c:v>
                </c:pt>
                <c:pt idx="84902">
                  <c:v>2.508928979E-7</c:v>
                </c:pt>
                <c:pt idx="84903">
                  <c:v>5.714930481E-9</c:v>
                </c:pt>
                <c:pt idx="84904">
                  <c:v>9.9088987739999998E-8</c:v>
                </c:pt>
                <c:pt idx="84905">
                  <c:v>8.5863635110000006E-8</c:v>
                </c:pt>
                <c:pt idx="84906">
                  <c:v>1.386007471E-6</c:v>
                </c:pt>
                <c:pt idx="84907">
                  <c:v>6.5021974719999998E-8</c:v>
                </c:pt>
                <c:pt idx="84908">
                  <c:v>4.9572335590000002E-7</c:v>
                </c:pt>
                <c:pt idx="84909">
                  <c:v>9.0455979680000001E-7</c:v>
                </c:pt>
                <c:pt idx="84910">
                  <c:v>4.4247769700000003E-5</c:v>
                </c:pt>
                <c:pt idx="84911">
                  <c:v>8.7423584189999996E-7</c:v>
                </c:pt>
                <c:pt idx="84912">
                  <c:v>1.4350085049999999E-8</c:v>
                </c:pt>
                <c:pt idx="84913">
                  <c:v>1.181865607E-7</c:v>
                </c:pt>
                <c:pt idx="84914">
                  <c:v>1.069399906E-6</c:v>
                </c:pt>
                <c:pt idx="84915">
                  <c:v>1.1975421869999999E-7</c:v>
                </c:pt>
                <c:pt idx="84916">
                  <c:v>7.3718256560000005E-8</c:v>
                </c:pt>
                <c:pt idx="84917">
                  <c:v>1.1426398929999999E-7</c:v>
                </c:pt>
                <c:pt idx="84918">
                  <c:v>9.6346686829999994E-6</c:v>
                </c:pt>
                <c:pt idx="84919">
                  <c:v>1.7839119279999999E-8</c:v>
                </c:pt>
                <c:pt idx="84920">
                  <c:v>2.260374262E-7</c:v>
                </c:pt>
                <c:pt idx="84921">
                  <c:v>2.2887855040000001E-7</c:v>
                </c:pt>
                <c:pt idx="84922">
                  <c:v>3.1013065620000001E-6</c:v>
                </c:pt>
                <c:pt idx="84923">
                  <c:v>5.5443900640000001E-8</c:v>
                </c:pt>
                <c:pt idx="84924">
                  <c:v>6.2590159739999999E-8</c:v>
                </c:pt>
                <c:pt idx="84925">
                  <c:v>6.491034732E-8</c:v>
                </c:pt>
                <c:pt idx="84926">
                  <c:v>1.8689044110000001E-7</c:v>
                </c:pt>
                <c:pt idx="84927">
                  <c:v>1.0185815539999999E-8</c:v>
                </c:pt>
                <c:pt idx="84928">
                  <c:v>2.7712679889999999E-8</c:v>
                </c:pt>
                <c:pt idx="84929">
                  <c:v>3.1875412029999999E-8</c:v>
                </c:pt>
                <c:pt idx="84930">
                  <c:v>2.3866527009999998E-6</c:v>
                </c:pt>
                <c:pt idx="84931">
                  <c:v>1.143901665E-8</c:v>
                </c:pt>
                <c:pt idx="84932">
                  <c:v>1.5271196430000001E-9</c:v>
                </c:pt>
                <c:pt idx="84933">
                  <c:v>6.6580677059999999E-10</c:v>
                </c:pt>
                <c:pt idx="84934">
                  <c:v>2.33624755E-10</c:v>
                </c:pt>
                <c:pt idx="84935">
                  <c:v>3.1818365730000002E-10</c:v>
                </c:pt>
                <c:pt idx="84936">
                  <c:v>5.0680108829999996E-10</c:v>
                </c:pt>
                <c:pt idx="84937">
                  <c:v>7.8986498639999996E-10</c:v>
                </c:pt>
                <c:pt idx="84938">
                  <c:v>5.6087388730000002E-8</c:v>
                </c:pt>
                <c:pt idx="84939">
                  <c:v>4.2082755769999998E-10</c:v>
                </c:pt>
                <c:pt idx="84940">
                  <c:v>3.855714596E-10</c:v>
                </c:pt>
                <c:pt idx="84941">
                  <c:v>1.057754533E-10</c:v>
                </c:pt>
                <c:pt idx="84942">
                  <c:v>2.8399707839999998E-12</c:v>
                </c:pt>
                <c:pt idx="84943">
                  <c:v>2.65926334E-10</c:v>
                </c:pt>
                <c:pt idx="84944">
                  <c:v>1.1099983880000001E-9</c:v>
                </c:pt>
                <c:pt idx="84945">
                  <c:v>2.4455067629999998E-9</c:v>
                </c:pt>
                <c:pt idx="84946">
                  <c:v>6.2358993409999995E-8</c:v>
                </c:pt>
                <c:pt idx="84947">
                  <c:v>1.2041143030000001E-8</c:v>
                </c:pt>
                <c:pt idx="84948">
                  <c:v>1.3231571950000001E-8</c:v>
                </c:pt>
                <c:pt idx="84949">
                  <c:v>1.3141192849999999E-8</c:v>
                </c:pt>
                <c:pt idx="84950">
                  <c:v>5.497191522E-6</c:v>
                </c:pt>
                <c:pt idx="84951">
                  <c:v>6.5993311940000005E-8</c:v>
                </c:pt>
                <c:pt idx="84952">
                  <c:v>1.085262764E-7</c:v>
                </c:pt>
                <c:pt idx="84953">
                  <c:v>9.4851936890000004E-8</c:v>
                </c:pt>
                <c:pt idx="84954">
                  <c:v>2.1313590679999998E-6</c:v>
                </c:pt>
                <c:pt idx="84955">
                  <c:v>1.3849363310000001E-7</c:v>
                </c:pt>
                <c:pt idx="84956">
                  <c:v>1.2567930669999999E-7</c:v>
                </c:pt>
                <c:pt idx="84957">
                  <c:v>1.2716974150000001E-7</c:v>
                </c:pt>
                <c:pt idx="84958">
                  <c:v>8.4304999170000004E-6</c:v>
                </c:pt>
                <c:pt idx="84959">
                  <c:v>3.3619317420000001E-7</c:v>
                </c:pt>
                <c:pt idx="84960">
                  <c:v>5.7563366679999997E-8</c:v>
                </c:pt>
                <c:pt idx="84961">
                  <c:v>1.7037175740000001E-7</c:v>
                </c:pt>
                <c:pt idx="84962">
                  <c:v>3.4854509199999998E-5</c:v>
                </c:pt>
                <c:pt idx="84963">
                  <c:v>2.7191486720000002E-7</c:v>
                </c:pt>
                <c:pt idx="84964">
                  <c:v>2.627194157E-7</c:v>
                </c:pt>
                <c:pt idx="84965">
                  <c:v>7.8729864590000006E-8</c:v>
                </c:pt>
                <c:pt idx="84966">
                  <c:v>1.326504228E-6</c:v>
                </c:pt>
                <c:pt idx="84967">
                  <c:v>1.869353232E-7</c:v>
                </c:pt>
                <c:pt idx="84968">
                  <c:v>1.2885075149999999E-7</c:v>
                </c:pt>
                <c:pt idx="84969">
                  <c:v>3.155547414E-8</c:v>
                </c:pt>
                <c:pt idx="84970">
                  <c:v>3.8983331869999998E-6</c:v>
                </c:pt>
                <c:pt idx="84971">
                  <c:v>1.128789908E-7</c:v>
                </c:pt>
                <c:pt idx="84972">
                  <c:v>1.5419668479999999E-7</c:v>
                </c:pt>
                <c:pt idx="84973">
                  <c:v>8.3255168129999997E-8</c:v>
                </c:pt>
                <c:pt idx="84974">
                  <c:v>4.8566735919999997E-7</c:v>
                </c:pt>
                <c:pt idx="84975">
                  <c:v>5.1255350279999999E-8</c:v>
                </c:pt>
                <c:pt idx="84976">
                  <c:v>2.6220394720000001E-8</c:v>
                </c:pt>
                <c:pt idx="84977">
                  <c:v>1.406883298E-8</c:v>
                </c:pt>
                <c:pt idx="84978">
                  <c:v>3.7106796979999998E-8</c:v>
                </c:pt>
                <c:pt idx="84979">
                  <c:v>9.4873583779999993E-9</c:v>
                </c:pt>
                <c:pt idx="84980">
                  <c:v>8.6621948510000003E-9</c:v>
                </c:pt>
                <c:pt idx="84981">
                  <c:v>3.395936005E-8</c:v>
                </c:pt>
                <c:pt idx="84982">
                  <c:v>9.957408969E-7</c:v>
                </c:pt>
                <c:pt idx="84983">
                  <c:v>3.0093930059999998E-8</c:v>
                </c:pt>
                <c:pt idx="84984">
                  <c:v>2.9078057989999999E-9</c:v>
                </c:pt>
                <c:pt idx="84985">
                  <c:v>2.5793918469999999E-9</c:v>
                </c:pt>
                <c:pt idx="84986">
                  <c:v>4.9260915440000002E-8</c:v>
                </c:pt>
                <c:pt idx="84987">
                  <c:v>2.3116336420000002E-9</c:v>
                </c:pt>
                <c:pt idx="84988">
                  <c:v>1.9904537270000001E-9</c:v>
                </c:pt>
                <c:pt idx="84989">
                  <c:v>8.4808625239999994E-9</c:v>
                </c:pt>
                <c:pt idx="84990">
                  <c:v>3.6959745110000003E-8</c:v>
                </c:pt>
                <c:pt idx="84991">
                  <c:v>1.0391468390000001E-8</c:v>
                </c:pt>
                <c:pt idx="84992">
                  <c:v>1.8998072170000001E-8</c:v>
                </c:pt>
                <c:pt idx="84993">
                  <c:v>1.8541910039999999E-8</c:v>
                </c:pt>
                <c:pt idx="84994">
                  <c:v>9.9967053199999995E-8</c:v>
                </c:pt>
                <c:pt idx="84995">
                  <c:v>6.3204412470000001E-8</c:v>
                </c:pt>
                <c:pt idx="84996">
                  <c:v>3.169398098E-8</c:v>
                </c:pt>
                <c:pt idx="84997">
                  <c:v>4.2306455829999999E-8</c:v>
                </c:pt>
                <c:pt idx="84998">
                  <c:v>2.4363115059999998E-7</c:v>
                </c:pt>
                <c:pt idx="84999">
                  <c:v>1.889010736E-7</c:v>
                </c:pt>
                <c:pt idx="85000">
                  <c:v>3.6845905370000003E-8</c:v>
                </c:pt>
                <c:pt idx="85001">
                  <c:v>1.8175871820000001E-6</c:v>
                </c:pt>
                <c:pt idx="85002">
                  <c:v>2.8174137649999998E-5</c:v>
                </c:pt>
                <c:pt idx="85003">
                  <c:v>1.6855225369999999E-6</c:v>
                </c:pt>
                <c:pt idx="85004">
                  <c:v>1.1149546479999999E-6</c:v>
                </c:pt>
                <c:pt idx="85005">
                  <c:v>1.9596936409999999E-7</c:v>
                </c:pt>
                <c:pt idx="85006">
                  <c:v>1.583402458E-7</c:v>
                </c:pt>
                <c:pt idx="85007">
                  <c:v>4.2102458190000002E-7</c:v>
                </c:pt>
                <c:pt idx="85008">
                  <c:v>3.0747159019999997E-7</c:v>
                </c:pt>
                <c:pt idx="85009">
                  <c:v>4.9715234450000002E-9</c:v>
                </c:pt>
                <c:pt idx="85010">
                  <c:v>2.0849033610000001E-7</c:v>
                </c:pt>
                <c:pt idx="85011">
                  <c:v>2.3150859750000001E-7</c:v>
                </c:pt>
                <c:pt idx="85012">
                  <c:v>5.5087198460000002E-8</c:v>
                </c:pt>
                <c:pt idx="85013">
                  <c:v>7.6200894859999997E-8</c:v>
                </c:pt>
                <c:pt idx="85014">
                  <c:v>2.4181796280000001E-8</c:v>
                </c:pt>
                <c:pt idx="85015">
                  <c:v>9.0449354910000005E-8</c:v>
                </c:pt>
                <c:pt idx="85016">
                  <c:v>1.0086323300000001E-8</c:v>
                </c:pt>
                <c:pt idx="85017">
                  <c:v>1.299531755E-7</c:v>
                </c:pt>
                <c:pt idx="85018">
                  <c:v>7.4663712940000002E-8</c:v>
                </c:pt>
                <c:pt idx="85019">
                  <c:v>6.6147905600000001E-9</c:v>
                </c:pt>
                <c:pt idx="85020">
                  <c:v>8.8037032729999999E-8</c:v>
                </c:pt>
                <c:pt idx="85021">
                  <c:v>2.9356270189999998E-7</c:v>
                </c:pt>
                <c:pt idx="85022">
                  <c:v>1.1978762370000001E-6</c:v>
                </c:pt>
                <c:pt idx="85023">
                  <c:v>2.793664296E-8</c:v>
                </c:pt>
                <c:pt idx="85024">
                  <c:v>5.313933202E-8</c:v>
                </c:pt>
                <c:pt idx="85025">
                  <c:v>3.7822991639999997E-8</c:v>
                </c:pt>
                <c:pt idx="85026">
                  <c:v>1.935947945E-7</c:v>
                </c:pt>
                <c:pt idx="85027">
                  <c:v>1.088043871E-7</c:v>
                </c:pt>
                <c:pt idx="85028">
                  <c:v>1.124992007E-7</c:v>
                </c:pt>
                <c:pt idx="85029">
                  <c:v>1.4207894029999999E-8</c:v>
                </c:pt>
                <c:pt idx="85030">
                  <c:v>4.0631157440000002E-7</c:v>
                </c:pt>
                <c:pt idx="85031">
                  <c:v>1.171514931E-7</c:v>
                </c:pt>
                <c:pt idx="85032">
                  <c:v>1.344614854E-8</c:v>
                </c:pt>
                <c:pt idx="85033">
                  <c:v>3.0801005480000001E-7</c:v>
                </c:pt>
                <c:pt idx="85034">
                  <c:v>2.241376536E-7</c:v>
                </c:pt>
                <c:pt idx="85035">
                  <c:v>1.7147817569999999E-7</c:v>
                </c:pt>
                <c:pt idx="85036">
                  <c:v>3.7696420370000003E-8</c:v>
                </c:pt>
                <c:pt idx="85037">
                  <c:v>1.286900138E-7</c:v>
                </c:pt>
                <c:pt idx="85038">
                  <c:v>4.541177111E-8</c:v>
                </c:pt>
                <c:pt idx="85039">
                  <c:v>5.8012108399999998E-8</c:v>
                </c:pt>
                <c:pt idx="85040">
                  <c:v>4.1293541199999998E-8</c:v>
                </c:pt>
                <c:pt idx="85041">
                  <c:v>5.111550451E-8</c:v>
                </c:pt>
                <c:pt idx="85042">
                  <c:v>1.577748318E-7</c:v>
                </c:pt>
                <c:pt idx="85043">
                  <c:v>5.4732658360000002E-8</c:v>
                </c:pt>
                <c:pt idx="85044">
                  <c:v>4.2675057659999998E-7</c:v>
                </c:pt>
                <c:pt idx="85045">
                  <c:v>7.1024287679999995E-7</c:v>
                </c:pt>
                <c:pt idx="85046">
                  <c:v>1.402645289E-6</c:v>
                </c:pt>
                <c:pt idx="85047">
                  <c:v>2.338420233E-7</c:v>
                </c:pt>
                <c:pt idx="85048">
                  <c:v>2.9538079039999998E-7</c:v>
                </c:pt>
                <c:pt idx="85049">
                  <c:v>1.2531413239999999E-7</c:v>
                </c:pt>
                <c:pt idx="85050">
                  <c:v>1.8113093069999999E-6</c:v>
                </c:pt>
                <c:pt idx="85051">
                  <c:v>5.3914117779999999E-7</c:v>
                </c:pt>
                <c:pt idx="85052">
                  <c:v>6.2514185829999997E-8</c:v>
                </c:pt>
                <c:pt idx="85053">
                  <c:v>2.5449926200000001E-6</c:v>
                </c:pt>
                <c:pt idx="85054">
                  <c:v>4.431319001E-6</c:v>
                </c:pt>
                <c:pt idx="85055">
                  <c:v>1.0681532279999999E-6</c:v>
                </c:pt>
                <c:pt idx="85056">
                  <c:v>7.4522817730000003E-7</c:v>
                </c:pt>
                <c:pt idx="85057">
                  <c:v>9.7842456370000002E-8</c:v>
                </c:pt>
                <c:pt idx="85058">
                  <c:v>2.283202897E-7</c:v>
                </c:pt>
                <c:pt idx="85059">
                  <c:v>5.3674515420000003E-7</c:v>
                </c:pt>
                <c:pt idx="85060">
                  <c:v>1.6006543130000001E-7</c:v>
                </c:pt>
                <c:pt idx="85061">
                  <c:v>1.2715135600000001E-6</c:v>
                </c:pt>
                <c:pt idx="85062">
                  <c:v>2.9394794220000001E-6</c:v>
                </c:pt>
                <c:pt idx="85063">
                  <c:v>1.232624459E-6</c:v>
                </c:pt>
                <c:pt idx="85064">
                  <c:v>8.3878162599999997E-7</c:v>
                </c:pt>
                <c:pt idx="85065">
                  <c:v>2.9614356799999998E-7</c:v>
                </c:pt>
                <c:pt idx="85066">
                  <c:v>4.7107289520000001E-7</c:v>
                </c:pt>
                <c:pt idx="85067">
                  <c:v>6.2672552760000005E-8</c:v>
                </c:pt>
                <c:pt idx="85068">
                  <c:v>6.6719147229999999E-8</c:v>
                </c:pt>
                <c:pt idx="85069">
                  <c:v>7.5276555479999999E-8</c:v>
                </c:pt>
                <c:pt idx="85070">
                  <c:v>1.6224568000000001E-7</c:v>
                </c:pt>
                <c:pt idx="85071">
                  <c:v>1.6415382270000001E-7</c:v>
                </c:pt>
                <c:pt idx="85072">
                  <c:v>1.2750968689999999E-7</c:v>
                </c:pt>
                <c:pt idx="85073">
                  <c:v>9.7598126559999999E-7</c:v>
                </c:pt>
                <c:pt idx="85074">
                  <c:v>2.8871078590000001E-6</c:v>
                </c:pt>
                <c:pt idx="85075">
                  <c:v>4.291488121E-7</c:v>
                </c:pt>
                <c:pt idx="85076">
                  <c:v>8.670617061E-7</c:v>
                </c:pt>
                <c:pt idx="85077">
                  <c:v>2.7626332559999998E-7</c:v>
                </c:pt>
                <c:pt idx="85078">
                  <c:v>3.0547932859999997E-7</c:v>
                </c:pt>
                <c:pt idx="85079">
                  <c:v>2.6597052930000002E-7</c:v>
                </c:pt>
                <c:pt idx="85080">
                  <c:v>4.3549390620000001E-7</c:v>
                </c:pt>
                <c:pt idx="85081">
                  <c:v>1.193495168E-7</c:v>
                </c:pt>
                <c:pt idx="85082">
                  <c:v>7.7582226449999998E-7</c:v>
                </c:pt>
                <c:pt idx="85083">
                  <c:v>6.9944016649999999E-7</c:v>
                </c:pt>
                <c:pt idx="85084">
                  <c:v>1.297548094E-6</c:v>
                </c:pt>
                <c:pt idx="85085">
                  <c:v>1.3663857010000001E-6</c:v>
                </c:pt>
                <c:pt idx="85086">
                  <c:v>1.479177658E-6</c:v>
                </c:pt>
                <c:pt idx="85087">
                  <c:v>1.5279690510000001E-7</c:v>
                </c:pt>
                <c:pt idx="85088">
                  <c:v>8.1888179019999996E-8</c:v>
                </c:pt>
                <c:pt idx="85089">
                  <c:v>5.0436898899999999E-8</c:v>
                </c:pt>
                <c:pt idx="85090">
                  <c:v>8.8661225120000003E-8</c:v>
                </c:pt>
                <c:pt idx="85091">
                  <c:v>7.4738378310000002E-8</c:v>
                </c:pt>
                <c:pt idx="85092">
                  <c:v>1.286896763E-7</c:v>
                </c:pt>
                <c:pt idx="85093">
                  <c:v>5.6574846199999997E-7</c:v>
                </c:pt>
                <c:pt idx="85094">
                  <c:v>2.0158419109999999E-6</c:v>
                </c:pt>
                <c:pt idx="85095">
                  <c:v>2.6145993810000002E-7</c:v>
                </c:pt>
                <c:pt idx="85096">
                  <c:v>5.0763499670000001E-7</c:v>
                </c:pt>
                <c:pt idx="85097">
                  <c:v>1.5355543840000001E-6</c:v>
                </c:pt>
                <c:pt idx="85098">
                  <c:v>3.7782266770000001E-7</c:v>
                </c:pt>
                <c:pt idx="85099">
                  <c:v>1.4582424089999999E-8</c:v>
                </c:pt>
                <c:pt idx="85100">
                  <c:v>2.9129967239999998E-7</c:v>
                </c:pt>
                <c:pt idx="85101">
                  <c:v>4.0158988099999998E-7</c:v>
                </c:pt>
                <c:pt idx="85102">
                  <c:v>4.9250379140000002E-7</c:v>
                </c:pt>
                <c:pt idx="85103">
                  <c:v>1.400673796E-7</c:v>
                </c:pt>
                <c:pt idx="85104">
                  <c:v>8.2964574990000004E-7</c:v>
                </c:pt>
                <c:pt idx="85105">
                  <c:v>2.350182363E-6</c:v>
                </c:pt>
                <c:pt idx="85106">
                  <c:v>1.4719122620000001E-6</c:v>
                </c:pt>
                <c:pt idx="85107">
                  <c:v>2.0144524280000001E-7</c:v>
                </c:pt>
                <c:pt idx="85108">
                  <c:v>8.559612732E-8</c:v>
                </c:pt>
                <c:pt idx="85109">
                  <c:v>2.3699366630000002E-8</c:v>
                </c:pt>
                <c:pt idx="85110">
                  <c:v>1.6814561770000001E-7</c:v>
                </c:pt>
                <c:pt idx="85111">
                  <c:v>9.9536172019999997E-8</c:v>
                </c:pt>
                <c:pt idx="85112">
                  <c:v>6.6202723039999994E-8</c:v>
                </c:pt>
                <c:pt idx="85113">
                  <c:v>1.2068592869999999E-7</c:v>
                </c:pt>
                <c:pt idx="85114">
                  <c:v>4.7723042879999997E-7</c:v>
                </c:pt>
                <c:pt idx="85115">
                  <c:v>3.6275367699999999E-7</c:v>
                </c:pt>
                <c:pt idx="85116">
                  <c:v>1.966304345E-7</c:v>
                </c:pt>
                <c:pt idx="85117">
                  <c:v>2.3047486750000002E-6</c:v>
                </c:pt>
                <c:pt idx="85118">
                  <c:v>2.5384497240000002E-7</c:v>
                </c:pt>
                <c:pt idx="85119">
                  <c:v>4.4956292580000003E-8</c:v>
                </c:pt>
                <c:pt idx="85120">
                  <c:v>3.9726592329999998E-8</c:v>
                </c:pt>
                <c:pt idx="85121">
                  <c:v>1.2065898469999999E-6</c:v>
                </c:pt>
                <c:pt idx="85122">
                  <c:v>2.5697709670000001E-7</c:v>
                </c:pt>
                <c:pt idx="85123">
                  <c:v>7.2828845470000004E-8</c:v>
                </c:pt>
                <c:pt idx="85124">
                  <c:v>1.8046118530000001E-7</c:v>
                </c:pt>
                <c:pt idx="85125">
                  <c:v>2.0869108269999999E-6</c:v>
                </c:pt>
                <c:pt idx="85126">
                  <c:v>7.434553914E-7</c:v>
                </c:pt>
                <c:pt idx="85127">
                  <c:v>2.1499497909999999E-8</c:v>
                </c:pt>
                <c:pt idx="85128">
                  <c:v>3.1580908570000003E-8</c:v>
                </c:pt>
                <c:pt idx="85129">
                  <c:v>1.412129708E-6</c:v>
                </c:pt>
                <c:pt idx="85130">
                  <c:v>4.8191299300000001E-7</c:v>
                </c:pt>
                <c:pt idx="85131">
                  <c:v>3.303545433E-9</c:v>
                </c:pt>
                <c:pt idx="85132">
                  <c:v>4.853773033E-8</c:v>
                </c:pt>
                <c:pt idx="85133">
                  <c:v>4.1579189880000003E-6</c:v>
                </c:pt>
                <c:pt idx="85134">
                  <c:v>2.431311961E-6</c:v>
                </c:pt>
                <c:pt idx="85135">
                  <c:v>4.9033756520000003E-7</c:v>
                </c:pt>
                <c:pt idx="85136">
                  <c:v>9.2694141210000002E-7</c:v>
                </c:pt>
                <c:pt idx="85137">
                  <c:v>2.74634457E-6</c:v>
                </c:pt>
                <c:pt idx="85138">
                  <c:v>3.1183689710000001E-7</c:v>
                </c:pt>
                <c:pt idx="85139">
                  <c:v>7.3139559109999993E-8</c:v>
                </c:pt>
                <c:pt idx="85140">
                  <c:v>7.0974520089999995E-8</c:v>
                </c:pt>
                <c:pt idx="85141">
                  <c:v>7.8647390239999997E-8</c:v>
                </c:pt>
                <c:pt idx="85142">
                  <c:v>2.0279654909999999E-8</c:v>
                </c:pt>
                <c:pt idx="85143">
                  <c:v>7.4885201500000002E-8</c:v>
                </c:pt>
                <c:pt idx="85144">
                  <c:v>5.9443464570000003E-8</c:v>
                </c:pt>
                <c:pt idx="85145">
                  <c:v>4.2531288599999998E-7</c:v>
                </c:pt>
                <c:pt idx="85146">
                  <c:v>4.8668259199999999E-8</c:v>
                </c:pt>
                <c:pt idx="85147">
                  <c:v>1.115534851E-7</c:v>
                </c:pt>
                <c:pt idx="85148">
                  <c:v>2.6785945950000001E-8</c:v>
                </c:pt>
                <c:pt idx="85149">
                  <c:v>6.0956183839999999E-7</c:v>
                </c:pt>
                <c:pt idx="85150">
                  <c:v>1.3387680749999999E-7</c:v>
                </c:pt>
                <c:pt idx="85151">
                  <c:v>8.5335473970000001E-8</c:v>
                </c:pt>
                <c:pt idx="85152">
                  <c:v>2.2351440739999999E-8</c:v>
                </c:pt>
                <c:pt idx="85153">
                  <c:v>8.8641014149999999E-7</c:v>
                </c:pt>
                <c:pt idx="85154">
                  <c:v>4.899626952E-7</c:v>
                </c:pt>
                <c:pt idx="85155">
                  <c:v>9.4066859320000004E-8</c:v>
                </c:pt>
                <c:pt idx="85156">
                  <c:v>1.6356552970000001E-8</c:v>
                </c:pt>
                <c:pt idx="85157">
                  <c:v>1.6861447380000001E-7</c:v>
                </c:pt>
                <c:pt idx="85158">
                  <c:v>1.1985403910000001E-7</c:v>
                </c:pt>
                <c:pt idx="85159">
                  <c:v>5.3582613120000001E-8</c:v>
                </c:pt>
                <c:pt idx="85160">
                  <c:v>1.044448361E-7</c:v>
                </c:pt>
                <c:pt idx="85161">
                  <c:v>6.1736352400000004E-8</c:v>
                </c:pt>
                <c:pt idx="85162">
                  <c:v>1.9162602280000001E-7</c:v>
                </c:pt>
                <c:pt idx="85163">
                  <c:v>1.000313962E-7</c:v>
                </c:pt>
                <c:pt idx="85164">
                  <c:v>1.8758601569999999E-7</c:v>
                </c:pt>
                <c:pt idx="85165">
                  <c:v>3.9379450549999997E-6</c:v>
                </c:pt>
                <c:pt idx="85166">
                  <c:v>1.8218414500000001E-7</c:v>
                </c:pt>
                <c:pt idx="85167">
                  <c:v>9.6762338950000004E-7</c:v>
                </c:pt>
                <c:pt idx="85168">
                  <c:v>7.1198069920000004E-7</c:v>
                </c:pt>
                <c:pt idx="85169">
                  <c:v>1.178272989E-6</c:v>
                </c:pt>
                <c:pt idx="85170">
                  <c:v>3.8487815180000002E-10</c:v>
                </c:pt>
                <c:pt idx="85171">
                  <c:v>7.9897383780000002E-7</c:v>
                </c:pt>
                <c:pt idx="85172">
                  <c:v>5.0638643059999996E-7</c:v>
                </c:pt>
                <c:pt idx="85173">
                  <c:v>3.584006079E-6</c:v>
                </c:pt>
                <c:pt idx="85174">
                  <c:v>9.3577818610000004E-7</c:v>
                </c:pt>
                <c:pt idx="85175">
                  <c:v>2.654841162E-6</c:v>
                </c:pt>
                <c:pt idx="85176">
                  <c:v>3.313597382E-6</c:v>
                </c:pt>
                <c:pt idx="85177">
                  <c:v>5.3156063699999998E-5</c:v>
                </c:pt>
                <c:pt idx="85178">
                  <c:v>2.8125454609999998E-6</c:v>
                </c:pt>
                <c:pt idx="85179">
                  <c:v>3.0202639080000002E-8</c:v>
                </c:pt>
                <c:pt idx="85180">
                  <c:v>2.099548996E-7</c:v>
                </c:pt>
                <c:pt idx="85181">
                  <c:v>9.8060897659999995E-7</c:v>
                </c:pt>
                <c:pt idx="85182">
                  <c:v>1.223124506E-8</c:v>
                </c:pt>
                <c:pt idx="85183">
                  <c:v>3.6446558549999999E-8</c:v>
                </c:pt>
                <c:pt idx="85184">
                  <c:v>9.0077830890000003E-8</c:v>
                </c:pt>
                <c:pt idx="85185">
                  <c:v>1.9147965970000001E-6</c:v>
                </c:pt>
                <c:pt idx="85186">
                  <c:v>1.450859008E-7</c:v>
                </c:pt>
                <c:pt idx="85187">
                  <c:v>3.6728750190000002E-8</c:v>
                </c:pt>
                <c:pt idx="85188">
                  <c:v>3.7307449959999996E-9</c:v>
                </c:pt>
                <c:pt idx="85189">
                  <c:v>6.6794624269999993E-8</c:v>
                </c:pt>
                <c:pt idx="85190">
                  <c:v>3.2835876869999998E-8</c:v>
                </c:pt>
                <c:pt idx="85191">
                  <c:v>4.6035491759999997E-8</c:v>
                </c:pt>
                <c:pt idx="85192">
                  <c:v>6.8482542049999996E-8</c:v>
                </c:pt>
                <c:pt idx="85193">
                  <c:v>1.3817462400000001E-8</c:v>
                </c:pt>
                <c:pt idx="85194">
                  <c:v>2.691571629E-8</c:v>
                </c:pt>
                <c:pt idx="85195">
                  <c:v>1.3368285800000001E-7</c:v>
                </c:pt>
                <c:pt idx="85196">
                  <c:v>1.5684584680000001E-7</c:v>
                </c:pt>
                <c:pt idx="85197">
                  <c:v>1.9738079310000001E-6</c:v>
                </c:pt>
                <c:pt idx="85198">
                  <c:v>1.131758496E-7</c:v>
                </c:pt>
                <c:pt idx="85199">
                  <c:v>2.01632549E-8</c:v>
                </c:pt>
                <c:pt idx="85200">
                  <c:v>4.2292244179999998E-8</c:v>
                </c:pt>
                <c:pt idx="85201">
                  <c:v>6.0015981430000005E-8</c:v>
                </c:pt>
                <c:pt idx="85202">
                  <c:v>1.8200179599999999E-8</c:v>
                </c:pt>
                <c:pt idx="85203">
                  <c:v>1.1463253309999999E-8</c:v>
                </c:pt>
                <c:pt idx="85204">
                  <c:v>4.3379163079999999E-9</c:v>
                </c:pt>
                <c:pt idx="85205">
                  <c:v>9.6299097800000002E-7</c:v>
                </c:pt>
                <c:pt idx="85206">
                  <c:v>1.2179751300000001E-8</c:v>
                </c:pt>
                <c:pt idx="85207">
                  <c:v>1.5111233330000001E-7</c:v>
                </c:pt>
                <c:pt idx="85208">
                  <c:v>4.1864145129999998E-7</c:v>
                </c:pt>
                <c:pt idx="85209">
                  <c:v>1.1163051579999999E-5</c:v>
                </c:pt>
                <c:pt idx="85210">
                  <c:v>2.8652439040000002E-7</c:v>
                </c:pt>
                <c:pt idx="85211">
                  <c:v>1.5804326830000001E-7</c:v>
                </c:pt>
                <c:pt idx="85212">
                  <c:v>3.892267858E-7</c:v>
                </c:pt>
                <c:pt idx="85213">
                  <c:v>2.234216536E-6</c:v>
                </c:pt>
                <c:pt idx="85214">
                  <c:v>2.0707952160000001E-7</c:v>
                </c:pt>
                <c:pt idx="85215">
                  <c:v>5.4110860839999997E-7</c:v>
                </c:pt>
                <c:pt idx="85216">
                  <c:v>9.5712634810000006E-7</c:v>
                </c:pt>
                <c:pt idx="85217">
                  <c:v>4.8858669360000003E-5</c:v>
                </c:pt>
                <c:pt idx="85218">
                  <c:v>1.200541605E-6</c:v>
                </c:pt>
                <c:pt idx="85219">
                  <c:v>1.8986655460000001E-7</c:v>
                </c:pt>
                <c:pt idx="85220">
                  <c:v>6.2064091960000005E-7</c:v>
                </c:pt>
                <c:pt idx="85221">
                  <c:v>1.0253368509999999E-5</c:v>
                </c:pt>
                <c:pt idx="85222">
                  <c:v>2.802433286E-7</c:v>
                </c:pt>
                <c:pt idx="85223">
                  <c:v>4.6532111110000002E-7</c:v>
                </c:pt>
                <c:pt idx="85224">
                  <c:v>5.2046672640000002E-7</c:v>
                </c:pt>
                <c:pt idx="85225">
                  <c:v>1.914999446E-5</c:v>
                </c:pt>
                <c:pt idx="85226">
                  <c:v>1.635853911E-7</c:v>
                </c:pt>
                <c:pt idx="85227">
                  <c:v>5.3440536690000004E-7</c:v>
                </c:pt>
                <c:pt idx="85228">
                  <c:v>4.1251015800000002E-7</c:v>
                </c:pt>
                <c:pt idx="85229">
                  <c:v>3.8090525439999998E-5</c:v>
                </c:pt>
                <c:pt idx="85230">
                  <c:v>2.3375808130000001E-7</c:v>
                </c:pt>
                <c:pt idx="85231">
                  <c:v>1.189936219E-7</c:v>
                </c:pt>
                <c:pt idx="85232">
                  <c:v>1.032020893E-7</c:v>
                </c:pt>
                <c:pt idx="85233">
                  <c:v>4.5366756069999999E-7</c:v>
                </c:pt>
                <c:pt idx="85234">
                  <c:v>4.1212520509999999E-8</c:v>
                </c:pt>
                <c:pt idx="85235">
                  <c:v>2.4001858940000001E-8</c:v>
                </c:pt>
                <c:pt idx="85236">
                  <c:v>1.1322082770000001E-8</c:v>
                </c:pt>
                <c:pt idx="85237">
                  <c:v>1.553134645E-7</c:v>
                </c:pt>
                <c:pt idx="85238">
                  <c:v>1.1414443529999999E-9</c:v>
                </c:pt>
                <c:pt idx="85239">
                  <c:v>1.203833048E-13</c:v>
                </c:pt>
                <c:pt idx="85240">
                  <c:v>6.2688518610000003E-10</c:v>
                </c:pt>
                <c:pt idx="85241">
                  <c:v>3.1035153439999998E-8</c:v>
                </c:pt>
                <c:pt idx="85242">
                  <c:v>2.5631139990000001E-9</c:v>
                </c:pt>
                <c:pt idx="85243">
                  <c:v>2.581716407E-9</c:v>
                </c:pt>
                <c:pt idx="85244">
                  <c:v>2.180502289E-9</c:v>
                </c:pt>
                <c:pt idx="85245">
                  <c:v>2.4678735209999999E-8</c:v>
                </c:pt>
                <c:pt idx="85246">
                  <c:v>7.503071448E-10</c:v>
                </c:pt>
                <c:pt idx="85247">
                  <c:v>1.561687403E-9</c:v>
                </c:pt>
                <c:pt idx="85248">
                  <c:v>1.6391115350000001E-9</c:v>
                </c:pt>
                <c:pt idx="85249">
                  <c:v>2.3013888019999999E-6</c:v>
                </c:pt>
                <c:pt idx="85250">
                  <c:v>3.4905816899999998E-8</c:v>
                </c:pt>
                <c:pt idx="85251">
                  <c:v>7.7719411270000002E-8</c:v>
                </c:pt>
                <c:pt idx="85252">
                  <c:v>6.7144383130000005E-8</c:v>
                </c:pt>
                <c:pt idx="85253">
                  <c:v>1.194571028E-7</c:v>
                </c:pt>
                <c:pt idx="85254">
                  <c:v>2.0931546809999999E-7</c:v>
                </c:pt>
                <c:pt idx="85255">
                  <c:v>2.6780303029999999E-7</c:v>
                </c:pt>
                <c:pt idx="85256">
                  <c:v>1.946578866E-7</c:v>
                </c:pt>
                <c:pt idx="85257">
                  <c:v>7.8576314760000002E-7</c:v>
                </c:pt>
                <c:pt idx="85258">
                  <c:v>6.1386525370000001E-7</c:v>
                </c:pt>
                <c:pt idx="85259">
                  <c:v>7.1027183169999998E-7</c:v>
                </c:pt>
                <c:pt idx="85260">
                  <c:v>4.3651945050000001E-7</c:v>
                </c:pt>
                <c:pt idx="85261">
                  <c:v>3.9396255279999998E-6</c:v>
                </c:pt>
                <c:pt idx="85262">
                  <c:v>1.0579240520000001E-6</c:v>
                </c:pt>
                <c:pt idx="85263">
                  <c:v>5.8216093790000001E-7</c:v>
                </c:pt>
                <c:pt idx="85264">
                  <c:v>4.6454588450000001E-7</c:v>
                </c:pt>
                <c:pt idx="85265">
                  <c:v>2.6282141089999999E-6</c:v>
                </c:pt>
                <c:pt idx="85266">
                  <c:v>1.477784818E-6</c:v>
                </c:pt>
                <c:pt idx="85267">
                  <c:v>5.9948570389999994E-8</c:v>
                </c:pt>
                <c:pt idx="85268">
                  <c:v>3.3141440639999999E-6</c:v>
                </c:pt>
                <c:pt idx="85269">
                  <c:v>2.3046338810000001E-4</c:v>
                </c:pt>
                <c:pt idx="85270">
                  <c:v>4.1144012400000002E-6</c:v>
                </c:pt>
                <c:pt idx="85271">
                  <c:v>3.1254989449999999E-6</c:v>
                </c:pt>
                <c:pt idx="85272">
                  <c:v>6.0344070939999997E-7</c:v>
                </c:pt>
                <c:pt idx="85273">
                  <c:v>1.0659296279999999E-6</c:v>
                </c:pt>
                <c:pt idx="85274">
                  <c:v>1.0049153809999999E-6</c:v>
                </c:pt>
                <c:pt idx="85275">
                  <c:v>7.1815706410000003E-7</c:v>
                </c:pt>
                <c:pt idx="85276">
                  <c:v>1.2725913519999999E-7</c:v>
                </c:pt>
                <c:pt idx="85277">
                  <c:v>8.8794210289999998E-7</c:v>
                </c:pt>
                <c:pt idx="85278">
                  <c:v>3.6570455430000001E-7</c:v>
                </c:pt>
                <c:pt idx="85279">
                  <c:v>9.4621025999999999E-8</c:v>
                </c:pt>
                <c:pt idx="85280">
                  <c:v>1.079583914E-7</c:v>
                </c:pt>
                <c:pt idx="85281">
                  <c:v>5.8681147179999999E-8</c:v>
                </c:pt>
                <c:pt idx="85282">
                  <c:v>8.7747432619999997E-8</c:v>
                </c:pt>
                <c:pt idx="85283">
                  <c:v>1.469930599E-8</c:v>
                </c:pt>
                <c:pt idx="85284">
                  <c:v>7.2275094120000005E-8</c:v>
                </c:pt>
                <c:pt idx="85285">
                  <c:v>5.5321396520000002E-8</c:v>
                </c:pt>
                <c:pt idx="85286">
                  <c:v>2.8164518520000001E-8</c:v>
                </c:pt>
                <c:pt idx="85287">
                  <c:v>4.9259600909999997E-8</c:v>
                </c:pt>
                <c:pt idx="85288">
                  <c:v>5.8613096900000003E-8</c:v>
                </c:pt>
                <c:pt idx="85289">
                  <c:v>3.3195181030000003E-8</c:v>
                </c:pt>
                <c:pt idx="85290">
                  <c:v>5.8290141169999999E-8</c:v>
                </c:pt>
                <c:pt idx="85291">
                  <c:v>5.9990355629999999E-8</c:v>
                </c:pt>
                <c:pt idx="85292">
                  <c:v>5.7165308849999999E-8</c:v>
                </c:pt>
                <c:pt idx="85293">
                  <c:v>8.2497584580000006E-9</c:v>
                </c:pt>
                <c:pt idx="85294">
                  <c:v>2.9081246360000001E-8</c:v>
                </c:pt>
                <c:pt idx="85295">
                  <c:v>1.8424983150000002E-8</c:v>
                </c:pt>
                <c:pt idx="85296">
                  <c:v>7.2448805329999996E-8</c:v>
                </c:pt>
                <c:pt idx="85297">
                  <c:v>3.263108968E-7</c:v>
                </c:pt>
                <c:pt idx="85298">
                  <c:v>6.4050207699999996E-8</c:v>
                </c:pt>
                <c:pt idx="85299">
                  <c:v>1.195211375E-7</c:v>
                </c:pt>
                <c:pt idx="85300">
                  <c:v>3.7946312780000001E-7</c:v>
                </c:pt>
                <c:pt idx="85301">
                  <c:v>6.0990632969999999E-6</c:v>
                </c:pt>
                <c:pt idx="85302">
                  <c:v>2.9716117359999999E-7</c:v>
                </c:pt>
                <c:pt idx="85303">
                  <c:v>3.7797069370000001E-7</c:v>
                </c:pt>
                <c:pt idx="85304">
                  <c:v>1.9271811859999999E-7</c:v>
                </c:pt>
                <c:pt idx="85305">
                  <c:v>4.4810283479999999E-6</c:v>
                </c:pt>
                <c:pt idx="85306">
                  <c:v>7.8961144619999998E-7</c:v>
                </c:pt>
                <c:pt idx="85307">
                  <c:v>4.5008450149999999E-7</c:v>
                </c:pt>
                <c:pt idx="85308">
                  <c:v>7.6638891689999996E-6</c:v>
                </c:pt>
                <c:pt idx="85309">
                  <c:v>1.695236379E-4</c:v>
                </c:pt>
                <c:pt idx="85310">
                  <c:v>1.355371701E-5</c:v>
                </c:pt>
                <c:pt idx="85311">
                  <c:v>1.594817706E-5</c:v>
                </c:pt>
                <c:pt idx="85312">
                  <c:v>1.4630272520000001E-5</c:v>
                </c:pt>
                <c:pt idx="85313">
                  <c:v>4.9411194460000001E-5</c:v>
                </c:pt>
                <c:pt idx="85314">
                  <c:v>2.2562343440000002E-6</c:v>
                </c:pt>
                <c:pt idx="85315">
                  <c:v>2.235558322E-6</c:v>
                </c:pt>
                <c:pt idx="85316">
                  <c:v>7.5377972209999998E-7</c:v>
                </c:pt>
                <c:pt idx="85317">
                  <c:v>2.1390320949999999E-5</c:v>
                </c:pt>
                <c:pt idx="85318">
                  <c:v>3.4199894860000001E-6</c:v>
                </c:pt>
                <c:pt idx="85319">
                  <c:v>5.4434964809999999E-7</c:v>
                </c:pt>
                <c:pt idx="85320">
                  <c:v>9.7194569810000004E-6</c:v>
                </c:pt>
                <c:pt idx="85321">
                  <c:v>4.4190448260000003E-5</c:v>
                </c:pt>
                <c:pt idx="85322">
                  <c:v>3.8392262600000004E-6</c:v>
                </c:pt>
                <c:pt idx="85323">
                  <c:v>2.7024388810000001E-6</c:v>
                </c:pt>
                <c:pt idx="85324">
                  <c:v>5.7414596409999997E-8</c:v>
                </c:pt>
                <c:pt idx="85325">
                  <c:v>1.324812987E-6</c:v>
                </c:pt>
                <c:pt idx="85326">
                  <c:v>1.2236173139999999E-6</c:v>
                </c:pt>
                <c:pt idx="85327">
                  <c:v>5.9153633429999996E-7</c:v>
                </c:pt>
                <c:pt idx="85328">
                  <c:v>9.9271882739999992E-7</c:v>
                </c:pt>
                <c:pt idx="85329">
                  <c:v>4.256088914E-6</c:v>
                </c:pt>
                <c:pt idx="85330">
                  <c:v>1.372515136E-6</c:v>
                </c:pt>
                <c:pt idx="85331">
                  <c:v>1.1185670369999999E-6</c:v>
                </c:pt>
                <c:pt idx="85332">
                  <c:v>1.8323964579999999E-7</c:v>
                </c:pt>
                <c:pt idx="85333">
                  <c:v>7.6631881810000002E-7</c:v>
                </c:pt>
                <c:pt idx="85334">
                  <c:v>2.3968565459999998E-7</c:v>
                </c:pt>
                <c:pt idx="85335">
                  <c:v>2.3210246570000001E-7</c:v>
                </c:pt>
                <c:pt idx="85336">
                  <c:v>2.3794549050000001E-7</c:v>
                </c:pt>
                <c:pt idx="85337">
                  <c:v>2.3869557540000001E-7</c:v>
                </c:pt>
                <c:pt idx="85338">
                  <c:v>2.4680496990000002E-7</c:v>
                </c:pt>
                <c:pt idx="85339">
                  <c:v>2.3922285470000002E-7</c:v>
                </c:pt>
                <c:pt idx="85340">
                  <c:v>5.9508992090000003E-7</c:v>
                </c:pt>
                <c:pt idx="85341">
                  <c:v>8.1190006570000003E-7</c:v>
                </c:pt>
                <c:pt idx="85342">
                  <c:v>1.0266382309999999E-6</c:v>
                </c:pt>
                <c:pt idx="85343">
                  <c:v>4.9656597610000004E-7</c:v>
                </c:pt>
                <c:pt idx="85344">
                  <c:v>1.576671606E-7</c:v>
                </c:pt>
                <c:pt idx="85345">
                  <c:v>1.03900147E-7</c:v>
                </c:pt>
                <c:pt idx="85346">
                  <c:v>1.2160839940000001E-6</c:v>
                </c:pt>
                <c:pt idx="85347">
                  <c:v>3.3834667080000001E-7</c:v>
                </c:pt>
                <c:pt idx="85348">
                  <c:v>2.226040495E-6</c:v>
                </c:pt>
                <c:pt idx="85349">
                  <c:v>1.1407377659999999E-5</c:v>
                </c:pt>
                <c:pt idx="85350">
                  <c:v>7.6644688860000001E-6</c:v>
                </c:pt>
                <c:pt idx="85351">
                  <c:v>6.9839434389999999E-6</c:v>
                </c:pt>
                <c:pt idx="85352">
                  <c:v>1.6251380160000001E-5</c:v>
                </c:pt>
                <c:pt idx="85353">
                  <c:v>3.7605281850000001E-5</c:v>
                </c:pt>
                <c:pt idx="85354">
                  <c:v>3.8915027500000001E-7</c:v>
                </c:pt>
                <c:pt idx="85355">
                  <c:v>1.5609491490000001E-7</c:v>
                </c:pt>
                <c:pt idx="85356">
                  <c:v>5.8336216499999999E-6</c:v>
                </c:pt>
                <c:pt idx="85357">
                  <c:v>4.7093774360000001E-6</c:v>
                </c:pt>
                <c:pt idx="85358">
                  <c:v>5.490555317E-7</c:v>
                </c:pt>
                <c:pt idx="85359">
                  <c:v>5.710032708E-6</c:v>
                </c:pt>
                <c:pt idx="85360">
                  <c:v>1.001152751E-4</c:v>
                </c:pt>
                <c:pt idx="85361">
                  <c:v>2.4854988110000002E-4</c:v>
                </c:pt>
                <c:pt idx="85362">
                  <c:v>3.6971260090000002E-5</c:v>
                </c:pt>
                <c:pt idx="85363">
                  <c:v>2.2886846909999999E-5</c:v>
                </c:pt>
                <c:pt idx="85364">
                  <c:v>2.5806987690000001E-5</c:v>
                </c:pt>
                <c:pt idx="85365">
                  <c:v>7.5440997949999997E-6</c:v>
                </c:pt>
                <c:pt idx="85366">
                  <c:v>1.172359188E-6</c:v>
                </c:pt>
                <c:pt idx="85367">
                  <c:v>2.3161113400000002E-6</c:v>
                </c:pt>
                <c:pt idx="85368">
                  <c:v>3.7151794659999999E-6</c:v>
                </c:pt>
                <c:pt idx="85369">
                  <c:v>5.8666975770000001E-6</c:v>
                </c:pt>
                <c:pt idx="85370">
                  <c:v>1.3758938E-6</c:v>
                </c:pt>
                <c:pt idx="85371">
                  <c:v>3.6534741589999998E-6</c:v>
                </c:pt>
                <c:pt idx="85372">
                  <c:v>9.8069100989999995E-6</c:v>
                </c:pt>
                <c:pt idx="85373">
                  <c:v>8.1029680809999999E-6</c:v>
                </c:pt>
                <c:pt idx="85374">
                  <c:v>8.3662656099999996E-7</c:v>
                </c:pt>
                <c:pt idx="85375">
                  <c:v>4.9211531550000004E-7</c:v>
                </c:pt>
                <c:pt idx="85376">
                  <c:v>1.4653831279999999E-7</c:v>
                </c:pt>
                <c:pt idx="85377">
                  <c:v>1.035367118E-6</c:v>
                </c:pt>
                <c:pt idx="85378">
                  <c:v>5.0345620690000002E-7</c:v>
                </c:pt>
                <c:pt idx="85379">
                  <c:v>4.7801428990000001E-7</c:v>
                </c:pt>
                <c:pt idx="85380">
                  <c:v>4.7042941630000002E-7</c:v>
                </c:pt>
                <c:pt idx="85381">
                  <c:v>9.4306542540000005E-7</c:v>
                </c:pt>
                <c:pt idx="85382">
                  <c:v>1.0766878140000001E-6</c:v>
                </c:pt>
                <c:pt idx="85383">
                  <c:v>2.6258136149999998E-7</c:v>
                </c:pt>
                <c:pt idx="85384">
                  <c:v>5.3176351019999996E-7</c:v>
                </c:pt>
                <c:pt idx="85385">
                  <c:v>1.572006894E-7</c:v>
                </c:pt>
                <c:pt idx="85386">
                  <c:v>5.5619135329999995E-7</c:v>
                </c:pt>
                <c:pt idx="85387">
                  <c:v>5.1849434149999995E-7</c:v>
                </c:pt>
                <c:pt idx="85388">
                  <c:v>5.3199246260000005E-7</c:v>
                </c:pt>
                <c:pt idx="85389">
                  <c:v>8.2314436609999997E-7</c:v>
                </c:pt>
                <c:pt idx="85390">
                  <c:v>7.1028590679999998E-7</c:v>
                </c:pt>
                <c:pt idx="85391">
                  <c:v>1.3197004990000001E-6</c:v>
                </c:pt>
                <c:pt idx="85392">
                  <c:v>1.781088115E-7</c:v>
                </c:pt>
                <c:pt idx="85393">
                  <c:v>2.9663306459999999E-6</c:v>
                </c:pt>
                <c:pt idx="85394">
                  <c:v>1.070331521E-6</c:v>
                </c:pt>
                <c:pt idx="85395">
                  <c:v>9.628836588000001E-7</c:v>
                </c:pt>
                <c:pt idx="85396">
                  <c:v>5.373663848E-6</c:v>
                </c:pt>
                <c:pt idx="85397">
                  <c:v>8.2433729759999999E-7</c:v>
                </c:pt>
                <c:pt idx="85398">
                  <c:v>3.1286093180000001E-6</c:v>
                </c:pt>
                <c:pt idx="85399">
                  <c:v>9.026523763E-7</c:v>
                </c:pt>
                <c:pt idx="85400">
                  <c:v>8.6533904300000001E-5</c:v>
                </c:pt>
                <c:pt idx="85401">
                  <c:v>1.055732369E-4</c:v>
                </c:pt>
                <c:pt idx="85402">
                  <c:v>7.0685849579999997E-5</c:v>
                </c:pt>
                <c:pt idx="85403">
                  <c:v>7.9014107729999996E-5</c:v>
                </c:pt>
                <c:pt idx="85404">
                  <c:v>2.189243642E-4</c:v>
                </c:pt>
                <c:pt idx="85405">
                  <c:v>8.8675336119999998E-5</c:v>
                </c:pt>
                <c:pt idx="85406">
                  <c:v>8.4659511910000002E-7</c:v>
                </c:pt>
                <c:pt idx="85407">
                  <c:v>4.5650501310000002E-6</c:v>
                </c:pt>
                <c:pt idx="85408">
                  <c:v>1.194125873E-5</c:v>
                </c:pt>
                <c:pt idx="85409">
                  <c:v>1.155709064E-5</c:v>
                </c:pt>
                <c:pt idx="85410">
                  <c:v>2.028434443E-6</c:v>
                </c:pt>
                <c:pt idx="85411">
                  <c:v>2.106700059E-6</c:v>
                </c:pt>
                <c:pt idx="85412">
                  <c:v>2.1016018500000001E-5</c:v>
                </c:pt>
                <c:pt idx="85413">
                  <c:v>2.475311206E-6</c:v>
                </c:pt>
                <c:pt idx="85414">
                  <c:v>5.873504649E-6</c:v>
                </c:pt>
                <c:pt idx="85415">
                  <c:v>1.5860308290000001E-6</c:v>
                </c:pt>
                <c:pt idx="85416">
                  <c:v>1.2393589579999999E-5</c:v>
                </c:pt>
                <c:pt idx="85417">
                  <c:v>2.9534314499999999E-6</c:v>
                </c:pt>
                <c:pt idx="85418">
                  <c:v>3.2337233039999999E-6</c:v>
                </c:pt>
                <c:pt idx="85419">
                  <c:v>6.5067858139999997E-7</c:v>
                </c:pt>
                <c:pt idx="85420">
                  <c:v>1.3195186070000001E-5</c:v>
                </c:pt>
                <c:pt idx="85421">
                  <c:v>1.0304880180000001E-5</c:v>
                </c:pt>
                <c:pt idx="85422">
                  <c:v>3.1694457789999998E-6</c:v>
                </c:pt>
                <c:pt idx="85423">
                  <c:v>1.8053355230000001E-8</c:v>
                </c:pt>
                <c:pt idx="85424">
                  <c:v>1.9726632429999999E-6</c:v>
                </c:pt>
                <c:pt idx="85425">
                  <c:v>1.3407406160000001E-6</c:v>
                </c:pt>
                <c:pt idx="85426">
                  <c:v>8.3470823410000001E-7</c:v>
                </c:pt>
                <c:pt idx="85427">
                  <c:v>1.063711532E-6</c:v>
                </c:pt>
                <c:pt idx="85428">
                  <c:v>1.7692773750000001E-7</c:v>
                </c:pt>
                <c:pt idx="85429">
                  <c:v>1.9272963699999999E-6</c:v>
                </c:pt>
                <c:pt idx="85430">
                  <c:v>9.6602395509999999E-7</c:v>
                </c:pt>
                <c:pt idx="85431">
                  <c:v>1.1352242250000001E-6</c:v>
                </c:pt>
                <c:pt idx="85432">
                  <c:v>5.6082003200000003E-6</c:v>
                </c:pt>
                <c:pt idx="85433">
                  <c:v>2.5050468790000002E-7</c:v>
                </c:pt>
                <c:pt idx="85434">
                  <c:v>2.3380473499999999E-6</c:v>
                </c:pt>
                <c:pt idx="85435">
                  <c:v>1.5941250030000001E-6</c:v>
                </c:pt>
                <c:pt idx="85436">
                  <c:v>6.7456969899999995E-7</c:v>
                </c:pt>
                <c:pt idx="85437">
                  <c:v>9.4821239950000001E-7</c:v>
                </c:pt>
                <c:pt idx="85438">
                  <c:v>6.2330150690000002E-7</c:v>
                </c:pt>
                <c:pt idx="85439">
                  <c:v>7.1249240449999998E-7</c:v>
                </c:pt>
                <c:pt idx="85440">
                  <c:v>5.2857305809999997E-7</c:v>
                </c:pt>
                <c:pt idx="85441">
                  <c:v>3.6425012009999999E-6</c:v>
                </c:pt>
                <c:pt idx="85442">
                  <c:v>2.817324699E-6</c:v>
                </c:pt>
                <c:pt idx="85443">
                  <c:v>2.0035618740000002E-5</c:v>
                </c:pt>
                <c:pt idx="85444">
                  <c:v>2.3245663359999999E-4</c:v>
                </c:pt>
                <c:pt idx="85445">
                  <c:v>6.050240551E-5</c:v>
                </c:pt>
                <c:pt idx="85446">
                  <c:v>4.1324186560000004E-6</c:v>
                </c:pt>
                <c:pt idx="85447">
                  <c:v>4.259513613E-7</c:v>
                </c:pt>
                <c:pt idx="85448">
                  <c:v>7.7921960559999998E-6</c:v>
                </c:pt>
                <c:pt idx="85449">
                  <c:v>9.9611645769999993E-6</c:v>
                </c:pt>
                <c:pt idx="85450">
                  <c:v>4.5891750549999999E-7</c:v>
                </c:pt>
                <c:pt idx="85451">
                  <c:v>2.3517479280000001E-6</c:v>
                </c:pt>
                <c:pt idx="85452">
                  <c:v>2.1239705760000001E-4</c:v>
                </c:pt>
                <c:pt idx="85453">
                  <c:v>2.9870931530000001E-5</c:v>
                </c:pt>
                <c:pt idx="85454">
                  <c:v>3.9320844399999998E-5</c:v>
                </c:pt>
                <c:pt idx="85455">
                  <c:v>5.030855874E-5</c:v>
                </c:pt>
                <c:pt idx="85456">
                  <c:v>1.17530694E-4</c:v>
                </c:pt>
                <c:pt idx="85457">
                  <c:v>1.0651677090000001E-5</c:v>
                </c:pt>
                <c:pt idx="85458">
                  <c:v>9.3892786880000007E-6</c:v>
                </c:pt>
                <c:pt idx="85459">
                  <c:v>1.6326714650000001E-5</c:v>
                </c:pt>
                <c:pt idx="85460">
                  <c:v>5.5646801819999997E-6</c:v>
                </c:pt>
                <c:pt idx="85461">
                  <c:v>6.1628895690000002E-9</c:v>
                </c:pt>
                <c:pt idx="85462">
                  <c:v>1.891056092E-5</c:v>
                </c:pt>
                <c:pt idx="85463">
                  <c:v>2.860543276E-5</c:v>
                </c:pt>
                <c:pt idx="85464">
                  <c:v>1.7837806050000001E-4</c:v>
                </c:pt>
                <c:pt idx="85465">
                  <c:v>2.1966859189999999E-5</c:v>
                </c:pt>
                <c:pt idx="85466">
                  <c:v>3.8448444000000002E-7</c:v>
                </c:pt>
                <c:pt idx="85467">
                  <c:v>2.307240886E-6</c:v>
                </c:pt>
                <c:pt idx="85468">
                  <c:v>3.412446109E-6</c:v>
                </c:pt>
                <c:pt idx="85469">
                  <c:v>1.1538991590000001E-6</c:v>
                </c:pt>
                <c:pt idx="85470">
                  <c:v>9.3127175700000002E-7</c:v>
                </c:pt>
                <c:pt idx="85471">
                  <c:v>4.7379366659999999E-7</c:v>
                </c:pt>
                <c:pt idx="85472">
                  <c:v>1.1379172009999999E-5</c:v>
                </c:pt>
                <c:pt idx="85473">
                  <c:v>4.4816562660000002E-6</c:v>
                </c:pt>
                <c:pt idx="85474">
                  <c:v>2.432027181E-6</c:v>
                </c:pt>
                <c:pt idx="85475">
                  <c:v>1.131662702E-5</c:v>
                </c:pt>
                <c:pt idx="85476">
                  <c:v>1.324971657E-4</c:v>
                </c:pt>
                <c:pt idx="85477">
                  <c:v>7.8403539049999995E-6</c:v>
                </c:pt>
                <c:pt idx="85478">
                  <c:v>2.498200027E-7</c:v>
                </c:pt>
                <c:pt idx="85479">
                  <c:v>3.4383074289999999E-6</c:v>
                </c:pt>
                <c:pt idx="85480">
                  <c:v>1.275850065E-5</c:v>
                </c:pt>
                <c:pt idx="85481">
                  <c:v>2.1916016590000001E-6</c:v>
                </c:pt>
                <c:pt idx="85482">
                  <c:v>1.3738374299999999E-6</c:v>
                </c:pt>
                <c:pt idx="85483">
                  <c:v>5.8306458460000002E-6</c:v>
                </c:pt>
                <c:pt idx="85484">
                  <c:v>3.8001880810000001E-5</c:v>
                </c:pt>
                <c:pt idx="85485">
                  <c:v>4.3343761529999997E-6</c:v>
                </c:pt>
                <c:pt idx="85486">
                  <c:v>1.193894739E-6</c:v>
                </c:pt>
                <c:pt idx="85487">
                  <c:v>1.509093854E-6</c:v>
                </c:pt>
                <c:pt idx="85488">
                  <c:v>6.2111768799999999E-6</c:v>
                </c:pt>
                <c:pt idx="85489">
                  <c:v>1.435550354E-6</c:v>
                </c:pt>
                <c:pt idx="85490">
                  <c:v>2.2535649030000002E-6</c:v>
                </c:pt>
                <c:pt idx="85491">
                  <c:v>3.001109986E-6</c:v>
                </c:pt>
                <c:pt idx="85492">
                  <c:v>1.433524542E-4</c:v>
                </c:pt>
                <c:pt idx="85493">
                  <c:v>2.029739438E-5</c:v>
                </c:pt>
                <c:pt idx="85494">
                  <c:v>3.027751483E-5</c:v>
                </c:pt>
                <c:pt idx="85495">
                  <c:v>4.2542292350000003E-5</c:v>
                </c:pt>
                <c:pt idx="85496">
                  <c:v>1.9544076070000002E-3</c:v>
                </c:pt>
                <c:pt idx="85497">
                  <c:v>3.3048692669999997E-5</c:v>
                </c:pt>
                <c:pt idx="85498">
                  <c:v>2.5256243099999999E-6</c:v>
                </c:pt>
                <c:pt idx="85499">
                  <c:v>1.183438511E-5</c:v>
                </c:pt>
                <c:pt idx="85500">
                  <c:v>1.4244128870000001E-4</c:v>
                </c:pt>
                <c:pt idx="85501">
                  <c:v>5.6274877230000004E-6</c:v>
                </c:pt>
                <c:pt idx="85502">
                  <c:v>9.3040799459999995E-6</c:v>
                </c:pt>
                <c:pt idx="85503">
                  <c:v>1.8469126679999998E-5</c:v>
                </c:pt>
                <c:pt idx="85504">
                  <c:v>5.6164438969999995E-4</c:v>
                </c:pt>
                <c:pt idx="85505">
                  <c:v>2.0563105160000001E-5</c:v>
                </c:pt>
                <c:pt idx="85506">
                  <c:v>9.8245973470000006E-7</c:v>
                </c:pt>
                <c:pt idx="85507">
                  <c:v>1.023462453E-5</c:v>
                </c:pt>
                <c:pt idx="85508">
                  <c:v>1.4805615729999999E-4</c:v>
                </c:pt>
                <c:pt idx="85509">
                  <c:v>3.9583002419999999E-7</c:v>
                </c:pt>
                <c:pt idx="85510">
                  <c:v>2.709687202E-6</c:v>
                </c:pt>
                <c:pt idx="85511">
                  <c:v>2.4566951910000002E-6</c:v>
                </c:pt>
                <c:pt idx="85512">
                  <c:v>1.937865932E-5</c:v>
                </c:pt>
                <c:pt idx="85513">
                  <c:v>5.0383581480000001E-7</c:v>
                </c:pt>
                <c:pt idx="85514">
                  <c:v>1.8509526880000001E-6</c:v>
                </c:pt>
                <c:pt idx="85515">
                  <c:v>1.8810204169999999E-6</c:v>
                </c:pt>
                <c:pt idx="85516">
                  <c:v>8.7359089529999998E-4</c:v>
                </c:pt>
                <c:pt idx="85517">
                  <c:v>1.0778817960000001E-5</c:v>
                </c:pt>
                <c:pt idx="85518">
                  <c:v>7.82681676E-6</c:v>
                </c:pt>
                <c:pt idx="85519">
                  <c:v>2.6415562990000001E-5</c:v>
                </c:pt>
                <c:pt idx="85520">
                  <c:v>4.2462540430000001E-5</c:v>
                </c:pt>
                <c:pt idx="85521">
                  <c:v>2.4381257650000001E-5</c:v>
                </c:pt>
                <c:pt idx="85522">
                  <c:v>3.9633862069999998E-5</c:v>
                </c:pt>
                <c:pt idx="85523">
                  <c:v>6.5338118729999997E-5</c:v>
                </c:pt>
                <c:pt idx="85524">
                  <c:v>1.4289534669999999E-4</c:v>
                </c:pt>
                <c:pt idx="85525">
                  <c:v>6.101136715E-5</c:v>
                </c:pt>
                <c:pt idx="85526">
                  <c:v>8.2032922649999997E-5</c:v>
                </c:pt>
                <c:pt idx="85527">
                  <c:v>1.2237445440000001E-4</c:v>
                </c:pt>
                <c:pt idx="85528">
                  <c:v>6.2986489030000001E-4</c:v>
                </c:pt>
                <c:pt idx="85529">
                  <c:v>9.5630354239999995E-5</c:v>
                </c:pt>
                <c:pt idx="85530">
                  <c:v>1.389693527E-4</c:v>
                </c:pt>
                <c:pt idx="85531">
                  <c:v>1.471316381E-4</c:v>
                </c:pt>
                <c:pt idx="85532">
                  <c:v>3.8703229890000001E-4</c:v>
                </c:pt>
                <c:pt idx="85533">
                  <c:v>1.209563709E-4</c:v>
                </c:pt>
                <c:pt idx="85534">
                  <c:v>1.437197137E-4</c:v>
                </c:pt>
                <c:pt idx="85535">
                  <c:v>9.3908670399999995E-5</c:v>
                </c:pt>
                <c:pt idx="85536">
                  <c:v>7.1597159559999998E-2</c:v>
                </c:pt>
                <c:pt idx="85537">
                  <c:v>2.6792310690000002E-4</c:v>
                </c:pt>
                <c:pt idx="85538">
                  <c:v>2.333777368E-4</c:v>
                </c:pt>
                <c:pt idx="85539">
                  <c:v>1.7425983760000001E-4</c:v>
                </c:pt>
                <c:pt idx="85540">
                  <c:v>4.4503952559999998E-4</c:v>
                </c:pt>
                <c:pt idx="85541">
                  <c:v>1.6818633519999999E-4</c:v>
                </c:pt>
                <c:pt idx="85542">
                  <c:v>1.551600264E-4</c:v>
                </c:pt>
                <c:pt idx="85543">
                  <c:v>1.0897835260000001E-4</c:v>
                </c:pt>
                <c:pt idx="85544">
                  <c:v>6.3784401989999998E-4</c:v>
                </c:pt>
                <c:pt idx="85545">
                  <c:v>1.1363981629999999E-4</c:v>
                </c:pt>
                <c:pt idx="85546">
                  <c:v>7.4189485670000003E-5</c:v>
                </c:pt>
                <c:pt idx="85547">
                  <c:v>5.0861205740000001E-5</c:v>
                </c:pt>
                <c:pt idx="85548">
                  <c:v>1.4846617509999999E-4</c:v>
                </c:pt>
                <c:pt idx="85549">
                  <c:v>6.6630722880000004E-5</c:v>
                </c:pt>
                <c:pt idx="85550">
                  <c:v>3.6224157629999999E-5</c:v>
                </c:pt>
                <c:pt idx="85551">
                  <c:v>1.9731050939999998E-5</c:v>
                </c:pt>
                <c:pt idx="85552">
                  <c:v>4.59805601E-5</c:v>
                </c:pt>
                <c:pt idx="85553">
                  <c:v>2.3999226E-5</c:v>
                </c:pt>
                <c:pt idx="85554">
                  <c:v>5.3408860729999997E-6</c:v>
                </c:pt>
                <c:pt idx="85555">
                  <c:v>7.0497184929999997E-6</c:v>
                </c:pt>
                <c:pt idx="85556">
                  <c:v>8.8041521510000005E-4</c:v>
                </c:pt>
                <c:pt idx="85557">
                  <c:v>3.7232485469999998E-6</c:v>
                </c:pt>
                <c:pt idx="85558">
                  <c:v>2.0843635650000002E-6</c:v>
                </c:pt>
                <c:pt idx="85559">
                  <c:v>4.1513351030000002E-7</c:v>
                </c:pt>
                <c:pt idx="85560">
                  <c:v>1.9215273250000001E-5</c:v>
                </c:pt>
                <c:pt idx="85561">
                  <c:v>2.1375225649999999E-6</c:v>
                </c:pt>
                <c:pt idx="85562">
                  <c:v>2.4950286880000001E-6</c:v>
                </c:pt>
                <c:pt idx="85563">
                  <c:v>4.5694379609999999E-7</c:v>
                </c:pt>
                <c:pt idx="85564">
                  <c:v>1.435173187E-4</c:v>
                </c:pt>
                <c:pt idx="85565">
                  <c:v>7.0654943630000004E-6</c:v>
                </c:pt>
                <c:pt idx="85566">
                  <c:v>1.9590627210000001E-7</c:v>
                </c:pt>
                <c:pt idx="85567">
                  <c:v>1.8343640929999998E-5</c:v>
                </c:pt>
                <c:pt idx="85568">
                  <c:v>5.6637124320000004E-4</c:v>
                </c:pt>
                <c:pt idx="85569">
                  <c:v>2.103625502E-5</c:v>
                </c:pt>
                <c:pt idx="85570">
                  <c:v>8.8758126980000007E-6</c:v>
                </c:pt>
                <c:pt idx="85571">
                  <c:v>4.5203145859999999E-6</c:v>
                </c:pt>
                <c:pt idx="85572">
                  <c:v>1.4416306139999999E-4</c:v>
                </c:pt>
                <c:pt idx="85573">
                  <c:v>1.2183424430000001E-5</c:v>
                </c:pt>
                <c:pt idx="85574">
                  <c:v>1.740049109E-6</c:v>
                </c:pt>
                <c:pt idx="85575">
                  <c:v>3.1231612919999998E-5</c:v>
                </c:pt>
                <c:pt idx="85576">
                  <c:v>1.921655046E-3</c:v>
                </c:pt>
                <c:pt idx="85577">
                  <c:v>4.7445539949999999E-5</c:v>
                </c:pt>
                <c:pt idx="85578">
                  <c:v>3.8660935509999998E-5</c:v>
                </c:pt>
                <c:pt idx="85579">
                  <c:v>2.19305548E-5</c:v>
                </c:pt>
                <c:pt idx="85580">
                  <c:v>1.4884797909999999E-4</c:v>
                </c:pt>
                <c:pt idx="85581">
                  <c:v>2.8433270070000002E-6</c:v>
                </c:pt>
                <c:pt idx="85582">
                  <c:v>2.3325434999999999E-6</c:v>
                </c:pt>
                <c:pt idx="85583">
                  <c:v>1.477318815E-6</c:v>
                </c:pt>
                <c:pt idx="85584">
                  <c:v>6.4968479369999999E-6</c:v>
                </c:pt>
                <c:pt idx="85585">
                  <c:v>1.5015009839999999E-6</c:v>
                </c:pt>
                <c:pt idx="85586">
                  <c:v>1.229981986E-6</c:v>
                </c:pt>
                <c:pt idx="85587">
                  <c:v>4.2633790499999997E-6</c:v>
                </c:pt>
                <c:pt idx="85588">
                  <c:v>3.8178674719999997E-5</c:v>
                </c:pt>
                <c:pt idx="85589">
                  <c:v>5.6870235969999999E-6</c:v>
                </c:pt>
                <c:pt idx="85590">
                  <c:v>1.178541602E-6</c:v>
                </c:pt>
                <c:pt idx="85591">
                  <c:v>2.0928304130000002E-6</c:v>
                </c:pt>
                <c:pt idx="85592">
                  <c:v>1.2928469060000001E-5</c:v>
                </c:pt>
                <c:pt idx="85593">
                  <c:v>3.326829586E-6</c:v>
                </c:pt>
                <c:pt idx="85594">
                  <c:v>1.8265366609999999E-7</c:v>
                </c:pt>
                <c:pt idx="85595">
                  <c:v>7.7164885800000002E-6</c:v>
                </c:pt>
                <c:pt idx="85596">
                  <c:v>1.300143116E-4</c:v>
                </c:pt>
                <c:pt idx="85597">
                  <c:v>1.056142838E-5</c:v>
                </c:pt>
                <c:pt idx="85598">
                  <c:v>2.8648597689999999E-6</c:v>
                </c:pt>
                <c:pt idx="85599">
                  <c:v>4.6529215379999999E-6</c:v>
                </c:pt>
                <c:pt idx="85600">
                  <c:v>1.1745143979999999E-5</c:v>
                </c:pt>
                <c:pt idx="85601">
                  <c:v>5.6373631349999996E-7</c:v>
                </c:pt>
                <c:pt idx="85602">
                  <c:v>9.5469401030000003E-7</c:v>
                </c:pt>
                <c:pt idx="85603">
                  <c:v>1.142861537E-6</c:v>
                </c:pt>
                <c:pt idx="85604">
                  <c:v>3.1310616690000002E-6</c:v>
                </c:pt>
                <c:pt idx="85605">
                  <c:v>1.9133190199999999E-6</c:v>
                </c:pt>
                <c:pt idx="85606">
                  <c:v>3.9442785620000001E-7</c:v>
                </c:pt>
                <c:pt idx="85607">
                  <c:v>2.188262952E-5</c:v>
                </c:pt>
                <c:pt idx="85608">
                  <c:v>1.754159284E-4</c:v>
                </c:pt>
                <c:pt idx="85609">
                  <c:v>2.9976138019999999E-5</c:v>
                </c:pt>
                <c:pt idx="85610">
                  <c:v>1.920994211E-5</c:v>
                </c:pt>
                <c:pt idx="85611">
                  <c:v>2.4061876710000001E-8</c:v>
                </c:pt>
                <c:pt idx="85612">
                  <c:v>5.1434296790000004E-6</c:v>
                </c:pt>
                <c:pt idx="85613">
                  <c:v>1.681049352E-5</c:v>
                </c:pt>
                <c:pt idx="85614">
                  <c:v>8.5514444219999996E-6</c:v>
                </c:pt>
                <c:pt idx="85615">
                  <c:v>1.0455705110000001E-5</c:v>
                </c:pt>
                <c:pt idx="85616">
                  <c:v>1.135566125E-4</c:v>
                </c:pt>
                <c:pt idx="85617">
                  <c:v>5.0596151769999998E-5</c:v>
                </c:pt>
                <c:pt idx="85618">
                  <c:v>4.0181899919999997E-5</c:v>
                </c:pt>
                <c:pt idx="85619">
                  <c:v>3.070393334E-5</c:v>
                </c:pt>
                <c:pt idx="85620">
                  <c:v>2.0796239720000001E-4</c:v>
                </c:pt>
                <c:pt idx="85621">
                  <c:v>1.1589479710000001E-6</c:v>
                </c:pt>
                <c:pt idx="85622">
                  <c:v>6.0455897340000002E-7</c:v>
                </c:pt>
                <c:pt idx="85623">
                  <c:v>1.0445794410000001E-5</c:v>
                </c:pt>
                <c:pt idx="85624">
                  <c:v>7.2146780249999999E-6</c:v>
                </c:pt>
                <c:pt idx="85625">
                  <c:v>1.3697416450000001E-7</c:v>
                </c:pt>
                <c:pt idx="85626">
                  <c:v>5.6013074460000002E-6</c:v>
                </c:pt>
                <c:pt idx="85627">
                  <c:v>6.0646174370000001E-5</c:v>
                </c:pt>
                <c:pt idx="85628">
                  <c:v>2.2978256610000001E-4</c:v>
                </c:pt>
                <c:pt idx="85629">
                  <c:v>1.873024319E-5</c:v>
                </c:pt>
                <c:pt idx="85630">
                  <c:v>3.0642880000000001E-6</c:v>
                </c:pt>
                <c:pt idx="85631">
                  <c:v>3.8773435320000001E-6</c:v>
                </c:pt>
                <c:pt idx="85632">
                  <c:v>6.0149556520000003E-7</c:v>
                </c:pt>
                <c:pt idx="85633">
                  <c:v>6.5514790870000001E-7</c:v>
                </c:pt>
                <c:pt idx="85634">
                  <c:v>6.1777588409999998E-7</c:v>
                </c:pt>
                <c:pt idx="85635">
                  <c:v>9.3926491079999999E-7</c:v>
                </c:pt>
                <c:pt idx="85636">
                  <c:v>6.5807336629999996E-7</c:v>
                </c:pt>
                <c:pt idx="85637">
                  <c:v>1.6387855689999999E-6</c:v>
                </c:pt>
                <c:pt idx="85638">
                  <c:v>2.236688714E-6</c:v>
                </c:pt>
                <c:pt idx="85639">
                  <c:v>2.0967030150000001E-7</c:v>
                </c:pt>
                <c:pt idx="85640">
                  <c:v>5.2638386200000002E-6</c:v>
                </c:pt>
                <c:pt idx="85641">
                  <c:v>1.032542472E-6</c:v>
                </c:pt>
                <c:pt idx="85642">
                  <c:v>9.4501082870000005E-7</c:v>
                </c:pt>
                <c:pt idx="85643">
                  <c:v>1.9852596829999998E-6</c:v>
                </c:pt>
                <c:pt idx="85644">
                  <c:v>1.576227919E-7</c:v>
                </c:pt>
                <c:pt idx="85645">
                  <c:v>1.0629294889999999E-6</c:v>
                </c:pt>
                <c:pt idx="85646">
                  <c:v>8.6680923240000002E-7</c:v>
                </c:pt>
                <c:pt idx="85647">
                  <c:v>1.3616733269999999E-6</c:v>
                </c:pt>
                <c:pt idx="85648">
                  <c:v>1.7565787159999999E-6</c:v>
                </c:pt>
                <c:pt idx="85649">
                  <c:v>5.6674850899999997E-8</c:v>
                </c:pt>
                <c:pt idx="85650">
                  <c:v>3.602502198E-6</c:v>
                </c:pt>
                <c:pt idx="85651">
                  <c:v>1.0216511409999999E-5</c:v>
                </c:pt>
                <c:pt idx="85652">
                  <c:v>1.3215168289999999E-5</c:v>
                </c:pt>
                <c:pt idx="85653">
                  <c:v>6.261791193E-7</c:v>
                </c:pt>
                <c:pt idx="85654">
                  <c:v>3.182112111E-6</c:v>
                </c:pt>
                <c:pt idx="85655">
                  <c:v>2.80343206E-6</c:v>
                </c:pt>
                <c:pt idx="85656">
                  <c:v>1.188115128E-5</c:v>
                </c:pt>
                <c:pt idx="85657">
                  <c:v>1.713608855E-6</c:v>
                </c:pt>
                <c:pt idx="85658">
                  <c:v>5.5604635559999999E-6</c:v>
                </c:pt>
                <c:pt idx="85659">
                  <c:v>2.3586973220000002E-6</c:v>
                </c:pt>
                <c:pt idx="85660">
                  <c:v>1.9780093919999999E-5</c:v>
                </c:pt>
                <c:pt idx="85661">
                  <c:v>1.9391655180000001E-6</c:v>
                </c:pt>
                <c:pt idx="85662">
                  <c:v>1.663938067E-6</c:v>
                </c:pt>
                <c:pt idx="85663">
                  <c:v>1.210048756E-5</c:v>
                </c:pt>
                <c:pt idx="85664">
                  <c:v>1.1200197650000001E-5</c:v>
                </c:pt>
                <c:pt idx="85665">
                  <c:v>5.0924084529999998E-6</c:v>
                </c:pt>
                <c:pt idx="85666">
                  <c:v>8.7200163199999996E-7</c:v>
                </c:pt>
                <c:pt idx="85667">
                  <c:v>8.7822839540000006E-5</c:v>
                </c:pt>
                <c:pt idx="85668">
                  <c:v>2.0998065909999999E-4</c:v>
                </c:pt>
                <c:pt idx="85669">
                  <c:v>7.6594157260000004E-5</c:v>
                </c:pt>
                <c:pt idx="85670">
                  <c:v>7.2199062380000001E-5</c:v>
                </c:pt>
                <c:pt idx="85671">
                  <c:v>1.063235111E-4</c:v>
                </c:pt>
                <c:pt idx="85672">
                  <c:v>8.4653060349999999E-5</c:v>
                </c:pt>
                <c:pt idx="85673">
                  <c:v>7.1664656890000003E-7</c:v>
                </c:pt>
                <c:pt idx="85674">
                  <c:v>2.8116213290000001E-6</c:v>
                </c:pt>
                <c:pt idx="85675">
                  <c:v>9.2950749959999997E-7</c:v>
                </c:pt>
                <c:pt idx="85676">
                  <c:v>4.9017091650000001E-6</c:v>
                </c:pt>
                <c:pt idx="85677">
                  <c:v>1.020667261E-6</c:v>
                </c:pt>
                <c:pt idx="85678">
                  <c:v>1.09470098E-6</c:v>
                </c:pt>
                <c:pt idx="85679">
                  <c:v>3.0587194170000001E-6</c:v>
                </c:pt>
                <c:pt idx="85680">
                  <c:v>2.23306955E-7</c:v>
                </c:pt>
                <c:pt idx="85681">
                  <c:v>1.327399157E-6</c:v>
                </c:pt>
                <c:pt idx="85682">
                  <c:v>6.7916956779999999E-7</c:v>
                </c:pt>
                <c:pt idx="85683">
                  <c:v>8.222682799E-7</c:v>
                </c:pt>
                <c:pt idx="85684">
                  <c:v>5.2444423810000005E-7</c:v>
                </c:pt>
                <c:pt idx="85685">
                  <c:v>5.1002776570000001E-7</c:v>
                </c:pt>
                <c:pt idx="85686">
                  <c:v>5.4441733740000001E-7</c:v>
                </c:pt>
                <c:pt idx="85687">
                  <c:v>1.628682388E-7</c:v>
                </c:pt>
                <c:pt idx="85688">
                  <c:v>4.6621021790000002E-7</c:v>
                </c:pt>
                <c:pt idx="85689">
                  <c:v>3.265741802E-7</c:v>
                </c:pt>
                <c:pt idx="85690">
                  <c:v>1.1283965969999999E-6</c:v>
                </c:pt>
                <c:pt idx="85691">
                  <c:v>9.0725074440000001E-7</c:v>
                </c:pt>
                <c:pt idx="85692">
                  <c:v>4.7206165459999999E-7</c:v>
                </c:pt>
                <c:pt idx="85693">
                  <c:v>4.9073760149999999E-7</c:v>
                </c:pt>
                <c:pt idx="85694">
                  <c:v>5.0880882899999995E-7</c:v>
                </c:pt>
                <c:pt idx="85695">
                  <c:v>1.0281126130000001E-6</c:v>
                </c:pt>
                <c:pt idx="85696">
                  <c:v>1.6625506509999999E-7</c:v>
                </c:pt>
                <c:pt idx="85697">
                  <c:v>5.3624321360000002E-7</c:v>
                </c:pt>
                <c:pt idx="85698">
                  <c:v>8.9841079530000005E-7</c:v>
                </c:pt>
                <c:pt idx="85699">
                  <c:v>7.7685805069999993E-6</c:v>
                </c:pt>
                <c:pt idx="85700">
                  <c:v>9.4452330219999995E-6</c:v>
                </c:pt>
                <c:pt idx="85701">
                  <c:v>3.2328617850000002E-6</c:v>
                </c:pt>
                <c:pt idx="85702">
                  <c:v>1.3411491780000001E-6</c:v>
                </c:pt>
                <c:pt idx="85703">
                  <c:v>5.9307624540000004E-6</c:v>
                </c:pt>
                <c:pt idx="85704">
                  <c:v>3.5184019750000001E-6</c:v>
                </c:pt>
                <c:pt idx="85705">
                  <c:v>2.1827607640000001E-6</c:v>
                </c:pt>
                <c:pt idx="85706">
                  <c:v>1.12270758E-6</c:v>
                </c:pt>
                <c:pt idx="85707">
                  <c:v>7.1124646479999998E-6</c:v>
                </c:pt>
                <c:pt idx="85708">
                  <c:v>2.3903022929999999E-5</c:v>
                </c:pt>
                <c:pt idx="85709">
                  <c:v>2.042895926E-5</c:v>
                </c:pt>
                <c:pt idx="85710">
                  <c:v>3.7474310230000001E-5</c:v>
                </c:pt>
                <c:pt idx="85711">
                  <c:v>2.4553758819999998E-4</c:v>
                </c:pt>
                <c:pt idx="85712">
                  <c:v>9.6608977469999995E-5</c:v>
                </c:pt>
                <c:pt idx="85713">
                  <c:v>4.6454197890000001E-6</c:v>
                </c:pt>
                <c:pt idx="85714">
                  <c:v>8.926062876E-7</c:v>
                </c:pt>
                <c:pt idx="85715">
                  <c:v>4.8253189759999996E-6</c:v>
                </c:pt>
                <c:pt idx="85716">
                  <c:v>5.3380915780000003E-6</c:v>
                </c:pt>
                <c:pt idx="85717">
                  <c:v>5.48894837E-8</c:v>
                </c:pt>
                <c:pt idx="85718">
                  <c:v>6.2882453299999997E-7</c:v>
                </c:pt>
                <c:pt idx="85719">
                  <c:v>3.7077662139999999E-5</c:v>
                </c:pt>
                <c:pt idx="85720">
                  <c:v>1.537252483E-5</c:v>
                </c:pt>
                <c:pt idx="85721">
                  <c:v>6.6956898589999999E-6</c:v>
                </c:pt>
                <c:pt idx="85722">
                  <c:v>7.7351506479999998E-6</c:v>
                </c:pt>
                <c:pt idx="85723">
                  <c:v>1.1350361570000001E-5</c:v>
                </c:pt>
                <c:pt idx="85724">
                  <c:v>2.1473419689999998E-6</c:v>
                </c:pt>
                <c:pt idx="85725">
                  <c:v>3.9730576560000002E-7</c:v>
                </c:pt>
                <c:pt idx="85726">
                  <c:v>1.2005591449999999E-6</c:v>
                </c:pt>
                <c:pt idx="85727">
                  <c:v>9.0887402060000003E-8</c:v>
                </c:pt>
                <c:pt idx="85728">
                  <c:v>1.4438006129999999E-7</c:v>
                </c:pt>
                <c:pt idx="85729">
                  <c:v>5.3386738619999999E-7</c:v>
                </c:pt>
                <c:pt idx="85730">
                  <c:v>1.0059239179999999E-6</c:v>
                </c:pt>
                <c:pt idx="85731">
                  <c:v>7.5128450589999995E-7</c:v>
                </c:pt>
                <c:pt idx="85732">
                  <c:v>5.7676430819999998E-7</c:v>
                </c:pt>
                <c:pt idx="85733">
                  <c:v>2.290963436E-7</c:v>
                </c:pt>
                <c:pt idx="85734">
                  <c:v>2.3976214829999999E-7</c:v>
                </c:pt>
                <c:pt idx="85735">
                  <c:v>2.3010087270000001E-7</c:v>
                </c:pt>
                <c:pt idx="85736">
                  <c:v>2.314245415E-7</c:v>
                </c:pt>
                <c:pt idx="85737">
                  <c:v>2.261894867E-7</c:v>
                </c:pt>
                <c:pt idx="85738">
                  <c:v>2.3785204820000001E-7</c:v>
                </c:pt>
                <c:pt idx="85739">
                  <c:v>7.499676496E-7</c:v>
                </c:pt>
                <c:pt idx="85740">
                  <c:v>1.861279556E-7</c:v>
                </c:pt>
                <c:pt idx="85741">
                  <c:v>1.049401887E-6</c:v>
                </c:pt>
                <c:pt idx="85742">
                  <c:v>1.199285227E-6</c:v>
                </c:pt>
                <c:pt idx="85743">
                  <c:v>4.1985638129999998E-6</c:v>
                </c:pt>
                <c:pt idx="85744">
                  <c:v>9.3826238260000002E-7</c:v>
                </c:pt>
                <c:pt idx="85745">
                  <c:v>6.2381299490000002E-7</c:v>
                </c:pt>
                <c:pt idx="85746">
                  <c:v>1.0931113759999999E-6</c:v>
                </c:pt>
                <c:pt idx="85747">
                  <c:v>1.3675186900000001E-6</c:v>
                </c:pt>
                <c:pt idx="85748">
                  <c:v>5.7671180230000003E-8</c:v>
                </c:pt>
                <c:pt idx="85749">
                  <c:v>2.5441643220000001E-6</c:v>
                </c:pt>
                <c:pt idx="85750">
                  <c:v>3.2363133170000002E-6</c:v>
                </c:pt>
                <c:pt idx="85751">
                  <c:v>4.2952856620000002E-5</c:v>
                </c:pt>
                <c:pt idx="85752">
                  <c:v>9.0777984040000003E-6</c:v>
                </c:pt>
                <c:pt idx="85753">
                  <c:v>6.3747816519999997E-7</c:v>
                </c:pt>
                <c:pt idx="85754">
                  <c:v>4.0395115289999998E-6</c:v>
                </c:pt>
                <c:pt idx="85755">
                  <c:v>2.112186883E-5</c:v>
                </c:pt>
                <c:pt idx="85756">
                  <c:v>7.6162024199999999E-7</c:v>
                </c:pt>
                <c:pt idx="85757">
                  <c:v>2.2876899020000001E-6</c:v>
                </c:pt>
                <c:pt idx="85758">
                  <c:v>2.414322755E-6</c:v>
                </c:pt>
                <c:pt idx="85759">
                  <c:v>4.65675319E-5</c:v>
                </c:pt>
                <c:pt idx="85760">
                  <c:v>1.3639092869999999E-5</c:v>
                </c:pt>
                <c:pt idx="85761">
                  <c:v>1.3313406139999999E-5</c:v>
                </c:pt>
                <c:pt idx="85762">
                  <c:v>1.246009575E-5</c:v>
                </c:pt>
                <c:pt idx="85763">
                  <c:v>1.676768359E-4</c:v>
                </c:pt>
                <c:pt idx="85764">
                  <c:v>7.4033512720000004E-6</c:v>
                </c:pt>
                <c:pt idx="85765">
                  <c:v>5.1175951709999999E-7</c:v>
                </c:pt>
                <c:pt idx="85766">
                  <c:v>7.4526567490000002E-7</c:v>
                </c:pt>
                <c:pt idx="85767">
                  <c:v>4.3463839660000001E-6</c:v>
                </c:pt>
                <c:pt idx="85768">
                  <c:v>1.8275801160000001E-7</c:v>
                </c:pt>
                <c:pt idx="85769">
                  <c:v>3.636953189E-7</c:v>
                </c:pt>
                <c:pt idx="85770">
                  <c:v>2.4614767319999998E-7</c:v>
                </c:pt>
                <c:pt idx="85771">
                  <c:v>5.9168756659999997E-6</c:v>
                </c:pt>
                <c:pt idx="85772">
                  <c:v>3.5766836689999998E-7</c:v>
                </c:pt>
                <c:pt idx="85773">
                  <c:v>1.016061753E-7</c:v>
                </c:pt>
                <c:pt idx="85774">
                  <c:v>6.3524615949999994E-8</c:v>
                </c:pt>
                <c:pt idx="85775">
                  <c:v>3.1526505610000002E-7</c:v>
                </c:pt>
                <c:pt idx="85776">
                  <c:v>6.8756414520000001E-8</c:v>
                </c:pt>
                <c:pt idx="85777">
                  <c:v>1.5378316489999999E-8</c:v>
                </c:pt>
                <c:pt idx="85778">
                  <c:v>2.840628446E-8</c:v>
                </c:pt>
                <c:pt idx="85779">
                  <c:v>8.3867831209999994E-9</c:v>
                </c:pt>
                <c:pt idx="85780">
                  <c:v>5.540838771E-8</c:v>
                </c:pt>
                <c:pt idx="85781">
                  <c:v>5.7625472390000002E-8</c:v>
                </c:pt>
                <c:pt idx="85782">
                  <c:v>5.4166870480000002E-8</c:v>
                </c:pt>
                <c:pt idx="85783">
                  <c:v>3.2788347909999997E-8</c:v>
                </c:pt>
                <c:pt idx="85784">
                  <c:v>5.6003196909999998E-8</c:v>
                </c:pt>
                <c:pt idx="85785">
                  <c:v>4.5265531080000001E-8</c:v>
                </c:pt>
                <c:pt idx="85786">
                  <c:v>2.7482829690000001E-8</c:v>
                </c:pt>
                <c:pt idx="85787">
                  <c:v>4.8703070060000001E-8</c:v>
                </c:pt>
                <c:pt idx="85788">
                  <c:v>7.0006472559999994E-8</c:v>
                </c:pt>
                <c:pt idx="85789">
                  <c:v>1.6926197440000002E-8</c:v>
                </c:pt>
                <c:pt idx="85790">
                  <c:v>9.2471834470000003E-8</c:v>
                </c:pt>
                <c:pt idx="85791">
                  <c:v>4.8046612250000003E-8</c:v>
                </c:pt>
                <c:pt idx="85792">
                  <c:v>1.120865048E-7</c:v>
                </c:pt>
                <c:pt idx="85793">
                  <c:v>1.117855954E-7</c:v>
                </c:pt>
                <c:pt idx="85794">
                  <c:v>3.8252442039999999E-7</c:v>
                </c:pt>
                <c:pt idx="85795">
                  <c:v>8.587788442E-7</c:v>
                </c:pt>
                <c:pt idx="85796">
                  <c:v>1.176974007E-7</c:v>
                </c:pt>
                <c:pt idx="85797">
                  <c:v>6.751187488E-7</c:v>
                </c:pt>
                <c:pt idx="85798">
                  <c:v>9.0859841759999997E-7</c:v>
                </c:pt>
                <c:pt idx="85799">
                  <c:v>8.9950974940000001E-7</c:v>
                </c:pt>
                <c:pt idx="85800">
                  <c:v>4.752047525E-7</c:v>
                </c:pt>
                <c:pt idx="85801">
                  <c:v>2.45726784E-6</c:v>
                </c:pt>
                <c:pt idx="85802">
                  <c:v>3.1554033360000001E-6</c:v>
                </c:pt>
                <c:pt idx="85803">
                  <c:v>2.2199089889999999E-4</c:v>
                </c:pt>
                <c:pt idx="85804">
                  <c:v>3.5639165179999999E-6</c:v>
                </c:pt>
                <c:pt idx="85805">
                  <c:v>1.5789169380000001E-7</c:v>
                </c:pt>
                <c:pt idx="85806">
                  <c:v>1.8013775909999999E-6</c:v>
                </c:pt>
                <c:pt idx="85807">
                  <c:v>2.7945928799999999E-6</c:v>
                </c:pt>
                <c:pt idx="85808">
                  <c:v>5.0530237599999999E-7</c:v>
                </c:pt>
                <c:pt idx="85809">
                  <c:v>6.4290721359999995E-7</c:v>
                </c:pt>
                <c:pt idx="85810">
                  <c:v>1.114991208E-6</c:v>
                </c:pt>
                <c:pt idx="85811">
                  <c:v>3.7827760319999999E-6</c:v>
                </c:pt>
                <c:pt idx="85812">
                  <c:v>3.8353620219999998E-7</c:v>
                </c:pt>
                <c:pt idx="85813">
                  <c:v>6.3377362150000005E-7</c:v>
                </c:pt>
                <c:pt idx="85814">
                  <c:v>5.0452516190000004E-7</c:v>
                </c:pt>
                <c:pt idx="85815">
                  <c:v>8.0599486630000001E-7</c:v>
                </c:pt>
                <c:pt idx="85816">
                  <c:v>1.9159353609999999E-7</c:v>
                </c:pt>
                <c:pt idx="85817">
                  <c:v>2.4159359469999999E-7</c:v>
                </c:pt>
                <c:pt idx="85818">
                  <c:v>1.693739611E-7</c:v>
                </c:pt>
                <c:pt idx="85819">
                  <c:v>1.338471003E-7</c:v>
                </c:pt>
                <c:pt idx="85820">
                  <c:v>5.822159167E-8</c:v>
                </c:pt>
                <c:pt idx="85821">
                  <c:v>5.941883821E-8</c:v>
                </c:pt>
                <c:pt idx="85822">
                  <c:v>1.645392281E-8</c:v>
                </c:pt>
                <c:pt idx="85823">
                  <c:v>2.2596362469999998E-6</c:v>
                </c:pt>
                <c:pt idx="85824">
                  <c:v>3.5301029619999999E-9</c:v>
                </c:pt>
                <c:pt idx="85825">
                  <c:v>1.594262349E-9</c:v>
                </c:pt>
                <c:pt idx="85826">
                  <c:v>8.4048835170000004E-10</c:v>
                </c:pt>
                <c:pt idx="85827">
                  <c:v>2.4503979240000002E-8</c:v>
                </c:pt>
                <c:pt idx="85828">
                  <c:v>2.1318081390000002E-9</c:v>
                </c:pt>
                <c:pt idx="85829">
                  <c:v>2.7047327000000001E-9</c:v>
                </c:pt>
                <c:pt idx="85830">
                  <c:v>2.8325014070000001E-9</c:v>
                </c:pt>
                <c:pt idx="85831">
                  <c:v>2.9830969209999999E-8</c:v>
                </c:pt>
                <c:pt idx="85832">
                  <c:v>4.8933885780000002E-10</c:v>
                </c:pt>
                <c:pt idx="85833">
                  <c:v>9.0891450410000001E-14</c:v>
                </c:pt>
                <c:pt idx="85834">
                  <c:v>6.8724741969999996E-10</c:v>
                </c:pt>
                <c:pt idx="85835">
                  <c:v>1.468364865E-7</c:v>
                </c:pt>
                <c:pt idx="85836">
                  <c:v>1.3028406540000001E-8</c:v>
                </c:pt>
                <c:pt idx="85837">
                  <c:v>2.2489875379999999E-8</c:v>
                </c:pt>
                <c:pt idx="85838">
                  <c:v>3.2647736990000003E-8</c:v>
                </c:pt>
                <c:pt idx="85839">
                  <c:v>4.38328867E-7</c:v>
                </c:pt>
                <c:pt idx="85840">
                  <c:v>1.01769284E-7</c:v>
                </c:pt>
                <c:pt idx="85841">
                  <c:v>9.353490804E-8</c:v>
                </c:pt>
                <c:pt idx="85842">
                  <c:v>1.4420784130000001E-7</c:v>
                </c:pt>
                <c:pt idx="85843">
                  <c:v>3.586958454E-5</c:v>
                </c:pt>
                <c:pt idx="85844">
                  <c:v>6.085809349E-7</c:v>
                </c:pt>
                <c:pt idx="85845">
                  <c:v>7.0464276120000004E-7</c:v>
                </c:pt>
                <c:pt idx="85846">
                  <c:v>2.8633592419999998E-7</c:v>
                </c:pt>
                <c:pt idx="85847">
                  <c:v>1.8629920839999999E-5</c:v>
                </c:pt>
                <c:pt idx="85848">
                  <c:v>4.2383742070000002E-7</c:v>
                </c:pt>
                <c:pt idx="85849">
                  <c:v>4.1392409890000001E-7</c:v>
                </c:pt>
                <c:pt idx="85850">
                  <c:v>2.6937450180000002E-7</c:v>
                </c:pt>
                <c:pt idx="85851">
                  <c:v>9.4432648479999994E-6</c:v>
                </c:pt>
                <c:pt idx="85852">
                  <c:v>4.0034326009999999E-7</c:v>
                </c:pt>
                <c:pt idx="85853">
                  <c:v>1.0238072519999999E-7</c:v>
                </c:pt>
                <c:pt idx="85854">
                  <c:v>9.5734586749999992E-7</c:v>
                </c:pt>
                <c:pt idx="85855">
                  <c:v>4.7107378539999999E-5</c:v>
                </c:pt>
                <c:pt idx="85856">
                  <c:v>1.1034558620000001E-6</c:v>
                </c:pt>
                <c:pt idx="85857">
                  <c:v>5.4656421950000005E-7</c:v>
                </c:pt>
                <c:pt idx="85858">
                  <c:v>1.6819729509999999E-7</c:v>
                </c:pt>
                <c:pt idx="85859">
                  <c:v>2.1329174129999999E-6</c:v>
                </c:pt>
                <c:pt idx="85860">
                  <c:v>4.0219212990000001E-7</c:v>
                </c:pt>
                <c:pt idx="85861">
                  <c:v>1.3456748949999999E-7</c:v>
                </c:pt>
                <c:pt idx="85862">
                  <c:v>2.4195480629999999E-7</c:v>
                </c:pt>
                <c:pt idx="85863">
                  <c:v>1.0575445829999999E-5</c:v>
                </c:pt>
                <c:pt idx="85864">
                  <c:v>4.3294099479999998E-7</c:v>
                </c:pt>
                <c:pt idx="85865">
                  <c:v>1.7032820979999999E-7</c:v>
                </c:pt>
                <c:pt idx="85866">
                  <c:v>1.373419715E-8</c:v>
                </c:pt>
                <c:pt idx="85867">
                  <c:v>9.3809659029999999E-7</c:v>
                </c:pt>
                <c:pt idx="85868">
                  <c:v>4.5853500120000002E-9</c:v>
                </c:pt>
                <c:pt idx="85869">
                  <c:v>1.124835957E-8</c:v>
                </c:pt>
                <c:pt idx="85870">
                  <c:v>1.7277618739999999E-8</c:v>
                </c:pt>
                <c:pt idx="85871">
                  <c:v>5.3975018319999999E-8</c:v>
                </c:pt>
                <c:pt idx="85872">
                  <c:v>3.5062984070000003E-8</c:v>
                </c:pt>
                <c:pt idx="85873">
                  <c:v>1.484575169E-8</c:v>
                </c:pt>
                <c:pt idx="85874">
                  <c:v>1.0108611280000001E-7</c:v>
                </c:pt>
                <c:pt idx="85875">
                  <c:v>1.87212621E-6</c:v>
                </c:pt>
                <c:pt idx="85876">
                  <c:v>1.745659287E-7</c:v>
                </c:pt>
                <c:pt idx="85877">
                  <c:v>1.344194134E-7</c:v>
                </c:pt>
                <c:pt idx="85878">
                  <c:v>2.5433988820000001E-8</c:v>
                </c:pt>
                <c:pt idx="85879">
                  <c:v>1.140901303E-8</c:v>
                </c:pt>
                <c:pt idx="85880">
                  <c:v>6.8352451939999998E-8</c:v>
                </c:pt>
                <c:pt idx="85881">
                  <c:v>4.2956031649999999E-8</c:v>
                </c:pt>
                <c:pt idx="85882">
                  <c:v>3.1071703179999997E-8</c:v>
                </c:pt>
                <c:pt idx="85883">
                  <c:v>5.9679380089999994E-8</c:v>
                </c:pt>
                <c:pt idx="85884">
                  <c:v>2.5327584339999999E-9</c:v>
                </c:pt>
                <c:pt idx="85885">
                  <c:v>4.4411790549999999E-8</c:v>
                </c:pt>
                <c:pt idx="85886">
                  <c:v>1.4189813330000001E-7</c:v>
                </c:pt>
                <c:pt idx="85887">
                  <c:v>1.8295518679999999E-6</c:v>
                </c:pt>
                <c:pt idx="85888">
                  <c:v>7.0219845560000001E-8</c:v>
                </c:pt>
                <c:pt idx="85889">
                  <c:v>2.6921734570000001E-8</c:v>
                </c:pt>
                <c:pt idx="85890">
                  <c:v>1.1740633440000001E-8</c:v>
                </c:pt>
                <c:pt idx="85891">
                  <c:v>8.9636262910000004E-7</c:v>
                </c:pt>
                <c:pt idx="85892">
                  <c:v>1.4732348130000001E-7</c:v>
                </c:pt>
                <c:pt idx="85893">
                  <c:v>3.5589524490000001E-8</c:v>
                </c:pt>
                <c:pt idx="85894">
                  <c:v>2.6765161269999999E-6</c:v>
                </c:pt>
                <c:pt idx="85895">
                  <c:v>4.9774458990000001E-5</c:v>
                </c:pt>
                <c:pt idx="85896">
                  <c:v>3.361968117E-6</c:v>
                </c:pt>
                <c:pt idx="85897">
                  <c:v>2.8624631790000001E-6</c:v>
                </c:pt>
                <c:pt idx="85898">
                  <c:v>9.5624002070000006E-7</c:v>
                </c:pt>
                <c:pt idx="85899">
                  <c:v>3.4789053030000001E-6</c:v>
                </c:pt>
                <c:pt idx="85900">
                  <c:v>5.2564514629999998E-7</c:v>
                </c:pt>
                <c:pt idx="85901">
                  <c:v>7.5593146240000001E-7</c:v>
                </c:pt>
                <c:pt idx="85902">
                  <c:v>3.164622211E-10</c:v>
                </c:pt>
                <c:pt idx="85903">
                  <c:v>1.0615553129999999E-6</c:v>
                </c:pt>
                <c:pt idx="85904">
                  <c:v>7.5095057429999996E-7</c:v>
                </c:pt>
                <c:pt idx="85905">
                  <c:v>9.3632879299999998E-7</c:v>
                </c:pt>
                <c:pt idx="85906">
                  <c:v>1.771192333E-7</c:v>
                </c:pt>
                <c:pt idx="85907">
                  <c:v>3.6715030630000001E-6</c:v>
                </c:pt>
                <c:pt idx="85908">
                  <c:v>1.4263208900000001E-7</c:v>
                </c:pt>
                <c:pt idx="85909">
                  <c:v>8.3313179010000005E-8</c:v>
                </c:pt>
                <c:pt idx="85910">
                  <c:v>1.8866141879999999E-7</c:v>
                </c:pt>
                <c:pt idx="85911">
                  <c:v>4.9405047979999997E-8</c:v>
                </c:pt>
                <c:pt idx="85912">
                  <c:v>9.8637395340000006E-8</c:v>
                </c:pt>
                <c:pt idx="85913">
                  <c:v>5.1640555049999997E-8</c:v>
                </c:pt>
                <c:pt idx="85914">
                  <c:v>1.172202073E-7</c:v>
                </c:pt>
                <c:pt idx="85915">
                  <c:v>1.4461026359999999E-7</c:v>
                </c:pt>
                <c:pt idx="85916">
                  <c:v>6.7646427049999999E-9</c:v>
                </c:pt>
                <c:pt idx="85917">
                  <c:v>1.157371678E-7</c:v>
                </c:pt>
                <c:pt idx="85918">
                  <c:v>4.7492787480000001E-7</c:v>
                </c:pt>
                <c:pt idx="85919">
                  <c:v>8.6948479350000005E-7</c:v>
                </c:pt>
                <c:pt idx="85920">
                  <c:v>2.0030621139999999E-8</c:v>
                </c:pt>
                <c:pt idx="85921">
                  <c:v>8.6046347099999998E-8</c:v>
                </c:pt>
                <c:pt idx="85922">
                  <c:v>1.2613219260000001E-7</c:v>
                </c:pt>
                <c:pt idx="85923">
                  <c:v>5.7596018929999999E-7</c:v>
                </c:pt>
                <c:pt idx="85924">
                  <c:v>2.5531988259999999E-8</c:v>
                </c:pt>
                <c:pt idx="85925">
                  <c:v>1.066140879E-7</c:v>
                </c:pt>
                <c:pt idx="85926">
                  <c:v>4.3850702300000003E-8</c:v>
                </c:pt>
                <c:pt idx="85927">
                  <c:v>3.9407402159999998E-7</c:v>
                </c:pt>
                <c:pt idx="85928">
                  <c:v>5.2864630020000001E-8</c:v>
                </c:pt>
                <c:pt idx="85929">
                  <c:v>6.6941470069999995E-8</c:v>
                </c:pt>
                <c:pt idx="85930">
                  <c:v>1.8942629409999999E-8</c:v>
                </c:pt>
                <c:pt idx="85931">
                  <c:v>7.0041936749999995E-8</c:v>
                </c:pt>
                <c:pt idx="85932">
                  <c:v>6.6817351629999996E-8</c:v>
                </c:pt>
                <c:pt idx="85933">
                  <c:v>7.0865236000000002E-8</c:v>
                </c:pt>
                <c:pt idx="85934">
                  <c:v>2.8540626130000001E-7</c:v>
                </c:pt>
                <c:pt idx="85935">
                  <c:v>2.5300874119999998E-6</c:v>
                </c:pt>
                <c:pt idx="85936">
                  <c:v>7.7777679790000003E-7</c:v>
                </c:pt>
                <c:pt idx="85937">
                  <c:v>4.9783925079999996E-7</c:v>
                </c:pt>
                <c:pt idx="85938">
                  <c:v>2.3813008369999999E-6</c:v>
                </c:pt>
                <c:pt idx="85939">
                  <c:v>3.9440684179999996E-6</c:v>
                </c:pt>
                <c:pt idx="85940">
                  <c:v>6.1237503460000002E-8</c:v>
                </c:pt>
                <c:pt idx="85941">
                  <c:v>2.1341578199999998E-9</c:v>
                </c:pt>
                <c:pt idx="85942">
                  <c:v>4.6400904539999999E-7</c:v>
                </c:pt>
                <c:pt idx="85943">
                  <c:v>1.318110632E-6</c:v>
                </c:pt>
                <c:pt idx="85944">
                  <c:v>3.7071229509999998E-8</c:v>
                </c:pt>
                <c:pt idx="85945">
                  <c:v>2.880064573E-8</c:v>
                </c:pt>
                <c:pt idx="85946">
                  <c:v>7.0840945280000001E-7</c:v>
                </c:pt>
                <c:pt idx="85947">
                  <c:v>1.9497039419999998E-6</c:v>
                </c:pt>
                <c:pt idx="85948">
                  <c:v>1.7273115349999999E-7</c:v>
                </c:pt>
                <c:pt idx="85949">
                  <c:v>7.2278604149999994E-8</c:v>
                </c:pt>
                <c:pt idx="85950">
                  <c:v>2.418923942E-7</c:v>
                </c:pt>
                <c:pt idx="85951">
                  <c:v>1.1096650549999999E-6</c:v>
                </c:pt>
                <c:pt idx="85952">
                  <c:v>4.1951107000000001E-8</c:v>
                </c:pt>
                <c:pt idx="85953">
                  <c:v>4.3411247159999997E-8</c:v>
                </c:pt>
                <c:pt idx="85954">
                  <c:v>2.342424206E-7</c:v>
                </c:pt>
                <c:pt idx="85955">
                  <c:v>2.0815329960000002E-6</c:v>
                </c:pt>
                <c:pt idx="85956">
                  <c:v>1.910216957E-7</c:v>
                </c:pt>
                <c:pt idx="85957">
                  <c:v>3.9756484339999999E-7</c:v>
                </c:pt>
                <c:pt idx="85958">
                  <c:v>4.5990093079999998E-7</c:v>
                </c:pt>
                <c:pt idx="85959">
                  <c:v>1.207355981E-7</c:v>
                </c:pt>
                <c:pt idx="85960">
                  <c:v>6.725407421E-8</c:v>
                </c:pt>
                <c:pt idx="85961">
                  <c:v>9.8131046890000006E-8</c:v>
                </c:pt>
                <c:pt idx="85962">
                  <c:v>1.6411085859999999E-7</c:v>
                </c:pt>
                <c:pt idx="85963">
                  <c:v>1.942276771E-8</c:v>
                </c:pt>
                <c:pt idx="85964">
                  <c:v>9.9505031670000001E-8</c:v>
                </c:pt>
                <c:pt idx="85965">
                  <c:v>2.179604703E-7</c:v>
                </c:pt>
                <c:pt idx="85966">
                  <c:v>1.375728304E-6</c:v>
                </c:pt>
                <c:pt idx="85967">
                  <c:v>2.213983634E-6</c:v>
                </c:pt>
                <c:pt idx="85968">
                  <c:v>7.2555269959999995E-7</c:v>
                </c:pt>
                <c:pt idx="85969">
                  <c:v>1.153389146E-7</c:v>
                </c:pt>
                <c:pt idx="85970">
                  <c:v>4.8775784909999997E-7</c:v>
                </c:pt>
                <c:pt idx="85971">
                  <c:v>3.7931171119999998E-7</c:v>
                </c:pt>
                <c:pt idx="85972">
                  <c:v>2.5810499769999998E-7</c:v>
                </c:pt>
                <c:pt idx="85973">
                  <c:v>9.019496784E-9</c:v>
                </c:pt>
                <c:pt idx="85974">
                  <c:v>3.4751680840000003E-7</c:v>
                </c:pt>
                <c:pt idx="85975">
                  <c:v>1.3970404189999999E-6</c:v>
                </c:pt>
                <c:pt idx="85976">
                  <c:v>4.0873860940000001E-7</c:v>
                </c:pt>
                <c:pt idx="85977">
                  <c:v>2.8839541700000001E-7</c:v>
                </c:pt>
                <c:pt idx="85978">
                  <c:v>1.9590245700000002E-6</c:v>
                </c:pt>
                <c:pt idx="85979">
                  <c:v>5.550945251E-7</c:v>
                </c:pt>
                <c:pt idx="85980">
                  <c:v>1.2118978099999999E-7</c:v>
                </c:pt>
                <c:pt idx="85981">
                  <c:v>6.8545261569999999E-8</c:v>
                </c:pt>
                <c:pt idx="85982">
                  <c:v>8.4099876169999994E-8</c:v>
                </c:pt>
                <c:pt idx="85983">
                  <c:v>4.4944611499999997E-8</c:v>
                </c:pt>
                <c:pt idx="85984">
                  <c:v>8.4763987810000001E-8</c:v>
                </c:pt>
                <c:pt idx="85985">
                  <c:v>1.6415230179999999E-7</c:v>
                </c:pt>
                <c:pt idx="85986">
                  <c:v>1.3854899790000001E-6</c:v>
                </c:pt>
                <c:pt idx="85987">
                  <c:v>1.289125846E-6</c:v>
                </c:pt>
                <c:pt idx="85988">
                  <c:v>1.163953642E-6</c:v>
                </c:pt>
                <c:pt idx="85989">
                  <c:v>5.985913481E-7</c:v>
                </c:pt>
                <c:pt idx="85990">
                  <c:v>7.8537553120000004E-7</c:v>
                </c:pt>
                <c:pt idx="85991">
                  <c:v>1.0482185E-7</c:v>
                </c:pt>
                <c:pt idx="85992">
                  <c:v>4.1486514100000001E-7</c:v>
                </c:pt>
                <c:pt idx="85993">
                  <c:v>2.1904538479999999E-7</c:v>
                </c:pt>
                <c:pt idx="85994">
                  <c:v>3.0444973610000002E-7</c:v>
                </c:pt>
                <c:pt idx="85995">
                  <c:v>2.5835131560000001E-7</c:v>
                </c:pt>
                <c:pt idx="85996">
                  <c:v>7.5343307059999998E-7</c:v>
                </c:pt>
                <c:pt idx="85997">
                  <c:v>3.5802014209999998E-7</c:v>
                </c:pt>
                <c:pt idx="85998">
                  <c:v>2.8023708190000002E-6</c:v>
                </c:pt>
                <c:pt idx="85999">
                  <c:v>8.9389903719999997E-7</c:v>
                </c:pt>
                <c:pt idx="86000">
                  <c:v>1.404753171E-7</c:v>
                </c:pt>
                <c:pt idx="86001">
                  <c:v>1.652788595E-7</c:v>
                </c:pt>
                <c:pt idx="86002">
                  <c:v>1.4989884760000001E-7</c:v>
                </c:pt>
                <c:pt idx="86003">
                  <c:v>7.2250423539999995E-8</c:v>
                </c:pt>
                <c:pt idx="86004">
                  <c:v>6.2623740250000003E-8</c:v>
                </c:pt>
                <c:pt idx="86005">
                  <c:v>6.1356512269999999E-8</c:v>
                </c:pt>
                <c:pt idx="86006">
                  <c:v>4.4635507130000001E-7</c:v>
                </c:pt>
                <c:pt idx="86007">
                  <c:v>2.693141309E-7</c:v>
                </c:pt>
                <c:pt idx="86008">
                  <c:v>7.7224487009999999E-7</c:v>
                </c:pt>
                <c:pt idx="86009">
                  <c:v>1.11879971E-6</c:v>
                </c:pt>
                <c:pt idx="86010">
                  <c:v>2.781216064E-6</c:v>
                </c:pt>
                <c:pt idx="86011">
                  <c:v>1.1569364049999999E-6</c:v>
                </c:pt>
                <c:pt idx="86012">
                  <c:v>1.740487112E-7</c:v>
                </c:pt>
                <c:pt idx="86013">
                  <c:v>4.7647902519999999E-7</c:v>
                </c:pt>
                <c:pt idx="86014">
                  <c:v>2.2691622919999999E-7</c:v>
                </c:pt>
                <c:pt idx="86015">
                  <c:v>8.2685088550000003E-8</c:v>
                </c:pt>
                <c:pt idx="86016">
                  <c:v>7.0341356190000001E-7</c:v>
                </c:pt>
                <c:pt idx="86017">
                  <c:v>9.0539773669999998E-7</c:v>
                </c:pt>
                <c:pt idx="86018">
                  <c:v>4.1702676149999996E-6</c:v>
                </c:pt>
                <c:pt idx="86019">
                  <c:v>2.2707418519999999E-6</c:v>
                </c:pt>
                <c:pt idx="86020">
                  <c:v>9.1346900909999999E-8</c:v>
                </c:pt>
                <c:pt idx="86021">
                  <c:v>6.0192586989999997E-7</c:v>
                </c:pt>
                <c:pt idx="86022">
                  <c:v>1.728066221E-6</c:v>
                </c:pt>
                <c:pt idx="86023">
                  <c:v>1.3019525120000001E-7</c:v>
                </c:pt>
                <c:pt idx="86024">
                  <c:v>2.9051226240000001E-7</c:v>
                </c:pt>
                <c:pt idx="86025">
                  <c:v>2.301656977E-7</c:v>
                </c:pt>
                <c:pt idx="86026">
                  <c:v>1.2782613949999999E-6</c:v>
                </c:pt>
                <c:pt idx="86027">
                  <c:v>6.6053828130000003E-7</c:v>
                </c:pt>
                <c:pt idx="86028">
                  <c:v>3.5669318010000002E-7</c:v>
                </c:pt>
                <c:pt idx="86029">
                  <c:v>3.5914276620000002E-8</c:v>
                </c:pt>
                <c:pt idx="86030">
                  <c:v>1.672005547E-7</c:v>
                </c:pt>
                <c:pt idx="86031">
                  <c:v>4.5968288930000001E-8</c:v>
                </c:pt>
                <c:pt idx="86032">
                  <c:v>3.682274183E-8</c:v>
                </c:pt>
                <c:pt idx="86033">
                  <c:v>5.5231392619999999E-8</c:v>
                </c:pt>
                <c:pt idx="86034">
                  <c:v>3.698130722E-8</c:v>
                </c:pt>
                <c:pt idx="86035">
                  <c:v>1.161414739E-7</c:v>
                </c:pt>
                <c:pt idx="86036">
                  <c:v>4.0439079289999998E-8</c:v>
                </c:pt>
                <c:pt idx="86037">
                  <c:v>1.5834476050000001E-7</c:v>
                </c:pt>
                <c:pt idx="86038">
                  <c:v>1.942402662E-7</c:v>
                </c:pt>
                <c:pt idx="86039">
                  <c:v>2.754168145E-7</c:v>
                </c:pt>
                <c:pt idx="86040">
                  <c:v>1.74465893E-8</c:v>
                </c:pt>
                <c:pt idx="86041">
                  <c:v>1.2882671549999999E-7</c:v>
                </c:pt>
                <c:pt idx="86042">
                  <c:v>3.926012456E-7</c:v>
                </c:pt>
                <c:pt idx="86043">
                  <c:v>1.4908602259999999E-8</c:v>
                </c:pt>
                <c:pt idx="86044">
                  <c:v>1.11225968E-7</c:v>
                </c:pt>
                <c:pt idx="86045">
                  <c:v>1.0315560000000001E-7</c:v>
                </c:pt>
                <c:pt idx="86046">
                  <c:v>1.7976632990000001E-7</c:v>
                </c:pt>
                <c:pt idx="86047">
                  <c:v>3.6354539259999998E-8</c:v>
                </c:pt>
                <c:pt idx="86048">
                  <c:v>5.0085750370000001E-8</c:v>
                </c:pt>
                <c:pt idx="86049">
                  <c:v>3.1768708120000002E-8</c:v>
                </c:pt>
                <c:pt idx="86050">
                  <c:v>1.094697311E-6</c:v>
                </c:pt>
                <c:pt idx="86051">
                  <c:v>2.666762463E-7</c:v>
                </c:pt>
                <c:pt idx="86052">
                  <c:v>6.8378114279999997E-8</c:v>
                </c:pt>
                <c:pt idx="86053">
                  <c:v>8.3373507500000006E-9</c:v>
                </c:pt>
                <c:pt idx="86054">
                  <c:v>6.0147524460000007E-8</c:v>
                </c:pt>
                <c:pt idx="86055">
                  <c:v>1.150815941E-7</c:v>
                </c:pt>
                <c:pt idx="86056">
                  <c:v>9.3742816589999994E-9</c:v>
                </c:pt>
                <c:pt idx="86057">
                  <c:v>9.3831419769999999E-8</c:v>
                </c:pt>
                <c:pt idx="86058">
                  <c:v>1.8657979229999999E-8</c:v>
                </c:pt>
                <c:pt idx="86059">
                  <c:v>6.724202288E-8</c:v>
                </c:pt>
                <c:pt idx="86060">
                  <c:v>6.2652653260000003E-8</c:v>
                </c:pt>
                <c:pt idx="86061">
                  <c:v>2.3199925049999999E-7</c:v>
                </c:pt>
                <c:pt idx="86062">
                  <c:v>1.94060845E-7</c:v>
                </c:pt>
                <c:pt idx="86063">
                  <c:v>4.1468099420000001E-9</c:v>
                </c:pt>
                <c:pt idx="86064">
                  <c:v>2.8745052390000002E-7</c:v>
                </c:pt>
                <c:pt idx="86065">
                  <c:v>3.8177627750000002E-7</c:v>
                </c:pt>
                <c:pt idx="86066">
                  <c:v>1.2687072010000001E-7</c:v>
                </c:pt>
                <c:pt idx="86067">
                  <c:v>1.6556899839999999E-7</c:v>
                </c:pt>
                <c:pt idx="86068">
                  <c:v>9.1472780659999999E-7</c:v>
                </c:pt>
                <c:pt idx="86069">
                  <c:v>1.4566134680000001E-6</c:v>
                </c:pt>
                <c:pt idx="86070">
                  <c:v>2.623791611E-5</c:v>
                </c:pt>
                <c:pt idx="86071">
                  <c:v>1.6717577520000001E-6</c:v>
                </c:pt>
                <c:pt idx="86072">
                  <c:v>2.0703321129999999E-8</c:v>
                </c:pt>
                <c:pt idx="86073">
                  <c:v>2.2300965849999999E-7</c:v>
                </c:pt>
                <c:pt idx="86074">
                  <c:v>2.4801868650000002E-7</c:v>
                </c:pt>
                <c:pt idx="86075">
                  <c:v>4.0453642289999998E-8</c:v>
                </c:pt>
                <c:pt idx="86076">
                  <c:v>3.5246194860000002E-8</c:v>
                </c:pt>
                <c:pt idx="86077">
                  <c:v>6.4536420529999994E-8</c:v>
                </c:pt>
                <c:pt idx="86078">
                  <c:v>9.4373181949999995E-8</c:v>
                </c:pt>
                <c:pt idx="86079">
                  <c:v>1.7242416980000001E-8</c:v>
                </c:pt>
                <c:pt idx="86080">
                  <c:v>1.7831387760000001E-8</c:v>
                </c:pt>
                <c:pt idx="86081">
                  <c:v>1.0064942720000001E-8</c:v>
                </c:pt>
                <c:pt idx="86082">
                  <c:v>3.4511798559999998E-8</c:v>
                </c:pt>
                <c:pt idx="86083">
                  <c:v>7.6770573289999993E-9</c:v>
                </c:pt>
                <c:pt idx="86084">
                  <c:v>1.4890242409999999E-9</c:v>
                </c:pt>
                <c:pt idx="86085">
                  <c:v>3.106227617E-9</c:v>
                </c:pt>
                <c:pt idx="86086">
                  <c:v>4.7617100680000003E-8</c:v>
                </c:pt>
                <c:pt idx="86087">
                  <c:v>2.4478958860000001E-9</c:v>
                </c:pt>
                <c:pt idx="86088">
                  <c:v>2.214246644E-9</c:v>
                </c:pt>
                <c:pt idx="86089">
                  <c:v>3.009994728E-8</c:v>
                </c:pt>
                <c:pt idx="86090">
                  <c:v>9.2024849770000004E-7</c:v>
                </c:pt>
                <c:pt idx="86091">
                  <c:v>3.0920285340000001E-8</c:v>
                </c:pt>
                <c:pt idx="86092">
                  <c:v>6.8976345010000002E-9</c:v>
                </c:pt>
                <c:pt idx="86093">
                  <c:v>8.6110781250000006E-9</c:v>
                </c:pt>
                <c:pt idx="86094">
                  <c:v>3.2471389309999998E-8</c:v>
                </c:pt>
                <c:pt idx="86095">
                  <c:v>1.277113333E-8</c:v>
                </c:pt>
                <c:pt idx="86096">
                  <c:v>2.4125274919999999E-8</c:v>
                </c:pt>
                <c:pt idx="86097">
                  <c:v>4.6967703709999999E-8</c:v>
                </c:pt>
                <c:pt idx="86098">
                  <c:v>4.2675891450000002E-7</c:v>
                </c:pt>
                <c:pt idx="86099">
                  <c:v>6.9730089999999999E-8</c:v>
                </c:pt>
                <c:pt idx="86100">
                  <c:v>1.167546801E-7</c:v>
                </c:pt>
                <c:pt idx="86101">
                  <c:v>6.7296833269999997E-8</c:v>
                </c:pt>
                <c:pt idx="86102">
                  <c:v>3.6639663490000002E-6</c:v>
                </c:pt>
                <c:pt idx="86103">
                  <c:v>3.9648942889999998E-8</c:v>
                </c:pt>
                <c:pt idx="86104">
                  <c:v>1.169462678E-7</c:v>
                </c:pt>
                <c:pt idx="86105">
                  <c:v>1.432046315E-7</c:v>
                </c:pt>
                <c:pt idx="86106">
                  <c:v>1.2575467760000001E-6</c:v>
                </c:pt>
                <c:pt idx="86107">
                  <c:v>7.6081571650000006E-8</c:v>
                </c:pt>
                <c:pt idx="86108">
                  <c:v>2.078719823E-7</c:v>
                </c:pt>
                <c:pt idx="86109">
                  <c:v>1.5141970330000001E-7</c:v>
                </c:pt>
                <c:pt idx="86110">
                  <c:v>3.1846091800000002E-5</c:v>
                </c:pt>
                <c:pt idx="86111">
                  <c:v>2.355235638E-7</c:v>
                </c:pt>
                <c:pt idx="86112">
                  <c:v>6.8496234469999996E-8</c:v>
                </c:pt>
                <c:pt idx="86113">
                  <c:v>3.9448629000000002E-7</c:v>
                </c:pt>
                <c:pt idx="86114">
                  <c:v>7.9381724180000002E-6</c:v>
                </c:pt>
                <c:pt idx="86115">
                  <c:v>1.034811414E-7</c:v>
                </c:pt>
                <c:pt idx="86116">
                  <c:v>1.1134354989999999E-7</c:v>
                </c:pt>
                <c:pt idx="86117">
                  <c:v>1.2843343830000001E-7</c:v>
                </c:pt>
                <c:pt idx="86118">
                  <c:v>1.901043905E-6</c:v>
                </c:pt>
                <c:pt idx="86119">
                  <c:v>6.7575645669999996E-8</c:v>
                </c:pt>
                <c:pt idx="86120">
                  <c:v>7.1741968340000002E-8</c:v>
                </c:pt>
                <c:pt idx="86121">
                  <c:v>2.8442367669999999E-8</c:v>
                </c:pt>
                <c:pt idx="86122">
                  <c:v>5.1311329530000003E-6</c:v>
                </c:pt>
                <c:pt idx="86123">
                  <c:v>2.2312071510000001E-8</c:v>
                </c:pt>
                <c:pt idx="86124">
                  <c:v>1.427644977E-8</c:v>
                </c:pt>
                <c:pt idx="86125">
                  <c:v>1.039220861E-8</c:v>
                </c:pt>
                <c:pt idx="86126">
                  <c:v>5.7441814479999998E-8</c:v>
                </c:pt>
                <c:pt idx="86127">
                  <c:v>2.7184609659999999E-9</c:v>
                </c:pt>
                <c:pt idx="86128">
                  <c:v>1.00436158E-9</c:v>
                </c:pt>
                <c:pt idx="86129">
                  <c:v>1.799497841E-10</c:v>
                </c:pt>
                <c:pt idx="86130">
                  <c:v>2.6478093810000001E-12</c:v>
                </c:pt>
                <c:pt idx="86131">
                  <c:v>1.841901987E-10</c:v>
                </c:pt>
                <c:pt idx="86132">
                  <c:v>5.4017057800000002E-10</c:v>
                </c:pt>
                <c:pt idx="86133">
                  <c:v>6.9139682150000003E-10</c:v>
                </c:pt>
                <c:pt idx="86134">
                  <c:v>5.2262289829999999E-8</c:v>
                </c:pt>
                <c:pt idx="86135">
                  <c:v>5.8377800990000002E-10</c:v>
                </c:pt>
                <c:pt idx="86136">
                  <c:v>4.4554389340000002E-10</c:v>
                </c:pt>
                <c:pt idx="86137">
                  <c:v>3.0193944059999999E-10</c:v>
                </c:pt>
                <c:pt idx="86138">
                  <c:v>1.363979587E-10</c:v>
                </c:pt>
                <c:pt idx="86139">
                  <c:v>5.231658936E-10</c:v>
                </c:pt>
                <c:pt idx="86140">
                  <c:v>1.1740473540000001E-9</c:v>
                </c:pt>
                <c:pt idx="86141">
                  <c:v>8.1773166300000005E-9</c:v>
                </c:pt>
                <c:pt idx="86142">
                  <c:v>2.1642369270000002E-6</c:v>
                </c:pt>
                <c:pt idx="86143">
                  <c:v>3.6019021279999999E-8</c:v>
                </c:pt>
                <c:pt idx="86144">
                  <c:v>3.0521246689999999E-8</c:v>
                </c:pt>
                <c:pt idx="86145">
                  <c:v>9.1526751869999997E-9</c:v>
                </c:pt>
                <c:pt idx="86146">
                  <c:v>1.680019141E-7</c:v>
                </c:pt>
                <c:pt idx="86147">
                  <c:v>6.622392604E-8</c:v>
                </c:pt>
                <c:pt idx="86148">
                  <c:v>5.6258084760000001E-8</c:v>
                </c:pt>
                <c:pt idx="86149">
                  <c:v>3.9894371169999998E-8</c:v>
                </c:pt>
                <c:pt idx="86150">
                  <c:v>2.7594949420000001E-6</c:v>
                </c:pt>
                <c:pt idx="86151">
                  <c:v>2.4827669309999999E-7</c:v>
                </c:pt>
                <c:pt idx="86152">
                  <c:v>2.4587745069999998E-7</c:v>
                </c:pt>
                <c:pt idx="86153">
                  <c:v>3.7408110899999997E-8</c:v>
                </c:pt>
                <c:pt idx="86154">
                  <c:v>8.8093916969999997E-6</c:v>
                </c:pt>
                <c:pt idx="86155">
                  <c:v>6.7172477430000005E-8</c:v>
                </c:pt>
                <c:pt idx="86156">
                  <c:v>5.0478409729999998E-8</c:v>
                </c:pt>
                <c:pt idx="86157">
                  <c:v>9.1396986590000002E-8</c:v>
                </c:pt>
                <c:pt idx="86158">
                  <c:v>9.4820259439999995E-7</c:v>
                </c:pt>
                <c:pt idx="86159">
                  <c:v>7.6223327030000003E-8</c:v>
                </c:pt>
                <c:pt idx="86160">
                  <c:v>1.483248272E-8</c:v>
                </c:pt>
                <c:pt idx="86161">
                  <c:v>7.5137316820000003E-7</c:v>
                </c:pt>
                <c:pt idx="86162">
                  <c:v>4.0233005700000001E-5</c:v>
                </c:pt>
                <c:pt idx="86163">
                  <c:v>9.3135149109999996E-7</c:v>
                </c:pt>
                <c:pt idx="86164">
                  <c:v>5.592899522E-7</c:v>
                </c:pt>
                <c:pt idx="86165">
                  <c:v>7.9171803830000004E-8</c:v>
                </c:pt>
                <c:pt idx="86166">
                  <c:v>1.312562762E-6</c:v>
                </c:pt>
                <c:pt idx="86167">
                  <c:v>8.7361145190000006E-8</c:v>
                </c:pt>
                <c:pt idx="86168">
                  <c:v>9.3359137220000003E-8</c:v>
                </c:pt>
                <c:pt idx="86169">
                  <c:v>5.2906170119999997E-9</c:v>
                </c:pt>
                <c:pt idx="86170">
                  <c:v>2.2293435890000001E-7</c:v>
                </c:pt>
                <c:pt idx="86171">
                  <c:v>5.1164526319999998E-8</c:v>
                </c:pt>
                <c:pt idx="86172">
                  <c:v>5.9575060830000003E-8</c:v>
                </c:pt>
                <c:pt idx="86173">
                  <c:v>1.1825548609999999E-8</c:v>
                </c:pt>
                <c:pt idx="86174">
                  <c:v>2.3823493410000001E-7</c:v>
                </c:pt>
                <c:pt idx="86175">
                  <c:v>1.5305150370000001E-8</c:v>
                </c:pt>
                <c:pt idx="86176">
                  <c:v>1.1801410840000001E-8</c:v>
                </c:pt>
                <c:pt idx="86177">
                  <c:v>9.7982880900000005E-9</c:v>
                </c:pt>
                <c:pt idx="86178">
                  <c:v>8.2147634509999995E-9</c:v>
                </c:pt>
                <c:pt idx="86179">
                  <c:v>1.117991894E-8</c:v>
                </c:pt>
                <c:pt idx="86180">
                  <c:v>1.121674971E-8</c:v>
                </c:pt>
                <c:pt idx="86181">
                  <c:v>1.1254799499999999E-8</c:v>
                </c:pt>
                <c:pt idx="86182">
                  <c:v>1.1777341560000001E-8</c:v>
                </c:pt>
                <c:pt idx="86183">
                  <c:v>1.6964354949999999E-8</c:v>
                </c:pt>
                <c:pt idx="86184">
                  <c:v>2.6573392869999999E-8</c:v>
                </c:pt>
                <c:pt idx="86185">
                  <c:v>6.9443303770000002E-9</c:v>
                </c:pt>
                <c:pt idx="86186">
                  <c:v>1.540425711E-7</c:v>
                </c:pt>
                <c:pt idx="86187">
                  <c:v>2.9922597289999997E-8</c:v>
                </c:pt>
                <c:pt idx="86188">
                  <c:v>4.4172802799999998E-8</c:v>
                </c:pt>
                <c:pt idx="86189">
                  <c:v>1.137991731E-8</c:v>
                </c:pt>
                <c:pt idx="86190">
                  <c:v>1.617779539E-7</c:v>
                </c:pt>
                <c:pt idx="86191">
                  <c:v>7.9377133970000005E-8</c:v>
                </c:pt>
                <c:pt idx="86192">
                  <c:v>7.7444463569999996E-8</c:v>
                </c:pt>
                <c:pt idx="86193">
                  <c:v>6.6749986810000006E-8</c:v>
                </c:pt>
                <c:pt idx="86194">
                  <c:v>2.6247544900000001E-7</c:v>
                </c:pt>
                <c:pt idx="86195">
                  <c:v>1.4088480969999999E-7</c:v>
                </c:pt>
                <c:pt idx="86196">
                  <c:v>9.2557634549999996E-8</c:v>
                </c:pt>
                <c:pt idx="86197">
                  <c:v>4.0466418439999999E-7</c:v>
                </c:pt>
                <c:pt idx="86198">
                  <c:v>1.306742344E-6</c:v>
                </c:pt>
                <c:pt idx="86199">
                  <c:v>3.2587487149999998E-7</c:v>
                </c:pt>
                <c:pt idx="86200">
                  <c:v>1.077446366E-7</c:v>
                </c:pt>
                <c:pt idx="86201">
                  <c:v>2.214044127E-6</c:v>
                </c:pt>
                <c:pt idx="86202">
                  <c:v>2.9519897110000002E-5</c:v>
                </c:pt>
                <c:pt idx="86203">
                  <c:v>4.2885801080000002E-6</c:v>
                </c:pt>
                <c:pt idx="86204">
                  <c:v>2.6478725489999999E-6</c:v>
                </c:pt>
                <c:pt idx="86205">
                  <c:v>3.1229580160000002E-6</c:v>
                </c:pt>
                <c:pt idx="86206">
                  <c:v>1.515746142E-5</c:v>
                </c:pt>
                <c:pt idx="86207">
                  <c:v>1.434075249E-8</c:v>
                </c:pt>
                <c:pt idx="86208">
                  <c:v>7.2503233620000002E-8</c:v>
                </c:pt>
                <c:pt idx="86209">
                  <c:v>1.724764019E-7</c:v>
                </c:pt>
                <c:pt idx="86210">
                  <c:v>1.574428794E-6</c:v>
                </c:pt>
                <c:pt idx="86211">
                  <c:v>3.0359837900000001E-8</c:v>
                </c:pt>
                <c:pt idx="86212">
                  <c:v>5.195087265E-8</c:v>
                </c:pt>
                <c:pt idx="86213">
                  <c:v>4.2773897429999999E-7</c:v>
                </c:pt>
                <c:pt idx="86214">
                  <c:v>1.4870451589999999E-6</c:v>
                </c:pt>
                <c:pt idx="86215">
                  <c:v>1.453429539E-7</c:v>
                </c:pt>
                <c:pt idx="86216">
                  <c:v>7.30271201E-9</c:v>
                </c:pt>
                <c:pt idx="86217">
                  <c:v>7.9415861869999994E-8</c:v>
                </c:pt>
                <c:pt idx="86218">
                  <c:v>3.9881303410000002E-7</c:v>
                </c:pt>
                <c:pt idx="86219">
                  <c:v>1.748617386E-8</c:v>
                </c:pt>
                <c:pt idx="86220">
                  <c:v>5.8708495589999998E-9</c:v>
                </c:pt>
                <c:pt idx="86221">
                  <c:v>2.489782866E-8</c:v>
                </c:pt>
                <c:pt idx="86222">
                  <c:v>3.9587404920000002E-7</c:v>
                </c:pt>
                <c:pt idx="86223">
                  <c:v>2.2231051139999999E-9</c:v>
                </c:pt>
                <c:pt idx="86224">
                  <c:v>2.90798042E-8</c:v>
                </c:pt>
                <c:pt idx="86225">
                  <c:v>5.8329599789999997E-8</c:v>
                </c:pt>
                <c:pt idx="86226">
                  <c:v>3.3128054959999999E-8</c:v>
                </c:pt>
                <c:pt idx="86227">
                  <c:v>2.951495219E-8</c:v>
                </c:pt>
                <c:pt idx="86228">
                  <c:v>3.1011792659999999E-8</c:v>
                </c:pt>
                <c:pt idx="86229">
                  <c:v>3.062819792E-8</c:v>
                </c:pt>
                <c:pt idx="86230">
                  <c:v>3.8012733279999997E-8</c:v>
                </c:pt>
                <c:pt idx="86231">
                  <c:v>2.9814812699999997E-8</c:v>
                </c:pt>
                <c:pt idx="86232">
                  <c:v>2.1542090670000002E-8</c:v>
                </c:pt>
                <c:pt idx="86233">
                  <c:v>5.1026847080000002E-9</c:v>
                </c:pt>
                <c:pt idx="86234">
                  <c:v>1.5292963859999999E-7</c:v>
                </c:pt>
                <c:pt idx="86235">
                  <c:v>4.0565317380000002E-8</c:v>
                </c:pt>
                <c:pt idx="86236">
                  <c:v>1.4185051650000001E-7</c:v>
                </c:pt>
                <c:pt idx="86237">
                  <c:v>3.6367740169999997E-8</c:v>
                </c:pt>
                <c:pt idx="86238">
                  <c:v>1.998574738E-7</c:v>
                </c:pt>
                <c:pt idx="86239">
                  <c:v>1.007926802E-7</c:v>
                </c:pt>
                <c:pt idx="86240">
                  <c:v>1.959715174E-7</c:v>
                </c:pt>
                <c:pt idx="86241">
                  <c:v>6.8877598189999999E-8</c:v>
                </c:pt>
                <c:pt idx="86242">
                  <c:v>1.444923749E-6</c:v>
                </c:pt>
                <c:pt idx="86243">
                  <c:v>1.487694008E-6</c:v>
                </c:pt>
                <c:pt idx="86244">
                  <c:v>2.4026908730000001E-6</c:v>
                </c:pt>
                <c:pt idx="86245">
                  <c:v>5.6920824010000001E-6</c:v>
                </c:pt>
                <c:pt idx="86246">
                  <c:v>1.574638547E-5</c:v>
                </c:pt>
                <c:pt idx="86247">
                  <c:v>1.573788652E-7</c:v>
                </c:pt>
                <c:pt idx="86248">
                  <c:v>2.588716638E-7</c:v>
                </c:pt>
                <c:pt idx="86249">
                  <c:v>6.1732903099999996E-7</c:v>
                </c:pt>
                <c:pt idx="86250">
                  <c:v>6.9336203260000005E-7</c:v>
                </c:pt>
                <c:pt idx="86251">
                  <c:v>8.4272863989999994E-8</c:v>
                </c:pt>
                <c:pt idx="86252">
                  <c:v>4.010826359E-7</c:v>
                </c:pt>
                <c:pt idx="86253">
                  <c:v>4.9276513429999996E-6</c:v>
                </c:pt>
                <c:pt idx="86254">
                  <c:v>8.9244122789999998E-6</c:v>
                </c:pt>
                <c:pt idx="86255">
                  <c:v>3.1579245710000002E-6</c:v>
                </c:pt>
                <c:pt idx="86256">
                  <c:v>1.722028676E-6</c:v>
                </c:pt>
                <c:pt idx="86257">
                  <c:v>1.1723659419999999E-6</c:v>
                </c:pt>
                <c:pt idx="86258">
                  <c:v>6.9949330479999995E-7</c:v>
                </c:pt>
                <c:pt idx="86259">
                  <c:v>4.1465855930000001E-7</c:v>
                </c:pt>
                <c:pt idx="86260">
                  <c:v>2.9772846149999998E-7</c:v>
                </c:pt>
                <c:pt idx="86261">
                  <c:v>1.2037689589999999E-7</c:v>
                </c:pt>
                <c:pt idx="86262">
                  <c:v>1.4586139080000001E-7</c:v>
                </c:pt>
                <c:pt idx="86263">
                  <c:v>5.4632507250000001E-7</c:v>
                </c:pt>
                <c:pt idx="86264">
                  <c:v>2.6651173849999998E-7</c:v>
                </c:pt>
                <c:pt idx="86265">
                  <c:v>6.2319432169999995E-7</c:v>
                </c:pt>
                <c:pt idx="86266">
                  <c:v>5.4868053619999999E-7</c:v>
                </c:pt>
                <c:pt idx="86267">
                  <c:v>4.5433373799999997E-8</c:v>
                </c:pt>
                <c:pt idx="86268">
                  <c:v>8.6525616230000005E-8</c:v>
                </c:pt>
                <c:pt idx="86269">
                  <c:v>8.0120932670000002E-8</c:v>
                </c:pt>
                <c:pt idx="86270">
                  <c:v>3.8387221329999999E-8</c:v>
                </c:pt>
                <c:pt idx="86271">
                  <c:v>3.8978295890000002E-8</c:v>
                </c:pt>
                <c:pt idx="86272">
                  <c:v>3.4435952279999998E-8</c:v>
                </c:pt>
                <c:pt idx="86273">
                  <c:v>3.6879798380000002E-8</c:v>
                </c:pt>
                <c:pt idx="86274">
                  <c:v>1.815194565E-9</c:v>
                </c:pt>
                <c:pt idx="86275">
                  <c:v>5.2330371650000003E-8</c:v>
                </c:pt>
                <c:pt idx="86276">
                  <c:v>8.7223437579999997E-8</c:v>
                </c:pt>
                <c:pt idx="86277">
                  <c:v>3.2910693800000001E-8</c:v>
                </c:pt>
                <c:pt idx="86278">
                  <c:v>4.9213944419999998E-8</c:v>
                </c:pt>
                <c:pt idx="86279">
                  <c:v>3.9664685959999998E-8</c:v>
                </c:pt>
                <c:pt idx="86280">
                  <c:v>2.7296479309999999E-8</c:v>
                </c:pt>
                <c:pt idx="86281">
                  <c:v>7.3489225860000002E-8</c:v>
                </c:pt>
                <c:pt idx="86282">
                  <c:v>5.5833226589999999E-8</c:v>
                </c:pt>
                <c:pt idx="86283">
                  <c:v>3.7762098480000001E-8</c:v>
                </c:pt>
                <c:pt idx="86284">
                  <c:v>1.237768807E-8</c:v>
                </c:pt>
                <c:pt idx="86285">
                  <c:v>8.4345522030000005E-7</c:v>
                </c:pt>
                <c:pt idx="86286">
                  <c:v>8.4817300649999995E-7</c:v>
                </c:pt>
                <c:pt idx="86287">
                  <c:v>1.8275608830000001E-7</c:v>
                </c:pt>
                <c:pt idx="86288">
                  <c:v>1.235932837E-7</c:v>
                </c:pt>
                <c:pt idx="86289">
                  <c:v>4.5525218540000002E-7</c:v>
                </c:pt>
                <c:pt idx="86290">
                  <c:v>4.0071065610000001E-7</c:v>
                </c:pt>
                <c:pt idx="86291">
                  <c:v>8.7662301670000005E-8</c:v>
                </c:pt>
                <c:pt idx="86292">
                  <c:v>5.8771869710000003E-8</c:v>
                </c:pt>
                <c:pt idx="86293">
                  <c:v>2.0461056790000002E-6</c:v>
                </c:pt>
                <c:pt idx="86294">
                  <c:v>4.5692825019999999E-6</c:v>
                </c:pt>
                <c:pt idx="86295">
                  <c:v>2.4711749359999999E-6</c:v>
                </c:pt>
                <c:pt idx="86296">
                  <c:v>3.5415056010000002E-6</c:v>
                </c:pt>
                <c:pt idx="86297">
                  <c:v>1.7180921740000001E-5</c:v>
                </c:pt>
                <c:pt idx="86298">
                  <c:v>6.6903394569999996E-6</c:v>
                </c:pt>
                <c:pt idx="86299">
                  <c:v>1.125025097E-7</c:v>
                </c:pt>
                <c:pt idx="86300">
                  <c:v>1.8531047749999999E-7</c:v>
                </c:pt>
                <c:pt idx="86301">
                  <c:v>3.6916509409999998E-7</c:v>
                </c:pt>
                <c:pt idx="86302">
                  <c:v>6.539250096E-7</c:v>
                </c:pt>
                <c:pt idx="86303">
                  <c:v>6.110370863E-8</c:v>
                </c:pt>
                <c:pt idx="86304">
                  <c:v>2.8778715579999997E-7</c:v>
                </c:pt>
                <c:pt idx="86305">
                  <c:v>5.4286013940000004E-7</c:v>
                </c:pt>
                <c:pt idx="86306">
                  <c:v>7.6076855889999999E-7</c:v>
                </c:pt>
                <c:pt idx="86307">
                  <c:v>2.2279842360000001E-9</c:v>
                </c:pt>
                <c:pt idx="86308">
                  <c:v>1.112704592E-7</c:v>
                </c:pt>
                <c:pt idx="86309">
                  <c:v>2.9439799770000002E-7</c:v>
                </c:pt>
                <c:pt idx="86310">
                  <c:v>2.6813446159999999E-9</c:v>
                </c:pt>
                <c:pt idx="86311">
                  <c:v>7.3562137349999997E-8</c:v>
                </c:pt>
                <c:pt idx="86312">
                  <c:v>8.0625223019999994E-8</c:v>
                </c:pt>
                <c:pt idx="86313">
                  <c:v>9.8635157290000003E-8</c:v>
                </c:pt>
                <c:pt idx="86314">
                  <c:v>1.027684571E-8</c:v>
                </c:pt>
                <c:pt idx="86315">
                  <c:v>4.829202597E-8</c:v>
                </c:pt>
                <c:pt idx="86316">
                  <c:v>2.3333176359999999E-8</c:v>
                </c:pt>
                <c:pt idx="86317">
                  <c:v>2.6424977869999998E-7</c:v>
                </c:pt>
                <c:pt idx="86318">
                  <c:v>7.7604361370000003E-8</c:v>
                </c:pt>
                <c:pt idx="86319">
                  <c:v>6.4448922839999998E-8</c:v>
                </c:pt>
                <c:pt idx="86320">
                  <c:v>1.506252324E-8</c:v>
                </c:pt>
                <c:pt idx="86321">
                  <c:v>3.5944893219999997E-8</c:v>
                </c:pt>
                <c:pt idx="86322">
                  <c:v>4.6166981040000002E-8</c:v>
                </c:pt>
                <c:pt idx="86323">
                  <c:v>2.3694653120000001E-8</c:v>
                </c:pt>
                <c:pt idx="86324">
                  <c:v>6.470904013E-9</c:v>
                </c:pt>
                <c:pt idx="86325">
                  <c:v>2.1047910359999999E-8</c:v>
                </c:pt>
                <c:pt idx="86326">
                  <c:v>3.3188645569999999E-8</c:v>
                </c:pt>
                <c:pt idx="86327">
                  <c:v>2.0645902919999999E-8</c:v>
                </c:pt>
                <c:pt idx="86328">
                  <c:v>2.757028101E-8</c:v>
                </c:pt>
                <c:pt idx="86329">
                  <c:v>3.4185589200000001E-8</c:v>
                </c:pt>
                <c:pt idx="86330">
                  <c:v>3.2472222530000002E-8</c:v>
                </c:pt>
                <c:pt idx="86331">
                  <c:v>8.0644658629999993E-8</c:v>
                </c:pt>
                <c:pt idx="86332">
                  <c:v>6.2224078220000007E-8</c:v>
                </c:pt>
                <c:pt idx="86333">
                  <c:v>5.744846448E-8</c:v>
                </c:pt>
                <c:pt idx="86334">
                  <c:v>2.072140106E-7</c:v>
                </c:pt>
                <c:pt idx="86335">
                  <c:v>4.5098472570000001E-7</c:v>
                </c:pt>
                <c:pt idx="86336">
                  <c:v>4.2877471880000002E-7</c:v>
                </c:pt>
                <c:pt idx="86337">
                  <c:v>1.1111994930000001E-5</c:v>
                </c:pt>
                <c:pt idx="86338">
                  <c:v>1.9194617709999999E-6</c:v>
                </c:pt>
                <c:pt idx="86339">
                  <c:v>3.6876248560000001E-7</c:v>
                </c:pt>
                <c:pt idx="86340">
                  <c:v>6.1201032890000005E-7</c:v>
                </c:pt>
                <c:pt idx="86341">
                  <c:v>3.8512085450000003E-7</c:v>
                </c:pt>
                <c:pt idx="86342">
                  <c:v>3.9721879469999998E-9</c:v>
                </c:pt>
                <c:pt idx="86343">
                  <c:v>2.056451027E-7</c:v>
                </c:pt>
                <c:pt idx="86344">
                  <c:v>3.2109319879999999E-7</c:v>
                </c:pt>
                <c:pt idx="86345">
                  <c:v>6.9742783840000004E-7</c:v>
                </c:pt>
                <c:pt idx="86346">
                  <c:v>2.5561279100000001E-7</c:v>
                </c:pt>
                <c:pt idx="86347">
                  <c:v>3.0116289900000001E-7</c:v>
                </c:pt>
                <c:pt idx="86348">
                  <c:v>1.2052057389999999E-7</c:v>
                </c:pt>
                <c:pt idx="86349">
                  <c:v>7.0288988579999998E-7</c:v>
                </c:pt>
                <c:pt idx="86350">
                  <c:v>8.4127545790000003E-9</c:v>
                </c:pt>
                <c:pt idx="86351">
                  <c:v>1.013831021E-7</c:v>
                </c:pt>
                <c:pt idx="86352">
                  <c:v>4.2072156719999999E-8</c:v>
                </c:pt>
                <c:pt idx="86353">
                  <c:v>1.849019184E-7</c:v>
                </c:pt>
                <c:pt idx="86354">
                  <c:v>2.4911571829999999E-8</c:v>
                </c:pt>
                <c:pt idx="86355">
                  <c:v>4.300027321E-8</c:v>
                </c:pt>
                <c:pt idx="86356">
                  <c:v>9.0596686610000001E-8</c:v>
                </c:pt>
                <c:pt idx="86357">
                  <c:v>1.9706441149999999E-6</c:v>
                </c:pt>
                <c:pt idx="86358">
                  <c:v>1.126625033E-7</c:v>
                </c:pt>
                <c:pt idx="86359">
                  <c:v>2.490653915E-8</c:v>
                </c:pt>
                <c:pt idx="86360">
                  <c:v>1.2495978030000001E-8</c:v>
                </c:pt>
                <c:pt idx="86361">
                  <c:v>4.181529259E-8</c:v>
                </c:pt>
                <c:pt idx="86362">
                  <c:v>2.0869873010000002E-8</c:v>
                </c:pt>
                <c:pt idx="86363">
                  <c:v>3.6544609839999998E-8</c:v>
                </c:pt>
                <c:pt idx="86364">
                  <c:v>6.3718042249999996E-8</c:v>
                </c:pt>
                <c:pt idx="86365">
                  <c:v>2.1798248059999999E-7</c:v>
                </c:pt>
                <c:pt idx="86366">
                  <c:v>9.0108972829999996E-8</c:v>
                </c:pt>
                <c:pt idx="86367">
                  <c:v>1.087595966E-7</c:v>
                </c:pt>
                <c:pt idx="86368">
                  <c:v>3.5416713399999997E-8</c:v>
                </c:pt>
                <c:pt idx="86369">
                  <c:v>6.7316613640000003E-7</c:v>
                </c:pt>
                <c:pt idx="86370">
                  <c:v>3.7005393320000001E-9</c:v>
                </c:pt>
                <c:pt idx="86371">
                  <c:v>4.7926270940000003E-8</c:v>
                </c:pt>
                <c:pt idx="86372">
                  <c:v>2.6539804689999999E-8</c:v>
                </c:pt>
                <c:pt idx="86373">
                  <c:v>7.0869994229999995E-8</c:v>
                </c:pt>
                <c:pt idx="86374">
                  <c:v>9.3129597840000001E-9</c:v>
                </c:pt>
                <c:pt idx="86375">
                  <c:v>1.954053642E-8</c:v>
                </c:pt>
                <c:pt idx="86376">
                  <c:v>2.33533607E-9</c:v>
                </c:pt>
                <c:pt idx="86377">
                  <c:v>4.6609276399999999E-8</c:v>
                </c:pt>
                <c:pt idx="86378">
                  <c:v>1.5348704889999999E-8</c:v>
                </c:pt>
                <c:pt idx="86379">
                  <c:v>2.2801821970000001E-9</c:v>
                </c:pt>
                <c:pt idx="86380">
                  <c:v>3.3078258190000002E-8</c:v>
                </c:pt>
                <c:pt idx="86381">
                  <c:v>4.7464363039999999E-7</c:v>
                </c:pt>
                <c:pt idx="86382">
                  <c:v>2.358517297E-8</c:v>
                </c:pt>
                <c:pt idx="86383">
                  <c:v>4.5637427580000001E-8</c:v>
                </c:pt>
                <c:pt idx="86384">
                  <c:v>9.2462235470000004E-8</c:v>
                </c:pt>
                <c:pt idx="86385">
                  <c:v>6.9821460669999997E-7</c:v>
                </c:pt>
                <c:pt idx="86386">
                  <c:v>1.1959652529999999E-7</c:v>
                </c:pt>
                <c:pt idx="86387">
                  <c:v>2.23306015E-7</c:v>
                </c:pt>
                <c:pt idx="86388">
                  <c:v>1.6008140330000001E-7</c:v>
                </c:pt>
                <c:pt idx="86389">
                  <c:v>6.9960085039999999E-6</c:v>
                </c:pt>
                <c:pt idx="86390">
                  <c:v>1.103011444E-7</c:v>
                </c:pt>
                <c:pt idx="86391">
                  <c:v>7.7217984289999999E-8</c:v>
                </c:pt>
                <c:pt idx="86392">
                  <c:v>1.5945521849999999E-7</c:v>
                </c:pt>
                <c:pt idx="86393">
                  <c:v>3.146113234E-7</c:v>
                </c:pt>
                <c:pt idx="86394">
                  <c:v>4.6947440420000001E-8</c:v>
                </c:pt>
                <c:pt idx="86395">
                  <c:v>9.5107764549999997E-8</c:v>
                </c:pt>
                <c:pt idx="86396">
                  <c:v>7.5691680740000002E-8</c:v>
                </c:pt>
                <c:pt idx="86397">
                  <c:v>2.6202699010000001E-6</c:v>
                </c:pt>
                <c:pt idx="86398">
                  <c:v>3.708269588E-8</c:v>
                </c:pt>
                <c:pt idx="86399">
                  <c:v>3.1558285240000001E-8</c:v>
                </c:pt>
                <c:pt idx="86400">
                  <c:v>8.9811861169999998E-8</c:v>
                </c:pt>
                <c:pt idx="86401">
                  <c:v>6.4562849430000005E-7</c:v>
                </c:pt>
                <c:pt idx="86402">
                  <c:v>1.7752814490000001E-8</c:v>
                </c:pt>
                <c:pt idx="86403">
                  <c:v>8.6306842949999992E-9</c:v>
                </c:pt>
                <c:pt idx="86404">
                  <c:v>3.3310143020000001E-9</c:v>
                </c:pt>
                <c:pt idx="86405">
                  <c:v>3.7000706169999999E-9</c:v>
                </c:pt>
                <c:pt idx="86406">
                  <c:v>1.223446516E-9</c:v>
                </c:pt>
                <c:pt idx="86407">
                  <c:v>7.4047808339999997E-9</c:v>
                </c:pt>
                <c:pt idx="86408">
                  <c:v>1.1323613070000001E-8</c:v>
                </c:pt>
                <c:pt idx="86409">
                  <c:v>2.4795303730000001E-6</c:v>
                </c:pt>
                <c:pt idx="86410">
                  <c:v>2.2170114219999999E-8</c:v>
                </c:pt>
                <c:pt idx="86411">
                  <c:v>1.3524960909999999E-8</c:v>
                </c:pt>
                <c:pt idx="86412">
                  <c:v>4.4389463540000001E-8</c:v>
                </c:pt>
                <c:pt idx="86413">
                  <c:v>9.3648696910000003E-8</c:v>
                </c:pt>
                <c:pt idx="86414">
                  <c:v>2.8096679380000001E-8</c:v>
                </c:pt>
                <c:pt idx="86415">
                  <c:v>3.3789257530000001E-8</c:v>
                </c:pt>
                <c:pt idx="86416">
                  <c:v>4.0270934599999999E-8</c:v>
                </c:pt>
                <c:pt idx="86417">
                  <c:v>5.9907386080000002E-7</c:v>
                </c:pt>
                <c:pt idx="86418">
                  <c:v>2.7622150129999999E-8</c:v>
                </c:pt>
                <c:pt idx="86419">
                  <c:v>2.5497032099999999E-8</c:v>
                </c:pt>
                <c:pt idx="86420">
                  <c:v>3.7284685290000002E-8</c:v>
                </c:pt>
                <c:pt idx="86421">
                  <c:v>8.7628358529999995E-7</c:v>
                </c:pt>
                <c:pt idx="86422">
                  <c:v>1.4709998549999999E-8</c:v>
                </c:pt>
                <c:pt idx="86423">
                  <c:v>9.8222582209999996E-9</c:v>
                </c:pt>
                <c:pt idx="86424">
                  <c:v>5.3354933409999999E-9</c:v>
                </c:pt>
                <c:pt idx="86425">
                  <c:v>9.8793803789999993E-9</c:v>
                </c:pt>
                <c:pt idx="86426">
                  <c:v>6.5762542509999996E-10</c:v>
                </c:pt>
                <c:pt idx="86427">
                  <c:v>8.5887685580000004E-14</c:v>
                </c:pt>
                <c:pt idx="86428">
                  <c:v>5.1110844779999997E-10</c:v>
                </c:pt>
                <c:pt idx="86429">
                  <c:v>6.5931566889999999E-7</c:v>
                </c:pt>
                <c:pt idx="86430">
                  <c:v>9.5012265590000001E-9</c:v>
                </c:pt>
                <c:pt idx="86431">
                  <c:v>1.3060424380000001E-8</c:v>
                </c:pt>
                <c:pt idx="86432">
                  <c:v>1.093447251E-8</c:v>
                </c:pt>
                <c:pt idx="86433">
                  <c:v>2.562929491E-7</c:v>
                </c:pt>
                <c:pt idx="86434">
                  <c:v>2.6286166530000001E-8</c:v>
                </c:pt>
                <c:pt idx="86435">
                  <c:v>2.821920572E-8</c:v>
                </c:pt>
                <c:pt idx="86436">
                  <c:v>2.2247656049999999E-8</c:v>
                </c:pt>
                <c:pt idx="86437">
                  <c:v>1.416079036E-7</c:v>
                </c:pt>
                <c:pt idx="86438">
                  <c:v>4.4499291380000001E-8</c:v>
                </c:pt>
                <c:pt idx="86439">
                  <c:v>3.654888124E-8</c:v>
                </c:pt>
                <c:pt idx="86440">
                  <c:v>1.5951542810000001E-8</c:v>
                </c:pt>
                <c:pt idx="86441">
                  <c:v>5.3546912120000005E-7</c:v>
                </c:pt>
                <c:pt idx="86442">
                  <c:v>1.8873536469999999E-8</c:v>
                </c:pt>
                <c:pt idx="86443">
                  <c:v>1.4897457730000001E-8</c:v>
                </c:pt>
                <c:pt idx="86444">
                  <c:v>1.8157408210000001E-8</c:v>
                </c:pt>
                <c:pt idx="86445">
                  <c:v>9.2275398870000006E-8</c:v>
                </c:pt>
                <c:pt idx="86446">
                  <c:v>6.5776165959999998E-9</c:v>
                </c:pt>
                <c:pt idx="86447">
                  <c:v>3.3894742560000001E-9</c:v>
                </c:pt>
                <c:pt idx="86448">
                  <c:v>6.067016438E-9</c:v>
                </c:pt>
                <c:pt idx="86449">
                  <c:v>2.801290296E-8</c:v>
                </c:pt>
                <c:pt idx="86450">
                  <c:v>5.389502611E-9</c:v>
                </c:pt>
                <c:pt idx="86451">
                  <c:v>1.8538959730000001E-8</c:v>
                </c:pt>
                <c:pt idx="86452">
                  <c:v>6.4246553499999998E-9</c:v>
                </c:pt>
                <c:pt idx="86453">
                  <c:v>6.2035846290000005E-7</c:v>
                </c:pt>
                <c:pt idx="86454">
                  <c:v>2.3244745289999999E-8</c:v>
                </c:pt>
                <c:pt idx="86455">
                  <c:v>3.933739533E-8</c:v>
                </c:pt>
                <c:pt idx="86456">
                  <c:v>1.473176163E-8</c:v>
                </c:pt>
                <c:pt idx="86457">
                  <c:v>4.2263798450000003E-7</c:v>
                </c:pt>
                <c:pt idx="86458">
                  <c:v>6.0544232549999997E-8</c:v>
                </c:pt>
                <c:pt idx="86459">
                  <c:v>6.344931915E-8</c:v>
                </c:pt>
                <c:pt idx="86460">
                  <c:v>5.2519070380000002E-8</c:v>
                </c:pt>
                <c:pt idx="86461">
                  <c:v>3.0243155559999999E-7</c:v>
                </c:pt>
                <c:pt idx="86462">
                  <c:v>9.5828097819999994E-8</c:v>
                </c:pt>
                <c:pt idx="86463">
                  <c:v>6.8644631759999996E-8</c:v>
                </c:pt>
                <c:pt idx="86464">
                  <c:v>1.130322857E-7</c:v>
                </c:pt>
                <c:pt idx="86465">
                  <c:v>6.2414928189999996E-7</c:v>
                </c:pt>
                <c:pt idx="86466">
                  <c:v>1.1302787929999999E-7</c:v>
                </c:pt>
                <c:pt idx="86467">
                  <c:v>5.080867136E-8</c:v>
                </c:pt>
                <c:pt idx="86468">
                  <c:v>2.4875090689999999E-7</c:v>
                </c:pt>
                <c:pt idx="86469">
                  <c:v>5.6831887190000003E-6</c:v>
                </c:pt>
                <c:pt idx="86470">
                  <c:v>3.7764853570000002E-7</c:v>
                </c:pt>
                <c:pt idx="86471">
                  <c:v>1.3575645690000001E-7</c:v>
                </c:pt>
                <c:pt idx="86472">
                  <c:v>2.689981083E-8</c:v>
                </c:pt>
                <c:pt idx="86473">
                  <c:v>6.8945112990000002E-7</c:v>
                </c:pt>
                <c:pt idx="86474">
                  <c:v>9.8763938059999993E-9</c:v>
                </c:pt>
                <c:pt idx="86475">
                  <c:v>1.032813472E-8</c:v>
                </c:pt>
                <c:pt idx="86476">
                  <c:v>9.7302639040000005E-9</c:v>
                </c:pt>
                <c:pt idx="86477">
                  <c:v>1.9525443140000001E-8</c:v>
                </c:pt>
                <c:pt idx="86478">
                  <c:v>8.7687093300000001E-9</c:v>
                </c:pt>
                <c:pt idx="86479">
                  <c:v>8.5519131040000004E-9</c:v>
                </c:pt>
                <c:pt idx="86480">
                  <c:v>1.3003551199999999E-8</c:v>
                </c:pt>
                <c:pt idx="86481">
                  <c:v>1.273996465E-7</c:v>
                </c:pt>
                <c:pt idx="86482">
                  <c:v>4.052034363E-8</c:v>
                </c:pt>
                <c:pt idx="86483">
                  <c:v>4.52455055E-8</c:v>
                </c:pt>
                <c:pt idx="86484">
                  <c:v>1.404717469E-8</c:v>
                </c:pt>
                <c:pt idx="86485">
                  <c:v>9.8931852199999998E-8</c:v>
                </c:pt>
                <c:pt idx="86486">
                  <c:v>5.8412368710000002E-8</c:v>
                </c:pt>
                <c:pt idx="86487">
                  <c:v>4.3451688579999998E-8</c:v>
                </c:pt>
                <c:pt idx="86488">
                  <c:v>6.402312471E-8</c:v>
                </c:pt>
                <c:pt idx="86489">
                  <c:v>6.1580158119999995E-7</c:v>
                </c:pt>
                <c:pt idx="86490">
                  <c:v>1.5566949290000001E-7</c:v>
                </c:pt>
                <c:pt idx="86491">
                  <c:v>9.9675145469999995E-8</c:v>
                </c:pt>
                <c:pt idx="86492">
                  <c:v>7.3731528929999998E-9</c:v>
                </c:pt>
                <c:pt idx="86493">
                  <c:v>9.3073242080000005E-8</c:v>
                </c:pt>
                <c:pt idx="86494">
                  <c:v>1.5643826640000001E-8</c:v>
                </c:pt>
                <c:pt idx="86495">
                  <c:v>1.0838217710000001E-8</c:v>
                </c:pt>
                <c:pt idx="86496">
                  <c:v>1.179945346E-8</c:v>
                </c:pt>
                <c:pt idx="86497">
                  <c:v>1.4437193E-7</c:v>
                </c:pt>
                <c:pt idx="86498">
                  <c:v>1.005232047E-8</c:v>
                </c:pt>
                <c:pt idx="86499">
                  <c:v>5.7996035819999998E-9</c:v>
                </c:pt>
                <c:pt idx="86500">
                  <c:v>1.4053782109999999E-7</c:v>
                </c:pt>
                <c:pt idx="86501">
                  <c:v>2.3328437809999998E-6</c:v>
                </c:pt>
                <c:pt idx="86502">
                  <c:v>2.4308550179999999E-7</c:v>
                </c:pt>
                <c:pt idx="86503">
                  <c:v>2.1572904460000001E-7</c:v>
                </c:pt>
                <c:pt idx="86504">
                  <c:v>6.3985295739999996E-8</c:v>
                </c:pt>
                <c:pt idx="86505">
                  <c:v>6.3470979260000001E-7</c:v>
                </c:pt>
                <c:pt idx="86506">
                  <c:v>1.410492106E-7</c:v>
                </c:pt>
                <c:pt idx="86507">
                  <c:v>1.5872783490000001E-7</c:v>
                </c:pt>
                <c:pt idx="86508">
                  <c:v>5.2045339809999998E-8</c:v>
                </c:pt>
                <c:pt idx="86509">
                  <c:v>2.5240793020000002E-6</c:v>
                </c:pt>
                <c:pt idx="86510">
                  <c:v>1.032322363E-6</c:v>
                </c:pt>
                <c:pt idx="86511">
                  <c:v>1.344470934E-6</c:v>
                </c:pt>
                <c:pt idx="86512">
                  <c:v>2.1294368169999999E-6</c:v>
                </c:pt>
                <c:pt idx="86513">
                  <c:v>1.198725188E-5</c:v>
                </c:pt>
                <c:pt idx="86514">
                  <c:v>8.1041760820000005E-8</c:v>
                </c:pt>
                <c:pt idx="86515">
                  <c:v>6.3647153560000004E-8</c:v>
                </c:pt>
                <c:pt idx="86516">
                  <c:v>1.2942667409999999E-7</c:v>
                </c:pt>
                <c:pt idx="86517">
                  <c:v>3.1919906179999999E-7</c:v>
                </c:pt>
                <c:pt idx="86518">
                  <c:v>1.938373989E-8</c:v>
                </c:pt>
                <c:pt idx="86519">
                  <c:v>5.3244158629999999E-8</c:v>
                </c:pt>
                <c:pt idx="86520">
                  <c:v>4.3819682799999997E-7</c:v>
                </c:pt>
                <c:pt idx="86521">
                  <c:v>9.3156247500000004E-7</c:v>
                </c:pt>
                <c:pt idx="86522">
                  <c:v>2.3661969819999999E-7</c:v>
                </c:pt>
                <c:pt idx="86523">
                  <c:v>1.2528525740000001E-7</c:v>
                </c:pt>
                <c:pt idx="86524">
                  <c:v>4.5129036619999996E-9</c:v>
                </c:pt>
                <c:pt idx="86525">
                  <c:v>3.0705574199999997E-8</c:v>
                </c:pt>
                <c:pt idx="86526">
                  <c:v>2.7334098210000001E-8</c:v>
                </c:pt>
                <c:pt idx="86527">
                  <c:v>2.0407868380000001E-8</c:v>
                </c:pt>
                <c:pt idx="86528">
                  <c:v>3.4252211390000001E-8</c:v>
                </c:pt>
                <c:pt idx="86529">
                  <c:v>7.8033837069999994E-8</c:v>
                </c:pt>
                <c:pt idx="86530">
                  <c:v>2.5770413489999999E-9</c:v>
                </c:pt>
                <c:pt idx="86531">
                  <c:v>4.0484195039999999E-8</c:v>
                </c:pt>
                <c:pt idx="86532">
                  <c:v>2.362796574E-7</c:v>
                </c:pt>
                <c:pt idx="86533">
                  <c:v>4.8769301169999995E-7</c:v>
                </c:pt>
                <c:pt idx="86534">
                  <c:v>5.5279844949999999E-8</c:v>
                </c:pt>
                <c:pt idx="86535">
                  <c:v>1.016764114E-8</c:v>
                </c:pt>
                <c:pt idx="86536">
                  <c:v>5.5506580600000004E-9</c:v>
                </c:pt>
                <c:pt idx="86537">
                  <c:v>4.4611344280000001E-8</c:v>
                </c:pt>
                <c:pt idx="86538">
                  <c:v>2.8168484239999999E-8</c:v>
                </c:pt>
                <c:pt idx="86539">
                  <c:v>3.7988122620000001E-8</c:v>
                </c:pt>
                <c:pt idx="86540">
                  <c:v>1.0610032549999999E-7</c:v>
                </c:pt>
                <c:pt idx="86541">
                  <c:v>4.8865254609999996E-7</c:v>
                </c:pt>
                <c:pt idx="86542">
                  <c:v>3.0224800879999998E-7</c:v>
                </c:pt>
                <c:pt idx="86543">
                  <c:v>1.187927394E-7</c:v>
                </c:pt>
                <c:pt idx="86544">
                  <c:v>6.7078722219999996E-7</c:v>
                </c:pt>
                <c:pt idx="86545">
                  <c:v>7.5566717929999999E-7</c:v>
                </c:pt>
                <c:pt idx="86546">
                  <c:v>1.416946934E-7</c:v>
                </c:pt>
                <c:pt idx="86547">
                  <c:v>7.3122013729999998E-8</c:v>
                </c:pt>
                <c:pt idx="86548">
                  <c:v>2.4838821199999999E-7</c:v>
                </c:pt>
                <c:pt idx="86549">
                  <c:v>2.9465314619999998E-7</c:v>
                </c:pt>
                <c:pt idx="86550">
                  <c:v>3.710804281E-7</c:v>
                </c:pt>
                <c:pt idx="86551">
                  <c:v>2.106520928E-7</c:v>
                </c:pt>
                <c:pt idx="86552">
                  <c:v>1.9611699189999998E-6</c:v>
                </c:pt>
                <c:pt idx="86553">
                  <c:v>4.3598954999999997E-6</c:v>
                </c:pt>
                <c:pt idx="86554">
                  <c:v>4.2285547130000001E-7</c:v>
                </c:pt>
                <c:pt idx="86555">
                  <c:v>4.8637060330000001E-7</c:v>
                </c:pt>
                <c:pt idx="86556">
                  <c:v>1.009656873E-6</c:v>
                </c:pt>
                <c:pt idx="86557">
                  <c:v>1.146962288E-6</c:v>
                </c:pt>
                <c:pt idx="86558">
                  <c:v>2.9099522910000002E-7</c:v>
                </c:pt>
                <c:pt idx="86559">
                  <c:v>1.2386789200000001E-7</c:v>
                </c:pt>
                <c:pt idx="86560">
                  <c:v>1.561377795E-6</c:v>
                </c:pt>
                <c:pt idx="86561">
                  <c:v>6.7406518719999996E-6</c:v>
                </c:pt>
                <c:pt idx="86562">
                  <c:v>1.9607208830000002E-6</c:v>
                </c:pt>
                <c:pt idx="86563">
                  <c:v>1.877778042E-6</c:v>
                </c:pt>
                <c:pt idx="86564">
                  <c:v>6.8038617819999998E-6</c:v>
                </c:pt>
                <c:pt idx="86565">
                  <c:v>4.3393477140000002E-6</c:v>
                </c:pt>
                <c:pt idx="86566">
                  <c:v>1.2650025949999999E-7</c:v>
                </c:pt>
                <c:pt idx="86567">
                  <c:v>9.9348213370000008E-9</c:v>
                </c:pt>
                <c:pt idx="86568">
                  <c:v>1.095920796E-7</c:v>
                </c:pt>
                <c:pt idx="86569">
                  <c:v>2.5922686930000001E-7</c:v>
                </c:pt>
                <c:pt idx="86570">
                  <c:v>4.3559534670000004E-9</c:v>
                </c:pt>
                <c:pt idx="86571">
                  <c:v>3.0777212750000002E-8</c:v>
                </c:pt>
                <c:pt idx="86572">
                  <c:v>6.185026181E-8</c:v>
                </c:pt>
                <c:pt idx="86573">
                  <c:v>1.020819449E-7</c:v>
                </c:pt>
                <c:pt idx="86574">
                  <c:v>2.8994466020000001E-8</c:v>
                </c:pt>
                <c:pt idx="86575">
                  <c:v>3.4061412470000003E-8</c:v>
                </c:pt>
                <c:pt idx="86576">
                  <c:v>4.1278202619999999E-8</c:v>
                </c:pt>
                <c:pt idx="86577">
                  <c:v>4.8033996719999999E-8</c:v>
                </c:pt>
                <c:pt idx="86578">
                  <c:v>5.070424921E-8</c:v>
                </c:pt>
                <c:pt idx="86579">
                  <c:v>3.7348596639999999E-8</c:v>
                </c:pt>
                <c:pt idx="86580">
                  <c:v>4.6451474250000003E-8</c:v>
                </c:pt>
                <c:pt idx="86581">
                  <c:v>8.7289254449999994E-8</c:v>
                </c:pt>
                <c:pt idx="86582">
                  <c:v>3.8988619280000002E-8</c:v>
                </c:pt>
                <c:pt idx="86583">
                  <c:v>3.9287459329999997E-8</c:v>
                </c:pt>
                <c:pt idx="86584">
                  <c:v>3.657958823E-8</c:v>
                </c:pt>
                <c:pt idx="86585">
                  <c:v>2.3169986650000001E-7</c:v>
                </c:pt>
                <c:pt idx="86586">
                  <c:v>7.7611625779999997E-9</c:v>
                </c:pt>
                <c:pt idx="86587">
                  <c:v>6.8823009860000002E-8</c:v>
                </c:pt>
                <c:pt idx="86588">
                  <c:v>3.1377674009999998E-8</c:v>
                </c:pt>
                <c:pt idx="86589">
                  <c:v>9.8108364440000004E-8</c:v>
                </c:pt>
                <c:pt idx="86590">
                  <c:v>5.7114148240000001E-8</c:v>
                </c:pt>
                <c:pt idx="86591">
                  <c:v>2.201799781E-7</c:v>
                </c:pt>
                <c:pt idx="86592">
                  <c:v>1.3169069499999999E-7</c:v>
                </c:pt>
                <c:pt idx="86593">
                  <c:v>1.3025095030000001E-10</c:v>
                </c:pt>
                <c:pt idx="86594">
                  <c:v>3.2229456090000002E-7</c:v>
                </c:pt>
                <c:pt idx="86595">
                  <c:v>4.2725541259999998E-7</c:v>
                </c:pt>
                <c:pt idx="86596">
                  <c:v>1.5540594339999999E-7</c:v>
                </c:pt>
                <c:pt idx="86597">
                  <c:v>1.063844795E-7</c:v>
                </c:pt>
                <c:pt idx="86598">
                  <c:v>8.1758138400000004E-7</c:v>
                </c:pt>
                <c:pt idx="86599">
                  <c:v>5.9928806510000001E-7</c:v>
                </c:pt>
                <c:pt idx="86600">
                  <c:v>1.8214415999999999E-7</c:v>
                </c:pt>
                <c:pt idx="86601">
                  <c:v>1.3689793120000001E-6</c:v>
                </c:pt>
                <c:pt idx="86602">
                  <c:v>2.8490826179999998E-6</c:v>
                </c:pt>
                <c:pt idx="86603">
                  <c:v>2.8712268940000001E-6</c:v>
                </c:pt>
                <c:pt idx="86604">
                  <c:v>2.8049173739999999E-5</c:v>
                </c:pt>
                <c:pt idx="86605">
                  <c:v>1.106199905E-5</c:v>
                </c:pt>
                <c:pt idx="86606">
                  <c:v>1.058816196E-6</c:v>
                </c:pt>
                <c:pt idx="86607">
                  <c:v>1.501362451E-6</c:v>
                </c:pt>
                <c:pt idx="86608">
                  <c:v>8.0757322059999998E-7</c:v>
                </c:pt>
                <c:pt idx="86609">
                  <c:v>1.02104406E-8</c:v>
                </c:pt>
                <c:pt idx="86610">
                  <c:v>3.6434321060000001E-7</c:v>
                </c:pt>
                <c:pt idx="86611">
                  <c:v>4.8624025970000002E-7</c:v>
                </c:pt>
                <c:pt idx="86612">
                  <c:v>6.7110130209999995E-7</c:v>
                </c:pt>
                <c:pt idx="86613">
                  <c:v>4.5610412449999999E-7</c:v>
                </c:pt>
                <c:pt idx="86614">
                  <c:v>3.3762816929999997E-7</c:v>
                </c:pt>
                <c:pt idx="86615">
                  <c:v>5.6111371980000002E-8</c:v>
                </c:pt>
                <c:pt idx="86616">
                  <c:v>3.0642809619999999E-7</c:v>
                </c:pt>
                <c:pt idx="86617">
                  <c:v>2.1764727179999999E-8</c:v>
                </c:pt>
                <c:pt idx="86618">
                  <c:v>7.8323673500000001E-8</c:v>
                </c:pt>
                <c:pt idx="86619">
                  <c:v>7.5228698550000004E-9</c:v>
                </c:pt>
                <c:pt idx="86620">
                  <c:v>6.5951734480000001E-8</c:v>
                </c:pt>
                <c:pt idx="86621">
                  <c:v>4.172465178E-8</c:v>
                </c:pt>
                <c:pt idx="86622">
                  <c:v>2.1529429570000001E-8</c:v>
                </c:pt>
                <c:pt idx="86623">
                  <c:v>1.8711145209999999E-8</c:v>
                </c:pt>
                <c:pt idx="86624">
                  <c:v>6.5786997309999998E-8</c:v>
                </c:pt>
                <c:pt idx="86625">
                  <c:v>2.9697325579999999E-8</c:v>
                </c:pt>
                <c:pt idx="86626">
                  <c:v>2.720035709E-8</c:v>
                </c:pt>
                <c:pt idx="86627">
                  <c:v>3.0147036689999997E-8</c:v>
                </c:pt>
                <c:pt idx="86628">
                  <c:v>2.444449853E-8</c:v>
                </c:pt>
                <c:pt idx="86629">
                  <c:v>2.8043352799999998E-8</c:v>
                </c:pt>
                <c:pt idx="86630">
                  <c:v>2.2334688420000001E-8</c:v>
                </c:pt>
                <c:pt idx="86631">
                  <c:v>8.7915972119999994E-9</c:v>
                </c:pt>
                <c:pt idx="86632">
                  <c:v>1.486721257E-8</c:v>
                </c:pt>
                <c:pt idx="86633">
                  <c:v>3.3296326280000003E-8</c:v>
                </c:pt>
                <c:pt idx="86634">
                  <c:v>1.355342006E-8</c:v>
                </c:pt>
                <c:pt idx="86635">
                  <c:v>1.191266246E-7</c:v>
                </c:pt>
                <c:pt idx="86636">
                  <c:v>1.3984465539999999E-6</c:v>
                </c:pt>
                <c:pt idx="86637">
                  <c:v>2.1673287649999999E-7</c:v>
                </c:pt>
                <c:pt idx="86638">
                  <c:v>1.437942471E-8</c:v>
                </c:pt>
                <c:pt idx="86639">
                  <c:v>1.164922199E-7</c:v>
                </c:pt>
                <c:pt idx="86640">
                  <c:v>5.9206681090000004E-7</c:v>
                </c:pt>
                <c:pt idx="86641">
                  <c:v>5.0623128590000003E-8</c:v>
                </c:pt>
                <c:pt idx="86642">
                  <c:v>2.0262021020000001E-7</c:v>
                </c:pt>
                <c:pt idx="86643">
                  <c:v>6.572812817E-7</c:v>
                </c:pt>
                <c:pt idx="86644">
                  <c:v>1.620303072E-5</c:v>
                </c:pt>
                <c:pt idx="86645">
                  <c:v>3.758688135E-6</c:v>
                </c:pt>
                <c:pt idx="86646">
                  <c:v>5.5618316239999996E-7</c:v>
                </c:pt>
                <c:pt idx="86647">
                  <c:v>1.622190032E-6</c:v>
                </c:pt>
                <c:pt idx="86648">
                  <c:v>8.040491699E-6</c:v>
                </c:pt>
                <c:pt idx="86649">
                  <c:v>2.7193402620000001E-7</c:v>
                </c:pt>
                <c:pt idx="86650">
                  <c:v>3.468035993E-7</c:v>
                </c:pt>
                <c:pt idx="86651">
                  <c:v>6.1337462949999995E-7</c:v>
                </c:pt>
                <c:pt idx="86652">
                  <c:v>3.0328811859999999E-6</c:v>
                </c:pt>
                <c:pt idx="86653">
                  <c:v>8.6891797559999996E-7</c:v>
                </c:pt>
                <c:pt idx="86654">
                  <c:v>1.202308128E-6</c:v>
                </c:pt>
                <c:pt idx="86655">
                  <c:v>1.036342499E-6</c:v>
                </c:pt>
                <c:pt idx="86656">
                  <c:v>1.5270582110000001E-5</c:v>
                </c:pt>
                <c:pt idx="86657">
                  <c:v>8.2609596139999996E-7</c:v>
                </c:pt>
                <c:pt idx="86658">
                  <c:v>1.21444558E-7</c:v>
                </c:pt>
                <c:pt idx="86659">
                  <c:v>3.3528018609999998E-7</c:v>
                </c:pt>
                <c:pt idx="86660">
                  <c:v>2.229986279E-7</c:v>
                </c:pt>
                <c:pt idx="86661">
                  <c:v>5.9250349989999999E-8</c:v>
                </c:pt>
                <c:pt idx="86662">
                  <c:v>1.2150628739999999E-7</c:v>
                </c:pt>
                <c:pt idx="86663">
                  <c:v>1.2005545180000001E-7</c:v>
                </c:pt>
                <c:pt idx="86664">
                  <c:v>9.4281974470000004E-7</c:v>
                </c:pt>
                <c:pt idx="86665">
                  <c:v>7.1013240099999994E-8</c:v>
                </c:pt>
                <c:pt idx="86666">
                  <c:v>3.0957113920000002E-8</c:v>
                </c:pt>
                <c:pt idx="86667">
                  <c:v>9.3564549600000006E-8</c:v>
                </c:pt>
                <c:pt idx="86668">
                  <c:v>1.8130777320000001E-7</c:v>
                </c:pt>
                <c:pt idx="86669">
                  <c:v>2.622259365E-8</c:v>
                </c:pt>
                <c:pt idx="86670">
                  <c:v>1.835970962E-8</c:v>
                </c:pt>
                <c:pt idx="86671">
                  <c:v>1.3597881789999999E-8</c:v>
                </c:pt>
                <c:pt idx="86672">
                  <c:v>1.1537338130000001E-8</c:v>
                </c:pt>
                <c:pt idx="86673">
                  <c:v>1.013538582E-8</c:v>
                </c:pt>
                <c:pt idx="86674">
                  <c:v>1.032070501E-8</c:v>
                </c:pt>
                <c:pt idx="86675">
                  <c:v>9.5995944920000002E-9</c:v>
                </c:pt>
                <c:pt idx="86676">
                  <c:v>3.6110331070000001E-8</c:v>
                </c:pt>
                <c:pt idx="86677">
                  <c:v>2.0917667650000001E-9</c:v>
                </c:pt>
                <c:pt idx="86678">
                  <c:v>2.006112724E-8</c:v>
                </c:pt>
                <c:pt idx="86679">
                  <c:v>2.949795474E-8</c:v>
                </c:pt>
                <c:pt idx="86680">
                  <c:v>2.8618304439999999E-9</c:v>
                </c:pt>
                <c:pt idx="86681">
                  <c:v>7.7328337420000001E-9</c:v>
                </c:pt>
                <c:pt idx="86682">
                  <c:v>4.0330942470000001E-8</c:v>
                </c:pt>
                <c:pt idx="86683">
                  <c:v>4.1322974839999997E-8</c:v>
                </c:pt>
                <c:pt idx="86684">
                  <c:v>5.6313594390000003E-7</c:v>
                </c:pt>
                <c:pt idx="86685">
                  <c:v>8.1665604910000004E-9</c:v>
                </c:pt>
                <c:pt idx="86686">
                  <c:v>9.0315777939999999E-8</c:v>
                </c:pt>
                <c:pt idx="86687">
                  <c:v>2.8245053400000002E-7</c:v>
                </c:pt>
                <c:pt idx="86688">
                  <c:v>3.2823043590000001E-6</c:v>
                </c:pt>
                <c:pt idx="86689">
                  <c:v>1.9622907009999999E-7</c:v>
                </c:pt>
                <c:pt idx="86690">
                  <c:v>1.634934094E-7</c:v>
                </c:pt>
                <c:pt idx="86691">
                  <c:v>1.180675029E-7</c:v>
                </c:pt>
                <c:pt idx="86692">
                  <c:v>5.3668594000000001E-7</c:v>
                </c:pt>
                <c:pt idx="86693">
                  <c:v>2.1266403199999999E-7</c:v>
                </c:pt>
                <c:pt idx="86694">
                  <c:v>2.988379359E-7</c:v>
                </c:pt>
                <c:pt idx="86695">
                  <c:v>1.588762024E-7</c:v>
                </c:pt>
                <c:pt idx="86696">
                  <c:v>5.0541675049999998E-5</c:v>
                </c:pt>
                <c:pt idx="86697">
                  <c:v>3.6162607930000002E-7</c:v>
                </c:pt>
                <c:pt idx="86698">
                  <c:v>1.6591398500000001E-7</c:v>
                </c:pt>
                <c:pt idx="86699">
                  <c:v>5.0814751570000004E-7</c:v>
                </c:pt>
                <c:pt idx="86700">
                  <c:v>2.61416237E-6</c:v>
                </c:pt>
                <c:pt idx="86701">
                  <c:v>8.3053269059999995E-8</c:v>
                </c:pt>
                <c:pt idx="86702">
                  <c:v>1.020884846E-7</c:v>
                </c:pt>
                <c:pt idx="86703">
                  <c:v>1.551599091E-7</c:v>
                </c:pt>
                <c:pt idx="86704">
                  <c:v>5.5296232489999999E-7</c:v>
                </c:pt>
                <c:pt idx="86705">
                  <c:v>4.7275816930000003E-8</c:v>
                </c:pt>
                <c:pt idx="86706">
                  <c:v>5.1242657139999999E-8</c:v>
                </c:pt>
                <c:pt idx="86707">
                  <c:v>7.906394936E-8</c:v>
                </c:pt>
                <c:pt idx="86708">
                  <c:v>7.5543132749999998E-7</c:v>
                </c:pt>
                <c:pt idx="86709">
                  <c:v>2.936195892E-8</c:v>
                </c:pt>
                <c:pt idx="86710">
                  <c:v>2.008549416E-8</c:v>
                </c:pt>
                <c:pt idx="86711">
                  <c:v>1.098283847E-8</c:v>
                </c:pt>
                <c:pt idx="86712">
                  <c:v>8.9516715000000005E-8</c:v>
                </c:pt>
                <c:pt idx="86713">
                  <c:v>3.9947326179999997E-9</c:v>
                </c:pt>
                <c:pt idx="86714">
                  <c:v>2.2096400829999998E-9</c:v>
                </c:pt>
                <c:pt idx="86715">
                  <c:v>6.9860110070000003E-10</c:v>
                </c:pt>
                <c:pt idx="86716">
                  <c:v>1.7973261700000001E-8</c:v>
                </c:pt>
                <c:pt idx="86717">
                  <c:v>2.0100451850000001E-10</c:v>
                </c:pt>
                <c:pt idx="86718">
                  <c:v>4.8158257100000002E-10</c:v>
                </c:pt>
                <c:pt idx="86719">
                  <c:v>9.0403129869999998E-10</c:v>
                </c:pt>
                <c:pt idx="86720">
                  <c:v>3.8605799510000001E-8</c:v>
                </c:pt>
                <c:pt idx="86721">
                  <c:v>6.1644338869999995E-10</c:v>
                </c:pt>
                <c:pt idx="86722">
                  <c:v>3.7041318870000001E-10</c:v>
                </c:pt>
                <c:pt idx="86723">
                  <c:v>1.2259080950000001E-10</c:v>
                </c:pt>
                <c:pt idx="86724">
                  <c:v>3.3463372080000002E-13</c:v>
                </c:pt>
                <c:pt idx="86725">
                  <c:v>1.9721585029999999E-10</c:v>
                </c:pt>
                <c:pt idx="86726">
                  <c:v>8.8838633050000003E-10</c:v>
                </c:pt>
                <c:pt idx="86727">
                  <c:v>2.1716021569999999E-9</c:v>
                </c:pt>
                <c:pt idx="86728">
                  <c:v>4.9196836510000001E-8</c:v>
                </c:pt>
                <c:pt idx="86729">
                  <c:v>9.5609339249999996E-9</c:v>
                </c:pt>
                <c:pt idx="86730">
                  <c:v>1.275702619E-8</c:v>
                </c:pt>
                <c:pt idx="86731">
                  <c:v>1.8931290100000001E-8</c:v>
                </c:pt>
                <c:pt idx="86732">
                  <c:v>5.6653785479999995E-7</c:v>
                </c:pt>
                <c:pt idx="86733">
                  <c:v>4.524842534E-8</c:v>
                </c:pt>
                <c:pt idx="86734">
                  <c:v>4.056050088E-8</c:v>
                </c:pt>
                <c:pt idx="86735">
                  <c:v>9.0817139299999998E-8</c:v>
                </c:pt>
                <c:pt idx="86736">
                  <c:v>1.7504512030000001E-5</c:v>
                </c:pt>
                <c:pt idx="86737">
                  <c:v>3.3025187909999999E-7</c:v>
                </c:pt>
                <c:pt idx="86738">
                  <c:v>2.4684483500000002E-7</c:v>
                </c:pt>
                <c:pt idx="86739">
                  <c:v>2.1305206510000001E-8</c:v>
                </c:pt>
                <c:pt idx="86740">
                  <c:v>1.753330408E-5</c:v>
                </c:pt>
                <c:pt idx="86741">
                  <c:v>5.6151850069999998E-8</c:v>
                </c:pt>
                <c:pt idx="86742">
                  <c:v>1.0766758540000001E-7</c:v>
                </c:pt>
                <c:pt idx="86743">
                  <c:v>6.0184761209999994E-8</c:v>
                </c:pt>
                <c:pt idx="86744">
                  <c:v>2.8928905740000002E-6</c:v>
                </c:pt>
                <c:pt idx="86745">
                  <c:v>7.2801602339999996E-8</c:v>
                </c:pt>
                <c:pt idx="86746">
                  <c:v>8.7560096729999995E-8</c:v>
                </c:pt>
                <c:pt idx="86747">
                  <c:v>1.938957505E-7</c:v>
                </c:pt>
                <c:pt idx="86748">
                  <c:v>4.3504713890000004E-6</c:v>
                </c:pt>
                <c:pt idx="86749">
                  <c:v>2.198858833E-7</c:v>
                </c:pt>
                <c:pt idx="86750">
                  <c:v>1.129846716E-7</c:v>
                </c:pt>
                <c:pt idx="86751">
                  <c:v>4.7383169530000002E-8</c:v>
                </c:pt>
                <c:pt idx="86752">
                  <c:v>8.4924806649999999E-7</c:v>
                </c:pt>
                <c:pt idx="86753">
                  <c:v>9.6942791449999997E-8</c:v>
                </c:pt>
                <c:pt idx="86754">
                  <c:v>5.0878957039999997E-8</c:v>
                </c:pt>
                <c:pt idx="86755">
                  <c:v>5.4429141320000001E-8</c:v>
                </c:pt>
                <c:pt idx="86756">
                  <c:v>1.84643013E-6</c:v>
                </c:pt>
                <c:pt idx="86757">
                  <c:v>1.090084776E-7</c:v>
                </c:pt>
                <c:pt idx="86758">
                  <c:v>6.6783220390000002E-8</c:v>
                </c:pt>
                <c:pt idx="86759">
                  <c:v>8.8596589340000002E-9</c:v>
                </c:pt>
                <c:pt idx="86760">
                  <c:v>1.795803391E-7</c:v>
                </c:pt>
                <c:pt idx="86761">
                  <c:v>7.2531879060000001E-9</c:v>
                </c:pt>
                <c:pt idx="86762">
                  <c:v>6.3791012069999998E-9</c:v>
                </c:pt>
                <c:pt idx="86763">
                  <c:v>6.8673143179999999E-9</c:v>
                </c:pt>
                <c:pt idx="86764">
                  <c:v>4.8225859440000002E-8</c:v>
                </c:pt>
                <c:pt idx="86765">
                  <c:v>5.9136976609999996E-9</c:v>
                </c:pt>
                <c:pt idx="86766">
                  <c:v>6.1606923000000001E-9</c:v>
                </c:pt>
                <c:pt idx="86767">
                  <c:v>1.123229717E-8</c:v>
                </c:pt>
                <c:pt idx="86768">
                  <c:v>5.5025429510000003E-7</c:v>
                </c:pt>
                <c:pt idx="86769">
                  <c:v>5.2753270620000003E-9</c:v>
                </c:pt>
                <c:pt idx="86770">
                  <c:v>5.9223928949999996E-9</c:v>
                </c:pt>
                <c:pt idx="86771">
                  <c:v>1.176180724E-8</c:v>
                </c:pt>
                <c:pt idx="86772">
                  <c:v>3.830835922E-8</c:v>
                </c:pt>
                <c:pt idx="86773">
                  <c:v>9.1065730109999996E-9</c:v>
                </c:pt>
                <c:pt idx="86774">
                  <c:v>1.5236867659999999E-8</c:v>
                </c:pt>
                <c:pt idx="86775">
                  <c:v>2.328641599E-8</c:v>
                </c:pt>
                <c:pt idx="86776">
                  <c:v>1.3555872859999999E-7</c:v>
                </c:pt>
                <c:pt idx="86777">
                  <c:v>1.395291075E-7</c:v>
                </c:pt>
                <c:pt idx="86778">
                  <c:v>8.738101843E-8</c:v>
                </c:pt>
                <c:pt idx="86779">
                  <c:v>1.0990564189999999E-7</c:v>
                </c:pt>
                <c:pt idx="86780">
                  <c:v>4.7515527929999997E-6</c:v>
                </c:pt>
                <c:pt idx="86781">
                  <c:v>4.1454830019999998E-8</c:v>
                </c:pt>
                <c:pt idx="86782">
                  <c:v>1.5939777180000001E-7</c:v>
                </c:pt>
                <c:pt idx="86783">
                  <c:v>2.4943256679999998E-7</c:v>
                </c:pt>
                <c:pt idx="86784">
                  <c:v>5.3495238130000003E-7</c:v>
                </c:pt>
                <c:pt idx="86785">
                  <c:v>1.2549785259999999E-7</c:v>
                </c:pt>
                <c:pt idx="86786">
                  <c:v>2.622908536E-7</c:v>
                </c:pt>
                <c:pt idx="86787">
                  <c:v>1.347381836E-6</c:v>
                </c:pt>
                <c:pt idx="86788">
                  <c:v>1.6604732919999999E-5</c:v>
                </c:pt>
                <c:pt idx="86789">
                  <c:v>1.7565450430000001E-6</c:v>
                </c:pt>
                <c:pt idx="86790">
                  <c:v>5.8186961830000001E-7</c:v>
                </c:pt>
                <c:pt idx="86791">
                  <c:v>5.6192557730000001E-7</c:v>
                </c:pt>
                <c:pt idx="86792">
                  <c:v>2.2720079369999999E-6</c:v>
                </c:pt>
                <c:pt idx="86793">
                  <c:v>2.4075124980000003E-7</c:v>
                </c:pt>
                <c:pt idx="86794">
                  <c:v>8.0014656899999997E-8</c:v>
                </c:pt>
                <c:pt idx="86795">
                  <c:v>1.1804549980000001E-7</c:v>
                </c:pt>
                <c:pt idx="86796">
                  <c:v>9.5124486349999995E-7</c:v>
                </c:pt>
                <c:pt idx="86797">
                  <c:v>3.2538866019999998E-7</c:v>
                </c:pt>
                <c:pt idx="86798">
                  <c:v>1.8074958700000001E-7</c:v>
                </c:pt>
                <c:pt idx="86799">
                  <c:v>6.9295349580000001E-7</c:v>
                </c:pt>
                <c:pt idx="86800">
                  <c:v>3.728800557E-6</c:v>
                </c:pt>
                <c:pt idx="86801">
                  <c:v>1.113268993E-7</c:v>
                </c:pt>
                <c:pt idx="86802">
                  <c:v>2.637727422E-8</c:v>
                </c:pt>
                <c:pt idx="86803">
                  <c:v>7.018958645E-9</c:v>
                </c:pt>
                <c:pt idx="86804">
                  <c:v>9.8868886169999996E-8</c:v>
                </c:pt>
                <c:pt idx="86805">
                  <c:v>2.4797073699999999E-8</c:v>
                </c:pt>
                <c:pt idx="86806">
                  <c:v>3.7095161310000001E-8</c:v>
                </c:pt>
                <c:pt idx="86807">
                  <c:v>1.055756797E-7</c:v>
                </c:pt>
                <c:pt idx="86808">
                  <c:v>5.8116128549999995E-7</c:v>
                </c:pt>
                <c:pt idx="86809">
                  <c:v>3.4021908819999998E-7</c:v>
                </c:pt>
                <c:pt idx="86810">
                  <c:v>1.409435903E-7</c:v>
                </c:pt>
                <c:pt idx="86811">
                  <c:v>1.8744723590000001E-7</c:v>
                </c:pt>
                <c:pt idx="86812">
                  <c:v>7.2540275979999999E-7</c:v>
                </c:pt>
                <c:pt idx="86813">
                  <c:v>1.154755618E-7</c:v>
                </c:pt>
                <c:pt idx="86814">
                  <c:v>8.8246330959999999E-8</c:v>
                </c:pt>
                <c:pt idx="86815">
                  <c:v>8.3363745710000003E-8</c:v>
                </c:pt>
                <c:pt idx="86816">
                  <c:v>5.705243349E-8</c:v>
                </c:pt>
                <c:pt idx="86817">
                  <c:v>1.598488469E-7</c:v>
                </c:pt>
                <c:pt idx="86818">
                  <c:v>3.4561822460000001E-8</c:v>
                </c:pt>
                <c:pt idx="86819">
                  <c:v>1.2662889970000001E-7</c:v>
                </c:pt>
                <c:pt idx="86820">
                  <c:v>1.3530253429999999E-7</c:v>
                </c:pt>
                <c:pt idx="86821">
                  <c:v>7.2804593470000002E-8</c:v>
                </c:pt>
                <c:pt idx="86822">
                  <c:v>5.6699850099999998E-8</c:v>
                </c:pt>
                <c:pt idx="86823">
                  <c:v>4.4076051909999997E-8</c:v>
                </c:pt>
                <c:pt idx="86824">
                  <c:v>1.6331475199999998E-8</c:v>
                </c:pt>
                <c:pt idx="86825">
                  <c:v>5.12016148E-8</c:v>
                </c:pt>
                <c:pt idx="86826">
                  <c:v>8.0634019029999997E-8</c:v>
                </c:pt>
                <c:pt idx="86827">
                  <c:v>3.0973204019999999E-7</c:v>
                </c:pt>
                <c:pt idx="86828">
                  <c:v>1.5886982840000001E-6</c:v>
                </c:pt>
                <c:pt idx="86829">
                  <c:v>1.2145861229999999E-6</c:v>
                </c:pt>
                <c:pt idx="86830">
                  <c:v>1.2810058169999999E-6</c:v>
                </c:pt>
                <c:pt idx="86831">
                  <c:v>2.357020536E-6</c:v>
                </c:pt>
                <c:pt idx="86832">
                  <c:v>7.4609374959999996E-6</c:v>
                </c:pt>
                <c:pt idx="86833">
                  <c:v>7.7315393540000005E-8</c:v>
                </c:pt>
                <c:pt idx="86834">
                  <c:v>3.9984510060000001E-7</c:v>
                </c:pt>
                <c:pt idx="86835">
                  <c:v>5.1354524790000001E-8</c:v>
                </c:pt>
                <c:pt idx="86836">
                  <c:v>6.5722127249999996E-7</c:v>
                </c:pt>
                <c:pt idx="86837">
                  <c:v>3.6493417259999999E-7</c:v>
                </c:pt>
                <c:pt idx="86838">
                  <c:v>4.4517690389999999E-7</c:v>
                </c:pt>
                <c:pt idx="86839">
                  <c:v>9.0941736919999995E-8</c:v>
                </c:pt>
                <c:pt idx="86840">
                  <c:v>6.2529552100000003E-7</c:v>
                </c:pt>
                <c:pt idx="86841">
                  <c:v>2.8542967920000003E-7</c:v>
                </c:pt>
                <c:pt idx="86842">
                  <c:v>4.477728883E-7</c:v>
                </c:pt>
                <c:pt idx="86843">
                  <c:v>5.3958210199999997E-7</c:v>
                </c:pt>
                <c:pt idx="86844">
                  <c:v>4.2274678179999998E-7</c:v>
                </c:pt>
                <c:pt idx="86845">
                  <c:v>3.8633380009999998E-7</c:v>
                </c:pt>
                <c:pt idx="86846">
                  <c:v>1.567829154E-7</c:v>
                </c:pt>
                <c:pt idx="86847">
                  <c:v>2.2092672649999999E-7</c:v>
                </c:pt>
                <c:pt idx="86848">
                  <c:v>5.3134600249999995E-7</c:v>
                </c:pt>
                <c:pt idx="86849">
                  <c:v>1.6060992139999999E-7</c:v>
                </c:pt>
                <c:pt idx="86850">
                  <c:v>4.3941887939999999E-8</c:v>
                </c:pt>
                <c:pt idx="86851">
                  <c:v>1.40644176E-7</c:v>
                </c:pt>
                <c:pt idx="86852">
                  <c:v>9.3952154869999998E-7</c:v>
                </c:pt>
                <c:pt idx="86853">
                  <c:v>3.2762701030000002E-8</c:v>
                </c:pt>
                <c:pt idx="86854">
                  <c:v>6.6991362980000004E-8</c:v>
                </c:pt>
                <c:pt idx="86855">
                  <c:v>3.9820199300000001E-8</c:v>
                </c:pt>
                <c:pt idx="86856">
                  <c:v>3.2846233890000001E-7</c:v>
                </c:pt>
                <c:pt idx="86857">
                  <c:v>3.1442103569999997E-8</c:v>
                </c:pt>
                <c:pt idx="86858">
                  <c:v>2.3860234750000002E-7</c:v>
                </c:pt>
                <c:pt idx="86859">
                  <c:v>1.79653328E-7</c:v>
                </c:pt>
                <c:pt idx="86860">
                  <c:v>1.3196076810000001E-8</c:v>
                </c:pt>
                <c:pt idx="86861">
                  <c:v>2.8315925650000001E-7</c:v>
                </c:pt>
                <c:pt idx="86862">
                  <c:v>3.814739944E-7</c:v>
                </c:pt>
                <c:pt idx="86863">
                  <c:v>8.5083959859999996E-8</c:v>
                </c:pt>
                <c:pt idx="86864">
                  <c:v>1.0283722989999999E-8</c:v>
                </c:pt>
                <c:pt idx="86865">
                  <c:v>4.0303836170000002E-7</c:v>
                </c:pt>
                <c:pt idx="86866">
                  <c:v>3.3302697780000002E-7</c:v>
                </c:pt>
                <c:pt idx="86867">
                  <c:v>1.040398693E-7</c:v>
                </c:pt>
                <c:pt idx="86868">
                  <c:v>2.2063440010000001E-7</c:v>
                </c:pt>
                <c:pt idx="86869">
                  <c:v>5.1040616929999996E-7</c:v>
                </c:pt>
                <c:pt idx="86870">
                  <c:v>2.325664104E-7</c:v>
                </c:pt>
                <c:pt idx="86871">
                  <c:v>1.218945995E-7</c:v>
                </c:pt>
                <c:pt idx="86872">
                  <c:v>6.2372386620000001E-8</c:v>
                </c:pt>
                <c:pt idx="86873">
                  <c:v>8.5115508669999999E-8</c:v>
                </c:pt>
                <c:pt idx="86874">
                  <c:v>1.7708837690000001E-8</c:v>
                </c:pt>
                <c:pt idx="86875">
                  <c:v>1.8605632610000001E-8</c:v>
                </c:pt>
                <c:pt idx="86876">
                  <c:v>1.3377316920000001E-7</c:v>
                </c:pt>
                <c:pt idx="86877">
                  <c:v>1.87719344E-8</c:v>
                </c:pt>
                <c:pt idx="86878">
                  <c:v>2.1206524129999999E-8</c:v>
                </c:pt>
                <c:pt idx="86879">
                  <c:v>2.2340287359999999E-7</c:v>
                </c:pt>
                <c:pt idx="86880">
                  <c:v>2.0819218399999999E-7</c:v>
                </c:pt>
                <c:pt idx="86881">
                  <c:v>2.068700392E-7</c:v>
                </c:pt>
                <c:pt idx="86882">
                  <c:v>4.3328006959999998E-7</c:v>
                </c:pt>
                <c:pt idx="86883">
                  <c:v>5.6205187479999996E-7</c:v>
                </c:pt>
                <c:pt idx="86884">
                  <c:v>3.0311501900000001E-7</c:v>
                </c:pt>
                <c:pt idx="86885">
                  <c:v>1.0391583349999999E-7</c:v>
                </c:pt>
                <c:pt idx="86886">
                  <c:v>3.4663700250000002E-7</c:v>
                </c:pt>
                <c:pt idx="86887">
                  <c:v>1.105353516E-7</c:v>
                </c:pt>
                <c:pt idx="86888">
                  <c:v>7.0597214559999998E-9</c:v>
                </c:pt>
                <c:pt idx="86889">
                  <c:v>3.6507034149999999E-7</c:v>
                </c:pt>
                <c:pt idx="86890">
                  <c:v>6.8734349560000001E-7</c:v>
                </c:pt>
                <c:pt idx="86891">
                  <c:v>1.977835918E-6</c:v>
                </c:pt>
                <c:pt idx="86892">
                  <c:v>1.3776665530000001E-6</c:v>
                </c:pt>
                <c:pt idx="86893">
                  <c:v>3.8047207729999996E-9</c:v>
                </c:pt>
                <c:pt idx="86894">
                  <c:v>7.8066227749999998E-8</c:v>
                </c:pt>
                <c:pt idx="86895">
                  <c:v>5.4713726339999999E-8</c:v>
                </c:pt>
                <c:pt idx="86896">
                  <c:v>9.1162356470000001E-8</c:v>
                </c:pt>
                <c:pt idx="86897">
                  <c:v>8.7184638900000002E-8</c:v>
                </c:pt>
                <c:pt idx="86898">
                  <c:v>4.4748964269999998E-8</c:v>
                </c:pt>
                <c:pt idx="86899">
                  <c:v>1.3123548969999999E-7</c:v>
                </c:pt>
                <c:pt idx="86900">
                  <c:v>6.7158439029999998E-7</c:v>
                </c:pt>
                <c:pt idx="86901">
                  <c:v>2.651320143E-7</c:v>
                </c:pt>
                <c:pt idx="86902">
                  <c:v>4.300434349E-7</c:v>
                </c:pt>
                <c:pt idx="86903">
                  <c:v>4.9234399490000001E-6</c:v>
                </c:pt>
                <c:pt idx="86904">
                  <c:v>1.1328333759999999E-6</c:v>
                </c:pt>
                <c:pt idx="86905">
                  <c:v>1.6486451600000001E-7</c:v>
                </c:pt>
                <c:pt idx="86906">
                  <c:v>1.4843262760000001E-7</c:v>
                </c:pt>
                <c:pt idx="86907">
                  <c:v>1.085715947E-6</c:v>
                </c:pt>
                <c:pt idx="86908">
                  <c:v>1.9919083290000001E-7</c:v>
                </c:pt>
                <c:pt idx="86909">
                  <c:v>1.912197754E-7</c:v>
                </c:pt>
                <c:pt idx="86910">
                  <c:v>7.6811322549999996E-7</c:v>
                </c:pt>
                <c:pt idx="86911">
                  <c:v>1.183836069E-5</c:v>
                </c:pt>
                <c:pt idx="86912">
                  <c:v>5.7033242679999996E-6</c:v>
                </c:pt>
                <c:pt idx="86913">
                  <c:v>7.3206200280000003E-7</c:v>
                </c:pt>
                <c:pt idx="86914">
                  <c:v>6.7858403869999995E-7</c:v>
                </c:pt>
                <c:pt idx="86915">
                  <c:v>2.3461457769999998E-6</c:v>
                </c:pt>
                <c:pt idx="86916">
                  <c:v>3.1255669330000002E-8</c:v>
                </c:pt>
                <c:pt idx="86917">
                  <c:v>3.4202846770000002E-8</c:v>
                </c:pt>
                <c:pt idx="86918">
                  <c:v>9.9266629009999994E-8</c:v>
                </c:pt>
                <c:pt idx="86919">
                  <c:v>3.0361436900000002E-7</c:v>
                </c:pt>
                <c:pt idx="86920">
                  <c:v>9.4165357739999996E-9</c:v>
                </c:pt>
                <c:pt idx="86921">
                  <c:v>7.8911573409999997E-8</c:v>
                </c:pt>
                <c:pt idx="86922">
                  <c:v>6.2790044120000001E-8</c:v>
                </c:pt>
                <c:pt idx="86923">
                  <c:v>3.0140438040000003E-7</c:v>
                </c:pt>
                <c:pt idx="86924">
                  <c:v>3.2414748779999999E-8</c:v>
                </c:pt>
                <c:pt idx="86925">
                  <c:v>1.5359017269999999E-7</c:v>
                </c:pt>
                <c:pt idx="86926">
                  <c:v>6.4126996360000002E-8</c:v>
                </c:pt>
                <c:pt idx="86927">
                  <c:v>2.1067060680000001E-7</c:v>
                </c:pt>
                <c:pt idx="86928">
                  <c:v>3.2136084020000001E-8</c:v>
                </c:pt>
                <c:pt idx="86929">
                  <c:v>1.2157181830000001E-7</c:v>
                </c:pt>
                <c:pt idx="86930">
                  <c:v>2.027225159E-9</c:v>
                </c:pt>
                <c:pt idx="86931">
                  <c:v>2.0641667850000002E-6</c:v>
                </c:pt>
                <c:pt idx="86932">
                  <c:v>4.4911000120000002E-7</c:v>
                </c:pt>
                <c:pt idx="86933">
                  <c:v>3.1084384600000002E-7</c:v>
                </c:pt>
                <c:pt idx="86934">
                  <c:v>1.7625403799999999E-7</c:v>
                </c:pt>
                <c:pt idx="86935">
                  <c:v>4.862283157E-7</c:v>
                </c:pt>
                <c:pt idx="86936">
                  <c:v>5.9599517229999997E-8</c:v>
                </c:pt>
                <c:pt idx="86937">
                  <c:v>1.348291707E-8</c:v>
                </c:pt>
                <c:pt idx="86938">
                  <c:v>2.369113407E-8</c:v>
                </c:pt>
                <c:pt idx="86939">
                  <c:v>4.7744621550000003E-8</c:v>
                </c:pt>
                <c:pt idx="86940">
                  <c:v>7.8609866660000003E-8</c:v>
                </c:pt>
                <c:pt idx="86941">
                  <c:v>1.6195517100000001E-7</c:v>
                </c:pt>
                <c:pt idx="86942">
                  <c:v>8.3288440529999995E-8</c:v>
                </c:pt>
                <c:pt idx="86943">
                  <c:v>4.3731852059999998E-6</c:v>
                </c:pt>
                <c:pt idx="86944">
                  <c:v>4.9860870919999996E-7</c:v>
                </c:pt>
                <c:pt idx="86945">
                  <c:v>3.539404414E-7</c:v>
                </c:pt>
                <c:pt idx="86946">
                  <c:v>7.7084822649999997E-7</c:v>
                </c:pt>
                <c:pt idx="86947">
                  <c:v>7.9611281870000005E-8</c:v>
                </c:pt>
                <c:pt idx="86948">
                  <c:v>4.6093072539999999E-8</c:v>
                </c:pt>
                <c:pt idx="86949">
                  <c:v>5.1136425090000004E-7</c:v>
                </c:pt>
                <c:pt idx="86950">
                  <c:v>5.8397263020000001E-7</c:v>
                </c:pt>
                <c:pt idx="86951">
                  <c:v>2.0619414690000001E-6</c:v>
                </c:pt>
                <c:pt idx="86952">
                  <c:v>1.8781637209999999E-7</c:v>
                </c:pt>
                <c:pt idx="86953">
                  <c:v>8.0992936210000004E-7</c:v>
                </c:pt>
                <c:pt idx="86954">
                  <c:v>1.862243125E-6</c:v>
                </c:pt>
                <c:pt idx="86955">
                  <c:v>7.0724120100000004E-6</c:v>
                </c:pt>
                <c:pt idx="86956">
                  <c:v>1.081611013E-6</c:v>
                </c:pt>
                <c:pt idx="86957">
                  <c:v>6.211273479E-7</c:v>
                </c:pt>
                <c:pt idx="86958">
                  <c:v>2.5930447009999998E-7</c:v>
                </c:pt>
                <c:pt idx="86959">
                  <c:v>5.1710587830000004E-7</c:v>
                </c:pt>
                <c:pt idx="86960">
                  <c:v>5.1451814180000002E-7</c:v>
                </c:pt>
                <c:pt idx="86961">
                  <c:v>5.0952176400000002E-7</c:v>
                </c:pt>
                <c:pt idx="86962">
                  <c:v>3.8965895490000001E-7</c:v>
                </c:pt>
                <c:pt idx="86963">
                  <c:v>3.086053691E-5</c:v>
                </c:pt>
                <c:pt idx="86964">
                  <c:v>1.0910399309999999E-6</c:v>
                </c:pt>
                <c:pt idx="86965">
                  <c:v>4.1076498519999997E-7</c:v>
                </c:pt>
                <c:pt idx="86966">
                  <c:v>2.6050354390000001E-7</c:v>
                </c:pt>
                <c:pt idx="86967">
                  <c:v>3.5535743370000002E-7</c:v>
                </c:pt>
                <c:pt idx="86968">
                  <c:v>7.0046155330000003E-9</c:v>
                </c:pt>
                <c:pt idx="86969">
                  <c:v>2.127654538E-8</c:v>
                </c:pt>
                <c:pt idx="86970">
                  <c:v>6.9090075879999998E-9</c:v>
                </c:pt>
                <c:pt idx="86971">
                  <c:v>3.2558100820000001E-8</c:v>
                </c:pt>
                <c:pt idx="86972">
                  <c:v>2.8879822519999999E-8</c:v>
                </c:pt>
                <c:pt idx="86973">
                  <c:v>3.95437245E-8</c:v>
                </c:pt>
                <c:pt idx="86974">
                  <c:v>7.2037920079999999E-8</c:v>
                </c:pt>
                <c:pt idx="86975">
                  <c:v>9.433986134E-8</c:v>
                </c:pt>
                <c:pt idx="86976">
                  <c:v>7.7095482759999999E-8</c:v>
                </c:pt>
                <c:pt idx="86977">
                  <c:v>7.9734913089999998E-8</c:v>
                </c:pt>
                <c:pt idx="86978">
                  <c:v>5.3137832209999997E-8</c:v>
                </c:pt>
                <c:pt idx="86979">
                  <c:v>4.3868641290000002E-8</c:v>
                </c:pt>
                <c:pt idx="86980">
                  <c:v>5.1078476590000001E-8</c:v>
                </c:pt>
                <c:pt idx="86981">
                  <c:v>5.1123948359999999E-8</c:v>
                </c:pt>
                <c:pt idx="86982">
                  <c:v>9.8784953480000005E-9</c:v>
                </c:pt>
                <c:pt idx="86983">
                  <c:v>2.3199714319999999E-7</c:v>
                </c:pt>
                <c:pt idx="86984">
                  <c:v>1.825083487E-8</c:v>
                </c:pt>
                <c:pt idx="86985">
                  <c:v>4.4991026630000002E-9</c:v>
                </c:pt>
                <c:pt idx="86986">
                  <c:v>3.076601318E-8</c:v>
                </c:pt>
                <c:pt idx="86987">
                  <c:v>1.1598989559999999E-6</c:v>
                </c:pt>
                <c:pt idx="86988">
                  <c:v>3.6934627590000002E-8</c:v>
                </c:pt>
                <c:pt idx="86989">
                  <c:v>4.1974073719999998E-8</c:v>
                </c:pt>
                <c:pt idx="86990">
                  <c:v>1.5674157920000001E-7</c:v>
                </c:pt>
                <c:pt idx="86991">
                  <c:v>1.453215455E-6</c:v>
                </c:pt>
                <c:pt idx="86992">
                  <c:v>1.799151027E-7</c:v>
                </c:pt>
                <c:pt idx="86993">
                  <c:v>2.1582597760000001E-7</c:v>
                </c:pt>
                <c:pt idx="86994">
                  <c:v>2.7000555079999999E-7</c:v>
                </c:pt>
                <c:pt idx="86995">
                  <c:v>1.9794619420000001E-6</c:v>
                </c:pt>
                <c:pt idx="86996">
                  <c:v>2.7842217699999998E-7</c:v>
                </c:pt>
                <c:pt idx="86997">
                  <c:v>3.9889317969999998E-7</c:v>
                </c:pt>
                <c:pt idx="86998">
                  <c:v>3.915945627E-7</c:v>
                </c:pt>
                <c:pt idx="86999">
                  <c:v>5.2275217250000003E-6</c:v>
                </c:pt>
                <c:pt idx="87000">
                  <c:v>3.7117220999999998E-7</c:v>
                </c:pt>
                <c:pt idx="87001">
                  <c:v>5.3085383349999995E-7</c:v>
                </c:pt>
                <c:pt idx="87002">
                  <c:v>2.0640414960000001E-7</c:v>
                </c:pt>
                <c:pt idx="87003">
                  <c:v>7.3173760199999994E-5</c:v>
                </c:pt>
                <c:pt idx="87004">
                  <c:v>2.1722580569999999E-7</c:v>
                </c:pt>
                <c:pt idx="87005">
                  <c:v>4.5432393880000001E-7</c:v>
                </c:pt>
                <c:pt idx="87006">
                  <c:v>1.364385725E-6</c:v>
                </c:pt>
                <c:pt idx="87007">
                  <c:v>3.938038842E-5</c:v>
                </c:pt>
                <c:pt idx="87008">
                  <c:v>4.8530441059999996E-7</c:v>
                </c:pt>
                <c:pt idx="87009">
                  <c:v>2.9344528949999998E-7</c:v>
                </c:pt>
                <c:pt idx="87010">
                  <c:v>2.7734560150000001E-7</c:v>
                </c:pt>
                <c:pt idx="87011">
                  <c:v>2.7253201139999999E-6</c:v>
                </c:pt>
                <c:pt idx="87012">
                  <c:v>1.885390879E-7</c:v>
                </c:pt>
                <c:pt idx="87013">
                  <c:v>1.201756345E-7</c:v>
                </c:pt>
                <c:pt idx="87014">
                  <c:v>6.014934117E-8</c:v>
                </c:pt>
                <c:pt idx="87015">
                  <c:v>2.1234828360000001E-6</c:v>
                </c:pt>
                <c:pt idx="87016">
                  <c:v>3.2652361769999999E-8</c:v>
                </c:pt>
                <c:pt idx="87017">
                  <c:v>2.1052172600000001E-8</c:v>
                </c:pt>
                <c:pt idx="87018">
                  <c:v>9.8923558400000004E-9</c:v>
                </c:pt>
                <c:pt idx="87019">
                  <c:v>4.2003727350000002E-8</c:v>
                </c:pt>
                <c:pt idx="87020">
                  <c:v>8.6838734190000003E-10</c:v>
                </c:pt>
                <c:pt idx="87021">
                  <c:v>9.6332826430000002E-14</c:v>
                </c:pt>
                <c:pt idx="87022">
                  <c:v>4.6166237109999997E-10</c:v>
                </c:pt>
                <c:pt idx="87023">
                  <c:v>1.2447127100000001E-7</c:v>
                </c:pt>
                <c:pt idx="87024">
                  <c:v>3.17218857E-9</c:v>
                </c:pt>
                <c:pt idx="87025">
                  <c:v>2.4454486149999998E-9</c:v>
                </c:pt>
                <c:pt idx="87026">
                  <c:v>8.9964994969999997E-10</c:v>
                </c:pt>
                <c:pt idx="87027">
                  <c:v>1.2303136809999999E-7</c:v>
                </c:pt>
                <c:pt idx="87028">
                  <c:v>8.5976798279999998E-10</c:v>
                </c:pt>
                <c:pt idx="87029">
                  <c:v>1.3261865180000001E-9</c:v>
                </c:pt>
                <c:pt idx="87030">
                  <c:v>3.6496247029999999E-9</c:v>
                </c:pt>
                <c:pt idx="87031">
                  <c:v>9.6814282539999994E-8</c:v>
                </c:pt>
                <c:pt idx="87032">
                  <c:v>1.7032876440000001E-8</c:v>
                </c:pt>
                <c:pt idx="87033">
                  <c:v>3.42464328E-8</c:v>
                </c:pt>
                <c:pt idx="87034">
                  <c:v>9.8918989690000001E-8</c:v>
                </c:pt>
                <c:pt idx="87035">
                  <c:v>7.183697299E-6</c:v>
                </c:pt>
                <c:pt idx="87036">
                  <c:v>3.1363539729999999E-7</c:v>
                </c:pt>
                <c:pt idx="87037">
                  <c:v>2.346317424E-7</c:v>
                </c:pt>
                <c:pt idx="87038">
                  <c:v>1.013594557E-7</c:v>
                </c:pt>
                <c:pt idx="87039">
                  <c:v>1.904598042E-6</c:v>
                </c:pt>
                <c:pt idx="87040">
                  <c:v>5.3918849249999998E-7</c:v>
                </c:pt>
                <c:pt idx="87041">
                  <c:v>4.5704607470000002E-7</c:v>
                </c:pt>
                <c:pt idx="87042">
                  <c:v>4.326728292E-7</c:v>
                </c:pt>
                <c:pt idx="87043">
                  <c:v>1.4131054039999999E-5</c:v>
                </c:pt>
                <c:pt idx="87044">
                  <c:v>2.0396972080000002E-6</c:v>
                </c:pt>
                <c:pt idx="87045">
                  <c:v>1.320247187E-6</c:v>
                </c:pt>
                <c:pt idx="87046">
                  <c:v>1.076384139E-7</c:v>
                </c:pt>
                <c:pt idx="87047">
                  <c:v>1.015425928E-4</c:v>
                </c:pt>
                <c:pt idx="87048">
                  <c:v>1.6528643760000001E-7</c:v>
                </c:pt>
                <c:pt idx="87049">
                  <c:v>9.101653725E-7</c:v>
                </c:pt>
                <c:pt idx="87050">
                  <c:v>1.135057371E-6</c:v>
                </c:pt>
                <c:pt idx="87051">
                  <c:v>4.6237630279999998E-6</c:v>
                </c:pt>
                <c:pt idx="87052">
                  <c:v>6.0558763060000001E-7</c:v>
                </c:pt>
                <c:pt idx="87053">
                  <c:v>8.6069711059999999E-7</c:v>
                </c:pt>
                <c:pt idx="87054">
                  <c:v>2.5597430709999999E-6</c:v>
                </c:pt>
                <c:pt idx="87055">
                  <c:v>6.6517772479999997E-5</c:v>
                </c:pt>
                <c:pt idx="87056">
                  <c:v>3.0426941379999998E-6</c:v>
                </c:pt>
                <c:pt idx="87057">
                  <c:v>8.0000383779999997E-7</c:v>
                </c:pt>
                <c:pt idx="87058">
                  <c:v>1.444928603E-7</c:v>
                </c:pt>
                <c:pt idx="87059">
                  <c:v>4.8712520090000001E-6</c:v>
                </c:pt>
                <c:pt idx="87060">
                  <c:v>3.5463205690000002E-7</c:v>
                </c:pt>
                <c:pt idx="87061">
                  <c:v>1.3279127699999999E-7</c:v>
                </c:pt>
                <c:pt idx="87062">
                  <c:v>1.0526637689999999E-7</c:v>
                </c:pt>
                <c:pt idx="87063">
                  <c:v>7.2693810160000004E-7</c:v>
                </c:pt>
                <c:pt idx="87064">
                  <c:v>1.692619318E-7</c:v>
                </c:pt>
                <c:pt idx="87065">
                  <c:v>6.8962526779999997E-9</c:v>
                </c:pt>
                <c:pt idx="87066">
                  <c:v>1.032709012E-7</c:v>
                </c:pt>
                <c:pt idx="87067">
                  <c:v>5.4387500329999996E-7</c:v>
                </c:pt>
                <c:pt idx="87068">
                  <c:v>5.591810596E-8</c:v>
                </c:pt>
                <c:pt idx="87069">
                  <c:v>4.2752067110000003E-8</c:v>
                </c:pt>
                <c:pt idx="87070">
                  <c:v>4.4062310709999997E-8</c:v>
                </c:pt>
                <c:pt idx="87071">
                  <c:v>4.3207478989999997E-8</c:v>
                </c:pt>
                <c:pt idx="87072">
                  <c:v>5.2204155349999998E-8</c:v>
                </c:pt>
                <c:pt idx="87073">
                  <c:v>5.2678043519999999E-8</c:v>
                </c:pt>
                <c:pt idx="87074">
                  <c:v>4.1025427479999998E-8</c:v>
                </c:pt>
                <c:pt idx="87075">
                  <c:v>3.2610352949999998E-7</c:v>
                </c:pt>
                <c:pt idx="87076">
                  <c:v>2.2978636720000001E-9</c:v>
                </c:pt>
                <c:pt idx="87077">
                  <c:v>8.4696249430000004E-8</c:v>
                </c:pt>
                <c:pt idx="87078">
                  <c:v>3.7629974379999998E-7</c:v>
                </c:pt>
                <c:pt idx="87079">
                  <c:v>3.2361826049999999E-6</c:v>
                </c:pt>
                <c:pt idx="87080">
                  <c:v>2.472422911E-8</c:v>
                </c:pt>
                <c:pt idx="87081">
                  <c:v>3.9087581610000003E-8</c:v>
                </c:pt>
                <c:pt idx="87082">
                  <c:v>6.8447897280000004E-8</c:v>
                </c:pt>
                <c:pt idx="87083">
                  <c:v>2.5684485849999998E-6</c:v>
                </c:pt>
                <c:pt idx="87084">
                  <c:v>2.36829625E-7</c:v>
                </c:pt>
                <c:pt idx="87085">
                  <c:v>5.7214907549999998E-7</c:v>
                </c:pt>
                <c:pt idx="87086">
                  <c:v>7.9109710840000001E-7</c:v>
                </c:pt>
                <c:pt idx="87087">
                  <c:v>2.6852459179999999E-5</c:v>
                </c:pt>
                <c:pt idx="87088">
                  <c:v>2.6647371750000002E-7</c:v>
                </c:pt>
                <c:pt idx="87089">
                  <c:v>9.564075309000001E-7</c:v>
                </c:pt>
                <c:pt idx="87090">
                  <c:v>2.3855542060000002E-6</c:v>
                </c:pt>
                <c:pt idx="87091">
                  <c:v>8.9318864789999997E-6</c:v>
                </c:pt>
                <c:pt idx="87092">
                  <c:v>1.8075143219999999E-6</c:v>
                </c:pt>
                <c:pt idx="87093">
                  <c:v>1.3729396020000001E-6</c:v>
                </c:pt>
                <c:pt idx="87094">
                  <c:v>6.3010424670000003E-6</c:v>
                </c:pt>
                <c:pt idx="87095">
                  <c:v>9.3556917540000003E-5</c:v>
                </c:pt>
                <c:pt idx="87096">
                  <c:v>1.9563576719999999E-5</c:v>
                </c:pt>
                <c:pt idx="87097">
                  <c:v>1.45737738E-5</c:v>
                </c:pt>
                <c:pt idx="87098">
                  <c:v>2.116294558E-5</c:v>
                </c:pt>
                <c:pt idx="87099">
                  <c:v>1.2632694749999999E-4</c:v>
                </c:pt>
                <c:pt idx="87100">
                  <c:v>6.2393803229999998E-7</c:v>
                </c:pt>
                <c:pt idx="87101">
                  <c:v>1.9087407039999999E-6</c:v>
                </c:pt>
                <c:pt idx="87102">
                  <c:v>1.621124093E-7</c:v>
                </c:pt>
                <c:pt idx="87103">
                  <c:v>6.6110413439999999E-6</c:v>
                </c:pt>
                <c:pt idx="87104">
                  <c:v>1.0721888969999999E-6</c:v>
                </c:pt>
                <c:pt idx="87105">
                  <c:v>1.467538589E-6</c:v>
                </c:pt>
                <c:pt idx="87106">
                  <c:v>1.570568642E-7</c:v>
                </c:pt>
                <c:pt idx="87107">
                  <c:v>2.299235893E-6</c:v>
                </c:pt>
                <c:pt idx="87108">
                  <c:v>6.0610872160000001E-7</c:v>
                </c:pt>
                <c:pt idx="87109">
                  <c:v>9.1788105840000002E-7</c:v>
                </c:pt>
                <c:pt idx="87110">
                  <c:v>8.8408765519999998E-7</c:v>
                </c:pt>
                <c:pt idx="87111">
                  <c:v>4.8558144869999999E-7</c:v>
                </c:pt>
                <c:pt idx="87112">
                  <c:v>6.6321820619999997E-7</c:v>
                </c:pt>
                <c:pt idx="87113">
                  <c:v>3.743110492E-7</c:v>
                </c:pt>
                <c:pt idx="87114">
                  <c:v>3.7560853310000001E-7</c:v>
                </c:pt>
                <c:pt idx="87115">
                  <c:v>4.9479752819999998E-7</c:v>
                </c:pt>
                <c:pt idx="87116">
                  <c:v>3.1976184030000002E-7</c:v>
                </c:pt>
                <c:pt idx="87117">
                  <c:v>1.900439657E-7</c:v>
                </c:pt>
                <c:pt idx="87118">
                  <c:v>2.253531168E-7</c:v>
                </c:pt>
                <c:pt idx="87119">
                  <c:v>3.0146351909999998E-7</c:v>
                </c:pt>
                <c:pt idx="87120">
                  <c:v>2.1602244149999999E-7</c:v>
                </c:pt>
                <c:pt idx="87121">
                  <c:v>2.5051128769999999E-7</c:v>
                </c:pt>
                <c:pt idx="87122">
                  <c:v>2.5956986570000002E-7</c:v>
                </c:pt>
                <c:pt idx="87123">
                  <c:v>1.023701988E-7</c:v>
                </c:pt>
                <c:pt idx="87124">
                  <c:v>4.3618199600000002E-7</c:v>
                </c:pt>
                <c:pt idx="87125">
                  <c:v>4.5775110030000001E-7</c:v>
                </c:pt>
                <c:pt idx="87126">
                  <c:v>4.6824319139999998E-7</c:v>
                </c:pt>
                <c:pt idx="87127">
                  <c:v>1.0735855909999999E-6</c:v>
                </c:pt>
                <c:pt idx="87128">
                  <c:v>1.1359213610000001E-6</c:v>
                </c:pt>
                <c:pt idx="87129">
                  <c:v>3.7288586919999999E-7</c:v>
                </c:pt>
                <c:pt idx="87130">
                  <c:v>5.8669868160000004E-7</c:v>
                </c:pt>
                <c:pt idx="87131">
                  <c:v>2.2543612619999998E-6</c:v>
                </c:pt>
                <c:pt idx="87132">
                  <c:v>2.4537302569999999E-6</c:v>
                </c:pt>
                <c:pt idx="87133">
                  <c:v>5.8867211260000005E-7</c:v>
                </c:pt>
                <c:pt idx="87134">
                  <c:v>6.244250727E-7</c:v>
                </c:pt>
                <c:pt idx="87135">
                  <c:v>1.502819205E-5</c:v>
                </c:pt>
                <c:pt idx="87136">
                  <c:v>1.1699870490000001E-5</c:v>
                </c:pt>
                <c:pt idx="87137">
                  <c:v>1.3720935809999999E-5</c:v>
                </c:pt>
                <c:pt idx="87138">
                  <c:v>1.0580783980000001E-4</c:v>
                </c:pt>
                <c:pt idx="87139">
                  <c:v>2.264744664E-4</c:v>
                </c:pt>
                <c:pt idx="87140">
                  <c:v>1.722696216E-5</c:v>
                </c:pt>
                <c:pt idx="87141">
                  <c:v>1.0229667199999999E-5</c:v>
                </c:pt>
                <c:pt idx="87142">
                  <c:v>3.9162738519999997E-6</c:v>
                </c:pt>
                <c:pt idx="87143">
                  <c:v>4.1306720900000003E-6</c:v>
                </c:pt>
                <c:pt idx="87144">
                  <c:v>2.935303024E-6</c:v>
                </c:pt>
                <c:pt idx="87145">
                  <c:v>3.280578814E-6</c:v>
                </c:pt>
                <c:pt idx="87146">
                  <c:v>6.1509302110000003E-6</c:v>
                </c:pt>
                <c:pt idx="87147">
                  <c:v>1.7169976889999999E-5</c:v>
                </c:pt>
                <c:pt idx="87148">
                  <c:v>5.6666904749999997E-6</c:v>
                </c:pt>
                <c:pt idx="87149">
                  <c:v>4.06943183E-6</c:v>
                </c:pt>
                <c:pt idx="87150">
                  <c:v>7.1248024749999997E-6</c:v>
                </c:pt>
                <c:pt idx="87151">
                  <c:v>4.8396717650000004E-6</c:v>
                </c:pt>
                <c:pt idx="87152">
                  <c:v>6.5897289820000005E-7</c:v>
                </c:pt>
                <c:pt idx="87153">
                  <c:v>1.4133004080000001E-6</c:v>
                </c:pt>
                <c:pt idx="87154">
                  <c:v>9.2418481629999997E-7</c:v>
                </c:pt>
                <c:pt idx="87155">
                  <c:v>3.9477296499999999E-7</c:v>
                </c:pt>
                <c:pt idx="87156">
                  <c:v>9.3519934209999997E-7</c:v>
                </c:pt>
                <c:pt idx="87157">
                  <c:v>2.7884754210000002E-6</c:v>
                </c:pt>
                <c:pt idx="87158">
                  <c:v>5.7188244830000002E-6</c:v>
                </c:pt>
                <c:pt idx="87159">
                  <c:v>7.4399503899999997E-6</c:v>
                </c:pt>
                <c:pt idx="87160">
                  <c:v>2.1373237749999999E-7</c:v>
                </c:pt>
                <c:pt idx="87161">
                  <c:v>3.1650205759999998E-7</c:v>
                </c:pt>
                <c:pt idx="87162">
                  <c:v>4.6182706809999997E-7</c:v>
                </c:pt>
                <c:pt idx="87163">
                  <c:v>5.3516812880000005E-7</c:v>
                </c:pt>
                <c:pt idx="87164">
                  <c:v>5.5996417709999997E-7</c:v>
                </c:pt>
                <c:pt idx="87165">
                  <c:v>4.6682033410000001E-7</c:v>
                </c:pt>
                <c:pt idx="87166">
                  <c:v>2.5981163539999998E-7</c:v>
                </c:pt>
                <c:pt idx="87167">
                  <c:v>9.6212398460000006E-7</c:v>
                </c:pt>
                <c:pt idx="87168">
                  <c:v>3.6919987209999998E-7</c:v>
                </c:pt>
                <c:pt idx="87169">
                  <c:v>4.2834833769999999E-7</c:v>
                </c:pt>
                <c:pt idx="87170">
                  <c:v>3.3115463529999999E-7</c:v>
                </c:pt>
                <c:pt idx="87171">
                  <c:v>6.7970288190000004E-7</c:v>
                </c:pt>
                <c:pt idx="87172">
                  <c:v>5.4942569500000002E-7</c:v>
                </c:pt>
                <c:pt idx="87173">
                  <c:v>1.2199720779999999E-6</c:v>
                </c:pt>
                <c:pt idx="87174">
                  <c:v>2.2294696269999998E-8</c:v>
                </c:pt>
                <c:pt idx="87175">
                  <c:v>4.0168058919999999E-7</c:v>
                </c:pt>
                <c:pt idx="87176">
                  <c:v>2.809107148E-6</c:v>
                </c:pt>
                <c:pt idx="87177">
                  <c:v>3.1701284479999998E-6</c:v>
                </c:pt>
                <c:pt idx="87178">
                  <c:v>2.4972862359999999E-5</c:v>
                </c:pt>
                <c:pt idx="87179">
                  <c:v>4.1620515980000003E-5</c:v>
                </c:pt>
                <c:pt idx="87180">
                  <c:v>8.5213860009999998E-6</c:v>
                </c:pt>
                <c:pt idx="87181">
                  <c:v>2.314835522E-5</c:v>
                </c:pt>
                <c:pt idx="87182">
                  <c:v>4.134121427E-5</c:v>
                </c:pt>
                <c:pt idx="87183">
                  <c:v>1.351812366E-5</c:v>
                </c:pt>
                <c:pt idx="87184">
                  <c:v>9.8762138919999996E-6</c:v>
                </c:pt>
                <c:pt idx="87185">
                  <c:v>1.054366944E-5</c:v>
                </c:pt>
                <c:pt idx="87186">
                  <c:v>1.974064316E-5</c:v>
                </c:pt>
                <c:pt idx="87187">
                  <c:v>5.0714062019999999E-5</c:v>
                </c:pt>
                <c:pt idx="87188">
                  <c:v>3.3795023340000001E-5</c:v>
                </c:pt>
                <c:pt idx="87189">
                  <c:v>1.9306321629999998E-5</c:v>
                </c:pt>
                <c:pt idx="87190">
                  <c:v>2.2072582210000001E-4</c:v>
                </c:pt>
                <c:pt idx="87191">
                  <c:v>6.6718660270000005E-5</c:v>
                </c:pt>
                <c:pt idx="87192">
                  <c:v>1.365689796E-5</c:v>
                </c:pt>
                <c:pt idx="87193">
                  <c:v>9.7142776830000008E-6</c:v>
                </c:pt>
                <c:pt idx="87194">
                  <c:v>4.9308438419999999E-6</c:v>
                </c:pt>
                <c:pt idx="87195">
                  <c:v>1.153196175E-6</c:v>
                </c:pt>
                <c:pt idx="87196">
                  <c:v>6.5029358509999997E-6</c:v>
                </c:pt>
                <c:pt idx="87197">
                  <c:v>1.621915042E-6</c:v>
                </c:pt>
                <c:pt idx="87198">
                  <c:v>3.6241621620000002E-5</c:v>
                </c:pt>
                <c:pt idx="87199">
                  <c:v>1.537268488E-5</c:v>
                </c:pt>
                <c:pt idx="87200">
                  <c:v>8.2433279159999995E-6</c:v>
                </c:pt>
                <c:pt idx="87201">
                  <c:v>6.0771726750000001E-6</c:v>
                </c:pt>
                <c:pt idx="87202">
                  <c:v>4.946831911E-6</c:v>
                </c:pt>
                <c:pt idx="87203">
                  <c:v>2.344826334E-6</c:v>
                </c:pt>
                <c:pt idx="87204">
                  <c:v>5.443899962E-7</c:v>
                </c:pt>
                <c:pt idx="87205">
                  <c:v>3.548638523E-7</c:v>
                </c:pt>
                <c:pt idx="87206">
                  <c:v>5.9121636490000005E-7</c:v>
                </c:pt>
                <c:pt idx="87207">
                  <c:v>8.0968986649999999E-7</c:v>
                </c:pt>
                <c:pt idx="87208">
                  <c:v>1.5751535719999999E-6</c:v>
                </c:pt>
                <c:pt idx="87209">
                  <c:v>1.2604114790000001E-6</c:v>
                </c:pt>
                <c:pt idx="87210">
                  <c:v>6.4661677779999998E-6</c:v>
                </c:pt>
                <c:pt idx="87211">
                  <c:v>3.0964640580000002E-6</c:v>
                </c:pt>
                <c:pt idx="87212">
                  <c:v>1.1336582330000001E-6</c:v>
                </c:pt>
                <c:pt idx="87213">
                  <c:v>3.251653194E-6</c:v>
                </c:pt>
                <c:pt idx="87214">
                  <c:v>6.7536507399999996E-7</c:v>
                </c:pt>
                <c:pt idx="87215">
                  <c:v>6.785668199E-7</c:v>
                </c:pt>
                <c:pt idx="87216">
                  <c:v>1.4956281180000001E-6</c:v>
                </c:pt>
                <c:pt idx="87217">
                  <c:v>1.387676135E-6</c:v>
                </c:pt>
                <c:pt idx="87218">
                  <c:v>5.4427440289999995E-7</c:v>
                </c:pt>
                <c:pt idx="87219">
                  <c:v>8.280677816E-7</c:v>
                </c:pt>
                <c:pt idx="87220">
                  <c:v>6.0017923089999996E-7</c:v>
                </c:pt>
                <c:pt idx="87221">
                  <c:v>2.446850525E-7</c:v>
                </c:pt>
                <c:pt idx="87222">
                  <c:v>5.2520086650000003E-6</c:v>
                </c:pt>
                <c:pt idx="87223">
                  <c:v>2.0275208070000001E-7</c:v>
                </c:pt>
                <c:pt idx="87224">
                  <c:v>9.9292125899999999E-7</c:v>
                </c:pt>
                <c:pt idx="87225">
                  <c:v>2.7624515799999999E-6</c:v>
                </c:pt>
                <c:pt idx="87226">
                  <c:v>5.2804162860000003E-6</c:v>
                </c:pt>
                <c:pt idx="87227">
                  <c:v>2.5757818259999999E-6</c:v>
                </c:pt>
                <c:pt idx="87228">
                  <c:v>1.117465926E-5</c:v>
                </c:pt>
                <c:pt idx="87229">
                  <c:v>2.3076304460000001E-5</c:v>
                </c:pt>
                <c:pt idx="87230">
                  <c:v>5.2031595200000003E-4</c:v>
                </c:pt>
                <c:pt idx="87231">
                  <c:v>1.225453627E-4</c:v>
                </c:pt>
                <c:pt idx="87232">
                  <c:v>1.9366926449999999E-5</c:v>
                </c:pt>
                <c:pt idx="87233">
                  <c:v>4.4737838029999997E-5</c:v>
                </c:pt>
                <c:pt idx="87234">
                  <c:v>7.8271392420000002E-5</c:v>
                </c:pt>
                <c:pt idx="87235">
                  <c:v>4.4430143390000001E-6</c:v>
                </c:pt>
                <c:pt idx="87236">
                  <c:v>7.3426807629999998E-6</c:v>
                </c:pt>
                <c:pt idx="87237">
                  <c:v>2.1538091600000001E-5</c:v>
                </c:pt>
                <c:pt idx="87238">
                  <c:v>1.7440656150000001E-5</c:v>
                </c:pt>
                <c:pt idx="87239">
                  <c:v>4.6530324199999996E-6</c:v>
                </c:pt>
                <c:pt idx="87240">
                  <c:v>8.3336442519999993E-6</c:v>
                </c:pt>
                <c:pt idx="87241">
                  <c:v>1.8670944309999999E-5</c:v>
                </c:pt>
                <c:pt idx="87242">
                  <c:v>2.41519169E-5</c:v>
                </c:pt>
                <c:pt idx="87243">
                  <c:v>9.3226512670000001E-6</c:v>
                </c:pt>
                <c:pt idx="87244">
                  <c:v>8.9652957510000007E-6</c:v>
                </c:pt>
                <c:pt idx="87245">
                  <c:v>5.6662302319999996E-6</c:v>
                </c:pt>
                <c:pt idx="87246">
                  <c:v>4.0924684289999999E-6</c:v>
                </c:pt>
                <c:pt idx="87247">
                  <c:v>3.3743427980000001E-6</c:v>
                </c:pt>
                <c:pt idx="87248">
                  <c:v>4.3135676339999998E-6</c:v>
                </c:pt>
                <c:pt idx="87249">
                  <c:v>8.41764644E-7</c:v>
                </c:pt>
                <c:pt idx="87250">
                  <c:v>1.074269633E-5</c:v>
                </c:pt>
                <c:pt idx="87251">
                  <c:v>7.2539256800000001E-7</c:v>
                </c:pt>
                <c:pt idx="87252">
                  <c:v>9.0133629830000003E-7</c:v>
                </c:pt>
                <c:pt idx="87253">
                  <c:v>2.2324287970000001E-7</c:v>
                </c:pt>
                <c:pt idx="87254">
                  <c:v>1.9852034949999999E-5</c:v>
                </c:pt>
                <c:pt idx="87255">
                  <c:v>2.9566646059999999E-7</c:v>
                </c:pt>
                <c:pt idx="87256">
                  <c:v>9.4500196119999994E-8</c:v>
                </c:pt>
                <c:pt idx="87257">
                  <c:v>1.954390298E-6</c:v>
                </c:pt>
                <c:pt idx="87258">
                  <c:v>1.9086036349999999E-5</c:v>
                </c:pt>
                <c:pt idx="87259">
                  <c:v>1.5058861629999999E-6</c:v>
                </c:pt>
                <c:pt idx="87260">
                  <c:v>1.4937883420000001E-6</c:v>
                </c:pt>
                <c:pt idx="87261">
                  <c:v>3.0045441059999999E-6</c:v>
                </c:pt>
                <c:pt idx="87262">
                  <c:v>1.2028235550000001E-5</c:v>
                </c:pt>
                <c:pt idx="87263">
                  <c:v>2.0437402450000002E-6</c:v>
                </c:pt>
                <c:pt idx="87264">
                  <c:v>1.3544691E-6</c:v>
                </c:pt>
                <c:pt idx="87265">
                  <c:v>2.518933625E-6</c:v>
                </c:pt>
                <c:pt idx="87266">
                  <c:v>3.2621377759999999E-6</c:v>
                </c:pt>
                <c:pt idx="87267">
                  <c:v>1.501582258E-6</c:v>
                </c:pt>
                <c:pt idx="87268">
                  <c:v>1.175537221E-6</c:v>
                </c:pt>
                <c:pt idx="87269">
                  <c:v>9.105483539E-7</c:v>
                </c:pt>
                <c:pt idx="87270">
                  <c:v>3.8795980080000003E-5</c:v>
                </c:pt>
                <c:pt idx="87271">
                  <c:v>3.8772437810000002E-6</c:v>
                </c:pt>
                <c:pt idx="87272">
                  <c:v>8.9525136340000004E-6</c:v>
                </c:pt>
                <c:pt idx="87273">
                  <c:v>1.583316851E-5</c:v>
                </c:pt>
                <c:pt idx="87274">
                  <c:v>2.9318166910000001E-4</c:v>
                </c:pt>
                <c:pt idx="87275">
                  <c:v>9.2953327369999994E-6</c:v>
                </c:pt>
                <c:pt idx="87276">
                  <c:v>3.4455931269999998E-6</c:v>
                </c:pt>
                <c:pt idx="87277">
                  <c:v>6.3707664619999997E-6</c:v>
                </c:pt>
                <c:pt idx="87278">
                  <c:v>1.2330313930000001E-4</c:v>
                </c:pt>
                <c:pt idx="87279">
                  <c:v>1.3988850949999999E-5</c:v>
                </c:pt>
                <c:pt idx="87280">
                  <c:v>8.3256374629999996E-6</c:v>
                </c:pt>
                <c:pt idx="87281">
                  <c:v>2.1177740650000001E-6</c:v>
                </c:pt>
                <c:pt idx="87282">
                  <c:v>6.9513423470000002E-4</c:v>
                </c:pt>
                <c:pt idx="87283">
                  <c:v>3.665158267E-6</c:v>
                </c:pt>
                <c:pt idx="87284">
                  <c:v>1.0036528209999999E-5</c:v>
                </c:pt>
                <c:pt idx="87285">
                  <c:v>1.3423767319999999E-5</c:v>
                </c:pt>
                <c:pt idx="87286">
                  <c:v>1.8245766320000001E-4</c:v>
                </c:pt>
                <c:pt idx="87287">
                  <c:v>3.796118526E-6</c:v>
                </c:pt>
                <c:pt idx="87288">
                  <c:v>6.6183961889999996E-6</c:v>
                </c:pt>
                <c:pt idx="87289">
                  <c:v>4.2110868819999999E-6</c:v>
                </c:pt>
                <c:pt idx="87290">
                  <c:v>7.1964130890000001E-4</c:v>
                </c:pt>
                <c:pt idx="87291">
                  <c:v>9.1517741309999996E-6</c:v>
                </c:pt>
                <c:pt idx="87292">
                  <c:v>3.447921779E-6</c:v>
                </c:pt>
                <c:pt idx="87293">
                  <c:v>1.2212976100000001E-5</c:v>
                </c:pt>
                <c:pt idx="87294">
                  <c:v>2.1585615309999999E-4</c:v>
                </c:pt>
                <c:pt idx="87295">
                  <c:v>9.5039310509999998E-7</c:v>
                </c:pt>
                <c:pt idx="87296">
                  <c:v>1.328848248E-6</c:v>
                </c:pt>
                <c:pt idx="87297">
                  <c:v>2.1163422979999999E-6</c:v>
                </c:pt>
                <c:pt idx="87298">
                  <c:v>2.1349504550000001E-5</c:v>
                </c:pt>
                <c:pt idx="87299">
                  <c:v>1.0592184220000001E-5</c:v>
                </c:pt>
                <c:pt idx="87300">
                  <c:v>1.089442249E-5</c:v>
                </c:pt>
                <c:pt idx="87301">
                  <c:v>3.7237792819999998E-6</c:v>
                </c:pt>
                <c:pt idx="87302">
                  <c:v>2.684285602E-3</c:v>
                </c:pt>
                <c:pt idx="87303">
                  <c:v>4.2797652019999999E-6</c:v>
                </c:pt>
                <c:pt idx="87304">
                  <c:v>4.4473076199999997E-5</c:v>
                </c:pt>
                <c:pt idx="87305">
                  <c:v>7.0023905040000005E-5</c:v>
                </c:pt>
                <c:pt idx="87306">
                  <c:v>5.865982382E-4</c:v>
                </c:pt>
                <c:pt idx="87307">
                  <c:v>5.2587084390000003E-5</c:v>
                </c:pt>
                <c:pt idx="87308">
                  <c:v>7.8483690610000001E-5</c:v>
                </c:pt>
                <c:pt idx="87309">
                  <c:v>8.3674534979999996E-5</c:v>
                </c:pt>
                <c:pt idx="87310">
                  <c:v>3.4901668130000001E-3</c:v>
                </c:pt>
                <c:pt idx="87311">
                  <c:v>6.1504301189999996E-5</c:v>
                </c:pt>
                <c:pt idx="87312">
                  <c:v>1.2050034960000001E-4</c:v>
                </c:pt>
                <c:pt idx="87313">
                  <c:v>2.0260596889999999E-4</c:v>
                </c:pt>
                <c:pt idx="87314">
                  <c:v>2.6003414690000001E-2</c:v>
                </c:pt>
                <c:pt idx="87315">
                  <c:v>1.829339133E-4</c:v>
                </c:pt>
                <c:pt idx="87316">
                  <c:v>1.411713315E-4</c:v>
                </c:pt>
                <c:pt idx="87317">
                  <c:v>1.3003502930000001E-4</c:v>
                </c:pt>
                <c:pt idx="87318">
                  <c:v>1.636788728E-3</c:v>
                </c:pt>
                <c:pt idx="87319">
                  <c:v>1.5485353879999999E-4</c:v>
                </c:pt>
                <c:pt idx="87320">
                  <c:v>1.4360350790000001E-4</c:v>
                </c:pt>
                <c:pt idx="87321">
                  <c:v>1.6087627580000001E-4</c:v>
                </c:pt>
                <c:pt idx="87322">
                  <c:v>2.5959987739999999E-2</c:v>
                </c:pt>
                <c:pt idx="87323">
                  <c:v>2.2494931650000001E-4</c:v>
                </c:pt>
                <c:pt idx="87324">
                  <c:v>1.3117003689999999E-4</c:v>
                </c:pt>
                <c:pt idx="87325">
                  <c:v>4.6461052639999999E-5</c:v>
                </c:pt>
                <c:pt idx="87326">
                  <c:v>3.5675775199999998E-3</c:v>
                </c:pt>
                <c:pt idx="87327">
                  <c:v>1.003146731E-4</c:v>
                </c:pt>
                <c:pt idx="87328">
                  <c:v>7.9256928200000003E-5</c:v>
                </c:pt>
                <c:pt idx="87329">
                  <c:v>4.4415036370000003E-5</c:v>
                </c:pt>
                <c:pt idx="87330">
                  <c:v>5.8020704769999999E-4</c:v>
                </c:pt>
                <c:pt idx="87331">
                  <c:v>7.9565506289999997E-5</c:v>
                </c:pt>
                <c:pt idx="87332">
                  <c:v>4.7766085380000002E-5</c:v>
                </c:pt>
                <c:pt idx="87333">
                  <c:v>2.523766926E-6</c:v>
                </c:pt>
                <c:pt idx="87334">
                  <c:v>2.679063163E-3</c:v>
                </c:pt>
                <c:pt idx="87335">
                  <c:v>5.7647056549999999E-6</c:v>
                </c:pt>
                <c:pt idx="87336">
                  <c:v>1.215383635E-5</c:v>
                </c:pt>
                <c:pt idx="87337">
                  <c:v>1.000051612E-5</c:v>
                </c:pt>
                <c:pt idx="87338">
                  <c:v>2.1943694440000001E-5</c:v>
                </c:pt>
                <c:pt idx="87339">
                  <c:v>2.421024365E-6</c:v>
                </c:pt>
                <c:pt idx="87340">
                  <c:v>1.3405224509999999E-6</c:v>
                </c:pt>
                <c:pt idx="87341">
                  <c:v>1.0558559609999999E-6</c:v>
                </c:pt>
                <c:pt idx="87342">
                  <c:v>2.0694057859999999E-4</c:v>
                </c:pt>
                <c:pt idx="87343">
                  <c:v>1.013999525E-5</c:v>
                </c:pt>
                <c:pt idx="87344">
                  <c:v>4.704717504E-6</c:v>
                </c:pt>
                <c:pt idx="87345">
                  <c:v>8.0933508239999998E-6</c:v>
                </c:pt>
                <c:pt idx="87346">
                  <c:v>7.2591847579999997E-4</c:v>
                </c:pt>
                <c:pt idx="87347">
                  <c:v>6.282277041E-6</c:v>
                </c:pt>
                <c:pt idx="87348">
                  <c:v>6.4889706039999997E-6</c:v>
                </c:pt>
                <c:pt idx="87349">
                  <c:v>2.8634777369999998E-6</c:v>
                </c:pt>
                <c:pt idx="87350">
                  <c:v>1.810663057E-4</c:v>
                </c:pt>
                <c:pt idx="87351">
                  <c:v>1.524186704E-5</c:v>
                </c:pt>
                <c:pt idx="87352">
                  <c:v>9.917010219E-6</c:v>
                </c:pt>
                <c:pt idx="87353">
                  <c:v>2.89287938E-6</c:v>
                </c:pt>
                <c:pt idx="87354">
                  <c:v>6.8308852579999999E-4</c:v>
                </c:pt>
                <c:pt idx="87355">
                  <c:v>4.748549466E-6</c:v>
                </c:pt>
                <c:pt idx="87356">
                  <c:v>1.048566649E-5</c:v>
                </c:pt>
                <c:pt idx="87357">
                  <c:v>1.3894141930000001E-5</c:v>
                </c:pt>
                <c:pt idx="87358">
                  <c:v>1.2391196579999999E-4</c:v>
                </c:pt>
                <c:pt idx="87359">
                  <c:v>7.6511615060000005E-6</c:v>
                </c:pt>
                <c:pt idx="87360">
                  <c:v>3.816593427E-6</c:v>
                </c:pt>
                <c:pt idx="87361">
                  <c:v>9.019222569E-6</c:v>
                </c:pt>
                <c:pt idx="87362">
                  <c:v>2.8727114919999998E-4</c:v>
                </c:pt>
                <c:pt idx="87363">
                  <c:v>1.6600844820000002E-5</c:v>
                </c:pt>
                <c:pt idx="87364">
                  <c:v>1.067488418E-5</c:v>
                </c:pt>
                <c:pt idx="87365">
                  <c:v>4.2637082390000003E-6</c:v>
                </c:pt>
                <c:pt idx="87366">
                  <c:v>3.9659775850000003E-5</c:v>
                </c:pt>
                <c:pt idx="87367">
                  <c:v>8.2845361099999995E-7</c:v>
                </c:pt>
                <c:pt idx="87368">
                  <c:v>1.1622053720000001E-6</c:v>
                </c:pt>
                <c:pt idx="87369">
                  <c:v>1.4613090710000001E-6</c:v>
                </c:pt>
                <c:pt idx="87370">
                  <c:v>3.3874758389999999E-6</c:v>
                </c:pt>
                <c:pt idx="87371">
                  <c:v>2.6193839390000001E-6</c:v>
                </c:pt>
                <c:pt idx="87372">
                  <c:v>1.279682925E-6</c:v>
                </c:pt>
                <c:pt idx="87373">
                  <c:v>1.9686863410000002E-6</c:v>
                </c:pt>
                <c:pt idx="87374">
                  <c:v>1.207655271E-5</c:v>
                </c:pt>
                <c:pt idx="87375">
                  <c:v>3.1734004439999999E-6</c:v>
                </c:pt>
                <c:pt idx="87376">
                  <c:v>1.4991852969999999E-6</c:v>
                </c:pt>
                <c:pt idx="87377">
                  <c:v>1.4709303089999999E-6</c:v>
                </c:pt>
                <c:pt idx="87378">
                  <c:v>1.8855204229999999E-5</c:v>
                </c:pt>
                <c:pt idx="87379">
                  <c:v>1.708167631E-6</c:v>
                </c:pt>
                <c:pt idx="87380">
                  <c:v>5.4457520169999998E-8</c:v>
                </c:pt>
                <c:pt idx="87381">
                  <c:v>2.891680814E-7</c:v>
                </c:pt>
                <c:pt idx="87382">
                  <c:v>1.8921997689999999E-5</c:v>
                </c:pt>
                <c:pt idx="87383">
                  <c:v>1.069830439E-7</c:v>
                </c:pt>
                <c:pt idx="87384">
                  <c:v>1.073872303E-6</c:v>
                </c:pt>
                <c:pt idx="87385">
                  <c:v>7.4845386380000001E-7</c:v>
                </c:pt>
                <c:pt idx="87386">
                  <c:v>9.7065849270000004E-6</c:v>
                </c:pt>
                <c:pt idx="87387">
                  <c:v>1.28465144E-6</c:v>
                </c:pt>
                <c:pt idx="87388">
                  <c:v>4.6746869440000004E-6</c:v>
                </c:pt>
                <c:pt idx="87389">
                  <c:v>3.3534888359999999E-6</c:v>
                </c:pt>
                <c:pt idx="87390">
                  <c:v>3.6378783099999998E-6</c:v>
                </c:pt>
                <c:pt idx="87391">
                  <c:v>6.6231358239999997E-6</c:v>
                </c:pt>
                <c:pt idx="87392">
                  <c:v>9.3640123490000003E-6</c:v>
                </c:pt>
                <c:pt idx="87393">
                  <c:v>9.1050679610000004E-6</c:v>
                </c:pt>
                <c:pt idx="87394">
                  <c:v>2.476099859E-5</c:v>
                </c:pt>
                <c:pt idx="87395">
                  <c:v>1.8412764039999998E-5</c:v>
                </c:pt>
                <c:pt idx="87396">
                  <c:v>7.5400291380000003E-6</c:v>
                </c:pt>
                <c:pt idx="87397">
                  <c:v>4.4809502839999996E-6</c:v>
                </c:pt>
                <c:pt idx="87398">
                  <c:v>1.74890812E-5</c:v>
                </c:pt>
                <c:pt idx="87399">
                  <c:v>2.090424084E-5</c:v>
                </c:pt>
                <c:pt idx="87400">
                  <c:v>6.4466232849999999E-6</c:v>
                </c:pt>
                <c:pt idx="87401">
                  <c:v>4.2163676270000004E-6</c:v>
                </c:pt>
                <c:pt idx="87402">
                  <c:v>7.4651620170000004E-5</c:v>
                </c:pt>
                <c:pt idx="87403">
                  <c:v>3.9391234400000003E-5</c:v>
                </c:pt>
                <c:pt idx="87404">
                  <c:v>2.073323803E-5</c:v>
                </c:pt>
                <c:pt idx="87405">
                  <c:v>1.2485837660000001E-4</c:v>
                </c:pt>
                <c:pt idx="87406">
                  <c:v>5.1280696669999998E-4</c:v>
                </c:pt>
                <c:pt idx="87407">
                  <c:v>2.450488549E-5</c:v>
                </c:pt>
                <c:pt idx="87408">
                  <c:v>1.2473959659999999E-5</c:v>
                </c:pt>
                <c:pt idx="87409">
                  <c:v>2.574589868E-6</c:v>
                </c:pt>
                <c:pt idx="87410">
                  <c:v>5.2808692360000003E-6</c:v>
                </c:pt>
                <c:pt idx="87411">
                  <c:v>2.7147790209999999E-6</c:v>
                </c:pt>
                <c:pt idx="87412">
                  <c:v>9.3354489640000004E-7</c:v>
                </c:pt>
                <c:pt idx="87413">
                  <c:v>1.774502365E-7</c:v>
                </c:pt>
                <c:pt idx="87414">
                  <c:v>5.014142918E-6</c:v>
                </c:pt>
                <c:pt idx="87415">
                  <c:v>1.721027293E-7</c:v>
                </c:pt>
                <c:pt idx="87416">
                  <c:v>6.3260209189999998E-7</c:v>
                </c:pt>
                <c:pt idx="87417">
                  <c:v>8.2401532299999996E-7</c:v>
                </c:pt>
                <c:pt idx="87418">
                  <c:v>5.2363266520000001E-7</c:v>
                </c:pt>
                <c:pt idx="87419">
                  <c:v>1.4009596069999999E-6</c:v>
                </c:pt>
                <c:pt idx="87420">
                  <c:v>1.4047315010000001E-6</c:v>
                </c:pt>
                <c:pt idx="87421">
                  <c:v>6.6511476250000002E-7</c:v>
                </c:pt>
                <c:pt idx="87422">
                  <c:v>6.9287618040000004E-7</c:v>
                </c:pt>
                <c:pt idx="87423">
                  <c:v>3.042212002E-6</c:v>
                </c:pt>
                <c:pt idx="87424">
                  <c:v>8.7108714140000004E-7</c:v>
                </c:pt>
                <c:pt idx="87425">
                  <c:v>3.2579204259999999E-6</c:v>
                </c:pt>
                <c:pt idx="87426">
                  <c:v>6.1706637489999997E-6</c:v>
                </c:pt>
                <c:pt idx="87427">
                  <c:v>1.500558783E-6</c:v>
                </c:pt>
                <c:pt idx="87428">
                  <c:v>1.622873823E-6</c:v>
                </c:pt>
                <c:pt idx="87429">
                  <c:v>7.9274333109999997E-7</c:v>
                </c:pt>
                <c:pt idx="87430">
                  <c:v>5.7039589809999999E-7</c:v>
                </c:pt>
                <c:pt idx="87431">
                  <c:v>3.6186018879999999E-7</c:v>
                </c:pt>
                <c:pt idx="87432">
                  <c:v>6.0917621540000002E-7</c:v>
                </c:pt>
                <c:pt idx="87433">
                  <c:v>2.333234075E-6</c:v>
                </c:pt>
                <c:pt idx="87434">
                  <c:v>4.7740499460000001E-6</c:v>
                </c:pt>
                <c:pt idx="87435">
                  <c:v>5.9475247189999998E-6</c:v>
                </c:pt>
                <c:pt idx="87436">
                  <c:v>8.1325282339999994E-6</c:v>
                </c:pt>
                <c:pt idx="87437">
                  <c:v>1.546203813E-5</c:v>
                </c:pt>
                <c:pt idx="87438">
                  <c:v>3.48590015E-5</c:v>
                </c:pt>
                <c:pt idx="87439">
                  <c:v>2.0597456149999999E-6</c:v>
                </c:pt>
                <c:pt idx="87440">
                  <c:v>6.3987064289999997E-6</c:v>
                </c:pt>
                <c:pt idx="87441">
                  <c:v>1.181139071E-6</c:v>
                </c:pt>
                <c:pt idx="87442">
                  <c:v>4.5700828629999999E-6</c:v>
                </c:pt>
                <c:pt idx="87443">
                  <c:v>9.6332280770000005E-6</c:v>
                </c:pt>
                <c:pt idx="87444">
                  <c:v>1.237593851E-5</c:v>
                </c:pt>
                <c:pt idx="87445">
                  <c:v>6.6390494990000004E-5</c:v>
                </c:pt>
                <c:pt idx="87446">
                  <c:v>2.0945738579999999E-4</c:v>
                </c:pt>
                <c:pt idx="87447">
                  <c:v>2.0125702600000001E-5</c:v>
                </c:pt>
                <c:pt idx="87448">
                  <c:v>3.7949867829999999E-5</c:v>
                </c:pt>
                <c:pt idx="87449">
                  <c:v>5.0577583259999997E-5</c:v>
                </c:pt>
                <c:pt idx="87450">
                  <c:v>2.072664223E-5</c:v>
                </c:pt>
                <c:pt idx="87451">
                  <c:v>1.057759612E-5</c:v>
                </c:pt>
                <c:pt idx="87452">
                  <c:v>9.6886244429999997E-6</c:v>
                </c:pt>
                <c:pt idx="87453">
                  <c:v>1.2546440039999999E-5</c:v>
                </c:pt>
                <c:pt idx="87454">
                  <c:v>4.0265351550000002E-5</c:v>
                </c:pt>
                <c:pt idx="87455">
                  <c:v>2.0411460310000001E-5</c:v>
                </c:pt>
                <c:pt idx="87456">
                  <c:v>7.7112906510000003E-6</c:v>
                </c:pt>
                <c:pt idx="87457">
                  <c:v>4.2815971980000002E-5</c:v>
                </c:pt>
                <c:pt idx="87458">
                  <c:v>2.4165834519999999E-5</c:v>
                </c:pt>
                <c:pt idx="87459">
                  <c:v>3.5903534749999999E-6</c:v>
                </c:pt>
                <c:pt idx="87460">
                  <c:v>2.7633518370000002E-6</c:v>
                </c:pt>
                <c:pt idx="87461">
                  <c:v>4.1987661860000001E-7</c:v>
                </c:pt>
                <c:pt idx="87462">
                  <c:v>2.733899252E-8</c:v>
                </c:pt>
                <c:pt idx="87463">
                  <c:v>1.2138725980000001E-6</c:v>
                </c:pt>
                <c:pt idx="87464">
                  <c:v>4.9972642609999996E-7</c:v>
                </c:pt>
                <c:pt idx="87465">
                  <c:v>6.982666783E-7</c:v>
                </c:pt>
                <c:pt idx="87466">
                  <c:v>3.2318492939999998E-7</c:v>
                </c:pt>
                <c:pt idx="87467">
                  <c:v>4.1392785069999998E-7</c:v>
                </c:pt>
                <c:pt idx="87468">
                  <c:v>3.8609017780000001E-7</c:v>
                </c:pt>
                <c:pt idx="87469">
                  <c:v>9.6385203269999994E-7</c:v>
                </c:pt>
                <c:pt idx="87470">
                  <c:v>2.6771726530000001E-7</c:v>
                </c:pt>
                <c:pt idx="87471">
                  <c:v>4.7657605989999998E-7</c:v>
                </c:pt>
                <c:pt idx="87472">
                  <c:v>5.5727729899999997E-7</c:v>
                </c:pt>
                <c:pt idx="87473">
                  <c:v>5.2121244989999997E-7</c:v>
                </c:pt>
                <c:pt idx="87474">
                  <c:v>4.4773077970000001E-7</c:v>
                </c:pt>
                <c:pt idx="87475">
                  <c:v>2.966247542E-7</c:v>
                </c:pt>
                <c:pt idx="87476">
                  <c:v>2.8752957039999999E-7</c:v>
                </c:pt>
                <c:pt idx="87477">
                  <c:v>7.3060182610000001E-6</c:v>
                </c:pt>
                <c:pt idx="87478">
                  <c:v>5.5780746950000002E-6</c:v>
                </c:pt>
                <c:pt idx="87479">
                  <c:v>2.5945734979999999E-6</c:v>
                </c:pt>
                <c:pt idx="87480">
                  <c:v>8.5764430950000001E-7</c:v>
                </c:pt>
                <c:pt idx="87481">
                  <c:v>4.2591252009999998E-7</c:v>
                </c:pt>
                <c:pt idx="87482">
                  <c:v>8.7182038420000004E-7</c:v>
                </c:pt>
                <c:pt idx="87483">
                  <c:v>1.2920887840000001E-6</c:v>
                </c:pt>
                <c:pt idx="87484">
                  <c:v>6.0720569339999997E-7</c:v>
                </c:pt>
                <c:pt idx="87485">
                  <c:v>4.7530817230000002E-6</c:v>
                </c:pt>
                <c:pt idx="87486">
                  <c:v>6.6451686289999999E-6</c:v>
                </c:pt>
                <c:pt idx="87487">
                  <c:v>3.7698666620000001E-6</c:v>
                </c:pt>
                <c:pt idx="87488">
                  <c:v>5.8507085349999999E-6</c:v>
                </c:pt>
                <c:pt idx="87489">
                  <c:v>1.7013719210000001E-5</c:v>
                </c:pt>
                <c:pt idx="87490">
                  <c:v>6.0268425430000003E-6</c:v>
                </c:pt>
                <c:pt idx="87491">
                  <c:v>2.8945732900000001E-6</c:v>
                </c:pt>
                <c:pt idx="87492">
                  <c:v>2.7250304749999999E-6</c:v>
                </c:pt>
                <c:pt idx="87493">
                  <c:v>4.2510021560000002E-6</c:v>
                </c:pt>
                <c:pt idx="87494">
                  <c:v>3.6213809549999998E-6</c:v>
                </c:pt>
                <c:pt idx="87495">
                  <c:v>8.6594690820000001E-6</c:v>
                </c:pt>
                <c:pt idx="87496">
                  <c:v>1.6719461820000001E-5</c:v>
                </c:pt>
                <c:pt idx="87497">
                  <c:v>2.2262044279999999E-4</c:v>
                </c:pt>
                <c:pt idx="87498">
                  <c:v>1.0073747E-4</c:v>
                </c:pt>
                <c:pt idx="87499">
                  <c:v>1.2452575340000001E-5</c:v>
                </c:pt>
                <c:pt idx="87500">
                  <c:v>1.290619844E-5</c:v>
                </c:pt>
                <c:pt idx="87501">
                  <c:v>1.5340716770000001E-5</c:v>
                </c:pt>
                <c:pt idx="87502">
                  <c:v>6.1334108680000005E-7</c:v>
                </c:pt>
                <c:pt idx="87503">
                  <c:v>6.8558209239999997E-7</c:v>
                </c:pt>
                <c:pt idx="87504">
                  <c:v>2.5413372610000001E-6</c:v>
                </c:pt>
                <c:pt idx="87505">
                  <c:v>2.185475013E-6</c:v>
                </c:pt>
                <c:pt idx="87506">
                  <c:v>5.7018523539999995E-7</c:v>
                </c:pt>
                <c:pt idx="87507">
                  <c:v>4.2523917889999998E-7</c:v>
                </c:pt>
                <c:pt idx="87508">
                  <c:v>1.152479205E-6</c:v>
                </c:pt>
                <c:pt idx="87509">
                  <c:v>1.007360622E-6</c:v>
                </c:pt>
                <c:pt idx="87510">
                  <c:v>4.6818630190000002E-7</c:v>
                </c:pt>
                <c:pt idx="87511">
                  <c:v>4.4792775350000002E-7</c:v>
                </c:pt>
                <c:pt idx="87512">
                  <c:v>4.0545430300000001E-7</c:v>
                </c:pt>
                <c:pt idx="87513">
                  <c:v>8.7910831730000001E-8</c:v>
                </c:pt>
                <c:pt idx="87514">
                  <c:v>2.526698228E-7</c:v>
                </c:pt>
                <c:pt idx="87515">
                  <c:v>2.4239084159999999E-7</c:v>
                </c:pt>
                <c:pt idx="87516">
                  <c:v>2.097772128E-7</c:v>
                </c:pt>
                <c:pt idx="87517">
                  <c:v>2.8938072480000001E-7</c:v>
                </c:pt>
                <c:pt idx="87518">
                  <c:v>2.199912152E-7</c:v>
                </c:pt>
                <c:pt idx="87519">
                  <c:v>1.8926852520000001E-7</c:v>
                </c:pt>
                <c:pt idx="87520">
                  <c:v>3.1816053450000002E-7</c:v>
                </c:pt>
                <c:pt idx="87521">
                  <c:v>4.5582936349999999E-7</c:v>
                </c:pt>
                <c:pt idx="87522">
                  <c:v>3.6745548189999998E-7</c:v>
                </c:pt>
                <c:pt idx="87523">
                  <c:v>3.6714592880000001E-7</c:v>
                </c:pt>
                <c:pt idx="87524">
                  <c:v>6.1649625290000004E-7</c:v>
                </c:pt>
                <c:pt idx="87525">
                  <c:v>4.1538119730000002E-7</c:v>
                </c:pt>
                <c:pt idx="87526">
                  <c:v>8.5049868659999997E-7</c:v>
                </c:pt>
                <c:pt idx="87527">
                  <c:v>8.2511059729999996E-7</c:v>
                </c:pt>
                <c:pt idx="87528">
                  <c:v>4.563510098E-7</c:v>
                </c:pt>
                <c:pt idx="87529">
                  <c:v>2.4078593610000001E-6</c:v>
                </c:pt>
                <c:pt idx="87530">
                  <c:v>1.4747555559999999E-7</c:v>
                </c:pt>
                <c:pt idx="87531">
                  <c:v>1.396926501E-6</c:v>
                </c:pt>
                <c:pt idx="87532">
                  <c:v>8.1993639720000002E-7</c:v>
                </c:pt>
                <c:pt idx="87533">
                  <c:v>6.7570619600000001E-6</c:v>
                </c:pt>
                <c:pt idx="87534">
                  <c:v>1.4957992610000001E-7</c:v>
                </c:pt>
                <c:pt idx="87535">
                  <c:v>1.705752725E-6</c:v>
                </c:pt>
                <c:pt idx="87536">
                  <c:v>3.5013535649999997E-7</c:v>
                </c:pt>
                <c:pt idx="87537">
                  <c:v>1.221911439E-4</c:v>
                </c:pt>
                <c:pt idx="87538">
                  <c:v>1.9641963230000001E-5</c:v>
                </c:pt>
                <c:pt idx="87539">
                  <c:v>1.29482746E-5</c:v>
                </c:pt>
                <c:pt idx="87540">
                  <c:v>1.9438133409999999E-5</c:v>
                </c:pt>
                <c:pt idx="87541">
                  <c:v>9.2295146469999998E-5</c:v>
                </c:pt>
                <c:pt idx="87542">
                  <c:v>6.1860908449999997E-6</c:v>
                </c:pt>
                <c:pt idx="87543">
                  <c:v>1.2098439100000001E-6</c:v>
                </c:pt>
                <c:pt idx="87544">
                  <c:v>1.500918551E-6</c:v>
                </c:pt>
                <c:pt idx="87545">
                  <c:v>8.5919069570000004E-6</c:v>
                </c:pt>
                <c:pt idx="87546">
                  <c:v>2.269039735E-6</c:v>
                </c:pt>
                <c:pt idx="87547">
                  <c:v>7.1138382370000005E-7</c:v>
                </c:pt>
                <c:pt idx="87548">
                  <c:v>2.0540736689999999E-7</c:v>
                </c:pt>
                <c:pt idx="87549">
                  <c:v>2.6511203769999999E-5</c:v>
                </c:pt>
                <c:pt idx="87550">
                  <c:v>7.4734432180000004E-7</c:v>
                </c:pt>
                <c:pt idx="87551">
                  <c:v>5.3025345429999997E-7</c:v>
                </c:pt>
                <c:pt idx="87552">
                  <c:v>1.9789410669999999E-7</c:v>
                </c:pt>
                <c:pt idx="87553">
                  <c:v>2.5226900849999999E-6</c:v>
                </c:pt>
                <c:pt idx="87554">
                  <c:v>6.4169980499999994E-8</c:v>
                </c:pt>
                <c:pt idx="87555">
                  <c:v>3.4428308349999997E-8</c:v>
                </c:pt>
                <c:pt idx="87556">
                  <c:v>2.6612618019999998E-8</c:v>
                </c:pt>
                <c:pt idx="87557">
                  <c:v>3.0810908569999998E-6</c:v>
                </c:pt>
                <c:pt idx="87558">
                  <c:v>3.5368484810000001E-7</c:v>
                </c:pt>
                <c:pt idx="87559">
                  <c:v>5.8300464440000001E-8</c:v>
                </c:pt>
                <c:pt idx="87560">
                  <c:v>8.4337570800000003E-9</c:v>
                </c:pt>
                <c:pt idx="87561">
                  <c:v>3.3833297449999998E-7</c:v>
                </c:pt>
                <c:pt idx="87562">
                  <c:v>3.9028464049999997E-8</c:v>
                </c:pt>
                <c:pt idx="87563">
                  <c:v>5.0717457870000001E-8</c:v>
                </c:pt>
                <c:pt idx="87564">
                  <c:v>4.9996767239999999E-8</c:v>
                </c:pt>
                <c:pt idx="87565">
                  <c:v>4.1578211199999998E-8</c:v>
                </c:pt>
                <c:pt idx="87566">
                  <c:v>4.2558595120000002E-8</c:v>
                </c:pt>
                <c:pt idx="87567">
                  <c:v>4.1155515019999999E-8</c:v>
                </c:pt>
                <c:pt idx="87568">
                  <c:v>5.0005320919999998E-8</c:v>
                </c:pt>
                <c:pt idx="87569">
                  <c:v>4.9900792769999996E-7</c:v>
                </c:pt>
                <c:pt idx="87570">
                  <c:v>1.0172760580000001E-7</c:v>
                </c:pt>
                <c:pt idx="87571">
                  <c:v>1.081987562E-8</c:v>
                </c:pt>
                <c:pt idx="87572">
                  <c:v>1.7588207819999999E-7</c:v>
                </c:pt>
                <c:pt idx="87573">
                  <c:v>6.9042871440000005E-7</c:v>
                </c:pt>
                <c:pt idx="87574">
                  <c:v>1.1054465069999999E-7</c:v>
                </c:pt>
                <c:pt idx="87575">
                  <c:v>1.397338004E-7</c:v>
                </c:pt>
                <c:pt idx="87576">
                  <c:v>3.1121780590000002E-7</c:v>
                </c:pt>
                <c:pt idx="87577">
                  <c:v>4.5615579830000002E-6</c:v>
                </c:pt>
                <c:pt idx="87578">
                  <c:v>1.6591307449999999E-7</c:v>
                </c:pt>
                <c:pt idx="87579">
                  <c:v>7.1972845029999995E-7</c:v>
                </c:pt>
                <c:pt idx="87580">
                  <c:v>2.97607433E-6</c:v>
                </c:pt>
                <c:pt idx="87581">
                  <c:v>6.3836267750000004E-5</c:v>
                </c:pt>
                <c:pt idx="87582">
                  <c:v>2.4738002619999998E-6</c:v>
                </c:pt>
                <c:pt idx="87583">
                  <c:v>7.0495800489999998E-7</c:v>
                </c:pt>
                <c:pt idx="87584">
                  <c:v>4.381439416E-7</c:v>
                </c:pt>
                <c:pt idx="87585">
                  <c:v>4.4809017920000003E-6</c:v>
                </c:pt>
                <c:pt idx="87586">
                  <c:v>1.133894792E-6</c:v>
                </c:pt>
                <c:pt idx="87587">
                  <c:v>7.6016215050000002E-7</c:v>
                </c:pt>
                <c:pt idx="87588">
                  <c:v>4.3347595390000001E-8</c:v>
                </c:pt>
                <c:pt idx="87589">
                  <c:v>9.7785879999999994E-5</c:v>
                </c:pt>
                <c:pt idx="87590">
                  <c:v>1.2909769030000001E-7</c:v>
                </c:pt>
                <c:pt idx="87591">
                  <c:v>1.137552784E-6</c:v>
                </c:pt>
                <c:pt idx="87592">
                  <c:v>1.8711709830000001E-6</c:v>
                </c:pt>
                <c:pt idx="87593">
                  <c:v>1.390276127E-5</c:v>
                </c:pt>
                <c:pt idx="87594">
                  <c:v>4.7255691640000001E-7</c:v>
                </c:pt>
                <c:pt idx="87595">
                  <c:v>4.4558022470000001E-7</c:v>
                </c:pt>
                <c:pt idx="87596">
                  <c:v>4.6040166329999998E-7</c:v>
                </c:pt>
                <c:pt idx="87597">
                  <c:v>1.847437804E-6</c:v>
                </c:pt>
                <c:pt idx="87598">
                  <c:v>1.171841484E-7</c:v>
                </c:pt>
                <c:pt idx="87599">
                  <c:v>2.1410292350000001E-7</c:v>
                </c:pt>
                <c:pt idx="87600">
                  <c:v>2.6803917009999999E-7</c:v>
                </c:pt>
                <c:pt idx="87601">
                  <c:v>6.9102340779999997E-6</c:v>
                </c:pt>
                <c:pt idx="87602">
                  <c:v>1.0863018719999999E-7</c:v>
                </c:pt>
                <c:pt idx="87603">
                  <c:v>3.3897544050000001E-8</c:v>
                </c:pt>
                <c:pt idx="87604">
                  <c:v>1.5766928089999999E-8</c:v>
                </c:pt>
                <c:pt idx="87605">
                  <c:v>1.001067367E-7</c:v>
                </c:pt>
                <c:pt idx="87606">
                  <c:v>3.8791639380000004E-9</c:v>
                </c:pt>
                <c:pt idx="87607">
                  <c:v>1.359503583E-9</c:v>
                </c:pt>
                <c:pt idx="87608">
                  <c:v>7.0266362790000005E-10</c:v>
                </c:pt>
                <c:pt idx="87609">
                  <c:v>1.135282557E-7</c:v>
                </c:pt>
                <c:pt idx="87610">
                  <c:v>1.4795380710000001E-9</c:v>
                </c:pt>
                <c:pt idx="87611">
                  <c:v>2.3948962860000001E-9</c:v>
                </c:pt>
                <c:pt idx="87612">
                  <c:v>2.8437876419999999E-9</c:v>
                </c:pt>
                <c:pt idx="87613">
                  <c:v>1.2258787070000001E-7</c:v>
                </c:pt>
                <c:pt idx="87614">
                  <c:v>5.5153448890000002E-10</c:v>
                </c:pt>
                <c:pt idx="87615">
                  <c:v>9.541302663E-14</c:v>
                </c:pt>
                <c:pt idx="87616">
                  <c:v>6.9234554319999998E-10</c:v>
                </c:pt>
                <c:pt idx="87617">
                  <c:v>3.8644507869999999E-8</c:v>
                </c:pt>
                <c:pt idx="87618">
                  <c:v>1.087835634E-8</c:v>
                </c:pt>
                <c:pt idx="87619">
                  <c:v>1.984388858E-8</c:v>
                </c:pt>
                <c:pt idx="87620">
                  <c:v>2.549437815E-8</c:v>
                </c:pt>
                <c:pt idx="87621">
                  <c:v>1.9718367189999998E-6</c:v>
                </c:pt>
                <c:pt idx="87622">
                  <c:v>7.7732244730000002E-8</c:v>
                </c:pt>
                <c:pt idx="87623">
                  <c:v>1.2608012330000001E-7</c:v>
                </c:pt>
                <c:pt idx="87624">
                  <c:v>1.7433105670000001E-7</c:v>
                </c:pt>
                <c:pt idx="87625">
                  <c:v>2.663992497E-6</c:v>
                </c:pt>
                <c:pt idx="87626">
                  <c:v>2.9740516469999999E-7</c:v>
                </c:pt>
                <c:pt idx="87627">
                  <c:v>2.9221202810000001E-7</c:v>
                </c:pt>
                <c:pt idx="87628">
                  <c:v>4.6060011919999998E-7</c:v>
                </c:pt>
                <c:pt idx="87629">
                  <c:v>3.6945859239999998E-5</c:v>
                </c:pt>
                <c:pt idx="87630">
                  <c:v>1.207594003E-6</c:v>
                </c:pt>
                <c:pt idx="87631">
                  <c:v>4.6683640880000002E-7</c:v>
                </c:pt>
                <c:pt idx="87632">
                  <c:v>6.7426766180000004E-8</c:v>
                </c:pt>
                <c:pt idx="87633">
                  <c:v>7.0259798600000005E-5</c:v>
                </c:pt>
                <c:pt idx="87634">
                  <c:v>3.7468958190000003E-7</c:v>
                </c:pt>
                <c:pt idx="87635">
                  <c:v>5.5013342370000004E-7</c:v>
                </c:pt>
                <c:pt idx="87636">
                  <c:v>3.1817580120000001E-7</c:v>
                </c:pt>
                <c:pt idx="87637">
                  <c:v>4.8738151069999997E-6</c:v>
                </c:pt>
                <c:pt idx="87638">
                  <c:v>4.6996281240000002E-7</c:v>
                </c:pt>
                <c:pt idx="87639">
                  <c:v>3.9496638530000002E-7</c:v>
                </c:pt>
                <c:pt idx="87640">
                  <c:v>2.4456889769999999E-7</c:v>
                </c:pt>
                <c:pt idx="87641">
                  <c:v>1.865240501E-6</c:v>
                </c:pt>
                <c:pt idx="87642">
                  <c:v>3.0912777000000003E-7</c:v>
                </c:pt>
                <c:pt idx="87643">
                  <c:v>2.1815305889999999E-7</c:v>
                </c:pt>
                <c:pt idx="87644">
                  <c:v>1.702397541E-7</c:v>
                </c:pt>
                <c:pt idx="87645">
                  <c:v>1.407658499E-6</c:v>
                </c:pt>
                <c:pt idx="87646">
                  <c:v>1.488466583E-7</c:v>
                </c:pt>
                <c:pt idx="87647">
                  <c:v>3.743134675E-8</c:v>
                </c:pt>
                <c:pt idx="87648">
                  <c:v>3.5489558980000001E-8</c:v>
                </c:pt>
                <c:pt idx="87649">
                  <c:v>1.085407058E-6</c:v>
                </c:pt>
                <c:pt idx="87650">
                  <c:v>2.0701622829999999E-8</c:v>
                </c:pt>
                <c:pt idx="87651">
                  <c:v>5.3764940740000002E-9</c:v>
                </c:pt>
                <c:pt idx="87652">
                  <c:v>1.776978566E-8</c:v>
                </c:pt>
                <c:pt idx="87653">
                  <c:v>2.0258895589999999E-7</c:v>
                </c:pt>
                <c:pt idx="87654">
                  <c:v>1.2822406830000001E-8</c:v>
                </c:pt>
                <c:pt idx="87655">
                  <c:v>5.2980893860000001E-8</c:v>
                </c:pt>
                <c:pt idx="87656">
                  <c:v>4.8508681880000001E-8</c:v>
                </c:pt>
                <c:pt idx="87657">
                  <c:v>3.4669713340000001E-8</c:v>
                </c:pt>
                <c:pt idx="87658">
                  <c:v>5.9745390689999996E-8</c:v>
                </c:pt>
                <c:pt idx="87659">
                  <c:v>8.0187297829999995E-8</c:v>
                </c:pt>
                <c:pt idx="87660">
                  <c:v>7.338275453E-8</c:v>
                </c:pt>
                <c:pt idx="87661">
                  <c:v>9.8099781159999995E-8</c:v>
                </c:pt>
                <c:pt idx="87662">
                  <c:v>6.9482255070000005E-8</c:v>
                </c:pt>
                <c:pt idx="87663">
                  <c:v>3.6477262379999998E-8</c:v>
                </c:pt>
                <c:pt idx="87664">
                  <c:v>2.7345149329999998E-8</c:v>
                </c:pt>
                <c:pt idx="87665">
                  <c:v>2.9790295269999999E-8</c:v>
                </c:pt>
                <c:pt idx="87666">
                  <c:v>7.4378240220000003E-9</c:v>
                </c:pt>
                <c:pt idx="87667">
                  <c:v>2.2831992630000001E-8</c:v>
                </c:pt>
                <c:pt idx="87668">
                  <c:v>7.1494892310000001E-9</c:v>
                </c:pt>
                <c:pt idx="87669">
                  <c:v>3.071682E-7</c:v>
                </c:pt>
                <c:pt idx="87670">
                  <c:v>2.4846813650000002E-7</c:v>
                </c:pt>
                <c:pt idx="87671">
                  <c:v>4.3799941400000002E-7</c:v>
                </c:pt>
                <c:pt idx="87672">
                  <c:v>1.0595070880000001E-6</c:v>
                </c:pt>
                <c:pt idx="87673">
                  <c:v>2.8876501059999999E-5</c:v>
                </c:pt>
                <c:pt idx="87674">
                  <c:v>4.0040183310000001E-7</c:v>
                </c:pt>
                <c:pt idx="87675">
                  <c:v>6.196734534E-7</c:v>
                </c:pt>
                <c:pt idx="87676">
                  <c:v>5.0619072910000003E-7</c:v>
                </c:pt>
                <c:pt idx="87677">
                  <c:v>4.445715489E-7</c:v>
                </c:pt>
                <c:pt idx="87678">
                  <c:v>3.244588665E-7</c:v>
                </c:pt>
                <c:pt idx="87679">
                  <c:v>6.6631384109999997E-7</c:v>
                </c:pt>
                <c:pt idx="87680">
                  <c:v>1.024748936E-6</c:v>
                </c:pt>
                <c:pt idx="87681">
                  <c:v>6.7296133479999996E-6</c:v>
                </c:pt>
                <c:pt idx="87682">
                  <c:v>1.726638144E-6</c:v>
                </c:pt>
                <c:pt idx="87683">
                  <c:v>7.4553022329999995E-7</c:v>
                </c:pt>
                <c:pt idx="87684">
                  <c:v>1.91885862E-7</c:v>
                </c:pt>
                <c:pt idx="87685">
                  <c:v>1.9286558339999999E-6</c:v>
                </c:pt>
                <c:pt idx="87686">
                  <c:v>6.0514904270000005E-7</c:v>
                </c:pt>
                <c:pt idx="87687">
                  <c:v>4.687025451E-7</c:v>
                </c:pt>
                <c:pt idx="87688">
                  <c:v>4.055155339E-8</c:v>
                </c:pt>
                <c:pt idx="87689">
                  <c:v>7.4967962889999998E-8</c:v>
                </c:pt>
                <c:pt idx="87690">
                  <c:v>7.0762183069999999E-7</c:v>
                </c:pt>
                <c:pt idx="87691">
                  <c:v>3.0640974179999998E-7</c:v>
                </c:pt>
                <c:pt idx="87692">
                  <c:v>4.9325893530000002E-7</c:v>
                </c:pt>
                <c:pt idx="87693">
                  <c:v>4.0813957289999997E-6</c:v>
                </c:pt>
                <c:pt idx="87694">
                  <c:v>1.1517022920000001E-7</c:v>
                </c:pt>
                <c:pt idx="87695">
                  <c:v>1.707445294E-7</c:v>
                </c:pt>
                <c:pt idx="87696">
                  <c:v>7.5303711490000005E-8</c:v>
                </c:pt>
                <c:pt idx="87697">
                  <c:v>4.4045694750000001E-8</c:v>
                </c:pt>
                <c:pt idx="87698">
                  <c:v>2.1165978599999999E-8</c:v>
                </c:pt>
                <c:pt idx="87699">
                  <c:v>1.4445840409999999E-8</c:v>
                </c:pt>
                <c:pt idx="87700">
                  <c:v>5.7878909769999998E-8</c:v>
                </c:pt>
                <c:pt idx="87701">
                  <c:v>4.3611134509999998E-7</c:v>
                </c:pt>
                <c:pt idx="87702">
                  <c:v>1.7471507889999999E-7</c:v>
                </c:pt>
                <c:pt idx="87703">
                  <c:v>3.1953077609999998E-7</c:v>
                </c:pt>
                <c:pt idx="87704">
                  <c:v>4.3419197949999998E-7</c:v>
                </c:pt>
                <c:pt idx="87705">
                  <c:v>1.9364276940000001E-6</c:v>
                </c:pt>
                <c:pt idx="87706">
                  <c:v>6.0739738170000003E-9</c:v>
                </c:pt>
                <c:pt idx="87707">
                  <c:v>1.2236134480000001E-7</c:v>
                </c:pt>
                <c:pt idx="87708">
                  <c:v>2.965299556E-8</c:v>
                </c:pt>
                <c:pt idx="87709">
                  <c:v>1.9120102600000001E-7</c:v>
                </c:pt>
                <c:pt idx="87710">
                  <c:v>6.8523319149999996E-8</c:v>
                </c:pt>
                <c:pt idx="87711">
                  <c:v>1.4508545929999999E-7</c:v>
                </c:pt>
                <c:pt idx="87712">
                  <c:v>2.8952523220000001E-8</c:v>
                </c:pt>
                <c:pt idx="87713">
                  <c:v>2.7810772419999999E-7</c:v>
                </c:pt>
                <c:pt idx="87714">
                  <c:v>5.7836546829999999E-8</c:v>
                </c:pt>
                <c:pt idx="87715">
                  <c:v>6.9375788629999995E-8</c:v>
                </c:pt>
                <c:pt idx="87716">
                  <c:v>7.0687880449999998E-9</c:v>
                </c:pt>
                <c:pt idx="87717">
                  <c:v>2.7783075969999999E-7</c:v>
                </c:pt>
                <c:pt idx="87718">
                  <c:v>7.9970565529999995E-8</c:v>
                </c:pt>
                <c:pt idx="87719">
                  <c:v>2.4301147919999999E-8</c:v>
                </c:pt>
                <c:pt idx="87720">
                  <c:v>2.5573452599999999E-8</c:v>
                </c:pt>
                <c:pt idx="87721">
                  <c:v>2.0970387699999998E-6</c:v>
                </c:pt>
                <c:pt idx="87722">
                  <c:v>5.3549497010000004E-7</c:v>
                </c:pt>
                <c:pt idx="87723">
                  <c:v>8.0048339760000004E-7</c:v>
                </c:pt>
                <c:pt idx="87724">
                  <c:v>5.4956100400000004E-6</c:v>
                </c:pt>
                <c:pt idx="87725">
                  <c:v>1.113466595E-5</c:v>
                </c:pt>
                <c:pt idx="87726">
                  <c:v>7.2042081470000002E-7</c:v>
                </c:pt>
                <c:pt idx="87727">
                  <c:v>1.973114328E-7</c:v>
                </c:pt>
                <c:pt idx="87728">
                  <c:v>1.8881019889999999E-7</c:v>
                </c:pt>
                <c:pt idx="87729">
                  <c:v>9.9745753340000007E-7</c:v>
                </c:pt>
                <c:pt idx="87730">
                  <c:v>1.3950829979999999E-7</c:v>
                </c:pt>
                <c:pt idx="87731">
                  <c:v>1.6275893379999999E-7</c:v>
                </c:pt>
                <c:pt idx="87732">
                  <c:v>1.0638878210000001E-6</c:v>
                </c:pt>
                <c:pt idx="87733">
                  <c:v>4.5131833589999997E-6</c:v>
                </c:pt>
                <c:pt idx="87734">
                  <c:v>3.7044885509999998E-7</c:v>
                </c:pt>
                <c:pt idx="87735">
                  <c:v>3.080212384E-7</c:v>
                </c:pt>
                <c:pt idx="87736">
                  <c:v>6.60738445E-7</c:v>
                </c:pt>
                <c:pt idx="87737">
                  <c:v>1.331941771E-7</c:v>
                </c:pt>
                <c:pt idx="87738">
                  <c:v>5.089012856E-8</c:v>
                </c:pt>
                <c:pt idx="87739">
                  <c:v>8.8489920950000001E-8</c:v>
                </c:pt>
                <c:pt idx="87740">
                  <c:v>8.6077078910000002E-8</c:v>
                </c:pt>
                <c:pt idx="87741">
                  <c:v>5.0653743689999999E-8</c:v>
                </c:pt>
                <c:pt idx="87742">
                  <c:v>6.5205351859999999E-8</c:v>
                </c:pt>
                <c:pt idx="87743">
                  <c:v>9.6084654900000004E-9</c:v>
                </c:pt>
                <c:pt idx="87744">
                  <c:v>1.317450197E-6</c:v>
                </c:pt>
                <c:pt idx="87745">
                  <c:v>1.845328686E-6</c:v>
                </c:pt>
                <c:pt idx="87746">
                  <c:v>6.5549558920000004E-7</c:v>
                </c:pt>
                <c:pt idx="87747">
                  <c:v>3.3806711159999998E-7</c:v>
                </c:pt>
                <c:pt idx="87748">
                  <c:v>7.2264493410000001E-9</c:v>
                </c:pt>
                <c:pt idx="87749">
                  <c:v>1.042380042E-7</c:v>
                </c:pt>
                <c:pt idx="87750">
                  <c:v>3.173648918E-7</c:v>
                </c:pt>
                <c:pt idx="87751">
                  <c:v>8.339664131E-8</c:v>
                </c:pt>
                <c:pt idx="87752">
                  <c:v>2.9265312409999999E-7</c:v>
                </c:pt>
                <c:pt idx="87753">
                  <c:v>5.1870207800000003E-7</c:v>
                </c:pt>
                <c:pt idx="87754">
                  <c:v>3.9035125079999999E-7</c:v>
                </c:pt>
                <c:pt idx="87755">
                  <c:v>1.8753566299999999E-7</c:v>
                </c:pt>
                <c:pt idx="87756">
                  <c:v>2.078458066E-7</c:v>
                </c:pt>
                <c:pt idx="87757">
                  <c:v>1.9976239169999999E-7</c:v>
                </c:pt>
                <c:pt idx="87758">
                  <c:v>1.2368029619999999E-8</c:v>
                </c:pt>
                <c:pt idx="87759">
                  <c:v>2.5894577590000001E-8</c:v>
                </c:pt>
                <c:pt idx="87760">
                  <c:v>1.3247563220000001E-7</c:v>
                </c:pt>
                <c:pt idx="87761">
                  <c:v>1.5018934949999999E-8</c:v>
                </c:pt>
                <c:pt idx="87762">
                  <c:v>2.127315311E-8</c:v>
                </c:pt>
                <c:pt idx="87763">
                  <c:v>8.4849864759999999E-8</c:v>
                </c:pt>
                <c:pt idx="87764">
                  <c:v>6.1958684629999996E-8</c:v>
                </c:pt>
                <c:pt idx="87765">
                  <c:v>1.00101415E-7</c:v>
                </c:pt>
                <c:pt idx="87766">
                  <c:v>2.4285002479999998E-7</c:v>
                </c:pt>
                <c:pt idx="87767">
                  <c:v>4.924498474E-7</c:v>
                </c:pt>
                <c:pt idx="87768">
                  <c:v>1.9824539620000001E-7</c:v>
                </c:pt>
                <c:pt idx="87769">
                  <c:v>1.0303037810000001E-7</c:v>
                </c:pt>
                <c:pt idx="87770">
                  <c:v>3.1912563609999999E-7</c:v>
                </c:pt>
                <c:pt idx="87771">
                  <c:v>3.5711635910000001E-7</c:v>
                </c:pt>
                <c:pt idx="87772">
                  <c:v>6.8481375890000004E-9</c:v>
                </c:pt>
                <c:pt idx="87773">
                  <c:v>8.1239410350000005E-8</c:v>
                </c:pt>
                <c:pt idx="87774">
                  <c:v>3.5176524369999997E-7</c:v>
                </c:pt>
                <c:pt idx="87775">
                  <c:v>2.353848237E-7</c:v>
                </c:pt>
                <c:pt idx="87776">
                  <c:v>1.8285598169999999E-8</c:v>
                </c:pt>
                <c:pt idx="87777">
                  <c:v>1.6203775200000001E-7</c:v>
                </c:pt>
                <c:pt idx="87778">
                  <c:v>2.0059833810000001E-7</c:v>
                </c:pt>
                <c:pt idx="87779">
                  <c:v>1.6655662619999998E-8</c:v>
                </c:pt>
                <c:pt idx="87780">
                  <c:v>3.3554176290000002E-7</c:v>
                </c:pt>
                <c:pt idx="87781">
                  <c:v>3.4274531849999998E-8</c:v>
                </c:pt>
                <c:pt idx="87782">
                  <c:v>5.112514795E-8</c:v>
                </c:pt>
                <c:pt idx="87783">
                  <c:v>4.7769317409999999E-8</c:v>
                </c:pt>
                <c:pt idx="87784">
                  <c:v>9.0092947900000002E-7</c:v>
                </c:pt>
                <c:pt idx="87785">
                  <c:v>1.4016408750000001E-7</c:v>
                </c:pt>
                <c:pt idx="87786">
                  <c:v>4.4041831269999998E-8</c:v>
                </c:pt>
                <c:pt idx="87787">
                  <c:v>1.6360034030000001E-7</c:v>
                </c:pt>
                <c:pt idx="87788">
                  <c:v>4.8776382510000005E-7</c:v>
                </c:pt>
                <c:pt idx="87789">
                  <c:v>2.1242425250000001E-7</c:v>
                </c:pt>
                <c:pt idx="87790">
                  <c:v>1.524563022E-7</c:v>
                </c:pt>
                <c:pt idx="87791">
                  <c:v>3.5607525680000001E-7</c:v>
                </c:pt>
                <c:pt idx="87792">
                  <c:v>3.6709288009999997E-7</c:v>
                </c:pt>
                <c:pt idx="87793">
                  <c:v>5.0237611260000003E-7</c:v>
                </c:pt>
                <c:pt idx="87794">
                  <c:v>3.8536647440000002E-7</c:v>
                </c:pt>
                <c:pt idx="87795">
                  <c:v>2.120006897E-7</c:v>
                </c:pt>
                <c:pt idx="87796">
                  <c:v>6.3342732259999997E-7</c:v>
                </c:pt>
                <c:pt idx="87797">
                  <c:v>7.5828223900000006E-8</c:v>
                </c:pt>
                <c:pt idx="87798">
                  <c:v>4.2083263840000001E-7</c:v>
                </c:pt>
                <c:pt idx="87799">
                  <c:v>2.8958618250000001E-7</c:v>
                </c:pt>
                <c:pt idx="87800">
                  <c:v>6.6451879980000002E-7</c:v>
                </c:pt>
                <c:pt idx="87801">
                  <c:v>4.1937521160000002E-8</c:v>
                </c:pt>
                <c:pt idx="87802">
                  <c:v>3.5326221920000002E-7</c:v>
                </c:pt>
                <c:pt idx="87803">
                  <c:v>3.5795347600000002E-8</c:v>
                </c:pt>
                <c:pt idx="87804">
                  <c:v>7.0401457490000004E-6</c:v>
                </c:pt>
                <c:pt idx="87805">
                  <c:v>2.1266134349999998E-6</c:v>
                </c:pt>
                <c:pt idx="87806">
                  <c:v>1.175281076E-6</c:v>
                </c:pt>
                <c:pt idx="87807">
                  <c:v>1.146569832E-6</c:v>
                </c:pt>
                <c:pt idx="87808">
                  <c:v>1.5058123379999999E-6</c:v>
                </c:pt>
                <c:pt idx="87809">
                  <c:v>2.8884849329999999E-7</c:v>
                </c:pt>
                <c:pt idx="87810">
                  <c:v>7.085942146E-8</c:v>
                </c:pt>
                <c:pt idx="87811">
                  <c:v>4.2866568560000001E-8</c:v>
                </c:pt>
                <c:pt idx="87812">
                  <c:v>1.6142813710000001E-8</c:v>
                </c:pt>
                <c:pt idx="87813">
                  <c:v>4.0843750799999998E-8</c:v>
                </c:pt>
                <c:pt idx="87814">
                  <c:v>5.1726660000000001E-8</c:v>
                </c:pt>
                <c:pt idx="87815">
                  <c:v>6.0594991949999994E-8</c:v>
                </c:pt>
                <c:pt idx="87816">
                  <c:v>1.234288381E-7</c:v>
                </c:pt>
                <c:pt idx="87817">
                  <c:v>1.117571412E-7</c:v>
                </c:pt>
                <c:pt idx="87818">
                  <c:v>4.0134568829999998E-8</c:v>
                </c:pt>
                <c:pt idx="87819">
                  <c:v>1.4872375599999999E-7</c:v>
                </c:pt>
                <c:pt idx="87820">
                  <c:v>4.9408881449999999E-8</c:v>
                </c:pt>
                <c:pt idx="87821">
                  <c:v>7.4925270500000006E-8</c:v>
                </c:pt>
                <c:pt idx="87822">
                  <c:v>8.6841807939999994E-8</c:v>
                </c:pt>
                <c:pt idx="87823">
                  <c:v>9.3848767650000005E-8</c:v>
                </c:pt>
                <c:pt idx="87824">
                  <c:v>6.8145613320000001E-7</c:v>
                </c:pt>
                <c:pt idx="87825">
                  <c:v>1.6178048779999999E-7</c:v>
                </c:pt>
                <c:pt idx="87826">
                  <c:v>1.4325456149999999E-7</c:v>
                </c:pt>
                <c:pt idx="87827">
                  <c:v>3.3312894700000001E-7</c:v>
                </c:pt>
                <c:pt idx="87828">
                  <c:v>5.3630430449999995E-7</c:v>
                </c:pt>
                <c:pt idx="87829">
                  <c:v>9.9426679719999996E-8</c:v>
                </c:pt>
                <c:pt idx="87830">
                  <c:v>3.4197590239999997E-8</c:v>
                </c:pt>
                <c:pt idx="87831">
                  <c:v>2.4159381870000001E-8</c:v>
                </c:pt>
                <c:pt idx="87832">
                  <c:v>9.1777444269999995E-8</c:v>
                </c:pt>
                <c:pt idx="87833">
                  <c:v>6.7684819679999998E-9</c:v>
                </c:pt>
                <c:pt idx="87834">
                  <c:v>2.264219213E-8</c:v>
                </c:pt>
                <c:pt idx="87835">
                  <c:v>1.012958996E-7</c:v>
                </c:pt>
                <c:pt idx="87836">
                  <c:v>3.419014577E-6</c:v>
                </c:pt>
                <c:pt idx="87837">
                  <c:v>6.2074131900000001E-7</c:v>
                </c:pt>
                <c:pt idx="87838">
                  <c:v>1.4896312660000001E-7</c:v>
                </c:pt>
                <c:pt idx="87839">
                  <c:v>3.1947343459999997E-7</c:v>
                </c:pt>
                <c:pt idx="87840">
                  <c:v>8.9165690830000005E-7</c:v>
                </c:pt>
                <c:pt idx="87841">
                  <c:v>1.077966605E-7</c:v>
                </c:pt>
                <c:pt idx="87842">
                  <c:v>8.1815245049999995E-8</c:v>
                </c:pt>
                <c:pt idx="87843">
                  <c:v>2.100395796E-7</c:v>
                </c:pt>
                <c:pt idx="87844">
                  <c:v>2.051982182E-6</c:v>
                </c:pt>
                <c:pt idx="87845">
                  <c:v>4.8967977740000005E-7</c:v>
                </c:pt>
                <c:pt idx="87846">
                  <c:v>4.9983382540000003E-7</c:v>
                </c:pt>
                <c:pt idx="87847">
                  <c:v>1.7012172410000001E-6</c:v>
                </c:pt>
                <c:pt idx="87848">
                  <c:v>1.540874269E-5</c:v>
                </c:pt>
                <c:pt idx="87849">
                  <c:v>1.2417651300000001E-6</c:v>
                </c:pt>
                <c:pt idx="87850">
                  <c:v>1.995881873E-7</c:v>
                </c:pt>
                <c:pt idx="87851">
                  <c:v>8.4631806469999998E-8</c:v>
                </c:pt>
                <c:pt idx="87852">
                  <c:v>4.942813516E-7</c:v>
                </c:pt>
                <c:pt idx="87853">
                  <c:v>2.2789925740000001E-7</c:v>
                </c:pt>
                <c:pt idx="87854">
                  <c:v>1.2228471670000001E-7</c:v>
                </c:pt>
                <c:pt idx="87855">
                  <c:v>1.6495511899999999E-8</c:v>
                </c:pt>
                <c:pt idx="87856">
                  <c:v>4.4545813809999998E-6</c:v>
                </c:pt>
                <c:pt idx="87857">
                  <c:v>9.9857089620000004E-8</c:v>
                </c:pt>
                <c:pt idx="87858">
                  <c:v>8.4424092759999999E-8</c:v>
                </c:pt>
                <c:pt idx="87859">
                  <c:v>1.335663386E-7</c:v>
                </c:pt>
                <c:pt idx="87860">
                  <c:v>1.252626081E-7</c:v>
                </c:pt>
                <c:pt idx="87861">
                  <c:v>2.2075156499999999E-8</c:v>
                </c:pt>
                <c:pt idx="87862">
                  <c:v>1.4333497340000001E-8</c:v>
                </c:pt>
                <c:pt idx="87863">
                  <c:v>8.6660004840000007E-9</c:v>
                </c:pt>
                <c:pt idx="87864">
                  <c:v>3.4953490119999997E-8</c:v>
                </c:pt>
                <c:pt idx="87865">
                  <c:v>1.0394105789999999E-8</c:v>
                </c:pt>
                <c:pt idx="87866">
                  <c:v>3.8024242940000003E-9</c:v>
                </c:pt>
                <c:pt idx="87867">
                  <c:v>6.244726941E-9</c:v>
                </c:pt>
                <c:pt idx="87868">
                  <c:v>5.1153659310000004E-7</c:v>
                </c:pt>
                <c:pt idx="87869">
                  <c:v>9.8616214430000008E-9</c:v>
                </c:pt>
                <c:pt idx="87870">
                  <c:v>4.9105236710000003E-9</c:v>
                </c:pt>
                <c:pt idx="87871">
                  <c:v>4.959552523E-9</c:v>
                </c:pt>
                <c:pt idx="87872">
                  <c:v>4.3245152899999999E-8</c:v>
                </c:pt>
                <c:pt idx="87873">
                  <c:v>6.2833349479999997E-9</c:v>
                </c:pt>
                <c:pt idx="87874">
                  <c:v>5.7018948769999998E-9</c:v>
                </c:pt>
                <c:pt idx="87875">
                  <c:v>6.7592568349999997E-9</c:v>
                </c:pt>
                <c:pt idx="87876">
                  <c:v>1.604217306E-7</c:v>
                </c:pt>
                <c:pt idx="87877">
                  <c:v>6.0488244040000001E-9</c:v>
                </c:pt>
                <c:pt idx="87878">
                  <c:v>5.244759741E-8</c:v>
                </c:pt>
                <c:pt idx="87879">
                  <c:v>8.7219904059999994E-8</c:v>
                </c:pt>
                <c:pt idx="87880">
                  <c:v>1.7147839710000001E-6</c:v>
                </c:pt>
                <c:pt idx="87881">
                  <c:v>5.5222488379999997E-8</c:v>
                </c:pt>
                <c:pt idx="87882">
                  <c:v>4.6960492510000003E-8</c:v>
                </c:pt>
                <c:pt idx="87883">
                  <c:v>7.5289325779999998E-8</c:v>
                </c:pt>
                <c:pt idx="87884">
                  <c:v>7.8446783620000001E-7</c:v>
                </c:pt>
                <c:pt idx="87885">
                  <c:v>5.1139006460000003E-8</c:v>
                </c:pt>
                <c:pt idx="87886">
                  <c:v>1.02030203E-7</c:v>
                </c:pt>
                <c:pt idx="87887">
                  <c:v>1.726354285E-7</c:v>
                </c:pt>
                <c:pt idx="87888">
                  <c:v>3.9468635630000003E-6</c:v>
                </c:pt>
                <c:pt idx="87889">
                  <c:v>1.991503452E-7</c:v>
                </c:pt>
                <c:pt idx="87890">
                  <c:v>8.3540331319999997E-8</c:v>
                </c:pt>
                <c:pt idx="87891">
                  <c:v>6.4355213179999995E-8</c:v>
                </c:pt>
                <c:pt idx="87892">
                  <c:v>2.718072194E-6</c:v>
                </c:pt>
                <c:pt idx="87893">
                  <c:v>6.6315100849999998E-8</c:v>
                </c:pt>
                <c:pt idx="87894">
                  <c:v>1.052204275E-7</c:v>
                </c:pt>
                <c:pt idx="87895">
                  <c:v>5.6758165110000001E-8</c:v>
                </c:pt>
                <c:pt idx="87896">
                  <c:v>1.5859012299999999E-5</c:v>
                </c:pt>
                <c:pt idx="87897">
                  <c:v>9.8096981939999999E-10</c:v>
                </c:pt>
                <c:pt idx="87898">
                  <c:v>1.624773206E-7</c:v>
                </c:pt>
                <c:pt idx="87899">
                  <c:v>2.5927423109999998E-7</c:v>
                </c:pt>
                <c:pt idx="87900">
                  <c:v>1.6279573399999998E-5</c:v>
                </c:pt>
                <c:pt idx="87901">
                  <c:v>1.029131389E-7</c:v>
                </c:pt>
                <c:pt idx="87902">
                  <c:v>4.0625786870000001E-8</c:v>
                </c:pt>
                <c:pt idx="87903">
                  <c:v>3.6526994710000002E-8</c:v>
                </c:pt>
                <c:pt idx="87904">
                  <c:v>5.1175396639999998E-7</c:v>
                </c:pt>
                <c:pt idx="87905">
                  <c:v>2.1917484990000001E-8</c:v>
                </c:pt>
                <c:pt idx="87906">
                  <c:v>1.2670507029999999E-8</c:v>
                </c:pt>
                <c:pt idx="87907">
                  <c:v>8.0153686369999999E-9</c:v>
                </c:pt>
                <c:pt idx="87908">
                  <c:v>4.4971375869999997E-8</c:v>
                </c:pt>
                <c:pt idx="87909">
                  <c:v>2.5152748840000001E-9</c:v>
                </c:pt>
                <c:pt idx="87910">
                  <c:v>9.0067979700000004E-10</c:v>
                </c:pt>
                <c:pt idx="87911">
                  <c:v>1.813811775E-10</c:v>
                </c:pt>
                <c:pt idx="87912">
                  <c:v>3.1786997220000001E-13</c:v>
                </c:pt>
                <c:pt idx="87913">
                  <c:v>1.2418096020000001E-10</c:v>
                </c:pt>
                <c:pt idx="87914">
                  <c:v>3.4848250039999998E-10</c:v>
                </c:pt>
                <c:pt idx="87915">
                  <c:v>5.3985379459999996E-10</c:v>
                </c:pt>
                <c:pt idx="87916">
                  <c:v>3.4494180140000003E-8</c:v>
                </c:pt>
                <c:pt idx="87917">
                  <c:v>9.0304542929999997E-10</c:v>
                </c:pt>
                <c:pt idx="87918">
                  <c:v>5.2048758799999996E-10</c:v>
                </c:pt>
                <c:pt idx="87919">
                  <c:v>2.2296848190000001E-10</c:v>
                </c:pt>
                <c:pt idx="87920">
                  <c:v>1.5219389090000001E-8</c:v>
                </c:pt>
                <c:pt idx="87921">
                  <c:v>1.0919521659999999E-9</c:v>
                </c:pt>
                <c:pt idx="87922">
                  <c:v>2.4433092590000002E-9</c:v>
                </c:pt>
                <c:pt idx="87923">
                  <c:v>3.549420391E-9</c:v>
                </c:pt>
                <c:pt idx="87924">
                  <c:v>7.8596626289999999E-8</c:v>
                </c:pt>
                <c:pt idx="87925">
                  <c:v>1.329400927E-8</c:v>
                </c:pt>
                <c:pt idx="87926">
                  <c:v>2.0725622480000001E-8</c:v>
                </c:pt>
                <c:pt idx="87927">
                  <c:v>2.7657141219999999E-8</c:v>
                </c:pt>
                <c:pt idx="87928">
                  <c:v>6.8847370759999999E-7</c:v>
                </c:pt>
                <c:pt idx="87929">
                  <c:v>7.1652262829999998E-8</c:v>
                </c:pt>
                <c:pt idx="87930">
                  <c:v>4.3779266810000002E-8</c:v>
                </c:pt>
                <c:pt idx="87931">
                  <c:v>3.5926440889999999E-8</c:v>
                </c:pt>
                <c:pt idx="87932">
                  <c:v>4.9756669479999996E-7</c:v>
                </c:pt>
                <c:pt idx="87933">
                  <c:v>1.4825094290000001E-7</c:v>
                </c:pt>
                <c:pt idx="87934">
                  <c:v>8.9778454089999994E-8</c:v>
                </c:pt>
                <c:pt idx="87935">
                  <c:v>6.7844971680000006E-8</c:v>
                </c:pt>
                <c:pt idx="87936">
                  <c:v>2.2747180179999999E-6</c:v>
                </c:pt>
                <c:pt idx="87937">
                  <c:v>4.2287111560000002E-7</c:v>
                </c:pt>
                <c:pt idx="87938">
                  <c:v>1.735584878E-7</c:v>
                </c:pt>
                <c:pt idx="87939">
                  <c:v>2.9030378870000002E-7</c:v>
                </c:pt>
                <c:pt idx="87940">
                  <c:v>4.5878945720000003E-5</c:v>
                </c:pt>
                <c:pt idx="87941">
                  <c:v>2.4501862519999998E-7</c:v>
                </c:pt>
                <c:pt idx="87942">
                  <c:v>3.5836705580000002E-7</c:v>
                </c:pt>
                <c:pt idx="87943">
                  <c:v>2.043762711E-7</c:v>
                </c:pt>
                <c:pt idx="87944">
                  <c:v>4.7869132780000002E-7</c:v>
                </c:pt>
                <c:pt idx="87945">
                  <c:v>1.409159934E-7</c:v>
                </c:pt>
                <c:pt idx="87946">
                  <c:v>1.7214251079999999E-7</c:v>
                </c:pt>
                <c:pt idx="87947">
                  <c:v>1.8338780660000001E-7</c:v>
                </c:pt>
                <c:pt idx="87948">
                  <c:v>2.992000865E-6</c:v>
                </c:pt>
                <c:pt idx="87949">
                  <c:v>2.5128788250000002E-7</c:v>
                </c:pt>
                <c:pt idx="87950">
                  <c:v>8.346024283E-8</c:v>
                </c:pt>
                <c:pt idx="87951">
                  <c:v>5.490728175E-9</c:v>
                </c:pt>
                <c:pt idx="87952">
                  <c:v>5.1403500460000002E-7</c:v>
                </c:pt>
                <c:pt idx="87953">
                  <c:v>4.4153855080000002E-8</c:v>
                </c:pt>
                <c:pt idx="87954">
                  <c:v>3.7392000770000001E-8</c:v>
                </c:pt>
                <c:pt idx="87955">
                  <c:v>6.6926410140000001E-9</c:v>
                </c:pt>
                <c:pt idx="87956">
                  <c:v>2.2853791540000001E-9</c:v>
                </c:pt>
                <c:pt idx="87957">
                  <c:v>2.8053920440000001E-8</c:v>
                </c:pt>
                <c:pt idx="87958">
                  <c:v>1.7756937020000001E-8</c:v>
                </c:pt>
                <c:pt idx="87959">
                  <c:v>1.768700796E-9</c:v>
                </c:pt>
                <c:pt idx="87960">
                  <c:v>3.135712874E-8</c:v>
                </c:pt>
                <c:pt idx="87961">
                  <c:v>8.7890453339999998E-9</c:v>
                </c:pt>
                <c:pt idx="87962">
                  <c:v>9.2708887289999994E-9</c:v>
                </c:pt>
                <c:pt idx="87963">
                  <c:v>9.146994606E-9</c:v>
                </c:pt>
                <c:pt idx="87964">
                  <c:v>1.046151444E-8</c:v>
                </c:pt>
                <c:pt idx="87965">
                  <c:v>1.2467062460000001E-8</c:v>
                </c:pt>
                <c:pt idx="87966">
                  <c:v>1.6801376659999999E-8</c:v>
                </c:pt>
                <c:pt idx="87967">
                  <c:v>2.3584581530000001E-8</c:v>
                </c:pt>
                <c:pt idx="87968">
                  <c:v>1.6445446620000001E-7</c:v>
                </c:pt>
                <c:pt idx="87969">
                  <c:v>7.6803440400000004E-8</c:v>
                </c:pt>
                <c:pt idx="87970">
                  <c:v>2.20187514E-8</c:v>
                </c:pt>
                <c:pt idx="87971">
                  <c:v>6.3878250140000006E-8</c:v>
                </c:pt>
                <c:pt idx="87972">
                  <c:v>8.4618537629999995E-7</c:v>
                </c:pt>
                <c:pt idx="87973">
                  <c:v>1.253840002E-7</c:v>
                </c:pt>
                <c:pt idx="87974">
                  <c:v>1.063046397E-7</c:v>
                </c:pt>
                <c:pt idx="87975">
                  <c:v>5.11785959E-8</c:v>
                </c:pt>
                <c:pt idx="87976">
                  <c:v>2.040420611E-7</c:v>
                </c:pt>
                <c:pt idx="87977">
                  <c:v>2.9926638879999999E-7</c:v>
                </c:pt>
                <c:pt idx="87978">
                  <c:v>8.7734006360000006E-8</c:v>
                </c:pt>
                <c:pt idx="87979">
                  <c:v>7.5057911630000002E-7</c:v>
                </c:pt>
                <c:pt idx="87980">
                  <c:v>1.3541422749999999E-5</c:v>
                </c:pt>
                <c:pt idx="87981">
                  <c:v>1.0622152759999999E-6</c:v>
                </c:pt>
                <c:pt idx="87982">
                  <c:v>1.240152434E-6</c:v>
                </c:pt>
                <c:pt idx="87983">
                  <c:v>8.0496158509999998E-7</c:v>
                </c:pt>
                <c:pt idx="87984">
                  <c:v>2.8243096459999998E-6</c:v>
                </c:pt>
                <c:pt idx="87985">
                  <c:v>5.3357585540000002E-7</c:v>
                </c:pt>
                <c:pt idx="87986">
                  <c:v>3.0093259990000002E-7</c:v>
                </c:pt>
                <c:pt idx="87987">
                  <c:v>2.322122081E-7</c:v>
                </c:pt>
                <c:pt idx="87988">
                  <c:v>7.0619157969999997E-6</c:v>
                </c:pt>
                <c:pt idx="87989">
                  <c:v>1.2572435930000001E-6</c:v>
                </c:pt>
                <c:pt idx="87990">
                  <c:v>5.909810905E-7</c:v>
                </c:pt>
                <c:pt idx="87991">
                  <c:v>3.5097629009999998E-6</c:v>
                </c:pt>
                <c:pt idx="87992">
                  <c:v>1.472120995E-5</c:v>
                </c:pt>
                <c:pt idx="87993">
                  <c:v>6.4214815999999996E-7</c:v>
                </c:pt>
                <c:pt idx="87994">
                  <c:v>1.939702594E-7</c:v>
                </c:pt>
                <c:pt idx="87995">
                  <c:v>4.500363717E-8</c:v>
                </c:pt>
                <c:pt idx="87996">
                  <c:v>5.3035456809999995E-7</c:v>
                </c:pt>
                <c:pt idx="87997">
                  <c:v>1.051791946E-7</c:v>
                </c:pt>
                <c:pt idx="87998">
                  <c:v>1.2911200749999999E-8</c:v>
                </c:pt>
                <c:pt idx="87999">
                  <c:v>1.9753307909999999E-7</c:v>
                </c:pt>
                <c:pt idx="88000">
                  <c:v>1.251476549E-6</c:v>
                </c:pt>
                <c:pt idx="88001">
                  <c:v>9.9425395700000001E-8</c:v>
                </c:pt>
                <c:pt idx="88002">
                  <c:v>1.470618738E-8</c:v>
                </c:pt>
                <c:pt idx="88003">
                  <c:v>3.2590756900000001E-8</c:v>
                </c:pt>
                <c:pt idx="88004">
                  <c:v>1.175126705E-8</c:v>
                </c:pt>
                <c:pt idx="88005">
                  <c:v>8.6986402040000007E-9</c:v>
                </c:pt>
                <c:pt idx="88006">
                  <c:v>2.1031196339999999E-8</c:v>
                </c:pt>
                <c:pt idx="88007">
                  <c:v>2.539443698E-8</c:v>
                </c:pt>
                <c:pt idx="88008">
                  <c:v>2.1835067970000001E-8</c:v>
                </c:pt>
                <c:pt idx="88009">
                  <c:v>2.6820894420000002E-8</c:v>
                </c:pt>
                <c:pt idx="88010">
                  <c:v>2.4232174270000001E-8</c:v>
                </c:pt>
                <c:pt idx="88011">
                  <c:v>2.677270873E-8</c:v>
                </c:pt>
                <c:pt idx="88012">
                  <c:v>5.7186241489999998E-8</c:v>
                </c:pt>
                <c:pt idx="88013">
                  <c:v>1.4973812330000002E-8</c:v>
                </c:pt>
                <c:pt idx="88014">
                  <c:v>2.1454427799999999E-8</c:v>
                </c:pt>
                <c:pt idx="88015">
                  <c:v>3.8249676370000003E-8</c:v>
                </c:pt>
                <c:pt idx="88016">
                  <c:v>5.5440096319999998E-8</c:v>
                </c:pt>
                <c:pt idx="88017">
                  <c:v>9.6081115800000002E-9</c:v>
                </c:pt>
                <c:pt idx="88018">
                  <c:v>7.5342779510000001E-8</c:v>
                </c:pt>
                <c:pt idx="88019">
                  <c:v>1.9113957510000001E-8</c:v>
                </c:pt>
                <c:pt idx="88020">
                  <c:v>2.5314359550000002E-7</c:v>
                </c:pt>
                <c:pt idx="88021">
                  <c:v>6.6881429620000003E-8</c:v>
                </c:pt>
                <c:pt idx="88022">
                  <c:v>3.3222912419999999E-7</c:v>
                </c:pt>
                <c:pt idx="88023">
                  <c:v>4.0567181009999998E-7</c:v>
                </c:pt>
                <c:pt idx="88024">
                  <c:v>6.2399197790000002E-7</c:v>
                </c:pt>
                <c:pt idx="88025">
                  <c:v>4.1953492670000002E-7</c:v>
                </c:pt>
                <c:pt idx="88026">
                  <c:v>2.9881187240000001E-7</c:v>
                </c:pt>
                <c:pt idx="88027">
                  <c:v>8.1826095119999993E-9</c:v>
                </c:pt>
                <c:pt idx="88028">
                  <c:v>6.9980595699999996E-7</c:v>
                </c:pt>
                <c:pt idx="88029">
                  <c:v>1.187952674E-6</c:v>
                </c:pt>
                <c:pt idx="88030">
                  <c:v>9.1331665380000002E-7</c:v>
                </c:pt>
                <c:pt idx="88031">
                  <c:v>1.0162302599999999E-5</c:v>
                </c:pt>
                <c:pt idx="88032">
                  <c:v>2.468313827E-5</c:v>
                </c:pt>
                <c:pt idx="88033">
                  <c:v>2.705537904E-6</c:v>
                </c:pt>
                <c:pt idx="88034">
                  <c:v>2.8217571360000002E-6</c:v>
                </c:pt>
                <c:pt idx="88035">
                  <c:v>1.2584291649999999E-6</c:v>
                </c:pt>
                <c:pt idx="88036">
                  <c:v>1.8452078469999999E-7</c:v>
                </c:pt>
                <c:pt idx="88037">
                  <c:v>5.7465982819999999E-7</c:v>
                </c:pt>
                <c:pt idx="88038">
                  <c:v>7.3081364390000003E-7</c:v>
                </c:pt>
                <c:pt idx="88039">
                  <c:v>8.7303286940000004E-8</c:v>
                </c:pt>
                <c:pt idx="88040">
                  <c:v>1.43657044E-7</c:v>
                </c:pt>
                <c:pt idx="88041">
                  <c:v>3.8472041449999999E-7</c:v>
                </c:pt>
                <c:pt idx="88042">
                  <c:v>2.6619069230000001E-7</c:v>
                </c:pt>
                <c:pt idx="88043">
                  <c:v>9.8460364119999999E-10</c:v>
                </c:pt>
                <c:pt idx="88044">
                  <c:v>1.149419198E-7</c:v>
                </c:pt>
                <c:pt idx="88045">
                  <c:v>1.8457756319999999E-7</c:v>
                </c:pt>
                <c:pt idx="88046">
                  <c:v>3.8906183089999997E-8</c:v>
                </c:pt>
                <c:pt idx="88047">
                  <c:v>9.8000327700000004E-8</c:v>
                </c:pt>
                <c:pt idx="88048">
                  <c:v>2.586215866E-8</c:v>
                </c:pt>
                <c:pt idx="88049">
                  <c:v>5.4696834150000003E-8</c:v>
                </c:pt>
                <c:pt idx="88050">
                  <c:v>9.577174857E-9</c:v>
                </c:pt>
                <c:pt idx="88051">
                  <c:v>2.1626539720000001E-7</c:v>
                </c:pt>
                <c:pt idx="88052">
                  <c:v>3.6760164930000002E-8</c:v>
                </c:pt>
                <c:pt idx="88053">
                  <c:v>3.5693756569999999E-8</c:v>
                </c:pt>
                <c:pt idx="88054">
                  <c:v>3.7295023430000003E-8</c:v>
                </c:pt>
                <c:pt idx="88055">
                  <c:v>7.8287111840000003E-8</c:v>
                </c:pt>
                <c:pt idx="88056">
                  <c:v>4.2795256869999997E-8</c:v>
                </c:pt>
                <c:pt idx="88057">
                  <c:v>3.441092392E-8</c:v>
                </c:pt>
                <c:pt idx="88058">
                  <c:v>4.638117163E-8</c:v>
                </c:pt>
                <c:pt idx="88059">
                  <c:v>4.227229453E-8</c:v>
                </c:pt>
                <c:pt idx="88060">
                  <c:v>3.7237945839999998E-8</c:v>
                </c:pt>
                <c:pt idx="88061">
                  <c:v>3.0608491430000001E-8</c:v>
                </c:pt>
                <c:pt idx="88062">
                  <c:v>2.7537113210000002E-8</c:v>
                </c:pt>
                <c:pt idx="88063">
                  <c:v>9.1613822740000003E-8</c:v>
                </c:pt>
                <c:pt idx="88064">
                  <c:v>5.7050384159999999E-8</c:v>
                </c:pt>
                <c:pt idx="88065">
                  <c:v>2.498247892E-8</c:v>
                </c:pt>
                <c:pt idx="88066">
                  <c:v>6.2427505800000003E-9</c:v>
                </c:pt>
                <c:pt idx="88067">
                  <c:v>2.3453762200000001E-7</c:v>
                </c:pt>
                <c:pt idx="88068">
                  <c:v>1.009949447E-7</c:v>
                </c:pt>
                <c:pt idx="88069">
                  <c:v>6.9658185830000002E-9</c:v>
                </c:pt>
                <c:pt idx="88070">
                  <c:v>1.1978599790000001E-7</c:v>
                </c:pt>
                <c:pt idx="88071">
                  <c:v>3.8358502620000002E-6</c:v>
                </c:pt>
                <c:pt idx="88072">
                  <c:v>5.8824492520000001E-6</c:v>
                </c:pt>
                <c:pt idx="88073">
                  <c:v>1.5372291129999999E-6</c:v>
                </c:pt>
                <c:pt idx="88074">
                  <c:v>1.9080156770000002E-6</c:v>
                </c:pt>
                <c:pt idx="88075">
                  <c:v>6.1785763120000001E-6</c:v>
                </c:pt>
                <c:pt idx="88076">
                  <c:v>1.4302944389999999E-6</c:v>
                </c:pt>
                <c:pt idx="88077">
                  <c:v>1.0259654770000001E-7</c:v>
                </c:pt>
                <c:pt idx="88078">
                  <c:v>2.5355786469999997E-7</c:v>
                </c:pt>
                <c:pt idx="88079">
                  <c:v>1.0096683489999999E-6</c:v>
                </c:pt>
                <c:pt idx="88080">
                  <c:v>8.9061214989999995E-7</c:v>
                </c:pt>
                <c:pt idx="88081">
                  <c:v>3.7255372419999998E-7</c:v>
                </c:pt>
                <c:pt idx="88082">
                  <c:v>3.4766530060000001E-7</c:v>
                </c:pt>
                <c:pt idx="88083">
                  <c:v>3.9696892690000002E-6</c:v>
                </c:pt>
                <c:pt idx="88084">
                  <c:v>1.703638115E-6</c:v>
                </c:pt>
                <c:pt idx="88085">
                  <c:v>2.0749251490000001E-7</c:v>
                </c:pt>
                <c:pt idx="88086">
                  <c:v>3.3951593490000001E-7</c:v>
                </c:pt>
                <c:pt idx="88087">
                  <c:v>2.6121295239999999E-7</c:v>
                </c:pt>
                <c:pt idx="88088">
                  <c:v>2.1056564670000001E-7</c:v>
                </c:pt>
                <c:pt idx="88089">
                  <c:v>7.3937895780000004E-8</c:v>
                </c:pt>
                <c:pt idx="88090">
                  <c:v>1.133313497E-7</c:v>
                </c:pt>
                <c:pt idx="88091">
                  <c:v>6.7603380580000005E-7</c:v>
                </c:pt>
                <c:pt idx="88092">
                  <c:v>5.6579238110000002E-7</c:v>
                </c:pt>
                <c:pt idx="88093">
                  <c:v>1.162474886E-7</c:v>
                </c:pt>
                <c:pt idx="88094">
                  <c:v>2.9760678500000001E-7</c:v>
                </c:pt>
                <c:pt idx="88095">
                  <c:v>4.3761628090000001E-7</c:v>
                </c:pt>
                <c:pt idx="88096">
                  <c:v>9.715615529E-8</c:v>
                </c:pt>
                <c:pt idx="88097">
                  <c:v>3.3439789099999998E-8</c:v>
                </c:pt>
                <c:pt idx="88098">
                  <c:v>2.547757969E-8</c:v>
                </c:pt>
                <c:pt idx="88099">
                  <c:v>4.0891940360000001E-8</c:v>
                </c:pt>
                <c:pt idx="88100">
                  <c:v>5.2006713840000001E-9</c:v>
                </c:pt>
                <c:pt idx="88101">
                  <c:v>1.130471752E-8</c:v>
                </c:pt>
                <c:pt idx="88102">
                  <c:v>5.4319288010000002E-8</c:v>
                </c:pt>
                <c:pt idx="88103">
                  <c:v>4.2640954959999999E-7</c:v>
                </c:pt>
                <c:pt idx="88104">
                  <c:v>2.0757538409999999E-7</c:v>
                </c:pt>
                <c:pt idx="88105">
                  <c:v>2.8656207440000001E-8</c:v>
                </c:pt>
                <c:pt idx="88106">
                  <c:v>4.2898920830000002E-9</c:v>
                </c:pt>
                <c:pt idx="88107">
                  <c:v>7.1189570520000004E-8</c:v>
                </c:pt>
                <c:pt idx="88108">
                  <c:v>3.0248455120000001E-8</c:v>
                </c:pt>
                <c:pt idx="88109">
                  <c:v>1.758894727E-8</c:v>
                </c:pt>
                <c:pt idx="88110">
                  <c:v>2.411021202E-8</c:v>
                </c:pt>
                <c:pt idx="88111">
                  <c:v>2.8202807019999999E-8</c:v>
                </c:pt>
                <c:pt idx="88112">
                  <c:v>4.7284113310000003E-9</c:v>
                </c:pt>
                <c:pt idx="88113">
                  <c:v>1.103957751E-7</c:v>
                </c:pt>
                <c:pt idx="88114">
                  <c:v>1.972514341E-7</c:v>
                </c:pt>
                <c:pt idx="88115">
                  <c:v>8.1624741019999999E-7</c:v>
                </c:pt>
                <c:pt idx="88116">
                  <c:v>3.7853487669999999E-7</c:v>
                </c:pt>
                <c:pt idx="88117">
                  <c:v>3.6094346630000001E-8</c:v>
                </c:pt>
                <c:pt idx="88118">
                  <c:v>1.339064283E-8</c:v>
                </c:pt>
                <c:pt idx="88119">
                  <c:v>3.096376079E-7</c:v>
                </c:pt>
                <c:pt idx="88120">
                  <c:v>1.0581826510000001E-7</c:v>
                </c:pt>
                <c:pt idx="88121">
                  <c:v>3.9284591169999998E-8</c:v>
                </c:pt>
                <c:pt idx="88122">
                  <c:v>1.03836126E-7</c:v>
                </c:pt>
                <c:pt idx="88123">
                  <c:v>1.065219457E-5</c:v>
                </c:pt>
                <c:pt idx="88124">
                  <c:v>1.8342461270000001E-6</c:v>
                </c:pt>
                <c:pt idx="88125">
                  <c:v>1.096898656E-6</c:v>
                </c:pt>
                <c:pt idx="88126">
                  <c:v>8.977424336E-7</c:v>
                </c:pt>
                <c:pt idx="88127">
                  <c:v>2.3353309189999999E-6</c:v>
                </c:pt>
                <c:pt idx="88128">
                  <c:v>4.8353003580000001E-8</c:v>
                </c:pt>
                <c:pt idx="88129">
                  <c:v>1.3717971069999999E-7</c:v>
                </c:pt>
                <c:pt idx="88130">
                  <c:v>1.0881977849999999E-7</c:v>
                </c:pt>
                <c:pt idx="88131">
                  <c:v>5.7907783840000005E-7</c:v>
                </c:pt>
                <c:pt idx="88132">
                  <c:v>5.2226060030000001E-8</c:v>
                </c:pt>
                <c:pt idx="88133">
                  <c:v>1.731740148E-7</c:v>
                </c:pt>
                <c:pt idx="88134">
                  <c:v>2.0728333140000001E-7</c:v>
                </c:pt>
                <c:pt idx="88135">
                  <c:v>2.1007899980000002E-6</c:v>
                </c:pt>
                <c:pt idx="88136">
                  <c:v>1.237977791E-7</c:v>
                </c:pt>
                <c:pt idx="88137">
                  <c:v>4.1889561299999999E-9</c:v>
                </c:pt>
                <c:pt idx="88138">
                  <c:v>1.045834199E-8</c:v>
                </c:pt>
                <c:pt idx="88139">
                  <c:v>1.2877473259999999E-7</c:v>
                </c:pt>
                <c:pt idx="88140">
                  <c:v>1.0525402789999999E-8</c:v>
                </c:pt>
                <c:pt idx="88141">
                  <c:v>9.5592470129999994E-9</c:v>
                </c:pt>
                <c:pt idx="88142">
                  <c:v>1.3810965720000001E-8</c:v>
                </c:pt>
                <c:pt idx="88143">
                  <c:v>8.1881166670000001E-8</c:v>
                </c:pt>
                <c:pt idx="88144">
                  <c:v>5.9319910610000002E-9</c:v>
                </c:pt>
                <c:pt idx="88145">
                  <c:v>8.4092736249999994E-8</c:v>
                </c:pt>
                <c:pt idx="88146">
                  <c:v>1.2813450440000001E-7</c:v>
                </c:pt>
                <c:pt idx="88147">
                  <c:v>5.4879960569999998E-7</c:v>
                </c:pt>
                <c:pt idx="88148">
                  <c:v>5.779645336E-8</c:v>
                </c:pt>
                <c:pt idx="88149">
                  <c:v>3.8691528709999998E-8</c:v>
                </c:pt>
                <c:pt idx="88150">
                  <c:v>4.516022269E-8</c:v>
                </c:pt>
                <c:pt idx="88151">
                  <c:v>9.1780724230000002E-8</c:v>
                </c:pt>
                <c:pt idx="88152">
                  <c:v>1.3098177440000001E-8</c:v>
                </c:pt>
                <c:pt idx="88153">
                  <c:v>3.9536685599999998E-8</c:v>
                </c:pt>
                <c:pt idx="88154">
                  <c:v>3.0237221209999997E-8</c:v>
                </c:pt>
                <c:pt idx="88155">
                  <c:v>1.163947846E-7</c:v>
                </c:pt>
                <c:pt idx="88156">
                  <c:v>1.193861631E-8</c:v>
                </c:pt>
                <c:pt idx="88157">
                  <c:v>8.2069160680000002E-9</c:v>
                </c:pt>
                <c:pt idx="88158">
                  <c:v>8.4447604110000002E-9</c:v>
                </c:pt>
                <c:pt idx="88159">
                  <c:v>1.798127084E-8</c:v>
                </c:pt>
                <c:pt idx="88160">
                  <c:v>8.5766021609999994E-9</c:v>
                </c:pt>
                <c:pt idx="88161">
                  <c:v>9.0873082480000001E-9</c:v>
                </c:pt>
                <c:pt idx="88162">
                  <c:v>7.3639533040000004E-9</c:v>
                </c:pt>
                <c:pt idx="88163">
                  <c:v>5.968715803E-7</c:v>
                </c:pt>
                <c:pt idx="88164">
                  <c:v>2.218955283E-8</c:v>
                </c:pt>
                <c:pt idx="88165">
                  <c:v>1.0771649279999999E-7</c:v>
                </c:pt>
                <c:pt idx="88166">
                  <c:v>3.2822950209999998E-7</c:v>
                </c:pt>
                <c:pt idx="88167">
                  <c:v>5.0137073679999996E-6</c:v>
                </c:pt>
                <c:pt idx="88168">
                  <c:v>2.2468186020000001E-7</c:v>
                </c:pt>
                <c:pt idx="88169">
                  <c:v>4.507786661E-8</c:v>
                </c:pt>
                <c:pt idx="88170">
                  <c:v>9.0119395999999995E-8</c:v>
                </c:pt>
                <c:pt idx="88171">
                  <c:v>5.3288431240000005E-7</c:v>
                </c:pt>
                <c:pt idx="88172">
                  <c:v>1.060767958E-7</c:v>
                </c:pt>
                <c:pt idx="88173">
                  <c:v>6.4018188520000003E-8</c:v>
                </c:pt>
                <c:pt idx="88174">
                  <c:v>7.7859073210000004E-8</c:v>
                </c:pt>
                <c:pt idx="88175">
                  <c:v>2.7208804939999999E-7</c:v>
                </c:pt>
                <c:pt idx="88176">
                  <c:v>5.1394571560000001E-8</c:v>
                </c:pt>
                <c:pt idx="88177">
                  <c:v>5.939864615E-8</c:v>
                </c:pt>
                <c:pt idx="88178">
                  <c:v>5.1144519980000002E-8</c:v>
                </c:pt>
                <c:pt idx="88179">
                  <c:v>3.8233389219999998E-7</c:v>
                </c:pt>
                <c:pt idx="88180">
                  <c:v>1.4106275889999999E-8</c:v>
                </c:pt>
                <c:pt idx="88181">
                  <c:v>3.5656983429999999E-8</c:v>
                </c:pt>
                <c:pt idx="88182">
                  <c:v>2.0765930140000001E-8</c:v>
                </c:pt>
                <c:pt idx="88183">
                  <c:v>5.4150468750000004E-7</c:v>
                </c:pt>
                <c:pt idx="88184">
                  <c:v>3.4074035600000002E-9</c:v>
                </c:pt>
                <c:pt idx="88185">
                  <c:v>1.36739559E-8</c:v>
                </c:pt>
                <c:pt idx="88186">
                  <c:v>3.6215331009999999E-9</c:v>
                </c:pt>
                <c:pt idx="88187">
                  <c:v>2.1418472730000002E-8</c:v>
                </c:pt>
                <c:pt idx="88188">
                  <c:v>5.0754752670000001E-9</c:v>
                </c:pt>
                <c:pt idx="88189">
                  <c:v>2.70094673E-9</c:v>
                </c:pt>
                <c:pt idx="88190">
                  <c:v>5.3954031510000001E-9</c:v>
                </c:pt>
                <c:pt idx="88191">
                  <c:v>7.5639486109999996E-8</c:v>
                </c:pt>
                <c:pt idx="88192">
                  <c:v>1.833582571E-8</c:v>
                </c:pt>
                <c:pt idx="88193">
                  <c:v>1.4461299500000001E-8</c:v>
                </c:pt>
                <c:pt idx="88194">
                  <c:v>1.7503610200000001E-8</c:v>
                </c:pt>
                <c:pt idx="88195">
                  <c:v>4.7459837580000002E-7</c:v>
                </c:pt>
                <c:pt idx="88196">
                  <c:v>1.514946838E-8</c:v>
                </c:pt>
                <c:pt idx="88197">
                  <c:v>3.161849734E-8</c:v>
                </c:pt>
                <c:pt idx="88198">
                  <c:v>3.5000444579999999E-8</c:v>
                </c:pt>
                <c:pt idx="88199">
                  <c:v>1.243312695E-7</c:v>
                </c:pt>
                <c:pt idx="88200">
                  <c:v>2.1901869759999999E-8</c:v>
                </c:pt>
                <c:pt idx="88201">
                  <c:v>2.4830936089999999E-8</c:v>
                </c:pt>
                <c:pt idx="88202">
                  <c:v>2.147666571E-8</c:v>
                </c:pt>
                <c:pt idx="88203">
                  <c:v>2.1778976410000001E-7</c:v>
                </c:pt>
                <c:pt idx="88204">
                  <c:v>7.9644670799999997E-9</c:v>
                </c:pt>
                <c:pt idx="88205">
                  <c:v>8.7073542719999994E-9</c:v>
                </c:pt>
                <c:pt idx="88206">
                  <c:v>5.175964513E-9</c:v>
                </c:pt>
                <c:pt idx="88207">
                  <c:v>5.8970155539999995E-7</c:v>
                </c:pt>
                <c:pt idx="88208">
                  <c:v>8.453381839E-10</c:v>
                </c:pt>
                <c:pt idx="88209">
                  <c:v>1.035608341E-13</c:v>
                </c:pt>
                <c:pt idx="88210">
                  <c:v>6.1424392189999998E-10</c:v>
                </c:pt>
                <c:pt idx="88211">
                  <c:v>8.7192370209999995E-9</c:v>
                </c:pt>
                <c:pt idx="88212">
                  <c:v>5.6649498050000002E-9</c:v>
                </c:pt>
                <c:pt idx="88213">
                  <c:v>9.7729246609999992E-9</c:v>
                </c:pt>
                <c:pt idx="88214">
                  <c:v>1.463552767E-8</c:v>
                </c:pt>
                <c:pt idx="88215">
                  <c:v>7.5921488129999996E-7</c:v>
                </c:pt>
                <c:pt idx="88216">
                  <c:v>2.763601477E-8</c:v>
                </c:pt>
                <c:pt idx="88217">
                  <c:v>1.789739665E-8</c:v>
                </c:pt>
                <c:pt idx="88218">
                  <c:v>1.603085713E-8</c:v>
                </c:pt>
                <c:pt idx="88219">
                  <c:v>5.328155995E-7</c:v>
                </c:pt>
                <c:pt idx="88220">
                  <c:v>3.9545499630000003E-8</c:v>
                </c:pt>
                <c:pt idx="88221">
                  <c:v>2.8245565679999999E-8</c:v>
                </c:pt>
                <c:pt idx="88222">
                  <c:v>2.0805986160000001E-8</c:v>
                </c:pt>
                <c:pt idx="88223">
                  <c:v>8.2617048160000004E-8</c:v>
                </c:pt>
                <c:pt idx="88224">
                  <c:v>3.5384077660000002E-8</c:v>
                </c:pt>
                <c:pt idx="88225">
                  <c:v>8.2157323859999992E-9</c:v>
                </c:pt>
                <c:pt idx="88226">
                  <c:v>1.1876143020000001E-8</c:v>
                </c:pt>
                <c:pt idx="88227">
                  <c:v>2.172570569E-6</c:v>
                </c:pt>
                <c:pt idx="88228">
                  <c:v>1.5561045960000002E-8</c:v>
                </c:pt>
                <c:pt idx="88229">
                  <c:v>8.282589631E-9</c:v>
                </c:pt>
                <c:pt idx="88230">
                  <c:v>1.29098393E-9</c:v>
                </c:pt>
                <c:pt idx="88231">
                  <c:v>3.3411947180000002E-9</c:v>
                </c:pt>
                <c:pt idx="88232">
                  <c:v>3.095178464E-9</c:v>
                </c:pt>
                <c:pt idx="88233">
                  <c:v>7.9545806919999999E-9</c:v>
                </c:pt>
                <c:pt idx="88234">
                  <c:v>1.592984007E-8</c:v>
                </c:pt>
                <c:pt idx="88235">
                  <c:v>5.5302684900000003E-7</c:v>
                </c:pt>
                <c:pt idx="88236">
                  <c:v>6.9781316839999996E-8</c:v>
                </c:pt>
                <c:pt idx="88237">
                  <c:v>2.3828879749999998E-8</c:v>
                </c:pt>
                <c:pt idx="88238">
                  <c:v>2.345190467E-8</c:v>
                </c:pt>
                <c:pt idx="88239">
                  <c:v>2.2816676129999998E-6</c:v>
                </c:pt>
                <c:pt idx="88240">
                  <c:v>8.4542414799999997E-8</c:v>
                </c:pt>
                <c:pt idx="88241">
                  <c:v>8.3797491610000002E-8</c:v>
                </c:pt>
                <c:pt idx="88242">
                  <c:v>3.584163775E-8</c:v>
                </c:pt>
                <c:pt idx="88243">
                  <c:v>2.7331221319999997E-7</c:v>
                </c:pt>
                <c:pt idx="88244">
                  <c:v>1.4285219120000001E-7</c:v>
                </c:pt>
                <c:pt idx="88245">
                  <c:v>5.747015131E-8</c:v>
                </c:pt>
                <c:pt idx="88246">
                  <c:v>8.210849882E-8</c:v>
                </c:pt>
                <c:pt idx="88247">
                  <c:v>5.9912248819999998E-6</c:v>
                </c:pt>
                <c:pt idx="88248">
                  <c:v>1.890191906E-7</c:v>
                </c:pt>
                <c:pt idx="88249">
                  <c:v>2.3075647820000001E-7</c:v>
                </c:pt>
                <c:pt idx="88250">
                  <c:v>1.118978938E-7</c:v>
                </c:pt>
                <c:pt idx="88251">
                  <c:v>6.2981850139999995E-7</c:v>
                </c:pt>
                <c:pt idx="88252">
                  <c:v>7.7812956650000004E-8</c:v>
                </c:pt>
                <c:pt idx="88253">
                  <c:v>3.8352731110000003E-8</c:v>
                </c:pt>
                <c:pt idx="88254">
                  <c:v>2.088071046E-8</c:v>
                </c:pt>
                <c:pt idx="88255">
                  <c:v>4.0530759220000001E-7</c:v>
                </c:pt>
                <c:pt idx="88256">
                  <c:v>2.2158104489999999E-8</c:v>
                </c:pt>
                <c:pt idx="88257">
                  <c:v>1.664706601E-9</c:v>
                </c:pt>
                <c:pt idx="88258">
                  <c:v>1.351506695E-8</c:v>
                </c:pt>
                <c:pt idx="88259">
                  <c:v>3.6585447570000002E-8</c:v>
                </c:pt>
                <c:pt idx="88260">
                  <c:v>2.5375632430000001E-9</c:v>
                </c:pt>
                <c:pt idx="88261">
                  <c:v>1.8463559299999999E-8</c:v>
                </c:pt>
                <c:pt idx="88262">
                  <c:v>8.3043694429999995E-9</c:v>
                </c:pt>
                <c:pt idx="88263">
                  <c:v>5.608548705E-8</c:v>
                </c:pt>
                <c:pt idx="88264">
                  <c:v>2.719908191E-8</c:v>
                </c:pt>
                <c:pt idx="88265">
                  <c:v>4.1560463580000002E-8</c:v>
                </c:pt>
                <c:pt idx="88266">
                  <c:v>2.6938369949999998E-9</c:v>
                </c:pt>
                <c:pt idx="88267">
                  <c:v>5.5620343070000001E-7</c:v>
                </c:pt>
                <c:pt idx="88268">
                  <c:v>4.4289912599999997E-8</c:v>
                </c:pt>
                <c:pt idx="88269">
                  <c:v>1.071063476E-7</c:v>
                </c:pt>
                <c:pt idx="88270">
                  <c:v>7.9698167140000001E-8</c:v>
                </c:pt>
                <c:pt idx="88271">
                  <c:v>1.9852553E-7</c:v>
                </c:pt>
                <c:pt idx="88272">
                  <c:v>5.4555381699999999E-8</c:v>
                </c:pt>
                <c:pt idx="88273">
                  <c:v>3.051565405E-8</c:v>
                </c:pt>
                <c:pt idx="88274">
                  <c:v>1.7776898840000001E-8</c:v>
                </c:pt>
                <c:pt idx="88275">
                  <c:v>3.7340795529999997E-8</c:v>
                </c:pt>
                <c:pt idx="88276">
                  <c:v>1.1392657860000001E-8</c:v>
                </c:pt>
                <c:pt idx="88277">
                  <c:v>2.4435057579999999E-8</c:v>
                </c:pt>
                <c:pt idx="88278">
                  <c:v>9.7443669920000004E-8</c:v>
                </c:pt>
                <c:pt idx="88279">
                  <c:v>1.6751151490000001E-6</c:v>
                </c:pt>
                <c:pt idx="88280">
                  <c:v>7.1701137870000003E-8</c:v>
                </c:pt>
                <c:pt idx="88281">
                  <c:v>4.7398929989999999E-8</c:v>
                </c:pt>
                <c:pt idx="88282">
                  <c:v>2.3587135559999999E-8</c:v>
                </c:pt>
                <c:pt idx="88283">
                  <c:v>1.4592745830000001E-7</c:v>
                </c:pt>
                <c:pt idx="88284">
                  <c:v>4.258718208E-8</c:v>
                </c:pt>
                <c:pt idx="88285">
                  <c:v>9.5286684559999994E-8</c:v>
                </c:pt>
                <c:pt idx="88286">
                  <c:v>8.1010089090000001E-9</c:v>
                </c:pt>
                <c:pt idx="88287">
                  <c:v>5.7068797420000004E-7</c:v>
                </c:pt>
                <c:pt idx="88288">
                  <c:v>1.243923171E-7</c:v>
                </c:pt>
                <c:pt idx="88289">
                  <c:v>2.8883752879999998E-7</c:v>
                </c:pt>
                <c:pt idx="88290">
                  <c:v>2.224869242E-7</c:v>
                </c:pt>
                <c:pt idx="88291">
                  <c:v>6.2058743380000005E-7</c:v>
                </c:pt>
                <c:pt idx="88292">
                  <c:v>2.6734249450000001E-7</c:v>
                </c:pt>
                <c:pt idx="88293">
                  <c:v>1.675484517E-7</c:v>
                </c:pt>
                <c:pt idx="88294">
                  <c:v>3.2665966989999999E-9</c:v>
                </c:pt>
                <c:pt idx="88295">
                  <c:v>3.1986593780000001E-7</c:v>
                </c:pt>
                <c:pt idx="88296">
                  <c:v>4.7508713000000002E-7</c:v>
                </c:pt>
                <c:pt idx="88297">
                  <c:v>3.1427621280000002E-7</c:v>
                </c:pt>
                <c:pt idx="88298">
                  <c:v>1.7038079789999999E-6</c:v>
                </c:pt>
                <c:pt idx="88299">
                  <c:v>9.4522562630000004E-6</c:v>
                </c:pt>
                <c:pt idx="88300">
                  <c:v>4.1449876590000001E-7</c:v>
                </c:pt>
                <c:pt idx="88301">
                  <c:v>4.4753727359999997E-7</c:v>
                </c:pt>
                <c:pt idx="88302">
                  <c:v>1.8341958329999999E-7</c:v>
                </c:pt>
                <c:pt idx="88303">
                  <c:v>5.3776204139999998E-8</c:v>
                </c:pt>
                <c:pt idx="88304">
                  <c:v>5.9677268850000003E-8</c:v>
                </c:pt>
                <c:pt idx="88305">
                  <c:v>7.1270997589999998E-8</c:v>
                </c:pt>
                <c:pt idx="88306">
                  <c:v>2.7335227709999999E-8</c:v>
                </c:pt>
                <c:pt idx="88307">
                  <c:v>2.9777025189999999E-8</c:v>
                </c:pt>
                <c:pt idx="88308">
                  <c:v>2.3886053899999999E-8</c:v>
                </c:pt>
                <c:pt idx="88309">
                  <c:v>1.8353844189999999E-8</c:v>
                </c:pt>
                <c:pt idx="88310">
                  <c:v>2.8861897930000001E-8</c:v>
                </c:pt>
                <c:pt idx="88311">
                  <c:v>1.853101746E-8</c:v>
                </c:pt>
                <c:pt idx="88312">
                  <c:v>6.1070789769999999E-9</c:v>
                </c:pt>
                <c:pt idx="88313">
                  <c:v>2.281205156E-8</c:v>
                </c:pt>
                <c:pt idx="88314">
                  <c:v>3.9769410770000001E-8</c:v>
                </c:pt>
                <c:pt idx="88315">
                  <c:v>3.2491459079999999E-8</c:v>
                </c:pt>
                <c:pt idx="88316">
                  <c:v>1.482162895E-8</c:v>
                </c:pt>
                <c:pt idx="88317">
                  <c:v>5.7574250270000001E-8</c:v>
                </c:pt>
                <c:pt idx="88318">
                  <c:v>6.5303237769999998E-8</c:v>
                </c:pt>
                <c:pt idx="88319">
                  <c:v>2.2550933180000001E-7</c:v>
                </c:pt>
                <c:pt idx="88320">
                  <c:v>1.8451689129999998E-8</c:v>
                </c:pt>
                <c:pt idx="88321">
                  <c:v>3.974971227E-8</c:v>
                </c:pt>
                <c:pt idx="88322">
                  <c:v>7.5395553880000004E-9</c:v>
                </c:pt>
                <c:pt idx="88323">
                  <c:v>8.280496652E-8</c:v>
                </c:pt>
                <c:pt idx="88324">
                  <c:v>6.6019238699999999E-8</c:v>
                </c:pt>
                <c:pt idx="88325">
                  <c:v>5.5452736180000003E-8</c:v>
                </c:pt>
                <c:pt idx="88326">
                  <c:v>2.8328681029999998E-9</c:v>
                </c:pt>
                <c:pt idx="88327">
                  <c:v>2.3873982030000003E-7</c:v>
                </c:pt>
                <c:pt idx="88328">
                  <c:v>7.5437782070000001E-8</c:v>
                </c:pt>
                <c:pt idx="88329">
                  <c:v>1.375159103E-9</c:v>
                </c:pt>
                <c:pt idx="88330">
                  <c:v>6.8036248980000003E-7</c:v>
                </c:pt>
                <c:pt idx="88331">
                  <c:v>4.7776063619999998E-7</c:v>
                </c:pt>
                <c:pt idx="88332">
                  <c:v>2.449507822E-7</c:v>
                </c:pt>
                <c:pt idx="88333">
                  <c:v>3.9143712300000002E-8</c:v>
                </c:pt>
                <c:pt idx="88334">
                  <c:v>5.8536244990000002E-7</c:v>
                </c:pt>
                <c:pt idx="88335">
                  <c:v>3.291584094E-7</c:v>
                </c:pt>
                <c:pt idx="88336">
                  <c:v>1.47563552E-7</c:v>
                </c:pt>
                <c:pt idx="88337">
                  <c:v>1.0676323930000001E-7</c:v>
                </c:pt>
                <c:pt idx="88338">
                  <c:v>5.7568957199999996E-6</c:v>
                </c:pt>
                <c:pt idx="88339">
                  <c:v>1.4408717040000001E-5</c:v>
                </c:pt>
                <c:pt idx="88340">
                  <c:v>2.896626938E-6</c:v>
                </c:pt>
                <c:pt idx="88341">
                  <c:v>2.299475664E-6</c:v>
                </c:pt>
                <c:pt idx="88342">
                  <c:v>4.0605571769999997E-6</c:v>
                </c:pt>
                <c:pt idx="88343">
                  <c:v>1.7941330900000001E-6</c:v>
                </c:pt>
                <c:pt idx="88344">
                  <c:v>4.1824993589999999E-8</c:v>
                </c:pt>
                <c:pt idx="88345">
                  <c:v>7.3537698639999999E-8</c:v>
                </c:pt>
                <c:pt idx="88346">
                  <c:v>3.4897713999999999E-7</c:v>
                </c:pt>
                <c:pt idx="88347">
                  <c:v>3.856703164E-7</c:v>
                </c:pt>
                <c:pt idx="88348">
                  <c:v>9.5188631500000006E-8</c:v>
                </c:pt>
                <c:pt idx="88349">
                  <c:v>1.638285663E-7</c:v>
                </c:pt>
                <c:pt idx="88350">
                  <c:v>7.3699688360000004E-7</c:v>
                </c:pt>
                <c:pt idx="88351">
                  <c:v>7.1467024359999998E-7</c:v>
                </c:pt>
                <c:pt idx="88352">
                  <c:v>7.7301001880000008E-9</c:v>
                </c:pt>
                <c:pt idx="88353">
                  <c:v>3.7159407649999997E-8</c:v>
                </c:pt>
                <c:pt idx="88354">
                  <c:v>4.6708592610000002E-8</c:v>
                </c:pt>
                <c:pt idx="88355">
                  <c:v>6.2014927830000004E-8</c:v>
                </c:pt>
                <c:pt idx="88356">
                  <c:v>2.3234854900000001E-8</c:v>
                </c:pt>
                <c:pt idx="88357">
                  <c:v>3.3966446619999998E-8</c:v>
                </c:pt>
                <c:pt idx="88358">
                  <c:v>4.187546818E-8</c:v>
                </c:pt>
                <c:pt idx="88359">
                  <c:v>2.9942445249999998E-8</c:v>
                </c:pt>
                <c:pt idx="88360">
                  <c:v>7.2892874930000006E-8</c:v>
                </c:pt>
                <c:pt idx="88361">
                  <c:v>3.956401564E-8</c:v>
                </c:pt>
                <c:pt idx="88362">
                  <c:v>2.5034445430000002E-9</c:v>
                </c:pt>
                <c:pt idx="88363">
                  <c:v>2.975976728E-8</c:v>
                </c:pt>
                <c:pt idx="88364">
                  <c:v>2.9372339590000001E-8</c:v>
                </c:pt>
                <c:pt idx="88365">
                  <c:v>3.3101944660000002E-8</c:v>
                </c:pt>
                <c:pt idx="88366">
                  <c:v>3.1680391680000001E-8</c:v>
                </c:pt>
                <c:pt idx="88367">
                  <c:v>6.775535003E-8</c:v>
                </c:pt>
                <c:pt idx="88368">
                  <c:v>6.7458732919999994E-8</c:v>
                </c:pt>
                <c:pt idx="88369">
                  <c:v>2.7987818400000001E-8</c:v>
                </c:pt>
                <c:pt idx="88370">
                  <c:v>4.8171083279999995E-7</c:v>
                </c:pt>
                <c:pt idx="88371">
                  <c:v>5.0228135489999999E-7</c:v>
                </c:pt>
                <c:pt idx="88372">
                  <c:v>2.49878639E-7</c:v>
                </c:pt>
                <c:pt idx="88373">
                  <c:v>4.7926253270000004E-7</c:v>
                </c:pt>
                <c:pt idx="88374">
                  <c:v>1.2322962599999999E-7</c:v>
                </c:pt>
                <c:pt idx="88375">
                  <c:v>9.4187905139999997E-8</c:v>
                </c:pt>
                <c:pt idx="88376">
                  <c:v>2.7283184670000001E-7</c:v>
                </c:pt>
                <c:pt idx="88377">
                  <c:v>3.3146065940000002E-7</c:v>
                </c:pt>
                <c:pt idx="88378">
                  <c:v>6.0933883509999995E-7</c:v>
                </c:pt>
                <c:pt idx="88379">
                  <c:v>9.3096030040000003E-7</c:v>
                </c:pt>
                <c:pt idx="88380">
                  <c:v>1.4753958210000001E-6</c:v>
                </c:pt>
                <c:pt idx="88381">
                  <c:v>2.7284106060000001E-6</c:v>
                </c:pt>
                <c:pt idx="88382">
                  <c:v>7.6132835749999998E-6</c:v>
                </c:pt>
                <c:pt idx="88383">
                  <c:v>4.1396559560000003E-6</c:v>
                </c:pt>
                <c:pt idx="88384">
                  <c:v>2.5493122330000002E-7</c:v>
                </c:pt>
                <c:pt idx="88385">
                  <c:v>3.9017091619999997E-8</c:v>
                </c:pt>
                <c:pt idx="88386">
                  <c:v>6.5918709990000001E-7</c:v>
                </c:pt>
                <c:pt idx="88387">
                  <c:v>4.8212694479999998E-7</c:v>
                </c:pt>
                <c:pt idx="88388">
                  <c:v>1.5653008639999999E-7</c:v>
                </c:pt>
                <c:pt idx="88389">
                  <c:v>1.888299732E-7</c:v>
                </c:pt>
                <c:pt idx="88390">
                  <c:v>1.3573153860000001E-5</c:v>
                </c:pt>
                <c:pt idx="88391">
                  <c:v>4.7638380570000003E-6</c:v>
                </c:pt>
                <c:pt idx="88392">
                  <c:v>1.9684587879999999E-6</c:v>
                </c:pt>
                <c:pt idx="88393">
                  <c:v>1.2577367010000001E-6</c:v>
                </c:pt>
                <c:pt idx="88394">
                  <c:v>1.2985443980000001E-6</c:v>
                </c:pt>
                <c:pt idx="88395">
                  <c:v>5.8913785969999997E-8</c:v>
                </c:pt>
                <c:pt idx="88396">
                  <c:v>1.6504485859999999E-7</c:v>
                </c:pt>
                <c:pt idx="88397">
                  <c:v>7.2423179200000004E-8</c:v>
                </c:pt>
                <c:pt idx="88398">
                  <c:v>1.8147866610000001E-7</c:v>
                </c:pt>
                <c:pt idx="88399">
                  <c:v>3.0932250999999999E-8</c:v>
                </c:pt>
                <c:pt idx="88400">
                  <c:v>1.127083209E-7</c:v>
                </c:pt>
                <c:pt idx="88401">
                  <c:v>2.6856867139999999E-8</c:v>
                </c:pt>
                <c:pt idx="88402">
                  <c:v>1.4106300499999999E-7</c:v>
                </c:pt>
                <c:pt idx="88403">
                  <c:v>3.669948175E-9</c:v>
                </c:pt>
                <c:pt idx="88404">
                  <c:v>1.955916263E-8</c:v>
                </c:pt>
                <c:pt idx="88405">
                  <c:v>2.6173469280000002E-8</c:v>
                </c:pt>
                <c:pt idx="88406">
                  <c:v>3.2370320749999997E-8</c:v>
                </c:pt>
                <c:pt idx="88407">
                  <c:v>2.5923198299999999E-8</c:v>
                </c:pt>
                <c:pt idx="88408">
                  <c:v>2.6191198630000001E-8</c:v>
                </c:pt>
                <c:pt idx="88409">
                  <c:v>2.490469321E-8</c:v>
                </c:pt>
                <c:pt idx="88410">
                  <c:v>2.725165098E-8</c:v>
                </c:pt>
                <c:pt idx="88411">
                  <c:v>4.832565641E-8</c:v>
                </c:pt>
                <c:pt idx="88412">
                  <c:v>2.023703995E-8</c:v>
                </c:pt>
                <c:pt idx="88413">
                  <c:v>4.6397602299999997E-9</c:v>
                </c:pt>
                <c:pt idx="88414">
                  <c:v>3.4521452450000001E-7</c:v>
                </c:pt>
                <c:pt idx="88415">
                  <c:v>2.178503036E-8</c:v>
                </c:pt>
                <c:pt idx="88416">
                  <c:v>4.6723530160000003E-9</c:v>
                </c:pt>
                <c:pt idx="88417">
                  <c:v>1.6938726920000001E-8</c:v>
                </c:pt>
                <c:pt idx="88418">
                  <c:v>3.3652231420000002E-7</c:v>
                </c:pt>
                <c:pt idx="88419">
                  <c:v>6.6514266279999997E-8</c:v>
                </c:pt>
                <c:pt idx="88420">
                  <c:v>6.8689197589999999E-9</c:v>
                </c:pt>
                <c:pt idx="88421">
                  <c:v>1.2331904750000001E-7</c:v>
                </c:pt>
                <c:pt idx="88422">
                  <c:v>1.241289408E-6</c:v>
                </c:pt>
                <c:pt idx="88423">
                  <c:v>3.550985941E-7</c:v>
                </c:pt>
                <c:pt idx="88424">
                  <c:v>3.2640145910000003E-8</c:v>
                </c:pt>
                <c:pt idx="88425">
                  <c:v>1.3293841080000001E-8</c:v>
                </c:pt>
                <c:pt idx="88426">
                  <c:v>1.359143188E-6</c:v>
                </c:pt>
                <c:pt idx="88427">
                  <c:v>1.3972341500000001E-7</c:v>
                </c:pt>
                <c:pt idx="88428">
                  <c:v>6.8955136259999994E-8</c:v>
                </c:pt>
                <c:pt idx="88429">
                  <c:v>1.712829655E-9</c:v>
                </c:pt>
                <c:pt idx="88430">
                  <c:v>1.269125783E-5</c:v>
                </c:pt>
                <c:pt idx="88431">
                  <c:v>2.5112568169999999E-6</c:v>
                </c:pt>
                <c:pt idx="88432">
                  <c:v>2.0269658220000001E-6</c:v>
                </c:pt>
                <c:pt idx="88433">
                  <c:v>3.7102944369999999E-6</c:v>
                </c:pt>
                <c:pt idx="88434">
                  <c:v>2.5282005059999999E-5</c:v>
                </c:pt>
                <c:pt idx="88435">
                  <c:v>1.878702323E-6</c:v>
                </c:pt>
                <c:pt idx="88436">
                  <c:v>8.153252786E-8</c:v>
                </c:pt>
                <c:pt idx="88437">
                  <c:v>2.5079332309999999E-7</c:v>
                </c:pt>
                <c:pt idx="88438">
                  <c:v>1.072262527E-6</c:v>
                </c:pt>
                <c:pt idx="88439">
                  <c:v>3.4061504700000002E-7</c:v>
                </c:pt>
                <c:pt idx="88440">
                  <c:v>8.1504436550000006E-8</c:v>
                </c:pt>
                <c:pt idx="88441">
                  <c:v>1.0996544070000001E-7</c:v>
                </c:pt>
                <c:pt idx="88442">
                  <c:v>2.334351595E-7</c:v>
                </c:pt>
                <c:pt idx="88443">
                  <c:v>5.7245001520000003E-8</c:v>
                </c:pt>
                <c:pt idx="88444">
                  <c:v>7.0730696969999998E-8</c:v>
                </c:pt>
                <c:pt idx="88445">
                  <c:v>6.4183269650000004E-8</c:v>
                </c:pt>
                <c:pt idx="88446">
                  <c:v>1.461208543E-7</c:v>
                </c:pt>
                <c:pt idx="88447">
                  <c:v>1.01015166E-8</c:v>
                </c:pt>
                <c:pt idx="88448">
                  <c:v>3.9327552059999998E-8</c:v>
                </c:pt>
                <c:pt idx="88449">
                  <c:v>2.5323959839999999E-8</c:v>
                </c:pt>
                <c:pt idx="88450">
                  <c:v>1.3347034160000001E-7</c:v>
                </c:pt>
                <c:pt idx="88451">
                  <c:v>5.6250377899999997E-9</c:v>
                </c:pt>
                <c:pt idx="88452">
                  <c:v>2.2167336980000001E-8</c:v>
                </c:pt>
                <c:pt idx="88453">
                  <c:v>1.3507855109999999E-8</c:v>
                </c:pt>
                <c:pt idx="88454">
                  <c:v>9.5763862140000003E-9</c:v>
                </c:pt>
                <c:pt idx="88455">
                  <c:v>9.4270133859999995E-9</c:v>
                </c:pt>
                <c:pt idx="88456">
                  <c:v>9.3977356219999992E-9</c:v>
                </c:pt>
                <c:pt idx="88457">
                  <c:v>9.4049030270000001E-9</c:v>
                </c:pt>
                <c:pt idx="88458">
                  <c:v>7.4179727519999997E-9</c:v>
                </c:pt>
                <c:pt idx="88459">
                  <c:v>8.3759901749999998E-9</c:v>
                </c:pt>
                <c:pt idx="88460">
                  <c:v>1.056492895E-8</c:v>
                </c:pt>
                <c:pt idx="88461">
                  <c:v>1.439127302E-8</c:v>
                </c:pt>
                <c:pt idx="88462">
                  <c:v>2.003384294E-7</c:v>
                </c:pt>
                <c:pt idx="88463">
                  <c:v>8.6937819439999999E-9</c:v>
                </c:pt>
                <c:pt idx="88464">
                  <c:v>4.668927398E-8</c:v>
                </c:pt>
                <c:pt idx="88465">
                  <c:v>3.6006406679999998E-8</c:v>
                </c:pt>
                <c:pt idx="88466">
                  <c:v>1.919954927E-7</c:v>
                </c:pt>
                <c:pt idx="88467">
                  <c:v>4.3699622869999997E-9</c:v>
                </c:pt>
                <c:pt idx="88468">
                  <c:v>7.5730491040000004E-8</c:v>
                </c:pt>
                <c:pt idx="88469">
                  <c:v>6.551477689E-8</c:v>
                </c:pt>
                <c:pt idx="88470">
                  <c:v>1.0592042749999999E-6</c:v>
                </c:pt>
                <c:pt idx="88471">
                  <c:v>4.9437388769999998E-8</c:v>
                </c:pt>
                <c:pt idx="88472">
                  <c:v>3.7739799870000001E-7</c:v>
                </c:pt>
                <c:pt idx="88473">
                  <c:v>6.9050571339999995E-7</c:v>
                </c:pt>
                <c:pt idx="88474">
                  <c:v>3.3843161040000001E-5</c:v>
                </c:pt>
                <c:pt idx="88475">
                  <c:v>6.6985212320000005E-7</c:v>
                </c:pt>
                <c:pt idx="88476">
                  <c:v>1.1073618630000001E-8</c:v>
                </c:pt>
                <c:pt idx="88477">
                  <c:v>9.1019936650000004E-8</c:v>
                </c:pt>
                <c:pt idx="88478">
                  <c:v>8.1838131829999998E-7</c:v>
                </c:pt>
                <c:pt idx="88479">
                  <c:v>9.1931284030000003E-8</c:v>
                </c:pt>
                <c:pt idx="88480">
                  <c:v>5.6705047209999997E-8</c:v>
                </c:pt>
                <c:pt idx="88481">
                  <c:v>8.8108186499999999E-8</c:v>
                </c:pt>
                <c:pt idx="88482">
                  <c:v>7.3680430479999999E-6</c:v>
                </c:pt>
                <c:pt idx="88483">
                  <c:v>1.335595714E-8</c:v>
                </c:pt>
                <c:pt idx="88484">
                  <c:v>1.722162901E-7</c:v>
                </c:pt>
                <c:pt idx="88485">
                  <c:v>1.744464868E-7</c:v>
                </c:pt>
                <c:pt idx="88486">
                  <c:v>2.3730502759999998E-6</c:v>
                </c:pt>
                <c:pt idx="88487">
                  <c:v>4.2605561519999998E-8</c:v>
                </c:pt>
                <c:pt idx="88488">
                  <c:v>4.7881778299999999E-8</c:v>
                </c:pt>
                <c:pt idx="88489">
                  <c:v>4.952401869E-8</c:v>
                </c:pt>
                <c:pt idx="88490">
                  <c:v>1.429762485E-7</c:v>
                </c:pt>
                <c:pt idx="88491">
                  <c:v>7.7968779339999995E-9</c:v>
                </c:pt>
                <c:pt idx="88492">
                  <c:v>2.1110906030000001E-8</c:v>
                </c:pt>
                <c:pt idx="88493">
                  <c:v>2.4289944100000001E-8</c:v>
                </c:pt>
                <c:pt idx="88494">
                  <c:v>1.8254348960000001E-6</c:v>
                </c:pt>
                <c:pt idx="88495">
                  <c:v>8.8046362509999993E-9</c:v>
                </c:pt>
                <c:pt idx="88496">
                  <c:v>1.174281756E-9</c:v>
                </c:pt>
                <c:pt idx="88497">
                  <c:v>5.1138615159999999E-10</c:v>
                </c:pt>
                <c:pt idx="88498">
                  <c:v>1.801934125E-10</c:v>
                </c:pt>
                <c:pt idx="88499">
                  <c:v>2.4311989979999998E-10</c:v>
                </c:pt>
                <c:pt idx="88500">
                  <c:v>3.878181596E-10</c:v>
                </c:pt>
                <c:pt idx="88501">
                  <c:v>6.0643915439999998E-10</c:v>
                </c:pt>
                <c:pt idx="88502">
                  <c:v>4.2872672700000003E-8</c:v>
                </c:pt>
                <c:pt idx="88503">
                  <c:v>3.1722021759999999E-10</c:v>
                </c:pt>
                <c:pt idx="88504">
                  <c:v>2.9192601220000001E-10</c:v>
                </c:pt>
                <c:pt idx="88505">
                  <c:v>7.9623961300000001E-11</c:v>
                </c:pt>
                <c:pt idx="88506">
                  <c:v>2.3581808789999999E-12</c:v>
                </c:pt>
                <c:pt idx="88507">
                  <c:v>2.0453869409999999E-10</c:v>
                </c:pt>
                <c:pt idx="88508">
                  <c:v>8.4899329950000003E-10</c:v>
                </c:pt>
                <c:pt idx="88509">
                  <c:v>1.8622658300000001E-9</c:v>
                </c:pt>
                <c:pt idx="88510">
                  <c:v>4.7677919939999997E-8</c:v>
                </c:pt>
                <c:pt idx="88511">
                  <c:v>9.2191858390000002E-9</c:v>
                </c:pt>
                <c:pt idx="88512">
                  <c:v>1.008256288E-8</c:v>
                </c:pt>
                <c:pt idx="88513">
                  <c:v>9.9020359930000004E-9</c:v>
                </c:pt>
                <c:pt idx="88514">
                  <c:v>4.2017567790000002E-6</c:v>
                </c:pt>
                <c:pt idx="88515">
                  <c:v>5.113388995E-8</c:v>
                </c:pt>
                <c:pt idx="88516">
                  <c:v>8.3505943070000006E-8</c:v>
                </c:pt>
                <c:pt idx="88517">
                  <c:v>7.2902951829999997E-8</c:v>
                </c:pt>
                <c:pt idx="88518">
                  <c:v>1.6305894320000001E-6</c:v>
                </c:pt>
                <c:pt idx="88519">
                  <c:v>1.0586124939999999E-7</c:v>
                </c:pt>
                <c:pt idx="88520">
                  <c:v>9.6154546769999996E-8</c:v>
                </c:pt>
                <c:pt idx="88521">
                  <c:v>9.7465352079999998E-8</c:v>
                </c:pt>
                <c:pt idx="88522">
                  <c:v>6.4424133060000001E-6</c:v>
                </c:pt>
                <c:pt idx="88523">
                  <c:v>2.5577320530000001E-7</c:v>
                </c:pt>
                <c:pt idx="88524">
                  <c:v>4.3945395769999997E-8</c:v>
                </c:pt>
                <c:pt idx="88525">
                  <c:v>1.2937627349999999E-7</c:v>
                </c:pt>
                <c:pt idx="88526">
                  <c:v>2.6651776199999999E-5</c:v>
                </c:pt>
                <c:pt idx="88527">
                  <c:v>2.099106947E-7</c:v>
                </c:pt>
                <c:pt idx="88528">
                  <c:v>2.0147792030000001E-7</c:v>
                </c:pt>
                <c:pt idx="88529">
                  <c:v>6.013456321E-8</c:v>
                </c:pt>
                <c:pt idx="88530">
                  <c:v>1.013533899E-6</c:v>
                </c:pt>
                <c:pt idx="88531">
                  <c:v>1.4344822860000001E-7</c:v>
                </c:pt>
                <c:pt idx="88532">
                  <c:v>9.8538611560000002E-8</c:v>
                </c:pt>
                <c:pt idx="88533">
                  <c:v>2.3961889849999999E-8</c:v>
                </c:pt>
                <c:pt idx="88534">
                  <c:v>2.9790686429999998E-6</c:v>
                </c:pt>
                <c:pt idx="88535">
                  <c:v>8.7021646659999996E-8</c:v>
                </c:pt>
                <c:pt idx="88536">
                  <c:v>1.1834309329999999E-7</c:v>
                </c:pt>
                <c:pt idx="88537">
                  <c:v>6.3781623009999995E-8</c:v>
                </c:pt>
                <c:pt idx="88538">
                  <c:v>3.7164794449999998E-7</c:v>
                </c:pt>
                <c:pt idx="88539">
                  <c:v>3.9185497989999998E-8</c:v>
                </c:pt>
                <c:pt idx="88540">
                  <c:v>2.004435663E-8</c:v>
                </c:pt>
                <c:pt idx="88541">
                  <c:v>1.075867435E-8</c:v>
                </c:pt>
                <c:pt idx="88542">
                  <c:v>2.839677067E-8</c:v>
                </c:pt>
                <c:pt idx="88543">
                  <c:v>7.2550214810000002E-9</c:v>
                </c:pt>
                <c:pt idx="88544">
                  <c:v>6.6417858999999996E-9</c:v>
                </c:pt>
                <c:pt idx="88545">
                  <c:v>2.597403272E-8</c:v>
                </c:pt>
                <c:pt idx="88546">
                  <c:v>7.6116872599999996E-7</c:v>
                </c:pt>
                <c:pt idx="88547">
                  <c:v>2.29747067E-8</c:v>
                </c:pt>
                <c:pt idx="88548">
                  <c:v>2.23404445E-9</c:v>
                </c:pt>
                <c:pt idx="88549">
                  <c:v>1.9712459750000002E-9</c:v>
                </c:pt>
                <c:pt idx="88550">
                  <c:v>3.7620113150000001E-8</c:v>
                </c:pt>
                <c:pt idx="88551">
                  <c:v>1.7522031399999999E-9</c:v>
                </c:pt>
                <c:pt idx="88552">
                  <c:v>1.5288226609999999E-9</c:v>
                </c:pt>
                <c:pt idx="88553">
                  <c:v>6.486156941E-9</c:v>
                </c:pt>
                <c:pt idx="88554">
                  <c:v>2.8246286790000001E-8</c:v>
                </c:pt>
                <c:pt idx="88555">
                  <c:v>7.9358588570000006E-9</c:v>
                </c:pt>
                <c:pt idx="88556">
                  <c:v>1.451767513E-8</c:v>
                </c:pt>
                <c:pt idx="88557">
                  <c:v>1.4171518929999999E-8</c:v>
                </c:pt>
                <c:pt idx="88558">
                  <c:v>7.6378998669999995E-8</c:v>
                </c:pt>
                <c:pt idx="88559">
                  <c:v>4.8208679970000001E-8</c:v>
                </c:pt>
                <c:pt idx="88560">
                  <c:v>2.4128842239999999E-8</c:v>
                </c:pt>
                <c:pt idx="88561">
                  <c:v>3.2318916890000003E-8</c:v>
                </c:pt>
                <c:pt idx="88562">
                  <c:v>1.8584326990000001E-7</c:v>
                </c:pt>
                <c:pt idx="88563">
                  <c:v>1.4361309089999999E-7</c:v>
                </c:pt>
                <c:pt idx="88564">
                  <c:v>2.8502990560000001E-8</c:v>
                </c:pt>
                <c:pt idx="88565">
                  <c:v>1.389706604E-6</c:v>
                </c:pt>
                <c:pt idx="88566">
                  <c:v>2.1532399709999999E-5</c:v>
                </c:pt>
                <c:pt idx="88567">
                  <c:v>1.2905399679999999E-6</c:v>
                </c:pt>
                <c:pt idx="88568">
                  <c:v>8.5433226580000003E-7</c:v>
                </c:pt>
                <c:pt idx="88569">
                  <c:v>1.5007502930000001E-7</c:v>
                </c:pt>
                <c:pt idx="88570">
                  <c:v>1.2137173000000001E-7</c:v>
                </c:pt>
                <c:pt idx="88571">
                  <c:v>3.2193843200000001E-7</c:v>
                </c:pt>
                <c:pt idx="88572">
                  <c:v>2.349607576E-7</c:v>
                </c:pt>
                <c:pt idx="88573">
                  <c:v>3.8082734959999998E-9</c:v>
                </c:pt>
                <c:pt idx="88574">
                  <c:v>1.593321774E-7</c:v>
                </c:pt>
                <c:pt idx="88575">
                  <c:v>1.7664517949999999E-7</c:v>
                </c:pt>
                <c:pt idx="88576">
                  <c:v>4.1918135069999999E-8</c:v>
                </c:pt>
                <c:pt idx="88577">
                  <c:v>5.8311356479999998E-8</c:v>
                </c:pt>
                <c:pt idx="88578">
                  <c:v>1.8551235960000002E-8</c:v>
                </c:pt>
                <c:pt idx="88579">
                  <c:v>6.8964982560000001E-8</c:v>
                </c:pt>
                <c:pt idx="88580">
                  <c:v>7.7228256600000004E-9</c:v>
                </c:pt>
                <c:pt idx="88581">
                  <c:v>9.9426258690000003E-8</c:v>
                </c:pt>
                <c:pt idx="88582">
                  <c:v>5.7226598010000003E-8</c:v>
                </c:pt>
                <c:pt idx="88583">
                  <c:v>5.0258748339999997E-9</c:v>
                </c:pt>
                <c:pt idx="88584">
                  <c:v>6.7522632919999995E-8</c:v>
                </c:pt>
                <c:pt idx="88585">
                  <c:v>2.2447042259999999E-7</c:v>
                </c:pt>
                <c:pt idx="88586">
                  <c:v>9.1578264219999995E-7</c:v>
                </c:pt>
                <c:pt idx="88587">
                  <c:v>2.125190819E-8</c:v>
                </c:pt>
                <c:pt idx="88588">
                  <c:v>4.0598240059999997E-8</c:v>
                </c:pt>
                <c:pt idx="88589">
                  <c:v>2.888446989E-8</c:v>
                </c:pt>
                <c:pt idx="88590">
                  <c:v>1.4795184029999999E-7</c:v>
                </c:pt>
                <c:pt idx="88591">
                  <c:v>8.3114208329999999E-8</c:v>
                </c:pt>
                <c:pt idx="88592">
                  <c:v>8.5859197120000006E-8</c:v>
                </c:pt>
                <c:pt idx="88593">
                  <c:v>1.082918192E-8</c:v>
                </c:pt>
                <c:pt idx="88594">
                  <c:v>3.1025489789999997E-7</c:v>
                </c:pt>
                <c:pt idx="88595">
                  <c:v>8.9203600580000001E-8</c:v>
                </c:pt>
                <c:pt idx="88596">
                  <c:v>1.0217380280000001E-8</c:v>
                </c:pt>
                <c:pt idx="88597">
                  <c:v>2.355916469E-7</c:v>
                </c:pt>
                <c:pt idx="88598">
                  <c:v>1.715379922E-7</c:v>
                </c:pt>
                <c:pt idx="88599">
                  <c:v>1.3106337509999999E-7</c:v>
                </c:pt>
                <c:pt idx="88600">
                  <c:v>2.8721505370000001E-8</c:v>
                </c:pt>
                <c:pt idx="88601">
                  <c:v>9.8412362629999996E-8</c:v>
                </c:pt>
                <c:pt idx="88602">
                  <c:v>3.4796813889999998E-8</c:v>
                </c:pt>
                <c:pt idx="88603">
                  <c:v>4.4312586849999999E-8</c:v>
                </c:pt>
                <c:pt idx="88604">
                  <c:v>3.158702643E-8</c:v>
                </c:pt>
                <c:pt idx="88605">
                  <c:v>3.9090554839999999E-8</c:v>
                </c:pt>
                <c:pt idx="88606">
                  <c:v>1.202348018E-7</c:v>
                </c:pt>
                <c:pt idx="88607">
                  <c:v>4.2114545400000001E-8</c:v>
                </c:pt>
                <c:pt idx="88608">
                  <c:v>3.2681019010000002E-7</c:v>
                </c:pt>
                <c:pt idx="88609">
                  <c:v>5.4275485000000003E-7</c:v>
                </c:pt>
                <c:pt idx="88610">
                  <c:v>1.072304977E-6</c:v>
                </c:pt>
                <c:pt idx="88611">
                  <c:v>1.7846600100000001E-7</c:v>
                </c:pt>
                <c:pt idx="88612">
                  <c:v>2.254419027E-7</c:v>
                </c:pt>
                <c:pt idx="88613">
                  <c:v>9.5528727340000001E-8</c:v>
                </c:pt>
                <c:pt idx="88614">
                  <c:v>1.3833884430000001E-6</c:v>
                </c:pt>
                <c:pt idx="88615">
                  <c:v>4.1033663300000002E-7</c:v>
                </c:pt>
                <c:pt idx="88616">
                  <c:v>4.7347073940000002E-8</c:v>
                </c:pt>
                <c:pt idx="88617">
                  <c:v>1.946516376E-6</c:v>
                </c:pt>
                <c:pt idx="88618">
                  <c:v>3.3854457650000001E-6</c:v>
                </c:pt>
                <c:pt idx="88619">
                  <c:v>8.1781004910000003E-7</c:v>
                </c:pt>
                <c:pt idx="88620">
                  <c:v>5.6929353200000004E-7</c:v>
                </c:pt>
                <c:pt idx="88621">
                  <c:v>7.4920767959999999E-8</c:v>
                </c:pt>
                <c:pt idx="88622">
                  <c:v>1.7423806899999999E-7</c:v>
                </c:pt>
                <c:pt idx="88623">
                  <c:v>4.1054993459999998E-7</c:v>
                </c:pt>
                <c:pt idx="88624">
                  <c:v>1.219105231E-7</c:v>
                </c:pt>
                <c:pt idx="88625">
                  <c:v>9.7208549159999999E-7</c:v>
                </c:pt>
                <c:pt idx="88626">
                  <c:v>2.2453928390000001E-6</c:v>
                </c:pt>
                <c:pt idx="88627">
                  <c:v>9.4242076590000005E-7</c:v>
                </c:pt>
                <c:pt idx="88628">
                  <c:v>6.4109246490000001E-7</c:v>
                </c:pt>
                <c:pt idx="88629">
                  <c:v>2.2640488089999999E-7</c:v>
                </c:pt>
                <c:pt idx="88630">
                  <c:v>3.5982014169999998E-7</c:v>
                </c:pt>
                <c:pt idx="88631">
                  <c:v>4.7843996210000002E-8</c:v>
                </c:pt>
                <c:pt idx="88632">
                  <c:v>5.0974670280000001E-8</c:v>
                </c:pt>
                <c:pt idx="88633">
                  <c:v>5.7484248940000001E-8</c:v>
                </c:pt>
                <c:pt idx="88634">
                  <c:v>1.2399044119999999E-7</c:v>
                </c:pt>
                <c:pt idx="88635">
                  <c:v>1.2521781879999999E-7</c:v>
                </c:pt>
                <c:pt idx="88636">
                  <c:v>9.708207673E-8</c:v>
                </c:pt>
                <c:pt idx="88637">
                  <c:v>7.4601219760000005E-7</c:v>
                </c:pt>
                <c:pt idx="88638">
                  <c:v>2.2041167899999999E-6</c:v>
                </c:pt>
                <c:pt idx="88639">
                  <c:v>3.2872492899999998E-7</c:v>
                </c:pt>
                <c:pt idx="88640">
                  <c:v>6.6344960400000002E-7</c:v>
                </c:pt>
                <c:pt idx="88641">
                  <c:v>2.1106761270000001E-7</c:v>
                </c:pt>
                <c:pt idx="88642">
                  <c:v>2.330879593E-7</c:v>
                </c:pt>
                <c:pt idx="88643">
                  <c:v>2.0372489609999999E-7</c:v>
                </c:pt>
                <c:pt idx="88644">
                  <c:v>3.3259237030000002E-7</c:v>
                </c:pt>
                <c:pt idx="88645">
                  <c:v>9.1306660359999997E-8</c:v>
                </c:pt>
                <c:pt idx="88646">
                  <c:v>5.9175330860000005E-7</c:v>
                </c:pt>
                <c:pt idx="88647">
                  <c:v>5.3538146180000004E-7</c:v>
                </c:pt>
                <c:pt idx="88648">
                  <c:v>9.9217150320000001E-7</c:v>
                </c:pt>
                <c:pt idx="88649">
                  <c:v>1.0437191119999999E-6</c:v>
                </c:pt>
                <c:pt idx="88650">
                  <c:v>1.130046037E-6</c:v>
                </c:pt>
                <c:pt idx="88651">
                  <c:v>1.163848764E-7</c:v>
                </c:pt>
                <c:pt idx="88652">
                  <c:v>6.2434796960000002E-8</c:v>
                </c:pt>
                <c:pt idx="88653">
                  <c:v>3.857820004E-8</c:v>
                </c:pt>
                <c:pt idx="88654">
                  <c:v>6.7717462339999996E-8</c:v>
                </c:pt>
                <c:pt idx="88655">
                  <c:v>5.7121168959999997E-8</c:v>
                </c:pt>
                <c:pt idx="88656">
                  <c:v>9.8296943819999998E-8</c:v>
                </c:pt>
                <c:pt idx="88657">
                  <c:v>4.3177921399999997E-7</c:v>
                </c:pt>
                <c:pt idx="88658">
                  <c:v>1.5388271760000001E-6</c:v>
                </c:pt>
                <c:pt idx="88659">
                  <c:v>1.991076406E-7</c:v>
                </c:pt>
                <c:pt idx="88660">
                  <c:v>3.8902027870000002E-7</c:v>
                </c:pt>
                <c:pt idx="88661">
                  <c:v>1.173788329E-6</c:v>
                </c:pt>
                <c:pt idx="88662">
                  <c:v>2.8875045090000001E-7</c:v>
                </c:pt>
                <c:pt idx="88663">
                  <c:v>1.1229599970000001E-8</c:v>
                </c:pt>
                <c:pt idx="88664">
                  <c:v>2.227870225E-7</c:v>
                </c:pt>
                <c:pt idx="88665">
                  <c:v>3.067338732E-7</c:v>
                </c:pt>
                <c:pt idx="88666">
                  <c:v>3.7581199850000002E-7</c:v>
                </c:pt>
                <c:pt idx="88667">
                  <c:v>1.073160242E-7</c:v>
                </c:pt>
                <c:pt idx="88668">
                  <c:v>6.3467975410000005E-7</c:v>
                </c:pt>
                <c:pt idx="88669">
                  <c:v>1.795140412E-6</c:v>
                </c:pt>
                <c:pt idx="88670">
                  <c:v>1.124479143E-6</c:v>
                </c:pt>
                <c:pt idx="88671">
                  <c:v>1.533965627E-7</c:v>
                </c:pt>
                <c:pt idx="88672">
                  <c:v>6.5075444970000004E-8</c:v>
                </c:pt>
                <c:pt idx="88673">
                  <c:v>1.8163397439999999E-8</c:v>
                </c:pt>
                <c:pt idx="88674">
                  <c:v>1.2834029049999999E-7</c:v>
                </c:pt>
                <c:pt idx="88675">
                  <c:v>7.5959403979999999E-8</c:v>
                </c:pt>
                <c:pt idx="88676">
                  <c:v>5.0489292209999998E-8</c:v>
                </c:pt>
                <c:pt idx="88677">
                  <c:v>9.2069301579999996E-8</c:v>
                </c:pt>
                <c:pt idx="88678">
                  <c:v>3.6434350410000002E-7</c:v>
                </c:pt>
                <c:pt idx="88679">
                  <c:v>2.7616855089999998E-7</c:v>
                </c:pt>
                <c:pt idx="88680">
                  <c:v>1.5018360780000001E-7</c:v>
                </c:pt>
                <c:pt idx="88681">
                  <c:v>1.761924361E-6</c:v>
                </c:pt>
                <c:pt idx="88682">
                  <c:v>1.939735402E-7</c:v>
                </c:pt>
                <c:pt idx="88683">
                  <c:v>3.4324774270000003E-8</c:v>
                </c:pt>
                <c:pt idx="88684">
                  <c:v>3.0288056729999997E-8</c:v>
                </c:pt>
                <c:pt idx="88685">
                  <c:v>9.2204928399999997E-7</c:v>
                </c:pt>
                <c:pt idx="88686">
                  <c:v>1.962837185E-7</c:v>
                </c:pt>
                <c:pt idx="88687">
                  <c:v>5.557128334E-8</c:v>
                </c:pt>
                <c:pt idx="88688">
                  <c:v>1.3781294149999999E-7</c:v>
                </c:pt>
                <c:pt idx="88689">
                  <c:v>1.5942328929999999E-6</c:v>
                </c:pt>
                <c:pt idx="88690">
                  <c:v>5.6771453879999995E-7</c:v>
                </c:pt>
                <c:pt idx="88691">
                  <c:v>1.6290503780000001E-8</c:v>
                </c:pt>
                <c:pt idx="88692">
                  <c:v>2.402060859E-8</c:v>
                </c:pt>
                <c:pt idx="88693">
                  <c:v>1.0787638650000001E-6</c:v>
                </c:pt>
                <c:pt idx="88694">
                  <c:v>3.6791468259999998E-7</c:v>
                </c:pt>
                <c:pt idx="88695">
                  <c:v>2.551072833E-9</c:v>
                </c:pt>
                <c:pt idx="88696">
                  <c:v>3.6842352329999999E-8</c:v>
                </c:pt>
                <c:pt idx="88697">
                  <c:v>3.1752378490000001E-6</c:v>
                </c:pt>
                <c:pt idx="88698">
                  <c:v>1.855496828E-6</c:v>
                </c:pt>
                <c:pt idx="88699">
                  <c:v>3.7404280229999999E-7</c:v>
                </c:pt>
                <c:pt idx="88700">
                  <c:v>7.0967826569999998E-7</c:v>
                </c:pt>
                <c:pt idx="88701">
                  <c:v>2.0985113970000001E-6</c:v>
                </c:pt>
                <c:pt idx="88702">
                  <c:v>2.3831366999999999E-7</c:v>
                </c:pt>
                <c:pt idx="88703">
                  <c:v>5.5827169560000003E-8</c:v>
                </c:pt>
                <c:pt idx="88704">
                  <c:v>5.4209952909999998E-8</c:v>
                </c:pt>
                <c:pt idx="88705">
                  <c:v>6.0136329240000002E-8</c:v>
                </c:pt>
                <c:pt idx="88706">
                  <c:v>1.5493018090000001E-8</c:v>
                </c:pt>
                <c:pt idx="88707">
                  <c:v>5.725616815E-8</c:v>
                </c:pt>
                <c:pt idx="88708">
                  <c:v>4.545662965E-8</c:v>
                </c:pt>
                <c:pt idx="88709">
                  <c:v>3.2493700560000001E-7</c:v>
                </c:pt>
                <c:pt idx="88710">
                  <c:v>3.7202034660000001E-8</c:v>
                </c:pt>
                <c:pt idx="88711">
                  <c:v>8.5168790559999997E-8</c:v>
                </c:pt>
                <c:pt idx="88712">
                  <c:v>2.0455115360000001E-8</c:v>
                </c:pt>
                <c:pt idx="88713">
                  <c:v>4.6550851730000002E-7</c:v>
                </c:pt>
                <c:pt idx="88714">
                  <c:v>1.0224527549999999E-7</c:v>
                </c:pt>
                <c:pt idx="88715">
                  <c:v>6.5075013180000007E-8</c:v>
                </c:pt>
                <c:pt idx="88716">
                  <c:v>1.708514267E-8</c:v>
                </c:pt>
                <c:pt idx="88717">
                  <c:v>6.7638962300000005E-7</c:v>
                </c:pt>
                <c:pt idx="88718">
                  <c:v>3.7398665159999997E-7</c:v>
                </c:pt>
                <c:pt idx="88719">
                  <c:v>7.1411836279999994E-8</c:v>
                </c:pt>
                <c:pt idx="88720">
                  <c:v>1.2668504749999999E-8</c:v>
                </c:pt>
                <c:pt idx="88721">
                  <c:v>1.2902379999999999E-7</c:v>
                </c:pt>
                <c:pt idx="88722">
                  <c:v>9.1468202269999998E-8</c:v>
                </c:pt>
                <c:pt idx="88723">
                  <c:v>4.0914867650000001E-8</c:v>
                </c:pt>
                <c:pt idx="88724">
                  <c:v>7.9775963260000003E-8</c:v>
                </c:pt>
                <c:pt idx="88725">
                  <c:v>4.7309506570000002E-8</c:v>
                </c:pt>
                <c:pt idx="88726">
                  <c:v>1.4622737969999999E-7</c:v>
                </c:pt>
                <c:pt idx="88727">
                  <c:v>7.661349537E-8</c:v>
                </c:pt>
                <c:pt idx="88728">
                  <c:v>1.438822457E-7</c:v>
                </c:pt>
                <c:pt idx="88729">
                  <c:v>3.0079972079999999E-6</c:v>
                </c:pt>
                <c:pt idx="88730">
                  <c:v>1.3903921470000001E-7</c:v>
                </c:pt>
                <c:pt idx="88731">
                  <c:v>7.3852789480000003E-7</c:v>
                </c:pt>
                <c:pt idx="88732">
                  <c:v>5.4242190780000001E-7</c:v>
                </c:pt>
                <c:pt idx="88733">
                  <c:v>9.0067393009999996E-7</c:v>
                </c:pt>
                <c:pt idx="88734">
                  <c:v>2.9629788390000001E-10</c:v>
                </c:pt>
                <c:pt idx="88735">
                  <c:v>6.1008682329999995E-7</c:v>
                </c:pt>
                <c:pt idx="88736">
                  <c:v>3.8590866899999998E-7</c:v>
                </c:pt>
                <c:pt idx="88737">
                  <c:v>2.735306079E-6</c:v>
                </c:pt>
                <c:pt idx="88738">
                  <c:v>7.1345251400000004E-7</c:v>
                </c:pt>
                <c:pt idx="88739">
                  <c:v>2.0216319640000002E-6</c:v>
                </c:pt>
                <c:pt idx="88740">
                  <c:v>2.5274177259999999E-6</c:v>
                </c:pt>
                <c:pt idx="88741">
                  <c:v>4.0598637100000001E-5</c:v>
                </c:pt>
                <c:pt idx="88742">
                  <c:v>2.1477489929999999E-6</c:v>
                </c:pt>
                <c:pt idx="88743">
                  <c:v>2.308316066E-8</c:v>
                </c:pt>
                <c:pt idx="88744">
                  <c:v>1.612464694E-7</c:v>
                </c:pt>
                <c:pt idx="88745">
                  <c:v>7.4931147250000003E-7</c:v>
                </c:pt>
                <c:pt idx="88746">
                  <c:v>9.3427623790000002E-9</c:v>
                </c:pt>
                <c:pt idx="88747">
                  <c:v>2.7963974019999999E-8</c:v>
                </c:pt>
                <c:pt idx="88748">
                  <c:v>6.9041239260000002E-8</c:v>
                </c:pt>
                <c:pt idx="88749">
                  <c:v>1.461783425E-6</c:v>
                </c:pt>
                <c:pt idx="88750">
                  <c:v>1.107221785E-7</c:v>
                </c:pt>
                <c:pt idx="88751">
                  <c:v>2.7891471459999998E-8</c:v>
                </c:pt>
                <c:pt idx="88752">
                  <c:v>2.874215382E-9</c:v>
                </c:pt>
                <c:pt idx="88753">
                  <c:v>5.1063988639999999E-8</c:v>
                </c:pt>
                <c:pt idx="88754">
                  <c:v>2.5073173449999999E-8</c:v>
                </c:pt>
                <c:pt idx="88755">
                  <c:v>3.5161070300000001E-8</c:v>
                </c:pt>
                <c:pt idx="88756">
                  <c:v>5.2231759320000001E-8</c:v>
                </c:pt>
                <c:pt idx="88757">
                  <c:v>1.057985905E-8</c:v>
                </c:pt>
                <c:pt idx="88758">
                  <c:v>2.0550979410000001E-8</c:v>
                </c:pt>
                <c:pt idx="88759">
                  <c:v>1.0194119869999999E-7</c:v>
                </c:pt>
                <c:pt idx="88760">
                  <c:v>1.1935059170000001E-7</c:v>
                </c:pt>
                <c:pt idx="88761">
                  <c:v>1.5070383400000001E-6</c:v>
                </c:pt>
                <c:pt idx="88762">
                  <c:v>8.6542418330000002E-8</c:v>
                </c:pt>
                <c:pt idx="88763">
                  <c:v>1.5476404689999999E-8</c:v>
                </c:pt>
                <c:pt idx="88764">
                  <c:v>3.2379055459999998E-8</c:v>
                </c:pt>
                <c:pt idx="88765">
                  <c:v>4.5872254880000003E-8</c:v>
                </c:pt>
                <c:pt idx="88766">
                  <c:v>1.389616302E-8</c:v>
                </c:pt>
                <c:pt idx="88767">
                  <c:v>8.7474655179999994E-9</c:v>
                </c:pt>
                <c:pt idx="88768">
                  <c:v>3.309568208E-9</c:v>
                </c:pt>
                <c:pt idx="88769">
                  <c:v>7.3482670980000001E-7</c:v>
                </c:pt>
                <c:pt idx="88770">
                  <c:v>9.2896497949999993E-9</c:v>
                </c:pt>
                <c:pt idx="88771">
                  <c:v>1.149631591E-7</c:v>
                </c:pt>
                <c:pt idx="88772">
                  <c:v>3.1917930539999998E-7</c:v>
                </c:pt>
                <c:pt idx="88773">
                  <c:v>8.5230133800000002E-6</c:v>
                </c:pt>
                <c:pt idx="88774">
                  <c:v>2.193518651E-7</c:v>
                </c:pt>
                <c:pt idx="88775">
                  <c:v>1.209283765E-7</c:v>
                </c:pt>
                <c:pt idx="88776">
                  <c:v>2.9663637629999998E-7</c:v>
                </c:pt>
                <c:pt idx="88777">
                  <c:v>1.7055543680000001E-6</c:v>
                </c:pt>
                <c:pt idx="88778">
                  <c:v>1.585972791E-7</c:v>
                </c:pt>
                <c:pt idx="88779">
                  <c:v>4.1258241669999997E-7</c:v>
                </c:pt>
                <c:pt idx="88780">
                  <c:v>7.2784035479999996E-7</c:v>
                </c:pt>
                <c:pt idx="88781">
                  <c:v>3.7289159040000003E-5</c:v>
                </c:pt>
                <c:pt idx="88782">
                  <c:v>9.2042521379999995E-7</c:v>
                </c:pt>
                <c:pt idx="88783">
                  <c:v>1.46597065E-7</c:v>
                </c:pt>
                <c:pt idx="88784">
                  <c:v>4.7726623020000001E-7</c:v>
                </c:pt>
                <c:pt idx="88785">
                  <c:v>7.8326170889999998E-6</c:v>
                </c:pt>
                <c:pt idx="88786">
                  <c:v>2.138578455E-7</c:v>
                </c:pt>
                <c:pt idx="88787">
                  <c:v>3.556790192E-7</c:v>
                </c:pt>
                <c:pt idx="88788">
                  <c:v>3.9850940800000001E-7</c:v>
                </c:pt>
                <c:pt idx="88789">
                  <c:v>1.461205146E-5</c:v>
                </c:pt>
                <c:pt idx="88790">
                  <c:v>1.2300263650000001E-7</c:v>
                </c:pt>
                <c:pt idx="88791">
                  <c:v>4.049685486E-7</c:v>
                </c:pt>
                <c:pt idx="88792">
                  <c:v>3.1205200870000001E-7</c:v>
                </c:pt>
                <c:pt idx="88793">
                  <c:v>2.9084038959999999E-5</c:v>
                </c:pt>
                <c:pt idx="88794">
                  <c:v>1.7999959159999999E-7</c:v>
                </c:pt>
                <c:pt idx="88795">
                  <c:v>9.118795058E-8</c:v>
                </c:pt>
                <c:pt idx="88796">
                  <c:v>7.8727728939999996E-8</c:v>
                </c:pt>
                <c:pt idx="88797">
                  <c:v>3.4621239719999998E-7</c:v>
                </c:pt>
                <c:pt idx="88798">
                  <c:v>3.1577109950000003E-8</c:v>
                </c:pt>
                <c:pt idx="88799">
                  <c:v>1.8328018039999999E-8</c:v>
                </c:pt>
                <c:pt idx="88800">
                  <c:v>8.6076567060000007E-9</c:v>
                </c:pt>
                <c:pt idx="88801">
                  <c:v>1.185772539E-7</c:v>
                </c:pt>
                <c:pt idx="88802">
                  <c:v>8.790208753E-10</c:v>
                </c:pt>
                <c:pt idx="88803">
                  <c:v>1.002175865E-13</c:v>
                </c:pt>
                <c:pt idx="88804">
                  <c:v>4.8031699800000004E-10</c:v>
                </c:pt>
                <c:pt idx="88805">
                  <c:v>2.368535759E-8</c:v>
                </c:pt>
                <c:pt idx="88806">
                  <c:v>1.9499851969999999E-9</c:v>
                </c:pt>
                <c:pt idx="88807">
                  <c:v>1.9665205830000001E-9</c:v>
                </c:pt>
                <c:pt idx="88808">
                  <c:v>1.6633108160000001E-9</c:v>
                </c:pt>
                <c:pt idx="88809">
                  <c:v>1.8821087730000001E-8</c:v>
                </c:pt>
                <c:pt idx="88810">
                  <c:v>5.7081161140000004E-10</c:v>
                </c:pt>
                <c:pt idx="88811">
                  <c:v>1.190403734E-9</c:v>
                </c:pt>
                <c:pt idx="88812">
                  <c:v>1.2266868930000001E-9</c:v>
                </c:pt>
                <c:pt idx="88813">
                  <c:v>1.755583618E-6</c:v>
                </c:pt>
                <c:pt idx="88814">
                  <c:v>2.6977794379999999E-8</c:v>
                </c:pt>
                <c:pt idx="88815">
                  <c:v>5.9582392840000003E-8</c:v>
                </c:pt>
                <c:pt idx="88816">
                  <c:v>5.1351240139999999E-8</c:v>
                </c:pt>
                <c:pt idx="88817">
                  <c:v>9.0868992539999997E-8</c:v>
                </c:pt>
                <c:pt idx="88818">
                  <c:v>1.602887136E-7</c:v>
                </c:pt>
                <c:pt idx="88819">
                  <c:v>2.0463564030000001E-7</c:v>
                </c:pt>
                <c:pt idx="88820">
                  <c:v>1.4848042239999999E-7</c:v>
                </c:pt>
                <c:pt idx="88821">
                  <c:v>5.9886300070000003E-7</c:v>
                </c:pt>
                <c:pt idx="88822">
                  <c:v>4.6993751579999998E-7</c:v>
                </c:pt>
                <c:pt idx="88823">
                  <c:v>5.4284091099999998E-7</c:v>
                </c:pt>
                <c:pt idx="88824">
                  <c:v>3.3370748080000002E-7</c:v>
                </c:pt>
                <c:pt idx="88825">
                  <c:v>3.0064927490000002E-6</c:v>
                </c:pt>
                <c:pt idx="88826">
                  <c:v>8.0570060060000005E-7</c:v>
                </c:pt>
                <c:pt idx="88827">
                  <c:v>4.429050432E-7</c:v>
                </c:pt>
                <c:pt idx="88828">
                  <c:v>3.5354854789999999E-7</c:v>
                </c:pt>
                <c:pt idx="88829">
                  <c:v>2.0013101240000001E-6</c:v>
                </c:pt>
                <c:pt idx="88830">
                  <c:v>1.1218389020000001E-6</c:v>
                </c:pt>
                <c:pt idx="88831">
                  <c:v>4.4872795340000003E-8</c:v>
                </c:pt>
                <c:pt idx="88832">
                  <c:v>2.5252660250000001E-6</c:v>
                </c:pt>
                <c:pt idx="88833">
                  <c:v>1.7586555289999999E-4</c:v>
                </c:pt>
                <c:pt idx="88834">
                  <c:v>3.1558349300000002E-6</c:v>
                </c:pt>
                <c:pt idx="88835">
                  <c:v>2.3947085320000002E-6</c:v>
                </c:pt>
                <c:pt idx="88836">
                  <c:v>4.6234021109999999E-7</c:v>
                </c:pt>
                <c:pt idx="88837">
                  <c:v>8.1553567779999996E-7</c:v>
                </c:pt>
                <c:pt idx="88838">
                  <c:v>7.6779555480000001E-7</c:v>
                </c:pt>
                <c:pt idx="88839">
                  <c:v>5.48260069E-7</c:v>
                </c:pt>
                <c:pt idx="88840">
                  <c:v>9.7175170740000001E-8</c:v>
                </c:pt>
                <c:pt idx="88841">
                  <c:v>6.7748416279999997E-7</c:v>
                </c:pt>
                <c:pt idx="88842">
                  <c:v>2.7855367639999999E-7</c:v>
                </c:pt>
                <c:pt idx="88843">
                  <c:v>7.1874059429999996E-8</c:v>
                </c:pt>
                <c:pt idx="88844">
                  <c:v>8.2262327009999999E-8</c:v>
                </c:pt>
                <c:pt idx="88845">
                  <c:v>4.4926201800000003E-8</c:v>
                </c:pt>
                <c:pt idx="88846">
                  <c:v>6.6828692740000001E-8</c:v>
                </c:pt>
                <c:pt idx="88847">
                  <c:v>1.117949864E-8</c:v>
                </c:pt>
                <c:pt idx="88848">
                  <c:v>5.515174262E-8</c:v>
                </c:pt>
                <c:pt idx="88849">
                  <c:v>4.2294301870000002E-8</c:v>
                </c:pt>
                <c:pt idx="88850">
                  <c:v>2.1488773889999999E-8</c:v>
                </c:pt>
                <c:pt idx="88851">
                  <c:v>3.7626891759999999E-8</c:v>
                </c:pt>
                <c:pt idx="88852">
                  <c:v>4.473431398E-8</c:v>
                </c:pt>
                <c:pt idx="88853">
                  <c:v>2.5319616269999998E-8</c:v>
                </c:pt>
                <c:pt idx="88854">
                  <c:v>4.4513752300000003E-8</c:v>
                </c:pt>
                <c:pt idx="88855">
                  <c:v>4.5780131429999997E-8</c:v>
                </c:pt>
                <c:pt idx="88856">
                  <c:v>4.3616397169999998E-8</c:v>
                </c:pt>
                <c:pt idx="88857">
                  <c:v>6.2915890420000003E-9</c:v>
                </c:pt>
                <c:pt idx="88858">
                  <c:v>2.2188470209999999E-8</c:v>
                </c:pt>
                <c:pt idx="88859">
                  <c:v>1.4103871259999999E-8</c:v>
                </c:pt>
                <c:pt idx="88860">
                  <c:v>5.5304739579999998E-8</c:v>
                </c:pt>
                <c:pt idx="88861">
                  <c:v>2.4897569900000001E-7</c:v>
                </c:pt>
                <c:pt idx="88862">
                  <c:v>4.8860019350000001E-8</c:v>
                </c:pt>
                <c:pt idx="88863">
                  <c:v>9.1442466300000001E-8</c:v>
                </c:pt>
                <c:pt idx="88864">
                  <c:v>2.8971675480000002E-7</c:v>
                </c:pt>
                <c:pt idx="88865">
                  <c:v>4.6530071400000002E-6</c:v>
                </c:pt>
                <c:pt idx="88866">
                  <c:v>2.274688724E-7</c:v>
                </c:pt>
                <c:pt idx="88867">
                  <c:v>2.8841397310000001E-7</c:v>
                </c:pt>
                <c:pt idx="88868">
                  <c:v>1.471317401E-7</c:v>
                </c:pt>
                <c:pt idx="88869">
                  <c:v>3.4185698879999998E-6</c:v>
                </c:pt>
                <c:pt idx="88870">
                  <c:v>6.0278577000000002E-7</c:v>
                </c:pt>
                <c:pt idx="88871">
                  <c:v>3.4229753260000001E-7</c:v>
                </c:pt>
                <c:pt idx="88872">
                  <c:v>5.8479179310000003E-6</c:v>
                </c:pt>
                <c:pt idx="88873">
                  <c:v>1.2927502009999999E-4</c:v>
                </c:pt>
                <c:pt idx="88874">
                  <c:v>1.03556407E-5</c:v>
                </c:pt>
                <c:pt idx="88875">
                  <c:v>1.220363752E-5</c:v>
                </c:pt>
                <c:pt idx="88876">
                  <c:v>1.1170904700000001E-5</c:v>
                </c:pt>
                <c:pt idx="88877">
                  <c:v>3.7716772959999998E-5</c:v>
                </c:pt>
                <c:pt idx="88878">
                  <c:v>1.7173518460000001E-6</c:v>
                </c:pt>
                <c:pt idx="88879">
                  <c:v>1.703380917E-6</c:v>
                </c:pt>
                <c:pt idx="88880">
                  <c:v>5.7451142460000003E-7</c:v>
                </c:pt>
                <c:pt idx="88881">
                  <c:v>1.6311664730000001E-5</c:v>
                </c:pt>
                <c:pt idx="88882">
                  <c:v>2.5976253130000002E-6</c:v>
                </c:pt>
                <c:pt idx="88883">
                  <c:v>4.1428500109999998E-7</c:v>
                </c:pt>
                <c:pt idx="88884">
                  <c:v>7.4210527579999999E-6</c:v>
                </c:pt>
                <c:pt idx="88885">
                  <c:v>3.3709906449999999E-5</c:v>
                </c:pt>
                <c:pt idx="88886">
                  <c:v>2.9373710800000002E-6</c:v>
                </c:pt>
                <c:pt idx="88887">
                  <c:v>2.062849802E-6</c:v>
                </c:pt>
                <c:pt idx="88888">
                  <c:v>4.3781476310000003E-8</c:v>
                </c:pt>
                <c:pt idx="88889">
                  <c:v>1.0093355310000001E-6</c:v>
                </c:pt>
                <c:pt idx="88890">
                  <c:v>9.3502241919999999E-7</c:v>
                </c:pt>
                <c:pt idx="88891">
                  <c:v>4.5046258370000002E-7</c:v>
                </c:pt>
                <c:pt idx="88892">
                  <c:v>7.5776134940000003E-7</c:v>
                </c:pt>
                <c:pt idx="88893">
                  <c:v>3.2456406960000001E-6</c:v>
                </c:pt>
                <c:pt idx="88894">
                  <c:v>1.0492639459999999E-6</c:v>
                </c:pt>
                <c:pt idx="88895">
                  <c:v>8.5384883709999997E-7</c:v>
                </c:pt>
                <c:pt idx="88896">
                  <c:v>1.3963751290000001E-7</c:v>
                </c:pt>
                <c:pt idx="88897">
                  <c:v>5.8445869070000004E-7</c:v>
                </c:pt>
                <c:pt idx="88898">
                  <c:v>1.8275931920000001E-7</c:v>
                </c:pt>
                <c:pt idx="88899">
                  <c:v>1.7704342539999999E-7</c:v>
                </c:pt>
                <c:pt idx="88900">
                  <c:v>1.8150686509999999E-7</c:v>
                </c:pt>
                <c:pt idx="88901">
                  <c:v>1.8211193770000001E-7</c:v>
                </c:pt>
                <c:pt idx="88902">
                  <c:v>1.8826905229999999E-7</c:v>
                </c:pt>
                <c:pt idx="88903">
                  <c:v>1.82542972E-7</c:v>
                </c:pt>
                <c:pt idx="88904">
                  <c:v>4.5396633039999999E-7</c:v>
                </c:pt>
                <c:pt idx="88905">
                  <c:v>6.199191348E-7</c:v>
                </c:pt>
                <c:pt idx="88906">
                  <c:v>7.8293904000000001E-7</c:v>
                </c:pt>
                <c:pt idx="88907">
                  <c:v>3.7793930109999998E-7</c:v>
                </c:pt>
                <c:pt idx="88908">
                  <c:v>1.2043332439999999E-7</c:v>
                </c:pt>
                <c:pt idx="88909">
                  <c:v>7.9421487040000006E-8</c:v>
                </c:pt>
                <c:pt idx="88910">
                  <c:v>9.2727089850000005E-7</c:v>
                </c:pt>
                <c:pt idx="88911">
                  <c:v>2.5701291619999998E-7</c:v>
                </c:pt>
                <c:pt idx="88912">
                  <c:v>1.698285871E-6</c:v>
                </c:pt>
                <c:pt idx="88913">
                  <c:v>8.6968877100000002E-6</c:v>
                </c:pt>
                <c:pt idx="88914">
                  <c:v>5.8419185860000002E-6</c:v>
                </c:pt>
                <c:pt idx="88915">
                  <c:v>5.3291619430000003E-6</c:v>
                </c:pt>
                <c:pt idx="88916">
                  <c:v>1.2403013429999999E-5</c:v>
                </c:pt>
                <c:pt idx="88917">
                  <c:v>2.8674847760000001E-5</c:v>
                </c:pt>
                <c:pt idx="88918">
                  <c:v>2.9346546920000001E-7</c:v>
                </c:pt>
                <c:pt idx="88919">
                  <c:v>1.2119239349999999E-7</c:v>
                </c:pt>
                <c:pt idx="88920">
                  <c:v>4.4551850170000003E-6</c:v>
                </c:pt>
                <c:pt idx="88921">
                  <c:v>3.5882219469999999E-6</c:v>
                </c:pt>
                <c:pt idx="88922">
                  <c:v>4.1389308799999999E-7</c:v>
                </c:pt>
                <c:pt idx="88923">
                  <c:v>4.3716164090000003E-6</c:v>
                </c:pt>
                <c:pt idx="88924">
                  <c:v>7.6373547189999998E-5</c:v>
                </c:pt>
                <c:pt idx="88925">
                  <c:v>1.8951272460000001E-4</c:v>
                </c:pt>
                <c:pt idx="88926">
                  <c:v>2.817891904E-5</c:v>
                </c:pt>
                <c:pt idx="88927">
                  <c:v>1.7488920690000001E-5</c:v>
                </c:pt>
                <c:pt idx="88928">
                  <c:v>1.9703468970000001E-5</c:v>
                </c:pt>
                <c:pt idx="88929">
                  <c:v>5.7577457859999998E-6</c:v>
                </c:pt>
                <c:pt idx="88930">
                  <c:v>8.9457025070000005E-7</c:v>
                </c:pt>
                <c:pt idx="88931">
                  <c:v>1.7677648950000001E-6</c:v>
                </c:pt>
                <c:pt idx="88932">
                  <c:v>2.8351749270000002E-6</c:v>
                </c:pt>
                <c:pt idx="88933">
                  <c:v>4.4709865399999999E-6</c:v>
                </c:pt>
                <c:pt idx="88934">
                  <c:v>1.049699707E-6</c:v>
                </c:pt>
                <c:pt idx="88935">
                  <c:v>2.791934957E-6</c:v>
                </c:pt>
                <c:pt idx="88936">
                  <c:v>7.4812078699999996E-6</c:v>
                </c:pt>
                <c:pt idx="88937">
                  <c:v>6.1818495000000002E-6</c:v>
                </c:pt>
                <c:pt idx="88938">
                  <c:v>6.3667526719999998E-7</c:v>
                </c:pt>
                <c:pt idx="88939">
                  <c:v>3.743877112E-7</c:v>
                </c:pt>
                <c:pt idx="88940">
                  <c:v>1.113888952E-7</c:v>
                </c:pt>
                <c:pt idx="88941">
                  <c:v>7.8931221759999998E-7</c:v>
                </c:pt>
                <c:pt idx="88942">
                  <c:v>3.836713622E-7</c:v>
                </c:pt>
                <c:pt idx="88943">
                  <c:v>3.641608524E-7</c:v>
                </c:pt>
                <c:pt idx="88944">
                  <c:v>3.5856727819999998E-7</c:v>
                </c:pt>
                <c:pt idx="88945">
                  <c:v>7.1940429489999999E-7</c:v>
                </c:pt>
                <c:pt idx="88946">
                  <c:v>8.1983547120000004E-7</c:v>
                </c:pt>
                <c:pt idx="88947">
                  <c:v>1.9917735679999999E-7</c:v>
                </c:pt>
                <c:pt idx="88948">
                  <c:v>4.0643722109999998E-7</c:v>
                </c:pt>
                <c:pt idx="88949">
                  <c:v>1.197470026E-7</c:v>
                </c:pt>
                <c:pt idx="88950">
                  <c:v>4.2414863790000001E-7</c:v>
                </c:pt>
                <c:pt idx="88951">
                  <c:v>3.9536098780000001E-7</c:v>
                </c:pt>
                <c:pt idx="88952">
                  <c:v>4.0563339719999999E-7</c:v>
                </c:pt>
                <c:pt idx="88953">
                  <c:v>6.2744754860000005E-7</c:v>
                </c:pt>
                <c:pt idx="88954">
                  <c:v>5.4191004699999997E-7</c:v>
                </c:pt>
                <c:pt idx="88955">
                  <c:v>1.0057573350000001E-6</c:v>
                </c:pt>
                <c:pt idx="88956">
                  <c:v>1.3506283099999999E-7</c:v>
                </c:pt>
                <c:pt idx="88957">
                  <c:v>2.2595230939999998E-6</c:v>
                </c:pt>
                <c:pt idx="88958">
                  <c:v>8.1561155450000001E-7</c:v>
                </c:pt>
                <c:pt idx="88959">
                  <c:v>7.3328250129999999E-7</c:v>
                </c:pt>
                <c:pt idx="88960">
                  <c:v>4.1035656520000003E-6</c:v>
                </c:pt>
                <c:pt idx="88961">
                  <c:v>6.2677850829999995E-7</c:v>
                </c:pt>
                <c:pt idx="88962">
                  <c:v>2.3900087880000001E-6</c:v>
                </c:pt>
                <c:pt idx="88963">
                  <c:v>6.9175358250000001E-7</c:v>
                </c:pt>
                <c:pt idx="88964">
                  <c:v>6.5985140299999997E-5</c:v>
                </c:pt>
                <c:pt idx="88965">
                  <c:v>8.0454948179999996E-5</c:v>
                </c:pt>
                <c:pt idx="88966">
                  <c:v>5.3855364680000003E-5</c:v>
                </c:pt>
                <c:pt idx="88967">
                  <c:v>6.0268299670000003E-5</c:v>
                </c:pt>
                <c:pt idx="88968">
                  <c:v>1.6700494879999999E-4</c:v>
                </c:pt>
                <c:pt idx="88969">
                  <c:v>6.7600403299999994E-5</c:v>
                </c:pt>
                <c:pt idx="88970">
                  <c:v>6.4610449600000005E-7</c:v>
                </c:pt>
                <c:pt idx="88971">
                  <c:v>3.4715399919999999E-6</c:v>
                </c:pt>
                <c:pt idx="88972">
                  <c:v>9.1136910809999998E-6</c:v>
                </c:pt>
                <c:pt idx="88973">
                  <c:v>8.8000615730000001E-6</c:v>
                </c:pt>
                <c:pt idx="88974">
                  <c:v>1.552726135E-6</c:v>
                </c:pt>
                <c:pt idx="88975">
                  <c:v>1.6090633589999999E-6</c:v>
                </c:pt>
                <c:pt idx="88976">
                  <c:v>1.6037604230000001E-5</c:v>
                </c:pt>
                <c:pt idx="88977">
                  <c:v>1.88851652E-6</c:v>
                </c:pt>
                <c:pt idx="88978">
                  <c:v>4.4815077029999999E-6</c:v>
                </c:pt>
                <c:pt idx="88979">
                  <c:v>1.206873629E-6</c:v>
                </c:pt>
                <c:pt idx="88980">
                  <c:v>9.4540322750000007E-6</c:v>
                </c:pt>
                <c:pt idx="88981">
                  <c:v>2.2533319199999998E-6</c:v>
                </c:pt>
                <c:pt idx="88982">
                  <c:v>2.4652879160000001E-6</c:v>
                </c:pt>
                <c:pt idx="88983">
                  <c:v>4.9627342310000003E-7</c:v>
                </c:pt>
                <c:pt idx="88984">
                  <c:v>1.0056139139999999E-5</c:v>
                </c:pt>
                <c:pt idx="88985">
                  <c:v>7.8551610029999999E-6</c:v>
                </c:pt>
                <c:pt idx="88986">
                  <c:v>2.4087472139999999E-6</c:v>
                </c:pt>
                <c:pt idx="88987">
                  <c:v>1.3516989399999999E-8</c:v>
                </c:pt>
                <c:pt idx="88988">
                  <c:v>1.5070611620000001E-6</c:v>
                </c:pt>
                <c:pt idx="88989">
                  <c:v>1.0215183749999999E-6</c:v>
                </c:pt>
                <c:pt idx="88990">
                  <c:v>6.3572276590000004E-7</c:v>
                </c:pt>
                <c:pt idx="88991">
                  <c:v>8.1078643650000001E-7</c:v>
                </c:pt>
                <c:pt idx="88992">
                  <c:v>1.3524412559999999E-7</c:v>
                </c:pt>
                <c:pt idx="88993">
                  <c:v>1.4679937550000001E-6</c:v>
                </c:pt>
                <c:pt idx="88994">
                  <c:v>7.3675518810000002E-7</c:v>
                </c:pt>
                <c:pt idx="88995">
                  <c:v>8.6703992079999995E-7</c:v>
                </c:pt>
                <c:pt idx="88996">
                  <c:v>4.2796394790000002E-6</c:v>
                </c:pt>
                <c:pt idx="88997">
                  <c:v>1.91575615E-7</c:v>
                </c:pt>
                <c:pt idx="88998">
                  <c:v>1.7834240010000001E-6</c:v>
                </c:pt>
                <c:pt idx="88999">
                  <c:v>1.2141546220000001E-6</c:v>
                </c:pt>
                <c:pt idx="89000">
                  <c:v>5.1439607869999995E-7</c:v>
                </c:pt>
                <c:pt idx="89001">
                  <c:v>7.228032892E-7</c:v>
                </c:pt>
                <c:pt idx="89002">
                  <c:v>4.7515413470000002E-7</c:v>
                </c:pt>
                <c:pt idx="89003">
                  <c:v>5.4393839240000001E-7</c:v>
                </c:pt>
                <c:pt idx="89004">
                  <c:v>4.0171292470000003E-7</c:v>
                </c:pt>
                <c:pt idx="89005">
                  <c:v>2.7724341759999998E-6</c:v>
                </c:pt>
                <c:pt idx="89006">
                  <c:v>2.144181914E-6</c:v>
                </c:pt>
                <c:pt idx="89007">
                  <c:v>1.529184526E-5</c:v>
                </c:pt>
                <c:pt idx="89008">
                  <c:v>1.771929872E-4</c:v>
                </c:pt>
                <c:pt idx="89009">
                  <c:v>4.6107088549999999E-5</c:v>
                </c:pt>
                <c:pt idx="89010">
                  <c:v>3.1274845140000001E-6</c:v>
                </c:pt>
                <c:pt idx="89011">
                  <c:v>3.309426392E-7</c:v>
                </c:pt>
                <c:pt idx="89012">
                  <c:v>5.9482553039999999E-6</c:v>
                </c:pt>
                <c:pt idx="89013">
                  <c:v>7.584108387E-6</c:v>
                </c:pt>
                <c:pt idx="89014">
                  <c:v>3.4918160289999998E-7</c:v>
                </c:pt>
                <c:pt idx="89015">
                  <c:v>1.814293012E-6</c:v>
                </c:pt>
                <c:pt idx="89016">
                  <c:v>1.6193003000000001E-4</c:v>
                </c:pt>
                <c:pt idx="89017">
                  <c:v>2.2751503860000001E-5</c:v>
                </c:pt>
                <c:pt idx="89018">
                  <c:v>2.9952642649999999E-5</c:v>
                </c:pt>
                <c:pt idx="89019">
                  <c:v>3.8336495859999999E-5</c:v>
                </c:pt>
                <c:pt idx="89020">
                  <c:v>8.9629608900000006E-5</c:v>
                </c:pt>
                <c:pt idx="89021">
                  <c:v>8.1212310439999998E-6</c:v>
                </c:pt>
                <c:pt idx="89022">
                  <c:v>7.1686989909999999E-6</c:v>
                </c:pt>
                <c:pt idx="89023">
                  <c:v>1.243393069E-5</c:v>
                </c:pt>
                <c:pt idx="89024">
                  <c:v>4.247621296E-6</c:v>
                </c:pt>
                <c:pt idx="89025">
                  <c:v>4.5274088050000001E-9</c:v>
                </c:pt>
                <c:pt idx="89026">
                  <c:v>1.4406012550000001E-5</c:v>
                </c:pt>
                <c:pt idx="89027">
                  <c:v>2.1778788320000001E-5</c:v>
                </c:pt>
                <c:pt idx="89028">
                  <c:v>1.359782931E-4</c:v>
                </c:pt>
                <c:pt idx="89029">
                  <c:v>1.674258541E-5</c:v>
                </c:pt>
                <c:pt idx="89030">
                  <c:v>2.9384603089999998E-7</c:v>
                </c:pt>
                <c:pt idx="89031">
                  <c:v>1.7649931550000001E-6</c:v>
                </c:pt>
                <c:pt idx="89032">
                  <c:v>2.6049871119999999E-6</c:v>
                </c:pt>
                <c:pt idx="89033">
                  <c:v>8.7950542679999996E-7</c:v>
                </c:pt>
                <c:pt idx="89034">
                  <c:v>7.0931915910000004E-7</c:v>
                </c:pt>
                <c:pt idx="89035">
                  <c:v>3.5970672359999998E-7</c:v>
                </c:pt>
                <c:pt idx="89036">
                  <c:v>8.6654473349999995E-6</c:v>
                </c:pt>
                <c:pt idx="89037">
                  <c:v>3.4129779870000001E-6</c:v>
                </c:pt>
                <c:pt idx="89038">
                  <c:v>1.84749915E-6</c:v>
                </c:pt>
                <c:pt idx="89039">
                  <c:v>8.6375183069999995E-6</c:v>
                </c:pt>
                <c:pt idx="89040">
                  <c:v>1.0100295030000001E-4</c:v>
                </c:pt>
                <c:pt idx="89041">
                  <c:v>5.9771400610000003E-6</c:v>
                </c:pt>
                <c:pt idx="89042">
                  <c:v>1.9163172699999999E-7</c:v>
                </c:pt>
                <c:pt idx="89043">
                  <c:v>2.6217761420000001E-6</c:v>
                </c:pt>
                <c:pt idx="89044">
                  <c:v>9.7191917659999992E-6</c:v>
                </c:pt>
                <c:pt idx="89045">
                  <c:v>1.6718245960000001E-6</c:v>
                </c:pt>
                <c:pt idx="89046">
                  <c:v>1.050070701E-6</c:v>
                </c:pt>
                <c:pt idx="89047">
                  <c:v>4.445245928E-6</c:v>
                </c:pt>
                <c:pt idx="89048">
                  <c:v>2.8953906859999999E-5</c:v>
                </c:pt>
                <c:pt idx="89049">
                  <c:v>3.3042815429999999E-6</c:v>
                </c:pt>
                <c:pt idx="89050">
                  <c:v>9.0922802849999999E-7</c:v>
                </c:pt>
                <c:pt idx="89051">
                  <c:v>1.1499667699999999E-6</c:v>
                </c:pt>
                <c:pt idx="89052">
                  <c:v>4.7281253799999998E-6</c:v>
                </c:pt>
                <c:pt idx="89053">
                  <c:v>1.0932205800000001E-6</c:v>
                </c:pt>
                <c:pt idx="89054">
                  <c:v>1.715741255E-6</c:v>
                </c:pt>
                <c:pt idx="89055">
                  <c:v>2.288882403E-6</c:v>
                </c:pt>
                <c:pt idx="89056">
                  <c:v>1.09142151E-4</c:v>
                </c:pt>
                <c:pt idx="89057">
                  <c:v>1.5444734370000001E-5</c:v>
                </c:pt>
                <c:pt idx="89058">
                  <c:v>2.294609576E-5</c:v>
                </c:pt>
                <c:pt idx="89059">
                  <c:v>3.2368512019999999E-5</c:v>
                </c:pt>
                <c:pt idx="89060">
                  <c:v>1.489697128E-3</c:v>
                </c:pt>
                <c:pt idx="89061">
                  <c:v>2.522388516E-5</c:v>
                </c:pt>
                <c:pt idx="89062">
                  <c:v>1.9391256720000002E-6</c:v>
                </c:pt>
                <c:pt idx="89063">
                  <c:v>9.0126044349999992E-6</c:v>
                </c:pt>
                <c:pt idx="89064">
                  <c:v>1.0850571740000001E-4</c:v>
                </c:pt>
                <c:pt idx="89065">
                  <c:v>4.3081267370000002E-6</c:v>
                </c:pt>
                <c:pt idx="89066">
                  <c:v>7.096444148E-6</c:v>
                </c:pt>
                <c:pt idx="89067">
                  <c:v>1.403514491E-5</c:v>
                </c:pt>
                <c:pt idx="89068">
                  <c:v>4.2786423309999999E-4</c:v>
                </c:pt>
                <c:pt idx="89069">
                  <c:v>1.5713689139999999E-5</c:v>
                </c:pt>
                <c:pt idx="89070">
                  <c:v>7.6608955690000001E-7</c:v>
                </c:pt>
                <c:pt idx="89071">
                  <c:v>7.8526594880000006E-6</c:v>
                </c:pt>
                <c:pt idx="89072">
                  <c:v>1.128798281E-4</c:v>
                </c:pt>
                <c:pt idx="89073">
                  <c:v>3.0075572800000002E-7</c:v>
                </c:pt>
                <c:pt idx="89074">
                  <c:v>2.0679570359999999E-6</c:v>
                </c:pt>
                <c:pt idx="89075">
                  <c:v>1.8768868539999999E-6</c:v>
                </c:pt>
                <c:pt idx="89076">
                  <c:v>1.476731177E-5</c:v>
                </c:pt>
                <c:pt idx="89077">
                  <c:v>3.8539414299999998E-7</c:v>
                </c:pt>
                <c:pt idx="89078">
                  <c:v>1.4070245749999999E-6</c:v>
                </c:pt>
                <c:pt idx="89079">
                  <c:v>1.4097242499999999E-6</c:v>
                </c:pt>
                <c:pt idx="89080">
                  <c:v>6.6548842500000003E-4</c:v>
                </c:pt>
                <c:pt idx="89081">
                  <c:v>8.2860260269999996E-6</c:v>
                </c:pt>
                <c:pt idx="89082">
                  <c:v>6.00705668E-6</c:v>
                </c:pt>
                <c:pt idx="89083">
                  <c:v>2.0165534739999999E-5</c:v>
                </c:pt>
                <c:pt idx="89084">
                  <c:v>3.2298744449999999E-5</c:v>
                </c:pt>
                <c:pt idx="89085">
                  <c:v>1.8653628449999999E-5</c:v>
                </c:pt>
                <c:pt idx="89086">
                  <c:v>3.0250829709999999E-5</c:v>
                </c:pt>
                <c:pt idx="89087">
                  <c:v>4.975996666E-5</c:v>
                </c:pt>
                <c:pt idx="89088">
                  <c:v>1.0878704169999999E-4</c:v>
                </c:pt>
                <c:pt idx="89089">
                  <c:v>4.6651541900000002E-5</c:v>
                </c:pt>
                <c:pt idx="89090">
                  <c:v>6.2623109560000002E-5</c:v>
                </c:pt>
                <c:pt idx="89091">
                  <c:v>9.3367899520000006E-5</c:v>
                </c:pt>
                <c:pt idx="89092">
                  <c:v>4.7974032760000001E-4</c:v>
                </c:pt>
                <c:pt idx="89093">
                  <c:v>7.2645429820000006E-5</c:v>
                </c:pt>
                <c:pt idx="89094">
                  <c:v>1.05619888E-4</c:v>
                </c:pt>
                <c:pt idx="89095">
                  <c:v>1.117644826E-4</c:v>
                </c:pt>
                <c:pt idx="89096">
                  <c:v>2.9397123640000002E-4</c:v>
                </c:pt>
                <c:pt idx="89097">
                  <c:v>9.1381288390000003E-5</c:v>
                </c:pt>
                <c:pt idx="89098">
                  <c:v>1.0825297000000001E-4</c:v>
                </c:pt>
                <c:pt idx="89099">
                  <c:v>6.9553281880000003E-5</c:v>
                </c:pt>
                <c:pt idx="89100">
                  <c:v>5.4547031629999999E-2</c:v>
                </c:pt>
                <c:pt idx="89101">
                  <c:v>2.076832293E-4</c:v>
                </c:pt>
                <c:pt idx="89102">
                  <c:v>1.7940589159999999E-4</c:v>
                </c:pt>
                <c:pt idx="89103">
                  <c:v>1.336801856E-4</c:v>
                </c:pt>
                <c:pt idx="89104">
                  <c:v>3.3999724950000001E-4</c:v>
                </c:pt>
                <c:pt idx="89105">
                  <c:v>1.2846909240000001E-4</c:v>
                </c:pt>
                <c:pt idx="89106">
                  <c:v>1.184641379E-4</c:v>
                </c:pt>
                <c:pt idx="89107">
                  <c:v>8.3234453050000005E-5</c:v>
                </c:pt>
                <c:pt idx="89108">
                  <c:v>4.8604800380000002E-4</c:v>
                </c:pt>
                <c:pt idx="89109">
                  <c:v>8.643116389E-5</c:v>
                </c:pt>
                <c:pt idx="89110">
                  <c:v>5.639495006E-5</c:v>
                </c:pt>
                <c:pt idx="89111">
                  <c:v>3.8593371639999998E-5</c:v>
                </c:pt>
                <c:pt idx="89112">
                  <c:v>1.1319971379999999E-4</c:v>
                </c:pt>
                <c:pt idx="89113">
                  <c:v>5.078170128E-5</c:v>
                </c:pt>
                <c:pt idx="89114">
                  <c:v>2.7542367559999999E-5</c:v>
                </c:pt>
                <c:pt idx="89115">
                  <c:v>1.496161059E-5</c:v>
                </c:pt>
                <c:pt idx="89116">
                  <c:v>3.5087299869999998E-5</c:v>
                </c:pt>
                <c:pt idx="89117">
                  <c:v>1.8245858969999999E-5</c:v>
                </c:pt>
                <c:pt idx="89118">
                  <c:v>4.0336262419999999E-6</c:v>
                </c:pt>
                <c:pt idx="89119">
                  <c:v>5.3252769039999997E-6</c:v>
                </c:pt>
                <c:pt idx="89120">
                  <c:v>6.7081950009999995E-4</c:v>
                </c:pt>
                <c:pt idx="89121">
                  <c:v>2.8717448829999998E-6</c:v>
                </c:pt>
                <c:pt idx="89122">
                  <c:v>1.592068517E-6</c:v>
                </c:pt>
                <c:pt idx="89123">
                  <c:v>3.1494555679999998E-7</c:v>
                </c:pt>
                <c:pt idx="89124">
                  <c:v>1.4635417349999999E-5</c:v>
                </c:pt>
                <c:pt idx="89125">
                  <c:v>1.6233264509999999E-6</c:v>
                </c:pt>
                <c:pt idx="89126">
                  <c:v>1.8972835329999999E-6</c:v>
                </c:pt>
                <c:pt idx="89127">
                  <c:v>3.4917766630000002E-7</c:v>
                </c:pt>
                <c:pt idx="89128">
                  <c:v>1.092581007E-4</c:v>
                </c:pt>
                <c:pt idx="89129">
                  <c:v>5.3365004320000004E-6</c:v>
                </c:pt>
                <c:pt idx="89130">
                  <c:v>1.417803486E-7</c:v>
                </c:pt>
                <c:pt idx="89131">
                  <c:v>1.394903367E-5</c:v>
                </c:pt>
                <c:pt idx="89132">
                  <c:v>4.315282655E-4</c:v>
                </c:pt>
                <c:pt idx="89133">
                  <c:v>1.60694515E-5</c:v>
                </c:pt>
                <c:pt idx="89134">
                  <c:v>6.7550714459999999E-6</c:v>
                </c:pt>
                <c:pt idx="89135">
                  <c:v>3.428513613E-6</c:v>
                </c:pt>
                <c:pt idx="89136">
                  <c:v>1.098471914E-4</c:v>
                </c:pt>
                <c:pt idx="89137">
                  <c:v>9.2874852140000004E-6</c:v>
                </c:pt>
                <c:pt idx="89138">
                  <c:v>1.3152177030000001E-6</c:v>
                </c:pt>
                <c:pt idx="89139">
                  <c:v>2.3774994250000001E-5</c:v>
                </c:pt>
                <c:pt idx="89140">
                  <c:v>1.463330031E-3</c:v>
                </c:pt>
                <c:pt idx="89141">
                  <c:v>3.62516222E-5</c:v>
                </c:pt>
                <c:pt idx="89142">
                  <c:v>2.9592219680000001E-5</c:v>
                </c:pt>
                <c:pt idx="89143">
                  <c:v>1.673624289E-5</c:v>
                </c:pt>
                <c:pt idx="89144">
                  <c:v>1.134723446E-4</c:v>
                </c:pt>
                <c:pt idx="89145">
                  <c:v>2.1630372729999999E-6</c:v>
                </c:pt>
                <c:pt idx="89146">
                  <c:v>1.777905214E-6</c:v>
                </c:pt>
                <c:pt idx="89147">
                  <c:v>1.1260284299999999E-6</c:v>
                </c:pt>
                <c:pt idx="89148">
                  <c:v>4.9533588020000001E-6</c:v>
                </c:pt>
                <c:pt idx="89149">
                  <c:v>1.143581765E-6</c:v>
                </c:pt>
                <c:pt idx="89150">
                  <c:v>9.3756835770000001E-7</c:v>
                </c:pt>
                <c:pt idx="89151">
                  <c:v>3.246852838E-6</c:v>
                </c:pt>
                <c:pt idx="89152">
                  <c:v>2.9084642879999999E-5</c:v>
                </c:pt>
                <c:pt idx="89153">
                  <c:v>4.3298059370000003E-6</c:v>
                </c:pt>
                <c:pt idx="89154">
                  <c:v>8.9475290619999999E-7</c:v>
                </c:pt>
                <c:pt idx="89155">
                  <c:v>1.592862433E-6</c:v>
                </c:pt>
                <c:pt idx="89156">
                  <c:v>9.8506055630000001E-6</c:v>
                </c:pt>
                <c:pt idx="89157">
                  <c:v>2.5323786360000001E-6</c:v>
                </c:pt>
                <c:pt idx="89158">
                  <c:v>1.382611335E-7</c:v>
                </c:pt>
                <c:pt idx="89159">
                  <c:v>5.8765686379999997E-6</c:v>
                </c:pt>
                <c:pt idx="89160">
                  <c:v>9.8994509639999996E-5</c:v>
                </c:pt>
                <c:pt idx="89161">
                  <c:v>8.0350146199999994E-6</c:v>
                </c:pt>
                <c:pt idx="89162">
                  <c:v>2.1902070500000002E-6</c:v>
                </c:pt>
                <c:pt idx="89163">
                  <c:v>3.5474902669999999E-6</c:v>
                </c:pt>
                <c:pt idx="89164">
                  <c:v>8.9523064120000006E-6</c:v>
                </c:pt>
                <c:pt idx="89165">
                  <c:v>4.3092206919999997E-7</c:v>
                </c:pt>
                <c:pt idx="89166">
                  <c:v>7.276048478E-7</c:v>
                </c:pt>
                <c:pt idx="89167">
                  <c:v>8.7037439370000002E-7</c:v>
                </c:pt>
                <c:pt idx="89168">
                  <c:v>2.3806047720000001E-6</c:v>
                </c:pt>
                <c:pt idx="89169">
                  <c:v>1.4516657560000001E-6</c:v>
                </c:pt>
                <c:pt idx="89170">
                  <c:v>3.0157764160000002E-7</c:v>
                </c:pt>
                <c:pt idx="89171">
                  <c:v>1.666812263E-5</c:v>
                </c:pt>
                <c:pt idx="89172">
                  <c:v>1.3356597179999999E-4</c:v>
                </c:pt>
                <c:pt idx="89173">
                  <c:v>2.285630427E-5</c:v>
                </c:pt>
                <c:pt idx="89174">
                  <c:v>1.46367949E-5</c:v>
                </c:pt>
                <c:pt idx="89175">
                  <c:v>1.8730049069999999E-8</c:v>
                </c:pt>
                <c:pt idx="89176">
                  <c:v>3.9113331029999996E-6</c:v>
                </c:pt>
                <c:pt idx="89177">
                  <c:v>1.281170227E-5</c:v>
                </c:pt>
                <c:pt idx="89178">
                  <c:v>6.5004037980000001E-6</c:v>
                </c:pt>
                <c:pt idx="89179">
                  <c:v>7.9616415640000006E-6</c:v>
                </c:pt>
                <c:pt idx="89180">
                  <c:v>8.6431062580000006E-5</c:v>
                </c:pt>
                <c:pt idx="89181">
                  <c:v>3.8544987590000002E-5</c:v>
                </c:pt>
                <c:pt idx="89182">
                  <c:v>3.062020265E-5</c:v>
                </c:pt>
                <c:pt idx="89183">
                  <c:v>2.3400344730000001E-5</c:v>
                </c:pt>
                <c:pt idx="89184">
                  <c:v>1.5832539990000001E-4</c:v>
                </c:pt>
                <c:pt idx="89185">
                  <c:v>8.6703432619999996E-7</c:v>
                </c:pt>
                <c:pt idx="89186">
                  <c:v>4.6453431250000002E-7</c:v>
                </c:pt>
                <c:pt idx="89187">
                  <c:v>7.964417018E-6</c:v>
                </c:pt>
                <c:pt idx="89188">
                  <c:v>5.4867319879999999E-6</c:v>
                </c:pt>
                <c:pt idx="89189">
                  <c:v>1.014470527E-7</c:v>
                </c:pt>
                <c:pt idx="89190">
                  <c:v>4.2910088289999998E-6</c:v>
                </c:pt>
                <c:pt idx="89191">
                  <c:v>4.6194404540000001E-5</c:v>
                </c:pt>
                <c:pt idx="89192">
                  <c:v>1.7496813880000001E-4</c:v>
                </c:pt>
                <c:pt idx="89193">
                  <c:v>1.4247255329999999E-5</c:v>
                </c:pt>
                <c:pt idx="89194">
                  <c:v>2.3388467610000001E-6</c:v>
                </c:pt>
                <c:pt idx="89195">
                  <c:v>2.9570796630000001E-6</c:v>
                </c:pt>
                <c:pt idx="89196">
                  <c:v>4.5932247099999998E-7</c:v>
                </c:pt>
                <c:pt idx="89197">
                  <c:v>4.9810837689999997E-7</c:v>
                </c:pt>
                <c:pt idx="89198">
                  <c:v>4.704748145E-7</c:v>
                </c:pt>
                <c:pt idx="89199">
                  <c:v>7.1525083970000002E-7</c:v>
                </c:pt>
                <c:pt idx="89200">
                  <c:v>5.0098130009999995E-7</c:v>
                </c:pt>
                <c:pt idx="89201">
                  <c:v>1.248809121E-6</c:v>
                </c:pt>
                <c:pt idx="89202">
                  <c:v>1.701859829E-6</c:v>
                </c:pt>
                <c:pt idx="89203">
                  <c:v>1.590564689E-7</c:v>
                </c:pt>
                <c:pt idx="89204">
                  <c:v>4.00362216E-6</c:v>
                </c:pt>
                <c:pt idx="89205">
                  <c:v>7.8500243470000003E-7</c:v>
                </c:pt>
                <c:pt idx="89206">
                  <c:v>7.1958699350000005E-7</c:v>
                </c:pt>
                <c:pt idx="89207">
                  <c:v>1.512981535E-6</c:v>
                </c:pt>
                <c:pt idx="89208">
                  <c:v>1.1983429559999999E-7</c:v>
                </c:pt>
                <c:pt idx="89209">
                  <c:v>8.0960339920000003E-7</c:v>
                </c:pt>
                <c:pt idx="89210">
                  <c:v>6.6074380450000001E-7</c:v>
                </c:pt>
                <c:pt idx="89211">
                  <c:v>1.037405347E-6</c:v>
                </c:pt>
                <c:pt idx="89212">
                  <c:v>1.3345622399999999E-6</c:v>
                </c:pt>
                <c:pt idx="89213">
                  <c:v>4.4135068009999998E-8</c:v>
                </c:pt>
                <c:pt idx="89214">
                  <c:v>2.7505468859999998E-6</c:v>
                </c:pt>
                <c:pt idx="89215">
                  <c:v>7.7793186339999998E-6</c:v>
                </c:pt>
                <c:pt idx="89216">
                  <c:v>1.006460089E-5</c:v>
                </c:pt>
                <c:pt idx="89217">
                  <c:v>4.7647269409999998E-7</c:v>
                </c:pt>
                <c:pt idx="89218">
                  <c:v>2.4225023350000002E-6</c:v>
                </c:pt>
                <c:pt idx="89219">
                  <c:v>2.132636164E-6</c:v>
                </c:pt>
                <c:pt idx="89220">
                  <c:v>9.0403232490000005E-6</c:v>
                </c:pt>
                <c:pt idx="89221">
                  <c:v>1.3071614269999999E-6</c:v>
                </c:pt>
                <c:pt idx="89222">
                  <c:v>4.2297097319999997E-6</c:v>
                </c:pt>
                <c:pt idx="89223">
                  <c:v>1.794537473E-6</c:v>
                </c:pt>
                <c:pt idx="89224">
                  <c:v>1.504455058E-5</c:v>
                </c:pt>
                <c:pt idx="89225">
                  <c:v>1.474889511E-6</c:v>
                </c:pt>
                <c:pt idx="89226">
                  <c:v>1.262312328E-6</c:v>
                </c:pt>
                <c:pt idx="89227">
                  <c:v>9.2240386869999995E-6</c:v>
                </c:pt>
                <c:pt idx="89228">
                  <c:v>8.518406524E-6</c:v>
                </c:pt>
                <c:pt idx="89229">
                  <c:v>3.8870301890000004E-6</c:v>
                </c:pt>
                <c:pt idx="89230">
                  <c:v>6.6564587849999996E-7</c:v>
                </c:pt>
                <c:pt idx="89231">
                  <c:v>6.6867930389999996E-5</c:v>
                </c:pt>
                <c:pt idx="89232">
                  <c:v>1.597703919E-4</c:v>
                </c:pt>
                <c:pt idx="89233">
                  <c:v>5.829776582E-5</c:v>
                </c:pt>
                <c:pt idx="89234">
                  <c:v>5.5009897530000003E-5</c:v>
                </c:pt>
                <c:pt idx="89235">
                  <c:v>8.0981227869999999E-5</c:v>
                </c:pt>
                <c:pt idx="89236">
                  <c:v>6.443628697E-5</c:v>
                </c:pt>
                <c:pt idx="89237">
                  <c:v>5.4362989609999997E-7</c:v>
                </c:pt>
                <c:pt idx="89238">
                  <c:v>2.1364657300000002E-6</c:v>
                </c:pt>
                <c:pt idx="89239">
                  <c:v>7.0965556370000001E-7</c:v>
                </c:pt>
                <c:pt idx="89240">
                  <c:v>3.7255417340000001E-6</c:v>
                </c:pt>
                <c:pt idx="89241">
                  <c:v>7.7846198509999997E-7</c:v>
                </c:pt>
                <c:pt idx="89242">
                  <c:v>8.3420215539999995E-7</c:v>
                </c:pt>
                <c:pt idx="89243">
                  <c:v>2.3307599E-6</c:v>
                </c:pt>
                <c:pt idx="89244">
                  <c:v>1.707908231E-7</c:v>
                </c:pt>
                <c:pt idx="89245">
                  <c:v>1.0109391560000001E-6</c:v>
                </c:pt>
                <c:pt idx="89246">
                  <c:v>5.1672506819999999E-7</c:v>
                </c:pt>
                <c:pt idx="89247">
                  <c:v>6.2616753020000003E-7</c:v>
                </c:pt>
                <c:pt idx="89248">
                  <c:v>3.9926489550000001E-7</c:v>
                </c:pt>
                <c:pt idx="89249">
                  <c:v>3.8827114460000001E-7</c:v>
                </c:pt>
                <c:pt idx="89250">
                  <c:v>4.1440553019999999E-7</c:v>
                </c:pt>
                <c:pt idx="89251">
                  <c:v>1.241279004E-7</c:v>
                </c:pt>
                <c:pt idx="89252">
                  <c:v>3.5404516459999997E-7</c:v>
                </c:pt>
                <c:pt idx="89253">
                  <c:v>2.4974230990000001E-7</c:v>
                </c:pt>
                <c:pt idx="89254">
                  <c:v>8.6005081449999997E-7</c:v>
                </c:pt>
                <c:pt idx="89255">
                  <c:v>6.9028827919999996E-7</c:v>
                </c:pt>
                <c:pt idx="89256">
                  <c:v>3.5950687679999998E-7</c:v>
                </c:pt>
                <c:pt idx="89257">
                  <c:v>3.7389007699999998E-7</c:v>
                </c:pt>
                <c:pt idx="89258">
                  <c:v>3.8753195999999999E-7</c:v>
                </c:pt>
                <c:pt idx="89259">
                  <c:v>7.8276208349999999E-7</c:v>
                </c:pt>
                <c:pt idx="89260">
                  <c:v>1.2691434000000001E-7</c:v>
                </c:pt>
                <c:pt idx="89261">
                  <c:v>4.0900664070000001E-7</c:v>
                </c:pt>
                <c:pt idx="89262">
                  <c:v>6.8502674659999996E-7</c:v>
                </c:pt>
                <c:pt idx="89263">
                  <c:v>5.9102271039999998E-6</c:v>
                </c:pt>
                <c:pt idx="89264">
                  <c:v>7.186558572E-6</c:v>
                </c:pt>
                <c:pt idx="89265">
                  <c:v>2.455389697E-6</c:v>
                </c:pt>
                <c:pt idx="89266">
                  <c:v>1.0210288059999999E-6</c:v>
                </c:pt>
                <c:pt idx="89267">
                  <c:v>4.5170685720000003E-6</c:v>
                </c:pt>
                <c:pt idx="89268">
                  <c:v>2.676075999E-6</c:v>
                </c:pt>
                <c:pt idx="89269">
                  <c:v>1.6601004570000001E-6</c:v>
                </c:pt>
                <c:pt idx="89270">
                  <c:v>8.5422246050000001E-7</c:v>
                </c:pt>
                <c:pt idx="89271">
                  <c:v>5.4091410080000001E-6</c:v>
                </c:pt>
                <c:pt idx="89272">
                  <c:v>1.8171805600000001E-5</c:v>
                </c:pt>
                <c:pt idx="89273">
                  <c:v>1.5520121040000001E-5</c:v>
                </c:pt>
                <c:pt idx="89274">
                  <c:v>2.8546603459999999E-5</c:v>
                </c:pt>
                <c:pt idx="89275">
                  <c:v>1.8691326950000001E-4</c:v>
                </c:pt>
                <c:pt idx="89276">
                  <c:v>7.3507368200000003E-5</c:v>
                </c:pt>
                <c:pt idx="89277">
                  <c:v>3.5223194210000002E-6</c:v>
                </c:pt>
                <c:pt idx="89278">
                  <c:v>6.8590635430000005E-7</c:v>
                </c:pt>
                <c:pt idx="89279">
                  <c:v>3.6761074E-6</c:v>
                </c:pt>
                <c:pt idx="89280">
                  <c:v>4.0570672030000002E-6</c:v>
                </c:pt>
                <c:pt idx="89281">
                  <c:v>4.0767878680000001E-8</c:v>
                </c:pt>
                <c:pt idx="89282">
                  <c:v>4.831844379E-7</c:v>
                </c:pt>
                <c:pt idx="89283">
                  <c:v>2.8223110000000002E-5</c:v>
                </c:pt>
                <c:pt idx="89284">
                  <c:v>1.16914942E-5</c:v>
                </c:pt>
                <c:pt idx="89285">
                  <c:v>5.0942770480000003E-6</c:v>
                </c:pt>
                <c:pt idx="89286">
                  <c:v>5.8910789730000001E-6</c:v>
                </c:pt>
                <c:pt idx="89287">
                  <c:v>8.6413590020000001E-6</c:v>
                </c:pt>
                <c:pt idx="89288">
                  <c:v>1.633844282E-6</c:v>
                </c:pt>
                <c:pt idx="89289">
                  <c:v>3.0346648389999999E-7</c:v>
                </c:pt>
                <c:pt idx="89290">
                  <c:v>9.1384139850000003E-7</c:v>
                </c:pt>
                <c:pt idx="89291">
                  <c:v>6.9004654880000003E-8</c:v>
                </c:pt>
                <c:pt idx="89292">
                  <c:v>1.0974714389999999E-7</c:v>
                </c:pt>
                <c:pt idx="89293">
                  <c:v>4.0706095119999999E-7</c:v>
                </c:pt>
                <c:pt idx="89294">
                  <c:v>7.6554812129999999E-7</c:v>
                </c:pt>
                <c:pt idx="89295">
                  <c:v>5.7107806829999999E-7</c:v>
                </c:pt>
                <c:pt idx="89296">
                  <c:v>4.3886838990000003E-7</c:v>
                </c:pt>
                <c:pt idx="89297">
                  <c:v>1.7428358849999999E-7</c:v>
                </c:pt>
                <c:pt idx="89298">
                  <c:v>1.8244699960000001E-7</c:v>
                </c:pt>
                <c:pt idx="89299">
                  <c:v>1.7506562359999999E-7</c:v>
                </c:pt>
                <c:pt idx="89300">
                  <c:v>1.76104868E-7</c:v>
                </c:pt>
                <c:pt idx="89301">
                  <c:v>1.7212807310000001E-7</c:v>
                </c:pt>
                <c:pt idx="89302">
                  <c:v>1.810706403E-7</c:v>
                </c:pt>
                <c:pt idx="89303">
                  <c:v>5.7073895529999997E-7</c:v>
                </c:pt>
                <c:pt idx="89304">
                  <c:v>1.417481392E-7</c:v>
                </c:pt>
                <c:pt idx="89305">
                  <c:v>7.9788632310000003E-7</c:v>
                </c:pt>
                <c:pt idx="89306">
                  <c:v>9.1050310419999998E-7</c:v>
                </c:pt>
                <c:pt idx="89307">
                  <c:v>3.1957605760000001E-6</c:v>
                </c:pt>
                <c:pt idx="89308">
                  <c:v>7.1357301310000005E-7</c:v>
                </c:pt>
                <c:pt idx="89309">
                  <c:v>4.7546403559999999E-7</c:v>
                </c:pt>
                <c:pt idx="89310">
                  <c:v>8.302738376E-7</c:v>
                </c:pt>
                <c:pt idx="89311">
                  <c:v>1.041854552E-6</c:v>
                </c:pt>
                <c:pt idx="89312">
                  <c:v>4.3925221390000001E-8</c:v>
                </c:pt>
                <c:pt idx="89313">
                  <c:v>1.934542341E-6</c:v>
                </c:pt>
                <c:pt idx="89314">
                  <c:v>2.4551984919999998E-6</c:v>
                </c:pt>
                <c:pt idx="89315">
                  <c:v>3.2682488109999999E-5</c:v>
                </c:pt>
                <c:pt idx="89316">
                  <c:v>6.9020137340000002E-6</c:v>
                </c:pt>
                <c:pt idx="89317">
                  <c:v>4.8754480190000002E-7</c:v>
                </c:pt>
                <c:pt idx="89318">
                  <c:v>3.085325957E-6</c:v>
                </c:pt>
                <c:pt idx="89319">
                  <c:v>1.6076134449999999E-5</c:v>
                </c:pt>
                <c:pt idx="89320">
                  <c:v>5.7993181259999996E-7</c:v>
                </c:pt>
                <c:pt idx="89321">
                  <c:v>1.742339454E-6</c:v>
                </c:pt>
                <c:pt idx="89322">
                  <c:v>1.8403038299999999E-6</c:v>
                </c:pt>
                <c:pt idx="89323">
                  <c:v>3.5408336330000001E-5</c:v>
                </c:pt>
                <c:pt idx="89324">
                  <c:v>1.036902049E-5</c:v>
                </c:pt>
                <c:pt idx="89325">
                  <c:v>1.009670395E-5</c:v>
                </c:pt>
                <c:pt idx="89326">
                  <c:v>9.4732967220000002E-6</c:v>
                </c:pt>
                <c:pt idx="89327">
                  <c:v>1.2762449990000001E-4</c:v>
                </c:pt>
                <c:pt idx="89328">
                  <c:v>5.6328768070000001E-6</c:v>
                </c:pt>
                <c:pt idx="89329">
                  <c:v>3.9071197260000001E-7</c:v>
                </c:pt>
                <c:pt idx="89330">
                  <c:v>5.6673638650000003E-7</c:v>
                </c:pt>
                <c:pt idx="89331">
                  <c:v>3.3067905809999999E-6</c:v>
                </c:pt>
                <c:pt idx="89332">
                  <c:v>1.3901733810000001E-7</c:v>
                </c:pt>
                <c:pt idx="89333">
                  <c:v>2.7666739440000001E-7</c:v>
                </c:pt>
                <c:pt idx="89334">
                  <c:v>1.8667180999999999E-7</c:v>
                </c:pt>
                <c:pt idx="89335">
                  <c:v>4.5016020070000004E-6</c:v>
                </c:pt>
                <c:pt idx="89336">
                  <c:v>2.7200099650000002E-7</c:v>
                </c:pt>
                <c:pt idx="89337">
                  <c:v>7.7098131690000006E-8</c:v>
                </c:pt>
                <c:pt idx="89338">
                  <c:v>4.8369079450000001E-8</c:v>
                </c:pt>
                <c:pt idx="89339">
                  <c:v>2.3983911990000002E-7</c:v>
                </c:pt>
                <c:pt idx="89340">
                  <c:v>5.229251357E-8</c:v>
                </c:pt>
                <c:pt idx="89341">
                  <c:v>1.1666178989999999E-8</c:v>
                </c:pt>
                <c:pt idx="89342">
                  <c:v>2.161907415E-8</c:v>
                </c:pt>
                <c:pt idx="89343">
                  <c:v>6.3904195129999997E-9</c:v>
                </c:pt>
                <c:pt idx="89344">
                  <c:v>4.2155635340000001E-8</c:v>
                </c:pt>
                <c:pt idx="89345">
                  <c:v>4.3833675130000002E-8</c:v>
                </c:pt>
                <c:pt idx="89346">
                  <c:v>4.1174566219999997E-8</c:v>
                </c:pt>
                <c:pt idx="89347">
                  <c:v>2.495728346E-8</c:v>
                </c:pt>
                <c:pt idx="89348">
                  <c:v>4.2594356520000003E-8</c:v>
                </c:pt>
                <c:pt idx="89349">
                  <c:v>3.4400210300000003E-8</c:v>
                </c:pt>
                <c:pt idx="89350">
                  <c:v>2.091409559E-8</c:v>
                </c:pt>
                <c:pt idx="89351">
                  <c:v>3.6978632039999998E-8</c:v>
                </c:pt>
                <c:pt idx="89352">
                  <c:v>5.3264441300000003E-8</c:v>
                </c:pt>
                <c:pt idx="89353">
                  <c:v>1.2927027930000001E-8</c:v>
                </c:pt>
                <c:pt idx="89354">
                  <c:v>7.0467330530000001E-8</c:v>
                </c:pt>
                <c:pt idx="89355">
                  <c:v>3.6420211070000003E-8</c:v>
                </c:pt>
                <c:pt idx="89356">
                  <c:v>8.5401487259999997E-8</c:v>
                </c:pt>
                <c:pt idx="89357">
                  <c:v>8.5366905579999999E-8</c:v>
                </c:pt>
                <c:pt idx="89358">
                  <c:v>2.9143553949999999E-7</c:v>
                </c:pt>
                <c:pt idx="89359">
                  <c:v>6.5324822780000004E-7</c:v>
                </c:pt>
                <c:pt idx="89360">
                  <c:v>8.9433928810000001E-8</c:v>
                </c:pt>
                <c:pt idx="89361">
                  <c:v>5.1322771159999998E-7</c:v>
                </c:pt>
                <c:pt idx="89362">
                  <c:v>6.9014874880000005E-7</c:v>
                </c:pt>
                <c:pt idx="89363">
                  <c:v>6.8221497960000005E-7</c:v>
                </c:pt>
                <c:pt idx="89364">
                  <c:v>3.598816826E-7</c:v>
                </c:pt>
                <c:pt idx="89365">
                  <c:v>1.860792454E-6</c:v>
                </c:pt>
                <c:pt idx="89366">
                  <c:v>2.3898766379999999E-6</c:v>
                </c:pt>
                <c:pt idx="89367">
                  <c:v>1.6884994000000001E-4</c:v>
                </c:pt>
                <c:pt idx="89368">
                  <c:v>2.7190362609999999E-6</c:v>
                </c:pt>
                <c:pt idx="89369">
                  <c:v>1.224330229E-7</c:v>
                </c:pt>
                <c:pt idx="89370">
                  <c:v>1.376489043E-6</c:v>
                </c:pt>
                <c:pt idx="89371">
                  <c:v>2.129795447E-6</c:v>
                </c:pt>
                <c:pt idx="89372">
                  <c:v>3.852530191E-7</c:v>
                </c:pt>
                <c:pt idx="89373">
                  <c:v>4.9030328859999998E-7</c:v>
                </c:pt>
                <c:pt idx="89374">
                  <c:v>8.495504086E-7</c:v>
                </c:pt>
                <c:pt idx="89375">
                  <c:v>2.8768898420000001E-6</c:v>
                </c:pt>
                <c:pt idx="89376">
                  <c:v>2.9111535629999998E-7</c:v>
                </c:pt>
                <c:pt idx="89377">
                  <c:v>4.8123363750000004E-7</c:v>
                </c:pt>
                <c:pt idx="89378">
                  <c:v>3.8241115140000002E-7</c:v>
                </c:pt>
                <c:pt idx="89379">
                  <c:v>6.1384585899999997E-7</c:v>
                </c:pt>
                <c:pt idx="89380">
                  <c:v>1.45787567E-7</c:v>
                </c:pt>
                <c:pt idx="89381">
                  <c:v>1.8349026339999999E-7</c:v>
                </c:pt>
                <c:pt idx="89382">
                  <c:v>1.2833200500000001E-7</c:v>
                </c:pt>
                <c:pt idx="89383">
                  <c:v>1.021155902E-7</c:v>
                </c:pt>
                <c:pt idx="89384">
                  <c:v>4.4183898250000002E-8</c:v>
                </c:pt>
                <c:pt idx="89385">
                  <c:v>4.496376518E-8</c:v>
                </c:pt>
                <c:pt idx="89386">
                  <c:v>1.229489479E-8</c:v>
                </c:pt>
                <c:pt idx="89387">
                  <c:v>1.71928686E-6</c:v>
                </c:pt>
                <c:pt idx="89388">
                  <c:v>2.724030822E-9</c:v>
                </c:pt>
                <c:pt idx="89389">
                  <c:v>1.214062712E-9</c:v>
                </c:pt>
                <c:pt idx="89390">
                  <c:v>6.4123723090000003E-10</c:v>
                </c:pt>
                <c:pt idx="89391">
                  <c:v>1.864784547E-8</c:v>
                </c:pt>
                <c:pt idx="89392">
                  <c:v>1.6216311989999999E-9</c:v>
                </c:pt>
                <c:pt idx="89393">
                  <c:v>2.0604035519999998E-9</c:v>
                </c:pt>
                <c:pt idx="89394">
                  <c:v>2.1599273599999998E-9</c:v>
                </c:pt>
                <c:pt idx="89395">
                  <c:v>2.268635997E-8</c:v>
                </c:pt>
                <c:pt idx="89396">
                  <c:v>3.7037058249999999E-10</c:v>
                </c:pt>
                <c:pt idx="89397">
                  <c:v>7.4557557240000004E-14</c:v>
                </c:pt>
                <c:pt idx="89398">
                  <c:v>5.1714213429999999E-10</c:v>
                </c:pt>
                <c:pt idx="89399">
                  <c:v>1.11631593E-7</c:v>
                </c:pt>
                <c:pt idx="89400">
                  <c:v>9.9441499080000006E-9</c:v>
                </c:pt>
                <c:pt idx="89401">
                  <c:v>1.709430084E-8</c:v>
                </c:pt>
                <c:pt idx="89402">
                  <c:v>2.472552786E-8</c:v>
                </c:pt>
                <c:pt idx="89403">
                  <c:v>3.3338648750000001E-7</c:v>
                </c:pt>
                <c:pt idx="89404">
                  <c:v>7.7440088079999998E-8</c:v>
                </c:pt>
                <c:pt idx="89405">
                  <c:v>7.0825403029999995E-8</c:v>
                </c:pt>
                <c:pt idx="89406">
                  <c:v>1.0862785840000001E-7</c:v>
                </c:pt>
                <c:pt idx="89407">
                  <c:v>2.726663189E-5</c:v>
                </c:pt>
                <c:pt idx="89408">
                  <c:v>4.6688052589999999E-7</c:v>
                </c:pt>
                <c:pt idx="89409">
                  <c:v>5.3913193250000001E-7</c:v>
                </c:pt>
                <c:pt idx="89410">
                  <c:v>2.2005544360000001E-7</c:v>
                </c:pt>
                <c:pt idx="89411">
                  <c:v>1.417094606E-5</c:v>
                </c:pt>
                <c:pt idx="89412">
                  <c:v>3.2111714450000002E-7</c:v>
                </c:pt>
                <c:pt idx="89413">
                  <c:v>3.1422767650000002E-7</c:v>
                </c:pt>
                <c:pt idx="89414">
                  <c:v>2.0481686059999999E-7</c:v>
                </c:pt>
                <c:pt idx="89415">
                  <c:v>7.1747291240000003E-6</c:v>
                </c:pt>
                <c:pt idx="89416">
                  <c:v>3.0164900399999999E-7</c:v>
                </c:pt>
                <c:pt idx="89417">
                  <c:v>7.6927091700000002E-8</c:v>
                </c:pt>
                <c:pt idx="89418">
                  <c:v>7.2569831719999997E-7</c:v>
                </c:pt>
                <c:pt idx="89419">
                  <c:v>3.5825378419999997E-5</c:v>
                </c:pt>
                <c:pt idx="89420">
                  <c:v>8.4237630790000004E-7</c:v>
                </c:pt>
                <c:pt idx="89421">
                  <c:v>4.1606864929999997E-7</c:v>
                </c:pt>
                <c:pt idx="89422">
                  <c:v>1.2744563709999999E-7</c:v>
                </c:pt>
                <c:pt idx="89423">
                  <c:v>1.6217544779999999E-6</c:v>
                </c:pt>
                <c:pt idx="89424">
                  <c:v>3.0630657040000003E-7</c:v>
                </c:pt>
                <c:pt idx="89425">
                  <c:v>1.020672021E-7</c:v>
                </c:pt>
                <c:pt idx="89426">
                  <c:v>1.8355555369999999E-7</c:v>
                </c:pt>
                <c:pt idx="89427">
                  <c:v>8.0395146219999997E-6</c:v>
                </c:pt>
                <c:pt idx="89428">
                  <c:v>3.2985071650000001E-7</c:v>
                </c:pt>
                <c:pt idx="89429">
                  <c:v>1.2995620359999999E-7</c:v>
                </c:pt>
                <c:pt idx="89430">
                  <c:v>1.050065326E-8</c:v>
                </c:pt>
                <c:pt idx="89431">
                  <c:v>7.1355045220000002E-7</c:v>
                </c:pt>
                <c:pt idx="89432">
                  <c:v>3.4987518469999999E-9</c:v>
                </c:pt>
                <c:pt idx="89433">
                  <c:v>8.5585957249999997E-9</c:v>
                </c:pt>
                <c:pt idx="89434">
                  <c:v>1.313537756E-8</c:v>
                </c:pt>
                <c:pt idx="89435">
                  <c:v>4.0985845690000001E-8</c:v>
                </c:pt>
                <c:pt idx="89436">
                  <c:v>2.6578876590000001E-8</c:v>
                </c:pt>
                <c:pt idx="89437">
                  <c:v>1.122730478E-8</c:v>
                </c:pt>
                <c:pt idx="89438">
                  <c:v>7.6770703060000003E-8</c:v>
                </c:pt>
                <c:pt idx="89439">
                  <c:v>1.423192911E-6</c:v>
                </c:pt>
                <c:pt idx="89440">
                  <c:v>1.331407652E-7</c:v>
                </c:pt>
                <c:pt idx="89441">
                  <c:v>1.02304944E-7</c:v>
                </c:pt>
                <c:pt idx="89442">
                  <c:v>1.9331875710000001E-8</c:v>
                </c:pt>
                <c:pt idx="89443">
                  <c:v>8.6474374370000006E-9</c:v>
                </c:pt>
                <c:pt idx="89444">
                  <c:v>5.2014820150000001E-8</c:v>
                </c:pt>
                <c:pt idx="89445">
                  <c:v>3.2643011939999998E-8</c:v>
                </c:pt>
                <c:pt idx="89446">
                  <c:v>2.3619671969999999E-8</c:v>
                </c:pt>
                <c:pt idx="89447">
                  <c:v>4.5311078839999999E-8</c:v>
                </c:pt>
                <c:pt idx="89448">
                  <c:v>1.917643914E-9</c:v>
                </c:pt>
                <c:pt idx="89449">
                  <c:v>3.3919840300000002E-8</c:v>
                </c:pt>
                <c:pt idx="89450">
                  <c:v>1.079479518E-7</c:v>
                </c:pt>
                <c:pt idx="89451">
                  <c:v>1.3909592110000001E-6</c:v>
                </c:pt>
                <c:pt idx="89452">
                  <c:v>5.3145737729999997E-8</c:v>
                </c:pt>
                <c:pt idx="89453">
                  <c:v>2.0350773260000001E-8</c:v>
                </c:pt>
                <c:pt idx="89454">
                  <c:v>8.9326298220000007E-9</c:v>
                </c:pt>
                <c:pt idx="89455">
                  <c:v>6.8084325609999997E-7</c:v>
                </c:pt>
                <c:pt idx="89456">
                  <c:v>1.112303927E-7</c:v>
                </c:pt>
                <c:pt idx="89457">
                  <c:v>2.7291440070000001E-8</c:v>
                </c:pt>
                <c:pt idx="89458">
                  <c:v>2.035010752E-6</c:v>
                </c:pt>
                <c:pt idx="89459">
                  <c:v>3.7825703700000002E-5</c:v>
                </c:pt>
                <c:pt idx="89460">
                  <c:v>2.559974105E-6</c:v>
                </c:pt>
                <c:pt idx="89461">
                  <c:v>2.1815821340000002E-6</c:v>
                </c:pt>
                <c:pt idx="89462">
                  <c:v>7.280298801E-7</c:v>
                </c:pt>
                <c:pt idx="89463">
                  <c:v>2.645703996E-6</c:v>
                </c:pt>
                <c:pt idx="89464">
                  <c:v>4.0028554209999999E-7</c:v>
                </c:pt>
                <c:pt idx="89465">
                  <c:v>5.7455808110000003E-7</c:v>
                </c:pt>
                <c:pt idx="89466">
                  <c:v>2.4132317009999999E-10</c:v>
                </c:pt>
                <c:pt idx="89467">
                  <c:v>8.0605699019999998E-7</c:v>
                </c:pt>
                <c:pt idx="89468">
                  <c:v>5.7204734390000002E-7</c:v>
                </c:pt>
                <c:pt idx="89469">
                  <c:v>7.1199630569999995E-7</c:v>
                </c:pt>
                <c:pt idx="89470">
                  <c:v>1.346977564E-7</c:v>
                </c:pt>
                <c:pt idx="89471">
                  <c:v>2.7897296730000001E-6</c:v>
                </c:pt>
                <c:pt idx="89472">
                  <c:v>1.079088053E-7</c:v>
                </c:pt>
                <c:pt idx="89473">
                  <c:v>6.3179023530000006E-8</c:v>
                </c:pt>
                <c:pt idx="89474">
                  <c:v>1.4353049880000001E-7</c:v>
                </c:pt>
                <c:pt idx="89475">
                  <c:v>3.7421795280000002E-8</c:v>
                </c:pt>
                <c:pt idx="89476">
                  <c:v>7.4981951980000004E-8</c:v>
                </c:pt>
                <c:pt idx="89477">
                  <c:v>3.927709796E-8</c:v>
                </c:pt>
                <c:pt idx="89478">
                  <c:v>8.916125765E-8</c:v>
                </c:pt>
                <c:pt idx="89479">
                  <c:v>1.09686333E-7</c:v>
                </c:pt>
                <c:pt idx="89480">
                  <c:v>5.0329550469999996E-9</c:v>
                </c:pt>
                <c:pt idx="89481">
                  <c:v>8.8414840619999996E-8</c:v>
                </c:pt>
                <c:pt idx="89482">
                  <c:v>3.6116290519999998E-7</c:v>
                </c:pt>
                <c:pt idx="89483">
                  <c:v>6.6133376090000002E-7</c:v>
                </c:pt>
                <c:pt idx="89484">
                  <c:v>1.5204123669999999E-8</c:v>
                </c:pt>
                <c:pt idx="89485">
                  <c:v>6.5479926400000004E-8</c:v>
                </c:pt>
                <c:pt idx="89486">
                  <c:v>9.5856387749999999E-8</c:v>
                </c:pt>
                <c:pt idx="89487">
                  <c:v>4.3773414959999998E-7</c:v>
                </c:pt>
                <c:pt idx="89488">
                  <c:v>1.941098097E-8</c:v>
                </c:pt>
                <c:pt idx="89489">
                  <c:v>8.1044101009999995E-8</c:v>
                </c:pt>
                <c:pt idx="89490">
                  <c:v>3.3291640070000003E-8</c:v>
                </c:pt>
                <c:pt idx="89491">
                  <c:v>2.9937195580000002E-7</c:v>
                </c:pt>
                <c:pt idx="89492">
                  <c:v>4.0129265330000003E-8</c:v>
                </c:pt>
                <c:pt idx="89493">
                  <c:v>5.0817268429999998E-8</c:v>
                </c:pt>
                <c:pt idx="89494">
                  <c:v>1.4394616609999999E-8</c:v>
                </c:pt>
                <c:pt idx="89495">
                  <c:v>5.3165016860000001E-8</c:v>
                </c:pt>
                <c:pt idx="89496">
                  <c:v>5.0778920719999997E-8</c:v>
                </c:pt>
                <c:pt idx="89497">
                  <c:v>5.3884220450000003E-8</c:v>
                </c:pt>
                <c:pt idx="89498">
                  <c:v>2.167630547E-7</c:v>
                </c:pt>
                <c:pt idx="89499">
                  <c:v>1.9218029579999999E-6</c:v>
                </c:pt>
                <c:pt idx="89500">
                  <c:v>5.8964628120000004E-7</c:v>
                </c:pt>
                <c:pt idx="89501">
                  <c:v>3.7902989979999999E-7</c:v>
                </c:pt>
                <c:pt idx="89502">
                  <c:v>1.8111295399999999E-6</c:v>
                </c:pt>
                <c:pt idx="89503">
                  <c:v>2.9976385420000002E-6</c:v>
                </c:pt>
                <c:pt idx="89504">
                  <c:v>4.681357255E-8</c:v>
                </c:pt>
                <c:pt idx="89505">
                  <c:v>1.6166537859999999E-9</c:v>
                </c:pt>
                <c:pt idx="89506">
                  <c:v>3.527773764E-7</c:v>
                </c:pt>
                <c:pt idx="89507">
                  <c:v>1.0014653669999999E-6</c:v>
                </c:pt>
                <c:pt idx="89508">
                  <c:v>2.830930806E-8</c:v>
                </c:pt>
                <c:pt idx="89509">
                  <c:v>2.203385293E-8</c:v>
                </c:pt>
                <c:pt idx="89510">
                  <c:v>5.3846276060000005E-7</c:v>
                </c:pt>
                <c:pt idx="89511">
                  <c:v>1.481337336E-6</c:v>
                </c:pt>
                <c:pt idx="89512">
                  <c:v>1.3132635620000001E-7</c:v>
                </c:pt>
                <c:pt idx="89513">
                  <c:v>5.4989542109999998E-8</c:v>
                </c:pt>
                <c:pt idx="89514">
                  <c:v>1.8381315780000001E-7</c:v>
                </c:pt>
                <c:pt idx="89515">
                  <c:v>8.4280694290000002E-7</c:v>
                </c:pt>
                <c:pt idx="89516">
                  <c:v>3.1970853160000002E-8</c:v>
                </c:pt>
                <c:pt idx="89517">
                  <c:v>3.3009378529999999E-8</c:v>
                </c:pt>
                <c:pt idx="89518">
                  <c:v>1.7792358220000001E-7</c:v>
                </c:pt>
                <c:pt idx="89519">
                  <c:v>1.5803368549999999E-6</c:v>
                </c:pt>
                <c:pt idx="89520">
                  <c:v>1.4533435450000001E-7</c:v>
                </c:pt>
                <c:pt idx="89521">
                  <c:v>3.0302021280000001E-7</c:v>
                </c:pt>
                <c:pt idx="89522">
                  <c:v>3.496350874E-7</c:v>
                </c:pt>
                <c:pt idx="89523">
                  <c:v>9.1861683589999999E-8</c:v>
                </c:pt>
                <c:pt idx="89524">
                  <c:v>5.1186558479999997E-8</c:v>
                </c:pt>
                <c:pt idx="89525">
                  <c:v>7.4640888380000001E-8</c:v>
                </c:pt>
                <c:pt idx="89526">
                  <c:v>1.2479619239999999E-7</c:v>
                </c:pt>
                <c:pt idx="89527">
                  <c:v>1.4723823439999999E-8</c:v>
                </c:pt>
                <c:pt idx="89528">
                  <c:v>7.5921217289999995E-8</c:v>
                </c:pt>
                <c:pt idx="89529">
                  <c:v>1.6606793700000001E-7</c:v>
                </c:pt>
                <c:pt idx="89530">
                  <c:v>1.045188036E-6</c:v>
                </c:pt>
                <c:pt idx="89531">
                  <c:v>1.6823025329999999E-6</c:v>
                </c:pt>
                <c:pt idx="89532">
                  <c:v>5.5044719149999999E-7</c:v>
                </c:pt>
                <c:pt idx="89533">
                  <c:v>8.7421455840000001E-8</c:v>
                </c:pt>
                <c:pt idx="89534">
                  <c:v>3.7101733720000001E-7</c:v>
                </c:pt>
                <c:pt idx="89535">
                  <c:v>2.8823357890000002E-7</c:v>
                </c:pt>
                <c:pt idx="89536">
                  <c:v>1.9586477339999999E-7</c:v>
                </c:pt>
                <c:pt idx="89537">
                  <c:v>6.7893267349999998E-9</c:v>
                </c:pt>
                <c:pt idx="89538">
                  <c:v>2.639314484E-7</c:v>
                </c:pt>
                <c:pt idx="89539">
                  <c:v>1.0607523430000001E-6</c:v>
                </c:pt>
                <c:pt idx="89540">
                  <c:v>3.0955521799999999E-7</c:v>
                </c:pt>
                <c:pt idx="89541">
                  <c:v>2.1989126309999999E-7</c:v>
                </c:pt>
                <c:pt idx="89542">
                  <c:v>1.4894921899999999E-6</c:v>
                </c:pt>
                <c:pt idx="89543">
                  <c:v>4.2212546630000001E-7</c:v>
                </c:pt>
                <c:pt idx="89544">
                  <c:v>9.2077329179999994E-8</c:v>
                </c:pt>
                <c:pt idx="89545">
                  <c:v>5.2052218630000003E-8</c:v>
                </c:pt>
                <c:pt idx="89546">
                  <c:v>6.3911318569999994E-8</c:v>
                </c:pt>
                <c:pt idx="89547">
                  <c:v>3.4115792610000001E-8</c:v>
                </c:pt>
                <c:pt idx="89548">
                  <c:v>6.4535722079999999E-8</c:v>
                </c:pt>
                <c:pt idx="89549">
                  <c:v>1.2505179150000001E-7</c:v>
                </c:pt>
                <c:pt idx="89550">
                  <c:v>1.0525806939999999E-6</c:v>
                </c:pt>
                <c:pt idx="89551">
                  <c:v>9.7951359269999996E-7</c:v>
                </c:pt>
                <c:pt idx="89552">
                  <c:v>8.8346230159999995E-7</c:v>
                </c:pt>
                <c:pt idx="89553">
                  <c:v>4.539217E-7</c:v>
                </c:pt>
                <c:pt idx="89554">
                  <c:v>5.9762234820000001E-7</c:v>
                </c:pt>
                <c:pt idx="89555">
                  <c:v>7.9530213310000006E-8</c:v>
                </c:pt>
                <c:pt idx="89556">
                  <c:v>3.1528506410000002E-7</c:v>
                </c:pt>
                <c:pt idx="89557">
                  <c:v>1.6594764689999999E-7</c:v>
                </c:pt>
                <c:pt idx="89558">
                  <c:v>2.3159568370000001E-7</c:v>
                </c:pt>
                <c:pt idx="89559">
                  <c:v>1.9626015470000001E-7</c:v>
                </c:pt>
                <c:pt idx="89560">
                  <c:v>5.7147015330000001E-7</c:v>
                </c:pt>
                <c:pt idx="89561">
                  <c:v>2.7139036689999998E-7</c:v>
                </c:pt>
                <c:pt idx="89562">
                  <c:v>2.1305197950000001E-6</c:v>
                </c:pt>
                <c:pt idx="89563">
                  <c:v>6.7877879160000003E-7</c:v>
                </c:pt>
                <c:pt idx="89564">
                  <c:v>1.070705642E-7</c:v>
                </c:pt>
                <c:pt idx="89565">
                  <c:v>1.2574079780000001E-7</c:v>
                </c:pt>
                <c:pt idx="89566">
                  <c:v>1.138405602E-7</c:v>
                </c:pt>
                <c:pt idx="89567">
                  <c:v>5.491619587E-8</c:v>
                </c:pt>
                <c:pt idx="89568">
                  <c:v>4.7578055409999997E-8</c:v>
                </c:pt>
                <c:pt idx="89569">
                  <c:v>4.6658411510000002E-8</c:v>
                </c:pt>
                <c:pt idx="89570">
                  <c:v>3.3916251889999998E-7</c:v>
                </c:pt>
                <c:pt idx="89571">
                  <c:v>2.0446868989999999E-7</c:v>
                </c:pt>
                <c:pt idx="89572">
                  <c:v>5.864501892E-7</c:v>
                </c:pt>
                <c:pt idx="89573">
                  <c:v>8.4939645600000003E-7</c:v>
                </c:pt>
                <c:pt idx="89574">
                  <c:v>2.113243986E-6</c:v>
                </c:pt>
                <c:pt idx="89575">
                  <c:v>8.7836810489999998E-7</c:v>
                </c:pt>
                <c:pt idx="89576">
                  <c:v>1.326230871E-7</c:v>
                </c:pt>
                <c:pt idx="89577">
                  <c:v>3.6155352740000002E-7</c:v>
                </c:pt>
                <c:pt idx="89578">
                  <c:v>1.725978232E-7</c:v>
                </c:pt>
                <c:pt idx="89579">
                  <c:v>6.2681522089999995E-8</c:v>
                </c:pt>
                <c:pt idx="89580">
                  <c:v>5.3443005139999996E-7</c:v>
                </c:pt>
                <c:pt idx="89581">
                  <c:v>6.8634417969999995E-7</c:v>
                </c:pt>
                <c:pt idx="89582">
                  <c:v>3.1682579520000002E-6</c:v>
                </c:pt>
                <c:pt idx="89583">
                  <c:v>1.7232434689999999E-6</c:v>
                </c:pt>
                <c:pt idx="89584">
                  <c:v>7.0040019979999994E-8</c:v>
                </c:pt>
                <c:pt idx="89585">
                  <c:v>4.5882292310000001E-7</c:v>
                </c:pt>
                <c:pt idx="89586">
                  <c:v>1.313172566E-6</c:v>
                </c:pt>
                <c:pt idx="89587">
                  <c:v>9.910206992E-8</c:v>
                </c:pt>
                <c:pt idx="89588">
                  <c:v>2.208883743E-7</c:v>
                </c:pt>
                <c:pt idx="89589">
                  <c:v>1.750012721E-7</c:v>
                </c:pt>
                <c:pt idx="89590">
                  <c:v>9.7042034900000008E-7</c:v>
                </c:pt>
                <c:pt idx="89591">
                  <c:v>5.0168424409999999E-7</c:v>
                </c:pt>
                <c:pt idx="89592">
                  <c:v>2.7028019250000002E-7</c:v>
                </c:pt>
                <c:pt idx="89593">
                  <c:v>2.7069804499999999E-8</c:v>
                </c:pt>
                <c:pt idx="89594">
                  <c:v>1.2732696979999999E-7</c:v>
                </c:pt>
                <c:pt idx="89595">
                  <c:v>3.4889416319999997E-8</c:v>
                </c:pt>
                <c:pt idx="89596">
                  <c:v>2.7945078000000001E-8</c:v>
                </c:pt>
                <c:pt idx="89597">
                  <c:v>4.1969808800000003E-8</c:v>
                </c:pt>
                <c:pt idx="89598">
                  <c:v>2.8006848420000002E-8</c:v>
                </c:pt>
                <c:pt idx="89599">
                  <c:v>8.8158069950000006E-8</c:v>
                </c:pt>
                <c:pt idx="89600">
                  <c:v>3.0803461919999998E-8</c:v>
                </c:pt>
                <c:pt idx="89601">
                  <c:v>1.202415099E-7</c:v>
                </c:pt>
                <c:pt idx="89602">
                  <c:v>1.4730306540000001E-7</c:v>
                </c:pt>
                <c:pt idx="89603">
                  <c:v>2.090150359E-7</c:v>
                </c:pt>
                <c:pt idx="89604">
                  <c:v>1.335260901E-8</c:v>
                </c:pt>
                <c:pt idx="89605">
                  <c:v>9.8168074439999999E-8</c:v>
                </c:pt>
                <c:pt idx="89606">
                  <c:v>2.9839827E-7</c:v>
                </c:pt>
                <c:pt idx="89607">
                  <c:v>1.134950133E-8</c:v>
                </c:pt>
                <c:pt idx="89608">
                  <c:v>8.4574432729999999E-8</c:v>
                </c:pt>
                <c:pt idx="89609">
                  <c:v>7.8370858620000002E-8</c:v>
                </c:pt>
                <c:pt idx="89610">
                  <c:v>1.3651776469999999E-7</c:v>
                </c:pt>
                <c:pt idx="89611">
                  <c:v>2.7627656180000001E-8</c:v>
                </c:pt>
                <c:pt idx="89612">
                  <c:v>3.8047260589999999E-8</c:v>
                </c:pt>
                <c:pt idx="89613">
                  <c:v>2.42188067E-8</c:v>
                </c:pt>
                <c:pt idx="89614">
                  <c:v>8.3105303850000003E-7</c:v>
                </c:pt>
                <c:pt idx="89615">
                  <c:v>2.0243607419999999E-7</c:v>
                </c:pt>
                <c:pt idx="89616">
                  <c:v>5.1725411260000003E-8</c:v>
                </c:pt>
                <c:pt idx="89617">
                  <c:v>6.3739334130000003E-9</c:v>
                </c:pt>
                <c:pt idx="89618">
                  <c:v>4.5537116569999999E-8</c:v>
                </c:pt>
                <c:pt idx="89619">
                  <c:v>8.7316008959999999E-8</c:v>
                </c:pt>
                <c:pt idx="89620">
                  <c:v>7.1321740549999998E-9</c:v>
                </c:pt>
                <c:pt idx="89621">
                  <c:v>7.1416958440000003E-8</c:v>
                </c:pt>
                <c:pt idx="89622">
                  <c:v>1.411294578E-8</c:v>
                </c:pt>
                <c:pt idx="89623">
                  <c:v>5.1019121050000001E-8</c:v>
                </c:pt>
                <c:pt idx="89624">
                  <c:v>4.7772119959999998E-8</c:v>
                </c:pt>
                <c:pt idx="89625">
                  <c:v>1.7644715839999999E-7</c:v>
                </c:pt>
                <c:pt idx="89626">
                  <c:v>1.4736984609999999E-7</c:v>
                </c:pt>
                <c:pt idx="89627">
                  <c:v>3.1420093990000001E-9</c:v>
                </c:pt>
                <c:pt idx="89628">
                  <c:v>2.1831351730000001E-7</c:v>
                </c:pt>
                <c:pt idx="89629">
                  <c:v>2.8976546290000002E-7</c:v>
                </c:pt>
                <c:pt idx="89630">
                  <c:v>9.6031496870000001E-8</c:v>
                </c:pt>
                <c:pt idx="89631">
                  <c:v>1.2548432650000001E-7</c:v>
                </c:pt>
                <c:pt idx="89632">
                  <c:v>6.9281040830000003E-7</c:v>
                </c:pt>
                <c:pt idx="89633">
                  <c:v>1.104781577E-6</c:v>
                </c:pt>
                <c:pt idx="89634">
                  <c:v>1.9925622549999998E-5</c:v>
                </c:pt>
                <c:pt idx="89635">
                  <c:v>1.2694578699999999E-6</c:v>
                </c:pt>
                <c:pt idx="89636">
                  <c:v>1.560989936E-8</c:v>
                </c:pt>
                <c:pt idx="89637">
                  <c:v>1.7014491469999999E-7</c:v>
                </c:pt>
                <c:pt idx="89638">
                  <c:v>1.8868619019999999E-7</c:v>
                </c:pt>
                <c:pt idx="89639">
                  <c:v>3.074032484E-8</c:v>
                </c:pt>
                <c:pt idx="89640">
                  <c:v>2.6860259980000001E-8</c:v>
                </c:pt>
                <c:pt idx="89641">
                  <c:v>4.9098838679999999E-8</c:v>
                </c:pt>
                <c:pt idx="89642">
                  <c:v>7.1685384079999998E-8</c:v>
                </c:pt>
                <c:pt idx="89643">
                  <c:v>1.309330736E-8</c:v>
                </c:pt>
                <c:pt idx="89644">
                  <c:v>1.354337475E-8</c:v>
                </c:pt>
                <c:pt idx="89645">
                  <c:v>7.6497498059999996E-9</c:v>
                </c:pt>
                <c:pt idx="89646">
                  <c:v>2.620932677E-8</c:v>
                </c:pt>
                <c:pt idx="89647">
                  <c:v>5.826862041E-9</c:v>
                </c:pt>
                <c:pt idx="89648">
                  <c:v>1.126148587E-9</c:v>
                </c:pt>
                <c:pt idx="89649">
                  <c:v>2.3754419920000001E-9</c:v>
                </c:pt>
                <c:pt idx="89650">
                  <c:v>3.6186900310000003E-8</c:v>
                </c:pt>
                <c:pt idx="89651">
                  <c:v>1.860127973E-9</c:v>
                </c:pt>
                <c:pt idx="89652">
                  <c:v>1.676432861E-9</c:v>
                </c:pt>
                <c:pt idx="89653">
                  <c:v>2.2897899040000001E-8</c:v>
                </c:pt>
                <c:pt idx="89654">
                  <c:v>6.9869398480000003E-7</c:v>
                </c:pt>
                <c:pt idx="89655">
                  <c:v>2.3475086270000002E-8</c:v>
                </c:pt>
                <c:pt idx="89656">
                  <c:v>5.2204729589999997E-9</c:v>
                </c:pt>
                <c:pt idx="89657">
                  <c:v>6.535294451E-9</c:v>
                </c:pt>
                <c:pt idx="89658">
                  <c:v>2.462431225E-8</c:v>
                </c:pt>
                <c:pt idx="89659">
                  <c:v>9.6926122910000003E-9</c:v>
                </c:pt>
                <c:pt idx="89660">
                  <c:v>1.8313705320000001E-8</c:v>
                </c:pt>
                <c:pt idx="89661">
                  <c:v>3.5649996509999997E-8</c:v>
                </c:pt>
                <c:pt idx="89662">
                  <c:v>3.236587311E-7</c:v>
                </c:pt>
                <c:pt idx="89663">
                  <c:v>5.283921846E-8</c:v>
                </c:pt>
                <c:pt idx="89664">
                  <c:v>8.8257161790000005E-8</c:v>
                </c:pt>
                <c:pt idx="89665">
                  <c:v>5.0590413400000001E-8</c:v>
                </c:pt>
                <c:pt idx="89666">
                  <c:v>2.7827359130000002E-6</c:v>
                </c:pt>
                <c:pt idx="89667">
                  <c:v>3.0287024900000001E-8</c:v>
                </c:pt>
                <c:pt idx="89668">
                  <c:v>8.875387266E-8</c:v>
                </c:pt>
                <c:pt idx="89669">
                  <c:v>1.082849696E-7</c:v>
                </c:pt>
                <c:pt idx="89670">
                  <c:v>9.5525137700000011E-7</c:v>
                </c:pt>
                <c:pt idx="89671">
                  <c:v>5.7819262470000001E-8</c:v>
                </c:pt>
                <c:pt idx="89672">
                  <c:v>1.5729586889999999E-7</c:v>
                </c:pt>
                <c:pt idx="89673">
                  <c:v>1.136559082E-7</c:v>
                </c:pt>
                <c:pt idx="89674">
                  <c:v>2.4171789109999999E-5</c:v>
                </c:pt>
                <c:pt idx="89675">
                  <c:v>1.8049418319999999E-7</c:v>
                </c:pt>
                <c:pt idx="89676">
                  <c:v>5.2428942919999999E-8</c:v>
                </c:pt>
                <c:pt idx="89677">
                  <c:v>3.009960779E-7</c:v>
                </c:pt>
                <c:pt idx="89678">
                  <c:v>6.0288549269999997E-6</c:v>
                </c:pt>
                <c:pt idx="89679">
                  <c:v>7.8344465139999997E-8</c:v>
                </c:pt>
                <c:pt idx="89680">
                  <c:v>8.4446367139999996E-8</c:v>
                </c:pt>
                <c:pt idx="89681">
                  <c:v>9.7503355599999997E-8</c:v>
                </c:pt>
                <c:pt idx="89682">
                  <c:v>1.442140509E-6</c:v>
                </c:pt>
                <c:pt idx="89683">
                  <c:v>5.1024853700000003E-8</c:v>
                </c:pt>
                <c:pt idx="89684">
                  <c:v>5.4054890830000003E-8</c:v>
                </c:pt>
                <c:pt idx="89685">
                  <c:v>2.1185452529999999E-8</c:v>
                </c:pt>
                <c:pt idx="89686">
                  <c:v>3.8962082270000004E-6</c:v>
                </c:pt>
                <c:pt idx="89687">
                  <c:v>1.7129000319999999E-8</c:v>
                </c:pt>
                <c:pt idx="89688">
                  <c:v>1.08726378E-8</c:v>
                </c:pt>
                <c:pt idx="89689">
                  <c:v>7.8785390009999994E-9</c:v>
                </c:pt>
                <c:pt idx="89690">
                  <c:v>4.3604862030000003E-8</c:v>
                </c:pt>
                <c:pt idx="89691">
                  <c:v>2.0715014089999999E-9</c:v>
                </c:pt>
                <c:pt idx="89692">
                  <c:v>7.6213444469999998E-10</c:v>
                </c:pt>
                <c:pt idx="89693">
                  <c:v>1.3565754140000001E-10</c:v>
                </c:pt>
                <c:pt idx="89694">
                  <c:v>2.1790175769999999E-12</c:v>
                </c:pt>
                <c:pt idx="89695">
                  <c:v>1.41413062E-10</c:v>
                </c:pt>
                <c:pt idx="89696">
                  <c:v>4.1325105439999998E-10</c:v>
                </c:pt>
                <c:pt idx="89697">
                  <c:v>5.3025150959999997E-10</c:v>
                </c:pt>
                <c:pt idx="89698">
                  <c:v>3.9680613319999997E-8</c:v>
                </c:pt>
                <c:pt idx="89699">
                  <c:v>4.4090679229999999E-10</c:v>
                </c:pt>
                <c:pt idx="89700">
                  <c:v>3.3782814779999998E-10</c:v>
                </c:pt>
                <c:pt idx="89701">
                  <c:v>2.293277123E-10</c:v>
                </c:pt>
                <c:pt idx="89702">
                  <c:v>1.024690522E-10</c:v>
                </c:pt>
                <c:pt idx="89703">
                  <c:v>3.9636555149999999E-10</c:v>
                </c:pt>
                <c:pt idx="89704">
                  <c:v>8.8982123090000004E-10</c:v>
                </c:pt>
                <c:pt idx="89705">
                  <c:v>6.1849454949999997E-9</c:v>
                </c:pt>
                <c:pt idx="89706">
                  <c:v>1.642262033E-6</c:v>
                </c:pt>
                <c:pt idx="89707">
                  <c:v>2.7477089479999999E-8</c:v>
                </c:pt>
                <c:pt idx="89708">
                  <c:v>2.3253801030000002E-8</c:v>
                </c:pt>
                <c:pt idx="89709">
                  <c:v>6.9480195549999999E-9</c:v>
                </c:pt>
                <c:pt idx="89710">
                  <c:v>1.2746258759999999E-7</c:v>
                </c:pt>
                <c:pt idx="89711">
                  <c:v>5.0372876689999998E-8</c:v>
                </c:pt>
                <c:pt idx="89712">
                  <c:v>4.2680867700000003E-8</c:v>
                </c:pt>
                <c:pt idx="89713">
                  <c:v>3.0121417790000002E-8</c:v>
                </c:pt>
                <c:pt idx="89714">
                  <c:v>2.0930876930000001E-6</c:v>
                </c:pt>
                <c:pt idx="89715">
                  <c:v>1.8912638179999999E-7</c:v>
                </c:pt>
                <c:pt idx="89716">
                  <c:v>1.8725658630000001E-7</c:v>
                </c:pt>
                <c:pt idx="89717">
                  <c:v>2.8792629549999999E-8</c:v>
                </c:pt>
                <c:pt idx="89718">
                  <c:v>6.6855708289999999E-6</c:v>
                </c:pt>
                <c:pt idx="89719">
                  <c:v>5.0460437210000002E-8</c:v>
                </c:pt>
                <c:pt idx="89720">
                  <c:v>3.8072880749999997E-8</c:v>
                </c:pt>
                <c:pt idx="89721">
                  <c:v>6.9106428049999999E-8</c:v>
                </c:pt>
                <c:pt idx="89722">
                  <c:v>7.1916314610000004E-7</c:v>
                </c:pt>
                <c:pt idx="89723">
                  <c:v>5.7416460509999997E-8</c:v>
                </c:pt>
                <c:pt idx="89724">
                  <c:v>1.139873131E-8</c:v>
                </c:pt>
                <c:pt idx="89725">
                  <c:v>5.6983307149999999E-7</c:v>
                </c:pt>
                <c:pt idx="89726">
                  <c:v>3.052926868E-5</c:v>
                </c:pt>
                <c:pt idx="89727">
                  <c:v>7.0895862629999997E-7</c:v>
                </c:pt>
                <c:pt idx="89728">
                  <c:v>4.2623784839999999E-7</c:v>
                </c:pt>
                <c:pt idx="89729">
                  <c:v>6.0442108429999996E-8</c:v>
                </c:pt>
                <c:pt idx="89730">
                  <c:v>9.9681241499999996E-7</c:v>
                </c:pt>
                <c:pt idx="89731">
                  <c:v>6.6439372869999997E-8</c:v>
                </c:pt>
                <c:pt idx="89732">
                  <c:v>7.0889757810000005E-8</c:v>
                </c:pt>
                <c:pt idx="89733">
                  <c:v>4.0162689719999999E-9</c:v>
                </c:pt>
                <c:pt idx="89734">
                  <c:v>1.690811144E-7</c:v>
                </c:pt>
                <c:pt idx="89735">
                  <c:v>3.8958714030000001E-8</c:v>
                </c:pt>
                <c:pt idx="89736">
                  <c:v>4.5266974819999999E-8</c:v>
                </c:pt>
                <c:pt idx="89737">
                  <c:v>8.9959000209999993E-9</c:v>
                </c:pt>
                <c:pt idx="89738">
                  <c:v>1.807663487E-7</c:v>
                </c:pt>
                <c:pt idx="89739">
                  <c:v>1.1586241530000001E-8</c:v>
                </c:pt>
                <c:pt idx="89740">
                  <c:v>8.9433991009999994E-9</c:v>
                </c:pt>
                <c:pt idx="89741">
                  <c:v>7.432452121E-9</c:v>
                </c:pt>
                <c:pt idx="89742">
                  <c:v>6.2240304219999998E-9</c:v>
                </c:pt>
                <c:pt idx="89743">
                  <c:v>8.4833361150000008E-9</c:v>
                </c:pt>
                <c:pt idx="89744">
                  <c:v>8.5118277250000005E-9</c:v>
                </c:pt>
                <c:pt idx="89745">
                  <c:v>8.5407240800000002E-9</c:v>
                </c:pt>
                <c:pt idx="89746">
                  <c:v>8.9424881209999998E-9</c:v>
                </c:pt>
                <c:pt idx="89747">
                  <c:v>1.288556361E-8</c:v>
                </c:pt>
                <c:pt idx="89748">
                  <c:v>2.016517747E-8</c:v>
                </c:pt>
                <c:pt idx="89749">
                  <c:v>5.272258336E-9</c:v>
                </c:pt>
                <c:pt idx="89750">
                  <c:v>1.1680743909999999E-7</c:v>
                </c:pt>
                <c:pt idx="89751">
                  <c:v>2.2702952109999999E-8</c:v>
                </c:pt>
                <c:pt idx="89752">
                  <c:v>3.3476520580000002E-8</c:v>
                </c:pt>
                <c:pt idx="89753">
                  <c:v>8.6253215209999992E-9</c:v>
                </c:pt>
                <c:pt idx="89754">
                  <c:v>1.2256663599999999E-7</c:v>
                </c:pt>
                <c:pt idx="89755">
                  <c:v>6.0281236360000005E-8</c:v>
                </c:pt>
                <c:pt idx="89756">
                  <c:v>5.8662498380000003E-8</c:v>
                </c:pt>
                <c:pt idx="89757">
                  <c:v>5.0633549269999998E-8</c:v>
                </c:pt>
                <c:pt idx="89758">
                  <c:v>1.9893008660000001E-7</c:v>
                </c:pt>
                <c:pt idx="89759">
                  <c:v>1.070693049E-7</c:v>
                </c:pt>
                <c:pt idx="89760">
                  <c:v>7.0178697059999998E-8</c:v>
                </c:pt>
                <c:pt idx="89761">
                  <c:v>3.0706041740000001E-7</c:v>
                </c:pt>
                <c:pt idx="89762">
                  <c:v>9.9196994649999997E-7</c:v>
                </c:pt>
                <c:pt idx="89763">
                  <c:v>2.4769000660000001E-7</c:v>
                </c:pt>
                <c:pt idx="89764">
                  <c:v>8.1942969519999999E-8</c:v>
                </c:pt>
                <c:pt idx="89765">
                  <c:v>1.6796702429999999E-6</c:v>
                </c:pt>
                <c:pt idx="89766">
                  <c:v>2.2388883830000001E-5</c:v>
                </c:pt>
                <c:pt idx="89767">
                  <c:v>3.2525464459999999E-6</c:v>
                </c:pt>
                <c:pt idx="89768">
                  <c:v>2.0130212920000002E-6</c:v>
                </c:pt>
                <c:pt idx="89769">
                  <c:v>2.3717572759999999E-6</c:v>
                </c:pt>
                <c:pt idx="89770">
                  <c:v>1.1501061200000001E-5</c:v>
                </c:pt>
                <c:pt idx="89771">
                  <c:v>1.1178957560000001E-8</c:v>
                </c:pt>
                <c:pt idx="89772">
                  <c:v>5.4884845670000002E-8</c:v>
                </c:pt>
                <c:pt idx="89773">
                  <c:v>1.3097378490000001E-7</c:v>
                </c:pt>
                <c:pt idx="89774">
                  <c:v>1.1938820640000001E-6</c:v>
                </c:pt>
                <c:pt idx="89775">
                  <c:v>2.3300897770000001E-8</c:v>
                </c:pt>
                <c:pt idx="89776">
                  <c:v>3.9637071210000001E-8</c:v>
                </c:pt>
                <c:pt idx="89777">
                  <c:v>3.2462459049999998E-7</c:v>
                </c:pt>
                <c:pt idx="89778">
                  <c:v>1.1283701080000001E-6</c:v>
                </c:pt>
                <c:pt idx="89779">
                  <c:v>1.102568052E-7</c:v>
                </c:pt>
                <c:pt idx="89780">
                  <c:v>5.5304596939999998E-9</c:v>
                </c:pt>
                <c:pt idx="89781">
                  <c:v>6.0259361549999996E-8</c:v>
                </c:pt>
                <c:pt idx="89782">
                  <c:v>3.0254724100000002E-7</c:v>
                </c:pt>
                <c:pt idx="89783">
                  <c:v>1.322798262E-8</c:v>
                </c:pt>
                <c:pt idx="89784">
                  <c:v>4.4594375010000002E-9</c:v>
                </c:pt>
                <c:pt idx="89785">
                  <c:v>1.8873597779999999E-8</c:v>
                </c:pt>
                <c:pt idx="89786">
                  <c:v>3.001114327E-7</c:v>
                </c:pt>
                <c:pt idx="89787">
                  <c:v>1.6477270620000001E-9</c:v>
                </c:pt>
                <c:pt idx="89788">
                  <c:v>2.214501308E-8</c:v>
                </c:pt>
                <c:pt idx="89789">
                  <c:v>4.4267267810000003E-8</c:v>
                </c:pt>
                <c:pt idx="89790">
                  <c:v>2.5145367179999999E-8</c:v>
                </c:pt>
                <c:pt idx="89791">
                  <c:v>2.2391137929999999E-8</c:v>
                </c:pt>
                <c:pt idx="89792">
                  <c:v>2.3526123629999999E-8</c:v>
                </c:pt>
                <c:pt idx="89793">
                  <c:v>2.3233943300000002E-8</c:v>
                </c:pt>
                <c:pt idx="89794">
                  <c:v>2.8831469019999999E-8</c:v>
                </c:pt>
                <c:pt idx="89795">
                  <c:v>2.259952776E-8</c:v>
                </c:pt>
                <c:pt idx="89796">
                  <c:v>1.631794899E-8</c:v>
                </c:pt>
                <c:pt idx="89797">
                  <c:v>3.8835640840000003E-9</c:v>
                </c:pt>
                <c:pt idx="89798">
                  <c:v>1.157968784E-7</c:v>
                </c:pt>
                <c:pt idx="89799">
                  <c:v>3.0919126830000002E-8</c:v>
                </c:pt>
                <c:pt idx="89800">
                  <c:v>1.077332096E-7</c:v>
                </c:pt>
                <c:pt idx="89801">
                  <c:v>2.7582283790000001E-8</c:v>
                </c:pt>
                <c:pt idx="89802">
                  <c:v>1.5137991149999999E-7</c:v>
                </c:pt>
                <c:pt idx="89803">
                  <c:v>7.6699438830000006E-8</c:v>
                </c:pt>
                <c:pt idx="89804">
                  <c:v>1.4866334100000001E-7</c:v>
                </c:pt>
                <c:pt idx="89805">
                  <c:v>5.2237921860000002E-8</c:v>
                </c:pt>
                <c:pt idx="89806">
                  <c:v>1.0946657999999999E-6</c:v>
                </c:pt>
                <c:pt idx="89807">
                  <c:v>1.1285850429999999E-6</c:v>
                </c:pt>
                <c:pt idx="89808">
                  <c:v>1.823768892E-6</c:v>
                </c:pt>
                <c:pt idx="89809">
                  <c:v>4.3185408049999999E-6</c:v>
                </c:pt>
                <c:pt idx="89810">
                  <c:v>1.193926919E-5</c:v>
                </c:pt>
                <c:pt idx="89811">
                  <c:v>1.186522147E-7</c:v>
                </c:pt>
                <c:pt idx="89812">
                  <c:v>1.9763392490000001E-7</c:v>
                </c:pt>
                <c:pt idx="89813">
                  <c:v>4.690135898E-7</c:v>
                </c:pt>
                <c:pt idx="89814">
                  <c:v>5.2465459829999999E-7</c:v>
                </c:pt>
                <c:pt idx="89815">
                  <c:v>6.4629026600000001E-8</c:v>
                </c:pt>
                <c:pt idx="89816">
                  <c:v>3.0585356990000001E-7</c:v>
                </c:pt>
                <c:pt idx="89817">
                  <c:v>3.738181304E-6</c:v>
                </c:pt>
                <c:pt idx="89818">
                  <c:v>6.7679875760000001E-6</c:v>
                </c:pt>
                <c:pt idx="89819">
                  <c:v>2.3943442339999998E-6</c:v>
                </c:pt>
                <c:pt idx="89820">
                  <c:v>1.3059141880000001E-6</c:v>
                </c:pt>
                <c:pt idx="89821">
                  <c:v>8.9038258930000004E-7</c:v>
                </c:pt>
                <c:pt idx="89822">
                  <c:v>5.3024679370000003E-7</c:v>
                </c:pt>
                <c:pt idx="89823">
                  <c:v>3.1487250079999999E-7</c:v>
                </c:pt>
                <c:pt idx="89824">
                  <c:v>2.2544346419999999E-7</c:v>
                </c:pt>
                <c:pt idx="89825">
                  <c:v>9.1454101379999999E-8</c:v>
                </c:pt>
                <c:pt idx="89826">
                  <c:v>1.1063659699999999E-7</c:v>
                </c:pt>
                <c:pt idx="89827">
                  <c:v>4.1406380229999998E-7</c:v>
                </c:pt>
                <c:pt idx="89828">
                  <c:v>2.0172895830000001E-7</c:v>
                </c:pt>
                <c:pt idx="89829">
                  <c:v>4.7314565910000002E-7</c:v>
                </c:pt>
                <c:pt idx="89830">
                  <c:v>4.158445314E-7</c:v>
                </c:pt>
                <c:pt idx="89831">
                  <c:v>3.4666784149999999E-8</c:v>
                </c:pt>
                <c:pt idx="89832">
                  <c:v>6.5733056839999995E-8</c:v>
                </c:pt>
                <c:pt idx="89833">
                  <c:v>6.076921361E-8</c:v>
                </c:pt>
                <c:pt idx="89834">
                  <c:v>2.9130847190000001E-8</c:v>
                </c:pt>
                <c:pt idx="89835">
                  <c:v>2.95620822E-8</c:v>
                </c:pt>
                <c:pt idx="89836">
                  <c:v>2.6115602749999999E-8</c:v>
                </c:pt>
                <c:pt idx="89837">
                  <c:v>2.799890717E-8</c:v>
                </c:pt>
                <c:pt idx="89838">
                  <c:v>1.361994665E-9</c:v>
                </c:pt>
                <c:pt idx="89839">
                  <c:v>3.9776419349999999E-8</c:v>
                </c:pt>
                <c:pt idx="89840">
                  <c:v>6.6167827329999995E-8</c:v>
                </c:pt>
                <c:pt idx="89841">
                  <c:v>2.4922445720000001E-8</c:v>
                </c:pt>
                <c:pt idx="89842">
                  <c:v>3.7322104609999997E-8</c:v>
                </c:pt>
                <c:pt idx="89843">
                  <c:v>3.0076477629999999E-8</c:v>
                </c:pt>
                <c:pt idx="89844">
                  <c:v>2.0701441410000001E-8</c:v>
                </c:pt>
                <c:pt idx="89845">
                  <c:v>5.5740025530000003E-8</c:v>
                </c:pt>
                <c:pt idx="89846">
                  <c:v>4.235495817E-8</c:v>
                </c:pt>
                <c:pt idx="89847">
                  <c:v>2.8549010219999999E-8</c:v>
                </c:pt>
                <c:pt idx="89848">
                  <c:v>9.4494714289999999E-9</c:v>
                </c:pt>
                <c:pt idx="89849">
                  <c:v>6.3967178349999997E-7</c:v>
                </c:pt>
                <c:pt idx="89850">
                  <c:v>6.429196181E-7</c:v>
                </c:pt>
                <c:pt idx="89851">
                  <c:v>1.3845858819999999E-7</c:v>
                </c:pt>
                <c:pt idx="89852">
                  <c:v>9.3918850339999998E-8</c:v>
                </c:pt>
                <c:pt idx="89853">
                  <c:v>3.4525764889999998E-7</c:v>
                </c:pt>
                <c:pt idx="89854">
                  <c:v>3.0372350960000002E-7</c:v>
                </c:pt>
                <c:pt idx="89855">
                  <c:v>6.6502352200000005E-8</c:v>
                </c:pt>
                <c:pt idx="89856">
                  <c:v>4.4717799209999998E-8</c:v>
                </c:pt>
                <c:pt idx="89857">
                  <c:v>1.550617166E-6</c:v>
                </c:pt>
                <c:pt idx="89858">
                  <c:v>3.4618626559999999E-6</c:v>
                </c:pt>
                <c:pt idx="89859">
                  <c:v>1.870664309E-6</c:v>
                </c:pt>
                <c:pt idx="89860">
                  <c:v>2.68809226E-6</c:v>
                </c:pt>
                <c:pt idx="89861">
                  <c:v>1.303213749E-5</c:v>
                </c:pt>
                <c:pt idx="89862">
                  <c:v>5.0721452449999998E-6</c:v>
                </c:pt>
                <c:pt idx="89863">
                  <c:v>8.5191692100000002E-8</c:v>
                </c:pt>
                <c:pt idx="89864">
                  <c:v>1.4072035E-7</c:v>
                </c:pt>
                <c:pt idx="89865">
                  <c:v>2.7966424619999999E-7</c:v>
                </c:pt>
                <c:pt idx="89866">
                  <c:v>4.9535597279999997E-7</c:v>
                </c:pt>
                <c:pt idx="89867">
                  <c:v>4.6590573749999999E-8</c:v>
                </c:pt>
                <c:pt idx="89868">
                  <c:v>2.1822526069999999E-7</c:v>
                </c:pt>
                <c:pt idx="89869">
                  <c:v>4.1135746550000002E-7</c:v>
                </c:pt>
                <c:pt idx="89870">
                  <c:v>5.7629673260000002E-7</c:v>
                </c:pt>
                <c:pt idx="89871">
                  <c:v>1.740276411E-9</c:v>
                </c:pt>
                <c:pt idx="89872">
                  <c:v>8.4742735439999998E-8</c:v>
                </c:pt>
                <c:pt idx="89873">
                  <c:v>2.2344670460000001E-7</c:v>
                </c:pt>
                <c:pt idx="89874">
                  <c:v>2.0268475719999999E-9</c:v>
                </c:pt>
                <c:pt idx="89875">
                  <c:v>5.5910892829999997E-8</c:v>
                </c:pt>
                <c:pt idx="89876">
                  <c:v>6.1180958140000005E-8</c:v>
                </c:pt>
                <c:pt idx="89877">
                  <c:v>7.4810286139999999E-8</c:v>
                </c:pt>
                <c:pt idx="89878">
                  <c:v>7.8146591470000001E-9</c:v>
                </c:pt>
                <c:pt idx="89879">
                  <c:v>3.6641536599999999E-8</c:v>
                </c:pt>
                <c:pt idx="89880">
                  <c:v>1.771892169E-8</c:v>
                </c:pt>
                <c:pt idx="89881">
                  <c:v>2.00353212E-7</c:v>
                </c:pt>
                <c:pt idx="89882">
                  <c:v>5.8855732070000002E-8</c:v>
                </c:pt>
                <c:pt idx="89883">
                  <c:v>4.8816830970000001E-8</c:v>
                </c:pt>
                <c:pt idx="89884">
                  <c:v>1.1384989369999999E-8</c:v>
                </c:pt>
                <c:pt idx="89885">
                  <c:v>2.722105994E-8</c:v>
                </c:pt>
                <c:pt idx="89886">
                  <c:v>3.4996840840000001E-8</c:v>
                </c:pt>
                <c:pt idx="89887">
                  <c:v>1.7918941869999998E-8</c:v>
                </c:pt>
                <c:pt idx="89888">
                  <c:v>4.8972086739999997E-9</c:v>
                </c:pt>
                <c:pt idx="89889">
                  <c:v>1.5948996339999999E-8</c:v>
                </c:pt>
                <c:pt idx="89890">
                  <c:v>2.515410022E-8</c:v>
                </c:pt>
                <c:pt idx="89891">
                  <c:v>1.564109761E-8</c:v>
                </c:pt>
                <c:pt idx="89892">
                  <c:v>2.0897624819999999E-8</c:v>
                </c:pt>
                <c:pt idx="89893">
                  <c:v>2.5908542850000001E-8</c:v>
                </c:pt>
                <c:pt idx="89894">
                  <c:v>2.4626334509999999E-8</c:v>
                </c:pt>
                <c:pt idx="89895">
                  <c:v>6.1096736200000006E-8</c:v>
                </c:pt>
                <c:pt idx="89896">
                  <c:v>4.7059532330000002E-8</c:v>
                </c:pt>
                <c:pt idx="89897">
                  <c:v>4.3475265849999997E-8</c:v>
                </c:pt>
                <c:pt idx="89898">
                  <c:v>1.5698576719999999E-7</c:v>
                </c:pt>
                <c:pt idx="89899">
                  <c:v>3.4083371860000003E-7</c:v>
                </c:pt>
                <c:pt idx="89900">
                  <c:v>3.2439364020000002E-7</c:v>
                </c:pt>
                <c:pt idx="89901">
                  <c:v>8.4251708009999997E-6</c:v>
                </c:pt>
                <c:pt idx="89902">
                  <c:v>1.4541536919999999E-6</c:v>
                </c:pt>
                <c:pt idx="89903">
                  <c:v>2.7967399830000002E-7</c:v>
                </c:pt>
                <c:pt idx="89904">
                  <c:v>4.6487349849999999E-7</c:v>
                </c:pt>
                <c:pt idx="89905">
                  <c:v>2.9213082220000002E-7</c:v>
                </c:pt>
                <c:pt idx="89906">
                  <c:v>3.0160649799999999E-9</c:v>
                </c:pt>
                <c:pt idx="89907">
                  <c:v>1.5605000649999999E-7</c:v>
                </c:pt>
                <c:pt idx="89908">
                  <c:v>2.4354293860000001E-7</c:v>
                </c:pt>
                <c:pt idx="89909">
                  <c:v>5.2827912969999997E-7</c:v>
                </c:pt>
                <c:pt idx="89910">
                  <c:v>1.9371357970000001E-7</c:v>
                </c:pt>
                <c:pt idx="89911">
                  <c:v>2.2775716209999999E-7</c:v>
                </c:pt>
                <c:pt idx="89912">
                  <c:v>9.1024137250000003E-8</c:v>
                </c:pt>
                <c:pt idx="89913">
                  <c:v>5.3341733659999996E-7</c:v>
                </c:pt>
                <c:pt idx="89914">
                  <c:v>6.3616599570000003E-9</c:v>
                </c:pt>
                <c:pt idx="89915">
                  <c:v>7.6706515120000005E-8</c:v>
                </c:pt>
                <c:pt idx="89916">
                  <c:v>3.1790441589999999E-8</c:v>
                </c:pt>
                <c:pt idx="89917">
                  <c:v>1.4039678459999999E-7</c:v>
                </c:pt>
                <c:pt idx="89918">
                  <c:v>1.8846025389999999E-8</c:v>
                </c:pt>
                <c:pt idx="89919">
                  <c:v>3.2421703989999998E-8</c:v>
                </c:pt>
                <c:pt idx="89920">
                  <c:v>6.881729539E-8</c:v>
                </c:pt>
                <c:pt idx="89921">
                  <c:v>1.4940660249999999E-6</c:v>
                </c:pt>
                <c:pt idx="89922">
                  <c:v>8.539201447E-8</c:v>
                </c:pt>
                <c:pt idx="89923">
                  <c:v>1.8824411509999999E-8</c:v>
                </c:pt>
                <c:pt idx="89924">
                  <c:v>9.4600697540000005E-9</c:v>
                </c:pt>
                <c:pt idx="89925">
                  <c:v>3.166982328E-8</c:v>
                </c:pt>
                <c:pt idx="89926">
                  <c:v>1.5821960449999999E-8</c:v>
                </c:pt>
                <c:pt idx="89927">
                  <c:v>2.7714674839999999E-8</c:v>
                </c:pt>
                <c:pt idx="89928">
                  <c:v>4.8296973189999999E-8</c:v>
                </c:pt>
                <c:pt idx="89929">
                  <c:v>1.6502362700000001E-7</c:v>
                </c:pt>
                <c:pt idx="89930">
                  <c:v>6.8263156259999996E-8</c:v>
                </c:pt>
                <c:pt idx="89931">
                  <c:v>8.2198581760000003E-8</c:v>
                </c:pt>
                <c:pt idx="89932">
                  <c:v>2.6624057549999998E-8</c:v>
                </c:pt>
                <c:pt idx="89933">
                  <c:v>5.1064563799999999E-7</c:v>
                </c:pt>
                <c:pt idx="89934">
                  <c:v>2.8148916709999999E-9</c:v>
                </c:pt>
                <c:pt idx="89935">
                  <c:v>3.6319270759999997E-8</c:v>
                </c:pt>
                <c:pt idx="89936">
                  <c:v>2.0041328700000001E-8</c:v>
                </c:pt>
                <c:pt idx="89937">
                  <c:v>5.3805050089999997E-8</c:v>
                </c:pt>
                <c:pt idx="89938">
                  <c:v>7.0533156039999998E-9</c:v>
                </c:pt>
                <c:pt idx="89939">
                  <c:v>1.4782214859999999E-8</c:v>
                </c:pt>
                <c:pt idx="89940">
                  <c:v>1.764395867E-9</c:v>
                </c:pt>
                <c:pt idx="89941">
                  <c:v>3.5391128569999999E-8</c:v>
                </c:pt>
                <c:pt idx="89942">
                  <c:v>1.16289457E-8</c:v>
                </c:pt>
                <c:pt idx="89943">
                  <c:v>1.7379101430000001E-9</c:v>
                </c:pt>
                <c:pt idx="89944">
                  <c:v>2.5188641239999999E-8</c:v>
                </c:pt>
                <c:pt idx="89945">
                  <c:v>3.5979028369999998E-7</c:v>
                </c:pt>
                <c:pt idx="89946">
                  <c:v>1.786421815E-8</c:v>
                </c:pt>
                <c:pt idx="89947">
                  <c:v>3.4602535700000001E-8</c:v>
                </c:pt>
                <c:pt idx="89948">
                  <c:v>7.0102933980000005E-8</c:v>
                </c:pt>
                <c:pt idx="89949">
                  <c:v>5.2865834179999995E-7</c:v>
                </c:pt>
                <c:pt idx="89950">
                  <c:v>9.049569134E-8</c:v>
                </c:pt>
                <c:pt idx="89951">
                  <c:v>1.685831399E-7</c:v>
                </c:pt>
                <c:pt idx="89952">
                  <c:v>1.205403256E-7</c:v>
                </c:pt>
                <c:pt idx="89953">
                  <c:v>5.3027862939999999E-6</c:v>
                </c:pt>
                <c:pt idx="89954">
                  <c:v>8.3881069620000001E-8</c:v>
                </c:pt>
                <c:pt idx="89955">
                  <c:v>5.8691230699999998E-8</c:v>
                </c:pt>
                <c:pt idx="89956">
                  <c:v>1.207523719E-7</c:v>
                </c:pt>
                <c:pt idx="89957">
                  <c:v>2.383989988E-7</c:v>
                </c:pt>
                <c:pt idx="89958">
                  <c:v>3.5667175069999998E-8</c:v>
                </c:pt>
                <c:pt idx="89959">
                  <c:v>7.2045886910000006E-8</c:v>
                </c:pt>
                <c:pt idx="89960">
                  <c:v>5.7047318740000001E-8</c:v>
                </c:pt>
                <c:pt idx="89961">
                  <c:v>1.98536945E-6</c:v>
                </c:pt>
                <c:pt idx="89962">
                  <c:v>2.8292393019999999E-8</c:v>
                </c:pt>
                <c:pt idx="89963">
                  <c:v>2.3990613819999999E-8</c:v>
                </c:pt>
                <c:pt idx="89964">
                  <c:v>6.8210676339999995E-8</c:v>
                </c:pt>
                <c:pt idx="89965">
                  <c:v>4.893416686E-7</c:v>
                </c:pt>
                <c:pt idx="89966">
                  <c:v>1.34446335E-8</c:v>
                </c:pt>
                <c:pt idx="89967">
                  <c:v>6.5314591590000004E-9</c:v>
                </c:pt>
                <c:pt idx="89968">
                  <c:v>2.520333974E-9</c:v>
                </c:pt>
                <c:pt idx="89969">
                  <c:v>2.8012852340000002E-9</c:v>
                </c:pt>
                <c:pt idx="89970">
                  <c:v>9.2317880490000003E-10</c:v>
                </c:pt>
                <c:pt idx="89971">
                  <c:v>5.5802429250000003E-9</c:v>
                </c:pt>
                <c:pt idx="89972">
                  <c:v>8.4988257219999995E-9</c:v>
                </c:pt>
                <c:pt idx="89973">
                  <c:v>1.8784101139999999E-6</c:v>
                </c:pt>
                <c:pt idx="89974">
                  <c:v>1.6964409459999999E-8</c:v>
                </c:pt>
                <c:pt idx="89975">
                  <c:v>1.0320092879999999E-8</c:v>
                </c:pt>
                <c:pt idx="89976">
                  <c:v>3.3693801759999998E-8</c:v>
                </c:pt>
                <c:pt idx="89977">
                  <c:v>7.0936953430000005E-8</c:v>
                </c:pt>
                <c:pt idx="89978">
                  <c:v>2.135534751E-8</c:v>
                </c:pt>
                <c:pt idx="89979">
                  <c:v>2.562080769E-8</c:v>
                </c:pt>
                <c:pt idx="89980">
                  <c:v>3.0435733049999997E-8</c:v>
                </c:pt>
                <c:pt idx="89981">
                  <c:v>4.5369287499999998E-7</c:v>
                </c:pt>
                <c:pt idx="89982">
                  <c:v>2.1086099239999999E-8</c:v>
                </c:pt>
                <c:pt idx="89983">
                  <c:v>1.9400006169999999E-8</c:v>
                </c:pt>
                <c:pt idx="89984">
                  <c:v>2.8342584719999999E-8</c:v>
                </c:pt>
                <c:pt idx="89985">
                  <c:v>6.6396347059999998E-7</c:v>
                </c:pt>
                <c:pt idx="89986">
                  <c:v>1.111686374E-8</c:v>
                </c:pt>
                <c:pt idx="89987">
                  <c:v>7.4208004180000002E-9</c:v>
                </c:pt>
                <c:pt idx="89988">
                  <c:v>4.0249717690000001E-9</c:v>
                </c:pt>
                <c:pt idx="89989">
                  <c:v>7.4832820660000004E-9</c:v>
                </c:pt>
                <c:pt idx="89990">
                  <c:v>4.9767250040000001E-10</c:v>
                </c:pt>
                <c:pt idx="89991">
                  <c:v>7.0145673030000001E-14</c:v>
                </c:pt>
                <c:pt idx="89992">
                  <c:v>3.8226781419999997E-10</c:v>
                </c:pt>
                <c:pt idx="89993">
                  <c:v>4.9923147010000001E-7</c:v>
                </c:pt>
                <c:pt idx="89994">
                  <c:v>7.268851537E-9</c:v>
                </c:pt>
                <c:pt idx="89995">
                  <c:v>9.9481796059999994E-9</c:v>
                </c:pt>
                <c:pt idx="89996">
                  <c:v>8.3179121300000001E-9</c:v>
                </c:pt>
                <c:pt idx="89997">
                  <c:v>1.9426388799999999E-7</c:v>
                </c:pt>
                <c:pt idx="89998">
                  <c:v>1.9939547760000001E-8</c:v>
                </c:pt>
                <c:pt idx="89999">
                  <c:v>2.1373196040000001E-8</c:v>
                </c:pt>
                <c:pt idx="90000">
                  <c:v>1.6811585170000001E-8</c:v>
                </c:pt>
                <c:pt idx="90001">
                  <c:v>1.072655808E-7</c:v>
                </c:pt>
                <c:pt idx="90002">
                  <c:v>3.3780470959999997E-8</c:v>
                </c:pt>
                <c:pt idx="90003">
                  <c:v>2.7691584789999999E-8</c:v>
                </c:pt>
                <c:pt idx="90004">
                  <c:v>1.2064591419999999E-8</c:v>
                </c:pt>
                <c:pt idx="90005">
                  <c:v>4.0551386270000001E-7</c:v>
                </c:pt>
                <c:pt idx="90006">
                  <c:v>1.428764296E-8</c:v>
                </c:pt>
                <c:pt idx="90007">
                  <c:v>1.126388533E-8</c:v>
                </c:pt>
                <c:pt idx="90008">
                  <c:v>1.371717985E-8</c:v>
                </c:pt>
                <c:pt idx="90009">
                  <c:v>6.999196577E-8</c:v>
                </c:pt>
                <c:pt idx="90010">
                  <c:v>4.9901388120000001E-9</c:v>
                </c:pt>
                <c:pt idx="90011">
                  <c:v>2.5737695780000002E-9</c:v>
                </c:pt>
                <c:pt idx="90012">
                  <c:v>4.6023425559999997E-9</c:v>
                </c:pt>
                <c:pt idx="90013">
                  <c:v>2.1275536010000001E-8</c:v>
                </c:pt>
                <c:pt idx="90014">
                  <c:v>4.1028283280000003E-9</c:v>
                </c:pt>
                <c:pt idx="90015">
                  <c:v>1.408905088E-8</c:v>
                </c:pt>
                <c:pt idx="90016">
                  <c:v>4.909793915E-9</c:v>
                </c:pt>
                <c:pt idx="90017">
                  <c:v>4.6992604729999999E-7</c:v>
                </c:pt>
                <c:pt idx="90018">
                  <c:v>1.7602279890000001E-8</c:v>
                </c:pt>
                <c:pt idx="90019">
                  <c:v>2.977402852E-8</c:v>
                </c:pt>
                <c:pt idx="90020">
                  <c:v>1.113740558E-8</c:v>
                </c:pt>
                <c:pt idx="90021">
                  <c:v>3.1991428460000001E-7</c:v>
                </c:pt>
                <c:pt idx="90022">
                  <c:v>4.5900955260000003E-8</c:v>
                </c:pt>
                <c:pt idx="90023">
                  <c:v>4.7995007240000002E-8</c:v>
                </c:pt>
                <c:pt idx="90024">
                  <c:v>3.9692261800000003E-8</c:v>
                </c:pt>
                <c:pt idx="90025">
                  <c:v>2.2895735E-7</c:v>
                </c:pt>
                <c:pt idx="90026">
                  <c:v>7.2701994390000005E-8</c:v>
                </c:pt>
                <c:pt idx="90027">
                  <c:v>5.1932904959999999E-8</c:v>
                </c:pt>
                <c:pt idx="90028">
                  <c:v>8.5509801100000004E-8</c:v>
                </c:pt>
                <c:pt idx="90029">
                  <c:v>4.7300575120000001E-7</c:v>
                </c:pt>
                <c:pt idx="90030">
                  <c:v>8.5774415009999999E-8</c:v>
                </c:pt>
                <c:pt idx="90031">
                  <c:v>3.8482979939999999E-8</c:v>
                </c:pt>
                <c:pt idx="90032">
                  <c:v>1.883372383E-7</c:v>
                </c:pt>
                <c:pt idx="90033">
                  <c:v>4.3039372289999998E-6</c:v>
                </c:pt>
                <c:pt idx="90034">
                  <c:v>2.8615697929999997E-7</c:v>
                </c:pt>
                <c:pt idx="90035">
                  <c:v>1.0304650189999999E-7</c:v>
                </c:pt>
                <c:pt idx="90036">
                  <c:v>2.0414852380000001E-8</c:v>
                </c:pt>
                <c:pt idx="90037">
                  <c:v>5.2232358199999995E-7</c:v>
                </c:pt>
                <c:pt idx="90038">
                  <c:v>7.5080366450000003E-9</c:v>
                </c:pt>
                <c:pt idx="90039">
                  <c:v>7.8227090500000007E-9</c:v>
                </c:pt>
                <c:pt idx="90040">
                  <c:v>7.3691881649999999E-9</c:v>
                </c:pt>
                <c:pt idx="90041">
                  <c:v>1.4773453150000001E-8</c:v>
                </c:pt>
                <c:pt idx="90042">
                  <c:v>6.6288791729999998E-9</c:v>
                </c:pt>
                <c:pt idx="90043">
                  <c:v>6.4658225399999996E-9</c:v>
                </c:pt>
                <c:pt idx="90044">
                  <c:v>9.8409674299999993E-9</c:v>
                </c:pt>
                <c:pt idx="90045">
                  <c:v>9.6410637180000003E-8</c:v>
                </c:pt>
                <c:pt idx="90046">
                  <c:v>3.0786332419999998E-8</c:v>
                </c:pt>
                <c:pt idx="90047">
                  <c:v>3.4269798990000002E-8</c:v>
                </c:pt>
                <c:pt idx="90048">
                  <c:v>1.0626273650000001E-8</c:v>
                </c:pt>
                <c:pt idx="90049">
                  <c:v>7.4843309310000003E-8</c:v>
                </c:pt>
                <c:pt idx="90050">
                  <c:v>4.4349975579999999E-8</c:v>
                </c:pt>
                <c:pt idx="90051">
                  <c:v>3.2899243090000001E-8</c:v>
                </c:pt>
                <c:pt idx="90052">
                  <c:v>4.8465364999999998E-8</c:v>
                </c:pt>
                <c:pt idx="90053">
                  <c:v>4.6623089279999998E-7</c:v>
                </c:pt>
                <c:pt idx="90054">
                  <c:v>1.180546046E-7</c:v>
                </c:pt>
                <c:pt idx="90055">
                  <c:v>7.5547507169999997E-8</c:v>
                </c:pt>
                <c:pt idx="90056">
                  <c:v>5.593469334E-9</c:v>
                </c:pt>
                <c:pt idx="90057">
                  <c:v>7.0482594919999998E-8</c:v>
                </c:pt>
                <c:pt idx="90058">
                  <c:v>1.1846082269999999E-8</c:v>
                </c:pt>
                <c:pt idx="90059">
                  <c:v>8.2068728789999997E-9</c:v>
                </c:pt>
                <c:pt idx="90060">
                  <c:v>8.9331910200000007E-9</c:v>
                </c:pt>
                <c:pt idx="90061">
                  <c:v>1.092985702E-7</c:v>
                </c:pt>
                <c:pt idx="90062">
                  <c:v>7.5866450659999996E-9</c:v>
                </c:pt>
                <c:pt idx="90063">
                  <c:v>4.4113935239999997E-9</c:v>
                </c:pt>
                <c:pt idx="90064">
                  <c:v>1.064327874E-7</c:v>
                </c:pt>
                <c:pt idx="90065">
                  <c:v>1.7657571710000001E-6</c:v>
                </c:pt>
                <c:pt idx="90066">
                  <c:v>1.8424869799999999E-7</c:v>
                </c:pt>
                <c:pt idx="90067">
                  <c:v>1.636723904E-7</c:v>
                </c:pt>
                <c:pt idx="90068">
                  <c:v>4.8529969750000001E-8</c:v>
                </c:pt>
                <c:pt idx="90069">
                  <c:v>4.8028906719999996E-7</c:v>
                </c:pt>
                <c:pt idx="90070">
                  <c:v>1.07096675E-7</c:v>
                </c:pt>
                <c:pt idx="90071">
                  <c:v>1.2024234550000001E-7</c:v>
                </c:pt>
                <c:pt idx="90072">
                  <c:v>3.9373177259999997E-8</c:v>
                </c:pt>
                <c:pt idx="90073">
                  <c:v>1.9094039299999999E-6</c:v>
                </c:pt>
                <c:pt idx="90074">
                  <c:v>7.8204997369999999E-7</c:v>
                </c:pt>
                <c:pt idx="90075">
                  <c:v>1.0196846629999999E-6</c:v>
                </c:pt>
                <c:pt idx="90076">
                  <c:v>1.613259824E-6</c:v>
                </c:pt>
                <c:pt idx="90077">
                  <c:v>9.0753529909999998E-6</c:v>
                </c:pt>
                <c:pt idx="90078">
                  <c:v>6.0940370109999994E-8</c:v>
                </c:pt>
                <c:pt idx="90079">
                  <c:v>4.8540694350000002E-8</c:v>
                </c:pt>
                <c:pt idx="90080">
                  <c:v>9.8159238030000003E-8</c:v>
                </c:pt>
                <c:pt idx="90081">
                  <c:v>2.4121976719999998E-7</c:v>
                </c:pt>
                <c:pt idx="90082">
                  <c:v>1.4774244169999999E-8</c:v>
                </c:pt>
                <c:pt idx="90083">
                  <c:v>4.052872817E-8</c:v>
                </c:pt>
                <c:pt idx="90084">
                  <c:v>3.3195173669999999E-7</c:v>
                </c:pt>
                <c:pt idx="90085">
                  <c:v>7.0546542879999998E-7</c:v>
                </c:pt>
                <c:pt idx="90086">
                  <c:v>1.7937090729999999E-7</c:v>
                </c:pt>
                <c:pt idx="90087">
                  <c:v>9.4863040790000002E-8</c:v>
                </c:pt>
                <c:pt idx="90088">
                  <c:v>3.403991015E-9</c:v>
                </c:pt>
                <c:pt idx="90089">
                  <c:v>2.3230252910000001E-8</c:v>
                </c:pt>
                <c:pt idx="90090">
                  <c:v>2.069765666E-8</c:v>
                </c:pt>
                <c:pt idx="90091">
                  <c:v>1.5460295839999998E-8</c:v>
                </c:pt>
                <c:pt idx="90092">
                  <c:v>2.593462684E-8</c:v>
                </c:pt>
                <c:pt idx="90093">
                  <c:v>5.9044518709999999E-8</c:v>
                </c:pt>
                <c:pt idx="90094">
                  <c:v>1.9224835980000002E-9</c:v>
                </c:pt>
                <c:pt idx="90095">
                  <c:v>3.0781340579999999E-8</c:v>
                </c:pt>
                <c:pt idx="90096">
                  <c:v>1.7891739520000001E-7</c:v>
                </c:pt>
                <c:pt idx="90097">
                  <c:v>3.6931950769999998E-7</c:v>
                </c:pt>
                <c:pt idx="90098">
                  <c:v>4.1758107460000003E-8</c:v>
                </c:pt>
                <c:pt idx="90099">
                  <c:v>7.6591552259999997E-9</c:v>
                </c:pt>
                <c:pt idx="90100">
                  <c:v>4.198205057E-9</c:v>
                </c:pt>
                <c:pt idx="90101">
                  <c:v>3.3750336260000001E-8</c:v>
                </c:pt>
                <c:pt idx="90102">
                  <c:v>2.1317232480000002E-8</c:v>
                </c:pt>
                <c:pt idx="90103">
                  <c:v>2.8763378289999999E-8</c:v>
                </c:pt>
                <c:pt idx="90104">
                  <c:v>8.0271438039999998E-8</c:v>
                </c:pt>
                <c:pt idx="90105">
                  <c:v>3.6985578770000001E-7</c:v>
                </c:pt>
                <c:pt idx="90106">
                  <c:v>2.28314812E-7</c:v>
                </c:pt>
                <c:pt idx="90107">
                  <c:v>8.978240582E-8</c:v>
                </c:pt>
                <c:pt idx="90108">
                  <c:v>5.0834048380000003E-7</c:v>
                </c:pt>
                <c:pt idx="90109">
                  <c:v>5.7197338569999999E-7</c:v>
                </c:pt>
                <c:pt idx="90110">
                  <c:v>1.074928451E-7</c:v>
                </c:pt>
                <c:pt idx="90111">
                  <c:v>5.5205619710000003E-8</c:v>
                </c:pt>
                <c:pt idx="90112">
                  <c:v>1.8821480569999999E-7</c:v>
                </c:pt>
                <c:pt idx="90113">
                  <c:v>2.230651641E-7</c:v>
                </c:pt>
                <c:pt idx="90114">
                  <c:v>2.8074497360000002E-7</c:v>
                </c:pt>
                <c:pt idx="90115">
                  <c:v>1.591553746E-7</c:v>
                </c:pt>
                <c:pt idx="90116">
                  <c:v>1.4852918639999999E-6</c:v>
                </c:pt>
                <c:pt idx="90117">
                  <c:v>3.298755103E-6</c:v>
                </c:pt>
                <c:pt idx="90118">
                  <c:v>3.2069863910000001E-7</c:v>
                </c:pt>
                <c:pt idx="90119">
                  <c:v>3.692438523E-7</c:v>
                </c:pt>
                <c:pt idx="90120">
                  <c:v>7.644034512E-7</c:v>
                </c:pt>
                <c:pt idx="90121">
                  <c:v>8.68388087E-7</c:v>
                </c:pt>
                <c:pt idx="90122">
                  <c:v>2.2036182029999999E-7</c:v>
                </c:pt>
                <c:pt idx="90123">
                  <c:v>9.3884935610000001E-8</c:v>
                </c:pt>
                <c:pt idx="90124">
                  <c:v>1.181171127E-6</c:v>
                </c:pt>
                <c:pt idx="90125">
                  <c:v>5.0992089720000002E-6</c:v>
                </c:pt>
                <c:pt idx="90126">
                  <c:v>1.481607337E-6</c:v>
                </c:pt>
                <c:pt idx="90127">
                  <c:v>1.423983217E-6</c:v>
                </c:pt>
                <c:pt idx="90128">
                  <c:v>5.1531459910000003E-6</c:v>
                </c:pt>
                <c:pt idx="90129">
                  <c:v>3.2850429650000002E-6</c:v>
                </c:pt>
                <c:pt idx="90130">
                  <c:v>9.5650643569999998E-8</c:v>
                </c:pt>
                <c:pt idx="90131">
                  <c:v>7.5563193510000002E-9</c:v>
                </c:pt>
                <c:pt idx="90132">
                  <c:v>8.2892412870000005E-8</c:v>
                </c:pt>
                <c:pt idx="90133">
                  <c:v>1.9614799700000001E-7</c:v>
                </c:pt>
                <c:pt idx="90134">
                  <c:v>3.2605478560000001E-9</c:v>
                </c:pt>
                <c:pt idx="90135">
                  <c:v>2.333878097E-8</c:v>
                </c:pt>
                <c:pt idx="90136">
                  <c:v>4.6780622930000002E-8</c:v>
                </c:pt>
                <c:pt idx="90137">
                  <c:v>7.7254230860000001E-8</c:v>
                </c:pt>
                <c:pt idx="90138">
                  <c:v>2.1917709979999999E-8</c:v>
                </c:pt>
                <c:pt idx="90139">
                  <c:v>2.577766467E-8</c:v>
                </c:pt>
                <c:pt idx="90140">
                  <c:v>3.1236142709999998E-8</c:v>
                </c:pt>
                <c:pt idx="90141">
                  <c:v>3.6365748510000002E-8</c:v>
                </c:pt>
                <c:pt idx="90142">
                  <c:v>3.8356346089999997E-8</c:v>
                </c:pt>
                <c:pt idx="90143">
                  <c:v>2.8249562400000001E-8</c:v>
                </c:pt>
                <c:pt idx="90144">
                  <c:v>3.5135036760000002E-8</c:v>
                </c:pt>
                <c:pt idx="90145">
                  <c:v>6.6058610719999999E-8</c:v>
                </c:pt>
                <c:pt idx="90146">
                  <c:v>2.946646041E-8</c:v>
                </c:pt>
                <c:pt idx="90147">
                  <c:v>2.9724482099999999E-8</c:v>
                </c:pt>
                <c:pt idx="90148">
                  <c:v>2.761570064E-8</c:v>
                </c:pt>
                <c:pt idx="90149">
                  <c:v>1.7520047209999999E-7</c:v>
                </c:pt>
                <c:pt idx="90150">
                  <c:v>5.8416757150000001E-9</c:v>
                </c:pt>
                <c:pt idx="90151">
                  <c:v>5.2211559119999998E-8</c:v>
                </c:pt>
                <c:pt idx="90152">
                  <c:v>2.3787290079999998E-8</c:v>
                </c:pt>
                <c:pt idx="90153">
                  <c:v>7.4080963239999994E-8</c:v>
                </c:pt>
                <c:pt idx="90154">
                  <c:v>4.3448704860000002E-8</c:v>
                </c:pt>
                <c:pt idx="90155">
                  <c:v>1.668449255E-7</c:v>
                </c:pt>
                <c:pt idx="90156">
                  <c:v>9.9710174460000002E-8</c:v>
                </c:pt>
                <c:pt idx="90157">
                  <c:v>9.2075659130000004E-11</c:v>
                </c:pt>
                <c:pt idx="90158">
                  <c:v>2.4428598359999998E-7</c:v>
                </c:pt>
                <c:pt idx="90159">
                  <c:v>3.2328269850000002E-7</c:v>
                </c:pt>
                <c:pt idx="90160">
                  <c:v>1.1752726540000001E-7</c:v>
                </c:pt>
                <c:pt idx="90161">
                  <c:v>8.0644576500000004E-8</c:v>
                </c:pt>
                <c:pt idx="90162">
                  <c:v>6.1871069489999997E-7</c:v>
                </c:pt>
                <c:pt idx="90163">
                  <c:v>4.5285170250000002E-7</c:v>
                </c:pt>
                <c:pt idx="90164">
                  <c:v>1.3748893669999999E-7</c:v>
                </c:pt>
                <c:pt idx="90165">
                  <c:v>1.0354132929999999E-6</c:v>
                </c:pt>
                <c:pt idx="90166">
                  <c:v>2.1515326170000001E-6</c:v>
                </c:pt>
                <c:pt idx="90167">
                  <c:v>2.1710751779999998E-6</c:v>
                </c:pt>
                <c:pt idx="90168">
                  <c:v>2.123350631E-5</c:v>
                </c:pt>
                <c:pt idx="90169">
                  <c:v>8.3667886140000005E-6</c:v>
                </c:pt>
                <c:pt idx="90170">
                  <c:v>8.0216610439999997E-7</c:v>
                </c:pt>
                <c:pt idx="90171">
                  <c:v>1.1389190889999999E-6</c:v>
                </c:pt>
                <c:pt idx="90172">
                  <c:v>6.1150868529999995E-7</c:v>
                </c:pt>
                <c:pt idx="90173">
                  <c:v>7.754312911E-9</c:v>
                </c:pt>
                <c:pt idx="90174">
                  <c:v>2.7618208300000001E-7</c:v>
                </c:pt>
                <c:pt idx="90175">
                  <c:v>3.6820499050000003E-7</c:v>
                </c:pt>
                <c:pt idx="90176">
                  <c:v>5.074283764E-7</c:v>
                </c:pt>
                <c:pt idx="90177">
                  <c:v>3.4518750519999997E-7</c:v>
                </c:pt>
                <c:pt idx="90178">
                  <c:v>2.5497556409999999E-7</c:v>
                </c:pt>
                <c:pt idx="90179">
                  <c:v>4.2201796139999999E-8</c:v>
                </c:pt>
                <c:pt idx="90180">
                  <c:v>2.3225512350000001E-7</c:v>
                </c:pt>
                <c:pt idx="90181">
                  <c:v>1.647530151E-8</c:v>
                </c:pt>
                <c:pt idx="90182">
                  <c:v>5.9178948310000003E-8</c:v>
                </c:pt>
                <c:pt idx="90183">
                  <c:v>5.649244461E-9</c:v>
                </c:pt>
                <c:pt idx="90184">
                  <c:v>4.9971057830000001E-8</c:v>
                </c:pt>
                <c:pt idx="90185">
                  <c:v>3.1558684150000003E-8</c:v>
                </c:pt>
                <c:pt idx="90186">
                  <c:v>1.625698143E-8</c:v>
                </c:pt>
                <c:pt idx="90187">
                  <c:v>1.419288745E-8</c:v>
                </c:pt>
                <c:pt idx="90188">
                  <c:v>4.9810885349999998E-8</c:v>
                </c:pt>
                <c:pt idx="90189">
                  <c:v>2.24694526E-8</c:v>
                </c:pt>
                <c:pt idx="90190">
                  <c:v>2.058543523E-8</c:v>
                </c:pt>
                <c:pt idx="90191">
                  <c:v>2.281572237E-8</c:v>
                </c:pt>
                <c:pt idx="90192">
                  <c:v>1.8498509000000001E-8</c:v>
                </c:pt>
                <c:pt idx="90193">
                  <c:v>2.121570823E-8</c:v>
                </c:pt>
                <c:pt idx="90194">
                  <c:v>1.6883763959999999E-8</c:v>
                </c:pt>
                <c:pt idx="90195">
                  <c:v>6.6408864960000002E-9</c:v>
                </c:pt>
                <c:pt idx="90196">
                  <c:v>1.127852627E-8</c:v>
                </c:pt>
                <c:pt idx="90197">
                  <c:v>2.5149844809999999E-8</c:v>
                </c:pt>
                <c:pt idx="90198">
                  <c:v>1.0222058699999999E-8</c:v>
                </c:pt>
                <c:pt idx="90199">
                  <c:v>9.0280702000000004E-8</c:v>
                </c:pt>
                <c:pt idx="90200">
                  <c:v>1.058154802E-6</c:v>
                </c:pt>
                <c:pt idx="90201">
                  <c:v>1.639419227E-7</c:v>
                </c:pt>
                <c:pt idx="90202">
                  <c:v>1.0885914129999999E-8</c:v>
                </c:pt>
                <c:pt idx="90203">
                  <c:v>8.8135865429999997E-8</c:v>
                </c:pt>
                <c:pt idx="90204">
                  <c:v>4.4798246500000001E-7</c:v>
                </c:pt>
                <c:pt idx="90205">
                  <c:v>3.831426367E-8</c:v>
                </c:pt>
                <c:pt idx="90206">
                  <c:v>1.531099226E-7</c:v>
                </c:pt>
                <c:pt idx="90207">
                  <c:v>4.9653374489999997E-7</c:v>
                </c:pt>
                <c:pt idx="90208">
                  <c:v>1.225619833E-5</c:v>
                </c:pt>
                <c:pt idx="90209">
                  <c:v>2.841745998E-6</c:v>
                </c:pt>
                <c:pt idx="90210">
                  <c:v>4.195534874E-7</c:v>
                </c:pt>
                <c:pt idx="90211">
                  <c:v>1.231007948E-6</c:v>
                </c:pt>
                <c:pt idx="90212">
                  <c:v>6.0859894829999999E-6</c:v>
                </c:pt>
                <c:pt idx="90213">
                  <c:v>2.0594489509999999E-7</c:v>
                </c:pt>
                <c:pt idx="90214">
                  <c:v>2.625442688E-7</c:v>
                </c:pt>
                <c:pt idx="90215">
                  <c:v>4.6432898299999999E-7</c:v>
                </c:pt>
                <c:pt idx="90216">
                  <c:v>2.2928438690000001E-6</c:v>
                </c:pt>
                <c:pt idx="90217">
                  <c:v>6.5700671190000005E-7</c:v>
                </c:pt>
                <c:pt idx="90218">
                  <c:v>9.0696780170000004E-7</c:v>
                </c:pt>
                <c:pt idx="90219">
                  <c:v>7.8215884719999995E-7</c:v>
                </c:pt>
                <c:pt idx="90220">
                  <c:v>1.1556168839999999E-5</c:v>
                </c:pt>
                <c:pt idx="90221">
                  <c:v>6.2494401340000002E-7</c:v>
                </c:pt>
                <c:pt idx="90222">
                  <c:v>9.2278809120000002E-8</c:v>
                </c:pt>
                <c:pt idx="90223">
                  <c:v>2.5369393329999998E-7</c:v>
                </c:pt>
                <c:pt idx="90224">
                  <c:v>1.6865164330000001E-7</c:v>
                </c:pt>
                <c:pt idx="90225">
                  <c:v>4.4867826200000003E-8</c:v>
                </c:pt>
                <c:pt idx="90226">
                  <c:v>9.1973965279999994E-8</c:v>
                </c:pt>
                <c:pt idx="90227">
                  <c:v>9.0541626870000005E-8</c:v>
                </c:pt>
                <c:pt idx="90228">
                  <c:v>7.133009708E-7</c:v>
                </c:pt>
                <c:pt idx="90229">
                  <c:v>5.3737365210000002E-8</c:v>
                </c:pt>
                <c:pt idx="90230">
                  <c:v>2.3527263229999999E-8</c:v>
                </c:pt>
                <c:pt idx="90231">
                  <c:v>7.0909115560000001E-8</c:v>
                </c:pt>
                <c:pt idx="90232">
                  <c:v>1.3713478920000001E-7</c:v>
                </c:pt>
                <c:pt idx="90233">
                  <c:v>1.9838323590000001E-8</c:v>
                </c:pt>
                <c:pt idx="90234">
                  <c:v>1.388430142E-8</c:v>
                </c:pt>
                <c:pt idx="90235">
                  <c:v>1.028293294E-8</c:v>
                </c:pt>
                <c:pt idx="90236">
                  <c:v>8.7267632350000002E-9</c:v>
                </c:pt>
                <c:pt idx="90237">
                  <c:v>7.6671021070000006E-9</c:v>
                </c:pt>
                <c:pt idx="90238">
                  <c:v>7.8080366150000002E-9</c:v>
                </c:pt>
                <c:pt idx="90239">
                  <c:v>7.2601343269999998E-9</c:v>
                </c:pt>
                <c:pt idx="90240">
                  <c:v>2.7336025080000001E-8</c:v>
                </c:pt>
                <c:pt idx="90241">
                  <c:v>1.5840710159999999E-9</c:v>
                </c:pt>
                <c:pt idx="90242">
                  <c:v>1.51800496E-8</c:v>
                </c:pt>
                <c:pt idx="90243">
                  <c:v>2.2288359749999999E-8</c:v>
                </c:pt>
                <c:pt idx="90244">
                  <c:v>2.1703082230000001E-9</c:v>
                </c:pt>
                <c:pt idx="90245">
                  <c:v>5.8538701240000001E-9</c:v>
                </c:pt>
                <c:pt idx="90246">
                  <c:v>3.0489394070000003E-8</c:v>
                </c:pt>
                <c:pt idx="90247">
                  <c:v>3.1146800010000002E-8</c:v>
                </c:pt>
                <c:pt idx="90248">
                  <c:v>4.2587018400000002E-7</c:v>
                </c:pt>
                <c:pt idx="90249">
                  <c:v>6.2212658469999998E-9</c:v>
                </c:pt>
                <c:pt idx="90250">
                  <c:v>6.8294261549999996E-8</c:v>
                </c:pt>
                <c:pt idx="90251">
                  <c:v>2.137359882E-7</c:v>
                </c:pt>
                <c:pt idx="90252">
                  <c:v>2.4822353920000002E-6</c:v>
                </c:pt>
                <c:pt idx="90253">
                  <c:v>1.4835170239999999E-7</c:v>
                </c:pt>
                <c:pt idx="90254">
                  <c:v>1.232621897E-7</c:v>
                </c:pt>
                <c:pt idx="90255">
                  <c:v>8.8761159969999993E-8</c:v>
                </c:pt>
                <c:pt idx="90256">
                  <c:v>4.0608225150000001E-7</c:v>
                </c:pt>
                <c:pt idx="90257">
                  <c:v>1.606847613E-7</c:v>
                </c:pt>
                <c:pt idx="90258">
                  <c:v>2.246599501E-7</c:v>
                </c:pt>
                <c:pt idx="90259">
                  <c:v>1.190201439E-7</c:v>
                </c:pt>
                <c:pt idx="90260">
                  <c:v>3.8224379780000002E-5</c:v>
                </c:pt>
                <c:pt idx="90261">
                  <c:v>2.7465158420000001E-7</c:v>
                </c:pt>
                <c:pt idx="90262">
                  <c:v>1.2525819759999999E-7</c:v>
                </c:pt>
                <c:pt idx="90263">
                  <c:v>3.8509346519999998E-7</c:v>
                </c:pt>
                <c:pt idx="90264">
                  <c:v>1.9787435950000001E-6</c:v>
                </c:pt>
                <c:pt idx="90265">
                  <c:v>6.2943002099999999E-8</c:v>
                </c:pt>
                <c:pt idx="90266">
                  <c:v>7.7255320879999994E-8</c:v>
                </c:pt>
                <c:pt idx="90267">
                  <c:v>1.172260006E-7</c:v>
                </c:pt>
                <c:pt idx="90268">
                  <c:v>4.182721246E-7</c:v>
                </c:pt>
                <c:pt idx="90269">
                  <c:v>3.5878316629999998E-8</c:v>
                </c:pt>
                <c:pt idx="90270">
                  <c:v>3.8800138400000001E-8</c:v>
                </c:pt>
                <c:pt idx="90271">
                  <c:v>5.9800022689999994E-8</c:v>
                </c:pt>
                <c:pt idx="90272">
                  <c:v>5.7125621270000001E-7</c:v>
                </c:pt>
                <c:pt idx="90273">
                  <c:v>2.2194071219999999E-8</c:v>
                </c:pt>
                <c:pt idx="90274">
                  <c:v>1.514917406E-8</c:v>
                </c:pt>
                <c:pt idx="90275">
                  <c:v>8.2535439860000004E-9</c:v>
                </c:pt>
                <c:pt idx="90276">
                  <c:v>6.7744624589999993E-8</c:v>
                </c:pt>
                <c:pt idx="90277">
                  <c:v>3.0230354720000001E-9</c:v>
                </c:pt>
                <c:pt idx="90278">
                  <c:v>1.664121462E-9</c:v>
                </c:pt>
                <c:pt idx="90279">
                  <c:v>5.2169588380000003E-10</c:v>
                </c:pt>
                <c:pt idx="90280">
                  <c:v>1.361117417E-8</c:v>
                </c:pt>
                <c:pt idx="90281">
                  <c:v>1.513739372E-10</c:v>
                </c:pt>
                <c:pt idx="90282">
                  <c:v>3.6302673790000002E-10</c:v>
                </c:pt>
                <c:pt idx="90283">
                  <c:v>6.8300296699999998E-10</c:v>
                </c:pt>
                <c:pt idx="90284">
                  <c:v>2.9204297120000001E-8</c:v>
                </c:pt>
                <c:pt idx="90285">
                  <c:v>4.6662233219999998E-10</c:v>
                </c:pt>
                <c:pt idx="90286">
                  <c:v>2.798968899E-10</c:v>
                </c:pt>
                <c:pt idx="90287">
                  <c:v>9.2491453070000005E-11</c:v>
                </c:pt>
                <c:pt idx="90288">
                  <c:v>2.7418388879999998E-13</c:v>
                </c:pt>
                <c:pt idx="90289">
                  <c:v>1.4912963710000001E-10</c:v>
                </c:pt>
                <c:pt idx="90290">
                  <c:v>6.7031237939999998E-10</c:v>
                </c:pt>
                <c:pt idx="90291">
                  <c:v>1.6337934599999999E-9</c:v>
                </c:pt>
                <c:pt idx="90292">
                  <c:v>3.7198717970000003E-8</c:v>
                </c:pt>
                <c:pt idx="90293">
                  <c:v>7.2422148170000003E-9</c:v>
                </c:pt>
                <c:pt idx="90294">
                  <c:v>9.629700857E-9</c:v>
                </c:pt>
                <c:pt idx="90295">
                  <c:v>1.424513376E-8</c:v>
                </c:pt>
                <c:pt idx="90296">
                  <c:v>4.2846310040000002E-7</c:v>
                </c:pt>
                <c:pt idx="90297">
                  <c:v>3.4298661300000001E-8</c:v>
                </c:pt>
                <c:pt idx="90298">
                  <c:v>3.0616268060000003E-8</c:v>
                </c:pt>
                <c:pt idx="90299">
                  <c:v>6.8425978440000006E-8</c:v>
                </c:pt>
                <c:pt idx="90300">
                  <c:v>1.323022787E-5</c:v>
                </c:pt>
                <c:pt idx="90301">
                  <c:v>2.5077732049999999E-7</c:v>
                </c:pt>
                <c:pt idx="90302">
                  <c:v>1.878693263E-7</c:v>
                </c:pt>
                <c:pt idx="90303">
                  <c:v>1.6681186950000001E-8</c:v>
                </c:pt>
                <c:pt idx="90304">
                  <c:v>1.325928311E-5</c:v>
                </c:pt>
                <c:pt idx="90305">
                  <c:v>4.2455781060000002E-8</c:v>
                </c:pt>
                <c:pt idx="90306">
                  <c:v>8.1297241889999995E-8</c:v>
                </c:pt>
                <c:pt idx="90307">
                  <c:v>4.5323888919999998E-8</c:v>
                </c:pt>
                <c:pt idx="90308">
                  <c:v>2.1859778970000001E-6</c:v>
                </c:pt>
                <c:pt idx="90309">
                  <c:v>5.5147957569999997E-8</c:v>
                </c:pt>
                <c:pt idx="90310">
                  <c:v>6.6179698470000005E-8</c:v>
                </c:pt>
                <c:pt idx="90311">
                  <c:v>1.463058032E-7</c:v>
                </c:pt>
                <c:pt idx="90312">
                  <c:v>3.2897194479999998E-6</c:v>
                </c:pt>
                <c:pt idx="90313">
                  <c:v>1.6676014449999999E-7</c:v>
                </c:pt>
                <c:pt idx="90314">
                  <c:v>8.5442998629999997E-8</c:v>
                </c:pt>
                <c:pt idx="90315">
                  <c:v>3.5701476869999997E-8</c:v>
                </c:pt>
                <c:pt idx="90316">
                  <c:v>6.4193994949999997E-7</c:v>
                </c:pt>
                <c:pt idx="90317">
                  <c:v>7.3530054950000001E-8</c:v>
                </c:pt>
                <c:pt idx="90318">
                  <c:v>3.8459981919999997E-8</c:v>
                </c:pt>
                <c:pt idx="90319">
                  <c:v>4.1072451650000001E-8</c:v>
                </c:pt>
                <c:pt idx="90320">
                  <c:v>1.395517355E-6</c:v>
                </c:pt>
                <c:pt idx="90321">
                  <c:v>8.2655729669999996E-8</c:v>
                </c:pt>
                <c:pt idx="90322">
                  <c:v>5.0641725420000003E-8</c:v>
                </c:pt>
                <c:pt idx="90323">
                  <c:v>6.7358966479999997E-9</c:v>
                </c:pt>
                <c:pt idx="90324">
                  <c:v>1.358288136E-7</c:v>
                </c:pt>
                <c:pt idx="90325">
                  <c:v>5.4813873910000001E-9</c:v>
                </c:pt>
                <c:pt idx="90326">
                  <c:v>4.8248724280000001E-9</c:v>
                </c:pt>
                <c:pt idx="90327">
                  <c:v>5.1922623849999998E-9</c:v>
                </c:pt>
                <c:pt idx="90328">
                  <c:v>3.647335585E-8</c:v>
                </c:pt>
                <c:pt idx="90329">
                  <c:v>4.4783881010000002E-9</c:v>
                </c:pt>
                <c:pt idx="90330">
                  <c:v>4.6696105300000001E-9</c:v>
                </c:pt>
                <c:pt idx="90331">
                  <c:v>8.5006359329999992E-9</c:v>
                </c:pt>
                <c:pt idx="90332">
                  <c:v>4.1584827730000002E-7</c:v>
                </c:pt>
                <c:pt idx="90333">
                  <c:v>3.9724331389999999E-9</c:v>
                </c:pt>
                <c:pt idx="90334">
                  <c:v>4.507463118E-9</c:v>
                </c:pt>
                <c:pt idx="90335">
                  <c:v>8.8989099309999999E-9</c:v>
                </c:pt>
                <c:pt idx="90336">
                  <c:v>2.8962123319999999E-8</c:v>
                </c:pt>
                <c:pt idx="90337">
                  <c:v>6.8792162830000002E-9</c:v>
                </c:pt>
                <c:pt idx="90338">
                  <c:v>1.151255933E-8</c:v>
                </c:pt>
                <c:pt idx="90339">
                  <c:v>1.7592305380000001E-8</c:v>
                </c:pt>
                <c:pt idx="90340">
                  <c:v>1.024578055E-7</c:v>
                </c:pt>
                <c:pt idx="90341">
                  <c:v>1.053833775E-7</c:v>
                </c:pt>
                <c:pt idx="90342">
                  <c:v>6.5992026569999997E-8</c:v>
                </c:pt>
                <c:pt idx="90343">
                  <c:v>8.3125112270000005E-8</c:v>
                </c:pt>
                <c:pt idx="90344">
                  <c:v>3.5901890619999999E-6</c:v>
                </c:pt>
                <c:pt idx="90345">
                  <c:v>3.1797217150000002E-8</c:v>
                </c:pt>
                <c:pt idx="90346">
                  <c:v>1.209244655E-7</c:v>
                </c:pt>
                <c:pt idx="90347">
                  <c:v>1.885851942E-7</c:v>
                </c:pt>
                <c:pt idx="90348">
                  <c:v>4.0434601410000001E-7</c:v>
                </c:pt>
                <c:pt idx="90349">
                  <c:v>9.5413265410000002E-8</c:v>
                </c:pt>
                <c:pt idx="90350">
                  <c:v>1.989787606E-7</c:v>
                </c:pt>
                <c:pt idx="90351">
                  <c:v>1.01848417E-6</c:v>
                </c:pt>
                <c:pt idx="90352">
                  <c:v>1.254847798E-5</c:v>
                </c:pt>
                <c:pt idx="90353">
                  <c:v>1.326491262E-6</c:v>
                </c:pt>
                <c:pt idx="90354">
                  <c:v>4.405382839E-7</c:v>
                </c:pt>
                <c:pt idx="90355">
                  <c:v>4.252651287E-7</c:v>
                </c:pt>
                <c:pt idx="90356">
                  <c:v>1.7179379420000001E-6</c:v>
                </c:pt>
                <c:pt idx="90357">
                  <c:v>1.821755288E-7</c:v>
                </c:pt>
                <c:pt idx="90358">
                  <c:v>6.034847526E-8</c:v>
                </c:pt>
                <c:pt idx="90359">
                  <c:v>8.9250587520000005E-8</c:v>
                </c:pt>
                <c:pt idx="90360">
                  <c:v>7.1871447420000003E-7</c:v>
                </c:pt>
                <c:pt idx="90361">
                  <c:v>2.4564099050000001E-7</c:v>
                </c:pt>
                <c:pt idx="90362">
                  <c:v>1.3695103030000001E-7</c:v>
                </c:pt>
                <c:pt idx="90363">
                  <c:v>5.2407804399999996E-7</c:v>
                </c:pt>
                <c:pt idx="90364">
                  <c:v>2.818492638E-6</c:v>
                </c:pt>
                <c:pt idx="90365">
                  <c:v>8.4186765139999994E-8</c:v>
                </c:pt>
                <c:pt idx="90366">
                  <c:v>1.99668054E-8</c:v>
                </c:pt>
                <c:pt idx="90367">
                  <c:v>5.2998060719999997E-9</c:v>
                </c:pt>
                <c:pt idx="90368">
                  <c:v>7.4711045190000003E-8</c:v>
                </c:pt>
                <c:pt idx="90369">
                  <c:v>1.8719527940000001E-8</c:v>
                </c:pt>
                <c:pt idx="90370">
                  <c:v>2.8035993400000002E-8</c:v>
                </c:pt>
                <c:pt idx="90371">
                  <c:v>7.9759352450000004E-8</c:v>
                </c:pt>
                <c:pt idx="90372">
                  <c:v>4.3921099939999998E-7</c:v>
                </c:pt>
                <c:pt idx="90373">
                  <c:v>2.568060886E-7</c:v>
                </c:pt>
                <c:pt idx="90374">
                  <c:v>1.063184517E-7</c:v>
                </c:pt>
                <c:pt idx="90375">
                  <c:v>1.4186650130000001E-7</c:v>
                </c:pt>
                <c:pt idx="90376">
                  <c:v>5.4802561440000002E-7</c:v>
                </c:pt>
                <c:pt idx="90377">
                  <c:v>8.7494819169999998E-8</c:v>
                </c:pt>
                <c:pt idx="90378">
                  <c:v>6.6604930710000001E-8</c:v>
                </c:pt>
                <c:pt idx="90379">
                  <c:v>6.3040826889999996E-8</c:v>
                </c:pt>
                <c:pt idx="90380">
                  <c:v>4.3173885369999999E-8</c:v>
                </c:pt>
                <c:pt idx="90381">
                  <c:v>1.2078241850000001E-7</c:v>
                </c:pt>
                <c:pt idx="90382">
                  <c:v>2.598995962E-8</c:v>
                </c:pt>
                <c:pt idx="90383">
                  <c:v>9.5790171790000006E-8</c:v>
                </c:pt>
                <c:pt idx="90384">
                  <c:v>1.022803236E-7</c:v>
                </c:pt>
                <c:pt idx="90385">
                  <c:v>5.5132352320000001E-8</c:v>
                </c:pt>
                <c:pt idx="90386">
                  <c:v>4.2858674169999998E-8</c:v>
                </c:pt>
                <c:pt idx="90387">
                  <c:v>3.330702926E-8</c:v>
                </c:pt>
                <c:pt idx="90388">
                  <c:v>1.232778495E-8</c:v>
                </c:pt>
                <c:pt idx="90389">
                  <c:v>3.8770247659999998E-8</c:v>
                </c:pt>
                <c:pt idx="90390">
                  <c:v>6.0997542540000002E-8</c:v>
                </c:pt>
                <c:pt idx="90391">
                  <c:v>2.3402297289999999E-7</c:v>
                </c:pt>
                <c:pt idx="90392">
                  <c:v>1.1999391230000001E-6</c:v>
                </c:pt>
                <c:pt idx="90393">
                  <c:v>9.1749502729999998E-7</c:v>
                </c:pt>
                <c:pt idx="90394">
                  <c:v>9.6824245240000003E-7</c:v>
                </c:pt>
                <c:pt idx="90395">
                  <c:v>1.782040966E-6</c:v>
                </c:pt>
                <c:pt idx="90396">
                  <c:v>5.635601867E-6</c:v>
                </c:pt>
                <c:pt idx="90397">
                  <c:v>5.9147128089999998E-8</c:v>
                </c:pt>
                <c:pt idx="90398">
                  <c:v>3.0244457159999998E-7</c:v>
                </c:pt>
                <c:pt idx="90399">
                  <c:v>3.890603554E-8</c:v>
                </c:pt>
                <c:pt idx="90400">
                  <c:v>4.9571638039999997E-7</c:v>
                </c:pt>
                <c:pt idx="90401">
                  <c:v>2.7659377850000001E-7</c:v>
                </c:pt>
                <c:pt idx="90402">
                  <c:v>3.362477485E-7</c:v>
                </c:pt>
                <c:pt idx="90403">
                  <c:v>6.8867041410000005E-8</c:v>
                </c:pt>
                <c:pt idx="90404">
                  <c:v>4.7161579989999997E-7</c:v>
                </c:pt>
                <c:pt idx="90405">
                  <c:v>2.1659186989999999E-7</c:v>
                </c:pt>
                <c:pt idx="90406">
                  <c:v>3.3883078189999998E-7</c:v>
                </c:pt>
                <c:pt idx="90407">
                  <c:v>4.0767060870000002E-7</c:v>
                </c:pt>
                <c:pt idx="90408">
                  <c:v>3.1983530249999999E-7</c:v>
                </c:pt>
                <c:pt idx="90409">
                  <c:v>2.9192976410000001E-7</c:v>
                </c:pt>
                <c:pt idx="90410">
                  <c:v>1.183387448E-7</c:v>
                </c:pt>
                <c:pt idx="90411">
                  <c:v>1.668041731E-7</c:v>
                </c:pt>
                <c:pt idx="90412">
                  <c:v>4.0154858739999998E-7</c:v>
                </c:pt>
                <c:pt idx="90413">
                  <c:v>1.2110683479999999E-7</c:v>
                </c:pt>
                <c:pt idx="90414">
                  <c:v>3.3147854E-8</c:v>
                </c:pt>
                <c:pt idx="90415">
                  <c:v>1.061062195E-7</c:v>
                </c:pt>
                <c:pt idx="90416">
                  <c:v>7.0938038209999999E-7</c:v>
                </c:pt>
                <c:pt idx="90417">
                  <c:v>2.449653823E-8</c:v>
                </c:pt>
                <c:pt idx="90418">
                  <c:v>5.0817321319999999E-8</c:v>
                </c:pt>
                <c:pt idx="90419">
                  <c:v>3.0135013100000001E-8</c:v>
                </c:pt>
                <c:pt idx="90420">
                  <c:v>2.4767549019999999E-7</c:v>
                </c:pt>
                <c:pt idx="90421">
                  <c:v>2.399673446E-8</c:v>
                </c:pt>
                <c:pt idx="90422">
                  <c:v>1.8062897329999999E-7</c:v>
                </c:pt>
                <c:pt idx="90423">
                  <c:v>1.3581379089999999E-7</c:v>
                </c:pt>
                <c:pt idx="90424">
                  <c:v>9.8851067099999996E-9</c:v>
                </c:pt>
                <c:pt idx="90425">
                  <c:v>2.143953539E-7</c:v>
                </c:pt>
                <c:pt idx="90426">
                  <c:v>2.882437311E-7</c:v>
                </c:pt>
                <c:pt idx="90427">
                  <c:v>6.4246322260000001E-8</c:v>
                </c:pt>
                <c:pt idx="90428">
                  <c:v>7.8214193230000008E-9</c:v>
                </c:pt>
                <c:pt idx="90429">
                  <c:v>3.0477674099999999E-7</c:v>
                </c:pt>
                <c:pt idx="90430">
                  <c:v>2.5143189160000002E-7</c:v>
                </c:pt>
                <c:pt idx="90431">
                  <c:v>7.8499531090000004E-8</c:v>
                </c:pt>
                <c:pt idx="90432">
                  <c:v>1.667965922E-7</c:v>
                </c:pt>
                <c:pt idx="90433">
                  <c:v>3.8529869729999999E-7</c:v>
                </c:pt>
                <c:pt idx="90434">
                  <c:v>1.752747104E-7</c:v>
                </c:pt>
                <c:pt idx="90435">
                  <c:v>9.2321042259999996E-8</c:v>
                </c:pt>
                <c:pt idx="90436">
                  <c:v>4.7056308900000002E-8</c:v>
                </c:pt>
                <c:pt idx="90437">
                  <c:v>6.4211166780000002E-8</c:v>
                </c:pt>
                <c:pt idx="90438">
                  <c:v>1.330590592E-8</c:v>
                </c:pt>
                <c:pt idx="90439">
                  <c:v>1.409840681E-8</c:v>
                </c:pt>
                <c:pt idx="90440">
                  <c:v>1.00930217E-7</c:v>
                </c:pt>
                <c:pt idx="90441">
                  <c:v>1.4055578660000001E-8</c:v>
                </c:pt>
                <c:pt idx="90442">
                  <c:v>1.615637405E-8</c:v>
                </c:pt>
                <c:pt idx="90443">
                  <c:v>1.6890497660000001E-7</c:v>
                </c:pt>
                <c:pt idx="90444">
                  <c:v>1.5705398449999999E-7</c:v>
                </c:pt>
                <c:pt idx="90445">
                  <c:v>1.563799834E-7</c:v>
                </c:pt>
                <c:pt idx="90446">
                  <c:v>3.2753758639999999E-7</c:v>
                </c:pt>
                <c:pt idx="90447">
                  <c:v>4.2466423879999997E-7</c:v>
                </c:pt>
                <c:pt idx="90448">
                  <c:v>2.2881681989999999E-7</c:v>
                </c:pt>
                <c:pt idx="90449">
                  <c:v>7.8731595839999999E-8</c:v>
                </c:pt>
                <c:pt idx="90450">
                  <c:v>2.6194050230000001E-7</c:v>
                </c:pt>
                <c:pt idx="90451">
                  <c:v>8.3477515589999994E-8</c:v>
                </c:pt>
                <c:pt idx="90452">
                  <c:v>5.3272950670000001E-9</c:v>
                </c:pt>
                <c:pt idx="90453">
                  <c:v>2.7581132429999998E-7</c:v>
                </c:pt>
                <c:pt idx="90454">
                  <c:v>5.1898572200000001E-7</c:v>
                </c:pt>
                <c:pt idx="90455">
                  <c:v>1.4940069879999999E-6</c:v>
                </c:pt>
                <c:pt idx="90456">
                  <c:v>1.0401324979999999E-6</c:v>
                </c:pt>
                <c:pt idx="90457">
                  <c:v>2.8072252179999999E-9</c:v>
                </c:pt>
                <c:pt idx="90458">
                  <c:v>5.9107014640000002E-8</c:v>
                </c:pt>
                <c:pt idx="90459">
                  <c:v>4.133886597E-8</c:v>
                </c:pt>
                <c:pt idx="90460">
                  <c:v>6.8844066969999995E-8</c:v>
                </c:pt>
                <c:pt idx="90461">
                  <c:v>6.5738658279999996E-8</c:v>
                </c:pt>
                <c:pt idx="90462">
                  <c:v>3.365614961E-8</c:v>
                </c:pt>
                <c:pt idx="90463">
                  <c:v>9.8961017580000004E-8</c:v>
                </c:pt>
                <c:pt idx="90464">
                  <c:v>5.0673360709999996E-7</c:v>
                </c:pt>
                <c:pt idx="90465">
                  <c:v>1.9934616600000001E-7</c:v>
                </c:pt>
                <c:pt idx="90466">
                  <c:v>3.2546564519999998E-7</c:v>
                </c:pt>
                <c:pt idx="90467">
                  <c:v>3.7201989409999998E-6</c:v>
                </c:pt>
                <c:pt idx="90468">
                  <c:v>8.5556682799999996E-7</c:v>
                </c:pt>
                <c:pt idx="90469">
                  <c:v>1.2439610120000001E-7</c:v>
                </c:pt>
                <c:pt idx="90470">
                  <c:v>1.1212184320000001E-7</c:v>
                </c:pt>
                <c:pt idx="90471">
                  <c:v>8.2032883539999998E-7</c:v>
                </c:pt>
                <c:pt idx="90472">
                  <c:v>1.504102836E-7</c:v>
                </c:pt>
                <c:pt idx="90473">
                  <c:v>1.4415102190000001E-7</c:v>
                </c:pt>
                <c:pt idx="90474">
                  <c:v>5.8021585029999998E-7</c:v>
                </c:pt>
                <c:pt idx="90475">
                  <c:v>8.940254636E-6</c:v>
                </c:pt>
                <c:pt idx="90476">
                  <c:v>4.3050639070000001E-6</c:v>
                </c:pt>
                <c:pt idx="90477">
                  <c:v>5.5123015570000002E-7</c:v>
                </c:pt>
                <c:pt idx="90478">
                  <c:v>5.1432049940000001E-7</c:v>
                </c:pt>
                <c:pt idx="90479">
                  <c:v>1.7735922059999999E-6</c:v>
                </c:pt>
                <c:pt idx="90480">
                  <c:v>2.3670894360000001E-8</c:v>
                </c:pt>
                <c:pt idx="90481">
                  <c:v>2.5964986740000001E-8</c:v>
                </c:pt>
                <c:pt idx="90482">
                  <c:v>7.5187094889999998E-8</c:v>
                </c:pt>
                <c:pt idx="90483">
                  <c:v>2.2940452540000001E-7</c:v>
                </c:pt>
                <c:pt idx="90484">
                  <c:v>7.141081259E-9</c:v>
                </c:pt>
                <c:pt idx="90485">
                  <c:v>5.9670220960000006E-8</c:v>
                </c:pt>
                <c:pt idx="90486">
                  <c:v>4.7438292289999998E-8</c:v>
                </c:pt>
                <c:pt idx="90487">
                  <c:v>2.276951987E-7</c:v>
                </c:pt>
                <c:pt idx="90488">
                  <c:v>2.4502476239999999E-8</c:v>
                </c:pt>
                <c:pt idx="90489">
                  <c:v>1.159707503E-7</c:v>
                </c:pt>
                <c:pt idx="90490">
                  <c:v>4.8295423679999998E-8</c:v>
                </c:pt>
                <c:pt idx="90491">
                  <c:v>1.5920425580000001E-7</c:v>
                </c:pt>
                <c:pt idx="90492">
                  <c:v>2.4275639819999999E-8</c:v>
                </c:pt>
                <c:pt idx="90493">
                  <c:v>9.1675639520000005E-8</c:v>
                </c:pt>
                <c:pt idx="90494">
                  <c:v>1.48641213E-9</c:v>
                </c:pt>
                <c:pt idx="90495">
                  <c:v>1.558818483E-6</c:v>
                </c:pt>
                <c:pt idx="90496">
                  <c:v>3.3895995929999998E-7</c:v>
                </c:pt>
                <c:pt idx="90497">
                  <c:v>2.3430234080000001E-7</c:v>
                </c:pt>
                <c:pt idx="90498">
                  <c:v>1.329819666E-7</c:v>
                </c:pt>
                <c:pt idx="90499">
                  <c:v>3.6752698669999997E-7</c:v>
                </c:pt>
                <c:pt idx="90500">
                  <c:v>4.4979383819999998E-8</c:v>
                </c:pt>
                <c:pt idx="90501">
                  <c:v>1.015771119E-8</c:v>
                </c:pt>
                <c:pt idx="90502">
                  <c:v>1.7912856140000001E-8</c:v>
                </c:pt>
                <c:pt idx="90503">
                  <c:v>3.6070171290000003E-8</c:v>
                </c:pt>
                <c:pt idx="90504">
                  <c:v>5.9339235010000003E-8</c:v>
                </c:pt>
                <c:pt idx="90505">
                  <c:v>1.2200531350000001E-7</c:v>
                </c:pt>
                <c:pt idx="90506">
                  <c:v>6.236462099E-8</c:v>
                </c:pt>
                <c:pt idx="90507">
                  <c:v>3.302779592E-6</c:v>
                </c:pt>
                <c:pt idx="90508">
                  <c:v>3.761607826E-7</c:v>
                </c:pt>
                <c:pt idx="90509">
                  <c:v>2.6773281280000003E-7</c:v>
                </c:pt>
                <c:pt idx="90510">
                  <c:v>5.8235648989999999E-7</c:v>
                </c:pt>
                <c:pt idx="90511">
                  <c:v>6.0116768509999994E-8</c:v>
                </c:pt>
                <c:pt idx="90512">
                  <c:v>3.4857513199999997E-8</c:v>
                </c:pt>
                <c:pt idx="90513">
                  <c:v>3.8632176989999997E-7</c:v>
                </c:pt>
                <c:pt idx="90514">
                  <c:v>4.4007028450000002E-7</c:v>
                </c:pt>
                <c:pt idx="90515">
                  <c:v>1.557154902E-6</c:v>
                </c:pt>
                <c:pt idx="90516">
                  <c:v>1.4161713479999999E-7</c:v>
                </c:pt>
                <c:pt idx="90517">
                  <c:v>6.1187963899999996E-7</c:v>
                </c:pt>
                <c:pt idx="90518">
                  <c:v>1.406600984E-6</c:v>
                </c:pt>
                <c:pt idx="90519">
                  <c:v>5.3389624900000001E-6</c:v>
                </c:pt>
                <c:pt idx="90520">
                  <c:v>8.1663527360000001E-7</c:v>
                </c:pt>
                <c:pt idx="90521">
                  <c:v>4.6768617720000002E-7</c:v>
                </c:pt>
                <c:pt idx="90522">
                  <c:v>1.945706464E-7</c:v>
                </c:pt>
                <c:pt idx="90523">
                  <c:v>3.912086149E-7</c:v>
                </c:pt>
                <c:pt idx="90524">
                  <c:v>3.8817278090000002E-7</c:v>
                </c:pt>
                <c:pt idx="90525">
                  <c:v>3.8259335379999999E-7</c:v>
                </c:pt>
                <c:pt idx="90526">
                  <c:v>2.9416273480000001E-7</c:v>
                </c:pt>
                <c:pt idx="90527">
                  <c:v>2.3303955470000001E-5</c:v>
                </c:pt>
                <c:pt idx="90528">
                  <c:v>8.2342862690000004E-7</c:v>
                </c:pt>
                <c:pt idx="90529">
                  <c:v>3.0936671309999998E-7</c:v>
                </c:pt>
                <c:pt idx="90530">
                  <c:v>1.9669006179999999E-7</c:v>
                </c:pt>
                <c:pt idx="90531">
                  <c:v>2.6877028999999998E-7</c:v>
                </c:pt>
                <c:pt idx="90532">
                  <c:v>5.2799974180000002E-9</c:v>
                </c:pt>
                <c:pt idx="90533">
                  <c:v>1.6020196430000001E-8</c:v>
                </c:pt>
                <c:pt idx="90534">
                  <c:v>5.2041407520000003E-9</c:v>
                </c:pt>
                <c:pt idx="90535">
                  <c:v>2.4597709859999999E-8</c:v>
                </c:pt>
                <c:pt idx="90536">
                  <c:v>2.1803051639999999E-8</c:v>
                </c:pt>
                <c:pt idx="90537">
                  <c:v>2.9868082130000002E-8</c:v>
                </c:pt>
                <c:pt idx="90538">
                  <c:v>5.4360675680000001E-8</c:v>
                </c:pt>
                <c:pt idx="90539">
                  <c:v>7.1078719320000005E-8</c:v>
                </c:pt>
                <c:pt idx="90540">
                  <c:v>5.8199033310000001E-8</c:v>
                </c:pt>
                <c:pt idx="90541">
                  <c:v>6.0119914630000002E-8</c:v>
                </c:pt>
                <c:pt idx="90542">
                  <c:v>3.9970537199999999E-8</c:v>
                </c:pt>
                <c:pt idx="90543">
                  <c:v>3.323713177E-8</c:v>
                </c:pt>
                <c:pt idx="90544">
                  <c:v>3.856019949E-8</c:v>
                </c:pt>
                <c:pt idx="90545">
                  <c:v>3.8525551639999999E-8</c:v>
                </c:pt>
                <c:pt idx="90546">
                  <c:v>7.4155227919999998E-9</c:v>
                </c:pt>
                <c:pt idx="90547">
                  <c:v>1.75418201E-7</c:v>
                </c:pt>
                <c:pt idx="90548">
                  <c:v>1.377061693E-8</c:v>
                </c:pt>
                <c:pt idx="90549">
                  <c:v>3.3859577639999999E-9</c:v>
                </c:pt>
                <c:pt idx="90550">
                  <c:v>2.3377925970000001E-8</c:v>
                </c:pt>
                <c:pt idx="90551">
                  <c:v>8.7580254329999997E-7</c:v>
                </c:pt>
                <c:pt idx="90552">
                  <c:v>2.787494718E-8</c:v>
                </c:pt>
                <c:pt idx="90553">
                  <c:v>3.1721020759999997E-8</c:v>
                </c:pt>
                <c:pt idx="90554">
                  <c:v>1.183149933E-7</c:v>
                </c:pt>
                <c:pt idx="90555">
                  <c:v>1.0964922389999999E-6</c:v>
                </c:pt>
                <c:pt idx="90556">
                  <c:v>1.3583506719999999E-7</c:v>
                </c:pt>
                <c:pt idx="90557">
                  <c:v>1.627029097E-7</c:v>
                </c:pt>
                <c:pt idx="90558">
                  <c:v>2.0299930779999999E-7</c:v>
                </c:pt>
                <c:pt idx="90559">
                  <c:v>1.494428845E-6</c:v>
                </c:pt>
                <c:pt idx="90560">
                  <c:v>2.1051108059999999E-7</c:v>
                </c:pt>
                <c:pt idx="90561">
                  <c:v>3.0084305149999999E-7</c:v>
                </c:pt>
                <c:pt idx="90562">
                  <c:v>2.9411217749999999E-7</c:v>
                </c:pt>
                <c:pt idx="90563">
                  <c:v>3.947355654E-6</c:v>
                </c:pt>
                <c:pt idx="90564">
                  <c:v>2.8077001719999999E-7</c:v>
                </c:pt>
                <c:pt idx="90565">
                  <c:v>4.0001790270000001E-7</c:v>
                </c:pt>
                <c:pt idx="90566">
                  <c:v>1.5349245669999999E-7</c:v>
                </c:pt>
                <c:pt idx="90567">
                  <c:v>5.5219721139999998E-5</c:v>
                </c:pt>
                <c:pt idx="90568">
                  <c:v>1.673032431E-7</c:v>
                </c:pt>
                <c:pt idx="90569">
                  <c:v>3.4286361350000002E-7</c:v>
                </c:pt>
                <c:pt idx="90570">
                  <c:v>1.0320148519999999E-6</c:v>
                </c:pt>
                <c:pt idx="90571">
                  <c:v>2.9731483329999999E-5</c:v>
                </c:pt>
                <c:pt idx="90572">
                  <c:v>3.664851737E-7</c:v>
                </c:pt>
                <c:pt idx="90573">
                  <c:v>2.212781376E-7</c:v>
                </c:pt>
                <c:pt idx="90574">
                  <c:v>2.087989391E-7</c:v>
                </c:pt>
                <c:pt idx="90575">
                  <c:v>2.055825877E-6</c:v>
                </c:pt>
                <c:pt idx="90576">
                  <c:v>1.4244205539999999E-7</c:v>
                </c:pt>
                <c:pt idx="90577">
                  <c:v>9.0543123640000005E-8</c:v>
                </c:pt>
                <c:pt idx="90578">
                  <c:v>4.5126568380000003E-8</c:v>
                </c:pt>
                <c:pt idx="90579">
                  <c:v>1.603492542E-6</c:v>
                </c:pt>
                <c:pt idx="90580">
                  <c:v>2.4743087949999999E-8</c:v>
                </c:pt>
                <c:pt idx="90581">
                  <c:v>1.5891661819999999E-8</c:v>
                </c:pt>
                <c:pt idx="90582">
                  <c:v>7.4435483340000004E-9</c:v>
                </c:pt>
                <c:pt idx="90583">
                  <c:v>3.1723738529999999E-8</c:v>
                </c:pt>
                <c:pt idx="90584">
                  <c:v>6.5773317909999995E-10</c:v>
                </c:pt>
                <c:pt idx="90585">
                  <c:v>7.8741009499999999E-14</c:v>
                </c:pt>
                <c:pt idx="90586">
                  <c:v>3.4693264999999998E-10</c:v>
                </c:pt>
                <c:pt idx="90587">
                  <c:v>9.3875242170000005E-8</c:v>
                </c:pt>
                <c:pt idx="90588">
                  <c:v>2.4004751730000002E-9</c:v>
                </c:pt>
                <c:pt idx="90589">
                  <c:v>1.8467071320000001E-9</c:v>
                </c:pt>
                <c:pt idx="90590">
                  <c:v>6.7268934389999998E-10</c:v>
                </c:pt>
                <c:pt idx="90591">
                  <c:v>9.2911367439999998E-8</c:v>
                </c:pt>
                <c:pt idx="90592">
                  <c:v>6.5103366179999996E-10</c:v>
                </c:pt>
                <c:pt idx="90593">
                  <c:v>9.9943063809999993E-10</c:v>
                </c:pt>
                <c:pt idx="90594">
                  <c:v>2.7480835529999998E-9</c:v>
                </c:pt>
                <c:pt idx="90595">
                  <c:v>7.2941223669999997E-8</c:v>
                </c:pt>
                <c:pt idx="90596">
                  <c:v>1.2871550760000001E-8</c:v>
                </c:pt>
                <c:pt idx="90597">
                  <c:v>2.583893864E-8</c:v>
                </c:pt>
                <c:pt idx="90598">
                  <c:v>7.4485907250000004E-8</c:v>
                </c:pt>
                <c:pt idx="90599">
                  <c:v>5.420298588E-6</c:v>
                </c:pt>
                <c:pt idx="90600">
                  <c:v>2.37278696E-7</c:v>
                </c:pt>
                <c:pt idx="90601">
                  <c:v>1.772366992E-7</c:v>
                </c:pt>
                <c:pt idx="90602">
                  <c:v>7.618727211E-8</c:v>
                </c:pt>
                <c:pt idx="90603">
                  <c:v>1.4368372740000001E-6</c:v>
                </c:pt>
                <c:pt idx="90604">
                  <c:v>4.0779418400000001E-7</c:v>
                </c:pt>
                <c:pt idx="90605">
                  <c:v>3.4474387309999999E-7</c:v>
                </c:pt>
                <c:pt idx="90606">
                  <c:v>3.2562369830000001E-7</c:v>
                </c:pt>
                <c:pt idx="90607">
                  <c:v>1.065711796E-5</c:v>
                </c:pt>
                <c:pt idx="90608">
                  <c:v>1.5408636740000001E-6</c:v>
                </c:pt>
                <c:pt idx="90609">
                  <c:v>9.9855501489999996E-7</c:v>
                </c:pt>
                <c:pt idx="90610">
                  <c:v>8.1678493959999998E-8</c:v>
                </c:pt>
                <c:pt idx="90611">
                  <c:v>7.6611538209999993E-5</c:v>
                </c:pt>
                <c:pt idx="90612">
                  <c:v>1.27803358E-7</c:v>
                </c:pt>
                <c:pt idx="90613">
                  <c:v>6.8889902009999999E-7</c:v>
                </c:pt>
                <c:pt idx="90614">
                  <c:v>8.5592667200000001E-7</c:v>
                </c:pt>
                <c:pt idx="90615">
                  <c:v>3.488257783E-6</c:v>
                </c:pt>
                <c:pt idx="90616">
                  <c:v>4.594889869E-7</c:v>
                </c:pt>
                <c:pt idx="90617">
                  <c:v>6.515573234E-7</c:v>
                </c:pt>
                <c:pt idx="90618">
                  <c:v>1.9317072169999999E-6</c:v>
                </c:pt>
                <c:pt idx="90619">
                  <c:v>5.0188246499999999E-5</c:v>
                </c:pt>
                <c:pt idx="90620">
                  <c:v>2.2955036970000001E-6</c:v>
                </c:pt>
                <c:pt idx="90621">
                  <c:v>6.0460916490000003E-7</c:v>
                </c:pt>
                <c:pt idx="90622">
                  <c:v>1.087555765E-7</c:v>
                </c:pt>
                <c:pt idx="90623">
                  <c:v>3.6772302139999998E-6</c:v>
                </c:pt>
                <c:pt idx="90624">
                  <c:v>2.6806240409999999E-7</c:v>
                </c:pt>
                <c:pt idx="90625">
                  <c:v>9.9996056600000006E-8</c:v>
                </c:pt>
                <c:pt idx="90626">
                  <c:v>7.928788978E-8</c:v>
                </c:pt>
                <c:pt idx="90627">
                  <c:v>5.4858871899999998E-7</c:v>
                </c:pt>
                <c:pt idx="90628">
                  <c:v>1.275018051E-7</c:v>
                </c:pt>
                <c:pt idx="90629">
                  <c:v>5.1537553130000002E-9</c:v>
                </c:pt>
                <c:pt idx="90630">
                  <c:v>7.7897205839999995E-8</c:v>
                </c:pt>
                <c:pt idx="90631">
                  <c:v>4.1071742490000002E-7</c:v>
                </c:pt>
                <c:pt idx="90632">
                  <c:v>4.2248035979999997E-8</c:v>
                </c:pt>
                <c:pt idx="90633">
                  <c:v>3.2253105279999997E-8</c:v>
                </c:pt>
                <c:pt idx="90634">
                  <c:v>3.3240498839999998E-8</c:v>
                </c:pt>
                <c:pt idx="90635">
                  <c:v>3.259869528E-8</c:v>
                </c:pt>
                <c:pt idx="90636">
                  <c:v>3.9389739590000002E-8</c:v>
                </c:pt>
                <c:pt idx="90637">
                  <c:v>3.974264877E-8</c:v>
                </c:pt>
                <c:pt idx="90638">
                  <c:v>3.0957809989999999E-8</c:v>
                </c:pt>
                <c:pt idx="90639">
                  <c:v>2.4563396560000002E-7</c:v>
                </c:pt>
                <c:pt idx="90640">
                  <c:v>1.666838891E-9</c:v>
                </c:pt>
                <c:pt idx="90641">
                  <c:v>6.4295094149999997E-8</c:v>
                </c:pt>
                <c:pt idx="90642">
                  <c:v>2.8405682020000001E-7</c:v>
                </c:pt>
                <c:pt idx="90643">
                  <c:v>2.4419123940000001E-6</c:v>
                </c:pt>
                <c:pt idx="90644">
                  <c:v>1.8621327569999999E-8</c:v>
                </c:pt>
                <c:pt idx="90645">
                  <c:v>2.9539820760000002E-8</c:v>
                </c:pt>
                <c:pt idx="90646">
                  <c:v>5.1672532439999998E-8</c:v>
                </c:pt>
                <c:pt idx="90647">
                  <c:v>1.936816222E-6</c:v>
                </c:pt>
                <c:pt idx="90648">
                  <c:v>1.7919152110000001E-7</c:v>
                </c:pt>
                <c:pt idx="90649">
                  <c:v>4.3196025109999999E-7</c:v>
                </c:pt>
                <c:pt idx="90650">
                  <c:v>5.9709705429999999E-7</c:v>
                </c:pt>
                <c:pt idx="90651">
                  <c:v>2.024642181E-5</c:v>
                </c:pt>
                <c:pt idx="90652">
                  <c:v>2.0247704370000001E-7</c:v>
                </c:pt>
                <c:pt idx="90653">
                  <c:v>7.2508501760000004E-7</c:v>
                </c:pt>
                <c:pt idx="90654">
                  <c:v>1.8001979630000001E-6</c:v>
                </c:pt>
                <c:pt idx="90655">
                  <c:v>6.7381801890000002E-6</c:v>
                </c:pt>
                <c:pt idx="90656">
                  <c:v>1.367486224E-6</c:v>
                </c:pt>
                <c:pt idx="90657">
                  <c:v>1.0374900519999999E-6</c:v>
                </c:pt>
                <c:pt idx="90658">
                  <c:v>4.7516713260000001E-6</c:v>
                </c:pt>
                <c:pt idx="90659">
                  <c:v>7.0540173610000005E-5</c:v>
                </c:pt>
                <c:pt idx="90660">
                  <c:v>1.4750835650000001E-5</c:v>
                </c:pt>
                <c:pt idx="90661">
                  <c:v>1.101280079E-5</c:v>
                </c:pt>
                <c:pt idx="90662">
                  <c:v>1.5977248390000001E-5</c:v>
                </c:pt>
                <c:pt idx="90663">
                  <c:v>9.5284998420000001E-5</c:v>
                </c:pt>
                <c:pt idx="90664">
                  <c:v>4.7593233859999998E-7</c:v>
                </c:pt>
                <c:pt idx="90665">
                  <c:v>1.442129659E-6</c:v>
                </c:pt>
                <c:pt idx="90666">
                  <c:v>1.2241849480000001E-7</c:v>
                </c:pt>
                <c:pt idx="90667">
                  <c:v>4.9808202569999999E-6</c:v>
                </c:pt>
                <c:pt idx="90668">
                  <c:v>8.1241317020000001E-7</c:v>
                </c:pt>
                <c:pt idx="90669">
                  <c:v>1.107281649E-6</c:v>
                </c:pt>
                <c:pt idx="90670">
                  <c:v>1.1855044780000001E-7</c:v>
                </c:pt>
                <c:pt idx="90671">
                  <c:v>1.7313728239999999E-6</c:v>
                </c:pt>
                <c:pt idx="90672">
                  <c:v>4.5937574589999998E-7</c:v>
                </c:pt>
                <c:pt idx="90673">
                  <c:v>6.9333488970000002E-7</c:v>
                </c:pt>
                <c:pt idx="90674">
                  <c:v>6.6691606980000004E-7</c:v>
                </c:pt>
                <c:pt idx="90675">
                  <c:v>3.671300114E-7</c:v>
                </c:pt>
                <c:pt idx="90676">
                  <c:v>5.0060961119999999E-7</c:v>
                </c:pt>
                <c:pt idx="90677">
                  <c:v>2.8223178899999998E-7</c:v>
                </c:pt>
                <c:pt idx="90678">
                  <c:v>2.8323934510000002E-7</c:v>
                </c:pt>
                <c:pt idx="90679">
                  <c:v>3.7355247150000003E-7</c:v>
                </c:pt>
                <c:pt idx="90680">
                  <c:v>2.4102573189999999E-7</c:v>
                </c:pt>
                <c:pt idx="90681">
                  <c:v>1.4325271239999999E-7</c:v>
                </c:pt>
                <c:pt idx="90682">
                  <c:v>1.6994032969999999E-7</c:v>
                </c:pt>
                <c:pt idx="90683">
                  <c:v>2.2740915309999999E-7</c:v>
                </c:pt>
                <c:pt idx="90684">
                  <c:v>1.6291906569999999E-7</c:v>
                </c:pt>
                <c:pt idx="90685">
                  <c:v>1.8894276399999999E-7</c:v>
                </c:pt>
                <c:pt idx="90686">
                  <c:v>1.957524406E-7</c:v>
                </c:pt>
                <c:pt idx="90687">
                  <c:v>7.7393456169999999E-8</c:v>
                </c:pt>
                <c:pt idx="90688">
                  <c:v>3.292257673E-7</c:v>
                </c:pt>
                <c:pt idx="90689">
                  <c:v>3.451463437E-7</c:v>
                </c:pt>
                <c:pt idx="90690">
                  <c:v>3.5291575259999998E-7</c:v>
                </c:pt>
                <c:pt idx="90691">
                  <c:v>8.1017464519999996E-7</c:v>
                </c:pt>
                <c:pt idx="90692">
                  <c:v>8.5582915039999998E-7</c:v>
                </c:pt>
                <c:pt idx="90693">
                  <c:v>2.8023125720000001E-7</c:v>
                </c:pt>
                <c:pt idx="90694">
                  <c:v>4.424792797E-7</c:v>
                </c:pt>
                <c:pt idx="90695">
                  <c:v>1.7001176690000001E-6</c:v>
                </c:pt>
                <c:pt idx="90696">
                  <c:v>1.8479203199999999E-6</c:v>
                </c:pt>
                <c:pt idx="90697">
                  <c:v>4.422424239E-7</c:v>
                </c:pt>
                <c:pt idx="90698">
                  <c:v>4.7088088860000001E-7</c:v>
                </c:pt>
                <c:pt idx="90699">
                  <c:v>1.1321402460000001E-5</c:v>
                </c:pt>
                <c:pt idx="90700">
                  <c:v>8.8003087630000008E-6</c:v>
                </c:pt>
                <c:pt idx="90701">
                  <c:v>1.03639428E-5</c:v>
                </c:pt>
                <c:pt idx="90702">
                  <c:v>7.9824159319999996E-5</c:v>
                </c:pt>
                <c:pt idx="90703">
                  <c:v>1.707439986E-4</c:v>
                </c:pt>
                <c:pt idx="90704">
                  <c:v>1.2994764230000001E-5</c:v>
                </c:pt>
                <c:pt idx="90705">
                  <c:v>7.7355446699999995E-6</c:v>
                </c:pt>
                <c:pt idx="90706">
                  <c:v>2.9562322639999999E-6</c:v>
                </c:pt>
                <c:pt idx="90707">
                  <c:v>3.1113200550000002E-6</c:v>
                </c:pt>
                <c:pt idx="90708">
                  <c:v>2.2157932650000001E-6</c:v>
                </c:pt>
                <c:pt idx="90709">
                  <c:v>2.4785595970000002E-6</c:v>
                </c:pt>
                <c:pt idx="90710">
                  <c:v>4.6375119219999999E-6</c:v>
                </c:pt>
                <c:pt idx="90711">
                  <c:v>1.294233655E-5</c:v>
                </c:pt>
                <c:pt idx="90712">
                  <c:v>4.2681555019999998E-6</c:v>
                </c:pt>
                <c:pt idx="90713">
                  <c:v>3.0720457529999998E-6</c:v>
                </c:pt>
                <c:pt idx="90714">
                  <c:v>5.3771300560000003E-6</c:v>
                </c:pt>
                <c:pt idx="90715">
                  <c:v>3.6486909520000001E-6</c:v>
                </c:pt>
                <c:pt idx="90716">
                  <c:v>4.975548912E-7</c:v>
                </c:pt>
                <c:pt idx="90717">
                  <c:v>1.0670403800000001E-6</c:v>
                </c:pt>
                <c:pt idx="90718">
                  <c:v>6.9730662510000005E-7</c:v>
                </c:pt>
                <c:pt idx="90719">
                  <c:v>2.970634072E-7</c:v>
                </c:pt>
                <c:pt idx="90720">
                  <c:v>7.060892843E-7</c:v>
                </c:pt>
                <c:pt idx="90721">
                  <c:v>2.1045037710000002E-6</c:v>
                </c:pt>
                <c:pt idx="90722">
                  <c:v>4.3119332249999999E-6</c:v>
                </c:pt>
                <c:pt idx="90723">
                  <c:v>5.6088452829999996E-6</c:v>
                </c:pt>
                <c:pt idx="90724">
                  <c:v>1.599965594E-7</c:v>
                </c:pt>
                <c:pt idx="90725">
                  <c:v>2.3888211720000003E-7</c:v>
                </c:pt>
                <c:pt idx="90726">
                  <c:v>3.482706394E-7</c:v>
                </c:pt>
                <c:pt idx="90727">
                  <c:v>4.0352458909999999E-7</c:v>
                </c:pt>
                <c:pt idx="90728">
                  <c:v>4.2202643500000001E-7</c:v>
                </c:pt>
                <c:pt idx="90729">
                  <c:v>3.5164302369999999E-7</c:v>
                </c:pt>
                <c:pt idx="90730">
                  <c:v>1.9568247360000001E-7</c:v>
                </c:pt>
                <c:pt idx="90731">
                  <c:v>7.2502280539999995E-7</c:v>
                </c:pt>
                <c:pt idx="90732">
                  <c:v>2.7799067309999999E-7</c:v>
                </c:pt>
                <c:pt idx="90733">
                  <c:v>3.2305099649999999E-7</c:v>
                </c:pt>
                <c:pt idx="90734">
                  <c:v>2.4969413819999997E-7</c:v>
                </c:pt>
                <c:pt idx="90735">
                  <c:v>5.1194430709999999E-7</c:v>
                </c:pt>
                <c:pt idx="90736">
                  <c:v>4.1484406920000001E-7</c:v>
                </c:pt>
                <c:pt idx="90737">
                  <c:v>9.1942647000000003E-7</c:v>
                </c:pt>
                <c:pt idx="90738">
                  <c:v>1.6747868540000001E-8</c:v>
                </c:pt>
                <c:pt idx="90739">
                  <c:v>3.0243756659999998E-7</c:v>
                </c:pt>
                <c:pt idx="90740">
                  <c:v>2.1175394260000001E-6</c:v>
                </c:pt>
                <c:pt idx="90741">
                  <c:v>2.382660926E-6</c:v>
                </c:pt>
                <c:pt idx="90742">
                  <c:v>1.88312753E-5</c:v>
                </c:pt>
                <c:pt idx="90743">
                  <c:v>3.1345310870000002E-5</c:v>
                </c:pt>
                <c:pt idx="90744">
                  <c:v>6.4364946619999996E-6</c:v>
                </c:pt>
                <c:pt idx="90745">
                  <c:v>1.748712265E-5</c:v>
                </c:pt>
                <c:pt idx="90746">
                  <c:v>3.1168894959999999E-5</c:v>
                </c:pt>
                <c:pt idx="90747">
                  <c:v>1.020160885E-5</c:v>
                </c:pt>
                <c:pt idx="90748">
                  <c:v>7.4444924140000003E-6</c:v>
                </c:pt>
                <c:pt idx="90749">
                  <c:v>7.9439237990000008E-6</c:v>
                </c:pt>
                <c:pt idx="90750">
                  <c:v>1.485972216E-5</c:v>
                </c:pt>
                <c:pt idx="90751">
                  <c:v>3.8216661549999997E-5</c:v>
                </c:pt>
                <c:pt idx="90752">
                  <c:v>2.5402898600000001E-5</c:v>
                </c:pt>
                <c:pt idx="90753">
                  <c:v>1.4542407069999999E-5</c:v>
                </c:pt>
                <c:pt idx="90754">
                  <c:v>1.6650010809999999E-4</c:v>
                </c:pt>
                <c:pt idx="90755">
                  <c:v>5.0279699809999999E-5</c:v>
                </c:pt>
                <c:pt idx="90756">
                  <c:v>1.0311831920000001E-5</c:v>
                </c:pt>
                <c:pt idx="90757">
                  <c:v>7.3212480839999998E-6</c:v>
                </c:pt>
                <c:pt idx="90758">
                  <c:v>3.7212238629999999E-6</c:v>
                </c:pt>
                <c:pt idx="90759">
                  <c:v>8.6854792730000004E-7</c:v>
                </c:pt>
                <c:pt idx="90760">
                  <c:v>4.9016503670000001E-6</c:v>
                </c:pt>
                <c:pt idx="90761">
                  <c:v>1.2158987140000001E-6</c:v>
                </c:pt>
                <c:pt idx="90762">
                  <c:v>2.7329862110000002E-5</c:v>
                </c:pt>
                <c:pt idx="90763">
                  <c:v>1.1582080089999999E-5</c:v>
                </c:pt>
                <c:pt idx="90764">
                  <c:v>6.2133999769999999E-6</c:v>
                </c:pt>
                <c:pt idx="90765">
                  <c:v>4.5813744320000003E-6</c:v>
                </c:pt>
                <c:pt idx="90766">
                  <c:v>3.7302001630000002E-6</c:v>
                </c:pt>
                <c:pt idx="90767">
                  <c:v>1.767013823E-6</c:v>
                </c:pt>
                <c:pt idx="90768">
                  <c:v>4.0923532859999999E-7</c:v>
                </c:pt>
                <c:pt idx="90769">
                  <c:v>2.6734274700000002E-7</c:v>
                </c:pt>
                <c:pt idx="90770">
                  <c:v>4.4583525940000001E-7</c:v>
                </c:pt>
                <c:pt idx="90771">
                  <c:v>6.1035665260000002E-7</c:v>
                </c:pt>
                <c:pt idx="90772">
                  <c:v>1.1860913360000001E-6</c:v>
                </c:pt>
                <c:pt idx="90773">
                  <c:v>9.4613618660000003E-7</c:v>
                </c:pt>
                <c:pt idx="90774">
                  <c:v>4.8768314199999997E-6</c:v>
                </c:pt>
                <c:pt idx="90775">
                  <c:v>2.3307569399999999E-6</c:v>
                </c:pt>
                <c:pt idx="90776">
                  <c:v>8.5851302680000001E-7</c:v>
                </c:pt>
                <c:pt idx="90777">
                  <c:v>2.4532531980000001E-6</c:v>
                </c:pt>
                <c:pt idx="90778">
                  <c:v>5.0858262720000001E-7</c:v>
                </c:pt>
                <c:pt idx="90779">
                  <c:v>5.1152426219999996E-7</c:v>
                </c:pt>
                <c:pt idx="90780">
                  <c:v>1.1283164620000001E-6</c:v>
                </c:pt>
                <c:pt idx="90781">
                  <c:v>1.04534279E-6</c:v>
                </c:pt>
                <c:pt idx="90782">
                  <c:v>4.1044160219999999E-7</c:v>
                </c:pt>
                <c:pt idx="90783">
                  <c:v>6.2399414819999997E-7</c:v>
                </c:pt>
                <c:pt idx="90784">
                  <c:v>4.5177323709999999E-7</c:v>
                </c:pt>
                <c:pt idx="90785">
                  <c:v>1.8562392620000001E-7</c:v>
                </c:pt>
                <c:pt idx="90786">
                  <c:v>3.9607566429999998E-6</c:v>
                </c:pt>
                <c:pt idx="90787">
                  <c:v>1.531558088E-7</c:v>
                </c:pt>
                <c:pt idx="90788">
                  <c:v>7.4901129000000003E-7</c:v>
                </c:pt>
                <c:pt idx="90789">
                  <c:v>2.0820347840000001E-6</c:v>
                </c:pt>
                <c:pt idx="90790">
                  <c:v>3.978397013E-6</c:v>
                </c:pt>
                <c:pt idx="90791">
                  <c:v>1.9407174749999999E-6</c:v>
                </c:pt>
                <c:pt idx="90792">
                  <c:v>8.3999713660000006E-6</c:v>
                </c:pt>
                <c:pt idx="90793">
                  <c:v>1.7369625369999999E-5</c:v>
                </c:pt>
                <c:pt idx="90794">
                  <c:v>3.9213205080000001E-4</c:v>
                </c:pt>
                <c:pt idx="90795">
                  <c:v>9.2297535970000004E-5</c:v>
                </c:pt>
                <c:pt idx="90796">
                  <c:v>1.4577246079999999E-5</c:v>
                </c:pt>
                <c:pt idx="90797">
                  <c:v>3.3793648850000001E-5</c:v>
                </c:pt>
                <c:pt idx="90798">
                  <c:v>5.9026704499999997E-5</c:v>
                </c:pt>
                <c:pt idx="90799">
                  <c:v>3.351307385E-6</c:v>
                </c:pt>
                <c:pt idx="90800">
                  <c:v>5.5461324229999997E-6</c:v>
                </c:pt>
                <c:pt idx="90801">
                  <c:v>1.6236359259999999E-5</c:v>
                </c:pt>
                <c:pt idx="90802">
                  <c:v>1.313894427E-5</c:v>
                </c:pt>
                <c:pt idx="90803">
                  <c:v>3.5086125859999999E-6</c:v>
                </c:pt>
                <c:pt idx="90804">
                  <c:v>6.2908138539999996E-6</c:v>
                </c:pt>
                <c:pt idx="90805">
                  <c:v>1.40700132E-5</c:v>
                </c:pt>
                <c:pt idx="90806">
                  <c:v>1.8186146329999999E-5</c:v>
                </c:pt>
                <c:pt idx="90807">
                  <c:v>7.0271677979999997E-6</c:v>
                </c:pt>
                <c:pt idx="90808">
                  <c:v>6.7480129829999998E-6</c:v>
                </c:pt>
                <c:pt idx="90809">
                  <c:v>4.2544754900000003E-6</c:v>
                </c:pt>
                <c:pt idx="90810">
                  <c:v>3.0908563489999999E-6</c:v>
                </c:pt>
                <c:pt idx="90811">
                  <c:v>2.5425962470000001E-6</c:v>
                </c:pt>
                <c:pt idx="90812">
                  <c:v>3.2443346609999998E-6</c:v>
                </c:pt>
                <c:pt idx="90813">
                  <c:v>6.280856045E-7</c:v>
                </c:pt>
                <c:pt idx="90814">
                  <c:v>8.1096628189999995E-6</c:v>
                </c:pt>
                <c:pt idx="90815">
                  <c:v>5.4615872159999995E-7</c:v>
                </c:pt>
                <c:pt idx="90816">
                  <c:v>6.7661433009999997E-7</c:v>
                </c:pt>
                <c:pt idx="90817">
                  <c:v>1.7057478040000001E-7</c:v>
                </c:pt>
                <c:pt idx="90818">
                  <c:v>1.4970058400000001E-5</c:v>
                </c:pt>
                <c:pt idx="90819">
                  <c:v>2.228355002E-7</c:v>
                </c:pt>
                <c:pt idx="90820">
                  <c:v>7.1879799800000005E-8</c:v>
                </c:pt>
                <c:pt idx="90821">
                  <c:v>1.476257249E-6</c:v>
                </c:pt>
                <c:pt idx="90822">
                  <c:v>1.4381743390000001E-5</c:v>
                </c:pt>
                <c:pt idx="90823">
                  <c:v>1.1350357549999999E-6</c:v>
                </c:pt>
                <c:pt idx="90824">
                  <c:v>1.1251748440000001E-6</c:v>
                </c:pt>
                <c:pt idx="90825">
                  <c:v>2.2608480729999998E-6</c:v>
                </c:pt>
                <c:pt idx="90826">
                  <c:v>9.0605941920000002E-6</c:v>
                </c:pt>
                <c:pt idx="90827">
                  <c:v>1.5409641130000001E-6</c:v>
                </c:pt>
                <c:pt idx="90828">
                  <c:v>1.021524105E-6</c:v>
                </c:pt>
                <c:pt idx="90829">
                  <c:v>1.895990539E-6</c:v>
                </c:pt>
                <c:pt idx="90830">
                  <c:v>2.455570235E-6</c:v>
                </c:pt>
                <c:pt idx="90831">
                  <c:v>1.1318929840000001E-6</c:v>
                </c:pt>
                <c:pt idx="90832">
                  <c:v>8.8578173839999997E-7</c:v>
                </c:pt>
                <c:pt idx="90833">
                  <c:v>6.8722093380000005E-7</c:v>
                </c:pt>
                <c:pt idx="90834">
                  <c:v>2.9212021590000001E-5</c:v>
                </c:pt>
                <c:pt idx="90835">
                  <c:v>2.915699829E-6</c:v>
                </c:pt>
                <c:pt idx="90836">
                  <c:v>6.7190825429999996E-6</c:v>
                </c:pt>
                <c:pt idx="90837">
                  <c:v>1.1920550380000001E-5</c:v>
                </c:pt>
                <c:pt idx="90838">
                  <c:v>2.209460714E-4</c:v>
                </c:pt>
                <c:pt idx="90839">
                  <c:v>7.008138328E-6</c:v>
                </c:pt>
                <c:pt idx="90840">
                  <c:v>2.590068144E-6</c:v>
                </c:pt>
                <c:pt idx="90841">
                  <c:v>4.7805629580000001E-6</c:v>
                </c:pt>
                <c:pt idx="90842">
                  <c:v>9.2874725119999993E-5</c:v>
                </c:pt>
                <c:pt idx="90843">
                  <c:v>1.054169553E-5</c:v>
                </c:pt>
                <c:pt idx="90844">
                  <c:v>6.2413445579999999E-6</c:v>
                </c:pt>
                <c:pt idx="90845">
                  <c:v>1.5656634369999999E-6</c:v>
                </c:pt>
                <c:pt idx="90846">
                  <c:v>5.2381756490000003E-4</c:v>
                </c:pt>
                <c:pt idx="90847">
                  <c:v>2.7774049329999999E-6</c:v>
                </c:pt>
                <c:pt idx="90848">
                  <c:v>7.562618376E-6</c:v>
                </c:pt>
                <c:pt idx="90849">
                  <c:v>1.0085783869999999E-5</c:v>
                </c:pt>
                <c:pt idx="90850">
                  <c:v>1.3746206549999999E-4</c:v>
                </c:pt>
                <c:pt idx="90851">
                  <c:v>2.875799582E-6</c:v>
                </c:pt>
                <c:pt idx="90852">
                  <c:v>4.9876018779999997E-6</c:v>
                </c:pt>
                <c:pt idx="90853">
                  <c:v>3.1443343080000001E-6</c:v>
                </c:pt>
                <c:pt idx="90854">
                  <c:v>5.4198015430000003E-4</c:v>
                </c:pt>
                <c:pt idx="90855">
                  <c:v>6.922393398E-6</c:v>
                </c:pt>
                <c:pt idx="90856">
                  <c:v>2.5843326940000002E-6</c:v>
                </c:pt>
                <c:pt idx="90857">
                  <c:v>9.2391502830000006E-6</c:v>
                </c:pt>
                <c:pt idx="90858">
                  <c:v>1.6273153269999999E-4</c:v>
                </c:pt>
                <c:pt idx="90859">
                  <c:v>7.142740995E-7</c:v>
                </c:pt>
                <c:pt idx="90860">
                  <c:v>1.000855361E-6</c:v>
                </c:pt>
                <c:pt idx="90861">
                  <c:v>1.590033479E-6</c:v>
                </c:pt>
                <c:pt idx="90862">
                  <c:v>1.6073524940000001E-5</c:v>
                </c:pt>
                <c:pt idx="90863">
                  <c:v>7.9900132420000001E-6</c:v>
                </c:pt>
                <c:pt idx="90864">
                  <c:v>8.1921335699999995E-6</c:v>
                </c:pt>
                <c:pt idx="90865">
                  <c:v>2.7984850830000002E-6</c:v>
                </c:pt>
                <c:pt idx="90866">
                  <c:v>2.0219531630000002E-3</c:v>
                </c:pt>
                <c:pt idx="90867">
                  <c:v>3.2773171479999999E-6</c:v>
                </c:pt>
                <c:pt idx="90868">
                  <c:v>3.3454159719999998E-5</c:v>
                </c:pt>
                <c:pt idx="90869">
                  <c:v>5.2609972579999999E-5</c:v>
                </c:pt>
                <c:pt idx="90870">
                  <c:v>4.419430495E-4</c:v>
                </c:pt>
                <c:pt idx="90871">
                  <c:v>3.9742234769999997E-5</c:v>
                </c:pt>
                <c:pt idx="90872">
                  <c:v>5.9101771710000002E-5</c:v>
                </c:pt>
                <c:pt idx="90873">
                  <c:v>6.2786854729999998E-5</c:v>
                </c:pt>
                <c:pt idx="90874">
                  <c:v>2.6276482480000001E-3</c:v>
                </c:pt>
                <c:pt idx="90875">
                  <c:v>4.6656080070000003E-5</c:v>
                </c:pt>
                <c:pt idx="90876">
                  <c:v>9.0684285510000002E-5</c:v>
                </c:pt>
                <c:pt idx="90877">
                  <c:v>1.5253560420000001E-4</c:v>
                </c:pt>
                <c:pt idx="90878">
                  <c:v>1.958630162E-2</c:v>
                </c:pt>
                <c:pt idx="90879">
                  <c:v>1.3838490679999999E-4</c:v>
                </c:pt>
                <c:pt idx="90880">
                  <c:v>1.0635941679999999E-4</c:v>
                </c:pt>
                <c:pt idx="90881">
                  <c:v>9.7622018300000006E-5</c:v>
                </c:pt>
                <c:pt idx="90882">
                  <c:v>1.23285835E-3</c:v>
                </c:pt>
                <c:pt idx="90883">
                  <c:v>1.170775321E-4</c:v>
                </c:pt>
                <c:pt idx="90884">
                  <c:v>1.08263116E-4</c:v>
                </c:pt>
                <c:pt idx="90885">
                  <c:v>1.2107825420000001E-4</c:v>
                </c:pt>
                <c:pt idx="90886">
                  <c:v>1.9551706299999999E-2</c:v>
                </c:pt>
                <c:pt idx="90887">
                  <c:v>1.7005773720000001E-4</c:v>
                </c:pt>
                <c:pt idx="90888">
                  <c:v>9.9045658719999999E-5</c:v>
                </c:pt>
                <c:pt idx="90889">
                  <c:v>3.4859068730000003E-5</c:v>
                </c:pt>
                <c:pt idx="90890">
                  <c:v>2.6881826459999999E-3</c:v>
                </c:pt>
                <c:pt idx="90891">
                  <c:v>7.5828036969999998E-5</c:v>
                </c:pt>
                <c:pt idx="90892">
                  <c:v>5.9703730770000001E-5</c:v>
                </c:pt>
                <c:pt idx="90893">
                  <c:v>3.3332865500000003E-5</c:v>
                </c:pt>
                <c:pt idx="90894">
                  <c:v>4.3689558750000001E-4</c:v>
                </c:pt>
                <c:pt idx="90895">
                  <c:v>6.0084928910000002E-5</c:v>
                </c:pt>
                <c:pt idx="90896">
                  <c:v>3.6032033030000003E-5</c:v>
                </c:pt>
                <c:pt idx="90897">
                  <c:v>1.8990932839999999E-6</c:v>
                </c:pt>
                <c:pt idx="90898">
                  <c:v>2.0176313600000001E-3</c:v>
                </c:pt>
                <c:pt idx="90899">
                  <c:v>4.399176985E-6</c:v>
                </c:pt>
                <c:pt idx="90900">
                  <c:v>9.1784400839999994E-6</c:v>
                </c:pt>
                <c:pt idx="90901">
                  <c:v>7.5251615380000004E-6</c:v>
                </c:pt>
                <c:pt idx="90902">
                  <c:v>1.6537044559999998E-5</c:v>
                </c:pt>
                <c:pt idx="90903">
                  <c:v>1.8286414470000001E-6</c:v>
                </c:pt>
                <c:pt idx="90904">
                  <c:v>1.0098563769999999E-6</c:v>
                </c:pt>
                <c:pt idx="90905">
                  <c:v>7.9680375460000002E-7</c:v>
                </c:pt>
                <c:pt idx="90906">
                  <c:v>1.557154543E-4</c:v>
                </c:pt>
                <c:pt idx="90907">
                  <c:v>7.6127187150000002E-6</c:v>
                </c:pt>
                <c:pt idx="90908">
                  <c:v>3.568970589E-6</c:v>
                </c:pt>
                <c:pt idx="90909">
                  <c:v>6.0909417650000002E-6</c:v>
                </c:pt>
                <c:pt idx="90910">
                  <c:v>5.4679352650000002E-4</c:v>
                </c:pt>
                <c:pt idx="90911">
                  <c:v>4.7674214350000002E-6</c:v>
                </c:pt>
                <c:pt idx="90912">
                  <c:v>4.8850989540000003E-6</c:v>
                </c:pt>
                <c:pt idx="90913">
                  <c:v>2.1440380209999999E-6</c:v>
                </c:pt>
                <c:pt idx="90914">
                  <c:v>1.363404446E-4</c:v>
                </c:pt>
                <c:pt idx="90915">
                  <c:v>1.150859983E-5</c:v>
                </c:pt>
                <c:pt idx="90916">
                  <c:v>7.4671019919999997E-6</c:v>
                </c:pt>
                <c:pt idx="90917">
                  <c:v>2.1711059679999999E-6</c:v>
                </c:pt>
                <c:pt idx="90918">
                  <c:v>5.1424289220000001E-4</c:v>
                </c:pt>
                <c:pt idx="90919">
                  <c:v>3.6276329689999999E-6</c:v>
                </c:pt>
                <c:pt idx="90920">
                  <c:v>7.9327463380000005E-6</c:v>
                </c:pt>
                <c:pt idx="90921">
                  <c:v>1.0464468449999999E-5</c:v>
                </c:pt>
                <c:pt idx="90922">
                  <c:v>9.3325733239999999E-5</c:v>
                </c:pt>
                <c:pt idx="90923">
                  <c:v>5.7828021360000001E-6</c:v>
                </c:pt>
                <c:pt idx="90924">
                  <c:v>2.8800763939999999E-6</c:v>
                </c:pt>
                <c:pt idx="90925">
                  <c:v>6.789476648E-6</c:v>
                </c:pt>
                <c:pt idx="90926">
                  <c:v>2.1624484759999999E-4</c:v>
                </c:pt>
                <c:pt idx="90927">
                  <c:v>1.251859027E-5</c:v>
                </c:pt>
                <c:pt idx="90928">
                  <c:v>8.0668968350000003E-6</c:v>
                </c:pt>
                <c:pt idx="90929">
                  <c:v>3.2176015930000001E-6</c:v>
                </c:pt>
                <c:pt idx="90930">
                  <c:v>2.9879174379999999E-5</c:v>
                </c:pt>
                <c:pt idx="90931">
                  <c:v>6.2264482019999997E-7</c:v>
                </c:pt>
                <c:pt idx="90932">
                  <c:v>8.7501961779999996E-7</c:v>
                </c:pt>
                <c:pt idx="90933">
                  <c:v>1.0999166889999999E-6</c:v>
                </c:pt>
                <c:pt idx="90934">
                  <c:v>2.5529056960000001E-6</c:v>
                </c:pt>
                <c:pt idx="90935">
                  <c:v>1.9740130659999998E-6</c:v>
                </c:pt>
                <c:pt idx="90936">
                  <c:v>9.6251783529999991E-7</c:v>
                </c:pt>
                <c:pt idx="90937">
                  <c:v>1.4815330200000001E-6</c:v>
                </c:pt>
                <c:pt idx="90938">
                  <c:v>9.0948852220000008E-6</c:v>
                </c:pt>
                <c:pt idx="90939">
                  <c:v>2.39228718E-6</c:v>
                </c:pt>
                <c:pt idx="90940">
                  <c:v>1.128944338E-6</c:v>
                </c:pt>
                <c:pt idx="90941">
                  <c:v>1.10715874E-6</c:v>
                </c:pt>
                <c:pt idx="90942">
                  <c:v>1.419474941E-5</c:v>
                </c:pt>
                <c:pt idx="90943">
                  <c:v>1.282653395E-6</c:v>
                </c:pt>
                <c:pt idx="90944">
                  <c:v>4.0469002880000003E-8</c:v>
                </c:pt>
                <c:pt idx="90945">
                  <c:v>2.176429476E-7</c:v>
                </c:pt>
                <c:pt idx="90946">
                  <c:v>1.4234392349999999E-5</c:v>
                </c:pt>
                <c:pt idx="90947">
                  <c:v>7.9387073499999997E-8</c:v>
                </c:pt>
                <c:pt idx="90948">
                  <c:v>8.1152501409999995E-7</c:v>
                </c:pt>
                <c:pt idx="90949">
                  <c:v>5.63976937E-7</c:v>
                </c:pt>
                <c:pt idx="90950">
                  <c:v>7.2937268300000003E-6</c:v>
                </c:pt>
                <c:pt idx="90951">
                  <c:v>9.7488429089999998E-7</c:v>
                </c:pt>
                <c:pt idx="90952">
                  <c:v>3.5257487059999998E-6</c:v>
                </c:pt>
                <c:pt idx="90953">
                  <c:v>2.5249754490000002E-6</c:v>
                </c:pt>
                <c:pt idx="90954">
                  <c:v>2.7329924449999999E-6</c:v>
                </c:pt>
                <c:pt idx="90955">
                  <c:v>5.0022251450000002E-6</c:v>
                </c:pt>
                <c:pt idx="90956">
                  <c:v>7.0569646070000004E-6</c:v>
                </c:pt>
                <c:pt idx="90957">
                  <c:v>6.8529038929999997E-6</c:v>
                </c:pt>
                <c:pt idx="90958">
                  <c:v>1.8653750730000002E-5</c:v>
                </c:pt>
                <c:pt idx="90959">
                  <c:v>1.3860050979999999E-5</c:v>
                </c:pt>
                <c:pt idx="90960">
                  <c:v>5.6653986389999998E-6</c:v>
                </c:pt>
                <c:pt idx="90961">
                  <c:v>3.371793639E-6</c:v>
                </c:pt>
                <c:pt idx="90962">
                  <c:v>1.316948925E-5</c:v>
                </c:pt>
                <c:pt idx="90963">
                  <c:v>1.5730357859999999E-5</c:v>
                </c:pt>
                <c:pt idx="90964">
                  <c:v>4.8407016649999997E-6</c:v>
                </c:pt>
                <c:pt idx="90965">
                  <c:v>3.1717239030000001E-6</c:v>
                </c:pt>
                <c:pt idx="90966">
                  <c:v>5.6154987949999998E-5</c:v>
                </c:pt>
                <c:pt idx="90967">
                  <c:v>2.958327557E-5</c:v>
                </c:pt>
                <c:pt idx="90968">
                  <c:v>1.5639023659999999E-5</c:v>
                </c:pt>
                <c:pt idx="90969">
                  <c:v>9.4053304809999996E-5</c:v>
                </c:pt>
                <c:pt idx="90970">
                  <c:v>3.860042124E-4</c:v>
                </c:pt>
                <c:pt idx="90971">
                  <c:v>1.8478433670000001E-5</c:v>
                </c:pt>
                <c:pt idx="90972">
                  <c:v>9.4128862040000005E-6</c:v>
                </c:pt>
                <c:pt idx="90973">
                  <c:v>1.9385334510000001E-6</c:v>
                </c:pt>
                <c:pt idx="90974">
                  <c:v>3.9761727109999999E-6</c:v>
                </c:pt>
                <c:pt idx="90975">
                  <c:v>2.0433132559999998E-6</c:v>
                </c:pt>
                <c:pt idx="90976">
                  <c:v>7.019859698E-7</c:v>
                </c:pt>
                <c:pt idx="90977">
                  <c:v>1.332254961E-7</c:v>
                </c:pt>
                <c:pt idx="90978">
                  <c:v>3.7716725280000001E-6</c:v>
                </c:pt>
                <c:pt idx="90979">
                  <c:v>1.2861868719999999E-7</c:v>
                </c:pt>
                <c:pt idx="90980">
                  <c:v>4.7686941189999997E-7</c:v>
                </c:pt>
                <c:pt idx="90981">
                  <c:v>6.2038282760000001E-7</c:v>
                </c:pt>
                <c:pt idx="90982">
                  <c:v>3.939754822E-7</c:v>
                </c:pt>
                <c:pt idx="90983">
                  <c:v>1.055008767E-6</c:v>
                </c:pt>
                <c:pt idx="90984">
                  <c:v>1.0562749229999999E-6</c:v>
                </c:pt>
                <c:pt idx="90985">
                  <c:v>5.0061176730000005E-7</c:v>
                </c:pt>
                <c:pt idx="90986">
                  <c:v>5.2193320520000004E-7</c:v>
                </c:pt>
                <c:pt idx="90987">
                  <c:v>2.2873140490000001E-6</c:v>
                </c:pt>
                <c:pt idx="90988">
                  <c:v>6.5210765879999997E-7</c:v>
                </c:pt>
                <c:pt idx="90989">
                  <c:v>2.4555198379999998E-6</c:v>
                </c:pt>
                <c:pt idx="90990">
                  <c:v>4.641549255E-6</c:v>
                </c:pt>
                <c:pt idx="90991">
                  <c:v>1.1335946769999999E-6</c:v>
                </c:pt>
                <c:pt idx="90992">
                  <c:v>1.222565174E-6</c:v>
                </c:pt>
                <c:pt idx="90993">
                  <c:v>5.9659893050000002E-7</c:v>
                </c:pt>
                <c:pt idx="90994">
                  <c:v>4.291670428E-7</c:v>
                </c:pt>
                <c:pt idx="90995">
                  <c:v>2.7261007319999999E-7</c:v>
                </c:pt>
                <c:pt idx="90996">
                  <c:v>4.5967100039999999E-7</c:v>
                </c:pt>
                <c:pt idx="90997">
                  <c:v>1.7564948490000001E-6</c:v>
                </c:pt>
                <c:pt idx="90998">
                  <c:v>3.5917532149999999E-6</c:v>
                </c:pt>
                <c:pt idx="90999">
                  <c:v>4.4759976200000003E-6</c:v>
                </c:pt>
                <c:pt idx="91000">
                  <c:v>6.1213964069999997E-6</c:v>
                </c:pt>
                <c:pt idx="91001">
                  <c:v>1.164237504E-5</c:v>
                </c:pt>
                <c:pt idx="91002">
                  <c:v>2.6223336650000001E-5</c:v>
                </c:pt>
                <c:pt idx="91003">
                  <c:v>1.5579513139999999E-6</c:v>
                </c:pt>
                <c:pt idx="91004">
                  <c:v>4.815762757E-6</c:v>
                </c:pt>
                <c:pt idx="91005">
                  <c:v>8.8969286509999995E-7</c:v>
                </c:pt>
                <c:pt idx="91006">
                  <c:v>3.435278694E-6</c:v>
                </c:pt>
                <c:pt idx="91007">
                  <c:v>7.2512912839999997E-6</c:v>
                </c:pt>
                <c:pt idx="91008">
                  <c:v>9.2988868830000008E-6</c:v>
                </c:pt>
                <c:pt idx="91009">
                  <c:v>4.9977522269999999E-5</c:v>
                </c:pt>
                <c:pt idx="91010">
                  <c:v>1.5752026210000001E-4</c:v>
                </c:pt>
                <c:pt idx="91011">
                  <c:v>1.517118273E-5</c:v>
                </c:pt>
                <c:pt idx="91012">
                  <c:v>2.8635168009999999E-5</c:v>
                </c:pt>
                <c:pt idx="91013">
                  <c:v>3.807440402E-5</c:v>
                </c:pt>
                <c:pt idx="91014">
                  <c:v>1.5618497159999999E-5</c:v>
                </c:pt>
                <c:pt idx="91015">
                  <c:v>7.9630669070000004E-6</c:v>
                </c:pt>
                <c:pt idx="91016">
                  <c:v>7.2904883959999997E-6</c:v>
                </c:pt>
                <c:pt idx="91017">
                  <c:v>9.4305301780000006E-6</c:v>
                </c:pt>
                <c:pt idx="91018">
                  <c:v>3.02960654E-5</c:v>
                </c:pt>
                <c:pt idx="91019">
                  <c:v>1.5325755070000001E-5</c:v>
                </c:pt>
                <c:pt idx="91020">
                  <c:v>5.7954302540000003E-6</c:v>
                </c:pt>
                <c:pt idx="91021">
                  <c:v>3.2251290930000001E-5</c:v>
                </c:pt>
                <c:pt idx="91022">
                  <c:v>1.818035575E-5</c:v>
                </c:pt>
                <c:pt idx="91023">
                  <c:v>2.7095599030000002E-6</c:v>
                </c:pt>
                <c:pt idx="91024">
                  <c:v>2.0795686490000001E-6</c:v>
                </c:pt>
                <c:pt idx="91025">
                  <c:v>3.1639007249999999E-7</c:v>
                </c:pt>
                <c:pt idx="91026">
                  <c:v>2.068184374E-8</c:v>
                </c:pt>
                <c:pt idx="91027">
                  <c:v>9.1370796390000005E-7</c:v>
                </c:pt>
                <c:pt idx="91028">
                  <c:v>3.7547569990000002E-7</c:v>
                </c:pt>
                <c:pt idx="91029">
                  <c:v>5.2595887800000004E-7</c:v>
                </c:pt>
                <c:pt idx="91030">
                  <c:v>2.4318873269999999E-7</c:v>
                </c:pt>
                <c:pt idx="91031">
                  <c:v>3.1141205610000002E-7</c:v>
                </c:pt>
                <c:pt idx="91032">
                  <c:v>2.9092930760000002E-7</c:v>
                </c:pt>
                <c:pt idx="91033">
                  <c:v>7.2560477440000003E-7</c:v>
                </c:pt>
                <c:pt idx="91034">
                  <c:v>2.0166631899999999E-7</c:v>
                </c:pt>
                <c:pt idx="91035">
                  <c:v>3.5890700359999998E-7</c:v>
                </c:pt>
                <c:pt idx="91036">
                  <c:v>4.194630162E-7</c:v>
                </c:pt>
                <c:pt idx="91037">
                  <c:v>3.9214931949999999E-7</c:v>
                </c:pt>
                <c:pt idx="91038">
                  <c:v>3.3684288810000001E-7</c:v>
                </c:pt>
                <c:pt idx="91039">
                  <c:v>2.2304163520000001E-7</c:v>
                </c:pt>
                <c:pt idx="91040">
                  <c:v>2.176317723E-7</c:v>
                </c:pt>
                <c:pt idx="91041">
                  <c:v>5.4976259010000004E-6</c:v>
                </c:pt>
                <c:pt idx="91042">
                  <c:v>4.1968008200000002E-6</c:v>
                </c:pt>
                <c:pt idx="91043">
                  <c:v>1.9502002129999998E-6</c:v>
                </c:pt>
                <c:pt idx="91044">
                  <c:v>6.4452070720000002E-7</c:v>
                </c:pt>
                <c:pt idx="91045">
                  <c:v>3.2111965690000001E-7</c:v>
                </c:pt>
                <c:pt idx="91046">
                  <c:v>6.5547510940000002E-7</c:v>
                </c:pt>
                <c:pt idx="91047">
                  <c:v>9.7083368760000002E-7</c:v>
                </c:pt>
                <c:pt idx="91048">
                  <c:v>4.56410951E-7</c:v>
                </c:pt>
                <c:pt idx="91049">
                  <c:v>3.5765571570000001E-6</c:v>
                </c:pt>
                <c:pt idx="91050">
                  <c:v>4.9949877260000002E-6</c:v>
                </c:pt>
                <c:pt idx="91051">
                  <c:v>2.833676926E-6</c:v>
                </c:pt>
                <c:pt idx="91052">
                  <c:v>4.407195687E-6</c:v>
                </c:pt>
                <c:pt idx="91053">
                  <c:v>1.2804322470000001E-5</c:v>
                </c:pt>
                <c:pt idx="91054">
                  <c:v>4.5346827630000002E-6</c:v>
                </c:pt>
                <c:pt idx="91055">
                  <c:v>2.173122453E-6</c:v>
                </c:pt>
                <c:pt idx="91056">
                  <c:v>2.0483318149999998E-6</c:v>
                </c:pt>
                <c:pt idx="91057">
                  <c:v>3.2017549669999998E-6</c:v>
                </c:pt>
                <c:pt idx="91058">
                  <c:v>2.7215351049999999E-6</c:v>
                </c:pt>
                <c:pt idx="91059">
                  <c:v>6.4956909750000003E-6</c:v>
                </c:pt>
                <c:pt idx="91060">
                  <c:v>1.258066319E-5</c:v>
                </c:pt>
                <c:pt idx="91061">
                  <c:v>1.6750931799999999E-4</c:v>
                </c:pt>
                <c:pt idx="91062">
                  <c:v>7.5750709039999997E-5</c:v>
                </c:pt>
                <c:pt idx="91063">
                  <c:v>9.3570311850000003E-6</c:v>
                </c:pt>
                <c:pt idx="91064">
                  <c:v>9.7340607630000006E-6</c:v>
                </c:pt>
                <c:pt idx="91065">
                  <c:v>1.15516406E-5</c:v>
                </c:pt>
                <c:pt idx="91066">
                  <c:v>4.6158304720000001E-7</c:v>
                </c:pt>
                <c:pt idx="91067">
                  <c:v>5.1758083080000001E-7</c:v>
                </c:pt>
                <c:pt idx="91068">
                  <c:v>1.9141296880000001E-6</c:v>
                </c:pt>
                <c:pt idx="91069">
                  <c:v>1.6439115680000001E-6</c:v>
                </c:pt>
                <c:pt idx="91070">
                  <c:v>4.289552526E-7</c:v>
                </c:pt>
                <c:pt idx="91071">
                  <c:v>3.2087060559999998E-7</c:v>
                </c:pt>
                <c:pt idx="91072">
                  <c:v>8.67655496E-7</c:v>
                </c:pt>
                <c:pt idx="91073">
                  <c:v>7.5720405179999997E-7</c:v>
                </c:pt>
                <c:pt idx="91074">
                  <c:v>3.5239418549999998E-7</c:v>
                </c:pt>
                <c:pt idx="91075">
                  <c:v>3.3698205279999998E-7</c:v>
                </c:pt>
                <c:pt idx="91076">
                  <c:v>3.0470449890000002E-7</c:v>
                </c:pt>
                <c:pt idx="91077">
                  <c:v>6.5959810890000006E-8</c:v>
                </c:pt>
                <c:pt idx="91078">
                  <c:v>1.9007668670000001E-7</c:v>
                </c:pt>
                <c:pt idx="91079">
                  <c:v>1.823190802E-7</c:v>
                </c:pt>
                <c:pt idx="91080">
                  <c:v>1.577993676E-7</c:v>
                </c:pt>
                <c:pt idx="91081">
                  <c:v>2.176248774E-7</c:v>
                </c:pt>
                <c:pt idx="91082">
                  <c:v>1.6550042299999999E-7</c:v>
                </c:pt>
                <c:pt idx="91083">
                  <c:v>1.424422903E-7</c:v>
                </c:pt>
                <c:pt idx="91084">
                  <c:v>2.394286938E-7</c:v>
                </c:pt>
                <c:pt idx="91085">
                  <c:v>3.4249189050000002E-7</c:v>
                </c:pt>
                <c:pt idx="91086">
                  <c:v>2.7644563219999999E-7</c:v>
                </c:pt>
                <c:pt idx="91087">
                  <c:v>2.7621191520000001E-7</c:v>
                </c:pt>
                <c:pt idx="91088">
                  <c:v>4.6328411789999999E-7</c:v>
                </c:pt>
                <c:pt idx="91089">
                  <c:v>3.116025461E-7</c:v>
                </c:pt>
                <c:pt idx="91090">
                  <c:v>6.3962735139999997E-7</c:v>
                </c:pt>
                <c:pt idx="91091">
                  <c:v>6.196425751E-7</c:v>
                </c:pt>
                <c:pt idx="91092">
                  <c:v>3.4137700889999998E-7</c:v>
                </c:pt>
                <c:pt idx="91093">
                  <c:v>1.8138883950000001E-6</c:v>
                </c:pt>
                <c:pt idx="91094">
                  <c:v>1.1086664389999999E-7</c:v>
                </c:pt>
                <c:pt idx="91095">
                  <c:v>1.050306962E-6</c:v>
                </c:pt>
                <c:pt idx="91096">
                  <c:v>6.1357547749999997E-7</c:v>
                </c:pt>
                <c:pt idx="91097">
                  <c:v>5.0876598059999997E-6</c:v>
                </c:pt>
                <c:pt idx="91098">
                  <c:v>1.124135137E-7</c:v>
                </c:pt>
                <c:pt idx="91099">
                  <c:v>1.28090769E-6</c:v>
                </c:pt>
                <c:pt idx="91100">
                  <c:v>2.6062467420000002E-7</c:v>
                </c:pt>
                <c:pt idx="91101">
                  <c:v>9.1898366330000006E-5</c:v>
                </c:pt>
                <c:pt idx="91102">
                  <c:v>1.476108675E-5</c:v>
                </c:pt>
                <c:pt idx="91103">
                  <c:v>9.7223140719999994E-6</c:v>
                </c:pt>
                <c:pt idx="91104">
                  <c:v>1.4629383089999999E-5</c:v>
                </c:pt>
                <c:pt idx="91105">
                  <c:v>6.9441024569999994E-5</c:v>
                </c:pt>
                <c:pt idx="91106">
                  <c:v>4.6541500729999999E-6</c:v>
                </c:pt>
                <c:pt idx="91107">
                  <c:v>9.0809677129999998E-7</c:v>
                </c:pt>
                <c:pt idx="91108">
                  <c:v>1.125144737E-6</c:v>
                </c:pt>
                <c:pt idx="91109">
                  <c:v>6.4610992719999998E-6</c:v>
                </c:pt>
                <c:pt idx="91110">
                  <c:v>1.70604177E-6</c:v>
                </c:pt>
                <c:pt idx="91111">
                  <c:v>5.3197982619999997E-7</c:v>
                </c:pt>
                <c:pt idx="91112">
                  <c:v>1.5427795420000001E-7</c:v>
                </c:pt>
                <c:pt idx="91113">
                  <c:v>1.9946182989999999E-5</c:v>
                </c:pt>
                <c:pt idx="91114">
                  <c:v>5.6185479830000002E-7</c:v>
                </c:pt>
                <c:pt idx="91115">
                  <c:v>3.9843565570000002E-7</c:v>
                </c:pt>
                <c:pt idx="91116">
                  <c:v>1.483958015E-7</c:v>
                </c:pt>
                <c:pt idx="91117">
                  <c:v>1.897769493E-6</c:v>
                </c:pt>
                <c:pt idx="91118">
                  <c:v>4.8236413780000002E-8</c:v>
                </c:pt>
                <c:pt idx="91119">
                  <c:v>2.58409861E-8</c:v>
                </c:pt>
                <c:pt idx="91120">
                  <c:v>2.0067690370000001E-8</c:v>
                </c:pt>
                <c:pt idx="91121">
                  <c:v>2.3163241730000001E-6</c:v>
                </c:pt>
                <c:pt idx="91122">
                  <c:v>2.658638106E-7</c:v>
                </c:pt>
                <c:pt idx="91123">
                  <c:v>4.3510413299999998E-8</c:v>
                </c:pt>
                <c:pt idx="91124">
                  <c:v>6.4687854749999997E-9</c:v>
                </c:pt>
                <c:pt idx="91125">
                  <c:v>2.5479221360000002E-7</c:v>
                </c:pt>
                <c:pt idx="91126">
                  <c:v>2.9340412239999998E-8</c:v>
                </c:pt>
                <c:pt idx="91127">
                  <c:v>3.8138375230000002E-8</c:v>
                </c:pt>
                <c:pt idx="91128">
                  <c:v>3.7592502860000001E-8</c:v>
                </c:pt>
                <c:pt idx="91129">
                  <c:v>3.1265819279999998E-8</c:v>
                </c:pt>
                <c:pt idx="91130">
                  <c:v>3.200464739E-8</c:v>
                </c:pt>
                <c:pt idx="91131">
                  <c:v>3.0946121339999998E-8</c:v>
                </c:pt>
                <c:pt idx="91132">
                  <c:v>3.7542493129999997E-8</c:v>
                </c:pt>
                <c:pt idx="91133">
                  <c:v>3.748495684E-7</c:v>
                </c:pt>
                <c:pt idx="91134">
                  <c:v>7.6549705249999997E-8</c:v>
                </c:pt>
                <c:pt idx="91135">
                  <c:v>8.2168470779999993E-9</c:v>
                </c:pt>
                <c:pt idx="91136">
                  <c:v>1.324581257E-7</c:v>
                </c:pt>
                <c:pt idx="91137">
                  <c:v>5.1900809399999995E-7</c:v>
                </c:pt>
                <c:pt idx="91138">
                  <c:v>8.3278551869999994E-8</c:v>
                </c:pt>
                <c:pt idx="91139">
                  <c:v>1.052525254E-7</c:v>
                </c:pt>
                <c:pt idx="91140">
                  <c:v>2.3357008649999999E-7</c:v>
                </c:pt>
                <c:pt idx="91141">
                  <c:v>3.42796414E-6</c:v>
                </c:pt>
                <c:pt idx="91142">
                  <c:v>1.25328352E-7</c:v>
                </c:pt>
                <c:pt idx="91143">
                  <c:v>5.4061087300000001E-7</c:v>
                </c:pt>
                <c:pt idx="91144">
                  <c:v>2.2390356559999998E-6</c:v>
                </c:pt>
                <c:pt idx="91145">
                  <c:v>4.7995142810000002E-5</c:v>
                </c:pt>
                <c:pt idx="91146">
                  <c:v>1.86081253E-6</c:v>
                </c:pt>
                <c:pt idx="91147">
                  <c:v>5.2836384449999997E-7</c:v>
                </c:pt>
                <c:pt idx="91148">
                  <c:v>3.2747576720000001E-7</c:v>
                </c:pt>
                <c:pt idx="91149">
                  <c:v>3.3698033410000001E-6</c:v>
                </c:pt>
                <c:pt idx="91150">
                  <c:v>8.5339348349999998E-7</c:v>
                </c:pt>
                <c:pt idx="91151">
                  <c:v>5.7009428029999996E-7</c:v>
                </c:pt>
                <c:pt idx="91152">
                  <c:v>3.1958981909999999E-8</c:v>
                </c:pt>
                <c:pt idx="91153">
                  <c:v>7.3523168680000002E-5</c:v>
                </c:pt>
                <c:pt idx="91154">
                  <c:v>9.8335583409999996E-8</c:v>
                </c:pt>
                <c:pt idx="91155">
                  <c:v>8.5354386329999995E-7</c:v>
                </c:pt>
                <c:pt idx="91156">
                  <c:v>1.405879632E-6</c:v>
                </c:pt>
                <c:pt idx="91157">
                  <c:v>1.045768736E-5</c:v>
                </c:pt>
                <c:pt idx="91158">
                  <c:v>3.5622747730000003E-7</c:v>
                </c:pt>
                <c:pt idx="91159">
                  <c:v>3.3509228199999998E-7</c:v>
                </c:pt>
                <c:pt idx="91160">
                  <c:v>3.4529049390000001E-7</c:v>
                </c:pt>
                <c:pt idx="91161">
                  <c:v>1.3892481789999999E-6</c:v>
                </c:pt>
                <c:pt idx="91162">
                  <c:v>8.8429921600000007E-8</c:v>
                </c:pt>
                <c:pt idx="91163">
                  <c:v>1.6080775220000001E-7</c:v>
                </c:pt>
                <c:pt idx="91164">
                  <c:v>2.010912857E-7</c:v>
                </c:pt>
                <c:pt idx="91165">
                  <c:v>5.1953358689999996E-6</c:v>
                </c:pt>
                <c:pt idx="91166">
                  <c:v>8.1942492919999996E-8</c:v>
                </c:pt>
                <c:pt idx="91167">
                  <c:v>2.551350715E-8</c:v>
                </c:pt>
                <c:pt idx="91168">
                  <c:v>1.1853759510000001E-8</c:v>
                </c:pt>
                <c:pt idx="91169">
                  <c:v>7.5372181050000001E-8</c:v>
                </c:pt>
                <c:pt idx="91170">
                  <c:v>2.922256775E-9</c:v>
                </c:pt>
                <c:pt idx="91171">
                  <c:v>1.0234832959999999E-9</c:v>
                </c:pt>
                <c:pt idx="91172">
                  <c:v>5.266395064E-10</c:v>
                </c:pt>
                <c:pt idx="91173">
                  <c:v>8.5278812340000003E-8</c:v>
                </c:pt>
                <c:pt idx="91174">
                  <c:v>1.125352483E-9</c:v>
                </c:pt>
                <c:pt idx="91175">
                  <c:v>1.803207188E-9</c:v>
                </c:pt>
                <c:pt idx="91176">
                  <c:v>2.1380808650000002E-9</c:v>
                </c:pt>
                <c:pt idx="91177">
                  <c:v>9.2205338880000005E-8</c:v>
                </c:pt>
                <c:pt idx="91178">
                  <c:v>4.166014737E-10</c:v>
                </c:pt>
                <c:pt idx="91179">
                  <c:v>7.771108299E-14</c:v>
                </c:pt>
                <c:pt idx="91180">
                  <c:v>5.1847665019999999E-10</c:v>
                </c:pt>
                <c:pt idx="91181">
                  <c:v>2.9026283570000001E-8</c:v>
                </c:pt>
                <c:pt idx="91182">
                  <c:v>8.1999515989999999E-9</c:v>
                </c:pt>
                <c:pt idx="91183">
                  <c:v>1.4911792759999999E-8</c:v>
                </c:pt>
                <c:pt idx="91184">
                  <c:v>1.9084142450000001E-8</c:v>
                </c:pt>
                <c:pt idx="91185">
                  <c:v>1.481317623E-6</c:v>
                </c:pt>
                <c:pt idx="91186">
                  <c:v>5.879747917E-8</c:v>
                </c:pt>
                <c:pt idx="91187">
                  <c:v>9.4970786459999998E-8</c:v>
                </c:pt>
                <c:pt idx="91188">
                  <c:v>1.310042517E-7</c:v>
                </c:pt>
                <c:pt idx="91189">
                  <c:v>2.0033570349999998E-6</c:v>
                </c:pt>
                <c:pt idx="91190">
                  <c:v>2.2405426159999999E-7</c:v>
                </c:pt>
                <c:pt idx="91191">
                  <c:v>2.1982941860000001E-7</c:v>
                </c:pt>
                <c:pt idx="91192">
                  <c:v>3.4631932890000003E-7</c:v>
                </c:pt>
                <c:pt idx="91193">
                  <c:v>2.7759974750000001E-5</c:v>
                </c:pt>
                <c:pt idx="91194">
                  <c:v>9.0695430220000004E-7</c:v>
                </c:pt>
                <c:pt idx="91195">
                  <c:v>3.518824547E-7</c:v>
                </c:pt>
                <c:pt idx="91196">
                  <c:v>4.9539904320000003E-8</c:v>
                </c:pt>
                <c:pt idx="91197">
                  <c:v>5.2815456740000003E-5</c:v>
                </c:pt>
                <c:pt idx="91198">
                  <c:v>2.8492892979999999E-7</c:v>
                </c:pt>
                <c:pt idx="91199">
                  <c:v>4.1422085490000002E-7</c:v>
                </c:pt>
                <c:pt idx="91200">
                  <c:v>2.3863868600000002E-7</c:v>
                </c:pt>
                <c:pt idx="91201">
                  <c:v>3.6615169890000001E-6</c:v>
                </c:pt>
                <c:pt idx="91202">
                  <c:v>3.5481354079999998E-7</c:v>
                </c:pt>
                <c:pt idx="91203">
                  <c:v>2.9708771099999998E-7</c:v>
                </c:pt>
                <c:pt idx="91204">
                  <c:v>1.8352298300000001E-7</c:v>
                </c:pt>
                <c:pt idx="91205">
                  <c:v>1.4015885429999999E-6</c:v>
                </c:pt>
                <c:pt idx="91206">
                  <c:v>2.3316929480000001E-7</c:v>
                </c:pt>
                <c:pt idx="91207">
                  <c:v>1.6415231390000001E-7</c:v>
                </c:pt>
                <c:pt idx="91208">
                  <c:v>1.2794532549999999E-7</c:v>
                </c:pt>
                <c:pt idx="91209">
                  <c:v>1.0582961190000001E-6</c:v>
                </c:pt>
                <c:pt idx="91210">
                  <c:v>1.118603175E-7</c:v>
                </c:pt>
                <c:pt idx="91211">
                  <c:v>2.8090657300000001E-8</c:v>
                </c:pt>
                <c:pt idx="91212">
                  <c:v>2.6678304299999998E-8</c:v>
                </c:pt>
                <c:pt idx="91213">
                  <c:v>8.1543382449999999E-7</c:v>
                </c:pt>
                <c:pt idx="91214">
                  <c:v>1.5442553319999999E-8</c:v>
                </c:pt>
                <c:pt idx="91215">
                  <c:v>4.0648487909999996E-9</c:v>
                </c:pt>
                <c:pt idx="91216">
                  <c:v>1.3361633030000001E-8</c:v>
                </c:pt>
                <c:pt idx="91217">
                  <c:v>1.5197735320000001E-7</c:v>
                </c:pt>
                <c:pt idx="91218">
                  <c:v>9.7025589290000003E-9</c:v>
                </c:pt>
                <c:pt idx="91219">
                  <c:v>3.9887880419999998E-8</c:v>
                </c:pt>
                <c:pt idx="91220">
                  <c:v>3.6456181790000003E-8</c:v>
                </c:pt>
                <c:pt idx="91221">
                  <c:v>2.595450741E-8</c:v>
                </c:pt>
                <c:pt idx="91222">
                  <c:v>4.5048115790000003E-8</c:v>
                </c:pt>
                <c:pt idx="91223">
                  <c:v>6.0329600399999997E-8</c:v>
                </c:pt>
                <c:pt idx="91224">
                  <c:v>5.5151541710000002E-8</c:v>
                </c:pt>
                <c:pt idx="91225">
                  <c:v>7.3851000999999994E-8</c:v>
                </c:pt>
                <c:pt idx="91226">
                  <c:v>5.2228073850000001E-8</c:v>
                </c:pt>
                <c:pt idx="91227">
                  <c:v>2.7394576880000001E-8</c:v>
                </c:pt>
                <c:pt idx="91228">
                  <c:v>2.054830721E-8</c:v>
                </c:pt>
                <c:pt idx="91229">
                  <c:v>2.2370409630000001E-8</c:v>
                </c:pt>
                <c:pt idx="91230">
                  <c:v>5.6052728899999999E-9</c:v>
                </c:pt>
                <c:pt idx="91231">
                  <c:v>1.7198631610000001E-8</c:v>
                </c:pt>
                <c:pt idx="91232">
                  <c:v>5.3803982949999997E-9</c:v>
                </c:pt>
                <c:pt idx="91233">
                  <c:v>2.3037437209999999E-7</c:v>
                </c:pt>
                <c:pt idx="91234">
                  <c:v>1.8677606199999999E-7</c:v>
                </c:pt>
                <c:pt idx="91235">
                  <c:v>3.2991699200000003E-7</c:v>
                </c:pt>
                <c:pt idx="91236">
                  <c:v>7.9666781910000005E-7</c:v>
                </c:pt>
                <c:pt idx="91237">
                  <c:v>2.1692319540000002E-5</c:v>
                </c:pt>
                <c:pt idx="91238">
                  <c:v>3.0182528310000001E-7</c:v>
                </c:pt>
                <c:pt idx="91239">
                  <c:v>4.6786886969999999E-7</c:v>
                </c:pt>
                <c:pt idx="91240">
                  <c:v>3.8067232240000002E-7</c:v>
                </c:pt>
                <c:pt idx="91241">
                  <c:v>3.3342442839999998E-7</c:v>
                </c:pt>
                <c:pt idx="91242">
                  <c:v>2.450844337E-7</c:v>
                </c:pt>
                <c:pt idx="91243">
                  <c:v>5.0187350410000001E-7</c:v>
                </c:pt>
                <c:pt idx="91244">
                  <c:v>7.7002810649999998E-7</c:v>
                </c:pt>
                <c:pt idx="91245">
                  <c:v>5.0569351419999996E-6</c:v>
                </c:pt>
                <c:pt idx="91246">
                  <c:v>1.2968282390000001E-6</c:v>
                </c:pt>
                <c:pt idx="91247">
                  <c:v>5.598863212E-7</c:v>
                </c:pt>
                <c:pt idx="91248">
                  <c:v>1.444357597E-7</c:v>
                </c:pt>
                <c:pt idx="91249">
                  <c:v>1.448778537E-6</c:v>
                </c:pt>
                <c:pt idx="91250">
                  <c:v>4.555096744E-7</c:v>
                </c:pt>
                <c:pt idx="91251">
                  <c:v>3.5191832169999998E-7</c:v>
                </c:pt>
                <c:pt idx="91252">
                  <c:v>3.0428126189999999E-8</c:v>
                </c:pt>
                <c:pt idx="91253">
                  <c:v>5.6324248169999997E-8</c:v>
                </c:pt>
                <c:pt idx="91254">
                  <c:v>5.3133130219999998E-7</c:v>
                </c:pt>
                <c:pt idx="91255">
                  <c:v>2.298156457E-7</c:v>
                </c:pt>
                <c:pt idx="91256">
                  <c:v>3.7097829110000002E-7</c:v>
                </c:pt>
                <c:pt idx="91257">
                  <c:v>3.0656199639999999E-6</c:v>
                </c:pt>
                <c:pt idx="91258">
                  <c:v>8.7157839089999994E-8</c:v>
                </c:pt>
                <c:pt idx="91259">
                  <c:v>1.2856220599999999E-7</c:v>
                </c:pt>
                <c:pt idx="91260">
                  <c:v>5.6592865929999999E-8</c:v>
                </c:pt>
                <c:pt idx="91261">
                  <c:v>3.307794281E-8</c:v>
                </c:pt>
                <c:pt idx="91262">
                  <c:v>1.5887754119999999E-8</c:v>
                </c:pt>
                <c:pt idx="91263">
                  <c:v>1.088400898E-8</c:v>
                </c:pt>
                <c:pt idx="91264">
                  <c:v>4.3511145569999997E-8</c:v>
                </c:pt>
                <c:pt idx="91265">
                  <c:v>3.2729978640000002E-7</c:v>
                </c:pt>
                <c:pt idx="91266">
                  <c:v>1.3141586380000001E-7</c:v>
                </c:pt>
                <c:pt idx="91267">
                  <c:v>2.404670909E-7</c:v>
                </c:pt>
                <c:pt idx="91268">
                  <c:v>3.2635877189999999E-7</c:v>
                </c:pt>
                <c:pt idx="91269">
                  <c:v>1.454570762E-6</c:v>
                </c:pt>
                <c:pt idx="91270">
                  <c:v>4.649885255E-9</c:v>
                </c:pt>
                <c:pt idx="91271">
                  <c:v>9.2042761369999998E-8</c:v>
                </c:pt>
                <c:pt idx="91272">
                  <c:v>2.226514759E-8</c:v>
                </c:pt>
                <c:pt idx="91273">
                  <c:v>1.43524085E-7</c:v>
                </c:pt>
                <c:pt idx="91274">
                  <c:v>5.160377759E-8</c:v>
                </c:pt>
                <c:pt idx="91275">
                  <c:v>1.089923353E-7</c:v>
                </c:pt>
                <c:pt idx="91276">
                  <c:v>2.172419168E-8</c:v>
                </c:pt>
                <c:pt idx="91277">
                  <c:v>2.0882479439999999E-7</c:v>
                </c:pt>
                <c:pt idx="91278">
                  <c:v>4.3428431340000003E-8</c:v>
                </c:pt>
                <c:pt idx="91279">
                  <c:v>5.2038662919999997E-8</c:v>
                </c:pt>
                <c:pt idx="91280">
                  <c:v>5.2832107500000002E-9</c:v>
                </c:pt>
                <c:pt idx="91281">
                  <c:v>2.0857650970000001E-7</c:v>
                </c:pt>
                <c:pt idx="91282">
                  <c:v>5.9869931660000006E-8</c:v>
                </c:pt>
                <c:pt idx="91283">
                  <c:v>1.814023843E-8</c:v>
                </c:pt>
                <c:pt idx="91284">
                  <c:v>1.9155545580000001E-8</c:v>
                </c:pt>
                <c:pt idx="91285">
                  <c:v>1.573554222E-6</c:v>
                </c:pt>
                <c:pt idx="91286">
                  <c:v>4.008336253E-7</c:v>
                </c:pt>
                <c:pt idx="91287">
                  <c:v>6.0320466690000002E-7</c:v>
                </c:pt>
                <c:pt idx="91288">
                  <c:v>4.1301510909999996E-6</c:v>
                </c:pt>
                <c:pt idx="91289">
                  <c:v>8.3637916880000006E-6</c:v>
                </c:pt>
                <c:pt idx="91290">
                  <c:v>5.4121441539999997E-7</c:v>
                </c:pt>
                <c:pt idx="91291">
                  <c:v>1.485039246E-7</c:v>
                </c:pt>
                <c:pt idx="91292">
                  <c:v>1.4184990520000001E-7</c:v>
                </c:pt>
                <c:pt idx="91293">
                  <c:v>7.4886747960000005E-7</c:v>
                </c:pt>
                <c:pt idx="91294">
                  <c:v>1.048099373E-7</c:v>
                </c:pt>
                <c:pt idx="91295">
                  <c:v>1.223850863E-7</c:v>
                </c:pt>
                <c:pt idx="91296">
                  <c:v>7.9910264980000004E-7</c:v>
                </c:pt>
                <c:pt idx="91297">
                  <c:v>3.38819001E-6</c:v>
                </c:pt>
                <c:pt idx="91298">
                  <c:v>2.7785706960000001E-7</c:v>
                </c:pt>
                <c:pt idx="91299">
                  <c:v>2.3233014140000001E-7</c:v>
                </c:pt>
                <c:pt idx="91300">
                  <c:v>4.9675207840000005E-7</c:v>
                </c:pt>
                <c:pt idx="91301">
                  <c:v>1.002018537E-7</c:v>
                </c:pt>
                <c:pt idx="91302">
                  <c:v>3.8363400049999997E-8</c:v>
                </c:pt>
                <c:pt idx="91303">
                  <c:v>6.6565509549999994E-8</c:v>
                </c:pt>
                <c:pt idx="91304">
                  <c:v>6.4658910479999993E-8</c:v>
                </c:pt>
                <c:pt idx="91305">
                  <c:v>3.8037531069999999E-8</c:v>
                </c:pt>
                <c:pt idx="91306">
                  <c:v>4.8862510019999998E-8</c:v>
                </c:pt>
                <c:pt idx="91307">
                  <c:v>7.3387938170000001E-9</c:v>
                </c:pt>
                <c:pt idx="91308">
                  <c:v>9.8987817379999992E-7</c:v>
                </c:pt>
                <c:pt idx="91309">
                  <c:v>1.385796796E-6</c:v>
                </c:pt>
                <c:pt idx="91310">
                  <c:v>4.9249346310000002E-7</c:v>
                </c:pt>
                <c:pt idx="91311">
                  <c:v>2.5384199739999997E-7</c:v>
                </c:pt>
                <c:pt idx="91312">
                  <c:v>5.4415498629999999E-9</c:v>
                </c:pt>
                <c:pt idx="91313">
                  <c:v>7.8295159859999998E-8</c:v>
                </c:pt>
                <c:pt idx="91314">
                  <c:v>2.3823204169999999E-7</c:v>
                </c:pt>
                <c:pt idx="91315">
                  <c:v>6.242965935E-8</c:v>
                </c:pt>
                <c:pt idx="91316">
                  <c:v>2.199286836E-7</c:v>
                </c:pt>
                <c:pt idx="91317">
                  <c:v>3.8943302130000003E-7</c:v>
                </c:pt>
                <c:pt idx="91318">
                  <c:v>2.9293045370000001E-7</c:v>
                </c:pt>
                <c:pt idx="91319">
                  <c:v>1.407643249E-7</c:v>
                </c:pt>
                <c:pt idx="91320">
                  <c:v>1.5629852940000001E-7</c:v>
                </c:pt>
                <c:pt idx="91321">
                  <c:v>1.498790916E-7</c:v>
                </c:pt>
                <c:pt idx="91322">
                  <c:v>9.1873165480000003E-9</c:v>
                </c:pt>
                <c:pt idx="91323">
                  <c:v>1.958613575E-8</c:v>
                </c:pt>
                <c:pt idx="91324">
                  <c:v>9.9600547339999995E-8</c:v>
                </c:pt>
                <c:pt idx="91325">
                  <c:v>1.124666535E-8</c:v>
                </c:pt>
                <c:pt idx="91326">
                  <c:v>1.605365443E-8</c:v>
                </c:pt>
                <c:pt idx="91327">
                  <c:v>6.3801925609999999E-8</c:v>
                </c:pt>
                <c:pt idx="91328">
                  <c:v>4.6584763799999997E-8</c:v>
                </c:pt>
                <c:pt idx="91329">
                  <c:v>7.4971609190000001E-8</c:v>
                </c:pt>
                <c:pt idx="91330">
                  <c:v>1.8277019500000001E-7</c:v>
                </c:pt>
                <c:pt idx="91331">
                  <c:v>3.7002775299999999E-7</c:v>
                </c:pt>
                <c:pt idx="91332">
                  <c:v>1.487448421E-7</c:v>
                </c:pt>
                <c:pt idx="91333">
                  <c:v>7.7460133640000002E-8</c:v>
                </c:pt>
                <c:pt idx="91334">
                  <c:v>2.3975267599999998E-7</c:v>
                </c:pt>
                <c:pt idx="91335">
                  <c:v>2.6786328829999999E-7</c:v>
                </c:pt>
                <c:pt idx="91336">
                  <c:v>5.1072446099999999E-9</c:v>
                </c:pt>
                <c:pt idx="91337">
                  <c:v>6.1031579980000002E-8</c:v>
                </c:pt>
                <c:pt idx="91338">
                  <c:v>2.6406736250000002E-7</c:v>
                </c:pt>
                <c:pt idx="91339">
                  <c:v>1.7631364550000001E-7</c:v>
                </c:pt>
                <c:pt idx="91340">
                  <c:v>1.383613166E-8</c:v>
                </c:pt>
                <c:pt idx="91341">
                  <c:v>1.215880304E-7</c:v>
                </c:pt>
                <c:pt idx="91342">
                  <c:v>1.5029915690000001E-7</c:v>
                </c:pt>
                <c:pt idx="91343">
                  <c:v>1.2343509569999999E-8</c:v>
                </c:pt>
                <c:pt idx="91344">
                  <c:v>2.5241061699999998E-7</c:v>
                </c:pt>
                <c:pt idx="91345">
                  <c:v>2.5696060720000001E-8</c:v>
                </c:pt>
                <c:pt idx="91346">
                  <c:v>3.823189808E-8</c:v>
                </c:pt>
                <c:pt idx="91347">
                  <c:v>3.6158822029999997E-8</c:v>
                </c:pt>
                <c:pt idx="91348">
                  <c:v>6.7685055889999997E-7</c:v>
                </c:pt>
                <c:pt idx="91349">
                  <c:v>1.053819356E-7</c:v>
                </c:pt>
                <c:pt idx="91350">
                  <c:v>3.3116610030000001E-8</c:v>
                </c:pt>
                <c:pt idx="91351">
                  <c:v>1.2304779149999999E-7</c:v>
                </c:pt>
                <c:pt idx="91352">
                  <c:v>3.661118988E-7</c:v>
                </c:pt>
                <c:pt idx="91353">
                  <c:v>1.5959721600000001E-7</c:v>
                </c:pt>
                <c:pt idx="91354">
                  <c:v>1.145601471E-7</c:v>
                </c:pt>
                <c:pt idx="91355">
                  <c:v>2.672781647E-7</c:v>
                </c:pt>
                <c:pt idx="91356">
                  <c:v>2.752122414E-7</c:v>
                </c:pt>
                <c:pt idx="91357">
                  <c:v>3.7719053050000002E-7</c:v>
                </c:pt>
                <c:pt idx="91358">
                  <c:v>2.8885562659999999E-7</c:v>
                </c:pt>
                <c:pt idx="91359">
                  <c:v>1.5839374560000001E-7</c:v>
                </c:pt>
                <c:pt idx="91360">
                  <c:v>4.7639293190000002E-7</c:v>
                </c:pt>
                <c:pt idx="91361">
                  <c:v>5.680581622E-8</c:v>
                </c:pt>
                <c:pt idx="91362">
                  <c:v>3.160603127E-7</c:v>
                </c:pt>
                <c:pt idx="91363">
                  <c:v>2.1668591850000001E-7</c:v>
                </c:pt>
                <c:pt idx="91364">
                  <c:v>4.9974573389999997E-7</c:v>
                </c:pt>
                <c:pt idx="91365">
                  <c:v>3.140321864E-8</c:v>
                </c:pt>
                <c:pt idx="91366">
                  <c:v>2.649566437E-7</c:v>
                </c:pt>
                <c:pt idx="91367">
                  <c:v>2.6437712060000001E-8</c:v>
                </c:pt>
                <c:pt idx="91368">
                  <c:v>5.2870264650000001E-6</c:v>
                </c:pt>
                <c:pt idx="91369">
                  <c:v>1.5956188589999999E-6</c:v>
                </c:pt>
                <c:pt idx="91370">
                  <c:v>8.8217475360000002E-7</c:v>
                </c:pt>
                <c:pt idx="91371">
                  <c:v>8.6110611580000002E-7</c:v>
                </c:pt>
                <c:pt idx="91372">
                  <c:v>1.1309375130000001E-6</c:v>
                </c:pt>
                <c:pt idx="91373">
                  <c:v>2.168716325E-7</c:v>
                </c:pt>
                <c:pt idx="91374">
                  <c:v>5.3136998669999998E-8</c:v>
                </c:pt>
                <c:pt idx="91375">
                  <c:v>3.2112741219999998E-8</c:v>
                </c:pt>
                <c:pt idx="91376">
                  <c:v>1.213711539E-8</c:v>
                </c:pt>
                <c:pt idx="91377">
                  <c:v>3.0661502709999997E-8</c:v>
                </c:pt>
                <c:pt idx="91378">
                  <c:v>3.8817363520000001E-8</c:v>
                </c:pt>
                <c:pt idx="91379">
                  <c:v>4.538451125E-8</c:v>
                </c:pt>
                <c:pt idx="91380">
                  <c:v>9.2629792990000002E-8</c:v>
                </c:pt>
                <c:pt idx="91381">
                  <c:v>8.3815191149999997E-8</c:v>
                </c:pt>
                <c:pt idx="91382">
                  <c:v>3.0259106400000001E-8</c:v>
                </c:pt>
                <c:pt idx="91383">
                  <c:v>1.116507807E-7</c:v>
                </c:pt>
                <c:pt idx="91384">
                  <c:v>3.7039683110000001E-8</c:v>
                </c:pt>
                <c:pt idx="91385">
                  <c:v>5.6213718799999999E-8</c:v>
                </c:pt>
                <c:pt idx="91386">
                  <c:v>6.5269557790000005E-8</c:v>
                </c:pt>
                <c:pt idx="91387">
                  <c:v>7.0258514080000003E-8</c:v>
                </c:pt>
                <c:pt idx="91388">
                  <c:v>5.1168480210000001E-7</c:v>
                </c:pt>
                <c:pt idx="91389">
                  <c:v>1.2127391E-7</c:v>
                </c:pt>
                <c:pt idx="91390">
                  <c:v>1.077454311E-7</c:v>
                </c:pt>
                <c:pt idx="91391">
                  <c:v>2.503380349E-7</c:v>
                </c:pt>
                <c:pt idx="91392">
                  <c:v>4.0253376449999999E-7</c:v>
                </c:pt>
                <c:pt idx="91393">
                  <c:v>7.4660925349999998E-8</c:v>
                </c:pt>
                <c:pt idx="91394">
                  <c:v>2.5667599940000001E-8</c:v>
                </c:pt>
                <c:pt idx="91395">
                  <c:v>1.8152954100000001E-8</c:v>
                </c:pt>
                <c:pt idx="91396">
                  <c:v>6.8891875289999996E-8</c:v>
                </c:pt>
                <c:pt idx="91397">
                  <c:v>5.0846237669999998E-9</c:v>
                </c:pt>
                <c:pt idx="91398">
                  <c:v>1.6971138959999999E-8</c:v>
                </c:pt>
                <c:pt idx="91399">
                  <c:v>7.6027935509999993E-8</c:v>
                </c:pt>
                <c:pt idx="91400">
                  <c:v>2.5658142680000002E-6</c:v>
                </c:pt>
                <c:pt idx="91401">
                  <c:v>4.6565655959999998E-7</c:v>
                </c:pt>
                <c:pt idx="91402">
                  <c:v>1.115736165E-7</c:v>
                </c:pt>
                <c:pt idx="91403">
                  <c:v>2.4010927189999998E-7</c:v>
                </c:pt>
                <c:pt idx="91404">
                  <c:v>6.6944791410000003E-7</c:v>
                </c:pt>
                <c:pt idx="91405">
                  <c:v>8.0901693069999997E-8</c:v>
                </c:pt>
                <c:pt idx="91406">
                  <c:v>6.1534583090000001E-8</c:v>
                </c:pt>
                <c:pt idx="91407">
                  <c:v>1.574693327E-7</c:v>
                </c:pt>
                <c:pt idx="91408">
                  <c:v>1.5394134189999999E-6</c:v>
                </c:pt>
                <c:pt idx="91409">
                  <c:v>3.6715188350000001E-7</c:v>
                </c:pt>
                <c:pt idx="91410">
                  <c:v>3.7469724739999999E-7</c:v>
                </c:pt>
                <c:pt idx="91411">
                  <c:v>1.278238386E-6</c:v>
                </c:pt>
                <c:pt idx="91412">
                  <c:v>1.156587521E-5</c:v>
                </c:pt>
                <c:pt idx="91413">
                  <c:v>9.3203761660000003E-7</c:v>
                </c:pt>
                <c:pt idx="91414">
                  <c:v>1.4917013499999999E-7</c:v>
                </c:pt>
                <c:pt idx="91415">
                  <c:v>6.307621191E-8</c:v>
                </c:pt>
                <c:pt idx="91416">
                  <c:v>3.7100181240000002E-7</c:v>
                </c:pt>
                <c:pt idx="91417">
                  <c:v>1.7102534E-7</c:v>
                </c:pt>
                <c:pt idx="91418">
                  <c:v>9.1426135679999996E-8</c:v>
                </c:pt>
                <c:pt idx="91419">
                  <c:v>1.2136568420000001E-8</c:v>
                </c:pt>
                <c:pt idx="91420">
                  <c:v>3.3442394720000001E-6</c:v>
                </c:pt>
                <c:pt idx="91421">
                  <c:v>7.4946487909999995E-8</c:v>
                </c:pt>
                <c:pt idx="91422">
                  <c:v>6.3427067540000002E-8</c:v>
                </c:pt>
                <c:pt idx="91423">
                  <c:v>1.003166822E-7</c:v>
                </c:pt>
                <c:pt idx="91424">
                  <c:v>9.4011124760000001E-8</c:v>
                </c:pt>
                <c:pt idx="91425">
                  <c:v>1.657732876E-8</c:v>
                </c:pt>
                <c:pt idx="91426">
                  <c:v>1.076165028E-8</c:v>
                </c:pt>
                <c:pt idx="91427">
                  <c:v>6.5080849599999999E-9</c:v>
                </c:pt>
                <c:pt idx="91428">
                  <c:v>2.622593512E-8</c:v>
                </c:pt>
                <c:pt idx="91429">
                  <c:v>7.794470835E-9</c:v>
                </c:pt>
                <c:pt idx="91430">
                  <c:v>2.8310418439999999E-9</c:v>
                </c:pt>
                <c:pt idx="91431">
                  <c:v>4.7146460649999998E-9</c:v>
                </c:pt>
                <c:pt idx="91432">
                  <c:v>3.8394659620000002E-7</c:v>
                </c:pt>
                <c:pt idx="91433">
                  <c:v>7.3952648320000001E-9</c:v>
                </c:pt>
                <c:pt idx="91434">
                  <c:v>3.6733520399999999E-9</c:v>
                </c:pt>
                <c:pt idx="91435">
                  <c:v>3.7144279819999999E-9</c:v>
                </c:pt>
                <c:pt idx="91436">
                  <c:v>3.2434308759999998E-8</c:v>
                </c:pt>
                <c:pt idx="91437">
                  <c:v>4.7150749349999997E-9</c:v>
                </c:pt>
                <c:pt idx="91438">
                  <c:v>4.2761654129999998E-9</c:v>
                </c:pt>
                <c:pt idx="91439">
                  <c:v>5.0734447040000002E-9</c:v>
                </c:pt>
                <c:pt idx="91440">
                  <c:v>1.2030618579999999E-7</c:v>
                </c:pt>
                <c:pt idx="91441">
                  <c:v>4.5100700100000002E-9</c:v>
                </c:pt>
                <c:pt idx="91442">
                  <c:v>3.9225419500000002E-8</c:v>
                </c:pt>
                <c:pt idx="91443">
                  <c:v>6.527856126E-8</c:v>
                </c:pt>
                <c:pt idx="91444">
                  <c:v>1.287003822E-6</c:v>
                </c:pt>
                <c:pt idx="91445">
                  <c:v>4.1530095840000002E-8</c:v>
                </c:pt>
                <c:pt idx="91446">
                  <c:v>3.5241697890000002E-8</c:v>
                </c:pt>
                <c:pt idx="91447">
                  <c:v>5.6294918539999997E-8</c:v>
                </c:pt>
                <c:pt idx="91448">
                  <c:v>5.8870190979999997E-7</c:v>
                </c:pt>
                <c:pt idx="91449">
                  <c:v>3.8497268869999997E-8</c:v>
                </c:pt>
                <c:pt idx="91450">
                  <c:v>7.653124533E-8</c:v>
                </c:pt>
                <c:pt idx="91451">
                  <c:v>1.2912037040000001E-7</c:v>
                </c:pt>
                <c:pt idx="91452">
                  <c:v>2.9607622409999998E-6</c:v>
                </c:pt>
                <c:pt idx="91453">
                  <c:v>1.4982516239999999E-7</c:v>
                </c:pt>
                <c:pt idx="91454">
                  <c:v>6.2765282909999997E-8</c:v>
                </c:pt>
                <c:pt idx="91455">
                  <c:v>4.8309792540000002E-8</c:v>
                </c:pt>
                <c:pt idx="91456">
                  <c:v>2.0403854680000002E-6</c:v>
                </c:pt>
                <c:pt idx="91457">
                  <c:v>4.9936432770000002E-8</c:v>
                </c:pt>
                <c:pt idx="91458">
                  <c:v>7.9052235690000005E-8</c:v>
                </c:pt>
                <c:pt idx="91459">
                  <c:v>4.2744091830000003E-8</c:v>
                </c:pt>
                <c:pt idx="91460">
                  <c:v>1.1895522709999999E-5</c:v>
                </c:pt>
                <c:pt idx="91461">
                  <c:v>6.9914706870000004E-10</c:v>
                </c:pt>
                <c:pt idx="91462">
                  <c:v>1.2108338740000001E-7</c:v>
                </c:pt>
                <c:pt idx="91463">
                  <c:v>1.941828816E-7</c:v>
                </c:pt>
                <c:pt idx="91464">
                  <c:v>1.221777956E-5</c:v>
                </c:pt>
                <c:pt idx="91465">
                  <c:v>7.7605928589999996E-8</c:v>
                </c:pt>
                <c:pt idx="91466">
                  <c:v>3.0541283539999997E-8</c:v>
                </c:pt>
                <c:pt idx="91467">
                  <c:v>2.7333908689999999E-8</c:v>
                </c:pt>
                <c:pt idx="91468">
                  <c:v>3.8383866979999998E-7</c:v>
                </c:pt>
                <c:pt idx="91469">
                  <c:v>1.6522091470000001E-8</c:v>
                </c:pt>
                <c:pt idx="91470">
                  <c:v>9.5221372940000007E-9</c:v>
                </c:pt>
                <c:pt idx="91471">
                  <c:v>6.0029894300000003E-9</c:v>
                </c:pt>
                <c:pt idx="91472">
                  <c:v>3.373872174E-8</c:v>
                </c:pt>
                <c:pt idx="91473">
                  <c:v>1.895826937E-9</c:v>
                </c:pt>
                <c:pt idx="91474">
                  <c:v>6.7713346509999998E-10</c:v>
                </c:pt>
                <c:pt idx="91475">
                  <c:v>1.3611784879999999E-10</c:v>
                </c:pt>
                <c:pt idx="91476">
                  <c:v>2.5825337660000001E-13</c:v>
                </c:pt>
                <c:pt idx="91477">
                  <c:v>9.3348491529999997E-11</c:v>
                </c:pt>
                <c:pt idx="91478">
                  <c:v>2.6156870789999998E-10</c:v>
                </c:pt>
                <c:pt idx="91479">
                  <c:v>4.0472779180000001E-10</c:v>
                </c:pt>
                <c:pt idx="91480">
                  <c:v>2.586501692E-8</c:v>
                </c:pt>
                <c:pt idx="91481">
                  <c:v>6.793135503E-10</c:v>
                </c:pt>
                <c:pt idx="91482">
                  <c:v>3.9191336610000002E-10</c:v>
                </c:pt>
                <c:pt idx="91483">
                  <c:v>1.679148008E-10</c:v>
                </c:pt>
                <c:pt idx="91484">
                  <c:v>1.1399196129999999E-8</c:v>
                </c:pt>
                <c:pt idx="91485">
                  <c:v>8.2711209619999999E-10</c:v>
                </c:pt>
                <c:pt idx="91486">
                  <c:v>1.8398073559999999E-9</c:v>
                </c:pt>
                <c:pt idx="91487">
                  <c:v>2.661729997E-9</c:v>
                </c:pt>
                <c:pt idx="91488">
                  <c:v>5.8913253689999998E-8</c:v>
                </c:pt>
                <c:pt idx="91489">
                  <c:v>1.0025993320000001E-8</c:v>
                </c:pt>
                <c:pt idx="91490">
                  <c:v>1.5584998789999998E-8</c:v>
                </c:pt>
                <c:pt idx="91491">
                  <c:v>2.0764580850000001E-8</c:v>
                </c:pt>
                <c:pt idx="91492">
                  <c:v>5.1642855329999998E-7</c:v>
                </c:pt>
                <c:pt idx="91493">
                  <c:v>5.3745234630000002E-8</c:v>
                </c:pt>
                <c:pt idx="91494">
                  <c:v>3.2794946369999998E-8</c:v>
                </c:pt>
                <c:pt idx="91495">
                  <c:v>2.6844775330000001E-8</c:v>
                </c:pt>
                <c:pt idx="91496">
                  <c:v>3.731328472E-7</c:v>
                </c:pt>
                <c:pt idx="91497">
                  <c:v>1.11314446E-7</c:v>
                </c:pt>
                <c:pt idx="91498">
                  <c:v>6.7291520579999998E-8</c:v>
                </c:pt>
                <c:pt idx="91499">
                  <c:v>5.0772859050000003E-8</c:v>
                </c:pt>
                <c:pt idx="91500">
                  <c:v>1.7046166390000001E-6</c:v>
                </c:pt>
                <c:pt idx="91501">
                  <c:v>3.166992345E-7</c:v>
                </c:pt>
                <c:pt idx="91502">
                  <c:v>1.3067527009999999E-7</c:v>
                </c:pt>
                <c:pt idx="91503">
                  <c:v>2.175922235E-7</c:v>
                </c:pt>
                <c:pt idx="91504">
                  <c:v>3.4409937240000001E-5</c:v>
                </c:pt>
                <c:pt idx="91505">
                  <c:v>1.858516728E-7</c:v>
                </c:pt>
                <c:pt idx="91506">
                  <c:v>2.7023104420000002E-7</c:v>
                </c:pt>
                <c:pt idx="91507">
                  <c:v>1.5349228639999999E-7</c:v>
                </c:pt>
                <c:pt idx="91508">
                  <c:v>3.5892671149999998E-7</c:v>
                </c:pt>
                <c:pt idx="91509">
                  <c:v>1.062393355E-7</c:v>
                </c:pt>
                <c:pt idx="91510">
                  <c:v>1.2948214549999999E-7</c:v>
                </c:pt>
                <c:pt idx="91511">
                  <c:v>1.3764673419999999E-7</c:v>
                </c:pt>
                <c:pt idx="91512">
                  <c:v>2.2441670880000001E-6</c:v>
                </c:pt>
                <c:pt idx="91513">
                  <c:v>1.8841106309999999E-7</c:v>
                </c:pt>
                <c:pt idx="91514">
                  <c:v>6.2627672659999997E-8</c:v>
                </c:pt>
                <c:pt idx="91515">
                  <c:v>4.0991696619999996E-9</c:v>
                </c:pt>
                <c:pt idx="91516">
                  <c:v>3.855654159E-7</c:v>
                </c:pt>
                <c:pt idx="91517">
                  <c:v>3.322183297E-8</c:v>
                </c:pt>
                <c:pt idx="91518">
                  <c:v>2.8054365849999999E-8</c:v>
                </c:pt>
                <c:pt idx="91519">
                  <c:v>5.014060624E-9</c:v>
                </c:pt>
                <c:pt idx="91520">
                  <c:v>1.7096118949999999E-9</c:v>
                </c:pt>
                <c:pt idx="91521">
                  <c:v>2.1058816020000001E-8</c:v>
                </c:pt>
                <c:pt idx="91522">
                  <c:v>1.330953789E-8</c:v>
                </c:pt>
                <c:pt idx="91523">
                  <c:v>1.324268779E-9</c:v>
                </c:pt>
                <c:pt idx="91524">
                  <c:v>2.3494823430000001E-8</c:v>
                </c:pt>
                <c:pt idx="91525">
                  <c:v>6.593287103E-9</c:v>
                </c:pt>
                <c:pt idx="91526">
                  <c:v>6.9515349590000003E-9</c:v>
                </c:pt>
                <c:pt idx="91527">
                  <c:v>6.8592343499999998E-9</c:v>
                </c:pt>
                <c:pt idx="91528">
                  <c:v>7.8456469339999996E-9</c:v>
                </c:pt>
                <c:pt idx="91529">
                  <c:v>9.3516736810000006E-9</c:v>
                </c:pt>
                <c:pt idx="91530">
                  <c:v>1.260219698E-8</c:v>
                </c:pt>
                <c:pt idx="91531">
                  <c:v>1.7684360919999999E-8</c:v>
                </c:pt>
                <c:pt idx="91532">
                  <c:v>1.23326752E-7</c:v>
                </c:pt>
                <c:pt idx="91533">
                  <c:v>5.7474809109999999E-8</c:v>
                </c:pt>
                <c:pt idx="91534">
                  <c:v>1.642743339E-8</c:v>
                </c:pt>
                <c:pt idx="91535">
                  <c:v>4.7908399750000002E-8</c:v>
                </c:pt>
                <c:pt idx="91536">
                  <c:v>6.3443934940000001E-7</c:v>
                </c:pt>
                <c:pt idx="91537">
                  <c:v>9.4291919559999996E-8</c:v>
                </c:pt>
                <c:pt idx="91538">
                  <c:v>7.9659964720000003E-8</c:v>
                </c:pt>
                <c:pt idx="91539">
                  <c:v>3.8346632229999999E-8</c:v>
                </c:pt>
                <c:pt idx="91540">
                  <c:v>1.5304460210000001E-7</c:v>
                </c:pt>
                <c:pt idx="91541">
                  <c:v>2.2435108610000001E-7</c:v>
                </c:pt>
                <c:pt idx="91542">
                  <c:v>6.5480332729999994E-8</c:v>
                </c:pt>
                <c:pt idx="91543">
                  <c:v>5.6296316040000001E-7</c:v>
                </c:pt>
                <c:pt idx="91544">
                  <c:v>1.0149979439999999E-5</c:v>
                </c:pt>
                <c:pt idx="91545">
                  <c:v>7.9872518270000004E-7</c:v>
                </c:pt>
                <c:pt idx="91546">
                  <c:v>9.3232905490000003E-7</c:v>
                </c:pt>
                <c:pt idx="91547">
                  <c:v>6.0390984320000002E-7</c:v>
                </c:pt>
                <c:pt idx="91548">
                  <c:v>2.1189915809999998E-6</c:v>
                </c:pt>
                <c:pt idx="91549">
                  <c:v>3.9974442700000002E-7</c:v>
                </c:pt>
                <c:pt idx="91550">
                  <c:v>2.2543803170000001E-7</c:v>
                </c:pt>
                <c:pt idx="91551">
                  <c:v>1.739088067E-7</c:v>
                </c:pt>
                <c:pt idx="91552">
                  <c:v>5.2919905379999997E-6</c:v>
                </c:pt>
                <c:pt idx="91553">
                  <c:v>9.3975194859999998E-7</c:v>
                </c:pt>
                <c:pt idx="91554">
                  <c:v>4.4475694920000001E-7</c:v>
                </c:pt>
                <c:pt idx="91555">
                  <c:v>2.6335929960000001E-6</c:v>
                </c:pt>
                <c:pt idx="91556">
                  <c:v>1.103923499E-5</c:v>
                </c:pt>
                <c:pt idx="91557">
                  <c:v>4.8233734650000003E-7</c:v>
                </c:pt>
                <c:pt idx="91558">
                  <c:v>1.4561693839999999E-7</c:v>
                </c:pt>
                <c:pt idx="91559">
                  <c:v>3.3736428209999998E-8</c:v>
                </c:pt>
                <c:pt idx="91560">
                  <c:v>3.975842898E-7</c:v>
                </c:pt>
                <c:pt idx="91561">
                  <c:v>7.8867274140000003E-8</c:v>
                </c:pt>
                <c:pt idx="91562">
                  <c:v>9.6849230269999997E-9</c:v>
                </c:pt>
                <c:pt idx="91563">
                  <c:v>1.481404632E-7</c:v>
                </c:pt>
                <c:pt idx="91564">
                  <c:v>9.3814369010000002E-7</c:v>
                </c:pt>
                <c:pt idx="91565">
                  <c:v>7.4438420309999999E-8</c:v>
                </c:pt>
                <c:pt idx="91566">
                  <c:v>1.107360422E-8</c:v>
                </c:pt>
                <c:pt idx="91567">
                  <c:v>2.4476763109999999E-8</c:v>
                </c:pt>
                <c:pt idx="91568">
                  <c:v>8.7870464510000004E-9</c:v>
                </c:pt>
                <c:pt idx="91569">
                  <c:v>6.5358771799999998E-9</c:v>
                </c:pt>
                <c:pt idx="91570">
                  <c:v>1.5782612440000001E-8</c:v>
                </c:pt>
                <c:pt idx="91571">
                  <c:v>1.904132762E-8</c:v>
                </c:pt>
                <c:pt idx="91572">
                  <c:v>1.6368026520000001E-8</c:v>
                </c:pt>
                <c:pt idx="91573">
                  <c:v>2.0103647709999999E-8</c:v>
                </c:pt>
                <c:pt idx="91574">
                  <c:v>1.816397614E-8</c:v>
                </c:pt>
                <c:pt idx="91575">
                  <c:v>2.007278814E-8</c:v>
                </c:pt>
                <c:pt idx="91576">
                  <c:v>4.2841765749999998E-8</c:v>
                </c:pt>
                <c:pt idx="91577">
                  <c:v>1.1200447719999999E-8</c:v>
                </c:pt>
                <c:pt idx="91578">
                  <c:v>1.6118551749999999E-8</c:v>
                </c:pt>
                <c:pt idx="91579">
                  <c:v>2.8686509120000001E-8</c:v>
                </c:pt>
                <c:pt idx="91580">
                  <c:v>4.1505155720000001E-8</c:v>
                </c:pt>
                <c:pt idx="91581">
                  <c:v>7.2516188179999996E-9</c:v>
                </c:pt>
                <c:pt idx="91582">
                  <c:v>5.6556806289999999E-8</c:v>
                </c:pt>
                <c:pt idx="91583">
                  <c:v>1.4321263620000001E-8</c:v>
                </c:pt>
                <c:pt idx="91584">
                  <c:v>1.8943822760000001E-7</c:v>
                </c:pt>
                <c:pt idx="91585">
                  <c:v>5.0412993979999998E-8</c:v>
                </c:pt>
                <c:pt idx="91586">
                  <c:v>2.4949249079999999E-7</c:v>
                </c:pt>
                <c:pt idx="91587">
                  <c:v>3.0403880309999998E-7</c:v>
                </c:pt>
                <c:pt idx="91588">
                  <c:v>4.6807355239999998E-7</c:v>
                </c:pt>
                <c:pt idx="91589">
                  <c:v>3.1421403749999999E-7</c:v>
                </c:pt>
                <c:pt idx="91590">
                  <c:v>2.2356240830000001E-7</c:v>
                </c:pt>
                <c:pt idx="91591">
                  <c:v>6.1291861330000004E-9</c:v>
                </c:pt>
                <c:pt idx="91592">
                  <c:v>5.241859728E-7</c:v>
                </c:pt>
                <c:pt idx="91593">
                  <c:v>8.881319125E-7</c:v>
                </c:pt>
                <c:pt idx="91594">
                  <c:v>6.8433380080000002E-7</c:v>
                </c:pt>
                <c:pt idx="91595">
                  <c:v>7.6213078209999997E-6</c:v>
                </c:pt>
                <c:pt idx="91596">
                  <c:v>1.8494792019999999E-5</c:v>
                </c:pt>
                <c:pt idx="91597">
                  <c:v>2.030554241E-6</c:v>
                </c:pt>
                <c:pt idx="91598">
                  <c:v>2.1193322820000002E-6</c:v>
                </c:pt>
                <c:pt idx="91599">
                  <c:v>9.4374982720000001E-7</c:v>
                </c:pt>
                <c:pt idx="91600">
                  <c:v>1.38651674E-7</c:v>
                </c:pt>
                <c:pt idx="91601">
                  <c:v>4.3130676070000001E-7</c:v>
                </c:pt>
                <c:pt idx="91602">
                  <c:v>5.4773374050000001E-7</c:v>
                </c:pt>
                <c:pt idx="91603">
                  <c:v>6.5315272829999995E-8</c:v>
                </c:pt>
                <c:pt idx="91604">
                  <c:v>1.0774405710000001E-7</c:v>
                </c:pt>
                <c:pt idx="91605">
                  <c:v>2.8838152529999998E-7</c:v>
                </c:pt>
                <c:pt idx="91606">
                  <c:v>1.9917262740000001E-7</c:v>
                </c:pt>
                <c:pt idx="91607">
                  <c:v>7.5913274200000004E-10</c:v>
                </c:pt>
                <c:pt idx="91608">
                  <c:v>8.6105064460000005E-8</c:v>
                </c:pt>
                <c:pt idx="91609">
                  <c:v>1.3815332520000001E-7</c:v>
                </c:pt>
                <c:pt idx="91610">
                  <c:v>2.8987069150000001E-8</c:v>
                </c:pt>
                <c:pt idx="91611">
                  <c:v>7.3616473299999996E-8</c:v>
                </c:pt>
                <c:pt idx="91612">
                  <c:v>1.9352176780000001E-8</c:v>
                </c:pt>
                <c:pt idx="91613">
                  <c:v>4.0896628959999997E-8</c:v>
                </c:pt>
                <c:pt idx="91614">
                  <c:v>7.2301281610000004E-9</c:v>
                </c:pt>
                <c:pt idx="91615">
                  <c:v>1.6222930770000001E-7</c:v>
                </c:pt>
                <c:pt idx="91616">
                  <c:v>2.7614395590000001E-8</c:v>
                </c:pt>
                <c:pt idx="91617">
                  <c:v>2.676084273E-8</c:v>
                </c:pt>
                <c:pt idx="91618">
                  <c:v>2.7989732469999999E-8</c:v>
                </c:pt>
                <c:pt idx="91619">
                  <c:v>5.8677571499999998E-8</c:v>
                </c:pt>
                <c:pt idx="91620">
                  <c:v>3.2093918359999997E-8</c:v>
                </c:pt>
                <c:pt idx="91621">
                  <c:v>2.5805821379999999E-8</c:v>
                </c:pt>
                <c:pt idx="91622">
                  <c:v>3.4776710709999998E-8</c:v>
                </c:pt>
                <c:pt idx="91623">
                  <c:v>3.1671249990000002E-8</c:v>
                </c:pt>
                <c:pt idx="91624">
                  <c:v>2.7914117680000001E-8</c:v>
                </c:pt>
                <c:pt idx="91625">
                  <c:v>2.294310261E-8</c:v>
                </c:pt>
                <c:pt idx="91626">
                  <c:v>2.0663495279999999E-8</c:v>
                </c:pt>
                <c:pt idx="91627">
                  <c:v>6.8664874939999994E-8</c:v>
                </c:pt>
                <c:pt idx="91628">
                  <c:v>4.2782575999999997E-8</c:v>
                </c:pt>
                <c:pt idx="91629">
                  <c:v>1.868521615E-8</c:v>
                </c:pt>
                <c:pt idx="91630">
                  <c:v>4.7181355800000002E-9</c:v>
                </c:pt>
                <c:pt idx="91631">
                  <c:v>1.7581186640000001E-7</c:v>
                </c:pt>
                <c:pt idx="91632">
                  <c:v>7.5733972950000006E-8</c:v>
                </c:pt>
                <c:pt idx="91633">
                  <c:v>5.1943370809999996E-9</c:v>
                </c:pt>
                <c:pt idx="91634">
                  <c:v>8.9891704969999996E-8</c:v>
                </c:pt>
                <c:pt idx="91635">
                  <c:v>2.873993625E-6</c:v>
                </c:pt>
                <c:pt idx="91636">
                  <c:v>4.4054157759999998E-6</c:v>
                </c:pt>
                <c:pt idx="91637">
                  <c:v>1.1501306600000001E-6</c:v>
                </c:pt>
                <c:pt idx="91638">
                  <c:v>1.432501918E-6</c:v>
                </c:pt>
                <c:pt idx="91639">
                  <c:v>4.6326285850000002E-6</c:v>
                </c:pt>
                <c:pt idx="91640">
                  <c:v>1.072395776E-6</c:v>
                </c:pt>
                <c:pt idx="91641">
                  <c:v>7.6754236749999999E-8</c:v>
                </c:pt>
                <c:pt idx="91642">
                  <c:v>1.899145194E-7</c:v>
                </c:pt>
                <c:pt idx="91643">
                  <c:v>7.564022776E-7</c:v>
                </c:pt>
                <c:pt idx="91644">
                  <c:v>6.6723763439999996E-7</c:v>
                </c:pt>
                <c:pt idx="91645">
                  <c:v>2.7827199310000001E-7</c:v>
                </c:pt>
                <c:pt idx="91646">
                  <c:v>2.6017467299999999E-7</c:v>
                </c:pt>
                <c:pt idx="91647">
                  <c:v>2.9759498570000001E-6</c:v>
                </c:pt>
                <c:pt idx="91648">
                  <c:v>1.27594841E-6</c:v>
                </c:pt>
                <c:pt idx="91649">
                  <c:v>1.558240957E-7</c:v>
                </c:pt>
                <c:pt idx="91650">
                  <c:v>2.5455164510000002E-7</c:v>
                </c:pt>
                <c:pt idx="91651">
                  <c:v>1.9571547039999999E-7</c:v>
                </c:pt>
                <c:pt idx="91652">
                  <c:v>1.5762486530000001E-7</c:v>
                </c:pt>
                <c:pt idx="91653">
                  <c:v>5.5544163259999999E-8</c:v>
                </c:pt>
                <c:pt idx="91654">
                  <c:v>8.4732891959999994E-8</c:v>
                </c:pt>
                <c:pt idx="91655">
                  <c:v>5.0660845840000001E-7</c:v>
                </c:pt>
                <c:pt idx="91656">
                  <c:v>4.234868114E-7</c:v>
                </c:pt>
                <c:pt idx="91657">
                  <c:v>8.7299586390000003E-8</c:v>
                </c:pt>
                <c:pt idx="91658">
                  <c:v>2.234410408E-7</c:v>
                </c:pt>
                <c:pt idx="91659">
                  <c:v>3.2793707590000002E-7</c:v>
                </c:pt>
                <c:pt idx="91660">
                  <c:v>7.2840249099999994E-8</c:v>
                </c:pt>
                <c:pt idx="91661">
                  <c:v>2.5050085610000002E-8</c:v>
                </c:pt>
                <c:pt idx="91662">
                  <c:v>1.9096601299999999E-8</c:v>
                </c:pt>
                <c:pt idx="91663">
                  <c:v>3.0657403060000003E-8</c:v>
                </c:pt>
                <c:pt idx="91664">
                  <c:v>3.9014002759999996E-9</c:v>
                </c:pt>
                <c:pt idx="91665">
                  <c:v>8.5058116869999994E-9</c:v>
                </c:pt>
                <c:pt idx="91666">
                  <c:v>4.0777243880000002E-8</c:v>
                </c:pt>
                <c:pt idx="91667">
                  <c:v>3.1937280880000002E-7</c:v>
                </c:pt>
                <c:pt idx="91668">
                  <c:v>1.554890741E-7</c:v>
                </c:pt>
                <c:pt idx="91669">
                  <c:v>2.1363528169999999E-8</c:v>
                </c:pt>
                <c:pt idx="91670">
                  <c:v>3.2502921360000002E-9</c:v>
                </c:pt>
                <c:pt idx="91671">
                  <c:v>5.3366549010000001E-8</c:v>
                </c:pt>
                <c:pt idx="91672">
                  <c:v>2.2660632880000001E-8</c:v>
                </c:pt>
                <c:pt idx="91673">
                  <c:v>1.3170536680000001E-8</c:v>
                </c:pt>
                <c:pt idx="91674">
                  <c:v>1.8062058990000001E-8</c:v>
                </c:pt>
                <c:pt idx="91675">
                  <c:v>2.114429951E-8</c:v>
                </c:pt>
                <c:pt idx="91676">
                  <c:v>3.553483046E-9</c:v>
                </c:pt>
                <c:pt idx="91677">
                  <c:v>8.2693598680000006E-8</c:v>
                </c:pt>
                <c:pt idx="91678">
                  <c:v>1.475901951E-7</c:v>
                </c:pt>
                <c:pt idx="91679">
                  <c:v>6.1136752870000003E-7</c:v>
                </c:pt>
                <c:pt idx="91680">
                  <c:v>2.834488177E-7</c:v>
                </c:pt>
                <c:pt idx="91681">
                  <c:v>2.6891614810000001E-8</c:v>
                </c:pt>
                <c:pt idx="91682">
                  <c:v>1.000195142E-8</c:v>
                </c:pt>
                <c:pt idx="91683">
                  <c:v>2.323874257E-7</c:v>
                </c:pt>
                <c:pt idx="91684">
                  <c:v>7.9148705770000004E-8</c:v>
                </c:pt>
                <c:pt idx="91685">
                  <c:v>2.921396202E-8</c:v>
                </c:pt>
                <c:pt idx="91686">
                  <c:v>7.8394482669999999E-8</c:v>
                </c:pt>
                <c:pt idx="91687">
                  <c:v>7.9803960870000006E-6</c:v>
                </c:pt>
                <c:pt idx="91688">
                  <c:v>1.3733634620000001E-6</c:v>
                </c:pt>
                <c:pt idx="91689">
                  <c:v>8.2035945190000002E-7</c:v>
                </c:pt>
                <c:pt idx="91690">
                  <c:v>6.7239022090000004E-7</c:v>
                </c:pt>
                <c:pt idx="91691">
                  <c:v>1.7510067089999999E-6</c:v>
                </c:pt>
                <c:pt idx="91692">
                  <c:v>3.6262462820000002E-8</c:v>
                </c:pt>
                <c:pt idx="91693">
                  <c:v>1.027127609E-7</c:v>
                </c:pt>
                <c:pt idx="91694">
                  <c:v>8.1288625469999998E-8</c:v>
                </c:pt>
                <c:pt idx="91695">
                  <c:v>4.3405870250000002E-7</c:v>
                </c:pt>
                <c:pt idx="91696">
                  <c:v>3.905966097E-8</c:v>
                </c:pt>
                <c:pt idx="91697">
                  <c:v>1.294672916E-7</c:v>
                </c:pt>
                <c:pt idx="91698">
                  <c:v>1.5519854010000001E-7</c:v>
                </c:pt>
                <c:pt idx="91699">
                  <c:v>1.574231109E-6</c:v>
                </c:pt>
                <c:pt idx="91700">
                  <c:v>9.2735224939999996E-8</c:v>
                </c:pt>
                <c:pt idx="91701">
                  <c:v>3.1266112139999998E-9</c:v>
                </c:pt>
                <c:pt idx="91702">
                  <c:v>7.8600507959999996E-9</c:v>
                </c:pt>
                <c:pt idx="91703">
                  <c:v>9.6476437300000005E-8</c:v>
                </c:pt>
                <c:pt idx="91704">
                  <c:v>7.8857425819999999E-9</c:v>
                </c:pt>
                <c:pt idx="91705">
                  <c:v>7.1597339140000001E-9</c:v>
                </c:pt>
                <c:pt idx="91706">
                  <c:v>1.034479625E-8</c:v>
                </c:pt>
                <c:pt idx="91707">
                  <c:v>6.1325816549999996E-8</c:v>
                </c:pt>
                <c:pt idx="91708">
                  <c:v>4.4345057919999998E-9</c:v>
                </c:pt>
                <c:pt idx="91709">
                  <c:v>6.2928208270000003E-8</c:v>
                </c:pt>
                <c:pt idx="91710">
                  <c:v>9.5842945169999995E-8</c:v>
                </c:pt>
                <c:pt idx="91711">
                  <c:v>4.1114325180000002E-7</c:v>
                </c:pt>
                <c:pt idx="91712">
                  <c:v>4.3315255140000001E-8</c:v>
                </c:pt>
                <c:pt idx="91713">
                  <c:v>2.8986385639999999E-8</c:v>
                </c:pt>
                <c:pt idx="91714">
                  <c:v>3.3731365159999997E-8</c:v>
                </c:pt>
                <c:pt idx="91715">
                  <c:v>6.8815557660000006E-8</c:v>
                </c:pt>
                <c:pt idx="91716">
                  <c:v>9.8221539380000003E-9</c:v>
                </c:pt>
                <c:pt idx="91717">
                  <c:v>2.960659335E-8</c:v>
                </c:pt>
                <c:pt idx="91718">
                  <c:v>2.2566986880000001E-8</c:v>
                </c:pt>
                <c:pt idx="91719">
                  <c:v>8.7241889339999993E-8</c:v>
                </c:pt>
                <c:pt idx="91720">
                  <c:v>8.9504749570000001E-9</c:v>
                </c:pt>
                <c:pt idx="91721">
                  <c:v>6.1579334350000002E-9</c:v>
                </c:pt>
                <c:pt idx="91722">
                  <c:v>6.3364682479999997E-9</c:v>
                </c:pt>
                <c:pt idx="91723">
                  <c:v>1.347921917E-8</c:v>
                </c:pt>
                <c:pt idx="91724">
                  <c:v>6.4238231659999999E-9</c:v>
                </c:pt>
                <c:pt idx="91725">
                  <c:v>6.80642335E-9</c:v>
                </c:pt>
                <c:pt idx="91726">
                  <c:v>5.4988724049999999E-9</c:v>
                </c:pt>
                <c:pt idx="91727">
                  <c:v>4.4686155390000002E-7</c:v>
                </c:pt>
                <c:pt idx="91728">
                  <c:v>1.6610148869999999E-8</c:v>
                </c:pt>
                <c:pt idx="91729">
                  <c:v>8.0513064630000006E-8</c:v>
                </c:pt>
                <c:pt idx="91730">
                  <c:v>2.458146523E-7</c:v>
                </c:pt>
                <c:pt idx="91731">
                  <c:v>3.7550070030000001E-6</c:v>
                </c:pt>
                <c:pt idx="91732">
                  <c:v>1.683971948E-7</c:v>
                </c:pt>
                <c:pt idx="91733">
                  <c:v>3.3773005879999998E-8</c:v>
                </c:pt>
                <c:pt idx="91734">
                  <c:v>6.7354555629999995E-8</c:v>
                </c:pt>
                <c:pt idx="91735">
                  <c:v>3.9883785460000001E-7</c:v>
                </c:pt>
                <c:pt idx="91736">
                  <c:v>7.9558836270000002E-8</c:v>
                </c:pt>
                <c:pt idx="91737">
                  <c:v>4.80043981E-8</c:v>
                </c:pt>
                <c:pt idx="91738">
                  <c:v>5.821871707E-8</c:v>
                </c:pt>
                <c:pt idx="91739">
                  <c:v>2.038625572E-7</c:v>
                </c:pt>
                <c:pt idx="91740">
                  <c:v>3.8573603840000001E-8</c:v>
                </c:pt>
                <c:pt idx="91741">
                  <c:v>4.4539316859999997E-8</c:v>
                </c:pt>
                <c:pt idx="91742">
                  <c:v>3.827566941E-8</c:v>
                </c:pt>
                <c:pt idx="91743">
                  <c:v>2.8647996969999999E-7</c:v>
                </c:pt>
                <c:pt idx="91744">
                  <c:v>1.058122642E-8</c:v>
                </c:pt>
                <c:pt idx="91745">
                  <c:v>2.6717263600000002E-8</c:v>
                </c:pt>
                <c:pt idx="91746">
                  <c:v>1.5557600609999999E-8</c:v>
                </c:pt>
                <c:pt idx="91747">
                  <c:v>4.0544303559999998E-7</c:v>
                </c:pt>
                <c:pt idx="91748">
                  <c:v>2.5214271129999998E-9</c:v>
                </c:pt>
                <c:pt idx="91749">
                  <c:v>1.020079227E-8</c:v>
                </c:pt>
                <c:pt idx="91750">
                  <c:v>2.695933901E-9</c:v>
                </c:pt>
                <c:pt idx="91751">
                  <c:v>1.5991495960000001E-8</c:v>
                </c:pt>
                <c:pt idx="91752">
                  <c:v>3.7990049829999997E-9</c:v>
                </c:pt>
                <c:pt idx="91753">
                  <c:v>2.0197140439999998E-9</c:v>
                </c:pt>
                <c:pt idx="91754">
                  <c:v>4.0354612400000002E-9</c:v>
                </c:pt>
                <c:pt idx="91755">
                  <c:v>5.6560524409999998E-8</c:v>
                </c:pt>
                <c:pt idx="91756">
                  <c:v>1.377181991E-8</c:v>
                </c:pt>
                <c:pt idx="91757">
                  <c:v>1.085327964E-8</c:v>
                </c:pt>
                <c:pt idx="91758">
                  <c:v>1.3127803180000001E-8</c:v>
                </c:pt>
                <c:pt idx="91759">
                  <c:v>3.5544483400000002E-7</c:v>
                </c:pt>
                <c:pt idx="91760">
                  <c:v>1.1363304129999999E-8</c:v>
                </c:pt>
                <c:pt idx="91761">
                  <c:v>2.3667593430000001E-8</c:v>
                </c:pt>
                <c:pt idx="91762">
                  <c:v>2.6147672339999999E-8</c:v>
                </c:pt>
                <c:pt idx="91763">
                  <c:v>9.3099738769999995E-8</c:v>
                </c:pt>
                <c:pt idx="91764">
                  <c:v>1.6437212049999999E-8</c:v>
                </c:pt>
                <c:pt idx="91765">
                  <c:v>1.8592849319999999E-8</c:v>
                </c:pt>
                <c:pt idx="91766">
                  <c:v>1.6056971169999999E-8</c:v>
                </c:pt>
                <c:pt idx="91767">
                  <c:v>1.629658423E-7</c:v>
                </c:pt>
                <c:pt idx="91768">
                  <c:v>5.9443521379999998E-9</c:v>
                </c:pt>
                <c:pt idx="91769">
                  <c:v>6.4833235810000003E-9</c:v>
                </c:pt>
                <c:pt idx="91770">
                  <c:v>3.8407374309999998E-9</c:v>
                </c:pt>
                <c:pt idx="91771">
                  <c:v>4.4171267230000002E-7</c:v>
                </c:pt>
                <c:pt idx="91772">
                  <c:v>6.4097592870000001E-10</c:v>
                </c:pt>
                <c:pt idx="91773">
                  <c:v>8.4410503059999998E-14</c:v>
                </c:pt>
                <c:pt idx="91774">
                  <c:v>4.6062120430000001E-10</c:v>
                </c:pt>
                <c:pt idx="91775">
                  <c:v>6.529645811E-9</c:v>
                </c:pt>
                <c:pt idx="91776">
                  <c:v>4.2571083189999998E-9</c:v>
                </c:pt>
                <c:pt idx="91777">
                  <c:v>7.3355159319999997E-9</c:v>
                </c:pt>
                <c:pt idx="91778">
                  <c:v>1.09879249E-8</c:v>
                </c:pt>
                <c:pt idx="91779">
                  <c:v>5.6829609840000004E-7</c:v>
                </c:pt>
                <c:pt idx="91780">
                  <c:v>2.0622726490000001E-8</c:v>
                </c:pt>
                <c:pt idx="91781">
                  <c:v>1.3337738830000001E-8</c:v>
                </c:pt>
                <c:pt idx="91782">
                  <c:v>1.189177116E-8</c:v>
                </c:pt>
                <c:pt idx="91783">
                  <c:v>3.9904416429999998E-7</c:v>
                </c:pt>
                <c:pt idx="91784">
                  <c:v>2.967597565E-8</c:v>
                </c:pt>
                <c:pt idx="91785">
                  <c:v>2.1126211290000001E-8</c:v>
                </c:pt>
                <c:pt idx="91786">
                  <c:v>1.5521827590000001E-8</c:v>
                </c:pt>
                <c:pt idx="91787">
                  <c:v>6.1865260240000005E-8</c:v>
                </c:pt>
                <c:pt idx="91788">
                  <c:v>2.6441548649999999E-8</c:v>
                </c:pt>
                <c:pt idx="91789">
                  <c:v>6.1039645829999998E-9</c:v>
                </c:pt>
                <c:pt idx="91790">
                  <c:v>8.8058526430000004E-9</c:v>
                </c:pt>
                <c:pt idx="91791">
                  <c:v>1.626551749E-6</c:v>
                </c:pt>
                <c:pt idx="91792">
                  <c:v>1.1754303330000001E-8</c:v>
                </c:pt>
                <c:pt idx="91793">
                  <c:v>6.2303347610000002E-9</c:v>
                </c:pt>
                <c:pt idx="91794">
                  <c:v>9.7002753720000005E-10</c:v>
                </c:pt>
                <c:pt idx="91795">
                  <c:v>2.5029014690000001E-9</c:v>
                </c:pt>
                <c:pt idx="91796">
                  <c:v>2.3198797329999999E-9</c:v>
                </c:pt>
                <c:pt idx="91797">
                  <c:v>5.9611823140000002E-9</c:v>
                </c:pt>
                <c:pt idx="91798">
                  <c:v>1.1933234690000001E-8</c:v>
                </c:pt>
                <c:pt idx="91799">
                  <c:v>4.1383054450000001E-7</c:v>
                </c:pt>
                <c:pt idx="91800">
                  <c:v>5.2117118589999999E-8</c:v>
                </c:pt>
                <c:pt idx="91801">
                  <c:v>1.779388358E-8</c:v>
                </c:pt>
                <c:pt idx="91802">
                  <c:v>1.7451652040000001E-8</c:v>
                </c:pt>
                <c:pt idx="91803">
                  <c:v>1.7079444210000001E-6</c:v>
                </c:pt>
                <c:pt idx="91804">
                  <c:v>6.3592490350000005E-8</c:v>
                </c:pt>
                <c:pt idx="91805">
                  <c:v>6.2741177640000002E-8</c:v>
                </c:pt>
                <c:pt idx="91806">
                  <c:v>2.6756582869999999E-8</c:v>
                </c:pt>
                <c:pt idx="91807">
                  <c:v>2.045790444E-7</c:v>
                </c:pt>
                <c:pt idx="91808">
                  <c:v>1.0699380340000001E-7</c:v>
                </c:pt>
                <c:pt idx="91809">
                  <c:v>4.2876607949999997E-8</c:v>
                </c:pt>
                <c:pt idx="91810">
                  <c:v>6.1294481970000006E-8</c:v>
                </c:pt>
                <c:pt idx="91811">
                  <c:v>4.4830688490000003E-6</c:v>
                </c:pt>
                <c:pt idx="91812">
                  <c:v>1.4235362179999999E-7</c:v>
                </c:pt>
                <c:pt idx="91813">
                  <c:v>1.733014772E-7</c:v>
                </c:pt>
                <c:pt idx="91814">
                  <c:v>8.3886056470000006E-8</c:v>
                </c:pt>
                <c:pt idx="91815">
                  <c:v>4.7175488650000002E-7</c:v>
                </c:pt>
                <c:pt idx="91816">
                  <c:v>5.8197468200000002E-8</c:v>
                </c:pt>
                <c:pt idx="91817">
                  <c:v>2.8683710070000001E-8</c:v>
                </c:pt>
                <c:pt idx="91818">
                  <c:v>1.5633704429999999E-8</c:v>
                </c:pt>
                <c:pt idx="91819">
                  <c:v>3.0324734960000001E-7</c:v>
                </c:pt>
                <c:pt idx="91820">
                  <c:v>1.6489272409999999E-8</c:v>
                </c:pt>
                <c:pt idx="91821">
                  <c:v>1.2450291040000001E-9</c:v>
                </c:pt>
                <c:pt idx="91822">
                  <c:v>1.011936836E-8</c:v>
                </c:pt>
                <c:pt idx="91823">
                  <c:v>2.732469407E-8</c:v>
                </c:pt>
                <c:pt idx="91824">
                  <c:v>1.9102860319999998E-9</c:v>
                </c:pt>
                <c:pt idx="91825">
                  <c:v>1.384279812E-8</c:v>
                </c:pt>
                <c:pt idx="91826">
                  <c:v>6.2185578499999998E-9</c:v>
                </c:pt>
                <c:pt idx="91827">
                  <c:v>4.1895599019999998E-8</c:v>
                </c:pt>
                <c:pt idx="91828">
                  <c:v>2.0423182729999998E-8</c:v>
                </c:pt>
                <c:pt idx="91829">
                  <c:v>3.1104030110000001E-8</c:v>
                </c:pt>
                <c:pt idx="91830">
                  <c:v>2.009315128E-9</c:v>
                </c:pt>
                <c:pt idx="91831">
                  <c:v>4.1585392870000001E-7</c:v>
                </c:pt>
                <c:pt idx="91832">
                  <c:v>3.3376876180000002E-8</c:v>
                </c:pt>
                <c:pt idx="91833">
                  <c:v>8.0358063910000001E-8</c:v>
                </c:pt>
                <c:pt idx="91834">
                  <c:v>5.967215806E-8</c:v>
                </c:pt>
                <c:pt idx="91835">
                  <c:v>1.4871843479999999E-7</c:v>
                </c:pt>
                <c:pt idx="91836">
                  <c:v>4.081503824E-8</c:v>
                </c:pt>
                <c:pt idx="91837">
                  <c:v>2.2818494130000001E-8</c:v>
                </c:pt>
                <c:pt idx="91838">
                  <c:v>1.329916075E-8</c:v>
                </c:pt>
                <c:pt idx="91839">
                  <c:v>2.7961243109999999E-8</c:v>
                </c:pt>
                <c:pt idx="91840">
                  <c:v>8.5344256179999999E-9</c:v>
                </c:pt>
                <c:pt idx="91841">
                  <c:v>1.8329469060000001E-8</c:v>
                </c:pt>
                <c:pt idx="91842">
                  <c:v>7.2924734899999996E-8</c:v>
                </c:pt>
                <c:pt idx="91843">
                  <c:v>1.253090135E-6</c:v>
                </c:pt>
                <c:pt idx="91844">
                  <c:v>5.3585179720000002E-8</c:v>
                </c:pt>
                <c:pt idx="91845">
                  <c:v>3.5638079919999998E-8</c:v>
                </c:pt>
                <c:pt idx="91846">
                  <c:v>1.7683622589999999E-8</c:v>
                </c:pt>
                <c:pt idx="91847">
                  <c:v>1.0899343470000001E-7</c:v>
                </c:pt>
                <c:pt idx="91848">
                  <c:v>3.1975720020000001E-8</c:v>
                </c:pt>
                <c:pt idx="91849">
                  <c:v>7.1422918879999996E-8</c:v>
                </c:pt>
                <c:pt idx="91850">
                  <c:v>6.0748324029999998E-9</c:v>
                </c:pt>
                <c:pt idx="91851">
                  <c:v>4.2649773909999999E-7</c:v>
                </c:pt>
                <c:pt idx="91852">
                  <c:v>9.3425116619999995E-8</c:v>
                </c:pt>
                <c:pt idx="91853">
                  <c:v>2.165761271E-7</c:v>
                </c:pt>
                <c:pt idx="91854">
                  <c:v>1.665108042E-7</c:v>
                </c:pt>
                <c:pt idx="91855">
                  <c:v>4.6464106959999999E-7</c:v>
                </c:pt>
                <c:pt idx="91856">
                  <c:v>1.998852924E-7</c:v>
                </c:pt>
                <c:pt idx="91857">
                  <c:v>1.252182437E-7</c:v>
                </c:pt>
                <c:pt idx="91858">
                  <c:v>2.4439966879999999E-9</c:v>
                </c:pt>
                <c:pt idx="91859">
                  <c:v>2.3914673649999999E-7</c:v>
                </c:pt>
                <c:pt idx="91860">
                  <c:v>3.5470235009999999E-7</c:v>
                </c:pt>
                <c:pt idx="91861">
                  <c:v>2.3517094680000001E-7</c:v>
                </c:pt>
                <c:pt idx="91862">
                  <c:v>1.2756597859999999E-6</c:v>
                </c:pt>
                <c:pt idx="91863">
                  <c:v>7.070488132E-6</c:v>
                </c:pt>
                <c:pt idx="91864">
                  <c:v>3.1098595460000002E-7</c:v>
                </c:pt>
                <c:pt idx="91865">
                  <c:v>3.3578759409999999E-7</c:v>
                </c:pt>
                <c:pt idx="91866">
                  <c:v>1.3731226460000001E-7</c:v>
                </c:pt>
                <c:pt idx="91867">
                  <c:v>4.0305286910000001E-8</c:v>
                </c:pt>
                <c:pt idx="91868">
                  <c:v>4.4744368549999998E-8</c:v>
                </c:pt>
                <c:pt idx="91869">
                  <c:v>5.3350839289999998E-8</c:v>
                </c:pt>
                <c:pt idx="91870">
                  <c:v>2.0442348719999999E-8</c:v>
                </c:pt>
                <c:pt idx="91871">
                  <c:v>2.2284547330000001E-8</c:v>
                </c:pt>
                <c:pt idx="91872">
                  <c:v>1.7874102579999998E-8</c:v>
                </c:pt>
                <c:pt idx="91873">
                  <c:v>1.374159775E-8</c:v>
                </c:pt>
                <c:pt idx="91874">
                  <c:v>2.159875071E-8</c:v>
                </c:pt>
                <c:pt idx="91875">
                  <c:v>1.3871491670000001E-8</c:v>
                </c:pt>
                <c:pt idx="91876">
                  <c:v>4.5785962469999999E-9</c:v>
                </c:pt>
                <c:pt idx="91877">
                  <c:v>1.710438414E-8</c:v>
                </c:pt>
                <c:pt idx="91878">
                  <c:v>2.9754344470000001E-8</c:v>
                </c:pt>
                <c:pt idx="91879">
                  <c:v>2.4332782890000001E-8</c:v>
                </c:pt>
                <c:pt idx="91880">
                  <c:v>1.1117140019999999E-8</c:v>
                </c:pt>
                <c:pt idx="91881">
                  <c:v>4.3104515030000003E-8</c:v>
                </c:pt>
                <c:pt idx="91882">
                  <c:v>4.8833041730000001E-8</c:v>
                </c:pt>
                <c:pt idx="91883">
                  <c:v>1.6868232819999999E-7</c:v>
                </c:pt>
                <c:pt idx="91884">
                  <c:v>1.37807987E-8</c:v>
                </c:pt>
                <c:pt idx="91885">
                  <c:v>2.9710464220000001E-8</c:v>
                </c:pt>
                <c:pt idx="91886">
                  <c:v>5.6211500579999997E-9</c:v>
                </c:pt>
                <c:pt idx="91887">
                  <c:v>6.1916488220000006E-8</c:v>
                </c:pt>
                <c:pt idx="91888">
                  <c:v>4.9339153679999997E-8</c:v>
                </c:pt>
                <c:pt idx="91889">
                  <c:v>4.136832495E-8</c:v>
                </c:pt>
                <c:pt idx="91890">
                  <c:v>2.1305314060000002E-9</c:v>
                </c:pt>
                <c:pt idx="91891">
                  <c:v>1.7838496139999999E-7</c:v>
                </c:pt>
                <c:pt idx="91892">
                  <c:v>5.614617827E-8</c:v>
                </c:pt>
                <c:pt idx="91893">
                  <c:v>1.055212143E-9</c:v>
                </c:pt>
                <c:pt idx="91894">
                  <c:v>5.0939289420000004E-7</c:v>
                </c:pt>
                <c:pt idx="91895">
                  <c:v>3.5758057250000002E-7</c:v>
                </c:pt>
                <c:pt idx="91896">
                  <c:v>1.832101103E-7</c:v>
                </c:pt>
                <c:pt idx="91897">
                  <c:v>2.9099522790000001E-8</c:v>
                </c:pt>
                <c:pt idx="91898">
                  <c:v>4.3826600969999999E-7</c:v>
                </c:pt>
                <c:pt idx="91899">
                  <c:v>2.4641791850000003E-7</c:v>
                </c:pt>
                <c:pt idx="91900">
                  <c:v>1.102251803E-7</c:v>
                </c:pt>
                <c:pt idx="91901">
                  <c:v>8.0084945930000001E-8</c:v>
                </c:pt>
                <c:pt idx="91902">
                  <c:v>4.3066834319999998E-6</c:v>
                </c:pt>
                <c:pt idx="91903">
                  <c:v>1.077326897E-5</c:v>
                </c:pt>
                <c:pt idx="91904">
                  <c:v>2.1650073209999998E-6</c:v>
                </c:pt>
                <c:pt idx="91905">
                  <c:v>1.7230835559999999E-6</c:v>
                </c:pt>
                <c:pt idx="91906">
                  <c:v>3.0396087310000001E-6</c:v>
                </c:pt>
                <c:pt idx="91907">
                  <c:v>1.3426466659999999E-6</c:v>
                </c:pt>
                <c:pt idx="91908">
                  <c:v>3.1157588730000001E-8</c:v>
                </c:pt>
                <c:pt idx="91909">
                  <c:v>5.4988672340000003E-8</c:v>
                </c:pt>
                <c:pt idx="91910">
                  <c:v>2.6112262719999999E-7</c:v>
                </c:pt>
                <c:pt idx="91911">
                  <c:v>2.8841310650000002E-7</c:v>
                </c:pt>
                <c:pt idx="91912">
                  <c:v>7.1049805890000002E-8</c:v>
                </c:pt>
                <c:pt idx="91913">
                  <c:v>1.2266961469999999E-7</c:v>
                </c:pt>
                <c:pt idx="91914">
                  <c:v>5.514237075E-7</c:v>
                </c:pt>
                <c:pt idx="91915">
                  <c:v>5.3444052880000004E-7</c:v>
                </c:pt>
                <c:pt idx="91916">
                  <c:v>5.7489486610000001E-9</c:v>
                </c:pt>
                <c:pt idx="91917">
                  <c:v>2.7870808980000001E-8</c:v>
                </c:pt>
                <c:pt idx="91918">
                  <c:v>3.4919736039999999E-8</c:v>
                </c:pt>
                <c:pt idx="91919">
                  <c:v>4.6371779259999998E-8</c:v>
                </c:pt>
                <c:pt idx="91920">
                  <c:v>1.737795852E-8</c:v>
                </c:pt>
                <c:pt idx="91921">
                  <c:v>2.5406259120000001E-8</c:v>
                </c:pt>
                <c:pt idx="91922">
                  <c:v>3.1317636390000001E-8</c:v>
                </c:pt>
                <c:pt idx="91923">
                  <c:v>2.2422154439999999E-8</c:v>
                </c:pt>
                <c:pt idx="91924">
                  <c:v>5.4491002330000002E-8</c:v>
                </c:pt>
                <c:pt idx="91925">
                  <c:v>2.951324183E-8</c:v>
                </c:pt>
                <c:pt idx="91926">
                  <c:v>1.8893174579999998E-9</c:v>
                </c:pt>
                <c:pt idx="91927">
                  <c:v>2.2232015449999999E-8</c:v>
                </c:pt>
                <c:pt idx="91928">
                  <c:v>2.1968631710000001E-8</c:v>
                </c:pt>
                <c:pt idx="91929">
                  <c:v>2.4754929639999999E-8</c:v>
                </c:pt>
                <c:pt idx="91930">
                  <c:v>2.367789337E-8</c:v>
                </c:pt>
                <c:pt idx="91931">
                  <c:v>5.0663641729999997E-8</c:v>
                </c:pt>
                <c:pt idx="91932">
                  <c:v>5.0355633950000003E-8</c:v>
                </c:pt>
                <c:pt idx="91933">
                  <c:v>2.0781399389999999E-8</c:v>
                </c:pt>
                <c:pt idx="91934">
                  <c:v>3.6046844629999998E-7</c:v>
                </c:pt>
                <c:pt idx="91935">
                  <c:v>3.7520544549999998E-7</c:v>
                </c:pt>
                <c:pt idx="91936">
                  <c:v>1.872432374E-7</c:v>
                </c:pt>
                <c:pt idx="91937">
                  <c:v>3.5862105000000001E-7</c:v>
                </c:pt>
                <c:pt idx="91938">
                  <c:v>9.2140349739999997E-8</c:v>
                </c:pt>
                <c:pt idx="91939">
                  <c:v>7.0318529059999997E-8</c:v>
                </c:pt>
                <c:pt idx="91940">
                  <c:v>2.043261068E-7</c:v>
                </c:pt>
                <c:pt idx="91941">
                  <c:v>2.47549033E-7</c:v>
                </c:pt>
                <c:pt idx="91942">
                  <c:v>4.5588985270000003E-7</c:v>
                </c:pt>
                <c:pt idx="91943">
                  <c:v>6.9519597919999999E-7</c:v>
                </c:pt>
                <c:pt idx="91944">
                  <c:v>1.103540619E-6</c:v>
                </c:pt>
                <c:pt idx="91945">
                  <c:v>2.0410106619999999E-6</c:v>
                </c:pt>
                <c:pt idx="91946">
                  <c:v>5.6934490219999997E-6</c:v>
                </c:pt>
                <c:pt idx="91947">
                  <c:v>3.0948071299999998E-6</c:v>
                </c:pt>
                <c:pt idx="91948">
                  <c:v>1.8940067259999999E-7</c:v>
                </c:pt>
                <c:pt idx="91949">
                  <c:v>2.877907507E-8</c:v>
                </c:pt>
                <c:pt idx="91950">
                  <c:v>4.9403040689999996E-7</c:v>
                </c:pt>
                <c:pt idx="91951">
                  <c:v>3.5989349730000002E-7</c:v>
                </c:pt>
                <c:pt idx="91952">
                  <c:v>1.1619301139999999E-7</c:v>
                </c:pt>
                <c:pt idx="91953">
                  <c:v>1.4227564970000001E-7</c:v>
                </c:pt>
                <c:pt idx="91954">
                  <c:v>1.015220824E-5</c:v>
                </c:pt>
                <c:pt idx="91955">
                  <c:v>3.5610682339999998E-6</c:v>
                </c:pt>
                <c:pt idx="91956">
                  <c:v>1.4708751219999999E-6</c:v>
                </c:pt>
                <c:pt idx="91957">
                  <c:v>9.4046126910000001E-7</c:v>
                </c:pt>
                <c:pt idx="91958">
                  <c:v>9.7208299730000004E-7</c:v>
                </c:pt>
                <c:pt idx="91959">
                  <c:v>4.4061167469999998E-8</c:v>
                </c:pt>
                <c:pt idx="91960">
                  <c:v>1.233860126E-7</c:v>
                </c:pt>
                <c:pt idx="91961">
                  <c:v>5.39600066E-8</c:v>
                </c:pt>
                <c:pt idx="91962">
                  <c:v>1.358796849E-7</c:v>
                </c:pt>
                <c:pt idx="91963">
                  <c:v>2.3128340369999999E-8</c:v>
                </c:pt>
                <c:pt idx="91964">
                  <c:v>8.4155536420000003E-8</c:v>
                </c:pt>
                <c:pt idx="91965">
                  <c:v>1.9975709879999999E-8</c:v>
                </c:pt>
                <c:pt idx="91966">
                  <c:v>1.056490482E-7</c:v>
                </c:pt>
                <c:pt idx="91967">
                  <c:v>2.7348153569999998E-9</c:v>
                </c:pt>
                <c:pt idx="91968">
                  <c:v>1.464489568E-8</c:v>
                </c:pt>
                <c:pt idx="91969">
                  <c:v>1.9583403569999999E-8</c:v>
                </c:pt>
                <c:pt idx="91970">
                  <c:v>2.4204864580000001E-8</c:v>
                </c:pt>
                <c:pt idx="91971">
                  <c:v>1.938193101E-8</c:v>
                </c:pt>
                <c:pt idx="91972">
                  <c:v>1.9581437440000002E-8</c:v>
                </c:pt>
                <c:pt idx="91973">
                  <c:v>1.8619248729999999E-8</c:v>
                </c:pt>
                <c:pt idx="91974">
                  <c:v>2.036331312E-8</c:v>
                </c:pt>
                <c:pt idx="91975">
                  <c:v>3.6115051150000002E-8</c:v>
                </c:pt>
                <c:pt idx="91976">
                  <c:v>1.5068014980000001E-8</c:v>
                </c:pt>
                <c:pt idx="91977">
                  <c:v>3.5204957660000002E-9</c:v>
                </c:pt>
                <c:pt idx="91978">
                  <c:v>2.5824341230000002E-7</c:v>
                </c:pt>
                <c:pt idx="91979">
                  <c:v>1.6297625719999999E-8</c:v>
                </c:pt>
                <c:pt idx="91980">
                  <c:v>3.4889912820000002E-9</c:v>
                </c:pt>
                <c:pt idx="91981">
                  <c:v>1.269812822E-8</c:v>
                </c:pt>
                <c:pt idx="91982">
                  <c:v>2.5156886579999999E-7</c:v>
                </c:pt>
                <c:pt idx="91983">
                  <c:v>4.9718449110000003E-8</c:v>
                </c:pt>
                <c:pt idx="91984">
                  <c:v>5.1484394009999996E-9</c:v>
                </c:pt>
                <c:pt idx="91985">
                  <c:v>9.2203417090000003E-8</c:v>
                </c:pt>
                <c:pt idx="91986">
                  <c:v>9.2771754570000003E-7</c:v>
                </c:pt>
                <c:pt idx="91987">
                  <c:v>2.6538019390000001E-7</c:v>
                </c:pt>
                <c:pt idx="91988">
                  <c:v>2.424578714E-8</c:v>
                </c:pt>
                <c:pt idx="91989">
                  <c:v>9.7843462700000002E-9</c:v>
                </c:pt>
                <c:pt idx="91990">
                  <c:v>1.0164879989999999E-6</c:v>
                </c:pt>
                <c:pt idx="91991">
                  <c:v>1.043749414E-7</c:v>
                </c:pt>
                <c:pt idx="91992">
                  <c:v>5.1683634010000002E-8</c:v>
                </c:pt>
                <c:pt idx="91993">
                  <c:v>1.2072596499999999E-9</c:v>
                </c:pt>
                <c:pt idx="91994">
                  <c:v>9.4855196450000001E-6</c:v>
                </c:pt>
                <c:pt idx="91995">
                  <c:v>1.875530703E-6</c:v>
                </c:pt>
                <c:pt idx="91996">
                  <c:v>1.5123533480000001E-6</c:v>
                </c:pt>
                <c:pt idx="91997">
                  <c:v>2.775430378E-6</c:v>
                </c:pt>
                <c:pt idx="91998">
                  <c:v>1.8904387409999999E-5</c:v>
                </c:pt>
                <c:pt idx="91999">
                  <c:v>1.404637754E-6</c:v>
                </c:pt>
                <c:pt idx="92000">
                  <c:v>6.0828320550000003E-8</c:v>
                </c:pt>
                <c:pt idx="92001">
                  <c:v>1.8711265710000001E-7</c:v>
                </c:pt>
                <c:pt idx="92002">
                  <c:v>8.0107409720000004E-7</c:v>
                </c:pt>
                <c:pt idx="92003">
                  <c:v>2.5462748490000001E-7</c:v>
                </c:pt>
                <c:pt idx="92004">
                  <c:v>6.0992886490000003E-8</c:v>
                </c:pt>
                <c:pt idx="92005">
                  <c:v>8.2078272109999996E-8</c:v>
                </c:pt>
                <c:pt idx="92006">
                  <c:v>1.7468461059999999E-7</c:v>
                </c:pt>
                <c:pt idx="92007">
                  <c:v>4.2810745299999999E-8</c:v>
                </c:pt>
                <c:pt idx="92008">
                  <c:v>5.2956449590000001E-8</c:v>
                </c:pt>
                <c:pt idx="92009">
                  <c:v>4.7939058030000003E-8</c:v>
                </c:pt>
                <c:pt idx="92010">
                  <c:v>1.0937164310000001E-7</c:v>
                </c:pt>
                <c:pt idx="92011">
                  <c:v>7.5586810449999994E-9</c:v>
                </c:pt>
                <c:pt idx="92012">
                  <c:v>2.9427940249999999E-8</c:v>
                </c:pt>
                <c:pt idx="92013">
                  <c:v>1.893165547E-8</c:v>
                </c:pt>
                <c:pt idx="92014">
                  <c:v>9.9817129009999996E-8</c:v>
                </c:pt>
                <c:pt idx="92015">
                  <c:v>4.2003370540000001E-9</c:v>
                </c:pt>
                <c:pt idx="92016">
                  <c:v>1.6564569200000001E-8</c:v>
                </c:pt>
                <c:pt idx="92017">
                  <c:v>1.0084053339999999E-8</c:v>
                </c:pt>
                <c:pt idx="92018">
                  <c:v>7.152626735E-9</c:v>
                </c:pt>
                <c:pt idx="92019">
                  <c:v>7.045406743E-9</c:v>
                </c:pt>
                <c:pt idx="92020">
                  <c:v>7.0235322060000004E-9</c:v>
                </c:pt>
                <c:pt idx="92021">
                  <c:v>7.0295467589999999E-9</c:v>
                </c:pt>
                <c:pt idx="92022">
                  <c:v>5.5521304989999999E-9</c:v>
                </c:pt>
                <c:pt idx="92023">
                  <c:v>6.262392204E-9</c:v>
                </c:pt>
                <c:pt idx="92024">
                  <c:v>7.9062702040000005E-9</c:v>
                </c:pt>
                <c:pt idx="92025">
                  <c:v>1.077971007E-8</c:v>
                </c:pt>
                <c:pt idx="92026">
                  <c:v>1.4972695000000001E-7</c:v>
                </c:pt>
                <c:pt idx="92027">
                  <c:v>6.4784064269999997E-9</c:v>
                </c:pt>
                <c:pt idx="92028">
                  <c:v>3.484186359E-8</c:v>
                </c:pt>
                <c:pt idx="92029">
                  <c:v>2.6808214949999999E-8</c:v>
                </c:pt>
                <c:pt idx="92030">
                  <c:v>1.4356322509999999E-7</c:v>
                </c:pt>
                <c:pt idx="92031">
                  <c:v>3.2650925290000001E-9</c:v>
                </c:pt>
                <c:pt idx="92032">
                  <c:v>5.6554076110000002E-8</c:v>
                </c:pt>
                <c:pt idx="92033">
                  <c:v>4.884451321E-8</c:v>
                </c:pt>
                <c:pt idx="92034">
                  <c:v>7.9093653010000005E-7</c:v>
                </c:pt>
                <c:pt idx="92035">
                  <c:v>3.672852366E-8</c:v>
                </c:pt>
                <c:pt idx="92036">
                  <c:v>2.8073983040000001E-7</c:v>
                </c:pt>
                <c:pt idx="92037">
                  <c:v>5.1505788659999999E-7</c:v>
                </c:pt>
                <c:pt idx="92038">
                  <c:v>2.529279609E-5</c:v>
                </c:pt>
                <c:pt idx="92039">
                  <c:v>5.0151702679999998E-7</c:v>
                </c:pt>
                <c:pt idx="92040">
                  <c:v>8.3530179390000004E-9</c:v>
                </c:pt>
                <c:pt idx="92041">
                  <c:v>6.8492758739999997E-8</c:v>
                </c:pt>
                <c:pt idx="92042">
                  <c:v>6.1195108910000003E-7</c:v>
                </c:pt>
                <c:pt idx="92043">
                  <c:v>6.8957336399999995E-8</c:v>
                </c:pt>
                <c:pt idx="92044">
                  <c:v>4.261948073E-8</c:v>
                </c:pt>
                <c:pt idx="92045">
                  <c:v>6.6382193050000001E-8</c:v>
                </c:pt>
                <c:pt idx="92046">
                  <c:v>5.5056783240000002E-6</c:v>
                </c:pt>
                <c:pt idx="92047">
                  <c:v>9.7687008360000006E-9</c:v>
                </c:pt>
                <c:pt idx="92048">
                  <c:v>1.2820613570000001E-7</c:v>
                </c:pt>
                <c:pt idx="92049">
                  <c:v>1.2991705320000001E-7</c:v>
                </c:pt>
                <c:pt idx="92050">
                  <c:v>1.774235452E-6</c:v>
                </c:pt>
                <c:pt idx="92051">
                  <c:v>3.199026463E-8</c:v>
                </c:pt>
                <c:pt idx="92052">
                  <c:v>3.5791150970000003E-8</c:v>
                </c:pt>
                <c:pt idx="92053">
                  <c:v>3.691968801E-8</c:v>
                </c:pt>
                <c:pt idx="92054">
                  <c:v>1.068763984E-7</c:v>
                </c:pt>
                <c:pt idx="92055">
                  <c:v>5.8317141949999997E-9</c:v>
                </c:pt>
                <c:pt idx="92056">
                  <c:v>1.5713598469999999E-8</c:v>
                </c:pt>
                <c:pt idx="92057">
                  <c:v>1.808652323E-8</c:v>
                </c:pt>
                <c:pt idx="92058">
                  <c:v>1.3642139029999999E-6</c:v>
                </c:pt>
                <c:pt idx="92059">
                  <c:v>6.6220274919999998E-9</c:v>
                </c:pt>
                <c:pt idx="92060">
                  <c:v>8.8234170530000002E-10</c:v>
                </c:pt>
                <c:pt idx="92061">
                  <c:v>3.8380054089999999E-10</c:v>
                </c:pt>
                <c:pt idx="92062">
                  <c:v>1.3579513989999999E-10</c:v>
                </c:pt>
                <c:pt idx="92063">
                  <c:v>1.8150964549999999E-10</c:v>
                </c:pt>
                <c:pt idx="92064">
                  <c:v>2.899700702E-10</c:v>
                </c:pt>
                <c:pt idx="92065">
                  <c:v>4.5493679500000003E-10</c:v>
                </c:pt>
                <c:pt idx="92066">
                  <c:v>3.2020767119999999E-8</c:v>
                </c:pt>
                <c:pt idx="92067">
                  <c:v>2.3361863260000001E-10</c:v>
                </c:pt>
                <c:pt idx="92068">
                  <c:v>2.1595072260000001E-10</c:v>
                </c:pt>
                <c:pt idx="92069">
                  <c:v>5.8558354149999998E-11</c:v>
                </c:pt>
                <c:pt idx="92070">
                  <c:v>1.9070645070000001E-12</c:v>
                </c:pt>
                <c:pt idx="92071">
                  <c:v>1.537151429E-10</c:v>
                </c:pt>
                <c:pt idx="92072">
                  <c:v>6.3448324930000003E-10</c:v>
                </c:pt>
                <c:pt idx="92073">
                  <c:v>1.3856263259999999E-9</c:v>
                </c:pt>
                <c:pt idx="92074">
                  <c:v>3.5617937920000003E-8</c:v>
                </c:pt>
                <c:pt idx="92075">
                  <c:v>6.8968545720000004E-9</c:v>
                </c:pt>
                <c:pt idx="92076">
                  <c:v>7.5069230349999995E-9</c:v>
                </c:pt>
                <c:pt idx="92077">
                  <c:v>7.2896539379999998E-9</c:v>
                </c:pt>
                <c:pt idx="92078">
                  <c:v>3.1379976469999999E-6</c:v>
                </c:pt>
                <c:pt idx="92079">
                  <c:v>3.8709227620000002E-8</c:v>
                </c:pt>
                <c:pt idx="92080">
                  <c:v>6.2780153799999996E-8</c:v>
                </c:pt>
                <c:pt idx="92081">
                  <c:v>5.4748498019999998E-8</c:v>
                </c:pt>
                <c:pt idx="92082">
                  <c:v>1.2188843230000001E-6</c:v>
                </c:pt>
                <c:pt idx="92083">
                  <c:v>7.9062881800000003E-8</c:v>
                </c:pt>
                <c:pt idx="92084">
                  <c:v>7.1879224169999999E-8</c:v>
                </c:pt>
                <c:pt idx="92085">
                  <c:v>7.2986635440000003E-8</c:v>
                </c:pt>
                <c:pt idx="92086">
                  <c:v>4.8103019149999998E-6</c:v>
                </c:pt>
                <c:pt idx="92087">
                  <c:v>1.9013144640000001E-7</c:v>
                </c:pt>
                <c:pt idx="92088">
                  <c:v>3.2786135420000003E-8</c:v>
                </c:pt>
                <c:pt idx="92089">
                  <c:v>9.6002680449999998E-8</c:v>
                </c:pt>
                <c:pt idx="92090">
                  <c:v>1.991226055E-5</c:v>
                </c:pt>
                <c:pt idx="92091">
                  <c:v>1.5832516899999999E-7</c:v>
                </c:pt>
                <c:pt idx="92092">
                  <c:v>1.5096907699999999E-7</c:v>
                </c:pt>
                <c:pt idx="92093">
                  <c:v>4.4878267279999998E-8</c:v>
                </c:pt>
                <c:pt idx="92094">
                  <c:v>7.5664771680000003E-7</c:v>
                </c:pt>
                <c:pt idx="92095">
                  <c:v>1.075529717E-7</c:v>
                </c:pt>
                <c:pt idx="92096">
                  <c:v>7.362934098E-8</c:v>
                </c:pt>
                <c:pt idx="92097">
                  <c:v>1.777814368E-8</c:v>
                </c:pt>
                <c:pt idx="92098">
                  <c:v>2.2243665800000001E-6</c:v>
                </c:pt>
                <c:pt idx="92099">
                  <c:v>6.5547179200000002E-8</c:v>
                </c:pt>
                <c:pt idx="92100">
                  <c:v>8.8742368849999997E-8</c:v>
                </c:pt>
                <c:pt idx="92101">
                  <c:v>4.7742428099999997E-8</c:v>
                </c:pt>
                <c:pt idx="92102">
                  <c:v>2.7787333579999997E-7</c:v>
                </c:pt>
                <c:pt idx="92103">
                  <c:v>2.9270653430000001E-8</c:v>
                </c:pt>
                <c:pt idx="92104">
                  <c:v>1.497151384E-8</c:v>
                </c:pt>
                <c:pt idx="92105">
                  <c:v>8.0386078049999999E-9</c:v>
                </c:pt>
                <c:pt idx="92106">
                  <c:v>2.1232684600000001E-8</c:v>
                </c:pt>
                <c:pt idx="92107">
                  <c:v>5.4206640240000001E-9</c:v>
                </c:pt>
                <c:pt idx="92108">
                  <c:v>4.9757769340000003E-9</c:v>
                </c:pt>
                <c:pt idx="92109">
                  <c:v>1.9410799650000001E-8</c:v>
                </c:pt>
                <c:pt idx="92110">
                  <c:v>5.6850625299999996E-7</c:v>
                </c:pt>
                <c:pt idx="92111">
                  <c:v>1.7137502420000001E-8</c:v>
                </c:pt>
                <c:pt idx="92112">
                  <c:v>1.677071614E-9</c:v>
                </c:pt>
                <c:pt idx="92113">
                  <c:v>1.471935184E-9</c:v>
                </c:pt>
                <c:pt idx="92114">
                  <c:v>2.8070861300000001E-8</c:v>
                </c:pt>
                <c:pt idx="92115">
                  <c:v>1.297646039E-9</c:v>
                </c:pt>
                <c:pt idx="92116">
                  <c:v>1.147319855E-9</c:v>
                </c:pt>
                <c:pt idx="92117">
                  <c:v>4.8467807470000003E-9</c:v>
                </c:pt>
                <c:pt idx="92118">
                  <c:v>2.1091651920000001E-8</c:v>
                </c:pt>
                <c:pt idx="92119">
                  <c:v>5.9214518200000003E-9</c:v>
                </c:pt>
                <c:pt idx="92120">
                  <c:v>1.083929172E-8</c:v>
                </c:pt>
                <c:pt idx="92121">
                  <c:v>1.058263708E-8</c:v>
                </c:pt>
                <c:pt idx="92122">
                  <c:v>5.7017206360000001E-8</c:v>
                </c:pt>
                <c:pt idx="92123">
                  <c:v>3.5926623729999997E-8</c:v>
                </c:pt>
                <c:pt idx="92124">
                  <c:v>1.7947635280000001E-8</c:v>
                </c:pt>
                <c:pt idx="92125">
                  <c:v>2.412254218E-8</c:v>
                </c:pt>
                <c:pt idx="92126">
                  <c:v>1.3850760849999999E-7</c:v>
                </c:pt>
                <c:pt idx="92127">
                  <c:v>1.066745844E-7</c:v>
                </c:pt>
                <c:pt idx="92128">
                  <c:v>2.154314742E-8</c:v>
                </c:pt>
                <c:pt idx="92129">
                  <c:v>1.0381654400000001E-6</c:v>
                </c:pt>
                <c:pt idx="92130">
                  <c:v>1.6078542039999999E-5</c:v>
                </c:pt>
                <c:pt idx="92131">
                  <c:v>9.6543957919999994E-7</c:v>
                </c:pt>
                <c:pt idx="92132">
                  <c:v>6.3959850119999999E-7</c:v>
                </c:pt>
                <c:pt idx="92133">
                  <c:v>1.122897073E-7</c:v>
                </c:pt>
                <c:pt idx="92134">
                  <c:v>9.0897512530000004E-8</c:v>
                </c:pt>
                <c:pt idx="92135">
                  <c:v>2.4051840770000002E-7</c:v>
                </c:pt>
                <c:pt idx="92136">
                  <c:v>1.754266372E-7</c:v>
                </c:pt>
                <c:pt idx="92137">
                  <c:v>2.8502137889999998E-9</c:v>
                </c:pt>
                <c:pt idx="92138">
                  <c:v>1.1896789539999999E-7</c:v>
                </c:pt>
                <c:pt idx="92139">
                  <c:v>1.3168739400000001E-7</c:v>
                </c:pt>
                <c:pt idx="92140">
                  <c:v>3.1164434519999998E-8</c:v>
                </c:pt>
                <c:pt idx="92141">
                  <c:v>4.3597103760000001E-8</c:v>
                </c:pt>
                <c:pt idx="92142">
                  <c:v>1.390475605E-8</c:v>
                </c:pt>
                <c:pt idx="92143">
                  <c:v>5.1375770810000001E-8</c:v>
                </c:pt>
                <c:pt idx="92144">
                  <c:v>5.7777412630000002E-9</c:v>
                </c:pt>
                <c:pt idx="92145">
                  <c:v>7.4323058510000002E-8</c:v>
                </c:pt>
                <c:pt idx="92146">
                  <c:v>4.2853967999999998E-8</c:v>
                </c:pt>
                <c:pt idx="92147">
                  <c:v>3.731005269E-9</c:v>
                </c:pt>
                <c:pt idx="92148">
                  <c:v>5.0598322190000003E-8</c:v>
                </c:pt>
                <c:pt idx="92149">
                  <c:v>1.6769625530000001E-7</c:v>
                </c:pt>
                <c:pt idx="92150">
                  <c:v>6.8403395499999997E-7</c:v>
                </c:pt>
                <c:pt idx="92151">
                  <c:v>1.5794943440000001E-8</c:v>
                </c:pt>
                <c:pt idx="92152">
                  <c:v>3.0304150310000003E-8</c:v>
                </c:pt>
                <c:pt idx="92153">
                  <c:v>2.1551430800000001E-8</c:v>
                </c:pt>
                <c:pt idx="92154">
                  <c:v>1.104714906E-7</c:v>
                </c:pt>
                <c:pt idx="92155">
                  <c:v>6.2030686089999997E-8</c:v>
                </c:pt>
                <c:pt idx="92156">
                  <c:v>6.4021493310000006E-8</c:v>
                </c:pt>
                <c:pt idx="92157">
                  <c:v>8.0642058519999992E-9</c:v>
                </c:pt>
                <c:pt idx="92158">
                  <c:v>2.314619857E-7</c:v>
                </c:pt>
                <c:pt idx="92159">
                  <c:v>6.6361455869999998E-8</c:v>
                </c:pt>
                <c:pt idx="92160">
                  <c:v>7.5860263500000002E-9</c:v>
                </c:pt>
                <c:pt idx="92161">
                  <c:v>1.7605843730000001E-7</c:v>
                </c:pt>
                <c:pt idx="92162">
                  <c:v>1.282644116E-7</c:v>
                </c:pt>
                <c:pt idx="92163">
                  <c:v>9.7870980719999999E-8</c:v>
                </c:pt>
                <c:pt idx="92164">
                  <c:v>2.1380301299999999E-8</c:v>
                </c:pt>
                <c:pt idx="92165">
                  <c:v>7.3528366510000006E-8</c:v>
                </c:pt>
                <c:pt idx="92166">
                  <c:v>2.605002529E-8</c:v>
                </c:pt>
                <c:pt idx="92167">
                  <c:v>3.307005259E-8</c:v>
                </c:pt>
                <c:pt idx="92168">
                  <c:v>2.3606703269999999E-8</c:v>
                </c:pt>
                <c:pt idx="92169">
                  <c:v>2.9207171920000001E-8</c:v>
                </c:pt>
                <c:pt idx="92170">
                  <c:v>8.9519801589999995E-8</c:v>
                </c:pt>
                <c:pt idx="92171">
                  <c:v>3.1659766680000001E-8</c:v>
                </c:pt>
                <c:pt idx="92172">
                  <c:v>2.4451879079999999E-7</c:v>
                </c:pt>
                <c:pt idx="92173">
                  <c:v>4.0522569649999999E-7</c:v>
                </c:pt>
                <c:pt idx="92174">
                  <c:v>8.0091152260000003E-7</c:v>
                </c:pt>
                <c:pt idx="92175">
                  <c:v>1.3307060539999999E-7</c:v>
                </c:pt>
                <c:pt idx="92176">
                  <c:v>1.681051247E-7</c:v>
                </c:pt>
                <c:pt idx="92177">
                  <c:v>7.1147641369999997E-8</c:v>
                </c:pt>
                <c:pt idx="92178">
                  <c:v>1.0322620660000001E-6</c:v>
                </c:pt>
                <c:pt idx="92179">
                  <c:v>3.0511813599999998E-7</c:v>
                </c:pt>
                <c:pt idx="92180">
                  <c:v>3.5036513869999999E-8</c:v>
                </c:pt>
                <c:pt idx="92181">
                  <c:v>1.4545326460000001E-6</c:v>
                </c:pt>
                <c:pt idx="92182">
                  <c:v>2.5269231829999998E-6</c:v>
                </c:pt>
                <c:pt idx="92183">
                  <c:v>6.1173584609999999E-7</c:v>
                </c:pt>
                <c:pt idx="92184">
                  <c:v>4.2488907019999999E-7</c:v>
                </c:pt>
                <c:pt idx="92185">
                  <c:v>5.6049291579999998E-8</c:v>
                </c:pt>
                <c:pt idx="92186">
                  <c:v>1.299074503E-7</c:v>
                </c:pt>
                <c:pt idx="92187">
                  <c:v>3.0679978599999999E-7</c:v>
                </c:pt>
                <c:pt idx="92188">
                  <c:v>9.071413351E-8</c:v>
                </c:pt>
                <c:pt idx="92189">
                  <c:v>7.2607056420000001E-7</c:v>
                </c:pt>
                <c:pt idx="92190">
                  <c:v>1.6757318839999999E-6</c:v>
                </c:pt>
                <c:pt idx="92191">
                  <c:v>7.0396253609999997E-7</c:v>
                </c:pt>
                <c:pt idx="92192">
                  <c:v>4.7872070339999998E-7</c:v>
                </c:pt>
                <c:pt idx="92193">
                  <c:v>1.6910588979999999E-7</c:v>
                </c:pt>
                <c:pt idx="92194">
                  <c:v>2.685167503E-7</c:v>
                </c:pt>
                <c:pt idx="92195">
                  <c:v>3.5683539659999998E-8</c:v>
                </c:pt>
                <c:pt idx="92196">
                  <c:v>3.8049344539999997E-8</c:v>
                </c:pt>
                <c:pt idx="92197">
                  <c:v>4.2887026229999998E-8</c:v>
                </c:pt>
                <c:pt idx="92198">
                  <c:v>9.2574235090000001E-8</c:v>
                </c:pt>
                <c:pt idx="92199">
                  <c:v>9.3318307800000004E-8</c:v>
                </c:pt>
                <c:pt idx="92200">
                  <c:v>7.2213777620000006E-8</c:v>
                </c:pt>
                <c:pt idx="92201">
                  <c:v>5.5710452729999995E-7</c:v>
                </c:pt>
                <c:pt idx="92202">
                  <c:v>1.6439624680000001E-6</c:v>
                </c:pt>
                <c:pt idx="92203">
                  <c:v>2.4600599660000002E-7</c:v>
                </c:pt>
                <c:pt idx="92204">
                  <c:v>4.9596419810000001E-7</c:v>
                </c:pt>
                <c:pt idx="92205">
                  <c:v>1.5754487299999999E-7</c:v>
                </c:pt>
                <c:pt idx="92206">
                  <c:v>1.7375708569999999E-7</c:v>
                </c:pt>
                <c:pt idx="92207">
                  <c:v>1.5245334089999999E-7</c:v>
                </c:pt>
                <c:pt idx="92208">
                  <c:v>2.481565896E-7</c:v>
                </c:pt>
                <c:pt idx="92209">
                  <c:v>6.8244542419999996E-8</c:v>
                </c:pt>
                <c:pt idx="92210">
                  <c:v>4.4096262340000002E-7</c:v>
                </c:pt>
                <c:pt idx="92211">
                  <c:v>4.0036757050000001E-7</c:v>
                </c:pt>
                <c:pt idx="92212">
                  <c:v>7.411935891E-7</c:v>
                </c:pt>
                <c:pt idx="92213">
                  <c:v>7.7888870070000005E-7</c:v>
                </c:pt>
                <c:pt idx="92214">
                  <c:v>8.4343784290000003E-7</c:v>
                </c:pt>
                <c:pt idx="92215">
                  <c:v>8.6607834659999996E-8</c:v>
                </c:pt>
                <c:pt idx="92216">
                  <c:v>4.6506580049999997E-8</c:v>
                </c:pt>
                <c:pt idx="92217">
                  <c:v>2.8828255809999999E-8</c:v>
                </c:pt>
                <c:pt idx="92218">
                  <c:v>5.0529815640000003E-8</c:v>
                </c:pt>
                <c:pt idx="92219">
                  <c:v>4.2651032049999997E-8</c:v>
                </c:pt>
                <c:pt idx="92220">
                  <c:v>7.3352394609999996E-8</c:v>
                </c:pt>
                <c:pt idx="92221">
                  <c:v>3.2194246000000001E-7</c:v>
                </c:pt>
                <c:pt idx="92222">
                  <c:v>1.1476288409999999E-6</c:v>
                </c:pt>
                <c:pt idx="92223">
                  <c:v>1.4813357329999999E-7</c:v>
                </c:pt>
                <c:pt idx="92224">
                  <c:v>2.9125255699999998E-7</c:v>
                </c:pt>
                <c:pt idx="92225">
                  <c:v>8.76579684E-7</c:v>
                </c:pt>
                <c:pt idx="92226">
                  <c:v>2.155928807E-7</c:v>
                </c:pt>
                <c:pt idx="92227">
                  <c:v>8.4481946549999997E-9</c:v>
                </c:pt>
                <c:pt idx="92228">
                  <c:v>1.6646206839999999E-7</c:v>
                </c:pt>
                <c:pt idx="92229">
                  <c:v>2.288844036E-7</c:v>
                </c:pt>
                <c:pt idx="92230">
                  <c:v>2.8016078570000002E-7</c:v>
                </c:pt>
                <c:pt idx="92231">
                  <c:v>8.032866165E-8</c:v>
                </c:pt>
                <c:pt idx="92232">
                  <c:v>4.7434088300000002E-7</c:v>
                </c:pt>
                <c:pt idx="92233">
                  <c:v>1.3395818520000001E-6</c:v>
                </c:pt>
                <c:pt idx="92234">
                  <c:v>8.392563217E-7</c:v>
                </c:pt>
                <c:pt idx="92235">
                  <c:v>1.141153006E-7</c:v>
                </c:pt>
                <c:pt idx="92236">
                  <c:v>4.8333409150000001E-8</c:v>
                </c:pt>
                <c:pt idx="92237">
                  <c:v>1.359995012E-8</c:v>
                </c:pt>
                <c:pt idx="92238">
                  <c:v>9.5700219830000005E-8</c:v>
                </c:pt>
                <c:pt idx="92239">
                  <c:v>5.6631094340000001E-8</c:v>
                </c:pt>
                <c:pt idx="92240">
                  <c:v>3.7617938020000003E-8</c:v>
                </c:pt>
                <c:pt idx="92241">
                  <c:v>6.8619060770000006E-8</c:v>
                </c:pt>
                <c:pt idx="92242">
                  <c:v>2.7174697729999999E-7</c:v>
                </c:pt>
                <c:pt idx="92243">
                  <c:v>2.0540198519999999E-7</c:v>
                </c:pt>
                <c:pt idx="92244">
                  <c:v>1.120663452E-7</c:v>
                </c:pt>
                <c:pt idx="92245">
                  <c:v>1.3158927590000001E-6</c:v>
                </c:pt>
                <c:pt idx="92246">
                  <c:v>1.4480576889999999E-7</c:v>
                </c:pt>
                <c:pt idx="92247">
                  <c:v>2.5603316709999999E-8</c:v>
                </c:pt>
                <c:pt idx="92248">
                  <c:v>2.2560079650000001E-8</c:v>
                </c:pt>
                <c:pt idx="92249">
                  <c:v>6.8836164710000002E-7</c:v>
                </c:pt>
                <c:pt idx="92250">
                  <c:v>1.46467793E-7</c:v>
                </c:pt>
                <c:pt idx="92251">
                  <c:v>4.1425392199999998E-8</c:v>
                </c:pt>
                <c:pt idx="92252">
                  <c:v>1.0281730259999999E-7</c:v>
                </c:pt>
                <c:pt idx="92253">
                  <c:v>1.189778868E-6</c:v>
                </c:pt>
                <c:pt idx="92254">
                  <c:v>4.2351780780000002E-7</c:v>
                </c:pt>
                <c:pt idx="92255">
                  <c:v>1.205853526E-8</c:v>
                </c:pt>
                <c:pt idx="92256">
                  <c:v>1.784917811E-8</c:v>
                </c:pt>
                <c:pt idx="92257">
                  <c:v>8.0508801089999998E-7</c:v>
                </c:pt>
                <c:pt idx="92258">
                  <c:v>2.7440422780000002E-7</c:v>
                </c:pt>
                <c:pt idx="92259">
                  <c:v>1.924680579E-9</c:v>
                </c:pt>
                <c:pt idx="92260">
                  <c:v>2.7319796380000001E-8</c:v>
                </c:pt>
                <c:pt idx="92261">
                  <c:v>2.368864126E-6</c:v>
                </c:pt>
                <c:pt idx="92262">
                  <c:v>1.3833863450000001E-6</c:v>
                </c:pt>
                <c:pt idx="92263">
                  <c:v>2.7875115390000001E-7</c:v>
                </c:pt>
                <c:pt idx="92264">
                  <c:v>5.3080284549999996E-7</c:v>
                </c:pt>
                <c:pt idx="92265">
                  <c:v>1.566497369E-6</c:v>
                </c:pt>
                <c:pt idx="92266">
                  <c:v>1.7792312590000001E-7</c:v>
                </c:pt>
                <c:pt idx="92267">
                  <c:v>4.1629385099999997E-8</c:v>
                </c:pt>
                <c:pt idx="92268">
                  <c:v>4.0449887019999998E-8</c:v>
                </c:pt>
                <c:pt idx="92269">
                  <c:v>4.4921045680000002E-8</c:v>
                </c:pt>
                <c:pt idx="92270">
                  <c:v>1.1563081380000001E-8</c:v>
                </c:pt>
                <c:pt idx="92271">
                  <c:v>4.276697338E-8</c:v>
                </c:pt>
                <c:pt idx="92272">
                  <c:v>3.3958670400000001E-8</c:v>
                </c:pt>
                <c:pt idx="92273">
                  <c:v>2.4252064810000002E-7</c:v>
                </c:pt>
                <c:pt idx="92274">
                  <c:v>2.7780836610000001E-8</c:v>
                </c:pt>
                <c:pt idx="92275">
                  <c:v>6.3523665760000004E-8</c:v>
                </c:pt>
                <c:pt idx="92276">
                  <c:v>1.5260091739999999E-8</c:v>
                </c:pt>
                <c:pt idx="92277">
                  <c:v>3.4729216140000002E-7</c:v>
                </c:pt>
                <c:pt idx="92278">
                  <c:v>7.6284878089999996E-8</c:v>
                </c:pt>
                <c:pt idx="92279">
                  <c:v>4.8479061300000002E-8</c:v>
                </c:pt>
                <c:pt idx="92280">
                  <c:v>1.275808007E-8</c:v>
                </c:pt>
                <c:pt idx="92281">
                  <c:v>5.0421410279999995E-7</c:v>
                </c:pt>
                <c:pt idx="92282">
                  <c:v>2.7887252239999998E-7</c:v>
                </c:pt>
                <c:pt idx="92283">
                  <c:v>5.296035906E-8</c:v>
                </c:pt>
                <c:pt idx="92284">
                  <c:v>9.5845546580000001E-9</c:v>
                </c:pt>
                <c:pt idx="92285">
                  <c:v>9.6449332490000003E-8</c:v>
                </c:pt>
                <c:pt idx="92286">
                  <c:v>6.8193510059999993E-8</c:v>
                </c:pt>
                <c:pt idx="92287">
                  <c:v>3.0520940860000002E-8</c:v>
                </c:pt>
                <c:pt idx="92288">
                  <c:v>5.9526992960000003E-8</c:v>
                </c:pt>
                <c:pt idx="92289">
                  <c:v>3.5416767309999997E-8</c:v>
                </c:pt>
                <c:pt idx="92290">
                  <c:v>1.090078449E-7</c:v>
                </c:pt>
                <c:pt idx="92291">
                  <c:v>5.7323273459999997E-8</c:v>
                </c:pt>
                <c:pt idx="92292">
                  <c:v>1.0781107230000001E-7</c:v>
                </c:pt>
                <c:pt idx="92293">
                  <c:v>2.2445880189999999E-6</c:v>
                </c:pt>
                <c:pt idx="92294">
                  <c:v>1.036609497E-7</c:v>
                </c:pt>
                <c:pt idx="92295">
                  <c:v>5.5065273600000005E-7</c:v>
                </c:pt>
                <c:pt idx="92296">
                  <c:v>4.0369719669999998E-7</c:v>
                </c:pt>
                <c:pt idx="92297">
                  <c:v>6.7257323919999998E-7</c:v>
                </c:pt>
                <c:pt idx="92298">
                  <c:v>2.2286874629999999E-10</c:v>
                </c:pt>
                <c:pt idx="92299">
                  <c:v>4.5509242410000001E-7</c:v>
                </c:pt>
                <c:pt idx="92300">
                  <c:v>2.8729941980000001E-7</c:v>
                </c:pt>
                <c:pt idx="92301">
                  <c:v>2.039349965E-6</c:v>
                </c:pt>
                <c:pt idx="92302">
                  <c:v>5.313816299E-7</c:v>
                </c:pt>
                <c:pt idx="92303">
                  <c:v>1.5038783479999999E-6</c:v>
                </c:pt>
                <c:pt idx="92304">
                  <c:v>1.8832497770000001E-6</c:v>
                </c:pt>
                <c:pt idx="92305">
                  <c:v>3.029125593E-5</c:v>
                </c:pt>
                <c:pt idx="92306">
                  <c:v>1.6022026280000001E-6</c:v>
                </c:pt>
                <c:pt idx="92307">
                  <c:v>1.7238513160000001E-8</c:v>
                </c:pt>
                <c:pt idx="92308">
                  <c:v>1.2097428369999999E-7</c:v>
                </c:pt>
                <c:pt idx="92309">
                  <c:v>5.593380741E-7</c:v>
                </c:pt>
                <c:pt idx="92310">
                  <c:v>6.9716636879999997E-9</c:v>
                </c:pt>
                <c:pt idx="92311">
                  <c:v>2.0959470960000001E-8</c:v>
                </c:pt>
                <c:pt idx="92312">
                  <c:v>5.1693895099999998E-8</c:v>
                </c:pt>
                <c:pt idx="92313">
                  <c:v>1.0901528660000001E-6</c:v>
                </c:pt>
                <c:pt idx="92314">
                  <c:v>8.2544926480000004E-8</c:v>
                </c:pt>
                <c:pt idx="92315">
                  <c:v>2.0690581159999999E-8</c:v>
                </c:pt>
                <c:pt idx="92316">
                  <c:v>2.1632452200000002E-9</c:v>
                </c:pt>
                <c:pt idx="92317">
                  <c:v>3.8135624719999999E-8</c:v>
                </c:pt>
                <c:pt idx="92318">
                  <c:v>1.8703068989999999E-8</c:v>
                </c:pt>
                <c:pt idx="92319">
                  <c:v>2.623452657E-8</c:v>
                </c:pt>
                <c:pt idx="92320">
                  <c:v>3.8916227589999997E-8</c:v>
                </c:pt>
                <c:pt idx="92321">
                  <c:v>7.9135572150000006E-9</c:v>
                </c:pt>
                <c:pt idx="92322">
                  <c:v>1.5328470869999998E-8</c:v>
                </c:pt>
                <c:pt idx="92323">
                  <c:v>7.5938761180000003E-8</c:v>
                </c:pt>
                <c:pt idx="92324">
                  <c:v>8.8718759149999994E-8</c:v>
                </c:pt>
                <c:pt idx="92325">
                  <c:v>1.1240446030000001E-6</c:v>
                </c:pt>
                <c:pt idx="92326">
                  <c:v>6.4646973069999998E-8</c:v>
                </c:pt>
                <c:pt idx="92327">
                  <c:v>1.1604263480000001E-8</c:v>
                </c:pt>
                <c:pt idx="92328">
                  <c:v>2.4216147789999999E-8</c:v>
                </c:pt>
                <c:pt idx="92329">
                  <c:v>3.425082861E-8</c:v>
                </c:pt>
                <c:pt idx="92330">
                  <c:v>1.036460225E-8</c:v>
                </c:pt>
                <c:pt idx="92331">
                  <c:v>6.5207429759999998E-9</c:v>
                </c:pt>
                <c:pt idx="92332">
                  <c:v>2.46675632E-9</c:v>
                </c:pt>
                <c:pt idx="92333">
                  <c:v>5.4775240870000001E-7</c:v>
                </c:pt>
                <c:pt idx="92334">
                  <c:v>6.9222759110000001E-9</c:v>
                </c:pt>
                <c:pt idx="92335">
                  <c:v>8.5438675640000003E-8</c:v>
                </c:pt>
                <c:pt idx="92336">
                  <c:v>2.3772242050000001E-7</c:v>
                </c:pt>
                <c:pt idx="92337">
                  <c:v>6.356800404E-6</c:v>
                </c:pt>
                <c:pt idx="92338">
                  <c:v>1.640441377E-7</c:v>
                </c:pt>
                <c:pt idx="92339">
                  <c:v>9.0388680969999996E-8</c:v>
                </c:pt>
                <c:pt idx="92340">
                  <c:v>2.2084123350000001E-7</c:v>
                </c:pt>
                <c:pt idx="92341">
                  <c:v>1.271861255E-6</c:v>
                </c:pt>
                <c:pt idx="92342">
                  <c:v>1.1865503530000001E-7</c:v>
                </c:pt>
                <c:pt idx="92343">
                  <c:v>3.0730530910000002E-7</c:v>
                </c:pt>
                <c:pt idx="92344">
                  <c:v>5.4067669160000003E-7</c:v>
                </c:pt>
                <c:pt idx="92345">
                  <c:v>2.7800699310000002E-5</c:v>
                </c:pt>
                <c:pt idx="92346">
                  <c:v>6.8935036950000003E-7</c:v>
                </c:pt>
                <c:pt idx="92347">
                  <c:v>1.105653663E-7</c:v>
                </c:pt>
                <c:pt idx="92348">
                  <c:v>3.5850839260000001E-7</c:v>
                </c:pt>
                <c:pt idx="92349">
                  <c:v>5.8449056680000004E-6</c:v>
                </c:pt>
                <c:pt idx="92350">
                  <c:v>1.5941987049999999E-7</c:v>
                </c:pt>
                <c:pt idx="92351">
                  <c:v>2.6557759470000003E-7</c:v>
                </c:pt>
                <c:pt idx="92352">
                  <c:v>2.980638522E-7</c:v>
                </c:pt>
                <c:pt idx="92353">
                  <c:v>1.0891373E-5</c:v>
                </c:pt>
                <c:pt idx="92354">
                  <c:v>9.0335551829999996E-8</c:v>
                </c:pt>
                <c:pt idx="92355">
                  <c:v>2.9977070929999998E-7</c:v>
                </c:pt>
                <c:pt idx="92356">
                  <c:v>2.3059677300000001E-7</c:v>
                </c:pt>
                <c:pt idx="92357">
                  <c:v>2.1693025019999999E-5</c:v>
                </c:pt>
                <c:pt idx="92358">
                  <c:v>1.3539307849999999E-7</c:v>
                </c:pt>
                <c:pt idx="92359">
                  <c:v>6.8261515680000003E-8</c:v>
                </c:pt>
                <c:pt idx="92360">
                  <c:v>5.8667068739999998E-8</c:v>
                </c:pt>
                <c:pt idx="92361">
                  <c:v>2.5809158540000002E-7</c:v>
                </c:pt>
                <c:pt idx="92362">
                  <c:v>2.3634115069999999E-8</c:v>
                </c:pt>
                <c:pt idx="92363">
                  <c:v>1.367134805E-8</c:v>
                </c:pt>
                <c:pt idx="92364">
                  <c:v>6.3924318530000002E-9</c:v>
                </c:pt>
                <c:pt idx="92365">
                  <c:v>8.8433812009999994E-8</c:v>
                </c:pt>
                <c:pt idx="92366">
                  <c:v>6.6123544090000005E-10</c:v>
                </c:pt>
                <c:pt idx="92367">
                  <c:v>8.123434675E-14</c:v>
                </c:pt>
                <c:pt idx="92368">
                  <c:v>3.5948817899999998E-10</c:v>
                </c:pt>
                <c:pt idx="92369">
                  <c:v>1.7657479519999999E-8</c:v>
                </c:pt>
                <c:pt idx="92370">
                  <c:v>1.449147847E-9</c:v>
                </c:pt>
                <c:pt idx="92371">
                  <c:v>1.4632148320000001E-9</c:v>
                </c:pt>
                <c:pt idx="92372">
                  <c:v>1.23939505E-9</c:v>
                </c:pt>
                <c:pt idx="92373">
                  <c:v>1.4021275690000001E-8</c:v>
                </c:pt>
                <c:pt idx="92374">
                  <c:v>4.2419856630000001E-10</c:v>
                </c:pt>
                <c:pt idx="92375">
                  <c:v>8.8637167019999997E-10</c:v>
                </c:pt>
                <c:pt idx="92376">
                  <c:v>8.9664492560000004E-10</c:v>
                </c:pt>
                <c:pt idx="92377">
                  <c:v>1.308196838E-6</c:v>
                </c:pt>
                <c:pt idx="92378">
                  <c:v>2.036589796E-8</c:v>
                </c:pt>
                <c:pt idx="92379">
                  <c:v>4.4619190039999998E-8</c:v>
                </c:pt>
                <c:pt idx="92380">
                  <c:v>3.836282914E-8</c:v>
                </c:pt>
                <c:pt idx="92381">
                  <c:v>6.7520685540000003E-8</c:v>
                </c:pt>
                <c:pt idx="92382">
                  <c:v>1.1990020830000001E-7</c:v>
                </c:pt>
                <c:pt idx="92383">
                  <c:v>1.5274390810000001E-7</c:v>
                </c:pt>
                <c:pt idx="92384">
                  <c:v>1.10632736E-7</c:v>
                </c:pt>
                <c:pt idx="92385">
                  <c:v>4.458418155E-7</c:v>
                </c:pt>
                <c:pt idx="92386">
                  <c:v>3.5141596470000002E-7</c:v>
                </c:pt>
                <c:pt idx="92387">
                  <c:v>4.0526157509999998E-7</c:v>
                </c:pt>
                <c:pt idx="92388">
                  <c:v>2.4919644099999999E-7</c:v>
                </c:pt>
                <c:pt idx="92389">
                  <c:v>2.2411989679999999E-6</c:v>
                </c:pt>
                <c:pt idx="92390">
                  <c:v>5.9938480680000004E-7</c:v>
                </c:pt>
                <c:pt idx="92391">
                  <c:v>3.2914664130000001E-7</c:v>
                </c:pt>
                <c:pt idx="92392">
                  <c:v>2.6283379259999999E-7</c:v>
                </c:pt>
                <c:pt idx="92393">
                  <c:v>1.4886087299999999E-6</c:v>
                </c:pt>
                <c:pt idx="92394">
                  <c:v>8.3187415639999997E-7</c:v>
                </c:pt>
                <c:pt idx="92395">
                  <c:v>3.2820715189999997E-8</c:v>
                </c:pt>
                <c:pt idx="92396">
                  <c:v>1.879623824E-6</c:v>
                </c:pt>
                <c:pt idx="92397">
                  <c:v>1.3109078620000001E-4</c:v>
                </c:pt>
                <c:pt idx="92398">
                  <c:v>2.3644990410000002E-6</c:v>
                </c:pt>
                <c:pt idx="92399">
                  <c:v>1.7922338669999999E-6</c:v>
                </c:pt>
                <c:pt idx="92400">
                  <c:v>3.4601683030000002E-7</c:v>
                </c:pt>
                <c:pt idx="92401">
                  <c:v>6.0948954579999999E-7</c:v>
                </c:pt>
                <c:pt idx="92402">
                  <c:v>5.7302187679999997E-7</c:v>
                </c:pt>
                <c:pt idx="92403">
                  <c:v>4.0884915979999999E-7</c:v>
                </c:pt>
                <c:pt idx="92404">
                  <c:v>7.2481758029999997E-8</c:v>
                </c:pt>
                <c:pt idx="92405">
                  <c:v>5.049198963E-7</c:v>
                </c:pt>
                <c:pt idx="92406">
                  <c:v>2.0725010759999999E-7</c:v>
                </c:pt>
                <c:pt idx="92407">
                  <c:v>5.3328522E-8</c:v>
                </c:pt>
                <c:pt idx="92408">
                  <c:v>6.1228926829999996E-8</c:v>
                </c:pt>
                <c:pt idx="92409">
                  <c:v>3.3597546950000001E-8</c:v>
                </c:pt>
                <c:pt idx="92410">
                  <c:v>4.9716247690000003E-8</c:v>
                </c:pt>
                <c:pt idx="92411">
                  <c:v>8.3054716580000008E-9</c:v>
                </c:pt>
                <c:pt idx="92412">
                  <c:v>4.1109220160000002E-8</c:v>
                </c:pt>
                <c:pt idx="92413">
                  <c:v>3.1584768449999998E-8</c:v>
                </c:pt>
                <c:pt idx="92414">
                  <c:v>1.6015110010000002E-8</c:v>
                </c:pt>
                <c:pt idx="92415">
                  <c:v>2.8074534190000001E-8</c:v>
                </c:pt>
                <c:pt idx="92416">
                  <c:v>3.3349785890000002E-8</c:v>
                </c:pt>
                <c:pt idx="92417">
                  <c:v>1.886455506E-8</c:v>
                </c:pt>
                <c:pt idx="92418">
                  <c:v>3.320464424E-8</c:v>
                </c:pt>
                <c:pt idx="92419">
                  <c:v>3.4125398289999998E-8</c:v>
                </c:pt>
                <c:pt idx="92420">
                  <c:v>3.2506629699999997E-8</c:v>
                </c:pt>
                <c:pt idx="92421">
                  <c:v>4.6869897039999998E-9</c:v>
                </c:pt>
                <c:pt idx="92422">
                  <c:v>1.6536694300000001E-8</c:v>
                </c:pt>
                <c:pt idx="92423">
                  <c:v>1.054569315E-8</c:v>
                </c:pt>
                <c:pt idx="92424">
                  <c:v>4.1238030799999998E-8</c:v>
                </c:pt>
                <c:pt idx="92425">
                  <c:v>1.8556017590000001E-7</c:v>
                </c:pt>
                <c:pt idx="92426">
                  <c:v>3.6407830929999999E-8</c:v>
                </c:pt>
                <c:pt idx="92427">
                  <c:v>6.8336592959999998E-8</c:v>
                </c:pt>
                <c:pt idx="92428">
                  <c:v>2.1606334760000001E-7</c:v>
                </c:pt>
                <c:pt idx="92429">
                  <c:v>3.4674062069999998E-6</c:v>
                </c:pt>
                <c:pt idx="92430">
                  <c:v>1.700798958E-7</c:v>
                </c:pt>
                <c:pt idx="92431">
                  <c:v>2.1496847939999999E-7</c:v>
                </c:pt>
                <c:pt idx="92432">
                  <c:v>1.097219966E-7</c:v>
                </c:pt>
                <c:pt idx="92433">
                  <c:v>2.5474762409999999E-6</c:v>
                </c:pt>
                <c:pt idx="92434">
                  <c:v>4.4948231169999998E-7</c:v>
                </c:pt>
                <c:pt idx="92435">
                  <c:v>2.5428196460000003E-7</c:v>
                </c:pt>
                <c:pt idx="92436">
                  <c:v>4.3586609689999996E-6</c:v>
                </c:pt>
                <c:pt idx="92437">
                  <c:v>9.6293363370000004E-5</c:v>
                </c:pt>
                <c:pt idx="92438">
                  <c:v>7.7285731220000005E-6</c:v>
                </c:pt>
                <c:pt idx="92439">
                  <c:v>9.1214243100000008E-6</c:v>
                </c:pt>
                <c:pt idx="92440">
                  <c:v>8.3314625349999999E-6</c:v>
                </c:pt>
                <c:pt idx="92441">
                  <c:v>2.8121553059999999E-5</c:v>
                </c:pt>
                <c:pt idx="92442">
                  <c:v>1.2768089870000001E-6</c:v>
                </c:pt>
                <c:pt idx="92443">
                  <c:v>1.2677419619999999E-6</c:v>
                </c:pt>
                <c:pt idx="92444">
                  <c:v>4.2770701860000002E-7</c:v>
                </c:pt>
                <c:pt idx="92445">
                  <c:v>1.2149917249999999E-5</c:v>
                </c:pt>
                <c:pt idx="92446">
                  <c:v>1.927157338E-6</c:v>
                </c:pt>
                <c:pt idx="92447">
                  <c:v>3.0799711059999997E-7</c:v>
                </c:pt>
                <c:pt idx="92448">
                  <c:v>5.5345663289999996E-6</c:v>
                </c:pt>
                <c:pt idx="92449">
                  <c:v>2.5117687860000001E-5</c:v>
                </c:pt>
                <c:pt idx="92450">
                  <c:v>2.1951611069999998E-6</c:v>
                </c:pt>
                <c:pt idx="92451">
                  <c:v>1.5380533289999999E-6</c:v>
                </c:pt>
                <c:pt idx="92452">
                  <c:v>3.2610422620000001E-8</c:v>
                </c:pt>
                <c:pt idx="92453">
                  <c:v>7.511178188E-7</c:v>
                </c:pt>
                <c:pt idx="92454">
                  <c:v>6.978934769E-7</c:v>
                </c:pt>
                <c:pt idx="92455">
                  <c:v>3.350629955E-7</c:v>
                </c:pt>
                <c:pt idx="92456">
                  <c:v>5.649763155E-7</c:v>
                </c:pt>
                <c:pt idx="92457">
                  <c:v>2.4175771550000002E-6</c:v>
                </c:pt>
                <c:pt idx="92458">
                  <c:v>7.8350429919999996E-7</c:v>
                </c:pt>
                <c:pt idx="92459">
                  <c:v>6.3663198859999999E-7</c:v>
                </c:pt>
                <c:pt idx="92460">
                  <c:v>1.0393746930000001E-7</c:v>
                </c:pt>
                <c:pt idx="92461">
                  <c:v>4.3539787039999998E-7</c:v>
                </c:pt>
                <c:pt idx="92462">
                  <c:v>1.3611489759999999E-7</c:v>
                </c:pt>
                <c:pt idx="92463">
                  <c:v>1.3190706990000001E-7</c:v>
                </c:pt>
                <c:pt idx="92464">
                  <c:v>1.352372782E-7</c:v>
                </c:pt>
                <c:pt idx="92465">
                  <c:v>1.3571249659999999E-7</c:v>
                </c:pt>
                <c:pt idx="92466">
                  <c:v>1.402784822E-7</c:v>
                </c:pt>
                <c:pt idx="92467">
                  <c:v>1.3605503540000001E-7</c:v>
                </c:pt>
                <c:pt idx="92468">
                  <c:v>3.3826020459999998E-7</c:v>
                </c:pt>
                <c:pt idx="92469">
                  <c:v>4.6233024910000001E-7</c:v>
                </c:pt>
                <c:pt idx="92470">
                  <c:v>5.832070363E-7</c:v>
                </c:pt>
                <c:pt idx="92471">
                  <c:v>2.8096355740000001E-7</c:v>
                </c:pt>
                <c:pt idx="92472">
                  <c:v>8.9854330959999995E-8</c:v>
                </c:pt>
                <c:pt idx="92473">
                  <c:v>5.929834493E-8</c:v>
                </c:pt>
                <c:pt idx="92474">
                  <c:v>6.9060975630000004E-7</c:v>
                </c:pt>
                <c:pt idx="92475">
                  <c:v>1.9068964849999999E-7</c:v>
                </c:pt>
                <c:pt idx="92476">
                  <c:v>1.265528424E-6</c:v>
                </c:pt>
                <c:pt idx="92477">
                  <c:v>6.4762587869999998E-6</c:v>
                </c:pt>
                <c:pt idx="92478">
                  <c:v>4.349225446E-6</c:v>
                </c:pt>
                <c:pt idx="92479">
                  <c:v>3.9719201470000004E-6</c:v>
                </c:pt>
                <c:pt idx="92480">
                  <c:v>9.2458218040000004E-6</c:v>
                </c:pt>
                <c:pt idx="92481">
                  <c:v>2.1356695169999998E-5</c:v>
                </c:pt>
                <c:pt idx="92482">
                  <c:v>2.161555796E-7</c:v>
                </c:pt>
                <c:pt idx="92483">
                  <c:v>9.1893783219999996E-8</c:v>
                </c:pt>
                <c:pt idx="92484">
                  <c:v>3.3233254539999998E-6</c:v>
                </c:pt>
                <c:pt idx="92485">
                  <c:v>2.670391574E-6</c:v>
                </c:pt>
                <c:pt idx="92486">
                  <c:v>3.0473312809999999E-7</c:v>
                </c:pt>
                <c:pt idx="92487">
                  <c:v>3.2690679079999998E-6</c:v>
                </c:pt>
                <c:pt idx="92488">
                  <c:v>5.6906746499999999E-5</c:v>
                </c:pt>
                <c:pt idx="92489">
                  <c:v>1.411369875E-4</c:v>
                </c:pt>
                <c:pt idx="92490">
                  <c:v>2.097802926E-5</c:v>
                </c:pt>
                <c:pt idx="92491">
                  <c:v>1.305323944E-5</c:v>
                </c:pt>
                <c:pt idx="92492">
                  <c:v>1.469347872E-5</c:v>
                </c:pt>
                <c:pt idx="92493">
                  <c:v>4.2921390989999996E-6</c:v>
                </c:pt>
                <c:pt idx="92494">
                  <c:v>6.6672402549999997E-7</c:v>
                </c:pt>
                <c:pt idx="92495">
                  <c:v>1.3178494070000001E-6</c:v>
                </c:pt>
                <c:pt idx="92496">
                  <c:v>2.11327008E-6</c:v>
                </c:pt>
                <c:pt idx="92497">
                  <c:v>3.3280344320000001E-6</c:v>
                </c:pt>
                <c:pt idx="92498">
                  <c:v>7.8221360530000003E-7</c:v>
                </c:pt>
                <c:pt idx="92499">
                  <c:v>2.083905389E-6</c:v>
                </c:pt>
                <c:pt idx="92500">
                  <c:v>5.5742276210000001E-6</c:v>
                </c:pt>
                <c:pt idx="92501">
                  <c:v>4.6064420529999996E-6</c:v>
                </c:pt>
                <c:pt idx="92502">
                  <c:v>4.7323209660000001E-7</c:v>
                </c:pt>
                <c:pt idx="92503">
                  <c:v>2.781927871E-7</c:v>
                </c:pt>
                <c:pt idx="92504">
                  <c:v>8.2699332039999998E-8</c:v>
                </c:pt>
                <c:pt idx="92505">
                  <c:v>5.8772582809999996E-7</c:v>
                </c:pt>
                <c:pt idx="92506">
                  <c:v>2.855803859E-7</c:v>
                </c:pt>
                <c:pt idx="92507">
                  <c:v>2.7096704109999998E-7</c:v>
                </c:pt>
                <c:pt idx="92508">
                  <c:v>2.6694270709999997E-7</c:v>
                </c:pt>
                <c:pt idx="92509">
                  <c:v>5.3601140449999995E-7</c:v>
                </c:pt>
                <c:pt idx="92510">
                  <c:v>6.0972251760000003E-7</c:v>
                </c:pt>
                <c:pt idx="92511">
                  <c:v>1.4756365590000001E-7</c:v>
                </c:pt>
                <c:pt idx="92512">
                  <c:v>3.0341519009999999E-7</c:v>
                </c:pt>
                <c:pt idx="92513">
                  <c:v>8.9093383690000002E-8</c:v>
                </c:pt>
                <c:pt idx="92514">
                  <c:v>3.1592271989999998E-7</c:v>
                </c:pt>
                <c:pt idx="92515">
                  <c:v>2.944504707E-7</c:v>
                </c:pt>
                <c:pt idx="92516">
                  <c:v>3.0208570600000001E-7</c:v>
                </c:pt>
                <c:pt idx="92517">
                  <c:v>4.6713937489999997E-7</c:v>
                </c:pt>
                <c:pt idx="92518">
                  <c:v>4.0382051220000002E-7</c:v>
                </c:pt>
                <c:pt idx="92519">
                  <c:v>7.4864709780000004E-7</c:v>
                </c:pt>
                <c:pt idx="92520">
                  <c:v>1.000332181E-7</c:v>
                </c:pt>
                <c:pt idx="92521">
                  <c:v>1.681046214E-6</c:v>
                </c:pt>
                <c:pt idx="92522">
                  <c:v>6.0704064130000002E-7</c:v>
                </c:pt>
                <c:pt idx="92523">
                  <c:v>5.4543162000000003E-7</c:v>
                </c:pt>
                <c:pt idx="92524">
                  <c:v>3.0606684369999999E-6</c:v>
                </c:pt>
                <c:pt idx="92525">
                  <c:v>4.6546668540000002E-7</c:v>
                </c:pt>
                <c:pt idx="92526">
                  <c:v>1.7832481380000001E-6</c:v>
                </c:pt>
                <c:pt idx="92527">
                  <c:v>5.1778868089999999E-7</c:v>
                </c:pt>
                <c:pt idx="92528">
                  <c:v>4.9143803330000001E-5</c:v>
                </c:pt>
                <c:pt idx="92529">
                  <c:v>5.9884472489999997E-5</c:v>
                </c:pt>
                <c:pt idx="92530">
                  <c:v>4.00764051E-5</c:v>
                </c:pt>
                <c:pt idx="92531">
                  <c:v>4.4899003430000002E-5</c:v>
                </c:pt>
                <c:pt idx="92532">
                  <c:v>1.2443023779999999E-4</c:v>
                </c:pt>
                <c:pt idx="92533">
                  <c:v>5.0333464259999999E-5</c:v>
                </c:pt>
                <c:pt idx="92534">
                  <c:v>4.8164409249999999E-7</c:v>
                </c:pt>
                <c:pt idx="92535">
                  <c:v>2.5784559070000002E-6</c:v>
                </c:pt>
                <c:pt idx="92536">
                  <c:v>6.7935817079999998E-6</c:v>
                </c:pt>
                <c:pt idx="92537">
                  <c:v>6.5445900459999997E-6</c:v>
                </c:pt>
                <c:pt idx="92538">
                  <c:v>1.1608886230000001E-6</c:v>
                </c:pt>
                <c:pt idx="92539">
                  <c:v>1.2003517500000001E-6</c:v>
                </c:pt>
                <c:pt idx="92540">
                  <c:v>1.195326589E-5</c:v>
                </c:pt>
                <c:pt idx="92541">
                  <c:v>1.4072459019999999E-6</c:v>
                </c:pt>
                <c:pt idx="92542">
                  <c:v>3.3397041070000002E-6</c:v>
                </c:pt>
                <c:pt idx="92543">
                  <c:v>8.9695240059999999E-7</c:v>
                </c:pt>
                <c:pt idx="92544">
                  <c:v>7.0435836050000003E-6</c:v>
                </c:pt>
                <c:pt idx="92545">
                  <c:v>1.679110617E-6</c:v>
                </c:pt>
                <c:pt idx="92546">
                  <c:v>1.835640556E-6</c:v>
                </c:pt>
                <c:pt idx="92547">
                  <c:v>3.696833245E-7</c:v>
                </c:pt>
                <c:pt idx="92548">
                  <c:v>7.4851756420000003E-6</c:v>
                </c:pt>
                <c:pt idx="92549">
                  <c:v>5.8481985110000004E-6</c:v>
                </c:pt>
                <c:pt idx="92550">
                  <c:v>1.787930945E-6</c:v>
                </c:pt>
                <c:pt idx="92551">
                  <c:v>9.89299539E-9</c:v>
                </c:pt>
                <c:pt idx="92552">
                  <c:v>1.1245075620000001E-6</c:v>
                </c:pt>
                <c:pt idx="92553">
                  <c:v>7.6015377969999998E-7</c:v>
                </c:pt>
                <c:pt idx="92554">
                  <c:v>4.7288531340000002E-7</c:v>
                </c:pt>
                <c:pt idx="92555">
                  <c:v>6.035923349E-7</c:v>
                </c:pt>
                <c:pt idx="92556">
                  <c:v>1.00972275E-7</c:v>
                </c:pt>
                <c:pt idx="92557">
                  <c:v>1.092075272E-6</c:v>
                </c:pt>
                <c:pt idx="92558">
                  <c:v>5.488005113E-7</c:v>
                </c:pt>
                <c:pt idx="92559">
                  <c:v>6.4677075479999996E-7</c:v>
                </c:pt>
                <c:pt idx="92560">
                  <c:v>3.1896360479999998E-6</c:v>
                </c:pt>
                <c:pt idx="92561">
                  <c:v>1.430905264E-7</c:v>
                </c:pt>
                <c:pt idx="92562">
                  <c:v>1.3286333030000001E-6</c:v>
                </c:pt>
                <c:pt idx="92563">
                  <c:v>9.0318048389999995E-7</c:v>
                </c:pt>
                <c:pt idx="92564">
                  <c:v>3.8310598499999999E-7</c:v>
                </c:pt>
                <c:pt idx="92565">
                  <c:v>5.3812603629999999E-7</c:v>
                </c:pt>
                <c:pt idx="92566">
                  <c:v>3.5377000919999999E-7</c:v>
                </c:pt>
                <c:pt idx="92567">
                  <c:v>4.0557124650000002E-7</c:v>
                </c:pt>
                <c:pt idx="92568">
                  <c:v>2.981762245E-7</c:v>
                </c:pt>
                <c:pt idx="92569">
                  <c:v>2.0609662059999999E-6</c:v>
                </c:pt>
                <c:pt idx="92570">
                  <c:v>1.5938264209999999E-6</c:v>
                </c:pt>
                <c:pt idx="92571">
                  <c:v>1.139895407E-5</c:v>
                </c:pt>
                <c:pt idx="92572">
                  <c:v>1.3191586989999999E-4</c:v>
                </c:pt>
                <c:pt idx="92573">
                  <c:v>3.4316983120000002E-5</c:v>
                </c:pt>
                <c:pt idx="92574">
                  <c:v>2.311637646E-6</c:v>
                </c:pt>
                <c:pt idx="92575">
                  <c:v>2.5108750559999998E-7</c:v>
                </c:pt>
                <c:pt idx="92576">
                  <c:v>4.4347096370000002E-6</c:v>
                </c:pt>
                <c:pt idx="92577">
                  <c:v>5.6395482589999998E-6</c:v>
                </c:pt>
                <c:pt idx="92578">
                  <c:v>2.5953802279999999E-7</c:v>
                </c:pt>
                <c:pt idx="92579">
                  <c:v>1.3668876710000001E-6</c:v>
                </c:pt>
                <c:pt idx="92580">
                  <c:v>1.20572739E-4</c:v>
                </c:pt>
                <c:pt idx="92581">
                  <c:v>1.6924465329999999E-5</c:v>
                </c:pt>
                <c:pt idx="92582">
                  <c:v>2.2283863910000002E-5</c:v>
                </c:pt>
                <c:pt idx="92583">
                  <c:v>2.8531604869999999E-5</c:v>
                </c:pt>
                <c:pt idx="92584">
                  <c:v>6.6756454959999994E-5</c:v>
                </c:pt>
                <c:pt idx="92585">
                  <c:v>6.0474032180000004E-6</c:v>
                </c:pt>
                <c:pt idx="92586">
                  <c:v>5.3454999350000002E-6</c:v>
                </c:pt>
                <c:pt idx="92587">
                  <c:v>9.2482173900000004E-6</c:v>
                </c:pt>
                <c:pt idx="92588">
                  <c:v>3.1665897010000001E-6</c:v>
                </c:pt>
                <c:pt idx="92589">
                  <c:v>3.2471643499999999E-9</c:v>
                </c:pt>
                <c:pt idx="92590">
                  <c:v>1.0718214819999999E-5</c:v>
                </c:pt>
                <c:pt idx="92591">
                  <c:v>1.619418192E-5</c:v>
                </c:pt>
                <c:pt idx="92592">
                  <c:v>1.012362798E-4</c:v>
                </c:pt>
                <c:pt idx="92593">
                  <c:v>1.246284087E-5</c:v>
                </c:pt>
                <c:pt idx="92594">
                  <c:v>2.1936005439999999E-7</c:v>
                </c:pt>
                <c:pt idx="92595">
                  <c:v>1.3186498780000001E-6</c:v>
                </c:pt>
                <c:pt idx="92596">
                  <c:v>1.9421458500000001E-6</c:v>
                </c:pt>
                <c:pt idx="92597">
                  <c:v>6.5470592740000005E-7</c:v>
                </c:pt>
                <c:pt idx="92598">
                  <c:v>5.2764768649999996E-7</c:v>
                </c:pt>
                <c:pt idx="92599">
                  <c:v>2.6671186479999998E-7</c:v>
                </c:pt>
                <c:pt idx="92600">
                  <c:v>6.44475992E-6</c:v>
                </c:pt>
                <c:pt idx="92601">
                  <c:v>2.5384374119999999E-6</c:v>
                </c:pt>
                <c:pt idx="92602">
                  <c:v>1.370696683E-6</c:v>
                </c:pt>
                <c:pt idx="92603">
                  <c:v>6.438701332E-6</c:v>
                </c:pt>
                <c:pt idx="92604">
                  <c:v>7.5196082229999993E-5</c:v>
                </c:pt>
                <c:pt idx="92605">
                  <c:v>4.4502767210000001E-6</c:v>
                </c:pt>
                <c:pt idx="92606">
                  <c:v>1.4356242749999999E-7</c:v>
                </c:pt>
                <c:pt idx="92607">
                  <c:v>1.9524460380000001E-6</c:v>
                </c:pt>
                <c:pt idx="92608">
                  <c:v>7.2309071579999996E-6</c:v>
                </c:pt>
                <c:pt idx="92609">
                  <c:v>1.2455296260000001E-6</c:v>
                </c:pt>
                <c:pt idx="92610">
                  <c:v>7.8384656859999998E-7</c:v>
                </c:pt>
                <c:pt idx="92611">
                  <c:v>3.3098334189999998E-6</c:v>
                </c:pt>
                <c:pt idx="92612">
                  <c:v>2.1544668530000001E-5</c:v>
                </c:pt>
                <c:pt idx="92613">
                  <c:v>2.4601418350000002E-6</c:v>
                </c:pt>
                <c:pt idx="92614">
                  <c:v>6.7625574739999995E-7</c:v>
                </c:pt>
                <c:pt idx="92615">
                  <c:v>8.5582135220000002E-7</c:v>
                </c:pt>
                <c:pt idx="92616">
                  <c:v>3.5150572239999999E-6</c:v>
                </c:pt>
                <c:pt idx="92617">
                  <c:v>8.1306721580000004E-7</c:v>
                </c:pt>
                <c:pt idx="92618">
                  <c:v>1.2757336819999999E-6</c:v>
                </c:pt>
                <c:pt idx="92619">
                  <c:v>1.704863897E-6</c:v>
                </c:pt>
                <c:pt idx="92620">
                  <c:v>8.1153480849999995E-5</c:v>
                </c:pt>
                <c:pt idx="92621">
                  <c:v>1.1477642920000001E-5</c:v>
                </c:pt>
                <c:pt idx="92622">
                  <c:v>1.698315523E-5</c:v>
                </c:pt>
                <c:pt idx="92623">
                  <c:v>2.405285451E-5</c:v>
                </c:pt>
                <c:pt idx="92624">
                  <c:v>1.108936982E-3</c:v>
                </c:pt>
                <c:pt idx="92625">
                  <c:v>1.8802004329999999E-5</c:v>
                </c:pt>
                <c:pt idx="92626">
                  <c:v>1.454000638E-6</c:v>
                </c:pt>
                <c:pt idx="92627">
                  <c:v>6.7031898939999996E-6</c:v>
                </c:pt>
                <c:pt idx="92628">
                  <c:v>8.0722370689999994E-5</c:v>
                </c:pt>
                <c:pt idx="92629">
                  <c:v>3.2209830249999999E-6</c:v>
                </c:pt>
                <c:pt idx="92630">
                  <c:v>5.2860667759999999E-6</c:v>
                </c:pt>
                <c:pt idx="92631">
                  <c:v>1.0416265150000001E-5</c:v>
                </c:pt>
                <c:pt idx="92632">
                  <c:v>3.1832707579999999E-4</c:v>
                </c:pt>
                <c:pt idx="92633">
                  <c:v>1.1727325549999999E-5</c:v>
                </c:pt>
                <c:pt idx="92634">
                  <c:v>5.8324829680000001E-7</c:v>
                </c:pt>
                <c:pt idx="92635">
                  <c:v>5.8839893449999997E-6</c:v>
                </c:pt>
                <c:pt idx="92636">
                  <c:v>8.4048008890000002E-5</c:v>
                </c:pt>
                <c:pt idx="92637">
                  <c:v>2.2317527540000001E-7</c:v>
                </c:pt>
                <c:pt idx="92638">
                  <c:v>1.541285617E-6</c:v>
                </c:pt>
                <c:pt idx="92639">
                  <c:v>1.400367531E-6</c:v>
                </c:pt>
                <c:pt idx="92640">
                  <c:v>1.0990027439999999E-5</c:v>
                </c:pt>
                <c:pt idx="92641">
                  <c:v>2.878982422E-7</c:v>
                </c:pt>
                <c:pt idx="92642">
                  <c:v>1.044553131E-6</c:v>
                </c:pt>
                <c:pt idx="92643">
                  <c:v>1.031677118E-6</c:v>
                </c:pt>
                <c:pt idx="92644">
                  <c:v>4.9509813590000004E-4</c:v>
                </c:pt>
                <c:pt idx="92645">
                  <c:v>6.2206647850000001E-6</c:v>
                </c:pt>
                <c:pt idx="92646">
                  <c:v>4.5024149910000001E-6</c:v>
                </c:pt>
                <c:pt idx="92647">
                  <c:v>1.503405572E-5</c:v>
                </c:pt>
                <c:pt idx="92648">
                  <c:v>2.39928733E-5</c:v>
                </c:pt>
                <c:pt idx="92649">
                  <c:v>1.393744247E-5</c:v>
                </c:pt>
                <c:pt idx="92650">
                  <c:v>2.2548766150000001E-5</c:v>
                </c:pt>
                <c:pt idx="92651">
                  <c:v>3.700914873E-5</c:v>
                </c:pt>
                <c:pt idx="92652">
                  <c:v>8.0882041100000006E-5</c:v>
                </c:pt>
                <c:pt idx="92653">
                  <c:v>3.4836384090000002E-5</c:v>
                </c:pt>
                <c:pt idx="92654">
                  <c:v>4.6686743200000002E-5</c:v>
                </c:pt>
                <c:pt idx="92655">
                  <c:v>6.9569128189999994E-5</c:v>
                </c:pt>
                <c:pt idx="92656">
                  <c:v>3.568438826E-4</c:v>
                </c:pt>
                <c:pt idx="92657">
                  <c:v>5.3892743169999998E-5</c:v>
                </c:pt>
                <c:pt idx="92658">
                  <c:v>7.8393996029999994E-5</c:v>
                </c:pt>
                <c:pt idx="92659">
                  <c:v>8.2910771940000004E-5</c:v>
                </c:pt>
                <c:pt idx="92660">
                  <c:v>2.18058049E-4</c:v>
                </c:pt>
                <c:pt idx="92661">
                  <c:v>6.7418866630000005E-5</c:v>
                </c:pt>
                <c:pt idx="92662">
                  <c:v>7.9624601080000005E-5</c:v>
                </c:pt>
                <c:pt idx="92663">
                  <c:v>5.0289572379999997E-5</c:v>
                </c:pt>
                <c:pt idx="92664">
                  <c:v>4.0584213270000002E-2</c:v>
                </c:pt>
                <c:pt idx="92665">
                  <c:v>1.571973281E-4</c:v>
                </c:pt>
                <c:pt idx="92666">
                  <c:v>1.3468125730000001E-4</c:v>
                </c:pt>
                <c:pt idx="92667">
                  <c:v>1.001464005E-4</c:v>
                </c:pt>
                <c:pt idx="92668">
                  <c:v>2.5366419560000003E-4</c:v>
                </c:pt>
                <c:pt idx="92669">
                  <c:v>9.5832456589999994E-5</c:v>
                </c:pt>
                <c:pt idx="92670">
                  <c:v>8.8328344899999997E-5</c:v>
                </c:pt>
                <c:pt idx="92671">
                  <c:v>6.2082719920000004E-5</c:v>
                </c:pt>
                <c:pt idx="92672">
                  <c:v>3.6170198179999999E-4</c:v>
                </c:pt>
                <c:pt idx="92673">
                  <c:v>6.4197061530000003E-5</c:v>
                </c:pt>
                <c:pt idx="92674">
                  <c:v>4.1864178290000003E-5</c:v>
                </c:pt>
                <c:pt idx="92675">
                  <c:v>2.8598376329999999E-5</c:v>
                </c:pt>
                <c:pt idx="92676">
                  <c:v>8.4288769139999998E-5</c:v>
                </c:pt>
                <c:pt idx="92677">
                  <c:v>3.779597753E-5</c:v>
                </c:pt>
                <c:pt idx="92678">
                  <c:v>2.0450685280000001E-5</c:v>
                </c:pt>
                <c:pt idx="92679">
                  <c:v>1.107914994E-5</c:v>
                </c:pt>
                <c:pt idx="92680">
                  <c:v>2.6147503770000002E-5</c:v>
                </c:pt>
                <c:pt idx="92681">
                  <c:v>1.3546741100000001E-5</c:v>
                </c:pt>
                <c:pt idx="92682">
                  <c:v>2.9748685950000002E-6</c:v>
                </c:pt>
                <c:pt idx="92683">
                  <c:v>3.9285251689999999E-6</c:v>
                </c:pt>
                <c:pt idx="92684">
                  <c:v>4.9914507129999997E-4</c:v>
                </c:pt>
                <c:pt idx="92685">
                  <c:v>2.162945756E-6</c:v>
                </c:pt>
                <c:pt idx="92686">
                  <c:v>1.187557834E-6</c:v>
                </c:pt>
                <c:pt idx="92687">
                  <c:v>2.3333677480000001E-7</c:v>
                </c:pt>
                <c:pt idx="92688">
                  <c:v>1.0885911549999999E-5</c:v>
                </c:pt>
                <c:pt idx="92689">
                  <c:v>1.2039219660000001E-6</c:v>
                </c:pt>
                <c:pt idx="92690">
                  <c:v>1.408925704E-6</c:v>
                </c:pt>
                <c:pt idx="92691">
                  <c:v>2.6057381270000001E-7</c:v>
                </c:pt>
                <c:pt idx="92692">
                  <c:v>8.1227414950000006E-5</c:v>
                </c:pt>
                <c:pt idx="92693">
                  <c:v>3.9359795579999998E-6</c:v>
                </c:pt>
                <c:pt idx="92694">
                  <c:v>1.000784484E-7</c:v>
                </c:pt>
                <c:pt idx="92695">
                  <c:v>1.0358879110000001E-5</c:v>
                </c:pt>
                <c:pt idx="92696">
                  <c:v>3.21081793E-4</c:v>
                </c:pt>
                <c:pt idx="92697">
                  <c:v>1.198760929E-5</c:v>
                </c:pt>
                <c:pt idx="92698">
                  <c:v>5.0205369699999997E-6</c:v>
                </c:pt>
                <c:pt idx="92699">
                  <c:v>2.539481958E-6</c:v>
                </c:pt>
                <c:pt idx="92700">
                  <c:v>8.1737383790000004E-5</c:v>
                </c:pt>
                <c:pt idx="92701">
                  <c:v>6.9139303050000001E-6</c:v>
                </c:pt>
                <c:pt idx="92702">
                  <c:v>9.7080412490000005E-7</c:v>
                </c:pt>
                <c:pt idx="92703">
                  <c:v>1.767464647E-5</c:v>
                </c:pt>
                <c:pt idx="92704">
                  <c:v>1.0881891030000001E-3</c:v>
                </c:pt>
                <c:pt idx="92705">
                  <c:v>2.7049935050000002E-5</c:v>
                </c:pt>
                <c:pt idx="92706">
                  <c:v>2.2119357320000001E-5</c:v>
                </c:pt>
                <c:pt idx="92707">
                  <c:v>1.247279038E-5</c:v>
                </c:pt>
                <c:pt idx="92708">
                  <c:v>8.4475447190000003E-5</c:v>
                </c:pt>
                <c:pt idx="92709">
                  <c:v>1.606907228E-6</c:v>
                </c:pt>
                <c:pt idx="92710">
                  <c:v>1.3233617520000001E-6</c:v>
                </c:pt>
                <c:pt idx="92711">
                  <c:v>8.381410062E-7</c:v>
                </c:pt>
                <c:pt idx="92712">
                  <c:v>3.6879776359999999E-6</c:v>
                </c:pt>
                <c:pt idx="92713">
                  <c:v>8.5054972139999998E-7</c:v>
                </c:pt>
                <c:pt idx="92714">
                  <c:v>6.9791017140000005E-7</c:v>
                </c:pt>
                <c:pt idx="92715">
                  <c:v>2.4147063419999999E-6</c:v>
                </c:pt>
                <c:pt idx="92716">
                  <c:v>2.1637003899999999E-5</c:v>
                </c:pt>
                <c:pt idx="92717">
                  <c:v>3.2191588120000001E-6</c:v>
                </c:pt>
                <c:pt idx="92718">
                  <c:v>6.6335931469999997E-7</c:v>
                </c:pt>
                <c:pt idx="92719">
                  <c:v>1.1838986410000001E-6</c:v>
                </c:pt>
                <c:pt idx="92720">
                  <c:v>7.3293885229999996E-6</c:v>
                </c:pt>
                <c:pt idx="92721">
                  <c:v>1.882415167E-6</c:v>
                </c:pt>
                <c:pt idx="92722">
                  <c:v>1.022038938E-7</c:v>
                </c:pt>
                <c:pt idx="92723">
                  <c:v>4.3703669139999997E-6</c:v>
                </c:pt>
                <c:pt idx="92724">
                  <c:v>7.3606897859999999E-5</c:v>
                </c:pt>
                <c:pt idx="92725">
                  <c:v>5.9695583550000002E-6</c:v>
                </c:pt>
                <c:pt idx="92726">
                  <c:v>1.635148407E-6</c:v>
                </c:pt>
                <c:pt idx="92727">
                  <c:v>2.6412263749999999E-6</c:v>
                </c:pt>
                <c:pt idx="92728">
                  <c:v>6.6634265920000003E-6</c:v>
                </c:pt>
                <c:pt idx="92729">
                  <c:v>3.216662564E-7</c:v>
                </c:pt>
                <c:pt idx="92730">
                  <c:v>5.4151814469999998E-7</c:v>
                </c:pt>
                <c:pt idx="92731">
                  <c:v>6.4729773699999998E-7</c:v>
                </c:pt>
                <c:pt idx="92732">
                  <c:v>1.767531344E-6</c:v>
                </c:pt>
                <c:pt idx="92733">
                  <c:v>1.0755483820000001E-6</c:v>
                </c:pt>
                <c:pt idx="92734">
                  <c:v>2.251979131E-7</c:v>
                </c:pt>
                <c:pt idx="92735">
                  <c:v>1.239820602E-5</c:v>
                </c:pt>
                <c:pt idx="92736">
                  <c:v>9.9312884569999999E-5</c:v>
                </c:pt>
                <c:pt idx="92737">
                  <c:v>1.7018454069999999E-5</c:v>
                </c:pt>
                <c:pt idx="92738">
                  <c:v>1.089050976E-5</c:v>
                </c:pt>
                <c:pt idx="92739">
                  <c:v>1.4234512240000001E-8</c:v>
                </c:pt>
                <c:pt idx="92740">
                  <c:v>2.9045489130000002E-6</c:v>
                </c:pt>
                <c:pt idx="92741">
                  <c:v>9.5348503489999993E-6</c:v>
                </c:pt>
                <c:pt idx="92742">
                  <c:v>4.8252612599999999E-6</c:v>
                </c:pt>
                <c:pt idx="92743">
                  <c:v>5.9201691709999997E-6</c:v>
                </c:pt>
                <c:pt idx="92744">
                  <c:v>6.4240246930000002E-5</c:v>
                </c:pt>
                <c:pt idx="92745">
                  <c:v>2.8674717749999999E-5</c:v>
                </c:pt>
                <c:pt idx="92746">
                  <c:v>2.2785859280000001E-5</c:v>
                </c:pt>
                <c:pt idx="92747">
                  <c:v>1.7415252699999999E-5</c:v>
                </c:pt>
                <c:pt idx="92748">
                  <c:v>1.17704885E-4</c:v>
                </c:pt>
                <c:pt idx="92749">
                  <c:v>6.3330583279999998E-7</c:v>
                </c:pt>
                <c:pt idx="92750">
                  <c:v>3.4858391009999998E-7</c:v>
                </c:pt>
                <c:pt idx="92751">
                  <c:v>5.9298623549999997E-6</c:v>
                </c:pt>
                <c:pt idx="92752">
                  <c:v>4.0746372229999999E-6</c:v>
                </c:pt>
                <c:pt idx="92753">
                  <c:v>7.336120529E-8</c:v>
                </c:pt>
                <c:pt idx="92754">
                  <c:v>3.2099382280000001E-6</c:v>
                </c:pt>
                <c:pt idx="92755">
                  <c:v>3.4359860600000003E-5</c:v>
                </c:pt>
                <c:pt idx="92756">
                  <c:v>1.300995883E-4</c:v>
                </c:pt>
                <c:pt idx="92757">
                  <c:v>1.0582689210000001E-5</c:v>
                </c:pt>
                <c:pt idx="92758">
                  <c:v>1.7432291260000001E-6</c:v>
                </c:pt>
                <c:pt idx="92759">
                  <c:v>2.2022491080000001E-6</c:v>
                </c:pt>
                <c:pt idx="92760">
                  <c:v>3.4251172420000001E-7</c:v>
                </c:pt>
                <c:pt idx="92761">
                  <c:v>3.698125368E-7</c:v>
                </c:pt>
                <c:pt idx="92762">
                  <c:v>3.4987787590000001E-7</c:v>
                </c:pt>
                <c:pt idx="92763">
                  <c:v>5.318654418E-7</c:v>
                </c:pt>
                <c:pt idx="92764">
                  <c:v>3.7242781849999998E-7</c:v>
                </c:pt>
                <c:pt idx="92765">
                  <c:v>9.2926837399999999E-7</c:v>
                </c:pt>
                <c:pt idx="92766">
                  <c:v>1.2644819730000001E-6</c:v>
                </c:pt>
                <c:pt idx="92767">
                  <c:v>1.1782349519999999E-7</c:v>
                </c:pt>
                <c:pt idx="92768">
                  <c:v>2.9735397530000001E-6</c:v>
                </c:pt>
                <c:pt idx="92769">
                  <c:v>5.8278489530000001E-7</c:v>
                </c:pt>
                <c:pt idx="92770">
                  <c:v>5.3506221949999998E-7</c:v>
                </c:pt>
                <c:pt idx="92771">
                  <c:v>1.1259524240000001E-6</c:v>
                </c:pt>
                <c:pt idx="92772">
                  <c:v>8.8966117240000001E-8</c:v>
                </c:pt>
                <c:pt idx="92773">
                  <c:v>6.0215831879999999E-7</c:v>
                </c:pt>
                <c:pt idx="92774">
                  <c:v>4.9182714639999998E-7</c:v>
                </c:pt>
                <c:pt idx="92775">
                  <c:v>7.7177784640000005E-7</c:v>
                </c:pt>
                <c:pt idx="92776">
                  <c:v>9.9009637800000005E-7</c:v>
                </c:pt>
                <c:pt idx="92777">
                  <c:v>3.3556006749999998E-8</c:v>
                </c:pt>
                <c:pt idx="92778">
                  <c:v>2.0506806799999999E-6</c:v>
                </c:pt>
                <c:pt idx="92779">
                  <c:v>5.7842450260000001E-6</c:v>
                </c:pt>
                <c:pt idx="92780">
                  <c:v>7.4849005140000001E-6</c:v>
                </c:pt>
                <c:pt idx="92781">
                  <c:v>3.5403145120000001E-7</c:v>
                </c:pt>
                <c:pt idx="92782">
                  <c:v>1.800848711E-6</c:v>
                </c:pt>
                <c:pt idx="92783">
                  <c:v>1.5841912390000001E-6</c:v>
                </c:pt>
                <c:pt idx="92784">
                  <c:v>6.7169724279999997E-6</c:v>
                </c:pt>
                <c:pt idx="92785">
                  <c:v>9.7366827550000005E-7</c:v>
                </c:pt>
                <c:pt idx="92786">
                  <c:v>3.1417608510000001E-6</c:v>
                </c:pt>
                <c:pt idx="92787">
                  <c:v>1.3332035649999999E-6</c:v>
                </c:pt>
                <c:pt idx="92788">
                  <c:v>1.117358652E-5</c:v>
                </c:pt>
                <c:pt idx="92789">
                  <c:v>1.0954054819999999E-6</c:v>
                </c:pt>
                <c:pt idx="92790">
                  <c:v>9.3511393530000001E-7</c:v>
                </c:pt>
                <c:pt idx="92791">
                  <c:v>6.8659554510000003E-6</c:v>
                </c:pt>
                <c:pt idx="92792">
                  <c:v>6.3263434129999997E-6</c:v>
                </c:pt>
                <c:pt idx="92793">
                  <c:v>2.8971669250000002E-6</c:v>
                </c:pt>
                <c:pt idx="92794">
                  <c:v>4.9619942349999998E-7</c:v>
                </c:pt>
                <c:pt idx="92795">
                  <c:v>4.971510858E-5</c:v>
                </c:pt>
                <c:pt idx="92796">
                  <c:v>1.187060789E-4</c:v>
                </c:pt>
                <c:pt idx="92797">
                  <c:v>4.3328066489999998E-5</c:v>
                </c:pt>
                <c:pt idx="92798">
                  <c:v>4.092700731E-5</c:v>
                </c:pt>
                <c:pt idx="92799">
                  <c:v>6.0227926189999998E-5</c:v>
                </c:pt>
                <c:pt idx="92800">
                  <c:v>4.7893476669999998E-5</c:v>
                </c:pt>
                <c:pt idx="92801">
                  <c:v>4.0269936040000001E-7</c:v>
                </c:pt>
                <c:pt idx="92802">
                  <c:v>1.585233811E-6</c:v>
                </c:pt>
                <c:pt idx="92803">
                  <c:v>5.2905405100000002E-7</c:v>
                </c:pt>
                <c:pt idx="92804">
                  <c:v>2.7649511970000001E-6</c:v>
                </c:pt>
                <c:pt idx="92805">
                  <c:v>5.7976527029999996E-7</c:v>
                </c:pt>
                <c:pt idx="92806">
                  <c:v>6.2073518860000002E-7</c:v>
                </c:pt>
                <c:pt idx="92807">
                  <c:v>1.734246543E-6</c:v>
                </c:pt>
                <c:pt idx="92808">
                  <c:v>1.2754862659999999E-7</c:v>
                </c:pt>
                <c:pt idx="92809">
                  <c:v>7.5180092460000004E-7</c:v>
                </c:pt>
                <c:pt idx="92810">
                  <c:v>3.838800336E-7</c:v>
                </c:pt>
                <c:pt idx="92811">
                  <c:v>4.6560955529999998E-7</c:v>
                </c:pt>
                <c:pt idx="92812">
                  <c:v>2.968090391E-7</c:v>
                </c:pt>
                <c:pt idx="92813">
                  <c:v>2.8862253159999999E-7</c:v>
                </c:pt>
                <c:pt idx="92814">
                  <c:v>3.0801545550000001E-7</c:v>
                </c:pt>
                <c:pt idx="92815">
                  <c:v>9.2375413990000006E-8</c:v>
                </c:pt>
                <c:pt idx="92816">
                  <c:v>2.6253517059999999E-7</c:v>
                </c:pt>
                <c:pt idx="92817">
                  <c:v>1.8648718479999999E-7</c:v>
                </c:pt>
                <c:pt idx="92818">
                  <c:v>6.4008332380000005E-7</c:v>
                </c:pt>
                <c:pt idx="92819">
                  <c:v>5.1284245770000004E-7</c:v>
                </c:pt>
                <c:pt idx="92820">
                  <c:v>2.673416438E-7</c:v>
                </c:pt>
                <c:pt idx="92821">
                  <c:v>2.7815592810000002E-7</c:v>
                </c:pt>
                <c:pt idx="92822">
                  <c:v>2.882105375E-7</c:v>
                </c:pt>
                <c:pt idx="92823">
                  <c:v>5.8192609499999999E-7</c:v>
                </c:pt>
                <c:pt idx="92824">
                  <c:v>9.4600361620000006E-8</c:v>
                </c:pt>
                <c:pt idx="92825">
                  <c:v>3.0461048050000002E-7</c:v>
                </c:pt>
                <c:pt idx="92826">
                  <c:v>5.1001803969999998E-7</c:v>
                </c:pt>
                <c:pt idx="92827">
                  <c:v>4.3904994590000004E-6</c:v>
                </c:pt>
                <c:pt idx="92828">
                  <c:v>5.3392026070000003E-6</c:v>
                </c:pt>
                <c:pt idx="92829">
                  <c:v>1.820959341E-6</c:v>
                </c:pt>
                <c:pt idx="92830">
                  <c:v>7.5901650339999998E-7</c:v>
                </c:pt>
                <c:pt idx="92831">
                  <c:v>3.3593011560000001E-6</c:v>
                </c:pt>
                <c:pt idx="92832">
                  <c:v>1.987454141E-6</c:v>
                </c:pt>
                <c:pt idx="92833">
                  <c:v>1.2328459050000001E-6</c:v>
                </c:pt>
                <c:pt idx="92834">
                  <c:v>6.3463271209999997E-7</c:v>
                </c:pt>
                <c:pt idx="92835">
                  <c:v>4.0168072909999997E-6</c:v>
                </c:pt>
                <c:pt idx="92836">
                  <c:v>1.3489238049999999E-5</c:v>
                </c:pt>
                <c:pt idx="92837">
                  <c:v>1.1513024370000001E-5</c:v>
                </c:pt>
                <c:pt idx="92838">
                  <c:v>2.123346577E-5</c:v>
                </c:pt>
                <c:pt idx="92839">
                  <c:v>1.389328971E-4</c:v>
                </c:pt>
                <c:pt idx="92840">
                  <c:v>5.4611852369999997E-5</c:v>
                </c:pt>
                <c:pt idx="92841">
                  <c:v>2.6078177729999998E-6</c:v>
                </c:pt>
                <c:pt idx="92842">
                  <c:v>5.1463060550000002E-7</c:v>
                </c:pt>
                <c:pt idx="92843">
                  <c:v>2.7345898310000001E-6</c:v>
                </c:pt>
                <c:pt idx="92844">
                  <c:v>3.010782845E-6</c:v>
                </c:pt>
                <c:pt idx="92845">
                  <c:v>2.956407338E-8</c:v>
                </c:pt>
                <c:pt idx="92846">
                  <c:v>3.6251050500000001E-7</c:v>
                </c:pt>
                <c:pt idx="92847">
                  <c:v>2.097669392E-5</c:v>
                </c:pt>
                <c:pt idx="92848">
                  <c:v>8.6822938879999997E-6</c:v>
                </c:pt>
                <c:pt idx="92849">
                  <c:v>3.7845198630000001E-6</c:v>
                </c:pt>
                <c:pt idx="92850">
                  <c:v>4.3808707149999996E-6</c:v>
                </c:pt>
                <c:pt idx="92851">
                  <c:v>6.4238087909999996E-6</c:v>
                </c:pt>
                <c:pt idx="92852">
                  <c:v>1.2138324110000001E-6</c:v>
                </c:pt>
                <c:pt idx="92853">
                  <c:v>2.2632415389999999E-7</c:v>
                </c:pt>
                <c:pt idx="92854">
                  <c:v>6.7919537789999999E-7</c:v>
                </c:pt>
                <c:pt idx="92855">
                  <c:v>5.1155066809999997E-8</c:v>
                </c:pt>
                <c:pt idx="92856">
                  <c:v>8.1455142260000002E-8</c:v>
                </c:pt>
                <c:pt idx="92857">
                  <c:v>3.0305388210000003E-7</c:v>
                </c:pt>
                <c:pt idx="92858">
                  <c:v>5.6887214189999995E-7</c:v>
                </c:pt>
                <c:pt idx="92859">
                  <c:v>4.238586514E-7</c:v>
                </c:pt>
                <c:pt idx="92860">
                  <c:v>3.2606599270000002E-7</c:v>
                </c:pt>
                <c:pt idx="92861">
                  <c:v>1.294583993E-7</c:v>
                </c:pt>
                <c:pt idx="92862">
                  <c:v>1.3555869820000001E-7</c:v>
                </c:pt>
                <c:pt idx="92863">
                  <c:v>1.300521568E-7</c:v>
                </c:pt>
                <c:pt idx="92864">
                  <c:v>1.3084797349999999E-7</c:v>
                </c:pt>
                <c:pt idx="92865">
                  <c:v>1.278981675E-7</c:v>
                </c:pt>
                <c:pt idx="92866">
                  <c:v>1.3459286799999999E-7</c:v>
                </c:pt>
                <c:pt idx="92867">
                  <c:v>4.2409606430000002E-7</c:v>
                </c:pt>
                <c:pt idx="92868">
                  <c:v>1.054031406E-7</c:v>
                </c:pt>
                <c:pt idx="92869">
                  <c:v>5.9233952689999998E-7</c:v>
                </c:pt>
                <c:pt idx="92870">
                  <c:v>6.7494859120000001E-7</c:v>
                </c:pt>
                <c:pt idx="92871">
                  <c:v>2.3750807590000001E-6</c:v>
                </c:pt>
                <c:pt idx="92872">
                  <c:v>5.2988798470000003E-7</c:v>
                </c:pt>
                <c:pt idx="92873">
                  <c:v>3.538427976E-7</c:v>
                </c:pt>
                <c:pt idx="92874">
                  <c:v>6.1575388830000002E-7</c:v>
                </c:pt>
                <c:pt idx="92875">
                  <c:v>7.7501452000000004E-7</c:v>
                </c:pt>
                <c:pt idx="92876">
                  <c:v>3.266649051E-8</c:v>
                </c:pt>
                <c:pt idx="92877">
                  <c:v>1.4362805309999999E-6</c:v>
                </c:pt>
                <c:pt idx="92878">
                  <c:v>1.81865556E-6</c:v>
                </c:pt>
                <c:pt idx="92879">
                  <c:v>2.428093979E-5</c:v>
                </c:pt>
                <c:pt idx="92880">
                  <c:v>5.1238870390000003E-6</c:v>
                </c:pt>
                <c:pt idx="92881">
                  <c:v>3.6408844260000001E-7</c:v>
                </c:pt>
                <c:pt idx="92882">
                  <c:v>2.3008866089999999E-6</c:v>
                </c:pt>
                <c:pt idx="92883">
                  <c:v>1.194692739E-5</c:v>
                </c:pt>
                <c:pt idx="92884">
                  <c:v>4.3116124570000001E-7</c:v>
                </c:pt>
                <c:pt idx="92885">
                  <c:v>1.2956615970000001E-6</c:v>
                </c:pt>
                <c:pt idx="92886">
                  <c:v>1.369635094E-6</c:v>
                </c:pt>
                <c:pt idx="92887">
                  <c:v>2.6287639090000001E-5</c:v>
                </c:pt>
                <c:pt idx="92888">
                  <c:v>7.6968794030000007E-6</c:v>
                </c:pt>
                <c:pt idx="92889">
                  <c:v>7.4763864120000004E-6</c:v>
                </c:pt>
                <c:pt idx="92890">
                  <c:v>7.0325249699999997E-6</c:v>
                </c:pt>
                <c:pt idx="92891">
                  <c:v>9.4845673780000005E-5</c:v>
                </c:pt>
                <c:pt idx="92892">
                  <c:v>4.1846263579999998E-6</c:v>
                </c:pt>
                <c:pt idx="92893">
                  <c:v>2.9125384660000002E-7</c:v>
                </c:pt>
                <c:pt idx="92894">
                  <c:v>4.2079821589999997E-7</c:v>
                </c:pt>
                <c:pt idx="92895">
                  <c:v>2.4564403629999999E-6</c:v>
                </c:pt>
                <c:pt idx="92896">
                  <c:v>1.032493263E-7</c:v>
                </c:pt>
                <c:pt idx="92897">
                  <c:v>2.0549397659999999E-7</c:v>
                </c:pt>
                <c:pt idx="92898">
                  <c:v>1.3822393130000001E-7</c:v>
                </c:pt>
                <c:pt idx="92899">
                  <c:v>3.3439602830000001E-6</c:v>
                </c:pt>
                <c:pt idx="92900">
                  <c:v>2.019681293E-7</c:v>
                </c:pt>
                <c:pt idx="92901">
                  <c:v>5.712005463E-8</c:v>
                </c:pt>
                <c:pt idx="92902">
                  <c:v>3.5959857249999997E-8</c:v>
                </c:pt>
                <c:pt idx="92903">
                  <c:v>1.781486391E-7</c:v>
                </c:pt>
                <c:pt idx="92904">
                  <c:v>3.8831634330000002E-8</c:v>
                </c:pt>
                <c:pt idx="92905">
                  <c:v>8.6411424509999995E-9</c:v>
                </c:pt>
                <c:pt idx="92906">
                  <c:v>1.6064982129999999E-8</c:v>
                </c:pt>
                <c:pt idx="92907">
                  <c:v>4.7543257160000003E-9</c:v>
                </c:pt>
                <c:pt idx="92908">
                  <c:v>3.1315016949999997E-8</c:v>
                </c:pt>
                <c:pt idx="92909">
                  <c:v>3.2554994739999999E-8</c:v>
                </c:pt>
                <c:pt idx="92910">
                  <c:v>3.0559092680000001E-8</c:v>
                </c:pt>
                <c:pt idx="92911">
                  <c:v>1.8547784039999998E-8</c:v>
                </c:pt>
                <c:pt idx="92912">
                  <c:v>3.1630526330000001E-8</c:v>
                </c:pt>
                <c:pt idx="92913">
                  <c:v>2.55252328E-8</c:v>
                </c:pt>
                <c:pt idx="92914">
                  <c:v>1.5539359520000001E-8</c:v>
                </c:pt>
                <c:pt idx="92915">
                  <c:v>2.741317836E-8</c:v>
                </c:pt>
                <c:pt idx="92916">
                  <c:v>3.9568699819999998E-8</c:v>
                </c:pt>
                <c:pt idx="92917">
                  <c:v>9.6394971400000001E-9</c:v>
                </c:pt>
                <c:pt idx="92918">
                  <c:v>5.2429694880000001E-8</c:v>
                </c:pt>
                <c:pt idx="92919">
                  <c:v>2.6954563440000001E-8</c:v>
                </c:pt>
                <c:pt idx="92920">
                  <c:v>6.3531713510000001E-8</c:v>
                </c:pt>
                <c:pt idx="92921">
                  <c:v>6.3650136119999999E-8</c:v>
                </c:pt>
                <c:pt idx="92922">
                  <c:v>2.1678768719999999E-7</c:v>
                </c:pt>
                <c:pt idx="92923">
                  <c:v>4.8515936549999996E-7</c:v>
                </c:pt>
                <c:pt idx="92924">
                  <c:v>6.6350515150000003E-8</c:v>
                </c:pt>
                <c:pt idx="92925">
                  <c:v>3.8093266789999998E-7</c:v>
                </c:pt>
                <c:pt idx="92926">
                  <c:v>5.1182441250000001E-7</c:v>
                </c:pt>
                <c:pt idx="92927">
                  <c:v>5.0517573509999998E-7</c:v>
                </c:pt>
                <c:pt idx="92928">
                  <c:v>2.660994918E-7</c:v>
                </c:pt>
                <c:pt idx="92929">
                  <c:v>1.3757745040000001E-6</c:v>
                </c:pt>
                <c:pt idx="92930">
                  <c:v>1.767315832E-6</c:v>
                </c:pt>
                <c:pt idx="92931">
                  <c:v>1.253930517E-4</c:v>
                </c:pt>
                <c:pt idx="92932">
                  <c:v>2.0254475740000001E-6</c:v>
                </c:pt>
                <c:pt idx="92933">
                  <c:v>9.2681441520000004E-8</c:v>
                </c:pt>
                <c:pt idx="92934">
                  <c:v>1.0269320170000001E-6</c:v>
                </c:pt>
                <c:pt idx="92935">
                  <c:v>1.5847512680000001E-6</c:v>
                </c:pt>
                <c:pt idx="92936">
                  <c:v>2.8677618099999999E-7</c:v>
                </c:pt>
                <c:pt idx="92937">
                  <c:v>3.6507557860000001E-7</c:v>
                </c:pt>
                <c:pt idx="92938">
                  <c:v>6.3198807450000004E-7</c:v>
                </c:pt>
                <c:pt idx="92939">
                  <c:v>2.1361855350000001E-6</c:v>
                </c:pt>
                <c:pt idx="92940">
                  <c:v>2.1573694149999999E-7</c:v>
                </c:pt>
                <c:pt idx="92941">
                  <c:v>3.5676241160000001E-7</c:v>
                </c:pt>
                <c:pt idx="92942">
                  <c:v>2.8299441190000002E-7</c:v>
                </c:pt>
                <c:pt idx="92943">
                  <c:v>4.5644541499999998E-7</c:v>
                </c:pt>
                <c:pt idx="92944">
                  <c:v>1.083082981E-7</c:v>
                </c:pt>
                <c:pt idx="92945">
                  <c:v>1.360632639E-7</c:v>
                </c:pt>
                <c:pt idx="92946">
                  <c:v>9.4933777630000005E-8</c:v>
                </c:pt>
                <c:pt idx="92947">
                  <c:v>7.6063190540000006E-8</c:v>
                </c:pt>
                <c:pt idx="92948">
                  <c:v>3.2737366000000001E-8</c:v>
                </c:pt>
                <c:pt idx="92949">
                  <c:v>3.3219730000000002E-8</c:v>
                </c:pt>
                <c:pt idx="92950">
                  <c:v>8.9684238850000002E-9</c:v>
                </c:pt>
                <c:pt idx="92951">
                  <c:v>1.277194581E-6</c:v>
                </c:pt>
                <c:pt idx="92952">
                  <c:v>2.0521164249999998E-9</c:v>
                </c:pt>
                <c:pt idx="92953">
                  <c:v>9.0265462270000001E-10</c:v>
                </c:pt>
                <c:pt idx="92954">
                  <c:v>4.7764176569999996E-10</c:v>
                </c:pt>
                <c:pt idx="92955">
                  <c:v>1.385535006E-8</c:v>
                </c:pt>
                <c:pt idx="92956">
                  <c:v>1.2043439920000001E-9</c:v>
                </c:pt>
                <c:pt idx="92957">
                  <c:v>1.532408022E-9</c:v>
                </c:pt>
                <c:pt idx="92958">
                  <c:v>1.6080533610000001E-9</c:v>
                </c:pt>
                <c:pt idx="92959">
                  <c:v>1.684448271E-8</c:v>
                </c:pt>
                <c:pt idx="92960">
                  <c:v>2.7368436640000002E-10</c:v>
                </c:pt>
                <c:pt idx="92961">
                  <c:v>5.9520484159999996E-14</c:v>
                </c:pt>
                <c:pt idx="92962">
                  <c:v>3.7991279510000001E-10</c:v>
                </c:pt>
                <c:pt idx="92963">
                  <c:v>8.2858018209999994E-8</c:v>
                </c:pt>
                <c:pt idx="92964">
                  <c:v>7.4103015470000004E-9</c:v>
                </c:pt>
                <c:pt idx="92965">
                  <c:v>1.2685538969999999E-8</c:v>
                </c:pt>
                <c:pt idx="92966">
                  <c:v>1.8282210979999999E-8</c:v>
                </c:pt>
                <c:pt idx="92967">
                  <c:v>2.475647306E-7</c:v>
                </c:pt>
                <c:pt idx="92968">
                  <c:v>5.7531826259999998E-8</c:v>
                </c:pt>
                <c:pt idx="92969">
                  <c:v>5.235929655E-8</c:v>
                </c:pt>
                <c:pt idx="92970">
                  <c:v>7.9888039729999996E-8</c:v>
                </c:pt>
                <c:pt idx="92971">
                  <c:v>2.023614275E-5</c:v>
                </c:pt>
                <c:pt idx="92972">
                  <c:v>3.4968584529999998E-7</c:v>
                </c:pt>
                <c:pt idx="92973">
                  <c:v>4.0271999819999998E-7</c:v>
                </c:pt>
                <c:pt idx="92974">
                  <c:v>1.651011706E-7</c:v>
                </c:pt>
                <c:pt idx="92975">
                  <c:v>1.052388143E-5</c:v>
                </c:pt>
                <c:pt idx="92976">
                  <c:v>2.37526299E-7</c:v>
                </c:pt>
                <c:pt idx="92977">
                  <c:v>2.3289193939999999E-7</c:v>
                </c:pt>
                <c:pt idx="92978">
                  <c:v>1.520408611E-7</c:v>
                </c:pt>
                <c:pt idx="92979">
                  <c:v>5.3220186949999998E-6</c:v>
                </c:pt>
                <c:pt idx="92980">
                  <c:v>2.2189132380000001E-7</c:v>
                </c:pt>
                <c:pt idx="92981">
                  <c:v>5.6434300410000002E-8</c:v>
                </c:pt>
                <c:pt idx="92982">
                  <c:v>5.3708665020000001E-7</c:v>
                </c:pt>
                <c:pt idx="92983">
                  <c:v>2.659983892E-5</c:v>
                </c:pt>
                <c:pt idx="92984">
                  <c:v>6.2783327319999998E-7</c:v>
                </c:pt>
                <c:pt idx="92985">
                  <c:v>3.0922494809999998E-7</c:v>
                </c:pt>
                <c:pt idx="92986">
                  <c:v>9.4278870709999995E-8</c:v>
                </c:pt>
                <c:pt idx="92987">
                  <c:v>1.2038743010000001E-6</c:v>
                </c:pt>
                <c:pt idx="92988">
                  <c:v>2.277526938E-7</c:v>
                </c:pt>
                <c:pt idx="92989">
                  <c:v>7.5581462940000003E-8</c:v>
                </c:pt>
                <c:pt idx="92990">
                  <c:v>1.359535577E-7</c:v>
                </c:pt>
                <c:pt idx="92991">
                  <c:v>5.9668369540000002E-6</c:v>
                </c:pt>
                <c:pt idx="92992">
                  <c:v>2.4535523850000001E-7</c:v>
                </c:pt>
                <c:pt idx="92993">
                  <c:v>9.6803253489999998E-8</c:v>
                </c:pt>
                <c:pt idx="92994">
                  <c:v>7.8386038999999994E-9</c:v>
                </c:pt>
                <c:pt idx="92995">
                  <c:v>5.2988716889999997E-7</c:v>
                </c:pt>
                <c:pt idx="92996">
                  <c:v>2.6065020249999999E-9</c:v>
                </c:pt>
                <c:pt idx="92997">
                  <c:v>6.3576930189999999E-9</c:v>
                </c:pt>
                <c:pt idx="92998">
                  <c:v>9.7495026460000001E-9</c:v>
                </c:pt>
                <c:pt idx="92999">
                  <c:v>3.0384683869999999E-8</c:v>
                </c:pt>
                <c:pt idx="93000">
                  <c:v>1.9669944089999999E-8</c:v>
                </c:pt>
                <c:pt idx="93001">
                  <c:v>8.2895538800000005E-9</c:v>
                </c:pt>
                <c:pt idx="93002">
                  <c:v>5.6922435260000001E-8</c:v>
                </c:pt>
                <c:pt idx="93003">
                  <c:v>1.0562604719999999E-6</c:v>
                </c:pt>
                <c:pt idx="93004">
                  <c:v>9.9137939480000007E-8</c:v>
                </c:pt>
                <c:pt idx="93005">
                  <c:v>7.6016573029999999E-8</c:v>
                </c:pt>
                <c:pt idx="93006">
                  <c:v>1.434530032E-8</c:v>
                </c:pt>
                <c:pt idx="93007">
                  <c:v>6.3988590030000001E-9</c:v>
                </c:pt>
                <c:pt idx="93008">
                  <c:v>3.8643489410000003E-8</c:v>
                </c:pt>
                <c:pt idx="93009">
                  <c:v>2.421766521E-8</c:v>
                </c:pt>
                <c:pt idx="93010">
                  <c:v>1.7529074130000001E-8</c:v>
                </c:pt>
                <c:pt idx="93011">
                  <c:v>3.3586141870000003E-8</c:v>
                </c:pt>
                <c:pt idx="93012">
                  <c:v>1.4177051190000001E-9</c:v>
                </c:pt>
                <c:pt idx="93013">
                  <c:v>2.5291706069999999E-8</c:v>
                </c:pt>
                <c:pt idx="93014">
                  <c:v>8.0172990800000003E-8</c:v>
                </c:pt>
                <c:pt idx="93015">
                  <c:v>1.032422793E-6</c:v>
                </c:pt>
                <c:pt idx="93016">
                  <c:v>3.9268567050000001E-8</c:v>
                </c:pt>
                <c:pt idx="93017">
                  <c:v>1.501842935E-8</c:v>
                </c:pt>
                <c:pt idx="93018">
                  <c:v>6.6351496610000001E-9</c:v>
                </c:pt>
                <c:pt idx="93019">
                  <c:v>5.0487339140000005E-7</c:v>
                </c:pt>
                <c:pt idx="93020">
                  <c:v>8.1985420619999997E-8</c:v>
                </c:pt>
                <c:pt idx="93021">
                  <c:v>2.0433839029999999E-8</c:v>
                </c:pt>
                <c:pt idx="93022">
                  <c:v>1.510557048E-6</c:v>
                </c:pt>
                <c:pt idx="93023">
                  <c:v>2.8063254350000001E-5</c:v>
                </c:pt>
                <c:pt idx="93024">
                  <c:v>1.903062359E-6</c:v>
                </c:pt>
                <c:pt idx="93025">
                  <c:v>1.6232001849999999E-6</c:v>
                </c:pt>
                <c:pt idx="93026">
                  <c:v>5.4112964729999998E-7</c:v>
                </c:pt>
                <c:pt idx="93027">
                  <c:v>1.9643044119999999E-6</c:v>
                </c:pt>
                <c:pt idx="93028">
                  <c:v>2.97587459E-7</c:v>
                </c:pt>
                <c:pt idx="93029">
                  <c:v>4.2633701579999998E-7</c:v>
                </c:pt>
                <c:pt idx="93030">
                  <c:v>1.7970334090000001E-10</c:v>
                </c:pt>
                <c:pt idx="93031">
                  <c:v>5.9752539879999997E-7</c:v>
                </c:pt>
                <c:pt idx="93032">
                  <c:v>4.2542071700000001E-7</c:v>
                </c:pt>
                <c:pt idx="93033">
                  <c:v>5.285585618E-7</c:v>
                </c:pt>
                <c:pt idx="93034">
                  <c:v>1.0000476320000001E-7</c:v>
                </c:pt>
                <c:pt idx="93035">
                  <c:v>2.0694069189999998E-6</c:v>
                </c:pt>
                <c:pt idx="93036">
                  <c:v>7.9700518800000006E-8</c:v>
                </c:pt>
                <c:pt idx="93037">
                  <c:v>4.6774022130000002E-8</c:v>
                </c:pt>
                <c:pt idx="93038">
                  <c:v>1.0660358910000001E-7</c:v>
                </c:pt>
                <c:pt idx="93039">
                  <c:v>2.7672175739999999E-8</c:v>
                </c:pt>
                <c:pt idx="93040">
                  <c:v>5.5646654139999999E-8</c:v>
                </c:pt>
                <c:pt idx="93041">
                  <c:v>2.9164637589999999E-8</c:v>
                </c:pt>
                <c:pt idx="93042">
                  <c:v>6.6208532899999999E-8</c:v>
                </c:pt>
                <c:pt idx="93043">
                  <c:v>8.1221019909999999E-8</c:v>
                </c:pt>
                <c:pt idx="93044">
                  <c:v>3.6548257640000002E-9</c:v>
                </c:pt>
                <c:pt idx="93045">
                  <c:v>6.5937594000000001E-8</c:v>
                </c:pt>
                <c:pt idx="93046">
                  <c:v>2.6812703099999998E-7</c:v>
                </c:pt>
                <c:pt idx="93047">
                  <c:v>4.9106628500000004E-7</c:v>
                </c:pt>
                <c:pt idx="93048">
                  <c:v>1.126640898E-8</c:v>
                </c:pt>
                <c:pt idx="93049">
                  <c:v>4.8645502050000002E-8</c:v>
                </c:pt>
                <c:pt idx="93050">
                  <c:v>7.1117398589999994E-8</c:v>
                </c:pt>
                <c:pt idx="93051">
                  <c:v>3.2477879410000001E-7</c:v>
                </c:pt>
                <c:pt idx="93052">
                  <c:v>1.4406952089999999E-8</c:v>
                </c:pt>
                <c:pt idx="93053">
                  <c:v>6.0143159999999996E-8</c:v>
                </c:pt>
                <c:pt idx="93054">
                  <c:v>2.467463921E-8</c:v>
                </c:pt>
                <c:pt idx="93055">
                  <c:v>2.220250801E-7</c:v>
                </c:pt>
                <c:pt idx="93056">
                  <c:v>2.9738296389999998E-8</c:v>
                </c:pt>
                <c:pt idx="93057">
                  <c:v>3.766037794E-8</c:v>
                </c:pt>
                <c:pt idx="93058">
                  <c:v>1.067871179E-8</c:v>
                </c:pt>
                <c:pt idx="93059">
                  <c:v>3.9395782220000001E-8</c:v>
                </c:pt>
                <c:pt idx="93060">
                  <c:v>3.7673355009999998E-8</c:v>
                </c:pt>
                <c:pt idx="93061">
                  <c:v>3.9998635369999998E-8</c:v>
                </c:pt>
                <c:pt idx="93062">
                  <c:v>1.6071714790000001E-7</c:v>
                </c:pt>
                <c:pt idx="93063">
                  <c:v>1.4250718520000001E-6</c:v>
                </c:pt>
                <c:pt idx="93064">
                  <c:v>4.363981528E-7</c:v>
                </c:pt>
                <c:pt idx="93065">
                  <c:v>2.8171927080000002E-7</c:v>
                </c:pt>
                <c:pt idx="93066">
                  <c:v>1.344740852E-6</c:v>
                </c:pt>
                <c:pt idx="93067">
                  <c:v>2.2241659369999998E-6</c:v>
                </c:pt>
                <c:pt idx="93068">
                  <c:v>3.4936240119999998E-8</c:v>
                </c:pt>
                <c:pt idx="93069">
                  <c:v>1.195819373E-9</c:v>
                </c:pt>
                <c:pt idx="93070">
                  <c:v>2.6183471289999998E-7</c:v>
                </c:pt>
                <c:pt idx="93071">
                  <c:v>7.4279939200000003E-7</c:v>
                </c:pt>
                <c:pt idx="93072">
                  <c:v>2.110457352E-8</c:v>
                </c:pt>
                <c:pt idx="93073">
                  <c:v>1.6455818499999999E-8</c:v>
                </c:pt>
                <c:pt idx="93074">
                  <c:v>3.9955586809999997E-7</c:v>
                </c:pt>
                <c:pt idx="93075">
                  <c:v>1.098725402E-6</c:v>
                </c:pt>
                <c:pt idx="93076">
                  <c:v>9.7473345419999999E-8</c:v>
                </c:pt>
                <c:pt idx="93077">
                  <c:v>4.0841450100000001E-8</c:v>
                </c:pt>
                <c:pt idx="93078">
                  <c:v>1.3635776679999999E-7</c:v>
                </c:pt>
                <c:pt idx="93079">
                  <c:v>6.2490293360000001E-7</c:v>
                </c:pt>
                <c:pt idx="93080">
                  <c:v>2.3785988910000002E-8</c:v>
                </c:pt>
                <c:pt idx="93081">
                  <c:v>2.450317329E-8</c:v>
                </c:pt>
                <c:pt idx="93082">
                  <c:v>1.3193157890000001E-7</c:v>
                </c:pt>
                <c:pt idx="93083">
                  <c:v>1.1712853360000001E-6</c:v>
                </c:pt>
                <c:pt idx="93084">
                  <c:v>1.079469564E-7</c:v>
                </c:pt>
                <c:pt idx="93085">
                  <c:v>2.2546499779999999E-7</c:v>
                </c:pt>
                <c:pt idx="93086">
                  <c:v>2.5948439619999999E-7</c:v>
                </c:pt>
                <c:pt idx="93087">
                  <c:v>6.8230571640000006E-8</c:v>
                </c:pt>
                <c:pt idx="93088">
                  <c:v>3.8031055299999998E-8</c:v>
                </c:pt>
                <c:pt idx="93089">
                  <c:v>5.5423270420000003E-8</c:v>
                </c:pt>
                <c:pt idx="93090">
                  <c:v>9.2642324239999997E-8</c:v>
                </c:pt>
                <c:pt idx="93091">
                  <c:v>1.089642675E-8</c:v>
                </c:pt>
                <c:pt idx="93092">
                  <c:v>5.6548338310000003E-8</c:v>
                </c:pt>
                <c:pt idx="93093">
                  <c:v>1.2351892910000001E-7</c:v>
                </c:pt>
                <c:pt idx="93094">
                  <c:v>7.7517273939999999E-7</c:v>
                </c:pt>
                <c:pt idx="93095">
                  <c:v>1.247888114E-6</c:v>
                </c:pt>
                <c:pt idx="93096">
                  <c:v>4.076650486E-7</c:v>
                </c:pt>
                <c:pt idx="93097">
                  <c:v>6.4685602620000006E-8</c:v>
                </c:pt>
                <c:pt idx="93098">
                  <c:v>2.7550232119999999E-7</c:v>
                </c:pt>
                <c:pt idx="93099">
                  <c:v>2.1381254579999999E-7</c:v>
                </c:pt>
                <c:pt idx="93100">
                  <c:v>1.450961168E-7</c:v>
                </c:pt>
                <c:pt idx="93101">
                  <c:v>4.9888502569999997E-9</c:v>
                </c:pt>
                <c:pt idx="93102">
                  <c:v>1.9567981049999999E-7</c:v>
                </c:pt>
                <c:pt idx="93103">
                  <c:v>7.8624478870000003E-7</c:v>
                </c:pt>
                <c:pt idx="93104">
                  <c:v>2.2885948670000001E-7</c:v>
                </c:pt>
                <c:pt idx="93105">
                  <c:v>1.636694989E-7</c:v>
                </c:pt>
                <c:pt idx="93106">
                  <c:v>1.105539214E-6</c:v>
                </c:pt>
                <c:pt idx="93107">
                  <c:v>3.1336681260000001E-7</c:v>
                </c:pt>
                <c:pt idx="93108">
                  <c:v>6.8292847670000006E-8</c:v>
                </c:pt>
                <c:pt idx="93109">
                  <c:v>3.8586649939999999E-8</c:v>
                </c:pt>
                <c:pt idx="93110">
                  <c:v>4.7412902579999998E-8</c:v>
                </c:pt>
                <c:pt idx="93111">
                  <c:v>2.5279696380000002E-8</c:v>
                </c:pt>
                <c:pt idx="93112">
                  <c:v>4.7965063960000001E-8</c:v>
                </c:pt>
                <c:pt idx="93113">
                  <c:v>9.2996270400000001E-8</c:v>
                </c:pt>
                <c:pt idx="93114">
                  <c:v>7.8062369710000005E-7</c:v>
                </c:pt>
                <c:pt idx="93115">
                  <c:v>7.2654000050000005E-7</c:v>
                </c:pt>
                <c:pt idx="93116">
                  <c:v>6.5459648449999995E-7</c:v>
                </c:pt>
                <c:pt idx="93117">
                  <c:v>3.360203015E-7</c:v>
                </c:pt>
                <c:pt idx="93118">
                  <c:v>4.43924432E-7</c:v>
                </c:pt>
                <c:pt idx="93119">
                  <c:v>5.8904104569999998E-8</c:v>
                </c:pt>
                <c:pt idx="93120">
                  <c:v>2.3390085359999999E-7</c:v>
                </c:pt>
                <c:pt idx="93121">
                  <c:v>1.227263625E-7</c:v>
                </c:pt>
                <c:pt idx="93122">
                  <c:v>1.7197961119999999E-7</c:v>
                </c:pt>
                <c:pt idx="93123">
                  <c:v>1.4554062109999999E-7</c:v>
                </c:pt>
                <c:pt idx="93124">
                  <c:v>4.2312857899999998E-7</c:v>
                </c:pt>
                <c:pt idx="93125">
                  <c:v>2.00824094E-7</c:v>
                </c:pt>
                <c:pt idx="93126">
                  <c:v>1.581157734E-6</c:v>
                </c:pt>
                <c:pt idx="93127">
                  <c:v>5.0315013780000004E-7</c:v>
                </c:pt>
                <c:pt idx="93128">
                  <c:v>7.9665022339999997E-8</c:v>
                </c:pt>
                <c:pt idx="93129">
                  <c:v>9.3381847469999997E-8</c:v>
                </c:pt>
                <c:pt idx="93130">
                  <c:v>8.4396303689999998E-8</c:v>
                </c:pt>
                <c:pt idx="93131">
                  <c:v>4.074633058E-8</c:v>
                </c:pt>
                <c:pt idx="93132">
                  <c:v>3.5285998250000003E-8</c:v>
                </c:pt>
                <c:pt idx="93133">
                  <c:v>3.4635989919999998E-8</c:v>
                </c:pt>
                <c:pt idx="93134">
                  <c:v>2.5157157200000001E-7</c:v>
                </c:pt>
                <c:pt idx="93135">
                  <c:v>1.515377963E-7</c:v>
                </c:pt>
                <c:pt idx="93136">
                  <c:v>4.3474364799999999E-7</c:v>
                </c:pt>
                <c:pt idx="93137">
                  <c:v>6.2949845350000002E-7</c:v>
                </c:pt>
                <c:pt idx="93138">
                  <c:v>1.5674350559999999E-6</c:v>
                </c:pt>
                <c:pt idx="93139">
                  <c:v>6.5098136210000001E-7</c:v>
                </c:pt>
                <c:pt idx="93140">
                  <c:v>9.8648561490000005E-8</c:v>
                </c:pt>
                <c:pt idx="93141">
                  <c:v>2.6780890629999997E-7</c:v>
                </c:pt>
                <c:pt idx="93142">
                  <c:v>1.281530911E-7</c:v>
                </c:pt>
                <c:pt idx="93143">
                  <c:v>4.6384841699999999E-8</c:v>
                </c:pt>
                <c:pt idx="93144">
                  <c:v>3.9636329690000001E-7</c:v>
                </c:pt>
                <c:pt idx="93145">
                  <c:v>5.0788619259999995E-7</c:v>
                </c:pt>
                <c:pt idx="93146">
                  <c:v>2.3496275210000001E-6</c:v>
                </c:pt>
                <c:pt idx="93147">
                  <c:v>1.2765777769999999E-6</c:v>
                </c:pt>
                <c:pt idx="93148">
                  <c:v>5.2422168670000002E-8</c:v>
                </c:pt>
                <c:pt idx="93149">
                  <c:v>3.4140054540000002E-7</c:v>
                </c:pt>
                <c:pt idx="93150">
                  <c:v>9.7409868249999995E-7</c:v>
                </c:pt>
                <c:pt idx="93151">
                  <c:v>7.3635628579999999E-8</c:v>
                </c:pt>
                <c:pt idx="93152">
                  <c:v>1.639453806E-7</c:v>
                </c:pt>
                <c:pt idx="93153">
                  <c:v>1.2988494610000001E-7</c:v>
                </c:pt>
                <c:pt idx="93154">
                  <c:v>7.1914788520000002E-7</c:v>
                </c:pt>
                <c:pt idx="93155">
                  <c:v>3.7194701479999997E-7</c:v>
                </c:pt>
                <c:pt idx="93156">
                  <c:v>1.9991684900000001E-7</c:v>
                </c:pt>
                <c:pt idx="93157">
                  <c:v>1.9916593139999999E-8</c:v>
                </c:pt>
                <c:pt idx="93158">
                  <c:v>9.4649633849999994E-8</c:v>
                </c:pt>
                <c:pt idx="93159">
                  <c:v>2.5849139749999999E-8</c:v>
                </c:pt>
                <c:pt idx="93160">
                  <c:v>2.070201114E-8</c:v>
                </c:pt>
                <c:pt idx="93161">
                  <c:v>3.1131806730000001E-8</c:v>
                </c:pt>
                <c:pt idx="93162">
                  <c:v>2.0704268600000001E-8</c:v>
                </c:pt>
                <c:pt idx="93163">
                  <c:v>6.5320996859999994E-8</c:v>
                </c:pt>
                <c:pt idx="93164">
                  <c:v>2.290401824E-8</c:v>
                </c:pt>
                <c:pt idx="93165">
                  <c:v>8.9129020959999994E-8</c:v>
                </c:pt>
                <c:pt idx="93166">
                  <c:v>1.090430054E-7</c:v>
                </c:pt>
                <c:pt idx="93167">
                  <c:v>1.5483854840000001E-7</c:v>
                </c:pt>
                <c:pt idx="93168">
                  <c:v>9.9756418019999997E-9</c:v>
                </c:pt>
                <c:pt idx="93169">
                  <c:v>7.3020462109999996E-8</c:v>
                </c:pt>
                <c:pt idx="93170">
                  <c:v>2.213872162E-7</c:v>
                </c:pt>
                <c:pt idx="93171">
                  <c:v>8.4338487989999992E-9</c:v>
                </c:pt>
                <c:pt idx="93172">
                  <c:v>6.2774340389999995E-8</c:v>
                </c:pt>
                <c:pt idx="93173">
                  <c:v>5.8120122280000002E-8</c:v>
                </c:pt>
                <c:pt idx="93174">
                  <c:v>1.01199896E-7</c:v>
                </c:pt>
                <c:pt idx="93175">
                  <c:v>2.0494574619999999E-8</c:v>
                </c:pt>
                <c:pt idx="93176">
                  <c:v>2.8212508350000001E-8</c:v>
                </c:pt>
                <c:pt idx="93177">
                  <c:v>1.802224995E-8</c:v>
                </c:pt>
                <c:pt idx="93178">
                  <c:v>6.1584592989999998E-7</c:v>
                </c:pt>
                <c:pt idx="93179">
                  <c:v>1.500032989E-7</c:v>
                </c:pt>
                <c:pt idx="93180">
                  <c:v>3.8194032180000002E-8</c:v>
                </c:pt>
                <c:pt idx="93181">
                  <c:v>4.7566078499999999E-9</c:v>
                </c:pt>
                <c:pt idx="93182">
                  <c:v>3.3652601219999999E-8</c:v>
                </c:pt>
                <c:pt idx="93183">
                  <c:v>6.4668155690000001E-8</c:v>
                </c:pt>
                <c:pt idx="93184">
                  <c:v>5.2971630079999996E-9</c:v>
                </c:pt>
                <c:pt idx="93185">
                  <c:v>5.3059056099999999E-8</c:v>
                </c:pt>
                <c:pt idx="93186">
                  <c:v>1.042016444E-8</c:v>
                </c:pt>
                <c:pt idx="93187">
                  <c:v>3.7786257630000002E-8</c:v>
                </c:pt>
                <c:pt idx="93188">
                  <c:v>3.5555888610000003E-8</c:v>
                </c:pt>
                <c:pt idx="93189">
                  <c:v>1.3099237719999999E-7</c:v>
                </c:pt>
                <c:pt idx="93190">
                  <c:v>1.0924024119999999E-7</c:v>
                </c:pt>
                <c:pt idx="93191">
                  <c:v>2.3238277689999999E-9</c:v>
                </c:pt>
                <c:pt idx="93192">
                  <c:v>1.6184566390000001E-7</c:v>
                </c:pt>
                <c:pt idx="93193">
                  <c:v>2.146776041E-7</c:v>
                </c:pt>
                <c:pt idx="93194">
                  <c:v>7.0952089330000004E-8</c:v>
                </c:pt>
                <c:pt idx="93195">
                  <c:v>9.2832991759999996E-8</c:v>
                </c:pt>
                <c:pt idx="93196">
                  <c:v>5.1219807999999996E-7</c:v>
                </c:pt>
                <c:pt idx="93197">
                  <c:v>8.1792792479999997E-7</c:v>
                </c:pt>
                <c:pt idx="93198">
                  <c:v>1.477050447E-5</c:v>
                </c:pt>
                <c:pt idx="93199">
                  <c:v>9.4095094290000003E-7</c:v>
                </c:pt>
                <c:pt idx="93200">
                  <c:v>1.149095751E-8</c:v>
                </c:pt>
                <c:pt idx="93201">
                  <c:v>1.267094739E-7</c:v>
                </c:pt>
                <c:pt idx="93202">
                  <c:v>1.401180298E-7</c:v>
                </c:pt>
                <c:pt idx="93203">
                  <c:v>2.280129173E-8</c:v>
                </c:pt>
                <c:pt idx="93204">
                  <c:v>1.998036725E-8</c:v>
                </c:pt>
                <c:pt idx="93205">
                  <c:v>3.6461462320000001E-8</c:v>
                </c:pt>
                <c:pt idx="93206">
                  <c:v>5.315079792E-8</c:v>
                </c:pt>
                <c:pt idx="93207">
                  <c:v>9.7050465270000005E-9</c:v>
                </c:pt>
                <c:pt idx="93208">
                  <c:v>1.004073713E-8</c:v>
                </c:pt>
                <c:pt idx="93209">
                  <c:v>5.6751858809999997E-9</c:v>
                </c:pt>
                <c:pt idx="93210">
                  <c:v>1.942853869E-8</c:v>
                </c:pt>
                <c:pt idx="93211">
                  <c:v>4.3168973629999997E-9</c:v>
                </c:pt>
                <c:pt idx="93212">
                  <c:v>8.3137274519999999E-10</c:v>
                </c:pt>
                <c:pt idx="93213">
                  <c:v>1.7731281419999999E-9</c:v>
                </c:pt>
                <c:pt idx="93214">
                  <c:v>2.6843177730000001E-8</c:v>
                </c:pt>
                <c:pt idx="93215">
                  <c:v>1.3797210689999999E-9</c:v>
                </c:pt>
                <c:pt idx="93216">
                  <c:v>1.2389805719999999E-9</c:v>
                </c:pt>
                <c:pt idx="93217">
                  <c:v>1.700290684E-8</c:v>
                </c:pt>
                <c:pt idx="93218">
                  <c:v>5.1779949079999995E-7</c:v>
                </c:pt>
                <c:pt idx="93219">
                  <c:v>1.7396761180000001E-8</c:v>
                </c:pt>
                <c:pt idx="93220">
                  <c:v>3.8566556750000001E-9</c:v>
                </c:pt>
                <c:pt idx="93221">
                  <c:v>4.8413238960000002E-9</c:v>
                </c:pt>
                <c:pt idx="93222">
                  <c:v>1.8227104110000002E-8</c:v>
                </c:pt>
                <c:pt idx="93223">
                  <c:v>7.1803066300000001E-9</c:v>
                </c:pt>
                <c:pt idx="93224">
                  <c:v>1.3569671009999999E-8</c:v>
                </c:pt>
                <c:pt idx="93225">
                  <c:v>2.6412417949999999E-8</c:v>
                </c:pt>
                <c:pt idx="93226">
                  <c:v>2.3959689480000002E-7</c:v>
                </c:pt>
                <c:pt idx="93227">
                  <c:v>3.9082692390000003E-8</c:v>
                </c:pt>
                <c:pt idx="93228">
                  <c:v>6.5119413649999999E-8</c:v>
                </c:pt>
                <c:pt idx="93229">
                  <c:v>3.7120673569999999E-8</c:v>
                </c:pt>
                <c:pt idx="93230">
                  <c:v>2.0629113139999999E-6</c:v>
                </c:pt>
                <c:pt idx="93231">
                  <c:v>2.2582118209999999E-8</c:v>
                </c:pt>
                <c:pt idx="93232">
                  <c:v>6.5746931269999998E-8</c:v>
                </c:pt>
                <c:pt idx="93233">
                  <c:v>7.9921524530000003E-8</c:v>
                </c:pt>
                <c:pt idx="93234">
                  <c:v>7.0826807799999999E-7</c:v>
                </c:pt>
                <c:pt idx="93235">
                  <c:v>4.2889682460000003E-8</c:v>
                </c:pt>
                <c:pt idx="93236">
                  <c:v>1.161777414E-7</c:v>
                </c:pt>
                <c:pt idx="93237">
                  <c:v>8.3266723159999999E-8</c:v>
                </c:pt>
                <c:pt idx="93238">
                  <c:v>1.7907965850000002E-5</c:v>
                </c:pt>
                <c:pt idx="93239">
                  <c:v>1.3501555289999999E-7</c:v>
                </c:pt>
                <c:pt idx="93240">
                  <c:v>3.9173497439999999E-8</c:v>
                </c:pt>
                <c:pt idx="93241">
                  <c:v>2.241675201E-7</c:v>
                </c:pt>
                <c:pt idx="93242">
                  <c:v>4.469224171E-6</c:v>
                </c:pt>
                <c:pt idx="93243">
                  <c:v>5.7894388680000002E-8</c:v>
                </c:pt>
                <c:pt idx="93244">
                  <c:v>6.2513991579999994E-8</c:v>
                </c:pt>
                <c:pt idx="93245">
                  <c:v>7.2250611669999999E-8</c:v>
                </c:pt>
                <c:pt idx="93246">
                  <c:v>1.067835299E-6</c:v>
                </c:pt>
                <c:pt idx="93247">
                  <c:v>3.760593534E-8</c:v>
                </c:pt>
                <c:pt idx="93248">
                  <c:v>3.975267648E-8</c:v>
                </c:pt>
                <c:pt idx="93249">
                  <c:v>1.5399923829999999E-8</c:v>
                </c:pt>
                <c:pt idx="93250">
                  <c:v>2.8876931249999998E-6</c:v>
                </c:pt>
                <c:pt idx="93251">
                  <c:v>1.283458532E-8</c:v>
                </c:pt>
                <c:pt idx="93252">
                  <c:v>8.0821679299999993E-9</c:v>
                </c:pt>
                <c:pt idx="93253">
                  <c:v>5.8299284959999997E-9</c:v>
                </c:pt>
                <c:pt idx="93254">
                  <c:v>3.2308753090000003E-8</c:v>
                </c:pt>
                <c:pt idx="93255">
                  <c:v>1.5407202349999999E-9</c:v>
                </c:pt>
                <c:pt idx="93256">
                  <c:v>5.644828672E-10</c:v>
                </c:pt>
                <c:pt idx="93257">
                  <c:v>9.9816868349999994E-11</c:v>
                </c:pt>
                <c:pt idx="93258">
                  <c:v>1.744773508E-12</c:v>
                </c:pt>
                <c:pt idx="93259">
                  <c:v>1.059645397E-10</c:v>
                </c:pt>
                <c:pt idx="93260">
                  <c:v>3.0857336149999999E-10</c:v>
                </c:pt>
                <c:pt idx="93261">
                  <c:v>3.9690425090000002E-10</c:v>
                </c:pt>
                <c:pt idx="93262">
                  <c:v>2.9406492580000001E-8</c:v>
                </c:pt>
                <c:pt idx="93263">
                  <c:v>3.2502132529999999E-10</c:v>
                </c:pt>
                <c:pt idx="93264">
                  <c:v>2.5001896570000001E-10</c:v>
                </c:pt>
                <c:pt idx="93265">
                  <c:v>1.7000679450000001E-10</c:v>
                </c:pt>
                <c:pt idx="93266">
                  <c:v>7.5133572430000003E-11</c:v>
                </c:pt>
                <c:pt idx="93267">
                  <c:v>2.9312508310000002E-10</c:v>
                </c:pt>
                <c:pt idx="93268">
                  <c:v>6.583185038E-10</c:v>
                </c:pt>
                <c:pt idx="93269">
                  <c:v>4.5663427639999998E-9</c:v>
                </c:pt>
                <c:pt idx="93270">
                  <c:v>1.216331627E-6</c:v>
                </c:pt>
                <c:pt idx="93271">
                  <c:v>2.045930649E-8</c:v>
                </c:pt>
                <c:pt idx="93272">
                  <c:v>1.7292442990000001E-8</c:v>
                </c:pt>
                <c:pt idx="93273">
                  <c:v>5.1481984220000004E-9</c:v>
                </c:pt>
                <c:pt idx="93274">
                  <c:v>9.4389166570000001E-8</c:v>
                </c:pt>
                <c:pt idx="93275">
                  <c:v>3.7397956220000001E-8</c:v>
                </c:pt>
                <c:pt idx="93276">
                  <c:v>3.1604649660000001E-8</c:v>
                </c:pt>
                <c:pt idx="93277">
                  <c:v>2.219755783E-8</c:v>
                </c:pt>
                <c:pt idx="93278">
                  <c:v>1.5495801610000001E-6</c:v>
                </c:pt>
                <c:pt idx="93279">
                  <c:v>1.4061728370000001E-7</c:v>
                </c:pt>
                <c:pt idx="93280">
                  <c:v>1.3919423700000001E-7</c:v>
                </c:pt>
                <c:pt idx="93281">
                  <c:v>2.1628120970000001E-8</c:v>
                </c:pt>
                <c:pt idx="93282">
                  <c:v>4.9521981889999999E-6</c:v>
                </c:pt>
                <c:pt idx="93283">
                  <c:v>3.6996326709999997E-8</c:v>
                </c:pt>
                <c:pt idx="93284">
                  <c:v>2.8027909370000001E-8</c:v>
                </c:pt>
                <c:pt idx="93285">
                  <c:v>5.100030628E-8</c:v>
                </c:pt>
                <c:pt idx="93286">
                  <c:v>5.3237761830000001E-7</c:v>
                </c:pt>
                <c:pt idx="93287">
                  <c:v>4.2213225719999999E-8</c:v>
                </c:pt>
                <c:pt idx="93288">
                  <c:v>8.5520519349999997E-9</c:v>
                </c:pt>
                <c:pt idx="93289">
                  <c:v>4.2180792379999999E-7</c:v>
                </c:pt>
                <c:pt idx="93290">
                  <c:v>2.2610708749999999E-5</c:v>
                </c:pt>
                <c:pt idx="93291">
                  <c:v>5.2674540519999997E-7</c:v>
                </c:pt>
                <c:pt idx="93292">
                  <c:v>3.1704969010000001E-7</c:v>
                </c:pt>
                <c:pt idx="93293">
                  <c:v>4.5036995499999998E-8</c:v>
                </c:pt>
                <c:pt idx="93294">
                  <c:v>7.3887150230000001E-7</c:v>
                </c:pt>
                <c:pt idx="93295">
                  <c:v>4.9316604939999998E-8</c:v>
                </c:pt>
                <c:pt idx="93296">
                  <c:v>5.2537664199999999E-8</c:v>
                </c:pt>
                <c:pt idx="93297">
                  <c:v>2.9757819010000002E-9</c:v>
                </c:pt>
                <c:pt idx="93298">
                  <c:v>1.2516242789999999E-7</c:v>
                </c:pt>
                <c:pt idx="93299">
                  <c:v>2.895329518E-8</c:v>
                </c:pt>
                <c:pt idx="93300">
                  <c:v>3.357044472E-8</c:v>
                </c:pt>
                <c:pt idx="93301">
                  <c:v>6.6791912150000001E-9</c:v>
                </c:pt>
                <c:pt idx="93302">
                  <c:v>1.338715935E-7</c:v>
                </c:pt>
                <c:pt idx="93303">
                  <c:v>8.5606233110000004E-9</c:v>
                </c:pt>
                <c:pt idx="93304">
                  <c:v>6.6150001209999999E-9</c:v>
                </c:pt>
                <c:pt idx="93305">
                  <c:v>5.5026561000000001E-9</c:v>
                </c:pt>
                <c:pt idx="93306">
                  <c:v>4.6026242859999997E-9</c:v>
                </c:pt>
                <c:pt idx="93307">
                  <c:v>6.282788509E-9</c:v>
                </c:pt>
                <c:pt idx="93308">
                  <c:v>6.3042827380000004E-9</c:v>
                </c:pt>
                <c:pt idx="93309">
                  <c:v>6.3256953299999999E-9</c:v>
                </c:pt>
                <c:pt idx="93310">
                  <c:v>6.6271287489999999E-9</c:v>
                </c:pt>
                <c:pt idx="93311">
                  <c:v>9.5526507440000007E-9</c:v>
                </c:pt>
                <c:pt idx="93312">
                  <c:v>1.4935205079999999E-8</c:v>
                </c:pt>
                <c:pt idx="93313">
                  <c:v>3.906742663E-9</c:v>
                </c:pt>
                <c:pt idx="93314">
                  <c:v>8.6447826909999999E-8</c:v>
                </c:pt>
                <c:pt idx="93315">
                  <c:v>1.6812054019999999E-8</c:v>
                </c:pt>
                <c:pt idx="93316">
                  <c:v>2.4761599310000001E-8</c:v>
                </c:pt>
                <c:pt idx="93317">
                  <c:v>6.3806559200000002E-9</c:v>
                </c:pt>
                <c:pt idx="93318">
                  <c:v>9.0631109439999997E-8</c:v>
                </c:pt>
                <c:pt idx="93319">
                  <c:v>4.4680985779999997E-8</c:v>
                </c:pt>
                <c:pt idx="93320">
                  <c:v>4.336934371E-8</c:v>
                </c:pt>
                <c:pt idx="93321">
                  <c:v>3.7486914059999998E-8</c:v>
                </c:pt>
                <c:pt idx="93322">
                  <c:v>1.4715122670000001E-7</c:v>
                </c:pt>
                <c:pt idx="93323">
                  <c:v>7.9417856109999997E-8</c:v>
                </c:pt>
                <c:pt idx="93324">
                  <c:v>5.1934155409999998E-8</c:v>
                </c:pt>
                <c:pt idx="93325">
                  <c:v>2.2740738389999999E-7</c:v>
                </c:pt>
                <c:pt idx="93326">
                  <c:v>7.3494793920000003E-7</c:v>
                </c:pt>
                <c:pt idx="93327">
                  <c:v>1.837445605E-7</c:v>
                </c:pt>
                <c:pt idx="93328">
                  <c:v>6.0824589900000004E-8</c:v>
                </c:pt>
                <c:pt idx="93329">
                  <c:v>1.2436873650000001E-6</c:v>
                </c:pt>
                <c:pt idx="93330">
                  <c:v>1.6572869659999999E-5</c:v>
                </c:pt>
                <c:pt idx="93331">
                  <c:v>2.4075995100000002E-6</c:v>
                </c:pt>
                <c:pt idx="93332">
                  <c:v>1.493646998E-6</c:v>
                </c:pt>
                <c:pt idx="93333">
                  <c:v>1.758012433E-6</c:v>
                </c:pt>
                <c:pt idx="93334">
                  <c:v>8.5171710849999996E-6</c:v>
                </c:pt>
                <c:pt idx="93335">
                  <c:v>8.5023484760000006E-9</c:v>
                </c:pt>
                <c:pt idx="93336">
                  <c:v>4.0550676710000003E-8</c:v>
                </c:pt>
                <c:pt idx="93337">
                  <c:v>9.7070201430000004E-8</c:v>
                </c:pt>
                <c:pt idx="93338">
                  <c:v>8.8357691339999998E-7</c:v>
                </c:pt>
                <c:pt idx="93339">
                  <c:v>1.7452760589999999E-8</c:v>
                </c:pt>
                <c:pt idx="93340">
                  <c:v>2.9515373329999999E-8</c:v>
                </c:pt>
                <c:pt idx="93341">
                  <c:v>2.4045185309999998E-7</c:v>
                </c:pt>
                <c:pt idx="93342">
                  <c:v>8.3564490249999998E-7</c:v>
                </c:pt>
                <c:pt idx="93343">
                  <c:v>8.1632010909999996E-8</c:v>
                </c:pt>
                <c:pt idx="93344">
                  <c:v>4.0878014289999997E-9</c:v>
                </c:pt>
                <c:pt idx="93345">
                  <c:v>4.462561991E-8</c:v>
                </c:pt>
                <c:pt idx="93346">
                  <c:v>2.2400521549999999E-7</c:v>
                </c:pt>
                <c:pt idx="93347">
                  <c:v>9.7663775489999998E-9</c:v>
                </c:pt>
                <c:pt idx="93348">
                  <c:v>3.3059872760000002E-9</c:v>
                </c:pt>
                <c:pt idx="93349">
                  <c:v>1.39632824E-8</c:v>
                </c:pt>
                <c:pt idx="93350">
                  <c:v>2.2204830320000001E-7</c:v>
                </c:pt>
                <c:pt idx="93351">
                  <c:v>1.1916292459999999E-9</c:v>
                </c:pt>
                <c:pt idx="93352">
                  <c:v>1.6458771379999999E-8</c:v>
                </c:pt>
                <c:pt idx="93353">
                  <c:v>3.278803167E-8</c:v>
                </c:pt>
                <c:pt idx="93354">
                  <c:v>1.8627681079999999E-8</c:v>
                </c:pt>
                <c:pt idx="93355">
                  <c:v>1.6578627740000001E-8</c:v>
                </c:pt>
                <c:pt idx="93356">
                  <c:v>1.7418540539999999E-8</c:v>
                </c:pt>
                <c:pt idx="93357">
                  <c:v>1.7201322230000001E-8</c:v>
                </c:pt>
                <c:pt idx="93358">
                  <c:v>2.134229621E-8</c:v>
                </c:pt>
                <c:pt idx="93359">
                  <c:v>1.6718718709999999E-8</c:v>
                </c:pt>
                <c:pt idx="93360">
                  <c:v>1.206367767E-8</c:v>
                </c:pt>
                <c:pt idx="93361">
                  <c:v>2.8846798629999998E-9</c:v>
                </c:pt>
                <c:pt idx="93362">
                  <c:v>8.5572920409999994E-8</c:v>
                </c:pt>
                <c:pt idx="93363">
                  <c:v>2.300014635E-8</c:v>
                </c:pt>
                <c:pt idx="93364">
                  <c:v>7.9854897770000005E-8</c:v>
                </c:pt>
                <c:pt idx="93365">
                  <c:v>2.0416296870000001E-8</c:v>
                </c:pt>
                <c:pt idx="93366">
                  <c:v>1.119049165E-7</c:v>
                </c:pt>
                <c:pt idx="93367">
                  <c:v>5.6962083430000002E-8</c:v>
                </c:pt>
                <c:pt idx="93368">
                  <c:v>1.1006443569999999E-7</c:v>
                </c:pt>
                <c:pt idx="93369">
                  <c:v>3.866579865E-8</c:v>
                </c:pt>
                <c:pt idx="93370">
                  <c:v>8.0937488809999997E-7</c:v>
                </c:pt>
                <c:pt idx="93371">
                  <c:v>8.3557963190000004E-7</c:v>
                </c:pt>
                <c:pt idx="93372">
                  <c:v>1.351055252E-6</c:v>
                </c:pt>
                <c:pt idx="93373">
                  <c:v>3.1976673579999999E-6</c:v>
                </c:pt>
                <c:pt idx="93374">
                  <c:v>8.8349560609999999E-6</c:v>
                </c:pt>
                <c:pt idx="93375">
                  <c:v>8.7309941839999996E-8</c:v>
                </c:pt>
                <c:pt idx="93376">
                  <c:v>1.472519781E-7</c:v>
                </c:pt>
                <c:pt idx="93377">
                  <c:v>3.4776249420000002E-7</c:v>
                </c:pt>
                <c:pt idx="93378">
                  <c:v>3.874491452E-7</c:v>
                </c:pt>
                <c:pt idx="93379">
                  <c:v>4.8369772980000003E-8</c:v>
                </c:pt>
                <c:pt idx="93380">
                  <c:v>2.2762137060000001E-7</c:v>
                </c:pt>
                <c:pt idx="93381">
                  <c:v>2.7676290370000002E-6</c:v>
                </c:pt>
                <c:pt idx="93382">
                  <c:v>5.0091739179999999E-6</c:v>
                </c:pt>
                <c:pt idx="93383">
                  <c:v>1.7717336970000001E-6</c:v>
                </c:pt>
                <c:pt idx="93384">
                  <c:v>9.6653183290000008E-7</c:v>
                </c:pt>
                <c:pt idx="93385">
                  <c:v>6.5995698310000002E-7</c:v>
                </c:pt>
                <c:pt idx="93386">
                  <c:v>3.9228144479999997E-7</c:v>
                </c:pt>
                <c:pt idx="93387">
                  <c:v>2.3334754829999999E-7</c:v>
                </c:pt>
                <c:pt idx="93388">
                  <c:v>1.6660126970000001E-7</c:v>
                </c:pt>
                <c:pt idx="93389">
                  <c:v>6.7809087939999995E-8</c:v>
                </c:pt>
                <c:pt idx="93390">
                  <c:v>8.1899412299999995E-8</c:v>
                </c:pt>
                <c:pt idx="93391">
                  <c:v>3.0627125299999999E-7</c:v>
                </c:pt>
                <c:pt idx="93392">
                  <c:v>1.490197369E-7</c:v>
                </c:pt>
                <c:pt idx="93393">
                  <c:v>3.5058111899999999E-7</c:v>
                </c:pt>
                <c:pt idx="93394">
                  <c:v>3.0758440750000001E-7</c:v>
                </c:pt>
                <c:pt idx="93395">
                  <c:v>2.5814635909999999E-8</c:v>
                </c:pt>
                <c:pt idx="93396">
                  <c:v>4.8735243030000002E-8</c:v>
                </c:pt>
                <c:pt idx="93397">
                  <c:v>4.4982315609999998E-8</c:v>
                </c:pt>
                <c:pt idx="93398">
                  <c:v>2.1574476779999999E-8</c:v>
                </c:pt>
                <c:pt idx="93399">
                  <c:v>2.1881019219999998E-8</c:v>
                </c:pt>
                <c:pt idx="93400">
                  <c:v>1.9328964619999999E-8</c:v>
                </c:pt>
                <c:pt idx="93401">
                  <c:v>2.0744967939999999E-8</c:v>
                </c:pt>
                <c:pt idx="93402">
                  <c:v>9.973146823E-10</c:v>
                </c:pt>
                <c:pt idx="93403">
                  <c:v>2.950623512E-8</c:v>
                </c:pt>
                <c:pt idx="93404">
                  <c:v>4.8986626959999998E-8</c:v>
                </c:pt>
                <c:pt idx="93405">
                  <c:v>1.84187682E-8</c:v>
                </c:pt>
                <c:pt idx="93406">
                  <c:v>2.7622394189999999E-8</c:v>
                </c:pt>
                <c:pt idx="93407">
                  <c:v>2.225701316E-8</c:v>
                </c:pt>
                <c:pt idx="93408">
                  <c:v>1.5321871579999999E-8</c:v>
                </c:pt>
                <c:pt idx="93409">
                  <c:v>4.1259742560000002E-8</c:v>
                </c:pt>
                <c:pt idx="93410">
                  <c:v>3.1356744530000002E-8</c:v>
                </c:pt>
                <c:pt idx="93411">
                  <c:v>2.1063921209999999E-8</c:v>
                </c:pt>
                <c:pt idx="93412">
                  <c:v>7.040310792E-9</c:v>
                </c:pt>
                <c:pt idx="93413">
                  <c:v>4.7344150819999999E-7</c:v>
                </c:pt>
                <c:pt idx="93414">
                  <c:v>4.7560078519999998E-7</c:v>
                </c:pt>
                <c:pt idx="93415">
                  <c:v>1.0237254089999999E-7</c:v>
                </c:pt>
                <c:pt idx="93416">
                  <c:v>6.9650478259999998E-8</c:v>
                </c:pt>
                <c:pt idx="93417">
                  <c:v>2.5553296330000003E-7</c:v>
                </c:pt>
                <c:pt idx="93418">
                  <c:v>2.2466633220000001E-7</c:v>
                </c:pt>
                <c:pt idx="93419">
                  <c:v>4.9235079189999998E-8</c:v>
                </c:pt>
                <c:pt idx="93420">
                  <c:v>3.3204580649999998E-8</c:v>
                </c:pt>
                <c:pt idx="93421">
                  <c:v>1.1468105690000001E-6</c:v>
                </c:pt>
                <c:pt idx="93422">
                  <c:v>2.5596586900000001E-6</c:v>
                </c:pt>
                <c:pt idx="93423">
                  <c:v>1.3819743530000001E-6</c:v>
                </c:pt>
                <c:pt idx="93424">
                  <c:v>1.9911880189999999E-6</c:v>
                </c:pt>
                <c:pt idx="93425">
                  <c:v>9.6470367840000006E-6</c:v>
                </c:pt>
                <c:pt idx="93426">
                  <c:v>3.7527017909999999E-6</c:v>
                </c:pt>
                <c:pt idx="93427">
                  <c:v>6.2958914609999996E-8</c:v>
                </c:pt>
                <c:pt idx="93428">
                  <c:v>1.042852716E-7</c:v>
                </c:pt>
                <c:pt idx="93429">
                  <c:v>2.067571616E-7</c:v>
                </c:pt>
                <c:pt idx="93430">
                  <c:v>3.6619646779999999E-7</c:v>
                </c:pt>
                <c:pt idx="93431">
                  <c:v>3.4668148380000001E-8</c:v>
                </c:pt>
                <c:pt idx="93432">
                  <c:v>1.6148979640000001E-7</c:v>
                </c:pt>
                <c:pt idx="93433">
                  <c:v>3.0419823619999998E-7</c:v>
                </c:pt>
                <c:pt idx="93434">
                  <c:v>4.2603519990000001E-7</c:v>
                </c:pt>
                <c:pt idx="93435">
                  <c:v>1.3266644479999999E-9</c:v>
                </c:pt>
                <c:pt idx="93436">
                  <c:v>6.2983289110000005E-8</c:v>
                </c:pt>
                <c:pt idx="93437">
                  <c:v>1.6550717419999999E-7</c:v>
                </c:pt>
                <c:pt idx="93438">
                  <c:v>1.495268577E-9</c:v>
                </c:pt>
                <c:pt idx="93439">
                  <c:v>4.1470561080000002E-8</c:v>
                </c:pt>
                <c:pt idx="93440">
                  <c:v>4.5306863690000003E-8</c:v>
                </c:pt>
                <c:pt idx="93441">
                  <c:v>5.5372373549999997E-8</c:v>
                </c:pt>
                <c:pt idx="93442">
                  <c:v>5.7990835770000004E-9</c:v>
                </c:pt>
                <c:pt idx="93443">
                  <c:v>2.7131463440000001E-8</c:v>
                </c:pt>
                <c:pt idx="93444">
                  <c:v>1.313112372E-8</c:v>
                </c:pt>
                <c:pt idx="93445">
                  <c:v>1.4824454930000001E-7</c:v>
                </c:pt>
                <c:pt idx="93446">
                  <c:v>4.3560383830000002E-8</c:v>
                </c:pt>
                <c:pt idx="93447">
                  <c:v>3.6084661810000001E-8</c:v>
                </c:pt>
                <c:pt idx="93448">
                  <c:v>8.3977630159999998E-9</c:v>
                </c:pt>
                <c:pt idx="93449">
                  <c:v>2.0117410370000001E-8</c:v>
                </c:pt>
                <c:pt idx="93450">
                  <c:v>2.5889590719999999E-8</c:v>
                </c:pt>
                <c:pt idx="93451">
                  <c:v>1.3224244849999999E-8</c:v>
                </c:pt>
                <c:pt idx="93452">
                  <c:v>3.61688668E-9</c:v>
                </c:pt>
                <c:pt idx="93453">
                  <c:v>1.1793873700000001E-8</c:v>
                </c:pt>
                <c:pt idx="93454">
                  <c:v>1.860483575E-8</c:v>
                </c:pt>
                <c:pt idx="93455">
                  <c:v>1.1563742589999999E-8</c:v>
                </c:pt>
                <c:pt idx="93456">
                  <c:v>1.5457878120000001E-8</c:v>
                </c:pt>
                <c:pt idx="93457">
                  <c:v>1.916193842E-8</c:v>
                </c:pt>
                <c:pt idx="93458">
                  <c:v>1.8225654390000001E-8</c:v>
                </c:pt>
                <c:pt idx="93459">
                  <c:v>4.5170518650000001E-8</c:v>
                </c:pt>
                <c:pt idx="93460">
                  <c:v>3.4732004050000002E-8</c:v>
                </c:pt>
                <c:pt idx="93461">
                  <c:v>3.2107125129999997E-8</c:v>
                </c:pt>
                <c:pt idx="93462">
                  <c:v>1.160634836E-7</c:v>
                </c:pt>
                <c:pt idx="93463">
                  <c:v>2.5137093380000002E-7</c:v>
                </c:pt>
                <c:pt idx="93464">
                  <c:v>2.3950625720000002E-7</c:v>
                </c:pt>
                <c:pt idx="93465">
                  <c:v>6.2338761200000003E-6</c:v>
                </c:pt>
                <c:pt idx="93466">
                  <c:v>1.075064505E-6</c:v>
                </c:pt>
                <c:pt idx="93467">
                  <c:v>2.0699263739999999E-7</c:v>
                </c:pt>
                <c:pt idx="93468">
                  <c:v>3.4458922379999999E-7</c:v>
                </c:pt>
                <c:pt idx="93469">
                  <c:v>2.162461442E-7</c:v>
                </c:pt>
                <c:pt idx="93470">
                  <c:v>2.2348760599999999E-9</c:v>
                </c:pt>
                <c:pt idx="93471">
                  <c:v>1.155577114E-7</c:v>
                </c:pt>
                <c:pt idx="93472">
                  <c:v>1.8026400619999999E-7</c:v>
                </c:pt>
                <c:pt idx="93473">
                  <c:v>3.9049604870000001E-7</c:v>
                </c:pt>
                <c:pt idx="93474">
                  <c:v>1.43260679E-7</c:v>
                </c:pt>
                <c:pt idx="93475">
                  <c:v>1.680852864E-7</c:v>
                </c:pt>
                <c:pt idx="93476">
                  <c:v>6.7087624650000005E-8</c:v>
                </c:pt>
                <c:pt idx="93477">
                  <c:v>3.9503422470000003E-7</c:v>
                </c:pt>
                <c:pt idx="93478">
                  <c:v>4.6944940400000002E-9</c:v>
                </c:pt>
                <c:pt idx="93479">
                  <c:v>5.66350559E-8</c:v>
                </c:pt>
                <c:pt idx="93480">
                  <c:v>2.3441685910000001E-8</c:v>
                </c:pt>
                <c:pt idx="93481">
                  <c:v>1.0403001269999999E-7</c:v>
                </c:pt>
                <c:pt idx="93482">
                  <c:v>1.391311949E-8</c:v>
                </c:pt>
                <c:pt idx="93483">
                  <c:v>2.385512566E-8</c:v>
                </c:pt>
                <c:pt idx="93484">
                  <c:v>5.1012224860000002E-8</c:v>
                </c:pt>
                <c:pt idx="93485">
                  <c:v>1.105390834E-6</c:v>
                </c:pt>
                <c:pt idx="93486">
                  <c:v>6.3159777800000003E-8</c:v>
                </c:pt>
                <c:pt idx="93487">
                  <c:v>1.388384248E-8</c:v>
                </c:pt>
                <c:pt idx="93488">
                  <c:v>6.9887781259999999E-9</c:v>
                </c:pt>
                <c:pt idx="93489">
                  <c:v>2.340661658E-8</c:v>
                </c:pt>
                <c:pt idx="93490">
                  <c:v>1.1705323149999999E-8</c:v>
                </c:pt>
                <c:pt idx="93491">
                  <c:v>2.051055071E-8</c:v>
                </c:pt>
                <c:pt idx="93492">
                  <c:v>3.5723815229999998E-8</c:v>
                </c:pt>
                <c:pt idx="93493">
                  <c:v>1.2191335359999999E-7</c:v>
                </c:pt>
                <c:pt idx="93494">
                  <c:v>5.0464554409999997E-8</c:v>
                </c:pt>
                <c:pt idx="93495">
                  <c:v>6.062329018E-8</c:v>
                </c:pt>
                <c:pt idx="93496">
                  <c:v>1.953030235E-8</c:v>
                </c:pt>
                <c:pt idx="93497">
                  <c:v>3.7800418920000002E-7</c:v>
                </c:pt>
                <c:pt idx="93498">
                  <c:v>2.0894897040000001E-9</c:v>
                </c:pt>
                <c:pt idx="93499">
                  <c:v>2.685834838E-8</c:v>
                </c:pt>
                <c:pt idx="93500">
                  <c:v>1.476832855E-8</c:v>
                </c:pt>
                <c:pt idx="93501">
                  <c:v>3.9862190590000003E-8</c:v>
                </c:pt>
                <c:pt idx="93502">
                  <c:v>5.2128602029999998E-9</c:v>
                </c:pt>
                <c:pt idx="93503">
                  <c:v>1.091239001E-8</c:v>
                </c:pt>
                <c:pt idx="93504">
                  <c:v>1.3009259980000001E-9</c:v>
                </c:pt>
                <c:pt idx="93505">
                  <c:v>2.622358573E-8</c:v>
                </c:pt>
                <c:pt idx="93506">
                  <c:v>8.5977883019999993E-9</c:v>
                </c:pt>
                <c:pt idx="93507">
                  <c:v>1.2926737270000001E-9</c:v>
                </c:pt>
                <c:pt idx="93508">
                  <c:v>1.8716965050000001E-8</c:v>
                </c:pt>
                <c:pt idx="93509">
                  <c:v>2.661372382E-7</c:v>
                </c:pt>
                <c:pt idx="93510">
                  <c:v>1.320390782E-8</c:v>
                </c:pt>
                <c:pt idx="93511">
                  <c:v>2.5601593680000001E-8</c:v>
                </c:pt>
                <c:pt idx="93512">
                  <c:v>5.186565337E-8</c:v>
                </c:pt>
                <c:pt idx="93513">
                  <c:v>3.906014754E-7</c:v>
                </c:pt>
                <c:pt idx="93514">
                  <c:v>6.6820807890000005E-8</c:v>
                </c:pt>
                <c:pt idx="93515">
                  <c:v>1.2419293109999999E-7</c:v>
                </c:pt>
                <c:pt idx="93516">
                  <c:v>8.8571989449999998E-8</c:v>
                </c:pt>
                <c:pt idx="93517">
                  <c:v>3.922197315E-6</c:v>
                </c:pt>
                <c:pt idx="93518">
                  <c:v>6.2248028019999995E-8</c:v>
                </c:pt>
                <c:pt idx="93519">
                  <c:v>4.353084807E-8</c:v>
                </c:pt>
                <c:pt idx="93520">
                  <c:v>8.9232520430000003E-8</c:v>
                </c:pt>
                <c:pt idx="93521">
                  <c:v>1.7628068940000001E-7</c:v>
                </c:pt>
                <c:pt idx="93522">
                  <c:v>2.644201936E-8</c:v>
                </c:pt>
                <c:pt idx="93523">
                  <c:v>5.3256358420000002E-8</c:v>
                </c:pt>
                <c:pt idx="93524">
                  <c:v>4.195527033E-8</c:v>
                </c:pt>
                <c:pt idx="93525">
                  <c:v>1.4679285089999999E-6</c:v>
                </c:pt>
                <c:pt idx="93526">
                  <c:v>2.1063925660000001E-8</c:v>
                </c:pt>
                <c:pt idx="93527">
                  <c:v>1.7796816200000001E-8</c:v>
                </c:pt>
                <c:pt idx="93528">
                  <c:v>5.0552013899999998E-8</c:v>
                </c:pt>
                <c:pt idx="93529">
                  <c:v>3.6191625790000001E-7</c:v>
                </c:pt>
                <c:pt idx="93530">
                  <c:v>9.9357274970000008E-9</c:v>
                </c:pt>
                <c:pt idx="93531">
                  <c:v>4.8232560139999997E-9</c:v>
                </c:pt>
                <c:pt idx="93532">
                  <c:v>1.8608183390000001E-9</c:v>
                </c:pt>
                <c:pt idx="93533">
                  <c:v>2.0695173149999998E-9</c:v>
                </c:pt>
                <c:pt idx="93534">
                  <c:v>6.7974798550000005E-10</c:v>
                </c:pt>
                <c:pt idx="93535">
                  <c:v>4.1034858099999996E-9</c:v>
                </c:pt>
                <c:pt idx="93536">
                  <c:v>6.2244031899999997E-9</c:v>
                </c:pt>
                <c:pt idx="93537">
                  <c:v>1.388591981E-6</c:v>
                </c:pt>
                <c:pt idx="93538">
                  <c:v>1.266680963E-8</c:v>
                </c:pt>
                <c:pt idx="93539">
                  <c:v>7.6840124609999993E-9</c:v>
                </c:pt>
                <c:pt idx="93540">
                  <c:v>2.4956440059999999E-8</c:v>
                </c:pt>
                <c:pt idx="93541">
                  <c:v>5.2433103739999998E-8</c:v>
                </c:pt>
                <c:pt idx="93542">
                  <c:v>1.5838624410000001E-8</c:v>
                </c:pt>
                <c:pt idx="93543">
                  <c:v>1.895689339E-8</c:v>
                </c:pt>
                <c:pt idx="93544">
                  <c:v>2.2445837190000001E-8</c:v>
                </c:pt>
                <c:pt idx="93545">
                  <c:v>3.352769472E-7</c:v>
                </c:pt>
                <c:pt idx="93546">
                  <c:v>1.5706642750000001E-8</c:v>
                </c:pt>
                <c:pt idx="93547">
                  <c:v>1.4403586250000001E-8</c:v>
                </c:pt>
                <c:pt idx="93548">
                  <c:v>2.102360937E-8</c:v>
                </c:pt>
                <c:pt idx="93549">
                  <c:v>4.9090997050000005E-7</c:v>
                </c:pt>
                <c:pt idx="93550">
                  <c:v>8.1981305010000004E-9</c:v>
                </c:pt>
                <c:pt idx="93551">
                  <c:v>5.4707439209999999E-9</c:v>
                </c:pt>
                <c:pt idx="93552">
                  <c:v>2.962808245E-9</c:v>
                </c:pt>
                <c:pt idx="93553">
                  <c:v>5.5311113439999999E-9</c:v>
                </c:pt>
                <c:pt idx="93554">
                  <c:v>3.675116931E-10</c:v>
                </c:pt>
                <c:pt idx="93555">
                  <c:v>5.572715616E-14</c:v>
                </c:pt>
                <c:pt idx="93556">
                  <c:v>2.7899456579999998E-10</c:v>
                </c:pt>
                <c:pt idx="93557">
                  <c:v>3.6886332529999999E-7</c:v>
                </c:pt>
                <c:pt idx="93558">
                  <c:v>5.426295306E-9</c:v>
                </c:pt>
                <c:pt idx="93559">
                  <c:v>7.3940475969999997E-9</c:v>
                </c:pt>
                <c:pt idx="93560">
                  <c:v>6.1743313639999997E-9</c:v>
                </c:pt>
                <c:pt idx="93561">
                  <c:v>1.4368146939999999E-7</c:v>
                </c:pt>
                <c:pt idx="93562">
                  <c:v>1.47589584E-8</c:v>
                </c:pt>
                <c:pt idx="93563">
                  <c:v>1.5795953349999999E-8</c:v>
                </c:pt>
                <c:pt idx="93564">
                  <c:v>1.2396072900000001E-8</c:v>
                </c:pt>
                <c:pt idx="93565">
                  <c:v>7.9283975519999997E-8</c:v>
                </c:pt>
                <c:pt idx="93566">
                  <c:v>2.5022386829999999E-8</c:v>
                </c:pt>
                <c:pt idx="93567">
                  <c:v>2.0472540729999999E-8</c:v>
                </c:pt>
                <c:pt idx="93568">
                  <c:v>8.9037895939999997E-9</c:v>
                </c:pt>
                <c:pt idx="93569">
                  <c:v>2.996587616E-7</c:v>
                </c:pt>
                <c:pt idx="93570">
                  <c:v>1.055426334E-8</c:v>
                </c:pt>
                <c:pt idx="93571">
                  <c:v>8.310337214E-9</c:v>
                </c:pt>
                <c:pt idx="93572">
                  <c:v>1.011181869E-8</c:v>
                </c:pt>
                <c:pt idx="93573">
                  <c:v>5.1803482509999999E-8</c:v>
                </c:pt>
                <c:pt idx="93574">
                  <c:v>3.6940949079999999E-9</c:v>
                </c:pt>
                <c:pt idx="93575">
                  <c:v>1.907052021E-9</c:v>
                </c:pt>
                <c:pt idx="93576">
                  <c:v>3.4067342090000001E-9</c:v>
                </c:pt>
                <c:pt idx="93577">
                  <c:v>1.5766954679999999E-8</c:v>
                </c:pt>
                <c:pt idx="93578">
                  <c:v>3.047597832E-9</c:v>
                </c:pt>
                <c:pt idx="93579">
                  <c:v>1.044769899E-8</c:v>
                </c:pt>
                <c:pt idx="93580">
                  <c:v>3.6610173639999998E-9</c:v>
                </c:pt>
                <c:pt idx="93581">
                  <c:v>3.4734517840000001E-7</c:v>
                </c:pt>
                <c:pt idx="93582">
                  <c:v>1.300650087E-8</c:v>
                </c:pt>
                <c:pt idx="93583">
                  <c:v>2.1989381999999999E-8</c:v>
                </c:pt>
                <c:pt idx="93584">
                  <c:v>8.2159094930000005E-9</c:v>
                </c:pt>
                <c:pt idx="93585">
                  <c:v>2.3628821670000001E-7</c:v>
                </c:pt>
                <c:pt idx="93586">
                  <c:v>3.3956015010000003E-8</c:v>
                </c:pt>
                <c:pt idx="93587">
                  <c:v>3.542486056E-8</c:v>
                </c:pt>
                <c:pt idx="93588">
                  <c:v>2.927102416E-8</c:v>
                </c:pt>
                <c:pt idx="93589">
                  <c:v>1.6913151719999999E-7</c:v>
                </c:pt>
                <c:pt idx="93590">
                  <c:v>5.3819873590000003E-8</c:v>
                </c:pt>
                <c:pt idx="93591">
                  <c:v>3.8337306090000003E-8</c:v>
                </c:pt>
                <c:pt idx="93592">
                  <c:v>6.3120905159999997E-8</c:v>
                </c:pt>
                <c:pt idx="93593">
                  <c:v>3.4977183919999998E-7</c:v>
                </c:pt>
                <c:pt idx="93594">
                  <c:v>6.3514014009999998E-8</c:v>
                </c:pt>
                <c:pt idx="93595">
                  <c:v>2.844087152E-8</c:v>
                </c:pt>
                <c:pt idx="93596">
                  <c:v>1.3913959149999999E-7</c:v>
                </c:pt>
                <c:pt idx="93597">
                  <c:v>3.1803747130000001E-6</c:v>
                </c:pt>
                <c:pt idx="93598">
                  <c:v>2.115746111E-7</c:v>
                </c:pt>
                <c:pt idx="93599">
                  <c:v>7.6321327680000003E-8</c:v>
                </c:pt>
                <c:pt idx="93600">
                  <c:v>1.5117931229999999E-8</c:v>
                </c:pt>
                <c:pt idx="93601">
                  <c:v>3.8611144589999999E-7</c:v>
                </c:pt>
                <c:pt idx="93602">
                  <c:v>5.5692498110000003E-9</c:v>
                </c:pt>
                <c:pt idx="93603">
                  <c:v>5.7813649469999999E-9</c:v>
                </c:pt>
                <c:pt idx="93604">
                  <c:v>5.4456693149999998E-9</c:v>
                </c:pt>
                <c:pt idx="93605">
                  <c:v>1.090682508E-8</c:v>
                </c:pt>
                <c:pt idx="93606">
                  <c:v>4.8896790159999996E-9</c:v>
                </c:pt>
                <c:pt idx="93607">
                  <c:v>4.7700264630000003E-9</c:v>
                </c:pt>
                <c:pt idx="93608">
                  <c:v>7.2669225869999997E-9</c:v>
                </c:pt>
                <c:pt idx="93609">
                  <c:v>7.11894539E-8</c:v>
                </c:pt>
                <c:pt idx="93610">
                  <c:v>2.282306201E-8</c:v>
                </c:pt>
                <c:pt idx="93611">
                  <c:v>2.5326798890000001E-8</c:v>
                </c:pt>
                <c:pt idx="93612">
                  <c:v>7.8434409019999997E-9</c:v>
                </c:pt>
                <c:pt idx="93613">
                  <c:v>5.5246175789999999E-8</c:v>
                </c:pt>
                <c:pt idx="93614">
                  <c:v>3.2855817130000001E-8</c:v>
                </c:pt>
                <c:pt idx="93615">
                  <c:v>2.4305062849999999E-8</c:v>
                </c:pt>
                <c:pt idx="93616">
                  <c:v>3.5798004569999998E-8</c:v>
                </c:pt>
                <c:pt idx="93617">
                  <c:v>3.4442268260000002E-7</c:v>
                </c:pt>
                <c:pt idx="93618">
                  <c:v>8.7356052769999994E-8</c:v>
                </c:pt>
                <c:pt idx="93619">
                  <c:v>5.5870509950000003E-8</c:v>
                </c:pt>
                <c:pt idx="93620">
                  <c:v>4.1403500500000001E-9</c:v>
                </c:pt>
                <c:pt idx="93621">
                  <c:v>5.2079552429999998E-8</c:v>
                </c:pt>
                <c:pt idx="93622">
                  <c:v>8.7525528169999996E-9</c:v>
                </c:pt>
                <c:pt idx="93623">
                  <c:v>6.063516592E-9</c:v>
                </c:pt>
                <c:pt idx="93624">
                  <c:v>6.5990123140000003E-9</c:v>
                </c:pt>
                <c:pt idx="93625">
                  <c:v>8.0737067370000001E-8</c:v>
                </c:pt>
                <c:pt idx="93626">
                  <c:v>5.5867699799999996E-9</c:v>
                </c:pt>
                <c:pt idx="93627">
                  <c:v>3.274040266E-9</c:v>
                </c:pt>
                <c:pt idx="93628">
                  <c:v>7.8647482140000005E-8</c:v>
                </c:pt>
                <c:pt idx="93629">
                  <c:v>1.3040720200000001E-6</c:v>
                </c:pt>
                <c:pt idx="93630">
                  <c:v>1.362634242E-7</c:v>
                </c:pt>
                <c:pt idx="93631">
                  <c:v>1.2116211419999999E-7</c:v>
                </c:pt>
                <c:pt idx="93632">
                  <c:v>3.5914055339999999E-8</c:v>
                </c:pt>
                <c:pt idx="93633">
                  <c:v>3.5461243890000001E-7</c:v>
                </c:pt>
                <c:pt idx="93634">
                  <c:v>7.9342214419999995E-8</c:v>
                </c:pt>
                <c:pt idx="93635">
                  <c:v>8.8876040199999997E-8</c:v>
                </c:pt>
                <c:pt idx="93636">
                  <c:v>2.9063226590000002E-8</c:v>
                </c:pt>
                <c:pt idx="93637">
                  <c:v>1.4093362609999999E-6</c:v>
                </c:pt>
                <c:pt idx="93638">
                  <c:v>5.7806711820000001E-7</c:v>
                </c:pt>
                <c:pt idx="93639">
                  <c:v>7.5457384000000002E-7</c:v>
                </c:pt>
                <c:pt idx="93640">
                  <c:v>1.1925186229999999E-6</c:v>
                </c:pt>
                <c:pt idx="93641">
                  <c:v>6.703901892E-6</c:v>
                </c:pt>
                <c:pt idx="93642">
                  <c:v>4.4713918119999998E-8</c:v>
                </c:pt>
                <c:pt idx="93643">
                  <c:v>3.6120106770000002E-8</c:v>
                </c:pt>
                <c:pt idx="93644">
                  <c:v>7.263712526E-8</c:v>
                </c:pt>
                <c:pt idx="93645">
                  <c:v>1.7786166909999999E-7</c:v>
                </c:pt>
                <c:pt idx="93646">
                  <c:v>1.0987785760000001E-8</c:v>
                </c:pt>
                <c:pt idx="93647">
                  <c:v>3.0100189690000003E-8</c:v>
                </c:pt>
                <c:pt idx="93648">
                  <c:v>2.4535718599999998E-7</c:v>
                </c:pt>
                <c:pt idx="93649">
                  <c:v>5.2126271429999995E-7</c:v>
                </c:pt>
                <c:pt idx="93650">
                  <c:v>1.3266909760000001E-7</c:v>
                </c:pt>
                <c:pt idx="93651">
                  <c:v>7.0082552730000002E-8</c:v>
                </c:pt>
                <c:pt idx="93652">
                  <c:v>2.5051312519999999E-9</c:v>
                </c:pt>
                <c:pt idx="93653">
                  <c:v>1.71477061E-8</c:v>
                </c:pt>
                <c:pt idx="93654">
                  <c:v>1.529161891E-8</c:v>
                </c:pt>
                <c:pt idx="93655">
                  <c:v>1.1427556090000001E-8</c:v>
                </c:pt>
                <c:pt idx="93656">
                  <c:v>1.9159578260000001E-8</c:v>
                </c:pt>
                <c:pt idx="93657">
                  <c:v>4.3590331270000002E-8</c:v>
                </c:pt>
                <c:pt idx="93658">
                  <c:v>1.39919933E-9</c:v>
                </c:pt>
                <c:pt idx="93659">
                  <c:v>2.2834814529999999E-8</c:v>
                </c:pt>
                <c:pt idx="93660">
                  <c:v>1.321878232E-7</c:v>
                </c:pt>
                <c:pt idx="93661">
                  <c:v>2.7287879550000002E-7</c:v>
                </c:pt>
                <c:pt idx="93662">
                  <c:v>3.077686084E-8</c:v>
                </c:pt>
                <c:pt idx="93663">
                  <c:v>5.6291834010000002E-9</c:v>
                </c:pt>
                <c:pt idx="93664">
                  <c:v>3.0981110319999999E-9</c:v>
                </c:pt>
                <c:pt idx="93665">
                  <c:v>2.4912718529999999E-8</c:v>
                </c:pt>
                <c:pt idx="93666">
                  <c:v>1.574014431E-8</c:v>
                </c:pt>
                <c:pt idx="93667">
                  <c:v>2.1249146189999999E-8</c:v>
                </c:pt>
                <c:pt idx="93668">
                  <c:v>5.9253580690000001E-8</c:v>
                </c:pt>
                <c:pt idx="93669">
                  <c:v>2.7313238989999998E-7</c:v>
                </c:pt>
                <c:pt idx="93670">
                  <c:v>1.6827207019999999E-7</c:v>
                </c:pt>
                <c:pt idx="93671">
                  <c:v>6.6207497730000001E-8</c:v>
                </c:pt>
                <c:pt idx="93672">
                  <c:v>3.7586536019999998E-7</c:v>
                </c:pt>
                <c:pt idx="93673">
                  <c:v>4.224042921E-7</c:v>
                </c:pt>
                <c:pt idx="93674">
                  <c:v>7.9563146840000002E-8</c:v>
                </c:pt>
                <c:pt idx="93675">
                  <c:v>4.0665296400000002E-8</c:v>
                </c:pt>
                <c:pt idx="93676">
                  <c:v>1.391498487E-7</c:v>
                </c:pt>
                <c:pt idx="93677">
                  <c:v>1.6476236390000001E-7</c:v>
                </c:pt>
                <c:pt idx="93678">
                  <c:v>2.07234143E-7</c:v>
                </c:pt>
                <c:pt idx="93679">
                  <c:v>1.173234245E-7</c:v>
                </c:pt>
                <c:pt idx="93680">
                  <c:v>1.097520714E-6</c:v>
                </c:pt>
                <c:pt idx="93681">
                  <c:v>2.4351619169999998E-6</c:v>
                </c:pt>
                <c:pt idx="93682">
                  <c:v>2.3730691159999999E-7</c:v>
                </c:pt>
                <c:pt idx="93683">
                  <c:v>2.7350168440000001E-7</c:v>
                </c:pt>
                <c:pt idx="93684">
                  <c:v>5.6464294150000004E-7</c:v>
                </c:pt>
                <c:pt idx="93685">
                  <c:v>6.4147625790000001E-7</c:v>
                </c:pt>
                <c:pt idx="93686">
                  <c:v>1.6281271659999999E-7</c:v>
                </c:pt>
                <c:pt idx="93687">
                  <c:v>6.9427543149999994E-8</c:v>
                </c:pt>
                <c:pt idx="93688">
                  <c:v>8.7180283310000004E-7</c:v>
                </c:pt>
                <c:pt idx="93689">
                  <c:v>3.763605429E-6</c:v>
                </c:pt>
                <c:pt idx="93690">
                  <c:v>1.092326764E-6</c:v>
                </c:pt>
                <c:pt idx="93691">
                  <c:v>1.053579126E-6</c:v>
                </c:pt>
                <c:pt idx="93692">
                  <c:v>3.8079268989999998E-6</c:v>
                </c:pt>
                <c:pt idx="93693">
                  <c:v>2.4263662759999998E-6</c:v>
                </c:pt>
                <c:pt idx="93694">
                  <c:v>7.0564594279999995E-8</c:v>
                </c:pt>
                <c:pt idx="93695">
                  <c:v>5.6073503270000001E-9</c:v>
                </c:pt>
                <c:pt idx="93696">
                  <c:v>6.1171273519999995E-8</c:v>
                </c:pt>
                <c:pt idx="93697">
                  <c:v>1.4480539649999999E-7</c:v>
                </c:pt>
                <c:pt idx="93698">
                  <c:v>2.381030665E-9</c:v>
                </c:pt>
                <c:pt idx="93699">
                  <c:v>1.726723094E-8</c:v>
                </c:pt>
                <c:pt idx="93700">
                  <c:v>3.4521211820000003E-8</c:v>
                </c:pt>
                <c:pt idx="93701">
                  <c:v>5.7041520449999999E-8</c:v>
                </c:pt>
                <c:pt idx="93702">
                  <c:v>1.6164816600000001E-8</c:v>
                </c:pt>
                <c:pt idx="93703">
                  <c:v>1.903356016E-8</c:v>
                </c:pt>
                <c:pt idx="93704">
                  <c:v>2.3061565840000002E-8</c:v>
                </c:pt>
                <c:pt idx="93705">
                  <c:v>2.686149979E-8</c:v>
                </c:pt>
                <c:pt idx="93706">
                  <c:v>2.8308922070000001E-8</c:v>
                </c:pt>
                <c:pt idx="93707">
                  <c:v>2.084694371E-8</c:v>
                </c:pt>
                <c:pt idx="93708">
                  <c:v>2.5928315520000002E-8</c:v>
                </c:pt>
                <c:pt idx="93709">
                  <c:v>4.8774215069999997E-8</c:v>
                </c:pt>
                <c:pt idx="93710">
                  <c:v>2.1727495219999999E-8</c:v>
                </c:pt>
                <c:pt idx="93711">
                  <c:v>2.1941505569999999E-8</c:v>
                </c:pt>
                <c:pt idx="93712">
                  <c:v>2.0340548229999999E-8</c:v>
                </c:pt>
                <c:pt idx="93713">
                  <c:v>1.292514175E-7</c:v>
                </c:pt>
                <c:pt idx="93714">
                  <c:v>4.2900846500000004E-9</c:v>
                </c:pt>
                <c:pt idx="93715">
                  <c:v>3.864464261E-8</c:v>
                </c:pt>
                <c:pt idx="93716">
                  <c:v>1.7593774529999999E-8</c:v>
                </c:pt>
                <c:pt idx="93717">
                  <c:v>5.4575289149999999E-8</c:v>
                </c:pt>
                <c:pt idx="93718">
                  <c:v>3.2247234409999998E-8</c:v>
                </c:pt>
                <c:pt idx="93719">
                  <c:v>1.2334896159999999E-7</c:v>
                </c:pt>
                <c:pt idx="93720">
                  <c:v>7.365650023E-8</c:v>
                </c:pt>
                <c:pt idx="93721">
                  <c:v>6.3426184340000004E-11</c:v>
                </c:pt>
                <c:pt idx="93722">
                  <c:v>1.8064650410000001E-7</c:v>
                </c:pt>
                <c:pt idx="93723">
                  <c:v>2.386508397E-7</c:v>
                </c:pt>
                <c:pt idx="93724">
                  <c:v>8.6715206560000003E-8</c:v>
                </c:pt>
                <c:pt idx="93725">
                  <c:v>5.9642546730000001E-8</c:v>
                </c:pt>
                <c:pt idx="93726">
                  <c:v>4.5680271779999998E-7</c:v>
                </c:pt>
                <c:pt idx="93727">
                  <c:v>3.3385651850000002E-7</c:v>
                </c:pt>
                <c:pt idx="93728">
                  <c:v>1.0125216919999999E-7</c:v>
                </c:pt>
                <c:pt idx="93729">
                  <c:v>7.6403681189999996E-7</c:v>
                </c:pt>
                <c:pt idx="93730">
                  <c:v>1.585161889E-6</c:v>
                </c:pt>
                <c:pt idx="93731">
                  <c:v>1.601657575E-6</c:v>
                </c:pt>
                <c:pt idx="93732">
                  <c:v>1.5682159929999999E-5</c:v>
                </c:pt>
                <c:pt idx="93733">
                  <c:v>6.1739961500000003E-6</c:v>
                </c:pt>
                <c:pt idx="93734">
                  <c:v>5.9292018009999998E-7</c:v>
                </c:pt>
                <c:pt idx="93735">
                  <c:v>8.4290809629999996E-7</c:v>
                </c:pt>
                <c:pt idx="93736">
                  <c:v>4.5175579539999999E-7</c:v>
                </c:pt>
                <c:pt idx="93737">
                  <c:v>5.7456723509999997E-9</c:v>
                </c:pt>
                <c:pt idx="93738">
                  <c:v>2.0424859540000001E-7</c:v>
                </c:pt>
                <c:pt idx="93739">
                  <c:v>2.7202383039999997E-7</c:v>
                </c:pt>
                <c:pt idx="93740">
                  <c:v>3.7431735529999998E-7</c:v>
                </c:pt>
                <c:pt idx="93741">
                  <c:v>2.5487357800000001E-7</c:v>
                </c:pt>
                <c:pt idx="93742">
                  <c:v>1.8786040419999999E-7</c:v>
                </c:pt>
                <c:pt idx="93743">
                  <c:v>3.0965955939999998E-8</c:v>
                </c:pt>
                <c:pt idx="93744">
                  <c:v>1.7174307780000001E-7</c:v>
                </c:pt>
                <c:pt idx="93745">
                  <c:v>1.216717655E-8</c:v>
                </c:pt>
                <c:pt idx="93746">
                  <c:v>4.3623185829999997E-8</c:v>
                </c:pt>
                <c:pt idx="93747">
                  <c:v>4.1387303259999997E-9</c:v>
                </c:pt>
                <c:pt idx="93748">
                  <c:v>3.6939158849999999E-8</c:v>
                </c:pt>
                <c:pt idx="93749">
                  <c:v>2.328739758E-8</c:v>
                </c:pt>
                <c:pt idx="93750">
                  <c:v>1.1976333519999999E-8</c:v>
                </c:pt>
                <c:pt idx="93751">
                  <c:v>1.0503100559999999E-8</c:v>
                </c:pt>
                <c:pt idx="93752">
                  <c:v>3.6794485010000002E-8</c:v>
                </c:pt>
                <c:pt idx="93753">
                  <c:v>1.6586017619999999E-8</c:v>
                </c:pt>
                <c:pt idx="93754">
                  <c:v>1.5199167810000001E-8</c:v>
                </c:pt>
                <c:pt idx="93755">
                  <c:v>1.6846025570000001E-8</c:v>
                </c:pt>
                <c:pt idx="93756">
                  <c:v>1.365732565E-8</c:v>
                </c:pt>
                <c:pt idx="93757">
                  <c:v>1.565877789E-8</c:v>
                </c:pt>
                <c:pt idx="93758">
                  <c:v>1.2451779E-8</c:v>
                </c:pt>
                <c:pt idx="93759">
                  <c:v>4.8939722029999997E-9</c:v>
                </c:pt>
                <c:pt idx="93760">
                  <c:v>8.347303626E-9</c:v>
                </c:pt>
                <c:pt idx="93761">
                  <c:v>1.8532999319999999E-8</c:v>
                </c:pt>
                <c:pt idx="93762">
                  <c:v>7.5216216759999994E-9</c:v>
                </c:pt>
                <c:pt idx="93763">
                  <c:v>6.6750209569999998E-8</c:v>
                </c:pt>
                <c:pt idx="93764">
                  <c:v>7.8112688019999996E-7</c:v>
                </c:pt>
                <c:pt idx="93765">
                  <c:v>1.20983171E-7</c:v>
                </c:pt>
                <c:pt idx="93766">
                  <c:v>8.0401945690000007E-9</c:v>
                </c:pt>
                <c:pt idx="93767">
                  <c:v>6.5054535099999998E-8</c:v>
                </c:pt>
                <c:pt idx="93768">
                  <c:v>3.3068823049999999E-7</c:v>
                </c:pt>
                <c:pt idx="93769">
                  <c:v>2.8290540760000002E-8</c:v>
                </c:pt>
                <c:pt idx="93770">
                  <c:v>1.128733461E-7</c:v>
                </c:pt>
                <c:pt idx="93771">
                  <c:v>3.659449332E-7</c:v>
                </c:pt>
                <c:pt idx="93772">
                  <c:v>9.0444274670000008E-6</c:v>
                </c:pt>
                <c:pt idx="93773">
                  <c:v>2.0960470569999998E-6</c:v>
                </c:pt>
                <c:pt idx="93774">
                  <c:v>3.0876736739999999E-7</c:v>
                </c:pt>
                <c:pt idx="93775">
                  <c:v>9.1134763370000005E-7</c:v>
                </c:pt>
                <c:pt idx="93776">
                  <c:v>4.4941097850000001E-6</c:v>
                </c:pt>
                <c:pt idx="93777">
                  <c:v>1.5216043879999999E-7</c:v>
                </c:pt>
                <c:pt idx="93778">
                  <c:v>1.9390240939999999E-7</c:v>
                </c:pt>
                <c:pt idx="93779">
                  <c:v>3.4291561699999999E-7</c:v>
                </c:pt>
                <c:pt idx="93780">
                  <c:v>1.691046603E-6</c:v>
                </c:pt>
                <c:pt idx="93781">
                  <c:v>4.8464487349999997E-7</c:v>
                </c:pt>
                <c:pt idx="93782">
                  <c:v>6.6746376970000003E-7</c:v>
                </c:pt>
                <c:pt idx="93783">
                  <c:v>5.7590786789999995E-7</c:v>
                </c:pt>
                <c:pt idx="93784">
                  <c:v>8.5316486890000005E-6</c:v>
                </c:pt>
                <c:pt idx="93785">
                  <c:v>4.6122731230000001E-7</c:v>
                </c:pt>
                <c:pt idx="93786">
                  <c:v>6.84043676E-8</c:v>
                </c:pt>
                <c:pt idx="93787">
                  <c:v>1.8727165870000001E-7</c:v>
                </c:pt>
                <c:pt idx="93788">
                  <c:v>1.2443388179999999E-7</c:v>
                </c:pt>
                <c:pt idx="93789">
                  <c:v>3.3146688219999999E-8</c:v>
                </c:pt>
                <c:pt idx="93790">
                  <c:v>6.791868225E-8</c:v>
                </c:pt>
                <c:pt idx="93791">
                  <c:v>6.6614876130000001E-8</c:v>
                </c:pt>
                <c:pt idx="93792">
                  <c:v>5.2647115340000001E-7</c:v>
                </c:pt>
                <c:pt idx="93793">
                  <c:v>3.9671189349999998E-8</c:v>
                </c:pt>
                <c:pt idx="93794">
                  <c:v>1.7443572870000001E-8</c:v>
                </c:pt>
                <c:pt idx="93795">
                  <c:v>5.2426106389999998E-8</c:v>
                </c:pt>
                <c:pt idx="93796">
                  <c:v>1.0118922280000001E-7</c:v>
                </c:pt>
                <c:pt idx="93797">
                  <c:v>1.464166001E-8</c:v>
                </c:pt>
                <c:pt idx="93798">
                  <c:v>1.0243236E-8</c:v>
                </c:pt>
                <c:pt idx="93799">
                  <c:v>7.5860808990000001E-9</c:v>
                </c:pt>
                <c:pt idx="93800">
                  <c:v>6.4395463390000003E-9</c:v>
                </c:pt>
                <c:pt idx="93801">
                  <c:v>5.6581753860000002E-9</c:v>
                </c:pt>
                <c:pt idx="93802">
                  <c:v>5.7627283780000004E-9</c:v>
                </c:pt>
                <c:pt idx="93803">
                  <c:v>5.3566218709999996E-9</c:v>
                </c:pt>
                <c:pt idx="93804">
                  <c:v>2.0187904759999999E-8</c:v>
                </c:pt>
                <c:pt idx="93805">
                  <c:v>1.1702660970000001E-9</c:v>
                </c:pt>
                <c:pt idx="93806">
                  <c:v>1.1205768890000001E-8</c:v>
                </c:pt>
                <c:pt idx="93807">
                  <c:v>1.6429135739999999E-8</c:v>
                </c:pt>
                <c:pt idx="93808">
                  <c:v>1.6056489850000001E-9</c:v>
                </c:pt>
                <c:pt idx="93809">
                  <c:v>4.3231125469999999E-9</c:v>
                </c:pt>
                <c:pt idx="93810">
                  <c:v>2.2485808080000001E-8</c:v>
                </c:pt>
                <c:pt idx="93811">
                  <c:v>2.2902498370000001E-8</c:v>
                </c:pt>
                <c:pt idx="93812">
                  <c:v>3.1418859180000002E-7</c:v>
                </c:pt>
                <c:pt idx="93813">
                  <c:v>4.6235807890000001E-9</c:v>
                </c:pt>
                <c:pt idx="93814">
                  <c:v>5.0379731319999997E-8</c:v>
                </c:pt>
                <c:pt idx="93815">
                  <c:v>1.5778386719999999E-7</c:v>
                </c:pt>
                <c:pt idx="93816">
                  <c:v>1.8312782509999999E-6</c:v>
                </c:pt>
                <c:pt idx="93817">
                  <c:v>1.0941386919999999E-7</c:v>
                </c:pt>
                <c:pt idx="93818">
                  <c:v>9.0657496330000001E-8</c:v>
                </c:pt>
                <c:pt idx="93819">
                  <c:v>6.5095908170000002E-8</c:v>
                </c:pt>
                <c:pt idx="93820">
                  <c:v>2.9974715309999998E-7</c:v>
                </c:pt>
                <c:pt idx="93821">
                  <c:v>1.184416434E-7</c:v>
                </c:pt>
                <c:pt idx="93822">
                  <c:v>1.647610774E-7</c:v>
                </c:pt>
                <c:pt idx="93823">
                  <c:v>8.6989769240000005E-8</c:v>
                </c:pt>
                <c:pt idx="93824">
                  <c:v>2.8201695220000001E-5</c:v>
                </c:pt>
                <c:pt idx="93825">
                  <c:v>2.0350448099999999E-7</c:v>
                </c:pt>
                <c:pt idx="93826">
                  <c:v>9.2256042120000001E-8</c:v>
                </c:pt>
                <c:pt idx="93827">
                  <c:v>2.847012587E-7</c:v>
                </c:pt>
                <c:pt idx="93828">
                  <c:v>1.4611292659999999E-6</c:v>
                </c:pt>
                <c:pt idx="93829">
                  <c:v>4.65349243E-8</c:v>
                </c:pt>
                <c:pt idx="93830">
                  <c:v>5.7032314759999999E-8</c:v>
                </c:pt>
                <c:pt idx="93831">
                  <c:v>8.6399275769999996E-8</c:v>
                </c:pt>
                <c:pt idx="93832">
                  <c:v>3.0864777520000002E-7</c:v>
                </c:pt>
                <c:pt idx="93833">
                  <c:v>2.65621364E-8</c:v>
                </c:pt>
                <c:pt idx="93834">
                  <c:v>2.8659865189999998E-8</c:v>
                </c:pt>
                <c:pt idx="93835">
                  <c:v>4.4122971139999999E-8</c:v>
                </c:pt>
                <c:pt idx="93836">
                  <c:v>4.2141084600000001E-7</c:v>
                </c:pt>
                <c:pt idx="93837">
                  <c:v>1.6365608630000001E-8</c:v>
                </c:pt>
                <c:pt idx="93838">
                  <c:v>1.1146343430000001E-8</c:v>
                </c:pt>
                <c:pt idx="93839">
                  <c:v>6.0505582870000002E-9</c:v>
                </c:pt>
                <c:pt idx="93840">
                  <c:v>5.0013021279999998E-8</c:v>
                </c:pt>
                <c:pt idx="93841">
                  <c:v>2.2317194789999998E-9</c:v>
                </c:pt>
                <c:pt idx="93842">
                  <c:v>1.2225958490000001E-9</c:v>
                </c:pt>
                <c:pt idx="93843">
                  <c:v>3.8002339150000002E-10</c:v>
                </c:pt>
                <c:pt idx="93844">
                  <c:v>1.005540287E-8</c:v>
                </c:pt>
                <c:pt idx="93845">
                  <c:v>1.112064312E-10</c:v>
                </c:pt>
                <c:pt idx="93846">
                  <c:v>2.6696145590000001E-10</c:v>
                </c:pt>
                <c:pt idx="93847">
                  <c:v>5.034006705E-10</c:v>
                </c:pt>
                <c:pt idx="93848">
                  <c:v>2.1551363839999998E-8</c:v>
                </c:pt>
                <c:pt idx="93849">
                  <c:v>3.4456843930000002E-10</c:v>
                </c:pt>
                <c:pt idx="93850">
                  <c:v>2.0632020380000001E-10</c:v>
                </c:pt>
                <c:pt idx="93851">
                  <c:v>6.8073234430000002E-11</c:v>
                </c:pt>
                <c:pt idx="93852">
                  <c:v>2.184700763E-13</c:v>
                </c:pt>
                <c:pt idx="93853">
                  <c:v>1.100072808E-10</c:v>
                </c:pt>
                <c:pt idx="93854">
                  <c:v>4.9338322409999999E-10</c:v>
                </c:pt>
                <c:pt idx="93855">
                  <c:v>1.199063443E-9</c:v>
                </c:pt>
                <c:pt idx="93856">
                  <c:v>2.743782036E-8</c:v>
                </c:pt>
                <c:pt idx="93857">
                  <c:v>5.3514741039999998E-9</c:v>
                </c:pt>
                <c:pt idx="93858">
                  <c:v>7.090986637E-9</c:v>
                </c:pt>
                <c:pt idx="93859">
                  <c:v>1.045641263E-8</c:v>
                </c:pt>
                <c:pt idx="93860">
                  <c:v>3.1610170600000003E-7</c:v>
                </c:pt>
                <c:pt idx="93861">
                  <c:v>2.5361744169999999E-8</c:v>
                </c:pt>
                <c:pt idx="93862">
                  <c:v>2.254409118E-8</c:v>
                </c:pt>
                <c:pt idx="93863">
                  <c:v>5.0294379630000003E-8</c:v>
                </c:pt>
                <c:pt idx="93864">
                  <c:v>9.7546515959999993E-6</c:v>
                </c:pt>
                <c:pt idx="93865">
                  <c:v>1.8576992960000001E-7</c:v>
                </c:pt>
                <c:pt idx="93866">
                  <c:v>1.3947959279999999E-7</c:v>
                </c:pt>
                <c:pt idx="93867">
                  <c:v>1.2733073599999999E-8</c:v>
                </c:pt>
                <c:pt idx="93868">
                  <c:v>9.7814151339999993E-6</c:v>
                </c:pt>
                <c:pt idx="93869">
                  <c:v>3.1316640729999999E-8</c:v>
                </c:pt>
                <c:pt idx="93870">
                  <c:v>5.9881454790000006E-8</c:v>
                </c:pt>
                <c:pt idx="93871">
                  <c:v>3.3295778740000002E-8</c:v>
                </c:pt>
                <c:pt idx="93872">
                  <c:v>1.611325304E-6</c:v>
                </c:pt>
                <c:pt idx="93873">
                  <c:v>4.075320877E-8</c:v>
                </c:pt>
                <c:pt idx="93874">
                  <c:v>4.8795102760000002E-8</c:v>
                </c:pt>
                <c:pt idx="93875">
                  <c:v>1.07692325E-7</c:v>
                </c:pt>
                <c:pt idx="93876">
                  <c:v>2.42663013E-6</c:v>
                </c:pt>
                <c:pt idx="93877">
                  <c:v>1.2336973080000001E-7</c:v>
                </c:pt>
                <c:pt idx="93878">
                  <c:v>6.3031062300000002E-8</c:v>
                </c:pt>
                <c:pt idx="93879">
                  <c:v>2.6240283140000001E-8</c:v>
                </c:pt>
                <c:pt idx="93880">
                  <c:v>4.7334178860000003E-7</c:v>
                </c:pt>
                <c:pt idx="93881">
                  <c:v>5.4404233970000003E-8</c:v>
                </c:pt>
                <c:pt idx="93882">
                  <c:v>2.8359590570000001E-8</c:v>
                </c:pt>
                <c:pt idx="93883">
                  <c:v>3.0233825289999999E-8</c:v>
                </c:pt>
                <c:pt idx="93884">
                  <c:v>1.028860201E-6</c:v>
                </c:pt>
                <c:pt idx="93885">
                  <c:v>6.1137423620000006E-8</c:v>
                </c:pt>
                <c:pt idx="93886">
                  <c:v>3.7459831650000003E-8</c:v>
                </c:pt>
                <c:pt idx="93887">
                  <c:v>4.9955722829999998E-9</c:v>
                </c:pt>
                <c:pt idx="93888">
                  <c:v>1.002170915E-7</c:v>
                </c:pt>
                <c:pt idx="93889">
                  <c:v>4.0408123460000004E-9</c:v>
                </c:pt>
                <c:pt idx="93890">
                  <c:v>3.559820722E-9</c:v>
                </c:pt>
                <c:pt idx="93891">
                  <c:v>3.8295154679999998E-9</c:v>
                </c:pt>
                <c:pt idx="93892">
                  <c:v>2.6908323240000002E-8</c:v>
                </c:pt>
                <c:pt idx="93893">
                  <c:v>3.3082484689999999E-9</c:v>
                </c:pt>
                <c:pt idx="93894">
                  <c:v>3.4525733040000002E-9</c:v>
                </c:pt>
                <c:pt idx="93895">
                  <c:v>6.2755482249999998E-9</c:v>
                </c:pt>
                <c:pt idx="93896">
                  <c:v>3.0656311079999998E-7</c:v>
                </c:pt>
                <c:pt idx="93897">
                  <c:v>2.9181511800000002E-9</c:v>
                </c:pt>
                <c:pt idx="93898">
                  <c:v>3.3463542600000001E-9</c:v>
                </c:pt>
                <c:pt idx="93899">
                  <c:v>6.5677040160000003E-9</c:v>
                </c:pt>
                <c:pt idx="93900">
                  <c:v>2.1358920760000001E-8</c:v>
                </c:pt>
                <c:pt idx="93901">
                  <c:v>5.0691543799999997E-9</c:v>
                </c:pt>
                <c:pt idx="93902">
                  <c:v>8.4851556349999998E-9</c:v>
                </c:pt>
                <c:pt idx="93903">
                  <c:v>1.2964468150000001E-8</c:v>
                </c:pt>
                <c:pt idx="93904">
                  <c:v>7.5539295700000002E-8</c:v>
                </c:pt>
                <c:pt idx="93905">
                  <c:v>7.7640709860000006E-8</c:v>
                </c:pt>
                <c:pt idx="93906">
                  <c:v>4.861581708E-8</c:v>
                </c:pt>
                <c:pt idx="93907">
                  <c:v>6.1328040669999995E-8</c:v>
                </c:pt>
                <c:pt idx="93908">
                  <c:v>2.6461084259999998E-6</c:v>
                </c:pt>
                <c:pt idx="93909">
                  <c:v>2.3788902980000001E-8</c:v>
                </c:pt>
                <c:pt idx="93910">
                  <c:v>8.9485498770000003E-8</c:v>
                </c:pt>
                <c:pt idx="93911">
                  <c:v>1.3908208900000001E-7</c:v>
                </c:pt>
                <c:pt idx="93912">
                  <c:v>2.9812567940000001E-7</c:v>
                </c:pt>
                <c:pt idx="93913">
                  <c:v>7.0758672770000006E-8</c:v>
                </c:pt>
                <c:pt idx="93914">
                  <c:v>1.47242288E-7</c:v>
                </c:pt>
                <c:pt idx="93915">
                  <c:v>7.5097412459999996E-7</c:v>
                </c:pt>
                <c:pt idx="93916">
                  <c:v>9.2502896130000005E-6</c:v>
                </c:pt>
                <c:pt idx="93917">
                  <c:v>9.7714066409999992E-7</c:v>
                </c:pt>
                <c:pt idx="93918">
                  <c:v>3.253496019E-7</c:v>
                </c:pt>
                <c:pt idx="93919">
                  <c:v>3.1394034369999998E-7</c:v>
                </c:pt>
                <c:pt idx="93920">
                  <c:v>1.267093565E-6</c:v>
                </c:pt>
                <c:pt idx="93921">
                  <c:v>1.3446691559999999E-7</c:v>
                </c:pt>
                <c:pt idx="93922">
                  <c:v>4.4398261460000001E-8</c:v>
                </c:pt>
                <c:pt idx="93923">
                  <c:v>6.5822991800000001E-8</c:v>
                </c:pt>
                <c:pt idx="93924">
                  <c:v>5.2969079969999995E-7</c:v>
                </c:pt>
                <c:pt idx="93925">
                  <c:v>1.808851148E-7</c:v>
                </c:pt>
                <c:pt idx="93926">
                  <c:v>1.012178868E-7</c:v>
                </c:pt>
                <c:pt idx="93927">
                  <c:v>3.866247302E-7</c:v>
                </c:pt>
                <c:pt idx="93928">
                  <c:v>2.0780916540000001E-6</c:v>
                </c:pt>
                <c:pt idx="93929">
                  <c:v>6.2100130759999996E-8</c:v>
                </c:pt>
                <c:pt idx="93930">
                  <c:v>1.4743086230000001E-8</c:v>
                </c:pt>
                <c:pt idx="93931">
                  <c:v>3.9034231100000002E-9</c:v>
                </c:pt>
                <c:pt idx="93932">
                  <c:v>5.5069106379999999E-8</c:v>
                </c:pt>
                <c:pt idx="93933">
                  <c:v>1.378437175E-8</c:v>
                </c:pt>
                <c:pt idx="93934">
                  <c:v>2.0668665119999998E-8</c:v>
                </c:pt>
                <c:pt idx="93935">
                  <c:v>5.8775601259999997E-8</c:v>
                </c:pt>
                <c:pt idx="93936">
                  <c:v>3.2377722310000001E-7</c:v>
                </c:pt>
                <c:pt idx="93937">
                  <c:v>1.890810369E-7</c:v>
                </c:pt>
                <c:pt idx="93938">
                  <c:v>7.822935294E-8</c:v>
                </c:pt>
                <c:pt idx="93939">
                  <c:v>1.047314839E-7</c:v>
                </c:pt>
                <c:pt idx="93940">
                  <c:v>4.038478068E-7</c:v>
                </c:pt>
                <c:pt idx="93941">
                  <c:v>6.4664942470000006E-8</c:v>
                </c:pt>
                <c:pt idx="93942">
                  <c:v>4.9035498929999998E-8</c:v>
                </c:pt>
                <c:pt idx="93943">
                  <c:v>4.6500957679999999E-8</c:v>
                </c:pt>
                <c:pt idx="93944">
                  <c:v>3.1868523969999998E-8</c:v>
                </c:pt>
                <c:pt idx="93945">
                  <c:v>8.9020661459999997E-8</c:v>
                </c:pt>
                <c:pt idx="93946">
                  <c:v>1.9063464619999999E-8</c:v>
                </c:pt>
                <c:pt idx="93947">
                  <c:v>7.0680919139999994E-8</c:v>
                </c:pt>
                <c:pt idx="93948">
                  <c:v>7.5417250739999998E-8</c:v>
                </c:pt>
                <c:pt idx="93949">
                  <c:v>4.0723431269999999E-8</c:v>
                </c:pt>
                <c:pt idx="93950">
                  <c:v>3.1599929560000003E-8</c:v>
                </c:pt>
                <c:pt idx="93951">
                  <c:v>2.455047626E-8</c:v>
                </c:pt>
                <c:pt idx="93952">
                  <c:v>9.0769355409999996E-9</c:v>
                </c:pt>
                <c:pt idx="93953">
                  <c:v>2.8635367520000001E-8</c:v>
                </c:pt>
                <c:pt idx="93954">
                  <c:v>4.5008612699999997E-8</c:v>
                </c:pt>
                <c:pt idx="93955">
                  <c:v>1.7247255290000001E-7</c:v>
                </c:pt>
                <c:pt idx="93956">
                  <c:v>8.8402669949999995E-7</c:v>
                </c:pt>
                <c:pt idx="93957">
                  <c:v>6.7603320970000004E-7</c:v>
                </c:pt>
                <c:pt idx="93958">
                  <c:v>7.1384812170000001E-7</c:v>
                </c:pt>
                <c:pt idx="93959">
                  <c:v>1.3141932900000001E-6</c:v>
                </c:pt>
                <c:pt idx="93960">
                  <c:v>4.1521564519999998E-6</c:v>
                </c:pt>
                <c:pt idx="93961">
                  <c:v>4.413272553E-8</c:v>
                </c:pt>
                <c:pt idx="93962">
                  <c:v>2.2314465239999999E-7</c:v>
                </c:pt>
                <c:pt idx="93963">
                  <c:v>2.8750205979999999E-8</c:v>
                </c:pt>
                <c:pt idx="93964">
                  <c:v>3.6470309340000001E-7</c:v>
                </c:pt>
                <c:pt idx="93965">
                  <c:v>2.0448096939999999E-7</c:v>
                </c:pt>
                <c:pt idx="93966">
                  <c:v>2.4772525299999999E-7</c:v>
                </c:pt>
                <c:pt idx="93967">
                  <c:v>5.0867883880000001E-8</c:v>
                </c:pt>
                <c:pt idx="93968">
                  <c:v>3.4695596789999999E-7</c:v>
                </c:pt>
                <c:pt idx="93969">
                  <c:v>1.6031115150000001E-7</c:v>
                </c:pt>
                <c:pt idx="93970">
                  <c:v>2.5008593870000001E-7</c:v>
                </c:pt>
                <c:pt idx="93971">
                  <c:v>3.0042991230000001E-7</c:v>
                </c:pt>
                <c:pt idx="93972">
                  <c:v>2.3602235450000001E-7</c:v>
                </c:pt>
                <c:pt idx="93973">
                  <c:v>2.151662814E-7</c:v>
                </c:pt>
                <c:pt idx="93974">
                  <c:v>8.7123322719999997E-8</c:v>
                </c:pt>
                <c:pt idx="93975">
                  <c:v>1.2284166969999999E-7</c:v>
                </c:pt>
                <c:pt idx="93976">
                  <c:v>2.9599082289999999E-7</c:v>
                </c:pt>
                <c:pt idx="93977">
                  <c:v>8.9072209400000002E-8</c:v>
                </c:pt>
                <c:pt idx="93978">
                  <c:v>2.438994282E-8</c:v>
                </c:pt>
                <c:pt idx="93979">
                  <c:v>7.8079623529999994E-8</c:v>
                </c:pt>
                <c:pt idx="93980">
                  <c:v>5.2243171160000004E-7</c:v>
                </c:pt>
                <c:pt idx="93981">
                  <c:v>1.7864141080000001E-8</c:v>
                </c:pt>
                <c:pt idx="93982">
                  <c:v>3.7599444779999998E-8</c:v>
                </c:pt>
                <c:pt idx="93983">
                  <c:v>2.224423944E-8</c:v>
                </c:pt>
                <c:pt idx="93984">
                  <c:v>1.8216140469999999E-7</c:v>
                </c:pt>
                <c:pt idx="93985">
                  <c:v>1.7862750179999999E-8</c:v>
                </c:pt>
                <c:pt idx="93986">
                  <c:v>1.3337511419999999E-7</c:v>
                </c:pt>
                <c:pt idx="93987">
                  <c:v>1.0014460080000001E-7</c:v>
                </c:pt>
                <c:pt idx="93988">
                  <c:v>7.2224867860000001E-9</c:v>
                </c:pt>
                <c:pt idx="93989">
                  <c:v>1.5833339960000001E-7</c:v>
                </c:pt>
                <c:pt idx="93990">
                  <c:v>2.1243598369999999E-7</c:v>
                </c:pt>
                <c:pt idx="93991">
                  <c:v>4.7317561010000001E-8</c:v>
                </c:pt>
                <c:pt idx="93992">
                  <c:v>5.8021554239999998E-9</c:v>
                </c:pt>
                <c:pt idx="93993">
                  <c:v>2.2479619130000001E-7</c:v>
                </c:pt>
                <c:pt idx="93994">
                  <c:v>1.851537777E-7</c:v>
                </c:pt>
                <c:pt idx="93995">
                  <c:v>5.7770482489999999E-8</c:v>
                </c:pt>
                <c:pt idx="93996">
                  <c:v>1.2299056760000001E-7</c:v>
                </c:pt>
                <c:pt idx="93997">
                  <c:v>2.8369350640000001E-7</c:v>
                </c:pt>
                <c:pt idx="93998">
                  <c:v>1.288430754E-7</c:v>
                </c:pt>
                <c:pt idx="93999">
                  <c:v>6.8200359999999998E-8</c:v>
                </c:pt>
                <c:pt idx="94000">
                  <c:v>3.4626819140000003E-8</c:v>
                </c:pt>
                <c:pt idx="94001">
                  <c:v>4.7247806750000001E-8</c:v>
                </c:pt>
                <c:pt idx="94002">
                  <c:v>9.751335665E-9</c:v>
                </c:pt>
                <c:pt idx="94003">
                  <c:v>1.0419953339999999E-8</c:v>
                </c:pt>
                <c:pt idx="94004">
                  <c:v>7.4274742180000006E-8</c:v>
                </c:pt>
                <c:pt idx="94005">
                  <c:v>1.026451735E-8</c:v>
                </c:pt>
                <c:pt idx="94006">
                  <c:v>1.20051951E-8</c:v>
                </c:pt>
                <c:pt idx="94007">
                  <c:v>1.245554175E-7</c:v>
                </c:pt>
                <c:pt idx="94008">
                  <c:v>1.155579803E-7</c:v>
                </c:pt>
                <c:pt idx="94009">
                  <c:v>1.153008356E-7</c:v>
                </c:pt>
                <c:pt idx="94010">
                  <c:v>2.4150112190000001E-7</c:v>
                </c:pt>
                <c:pt idx="94011">
                  <c:v>3.129535118E-7</c:v>
                </c:pt>
                <c:pt idx="94012">
                  <c:v>1.6847419509999999E-7</c:v>
                </c:pt>
                <c:pt idx="94013">
                  <c:v>5.81806945E-8</c:v>
                </c:pt>
                <c:pt idx="94014">
                  <c:v>1.9306060180000001E-7</c:v>
                </c:pt>
                <c:pt idx="94015">
                  <c:v>6.148948373E-8</c:v>
                </c:pt>
                <c:pt idx="94016">
                  <c:v>3.9210657899999996E-9</c:v>
                </c:pt>
                <c:pt idx="94017">
                  <c:v>2.0324043899999999E-7</c:v>
                </c:pt>
                <c:pt idx="94018">
                  <c:v>3.8220766050000002E-7</c:v>
                </c:pt>
                <c:pt idx="94019">
                  <c:v>1.10071912E-6</c:v>
                </c:pt>
                <c:pt idx="94020">
                  <c:v>7.6593940049999998E-7</c:v>
                </c:pt>
                <c:pt idx="94021">
                  <c:v>2.0200573500000001E-9</c:v>
                </c:pt>
                <c:pt idx="94022">
                  <c:v>4.3649205750000001E-8</c:v>
                </c:pt>
                <c:pt idx="94023">
                  <c:v>3.04636613E-8</c:v>
                </c:pt>
                <c:pt idx="94024">
                  <c:v>5.0708057749999998E-8</c:v>
                </c:pt>
                <c:pt idx="94025">
                  <c:v>4.8345894269999998E-8</c:v>
                </c:pt>
                <c:pt idx="94026">
                  <c:v>2.4688766269999999E-8</c:v>
                </c:pt>
                <c:pt idx="94027">
                  <c:v>7.2783935019999997E-8</c:v>
                </c:pt>
                <c:pt idx="94028">
                  <c:v>3.729207419E-7</c:v>
                </c:pt>
                <c:pt idx="94029">
                  <c:v>1.4618696200000001E-7</c:v>
                </c:pt>
                <c:pt idx="94030">
                  <c:v>2.4024792419999997E-7</c:v>
                </c:pt>
                <c:pt idx="94031">
                  <c:v>2.7416999999999999E-6</c:v>
                </c:pt>
                <c:pt idx="94032">
                  <c:v>6.3022836820000005E-7</c:v>
                </c:pt>
                <c:pt idx="94033">
                  <c:v>9.1546887509999999E-8</c:v>
                </c:pt>
                <c:pt idx="94034">
                  <c:v>8.260560723E-8</c:v>
                </c:pt>
                <c:pt idx="94035">
                  <c:v>6.0452501320000003E-7</c:v>
                </c:pt>
                <c:pt idx="94036">
                  <c:v>1.1077466619999999E-7</c:v>
                </c:pt>
                <c:pt idx="94037">
                  <c:v>1.059883843E-7</c:v>
                </c:pt>
                <c:pt idx="94038">
                  <c:v>4.274745176E-7</c:v>
                </c:pt>
                <c:pt idx="94039">
                  <c:v>6.585080221E-6</c:v>
                </c:pt>
                <c:pt idx="94040">
                  <c:v>3.1694505079999999E-6</c:v>
                </c:pt>
                <c:pt idx="94041">
                  <c:v>4.0483066930000001E-7</c:v>
                </c:pt>
                <c:pt idx="94042">
                  <c:v>3.8020337229999999E-7</c:v>
                </c:pt>
                <c:pt idx="94043">
                  <c:v>1.30768605E-6</c:v>
                </c:pt>
                <c:pt idx="94044">
                  <c:v>1.7484411620000001E-8</c:v>
                </c:pt>
                <c:pt idx="94045">
                  <c:v>1.9224572730000001E-8</c:v>
                </c:pt>
                <c:pt idx="94046">
                  <c:v>5.5543108670000002E-8</c:v>
                </c:pt>
                <c:pt idx="94047">
                  <c:v>1.6905603299999999E-7</c:v>
                </c:pt>
                <c:pt idx="94048">
                  <c:v>5.2817716449999998E-9</c:v>
                </c:pt>
                <c:pt idx="94049">
                  <c:v>4.4007044259999998E-8</c:v>
                </c:pt>
                <c:pt idx="94050">
                  <c:v>3.4955523810000001E-8</c:v>
                </c:pt>
                <c:pt idx="94051">
                  <c:v>1.6776666939999999E-7</c:v>
                </c:pt>
                <c:pt idx="94052">
                  <c:v>1.80643974E-8</c:v>
                </c:pt>
                <c:pt idx="94053">
                  <c:v>8.5404315880000005E-8</c:v>
                </c:pt>
                <c:pt idx="94054">
                  <c:v>3.5474460299999997E-8</c:v>
                </c:pt>
                <c:pt idx="94055">
                  <c:v>1.1734144390000001E-7</c:v>
                </c:pt>
                <c:pt idx="94056">
                  <c:v>1.7885169819999999E-8</c:v>
                </c:pt>
                <c:pt idx="94057">
                  <c:v>6.7424810199999999E-8</c:v>
                </c:pt>
                <c:pt idx="94058">
                  <c:v>1.0626955529999999E-9</c:v>
                </c:pt>
                <c:pt idx="94059">
                  <c:v>1.1481287419999999E-6</c:v>
                </c:pt>
                <c:pt idx="94060">
                  <c:v>2.495103239E-7</c:v>
                </c:pt>
                <c:pt idx="94061">
                  <c:v>1.7224806300000001E-7</c:v>
                </c:pt>
                <c:pt idx="94062">
                  <c:v>9.7857350629999998E-8</c:v>
                </c:pt>
                <c:pt idx="94063">
                  <c:v>2.709449329E-7</c:v>
                </c:pt>
                <c:pt idx="94064">
                  <c:v>3.3107610400000003E-8</c:v>
                </c:pt>
                <c:pt idx="94065">
                  <c:v>7.4637381469999995E-9</c:v>
                </c:pt>
                <c:pt idx="94066">
                  <c:v>1.320958199E-8</c:v>
                </c:pt>
                <c:pt idx="94067">
                  <c:v>2.6577506010000001E-8</c:v>
                </c:pt>
                <c:pt idx="94068">
                  <c:v>4.3686555049999997E-8</c:v>
                </c:pt>
                <c:pt idx="94069">
                  <c:v>8.9640027969999995E-8</c:v>
                </c:pt>
                <c:pt idx="94070">
                  <c:v>4.554293148E-8</c:v>
                </c:pt>
                <c:pt idx="94071">
                  <c:v>2.4327673649999999E-6</c:v>
                </c:pt>
                <c:pt idx="94072">
                  <c:v>2.7677582940000001E-7</c:v>
                </c:pt>
                <c:pt idx="94073">
                  <c:v>1.975205761E-7</c:v>
                </c:pt>
                <c:pt idx="94074">
                  <c:v>4.2908841909999999E-7</c:v>
                </c:pt>
                <c:pt idx="94075">
                  <c:v>4.427465535E-8</c:v>
                </c:pt>
                <c:pt idx="94076">
                  <c:v>2.570966425E-8</c:v>
                </c:pt>
                <c:pt idx="94077">
                  <c:v>2.8464538710000001E-7</c:v>
                </c:pt>
                <c:pt idx="94078">
                  <c:v>3.2343518760000002E-7</c:v>
                </c:pt>
                <c:pt idx="94079">
                  <c:v>1.146894218E-6</c:v>
                </c:pt>
                <c:pt idx="94080">
                  <c:v>1.04145044E-7</c:v>
                </c:pt>
                <c:pt idx="94081">
                  <c:v>4.5083846329999997E-7</c:v>
                </c:pt>
                <c:pt idx="94082">
                  <c:v>1.036192417E-6</c:v>
                </c:pt>
                <c:pt idx="94083">
                  <c:v>3.9307932369999996E-6</c:v>
                </c:pt>
                <c:pt idx="94084">
                  <c:v>6.0133999029999999E-7</c:v>
                </c:pt>
                <c:pt idx="94085">
                  <c:v>3.434468253E-7</c:v>
                </c:pt>
                <c:pt idx="94086">
                  <c:v>1.423865531E-7</c:v>
                </c:pt>
                <c:pt idx="94087">
                  <c:v>2.8864982969999999E-7</c:v>
                </c:pt>
                <c:pt idx="94088">
                  <c:v>2.8561627089999999E-7</c:v>
                </c:pt>
                <c:pt idx="94089">
                  <c:v>2.801804817E-7</c:v>
                </c:pt>
                <c:pt idx="94090">
                  <c:v>2.1659586139999999E-7</c:v>
                </c:pt>
                <c:pt idx="94091">
                  <c:v>1.7162731060000001E-5</c:v>
                </c:pt>
                <c:pt idx="94092">
                  <c:v>6.0610149549999998E-7</c:v>
                </c:pt>
                <c:pt idx="94093">
                  <c:v>2.2723978010000001E-7</c:v>
                </c:pt>
                <c:pt idx="94094">
                  <c:v>1.4483890449999999E-7</c:v>
                </c:pt>
                <c:pt idx="94095">
                  <c:v>1.9825571559999999E-7</c:v>
                </c:pt>
                <c:pt idx="94096">
                  <c:v>3.8816079270000003E-9</c:v>
                </c:pt>
                <c:pt idx="94097">
                  <c:v>1.176416446E-8</c:v>
                </c:pt>
                <c:pt idx="94098">
                  <c:v>3.8231153199999998E-9</c:v>
                </c:pt>
                <c:pt idx="94099">
                  <c:v>1.8124178620000001E-8</c:v>
                </c:pt>
                <c:pt idx="94100">
                  <c:v>1.605341277E-8</c:v>
                </c:pt>
                <c:pt idx="94101">
                  <c:v>2.2002047729999999E-8</c:v>
                </c:pt>
                <c:pt idx="94102">
                  <c:v>4.0006790800000002E-8</c:v>
                </c:pt>
                <c:pt idx="94103">
                  <c:v>5.2228578099999997E-8</c:v>
                </c:pt>
                <c:pt idx="94104">
                  <c:v>4.2847840469999997E-8</c:v>
                </c:pt>
                <c:pt idx="94105">
                  <c:v>4.4209232190000002E-8</c:v>
                </c:pt>
                <c:pt idx="94106">
                  <c:v>2.932234764E-8</c:v>
                </c:pt>
                <c:pt idx="94107">
                  <c:v>2.4559264059999999E-8</c:v>
                </c:pt>
                <c:pt idx="94108">
                  <c:v>2.8389985809999998E-8</c:v>
                </c:pt>
                <c:pt idx="94109">
                  <c:v>2.831376186E-8</c:v>
                </c:pt>
                <c:pt idx="94110">
                  <c:v>5.4291922589999999E-9</c:v>
                </c:pt>
                <c:pt idx="94111">
                  <c:v>1.2935643349999999E-7</c:v>
                </c:pt>
                <c:pt idx="94112">
                  <c:v>1.013320081E-8</c:v>
                </c:pt>
                <c:pt idx="94113">
                  <c:v>2.4853804360000001E-9</c:v>
                </c:pt>
                <c:pt idx="94114">
                  <c:v>1.732422778E-8</c:v>
                </c:pt>
                <c:pt idx="94115">
                  <c:v>6.4492972309999996E-7</c:v>
                </c:pt>
                <c:pt idx="94116">
                  <c:v>2.0517078659999999E-8</c:v>
                </c:pt>
                <c:pt idx="94117">
                  <c:v>2.3379261649999999E-8</c:v>
                </c:pt>
                <c:pt idx="94118">
                  <c:v>8.7099229440000001E-8</c:v>
                </c:pt>
                <c:pt idx="94119">
                  <c:v>8.0686263289999996E-7</c:v>
                </c:pt>
                <c:pt idx="94120">
                  <c:v>1.000176987E-7</c:v>
                </c:pt>
                <c:pt idx="94121">
                  <c:v>1.1962018009999999E-7</c:v>
                </c:pt>
                <c:pt idx="94122">
                  <c:v>1.4884378669999999E-7</c:v>
                </c:pt>
                <c:pt idx="94123">
                  <c:v>1.100324179E-6</c:v>
                </c:pt>
                <c:pt idx="94124">
                  <c:v>1.5522576610000001E-7</c:v>
                </c:pt>
                <c:pt idx="94125">
                  <c:v>2.2127877340000001E-7</c:v>
                </c:pt>
                <c:pt idx="94126">
                  <c:v>2.1542742520000001E-7</c:v>
                </c:pt>
                <c:pt idx="94127">
                  <c:v>2.906913052E-6</c:v>
                </c:pt>
                <c:pt idx="94128">
                  <c:v>2.0712938459999999E-7</c:v>
                </c:pt>
                <c:pt idx="94129">
                  <c:v>2.9396787970000001E-7</c:v>
                </c:pt>
                <c:pt idx="94130">
                  <c:v>1.1131060229999999E-7</c:v>
                </c:pt>
                <c:pt idx="94131">
                  <c:v>4.0639327219999999E-5</c:v>
                </c:pt>
                <c:pt idx="94132">
                  <c:v>1.2564685129999999E-7</c:v>
                </c:pt>
                <c:pt idx="94133">
                  <c:v>2.523571419E-7</c:v>
                </c:pt>
                <c:pt idx="94134">
                  <c:v>7.6130221169999999E-7</c:v>
                </c:pt>
                <c:pt idx="94135">
                  <c:v>2.1890961370000001E-5</c:v>
                </c:pt>
                <c:pt idx="94136">
                  <c:v>2.6990982990000001E-7</c:v>
                </c:pt>
                <c:pt idx="94137">
                  <c:v>1.6272753969999999E-7</c:v>
                </c:pt>
                <c:pt idx="94138">
                  <c:v>1.5330063000000001E-7</c:v>
                </c:pt>
                <c:pt idx="94139">
                  <c:v>1.5123948139999999E-6</c:v>
                </c:pt>
                <c:pt idx="94140">
                  <c:v>1.049522351E-7</c:v>
                </c:pt>
                <c:pt idx="94141">
                  <c:v>6.6528570610000003E-8</c:v>
                </c:pt>
                <c:pt idx="94142">
                  <c:v>3.3017925770000003E-8</c:v>
                </c:pt>
                <c:pt idx="94143">
                  <c:v>1.1808465500000001E-6</c:v>
                </c:pt>
                <c:pt idx="94144">
                  <c:v>1.828523491E-8</c:v>
                </c:pt>
                <c:pt idx="94145">
                  <c:v>1.169900111E-8</c:v>
                </c:pt>
                <c:pt idx="94146">
                  <c:v>5.4621782950000002E-9</c:v>
                </c:pt>
                <c:pt idx="94147">
                  <c:v>2.3366173240000001E-8</c:v>
                </c:pt>
                <c:pt idx="94148">
                  <c:v>4.8583772449999998E-10</c:v>
                </c:pt>
                <c:pt idx="94149">
                  <c:v>6.2573139110000003E-14</c:v>
                </c:pt>
                <c:pt idx="94150">
                  <c:v>2.5425986450000001E-10</c:v>
                </c:pt>
                <c:pt idx="94151">
                  <c:v>6.9045884370000003E-8</c:v>
                </c:pt>
                <c:pt idx="94152">
                  <c:v>1.7715883340000001E-9</c:v>
                </c:pt>
                <c:pt idx="94153">
                  <c:v>1.3600715580000001E-9</c:v>
                </c:pt>
                <c:pt idx="94154">
                  <c:v>4.9058841270000004E-10</c:v>
                </c:pt>
                <c:pt idx="94155">
                  <c:v>6.8426589480000005E-8</c:v>
                </c:pt>
                <c:pt idx="94156">
                  <c:v>4.8076372159999998E-10</c:v>
                </c:pt>
                <c:pt idx="94157">
                  <c:v>7.3452100639999997E-10</c:v>
                </c:pt>
                <c:pt idx="94158">
                  <c:v>2.017961661E-9</c:v>
                </c:pt>
                <c:pt idx="94159">
                  <c:v>5.3592967000000002E-8</c:v>
                </c:pt>
                <c:pt idx="94160">
                  <c:v>9.4860843910000005E-9</c:v>
                </c:pt>
                <c:pt idx="94161">
                  <c:v>1.9012706509999999E-8</c:v>
                </c:pt>
                <c:pt idx="94162">
                  <c:v>5.4699236269999999E-8</c:v>
                </c:pt>
                <c:pt idx="94163">
                  <c:v>3.988394435E-6</c:v>
                </c:pt>
                <c:pt idx="94164">
                  <c:v>1.750635665E-7</c:v>
                </c:pt>
                <c:pt idx="94165">
                  <c:v>1.305630951E-7</c:v>
                </c:pt>
                <c:pt idx="94166">
                  <c:v>5.584678663E-8</c:v>
                </c:pt>
                <c:pt idx="94167">
                  <c:v>1.057085646E-6</c:v>
                </c:pt>
                <c:pt idx="94168">
                  <c:v>3.0077248899999999E-7</c:v>
                </c:pt>
                <c:pt idx="94169">
                  <c:v>2.535886438E-7</c:v>
                </c:pt>
                <c:pt idx="94170">
                  <c:v>2.3898454189999998E-7</c:v>
                </c:pt>
                <c:pt idx="94171">
                  <c:v>7.8379287419999994E-6</c:v>
                </c:pt>
                <c:pt idx="94172">
                  <c:v>1.1351755840000001E-6</c:v>
                </c:pt>
                <c:pt idx="94173">
                  <c:v>7.3652388869999999E-7</c:v>
                </c:pt>
                <c:pt idx="94174">
                  <c:v>6.0465139309999997E-8</c:v>
                </c:pt>
                <c:pt idx="94175">
                  <c:v>5.6368254689999999E-5</c:v>
                </c:pt>
                <c:pt idx="94176">
                  <c:v>9.6351612169999999E-8</c:v>
                </c:pt>
                <c:pt idx="94177">
                  <c:v>5.0849749630000001E-7</c:v>
                </c:pt>
                <c:pt idx="94178">
                  <c:v>6.2943762580000003E-7</c:v>
                </c:pt>
                <c:pt idx="94179">
                  <c:v>2.5663476540000002E-6</c:v>
                </c:pt>
                <c:pt idx="94180">
                  <c:v>3.3998682880000001E-7</c:v>
                </c:pt>
                <c:pt idx="94181">
                  <c:v>4.8100258569999998E-7</c:v>
                </c:pt>
                <c:pt idx="94182">
                  <c:v>1.4216183229999999E-6</c:v>
                </c:pt>
                <c:pt idx="94183">
                  <c:v>3.6928133740000001E-5</c:v>
                </c:pt>
                <c:pt idx="94184">
                  <c:v>1.688859749E-6</c:v>
                </c:pt>
                <c:pt idx="94185">
                  <c:v>4.4560818829999998E-7</c:v>
                </c:pt>
                <c:pt idx="94186">
                  <c:v>7.983091306E-8</c:v>
                </c:pt>
                <c:pt idx="94187">
                  <c:v>2.7070139820000002E-6</c:v>
                </c:pt>
                <c:pt idx="94188">
                  <c:v>1.9759822190000001E-7</c:v>
                </c:pt>
                <c:pt idx="94189">
                  <c:v>7.3431694240000003E-8</c:v>
                </c:pt>
                <c:pt idx="94190">
                  <c:v>5.823910839E-8</c:v>
                </c:pt>
                <c:pt idx="94191">
                  <c:v>4.0372354620000001E-7</c:v>
                </c:pt>
                <c:pt idx="94192">
                  <c:v>9.3661486739999995E-8</c:v>
                </c:pt>
                <c:pt idx="94193">
                  <c:v>3.7561516900000004E-9</c:v>
                </c:pt>
                <c:pt idx="94194">
                  <c:v>5.7300333019999997E-8</c:v>
                </c:pt>
                <c:pt idx="94195">
                  <c:v>3.0246348770000001E-7</c:v>
                </c:pt>
                <c:pt idx="94196">
                  <c:v>3.112758028E-8</c:v>
                </c:pt>
                <c:pt idx="94197">
                  <c:v>2.3728529619999999E-8</c:v>
                </c:pt>
                <c:pt idx="94198">
                  <c:v>2.4454170560000001E-8</c:v>
                </c:pt>
                <c:pt idx="94199">
                  <c:v>2.3984275320000001E-8</c:v>
                </c:pt>
                <c:pt idx="94200">
                  <c:v>2.898315412E-8</c:v>
                </c:pt>
                <c:pt idx="94201">
                  <c:v>2.923936636E-8</c:v>
                </c:pt>
                <c:pt idx="94202">
                  <c:v>2.2780871430000001E-8</c:v>
                </c:pt>
                <c:pt idx="94203">
                  <c:v>1.8042773139999999E-7</c:v>
                </c:pt>
                <c:pt idx="94204">
                  <c:v>1.1781626420000001E-9</c:v>
                </c:pt>
                <c:pt idx="94205">
                  <c:v>4.7595258030000001E-8</c:v>
                </c:pt>
                <c:pt idx="94206">
                  <c:v>2.091027164E-7</c:v>
                </c:pt>
                <c:pt idx="94207">
                  <c:v>1.796832977E-6</c:v>
                </c:pt>
                <c:pt idx="94208">
                  <c:v>1.367703848E-8</c:v>
                </c:pt>
                <c:pt idx="94209">
                  <c:v>2.1769880270000001E-8</c:v>
                </c:pt>
                <c:pt idx="94210">
                  <c:v>3.8040050270000002E-8</c:v>
                </c:pt>
                <c:pt idx="94211">
                  <c:v>1.424245595E-6</c:v>
                </c:pt>
                <c:pt idx="94212">
                  <c:v>1.3221429970000001E-7</c:v>
                </c:pt>
                <c:pt idx="94213">
                  <c:v>3.1802158990000001E-7</c:v>
                </c:pt>
                <c:pt idx="94214">
                  <c:v>4.3948060549999999E-7</c:v>
                </c:pt>
                <c:pt idx="94215">
                  <c:v>1.488639874E-5</c:v>
                </c:pt>
                <c:pt idx="94216">
                  <c:v>1.500400196E-7</c:v>
                </c:pt>
                <c:pt idx="94217">
                  <c:v>5.3605141040000005E-7</c:v>
                </c:pt>
                <c:pt idx="94218">
                  <c:v>1.3247338669999999E-6</c:v>
                </c:pt>
                <c:pt idx="94219">
                  <c:v>4.9569881750000001E-6</c:v>
                </c:pt>
                <c:pt idx="94220">
                  <c:v>1.008874859E-6</c:v>
                </c:pt>
                <c:pt idx="94221">
                  <c:v>7.6452162389999996E-7</c:v>
                </c:pt>
                <c:pt idx="94222">
                  <c:v>3.4942633450000001E-6</c:v>
                </c:pt>
                <c:pt idx="94223">
                  <c:v>5.1864583039999998E-5</c:v>
                </c:pt>
                <c:pt idx="94224">
                  <c:v>1.0845793510000001E-5</c:v>
                </c:pt>
                <c:pt idx="94225">
                  <c:v>8.1151742370000003E-6</c:v>
                </c:pt>
                <c:pt idx="94226">
                  <c:v>1.1762546349999999E-5</c:v>
                </c:pt>
                <c:pt idx="94227">
                  <c:v>7.0084994569999994E-5</c:v>
                </c:pt>
                <c:pt idx="94228">
                  <c:v>3.5400942970000002E-7</c:v>
                </c:pt>
                <c:pt idx="94229">
                  <c:v>1.062512241E-6</c:v>
                </c:pt>
                <c:pt idx="94230">
                  <c:v>9.014714017E-8</c:v>
                </c:pt>
                <c:pt idx="94231">
                  <c:v>3.6593335760000001E-6</c:v>
                </c:pt>
                <c:pt idx="94232">
                  <c:v>6.0027299909999996E-7</c:v>
                </c:pt>
                <c:pt idx="94233">
                  <c:v>8.1469739839999997E-7</c:v>
                </c:pt>
                <c:pt idx="94234">
                  <c:v>8.7261175589999995E-8</c:v>
                </c:pt>
                <c:pt idx="94235">
                  <c:v>1.2713524619999999E-6</c:v>
                </c:pt>
                <c:pt idx="94236">
                  <c:v>3.395074374E-7</c:v>
                </c:pt>
                <c:pt idx="94237">
                  <c:v>5.1070142549999997E-7</c:v>
                </c:pt>
                <c:pt idx="94238">
                  <c:v>4.9058565529999997E-7</c:v>
                </c:pt>
                <c:pt idx="94239">
                  <c:v>2.7067172129999998E-7</c:v>
                </c:pt>
                <c:pt idx="94240">
                  <c:v>3.6847458549999997E-7</c:v>
                </c:pt>
                <c:pt idx="94241">
                  <c:v>2.075127023E-7</c:v>
                </c:pt>
                <c:pt idx="94242">
                  <c:v>2.0827526219999999E-7</c:v>
                </c:pt>
                <c:pt idx="94243">
                  <c:v>2.750048061E-7</c:v>
                </c:pt>
                <c:pt idx="94244">
                  <c:v>1.7715938199999999E-7</c:v>
                </c:pt>
                <c:pt idx="94245">
                  <c:v>1.052970173E-7</c:v>
                </c:pt>
                <c:pt idx="94246">
                  <c:v>1.249665197E-7</c:v>
                </c:pt>
                <c:pt idx="94247">
                  <c:v>1.6728026920000001E-7</c:v>
                </c:pt>
                <c:pt idx="94248">
                  <c:v>1.1981419560000001E-7</c:v>
                </c:pt>
                <c:pt idx="94249">
                  <c:v>1.3896201139999999E-7</c:v>
                </c:pt>
                <c:pt idx="94250">
                  <c:v>1.4395366129999999E-7</c:v>
                </c:pt>
                <c:pt idx="94251">
                  <c:v>5.7055272099999999E-8</c:v>
                </c:pt>
                <c:pt idx="94252">
                  <c:v>2.4231503909999999E-7</c:v>
                </c:pt>
                <c:pt idx="94253">
                  <c:v>2.5376828619999999E-7</c:v>
                </c:pt>
                <c:pt idx="94254">
                  <c:v>2.593767866E-7</c:v>
                </c:pt>
                <c:pt idx="94255">
                  <c:v>5.9618348730000004E-7</c:v>
                </c:pt>
                <c:pt idx="94256">
                  <c:v>6.2875920950000002E-7</c:v>
                </c:pt>
                <c:pt idx="94257">
                  <c:v>2.053584713E-7</c:v>
                </c:pt>
                <c:pt idx="94258">
                  <c:v>3.2540995190000002E-7</c:v>
                </c:pt>
                <c:pt idx="94259">
                  <c:v>1.2502370679999999E-6</c:v>
                </c:pt>
                <c:pt idx="94260">
                  <c:v>1.3570525690000001E-6</c:v>
                </c:pt>
                <c:pt idx="94261">
                  <c:v>3.2396863849999999E-7</c:v>
                </c:pt>
                <c:pt idx="94262">
                  <c:v>3.462599964E-7</c:v>
                </c:pt>
                <c:pt idx="94263">
                  <c:v>8.3166794320000003E-6</c:v>
                </c:pt>
                <c:pt idx="94264">
                  <c:v>6.454627829E-6</c:v>
                </c:pt>
                <c:pt idx="94265">
                  <c:v>7.633532359E-6</c:v>
                </c:pt>
                <c:pt idx="94266">
                  <c:v>5.8722719509999999E-5</c:v>
                </c:pt>
                <c:pt idx="94267">
                  <c:v>1.255238692E-4</c:v>
                </c:pt>
                <c:pt idx="94268">
                  <c:v>9.5584469280000007E-6</c:v>
                </c:pt>
                <c:pt idx="94269">
                  <c:v>5.7039187470000001E-6</c:v>
                </c:pt>
                <c:pt idx="94270">
                  <c:v>2.175992876E-6</c:v>
                </c:pt>
                <c:pt idx="94271">
                  <c:v>2.2851884490000001E-6</c:v>
                </c:pt>
                <c:pt idx="94272">
                  <c:v>1.631022475E-6</c:v>
                </c:pt>
                <c:pt idx="94273">
                  <c:v>1.825993861E-6</c:v>
                </c:pt>
                <c:pt idx="94274">
                  <c:v>3.409422954E-6</c:v>
                </c:pt>
                <c:pt idx="94275">
                  <c:v>9.5127669409999992E-6</c:v>
                </c:pt>
                <c:pt idx="94276">
                  <c:v>3.134752016E-6</c:v>
                </c:pt>
                <c:pt idx="94277">
                  <c:v>2.261382654E-6</c:v>
                </c:pt>
                <c:pt idx="94278">
                  <c:v>3.9571109200000004E-6</c:v>
                </c:pt>
                <c:pt idx="94279">
                  <c:v>2.6823034550000001E-6</c:v>
                </c:pt>
                <c:pt idx="94280">
                  <c:v>3.6632536730000001E-7</c:v>
                </c:pt>
                <c:pt idx="94281">
                  <c:v>7.8555342320000001E-7</c:v>
                </c:pt>
                <c:pt idx="94282">
                  <c:v>5.1302289980000002E-7</c:v>
                </c:pt>
                <c:pt idx="94283">
                  <c:v>2.1797149280000001E-7</c:v>
                </c:pt>
                <c:pt idx="94284">
                  <c:v>5.1983285999999996E-7</c:v>
                </c:pt>
                <c:pt idx="94285">
                  <c:v>1.5487427749999999E-6</c:v>
                </c:pt>
                <c:pt idx="94286">
                  <c:v>3.1701779229999998E-6</c:v>
                </c:pt>
                <c:pt idx="94287">
                  <c:v>4.123089864E-6</c:v>
                </c:pt>
                <c:pt idx="94288">
                  <c:v>1.1678430249999999E-7</c:v>
                </c:pt>
                <c:pt idx="94289">
                  <c:v>1.7580831130000001E-7</c:v>
                </c:pt>
                <c:pt idx="94290">
                  <c:v>2.5609431660000002E-7</c:v>
                </c:pt>
                <c:pt idx="94291">
                  <c:v>2.9668412659999999E-7</c:v>
                </c:pt>
                <c:pt idx="94292">
                  <c:v>3.1014364930000001E-7</c:v>
                </c:pt>
                <c:pt idx="94293">
                  <c:v>2.5828409690000002E-7</c:v>
                </c:pt>
                <c:pt idx="94294">
                  <c:v>1.4371076810000001E-7</c:v>
                </c:pt>
                <c:pt idx="94295">
                  <c:v>5.3273960750000005E-7</c:v>
                </c:pt>
                <c:pt idx="94296">
                  <c:v>2.0409976679999999E-7</c:v>
                </c:pt>
                <c:pt idx="94297">
                  <c:v>2.375682324E-7</c:v>
                </c:pt>
                <c:pt idx="94298">
                  <c:v>1.8358128990000001E-7</c:v>
                </c:pt>
                <c:pt idx="94299">
                  <c:v>3.7598261770000002E-7</c:v>
                </c:pt>
                <c:pt idx="94300">
                  <c:v>3.05422847E-7</c:v>
                </c:pt>
                <c:pt idx="94301">
                  <c:v>6.7565343519999995E-7</c:v>
                </c:pt>
                <c:pt idx="94302">
                  <c:v>1.2268178749999999E-8</c:v>
                </c:pt>
                <c:pt idx="94303">
                  <c:v>2.2203978319999999E-7</c:v>
                </c:pt>
                <c:pt idx="94304">
                  <c:v>1.556443149E-6</c:v>
                </c:pt>
                <c:pt idx="94305">
                  <c:v>1.7461622069999999E-6</c:v>
                </c:pt>
                <c:pt idx="94306">
                  <c:v>1.384615018E-5</c:v>
                </c:pt>
                <c:pt idx="94307">
                  <c:v>2.3018396769999999E-5</c:v>
                </c:pt>
                <c:pt idx="94308">
                  <c:v>4.7405698470000004E-6</c:v>
                </c:pt>
                <c:pt idx="94309">
                  <c:v>1.288106819E-5</c:v>
                </c:pt>
                <c:pt idx="94310">
                  <c:v>2.2913705940000001E-5</c:v>
                </c:pt>
                <c:pt idx="94311">
                  <c:v>7.5068168380000002E-6</c:v>
                </c:pt>
                <c:pt idx="94312">
                  <c:v>5.4715895869999999E-6</c:v>
                </c:pt>
                <c:pt idx="94313">
                  <c:v>5.8359515029999996E-6</c:v>
                </c:pt>
                <c:pt idx="94314">
                  <c:v>1.090670029E-5</c:v>
                </c:pt>
                <c:pt idx="94315">
                  <c:v>2.8080888410000001E-5</c:v>
                </c:pt>
                <c:pt idx="94316">
                  <c:v>1.8618530510000001E-5</c:v>
                </c:pt>
                <c:pt idx="94317">
                  <c:v>1.06810647E-5</c:v>
                </c:pt>
                <c:pt idx="94318">
                  <c:v>1.2246397540000001E-4</c:v>
                </c:pt>
                <c:pt idx="94319">
                  <c:v>3.6946246510000002E-5</c:v>
                </c:pt>
                <c:pt idx="94320">
                  <c:v>7.591923539E-6</c:v>
                </c:pt>
                <c:pt idx="94321">
                  <c:v>5.380110553E-6</c:v>
                </c:pt>
                <c:pt idx="94322">
                  <c:v>2.7383003379999999E-6</c:v>
                </c:pt>
                <c:pt idx="94323">
                  <c:v>6.3784502889999996E-7</c:v>
                </c:pt>
                <c:pt idx="94324">
                  <c:v>3.602509268E-6</c:v>
                </c:pt>
                <c:pt idx="94325">
                  <c:v>8.8877520989999996E-7</c:v>
                </c:pt>
                <c:pt idx="94326">
                  <c:v>2.0095380650000002E-5</c:v>
                </c:pt>
                <c:pt idx="94327">
                  <c:v>8.5084832920000007E-6</c:v>
                </c:pt>
                <c:pt idx="94328">
                  <c:v>4.5665179719999998E-6</c:v>
                </c:pt>
                <c:pt idx="94329">
                  <c:v>3.3675850930000002E-6</c:v>
                </c:pt>
                <c:pt idx="94330">
                  <c:v>2.7426146579999998E-6</c:v>
                </c:pt>
                <c:pt idx="94331">
                  <c:v>1.2983636680000001E-6</c:v>
                </c:pt>
                <c:pt idx="94332">
                  <c:v>2.9995903340000001E-7</c:v>
                </c:pt>
                <c:pt idx="94333">
                  <c:v>1.9638367849999999E-7</c:v>
                </c:pt>
                <c:pt idx="94334">
                  <c:v>3.2781538840000001E-7</c:v>
                </c:pt>
                <c:pt idx="94335">
                  <c:v>4.486151835E-7</c:v>
                </c:pt>
                <c:pt idx="94336">
                  <c:v>8.7083842279999999E-7</c:v>
                </c:pt>
                <c:pt idx="94337">
                  <c:v>6.9249338869999998E-7</c:v>
                </c:pt>
                <c:pt idx="94338">
                  <c:v>3.5863496119999998E-6</c:v>
                </c:pt>
                <c:pt idx="94339">
                  <c:v>1.7106136479999999E-6</c:v>
                </c:pt>
                <c:pt idx="94340">
                  <c:v>6.3391288219999995E-7</c:v>
                </c:pt>
                <c:pt idx="94341">
                  <c:v>1.804689089E-6</c:v>
                </c:pt>
                <c:pt idx="94342">
                  <c:v>3.734272055E-7</c:v>
                </c:pt>
                <c:pt idx="94343">
                  <c:v>3.7597835030000002E-7</c:v>
                </c:pt>
                <c:pt idx="94344">
                  <c:v>8.2996369549999996E-7</c:v>
                </c:pt>
                <c:pt idx="94345">
                  <c:v>7.6780327760000003E-7</c:v>
                </c:pt>
                <c:pt idx="94346">
                  <c:v>3.0179115160000002E-7</c:v>
                </c:pt>
                <c:pt idx="94347">
                  <c:v>4.584750146E-7</c:v>
                </c:pt>
                <c:pt idx="94348">
                  <c:v>3.315749421E-7</c:v>
                </c:pt>
                <c:pt idx="94349">
                  <c:v>1.3730081550000001E-7</c:v>
                </c:pt>
                <c:pt idx="94350">
                  <c:v>2.9123871660000001E-6</c:v>
                </c:pt>
                <c:pt idx="94351">
                  <c:v>1.128021598E-7</c:v>
                </c:pt>
                <c:pt idx="94352">
                  <c:v>5.5090761680000005E-7</c:v>
                </c:pt>
                <c:pt idx="94353">
                  <c:v>1.5300240180000001E-6</c:v>
                </c:pt>
                <c:pt idx="94354">
                  <c:v>2.9225688330000001E-6</c:v>
                </c:pt>
                <c:pt idx="94355">
                  <c:v>1.425713419E-6</c:v>
                </c:pt>
                <c:pt idx="94356">
                  <c:v>6.1565345029999997E-6</c:v>
                </c:pt>
                <c:pt idx="94357">
                  <c:v>1.274779141E-5</c:v>
                </c:pt>
                <c:pt idx="94358">
                  <c:v>2.8814595549999999E-4</c:v>
                </c:pt>
                <c:pt idx="94359">
                  <c:v>6.7779588610000004E-5</c:v>
                </c:pt>
                <c:pt idx="94360">
                  <c:v>1.0698243030000001E-5</c:v>
                </c:pt>
                <c:pt idx="94361">
                  <c:v>2.488907519E-5</c:v>
                </c:pt>
                <c:pt idx="94362">
                  <c:v>4.340173269E-5</c:v>
                </c:pt>
                <c:pt idx="94363">
                  <c:v>2.4647067849999998E-6</c:v>
                </c:pt>
                <c:pt idx="94364">
                  <c:v>4.0844768350000004E-6</c:v>
                </c:pt>
                <c:pt idx="94365">
                  <c:v>1.193387922E-5</c:v>
                </c:pt>
                <c:pt idx="94366">
                  <c:v>9.6509380280000005E-6</c:v>
                </c:pt>
                <c:pt idx="94367">
                  <c:v>2.5795708159999998E-6</c:v>
                </c:pt>
                <c:pt idx="94368">
                  <c:v>4.6300740410000001E-6</c:v>
                </c:pt>
                <c:pt idx="94369">
                  <c:v>1.033789932E-5</c:v>
                </c:pt>
                <c:pt idx="94370">
                  <c:v>1.335177961E-5</c:v>
                </c:pt>
                <c:pt idx="94371">
                  <c:v>5.1645341469999997E-6</c:v>
                </c:pt>
                <c:pt idx="94372">
                  <c:v>4.9521676220000003E-6</c:v>
                </c:pt>
                <c:pt idx="94373">
                  <c:v>3.114604351E-6</c:v>
                </c:pt>
                <c:pt idx="94374">
                  <c:v>2.2760491120000002E-6</c:v>
                </c:pt>
                <c:pt idx="94375">
                  <c:v>1.867987998E-6</c:v>
                </c:pt>
                <c:pt idx="94376">
                  <c:v>2.3791484299999999E-6</c:v>
                </c:pt>
                <c:pt idx="94377">
                  <c:v>4.5691319109999998E-7</c:v>
                </c:pt>
                <c:pt idx="94378">
                  <c:v>5.9689498270000002E-6</c:v>
                </c:pt>
                <c:pt idx="94379">
                  <c:v>4.0093239229999998E-7</c:v>
                </c:pt>
                <c:pt idx="94380">
                  <c:v>4.9522365280000004E-7</c:v>
                </c:pt>
                <c:pt idx="94381">
                  <c:v>1.270666014E-7</c:v>
                </c:pt>
                <c:pt idx="94382">
                  <c:v>1.100642223E-5</c:v>
                </c:pt>
                <c:pt idx="94383">
                  <c:v>1.63745842E-7</c:v>
                </c:pt>
                <c:pt idx="94384">
                  <c:v>5.3304163140000002E-8</c:v>
                </c:pt>
                <c:pt idx="94385">
                  <c:v>1.0872123409999999E-6</c:v>
                </c:pt>
                <c:pt idx="94386">
                  <c:v>1.056598063E-5</c:v>
                </c:pt>
                <c:pt idx="94387">
                  <c:v>8.3412284289999998E-7</c:v>
                </c:pt>
                <c:pt idx="94388">
                  <c:v>8.2632653300000004E-7</c:v>
                </c:pt>
                <c:pt idx="94389">
                  <c:v>1.658689412E-6</c:v>
                </c:pt>
                <c:pt idx="94390">
                  <c:v>6.6544553050000004E-6</c:v>
                </c:pt>
                <c:pt idx="94391">
                  <c:v>1.1328224710000001E-6</c:v>
                </c:pt>
                <c:pt idx="94392">
                  <c:v>7.5115216670000001E-7</c:v>
                </c:pt>
                <c:pt idx="94393">
                  <c:v>1.3914081870000001E-6</c:v>
                </c:pt>
                <c:pt idx="94394">
                  <c:v>1.802194941E-6</c:v>
                </c:pt>
                <c:pt idx="94395">
                  <c:v>8.3188215269999997E-7</c:v>
                </c:pt>
                <c:pt idx="94396">
                  <c:v>6.5075247910000004E-7</c:v>
                </c:pt>
                <c:pt idx="94397">
                  <c:v>5.0569269030000005E-7</c:v>
                </c:pt>
                <c:pt idx="94398">
                  <c:v>2.1445379480000001E-5</c:v>
                </c:pt>
                <c:pt idx="94399">
                  <c:v>2.1377833530000002E-6</c:v>
                </c:pt>
                <c:pt idx="94400">
                  <c:v>4.9166538629999999E-6</c:v>
                </c:pt>
                <c:pt idx="94401">
                  <c:v>8.7504045090000003E-6</c:v>
                </c:pt>
                <c:pt idx="94402">
                  <c:v>1.6234220420000001E-4</c:v>
                </c:pt>
                <c:pt idx="94403">
                  <c:v>5.1515736049999998E-6</c:v>
                </c:pt>
                <c:pt idx="94404">
                  <c:v>1.898247546E-6</c:v>
                </c:pt>
                <c:pt idx="94405">
                  <c:v>3.4975062389999998E-6</c:v>
                </c:pt>
                <c:pt idx="94406">
                  <c:v>6.8204816949999999E-5</c:v>
                </c:pt>
                <c:pt idx="94407">
                  <c:v>7.7452735109999995E-6</c:v>
                </c:pt>
                <c:pt idx="94408">
                  <c:v>4.5617343050000001E-6</c:v>
                </c:pt>
                <c:pt idx="94409">
                  <c:v>1.1284266709999999E-6</c:v>
                </c:pt>
                <c:pt idx="94410">
                  <c:v>3.8484300210000003E-4</c:v>
                </c:pt>
                <c:pt idx="94411">
                  <c:v>2.052072724E-6</c:v>
                </c:pt>
                <c:pt idx="94412">
                  <c:v>5.555886162E-6</c:v>
                </c:pt>
                <c:pt idx="94413">
                  <c:v>7.3881579019999998E-6</c:v>
                </c:pt>
                <c:pt idx="94414">
                  <c:v>1.0097041139999999E-4</c:v>
                </c:pt>
                <c:pt idx="94415">
                  <c:v>2.124055575E-6</c:v>
                </c:pt>
                <c:pt idx="94416">
                  <c:v>3.6645526629999999E-6</c:v>
                </c:pt>
                <c:pt idx="94417">
                  <c:v>2.288971044E-6</c:v>
                </c:pt>
                <c:pt idx="94418">
                  <c:v>3.9795991239999998E-4</c:v>
                </c:pt>
                <c:pt idx="94419">
                  <c:v>5.1052902699999997E-6</c:v>
                </c:pt>
                <c:pt idx="94420">
                  <c:v>1.8886896749999999E-6</c:v>
                </c:pt>
                <c:pt idx="94421">
                  <c:v>6.8145366689999996E-6</c:v>
                </c:pt>
                <c:pt idx="94422">
                  <c:v>1.196095048E-4</c:v>
                </c:pt>
                <c:pt idx="94423">
                  <c:v>5.2337355389999996E-7</c:v>
                </c:pt>
                <c:pt idx="94424">
                  <c:v>7.3494477969999995E-7</c:v>
                </c:pt>
                <c:pt idx="94425">
                  <c:v>1.1647046089999999E-6</c:v>
                </c:pt>
                <c:pt idx="94426">
                  <c:v>1.1798342039999999E-5</c:v>
                </c:pt>
                <c:pt idx="94427">
                  <c:v>5.8762284610000004E-6</c:v>
                </c:pt>
                <c:pt idx="94428">
                  <c:v>6.005984097E-6</c:v>
                </c:pt>
                <c:pt idx="94429">
                  <c:v>2.0511243699999998E-6</c:v>
                </c:pt>
                <c:pt idx="94430">
                  <c:v>1.484898576E-3</c:v>
                </c:pt>
                <c:pt idx="94431">
                  <c:v>2.4469776290000001E-6</c:v>
                </c:pt>
                <c:pt idx="94432">
                  <c:v>2.4535131300000001E-5</c:v>
                </c:pt>
                <c:pt idx="94433">
                  <c:v>3.8536601800000002E-5</c:v>
                </c:pt>
                <c:pt idx="94434">
                  <c:v>3.2461890509999998E-4</c:v>
                </c:pt>
                <c:pt idx="94435">
                  <c:v>2.9282292380000001E-5</c:v>
                </c:pt>
                <c:pt idx="94436">
                  <c:v>4.3391229310000003E-5</c:v>
                </c:pt>
                <c:pt idx="94437">
                  <c:v>4.5932812919999999E-5</c:v>
                </c:pt>
                <c:pt idx="94438">
                  <c:v>1.928715567E-3</c:v>
                </c:pt>
                <c:pt idx="94439">
                  <c:v>3.450692299E-5</c:v>
                </c:pt>
                <c:pt idx="94440">
                  <c:v>6.6538185050000001E-5</c:v>
                </c:pt>
                <c:pt idx="94441">
                  <c:v>1.119692649E-4</c:v>
                </c:pt>
                <c:pt idx="94442">
                  <c:v>1.4383102E-2</c:v>
                </c:pt>
                <c:pt idx="94443">
                  <c:v>1.020673777E-4</c:v>
                </c:pt>
                <c:pt idx="94444">
                  <c:v>7.8125692890000003E-5</c:v>
                </c:pt>
                <c:pt idx="94445">
                  <c:v>7.1452672899999996E-5</c:v>
                </c:pt>
                <c:pt idx="94446">
                  <c:v>9.0533814049999998E-4</c:v>
                </c:pt>
                <c:pt idx="94447">
                  <c:v>8.6298846499999998E-5</c:v>
                </c:pt>
                <c:pt idx="94448">
                  <c:v>7.9575883710000003E-5</c:v>
                </c:pt>
                <c:pt idx="94449">
                  <c:v>8.8848295550000001E-5</c:v>
                </c:pt>
                <c:pt idx="94450">
                  <c:v>1.4356196280000001E-2</c:v>
                </c:pt>
                <c:pt idx="94451">
                  <c:v>1.2534497290000001E-4</c:v>
                </c:pt>
                <c:pt idx="94452">
                  <c:v>7.2915990689999995E-5</c:v>
                </c:pt>
                <c:pt idx="94453">
                  <c:v>2.5500988589999999E-5</c:v>
                </c:pt>
                <c:pt idx="94454">
                  <c:v>1.9747721060000001E-3</c:v>
                </c:pt>
                <c:pt idx="94455">
                  <c:v>5.5881287859999999E-5</c:v>
                </c:pt>
                <c:pt idx="94456">
                  <c:v>4.3846734990000001E-5</c:v>
                </c:pt>
                <c:pt idx="94457">
                  <c:v>2.438848445E-5</c:v>
                </c:pt>
                <c:pt idx="94458">
                  <c:v>3.2073303399999999E-4</c:v>
                </c:pt>
                <c:pt idx="94459">
                  <c:v>4.4236191290000002E-5</c:v>
                </c:pt>
                <c:pt idx="94460">
                  <c:v>2.649903062E-5</c:v>
                </c:pt>
                <c:pt idx="94461">
                  <c:v>1.3939023439999999E-6</c:v>
                </c:pt>
                <c:pt idx="94462">
                  <c:v>1.481391729E-3</c:v>
                </c:pt>
                <c:pt idx="94463">
                  <c:v>3.2731586240000001E-6</c:v>
                </c:pt>
                <c:pt idx="94464">
                  <c:v>6.7577217850000003E-6</c:v>
                </c:pt>
                <c:pt idx="94465">
                  <c:v>5.5205546070000003E-6</c:v>
                </c:pt>
                <c:pt idx="94466">
                  <c:v>1.2149960869999999E-5</c:v>
                </c:pt>
                <c:pt idx="94467">
                  <c:v>1.346564982E-6</c:v>
                </c:pt>
                <c:pt idx="94468">
                  <c:v>7.4167463719999997E-7</c:v>
                </c:pt>
                <c:pt idx="94469">
                  <c:v>5.8622163830000004E-7</c:v>
                </c:pt>
                <c:pt idx="94470">
                  <c:v>1.142308251E-4</c:v>
                </c:pt>
                <c:pt idx="94471">
                  <c:v>5.5721312850000003E-6</c:v>
                </c:pt>
                <c:pt idx="94472">
                  <c:v>2.6395241139999999E-6</c:v>
                </c:pt>
                <c:pt idx="94473">
                  <c:v>4.4692807089999999E-6</c:v>
                </c:pt>
                <c:pt idx="94474">
                  <c:v>4.015344784E-4</c:v>
                </c:pt>
                <c:pt idx="94475">
                  <c:v>3.5269974229999999E-6</c:v>
                </c:pt>
                <c:pt idx="94476">
                  <c:v>3.5853760149999999E-6</c:v>
                </c:pt>
                <c:pt idx="94477">
                  <c:v>1.5650699619999999E-6</c:v>
                </c:pt>
                <c:pt idx="94478">
                  <c:v>1.000861694E-4</c:v>
                </c:pt>
                <c:pt idx="94479">
                  <c:v>8.4716658689999995E-6</c:v>
                </c:pt>
                <c:pt idx="94480">
                  <c:v>5.4813282329999998E-6</c:v>
                </c:pt>
                <c:pt idx="94481">
                  <c:v>1.5886212690000001E-6</c:v>
                </c:pt>
                <c:pt idx="94482">
                  <c:v>3.7741576300000002E-4</c:v>
                </c:pt>
                <c:pt idx="94483">
                  <c:v>2.7015439300000002E-6</c:v>
                </c:pt>
                <c:pt idx="94484">
                  <c:v>5.8507032509999998E-6</c:v>
                </c:pt>
                <c:pt idx="94485">
                  <c:v>7.6836173719999995E-6</c:v>
                </c:pt>
                <c:pt idx="94486">
                  <c:v>6.8524899740000003E-5</c:v>
                </c:pt>
                <c:pt idx="94487">
                  <c:v>4.26094171E-6</c:v>
                </c:pt>
                <c:pt idx="94488">
                  <c:v>2.1187961260000001E-6</c:v>
                </c:pt>
                <c:pt idx="94489">
                  <c:v>4.9826983279999996E-6</c:v>
                </c:pt>
                <c:pt idx="94490">
                  <c:v>1.5869251059999999E-4</c:v>
                </c:pt>
                <c:pt idx="94491">
                  <c:v>9.2033043469999994E-6</c:v>
                </c:pt>
                <c:pt idx="94492">
                  <c:v>5.9429759389999998E-6</c:v>
                </c:pt>
                <c:pt idx="94493">
                  <c:v>2.367200157E-6</c:v>
                </c:pt>
                <c:pt idx="94494">
                  <c:v>2.1945317620000001E-5</c:v>
                </c:pt>
                <c:pt idx="94495">
                  <c:v>4.5621205520000001E-7</c:v>
                </c:pt>
                <c:pt idx="94496">
                  <c:v>6.4225483980000001E-7</c:v>
                </c:pt>
                <c:pt idx="94497">
                  <c:v>8.0710994370000003E-7</c:v>
                </c:pt>
                <c:pt idx="94498">
                  <c:v>1.875628311E-6</c:v>
                </c:pt>
                <c:pt idx="94499">
                  <c:v>1.4502844290000001E-6</c:v>
                </c:pt>
                <c:pt idx="94500">
                  <c:v>7.0577663149999997E-7</c:v>
                </c:pt>
                <c:pt idx="94501">
                  <c:v>1.086926367E-6</c:v>
                </c:pt>
                <c:pt idx="94502">
                  <c:v>6.6773350929999997E-6</c:v>
                </c:pt>
                <c:pt idx="94503">
                  <c:v>1.758136212E-6</c:v>
                </c:pt>
                <c:pt idx="94504">
                  <c:v>8.2878017229999999E-7</c:v>
                </c:pt>
                <c:pt idx="94505">
                  <c:v>8.1241595609999998E-7</c:v>
                </c:pt>
                <c:pt idx="94506">
                  <c:v>1.041774769E-5</c:v>
                </c:pt>
                <c:pt idx="94507">
                  <c:v>9.3893642079999996E-7</c:v>
                </c:pt>
                <c:pt idx="94508">
                  <c:v>2.9315306320000001E-8</c:v>
                </c:pt>
                <c:pt idx="94509">
                  <c:v>1.5969332119999999E-7</c:v>
                </c:pt>
                <c:pt idx="94510">
                  <c:v>1.043899478E-5</c:v>
                </c:pt>
                <c:pt idx="94511">
                  <c:v>5.7434908239999998E-8</c:v>
                </c:pt>
                <c:pt idx="94512">
                  <c:v>5.9785785459999995E-7</c:v>
                </c:pt>
                <c:pt idx="94513">
                  <c:v>4.1429072629999998E-7</c:v>
                </c:pt>
                <c:pt idx="94514">
                  <c:v>5.3429139119999998E-6</c:v>
                </c:pt>
                <c:pt idx="94515">
                  <c:v>7.2119655189999999E-7</c:v>
                </c:pt>
                <c:pt idx="94516">
                  <c:v>2.5923594280000002E-6</c:v>
                </c:pt>
                <c:pt idx="94517">
                  <c:v>1.853374916E-6</c:v>
                </c:pt>
                <c:pt idx="94518">
                  <c:v>2.0015898739999999E-6</c:v>
                </c:pt>
                <c:pt idx="94519">
                  <c:v>3.6830205469999998E-6</c:v>
                </c:pt>
                <c:pt idx="94520">
                  <c:v>5.1846185439999998E-6</c:v>
                </c:pt>
                <c:pt idx="94521">
                  <c:v>5.0281681290000003E-6</c:v>
                </c:pt>
                <c:pt idx="94522">
                  <c:v>1.369955986E-5</c:v>
                </c:pt>
                <c:pt idx="94523">
                  <c:v>1.017073641E-5</c:v>
                </c:pt>
                <c:pt idx="94524">
                  <c:v>4.1498099050000003E-6</c:v>
                </c:pt>
                <c:pt idx="94525">
                  <c:v>2.4734041680000002E-6</c:v>
                </c:pt>
                <c:pt idx="94526">
                  <c:v>9.6674464659999998E-6</c:v>
                </c:pt>
                <c:pt idx="94527">
                  <c:v>1.1539393959999999E-5</c:v>
                </c:pt>
                <c:pt idx="94528">
                  <c:v>3.543419005E-6</c:v>
                </c:pt>
                <c:pt idx="94529">
                  <c:v>2.325915263E-6</c:v>
                </c:pt>
                <c:pt idx="94530">
                  <c:v>4.1179064519999999E-5</c:v>
                </c:pt>
                <c:pt idx="94531">
                  <c:v>2.1658678090000001E-5</c:v>
                </c:pt>
                <c:pt idx="94532">
                  <c:v>1.1499963470000001E-5</c:v>
                </c:pt>
                <c:pt idx="94533">
                  <c:v>6.9066766129999996E-5</c:v>
                </c:pt>
                <c:pt idx="94534">
                  <c:v>2.8324849079999998E-4</c:v>
                </c:pt>
                <c:pt idx="94535">
                  <c:v>1.358372947E-5</c:v>
                </c:pt>
                <c:pt idx="94536">
                  <c:v>6.9243185760000004E-6</c:v>
                </c:pt>
                <c:pt idx="94537">
                  <c:v>1.4229016310000001E-6</c:v>
                </c:pt>
                <c:pt idx="94538">
                  <c:v>2.9185064339999999E-6</c:v>
                </c:pt>
                <c:pt idx="94539">
                  <c:v>1.499237625E-6</c:v>
                </c:pt>
                <c:pt idx="94540">
                  <c:v>5.1458334729999997E-7</c:v>
                </c:pt>
                <c:pt idx="94541">
                  <c:v>9.7505636830000004E-8</c:v>
                </c:pt>
                <c:pt idx="94542">
                  <c:v>2.7656987150000002E-6</c:v>
                </c:pt>
                <c:pt idx="94543">
                  <c:v>9.3702367650000003E-8</c:v>
                </c:pt>
                <c:pt idx="94544">
                  <c:v>3.5043155599999998E-7</c:v>
                </c:pt>
                <c:pt idx="94545">
                  <c:v>4.5532082169999998E-7</c:v>
                </c:pt>
                <c:pt idx="94546">
                  <c:v>2.8896500539999999E-7</c:v>
                </c:pt>
                <c:pt idx="94547">
                  <c:v>7.7449417479999996E-7</c:v>
                </c:pt>
                <c:pt idx="94548">
                  <c:v>7.7426850970000005E-7</c:v>
                </c:pt>
                <c:pt idx="94549">
                  <c:v>3.6731432009999999E-7</c:v>
                </c:pt>
                <c:pt idx="94550">
                  <c:v>3.832694437E-7</c:v>
                </c:pt>
                <c:pt idx="94551">
                  <c:v>1.676453155E-6</c:v>
                </c:pt>
                <c:pt idx="94552">
                  <c:v>4.7588283670000001E-7</c:v>
                </c:pt>
                <c:pt idx="94553">
                  <c:v>1.804163765E-6</c:v>
                </c:pt>
                <c:pt idx="94554">
                  <c:v>3.4034782819999999E-6</c:v>
                </c:pt>
                <c:pt idx="94555">
                  <c:v>8.3481045729999997E-7</c:v>
                </c:pt>
                <c:pt idx="94556">
                  <c:v>8.978143155E-7</c:v>
                </c:pt>
                <c:pt idx="94557">
                  <c:v>4.376831044E-7</c:v>
                </c:pt>
                <c:pt idx="94558">
                  <c:v>3.1477818809999998E-7</c:v>
                </c:pt>
                <c:pt idx="94559">
                  <c:v>2.002041446E-7</c:v>
                </c:pt>
                <c:pt idx="94560">
                  <c:v>3.3812422390000001E-7</c:v>
                </c:pt>
                <c:pt idx="94561">
                  <c:v>1.2890244270000001E-6</c:v>
                </c:pt>
                <c:pt idx="94562">
                  <c:v>2.6342163749999999E-6</c:v>
                </c:pt>
                <c:pt idx="94563">
                  <c:v>3.2837408880000001E-6</c:v>
                </c:pt>
                <c:pt idx="94564">
                  <c:v>4.4915938040000003E-6</c:v>
                </c:pt>
                <c:pt idx="94565">
                  <c:v>8.5455545250000001E-6</c:v>
                </c:pt>
                <c:pt idx="94566">
                  <c:v>1.9230216899999999E-5</c:v>
                </c:pt>
                <c:pt idx="94567">
                  <c:v>1.1487179410000001E-6</c:v>
                </c:pt>
                <c:pt idx="94568">
                  <c:v>3.5331361279999999E-6</c:v>
                </c:pt>
                <c:pt idx="94569">
                  <c:v>6.5328343069999998E-7</c:v>
                </c:pt>
                <c:pt idx="94570">
                  <c:v>2.5172207400000001E-6</c:v>
                </c:pt>
                <c:pt idx="94571">
                  <c:v>5.3208396449999997E-6</c:v>
                </c:pt>
                <c:pt idx="94572">
                  <c:v>6.8109086980000003E-6</c:v>
                </c:pt>
                <c:pt idx="94573">
                  <c:v>3.6674470689999999E-5</c:v>
                </c:pt>
                <c:pt idx="94574">
                  <c:v>1.1547735600000001E-4</c:v>
                </c:pt>
                <c:pt idx="94575">
                  <c:v>1.11484478E-5</c:v>
                </c:pt>
                <c:pt idx="94576">
                  <c:v>2.1062330060000001E-5</c:v>
                </c:pt>
                <c:pt idx="94577">
                  <c:v>2.7939999200000001E-5</c:v>
                </c:pt>
                <c:pt idx="94578">
                  <c:v>1.1472725969999999E-5</c:v>
                </c:pt>
                <c:pt idx="94579">
                  <c:v>5.8437265639999999E-6</c:v>
                </c:pt>
                <c:pt idx="94580">
                  <c:v>5.3476977199999998E-6</c:v>
                </c:pt>
                <c:pt idx="94581">
                  <c:v>6.9098320479999997E-6</c:v>
                </c:pt>
                <c:pt idx="94582">
                  <c:v>2.2220656980000002E-5</c:v>
                </c:pt>
                <c:pt idx="94583">
                  <c:v>1.1217192720000001E-5</c:v>
                </c:pt>
                <c:pt idx="94584">
                  <c:v>4.2458646129999997E-6</c:v>
                </c:pt>
                <c:pt idx="94585">
                  <c:v>2.368117408E-5</c:v>
                </c:pt>
                <c:pt idx="94586">
                  <c:v>1.333268061E-5</c:v>
                </c:pt>
                <c:pt idx="94587">
                  <c:v>1.9933022169999999E-6</c:v>
                </c:pt>
                <c:pt idx="94588">
                  <c:v>1.525540392E-6</c:v>
                </c:pt>
                <c:pt idx="94589">
                  <c:v>2.324009982E-7</c:v>
                </c:pt>
                <c:pt idx="94590">
                  <c:v>1.525164578E-8</c:v>
                </c:pt>
                <c:pt idx="94591">
                  <c:v>6.7043053599999999E-7</c:v>
                </c:pt>
                <c:pt idx="94592">
                  <c:v>2.7500687159999997E-7</c:v>
                </c:pt>
                <c:pt idx="94593">
                  <c:v>3.8618380690000001E-7</c:v>
                </c:pt>
                <c:pt idx="94594">
                  <c:v>1.7838071190000001E-7</c:v>
                </c:pt>
                <c:pt idx="94595">
                  <c:v>2.2838004499999999E-7</c:v>
                </c:pt>
                <c:pt idx="94596">
                  <c:v>2.1369637229999999E-7</c:v>
                </c:pt>
                <c:pt idx="94597">
                  <c:v>5.3247529019999997E-7</c:v>
                </c:pt>
                <c:pt idx="94598">
                  <c:v>1.480812821E-7</c:v>
                </c:pt>
                <c:pt idx="94599">
                  <c:v>2.6347543320000002E-7</c:v>
                </c:pt>
                <c:pt idx="94600">
                  <c:v>3.0776841990000003E-7</c:v>
                </c:pt>
                <c:pt idx="94601">
                  <c:v>2.8760475850000001E-7</c:v>
                </c:pt>
                <c:pt idx="94602">
                  <c:v>2.4702785339999998E-7</c:v>
                </c:pt>
                <c:pt idx="94603">
                  <c:v>1.634839046E-7</c:v>
                </c:pt>
                <c:pt idx="94604">
                  <c:v>1.6056814649999999E-7</c:v>
                </c:pt>
                <c:pt idx="94605">
                  <c:v>4.0325092769999996E-6</c:v>
                </c:pt>
                <c:pt idx="94606">
                  <c:v>3.0779231199999998E-6</c:v>
                </c:pt>
                <c:pt idx="94607">
                  <c:v>1.428885141E-6</c:v>
                </c:pt>
                <c:pt idx="94608">
                  <c:v>4.7214241039999998E-7</c:v>
                </c:pt>
                <c:pt idx="94609">
                  <c:v>2.360033956E-7</c:v>
                </c:pt>
                <c:pt idx="94610">
                  <c:v>4.8038437959999999E-7</c:v>
                </c:pt>
                <c:pt idx="94611">
                  <c:v>7.1105056290000001E-7</c:v>
                </c:pt>
                <c:pt idx="94612">
                  <c:v>3.3441299789999999E-7</c:v>
                </c:pt>
                <c:pt idx="94613">
                  <c:v>2.6233578219999998E-6</c:v>
                </c:pt>
                <c:pt idx="94614">
                  <c:v>3.6598627479999999E-6</c:v>
                </c:pt>
                <c:pt idx="94615">
                  <c:v>2.0762449749999999E-6</c:v>
                </c:pt>
                <c:pt idx="94616">
                  <c:v>3.236072488E-6</c:v>
                </c:pt>
                <c:pt idx="94617">
                  <c:v>9.3932183229999998E-6</c:v>
                </c:pt>
                <c:pt idx="94618">
                  <c:v>3.3258607669999999E-6</c:v>
                </c:pt>
                <c:pt idx="94619">
                  <c:v>1.590312091E-6</c:v>
                </c:pt>
                <c:pt idx="94620">
                  <c:v>1.5008271209999999E-6</c:v>
                </c:pt>
                <c:pt idx="94621">
                  <c:v>2.3506281459999998E-6</c:v>
                </c:pt>
                <c:pt idx="94622">
                  <c:v>1.993664418E-6</c:v>
                </c:pt>
                <c:pt idx="94623">
                  <c:v>4.7495945870000002E-6</c:v>
                </c:pt>
                <c:pt idx="94624">
                  <c:v>9.2275563740000007E-6</c:v>
                </c:pt>
                <c:pt idx="94625">
                  <c:v>1.228597993E-4</c:v>
                </c:pt>
                <c:pt idx="94626">
                  <c:v>5.5523790489999999E-5</c:v>
                </c:pt>
                <c:pt idx="94627">
                  <c:v>6.8535888720000002E-6</c:v>
                </c:pt>
                <c:pt idx="94628">
                  <c:v>7.156248106E-6</c:v>
                </c:pt>
                <c:pt idx="94629">
                  <c:v>8.4788436519999996E-6</c:v>
                </c:pt>
                <c:pt idx="94630">
                  <c:v>3.3860685030000001E-7</c:v>
                </c:pt>
                <c:pt idx="94631">
                  <c:v>3.8088079660000001E-7</c:v>
                </c:pt>
                <c:pt idx="94632">
                  <c:v>1.4053144600000001E-6</c:v>
                </c:pt>
                <c:pt idx="94633">
                  <c:v>1.2053249199999999E-6</c:v>
                </c:pt>
                <c:pt idx="94634">
                  <c:v>3.1455918079999998E-7</c:v>
                </c:pt>
                <c:pt idx="94635">
                  <c:v>2.3600223249999999E-7</c:v>
                </c:pt>
                <c:pt idx="94636">
                  <c:v>6.36726072E-7</c:v>
                </c:pt>
                <c:pt idx="94637">
                  <c:v>5.5479404990000001E-7</c:v>
                </c:pt>
                <c:pt idx="94638">
                  <c:v>2.5854139219999999E-7</c:v>
                </c:pt>
                <c:pt idx="94639">
                  <c:v>2.4711305990000001E-7</c:v>
                </c:pt>
                <c:pt idx="94640">
                  <c:v>2.2320569459999999E-7</c:v>
                </c:pt>
                <c:pt idx="94641">
                  <c:v>4.8239822440000003E-8</c:v>
                </c:pt>
                <c:pt idx="94642">
                  <c:v>1.393779988E-7</c:v>
                </c:pt>
                <c:pt idx="94643">
                  <c:v>1.3367102940000001E-7</c:v>
                </c:pt>
                <c:pt idx="94644">
                  <c:v>1.157020446E-7</c:v>
                </c:pt>
                <c:pt idx="94645">
                  <c:v>1.5952755260000001E-7</c:v>
                </c:pt>
                <c:pt idx="94646">
                  <c:v>1.2136150170000001E-7</c:v>
                </c:pt>
                <c:pt idx="94647">
                  <c:v>1.0449289080000001E-7</c:v>
                </c:pt>
                <c:pt idx="94648">
                  <c:v>1.7562732369999999E-7</c:v>
                </c:pt>
                <c:pt idx="94649">
                  <c:v>2.5083254510000002E-7</c:v>
                </c:pt>
                <c:pt idx="94650">
                  <c:v>2.0272203810000001E-7</c:v>
                </c:pt>
                <c:pt idx="94651">
                  <c:v>2.0254940539999999E-7</c:v>
                </c:pt>
                <c:pt idx="94652">
                  <c:v>3.3935043790000001E-7</c:v>
                </c:pt>
                <c:pt idx="94653">
                  <c:v>2.278440448E-7</c:v>
                </c:pt>
                <c:pt idx="94654">
                  <c:v>4.6888355229999998E-7</c:v>
                </c:pt>
                <c:pt idx="94655">
                  <c:v>4.5357971279999999E-7</c:v>
                </c:pt>
                <c:pt idx="94656">
                  <c:v>2.4891272239999998E-7</c:v>
                </c:pt>
                <c:pt idx="94657">
                  <c:v>1.3319022600000001E-6</c:v>
                </c:pt>
                <c:pt idx="94658">
                  <c:v>8.1239347050000003E-8</c:v>
                </c:pt>
                <c:pt idx="94659">
                  <c:v>7.6973439799999996E-7</c:v>
                </c:pt>
                <c:pt idx="94660">
                  <c:v>4.475406221E-7</c:v>
                </c:pt>
                <c:pt idx="94661">
                  <c:v>3.7338673150000001E-6</c:v>
                </c:pt>
                <c:pt idx="94662">
                  <c:v>8.234699076E-8</c:v>
                </c:pt>
                <c:pt idx="94663">
                  <c:v>9.3756376299999998E-7</c:v>
                </c:pt>
                <c:pt idx="94664">
                  <c:v>1.8910520519999999E-7</c:v>
                </c:pt>
                <c:pt idx="94665">
                  <c:v>6.736818107E-5</c:v>
                </c:pt>
                <c:pt idx="94666">
                  <c:v>1.0812639939999999E-5</c:v>
                </c:pt>
                <c:pt idx="94667">
                  <c:v>7.1155341000000003E-6</c:v>
                </c:pt>
                <c:pt idx="94668">
                  <c:v>1.073192815E-5</c:v>
                </c:pt>
                <c:pt idx="94669">
                  <c:v>5.0924946699999998E-5</c:v>
                </c:pt>
                <c:pt idx="94670">
                  <c:v>3.4130493539999999E-6</c:v>
                </c:pt>
                <c:pt idx="94671">
                  <c:v>6.6437003399999998E-7</c:v>
                </c:pt>
                <c:pt idx="94672">
                  <c:v>8.2211622139999999E-7</c:v>
                </c:pt>
                <c:pt idx="94673">
                  <c:v>4.7358622469999998E-6</c:v>
                </c:pt>
                <c:pt idx="94674">
                  <c:v>1.250299136E-6</c:v>
                </c:pt>
                <c:pt idx="94675">
                  <c:v>3.8775304249999999E-7</c:v>
                </c:pt>
                <c:pt idx="94676">
                  <c:v>1.1296171330000001E-7</c:v>
                </c:pt>
                <c:pt idx="94677">
                  <c:v>1.4627284600000001E-5</c:v>
                </c:pt>
                <c:pt idx="94678">
                  <c:v>4.1172142309999998E-7</c:v>
                </c:pt>
                <c:pt idx="94679">
                  <c:v>2.9181387049999998E-7</c:v>
                </c:pt>
                <c:pt idx="94680">
                  <c:v>1.084637389E-7</c:v>
                </c:pt>
                <c:pt idx="94681">
                  <c:v>1.3915372840000001E-6</c:v>
                </c:pt>
                <c:pt idx="94682">
                  <c:v>3.5342153409999997E-8</c:v>
                </c:pt>
                <c:pt idx="94683">
                  <c:v>1.8904826919999999E-8</c:v>
                </c:pt>
                <c:pt idx="94684">
                  <c:v>1.4749745230000001E-8</c:v>
                </c:pt>
                <c:pt idx="94685">
                  <c:v>1.697321441E-6</c:v>
                </c:pt>
                <c:pt idx="94686">
                  <c:v>1.9479338589999999E-7</c:v>
                </c:pt>
                <c:pt idx="94687">
                  <c:v>3.164972972E-8</c:v>
                </c:pt>
                <c:pt idx="94688">
                  <c:v>4.8351370999999998E-9</c:v>
                </c:pt>
                <c:pt idx="94689">
                  <c:v>1.8702332710000001E-7</c:v>
                </c:pt>
                <c:pt idx="94690">
                  <c:v>2.149902661E-8</c:v>
                </c:pt>
                <c:pt idx="94691">
                  <c:v>2.7953418589999999E-8</c:v>
                </c:pt>
                <c:pt idx="94692">
                  <c:v>2.755042288E-8</c:v>
                </c:pt>
                <c:pt idx="94693">
                  <c:v>2.2916128430000001E-8</c:v>
                </c:pt>
                <c:pt idx="94694">
                  <c:v>2.345877873E-8</c:v>
                </c:pt>
                <c:pt idx="94695">
                  <c:v>2.2680358149999999E-8</c:v>
                </c:pt>
                <c:pt idx="94696">
                  <c:v>2.74722565E-8</c:v>
                </c:pt>
                <c:pt idx="94697">
                  <c:v>2.7445501779999997E-7</c:v>
                </c:pt>
                <c:pt idx="94698">
                  <c:v>5.6145812289999999E-8</c:v>
                </c:pt>
                <c:pt idx="94699">
                  <c:v>6.0819768229999996E-9</c:v>
                </c:pt>
                <c:pt idx="94700">
                  <c:v>9.7229739900000006E-8</c:v>
                </c:pt>
                <c:pt idx="94701">
                  <c:v>3.8027031299999997E-7</c:v>
                </c:pt>
                <c:pt idx="94702">
                  <c:v>6.1149513329999995E-8</c:v>
                </c:pt>
                <c:pt idx="94703">
                  <c:v>7.7272427160000003E-8</c:v>
                </c:pt>
                <c:pt idx="94704">
                  <c:v>1.7085660160000001E-7</c:v>
                </c:pt>
                <c:pt idx="94705">
                  <c:v>2.5108486630000002E-6</c:v>
                </c:pt>
                <c:pt idx="94706">
                  <c:v>9.2276817049999995E-8</c:v>
                </c:pt>
                <c:pt idx="94707">
                  <c:v>3.9579239579999999E-7</c:v>
                </c:pt>
                <c:pt idx="94708">
                  <c:v>1.641883222E-6</c:v>
                </c:pt>
                <c:pt idx="94709">
                  <c:v>3.517112833E-5</c:v>
                </c:pt>
                <c:pt idx="94710">
                  <c:v>1.364286261E-6</c:v>
                </c:pt>
                <c:pt idx="94711">
                  <c:v>3.8597921520000002E-7</c:v>
                </c:pt>
                <c:pt idx="94712">
                  <c:v>2.3856013709999998E-7</c:v>
                </c:pt>
                <c:pt idx="94713">
                  <c:v>2.4700301459999999E-6</c:v>
                </c:pt>
                <c:pt idx="94714">
                  <c:v>6.2601774230000002E-7</c:v>
                </c:pt>
                <c:pt idx="94715">
                  <c:v>4.1672595369999998E-7</c:v>
                </c:pt>
                <c:pt idx="94716">
                  <c:v>2.2988580230000001E-8</c:v>
                </c:pt>
                <c:pt idx="94717">
                  <c:v>5.3880039280000001E-5</c:v>
                </c:pt>
                <c:pt idx="94718">
                  <c:v>7.3020766179999994E-8</c:v>
                </c:pt>
                <c:pt idx="94719">
                  <c:v>6.2422221050000004E-7</c:v>
                </c:pt>
                <c:pt idx="94720">
                  <c:v>1.0295372119999999E-6</c:v>
                </c:pt>
                <c:pt idx="94721">
                  <c:v>7.666977369E-6</c:v>
                </c:pt>
                <c:pt idx="94722">
                  <c:v>2.6173073650000003E-7</c:v>
                </c:pt>
                <c:pt idx="94723">
                  <c:v>2.4561535179999998E-7</c:v>
                </c:pt>
                <c:pt idx="94724">
                  <c:v>2.5239679150000002E-7</c:v>
                </c:pt>
                <c:pt idx="94725">
                  <c:v>1.0182215420000001E-6</c:v>
                </c:pt>
                <c:pt idx="94726">
                  <c:v>6.5039945280000006E-8</c:v>
                </c:pt>
                <c:pt idx="94727">
                  <c:v>1.177182195E-7</c:v>
                </c:pt>
                <c:pt idx="94728">
                  <c:v>1.4704293319999999E-7</c:v>
                </c:pt>
                <c:pt idx="94729">
                  <c:v>3.807016623E-6</c:v>
                </c:pt>
                <c:pt idx="94730">
                  <c:v>6.0245842339999996E-8</c:v>
                </c:pt>
                <c:pt idx="94731">
                  <c:v>1.8716749820000001E-8</c:v>
                </c:pt>
                <c:pt idx="94732">
                  <c:v>8.6861547310000002E-9</c:v>
                </c:pt>
                <c:pt idx="94733">
                  <c:v>5.5310430840000001E-8</c:v>
                </c:pt>
                <c:pt idx="94734">
                  <c:v>2.145585885E-9</c:v>
                </c:pt>
                <c:pt idx="94735">
                  <c:v>7.5098216520000002E-10</c:v>
                </c:pt>
                <c:pt idx="94736">
                  <c:v>3.847076971E-10</c:v>
                </c:pt>
                <c:pt idx="94737">
                  <c:v>6.2434535240000006E-8</c:v>
                </c:pt>
                <c:pt idx="94738">
                  <c:v>8.3424774439999997E-10</c:v>
                </c:pt>
                <c:pt idx="94739">
                  <c:v>1.3233325240000001E-9</c:v>
                </c:pt>
                <c:pt idx="94740">
                  <c:v>1.5668317729999999E-9</c:v>
                </c:pt>
                <c:pt idx="94741">
                  <c:v>6.7594195600000006E-8</c:v>
                </c:pt>
                <c:pt idx="94742">
                  <c:v>3.0670274500000001E-10</c:v>
                </c:pt>
                <c:pt idx="94743">
                  <c:v>6.1499891590000005E-14</c:v>
                </c:pt>
                <c:pt idx="94744">
                  <c:v>3.7842329150000001E-10</c:v>
                </c:pt>
                <c:pt idx="94745">
                  <c:v>2.1248988059999999E-8</c:v>
                </c:pt>
                <c:pt idx="94746">
                  <c:v>6.0242180779999999E-9</c:v>
                </c:pt>
                <c:pt idx="94747">
                  <c:v>1.0921309239999999E-8</c:v>
                </c:pt>
                <c:pt idx="94748">
                  <c:v>1.392329551E-8</c:v>
                </c:pt>
                <c:pt idx="94749">
                  <c:v>1.08459276E-6</c:v>
                </c:pt>
                <c:pt idx="94750">
                  <c:v>4.3346814850000002E-8</c:v>
                </c:pt>
                <c:pt idx="94751">
                  <c:v>6.9723123850000002E-8</c:v>
                </c:pt>
                <c:pt idx="94752">
                  <c:v>9.5949534370000005E-8</c:v>
                </c:pt>
                <c:pt idx="94753">
                  <c:v>1.4683282339999999E-6</c:v>
                </c:pt>
                <c:pt idx="94754">
                  <c:v>1.6451118030000001E-7</c:v>
                </c:pt>
                <c:pt idx="94755">
                  <c:v>1.611803166E-7</c:v>
                </c:pt>
                <c:pt idx="94756">
                  <c:v>2.5379005320000002E-7</c:v>
                </c:pt>
                <c:pt idx="94757">
                  <c:v>2.032871474E-5</c:v>
                </c:pt>
                <c:pt idx="94758">
                  <c:v>6.6389798320000004E-7</c:v>
                </c:pt>
                <c:pt idx="94759">
                  <c:v>2.5851612540000002E-7</c:v>
                </c:pt>
                <c:pt idx="94760">
                  <c:v>3.5483940859999999E-8</c:v>
                </c:pt>
                <c:pt idx="94761">
                  <c:v>3.8694656830000003E-5</c:v>
                </c:pt>
                <c:pt idx="94762">
                  <c:v>2.1116162909999999E-7</c:v>
                </c:pt>
                <c:pt idx="94763">
                  <c:v>3.039710132E-7</c:v>
                </c:pt>
                <c:pt idx="94764">
                  <c:v>1.7444170489999999E-7</c:v>
                </c:pt>
                <c:pt idx="94765">
                  <c:v>2.6809410929999999E-6</c:v>
                </c:pt>
                <c:pt idx="94766">
                  <c:v>2.6107615390000001E-7</c:v>
                </c:pt>
                <c:pt idx="94767">
                  <c:v>2.1779234639999999E-7</c:v>
                </c:pt>
                <c:pt idx="94768">
                  <c:v>1.342189468E-7</c:v>
                </c:pt>
                <c:pt idx="94769">
                  <c:v>1.026452545E-6</c:v>
                </c:pt>
                <c:pt idx="94770">
                  <c:v>1.714091432E-7</c:v>
                </c:pt>
                <c:pt idx="94771">
                  <c:v>1.203825823E-7</c:v>
                </c:pt>
                <c:pt idx="94772">
                  <c:v>9.3717532069999996E-8</c:v>
                </c:pt>
                <c:pt idx="94773">
                  <c:v>7.7543851439999995E-7</c:v>
                </c:pt>
                <c:pt idx="94774">
                  <c:v>8.1930020979999994E-8</c:v>
                </c:pt>
                <c:pt idx="94775">
                  <c:v>2.0545453619999998E-8</c:v>
                </c:pt>
                <c:pt idx="94776">
                  <c:v>1.954544305E-8</c:v>
                </c:pt>
                <c:pt idx="94777">
                  <c:v>5.9705343319999997E-7</c:v>
                </c:pt>
                <c:pt idx="94778">
                  <c:v>1.122682117E-8</c:v>
                </c:pt>
                <c:pt idx="94779">
                  <c:v>2.995258923E-9</c:v>
                </c:pt>
                <c:pt idx="94780">
                  <c:v>9.7918648109999992E-9</c:v>
                </c:pt>
                <c:pt idx="94781">
                  <c:v>1.11113801E-7</c:v>
                </c:pt>
                <c:pt idx="94782">
                  <c:v>7.1553998940000002E-9</c:v>
                </c:pt>
                <c:pt idx="94783">
                  <c:v>2.9267754469999999E-8</c:v>
                </c:pt>
                <c:pt idx="94784">
                  <c:v>2.6702354409999998E-8</c:v>
                </c:pt>
                <c:pt idx="94785">
                  <c:v>1.893648189E-8</c:v>
                </c:pt>
                <c:pt idx="94786">
                  <c:v>3.3103331010000003E-8</c:v>
                </c:pt>
                <c:pt idx="94787">
                  <c:v>4.4236359970000001E-8</c:v>
                </c:pt>
                <c:pt idx="94788">
                  <c:v>4.0396713229999997E-8</c:v>
                </c:pt>
                <c:pt idx="94789">
                  <c:v>5.418346909E-8</c:v>
                </c:pt>
                <c:pt idx="94790">
                  <c:v>3.8260978540000002E-8</c:v>
                </c:pt>
                <c:pt idx="94791">
                  <c:v>2.0050666739999999E-8</c:v>
                </c:pt>
                <c:pt idx="94792">
                  <c:v>1.504853326E-8</c:v>
                </c:pt>
                <c:pt idx="94793">
                  <c:v>1.6371758959999999E-8</c:v>
                </c:pt>
                <c:pt idx="94794">
                  <c:v>4.1169250559999999E-9</c:v>
                </c:pt>
                <c:pt idx="94795">
                  <c:v>1.2625919310000001E-8</c:v>
                </c:pt>
                <c:pt idx="94796">
                  <c:v>3.946151169E-9</c:v>
                </c:pt>
                <c:pt idx="94797">
                  <c:v>1.6838805370000001E-7</c:v>
                </c:pt>
                <c:pt idx="94798">
                  <c:v>1.3683438290000001E-7</c:v>
                </c:pt>
                <c:pt idx="94799">
                  <c:v>2.4218907369999999E-7</c:v>
                </c:pt>
                <c:pt idx="94800">
                  <c:v>5.8381028389999999E-7</c:v>
                </c:pt>
                <c:pt idx="94801">
                  <c:v>1.5881265180000001E-5</c:v>
                </c:pt>
                <c:pt idx="94802">
                  <c:v>2.2174648E-7</c:v>
                </c:pt>
                <c:pt idx="94803">
                  <c:v>3.4426884810000002E-7</c:v>
                </c:pt>
                <c:pt idx="94804">
                  <c:v>2.7900121700000002E-7</c:v>
                </c:pt>
                <c:pt idx="94805">
                  <c:v>2.4370884070000002E-7</c:v>
                </c:pt>
                <c:pt idx="94806">
                  <c:v>1.8041844179999999E-7</c:v>
                </c:pt>
                <c:pt idx="94807">
                  <c:v>3.6840271310000001E-7</c:v>
                </c:pt>
                <c:pt idx="94808">
                  <c:v>5.6391185770000003E-7</c:v>
                </c:pt>
                <c:pt idx="94809">
                  <c:v>3.7033836239999999E-6</c:v>
                </c:pt>
                <c:pt idx="94810">
                  <c:v>9.492439491E-7</c:v>
                </c:pt>
                <c:pt idx="94811">
                  <c:v>4.097783908E-7</c:v>
                </c:pt>
                <c:pt idx="94812">
                  <c:v>1.05955405E-7</c:v>
                </c:pt>
                <c:pt idx="94813">
                  <c:v>1.060624929E-6</c:v>
                </c:pt>
                <c:pt idx="94814">
                  <c:v>3.3415215540000003E-7</c:v>
                </c:pt>
                <c:pt idx="94815">
                  <c:v>2.5751189509999999E-7</c:v>
                </c:pt>
                <c:pt idx="94816">
                  <c:v>2.2251396729999999E-8</c:v>
                </c:pt>
                <c:pt idx="94817">
                  <c:v>4.1240754259999999E-8</c:v>
                </c:pt>
                <c:pt idx="94818">
                  <c:v>3.8881187409999999E-7</c:v>
                </c:pt>
                <c:pt idx="94819">
                  <c:v>1.679838831E-7</c:v>
                </c:pt>
                <c:pt idx="94820">
                  <c:v>2.7191482740000002E-7</c:v>
                </c:pt>
                <c:pt idx="94821">
                  <c:v>2.2440712709999999E-6</c:v>
                </c:pt>
                <c:pt idx="94822">
                  <c:v>6.4279518170000005E-8</c:v>
                </c:pt>
                <c:pt idx="94823">
                  <c:v>9.4338036250000007E-8</c:v>
                </c:pt>
                <c:pt idx="94824">
                  <c:v>4.1449060819999999E-8</c:v>
                </c:pt>
                <c:pt idx="94825">
                  <c:v>2.4209278069999998E-8</c:v>
                </c:pt>
                <c:pt idx="94826">
                  <c:v>1.162245107E-8</c:v>
                </c:pt>
                <c:pt idx="94827">
                  <c:v>7.9918073349999997E-9</c:v>
                </c:pt>
                <c:pt idx="94828">
                  <c:v>3.1877725939999999E-8</c:v>
                </c:pt>
                <c:pt idx="94829">
                  <c:v>2.3938630069999999E-7</c:v>
                </c:pt>
                <c:pt idx="94830">
                  <c:v>9.6332564640000003E-8</c:v>
                </c:pt>
                <c:pt idx="94831">
                  <c:v>1.763609581E-7</c:v>
                </c:pt>
                <c:pt idx="94832">
                  <c:v>2.3906323489999999E-7</c:v>
                </c:pt>
                <c:pt idx="94833">
                  <c:v>1.0648086629999999E-6</c:v>
                </c:pt>
                <c:pt idx="94834">
                  <c:v>3.4685704549999998E-9</c:v>
                </c:pt>
                <c:pt idx="94835">
                  <c:v>6.7474078190000003E-8</c:v>
                </c:pt>
                <c:pt idx="94836">
                  <c:v>1.6292334309999998E-8</c:v>
                </c:pt>
                <c:pt idx="94837">
                  <c:v>1.049930876E-7</c:v>
                </c:pt>
                <c:pt idx="94838">
                  <c:v>3.78725131E-8</c:v>
                </c:pt>
                <c:pt idx="94839">
                  <c:v>7.9793574340000001E-8</c:v>
                </c:pt>
                <c:pt idx="94840">
                  <c:v>1.5885450290000001E-8</c:v>
                </c:pt>
                <c:pt idx="94841">
                  <c:v>1.52809511E-7</c:v>
                </c:pt>
                <c:pt idx="94842">
                  <c:v>3.177939926E-8</c:v>
                </c:pt>
                <c:pt idx="94843">
                  <c:v>3.8040126169999998E-8</c:v>
                </c:pt>
                <c:pt idx="94844">
                  <c:v>3.8480505289999997E-9</c:v>
                </c:pt>
                <c:pt idx="94845">
                  <c:v>1.525976345E-7</c:v>
                </c:pt>
                <c:pt idx="94846">
                  <c:v>4.3679834149999997E-8</c:v>
                </c:pt>
                <c:pt idx="94847">
                  <c:v>1.3196101280000001E-8</c:v>
                </c:pt>
                <c:pt idx="94848">
                  <c:v>1.398288018E-8</c:v>
                </c:pt>
                <c:pt idx="94849">
                  <c:v>1.1506749819999999E-6</c:v>
                </c:pt>
                <c:pt idx="94850">
                  <c:v>2.9239525140000001E-7</c:v>
                </c:pt>
                <c:pt idx="94851">
                  <c:v>4.4296905820000002E-7</c:v>
                </c:pt>
                <c:pt idx="94852">
                  <c:v>3.0248985660000001E-6</c:v>
                </c:pt>
                <c:pt idx="94853">
                  <c:v>6.1224228990000002E-6</c:v>
                </c:pt>
                <c:pt idx="94854">
                  <c:v>3.962320546E-7</c:v>
                </c:pt>
                <c:pt idx="94855">
                  <c:v>1.089226889E-7</c:v>
                </c:pt>
                <c:pt idx="94856">
                  <c:v>1.038546396E-7</c:v>
                </c:pt>
                <c:pt idx="94857">
                  <c:v>5.4790816910000004E-7</c:v>
                </c:pt>
                <c:pt idx="94858">
                  <c:v>7.6736219190000005E-8</c:v>
                </c:pt>
                <c:pt idx="94859">
                  <c:v>8.9681921700000005E-8</c:v>
                </c:pt>
                <c:pt idx="94860">
                  <c:v>5.8492529310000003E-7</c:v>
                </c:pt>
                <c:pt idx="94861">
                  <c:v>2.4788084880000002E-6</c:v>
                </c:pt>
                <c:pt idx="94862">
                  <c:v>2.0310086779999999E-7</c:v>
                </c:pt>
                <c:pt idx="94863">
                  <c:v>1.70772389E-7</c:v>
                </c:pt>
                <c:pt idx="94864">
                  <c:v>3.6394770239999998E-7</c:v>
                </c:pt>
                <c:pt idx="94865">
                  <c:v>7.3460721669999996E-8</c:v>
                </c:pt>
                <c:pt idx="94866">
                  <c:v>2.8182851059999999E-8</c:v>
                </c:pt>
                <c:pt idx="94867">
                  <c:v>4.8796819199999999E-8</c:v>
                </c:pt>
                <c:pt idx="94868">
                  <c:v>4.7332196039999999E-8</c:v>
                </c:pt>
                <c:pt idx="94869">
                  <c:v>2.7835660120000001E-8</c:v>
                </c:pt>
                <c:pt idx="94870">
                  <c:v>3.5682619969999999E-8</c:v>
                </c:pt>
                <c:pt idx="94871">
                  <c:v>5.4616988210000001E-9</c:v>
                </c:pt>
                <c:pt idx="94872">
                  <c:v>7.2479451700000005E-7</c:v>
                </c:pt>
                <c:pt idx="94873">
                  <c:v>1.0141693510000001E-6</c:v>
                </c:pt>
                <c:pt idx="94874">
                  <c:v>3.6059220300000003E-7</c:v>
                </c:pt>
                <c:pt idx="94875">
                  <c:v>1.8574127720000001E-7</c:v>
                </c:pt>
                <c:pt idx="94876">
                  <c:v>3.9931643120000002E-9</c:v>
                </c:pt>
                <c:pt idx="94877">
                  <c:v>5.7309524889999999E-8</c:v>
                </c:pt>
                <c:pt idx="94878">
                  <c:v>1.7427051949999999E-7</c:v>
                </c:pt>
                <c:pt idx="94879">
                  <c:v>4.5542220529999999E-8</c:v>
                </c:pt>
                <c:pt idx="94880">
                  <c:v>1.6106193520000001E-7</c:v>
                </c:pt>
                <c:pt idx="94881">
                  <c:v>2.8492395340000001E-7</c:v>
                </c:pt>
                <c:pt idx="94882">
                  <c:v>2.142174358E-7</c:v>
                </c:pt>
                <c:pt idx="94883">
                  <c:v>1.029636974E-7</c:v>
                </c:pt>
                <c:pt idx="94884">
                  <c:v>1.145377925E-7</c:v>
                </c:pt>
                <c:pt idx="94885">
                  <c:v>1.0958419329999999E-7</c:v>
                </c:pt>
                <c:pt idx="94886">
                  <c:v>6.6501285160000003E-9</c:v>
                </c:pt>
                <c:pt idx="94887">
                  <c:v>1.443629992E-8</c:v>
                </c:pt>
                <c:pt idx="94888">
                  <c:v>7.2973557230000001E-8</c:v>
                </c:pt>
                <c:pt idx="94889">
                  <c:v>8.2070940220000005E-9</c:v>
                </c:pt>
                <c:pt idx="94890">
                  <c:v>1.1805635409999999E-8</c:v>
                </c:pt>
                <c:pt idx="94891">
                  <c:v>4.675124723E-8</c:v>
                </c:pt>
                <c:pt idx="94892">
                  <c:v>3.413199321E-8</c:v>
                </c:pt>
                <c:pt idx="94893">
                  <c:v>5.471787269E-8</c:v>
                </c:pt>
                <c:pt idx="94894">
                  <c:v>1.3404393820000001E-7</c:v>
                </c:pt>
                <c:pt idx="94895">
                  <c:v>2.7094493420000001E-7</c:v>
                </c:pt>
                <c:pt idx="94896">
                  <c:v>1.087563531E-7</c:v>
                </c:pt>
                <c:pt idx="94897">
                  <c:v>5.6749913740000002E-8</c:v>
                </c:pt>
                <c:pt idx="94898">
                  <c:v>1.7552464769999999E-7</c:v>
                </c:pt>
                <c:pt idx="94899">
                  <c:v>1.9578928440000001E-7</c:v>
                </c:pt>
                <c:pt idx="94900">
                  <c:v>3.711748369E-9</c:v>
                </c:pt>
                <c:pt idx="94901">
                  <c:v>4.468017449E-8</c:v>
                </c:pt>
                <c:pt idx="94902">
                  <c:v>1.9317363419999999E-7</c:v>
                </c:pt>
                <c:pt idx="94903">
                  <c:v>1.2869533540000001E-7</c:v>
                </c:pt>
                <c:pt idx="94904">
                  <c:v>1.020196711E-8</c:v>
                </c:pt>
                <c:pt idx="94905">
                  <c:v>8.8906999349999996E-8</c:v>
                </c:pt>
                <c:pt idx="94906">
                  <c:v>1.097374774E-7</c:v>
                </c:pt>
                <c:pt idx="94907">
                  <c:v>8.9136175959999995E-9</c:v>
                </c:pt>
                <c:pt idx="94908">
                  <c:v>1.8502792409999999E-7</c:v>
                </c:pt>
                <c:pt idx="94909">
                  <c:v>1.8772927419999998E-8</c:v>
                </c:pt>
                <c:pt idx="94910">
                  <c:v>2.7860315739999998E-8</c:v>
                </c:pt>
                <c:pt idx="94911">
                  <c:v>2.6670529839999999E-8</c:v>
                </c:pt>
                <c:pt idx="94912">
                  <c:v>4.9552080219999997E-7</c:v>
                </c:pt>
                <c:pt idx="94913">
                  <c:v>7.7207906459999998E-8</c:v>
                </c:pt>
                <c:pt idx="94914">
                  <c:v>2.426565618E-8</c:v>
                </c:pt>
                <c:pt idx="94915">
                  <c:v>9.018359716E-8</c:v>
                </c:pt>
                <c:pt idx="94916">
                  <c:v>2.6778311119999998E-7</c:v>
                </c:pt>
                <c:pt idx="94917">
                  <c:v>1.168453658E-7</c:v>
                </c:pt>
                <c:pt idx="94918">
                  <c:v>8.3885140149999997E-8</c:v>
                </c:pt>
                <c:pt idx="94919">
                  <c:v>1.955007149E-7</c:v>
                </c:pt>
                <c:pt idx="94920">
                  <c:v>2.010584021E-7</c:v>
                </c:pt>
                <c:pt idx="94921">
                  <c:v>2.7596615940000003E-7</c:v>
                </c:pt>
                <c:pt idx="94922">
                  <c:v>2.1098395839999999E-7</c:v>
                </c:pt>
                <c:pt idx="94923">
                  <c:v>1.153176137E-7</c:v>
                </c:pt>
                <c:pt idx="94924">
                  <c:v>3.491366336E-7</c:v>
                </c:pt>
                <c:pt idx="94925">
                  <c:v>4.1468350829999998E-8</c:v>
                </c:pt>
                <c:pt idx="94926">
                  <c:v>2.31308469E-7</c:v>
                </c:pt>
                <c:pt idx="94927">
                  <c:v>1.5799443040000001E-7</c:v>
                </c:pt>
                <c:pt idx="94928">
                  <c:v>3.6622715509999999E-7</c:v>
                </c:pt>
                <c:pt idx="94929">
                  <c:v>2.291425945E-8</c:v>
                </c:pt>
                <c:pt idx="94930">
                  <c:v>1.9364780150000001E-7</c:v>
                </c:pt>
                <c:pt idx="94931">
                  <c:v>1.9025540789999999E-8</c:v>
                </c:pt>
                <c:pt idx="94932">
                  <c:v>3.8690057479999998E-6</c:v>
                </c:pt>
                <c:pt idx="94933">
                  <c:v>1.1666156140000001E-6</c:v>
                </c:pt>
                <c:pt idx="94934">
                  <c:v>6.4524714060000001E-7</c:v>
                </c:pt>
                <c:pt idx="94935">
                  <c:v>6.3018867319999995E-7</c:v>
                </c:pt>
                <c:pt idx="94936">
                  <c:v>8.2768061220000005E-7</c:v>
                </c:pt>
                <c:pt idx="94937">
                  <c:v>1.5866889420000001E-7</c:v>
                </c:pt>
                <c:pt idx="94938">
                  <c:v>3.8828646099999998E-8</c:v>
                </c:pt>
                <c:pt idx="94939">
                  <c:v>2.344180358E-8</c:v>
                </c:pt>
                <c:pt idx="94940">
                  <c:v>8.8922201279999994E-9</c:v>
                </c:pt>
                <c:pt idx="94941">
                  <c:v>2.2429299550000001E-8</c:v>
                </c:pt>
                <c:pt idx="94942">
                  <c:v>2.8385137749999999E-8</c:v>
                </c:pt>
                <c:pt idx="94943">
                  <c:v>3.3123056550000002E-8</c:v>
                </c:pt>
                <c:pt idx="94944">
                  <c:v>6.7738917310000002E-8</c:v>
                </c:pt>
                <c:pt idx="94945">
                  <c:v>6.1252470650000003E-8</c:v>
                </c:pt>
                <c:pt idx="94946">
                  <c:v>2.2230089239999999E-8</c:v>
                </c:pt>
                <c:pt idx="94947">
                  <c:v>8.1675983940000002E-8</c:v>
                </c:pt>
                <c:pt idx="94948">
                  <c:v>2.705708738E-8</c:v>
                </c:pt>
                <c:pt idx="94949">
                  <c:v>4.1096830570000002E-8</c:v>
                </c:pt>
                <c:pt idx="94950">
                  <c:v>4.7801619489999998E-8</c:v>
                </c:pt>
                <c:pt idx="94951">
                  <c:v>5.1252904539999999E-8</c:v>
                </c:pt>
                <c:pt idx="94952">
                  <c:v>3.7438312380000001E-7</c:v>
                </c:pt>
                <c:pt idx="94953">
                  <c:v>8.8584675359999995E-8</c:v>
                </c:pt>
                <c:pt idx="94954">
                  <c:v>7.8965701600000005E-8</c:v>
                </c:pt>
                <c:pt idx="94955">
                  <c:v>1.8331100649999999E-7</c:v>
                </c:pt>
                <c:pt idx="94956">
                  <c:v>2.9440167259999999E-7</c:v>
                </c:pt>
                <c:pt idx="94957">
                  <c:v>5.4629993320000003E-8</c:v>
                </c:pt>
                <c:pt idx="94958">
                  <c:v>1.8772472749999999E-8</c:v>
                </c:pt>
                <c:pt idx="94959">
                  <c:v>1.329089136E-8</c:v>
                </c:pt>
                <c:pt idx="94960">
                  <c:v>5.039006883E-8</c:v>
                </c:pt>
                <c:pt idx="94961">
                  <c:v>3.7219526540000002E-9</c:v>
                </c:pt>
                <c:pt idx="94962">
                  <c:v>1.2395092899999999E-8</c:v>
                </c:pt>
                <c:pt idx="94963">
                  <c:v>5.5603617940000001E-8</c:v>
                </c:pt>
                <c:pt idx="94964">
                  <c:v>1.876259262E-6</c:v>
                </c:pt>
                <c:pt idx="94965">
                  <c:v>3.4038106340000001E-7</c:v>
                </c:pt>
                <c:pt idx="94966">
                  <c:v>8.1431346549999994E-8</c:v>
                </c:pt>
                <c:pt idx="94967">
                  <c:v>1.758437327E-7</c:v>
                </c:pt>
                <c:pt idx="94968">
                  <c:v>4.8975352109999998E-7</c:v>
                </c:pt>
                <c:pt idx="94969">
                  <c:v>5.9163512190000001E-8</c:v>
                </c:pt>
                <c:pt idx="94970">
                  <c:v>4.5096725850000003E-8</c:v>
                </c:pt>
                <c:pt idx="94971">
                  <c:v>1.150355005E-7</c:v>
                </c:pt>
                <c:pt idx="94972">
                  <c:v>1.1253220299999999E-6</c:v>
                </c:pt>
                <c:pt idx="94973">
                  <c:v>2.6823892460000001E-7</c:v>
                </c:pt>
                <c:pt idx="94974">
                  <c:v>2.7370290089999999E-7</c:v>
                </c:pt>
                <c:pt idx="94975">
                  <c:v>9.3584608839999998E-7</c:v>
                </c:pt>
                <c:pt idx="94976">
                  <c:v>8.4591681830000006E-6</c:v>
                </c:pt>
                <c:pt idx="94977">
                  <c:v>6.8165834599999996E-7</c:v>
                </c:pt>
                <c:pt idx="94978">
                  <c:v>1.0863295349999999E-7</c:v>
                </c:pt>
                <c:pt idx="94979">
                  <c:v>4.5806083670000001E-8</c:v>
                </c:pt>
                <c:pt idx="94980">
                  <c:v>2.713409114E-7</c:v>
                </c:pt>
                <c:pt idx="94981">
                  <c:v>1.2505921829999999E-7</c:v>
                </c:pt>
                <c:pt idx="94982">
                  <c:v>6.6604449630000004E-8</c:v>
                </c:pt>
                <c:pt idx="94983">
                  <c:v>8.699889558E-9</c:v>
                </c:pt>
                <c:pt idx="94984">
                  <c:v>2.4463696319999999E-6</c:v>
                </c:pt>
                <c:pt idx="94985">
                  <c:v>5.4810562310000003E-8</c:v>
                </c:pt>
                <c:pt idx="94986">
                  <c:v>4.6432090820000001E-8</c:v>
                </c:pt>
                <c:pt idx="94987">
                  <c:v>7.3414586919999998E-8</c:v>
                </c:pt>
                <c:pt idx="94988">
                  <c:v>6.8749496010000006E-8</c:v>
                </c:pt>
                <c:pt idx="94989">
                  <c:v>1.2129934079999999E-8</c:v>
                </c:pt>
                <c:pt idx="94990">
                  <c:v>7.8729530340000004E-9</c:v>
                </c:pt>
                <c:pt idx="94991">
                  <c:v>4.7623310079999999E-9</c:v>
                </c:pt>
                <c:pt idx="94992">
                  <c:v>1.9173530839999999E-8</c:v>
                </c:pt>
                <c:pt idx="94993">
                  <c:v>5.6953213549999997E-9</c:v>
                </c:pt>
                <c:pt idx="94994">
                  <c:v>2.0537691369999999E-9</c:v>
                </c:pt>
                <c:pt idx="94995">
                  <c:v>3.468352972E-9</c:v>
                </c:pt>
                <c:pt idx="94996">
                  <c:v>2.8079770459999998E-7</c:v>
                </c:pt>
                <c:pt idx="94997">
                  <c:v>5.4037189729999998E-9</c:v>
                </c:pt>
                <c:pt idx="94998">
                  <c:v>2.6774479440000002E-9</c:v>
                </c:pt>
                <c:pt idx="94999">
                  <c:v>2.7106129699999998E-9</c:v>
                </c:pt>
                <c:pt idx="95000">
                  <c:v>2.3702742310000001E-8</c:v>
                </c:pt>
                <c:pt idx="95001">
                  <c:v>3.447589642E-9</c:v>
                </c:pt>
                <c:pt idx="95002">
                  <c:v>3.1247525090000001E-9</c:v>
                </c:pt>
                <c:pt idx="95003">
                  <c:v>3.7104981399999999E-9</c:v>
                </c:pt>
                <c:pt idx="95004">
                  <c:v>8.7909845940000006E-8</c:v>
                </c:pt>
                <c:pt idx="95005">
                  <c:v>3.2765401599999998E-9</c:v>
                </c:pt>
                <c:pt idx="95006">
                  <c:v>2.8584586779999999E-8</c:v>
                </c:pt>
                <c:pt idx="95007">
                  <c:v>4.7605150920000002E-8</c:v>
                </c:pt>
                <c:pt idx="95008">
                  <c:v>9.4118181040000005E-7</c:v>
                </c:pt>
                <c:pt idx="95009">
                  <c:v>3.0432404280000003E-8</c:v>
                </c:pt>
                <c:pt idx="95010">
                  <c:v>2.5769372989999999E-8</c:v>
                </c:pt>
                <c:pt idx="95011">
                  <c:v>4.1013322550000001E-8</c:v>
                </c:pt>
                <c:pt idx="95012">
                  <c:v>4.3046448899999998E-7</c:v>
                </c:pt>
                <c:pt idx="95013">
                  <c:v>2.8237604119999999E-8</c:v>
                </c:pt>
                <c:pt idx="95014">
                  <c:v>5.5933141700000002E-8</c:v>
                </c:pt>
                <c:pt idx="95015">
                  <c:v>9.4097793720000005E-8</c:v>
                </c:pt>
                <c:pt idx="95016">
                  <c:v>2.164086333E-6</c:v>
                </c:pt>
                <c:pt idx="95017">
                  <c:v>1.098280161E-7</c:v>
                </c:pt>
                <c:pt idx="95018">
                  <c:v>4.5948367859999999E-8</c:v>
                </c:pt>
                <c:pt idx="95019">
                  <c:v>3.5336675919999998E-8</c:v>
                </c:pt>
                <c:pt idx="95020">
                  <c:v>1.492385658E-6</c:v>
                </c:pt>
                <c:pt idx="95021">
                  <c:v>3.6638500529999997E-8</c:v>
                </c:pt>
                <c:pt idx="95022">
                  <c:v>5.7868927119999998E-8</c:v>
                </c:pt>
                <c:pt idx="95023">
                  <c:v>3.1366309750000003E-8</c:v>
                </c:pt>
                <c:pt idx="95024">
                  <c:v>8.69374061E-6</c:v>
                </c:pt>
                <c:pt idx="95025">
                  <c:v>4.9166551630000005E-10</c:v>
                </c:pt>
                <c:pt idx="95026">
                  <c:v>8.7921274180000005E-8</c:v>
                </c:pt>
                <c:pt idx="95027">
                  <c:v>1.41710972E-7</c:v>
                </c:pt>
                <c:pt idx="95028">
                  <c:v>8.9341970640000003E-6</c:v>
                </c:pt>
                <c:pt idx="95029">
                  <c:v>5.7022076700000002E-8</c:v>
                </c:pt>
                <c:pt idx="95030">
                  <c:v>2.237118355E-8</c:v>
                </c:pt>
                <c:pt idx="95031">
                  <c:v>1.9929761119999998E-8</c:v>
                </c:pt>
                <c:pt idx="95032">
                  <c:v>2.8051009179999999E-7</c:v>
                </c:pt>
                <c:pt idx="95033">
                  <c:v>1.213529403E-8</c:v>
                </c:pt>
                <c:pt idx="95034">
                  <c:v>6.9724714570000003E-9</c:v>
                </c:pt>
                <c:pt idx="95035">
                  <c:v>4.3804983639999998E-9</c:v>
                </c:pt>
                <c:pt idx="95036">
                  <c:v>2.4662194640000001E-8</c:v>
                </c:pt>
                <c:pt idx="95037">
                  <c:v>1.3922561859999999E-9</c:v>
                </c:pt>
                <c:pt idx="95038">
                  <c:v>4.9600680759999996E-10</c:v>
                </c:pt>
                <c:pt idx="95039">
                  <c:v>9.9529179389999996E-11</c:v>
                </c:pt>
                <c:pt idx="95040">
                  <c:v>2.0381284330000001E-13</c:v>
                </c:pt>
                <c:pt idx="95041">
                  <c:v>6.8370115689999998E-11</c:v>
                </c:pt>
                <c:pt idx="95042">
                  <c:v>1.9129215119999999E-10</c:v>
                </c:pt>
                <c:pt idx="95043">
                  <c:v>2.9563815529999998E-10</c:v>
                </c:pt>
                <c:pt idx="95044">
                  <c:v>1.889671155E-8</c:v>
                </c:pt>
                <c:pt idx="95045">
                  <c:v>4.9791125029999998E-10</c:v>
                </c:pt>
                <c:pt idx="95046">
                  <c:v>2.8752756279999999E-10</c:v>
                </c:pt>
                <c:pt idx="95047">
                  <c:v>1.232078397E-10</c:v>
                </c:pt>
                <c:pt idx="95048">
                  <c:v>8.3187026559999995E-9</c:v>
                </c:pt>
                <c:pt idx="95049">
                  <c:v>6.103944196E-10</c:v>
                </c:pt>
                <c:pt idx="95050">
                  <c:v>1.349795153E-9</c:v>
                </c:pt>
                <c:pt idx="95051">
                  <c:v>1.9448127259999998E-9</c:v>
                </c:pt>
                <c:pt idx="95052">
                  <c:v>4.302544261E-8</c:v>
                </c:pt>
                <c:pt idx="95053">
                  <c:v>7.367073665E-9</c:v>
                </c:pt>
                <c:pt idx="95054">
                  <c:v>1.141843806E-8</c:v>
                </c:pt>
                <c:pt idx="95055">
                  <c:v>1.518951828E-8</c:v>
                </c:pt>
                <c:pt idx="95056">
                  <c:v>3.7742798829999998E-7</c:v>
                </c:pt>
                <c:pt idx="95057">
                  <c:v>3.9278255049999999E-8</c:v>
                </c:pt>
                <c:pt idx="95058">
                  <c:v>2.3935643750000001E-8</c:v>
                </c:pt>
                <c:pt idx="95059">
                  <c:v>1.9543497339999999E-8</c:v>
                </c:pt>
                <c:pt idx="95060">
                  <c:v>2.7263093479999999E-7</c:v>
                </c:pt>
                <c:pt idx="95061">
                  <c:v>8.1433869629999999E-8</c:v>
                </c:pt>
                <c:pt idx="95062">
                  <c:v>4.9141275789999997E-8</c:v>
                </c:pt>
                <c:pt idx="95063">
                  <c:v>3.7020485429999997E-8</c:v>
                </c:pt>
                <c:pt idx="95064">
                  <c:v>1.2445808690000001E-6</c:v>
                </c:pt>
                <c:pt idx="95065">
                  <c:v>2.3109408419999999E-7</c:v>
                </c:pt>
                <c:pt idx="95066">
                  <c:v>9.5862964360000005E-8</c:v>
                </c:pt>
                <c:pt idx="95067">
                  <c:v>1.589144561E-7</c:v>
                </c:pt>
                <c:pt idx="95068">
                  <c:v>2.5144895429999999E-5</c:v>
                </c:pt>
                <c:pt idx="95069">
                  <c:v>1.3734931260000001E-7</c:v>
                </c:pt>
                <c:pt idx="95070">
                  <c:v>1.9853275180000001E-7</c:v>
                </c:pt>
                <c:pt idx="95071">
                  <c:v>1.123155514E-7</c:v>
                </c:pt>
                <c:pt idx="95072">
                  <c:v>2.6221126090000002E-7</c:v>
                </c:pt>
                <c:pt idx="95073">
                  <c:v>7.8036477540000002E-8</c:v>
                </c:pt>
                <c:pt idx="95074">
                  <c:v>9.4890397810000001E-8</c:v>
                </c:pt>
                <c:pt idx="95075">
                  <c:v>1.00659887E-7</c:v>
                </c:pt>
                <c:pt idx="95076">
                  <c:v>1.639987021E-6</c:v>
                </c:pt>
                <c:pt idx="95077">
                  <c:v>1.376369486E-7</c:v>
                </c:pt>
                <c:pt idx="95078">
                  <c:v>4.5787480699999998E-8</c:v>
                </c:pt>
                <c:pt idx="95079">
                  <c:v>2.981862246E-9</c:v>
                </c:pt>
                <c:pt idx="95080">
                  <c:v>2.8176924529999999E-7</c:v>
                </c:pt>
                <c:pt idx="95081">
                  <c:v>2.4353789989999999E-8</c:v>
                </c:pt>
                <c:pt idx="95082">
                  <c:v>2.0507404109999999E-8</c:v>
                </c:pt>
                <c:pt idx="95083">
                  <c:v>3.6598971250000001E-9</c:v>
                </c:pt>
                <c:pt idx="95084">
                  <c:v>1.2460234349999999E-9</c:v>
                </c:pt>
                <c:pt idx="95085">
                  <c:v>1.540144119E-8</c:v>
                </c:pt>
                <c:pt idx="95086">
                  <c:v>9.7195044280000004E-9</c:v>
                </c:pt>
                <c:pt idx="95087">
                  <c:v>9.6600843470000001E-10</c:v>
                </c:pt>
                <c:pt idx="95088">
                  <c:v>1.7151177230000001E-8</c:v>
                </c:pt>
                <c:pt idx="95089">
                  <c:v>4.8189230519999998E-9</c:v>
                </c:pt>
                <c:pt idx="95090">
                  <c:v>5.0783902150000001E-9</c:v>
                </c:pt>
                <c:pt idx="95091">
                  <c:v>5.0113914280000001E-9</c:v>
                </c:pt>
                <c:pt idx="95092">
                  <c:v>5.7325496349999997E-9</c:v>
                </c:pt>
                <c:pt idx="95093">
                  <c:v>6.8343737849999996E-9</c:v>
                </c:pt>
                <c:pt idx="95094">
                  <c:v>9.2093959450000005E-9</c:v>
                </c:pt>
                <c:pt idx="95095">
                  <c:v>1.2919156160000001E-8</c:v>
                </c:pt>
                <c:pt idx="95096">
                  <c:v>9.0105473559999998E-8</c:v>
                </c:pt>
                <c:pt idx="95097">
                  <c:v>4.1903954169999997E-8</c:v>
                </c:pt>
                <c:pt idx="95098">
                  <c:v>1.194057281E-8</c:v>
                </c:pt>
                <c:pt idx="95099">
                  <c:v>3.5007097200000002E-8</c:v>
                </c:pt>
                <c:pt idx="95100">
                  <c:v>4.6344225029999999E-7</c:v>
                </c:pt>
                <c:pt idx="95101">
                  <c:v>6.9085356029999995E-8</c:v>
                </c:pt>
                <c:pt idx="95102">
                  <c:v>5.8157762379999998E-8</c:v>
                </c:pt>
                <c:pt idx="95103">
                  <c:v>2.7992910999999999E-8</c:v>
                </c:pt>
                <c:pt idx="95104">
                  <c:v>1.118396359E-7</c:v>
                </c:pt>
                <c:pt idx="95105">
                  <c:v>1.6386157159999999E-7</c:v>
                </c:pt>
                <c:pt idx="95106">
                  <c:v>4.7613507890000001E-8</c:v>
                </c:pt>
                <c:pt idx="95107">
                  <c:v>4.1138026279999998E-7</c:v>
                </c:pt>
                <c:pt idx="95108">
                  <c:v>7.4121306880000001E-6</c:v>
                </c:pt>
                <c:pt idx="95109">
                  <c:v>5.8514342099999998E-7</c:v>
                </c:pt>
                <c:pt idx="95110">
                  <c:v>6.8286966819999998E-7</c:v>
                </c:pt>
                <c:pt idx="95111">
                  <c:v>4.4141303080000003E-7</c:v>
                </c:pt>
                <c:pt idx="95112">
                  <c:v>1.548891154E-6</c:v>
                </c:pt>
                <c:pt idx="95113">
                  <c:v>2.917708503E-7</c:v>
                </c:pt>
                <c:pt idx="95114">
                  <c:v>1.6453478249999999E-7</c:v>
                </c:pt>
                <c:pt idx="95115">
                  <c:v>1.2689105809999999E-7</c:v>
                </c:pt>
                <c:pt idx="95116">
                  <c:v>3.8635688270000003E-6</c:v>
                </c:pt>
                <c:pt idx="95117">
                  <c:v>6.8435314640000002E-7</c:v>
                </c:pt>
                <c:pt idx="95118">
                  <c:v>3.260988778E-7</c:v>
                </c:pt>
                <c:pt idx="95119">
                  <c:v>1.9252740819999998E-6</c:v>
                </c:pt>
                <c:pt idx="95120">
                  <c:v>8.0650278280000004E-6</c:v>
                </c:pt>
                <c:pt idx="95121">
                  <c:v>3.5297222340000001E-7</c:v>
                </c:pt>
                <c:pt idx="95122">
                  <c:v>1.065025399E-7</c:v>
                </c:pt>
                <c:pt idx="95123">
                  <c:v>2.4638979279999998E-8</c:v>
                </c:pt>
                <c:pt idx="95124">
                  <c:v>2.9037662620000002E-7</c:v>
                </c:pt>
                <c:pt idx="95125">
                  <c:v>5.7614841419999999E-8</c:v>
                </c:pt>
                <c:pt idx="95126">
                  <c:v>7.0778938150000004E-9</c:v>
                </c:pt>
                <c:pt idx="95127">
                  <c:v>1.082371963E-7</c:v>
                </c:pt>
                <c:pt idx="95128">
                  <c:v>6.8514680720000002E-7</c:v>
                </c:pt>
                <c:pt idx="95129">
                  <c:v>5.4295952480000002E-8</c:v>
                </c:pt>
                <c:pt idx="95130">
                  <c:v>8.1236659680000001E-9</c:v>
                </c:pt>
                <c:pt idx="95131">
                  <c:v>1.7909382359999999E-8</c:v>
                </c:pt>
                <c:pt idx="95132">
                  <c:v>6.4012956640000001E-9</c:v>
                </c:pt>
                <c:pt idx="95133">
                  <c:v>4.7843848940000002E-9</c:v>
                </c:pt>
                <c:pt idx="95134">
                  <c:v>1.153877351E-8</c:v>
                </c:pt>
                <c:pt idx="95135">
                  <c:v>1.39098026E-8</c:v>
                </c:pt>
                <c:pt idx="95136">
                  <c:v>1.195371741E-8</c:v>
                </c:pt>
                <c:pt idx="95137">
                  <c:v>1.468049801E-8</c:v>
                </c:pt>
                <c:pt idx="95138">
                  <c:v>1.3264582189999999E-8</c:v>
                </c:pt>
                <c:pt idx="95139">
                  <c:v>1.466177175E-8</c:v>
                </c:pt>
                <c:pt idx="95140">
                  <c:v>3.1268387240000003E-8</c:v>
                </c:pt>
                <c:pt idx="95141">
                  <c:v>8.162122911E-9</c:v>
                </c:pt>
                <c:pt idx="95142">
                  <c:v>1.179769853E-8</c:v>
                </c:pt>
                <c:pt idx="95143">
                  <c:v>2.0959882060000002E-8</c:v>
                </c:pt>
                <c:pt idx="95144">
                  <c:v>3.0271979130000001E-8</c:v>
                </c:pt>
                <c:pt idx="95145">
                  <c:v>5.3319318080000003E-9</c:v>
                </c:pt>
                <c:pt idx="95146">
                  <c:v>4.1360597370000002E-8</c:v>
                </c:pt>
                <c:pt idx="95147">
                  <c:v>1.045370139E-8</c:v>
                </c:pt>
                <c:pt idx="95148">
                  <c:v>1.381104135E-7</c:v>
                </c:pt>
                <c:pt idx="95149">
                  <c:v>3.7019677180000003E-8</c:v>
                </c:pt>
                <c:pt idx="95150">
                  <c:v>1.8252964009999999E-7</c:v>
                </c:pt>
                <c:pt idx="95151">
                  <c:v>2.2199339409999999E-7</c:v>
                </c:pt>
                <c:pt idx="95152">
                  <c:v>3.4206229460000001E-7</c:v>
                </c:pt>
                <c:pt idx="95153">
                  <c:v>2.292651285E-7</c:v>
                </c:pt>
                <c:pt idx="95154">
                  <c:v>1.6294985439999999E-7</c:v>
                </c:pt>
                <c:pt idx="95155">
                  <c:v>4.4730099059999997E-9</c:v>
                </c:pt>
                <c:pt idx="95156">
                  <c:v>3.825140786E-7</c:v>
                </c:pt>
                <c:pt idx="95157">
                  <c:v>6.4685758239999995E-7</c:v>
                </c:pt>
                <c:pt idx="95158">
                  <c:v>4.9954581500000001E-7</c:v>
                </c:pt>
                <c:pt idx="95159">
                  <c:v>5.5682714030000002E-6</c:v>
                </c:pt>
                <c:pt idx="95160">
                  <c:v>1.350054744E-5</c:v>
                </c:pt>
                <c:pt idx="95161">
                  <c:v>1.4846773800000001E-6</c:v>
                </c:pt>
                <c:pt idx="95162">
                  <c:v>1.550707298E-6</c:v>
                </c:pt>
                <c:pt idx="95163">
                  <c:v>6.895032421E-7</c:v>
                </c:pt>
                <c:pt idx="95164">
                  <c:v>1.014975058E-7</c:v>
                </c:pt>
                <c:pt idx="95165">
                  <c:v>3.1536331519999998E-7</c:v>
                </c:pt>
                <c:pt idx="95166">
                  <c:v>3.9992797059999997E-7</c:v>
                </c:pt>
                <c:pt idx="95167">
                  <c:v>4.7604396709999998E-8</c:v>
                </c:pt>
                <c:pt idx="95168">
                  <c:v>7.8724262279999997E-8</c:v>
                </c:pt>
                <c:pt idx="95169">
                  <c:v>2.1058996009999999E-7</c:v>
                </c:pt>
                <c:pt idx="95170">
                  <c:v>1.4518214280000001E-7</c:v>
                </c:pt>
                <c:pt idx="95171">
                  <c:v>5.6999082589999998E-10</c:v>
                </c:pt>
                <c:pt idx="95172">
                  <c:v>6.2838519370000006E-8</c:v>
                </c:pt>
                <c:pt idx="95173">
                  <c:v>1.007372173E-7</c:v>
                </c:pt>
                <c:pt idx="95174">
                  <c:v>2.103918462E-8</c:v>
                </c:pt>
                <c:pt idx="95175">
                  <c:v>5.3872642060000003E-8</c:v>
                </c:pt>
                <c:pt idx="95176">
                  <c:v>1.410721474E-8</c:v>
                </c:pt>
                <c:pt idx="95177">
                  <c:v>2.9789153750000001E-8</c:v>
                </c:pt>
                <c:pt idx="95178">
                  <c:v>5.3174625460000002E-9</c:v>
                </c:pt>
                <c:pt idx="95179">
                  <c:v>1.185538423E-7</c:v>
                </c:pt>
                <c:pt idx="95180">
                  <c:v>2.0208579670000001E-8</c:v>
                </c:pt>
                <c:pt idx="95181">
                  <c:v>1.954567584E-8</c:v>
                </c:pt>
                <c:pt idx="95182">
                  <c:v>2.04639258E-8</c:v>
                </c:pt>
                <c:pt idx="95183">
                  <c:v>4.284460657E-8</c:v>
                </c:pt>
                <c:pt idx="95184">
                  <c:v>2.3447249069999999E-8</c:v>
                </c:pt>
                <c:pt idx="95185">
                  <c:v>1.885299809E-8</c:v>
                </c:pt>
                <c:pt idx="95186">
                  <c:v>2.5402465029999999E-8</c:v>
                </c:pt>
                <c:pt idx="95187">
                  <c:v>2.311612147E-8</c:v>
                </c:pt>
                <c:pt idx="95188">
                  <c:v>2.038461163E-8</c:v>
                </c:pt>
                <c:pt idx="95189">
                  <c:v>1.675338448E-8</c:v>
                </c:pt>
                <c:pt idx="95190">
                  <c:v>1.510526278E-8</c:v>
                </c:pt>
                <c:pt idx="95191">
                  <c:v>5.0135650379999998E-8</c:v>
                </c:pt>
                <c:pt idx="95192">
                  <c:v>3.1254530369999999E-8</c:v>
                </c:pt>
                <c:pt idx="95193">
                  <c:v>1.361436651E-8</c:v>
                </c:pt>
                <c:pt idx="95194">
                  <c:v>3.4736350369999998E-9</c:v>
                </c:pt>
                <c:pt idx="95195">
                  <c:v>1.2838676119999999E-7</c:v>
                </c:pt>
                <c:pt idx="95196">
                  <c:v>5.5324507809999998E-8</c:v>
                </c:pt>
                <c:pt idx="95197">
                  <c:v>3.7733145529999999E-9</c:v>
                </c:pt>
                <c:pt idx="95198">
                  <c:v>6.5715956940000005E-8</c:v>
                </c:pt>
                <c:pt idx="95199">
                  <c:v>2.0977055129999998E-6</c:v>
                </c:pt>
                <c:pt idx="95200">
                  <c:v>3.2140294020000002E-6</c:v>
                </c:pt>
                <c:pt idx="95201">
                  <c:v>8.3828640220000004E-7</c:v>
                </c:pt>
                <c:pt idx="95202">
                  <c:v>1.0477149149999999E-6</c:v>
                </c:pt>
                <c:pt idx="95203">
                  <c:v>3.3837575990000001E-6</c:v>
                </c:pt>
                <c:pt idx="95204">
                  <c:v>7.8327975570000001E-7</c:v>
                </c:pt>
                <c:pt idx="95205">
                  <c:v>5.5937218950000003E-8</c:v>
                </c:pt>
                <c:pt idx="95206">
                  <c:v>1.3857036149999999E-7</c:v>
                </c:pt>
                <c:pt idx="95207">
                  <c:v>5.5202371049999995E-7</c:v>
                </c:pt>
                <c:pt idx="95208">
                  <c:v>4.869707596E-7</c:v>
                </c:pt>
                <c:pt idx="95209">
                  <c:v>2.0247786259999999E-7</c:v>
                </c:pt>
                <c:pt idx="95210">
                  <c:v>1.8967234809999999E-7</c:v>
                </c:pt>
                <c:pt idx="95211">
                  <c:v>2.1733203749999999E-6</c:v>
                </c:pt>
                <c:pt idx="95212">
                  <c:v>9.3093140829999997E-7</c:v>
                </c:pt>
                <c:pt idx="95213">
                  <c:v>1.1399804949999999E-7</c:v>
                </c:pt>
                <c:pt idx="95214">
                  <c:v>1.859172219E-7</c:v>
                </c:pt>
                <c:pt idx="95215">
                  <c:v>1.428508962E-7</c:v>
                </c:pt>
                <c:pt idx="95216">
                  <c:v>1.1494472799999999E-7</c:v>
                </c:pt>
                <c:pt idx="95217">
                  <c:v>4.0647640640000002E-8</c:v>
                </c:pt>
                <c:pt idx="95218">
                  <c:v>6.1713399120000001E-8</c:v>
                </c:pt>
                <c:pt idx="95219">
                  <c:v>3.6982981469999998E-7</c:v>
                </c:pt>
                <c:pt idx="95220">
                  <c:v>3.0877902419999999E-7</c:v>
                </c:pt>
                <c:pt idx="95221">
                  <c:v>6.3866042119999996E-8</c:v>
                </c:pt>
                <c:pt idx="95222">
                  <c:v>1.6342028950000001E-7</c:v>
                </c:pt>
                <c:pt idx="95223">
                  <c:v>2.3939261719999998E-7</c:v>
                </c:pt>
                <c:pt idx="95224">
                  <c:v>5.3198037519999998E-8</c:v>
                </c:pt>
                <c:pt idx="95225">
                  <c:v>1.8280048070000001E-8</c:v>
                </c:pt>
                <c:pt idx="95226">
                  <c:v>1.394364982E-8</c:v>
                </c:pt>
                <c:pt idx="95227">
                  <c:v>2.2390013860000001E-8</c:v>
                </c:pt>
                <c:pt idx="95228">
                  <c:v>2.8510510299999998E-9</c:v>
                </c:pt>
                <c:pt idx="95229">
                  <c:v>6.2342866579999997E-9</c:v>
                </c:pt>
                <c:pt idx="95230">
                  <c:v>2.981946695E-8</c:v>
                </c:pt>
                <c:pt idx="95231">
                  <c:v>2.3301740869999999E-7</c:v>
                </c:pt>
                <c:pt idx="95232">
                  <c:v>1.134601602E-7</c:v>
                </c:pt>
                <c:pt idx="95233">
                  <c:v>1.5514562729999999E-8</c:v>
                </c:pt>
                <c:pt idx="95234">
                  <c:v>2.3987924670000002E-9</c:v>
                </c:pt>
                <c:pt idx="95235">
                  <c:v>3.897084904E-8</c:v>
                </c:pt>
                <c:pt idx="95236">
                  <c:v>1.6537073800000001E-8</c:v>
                </c:pt>
                <c:pt idx="95237">
                  <c:v>9.6069368029999998E-9</c:v>
                </c:pt>
                <c:pt idx="95238">
                  <c:v>1.3181073199999999E-8</c:v>
                </c:pt>
                <c:pt idx="95239">
                  <c:v>1.5442236309999999E-8</c:v>
                </c:pt>
                <c:pt idx="95240">
                  <c:v>2.6013813549999999E-9</c:v>
                </c:pt>
                <c:pt idx="95241">
                  <c:v>6.0340081670000003E-8</c:v>
                </c:pt>
                <c:pt idx="95242">
                  <c:v>1.075745099E-7</c:v>
                </c:pt>
                <c:pt idx="95243">
                  <c:v>4.4606394849999999E-7</c:v>
                </c:pt>
                <c:pt idx="95244">
                  <c:v>2.0675585550000001E-7</c:v>
                </c:pt>
                <c:pt idx="95245">
                  <c:v>1.9516776630000001E-8</c:v>
                </c:pt>
                <c:pt idx="95246">
                  <c:v>7.2782253779999998E-9</c:v>
                </c:pt>
                <c:pt idx="95247">
                  <c:v>1.6989601440000001E-7</c:v>
                </c:pt>
                <c:pt idx="95248">
                  <c:v>5.7668666080000003E-8</c:v>
                </c:pt>
                <c:pt idx="95249">
                  <c:v>2.116279347E-8</c:v>
                </c:pt>
                <c:pt idx="95250">
                  <c:v>5.765430749E-8</c:v>
                </c:pt>
                <c:pt idx="95251">
                  <c:v>5.8239812649999998E-6</c:v>
                </c:pt>
                <c:pt idx="95252">
                  <c:v>1.001668361E-6</c:v>
                </c:pt>
                <c:pt idx="95253">
                  <c:v>5.9765658410000004E-7</c:v>
                </c:pt>
                <c:pt idx="95254">
                  <c:v>4.9057232190000002E-7</c:v>
                </c:pt>
                <c:pt idx="95255">
                  <c:v>1.2788970739999999E-6</c:v>
                </c:pt>
                <c:pt idx="95256">
                  <c:v>2.6491189529999999E-8</c:v>
                </c:pt>
                <c:pt idx="95257">
                  <c:v>7.4914606609999995E-8</c:v>
                </c:pt>
                <c:pt idx="95258">
                  <c:v>5.9150540609999999E-8</c:v>
                </c:pt>
                <c:pt idx="95259">
                  <c:v>3.1693239189999999E-7</c:v>
                </c:pt>
                <c:pt idx="95260">
                  <c:v>2.8456189409999999E-8</c:v>
                </c:pt>
                <c:pt idx="95261">
                  <c:v>9.4285151550000005E-8</c:v>
                </c:pt>
                <c:pt idx="95262">
                  <c:v>1.131933102E-7</c:v>
                </c:pt>
                <c:pt idx="95263">
                  <c:v>1.14910299E-6</c:v>
                </c:pt>
                <c:pt idx="95264">
                  <c:v>6.7667884599999994E-8</c:v>
                </c:pt>
                <c:pt idx="95265">
                  <c:v>2.2733071800000001E-9</c:v>
                </c:pt>
                <c:pt idx="95266">
                  <c:v>5.7542769440000003E-9</c:v>
                </c:pt>
                <c:pt idx="95267">
                  <c:v>7.0406771229999997E-8</c:v>
                </c:pt>
                <c:pt idx="95268">
                  <c:v>5.7550517039999998E-9</c:v>
                </c:pt>
                <c:pt idx="95269">
                  <c:v>5.2236145939999997E-9</c:v>
                </c:pt>
                <c:pt idx="95270">
                  <c:v>7.5478121469999992E-9</c:v>
                </c:pt>
                <c:pt idx="95271">
                  <c:v>4.4740748810000001E-8</c:v>
                </c:pt>
                <c:pt idx="95272">
                  <c:v>3.2291583070000001E-9</c:v>
                </c:pt>
                <c:pt idx="95273">
                  <c:v>4.5870341449999997E-8</c:v>
                </c:pt>
                <c:pt idx="95274">
                  <c:v>6.9832019949999995E-8</c:v>
                </c:pt>
                <c:pt idx="95275">
                  <c:v>3.0003487050000001E-7</c:v>
                </c:pt>
                <c:pt idx="95276">
                  <c:v>3.162140946E-8</c:v>
                </c:pt>
                <c:pt idx="95277">
                  <c:v>2.115294797E-8</c:v>
                </c:pt>
                <c:pt idx="95278">
                  <c:v>2.4541889780000001E-8</c:v>
                </c:pt>
                <c:pt idx="95279">
                  <c:v>5.0259634810000002E-8</c:v>
                </c:pt>
                <c:pt idx="95280">
                  <c:v>7.1746432390000002E-9</c:v>
                </c:pt>
                <c:pt idx="95281">
                  <c:v>2.1595969989999999E-8</c:v>
                </c:pt>
                <c:pt idx="95282">
                  <c:v>1.6405841259999999E-8</c:v>
                </c:pt>
                <c:pt idx="95283">
                  <c:v>6.3696008029999994E-8</c:v>
                </c:pt>
                <c:pt idx="95284">
                  <c:v>6.5363539479999998E-9</c:v>
                </c:pt>
                <c:pt idx="95285">
                  <c:v>4.5007581889999999E-9</c:v>
                </c:pt>
                <c:pt idx="95286">
                  <c:v>4.6312847489999999E-9</c:v>
                </c:pt>
                <c:pt idx="95287">
                  <c:v>9.8424305300000008E-9</c:v>
                </c:pt>
                <c:pt idx="95288">
                  <c:v>4.6866836230000002E-9</c:v>
                </c:pt>
                <c:pt idx="95289">
                  <c:v>4.9658870979999997E-9</c:v>
                </c:pt>
                <c:pt idx="95290">
                  <c:v>3.9997866759999998E-9</c:v>
                </c:pt>
                <c:pt idx="95291">
                  <c:v>3.2587914869999998E-7</c:v>
                </c:pt>
                <c:pt idx="95292">
                  <c:v>1.211169767E-8</c:v>
                </c:pt>
                <c:pt idx="95293">
                  <c:v>5.8619761490000002E-8</c:v>
                </c:pt>
                <c:pt idx="95294">
                  <c:v>1.7932142100000001E-7</c:v>
                </c:pt>
                <c:pt idx="95295">
                  <c:v>2.7393787899999999E-6</c:v>
                </c:pt>
                <c:pt idx="95296">
                  <c:v>1.2294055940000001E-7</c:v>
                </c:pt>
                <c:pt idx="95297">
                  <c:v>2.4647286780000001E-8</c:v>
                </c:pt>
                <c:pt idx="95298">
                  <c:v>4.9034733250000001E-8</c:v>
                </c:pt>
                <c:pt idx="95299">
                  <c:v>2.9076882620000002E-7</c:v>
                </c:pt>
                <c:pt idx="95300">
                  <c:v>5.8122803839999997E-8</c:v>
                </c:pt>
                <c:pt idx="95301">
                  <c:v>3.506283539E-8</c:v>
                </c:pt>
                <c:pt idx="95302">
                  <c:v>4.2403735369999998E-8</c:v>
                </c:pt>
                <c:pt idx="95303">
                  <c:v>1.487825055E-7</c:v>
                </c:pt>
                <c:pt idx="95304">
                  <c:v>2.8199994549999998E-8</c:v>
                </c:pt>
                <c:pt idx="95305">
                  <c:v>3.2530861350000003E-8</c:v>
                </c:pt>
                <c:pt idx="95306">
                  <c:v>2.7901902100000001E-8</c:v>
                </c:pt>
                <c:pt idx="95307">
                  <c:v>2.090881916E-7</c:v>
                </c:pt>
                <c:pt idx="95308">
                  <c:v>7.7311106839999997E-9</c:v>
                </c:pt>
                <c:pt idx="95309">
                  <c:v>1.9499408799999999E-8</c:v>
                </c:pt>
                <c:pt idx="95310">
                  <c:v>1.135319632E-8</c:v>
                </c:pt>
                <c:pt idx="95311">
                  <c:v>2.9569183659999998E-7</c:v>
                </c:pt>
                <c:pt idx="95312">
                  <c:v>1.8172674029999999E-9</c:v>
                </c:pt>
                <c:pt idx="95313">
                  <c:v>7.4122600140000002E-9</c:v>
                </c:pt>
                <c:pt idx="95314">
                  <c:v>1.954782707E-9</c:v>
                </c:pt>
                <c:pt idx="95315">
                  <c:v>1.162967862E-8</c:v>
                </c:pt>
                <c:pt idx="95316">
                  <c:v>2.7698299179999999E-9</c:v>
                </c:pt>
                <c:pt idx="95317">
                  <c:v>1.4711414049999999E-9</c:v>
                </c:pt>
                <c:pt idx="95318">
                  <c:v>2.9399876219999999E-9</c:v>
                </c:pt>
                <c:pt idx="95319">
                  <c:v>4.1196155650000001E-8</c:v>
                </c:pt>
                <c:pt idx="95320">
                  <c:v>1.0075408180000001E-8</c:v>
                </c:pt>
                <c:pt idx="95321">
                  <c:v>7.9340556019999999E-9</c:v>
                </c:pt>
                <c:pt idx="95322">
                  <c:v>9.5904910490000002E-9</c:v>
                </c:pt>
                <c:pt idx="95323">
                  <c:v>2.5929519510000001E-7</c:v>
                </c:pt>
                <c:pt idx="95324">
                  <c:v>8.3021344149999992E-9</c:v>
                </c:pt>
                <c:pt idx="95325">
                  <c:v>1.7256063839999999E-8</c:v>
                </c:pt>
                <c:pt idx="95326">
                  <c:v>1.9026829029999999E-8</c:v>
                </c:pt>
                <c:pt idx="95327">
                  <c:v>6.7903391730000005E-8</c:v>
                </c:pt>
                <c:pt idx="95328">
                  <c:v>1.2015677740000001E-8</c:v>
                </c:pt>
                <c:pt idx="95329">
                  <c:v>1.356036932E-8</c:v>
                </c:pt>
                <c:pt idx="95330">
                  <c:v>1.169318124E-8</c:v>
                </c:pt>
                <c:pt idx="95331">
                  <c:v>1.187758692E-7</c:v>
                </c:pt>
                <c:pt idx="95332">
                  <c:v>4.3215279470000002E-9</c:v>
                </c:pt>
                <c:pt idx="95333">
                  <c:v>4.7019975920000002E-9</c:v>
                </c:pt>
                <c:pt idx="95334">
                  <c:v>2.7760878169999998E-9</c:v>
                </c:pt>
                <c:pt idx="95335">
                  <c:v>3.2226868579999999E-7</c:v>
                </c:pt>
                <c:pt idx="95336">
                  <c:v>4.7338193040000003E-10</c:v>
                </c:pt>
                <c:pt idx="95337">
                  <c:v>6.6812118989999994E-14</c:v>
                </c:pt>
                <c:pt idx="95338">
                  <c:v>3.3644966169999998E-10</c:v>
                </c:pt>
                <c:pt idx="95339">
                  <c:v>4.7628905340000001E-9</c:v>
                </c:pt>
                <c:pt idx="95340">
                  <c:v>3.1160028840000002E-9</c:v>
                </c:pt>
                <c:pt idx="95341">
                  <c:v>5.3629417450000003E-9</c:v>
                </c:pt>
                <c:pt idx="95342">
                  <c:v>8.0351136900000005E-9</c:v>
                </c:pt>
                <c:pt idx="95343">
                  <c:v>4.1433480519999998E-7</c:v>
                </c:pt>
                <c:pt idx="95344">
                  <c:v>1.4989454379999999E-8</c:v>
                </c:pt>
                <c:pt idx="95345">
                  <c:v>9.6814146249999994E-9</c:v>
                </c:pt>
                <c:pt idx="95346">
                  <c:v>8.5918154510000002E-9</c:v>
                </c:pt>
                <c:pt idx="95347">
                  <c:v>2.910919656E-7</c:v>
                </c:pt>
                <c:pt idx="95348">
                  <c:v>2.1690883750000001E-8</c:v>
                </c:pt>
                <c:pt idx="95349">
                  <c:v>1.539063124E-8</c:v>
                </c:pt>
                <c:pt idx="95350">
                  <c:v>1.1278689860000001E-8</c:v>
                </c:pt>
                <c:pt idx="95351">
                  <c:v>4.512194586E-8</c:v>
                </c:pt>
                <c:pt idx="95352">
                  <c:v>1.924551123E-8</c:v>
                </c:pt>
                <c:pt idx="95353">
                  <c:v>4.4171118180000002E-9</c:v>
                </c:pt>
                <c:pt idx="95354">
                  <c:v>6.3598216099999996E-9</c:v>
                </c:pt>
                <c:pt idx="95355">
                  <c:v>1.1861050079999999E-6</c:v>
                </c:pt>
                <c:pt idx="95356">
                  <c:v>8.6478711620000003E-9</c:v>
                </c:pt>
                <c:pt idx="95357">
                  <c:v>4.5647066250000002E-9</c:v>
                </c:pt>
                <c:pt idx="95358">
                  <c:v>7.0991168909999995E-10</c:v>
                </c:pt>
                <c:pt idx="95359">
                  <c:v>1.8261841779999999E-9</c:v>
                </c:pt>
                <c:pt idx="95360">
                  <c:v>1.6935696559999999E-9</c:v>
                </c:pt>
                <c:pt idx="95361">
                  <c:v>4.3511614989999996E-9</c:v>
                </c:pt>
                <c:pt idx="95362">
                  <c:v>8.7069228380000007E-9</c:v>
                </c:pt>
                <c:pt idx="95363">
                  <c:v>3.0161726169999998E-7</c:v>
                </c:pt>
                <c:pt idx="95364">
                  <c:v>3.7912293930000003E-8</c:v>
                </c:pt>
                <c:pt idx="95365">
                  <c:v>1.2942080449999999E-8</c:v>
                </c:pt>
                <c:pt idx="95366">
                  <c:v>1.264930037E-8</c:v>
                </c:pt>
                <c:pt idx="95367">
                  <c:v>1.245233369E-6</c:v>
                </c:pt>
                <c:pt idx="95368">
                  <c:v>4.658956937E-8</c:v>
                </c:pt>
                <c:pt idx="95369">
                  <c:v>4.5753992640000001E-8</c:v>
                </c:pt>
                <c:pt idx="95370">
                  <c:v>1.9454829430000001E-8</c:v>
                </c:pt>
                <c:pt idx="95371">
                  <c:v>1.4914796820000001E-7</c:v>
                </c:pt>
                <c:pt idx="95372">
                  <c:v>7.8051978649999997E-8</c:v>
                </c:pt>
                <c:pt idx="95373">
                  <c:v>3.1156565880000002E-8</c:v>
                </c:pt>
                <c:pt idx="95374">
                  <c:v>4.4567311779999998E-8</c:v>
                </c:pt>
                <c:pt idx="95375">
                  <c:v>3.267285148E-6</c:v>
                </c:pt>
                <c:pt idx="95376">
                  <c:v>1.044191203E-7</c:v>
                </c:pt>
                <c:pt idx="95377">
                  <c:v>1.2676482649999999E-7</c:v>
                </c:pt>
                <c:pt idx="95378">
                  <c:v>6.1250401229999999E-8</c:v>
                </c:pt>
                <c:pt idx="95379">
                  <c:v>3.4416511609999998E-7</c:v>
                </c:pt>
                <c:pt idx="95380">
                  <c:v>4.2393952020000003E-8</c:v>
                </c:pt>
                <c:pt idx="95381">
                  <c:v>2.089399826E-8</c:v>
                </c:pt>
                <c:pt idx="95382">
                  <c:v>1.140055271E-8</c:v>
                </c:pt>
                <c:pt idx="95383">
                  <c:v>2.2098204069999999E-7</c:v>
                </c:pt>
                <c:pt idx="95384">
                  <c:v>1.1951136819999999E-8</c:v>
                </c:pt>
                <c:pt idx="95385">
                  <c:v>9.0703458260000005E-10</c:v>
                </c:pt>
                <c:pt idx="95386">
                  <c:v>7.3796735860000003E-9</c:v>
                </c:pt>
                <c:pt idx="95387">
                  <c:v>1.9876849049999999E-8</c:v>
                </c:pt>
                <c:pt idx="95388">
                  <c:v>1.400686263E-9</c:v>
                </c:pt>
                <c:pt idx="95389">
                  <c:v>1.010828562E-8</c:v>
                </c:pt>
                <c:pt idx="95390">
                  <c:v>4.5354151200000002E-9</c:v>
                </c:pt>
                <c:pt idx="95391">
                  <c:v>3.0481048129999998E-8</c:v>
                </c:pt>
                <c:pt idx="95392">
                  <c:v>1.4936000689999999E-8</c:v>
                </c:pt>
                <c:pt idx="95393">
                  <c:v>2.2672324120000002E-8</c:v>
                </c:pt>
                <c:pt idx="95394">
                  <c:v>1.4597271450000001E-9</c:v>
                </c:pt>
                <c:pt idx="95395">
                  <c:v>3.0282394309999999E-7</c:v>
                </c:pt>
                <c:pt idx="95396">
                  <c:v>2.44973806E-8</c:v>
                </c:pt>
                <c:pt idx="95397">
                  <c:v>5.871962734E-8</c:v>
                </c:pt>
                <c:pt idx="95398">
                  <c:v>4.351476105E-8</c:v>
                </c:pt>
                <c:pt idx="95399">
                  <c:v>1.0850581719999999E-7</c:v>
                </c:pt>
                <c:pt idx="95400">
                  <c:v>2.9740029789999998E-8</c:v>
                </c:pt>
                <c:pt idx="95401">
                  <c:v>1.6618414450000001E-8</c:v>
                </c:pt>
                <c:pt idx="95402">
                  <c:v>9.6901722429999995E-9</c:v>
                </c:pt>
                <c:pt idx="95403">
                  <c:v>2.0392358720000001E-8</c:v>
                </c:pt>
                <c:pt idx="95404">
                  <c:v>6.2267416210000003E-9</c:v>
                </c:pt>
                <c:pt idx="95405">
                  <c:v>1.3391247470000001E-8</c:v>
                </c:pt>
                <c:pt idx="95406">
                  <c:v>5.315376785E-8</c:v>
                </c:pt>
                <c:pt idx="95407">
                  <c:v>9.1296989729999996E-7</c:v>
                </c:pt>
                <c:pt idx="95408">
                  <c:v>3.9003988739999997E-8</c:v>
                </c:pt>
                <c:pt idx="95409">
                  <c:v>2.60970921E-8</c:v>
                </c:pt>
                <c:pt idx="95410">
                  <c:v>1.291227001E-8</c:v>
                </c:pt>
                <c:pt idx="95411">
                  <c:v>7.9286246529999995E-8</c:v>
                </c:pt>
                <c:pt idx="95412">
                  <c:v>2.3382870850000001E-8</c:v>
                </c:pt>
                <c:pt idx="95413">
                  <c:v>5.2140611419999998E-8</c:v>
                </c:pt>
                <c:pt idx="95414">
                  <c:v>4.4367109750000004E-9</c:v>
                </c:pt>
                <c:pt idx="95415">
                  <c:v>3.104326894E-7</c:v>
                </c:pt>
                <c:pt idx="95416">
                  <c:v>6.8338671929999995E-8</c:v>
                </c:pt>
                <c:pt idx="95417">
                  <c:v>1.5816048769999999E-7</c:v>
                </c:pt>
                <c:pt idx="95418">
                  <c:v>1.2137015E-7</c:v>
                </c:pt>
                <c:pt idx="95419">
                  <c:v>3.3881503060000001E-7</c:v>
                </c:pt>
                <c:pt idx="95420">
                  <c:v>1.4555368170000001E-7</c:v>
                </c:pt>
                <c:pt idx="95421">
                  <c:v>9.1143182439999996E-8</c:v>
                </c:pt>
                <c:pt idx="95422">
                  <c:v>1.7809523629999999E-9</c:v>
                </c:pt>
                <c:pt idx="95423">
                  <c:v>1.7413634939999999E-7</c:v>
                </c:pt>
                <c:pt idx="95424">
                  <c:v>2.5791862580000002E-7</c:v>
                </c:pt>
                <c:pt idx="95425">
                  <c:v>1.713915321E-7</c:v>
                </c:pt>
                <c:pt idx="95426">
                  <c:v>9.3020235310000004E-7</c:v>
                </c:pt>
                <c:pt idx="95427">
                  <c:v>5.1509864989999997E-6</c:v>
                </c:pt>
                <c:pt idx="95428">
                  <c:v>2.2724329579999999E-7</c:v>
                </c:pt>
                <c:pt idx="95429">
                  <c:v>2.4537181260000001E-7</c:v>
                </c:pt>
                <c:pt idx="95430">
                  <c:v>1.00114889E-7</c:v>
                </c:pt>
                <c:pt idx="95431">
                  <c:v>2.9421147320000001E-8</c:v>
                </c:pt>
                <c:pt idx="95432">
                  <c:v>3.2673151470000003E-8</c:v>
                </c:pt>
                <c:pt idx="95433">
                  <c:v>3.8894961459999999E-8</c:v>
                </c:pt>
                <c:pt idx="95434">
                  <c:v>1.4888898599999999E-8</c:v>
                </c:pt>
                <c:pt idx="95435">
                  <c:v>1.6242395229999999E-8</c:v>
                </c:pt>
                <c:pt idx="95436">
                  <c:v>1.30264962E-8</c:v>
                </c:pt>
                <c:pt idx="95437">
                  <c:v>1.002006615E-8</c:v>
                </c:pt>
                <c:pt idx="95438">
                  <c:v>1.5741811570000001E-8</c:v>
                </c:pt>
                <c:pt idx="95439">
                  <c:v>1.011275307E-8</c:v>
                </c:pt>
                <c:pt idx="95440">
                  <c:v>3.3431429490000001E-9</c:v>
                </c:pt>
                <c:pt idx="95441">
                  <c:v>1.249019584E-8</c:v>
                </c:pt>
                <c:pt idx="95442">
                  <c:v>2.1680612920000001E-8</c:v>
                </c:pt>
                <c:pt idx="95443">
                  <c:v>1.774735635E-8</c:v>
                </c:pt>
                <c:pt idx="95444">
                  <c:v>8.12093864E-9</c:v>
                </c:pt>
                <c:pt idx="95445">
                  <c:v>3.1429308370000001E-8</c:v>
                </c:pt>
                <c:pt idx="95446">
                  <c:v>3.5563995379999999E-8</c:v>
                </c:pt>
                <c:pt idx="95447">
                  <c:v>1.2288306910000001E-7</c:v>
                </c:pt>
                <c:pt idx="95448">
                  <c:v>1.002374924E-8</c:v>
                </c:pt>
                <c:pt idx="95449">
                  <c:v>2.1627240030000001E-8</c:v>
                </c:pt>
                <c:pt idx="95450">
                  <c:v>4.0814752169999996E-9</c:v>
                </c:pt>
                <c:pt idx="95451">
                  <c:v>4.5089104529999997E-8</c:v>
                </c:pt>
                <c:pt idx="95452">
                  <c:v>3.5911003100000002E-8</c:v>
                </c:pt>
                <c:pt idx="95453">
                  <c:v>3.0055591449999998E-8</c:v>
                </c:pt>
                <c:pt idx="95454">
                  <c:v>1.560553476E-9</c:v>
                </c:pt>
                <c:pt idx="95455">
                  <c:v>1.2980904029999999E-7</c:v>
                </c:pt>
                <c:pt idx="95456">
                  <c:v>4.0696727390000001E-8</c:v>
                </c:pt>
                <c:pt idx="95457">
                  <c:v>7.8907061149999999E-10</c:v>
                </c:pt>
                <c:pt idx="95458">
                  <c:v>3.7143082110000002E-7</c:v>
                </c:pt>
                <c:pt idx="95459">
                  <c:v>2.6064496499999999E-7</c:v>
                </c:pt>
                <c:pt idx="95460">
                  <c:v>1.3345401690000001E-7</c:v>
                </c:pt>
                <c:pt idx="95461">
                  <c:v>2.1067631390000001E-8</c:v>
                </c:pt>
                <c:pt idx="95462">
                  <c:v>3.1956653740000001E-7</c:v>
                </c:pt>
                <c:pt idx="95463">
                  <c:v>1.796591639E-7</c:v>
                </c:pt>
                <c:pt idx="95464">
                  <c:v>8.0185046960000005E-8</c:v>
                </c:pt>
                <c:pt idx="95465">
                  <c:v>5.8505818180000003E-8</c:v>
                </c:pt>
                <c:pt idx="95466">
                  <c:v>3.1376619009999998E-6</c:v>
                </c:pt>
                <c:pt idx="95467">
                  <c:v>7.8447250560000007E-6</c:v>
                </c:pt>
                <c:pt idx="95468">
                  <c:v>1.57592895E-6</c:v>
                </c:pt>
                <c:pt idx="95469">
                  <c:v>1.2574544359999999E-6</c:v>
                </c:pt>
                <c:pt idx="95470">
                  <c:v>2.2159317219999999E-6</c:v>
                </c:pt>
                <c:pt idx="95471">
                  <c:v>9.7853150580000003E-7</c:v>
                </c:pt>
                <c:pt idx="95472">
                  <c:v>2.260433802E-8</c:v>
                </c:pt>
                <c:pt idx="95473">
                  <c:v>4.0044559800000001E-8</c:v>
                </c:pt>
                <c:pt idx="95474">
                  <c:v>1.9028160579999999E-7</c:v>
                </c:pt>
                <c:pt idx="95475">
                  <c:v>2.1004773239999999E-7</c:v>
                </c:pt>
                <c:pt idx="95476">
                  <c:v>5.1647064310000003E-8</c:v>
                </c:pt>
                <c:pt idx="95477">
                  <c:v>8.9451887040000006E-8</c:v>
                </c:pt>
                <c:pt idx="95478">
                  <c:v>4.017982465E-7</c:v>
                </c:pt>
                <c:pt idx="95479">
                  <c:v>3.8922020959999997E-7</c:v>
                </c:pt>
                <c:pt idx="95480">
                  <c:v>4.1640245829999996E-9</c:v>
                </c:pt>
                <c:pt idx="95481">
                  <c:v>2.0357777629999999E-8</c:v>
                </c:pt>
                <c:pt idx="95482">
                  <c:v>2.5424119260000001E-8</c:v>
                </c:pt>
                <c:pt idx="95483">
                  <c:v>3.3768513459999999E-8</c:v>
                </c:pt>
                <c:pt idx="95484">
                  <c:v>1.265781653E-8</c:v>
                </c:pt>
                <c:pt idx="95485">
                  <c:v>1.850679769E-8</c:v>
                </c:pt>
                <c:pt idx="95486">
                  <c:v>2.280959779E-8</c:v>
                </c:pt>
                <c:pt idx="95487">
                  <c:v>1.63517822E-8</c:v>
                </c:pt>
                <c:pt idx="95488">
                  <c:v>3.9669966699999998E-8</c:v>
                </c:pt>
                <c:pt idx="95489">
                  <c:v>2.1440201250000001E-8</c:v>
                </c:pt>
                <c:pt idx="95490">
                  <c:v>1.3885345259999999E-9</c:v>
                </c:pt>
                <c:pt idx="95491">
                  <c:v>1.6174283800000001E-8</c:v>
                </c:pt>
                <c:pt idx="95492">
                  <c:v>1.6001655390000001E-8</c:v>
                </c:pt>
                <c:pt idx="95493">
                  <c:v>1.8028774450000001E-8</c:v>
                </c:pt>
                <c:pt idx="95494">
                  <c:v>1.7234211570000001E-8</c:v>
                </c:pt>
                <c:pt idx="95495">
                  <c:v>3.689300221E-8</c:v>
                </c:pt>
                <c:pt idx="95496">
                  <c:v>3.6605927579999997E-8</c:v>
                </c:pt>
                <c:pt idx="95497">
                  <c:v>1.5026705840000001E-8</c:v>
                </c:pt>
                <c:pt idx="95498">
                  <c:v>2.6268873959999998E-7</c:v>
                </c:pt>
                <c:pt idx="95499">
                  <c:v>2.7295065709999999E-7</c:v>
                </c:pt>
                <c:pt idx="95500">
                  <c:v>1.3663945040000001E-7</c:v>
                </c:pt>
                <c:pt idx="95501">
                  <c:v>2.6133028380000001E-7</c:v>
                </c:pt>
                <c:pt idx="95502">
                  <c:v>6.7092827090000002E-8</c:v>
                </c:pt>
                <c:pt idx="95503">
                  <c:v>5.1125359510000001E-8</c:v>
                </c:pt>
                <c:pt idx="95504">
                  <c:v>1.4901922759999999E-7</c:v>
                </c:pt>
                <c:pt idx="95505">
                  <c:v>1.8004460389999999E-7</c:v>
                </c:pt>
                <c:pt idx="95506">
                  <c:v>3.3216252690000002E-7</c:v>
                </c:pt>
                <c:pt idx="95507">
                  <c:v>5.0555964949999998E-7</c:v>
                </c:pt>
                <c:pt idx="95508">
                  <c:v>8.0381834509999995E-7</c:v>
                </c:pt>
                <c:pt idx="95509">
                  <c:v>1.486857921E-6</c:v>
                </c:pt>
                <c:pt idx="95510">
                  <c:v>4.1463538599999997E-6</c:v>
                </c:pt>
                <c:pt idx="95511">
                  <c:v>2.2531500779999998E-6</c:v>
                </c:pt>
                <c:pt idx="95512">
                  <c:v>1.3703017870000001E-7</c:v>
                </c:pt>
                <c:pt idx="95513">
                  <c:v>2.0671147470000001E-8</c:v>
                </c:pt>
                <c:pt idx="95514">
                  <c:v>3.6056514429999998E-7</c:v>
                </c:pt>
                <c:pt idx="95515">
                  <c:v>2.6162047850000002E-7</c:v>
                </c:pt>
                <c:pt idx="95516">
                  <c:v>8.399251852E-8</c:v>
                </c:pt>
                <c:pt idx="95517">
                  <c:v>1.0439440410000001E-7</c:v>
                </c:pt>
                <c:pt idx="95518">
                  <c:v>7.3947555910000003E-6</c:v>
                </c:pt>
                <c:pt idx="95519">
                  <c:v>2.5923102720000001E-6</c:v>
                </c:pt>
                <c:pt idx="95520">
                  <c:v>1.0703082930000001E-6</c:v>
                </c:pt>
                <c:pt idx="95521">
                  <c:v>6.8481958839999998E-7</c:v>
                </c:pt>
                <c:pt idx="95522">
                  <c:v>7.0864983200000001E-7</c:v>
                </c:pt>
                <c:pt idx="95523">
                  <c:v>3.2090590840000001E-8</c:v>
                </c:pt>
                <c:pt idx="95524">
                  <c:v>8.9827758290000005E-8</c:v>
                </c:pt>
                <c:pt idx="95525">
                  <c:v>3.9151106130000001E-8</c:v>
                </c:pt>
                <c:pt idx="95526">
                  <c:v>9.9074812139999999E-8</c:v>
                </c:pt>
                <c:pt idx="95527">
                  <c:v>1.6840545309999999E-8</c:v>
                </c:pt>
                <c:pt idx="95528">
                  <c:v>6.1191003719999994E-8</c:v>
                </c:pt>
                <c:pt idx="95529">
                  <c:v>1.446853406E-8</c:v>
                </c:pt>
                <c:pt idx="95530">
                  <c:v>7.7054064149999996E-8</c:v>
                </c:pt>
                <c:pt idx="95531">
                  <c:v>1.9846052299999999E-9</c:v>
                </c:pt>
                <c:pt idx="95532">
                  <c:v>1.0678243409999999E-8</c:v>
                </c:pt>
                <c:pt idx="95533">
                  <c:v>1.4268942670000001E-8</c:v>
                </c:pt>
                <c:pt idx="95534">
                  <c:v>1.7625222040000001E-8</c:v>
                </c:pt>
                <c:pt idx="95535">
                  <c:v>1.411177562E-8</c:v>
                </c:pt>
                <c:pt idx="95536">
                  <c:v>1.425638803E-8</c:v>
                </c:pt>
                <c:pt idx="95537">
                  <c:v>1.3555590289999999E-8</c:v>
                </c:pt>
                <c:pt idx="95538">
                  <c:v>1.4817638309999999E-8</c:v>
                </c:pt>
                <c:pt idx="95539">
                  <c:v>2.628287646E-8</c:v>
                </c:pt>
                <c:pt idx="95540">
                  <c:v>1.092538506E-8</c:v>
                </c:pt>
                <c:pt idx="95541">
                  <c:v>2.600978784E-9</c:v>
                </c:pt>
                <c:pt idx="95542">
                  <c:v>1.8812278049999999E-7</c:v>
                </c:pt>
                <c:pt idx="95543">
                  <c:v>1.1873040509999999E-8</c:v>
                </c:pt>
                <c:pt idx="95544">
                  <c:v>2.5370935020000001E-9</c:v>
                </c:pt>
                <c:pt idx="95545">
                  <c:v>9.2697610099999994E-9</c:v>
                </c:pt>
                <c:pt idx="95546">
                  <c:v>1.831344209E-7</c:v>
                </c:pt>
                <c:pt idx="95547">
                  <c:v>3.6190208400000002E-8</c:v>
                </c:pt>
                <c:pt idx="95548">
                  <c:v>3.7578389679999998E-9</c:v>
                </c:pt>
                <c:pt idx="95549">
                  <c:v>6.7132621709999995E-8</c:v>
                </c:pt>
                <c:pt idx="95550">
                  <c:v>6.7519111829999999E-7</c:v>
                </c:pt>
                <c:pt idx="95551">
                  <c:v>1.931332128E-7</c:v>
                </c:pt>
                <c:pt idx="95552">
                  <c:v>1.7538099340000001E-8</c:v>
                </c:pt>
                <c:pt idx="95553">
                  <c:v>7.0118832790000004E-9</c:v>
                </c:pt>
                <c:pt idx="95554">
                  <c:v>7.402965561E-7</c:v>
                </c:pt>
                <c:pt idx="95555">
                  <c:v>7.5926185769999996E-8</c:v>
                </c:pt>
                <c:pt idx="95556">
                  <c:v>3.7723155009999998E-8</c:v>
                </c:pt>
                <c:pt idx="95557">
                  <c:v>8.279169961E-10</c:v>
                </c:pt>
                <c:pt idx="95558">
                  <c:v>6.9037008830000004E-6</c:v>
                </c:pt>
                <c:pt idx="95559">
                  <c:v>1.364026245E-6</c:v>
                </c:pt>
                <c:pt idx="95560">
                  <c:v>1.098817822E-6</c:v>
                </c:pt>
                <c:pt idx="95561">
                  <c:v>2.0217072839999998E-6</c:v>
                </c:pt>
                <c:pt idx="95562">
                  <c:v>1.376499928E-5</c:v>
                </c:pt>
                <c:pt idx="95563">
                  <c:v>1.022667306E-6</c:v>
                </c:pt>
                <c:pt idx="95564">
                  <c:v>4.419247696E-8</c:v>
                </c:pt>
                <c:pt idx="95565">
                  <c:v>1.359411618E-7</c:v>
                </c:pt>
                <c:pt idx="95566">
                  <c:v>5.8278059950000004E-7</c:v>
                </c:pt>
                <c:pt idx="95567">
                  <c:v>1.8535698649999999E-7</c:v>
                </c:pt>
                <c:pt idx="95568">
                  <c:v>4.4446851139999997E-8</c:v>
                </c:pt>
                <c:pt idx="95569">
                  <c:v>5.9657037729999998E-8</c:v>
                </c:pt>
                <c:pt idx="95570">
                  <c:v>1.2729234149999999E-7</c:v>
                </c:pt>
                <c:pt idx="95571">
                  <c:v>3.117660062E-8</c:v>
                </c:pt>
                <c:pt idx="95572">
                  <c:v>3.8608920680000002E-8</c:v>
                </c:pt>
                <c:pt idx="95573">
                  <c:v>3.4867124899999999E-8</c:v>
                </c:pt>
                <c:pt idx="95574">
                  <c:v>7.9717485900000006E-8</c:v>
                </c:pt>
                <c:pt idx="95575">
                  <c:v>5.5075950629999998E-9</c:v>
                </c:pt>
                <c:pt idx="95576">
                  <c:v>2.1442637370000001E-8</c:v>
                </c:pt>
                <c:pt idx="95577">
                  <c:v>1.3781680409999999E-8</c:v>
                </c:pt>
                <c:pt idx="95578">
                  <c:v>7.2690872180000005E-8</c:v>
                </c:pt>
                <c:pt idx="95579">
                  <c:v>3.0541775790000001E-9</c:v>
                </c:pt>
                <c:pt idx="95580">
                  <c:v>1.205312699E-8</c:v>
                </c:pt>
                <c:pt idx="95581">
                  <c:v>7.3305436990000004E-9</c:v>
                </c:pt>
                <c:pt idx="95582">
                  <c:v>5.2021468370000002E-9</c:v>
                </c:pt>
                <c:pt idx="95583">
                  <c:v>5.1273258870000004E-9</c:v>
                </c:pt>
                <c:pt idx="95584">
                  <c:v>5.1114054129999999E-9</c:v>
                </c:pt>
                <c:pt idx="95585">
                  <c:v>5.11625854E-9</c:v>
                </c:pt>
                <c:pt idx="95586">
                  <c:v>4.0465486539999996E-9</c:v>
                </c:pt>
                <c:pt idx="95587">
                  <c:v>4.5592688469999997E-9</c:v>
                </c:pt>
                <c:pt idx="95588">
                  <c:v>5.7613835029999997E-9</c:v>
                </c:pt>
                <c:pt idx="95589">
                  <c:v>7.8625472780000003E-9</c:v>
                </c:pt>
                <c:pt idx="95590">
                  <c:v>1.089643466E-7</c:v>
                </c:pt>
                <c:pt idx="95591">
                  <c:v>4.7008076890000001E-9</c:v>
                </c:pt>
                <c:pt idx="95592">
                  <c:v>2.5318176040000001E-8</c:v>
                </c:pt>
                <c:pt idx="95593">
                  <c:v>1.9435715009999999E-8</c:v>
                </c:pt>
                <c:pt idx="95594">
                  <c:v>1.0453041E-7</c:v>
                </c:pt>
                <c:pt idx="95595">
                  <c:v>2.3755383470000001E-9</c:v>
                </c:pt>
                <c:pt idx="95596">
                  <c:v>4.1124662549999997E-8</c:v>
                </c:pt>
                <c:pt idx="95597">
                  <c:v>3.5459797090000003E-8</c:v>
                </c:pt>
                <c:pt idx="95598">
                  <c:v>5.7510694080000005E-7</c:v>
                </c:pt>
                <c:pt idx="95599">
                  <c:v>2.6570602700000001E-8</c:v>
                </c:pt>
                <c:pt idx="95600">
                  <c:v>2.0335262409999999E-7</c:v>
                </c:pt>
                <c:pt idx="95601">
                  <c:v>3.7411109110000001E-7</c:v>
                </c:pt>
                <c:pt idx="95602">
                  <c:v>1.8406279120000001E-5</c:v>
                </c:pt>
                <c:pt idx="95603">
                  <c:v>3.6563313670000001E-7</c:v>
                </c:pt>
                <c:pt idx="95604">
                  <c:v>6.1377286629999999E-9</c:v>
                </c:pt>
                <c:pt idx="95605">
                  <c:v>5.018673702E-8</c:v>
                </c:pt>
                <c:pt idx="95606">
                  <c:v>4.4557370000000001E-7</c:v>
                </c:pt>
                <c:pt idx="95607">
                  <c:v>5.0366123820000002E-8</c:v>
                </c:pt>
                <c:pt idx="95608">
                  <c:v>3.1191086659999998E-8</c:v>
                </c:pt>
                <c:pt idx="95609">
                  <c:v>4.8698044010000003E-8</c:v>
                </c:pt>
                <c:pt idx="95610">
                  <c:v>4.0059798150000004E-6</c:v>
                </c:pt>
                <c:pt idx="95611">
                  <c:v>6.9559098590000003E-9</c:v>
                </c:pt>
                <c:pt idx="95612">
                  <c:v>9.2935107749999998E-8</c:v>
                </c:pt>
                <c:pt idx="95613">
                  <c:v>9.4213370280000006E-8</c:v>
                </c:pt>
                <c:pt idx="95614">
                  <c:v>1.291674586E-6</c:v>
                </c:pt>
                <c:pt idx="95615">
                  <c:v>2.3388575179999999E-8</c:v>
                </c:pt>
                <c:pt idx="95616">
                  <c:v>2.6050585369999998E-8</c:v>
                </c:pt>
                <c:pt idx="95617">
                  <c:v>2.680004325E-8</c:v>
                </c:pt>
                <c:pt idx="95618">
                  <c:v>7.7792162580000005E-8</c:v>
                </c:pt>
                <c:pt idx="95619">
                  <c:v>4.2473414720000004E-9</c:v>
                </c:pt>
                <c:pt idx="95620">
                  <c:v>1.1388844869999999E-8</c:v>
                </c:pt>
                <c:pt idx="95621">
                  <c:v>1.3114035879999999E-8</c:v>
                </c:pt>
                <c:pt idx="95622">
                  <c:v>9.927323019999999E-7</c:v>
                </c:pt>
                <c:pt idx="95623">
                  <c:v>4.8497735620000003E-9</c:v>
                </c:pt>
                <c:pt idx="95624">
                  <c:v>6.4559539080000004E-10</c:v>
                </c:pt>
                <c:pt idx="95625">
                  <c:v>2.8048655079999999E-10</c:v>
                </c:pt>
                <c:pt idx="95626">
                  <c:v>9.9643502969999998E-11</c:v>
                </c:pt>
                <c:pt idx="95627">
                  <c:v>1.3195002039999999E-10</c:v>
                </c:pt>
                <c:pt idx="95628">
                  <c:v>2.111088839E-10</c:v>
                </c:pt>
                <c:pt idx="95629">
                  <c:v>3.3230596640000001E-10</c:v>
                </c:pt>
                <c:pt idx="95630">
                  <c:v>2.3286937730000001E-8</c:v>
                </c:pt>
                <c:pt idx="95631">
                  <c:v>1.6750855859999999E-10</c:v>
                </c:pt>
                <c:pt idx="95632">
                  <c:v>1.555405812E-10</c:v>
                </c:pt>
                <c:pt idx="95633">
                  <c:v>4.1928844559999998E-11</c:v>
                </c:pt>
                <c:pt idx="95634">
                  <c:v>1.497197045E-12</c:v>
                </c:pt>
                <c:pt idx="95635">
                  <c:v>1.12480691E-10</c:v>
                </c:pt>
                <c:pt idx="95636">
                  <c:v>4.617033163E-10</c:v>
                </c:pt>
                <c:pt idx="95637">
                  <c:v>1.003864398E-9</c:v>
                </c:pt>
                <c:pt idx="95638">
                  <c:v>2.590873656E-8</c:v>
                </c:pt>
                <c:pt idx="95639">
                  <c:v>5.0238402040000001E-9</c:v>
                </c:pt>
                <c:pt idx="95640">
                  <c:v>5.4422314469999997E-9</c:v>
                </c:pt>
                <c:pt idx="95641">
                  <c:v>5.2248503769999998E-9</c:v>
                </c:pt>
                <c:pt idx="95642">
                  <c:v>2.2819085839999999E-6</c:v>
                </c:pt>
                <c:pt idx="95643">
                  <c:v>2.85305087E-8</c:v>
                </c:pt>
                <c:pt idx="95644">
                  <c:v>4.595597132E-8</c:v>
                </c:pt>
                <c:pt idx="95645">
                  <c:v>4.0033112679999997E-8</c:v>
                </c:pt>
                <c:pt idx="95646">
                  <c:v>8.8716015030000004E-7</c:v>
                </c:pt>
                <c:pt idx="95647">
                  <c:v>5.7494773869999998E-8</c:v>
                </c:pt>
                <c:pt idx="95648">
                  <c:v>5.2318588229999999E-8</c:v>
                </c:pt>
                <c:pt idx="95649">
                  <c:v>5.3217503829999999E-8</c:v>
                </c:pt>
                <c:pt idx="95650">
                  <c:v>3.497163412E-6</c:v>
                </c:pt>
                <c:pt idx="95651">
                  <c:v>1.3761855070000001E-7</c:v>
                </c:pt>
                <c:pt idx="95652">
                  <c:v>2.382144869E-8</c:v>
                </c:pt>
                <c:pt idx="95653">
                  <c:v>6.9370632419999998E-8</c:v>
                </c:pt>
                <c:pt idx="95654">
                  <c:v>1.448548624E-5</c:v>
                </c:pt>
                <c:pt idx="95655">
                  <c:v>1.1627061409999999E-7</c:v>
                </c:pt>
                <c:pt idx="95656">
                  <c:v>1.101449128E-7</c:v>
                </c:pt>
                <c:pt idx="95657">
                  <c:v>3.2611126280000003E-8</c:v>
                </c:pt>
                <c:pt idx="95658">
                  <c:v>5.5000343099999998E-7</c:v>
                </c:pt>
                <c:pt idx="95659">
                  <c:v>7.8516938789999996E-8</c:v>
                </c:pt>
                <c:pt idx="95660">
                  <c:v>5.3568633580000001E-8</c:v>
                </c:pt>
                <c:pt idx="95661">
                  <c:v>1.284283176E-8</c:v>
                </c:pt>
                <c:pt idx="95662">
                  <c:v>1.617135709E-6</c:v>
                </c:pt>
                <c:pt idx="95663">
                  <c:v>4.807099946E-8</c:v>
                </c:pt>
                <c:pt idx="95664">
                  <c:v>6.4793147660000006E-8</c:v>
                </c:pt>
                <c:pt idx="95665">
                  <c:v>3.4795862189999997E-8</c:v>
                </c:pt>
                <c:pt idx="95666">
                  <c:v>2.0228972920000001E-7</c:v>
                </c:pt>
                <c:pt idx="95667">
                  <c:v>2.1288728799999999E-8</c:v>
                </c:pt>
                <c:pt idx="95668">
                  <c:v>1.0888029190000001E-8</c:v>
                </c:pt>
                <c:pt idx="95669">
                  <c:v>5.8480820419999998E-9</c:v>
                </c:pt>
                <c:pt idx="95670">
                  <c:v>1.5457895579999999E-8</c:v>
                </c:pt>
                <c:pt idx="95671">
                  <c:v>3.9434431570000002E-9</c:v>
                </c:pt>
                <c:pt idx="95672">
                  <c:v>3.6294835840000002E-9</c:v>
                </c:pt>
                <c:pt idx="95673">
                  <c:v>1.412408412E-8</c:v>
                </c:pt>
                <c:pt idx="95674">
                  <c:v>4.1342606009999999E-7</c:v>
                </c:pt>
                <c:pt idx="95675">
                  <c:v>1.244686789E-8</c:v>
                </c:pt>
                <c:pt idx="95676">
                  <c:v>1.2258375449999999E-9</c:v>
                </c:pt>
                <c:pt idx="95677">
                  <c:v>1.070161124E-9</c:v>
                </c:pt>
                <c:pt idx="95678">
                  <c:v>2.0393769879999999E-8</c:v>
                </c:pt>
                <c:pt idx="95679">
                  <c:v>9.3566929899999998E-10</c:v>
                </c:pt>
                <c:pt idx="95680">
                  <c:v>8.3834361469999999E-10</c:v>
                </c:pt>
                <c:pt idx="95681">
                  <c:v>3.5263511079999998E-9</c:v>
                </c:pt>
                <c:pt idx="95682">
                  <c:v>1.5334312609999999E-8</c:v>
                </c:pt>
                <c:pt idx="95683">
                  <c:v>4.3019688129999997E-9</c:v>
                </c:pt>
                <c:pt idx="95684">
                  <c:v>7.8796775759999996E-9</c:v>
                </c:pt>
                <c:pt idx="95685">
                  <c:v>7.6943914920000005E-9</c:v>
                </c:pt>
                <c:pt idx="95686">
                  <c:v>4.1441932839999999E-8</c:v>
                </c:pt>
                <c:pt idx="95687">
                  <c:v>2.606801522E-8</c:v>
                </c:pt>
                <c:pt idx="95688">
                  <c:v>1.299798401E-8</c:v>
                </c:pt>
                <c:pt idx="95689">
                  <c:v>1.7530420290000001E-8</c:v>
                </c:pt>
                <c:pt idx="95690">
                  <c:v>1.005078352E-7</c:v>
                </c:pt>
                <c:pt idx="95691">
                  <c:v>7.7147489040000002E-8</c:v>
                </c:pt>
                <c:pt idx="95692">
                  <c:v>1.5853711820000001E-8</c:v>
                </c:pt>
                <c:pt idx="95693">
                  <c:v>7.5511302139999997E-7</c:v>
                </c:pt>
                <c:pt idx="95694">
                  <c:v>1.16895985E-5</c:v>
                </c:pt>
                <c:pt idx="95695">
                  <c:v>7.0320446320000003E-7</c:v>
                </c:pt>
                <c:pt idx="95696">
                  <c:v>4.6621379669999999E-7</c:v>
                </c:pt>
                <c:pt idx="95697">
                  <c:v>8.1802887460000004E-8</c:v>
                </c:pt>
                <c:pt idx="95698">
                  <c:v>6.6279694180000004E-8</c:v>
                </c:pt>
                <c:pt idx="95699">
                  <c:v>1.7495228769999999E-7</c:v>
                </c:pt>
                <c:pt idx="95700">
                  <c:v>1.275237805E-7</c:v>
                </c:pt>
                <c:pt idx="95701">
                  <c:v>2.0769349450000002E-9</c:v>
                </c:pt>
                <c:pt idx="95702">
                  <c:v>8.6486860479999999E-8</c:v>
                </c:pt>
                <c:pt idx="95703">
                  <c:v>9.5582763729999997E-8</c:v>
                </c:pt>
                <c:pt idx="95704">
                  <c:v>2.2558369130000001E-8</c:v>
                </c:pt>
                <c:pt idx="95705">
                  <c:v>3.1736464190000001E-8</c:v>
                </c:pt>
                <c:pt idx="95706">
                  <c:v>1.0147171729999999E-8</c:v>
                </c:pt>
                <c:pt idx="95707">
                  <c:v>3.7263135299999999E-8</c:v>
                </c:pt>
                <c:pt idx="95708">
                  <c:v>4.2088449790000002E-9</c:v>
                </c:pt>
                <c:pt idx="95709">
                  <c:v>5.4092723269999998E-8</c:v>
                </c:pt>
                <c:pt idx="95710">
                  <c:v>3.1244482559999997E-8</c:v>
                </c:pt>
                <c:pt idx="95711">
                  <c:v>2.6967657660000002E-9</c:v>
                </c:pt>
                <c:pt idx="95712">
                  <c:v>3.6915591260000002E-8</c:v>
                </c:pt>
                <c:pt idx="95713">
                  <c:v>1.219769191E-7</c:v>
                </c:pt>
                <c:pt idx="95714">
                  <c:v>4.974525464E-7</c:v>
                </c:pt>
                <c:pt idx="95715">
                  <c:v>1.142926845E-8</c:v>
                </c:pt>
                <c:pt idx="95716">
                  <c:v>2.2023407979999999E-8</c:v>
                </c:pt>
                <c:pt idx="95717">
                  <c:v>1.565577594E-8</c:v>
                </c:pt>
                <c:pt idx="95718">
                  <c:v>8.030945706E-8</c:v>
                </c:pt>
                <c:pt idx="95719">
                  <c:v>4.5073752420000001E-8</c:v>
                </c:pt>
                <c:pt idx="95720">
                  <c:v>4.6478234230000001E-8</c:v>
                </c:pt>
                <c:pt idx="95721">
                  <c:v>5.8466987909999996E-9</c:v>
                </c:pt>
                <c:pt idx="95722">
                  <c:v>1.6812229180000001E-7</c:v>
                </c:pt>
                <c:pt idx="95723">
                  <c:v>4.8065259830000002E-8</c:v>
                </c:pt>
                <c:pt idx="95724">
                  <c:v>5.4841041549999997E-9</c:v>
                </c:pt>
                <c:pt idx="95725">
                  <c:v>1.2809684380000001E-7</c:v>
                </c:pt>
                <c:pt idx="95726">
                  <c:v>9.3375928160000003E-8</c:v>
                </c:pt>
                <c:pt idx="95727">
                  <c:v>7.1155598360000004E-8</c:v>
                </c:pt>
                <c:pt idx="95728">
                  <c:v>1.549538295E-8</c:v>
                </c:pt>
                <c:pt idx="95729">
                  <c:v>5.348633437E-8</c:v>
                </c:pt>
                <c:pt idx="95730">
                  <c:v>1.8987008500000001E-8</c:v>
                </c:pt>
                <c:pt idx="95731">
                  <c:v>2.4028351330000001E-8</c:v>
                </c:pt>
                <c:pt idx="95732">
                  <c:v>1.717686004E-8</c:v>
                </c:pt>
                <c:pt idx="95733">
                  <c:v>2.1246500829999999E-8</c:v>
                </c:pt>
                <c:pt idx="95734">
                  <c:v>6.4891245790000006E-8</c:v>
                </c:pt>
                <c:pt idx="95735">
                  <c:v>2.31715365E-8</c:v>
                </c:pt>
                <c:pt idx="95736">
                  <c:v>1.781170399E-7</c:v>
                </c:pt>
                <c:pt idx="95737">
                  <c:v>2.9455605880000002E-7</c:v>
                </c:pt>
                <c:pt idx="95738">
                  <c:v>5.824084725E-7</c:v>
                </c:pt>
                <c:pt idx="95739">
                  <c:v>9.6601423830000006E-8</c:v>
                </c:pt>
                <c:pt idx="95740">
                  <c:v>1.2203997659999999E-7</c:v>
                </c:pt>
                <c:pt idx="95741">
                  <c:v>5.1589391489999999E-8</c:v>
                </c:pt>
                <c:pt idx="95742">
                  <c:v>7.4991284800000003E-7</c:v>
                </c:pt>
                <c:pt idx="95743">
                  <c:v>2.2088502040000001E-7</c:v>
                </c:pt>
                <c:pt idx="95744">
                  <c:v>2.5243123039999999E-8</c:v>
                </c:pt>
                <c:pt idx="95745">
                  <c:v>1.058188681E-6</c:v>
                </c:pt>
                <c:pt idx="95746">
                  <c:v>1.8362921950000001E-6</c:v>
                </c:pt>
                <c:pt idx="95747">
                  <c:v>4.4550044129999998E-7</c:v>
                </c:pt>
                <c:pt idx="95748">
                  <c:v>3.0873594820000001E-7</c:v>
                </c:pt>
                <c:pt idx="95749">
                  <c:v>4.0823567229999998E-8</c:v>
                </c:pt>
                <c:pt idx="95750">
                  <c:v>9.4296876610000002E-8</c:v>
                </c:pt>
                <c:pt idx="95751">
                  <c:v>2.2321068630000001E-7</c:v>
                </c:pt>
                <c:pt idx="95752">
                  <c:v>6.5717097470000001E-8</c:v>
                </c:pt>
                <c:pt idx="95753">
                  <c:v>5.279873575E-7</c:v>
                </c:pt>
                <c:pt idx="95754">
                  <c:v>1.2175486659999999E-6</c:v>
                </c:pt>
                <c:pt idx="95755">
                  <c:v>5.1194590209999995E-7</c:v>
                </c:pt>
                <c:pt idx="95756">
                  <c:v>3.4802672480000002E-7</c:v>
                </c:pt>
                <c:pt idx="95757">
                  <c:v>1.2297026469999999E-7</c:v>
                </c:pt>
                <c:pt idx="95758">
                  <c:v>1.950853666E-7</c:v>
                </c:pt>
                <c:pt idx="95759">
                  <c:v>2.5910605610000001E-8</c:v>
                </c:pt>
                <c:pt idx="95760">
                  <c:v>2.765077829E-8</c:v>
                </c:pt>
                <c:pt idx="95761">
                  <c:v>3.1150817359999998E-8</c:v>
                </c:pt>
                <c:pt idx="95762">
                  <c:v>6.7291049089999999E-8</c:v>
                </c:pt>
                <c:pt idx="95763">
                  <c:v>6.7706664269999995E-8</c:v>
                </c:pt>
                <c:pt idx="95764">
                  <c:v>5.2295502650000002E-8</c:v>
                </c:pt>
                <c:pt idx="95765">
                  <c:v>4.0503428269999998E-7</c:v>
                </c:pt>
                <c:pt idx="95766">
                  <c:v>1.1937484059999999E-6</c:v>
                </c:pt>
                <c:pt idx="95767">
                  <c:v>1.792358343E-7</c:v>
                </c:pt>
                <c:pt idx="95768">
                  <c:v>3.6095648350000003E-7</c:v>
                </c:pt>
                <c:pt idx="95769">
                  <c:v>1.1448506180000001E-7</c:v>
                </c:pt>
                <c:pt idx="95770">
                  <c:v>1.261035534E-7</c:v>
                </c:pt>
                <c:pt idx="95771">
                  <c:v>1.1106810750000001E-7</c:v>
                </c:pt>
                <c:pt idx="95772">
                  <c:v>1.802602132E-7</c:v>
                </c:pt>
                <c:pt idx="95773">
                  <c:v>4.9658564459999997E-8</c:v>
                </c:pt>
                <c:pt idx="95774">
                  <c:v>3.1990606220000001E-7</c:v>
                </c:pt>
                <c:pt idx="95775">
                  <c:v>2.9148359229999998E-7</c:v>
                </c:pt>
                <c:pt idx="95776">
                  <c:v>5.390572884E-7</c:v>
                </c:pt>
                <c:pt idx="95777">
                  <c:v>5.6588116249999996E-7</c:v>
                </c:pt>
                <c:pt idx="95778">
                  <c:v>6.1286904719999998E-7</c:v>
                </c:pt>
                <c:pt idx="95779">
                  <c:v>6.2744092799999999E-8</c:v>
                </c:pt>
                <c:pt idx="95780">
                  <c:v>3.3725672040000001E-8</c:v>
                </c:pt>
                <c:pt idx="95781">
                  <c:v>2.0972671300000001E-8</c:v>
                </c:pt>
                <c:pt idx="95782">
                  <c:v>3.67071688E-8</c:v>
                </c:pt>
                <c:pt idx="95783">
                  <c:v>3.1003946060000003E-8</c:v>
                </c:pt>
                <c:pt idx="95784">
                  <c:v>5.328958784E-8</c:v>
                </c:pt>
                <c:pt idx="95785">
                  <c:v>2.336945879E-7</c:v>
                </c:pt>
                <c:pt idx="95786">
                  <c:v>8.3323377819999999E-7</c:v>
                </c:pt>
                <c:pt idx="95787">
                  <c:v>1.072944849E-7</c:v>
                </c:pt>
                <c:pt idx="95788">
                  <c:v>2.1228504899999999E-7</c:v>
                </c:pt>
                <c:pt idx="95789">
                  <c:v>6.3730198430000003E-7</c:v>
                </c:pt>
                <c:pt idx="95790">
                  <c:v>1.5671059260000001E-7</c:v>
                </c:pt>
                <c:pt idx="95791">
                  <c:v>6.1873348899999996E-9</c:v>
                </c:pt>
                <c:pt idx="95792">
                  <c:v>1.210852003E-7</c:v>
                </c:pt>
                <c:pt idx="95793">
                  <c:v>1.662726833E-7</c:v>
                </c:pt>
                <c:pt idx="95794">
                  <c:v>2.033266651E-7</c:v>
                </c:pt>
                <c:pt idx="95795">
                  <c:v>5.853685041E-8</c:v>
                </c:pt>
                <c:pt idx="95796">
                  <c:v>3.4512374390000002E-7</c:v>
                </c:pt>
                <c:pt idx="95797">
                  <c:v>9.7316918349999992E-7</c:v>
                </c:pt>
                <c:pt idx="95798">
                  <c:v>6.0979765470000003E-7</c:v>
                </c:pt>
                <c:pt idx="95799">
                  <c:v>8.2644853059999995E-8</c:v>
                </c:pt>
                <c:pt idx="95800">
                  <c:v>3.4947722460000003E-8</c:v>
                </c:pt>
                <c:pt idx="95801">
                  <c:v>9.9135952739999998E-9</c:v>
                </c:pt>
                <c:pt idx="95802">
                  <c:v>6.9471873979999998E-8</c:v>
                </c:pt>
                <c:pt idx="95803">
                  <c:v>4.110311617E-8</c:v>
                </c:pt>
                <c:pt idx="95804">
                  <c:v>2.7285784719999999E-8</c:v>
                </c:pt>
                <c:pt idx="95805">
                  <c:v>4.978743579E-8</c:v>
                </c:pt>
                <c:pt idx="95806">
                  <c:v>1.9731606300000001E-7</c:v>
                </c:pt>
                <c:pt idx="95807">
                  <c:v>1.487223318E-7</c:v>
                </c:pt>
                <c:pt idx="95808">
                  <c:v>8.1410751959999995E-8</c:v>
                </c:pt>
                <c:pt idx="95809">
                  <c:v>9.5674493880000001E-7</c:v>
                </c:pt>
                <c:pt idx="95810">
                  <c:v>1.052377258E-7</c:v>
                </c:pt>
                <c:pt idx="95811">
                  <c:v>1.859211343E-8</c:v>
                </c:pt>
                <c:pt idx="95812">
                  <c:v>1.6359180350000002E-8</c:v>
                </c:pt>
                <c:pt idx="95813">
                  <c:v>5.0028752939999995E-7</c:v>
                </c:pt>
                <c:pt idx="95814">
                  <c:v>1.0639967589999999E-7</c:v>
                </c:pt>
                <c:pt idx="95815">
                  <c:v>3.0062439790000001E-8</c:v>
                </c:pt>
                <c:pt idx="95816">
                  <c:v>7.4676590020000006E-8</c:v>
                </c:pt>
                <c:pt idx="95817">
                  <c:v>8.6440904139999999E-7</c:v>
                </c:pt>
                <c:pt idx="95818">
                  <c:v>3.0757549450000002E-7</c:v>
                </c:pt>
                <c:pt idx="95819">
                  <c:v>8.6892067750000002E-9</c:v>
                </c:pt>
                <c:pt idx="95820">
                  <c:v>1.291216287E-8</c:v>
                </c:pt>
                <c:pt idx="95821">
                  <c:v>5.8492068329999997E-7</c:v>
                </c:pt>
                <c:pt idx="95822">
                  <c:v>1.9923747999999999E-7</c:v>
                </c:pt>
                <c:pt idx="95823">
                  <c:v>1.41370107E-9</c:v>
                </c:pt>
                <c:pt idx="95824">
                  <c:v>1.9721545450000001E-8</c:v>
                </c:pt>
                <c:pt idx="95825">
                  <c:v>1.720436719E-6</c:v>
                </c:pt>
                <c:pt idx="95826">
                  <c:v>1.0040639900000001E-6</c:v>
                </c:pt>
                <c:pt idx="95827">
                  <c:v>2.022330297E-7</c:v>
                </c:pt>
                <c:pt idx="95828">
                  <c:v>3.8648990320000002E-7</c:v>
                </c:pt>
                <c:pt idx="95829">
                  <c:v>1.138362507E-6</c:v>
                </c:pt>
                <c:pt idx="95830">
                  <c:v>1.293148103E-7</c:v>
                </c:pt>
                <c:pt idx="95831">
                  <c:v>3.0219397970000001E-8</c:v>
                </c:pt>
                <c:pt idx="95832">
                  <c:v>2.9382416179999999E-8</c:v>
                </c:pt>
                <c:pt idx="95833">
                  <c:v>3.2665794059999999E-8</c:v>
                </c:pt>
                <c:pt idx="95834">
                  <c:v>8.4012357669999994E-9</c:v>
                </c:pt>
                <c:pt idx="95835">
                  <c:v>3.1097433779999997E-8</c:v>
                </c:pt>
                <c:pt idx="95836">
                  <c:v>2.4696429219999999E-8</c:v>
                </c:pt>
                <c:pt idx="95837">
                  <c:v>1.7620847279999999E-7</c:v>
                </c:pt>
                <c:pt idx="95838">
                  <c:v>2.0195340900000001E-8</c:v>
                </c:pt>
                <c:pt idx="95839">
                  <c:v>4.6123019399999998E-8</c:v>
                </c:pt>
                <c:pt idx="95840">
                  <c:v>1.108260532E-8</c:v>
                </c:pt>
                <c:pt idx="95841">
                  <c:v>2.5222547949999999E-7</c:v>
                </c:pt>
                <c:pt idx="95842">
                  <c:v>5.5406407559999998E-8</c:v>
                </c:pt>
                <c:pt idx="95843">
                  <c:v>3.5157526770000003E-8</c:v>
                </c:pt>
                <c:pt idx="95844">
                  <c:v>9.2741573370000003E-9</c:v>
                </c:pt>
                <c:pt idx="95845">
                  <c:v>3.6589589850000001E-7</c:v>
                </c:pt>
                <c:pt idx="95846">
                  <c:v>2.0243259369999999E-7</c:v>
                </c:pt>
                <c:pt idx="95847">
                  <c:v>3.8233775679999997E-8</c:v>
                </c:pt>
                <c:pt idx="95848">
                  <c:v>7.0583048599999996E-9</c:v>
                </c:pt>
                <c:pt idx="95849">
                  <c:v>7.0186120890000006E-8</c:v>
                </c:pt>
                <c:pt idx="95850">
                  <c:v>4.9492507909999997E-8</c:v>
                </c:pt>
                <c:pt idx="95851">
                  <c:v>2.2163694400000001E-8</c:v>
                </c:pt>
                <c:pt idx="95852">
                  <c:v>4.3239481469999999E-8</c:v>
                </c:pt>
                <c:pt idx="95853">
                  <c:v>2.5810128880000001E-8</c:v>
                </c:pt>
                <c:pt idx="95854">
                  <c:v>7.9105970889999995E-8</c:v>
                </c:pt>
                <c:pt idx="95855">
                  <c:v>4.1752345979999997E-8</c:v>
                </c:pt>
                <c:pt idx="95856">
                  <c:v>7.8638693160000002E-8</c:v>
                </c:pt>
                <c:pt idx="95857">
                  <c:v>1.630476504E-6</c:v>
                </c:pt>
                <c:pt idx="95858">
                  <c:v>7.5233515789999994E-8</c:v>
                </c:pt>
                <c:pt idx="95859">
                  <c:v>3.996741623E-7</c:v>
                </c:pt>
                <c:pt idx="95860">
                  <c:v>2.924762857E-7</c:v>
                </c:pt>
                <c:pt idx="95861">
                  <c:v>4.889097321E-7</c:v>
                </c:pt>
                <c:pt idx="95862">
                  <c:v>1.6321120499999999E-10</c:v>
                </c:pt>
                <c:pt idx="95863">
                  <c:v>3.3046311570000002E-7</c:v>
                </c:pt>
                <c:pt idx="95864">
                  <c:v>2.0820882429999999E-7</c:v>
                </c:pt>
                <c:pt idx="95865">
                  <c:v>1.480105055E-6</c:v>
                </c:pt>
                <c:pt idx="95866">
                  <c:v>3.8526851559999999E-7</c:v>
                </c:pt>
                <c:pt idx="95867">
                  <c:v>1.0890215090000001E-6</c:v>
                </c:pt>
                <c:pt idx="95868">
                  <c:v>1.3660242350000001E-6</c:v>
                </c:pt>
                <c:pt idx="95869">
                  <c:v>2.2000681620000002E-5</c:v>
                </c:pt>
                <c:pt idx="95870">
                  <c:v>1.163501733E-6</c:v>
                </c:pt>
                <c:pt idx="95871">
                  <c:v>1.253498548E-8</c:v>
                </c:pt>
                <c:pt idx="95872">
                  <c:v>8.8348683799999994E-8</c:v>
                </c:pt>
                <c:pt idx="95873">
                  <c:v>4.0644074710000001E-7</c:v>
                </c:pt>
                <c:pt idx="95874">
                  <c:v>5.0642983449999999E-9</c:v>
                </c:pt>
                <c:pt idx="95875">
                  <c:v>1.5292059130000001E-8</c:v>
                </c:pt>
                <c:pt idx="95876">
                  <c:v>3.7676885240000003E-8</c:v>
                </c:pt>
                <c:pt idx="95877">
                  <c:v>7.914083964E-7</c:v>
                </c:pt>
                <c:pt idx="95878">
                  <c:v>5.9904203709999997E-8</c:v>
                </c:pt>
                <c:pt idx="95879">
                  <c:v>1.4940824449999999E-8</c:v>
                </c:pt>
                <c:pt idx="95880">
                  <c:v>1.5849612089999999E-9</c:v>
                </c:pt>
                <c:pt idx="95881">
                  <c:v>2.7723900550000001E-8</c:v>
                </c:pt>
                <c:pt idx="95882">
                  <c:v>1.358074655E-8</c:v>
                </c:pt>
                <c:pt idx="95883">
                  <c:v>1.9054186769999999E-8</c:v>
                </c:pt>
                <c:pt idx="95884">
                  <c:v>2.822488565E-8</c:v>
                </c:pt>
                <c:pt idx="95885">
                  <c:v>5.7619282979999998E-9</c:v>
                </c:pt>
                <c:pt idx="95886">
                  <c:v>1.112932208E-8</c:v>
                </c:pt>
                <c:pt idx="95887">
                  <c:v>5.5065648890000002E-8</c:v>
                </c:pt>
                <c:pt idx="95888">
                  <c:v>6.4196193780000004E-8</c:v>
                </c:pt>
                <c:pt idx="95889">
                  <c:v>8.1610513299999999E-7</c:v>
                </c:pt>
                <c:pt idx="95890">
                  <c:v>4.700830854E-8</c:v>
                </c:pt>
                <c:pt idx="95891">
                  <c:v>8.4696673210000004E-9</c:v>
                </c:pt>
                <c:pt idx="95892">
                  <c:v>1.7629764479999999E-8</c:v>
                </c:pt>
                <c:pt idx="95893">
                  <c:v>2.489389823E-8</c:v>
                </c:pt>
                <c:pt idx="95894">
                  <c:v>7.5250915729999999E-9</c:v>
                </c:pt>
                <c:pt idx="95895">
                  <c:v>4.731678196E-9</c:v>
                </c:pt>
                <c:pt idx="95896">
                  <c:v>1.789816641E-9</c:v>
                </c:pt>
                <c:pt idx="95897">
                  <c:v>3.974503178E-7</c:v>
                </c:pt>
                <c:pt idx="95898">
                  <c:v>5.0216881579999996E-9</c:v>
                </c:pt>
                <c:pt idx="95899">
                  <c:v>6.1808712820000005E-8</c:v>
                </c:pt>
                <c:pt idx="95900">
                  <c:v>1.7234976039999999E-7</c:v>
                </c:pt>
                <c:pt idx="95901">
                  <c:v>4.615101086E-6</c:v>
                </c:pt>
                <c:pt idx="95902">
                  <c:v>1.1942126640000001E-7</c:v>
                </c:pt>
                <c:pt idx="95903">
                  <c:v>6.5765074900000006E-8</c:v>
                </c:pt>
                <c:pt idx="95904">
                  <c:v>1.6004116599999999E-7</c:v>
                </c:pt>
                <c:pt idx="95905">
                  <c:v>9.2322885280000002E-7</c:v>
                </c:pt>
                <c:pt idx="95906">
                  <c:v>8.6411185000000001E-8</c:v>
                </c:pt>
                <c:pt idx="95907">
                  <c:v>2.2280444379999999E-7</c:v>
                </c:pt>
                <c:pt idx="95908">
                  <c:v>3.9096248849999998E-7</c:v>
                </c:pt>
                <c:pt idx="95909">
                  <c:v>2.0175400039999999E-5</c:v>
                </c:pt>
                <c:pt idx="95910">
                  <c:v>5.0256544690000001E-7</c:v>
                </c:pt>
                <c:pt idx="95911">
                  <c:v>8.1169095759999999E-8</c:v>
                </c:pt>
                <c:pt idx="95912">
                  <c:v>2.6213024150000001E-7</c:v>
                </c:pt>
                <c:pt idx="95913">
                  <c:v>4.245599769E-6</c:v>
                </c:pt>
                <c:pt idx="95914">
                  <c:v>1.156771582E-7</c:v>
                </c:pt>
                <c:pt idx="95915">
                  <c:v>1.930246316E-7</c:v>
                </c:pt>
                <c:pt idx="95916">
                  <c:v>2.1700286880000001E-7</c:v>
                </c:pt>
                <c:pt idx="95917">
                  <c:v>7.9021113979999993E-6</c:v>
                </c:pt>
                <c:pt idx="95918">
                  <c:v>6.4570859730000001E-8</c:v>
                </c:pt>
                <c:pt idx="95919">
                  <c:v>2.1599036940000001E-7</c:v>
                </c:pt>
                <c:pt idx="95920">
                  <c:v>1.658722055E-7</c:v>
                </c:pt>
                <c:pt idx="95921">
                  <c:v>1.5749721110000002E-5</c:v>
                </c:pt>
                <c:pt idx="95922">
                  <c:v>9.9129069510000006E-8</c:v>
                </c:pt>
                <c:pt idx="95923">
                  <c:v>4.9739174569999998E-8</c:v>
                </c:pt>
                <c:pt idx="95924">
                  <c:v>4.2554729829999997E-8</c:v>
                </c:pt>
                <c:pt idx="95925">
                  <c:v>1.872796761E-7</c:v>
                </c:pt>
                <c:pt idx="95926">
                  <c:v>1.7218257420000001E-8</c:v>
                </c:pt>
                <c:pt idx="95927">
                  <c:v>9.9263911089999993E-9</c:v>
                </c:pt>
                <c:pt idx="95928">
                  <c:v>4.6209226489999997E-9</c:v>
                </c:pt>
                <c:pt idx="95929">
                  <c:v>6.4197592020000002E-8</c:v>
                </c:pt>
                <c:pt idx="95930">
                  <c:v>4.8415483090000005E-10</c:v>
                </c:pt>
                <c:pt idx="95931">
                  <c:v>6.3902539229999997E-14</c:v>
                </c:pt>
                <c:pt idx="95932">
                  <c:v>2.6188849220000001E-10</c:v>
                </c:pt>
                <c:pt idx="95933">
                  <c:v>1.2813225730000001E-8</c:v>
                </c:pt>
                <c:pt idx="95934">
                  <c:v>1.0482628929999999E-9</c:v>
                </c:pt>
                <c:pt idx="95935">
                  <c:v>1.059730341E-9</c:v>
                </c:pt>
                <c:pt idx="95936">
                  <c:v>8.9892511119999996E-10</c:v>
                </c:pt>
                <c:pt idx="95937">
                  <c:v>1.01673819E-8</c:v>
                </c:pt>
                <c:pt idx="95938">
                  <c:v>3.0684993810000002E-10</c:v>
                </c:pt>
                <c:pt idx="95939">
                  <c:v>6.4241611970000002E-10</c:v>
                </c:pt>
                <c:pt idx="95940">
                  <c:v>6.3786036740000001E-10</c:v>
                </c:pt>
                <c:pt idx="95941">
                  <c:v>9.4885982180000004E-7</c:v>
                </c:pt>
                <c:pt idx="95942">
                  <c:v>1.4963967780000001E-8</c:v>
                </c:pt>
                <c:pt idx="95943">
                  <c:v>3.2523542250000001E-8</c:v>
                </c:pt>
                <c:pt idx="95944">
                  <c:v>2.7896244379999999E-8</c:v>
                </c:pt>
                <c:pt idx="95945">
                  <c:v>4.8835116399999998E-8</c:v>
                </c:pt>
                <c:pt idx="95946">
                  <c:v>8.7298957829999997E-8</c:v>
                </c:pt>
                <c:pt idx="95947">
                  <c:v>1.109736784E-7</c:v>
                </c:pt>
                <c:pt idx="95948">
                  <c:v>8.0236482609999994E-8</c:v>
                </c:pt>
                <c:pt idx="95949">
                  <c:v>3.2307845160000002E-7</c:v>
                </c:pt>
                <c:pt idx="95950">
                  <c:v>2.5578403859999999E-7</c:v>
                </c:pt>
                <c:pt idx="95951">
                  <c:v>2.9448916089999999E-7</c:v>
                </c:pt>
                <c:pt idx="95952">
                  <c:v>1.811287178E-7</c:v>
                </c:pt>
                <c:pt idx="95953">
                  <c:v>1.626191223E-6</c:v>
                </c:pt>
                <c:pt idx="95954">
                  <c:v>4.3401666469999998E-7</c:v>
                </c:pt>
                <c:pt idx="95955">
                  <c:v>2.3808669620000001E-7</c:v>
                </c:pt>
                <c:pt idx="95956">
                  <c:v>1.901868998E-7</c:v>
                </c:pt>
                <c:pt idx="95957">
                  <c:v>1.0777416880000001E-6</c:v>
                </c:pt>
                <c:pt idx="95958">
                  <c:v>6.0040997709999995E-7</c:v>
                </c:pt>
                <c:pt idx="95959">
                  <c:v>2.3374392800000001E-8</c:v>
                </c:pt>
                <c:pt idx="95960">
                  <c:v>1.3618143490000001E-6</c:v>
                </c:pt>
                <c:pt idx="95961">
                  <c:v>9.5111068729999995E-5</c:v>
                </c:pt>
                <c:pt idx="95962">
                  <c:v>1.7243919069999999E-6</c:v>
                </c:pt>
                <c:pt idx="95963">
                  <c:v>1.305569947E-6</c:v>
                </c:pt>
                <c:pt idx="95964">
                  <c:v>2.5205532499999998E-7</c:v>
                </c:pt>
                <c:pt idx="95965">
                  <c:v>4.4335632799999999E-7</c:v>
                </c:pt>
                <c:pt idx="95966">
                  <c:v>4.1625617419999998E-7</c:v>
                </c:pt>
                <c:pt idx="95967">
                  <c:v>2.9675849729999998E-7</c:v>
                </c:pt>
                <c:pt idx="95968">
                  <c:v>5.2621511229999997E-8</c:v>
                </c:pt>
                <c:pt idx="95969">
                  <c:v>3.6627617359999998E-7</c:v>
                </c:pt>
                <c:pt idx="95970">
                  <c:v>1.50086581E-7</c:v>
                </c:pt>
                <c:pt idx="95971">
                  <c:v>3.851265967E-8</c:v>
                </c:pt>
                <c:pt idx="95972">
                  <c:v>4.4358519639999999E-8</c:v>
                </c:pt>
                <c:pt idx="95973">
                  <c:v>2.4455453909999999E-8</c:v>
                </c:pt>
                <c:pt idx="95974">
                  <c:v>3.5999292270000001E-8</c:v>
                </c:pt>
                <c:pt idx="95975">
                  <c:v>6.0058732239999997E-9</c:v>
                </c:pt>
                <c:pt idx="95976">
                  <c:v>2.982509517E-8</c:v>
                </c:pt>
                <c:pt idx="95977">
                  <c:v>2.2957981169999999E-8</c:v>
                </c:pt>
                <c:pt idx="95978">
                  <c:v>1.161743194E-8</c:v>
                </c:pt>
                <c:pt idx="95979">
                  <c:v>2.038855033E-8</c:v>
                </c:pt>
                <c:pt idx="95980">
                  <c:v>2.4199376229999999E-8</c:v>
                </c:pt>
                <c:pt idx="95981">
                  <c:v>1.3680310779999999E-8</c:v>
                </c:pt>
                <c:pt idx="95982">
                  <c:v>2.410801455E-8</c:v>
                </c:pt>
                <c:pt idx="95983">
                  <c:v>2.475915726E-8</c:v>
                </c:pt>
                <c:pt idx="95984">
                  <c:v>2.3580404050000001E-8</c:v>
                </c:pt>
                <c:pt idx="95985">
                  <c:v>3.3985550450000001E-9</c:v>
                </c:pt>
                <c:pt idx="95986">
                  <c:v>1.199579428E-8</c:v>
                </c:pt>
                <c:pt idx="95987">
                  <c:v>7.6748395090000007E-9</c:v>
                </c:pt>
                <c:pt idx="95988">
                  <c:v>2.9928825080000002E-8</c:v>
                </c:pt>
                <c:pt idx="95989">
                  <c:v>1.3460669109999999E-7</c:v>
                </c:pt>
                <c:pt idx="95990">
                  <c:v>2.6405570960000001E-8</c:v>
                </c:pt>
                <c:pt idx="95991">
                  <c:v>4.9706393839999998E-8</c:v>
                </c:pt>
                <c:pt idx="95992">
                  <c:v>1.56835113E-7</c:v>
                </c:pt>
                <c:pt idx="95993">
                  <c:v>2.514938096E-6</c:v>
                </c:pt>
                <c:pt idx="95994">
                  <c:v>1.237759025E-7</c:v>
                </c:pt>
                <c:pt idx="95995">
                  <c:v>1.5594968379999999E-7</c:v>
                </c:pt>
                <c:pt idx="95996">
                  <c:v>7.964074416E-8</c:v>
                </c:pt>
                <c:pt idx="95997">
                  <c:v>1.847674228E-6</c:v>
                </c:pt>
                <c:pt idx="95998">
                  <c:v>3.2622168869999999E-7</c:v>
                </c:pt>
                <c:pt idx="95999">
                  <c:v>1.8385688280000001E-7</c:v>
                </c:pt>
                <c:pt idx="96000">
                  <c:v>3.161949878E-6</c:v>
                </c:pt>
                <c:pt idx="96001">
                  <c:v>6.9811293549999995E-5</c:v>
                </c:pt>
                <c:pt idx="96002">
                  <c:v>5.6140400550000001E-6</c:v>
                </c:pt>
                <c:pt idx="96003">
                  <c:v>6.6356135289999999E-6</c:v>
                </c:pt>
                <c:pt idx="96004">
                  <c:v>6.0478490549999997E-6</c:v>
                </c:pt>
                <c:pt idx="96005">
                  <c:v>2.0407480599999999E-5</c:v>
                </c:pt>
                <c:pt idx="96006">
                  <c:v>9.2391865620000002E-7</c:v>
                </c:pt>
                <c:pt idx="96007">
                  <c:v>9.1831725040000004E-7</c:v>
                </c:pt>
                <c:pt idx="96008">
                  <c:v>3.0991095259999998E-7</c:v>
                </c:pt>
                <c:pt idx="96009">
                  <c:v>8.8082907420000005E-6</c:v>
                </c:pt>
                <c:pt idx="96010">
                  <c:v>1.39154054E-6</c:v>
                </c:pt>
                <c:pt idx="96011">
                  <c:v>2.228791689E-7</c:v>
                </c:pt>
                <c:pt idx="96012">
                  <c:v>4.0174003129999996E-6</c:v>
                </c:pt>
                <c:pt idx="96013">
                  <c:v>1.8215600939999999E-5</c:v>
                </c:pt>
                <c:pt idx="96014">
                  <c:v>1.596669759E-6</c:v>
                </c:pt>
                <c:pt idx="96015">
                  <c:v>1.1161325169999999E-6</c:v>
                </c:pt>
                <c:pt idx="96016">
                  <c:v>2.3641161779999999E-8</c:v>
                </c:pt>
                <c:pt idx="96017">
                  <c:v>5.4402689459999996E-7</c:v>
                </c:pt>
                <c:pt idx="96018">
                  <c:v>5.0698501370000002E-7</c:v>
                </c:pt>
                <c:pt idx="96019">
                  <c:v>2.4256754840000001E-7</c:v>
                </c:pt>
                <c:pt idx="96020">
                  <c:v>4.0998461079999998E-7</c:v>
                </c:pt>
                <c:pt idx="96021">
                  <c:v>1.7526621400000001E-6</c:v>
                </c:pt>
                <c:pt idx="96022">
                  <c:v>5.6942263610000003E-7</c:v>
                </c:pt>
                <c:pt idx="96023">
                  <c:v>4.6198936519999999E-7</c:v>
                </c:pt>
                <c:pt idx="96024">
                  <c:v>7.5296880619999997E-8</c:v>
                </c:pt>
                <c:pt idx="96025">
                  <c:v>3.156852241E-7</c:v>
                </c:pt>
                <c:pt idx="96026">
                  <c:v>9.8666026339999998E-8</c:v>
                </c:pt>
                <c:pt idx="96027">
                  <c:v>9.5651470210000006E-8</c:v>
                </c:pt>
                <c:pt idx="96028">
                  <c:v>9.8069631009999994E-8</c:v>
                </c:pt>
                <c:pt idx="96029">
                  <c:v>9.8431814160000002E-8</c:v>
                </c:pt>
                <c:pt idx="96030">
                  <c:v>1.01727177E-7</c:v>
                </c:pt>
                <c:pt idx="96031">
                  <c:v>9.8695597419999996E-8</c:v>
                </c:pt>
                <c:pt idx="96032">
                  <c:v>2.4530752549999999E-7</c:v>
                </c:pt>
                <c:pt idx="96033">
                  <c:v>3.3558361429999998E-7</c:v>
                </c:pt>
                <c:pt idx="96034">
                  <c:v>4.228127732E-7</c:v>
                </c:pt>
                <c:pt idx="96035">
                  <c:v>2.0328573039999999E-7</c:v>
                </c:pt>
                <c:pt idx="96036">
                  <c:v>6.5247558899999996E-8</c:v>
                </c:pt>
                <c:pt idx="96037">
                  <c:v>4.3089923609999998E-8</c:v>
                </c:pt>
                <c:pt idx="96038">
                  <c:v>5.0059623489999995E-7</c:v>
                </c:pt>
                <c:pt idx="96039">
                  <c:v>1.3769686220000001E-7</c:v>
                </c:pt>
                <c:pt idx="96040">
                  <c:v>9.1782928399999995E-7</c:v>
                </c:pt>
                <c:pt idx="96041">
                  <c:v>4.693666459E-6</c:v>
                </c:pt>
                <c:pt idx="96042">
                  <c:v>3.1513498370000001E-6</c:v>
                </c:pt>
                <c:pt idx="96043">
                  <c:v>2.8811817250000001E-6</c:v>
                </c:pt>
                <c:pt idx="96044">
                  <c:v>6.7079561070000001E-6</c:v>
                </c:pt>
                <c:pt idx="96045">
                  <c:v>1.5480770119999998E-5</c:v>
                </c:pt>
                <c:pt idx="96046">
                  <c:v>1.5494973809999999E-7</c:v>
                </c:pt>
                <c:pt idx="96047">
                  <c:v>6.7805714649999994E-8</c:v>
                </c:pt>
                <c:pt idx="96048">
                  <c:v>2.4127049489999998E-6</c:v>
                </c:pt>
                <c:pt idx="96049">
                  <c:v>1.9341711569999999E-6</c:v>
                </c:pt>
                <c:pt idx="96050">
                  <c:v>2.1835094579999999E-7</c:v>
                </c:pt>
                <c:pt idx="96051">
                  <c:v>2.379186307E-6</c:v>
                </c:pt>
                <c:pt idx="96052">
                  <c:v>4.1267372389999997E-5</c:v>
                </c:pt>
                <c:pt idx="96053">
                  <c:v>1.022974794E-4</c:v>
                </c:pt>
                <c:pt idx="96054">
                  <c:v>1.5199495939999999E-5</c:v>
                </c:pt>
                <c:pt idx="96055">
                  <c:v>9.4819044179999995E-6</c:v>
                </c:pt>
                <c:pt idx="96056">
                  <c:v>1.06641618E-5</c:v>
                </c:pt>
                <c:pt idx="96057">
                  <c:v>3.113972831E-6</c:v>
                </c:pt>
                <c:pt idx="96058">
                  <c:v>4.8361416980000002E-7</c:v>
                </c:pt>
                <c:pt idx="96059">
                  <c:v>9.561510780999999E-7</c:v>
                </c:pt>
                <c:pt idx="96060">
                  <c:v>1.5330219029999999E-6</c:v>
                </c:pt>
                <c:pt idx="96061">
                  <c:v>2.410960282E-6</c:v>
                </c:pt>
                <c:pt idx="96062">
                  <c:v>5.6729461760000004E-7</c:v>
                </c:pt>
                <c:pt idx="96063">
                  <c:v>1.51379445E-6</c:v>
                </c:pt>
                <c:pt idx="96064">
                  <c:v>4.0421625300000003E-6</c:v>
                </c:pt>
                <c:pt idx="96065">
                  <c:v>3.3406287199999998E-6</c:v>
                </c:pt>
                <c:pt idx="96066">
                  <c:v>3.423282086E-7</c:v>
                </c:pt>
                <c:pt idx="96067">
                  <c:v>2.0117870150000001E-7</c:v>
                </c:pt>
                <c:pt idx="96068">
                  <c:v>5.9754919850000003E-8</c:v>
                </c:pt>
                <c:pt idx="96069">
                  <c:v>4.2590650189999998E-7</c:v>
                </c:pt>
                <c:pt idx="96070">
                  <c:v>2.068762357E-7</c:v>
                </c:pt>
                <c:pt idx="96071">
                  <c:v>1.9622409029999999E-7</c:v>
                </c:pt>
                <c:pt idx="96072">
                  <c:v>1.9340975559999999E-7</c:v>
                </c:pt>
                <c:pt idx="96073">
                  <c:v>3.8867481610000002E-7</c:v>
                </c:pt>
                <c:pt idx="96074">
                  <c:v>4.4131412709999998E-7</c:v>
                </c:pt>
                <c:pt idx="96075">
                  <c:v>1.063955641E-7</c:v>
                </c:pt>
                <c:pt idx="96076">
                  <c:v>2.20440442E-7</c:v>
                </c:pt>
                <c:pt idx="96077">
                  <c:v>6.4511619070000004E-8</c:v>
                </c:pt>
                <c:pt idx="96078">
                  <c:v>2.290095251E-7</c:v>
                </c:pt>
                <c:pt idx="96079">
                  <c:v>2.1342249130000001E-7</c:v>
                </c:pt>
                <c:pt idx="96080">
                  <c:v>2.189452949E-7</c:v>
                </c:pt>
                <c:pt idx="96081">
                  <c:v>3.3847278819999998E-7</c:v>
                </c:pt>
                <c:pt idx="96082">
                  <c:v>2.9285807099999998E-7</c:v>
                </c:pt>
                <c:pt idx="96083">
                  <c:v>5.4233490180000002E-7</c:v>
                </c:pt>
                <c:pt idx="96084">
                  <c:v>7.210257486E-8</c:v>
                </c:pt>
                <c:pt idx="96085">
                  <c:v>1.2171617249999999E-6</c:v>
                </c:pt>
                <c:pt idx="96086">
                  <c:v>4.3970512040000002E-7</c:v>
                </c:pt>
                <c:pt idx="96087">
                  <c:v>3.9483958569999998E-7</c:v>
                </c:pt>
                <c:pt idx="96088">
                  <c:v>2.2216464779999999E-6</c:v>
                </c:pt>
                <c:pt idx="96089">
                  <c:v>3.3640939879999998E-7</c:v>
                </c:pt>
                <c:pt idx="96090">
                  <c:v>1.2948745309999999E-6</c:v>
                </c:pt>
                <c:pt idx="96091">
                  <c:v>3.7719255230000001E-7</c:v>
                </c:pt>
                <c:pt idx="96092">
                  <c:v>3.5619960710000003E-5</c:v>
                </c:pt>
                <c:pt idx="96093">
                  <c:v>4.3378786850000003E-5</c:v>
                </c:pt>
                <c:pt idx="96094">
                  <c:v>2.9023573479999999E-5</c:v>
                </c:pt>
                <c:pt idx="96095">
                  <c:v>3.255268691E-5</c:v>
                </c:pt>
                <c:pt idx="96096">
                  <c:v>9.022412193E-5</c:v>
                </c:pt>
                <c:pt idx="96097">
                  <c:v>3.6472381820000001E-5</c:v>
                </c:pt>
                <c:pt idx="96098">
                  <c:v>3.4944974620000002E-7</c:v>
                </c:pt>
                <c:pt idx="96099">
                  <c:v>1.8637884190000001E-6</c:v>
                </c:pt>
                <c:pt idx="96100">
                  <c:v>4.9283542720000003E-6</c:v>
                </c:pt>
                <c:pt idx="96101">
                  <c:v>4.7367113869999998E-6</c:v>
                </c:pt>
                <c:pt idx="96102">
                  <c:v>8.4466805520000003E-7</c:v>
                </c:pt>
                <c:pt idx="96103">
                  <c:v>8.7145861100000004E-7</c:v>
                </c:pt>
                <c:pt idx="96104">
                  <c:v>8.6702084160000005E-6</c:v>
                </c:pt>
                <c:pt idx="96105">
                  <c:v>1.020504981E-6</c:v>
                </c:pt>
                <c:pt idx="96106">
                  <c:v>2.4220685849999999E-6</c:v>
                </c:pt>
                <c:pt idx="96107">
                  <c:v>6.4874180950000002E-7</c:v>
                </c:pt>
                <c:pt idx="96108">
                  <c:v>5.1069809459999997E-6</c:v>
                </c:pt>
                <c:pt idx="96109">
                  <c:v>1.217661402E-6</c:v>
                </c:pt>
                <c:pt idx="96110">
                  <c:v>1.3301479659999999E-6</c:v>
                </c:pt>
                <c:pt idx="96111">
                  <c:v>2.6799705570000002E-7</c:v>
                </c:pt>
                <c:pt idx="96112">
                  <c:v>5.4220628620000003E-6</c:v>
                </c:pt>
                <c:pt idx="96113">
                  <c:v>4.2372172970000002E-6</c:v>
                </c:pt>
                <c:pt idx="96114">
                  <c:v>1.2915121250000001E-6</c:v>
                </c:pt>
                <c:pt idx="96115">
                  <c:v>7.0527806860000003E-9</c:v>
                </c:pt>
                <c:pt idx="96116">
                  <c:v>8.1655198430000005E-7</c:v>
                </c:pt>
                <c:pt idx="96117">
                  <c:v>5.5048673249999995E-7</c:v>
                </c:pt>
                <c:pt idx="96118">
                  <c:v>3.4232217380000002E-7</c:v>
                </c:pt>
                <c:pt idx="96119">
                  <c:v>4.3729208039999998E-7</c:v>
                </c:pt>
                <c:pt idx="96120">
                  <c:v>7.3363988970000006E-8</c:v>
                </c:pt>
                <c:pt idx="96121">
                  <c:v>7.9062288039999997E-7</c:v>
                </c:pt>
                <c:pt idx="96122">
                  <c:v>3.9782993549999999E-7</c:v>
                </c:pt>
                <c:pt idx="96123">
                  <c:v>4.6951665409999999E-7</c:v>
                </c:pt>
                <c:pt idx="96124">
                  <c:v>2.3134534709999998E-6</c:v>
                </c:pt>
                <c:pt idx="96125">
                  <c:v>1.0400713269999999E-7</c:v>
                </c:pt>
                <c:pt idx="96126">
                  <c:v>9.6325230300000004E-7</c:v>
                </c:pt>
                <c:pt idx="96127">
                  <c:v>6.5382130059999999E-7</c:v>
                </c:pt>
                <c:pt idx="96128">
                  <c:v>2.7766786589999999E-7</c:v>
                </c:pt>
                <c:pt idx="96129">
                  <c:v>3.8988102069999998E-7</c:v>
                </c:pt>
                <c:pt idx="96130">
                  <c:v>2.5632582550000002E-7</c:v>
                </c:pt>
                <c:pt idx="96131">
                  <c:v>2.9428433019999999E-7</c:v>
                </c:pt>
                <c:pt idx="96132">
                  <c:v>2.1538283480000001E-7</c:v>
                </c:pt>
                <c:pt idx="96133">
                  <c:v>1.4909494330000001E-6</c:v>
                </c:pt>
                <c:pt idx="96134">
                  <c:v>1.1529469230000001E-6</c:v>
                </c:pt>
                <c:pt idx="96135">
                  <c:v>8.2689840770000005E-6</c:v>
                </c:pt>
                <c:pt idx="96136">
                  <c:v>9.5571291369999997E-5</c:v>
                </c:pt>
                <c:pt idx="96137">
                  <c:v>2.4855968619999999E-5</c:v>
                </c:pt>
                <c:pt idx="96138">
                  <c:v>1.6626917320000001E-6</c:v>
                </c:pt>
                <c:pt idx="96139">
                  <c:v>1.8535808579999999E-7</c:v>
                </c:pt>
                <c:pt idx="96140">
                  <c:v>3.217511507E-6</c:v>
                </c:pt>
                <c:pt idx="96141">
                  <c:v>4.0809646780000004E-6</c:v>
                </c:pt>
                <c:pt idx="96142">
                  <c:v>1.8776608920000001E-7</c:v>
                </c:pt>
                <c:pt idx="96143">
                  <c:v>1.002075653E-6</c:v>
                </c:pt>
                <c:pt idx="96144">
                  <c:v>8.7366850389999998E-5</c:v>
                </c:pt>
                <c:pt idx="96145">
                  <c:v>1.2251695409999999E-5</c:v>
                </c:pt>
                <c:pt idx="96146">
                  <c:v>1.613324187E-5</c:v>
                </c:pt>
                <c:pt idx="96147">
                  <c:v>2.066407011E-5</c:v>
                </c:pt>
                <c:pt idx="96148">
                  <c:v>4.8384816890000003E-5</c:v>
                </c:pt>
                <c:pt idx="96149">
                  <c:v>4.3821936250000002E-6</c:v>
                </c:pt>
                <c:pt idx="96150">
                  <c:v>3.8788987929999996E-6</c:v>
                </c:pt>
                <c:pt idx="96151">
                  <c:v>6.6939075300000004E-6</c:v>
                </c:pt>
                <c:pt idx="96152">
                  <c:v>2.2972605140000001E-6</c:v>
                </c:pt>
                <c:pt idx="96153">
                  <c:v>2.2656081630000001E-9</c:v>
                </c:pt>
                <c:pt idx="96154">
                  <c:v>7.7601871700000005E-6</c:v>
                </c:pt>
                <c:pt idx="96155">
                  <c:v>1.1718069870000001E-5</c:v>
                </c:pt>
                <c:pt idx="96156">
                  <c:v>7.3345378080000003E-5</c:v>
                </c:pt>
                <c:pt idx="96157">
                  <c:v>9.0278215930000001E-6</c:v>
                </c:pt>
                <c:pt idx="96158">
                  <c:v>1.5937594189999999E-7</c:v>
                </c:pt>
                <c:pt idx="96159">
                  <c:v>9.5870175120000007E-7</c:v>
                </c:pt>
                <c:pt idx="96160">
                  <c:v>1.409047518E-6</c:v>
                </c:pt>
                <c:pt idx="96161">
                  <c:v>4.742660471E-7</c:v>
                </c:pt>
                <c:pt idx="96162">
                  <c:v>3.8195683720000002E-7</c:v>
                </c:pt>
                <c:pt idx="96163">
                  <c:v>1.9244263310000001E-7</c:v>
                </c:pt>
                <c:pt idx="96164">
                  <c:v>4.6643217289999999E-6</c:v>
                </c:pt>
                <c:pt idx="96165">
                  <c:v>1.837248566E-6</c:v>
                </c:pt>
                <c:pt idx="96166">
                  <c:v>9.8962387819999997E-7</c:v>
                </c:pt>
                <c:pt idx="96167">
                  <c:v>4.670625852E-6</c:v>
                </c:pt>
                <c:pt idx="96168">
                  <c:v>5.4477871630000002E-5</c:v>
                </c:pt>
                <c:pt idx="96169">
                  <c:v>3.2243812270000002E-6</c:v>
                </c:pt>
                <c:pt idx="96170">
                  <c:v>1.0465912379999999E-7</c:v>
                </c:pt>
                <c:pt idx="96171">
                  <c:v>1.4148966479999999E-6</c:v>
                </c:pt>
                <c:pt idx="96172">
                  <c:v>5.2350054389999998E-6</c:v>
                </c:pt>
                <c:pt idx="96173">
                  <c:v>9.0298626630000003E-7</c:v>
                </c:pt>
                <c:pt idx="96174">
                  <c:v>5.6938006949999997E-7</c:v>
                </c:pt>
                <c:pt idx="96175">
                  <c:v>2.3981531840000002E-6</c:v>
                </c:pt>
                <c:pt idx="96176">
                  <c:v>1.5600270569999998E-5</c:v>
                </c:pt>
                <c:pt idx="96177">
                  <c:v>1.78239886E-6</c:v>
                </c:pt>
                <c:pt idx="96178">
                  <c:v>4.8945117419999999E-7</c:v>
                </c:pt>
                <c:pt idx="96179">
                  <c:v>6.1978131140000003E-7</c:v>
                </c:pt>
                <c:pt idx="96180">
                  <c:v>2.5429203779999998E-6</c:v>
                </c:pt>
                <c:pt idx="96181">
                  <c:v>5.8844095850000003E-7</c:v>
                </c:pt>
                <c:pt idx="96182">
                  <c:v>9.2304554470000002E-7</c:v>
                </c:pt>
                <c:pt idx="96183">
                  <c:v>1.2356881329999999E-6</c:v>
                </c:pt>
                <c:pt idx="96184">
                  <c:v>5.8718803600000002E-5</c:v>
                </c:pt>
                <c:pt idx="96185">
                  <c:v>8.3001346130000005E-6</c:v>
                </c:pt>
                <c:pt idx="96186">
                  <c:v>1.223141843E-5</c:v>
                </c:pt>
                <c:pt idx="96187">
                  <c:v>1.7393235109999999E-5</c:v>
                </c:pt>
                <c:pt idx="96188">
                  <c:v>8.0328462079999998E-4</c:v>
                </c:pt>
                <c:pt idx="96189">
                  <c:v>1.3638239210000001E-5</c:v>
                </c:pt>
                <c:pt idx="96190">
                  <c:v>1.0608940659999999E-6</c:v>
                </c:pt>
                <c:pt idx="96191">
                  <c:v>4.851394788E-6</c:v>
                </c:pt>
                <c:pt idx="96192">
                  <c:v>5.8436865280000002E-5</c:v>
                </c:pt>
                <c:pt idx="96193">
                  <c:v>2.3433731189999999E-6</c:v>
                </c:pt>
                <c:pt idx="96194">
                  <c:v>3.8315625200000003E-6</c:v>
                </c:pt>
                <c:pt idx="96195">
                  <c:v>7.5224366190000001E-6</c:v>
                </c:pt>
                <c:pt idx="96196">
                  <c:v>2.304575215E-4</c:v>
                </c:pt>
                <c:pt idx="96197">
                  <c:v>8.5168237029999996E-6</c:v>
                </c:pt>
                <c:pt idx="96198">
                  <c:v>4.3198184219999998E-7</c:v>
                </c:pt>
                <c:pt idx="96199">
                  <c:v>4.2900627180000003E-6</c:v>
                </c:pt>
                <c:pt idx="96200">
                  <c:v>6.0895602030000002E-5</c:v>
                </c:pt>
                <c:pt idx="96201">
                  <c:v>1.611504285E-7</c:v>
                </c:pt>
                <c:pt idx="96202">
                  <c:v>1.1178150329999999E-6</c:v>
                </c:pt>
                <c:pt idx="96203">
                  <c:v>1.016690875E-6</c:v>
                </c:pt>
                <c:pt idx="96204">
                  <c:v>7.9586869750000004E-6</c:v>
                </c:pt>
                <c:pt idx="96205">
                  <c:v>2.092745057E-7</c:v>
                </c:pt>
                <c:pt idx="96206">
                  <c:v>7.5458356870000004E-7</c:v>
                </c:pt>
                <c:pt idx="96207">
                  <c:v>7.3459336150000003E-7</c:v>
                </c:pt>
                <c:pt idx="96208">
                  <c:v>3.584145768E-4</c:v>
                </c:pt>
                <c:pt idx="96209">
                  <c:v>4.5443060940000001E-6</c:v>
                </c:pt>
                <c:pt idx="96210">
                  <c:v>3.283685599E-6</c:v>
                </c:pt>
                <c:pt idx="96211">
                  <c:v>1.090646357E-5</c:v>
                </c:pt>
                <c:pt idx="96212">
                  <c:v>1.7342853539999998E-5</c:v>
                </c:pt>
                <c:pt idx="96213">
                  <c:v>1.0133046080000001E-5</c:v>
                </c:pt>
                <c:pt idx="96214">
                  <c:v>1.6354879550000001E-5</c:v>
                </c:pt>
                <c:pt idx="96215">
                  <c:v>2.678415964E-5</c:v>
                </c:pt>
                <c:pt idx="96216">
                  <c:v>5.8514988830000001E-5</c:v>
                </c:pt>
                <c:pt idx="96217">
                  <c:v>2.5312560850000001E-5</c:v>
                </c:pt>
                <c:pt idx="96218">
                  <c:v>3.3867959400000003E-5</c:v>
                </c:pt>
                <c:pt idx="96219">
                  <c:v>5.0439591119999997E-5</c:v>
                </c:pt>
                <c:pt idx="96220">
                  <c:v>2.5827789080000002E-4</c:v>
                </c:pt>
                <c:pt idx="96221">
                  <c:v>3.8903202049999998E-5</c:v>
                </c:pt>
                <c:pt idx="96222">
                  <c:v>5.6617909120000001E-5</c:v>
                </c:pt>
                <c:pt idx="96223">
                  <c:v>5.984817032E-5</c:v>
                </c:pt>
                <c:pt idx="96224">
                  <c:v>1.573882499E-4</c:v>
                </c:pt>
                <c:pt idx="96225">
                  <c:v>4.8397647530000002E-5</c:v>
                </c:pt>
                <c:pt idx="96226">
                  <c:v>5.6985109910000003E-5</c:v>
                </c:pt>
                <c:pt idx="96227">
                  <c:v>3.5367558809999998E-5</c:v>
                </c:pt>
                <c:pt idx="96228">
                  <c:v>2.9381677589999999E-2</c:v>
                </c:pt>
                <c:pt idx="96229">
                  <c:v>1.157617122E-4</c:v>
                </c:pt>
                <c:pt idx="96230">
                  <c:v>9.8376977570000001E-5</c:v>
                </c:pt>
                <c:pt idx="96231">
                  <c:v>7.3000308649999994E-5</c:v>
                </c:pt>
                <c:pt idx="96232">
                  <c:v>1.8415019E-4</c:v>
                </c:pt>
                <c:pt idx="96233">
                  <c:v>6.9559230080000004E-5</c:v>
                </c:pt>
                <c:pt idx="96234">
                  <c:v>6.4082798209999997E-5</c:v>
                </c:pt>
                <c:pt idx="96235">
                  <c:v>4.5057280649999997E-5</c:v>
                </c:pt>
                <c:pt idx="96236">
                  <c:v>2.6190961969999998E-4</c:v>
                </c:pt>
                <c:pt idx="96237">
                  <c:v>4.6396641890000002E-5</c:v>
                </c:pt>
                <c:pt idx="96238">
                  <c:v>3.0239246239999998E-5</c:v>
                </c:pt>
                <c:pt idx="96239">
                  <c:v>2.0620254459999999E-5</c:v>
                </c:pt>
                <c:pt idx="96240">
                  <c:v>6.1069162969999997E-5</c:v>
                </c:pt>
                <c:pt idx="96241">
                  <c:v>2.7372263350000002E-5</c:v>
                </c:pt>
                <c:pt idx="96242">
                  <c:v>1.4775396060000001E-5</c:v>
                </c:pt>
                <c:pt idx="96243">
                  <c:v>7.9828028400000002E-6</c:v>
                </c:pt>
                <c:pt idx="96244">
                  <c:v>1.8959894770000002E-5</c:v>
                </c:pt>
                <c:pt idx="96245">
                  <c:v>9.7865467160000007E-6</c:v>
                </c:pt>
                <c:pt idx="96246">
                  <c:v>2.1347656019999998E-6</c:v>
                </c:pt>
                <c:pt idx="96247">
                  <c:v>2.820036752E-6</c:v>
                </c:pt>
                <c:pt idx="96248">
                  <c:v>3.6138588299999998E-4</c:v>
                </c:pt>
                <c:pt idx="96249">
                  <c:v>1.5850458490000001E-6</c:v>
                </c:pt>
                <c:pt idx="96250">
                  <c:v>8.619311452E-7</c:v>
                </c:pt>
                <c:pt idx="96251">
                  <c:v>1.682096312E-7</c:v>
                </c:pt>
                <c:pt idx="96252">
                  <c:v>7.8785348979999994E-6</c:v>
                </c:pt>
                <c:pt idx="96253">
                  <c:v>8.6877601280000003E-7</c:v>
                </c:pt>
                <c:pt idx="96254">
                  <c:v>1.0180349570000001E-6</c:v>
                </c:pt>
                <c:pt idx="96255">
                  <c:v>1.8920608530000001E-7</c:v>
                </c:pt>
                <c:pt idx="96256">
                  <c:v>5.8758487320000002E-5</c:v>
                </c:pt>
                <c:pt idx="96257">
                  <c:v>2.8245578569999999E-6</c:v>
                </c:pt>
                <c:pt idx="96258">
                  <c:v>6.8646201320000001E-8</c:v>
                </c:pt>
                <c:pt idx="96259">
                  <c:v>7.4853217650000002E-6</c:v>
                </c:pt>
                <c:pt idx="96260">
                  <c:v>2.324552384E-4</c:v>
                </c:pt>
                <c:pt idx="96261">
                  <c:v>8.7012515800000001E-6</c:v>
                </c:pt>
                <c:pt idx="96262">
                  <c:v>3.630675221E-6</c:v>
                </c:pt>
                <c:pt idx="96263">
                  <c:v>1.830227056E-6</c:v>
                </c:pt>
                <c:pt idx="96264">
                  <c:v>5.9179007889999997E-5</c:v>
                </c:pt>
                <c:pt idx="96265">
                  <c:v>5.0080446649999999E-6</c:v>
                </c:pt>
                <c:pt idx="96266">
                  <c:v>6.9723905599999998E-7</c:v>
                </c:pt>
                <c:pt idx="96267">
                  <c:v>1.2785076530000001E-5</c:v>
                </c:pt>
                <c:pt idx="96268">
                  <c:v>7.8737125809999996E-4</c:v>
                </c:pt>
                <c:pt idx="96269">
                  <c:v>1.9639452880000001E-5</c:v>
                </c:pt>
                <c:pt idx="96270">
                  <c:v>1.6086993420000001E-5</c:v>
                </c:pt>
                <c:pt idx="96271">
                  <c:v>9.0444892109999995E-6</c:v>
                </c:pt>
                <c:pt idx="96272">
                  <c:v>6.119017987E-5</c:v>
                </c:pt>
                <c:pt idx="96273">
                  <c:v>1.1615140189999999E-6</c:v>
                </c:pt>
                <c:pt idx="96274">
                  <c:v>9.5842207030000003E-7</c:v>
                </c:pt>
                <c:pt idx="96275">
                  <c:v>6.0700801559999995E-7</c:v>
                </c:pt>
                <c:pt idx="96276">
                  <c:v>2.671683811E-6</c:v>
                </c:pt>
                <c:pt idx="96277">
                  <c:v>6.1551668870000004E-7</c:v>
                </c:pt>
                <c:pt idx="96278">
                  <c:v>5.0548135090000001E-7</c:v>
                </c:pt>
                <c:pt idx="96279">
                  <c:v>1.7473327140000001E-6</c:v>
                </c:pt>
                <c:pt idx="96280">
                  <c:v>1.5661645999999998E-5</c:v>
                </c:pt>
                <c:pt idx="96281">
                  <c:v>2.3287518620000001E-6</c:v>
                </c:pt>
                <c:pt idx="96282">
                  <c:v>4.7851791460000005E-7</c:v>
                </c:pt>
                <c:pt idx="96283">
                  <c:v>8.5616765889999998E-7</c:v>
                </c:pt>
                <c:pt idx="96284">
                  <c:v>5.3061245849999996E-6</c:v>
                </c:pt>
                <c:pt idx="96285">
                  <c:v>1.3614655279999999E-6</c:v>
                </c:pt>
                <c:pt idx="96286">
                  <c:v>7.3509968149999997E-8</c:v>
                </c:pt>
                <c:pt idx="96287">
                  <c:v>3.1624050879999998E-6</c:v>
                </c:pt>
                <c:pt idx="96288">
                  <c:v>5.3251124899999999E-5</c:v>
                </c:pt>
                <c:pt idx="96289">
                  <c:v>4.3152360590000002E-6</c:v>
                </c:pt>
                <c:pt idx="96290">
                  <c:v>1.187775825E-6</c:v>
                </c:pt>
                <c:pt idx="96291">
                  <c:v>1.9133481190000001E-6</c:v>
                </c:pt>
                <c:pt idx="96292">
                  <c:v>4.8257108559999998E-6</c:v>
                </c:pt>
                <c:pt idx="96293">
                  <c:v>2.336205828E-7</c:v>
                </c:pt>
                <c:pt idx="96294">
                  <c:v>3.9213097569999999E-7</c:v>
                </c:pt>
                <c:pt idx="96295">
                  <c:v>4.6838406519999998E-7</c:v>
                </c:pt>
                <c:pt idx="96296">
                  <c:v>1.276866571E-6</c:v>
                </c:pt>
                <c:pt idx="96297">
                  <c:v>7.7533906750000001E-7</c:v>
                </c:pt>
                <c:pt idx="96298">
                  <c:v>1.6363519439999999E-7</c:v>
                </c:pt>
                <c:pt idx="96299">
                  <c:v>8.9728423939999993E-6</c:v>
                </c:pt>
                <c:pt idx="96300">
                  <c:v>7.1847598930000002E-5</c:v>
                </c:pt>
                <c:pt idx="96301">
                  <c:v>1.232911142E-5</c:v>
                </c:pt>
                <c:pt idx="96302">
                  <c:v>7.8839961469999999E-6</c:v>
                </c:pt>
                <c:pt idx="96303">
                  <c:v>1.052338761E-8</c:v>
                </c:pt>
                <c:pt idx="96304">
                  <c:v>2.098591531E-6</c:v>
                </c:pt>
                <c:pt idx="96305">
                  <c:v>6.904224565E-6</c:v>
                </c:pt>
                <c:pt idx="96306">
                  <c:v>3.4849307850000001E-6</c:v>
                </c:pt>
                <c:pt idx="96307">
                  <c:v>4.2831262499999998E-6</c:v>
                </c:pt>
                <c:pt idx="96308">
                  <c:v>4.6455530100000003E-5</c:v>
                </c:pt>
                <c:pt idx="96309">
                  <c:v>2.075506178E-5</c:v>
                </c:pt>
                <c:pt idx="96310">
                  <c:v>1.649738894E-5</c:v>
                </c:pt>
                <c:pt idx="96311">
                  <c:v>1.261040859E-5</c:v>
                </c:pt>
                <c:pt idx="96312">
                  <c:v>8.5139078610000005E-5</c:v>
                </c:pt>
                <c:pt idx="96313">
                  <c:v>4.4999379820000002E-7</c:v>
                </c:pt>
                <c:pt idx="96314">
                  <c:v>2.5451788830000001E-7</c:v>
                </c:pt>
                <c:pt idx="96315">
                  <c:v>4.2956156049999998E-6</c:v>
                </c:pt>
                <c:pt idx="96316">
                  <c:v>2.944113324E-6</c:v>
                </c:pt>
                <c:pt idx="96317">
                  <c:v>5.1610347989999997E-8</c:v>
                </c:pt>
                <c:pt idx="96318">
                  <c:v>2.3362158640000001E-6</c:v>
                </c:pt>
                <c:pt idx="96319">
                  <c:v>2.4865720789999999E-5</c:v>
                </c:pt>
                <c:pt idx="96320">
                  <c:v>9.4119451770000002E-5</c:v>
                </c:pt>
                <c:pt idx="96321">
                  <c:v>7.6480245709999997E-6</c:v>
                </c:pt>
                <c:pt idx="96322">
                  <c:v>1.264150768E-6</c:v>
                </c:pt>
                <c:pt idx="96323">
                  <c:v>1.5957160899999999E-6</c:v>
                </c:pt>
                <c:pt idx="96324">
                  <c:v>2.4849442379999999E-7</c:v>
                </c:pt>
                <c:pt idx="96325">
                  <c:v>2.6713055009999999E-7</c:v>
                </c:pt>
                <c:pt idx="96326">
                  <c:v>2.5315235799999999E-7</c:v>
                </c:pt>
                <c:pt idx="96327">
                  <c:v>3.84794526E-7</c:v>
                </c:pt>
                <c:pt idx="96328">
                  <c:v>2.693683592E-7</c:v>
                </c:pt>
                <c:pt idx="96329">
                  <c:v>6.727717812E-7</c:v>
                </c:pt>
                <c:pt idx="96330">
                  <c:v>9.1407606650000001E-7</c:v>
                </c:pt>
                <c:pt idx="96331">
                  <c:v>8.4915838180000006E-8</c:v>
                </c:pt>
                <c:pt idx="96332">
                  <c:v>2.1486938430000001E-6</c:v>
                </c:pt>
                <c:pt idx="96333">
                  <c:v>4.2094916950000003E-7</c:v>
                </c:pt>
                <c:pt idx="96334">
                  <c:v>3.8708778080000001E-7</c:v>
                </c:pt>
                <c:pt idx="96335">
                  <c:v>8.1524128909999997E-7</c:v>
                </c:pt>
                <c:pt idx="96336">
                  <c:v>6.4262716429999995E-8</c:v>
                </c:pt>
                <c:pt idx="96337">
                  <c:v>4.3574149220000001E-7</c:v>
                </c:pt>
                <c:pt idx="96338">
                  <c:v>3.561811623E-7</c:v>
                </c:pt>
                <c:pt idx="96339">
                  <c:v>5.5861619360000004E-7</c:v>
                </c:pt>
                <c:pt idx="96340">
                  <c:v>7.1464856609999997E-7</c:v>
                </c:pt>
                <c:pt idx="96341">
                  <c:v>2.4817534139999999E-8</c:v>
                </c:pt>
                <c:pt idx="96342">
                  <c:v>1.487475999E-6</c:v>
                </c:pt>
                <c:pt idx="96343">
                  <c:v>4.1843365440000003E-6</c:v>
                </c:pt>
                <c:pt idx="96344">
                  <c:v>5.4156378820000003E-6</c:v>
                </c:pt>
                <c:pt idx="96345">
                  <c:v>2.5592837740000001E-7</c:v>
                </c:pt>
                <c:pt idx="96346">
                  <c:v>1.3024552170000001E-6</c:v>
                </c:pt>
                <c:pt idx="96347">
                  <c:v>1.1449082150000001E-6</c:v>
                </c:pt>
                <c:pt idx="96348">
                  <c:v>4.855515494E-6</c:v>
                </c:pt>
                <c:pt idx="96349">
                  <c:v>7.0561038419999998E-7</c:v>
                </c:pt>
                <c:pt idx="96350">
                  <c:v>2.2704211739999998E-6</c:v>
                </c:pt>
                <c:pt idx="96351">
                  <c:v>9.6363296880000009E-7</c:v>
                </c:pt>
                <c:pt idx="96352">
                  <c:v>8.0737628240000003E-6</c:v>
                </c:pt>
                <c:pt idx="96353">
                  <c:v>7.9153216310000003E-7</c:v>
                </c:pt>
                <c:pt idx="96354">
                  <c:v>6.7396540839999999E-7</c:v>
                </c:pt>
                <c:pt idx="96355">
                  <c:v>4.972211544E-6</c:v>
                </c:pt>
                <c:pt idx="96356">
                  <c:v>4.5710492390000004E-6</c:v>
                </c:pt>
                <c:pt idx="96357">
                  <c:v>2.1008590719999998E-6</c:v>
                </c:pt>
                <c:pt idx="96358">
                  <c:v>3.5988418630000002E-7</c:v>
                </c:pt>
                <c:pt idx="96359">
                  <c:v>3.5960493480000002E-5</c:v>
                </c:pt>
                <c:pt idx="96360">
                  <c:v>8.5805630249999998E-5</c:v>
                </c:pt>
                <c:pt idx="96361">
                  <c:v>3.1329555040000002E-5</c:v>
                </c:pt>
                <c:pt idx="96362">
                  <c:v>2.962410772E-5</c:v>
                </c:pt>
                <c:pt idx="96363">
                  <c:v>4.3578884249999999E-5</c:v>
                </c:pt>
                <c:pt idx="96364">
                  <c:v>3.463269218E-5</c:v>
                </c:pt>
                <c:pt idx="96365">
                  <c:v>2.9023118490000001E-7</c:v>
                </c:pt>
                <c:pt idx="96366">
                  <c:v>1.1443392560000001E-6</c:v>
                </c:pt>
                <c:pt idx="96367">
                  <c:v>3.8372123159999999E-7</c:v>
                </c:pt>
                <c:pt idx="96368">
                  <c:v>1.9963982140000001E-6</c:v>
                </c:pt>
                <c:pt idx="96369">
                  <c:v>4.2008184450000001E-7</c:v>
                </c:pt>
                <c:pt idx="96370">
                  <c:v>4.4937192750000001E-7</c:v>
                </c:pt>
                <c:pt idx="96371">
                  <c:v>1.2554074060000001E-6</c:v>
                </c:pt>
                <c:pt idx="96372">
                  <c:v>9.2670407060000005E-8</c:v>
                </c:pt>
                <c:pt idx="96373">
                  <c:v>5.4392616260000005E-7</c:v>
                </c:pt>
                <c:pt idx="96374">
                  <c:v>2.7745398869999999E-7</c:v>
                </c:pt>
                <c:pt idx="96375">
                  <c:v>3.3683112100000002E-7</c:v>
                </c:pt>
                <c:pt idx="96376">
                  <c:v>2.146603492E-7</c:v>
                </c:pt>
                <c:pt idx="96377">
                  <c:v>2.087293734E-7</c:v>
                </c:pt>
                <c:pt idx="96378">
                  <c:v>2.2272918399999999E-7</c:v>
                </c:pt>
                <c:pt idx="96379">
                  <c:v>6.6880808380000004E-8</c:v>
                </c:pt>
                <c:pt idx="96380">
                  <c:v>1.893966514E-7</c:v>
                </c:pt>
                <c:pt idx="96381">
                  <c:v>1.3547413210000001E-7</c:v>
                </c:pt>
                <c:pt idx="96382">
                  <c:v>4.6344985919999999E-7</c:v>
                </c:pt>
                <c:pt idx="96383">
                  <c:v>3.7067338999999999E-7</c:v>
                </c:pt>
                <c:pt idx="96384">
                  <c:v>1.9341069780000001E-7</c:v>
                </c:pt>
                <c:pt idx="96385">
                  <c:v>2.0131952010000001E-7</c:v>
                </c:pt>
                <c:pt idx="96386">
                  <c:v>2.0852825679999999E-7</c:v>
                </c:pt>
                <c:pt idx="96387">
                  <c:v>4.2087972310000002E-7</c:v>
                </c:pt>
                <c:pt idx="96388">
                  <c:v>6.8600017899999996E-8</c:v>
                </c:pt>
                <c:pt idx="96389">
                  <c:v>2.207029687E-7</c:v>
                </c:pt>
                <c:pt idx="96390">
                  <c:v>3.6941266659999998E-7</c:v>
                </c:pt>
                <c:pt idx="96391">
                  <c:v>3.1730258419999999E-6</c:v>
                </c:pt>
                <c:pt idx="96392">
                  <c:v>3.8590598300000002E-6</c:v>
                </c:pt>
                <c:pt idx="96393">
                  <c:v>1.3137992699999999E-6</c:v>
                </c:pt>
                <c:pt idx="96394">
                  <c:v>5.4893262749999998E-7</c:v>
                </c:pt>
                <c:pt idx="96395">
                  <c:v>2.4304655080000001E-6</c:v>
                </c:pt>
                <c:pt idx="96396">
                  <c:v>1.435963888E-6</c:v>
                </c:pt>
                <c:pt idx="96397">
                  <c:v>8.906997741E-7</c:v>
                </c:pt>
                <c:pt idx="96398">
                  <c:v>4.5869378289999998E-7</c:v>
                </c:pt>
                <c:pt idx="96399">
                  <c:v>2.9018828099999998E-6</c:v>
                </c:pt>
                <c:pt idx="96400">
                  <c:v>9.7414225539999999E-6</c:v>
                </c:pt>
                <c:pt idx="96401">
                  <c:v>8.3086531879999998E-6</c:v>
                </c:pt>
                <c:pt idx="96402">
                  <c:v>1.5365060059999999E-5</c:v>
                </c:pt>
                <c:pt idx="96403">
                  <c:v>1.0046482400000001E-4</c:v>
                </c:pt>
                <c:pt idx="96404">
                  <c:v>3.9471772830000003E-5</c:v>
                </c:pt>
                <c:pt idx="96405">
                  <c:v>1.8783281479999999E-6</c:v>
                </c:pt>
                <c:pt idx="96406">
                  <c:v>3.7562386629999998E-7</c:v>
                </c:pt>
                <c:pt idx="96407">
                  <c:v>1.978967702E-6</c:v>
                </c:pt>
                <c:pt idx="96408">
                  <c:v>2.1736432239999999E-6</c:v>
                </c:pt>
                <c:pt idx="96409">
                  <c:v>2.0856086500000001E-8</c:v>
                </c:pt>
                <c:pt idx="96410">
                  <c:v>2.6457741989999999E-7</c:v>
                </c:pt>
                <c:pt idx="96411">
                  <c:v>1.5167326400000001E-5</c:v>
                </c:pt>
                <c:pt idx="96412">
                  <c:v>6.2724707319999998E-6</c:v>
                </c:pt>
                <c:pt idx="96413">
                  <c:v>2.7351423969999998E-6</c:v>
                </c:pt>
                <c:pt idx="96414">
                  <c:v>3.1693145730000001E-6</c:v>
                </c:pt>
                <c:pt idx="96415">
                  <c:v>4.6455917480000002E-6</c:v>
                </c:pt>
                <c:pt idx="96416">
                  <c:v>8.7729360680000001E-7</c:v>
                </c:pt>
                <c:pt idx="96417">
                  <c:v>1.6420441249999999E-7</c:v>
                </c:pt>
                <c:pt idx="96418">
                  <c:v>4.9108259209999998E-7</c:v>
                </c:pt>
                <c:pt idx="96419">
                  <c:v>3.6892124869999998E-8</c:v>
                </c:pt>
                <c:pt idx="96420">
                  <c:v>5.881418935E-8</c:v>
                </c:pt>
                <c:pt idx="96421">
                  <c:v>2.19489397E-7</c:v>
                </c:pt>
                <c:pt idx="96422">
                  <c:v>4.1123535870000001E-7</c:v>
                </c:pt>
                <c:pt idx="96423">
                  <c:v>3.0604114440000001E-7</c:v>
                </c:pt>
                <c:pt idx="96424">
                  <c:v>2.3567338720000001E-7</c:v>
                </c:pt>
                <c:pt idx="96425">
                  <c:v>9.354871018E-8</c:v>
                </c:pt>
                <c:pt idx="96426">
                  <c:v>9.798304097E-8</c:v>
                </c:pt>
                <c:pt idx="96427">
                  <c:v>9.3986720120000001E-8</c:v>
                </c:pt>
                <c:pt idx="96428">
                  <c:v>9.4578927030000004E-8</c:v>
                </c:pt>
                <c:pt idx="96429">
                  <c:v>9.2450270389999999E-8</c:v>
                </c:pt>
                <c:pt idx="96430">
                  <c:v>9.7325518220000006E-8</c:v>
                </c:pt>
                <c:pt idx="96431">
                  <c:v>3.0656345709999998E-7</c:v>
                </c:pt>
                <c:pt idx="96432">
                  <c:v>7.6246114659999996E-8</c:v>
                </c:pt>
                <c:pt idx="96433">
                  <c:v>4.2778775249999999E-7</c:v>
                </c:pt>
                <c:pt idx="96434">
                  <c:v>4.867293992E-7</c:v>
                </c:pt>
                <c:pt idx="96435">
                  <c:v>1.7171584599999999E-6</c:v>
                </c:pt>
                <c:pt idx="96436">
                  <c:v>3.8278800899999998E-7</c:v>
                </c:pt>
                <c:pt idx="96437">
                  <c:v>2.5617067210000002E-7</c:v>
                </c:pt>
                <c:pt idx="96438">
                  <c:v>4.442410057E-7</c:v>
                </c:pt>
                <c:pt idx="96439">
                  <c:v>5.6083897009999998E-7</c:v>
                </c:pt>
                <c:pt idx="96440">
                  <c:v>2.3633112610000002E-8</c:v>
                </c:pt>
                <c:pt idx="96441">
                  <c:v>1.0373485070000001E-6</c:v>
                </c:pt>
                <c:pt idx="96442">
                  <c:v>1.3105041620000001E-6</c:v>
                </c:pt>
                <c:pt idx="96443">
                  <c:v>1.75484745E-5</c:v>
                </c:pt>
                <c:pt idx="96444">
                  <c:v>3.7003923470000001E-6</c:v>
                </c:pt>
                <c:pt idx="96445">
                  <c:v>2.6450750810000001E-7</c:v>
                </c:pt>
                <c:pt idx="96446">
                  <c:v>1.669195328E-6</c:v>
                </c:pt>
                <c:pt idx="96447">
                  <c:v>8.6367788649999999E-6</c:v>
                </c:pt>
                <c:pt idx="96448">
                  <c:v>3.118332284E-7</c:v>
                </c:pt>
                <c:pt idx="96449">
                  <c:v>9.3727930979999998E-7</c:v>
                </c:pt>
                <c:pt idx="96450">
                  <c:v>9.9160035690000001E-7</c:v>
                </c:pt>
                <c:pt idx="96451">
                  <c:v>1.8985261379999999E-5</c:v>
                </c:pt>
                <c:pt idx="96452">
                  <c:v>5.5579084789999997E-6</c:v>
                </c:pt>
                <c:pt idx="96453">
                  <c:v>5.3854308779999997E-6</c:v>
                </c:pt>
                <c:pt idx="96454">
                  <c:v>5.0786304489999998E-6</c:v>
                </c:pt>
                <c:pt idx="96455">
                  <c:v>6.8567475920000006E-5</c:v>
                </c:pt>
                <c:pt idx="96456">
                  <c:v>3.0241422279999998E-6</c:v>
                </c:pt>
                <c:pt idx="96457">
                  <c:v>2.1120547669999999E-7</c:v>
                </c:pt>
                <c:pt idx="96458">
                  <c:v>3.039371562E-7</c:v>
                </c:pt>
                <c:pt idx="96459">
                  <c:v>1.7750919800000001E-6</c:v>
                </c:pt>
                <c:pt idx="96460">
                  <c:v>7.4597669990000006E-8</c:v>
                </c:pt>
                <c:pt idx="96461">
                  <c:v>1.4847556420000001E-7</c:v>
                </c:pt>
                <c:pt idx="96462">
                  <c:v>9.9564164649999998E-8</c:v>
                </c:pt>
                <c:pt idx="96463">
                  <c:v>2.4163962849999998E-6</c:v>
                </c:pt>
                <c:pt idx="96464">
                  <c:v>1.458851667E-7</c:v>
                </c:pt>
                <c:pt idx="96465">
                  <c:v>4.1166869150000001E-8</c:v>
                </c:pt>
                <c:pt idx="96466">
                  <c:v>2.6006729550000002E-8</c:v>
                </c:pt>
                <c:pt idx="96467">
                  <c:v>1.287230935E-7</c:v>
                </c:pt>
                <c:pt idx="96468">
                  <c:v>2.8050766089999999E-8</c:v>
                </c:pt>
                <c:pt idx="96469">
                  <c:v>6.2262902870000002E-9</c:v>
                </c:pt>
                <c:pt idx="96470">
                  <c:v>1.161279311E-8</c:v>
                </c:pt>
                <c:pt idx="96471">
                  <c:v>3.440857752E-9</c:v>
                </c:pt>
                <c:pt idx="96472">
                  <c:v>2.262867323E-8</c:v>
                </c:pt>
                <c:pt idx="96473">
                  <c:v>2.3519936840000001E-8</c:v>
                </c:pt>
                <c:pt idx="96474">
                  <c:v>2.2062783780000001E-8</c:v>
                </c:pt>
                <c:pt idx="96475">
                  <c:v>1.340898345E-8</c:v>
                </c:pt>
                <c:pt idx="96476">
                  <c:v>2.2849038609999999E-8</c:v>
                </c:pt>
                <c:pt idx="96477">
                  <c:v>1.8424061839999999E-8</c:v>
                </c:pt>
                <c:pt idx="96478">
                  <c:v>1.123143669E-8</c:v>
                </c:pt>
                <c:pt idx="96479">
                  <c:v>1.976849748E-8</c:v>
                </c:pt>
                <c:pt idx="96480">
                  <c:v>2.85938704E-8</c:v>
                </c:pt>
                <c:pt idx="96481">
                  <c:v>6.9922638119999997E-9</c:v>
                </c:pt>
                <c:pt idx="96482">
                  <c:v>3.794628753E-8</c:v>
                </c:pt>
                <c:pt idx="96483">
                  <c:v>1.9405438559999999E-8</c:v>
                </c:pt>
                <c:pt idx="96484">
                  <c:v>4.5974789800000002E-8</c:v>
                </c:pt>
                <c:pt idx="96485">
                  <c:v>4.6164290880000001E-8</c:v>
                </c:pt>
                <c:pt idx="96486">
                  <c:v>1.5686507320000001E-7</c:v>
                </c:pt>
                <c:pt idx="96487">
                  <c:v>3.505020267E-7</c:v>
                </c:pt>
                <c:pt idx="96488">
                  <c:v>4.788322235E-8</c:v>
                </c:pt>
                <c:pt idx="96489">
                  <c:v>2.750330832E-7</c:v>
                </c:pt>
                <c:pt idx="96490">
                  <c:v>3.692301284E-7</c:v>
                </c:pt>
                <c:pt idx="96491">
                  <c:v>3.638812818E-7</c:v>
                </c:pt>
                <c:pt idx="96492">
                  <c:v>1.913919753E-7</c:v>
                </c:pt>
                <c:pt idx="96493">
                  <c:v>9.894420155E-7</c:v>
                </c:pt>
                <c:pt idx="96494">
                  <c:v>1.271337451E-6</c:v>
                </c:pt>
                <c:pt idx="96495">
                  <c:v>9.0582125299999998E-5</c:v>
                </c:pt>
                <c:pt idx="96496">
                  <c:v>1.467692202E-6</c:v>
                </c:pt>
                <c:pt idx="96497">
                  <c:v>6.8238775849999995E-8</c:v>
                </c:pt>
                <c:pt idx="96498">
                  <c:v>7.4524806629999996E-7</c:v>
                </c:pt>
                <c:pt idx="96499">
                  <c:v>1.1470367750000001E-6</c:v>
                </c:pt>
                <c:pt idx="96500">
                  <c:v>2.076497661E-7</c:v>
                </c:pt>
                <c:pt idx="96501">
                  <c:v>2.6441807249999998E-7</c:v>
                </c:pt>
                <c:pt idx="96502">
                  <c:v>4.5731917469999998E-7</c:v>
                </c:pt>
                <c:pt idx="96503">
                  <c:v>1.542930933E-6</c:v>
                </c:pt>
                <c:pt idx="96504">
                  <c:v>1.555152871E-7</c:v>
                </c:pt>
                <c:pt idx="96505">
                  <c:v>2.57271628E-7</c:v>
                </c:pt>
                <c:pt idx="96506">
                  <c:v>2.0371031609999999E-7</c:v>
                </c:pt>
                <c:pt idx="96507">
                  <c:v>3.301482297E-7</c:v>
                </c:pt>
                <c:pt idx="96508">
                  <c:v>7.8269507549999996E-8</c:v>
                </c:pt>
                <c:pt idx="96509">
                  <c:v>9.8142448060000006E-8</c:v>
                </c:pt>
                <c:pt idx="96510">
                  <c:v>6.8311173269999998E-8</c:v>
                </c:pt>
                <c:pt idx="96511">
                  <c:v>5.5111732860000001E-8</c:v>
                </c:pt>
                <c:pt idx="96512">
                  <c:v>2.3594495799999999E-8</c:v>
                </c:pt>
                <c:pt idx="96513">
                  <c:v>2.3873264369999999E-8</c:v>
                </c:pt>
                <c:pt idx="96514">
                  <c:v>6.3625259169999999E-9</c:v>
                </c:pt>
                <c:pt idx="96515">
                  <c:v>9.2289402979999999E-7</c:v>
                </c:pt>
                <c:pt idx="96516">
                  <c:v>1.5036428030000001E-9</c:v>
                </c:pt>
                <c:pt idx="96517">
                  <c:v>6.5281203259999998E-10</c:v>
                </c:pt>
                <c:pt idx="96518">
                  <c:v>3.460741131E-10</c:v>
                </c:pt>
                <c:pt idx="96519">
                  <c:v>1.0013589199999999E-8</c:v>
                </c:pt>
                <c:pt idx="96520">
                  <c:v>8.7002152539999997E-10</c:v>
                </c:pt>
                <c:pt idx="96521">
                  <c:v>1.1086057210000001E-9</c:v>
                </c:pt>
                <c:pt idx="96522">
                  <c:v>1.164502249E-9</c:v>
                </c:pt>
                <c:pt idx="96523">
                  <c:v>1.216555897E-8</c:v>
                </c:pt>
                <c:pt idx="96524">
                  <c:v>1.967144102E-10</c:v>
                </c:pt>
                <c:pt idx="96525">
                  <c:v>4.6082624639999999E-14</c:v>
                </c:pt>
                <c:pt idx="96526">
                  <c:v>2.7146928850000002E-10</c:v>
                </c:pt>
                <c:pt idx="96527">
                  <c:v>5.9822128740000004E-8</c:v>
                </c:pt>
                <c:pt idx="96528">
                  <c:v>5.3713253610000001E-9</c:v>
                </c:pt>
                <c:pt idx="96529">
                  <c:v>9.1568301879999992E-9</c:v>
                </c:pt>
                <c:pt idx="96530">
                  <c:v>1.314884934E-8</c:v>
                </c:pt>
                <c:pt idx="96531">
                  <c:v>1.788164741E-7</c:v>
                </c:pt>
                <c:pt idx="96532">
                  <c:v>4.1574657009999998E-8</c:v>
                </c:pt>
                <c:pt idx="96533">
                  <c:v>3.7650680269999999E-8</c:v>
                </c:pt>
                <c:pt idx="96534">
                  <c:v>5.7147260879999998E-8</c:v>
                </c:pt>
                <c:pt idx="96535">
                  <c:v>1.4608299869999999E-5</c:v>
                </c:pt>
                <c:pt idx="96536">
                  <c:v>2.5475317700000001E-7</c:v>
                </c:pt>
                <c:pt idx="96537">
                  <c:v>2.9260235699999999E-7</c:v>
                </c:pt>
                <c:pt idx="96538">
                  <c:v>1.2047987110000001E-7</c:v>
                </c:pt>
                <c:pt idx="96539">
                  <c:v>7.6019746870000004E-6</c:v>
                </c:pt>
                <c:pt idx="96540">
                  <c:v>1.7089442249999999E-7</c:v>
                </c:pt>
                <c:pt idx="96541">
                  <c:v>1.6789378879999999E-7</c:v>
                </c:pt>
                <c:pt idx="96542">
                  <c:v>1.0978020989999999E-7</c:v>
                </c:pt>
                <c:pt idx="96543">
                  <c:v>3.839886869E-6</c:v>
                </c:pt>
                <c:pt idx="96544">
                  <c:v>1.587563568E-7</c:v>
                </c:pt>
                <c:pt idx="96545">
                  <c:v>4.0271179890000002E-8</c:v>
                </c:pt>
                <c:pt idx="96546">
                  <c:v>3.8664902580000001E-7</c:v>
                </c:pt>
                <c:pt idx="96547">
                  <c:v>1.9210412560000001E-5</c:v>
                </c:pt>
                <c:pt idx="96548">
                  <c:v>4.551478228E-7</c:v>
                </c:pt>
                <c:pt idx="96549">
                  <c:v>2.235386559E-7</c:v>
                </c:pt>
                <c:pt idx="96550">
                  <c:v>6.7837512169999994E-8</c:v>
                </c:pt>
                <c:pt idx="96551">
                  <c:v>8.6925008440000005E-7</c:v>
                </c:pt>
                <c:pt idx="96552">
                  <c:v>1.6471671010000001E-7</c:v>
                </c:pt>
                <c:pt idx="96553">
                  <c:v>5.4438949150000001E-8</c:v>
                </c:pt>
                <c:pt idx="96554">
                  <c:v>9.7945757099999996E-8</c:v>
                </c:pt>
                <c:pt idx="96555">
                  <c:v>4.30748517E-6</c:v>
                </c:pt>
                <c:pt idx="96556">
                  <c:v>1.7751879819999999E-7</c:v>
                </c:pt>
                <c:pt idx="96557">
                  <c:v>7.0137003610000001E-8</c:v>
                </c:pt>
                <c:pt idx="96558">
                  <c:v>5.6918256160000003E-9</c:v>
                </c:pt>
                <c:pt idx="96559">
                  <c:v>3.8274126279999998E-7</c:v>
                </c:pt>
                <c:pt idx="96560">
                  <c:v>1.8888111050000001E-9</c:v>
                </c:pt>
                <c:pt idx="96561">
                  <c:v>4.5936894580000003E-9</c:v>
                </c:pt>
                <c:pt idx="96562">
                  <c:v>7.0385756949999999E-9</c:v>
                </c:pt>
                <c:pt idx="96563">
                  <c:v>2.1909695029999999E-8</c:v>
                </c:pt>
                <c:pt idx="96564">
                  <c:v>1.415889422E-8</c:v>
                </c:pt>
                <c:pt idx="96565">
                  <c:v>5.9531943040000001E-9</c:v>
                </c:pt>
                <c:pt idx="96566">
                  <c:v>4.1052163740000003E-8</c:v>
                </c:pt>
                <c:pt idx="96567">
                  <c:v>7.6249579539999998E-7</c:v>
                </c:pt>
                <c:pt idx="96568">
                  <c:v>7.1800329370000002E-8</c:v>
                </c:pt>
                <c:pt idx="96569">
                  <c:v>5.4938563459999999E-8</c:v>
                </c:pt>
                <c:pt idx="96570">
                  <c:v>1.035384376E-8</c:v>
                </c:pt>
                <c:pt idx="96571">
                  <c:v>4.605464746E-9</c:v>
                </c:pt>
                <c:pt idx="96572">
                  <c:v>2.792426355E-8</c:v>
                </c:pt>
                <c:pt idx="96573">
                  <c:v>1.7475519529999999E-8</c:v>
                </c:pt>
                <c:pt idx="96574">
                  <c:v>1.265319153E-8</c:v>
                </c:pt>
                <c:pt idx="96575">
                  <c:v>2.4214248719999999E-8</c:v>
                </c:pt>
                <c:pt idx="96576">
                  <c:v>1.0195952439999999E-9</c:v>
                </c:pt>
                <c:pt idx="96577">
                  <c:v>1.8342164590000001E-8</c:v>
                </c:pt>
                <c:pt idx="96578">
                  <c:v>5.7915774870000002E-8</c:v>
                </c:pt>
                <c:pt idx="96579">
                  <c:v>7.4533811950000004E-7</c:v>
                </c:pt>
                <c:pt idx="96580">
                  <c:v>2.822075378E-8</c:v>
                </c:pt>
                <c:pt idx="96581">
                  <c:v>1.0779846980000001E-8</c:v>
                </c:pt>
                <c:pt idx="96582">
                  <c:v>4.7938487160000003E-9</c:v>
                </c:pt>
                <c:pt idx="96583">
                  <c:v>3.6413992729999999E-7</c:v>
                </c:pt>
                <c:pt idx="96584">
                  <c:v>5.8774614139999999E-8</c:v>
                </c:pt>
                <c:pt idx="96585">
                  <c:v>1.488227635E-8</c:v>
                </c:pt>
                <c:pt idx="96586">
                  <c:v>1.0905843860000001E-6</c:v>
                </c:pt>
                <c:pt idx="96587">
                  <c:v>2.02505872E-5</c:v>
                </c:pt>
                <c:pt idx="96588">
                  <c:v>1.376017032E-6</c:v>
                </c:pt>
                <c:pt idx="96589">
                  <c:v>1.174679052E-6</c:v>
                </c:pt>
                <c:pt idx="96590">
                  <c:v>3.9120187070000001E-7</c:v>
                </c:pt>
                <c:pt idx="96591">
                  <c:v>1.41847844E-6</c:v>
                </c:pt>
                <c:pt idx="96592">
                  <c:v>2.15181145E-7</c:v>
                </c:pt>
                <c:pt idx="96593">
                  <c:v>3.0769255849999999E-7</c:v>
                </c:pt>
                <c:pt idx="96594">
                  <c:v>1.301875769E-10</c:v>
                </c:pt>
                <c:pt idx="96595">
                  <c:v>4.308156793E-7</c:v>
                </c:pt>
                <c:pt idx="96596">
                  <c:v>3.0771468399999999E-7</c:v>
                </c:pt>
                <c:pt idx="96597">
                  <c:v>3.8163768000000002E-7</c:v>
                </c:pt>
                <c:pt idx="96598">
                  <c:v>7.2214318170000005E-8</c:v>
                </c:pt>
                <c:pt idx="96599">
                  <c:v>1.493040946E-6</c:v>
                </c:pt>
                <c:pt idx="96600">
                  <c:v>5.7254083299999999E-8</c:v>
                </c:pt>
                <c:pt idx="96601">
                  <c:v>3.3681036019999997E-8</c:v>
                </c:pt>
                <c:pt idx="96602">
                  <c:v>7.7009110519999998E-8</c:v>
                </c:pt>
                <c:pt idx="96603">
                  <c:v>1.990230669E-8</c:v>
                </c:pt>
                <c:pt idx="96604">
                  <c:v>4.0166538099999998E-8</c:v>
                </c:pt>
                <c:pt idx="96605">
                  <c:v>2.1062901789999998E-8</c:v>
                </c:pt>
                <c:pt idx="96606">
                  <c:v>4.7818002210000001E-8</c:v>
                </c:pt>
                <c:pt idx="96607">
                  <c:v>5.8495487529999998E-8</c:v>
                </c:pt>
                <c:pt idx="96608">
                  <c:v>2.5807687510000001E-9</c:v>
                </c:pt>
                <c:pt idx="96609">
                  <c:v>4.7826862609999999E-8</c:v>
                </c:pt>
                <c:pt idx="96610">
                  <c:v>1.9360436250000001E-7</c:v>
                </c:pt>
                <c:pt idx="96611">
                  <c:v>3.546461381E-7</c:v>
                </c:pt>
                <c:pt idx="96612">
                  <c:v>8.119730316E-9</c:v>
                </c:pt>
                <c:pt idx="96613">
                  <c:v>3.5148814329999999E-8</c:v>
                </c:pt>
                <c:pt idx="96614">
                  <c:v>5.1317435009999997E-8</c:v>
                </c:pt>
                <c:pt idx="96615">
                  <c:v>2.3436817320000001E-7</c:v>
                </c:pt>
                <c:pt idx="96616">
                  <c:v>1.039998863E-8</c:v>
                </c:pt>
                <c:pt idx="96617">
                  <c:v>4.3409352169999997E-8</c:v>
                </c:pt>
                <c:pt idx="96618">
                  <c:v>1.77867864E-8</c:v>
                </c:pt>
                <c:pt idx="96619">
                  <c:v>1.6014910679999999E-7</c:v>
                </c:pt>
                <c:pt idx="96620">
                  <c:v>2.1434021669999999E-8</c:v>
                </c:pt>
                <c:pt idx="96621">
                  <c:v>2.7144948260000002E-8</c:v>
                </c:pt>
                <c:pt idx="96622">
                  <c:v>7.7049554269999999E-9</c:v>
                </c:pt>
                <c:pt idx="96623">
                  <c:v>2.8392452309999999E-8</c:v>
                </c:pt>
                <c:pt idx="96624">
                  <c:v>2.7184106979999998E-8</c:v>
                </c:pt>
                <c:pt idx="96625">
                  <c:v>2.8877336729999999E-8</c:v>
                </c:pt>
                <c:pt idx="96626">
                  <c:v>1.158957251E-7</c:v>
                </c:pt>
                <c:pt idx="96627">
                  <c:v>1.0277610889999999E-6</c:v>
                </c:pt>
                <c:pt idx="96628">
                  <c:v>3.1412450610000002E-7</c:v>
                </c:pt>
                <c:pt idx="96629">
                  <c:v>2.0365310460000001E-7</c:v>
                </c:pt>
                <c:pt idx="96630">
                  <c:v>9.7107788840000003E-7</c:v>
                </c:pt>
                <c:pt idx="96631">
                  <c:v>1.6050206540000001E-6</c:v>
                </c:pt>
                <c:pt idx="96632">
                  <c:v>2.5357293600000001E-8</c:v>
                </c:pt>
                <c:pt idx="96633">
                  <c:v>8.6048859689999999E-10</c:v>
                </c:pt>
                <c:pt idx="96634">
                  <c:v>1.8900703709999999E-7</c:v>
                </c:pt>
                <c:pt idx="96635">
                  <c:v>5.358343952E-7</c:v>
                </c:pt>
                <c:pt idx="96636">
                  <c:v>1.5302086930000001E-8</c:v>
                </c:pt>
                <c:pt idx="96637">
                  <c:v>1.195256333E-8</c:v>
                </c:pt>
                <c:pt idx="96638">
                  <c:v>2.8835095470000002E-7</c:v>
                </c:pt>
                <c:pt idx="96639">
                  <c:v>7.9258465399999996E-7</c:v>
                </c:pt>
                <c:pt idx="96640">
                  <c:v>7.0362924430000003E-8</c:v>
                </c:pt>
                <c:pt idx="96641">
                  <c:v>2.9501496549999999E-8</c:v>
                </c:pt>
                <c:pt idx="96642">
                  <c:v>9.8379153359999997E-8</c:v>
                </c:pt>
                <c:pt idx="96643">
                  <c:v>4.5062592730000001E-7</c:v>
                </c:pt>
                <c:pt idx="96644">
                  <c:v>1.7211356069999999E-8</c:v>
                </c:pt>
                <c:pt idx="96645">
                  <c:v>1.769000048E-8</c:v>
                </c:pt>
                <c:pt idx="96646">
                  <c:v>9.5144084350000004E-8</c:v>
                </c:pt>
                <c:pt idx="96647">
                  <c:v>8.4429222650000003E-7</c:v>
                </c:pt>
                <c:pt idx="96648">
                  <c:v>7.7979287079999994E-8</c:v>
                </c:pt>
                <c:pt idx="96649">
                  <c:v>1.6315511490000001E-7</c:v>
                </c:pt>
                <c:pt idx="96650">
                  <c:v>1.8729362459999999E-7</c:v>
                </c:pt>
                <c:pt idx="96651">
                  <c:v>4.9287754060000001E-8</c:v>
                </c:pt>
                <c:pt idx="96652">
                  <c:v>2.7481198369999999E-8</c:v>
                </c:pt>
                <c:pt idx="96653">
                  <c:v>4.0024146999999999E-8</c:v>
                </c:pt>
                <c:pt idx="96654">
                  <c:v>6.6885368020000001E-8</c:v>
                </c:pt>
                <c:pt idx="96655">
                  <c:v>7.8427980669999997E-9</c:v>
                </c:pt>
                <c:pt idx="96656">
                  <c:v>4.0962300840000002E-8</c:v>
                </c:pt>
                <c:pt idx="96657">
                  <c:v>8.9349068109999997E-8</c:v>
                </c:pt>
                <c:pt idx="96658">
                  <c:v>5.5913132849999995E-7</c:v>
                </c:pt>
                <c:pt idx="96659">
                  <c:v>9.0023915319999995E-7</c:v>
                </c:pt>
                <c:pt idx="96660">
                  <c:v>2.936304792E-7</c:v>
                </c:pt>
                <c:pt idx="96661">
                  <c:v>4.6549314260000002E-8</c:v>
                </c:pt>
                <c:pt idx="96662">
                  <c:v>1.9896005780000001E-7</c:v>
                </c:pt>
                <c:pt idx="96663">
                  <c:v>1.542518615E-7</c:v>
                </c:pt>
                <c:pt idx="96664">
                  <c:v>1.045353031E-7</c:v>
                </c:pt>
                <c:pt idx="96665">
                  <c:v>3.565100421E-9</c:v>
                </c:pt>
                <c:pt idx="96666">
                  <c:v>1.4109395110000001E-7</c:v>
                </c:pt>
                <c:pt idx="96667">
                  <c:v>5.667716658E-7</c:v>
                </c:pt>
                <c:pt idx="96668">
                  <c:v>1.6455297559999999E-7</c:v>
                </c:pt>
                <c:pt idx="96669">
                  <c:v>1.1847731619999999E-7</c:v>
                </c:pt>
                <c:pt idx="96670">
                  <c:v>7.9802239659999997E-7</c:v>
                </c:pt>
                <c:pt idx="96671">
                  <c:v>2.262395827E-7</c:v>
                </c:pt>
                <c:pt idx="96672">
                  <c:v>4.9260714210000003E-8</c:v>
                </c:pt>
                <c:pt idx="96673">
                  <c:v>2.781877331E-8</c:v>
                </c:pt>
                <c:pt idx="96674">
                  <c:v>3.420728244E-8</c:v>
                </c:pt>
                <c:pt idx="96675">
                  <c:v>1.8217701860000001E-8</c:v>
                </c:pt>
                <c:pt idx="96676">
                  <c:v>3.466990029E-8</c:v>
                </c:pt>
                <c:pt idx="96677">
                  <c:v>6.7257443700000002E-8</c:v>
                </c:pt>
                <c:pt idx="96678">
                  <c:v>5.630264391E-7</c:v>
                </c:pt>
                <c:pt idx="96679">
                  <c:v>5.2409351350000002E-7</c:v>
                </c:pt>
                <c:pt idx="96680">
                  <c:v>4.7169228640000002E-7</c:v>
                </c:pt>
                <c:pt idx="96681">
                  <c:v>2.4190797349999998E-7</c:v>
                </c:pt>
                <c:pt idx="96682">
                  <c:v>3.206933214E-7</c:v>
                </c:pt>
                <c:pt idx="96683">
                  <c:v>4.2428514039999999E-8</c:v>
                </c:pt>
                <c:pt idx="96684">
                  <c:v>1.6875545180000001E-7</c:v>
                </c:pt>
                <c:pt idx="96685">
                  <c:v>8.8267312060000001E-8</c:v>
                </c:pt>
                <c:pt idx="96686">
                  <c:v>1.24199683E-7</c:v>
                </c:pt>
                <c:pt idx="96687">
                  <c:v>1.049620231E-7</c:v>
                </c:pt>
                <c:pt idx="96688">
                  <c:v>3.0468159659999999E-7</c:v>
                </c:pt>
                <c:pt idx="96689">
                  <c:v>1.4452289420000001E-7</c:v>
                </c:pt>
                <c:pt idx="96690">
                  <c:v>1.1411936299999999E-6</c:v>
                </c:pt>
                <c:pt idx="96691">
                  <c:v>3.6271139910000001E-7</c:v>
                </c:pt>
                <c:pt idx="96692">
                  <c:v>5.764443755E-8</c:v>
                </c:pt>
                <c:pt idx="96693">
                  <c:v>6.7443568739999997E-8</c:v>
                </c:pt>
                <c:pt idx="96694">
                  <c:v>6.0847375869999993E-8</c:v>
                </c:pt>
                <c:pt idx="96695">
                  <c:v>2.940145339E-8</c:v>
                </c:pt>
                <c:pt idx="96696">
                  <c:v>2.5450144880000001E-8</c:v>
                </c:pt>
                <c:pt idx="96697">
                  <c:v>2.5004466250000001E-8</c:v>
                </c:pt>
                <c:pt idx="96698">
                  <c:v>1.814702544E-7</c:v>
                </c:pt>
                <c:pt idx="96699">
                  <c:v>1.0922078959999999E-7</c:v>
                </c:pt>
                <c:pt idx="96700">
                  <c:v>3.134187388E-7</c:v>
                </c:pt>
                <c:pt idx="96701">
                  <c:v>4.5369967499999998E-7</c:v>
                </c:pt>
                <c:pt idx="96702">
                  <c:v>1.130622951E-6</c:v>
                </c:pt>
                <c:pt idx="96703">
                  <c:v>4.6918992540000001E-7</c:v>
                </c:pt>
                <c:pt idx="96704">
                  <c:v>7.1358999490000004E-8</c:v>
                </c:pt>
                <c:pt idx="96705">
                  <c:v>1.929140978E-7</c:v>
                </c:pt>
                <c:pt idx="96706">
                  <c:v>9.2535778660000003E-8</c:v>
                </c:pt>
                <c:pt idx="96707">
                  <c:v>3.3381013650000001E-8</c:v>
                </c:pt>
                <c:pt idx="96708">
                  <c:v>2.8587815850000001E-7</c:v>
                </c:pt>
                <c:pt idx="96709">
                  <c:v>3.654897342E-7</c:v>
                </c:pt>
                <c:pt idx="96710">
                  <c:v>1.6945784640000001E-6</c:v>
                </c:pt>
                <c:pt idx="96711">
                  <c:v>9.1966964229999996E-7</c:v>
                </c:pt>
                <c:pt idx="96712">
                  <c:v>3.8155909209999997E-8</c:v>
                </c:pt>
                <c:pt idx="96713">
                  <c:v>2.4703713559999997E-7</c:v>
                </c:pt>
                <c:pt idx="96714">
                  <c:v>7.0269299920000002E-7</c:v>
                </c:pt>
                <c:pt idx="96715">
                  <c:v>5.3207471789999998E-8</c:v>
                </c:pt>
                <c:pt idx="96716">
                  <c:v>1.183327537E-7</c:v>
                </c:pt>
                <c:pt idx="96717">
                  <c:v>9.374645118E-8</c:v>
                </c:pt>
                <c:pt idx="96718">
                  <c:v>5.1826976960000003E-7</c:v>
                </c:pt>
                <c:pt idx="96719">
                  <c:v>2.6817048609999998E-7</c:v>
                </c:pt>
                <c:pt idx="96720">
                  <c:v>1.4380081409999999E-7</c:v>
                </c:pt>
                <c:pt idx="96721">
                  <c:v>1.425009931E-8</c:v>
                </c:pt>
                <c:pt idx="96722">
                  <c:v>6.8421733129999996E-8</c:v>
                </c:pt>
                <c:pt idx="96723">
                  <c:v>1.862413592E-8</c:v>
                </c:pt>
                <c:pt idx="96724">
                  <c:v>1.491414143E-8</c:v>
                </c:pt>
                <c:pt idx="96725">
                  <c:v>2.245682546E-8</c:v>
                </c:pt>
                <c:pt idx="96726">
                  <c:v>1.4884335400000001E-8</c:v>
                </c:pt>
                <c:pt idx="96727">
                  <c:v>4.7067337579999999E-8</c:v>
                </c:pt>
                <c:pt idx="96728">
                  <c:v>1.656142452E-8</c:v>
                </c:pt>
                <c:pt idx="96729">
                  <c:v>6.4247715770000005E-8</c:v>
                </c:pt>
                <c:pt idx="96730">
                  <c:v>7.8497725069999995E-8</c:v>
                </c:pt>
                <c:pt idx="96731">
                  <c:v>1.115461876E-7</c:v>
                </c:pt>
                <c:pt idx="96732">
                  <c:v>7.2475930089999996E-9</c:v>
                </c:pt>
                <c:pt idx="96733">
                  <c:v>5.281875811E-8</c:v>
                </c:pt>
                <c:pt idx="96734">
                  <c:v>1.597274624E-7</c:v>
                </c:pt>
                <c:pt idx="96735">
                  <c:v>6.0945703679999999E-9</c:v>
                </c:pt>
                <c:pt idx="96736">
                  <c:v>4.5310028419999999E-8</c:v>
                </c:pt>
                <c:pt idx="96737">
                  <c:v>4.1914797159999997E-8</c:v>
                </c:pt>
                <c:pt idx="96738">
                  <c:v>7.2952424919999998E-8</c:v>
                </c:pt>
                <c:pt idx="96739">
                  <c:v>1.47843353E-8</c:v>
                </c:pt>
                <c:pt idx="96740">
                  <c:v>2.034358722E-8</c:v>
                </c:pt>
                <c:pt idx="96741">
                  <c:v>1.304147431E-8</c:v>
                </c:pt>
                <c:pt idx="96742">
                  <c:v>4.4379481479999999E-7</c:v>
                </c:pt>
                <c:pt idx="96743">
                  <c:v>1.0808889859999999E-7</c:v>
                </c:pt>
                <c:pt idx="96744">
                  <c:v>2.7425193299999999E-8</c:v>
                </c:pt>
                <c:pt idx="96745">
                  <c:v>3.4518760719999998E-9</c:v>
                </c:pt>
                <c:pt idx="96746">
                  <c:v>2.4184368000000002E-8</c:v>
                </c:pt>
                <c:pt idx="96747">
                  <c:v>4.6575035629999998E-8</c:v>
                </c:pt>
                <c:pt idx="96748">
                  <c:v>3.8261273590000004E-9</c:v>
                </c:pt>
                <c:pt idx="96749">
                  <c:v>3.833364041E-8</c:v>
                </c:pt>
                <c:pt idx="96750">
                  <c:v>7.4815647599999997E-9</c:v>
                </c:pt>
                <c:pt idx="96751">
                  <c:v>2.7214509449999999E-8</c:v>
                </c:pt>
                <c:pt idx="96752">
                  <c:v>2.5734007010000001E-8</c:v>
                </c:pt>
                <c:pt idx="96753">
                  <c:v>9.4566518129999997E-8</c:v>
                </c:pt>
                <c:pt idx="96754">
                  <c:v>7.8743841640000002E-8</c:v>
                </c:pt>
                <c:pt idx="96755">
                  <c:v>1.6713213630000001E-9</c:v>
                </c:pt>
                <c:pt idx="96756">
                  <c:v>1.166758009E-7</c:v>
                </c:pt>
                <c:pt idx="96757">
                  <c:v>1.5466267910000001E-7</c:v>
                </c:pt>
                <c:pt idx="96758">
                  <c:v>5.0976729099999998E-8</c:v>
                </c:pt>
                <c:pt idx="96759">
                  <c:v>6.6784179200000002E-8</c:v>
                </c:pt>
                <c:pt idx="96760">
                  <c:v>3.6822930969999998E-7</c:v>
                </c:pt>
                <c:pt idx="96761">
                  <c:v>5.8886518630000002E-7</c:v>
                </c:pt>
                <c:pt idx="96762">
                  <c:v>1.06471951E-5</c:v>
                </c:pt>
                <c:pt idx="96763">
                  <c:v>6.7822669429999999E-7</c:v>
                </c:pt>
                <c:pt idx="96764">
                  <c:v>8.227462766E-9</c:v>
                </c:pt>
                <c:pt idx="96765">
                  <c:v>9.175911905E-8</c:v>
                </c:pt>
                <c:pt idx="96766">
                  <c:v>1.011815183E-7</c:v>
                </c:pt>
                <c:pt idx="96767">
                  <c:v>1.6446199469999998E-8</c:v>
                </c:pt>
                <c:pt idx="96768">
                  <c:v>1.4452627810000001E-8</c:v>
                </c:pt>
                <c:pt idx="96769">
                  <c:v>2.6329835330000001E-8</c:v>
                </c:pt>
                <c:pt idx="96770">
                  <c:v>3.832133799E-8</c:v>
                </c:pt>
                <c:pt idx="96771">
                  <c:v>6.9951549690000001E-9</c:v>
                </c:pt>
                <c:pt idx="96772">
                  <c:v>7.2386159849999998E-9</c:v>
                </c:pt>
                <c:pt idx="96773">
                  <c:v>4.09415275E-9</c:v>
                </c:pt>
                <c:pt idx="96774">
                  <c:v>1.400472022E-8</c:v>
                </c:pt>
                <c:pt idx="96775">
                  <c:v>3.1099947080000001E-9</c:v>
                </c:pt>
                <c:pt idx="96776">
                  <c:v>5.9683727339999999E-10</c:v>
                </c:pt>
                <c:pt idx="96777">
                  <c:v>1.2869866430000001E-9</c:v>
                </c:pt>
                <c:pt idx="96778">
                  <c:v>1.9362618540000001E-8</c:v>
                </c:pt>
                <c:pt idx="96779">
                  <c:v>9.9515726490000009E-10</c:v>
                </c:pt>
                <c:pt idx="96780">
                  <c:v>8.9045995550000002E-10</c:v>
                </c:pt>
                <c:pt idx="96781">
                  <c:v>1.2277259240000001E-8</c:v>
                </c:pt>
                <c:pt idx="96782">
                  <c:v>3.7314871890000002E-7</c:v>
                </c:pt>
                <c:pt idx="96783">
                  <c:v>1.253660639E-8</c:v>
                </c:pt>
                <c:pt idx="96784">
                  <c:v>2.7704861379999999E-9</c:v>
                </c:pt>
                <c:pt idx="96785">
                  <c:v>3.4874426750000001E-9</c:v>
                </c:pt>
                <c:pt idx="96786">
                  <c:v>1.311940194E-8</c:v>
                </c:pt>
                <c:pt idx="96787">
                  <c:v>5.172353965E-9</c:v>
                </c:pt>
                <c:pt idx="96788">
                  <c:v>9.7769586279999997E-9</c:v>
                </c:pt>
                <c:pt idx="96789">
                  <c:v>1.9028187450000001E-8</c:v>
                </c:pt>
                <c:pt idx="96790">
                  <c:v>1.7247101980000001E-7</c:v>
                </c:pt>
                <c:pt idx="96791">
                  <c:v>2.810970888E-8</c:v>
                </c:pt>
                <c:pt idx="96792">
                  <c:v>4.6720507569999999E-8</c:v>
                </c:pt>
                <c:pt idx="96793">
                  <c:v>2.6484330789999999E-8</c:v>
                </c:pt>
                <c:pt idx="96794">
                  <c:v>1.4870603969999999E-6</c:v>
                </c:pt>
                <c:pt idx="96795">
                  <c:v>1.637220315E-8</c:v>
                </c:pt>
                <c:pt idx="96796">
                  <c:v>4.735895039E-8</c:v>
                </c:pt>
                <c:pt idx="96797">
                  <c:v>5.7358111480000001E-8</c:v>
                </c:pt>
                <c:pt idx="96798">
                  <c:v>5.1064026029999997E-7</c:v>
                </c:pt>
                <c:pt idx="96799">
                  <c:v>3.0936495360000003E-8</c:v>
                </c:pt>
                <c:pt idx="96800">
                  <c:v>8.3437916199999999E-8</c:v>
                </c:pt>
                <c:pt idx="96801">
                  <c:v>5.9315922419999998E-8</c:v>
                </c:pt>
                <c:pt idx="96802">
                  <c:v>1.2900867740000001E-5</c:v>
                </c:pt>
                <c:pt idx="96803">
                  <c:v>9.8207786499999995E-8</c:v>
                </c:pt>
                <c:pt idx="96804">
                  <c:v>2.846292344E-8</c:v>
                </c:pt>
                <c:pt idx="96805">
                  <c:v>1.623369599E-7</c:v>
                </c:pt>
                <c:pt idx="96806">
                  <c:v>3.2215310439999999E-6</c:v>
                </c:pt>
                <c:pt idx="96807">
                  <c:v>4.1600201689999997E-8</c:v>
                </c:pt>
                <c:pt idx="96808">
                  <c:v>4.4999061320000002E-8</c:v>
                </c:pt>
                <c:pt idx="96809">
                  <c:v>5.2058720769999999E-8</c:v>
                </c:pt>
                <c:pt idx="96810">
                  <c:v>7.6883225229999996E-7</c:v>
                </c:pt>
                <c:pt idx="96811">
                  <c:v>2.6950289859999999E-8</c:v>
                </c:pt>
                <c:pt idx="96812">
                  <c:v>2.8426046389999999E-8</c:v>
                </c:pt>
                <c:pt idx="96813">
                  <c:v>1.088318346E-8</c:v>
                </c:pt>
                <c:pt idx="96814">
                  <c:v>2.0810798470000001E-6</c:v>
                </c:pt>
                <c:pt idx="96815">
                  <c:v>9.3505744560000006E-9</c:v>
                </c:pt>
                <c:pt idx="96816">
                  <c:v>5.8418129199999999E-9</c:v>
                </c:pt>
                <c:pt idx="96817">
                  <c:v>4.194777401E-9</c:v>
                </c:pt>
                <c:pt idx="96818">
                  <c:v>2.3277284130000001E-8</c:v>
                </c:pt>
                <c:pt idx="96819">
                  <c:v>1.1142610579999999E-9</c:v>
                </c:pt>
                <c:pt idx="96820">
                  <c:v>4.0653287510000001E-10</c:v>
                </c:pt>
                <c:pt idx="96821">
                  <c:v>7.1413313699999999E-11</c:v>
                </c:pt>
                <c:pt idx="96822">
                  <c:v>1.3544795740000001E-12</c:v>
                </c:pt>
                <c:pt idx="96823">
                  <c:v>7.7201823280000005E-11</c:v>
                </c:pt>
                <c:pt idx="96824">
                  <c:v>2.240329764E-10</c:v>
                </c:pt>
                <c:pt idx="96825">
                  <c:v>2.8885943450000002E-10</c:v>
                </c:pt>
                <c:pt idx="96826">
                  <c:v>2.1189966129999998E-8</c:v>
                </c:pt>
                <c:pt idx="96827">
                  <c:v>2.3296465639999998E-10</c:v>
                </c:pt>
                <c:pt idx="96828">
                  <c:v>1.799156204E-10</c:v>
                </c:pt>
                <c:pt idx="96829">
                  <c:v>1.225450982E-10</c:v>
                </c:pt>
                <c:pt idx="96830">
                  <c:v>5.3564674270000002E-11</c:v>
                </c:pt>
                <c:pt idx="96831">
                  <c:v>2.1079358380000001E-10</c:v>
                </c:pt>
                <c:pt idx="96832">
                  <c:v>4.7362224060000002E-10</c:v>
                </c:pt>
                <c:pt idx="96833">
                  <c:v>3.2783499320000001E-9</c:v>
                </c:pt>
                <c:pt idx="96834">
                  <c:v>8.7595071870000001E-7</c:v>
                </c:pt>
                <c:pt idx="96835">
                  <c:v>1.481284184E-8</c:v>
                </c:pt>
                <c:pt idx="96836">
                  <c:v>1.250361014E-8</c:v>
                </c:pt>
                <c:pt idx="96837">
                  <c:v>3.7091688790000002E-9</c:v>
                </c:pt>
                <c:pt idx="96838">
                  <c:v>6.7963885570000001E-8</c:v>
                </c:pt>
                <c:pt idx="96839">
                  <c:v>2.6996897030000002E-8</c:v>
                </c:pt>
                <c:pt idx="96840">
                  <c:v>2.2755354820000001E-8</c:v>
                </c:pt>
                <c:pt idx="96841">
                  <c:v>1.5905462020000001E-8</c:v>
                </c:pt>
                <c:pt idx="96842">
                  <c:v>1.115461691E-6</c:v>
                </c:pt>
                <c:pt idx="96843">
                  <c:v>1.0165780790000001E-7</c:v>
                </c:pt>
                <c:pt idx="96844">
                  <c:v>1.006041939E-7</c:v>
                </c:pt>
                <c:pt idx="96845">
                  <c:v>1.5795141240000002E-8</c:v>
                </c:pt>
                <c:pt idx="96846">
                  <c:v>3.5667211190000001E-6</c:v>
                </c:pt>
                <c:pt idx="96847">
                  <c:v>2.637294782E-8</c:v>
                </c:pt>
                <c:pt idx="96848">
                  <c:v>2.0062039009999999E-8</c:v>
                </c:pt>
                <c:pt idx="96849">
                  <c:v>3.6596471199999997E-8</c:v>
                </c:pt>
                <c:pt idx="96850">
                  <c:v>3.8319724580000002E-7</c:v>
                </c:pt>
                <c:pt idx="96851">
                  <c:v>3.017647005E-8</c:v>
                </c:pt>
                <c:pt idx="96852">
                  <c:v>6.2401366679999999E-9</c:v>
                </c:pt>
                <c:pt idx="96853">
                  <c:v>3.0359923320000001E-7</c:v>
                </c:pt>
                <c:pt idx="96854">
                  <c:v>1.628243759E-5</c:v>
                </c:pt>
                <c:pt idx="96855">
                  <c:v>3.8053677070000002E-7</c:v>
                </c:pt>
                <c:pt idx="96856">
                  <c:v>2.2930120970000001E-7</c:v>
                </c:pt>
                <c:pt idx="96857">
                  <c:v>3.2628950080000003E-8</c:v>
                </c:pt>
                <c:pt idx="96858">
                  <c:v>5.3251225769999997E-7</c:v>
                </c:pt>
                <c:pt idx="96859">
                  <c:v>3.5592970099999999E-8</c:v>
                </c:pt>
                <c:pt idx="96860">
                  <c:v>3.7858331300000002E-8</c:v>
                </c:pt>
                <c:pt idx="96861">
                  <c:v>2.1437983300000002E-9</c:v>
                </c:pt>
                <c:pt idx="96862">
                  <c:v>9.0085773459999996E-8</c:v>
                </c:pt>
                <c:pt idx="96863">
                  <c:v>2.09214396E-8</c:v>
                </c:pt>
                <c:pt idx="96864">
                  <c:v>2.4206593460000001E-8</c:v>
                </c:pt>
                <c:pt idx="96865">
                  <c:v>4.8217118529999997E-9</c:v>
                </c:pt>
                <c:pt idx="96866">
                  <c:v>9.6396227239999997E-8</c:v>
                </c:pt>
                <c:pt idx="96867">
                  <c:v>6.1498986600000003E-9</c:v>
                </c:pt>
                <c:pt idx="96868">
                  <c:v>4.7572662530000001E-9</c:v>
                </c:pt>
                <c:pt idx="96869">
                  <c:v>3.961070927E-9</c:v>
                </c:pt>
                <c:pt idx="96870">
                  <c:v>3.3093145110000002E-9</c:v>
                </c:pt>
                <c:pt idx="96871">
                  <c:v>4.5241536869999996E-9</c:v>
                </c:pt>
                <c:pt idx="96872">
                  <c:v>4.5399060450000004E-9</c:v>
                </c:pt>
                <c:pt idx="96873">
                  <c:v>4.5553277849999998E-9</c:v>
                </c:pt>
                <c:pt idx="96874">
                  <c:v>4.7751759559999997E-9</c:v>
                </c:pt>
                <c:pt idx="96875">
                  <c:v>6.885566309E-9</c:v>
                </c:pt>
                <c:pt idx="96876">
                  <c:v>1.0755117869999999E-8</c:v>
                </c:pt>
                <c:pt idx="96877">
                  <c:v>2.814656198E-9</c:v>
                </c:pt>
                <c:pt idx="96878">
                  <c:v>6.2205956300000006E-8</c:v>
                </c:pt>
                <c:pt idx="96879">
                  <c:v>1.2104726270000001E-8</c:v>
                </c:pt>
                <c:pt idx="96880">
                  <c:v>1.780780167E-8</c:v>
                </c:pt>
                <c:pt idx="96881">
                  <c:v>4.5893301630000002E-9</c:v>
                </c:pt>
                <c:pt idx="96882">
                  <c:v>6.5158995509999996E-8</c:v>
                </c:pt>
                <c:pt idx="96883">
                  <c:v>3.2200085180000001E-8</c:v>
                </c:pt>
                <c:pt idx="96884">
                  <c:v>3.1174317679999999E-8</c:v>
                </c:pt>
                <c:pt idx="96885">
                  <c:v>2.698452054E-8</c:v>
                </c:pt>
                <c:pt idx="96886">
                  <c:v>1.058323316E-7</c:v>
                </c:pt>
                <c:pt idx="96887">
                  <c:v>5.7274721470000003E-8</c:v>
                </c:pt>
                <c:pt idx="96888">
                  <c:v>3.7367559470000003E-8</c:v>
                </c:pt>
                <c:pt idx="96889">
                  <c:v>1.637479901E-7</c:v>
                </c:pt>
                <c:pt idx="96890">
                  <c:v>5.2942330339999998E-7</c:v>
                </c:pt>
                <c:pt idx="96891">
                  <c:v>1.325280065E-7</c:v>
                </c:pt>
                <c:pt idx="96892">
                  <c:v>4.3897190390000002E-8</c:v>
                </c:pt>
                <c:pt idx="96893">
                  <c:v>8.9533664369999996E-7</c:v>
                </c:pt>
                <c:pt idx="96894">
                  <c:v>1.1927489249999999E-5</c:v>
                </c:pt>
                <c:pt idx="96895">
                  <c:v>1.7327423950000001E-6</c:v>
                </c:pt>
                <c:pt idx="96896">
                  <c:v>1.077541457E-6</c:v>
                </c:pt>
                <c:pt idx="96897">
                  <c:v>1.266949271E-6</c:v>
                </c:pt>
                <c:pt idx="96898">
                  <c:v>6.1324878350000002E-6</c:v>
                </c:pt>
                <c:pt idx="96899">
                  <c:v>6.2852938200000004E-9</c:v>
                </c:pt>
                <c:pt idx="96900">
                  <c:v>2.912943024E-8</c:v>
                </c:pt>
                <c:pt idx="96901">
                  <c:v>6.9947435079999999E-8</c:v>
                </c:pt>
                <c:pt idx="96902">
                  <c:v>6.357833482E-7</c:v>
                </c:pt>
                <c:pt idx="96903">
                  <c:v>1.270899868E-8</c:v>
                </c:pt>
                <c:pt idx="96904">
                  <c:v>2.136830581E-8</c:v>
                </c:pt>
                <c:pt idx="96905">
                  <c:v>1.7316331650000001E-7</c:v>
                </c:pt>
                <c:pt idx="96906">
                  <c:v>6.0168827400000002E-7</c:v>
                </c:pt>
                <c:pt idx="96907">
                  <c:v>5.8761913719999997E-8</c:v>
                </c:pt>
                <c:pt idx="96908">
                  <c:v>2.9376933190000002E-9</c:v>
                </c:pt>
                <c:pt idx="96909">
                  <c:v>3.2130898299999997E-8</c:v>
                </c:pt>
                <c:pt idx="96910">
                  <c:v>1.6125025890000001E-7</c:v>
                </c:pt>
                <c:pt idx="96911">
                  <c:v>7.0105266780000004E-9</c:v>
                </c:pt>
                <c:pt idx="96912">
                  <c:v>2.382869512E-9</c:v>
                </c:pt>
                <c:pt idx="96913">
                  <c:v>1.0043748550000001E-8</c:v>
                </c:pt>
                <c:pt idx="96914">
                  <c:v>1.597303858E-7</c:v>
                </c:pt>
                <c:pt idx="96915">
                  <c:v>8.3764754169999998E-10</c:v>
                </c:pt>
                <c:pt idx="96916">
                  <c:v>1.189299886E-8</c:v>
                </c:pt>
                <c:pt idx="96917">
                  <c:v>2.3611426990000001E-8</c:v>
                </c:pt>
                <c:pt idx="96918">
                  <c:v>1.341632585E-8</c:v>
                </c:pt>
                <c:pt idx="96919">
                  <c:v>1.193423049E-8</c:v>
                </c:pt>
                <c:pt idx="96920">
                  <c:v>1.2538511990000001E-8</c:v>
                </c:pt>
                <c:pt idx="96921">
                  <c:v>1.2381492350000001E-8</c:v>
                </c:pt>
                <c:pt idx="96922">
                  <c:v>1.5359847849999999E-8</c:v>
                </c:pt>
                <c:pt idx="96923">
                  <c:v>1.2024790950000001E-8</c:v>
                </c:pt>
                <c:pt idx="96924">
                  <c:v>8.6709114670000003E-9</c:v>
                </c:pt>
                <c:pt idx="96925">
                  <c:v>2.0832168120000001E-9</c:v>
                </c:pt>
                <c:pt idx="96926">
                  <c:v>6.1481483469999999E-8</c:v>
                </c:pt>
                <c:pt idx="96927">
                  <c:v>1.663409024E-8</c:v>
                </c:pt>
                <c:pt idx="96928">
                  <c:v>5.7546737710000001E-8</c:v>
                </c:pt>
                <c:pt idx="96929">
                  <c:v>1.469231865E-8</c:v>
                </c:pt>
                <c:pt idx="96930">
                  <c:v>8.0426061130000001E-8</c:v>
                </c:pt>
                <c:pt idx="96931">
                  <c:v>4.1128564480000003E-8</c:v>
                </c:pt>
                <c:pt idx="96932">
                  <c:v>7.9223806139999994E-8</c:v>
                </c:pt>
                <c:pt idx="96933">
                  <c:v>2.7824958349999998E-8</c:v>
                </c:pt>
                <c:pt idx="96934">
                  <c:v>5.8181186540000002E-7</c:v>
                </c:pt>
                <c:pt idx="96935">
                  <c:v>6.0146070899999997E-7</c:v>
                </c:pt>
                <c:pt idx="96936">
                  <c:v>9.7306234630000006E-7</c:v>
                </c:pt>
                <c:pt idx="96937">
                  <c:v>2.3019329390000001E-6</c:v>
                </c:pt>
                <c:pt idx="96938">
                  <c:v>6.3561394750000002E-6</c:v>
                </c:pt>
                <c:pt idx="96939">
                  <c:v>6.2465916210000006E-8</c:v>
                </c:pt>
                <c:pt idx="96940">
                  <c:v>1.06663487E-7</c:v>
                </c:pt>
                <c:pt idx="96941">
                  <c:v>2.5069221E-7</c:v>
                </c:pt>
                <c:pt idx="96942">
                  <c:v>2.7817352270000002E-7</c:v>
                </c:pt>
                <c:pt idx="96943">
                  <c:v>3.5193227200000002E-8</c:v>
                </c:pt>
                <c:pt idx="96944">
                  <c:v>1.6468882889999999E-7</c:v>
                </c:pt>
                <c:pt idx="96945">
                  <c:v>1.992114003E-6</c:v>
                </c:pt>
                <c:pt idx="96946">
                  <c:v>3.604382171E-6</c:v>
                </c:pt>
                <c:pt idx="96947">
                  <c:v>1.2745847720000001E-6</c:v>
                </c:pt>
                <c:pt idx="96948">
                  <c:v>6.9546650250000004E-7</c:v>
                </c:pt>
                <c:pt idx="96949">
                  <c:v>4.7556648329999998E-7</c:v>
                </c:pt>
                <c:pt idx="96950">
                  <c:v>2.8214588009999997E-7</c:v>
                </c:pt>
                <c:pt idx="96951">
                  <c:v>1.6812296330000001E-7</c:v>
                </c:pt>
                <c:pt idx="96952">
                  <c:v>1.1969418889999999E-7</c:v>
                </c:pt>
                <c:pt idx="96953">
                  <c:v>4.8879628270000003E-8</c:v>
                </c:pt>
                <c:pt idx="96954">
                  <c:v>5.8940899010000001E-8</c:v>
                </c:pt>
                <c:pt idx="96955">
                  <c:v>2.202411093E-7</c:v>
                </c:pt>
                <c:pt idx="96956">
                  <c:v>1.070220347E-7</c:v>
                </c:pt>
                <c:pt idx="96957">
                  <c:v>2.525425473E-7</c:v>
                </c:pt>
                <c:pt idx="96958">
                  <c:v>2.2118184019999999E-7</c:v>
                </c:pt>
                <c:pt idx="96959">
                  <c:v>1.8687972810000001E-8</c:v>
                </c:pt>
                <c:pt idx="96960">
                  <c:v>3.51279096E-8</c:v>
                </c:pt>
                <c:pt idx="96961">
                  <c:v>3.2370553350000002E-8</c:v>
                </c:pt>
                <c:pt idx="96962">
                  <c:v>1.553379489E-8</c:v>
                </c:pt>
                <c:pt idx="96963">
                  <c:v>1.5745255669999999E-8</c:v>
                </c:pt>
                <c:pt idx="96964">
                  <c:v>1.3908069849999999E-8</c:v>
                </c:pt>
                <c:pt idx="96965">
                  <c:v>1.4942821949999999E-8</c:v>
                </c:pt>
                <c:pt idx="96966">
                  <c:v>7.0994140959999997E-10</c:v>
                </c:pt>
                <c:pt idx="96967">
                  <c:v>2.1278789699999999E-8</c:v>
                </c:pt>
                <c:pt idx="96968">
                  <c:v>3.5257686459999999E-8</c:v>
                </c:pt>
                <c:pt idx="96969">
                  <c:v>1.323351761E-8</c:v>
                </c:pt>
                <c:pt idx="96970">
                  <c:v>1.987477015E-8</c:v>
                </c:pt>
                <c:pt idx="96971">
                  <c:v>1.6012235850000001E-8</c:v>
                </c:pt>
                <c:pt idx="96972">
                  <c:v>1.102474181E-8</c:v>
                </c:pt>
                <c:pt idx="96973">
                  <c:v>2.9691332470000002E-8</c:v>
                </c:pt>
                <c:pt idx="96974">
                  <c:v>2.256839586E-8</c:v>
                </c:pt>
                <c:pt idx="96975">
                  <c:v>1.5108742230000002E-8</c:v>
                </c:pt>
                <c:pt idx="96976">
                  <c:v>5.0994088349999997E-9</c:v>
                </c:pt>
                <c:pt idx="96977">
                  <c:v>3.4065665420000001E-7</c:v>
                </c:pt>
                <c:pt idx="96978">
                  <c:v>3.4203409849999999E-7</c:v>
                </c:pt>
                <c:pt idx="96979">
                  <c:v>7.3585083140000004E-8</c:v>
                </c:pt>
                <c:pt idx="96980">
                  <c:v>5.0215281899999999E-8</c:v>
                </c:pt>
                <c:pt idx="96981">
                  <c:v>1.8386108189999999E-7</c:v>
                </c:pt>
                <c:pt idx="96982">
                  <c:v>1.6156095889999999E-7</c:v>
                </c:pt>
                <c:pt idx="96983">
                  <c:v>3.5436629809999998E-8</c:v>
                </c:pt>
                <c:pt idx="96984">
                  <c:v>2.3968936739999998E-8</c:v>
                </c:pt>
                <c:pt idx="96985">
                  <c:v>8.2454760269999998E-7</c:v>
                </c:pt>
                <c:pt idx="96986">
                  <c:v>1.8398860629999999E-6</c:v>
                </c:pt>
                <c:pt idx="96987">
                  <c:v>9.9252620230000001E-7</c:v>
                </c:pt>
                <c:pt idx="96988">
                  <c:v>1.433897802E-6</c:v>
                </c:pt>
                <c:pt idx="96989">
                  <c:v>6.9423602799999997E-6</c:v>
                </c:pt>
                <c:pt idx="96990">
                  <c:v>2.6991746460000001E-6</c:v>
                </c:pt>
                <c:pt idx="96991">
                  <c:v>4.523429903E-8</c:v>
                </c:pt>
                <c:pt idx="96992">
                  <c:v>7.5131771410000002E-8</c:v>
                </c:pt>
                <c:pt idx="96993">
                  <c:v>1.4859930780000001E-7</c:v>
                </c:pt>
                <c:pt idx="96994">
                  <c:v>2.631742362E-7</c:v>
                </c:pt>
                <c:pt idx="96995">
                  <c:v>2.5077855359999999E-8</c:v>
                </c:pt>
                <c:pt idx="96996">
                  <c:v>1.161760269E-7</c:v>
                </c:pt>
                <c:pt idx="96997">
                  <c:v>2.1868785329999999E-7</c:v>
                </c:pt>
                <c:pt idx="96998">
                  <c:v>3.0617884789999999E-7</c:v>
                </c:pt>
                <c:pt idx="96999">
                  <c:v>9.8322221540000002E-10</c:v>
                </c:pt>
                <c:pt idx="97000">
                  <c:v>4.5506439330000001E-8</c:v>
                </c:pt>
                <c:pt idx="97001">
                  <c:v>1.1917570049999999E-7</c:v>
                </c:pt>
                <c:pt idx="97002">
                  <c:v>1.0724356940000001E-9</c:v>
                </c:pt>
                <c:pt idx="97003">
                  <c:v>2.990258837E-8</c:v>
                </c:pt>
                <c:pt idx="97004">
                  <c:v>3.2616545219999997E-8</c:v>
                </c:pt>
                <c:pt idx="97005">
                  <c:v>3.9842899329999999E-8</c:v>
                </c:pt>
                <c:pt idx="97006">
                  <c:v>4.1834195109999998E-9</c:v>
                </c:pt>
                <c:pt idx="97007">
                  <c:v>1.9529786910000002E-8</c:v>
                </c:pt>
                <c:pt idx="97008">
                  <c:v>9.4599967939999997E-9</c:v>
                </c:pt>
                <c:pt idx="97009">
                  <c:v>1.0663139619999999E-7</c:v>
                </c:pt>
                <c:pt idx="97010">
                  <c:v>3.1341370470000002E-8</c:v>
                </c:pt>
                <c:pt idx="97011">
                  <c:v>2.592971567E-8</c:v>
                </c:pt>
                <c:pt idx="97012">
                  <c:v>6.0216216010000004E-9</c:v>
                </c:pt>
                <c:pt idx="97013">
                  <c:v>1.4453099289999999E-8</c:v>
                </c:pt>
                <c:pt idx="97014">
                  <c:v>1.8618428859999998E-8</c:v>
                </c:pt>
                <c:pt idx="97015">
                  <c:v>9.4874238810000008E-9</c:v>
                </c:pt>
                <c:pt idx="97016">
                  <c:v>2.5968455900000002E-9</c:v>
                </c:pt>
                <c:pt idx="97017">
                  <c:v>8.4781374939999998E-9</c:v>
                </c:pt>
                <c:pt idx="97018">
                  <c:v>1.3377121859999999E-8</c:v>
                </c:pt>
                <c:pt idx="97019">
                  <c:v>8.3109240150000003E-9</c:v>
                </c:pt>
                <c:pt idx="97020">
                  <c:v>1.111531493E-8</c:v>
                </c:pt>
                <c:pt idx="97021">
                  <c:v>1.377697973E-8</c:v>
                </c:pt>
                <c:pt idx="97022">
                  <c:v>1.31124409E-8</c:v>
                </c:pt>
                <c:pt idx="97023">
                  <c:v>3.246445632E-8</c:v>
                </c:pt>
                <c:pt idx="97024">
                  <c:v>2.491875668E-8</c:v>
                </c:pt>
                <c:pt idx="97025">
                  <c:v>2.3050323130000001E-8</c:v>
                </c:pt>
                <c:pt idx="97026">
                  <c:v>8.3415356710000001E-8</c:v>
                </c:pt>
                <c:pt idx="97027">
                  <c:v>1.802188187E-7</c:v>
                </c:pt>
                <c:pt idx="97028">
                  <c:v>1.719030033E-7</c:v>
                </c:pt>
                <c:pt idx="97029">
                  <c:v>4.4838484349999998E-6</c:v>
                </c:pt>
                <c:pt idx="97030">
                  <c:v>7.7263166860000004E-7</c:v>
                </c:pt>
                <c:pt idx="97031">
                  <c:v>1.4892767550000001E-7</c:v>
                </c:pt>
                <c:pt idx="97032">
                  <c:v>2.4830164119999998E-7</c:v>
                </c:pt>
                <c:pt idx="97033">
                  <c:v>1.556073139E-7</c:v>
                </c:pt>
                <c:pt idx="97034">
                  <c:v>1.6098587379999999E-9</c:v>
                </c:pt>
                <c:pt idx="97035">
                  <c:v>8.3184712910000001E-8</c:v>
                </c:pt>
                <c:pt idx="97036">
                  <c:v>1.2970333199999999E-7</c:v>
                </c:pt>
                <c:pt idx="97037">
                  <c:v>2.8059395460000002E-7</c:v>
                </c:pt>
                <c:pt idx="97038">
                  <c:v>1.029918197E-7</c:v>
                </c:pt>
                <c:pt idx="97039">
                  <c:v>1.205850942E-7</c:v>
                </c:pt>
                <c:pt idx="97040">
                  <c:v>4.8065982920000001E-8</c:v>
                </c:pt>
                <c:pt idx="97041">
                  <c:v>2.8438652389999999E-7</c:v>
                </c:pt>
                <c:pt idx="97042">
                  <c:v>3.3675344349999999E-9</c:v>
                </c:pt>
                <c:pt idx="97043">
                  <c:v>4.0648402230000001E-8</c:v>
                </c:pt>
                <c:pt idx="97044">
                  <c:v>1.6803130340000001E-8</c:v>
                </c:pt>
                <c:pt idx="97045">
                  <c:v>7.4931475260000006E-8</c:v>
                </c:pt>
                <c:pt idx="97046">
                  <c:v>9.9846679020000001E-9</c:v>
                </c:pt>
                <c:pt idx="97047">
                  <c:v>1.7061882590000002E-8</c:v>
                </c:pt>
                <c:pt idx="97048">
                  <c:v>3.675870828E-8</c:v>
                </c:pt>
                <c:pt idx="97049">
                  <c:v>7.9499476499999997E-7</c:v>
                </c:pt>
                <c:pt idx="97050">
                  <c:v>4.5411634750000002E-8</c:v>
                </c:pt>
                <c:pt idx="97051">
                  <c:v>9.9539573220000006E-9</c:v>
                </c:pt>
                <c:pt idx="97052">
                  <c:v>5.0188990620000004E-9</c:v>
                </c:pt>
                <c:pt idx="97053">
                  <c:v>1.6816339640000002E-8</c:v>
                </c:pt>
                <c:pt idx="97054">
                  <c:v>8.4179499749999999E-9</c:v>
                </c:pt>
                <c:pt idx="97055">
                  <c:v>1.475512838E-8</c:v>
                </c:pt>
                <c:pt idx="97056">
                  <c:v>2.568580092E-8</c:v>
                </c:pt>
                <c:pt idx="97057">
                  <c:v>8.7549532579999997E-8</c:v>
                </c:pt>
                <c:pt idx="97058">
                  <c:v>3.626477095E-8</c:v>
                </c:pt>
                <c:pt idx="97059">
                  <c:v>4.34619936E-8</c:v>
                </c:pt>
                <c:pt idx="97060">
                  <c:v>1.3926076119999999E-8</c:v>
                </c:pt>
                <c:pt idx="97061">
                  <c:v>2.7200035970000002E-7</c:v>
                </c:pt>
                <c:pt idx="97062">
                  <c:v>1.5077063839999999E-9</c:v>
                </c:pt>
                <c:pt idx="97063">
                  <c:v>1.9307061420000001E-8</c:v>
                </c:pt>
                <c:pt idx="97064">
                  <c:v>1.057859705E-8</c:v>
                </c:pt>
                <c:pt idx="97065">
                  <c:v>2.8707309120000001E-8</c:v>
                </c:pt>
                <c:pt idx="97066">
                  <c:v>3.7449980750000004E-9</c:v>
                </c:pt>
                <c:pt idx="97067">
                  <c:v>7.8305640530000004E-9</c:v>
                </c:pt>
                <c:pt idx="97068">
                  <c:v>9.3246958970000002E-10</c:v>
                </c:pt>
                <c:pt idx="97069">
                  <c:v>1.8887763690000001E-8</c:v>
                </c:pt>
                <c:pt idx="97070">
                  <c:v>6.1791110740000004E-9</c:v>
                </c:pt>
                <c:pt idx="97071">
                  <c:v>9.3469224539999991E-10</c:v>
                </c:pt>
                <c:pt idx="97072">
                  <c:v>1.3519154130000001E-8</c:v>
                </c:pt>
                <c:pt idx="97073">
                  <c:v>1.9135990880000001E-7</c:v>
                </c:pt>
                <c:pt idx="97074">
                  <c:v>9.4865653429999994E-9</c:v>
                </c:pt>
                <c:pt idx="97075">
                  <c:v>1.8412500450000001E-8</c:v>
                </c:pt>
                <c:pt idx="97076">
                  <c:v>3.7300067580000002E-8</c:v>
                </c:pt>
                <c:pt idx="97077">
                  <c:v>2.8053006820000001E-7</c:v>
                </c:pt>
                <c:pt idx="97078">
                  <c:v>4.7960535649999997E-8</c:v>
                </c:pt>
                <c:pt idx="97079">
                  <c:v>8.8932904300000001E-8</c:v>
                </c:pt>
                <c:pt idx="97080">
                  <c:v>6.3262567369999999E-8</c:v>
                </c:pt>
                <c:pt idx="97081">
                  <c:v>2.8199398829999998E-6</c:v>
                </c:pt>
                <c:pt idx="97082">
                  <c:v>4.4903306479999999E-8</c:v>
                </c:pt>
                <c:pt idx="97083">
                  <c:v>3.1383654449999998E-8</c:v>
                </c:pt>
                <c:pt idx="97084">
                  <c:v>6.4096510429999999E-8</c:v>
                </c:pt>
                <c:pt idx="97085">
                  <c:v>1.2670341940000001E-7</c:v>
                </c:pt>
                <c:pt idx="97086">
                  <c:v>1.9054718890000001E-8</c:v>
                </c:pt>
                <c:pt idx="97087">
                  <c:v>3.8266221089999998E-8</c:v>
                </c:pt>
                <c:pt idx="97088">
                  <c:v>2.9992635550000001E-8</c:v>
                </c:pt>
                <c:pt idx="97089">
                  <c:v>1.0549921999999999E-6</c:v>
                </c:pt>
                <c:pt idx="97090">
                  <c:v>1.52437706E-8</c:v>
                </c:pt>
                <c:pt idx="97091">
                  <c:v>1.2833006980000001E-8</c:v>
                </c:pt>
                <c:pt idx="97092">
                  <c:v>3.6416995059999999E-8</c:v>
                </c:pt>
                <c:pt idx="97093">
                  <c:v>2.6018505409999998E-7</c:v>
                </c:pt>
                <c:pt idx="97094">
                  <c:v>7.1372545779999998E-9</c:v>
                </c:pt>
                <c:pt idx="97095">
                  <c:v>3.4621608119999999E-9</c:v>
                </c:pt>
                <c:pt idx="97096">
                  <c:v>1.335444125E-9</c:v>
                </c:pt>
                <c:pt idx="97097">
                  <c:v>1.486129474E-9</c:v>
                </c:pt>
                <c:pt idx="97098">
                  <c:v>4.8649972079999999E-10</c:v>
                </c:pt>
                <c:pt idx="97099">
                  <c:v>2.9330728089999998E-9</c:v>
                </c:pt>
                <c:pt idx="97100">
                  <c:v>4.4311119799999997E-9</c:v>
                </c:pt>
                <c:pt idx="97101">
                  <c:v>9.9777596320000009E-7</c:v>
                </c:pt>
                <c:pt idx="97102">
                  <c:v>9.1931428459999994E-9</c:v>
                </c:pt>
                <c:pt idx="97103">
                  <c:v>5.5610907680000003E-9</c:v>
                </c:pt>
                <c:pt idx="97104">
                  <c:v>1.7967524390000002E-8</c:v>
                </c:pt>
                <c:pt idx="97105">
                  <c:v>3.7671351590000002E-8</c:v>
                </c:pt>
                <c:pt idx="97106">
                  <c:v>1.141820097E-8</c:v>
                </c:pt>
                <c:pt idx="97107">
                  <c:v>1.3633639200000001E-8</c:v>
                </c:pt>
                <c:pt idx="97108">
                  <c:v>1.6090064800000001E-8</c:v>
                </c:pt>
                <c:pt idx="97109">
                  <c:v>2.408326699E-7</c:v>
                </c:pt>
                <c:pt idx="97110">
                  <c:v>1.137178432E-8</c:v>
                </c:pt>
                <c:pt idx="97111">
                  <c:v>1.03945451E-8</c:v>
                </c:pt>
                <c:pt idx="97112">
                  <c:v>1.5158050309999998E-8</c:v>
                </c:pt>
                <c:pt idx="97113">
                  <c:v>3.5279869010000002E-7</c:v>
                </c:pt>
                <c:pt idx="97114">
                  <c:v>5.8765102540000003E-9</c:v>
                </c:pt>
                <c:pt idx="97115">
                  <c:v>3.9201914859999999E-9</c:v>
                </c:pt>
                <c:pt idx="97116">
                  <c:v>2.1198521310000002E-9</c:v>
                </c:pt>
                <c:pt idx="97117">
                  <c:v>3.9737388190000004E-9</c:v>
                </c:pt>
                <c:pt idx="97118">
                  <c:v>2.6379697600000002E-10</c:v>
                </c:pt>
                <c:pt idx="97119">
                  <c:v>4.2908118339999998E-14</c:v>
                </c:pt>
                <c:pt idx="97120">
                  <c:v>1.9792771769999999E-10</c:v>
                </c:pt>
                <c:pt idx="97121">
                  <c:v>2.6490623389999998E-7</c:v>
                </c:pt>
                <c:pt idx="97122">
                  <c:v>3.9373169649999998E-9</c:v>
                </c:pt>
                <c:pt idx="97123">
                  <c:v>5.3417193269999997E-9</c:v>
                </c:pt>
                <c:pt idx="97124">
                  <c:v>4.4548423600000001E-9</c:v>
                </c:pt>
                <c:pt idx="97125">
                  <c:v>1.032928797E-7</c:v>
                </c:pt>
                <c:pt idx="97126">
                  <c:v>1.061832496E-8</c:v>
                </c:pt>
                <c:pt idx="97127">
                  <c:v>1.134700666E-8</c:v>
                </c:pt>
                <c:pt idx="97128">
                  <c:v>8.8841912160000008E-9</c:v>
                </c:pt>
                <c:pt idx="97129">
                  <c:v>5.6959965720000002E-8</c:v>
                </c:pt>
                <c:pt idx="97130">
                  <c:v>1.801561948E-8</c:v>
                </c:pt>
                <c:pt idx="97131">
                  <c:v>1.471135758E-8</c:v>
                </c:pt>
                <c:pt idx="97132">
                  <c:v>6.3869899380000004E-9</c:v>
                </c:pt>
                <c:pt idx="97133">
                  <c:v>2.152310151E-7</c:v>
                </c:pt>
                <c:pt idx="97134">
                  <c:v>7.5781256800000008E-9</c:v>
                </c:pt>
                <c:pt idx="97135">
                  <c:v>5.9594997550000002E-9</c:v>
                </c:pt>
                <c:pt idx="97136">
                  <c:v>7.2452506610000002E-9</c:v>
                </c:pt>
                <c:pt idx="97137">
                  <c:v>3.7266987190000003E-8</c:v>
                </c:pt>
                <c:pt idx="97138">
                  <c:v>2.658035188E-9</c:v>
                </c:pt>
                <c:pt idx="97139">
                  <c:v>1.373462114E-9</c:v>
                </c:pt>
                <c:pt idx="97140">
                  <c:v>2.4510868909999998E-9</c:v>
                </c:pt>
                <c:pt idx="97141">
                  <c:v>1.135705078E-8</c:v>
                </c:pt>
                <c:pt idx="97142">
                  <c:v>2.2002753290000001E-9</c:v>
                </c:pt>
                <c:pt idx="97143">
                  <c:v>7.5302147799999996E-9</c:v>
                </c:pt>
                <c:pt idx="97144">
                  <c:v>2.6532043280000001E-9</c:v>
                </c:pt>
                <c:pt idx="97145">
                  <c:v>2.4954160319999998E-7</c:v>
                </c:pt>
                <c:pt idx="97146">
                  <c:v>9.3412352909999999E-9</c:v>
                </c:pt>
                <c:pt idx="97147">
                  <c:v>1.5784709080000001E-8</c:v>
                </c:pt>
                <c:pt idx="97148">
                  <c:v>5.8907973409999998E-9</c:v>
                </c:pt>
                <c:pt idx="97149">
                  <c:v>1.6962828200000001E-7</c:v>
                </c:pt>
                <c:pt idx="97150">
                  <c:v>2.4415299830000001E-8</c:v>
                </c:pt>
                <c:pt idx="97151">
                  <c:v>2.5413671080000001E-8</c:v>
                </c:pt>
                <c:pt idx="97152">
                  <c:v>2.0980570340000001E-8</c:v>
                </c:pt>
                <c:pt idx="97153">
                  <c:v>1.214341588E-7</c:v>
                </c:pt>
                <c:pt idx="97154">
                  <c:v>3.8724486919999998E-8</c:v>
                </c:pt>
                <c:pt idx="97155">
                  <c:v>2.7507248089999999E-8</c:v>
                </c:pt>
                <c:pt idx="97156">
                  <c:v>4.528746154E-8</c:v>
                </c:pt>
                <c:pt idx="97157">
                  <c:v>2.5138947579999999E-7</c:v>
                </c:pt>
                <c:pt idx="97158">
                  <c:v>4.5711364940000003E-8</c:v>
                </c:pt>
                <c:pt idx="97159">
                  <c:v>2.0429772750000001E-8</c:v>
                </c:pt>
                <c:pt idx="97160">
                  <c:v>9.9910514909999998E-8</c:v>
                </c:pt>
                <c:pt idx="97161">
                  <c:v>2.2841887399999999E-6</c:v>
                </c:pt>
                <c:pt idx="97162">
                  <c:v>1.5204359129999999E-7</c:v>
                </c:pt>
                <c:pt idx="97163">
                  <c:v>5.4941564129999999E-8</c:v>
                </c:pt>
                <c:pt idx="97164">
                  <c:v>1.088152867E-8</c:v>
                </c:pt>
                <c:pt idx="97165">
                  <c:v>2.7741177629999999E-7</c:v>
                </c:pt>
                <c:pt idx="97166">
                  <c:v>4.0152392989999999E-9</c:v>
                </c:pt>
                <c:pt idx="97167">
                  <c:v>4.1528239979999999E-9</c:v>
                </c:pt>
                <c:pt idx="97168">
                  <c:v>3.9113020289999999E-9</c:v>
                </c:pt>
                <c:pt idx="97169">
                  <c:v>7.8262123209999997E-9</c:v>
                </c:pt>
                <c:pt idx="97170">
                  <c:v>3.505565064E-9</c:v>
                </c:pt>
                <c:pt idx="97171">
                  <c:v>3.4202337229999999E-9</c:v>
                </c:pt>
                <c:pt idx="97172">
                  <c:v>5.2155669830000002E-9</c:v>
                </c:pt>
                <c:pt idx="97173">
                  <c:v>5.1090663839999999E-8</c:v>
                </c:pt>
                <c:pt idx="97174">
                  <c:v>1.6444552379999999E-8</c:v>
                </c:pt>
                <c:pt idx="97175">
                  <c:v>1.819209037E-8</c:v>
                </c:pt>
                <c:pt idx="97176">
                  <c:v>5.626867358E-9</c:v>
                </c:pt>
                <c:pt idx="97177">
                  <c:v>3.9635515699999998E-8</c:v>
                </c:pt>
                <c:pt idx="97178">
                  <c:v>2.3657127179999999E-8</c:v>
                </c:pt>
                <c:pt idx="97179">
                  <c:v>1.7451773499999999E-8</c:v>
                </c:pt>
                <c:pt idx="97180">
                  <c:v>2.569917063E-8</c:v>
                </c:pt>
                <c:pt idx="97181">
                  <c:v>2.4729367490000001E-7</c:v>
                </c:pt>
                <c:pt idx="97182">
                  <c:v>6.2825174009999996E-8</c:v>
                </c:pt>
                <c:pt idx="97183">
                  <c:v>4.0158197599999998E-8</c:v>
                </c:pt>
                <c:pt idx="97184">
                  <c:v>2.9786559500000001E-9</c:v>
                </c:pt>
                <c:pt idx="97185">
                  <c:v>3.7400765379999997E-8</c:v>
                </c:pt>
                <c:pt idx="97186">
                  <c:v>6.2852480519999997E-9</c:v>
                </c:pt>
                <c:pt idx="97187">
                  <c:v>4.354093635E-9</c:v>
                </c:pt>
                <c:pt idx="97188">
                  <c:v>4.7378140079999998E-9</c:v>
                </c:pt>
                <c:pt idx="97189">
                  <c:v>5.7963855079999998E-8</c:v>
                </c:pt>
                <c:pt idx="97190">
                  <c:v>3.9985113140000001E-9</c:v>
                </c:pt>
                <c:pt idx="97191">
                  <c:v>2.3616829419999998E-9</c:v>
                </c:pt>
                <c:pt idx="97192">
                  <c:v>5.6483291309999997E-8</c:v>
                </c:pt>
                <c:pt idx="97193">
                  <c:v>9.3604330229999998E-7</c:v>
                </c:pt>
                <c:pt idx="97194">
                  <c:v>9.7944942600000006E-8</c:v>
                </c:pt>
                <c:pt idx="97195">
                  <c:v>8.7172818329999997E-8</c:v>
                </c:pt>
                <c:pt idx="97196">
                  <c:v>2.5831018809999999E-8</c:v>
                </c:pt>
                <c:pt idx="97197">
                  <c:v>2.5446434489999998E-7</c:v>
                </c:pt>
                <c:pt idx="97198">
                  <c:v>5.7128583450000002E-8</c:v>
                </c:pt>
                <c:pt idx="97199">
                  <c:v>6.384583029E-8</c:v>
                </c:pt>
                <c:pt idx="97200">
                  <c:v>2.0850164380000001E-8</c:v>
                </c:pt>
                <c:pt idx="97201">
                  <c:v>1.0109992669999999E-6</c:v>
                </c:pt>
                <c:pt idx="97202">
                  <c:v>4.1528273949999998E-7</c:v>
                </c:pt>
                <c:pt idx="97203">
                  <c:v>5.4269537129999996E-7</c:v>
                </c:pt>
                <c:pt idx="97204">
                  <c:v>8.5673065160000003E-7</c:v>
                </c:pt>
                <c:pt idx="97205">
                  <c:v>4.8129224370000001E-6</c:v>
                </c:pt>
                <c:pt idx="97206">
                  <c:v>3.1887407419999997E-8</c:v>
                </c:pt>
                <c:pt idx="97207">
                  <c:v>2.6121892129999999E-8</c:v>
                </c:pt>
                <c:pt idx="97208">
                  <c:v>5.2239937420000003E-8</c:v>
                </c:pt>
                <c:pt idx="97209">
                  <c:v>1.2745777490000001E-7</c:v>
                </c:pt>
                <c:pt idx="97210">
                  <c:v>7.9423312880000005E-9</c:v>
                </c:pt>
                <c:pt idx="97211">
                  <c:v>2.172634906E-8</c:v>
                </c:pt>
                <c:pt idx="97212">
                  <c:v>1.7625305239999999E-7</c:v>
                </c:pt>
                <c:pt idx="97213">
                  <c:v>3.7432646640000002E-7</c:v>
                </c:pt>
                <c:pt idx="97214">
                  <c:v>9.5367378539999999E-8</c:v>
                </c:pt>
                <c:pt idx="97215">
                  <c:v>5.0319241300000001E-8</c:v>
                </c:pt>
                <c:pt idx="97216">
                  <c:v>1.791750918E-9</c:v>
                </c:pt>
                <c:pt idx="97217">
                  <c:v>1.2301802009999999E-8</c:v>
                </c:pt>
                <c:pt idx="97218">
                  <c:v>1.0979857600000001E-8</c:v>
                </c:pt>
                <c:pt idx="97219">
                  <c:v>8.2091706880000006E-9</c:v>
                </c:pt>
                <c:pt idx="97220">
                  <c:v>1.3756288070000001E-8</c:v>
                </c:pt>
                <c:pt idx="97221">
                  <c:v>3.1275869859999999E-8</c:v>
                </c:pt>
                <c:pt idx="97222">
                  <c:v>9.8961548479999992E-10</c:v>
                </c:pt>
                <c:pt idx="97223">
                  <c:v>1.6463031969999999E-8</c:v>
                </c:pt>
                <c:pt idx="97224">
                  <c:v>9.4915526509999996E-8</c:v>
                </c:pt>
                <c:pt idx="97225">
                  <c:v>1.9594911189999999E-7</c:v>
                </c:pt>
                <c:pt idx="97226">
                  <c:v>2.2045063720000002E-8</c:v>
                </c:pt>
                <c:pt idx="97227">
                  <c:v>4.0207550879999996E-9</c:v>
                </c:pt>
                <c:pt idx="97228">
                  <c:v>2.221970156E-9</c:v>
                </c:pt>
                <c:pt idx="97229">
                  <c:v>1.7871786180000001E-8</c:v>
                </c:pt>
                <c:pt idx="97230">
                  <c:v>1.129511368E-8</c:v>
                </c:pt>
                <c:pt idx="97231">
                  <c:v>1.5256184470000001E-8</c:v>
                </c:pt>
                <c:pt idx="97232">
                  <c:v>4.2507990440000002E-8</c:v>
                </c:pt>
                <c:pt idx="97233">
                  <c:v>1.960268569E-7</c:v>
                </c:pt>
                <c:pt idx="97234">
                  <c:v>1.2052862879999999E-7</c:v>
                </c:pt>
                <c:pt idx="97235">
                  <c:v>4.744937741E-8</c:v>
                </c:pt>
                <c:pt idx="97236">
                  <c:v>2.700910785E-7</c:v>
                </c:pt>
                <c:pt idx="97237">
                  <c:v>3.0316605459999998E-7</c:v>
                </c:pt>
                <c:pt idx="97238">
                  <c:v>5.7232555849999999E-8</c:v>
                </c:pt>
                <c:pt idx="97239">
                  <c:v>2.9111349299999999E-8</c:v>
                </c:pt>
                <c:pt idx="97240">
                  <c:v>9.9979265909999993E-8</c:v>
                </c:pt>
                <c:pt idx="97241">
                  <c:v>1.182719703E-7</c:v>
                </c:pt>
                <c:pt idx="97242">
                  <c:v>1.4866469239999999E-7</c:v>
                </c:pt>
                <c:pt idx="97243">
                  <c:v>8.405194152E-8</c:v>
                </c:pt>
                <c:pt idx="97244">
                  <c:v>7.881512116E-7</c:v>
                </c:pt>
                <c:pt idx="97245">
                  <c:v>1.7470317709999999E-6</c:v>
                </c:pt>
                <c:pt idx="97246">
                  <c:v>1.7065657429999999E-7</c:v>
                </c:pt>
                <c:pt idx="97247">
                  <c:v>1.968786694E-7</c:v>
                </c:pt>
                <c:pt idx="97248">
                  <c:v>4.0533920030000002E-7</c:v>
                </c:pt>
                <c:pt idx="97249">
                  <c:v>4.6051120509999998E-7</c:v>
                </c:pt>
                <c:pt idx="97250">
                  <c:v>1.169048481E-7</c:v>
                </c:pt>
                <c:pt idx="97251">
                  <c:v>4.9894997629999998E-8</c:v>
                </c:pt>
                <c:pt idx="97252">
                  <c:v>6.2533800210000004E-7</c:v>
                </c:pt>
                <c:pt idx="97253">
                  <c:v>2.6995790759999999E-6</c:v>
                </c:pt>
                <c:pt idx="97254">
                  <c:v>7.8264415069999998E-7</c:v>
                </c:pt>
                <c:pt idx="97255">
                  <c:v>7.575671851E-7</c:v>
                </c:pt>
                <c:pt idx="97256">
                  <c:v>2.7346003670000002E-6</c:v>
                </c:pt>
                <c:pt idx="97257">
                  <c:v>1.7416470720000001E-6</c:v>
                </c:pt>
                <c:pt idx="97258">
                  <c:v>5.0591546019999998E-8</c:v>
                </c:pt>
                <c:pt idx="97259">
                  <c:v>4.0438191499999999E-9</c:v>
                </c:pt>
                <c:pt idx="97260">
                  <c:v>4.3869911670000001E-8</c:v>
                </c:pt>
                <c:pt idx="97261">
                  <c:v>1.038895485E-7</c:v>
                </c:pt>
                <c:pt idx="97262">
                  <c:v>1.6896440229999999E-9</c:v>
                </c:pt>
                <c:pt idx="97263">
                  <c:v>1.241514618E-8</c:v>
                </c:pt>
                <c:pt idx="97264">
                  <c:v>2.4756569349999999E-8</c:v>
                </c:pt>
                <c:pt idx="97265">
                  <c:v>4.0930220589999999E-8</c:v>
                </c:pt>
                <c:pt idx="97266">
                  <c:v>1.1585919020000001E-8</c:v>
                </c:pt>
                <c:pt idx="97267">
                  <c:v>1.365779053E-8</c:v>
                </c:pt>
                <c:pt idx="97268">
                  <c:v>1.654638927E-8</c:v>
                </c:pt>
                <c:pt idx="97269">
                  <c:v>1.9281909730000001E-8</c:v>
                </c:pt>
                <c:pt idx="97270">
                  <c:v>2.030442404E-8</c:v>
                </c:pt>
                <c:pt idx="97271">
                  <c:v>1.495044657E-8</c:v>
                </c:pt>
                <c:pt idx="97272">
                  <c:v>1.8594688460000001E-8</c:v>
                </c:pt>
                <c:pt idx="97273">
                  <c:v>3.4997009790000001E-8</c:v>
                </c:pt>
                <c:pt idx="97274">
                  <c:v>1.5569346870000001E-8</c:v>
                </c:pt>
                <c:pt idx="97275">
                  <c:v>1.5739743579999999E-8</c:v>
                </c:pt>
                <c:pt idx="97276">
                  <c:v>1.45594764E-8</c:v>
                </c:pt>
                <c:pt idx="97277">
                  <c:v>9.2664408920000004E-8</c:v>
                </c:pt>
                <c:pt idx="97278">
                  <c:v>3.061959828E-9</c:v>
                </c:pt>
                <c:pt idx="97279">
                  <c:v>2.7796385650000001E-8</c:v>
                </c:pt>
                <c:pt idx="97280">
                  <c:v>1.2645893969999999E-8</c:v>
                </c:pt>
                <c:pt idx="97281">
                  <c:v>3.9071565509999998E-8</c:v>
                </c:pt>
                <c:pt idx="97282">
                  <c:v>2.3258248770000001E-8</c:v>
                </c:pt>
                <c:pt idx="97283">
                  <c:v>8.8619957370000004E-8</c:v>
                </c:pt>
                <c:pt idx="97284">
                  <c:v>5.2875682730000001E-8</c:v>
                </c:pt>
                <c:pt idx="97285">
                  <c:v>4.2410401149999999E-11</c:v>
                </c:pt>
                <c:pt idx="97286">
                  <c:v>1.2981707859999999E-7</c:v>
                </c:pt>
                <c:pt idx="97287">
                  <c:v>1.7120433739999999E-7</c:v>
                </c:pt>
                <c:pt idx="97288">
                  <c:v>6.2176040470000001E-8</c:v>
                </c:pt>
                <c:pt idx="97289">
                  <c:v>4.2865384249999998E-8</c:v>
                </c:pt>
                <c:pt idx="97290">
                  <c:v>3.2774753139999998E-7</c:v>
                </c:pt>
                <c:pt idx="97291">
                  <c:v>2.3918410940000001E-7</c:v>
                </c:pt>
                <c:pt idx="97292">
                  <c:v>7.2461948069999994E-8</c:v>
                </c:pt>
                <c:pt idx="97293">
                  <c:v>5.478773988E-7</c:v>
                </c:pt>
                <c:pt idx="97294">
                  <c:v>1.13492412E-6</c:v>
                </c:pt>
                <c:pt idx="97295">
                  <c:v>1.1482502000000001E-6</c:v>
                </c:pt>
                <c:pt idx="97296">
                  <c:v>1.12552982E-5</c:v>
                </c:pt>
                <c:pt idx="97297">
                  <c:v>4.4273167960000003E-6</c:v>
                </c:pt>
                <c:pt idx="97298">
                  <c:v>4.2589300339999998E-7</c:v>
                </c:pt>
                <c:pt idx="97299">
                  <c:v>6.0622193480000003E-7</c:v>
                </c:pt>
                <c:pt idx="97300">
                  <c:v>3.2431655150000002E-7</c:v>
                </c:pt>
                <c:pt idx="97301">
                  <c:v>4.1373337729999999E-9</c:v>
                </c:pt>
                <c:pt idx="97302">
                  <c:v>1.4678613599999999E-7</c:v>
                </c:pt>
                <c:pt idx="97303">
                  <c:v>1.9529280539999999E-7</c:v>
                </c:pt>
                <c:pt idx="97304">
                  <c:v>2.683286638E-7</c:v>
                </c:pt>
                <c:pt idx="97305">
                  <c:v>1.8287589200000001E-7</c:v>
                </c:pt>
                <c:pt idx="97306">
                  <c:v>1.3450295200000001E-7</c:v>
                </c:pt>
                <c:pt idx="97307">
                  <c:v>2.2079768440000001E-8</c:v>
                </c:pt>
                <c:pt idx="97308">
                  <c:v>1.234108083E-7</c:v>
                </c:pt>
                <c:pt idx="97309">
                  <c:v>8.7318286780000001E-9</c:v>
                </c:pt>
                <c:pt idx="97310">
                  <c:v>3.1248270099999998E-8</c:v>
                </c:pt>
                <c:pt idx="97311">
                  <c:v>2.946430975E-9</c:v>
                </c:pt>
                <c:pt idx="97312">
                  <c:v>2.6534679419999999E-8</c:v>
                </c:pt>
                <c:pt idx="97313">
                  <c:v>1.6698637850000001E-8</c:v>
                </c:pt>
                <c:pt idx="97314">
                  <c:v>8.5736633559999998E-9</c:v>
                </c:pt>
                <c:pt idx="97315">
                  <c:v>7.5530520700000004E-9</c:v>
                </c:pt>
                <c:pt idx="97316">
                  <c:v>2.64117493E-8</c:v>
                </c:pt>
                <c:pt idx="97317">
                  <c:v>1.1897283019999999E-8</c:v>
                </c:pt>
                <c:pt idx="97318">
                  <c:v>1.0905241770000001E-8</c:v>
                </c:pt>
                <c:pt idx="97319">
                  <c:v>1.208691901E-8</c:v>
                </c:pt>
                <c:pt idx="97320">
                  <c:v>9.7982631919999994E-9</c:v>
                </c:pt>
                <c:pt idx="97321">
                  <c:v>1.123083218E-8</c:v>
                </c:pt>
                <c:pt idx="97322">
                  <c:v>8.9237454439999992E-9</c:v>
                </c:pt>
                <c:pt idx="97323">
                  <c:v>3.5047324709999999E-9</c:v>
                </c:pt>
                <c:pt idx="97324">
                  <c:v>6.0033229409999999E-9</c:v>
                </c:pt>
                <c:pt idx="97325">
                  <c:v>1.327113257E-8</c:v>
                </c:pt>
                <c:pt idx="97326">
                  <c:v>5.3783453940000003E-9</c:v>
                </c:pt>
                <c:pt idx="97327">
                  <c:v>4.7958116829999997E-8</c:v>
                </c:pt>
                <c:pt idx="97328">
                  <c:v>5.6032893560000001E-7</c:v>
                </c:pt>
                <c:pt idx="97329">
                  <c:v>8.6757999180000005E-8</c:v>
                </c:pt>
                <c:pt idx="97330">
                  <c:v>5.7706699740000001E-9</c:v>
                </c:pt>
                <c:pt idx="97331">
                  <c:v>4.6660701909999998E-8</c:v>
                </c:pt>
                <c:pt idx="97332">
                  <c:v>2.372047522E-7</c:v>
                </c:pt>
                <c:pt idx="97333">
                  <c:v>2.029881292E-8</c:v>
                </c:pt>
                <c:pt idx="97334">
                  <c:v>8.0858591930000005E-8</c:v>
                </c:pt>
                <c:pt idx="97335">
                  <c:v>2.620784202E-7</c:v>
                </c:pt>
                <c:pt idx="97336">
                  <c:v>6.4856141019999999E-6</c:v>
                </c:pt>
                <c:pt idx="97337">
                  <c:v>1.502319914E-6</c:v>
                </c:pt>
                <c:pt idx="97338">
                  <c:v>2.2081510790000001E-7</c:v>
                </c:pt>
                <c:pt idx="97339">
                  <c:v>6.556165241E-7</c:v>
                </c:pt>
                <c:pt idx="97340">
                  <c:v>3.224767772E-6</c:v>
                </c:pt>
                <c:pt idx="97341">
                  <c:v>1.092430917E-7</c:v>
                </c:pt>
                <c:pt idx="97342">
                  <c:v>1.3915656790000001E-7</c:v>
                </c:pt>
                <c:pt idx="97343">
                  <c:v>2.4608673720000001E-7</c:v>
                </c:pt>
                <c:pt idx="97344">
                  <c:v>1.2119271779999999E-6</c:v>
                </c:pt>
                <c:pt idx="97345">
                  <c:v>3.4739050740000001E-7</c:v>
                </c:pt>
                <c:pt idx="97346">
                  <c:v>4.7731032700000005E-7</c:v>
                </c:pt>
                <c:pt idx="97347">
                  <c:v>4.1205474769999999E-7</c:v>
                </c:pt>
                <c:pt idx="97348">
                  <c:v>6.1205456849999997E-6</c:v>
                </c:pt>
                <c:pt idx="97349">
                  <c:v>3.307724862E-7</c:v>
                </c:pt>
                <c:pt idx="97350">
                  <c:v>4.9272049399999999E-8</c:v>
                </c:pt>
                <c:pt idx="97351">
                  <c:v>1.343292825E-7</c:v>
                </c:pt>
                <c:pt idx="97352">
                  <c:v>8.9211974459999999E-8</c:v>
                </c:pt>
                <c:pt idx="97353">
                  <c:v>2.3794843979999999E-8</c:v>
                </c:pt>
                <c:pt idx="97354">
                  <c:v>4.8735815820000001E-8</c:v>
                </c:pt>
                <c:pt idx="97355">
                  <c:v>4.7624124370000002E-8</c:v>
                </c:pt>
                <c:pt idx="97356">
                  <c:v>3.7758102009999999E-7</c:v>
                </c:pt>
                <c:pt idx="97357">
                  <c:v>2.8458495629999999E-8</c:v>
                </c:pt>
                <c:pt idx="97358">
                  <c:v>1.256690923E-8</c:v>
                </c:pt>
                <c:pt idx="97359">
                  <c:v>3.7663763919999998E-8</c:v>
                </c:pt>
                <c:pt idx="97360">
                  <c:v>7.2552421749999995E-8</c:v>
                </c:pt>
                <c:pt idx="97361">
                  <c:v>1.050043263E-8</c:v>
                </c:pt>
                <c:pt idx="97362">
                  <c:v>7.3431197120000002E-9</c:v>
                </c:pt>
                <c:pt idx="97363">
                  <c:v>5.4381087100000002E-9</c:v>
                </c:pt>
                <c:pt idx="97364">
                  <c:v>4.6172878070000002E-9</c:v>
                </c:pt>
                <c:pt idx="97365">
                  <c:v>4.0574269350000002E-9</c:v>
                </c:pt>
                <c:pt idx="97366">
                  <c:v>4.1327877379999997E-9</c:v>
                </c:pt>
                <c:pt idx="97367">
                  <c:v>3.8403124419999999E-9</c:v>
                </c:pt>
                <c:pt idx="97368">
                  <c:v>1.448683965E-8</c:v>
                </c:pt>
                <c:pt idx="97369">
                  <c:v>8.4007408570000002E-10</c:v>
                </c:pt>
                <c:pt idx="97370">
                  <c:v>8.0377594250000004E-9</c:v>
                </c:pt>
                <c:pt idx="97371">
                  <c:v>1.1767273539999999E-8</c:v>
                </c:pt>
                <c:pt idx="97372">
                  <c:v>1.154264807E-9</c:v>
                </c:pt>
                <c:pt idx="97373">
                  <c:v>3.1022221570000001E-9</c:v>
                </c:pt>
                <c:pt idx="97374">
                  <c:v>1.61135486E-8</c:v>
                </c:pt>
                <c:pt idx="97375">
                  <c:v>1.6363395120000001E-8</c:v>
                </c:pt>
                <c:pt idx="97376">
                  <c:v>2.2522998390000001E-7</c:v>
                </c:pt>
                <c:pt idx="97377">
                  <c:v>3.338959666E-9</c:v>
                </c:pt>
                <c:pt idx="97378">
                  <c:v>3.6112011189999998E-8</c:v>
                </c:pt>
                <c:pt idx="97379">
                  <c:v>1.131801414E-7</c:v>
                </c:pt>
                <c:pt idx="97380">
                  <c:v>1.312761544E-6</c:v>
                </c:pt>
                <c:pt idx="97381">
                  <c:v>7.8410753160000001E-8</c:v>
                </c:pt>
                <c:pt idx="97382">
                  <c:v>6.4787970050000005E-8</c:v>
                </c:pt>
                <c:pt idx="97383">
                  <c:v>4.6386857599999998E-8</c:v>
                </c:pt>
                <c:pt idx="97384">
                  <c:v>2.149887396E-7</c:v>
                </c:pt>
                <c:pt idx="97385">
                  <c:v>8.4831166169999996E-8</c:v>
                </c:pt>
                <c:pt idx="97386">
                  <c:v>1.174071779E-7</c:v>
                </c:pt>
                <c:pt idx="97387">
                  <c:v>6.1783888480000002E-8</c:v>
                </c:pt>
                <c:pt idx="97388">
                  <c:v>2.0217418469999998E-5</c:v>
                </c:pt>
                <c:pt idx="97389">
                  <c:v>1.4652330279999999E-7</c:v>
                </c:pt>
                <c:pt idx="97390">
                  <c:v>6.6026852690000006E-8</c:v>
                </c:pt>
                <c:pt idx="97391">
                  <c:v>2.0451767129999999E-7</c:v>
                </c:pt>
                <c:pt idx="97392">
                  <c:v>1.0483375060000001E-6</c:v>
                </c:pt>
                <c:pt idx="97393">
                  <c:v>3.3428930900000001E-8</c:v>
                </c:pt>
                <c:pt idx="97394">
                  <c:v>4.0909623800000003E-8</c:v>
                </c:pt>
                <c:pt idx="97395">
                  <c:v>6.1874082790000004E-8</c:v>
                </c:pt>
                <c:pt idx="97396">
                  <c:v>2.2129871220000001E-7</c:v>
                </c:pt>
                <c:pt idx="97397">
                  <c:v>1.9107435560000001E-8</c:v>
                </c:pt>
                <c:pt idx="97398">
                  <c:v>2.0569542229999999E-8</c:v>
                </c:pt>
                <c:pt idx="97399">
                  <c:v>3.1632895130000002E-8</c:v>
                </c:pt>
                <c:pt idx="97400">
                  <c:v>3.0205735379999999E-7</c:v>
                </c:pt>
                <c:pt idx="97401">
                  <c:v>1.172574849E-8</c:v>
                </c:pt>
                <c:pt idx="97402">
                  <c:v>7.9686132159999999E-9</c:v>
                </c:pt>
                <c:pt idx="97403">
                  <c:v>4.30972109E-9</c:v>
                </c:pt>
                <c:pt idx="97404">
                  <c:v>3.5875539200000002E-8</c:v>
                </c:pt>
                <c:pt idx="97405">
                  <c:v>1.6008336669999999E-9</c:v>
                </c:pt>
                <c:pt idx="97406">
                  <c:v>8.7273924600000002E-10</c:v>
                </c:pt>
                <c:pt idx="97407">
                  <c:v>2.6895326200000002E-10</c:v>
                </c:pt>
                <c:pt idx="97408">
                  <c:v>7.2178448740000001E-9</c:v>
                </c:pt>
                <c:pt idx="97409">
                  <c:v>7.9379993489999995E-11</c:v>
                </c:pt>
                <c:pt idx="97410">
                  <c:v>1.907521291E-10</c:v>
                </c:pt>
                <c:pt idx="97411">
                  <c:v>3.6051691860000001E-10</c:v>
                </c:pt>
                <c:pt idx="97412">
                  <c:v>1.5452722009999998E-8</c:v>
                </c:pt>
                <c:pt idx="97413">
                  <c:v>2.4722446030000002E-10</c:v>
                </c:pt>
                <c:pt idx="97414">
                  <c:v>1.477697909E-10</c:v>
                </c:pt>
                <c:pt idx="97415">
                  <c:v>4.8679967659999999E-11</c:v>
                </c:pt>
                <c:pt idx="97416">
                  <c:v>1.686508996E-13</c:v>
                </c:pt>
                <c:pt idx="97417">
                  <c:v>7.8846417359999999E-11</c:v>
                </c:pt>
                <c:pt idx="97418">
                  <c:v>3.5285062839999999E-10</c:v>
                </c:pt>
                <c:pt idx="97419">
                  <c:v>8.5503276270000001E-10</c:v>
                </c:pt>
                <c:pt idx="97420">
                  <c:v>1.9663888919999999E-8</c:v>
                </c:pt>
                <c:pt idx="97421">
                  <c:v>3.8421434680000002E-9</c:v>
                </c:pt>
                <c:pt idx="97422">
                  <c:v>5.0733884259999996E-9</c:v>
                </c:pt>
                <c:pt idx="97423">
                  <c:v>7.4575418870000006E-9</c:v>
                </c:pt>
                <c:pt idx="97424">
                  <c:v>2.2658749909999999E-7</c:v>
                </c:pt>
                <c:pt idx="97425">
                  <c:v>1.822115679E-8</c:v>
                </c:pt>
                <c:pt idx="97426">
                  <c:v>1.6129141470000001E-8</c:v>
                </c:pt>
                <c:pt idx="97427">
                  <c:v>3.5919444290000002E-8</c:v>
                </c:pt>
                <c:pt idx="97428">
                  <c:v>6.987945967E-6</c:v>
                </c:pt>
                <c:pt idx="97429">
                  <c:v>1.337126908E-7</c:v>
                </c:pt>
                <c:pt idx="97430">
                  <c:v>1.006130463E-7</c:v>
                </c:pt>
                <c:pt idx="97431">
                  <c:v>9.4379717300000003E-9</c:v>
                </c:pt>
                <c:pt idx="97432">
                  <c:v>7.0109095740000003E-6</c:v>
                </c:pt>
                <c:pt idx="97433">
                  <c:v>2.2446298969999999E-8</c:v>
                </c:pt>
                <c:pt idx="97434">
                  <c:v>4.2854848199999997E-8</c:v>
                </c:pt>
                <c:pt idx="97435">
                  <c:v>2.3764998939999999E-8</c:v>
                </c:pt>
                <c:pt idx="97436">
                  <c:v>1.1540097849999999E-6</c:v>
                </c:pt>
                <c:pt idx="97437">
                  <c:v>2.9261928440000001E-8</c:v>
                </c:pt>
                <c:pt idx="97438">
                  <c:v>3.4956297249999998E-8</c:v>
                </c:pt>
                <c:pt idx="97439">
                  <c:v>7.701983912E-8</c:v>
                </c:pt>
                <c:pt idx="97440">
                  <c:v>1.739141955E-6</c:v>
                </c:pt>
                <c:pt idx="97441">
                  <c:v>8.8676963889999996E-8</c:v>
                </c:pt>
                <c:pt idx="97442">
                  <c:v>4.5177087500000001E-8</c:v>
                </c:pt>
                <c:pt idx="97443">
                  <c:v>1.8738518040000001E-8</c:v>
                </c:pt>
                <c:pt idx="97444">
                  <c:v>3.3910944479999998E-7</c:v>
                </c:pt>
                <c:pt idx="97445">
                  <c:v>3.9109548500000001E-8</c:v>
                </c:pt>
                <c:pt idx="97446">
                  <c:v>2.0317700279999999E-8</c:v>
                </c:pt>
                <c:pt idx="97447">
                  <c:v>2.1623325109999999E-8</c:v>
                </c:pt>
                <c:pt idx="97448">
                  <c:v>7.369867608E-7</c:v>
                </c:pt>
                <c:pt idx="97449">
                  <c:v>4.3936559350000003E-8</c:v>
                </c:pt>
                <c:pt idx="97450">
                  <c:v>2.6921700779999999E-8</c:v>
                </c:pt>
                <c:pt idx="97451">
                  <c:v>3.599560763E-9</c:v>
                </c:pt>
                <c:pt idx="97452">
                  <c:v>7.1840826580000006E-8</c:v>
                </c:pt>
                <c:pt idx="97453">
                  <c:v>2.894184579E-9</c:v>
                </c:pt>
                <c:pt idx="97454">
                  <c:v>2.5518136730000001E-9</c:v>
                </c:pt>
                <c:pt idx="97455">
                  <c:v>2.744169689E-9</c:v>
                </c:pt>
                <c:pt idx="97456">
                  <c:v>1.9287459479999999E-8</c:v>
                </c:pt>
                <c:pt idx="97457">
                  <c:v>2.3743813580000002E-9</c:v>
                </c:pt>
                <c:pt idx="97458">
                  <c:v>2.4801520729999999E-9</c:v>
                </c:pt>
                <c:pt idx="97459">
                  <c:v>4.5012300399999999E-9</c:v>
                </c:pt>
                <c:pt idx="97460">
                  <c:v>2.1957361909999999E-7</c:v>
                </c:pt>
                <c:pt idx="97461">
                  <c:v>2.0828837780000001E-9</c:v>
                </c:pt>
                <c:pt idx="97462">
                  <c:v>2.4136702090000002E-9</c:v>
                </c:pt>
                <c:pt idx="97463">
                  <c:v>4.7094010030000002E-9</c:v>
                </c:pt>
                <c:pt idx="97464">
                  <c:v>1.5303877030000001E-8</c:v>
                </c:pt>
                <c:pt idx="97465">
                  <c:v>3.6291565099999999E-9</c:v>
                </c:pt>
                <c:pt idx="97466">
                  <c:v>6.0760369880000002E-9</c:v>
                </c:pt>
                <c:pt idx="97467">
                  <c:v>9.2823786240000002E-9</c:v>
                </c:pt>
                <c:pt idx="97468">
                  <c:v>5.410928201E-8</c:v>
                </c:pt>
                <c:pt idx="97469">
                  <c:v>5.557474377E-8</c:v>
                </c:pt>
                <c:pt idx="97470">
                  <c:v>3.4796522109999997E-8</c:v>
                </c:pt>
                <c:pt idx="97471">
                  <c:v>4.396030678E-8</c:v>
                </c:pt>
                <c:pt idx="97472">
                  <c:v>1.8948140120000001E-6</c:v>
                </c:pt>
                <c:pt idx="97473">
                  <c:v>1.7289854159999998E-8</c:v>
                </c:pt>
                <c:pt idx="97474">
                  <c:v>6.4336509909999995E-8</c:v>
                </c:pt>
                <c:pt idx="97475">
                  <c:v>9.9656044970000006E-8</c:v>
                </c:pt>
                <c:pt idx="97476">
                  <c:v>2.1355675040000001E-7</c:v>
                </c:pt>
                <c:pt idx="97477">
                  <c:v>5.0981015089999997E-8</c:v>
                </c:pt>
                <c:pt idx="97478">
                  <c:v>1.05857079E-7</c:v>
                </c:pt>
                <c:pt idx="97479">
                  <c:v>5.3797469950000005E-7</c:v>
                </c:pt>
                <c:pt idx="97480">
                  <c:v>6.624966518E-6</c:v>
                </c:pt>
                <c:pt idx="97481">
                  <c:v>6.9932041529999997E-7</c:v>
                </c:pt>
                <c:pt idx="97482">
                  <c:v>2.334448059E-7</c:v>
                </c:pt>
                <c:pt idx="97483">
                  <c:v>2.2516423029999999E-7</c:v>
                </c:pt>
                <c:pt idx="97484">
                  <c:v>9.0797081019999996E-7</c:v>
                </c:pt>
                <c:pt idx="97485">
                  <c:v>9.6427970110000005E-8</c:v>
                </c:pt>
                <c:pt idx="97486">
                  <c:v>3.173413477E-8</c:v>
                </c:pt>
                <c:pt idx="97487">
                  <c:v>4.71636073E-8</c:v>
                </c:pt>
                <c:pt idx="97488">
                  <c:v>3.7926981680000002E-7</c:v>
                </c:pt>
                <c:pt idx="97489">
                  <c:v>1.2940948060000001E-7</c:v>
                </c:pt>
                <c:pt idx="97490">
                  <c:v>7.2679298809999999E-8</c:v>
                </c:pt>
                <c:pt idx="97491">
                  <c:v>2.7710381070000001E-7</c:v>
                </c:pt>
                <c:pt idx="97492">
                  <c:v>1.4885719E-6</c:v>
                </c:pt>
                <c:pt idx="97493">
                  <c:v>4.4504440089999998E-8</c:v>
                </c:pt>
                <c:pt idx="97494">
                  <c:v>1.057612013E-8</c:v>
                </c:pt>
                <c:pt idx="97495">
                  <c:v>2.7931000619999999E-9</c:v>
                </c:pt>
                <c:pt idx="97496">
                  <c:v>3.9435378520000002E-8</c:v>
                </c:pt>
                <c:pt idx="97497">
                  <c:v>9.8612795050000003E-9</c:v>
                </c:pt>
                <c:pt idx="97498">
                  <c:v>1.480345689E-8</c:v>
                </c:pt>
                <c:pt idx="97499">
                  <c:v>4.2079112179999999E-8</c:v>
                </c:pt>
                <c:pt idx="97500">
                  <c:v>2.318847003E-7</c:v>
                </c:pt>
                <c:pt idx="97501">
                  <c:v>1.352516822E-7</c:v>
                </c:pt>
                <c:pt idx="97502">
                  <c:v>5.5922233570000003E-8</c:v>
                </c:pt>
                <c:pt idx="97503">
                  <c:v>7.5115051499999996E-8</c:v>
                </c:pt>
                <c:pt idx="97504">
                  <c:v>2.8912484699999999E-7</c:v>
                </c:pt>
                <c:pt idx="97505">
                  <c:v>4.643069831E-8</c:v>
                </c:pt>
                <c:pt idx="97506">
                  <c:v>3.5072330949999997E-8</c:v>
                </c:pt>
                <c:pt idx="97507">
                  <c:v>3.3323636190000003E-8</c:v>
                </c:pt>
                <c:pt idx="97508">
                  <c:v>2.285344374E-8</c:v>
                </c:pt>
                <c:pt idx="97509">
                  <c:v>6.3742000899999998E-8</c:v>
                </c:pt>
                <c:pt idx="97510">
                  <c:v>1.358438713E-8</c:v>
                </c:pt>
                <c:pt idx="97511">
                  <c:v>5.0667695919999998E-8</c:v>
                </c:pt>
                <c:pt idx="97512">
                  <c:v>5.4025179169999999E-8</c:v>
                </c:pt>
                <c:pt idx="97513">
                  <c:v>2.9223124120000001E-8</c:v>
                </c:pt>
                <c:pt idx="97514">
                  <c:v>2.2634882940000001E-8</c:v>
                </c:pt>
                <c:pt idx="97515">
                  <c:v>1.7580402330000001E-8</c:v>
                </c:pt>
                <c:pt idx="97516">
                  <c:v>6.492948295E-9</c:v>
                </c:pt>
                <c:pt idx="97517">
                  <c:v>2.054707405E-8</c:v>
                </c:pt>
                <c:pt idx="97518">
                  <c:v>3.2264266870000003E-8</c:v>
                </c:pt>
                <c:pt idx="97519">
                  <c:v>1.2348782000000001E-7</c:v>
                </c:pt>
                <c:pt idx="97520">
                  <c:v>6.3272250900000001E-7</c:v>
                </c:pt>
                <c:pt idx="97521">
                  <c:v>4.839209949E-7</c:v>
                </c:pt>
                <c:pt idx="97522">
                  <c:v>5.112923263E-7</c:v>
                </c:pt>
                <c:pt idx="97523">
                  <c:v>9.4154478370000003E-7</c:v>
                </c:pt>
                <c:pt idx="97524">
                  <c:v>2.971983595E-6</c:v>
                </c:pt>
                <c:pt idx="97525">
                  <c:v>3.1988960869999997E-8</c:v>
                </c:pt>
                <c:pt idx="97526">
                  <c:v>1.599434115E-7</c:v>
                </c:pt>
                <c:pt idx="97527">
                  <c:v>2.0639683E-8</c:v>
                </c:pt>
                <c:pt idx="97528">
                  <c:v>2.6066479009999999E-7</c:v>
                </c:pt>
                <c:pt idx="97529">
                  <c:v>1.4685816310000001E-7</c:v>
                </c:pt>
                <c:pt idx="97530">
                  <c:v>1.773034795E-7</c:v>
                </c:pt>
                <c:pt idx="97531">
                  <c:v>3.6501590089999997E-8</c:v>
                </c:pt>
                <c:pt idx="97532">
                  <c:v>2.4796765300000003E-7</c:v>
                </c:pt>
                <c:pt idx="97533">
                  <c:v>1.152697691E-7</c:v>
                </c:pt>
                <c:pt idx="97534">
                  <c:v>1.793198749E-7</c:v>
                </c:pt>
                <c:pt idx="97535">
                  <c:v>2.150849812E-7</c:v>
                </c:pt>
                <c:pt idx="97536">
                  <c:v>1.692043936E-7</c:v>
                </c:pt>
                <c:pt idx="97537">
                  <c:v>1.5406400460000001E-7</c:v>
                </c:pt>
                <c:pt idx="97538">
                  <c:v>6.2312040100000004E-8</c:v>
                </c:pt>
                <c:pt idx="97539">
                  <c:v>8.7885117029999998E-8</c:v>
                </c:pt>
                <c:pt idx="97540">
                  <c:v>2.119573053E-7</c:v>
                </c:pt>
                <c:pt idx="97541">
                  <c:v>6.3641949829999997E-8</c:v>
                </c:pt>
                <c:pt idx="97542">
                  <c:v>1.7433921070000001E-8</c:v>
                </c:pt>
                <c:pt idx="97543">
                  <c:v>5.5816484249999998E-8</c:v>
                </c:pt>
                <c:pt idx="97544">
                  <c:v>3.7377288540000001E-7</c:v>
                </c:pt>
                <c:pt idx="97545">
                  <c:v>1.2654982179999999E-8</c:v>
                </c:pt>
                <c:pt idx="97546">
                  <c:v>2.7025732939999999E-8</c:v>
                </c:pt>
                <c:pt idx="97547">
                  <c:v>1.5951131890000001E-8</c:v>
                </c:pt>
                <c:pt idx="97548">
                  <c:v>1.3015324490000001E-7</c:v>
                </c:pt>
                <c:pt idx="97549">
                  <c:v>1.291664039E-8</c:v>
                </c:pt>
                <c:pt idx="97550">
                  <c:v>9.5672256079999999E-8</c:v>
                </c:pt>
                <c:pt idx="97551">
                  <c:v>7.1735686649999995E-8</c:v>
                </c:pt>
                <c:pt idx="97552">
                  <c:v>5.1263699000000003E-9</c:v>
                </c:pt>
                <c:pt idx="97553">
                  <c:v>1.1359284510000001E-7</c:v>
                </c:pt>
                <c:pt idx="97554">
                  <c:v>1.5209612090000001E-7</c:v>
                </c:pt>
                <c:pt idx="97555">
                  <c:v>3.3854652279999998E-8</c:v>
                </c:pt>
                <c:pt idx="97556">
                  <c:v>4.1812865690000002E-9</c:v>
                </c:pt>
                <c:pt idx="97557">
                  <c:v>1.6107046559999999E-7</c:v>
                </c:pt>
                <c:pt idx="97558">
                  <c:v>1.3245368999999999E-7</c:v>
                </c:pt>
                <c:pt idx="97559">
                  <c:v>4.1301370060000002E-8</c:v>
                </c:pt>
                <c:pt idx="97560">
                  <c:v>8.8099784409999997E-8</c:v>
                </c:pt>
                <c:pt idx="97561">
                  <c:v>2.029172919E-7</c:v>
                </c:pt>
                <c:pt idx="97562">
                  <c:v>9.2006795100000004E-8</c:v>
                </c:pt>
                <c:pt idx="97563">
                  <c:v>4.8942896279999999E-8</c:v>
                </c:pt>
                <c:pt idx="97564">
                  <c:v>2.4752766260000001E-8</c:v>
                </c:pt>
                <c:pt idx="97565">
                  <c:v>3.3772949680000003E-8</c:v>
                </c:pt>
                <c:pt idx="97566">
                  <c:v>6.9421808860000004E-9</c:v>
                </c:pt>
                <c:pt idx="97567">
                  <c:v>7.4813221799999998E-9</c:v>
                </c:pt>
                <c:pt idx="97568">
                  <c:v>5.3097667790000002E-8</c:v>
                </c:pt>
                <c:pt idx="97569">
                  <c:v>7.2815650169999998E-9</c:v>
                </c:pt>
                <c:pt idx="97570">
                  <c:v>8.6654656140000001E-9</c:v>
                </c:pt>
                <c:pt idx="97571">
                  <c:v>8.9226827099999998E-8</c:v>
                </c:pt>
                <c:pt idx="97572">
                  <c:v>8.2596833579999999E-8</c:v>
                </c:pt>
                <c:pt idx="97573">
                  <c:v>8.2584273240000001E-8</c:v>
                </c:pt>
                <c:pt idx="97574">
                  <c:v>1.7297704710000001E-7</c:v>
                </c:pt>
                <c:pt idx="97575">
                  <c:v>2.2403940970000001E-7</c:v>
                </c:pt>
                <c:pt idx="97576">
                  <c:v>1.2050061159999999E-7</c:v>
                </c:pt>
                <c:pt idx="97577">
                  <c:v>4.1765394260000003E-8</c:v>
                </c:pt>
                <c:pt idx="97578">
                  <c:v>1.3822706820000001E-7</c:v>
                </c:pt>
                <c:pt idx="97579">
                  <c:v>4.3998738820000002E-8</c:v>
                </c:pt>
                <c:pt idx="97580">
                  <c:v>2.803655184E-9</c:v>
                </c:pt>
                <c:pt idx="97581">
                  <c:v>1.4548405480000001E-7</c:v>
                </c:pt>
                <c:pt idx="97582">
                  <c:v>2.734326492E-7</c:v>
                </c:pt>
                <c:pt idx="97583">
                  <c:v>7.8778258260000005E-7</c:v>
                </c:pt>
                <c:pt idx="97584">
                  <c:v>5.4790552530000002E-7</c:v>
                </c:pt>
                <c:pt idx="97585">
                  <c:v>1.4119861259999999E-9</c:v>
                </c:pt>
                <c:pt idx="97586">
                  <c:v>3.1312604359999998E-8</c:v>
                </c:pt>
                <c:pt idx="97587">
                  <c:v>2.180774781E-8</c:v>
                </c:pt>
                <c:pt idx="97588">
                  <c:v>3.6281955070000003E-8</c:v>
                </c:pt>
                <c:pt idx="97589">
                  <c:v>3.4538214370000002E-8</c:v>
                </c:pt>
                <c:pt idx="97590">
                  <c:v>1.759265234E-8</c:v>
                </c:pt>
                <c:pt idx="97591">
                  <c:v>5.2000650750000001E-8</c:v>
                </c:pt>
                <c:pt idx="97592">
                  <c:v>2.6659640339999997E-7</c:v>
                </c:pt>
                <c:pt idx="97593">
                  <c:v>1.0413758389999999E-7</c:v>
                </c:pt>
                <c:pt idx="97594">
                  <c:v>1.7227357499999999E-7</c:v>
                </c:pt>
                <c:pt idx="97595">
                  <c:v>1.9627849459999999E-6</c:v>
                </c:pt>
                <c:pt idx="97596">
                  <c:v>4.5096277929999999E-7</c:v>
                </c:pt>
                <c:pt idx="97597">
                  <c:v>6.544555163E-8</c:v>
                </c:pt>
                <c:pt idx="97598">
                  <c:v>5.911934505E-8</c:v>
                </c:pt>
                <c:pt idx="97599">
                  <c:v>4.327502369E-7</c:v>
                </c:pt>
                <c:pt idx="97600">
                  <c:v>7.9250164409999996E-8</c:v>
                </c:pt>
                <c:pt idx="97601">
                  <c:v>7.5700085780000004E-8</c:v>
                </c:pt>
                <c:pt idx="97602">
                  <c:v>3.0593484079999998E-7</c:v>
                </c:pt>
                <c:pt idx="97603">
                  <c:v>4.7115819579999999E-6</c:v>
                </c:pt>
                <c:pt idx="97604">
                  <c:v>2.2666406749999999E-6</c:v>
                </c:pt>
                <c:pt idx="97605">
                  <c:v>2.888089067E-7</c:v>
                </c:pt>
                <c:pt idx="97606">
                  <c:v>2.7301796139999999E-7</c:v>
                </c:pt>
                <c:pt idx="97607">
                  <c:v>9.3658073820000001E-7</c:v>
                </c:pt>
                <c:pt idx="97608">
                  <c:v>1.254523456E-8</c:v>
                </c:pt>
                <c:pt idx="97609">
                  <c:v>1.3826391770000001E-8</c:v>
                </c:pt>
                <c:pt idx="97610">
                  <c:v>3.9856996129999999E-8</c:v>
                </c:pt>
                <c:pt idx="97611">
                  <c:v>1.2101770229999999E-7</c:v>
                </c:pt>
                <c:pt idx="97612">
                  <c:v>3.7947091409999996E-9</c:v>
                </c:pt>
                <c:pt idx="97613">
                  <c:v>3.1526414779999997E-8</c:v>
                </c:pt>
                <c:pt idx="97614">
                  <c:v>2.5020222250000001E-8</c:v>
                </c:pt>
                <c:pt idx="97615">
                  <c:v>1.20072879E-7</c:v>
                </c:pt>
                <c:pt idx="97616">
                  <c:v>1.29366838E-8</c:v>
                </c:pt>
                <c:pt idx="97617">
                  <c:v>6.1093799209999998E-8</c:v>
                </c:pt>
                <c:pt idx="97618">
                  <c:v>2.5311031849999999E-8</c:v>
                </c:pt>
                <c:pt idx="97619">
                  <c:v>8.4010501899999995E-8</c:v>
                </c:pt>
                <c:pt idx="97620">
                  <c:v>1.279968646E-8</c:v>
                </c:pt>
                <c:pt idx="97621">
                  <c:v>4.8169190419999997E-8</c:v>
                </c:pt>
                <c:pt idx="97622">
                  <c:v>7.3782027640000001E-10</c:v>
                </c:pt>
                <c:pt idx="97623">
                  <c:v>8.2142650350000004E-7</c:v>
                </c:pt>
                <c:pt idx="97624">
                  <c:v>1.7840694259999999E-7</c:v>
                </c:pt>
                <c:pt idx="97625">
                  <c:v>1.2300250350000001E-7</c:v>
                </c:pt>
                <c:pt idx="97626">
                  <c:v>6.9948686840000005E-8</c:v>
                </c:pt>
                <c:pt idx="97627">
                  <c:v>1.9402329469999999E-7</c:v>
                </c:pt>
                <c:pt idx="97628">
                  <c:v>2.3671394169999999E-8</c:v>
                </c:pt>
                <c:pt idx="97629">
                  <c:v>5.3272547519999999E-9</c:v>
                </c:pt>
                <c:pt idx="97630">
                  <c:v>9.4622920359999998E-9</c:v>
                </c:pt>
                <c:pt idx="97631">
                  <c:v>1.9022175120000001E-8</c:v>
                </c:pt>
                <c:pt idx="97632">
                  <c:v>3.1241519520000003E-8</c:v>
                </c:pt>
                <c:pt idx="97633">
                  <c:v>6.3973765089999999E-8</c:v>
                </c:pt>
                <c:pt idx="97634">
                  <c:v>3.2305019280000002E-8</c:v>
                </c:pt>
                <c:pt idx="97635">
                  <c:v>1.7405957920000001E-6</c:v>
                </c:pt>
                <c:pt idx="97636">
                  <c:v>1.9781569959999999E-7</c:v>
                </c:pt>
                <c:pt idx="97637">
                  <c:v>1.4154652670000001E-7</c:v>
                </c:pt>
                <c:pt idx="97638">
                  <c:v>3.0709953839999999E-7</c:v>
                </c:pt>
                <c:pt idx="97639">
                  <c:v>3.1673045549999999E-8</c:v>
                </c:pt>
                <c:pt idx="97640">
                  <c:v>1.8419253790000001E-8</c:v>
                </c:pt>
                <c:pt idx="97641">
                  <c:v>2.037189865E-7</c:v>
                </c:pt>
                <c:pt idx="97642">
                  <c:v>2.309001709E-7</c:v>
                </c:pt>
                <c:pt idx="97643">
                  <c:v>8.2051575630000001E-7</c:v>
                </c:pt>
                <c:pt idx="97644">
                  <c:v>7.4393963050000007E-8</c:v>
                </c:pt>
                <c:pt idx="97645">
                  <c:v>3.2266189889999999E-7</c:v>
                </c:pt>
                <c:pt idx="97646">
                  <c:v>7.4144746090000004E-7</c:v>
                </c:pt>
                <c:pt idx="97647">
                  <c:v>2.8110782079999998E-6</c:v>
                </c:pt>
                <c:pt idx="97648">
                  <c:v>4.3011263659999998E-7</c:v>
                </c:pt>
                <c:pt idx="97649">
                  <c:v>2.4498001770000001E-7</c:v>
                </c:pt>
                <c:pt idx="97650">
                  <c:v>1.012091727E-7</c:v>
                </c:pt>
                <c:pt idx="97651">
                  <c:v>2.0687259609999999E-7</c:v>
                </c:pt>
                <c:pt idx="97652">
                  <c:v>2.0413100099999999E-7</c:v>
                </c:pt>
                <c:pt idx="97653">
                  <c:v>1.99296012E-7</c:v>
                </c:pt>
                <c:pt idx="97654">
                  <c:v>1.549196443E-7</c:v>
                </c:pt>
                <c:pt idx="97655">
                  <c:v>1.227744473E-5</c:v>
                </c:pt>
                <c:pt idx="97656">
                  <c:v>4.3334416010000001E-7</c:v>
                </c:pt>
                <c:pt idx="97657">
                  <c:v>1.621286341E-7</c:v>
                </c:pt>
                <c:pt idx="97658">
                  <c:v>1.0359907960000001E-7</c:v>
                </c:pt>
                <c:pt idx="97659">
                  <c:v>1.420471251E-7</c:v>
                </c:pt>
                <c:pt idx="97660">
                  <c:v>2.7717349919999999E-9</c:v>
                </c:pt>
                <c:pt idx="97661">
                  <c:v>8.3910102299999999E-9</c:v>
                </c:pt>
                <c:pt idx="97662">
                  <c:v>2.728060933E-9</c:v>
                </c:pt>
                <c:pt idx="97663">
                  <c:v>1.2971289169999999E-8</c:v>
                </c:pt>
                <c:pt idx="97664">
                  <c:v>1.148094791E-8</c:v>
                </c:pt>
                <c:pt idx="97665">
                  <c:v>1.5742644410000001E-8</c:v>
                </c:pt>
                <c:pt idx="97666">
                  <c:v>2.8598315079999999E-8</c:v>
                </c:pt>
                <c:pt idx="97667">
                  <c:v>3.7276367660000003E-8</c:v>
                </c:pt>
                <c:pt idx="97668">
                  <c:v>3.0640851200000002E-8</c:v>
                </c:pt>
                <c:pt idx="97669">
                  <c:v>3.157654618E-8</c:v>
                </c:pt>
                <c:pt idx="97670">
                  <c:v>2.089354818E-8</c:v>
                </c:pt>
                <c:pt idx="97671">
                  <c:v>1.7626316699999999E-8</c:v>
                </c:pt>
                <c:pt idx="97672">
                  <c:v>2.0302403860000001E-8</c:v>
                </c:pt>
                <c:pt idx="97673">
                  <c:v>2.0211669940000001E-8</c:v>
                </c:pt>
                <c:pt idx="97674">
                  <c:v>3.8610288860000003E-9</c:v>
                </c:pt>
                <c:pt idx="97675">
                  <c:v>9.2651865560000006E-8</c:v>
                </c:pt>
                <c:pt idx="97676">
                  <c:v>7.24258714E-9</c:v>
                </c:pt>
                <c:pt idx="97677">
                  <c:v>1.7721124300000001E-9</c:v>
                </c:pt>
                <c:pt idx="97678">
                  <c:v>1.2469409700000001E-8</c:v>
                </c:pt>
                <c:pt idx="97679">
                  <c:v>4.6128522709999999E-7</c:v>
                </c:pt>
                <c:pt idx="97680">
                  <c:v>1.4667929780000001E-8</c:v>
                </c:pt>
                <c:pt idx="97681">
                  <c:v>1.6736420059999999E-8</c:v>
                </c:pt>
                <c:pt idx="97682">
                  <c:v>6.2278506699999998E-8</c:v>
                </c:pt>
                <c:pt idx="97683">
                  <c:v>5.7668994010000003E-7</c:v>
                </c:pt>
                <c:pt idx="97684">
                  <c:v>7.1530719870000001E-8</c:v>
                </c:pt>
                <c:pt idx="97685">
                  <c:v>8.5420296520000006E-8</c:v>
                </c:pt>
                <c:pt idx="97686">
                  <c:v>1.060012423E-7</c:v>
                </c:pt>
                <c:pt idx="97687">
                  <c:v>7.8688827310000003E-7</c:v>
                </c:pt>
                <c:pt idx="97688">
                  <c:v>1.111731482E-7</c:v>
                </c:pt>
                <c:pt idx="97689">
                  <c:v>1.58083051E-7</c:v>
                </c:pt>
                <c:pt idx="97690">
                  <c:v>1.532603566E-7</c:v>
                </c:pt>
                <c:pt idx="97691">
                  <c:v>2.079228877E-6</c:v>
                </c:pt>
                <c:pt idx="97692">
                  <c:v>1.4841485150000001E-7</c:v>
                </c:pt>
                <c:pt idx="97693">
                  <c:v>2.0982881660000001E-7</c:v>
                </c:pt>
                <c:pt idx="97694">
                  <c:v>7.8396261649999998E-8</c:v>
                </c:pt>
                <c:pt idx="97695">
                  <c:v>2.9049643119999999E-5</c:v>
                </c:pt>
                <c:pt idx="97696">
                  <c:v>9.1639309489999997E-8</c:v>
                </c:pt>
                <c:pt idx="97697">
                  <c:v>1.8041658960000001E-7</c:v>
                </c:pt>
                <c:pt idx="97698">
                  <c:v>5.4547971269999999E-7</c:v>
                </c:pt>
                <c:pt idx="97699">
                  <c:v>1.565498736E-5</c:v>
                </c:pt>
                <c:pt idx="97700">
                  <c:v>1.9307629080000001E-7</c:v>
                </c:pt>
                <c:pt idx="97701">
                  <c:v>1.162311326E-7</c:v>
                </c:pt>
                <c:pt idx="97702">
                  <c:v>1.093190263E-7</c:v>
                </c:pt>
                <c:pt idx="97703">
                  <c:v>1.0806410380000001E-6</c:v>
                </c:pt>
                <c:pt idx="97704">
                  <c:v>7.5108486580000003E-8</c:v>
                </c:pt>
                <c:pt idx="97705">
                  <c:v>4.7479015460000002E-8</c:v>
                </c:pt>
                <c:pt idx="97706">
                  <c:v>2.346445402E-8</c:v>
                </c:pt>
                <c:pt idx="97707">
                  <c:v>8.4460787069999999E-7</c:v>
                </c:pt>
                <c:pt idx="97708">
                  <c:v>1.3124452610000001E-8</c:v>
                </c:pt>
                <c:pt idx="97709">
                  <c:v>8.3649210169999996E-9</c:v>
                </c:pt>
                <c:pt idx="97710">
                  <c:v>3.8929935120000002E-9</c:v>
                </c:pt>
                <c:pt idx="97711">
                  <c:v>1.6715668720000001E-8</c:v>
                </c:pt>
                <c:pt idx="97712">
                  <c:v>3.485491509E-10</c:v>
                </c:pt>
                <c:pt idx="97713">
                  <c:v>4.8157192280000001E-14</c:v>
                </c:pt>
                <c:pt idx="97714">
                  <c:v>1.809873572E-10</c:v>
                </c:pt>
                <c:pt idx="97715">
                  <c:v>4.9323622120000002E-8</c:v>
                </c:pt>
                <c:pt idx="97716">
                  <c:v>1.26993394E-9</c:v>
                </c:pt>
                <c:pt idx="97717">
                  <c:v>9.7291537580000004E-10</c:v>
                </c:pt>
                <c:pt idx="97718">
                  <c:v>3.4754320559999999E-10</c:v>
                </c:pt>
                <c:pt idx="97719">
                  <c:v>4.8945082570000001E-8</c:v>
                </c:pt>
                <c:pt idx="97720">
                  <c:v>3.4481878869999999E-10</c:v>
                </c:pt>
                <c:pt idx="97721">
                  <c:v>5.2430511879999998E-10</c:v>
                </c:pt>
                <c:pt idx="97722">
                  <c:v>1.4392021490000001E-9</c:v>
                </c:pt>
                <c:pt idx="97723">
                  <c:v>3.8244431550000003E-8</c:v>
                </c:pt>
                <c:pt idx="97724">
                  <c:v>6.7901699000000003E-9</c:v>
                </c:pt>
                <c:pt idx="97725">
                  <c:v>1.3587744649999999E-8</c:v>
                </c:pt>
                <c:pt idx="97726">
                  <c:v>3.901442814E-8</c:v>
                </c:pt>
                <c:pt idx="97727">
                  <c:v>2.8503397570000002E-6</c:v>
                </c:pt>
                <c:pt idx="97728">
                  <c:v>1.2544689450000001E-7</c:v>
                </c:pt>
                <c:pt idx="97729">
                  <c:v>9.341374052E-8</c:v>
                </c:pt>
                <c:pt idx="97730">
                  <c:v>3.975896564E-8</c:v>
                </c:pt>
                <c:pt idx="97731">
                  <c:v>7.5532605070000004E-7</c:v>
                </c:pt>
                <c:pt idx="97732">
                  <c:v>2.1545425780000001E-7</c:v>
                </c:pt>
                <c:pt idx="97733">
                  <c:v>1.8116854169999999E-7</c:v>
                </c:pt>
                <c:pt idx="97734">
                  <c:v>1.703507201E-7</c:v>
                </c:pt>
                <c:pt idx="97735">
                  <c:v>5.5986324309999997E-6</c:v>
                </c:pt>
                <c:pt idx="97736">
                  <c:v>8.1224080670000003E-7</c:v>
                </c:pt>
                <c:pt idx="97737">
                  <c:v>5.2762120329999999E-7</c:v>
                </c:pt>
                <c:pt idx="97738">
                  <c:v>4.3488870120000003E-8</c:v>
                </c:pt>
                <c:pt idx="97739">
                  <c:v>4.0280205320000003E-5</c:v>
                </c:pt>
                <c:pt idx="97740">
                  <c:v>7.0535809099999994E-8</c:v>
                </c:pt>
                <c:pt idx="97741">
                  <c:v>3.645372717E-7</c:v>
                </c:pt>
                <c:pt idx="97742">
                  <c:v>4.4956036720000001E-7</c:v>
                </c:pt>
                <c:pt idx="97743">
                  <c:v>1.8337408119999999E-6</c:v>
                </c:pt>
                <c:pt idx="97744">
                  <c:v>2.4432022849999999E-7</c:v>
                </c:pt>
                <c:pt idx="97745">
                  <c:v>3.4487046349999998E-7</c:v>
                </c:pt>
                <c:pt idx="97746">
                  <c:v>1.016114589E-6</c:v>
                </c:pt>
                <c:pt idx="97747">
                  <c:v>2.638911144E-5</c:v>
                </c:pt>
                <c:pt idx="97748">
                  <c:v>1.206774132E-6</c:v>
                </c:pt>
                <c:pt idx="97749">
                  <c:v>3.1896874369999999E-7</c:v>
                </c:pt>
                <c:pt idx="97750">
                  <c:v>5.6914884460000002E-8</c:v>
                </c:pt>
                <c:pt idx="97751">
                  <c:v>1.9353972319999998E-6</c:v>
                </c:pt>
                <c:pt idx="97752">
                  <c:v>1.4146196959999999E-7</c:v>
                </c:pt>
                <c:pt idx="97753">
                  <c:v>5.2371107899999999E-8</c:v>
                </c:pt>
                <c:pt idx="97754">
                  <c:v>4.1546391700000001E-8</c:v>
                </c:pt>
                <c:pt idx="97755">
                  <c:v>2.8855523450000001E-7</c:v>
                </c:pt>
                <c:pt idx="97756">
                  <c:v>6.6821035579999995E-8</c:v>
                </c:pt>
                <c:pt idx="97757">
                  <c:v>2.6588374990000002E-9</c:v>
                </c:pt>
                <c:pt idx="97758">
                  <c:v>4.0935795510000001E-8</c:v>
                </c:pt>
                <c:pt idx="97759">
                  <c:v>2.1632559549999999E-7</c:v>
                </c:pt>
                <c:pt idx="97760">
                  <c:v>2.2273483790000001E-8</c:v>
                </c:pt>
                <c:pt idx="97761">
                  <c:v>1.695407244E-8</c:v>
                </c:pt>
                <c:pt idx="97762">
                  <c:v>1.747199014E-8</c:v>
                </c:pt>
                <c:pt idx="97763">
                  <c:v>1.7137869239999998E-8</c:v>
                </c:pt>
                <c:pt idx="97764">
                  <c:v>2.0711487370000001E-8</c:v>
                </c:pt>
                <c:pt idx="97765">
                  <c:v>2.0892073419999999E-8</c:v>
                </c:pt>
                <c:pt idx="97766">
                  <c:v>1.6280650080000002E-8</c:v>
                </c:pt>
                <c:pt idx="97767">
                  <c:v>1.2871177459999999E-7</c:v>
                </c:pt>
                <c:pt idx="97768">
                  <c:v>8.0809679509999996E-10</c:v>
                </c:pt>
                <c:pt idx="97769">
                  <c:v>3.4216822099999999E-8</c:v>
                </c:pt>
                <c:pt idx="97770">
                  <c:v>1.494909877E-7</c:v>
                </c:pt>
                <c:pt idx="97771">
                  <c:v>1.284054643E-6</c:v>
                </c:pt>
                <c:pt idx="97772">
                  <c:v>9.756288317E-9</c:v>
                </c:pt>
                <c:pt idx="97773">
                  <c:v>1.5581191389999999E-8</c:v>
                </c:pt>
                <c:pt idx="97774">
                  <c:v>2.7197016059999999E-8</c:v>
                </c:pt>
                <c:pt idx="97775">
                  <c:v>1.017131973E-6</c:v>
                </c:pt>
                <c:pt idx="97776">
                  <c:v>9.4740528620000003E-8</c:v>
                </c:pt>
                <c:pt idx="97777">
                  <c:v>2.2738634689999999E-7</c:v>
                </c:pt>
                <c:pt idx="97778">
                  <c:v>3.141454124E-7</c:v>
                </c:pt>
                <c:pt idx="97779">
                  <c:v>1.0629788060000001E-5</c:v>
                </c:pt>
                <c:pt idx="97780">
                  <c:v>1.0798509860000001E-7</c:v>
                </c:pt>
                <c:pt idx="97781">
                  <c:v>3.8486789849999998E-7</c:v>
                </c:pt>
                <c:pt idx="97782">
                  <c:v>9.4673930999999995E-7</c:v>
                </c:pt>
                <c:pt idx="97783">
                  <c:v>3.5414803969999998E-6</c:v>
                </c:pt>
                <c:pt idx="97784">
                  <c:v>7.2283719130000002E-7</c:v>
                </c:pt>
                <c:pt idx="97785">
                  <c:v>5.4712240469999997E-7</c:v>
                </c:pt>
                <c:pt idx="97786">
                  <c:v>2.4954883520000002E-6</c:v>
                </c:pt>
                <c:pt idx="97787">
                  <c:v>3.7033459730000002E-5</c:v>
                </c:pt>
                <c:pt idx="97788">
                  <c:v>7.7445738340000001E-6</c:v>
                </c:pt>
                <c:pt idx="97789">
                  <c:v>5.8074730550000001E-6</c:v>
                </c:pt>
                <c:pt idx="97790">
                  <c:v>8.4098652829999993E-6</c:v>
                </c:pt>
                <c:pt idx="97791">
                  <c:v>5.0062466690000002E-5</c:v>
                </c:pt>
                <c:pt idx="97792">
                  <c:v>2.5571993249999998E-7</c:v>
                </c:pt>
                <c:pt idx="97793">
                  <c:v>7.602391752E-7</c:v>
                </c:pt>
                <c:pt idx="97794">
                  <c:v>6.4468160420000006E-8</c:v>
                </c:pt>
                <c:pt idx="97795">
                  <c:v>2.6108828750000001E-6</c:v>
                </c:pt>
                <c:pt idx="97796">
                  <c:v>4.3072577550000002E-7</c:v>
                </c:pt>
                <c:pt idx="97797">
                  <c:v>5.8212740420000003E-7</c:v>
                </c:pt>
                <c:pt idx="97798">
                  <c:v>6.2376958409999995E-8</c:v>
                </c:pt>
                <c:pt idx="97799">
                  <c:v>9.0661560709999997E-7</c:v>
                </c:pt>
                <c:pt idx="97800">
                  <c:v>2.436731313E-7</c:v>
                </c:pt>
                <c:pt idx="97801">
                  <c:v>3.653185334E-7</c:v>
                </c:pt>
                <c:pt idx="97802">
                  <c:v>3.5046078039999998E-7</c:v>
                </c:pt>
                <c:pt idx="97803">
                  <c:v>1.9379565990000001E-7</c:v>
                </c:pt>
                <c:pt idx="97804">
                  <c:v>2.6338699479999999E-7</c:v>
                </c:pt>
                <c:pt idx="97805">
                  <c:v>1.4817044749999999E-7</c:v>
                </c:pt>
                <c:pt idx="97806">
                  <c:v>1.4873059129999999E-7</c:v>
                </c:pt>
                <c:pt idx="97807">
                  <c:v>1.9661014209999999E-7</c:v>
                </c:pt>
                <c:pt idx="97808">
                  <c:v>1.264564869E-7</c:v>
                </c:pt>
                <c:pt idx="97809">
                  <c:v>7.516329788E-8</c:v>
                </c:pt>
                <c:pt idx="97810">
                  <c:v>8.9241564350000002E-8</c:v>
                </c:pt>
                <c:pt idx="97811">
                  <c:v>1.194969726E-7</c:v>
                </c:pt>
                <c:pt idx="97812">
                  <c:v>8.5569624470000004E-8</c:v>
                </c:pt>
                <c:pt idx="97813">
                  <c:v>9.9251321039999999E-8</c:v>
                </c:pt>
                <c:pt idx="97814">
                  <c:v>1.02804525E-7</c:v>
                </c:pt>
                <c:pt idx="97815">
                  <c:v>4.0846926649999999E-8</c:v>
                </c:pt>
                <c:pt idx="97816">
                  <c:v>1.7319624309999999E-7</c:v>
                </c:pt>
                <c:pt idx="97817">
                  <c:v>1.8119346879999999E-7</c:v>
                </c:pt>
                <c:pt idx="97818">
                  <c:v>1.8512388019999999E-7</c:v>
                </c:pt>
                <c:pt idx="97819">
                  <c:v>4.2604081359999998E-7</c:v>
                </c:pt>
                <c:pt idx="97820">
                  <c:v>4.485910622E-7</c:v>
                </c:pt>
                <c:pt idx="97821">
                  <c:v>1.461417844E-7</c:v>
                </c:pt>
                <c:pt idx="97822">
                  <c:v>2.324015377E-7</c:v>
                </c:pt>
                <c:pt idx="97823">
                  <c:v>8.9284022240000004E-7</c:v>
                </c:pt>
                <c:pt idx="97824">
                  <c:v>9.6778085549999993E-7</c:v>
                </c:pt>
                <c:pt idx="97825">
                  <c:v>2.304681706E-7</c:v>
                </c:pt>
                <c:pt idx="97826">
                  <c:v>2.47265617E-7</c:v>
                </c:pt>
                <c:pt idx="97827">
                  <c:v>5.9328779760000001E-6</c:v>
                </c:pt>
                <c:pt idx="97828">
                  <c:v>4.597378804E-6</c:v>
                </c:pt>
                <c:pt idx="97829">
                  <c:v>5.4600237009999997E-6</c:v>
                </c:pt>
                <c:pt idx="97830">
                  <c:v>4.1950999409999999E-5</c:v>
                </c:pt>
                <c:pt idx="97831">
                  <c:v>8.9612946020000003E-5</c:v>
                </c:pt>
                <c:pt idx="97832">
                  <c:v>6.827697087E-6</c:v>
                </c:pt>
                <c:pt idx="97833">
                  <c:v>4.0842978869999997E-6</c:v>
                </c:pt>
                <c:pt idx="97834">
                  <c:v>1.5553862850000001E-6</c:v>
                </c:pt>
                <c:pt idx="97835">
                  <c:v>1.6299002829999999E-6</c:v>
                </c:pt>
                <c:pt idx="97836">
                  <c:v>1.165878331E-6</c:v>
                </c:pt>
                <c:pt idx="97837">
                  <c:v>1.3063463810000001E-6</c:v>
                </c:pt>
                <c:pt idx="97838">
                  <c:v>2.4340876040000001E-6</c:v>
                </c:pt>
                <c:pt idx="97839">
                  <c:v>6.7898464239999996E-6</c:v>
                </c:pt>
                <c:pt idx="97840">
                  <c:v>2.2357640040000001E-6</c:v>
                </c:pt>
                <c:pt idx="97841">
                  <c:v>1.6165172609999999E-6</c:v>
                </c:pt>
                <c:pt idx="97842">
                  <c:v>2.8278943269999999E-6</c:v>
                </c:pt>
                <c:pt idx="97843">
                  <c:v>1.9148534879999999E-6</c:v>
                </c:pt>
                <c:pt idx="97844">
                  <c:v>2.6191027100000002E-7</c:v>
                </c:pt>
                <c:pt idx="97845">
                  <c:v>5.6159852460000002E-7</c:v>
                </c:pt>
                <c:pt idx="97846">
                  <c:v>3.6652569419999997E-7</c:v>
                </c:pt>
                <c:pt idx="97847">
                  <c:v>1.5531221100000001E-7</c:v>
                </c:pt>
                <c:pt idx="97848">
                  <c:v>3.7164041229999998E-7</c:v>
                </c:pt>
                <c:pt idx="97849">
                  <c:v>1.106781406E-6</c:v>
                </c:pt>
                <c:pt idx="97850">
                  <c:v>2.2633292360000002E-6</c:v>
                </c:pt>
                <c:pt idx="97851">
                  <c:v>2.943228969E-6</c:v>
                </c:pt>
                <c:pt idx="97852">
                  <c:v>8.2774691880000001E-8</c:v>
                </c:pt>
                <c:pt idx="97853">
                  <c:v>1.25646246E-7</c:v>
                </c:pt>
                <c:pt idx="97854">
                  <c:v>1.8286650590000001E-7</c:v>
                </c:pt>
                <c:pt idx="97855">
                  <c:v>2.118207831E-7</c:v>
                </c:pt>
                <c:pt idx="97856">
                  <c:v>2.213274182E-7</c:v>
                </c:pt>
                <c:pt idx="97857">
                  <c:v>1.842221572E-7</c:v>
                </c:pt>
                <c:pt idx="97858">
                  <c:v>1.024886363E-7</c:v>
                </c:pt>
                <c:pt idx="97859">
                  <c:v>3.801244648E-7</c:v>
                </c:pt>
                <c:pt idx="97860">
                  <c:v>1.455134302E-7</c:v>
                </c:pt>
                <c:pt idx="97861">
                  <c:v>1.696498424E-7</c:v>
                </c:pt>
                <c:pt idx="97862">
                  <c:v>1.310676262E-7</c:v>
                </c:pt>
                <c:pt idx="97863">
                  <c:v>2.6813808289999998E-7</c:v>
                </c:pt>
                <c:pt idx="97864">
                  <c:v>2.1835491070000001E-7</c:v>
                </c:pt>
                <c:pt idx="97865">
                  <c:v>4.821418139E-7</c:v>
                </c:pt>
                <c:pt idx="97866">
                  <c:v>8.7270474260000001E-9</c:v>
                </c:pt>
                <c:pt idx="97867">
                  <c:v>1.5829590569999999E-7</c:v>
                </c:pt>
                <c:pt idx="97868">
                  <c:v>1.1109054210000001E-6</c:v>
                </c:pt>
                <c:pt idx="97869">
                  <c:v>1.2426454790000001E-6</c:v>
                </c:pt>
                <c:pt idx="97870">
                  <c:v>9.8859738229999995E-6</c:v>
                </c:pt>
                <c:pt idx="97871">
                  <c:v>1.641413507E-5</c:v>
                </c:pt>
                <c:pt idx="97872">
                  <c:v>3.3904437300000002E-6</c:v>
                </c:pt>
                <c:pt idx="97873">
                  <c:v>9.2134755609999997E-6</c:v>
                </c:pt>
                <c:pt idx="97874">
                  <c:v>1.635715054E-5</c:v>
                </c:pt>
                <c:pt idx="97875">
                  <c:v>5.3638961349999996E-6</c:v>
                </c:pt>
                <c:pt idx="97876">
                  <c:v>3.9050634550000002E-6</c:v>
                </c:pt>
                <c:pt idx="97877">
                  <c:v>4.1631665879999997E-6</c:v>
                </c:pt>
                <c:pt idx="97878">
                  <c:v>7.7734071189999992E-6</c:v>
                </c:pt>
                <c:pt idx="97879">
                  <c:v>2.003570337E-5</c:v>
                </c:pt>
                <c:pt idx="97880">
                  <c:v>1.325076284E-5</c:v>
                </c:pt>
                <c:pt idx="97881">
                  <c:v>7.6179111870000004E-6</c:v>
                </c:pt>
                <c:pt idx="97882">
                  <c:v>8.746536379E-5</c:v>
                </c:pt>
                <c:pt idx="97883">
                  <c:v>2.6362195579999999E-5</c:v>
                </c:pt>
                <c:pt idx="97884">
                  <c:v>5.4275175200000002E-6</c:v>
                </c:pt>
                <c:pt idx="97885">
                  <c:v>3.8391030329999997E-6</c:v>
                </c:pt>
                <c:pt idx="97886">
                  <c:v>1.956626703E-6</c:v>
                </c:pt>
                <c:pt idx="97887">
                  <c:v>4.5484988059999999E-7</c:v>
                </c:pt>
                <c:pt idx="97888">
                  <c:v>2.5709781540000002E-6</c:v>
                </c:pt>
                <c:pt idx="97889">
                  <c:v>6.3082969569999999E-7</c:v>
                </c:pt>
                <c:pt idx="97890">
                  <c:v>1.4347766649999999E-5</c:v>
                </c:pt>
                <c:pt idx="97891">
                  <c:v>6.0694121879999996E-6</c:v>
                </c:pt>
                <c:pt idx="97892">
                  <c:v>3.258893421E-6</c:v>
                </c:pt>
                <c:pt idx="97893">
                  <c:v>2.403642104E-6</c:v>
                </c:pt>
                <c:pt idx="97894">
                  <c:v>1.958054745E-6</c:v>
                </c:pt>
                <c:pt idx="97895">
                  <c:v>9.2635930279999996E-7</c:v>
                </c:pt>
                <c:pt idx="97896">
                  <c:v>2.1348926449999999E-7</c:v>
                </c:pt>
                <c:pt idx="97897">
                  <c:v>1.4007866559999999E-7</c:v>
                </c:pt>
                <c:pt idx="97898">
                  <c:v>2.3405091339999999E-7</c:v>
                </c:pt>
                <c:pt idx="97899">
                  <c:v>3.2017582539999998E-7</c:v>
                </c:pt>
                <c:pt idx="97900">
                  <c:v>6.2084055679999996E-7</c:v>
                </c:pt>
                <c:pt idx="97901">
                  <c:v>4.9214939040000001E-7</c:v>
                </c:pt>
                <c:pt idx="97902">
                  <c:v>2.5608854159999999E-6</c:v>
                </c:pt>
                <c:pt idx="97903">
                  <c:v>1.2190717749999999E-6</c:v>
                </c:pt>
                <c:pt idx="97904">
                  <c:v>4.5449433819999999E-7</c:v>
                </c:pt>
                <c:pt idx="97905">
                  <c:v>1.2890874289999999E-6</c:v>
                </c:pt>
                <c:pt idx="97906">
                  <c:v>2.6623787979999998E-7</c:v>
                </c:pt>
                <c:pt idx="97907">
                  <c:v>2.6833679069999997E-7</c:v>
                </c:pt>
                <c:pt idx="97908">
                  <c:v>5.9279671960000005E-7</c:v>
                </c:pt>
                <c:pt idx="97909">
                  <c:v>5.4759481839999998E-7</c:v>
                </c:pt>
                <c:pt idx="97910">
                  <c:v>2.1546694580000001E-7</c:v>
                </c:pt>
                <c:pt idx="97911">
                  <c:v>3.2709098320000001E-7</c:v>
                </c:pt>
                <c:pt idx="97912">
                  <c:v>2.362988716E-7</c:v>
                </c:pt>
                <c:pt idx="97913">
                  <c:v>9.86101985E-8</c:v>
                </c:pt>
                <c:pt idx="97914">
                  <c:v>2.0793857239999998E-6</c:v>
                </c:pt>
                <c:pt idx="97915">
                  <c:v>8.0670320860000006E-8</c:v>
                </c:pt>
                <c:pt idx="97916">
                  <c:v>3.9344364049999998E-7</c:v>
                </c:pt>
                <c:pt idx="97917">
                  <c:v>1.091746508E-6</c:v>
                </c:pt>
                <c:pt idx="97918">
                  <c:v>2.0846552130000002E-6</c:v>
                </c:pt>
                <c:pt idx="97919">
                  <c:v>1.0169857840000001E-6</c:v>
                </c:pt>
                <c:pt idx="97920">
                  <c:v>4.3813275190000003E-6</c:v>
                </c:pt>
                <c:pt idx="97921">
                  <c:v>9.0843844719999994E-6</c:v>
                </c:pt>
                <c:pt idx="97922">
                  <c:v>2.0559062409999999E-4</c:v>
                </c:pt>
                <c:pt idx="97923">
                  <c:v>4.8330223780000003E-5</c:v>
                </c:pt>
                <c:pt idx="97924">
                  <c:v>7.6237205380000001E-6</c:v>
                </c:pt>
                <c:pt idx="97925">
                  <c:v>1.7798818169999999E-5</c:v>
                </c:pt>
                <c:pt idx="97926">
                  <c:v>3.0986581470000002E-5</c:v>
                </c:pt>
                <c:pt idx="97927">
                  <c:v>1.760052278E-6</c:v>
                </c:pt>
                <c:pt idx="97928">
                  <c:v>2.9207069079999999E-6</c:v>
                </c:pt>
                <c:pt idx="97929">
                  <c:v>8.5168843350000002E-6</c:v>
                </c:pt>
                <c:pt idx="97930">
                  <c:v>6.8831053260000003E-6</c:v>
                </c:pt>
                <c:pt idx="97931">
                  <c:v>1.8414777179999999E-6</c:v>
                </c:pt>
                <c:pt idx="97932">
                  <c:v>3.308814327E-6</c:v>
                </c:pt>
                <c:pt idx="97933">
                  <c:v>7.3751973930000003E-6</c:v>
                </c:pt>
                <c:pt idx="97934">
                  <c:v>9.5178940329999998E-6</c:v>
                </c:pt>
                <c:pt idx="97935">
                  <c:v>3.6854083940000001E-6</c:v>
                </c:pt>
                <c:pt idx="97936">
                  <c:v>3.5287138789999998E-6</c:v>
                </c:pt>
                <c:pt idx="97937">
                  <c:v>2.213900912E-6</c:v>
                </c:pt>
                <c:pt idx="97938">
                  <c:v>1.6273726049999999E-6</c:v>
                </c:pt>
                <c:pt idx="97939">
                  <c:v>1.332515728E-6</c:v>
                </c:pt>
                <c:pt idx="97940">
                  <c:v>1.6940149700000001E-6</c:v>
                </c:pt>
                <c:pt idx="97941">
                  <c:v>3.2272148189999998E-7</c:v>
                </c:pt>
                <c:pt idx="97942">
                  <c:v>4.26571026E-6</c:v>
                </c:pt>
                <c:pt idx="97943">
                  <c:v>2.857738127E-7</c:v>
                </c:pt>
                <c:pt idx="97944">
                  <c:v>3.519328563E-7</c:v>
                </c:pt>
                <c:pt idx="97945">
                  <c:v>9.1900831089999996E-8</c:v>
                </c:pt>
                <c:pt idx="97946">
                  <c:v>7.8571515110000007E-6</c:v>
                </c:pt>
                <c:pt idx="97947">
                  <c:v>1.168292782E-7</c:v>
                </c:pt>
                <c:pt idx="97948">
                  <c:v>3.8378458749999998E-8</c:v>
                </c:pt>
                <c:pt idx="97949">
                  <c:v>7.7742753190000002E-7</c:v>
                </c:pt>
                <c:pt idx="97950">
                  <c:v>7.5370614010000003E-6</c:v>
                </c:pt>
                <c:pt idx="97951">
                  <c:v>5.9517530170000001E-7</c:v>
                </c:pt>
                <c:pt idx="97952">
                  <c:v>5.8921705079999998E-7</c:v>
                </c:pt>
                <c:pt idx="97953">
                  <c:v>1.1815461860000001E-6</c:v>
                </c:pt>
                <c:pt idx="97954">
                  <c:v>4.7452633180000003E-6</c:v>
                </c:pt>
                <c:pt idx="97955">
                  <c:v>8.0858268249999999E-7</c:v>
                </c:pt>
                <c:pt idx="97956">
                  <c:v>5.3628743069999998E-7</c:v>
                </c:pt>
                <c:pt idx="97957">
                  <c:v>9.914306467999999E-7</c:v>
                </c:pt>
                <c:pt idx="97958">
                  <c:v>1.284224118E-6</c:v>
                </c:pt>
                <c:pt idx="97959">
                  <c:v>5.9362010639999999E-7</c:v>
                </c:pt>
                <c:pt idx="97960">
                  <c:v>4.641877981E-7</c:v>
                </c:pt>
                <c:pt idx="97961">
                  <c:v>3.612965015E-7</c:v>
                </c:pt>
                <c:pt idx="97962">
                  <c:v>1.5285963180000001E-5</c:v>
                </c:pt>
                <c:pt idx="97963">
                  <c:v>1.5218622759999999E-6</c:v>
                </c:pt>
                <c:pt idx="97964">
                  <c:v>3.4931190390000002E-6</c:v>
                </c:pt>
                <c:pt idx="97965">
                  <c:v>6.2366672749999999E-6</c:v>
                </c:pt>
                <c:pt idx="97966">
                  <c:v>1.158140902E-4</c:v>
                </c:pt>
                <c:pt idx="97967">
                  <c:v>3.6767631620000001E-6</c:v>
                </c:pt>
                <c:pt idx="97968">
                  <c:v>1.350758784E-6</c:v>
                </c:pt>
                <c:pt idx="97969">
                  <c:v>2.4843840169999998E-6</c:v>
                </c:pt>
                <c:pt idx="97970">
                  <c:v>4.8631222380000003E-5</c:v>
                </c:pt>
                <c:pt idx="97971">
                  <c:v>5.5252165429999996E-6</c:v>
                </c:pt>
                <c:pt idx="97972">
                  <c:v>3.2371381900000001E-6</c:v>
                </c:pt>
                <c:pt idx="97973">
                  <c:v>7.8957462299999998E-7</c:v>
                </c:pt>
                <c:pt idx="97974">
                  <c:v>2.7451572640000002E-4</c:v>
                </c:pt>
                <c:pt idx="97975">
                  <c:v>1.4721121810000001E-6</c:v>
                </c:pt>
                <c:pt idx="97976">
                  <c:v>3.9629137229999997E-6</c:v>
                </c:pt>
                <c:pt idx="97977">
                  <c:v>5.2546216770000002E-6</c:v>
                </c:pt>
                <c:pt idx="97978">
                  <c:v>7.2008413129999997E-5</c:v>
                </c:pt>
                <c:pt idx="97979">
                  <c:v>1.5231712279999999E-6</c:v>
                </c:pt>
                <c:pt idx="97980">
                  <c:v>2.6141311869999998E-6</c:v>
                </c:pt>
                <c:pt idx="97981">
                  <c:v>1.6177662470000001E-6</c:v>
                </c:pt>
                <c:pt idx="97982">
                  <c:v>2.837074051E-4</c:v>
                </c:pt>
                <c:pt idx="97983">
                  <c:v>3.6558142700000001E-6</c:v>
                </c:pt>
                <c:pt idx="97984">
                  <c:v>1.3402350740000001E-6</c:v>
                </c:pt>
                <c:pt idx="97985">
                  <c:v>4.880008717E-6</c:v>
                </c:pt>
                <c:pt idx="97986">
                  <c:v>8.5355701069999998E-5</c:v>
                </c:pt>
                <c:pt idx="97987">
                  <c:v>3.723316441E-7</c:v>
                </c:pt>
                <c:pt idx="97988">
                  <c:v>5.2397603490000001E-7</c:v>
                </c:pt>
                <c:pt idx="97989">
                  <c:v>8.283239909E-7</c:v>
                </c:pt>
                <c:pt idx="97990">
                  <c:v>8.408198201E-6</c:v>
                </c:pt>
                <c:pt idx="97991">
                  <c:v>4.1958934479999999E-6</c:v>
                </c:pt>
                <c:pt idx="97992">
                  <c:v>4.2751464020000003E-6</c:v>
                </c:pt>
                <c:pt idx="97993">
                  <c:v>1.4600795229999999E-6</c:v>
                </c:pt>
                <c:pt idx="97994">
                  <c:v>1.0587436159999999E-3</c:v>
                </c:pt>
                <c:pt idx="97995">
                  <c:v>1.7739297509999999E-6</c:v>
                </c:pt>
                <c:pt idx="97996">
                  <c:v>1.7470150960000001E-5</c:v>
                </c:pt>
                <c:pt idx="97997">
                  <c:v>2.7406078800000001E-5</c:v>
                </c:pt>
                <c:pt idx="97998">
                  <c:v>2.3149821549999999E-4</c:v>
                </c:pt>
                <c:pt idx="97999">
                  <c:v>2.0946993949999999E-5</c:v>
                </c:pt>
                <c:pt idx="98000">
                  <c:v>3.0929142210000003E-5</c:v>
                </c:pt>
                <c:pt idx="98001">
                  <c:v>3.2624224169999998E-5</c:v>
                </c:pt>
                <c:pt idx="98002">
                  <c:v>1.3744623840000001E-3</c:v>
                </c:pt>
                <c:pt idx="98003">
                  <c:v>2.4778936260000002E-5</c:v>
                </c:pt>
                <c:pt idx="98004">
                  <c:v>4.7401117679999997E-5</c:v>
                </c:pt>
                <c:pt idx="98005">
                  <c:v>7.9802840419999996E-5</c:v>
                </c:pt>
                <c:pt idx="98006">
                  <c:v>1.0254487390000001E-2</c:v>
                </c:pt>
                <c:pt idx="98007">
                  <c:v>7.3092311319999996E-5</c:v>
                </c:pt>
                <c:pt idx="98008">
                  <c:v>5.5716423270000002E-5</c:v>
                </c:pt>
                <c:pt idx="98009">
                  <c:v>5.0775626260000002E-5</c:v>
                </c:pt>
                <c:pt idx="98010">
                  <c:v>6.4545823550000005E-4</c:v>
                </c:pt>
                <c:pt idx="98011">
                  <c:v>6.1758656339999996E-5</c:v>
                </c:pt>
                <c:pt idx="98012">
                  <c:v>5.6787162079999999E-5</c:v>
                </c:pt>
                <c:pt idx="98013">
                  <c:v>6.3302810949999994E-5</c:v>
                </c:pt>
                <c:pt idx="98014">
                  <c:v>1.0234123899999999E-2</c:v>
                </c:pt>
                <c:pt idx="98015">
                  <c:v>8.9701127139999999E-5</c:v>
                </c:pt>
                <c:pt idx="98016">
                  <c:v>5.2116864279999999E-5</c:v>
                </c:pt>
                <c:pt idx="98017">
                  <c:v>1.8113182230000001E-5</c:v>
                </c:pt>
                <c:pt idx="98018">
                  <c:v>1.408411227E-3</c:v>
                </c:pt>
                <c:pt idx="98019">
                  <c:v>3.9981172410000002E-5</c:v>
                </c:pt>
                <c:pt idx="98020">
                  <c:v>3.126264604E-5</c:v>
                </c:pt>
                <c:pt idx="98021">
                  <c:v>1.7323972460000001E-5</c:v>
                </c:pt>
                <c:pt idx="98022">
                  <c:v>2.2859247729999999E-4</c:v>
                </c:pt>
                <c:pt idx="98023">
                  <c:v>3.1618555890000001E-5</c:v>
                </c:pt>
                <c:pt idx="98024">
                  <c:v>1.8920117549999999E-5</c:v>
                </c:pt>
                <c:pt idx="98025">
                  <c:v>9.9377333730000008E-7</c:v>
                </c:pt>
                <c:pt idx="98026">
                  <c:v>1.055960029E-3</c:v>
                </c:pt>
                <c:pt idx="98027">
                  <c:v>2.3645152259999999E-6</c:v>
                </c:pt>
                <c:pt idx="98028">
                  <c:v>4.8304496570000004E-6</c:v>
                </c:pt>
                <c:pt idx="98029">
                  <c:v>3.9319036960000003E-6</c:v>
                </c:pt>
                <c:pt idx="98030">
                  <c:v>8.6664320750000001E-6</c:v>
                </c:pt>
                <c:pt idx="98031">
                  <c:v>9.6266438190000001E-7</c:v>
                </c:pt>
                <c:pt idx="98032">
                  <c:v>5.288285444E-7</c:v>
                </c:pt>
                <c:pt idx="98033">
                  <c:v>4.1871187639999998E-7</c:v>
                </c:pt>
                <c:pt idx="98034">
                  <c:v>8.1354109870000001E-5</c:v>
                </c:pt>
                <c:pt idx="98035">
                  <c:v>3.9596927360000003E-6</c:v>
                </c:pt>
                <c:pt idx="98036">
                  <c:v>1.8952213620000001E-6</c:v>
                </c:pt>
                <c:pt idx="98037">
                  <c:v>3.1839519930000002E-6</c:v>
                </c:pt>
                <c:pt idx="98038">
                  <c:v>2.8626268409999997E-4</c:v>
                </c:pt>
                <c:pt idx="98039">
                  <c:v>2.5331460869999999E-6</c:v>
                </c:pt>
                <c:pt idx="98040">
                  <c:v>2.5546887469999998E-6</c:v>
                </c:pt>
                <c:pt idx="98041">
                  <c:v>1.109112713E-6</c:v>
                </c:pt>
                <c:pt idx="98042">
                  <c:v>7.1328581210000001E-5</c:v>
                </c:pt>
                <c:pt idx="98043">
                  <c:v>6.0541735139999998E-6</c:v>
                </c:pt>
                <c:pt idx="98044">
                  <c:v>3.9062451680000003E-6</c:v>
                </c:pt>
                <c:pt idx="98045">
                  <c:v>1.128563426E-6</c:v>
                </c:pt>
                <c:pt idx="98046">
                  <c:v>2.6891155560000002E-4</c:v>
                </c:pt>
                <c:pt idx="98047">
                  <c:v>1.9530098559999999E-6</c:v>
                </c:pt>
                <c:pt idx="98048">
                  <c:v>4.1891557849999997E-6</c:v>
                </c:pt>
                <c:pt idx="98049">
                  <c:v>5.4771446130000004E-6</c:v>
                </c:pt>
                <c:pt idx="98050">
                  <c:v>4.884621407E-5</c:v>
                </c:pt>
                <c:pt idx="98051">
                  <c:v>3.047934818E-6</c:v>
                </c:pt>
                <c:pt idx="98052">
                  <c:v>1.5132397820000001E-6</c:v>
                </c:pt>
                <c:pt idx="98053">
                  <c:v>3.55001508E-6</c:v>
                </c:pt>
                <c:pt idx="98054">
                  <c:v>1.1305768029999999E-4</c:v>
                </c:pt>
                <c:pt idx="98055">
                  <c:v>6.5685751060000002E-6</c:v>
                </c:pt>
                <c:pt idx="98056">
                  <c:v>4.250415176E-6</c:v>
                </c:pt>
                <c:pt idx="98057">
                  <c:v>1.690718129E-6</c:v>
                </c:pt>
                <c:pt idx="98058">
                  <c:v>1.5647521779999999E-5</c:v>
                </c:pt>
                <c:pt idx="98059">
                  <c:v>3.2450595150000002E-7</c:v>
                </c:pt>
                <c:pt idx="98060">
                  <c:v>4.5764301950000001E-7</c:v>
                </c:pt>
                <c:pt idx="98061">
                  <c:v>5.749576089E-7</c:v>
                </c:pt>
                <c:pt idx="98062">
                  <c:v>1.337787412E-6</c:v>
                </c:pt>
                <c:pt idx="98063">
                  <c:v>1.0343877640000001E-6</c:v>
                </c:pt>
                <c:pt idx="98064">
                  <c:v>5.0240322649999995E-7</c:v>
                </c:pt>
                <c:pt idx="98065">
                  <c:v>7.7413610679999999E-7</c:v>
                </c:pt>
                <c:pt idx="98066">
                  <c:v>4.7592126309999999E-6</c:v>
                </c:pt>
                <c:pt idx="98067">
                  <c:v>1.2543439260000001E-6</c:v>
                </c:pt>
                <c:pt idx="98068">
                  <c:v>5.906493975E-7</c:v>
                </c:pt>
                <c:pt idx="98069">
                  <c:v>5.787241163E-7</c:v>
                </c:pt>
                <c:pt idx="98070">
                  <c:v>7.4223809530000001E-6</c:v>
                </c:pt>
                <c:pt idx="98071">
                  <c:v>6.6724394420000004E-7</c:v>
                </c:pt>
                <c:pt idx="98072">
                  <c:v>2.061325179E-8</c:v>
                </c:pt>
                <c:pt idx="98073">
                  <c:v>1.137496453E-7</c:v>
                </c:pt>
                <c:pt idx="98074">
                  <c:v>7.4318907339999996E-6</c:v>
                </c:pt>
                <c:pt idx="98075">
                  <c:v>4.0343145129999999E-8</c:v>
                </c:pt>
                <c:pt idx="98076">
                  <c:v>4.2757617890000001E-7</c:v>
                </c:pt>
                <c:pt idx="98077">
                  <c:v>2.9543998850000002E-7</c:v>
                </c:pt>
                <c:pt idx="98078">
                  <c:v>3.7994872879999998E-6</c:v>
                </c:pt>
                <c:pt idx="98079">
                  <c:v>5.1791615199999999E-7</c:v>
                </c:pt>
                <c:pt idx="98080">
                  <c:v>1.8503603040000001E-6</c:v>
                </c:pt>
                <c:pt idx="98081">
                  <c:v>1.320648577E-6</c:v>
                </c:pt>
                <c:pt idx="98082">
                  <c:v>1.4230824500000001E-6</c:v>
                </c:pt>
                <c:pt idx="98083">
                  <c:v>2.632437898E-6</c:v>
                </c:pt>
                <c:pt idx="98084">
                  <c:v>3.6976872770000001E-6</c:v>
                </c:pt>
                <c:pt idx="98085">
                  <c:v>3.581459806E-6</c:v>
                </c:pt>
                <c:pt idx="98086">
                  <c:v>9.7669909509999997E-6</c:v>
                </c:pt>
                <c:pt idx="98087">
                  <c:v>7.2452411679999999E-6</c:v>
                </c:pt>
                <c:pt idx="98088">
                  <c:v>2.950782515E-6</c:v>
                </c:pt>
                <c:pt idx="98089">
                  <c:v>1.7613403199999999E-6</c:v>
                </c:pt>
                <c:pt idx="98090">
                  <c:v>6.8891592020000001E-6</c:v>
                </c:pt>
                <c:pt idx="98091">
                  <c:v>8.2174702409999996E-6</c:v>
                </c:pt>
                <c:pt idx="98092">
                  <c:v>2.5179393339999998E-6</c:v>
                </c:pt>
                <c:pt idx="98093">
                  <c:v>1.6557862180000001E-6</c:v>
                </c:pt>
                <c:pt idx="98094">
                  <c:v>2.931390989E-5</c:v>
                </c:pt>
                <c:pt idx="98095">
                  <c:v>1.539311832E-5</c:v>
                </c:pt>
                <c:pt idx="98096">
                  <c:v>8.2091342809999992E-6</c:v>
                </c:pt>
                <c:pt idx="98097">
                  <c:v>4.9234837770000003E-5</c:v>
                </c:pt>
                <c:pt idx="98098">
                  <c:v>2.0176698080000001E-4</c:v>
                </c:pt>
                <c:pt idx="98099">
                  <c:v>9.6935670350000006E-6</c:v>
                </c:pt>
                <c:pt idx="98100">
                  <c:v>4.9446576940000003E-6</c:v>
                </c:pt>
                <c:pt idx="98101">
                  <c:v>1.0138689760000001E-6</c:v>
                </c:pt>
                <c:pt idx="98102">
                  <c:v>2.0795078099999999E-6</c:v>
                </c:pt>
                <c:pt idx="98103">
                  <c:v>1.0678488749999999E-6</c:v>
                </c:pt>
                <c:pt idx="98104">
                  <c:v>3.6617247490000001E-7</c:v>
                </c:pt>
                <c:pt idx="98105">
                  <c:v>6.9274301100000004E-8</c:v>
                </c:pt>
                <c:pt idx="98106">
                  <c:v>1.968691541E-6</c:v>
                </c:pt>
                <c:pt idx="98107">
                  <c:v>6.6266724540000006E-8</c:v>
                </c:pt>
                <c:pt idx="98108">
                  <c:v>2.4998263260000001E-7</c:v>
                </c:pt>
                <c:pt idx="98109">
                  <c:v>3.2439665339999998E-7</c:v>
                </c:pt>
                <c:pt idx="98110">
                  <c:v>2.057418297E-7</c:v>
                </c:pt>
                <c:pt idx="98111">
                  <c:v>5.5192418349999996E-7</c:v>
                </c:pt>
                <c:pt idx="98112">
                  <c:v>5.5094037679999998E-7</c:v>
                </c:pt>
                <c:pt idx="98113">
                  <c:v>2.6162199770000002E-7</c:v>
                </c:pt>
                <c:pt idx="98114">
                  <c:v>2.7320619289999998E-7</c:v>
                </c:pt>
                <c:pt idx="98115">
                  <c:v>1.192760638E-6</c:v>
                </c:pt>
                <c:pt idx="98116">
                  <c:v>3.3710918760000002E-7</c:v>
                </c:pt>
                <c:pt idx="98117">
                  <c:v>1.2867810180000001E-6</c:v>
                </c:pt>
                <c:pt idx="98118">
                  <c:v>2.42258175E-6</c:v>
                </c:pt>
                <c:pt idx="98119">
                  <c:v>5.9677362599999999E-7</c:v>
                </c:pt>
                <c:pt idx="98120">
                  <c:v>6.4002136179999996E-7</c:v>
                </c:pt>
                <c:pt idx="98121">
                  <c:v>3.1169553400000002E-7</c:v>
                </c:pt>
                <c:pt idx="98122">
                  <c:v>2.241181841E-7</c:v>
                </c:pt>
                <c:pt idx="98123">
                  <c:v>1.4272499350000001E-7</c:v>
                </c:pt>
                <c:pt idx="98124">
                  <c:v>2.4143268829999998E-7</c:v>
                </c:pt>
                <c:pt idx="98125">
                  <c:v>9.1826188110000003E-7</c:v>
                </c:pt>
                <c:pt idx="98126">
                  <c:v>1.875370686E-6</c:v>
                </c:pt>
                <c:pt idx="98127">
                  <c:v>2.3385060810000001E-6</c:v>
                </c:pt>
                <c:pt idx="98128">
                  <c:v>3.1991933189999998E-6</c:v>
                </c:pt>
                <c:pt idx="98129">
                  <c:v>6.0887420849999999E-6</c:v>
                </c:pt>
                <c:pt idx="98130">
                  <c:v>1.3688893230000001E-5</c:v>
                </c:pt>
                <c:pt idx="98131">
                  <c:v>8.2216069590000001E-7</c:v>
                </c:pt>
                <c:pt idx="98132">
                  <c:v>2.5161842610000001E-6</c:v>
                </c:pt>
                <c:pt idx="98133">
                  <c:v>4.6563958019999998E-7</c:v>
                </c:pt>
                <c:pt idx="98134">
                  <c:v>1.7904662759999999E-6</c:v>
                </c:pt>
                <c:pt idx="98135">
                  <c:v>3.789921777E-6</c:v>
                </c:pt>
                <c:pt idx="98136">
                  <c:v>4.8424396809999998E-6</c:v>
                </c:pt>
                <c:pt idx="98137">
                  <c:v>2.612383601E-5</c:v>
                </c:pt>
                <c:pt idx="98138">
                  <c:v>8.2175128169999996E-5</c:v>
                </c:pt>
                <c:pt idx="98139">
                  <c:v>7.9524190389999996E-6</c:v>
                </c:pt>
                <c:pt idx="98140">
                  <c:v>1.503811838E-5</c:v>
                </c:pt>
                <c:pt idx="98141">
                  <c:v>1.99021933E-5</c:v>
                </c:pt>
                <c:pt idx="98142">
                  <c:v>8.1803893960000006E-6</c:v>
                </c:pt>
                <c:pt idx="98143">
                  <c:v>4.1627304249999997E-6</c:v>
                </c:pt>
                <c:pt idx="98144">
                  <c:v>3.8076357410000001E-6</c:v>
                </c:pt>
                <c:pt idx="98145">
                  <c:v>4.9144746500000003E-6</c:v>
                </c:pt>
                <c:pt idx="98146">
                  <c:v>1.581997459E-5</c:v>
                </c:pt>
                <c:pt idx="98147">
                  <c:v>7.9693539600000002E-6</c:v>
                </c:pt>
                <c:pt idx="98148">
                  <c:v>3.019468203E-6</c:v>
                </c:pt>
                <c:pt idx="98149">
                  <c:v>1.687858465E-5</c:v>
                </c:pt>
                <c:pt idx="98150">
                  <c:v>9.4909301930000006E-6</c:v>
                </c:pt>
                <c:pt idx="98151">
                  <c:v>1.4233834940000001E-6</c:v>
                </c:pt>
                <c:pt idx="98152">
                  <c:v>1.0862978420000001E-6</c:v>
                </c:pt>
                <c:pt idx="98153">
                  <c:v>1.657022272E-7</c:v>
                </c:pt>
                <c:pt idx="98154">
                  <c:v>1.0917563580000001E-8</c:v>
                </c:pt>
                <c:pt idx="98155">
                  <c:v>4.7749977420000005E-7</c:v>
                </c:pt>
                <c:pt idx="98156">
                  <c:v>1.955141671E-7</c:v>
                </c:pt>
                <c:pt idx="98157">
                  <c:v>2.7523822919999999E-7</c:v>
                </c:pt>
                <c:pt idx="98158">
                  <c:v>1.2700619649999999E-7</c:v>
                </c:pt>
                <c:pt idx="98159">
                  <c:v>1.6257477979999999E-7</c:v>
                </c:pt>
                <c:pt idx="98160">
                  <c:v>1.5236245209999999E-7</c:v>
                </c:pt>
                <c:pt idx="98161">
                  <c:v>3.7928736599999998E-7</c:v>
                </c:pt>
                <c:pt idx="98162">
                  <c:v>1.0554475020000001E-7</c:v>
                </c:pt>
                <c:pt idx="98163">
                  <c:v>1.8774420030000001E-7</c:v>
                </c:pt>
                <c:pt idx="98164">
                  <c:v>2.191906708E-7</c:v>
                </c:pt>
                <c:pt idx="98165">
                  <c:v>2.047425039E-7</c:v>
                </c:pt>
                <c:pt idx="98166">
                  <c:v>1.7584573990000001E-7</c:v>
                </c:pt>
                <c:pt idx="98167">
                  <c:v>1.163144578E-7</c:v>
                </c:pt>
                <c:pt idx="98168">
                  <c:v>1.1498808060000001E-7</c:v>
                </c:pt>
                <c:pt idx="98169">
                  <c:v>2.8710459809999999E-6</c:v>
                </c:pt>
                <c:pt idx="98170">
                  <c:v>2.1910950910000002E-6</c:v>
                </c:pt>
                <c:pt idx="98171">
                  <c:v>1.016199227E-6</c:v>
                </c:pt>
                <c:pt idx="98172">
                  <c:v>3.3571751840000002E-7</c:v>
                </c:pt>
                <c:pt idx="98173">
                  <c:v>1.6835759019999999E-7</c:v>
                </c:pt>
                <c:pt idx="98174">
                  <c:v>3.4172999759999999E-7</c:v>
                </c:pt>
                <c:pt idx="98175">
                  <c:v>5.0549540689999996E-7</c:v>
                </c:pt>
                <c:pt idx="98176">
                  <c:v>2.378345193E-7</c:v>
                </c:pt>
                <c:pt idx="98177">
                  <c:v>1.867712303E-6</c:v>
                </c:pt>
                <c:pt idx="98178">
                  <c:v>2.6028826519999999E-6</c:v>
                </c:pt>
                <c:pt idx="98179">
                  <c:v>1.476617766E-6</c:v>
                </c:pt>
                <c:pt idx="98180">
                  <c:v>2.3063931379999999E-6</c:v>
                </c:pt>
                <c:pt idx="98181">
                  <c:v>6.6885150600000004E-6</c:v>
                </c:pt>
                <c:pt idx="98182">
                  <c:v>2.3676536139999999E-6</c:v>
                </c:pt>
                <c:pt idx="98183">
                  <c:v>1.1296287580000001E-6</c:v>
                </c:pt>
                <c:pt idx="98184">
                  <c:v>1.067379851E-6</c:v>
                </c:pt>
                <c:pt idx="98185">
                  <c:v>1.6750788219999999E-6</c:v>
                </c:pt>
                <c:pt idx="98186">
                  <c:v>1.4175709969999999E-6</c:v>
                </c:pt>
                <c:pt idx="98187">
                  <c:v>3.3708616199999999E-6</c:v>
                </c:pt>
                <c:pt idx="98188">
                  <c:v>6.5694308660000001E-6</c:v>
                </c:pt>
                <c:pt idx="98189">
                  <c:v>8.7464805299999998E-5</c:v>
                </c:pt>
                <c:pt idx="98190">
                  <c:v>3.950243819E-5</c:v>
                </c:pt>
                <c:pt idx="98191">
                  <c:v>4.872531039E-6</c:v>
                </c:pt>
                <c:pt idx="98192">
                  <c:v>5.1065511289999996E-6</c:v>
                </c:pt>
                <c:pt idx="98193">
                  <c:v>6.0405950300000002E-6</c:v>
                </c:pt>
                <c:pt idx="98194">
                  <c:v>2.4109864169999999E-7</c:v>
                </c:pt>
                <c:pt idx="98195">
                  <c:v>2.7204893600000001E-7</c:v>
                </c:pt>
                <c:pt idx="98196">
                  <c:v>1.0014367169999999E-6</c:v>
                </c:pt>
                <c:pt idx="98197">
                  <c:v>8.5778309799999996E-7</c:v>
                </c:pt>
                <c:pt idx="98198">
                  <c:v>2.2389352170000001E-7</c:v>
                </c:pt>
                <c:pt idx="98199">
                  <c:v>1.684791253E-7</c:v>
                </c:pt>
                <c:pt idx="98200">
                  <c:v>4.5352701889999998E-7</c:v>
                </c:pt>
                <c:pt idx="98201">
                  <c:v>3.9454409400000001E-7</c:v>
                </c:pt>
                <c:pt idx="98202">
                  <c:v>1.841096624E-7</c:v>
                </c:pt>
                <c:pt idx="98203">
                  <c:v>1.7588484959999999E-7</c:v>
                </c:pt>
                <c:pt idx="98204">
                  <c:v>1.586991688E-7</c:v>
                </c:pt>
                <c:pt idx="98205">
                  <c:v>3.4243225739999998E-8</c:v>
                </c:pt>
                <c:pt idx="98206">
                  <c:v>9.9197953979999995E-8</c:v>
                </c:pt>
                <c:pt idx="98207">
                  <c:v>9.5122836860000001E-8</c:v>
                </c:pt>
                <c:pt idx="98208">
                  <c:v>8.2341458809999995E-8</c:v>
                </c:pt>
                <c:pt idx="98209">
                  <c:v>1.1350209E-7</c:v>
                </c:pt>
                <c:pt idx="98210">
                  <c:v>8.6378062160000005E-8</c:v>
                </c:pt>
                <c:pt idx="98211">
                  <c:v>7.4400225310000003E-8</c:v>
                </c:pt>
                <c:pt idx="98212">
                  <c:v>1.2503922820000001E-7</c:v>
                </c:pt>
                <c:pt idx="98213">
                  <c:v>1.7830159780000001E-7</c:v>
                </c:pt>
                <c:pt idx="98214">
                  <c:v>1.4428807390000001E-7</c:v>
                </c:pt>
                <c:pt idx="98215">
                  <c:v>1.441638153E-7</c:v>
                </c:pt>
                <c:pt idx="98216">
                  <c:v>2.4125990519999999E-7</c:v>
                </c:pt>
                <c:pt idx="98217">
                  <c:v>1.616994105E-7</c:v>
                </c:pt>
                <c:pt idx="98218">
                  <c:v>3.3360993010000001E-7</c:v>
                </c:pt>
                <c:pt idx="98219">
                  <c:v>3.222556452E-7</c:v>
                </c:pt>
                <c:pt idx="98220">
                  <c:v>1.7615240240000001E-7</c:v>
                </c:pt>
                <c:pt idx="98221">
                  <c:v>9.4922123509999997E-7</c:v>
                </c:pt>
                <c:pt idx="98222">
                  <c:v>5.7778651899999997E-8</c:v>
                </c:pt>
                <c:pt idx="98223">
                  <c:v>5.4751768789999998E-7</c:v>
                </c:pt>
                <c:pt idx="98224">
                  <c:v>3.1682835130000002E-7</c:v>
                </c:pt>
                <c:pt idx="98225">
                  <c:v>2.659687998E-6</c:v>
                </c:pt>
                <c:pt idx="98226">
                  <c:v>5.854787507E-8</c:v>
                </c:pt>
                <c:pt idx="98227">
                  <c:v>6.6606261220000001E-7</c:v>
                </c:pt>
                <c:pt idx="98228">
                  <c:v>1.3318364349999999E-7</c:v>
                </c:pt>
                <c:pt idx="98229">
                  <c:v>4.7932552339999999E-5</c:v>
                </c:pt>
                <c:pt idx="98230">
                  <c:v>7.6873155510000003E-6</c:v>
                </c:pt>
                <c:pt idx="98231">
                  <c:v>5.0544617619999996E-6</c:v>
                </c:pt>
                <c:pt idx="98232">
                  <c:v>7.6411558549999994E-6</c:v>
                </c:pt>
                <c:pt idx="98233">
                  <c:v>3.6246942369999999E-5</c:v>
                </c:pt>
                <c:pt idx="98234">
                  <c:v>2.429247851E-6</c:v>
                </c:pt>
                <c:pt idx="98235">
                  <c:v>4.7174996689999999E-7</c:v>
                </c:pt>
                <c:pt idx="98236">
                  <c:v>5.8301571150000005E-7</c:v>
                </c:pt>
                <c:pt idx="98237">
                  <c:v>3.369116473E-6</c:v>
                </c:pt>
                <c:pt idx="98238">
                  <c:v>8.8933069839999995E-7</c:v>
                </c:pt>
                <c:pt idx="98239">
                  <c:v>2.7430412190000002E-7</c:v>
                </c:pt>
                <c:pt idx="98240">
                  <c:v>8.0287216159999996E-8</c:v>
                </c:pt>
                <c:pt idx="98241">
                  <c:v>1.0410919600000001E-5</c:v>
                </c:pt>
                <c:pt idx="98242">
                  <c:v>2.9282397039999998E-7</c:v>
                </c:pt>
                <c:pt idx="98243">
                  <c:v>2.0743131369999999E-7</c:v>
                </c:pt>
                <c:pt idx="98244">
                  <c:v>7.6943015749999994E-8</c:v>
                </c:pt>
                <c:pt idx="98245">
                  <c:v>9.902967581999999E-7</c:v>
                </c:pt>
                <c:pt idx="98246">
                  <c:v>2.5132348049999999E-8</c:v>
                </c:pt>
                <c:pt idx="98247">
                  <c:v>1.3423122329999999E-8</c:v>
                </c:pt>
                <c:pt idx="98248">
                  <c:v>1.0521937329999999E-8</c:v>
                </c:pt>
                <c:pt idx="98249">
                  <c:v>1.207106166E-6</c:v>
                </c:pt>
                <c:pt idx="98250">
                  <c:v>1.3851855349999999E-7</c:v>
                </c:pt>
                <c:pt idx="98251">
                  <c:v>2.234337025E-8</c:v>
                </c:pt>
                <c:pt idx="98252">
                  <c:v>3.5069299579999999E-9</c:v>
                </c:pt>
                <c:pt idx="98253">
                  <c:v>1.3323529519999999E-7</c:v>
                </c:pt>
                <c:pt idx="98254">
                  <c:v>1.528921342E-8</c:v>
                </c:pt>
                <c:pt idx="98255">
                  <c:v>1.9884811310000002E-8</c:v>
                </c:pt>
                <c:pt idx="98256">
                  <c:v>1.959605416E-8</c:v>
                </c:pt>
                <c:pt idx="98257">
                  <c:v>1.6301425159999999E-8</c:v>
                </c:pt>
                <c:pt idx="98258">
                  <c:v>1.6688206239999999E-8</c:v>
                </c:pt>
                <c:pt idx="98259">
                  <c:v>1.613259609E-8</c:v>
                </c:pt>
                <c:pt idx="98260">
                  <c:v>1.951079197E-8</c:v>
                </c:pt>
                <c:pt idx="98261">
                  <c:v>1.950270208E-7</c:v>
                </c:pt>
                <c:pt idx="98262">
                  <c:v>3.9967323429999998E-8</c:v>
                </c:pt>
                <c:pt idx="98263">
                  <c:v>4.3690324329999996E-9</c:v>
                </c:pt>
                <c:pt idx="98264">
                  <c:v>6.9267185619999997E-8</c:v>
                </c:pt>
                <c:pt idx="98265">
                  <c:v>2.704070245E-7</c:v>
                </c:pt>
                <c:pt idx="98266">
                  <c:v>4.3577402359999997E-8</c:v>
                </c:pt>
                <c:pt idx="98267">
                  <c:v>5.5058136109999999E-8</c:v>
                </c:pt>
                <c:pt idx="98268">
                  <c:v>1.212975014E-7</c:v>
                </c:pt>
                <c:pt idx="98269">
                  <c:v>1.7848825389999999E-6</c:v>
                </c:pt>
                <c:pt idx="98270">
                  <c:v>6.5940723579999996E-8</c:v>
                </c:pt>
                <c:pt idx="98271">
                  <c:v>2.8122894949999999E-7</c:v>
                </c:pt>
                <c:pt idx="98272">
                  <c:v>1.168505338E-6</c:v>
                </c:pt>
                <c:pt idx="98273">
                  <c:v>2.501367804E-5</c:v>
                </c:pt>
                <c:pt idx="98274">
                  <c:v>9.707696025000001E-7</c:v>
                </c:pt>
                <c:pt idx="98275">
                  <c:v>2.7365192119999999E-7</c:v>
                </c:pt>
                <c:pt idx="98276">
                  <c:v>1.686613485E-7</c:v>
                </c:pt>
                <c:pt idx="98277">
                  <c:v>1.757118028E-6</c:v>
                </c:pt>
                <c:pt idx="98278">
                  <c:v>4.4568392889999999E-7</c:v>
                </c:pt>
                <c:pt idx="98279">
                  <c:v>2.9563782570000001E-7</c:v>
                </c:pt>
                <c:pt idx="98280">
                  <c:v>1.6065374819999999E-8</c:v>
                </c:pt>
                <c:pt idx="98281">
                  <c:v>3.8320310410000003E-5</c:v>
                </c:pt>
                <c:pt idx="98282">
                  <c:v>5.2633617599999997E-8</c:v>
                </c:pt>
                <c:pt idx="98283">
                  <c:v>4.4305047949999998E-7</c:v>
                </c:pt>
                <c:pt idx="98284">
                  <c:v>7.3170589649999997E-7</c:v>
                </c:pt>
                <c:pt idx="98285">
                  <c:v>5.4551643739999996E-6</c:v>
                </c:pt>
                <c:pt idx="98286">
                  <c:v>1.8662812779999999E-7</c:v>
                </c:pt>
                <c:pt idx="98287">
                  <c:v>1.7471896459999999E-7</c:v>
                </c:pt>
                <c:pt idx="98288">
                  <c:v>1.7905037680000001E-7</c:v>
                </c:pt>
                <c:pt idx="98289">
                  <c:v>7.2426540809999995E-7</c:v>
                </c:pt>
                <c:pt idx="98290">
                  <c:v>4.6425017590000001E-8</c:v>
                </c:pt>
                <c:pt idx="98291">
                  <c:v>8.3632096969999997E-8</c:v>
                </c:pt>
                <c:pt idx="98292">
                  <c:v>1.043496817E-7</c:v>
                </c:pt>
                <c:pt idx="98293">
                  <c:v>2.7073609590000001E-6</c:v>
                </c:pt>
                <c:pt idx="98294">
                  <c:v>4.2987679089999998E-8</c:v>
                </c:pt>
                <c:pt idx="98295">
                  <c:v>1.332565901E-8</c:v>
                </c:pt>
                <c:pt idx="98296">
                  <c:v>6.1773319669999997E-9</c:v>
                </c:pt>
                <c:pt idx="98297">
                  <c:v>3.9390413449999998E-8</c:v>
                </c:pt>
                <c:pt idx="98298">
                  <c:v>1.5288325660000001E-9</c:v>
                </c:pt>
                <c:pt idx="98299">
                  <c:v>5.3476871900000005E-10</c:v>
                </c:pt>
                <c:pt idx="98300">
                  <c:v>2.727336434E-10</c:v>
                </c:pt>
                <c:pt idx="98301">
                  <c:v>4.4360244379999997E-8</c:v>
                </c:pt>
                <c:pt idx="98302">
                  <c:v>6.0018288249999996E-10</c:v>
                </c:pt>
                <c:pt idx="98303">
                  <c:v>9.4252986790000007E-10</c:v>
                </c:pt>
                <c:pt idx="98304">
                  <c:v>1.1143718179999999E-9</c:v>
                </c:pt>
                <c:pt idx="98305">
                  <c:v>4.8088988429999999E-8</c:v>
                </c:pt>
                <c:pt idx="98306">
                  <c:v>2.1912967489999999E-10</c:v>
                </c:pt>
                <c:pt idx="98307">
                  <c:v>4.7099660520000001E-14</c:v>
                </c:pt>
                <c:pt idx="98308">
                  <c:v>2.6804427650000002E-10</c:v>
                </c:pt>
                <c:pt idx="98309">
                  <c:v>1.50961345E-8</c:v>
                </c:pt>
                <c:pt idx="98310">
                  <c:v>4.2950560849999997E-9</c:v>
                </c:pt>
                <c:pt idx="98311">
                  <c:v>7.7624448510000008E-9</c:v>
                </c:pt>
                <c:pt idx="98312">
                  <c:v>9.8580191290000002E-9</c:v>
                </c:pt>
                <c:pt idx="98313">
                  <c:v>7.7066101589999995E-7</c:v>
                </c:pt>
                <c:pt idx="98314">
                  <c:v>3.1012253369999997E-8</c:v>
                </c:pt>
                <c:pt idx="98315">
                  <c:v>4.9675655189999999E-8</c:v>
                </c:pt>
                <c:pt idx="98316">
                  <c:v>6.8199884759999999E-8</c:v>
                </c:pt>
                <c:pt idx="98317">
                  <c:v>1.044392326E-6</c:v>
                </c:pt>
                <c:pt idx="98318">
                  <c:v>1.172225809E-7</c:v>
                </c:pt>
                <c:pt idx="98319">
                  <c:v>1.146865918E-7</c:v>
                </c:pt>
                <c:pt idx="98320">
                  <c:v>1.8049011989999999E-7</c:v>
                </c:pt>
                <c:pt idx="98321">
                  <c:v>1.444687829E-5</c:v>
                </c:pt>
                <c:pt idx="98322">
                  <c:v>4.7163319279999999E-7</c:v>
                </c:pt>
                <c:pt idx="98323">
                  <c:v>1.843189474E-7</c:v>
                </c:pt>
                <c:pt idx="98324">
                  <c:v>2.4672327549999999E-8</c:v>
                </c:pt>
                <c:pt idx="98325">
                  <c:v>2.751134624E-5</c:v>
                </c:pt>
                <c:pt idx="98326">
                  <c:v>1.518595403E-7</c:v>
                </c:pt>
                <c:pt idx="98327">
                  <c:v>2.1647283929999999E-7</c:v>
                </c:pt>
                <c:pt idx="98328">
                  <c:v>1.2374571729999999E-7</c:v>
                </c:pt>
                <c:pt idx="98329">
                  <c:v>1.9049437349999999E-6</c:v>
                </c:pt>
                <c:pt idx="98330">
                  <c:v>1.8642273019999999E-7</c:v>
                </c:pt>
                <c:pt idx="98331">
                  <c:v>1.5494160610000001E-7</c:v>
                </c:pt>
                <c:pt idx="98332">
                  <c:v>9.5258846869999998E-8</c:v>
                </c:pt>
                <c:pt idx="98333">
                  <c:v>7.2949728990000001E-7</c:v>
                </c:pt>
                <c:pt idx="98334">
                  <c:v>1.2228117010000001E-7</c:v>
                </c:pt>
                <c:pt idx="98335">
                  <c:v>8.5673156739999997E-8</c:v>
                </c:pt>
                <c:pt idx="98336">
                  <c:v>6.6616775670000002E-8</c:v>
                </c:pt>
                <c:pt idx="98337">
                  <c:v>5.5138001140000002E-7</c:v>
                </c:pt>
                <c:pt idx="98338">
                  <c:v>5.8233542990000002E-8</c:v>
                </c:pt>
                <c:pt idx="98339">
                  <c:v>1.4582428590000001E-8</c:v>
                </c:pt>
                <c:pt idx="98340">
                  <c:v>1.3896173949999999E-8</c:v>
                </c:pt>
                <c:pt idx="98341">
                  <c:v>4.2422736339999998E-7</c:v>
                </c:pt>
                <c:pt idx="98342">
                  <c:v>7.9204533979999994E-9</c:v>
                </c:pt>
                <c:pt idx="98343">
                  <c:v>2.1419091479999999E-9</c:v>
                </c:pt>
                <c:pt idx="98344">
                  <c:v>6.9635699729999999E-9</c:v>
                </c:pt>
                <c:pt idx="98345">
                  <c:v>7.8834285360000005E-8</c:v>
                </c:pt>
                <c:pt idx="98346">
                  <c:v>5.1208733849999996E-9</c:v>
                </c:pt>
                <c:pt idx="98347">
                  <c:v>2.083993139E-8</c:v>
                </c:pt>
                <c:pt idx="98348">
                  <c:v>1.8979559259999999E-8</c:v>
                </c:pt>
                <c:pt idx="98349">
                  <c:v>1.340729453E-8</c:v>
                </c:pt>
                <c:pt idx="98350">
                  <c:v>2.3605914040000001E-8</c:v>
                </c:pt>
                <c:pt idx="98351">
                  <c:v>3.147628317E-8</c:v>
                </c:pt>
                <c:pt idx="98352">
                  <c:v>2.8713758169999999E-8</c:v>
                </c:pt>
                <c:pt idx="98353">
                  <c:v>3.857714288E-8</c:v>
                </c:pt>
                <c:pt idx="98354">
                  <c:v>2.7199485969999999E-8</c:v>
                </c:pt>
                <c:pt idx="98355">
                  <c:v>1.4241159430000001E-8</c:v>
                </c:pt>
                <c:pt idx="98356">
                  <c:v>1.069461021E-8</c:v>
                </c:pt>
                <c:pt idx="98357">
                  <c:v>1.1627039929999999E-8</c:v>
                </c:pt>
                <c:pt idx="98358">
                  <c:v>2.9342994460000001E-9</c:v>
                </c:pt>
                <c:pt idx="98359">
                  <c:v>8.9945821989999995E-9</c:v>
                </c:pt>
                <c:pt idx="98360">
                  <c:v>2.8085526169999998E-9</c:v>
                </c:pt>
                <c:pt idx="98361">
                  <c:v>1.1943651220000001E-7</c:v>
                </c:pt>
                <c:pt idx="98362">
                  <c:v>9.7279679799999995E-8</c:v>
                </c:pt>
                <c:pt idx="98363">
                  <c:v>1.7252511180000001E-7</c:v>
                </c:pt>
                <c:pt idx="98364">
                  <c:v>4.15160767E-7</c:v>
                </c:pt>
                <c:pt idx="98365">
                  <c:v>1.128264145E-5</c:v>
                </c:pt>
                <c:pt idx="98366">
                  <c:v>1.5809857909999999E-7</c:v>
                </c:pt>
                <c:pt idx="98367">
                  <c:v>2.4581718300000001E-7</c:v>
                </c:pt>
                <c:pt idx="98368">
                  <c:v>1.9842985350000001E-7</c:v>
                </c:pt>
                <c:pt idx="98369">
                  <c:v>1.7285883070000001E-7</c:v>
                </c:pt>
                <c:pt idx="98370">
                  <c:v>1.28879372E-7</c:v>
                </c:pt>
                <c:pt idx="98371">
                  <c:v>2.6241730589999999E-7</c:v>
                </c:pt>
                <c:pt idx="98372">
                  <c:v>4.0073681579999997E-7</c:v>
                </c:pt>
                <c:pt idx="98373">
                  <c:v>2.6317930560000002E-6</c:v>
                </c:pt>
                <c:pt idx="98374">
                  <c:v>6.7424073039999996E-7</c:v>
                </c:pt>
                <c:pt idx="98375">
                  <c:v>2.9103163930000001E-7</c:v>
                </c:pt>
                <c:pt idx="98376">
                  <c:v>7.5424999670000002E-8</c:v>
                </c:pt>
                <c:pt idx="98377">
                  <c:v>7.5346184969999995E-7</c:v>
                </c:pt>
                <c:pt idx="98378">
                  <c:v>2.3786428289999999E-7</c:v>
                </c:pt>
                <c:pt idx="98379">
                  <c:v>1.8284803819999999E-7</c:v>
                </c:pt>
                <c:pt idx="98380">
                  <c:v>1.5789934E-8</c:v>
                </c:pt>
                <c:pt idx="98381">
                  <c:v>2.9301896589999999E-8</c:v>
                </c:pt>
                <c:pt idx="98382">
                  <c:v>2.760894768E-7</c:v>
                </c:pt>
                <c:pt idx="98383">
                  <c:v>1.191496512E-7</c:v>
                </c:pt>
                <c:pt idx="98384">
                  <c:v>1.933989462E-7</c:v>
                </c:pt>
                <c:pt idx="98385">
                  <c:v>1.594004383E-6</c:v>
                </c:pt>
                <c:pt idx="98386">
                  <c:v>4.600069654E-8</c:v>
                </c:pt>
                <c:pt idx="98387">
                  <c:v>6.7172707100000006E-8</c:v>
                </c:pt>
                <c:pt idx="98388">
                  <c:v>2.9457829989999999E-8</c:v>
                </c:pt>
                <c:pt idx="98389">
                  <c:v>1.719327871E-8</c:v>
                </c:pt>
                <c:pt idx="98390">
                  <c:v>8.2502869759999997E-9</c:v>
                </c:pt>
                <c:pt idx="98391">
                  <c:v>5.6942429630000004E-9</c:v>
                </c:pt>
                <c:pt idx="98392">
                  <c:v>2.2662379839999999E-8</c:v>
                </c:pt>
                <c:pt idx="98393">
                  <c:v>1.6989581339999999E-7</c:v>
                </c:pt>
                <c:pt idx="98394">
                  <c:v>6.8522118780000005E-8</c:v>
                </c:pt>
                <c:pt idx="98395">
                  <c:v>1.255097197E-7</c:v>
                </c:pt>
                <c:pt idx="98396">
                  <c:v>1.69925443E-7</c:v>
                </c:pt>
                <c:pt idx="98397">
                  <c:v>7.5637194040000002E-7</c:v>
                </c:pt>
                <c:pt idx="98398">
                  <c:v>2.510281842E-9</c:v>
                </c:pt>
                <c:pt idx="98399">
                  <c:v>4.7996531319999997E-8</c:v>
                </c:pt>
                <c:pt idx="98400">
                  <c:v>1.1568186109999999E-8</c:v>
                </c:pt>
                <c:pt idx="98401">
                  <c:v>7.4528317699999994E-8</c:v>
                </c:pt>
                <c:pt idx="98402">
                  <c:v>2.6970529260000002E-8</c:v>
                </c:pt>
                <c:pt idx="98403">
                  <c:v>5.6684301870000001E-8</c:v>
                </c:pt>
                <c:pt idx="98404">
                  <c:v>1.12713776E-8</c:v>
                </c:pt>
                <c:pt idx="98405">
                  <c:v>1.085027485E-7</c:v>
                </c:pt>
                <c:pt idx="98406">
                  <c:v>2.2565218679999999E-8</c:v>
                </c:pt>
                <c:pt idx="98407">
                  <c:v>2.6982227430000001E-8</c:v>
                </c:pt>
                <c:pt idx="98408">
                  <c:v>2.7195412689999998E-9</c:v>
                </c:pt>
                <c:pt idx="98409">
                  <c:v>1.083302241E-7</c:v>
                </c:pt>
                <c:pt idx="98410">
                  <c:v>3.0922083639999997E-8</c:v>
                </c:pt>
                <c:pt idx="98411">
                  <c:v>9.3144336599999998E-9</c:v>
                </c:pt>
                <c:pt idx="98412">
                  <c:v>9.9041532089999994E-9</c:v>
                </c:pt>
                <c:pt idx="98413">
                  <c:v>8.1647109109999996E-7</c:v>
                </c:pt>
                <c:pt idx="98414">
                  <c:v>2.069642164E-7</c:v>
                </c:pt>
                <c:pt idx="98415">
                  <c:v>3.1564546920000002E-7</c:v>
                </c:pt>
                <c:pt idx="98416">
                  <c:v>2.1496687720000002E-6</c:v>
                </c:pt>
                <c:pt idx="98417">
                  <c:v>4.3486895060000002E-6</c:v>
                </c:pt>
                <c:pt idx="98418">
                  <c:v>2.8148011149999998E-7</c:v>
                </c:pt>
                <c:pt idx="98419">
                  <c:v>7.7520052340000003E-8</c:v>
                </c:pt>
                <c:pt idx="98420">
                  <c:v>7.3779617479999995E-8</c:v>
                </c:pt>
                <c:pt idx="98421">
                  <c:v>3.8897623059999999E-7</c:v>
                </c:pt>
                <c:pt idx="98422">
                  <c:v>5.4514739199999998E-8</c:v>
                </c:pt>
                <c:pt idx="98423">
                  <c:v>6.3766704850000001E-8</c:v>
                </c:pt>
                <c:pt idx="98424">
                  <c:v>4.1544075369999999E-7</c:v>
                </c:pt>
                <c:pt idx="98425">
                  <c:v>1.759657902E-6</c:v>
                </c:pt>
                <c:pt idx="98426">
                  <c:v>1.4405181680000001E-7</c:v>
                </c:pt>
                <c:pt idx="98427">
                  <c:v>1.2179690609999999E-7</c:v>
                </c:pt>
                <c:pt idx="98428">
                  <c:v>2.5872988249999999E-7</c:v>
                </c:pt>
                <c:pt idx="98429">
                  <c:v>5.2256766250000002E-8</c:v>
                </c:pt>
                <c:pt idx="98430">
                  <c:v>2.0088888410000001E-8</c:v>
                </c:pt>
                <c:pt idx="98431">
                  <c:v>3.4708771930000003E-8</c:v>
                </c:pt>
                <c:pt idx="98432">
                  <c:v>3.3619469960000003E-8</c:v>
                </c:pt>
                <c:pt idx="98433">
                  <c:v>1.9765032570000001E-8</c:v>
                </c:pt>
                <c:pt idx="98434">
                  <c:v>2.528391718E-8</c:v>
                </c:pt>
                <c:pt idx="98435">
                  <c:v>3.9434996719999997E-9</c:v>
                </c:pt>
                <c:pt idx="98436">
                  <c:v>5.1493399309999997E-7</c:v>
                </c:pt>
                <c:pt idx="98437">
                  <c:v>7.2015216030000001E-7</c:v>
                </c:pt>
                <c:pt idx="98438">
                  <c:v>2.5617394239999998E-7</c:v>
                </c:pt>
                <c:pt idx="98439">
                  <c:v>1.3187279639999999E-7</c:v>
                </c:pt>
                <c:pt idx="98440">
                  <c:v>2.8433208790000001E-9</c:v>
                </c:pt>
                <c:pt idx="98441">
                  <c:v>4.0702294499999999E-8</c:v>
                </c:pt>
                <c:pt idx="98442">
                  <c:v>1.2369356639999999E-7</c:v>
                </c:pt>
                <c:pt idx="98443">
                  <c:v>3.2235550199999997E-8</c:v>
                </c:pt>
                <c:pt idx="98444">
                  <c:v>1.1444661110000001E-7</c:v>
                </c:pt>
                <c:pt idx="98445">
                  <c:v>2.0226607850000001E-7</c:v>
                </c:pt>
                <c:pt idx="98446">
                  <c:v>1.5199972499999999E-7</c:v>
                </c:pt>
                <c:pt idx="98447">
                  <c:v>7.3075980110000005E-8</c:v>
                </c:pt>
                <c:pt idx="98448">
                  <c:v>8.1440241400000001E-8</c:v>
                </c:pt>
                <c:pt idx="98449">
                  <c:v>7.7741013530000005E-8</c:v>
                </c:pt>
                <c:pt idx="98450">
                  <c:v>4.6702490760000003E-9</c:v>
                </c:pt>
                <c:pt idx="98451">
                  <c:v>1.032394997E-8</c:v>
                </c:pt>
                <c:pt idx="98452">
                  <c:v>5.1875558970000001E-8</c:v>
                </c:pt>
                <c:pt idx="98453">
                  <c:v>5.8110061000000002E-9</c:v>
                </c:pt>
                <c:pt idx="98454">
                  <c:v>8.4235146919999995E-9</c:v>
                </c:pt>
                <c:pt idx="98455">
                  <c:v>3.3238723930000002E-8</c:v>
                </c:pt>
                <c:pt idx="98456">
                  <c:v>2.4264437979999999E-8</c:v>
                </c:pt>
                <c:pt idx="98457">
                  <c:v>3.8748238830000002E-8</c:v>
                </c:pt>
                <c:pt idx="98458">
                  <c:v>9.5384551250000004E-8</c:v>
                </c:pt>
                <c:pt idx="98459">
                  <c:v>1.9249370900000001E-7</c:v>
                </c:pt>
                <c:pt idx="98460">
                  <c:v>7.7153465510000002E-8</c:v>
                </c:pt>
                <c:pt idx="98461">
                  <c:v>4.0340399390000003E-8</c:v>
                </c:pt>
                <c:pt idx="98462">
                  <c:v>1.2468077379999999E-7</c:v>
                </c:pt>
                <c:pt idx="98463">
                  <c:v>1.388515111E-7</c:v>
                </c:pt>
                <c:pt idx="98464">
                  <c:v>2.6173507970000001E-9</c:v>
                </c:pt>
                <c:pt idx="98465">
                  <c:v>3.1736635999999998E-8</c:v>
                </c:pt>
                <c:pt idx="98466">
                  <c:v>1.3710886149999999E-7</c:v>
                </c:pt>
                <c:pt idx="98467">
                  <c:v>9.1142758479999999E-8</c:v>
                </c:pt>
                <c:pt idx="98468">
                  <c:v>7.2984357720000001E-9</c:v>
                </c:pt>
                <c:pt idx="98469">
                  <c:v>6.3076031400000002E-8</c:v>
                </c:pt>
                <c:pt idx="98470">
                  <c:v>7.7738332630000002E-8</c:v>
                </c:pt>
                <c:pt idx="98471">
                  <c:v>6.2448232009999999E-9</c:v>
                </c:pt>
                <c:pt idx="98472">
                  <c:v>1.3159756360000001E-7</c:v>
                </c:pt>
                <c:pt idx="98473">
                  <c:v>1.3306996070000001E-8</c:v>
                </c:pt>
                <c:pt idx="98474">
                  <c:v>1.9698225829999999E-8</c:v>
                </c:pt>
                <c:pt idx="98475">
                  <c:v>1.9085920050000001E-8</c:v>
                </c:pt>
                <c:pt idx="98476">
                  <c:v>3.5197333459999999E-7</c:v>
                </c:pt>
                <c:pt idx="98477">
                  <c:v>5.488265122E-8</c:v>
                </c:pt>
                <c:pt idx="98478">
                  <c:v>1.725103732E-8</c:v>
                </c:pt>
                <c:pt idx="98479">
                  <c:v>6.4129314699999997E-8</c:v>
                </c:pt>
                <c:pt idx="98480">
                  <c:v>1.9003283490000001E-7</c:v>
                </c:pt>
                <c:pt idx="98481">
                  <c:v>8.2999127920000003E-8</c:v>
                </c:pt>
                <c:pt idx="98482">
                  <c:v>5.9595096920000001E-8</c:v>
                </c:pt>
                <c:pt idx="98483">
                  <c:v>1.3874168930000001E-7</c:v>
                </c:pt>
                <c:pt idx="98484">
                  <c:v>1.4251146829999999E-7</c:v>
                </c:pt>
                <c:pt idx="98485">
                  <c:v>1.9589546809999999E-7</c:v>
                </c:pt>
                <c:pt idx="98486">
                  <c:v>1.495167498E-7</c:v>
                </c:pt>
                <c:pt idx="98487">
                  <c:v>8.1455431349999995E-8</c:v>
                </c:pt>
                <c:pt idx="98488">
                  <c:v>2.4825437820000001E-7</c:v>
                </c:pt>
                <c:pt idx="98489">
                  <c:v>2.93705719E-8</c:v>
                </c:pt>
                <c:pt idx="98490">
                  <c:v>1.6424176350000001E-7</c:v>
                </c:pt>
                <c:pt idx="98491">
                  <c:v>1.117687555E-7</c:v>
                </c:pt>
                <c:pt idx="98492">
                  <c:v>2.6038788969999998E-7</c:v>
                </c:pt>
                <c:pt idx="98493">
                  <c:v>1.6222088349999999E-8</c:v>
                </c:pt>
                <c:pt idx="98494">
                  <c:v>1.3731542300000001E-7</c:v>
                </c:pt>
                <c:pt idx="98495">
                  <c:v>1.3282333340000001E-8</c:v>
                </c:pt>
                <c:pt idx="98496">
                  <c:v>2.7469696499999999E-6</c:v>
                </c:pt>
                <c:pt idx="98497">
                  <c:v>8.2754726840000004E-7</c:v>
                </c:pt>
                <c:pt idx="98498">
                  <c:v>4.5789337819999999E-7</c:v>
                </c:pt>
                <c:pt idx="98499">
                  <c:v>4.4745600089999999E-7</c:v>
                </c:pt>
                <c:pt idx="98500">
                  <c:v>5.8769403329999997E-7</c:v>
                </c:pt>
                <c:pt idx="98501">
                  <c:v>1.126276454E-7</c:v>
                </c:pt>
                <c:pt idx="98502">
                  <c:v>2.7527760989999998E-8</c:v>
                </c:pt>
                <c:pt idx="98503">
                  <c:v>1.6602255739999999E-8</c:v>
                </c:pt>
                <c:pt idx="98504">
                  <c:v>6.3207800830000001E-9</c:v>
                </c:pt>
                <c:pt idx="98505">
                  <c:v>1.5918405870000001E-8</c:v>
                </c:pt>
                <c:pt idx="98506">
                  <c:v>2.0137999469999998E-8</c:v>
                </c:pt>
                <c:pt idx="98507">
                  <c:v>2.3453722079999999E-8</c:v>
                </c:pt>
                <c:pt idx="98508">
                  <c:v>4.8060244250000001E-8</c:v>
                </c:pt>
                <c:pt idx="98509">
                  <c:v>4.342945737E-8</c:v>
                </c:pt>
                <c:pt idx="98510">
                  <c:v>1.584456384E-8</c:v>
                </c:pt>
                <c:pt idx="98511">
                  <c:v>5.7967472649999998E-8</c:v>
                </c:pt>
                <c:pt idx="98512">
                  <c:v>1.917575198E-8</c:v>
                </c:pt>
                <c:pt idx="98513">
                  <c:v>2.9149575549999999E-8</c:v>
                </c:pt>
                <c:pt idx="98514">
                  <c:v>3.3964904169999998E-8</c:v>
                </c:pt>
                <c:pt idx="98515">
                  <c:v>3.6273770490000001E-8</c:v>
                </c:pt>
                <c:pt idx="98516">
                  <c:v>2.6575689769999998E-7</c:v>
                </c:pt>
                <c:pt idx="98517">
                  <c:v>6.277764921E-8</c:v>
                </c:pt>
                <c:pt idx="98518">
                  <c:v>5.6147761019999997E-8</c:v>
                </c:pt>
                <c:pt idx="98519">
                  <c:v>1.302274131E-7</c:v>
                </c:pt>
                <c:pt idx="98520">
                  <c:v>2.088959081E-7</c:v>
                </c:pt>
                <c:pt idx="98521">
                  <c:v>3.8781168899999998E-8</c:v>
                </c:pt>
                <c:pt idx="98522">
                  <c:v>1.33201351E-8</c:v>
                </c:pt>
                <c:pt idx="98523">
                  <c:v>9.4408373950000003E-9</c:v>
                </c:pt>
                <c:pt idx="98524">
                  <c:v>3.5757812400000001E-8</c:v>
                </c:pt>
                <c:pt idx="98525">
                  <c:v>2.6432079580000001E-9</c:v>
                </c:pt>
                <c:pt idx="98526">
                  <c:v>8.7829153029999999E-9</c:v>
                </c:pt>
                <c:pt idx="98527">
                  <c:v>3.9453458880000002E-8</c:v>
                </c:pt>
                <c:pt idx="98528">
                  <c:v>1.331089847E-6</c:v>
                </c:pt>
                <c:pt idx="98529">
                  <c:v>2.413865237E-7</c:v>
                </c:pt>
                <c:pt idx="98530">
                  <c:v>5.7659694920000002E-8</c:v>
                </c:pt>
                <c:pt idx="98531">
                  <c:v>1.249371744E-7</c:v>
                </c:pt>
                <c:pt idx="98532">
                  <c:v>3.4760258E-7</c:v>
                </c:pt>
                <c:pt idx="98533">
                  <c:v>4.1975613719999999E-8</c:v>
                </c:pt>
                <c:pt idx="98534">
                  <c:v>3.2063730959999999E-8</c:v>
                </c:pt>
                <c:pt idx="98535">
                  <c:v>8.1528838609999998E-8</c:v>
                </c:pt>
                <c:pt idx="98536">
                  <c:v>7.9806911779999999E-7</c:v>
                </c:pt>
                <c:pt idx="98537">
                  <c:v>1.9012638969999999E-7</c:v>
                </c:pt>
                <c:pt idx="98538">
                  <c:v>1.939654134E-7</c:v>
                </c:pt>
                <c:pt idx="98539">
                  <c:v>6.6472080659999997E-7</c:v>
                </c:pt>
                <c:pt idx="98540">
                  <c:v>6.0022807590000003E-6</c:v>
                </c:pt>
                <c:pt idx="98541">
                  <c:v>4.8366079909999999E-7</c:v>
                </c:pt>
                <c:pt idx="98542">
                  <c:v>7.6749446620000004E-8</c:v>
                </c:pt>
                <c:pt idx="98543">
                  <c:v>3.2270624700000003E-8</c:v>
                </c:pt>
                <c:pt idx="98544">
                  <c:v>1.925275891E-7</c:v>
                </c:pt>
                <c:pt idx="98545">
                  <c:v>8.8717541729999996E-8</c:v>
                </c:pt>
                <c:pt idx="98546">
                  <c:v>4.7072962159999999E-8</c:v>
                </c:pt>
                <c:pt idx="98547">
                  <c:v>6.049510972E-9</c:v>
                </c:pt>
                <c:pt idx="98548">
                  <c:v>1.736126614E-6</c:v>
                </c:pt>
                <c:pt idx="98549">
                  <c:v>3.8888218750000003E-8</c:v>
                </c:pt>
                <c:pt idx="98550">
                  <c:v>3.297594687E-8</c:v>
                </c:pt>
                <c:pt idx="98551">
                  <c:v>5.2122413490000001E-8</c:v>
                </c:pt>
                <c:pt idx="98552">
                  <c:v>4.8774407399999998E-8</c:v>
                </c:pt>
                <c:pt idx="98553">
                  <c:v>8.6106323450000005E-9</c:v>
                </c:pt>
                <c:pt idx="98554">
                  <c:v>5.5876340299999996E-9</c:v>
                </c:pt>
                <c:pt idx="98555">
                  <c:v>3.3807812109999999E-9</c:v>
                </c:pt>
                <c:pt idx="98556">
                  <c:v>1.3598875550000001E-8</c:v>
                </c:pt>
                <c:pt idx="98557">
                  <c:v>4.0372057689999998E-9</c:v>
                </c:pt>
                <c:pt idx="98558">
                  <c:v>1.445357688E-9</c:v>
                </c:pt>
                <c:pt idx="98559">
                  <c:v>2.4753370940000001E-9</c:v>
                </c:pt>
                <c:pt idx="98560">
                  <c:v>1.992247915E-7</c:v>
                </c:pt>
                <c:pt idx="98561">
                  <c:v>3.8305731570000003E-9</c:v>
                </c:pt>
                <c:pt idx="98562">
                  <c:v>1.8932214240000001E-9</c:v>
                </c:pt>
                <c:pt idx="98563">
                  <c:v>1.9189656820000001E-9</c:v>
                </c:pt>
                <c:pt idx="98564">
                  <c:v>1.680417248E-8</c:v>
                </c:pt>
                <c:pt idx="98565">
                  <c:v>2.445506459E-9</c:v>
                </c:pt>
                <c:pt idx="98566">
                  <c:v>2.2151346369999999E-9</c:v>
                </c:pt>
                <c:pt idx="98567">
                  <c:v>2.632595783E-9</c:v>
                </c:pt>
                <c:pt idx="98568">
                  <c:v>6.2317367180000003E-8</c:v>
                </c:pt>
                <c:pt idx="98569">
                  <c:v>2.3092169320000001E-9</c:v>
                </c:pt>
                <c:pt idx="98570">
                  <c:v>2.020763375E-8</c:v>
                </c:pt>
                <c:pt idx="98571">
                  <c:v>3.3679256569999998E-8</c:v>
                </c:pt>
                <c:pt idx="98572">
                  <c:v>6.6770874880000001E-7</c:v>
                </c:pt>
                <c:pt idx="98573">
                  <c:v>2.1633778619999999E-8</c:v>
                </c:pt>
                <c:pt idx="98574">
                  <c:v>1.8279739309999998E-8</c:v>
                </c:pt>
                <c:pt idx="98575">
                  <c:v>2.8986567330000001E-8</c:v>
                </c:pt>
                <c:pt idx="98576">
                  <c:v>3.0534917590000002E-7</c:v>
                </c:pt>
                <c:pt idx="98577">
                  <c:v>2.0092864540000001E-8</c:v>
                </c:pt>
                <c:pt idx="98578">
                  <c:v>3.9656619389999999E-8</c:v>
                </c:pt>
                <c:pt idx="98579">
                  <c:v>6.6524166349999997E-8</c:v>
                </c:pt>
                <c:pt idx="98580">
                  <c:v>1.534477701E-6</c:v>
                </c:pt>
                <c:pt idx="98581">
                  <c:v>7.8101852189999998E-8</c:v>
                </c:pt>
                <c:pt idx="98582">
                  <c:v>3.263194465E-8</c:v>
                </c:pt>
                <c:pt idx="98583">
                  <c:v>2.5075527119999998E-8</c:v>
                </c:pt>
                <c:pt idx="98584">
                  <c:v>1.05891771E-6</c:v>
                </c:pt>
                <c:pt idx="98585">
                  <c:v>2.607759318E-8</c:v>
                </c:pt>
                <c:pt idx="98586">
                  <c:v>4.1094930000000003E-8</c:v>
                </c:pt>
                <c:pt idx="98587">
                  <c:v>2.2329764549999999E-8</c:v>
                </c:pt>
                <c:pt idx="98588">
                  <c:v>6.1636736460000003E-6</c:v>
                </c:pt>
                <c:pt idx="98589">
                  <c:v>3.4022433839999999E-10</c:v>
                </c:pt>
                <c:pt idx="98590">
                  <c:v>6.1931972669999997E-8</c:v>
                </c:pt>
                <c:pt idx="98591">
                  <c:v>1.003299589E-7</c:v>
                </c:pt>
                <c:pt idx="98592">
                  <c:v>6.3376196359999998E-6</c:v>
                </c:pt>
                <c:pt idx="98593">
                  <c:v>4.0645113090000001E-8</c:v>
                </c:pt>
                <c:pt idx="98594">
                  <c:v>1.5896441279999999E-8</c:v>
                </c:pt>
                <c:pt idx="98595">
                  <c:v>1.4096391539999999E-8</c:v>
                </c:pt>
                <c:pt idx="98596">
                  <c:v>1.9886268619999999E-7</c:v>
                </c:pt>
                <c:pt idx="98597">
                  <c:v>8.6464766759999996E-9</c:v>
                </c:pt>
                <c:pt idx="98598">
                  <c:v>4.9527154950000001E-9</c:v>
                </c:pt>
                <c:pt idx="98599">
                  <c:v>3.1008706590000002E-9</c:v>
                </c:pt>
                <c:pt idx="98600">
                  <c:v>1.7487898350000001E-8</c:v>
                </c:pt>
                <c:pt idx="98601">
                  <c:v>9.9183369039999991E-10</c:v>
                </c:pt>
                <c:pt idx="98602">
                  <c:v>3.5245390990000002E-10</c:v>
                </c:pt>
                <c:pt idx="98603">
                  <c:v>7.0597599490000001E-11</c:v>
                </c:pt>
                <c:pt idx="98604">
                  <c:v>1.5559470630000001E-13</c:v>
                </c:pt>
                <c:pt idx="98605">
                  <c:v>4.8576185959999999E-11</c:v>
                </c:pt>
                <c:pt idx="98606">
                  <c:v>1.357082564E-10</c:v>
                </c:pt>
                <c:pt idx="98607">
                  <c:v>2.0948819650000001E-10</c:v>
                </c:pt>
                <c:pt idx="98608">
                  <c:v>1.3392360010000001E-8</c:v>
                </c:pt>
                <c:pt idx="98609">
                  <c:v>3.5403419849999999E-10</c:v>
                </c:pt>
                <c:pt idx="98610">
                  <c:v>2.0462990979999999E-10</c:v>
                </c:pt>
                <c:pt idx="98611">
                  <c:v>8.7696444270000005E-11</c:v>
                </c:pt>
                <c:pt idx="98612">
                  <c:v>5.8888649879999997E-9</c:v>
                </c:pt>
                <c:pt idx="98613">
                  <c:v>4.3695068310000002E-10</c:v>
                </c:pt>
                <c:pt idx="98614">
                  <c:v>9.6062727860000002E-10</c:v>
                </c:pt>
                <c:pt idx="98615">
                  <c:v>1.378442253E-9</c:v>
                </c:pt>
                <c:pt idx="98616">
                  <c:v>3.0481093039999999E-8</c:v>
                </c:pt>
                <c:pt idx="98617">
                  <c:v>5.2510756660000002E-9</c:v>
                </c:pt>
                <c:pt idx="98618">
                  <c:v>8.1151520970000003E-9</c:v>
                </c:pt>
                <c:pt idx="98619">
                  <c:v>1.077851422E-8</c:v>
                </c:pt>
                <c:pt idx="98620">
                  <c:v>2.6757646389999998E-7</c:v>
                </c:pt>
                <c:pt idx="98621">
                  <c:v>2.784552493E-8</c:v>
                </c:pt>
                <c:pt idx="98622">
                  <c:v>1.6946176060000001E-8</c:v>
                </c:pt>
                <c:pt idx="98623">
                  <c:v>1.380162497E-8</c:v>
                </c:pt>
                <c:pt idx="98624">
                  <c:v>1.9323002160000001E-7</c:v>
                </c:pt>
                <c:pt idx="98625">
                  <c:v>5.7789146749999998E-8</c:v>
                </c:pt>
                <c:pt idx="98626">
                  <c:v>3.4811153130000002E-8</c:v>
                </c:pt>
                <c:pt idx="98627">
                  <c:v>2.618406075E-8</c:v>
                </c:pt>
                <c:pt idx="98628">
                  <c:v>8.8146378050000001E-7</c:v>
                </c:pt>
                <c:pt idx="98629">
                  <c:v>1.6357655240000001E-7</c:v>
                </c:pt>
                <c:pt idx="98630">
                  <c:v>6.8219008840000006E-8</c:v>
                </c:pt>
                <c:pt idx="98631">
                  <c:v>1.125900508E-7</c:v>
                </c:pt>
                <c:pt idx="98632">
                  <c:v>1.7823720590000001E-5</c:v>
                </c:pt>
                <c:pt idx="98633">
                  <c:v>9.8461322069999995E-8</c:v>
                </c:pt>
                <c:pt idx="98634">
                  <c:v>1.414834439E-7</c:v>
                </c:pt>
                <c:pt idx="98635">
                  <c:v>7.9721795060000004E-8</c:v>
                </c:pt>
                <c:pt idx="98636">
                  <c:v>1.8581410440000001E-7</c:v>
                </c:pt>
                <c:pt idx="98637">
                  <c:v>5.560111928E-8</c:v>
                </c:pt>
                <c:pt idx="98638">
                  <c:v>6.7454573259999996E-8</c:v>
                </c:pt>
                <c:pt idx="98639">
                  <c:v>7.1404894189999994E-8</c:v>
                </c:pt>
                <c:pt idx="98640">
                  <c:v>1.162527364E-6</c:v>
                </c:pt>
                <c:pt idx="98641">
                  <c:v>9.753109654E-8</c:v>
                </c:pt>
                <c:pt idx="98642">
                  <c:v>3.2471814379999999E-8</c:v>
                </c:pt>
                <c:pt idx="98643">
                  <c:v>2.1042182939999998E-9</c:v>
                </c:pt>
                <c:pt idx="98644">
                  <c:v>1.9973970789999999E-7</c:v>
                </c:pt>
                <c:pt idx="98645">
                  <c:v>1.7317394060000001E-8</c:v>
                </c:pt>
                <c:pt idx="98646">
                  <c:v>1.454099923E-8</c:v>
                </c:pt>
                <c:pt idx="98647">
                  <c:v>2.591314403E-9</c:v>
                </c:pt>
                <c:pt idx="98648">
                  <c:v>8.8090451450000001E-10</c:v>
                </c:pt>
                <c:pt idx="98649">
                  <c:v>1.092597408E-8</c:v>
                </c:pt>
                <c:pt idx="98650">
                  <c:v>6.8848692760000004E-9</c:v>
                </c:pt>
                <c:pt idx="98651">
                  <c:v>6.8352239520000002E-10</c:v>
                </c:pt>
                <c:pt idx="98652">
                  <c:v>1.2144661849999999E-8</c:v>
                </c:pt>
                <c:pt idx="98653">
                  <c:v>3.4164058080000001E-9</c:v>
                </c:pt>
                <c:pt idx="98654">
                  <c:v>3.598661632E-9</c:v>
                </c:pt>
                <c:pt idx="98655">
                  <c:v>3.5514842320000001E-9</c:v>
                </c:pt>
                <c:pt idx="98656">
                  <c:v>4.0628894230000002E-9</c:v>
                </c:pt>
                <c:pt idx="98657">
                  <c:v>4.8447947090000001E-9</c:v>
                </c:pt>
                <c:pt idx="98658">
                  <c:v>6.5280346000000001E-9</c:v>
                </c:pt>
                <c:pt idx="98659">
                  <c:v>9.1547245299999993E-9</c:v>
                </c:pt>
                <c:pt idx="98660">
                  <c:v>6.3857208120000005E-8</c:v>
                </c:pt>
                <c:pt idx="98661">
                  <c:v>2.9634358690000001E-8</c:v>
                </c:pt>
                <c:pt idx="98662">
                  <c:v>8.4186283419999994E-9</c:v>
                </c:pt>
                <c:pt idx="98663">
                  <c:v>2.4812381349999999E-8</c:v>
                </c:pt>
                <c:pt idx="98664">
                  <c:v>3.283704229E-7</c:v>
                </c:pt>
                <c:pt idx="98665">
                  <c:v>4.9097401989999997E-8</c:v>
                </c:pt>
                <c:pt idx="98666">
                  <c:v>4.1184767080000002E-8</c:v>
                </c:pt>
                <c:pt idx="98667">
                  <c:v>1.9821310999999999E-8</c:v>
                </c:pt>
                <c:pt idx="98668">
                  <c:v>7.9274630020000004E-8</c:v>
                </c:pt>
                <c:pt idx="98669">
                  <c:v>1.1608762919999999E-7</c:v>
                </c:pt>
                <c:pt idx="98670">
                  <c:v>3.3582026520000002E-8</c:v>
                </c:pt>
                <c:pt idx="98671">
                  <c:v>2.9158672809999999E-7</c:v>
                </c:pt>
                <c:pt idx="98672">
                  <c:v>5.2502346450000004E-6</c:v>
                </c:pt>
                <c:pt idx="98673">
                  <c:v>4.1580326919999999E-7</c:v>
                </c:pt>
                <c:pt idx="98674">
                  <c:v>4.8513350139999998E-7</c:v>
                </c:pt>
                <c:pt idx="98675">
                  <c:v>3.1294966750000002E-7</c:v>
                </c:pt>
                <c:pt idx="98676">
                  <c:v>1.098164437E-6</c:v>
                </c:pt>
                <c:pt idx="98677">
                  <c:v>2.0656394450000001E-7</c:v>
                </c:pt>
                <c:pt idx="98678">
                  <c:v>1.164771107E-7</c:v>
                </c:pt>
                <c:pt idx="98679">
                  <c:v>8.9803435789999999E-8</c:v>
                </c:pt>
                <c:pt idx="98680">
                  <c:v>2.7359662709999999E-6</c:v>
                </c:pt>
                <c:pt idx="98681">
                  <c:v>4.8339239600000005E-7</c:v>
                </c:pt>
                <c:pt idx="98682">
                  <c:v>2.3191684399999999E-7</c:v>
                </c:pt>
                <c:pt idx="98683">
                  <c:v>1.365175332E-6</c:v>
                </c:pt>
                <c:pt idx="98684">
                  <c:v>5.7150885549999998E-6</c:v>
                </c:pt>
                <c:pt idx="98685">
                  <c:v>2.5054329239999998E-7</c:v>
                </c:pt>
                <c:pt idx="98686">
                  <c:v>7.5554061439999999E-8</c:v>
                </c:pt>
                <c:pt idx="98687">
                  <c:v>1.7454071429999999E-8</c:v>
                </c:pt>
                <c:pt idx="98688">
                  <c:v>2.0570354399999999E-7</c:v>
                </c:pt>
                <c:pt idx="98689">
                  <c:v>4.0824459720000001E-8</c:v>
                </c:pt>
                <c:pt idx="98690">
                  <c:v>5.0172765749999996E-9</c:v>
                </c:pt>
                <c:pt idx="98691">
                  <c:v>7.6705410569999998E-8</c:v>
                </c:pt>
                <c:pt idx="98692">
                  <c:v>4.8533660310000001E-7</c:v>
                </c:pt>
                <c:pt idx="98693">
                  <c:v>3.8413653749999997E-8</c:v>
                </c:pt>
                <c:pt idx="98694">
                  <c:v>5.7805124669999999E-9</c:v>
                </c:pt>
                <c:pt idx="98695">
                  <c:v>1.2710169259999999E-8</c:v>
                </c:pt>
                <c:pt idx="98696">
                  <c:v>4.5231028709999997E-9</c:v>
                </c:pt>
                <c:pt idx="98697">
                  <c:v>3.3969935300000001E-9</c:v>
                </c:pt>
                <c:pt idx="98698">
                  <c:v>8.1824391549999994E-9</c:v>
                </c:pt>
                <c:pt idx="98699">
                  <c:v>9.8556708800000003E-9</c:v>
                </c:pt>
                <c:pt idx="98700">
                  <c:v>8.4674133639999997E-9</c:v>
                </c:pt>
                <c:pt idx="98701">
                  <c:v>1.039793472E-8</c:v>
                </c:pt>
                <c:pt idx="98702">
                  <c:v>9.3954209019999996E-9</c:v>
                </c:pt>
                <c:pt idx="98703">
                  <c:v>1.038733915E-8</c:v>
                </c:pt>
                <c:pt idx="98704">
                  <c:v>2.2135100179999999E-8</c:v>
                </c:pt>
                <c:pt idx="98705">
                  <c:v>5.7691399349999996E-9</c:v>
                </c:pt>
                <c:pt idx="98706">
                  <c:v>8.3754087710000008E-9</c:v>
                </c:pt>
                <c:pt idx="98707">
                  <c:v>1.48537551E-8</c:v>
                </c:pt>
                <c:pt idx="98708">
                  <c:v>2.1414858950000001E-8</c:v>
                </c:pt>
                <c:pt idx="98709">
                  <c:v>3.8024339539999999E-9</c:v>
                </c:pt>
                <c:pt idx="98710">
                  <c:v>2.9337427600000001E-8</c:v>
                </c:pt>
                <c:pt idx="98711">
                  <c:v>7.4010156650000002E-9</c:v>
                </c:pt>
                <c:pt idx="98712">
                  <c:v>9.7660209220000006E-8</c:v>
                </c:pt>
                <c:pt idx="98713">
                  <c:v>2.6366355050000001E-8</c:v>
                </c:pt>
                <c:pt idx="98714">
                  <c:v>1.2952077499999999E-7</c:v>
                </c:pt>
                <c:pt idx="98715">
                  <c:v>1.572105737E-7</c:v>
                </c:pt>
                <c:pt idx="98716">
                  <c:v>2.4245210899999998E-7</c:v>
                </c:pt>
                <c:pt idx="98717">
                  <c:v>1.622478209E-7</c:v>
                </c:pt>
                <c:pt idx="98718">
                  <c:v>1.151958333E-7</c:v>
                </c:pt>
                <c:pt idx="98719">
                  <c:v>3.1663308549999999E-9</c:v>
                </c:pt>
                <c:pt idx="98720">
                  <c:v>2.7073021819999998E-7</c:v>
                </c:pt>
                <c:pt idx="98721">
                  <c:v>4.5694673610000001E-7</c:v>
                </c:pt>
                <c:pt idx="98722">
                  <c:v>3.5368453280000002E-7</c:v>
                </c:pt>
                <c:pt idx="98723">
                  <c:v>3.9458205140000001E-6</c:v>
                </c:pt>
                <c:pt idx="98724">
                  <c:v>9.5582530999999993E-6</c:v>
                </c:pt>
                <c:pt idx="98725">
                  <c:v>1.052878627E-6</c:v>
                </c:pt>
                <c:pt idx="98726">
                  <c:v>1.100484703E-6</c:v>
                </c:pt>
                <c:pt idx="98727">
                  <c:v>4.88583664E-7</c:v>
                </c:pt>
                <c:pt idx="98728">
                  <c:v>7.2062241780000005E-8</c:v>
                </c:pt>
                <c:pt idx="98729">
                  <c:v>2.2364393460000001E-7</c:v>
                </c:pt>
                <c:pt idx="98730">
                  <c:v>2.8321412179999999E-7</c:v>
                </c:pt>
                <c:pt idx="98731">
                  <c:v>3.3651063759999999E-8</c:v>
                </c:pt>
                <c:pt idx="98732">
                  <c:v>5.5788390379999999E-8</c:v>
                </c:pt>
                <c:pt idx="98733">
                  <c:v>1.4915122909999999E-7</c:v>
                </c:pt>
                <c:pt idx="98734">
                  <c:v>1.026394393E-7</c:v>
                </c:pt>
                <c:pt idx="98735">
                  <c:v>4.1494090340000001E-10</c:v>
                </c:pt>
                <c:pt idx="98736">
                  <c:v>4.447752653E-8</c:v>
                </c:pt>
                <c:pt idx="98737">
                  <c:v>7.1241820410000004E-8</c:v>
                </c:pt>
                <c:pt idx="98738">
                  <c:v>1.4810253850000001E-8</c:v>
                </c:pt>
                <c:pt idx="98739">
                  <c:v>3.8236425119999997E-8</c:v>
                </c:pt>
                <c:pt idx="98740">
                  <c:v>9.9739902080000002E-9</c:v>
                </c:pt>
                <c:pt idx="98741">
                  <c:v>2.1044751229999999E-8</c:v>
                </c:pt>
                <c:pt idx="98742">
                  <c:v>3.7929919990000002E-9</c:v>
                </c:pt>
                <c:pt idx="98743">
                  <c:v>8.4026312460000003E-8</c:v>
                </c:pt>
                <c:pt idx="98744">
                  <c:v>1.4343242830000001E-8</c:v>
                </c:pt>
                <c:pt idx="98745">
                  <c:v>1.3845669510000001E-8</c:v>
                </c:pt>
                <c:pt idx="98746">
                  <c:v>1.4510765540000001E-8</c:v>
                </c:pt>
                <c:pt idx="98747">
                  <c:v>3.0341078970000001E-8</c:v>
                </c:pt>
                <c:pt idx="98748">
                  <c:v>1.6613900360000001E-8</c:v>
                </c:pt>
                <c:pt idx="98749">
                  <c:v>1.3358352089999999E-8</c:v>
                </c:pt>
                <c:pt idx="98750">
                  <c:v>1.7995833919999999E-8</c:v>
                </c:pt>
                <c:pt idx="98751">
                  <c:v>1.636338447E-8</c:v>
                </c:pt>
                <c:pt idx="98752">
                  <c:v>1.443740655E-8</c:v>
                </c:pt>
                <c:pt idx="98753">
                  <c:v>1.186481164E-8</c:v>
                </c:pt>
                <c:pt idx="98754">
                  <c:v>1.070925952E-8</c:v>
                </c:pt>
                <c:pt idx="98755">
                  <c:v>3.5502950009999999E-8</c:v>
                </c:pt>
                <c:pt idx="98756">
                  <c:v>2.21444007E-8</c:v>
                </c:pt>
                <c:pt idx="98757">
                  <c:v>9.6205636550000004E-9</c:v>
                </c:pt>
                <c:pt idx="98758">
                  <c:v>2.480186536E-9</c:v>
                </c:pt>
                <c:pt idx="98759">
                  <c:v>9.0927536630000001E-8</c:v>
                </c:pt>
                <c:pt idx="98760">
                  <c:v>3.9196443599999998E-8</c:v>
                </c:pt>
                <c:pt idx="98761">
                  <c:v>2.6583809430000002E-9</c:v>
                </c:pt>
                <c:pt idx="98762">
                  <c:v>4.6593563939999998E-8</c:v>
                </c:pt>
                <c:pt idx="98763">
                  <c:v>1.484922846E-6</c:v>
                </c:pt>
                <c:pt idx="98764">
                  <c:v>2.2741177250000002E-6</c:v>
                </c:pt>
                <c:pt idx="98765">
                  <c:v>5.9257060500000004E-7</c:v>
                </c:pt>
                <c:pt idx="98766">
                  <c:v>7.4317530619999997E-7</c:v>
                </c:pt>
                <c:pt idx="98767">
                  <c:v>2.3970061029999999E-6</c:v>
                </c:pt>
                <c:pt idx="98768">
                  <c:v>5.5485071800000003E-7</c:v>
                </c:pt>
                <c:pt idx="98769">
                  <c:v>3.9536060759999998E-8</c:v>
                </c:pt>
                <c:pt idx="98770">
                  <c:v>9.8056995829999999E-8</c:v>
                </c:pt>
                <c:pt idx="98771">
                  <c:v>3.9071334839999998E-7</c:v>
                </c:pt>
                <c:pt idx="98772">
                  <c:v>3.446833472E-7</c:v>
                </c:pt>
                <c:pt idx="98773">
                  <c:v>1.4288199970000001E-7</c:v>
                </c:pt>
                <c:pt idx="98774">
                  <c:v>1.34104294E-7</c:v>
                </c:pt>
                <c:pt idx="98775">
                  <c:v>1.539271003E-6</c:v>
                </c:pt>
                <c:pt idx="98776">
                  <c:v>6.5871118769999996E-7</c:v>
                </c:pt>
                <c:pt idx="98777">
                  <c:v>8.0882517499999994E-8</c:v>
                </c:pt>
                <c:pt idx="98778">
                  <c:v>1.3169065689999999E-7</c:v>
                </c:pt>
                <c:pt idx="98779">
                  <c:v>1.0111874019999999E-7</c:v>
                </c:pt>
                <c:pt idx="98780">
                  <c:v>8.1291258110000006E-8</c:v>
                </c:pt>
                <c:pt idx="98781">
                  <c:v>2.8848351899999999E-8</c:v>
                </c:pt>
                <c:pt idx="98782">
                  <c:v>4.3590855360000001E-8</c:v>
                </c:pt>
                <c:pt idx="98783">
                  <c:v>2.618301885E-7</c:v>
                </c:pt>
                <c:pt idx="98784">
                  <c:v>2.18345121E-7</c:v>
                </c:pt>
                <c:pt idx="98785">
                  <c:v>4.5312656530000003E-8</c:v>
                </c:pt>
                <c:pt idx="98786">
                  <c:v>1.159135716E-7</c:v>
                </c:pt>
                <c:pt idx="98787">
                  <c:v>1.6947918869999999E-7</c:v>
                </c:pt>
                <c:pt idx="98788">
                  <c:v>3.7679482930000001E-8</c:v>
                </c:pt>
                <c:pt idx="98789">
                  <c:v>1.293688656E-8</c:v>
                </c:pt>
                <c:pt idx="98790">
                  <c:v>9.8737254549999997E-9</c:v>
                </c:pt>
                <c:pt idx="98791">
                  <c:v>1.585828704E-8</c:v>
                </c:pt>
                <c:pt idx="98792">
                  <c:v>2.0205715430000001E-9</c:v>
                </c:pt>
                <c:pt idx="98793">
                  <c:v>4.4313289520000002E-9</c:v>
                </c:pt>
                <c:pt idx="98794">
                  <c:v>2.11476039E-8</c:v>
                </c:pt>
                <c:pt idx="98795">
                  <c:v>1.648766388E-7</c:v>
                </c:pt>
                <c:pt idx="98796">
                  <c:v>8.0291051860000003E-8</c:v>
                </c:pt>
                <c:pt idx="98797">
                  <c:v>1.092644667E-8</c:v>
                </c:pt>
                <c:pt idx="98798">
                  <c:v>1.7167926420000001E-9</c:v>
                </c:pt>
                <c:pt idx="98799">
                  <c:v>2.759871613E-8</c:v>
                </c:pt>
                <c:pt idx="98800">
                  <c:v>1.170370024E-8</c:v>
                </c:pt>
                <c:pt idx="98801">
                  <c:v>6.7958560829999997E-9</c:v>
                </c:pt>
                <c:pt idx="98802">
                  <c:v>9.328490067E-9</c:v>
                </c:pt>
                <c:pt idx="98803">
                  <c:v>1.093711118E-8</c:v>
                </c:pt>
                <c:pt idx="98804">
                  <c:v>1.8468177969999999E-9</c:v>
                </c:pt>
                <c:pt idx="98805">
                  <c:v>4.2698611089999999E-8</c:v>
                </c:pt>
                <c:pt idx="98806">
                  <c:v>7.60387388E-8</c:v>
                </c:pt>
                <c:pt idx="98807">
                  <c:v>3.15620389E-7</c:v>
                </c:pt>
                <c:pt idx="98808">
                  <c:v>1.462561751E-7</c:v>
                </c:pt>
                <c:pt idx="98809">
                  <c:v>1.373635635E-8</c:v>
                </c:pt>
                <c:pt idx="98810">
                  <c:v>5.1366805200000003E-9</c:v>
                </c:pt>
                <c:pt idx="98811">
                  <c:v>1.2045469109999999E-7</c:v>
                </c:pt>
                <c:pt idx="98812">
                  <c:v>4.0748071629999999E-8</c:v>
                </c:pt>
                <c:pt idx="98813">
                  <c:v>1.486716088E-8</c:v>
                </c:pt>
                <c:pt idx="98814">
                  <c:v>4.1119219020000002E-8</c:v>
                </c:pt>
                <c:pt idx="98815">
                  <c:v>4.1217659299999999E-6</c:v>
                </c:pt>
                <c:pt idx="98816">
                  <c:v>7.0848477690000005E-7</c:v>
                </c:pt>
                <c:pt idx="98817">
                  <c:v>4.2224685120000001E-7</c:v>
                </c:pt>
                <c:pt idx="98818">
                  <c:v>3.4709942539999999E-7</c:v>
                </c:pt>
                <c:pt idx="98819">
                  <c:v>9.0583437580000001E-7</c:v>
                </c:pt>
                <c:pt idx="98820">
                  <c:v>1.8767775620000001E-8</c:v>
                </c:pt>
                <c:pt idx="98821">
                  <c:v>5.2987432550000001E-8</c:v>
                </c:pt>
                <c:pt idx="98822">
                  <c:v>4.1739879310000003E-8</c:v>
                </c:pt>
                <c:pt idx="98823">
                  <c:v>2.244128876E-7</c:v>
                </c:pt>
                <c:pt idx="98824">
                  <c:v>2.0104269660000001E-8</c:v>
                </c:pt>
                <c:pt idx="98825">
                  <c:v>6.6586853700000001E-8</c:v>
                </c:pt>
                <c:pt idx="98826">
                  <c:v>8.0060748520000002E-8</c:v>
                </c:pt>
                <c:pt idx="98827">
                  <c:v>8.1341045719999998E-7</c:v>
                </c:pt>
                <c:pt idx="98828">
                  <c:v>4.788307442E-8</c:v>
                </c:pt>
                <c:pt idx="98829">
                  <c:v>1.602928361E-9</c:v>
                </c:pt>
                <c:pt idx="98830">
                  <c:v>4.0852089199999999E-9</c:v>
                </c:pt>
                <c:pt idx="98831">
                  <c:v>4.9827057129999998E-8</c:v>
                </c:pt>
                <c:pt idx="98832">
                  <c:v>4.0729918000000002E-9</c:v>
                </c:pt>
                <c:pt idx="98833">
                  <c:v>3.695737855E-9</c:v>
                </c:pt>
                <c:pt idx="98834">
                  <c:v>5.3404278079999996E-9</c:v>
                </c:pt>
                <c:pt idx="98835">
                  <c:v>3.1653239640000002E-8</c:v>
                </c:pt>
                <c:pt idx="98836">
                  <c:v>2.280274224E-9</c:v>
                </c:pt>
                <c:pt idx="98837">
                  <c:v>3.2424433309999999E-8</c:v>
                </c:pt>
                <c:pt idx="98838">
                  <c:v>4.9340481800000002E-8</c:v>
                </c:pt>
                <c:pt idx="98839">
                  <c:v>2.1232603649999999E-7</c:v>
                </c:pt>
                <c:pt idx="98840">
                  <c:v>2.23859657E-8</c:v>
                </c:pt>
                <c:pt idx="98841">
                  <c:v>1.4969242939999999E-8</c:v>
                </c:pt>
                <c:pt idx="98842">
                  <c:v>1.731536291E-8</c:v>
                </c:pt>
                <c:pt idx="98843">
                  <c:v>3.5596121329999998E-8</c:v>
                </c:pt>
                <c:pt idx="98844">
                  <c:v>5.082115594E-9</c:v>
                </c:pt>
                <c:pt idx="98845">
                  <c:v>1.5275867330000001E-8</c:v>
                </c:pt>
                <c:pt idx="98846">
                  <c:v>1.156562959E-8</c:v>
                </c:pt>
                <c:pt idx="98847">
                  <c:v>4.5096978069999997E-8</c:v>
                </c:pt>
                <c:pt idx="98848">
                  <c:v>4.6288672579999999E-9</c:v>
                </c:pt>
                <c:pt idx="98849">
                  <c:v>3.1899522810000001E-9</c:v>
                </c:pt>
                <c:pt idx="98850">
                  <c:v>3.2824790229999998E-9</c:v>
                </c:pt>
                <c:pt idx="98851">
                  <c:v>6.9692342320000003E-9</c:v>
                </c:pt>
                <c:pt idx="98852">
                  <c:v>3.3157600179999999E-9</c:v>
                </c:pt>
                <c:pt idx="98853">
                  <c:v>3.5133417100000002E-9</c:v>
                </c:pt>
                <c:pt idx="98854">
                  <c:v>2.8213174689999999E-9</c:v>
                </c:pt>
                <c:pt idx="98855">
                  <c:v>2.3045323230000001E-7</c:v>
                </c:pt>
                <c:pt idx="98856">
                  <c:v>8.5643434419999997E-9</c:v>
                </c:pt>
                <c:pt idx="98857">
                  <c:v>4.138720708E-8</c:v>
                </c:pt>
                <c:pt idx="98858">
                  <c:v>1.26853218E-7</c:v>
                </c:pt>
                <c:pt idx="98859">
                  <c:v>1.9379095380000002E-6</c:v>
                </c:pt>
                <c:pt idx="98860">
                  <c:v>8.7036086070000001E-8</c:v>
                </c:pt>
                <c:pt idx="98861">
                  <c:v>1.7442621049999999E-8</c:v>
                </c:pt>
                <c:pt idx="98862">
                  <c:v>3.4616154170000002E-8</c:v>
                </c:pt>
                <c:pt idx="98863">
                  <c:v>2.055593348E-7</c:v>
                </c:pt>
                <c:pt idx="98864">
                  <c:v>4.1176030350000003E-8</c:v>
                </c:pt>
                <c:pt idx="98865">
                  <c:v>2.4834242209999999E-8</c:v>
                </c:pt>
                <c:pt idx="98866">
                  <c:v>2.9949050099999997E-8</c:v>
                </c:pt>
                <c:pt idx="98867">
                  <c:v>1.052935738E-7</c:v>
                </c:pt>
                <c:pt idx="98868">
                  <c:v>1.9991376710000001E-8</c:v>
                </c:pt>
                <c:pt idx="98869">
                  <c:v>2.3039945550000002E-8</c:v>
                </c:pt>
                <c:pt idx="98870">
                  <c:v>1.9723358129999999E-8</c:v>
                </c:pt>
                <c:pt idx="98871">
                  <c:v>1.4797797399999999E-7</c:v>
                </c:pt>
                <c:pt idx="98872">
                  <c:v>5.4774498940000003E-9</c:v>
                </c:pt>
                <c:pt idx="98873">
                  <c:v>1.3800067940000001E-8</c:v>
                </c:pt>
                <c:pt idx="98874">
                  <c:v>8.0338924930000004E-9</c:v>
                </c:pt>
                <c:pt idx="98875">
                  <c:v>2.0911182000000001E-7</c:v>
                </c:pt>
                <c:pt idx="98876">
                  <c:v>1.2699548280000001E-9</c:v>
                </c:pt>
                <c:pt idx="98877">
                  <c:v>5.2226623700000003E-9</c:v>
                </c:pt>
                <c:pt idx="98878">
                  <c:v>1.374382374E-9</c:v>
                </c:pt>
                <c:pt idx="98879">
                  <c:v>8.2010903019999994E-9</c:v>
                </c:pt>
                <c:pt idx="98880">
                  <c:v>1.9582743309999999E-9</c:v>
                </c:pt>
                <c:pt idx="98881">
                  <c:v>1.0390981830000001E-9</c:v>
                </c:pt>
                <c:pt idx="98882">
                  <c:v>2.0769575999999999E-9</c:v>
                </c:pt>
                <c:pt idx="98883">
                  <c:v>2.909544092E-8</c:v>
                </c:pt>
                <c:pt idx="98884">
                  <c:v>7.1476092319999999E-9</c:v>
                </c:pt>
                <c:pt idx="98885">
                  <c:v>5.6241420610000002E-9</c:v>
                </c:pt>
                <c:pt idx="98886">
                  <c:v>6.7939137089999998E-9</c:v>
                </c:pt>
                <c:pt idx="98887">
                  <c:v>1.834167372E-7</c:v>
                </c:pt>
                <c:pt idx="98888">
                  <c:v>5.8816415099999999E-9</c:v>
                </c:pt>
                <c:pt idx="98889">
                  <c:v>1.219971664E-8</c:v>
                </c:pt>
                <c:pt idx="98890">
                  <c:v>1.342514976E-8</c:v>
                </c:pt>
                <c:pt idx="98891">
                  <c:v>4.8023593830000001E-8</c:v>
                </c:pt>
                <c:pt idx="98892">
                  <c:v>8.5170000209999993E-9</c:v>
                </c:pt>
                <c:pt idx="98893">
                  <c:v>9.5899146740000005E-9</c:v>
                </c:pt>
                <c:pt idx="98894">
                  <c:v>8.2569336799999998E-9</c:v>
                </c:pt>
                <c:pt idx="98895">
                  <c:v>8.3941548789999995E-8</c:v>
                </c:pt>
                <c:pt idx="98896">
                  <c:v>3.046489829E-9</c:v>
                </c:pt>
                <c:pt idx="98897">
                  <c:v>3.3066232929999999E-9</c:v>
                </c:pt>
                <c:pt idx="98898">
                  <c:v>1.9457723519999998E-9</c:v>
                </c:pt>
                <c:pt idx="98899">
                  <c:v>2.279874722E-7</c:v>
                </c:pt>
                <c:pt idx="98900">
                  <c:v>3.3898772919999998E-10</c:v>
                </c:pt>
                <c:pt idx="98901">
                  <c:v>5.113422054E-14</c:v>
                </c:pt>
                <c:pt idx="98902">
                  <c:v>2.3829383279999998E-10</c:v>
                </c:pt>
                <c:pt idx="98903">
                  <c:v>3.3687184410000002E-9</c:v>
                </c:pt>
                <c:pt idx="98904">
                  <c:v>2.2115088099999998E-9</c:v>
                </c:pt>
                <c:pt idx="98905">
                  <c:v>3.8017606389999997E-9</c:v>
                </c:pt>
                <c:pt idx="98906">
                  <c:v>5.6974455019999997E-9</c:v>
                </c:pt>
                <c:pt idx="98907">
                  <c:v>2.9291228679999999E-7</c:v>
                </c:pt>
                <c:pt idx="98908">
                  <c:v>1.05642141E-8</c:v>
                </c:pt>
                <c:pt idx="98909">
                  <c:v>6.8139987010000004E-9</c:v>
                </c:pt>
                <c:pt idx="98910">
                  <c:v>6.0188558229999996E-9</c:v>
                </c:pt>
                <c:pt idx="98911">
                  <c:v>2.058954215E-7</c:v>
                </c:pt>
                <c:pt idx="98912">
                  <c:v>1.5372893589999999E-8</c:v>
                </c:pt>
                <c:pt idx="98913">
                  <c:v>1.0871673040000001E-8</c:v>
                </c:pt>
                <c:pt idx="98914">
                  <c:v>7.9465239690000008E-9</c:v>
                </c:pt>
                <c:pt idx="98915">
                  <c:v>3.191052426E-8</c:v>
                </c:pt>
                <c:pt idx="98916">
                  <c:v>1.3582407430000001E-8</c:v>
                </c:pt>
                <c:pt idx="98917">
                  <c:v>3.099321336E-9</c:v>
                </c:pt>
                <c:pt idx="98918">
                  <c:v>4.4538699999999996E-9</c:v>
                </c:pt>
                <c:pt idx="98919">
                  <c:v>8.3864919710000003E-7</c:v>
                </c:pt>
                <c:pt idx="98920">
                  <c:v>6.1690202339999996E-9</c:v>
                </c:pt>
                <c:pt idx="98921">
                  <c:v>3.2427314099999999E-9</c:v>
                </c:pt>
                <c:pt idx="98922">
                  <c:v>5.0375784539999998E-10</c:v>
                </c:pt>
                <c:pt idx="98923">
                  <c:v>1.291945746E-9</c:v>
                </c:pt>
                <c:pt idx="98924">
                  <c:v>1.198776805E-9</c:v>
                </c:pt>
                <c:pt idx="98925">
                  <c:v>3.0794657610000002E-9</c:v>
                </c:pt>
                <c:pt idx="98926">
                  <c:v>6.1598547029999999E-9</c:v>
                </c:pt>
                <c:pt idx="98927">
                  <c:v>2.1315058689999999E-7</c:v>
                </c:pt>
                <c:pt idx="98928">
                  <c:v>2.6740983810000001E-8</c:v>
                </c:pt>
                <c:pt idx="98929">
                  <c:v>9.127309828E-9</c:v>
                </c:pt>
                <c:pt idx="98930">
                  <c:v>8.8901107919999999E-9</c:v>
                </c:pt>
                <c:pt idx="98931">
                  <c:v>8.8028263250000001E-7</c:v>
                </c:pt>
                <c:pt idx="98932">
                  <c:v>3.3094955180000002E-8</c:v>
                </c:pt>
                <c:pt idx="98933">
                  <c:v>3.2351795749999998E-8</c:v>
                </c:pt>
                <c:pt idx="98934">
                  <c:v>1.3715650209999999E-8</c:v>
                </c:pt>
                <c:pt idx="98935">
                  <c:v>1.054303564E-7</c:v>
                </c:pt>
                <c:pt idx="98936">
                  <c:v>5.5207828280000001E-8</c:v>
                </c:pt>
                <c:pt idx="98937">
                  <c:v>2.1951669000000001E-8</c:v>
                </c:pt>
                <c:pt idx="98938">
                  <c:v>3.1420341229999997E-8</c:v>
                </c:pt>
                <c:pt idx="98939">
                  <c:v>2.308808439E-6</c:v>
                </c:pt>
                <c:pt idx="98940">
                  <c:v>7.4263876939999997E-8</c:v>
                </c:pt>
                <c:pt idx="98941">
                  <c:v>8.9904302829999994E-8</c:v>
                </c:pt>
                <c:pt idx="98942">
                  <c:v>4.3362695610000003E-8</c:v>
                </c:pt>
                <c:pt idx="98943">
                  <c:v>2.4344646400000001E-7</c:v>
                </c:pt>
                <c:pt idx="98944">
                  <c:v>2.994249034E-8</c:v>
                </c:pt>
                <c:pt idx="98945">
                  <c:v>1.47567726E-8</c:v>
                </c:pt>
                <c:pt idx="98946">
                  <c:v>8.0607144049999992E-9</c:v>
                </c:pt>
                <c:pt idx="98947">
                  <c:v>1.561351586E-7</c:v>
                </c:pt>
                <c:pt idx="98948">
                  <c:v>8.3983049470000001E-9</c:v>
                </c:pt>
                <c:pt idx="98949">
                  <c:v>6.4077662289999997E-10</c:v>
                </c:pt>
                <c:pt idx="98950">
                  <c:v>5.2180113969999998E-9</c:v>
                </c:pt>
                <c:pt idx="98951">
                  <c:v>1.401911113E-8</c:v>
                </c:pt>
                <c:pt idx="98952">
                  <c:v>9.9581621869999995E-10</c:v>
                </c:pt>
                <c:pt idx="98953">
                  <c:v>7.156676127E-9</c:v>
                </c:pt>
                <c:pt idx="98954">
                  <c:v>3.2071825149999998E-9</c:v>
                </c:pt>
                <c:pt idx="98955">
                  <c:v>2.1501547800000001E-8</c:v>
                </c:pt>
                <c:pt idx="98956">
                  <c:v>1.05906239E-8</c:v>
                </c:pt>
                <c:pt idx="98957">
                  <c:v>1.602333599E-8</c:v>
                </c:pt>
                <c:pt idx="98958">
                  <c:v>1.0281973839999999E-9</c:v>
                </c:pt>
                <c:pt idx="98959">
                  <c:v>2.1380406580000001E-7</c:v>
                </c:pt>
                <c:pt idx="98960">
                  <c:v>1.7432540490000001E-8</c:v>
                </c:pt>
                <c:pt idx="98961">
                  <c:v>4.1601640330000002E-8</c:v>
                </c:pt>
                <c:pt idx="98962">
                  <c:v>3.0766387189999999E-8</c:v>
                </c:pt>
                <c:pt idx="98963">
                  <c:v>7.6756373250000007E-8</c:v>
                </c:pt>
                <c:pt idx="98964">
                  <c:v>2.1010405710000001E-8</c:v>
                </c:pt>
                <c:pt idx="98965">
                  <c:v>1.1734473219999999E-8</c:v>
                </c:pt>
                <c:pt idx="98966">
                  <c:v>6.8455874119999999E-9</c:v>
                </c:pt>
                <c:pt idx="98967">
                  <c:v>1.4419470010000001E-8</c:v>
                </c:pt>
                <c:pt idx="98968">
                  <c:v>4.4047097949999998E-9</c:v>
                </c:pt>
                <c:pt idx="98969">
                  <c:v>9.4854790560000008E-9</c:v>
                </c:pt>
                <c:pt idx="98970">
                  <c:v>3.7563278369999998E-8</c:v>
                </c:pt>
                <c:pt idx="98971">
                  <c:v>6.4491015869999995E-7</c:v>
                </c:pt>
                <c:pt idx="98972">
                  <c:v>2.7526503039999999E-8</c:v>
                </c:pt>
                <c:pt idx="98973">
                  <c:v>1.8528223910000001E-8</c:v>
                </c:pt>
                <c:pt idx="98974">
                  <c:v>9.1411513430000006E-9</c:v>
                </c:pt>
                <c:pt idx="98975">
                  <c:v>5.591920989E-8</c:v>
                </c:pt>
                <c:pt idx="98976">
                  <c:v>1.6578401380000001E-8</c:v>
                </c:pt>
                <c:pt idx="98977">
                  <c:v>3.690446462E-8</c:v>
                </c:pt>
                <c:pt idx="98978">
                  <c:v>3.1415977030000001E-9</c:v>
                </c:pt>
                <c:pt idx="98979">
                  <c:v>2.1906936549999999E-7</c:v>
                </c:pt>
                <c:pt idx="98980">
                  <c:v>4.8465512749999998E-8</c:v>
                </c:pt>
                <c:pt idx="98981">
                  <c:v>1.119815095E-7</c:v>
                </c:pt>
                <c:pt idx="98982">
                  <c:v>8.5771536600000003E-8</c:v>
                </c:pt>
                <c:pt idx="98983">
                  <c:v>2.395346389E-7</c:v>
                </c:pt>
                <c:pt idx="98984">
                  <c:v>1.027602188E-7</c:v>
                </c:pt>
                <c:pt idx="98985">
                  <c:v>6.4319099599999994E-8</c:v>
                </c:pt>
                <c:pt idx="98986">
                  <c:v>1.258288728E-9</c:v>
                </c:pt>
                <c:pt idx="98987">
                  <c:v>1.229341064E-7</c:v>
                </c:pt>
                <c:pt idx="98988">
                  <c:v>1.8182704649999999E-7</c:v>
                </c:pt>
                <c:pt idx="98989">
                  <c:v>1.2110378550000001E-7</c:v>
                </c:pt>
                <c:pt idx="98990">
                  <c:v>6.5762348759999995E-7</c:v>
                </c:pt>
                <c:pt idx="98991">
                  <c:v>3.6382063700000002E-6</c:v>
                </c:pt>
                <c:pt idx="98992">
                  <c:v>1.6099142580000001E-7</c:v>
                </c:pt>
                <c:pt idx="98993">
                  <c:v>1.738352147E-7</c:v>
                </c:pt>
                <c:pt idx="98994">
                  <c:v>7.076883158E-8</c:v>
                </c:pt>
                <c:pt idx="98995">
                  <c:v>2.08214532E-8</c:v>
                </c:pt>
                <c:pt idx="98996">
                  <c:v>2.3131023110000001E-8</c:v>
                </c:pt>
                <c:pt idx="98997">
                  <c:v>2.7491403519999999E-8</c:v>
                </c:pt>
                <c:pt idx="98998">
                  <c:v>1.0513460179999999E-8</c:v>
                </c:pt>
                <c:pt idx="98999">
                  <c:v>1.147750669E-8</c:v>
                </c:pt>
                <c:pt idx="99000">
                  <c:v>9.2041106060000006E-9</c:v>
                </c:pt>
                <c:pt idx="99001">
                  <c:v>7.0836036299999997E-9</c:v>
                </c:pt>
                <c:pt idx="99002">
                  <c:v>1.112320894E-8</c:v>
                </c:pt>
                <c:pt idx="99003">
                  <c:v>7.1476748340000004E-9</c:v>
                </c:pt>
                <c:pt idx="99004">
                  <c:v>2.3666168289999998E-9</c:v>
                </c:pt>
                <c:pt idx="99005">
                  <c:v>8.8425240139999994E-9</c:v>
                </c:pt>
                <c:pt idx="99006">
                  <c:v>1.5315774919999999E-8</c:v>
                </c:pt>
                <c:pt idx="99007">
                  <c:v>1.254934406E-8</c:v>
                </c:pt>
                <c:pt idx="99008">
                  <c:v>5.7512386540000003E-9</c:v>
                </c:pt>
                <c:pt idx="99009">
                  <c:v>2.22172494E-8</c:v>
                </c:pt>
                <c:pt idx="99010">
                  <c:v>2.5110228649999999E-8</c:v>
                </c:pt>
                <c:pt idx="99011">
                  <c:v>8.6787542470000003E-8</c:v>
                </c:pt>
                <c:pt idx="99012">
                  <c:v>7.0685262640000003E-9</c:v>
                </c:pt>
                <c:pt idx="99013">
                  <c:v>1.5262797070000001E-8</c:v>
                </c:pt>
                <c:pt idx="99014">
                  <c:v>2.873073019E-9</c:v>
                </c:pt>
                <c:pt idx="99015">
                  <c:v>3.1832964739999998E-8</c:v>
                </c:pt>
                <c:pt idx="99016">
                  <c:v>2.5339771160000001E-8</c:v>
                </c:pt>
                <c:pt idx="99017">
                  <c:v>2.1169933170000001E-8</c:v>
                </c:pt>
                <c:pt idx="99018">
                  <c:v>1.1082113320000001E-9</c:v>
                </c:pt>
                <c:pt idx="99019">
                  <c:v>9.1577570610000005E-8</c:v>
                </c:pt>
                <c:pt idx="99020">
                  <c:v>2.85976759E-8</c:v>
                </c:pt>
                <c:pt idx="99021">
                  <c:v>5.7236952740000004E-10</c:v>
                </c:pt>
                <c:pt idx="99022">
                  <c:v>2.6256642060000001E-7</c:v>
                </c:pt>
                <c:pt idx="99023">
                  <c:v>1.8418748879999999E-7</c:v>
                </c:pt>
                <c:pt idx="99024">
                  <c:v>9.4242933629999999E-8</c:v>
                </c:pt>
                <c:pt idx="99025">
                  <c:v>1.4786817039999999E-8</c:v>
                </c:pt>
                <c:pt idx="99026">
                  <c:v>2.2590111309999999E-7</c:v>
                </c:pt>
                <c:pt idx="99027">
                  <c:v>1.2698693679999999E-7</c:v>
                </c:pt>
                <c:pt idx="99028">
                  <c:v>5.6550893389999999E-8</c:v>
                </c:pt>
                <c:pt idx="99029">
                  <c:v>4.1437029309999998E-8</c:v>
                </c:pt>
                <c:pt idx="99030">
                  <c:v>2.2161557089999998E-6</c:v>
                </c:pt>
                <c:pt idx="99031">
                  <c:v>5.5378111839999996E-6</c:v>
                </c:pt>
                <c:pt idx="99032">
                  <c:v>1.112106454E-6</c:v>
                </c:pt>
                <c:pt idx="99033">
                  <c:v>8.8962789550000005E-7</c:v>
                </c:pt>
                <c:pt idx="99034">
                  <c:v>1.5661139670000001E-6</c:v>
                </c:pt>
                <c:pt idx="99035">
                  <c:v>6.913777137E-7</c:v>
                </c:pt>
                <c:pt idx="99036">
                  <c:v>1.5897946829999999E-8</c:v>
                </c:pt>
                <c:pt idx="99037">
                  <c:v>2.8271058070000001E-8</c:v>
                </c:pt>
                <c:pt idx="99038">
                  <c:v>1.3442339979999999E-7</c:v>
                </c:pt>
                <c:pt idx="99039">
                  <c:v>1.4830167489999999E-7</c:v>
                </c:pt>
                <c:pt idx="99040">
                  <c:v>3.6396027939999997E-8</c:v>
                </c:pt>
                <c:pt idx="99041">
                  <c:v>6.3236471780000003E-8</c:v>
                </c:pt>
                <c:pt idx="99042">
                  <c:v>2.8382705250000002E-7</c:v>
                </c:pt>
                <c:pt idx="99043">
                  <c:v>2.7479817980000002E-7</c:v>
                </c:pt>
                <c:pt idx="99044">
                  <c:v>2.9240188099999999E-9</c:v>
                </c:pt>
                <c:pt idx="99045">
                  <c:v>1.441554239E-8</c:v>
                </c:pt>
                <c:pt idx="99046">
                  <c:v>1.79449121E-8</c:v>
                </c:pt>
                <c:pt idx="99047">
                  <c:v>2.3839123590000001E-8</c:v>
                </c:pt>
                <c:pt idx="99048">
                  <c:v>8.9379807119999993E-9</c:v>
                </c:pt>
                <c:pt idx="99049">
                  <c:v>1.306895727E-8</c:v>
                </c:pt>
                <c:pt idx="99050">
                  <c:v>1.6105144209999999E-8</c:v>
                </c:pt>
                <c:pt idx="99051">
                  <c:v>1.1560306679999999E-8</c:v>
                </c:pt>
                <c:pt idx="99052">
                  <c:v>2.7997216550000001E-8</c:v>
                </c:pt>
                <c:pt idx="99053">
                  <c:v>1.5099225580000001E-8</c:v>
                </c:pt>
                <c:pt idx="99054">
                  <c:v>9.8926259980000009E-10</c:v>
                </c:pt>
                <c:pt idx="99055">
                  <c:v>1.140739189E-8</c:v>
                </c:pt>
                <c:pt idx="99056">
                  <c:v>1.129905828E-8</c:v>
                </c:pt>
                <c:pt idx="99057">
                  <c:v>1.2728723769999999E-8</c:v>
                </c:pt>
                <c:pt idx="99058">
                  <c:v>1.216055177E-8</c:v>
                </c:pt>
                <c:pt idx="99059">
                  <c:v>2.604377097E-8</c:v>
                </c:pt>
                <c:pt idx="99060">
                  <c:v>2.5796782920000001E-8</c:v>
                </c:pt>
                <c:pt idx="99061">
                  <c:v>1.053302503E-8</c:v>
                </c:pt>
                <c:pt idx="99062">
                  <c:v>1.8557779449999999E-7</c:v>
                </c:pt>
                <c:pt idx="99063">
                  <c:v>1.92490329E-7</c:v>
                </c:pt>
                <c:pt idx="99064">
                  <c:v>9.666197768E-8</c:v>
                </c:pt>
                <c:pt idx="99065">
                  <c:v>1.8460856819999999E-7</c:v>
                </c:pt>
                <c:pt idx="99066">
                  <c:v>4.7359832779999999E-8</c:v>
                </c:pt>
                <c:pt idx="99067">
                  <c:v>3.6033885099999998E-8</c:v>
                </c:pt>
                <c:pt idx="99068">
                  <c:v>1.0535772789999999E-7</c:v>
                </c:pt>
                <c:pt idx="99069">
                  <c:v>1.269417365E-7</c:v>
                </c:pt>
                <c:pt idx="99070">
                  <c:v>2.346100657E-7</c:v>
                </c:pt>
                <c:pt idx="99071">
                  <c:v>3.5640361919999998E-7</c:v>
                </c:pt>
                <c:pt idx="99072">
                  <c:v>5.6758725709999999E-7</c:v>
                </c:pt>
                <c:pt idx="99073">
                  <c:v>1.050019756E-6</c:v>
                </c:pt>
                <c:pt idx="99074">
                  <c:v>2.9272497030000001E-6</c:v>
                </c:pt>
                <c:pt idx="99075">
                  <c:v>1.590188695E-6</c:v>
                </c:pt>
                <c:pt idx="99076">
                  <c:v>9.610406035E-8</c:v>
                </c:pt>
                <c:pt idx="99077">
                  <c:v>1.4392391240000001E-8</c:v>
                </c:pt>
                <c:pt idx="99078">
                  <c:v>2.5510160930000003E-7</c:v>
                </c:pt>
                <c:pt idx="99079">
                  <c:v>1.8436087549999999E-7</c:v>
                </c:pt>
                <c:pt idx="99080">
                  <c:v>5.8856389859999999E-8</c:v>
                </c:pt>
                <c:pt idx="99081">
                  <c:v>7.4254771099999997E-8</c:v>
                </c:pt>
                <c:pt idx="99082">
                  <c:v>5.2213684299999997E-6</c:v>
                </c:pt>
                <c:pt idx="99083">
                  <c:v>1.829323551E-6</c:v>
                </c:pt>
                <c:pt idx="99084">
                  <c:v>7.5498601259999997E-7</c:v>
                </c:pt>
                <c:pt idx="99085">
                  <c:v>4.8340223780000003E-7</c:v>
                </c:pt>
                <c:pt idx="99086">
                  <c:v>5.007890258E-7</c:v>
                </c:pt>
                <c:pt idx="99087">
                  <c:v>2.2656607520000001E-8</c:v>
                </c:pt>
                <c:pt idx="99088">
                  <c:v>6.3394055800000006E-8</c:v>
                </c:pt>
                <c:pt idx="99089">
                  <c:v>2.7536337519999999E-8</c:v>
                </c:pt>
                <c:pt idx="99090">
                  <c:v>7.0026764959999998E-8</c:v>
                </c:pt>
                <c:pt idx="99091">
                  <c:v>1.1886628939999999E-8</c:v>
                </c:pt>
                <c:pt idx="99092">
                  <c:v>4.3130312270000001E-8</c:v>
                </c:pt>
                <c:pt idx="99093">
                  <c:v>1.0158605549999999E-8</c:v>
                </c:pt>
                <c:pt idx="99094">
                  <c:v>5.4477184160000002E-8</c:v>
                </c:pt>
                <c:pt idx="99095">
                  <c:v>1.396078284E-9</c:v>
                </c:pt>
                <c:pt idx="99096">
                  <c:v>7.5474831820000005E-9</c:v>
                </c:pt>
                <c:pt idx="99097">
                  <c:v>1.007820712E-8</c:v>
                </c:pt>
                <c:pt idx="99098">
                  <c:v>1.244095691E-8</c:v>
                </c:pt>
                <c:pt idx="99099">
                  <c:v>9.9598600549999995E-9</c:v>
                </c:pt>
                <c:pt idx="99100">
                  <c:v>1.006145567E-8</c:v>
                </c:pt>
                <c:pt idx="99101">
                  <c:v>9.5666635300000003E-9</c:v>
                </c:pt>
                <c:pt idx="99102">
                  <c:v>1.0451888410000001E-8</c:v>
                </c:pt>
                <c:pt idx="99103">
                  <c:v>1.8541371989999998E-8</c:v>
                </c:pt>
                <c:pt idx="99104">
                  <c:v>7.6789012900000006E-9</c:v>
                </c:pt>
                <c:pt idx="99105">
                  <c:v>1.8625371340000001E-9</c:v>
                </c:pt>
                <c:pt idx="99106">
                  <c:v>1.328419049E-7</c:v>
                </c:pt>
                <c:pt idx="99107">
                  <c:v>8.3845634700000006E-9</c:v>
                </c:pt>
                <c:pt idx="99108">
                  <c:v>1.7883589500000001E-9</c:v>
                </c:pt>
                <c:pt idx="99109">
                  <c:v>6.5595849100000004E-9</c:v>
                </c:pt>
                <c:pt idx="99110">
                  <c:v>1.2922962389999999E-7</c:v>
                </c:pt>
                <c:pt idx="99111">
                  <c:v>2.5535485749999999E-8</c:v>
                </c:pt>
                <c:pt idx="99112">
                  <c:v>2.6587939099999999E-9</c:v>
                </c:pt>
                <c:pt idx="99113">
                  <c:v>4.7380362339999999E-8</c:v>
                </c:pt>
                <c:pt idx="99114">
                  <c:v>4.763368488E-7</c:v>
                </c:pt>
                <c:pt idx="99115">
                  <c:v>1.3624558630000001E-7</c:v>
                </c:pt>
                <c:pt idx="99116">
                  <c:v>1.2296988679999999E-8</c:v>
                </c:pt>
                <c:pt idx="99117">
                  <c:v>4.8704188340000004E-9</c:v>
                </c:pt>
                <c:pt idx="99118">
                  <c:v>5.2261664630000003E-7</c:v>
                </c:pt>
                <c:pt idx="99119">
                  <c:v>5.3538062809999998E-8</c:v>
                </c:pt>
                <c:pt idx="99120">
                  <c:v>2.6689396280000001E-8</c:v>
                </c:pt>
                <c:pt idx="99121">
                  <c:v>5.4992629130000005E-10</c:v>
                </c:pt>
                <c:pt idx="99122">
                  <c:v>4.8705063830000002E-6</c:v>
                </c:pt>
                <c:pt idx="99123">
                  <c:v>9.6159799360000008E-7</c:v>
                </c:pt>
                <c:pt idx="99124">
                  <c:v>7.7387408830000005E-7</c:v>
                </c:pt>
                <c:pt idx="99125">
                  <c:v>1.4275081910000001E-6</c:v>
                </c:pt>
                <c:pt idx="99126">
                  <c:v>9.7153517140000002E-6</c:v>
                </c:pt>
                <c:pt idx="99127">
                  <c:v>7.2172903159999999E-7</c:v>
                </c:pt>
                <c:pt idx="99128">
                  <c:v>3.1121781869999999E-8</c:v>
                </c:pt>
                <c:pt idx="99129">
                  <c:v>9.5733769920000003E-8</c:v>
                </c:pt>
                <c:pt idx="99130">
                  <c:v>4.1096412119999998E-7</c:v>
                </c:pt>
                <c:pt idx="99131">
                  <c:v>1.307917321E-7</c:v>
                </c:pt>
                <c:pt idx="99132">
                  <c:v>3.1395826880000002E-8</c:v>
                </c:pt>
                <c:pt idx="99133">
                  <c:v>4.2030228390000002E-8</c:v>
                </c:pt>
                <c:pt idx="99134">
                  <c:v>8.9911256770000005E-8</c:v>
                </c:pt>
                <c:pt idx="99135">
                  <c:v>2.2007475379999999E-8</c:v>
                </c:pt>
                <c:pt idx="99136">
                  <c:v>2.7284683029999999E-8</c:v>
                </c:pt>
                <c:pt idx="99137">
                  <c:v>2.458137491E-8</c:v>
                </c:pt>
                <c:pt idx="99138">
                  <c:v>5.632004778E-8</c:v>
                </c:pt>
                <c:pt idx="99139">
                  <c:v>3.8899013729999997E-9</c:v>
                </c:pt>
                <c:pt idx="99140">
                  <c:v>1.514453082E-8</c:v>
                </c:pt>
                <c:pt idx="99141">
                  <c:v>9.7246972970000001E-9</c:v>
                </c:pt>
                <c:pt idx="99142">
                  <c:v>5.1311268940000003E-8</c:v>
                </c:pt>
                <c:pt idx="99143">
                  <c:v>2.1525798409999999E-9</c:v>
                </c:pt>
                <c:pt idx="99144">
                  <c:v>8.5011075679999992E-9</c:v>
                </c:pt>
                <c:pt idx="99145">
                  <c:v>5.1652650339999996E-9</c:v>
                </c:pt>
                <c:pt idx="99146">
                  <c:v>3.6673780510000002E-9</c:v>
                </c:pt>
                <c:pt idx="99147">
                  <c:v>3.6168575160000002E-9</c:v>
                </c:pt>
                <c:pt idx="99148">
                  <c:v>3.6056206230000001E-9</c:v>
                </c:pt>
                <c:pt idx="99149">
                  <c:v>3.6093764680000001E-9</c:v>
                </c:pt>
                <c:pt idx="99150">
                  <c:v>2.8586616359999998E-9</c:v>
                </c:pt>
                <c:pt idx="99151">
                  <c:v>3.2173849089999999E-9</c:v>
                </c:pt>
                <c:pt idx="99152">
                  <c:v>4.0694325250000001E-9</c:v>
                </c:pt>
                <c:pt idx="99153">
                  <c:v>5.5586520079999998E-9</c:v>
                </c:pt>
                <c:pt idx="99154">
                  <c:v>7.6863318359999994E-8</c:v>
                </c:pt>
                <c:pt idx="99155">
                  <c:v>3.3061533679999998E-9</c:v>
                </c:pt>
                <c:pt idx="99156">
                  <c:v>1.7832467470000001E-8</c:v>
                </c:pt>
                <c:pt idx="99157">
                  <c:v>1.3657734969999999E-8</c:v>
                </c:pt>
                <c:pt idx="99158">
                  <c:v>7.3771776780000006E-8</c:v>
                </c:pt>
                <c:pt idx="99159">
                  <c:v>1.6752439999999999E-9</c:v>
                </c:pt>
                <c:pt idx="99160">
                  <c:v>2.898588785E-8</c:v>
                </c:pt>
                <c:pt idx="99161">
                  <c:v>2.4951749450000001E-8</c:v>
                </c:pt>
                <c:pt idx="99162">
                  <c:v>4.0532261919999999E-7</c:v>
                </c:pt>
                <c:pt idx="99163">
                  <c:v>1.8631574699999999E-8</c:v>
                </c:pt>
                <c:pt idx="99164">
                  <c:v>1.427699104E-7</c:v>
                </c:pt>
                <c:pt idx="99165">
                  <c:v>2.6339081559999999E-7</c:v>
                </c:pt>
                <c:pt idx="99166">
                  <c:v>1.2983085519999999E-5</c:v>
                </c:pt>
                <c:pt idx="99167">
                  <c:v>2.5837938099999999E-7</c:v>
                </c:pt>
                <c:pt idx="99168">
                  <c:v>4.3729698850000003E-9</c:v>
                </c:pt>
                <c:pt idx="99169">
                  <c:v>3.5642520580000003E-8</c:v>
                </c:pt>
                <c:pt idx="99170">
                  <c:v>3.1445829390000001E-7</c:v>
                </c:pt>
                <c:pt idx="99171">
                  <c:v>3.5656287479999999E-8</c:v>
                </c:pt>
                <c:pt idx="99172">
                  <c:v>2.2125201990000001E-8</c:v>
                </c:pt>
                <c:pt idx="99173">
                  <c:v>3.4625371700000002E-8</c:v>
                </c:pt>
                <c:pt idx="99174">
                  <c:v>2.8251667480000002E-6</c:v>
                </c:pt>
                <c:pt idx="99175">
                  <c:v>4.799807163E-9</c:v>
                </c:pt>
                <c:pt idx="99176">
                  <c:v>6.5295770190000003E-8</c:v>
                </c:pt>
                <c:pt idx="99177">
                  <c:v>6.6221508989999997E-8</c:v>
                </c:pt>
                <c:pt idx="99178">
                  <c:v>9.1144404229999997E-7</c:v>
                </c:pt>
                <c:pt idx="99179">
                  <c:v>1.6573774200000001E-8</c:v>
                </c:pt>
                <c:pt idx="99180">
                  <c:v>1.8377773049999999E-8</c:v>
                </c:pt>
                <c:pt idx="99181">
                  <c:v>1.8855813459999999E-8</c:v>
                </c:pt>
                <c:pt idx="99182">
                  <c:v>5.4881100200000002E-8</c:v>
                </c:pt>
                <c:pt idx="99183">
                  <c:v>2.9983352540000001E-9</c:v>
                </c:pt>
                <c:pt idx="99184">
                  <c:v>8.0004690119999996E-9</c:v>
                </c:pt>
                <c:pt idx="99185">
                  <c:v>9.2165165340000006E-9</c:v>
                </c:pt>
                <c:pt idx="99186">
                  <c:v>7.0018294040000002E-7</c:v>
                </c:pt>
                <c:pt idx="99187">
                  <c:v>3.4426943879999998E-9</c:v>
                </c:pt>
                <c:pt idx="99188">
                  <c:v>4.578661041E-10</c:v>
                </c:pt>
                <c:pt idx="99189">
                  <c:v>1.9868438E-10</c:v>
                </c:pt>
                <c:pt idx="99190">
                  <c:v>7.0864498749999996E-11</c:v>
                </c:pt>
                <c:pt idx="99191">
                  <c:v>9.2970476500000004E-11</c:v>
                </c:pt>
                <c:pt idx="99192">
                  <c:v>1.4896466540000001E-10</c:v>
                </c:pt>
                <c:pt idx="99193">
                  <c:v>2.3525747610000002E-10</c:v>
                </c:pt>
                <c:pt idx="99194">
                  <c:v>1.6414107840000001E-8</c:v>
                </c:pt>
                <c:pt idx="99195">
                  <c:v>1.163974527E-10</c:v>
                </c:pt>
                <c:pt idx="99196">
                  <c:v>1.085760962E-10</c:v>
                </c:pt>
                <c:pt idx="99197">
                  <c:v>2.9094412879999998E-11</c:v>
                </c:pt>
                <c:pt idx="99198">
                  <c:v>1.136075728E-12</c:v>
                </c:pt>
                <c:pt idx="99199">
                  <c:v>7.9772538760000006E-11</c:v>
                </c:pt>
                <c:pt idx="99200">
                  <c:v>3.2563158139999998E-10</c:v>
                </c:pt>
                <c:pt idx="99201">
                  <c:v>7.0489110839999996E-10</c:v>
                </c:pt>
                <c:pt idx="99202">
                  <c:v>1.826598532E-8</c:v>
                </c:pt>
                <c:pt idx="99203">
                  <c:v>3.5468274570000001E-9</c:v>
                </c:pt>
                <c:pt idx="99204">
                  <c:v>3.8239231139999999E-9</c:v>
                </c:pt>
                <c:pt idx="99205">
                  <c:v>3.6292567899999999E-9</c:v>
                </c:pt>
                <c:pt idx="99206">
                  <c:v>1.6082758200000001E-6</c:v>
                </c:pt>
                <c:pt idx="99207">
                  <c:v>2.0379186610000001E-8</c:v>
                </c:pt>
                <c:pt idx="99208">
                  <c:v>3.2603824880000001E-8</c:v>
                </c:pt>
                <c:pt idx="99209">
                  <c:v>2.8371267810000001E-8</c:v>
                </c:pt>
                <c:pt idx="99210">
                  <c:v>6.2582842669999999E-7</c:v>
                </c:pt>
                <c:pt idx="99211">
                  <c:v>4.0522487459999999E-8</c:v>
                </c:pt>
                <c:pt idx="99212">
                  <c:v>3.6907909950000002E-8</c:v>
                </c:pt>
                <c:pt idx="99213">
                  <c:v>3.7607569420000003E-8</c:v>
                </c:pt>
                <c:pt idx="99214">
                  <c:v>2.4641703850000001E-6</c:v>
                </c:pt>
                <c:pt idx="99215">
                  <c:v>9.6541820729999994E-8</c:v>
                </c:pt>
                <c:pt idx="99216">
                  <c:v>1.677793563E-8</c:v>
                </c:pt>
                <c:pt idx="99217">
                  <c:v>4.8587357489999999E-8</c:v>
                </c:pt>
                <c:pt idx="99218">
                  <c:v>1.021302491E-5</c:v>
                </c:pt>
                <c:pt idx="99219">
                  <c:v>8.2753272520000005E-8</c:v>
                </c:pt>
                <c:pt idx="99220">
                  <c:v>7.7883803310000001E-8</c:v>
                </c:pt>
                <c:pt idx="99221">
                  <c:v>2.2966959279999999E-8</c:v>
                </c:pt>
                <c:pt idx="99222">
                  <c:v>3.8747466909999998E-7</c:v>
                </c:pt>
                <c:pt idx="99223">
                  <c:v>5.5553046230000001E-8</c:v>
                </c:pt>
                <c:pt idx="99224">
                  <c:v>3.7772443679999997E-8</c:v>
                </c:pt>
                <c:pt idx="99225">
                  <c:v>8.9915320389999993E-9</c:v>
                </c:pt>
                <c:pt idx="99226">
                  <c:v>1.1394366009999999E-6</c:v>
                </c:pt>
                <c:pt idx="99227">
                  <c:v>3.416677286E-8</c:v>
                </c:pt>
                <c:pt idx="99228">
                  <c:v>4.5848603170000001E-8</c:v>
                </c:pt>
                <c:pt idx="99229">
                  <c:v>2.457840349E-8</c:v>
                </c:pt>
                <c:pt idx="99230">
                  <c:v>1.427253995E-7</c:v>
                </c:pt>
                <c:pt idx="99231">
                  <c:v>1.500602937E-8</c:v>
                </c:pt>
                <c:pt idx="99232">
                  <c:v>7.6741647139999998E-9</c:v>
                </c:pt>
                <c:pt idx="99233">
                  <c:v>4.1232982850000001E-9</c:v>
                </c:pt>
                <c:pt idx="99234">
                  <c:v>1.0906698619999999E-8</c:v>
                </c:pt>
                <c:pt idx="99235">
                  <c:v>2.7803264259999999E-9</c:v>
                </c:pt>
                <c:pt idx="99236">
                  <c:v>2.5658088469999999E-9</c:v>
                </c:pt>
                <c:pt idx="99237">
                  <c:v>9.9604149090000008E-9</c:v>
                </c:pt>
                <c:pt idx="99238">
                  <c:v>2.9137751739999998E-7</c:v>
                </c:pt>
                <c:pt idx="99239">
                  <c:v>8.7614261710000007E-9</c:v>
                </c:pt>
                <c:pt idx="99240">
                  <c:v>8.6840532119999995E-10</c:v>
                </c:pt>
                <c:pt idx="99241">
                  <c:v>7.5406550029999998E-10</c:v>
                </c:pt>
                <c:pt idx="99242">
                  <c:v>1.435925931E-8</c:v>
                </c:pt>
                <c:pt idx="99243">
                  <c:v>6.5383671449999996E-10</c:v>
                </c:pt>
                <c:pt idx="99244">
                  <c:v>5.9368480739999999E-10</c:v>
                </c:pt>
                <c:pt idx="99245">
                  <c:v>2.486509269E-9</c:v>
                </c:pt>
                <c:pt idx="99246">
                  <c:v>1.080459384E-8</c:v>
                </c:pt>
                <c:pt idx="99247">
                  <c:v>3.0289832600000001E-9</c:v>
                </c:pt>
                <c:pt idx="99248">
                  <c:v>5.5514354170000003E-9</c:v>
                </c:pt>
                <c:pt idx="99249">
                  <c:v>5.4217932230000001E-9</c:v>
                </c:pt>
                <c:pt idx="99250">
                  <c:v>2.91918361E-8</c:v>
                </c:pt>
                <c:pt idx="99251">
                  <c:v>1.8330950910000001E-8</c:v>
                </c:pt>
                <c:pt idx="99252">
                  <c:v>9.1227898390000001E-9</c:v>
                </c:pt>
                <c:pt idx="99253">
                  <c:v>1.2346654780000001E-8</c:v>
                </c:pt>
                <c:pt idx="99254">
                  <c:v>7.068223381E-8</c:v>
                </c:pt>
                <c:pt idx="99255">
                  <c:v>5.4070563769999997E-8</c:v>
                </c:pt>
                <c:pt idx="99256">
                  <c:v>1.1306785699999999E-8</c:v>
                </c:pt>
                <c:pt idx="99257">
                  <c:v>5.3228391000000005E-7</c:v>
                </c:pt>
                <c:pt idx="99258">
                  <c:v>8.2363558419999993E-6</c:v>
                </c:pt>
                <c:pt idx="99259">
                  <c:v>4.9639193090000001E-7</c:v>
                </c:pt>
                <c:pt idx="99260">
                  <c:v>3.293391805E-7</c:v>
                </c:pt>
                <c:pt idx="99261">
                  <c:v>5.7753439050000003E-8</c:v>
                </c:pt>
                <c:pt idx="99262">
                  <c:v>4.6836694930000003E-8</c:v>
                </c:pt>
                <c:pt idx="99263">
                  <c:v>1.2333029449999999E-7</c:v>
                </c:pt>
                <c:pt idx="99264">
                  <c:v>8.9839041850000002E-8</c:v>
                </c:pt>
                <c:pt idx="99265">
                  <c:v>1.4667199930000001E-9</c:v>
                </c:pt>
                <c:pt idx="99266">
                  <c:v>6.0932229060000005E-8</c:v>
                </c:pt>
                <c:pt idx="99267">
                  <c:v>6.7234204559999995E-8</c:v>
                </c:pt>
                <c:pt idx="99268">
                  <c:v>1.5824481110000001E-8</c:v>
                </c:pt>
                <c:pt idx="99269">
                  <c:v>2.2389161939999999E-8</c:v>
                </c:pt>
                <c:pt idx="99270">
                  <c:v>7.1762835579999998E-9</c:v>
                </c:pt>
                <c:pt idx="99271">
                  <c:v>2.6192286660000002E-8</c:v>
                </c:pt>
                <c:pt idx="99272">
                  <c:v>2.9714748479999999E-9</c:v>
                </c:pt>
                <c:pt idx="99273">
                  <c:v>3.8152959110000001E-8</c:v>
                </c:pt>
                <c:pt idx="99274">
                  <c:v>2.2076283619999999E-8</c:v>
                </c:pt>
                <c:pt idx="99275">
                  <c:v>1.8890566699999999E-9</c:v>
                </c:pt>
                <c:pt idx="99276">
                  <c:v>2.6100649609999999E-8</c:v>
                </c:pt>
                <c:pt idx="99277">
                  <c:v>8.598102849E-8</c:v>
                </c:pt>
                <c:pt idx="99278">
                  <c:v>3.505862364E-7</c:v>
                </c:pt>
                <c:pt idx="99279">
                  <c:v>8.0145519000000004E-9</c:v>
                </c:pt>
                <c:pt idx="99280">
                  <c:v>1.5510813109999999E-8</c:v>
                </c:pt>
                <c:pt idx="99281">
                  <c:v>1.102147737E-8</c:v>
                </c:pt>
                <c:pt idx="99282">
                  <c:v>5.6578258349999998E-8</c:v>
                </c:pt>
                <c:pt idx="99283">
                  <c:v>3.1739952180000003E-8</c:v>
                </c:pt>
                <c:pt idx="99284">
                  <c:v>3.2699244219999999E-8</c:v>
                </c:pt>
                <c:pt idx="99285">
                  <c:v>4.1079226889999997E-9</c:v>
                </c:pt>
                <c:pt idx="99286">
                  <c:v>1.1834083160000001E-7</c:v>
                </c:pt>
                <c:pt idx="99287">
                  <c:v>3.373707817E-8</c:v>
                </c:pt>
                <c:pt idx="99288">
                  <c:v>3.8423151060000002E-9</c:v>
                </c:pt>
                <c:pt idx="99289">
                  <c:v>9.0319852590000002E-8</c:v>
                </c:pt>
                <c:pt idx="99290">
                  <c:v>6.5875663329999995E-8</c:v>
                </c:pt>
                <c:pt idx="99291">
                  <c:v>5.0133149030000002E-8</c:v>
                </c:pt>
                <c:pt idx="99292">
                  <c:v>1.088305307E-8</c:v>
                </c:pt>
                <c:pt idx="99293">
                  <c:v>3.7704335999999999E-8</c:v>
                </c:pt>
                <c:pt idx="99294">
                  <c:v>1.341103785E-8</c:v>
                </c:pt>
                <c:pt idx="99295">
                  <c:v>1.6918891790000001E-8</c:v>
                </c:pt>
                <c:pt idx="99296">
                  <c:v>1.2111876129999999E-8</c:v>
                </c:pt>
                <c:pt idx="99297">
                  <c:v>1.497761837E-8</c:v>
                </c:pt>
                <c:pt idx="99298">
                  <c:v>4.5583558340000002E-8</c:v>
                </c:pt>
                <c:pt idx="99299">
                  <c:v>1.6434267199999999E-8</c:v>
                </c:pt>
                <c:pt idx="99300">
                  <c:v>1.2573377969999999E-7</c:v>
                </c:pt>
                <c:pt idx="99301">
                  <c:v>2.0748809159999999E-7</c:v>
                </c:pt>
                <c:pt idx="99302">
                  <c:v>4.104158216E-7</c:v>
                </c:pt>
                <c:pt idx="99303">
                  <c:v>6.7957257959999995E-8</c:v>
                </c:pt>
                <c:pt idx="99304">
                  <c:v>8.5856687289999996E-8</c:v>
                </c:pt>
                <c:pt idx="99305">
                  <c:v>3.6250124840000003E-8</c:v>
                </c:pt>
                <c:pt idx="99306">
                  <c:v>5.2793721999999998E-7</c:v>
                </c:pt>
                <c:pt idx="99307">
                  <c:v>1.5495674430000001E-7</c:v>
                </c:pt>
                <c:pt idx="99308">
                  <c:v>1.7625273779999999E-8</c:v>
                </c:pt>
                <c:pt idx="99309">
                  <c:v>7.460228305E-7</c:v>
                </c:pt>
                <c:pt idx="99310">
                  <c:v>1.293123718E-6</c:v>
                </c:pt>
                <c:pt idx="99311">
                  <c:v>3.1439806799999999E-7</c:v>
                </c:pt>
                <c:pt idx="99312">
                  <c:v>2.1739312160000001E-7</c:v>
                </c:pt>
                <c:pt idx="99313">
                  <c:v>2.8813707330000001E-8</c:v>
                </c:pt>
                <c:pt idx="99314">
                  <c:v>6.6329554639999999E-8</c:v>
                </c:pt>
                <c:pt idx="99315">
                  <c:v>1.5736925529999999E-7</c:v>
                </c:pt>
                <c:pt idx="99316">
                  <c:v>4.6134453990000002E-8</c:v>
                </c:pt>
                <c:pt idx="99317">
                  <c:v>3.7205942190000001E-7</c:v>
                </c:pt>
                <c:pt idx="99318">
                  <c:v>8.572575473E-7</c:v>
                </c:pt>
                <c:pt idx="99319">
                  <c:v>3.6077949099999999E-7</c:v>
                </c:pt>
                <c:pt idx="99320">
                  <c:v>2.4518002069999999E-7</c:v>
                </c:pt>
                <c:pt idx="99321">
                  <c:v>8.6652876949999995E-8</c:v>
                </c:pt>
                <c:pt idx="99322">
                  <c:v>1.3734672619999999E-7</c:v>
                </c:pt>
                <c:pt idx="99323">
                  <c:v>1.8231781299999999E-8</c:v>
                </c:pt>
                <c:pt idx="99324">
                  <c:v>1.9471864149999999E-8</c:v>
                </c:pt>
                <c:pt idx="99325">
                  <c:v>2.192561544E-8</c:v>
                </c:pt>
                <c:pt idx="99326">
                  <c:v>4.7398208350000001E-8</c:v>
                </c:pt>
                <c:pt idx="99327">
                  <c:v>4.7602730769999999E-8</c:v>
                </c:pt>
                <c:pt idx="99328">
                  <c:v>3.6698115749999998E-8</c:v>
                </c:pt>
                <c:pt idx="99329">
                  <c:v>2.8535331269999999E-7</c:v>
                </c:pt>
                <c:pt idx="99330">
                  <c:v>8.3997981899999996E-7</c:v>
                </c:pt>
                <c:pt idx="99331">
                  <c:v>1.265439586E-7</c:v>
                </c:pt>
                <c:pt idx="99332">
                  <c:v>2.5456147769999997E-7</c:v>
                </c:pt>
                <c:pt idx="99333">
                  <c:v>8.0616929999999997E-8</c:v>
                </c:pt>
                <c:pt idx="99334">
                  <c:v>8.8683961199999996E-8</c:v>
                </c:pt>
                <c:pt idx="99335">
                  <c:v>7.8410108779999997E-8</c:v>
                </c:pt>
                <c:pt idx="99336">
                  <c:v>1.268834511E-7</c:v>
                </c:pt>
                <c:pt idx="99337">
                  <c:v>3.501478664E-8</c:v>
                </c:pt>
                <c:pt idx="99338">
                  <c:v>2.2489143560000001E-7</c:v>
                </c:pt>
                <c:pt idx="99339">
                  <c:v>2.0563591269999999E-7</c:v>
                </c:pt>
                <c:pt idx="99340">
                  <c:v>3.798974332E-7</c:v>
                </c:pt>
                <c:pt idx="99341">
                  <c:v>3.9838480870000001E-7</c:v>
                </c:pt>
                <c:pt idx="99342">
                  <c:v>4.3152843070000001E-7</c:v>
                </c:pt>
                <c:pt idx="99343">
                  <c:v>4.4046644579999997E-8</c:v>
                </c:pt>
                <c:pt idx="99344">
                  <c:v>2.369924255E-8</c:v>
                </c:pt>
                <c:pt idx="99345">
                  <c:v>1.478485428E-8</c:v>
                </c:pt>
                <c:pt idx="99346">
                  <c:v>2.5839194590000002E-8</c:v>
                </c:pt>
                <c:pt idx="99347">
                  <c:v>2.1838759780000001E-8</c:v>
                </c:pt>
                <c:pt idx="99348">
                  <c:v>3.7513936309999997E-8</c:v>
                </c:pt>
                <c:pt idx="99349">
                  <c:v>1.643770466E-7</c:v>
                </c:pt>
                <c:pt idx="99350">
                  <c:v>5.8621127660000005E-7</c:v>
                </c:pt>
                <c:pt idx="99351">
                  <c:v>7.5305656629999994E-8</c:v>
                </c:pt>
                <c:pt idx="99352">
                  <c:v>1.4993014190000001E-7</c:v>
                </c:pt>
                <c:pt idx="99353">
                  <c:v>4.4897169020000001E-7</c:v>
                </c:pt>
                <c:pt idx="99354">
                  <c:v>1.103778354E-7</c:v>
                </c:pt>
                <c:pt idx="99355">
                  <c:v>4.3908708509999998E-9</c:v>
                </c:pt>
                <c:pt idx="99356">
                  <c:v>8.5346215209999996E-8</c:v>
                </c:pt>
                <c:pt idx="99357">
                  <c:v>1.170422669E-7</c:v>
                </c:pt>
                <c:pt idx="99358">
                  <c:v>1.429875793E-7</c:v>
                </c:pt>
                <c:pt idx="99359">
                  <c:v>4.1334007410000002E-8</c:v>
                </c:pt>
                <c:pt idx="99360">
                  <c:v>2.4331777729999998E-7</c:v>
                </c:pt>
                <c:pt idx="99361">
                  <c:v>6.850493867E-7</c:v>
                </c:pt>
                <c:pt idx="99362">
                  <c:v>4.2932956680000002E-7</c:v>
                </c:pt>
                <c:pt idx="99363">
                  <c:v>5.799589388E-8</c:v>
                </c:pt>
                <c:pt idx="99364">
                  <c:v>2.4484832010000001E-8</c:v>
                </c:pt>
                <c:pt idx="99365">
                  <c:v>7.0023548400000004E-9</c:v>
                </c:pt>
                <c:pt idx="99366">
                  <c:v>4.8867100440000002E-8</c:v>
                </c:pt>
                <c:pt idx="99367">
                  <c:v>2.8907203539999998E-8</c:v>
                </c:pt>
                <c:pt idx="99368">
                  <c:v>1.9177352299999998E-8</c:v>
                </c:pt>
                <c:pt idx="99369">
                  <c:v>3.5002947710000002E-8</c:v>
                </c:pt>
                <c:pt idx="99370">
                  <c:v>1.3882536170000001E-7</c:v>
                </c:pt>
                <c:pt idx="99371">
                  <c:v>1.043405957E-7</c:v>
                </c:pt>
                <c:pt idx="99372">
                  <c:v>5.7306841939999998E-8</c:v>
                </c:pt>
                <c:pt idx="99373">
                  <c:v>6.7402870539999995E-7</c:v>
                </c:pt>
                <c:pt idx="99374">
                  <c:v>7.4107676119999998E-8</c:v>
                </c:pt>
                <c:pt idx="99375">
                  <c:v>1.3081846360000001E-8</c:v>
                </c:pt>
                <c:pt idx="99376">
                  <c:v>1.1494703220000001E-8</c:v>
                </c:pt>
                <c:pt idx="99377">
                  <c:v>3.5231130819999998E-7</c:v>
                </c:pt>
                <c:pt idx="99378">
                  <c:v>7.4893136439999998E-8</c:v>
                </c:pt>
                <c:pt idx="99379">
                  <c:v>2.1139089659999999E-8</c:v>
                </c:pt>
                <c:pt idx="99380">
                  <c:v>5.2554233420000003E-8</c:v>
                </c:pt>
                <c:pt idx="99381">
                  <c:v>6.0851828549999997E-7</c:v>
                </c:pt>
                <c:pt idx="99382">
                  <c:v>2.1643760939999999E-7</c:v>
                </c:pt>
                <c:pt idx="99383">
                  <c:v>6.0667147989999998E-9</c:v>
                </c:pt>
                <c:pt idx="99384">
                  <c:v>9.0508349810000003E-9</c:v>
                </c:pt>
                <c:pt idx="99385">
                  <c:v>4.11764853E-7</c:v>
                </c:pt>
                <c:pt idx="99386">
                  <c:v>1.4016826530000001E-7</c:v>
                </c:pt>
                <c:pt idx="99387">
                  <c:v>1.0061899299999999E-9</c:v>
                </c:pt>
                <c:pt idx="99388">
                  <c:v>1.379428977E-8</c:v>
                </c:pt>
                <c:pt idx="99389">
                  <c:v>1.210690821E-6</c:v>
                </c:pt>
                <c:pt idx="99390">
                  <c:v>7.0611444839999998E-7</c:v>
                </c:pt>
                <c:pt idx="99391">
                  <c:v>1.4216364670000001E-7</c:v>
                </c:pt>
                <c:pt idx="99392">
                  <c:v>2.7266979979999999E-7</c:v>
                </c:pt>
                <c:pt idx="99393">
                  <c:v>8.0153909600000002E-7</c:v>
                </c:pt>
                <c:pt idx="99394">
                  <c:v>9.1066159599999994E-8</c:v>
                </c:pt>
                <c:pt idx="99395">
                  <c:v>2.1255108990000001E-8</c:v>
                </c:pt>
                <c:pt idx="99396">
                  <c:v>2.0679961440000001E-8</c:v>
                </c:pt>
                <c:pt idx="99397">
                  <c:v>2.3015846129999999E-8</c:v>
                </c:pt>
                <c:pt idx="99398">
                  <c:v>5.9143164780000001E-9</c:v>
                </c:pt>
                <c:pt idx="99399">
                  <c:v>2.1909374490000002E-8</c:v>
                </c:pt>
                <c:pt idx="99400">
                  <c:v>1.7402318130000001E-8</c:v>
                </c:pt>
                <c:pt idx="99401">
                  <c:v>1.240488159E-7</c:v>
                </c:pt>
                <c:pt idx="99402">
                  <c:v>1.4224708550000001E-8</c:v>
                </c:pt>
                <c:pt idx="99403">
                  <c:v>3.2447849209999997E-8</c:v>
                </c:pt>
                <c:pt idx="99404">
                  <c:v>7.7985672000000002E-9</c:v>
                </c:pt>
                <c:pt idx="99405">
                  <c:v>1.7748763849999999E-7</c:v>
                </c:pt>
                <c:pt idx="99406">
                  <c:v>3.8991167589999997E-8</c:v>
                </c:pt>
                <c:pt idx="99407">
                  <c:v>2.4703859550000001E-8</c:v>
                </c:pt>
                <c:pt idx="99408">
                  <c:v>6.5319681869999997E-9</c:v>
                </c:pt>
                <c:pt idx="99409">
                  <c:v>2.572660343E-7</c:v>
                </c:pt>
                <c:pt idx="99410">
                  <c:v>1.423763759E-7</c:v>
                </c:pt>
                <c:pt idx="99411">
                  <c:v>2.6743390220000002E-8</c:v>
                </c:pt>
                <c:pt idx="99412">
                  <c:v>5.0358023780000003E-9</c:v>
                </c:pt>
                <c:pt idx="99413">
                  <c:v>4.948607743E-8</c:v>
                </c:pt>
                <c:pt idx="99414">
                  <c:v>3.4802975989999998E-8</c:v>
                </c:pt>
                <c:pt idx="99415">
                  <c:v>1.5594471970000001E-8</c:v>
                </c:pt>
                <c:pt idx="99416">
                  <c:v>3.0431845609999999E-8</c:v>
                </c:pt>
                <c:pt idx="99417">
                  <c:v>1.8224206640000001E-8</c:v>
                </c:pt>
                <c:pt idx="99418">
                  <c:v>5.562109405E-8</c:v>
                </c:pt>
                <c:pt idx="99419">
                  <c:v>2.9465311459999999E-8</c:v>
                </c:pt>
                <c:pt idx="99420">
                  <c:v>5.557531058E-8</c:v>
                </c:pt>
                <c:pt idx="99421">
                  <c:v>1.147537569E-6</c:v>
                </c:pt>
                <c:pt idx="99422">
                  <c:v>5.2903138189999997E-8</c:v>
                </c:pt>
                <c:pt idx="99423">
                  <c:v>2.8106524209999998E-7</c:v>
                </c:pt>
                <c:pt idx="99424">
                  <c:v>2.05303921E-7</c:v>
                </c:pt>
                <c:pt idx="99425">
                  <c:v>3.443419731E-7</c:v>
                </c:pt>
                <c:pt idx="99426">
                  <c:v>1.158201296E-10</c:v>
                </c:pt>
                <c:pt idx="99427">
                  <c:v>2.3249656099999999E-7</c:v>
                </c:pt>
                <c:pt idx="99428">
                  <c:v>1.4619490250000001E-7</c:v>
                </c:pt>
                <c:pt idx="99429">
                  <c:v>1.0407889080000001E-6</c:v>
                </c:pt>
                <c:pt idx="99430">
                  <c:v>2.706389107E-7</c:v>
                </c:pt>
                <c:pt idx="99431">
                  <c:v>7.6405984910000003E-7</c:v>
                </c:pt>
                <c:pt idx="99432">
                  <c:v>9.6002453100000007E-7</c:v>
                </c:pt>
                <c:pt idx="99433">
                  <c:v>1.5481808900000001E-5</c:v>
                </c:pt>
                <c:pt idx="99434">
                  <c:v>8.1862654519999997E-7</c:v>
                </c:pt>
                <c:pt idx="99435">
                  <c:v>8.8332466820000003E-9</c:v>
                </c:pt>
                <c:pt idx="99436">
                  <c:v>6.251215739E-8</c:v>
                </c:pt>
                <c:pt idx="99437">
                  <c:v>2.8614353580000002E-7</c:v>
                </c:pt>
                <c:pt idx="99438">
                  <c:v>3.5643197380000001E-9</c:v>
                </c:pt>
                <c:pt idx="99439">
                  <c:v>1.080957216E-8</c:v>
                </c:pt>
                <c:pt idx="99440">
                  <c:v>2.6605305940000002E-8</c:v>
                </c:pt>
                <c:pt idx="99441">
                  <c:v>5.5664085110000002E-7</c:v>
                </c:pt>
                <c:pt idx="99442">
                  <c:v>4.2119915409999997E-8</c:v>
                </c:pt>
                <c:pt idx="99443">
                  <c:v>1.0452710929999999E-8</c:v>
                </c:pt>
                <c:pt idx="99444">
                  <c:v>1.1251461329999999E-9</c:v>
                </c:pt>
                <c:pt idx="99445">
                  <c:v>1.9527053719999999E-8</c:v>
                </c:pt>
                <c:pt idx="99446">
                  <c:v>9.5541712430000005E-9</c:v>
                </c:pt>
                <c:pt idx="99447">
                  <c:v>1.340802725E-8</c:v>
                </c:pt>
                <c:pt idx="99448">
                  <c:v>1.9833076490000001E-8</c:v>
                </c:pt>
                <c:pt idx="99449">
                  <c:v>4.064611884E-9</c:v>
                </c:pt>
                <c:pt idx="99450">
                  <c:v>7.8287580850000002E-9</c:v>
                </c:pt>
                <c:pt idx="99451">
                  <c:v>3.8685840220000001E-8</c:v>
                </c:pt>
                <c:pt idx="99452">
                  <c:v>4.5004547950000002E-8</c:v>
                </c:pt>
                <c:pt idx="99453">
                  <c:v>5.7406647369999996E-7</c:v>
                </c:pt>
                <c:pt idx="99454">
                  <c:v>3.3117558939999999E-8</c:v>
                </c:pt>
                <c:pt idx="99455">
                  <c:v>5.9891636570000002E-9</c:v>
                </c:pt>
                <c:pt idx="99456">
                  <c:v>1.243478252E-8</c:v>
                </c:pt>
                <c:pt idx="99457">
                  <c:v>1.7529319609999998E-8</c:v>
                </c:pt>
                <c:pt idx="99458">
                  <c:v>5.293240924E-9</c:v>
                </c:pt>
                <c:pt idx="99459">
                  <c:v>3.326486279E-9</c:v>
                </c:pt>
                <c:pt idx="99460">
                  <c:v>1.25825059E-9</c:v>
                </c:pt>
                <c:pt idx="99461">
                  <c:v>2.7940191769999998E-7</c:v>
                </c:pt>
                <c:pt idx="99462">
                  <c:v>3.5298044470000001E-9</c:v>
                </c:pt>
                <c:pt idx="99463">
                  <c:v>4.3320427210000002E-8</c:v>
                </c:pt>
                <c:pt idx="99464">
                  <c:v>1.210611025E-7</c:v>
                </c:pt>
                <c:pt idx="99465">
                  <c:v>3.2461545240000001E-6</c:v>
                </c:pt>
                <c:pt idx="99466">
                  <c:v>8.4227147109999994E-8</c:v>
                </c:pt>
                <c:pt idx="99467">
                  <c:v>4.6357475450000003E-8</c:v>
                </c:pt>
                <c:pt idx="99468">
                  <c:v>1.12363847E-7</c:v>
                </c:pt>
                <c:pt idx="99469">
                  <c:v>6.4926479189999998E-7</c:v>
                </c:pt>
                <c:pt idx="99470">
                  <c:v>6.0966928790000005E-8</c:v>
                </c:pt>
                <c:pt idx="99471">
                  <c:v>1.565017189E-7</c:v>
                </c:pt>
                <c:pt idx="99472">
                  <c:v>2.7388947940000002E-7</c:v>
                </c:pt>
                <c:pt idx="99473">
                  <c:v>1.4184975269999999E-5</c:v>
                </c:pt>
                <c:pt idx="99474">
                  <c:v>3.5497089840000002E-7</c:v>
                </c:pt>
                <c:pt idx="99475">
                  <c:v>5.772796794E-8</c:v>
                </c:pt>
                <c:pt idx="99476">
                  <c:v>1.8567796259999999E-7</c:v>
                </c:pt>
                <c:pt idx="99477">
                  <c:v>2.9877036649999998E-6</c:v>
                </c:pt>
                <c:pt idx="99478">
                  <c:v>8.1317960789999997E-8</c:v>
                </c:pt>
                <c:pt idx="99479">
                  <c:v>1.359151248E-7</c:v>
                </c:pt>
                <c:pt idx="99480">
                  <c:v>1.530567728E-7</c:v>
                </c:pt>
                <c:pt idx="99481">
                  <c:v>5.554411222E-6</c:v>
                </c:pt>
                <c:pt idx="99482">
                  <c:v>4.4708722659999997E-8</c:v>
                </c:pt>
                <c:pt idx="99483">
                  <c:v>1.5076542E-7</c:v>
                </c:pt>
                <c:pt idx="99484">
                  <c:v>1.155934843E-7</c:v>
                </c:pt>
                <c:pt idx="99485">
                  <c:v>1.107790298E-5</c:v>
                </c:pt>
                <c:pt idx="99486">
                  <c:v>7.0312025980000007E-8</c:v>
                </c:pt>
                <c:pt idx="99487">
                  <c:v>3.5111520510000003E-8</c:v>
                </c:pt>
                <c:pt idx="99488">
                  <c:v>2.9904195870000001E-8</c:v>
                </c:pt>
                <c:pt idx="99489">
                  <c:v>1.3165486550000001E-7</c:v>
                </c:pt>
                <c:pt idx="99490">
                  <c:v>1.215250054E-8</c:v>
                </c:pt>
                <c:pt idx="99491">
                  <c:v>6.9823106489999997E-9</c:v>
                </c:pt>
                <c:pt idx="99492">
                  <c:v>3.236056252E-9</c:v>
                </c:pt>
                <c:pt idx="99493">
                  <c:v>4.5148751959999997E-8</c:v>
                </c:pt>
                <c:pt idx="99494">
                  <c:v>3.4342089929999997E-10</c:v>
                </c:pt>
                <c:pt idx="99495">
                  <c:v>4.8564229879999999E-14</c:v>
                </c:pt>
                <c:pt idx="99496">
                  <c:v>1.8482726979999999E-10</c:v>
                </c:pt>
                <c:pt idx="99497">
                  <c:v>9.0076546099999992E-9</c:v>
                </c:pt>
                <c:pt idx="99498">
                  <c:v>7.3459192539999997E-10</c:v>
                </c:pt>
                <c:pt idx="99499">
                  <c:v>7.4353675560000003E-10</c:v>
                </c:pt>
                <c:pt idx="99500">
                  <c:v>6.3162110169999996E-10</c:v>
                </c:pt>
                <c:pt idx="99501">
                  <c:v>7.1425176240000002E-9</c:v>
                </c:pt>
                <c:pt idx="99502">
                  <c:v>2.150329477E-10</c:v>
                </c:pt>
                <c:pt idx="99503">
                  <c:v>4.510631912E-10</c:v>
                </c:pt>
                <c:pt idx="99504">
                  <c:v>4.3953118550000001E-10</c:v>
                </c:pt>
                <c:pt idx="99505">
                  <c:v>6.6672921020000002E-7</c:v>
                </c:pt>
                <c:pt idx="99506">
                  <c:v>1.0650679299999999E-8</c:v>
                </c:pt>
                <c:pt idx="99507">
                  <c:v>2.2966094729999999E-8</c:v>
                </c:pt>
                <c:pt idx="99508">
                  <c:v>1.9651550269999999E-8</c:v>
                </c:pt>
                <c:pt idx="99509">
                  <c:v>3.4217024190000001E-8</c:v>
                </c:pt>
                <c:pt idx="99510">
                  <c:v>6.1575864140000006E-8</c:v>
                </c:pt>
                <c:pt idx="99511">
                  <c:v>7.8106926160000006E-8</c:v>
                </c:pt>
                <c:pt idx="99512">
                  <c:v>5.6373334570000001E-8</c:v>
                </c:pt>
                <c:pt idx="99513">
                  <c:v>2.2680296860000001E-7</c:v>
                </c:pt>
                <c:pt idx="99514">
                  <c:v>1.8035802719999999E-7</c:v>
                </c:pt>
                <c:pt idx="99515">
                  <c:v>2.0730680089999999E-7</c:v>
                </c:pt>
                <c:pt idx="99516">
                  <c:v>1.2753856310000001E-7</c:v>
                </c:pt>
                <c:pt idx="99517">
                  <c:v>1.1430697250000001E-6</c:v>
                </c:pt>
                <c:pt idx="99518">
                  <c:v>3.0444895940000002E-7</c:v>
                </c:pt>
                <c:pt idx="99519">
                  <c:v>1.6683467759999999E-7</c:v>
                </c:pt>
                <c:pt idx="99520">
                  <c:v>1.333170462E-7</c:v>
                </c:pt>
                <c:pt idx="99521">
                  <c:v>7.5588375299999997E-7</c:v>
                </c:pt>
                <c:pt idx="99522">
                  <c:v>4.1979702660000002E-7</c:v>
                </c:pt>
                <c:pt idx="99523">
                  <c:v>1.613280198E-8</c:v>
                </c:pt>
                <c:pt idx="99524">
                  <c:v>9.5584129549999995E-7</c:v>
                </c:pt>
                <c:pt idx="99525">
                  <c:v>6.6849015840000003E-5</c:v>
                </c:pt>
                <c:pt idx="99526">
                  <c:v>1.218265828E-6</c:v>
                </c:pt>
                <c:pt idx="99527">
                  <c:v>9.2131102969999995E-7</c:v>
                </c:pt>
                <c:pt idx="99528">
                  <c:v>1.7786670249999999E-7</c:v>
                </c:pt>
                <c:pt idx="99529">
                  <c:v>3.1242068079999998E-7</c:v>
                </c:pt>
                <c:pt idx="99530">
                  <c:v>2.9292114670000002E-7</c:v>
                </c:pt>
                <c:pt idx="99531">
                  <c:v>2.0866195680000001E-7</c:v>
                </c:pt>
                <c:pt idx="99532">
                  <c:v>3.7007984230000002E-8</c:v>
                </c:pt>
                <c:pt idx="99533">
                  <c:v>2.5739128929999998E-7</c:v>
                </c:pt>
                <c:pt idx="99534">
                  <c:v>1.052897653E-7</c:v>
                </c:pt>
                <c:pt idx="99535">
                  <c:v>2.6942620250000001E-8</c:v>
                </c:pt>
                <c:pt idx="99536">
                  <c:v>3.1131339910000002E-8</c:v>
                </c:pt>
                <c:pt idx="99537">
                  <c:v>1.7244063819999999E-8</c:v>
                </c:pt>
                <c:pt idx="99538">
                  <c:v>2.5251378250000001E-8</c:v>
                </c:pt>
                <c:pt idx="99539">
                  <c:v>4.2071995460000002E-9</c:v>
                </c:pt>
                <c:pt idx="99540">
                  <c:v>2.096148025E-8</c:v>
                </c:pt>
                <c:pt idx="99541">
                  <c:v>1.6165330269999999E-8</c:v>
                </c:pt>
                <c:pt idx="99542">
                  <c:v>8.1636959810000007E-9</c:v>
                </c:pt>
                <c:pt idx="99543">
                  <c:v>1.434346526E-8</c:v>
                </c:pt>
                <c:pt idx="99544">
                  <c:v>1.7010158069999999E-8</c:v>
                </c:pt>
                <c:pt idx="99545">
                  <c:v>9.6103529820000003E-9</c:v>
                </c:pt>
                <c:pt idx="99546">
                  <c:v>1.6955706599999999E-8</c:v>
                </c:pt>
                <c:pt idx="99547">
                  <c:v>1.7401436339999999E-8</c:v>
                </c:pt>
                <c:pt idx="99548">
                  <c:v>1.6569949390000001E-8</c:v>
                </c:pt>
                <c:pt idx="99549">
                  <c:v>2.3872319040000002E-9</c:v>
                </c:pt>
                <c:pt idx="99550">
                  <c:v>8.4294926589999993E-9</c:v>
                </c:pt>
                <c:pt idx="99551">
                  <c:v>5.4107039349999998E-9</c:v>
                </c:pt>
                <c:pt idx="99552">
                  <c:v>2.104119412E-8</c:v>
                </c:pt>
                <c:pt idx="99553">
                  <c:v>9.4587814830000001E-8</c:v>
                </c:pt>
                <c:pt idx="99554">
                  <c:v>1.8551897749999999E-8</c:v>
                </c:pt>
                <c:pt idx="99555">
                  <c:v>3.5023292400000003E-8</c:v>
                </c:pt>
                <c:pt idx="99556">
                  <c:v>1.1027886359999999E-7</c:v>
                </c:pt>
                <c:pt idx="99557">
                  <c:v>1.766987013E-6</c:v>
                </c:pt>
                <c:pt idx="99558">
                  <c:v>8.725755795E-8</c:v>
                </c:pt>
                <c:pt idx="99559">
                  <c:v>1.0959153029999999E-7</c:v>
                </c:pt>
                <c:pt idx="99560">
                  <c:v>5.5996714789999999E-8</c:v>
                </c:pt>
                <c:pt idx="99561">
                  <c:v>1.2981397210000001E-6</c:v>
                </c:pt>
                <c:pt idx="99562">
                  <c:v>2.2934785939999999E-7</c:v>
                </c:pt>
                <c:pt idx="99563">
                  <c:v>1.2877384070000001E-7</c:v>
                </c:pt>
                <c:pt idx="99564">
                  <c:v>2.2219669989999999E-6</c:v>
                </c:pt>
                <c:pt idx="99565">
                  <c:v>4.9026748559999998E-5</c:v>
                </c:pt>
                <c:pt idx="99566">
                  <c:v>3.950352272E-6</c:v>
                </c:pt>
                <c:pt idx="99567">
                  <c:v>4.6760022770000003E-6</c:v>
                </c:pt>
                <c:pt idx="99568">
                  <c:v>4.2526279890000004E-6</c:v>
                </c:pt>
                <c:pt idx="99569">
                  <c:v>1.434546342E-5</c:v>
                </c:pt>
                <c:pt idx="99570">
                  <c:v>6.4760812690000003E-7</c:v>
                </c:pt>
                <c:pt idx="99571">
                  <c:v>6.4435741910000001E-7</c:v>
                </c:pt>
                <c:pt idx="99572">
                  <c:v>2.175201821E-7</c:v>
                </c:pt>
                <c:pt idx="99573">
                  <c:v>6.1856070049999996E-6</c:v>
                </c:pt>
                <c:pt idx="99574">
                  <c:v>9.7328818589999991E-7</c:v>
                </c:pt>
                <c:pt idx="99575">
                  <c:v>1.562415981E-7</c:v>
                </c:pt>
                <c:pt idx="99576">
                  <c:v>2.824740734E-6</c:v>
                </c:pt>
                <c:pt idx="99577">
                  <c:v>1.2796094699999999E-5</c:v>
                </c:pt>
                <c:pt idx="99578">
                  <c:v>1.1249496900000001E-6</c:v>
                </c:pt>
                <c:pt idx="99579">
                  <c:v>7.8456461870000005E-7</c:v>
                </c:pt>
                <c:pt idx="99580">
                  <c:v>1.6601809229999999E-8</c:v>
                </c:pt>
                <c:pt idx="99581">
                  <c:v>3.8168064159999998E-7</c:v>
                </c:pt>
                <c:pt idx="99582">
                  <c:v>3.567528506E-7</c:v>
                </c:pt>
                <c:pt idx="99583">
                  <c:v>1.701001593E-7</c:v>
                </c:pt>
                <c:pt idx="99584">
                  <c:v>2.8818509100000002E-7</c:v>
                </c:pt>
                <c:pt idx="99585">
                  <c:v>1.2307815380000001E-6</c:v>
                </c:pt>
                <c:pt idx="99586">
                  <c:v>4.008589185E-7</c:v>
                </c:pt>
                <c:pt idx="99587">
                  <c:v>3.2474176620000003E-7</c:v>
                </c:pt>
                <c:pt idx="99588">
                  <c:v>5.2837596370000002E-8</c:v>
                </c:pt>
                <c:pt idx="99589">
                  <c:v>2.2170930500000001E-7</c:v>
                </c:pt>
                <c:pt idx="99590">
                  <c:v>6.9277391160000005E-8</c:v>
                </c:pt>
                <c:pt idx="99591">
                  <c:v>6.7185633279999998E-8</c:v>
                </c:pt>
                <c:pt idx="99592">
                  <c:v>6.8886341350000001E-8</c:v>
                </c:pt>
                <c:pt idx="99593">
                  <c:v>6.9152978320000005E-8</c:v>
                </c:pt>
                <c:pt idx="99594">
                  <c:v>7.1456557100000005E-8</c:v>
                </c:pt>
                <c:pt idx="99595">
                  <c:v>6.9348930470000006E-8</c:v>
                </c:pt>
                <c:pt idx="99596">
                  <c:v>1.7231715999999999E-7</c:v>
                </c:pt>
                <c:pt idx="99597">
                  <c:v>2.359419541E-7</c:v>
                </c:pt>
                <c:pt idx="99598">
                  <c:v>2.9691259339999999E-7</c:v>
                </c:pt>
                <c:pt idx="99599">
                  <c:v>1.424679631E-7</c:v>
                </c:pt>
                <c:pt idx="99600">
                  <c:v>4.5893027649999999E-8</c:v>
                </c:pt>
                <c:pt idx="99601">
                  <c:v>3.0329243339999999E-8</c:v>
                </c:pt>
                <c:pt idx="99602">
                  <c:v>3.5147558730000001E-7</c:v>
                </c:pt>
                <c:pt idx="99603">
                  <c:v>9.6309572770000002E-8</c:v>
                </c:pt>
                <c:pt idx="99604">
                  <c:v>6.4476934910000001E-7</c:v>
                </c:pt>
                <c:pt idx="99605">
                  <c:v>3.294969099E-6</c:v>
                </c:pt>
                <c:pt idx="99606">
                  <c:v>2.2117335760000002E-6</c:v>
                </c:pt>
                <c:pt idx="99607">
                  <c:v>2.0243815970000001E-6</c:v>
                </c:pt>
                <c:pt idx="99608">
                  <c:v>4.7139411029999996E-6</c:v>
                </c:pt>
                <c:pt idx="99609">
                  <c:v>1.086924407E-5</c:v>
                </c:pt>
                <c:pt idx="99610">
                  <c:v>1.075853362E-7</c:v>
                </c:pt>
                <c:pt idx="99611">
                  <c:v>4.8455015229999999E-8</c:v>
                </c:pt>
                <c:pt idx="99612">
                  <c:v>1.696609576E-6</c:v>
                </c:pt>
                <c:pt idx="99613">
                  <c:v>1.3569415179999999E-6</c:v>
                </c:pt>
                <c:pt idx="99614">
                  <c:v>1.5153612659999999E-7</c:v>
                </c:pt>
                <c:pt idx="99615">
                  <c:v>1.677170257E-6</c:v>
                </c:pt>
                <c:pt idx="99616">
                  <c:v>2.8986353029999998E-5</c:v>
                </c:pt>
                <c:pt idx="99617">
                  <c:v>7.1817767599999995E-5</c:v>
                </c:pt>
                <c:pt idx="99618">
                  <c:v>1.0666917020000001E-5</c:v>
                </c:pt>
                <c:pt idx="99619">
                  <c:v>6.6713804269999996E-6</c:v>
                </c:pt>
                <c:pt idx="99620">
                  <c:v>7.4966926900000001E-6</c:v>
                </c:pt>
                <c:pt idx="99621">
                  <c:v>2.1882459019999999E-6</c:v>
                </c:pt>
                <c:pt idx="99622">
                  <c:v>3.3977666459999998E-7</c:v>
                </c:pt>
                <c:pt idx="99623">
                  <c:v>6.7193442309999998E-7</c:v>
                </c:pt>
                <c:pt idx="99624">
                  <c:v>1.077159302E-6</c:v>
                </c:pt>
                <c:pt idx="99625">
                  <c:v>1.6917256320000001E-6</c:v>
                </c:pt>
                <c:pt idx="99626">
                  <c:v>3.9850577069999999E-7</c:v>
                </c:pt>
                <c:pt idx="99627">
                  <c:v>1.0651027390000001E-6</c:v>
                </c:pt>
                <c:pt idx="99628">
                  <c:v>2.839083967E-6</c:v>
                </c:pt>
                <c:pt idx="99629">
                  <c:v>2.346525844E-6</c:v>
                </c:pt>
                <c:pt idx="99630">
                  <c:v>2.398514761E-7</c:v>
                </c:pt>
                <c:pt idx="99631">
                  <c:v>1.4091224800000001E-7</c:v>
                </c:pt>
                <c:pt idx="99632">
                  <c:v>4.1819176590000001E-8</c:v>
                </c:pt>
                <c:pt idx="99633">
                  <c:v>2.989411574E-7</c:v>
                </c:pt>
                <c:pt idx="99634">
                  <c:v>1.451524267E-7</c:v>
                </c:pt>
                <c:pt idx="99635">
                  <c:v>1.376318266E-7</c:v>
                </c:pt>
                <c:pt idx="99636">
                  <c:v>1.3572800760000001E-7</c:v>
                </c:pt>
                <c:pt idx="99637">
                  <c:v>2.7297811710000002E-7</c:v>
                </c:pt>
                <c:pt idx="99638">
                  <c:v>3.0937912229999998E-7</c:v>
                </c:pt>
                <c:pt idx="99639">
                  <c:v>7.4300137979999998E-8</c:v>
                </c:pt>
                <c:pt idx="99640">
                  <c:v>1.5512167570000001E-7</c:v>
                </c:pt>
                <c:pt idx="99641">
                  <c:v>4.5243802569999997E-8</c:v>
                </c:pt>
                <c:pt idx="99642">
                  <c:v>1.607877413E-7</c:v>
                </c:pt>
                <c:pt idx="99643">
                  <c:v>1.4982843039999999E-7</c:v>
                </c:pt>
                <c:pt idx="99644">
                  <c:v>1.5369738160000001E-7</c:v>
                </c:pt>
                <c:pt idx="99645">
                  <c:v>2.3753386839999999E-7</c:v>
                </c:pt>
                <c:pt idx="99646">
                  <c:v>2.0570732339999999E-7</c:v>
                </c:pt>
                <c:pt idx="99647">
                  <c:v>3.8052249979999999E-7</c:v>
                </c:pt>
                <c:pt idx="99648">
                  <c:v>5.033512218E-8</c:v>
                </c:pt>
                <c:pt idx="99649">
                  <c:v>8.5356821650000003E-7</c:v>
                </c:pt>
                <c:pt idx="99650">
                  <c:v>3.0848213290000001E-7</c:v>
                </c:pt>
                <c:pt idx="99651">
                  <c:v>2.7683924739999998E-7</c:v>
                </c:pt>
                <c:pt idx="99652">
                  <c:v>1.5618970320000001E-6</c:v>
                </c:pt>
                <c:pt idx="99653">
                  <c:v>2.3548730250000001E-7</c:v>
                </c:pt>
                <c:pt idx="99654">
                  <c:v>9.1067176499999998E-7</c:v>
                </c:pt>
                <c:pt idx="99655">
                  <c:v>2.6613214809999999E-7</c:v>
                </c:pt>
                <c:pt idx="99656">
                  <c:v>2.5005437360000001E-5</c:v>
                </c:pt>
                <c:pt idx="99657">
                  <c:v>3.0433815139999998E-5</c:v>
                </c:pt>
                <c:pt idx="99658">
                  <c:v>2.0357727109999999E-5</c:v>
                </c:pt>
                <c:pt idx="99659">
                  <c:v>2.2858783450000001E-5</c:v>
                </c:pt>
                <c:pt idx="99660">
                  <c:v>6.3362618909999999E-5</c:v>
                </c:pt>
                <c:pt idx="99661">
                  <c:v>2.559673659E-5</c:v>
                </c:pt>
                <c:pt idx="99662">
                  <c:v>2.4557912119999998E-7</c:v>
                </c:pt>
                <c:pt idx="99663">
                  <c:v>1.304805952E-6</c:v>
                </c:pt>
                <c:pt idx="99664">
                  <c:v>3.4627131400000001E-6</c:v>
                </c:pt>
                <c:pt idx="99665">
                  <c:v>3.3203344019999999E-6</c:v>
                </c:pt>
                <c:pt idx="99666">
                  <c:v>5.9524239890000003E-7</c:v>
                </c:pt>
                <c:pt idx="99667">
                  <c:v>6.1277371910000001E-7</c:v>
                </c:pt>
                <c:pt idx="99668">
                  <c:v>6.0908865530000002E-6</c:v>
                </c:pt>
                <c:pt idx="99669">
                  <c:v>7.1675075950000001E-7</c:v>
                </c:pt>
                <c:pt idx="99670">
                  <c:v>1.701262287E-6</c:v>
                </c:pt>
                <c:pt idx="99671">
                  <c:v>4.5444452910000002E-7</c:v>
                </c:pt>
                <c:pt idx="99672">
                  <c:v>3.586247032E-6</c:v>
                </c:pt>
                <c:pt idx="99673">
                  <c:v>8.5522053149999997E-7</c:v>
                </c:pt>
                <c:pt idx="99674">
                  <c:v>9.3350285230000002E-7</c:v>
                </c:pt>
                <c:pt idx="99675">
                  <c:v>1.8816220439999999E-7</c:v>
                </c:pt>
                <c:pt idx="99676">
                  <c:v>3.803904847E-6</c:v>
                </c:pt>
                <c:pt idx="99677">
                  <c:v>2.9733190840000002E-6</c:v>
                </c:pt>
                <c:pt idx="99678">
                  <c:v>9.0353464679999997E-7</c:v>
                </c:pt>
                <c:pt idx="99679">
                  <c:v>4.8742751480000001E-9</c:v>
                </c:pt>
                <c:pt idx="99680">
                  <c:v>5.7425560899999996E-7</c:v>
                </c:pt>
                <c:pt idx="99681">
                  <c:v>3.8609323450000002E-7</c:v>
                </c:pt>
                <c:pt idx="99682">
                  <c:v>2.4000209060000001E-7</c:v>
                </c:pt>
                <c:pt idx="99683">
                  <c:v>3.0683127370000001E-7</c:v>
                </c:pt>
                <c:pt idx="99684">
                  <c:v>5.1626180750000002E-8</c:v>
                </c:pt>
                <c:pt idx="99685">
                  <c:v>5.54349582E-7</c:v>
                </c:pt>
                <c:pt idx="99686">
                  <c:v>2.7930645420000002E-7</c:v>
                </c:pt>
                <c:pt idx="99687">
                  <c:v>3.301031676E-7</c:v>
                </c:pt>
                <c:pt idx="99688">
                  <c:v>1.6250796800000001E-6</c:v>
                </c:pt>
                <c:pt idx="99689">
                  <c:v>7.3215890570000006E-8</c:v>
                </c:pt>
                <c:pt idx="99690">
                  <c:v>6.763438939E-7</c:v>
                </c:pt>
                <c:pt idx="99691">
                  <c:v>4.583904684E-7</c:v>
                </c:pt>
                <c:pt idx="99692">
                  <c:v>1.949061521E-7</c:v>
                </c:pt>
                <c:pt idx="99693">
                  <c:v>2.7357225439999998E-7</c:v>
                </c:pt>
                <c:pt idx="99694">
                  <c:v>1.7986888780000001E-7</c:v>
                </c:pt>
                <c:pt idx="99695">
                  <c:v>2.0680305709999999E-7</c:v>
                </c:pt>
                <c:pt idx="99696">
                  <c:v>1.506735978E-7</c:v>
                </c:pt>
                <c:pt idx="99697">
                  <c:v>1.044586289E-6</c:v>
                </c:pt>
                <c:pt idx="99698">
                  <c:v>8.0774317419999997E-7</c:v>
                </c:pt>
                <c:pt idx="99699">
                  <c:v>5.8093550510000003E-6</c:v>
                </c:pt>
                <c:pt idx="99700">
                  <c:v>6.7057005869999994E-5</c:v>
                </c:pt>
                <c:pt idx="99701">
                  <c:v>1.7435672320000001E-5</c:v>
                </c:pt>
                <c:pt idx="99702">
                  <c:v>1.158182716E-6</c:v>
                </c:pt>
                <c:pt idx="99703">
                  <c:v>1.3250085540000001E-7</c:v>
                </c:pt>
                <c:pt idx="99704">
                  <c:v>2.2607890169999999E-6</c:v>
                </c:pt>
                <c:pt idx="99705">
                  <c:v>2.8599971119999998E-6</c:v>
                </c:pt>
                <c:pt idx="99706">
                  <c:v>1.3158473769999999E-7</c:v>
                </c:pt>
                <c:pt idx="99707">
                  <c:v>7.1140357810000001E-7</c:v>
                </c:pt>
                <c:pt idx="99708">
                  <c:v>6.1309110959999996E-5</c:v>
                </c:pt>
                <c:pt idx="99709">
                  <c:v>8.5893163689999996E-6</c:v>
                </c:pt>
                <c:pt idx="99710">
                  <c:v>1.1311838430000001E-5</c:v>
                </c:pt>
                <c:pt idx="99711">
                  <c:v>1.449391915E-5</c:v>
                </c:pt>
                <c:pt idx="99712">
                  <c:v>3.396278163E-5</c:v>
                </c:pt>
                <c:pt idx="99713">
                  <c:v>3.0753449749999998E-6</c:v>
                </c:pt>
                <c:pt idx="99714">
                  <c:v>2.7258665469999999E-6</c:v>
                </c:pt>
                <c:pt idx="99715">
                  <c:v>4.6922071910000001E-6</c:v>
                </c:pt>
                <c:pt idx="99716">
                  <c:v>1.614004238E-6</c:v>
                </c:pt>
                <c:pt idx="99717">
                  <c:v>1.530384325E-9</c:v>
                </c:pt>
                <c:pt idx="99718">
                  <c:v>5.4412185240000004E-6</c:v>
                </c:pt>
                <c:pt idx="99719">
                  <c:v>8.2116022689999999E-6</c:v>
                </c:pt>
                <c:pt idx="99720">
                  <c:v>5.146146074E-5</c:v>
                </c:pt>
                <c:pt idx="99721">
                  <c:v>6.333195645E-6</c:v>
                </c:pt>
                <c:pt idx="99722">
                  <c:v>1.121546952E-7</c:v>
                </c:pt>
                <c:pt idx="99723">
                  <c:v>6.7500554460000001E-7</c:v>
                </c:pt>
                <c:pt idx="99724">
                  <c:v>9.900087953000001E-7</c:v>
                </c:pt>
                <c:pt idx="99725">
                  <c:v>3.3271142020000003E-7</c:v>
                </c:pt>
                <c:pt idx="99726">
                  <c:v>2.6776521949999999E-7</c:v>
                </c:pt>
                <c:pt idx="99727">
                  <c:v>1.3447048480000001E-7</c:v>
                </c:pt>
                <c:pt idx="99728">
                  <c:v>3.2691708140000002E-6</c:v>
                </c:pt>
                <c:pt idx="99729">
                  <c:v>1.287772208E-6</c:v>
                </c:pt>
                <c:pt idx="99730">
                  <c:v>6.9194524779999998E-7</c:v>
                </c:pt>
                <c:pt idx="99731">
                  <c:v>3.2811053209999999E-6</c:v>
                </c:pt>
                <c:pt idx="99732">
                  <c:v>3.8221651680000001E-5</c:v>
                </c:pt>
                <c:pt idx="99733">
                  <c:v>2.262413579E-6</c:v>
                </c:pt>
                <c:pt idx="99734">
                  <c:v>7.3888441059999994E-8</c:v>
                </c:pt>
                <c:pt idx="99735">
                  <c:v>9.9296224530000002E-7</c:v>
                </c:pt>
                <c:pt idx="99736">
                  <c:v>3.6703131659999999E-6</c:v>
                </c:pt>
                <c:pt idx="99737">
                  <c:v>6.3397435519999996E-7</c:v>
                </c:pt>
                <c:pt idx="99738">
                  <c:v>4.005269082E-7</c:v>
                </c:pt>
                <c:pt idx="99739">
                  <c:v>1.6827031760000001E-6</c:v>
                </c:pt>
                <c:pt idx="99740">
                  <c:v>1.0939143189999999E-5</c:v>
                </c:pt>
                <c:pt idx="99741">
                  <c:v>1.250576633E-6</c:v>
                </c:pt>
                <c:pt idx="99742">
                  <c:v>3.4305746400000001E-7</c:v>
                </c:pt>
                <c:pt idx="99743">
                  <c:v>4.3466034569999998E-7</c:v>
                </c:pt>
                <c:pt idx="99744">
                  <c:v>1.7815111319999999E-6</c:v>
                </c:pt>
                <c:pt idx="99745">
                  <c:v>4.124159288E-7</c:v>
                </c:pt>
                <c:pt idx="99746">
                  <c:v>6.4675415290000005E-7</c:v>
                </c:pt>
                <c:pt idx="99747">
                  <c:v>8.6731907739999998E-7</c:v>
                </c:pt>
                <c:pt idx="99748">
                  <c:v>4.1143420270000003E-5</c:v>
                </c:pt>
                <c:pt idx="99749">
                  <c:v>5.8126653820000003E-6</c:v>
                </c:pt>
                <c:pt idx="99750">
                  <c:v>8.5306375989999998E-6</c:v>
                </c:pt>
                <c:pt idx="99751">
                  <c:v>1.2180390470000001E-5</c:v>
                </c:pt>
                <c:pt idx="99752">
                  <c:v>5.6348551770000002E-4</c:v>
                </c:pt>
                <c:pt idx="99753">
                  <c:v>9.5801272160000004E-6</c:v>
                </c:pt>
                <c:pt idx="99754">
                  <c:v>7.495918074E-7</c:v>
                </c:pt>
                <c:pt idx="99755">
                  <c:v>3.4001812929999999E-6</c:v>
                </c:pt>
                <c:pt idx="99756">
                  <c:v>4.0966412240000003E-5</c:v>
                </c:pt>
                <c:pt idx="99757">
                  <c:v>1.6509866640000001E-6</c:v>
                </c:pt>
                <c:pt idx="99758">
                  <c:v>2.6894689689999998E-6</c:v>
                </c:pt>
                <c:pt idx="99759">
                  <c:v>5.2608048790000001E-6</c:v>
                </c:pt>
                <c:pt idx="99760">
                  <c:v>1.615673046E-4</c:v>
                </c:pt>
                <c:pt idx="99761">
                  <c:v>5.9897613209999996E-6</c:v>
                </c:pt>
                <c:pt idx="99762">
                  <c:v>3.0975134760000002E-7</c:v>
                </c:pt>
                <c:pt idx="99763">
                  <c:v>3.028915589E-6</c:v>
                </c:pt>
                <c:pt idx="99764">
                  <c:v>4.2725454020000003E-5</c:v>
                </c:pt>
                <c:pt idx="99765">
                  <c:v>1.126846824E-7</c:v>
                </c:pt>
                <c:pt idx="99766">
                  <c:v>7.8504845139999998E-7</c:v>
                </c:pt>
                <c:pt idx="99767">
                  <c:v>7.1478114449999997E-7</c:v>
                </c:pt>
                <c:pt idx="99768">
                  <c:v>5.5811476200000002E-6</c:v>
                </c:pt>
                <c:pt idx="99769">
                  <c:v>1.4730958040000001E-7</c:v>
                </c:pt>
                <c:pt idx="99770">
                  <c:v>5.2786867130000004E-7</c:v>
                </c:pt>
                <c:pt idx="99771">
                  <c:v>5.0645004609999996E-7</c:v>
                </c:pt>
                <c:pt idx="99772">
                  <c:v>2.5125633759999998E-4</c:v>
                </c:pt>
                <c:pt idx="99773">
                  <c:v>3.2146351060000002E-6</c:v>
                </c:pt>
                <c:pt idx="99774">
                  <c:v>2.319011843E-6</c:v>
                </c:pt>
                <c:pt idx="99775">
                  <c:v>7.6617149620000005E-6</c:v>
                </c:pt>
                <c:pt idx="99776">
                  <c:v>1.2139287660000001E-5</c:v>
                </c:pt>
                <c:pt idx="99777">
                  <c:v>7.1338935009999996E-6</c:v>
                </c:pt>
                <c:pt idx="99778">
                  <c:v>1.148691236E-5</c:v>
                </c:pt>
                <c:pt idx="99779">
                  <c:v>1.8770636359999998E-5</c:v>
                </c:pt>
                <c:pt idx="99780">
                  <c:v>4.0993423389999999E-5</c:v>
                </c:pt>
                <c:pt idx="99781">
                  <c:v>1.781011915E-5</c:v>
                </c:pt>
                <c:pt idx="99782">
                  <c:v>2.37909932E-5</c:v>
                </c:pt>
                <c:pt idx="99783">
                  <c:v>3.5412287840000003E-5</c:v>
                </c:pt>
                <c:pt idx="99784">
                  <c:v>1.8101908860000001E-4</c:v>
                </c:pt>
                <c:pt idx="99785">
                  <c:v>2.7193461860000002E-5</c:v>
                </c:pt>
                <c:pt idx="99786">
                  <c:v>3.959584603E-5</c:v>
                </c:pt>
                <c:pt idx="99787">
                  <c:v>4.1832540019999999E-5</c:v>
                </c:pt>
                <c:pt idx="99788">
                  <c:v>1.100008088E-4</c:v>
                </c:pt>
                <c:pt idx="99789">
                  <c:v>3.364153957E-5</c:v>
                </c:pt>
                <c:pt idx="99790">
                  <c:v>3.9488623639999999E-5</c:v>
                </c:pt>
                <c:pt idx="99791">
                  <c:v>2.407600238E-5</c:v>
                </c:pt>
                <c:pt idx="99792">
                  <c:v>2.0597725300000001E-2</c:v>
                </c:pt>
                <c:pt idx="99793">
                  <c:v>8.2537491869999997E-5</c:v>
                </c:pt>
                <c:pt idx="99794">
                  <c:v>6.9580122750000005E-5</c:v>
                </c:pt>
                <c:pt idx="99795">
                  <c:v>5.1525758609999998E-5</c:v>
                </c:pt>
                <c:pt idx="99796">
                  <c:v>1.294504161E-4</c:v>
                </c:pt>
                <c:pt idx="99797">
                  <c:v>4.8889315709999998E-5</c:v>
                </c:pt>
                <c:pt idx="99798">
                  <c:v>4.5019400189999998E-5</c:v>
                </c:pt>
                <c:pt idx="99799">
                  <c:v>3.1664625829999999E-5</c:v>
                </c:pt>
                <c:pt idx="99800">
                  <c:v>1.836407941E-4</c:v>
                </c:pt>
                <c:pt idx="99801">
                  <c:v>3.2469281750000003E-5</c:v>
                </c:pt>
                <c:pt idx="99802">
                  <c:v>2.1150144039999999E-5</c:v>
                </c:pt>
                <c:pt idx="99803">
                  <c:v>1.439654906E-5</c:v>
                </c:pt>
                <c:pt idx="99804">
                  <c:v>4.2843967380000002E-5</c:v>
                </c:pt>
                <c:pt idx="99805">
                  <c:v>1.9195084739999999E-5</c:v>
                </c:pt>
                <c:pt idx="99806">
                  <c:v>1.0336708859999999E-5</c:v>
                </c:pt>
                <c:pt idx="99807">
                  <c:v>5.569449255E-6</c:v>
                </c:pt>
                <c:pt idx="99808">
                  <c:v>1.331232372E-5</c:v>
                </c:pt>
                <c:pt idx="99809">
                  <c:v>6.8459688159999997E-6</c:v>
                </c:pt>
                <c:pt idx="99810">
                  <c:v>1.483301009E-6</c:v>
                </c:pt>
                <c:pt idx="99811">
                  <c:v>1.960219553E-6</c:v>
                </c:pt>
                <c:pt idx="99812">
                  <c:v>2.5335238430000001E-4</c:v>
                </c:pt>
                <c:pt idx="99813">
                  <c:v>1.1246585490000001E-6</c:v>
                </c:pt>
                <c:pt idx="99814">
                  <c:v>6.0576045279999995E-7</c:v>
                </c:pt>
                <c:pt idx="99815">
                  <c:v>1.174151322E-7</c:v>
                </c:pt>
                <c:pt idx="99816">
                  <c:v>5.521187501E-6</c:v>
                </c:pt>
                <c:pt idx="99817">
                  <c:v>6.0704308850000005E-7</c:v>
                </c:pt>
                <c:pt idx="99818">
                  <c:v>7.1226411709999997E-7</c:v>
                </c:pt>
                <c:pt idx="99819">
                  <c:v>1.3302835930000001E-7</c:v>
                </c:pt>
                <c:pt idx="99820">
                  <c:v>4.1156860619999999E-5</c:v>
                </c:pt>
                <c:pt idx="99821">
                  <c:v>1.962609092E-6</c:v>
                </c:pt>
                <c:pt idx="99822">
                  <c:v>4.553048269E-8</c:v>
                </c:pt>
                <c:pt idx="99823">
                  <c:v>5.2374683E-6</c:v>
                </c:pt>
                <c:pt idx="99824">
                  <c:v>1.6295367569999999E-4</c:v>
                </c:pt>
                <c:pt idx="99825">
                  <c:v>6.1155038550000003E-6</c:v>
                </c:pt>
                <c:pt idx="99826">
                  <c:v>2.5422907589999998E-6</c:v>
                </c:pt>
                <c:pt idx="99827">
                  <c:v>1.277229263E-6</c:v>
                </c:pt>
                <c:pt idx="99828">
                  <c:v>4.1487093350000003E-5</c:v>
                </c:pt>
                <c:pt idx="99829">
                  <c:v>3.512454856E-6</c:v>
                </c:pt>
                <c:pt idx="99830">
                  <c:v>4.8487630589999996E-7</c:v>
                </c:pt>
                <c:pt idx="99831">
                  <c:v>8.9549023729999996E-6</c:v>
                </c:pt>
                <c:pt idx="99832">
                  <c:v>5.5163310230000001E-4</c:v>
                </c:pt>
                <c:pt idx="99833">
                  <c:v>1.380699351E-5</c:v>
                </c:pt>
                <c:pt idx="99834">
                  <c:v>1.1328354100000001E-5</c:v>
                </c:pt>
                <c:pt idx="99835">
                  <c:v>6.3504007659999998E-6</c:v>
                </c:pt>
                <c:pt idx="99836">
                  <c:v>4.2916615840000002E-5</c:v>
                </c:pt>
                <c:pt idx="99837">
                  <c:v>8.1291757809999997E-7</c:v>
                </c:pt>
                <c:pt idx="99838">
                  <c:v>6.7208572320000002E-7</c:v>
                </c:pt>
                <c:pt idx="99839">
                  <c:v>4.2565972370000001E-7</c:v>
                </c:pt>
                <c:pt idx="99840">
                  <c:v>1.8740067329999999E-6</c:v>
                </c:pt>
                <c:pt idx="99841">
                  <c:v>4.312890493E-7</c:v>
                </c:pt>
                <c:pt idx="99842">
                  <c:v>3.5448708260000002E-7</c:v>
                </c:pt>
                <c:pt idx="99843">
                  <c:v>1.224269197E-6</c:v>
                </c:pt>
                <c:pt idx="99844">
                  <c:v>1.097652476E-5</c:v>
                </c:pt>
                <c:pt idx="99845">
                  <c:v>1.6311390209999999E-6</c:v>
                </c:pt>
                <c:pt idx="99846">
                  <c:v>3.342190061E-7</c:v>
                </c:pt>
                <c:pt idx="99847">
                  <c:v>5.9950236230000004E-7</c:v>
                </c:pt>
                <c:pt idx="99848">
                  <c:v>3.719388816E-6</c:v>
                </c:pt>
                <c:pt idx="99849">
                  <c:v>9.5341443549999996E-7</c:v>
                </c:pt>
                <c:pt idx="99850">
                  <c:v>5.119362488E-8</c:v>
                </c:pt>
                <c:pt idx="99851">
                  <c:v>2.2156523179999998E-6</c:v>
                </c:pt>
                <c:pt idx="99852">
                  <c:v>3.730102324E-5</c:v>
                </c:pt>
                <c:pt idx="99853">
                  <c:v>3.020316134E-6</c:v>
                </c:pt>
                <c:pt idx="99854">
                  <c:v>8.3540196060000002E-7</c:v>
                </c:pt>
                <c:pt idx="99855">
                  <c:v>1.342037275E-6</c:v>
                </c:pt>
                <c:pt idx="99856">
                  <c:v>3.3837951559999999E-6</c:v>
                </c:pt>
                <c:pt idx="99857">
                  <c:v>1.642833062E-7</c:v>
                </c:pt>
                <c:pt idx="99858">
                  <c:v>2.7493353360000002E-7</c:v>
                </c:pt>
                <c:pt idx="99859">
                  <c:v>3.281540094E-7</c:v>
                </c:pt>
                <c:pt idx="99860">
                  <c:v>8.9309948269999999E-7</c:v>
                </c:pt>
                <c:pt idx="99861">
                  <c:v>5.4116409960000003E-7</c:v>
                </c:pt>
                <c:pt idx="99862">
                  <c:v>1.151363573E-7</c:v>
                </c:pt>
                <c:pt idx="99863">
                  <c:v>6.2874864299999996E-6</c:v>
                </c:pt>
                <c:pt idx="99864">
                  <c:v>5.0326003159999998E-5</c:v>
                </c:pt>
                <c:pt idx="99865">
                  <c:v>8.6480354149999994E-6</c:v>
                </c:pt>
                <c:pt idx="99866">
                  <c:v>5.5260756850000001E-6</c:v>
                </c:pt>
                <c:pt idx="99867">
                  <c:v>7.5310472930000005E-9</c:v>
                </c:pt>
                <c:pt idx="99868">
                  <c:v>1.468075391E-6</c:v>
                </c:pt>
                <c:pt idx="99869">
                  <c:v>4.8404487689999996E-6</c:v>
                </c:pt>
                <c:pt idx="99870">
                  <c:v>2.4368894509999999E-6</c:v>
                </c:pt>
                <c:pt idx="99871">
                  <c:v>3.0002554640000001E-6</c:v>
                </c:pt>
                <c:pt idx="99872">
                  <c:v>3.2526374950000003E-5</c:v>
                </c:pt>
                <c:pt idx="99873">
                  <c:v>1.4545127030000001E-5</c:v>
                </c:pt>
                <c:pt idx="99874">
                  <c:v>1.1564643650000001E-5</c:v>
                </c:pt>
                <c:pt idx="99875">
                  <c:v>8.8408696900000003E-6</c:v>
                </c:pt>
                <c:pt idx="99876">
                  <c:v>5.9624999909999997E-5</c:v>
                </c:pt>
                <c:pt idx="99877">
                  <c:v>3.0951969560000001E-7</c:v>
                </c:pt>
                <c:pt idx="99878">
                  <c:v>1.799383001E-7</c:v>
                </c:pt>
                <c:pt idx="99879">
                  <c:v>3.0127996690000002E-6</c:v>
                </c:pt>
                <c:pt idx="99880">
                  <c:v>2.0596060760000002E-6</c:v>
                </c:pt>
                <c:pt idx="99881">
                  <c:v>3.5150353300000002E-8</c:v>
                </c:pt>
                <c:pt idx="99882">
                  <c:v>1.6461964369999999E-6</c:v>
                </c:pt>
                <c:pt idx="99883">
                  <c:v>1.7422540590000001E-5</c:v>
                </c:pt>
                <c:pt idx="99884">
                  <c:v>6.5923813819999995E-5</c:v>
                </c:pt>
                <c:pt idx="99885">
                  <c:v>5.3513541010000004E-6</c:v>
                </c:pt>
                <c:pt idx="99886">
                  <c:v>8.8758000909999996E-7</c:v>
                </c:pt>
                <c:pt idx="99887">
                  <c:v>1.119445528E-6</c:v>
                </c:pt>
                <c:pt idx="99888">
                  <c:v>1.745474575E-7</c:v>
                </c:pt>
                <c:pt idx="99889">
                  <c:v>1.8681926820000001E-7</c:v>
                </c:pt>
                <c:pt idx="99890">
                  <c:v>1.7733918820000001E-7</c:v>
                </c:pt>
                <c:pt idx="99891">
                  <c:v>2.695326491E-7</c:v>
                </c:pt>
                <c:pt idx="99892">
                  <c:v>1.8862810430000001E-7</c:v>
                </c:pt>
                <c:pt idx="99893">
                  <c:v>4.7157111069999998E-7</c:v>
                </c:pt>
                <c:pt idx="99894">
                  <c:v>6.3974070940000005E-7</c:v>
                </c:pt>
                <c:pt idx="99895">
                  <c:v>5.9250585590000001E-8</c:v>
                </c:pt>
                <c:pt idx="99896">
                  <c:v>1.5032326570000001E-6</c:v>
                </c:pt>
                <c:pt idx="99897">
                  <c:v>2.9437823790000001E-7</c:v>
                </c:pt>
                <c:pt idx="99898">
                  <c:v>2.7112477700000003E-7</c:v>
                </c:pt>
                <c:pt idx="99899">
                  <c:v>5.7148153110000005E-7</c:v>
                </c:pt>
                <c:pt idx="99900">
                  <c:v>4.4942219240000003E-8</c:v>
                </c:pt>
                <c:pt idx="99901">
                  <c:v>3.0527892400000001E-7</c:v>
                </c:pt>
                <c:pt idx="99902">
                  <c:v>2.4973423700000002E-7</c:v>
                </c:pt>
                <c:pt idx="99903">
                  <c:v>3.914547591E-7</c:v>
                </c:pt>
                <c:pt idx="99904">
                  <c:v>4.9940544579999995E-7</c:v>
                </c:pt>
                <c:pt idx="99905">
                  <c:v>1.776715891E-8</c:v>
                </c:pt>
                <c:pt idx="99906">
                  <c:v>1.044584906E-6</c:v>
                </c:pt>
                <c:pt idx="99907">
                  <c:v>2.930556207E-6</c:v>
                </c:pt>
                <c:pt idx="99908">
                  <c:v>3.7936376770000002E-6</c:v>
                </c:pt>
                <c:pt idx="99909">
                  <c:v>1.791167365E-7</c:v>
                </c:pt>
                <c:pt idx="99910">
                  <c:v>9.1198791330000001E-7</c:v>
                </c:pt>
                <c:pt idx="99911">
                  <c:v>8.0107641249999998E-7</c:v>
                </c:pt>
                <c:pt idx="99912">
                  <c:v>3.398107349E-6</c:v>
                </c:pt>
                <c:pt idx="99913">
                  <c:v>4.9506094929999995E-7</c:v>
                </c:pt>
                <c:pt idx="99914">
                  <c:v>1.588465942E-6</c:v>
                </c:pt>
                <c:pt idx="99915">
                  <c:v>6.7431890020000004E-7</c:v>
                </c:pt>
                <c:pt idx="99916">
                  <c:v>5.6480229550000003E-6</c:v>
                </c:pt>
                <c:pt idx="99917">
                  <c:v>5.5374187840000005E-7</c:v>
                </c:pt>
                <c:pt idx="99918">
                  <c:v>4.7027601090000001E-7</c:v>
                </c:pt>
                <c:pt idx="99919">
                  <c:v>3.4860488689999999E-6</c:v>
                </c:pt>
                <c:pt idx="99920">
                  <c:v>3.19752608E-6</c:v>
                </c:pt>
                <c:pt idx="99921">
                  <c:v>1.47487172E-6</c:v>
                </c:pt>
                <c:pt idx="99922">
                  <c:v>2.5271347800000001E-7</c:v>
                </c:pt>
                <c:pt idx="99923">
                  <c:v>2.5182300479999999E-5</c:v>
                </c:pt>
                <c:pt idx="99924">
                  <c:v>6.0046868460000001E-5</c:v>
                </c:pt>
                <c:pt idx="99925">
                  <c:v>2.1931688409999999E-5</c:v>
                </c:pt>
                <c:pt idx="99926">
                  <c:v>2.0759262260000001E-5</c:v>
                </c:pt>
                <c:pt idx="99927">
                  <c:v>3.0526989670000003E-5</c:v>
                </c:pt>
                <c:pt idx="99928">
                  <c:v>2.4245158020000001E-5</c:v>
                </c:pt>
                <c:pt idx="99929">
                  <c:v>2.0251524939999999E-7</c:v>
                </c:pt>
                <c:pt idx="99930">
                  <c:v>7.9973265349999997E-7</c:v>
                </c:pt>
                <c:pt idx="99931">
                  <c:v>2.6943825100000002E-7</c:v>
                </c:pt>
                <c:pt idx="99932">
                  <c:v>1.3955090179999999E-6</c:v>
                </c:pt>
                <c:pt idx="99933">
                  <c:v>2.946771425E-7</c:v>
                </c:pt>
                <c:pt idx="99934">
                  <c:v>3.1494429639999999E-7</c:v>
                </c:pt>
                <c:pt idx="99935">
                  <c:v>8.7979732259999997E-7</c:v>
                </c:pt>
                <c:pt idx="99936">
                  <c:v>6.5181414840000006E-8</c:v>
                </c:pt>
                <c:pt idx="99937">
                  <c:v>3.8097763350000001E-7</c:v>
                </c:pt>
                <c:pt idx="99938">
                  <c:v>1.941372504E-7</c:v>
                </c:pt>
                <c:pt idx="99939">
                  <c:v>2.35898041E-7</c:v>
                </c:pt>
                <c:pt idx="99940">
                  <c:v>1.502961586E-7</c:v>
                </c:pt>
                <c:pt idx="99941">
                  <c:v>1.4613611960000001E-7</c:v>
                </c:pt>
                <c:pt idx="99942">
                  <c:v>1.5591993720000001E-7</c:v>
                </c:pt>
                <c:pt idx="99943">
                  <c:v>4.6877757099999998E-8</c:v>
                </c:pt>
                <c:pt idx="99944">
                  <c:v>1.3227414739999999E-7</c:v>
                </c:pt>
                <c:pt idx="99945">
                  <c:v>9.5274351280000001E-8</c:v>
                </c:pt>
                <c:pt idx="99946">
                  <c:v>3.2485111109999998E-7</c:v>
                </c:pt>
                <c:pt idx="99947">
                  <c:v>2.593666554E-7</c:v>
                </c:pt>
                <c:pt idx="99948">
                  <c:v>1.3545966000000001E-7</c:v>
                </c:pt>
                <c:pt idx="99949">
                  <c:v>1.4105796000000001E-7</c:v>
                </c:pt>
                <c:pt idx="99950">
                  <c:v>1.460607316E-7</c:v>
                </c:pt>
                <c:pt idx="99951">
                  <c:v>2.9468693610000002E-7</c:v>
                </c:pt>
                <c:pt idx="99952">
                  <c:v>4.8157663070000002E-8</c:v>
                </c:pt>
                <c:pt idx="99953">
                  <c:v>1.5480343280000001E-7</c:v>
                </c:pt>
                <c:pt idx="99954">
                  <c:v>2.5902775779999999E-7</c:v>
                </c:pt>
                <c:pt idx="99955">
                  <c:v>2.2199493340000001E-6</c:v>
                </c:pt>
                <c:pt idx="99956">
                  <c:v>2.700200215E-6</c:v>
                </c:pt>
                <c:pt idx="99957">
                  <c:v>9.1762706910000002E-7</c:v>
                </c:pt>
                <c:pt idx="99958">
                  <c:v>3.8432688329999998E-7</c:v>
                </c:pt>
                <c:pt idx="99959">
                  <c:v>1.7023049439999999E-6</c:v>
                </c:pt>
                <c:pt idx="99960">
                  <c:v>1.0043765690000001E-6</c:v>
                </c:pt>
                <c:pt idx="99961">
                  <c:v>6.2296084059999996E-7</c:v>
                </c:pt>
                <c:pt idx="99962">
                  <c:v>3.2094509479999998E-7</c:v>
                </c:pt>
                <c:pt idx="99963">
                  <c:v>2.0294730580000001E-6</c:v>
                </c:pt>
                <c:pt idx="99964">
                  <c:v>6.8102202090000004E-6</c:v>
                </c:pt>
                <c:pt idx="99965">
                  <c:v>5.8046592850000001E-6</c:v>
                </c:pt>
                <c:pt idx="99966">
                  <c:v>1.07634716E-5</c:v>
                </c:pt>
                <c:pt idx="99967">
                  <c:v>7.0327400759999994E-5</c:v>
                </c:pt>
                <c:pt idx="99968">
                  <c:v>2.761769891E-5</c:v>
                </c:pt>
                <c:pt idx="99969">
                  <c:v>1.3096906889999999E-6</c:v>
                </c:pt>
                <c:pt idx="99970">
                  <c:v>2.653961923E-7</c:v>
                </c:pt>
                <c:pt idx="99971">
                  <c:v>1.386387417E-6</c:v>
                </c:pt>
                <c:pt idx="99972">
                  <c:v>1.519131565E-6</c:v>
                </c:pt>
                <c:pt idx="99973">
                  <c:v>1.424247428E-8</c:v>
                </c:pt>
                <c:pt idx="99974">
                  <c:v>1.8692433219999999E-7</c:v>
                </c:pt>
                <c:pt idx="99975">
                  <c:v>1.061639291E-5</c:v>
                </c:pt>
                <c:pt idx="99976">
                  <c:v>4.3867052900000002E-6</c:v>
                </c:pt>
                <c:pt idx="99977">
                  <c:v>1.913576323E-6</c:v>
                </c:pt>
                <c:pt idx="99978">
                  <c:v>2.2195511459999999E-6</c:v>
                </c:pt>
                <c:pt idx="99979">
                  <c:v>3.2522412470000002E-6</c:v>
                </c:pt>
                <c:pt idx="99980">
                  <c:v>6.1379674390000003E-7</c:v>
                </c:pt>
                <c:pt idx="99981">
                  <c:v>1.153260785E-7</c:v>
                </c:pt>
                <c:pt idx="99982">
                  <c:v>3.4372025150000002E-7</c:v>
                </c:pt>
                <c:pt idx="99983">
                  <c:v>2.5755387260000001E-8</c:v>
                </c:pt>
                <c:pt idx="99984">
                  <c:v>4.110915271E-8</c:v>
                </c:pt>
                <c:pt idx="99985">
                  <c:v>1.5388447589999999E-7</c:v>
                </c:pt>
                <c:pt idx="99986">
                  <c:v>2.8777557980000002E-7</c:v>
                </c:pt>
                <c:pt idx="99987">
                  <c:v>2.1390733959999999E-7</c:v>
                </c:pt>
                <c:pt idx="99988">
                  <c:v>1.6489334920000001E-7</c:v>
                </c:pt>
                <c:pt idx="99989">
                  <c:v>6.5438411310000005E-8</c:v>
                </c:pt>
                <c:pt idx="99990">
                  <c:v>6.8558396460000001E-8</c:v>
                </c:pt>
                <c:pt idx="99991">
                  <c:v>6.5750770479999996E-8</c:v>
                </c:pt>
                <c:pt idx="99992">
                  <c:v>6.6176910129999998E-8</c:v>
                </c:pt>
                <c:pt idx="99993">
                  <c:v>6.4689842030000003E-8</c:v>
                </c:pt>
                <c:pt idx="99994">
                  <c:v>6.8126279789999999E-8</c:v>
                </c:pt>
                <c:pt idx="99995">
                  <c:v>2.145153454E-7</c:v>
                </c:pt>
                <c:pt idx="99996">
                  <c:v>5.3390268520000001E-8</c:v>
                </c:pt>
                <c:pt idx="99997">
                  <c:v>2.9906525910000002E-7</c:v>
                </c:pt>
                <c:pt idx="99998">
                  <c:v>3.3976915100000002E-7</c:v>
                </c:pt>
                <c:pt idx="99999">
                  <c:v>1.201771467E-6</c:v>
                </c:pt>
                <c:pt idx="100000">
                  <c:v>2.6767799430000001E-7</c:v>
                </c:pt>
                <c:pt idx="100001">
                  <c:v>1.795254892E-7</c:v>
                </c:pt>
                <c:pt idx="100002">
                  <c:v>3.1024651500000003E-7</c:v>
                </c:pt>
                <c:pt idx="100003">
                  <c:v>3.9286474299999999E-7</c:v>
                </c:pt>
                <c:pt idx="100004">
                  <c:v>1.6550838970000001E-8</c:v>
                </c:pt>
                <c:pt idx="100005">
                  <c:v>7.2524548760000002E-7</c:v>
                </c:pt>
                <c:pt idx="100006">
                  <c:v>9.1411499810000002E-7</c:v>
                </c:pt>
                <c:pt idx="100007">
                  <c:v>1.227684938E-5</c:v>
                </c:pt>
                <c:pt idx="100008">
                  <c:v>2.5868455869999998E-6</c:v>
                </c:pt>
                <c:pt idx="100009">
                  <c:v>1.860190207E-7</c:v>
                </c:pt>
                <c:pt idx="100010">
                  <c:v>1.1721590019999999E-6</c:v>
                </c:pt>
                <c:pt idx="100011">
                  <c:v>6.0439073230000003E-6</c:v>
                </c:pt>
                <c:pt idx="100012">
                  <c:v>2.1831029269999999E-7</c:v>
                </c:pt>
                <c:pt idx="100013">
                  <c:v>6.5631778139999997E-7</c:v>
                </c:pt>
                <c:pt idx="100014">
                  <c:v>6.9491840939999996E-7</c:v>
                </c:pt>
                <c:pt idx="100015">
                  <c:v>1.3272392160000001E-5</c:v>
                </c:pt>
                <c:pt idx="100016">
                  <c:v>3.8848689480000003E-6</c:v>
                </c:pt>
                <c:pt idx="100017">
                  <c:v>3.7550358760000002E-6</c:v>
                </c:pt>
                <c:pt idx="100018">
                  <c:v>3.5502200030000002E-6</c:v>
                </c:pt>
                <c:pt idx="100019">
                  <c:v>4.7982614570000002E-5</c:v>
                </c:pt>
                <c:pt idx="100020">
                  <c:v>2.1155076499999999E-6</c:v>
                </c:pt>
                <c:pt idx="100021">
                  <c:v>1.482534412E-7</c:v>
                </c:pt>
                <c:pt idx="100022">
                  <c:v>2.1249964030000001E-7</c:v>
                </c:pt>
                <c:pt idx="100023">
                  <c:v>1.2416460230000001E-6</c:v>
                </c:pt>
                <c:pt idx="100024">
                  <c:v>5.2171113509999997E-8</c:v>
                </c:pt>
                <c:pt idx="100025">
                  <c:v>1.038418626E-7</c:v>
                </c:pt>
                <c:pt idx="100026">
                  <c:v>6.9420035869999998E-8</c:v>
                </c:pt>
                <c:pt idx="100027">
                  <c:v>1.6901867539999999E-6</c:v>
                </c:pt>
                <c:pt idx="100028">
                  <c:v>1.020003481E-7</c:v>
                </c:pt>
                <c:pt idx="100029">
                  <c:v>2.8718889379999999E-8</c:v>
                </c:pt>
                <c:pt idx="100030">
                  <c:v>1.8206105139999999E-8</c:v>
                </c:pt>
                <c:pt idx="100031">
                  <c:v>9.0030073279999995E-8</c:v>
                </c:pt>
                <c:pt idx="100032">
                  <c:v>1.9613821219999998E-8</c:v>
                </c:pt>
                <c:pt idx="100033">
                  <c:v>4.3425880140000002E-9</c:v>
                </c:pt>
                <c:pt idx="100034">
                  <c:v>8.1255273640000006E-9</c:v>
                </c:pt>
                <c:pt idx="100035">
                  <c:v>2.4105027840000001E-9</c:v>
                </c:pt>
                <c:pt idx="100036">
                  <c:v>1.582776986E-8</c:v>
                </c:pt>
                <c:pt idx="100037">
                  <c:v>1.6447808159999999E-8</c:v>
                </c:pt>
                <c:pt idx="100038">
                  <c:v>1.541817567E-8</c:v>
                </c:pt>
                <c:pt idx="100039">
                  <c:v>9.3832435340000004E-9</c:v>
                </c:pt>
                <c:pt idx="100040">
                  <c:v>1.5976462379999999E-8</c:v>
                </c:pt>
                <c:pt idx="100041">
                  <c:v>1.2872175379999999E-8</c:v>
                </c:pt>
                <c:pt idx="100042">
                  <c:v>7.8575893649999995E-9</c:v>
                </c:pt>
                <c:pt idx="100043">
                  <c:v>1.379866645E-8</c:v>
                </c:pt>
                <c:pt idx="100044">
                  <c:v>2.0000651300000001E-8</c:v>
                </c:pt>
                <c:pt idx="100045">
                  <c:v>4.9094401149999997E-9</c:v>
                </c:pt>
                <c:pt idx="100046">
                  <c:v>2.6583160040000001E-8</c:v>
                </c:pt>
                <c:pt idx="100047">
                  <c:v>1.3522551510000001E-8</c:v>
                </c:pt>
                <c:pt idx="100048">
                  <c:v>3.2202937670000001E-8</c:v>
                </c:pt>
                <c:pt idx="100049">
                  <c:v>3.240801199E-8</c:v>
                </c:pt>
                <c:pt idx="100050">
                  <c:v>1.098650595E-7</c:v>
                </c:pt>
                <c:pt idx="100051">
                  <c:v>2.4509730859999999E-7</c:v>
                </c:pt>
                <c:pt idx="100052">
                  <c:v>3.3447317049999998E-8</c:v>
                </c:pt>
                <c:pt idx="100053">
                  <c:v>1.9220374239999999E-7</c:v>
                </c:pt>
                <c:pt idx="100054">
                  <c:v>2.5781756649999998E-7</c:v>
                </c:pt>
                <c:pt idx="100055">
                  <c:v>2.5369631209999999E-7</c:v>
                </c:pt>
                <c:pt idx="100056">
                  <c:v>1.3324159240000001E-7</c:v>
                </c:pt>
                <c:pt idx="100057">
                  <c:v>6.8876017970000004E-7</c:v>
                </c:pt>
                <c:pt idx="100058">
                  <c:v>8.8523031469999996E-7</c:v>
                </c:pt>
                <c:pt idx="100059">
                  <c:v>6.3335685239999999E-5</c:v>
                </c:pt>
                <c:pt idx="100060">
                  <c:v>1.029430727E-6</c:v>
                </c:pt>
                <c:pt idx="100061">
                  <c:v>4.8624366880000002E-8</c:v>
                </c:pt>
                <c:pt idx="100062">
                  <c:v>5.2346803330000004E-7</c:v>
                </c:pt>
                <c:pt idx="100063">
                  <c:v>8.0357479929999999E-7</c:v>
                </c:pt>
                <c:pt idx="100064">
                  <c:v>1.455293817E-7</c:v>
                </c:pt>
                <c:pt idx="100065">
                  <c:v>1.8536562870000001E-7</c:v>
                </c:pt>
                <c:pt idx="100066">
                  <c:v>3.2030217479999999E-7</c:v>
                </c:pt>
                <c:pt idx="100067">
                  <c:v>1.0786604099999999E-6</c:v>
                </c:pt>
                <c:pt idx="100068">
                  <c:v>1.0850495890000001E-7</c:v>
                </c:pt>
                <c:pt idx="100069">
                  <c:v>1.795696626E-7</c:v>
                </c:pt>
                <c:pt idx="100070">
                  <c:v>1.4193007099999999E-7</c:v>
                </c:pt>
                <c:pt idx="100071">
                  <c:v>2.311308456E-7</c:v>
                </c:pt>
                <c:pt idx="100072">
                  <c:v>5.4745839340000002E-8</c:v>
                </c:pt>
                <c:pt idx="100073">
                  <c:v>6.8517082150000003E-8</c:v>
                </c:pt>
                <c:pt idx="100074">
                  <c:v>4.7575740109999998E-8</c:v>
                </c:pt>
                <c:pt idx="100075">
                  <c:v>3.8648985040000002E-8</c:v>
                </c:pt>
                <c:pt idx="100076">
                  <c:v>1.6458952899999999E-8</c:v>
                </c:pt>
                <c:pt idx="100077">
                  <c:v>1.6605305120000001E-8</c:v>
                </c:pt>
                <c:pt idx="100078">
                  <c:v>4.3681838820000003E-9</c:v>
                </c:pt>
                <c:pt idx="100079">
                  <c:v>6.4546003259999999E-7</c:v>
                </c:pt>
                <c:pt idx="100080">
                  <c:v>1.066293934E-9</c:v>
                </c:pt>
                <c:pt idx="100081">
                  <c:v>4.5695883269999998E-10</c:v>
                </c:pt>
                <c:pt idx="100082">
                  <c:v>2.426919055E-10</c:v>
                </c:pt>
                <c:pt idx="100083">
                  <c:v>7.0045689810000001E-9</c:v>
                </c:pt>
                <c:pt idx="100084">
                  <c:v>6.0831173519999998E-10</c:v>
                </c:pt>
                <c:pt idx="100085">
                  <c:v>7.7623990749999995E-10</c:v>
                </c:pt>
                <c:pt idx="100086">
                  <c:v>8.161954563E-10</c:v>
                </c:pt>
                <c:pt idx="100087">
                  <c:v>8.5039987229999993E-9</c:v>
                </c:pt>
                <c:pt idx="100088">
                  <c:v>1.368453371E-10</c:v>
                </c:pt>
                <c:pt idx="100089">
                  <c:v>3.4437480949999997E-14</c:v>
                </c:pt>
                <c:pt idx="100090">
                  <c:v>1.8773911080000001E-10</c:v>
                </c:pt>
                <c:pt idx="100091">
                  <c:v>4.1802622820000002E-8</c:v>
                </c:pt>
                <c:pt idx="100092">
                  <c:v>3.7682409450000002E-9</c:v>
                </c:pt>
                <c:pt idx="100093">
                  <c:v>6.3972617589999997E-9</c:v>
                </c:pt>
                <c:pt idx="100094">
                  <c:v>9.1528541410000003E-9</c:v>
                </c:pt>
                <c:pt idx="100095">
                  <c:v>1.2500804049999999E-7</c:v>
                </c:pt>
                <c:pt idx="100096">
                  <c:v>2.907775585E-8</c:v>
                </c:pt>
                <c:pt idx="100097">
                  <c:v>2.6203508E-8</c:v>
                </c:pt>
                <c:pt idx="100098">
                  <c:v>3.9565392340000001E-8</c:v>
                </c:pt>
                <c:pt idx="100099">
                  <c:v>1.020658027E-5</c:v>
                </c:pt>
                <c:pt idx="100100">
                  <c:v>1.7962346869999999E-7</c:v>
                </c:pt>
                <c:pt idx="100101">
                  <c:v>2.05755538E-7</c:v>
                </c:pt>
                <c:pt idx="100102">
                  <c:v>8.5085944300000005E-8</c:v>
                </c:pt>
                <c:pt idx="100103">
                  <c:v>5.3147451860000003E-6</c:v>
                </c:pt>
                <c:pt idx="100104">
                  <c:v>1.18999198E-7</c:v>
                </c:pt>
                <c:pt idx="100105">
                  <c:v>1.1714311079999999E-7</c:v>
                </c:pt>
                <c:pt idx="100106">
                  <c:v>7.6716455790000002E-8</c:v>
                </c:pt>
                <c:pt idx="100107">
                  <c:v>2.6814088530000001E-6</c:v>
                </c:pt>
                <c:pt idx="100108">
                  <c:v>1.099272582E-7</c:v>
                </c:pt>
                <c:pt idx="100109">
                  <c:v>2.7814120950000001E-8</c:v>
                </c:pt>
                <c:pt idx="100110">
                  <c:v>2.6940445520000002E-7</c:v>
                </c:pt>
                <c:pt idx="100111">
                  <c:v>1.3427480049999999E-5</c:v>
                </c:pt>
                <c:pt idx="100112">
                  <c:v>3.1934567270000003E-7</c:v>
                </c:pt>
                <c:pt idx="100113">
                  <c:v>1.5639743290000001E-7</c:v>
                </c:pt>
                <c:pt idx="100114">
                  <c:v>4.7241284289999997E-8</c:v>
                </c:pt>
                <c:pt idx="100115">
                  <c:v>6.0744340090000003E-7</c:v>
                </c:pt>
                <c:pt idx="100116">
                  <c:v>1.1529446420000001E-7</c:v>
                </c:pt>
                <c:pt idx="100117">
                  <c:v>3.7948889050000003E-8</c:v>
                </c:pt>
                <c:pt idx="100118">
                  <c:v>6.8293922439999997E-8</c:v>
                </c:pt>
                <c:pt idx="100119">
                  <c:v>3.009524294E-6</c:v>
                </c:pt>
                <c:pt idx="100120">
                  <c:v>1.2430638090000001E-7</c:v>
                </c:pt>
                <c:pt idx="100121">
                  <c:v>4.9181021860000001E-8</c:v>
                </c:pt>
                <c:pt idx="100122">
                  <c:v>4.0002111879999996E-9</c:v>
                </c:pt>
                <c:pt idx="100123">
                  <c:v>2.675584921E-7</c:v>
                </c:pt>
                <c:pt idx="100124">
                  <c:v>1.3247457889999999E-9</c:v>
                </c:pt>
                <c:pt idx="100125">
                  <c:v>3.2123049920000002E-9</c:v>
                </c:pt>
                <c:pt idx="100126">
                  <c:v>4.9178737400000002E-9</c:v>
                </c:pt>
                <c:pt idx="100127">
                  <c:v>1.528996122E-8</c:v>
                </c:pt>
                <c:pt idx="100128">
                  <c:v>9.8637651669999995E-9</c:v>
                </c:pt>
                <c:pt idx="100129">
                  <c:v>4.1377056709999999E-9</c:v>
                </c:pt>
                <c:pt idx="100130">
                  <c:v>2.8653676219999999E-8</c:v>
                </c:pt>
                <c:pt idx="100131">
                  <c:v>5.327088875E-7</c:v>
                </c:pt>
                <c:pt idx="100132">
                  <c:v>5.0326577699999997E-8</c:v>
                </c:pt>
                <c:pt idx="100133">
                  <c:v>3.8426442190000003E-8</c:v>
                </c:pt>
                <c:pt idx="100134">
                  <c:v>7.2322962470000004E-9</c:v>
                </c:pt>
                <c:pt idx="100135">
                  <c:v>3.2079406589999999E-9</c:v>
                </c:pt>
                <c:pt idx="100136">
                  <c:v>1.9528515410000002E-8</c:v>
                </c:pt>
                <c:pt idx="100137">
                  <c:v>1.2204203939999999E-8</c:v>
                </c:pt>
                <c:pt idx="100138">
                  <c:v>8.8393991440000004E-9</c:v>
                </c:pt>
                <c:pt idx="100139">
                  <c:v>1.6895164610000001E-8</c:v>
                </c:pt>
                <c:pt idx="100140">
                  <c:v>7.0977320010000004E-10</c:v>
                </c:pt>
                <c:pt idx="100141">
                  <c:v>1.287348731E-8</c:v>
                </c:pt>
                <c:pt idx="100142">
                  <c:v>4.0489793700000003E-8</c:v>
                </c:pt>
                <c:pt idx="100143">
                  <c:v>5.2074638739999995E-7</c:v>
                </c:pt>
                <c:pt idx="100144">
                  <c:v>1.9627434030000002E-8</c:v>
                </c:pt>
                <c:pt idx="100145">
                  <c:v>7.4880609570000004E-9</c:v>
                </c:pt>
                <c:pt idx="100146">
                  <c:v>3.352001247E-9</c:v>
                </c:pt>
                <c:pt idx="100147">
                  <c:v>2.5417244170000001E-7</c:v>
                </c:pt>
                <c:pt idx="100148">
                  <c:v>4.0776181260000001E-8</c:v>
                </c:pt>
                <c:pt idx="100149">
                  <c:v>1.049074914E-8</c:v>
                </c:pt>
                <c:pt idx="100150">
                  <c:v>7.6200254979999996E-7</c:v>
                </c:pt>
                <c:pt idx="100151">
                  <c:v>1.414193664E-5</c:v>
                </c:pt>
                <c:pt idx="100152">
                  <c:v>9.6287706050000009E-7</c:v>
                </c:pt>
                <c:pt idx="100153">
                  <c:v>8.226890492E-7</c:v>
                </c:pt>
                <c:pt idx="100154">
                  <c:v>2.7369730109999999E-7</c:v>
                </c:pt>
                <c:pt idx="100155">
                  <c:v>9.9130076380000002E-7</c:v>
                </c:pt>
                <c:pt idx="100156">
                  <c:v>1.505777603E-7</c:v>
                </c:pt>
                <c:pt idx="100157">
                  <c:v>2.1490561400000001E-7</c:v>
                </c:pt>
                <c:pt idx="100158">
                  <c:v>9.1297745279999999E-11</c:v>
                </c:pt>
                <c:pt idx="100159">
                  <c:v>3.0060259640000001E-7</c:v>
                </c:pt>
                <c:pt idx="100160">
                  <c:v>2.1539823059999999E-7</c:v>
                </c:pt>
                <c:pt idx="100161">
                  <c:v>2.6666950419999998E-7</c:v>
                </c:pt>
                <c:pt idx="100162">
                  <c:v>5.0464882099999999E-8</c:v>
                </c:pt>
                <c:pt idx="100163">
                  <c:v>1.042462435E-6</c:v>
                </c:pt>
                <c:pt idx="100164">
                  <c:v>3.9802791750000001E-8</c:v>
                </c:pt>
                <c:pt idx="100165">
                  <c:v>2.3471216640000001E-8</c:v>
                </c:pt>
                <c:pt idx="100166">
                  <c:v>5.3836310830000001E-8</c:v>
                </c:pt>
                <c:pt idx="100167">
                  <c:v>1.3852400599999999E-8</c:v>
                </c:pt>
                <c:pt idx="100168">
                  <c:v>2.8057738090000002E-8</c:v>
                </c:pt>
                <c:pt idx="100169">
                  <c:v>1.4721224159999999E-8</c:v>
                </c:pt>
                <c:pt idx="100170">
                  <c:v>3.3421664249999999E-8</c:v>
                </c:pt>
                <c:pt idx="100171">
                  <c:v>4.07693332E-8</c:v>
                </c:pt>
                <c:pt idx="100172">
                  <c:v>1.7631422250000001E-9</c:v>
                </c:pt>
                <c:pt idx="100173">
                  <c:v>3.35707094E-8</c:v>
                </c:pt>
                <c:pt idx="100174">
                  <c:v>1.352837061E-7</c:v>
                </c:pt>
                <c:pt idx="100175">
                  <c:v>2.4785894299999997E-7</c:v>
                </c:pt>
                <c:pt idx="100176">
                  <c:v>5.6630189660000001E-9</c:v>
                </c:pt>
                <c:pt idx="100177">
                  <c:v>2.4577082199999999E-8</c:v>
                </c:pt>
                <c:pt idx="100178">
                  <c:v>3.5834905980000003E-8</c:v>
                </c:pt>
                <c:pt idx="100179">
                  <c:v>1.6366700150000001E-7</c:v>
                </c:pt>
                <c:pt idx="100180">
                  <c:v>7.2651962219999997E-9</c:v>
                </c:pt>
                <c:pt idx="100181">
                  <c:v>3.0320056189999999E-8</c:v>
                </c:pt>
                <c:pt idx="100182">
                  <c:v>1.240773294E-8</c:v>
                </c:pt>
                <c:pt idx="100183">
                  <c:v>1.117881054E-7</c:v>
                </c:pt>
                <c:pt idx="100184">
                  <c:v>1.49499864E-8</c:v>
                </c:pt>
                <c:pt idx="100185">
                  <c:v>1.8933940059999999E-8</c:v>
                </c:pt>
                <c:pt idx="100186">
                  <c:v>5.3798524089999998E-9</c:v>
                </c:pt>
                <c:pt idx="100187">
                  <c:v>1.980166691E-8</c:v>
                </c:pt>
                <c:pt idx="100188">
                  <c:v>1.8981995149999998E-8</c:v>
                </c:pt>
                <c:pt idx="100189">
                  <c:v>2.0174992139999999E-8</c:v>
                </c:pt>
                <c:pt idx="100190">
                  <c:v>8.0875420789999998E-8</c:v>
                </c:pt>
                <c:pt idx="100191">
                  <c:v>7.1728308240000002E-7</c:v>
                </c:pt>
                <c:pt idx="100192">
                  <c:v>2.1880821950000001E-7</c:v>
                </c:pt>
                <c:pt idx="100193">
                  <c:v>1.424662517E-7</c:v>
                </c:pt>
                <c:pt idx="100194">
                  <c:v>6.7859529160000004E-7</c:v>
                </c:pt>
                <c:pt idx="100195">
                  <c:v>1.1208160050000001E-6</c:v>
                </c:pt>
                <c:pt idx="100196">
                  <c:v>1.781010716E-8</c:v>
                </c:pt>
                <c:pt idx="100197">
                  <c:v>5.9933638930000003E-10</c:v>
                </c:pt>
                <c:pt idx="100198">
                  <c:v>1.3202833449999999E-7</c:v>
                </c:pt>
                <c:pt idx="100199">
                  <c:v>3.7404775759999998E-7</c:v>
                </c:pt>
                <c:pt idx="100200">
                  <c:v>1.073656129E-8</c:v>
                </c:pt>
                <c:pt idx="100201">
                  <c:v>8.4009573910000002E-9</c:v>
                </c:pt>
                <c:pt idx="100202">
                  <c:v>2.0137275740000001E-7</c:v>
                </c:pt>
                <c:pt idx="100203">
                  <c:v>5.5326941669999997E-7</c:v>
                </c:pt>
                <c:pt idx="100204">
                  <c:v>4.9151745880000003E-8</c:v>
                </c:pt>
                <c:pt idx="100205">
                  <c:v>2.0621564539999999E-8</c:v>
                </c:pt>
                <c:pt idx="100206">
                  <c:v>6.8684515290000004E-8</c:v>
                </c:pt>
                <c:pt idx="100207">
                  <c:v>3.1444984980000001E-7</c:v>
                </c:pt>
                <c:pt idx="100208">
                  <c:v>1.2051692989999999E-8</c:v>
                </c:pt>
                <c:pt idx="100209">
                  <c:v>1.2358505430000001E-8</c:v>
                </c:pt>
                <c:pt idx="100210">
                  <c:v>6.6396392360000001E-8</c:v>
                </c:pt>
                <c:pt idx="100211">
                  <c:v>5.8891363320000004E-7</c:v>
                </c:pt>
                <c:pt idx="100212">
                  <c:v>5.4511273080000001E-8</c:v>
                </c:pt>
                <c:pt idx="100213">
                  <c:v>1.142477352E-7</c:v>
                </c:pt>
                <c:pt idx="100214">
                  <c:v>1.3081614989999999E-7</c:v>
                </c:pt>
                <c:pt idx="100215">
                  <c:v>3.4452867630000003E-8</c:v>
                </c:pt>
                <c:pt idx="100216">
                  <c:v>1.9215802469999999E-8</c:v>
                </c:pt>
                <c:pt idx="100217">
                  <c:v>2.796901306E-8</c:v>
                </c:pt>
                <c:pt idx="100218">
                  <c:v>4.672794889E-8</c:v>
                </c:pt>
                <c:pt idx="100219">
                  <c:v>5.4625019030000003E-9</c:v>
                </c:pt>
                <c:pt idx="100220">
                  <c:v>2.871221082E-8</c:v>
                </c:pt>
                <c:pt idx="100221">
                  <c:v>6.2541040899999999E-8</c:v>
                </c:pt>
                <c:pt idx="100222">
                  <c:v>3.9025638579999998E-7</c:v>
                </c:pt>
                <c:pt idx="100223">
                  <c:v>6.2843481850000003E-7</c:v>
                </c:pt>
                <c:pt idx="100224">
                  <c:v>2.0465286510000001E-7</c:v>
                </c:pt>
                <c:pt idx="100225">
                  <c:v>3.2414854819999999E-8</c:v>
                </c:pt>
                <c:pt idx="100226">
                  <c:v>1.3903525249999999E-7</c:v>
                </c:pt>
                <c:pt idx="100227">
                  <c:v>1.076824404E-7</c:v>
                </c:pt>
                <c:pt idx="100228">
                  <c:v>7.2876305910000005E-8</c:v>
                </c:pt>
                <c:pt idx="100229">
                  <c:v>2.4651818619999999E-9</c:v>
                </c:pt>
                <c:pt idx="100230">
                  <c:v>9.8443336080000003E-8</c:v>
                </c:pt>
                <c:pt idx="100231">
                  <c:v>3.9534196279999998E-7</c:v>
                </c:pt>
                <c:pt idx="100232">
                  <c:v>1.144870265E-7</c:v>
                </c:pt>
                <c:pt idx="100233">
                  <c:v>8.2988472740000004E-8</c:v>
                </c:pt>
                <c:pt idx="100234">
                  <c:v>5.5740171619999997E-7</c:v>
                </c:pt>
                <c:pt idx="100235">
                  <c:v>1.5805033560000001E-7</c:v>
                </c:pt>
                <c:pt idx="100236">
                  <c:v>3.4382390030000003E-8</c:v>
                </c:pt>
                <c:pt idx="100237">
                  <c:v>1.9406564340000001E-8</c:v>
                </c:pt>
                <c:pt idx="100238">
                  <c:v>2.3880883390000002E-8</c:v>
                </c:pt>
                <c:pt idx="100239">
                  <c:v>1.270360577E-8</c:v>
                </c:pt>
                <c:pt idx="100240">
                  <c:v>2.424872955E-8</c:v>
                </c:pt>
                <c:pt idx="100241">
                  <c:v>4.7067414350000003E-8</c:v>
                </c:pt>
                <c:pt idx="100242">
                  <c:v>3.9293645999999999E-7</c:v>
                </c:pt>
                <c:pt idx="100243">
                  <c:v>3.658169243E-7</c:v>
                </c:pt>
                <c:pt idx="100244">
                  <c:v>3.2888851669999998E-7</c:v>
                </c:pt>
                <c:pt idx="100245">
                  <c:v>1.685156076E-7</c:v>
                </c:pt>
                <c:pt idx="100246">
                  <c:v>2.2416841449999999E-7</c:v>
                </c:pt>
                <c:pt idx="100247">
                  <c:v>2.9571525799999999E-8</c:v>
                </c:pt>
                <c:pt idx="100248">
                  <c:v>1.1781104730000001E-7</c:v>
                </c:pt>
                <c:pt idx="100249">
                  <c:v>6.142732751E-8</c:v>
                </c:pt>
                <c:pt idx="100250">
                  <c:v>8.6789113480000002E-8</c:v>
                </c:pt>
                <c:pt idx="100251">
                  <c:v>7.3245352159999996E-8</c:v>
                </c:pt>
                <c:pt idx="100252">
                  <c:v>2.122848384E-7</c:v>
                </c:pt>
                <c:pt idx="100253">
                  <c:v>1.0063767630000001E-7</c:v>
                </c:pt>
                <c:pt idx="100254">
                  <c:v>7.9696904109999995E-7</c:v>
                </c:pt>
                <c:pt idx="100255">
                  <c:v>2.5300106580000001E-7</c:v>
                </c:pt>
                <c:pt idx="100256">
                  <c:v>4.0359179699999997E-8</c:v>
                </c:pt>
                <c:pt idx="100257">
                  <c:v>4.7131724640000002E-8</c:v>
                </c:pt>
                <c:pt idx="100258">
                  <c:v>4.2447780559999998E-8</c:v>
                </c:pt>
                <c:pt idx="100259">
                  <c:v>2.0527866780000001E-8</c:v>
                </c:pt>
                <c:pt idx="100260">
                  <c:v>1.7761209500000002E-8</c:v>
                </c:pt>
                <c:pt idx="100261">
                  <c:v>1.746634347E-8</c:v>
                </c:pt>
                <c:pt idx="100262">
                  <c:v>1.266605646E-7</c:v>
                </c:pt>
                <c:pt idx="100263">
                  <c:v>7.6169581729999995E-8</c:v>
                </c:pt>
                <c:pt idx="100264">
                  <c:v>2.186290165E-7</c:v>
                </c:pt>
                <c:pt idx="100265">
                  <c:v>3.163976033E-7</c:v>
                </c:pt>
                <c:pt idx="100266">
                  <c:v>7.8910630309999995E-7</c:v>
                </c:pt>
                <c:pt idx="100267">
                  <c:v>3.2720345700000001E-7</c:v>
                </c:pt>
                <c:pt idx="100268">
                  <c:v>4.9945214380000001E-8</c:v>
                </c:pt>
                <c:pt idx="100269">
                  <c:v>1.344590451E-7</c:v>
                </c:pt>
                <c:pt idx="100270">
                  <c:v>6.4651332830000002E-8</c:v>
                </c:pt>
                <c:pt idx="100271">
                  <c:v>2.3243956269999999E-8</c:v>
                </c:pt>
                <c:pt idx="100272">
                  <c:v>1.995048666E-7</c:v>
                </c:pt>
                <c:pt idx="100273">
                  <c:v>2.54488455E-7</c:v>
                </c:pt>
                <c:pt idx="100274">
                  <c:v>1.182519E-6</c:v>
                </c:pt>
                <c:pt idx="100275">
                  <c:v>6.4106161199999997E-7</c:v>
                </c:pt>
                <c:pt idx="100276">
                  <c:v>2.687111848E-8</c:v>
                </c:pt>
                <c:pt idx="100277">
                  <c:v>1.7295704170000001E-7</c:v>
                </c:pt>
                <c:pt idx="100278">
                  <c:v>4.9046571040000001E-7</c:v>
                </c:pt>
                <c:pt idx="100279">
                  <c:v>3.7199341570000003E-8</c:v>
                </c:pt>
                <c:pt idx="100280">
                  <c:v>8.2639688609999999E-8</c:v>
                </c:pt>
                <c:pt idx="100281">
                  <c:v>6.5467765960000006E-8</c:v>
                </c:pt>
                <c:pt idx="100282">
                  <c:v>3.6138570529999998E-7</c:v>
                </c:pt>
                <c:pt idx="100283">
                  <c:v>1.8707598619999999E-7</c:v>
                </c:pt>
                <c:pt idx="100284">
                  <c:v>1.0008010120000001E-7</c:v>
                </c:pt>
                <c:pt idx="100285">
                  <c:v>9.8648666610000007E-9</c:v>
                </c:pt>
                <c:pt idx="100286">
                  <c:v>4.7856738670000003E-8</c:v>
                </c:pt>
                <c:pt idx="100287">
                  <c:v>1.2983175310000001E-8</c:v>
                </c:pt>
                <c:pt idx="100288">
                  <c:v>1.0395835529999999E-8</c:v>
                </c:pt>
                <c:pt idx="100289">
                  <c:v>1.5673494030000001E-8</c:v>
                </c:pt>
                <c:pt idx="100290">
                  <c:v>1.035307657E-8</c:v>
                </c:pt>
                <c:pt idx="100291">
                  <c:v>3.2813978879999997E-8</c:v>
                </c:pt>
                <c:pt idx="100292">
                  <c:v>1.158653798E-8</c:v>
                </c:pt>
                <c:pt idx="100293">
                  <c:v>4.4809080699999999E-8</c:v>
                </c:pt>
                <c:pt idx="100294">
                  <c:v>5.467456195E-8</c:v>
                </c:pt>
                <c:pt idx="100295">
                  <c:v>7.7749931350000002E-8</c:v>
                </c:pt>
                <c:pt idx="100296">
                  <c:v>5.0947164170000001E-9</c:v>
                </c:pt>
                <c:pt idx="100297">
                  <c:v>3.696547385E-8</c:v>
                </c:pt>
                <c:pt idx="100298">
                  <c:v>1.11499377E-7</c:v>
                </c:pt>
                <c:pt idx="100299">
                  <c:v>4.2611166570000003E-9</c:v>
                </c:pt>
                <c:pt idx="100300">
                  <c:v>3.1642458589999999E-8</c:v>
                </c:pt>
                <c:pt idx="100301">
                  <c:v>2.924634205E-8</c:v>
                </c:pt>
                <c:pt idx="100302">
                  <c:v>5.088178937E-8</c:v>
                </c:pt>
                <c:pt idx="100303">
                  <c:v>1.031874182E-8</c:v>
                </c:pt>
                <c:pt idx="100304">
                  <c:v>1.419301684E-8</c:v>
                </c:pt>
                <c:pt idx="100305">
                  <c:v>9.1306027399999993E-9</c:v>
                </c:pt>
                <c:pt idx="100306">
                  <c:v>3.0942302149999998E-7</c:v>
                </c:pt>
                <c:pt idx="100307">
                  <c:v>7.535672208E-8</c:v>
                </c:pt>
                <c:pt idx="100308">
                  <c:v>1.90528329E-8</c:v>
                </c:pt>
                <c:pt idx="100309">
                  <c:v>2.4236716559999999E-9</c:v>
                </c:pt>
                <c:pt idx="100310">
                  <c:v>1.68153727E-8</c:v>
                </c:pt>
                <c:pt idx="100311">
                  <c:v>3.2454469559999999E-8</c:v>
                </c:pt>
                <c:pt idx="100312">
                  <c:v>2.6740053640000001E-9</c:v>
                </c:pt>
                <c:pt idx="100313">
                  <c:v>2.6795080759999999E-8</c:v>
                </c:pt>
                <c:pt idx="100314">
                  <c:v>5.1971250079999998E-9</c:v>
                </c:pt>
                <c:pt idx="100315">
                  <c:v>1.8963764910000001E-8</c:v>
                </c:pt>
                <c:pt idx="100316">
                  <c:v>1.8019952920000001E-8</c:v>
                </c:pt>
                <c:pt idx="100317">
                  <c:v>6.6051108029999996E-8</c:v>
                </c:pt>
                <c:pt idx="100318">
                  <c:v>5.491634078E-8</c:v>
                </c:pt>
                <c:pt idx="100319">
                  <c:v>1.162964498E-9</c:v>
                </c:pt>
                <c:pt idx="100320">
                  <c:v>8.1378658050000005E-8</c:v>
                </c:pt>
                <c:pt idx="100321">
                  <c:v>1.078036648E-7</c:v>
                </c:pt>
                <c:pt idx="100322">
                  <c:v>3.5434340940000002E-8</c:v>
                </c:pt>
                <c:pt idx="100323">
                  <c:v>4.6482917649999998E-8</c:v>
                </c:pt>
                <c:pt idx="100324">
                  <c:v>2.5612123250000002E-7</c:v>
                </c:pt>
                <c:pt idx="100325">
                  <c:v>4.101745637E-7</c:v>
                </c:pt>
                <c:pt idx="100326">
                  <c:v>7.4254216330000001E-6</c:v>
                </c:pt>
                <c:pt idx="100327">
                  <c:v>4.7296757509999999E-7</c:v>
                </c:pt>
                <c:pt idx="100328">
                  <c:v>5.700600483E-9</c:v>
                </c:pt>
                <c:pt idx="100329">
                  <c:v>6.4287779619999999E-8</c:v>
                </c:pt>
                <c:pt idx="100330">
                  <c:v>7.0688769129999997E-8</c:v>
                </c:pt>
                <c:pt idx="100331">
                  <c:v>1.14766556E-8</c:v>
                </c:pt>
                <c:pt idx="100332">
                  <c:v>1.011413351E-8</c:v>
                </c:pt>
                <c:pt idx="100333">
                  <c:v>1.8395077289999999E-8</c:v>
                </c:pt>
                <c:pt idx="100334">
                  <c:v>2.673075717E-8</c:v>
                </c:pt>
                <c:pt idx="100335">
                  <c:v>4.8779387469999998E-9</c:v>
                </c:pt>
                <c:pt idx="100336">
                  <c:v>5.0487555869999998E-9</c:v>
                </c:pt>
                <c:pt idx="100337">
                  <c:v>2.857501829E-9</c:v>
                </c:pt>
                <c:pt idx="100338">
                  <c:v>9.7666586589999999E-9</c:v>
                </c:pt>
                <c:pt idx="100339">
                  <c:v>2.1676320720000001E-9</c:v>
                </c:pt>
                <c:pt idx="100340">
                  <c:v>4.1453686059999998E-10</c:v>
                </c:pt>
                <c:pt idx="100341">
                  <c:v>9.0371789390000001E-10</c:v>
                </c:pt>
                <c:pt idx="100342">
                  <c:v>1.351227076E-8</c:v>
                </c:pt>
                <c:pt idx="100343">
                  <c:v>6.9443297849999997E-10</c:v>
                </c:pt>
                <c:pt idx="100344">
                  <c:v>6.1918736389999998E-10</c:v>
                </c:pt>
                <c:pt idx="100345">
                  <c:v>8.5766211209999995E-9</c:v>
                </c:pt>
                <c:pt idx="100346">
                  <c:v>2.6015591409999999E-7</c:v>
                </c:pt>
                <c:pt idx="100347">
                  <c:v>8.7403229740000007E-9</c:v>
                </c:pt>
                <c:pt idx="100348">
                  <c:v>1.9254423529999999E-9</c:v>
                </c:pt>
                <c:pt idx="100349">
                  <c:v>2.4304074610000001E-9</c:v>
                </c:pt>
                <c:pt idx="100350">
                  <c:v>9.1356218220000001E-9</c:v>
                </c:pt>
                <c:pt idx="100351">
                  <c:v>3.604635093E-9</c:v>
                </c:pt>
                <c:pt idx="100352">
                  <c:v>6.8149727839999998E-9</c:v>
                </c:pt>
                <c:pt idx="100353">
                  <c:v>1.326207879E-8</c:v>
                </c:pt>
                <c:pt idx="100354">
                  <c:v>1.201092078E-7</c:v>
                </c:pt>
                <c:pt idx="100355">
                  <c:v>1.9559420240000001E-8</c:v>
                </c:pt>
                <c:pt idx="100356">
                  <c:v>3.2428353889999998E-8</c:v>
                </c:pt>
                <c:pt idx="100357">
                  <c:v>1.8279789890000002E-8</c:v>
                </c:pt>
                <c:pt idx="100358">
                  <c:v>1.037049539E-6</c:v>
                </c:pt>
                <c:pt idx="100359">
                  <c:v>1.148331146E-8</c:v>
                </c:pt>
                <c:pt idx="100360">
                  <c:v>3.3002742310000002E-8</c:v>
                </c:pt>
                <c:pt idx="100361">
                  <c:v>3.982393767E-8</c:v>
                </c:pt>
                <c:pt idx="100362">
                  <c:v>3.5616595830000001E-7</c:v>
                </c:pt>
                <c:pt idx="100363">
                  <c:v>2.1587869439999999E-8</c:v>
                </c:pt>
                <c:pt idx="100364">
                  <c:v>5.7972371680000003E-8</c:v>
                </c:pt>
                <c:pt idx="100365">
                  <c:v>4.0876477190000003E-8</c:v>
                </c:pt>
                <c:pt idx="100366">
                  <c:v>8.9910123979999994E-6</c:v>
                </c:pt>
                <c:pt idx="100367">
                  <c:v>6.9108381919999997E-8</c:v>
                </c:pt>
                <c:pt idx="100368">
                  <c:v>2.000842638E-8</c:v>
                </c:pt>
                <c:pt idx="100369">
                  <c:v>1.137302926E-7</c:v>
                </c:pt>
                <c:pt idx="100370">
                  <c:v>2.2464999059999999E-6</c:v>
                </c:pt>
                <c:pt idx="100371">
                  <c:v>2.8917854209999999E-8</c:v>
                </c:pt>
                <c:pt idx="100372">
                  <c:v>3.1335763319999999E-8</c:v>
                </c:pt>
                <c:pt idx="100373">
                  <c:v>3.6287403500000001E-8</c:v>
                </c:pt>
                <c:pt idx="100374">
                  <c:v>5.355127125E-7</c:v>
                </c:pt>
                <c:pt idx="100375">
                  <c:v>1.8684569189999998E-8</c:v>
                </c:pt>
                <c:pt idx="100376">
                  <c:v>1.9663691250000002E-8</c:v>
                </c:pt>
                <c:pt idx="100377">
                  <c:v>7.4392347369999997E-9</c:v>
                </c:pt>
                <c:pt idx="100378">
                  <c:v>1.450890846E-6</c:v>
                </c:pt>
                <c:pt idx="100379">
                  <c:v>6.5899309290000003E-9</c:v>
                </c:pt>
                <c:pt idx="100380">
                  <c:v>4.0848237499999999E-9</c:v>
                </c:pt>
                <c:pt idx="100381">
                  <c:v>2.9198574380000002E-9</c:v>
                </c:pt>
                <c:pt idx="100382">
                  <c:v>1.622370108E-8</c:v>
                </c:pt>
                <c:pt idx="100383">
                  <c:v>7.7956661060000003E-10</c:v>
                </c:pt>
                <c:pt idx="100384">
                  <c:v>2.8323349210000002E-10</c:v>
                </c:pt>
                <c:pt idx="100385">
                  <c:v>4.9425118050000002E-11</c:v>
                </c:pt>
                <c:pt idx="100386">
                  <c:v>1.014450005E-12</c:v>
                </c:pt>
                <c:pt idx="100387">
                  <c:v>5.440872204E-11</c:v>
                </c:pt>
                <c:pt idx="100388">
                  <c:v>1.573447093E-10</c:v>
                </c:pt>
                <c:pt idx="100389">
                  <c:v>2.033583063E-10</c:v>
                </c:pt>
                <c:pt idx="100390">
                  <c:v>1.477122822E-8</c:v>
                </c:pt>
                <c:pt idx="100391">
                  <c:v>1.6153187239999999E-10</c:v>
                </c:pt>
                <c:pt idx="100392">
                  <c:v>1.2524497639999999E-10</c:v>
                </c:pt>
                <c:pt idx="100393">
                  <c:v>8.5451968530000001E-11</c:v>
                </c:pt>
                <c:pt idx="100394">
                  <c:v>3.6940454919999998E-11</c:v>
                </c:pt>
                <c:pt idx="100395">
                  <c:v>1.4665111260000001E-10</c:v>
                </c:pt>
                <c:pt idx="100396">
                  <c:v>3.2966046849999998E-10</c:v>
                </c:pt>
                <c:pt idx="100397">
                  <c:v>2.2770484519999999E-9</c:v>
                </c:pt>
                <c:pt idx="100398">
                  <c:v>6.1024051809999999E-7</c:v>
                </c:pt>
                <c:pt idx="100399">
                  <c:v>1.0375006300000001E-8</c:v>
                </c:pt>
                <c:pt idx="100400">
                  <c:v>8.7459366200000003E-9</c:v>
                </c:pt>
                <c:pt idx="100401">
                  <c:v>2.585234744E-9</c:v>
                </c:pt>
                <c:pt idx="100402">
                  <c:v>4.7339717399999998E-8</c:v>
                </c:pt>
                <c:pt idx="100403">
                  <c:v>1.8852514649999998E-8</c:v>
                </c:pt>
                <c:pt idx="100404">
                  <c:v>1.5849133640000001E-8</c:v>
                </c:pt>
                <c:pt idx="100405">
                  <c:v>1.1024854720000001E-8</c:v>
                </c:pt>
                <c:pt idx="100406">
                  <c:v>7.7675357829999998E-7</c:v>
                </c:pt>
                <c:pt idx="100407">
                  <c:v>7.1093843170000003E-8</c:v>
                </c:pt>
                <c:pt idx="100408">
                  <c:v>7.0338840589999999E-8</c:v>
                </c:pt>
                <c:pt idx="100409">
                  <c:v>1.1157566090000001E-8</c:v>
                </c:pt>
                <c:pt idx="100410">
                  <c:v>2.484992734E-6</c:v>
                </c:pt>
                <c:pt idx="100411">
                  <c:v>1.818545753E-8</c:v>
                </c:pt>
                <c:pt idx="100412">
                  <c:v>1.3891264260000001E-8</c:v>
                </c:pt>
                <c:pt idx="100413">
                  <c:v>2.5403315699999999E-8</c:v>
                </c:pt>
                <c:pt idx="100414">
                  <c:v>2.6681339740000001E-7</c:v>
                </c:pt>
                <c:pt idx="100415">
                  <c:v>2.086740783E-8</c:v>
                </c:pt>
                <c:pt idx="100416">
                  <c:v>4.4054967429999997E-9</c:v>
                </c:pt>
                <c:pt idx="100417">
                  <c:v>2.1138652479999999E-7</c:v>
                </c:pt>
                <c:pt idx="100418">
                  <c:v>1.13423696E-5</c:v>
                </c:pt>
                <c:pt idx="100419">
                  <c:v>2.6593769409999998E-7</c:v>
                </c:pt>
                <c:pt idx="100420">
                  <c:v>1.604206668E-7</c:v>
                </c:pt>
                <c:pt idx="100421">
                  <c:v>2.2867130029999998E-8</c:v>
                </c:pt>
                <c:pt idx="100422">
                  <c:v>3.7124993579999998E-7</c:v>
                </c:pt>
                <c:pt idx="100423">
                  <c:v>2.4849026620000001E-8</c:v>
                </c:pt>
                <c:pt idx="100424">
                  <c:v>2.638919204E-8</c:v>
                </c:pt>
                <c:pt idx="100425">
                  <c:v>1.493968847E-9</c:v>
                </c:pt>
                <c:pt idx="100426">
                  <c:v>6.2720843089999999E-8</c:v>
                </c:pt>
                <c:pt idx="100427">
                  <c:v>1.462363085E-8</c:v>
                </c:pt>
                <c:pt idx="100428">
                  <c:v>1.6884216589999999E-8</c:v>
                </c:pt>
                <c:pt idx="100429">
                  <c:v>3.3670243260000001E-9</c:v>
                </c:pt>
                <c:pt idx="100430">
                  <c:v>6.7143148200000005E-8</c:v>
                </c:pt>
                <c:pt idx="100431">
                  <c:v>4.2736545370000004E-9</c:v>
                </c:pt>
                <c:pt idx="100432">
                  <c:v>3.3094386599999999E-9</c:v>
                </c:pt>
                <c:pt idx="100433">
                  <c:v>2.7581735000000001E-9</c:v>
                </c:pt>
                <c:pt idx="100434">
                  <c:v>2.3016420559999998E-9</c:v>
                </c:pt>
                <c:pt idx="100435">
                  <c:v>3.1512998200000001E-9</c:v>
                </c:pt>
                <c:pt idx="100436">
                  <c:v>3.1624560600000001E-9</c:v>
                </c:pt>
                <c:pt idx="100437">
                  <c:v>3.1731946060000002E-9</c:v>
                </c:pt>
                <c:pt idx="100438">
                  <c:v>3.3282659200000002E-9</c:v>
                </c:pt>
                <c:pt idx="100439">
                  <c:v>4.8008513010000002E-9</c:v>
                </c:pt>
                <c:pt idx="100440">
                  <c:v>7.4917166300000003E-9</c:v>
                </c:pt>
                <c:pt idx="100441">
                  <c:v>1.9615323630000002E-9</c:v>
                </c:pt>
                <c:pt idx="100442">
                  <c:v>4.3298327609999998E-8</c:v>
                </c:pt>
                <c:pt idx="100443">
                  <c:v>8.4304679159999994E-9</c:v>
                </c:pt>
                <c:pt idx="100444">
                  <c:v>1.238801511E-8</c:v>
                </c:pt>
                <c:pt idx="100445">
                  <c:v>3.1929608769999999E-9</c:v>
                </c:pt>
                <c:pt idx="100446">
                  <c:v>4.53137164E-8</c:v>
                </c:pt>
                <c:pt idx="100447">
                  <c:v>2.2446619239999999E-8</c:v>
                </c:pt>
                <c:pt idx="100448">
                  <c:v>2.1675476320000001E-8</c:v>
                </c:pt>
                <c:pt idx="100449">
                  <c:v>1.8789230519999999E-8</c:v>
                </c:pt>
                <c:pt idx="100450">
                  <c:v>7.3625674040000002E-8</c:v>
                </c:pt>
                <c:pt idx="100451">
                  <c:v>3.9954401959999998E-8</c:v>
                </c:pt>
                <c:pt idx="100452">
                  <c:v>2.6007300280000001E-8</c:v>
                </c:pt>
                <c:pt idx="100453">
                  <c:v>1.1405199010000001E-7</c:v>
                </c:pt>
                <c:pt idx="100454">
                  <c:v>3.6889480220000001E-7</c:v>
                </c:pt>
                <c:pt idx="100455">
                  <c:v>9.2459683049999995E-8</c:v>
                </c:pt>
                <c:pt idx="100456">
                  <c:v>3.0644211389999999E-8</c:v>
                </c:pt>
                <c:pt idx="100457">
                  <c:v>6.2346694779999996E-7</c:v>
                </c:pt>
                <c:pt idx="100458">
                  <c:v>8.3032899789999999E-6</c:v>
                </c:pt>
                <c:pt idx="100459">
                  <c:v>1.206247394E-6</c:v>
                </c:pt>
                <c:pt idx="100460">
                  <c:v>7.5191685549999995E-7</c:v>
                </c:pt>
                <c:pt idx="100461">
                  <c:v>8.8317201460000001E-7</c:v>
                </c:pt>
                <c:pt idx="100462">
                  <c:v>4.2709541069999999E-6</c:v>
                </c:pt>
                <c:pt idx="100463">
                  <c:v>4.4929048320000002E-9</c:v>
                </c:pt>
                <c:pt idx="100464">
                  <c:v>2.0240291779999999E-8</c:v>
                </c:pt>
                <c:pt idx="100465">
                  <c:v>4.8753341380000003E-8</c:v>
                </c:pt>
                <c:pt idx="100466">
                  <c:v>4.4250484020000002E-7</c:v>
                </c:pt>
                <c:pt idx="100467">
                  <c:v>8.9511029849999994E-9</c:v>
                </c:pt>
                <c:pt idx="100468">
                  <c:v>1.4963349790000001E-8</c:v>
                </c:pt>
                <c:pt idx="100469">
                  <c:v>1.206219513E-7</c:v>
                </c:pt>
                <c:pt idx="100470">
                  <c:v>4.190466308E-7</c:v>
                </c:pt>
                <c:pt idx="100471">
                  <c:v>4.091409634E-8</c:v>
                </c:pt>
                <c:pt idx="100472">
                  <c:v>2.04207804E-9</c:v>
                </c:pt>
                <c:pt idx="100473">
                  <c:v>2.237696537E-8</c:v>
                </c:pt>
                <c:pt idx="100474">
                  <c:v>1.122743948E-7</c:v>
                </c:pt>
                <c:pt idx="100475">
                  <c:v>4.8674949770000003E-9</c:v>
                </c:pt>
                <c:pt idx="100476">
                  <c:v>1.661259955E-9</c:v>
                </c:pt>
                <c:pt idx="100477">
                  <c:v>6.9877874160000002E-9</c:v>
                </c:pt>
                <c:pt idx="100478">
                  <c:v>1.111380188E-7</c:v>
                </c:pt>
                <c:pt idx="100479">
                  <c:v>5.6938165160000001E-10</c:v>
                </c:pt>
                <c:pt idx="100480">
                  <c:v>8.3122252280000001E-9</c:v>
                </c:pt>
                <c:pt idx="100481">
                  <c:v>1.6446089790000001E-8</c:v>
                </c:pt>
                <c:pt idx="100482">
                  <c:v>9.3463376749999995E-9</c:v>
                </c:pt>
                <c:pt idx="100483">
                  <c:v>8.3094555170000007E-9</c:v>
                </c:pt>
                <c:pt idx="100484">
                  <c:v>8.7299501480000006E-9</c:v>
                </c:pt>
                <c:pt idx="100485">
                  <c:v>8.6201514479999996E-9</c:v>
                </c:pt>
                <c:pt idx="100486">
                  <c:v>1.0692084199999999E-8</c:v>
                </c:pt>
                <c:pt idx="100487">
                  <c:v>8.3652916610000003E-9</c:v>
                </c:pt>
                <c:pt idx="100488">
                  <c:v>6.0280736690000001E-9</c:v>
                </c:pt>
                <c:pt idx="100489">
                  <c:v>1.455119667E-9</c:v>
                </c:pt>
                <c:pt idx="100490">
                  <c:v>4.2724629090000001E-8</c:v>
                </c:pt>
                <c:pt idx="100491">
                  <c:v>1.1635629439999999E-8</c:v>
                </c:pt>
                <c:pt idx="100492">
                  <c:v>4.0111061329999997E-8</c:v>
                </c:pt>
                <c:pt idx="100493">
                  <c:v>1.0226504790000001E-8</c:v>
                </c:pt>
                <c:pt idx="100494">
                  <c:v>5.5907213909999997E-8</c:v>
                </c:pt>
                <c:pt idx="100495">
                  <c:v>2.872246846E-8</c:v>
                </c:pt>
                <c:pt idx="100496">
                  <c:v>5.5155176129999999E-8</c:v>
                </c:pt>
                <c:pt idx="100497">
                  <c:v>1.9367101E-8</c:v>
                </c:pt>
                <c:pt idx="100498">
                  <c:v>4.0451628589999998E-7</c:v>
                </c:pt>
                <c:pt idx="100499">
                  <c:v>4.1874367249999998E-7</c:v>
                </c:pt>
                <c:pt idx="100500">
                  <c:v>6.7784124860000004E-7</c:v>
                </c:pt>
                <c:pt idx="100501">
                  <c:v>1.6027674020000001E-6</c:v>
                </c:pt>
                <c:pt idx="100502">
                  <c:v>4.4228269099999998E-6</c:v>
                </c:pt>
                <c:pt idx="100503">
                  <c:v>4.3228456000000001E-8</c:v>
                </c:pt>
                <c:pt idx="100504">
                  <c:v>7.4727448759999996E-8</c:v>
                </c:pt>
                <c:pt idx="100505">
                  <c:v>1.7478906030000001E-7</c:v>
                </c:pt>
                <c:pt idx="100506">
                  <c:v>1.9316616990000001E-7</c:v>
                </c:pt>
                <c:pt idx="100507">
                  <c:v>2.4764923570000001E-8</c:v>
                </c:pt>
                <c:pt idx="100508">
                  <c:v>1.152446719E-7</c:v>
                </c:pt>
                <c:pt idx="100509">
                  <c:v>1.3868613009999999E-6</c:v>
                </c:pt>
                <c:pt idx="100510">
                  <c:v>2.508460472E-6</c:v>
                </c:pt>
                <c:pt idx="100511">
                  <c:v>8.8685123969999996E-7</c:v>
                </c:pt>
                <c:pt idx="100512">
                  <c:v>4.8400288710000001E-7</c:v>
                </c:pt>
                <c:pt idx="100513">
                  <c:v>3.3144879079999999E-7</c:v>
                </c:pt>
                <c:pt idx="100514">
                  <c:v>1.96272133E-7</c:v>
                </c:pt>
                <c:pt idx="100515">
                  <c:v>1.171544175E-7</c:v>
                </c:pt>
                <c:pt idx="100516">
                  <c:v>8.3171451069999999E-8</c:v>
                </c:pt>
                <c:pt idx="100517">
                  <c:v>3.4078095330000003E-8</c:v>
                </c:pt>
                <c:pt idx="100518">
                  <c:v>4.1025952990000003E-8</c:v>
                </c:pt>
                <c:pt idx="100519">
                  <c:v>1.5317767649999999E-7</c:v>
                </c:pt>
                <c:pt idx="100520">
                  <c:v>7.4337517029999996E-8</c:v>
                </c:pt>
                <c:pt idx="100521">
                  <c:v>1.759479959E-7</c:v>
                </c:pt>
                <c:pt idx="100522">
                  <c:v>1.5382878649999999E-7</c:v>
                </c:pt>
                <c:pt idx="100523">
                  <c:v>1.3084379660000001E-8</c:v>
                </c:pt>
                <c:pt idx="100524">
                  <c:v>2.4488495760000001E-8</c:v>
                </c:pt>
                <c:pt idx="100525">
                  <c:v>2.252989309E-8</c:v>
                </c:pt>
                <c:pt idx="100526">
                  <c:v>1.0817212670000001E-8</c:v>
                </c:pt>
                <c:pt idx="100527">
                  <c:v>1.0958010230000001E-8</c:v>
                </c:pt>
                <c:pt idx="100528">
                  <c:v>9.6788741910000001E-9</c:v>
                </c:pt>
                <c:pt idx="100529">
                  <c:v>1.0409992519999999E-8</c:v>
                </c:pt>
                <c:pt idx="100530">
                  <c:v>4.8876026530000002E-10</c:v>
                </c:pt>
                <c:pt idx="100531">
                  <c:v>1.4841385389999999E-8</c:v>
                </c:pt>
                <c:pt idx="100532">
                  <c:v>2.4542843659999999E-8</c:v>
                </c:pt>
                <c:pt idx="100533">
                  <c:v>9.1956787529999999E-9</c:v>
                </c:pt>
                <c:pt idx="100534">
                  <c:v>1.3830481470000001E-8</c:v>
                </c:pt>
                <c:pt idx="100535">
                  <c:v>1.1141171180000001E-8</c:v>
                </c:pt>
                <c:pt idx="100536">
                  <c:v>7.6721802929999993E-9</c:v>
                </c:pt>
                <c:pt idx="100537">
                  <c:v>2.0664498709999999E-8</c:v>
                </c:pt>
                <c:pt idx="100538">
                  <c:v>1.5709465849999999E-8</c:v>
                </c:pt>
                <c:pt idx="100539">
                  <c:v>1.048108187E-8</c:v>
                </c:pt>
                <c:pt idx="100540">
                  <c:v>3.5722257890000001E-9</c:v>
                </c:pt>
                <c:pt idx="100541">
                  <c:v>2.370588778E-7</c:v>
                </c:pt>
                <c:pt idx="100542">
                  <c:v>2.378944987E-7</c:v>
                </c:pt>
                <c:pt idx="100543">
                  <c:v>5.1154731779999998E-8</c:v>
                </c:pt>
                <c:pt idx="100544">
                  <c:v>3.5013454719999998E-8</c:v>
                </c:pt>
                <c:pt idx="100545">
                  <c:v>1.279435946E-7</c:v>
                </c:pt>
                <c:pt idx="100546">
                  <c:v>1.123621631E-7</c:v>
                </c:pt>
                <c:pt idx="100547">
                  <c:v>2.4667010669999999E-8</c:v>
                </c:pt>
                <c:pt idx="100548">
                  <c:v>1.6733190390000001E-8</c:v>
                </c:pt>
                <c:pt idx="100549">
                  <c:v>5.7335358240000004E-7</c:v>
                </c:pt>
                <c:pt idx="100550">
                  <c:v>1.2790338849999999E-6</c:v>
                </c:pt>
                <c:pt idx="100551">
                  <c:v>6.8939363500000001E-7</c:v>
                </c:pt>
                <c:pt idx="100552">
                  <c:v>9.9863584990000001E-7</c:v>
                </c:pt>
                <c:pt idx="100553">
                  <c:v>4.8317037909999997E-6</c:v>
                </c:pt>
                <c:pt idx="100554">
                  <c:v>1.8775749660000001E-6</c:v>
                </c:pt>
                <c:pt idx="100555">
                  <c:v>3.1432133600000003E-8</c:v>
                </c:pt>
                <c:pt idx="100556">
                  <c:v>5.2348383039999999E-8</c:v>
                </c:pt>
                <c:pt idx="100557">
                  <c:v>1.032879921E-7</c:v>
                </c:pt>
                <c:pt idx="100558">
                  <c:v>1.8291489809999999E-7</c:v>
                </c:pt>
                <c:pt idx="100559">
                  <c:v>1.7543697220000001E-8</c:v>
                </c:pt>
                <c:pt idx="100560">
                  <c:v>8.082820513E-8</c:v>
                </c:pt>
                <c:pt idx="100561">
                  <c:v>1.520430978E-7</c:v>
                </c:pt>
                <c:pt idx="100562">
                  <c:v>2.1280335989999999E-7</c:v>
                </c:pt>
                <c:pt idx="100563">
                  <c:v>7.0472650840000002E-10</c:v>
                </c:pt>
                <c:pt idx="100564">
                  <c:v>3.1797126099999999E-8</c:v>
                </c:pt>
                <c:pt idx="100565">
                  <c:v>8.2990664300000002E-8</c:v>
                </c:pt>
                <c:pt idx="100566">
                  <c:v>7.4390901040000004E-10</c:v>
                </c:pt>
                <c:pt idx="100567">
                  <c:v>2.085188243E-8</c:v>
                </c:pt>
                <c:pt idx="100568">
                  <c:v>2.270806712E-8</c:v>
                </c:pt>
                <c:pt idx="100569">
                  <c:v>2.772531693E-8</c:v>
                </c:pt>
                <c:pt idx="100570">
                  <c:v>2.9185545940000002E-9</c:v>
                </c:pt>
                <c:pt idx="100571">
                  <c:v>1.359527368E-8</c:v>
                </c:pt>
                <c:pt idx="100572">
                  <c:v>6.5909162140000003E-9</c:v>
                </c:pt>
                <c:pt idx="100573">
                  <c:v>7.4174805749999998E-8</c:v>
                </c:pt>
                <c:pt idx="100574">
                  <c:v>2.1807628900000002E-8</c:v>
                </c:pt>
                <c:pt idx="100575">
                  <c:v>1.801920194E-8</c:v>
                </c:pt>
                <c:pt idx="100576">
                  <c:v>4.1756354790000003E-9</c:v>
                </c:pt>
                <c:pt idx="100577">
                  <c:v>1.004180983E-8</c:v>
                </c:pt>
                <c:pt idx="100578">
                  <c:v>1.294858778E-8</c:v>
                </c:pt>
                <c:pt idx="100579">
                  <c:v>6.5824027329999999E-9</c:v>
                </c:pt>
                <c:pt idx="100580">
                  <c:v>1.8031088559999999E-9</c:v>
                </c:pt>
                <c:pt idx="100581">
                  <c:v>5.8939267880000002E-9</c:v>
                </c:pt>
                <c:pt idx="100582">
                  <c:v>9.3016189509999998E-9</c:v>
                </c:pt>
                <c:pt idx="100583">
                  <c:v>5.7764224269999996E-9</c:v>
                </c:pt>
                <c:pt idx="100584">
                  <c:v>7.7295006429999998E-9</c:v>
                </c:pt>
                <c:pt idx="100585">
                  <c:v>9.5791142999999993E-9</c:v>
                </c:pt>
                <c:pt idx="100586">
                  <c:v>9.1230371709999993E-9</c:v>
                </c:pt>
                <c:pt idx="100587">
                  <c:v>2.256396468E-8</c:v>
                </c:pt>
                <c:pt idx="100588">
                  <c:v>1.728921248E-8</c:v>
                </c:pt>
                <c:pt idx="100589">
                  <c:v>1.6003201639999999E-8</c:v>
                </c:pt>
                <c:pt idx="100590">
                  <c:v>5.7976119219999997E-8</c:v>
                </c:pt>
                <c:pt idx="100591">
                  <c:v>1.2494970010000001E-7</c:v>
                </c:pt>
                <c:pt idx="100592">
                  <c:v>1.1931894239999999E-7</c:v>
                </c:pt>
                <c:pt idx="100593">
                  <c:v>3.118846585E-6</c:v>
                </c:pt>
                <c:pt idx="100594">
                  <c:v>5.3698368490000004E-7</c:v>
                </c:pt>
                <c:pt idx="100595">
                  <c:v>1.036215907E-7</c:v>
                </c:pt>
                <c:pt idx="100596">
                  <c:v>1.7302342859999999E-7</c:v>
                </c:pt>
                <c:pt idx="100597">
                  <c:v>1.082825591E-7</c:v>
                </c:pt>
                <c:pt idx="100598">
                  <c:v>1.1214491130000001E-9</c:v>
                </c:pt>
                <c:pt idx="100599">
                  <c:v>5.7907310000000003E-8</c:v>
                </c:pt>
                <c:pt idx="100600">
                  <c:v>9.0247985260000006E-8</c:v>
                </c:pt>
                <c:pt idx="100601">
                  <c:v>1.9497722319999999E-7</c:v>
                </c:pt>
                <c:pt idx="100602">
                  <c:v>7.1601558999999997E-8</c:v>
                </c:pt>
                <c:pt idx="100603">
                  <c:v>8.3656338810000005E-8</c:v>
                </c:pt>
                <c:pt idx="100604">
                  <c:v>3.3302564740000002E-8</c:v>
                </c:pt>
                <c:pt idx="100605">
                  <c:v>1.9798150639999999E-7</c:v>
                </c:pt>
                <c:pt idx="100606">
                  <c:v>2.336009739E-9</c:v>
                </c:pt>
                <c:pt idx="100607">
                  <c:v>2.8212457510000002E-8</c:v>
                </c:pt>
                <c:pt idx="100608">
                  <c:v>1.1647552999999999E-8</c:v>
                </c:pt>
                <c:pt idx="100609">
                  <c:v>5.2192474089999998E-8</c:v>
                </c:pt>
                <c:pt idx="100610">
                  <c:v>6.9291622450000001E-9</c:v>
                </c:pt>
                <c:pt idx="100611">
                  <c:v>1.180062404E-8</c:v>
                </c:pt>
                <c:pt idx="100612">
                  <c:v>2.561466577E-8</c:v>
                </c:pt>
                <c:pt idx="100613">
                  <c:v>5.5290185290000001E-7</c:v>
                </c:pt>
                <c:pt idx="100614">
                  <c:v>3.1574008469999999E-8</c:v>
                </c:pt>
                <c:pt idx="100615">
                  <c:v>6.9010044870000004E-9</c:v>
                </c:pt>
                <c:pt idx="100616">
                  <c:v>3.4853660249999999E-9</c:v>
                </c:pt>
                <c:pt idx="100617">
                  <c:v>1.168305311E-8</c:v>
                </c:pt>
                <c:pt idx="100618">
                  <c:v>5.8541132280000004E-9</c:v>
                </c:pt>
                <c:pt idx="100619">
                  <c:v>1.0264519549999999E-8</c:v>
                </c:pt>
                <c:pt idx="100620">
                  <c:v>1.7859009600000001E-8</c:v>
                </c:pt>
                <c:pt idx="100621">
                  <c:v>6.0797428410000001E-8</c:v>
                </c:pt>
                <c:pt idx="100622">
                  <c:v>2.5200727580000001E-8</c:v>
                </c:pt>
                <c:pt idx="100623">
                  <c:v>3.013045993E-8</c:v>
                </c:pt>
                <c:pt idx="100624">
                  <c:v>9.6020597170000006E-9</c:v>
                </c:pt>
                <c:pt idx="100625">
                  <c:v>1.8926436079999999E-7</c:v>
                </c:pt>
                <c:pt idx="100626">
                  <c:v>1.052014427E-9</c:v>
                </c:pt>
                <c:pt idx="100627">
                  <c:v>1.34207864E-8</c:v>
                </c:pt>
                <c:pt idx="100628">
                  <c:v>7.3273461299999999E-9</c:v>
                </c:pt>
                <c:pt idx="100629">
                  <c:v>1.9991566750000001E-8</c:v>
                </c:pt>
                <c:pt idx="100630">
                  <c:v>2.60165372E-9</c:v>
                </c:pt>
                <c:pt idx="100631">
                  <c:v>5.4336095750000001E-9</c:v>
                </c:pt>
                <c:pt idx="100632">
                  <c:v>6.4635598910000004E-10</c:v>
                </c:pt>
                <c:pt idx="100633">
                  <c:v>1.315493846E-8</c:v>
                </c:pt>
                <c:pt idx="100634">
                  <c:v>4.2942459469999996E-9</c:v>
                </c:pt>
                <c:pt idx="100635">
                  <c:v>6.5357350960000003E-10</c:v>
                </c:pt>
                <c:pt idx="100636">
                  <c:v>9.4422491239999997E-9</c:v>
                </c:pt>
                <c:pt idx="100637">
                  <c:v>1.3304959849999999E-7</c:v>
                </c:pt>
                <c:pt idx="100638">
                  <c:v>6.5907006159999997E-9</c:v>
                </c:pt>
                <c:pt idx="100639">
                  <c:v>1.2804807199999999E-8</c:v>
                </c:pt>
                <c:pt idx="100640">
                  <c:v>2.5938992219999999E-8</c:v>
                </c:pt>
                <c:pt idx="100641">
                  <c:v>1.9482249790000001E-7</c:v>
                </c:pt>
                <c:pt idx="100642">
                  <c:v>3.3286798970000003E-8</c:v>
                </c:pt>
                <c:pt idx="100643">
                  <c:v>6.1579750210000001E-8</c:v>
                </c:pt>
                <c:pt idx="100644">
                  <c:v>4.3692862569999998E-8</c:v>
                </c:pt>
                <c:pt idx="100645">
                  <c:v>1.9604779440000002E-6</c:v>
                </c:pt>
                <c:pt idx="100646">
                  <c:v>3.132192693E-8</c:v>
                </c:pt>
                <c:pt idx="100647">
                  <c:v>2.1878551880000002E-8</c:v>
                </c:pt>
                <c:pt idx="100648">
                  <c:v>4.452001933E-8</c:v>
                </c:pt>
                <c:pt idx="100649">
                  <c:v>8.8060471819999994E-8</c:v>
                </c:pt>
                <c:pt idx="100650">
                  <c:v>1.3277554349999999E-8</c:v>
                </c:pt>
                <c:pt idx="100651">
                  <c:v>2.658685173E-8</c:v>
                </c:pt>
                <c:pt idx="100652">
                  <c:v>2.0732168299999999E-8</c:v>
                </c:pt>
                <c:pt idx="100653">
                  <c:v>7.3316100109999998E-7</c:v>
                </c:pt>
                <c:pt idx="100654">
                  <c:v>1.066727726E-8</c:v>
                </c:pt>
                <c:pt idx="100655">
                  <c:v>8.9479638059999994E-9</c:v>
                </c:pt>
                <c:pt idx="100656">
                  <c:v>2.5367266009999998E-8</c:v>
                </c:pt>
                <c:pt idx="100657">
                  <c:v>1.8086691930000001E-7</c:v>
                </c:pt>
                <c:pt idx="100658">
                  <c:v>4.9575547630000003E-9</c:v>
                </c:pt>
                <c:pt idx="100659">
                  <c:v>2.4030055029999998E-9</c:v>
                </c:pt>
                <c:pt idx="100660">
                  <c:v>9.2671652650000003E-10</c:v>
                </c:pt>
                <c:pt idx="100661">
                  <c:v>1.0319138950000001E-9</c:v>
                </c:pt>
                <c:pt idx="100662">
                  <c:v>3.3667664570000001E-10</c:v>
                </c:pt>
                <c:pt idx="100663">
                  <c:v>2.0271494990000001E-9</c:v>
                </c:pt>
                <c:pt idx="100664">
                  <c:v>3.0501909039999998E-9</c:v>
                </c:pt>
                <c:pt idx="100665">
                  <c:v>6.9324723020000004E-7</c:v>
                </c:pt>
                <c:pt idx="100666">
                  <c:v>6.451359402E-9</c:v>
                </c:pt>
                <c:pt idx="100667">
                  <c:v>3.8915401379999999E-9</c:v>
                </c:pt>
                <c:pt idx="100668">
                  <c:v>1.250802672E-8</c:v>
                </c:pt>
                <c:pt idx="100669">
                  <c:v>2.6170450879999999E-8</c:v>
                </c:pt>
                <c:pt idx="100670">
                  <c:v>7.9591901209999995E-9</c:v>
                </c:pt>
                <c:pt idx="100671">
                  <c:v>9.4808672419999993E-9</c:v>
                </c:pt>
                <c:pt idx="100672">
                  <c:v>1.1152465200000001E-8</c:v>
                </c:pt>
                <c:pt idx="100673">
                  <c:v>1.672699923E-7</c:v>
                </c:pt>
                <c:pt idx="100674">
                  <c:v>7.9607287729999998E-9</c:v>
                </c:pt>
                <c:pt idx="100675">
                  <c:v>7.2531550880000002E-9</c:v>
                </c:pt>
                <c:pt idx="100676">
                  <c:v>1.0567395629999999E-8</c:v>
                </c:pt>
                <c:pt idx="100677">
                  <c:v>2.451543871E-7</c:v>
                </c:pt>
                <c:pt idx="100678">
                  <c:v>4.0730179479999999E-9</c:v>
                </c:pt>
                <c:pt idx="100679">
                  <c:v>2.7161464979999998E-9</c:v>
                </c:pt>
                <c:pt idx="100680">
                  <c:v>1.466521502E-9</c:v>
                </c:pt>
                <c:pt idx="100681">
                  <c:v>2.7604012420000001E-9</c:v>
                </c:pt>
                <c:pt idx="100682">
                  <c:v>1.8308753789999999E-10</c:v>
                </c:pt>
                <c:pt idx="100683">
                  <c:v>3.1858745280000001E-14</c:v>
                </c:pt>
                <c:pt idx="100684">
                  <c:v>1.357751505E-10</c:v>
                </c:pt>
                <c:pt idx="100685">
                  <c:v>1.839503383E-7</c:v>
                </c:pt>
                <c:pt idx="100686">
                  <c:v>2.7623248070000001E-9</c:v>
                </c:pt>
                <c:pt idx="100687">
                  <c:v>3.7312828770000003E-9</c:v>
                </c:pt>
                <c:pt idx="100688">
                  <c:v>3.107845037E-9</c:v>
                </c:pt>
                <c:pt idx="100689">
                  <c:v>7.1799046069999995E-8</c:v>
                </c:pt>
                <c:pt idx="100690">
                  <c:v>7.3864156070000003E-9</c:v>
                </c:pt>
                <c:pt idx="100691">
                  <c:v>7.8812152690000007E-9</c:v>
                </c:pt>
                <c:pt idx="100692">
                  <c:v>6.1564039000000004E-9</c:v>
                </c:pt>
                <c:pt idx="100693">
                  <c:v>3.9566734129999997E-8</c:v>
                </c:pt>
                <c:pt idx="100694">
                  <c:v>1.254133634E-8</c:v>
                </c:pt>
                <c:pt idx="100695">
                  <c:v>1.022132846E-8</c:v>
                </c:pt>
                <c:pt idx="100696">
                  <c:v>4.4298901110000003E-9</c:v>
                </c:pt>
                <c:pt idx="100697">
                  <c:v>1.494704805E-7</c:v>
                </c:pt>
                <c:pt idx="100698">
                  <c:v>5.2611195329999999E-9</c:v>
                </c:pt>
                <c:pt idx="100699">
                  <c:v>4.1321629249999996E-9</c:v>
                </c:pt>
                <c:pt idx="100700">
                  <c:v>5.0194114520000001E-9</c:v>
                </c:pt>
                <c:pt idx="100701">
                  <c:v>2.5921460550000001E-8</c:v>
                </c:pt>
                <c:pt idx="100702">
                  <c:v>1.8492078589999999E-9</c:v>
                </c:pt>
                <c:pt idx="100703">
                  <c:v>9.5641617200000008E-10</c:v>
                </c:pt>
                <c:pt idx="100704">
                  <c:v>1.7051199799999999E-9</c:v>
                </c:pt>
                <c:pt idx="100705">
                  <c:v>7.9094856779999992E-9</c:v>
                </c:pt>
                <c:pt idx="100706">
                  <c:v>1.535874654E-9</c:v>
                </c:pt>
                <c:pt idx="100707">
                  <c:v>5.2475424989999997E-9</c:v>
                </c:pt>
                <c:pt idx="100708">
                  <c:v>1.8590198810000001E-9</c:v>
                </c:pt>
                <c:pt idx="100709">
                  <c:v>1.733357924E-7</c:v>
                </c:pt>
                <c:pt idx="100710">
                  <c:v>6.4865522860000004E-9</c:v>
                </c:pt>
                <c:pt idx="100711">
                  <c:v>1.0955231090000001E-8</c:v>
                </c:pt>
                <c:pt idx="100712">
                  <c:v>4.0836865459999999E-9</c:v>
                </c:pt>
                <c:pt idx="100713">
                  <c:v>1.1773757620000001E-7</c:v>
                </c:pt>
                <c:pt idx="100714">
                  <c:v>1.697346144E-8</c:v>
                </c:pt>
                <c:pt idx="100715">
                  <c:v>1.7627319979999999E-8</c:v>
                </c:pt>
                <c:pt idx="100716">
                  <c:v>1.45397262E-8</c:v>
                </c:pt>
                <c:pt idx="100717">
                  <c:v>8.4297678429999996E-8</c:v>
                </c:pt>
                <c:pt idx="100718">
                  <c:v>2.693935313E-8</c:v>
                </c:pt>
                <c:pt idx="100719">
                  <c:v>1.908230897E-8</c:v>
                </c:pt>
                <c:pt idx="100720">
                  <c:v>3.1415330030000001E-8</c:v>
                </c:pt>
                <c:pt idx="100721">
                  <c:v>1.7468853989999999E-7</c:v>
                </c:pt>
                <c:pt idx="100722">
                  <c:v>3.1807730679999998E-8</c:v>
                </c:pt>
                <c:pt idx="100723">
                  <c:v>1.418866131E-8</c:v>
                </c:pt>
                <c:pt idx="100724">
                  <c:v>6.9363058999999999E-8</c:v>
                </c:pt>
                <c:pt idx="100725">
                  <c:v>1.5861251050000001E-6</c:v>
                </c:pt>
                <c:pt idx="100726">
                  <c:v>1.0563997109999999E-7</c:v>
                </c:pt>
                <c:pt idx="100727">
                  <c:v>3.8239179539999998E-8</c:v>
                </c:pt>
                <c:pt idx="100728">
                  <c:v>7.5726624940000001E-9</c:v>
                </c:pt>
                <c:pt idx="100729">
                  <c:v>1.927018566E-7</c:v>
                </c:pt>
                <c:pt idx="100730">
                  <c:v>2.7988520600000002E-9</c:v>
                </c:pt>
                <c:pt idx="100731">
                  <c:v>2.8840700739999998E-9</c:v>
                </c:pt>
                <c:pt idx="100732">
                  <c:v>2.7160572160000001E-9</c:v>
                </c:pt>
                <c:pt idx="100733">
                  <c:v>5.4293851899999999E-9</c:v>
                </c:pt>
                <c:pt idx="100734">
                  <c:v>2.4298628240000001E-9</c:v>
                </c:pt>
                <c:pt idx="100735">
                  <c:v>2.3710307060000001E-9</c:v>
                </c:pt>
                <c:pt idx="100736">
                  <c:v>3.619086559E-9</c:v>
                </c:pt>
                <c:pt idx="100737">
                  <c:v>3.5449539109999998E-8</c:v>
                </c:pt>
                <c:pt idx="100738">
                  <c:v>1.145539803E-8</c:v>
                </c:pt>
                <c:pt idx="100739">
                  <c:v>1.2633568669999999E-8</c:v>
                </c:pt>
                <c:pt idx="100740">
                  <c:v>3.902730154E-9</c:v>
                </c:pt>
                <c:pt idx="100741">
                  <c:v>2.7492044149999999E-8</c:v>
                </c:pt>
                <c:pt idx="100742">
                  <c:v>1.6468329689999998E-8</c:v>
                </c:pt>
                <c:pt idx="100743">
                  <c:v>1.2114936110000001E-8</c:v>
                </c:pt>
                <c:pt idx="100744">
                  <c:v>1.783688095E-8</c:v>
                </c:pt>
                <c:pt idx="100745">
                  <c:v>1.7166082510000001E-7</c:v>
                </c:pt>
                <c:pt idx="100746">
                  <c:v>4.3682871389999999E-8</c:v>
                </c:pt>
                <c:pt idx="100747">
                  <c:v>2.7906207620000002E-8</c:v>
                </c:pt>
                <c:pt idx="100748">
                  <c:v>2.0717476450000002E-9</c:v>
                </c:pt>
                <c:pt idx="100749">
                  <c:v>2.5967322279999999E-8</c:v>
                </c:pt>
                <c:pt idx="100750">
                  <c:v>4.3635819189999997E-9</c:v>
                </c:pt>
                <c:pt idx="100751">
                  <c:v>3.02275136E-9</c:v>
                </c:pt>
                <c:pt idx="100752">
                  <c:v>3.2885826029999999E-9</c:v>
                </c:pt>
                <c:pt idx="100753">
                  <c:v>4.0232042739999997E-8</c:v>
                </c:pt>
                <c:pt idx="100754">
                  <c:v>2.7667310409999998E-9</c:v>
                </c:pt>
                <c:pt idx="100755">
                  <c:v>1.6469967119999999E-9</c:v>
                </c:pt>
                <c:pt idx="100756">
                  <c:v>3.9217965619999999E-8</c:v>
                </c:pt>
                <c:pt idx="100757">
                  <c:v>6.4955806770000002E-7</c:v>
                </c:pt>
                <c:pt idx="100758">
                  <c:v>6.8063814270000004E-8</c:v>
                </c:pt>
                <c:pt idx="100759">
                  <c:v>6.0634759599999996E-8</c:v>
                </c:pt>
                <c:pt idx="100760">
                  <c:v>1.79615817E-8</c:v>
                </c:pt>
                <c:pt idx="100761">
                  <c:v>1.7653251829999999E-7</c:v>
                </c:pt>
                <c:pt idx="100762">
                  <c:v>3.9767317039999999E-8</c:v>
                </c:pt>
                <c:pt idx="100763">
                  <c:v>4.434081331E-8</c:v>
                </c:pt>
                <c:pt idx="100764">
                  <c:v>1.446105281E-8</c:v>
                </c:pt>
                <c:pt idx="100765">
                  <c:v>7.0114644510000004E-7</c:v>
                </c:pt>
                <c:pt idx="100766">
                  <c:v>2.8842534539999998E-7</c:v>
                </c:pt>
                <c:pt idx="100767">
                  <c:v>3.7733828669999998E-7</c:v>
                </c:pt>
                <c:pt idx="100768">
                  <c:v>5.9503620000000005E-7</c:v>
                </c:pt>
                <c:pt idx="100769">
                  <c:v>3.3404780970000001E-6</c:v>
                </c:pt>
                <c:pt idx="100770">
                  <c:v>2.1985508009999999E-8</c:v>
                </c:pt>
                <c:pt idx="100771">
                  <c:v>1.8263070460000001E-8</c:v>
                </c:pt>
                <c:pt idx="100772">
                  <c:v>3.6321520879999997E-8</c:v>
                </c:pt>
                <c:pt idx="100773">
                  <c:v>8.8300964660000005E-8</c:v>
                </c:pt>
                <c:pt idx="100774">
                  <c:v>5.5503283729999998E-9</c:v>
                </c:pt>
                <c:pt idx="100775">
                  <c:v>1.5160577389999999E-8</c:v>
                </c:pt>
                <c:pt idx="100776">
                  <c:v>1.2240201570000001E-7</c:v>
                </c:pt>
                <c:pt idx="100777">
                  <c:v>2.5987062169999998E-7</c:v>
                </c:pt>
                <c:pt idx="100778">
                  <c:v>6.6273794980000003E-8</c:v>
                </c:pt>
                <c:pt idx="100779">
                  <c:v>3.492761875E-8</c:v>
                </c:pt>
                <c:pt idx="100780">
                  <c:v>1.238879425E-9</c:v>
                </c:pt>
                <c:pt idx="100781">
                  <c:v>8.5318076319999996E-9</c:v>
                </c:pt>
                <c:pt idx="100782">
                  <c:v>7.6216624320000001E-9</c:v>
                </c:pt>
                <c:pt idx="100783">
                  <c:v>5.7010411030000004E-9</c:v>
                </c:pt>
                <c:pt idx="100784">
                  <c:v>9.5482625030000003E-9</c:v>
                </c:pt>
                <c:pt idx="100785">
                  <c:v>2.1693791620000002E-8</c:v>
                </c:pt>
                <c:pt idx="100786">
                  <c:v>6.7658290830000001E-10</c:v>
                </c:pt>
                <c:pt idx="100787">
                  <c:v>1.1474197920000001E-8</c:v>
                </c:pt>
                <c:pt idx="100788">
                  <c:v>6.5885155360000005E-8</c:v>
                </c:pt>
                <c:pt idx="100789">
                  <c:v>1.3602544419999999E-7</c:v>
                </c:pt>
                <c:pt idx="100790">
                  <c:v>1.5265080050000001E-8</c:v>
                </c:pt>
                <c:pt idx="100791">
                  <c:v>2.7762876449999999E-9</c:v>
                </c:pt>
                <c:pt idx="100792">
                  <c:v>1.540579656E-9</c:v>
                </c:pt>
                <c:pt idx="100793">
                  <c:v>1.239410512E-8</c:v>
                </c:pt>
                <c:pt idx="100794">
                  <c:v>7.8356109309999995E-9</c:v>
                </c:pt>
                <c:pt idx="100795">
                  <c:v>1.0588864220000001E-8</c:v>
                </c:pt>
                <c:pt idx="100796">
                  <c:v>2.947982533E-8</c:v>
                </c:pt>
                <c:pt idx="100797">
                  <c:v>1.3600512400000001E-7</c:v>
                </c:pt>
                <c:pt idx="100798">
                  <c:v>8.3457265709999996E-8</c:v>
                </c:pt>
                <c:pt idx="100799">
                  <c:v>3.2874308750000002E-8</c:v>
                </c:pt>
                <c:pt idx="100800">
                  <c:v>1.8762194139999999E-7</c:v>
                </c:pt>
                <c:pt idx="100801">
                  <c:v>2.1034271979999999E-7</c:v>
                </c:pt>
                <c:pt idx="100802">
                  <c:v>3.9798603790000002E-8</c:v>
                </c:pt>
                <c:pt idx="100803">
                  <c:v>2.0146192199999999E-8</c:v>
                </c:pt>
                <c:pt idx="100804">
                  <c:v>6.9443195599999998E-8</c:v>
                </c:pt>
                <c:pt idx="100805">
                  <c:v>8.2072431510000004E-8</c:v>
                </c:pt>
                <c:pt idx="100806">
                  <c:v>1.0309686570000001E-7</c:v>
                </c:pt>
                <c:pt idx="100807">
                  <c:v>5.8210866760000002E-8</c:v>
                </c:pt>
                <c:pt idx="100808">
                  <c:v>5.4713657389999995E-7</c:v>
                </c:pt>
                <c:pt idx="100809">
                  <c:v>1.2116082699999999E-6</c:v>
                </c:pt>
                <c:pt idx="100810">
                  <c:v>1.1863916240000001E-7</c:v>
                </c:pt>
                <c:pt idx="100811">
                  <c:v>1.3700049140000001E-7</c:v>
                </c:pt>
                <c:pt idx="100812">
                  <c:v>2.8128683430000001E-7</c:v>
                </c:pt>
                <c:pt idx="100813">
                  <c:v>3.1958409329999999E-7</c:v>
                </c:pt>
                <c:pt idx="100814">
                  <c:v>8.1144894190000001E-8</c:v>
                </c:pt>
                <c:pt idx="100815">
                  <c:v>3.466279592E-8</c:v>
                </c:pt>
                <c:pt idx="100816">
                  <c:v>4.3360501439999998E-7</c:v>
                </c:pt>
                <c:pt idx="100817">
                  <c:v>1.871846984E-6</c:v>
                </c:pt>
                <c:pt idx="100818">
                  <c:v>5.4207561179999997E-7</c:v>
                </c:pt>
                <c:pt idx="100819">
                  <c:v>5.2657236890000003E-7</c:v>
                </c:pt>
                <c:pt idx="100820">
                  <c:v>1.898362983E-6</c:v>
                </c:pt>
                <c:pt idx="100821">
                  <c:v>1.2084905089999999E-6</c:v>
                </c:pt>
                <c:pt idx="100822">
                  <c:v>3.50632236E-8</c:v>
                </c:pt>
                <c:pt idx="100823">
                  <c:v>2.8190501660000001E-9</c:v>
                </c:pt>
                <c:pt idx="100824">
                  <c:v>3.041323989E-8</c:v>
                </c:pt>
                <c:pt idx="100825">
                  <c:v>7.2050201700000006E-8</c:v>
                </c:pt>
                <c:pt idx="100826">
                  <c:v>1.1589660010000001E-9</c:v>
                </c:pt>
                <c:pt idx="100827">
                  <c:v>8.6288946529999998E-9</c:v>
                </c:pt>
                <c:pt idx="100828">
                  <c:v>1.7162030069999999E-8</c:v>
                </c:pt>
                <c:pt idx="100829">
                  <c:v>2.8390328340000001E-8</c:v>
                </c:pt>
                <c:pt idx="100830">
                  <c:v>8.0271848269999998E-9</c:v>
                </c:pt>
                <c:pt idx="100831">
                  <c:v>9.4735680709999996E-9</c:v>
                </c:pt>
                <c:pt idx="100832">
                  <c:v>1.147596681E-8</c:v>
                </c:pt>
                <c:pt idx="100833">
                  <c:v>1.3379510889999999E-8</c:v>
                </c:pt>
                <c:pt idx="100834">
                  <c:v>1.4077560110000001E-8</c:v>
                </c:pt>
                <c:pt idx="100835">
                  <c:v>1.0364180589999999E-8</c:v>
                </c:pt>
                <c:pt idx="100836">
                  <c:v>1.289056488E-8</c:v>
                </c:pt>
                <c:pt idx="100837">
                  <c:v>2.4273863509999999E-8</c:v>
                </c:pt>
                <c:pt idx="100838">
                  <c:v>1.078443706E-8</c:v>
                </c:pt>
                <c:pt idx="100839">
                  <c:v>1.0914280020000001E-8</c:v>
                </c:pt>
                <c:pt idx="100840">
                  <c:v>1.007377559E-8</c:v>
                </c:pt>
                <c:pt idx="100841">
                  <c:v>6.4217723120000005E-8</c:v>
                </c:pt>
                <c:pt idx="100842">
                  <c:v>2.1126393349999999E-9</c:v>
                </c:pt>
                <c:pt idx="100843">
                  <c:v>1.9326358799999999E-8</c:v>
                </c:pt>
                <c:pt idx="100844">
                  <c:v>8.7862302689999994E-9</c:v>
                </c:pt>
                <c:pt idx="100845">
                  <c:v>2.703876157E-8</c:v>
                </c:pt>
                <c:pt idx="100846">
                  <c:v>1.621496953E-8</c:v>
                </c:pt>
                <c:pt idx="100847">
                  <c:v>6.1544121509999994E-8</c:v>
                </c:pt>
                <c:pt idx="100848">
                  <c:v>3.669099188E-8</c:v>
                </c:pt>
                <c:pt idx="100849">
                  <c:v>2.7383527280000001E-11</c:v>
                </c:pt>
                <c:pt idx="100850">
                  <c:v>9.0175841130000001E-8</c:v>
                </c:pt>
                <c:pt idx="100851">
                  <c:v>1.187196163E-7</c:v>
                </c:pt>
                <c:pt idx="100852">
                  <c:v>4.3092972710000002E-8</c:v>
                </c:pt>
                <c:pt idx="100853">
                  <c:v>2.977906197E-8</c:v>
                </c:pt>
                <c:pt idx="100854">
                  <c:v>2.2730233049999999E-7</c:v>
                </c:pt>
                <c:pt idx="100855">
                  <c:v>1.6563694050000001E-7</c:v>
                </c:pt>
                <c:pt idx="100856">
                  <c:v>5.0126614479999998E-8</c:v>
                </c:pt>
                <c:pt idx="100857">
                  <c:v>3.7975581849999998E-7</c:v>
                </c:pt>
                <c:pt idx="100858">
                  <c:v>7.8543587500000004E-7</c:v>
                </c:pt>
                <c:pt idx="100859">
                  <c:v>7.9571660570000005E-7</c:v>
                </c:pt>
                <c:pt idx="100860">
                  <c:v>7.8083248589999999E-6</c:v>
                </c:pt>
                <c:pt idx="100861">
                  <c:v>3.068768316E-6</c:v>
                </c:pt>
                <c:pt idx="100862">
                  <c:v>2.957055493E-7</c:v>
                </c:pt>
                <c:pt idx="100863">
                  <c:v>4.2143373159999999E-7</c:v>
                </c:pt>
                <c:pt idx="100864">
                  <c:v>2.2505088299999999E-7</c:v>
                </c:pt>
                <c:pt idx="100865">
                  <c:v>2.879810323E-9</c:v>
                </c:pt>
                <c:pt idx="100866">
                  <c:v>1.0196589089999999E-7</c:v>
                </c:pt>
                <c:pt idx="100867">
                  <c:v>1.3552171180000001E-7</c:v>
                </c:pt>
                <c:pt idx="100868">
                  <c:v>1.8592474069999999E-7</c:v>
                </c:pt>
                <c:pt idx="100869">
                  <c:v>1.268326045E-7</c:v>
                </c:pt>
                <c:pt idx="100870">
                  <c:v>9.3082697030000001E-8</c:v>
                </c:pt>
                <c:pt idx="100871">
                  <c:v>1.521743762E-8</c:v>
                </c:pt>
                <c:pt idx="100872">
                  <c:v>8.5717099099999996E-8</c:v>
                </c:pt>
                <c:pt idx="100873">
                  <c:v>6.0570289620000003E-9</c:v>
                </c:pt>
                <c:pt idx="100874">
                  <c:v>2.1635798400000001E-8</c:v>
                </c:pt>
                <c:pt idx="100875">
                  <c:v>2.0274844240000001E-9</c:v>
                </c:pt>
                <c:pt idx="100876">
                  <c:v>1.8423771540000001E-8</c:v>
                </c:pt>
                <c:pt idx="100877">
                  <c:v>1.1573865060000001E-8</c:v>
                </c:pt>
                <c:pt idx="100878">
                  <c:v>5.9326211209999999E-9</c:v>
                </c:pt>
                <c:pt idx="100879">
                  <c:v>5.2500622130000001E-9</c:v>
                </c:pt>
                <c:pt idx="100880">
                  <c:v>1.8325094099999999E-8</c:v>
                </c:pt>
                <c:pt idx="100881">
                  <c:v>8.2487461120000002E-9</c:v>
                </c:pt>
                <c:pt idx="100882">
                  <c:v>7.5628370740000001E-9</c:v>
                </c:pt>
                <c:pt idx="100883">
                  <c:v>8.382367778E-9</c:v>
                </c:pt>
                <c:pt idx="100884">
                  <c:v>6.7946148670000003E-9</c:v>
                </c:pt>
                <c:pt idx="100885">
                  <c:v>7.7856945500000004E-9</c:v>
                </c:pt>
                <c:pt idx="100886">
                  <c:v>6.1815015430000001E-9</c:v>
                </c:pt>
                <c:pt idx="100887">
                  <c:v>2.4259586830000001E-9</c:v>
                </c:pt>
                <c:pt idx="100888">
                  <c:v>4.1731674919999996E-9</c:v>
                </c:pt>
                <c:pt idx="100889">
                  <c:v>9.1854179900000003E-9</c:v>
                </c:pt>
                <c:pt idx="100890">
                  <c:v>3.717291956E-9</c:v>
                </c:pt>
                <c:pt idx="100891">
                  <c:v>3.3304255689999997E-8</c:v>
                </c:pt>
                <c:pt idx="100892">
                  <c:v>3.8849887309999997E-7</c:v>
                </c:pt>
                <c:pt idx="100893">
                  <c:v>6.0133941390000001E-8</c:v>
                </c:pt>
                <c:pt idx="100894">
                  <c:v>4.0033141339999997E-9</c:v>
                </c:pt>
                <c:pt idx="100895">
                  <c:v>3.234813693E-8</c:v>
                </c:pt>
                <c:pt idx="100896">
                  <c:v>1.6445621180000001E-7</c:v>
                </c:pt>
                <c:pt idx="100897">
                  <c:v>1.407744309E-8</c:v>
                </c:pt>
                <c:pt idx="100898">
                  <c:v>5.598640381E-8</c:v>
                </c:pt>
                <c:pt idx="100899">
                  <c:v>1.814136856E-7</c:v>
                </c:pt>
                <c:pt idx="100900">
                  <c:v>4.4951102500000001E-6</c:v>
                </c:pt>
                <c:pt idx="100901">
                  <c:v>1.0407435759999999E-6</c:v>
                </c:pt>
                <c:pt idx="100902">
                  <c:v>1.526348409E-7</c:v>
                </c:pt>
                <c:pt idx="100903">
                  <c:v>4.558607285E-7</c:v>
                </c:pt>
                <c:pt idx="100904">
                  <c:v>2.2365013540000001E-6</c:v>
                </c:pt>
                <c:pt idx="100905">
                  <c:v>7.5805582449999994E-8</c:v>
                </c:pt>
                <c:pt idx="100906">
                  <c:v>9.6524442890000004E-8</c:v>
                </c:pt>
                <c:pt idx="100907">
                  <c:v>1.7068748080000001E-7</c:v>
                </c:pt>
                <c:pt idx="100908">
                  <c:v>8.3947962829999998E-7</c:v>
                </c:pt>
                <c:pt idx="100909">
                  <c:v>2.4067191360000002E-7</c:v>
                </c:pt>
                <c:pt idx="100910">
                  <c:v>3.2990104059999999E-7</c:v>
                </c:pt>
                <c:pt idx="100911">
                  <c:v>2.8495280620000002E-7</c:v>
                </c:pt>
                <c:pt idx="100912">
                  <c:v>4.2438245630000002E-6</c:v>
                </c:pt>
                <c:pt idx="100913">
                  <c:v>2.2927462859999999E-7</c:v>
                </c:pt>
                <c:pt idx="100914">
                  <c:v>3.4302355859999998E-8</c:v>
                </c:pt>
                <c:pt idx="100915">
                  <c:v>9.3127377830000003E-8</c:v>
                </c:pt>
                <c:pt idx="100916">
                  <c:v>6.1818043589999994E-8</c:v>
                </c:pt>
                <c:pt idx="100917">
                  <c:v>1.6509508399999999E-8</c:v>
                </c:pt>
                <c:pt idx="100918">
                  <c:v>3.3799683640000003E-8</c:v>
                </c:pt>
                <c:pt idx="100919">
                  <c:v>3.2906839609999998E-8</c:v>
                </c:pt>
                <c:pt idx="100920">
                  <c:v>2.617278164E-7</c:v>
                </c:pt>
                <c:pt idx="100921">
                  <c:v>1.9731343410000002E-8</c:v>
                </c:pt>
                <c:pt idx="100922">
                  <c:v>8.7502495860000003E-9</c:v>
                </c:pt>
                <c:pt idx="100923">
                  <c:v>2.6151712370000001E-8</c:v>
                </c:pt>
                <c:pt idx="100924">
                  <c:v>5.0277087420000002E-8</c:v>
                </c:pt>
                <c:pt idx="100925">
                  <c:v>7.2782153030000003E-9</c:v>
                </c:pt>
                <c:pt idx="100926">
                  <c:v>5.0877224879999997E-9</c:v>
                </c:pt>
                <c:pt idx="100927">
                  <c:v>3.7677071060000004E-9</c:v>
                </c:pt>
                <c:pt idx="100928">
                  <c:v>3.1997562000000002E-9</c:v>
                </c:pt>
                <c:pt idx="100929">
                  <c:v>2.8120473060000001E-9</c:v>
                </c:pt>
                <c:pt idx="100930">
                  <c:v>2.8645403919999999E-9</c:v>
                </c:pt>
                <c:pt idx="100931">
                  <c:v>2.6609665249999999E-9</c:v>
                </c:pt>
                <c:pt idx="100932">
                  <c:v>1.0047324419999999E-8</c:v>
                </c:pt>
                <c:pt idx="100933">
                  <c:v>5.8282903759999998E-10</c:v>
                </c:pt>
                <c:pt idx="100934">
                  <c:v>5.5721223440000003E-9</c:v>
                </c:pt>
                <c:pt idx="100935">
                  <c:v>8.1457057640000007E-9</c:v>
                </c:pt>
                <c:pt idx="100936">
                  <c:v>8.0196045999999997E-10</c:v>
                </c:pt>
                <c:pt idx="100937">
                  <c:v>2.1514880869999999E-9</c:v>
                </c:pt>
                <c:pt idx="100938">
                  <c:v>1.1159981299999999E-8</c:v>
                </c:pt>
                <c:pt idx="100939">
                  <c:v>1.1299298429999999E-8</c:v>
                </c:pt>
                <c:pt idx="100940">
                  <c:v>1.5604533609999999E-7</c:v>
                </c:pt>
                <c:pt idx="100941">
                  <c:v>2.3304646929999999E-9</c:v>
                </c:pt>
                <c:pt idx="100942">
                  <c:v>2.501712834E-8</c:v>
                </c:pt>
                <c:pt idx="100943">
                  <c:v>7.8463215330000005E-8</c:v>
                </c:pt>
                <c:pt idx="100944">
                  <c:v>9.0950026570000004E-7</c:v>
                </c:pt>
                <c:pt idx="100945">
                  <c:v>5.4308453059999997E-8</c:v>
                </c:pt>
                <c:pt idx="100946">
                  <c:v>4.4747291680000003E-8</c:v>
                </c:pt>
                <c:pt idx="100947">
                  <c:v>3.1945627539999998E-8</c:v>
                </c:pt>
                <c:pt idx="100948">
                  <c:v>1.4902545379999999E-7</c:v>
                </c:pt>
                <c:pt idx="100949">
                  <c:v>5.8720810339999997E-8</c:v>
                </c:pt>
                <c:pt idx="100950">
                  <c:v>8.0855544320000001E-8</c:v>
                </c:pt>
                <c:pt idx="100951">
                  <c:v>4.2413772299999997E-8</c:v>
                </c:pt>
                <c:pt idx="100952">
                  <c:v>1.4007336939999999E-5</c:v>
                </c:pt>
                <c:pt idx="100953">
                  <c:v>1.019632013E-7</c:v>
                </c:pt>
                <c:pt idx="100954">
                  <c:v>4.5671667579999997E-8</c:v>
                </c:pt>
                <c:pt idx="100955">
                  <c:v>1.4198861260000001E-7</c:v>
                </c:pt>
                <c:pt idx="100956">
                  <c:v>7.2692534330000002E-7</c:v>
                </c:pt>
                <c:pt idx="100957">
                  <c:v>2.3208149430000001E-8</c:v>
                </c:pt>
                <c:pt idx="100958">
                  <c:v>2.8359872819999999E-8</c:v>
                </c:pt>
                <c:pt idx="100959">
                  <c:v>4.2823501289999997E-8</c:v>
                </c:pt>
                <c:pt idx="100960">
                  <c:v>1.5334447369999999E-7</c:v>
                </c:pt>
                <c:pt idx="100961">
                  <c:v>1.328348597E-8</c:v>
                </c:pt>
                <c:pt idx="100962">
                  <c:v>1.42674482E-8</c:v>
                </c:pt>
                <c:pt idx="100963">
                  <c:v>2.1917211150000001E-8</c:v>
                </c:pt>
                <c:pt idx="100964">
                  <c:v>2.0923927799999999E-7</c:v>
                </c:pt>
                <c:pt idx="100965">
                  <c:v>8.1193861120000006E-9</c:v>
                </c:pt>
                <c:pt idx="100966">
                  <c:v>5.50554971E-9</c:v>
                </c:pt>
                <c:pt idx="100967">
                  <c:v>2.9666212160000001E-9</c:v>
                </c:pt>
                <c:pt idx="100968">
                  <c:v>2.487031038E-8</c:v>
                </c:pt>
                <c:pt idx="100969">
                  <c:v>1.109744948E-9</c:v>
                </c:pt>
                <c:pt idx="100970">
                  <c:v>6.0207376899999997E-10</c:v>
                </c:pt>
                <c:pt idx="100971">
                  <c:v>1.8394001729999999E-10</c:v>
                </c:pt>
                <c:pt idx="100972">
                  <c:v>5.0070195610000002E-9</c:v>
                </c:pt>
                <c:pt idx="100973">
                  <c:v>5.475879039E-11</c:v>
                </c:pt>
                <c:pt idx="100974">
                  <c:v>1.3172258679999999E-10</c:v>
                </c:pt>
                <c:pt idx="100975">
                  <c:v>2.4952670980000002E-10</c:v>
                </c:pt>
                <c:pt idx="100976">
                  <c:v>1.070769789E-8</c:v>
                </c:pt>
                <c:pt idx="100977">
                  <c:v>1.714240687E-10</c:v>
                </c:pt>
                <c:pt idx="100978">
                  <c:v>1.0227936139999999E-10</c:v>
                </c:pt>
                <c:pt idx="100979">
                  <c:v>3.3641961210000001E-11</c:v>
                </c:pt>
                <c:pt idx="100980">
                  <c:v>1.254815723E-13</c:v>
                </c:pt>
                <c:pt idx="100981">
                  <c:v>5.4613897E-11</c:v>
                </c:pt>
                <c:pt idx="100982">
                  <c:v>2.438676489E-10</c:v>
                </c:pt>
                <c:pt idx="100983">
                  <c:v>5.8921815180000001E-10</c:v>
                </c:pt>
                <c:pt idx="100984">
                  <c:v>1.361897303E-8</c:v>
                </c:pt>
                <c:pt idx="100985">
                  <c:v>2.6658064400000002E-9</c:v>
                </c:pt>
                <c:pt idx="100986">
                  <c:v>3.5078716760000001E-9</c:v>
                </c:pt>
                <c:pt idx="100987">
                  <c:v>5.1399853229999996E-9</c:v>
                </c:pt>
                <c:pt idx="100988">
                  <c:v>1.5696285220000001E-7</c:v>
                </c:pt>
                <c:pt idx="100989">
                  <c:v>1.26509628E-8</c:v>
                </c:pt>
                <c:pt idx="100990">
                  <c:v>1.1151763049999999E-8</c:v>
                </c:pt>
                <c:pt idx="100991">
                  <c:v>2.4791745300000001E-8</c:v>
                </c:pt>
                <c:pt idx="100992">
                  <c:v>4.8376667690000003E-6</c:v>
                </c:pt>
                <c:pt idx="100993">
                  <c:v>9.3011095709999995E-8</c:v>
                </c:pt>
                <c:pt idx="100994">
                  <c:v>7.0136094650000005E-8</c:v>
                </c:pt>
                <c:pt idx="100995">
                  <c:v>6.7565617800000002E-9</c:v>
                </c:pt>
                <c:pt idx="100996">
                  <c:v>4.8561548360000003E-6</c:v>
                </c:pt>
                <c:pt idx="100997">
                  <c:v>1.5548909679999999E-8</c:v>
                </c:pt>
                <c:pt idx="100998">
                  <c:v>2.963826115E-8</c:v>
                </c:pt>
                <c:pt idx="100999">
                  <c:v>1.6391807569999999E-8</c:v>
                </c:pt>
                <c:pt idx="101000">
                  <c:v>7.9868987169999996E-7</c:v>
                </c:pt>
                <c:pt idx="101001">
                  <c:v>2.030514787E-8</c:v>
                </c:pt>
                <c:pt idx="101002">
                  <c:v>2.4200567560000001E-8</c:v>
                </c:pt>
                <c:pt idx="101003">
                  <c:v>5.3231429969999999E-8</c:v>
                </c:pt>
                <c:pt idx="101004">
                  <c:v>1.204497712E-6</c:v>
                </c:pt>
                <c:pt idx="101005">
                  <c:v>6.159584608E-8</c:v>
                </c:pt>
                <c:pt idx="101006">
                  <c:v>3.129101471E-8</c:v>
                </c:pt>
                <c:pt idx="101007">
                  <c:v>1.293119036E-8</c:v>
                </c:pt>
                <c:pt idx="101008">
                  <c:v>2.3476938139999999E-7</c:v>
                </c:pt>
                <c:pt idx="101009">
                  <c:v>2.7168579440000001E-8</c:v>
                </c:pt>
                <c:pt idx="101010">
                  <c:v>1.4066445550000001E-8</c:v>
                </c:pt>
                <c:pt idx="101011">
                  <c:v>1.4944799040000001E-8</c:v>
                </c:pt>
                <c:pt idx="101012">
                  <c:v>5.1014812329999998E-7</c:v>
                </c:pt>
                <c:pt idx="101013">
                  <c:v>3.0512694120000003E-8</c:v>
                </c:pt>
                <c:pt idx="101014">
                  <c:v>1.869688202E-8</c:v>
                </c:pt>
                <c:pt idx="101015">
                  <c:v>2.50633237E-9</c:v>
                </c:pt>
                <c:pt idx="101016">
                  <c:v>4.9765771419999997E-8</c:v>
                </c:pt>
                <c:pt idx="101017">
                  <c:v>2.0031486280000001E-9</c:v>
                </c:pt>
                <c:pt idx="101018">
                  <c:v>1.7676576899999999E-9</c:v>
                </c:pt>
                <c:pt idx="101019">
                  <c:v>1.900236477E-9</c:v>
                </c:pt>
                <c:pt idx="101020">
                  <c:v>1.3359503200000001E-8</c:v>
                </c:pt>
                <c:pt idx="101021">
                  <c:v>1.646751213E-9</c:v>
                </c:pt>
                <c:pt idx="101022">
                  <c:v>1.7216143370000001E-9</c:v>
                </c:pt>
                <c:pt idx="101023">
                  <c:v>3.119886341E-9</c:v>
                </c:pt>
                <c:pt idx="101024">
                  <c:v>1.519722433E-7</c:v>
                </c:pt>
                <c:pt idx="101025">
                  <c:v>1.4367366169999999E-9</c:v>
                </c:pt>
                <c:pt idx="101026">
                  <c:v>1.6822805019999999E-9</c:v>
                </c:pt>
                <c:pt idx="101027">
                  <c:v>3.263180078E-9</c:v>
                </c:pt>
                <c:pt idx="101028">
                  <c:v>1.059606501E-8</c:v>
                </c:pt>
                <c:pt idx="101029">
                  <c:v>2.5107127320000002E-9</c:v>
                </c:pt>
                <c:pt idx="101030">
                  <c:v>4.2043704710000004E-9</c:v>
                </c:pt>
                <c:pt idx="101031">
                  <c:v>6.4221962369999998E-9</c:v>
                </c:pt>
                <c:pt idx="101032">
                  <c:v>3.7453158910000002E-8</c:v>
                </c:pt>
                <c:pt idx="101033">
                  <c:v>3.8439940109999999E-8</c:v>
                </c:pt>
                <c:pt idx="101034">
                  <c:v>2.4066485910000001E-8</c:v>
                </c:pt>
                <c:pt idx="101035">
                  <c:v>3.0449722709999999E-8</c:v>
                </c:pt>
                <c:pt idx="101036">
                  <c:v>1.311113279E-6</c:v>
                </c:pt>
                <c:pt idx="101037">
                  <c:v>1.2141882609999999E-8</c:v>
                </c:pt>
                <c:pt idx="101038">
                  <c:v>4.4696579569999997E-8</c:v>
                </c:pt>
                <c:pt idx="101039">
                  <c:v>6.9000195770000001E-8</c:v>
                </c:pt>
                <c:pt idx="101040">
                  <c:v>1.47822354E-7</c:v>
                </c:pt>
                <c:pt idx="101041">
                  <c:v>3.5492794259999999E-8</c:v>
                </c:pt>
                <c:pt idx="101042">
                  <c:v>7.3538294360000002E-8</c:v>
                </c:pt>
                <c:pt idx="101043">
                  <c:v>3.723998298E-7</c:v>
                </c:pt>
                <c:pt idx="101044">
                  <c:v>4.5848008649999998E-6</c:v>
                </c:pt>
                <c:pt idx="101045">
                  <c:v>4.8362184310000002E-7</c:v>
                </c:pt>
                <c:pt idx="101046">
                  <c:v>1.6185621209999999E-7</c:v>
                </c:pt>
                <c:pt idx="101047">
                  <c:v>1.5604874750000001E-7</c:v>
                </c:pt>
                <c:pt idx="101048">
                  <c:v>6.2869583410000001E-7</c:v>
                </c:pt>
                <c:pt idx="101049">
                  <c:v>6.681840112E-8</c:v>
                </c:pt>
                <c:pt idx="101050">
                  <c:v>2.1917523620000001E-8</c:v>
                </c:pt>
                <c:pt idx="101051">
                  <c:v>3.2654432500000003E-8</c:v>
                </c:pt>
                <c:pt idx="101052">
                  <c:v>2.6240772100000002E-7</c:v>
                </c:pt>
                <c:pt idx="101053">
                  <c:v>8.9460864800000006E-8</c:v>
                </c:pt>
                <c:pt idx="101054">
                  <c:v>5.04275534E-8</c:v>
                </c:pt>
                <c:pt idx="101055">
                  <c:v>1.9190955160000001E-7</c:v>
                </c:pt>
                <c:pt idx="101056">
                  <c:v>1.0303246149999999E-6</c:v>
                </c:pt>
                <c:pt idx="101057">
                  <c:v>3.0818955529999998E-8</c:v>
                </c:pt>
                <c:pt idx="101058">
                  <c:v>7.3310112379999997E-9</c:v>
                </c:pt>
                <c:pt idx="101059">
                  <c:v>1.9311844399999999E-9</c:v>
                </c:pt>
                <c:pt idx="101060">
                  <c:v>2.728724784E-8</c:v>
                </c:pt>
                <c:pt idx="101061">
                  <c:v>6.8167054150000001E-9</c:v>
                </c:pt>
                <c:pt idx="101062">
                  <c:v>1.0244921560000001E-8</c:v>
                </c:pt>
                <c:pt idx="101063">
                  <c:v>2.910920969E-8</c:v>
                </c:pt>
                <c:pt idx="101064">
                  <c:v>1.604688476E-7</c:v>
                </c:pt>
                <c:pt idx="101065">
                  <c:v>9.3482286980000002E-8</c:v>
                </c:pt>
                <c:pt idx="101066">
                  <c:v>3.8627150460000003E-8</c:v>
                </c:pt>
                <c:pt idx="101067">
                  <c:v>5.2055722270000001E-8</c:v>
                </c:pt>
                <c:pt idx="101068">
                  <c:v>2.000060788E-7</c:v>
                </c:pt>
                <c:pt idx="101069">
                  <c:v>3.2212939829999997E-8</c:v>
                </c:pt>
                <c:pt idx="101070">
                  <c:v>2.4238588760000001E-8</c:v>
                </c:pt>
                <c:pt idx="101071">
                  <c:v>2.3074484110000001E-8</c:v>
                </c:pt>
                <c:pt idx="101072">
                  <c:v>1.583538651E-8</c:v>
                </c:pt>
                <c:pt idx="101073">
                  <c:v>4.410080977E-8</c:v>
                </c:pt>
                <c:pt idx="101074">
                  <c:v>9.3531571959999993E-9</c:v>
                </c:pt>
                <c:pt idx="101075">
                  <c:v>3.5095031939999999E-8</c:v>
                </c:pt>
                <c:pt idx="101076">
                  <c:v>3.7394370810000001E-8</c:v>
                </c:pt>
                <c:pt idx="101077">
                  <c:v>2.026239285E-8</c:v>
                </c:pt>
                <c:pt idx="101078">
                  <c:v>1.5665790060000001E-8</c:v>
                </c:pt>
                <c:pt idx="101079">
                  <c:v>1.216408671E-8</c:v>
                </c:pt>
                <c:pt idx="101080">
                  <c:v>4.4877625509999999E-9</c:v>
                </c:pt>
                <c:pt idx="101081">
                  <c:v>1.424546941E-8</c:v>
                </c:pt>
                <c:pt idx="101082">
                  <c:v>2.2347408349999999E-8</c:v>
                </c:pt>
                <c:pt idx="101083">
                  <c:v>8.5429326549999994E-8</c:v>
                </c:pt>
                <c:pt idx="101084">
                  <c:v>4.3756120129999998E-7</c:v>
                </c:pt>
                <c:pt idx="101085">
                  <c:v>3.3470229650000002E-7</c:v>
                </c:pt>
                <c:pt idx="101086">
                  <c:v>3.5384245389999998E-7</c:v>
                </c:pt>
                <c:pt idx="101087">
                  <c:v>6.5177565989999999E-7</c:v>
                </c:pt>
                <c:pt idx="101088">
                  <c:v>2.0553861939999999E-6</c:v>
                </c:pt>
                <c:pt idx="101089">
                  <c:v>2.2402004599999999E-8</c:v>
                </c:pt>
                <c:pt idx="101090">
                  <c:v>1.107694541E-7</c:v>
                </c:pt>
                <c:pt idx="101091">
                  <c:v>1.4316523070000001E-8</c:v>
                </c:pt>
                <c:pt idx="101092">
                  <c:v>1.8000983300000001E-7</c:v>
                </c:pt>
                <c:pt idx="101093">
                  <c:v>1.019088674E-7</c:v>
                </c:pt>
                <c:pt idx="101094">
                  <c:v>1.2261231119999999E-7</c:v>
                </c:pt>
                <c:pt idx="101095">
                  <c:v>2.5307503580000002E-8</c:v>
                </c:pt>
                <c:pt idx="101096">
                  <c:v>1.7123151150000001E-7</c:v>
                </c:pt>
                <c:pt idx="101097">
                  <c:v>8.008116116E-8</c:v>
                </c:pt>
                <c:pt idx="101098">
                  <c:v>1.242319291E-7</c:v>
                </c:pt>
                <c:pt idx="101099">
                  <c:v>1.487794135E-7</c:v>
                </c:pt>
                <c:pt idx="101100">
                  <c:v>1.17201826E-7</c:v>
                </c:pt>
                <c:pt idx="101101">
                  <c:v>1.065838867E-7</c:v>
                </c:pt>
                <c:pt idx="101102">
                  <c:v>4.3059763050000001E-8</c:v>
                </c:pt>
                <c:pt idx="101103">
                  <c:v>6.0750188800000005E-8</c:v>
                </c:pt>
                <c:pt idx="101104">
                  <c:v>1.466493587E-7</c:v>
                </c:pt>
                <c:pt idx="101105">
                  <c:v>4.3934311530000001E-8</c:v>
                </c:pt>
                <c:pt idx="101106">
                  <c:v>1.2040361229999999E-8</c:v>
                </c:pt>
                <c:pt idx="101107">
                  <c:v>3.8551931089999998E-8</c:v>
                </c:pt>
                <c:pt idx="101108">
                  <c:v>2.583715824E-7</c:v>
                </c:pt>
                <c:pt idx="101109">
                  <c:v>8.6611030699999992E-9</c:v>
                </c:pt>
                <c:pt idx="101110">
                  <c:v>1.8768529879999999E-8</c:v>
                </c:pt>
                <c:pt idx="101111">
                  <c:v>1.105155415E-8</c:v>
                </c:pt>
                <c:pt idx="101112">
                  <c:v>8.9848093009999996E-8</c:v>
                </c:pt>
                <c:pt idx="101113">
                  <c:v>9.0237231380000004E-9</c:v>
                </c:pt>
                <c:pt idx="101114">
                  <c:v>6.6305652369999999E-8</c:v>
                </c:pt>
                <c:pt idx="101115">
                  <c:v>4.9647378630000001E-8</c:v>
                </c:pt>
                <c:pt idx="101116">
                  <c:v>3.5154430809999998E-9</c:v>
                </c:pt>
                <c:pt idx="101117">
                  <c:v>7.8737126850000004E-8</c:v>
                </c:pt>
                <c:pt idx="101118">
                  <c:v>1.052104047E-7</c:v>
                </c:pt>
                <c:pt idx="101119">
                  <c:v>2.3402633589999999E-8</c:v>
                </c:pt>
                <c:pt idx="101120">
                  <c:v>2.911222773E-9</c:v>
                </c:pt>
                <c:pt idx="101121">
                  <c:v>1.115040733E-7</c:v>
                </c:pt>
                <c:pt idx="101122">
                  <c:v>9.1546683510000001E-8</c:v>
                </c:pt>
                <c:pt idx="101123">
                  <c:v>2.8527915779999999E-8</c:v>
                </c:pt>
                <c:pt idx="101124">
                  <c:v>6.0971049259999995E-8</c:v>
                </c:pt>
                <c:pt idx="101125">
                  <c:v>1.4022766070000001E-7</c:v>
                </c:pt>
                <c:pt idx="101126">
                  <c:v>6.3477917370000003E-8</c:v>
                </c:pt>
                <c:pt idx="101127">
                  <c:v>3.3934107309999999E-8</c:v>
                </c:pt>
                <c:pt idx="101128">
                  <c:v>1.709534254E-8</c:v>
                </c:pt>
                <c:pt idx="101129">
                  <c:v>2.3323777630000001E-8</c:v>
                </c:pt>
                <c:pt idx="101130">
                  <c:v>4.7749191509999998E-9</c:v>
                </c:pt>
                <c:pt idx="101131">
                  <c:v>5.1895971519999997E-9</c:v>
                </c:pt>
                <c:pt idx="101132">
                  <c:v>3.6673280059999999E-8</c:v>
                </c:pt>
                <c:pt idx="101133">
                  <c:v>4.9903685569999998E-9</c:v>
                </c:pt>
                <c:pt idx="101134">
                  <c:v>6.0427874149999997E-9</c:v>
                </c:pt>
                <c:pt idx="101135">
                  <c:v>6.1754122720000006E-8</c:v>
                </c:pt>
                <c:pt idx="101136">
                  <c:v>5.7037980689999998E-8</c:v>
                </c:pt>
                <c:pt idx="101137">
                  <c:v>5.7147922469999999E-8</c:v>
                </c:pt>
                <c:pt idx="101138">
                  <c:v>1.1969982289999999E-7</c:v>
                </c:pt>
                <c:pt idx="101139">
                  <c:v>1.549543006E-7</c:v>
                </c:pt>
                <c:pt idx="101140">
                  <c:v>8.3268259959999999E-8</c:v>
                </c:pt>
                <c:pt idx="101141">
                  <c:v>2.8965821779999999E-8</c:v>
                </c:pt>
                <c:pt idx="101142">
                  <c:v>9.5614665839999995E-8</c:v>
                </c:pt>
                <c:pt idx="101143">
                  <c:v>3.041662181E-8</c:v>
                </c:pt>
                <c:pt idx="101144">
                  <c:v>1.9368289710000001E-9</c:v>
                </c:pt>
                <c:pt idx="101145">
                  <c:v>1.0061223579999999E-7</c:v>
                </c:pt>
                <c:pt idx="101146">
                  <c:v>1.8898660979999999E-7</c:v>
                </c:pt>
                <c:pt idx="101147">
                  <c:v>5.4470916759999998E-7</c:v>
                </c:pt>
                <c:pt idx="101148">
                  <c:v>3.786558969E-7</c:v>
                </c:pt>
                <c:pt idx="101149">
                  <c:v>9.5346324449999994E-10</c:v>
                </c:pt>
                <c:pt idx="101150">
                  <c:v>2.170148079E-8</c:v>
                </c:pt>
                <c:pt idx="101151">
                  <c:v>1.508225637E-8</c:v>
                </c:pt>
                <c:pt idx="101152">
                  <c:v>2.508008639E-8</c:v>
                </c:pt>
                <c:pt idx="101153">
                  <c:v>2.3837618419999999E-8</c:v>
                </c:pt>
                <c:pt idx="101154">
                  <c:v>1.211103244E-8</c:v>
                </c:pt>
                <c:pt idx="101155">
                  <c:v>3.5892577749999999E-8</c:v>
                </c:pt>
                <c:pt idx="101156">
                  <c:v>1.8412530809999999E-7</c:v>
                </c:pt>
                <c:pt idx="101157">
                  <c:v>7.1667918189999996E-8</c:v>
                </c:pt>
                <c:pt idx="101158">
                  <c:v>1.193444661E-7</c:v>
                </c:pt>
                <c:pt idx="101159">
                  <c:v>1.357514318E-6</c:v>
                </c:pt>
                <c:pt idx="101160">
                  <c:v>3.1174670440000001E-7</c:v>
                </c:pt>
                <c:pt idx="101161">
                  <c:v>4.5199735399999999E-8</c:v>
                </c:pt>
                <c:pt idx="101162">
                  <c:v>4.0876126309999999E-8</c:v>
                </c:pt>
                <c:pt idx="101163">
                  <c:v>2.9927892349999998E-7</c:v>
                </c:pt>
                <c:pt idx="101164">
                  <c:v>5.477413415E-8</c:v>
                </c:pt>
                <c:pt idx="101165">
                  <c:v>5.2233682049999998E-8</c:v>
                </c:pt>
                <c:pt idx="101166">
                  <c:v>2.1152616519999999E-7</c:v>
                </c:pt>
                <c:pt idx="101167">
                  <c:v>3.2567551549999999E-6</c:v>
                </c:pt>
                <c:pt idx="101168">
                  <c:v>1.5660069380000001E-6</c:v>
                </c:pt>
                <c:pt idx="101169">
                  <c:v>1.9905005190000001E-7</c:v>
                </c:pt>
                <c:pt idx="101170">
                  <c:v>1.8939875189999999E-7</c:v>
                </c:pt>
                <c:pt idx="101171">
                  <c:v>6.4803175439999995E-7</c:v>
                </c:pt>
                <c:pt idx="101172">
                  <c:v>8.6959103979999998E-9</c:v>
                </c:pt>
                <c:pt idx="101173">
                  <c:v>9.6064190720000005E-9</c:v>
                </c:pt>
                <c:pt idx="101174">
                  <c:v>2.763014343E-8</c:v>
                </c:pt>
                <c:pt idx="101175">
                  <c:v>8.3689916190000002E-8</c:v>
                </c:pt>
                <c:pt idx="101176">
                  <c:v>2.6337641210000001E-9</c:v>
                </c:pt>
                <c:pt idx="101177">
                  <c:v>2.1818798789999999E-8</c:v>
                </c:pt>
                <c:pt idx="101178">
                  <c:v>1.7300988140000001E-8</c:v>
                </c:pt>
                <c:pt idx="101179">
                  <c:v>8.3020855330000002E-8</c:v>
                </c:pt>
                <c:pt idx="101180">
                  <c:v>8.9500162799999996E-9</c:v>
                </c:pt>
                <c:pt idx="101181">
                  <c:v>4.2219743370000003E-8</c:v>
                </c:pt>
                <c:pt idx="101182">
                  <c:v>1.7446290329999999E-8</c:v>
                </c:pt>
                <c:pt idx="101183">
                  <c:v>5.8105316930000001E-8</c:v>
                </c:pt>
                <c:pt idx="101184">
                  <c:v>8.8491999799999999E-9</c:v>
                </c:pt>
                <c:pt idx="101185">
                  <c:v>3.3244293519999999E-8</c:v>
                </c:pt>
                <c:pt idx="101186">
                  <c:v>4.9474291249999999E-10</c:v>
                </c:pt>
                <c:pt idx="101187">
                  <c:v>5.6773255919999997E-7</c:v>
                </c:pt>
                <c:pt idx="101188">
                  <c:v>1.2323434699999999E-7</c:v>
                </c:pt>
                <c:pt idx="101189">
                  <c:v>8.4853331980000002E-8</c:v>
                </c:pt>
                <c:pt idx="101190">
                  <c:v>4.8301914120000002E-8</c:v>
                </c:pt>
                <c:pt idx="101191">
                  <c:v>1.3422109769999999E-7</c:v>
                </c:pt>
                <c:pt idx="101192">
                  <c:v>1.6349870709999999E-8</c:v>
                </c:pt>
                <c:pt idx="101193">
                  <c:v>3.6732435540000001E-9</c:v>
                </c:pt>
                <c:pt idx="101194">
                  <c:v>6.5478545280000001E-9</c:v>
                </c:pt>
                <c:pt idx="101195">
                  <c:v>1.3152194439999999E-8</c:v>
                </c:pt>
                <c:pt idx="101196">
                  <c:v>2.1582758249999999E-8</c:v>
                </c:pt>
                <c:pt idx="101197">
                  <c:v>4.4105247809999998E-8</c:v>
                </c:pt>
                <c:pt idx="101198">
                  <c:v>2.2135882199999999E-8</c:v>
                </c:pt>
                <c:pt idx="101199">
                  <c:v>1.2030479679999999E-6</c:v>
                </c:pt>
                <c:pt idx="101200">
                  <c:v>1.3657852019999999E-7</c:v>
                </c:pt>
                <c:pt idx="101201">
                  <c:v>9.7988044160000002E-8</c:v>
                </c:pt>
                <c:pt idx="101202">
                  <c:v>2.123228291E-7</c:v>
                </c:pt>
                <c:pt idx="101203">
                  <c:v>2.1888196699999999E-8</c:v>
                </c:pt>
                <c:pt idx="101204">
                  <c:v>1.27477486E-8</c:v>
                </c:pt>
                <c:pt idx="101205">
                  <c:v>1.4084494629999999E-7</c:v>
                </c:pt>
                <c:pt idx="101206">
                  <c:v>1.592365666E-7</c:v>
                </c:pt>
                <c:pt idx="101207">
                  <c:v>5.6706401380000001E-7</c:v>
                </c:pt>
                <c:pt idx="101208">
                  <c:v>5.1336050650000001E-8</c:v>
                </c:pt>
                <c:pt idx="101209">
                  <c:v>2.230772718E-7</c:v>
                </c:pt>
                <c:pt idx="101210">
                  <c:v>5.1250696279999998E-7</c:v>
                </c:pt>
                <c:pt idx="101211">
                  <c:v>1.9419756369999998E-6</c:v>
                </c:pt>
                <c:pt idx="101212">
                  <c:v>2.9718233829999999E-7</c:v>
                </c:pt>
                <c:pt idx="101213">
                  <c:v>1.688014944E-7</c:v>
                </c:pt>
                <c:pt idx="101214">
                  <c:v>6.9492516899999999E-8</c:v>
                </c:pt>
                <c:pt idx="101215">
                  <c:v>1.4322249529999999E-7</c:v>
                </c:pt>
                <c:pt idx="101216">
                  <c:v>1.409323812E-7</c:v>
                </c:pt>
                <c:pt idx="101217">
                  <c:v>1.3693895650000001E-7</c:v>
                </c:pt>
                <c:pt idx="101218">
                  <c:v>1.07044367E-7</c:v>
                </c:pt>
                <c:pt idx="101219">
                  <c:v>8.4840146700000005E-6</c:v>
                </c:pt>
                <c:pt idx="101220">
                  <c:v>2.9929229739999998E-7</c:v>
                </c:pt>
                <c:pt idx="101221">
                  <c:v>1.117393802E-7</c:v>
                </c:pt>
                <c:pt idx="101222">
                  <c:v>7.1581495059999996E-8</c:v>
                </c:pt>
                <c:pt idx="101223">
                  <c:v>9.8312239579999994E-8</c:v>
                </c:pt>
                <c:pt idx="101224">
                  <c:v>1.911876115E-9</c:v>
                </c:pt>
                <c:pt idx="101225">
                  <c:v>5.7814001120000001E-9</c:v>
                </c:pt>
                <c:pt idx="101226">
                  <c:v>1.880462096E-9</c:v>
                </c:pt>
                <c:pt idx="101227">
                  <c:v>8.9675615560000006E-9</c:v>
                </c:pt>
                <c:pt idx="101228">
                  <c:v>7.9314658669999997E-9</c:v>
                </c:pt>
                <c:pt idx="101229">
                  <c:v>1.0880677209999999E-8</c:v>
                </c:pt>
                <c:pt idx="101230">
                  <c:v>1.9747388170000002E-8</c:v>
                </c:pt>
                <c:pt idx="101231">
                  <c:v>2.5699232249999999E-8</c:v>
                </c:pt>
                <c:pt idx="101232">
                  <c:v>2.1165845720000001E-8</c:v>
                </c:pt>
                <c:pt idx="101233">
                  <c:v>2.1785989609999999E-8</c:v>
                </c:pt>
                <c:pt idx="101234">
                  <c:v>1.438083582E-8</c:v>
                </c:pt>
                <c:pt idx="101235">
                  <c:v>1.2219846160000001E-8</c:v>
                </c:pt>
                <c:pt idx="101236">
                  <c:v>1.4024566910000001E-8</c:v>
                </c:pt>
                <c:pt idx="101237">
                  <c:v>1.393688935E-8</c:v>
                </c:pt>
                <c:pt idx="101238">
                  <c:v>2.6524581230000001E-9</c:v>
                </c:pt>
                <c:pt idx="101239">
                  <c:v>6.4102613509999994E-8</c:v>
                </c:pt>
                <c:pt idx="101240">
                  <c:v>5.0003118629999997E-9</c:v>
                </c:pt>
                <c:pt idx="101241">
                  <c:v>1.220616432E-9</c:v>
                </c:pt>
                <c:pt idx="101242">
                  <c:v>8.6692999769999993E-9</c:v>
                </c:pt>
                <c:pt idx="101243">
                  <c:v>3.1869809989999998E-7</c:v>
                </c:pt>
                <c:pt idx="101244">
                  <c:v>1.012920959E-8</c:v>
                </c:pt>
                <c:pt idx="101245">
                  <c:v>1.157294437E-8</c:v>
                </c:pt>
                <c:pt idx="101246">
                  <c:v>4.3014271840000001E-8</c:v>
                </c:pt>
                <c:pt idx="101247">
                  <c:v>3.9813909549999999E-7</c:v>
                </c:pt>
                <c:pt idx="101248">
                  <c:v>4.9415119759999999E-8</c:v>
                </c:pt>
                <c:pt idx="101249">
                  <c:v>5.8920402289999997E-8</c:v>
                </c:pt>
                <c:pt idx="101250">
                  <c:v>7.2918138729999996E-8</c:v>
                </c:pt>
                <c:pt idx="101251">
                  <c:v>5.4356635979999998E-7</c:v>
                </c:pt>
                <c:pt idx="101252">
                  <c:v>7.69100503E-8</c:v>
                </c:pt>
                <c:pt idx="101253">
                  <c:v>1.09087828E-7</c:v>
                </c:pt>
                <c:pt idx="101254">
                  <c:v>1.053171123E-7</c:v>
                </c:pt>
                <c:pt idx="101255">
                  <c:v>1.436535092E-6</c:v>
                </c:pt>
                <c:pt idx="101256">
                  <c:v>1.027203901E-7</c:v>
                </c:pt>
                <c:pt idx="101257">
                  <c:v>1.4466849639999999E-7</c:v>
                </c:pt>
                <c:pt idx="101258">
                  <c:v>5.3328803360000001E-8</c:v>
                </c:pt>
                <c:pt idx="101259">
                  <c:v>2.0057436710000002E-5</c:v>
                </c:pt>
                <c:pt idx="101260">
                  <c:v>6.4549572280000004E-8</c:v>
                </c:pt>
                <c:pt idx="101261">
                  <c:v>1.245953728E-7</c:v>
                </c:pt>
                <c:pt idx="101262">
                  <c:v>3.775270583E-7</c:v>
                </c:pt>
                <c:pt idx="101263">
                  <c:v>1.081378465E-5</c:v>
                </c:pt>
                <c:pt idx="101264">
                  <c:v>1.3340878560000001E-7</c:v>
                </c:pt>
                <c:pt idx="101265">
                  <c:v>8.0189922670000004E-8</c:v>
                </c:pt>
                <c:pt idx="101266">
                  <c:v>7.5297499530000002E-8</c:v>
                </c:pt>
                <c:pt idx="101267">
                  <c:v>7.4581612510000004E-7</c:v>
                </c:pt>
                <c:pt idx="101268">
                  <c:v>5.1919030710000003E-8</c:v>
                </c:pt>
                <c:pt idx="101269">
                  <c:v>3.2728960730000002E-8</c:v>
                </c:pt>
                <c:pt idx="101270">
                  <c:v>1.610684449E-8</c:v>
                </c:pt>
                <c:pt idx="101271">
                  <c:v>5.835091414E-7</c:v>
                </c:pt>
                <c:pt idx="101272">
                  <c:v>9.0989523269999997E-9</c:v>
                </c:pt>
                <c:pt idx="101273">
                  <c:v>5.7770191949999998E-9</c:v>
                </c:pt>
                <c:pt idx="101274">
                  <c:v>2.6799612960000001E-9</c:v>
                </c:pt>
                <c:pt idx="101275">
                  <c:v>1.155015267E-8</c:v>
                </c:pt>
                <c:pt idx="101276">
                  <c:v>2.4152539200000002E-10</c:v>
                </c:pt>
                <c:pt idx="101277">
                  <c:v>3.5702968490000002E-14</c:v>
                </c:pt>
                <c:pt idx="101278">
                  <c:v>1.24437341E-10</c:v>
                </c:pt>
                <c:pt idx="101279">
                  <c:v>3.4032712949999998E-8</c:v>
                </c:pt>
                <c:pt idx="101280">
                  <c:v>8.7931766460000002E-10</c:v>
                </c:pt>
                <c:pt idx="101281">
                  <c:v>6.7225102999999997E-10</c:v>
                </c:pt>
                <c:pt idx="101282">
                  <c:v>2.3783964989999998E-10</c:v>
                </c:pt>
                <c:pt idx="101283">
                  <c:v>3.3815397750000002E-8</c:v>
                </c:pt>
                <c:pt idx="101284">
                  <c:v>2.3887683879999998E-10</c:v>
                </c:pt>
                <c:pt idx="101285">
                  <c:v>3.61480602E-10</c:v>
                </c:pt>
                <c:pt idx="101286">
                  <c:v>9.9140038170000003E-10</c:v>
                </c:pt>
                <c:pt idx="101287">
                  <c:v>2.6360068669999998E-8</c:v>
                </c:pt>
                <c:pt idx="101288">
                  <c:v>4.6946566949999999E-9</c:v>
                </c:pt>
                <c:pt idx="101289">
                  <c:v>9.3794374040000002E-9</c:v>
                </c:pt>
                <c:pt idx="101290">
                  <c:v>2.6878047320000001E-8</c:v>
                </c:pt>
                <c:pt idx="101291">
                  <c:v>1.9674793929999999E-6</c:v>
                </c:pt>
                <c:pt idx="101292">
                  <c:v>8.6824507629999995E-8</c:v>
                </c:pt>
                <c:pt idx="101293">
                  <c:v>6.455287474E-8</c:v>
                </c:pt>
                <c:pt idx="101294">
                  <c:v>2.733907632E-8</c:v>
                </c:pt>
                <c:pt idx="101295">
                  <c:v>5.2127989179999996E-7</c:v>
                </c:pt>
                <c:pt idx="101296">
                  <c:v>1.4906725349999999E-7</c:v>
                </c:pt>
                <c:pt idx="101297">
                  <c:v>1.2501024499999999E-7</c:v>
                </c:pt>
                <c:pt idx="101298">
                  <c:v>1.172811908E-7</c:v>
                </c:pt>
                <c:pt idx="101299">
                  <c:v>3.8625254990000001E-6</c:v>
                </c:pt>
                <c:pt idx="101300">
                  <c:v>5.6133087290000003E-7</c:v>
                </c:pt>
                <c:pt idx="101301">
                  <c:v>3.6506264189999999E-7</c:v>
                </c:pt>
                <c:pt idx="101302">
                  <c:v>3.0221239469999997E-8</c:v>
                </c:pt>
                <c:pt idx="101303">
                  <c:v>2.7800603580000001E-5</c:v>
                </c:pt>
                <c:pt idx="101304">
                  <c:v>4.9863539609999999E-8</c:v>
                </c:pt>
                <c:pt idx="101305">
                  <c:v>2.5240806329999999E-7</c:v>
                </c:pt>
                <c:pt idx="101306">
                  <c:v>3.1012061989999998E-7</c:v>
                </c:pt>
                <c:pt idx="101307">
                  <c:v>1.2655050070000001E-6</c:v>
                </c:pt>
                <c:pt idx="101308">
                  <c:v>1.695722486E-7</c:v>
                </c:pt>
                <c:pt idx="101309">
                  <c:v>2.388173314E-7</c:v>
                </c:pt>
                <c:pt idx="101310">
                  <c:v>7.0146750989999999E-7</c:v>
                </c:pt>
                <c:pt idx="101311">
                  <c:v>1.821341066E-5</c:v>
                </c:pt>
                <c:pt idx="101312">
                  <c:v>8.3284091199999996E-7</c:v>
                </c:pt>
                <c:pt idx="101313">
                  <c:v>2.2051909399999999E-7</c:v>
                </c:pt>
                <c:pt idx="101314">
                  <c:v>3.9192445139999998E-8</c:v>
                </c:pt>
                <c:pt idx="101315">
                  <c:v>1.33642882E-6</c:v>
                </c:pt>
                <c:pt idx="101316">
                  <c:v>9.7811936810000001E-8</c:v>
                </c:pt>
                <c:pt idx="101317">
                  <c:v>3.6073911509999997E-8</c:v>
                </c:pt>
                <c:pt idx="101318">
                  <c:v>2.8625175709999999E-8</c:v>
                </c:pt>
                <c:pt idx="101319">
                  <c:v>1.9918966210000001E-7</c:v>
                </c:pt>
                <c:pt idx="101320">
                  <c:v>4.6042391680000001E-8</c:v>
                </c:pt>
                <c:pt idx="101321">
                  <c:v>1.817840263E-9</c:v>
                </c:pt>
                <c:pt idx="101322">
                  <c:v>2.824520798E-8</c:v>
                </c:pt>
                <c:pt idx="101323">
                  <c:v>1.4942814320000001E-7</c:v>
                </c:pt>
                <c:pt idx="101324">
                  <c:v>1.53928518E-8</c:v>
                </c:pt>
                <c:pt idx="101325">
                  <c:v>1.169944157E-8</c:v>
                </c:pt>
                <c:pt idx="101326">
                  <c:v>1.2056454419999999E-8</c:v>
                </c:pt>
                <c:pt idx="101327">
                  <c:v>1.182699548E-8</c:v>
                </c:pt>
                <c:pt idx="101328">
                  <c:v>1.429431532E-8</c:v>
                </c:pt>
                <c:pt idx="101329">
                  <c:v>1.441719166E-8</c:v>
                </c:pt>
                <c:pt idx="101330">
                  <c:v>1.123718019E-8</c:v>
                </c:pt>
                <c:pt idx="101331">
                  <c:v>8.8678033579999996E-8</c:v>
                </c:pt>
                <c:pt idx="101332">
                  <c:v>5.3485475410000005E-10</c:v>
                </c:pt>
                <c:pt idx="101333">
                  <c:v>2.3756807850000001E-8</c:v>
                </c:pt>
                <c:pt idx="101334">
                  <c:v>1.032174748E-7</c:v>
                </c:pt>
                <c:pt idx="101335">
                  <c:v>8.8621533009999997E-7</c:v>
                </c:pt>
                <c:pt idx="101336">
                  <c:v>6.7215589650000004E-9</c:v>
                </c:pt>
                <c:pt idx="101337">
                  <c:v>1.077018283E-8</c:v>
                </c:pt>
                <c:pt idx="101338">
                  <c:v>1.877938587E-8</c:v>
                </c:pt>
                <c:pt idx="101339">
                  <c:v>7.0153055910000005E-7</c:v>
                </c:pt>
                <c:pt idx="101340">
                  <c:v>6.5564727779999998E-8</c:v>
                </c:pt>
                <c:pt idx="101341">
                  <c:v>1.570173341E-7</c:v>
                </c:pt>
                <c:pt idx="101342">
                  <c:v>2.1686935850000001E-7</c:v>
                </c:pt>
                <c:pt idx="101343">
                  <c:v>7.3304931680000002E-6</c:v>
                </c:pt>
                <c:pt idx="101344">
                  <c:v>7.5062834329999995E-8</c:v>
                </c:pt>
                <c:pt idx="101345">
                  <c:v>2.6686049390000002E-7</c:v>
                </c:pt>
                <c:pt idx="101346">
                  <c:v>6.5343885399999998E-7</c:v>
                </c:pt>
                <c:pt idx="101347">
                  <c:v>2.4435580499999999E-6</c:v>
                </c:pt>
                <c:pt idx="101348">
                  <c:v>5.001629067E-7</c:v>
                </c:pt>
                <c:pt idx="101349">
                  <c:v>3.781349698E-7</c:v>
                </c:pt>
                <c:pt idx="101350">
                  <c:v>1.721173446E-6</c:v>
                </c:pt>
                <c:pt idx="101351">
                  <c:v>2.5537889129999999E-5</c:v>
                </c:pt>
                <c:pt idx="101352">
                  <c:v>5.3407626260000003E-6</c:v>
                </c:pt>
                <c:pt idx="101353">
                  <c:v>4.0136886849999997E-6</c:v>
                </c:pt>
                <c:pt idx="101354">
                  <c:v>5.8068777299999997E-6</c:v>
                </c:pt>
                <c:pt idx="101355">
                  <c:v>3.4535324479999999E-5</c:v>
                </c:pt>
                <c:pt idx="101356">
                  <c:v>1.783903612E-7</c:v>
                </c:pt>
                <c:pt idx="101357">
                  <c:v>5.2532755650000004E-7</c:v>
                </c:pt>
                <c:pt idx="101358">
                  <c:v>4.4524981999999998E-8</c:v>
                </c:pt>
                <c:pt idx="101359">
                  <c:v>1.79900996E-6</c:v>
                </c:pt>
                <c:pt idx="101360">
                  <c:v>2.9847601709999998E-7</c:v>
                </c:pt>
                <c:pt idx="101361">
                  <c:v>4.0169769430000001E-7</c:v>
                </c:pt>
                <c:pt idx="101362">
                  <c:v>4.3061432689999997E-8</c:v>
                </c:pt>
                <c:pt idx="101363">
                  <c:v>6.2436409029999999E-7</c:v>
                </c:pt>
                <c:pt idx="101364">
                  <c:v>1.6889569009999999E-7</c:v>
                </c:pt>
                <c:pt idx="101365">
                  <c:v>2.5236677209999999E-7</c:v>
                </c:pt>
                <c:pt idx="101366">
                  <c:v>2.4177974160000002E-7</c:v>
                </c:pt>
                <c:pt idx="101367">
                  <c:v>1.3399794929999999E-7</c:v>
                </c:pt>
                <c:pt idx="101368">
                  <c:v>1.8181683860000001E-7</c:v>
                </c:pt>
                <c:pt idx="101369">
                  <c:v>1.021717852E-7</c:v>
                </c:pt>
                <c:pt idx="101370">
                  <c:v>1.025688625E-7</c:v>
                </c:pt>
                <c:pt idx="101371">
                  <c:v>1.357445524E-7</c:v>
                </c:pt>
                <c:pt idx="101372">
                  <c:v>8.7170181810000006E-8</c:v>
                </c:pt>
                <c:pt idx="101373">
                  <c:v>5.1813816560000002E-8</c:v>
                </c:pt>
                <c:pt idx="101374">
                  <c:v>6.1544633609999993E-8</c:v>
                </c:pt>
                <c:pt idx="101375">
                  <c:v>8.2436113570000006E-8</c:v>
                </c:pt>
                <c:pt idx="101376">
                  <c:v>5.9017221009999997E-8</c:v>
                </c:pt>
                <c:pt idx="101377">
                  <c:v>6.845788101E-8</c:v>
                </c:pt>
                <c:pt idx="101378">
                  <c:v>7.0900302330000003E-8</c:v>
                </c:pt>
                <c:pt idx="101379">
                  <c:v>2.8240162199999999E-8</c:v>
                </c:pt>
                <c:pt idx="101380">
                  <c:v>1.1954737069999999E-7</c:v>
                </c:pt>
                <c:pt idx="101381">
                  <c:v>1.249368493E-7</c:v>
                </c:pt>
                <c:pt idx="101382">
                  <c:v>1.2759584580000001E-7</c:v>
                </c:pt>
                <c:pt idx="101383">
                  <c:v>2.9401107580000002E-7</c:v>
                </c:pt>
                <c:pt idx="101384">
                  <c:v>3.0907001979999998E-7</c:v>
                </c:pt>
                <c:pt idx="101385">
                  <c:v>1.0043214150000001E-7</c:v>
                </c:pt>
                <c:pt idx="101386">
                  <c:v>1.602832106E-7</c:v>
                </c:pt>
                <c:pt idx="101387">
                  <c:v>6.157344939E-7</c:v>
                </c:pt>
                <c:pt idx="101388">
                  <c:v>6.6649126199999995E-7</c:v>
                </c:pt>
                <c:pt idx="101389">
                  <c:v>1.5832675129999999E-7</c:v>
                </c:pt>
                <c:pt idx="101390">
                  <c:v>1.705159515E-7</c:v>
                </c:pt>
                <c:pt idx="101391">
                  <c:v>4.0871077310000004E-6</c:v>
                </c:pt>
                <c:pt idx="101392">
                  <c:v>3.1621643759999999E-6</c:v>
                </c:pt>
                <c:pt idx="101393">
                  <c:v>3.7713858269999999E-6</c:v>
                </c:pt>
                <c:pt idx="101394">
                  <c:v>2.8940873739999999E-5</c:v>
                </c:pt>
                <c:pt idx="101395">
                  <c:v>6.1779924189999993E-5</c:v>
                </c:pt>
                <c:pt idx="101396">
                  <c:v>4.7097465429999999E-6</c:v>
                </c:pt>
                <c:pt idx="101397">
                  <c:v>2.8241730619999999E-6</c:v>
                </c:pt>
                <c:pt idx="101398">
                  <c:v>1.073615787E-6</c:v>
                </c:pt>
                <c:pt idx="101399">
                  <c:v>1.1226114400000001E-6</c:v>
                </c:pt>
                <c:pt idx="101400">
                  <c:v>8.04778925E-7</c:v>
                </c:pt>
                <c:pt idx="101401">
                  <c:v>9.0249281940000002E-7</c:v>
                </c:pt>
                <c:pt idx="101402">
                  <c:v>1.678100926E-6</c:v>
                </c:pt>
                <c:pt idx="101403">
                  <c:v>4.6799242020000002E-6</c:v>
                </c:pt>
                <c:pt idx="101404">
                  <c:v>1.5398385030000001E-6</c:v>
                </c:pt>
                <c:pt idx="101405">
                  <c:v>1.1158683149999999E-6</c:v>
                </c:pt>
                <c:pt idx="101406">
                  <c:v>1.9515136030000002E-6</c:v>
                </c:pt>
                <c:pt idx="101407">
                  <c:v>1.3200365810000001E-6</c:v>
                </c:pt>
                <c:pt idx="101408">
                  <c:v>1.808270253E-7</c:v>
                </c:pt>
                <c:pt idx="101409">
                  <c:v>3.8770113589999998E-7</c:v>
                </c:pt>
                <c:pt idx="101410">
                  <c:v>2.5286697510000002E-7</c:v>
                </c:pt>
                <c:pt idx="101411">
                  <c:v>1.0686413E-7</c:v>
                </c:pt>
                <c:pt idx="101412">
                  <c:v>2.5656775989999998E-7</c:v>
                </c:pt>
                <c:pt idx="101413">
                  <c:v>7.6376900160000002E-7</c:v>
                </c:pt>
                <c:pt idx="101414">
                  <c:v>1.5603740950000001E-6</c:v>
                </c:pt>
                <c:pt idx="101415">
                  <c:v>2.0288101279999998E-6</c:v>
                </c:pt>
                <c:pt idx="101416">
                  <c:v>5.6651818369999997E-8</c:v>
                </c:pt>
                <c:pt idx="101417">
                  <c:v>8.6711706380000005E-8</c:v>
                </c:pt>
                <c:pt idx="101418">
                  <c:v>1.2609070569999999E-7</c:v>
                </c:pt>
                <c:pt idx="101419">
                  <c:v>1.460347096E-7</c:v>
                </c:pt>
                <c:pt idx="101420">
                  <c:v>1.5251751579999999E-7</c:v>
                </c:pt>
                <c:pt idx="101421">
                  <c:v>1.268812558E-7</c:v>
                </c:pt>
                <c:pt idx="101422">
                  <c:v>7.0578722840000003E-8</c:v>
                </c:pt>
                <c:pt idx="101423">
                  <c:v>2.6190669600000003E-7</c:v>
                </c:pt>
                <c:pt idx="101424">
                  <c:v>1.001784136E-7</c:v>
                </c:pt>
                <c:pt idx="101425">
                  <c:v>1.169845078E-7</c:v>
                </c:pt>
                <c:pt idx="101426">
                  <c:v>9.0358947000000002E-8</c:v>
                </c:pt>
                <c:pt idx="101427">
                  <c:v>1.846530393E-7</c:v>
                </c:pt>
                <c:pt idx="101428">
                  <c:v>1.5074070110000001E-7</c:v>
                </c:pt>
                <c:pt idx="101429">
                  <c:v>3.3222363610000002E-7</c:v>
                </c:pt>
                <c:pt idx="101430">
                  <c:v>5.9949071639999999E-9</c:v>
                </c:pt>
                <c:pt idx="101431">
                  <c:v>1.089715323E-7</c:v>
                </c:pt>
                <c:pt idx="101432">
                  <c:v>7.6563788109999998E-7</c:v>
                </c:pt>
                <c:pt idx="101433">
                  <c:v>8.5390672330000004E-7</c:v>
                </c:pt>
                <c:pt idx="101434">
                  <c:v>6.8157080610000001E-6</c:v>
                </c:pt>
                <c:pt idx="101435">
                  <c:v>1.1302152059999999E-5</c:v>
                </c:pt>
                <c:pt idx="101436">
                  <c:v>2.3414608650000002E-6</c:v>
                </c:pt>
                <c:pt idx="101437">
                  <c:v>6.363448178E-6</c:v>
                </c:pt>
                <c:pt idx="101438">
                  <c:v>1.127502351E-5</c:v>
                </c:pt>
                <c:pt idx="101439">
                  <c:v>3.700847373E-6</c:v>
                </c:pt>
                <c:pt idx="101440">
                  <c:v>2.691147466E-6</c:v>
                </c:pt>
                <c:pt idx="101441">
                  <c:v>2.8676745009999998E-6</c:v>
                </c:pt>
                <c:pt idx="101442">
                  <c:v>5.3496209290000004E-6</c:v>
                </c:pt>
                <c:pt idx="101443">
                  <c:v>1.380358817E-5</c:v>
                </c:pt>
                <c:pt idx="101444">
                  <c:v>9.1059966739999993E-6</c:v>
                </c:pt>
                <c:pt idx="101445">
                  <c:v>5.2463582370000003E-6</c:v>
                </c:pt>
                <c:pt idx="101446">
                  <c:v>6.0319135940000003E-5</c:v>
                </c:pt>
                <c:pt idx="101447">
                  <c:v>1.8162831310000001E-5</c:v>
                </c:pt>
                <c:pt idx="101448">
                  <c:v>3.7466311320000001E-6</c:v>
                </c:pt>
                <c:pt idx="101449">
                  <c:v>2.6451937790000001E-6</c:v>
                </c:pt>
                <c:pt idx="101450">
                  <c:v>1.34996631E-6</c:v>
                </c:pt>
                <c:pt idx="101451">
                  <c:v>3.1319061400000002E-7</c:v>
                </c:pt>
                <c:pt idx="101452">
                  <c:v>1.77165098E-6</c:v>
                </c:pt>
                <c:pt idx="101453">
                  <c:v>4.3232838890000002E-7</c:v>
                </c:pt>
                <c:pt idx="101454">
                  <c:v>9.8913871150000007E-6</c:v>
                </c:pt>
                <c:pt idx="101455">
                  <c:v>4.18047225E-6</c:v>
                </c:pt>
                <c:pt idx="101456">
                  <c:v>2.245636111E-6</c:v>
                </c:pt>
                <c:pt idx="101457">
                  <c:v>1.656549245E-6</c:v>
                </c:pt>
                <c:pt idx="101458">
                  <c:v>1.3497922060000001E-6</c:v>
                </c:pt>
                <c:pt idx="101459">
                  <c:v>6.3818079890000003E-7</c:v>
                </c:pt>
                <c:pt idx="101460">
                  <c:v>1.4671335130000001E-7</c:v>
                </c:pt>
                <c:pt idx="101461">
                  <c:v>9.6476654030000001E-8</c:v>
                </c:pt>
                <c:pt idx="101462">
                  <c:v>1.6135082889999999E-7</c:v>
                </c:pt>
                <c:pt idx="101463">
                  <c:v>2.2063832269999999E-7</c:v>
                </c:pt>
                <c:pt idx="101464">
                  <c:v>4.2736500699999999E-7</c:v>
                </c:pt>
                <c:pt idx="101465">
                  <c:v>3.3771527830000002E-7</c:v>
                </c:pt>
                <c:pt idx="101466">
                  <c:v>1.7656442329999999E-6</c:v>
                </c:pt>
                <c:pt idx="101467">
                  <c:v>8.3884493520000001E-7</c:v>
                </c:pt>
                <c:pt idx="101468">
                  <c:v>3.1462704899999999E-7</c:v>
                </c:pt>
                <c:pt idx="101469">
                  <c:v>8.8906709470000004E-7</c:v>
                </c:pt>
                <c:pt idx="101470">
                  <c:v>1.8327582849999999E-7</c:v>
                </c:pt>
                <c:pt idx="101471">
                  <c:v>1.8491415659999999E-7</c:v>
                </c:pt>
                <c:pt idx="101472">
                  <c:v>4.0881099320000001E-7</c:v>
                </c:pt>
                <c:pt idx="101473">
                  <c:v>3.7708405050000001E-7</c:v>
                </c:pt>
                <c:pt idx="101474">
                  <c:v>1.485336801E-7</c:v>
                </c:pt>
                <c:pt idx="101475">
                  <c:v>2.2531499770000001E-7</c:v>
                </c:pt>
                <c:pt idx="101476">
                  <c:v>1.625964301E-7</c:v>
                </c:pt>
                <c:pt idx="101477">
                  <c:v>6.8380225330000003E-8</c:v>
                </c:pt>
                <c:pt idx="101478">
                  <c:v>1.433462134E-6</c:v>
                </c:pt>
                <c:pt idx="101479">
                  <c:v>5.570223021E-8</c:v>
                </c:pt>
                <c:pt idx="101480">
                  <c:v>2.7129975030000001E-7</c:v>
                </c:pt>
                <c:pt idx="101481">
                  <c:v>7.5215650950000002E-7</c:v>
                </c:pt>
                <c:pt idx="101482">
                  <c:v>1.4357073020000001E-6</c:v>
                </c:pt>
                <c:pt idx="101483">
                  <c:v>7.0042132059999996E-7</c:v>
                </c:pt>
                <c:pt idx="101484">
                  <c:v>3.0104740619999999E-6</c:v>
                </c:pt>
                <c:pt idx="101485">
                  <c:v>6.2505867630000003E-6</c:v>
                </c:pt>
                <c:pt idx="101486">
                  <c:v>1.4162929899999999E-4</c:v>
                </c:pt>
                <c:pt idx="101487">
                  <c:v>3.3273459389999997E-5</c:v>
                </c:pt>
                <c:pt idx="101488">
                  <c:v>5.2455017330000003E-6</c:v>
                </c:pt>
                <c:pt idx="101489">
                  <c:v>1.2289382660000001E-5</c:v>
                </c:pt>
                <c:pt idx="101490">
                  <c:v>2.1359735699999998E-5</c:v>
                </c:pt>
                <c:pt idx="101491">
                  <c:v>1.2135075939999999E-6</c:v>
                </c:pt>
                <c:pt idx="101492">
                  <c:v>2.016470887E-6</c:v>
                </c:pt>
                <c:pt idx="101493">
                  <c:v>5.8685776959999996E-6</c:v>
                </c:pt>
                <c:pt idx="101494">
                  <c:v>4.7397101689999996E-6</c:v>
                </c:pt>
                <c:pt idx="101495">
                  <c:v>1.2692257679999999E-6</c:v>
                </c:pt>
                <c:pt idx="101496">
                  <c:v>2.2830027059999999E-6</c:v>
                </c:pt>
                <c:pt idx="101497">
                  <c:v>5.0800096259999996E-6</c:v>
                </c:pt>
                <c:pt idx="101498">
                  <c:v>6.550758192E-6</c:v>
                </c:pt>
                <c:pt idx="101499">
                  <c:v>2.5391552930000001E-6</c:v>
                </c:pt>
                <c:pt idx="101500">
                  <c:v>2.4276414729999998E-6</c:v>
                </c:pt>
                <c:pt idx="101501">
                  <c:v>1.5193470219999999E-6</c:v>
                </c:pt>
                <c:pt idx="101502">
                  <c:v>1.1234138939999999E-6</c:v>
                </c:pt>
                <c:pt idx="101503">
                  <c:v>9.1773401799999996E-7</c:v>
                </c:pt>
                <c:pt idx="101504">
                  <c:v>1.1645474390000001E-6</c:v>
                </c:pt>
                <c:pt idx="101505">
                  <c:v>2.200621659E-7</c:v>
                </c:pt>
                <c:pt idx="101506">
                  <c:v>2.9432492630000001E-6</c:v>
                </c:pt>
                <c:pt idx="101507">
                  <c:v>1.966601962E-7</c:v>
                </c:pt>
                <c:pt idx="101508">
                  <c:v>2.4146825479999998E-7</c:v>
                </c:pt>
                <c:pt idx="101509">
                  <c:v>6.4168521859999996E-8</c:v>
                </c:pt>
                <c:pt idx="101510">
                  <c:v>5.4153115279999999E-6</c:v>
                </c:pt>
                <c:pt idx="101511">
                  <c:v>8.0476943839999998E-8</c:v>
                </c:pt>
                <c:pt idx="101512">
                  <c:v>2.66765041E-8</c:v>
                </c:pt>
                <c:pt idx="101513">
                  <c:v>5.3671171549999997E-7</c:v>
                </c:pt>
                <c:pt idx="101514">
                  <c:v>5.1907539730000001E-6</c:v>
                </c:pt>
                <c:pt idx="101515">
                  <c:v>4.1001161939999998E-7</c:v>
                </c:pt>
                <c:pt idx="101516">
                  <c:v>4.0563233850000003E-7</c:v>
                </c:pt>
                <c:pt idx="101517">
                  <c:v>8.1258682500000002E-7</c:v>
                </c:pt>
                <c:pt idx="101518">
                  <c:v>3.2669416540000001E-6</c:v>
                </c:pt>
                <c:pt idx="101519">
                  <c:v>5.5721311259999998E-7</c:v>
                </c:pt>
                <c:pt idx="101520">
                  <c:v>3.696566647E-7</c:v>
                </c:pt>
                <c:pt idx="101521">
                  <c:v>6.820247476E-7</c:v>
                </c:pt>
                <c:pt idx="101522">
                  <c:v>8.8350684570000004E-7</c:v>
                </c:pt>
                <c:pt idx="101523">
                  <c:v>4.08964792E-7</c:v>
                </c:pt>
                <c:pt idx="101524">
                  <c:v>3.1966885939999997E-7</c:v>
                </c:pt>
                <c:pt idx="101525">
                  <c:v>2.4921107170000001E-7</c:v>
                </c:pt>
                <c:pt idx="101526">
                  <c:v>1.051909379E-5</c:v>
                </c:pt>
                <c:pt idx="101527">
                  <c:v>1.045964883E-6</c:v>
                </c:pt>
                <c:pt idx="101528">
                  <c:v>2.3959639379999999E-6</c:v>
                </c:pt>
                <c:pt idx="101529">
                  <c:v>4.2914935820000001E-6</c:v>
                </c:pt>
                <c:pt idx="101530">
                  <c:v>7.9765440070000005E-5</c:v>
                </c:pt>
                <c:pt idx="101531">
                  <c:v>2.533484695E-6</c:v>
                </c:pt>
                <c:pt idx="101532">
                  <c:v>9.2794921640000004E-7</c:v>
                </c:pt>
                <c:pt idx="101533">
                  <c:v>1.7037177400000001E-6</c:v>
                </c:pt>
                <c:pt idx="101534">
                  <c:v>3.3476161670000002E-5</c:v>
                </c:pt>
                <c:pt idx="101535">
                  <c:v>3.8052709250000001E-6</c:v>
                </c:pt>
                <c:pt idx="101536">
                  <c:v>2.2177326610000002E-6</c:v>
                </c:pt>
                <c:pt idx="101537">
                  <c:v>5.3332959999999995E-7</c:v>
                </c:pt>
                <c:pt idx="101538">
                  <c:v>1.890461192E-4</c:v>
                </c:pt>
                <c:pt idx="101539">
                  <c:v>1.019576931E-6</c:v>
                </c:pt>
                <c:pt idx="101540">
                  <c:v>2.728929886E-6</c:v>
                </c:pt>
                <c:pt idx="101541">
                  <c:v>3.6079594170000001E-6</c:v>
                </c:pt>
                <c:pt idx="101542">
                  <c:v>4.9577670230000002E-5</c:v>
                </c:pt>
                <c:pt idx="101543">
                  <c:v>1.054490894E-6</c:v>
                </c:pt>
                <c:pt idx="101544">
                  <c:v>1.800306575E-6</c:v>
                </c:pt>
                <c:pt idx="101545">
                  <c:v>1.103799686E-6</c:v>
                </c:pt>
                <c:pt idx="101546">
                  <c:v>1.9525961370000001E-4</c:v>
                </c:pt>
                <c:pt idx="101547">
                  <c:v>2.5274457230000001E-6</c:v>
                </c:pt>
                <c:pt idx="101548">
                  <c:v>9.1821557179999996E-7</c:v>
                </c:pt>
                <c:pt idx="101549">
                  <c:v>3.3737976400000001E-6</c:v>
                </c:pt>
                <c:pt idx="101550">
                  <c:v>5.8803929309999998E-5</c:v>
                </c:pt>
                <c:pt idx="101551">
                  <c:v>2.5571331609999998E-7</c:v>
                </c:pt>
                <c:pt idx="101552">
                  <c:v>3.6064101550000001E-7</c:v>
                </c:pt>
                <c:pt idx="101553">
                  <c:v>5.6871288420000004E-7</c:v>
                </c:pt>
                <c:pt idx="101554">
                  <c:v>5.7848248249999998E-6</c:v>
                </c:pt>
                <c:pt idx="101555">
                  <c:v>2.8923962939999999E-6</c:v>
                </c:pt>
                <c:pt idx="101556">
                  <c:v>2.9378543599999999E-6</c:v>
                </c:pt>
                <c:pt idx="101557">
                  <c:v>1.0037126129999999E-6</c:v>
                </c:pt>
                <c:pt idx="101558">
                  <c:v>7.2876153569999995E-4</c:v>
                </c:pt>
                <c:pt idx="101559">
                  <c:v>1.2415578869999999E-6</c:v>
                </c:pt>
                <c:pt idx="101560">
                  <c:v>1.200899921E-5</c:v>
                </c:pt>
                <c:pt idx="101561">
                  <c:v>1.881569153E-5</c:v>
                </c:pt>
                <c:pt idx="101562">
                  <c:v>1.5937464640000001E-4</c:v>
                </c:pt>
                <c:pt idx="101563">
                  <c:v>1.446549763E-5</c:v>
                </c:pt>
                <c:pt idx="101564">
                  <c:v>2.1282822460000001E-5</c:v>
                </c:pt>
                <c:pt idx="101565">
                  <c:v>2.236922334E-5</c:v>
                </c:pt>
                <c:pt idx="101566">
                  <c:v>9.4556579639999997E-4</c:v>
                </c:pt>
                <c:pt idx="101567">
                  <c:v>1.7177793010000001E-5</c:v>
                </c:pt>
                <c:pt idx="101568">
                  <c:v>3.2599805850000002E-5</c:v>
                </c:pt>
                <c:pt idx="101569">
                  <c:v>5.4911028300000001E-5</c:v>
                </c:pt>
                <c:pt idx="101570">
                  <c:v>7.0577493359999998E-3</c:v>
                </c:pt>
                <c:pt idx="101571">
                  <c:v>5.0532645680000003E-5</c:v>
                </c:pt>
                <c:pt idx="101572">
                  <c:v>3.8359518519999998E-5</c:v>
                </c:pt>
                <c:pt idx="101573">
                  <c:v>3.4832706180000003E-5</c:v>
                </c:pt>
                <c:pt idx="101574">
                  <c:v>4.4423612820000002E-4</c:v>
                </c:pt>
                <c:pt idx="101575">
                  <c:v>4.2665862339999998E-5</c:v>
                </c:pt>
                <c:pt idx="101576">
                  <c:v>3.9121438859999997E-5</c:v>
                </c:pt>
                <c:pt idx="101577">
                  <c:v>4.3542747170000001E-5</c:v>
                </c:pt>
                <c:pt idx="101578">
                  <c:v>7.0428156120000002E-3</c:v>
                </c:pt>
                <c:pt idx="101579">
                  <c:v>6.1972167639999995E-5</c:v>
                </c:pt>
                <c:pt idx="101580">
                  <c:v>3.5960787400000001E-5</c:v>
                </c:pt>
                <c:pt idx="101581">
                  <c:v>1.242099953E-5</c:v>
                </c:pt>
                <c:pt idx="101582">
                  <c:v>9.696682078E-4</c:v>
                </c:pt>
                <c:pt idx="101583">
                  <c:v>2.7613652179999998E-5</c:v>
                </c:pt>
                <c:pt idx="101584">
                  <c:v>2.1517575829999999E-5</c:v>
                </c:pt>
                <c:pt idx="101585">
                  <c:v>1.1879191429999999E-5</c:v>
                </c:pt>
                <c:pt idx="101586">
                  <c:v>1.5727452509999999E-4</c:v>
                </c:pt>
                <c:pt idx="101587">
                  <c:v>2.1816457019999999E-5</c:v>
                </c:pt>
                <c:pt idx="101588">
                  <c:v>1.304054758E-5</c:v>
                </c:pt>
                <c:pt idx="101589">
                  <c:v>6.8428311539999999E-7</c:v>
                </c:pt>
                <c:pt idx="101590">
                  <c:v>7.2660704719999998E-4</c:v>
                </c:pt>
                <c:pt idx="101591">
                  <c:v>1.648995904E-6</c:v>
                </c:pt>
                <c:pt idx="101592">
                  <c:v>3.3331527809999998E-6</c:v>
                </c:pt>
                <c:pt idx="101593">
                  <c:v>2.7033404770000002E-6</c:v>
                </c:pt>
                <c:pt idx="101594">
                  <c:v>5.9673080949999998E-6</c:v>
                </c:pt>
                <c:pt idx="101595">
                  <c:v>6.6434743580000002E-7</c:v>
                </c:pt>
                <c:pt idx="101596">
                  <c:v>3.6398856410000002E-7</c:v>
                </c:pt>
                <c:pt idx="101597">
                  <c:v>2.8869228380000001E-7</c:v>
                </c:pt>
                <c:pt idx="101598">
                  <c:v>5.5929837380000002E-5</c:v>
                </c:pt>
                <c:pt idx="101599">
                  <c:v>2.716335738E-6</c:v>
                </c:pt>
                <c:pt idx="101600">
                  <c:v>1.313615857E-6</c:v>
                </c:pt>
                <c:pt idx="101601">
                  <c:v>2.1897456289999998E-6</c:v>
                </c:pt>
                <c:pt idx="101602">
                  <c:v>1.9700236360000001E-4</c:v>
                </c:pt>
                <c:pt idx="101603">
                  <c:v>1.7561881299999999E-6</c:v>
                </c:pt>
                <c:pt idx="101604">
                  <c:v>1.7571351039999999E-6</c:v>
                </c:pt>
                <c:pt idx="101605">
                  <c:v>7.587173469E-7</c:v>
                </c:pt>
                <c:pt idx="101606">
                  <c:v>4.9069850759999999E-5</c:v>
                </c:pt>
                <c:pt idx="101607">
                  <c:v>4.1763979499999999E-6</c:v>
                </c:pt>
                <c:pt idx="101608">
                  <c:v>2.687163989E-6</c:v>
                </c:pt>
                <c:pt idx="101609">
                  <c:v>7.7396049240000005E-7</c:v>
                </c:pt>
                <c:pt idx="101610">
                  <c:v>1.849512032E-4</c:v>
                </c:pt>
                <c:pt idx="101611">
                  <c:v>1.362765598E-6</c:v>
                </c:pt>
                <c:pt idx="101612">
                  <c:v>2.895336201E-6</c:v>
                </c:pt>
                <c:pt idx="101613">
                  <c:v>3.7687947820000002E-6</c:v>
                </c:pt>
                <c:pt idx="101614">
                  <c:v>3.361000492E-5</c:v>
                </c:pt>
                <c:pt idx="101615">
                  <c:v>2.104544073E-6</c:v>
                </c:pt>
                <c:pt idx="101616">
                  <c:v>1.043227326E-6</c:v>
                </c:pt>
                <c:pt idx="101617">
                  <c:v>2.4414738929999999E-6</c:v>
                </c:pt>
                <c:pt idx="101618">
                  <c:v>7.774911376E-5</c:v>
                </c:pt>
                <c:pt idx="101619">
                  <c:v>4.5253908870000004E-6</c:v>
                </c:pt>
                <c:pt idx="101620">
                  <c:v>2.934316501E-6</c:v>
                </c:pt>
                <c:pt idx="101621">
                  <c:v>1.1656253999999999E-6</c:v>
                </c:pt>
                <c:pt idx="101622">
                  <c:v>1.076954927E-5</c:v>
                </c:pt>
                <c:pt idx="101623">
                  <c:v>2.2280541720000001E-7</c:v>
                </c:pt>
                <c:pt idx="101624">
                  <c:v>3.1477016350000002E-7</c:v>
                </c:pt>
                <c:pt idx="101625">
                  <c:v>3.953541907E-7</c:v>
                </c:pt>
                <c:pt idx="101626">
                  <c:v>9.2102770420000001E-7</c:v>
                </c:pt>
                <c:pt idx="101627">
                  <c:v>7.1212677350000001E-7</c:v>
                </c:pt>
                <c:pt idx="101628">
                  <c:v>3.4520788820000001E-7</c:v>
                </c:pt>
                <c:pt idx="101629">
                  <c:v>5.3220530430000005E-7</c:v>
                </c:pt>
                <c:pt idx="101630">
                  <c:v>3.2742291650000002E-6</c:v>
                </c:pt>
                <c:pt idx="101631">
                  <c:v>8.6381643520000004E-7</c:v>
                </c:pt>
                <c:pt idx="101632">
                  <c:v>4.0631172240000002E-7</c:v>
                </c:pt>
                <c:pt idx="101633">
                  <c:v>3.9792813990000002E-7</c:v>
                </c:pt>
                <c:pt idx="101634">
                  <c:v>5.104474958E-6</c:v>
                </c:pt>
                <c:pt idx="101635">
                  <c:v>4.5768806910000002E-7</c:v>
                </c:pt>
                <c:pt idx="101636">
                  <c:v>1.3989198989999999E-8</c:v>
                </c:pt>
                <c:pt idx="101637">
                  <c:v>7.820759672E-8</c:v>
                </c:pt>
                <c:pt idx="101638">
                  <c:v>5.107108219E-6</c:v>
                </c:pt>
                <c:pt idx="101639">
                  <c:v>2.7355761369999999E-8</c:v>
                </c:pt>
                <c:pt idx="101640">
                  <c:v>2.9516329630000001E-7</c:v>
                </c:pt>
                <c:pt idx="101641">
                  <c:v>2.033607256E-7</c:v>
                </c:pt>
                <c:pt idx="101642">
                  <c:v>2.6079740310000002E-6</c:v>
                </c:pt>
                <c:pt idx="101643">
                  <c:v>3.589911119E-7</c:v>
                </c:pt>
                <c:pt idx="101644">
                  <c:v>1.274815901E-6</c:v>
                </c:pt>
                <c:pt idx="101645">
                  <c:v>9.0832600689999998E-7</c:v>
                </c:pt>
                <c:pt idx="101646">
                  <c:v>9.7659781309999997E-7</c:v>
                </c:pt>
                <c:pt idx="101647">
                  <c:v>1.816090133E-6</c:v>
                </c:pt>
                <c:pt idx="101648">
                  <c:v>2.545481805E-6</c:v>
                </c:pt>
                <c:pt idx="101649">
                  <c:v>2.4622788249999999E-6</c:v>
                </c:pt>
                <c:pt idx="101650">
                  <c:v>6.7210971800000003E-6</c:v>
                </c:pt>
                <c:pt idx="101651">
                  <c:v>4.9816984400000004E-6</c:v>
                </c:pt>
                <c:pt idx="101652">
                  <c:v>2.0252027210000001E-6</c:v>
                </c:pt>
                <c:pt idx="101653">
                  <c:v>1.210643756E-6</c:v>
                </c:pt>
                <c:pt idx="101654">
                  <c:v>4.7385214400000003E-6</c:v>
                </c:pt>
                <c:pt idx="101655">
                  <c:v>5.648256052E-6</c:v>
                </c:pt>
                <c:pt idx="101656">
                  <c:v>1.726977571E-6</c:v>
                </c:pt>
                <c:pt idx="101657">
                  <c:v>1.137722651E-6</c:v>
                </c:pt>
                <c:pt idx="101658">
                  <c:v>2.0141407969999999E-5</c:v>
                </c:pt>
                <c:pt idx="101659">
                  <c:v>1.0559411020000001E-5</c:v>
                </c:pt>
                <c:pt idx="101660">
                  <c:v>5.6561576410000001E-6</c:v>
                </c:pt>
                <c:pt idx="101661">
                  <c:v>3.387608488E-5</c:v>
                </c:pt>
                <c:pt idx="101662">
                  <c:v>1.387229375E-4</c:v>
                </c:pt>
                <c:pt idx="101663">
                  <c:v>6.6767860160000003E-6</c:v>
                </c:pt>
                <c:pt idx="101664">
                  <c:v>3.4080714189999998E-6</c:v>
                </c:pt>
                <c:pt idx="101665">
                  <c:v>6.972720285E-7</c:v>
                </c:pt>
                <c:pt idx="101666">
                  <c:v>1.4301210239999999E-6</c:v>
                </c:pt>
                <c:pt idx="101667">
                  <c:v>7.3410898350000002E-7</c:v>
                </c:pt>
                <c:pt idx="101668">
                  <c:v>2.5149290000000002E-7</c:v>
                </c:pt>
                <c:pt idx="101669">
                  <c:v>4.7503082340000003E-8</c:v>
                </c:pt>
                <c:pt idx="101670">
                  <c:v>1.3525687110000001E-6</c:v>
                </c:pt>
                <c:pt idx="101671">
                  <c:v>4.523199314E-8</c:v>
                </c:pt>
                <c:pt idx="101672">
                  <c:v>1.7211781679999999E-7</c:v>
                </c:pt>
                <c:pt idx="101673">
                  <c:v>2.2307072660000001E-7</c:v>
                </c:pt>
                <c:pt idx="101674">
                  <c:v>1.4138627699999999E-7</c:v>
                </c:pt>
                <c:pt idx="101675">
                  <c:v>3.7961701399999998E-7</c:v>
                </c:pt>
                <c:pt idx="101676">
                  <c:v>3.7837423170000001E-7</c:v>
                </c:pt>
                <c:pt idx="101677">
                  <c:v>1.7985213050000001E-7</c:v>
                </c:pt>
                <c:pt idx="101678">
                  <c:v>1.879659003E-7</c:v>
                </c:pt>
                <c:pt idx="101679">
                  <c:v>8.1906111290000002E-7</c:v>
                </c:pt>
                <c:pt idx="101680">
                  <c:v>2.304812288E-7</c:v>
                </c:pt>
                <c:pt idx="101681">
                  <c:v>8.8579645449999995E-7</c:v>
                </c:pt>
                <c:pt idx="101682">
                  <c:v>1.6643073560000001E-6</c:v>
                </c:pt>
                <c:pt idx="101683">
                  <c:v>4.1174373519999999E-7</c:v>
                </c:pt>
                <c:pt idx="101684">
                  <c:v>4.4035161150000002E-7</c:v>
                </c:pt>
                <c:pt idx="101685">
                  <c:v>2.142389214E-7</c:v>
                </c:pt>
                <c:pt idx="101686">
                  <c:v>1.5400933230000001E-7</c:v>
                </c:pt>
                <c:pt idx="101687">
                  <c:v>9.8203245709999995E-8</c:v>
                </c:pt>
                <c:pt idx="101688">
                  <c:v>1.6638312609999999E-7</c:v>
                </c:pt>
                <c:pt idx="101689">
                  <c:v>6.3134348320000001E-7</c:v>
                </c:pt>
                <c:pt idx="101690">
                  <c:v>1.2885933639999999E-6</c:v>
                </c:pt>
                <c:pt idx="101691">
                  <c:v>1.607314468E-6</c:v>
                </c:pt>
                <c:pt idx="101692">
                  <c:v>2.1992390740000001E-6</c:v>
                </c:pt>
                <c:pt idx="101693">
                  <c:v>4.1870220829999996E-6</c:v>
                </c:pt>
                <c:pt idx="101694">
                  <c:v>9.4046332309999997E-6</c:v>
                </c:pt>
                <c:pt idx="101695">
                  <c:v>5.6791722239999998E-7</c:v>
                </c:pt>
                <c:pt idx="101696">
                  <c:v>1.7294670449999999E-6</c:v>
                </c:pt>
                <c:pt idx="101697">
                  <c:v>3.2032114829999999E-7</c:v>
                </c:pt>
                <c:pt idx="101698">
                  <c:v>1.229127809E-6</c:v>
                </c:pt>
                <c:pt idx="101699">
                  <c:v>2.6053488739999999E-6</c:v>
                </c:pt>
                <c:pt idx="101700">
                  <c:v>3.322833112E-6</c:v>
                </c:pt>
                <c:pt idx="101701">
                  <c:v>1.795948398E-5</c:v>
                </c:pt>
                <c:pt idx="101702">
                  <c:v>5.6437364160000002E-5</c:v>
                </c:pt>
                <c:pt idx="101703">
                  <c:v>5.4748642390000003E-6</c:v>
                </c:pt>
                <c:pt idx="101704">
                  <c:v>1.036239535E-5</c:v>
                </c:pt>
                <c:pt idx="101705">
                  <c:v>1.3682192580000001E-5</c:v>
                </c:pt>
                <c:pt idx="101706">
                  <c:v>5.6293729210000002E-6</c:v>
                </c:pt>
                <c:pt idx="101707">
                  <c:v>2.8618313909999999E-6</c:v>
                </c:pt>
                <c:pt idx="101708">
                  <c:v>2.6164985690000001E-6</c:v>
                </c:pt>
                <c:pt idx="101709">
                  <c:v>3.3733619889999998E-6</c:v>
                </c:pt>
                <c:pt idx="101710">
                  <c:v>1.0870028369999999E-5</c:v>
                </c:pt>
                <c:pt idx="101711">
                  <c:v>5.4643214960000004E-6</c:v>
                </c:pt>
                <c:pt idx="101712">
                  <c:v>2.0724115059999999E-6</c:v>
                </c:pt>
                <c:pt idx="101713">
                  <c:v>1.1610277229999999E-5</c:v>
                </c:pt>
                <c:pt idx="101714">
                  <c:v>6.5203837880000003E-6</c:v>
                </c:pt>
                <c:pt idx="101715">
                  <c:v>9.8093838050000005E-7</c:v>
                </c:pt>
                <c:pt idx="101716">
                  <c:v>7.4652660579999998E-7</c:v>
                </c:pt>
                <c:pt idx="101717">
                  <c:v>1.140223789E-7</c:v>
                </c:pt>
                <c:pt idx="101718">
                  <c:v>7.5424429300000007E-9</c:v>
                </c:pt>
                <c:pt idx="101719">
                  <c:v>3.2821716099999998E-7</c:v>
                </c:pt>
                <c:pt idx="101720">
                  <c:v>1.3414713209999999E-7</c:v>
                </c:pt>
                <c:pt idx="101721">
                  <c:v>1.8931766519999999E-7</c:v>
                </c:pt>
                <c:pt idx="101722">
                  <c:v>8.7270916409999999E-8</c:v>
                </c:pt>
                <c:pt idx="101723">
                  <c:v>1.116902563E-7</c:v>
                </c:pt>
                <c:pt idx="101724">
                  <c:v>1.048393819E-7</c:v>
                </c:pt>
                <c:pt idx="101725">
                  <c:v>2.6073613889999999E-7</c:v>
                </c:pt>
                <c:pt idx="101726">
                  <c:v>7.2600045749999995E-8</c:v>
                </c:pt>
                <c:pt idx="101727">
                  <c:v>1.291085566E-7</c:v>
                </c:pt>
                <c:pt idx="101728">
                  <c:v>1.5065424170000001E-7</c:v>
                </c:pt>
                <c:pt idx="101729">
                  <c:v>1.4066327379999999E-7</c:v>
                </c:pt>
                <c:pt idx="101730">
                  <c:v>1.208031783E-7</c:v>
                </c:pt>
                <c:pt idx="101731">
                  <c:v>7.9864725990000001E-8</c:v>
                </c:pt>
                <c:pt idx="101732">
                  <c:v>7.9468566150000002E-8</c:v>
                </c:pt>
                <c:pt idx="101733">
                  <c:v>1.9727043809999999E-6</c:v>
                </c:pt>
                <c:pt idx="101734">
                  <c:v>1.5052928900000001E-6</c:v>
                </c:pt>
                <c:pt idx="101735">
                  <c:v>6.9745448340000003E-7</c:v>
                </c:pt>
                <c:pt idx="101736">
                  <c:v>2.3037305330000001E-7</c:v>
                </c:pt>
                <c:pt idx="101737">
                  <c:v>1.159049067E-7</c:v>
                </c:pt>
                <c:pt idx="101738">
                  <c:v>2.346012066E-7</c:v>
                </c:pt>
                <c:pt idx="101739">
                  <c:v>3.4680564249999999E-7</c:v>
                </c:pt>
                <c:pt idx="101740">
                  <c:v>1.6323834440000001E-7</c:v>
                </c:pt>
                <c:pt idx="101741">
                  <c:v>1.283255637E-6</c:v>
                </c:pt>
                <c:pt idx="101742">
                  <c:v>1.786463855E-6</c:v>
                </c:pt>
                <c:pt idx="101743">
                  <c:v>1.0134656469999999E-6</c:v>
                </c:pt>
                <c:pt idx="101744">
                  <c:v>1.586344811E-6</c:v>
                </c:pt>
                <c:pt idx="101745">
                  <c:v>4.5961291880000003E-6</c:v>
                </c:pt>
                <c:pt idx="101746">
                  <c:v>1.6265923779999999E-6</c:v>
                </c:pt>
                <c:pt idx="101747">
                  <c:v>7.743434362E-7</c:v>
                </c:pt>
                <c:pt idx="101748">
                  <c:v>7.3257883369999995E-7</c:v>
                </c:pt>
                <c:pt idx="101749">
                  <c:v>1.1519426639999999E-6</c:v>
                </c:pt>
                <c:pt idx="101750">
                  <c:v>9.7270426600000004E-7</c:v>
                </c:pt>
                <c:pt idx="101751">
                  <c:v>2.3086966429999998E-6</c:v>
                </c:pt>
                <c:pt idx="101752">
                  <c:v>4.513513818E-6</c:v>
                </c:pt>
                <c:pt idx="101753">
                  <c:v>6.0089345019999997E-5</c:v>
                </c:pt>
                <c:pt idx="101754">
                  <c:v>2.712119134E-5</c:v>
                </c:pt>
                <c:pt idx="101755">
                  <c:v>3.3429912560000001E-6</c:v>
                </c:pt>
                <c:pt idx="101756">
                  <c:v>3.516479942E-6</c:v>
                </c:pt>
                <c:pt idx="101757">
                  <c:v>4.1529808700000002E-6</c:v>
                </c:pt>
                <c:pt idx="101758">
                  <c:v>1.656661062E-7</c:v>
                </c:pt>
                <c:pt idx="101759">
                  <c:v>1.875161009E-7</c:v>
                </c:pt>
                <c:pt idx="101760">
                  <c:v>6.8866440339999999E-7</c:v>
                </c:pt>
                <c:pt idx="101761">
                  <c:v>5.8909394070000003E-7</c:v>
                </c:pt>
                <c:pt idx="101762">
                  <c:v>1.537854701E-7</c:v>
                </c:pt>
                <c:pt idx="101763">
                  <c:v>1.160661305E-7</c:v>
                </c:pt>
                <c:pt idx="101764">
                  <c:v>3.117340811E-7</c:v>
                </c:pt>
                <c:pt idx="101765">
                  <c:v>2.7076300080000001E-7</c:v>
                </c:pt>
                <c:pt idx="101766">
                  <c:v>1.2651823789999999E-7</c:v>
                </c:pt>
                <c:pt idx="101767">
                  <c:v>1.208063174E-7</c:v>
                </c:pt>
                <c:pt idx="101768">
                  <c:v>1.088858518E-7</c:v>
                </c:pt>
                <c:pt idx="101769">
                  <c:v>2.3456895129999999E-8</c:v>
                </c:pt>
                <c:pt idx="101770">
                  <c:v>6.8129986710000001E-8</c:v>
                </c:pt>
                <c:pt idx="101771">
                  <c:v>6.5321834729999994E-8</c:v>
                </c:pt>
                <c:pt idx="101772">
                  <c:v>5.6548533629999997E-8</c:v>
                </c:pt>
                <c:pt idx="101773">
                  <c:v>7.792849604E-8</c:v>
                </c:pt>
                <c:pt idx="101774">
                  <c:v>5.9326634150000001E-8</c:v>
                </c:pt>
                <c:pt idx="101775">
                  <c:v>5.111922874E-8</c:v>
                </c:pt>
                <c:pt idx="101776">
                  <c:v>8.5905583920000003E-8</c:v>
                </c:pt>
                <c:pt idx="101777">
                  <c:v>1.2230570199999999E-7</c:v>
                </c:pt>
                <c:pt idx="101778">
                  <c:v>9.9101512280000002E-8</c:v>
                </c:pt>
                <c:pt idx="101779">
                  <c:v>9.9014818369999997E-8</c:v>
                </c:pt>
                <c:pt idx="101780">
                  <c:v>1.6551573910000001E-7</c:v>
                </c:pt>
                <c:pt idx="101781">
                  <c:v>1.1073749489999999E-7</c:v>
                </c:pt>
                <c:pt idx="101782">
                  <c:v>2.290499212E-7</c:v>
                </c:pt>
                <c:pt idx="101783">
                  <c:v>2.2093420840000001E-7</c:v>
                </c:pt>
                <c:pt idx="101784">
                  <c:v>1.2029273989999999E-7</c:v>
                </c:pt>
                <c:pt idx="101785">
                  <c:v>6.5279428470000003E-7</c:v>
                </c:pt>
                <c:pt idx="101786">
                  <c:v>3.9653736889999998E-8</c:v>
                </c:pt>
                <c:pt idx="101787">
                  <c:v>3.7580977419999999E-7</c:v>
                </c:pt>
                <c:pt idx="101788">
                  <c:v>2.16432521E-7</c:v>
                </c:pt>
                <c:pt idx="101789">
                  <c:v>1.828155308E-6</c:v>
                </c:pt>
                <c:pt idx="101790">
                  <c:v>4.0168729279999999E-8</c:v>
                </c:pt>
                <c:pt idx="101791">
                  <c:v>4.5660397570000001E-7</c:v>
                </c:pt>
                <c:pt idx="101792">
                  <c:v>9.0518603279999996E-8</c:v>
                </c:pt>
                <c:pt idx="101793">
                  <c:v>3.2908921650000002E-5</c:v>
                </c:pt>
                <c:pt idx="101794">
                  <c:v>5.2738244609999999E-6</c:v>
                </c:pt>
                <c:pt idx="101795">
                  <c:v>3.4645759679999999E-6</c:v>
                </c:pt>
                <c:pt idx="101796">
                  <c:v>5.2498618380000002E-6</c:v>
                </c:pt>
                <c:pt idx="101797">
                  <c:v>2.4895235329999998E-5</c:v>
                </c:pt>
                <c:pt idx="101798">
                  <c:v>1.668421072E-6</c:v>
                </c:pt>
                <c:pt idx="101799">
                  <c:v>3.2323243369999999E-7</c:v>
                </c:pt>
                <c:pt idx="101800">
                  <c:v>3.989574191E-7</c:v>
                </c:pt>
                <c:pt idx="101801">
                  <c:v>2.3127788720000001E-6</c:v>
                </c:pt>
                <c:pt idx="101802">
                  <c:v>6.1039967960000004E-7</c:v>
                </c:pt>
                <c:pt idx="101803">
                  <c:v>1.872418171E-7</c:v>
                </c:pt>
                <c:pt idx="101804">
                  <c:v>5.5071317419999999E-8</c:v>
                </c:pt>
                <c:pt idx="101805">
                  <c:v>7.1500951439999997E-6</c:v>
                </c:pt>
                <c:pt idx="101806">
                  <c:v>2.0095982150000001E-7</c:v>
                </c:pt>
                <c:pt idx="101807">
                  <c:v>1.42278335E-7</c:v>
                </c:pt>
                <c:pt idx="101808">
                  <c:v>5.2668471659999999E-8</c:v>
                </c:pt>
                <c:pt idx="101809">
                  <c:v>6.8003292710000003E-7</c:v>
                </c:pt>
                <c:pt idx="101810">
                  <c:v>1.7245267170000001E-8</c:v>
                </c:pt>
                <c:pt idx="101811">
                  <c:v>9.1965745419999992E-9</c:v>
                </c:pt>
                <c:pt idx="101812">
                  <c:v>7.2427769099999998E-9</c:v>
                </c:pt>
                <c:pt idx="101813">
                  <c:v>8.2835686129999999E-7</c:v>
                </c:pt>
                <c:pt idx="101814">
                  <c:v>9.5046088470000005E-8</c:v>
                </c:pt>
                <c:pt idx="101815">
                  <c:v>1.5219580620000002E-8</c:v>
                </c:pt>
                <c:pt idx="101816">
                  <c:v>2.4538757140000001E-9</c:v>
                </c:pt>
                <c:pt idx="101817">
                  <c:v>9.1586143709999996E-8</c:v>
                </c:pt>
                <c:pt idx="101818">
                  <c:v>1.0491512589999999E-8</c:v>
                </c:pt>
                <c:pt idx="101819">
                  <c:v>1.364879946E-8</c:v>
                </c:pt>
                <c:pt idx="101820">
                  <c:v>1.344914643E-8</c:v>
                </c:pt>
                <c:pt idx="101821">
                  <c:v>1.1189094890000001E-8</c:v>
                </c:pt>
                <c:pt idx="101822">
                  <c:v>1.145507021E-8</c:v>
                </c:pt>
                <c:pt idx="101823">
                  <c:v>1.1072379939999999E-8</c:v>
                </c:pt>
                <c:pt idx="101824">
                  <c:v>1.33701497E-8</c:v>
                </c:pt>
                <c:pt idx="101825">
                  <c:v>1.337208355E-7</c:v>
                </c:pt>
                <c:pt idx="101826">
                  <c:v>2.7452228349999999E-8</c:v>
                </c:pt>
                <c:pt idx="101827">
                  <c:v>3.0282887229999998E-9</c:v>
                </c:pt>
                <c:pt idx="101828">
                  <c:v>4.7613969500000001E-8</c:v>
                </c:pt>
                <c:pt idx="101829">
                  <c:v>1.8553296000000001E-7</c:v>
                </c:pt>
                <c:pt idx="101830">
                  <c:v>2.996458187E-8</c:v>
                </c:pt>
                <c:pt idx="101831">
                  <c:v>3.7852382249999997E-8</c:v>
                </c:pt>
                <c:pt idx="101832">
                  <c:v>8.3089681939999994E-8</c:v>
                </c:pt>
                <c:pt idx="101833">
                  <c:v>1.2242580050000001E-6</c:v>
                </c:pt>
                <c:pt idx="101834">
                  <c:v>4.546755027E-8</c:v>
                </c:pt>
                <c:pt idx="101835">
                  <c:v>1.928108308E-7</c:v>
                </c:pt>
                <c:pt idx="101836">
                  <c:v>8.0240747880000002E-7</c:v>
                </c:pt>
                <c:pt idx="101837">
                  <c:v>1.7164829349999999E-5</c:v>
                </c:pt>
                <c:pt idx="101838">
                  <c:v>6.6650410380000001E-7</c:v>
                </c:pt>
                <c:pt idx="101839">
                  <c:v>1.8719957700000001E-7</c:v>
                </c:pt>
                <c:pt idx="101840">
                  <c:v>1.150535576E-7</c:v>
                </c:pt>
                <c:pt idx="101841">
                  <c:v>1.2060577549999999E-6</c:v>
                </c:pt>
                <c:pt idx="101842">
                  <c:v>3.061523388E-7</c:v>
                </c:pt>
                <c:pt idx="101843">
                  <c:v>2.0236813300000001E-7</c:v>
                </c:pt>
                <c:pt idx="101844">
                  <c:v>1.0844801150000001E-8</c:v>
                </c:pt>
                <c:pt idx="101845">
                  <c:v>2.6296269049999999E-5</c:v>
                </c:pt>
                <c:pt idx="101846">
                  <c:v>3.6612015600000002E-8</c:v>
                </c:pt>
                <c:pt idx="101847">
                  <c:v>3.0341284780000001E-7</c:v>
                </c:pt>
                <c:pt idx="101848">
                  <c:v>5.017617347E-7</c:v>
                </c:pt>
                <c:pt idx="101849">
                  <c:v>3.7450039100000001E-6</c:v>
                </c:pt>
                <c:pt idx="101850">
                  <c:v>1.283984962E-7</c:v>
                </c:pt>
                <c:pt idx="101851">
                  <c:v>1.199176801E-7</c:v>
                </c:pt>
                <c:pt idx="101852">
                  <c:v>1.2255295530000001E-7</c:v>
                </c:pt>
                <c:pt idx="101853">
                  <c:v>4.9706242179999999E-7</c:v>
                </c:pt>
                <c:pt idx="101854">
                  <c:v>3.1972709430000002E-8</c:v>
                </c:pt>
                <c:pt idx="101855">
                  <c:v>5.732698864E-8</c:v>
                </c:pt>
                <c:pt idx="101856">
                  <c:v>7.1449335110000004E-8</c:v>
                </c:pt>
                <c:pt idx="101857">
                  <c:v>1.857640069E-6</c:v>
                </c:pt>
                <c:pt idx="101858">
                  <c:v>2.9595343910000002E-8</c:v>
                </c:pt>
                <c:pt idx="101859">
                  <c:v>9.1539435080000002E-9</c:v>
                </c:pt>
                <c:pt idx="101860">
                  <c:v>4.2387647739999997E-9</c:v>
                </c:pt>
                <c:pt idx="101861">
                  <c:v>2.7066021109999999E-8</c:v>
                </c:pt>
                <c:pt idx="101862">
                  <c:v>1.051049195E-9</c:v>
                </c:pt>
                <c:pt idx="101863">
                  <c:v>3.674110741E-10</c:v>
                </c:pt>
                <c:pt idx="101864">
                  <c:v>1.8655165649999999E-10</c:v>
                </c:pt>
                <c:pt idx="101865">
                  <c:v>3.0409563709999999E-8</c:v>
                </c:pt>
                <c:pt idx="101866">
                  <c:v>4.1659631110000002E-10</c:v>
                </c:pt>
                <c:pt idx="101867">
                  <c:v>6.4771711660000004E-10</c:v>
                </c:pt>
                <c:pt idx="101868">
                  <c:v>7.6473069059999998E-10</c:v>
                </c:pt>
                <c:pt idx="101869">
                  <c:v>3.3008497080000002E-8</c:v>
                </c:pt>
                <c:pt idx="101870">
                  <c:v>1.510539508E-10</c:v>
                </c:pt>
                <c:pt idx="101871">
                  <c:v>3.4710540019999999E-14</c:v>
                </c:pt>
                <c:pt idx="101872">
                  <c:v>1.8317892430000001E-10</c:v>
                </c:pt>
                <c:pt idx="101873">
                  <c:v>1.034746534E-8</c:v>
                </c:pt>
                <c:pt idx="101874">
                  <c:v>2.9544425939999999E-9</c:v>
                </c:pt>
                <c:pt idx="101875">
                  <c:v>5.323054284E-9</c:v>
                </c:pt>
                <c:pt idx="101876">
                  <c:v>6.7340266330000003E-9</c:v>
                </c:pt>
                <c:pt idx="101877">
                  <c:v>5.2832037039999995E-7</c:v>
                </c:pt>
                <c:pt idx="101878">
                  <c:v>2.1406510629999998E-8</c:v>
                </c:pt>
                <c:pt idx="101879">
                  <c:v>3.4146715659999999E-8</c:v>
                </c:pt>
                <c:pt idx="101880">
                  <c:v>4.6769861519999998E-8</c:v>
                </c:pt>
                <c:pt idx="101881">
                  <c:v>7.16701121E-7</c:v>
                </c:pt>
                <c:pt idx="101882">
                  <c:v>8.0585837659999995E-8</c:v>
                </c:pt>
                <c:pt idx="101883">
                  <c:v>7.873093785E-8</c:v>
                </c:pt>
                <c:pt idx="101884">
                  <c:v>1.238427704E-7</c:v>
                </c:pt>
                <c:pt idx="101885">
                  <c:v>9.905321309E-6</c:v>
                </c:pt>
                <c:pt idx="101886">
                  <c:v>3.2325964479999999E-7</c:v>
                </c:pt>
                <c:pt idx="101887">
                  <c:v>1.267947326E-7</c:v>
                </c:pt>
                <c:pt idx="101888">
                  <c:v>1.6556158059999999E-8</c:v>
                </c:pt>
                <c:pt idx="101889">
                  <c:v>1.8871214729999999E-5</c:v>
                </c:pt>
                <c:pt idx="101890">
                  <c:v>1.053595751E-7</c:v>
                </c:pt>
                <c:pt idx="101891">
                  <c:v>1.4873100060000001E-7</c:v>
                </c:pt>
                <c:pt idx="101892">
                  <c:v>8.4690755019999995E-8</c:v>
                </c:pt>
                <c:pt idx="101893">
                  <c:v>1.3058733109999999E-6</c:v>
                </c:pt>
                <c:pt idx="101894">
                  <c:v>1.2842521050000001E-7</c:v>
                </c:pt>
                <c:pt idx="101895">
                  <c:v>1.063447084E-7</c:v>
                </c:pt>
                <c:pt idx="101896">
                  <c:v>6.5225826160000006E-8</c:v>
                </c:pt>
                <c:pt idx="101897">
                  <c:v>5.0018350920000004E-7</c:v>
                </c:pt>
                <c:pt idx="101898">
                  <c:v>8.4159345500000002E-8</c:v>
                </c:pt>
                <c:pt idx="101899">
                  <c:v>5.8822609959999999E-8</c:v>
                </c:pt>
                <c:pt idx="101900">
                  <c:v>4.5684241309999998E-8</c:v>
                </c:pt>
                <c:pt idx="101901">
                  <c:v>3.7824363270000002E-7</c:v>
                </c:pt>
                <c:pt idx="101902">
                  <c:v>3.9931877599999997E-8</c:v>
                </c:pt>
                <c:pt idx="101903">
                  <c:v>9.9852115229999995E-9</c:v>
                </c:pt>
                <c:pt idx="101904">
                  <c:v>9.5314757080000001E-9</c:v>
                </c:pt>
                <c:pt idx="101905">
                  <c:v>2.9080219970000001E-7</c:v>
                </c:pt>
                <c:pt idx="101906">
                  <c:v>5.3907754119999998E-9</c:v>
                </c:pt>
                <c:pt idx="101907">
                  <c:v>1.4777335540000001E-9</c:v>
                </c:pt>
                <c:pt idx="101908">
                  <c:v>4.7776131040000004E-9</c:v>
                </c:pt>
                <c:pt idx="101909">
                  <c:v>5.395998981E-8</c:v>
                </c:pt>
                <c:pt idx="101910">
                  <c:v>3.5356382309999999E-9</c:v>
                </c:pt>
                <c:pt idx="101911">
                  <c:v>1.4315704279999999E-8</c:v>
                </c:pt>
                <c:pt idx="101912">
                  <c:v>1.301462832E-8</c:v>
                </c:pt>
                <c:pt idx="101913">
                  <c:v>9.1577547840000005E-9</c:v>
                </c:pt>
                <c:pt idx="101914">
                  <c:v>1.623956607E-8</c:v>
                </c:pt>
                <c:pt idx="101915">
                  <c:v>2.16069172E-8</c:v>
                </c:pt>
                <c:pt idx="101916">
                  <c:v>1.9689723649999998E-8</c:v>
                </c:pt>
                <c:pt idx="101917">
                  <c:v>2.6496948179999999E-8</c:v>
                </c:pt>
                <c:pt idx="101918">
                  <c:v>1.8653801660000001E-8</c:v>
                </c:pt>
                <c:pt idx="101919">
                  <c:v>9.7580586650000007E-9</c:v>
                </c:pt>
                <c:pt idx="101920">
                  <c:v>7.3322525890000002E-9</c:v>
                </c:pt>
                <c:pt idx="101921">
                  <c:v>7.9660709980000008E-9</c:v>
                </c:pt>
                <c:pt idx="101922">
                  <c:v>2.0176212930000001E-9</c:v>
                </c:pt>
                <c:pt idx="101923">
                  <c:v>6.1815324120000003E-9</c:v>
                </c:pt>
                <c:pt idx="101924">
                  <c:v>1.928364046E-9</c:v>
                </c:pt>
                <c:pt idx="101925">
                  <c:v>8.1725859539999999E-8</c:v>
                </c:pt>
                <c:pt idx="101926">
                  <c:v>6.6718992700000006E-8</c:v>
                </c:pt>
                <c:pt idx="101927">
                  <c:v>1.185619524E-7</c:v>
                </c:pt>
                <c:pt idx="101928">
                  <c:v>2.8481185990000002E-7</c:v>
                </c:pt>
                <c:pt idx="101929">
                  <c:v>7.7326783479999995E-6</c:v>
                </c:pt>
                <c:pt idx="101930">
                  <c:v>1.087466192E-7</c:v>
                </c:pt>
                <c:pt idx="101931">
                  <c:v>1.693222832E-7</c:v>
                </c:pt>
                <c:pt idx="101932">
                  <c:v>1.3614453599999999E-7</c:v>
                </c:pt>
                <c:pt idx="101933">
                  <c:v>1.182780704E-7</c:v>
                </c:pt>
                <c:pt idx="101934">
                  <c:v>8.8811441260000004E-8</c:v>
                </c:pt>
                <c:pt idx="101935">
                  <c:v>1.8032199380000001E-7</c:v>
                </c:pt>
                <c:pt idx="101936">
                  <c:v>2.7472352789999998E-7</c:v>
                </c:pt>
                <c:pt idx="101937">
                  <c:v>1.8042282839999999E-6</c:v>
                </c:pt>
                <c:pt idx="101938">
                  <c:v>4.6199647879999998E-7</c:v>
                </c:pt>
                <c:pt idx="101939">
                  <c:v>1.9939664519999999E-7</c:v>
                </c:pt>
                <c:pt idx="101940">
                  <c:v>5.179592585E-8</c:v>
                </c:pt>
                <c:pt idx="101941">
                  <c:v>5.16350223E-7</c:v>
                </c:pt>
                <c:pt idx="101942">
                  <c:v>1.6334142069999999E-7</c:v>
                </c:pt>
                <c:pt idx="101943">
                  <c:v>1.2524618030000001E-7</c:v>
                </c:pt>
                <c:pt idx="101944">
                  <c:v>1.080905418E-8</c:v>
                </c:pt>
                <c:pt idx="101945">
                  <c:v>2.0083800970000001E-8</c:v>
                </c:pt>
                <c:pt idx="101946">
                  <c:v>1.891207927E-7</c:v>
                </c:pt>
                <c:pt idx="101947">
                  <c:v>8.1526297209999999E-8</c:v>
                </c:pt>
                <c:pt idx="101948">
                  <c:v>1.3269499100000001E-7</c:v>
                </c:pt>
                <c:pt idx="101949">
                  <c:v>1.092242516E-6</c:v>
                </c:pt>
                <c:pt idx="101950">
                  <c:v>3.1755854969999999E-8</c:v>
                </c:pt>
                <c:pt idx="101951">
                  <c:v>4.6139519469999998E-8</c:v>
                </c:pt>
                <c:pt idx="101952">
                  <c:v>2.0195811760000001E-8</c:v>
                </c:pt>
                <c:pt idx="101953">
                  <c:v>1.1779051169999999E-8</c:v>
                </c:pt>
                <c:pt idx="101954">
                  <c:v>5.6495973070000002E-9</c:v>
                </c:pt>
                <c:pt idx="101955">
                  <c:v>3.9138353910000003E-9</c:v>
                </c:pt>
                <c:pt idx="101956">
                  <c:v>1.5541594400000001E-8</c:v>
                </c:pt>
                <c:pt idx="101957">
                  <c:v>1.163151133E-7</c:v>
                </c:pt>
                <c:pt idx="101958">
                  <c:v>4.7017637329999998E-8</c:v>
                </c:pt>
                <c:pt idx="101959">
                  <c:v>8.6162874529999998E-8</c:v>
                </c:pt>
                <c:pt idx="101960">
                  <c:v>1.165122822E-7</c:v>
                </c:pt>
                <c:pt idx="101961">
                  <c:v>5.1828147120000004E-7</c:v>
                </c:pt>
                <c:pt idx="101962">
                  <c:v>1.7522582689999999E-9</c:v>
                </c:pt>
                <c:pt idx="101963">
                  <c:v>3.2934204140000002E-8</c:v>
                </c:pt>
                <c:pt idx="101964">
                  <c:v>7.9233721690000007E-9</c:v>
                </c:pt>
                <c:pt idx="101965">
                  <c:v>5.1032283410000002E-8</c:v>
                </c:pt>
                <c:pt idx="101966">
                  <c:v>1.8527451280000001E-8</c:v>
                </c:pt>
                <c:pt idx="101967">
                  <c:v>3.8843514230000002E-8</c:v>
                </c:pt>
                <c:pt idx="101968">
                  <c:v>7.7146051559999999E-9</c:v>
                </c:pt>
                <c:pt idx="101969">
                  <c:v>7.4317408700000006E-8</c:v>
                </c:pt>
                <c:pt idx="101970">
                  <c:v>1.5455851550000001E-8</c:v>
                </c:pt>
                <c:pt idx="101971">
                  <c:v>1.8461655370000002E-8</c:v>
                </c:pt>
                <c:pt idx="101972">
                  <c:v>1.853955347E-9</c:v>
                </c:pt>
                <c:pt idx="101973">
                  <c:v>7.4183514449999999E-8</c:v>
                </c:pt>
                <c:pt idx="101974">
                  <c:v>2.111583736E-8</c:v>
                </c:pt>
                <c:pt idx="101975">
                  <c:v>6.341782966E-9</c:v>
                </c:pt>
                <c:pt idx="101976">
                  <c:v>6.7669421790000003E-9</c:v>
                </c:pt>
                <c:pt idx="101977">
                  <c:v>5.5883252669999998E-7</c:v>
                </c:pt>
                <c:pt idx="101978">
                  <c:v>1.413104677E-7</c:v>
                </c:pt>
                <c:pt idx="101979">
                  <c:v>2.169592809E-7</c:v>
                </c:pt>
                <c:pt idx="101980">
                  <c:v>1.4736113600000001E-6</c:v>
                </c:pt>
                <c:pt idx="101981">
                  <c:v>2.9794975039999999E-6</c:v>
                </c:pt>
                <c:pt idx="101982">
                  <c:v>1.9288481649999999E-7</c:v>
                </c:pt>
                <c:pt idx="101983">
                  <c:v>5.3218073830000002E-8</c:v>
                </c:pt>
                <c:pt idx="101984">
                  <c:v>5.0558527470000002E-8</c:v>
                </c:pt>
                <c:pt idx="101985">
                  <c:v>2.6636948870000001E-7</c:v>
                </c:pt>
                <c:pt idx="101986">
                  <c:v>3.7357387089999999E-8</c:v>
                </c:pt>
                <c:pt idx="101987">
                  <c:v>4.373497341E-8</c:v>
                </c:pt>
                <c:pt idx="101988">
                  <c:v>2.846174924E-7</c:v>
                </c:pt>
                <c:pt idx="101989">
                  <c:v>1.204914578E-6</c:v>
                </c:pt>
                <c:pt idx="101990">
                  <c:v>9.8554130300000004E-8</c:v>
                </c:pt>
                <c:pt idx="101991">
                  <c:v>8.379026824E-8</c:v>
                </c:pt>
                <c:pt idx="101992">
                  <c:v>1.7741670100000001E-7</c:v>
                </c:pt>
                <c:pt idx="101993">
                  <c:v>3.5856633860000003E-8</c:v>
                </c:pt>
                <c:pt idx="101994">
                  <c:v>1.381215854E-8</c:v>
                </c:pt>
                <c:pt idx="101995">
                  <c:v>2.381352743E-8</c:v>
                </c:pt>
                <c:pt idx="101996">
                  <c:v>2.303361128E-8</c:v>
                </c:pt>
                <c:pt idx="101997">
                  <c:v>1.353727155E-8</c:v>
                </c:pt>
                <c:pt idx="101998">
                  <c:v>1.728101374E-8</c:v>
                </c:pt>
                <c:pt idx="101999">
                  <c:v>2.74610866E-9</c:v>
                </c:pt>
                <c:pt idx="102000">
                  <c:v>3.528757517E-7</c:v>
                </c:pt>
                <c:pt idx="102001">
                  <c:v>4.9325415559999995E-7</c:v>
                </c:pt>
                <c:pt idx="102002">
                  <c:v>1.75543978E-7</c:v>
                </c:pt>
                <c:pt idx="102003">
                  <c:v>9.0309452119999995E-8</c:v>
                </c:pt>
                <c:pt idx="102004">
                  <c:v>1.9528898380000001E-9</c:v>
                </c:pt>
                <c:pt idx="102005">
                  <c:v>2.7883035879999999E-8</c:v>
                </c:pt>
                <c:pt idx="102006">
                  <c:v>8.4683418679999994E-8</c:v>
                </c:pt>
                <c:pt idx="102007">
                  <c:v>2.2008073950000001E-8</c:v>
                </c:pt>
                <c:pt idx="102008">
                  <c:v>7.8440458429999995E-8</c:v>
                </c:pt>
                <c:pt idx="102009">
                  <c:v>1.3849783710000001E-7</c:v>
                </c:pt>
                <c:pt idx="102010">
                  <c:v>1.040294216E-7</c:v>
                </c:pt>
                <c:pt idx="102011">
                  <c:v>5.0025521799999997E-8</c:v>
                </c:pt>
                <c:pt idx="102012">
                  <c:v>5.5853815529999999E-8</c:v>
                </c:pt>
                <c:pt idx="102013">
                  <c:v>5.3195499240000001E-8</c:v>
                </c:pt>
                <c:pt idx="102014">
                  <c:v>3.1633348519999999E-9</c:v>
                </c:pt>
                <c:pt idx="102015">
                  <c:v>7.1210713510000003E-9</c:v>
                </c:pt>
                <c:pt idx="102016">
                  <c:v>3.5569668020000003E-8</c:v>
                </c:pt>
                <c:pt idx="102017">
                  <c:v>3.9685842380000003E-9</c:v>
                </c:pt>
                <c:pt idx="102018">
                  <c:v>5.7971110079999999E-9</c:v>
                </c:pt>
                <c:pt idx="102019">
                  <c:v>2.2793591600000001E-8</c:v>
                </c:pt>
                <c:pt idx="102020">
                  <c:v>1.6637764510000001E-8</c:v>
                </c:pt>
                <c:pt idx="102021">
                  <c:v>2.6466115499999999E-8</c:v>
                </c:pt>
                <c:pt idx="102022">
                  <c:v>6.546705453E-8</c:v>
                </c:pt>
                <c:pt idx="102023">
                  <c:v>1.3190626310000001E-7</c:v>
                </c:pt>
                <c:pt idx="102024">
                  <c:v>5.2792069130000002E-8</c:v>
                </c:pt>
                <c:pt idx="102025">
                  <c:v>2.7658417659999998E-8</c:v>
                </c:pt>
                <c:pt idx="102026">
                  <c:v>8.5422344750000002E-8</c:v>
                </c:pt>
                <c:pt idx="102027">
                  <c:v>9.4977758890000005E-8</c:v>
                </c:pt>
                <c:pt idx="102028">
                  <c:v>1.7801664399999999E-9</c:v>
                </c:pt>
                <c:pt idx="102029">
                  <c:v>2.1742820259999999E-8</c:v>
                </c:pt>
                <c:pt idx="102030">
                  <c:v>9.3862190290000005E-8</c:v>
                </c:pt>
                <c:pt idx="102031">
                  <c:v>6.2256786649999999E-8</c:v>
                </c:pt>
                <c:pt idx="102032">
                  <c:v>5.0358728799999999E-9</c:v>
                </c:pt>
                <c:pt idx="102033">
                  <c:v>4.3161672540000002E-8</c:v>
                </c:pt>
                <c:pt idx="102034">
                  <c:v>5.3115254949999997E-8</c:v>
                </c:pt>
                <c:pt idx="102035">
                  <c:v>4.2194768349999996E-9</c:v>
                </c:pt>
                <c:pt idx="102036">
                  <c:v>9.0273615489999995E-8</c:v>
                </c:pt>
                <c:pt idx="102037">
                  <c:v>9.0977060709999994E-9</c:v>
                </c:pt>
                <c:pt idx="102038">
                  <c:v>1.3432911360000001E-8</c:v>
                </c:pt>
                <c:pt idx="102039">
                  <c:v>1.3172844250000001E-8</c:v>
                </c:pt>
                <c:pt idx="102040">
                  <c:v>2.4113316769999998E-7</c:v>
                </c:pt>
                <c:pt idx="102041">
                  <c:v>3.7627589550000002E-8</c:v>
                </c:pt>
                <c:pt idx="102042">
                  <c:v>1.182865755E-8</c:v>
                </c:pt>
                <c:pt idx="102043">
                  <c:v>4.3982589059999998E-8</c:v>
                </c:pt>
                <c:pt idx="102044">
                  <c:v>1.3006780899999999E-7</c:v>
                </c:pt>
                <c:pt idx="102045">
                  <c:v>5.6863131429999998E-8</c:v>
                </c:pt>
                <c:pt idx="102046">
                  <c:v>4.083468065E-8</c:v>
                </c:pt>
                <c:pt idx="102047">
                  <c:v>9.4963833119999997E-8</c:v>
                </c:pt>
                <c:pt idx="102048">
                  <c:v>9.7424714409999994E-8</c:v>
                </c:pt>
                <c:pt idx="102049">
                  <c:v>1.341173163E-7</c:v>
                </c:pt>
                <c:pt idx="102050">
                  <c:v>1.021927814E-7</c:v>
                </c:pt>
                <c:pt idx="102051">
                  <c:v>5.5491839059999999E-8</c:v>
                </c:pt>
                <c:pt idx="102052">
                  <c:v>1.7025013829999999E-7</c:v>
                </c:pt>
                <c:pt idx="102053">
                  <c:v>2.0063059579999999E-8</c:v>
                </c:pt>
                <c:pt idx="102054">
                  <c:v>1.124769055E-7</c:v>
                </c:pt>
                <c:pt idx="102055">
                  <c:v>7.6257673569999994E-8</c:v>
                </c:pt>
                <c:pt idx="102056">
                  <c:v>1.785568556E-7</c:v>
                </c:pt>
                <c:pt idx="102057">
                  <c:v>1.107626805E-8</c:v>
                </c:pt>
                <c:pt idx="102058">
                  <c:v>9.3909883210000006E-8</c:v>
                </c:pt>
                <c:pt idx="102059">
                  <c:v>8.9423494469999992E-9</c:v>
                </c:pt>
                <c:pt idx="102060">
                  <c:v>1.8810082610000001E-6</c:v>
                </c:pt>
                <c:pt idx="102061">
                  <c:v>5.6616075009999997E-7</c:v>
                </c:pt>
                <c:pt idx="102062">
                  <c:v>3.133897086E-7</c:v>
                </c:pt>
                <c:pt idx="102063">
                  <c:v>3.0641565130000003E-7</c:v>
                </c:pt>
                <c:pt idx="102064">
                  <c:v>4.0245646550000001E-7</c:v>
                </c:pt>
                <c:pt idx="102065">
                  <c:v>7.7104005830000006E-8</c:v>
                </c:pt>
                <c:pt idx="102066">
                  <c:v>1.8822065179999999E-8</c:v>
                </c:pt>
                <c:pt idx="102067">
                  <c:v>1.1340173539999999E-8</c:v>
                </c:pt>
                <c:pt idx="102068">
                  <c:v>4.3332199559999997E-9</c:v>
                </c:pt>
                <c:pt idx="102069">
                  <c:v>1.089578755E-8</c:v>
                </c:pt>
                <c:pt idx="102070">
                  <c:v>1.377892562E-8</c:v>
                </c:pt>
                <c:pt idx="102071">
                  <c:v>1.6016399310000001E-8</c:v>
                </c:pt>
                <c:pt idx="102072">
                  <c:v>3.2885673919999997E-8</c:v>
                </c:pt>
                <c:pt idx="102073">
                  <c:v>2.969735452E-8</c:v>
                </c:pt>
                <c:pt idx="102074">
                  <c:v>1.0891451640000001E-8</c:v>
                </c:pt>
                <c:pt idx="102075">
                  <c:v>3.9677463340000002E-8</c:v>
                </c:pt>
                <c:pt idx="102076">
                  <c:v>1.310669731E-8</c:v>
                </c:pt>
                <c:pt idx="102077">
                  <c:v>1.994002593E-8</c:v>
                </c:pt>
                <c:pt idx="102078">
                  <c:v>2.327477341E-8</c:v>
                </c:pt>
                <c:pt idx="102079">
                  <c:v>2.4758984049999999E-8</c:v>
                </c:pt>
                <c:pt idx="102080">
                  <c:v>1.8193586760000001E-7</c:v>
                </c:pt>
                <c:pt idx="102081">
                  <c:v>4.2905944150000002E-8</c:v>
                </c:pt>
                <c:pt idx="102082">
                  <c:v>3.8502698309999997E-8</c:v>
                </c:pt>
                <c:pt idx="102083">
                  <c:v>8.92233847E-8</c:v>
                </c:pt>
                <c:pt idx="102084">
                  <c:v>1.4294905739999999E-7</c:v>
                </c:pt>
                <c:pt idx="102085">
                  <c:v>2.6550479850000001E-8</c:v>
                </c:pt>
                <c:pt idx="102086">
                  <c:v>9.1149905950000005E-9</c:v>
                </c:pt>
                <c:pt idx="102087">
                  <c:v>6.4673418640000003E-9</c:v>
                </c:pt>
                <c:pt idx="102088">
                  <c:v>2.447118593E-8</c:v>
                </c:pt>
                <c:pt idx="102089">
                  <c:v>1.8102939219999999E-9</c:v>
                </c:pt>
                <c:pt idx="102090">
                  <c:v>6.0018657109999999E-9</c:v>
                </c:pt>
                <c:pt idx="102091">
                  <c:v>2.6997751739999999E-8</c:v>
                </c:pt>
                <c:pt idx="102092">
                  <c:v>9.1070319410000004E-7</c:v>
                </c:pt>
                <c:pt idx="102093">
                  <c:v>1.6508836220000001E-7</c:v>
                </c:pt>
                <c:pt idx="102094">
                  <c:v>3.9374161409999999E-8</c:v>
                </c:pt>
                <c:pt idx="102095">
                  <c:v>8.5607267400000003E-8</c:v>
                </c:pt>
                <c:pt idx="102096">
                  <c:v>2.379250566E-7</c:v>
                </c:pt>
                <c:pt idx="102097">
                  <c:v>2.8720619960000002E-8</c:v>
                </c:pt>
                <c:pt idx="102098">
                  <c:v>2.1985331829999999E-8</c:v>
                </c:pt>
                <c:pt idx="102099">
                  <c:v>5.5723769739999997E-8</c:v>
                </c:pt>
                <c:pt idx="102100">
                  <c:v>5.4582380790000003E-7</c:v>
                </c:pt>
                <c:pt idx="102101">
                  <c:v>1.2996113410000001E-7</c:v>
                </c:pt>
                <c:pt idx="102102">
                  <c:v>1.325625581E-7</c:v>
                </c:pt>
                <c:pt idx="102103">
                  <c:v>4.5532532159999998E-7</c:v>
                </c:pt>
                <c:pt idx="102104">
                  <c:v>4.1072357440000003E-6</c:v>
                </c:pt>
                <c:pt idx="102105">
                  <c:v>3.3094878790000001E-7</c:v>
                </c:pt>
                <c:pt idx="102106">
                  <c:v>5.229107567E-8</c:v>
                </c:pt>
                <c:pt idx="102107">
                  <c:v>2.192414315E-8</c:v>
                </c:pt>
                <c:pt idx="102108">
                  <c:v>1.31738689E-7</c:v>
                </c:pt>
                <c:pt idx="102109">
                  <c:v>6.0694008289999997E-8</c:v>
                </c:pt>
                <c:pt idx="102110">
                  <c:v>3.2083296060000001E-8</c:v>
                </c:pt>
                <c:pt idx="102111">
                  <c:v>4.0562014379999996E-9</c:v>
                </c:pt>
                <c:pt idx="102112">
                  <c:v>1.188170001E-6</c:v>
                </c:pt>
                <c:pt idx="102113">
                  <c:v>2.6608212780000001E-8</c:v>
                </c:pt>
                <c:pt idx="102114">
                  <c:v>2.258470953E-8</c:v>
                </c:pt>
                <c:pt idx="102115">
                  <c:v>3.5686353249999997E-8</c:v>
                </c:pt>
                <c:pt idx="102116">
                  <c:v>3.3369445780000003E-8</c:v>
                </c:pt>
                <c:pt idx="102117">
                  <c:v>5.8944925399999997E-9</c:v>
                </c:pt>
                <c:pt idx="102118">
                  <c:v>3.8242965940000002E-9</c:v>
                </c:pt>
                <c:pt idx="102119">
                  <c:v>2.3144470380000002E-9</c:v>
                </c:pt>
                <c:pt idx="102120">
                  <c:v>9.3011151809999992E-9</c:v>
                </c:pt>
                <c:pt idx="102121">
                  <c:v>2.7597877780000002E-9</c:v>
                </c:pt>
                <c:pt idx="102122">
                  <c:v>9.8088532969999999E-10</c:v>
                </c:pt>
                <c:pt idx="102123">
                  <c:v>1.703658594E-9</c:v>
                </c:pt>
                <c:pt idx="102124">
                  <c:v>1.3630778829999999E-7</c:v>
                </c:pt>
                <c:pt idx="102125">
                  <c:v>2.6185864329999998E-9</c:v>
                </c:pt>
                <c:pt idx="102126">
                  <c:v>1.290932521E-9</c:v>
                </c:pt>
                <c:pt idx="102127">
                  <c:v>1.31005844E-9</c:v>
                </c:pt>
                <c:pt idx="102128">
                  <c:v>1.148840278E-8</c:v>
                </c:pt>
                <c:pt idx="102129">
                  <c:v>1.6728134270000001E-9</c:v>
                </c:pt>
                <c:pt idx="102130">
                  <c:v>1.5142825669999999E-9</c:v>
                </c:pt>
                <c:pt idx="102131">
                  <c:v>1.8011815570000001E-9</c:v>
                </c:pt>
                <c:pt idx="102132">
                  <c:v>4.2599168719999999E-8</c:v>
                </c:pt>
                <c:pt idx="102133">
                  <c:v>1.569384108E-9</c:v>
                </c:pt>
                <c:pt idx="102134">
                  <c:v>1.3775779240000001E-8</c:v>
                </c:pt>
                <c:pt idx="102135">
                  <c:v>2.2977033779999999E-8</c:v>
                </c:pt>
                <c:pt idx="102136">
                  <c:v>4.5679140799999998E-7</c:v>
                </c:pt>
                <c:pt idx="102137">
                  <c:v>1.4830250739999999E-8</c:v>
                </c:pt>
                <c:pt idx="102138">
                  <c:v>1.250409447E-8</c:v>
                </c:pt>
                <c:pt idx="102139">
                  <c:v>1.9755200020000001E-8</c:v>
                </c:pt>
                <c:pt idx="102140">
                  <c:v>2.0886718249999999E-7</c:v>
                </c:pt>
                <c:pt idx="102141">
                  <c:v>1.3786950259999999E-8</c:v>
                </c:pt>
                <c:pt idx="102142">
                  <c:v>2.7112790599999999E-8</c:v>
                </c:pt>
                <c:pt idx="102143">
                  <c:v>4.5351383189999998E-8</c:v>
                </c:pt>
                <c:pt idx="102144">
                  <c:v>1.0491970519999999E-6</c:v>
                </c:pt>
                <c:pt idx="102145">
                  <c:v>5.3558029470000002E-8</c:v>
                </c:pt>
                <c:pt idx="102146">
                  <c:v>2.234771357E-8</c:v>
                </c:pt>
                <c:pt idx="102147">
                  <c:v>1.7159436959999999E-8</c:v>
                </c:pt>
                <c:pt idx="102148">
                  <c:v>7.2451973109999998E-7</c:v>
                </c:pt>
                <c:pt idx="102149">
                  <c:v>1.7897867520000001E-8</c:v>
                </c:pt>
                <c:pt idx="102150">
                  <c:v>2.8140814609999999E-8</c:v>
                </c:pt>
                <c:pt idx="102151">
                  <c:v>1.5329629699999998E-8</c:v>
                </c:pt>
                <c:pt idx="102152">
                  <c:v>4.2138201369999999E-6</c:v>
                </c:pt>
                <c:pt idx="102153">
                  <c:v>2.3053647880000001E-10</c:v>
                </c:pt>
                <c:pt idx="102154">
                  <c:v>4.2066916980000002E-8</c:v>
                </c:pt>
                <c:pt idx="102155">
                  <c:v>6.8499178909999994E-8</c:v>
                </c:pt>
                <c:pt idx="102156">
                  <c:v>4.3350772029999998E-6</c:v>
                </c:pt>
                <c:pt idx="102157">
                  <c:v>2.7937211489999999E-8</c:v>
                </c:pt>
                <c:pt idx="102158">
                  <c:v>1.089211601E-8</c:v>
                </c:pt>
                <c:pt idx="102159">
                  <c:v>9.6141572099999996E-9</c:v>
                </c:pt>
                <c:pt idx="102160">
                  <c:v>1.3594236190000001E-7</c:v>
                </c:pt>
                <c:pt idx="102161">
                  <c:v>5.9405003609999996E-9</c:v>
                </c:pt>
                <c:pt idx="102162">
                  <c:v>3.3923098149999999E-9</c:v>
                </c:pt>
                <c:pt idx="102163">
                  <c:v>2.116600505E-9</c:v>
                </c:pt>
                <c:pt idx="102164">
                  <c:v>1.195740677E-8</c:v>
                </c:pt>
                <c:pt idx="102165">
                  <c:v>6.8131544290000003E-10</c:v>
                </c:pt>
                <c:pt idx="102166">
                  <c:v>2.41495229E-10</c:v>
                </c:pt>
                <c:pt idx="102167">
                  <c:v>4.828625902E-11</c:v>
                </c:pt>
                <c:pt idx="102168">
                  <c:v>1.1423846179999999E-13</c:v>
                </c:pt>
                <c:pt idx="102169">
                  <c:v>3.3278831500000001E-11</c:v>
                </c:pt>
                <c:pt idx="102170">
                  <c:v>9.2832996760000003E-11</c:v>
                </c:pt>
                <c:pt idx="102171">
                  <c:v>1.4313611179999999E-10</c:v>
                </c:pt>
                <c:pt idx="102172">
                  <c:v>9.1519607729999998E-9</c:v>
                </c:pt>
                <c:pt idx="102173">
                  <c:v>2.4273840980000001E-10</c:v>
                </c:pt>
                <c:pt idx="102174">
                  <c:v>1.404258813E-10</c:v>
                </c:pt>
                <c:pt idx="102175">
                  <c:v>6.0187723589999999E-11</c:v>
                </c:pt>
                <c:pt idx="102176">
                  <c:v>4.0196661149999998E-9</c:v>
                </c:pt>
                <c:pt idx="102177">
                  <c:v>3.0159050530000002E-10</c:v>
                </c:pt>
                <c:pt idx="102178">
                  <c:v>6.592054374E-10</c:v>
                </c:pt>
                <c:pt idx="102179">
                  <c:v>9.4207048470000002E-10</c:v>
                </c:pt>
                <c:pt idx="102180">
                  <c:v>2.0821661029999998E-8</c:v>
                </c:pt>
                <c:pt idx="102181">
                  <c:v>3.6088911880000002E-9</c:v>
                </c:pt>
                <c:pt idx="102182">
                  <c:v>5.5611289759999996E-9</c:v>
                </c:pt>
                <c:pt idx="102183">
                  <c:v>7.3748620530000002E-9</c:v>
                </c:pt>
                <c:pt idx="102184">
                  <c:v>1.829100169E-7</c:v>
                </c:pt>
                <c:pt idx="102185">
                  <c:v>1.9034225839999999E-8</c:v>
                </c:pt>
                <c:pt idx="102186">
                  <c:v>1.156836724E-8</c:v>
                </c:pt>
                <c:pt idx="102187">
                  <c:v>9.3978534409999999E-9</c:v>
                </c:pt>
                <c:pt idx="102188">
                  <c:v>1.320525335E-7</c:v>
                </c:pt>
                <c:pt idx="102189">
                  <c:v>3.9542102950000003E-8</c:v>
                </c:pt>
                <c:pt idx="102190">
                  <c:v>2.3777196669999999E-8</c:v>
                </c:pt>
                <c:pt idx="102191">
                  <c:v>1.785666712E-8</c:v>
                </c:pt>
                <c:pt idx="102192">
                  <c:v>6.0194200279999997E-7</c:v>
                </c:pt>
                <c:pt idx="102193">
                  <c:v>1.116419316E-7</c:v>
                </c:pt>
                <c:pt idx="102194">
                  <c:v>4.6810173900000001E-8</c:v>
                </c:pt>
                <c:pt idx="102195">
                  <c:v>7.6919472909999994E-8</c:v>
                </c:pt>
                <c:pt idx="102196">
                  <c:v>1.218182546E-5</c:v>
                </c:pt>
                <c:pt idx="102197">
                  <c:v>6.8055974749999998E-8</c:v>
                </c:pt>
                <c:pt idx="102198">
                  <c:v>9.7216067130000003E-8</c:v>
                </c:pt>
                <c:pt idx="102199">
                  <c:v>5.4560737570000003E-8</c:v>
                </c:pt>
                <c:pt idx="102200">
                  <c:v>1.2696081919999999E-7</c:v>
                </c:pt>
                <c:pt idx="102201">
                  <c:v>3.8196598130000002E-8</c:v>
                </c:pt>
                <c:pt idx="102202">
                  <c:v>4.6233707460000001E-8</c:v>
                </c:pt>
                <c:pt idx="102203">
                  <c:v>4.8838431560000003E-8</c:v>
                </c:pt>
                <c:pt idx="102204">
                  <c:v>7.9455589839999997E-7</c:v>
                </c:pt>
                <c:pt idx="102205">
                  <c:v>6.6636369300000002E-8</c:v>
                </c:pt>
                <c:pt idx="102206">
                  <c:v>2.2203741020000001E-8</c:v>
                </c:pt>
                <c:pt idx="102207">
                  <c:v>1.431812752E-9</c:v>
                </c:pt>
                <c:pt idx="102208">
                  <c:v>1.365181858E-7</c:v>
                </c:pt>
                <c:pt idx="102209">
                  <c:v>1.1872748600000001E-8</c:v>
                </c:pt>
                <c:pt idx="102210">
                  <c:v>9.9410126089999999E-9</c:v>
                </c:pt>
                <c:pt idx="102211">
                  <c:v>1.7689783150000001E-9</c:v>
                </c:pt>
                <c:pt idx="102212">
                  <c:v>6.0046045089999996E-10</c:v>
                </c:pt>
                <c:pt idx="102213">
                  <c:v>7.4732431820000005E-9</c:v>
                </c:pt>
                <c:pt idx="102214">
                  <c:v>4.702147104E-9</c:v>
                </c:pt>
                <c:pt idx="102215">
                  <c:v>4.6630479779999995E-10</c:v>
                </c:pt>
                <c:pt idx="102216">
                  <c:v>8.2913391419999998E-9</c:v>
                </c:pt>
                <c:pt idx="102217">
                  <c:v>2.3352756039999998E-9</c:v>
                </c:pt>
                <c:pt idx="102218">
                  <c:v>2.4586860469999999E-9</c:v>
                </c:pt>
                <c:pt idx="102219">
                  <c:v>2.4266526759999999E-9</c:v>
                </c:pt>
                <c:pt idx="102220">
                  <c:v>2.7763060320000001E-9</c:v>
                </c:pt>
                <c:pt idx="102221">
                  <c:v>3.3112814330000002E-9</c:v>
                </c:pt>
                <c:pt idx="102222">
                  <c:v>4.4614570940000003E-9</c:v>
                </c:pt>
                <c:pt idx="102223">
                  <c:v>6.2545932549999997E-9</c:v>
                </c:pt>
                <c:pt idx="102224">
                  <c:v>4.3632451700000003E-8</c:v>
                </c:pt>
                <c:pt idx="102225">
                  <c:v>2.0205748040000001E-8</c:v>
                </c:pt>
                <c:pt idx="102226">
                  <c:v>5.7226057799999998E-9</c:v>
                </c:pt>
                <c:pt idx="102227">
                  <c:v>1.6956024119999999E-8</c:v>
                </c:pt>
                <c:pt idx="102228">
                  <c:v>2.24321251E-7</c:v>
                </c:pt>
                <c:pt idx="102229">
                  <c:v>3.3640841800000002E-8</c:v>
                </c:pt>
                <c:pt idx="102230">
                  <c:v>2.8119104060000001E-8</c:v>
                </c:pt>
                <c:pt idx="102231">
                  <c:v>1.3531767270000001E-8</c:v>
                </c:pt>
                <c:pt idx="102232">
                  <c:v>5.4176077440000002E-8</c:v>
                </c:pt>
                <c:pt idx="102233">
                  <c:v>7.9291843210000001E-8</c:v>
                </c:pt>
                <c:pt idx="102234">
                  <c:v>2.283571796E-8</c:v>
                </c:pt>
                <c:pt idx="102235">
                  <c:v>1.9926280539999999E-7</c:v>
                </c:pt>
                <c:pt idx="102236">
                  <c:v>3.5854628179999998E-6</c:v>
                </c:pt>
                <c:pt idx="102237">
                  <c:v>2.8487015089999998E-7</c:v>
                </c:pt>
                <c:pt idx="102238">
                  <c:v>3.322861108E-7</c:v>
                </c:pt>
                <c:pt idx="102239">
                  <c:v>2.1391070870000001E-7</c:v>
                </c:pt>
                <c:pt idx="102240">
                  <c:v>7.5065572879999995E-7</c:v>
                </c:pt>
                <c:pt idx="102241">
                  <c:v>1.4099125189999999E-7</c:v>
                </c:pt>
                <c:pt idx="102242">
                  <c:v>7.9496395819999999E-8</c:v>
                </c:pt>
                <c:pt idx="102243">
                  <c:v>6.1274359220000002E-8</c:v>
                </c:pt>
                <c:pt idx="102244">
                  <c:v>1.867912293E-6</c:v>
                </c:pt>
                <c:pt idx="102245">
                  <c:v>3.2918710429999999E-7</c:v>
                </c:pt>
                <c:pt idx="102246">
                  <c:v>1.5901654080000001E-7</c:v>
                </c:pt>
                <c:pt idx="102247">
                  <c:v>9.3326866520000001E-7</c:v>
                </c:pt>
                <c:pt idx="102248">
                  <c:v>3.9044551860000003E-6</c:v>
                </c:pt>
                <c:pt idx="102249">
                  <c:v>1.7145397959999999E-7</c:v>
                </c:pt>
                <c:pt idx="102250">
                  <c:v>5.1674363560000001E-8</c:v>
                </c:pt>
                <c:pt idx="102251">
                  <c:v>1.1920395190000001E-8</c:v>
                </c:pt>
                <c:pt idx="102252">
                  <c:v>1.404878525E-7</c:v>
                </c:pt>
                <c:pt idx="102253">
                  <c:v>2.7888426710000002E-8</c:v>
                </c:pt>
                <c:pt idx="102254">
                  <c:v>3.4289161000000002E-9</c:v>
                </c:pt>
                <c:pt idx="102255">
                  <c:v>5.2407151259999998E-8</c:v>
                </c:pt>
                <c:pt idx="102256">
                  <c:v>3.3144830670000001E-7</c:v>
                </c:pt>
                <c:pt idx="102257">
                  <c:v>2.620110639E-8</c:v>
                </c:pt>
                <c:pt idx="102258">
                  <c:v>3.9655137990000001E-9</c:v>
                </c:pt>
                <c:pt idx="102259">
                  <c:v>8.6962824859999992E-9</c:v>
                </c:pt>
                <c:pt idx="102260">
                  <c:v>3.081171757E-9</c:v>
                </c:pt>
                <c:pt idx="102261">
                  <c:v>2.3252875620000001E-9</c:v>
                </c:pt>
                <c:pt idx="102262">
                  <c:v>5.5939044019999999E-9</c:v>
                </c:pt>
                <c:pt idx="102263">
                  <c:v>6.732237057E-9</c:v>
                </c:pt>
                <c:pt idx="102264">
                  <c:v>5.7823703690000002E-9</c:v>
                </c:pt>
                <c:pt idx="102265">
                  <c:v>7.1000231850000001E-9</c:v>
                </c:pt>
                <c:pt idx="102266">
                  <c:v>6.4157093649999999E-9</c:v>
                </c:pt>
                <c:pt idx="102267">
                  <c:v>7.0945816279999998E-9</c:v>
                </c:pt>
                <c:pt idx="102268">
                  <c:v>1.5106388980000002E-8</c:v>
                </c:pt>
                <c:pt idx="102269">
                  <c:v>3.9311920700000003E-9</c:v>
                </c:pt>
                <c:pt idx="102270">
                  <c:v>5.7321419880000001E-9</c:v>
                </c:pt>
                <c:pt idx="102271">
                  <c:v>1.014809459E-8</c:v>
                </c:pt>
                <c:pt idx="102272">
                  <c:v>1.4604595889999999E-8</c:v>
                </c:pt>
                <c:pt idx="102273">
                  <c:v>2.6141487339999998E-9</c:v>
                </c:pt>
                <c:pt idx="102274">
                  <c:v>2.0061082149999999E-8</c:v>
                </c:pt>
                <c:pt idx="102275">
                  <c:v>5.0513630649999997E-9</c:v>
                </c:pt>
                <c:pt idx="102276">
                  <c:v>6.6573991619999998E-8</c:v>
                </c:pt>
                <c:pt idx="102277">
                  <c:v>1.810330863E-8</c:v>
                </c:pt>
                <c:pt idx="102278">
                  <c:v>8.8600954740000004E-8</c:v>
                </c:pt>
                <c:pt idx="102279">
                  <c:v>1.073289E-7</c:v>
                </c:pt>
                <c:pt idx="102280">
                  <c:v>1.6566802880000001E-7</c:v>
                </c:pt>
                <c:pt idx="102281">
                  <c:v>1.106904771E-7</c:v>
                </c:pt>
                <c:pt idx="102282">
                  <c:v>7.8507108540000005E-8</c:v>
                </c:pt>
                <c:pt idx="102283">
                  <c:v>2.1608958059999998E-9</c:v>
                </c:pt>
                <c:pt idx="102284">
                  <c:v>1.8472031209999999E-7</c:v>
                </c:pt>
                <c:pt idx="102285">
                  <c:v>3.1117827959999999E-7</c:v>
                </c:pt>
                <c:pt idx="102286">
                  <c:v>2.4140766619999998E-7</c:v>
                </c:pt>
                <c:pt idx="102287">
                  <c:v>2.6955096209999999E-6</c:v>
                </c:pt>
                <c:pt idx="102288">
                  <c:v>6.5236587840000003E-6</c:v>
                </c:pt>
                <c:pt idx="102289">
                  <c:v>7.1980247699999996E-7</c:v>
                </c:pt>
                <c:pt idx="102290">
                  <c:v>7.5287251659999998E-7</c:v>
                </c:pt>
                <c:pt idx="102291">
                  <c:v>3.3375238419999999E-7</c:v>
                </c:pt>
                <c:pt idx="102292">
                  <c:v>4.932211196E-8</c:v>
                </c:pt>
                <c:pt idx="102293">
                  <c:v>1.5289146219999999E-7</c:v>
                </c:pt>
                <c:pt idx="102294">
                  <c:v>1.933426799E-7</c:v>
                </c:pt>
                <c:pt idx="102295">
                  <c:v>2.293129369E-8</c:v>
                </c:pt>
                <c:pt idx="102296">
                  <c:v>3.8111618330000001E-8</c:v>
                </c:pt>
                <c:pt idx="102297">
                  <c:v>1.0183406530000001E-7</c:v>
                </c:pt>
                <c:pt idx="102298">
                  <c:v>6.9950485310000003E-8</c:v>
                </c:pt>
                <c:pt idx="102299">
                  <c:v>2.9109460310000001E-10</c:v>
                </c:pt>
                <c:pt idx="102300">
                  <c:v>3.0348003970000002E-8</c:v>
                </c:pt>
                <c:pt idx="102301">
                  <c:v>4.8568384009999997E-8</c:v>
                </c:pt>
                <c:pt idx="102302">
                  <c:v>1.0049904949999999E-8</c:v>
                </c:pt>
                <c:pt idx="102303">
                  <c:v>2.6161260640000001E-8</c:v>
                </c:pt>
                <c:pt idx="102304">
                  <c:v>6.797812896E-9</c:v>
                </c:pt>
                <c:pt idx="102305">
                  <c:v>1.433179407E-8</c:v>
                </c:pt>
                <c:pt idx="102306">
                  <c:v>2.608159031E-9</c:v>
                </c:pt>
                <c:pt idx="102307">
                  <c:v>5.7409528450000002E-8</c:v>
                </c:pt>
                <c:pt idx="102308">
                  <c:v>9.8135385300000007E-9</c:v>
                </c:pt>
                <c:pt idx="102309">
                  <c:v>9.4546346059999995E-9</c:v>
                </c:pt>
                <c:pt idx="102310">
                  <c:v>9.9187689890000002E-9</c:v>
                </c:pt>
                <c:pt idx="102311">
                  <c:v>2.0712445569999999E-8</c:v>
                </c:pt>
                <c:pt idx="102312">
                  <c:v>1.1347920220000001E-8</c:v>
                </c:pt>
                <c:pt idx="102313">
                  <c:v>9.1240833349999999E-9</c:v>
                </c:pt>
                <c:pt idx="102314">
                  <c:v>1.2289402489999999E-8</c:v>
                </c:pt>
                <c:pt idx="102315">
                  <c:v>1.1165890869999999E-8</c:v>
                </c:pt>
                <c:pt idx="102316">
                  <c:v>9.8568368009999996E-9</c:v>
                </c:pt>
                <c:pt idx="102317">
                  <c:v>8.0999101899999994E-9</c:v>
                </c:pt>
                <c:pt idx="102318">
                  <c:v>7.3189737290000001E-9</c:v>
                </c:pt>
                <c:pt idx="102319">
                  <c:v>2.4234869259999999E-8</c:v>
                </c:pt>
                <c:pt idx="102320">
                  <c:v>1.5124193680000001E-8</c:v>
                </c:pt>
                <c:pt idx="102321">
                  <c:v>6.5532924949999999E-9</c:v>
                </c:pt>
                <c:pt idx="102322">
                  <c:v>1.7069586159999999E-9</c:v>
                </c:pt>
                <c:pt idx="102323">
                  <c:v>6.2076243159999998E-8</c:v>
                </c:pt>
                <c:pt idx="102324">
                  <c:v>2.676883702E-8</c:v>
                </c:pt>
                <c:pt idx="102325">
                  <c:v>1.805360533E-9</c:v>
                </c:pt>
                <c:pt idx="102326">
                  <c:v>3.1844601959999998E-8</c:v>
                </c:pt>
                <c:pt idx="102327">
                  <c:v>1.0132453329999999E-6</c:v>
                </c:pt>
                <c:pt idx="102328">
                  <c:v>1.551053052E-6</c:v>
                </c:pt>
                <c:pt idx="102329">
                  <c:v>4.0377595670000002E-7</c:v>
                </c:pt>
                <c:pt idx="102330">
                  <c:v>5.0814726609999996E-7</c:v>
                </c:pt>
                <c:pt idx="102331">
                  <c:v>1.6367670810000001E-6</c:v>
                </c:pt>
                <c:pt idx="102332">
                  <c:v>3.7886310259999999E-7</c:v>
                </c:pt>
                <c:pt idx="102333">
                  <c:v>2.6935754159999999E-8</c:v>
                </c:pt>
                <c:pt idx="102334">
                  <c:v>6.6885478279999995E-8</c:v>
                </c:pt>
                <c:pt idx="102335">
                  <c:v>2.6656498310000002E-7</c:v>
                </c:pt>
                <c:pt idx="102336">
                  <c:v>2.351696426E-7</c:v>
                </c:pt>
                <c:pt idx="102337">
                  <c:v>9.718911579E-8</c:v>
                </c:pt>
                <c:pt idx="102338">
                  <c:v>9.1396381239999995E-8</c:v>
                </c:pt>
                <c:pt idx="102339">
                  <c:v>1.050866013E-6</c:v>
                </c:pt>
                <c:pt idx="102340">
                  <c:v>4.4927542719999998E-7</c:v>
                </c:pt>
                <c:pt idx="102341">
                  <c:v>5.5316354520000002E-8</c:v>
                </c:pt>
                <c:pt idx="102342">
                  <c:v>8.9914331229999995E-8</c:v>
                </c:pt>
                <c:pt idx="102343">
                  <c:v>6.8995049969999998E-8</c:v>
                </c:pt>
                <c:pt idx="102344">
                  <c:v>5.541605197E-8</c:v>
                </c:pt>
                <c:pt idx="102345">
                  <c:v>1.973520593E-8</c:v>
                </c:pt>
                <c:pt idx="102346">
                  <c:v>2.967876248E-8</c:v>
                </c:pt>
                <c:pt idx="102347">
                  <c:v>1.78678202E-7</c:v>
                </c:pt>
                <c:pt idx="102348">
                  <c:v>1.4882383410000001E-7</c:v>
                </c:pt>
                <c:pt idx="102349">
                  <c:v>3.0988885470000001E-8</c:v>
                </c:pt>
                <c:pt idx="102350">
                  <c:v>7.9248833599999997E-8</c:v>
                </c:pt>
                <c:pt idx="102351">
                  <c:v>1.156517309E-7</c:v>
                </c:pt>
                <c:pt idx="102352">
                  <c:v>2.5724319269999999E-8</c:v>
                </c:pt>
                <c:pt idx="102353">
                  <c:v>8.8249199410000001E-9</c:v>
                </c:pt>
                <c:pt idx="102354">
                  <c:v>6.7392849649999996E-9</c:v>
                </c:pt>
                <c:pt idx="102355">
                  <c:v>1.082641953E-8</c:v>
                </c:pt>
                <c:pt idx="102356">
                  <c:v>1.380294381E-9</c:v>
                </c:pt>
                <c:pt idx="102357">
                  <c:v>3.0359926370000001E-9</c:v>
                </c:pt>
                <c:pt idx="102358">
                  <c:v>1.445588729E-8</c:v>
                </c:pt>
                <c:pt idx="102359">
                  <c:v>1.124483184E-7</c:v>
                </c:pt>
                <c:pt idx="102360">
                  <c:v>5.4766331799999999E-8</c:v>
                </c:pt>
                <c:pt idx="102361">
                  <c:v>7.4170880440000002E-9</c:v>
                </c:pt>
                <c:pt idx="102362">
                  <c:v>1.1842410730000001E-9</c:v>
                </c:pt>
                <c:pt idx="102363">
                  <c:v>1.8839003069999999E-8</c:v>
                </c:pt>
                <c:pt idx="102364">
                  <c:v>7.9837536009999999E-9</c:v>
                </c:pt>
                <c:pt idx="102365">
                  <c:v>4.6336417890000003E-9</c:v>
                </c:pt>
                <c:pt idx="102366">
                  <c:v>6.3634116129999996E-9</c:v>
                </c:pt>
                <c:pt idx="102367">
                  <c:v>7.4664019610000004E-9</c:v>
                </c:pt>
                <c:pt idx="102368">
                  <c:v>1.263731673E-9</c:v>
                </c:pt>
                <c:pt idx="102369">
                  <c:v>2.912297411E-8</c:v>
                </c:pt>
                <c:pt idx="102370">
                  <c:v>5.1805290329999999E-8</c:v>
                </c:pt>
                <c:pt idx="102371">
                  <c:v>2.152513666E-7</c:v>
                </c:pt>
                <c:pt idx="102372">
                  <c:v>9.9720249049999996E-8</c:v>
                </c:pt>
                <c:pt idx="102373">
                  <c:v>9.3185130579999996E-9</c:v>
                </c:pt>
                <c:pt idx="102374">
                  <c:v>3.4945824349999999E-9</c:v>
                </c:pt>
                <c:pt idx="102375">
                  <c:v>8.2313862169999996E-8</c:v>
                </c:pt>
                <c:pt idx="102376">
                  <c:v>2.775133055E-8</c:v>
                </c:pt>
                <c:pt idx="102377">
                  <c:v>1.006686141E-8</c:v>
                </c:pt>
                <c:pt idx="102378">
                  <c:v>2.8265885010000001E-8</c:v>
                </c:pt>
                <c:pt idx="102379">
                  <c:v>2.811591939E-6</c:v>
                </c:pt>
                <c:pt idx="102380">
                  <c:v>4.8299509450000002E-7</c:v>
                </c:pt>
                <c:pt idx="102381">
                  <c:v>2.8753161439999999E-7</c:v>
                </c:pt>
                <c:pt idx="102382">
                  <c:v>2.367069314E-7</c:v>
                </c:pt>
                <c:pt idx="102383">
                  <c:v>6.1839248000000002E-7</c:v>
                </c:pt>
                <c:pt idx="102384">
                  <c:v>1.281527271E-8</c:v>
                </c:pt>
                <c:pt idx="102385">
                  <c:v>3.6122666520000003E-8</c:v>
                </c:pt>
                <c:pt idx="102386">
                  <c:v>2.8388551019999999E-8</c:v>
                </c:pt>
                <c:pt idx="102387">
                  <c:v>1.5315378830000001E-7</c:v>
                </c:pt>
                <c:pt idx="102388">
                  <c:v>1.3689849800000001E-8</c:v>
                </c:pt>
                <c:pt idx="102389">
                  <c:v>4.5324280530000002E-8</c:v>
                </c:pt>
                <c:pt idx="102390">
                  <c:v>5.4578213670000003E-8</c:v>
                </c:pt>
                <c:pt idx="102391">
                  <c:v>5.5495230550000003E-7</c:v>
                </c:pt>
                <c:pt idx="102392">
                  <c:v>3.2657094899999998E-8</c:v>
                </c:pt>
                <c:pt idx="102393">
                  <c:v>1.0893722560000001E-9</c:v>
                </c:pt>
                <c:pt idx="102394">
                  <c:v>2.795309485E-9</c:v>
                </c:pt>
                <c:pt idx="102395">
                  <c:v>3.3986579989999999E-8</c:v>
                </c:pt>
                <c:pt idx="102396">
                  <c:v>2.7782354540000001E-9</c:v>
                </c:pt>
                <c:pt idx="102397">
                  <c:v>2.5201144060000001E-9</c:v>
                </c:pt>
                <c:pt idx="102398">
                  <c:v>3.641831649E-9</c:v>
                </c:pt>
                <c:pt idx="102399">
                  <c:v>2.1583450259999999E-8</c:v>
                </c:pt>
                <c:pt idx="102400">
                  <c:v>1.551925921E-9</c:v>
                </c:pt>
                <c:pt idx="102401">
                  <c:v>2.2090162479999999E-8</c:v>
                </c:pt>
                <c:pt idx="102402">
                  <c:v>3.3599941929999997E-8</c:v>
                </c:pt>
                <c:pt idx="102403">
                  <c:v>1.4481698709999999E-7</c:v>
                </c:pt>
                <c:pt idx="102404">
                  <c:v>1.5274121369999999E-8</c:v>
                </c:pt>
                <c:pt idx="102405">
                  <c:v>1.020968053E-8</c:v>
                </c:pt>
                <c:pt idx="102406">
                  <c:v>1.177431724E-8</c:v>
                </c:pt>
                <c:pt idx="102407">
                  <c:v>2.4297828339999999E-8</c:v>
                </c:pt>
                <c:pt idx="102408">
                  <c:v>3.4695243909999999E-9</c:v>
                </c:pt>
                <c:pt idx="102409">
                  <c:v>1.0414015119999999E-8</c:v>
                </c:pt>
                <c:pt idx="102410">
                  <c:v>7.8580703919999997E-9</c:v>
                </c:pt>
                <c:pt idx="102411">
                  <c:v>3.0772339530000001E-8</c:v>
                </c:pt>
                <c:pt idx="102412">
                  <c:v>3.159316212E-9</c:v>
                </c:pt>
                <c:pt idx="102413">
                  <c:v>2.1790127469999999E-9</c:v>
                </c:pt>
                <c:pt idx="102414">
                  <c:v>2.2422173310000002E-9</c:v>
                </c:pt>
                <c:pt idx="102415">
                  <c:v>4.7559974899999999E-9</c:v>
                </c:pt>
                <c:pt idx="102416">
                  <c:v>2.2608641039999998E-9</c:v>
                </c:pt>
                <c:pt idx="102417">
                  <c:v>2.3956197159999999E-9</c:v>
                </c:pt>
                <c:pt idx="102418">
                  <c:v>1.9179933649999999E-9</c:v>
                </c:pt>
                <c:pt idx="102419">
                  <c:v>1.570650131E-7</c:v>
                </c:pt>
                <c:pt idx="102420">
                  <c:v>5.8367117359999999E-9</c:v>
                </c:pt>
                <c:pt idx="102421">
                  <c:v>2.8161764509999999E-8</c:v>
                </c:pt>
                <c:pt idx="102422">
                  <c:v>8.6485385660000003E-8</c:v>
                </c:pt>
                <c:pt idx="102423">
                  <c:v>1.3212401209999999E-6</c:v>
                </c:pt>
                <c:pt idx="102424">
                  <c:v>5.9384605669999999E-8</c:v>
                </c:pt>
                <c:pt idx="102425">
                  <c:v>1.1896627630000001E-8</c:v>
                </c:pt>
                <c:pt idx="102426">
                  <c:v>2.3551468490000001E-8</c:v>
                </c:pt>
                <c:pt idx="102427">
                  <c:v>1.4005229110000001E-7</c:v>
                </c:pt>
                <c:pt idx="102428">
                  <c:v>2.8113031660000001E-8</c:v>
                </c:pt>
                <c:pt idx="102429">
                  <c:v>1.695188211E-8</c:v>
                </c:pt>
                <c:pt idx="102430">
                  <c:v>2.0385645090000001E-8</c:v>
                </c:pt>
                <c:pt idx="102431">
                  <c:v>7.1814513449999996E-8</c:v>
                </c:pt>
                <c:pt idx="102432">
                  <c:v>1.3658271840000001E-8</c:v>
                </c:pt>
                <c:pt idx="102433">
                  <c:v>1.5726260420000001E-8</c:v>
                </c:pt>
                <c:pt idx="102434">
                  <c:v>1.343655545E-8</c:v>
                </c:pt>
                <c:pt idx="102435">
                  <c:v>1.009301059E-7</c:v>
                </c:pt>
                <c:pt idx="102436">
                  <c:v>3.7399783440000004E-9</c:v>
                </c:pt>
                <c:pt idx="102437">
                  <c:v>9.4122741500000007E-9</c:v>
                </c:pt>
                <c:pt idx="102438">
                  <c:v>5.4788474329999999E-9</c:v>
                </c:pt>
                <c:pt idx="102439">
                  <c:v>1.4251820259999999E-7</c:v>
                </c:pt>
                <c:pt idx="102440">
                  <c:v>8.5521822010000004E-10</c:v>
                </c:pt>
                <c:pt idx="102441">
                  <c:v>3.5463373969999999E-9</c:v>
                </c:pt>
                <c:pt idx="102442">
                  <c:v>9.3123324499999998E-10</c:v>
                </c:pt>
                <c:pt idx="102443">
                  <c:v>5.5734289999999999E-9</c:v>
                </c:pt>
                <c:pt idx="102444">
                  <c:v>1.3342974890000001E-9</c:v>
                </c:pt>
                <c:pt idx="102445">
                  <c:v>7.0732284009999996E-10</c:v>
                </c:pt>
                <c:pt idx="102446">
                  <c:v>1.4140363500000001E-9</c:v>
                </c:pt>
                <c:pt idx="102447">
                  <c:v>1.9803361930000001E-8</c:v>
                </c:pt>
                <c:pt idx="102448">
                  <c:v>4.8865938300000001E-9</c:v>
                </c:pt>
                <c:pt idx="102449">
                  <c:v>3.8420615770000002E-9</c:v>
                </c:pt>
                <c:pt idx="102450">
                  <c:v>4.6382005639999998E-9</c:v>
                </c:pt>
                <c:pt idx="102451">
                  <c:v>1.2503322149999999E-7</c:v>
                </c:pt>
                <c:pt idx="102452">
                  <c:v>4.0156003299999997E-9</c:v>
                </c:pt>
                <c:pt idx="102453">
                  <c:v>8.3118432020000002E-9</c:v>
                </c:pt>
                <c:pt idx="102454">
                  <c:v>9.1287261010000007E-9</c:v>
                </c:pt>
                <c:pt idx="102455">
                  <c:v>3.2730810180000003E-8</c:v>
                </c:pt>
                <c:pt idx="102456">
                  <c:v>5.8178398520000001E-9</c:v>
                </c:pt>
                <c:pt idx="102457">
                  <c:v>6.5357261319999999E-9</c:v>
                </c:pt>
                <c:pt idx="102458">
                  <c:v>5.6187529540000002E-9</c:v>
                </c:pt>
                <c:pt idx="102459">
                  <c:v>5.7168998519999998E-8</c:v>
                </c:pt>
                <c:pt idx="102460">
                  <c:v>2.0697094280000001E-9</c:v>
                </c:pt>
                <c:pt idx="102461">
                  <c:v>2.240897375E-9</c:v>
                </c:pt>
                <c:pt idx="102462">
                  <c:v>1.314343674E-9</c:v>
                </c:pt>
                <c:pt idx="102463">
                  <c:v>1.554301237E-7</c:v>
                </c:pt>
                <c:pt idx="102464">
                  <c:v>2.3392407110000002E-10</c:v>
                </c:pt>
                <c:pt idx="102465">
                  <c:v>3.7615587009999999E-14</c:v>
                </c:pt>
                <c:pt idx="102466">
                  <c:v>1.6264396519999999E-10</c:v>
                </c:pt>
                <c:pt idx="102467">
                  <c:v>2.2960834090000001E-9</c:v>
                </c:pt>
                <c:pt idx="102468">
                  <c:v>1.512525237E-9</c:v>
                </c:pt>
                <c:pt idx="102469">
                  <c:v>2.597113482E-9</c:v>
                </c:pt>
                <c:pt idx="102470">
                  <c:v>3.8930952969999998E-9</c:v>
                </c:pt>
                <c:pt idx="102471">
                  <c:v>1.9954823109999999E-7</c:v>
                </c:pt>
                <c:pt idx="102472">
                  <c:v>7.174880829E-9</c:v>
                </c:pt>
                <c:pt idx="102473">
                  <c:v>4.62153346E-9</c:v>
                </c:pt>
                <c:pt idx="102474">
                  <c:v>4.0630046739999998E-9</c:v>
                </c:pt>
                <c:pt idx="102475">
                  <c:v>1.4034083479999999E-7</c:v>
                </c:pt>
                <c:pt idx="102476">
                  <c:v>1.049913592E-8</c:v>
                </c:pt>
                <c:pt idx="102477">
                  <c:v>7.4003906109999997E-9</c:v>
                </c:pt>
                <c:pt idx="102478">
                  <c:v>5.395247827E-9</c:v>
                </c:pt>
                <c:pt idx="102479">
                  <c:v>2.1746925729999998E-8</c:v>
                </c:pt>
                <c:pt idx="102480">
                  <c:v>9.2372185460000007E-9</c:v>
                </c:pt>
                <c:pt idx="102481">
                  <c:v>2.0956027399999999E-9</c:v>
                </c:pt>
                <c:pt idx="102482">
                  <c:v>3.0058123049999998E-9</c:v>
                </c:pt>
                <c:pt idx="102483">
                  <c:v>5.7141433510000003E-7</c:v>
                </c:pt>
                <c:pt idx="102484">
                  <c:v>4.2406184250000001E-9</c:v>
                </c:pt>
                <c:pt idx="102485">
                  <c:v>2.2198154789999999E-9</c:v>
                </c:pt>
                <c:pt idx="102486">
                  <c:v>3.4446686889999999E-10</c:v>
                </c:pt>
                <c:pt idx="102487">
                  <c:v>8.8075172180000001E-10</c:v>
                </c:pt>
                <c:pt idx="102488">
                  <c:v>8.1767678329999998E-10</c:v>
                </c:pt>
                <c:pt idx="102489">
                  <c:v>2.100163341E-9</c:v>
                </c:pt>
                <c:pt idx="102490">
                  <c:v>4.1993818749999998E-9</c:v>
                </c:pt>
                <c:pt idx="102491">
                  <c:v>1.4515205780000001E-7</c:v>
                </c:pt>
                <c:pt idx="102492">
                  <c:v>1.8175307009999999E-8</c:v>
                </c:pt>
                <c:pt idx="102493">
                  <c:v>6.202918096E-9</c:v>
                </c:pt>
                <c:pt idx="102494">
                  <c:v>6.0209875149999997E-9</c:v>
                </c:pt>
                <c:pt idx="102495">
                  <c:v>5.9964816170000004E-7</c:v>
                </c:pt>
                <c:pt idx="102496">
                  <c:v>2.2653406640000001E-8</c:v>
                </c:pt>
                <c:pt idx="102497">
                  <c:v>2.204291187E-8</c:v>
                </c:pt>
                <c:pt idx="102498">
                  <c:v>9.317629419E-9</c:v>
                </c:pt>
                <c:pt idx="102499">
                  <c:v>7.181476678E-8</c:v>
                </c:pt>
                <c:pt idx="102500">
                  <c:v>3.7628440769999998E-8</c:v>
                </c:pt>
                <c:pt idx="102501">
                  <c:v>1.4903264410000001E-8</c:v>
                </c:pt>
                <c:pt idx="102502">
                  <c:v>2.1345761510000001E-8</c:v>
                </c:pt>
                <c:pt idx="102503">
                  <c:v>1.5721160169999999E-6</c:v>
                </c:pt>
                <c:pt idx="102504">
                  <c:v>5.0894118150000003E-8</c:v>
                </c:pt>
                <c:pt idx="102505">
                  <c:v>6.1440323909999993E-8</c:v>
                </c:pt>
                <c:pt idx="102506">
                  <c:v>2.9581323520000001E-8</c:v>
                </c:pt>
                <c:pt idx="102507">
                  <c:v>1.659326524E-7</c:v>
                </c:pt>
                <c:pt idx="102508">
                  <c:v>2.0377995389999999E-8</c:v>
                </c:pt>
                <c:pt idx="102509">
                  <c:v>1.004268609E-8</c:v>
                </c:pt>
                <c:pt idx="102510">
                  <c:v>5.4917352870000002E-9</c:v>
                </c:pt>
                <c:pt idx="102511">
                  <c:v>1.062998786E-7</c:v>
                </c:pt>
                <c:pt idx="102512">
                  <c:v>5.6866044590000001E-9</c:v>
                </c:pt>
                <c:pt idx="102513">
                  <c:v>4.3624671769999999E-10</c:v>
                </c:pt>
                <c:pt idx="102514">
                  <c:v>3.5551737059999998E-9</c:v>
                </c:pt>
                <c:pt idx="102515">
                  <c:v>9.5274718979999995E-9</c:v>
                </c:pt>
                <c:pt idx="102516">
                  <c:v>6.8220727240000003E-10</c:v>
                </c:pt>
                <c:pt idx="102517">
                  <c:v>4.8823454579999999E-9</c:v>
                </c:pt>
                <c:pt idx="102518">
                  <c:v>2.1853065510000001E-9</c:v>
                </c:pt>
                <c:pt idx="102519">
                  <c:v>1.461471738E-8</c:v>
                </c:pt>
                <c:pt idx="102520">
                  <c:v>7.2358136459999998E-9</c:v>
                </c:pt>
                <c:pt idx="102521">
                  <c:v>1.0911623830000001E-8</c:v>
                </c:pt>
                <c:pt idx="102522">
                  <c:v>6.9785355470000004E-10</c:v>
                </c:pt>
                <c:pt idx="102523">
                  <c:v>1.4545196010000001E-7</c:v>
                </c:pt>
                <c:pt idx="102524">
                  <c:v>1.195281226E-8</c:v>
                </c:pt>
                <c:pt idx="102525">
                  <c:v>2.8399583729999999E-8</c:v>
                </c:pt>
                <c:pt idx="102526">
                  <c:v>2.09600441E-8</c:v>
                </c:pt>
                <c:pt idx="102527">
                  <c:v>5.2317813190000001E-8</c:v>
                </c:pt>
                <c:pt idx="102528">
                  <c:v>1.430209223E-8</c:v>
                </c:pt>
                <c:pt idx="102529">
                  <c:v>7.983788283E-9</c:v>
                </c:pt>
                <c:pt idx="102530">
                  <c:v>4.6597395949999998E-9</c:v>
                </c:pt>
                <c:pt idx="102531">
                  <c:v>9.8242967129999997E-9</c:v>
                </c:pt>
                <c:pt idx="102532">
                  <c:v>3.0022226189999999E-9</c:v>
                </c:pt>
                <c:pt idx="102533">
                  <c:v>6.4738640390000003E-9</c:v>
                </c:pt>
                <c:pt idx="102534">
                  <c:v>2.5577722749999999E-8</c:v>
                </c:pt>
                <c:pt idx="102535">
                  <c:v>4.3894394240000002E-7</c:v>
                </c:pt>
                <c:pt idx="102536">
                  <c:v>1.8718412880000001E-8</c:v>
                </c:pt>
                <c:pt idx="102537">
                  <c:v>1.2674688210000001E-8</c:v>
                </c:pt>
                <c:pt idx="102538">
                  <c:v>6.2353931459999999E-9</c:v>
                </c:pt>
                <c:pt idx="102539">
                  <c:v>3.8000323400000003E-8</c:v>
                </c:pt>
                <c:pt idx="102540">
                  <c:v>1.1325358390000001E-8</c:v>
                </c:pt>
                <c:pt idx="102541">
                  <c:v>2.5167663940000001E-8</c:v>
                </c:pt>
                <c:pt idx="102542">
                  <c:v>2.1433805389999999E-9</c:v>
                </c:pt>
                <c:pt idx="102543">
                  <c:v>1.4895523629999999E-7</c:v>
                </c:pt>
                <c:pt idx="102544">
                  <c:v>3.3117582909999998E-8</c:v>
                </c:pt>
                <c:pt idx="102545">
                  <c:v>7.6392632300000001E-8</c:v>
                </c:pt>
                <c:pt idx="102546">
                  <c:v>5.8402573969999999E-8</c:v>
                </c:pt>
                <c:pt idx="102547">
                  <c:v>1.6316611709999999E-7</c:v>
                </c:pt>
                <c:pt idx="102548">
                  <c:v>6.9900691550000002E-8</c:v>
                </c:pt>
                <c:pt idx="102549">
                  <c:v>4.3733054800000003E-8</c:v>
                </c:pt>
                <c:pt idx="102550">
                  <c:v>8.5660253930000002E-10</c:v>
                </c:pt>
                <c:pt idx="102551">
                  <c:v>8.3619527930000005E-8</c:v>
                </c:pt>
                <c:pt idx="102552">
                  <c:v>1.2350528399999999E-7</c:v>
                </c:pt>
                <c:pt idx="102553">
                  <c:v>8.244847318E-8</c:v>
                </c:pt>
                <c:pt idx="102554">
                  <c:v>4.4794855050000002E-7</c:v>
                </c:pt>
                <c:pt idx="102555">
                  <c:v>2.4759024269999999E-6</c:v>
                </c:pt>
                <c:pt idx="102556">
                  <c:v>1.098927018E-7</c:v>
                </c:pt>
                <c:pt idx="102557">
                  <c:v>1.186579321E-7</c:v>
                </c:pt>
                <c:pt idx="102558">
                  <c:v>4.8198331059999998E-8</c:v>
                </c:pt>
                <c:pt idx="102559">
                  <c:v>1.41973948E-8</c:v>
                </c:pt>
                <c:pt idx="102560">
                  <c:v>1.577763602E-8</c:v>
                </c:pt>
                <c:pt idx="102561">
                  <c:v>1.8721636050000001E-8</c:v>
                </c:pt>
                <c:pt idx="102562">
                  <c:v>7.1527275770000003E-9</c:v>
                </c:pt>
                <c:pt idx="102563">
                  <c:v>7.8142551700000005E-9</c:v>
                </c:pt>
                <c:pt idx="102564">
                  <c:v>6.2658206019999998E-9</c:v>
                </c:pt>
                <c:pt idx="102565">
                  <c:v>4.8247969209999998E-9</c:v>
                </c:pt>
                <c:pt idx="102566">
                  <c:v>7.5726058380000002E-9</c:v>
                </c:pt>
                <c:pt idx="102567">
                  <c:v>4.8674289890000001E-9</c:v>
                </c:pt>
                <c:pt idx="102568">
                  <c:v>1.6141406550000001E-9</c:v>
                </c:pt>
                <c:pt idx="102569">
                  <c:v>6.0314015519999996E-9</c:v>
                </c:pt>
                <c:pt idx="102570">
                  <c:v>1.0424186819999999E-8</c:v>
                </c:pt>
                <c:pt idx="102571">
                  <c:v>8.5495476550000001E-9</c:v>
                </c:pt>
                <c:pt idx="102572">
                  <c:v>3.9241680589999996E-9</c:v>
                </c:pt>
                <c:pt idx="102573">
                  <c:v>1.513135909E-8</c:v>
                </c:pt>
                <c:pt idx="102574">
                  <c:v>1.7081368449999998E-8</c:v>
                </c:pt>
                <c:pt idx="102575">
                  <c:v>5.9054619290000003E-8</c:v>
                </c:pt>
                <c:pt idx="102576">
                  <c:v>4.8024014189999998E-9</c:v>
                </c:pt>
                <c:pt idx="102577">
                  <c:v>1.0377584549999999E-8</c:v>
                </c:pt>
                <c:pt idx="102578">
                  <c:v>1.9485033779999999E-9</c:v>
                </c:pt>
                <c:pt idx="102579">
                  <c:v>2.1652596889999999E-8</c:v>
                </c:pt>
                <c:pt idx="102580">
                  <c:v>1.7226781210000001E-8</c:v>
                </c:pt>
                <c:pt idx="102581">
                  <c:v>1.436604698E-8</c:v>
                </c:pt>
                <c:pt idx="102582">
                  <c:v>7.5823874819999995E-10</c:v>
                </c:pt>
                <c:pt idx="102583">
                  <c:v>6.2243928120000006E-8</c:v>
                </c:pt>
                <c:pt idx="102584">
                  <c:v>1.9360648449999998E-8</c:v>
                </c:pt>
                <c:pt idx="102585">
                  <c:v>4.0020280980000001E-10</c:v>
                </c:pt>
                <c:pt idx="102586">
                  <c:v>1.7882245989999999E-7</c:v>
                </c:pt>
                <c:pt idx="102587">
                  <c:v>1.2539824770000001E-7</c:v>
                </c:pt>
                <c:pt idx="102588">
                  <c:v>6.4118862799999996E-8</c:v>
                </c:pt>
                <c:pt idx="102589">
                  <c:v>9.9987914470000008E-9</c:v>
                </c:pt>
                <c:pt idx="102590">
                  <c:v>1.538485591E-7</c:v>
                </c:pt>
                <c:pt idx="102591">
                  <c:v>8.6473984520000004E-8</c:v>
                </c:pt>
                <c:pt idx="102592">
                  <c:v>3.8424035749999998E-8</c:v>
                </c:pt>
                <c:pt idx="102593">
                  <c:v>2.8275030019999999E-8</c:v>
                </c:pt>
                <c:pt idx="102594">
                  <c:v>1.5080256420000001E-6</c:v>
                </c:pt>
                <c:pt idx="102595">
                  <c:v>3.7662738570000002E-6</c:v>
                </c:pt>
                <c:pt idx="102596">
                  <c:v>7.5608643590000001E-7</c:v>
                </c:pt>
                <c:pt idx="102597">
                  <c:v>6.0636951890000003E-7</c:v>
                </c:pt>
                <c:pt idx="102598">
                  <c:v>1.066353058E-6</c:v>
                </c:pt>
                <c:pt idx="102599">
                  <c:v>4.7061475810000003E-7</c:v>
                </c:pt>
                <c:pt idx="102600">
                  <c:v>1.077192731E-8</c:v>
                </c:pt>
                <c:pt idx="102601">
                  <c:v>1.9228723360000001E-8</c:v>
                </c:pt>
                <c:pt idx="102602">
                  <c:v>9.1487140490000006E-8</c:v>
                </c:pt>
                <c:pt idx="102603">
                  <c:v>1.008742356E-7</c:v>
                </c:pt>
                <c:pt idx="102604">
                  <c:v>2.4709774759999999E-8</c:v>
                </c:pt>
                <c:pt idx="102605">
                  <c:v>4.3067725819999997E-8</c:v>
                </c:pt>
                <c:pt idx="102606">
                  <c:v>1.9315368660000001E-7</c:v>
                </c:pt>
                <c:pt idx="102607">
                  <c:v>1.869109978E-7</c:v>
                </c:pt>
                <c:pt idx="102608">
                  <c:v>1.9781961539999998E-9</c:v>
                </c:pt>
                <c:pt idx="102609">
                  <c:v>9.8340178089999993E-9</c:v>
                </c:pt>
                <c:pt idx="102610">
                  <c:v>1.2202153860000001E-8</c:v>
                </c:pt>
                <c:pt idx="102611">
                  <c:v>1.6213165719999999E-8</c:v>
                </c:pt>
                <c:pt idx="102612">
                  <c:v>6.0802212740000002E-9</c:v>
                </c:pt>
                <c:pt idx="102613">
                  <c:v>8.8909511530000006E-9</c:v>
                </c:pt>
                <c:pt idx="102614">
                  <c:v>1.095489482E-8</c:v>
                </c:pt>
                <c:pt idx="102615">
                  <c:v>7.8735054510000004E-9</c:v>
                </c:pt>
                <c:pt idx="102616">
                  <c:v>1.9035382420000001E-8</c:v>
                </c:pt>
                <c:pt idx="102617">
                  <c:v>1.024405375E-8</c:v>
                </c:pt>
                <c:pt idx="102618">
                  <c:v>6.7896431179999999E-10</c:v>
                </c:pt>
                <c:pt idx="102619">
                  <c:v>7.7506784779999995E-9</c:v>
                </c:pt>
                <c:pt idx="102620">
                  <c:v>7.6862009559999997E-9</c:v>
                </c:pt>
                <c:pt idx="102621">
                  <c:v>8.6575324560000004E-9</c:v>
                </c:pt>
                <c:pt idx="102622">
                  <c:v>8.2661798389999996E-9</c:v>
                </c:pt>
                <c:pt idx="102623">
                  <c:v>1.7711362069999999E-8</c:v>
                </c:pt>
                <c:pt idx="102624">
                  <c:v>1.751322621E-8</c:v>
                </c:pt>
                <c:pt idx="102625">
                  <c:v>7.1124321979999996E-9</c:v>
                </c:pt>
                <c:pt idx="102626">
                  <c:v>1.262978874E-7</c:v>
                </c:pt>
                <c:pt idx="102627">
                  <c:v>1.307730833E-7</c:v>
                </c:pt>
                <c:pt idx="102628">
                  <c:v>6.5874829509999994E-8</c:v>
                </c:pt>
                <c:pt idx="102629">
                  <c:v>1.2563091479999999E-7</c:v>
                </c:pt>
                <c:pt idx="102630">
                  <c:v>3.2205215309999999E-8</c:v>
                </c:pt>
                <c:pt idx="102631">
                  <c:v>2.4466272740000001E-8</c:v>
                </c:pt>
                <c:pt idx="102632">
                  <c:v>7.1757905950000005E-8</c:v>
                </c:pt>
                <c:pt idx="102633">
                  <c:v>8.621991305E-8</c:v>
                </c:pt>
                <c:pt idx="102634">
                  <c:v>1.596324049E-7</c:v>
                </c:pt>
                <c:pt idx="102635">
                  <c:v>2.4204115320000001E-7</c:v>
                </c:pt>
                <c:pt idx="102636">
                  <c:v>3.8608692040000002E-7</c:v>
                </c:pt>
                <c:pt idx="102637">
                  <c:v>7.1433447509999997E-7</c:v>
                </c:pt>
                <c:pt idx="102638">
                  <c:v>1.9908005040000002E-6</c:v>
                </c:pt>
                <c:pt idx="102639">
                  <c:v>1.0811377699999999E-6</c:v>
                </c:pt>
                <c:pt idx="102640">
                  <c:v>6.4927631109999996E-8</c:v>
                </c:pt>
                <c:pt idx="102641">
                  <c:v>9.6528064340000001E-9</c:v>
                </c:pt>
                <c:pt idx="102642">
                  <c:v>1.7386537510000001E-7</c:v>
                </c:pt>
                <c:pt idx="102643">
                  <c:v>1.251514467E-7</c:v>
                </c:pt>
                <c:pt idx="102644">
                  <c:v>3.9729181549999999E-8</c:v>
                </c:pt>
                <c:pt idx="102645">
                  <c:v>5.0879400679999999E-8</c:v>
                </c:pt>
                <c:pt idx="102646">
                  <c:v>3.5515021340000001E-6</c:v>
                </c:pt>
                <c:pt idx="102647">
                  <c:v>1.24354267E-6</c:v>
                </c:pt>
                <c:pt idx="102648">
                  <c:v>5.1302125039999999E-7</c:v>
                </c:pt>
                <c:pt idx="102649">
                  <c:v>3.2870598150000002E-7</c:v>
                </c:pt>
                <c:pt idx="102650">
                  <c:v>3.4091152039999999E-7</c:v>
                </c:pt>
                <c:pt idx="102651">
                  <c:v>1.540906314E-8</c:v>
                </c:pt>
                <c:pt idx="102652">
                  <c:v>4.3097127869999997E-8</c:v>
                </c:pt>
                <c:pt idx="102653">
                  <c:v>1.8656347169999999E-8</c:v>
                </c:pt>
                <c:pt idx="102654">
                  <c:v>4.767875455E-8</c:v>
                </c:pt>
                <c:pt idx="102655">
                  <c:v>8.0820183600000007E-9</c:v>
                </c:pt>
                <c:pt idx="102656">
                  <c:v>2.9284324070000001E-8</c:v>
                </c:pt>
                <c:pt idx="102657">
                  <c:v>6.8706545709999997E-9</c:v>
                </c:pt>
                <c:pt idx="102658">
                  <c:v>3.710135853E-8</c:v>
                </c:pt>
                <c:pt idx="102659">
                  <c:v>9.4602278970000002E-10</c:v>
                </c:pt>
                <c:pt idx="102660">
                  <c:v>5.1387760550000002E-9</c:v>
                </c:pt>
                <c:pt idx="102661">
                  <c:v>6.8569151390000001E-9</c:v>
                </c:pt>
                <c:pt idx="102662">
                  <c:v>8.4591379579999995E-9</c:v>
                </c:pt>
                <c:pt idx="102663">
                  <c:v>6.7713831820000002E-9</c:v>
                </c:pt>
                <c:pt idx="102664">
                  <c:v>6.8401223179999999E-9</c:v>
                </c:pt>
                <c:pt idx="102665">
                  <c:v>6.5035945590000002E-9</c:v>
                </c:pt>
                <c:pt idx="102666">
                  <c:v>7.1016720720000002E-9</c:v>
                </c:pt>
                <c:pt idx="102667">
                  <c:v>1.2599686740000001E-8</c:v>
                </c:pt>
                <c:pt idx="102668">
                  <c:v>5.198851158E-9</c:v>
                </c:pt>
                <c:pt idx="102669">
                  <c:v>1.284614858E-9</c:v>
                </c:pt>
                <c:pt idx="102670">
                  <c:v>9.0359575539999998E-8</c:v>
                </c:pt>
                <c:pt idx="102671">
                  <c:v>5.7035259310000001E-9</c:v>
                </c:pt>
                <c:pt idx="102672">
                  <c:v>1.2142771729999999E-9</c:v>
                </c:pt>
                <c:pt idx="102673">
                  <c:v>4.4712215849999997E-9</c:v>
                </c:pt>
                <c:pt idx="102674">
                  <c:v>8.7840737359999999E-8</c:v>
                </c:pt>
                <c:pt idx="102675">
                  <c:v>1.7355583309999999E-8</c:v>
                </c:pt>
                <c:pt idx="102676">
                  <c:v>1.81207985E-9</c:v>
                </c:pt>
                <c:pt idx="102677">
                  <c:v>3.2210934269999999E-8</c:v>
                </c:pt>
                <c:pt idx="102678">
                  <c:v>3.2369790410000001E-7</c:v>
                </c:pt>
                <c:pt idx="102679">
                  <c:v>9.2581971450000006E-8</c:v>
                </c:pt>
                <c:pt idx="102680">
                  <c:v>8.3051270490000004E-9</c:v>
                </c:pt>
                <c:pt idx="102681">
                  <c:v>3.2582704389999999E-9</c:v>
                </c:pt>
                <c:pt idx="102682">
                  <c:v>3.553820509E-7</c:v>
                </c:pt>
                <c:pt idx="102683">
                  <c:v>3.6363854130000003E-8</c:v>
                </c:pt>
                <c:pt idx="102684">
                  <c:v>1.8188857289999999E-8</c:v>
                </c:pt>
                <c:pt idx="102685">
                  <c:v>3.5159795420000002E-10</c:v>
                </c:pt>
                <c:pt idx="102686">
                  <c:v>3.3097656630000001E-6</c:v>
                </c:pt>
                <c:pt idx="102687">
                  <c:v>6.529742568E-7</c:v>
                </c:pt>
                <c:pt idx="102688">
                  <c:v>5.2498423999999996E-7</c:v>
                </c:pt>
                <c:pt idx="102689">
                  <c:v>9.7089041749999991E-7</c:v>
                </c:pt>
                <c:pt idx="102690">
                  <c:v>6.6049303340000002E-6</c:v>
                </c:pt>
                <c:pt idx="102691">
                  <c:v>4.9061646819999997E-7</c:v>
                </c:pt>
                <c:pt idx="102692">
                  <c:v>2.1111171530000001E-8</c:v>
                </c:pt>
                <c:pt idx="102693">
                  <c:v>6.4938696990000005E-8</c:v>
                </c:pt>
                <c:pt idx="102694">
                  <c:v>2.7914300310000001E-7</c:v>
                </c:pt>
                <c:pt idx="102695">
                  <c:v>8.8894851149999998E-8</c:v>
                </c:pt>
                <c:pt idx="102696">
                  <c:v>2.136136636E-8</c:v>
                </c:pt>
                <c:pt idx="102697">
                  <c:v>2.8522344549999999E-8</c:v>
                </c:pt>
                <c:pt idx="102698">
                  <c:v>6.1171139959999998E-8</c:v>
                </c:pt>
                <c:pt idx="102699">
                  <c:v>1.4963509699999998E-8</c:v>
                </c:pt>
                <c:pt idx="102700">
                  <c:v>1.8572426300000001E-8</c:v>
                </c:pt>
                <c:pt idx="102701">
                  <c:v>1.6692268699999999E-8</c:v>
                </c:pt>
                <c:pt idx="102702">
                  <c:v>3.8325560170000003E-8</c:v>
                </c:pt>
                <c:pt idx="102703">
                  <c:v>2.6462509380000002E-9</c:v>
                </c:pt>
                <c:pt idx="102704">
                  <c:v>1.030262098E-8</c:v>
                </c:pt>
                <c:pt idx="102705">
                  <c:v>6.6094461470000001E-9</c:v>
                </c:pt>
                <c:pt idx="102706">
                  <c:v>3.4886561880000001E-8</c:v>
                </c:pt>
                <c:pt idx="102707">
                  <c:v>1.461279532E-9</c:v>
                </c:pt>
                <c:pt idx="102708">
                  <c:v>5.7751256010000001E-9</c:v>
                </c:pt>
                <c:pt idx="102709">
                  <c:v>3.5055655550000001E-9</c:v>
                </c:pt>
                <c:pt idx="102710">
                  <c:v>2.4902228759999999E-9</c:v>
                </c:pt>
                <c:pt idx="102711">
                  <c:v>2.457427293E-9</c:v>
                </c:pt>
                <c:pt idx="102712">
                  <c:v>2.4497828449999999E-9</c:v>
                </c:pt>
                <c:pt idx="102713">
                  <c:v>2.4525567880000001E-9</c:v>
                </c:pt>
                <c:pt idx="102714">
                  <c:v>1.9451182719999998E-9</c:v>
                </c:pt>
                <c:pt idx="102715">
                  <c:v>2.1868341310000001E-9</c:v>
                </c:pt>
                <c:pt idx="102716">
                  <c:v>2.768501205E-9</c:v>
                </c:pt>
                <c:pt idx="102717">
                  <c:v>3.7850997759999998E-9</c:v>
                </c:pt>
                <c:pt idx="102718">
                  <c:v>5.2222235360000002E-8</c:v>
                </c:pt>
                <c:pt idx="102719">
                  <c:v>2.2396018009999999E-9</c:v>
                </c:pt>
                <c:pt idx="102720">
                  <c:v>1.209732295E-8</c:v>
                </c:pt>
                <c:pt idx="102721">
                  <c:v>9.2438507499999995E-9</c:v>
                </c:pt>
                <c:pt idx="102722">
                  <c:v>5.0145998080000003E-8</c:v>
                </c:pt>
                <c:pt idx="102723">
                  <c:v>1.1378726069999999E-9</c:v>
                </c:pt>
                <c:pt idx="102724">
                  <c:v>1.9677343880000001E-8</c:v>
                </c:pt>
                <c:pt idx="102725">
                  <c:v>1.6910621349999999E-8</c:v>
                </c:pt>
                <c:pt idx="102726">
                  <c:v>2.7513610840000001E-7</c:v>
                </c:pt>
                <c:pt idx="102727">
                  <c:v>1.258337559E-8</c:v>
                </c:pt>
                <c:pt idx="102728">
                  <c:v>9.6541377059999997E-8</c:v>
                </c:pt>
                <c:pt idx="102729">
                  <c:v>1.7860955529999999E-7</c:v>
                </c:pt>
                <c:pt idx="102730">
                  <c:v>8.8202481439999992E-6</c:v>
                </c:pt>
                <c:pt idx="102731">
                  <c:v>1.758613997E-7</c:v>
                </c:pt>
                <c:pt idx="102732">
                  <c:v>3.0018733570000001E-9</c:v>
                </c:pt>
                <c:pt idx="102733">
                  <c:v>2.4379815249999999E-8</c:v>
                </c:pt>
                <c:pt idx="102734">
                  <c:v>2.1374422980000001E-7</c:v>
                </c:pt>
                <c:pt idx="102735">
                  <c:v>2.4311969679999999E-8</c:v>
                </c:pt>
                <c:pt idx="102736">
                  <c:v>1.511558628E-8</c:v>
                </c:pt>
                <c:pt idx="102737">
                  <c:v>2.3710835099999998E-8</c:v>
                </c:pt>
                <c:pt idx="102738">
                  <c:v>1.918946869E-6</c:v>
                </c:pt>
                <c:pt idx="102739">
                  <c:v>3.1892724670000001E-9</c:v>
                </c:pt>
                <c:pt idx="102740">
                  <c:v>4.418452077E-8</c:v>
                </c:pt>
                <c:pt idx="102741">
                  <c:v>4.4830249859999998E-8</c:v>
                </c:pt>
                <c:pt idx="102742">
                  <c:v>6.194225669E-7</c:v>
                </c:pt>
                <c:pt idx="102743">
                  <c:v>1.1311380749999999E-8</c:v>
                </c:pt>
                <c:pt idx="102744">
                  <c:v>1.248666379E-8</c:v>
                </c:pt>
                <c:pt idx="102745">
                  <c:v>1.277708122E-8</c:v>
                </c:pt>
                <c:pt idx="102746">
                  <c:v>3.728951554E-8</c:v>
                </c:pt>
                <c:pt idx="102747">
                  <c:v>2.0385859390000001E-9</c:v>
                </c:pt>
                <c:pt idx="102748">
                  <c:v>5.4128563910000003E-9</c:v>
                </c:pt>
                <c:pt idx="102749">
                  <c:v>6.2386384730000003E-9</c:v>
                </c:pt>
                <c:pt idx="102750">
                  <c:v>4.756238003E-7</c:v>
                </c:pt>
                <c:pt idx="102751">
                  <c:v>2.3537719700000001E-9</c:v>
                </c:pt>
                <c:pt idx="102752">
                  <c:v>3.1276132299999998E-10</c:v>
                </c:pt>
                <c:pt idx="102753">
                  <c:v>1.3555096149999999E-10</c:v>
                </c:pt>
                <c:pt idx="102754">
                  <c:v>4.8536163719999999E-11</c:v>
                </c:pt>
                <c:pt idx="102755">
                  <c:v>6.3088206810000004E-11</c:v>
                </c:pt>
                <c:pt idx="102756">
                  <c:v>1.012336429E-10</c:v>
                </c:pt>
                <c:pt idx="102757">
                  <c:v>1.6040139380000001E-10</c:v>
                </c:pt>
                <c:pt idx="102758">
                  <c:v>1.1142620290000001E-8</c:v>
                </c:pt>
                <c:pt idx="102759">
                  <c:v>7.7887357609999995E-11</c:v>
                </c:pt>
                <c:pt idx="102760">
                  <c:v>7.2990506140000001E-11</c:v>
                </c:pt>
                <c:pt idx="102761">
                  <c:v>1.9440996980000001E-11</c:v>
                </c:pt>
                <c:pt idx="102762">
                  <c:v>8.2808598160000005E-13</c:v>
                </c:pt>
                <c:pt idx="102763">
                  <c:v>5.4485707580000002E-11</c:v>
                </c:pt>
                <c:pt idx="102764">
                  <c:v>2.2118214220000001E-10</c:v>
                </c:pt>
                <c:pt idx="102765">
                  <c:v>4.766791143E-10</c:v>
                </c:pt>
                <c:pt idx="102766">
                  <c:v>1.2402184339999999E-8</c:v>
                </c:pt>
                <c:pt idx="102767">
                  <c:v>2.4115837069999998E-9</c:v>
                </c:pt>
                <c:pt idx="102768">
                  <c:v>2.5875972120000001E-9</c:v>
                </c:pt>
                <c:pt idx="102769">
                  <c:v>2.4275930429999998E-9</c:v>
                </c:pt>
                <c:pt idx="102770">
                  <c:v>1.0916344619999999E-6</c:v>
                </c:pt>
                <c:pt idx="102771">
                  <c:v>1.401794651E-8</c:v>
                </c:pt>
                <c:pt idx="102772">
                  <c:v>2.227611515E-8</c:v>
                </c:pt>
                <c:pt idx="102773">
                  <c:v>1.9363652550000001E-8</c:v>
                </c:pt>
                <c:pt idx="102774">
                  <c:v>4.2516643860000001E-7</c:v>
                </c:pt>
                <c:pt idx="102775">
                  <c:v>2.75050388E-8</c:v>
                </c:pt>
                <c:pt idx="102776">
                  <c:v>2.5074360680000001E-8</c:v>
                </c:pt>
                <c:pt idx="102777">
                  <c:v>2.5594199400000001E-8</c:v>
                </c:pt>
                <c:pt idx="102778">
                  <c:v>1.672139137E-6</c:v>
                </c:pt>
                <c:pt idx="102779">
                  <c:v>6.5223636140000006E-8</c:v>
                </c:pt>
                <c:pt idx="102780">
                  <c:v>1.1382473709999999E-8</c:v>
                </c:pt>
                <c:pt idx="102781">
                  <c:v>3.2776455579999998E-8</c:v>
                </c:pt>
                <c:pt idx="102782">
                  <c:v>6.934563171E-6</c:v>
                </c:pt>
                <c:pt idx="102783">
                  <c:v>5.6719186949999999E-8</c:v>
                </c:pt>
                <c:pt idx="102784">
                  <c:v>5.3035931709999997E-8</c:v>
                </c:pt>
                <c:pt idx="102785">
                  <c:v>1.5576970620000001E-8</c:v>
                </c:pt>
                <c:pt idx="102786">
                  <c:v>2.6288210859999998E-7</c:v>
                </c:pt>
                <c:pt idx="102787">
                  <c:v>3.7852038039999999E-8</c:v>
                </c:pt>
                <c:pt idx="102788">
                  <c:v>2.5649415890000001E-8</c:v>
                </c:pt>
                <c:pt idx="102789">
                  <c:v>6.0623060700000004E-9</c:v>
                </c:pt>
                <c:pt idx="102790">
                  <c:v>7.731610322E-7</c:v>
                </c:pt>
                <c:pt idx="102791">
                  <c:v>2.3385611479999999E-8</c:v>
                </c:pt>
                <c:pt idx="102792">
                  <c:v>3.1243098199999999E-8</c:v>
                </c:pt>
                <c:pt idx="102793">
                  <c:v>1.671915767E-8</c:v>
                </c:pt>
                <c:pt idx="102794">
                  <c:v>9.6975187109999996E-8</c:v>
                </c:pt>
                <c:pt idx="102795">
                  <c:v>1.0186190390000001E-8</c:v>
                </c:pt>
                <c:pt idx="102796">
                  <c:v>5.2088536579999997E-9</c:v>
                </c:pt>
                <c:pt idx="102797">
                  <c:v>2.799660597E-9</c:v>
                </c:pt>
                <c:pt idx="102798">
                  <c:v>7.410783668E-9</c:v>
                </c:pt>
                <c:pt idx="102799">
                  <c:v>1.8877445470000001E-9</c:v>
                </c:pt>
                <c:pt idx="102800">
                  <c:v>1.7467435439999999E-9</c:v>
                </c:pt>
                <c:pt idx="102801">
                  <c:v>6.7643241529999998E-9</c:v>
                </c:pt>
                <c:pt idx="102802">
                  <c:v>1.9776032070000001E-7</c:v>
                </c:pt>
                <c:pt idx="102803">
                  <c:v>5.9391027350000002E-9</c:v>
                </c:pt>
                <c:pt idx="102804">
                  <c:v>5.9244614329999996E-10</c:v>
                </c:pt>
                <c:pt idx="102805">
                  <c:v>5.1167825390000004E-10</c:v>
                </c:pt>
                <c:pt idx="102806">
                  <c:v>9.7361576520000004E-9</c:v>
                </c:pt>
                <c:pt idx="102807">
                  <c:v>4.399720093E-10</c:v>
                </c:pt>
                <c:pt idx="102808">
                  <c:v>4.048683183E-10</c:v>
                </c:pt>
                <c:pt idx="102809">
                  <c:v>1.688396572E-9</c:v>
                </c:pt>
                <c:pt idx="102810">
                  <c:v>7.3311183299999996E-9</c:v>
                </c:pt>
                <c:pt idx="102811">
                  <c:v>2.0537331930000001E-9</c:v>
                </c:pt>
                <c:pt idx="102812">
                  <c:v>3.7663280589999996E-9</c:v>
                </c:pt>
                <c:pt idx="102813">
                  <c:v>3.6789709480000002E-9</c:v>
                </c:pt>
                <c:pt idx="102814">
                  <c:v>1.9801420269999999E-8</c:v>
                </c:pt>
                <c:pt idx="102815">
                  <c:v>1.241290417E-8</c:v>
                </c:pt>
                <c:pt idx="102816">
                  <c:v>6.1657781489999999E-9</c:v>
                </c:pt>
                <c:pt idx="102817">
                  <c:v>8.3737386499999996E-9</c:v>
                </c:pt>
                <c:pt idx="102818">
                  <c:v>4.7866292900000002E-8</c:v>
                </c:pt>
                <c:pt idx="102819">
                  <c:v>3.6492455950000002E-8</c:v>
                </c:pt>
                <c:pt idx="102820">
                  <c:v>7.7652863389999999E-9</c:v>
                </c:pt>
                <c:pt idx="102821">
                  <c:v>3.6131419550000002E-7</c:v>
                </c:pt>
                <c:pt idx="102822">
                  <c:v>5.5882683519999999E-6</c:v>
                </c:pt>
                <c:pt idx="102823">
                  <c:v>3.3742571099999998E-7</c:v>
                </c:pt>
                <c:pt idx="102824">
                  <c:v>2.2402981129999999E-7</c:v>
                </c:pt>
                <c:pt idx="102825">
                  <c:v>3.9263667939999998E-8</c:v>
                </c:pt>
                <c:pt idx="102826">
                  <c:v>3.1870747840000003E-8</c:v>
                </c:pt>
                <c:pt idx="102827">
                  <c:v>8.3718510680000002E-8</c:v>
                </c:pt>
                <c:pt idx="102828">
                  <c:v>6.0945243709999999E-8</c:v>
                </c:pt>
                <c:pt idx="102829">
                  <c:v>9.9740751420000009E-10</c:v>
                </c:pt>
                <c:pt idx="102830">
                  <c:v>4.1337340649999998E-8</c:v>
                </c:pt>
                <c:pt idx="102831">
                  <c:v>4.5540516430000003E-8</c:v>
                </c:pt>
                <c:pt idx="102832">
                  <c:v>1.0689220219999999E-8</c:v>
                </c:pt>
                <c:pt idx="102833">
                  <c:v>1.5209561200000001E-8</c:v>
                </c:pt>
                <c:pt idx="102834">
                  <c:v>4.8870638429999996E-9</c:v>
                </c:pt>
                <c:pt idx="102835">
                  <c:v>1.7728053179999999E-8</c:v>
                </c:pt>
                <c:pt idx="102836">
                  <c:v>2.020252509E-9</c:v>
                </c:pt>
                <c:pt idx="102837">
                  <c:v>2.591264894E-8</c:v>
                </c:pt>
                <c:pt idx="102838">
                  <c:v>1.50199597E-8</c:v>
                </c:pt>
                <c:pt idx="102839">
                  <c:v>1.2742392209999999E-9</c:v>
                </c:pt>
                <c:pt idx="102840">
                  <c:v>1.7769691789999999E-8</c:v>
                </c:pt>
                <c:pt idx="102841">
                  <c:v>5.8360275299999998E-8</c:v>
                </c:pt>
                <c:pt idx="102842">
                  <c:v>2.3791731550000001E-7</c:v>
                </c:pt>
                <c:pt idx="102843">
                  <c:v>5.4115163380000003E-9</c:v>
                </c:pt>
                <c:pt idx="102844">
                  <c:v>1.051890386E-8</c:v>
                </c:pt>
                <c:pt idx="102845">
                  <c:v>7.4711892700000008E-9</c:v>
                </c:pt>
                <c:pt idx="102846">
                  <c:v>3.8381026659999999E-8</c:v>
                </c:pt>
                <c:pt idx="102847">
                  <c:v>2.1521458489999999E-8</c:v>
                </c:pt>
                <c:pt idx="102848">
                  <c:v>2.215171074E-8</c:v>
                </c:pt>
                <c:pt idx="102849">
                  <c:v>2.7791574899999999E-9</c:v>
                </c:pt>
                <c:pt idx="102850">
                  <c:v>8.0209217660000006E-8</c:v>
                </c:pt>
                <c:pt idx="102851">
                  <c:v>2.2801363389999999E-8</c:v>
                </c:pt>
                <c:pt idx="102852">
                  <c:v>2.5923459560000001E-9</c:v>
                </c:pt>
                <c:pt idx="102853">
                  <c:v>6.1320696039999999E-8</c:v>
                </c:pt>
                <c:pt idx="102854">
                  <c:v>4.4749890869999999E-8</c:v>
                </c:pt>
                <c:pt idx="102855">
                  <c:v>3.4010812229999997E-8</c:v>
                </c:pt>
                <c:pt idx="102856">
                  <c:v>7.3599386970000001E-9</c:v>
                </c:pt>
                <c:pt idx="102857">
                  <c:v>2.5592641020000001E-8</c:v>
                </c:pt>
                <c:pt idx="102858">
                  <c:v>9.1209530689999997E-9</c:v>
                </c:pt>
                <c:pt idx="102859">
                  <c:v>1.1470780659999999E-8</c:v>
                </c:pt>
                <c:pt idx="102860">
                  <c:v>8.2234162469999993E-9</c:v>
                </c:pt>
                <c:pt idx="102861">
                  <c:v>1.0166449000000001E-8</c:v>
                </c:pt>
                <c:pt idx="102862">
                  <c:v>3.083180297E-8</c:v>
                </c:pt>
                <c:pt idx="102863">
                  <c:v>1.122296099E-8</c:v>
                </c:pt>
                <c:pt idx="102864">
                  <c:v>8.5460355580000003E-8</c:v>
                </c:pt>
                <c:pt idx="102865">
                  <c:v>1.407295515E-7</c:v>
                </c:pt>
                <c:pt idx="102866">
                  <c:v>2.7847498459999998E-7</c:v>
                </c:pt>
                <c:pt idx="102867">
                  <c:v>4.603108759E-8</c:v>
                </c:pt>
                <c:pt idx="102868">
                  <c:v>5.8157920619999998E-8</c:v>
                </c:pt>
                <c:pt idx="102869">
                  <c:v>2.452558748E-8</c:v>
                </c:pt>
                <c:pt idx="102870">
                  <c:v>3.5786216159999998E-7</c:v>
                </c:pt>
                <c:pt idx="102871">
                  <c:v>1.046674743E-7</c:v>
                </c:pt>
                <c:pt idx="102872">
                  <c:v>1.18497969E-8</c:v>
                </c:pt>
                <c:pt idx="102873">
                  <c:v>5.0640856839999997E-7</c:v>
                </c:pt>
                <c:pt idx="102874">
                  <c:v>8.7679324569999996E-7</c:v>
                </c:pt>
                <c:pt idx="102875">
                  <c:v>2.136333954E-7</c:v>
                </c:pt>
                <c:pt idx="102876">
                  <c:v>1.473876558E-7</c:v>
                </c:pt>
                <c:pt idx="102877">
                  <c:v>1.958141991E-8</c:v>
                </c:pt>
                <c:pt idx="102878">
                  <c:v>4.4923398720000001E-8</c:v>
                </c:pt>
                <c:pt idx="102879">
                  <c:v>1.068264343E-7</c:v>
                </c:pt>
                <c:pt idx="102880">
                  <c:v>3.1183487480000001E-8</c:v>
                </c:pt>
                <c:pt idx="102881">
                  <c:v>2.524373462E-7</c:v>
                </c:pt>
                <c:pt idx="102882">
                  <c:v>5.8114921850000001E-7</c:v>
                </c:pt>
                <c:pt idx="102883">
                  <c:v>2.4479962789999997E-7</c:v>
                </c:pt>
                <c:pt idx="102884">
                  <c:v>1.663057586E-7</c:v>
                </c:pt>
                <c:pt idx="102885">
                  <c:v>5.8791525860000001E-8</c:v>
                </c:pt>
                <c:pt idx="102886">
                  <c:v>9.310206926E-8</c:v>
                </c:pt>
                <c:pt idx="102887">
                  <c:v>1.2351775429999999E-8</c:v>
                </c:pt>
                <c:pt idx="102888">
                  <c:v>1.320244171E-8</c:v>
                </c:pt>
                <c:pt idx="102889">
                  <c:v>1.485864715E-8</c:v>
                </c:pt>
                <c:pt idx="102890">
                  <c:v>3.2144749359999998E-8</c:v>
                </c:pt>
                <c:pt idx="102891">
                  <c:v>3.2223593080000003E-8</c:v>
                </c:pt>
                <c:pt idx="102892">
                  <c:v>2.4794984300000001E-8</c:v>
                </c:pt>
                <c:pt idx="102893">
                  <c:v>1.9355987019999999E-7</c:v>
                </c:pt>
                <c:pt idx="102894">
                  <c:v>5.6906910070000001E-7</c:v>
                </c:pt>
                <c:pt idx="102895">
                  <c:v>8.6020129140000004E-8</c:v>
                </c:pt>
                <c:pt idx="102896">
                  <c:v>1.7284955620000001E-7</c:v>
                </c:pt>
                <c:pt idx="102897">
                  <c:v>5.4656363950000003E-8</c:v>
                </c:pt>
                <c:pt idx="102898">
                  <c:v>6.0048159500000006E-8</c:v>
                </c:pt>
                <c:pt idx="102899">
                  <c:v>5.3295266250000001E-8</c:v>
                </c:pt>
                <c:pt idx="102900">
                  <c:v>8.5989313580000001E-8</c:v>
                </c:pt>
                <c:pt idx="102901">
                  <c:v>2.3770756010000001E-8</c:v>
                </c:pt>
                <c:pt idx="102902">
                  <c:v>1.5221447399999999E-7</c:v>
                </c:pt>
                <c:pt idx="102903">
                  <c:v>1.3967413829999999E-7</c:v>
                </c:pt>
                <c:pt idx="102904">
                  <c:v>2.57767561E-7</c:v>
                </c:pt>
                <c:pt idx="102905">
                  <c:v>2.7002876550000001E-7</c:v>
                </c:pt>
                <c:pt idx="102906">
                  <c:v>2.9253647600000003E-7</c:v>
                </c:pt>
                <c:pt idx="102907">
                  <c:v>2.976998631E-8</c:v>
                </c:pt>
                <c:pt idx="102908">
                  <c:v>1.6033827800000001E-8</c:v>
                </c:pt>
                <c:pt idx="102909">
                  <c:v>1.00348115E-8</c:v>
                </c:pt>
                <c:pt idx="102910">
                  <c:v>1.75118755E-8</c:v>
                </c:pt>
                <c:pt idx="102911">
                  <c:v>1.481026981E-8</c:v>
                </c:pt>
                <c:pt idx="102912">
                  <c:v>2.5425253060000001E-8</c:v>
                </c:pt>
                <c:pt idx="102913">
                  <c:v>1.113155167E-7</c:v>
                </c:pt>
                <c:pt idx="102914">
                  <c:v>3.9706625990000001E-7</c:v>
                </c:pt>
                <c:pt idx="102915">
                  <c:v>5.088661087E-8</c:v>
                </c:pt>
                <c:pt idx="102916">
                  <c:v>1.0194770689999999E-7</c:v>
                </c:pt>
                <c:pt idx="102917">
                  <c:v>3.045168201E-7</c:v>
                </c:pt>
                <c:pt idx="102918">
                  <c:v>7.4848574429999995E-8</c:v>
                </c:pt>
                <c:pt idx="102919">
                  <c:v>2.999876337E-9</c:v>
                </c:pt>
                <c:pt idx="102920">
                  <c:v>5.7915247269999999E-8</c:v>
                </c:pt>
                <c:pt idx="102921">
                  <c:v>7.9319398560000002E-8</c:v>
                </c:pt>
                <c:pt idx="102922">
                  <c:v>9.6809229789999996E-8</c:v>
                </c:pt>
                <c:pt idx="102923">
                  <c:v>2.809973273E-8</c:v>
                </c:pt>
                <c:pt idx="102924">
                  <c:v>1.6515225740000001E-7</c:v>
                </c:pt>
                <c:pt idx="102925">
                  <c:v>4.6426563820000001E-7</c:v>
                </c:pt>
                <c:pt idx="102926">
                  <c:v>2.9100884260000001E-7</c:v>
                </c:pt>
                <c:pt idx="102927">
                  <c:v>3.9181794089999997E-8</c:v>
                </c:pt>
                <c:pt idx="102928">
                  <c:v>1.6514979399999999E-8</c:v>
                </c:pt>
                <c:pt idx="102929">
                  <c:v>4.7618054970000003E-9</c:v>
                </c:pt>
                <c:pt idx="102930">
                  <c:v>3.3092604859999999E-8</c:v>
                </c:pt>
                <c:pt idx="102931">
                  <c:v>1.957239783E-8</c:v>
                </c:pt>
                <c:pt idx="102932">
                  <c:v>1.297616627E-8</c:v>
                </c:pt>
                <c:pt idx="102933">
                  <c:v>2.3691572980000001E-8</c:v>
                </c:pt>
                <c:pt idx="102934">
                  <c:v>9.403252877E-8</c:v>
                </c:pt>
                <c:pt idx="102935">
                  <c:v>7.0474177229999998E-8</c:v>
                </c:pt>
                <c:pt idx="102936">
                  <c:v>3.8836767089999998E-8</c:v>
                </c:pt>
                <c:pt idx="102937">
                  <c:v>4.5715200169999999E-7</c:v>
                </c:pt>
                <c:pt idx="102938">
                  <c:v>5.0240538989999997E-8</c:v>
                </c:pt>
                <c:pt idx="102939">
                  <c:v>8.8615566009999996E-9</c:v>
                </c:pt>
                <c:pt idx="102940">
                  <c:v>7.7757447320000008E-9</c:v>
                </c:pt>
                <c:pt idx="102941">
                  <c:v>2.3885249410000001E-7</c:v>
                </c:pt>
                <c:pt idx="102942">
                  <c:v>5.075039313E-8</c:v>
                </c:pt>
                <c:pt idx="102943">
                  <c:v>1.431016583E-8</c:v>
                </c:pt>
                <c:pt idx="102944">
                  <c:v>3.5606351539999999E-8</c:v>
                </c:pt>
                <c:pt idx="102945">
                  <c:v>4.1240181989999998E-7</c:v>
                </c:pt>
                <c:pt idx="102946">
                  <c:v>1.4662422430000001E-7</c:v>
                </c:pt>
                <c:pt idx="102947">
                  <c:v>4.0776097310000003E-9</c:v>
                </c:pt>
                <c:pt idx="102948">
                  <c:v>6.107701766E-9</c:v>
                </c:pt>
                <c:pt idx="102949">
                  <c:v>2.7905544230000001E-7</c:v>
                </c:pt>
                <c:pt idx="102950">
                  <c:v>9.4932902700000001E-8</c:v>
                </c:pt>
                <c:pt idx="102951">
                  <c:v>6.8946815200000002E-10</c:v>
                </c:pt>
                <c:pt idx="102952">
                  <c:v>9.2884261910000007E-9</c:v>
                </c:pt>
                <c:pt idx="102953">
                  <c:v>8.2018716649999998E-7</c:v>
                </c:pt>
                <c:pt idx="102954">
                  <c:v>4.7805021259999997E-7</c:v>
                </c:pt>
                <c:pt idx="102955">
                  <c:v>9.6208787660000006E-8</c:v>
                </c:pt>
                <c:pt idx="102956">
                  <c:v>1.8519031340000001E-7</c:v>
                </c:pt>
                <c:pt idx="102957">
                  <c:v>5.4331307149999998E-7</c:v>
                </c:pt>
                <c:pt idx="102958">
                  <c:v>6.1737139270000004E-8</c:v>
                </c:pt>
                <c:pt idx="102959">
                  <c:v>1.439196671E-8</c:v>
                </c:pt>
                <c:pt idx="102960">
                  <c:v>1.401171402E-8</c:v>
                </c:pt>
                <c:pt idx="102961">
                  <c:v>1.561126379E-8</c:v>
                </c:pt>
                <c:pt idx="102962">
                  <c:v>4.0081548769999998E-9</c:v>
                </c:pt>
                <c:pt idx="102963">
                  <c:v>1.485974254E-8</c:v>
                </c:pt>
                <c:pt idx="102964">
                  <c:v>1.180472043E-8</c:v>
                </c:pt>
                <c:pt idx="102965">
                  <c:v>8.40682836E-8</c:v>
                </c:pt>
                <c:pt idx="102966">
                  <c:v>9.645118637E-9</c:v>
                </c:pt>
                <c:pt idx="102967">
                  <c:v>2.1974829779999999E-8</c:v>
                </c:pt>
                <c:pt idx="102968">
                  <c:v>5.2827630870000004E-9</c:v>
                </c:pt>
                <c:pt idx="102969">
                  <c:v>1.202312386E-7</c:v>
                </c:pt>
                <c:pt idx="102970">
                  <c:v>2.6414464520000001E-8</c:v>
                </c:pt>
                <c:pt idx="102971">
                  <c:v>1.671006026E-8</c:v>
                </c:pt>
                <c:pt idx="102972">
                  <c:v>4.4287198280000004E-9</c:v>
                </c:pt>
                <c:pt idx="102973">
                  <c:v>1.7412996759999999E-7</c:v>
                </c:pt>
                <c:pt idx="102974">
                  <c:v>9.6396605749999999E-8</c:v>
                </c:pt>
                <c:pt idx="102975">
                  <c:v>1.8007024310000001E-8</c:v>
                </c:pt>
                <c:pt idx="102976">
                  <c:v>3.4582810000000001E-9</c:v>
                </c:pt>
                <c:pt idx="102977">
                  <c:v>3.358747189E-8</c:v>
                </c:pt>
                <c:pt idx="102978">
                  <c:v>2.3558967909999999E-8</c:v>
                </c:pt>
                <c:pt idx="102979">
                  <c:v>1.0562474230000001E-8</c:v>
                </c:pt>
                <c:pt idx="102980">
                  <c:v>2.0617656399999999E-8</c:v>
                </c:pt>
                <c:pt idx="102981">
                  <c:v>1.238699369E-8</c:v>
                </c:pt>
                <c:pt idx="102982">
                  <c:v>3.7646960170000002E-8</c:v>
                </c:pt>
                <c:pt idx="102983">
                  <c:v>2.001716132E-8</c:v>
                </c:pt>
                <c:pt idx="102984">
                  <c:v>3.7807765700000003E-8</c:v>
                </c:pt>
                <c:pt idx="102985">
                  <c:v>7.7745329650000001E-7</c:v>
                </c:pt>
                <c:pt idx="102986">
                  <c:v>3.5810115250000002E-8</c:v>
                </c:pt>
                <c:pt idx="102987">
                  <c:v>1.9026593189999999E-7</c:v>
                </c:pt>
                <c:pt idx="102988">
                  <c:v>1.3872516240000001E-7</c:v>
                </c:pt>
                <c:pt idx="102989">
                  <c:v>2.3345485700000001E-7</c:v>
                </c:pt>
                <c:pt idx="102990">
                  <c:v>7.9127749910000005E-11</c:v>
                </c:pt>
                <c:pt idx="102991">
                  <c:v>1.5745598490000001E-7</c:v>
                </c:pt>
                <c:pt idx="102992">
                  <c:v>9.8812688300000004E-8</c:v>
                </c:pt>
                <c:pt idx="102993">
                  <c:v>7.044992032E-7</c:v>
                </c:pt>
                <c:pt idx="102994">
                  <c:v>1.8300579240000001E-7</c:v>
                </c:pt>
                <c:pt idx="102995">
                  <c:v>5.1601619960000004E-7</c:v>
                </c:pt>
                <c:pt idx="102996">
                  <c:v>6.4946732729999996E-7</c:v>
                </c:pt>
                <c:pt idx="102997">
                  <c:v>1.0487000889999999E-5</c:v>
                </c:pt>
                <c:pt idx="102998">
                  <c:v>5.5443529669999996E-7</c:v>
                </c:pt>
                <c:pt idx="102999">
                  <c:v>5.9932962409999999E-9</c:v>
                </c:pt>
                <c:pt idx="103000">
                  <c:v>4.2575800919999998E-8</c:v>
                </c:pt>
                <c:pt idx="103001">
                  <c:v>1.9391469529999999E-7</c:v>
                </c:pt>
                <c:pt idx="103002">
                  <c:v>2.4148185470000001E-9</c:v>
                </c:pt>
                <c:pt idx="103003">
                  <c:v>7.35501654E-9</c:v>
                </c:pt>
                <c:pt idx="103004">
                  <c:v>1.80840001E-8</c:v>
                </c:pt>
                <c:pt idx="103005">
                  <c:v>3.76865021E-7</c:v>
                </c:pt>
                <c:pt idx="103006">
                  <c:v>2.8507285450000001E-8</c:v>
                </c:pt>
                <c:pt idx="103007">
                  <c:v>7.0389908480000003E-9</c:v>
                </c:pt>
                <c:pt idx="103008">
                  <c:v>7.6886520749999995E-10</c:v>
                </c:pt>
                <c:pt idx="103009">
                  <c:v>1.323890639E-8</c:v>
                </c:pt>
                <c:pt idx="103010">
                  <c:v>6.4698590080000003E-9</c:v>
                </c:pt>
                <c:pt idx="103011">
                  <c:v>9.08176313E-9</c:v>
                </c:pt>
                <c:pt idx="103012">
                  <c:v>1.3414598889999999E-8</c:v>
                </c:pt>
                <c:pt idx="103013">
                  <c:v>2.7599324230000001E-9</c:v>
                </c:pt>
                <c:pt idx="103014">
                  <c:v>5.300832105E-9</c:v>
                </c:pt>
                <c:pt idx="103015">
                  <c:v>2.6160725389999999E-8</c:v>
                </c:pt>
                <c:pt idx="103016">
                  <c:v>3.0368897209999997E-8</c:v>
                </c:pt>
                <c:pt idx="103017">
                  <c:v>3.886902843E-7</c:v>
                </c:pt>
                <c:pt idx="103018">
                  <c:v>2.2457991170000001E-8</c:v>
                </c:pt>
                <c:pt idx="103019">
                  <c:v>4.0765088650000002E-9</c:v>
                </c:pt>
                <c:pt idx="103020">
                  <c:v>8.4421139440000003E-9</c:v>
                </c:pt>
                <c:pt idx="103021">
                  <c:v>1.188114685E-8</c:v>
                </c:pt>
                <c:pt idx="103022">
                  <c:v>3.5838746919999998E-9</c:v>
                </c:pt>
                <c:pt idx="103023">
                  <c:v>2.2510180759999999E-9</c:v>
                </c:pt>
                <c:pt idx="103024">
                  <c:v>8.5147525699999999E-10</c:v>
                </c:pt>
                <c:pt idx="103025">
                  <c:v>1.890573849E-7</c:v>
                </c:pt>
                <c:pt idx="103026">
                  <c:v>2.3884781169999999E-9</c:v>
                </c:pt>
                <c:pt idx="103027">
                  <c:v>2.9224886509999999E-8</c:v>
                </c:pt>
                <c:pt idx="103028">
                  <c:v>8.1850419930000003E-8</c:v>
                </c:pt>
                <c:pt idx="103029">
                  <c:v>2.1977138869999998E-6</c:v>
                </c:pt>
                <c:pt idx="103030">
                  <c:v>5.7179497449999999E-8</c:v>
                </c:pt>
                <c:pt idx="103031">
                  <c:v>3.1452527150000001E-8</c:v>
                </c:pt>
                <c:pt idx="103032">
                  <c:v>7.5933372840000001E-8</c:v>
                </c:pt>
                <c:pt idx="103033">
                  <c:v>4.3948571930000002E-7</c:v>
                </c:pt>
                <c:pt idx="103034">
                  <c:v>4.1402499049999997E-8</c:v>
                </c:pt>
                <c:pt idx="103035">
                  <c:v>1.058090678E-7</c:v>
                </c:pt>
                <c:pt idx="103036">
                  <c:v>1.8468227550000001E-7</c:v>
                </c:pt>
                <c:pt idx="103037">
                  <c:v>9.5993427109999993E-6</c:v>
                </c:pt>
                <c:pt idx="103038">
                  <c:v>2.4132732079999998E-7</c:v>
                </c:pt>
                <c:pt idx="103039">
                  <c:v>3.951587579E-8</c:v>
                </c:pt>
                <c:pt idx="103040">
                  <c:v>1.265886575E-7</c:v>
                </c:pt>
                <c:pt idx="103041">
                  <c:v>2.0236635919999999E-6</c:v>
                </c:pt>
                <c:pt idx="103042">
                  <c:v>5.5020456589999997E-8</c:v>
                </c:pt>
                <c:pt idx="103043">
                  <c:v>9.2113114429999997E-8</c:v>
                </c:pt>
                <c:pt idx="103044">
                  <c:v>1.039046881E-7</c:v>
                </c:pt>
                <c:pt idx="103045">
                  <c:v>3.7577821210000001E-6</c:v>
                </c:pt>
                <c:pt idx="103046">
                  <c:v>2.9791264320000001E-8</c:v>
                </c:pt>
                <c:pt idx="103047">
                  <c:v>1.012872935E-7</c:v>
                </c:pt>
                <c:pt idx="103048">
                  <c:v>7.753474657E-8</c:v>
                </c:pt>
                <c:pt idx="103049">
                  <c:v>7.499588185E-6</c:v>
                </c:pt>
                <c:pt idx="103050">
                  <c:v>4.8000432420000002E-8</c:v>
                </c:pt>
                <c:pt idx="103051">
                  <c:v>2.385568045E-8</c:v>
                </c:pt>
                <c:pt idx="103052">
                  <c:v>2.022598482E-8</c:v>
                </c:pt>
                <c:pt idx="103053">
                  <c:v>8.9078886629999995E-8</c:v>
                </c:pt>
                <c:pt idx="103054">
                  <c:v>8.2552566730000002E-9</c:v>
                </c:pt>
                <c:pt idx="103055">
                  <c:v>4.727116335E-9</c:v>
                </c:pt>
                <c:pt idx="103056">
                  <c:v>2.1811699839999999E-9</c:v>
                </c:pt>
                <c:pt idx="103057">
                  <c:v>3.0560498450000001E-8</c:v>
                </c:pt>
                <c:pt idx="103058">
                  <c:v>2.3444681719999999E-10</c:v>
                </c:pt>
                <c:pt idx="103059">
                  <c:v>3.5430710639999999E-14</c:v>
                </c:pt>
                <c:pt idx="103060">
                  <c:v>1.2554336979999999E-10</c:v>
                </c:pt>
                <c:pt idx="103061">
                  <c:v>6.0946450789999997E-9</c:v>
                </c:pt>
                <c:pt idx="103062">
                  <c:v>4.9545039660000003E-10</c:v>
                </c:pt>
                <c:pt idx="103063">
                  <c:v>5.0209827130000005E-10</c:v>
                </c:pt>
                <c:pt idx="103064">
                  <c:v>4.2713804809999998E-10</c:v>
                </c:pt>
                <c:pt idx="103065">
                  <c:v>4.8291751220000001E-9</c:v>
                </c:pt>
                <c:pt idx="103066">
                  <c:v>1.4503231499999999E-10</c:v>
                </c:pt>
                <c:pt idx="103067">
                  <c:v>3.0481551039999998E-10</c:v>
                </c:pt>
                <c:pt idx="103068">
                  <c:v>2.9145407050000002E-10</c:v>
                </c:pt>
                <c:pt idx="103069">
                  <c:v>4.5089264809999998E-7</c:v>
                </c:pt>
                <c:pt idx="103070">
                  <c:v>7.2954664499999999E-9</c:v>
                </c:pt>
                <c:pt idx="103071">
                  <c:v>1.5607986130000002E-8</c:v>
                </c:pt>
                <c:pt idx="103072">
                  <c:v>1.3323576629999999E-8</c:v>
                </c:pt>
                <c:pt idx="103073">
                  <c:v>2.3074035870000001E-8</c:v>
                </c:pt>
                <c:pt idx="103074">
                  <c:v>4.1800428800000001E-8</c:v>
                </c:pt>
                <c:pt idx="103075">
                  <c:v>5.2908901170000001E-8</c:v>
                </c:pt>
                <c:pt idx="103076">
                  <c:v>3.8119311999999999E-8</c:v>
                </c:pt>
                <c:pt idx="103077">
                  <c:v>1.5323523059999999E-7</c:v>
                </c:pt>
                <c:pt idx="103078">
                  <c:v>1.223947903E-7</c:v>
                </c:pt>
                <c:pt idx="103079">
                  <c:v>1.4045046820000001E-7</c:v>
                </c:pt>
                <c:pt idx="103080">
                  <c:v>8.6428951039999999E-8</c:v>
                </c:pt>
                <c:pt idx="103081">
                  <c:v>7.7328262519999998E-7</c:v>
                </c:pt>
                <c:pt idx="103082">
                  <c:v>2.0553426089999999E-7</c:v>
                </c:pt>
                <c:pt idx="103083">
                  <c:v>1.125115144E-7</c:v>
                </c:pt>
                <c:pt idx="103084">
                  <c:v>8.9939431560000001E-8</c:v>
                </c:pt>
                <c:pt idx="103085">
                  <c:v>5.1021704160000001E-7</c:v>
                </c:pt>
                <c:pt idx="103086">
                  <c:v>2.8247832059999999E-7</c:v>
                </c:pt>
                <c:pt idx="103087">
                  <c:v>1.0720658699999999E-8</c:v>
                </c:pt>
                <c:pt idx="103088">
                  <c:v>6.456946874E-7</c:v>
                </c:pt>
                <c:pt idx="103089">
                  <c:v>4.5218521649999997E-5</c:v>
                </c:pt>
                <c:pt idx="103090">
                  <c:v>8.2834137640000001E-7</c:v>
                </c:pt>
                <c:pt idx="103091">
                  <c:v>6.2569811189999996E-7</c:v>
                </c:pt>
                <c:pt idx="103092">
                  <c:v>1.207939145E-7</c:v>
                </c:pt>
                <c:pt idx="103093">
                  <c:v>2.1187420439999999E-7</c:v>
                </c:pt>
                <c:pt idx="103094">
                  <c:v>1.983774354E-7</c:v>
                </c:pt>
                <c:pt idx="103095">
                  <c:v>1.4119981539999999E-7</c:v>
                </c:pt>
                <c:pt idx="103096">
                  <c:v>2.5048139359999999E-8</c:v>
                </c:pt>
                <c:pt idx="103097">
                  <c:v>1.740716913E-7</c:v>
                </c:pt>
                <c:pt idx="103098">
                  <c:v>7.1084923589999995E-8</c:v>
                </c:pt>
                <c:pt idx="103099">
                  <c:v>1.8139197000000001E-8</c:v>
                </c:pt>
                <c:pt idx="103100">
                  <c:v>2.102656282E-8</c:v>
                </c:pt>
                <c:pt idx="103101">
                  <c:v>1.1701681979999999E-8</c:v>
                </c:pt>
                <c:pt idx="103102">
                  <c:v>1.7045921389999999E-8</c:v>
                </c:pt>
                <c:pt idx="103103">
                  <c:v>2.836375728E-9</c:v>
                </c:pt>
                <c:pt idx="103104">
                  <c:v>1.4177765420000001E-8</c:v>
                </c:pt>
                <c:pt idx="103105">
                  <c:v>1.095414021E-8</c:v>
                </c:pt>
                <c:pt idx="103106">
                  <c:v>5.5208716740000002E-9</c:v>
                </c:pt>
                <c:pt idx="103107">
                  <c:v>9.7109823479999999E-9</c:v>
                </c:pt>
                <c:pt idx="103108">
                  <c:v>1.150675071E-8</c:v>
                </c:pt>
                <c:pt idx="103109">
                  <c:v>6.4971597190000002E-9</c:v>
                </c:pt>
                <c:pt idx="103110">
                  <c:v>1.1476481100000001E-8</c:v>
                </c:pt>
                <c:pt idx="103111">
                  <c:v>1.176987209E-8</c:v>
                </c:pt>
                <c:pt idx="103112">
                  <c:v>1.120541094E-8</c:v>
                </c:pt>
                <c:pt idx="103113">
                  <c:v>1.613766399E-9</c:v>
                </c:pt>
                <c:pt idx="103114">
                  <c:v>5.7004803700000004E-9</c:v>
                </c:pt>
                <c:pt idx="103115">
                  <c:v>3.6709096E-9</c:v>
                </c:pt>
                <c:pt idx="103116">
                  <c:v>1.4235901830000001E-8</c:v>
                </c:pt>
                <c:pt idx="103117">
                  <c:v>6.396391842E-8</c:v>
                </c:pt>
                <c:pt idx="103118">
                  <c:v>1.254346499E-8</c:v>
                </c:pt>
                <c:pt idx="103119">
                  <c:v>2.3748246270000002E-8</c:v>
                </c:pt>
                <c:pt idx="103120">
                  <c:v>7.4622854570000001E-8</c:v>
                </c:pt>
                <c:pt idx="103121">
                  <c:v>1.194720873E-6</c:v>
                </c:pt>
                <c:pt idx="103122">
                  <c:v>5.9196647009999999E-8</c:v>
                </c:pt>
                <c:pt idx="103123">
                  <c:v>7.4113149329999994E-8</c:v>
                </c:pt>
                <c:pt idx="103124">
                  <c:v>3.7889435090000003E-8</c:v>
                </c:pt>
                <c:pt idx="103125">
                  <c:v>8.7768911329999999E-7</c:v>
                </c:pt>
                <c:pt idx="103126">
                  <c:v>1.5516735840000001E-7</c:v>
                </c:pt>
                <c:pt idx="103127">
                  <c:v>8.6796210830000001E-8</c:v>
                </c:pt>
                <c:pt idx="103128">
                  <c:v>1.5025972239999999E-6</c:v>
                </c:pt>
                <c:pt idx="103129">
                  <c:v>3.3132936970000001E-5</c:v>
                </c:pt>
                <c:pt idx="103130">
                  <c:v>2.6749849109999998E-6</c:v>
                </c:pt>
                <c:pt idx="103131">
                  <c:v>3.1709132370000001E-6</c:v>
                </c:pt>
                <c:pt idx="103132">
                  <c:v>2.8776046249999999E-6</c:v>
                </c:pt>
                <c:pt idx="103133">
                  <c:v>9.7040970429999995E-6</c:v>
                </c:pt>
                <c:pt idx="103134">
                  <c:v>4.3681903950000003E-7</c:v>
                </c:pt>
                <c:pt idx="103135">
                  <c:v>4.3508372940000001E-7</c:v>
                </c:pt>
                <c:pt idx="103136">
                  <c:v>1.469175587E-7</c:v>
                </c:pt>
                <c:pt idx="103137">
                  <c:v>4.1800793590000002E-6</c:v>
                </c:pt>
                <c:pt idx="103138">
                  <c:v>6.5507767339999997E-7</c:v>
                </c:pt>
                <c:pt idx="103139">
                  <c:v>1.054064176E-7</c:v>
                </c:pt>
                <c:pt idx="103140">
                  <c:v>1.9112714579999998E-6</c:v>
                </c:pt>
                <c:pt idx="103141">
                  <c:v>8.6500684109999994E-6</c:v>
                </c:pt>
                <c:pt idx="103142">
                  <c:v>7.6270778660000002E-7</c:v>
                </c:pt>
                <c:pt idx="103143">
                  <c:v>5.3069839580000002E-7</c:v>
                </c:pt>
                <c:pt idx="103144">
                  <c:v>1.121898303E-8</c:v>
                </c:pt>
                <c:pt idx="103145">
                  <c:v>2.5768213599999998E-7</c:v>
                </c:pt>
                <c:pt idx="103146">
                  <c:v>2.4156989489999998E-7</c:v>
                </c:pt>
                <c:pt idx="103147">
                  <c:v>1.147833606E-7</c:v>
                </c:pt>
                <c:pt idx="103148">
                  <c:v>1.9492979639999999E-7</c:v>
                </c:pt>
                <c:pt idx="103149">
                  <c:v>8.316957839E-7</c:v>
                </c:pt>
                <c:pt idx="103150">
                  <c:v>2.7154851420000002E-7</c:v>
                </c:pt>
                <c:pt idx="103151">
                  <c:v>2.19655595E-7</c:v>
                </c:pt>
                <c:pt idx="103152">
                  <c:v>3.567839959E-8</c:v>
                </c:pt>
                <c:pt idx="103153">
                  <c:v>1.4983388790000001E-7</c:v>
                </c:pt>
                <c:pt idx="103154">
                  <c:v>4.6807107040000001E-8</c:v>
                </c:pt>
                <c:pt idx="103155">
                  <c:v>4.5410529919999999E-8</c:v>
                </c:pt>
                <c:pt idx="103156">
                  <c:v>4.656140534E-8</c:v>
                </c:pt>
                <c:pt idx="103157">
                  <c:v>4.6749792469999999E-8</c:v>
                </c:pt>
                <c:pt idx="103158">
                  <c:v>4.8299175199999998E-8</c:v>
                </c:pt>
                <c:pt idx="103159">
                  <c:v>4.6889292010000002E-8</c:v>
                </c:pt>
                <c:pt idx="103160">
                  <c:v>1.164760666E-7</c:v>
                </c:pt>
                <c:pt idx="103161">
                  <c:v>1.5962397780000001E-7</c:v>
                </c:pt>
                <c:pt idx="103162">
                  <c:v>2.0063032760000001E-7</c:v>
                </c:pt>
                <c:pt idx="103163">
                  <c:v>9.6075564109999999E-8</c:v>
                </c:pt>
                <c:pt idx="103164">
                  <c:v>3.1061187109999999E-8</c:v>
                </c:pt>
                <c:pt idx="103165">
                  <c:v>2.0541472250000001E-8</c:v>
                </c:pt>
                <c:pt idx="103166">
                  <c:v>2.374579057E-7</c:v>
                </c:pt>
                <c:pt idx="103167">
                  <c:v>6.4817790810000003E-8</c:v>
                </c:pt>
                <c:pt idx="103168">
                  <c:v>4.3584285980000003E-7</c:v>
                </c:pt>
                <c:pt idx="103169">
                  <c:v>2.225727002E-6</c:v>
                </c:pt>
                <c:pt idx="103170">
                  <c:v>1.4936559139999999E-6</c:v>
                </c:pt>
                <c:pt idx="103171">
                  <c:v>1.368659686E-6</c:v>
                </c:pt>
                <c:pt idx="103172">
                  <c:v>3.1875488099999998E-6</c:v>
                </c:pt>
                <c:pt idx="103173">
                  <c:v>7.3431705929999998E-6</c:v>
                </c:pt>
                <c:pt idx="103174">
                  <c:v>7.1875769849999995E-8</c:v>
                </c:pt>
                <c:pt idx="103175">
                  <c:v>3.3314451520000003E-8</c:v>
                </c:pt>
                <c:pt idx="103176">
                  <c:v>1.147980126E-6</c:v>
                </c:pt>
                <c:pt idx="103177">
                  <c:v>9.1601325670000001E-7</c:v>
                </c:pt>
                <c:pt idx="103178">
                  <c:v>1.011884236E-7</c:v>
                </c:pt>
                <c:pt idx="103179">
                  <c:v>1.1376209400000001E-6</c:v>
                </c:pt>
                <c:pt idx="103180">
                  <c:v>1.959076209E-5</c:v>
                </c:pt>
                <c:pt idx="103181">
                  <c:v>4.8514188010000001E-5</c:v>
                </c:pt>
                <c:pt idx="103182">
                  <c:v>7.2031196810000003E-6</c:v>
                </c:pt>
                <c:pt idx="103183">
                  <c:v>4.5165327050000002E-6</c:v>
                </c:pt>
                <c:pt idx="103184">
                  <c:v>5.0708383059999996E-6</c:v>
                </c:pt>
                <c:pt idx="103185">
                  <c:v>1.4795975800000001E-6</c:v>
                </c:pt>
                <c:pt idx="103186">
                  <c:v>2.2969700300000001E-7</c:v>
                </c:pt>
                <c:pt idx="103187">
                  <c:v>4.543517997E-7</c:v>
                </c:pt>
                <c:pt idx="103188">
                  <c:v>7.2824047259999995E-7</c:v>
                </c:pt>
                <c:pt idx="103189">
                  <c:v>1.1421739080000001E-6</c:v>
                </c:pt>
                <c:pt idx="103190">
                  <c:v>2.693566724E-7</c:v>
                </c:pt>
                <c:pt idx="103191">
                  <c:v>7.2106766650000004E-7</c:v>
                </c:pt>
                <c:pt idx="103192">
                  <c:v>1.918677865E-6</c:v>
                </c:pt>
                <c:pt idx="103193">
                  <c:v>1.585917901E-6</c:v>
                </c:pt>
                <c:pt idx="103194">
                  <c:v>1.6169505020000001E-7</c:v>
                </c:pt>
                <c:pt idx="103195">
                  <c:v>9.4966235849999995E-8</c:v>
                </c:pt>
                <c:pt idx="103196">
                  <c:v>2.8159846949999999E-8</c:v>
                </c:pt>
                <c:pt idx="103197">
                  <c:v>2.0188854930000001E-7</c:v>
                </c:pt>
                <c:pt idx="103198">
                  <c:v>9.7992260129999995E-8</c:v>
                </c:pt>
                <c:pt idx="103199">
                  <c:v>9.2883409709999997E-8</c:v>
                </c:pt>
                <c:pt idx="103200">
                  <c:v>9.1645914410000003E-8</c:v>
                </c:pt>
                <c:pt idx="103201">
                  <c:v>1.8446747529999999E-7</c:v>
                </c:pt>
                <c:pt idx="103202">
                  <c:v>2.0868101950000001E-7</c:v>
                </c:pt>
                <c:pt idx="103203">
                  <c:v>4.9922761370000002E-8</c:v>
                </c:pt>
                <c:pt idx="103204">
                  <c:v>1.050271555E-7</c:v>
                </c:pt>
                <c:pt idx="103205">
                  <c:v>3.0530175099999997E-8</c:v>
                </c:pt>
                <c:pt idx="103206">
                  <c:v>1.086173274E-7</c:v>
                </c:pt>
                <c:pt idx="103207">
                  <c:v>1.012031892E-7</c:v>
                </c:pt>
                <c:pt idx="103208">
                  <c:v>1.0381073499999999E-7</c:v>
                </c:pt>
                <c:pt idx="103209">
                  <c:v>1.6038770710000001E-7</c:v>
                </c:pt>
                <c:pt idx="103210">
                  <c:v>1.390224764E-7</c:v>
                </c:pt>
                <c:pt idx="103211">
                  <c:v>2.5688231490000002E-7</c:v>
                </c:pt>
                <c:pt idx="103212">
                  <c:v>3.3808326340000003E-8</c:v>
                </c:pt>
                <c:pt idx="103213">
                  <c:v>5.7592727079999995E-7</c:v>
                </c:pt>
                <c:pt idx="103214">
                  <c:v>2.0822895590000001E-7</c:v>
                </c:pt>
                <c:pt idx="103215">
                  <c:v>1.867578375E-7</c:v>
                </c:pt>
                <c:pt idx="103216">
                  <c:v>1.0564913280000001E-6</c:v>
                </c:pt>
                <c:pt idx="103217">
                  <c:v>1.5860021400000001E-7</c:v>
                </c:pt>
                <c:pt idx="103218">
                  <c:v>6.1621330779999998E-7</c:v>
                </c:pt>
                <c:pt idx="103219">
                  <c:v>1.8066394950000001E-7</c:v>
                </c:pt>
                <c:pt idx="103220">
                  <c:v>1.6889158779999999E-5</c:v>
                </c:pt>
                <c:pt idx="103221">
                  <c:v>2.0543154730000002E-5</c:v>
                </c:pt>
                <c:pt idx="103222">
                  <c:v>1.373850952E-5</c:v>
                </c:pt>
                <c:pt idx="103223">
                  <c:v>1.544368299E-5</c:v>
                </c:pt>
                <c:pt idx="103224">
                  <c:v>4.2812676719999999E-5</c:v>
                </c:pt>
                <c:pt idx="103225">
                  <c:v>1.7283554009999999E-5</c:v>
                </c:pt>
                <c:pt idx="103226">
                  <c:v>1.660584093E-7</c:v>
                </c:pt>
                <c:pt idx="103227">
                  <c:v>8.7886452479999998E-7</c:v>
                </c:pt>
                <c:pt idx="103228">
                  <c:v>2.3407582399999998E-6</c:v>
                </c:pt>
                <c:pt idx="103229">
                  <c:v>2.239292614E-6</c:v>
                </c:pt>
                <c:pt idx="103230">
                  <c:v>4.0357781179999998E-7</c:v>
                </c:pt>
                <c:pt idx="103231">
                  <c:v>4.1455457710000002E-7</c:v>
                </c:pt>
                <c:pt idx="103232">
                  <c:v>4.1167297449999997E-6</c:v>
                </c:pt>
                <c:pt idx="103233">
                  <c:v>4.8433033150000003E-7</c:v>
                </c:pt>
                <c:pt idx="103234">
                  <c:v>1.1496742530000001E-6</c:v>
                </c:pt>
                <c:pt idx="103235">
                  <c:v>3.0627277380000002E-7</c:v>
                </c:pt>
                <c:pt idx="103236">
                  <c:v>2.4228878360000001E-6</c:v>
                </c:pt>
                <c:pt idx="103237">
                  <c:v>5.7789043910000002E-7</c:v>
                </c:pt>
                <c:pt idx="103238">
                  <c:v>6.3029797779999995E-7</c:v>
                </c:pt>
                <c:pt idx="103239">
                  <c:v>1.271006799E-7</c:v>
                </c:pt>
                <c:pt idx="103240">
                  <c:v>2.5674849819999999E-6</c:v>
                </c:pt>
                <c:pt idx="103241">
                  <c:v>2.0073116360000001E-6</c:v>
                </c:pt>
                <c:pt idx="103242">
                  <c:v>6.0813468029999997E-7</c:v>
                </c:pt>
                <c:pt idx="103243">
                  <c:v>3.2442050769999999E-9</c:v>
                </c:pt>
                <c:pt idx="103244">
                  <c:v>3.8854033650000001E-7</c:v>
                </c:pt>
                <c:pt idx="103245">
                  <c:v>2.6052337720000002E-7</c:v>
                </c:pt>
                <c:pt idx="103246">
                  <c:v>1.618843139E-7</c:v>
                </c:pt>
                <c:pt idx="103247">
                  <c:v>2.0712686190000001E-7</c:v>
                </c:pt>
                <c:pt idx="103248">
                  <c:v>3.4951968590000003E-8</c:v>
                </c:pt>
                <c:pt idx="103249">
                  <c:v>3.7394155480000001E-7</c:v>
                </c:pt>
                <c:pt idx="103250">
                  <c:v>1.886569783E-7</c:v>
                </c:pt>
                <c:pt idx="103251">
                  <c:v>2.232821363E-7</c:v>
                </c:pt>
                <c:pt idx="103252">
                  <c:v>1.098221854E-6</c:v>
                </c:pt>
                <c:pt idx="103253">
                  <c:v>4.9584343980000003E-8</c:v>
                </c:pt>
                <c:pt idx="103254">
                  <c:v>4.5687185739999998E-7</c:v>
                </c:pt>
                <c:pt idx="103255">
                  <c:v>3.0917938160000002E-7</c:v>
                </c:pt>
                <c:pt idx="103256">
                  <c:v>1.3162090539999999E-7</c:v>
                </c:pt>
                <c:pt idx="103257">
                  <c:v>1.84675699E-7</c:v>
                </c:pt>
                <c:pt idx="103258">
                  <c:v>1.2142767170000001E-7</c:v>
                </c:pt>
                <c:pt idx="103259">
                  <c:v>1.3981118919999999E-7</c:v>
                </c:pt>
                <c:pt idx="103260">
                  <c:v>1.014042749E-7</c:v>
                </c:pt>
                <c:pt idx="103261">
                  <c:v>7.0407651700000001E-7</c:v>
                </c:pt>
                <c:pt idx="103262">
                  <c:v>5.4442427239999997E-7</c:v>
                </c:pt>
                <c:pt idx="103263">
                  <c:v>3.9264176040000001E-6</c:v>
                </c:pt>
                <c:pt idx="103264">
                  <c:v>4.5263807330000002E-5</c:v>
                </c:pt>
                <c:pt idx="103265">
                  <c:v>1.176621472E-5</c:v>
                </c:pt>
                <c:pt idx="103266">
                  <c:v>7.761024981E-7</c:v>
                </c:pt>
                <c:pt idx="103267">
                  <c:v>9.1106719820000006E-8</c:v>
                </c:pt>
                <c:pt idx="103268">
                  <c:v>1.5282266379999999E-6</c:v>
                </c:pt>
                <c:pt idx="103269">
                  <c:v>1.9282135209999998E-6</c:v>
                </c:pt>
                <c:pt idx="103270">
                  <c:v>8.8729613759999994E-8</c:v>
                </c:pt>
                <c:pt idx="103271">
                  <c:v>4.8582718349999995E-7</c:v>
                </c:pt>
                <c:pt idx="103272">
                  <c:v>4.1389085309999997E-5</c:v>
                </c:pt>
                <c:pt idx="103273">
                  <c:v>5.7930008599999996E-6</c:v>
                </c:pt>
                <c:pt idx="103274">
                  <c:v>7.6300304320000001E-6</c:v>
                </c:pt>
                <c:pt idx="103275">
                  <c:v>9.7799571020000008E-6</c:v>
                </c:pt>
                <c:pt idx="103276">
                  <c:v>2.2933813870000001E-5</c:v>
                </c:pt>
                <c:pt idx="103277">
                  <c:v>2.0762327819999998E-6</c:v>
                </c:pt>
                <c:pt idx="103278">
                  <c:v>1.842793874E-6</c:v>
                </c:pt>
                <c:pt idx="103279">
                  <c:v>3.1640997689999998E-6</c:v>
                </c:pt>
                <c:pt idx="103280">
                  <c:v>1.0908737889999999E-6</c:v>
                </c:pt>
                <c:pt idx="103281">
                  <c:v>9.941629490999999E-10</c:v>
                </c:pt>
                <c:pt idx="103282">
                  <c:v>3.6702297819999999E-6</c:v>
                </c:pt>
                <c:pt idx="103283">
                  <c:v>5.5357068920000002E-6</c:v>
                </c:pt>
                <c:pt idx="103284">
                  <c:v>3.4734621729999999E-5</c:v>
                </c:pt>
                <c:pt idx="103285">
                  <c:v>4.2740038230000001E-6</c:v>
                </c:pt>
                <c:pt idx="103286">
                  <c:v>7.5934458669999995E-8</c:v>
                </c:pt>
                <c:pt idx="103287">
                  <c:v>4.5719179320000002E-7</c:v>
                </c:pt>
                <c:pt idx="103288">
                  <c:v>6.6914352709999997E-7</c:v>
                </c:pt>
                <c:pt idx="103289">
                  <c:v>2.2453301709999999E-7</c:v>
                </c:pt>
                <c:pt idx="103290">
                  <c:v>1.8057611720000001E-7</c:v>
                </c:pt>
                <c:pt idx="103291">
                  <c:v>9.0389034089999997E-8</c:v>
                </c:pt>
                <c:pt idx="103292">
                  <c:v>2.2041957650000002E-6</c:v>
                </c:pt>
                <c:pt idx="103293">
                  <c:v>8.6831171359999996E-7</c:v>
                </c:pt>
                <c:pt idx="103294">
                  <c:v>4.6541636229999999E-7</c:v>
                </c:pt>
                <c:pt idx="103295">
                  <c:v>2.2173220130000001E-6</c:v>
                </c:pt>
                <c:pt idx="103296">
                  <c:v>2.5796341800000001E-5</c:v>
                </c:pt>
                <c:pt idx="103297">
                  <c:v>1.527068577E-6</c:v>
                </c:pt>
                <c:pt idx="103298">
                  <c:v>5.0180308279999998E-8</c:v>
                </c:pt>
                <c:pt idx="103299">
                  <c:v>6.7034319289999997E-7</c:v>
                </c:pt>
                <c:pt idx="103300">
                  <c:v>2.4753953320000001E-6</c:v>
                </c:pt>
                <c:pt idx="103301">
                  <c:v>4.2817296630000003E-7</c:v>
                </c:pt>
                <c:pt idx="103302">
                  <c:v>2.7102705409999999E-7</c:v>
                </c:pt>
                <c:pt idx="103303">
                  <c:v>1.135771328E-6</c:v>
                </c:pt>
                <c:pt idx="103304">
                  <c:v>7.3788053029999998E-6</c:v>
                </c:pt>
                <c:pt idx="103305">
                  <c:v>8.4405125029999998E-7</c:v>
                </c:pt>
                <c:pt idx="103306">
                  <c:v>2.3129999090000001E-7</c:v>
                </c:pt>
                <c:pt idx="103307">
                  <c:v>2.9323082030000001E-7</c:v>
                </c:pt>
                <c:pt idx="103308">
                  <c:v>1.2005805769999999E-6</c:v>
                </c:pt>
                <c:pt idx="103309">
                  <c:v>2.7804517839999999E-7</c:v>
                </c:pt>
                <c:pt idx="103310">
                  <c:v>4.3591250150000001E-7</c:v>
                </c:pt>
                <c:pt idx="103311">
                  <c:v>5.8558578529999996E-7</c:v>
                </c:pt>
                <c:pt idx="103312">
                  <c:v>2.773110577E-5</c:v>
                </c:pt>
                <c:pt idx="103313">
                  <c:v>3.9157366539999998E-6</c:v>
                </c:pt>
                <c:pt idx="103314">
                  <c:v>5.7229803030000003E-6</c:v>
                </c:pt>
                <c:pt idx="103315">
                  <c:v>8.2053819769999996E-6</c:v>
                </c:pt>
                <c:pt idx="103316">
                  <c:v>3.8022101219999999E-4</c:v>
                </c:pt>
                <c:pt idx="103317">
                  <c:v>6.4733948879999998E-6</c:v>
                </c:pt>
                <c:pt idx="103318">
                  <c:v>5.0946193470000003E-7</c:v>
                </c:pt>
                <c:pt idx="103319">
                  <c:v>2.2923259639999998E-6</c:v>
                </c:pt>
                <c:pt idx="103320">
                  <c:v>2.762518329E-5</c:v>
                </c:pt>
                <c:pt idx="103321">
                  <c:v>1.118877843E-6</c:v>
                </c:pt>
                <c:pt idx="103322">
                  <c:v>1.815900901E-6</c:v>
                </c:pt>
                <c:pt idx="103323">
                  <c:v>3.5389983349999999E-6</c:v>
                </c:pt>
                <c:pt idx="103324">
                  <c:v>1.089553176E-4</c:v>
                </c:pt>
                <c:pt idx="103325">
                  <c:v>4.0521105809999999E-6</c:v>
                </c:pt>
                <c:pt idx="103326">
                  <c:v>2.135922345E-7</c:v>
                </c:pt>
                <c:pt idx="103327">
                  <c:v>2.0569738630000001E-6</c:v>
                </c:pt>
                <c:pt idx="103328">
                  <c:v>2.8834714009999998E-5</c:v>
                </c:pt>
                <c:pt idx="103329">
                  <c:v>7.5793534250000002E-8</c:v>
                </c:pt>
                <c:pt idx="103330">
                  <c:v>5.3033226950000004E-7</c:v>
                </c:pt>
                <c:pt idx="103331">
                  <c:v>4.8336992599999996E-7</c:v>
                </c:pt>
                <c:pt idx="103332">
                  <c:v>3.7646954589999999E-6</c:v>
                </c:pt>
                <c:pt idx="103333">
                  <c:v>9.9739584380000002E-8</c:v>
                </c:pt>
                <c:pt idx="103334">
                  <c:v>3.5519793529999999E-7</c:v>
                </c:pt>
                <c:pt idx="103335">
                  <c:v>3.3581172750000001E-7</c:v>
                </c:pt>
                <c:pt idx="103336">
                  <c:v>1.694217097E-4</c:v>
                </c:pt>
                <c:pt idx="103337">
                  <c:v>2.1873202090000002E-6</c:v>
                </c:pt>
                <c:pt idx="103338">
                  <c:v>1.5752623669999999E-6</c:v>
                </c:pt>
                <c:pt idx="103339">
                  <c:v>5.1770827769999996E-6</c:v>
                </c:pt>
                <c:pt idx="103340">
                  <c:v>8.1730236730000001E-6</c:v>
                </c:pt>
                <c:pt idx="103341">
                  <c:v>4.8308682260000003E-6</c:v>
                </c:pt>
                <c:pt idx="103342">
                  <c:v>7.7601952750000006E-6</c:v>
                </c:pt>
                <c:pt idx="103343">
                  <c:v>1.265300611E-5</c:v>
                </c:pt>
                <c:pt idx="103344">
                  <c:v>2.7623246199999999E-5</c:v>
                </c:pt>
                <c:pt idx="103345">
                  <c:v>1.2053313369999999E-5</c:v>
                </c:pt>
                <c:pt idx="103346">
                  <c:v>1.6074781280000001E-5</c:v>
                </c:pt>
                <c:pt idx="103347">
                  <c:v>2.39135707E-5</c:v>
                </c:pt>
                <c:pt idx="103348">
                  <c:v>1.2203094649999999E-4</c:v>
                </c:pt>
                <c:pt idx="103349">
                  <c:v>1.8283011699999999E-5</c:v>
                </c:pt>
                <c:pt idx="103350">
                  <c:v>2.6634829659999999E-5</c:v>
                </c:pt>
                <c:pt idx="103351">
                  <c:v>2.8124218710000001E-5</c:v>
                </c:pt>
                <c:pt idx="103352">
                  <c:v>7.3947244019999996E-5</c:v>
                </c:pt>
                <c:pt idx="103353">
                  <c:v>2.2491323589999999E-5</c:v>
                </c:pt>
                <c:pt idx="103354">
                  <c:v>2.631827155E-5</c:v>
                </c:pt>
                <c:pt idx="103355">
                  <c:v>1.575757277E-5</c:v>
                </c:pt>
                <c:pt idx="103356">
                  <c:v>1.3888750680000001E-2</c:v>
                </c:pt>
                <c:pt idx="103357">
                  <c:v>5.6595613479999998E-5</c:v>
                </c:pt>
                <c:pt idx="103358">
                  <c:v>4.7332551260000003E-5</c:v>
                </c:pt>
                <c:pt idx="103359">
                  <c:v>3.4979346880000003E-5</c:v>
                </c:pt>
                <c:pt idx="103360">
                  <c:v>8.7524555649999994E-5</c:v>
                </c:pt>
                <c:pt idx="103361">
                  <c:v>3.3049646639999998E-5</c:v>
                </c:pt>
                <c:pt idx="103362">
                  <c:v>3.041943488E-5</c:v>
                </c:pt>
                <c:pt idx="103363">
                  <c:v>2.1403014449999999E-5</c:v>
                </c:pt>
                <c:pt idx="103364">
                  <c:v>1.2384537410000001E-4</c:v>
                </c:pt>
                <c:pt idx="103365">
                  <c:v>2.1854910140000001E-5</c:v>
                </c:pt>
                <c:pt idx="103366">
                  <c:v>1.4228033059999999E-5</c:v>
                </c:pt>
                <c:pt idx="103367">
                  <c:v>9.6673939439999992E-6</c:v>
                </c:pt>
                <c:pt idx="103368">
                  <c:v>2.890995921E-5</c:v>
                </c:pt>
                <c:pt idx="103369">
                  <c:v>1.2946664749999999E-5</c:v>
                </c:pt>
                <c:pt idx="103370">
                  <c:v>6.9552281919999997E-6</c:v>
                </c:pt>
                <c:pt idx="103371">
                  <c:v>3.7372378539999999E-6</c:v>
                </c:pt>
                <c:pt idx="103372">
                  <c:v>8.9899561060000001E-6</c:v>
                </c:pt>
                <c:pt idx="103373">
                  <c:v>4.6060046450000003E-6</c:v>
                </c:pt>
                <c:pt idx="103374">
                  <c:v>9.9123795079999991E-7</c:v>
                </c:pt>
                <c:pt idx="103375">
                  <c:v>1.31054689E-6</c:v>
                </c:pt>
                <c:pt idx="103376">
                  <c:v>1.708286011E-4</c:v>
                </c:pt>
                <c:pt idx="103377">
                  <c:v>7.6745790300000003E-7</c:v>
                </c:pt>
                <c:pt idx="103378">
                  <c:v>4.094600867E-7</c:v>
                </c:pt>
                <c:pt idx="103379">
                  <c:v>7.8826880169999999E-8</c:v>
                </c:pt>
                <c:pt idx="103380">
                  <c:v>3.7213209270000001E-6</c:v>
                </c:pt>
                <c:pt idx="103381">
                  <c:v>4.079475775E-7</c:v>
                </c:pt>
                <c:pt idx="103382">
                  <c:v>4.792850385E-7</c:v>
                </c:pt>
                <c:pt idx="103383">
                  <c:v>8.9955655270000005E-8</c:v>
                </c:pt>
                <c:pt idx="103384">
                  <c:v>2.772602561E-5</c:v>
                </c:pt>
                <c:pt idx="103385">
                  <c:v>1.311512631E-6</c:v>
                </c:pt>
                <c:pt idx="103386">
                  <c:v>2.9002796850000001E-8</c:v>
                </c:pt>
                <c:pt idx="103387">
                  <c:v>3.524640567E-6</c:v>
                </c:pt>
                <c:pt idx="103388">
                  <c:v>1.098649346E-4</c:v>
                </c:pt>
                <c:pt idx="103389">
                  <c:v>4.1338317539999999E-6</c:v>
                </c:pt>
                <c:pt idx="103390">
                  <c:v>1.7121113490000001E-6</c:v>
                </c:pt>
                <c:pt idx="103391">
                  <c:v>8.5724501519999999E-7</c:v>
                </c:pt>
                <c:pt idx="103392">
                  <c:v>2.7972065150000001E-5</c:v>
                </c:pt>
                <c:pt idx="103393">
                  <c:v>2.3693007869999999E-6</c:v>
                </c:pt>
                <c:pt idx="103394">
                  <c:v>3.2429990440000001E-7</c:v>
                </c:pt>
                <c:pt idx="103395">
                  <c:v>6.0324016410000004E-6</c:v>
                </c:pt>
                <c:pt idx="103396">
                  <c:v>3.7169210199999999E-4</c:v>
                </c:pt>
                <c:pt idx="103397">
                  <c:v>9.3355890940000005E-6</c:v>
                </c:pt>
                <c:pt idx="103398">
                  <c:v>7.6721029840000004E-6</c:v>
                </c:pt>
                <c:pt idx="103399">
                  <c:v>4.2882557579999999E-6</c:v>
                </c:pt>
                <c:pt idx="103400">
                  <c:v>2.894857911E-5</c:v>
                </c:pt>
                <c:pt idx="103401">
                  <c:v>5.4716992960000003E-7</c:v>
                </c:pt>
                <c:pt idx="103402">
                  <c:v>4.5325973180000001E-7</c:v>
                </c:pt>
                <c:pt idx="103403">
                  <c:v>2.8706891000000001E-7</c:v>
                </c:pt>
                <c:pt idx="103404">
                  <c:v>1.2641858930000001E-6</c:v>
                </c:pt>
                <c:pt idx="103405">
                  <c:v>2.9063613620000002E-7</c:v>
                </c:pt>
                <c:pt idx="103406">
                  <c:v>2.3908326370000002E-7</c:v>
                </c:pt>
                <c:pt idx="103407">
                  <c:v>8.2495793009999997E-7</c:v>
                </c:pt>
                <c:pt idx="103408">
                  <c:v>7.3984842529999999E-6</c:v>
                </c:pt>
                <c:pt idx="103409">
                  <c:v>1.098774732E-6</c:v>
                </c:pt>
                <c:pt idx="103410">
                  <c:v>2.2449689559999999E-7</c:v>
                </c:pt>
                <c:pt idx="103411">
                  <c:v>4.0371340009999997E-7</c:v>
                </c:pt>
                <c:pt idx="103412">
                  <c:v>2.5073344829999999E-6</c:v>
                </c:pt>
                <c:pt idx="103413">
                  <c:v>6.4209969789999995E-7</c:v>
                </c:pt>
                <c:pt idx="103414">
                  <c:v>3.4287682669999998E-8</c:v>
                </c:pt>
                <c:pt idx="103415">
                  <c:v>1.4929026410000001E-6</c:v>
                </c:pt>
                <c:pt idx="103416">
                  <c:v>2.5127852039999998E-5</c:v>
                </c:pt>
                <c:pt idx="103417">
                  <c:v>2.0330424539999999E-6</c:v>
                </c:pt>
                <c:pt idx="103418">
                  <c:v>5.6506778419999996E-7</c:v>
                </c:pt>
                <c:pt idx="103419">
                  <c:v>9.0526866110000004E-7</c:v>
                </c:pt>
                <c:pt idx="103420">
                  <c:v>2.2818429599999999E-6</c:v>
                </c:pt>
                <c:pt idx="103421">
                  <c:v>1.110994841E-7</c:v>
                </c:pt>
                <c:pt idx="103422">
                  <c:v>1.8537960909999999E-7</c:v>
                </c:pt>
                <c:pt idx="103423">
                  <c:v>2.211005763E-7</c:v>
                </c:pt>
                <c:pt idx="103424">
                  <c:v>6.007430794E-7</c:v>
                </c:pt>
                <c:pt idx="103425">
                  <c:v>3.6324555589999998E-7</c:v>
                </c:pt>
                <c:pt idx="103426">
                  <c:v>7.7916433319999998E-8</c:v>
                </c:pt>
                <c:pt idx="103427">
                  <c:v>4.2369929239999996E-6</c:v>
                </c:pt>
                <c:pt idx="103428">
                  <c:v>3.3900311349999999E-5</c:v>
                </c:pt>
                <c:pt idx="103429">
                  <c:v>5.833569966E-6</c:v>
                </c:pt>
                <c:pt idx="103430">
                  <c:v>3.724915794E-6</c:v>
                </c:pt>
                <c:pt idx="103431">
                  <c:v>5.1820324220000001E-9</c:v>
                </c:pt>
                <c:pt idx="103432">
                  <c:v>9.8763489479999999E-7</c:v>
                </c:pt>
                <c:pt idx="103433">
                  <c:v>3.2634890229999999E-6</c:v>
                </c:pt>
                <c:pt idx="103434">
                  <c:v>1.638708376E-6</c:v>
                </c:pt>
                <c:pt idx="103435">
                  <c:v>2.0210717739999999E-6</c:v>
                </c:pt>
                <c:pt idx="103436">
                  <c:v>2.1900659419999999E-5</c:v>
                </c:pt>
                <c:pt idx="103437">
                  <c:v>9.8024489019999993E-6</c:v>
                </c:pt>
                <c:pt idx="103438">
                  <c:v>7.7959890340000002E-6</c:v>
                </c:pt>
                <c:pt idx="103439">
                  <c:v>5.9604859469999999E-6</c:v>
                </c:pt>
                <c:pt idx="103440">
                  <c:v>4.015567562E-5</c:v>
                </c:pt>
                <c:pt idx="103441">
                  <c:v>2.0469686859999999E-7</c:v>
                </c:pt>
                <c:pt idx="103442">
                  <c:v>1.223420176E-7</c:v>
                </c:pt>
                <c:pt idx="103443">
                  <c:v>2.032040655E-6</c:v>
                </c:pt>
                <c:pt idx="103444">
                  <c:v>1.3855775819999999E-6</c:v>
                </c:pt>
                <c:pt idx="103445">
                  <c:v>2.3019941400000002E-8</c:v>
                </c:pt>
                <c:pt idx="103446">
                  <c:v>1.115463035E-6</c:v>
                </c:pt>
                <c:pt idx="103447">
                  <c:v>1.1739099799999999E-5</c:v>
                </c:pt>
                <c:pt idx="103448">
                  <c:v>4.4403433180000003E-5</c:v>
                </c:pt>
                <c:pt idx="103449">
                  <c:v>3.6007323209999999E-6</c:v>
                </c:pt>
                <c:pt idx="103450">
                  <c:v>5.9928250669999998E-7</c:v>
                </c:pt>
                <c:pt idx="103451">
                  <c:v>7.5519555440000004E-7</c:v>
                </c:pt>
                <c:pt idx="103452">
                  <c:v>1.179008013E-7</c:v>
                </c:pt>
                <c:pt idx="103453">
                  <c:v>1.256395417E-7</c:v>
                </c:pt>
                <c:pt idx="103454">
                  <c:v>1.194633804E-7</c:v>
                </c:pt>
                <c:pt idx="103455">
                  <c:v>1.8155117760000001E-7</c:v>
                </c:pt>
                <c:pt idx="103456">
                  <c:v>1.2701970430000001E-7</c:v>
                </c:pt>
                <c:pt idx="103457">
                  <c:v>3.1785472519999998E-7</c:v>
                </c:pt>
                <c:pt idx="103458">
                  <c:v>4.305529254E-7</c:v>
                </c:pt>
                <c:pt idx="103459">
                  <c:v>3.9755057840000002E-8</c:v>
                </c:pt>
                <c:pt idx="103460">
                  <c:v>1.011293267E-6</c:v>
                </c:pt>
                <c:pt idx="103461">
                  <c:v>1.979632332E-7</c:v>
                </c:pt>
                <c:pt idx="103462">
                  <c:v>1.8261284709999999E-7</c:v>
                </c:pt>
                <c:pt idx="103463">
                  <c:v>3.8522605539999998E-7</c:v>
                </c:pt>
                <c:pt idx="103464">
                  <c:v>3.0224436949999999E-8</c:v>
                </c:pt>
                <c:pt idx="103465">
                  <c:v>2.056654538E-7</c:v>
                </c:pt>
                <c:pt idx="103466">
                  <c:v>1.6837614410000001E-7</c:v>
                </c:pt>
                <c:pt idx="103467">
                  <c:v>2.637805953E-7</c:v>
                </c:pt>
                <c:pt idx="103468">
                  <c:v>3.35587517E-7</c:v>
                </c:pt>
                <c:pt idx="103469">
                  <c:v>1.2229092919999999E-8</c:v>
                </c:pt>
                <c:pt idx="103470">
                  <c:v>7.053828402E-7</c:v>
                </c:pt>
                <c:pt idx="103471">
                  <c:v>1.9736141209999999E-6</c:v>
                </c:pt>
                <c:pt idx="103472">
                  <c:v>2.5553456979999999E-6</c:v>
                </c:pt>
                <c:pt idx="103473">
                  <c:v>1.2054235400000001E-7</c:v>
                </c:pt>
                <c:pt idx="103474">
                  <c:v>6.1404533290000001E-7</c:v>
                </c:pt>
                <c:pt idx="103475">
                  <c:v>5.3896615339999996E-7</c:v>
                </c:pt>
                <c:pt idx="103476">
                  <c:v>2.286770587E-6</c:v>
                </c:pt>
                <c:pt idx="103477">
                  <c:v>3.339916697E-7</c:v>
                </c:pt>
                <c:pt idx="103478">
                  <c:v>1.068638379E-6</c:v>
                </c:pt>
                <c:pt idx="103479">
                  <c:v>4.5373307160000002E-7</c:v>
                </c:pt>
                <c:pt idx="103480">
                  <c:v>3.7992390799999999E-6</c:v>
                </c:pt>
                <c:pt idx="103481">
                  <c:v>3.725063643E-7</c:v>
                </c:pt>
                <c:pt idx="103482">
                  <c:v>3.1553847140000002E-7</c:v>
                </c:pt>
                <c:pt idx="103483">
                  <c:v>2.350143421E-6</c:v>
                </c:pt>
                <c:pt idx="103484">
                  <c:v>2.1507445439999998E-6</c:v>
                </c:pt>
                <c:pt idx="103485">
                  <c:v>9.9560411489999997E-7</c:v>
                </c:pt>
                <c:pt idx="103486">
                  <c:v>1.7064507450000001E-7</c:v>
                </c:pt>
                <c:pt idx="103487">
                  <c:v>1.6956580739999999E-5</c:v>
                </c:pt>
                <c:pt idx="103488">
                  <c:v>4.0405177490000003E-5</c:v>
                </c:pt>
                <c:pt idx="103489">
                  <c:v>1.47626006E-5</c:v>
                </c:pt>
                <c:pt idx="103490">
                  <c:v>1.398780752E-5</c:v>
                </c:pt>
                <c:pt idx="103491">
                  <c:v>2.0561793309999999E-5</c:v>
                </c:pt>
                <c:pt idx="103492">
                  <c:v>1.6320439E-5</c:v>
                </c:pt>
                <c:pt idx="103493">
                  <c:v>1.358817482E-7</c:v>
                </c:pt>
                <c:pt idx="103494">
                  <c:v>5.3740540670000005E-7</c:v>
                </c:pt>
                <c:pt idx="103495">
                  <c:v>1.8191503979999999E-7</c:v>
                </c:pt>
                <c:pt idx="103496">
                  <c:v>9.3795480770000002E-7</c:v>
                </c:pt>
                <c:pt idx="103497">
                  <c:v>1.987593239E-7</c:v>
                </c:pt>
                <c:pt idx="103498">
                  <c:v>2.122399925E-7</c:v>
                </c:pt>
                <c:pt idx="103499">
                  <c:v>5.9284592549999995E-7</c:v>
                </c:pt>
                <c:pt idx="103500">
                  <c:v>4.4081952360000003E-8</c:v>
                </c:pt>
                <c:pt idx="103501">
                  <c:v>2.5657717870000001E-7</c:v>
                </c:pt>
                <c:pt idx="103502">
                  <c:v>1.306127333E-7</c:v>
                </c:pt>
                <c:pt idx="103503">
                  <c:v>1.588525733E-7</c:v>
                </c:pt>
                <c:pt idx="103504">
                  <c:v>1.0118146900000001E-7</c:v>
                </c:pt>
                <c:pt idx="103505">
                  <c:v>9.8375659970000003E-8</c:v>
                </c:pt>
                <c:pt idx="103506">
                  <c:v>1.04949704E-7</c:v>
                </c:pt>
                <c:pt idx="103507">
                  <c:v>3.1592730909999997E-8</c:v>
                </c:pt>
                <c:pt idx="103508">
                  <c:v>8.8823948530000001E-8</c:v>
                </c:pt>
                <c:pt idx="103509">
                  <c:v>6.4423178410000003E-8</c:v>
                </c:pt>
                <c:pt idx="103510">
                  <c:v>2.1893505159999999E-7</c:v>
                </c:pt>
                <c:pt idx="103511">
                  <c:v>1.744961526E-7</c:v>
                </c:pt>
                <c:pt idx="103512">
                  <c:v>9.1219666420000001E-8</c:v>
                </c:pt>
                <c:pt idx="103513">
                  <c:v>9.5029089030000003E-8</c:v>
                </c:pt>
                <c:pt idx="103514">
                  <c:v>9.8366756540000006E-8</c:v>
                </c:pt>
                <c:pt idx="103515">
                  <c:v>1.9838507929999999E-7</c:v>
                </c:pt>
                <c:pt idx="103516">
                  <c:v>3.2504880130000003E-8</c:v>
                </c:pt>
                <c:pt idx="103517">
                  <c:v>1.043984472E-7</c:v>
                </c:pt>
                <c:pt idx="103518">
                  <c:v>1.7463077419999999E-7</c:v>
                </c:pt>
                <c:pt idx="103519">
                  <c:v>1.4933226880000001E-6</c:v>
                </c:pt>
                <c:pt idx="103520">
                  <c:v>1.816564635E-6</c:v>
                </c:pt>
                <c:pt idx="103521">
                  <c:v>6.1622973630000001E-7</c:v>
                </c:pt>
                <c:pt idx="103522">
                  <c:v>2.5871813880000001E-7</c:v>
                </c:pt>
                <c:pt idx="103523">
                  <c:v>1.146364826E-6</c:v>
                </c:pt>
                <c:pt idx="103524">
                  <c:v>6.7543911840000003E-7</c:v>
                </c:pt>
                <c:pt idx="103525">
                  <c:v>4.1891571849999998E-7</c:v>
                </c:pt>
                <c:pt idx="103526">
                  <c:v>2.1591135000000001E-7</c:v>
                </c:pt>
                <c:pt idx="103527">
                  <c:v>1.3646469790000001E-6</c:v>
                </c:pt>
                <c:pt idx="103528">
                  <c:v>4.5775438009999998E-6</c:v>
                </c:pt>
                <c:pt idx="103529">
                  <c:v>3.8990267959999996E-6</c:v>
                </c:pt>
                <c:pt idx="103530">
                  <c:v>7.2494220860000003E-6</c:v>
                </c:pt>
                <c:pt idx="103531">
                  <c:v>4.7333062969999998E-5</c:v>
                </c:pt>
                <c:pt idx="103532">
                  <c:v>1.857877579E-5</c:v>
                </c:pt>
                <c:pt idx="103533">
                  <c:v>8.7800391819999996E-7</c:v>
                </c:pt>
                <c:pt idx="103534">
                  <c:v>1.802798786E-7</c:v>
                </c:pt>
                <c:pt idx="103535">
                  <c:v>9.3380595299999995E-7</c:v>
                </c:pt>
                <c:pt idx="103536">
                  <c:v>1.0207685099999999E-6</c:v>
                </c:pt>
                <c:pt idx="103537">
                  <c:v>9.3509104700000006E-9</c:v>
                </c:pt>
                <c:pt idx="103538">
                  <c:v>1.2696548720000001E-7</c:v>
                </c:pt>
                <c:pt idx="103539">
                  <c:v>7.1444117110000004E-6</c:v>
                </c:pt>
                <c:pt idx="103540">
                  <c:v>2.9495734779999998E-6</c:v>
                </c:pt>
                <c:pt idx="103541">
                  <c:v>1.2871623669999999E-6</c:v>
                </c:pt>
                <c:pt idx="103542">
                  <c:v>1.4944609540000001E-6</c:v>
                </c:pt>
                <c:pt idx="103543">
                  <c:v>2.1889818540000002E-6</c:v>
                </c:pt>
                <c:pt idx="103544">
                  <c:v>4.1287796829999997E-7</c:v>
                </c:pt>
                <c:pt idx="103545">
                  <c:v>7.7872275149999995E-8</c:v>
                </c:pt>
                <c:pt idx="103546">
                  <c:v>2.312970082E-7</c:v>
                </c:pt>
                <c:pt idx="103547">
                  <c:v>1.7286821989999999E-8</c:v>
                </c:pt>
                <c:pt idx="103548">
                  <c:v>2.762553585E-8</c:v>
                </c:pt>
                <c:pt idx="103549">
                  <c:v>1.037256886E-7</c:v>
                </c:pt>
                <c:pt idx="103550">
                  <c:v>1.936098819E-7</c:v>
                </c:pt>
                <c:pt idx="103551">
                  <c:v>1.4374103109999999E-7</c:v>
                </c:pt>
                <c:pt idx="103552">
                  <c:v>1.109187843E-7</c:v>
                </c:pt>
                <c:pt idx="103553">
                  <c:v>4.4008501499999999E-8</c:v>
                </c:pt>
                <c:pt idx="103554">
                  <c:v>4.6118781780000001E-8</c:v>
                </c:pt>
                <c:pt idx="103555">
                  <c:v>4.4222322819999997E-8</c:v>
                </c:pt>
                <c:pt idx="103556">
                  <c:v>4.4516801540000001E-8</c:v>
                </c:pt>
                <c:pt idx="103557">
                  <c:v>4.3517946029999997E-8</c:v>
                </c:pt>
                <c:pt idx="103558">
                  <c:v>4.5846475470000002E-8</c:v>
                </c:pt>
                <c:pt idx="103559">
                  <c:v>1.4431050749999999E-7</c:v>
                </c:pt>
                <c:pt idx="103560">
                  <c:v>3.5942327559999998E-8</c:v>
                </c:pt>
                <c:pt idx="103561">
                  <c:v>2.010031028E-7</c:v>
                </c:pt>
                <c:pt idx="103562">
                  <c:v>2.280230194E-7</c:v>
                </c:pt>
                <c:pt idx="103563">
                  <c:v>8.0859589719999996E-7</c:v>
                </c:pt>
                <c:pt idx="103564">
                  <c:v>1.7995562499999999E-7</c:v>
                </c:pt>
                <c:pt idx="103565">
                  <c:v>1.2095352209999999E-7</c:v>
                </c:pt>
                <c:pt idx="103566">
                  <c:v>2.0830020660000001E-7</c:v>
                </c:pt>
                <c:pt idx="103567">
                  <c:v>2.6457079309999998E-7</c:v>
                </c:pt>
                <c:pt idx="103568">
                  <c:v>1.114337822E-8</c:v>
                </c:pt>
                <c:pt idx="103569">
                  <c:v>4.8745797730000003E-7</c:v>
                </c:pt>
                <c:pt idx="103570">
                  <c:v>6.1299131219999997E-7</c:v>
                </c:pt>
                <c:pt idx="103571">
                  <c:v>8.2570410980000005E-6</c:v>
                </c:pt>
                <c:pt idx="103572">
                  <c:v>1.7385361879999999E-6</c:v>
                </c:pt>
                <c:pt idx="103573">
                  <c:v>1.257709431E-7</c:v>
                </c:pt>
                <c:pt idx="103574">
                  <c:v>7.9131379619999995E-7</c:v>
                </c:pt>
                <c:pt idx="103575">
                  <c:v>4.0660182639999999E-6</c:v>
                </c:pt>
                <c:pt idx="103576">
                  <c:v>1.469298413E-7</c:v>
                </c:pt>
                <c:pt idx="103577">
                  <c:v>4.418161024E-7</c:v>
                </c:pt>
                <c:pt idx="103578">
                  <c:v>4.6817751370000002E-7</c:v>
                </c:pt>
                <c:pt idx="103579">
                  <c:v>8.9199701940000002E-6</c:v>
                </c:pt>
                <c:pt idx="103580">
                  <c:v>2.6104975450000001E-6</c:v>
                </c:pt>
                <c:pt idx="103581">
                  <c:v>2.517016168E-6</c:v>
                </c:pt>
                <c:pt idx="103582">
                  <c:v>2.385889483E-6</c:v>
                </c:pt>
                <c:pt idx="103583">
                  <c:v>3.2279555399999998E-5</c:v>
                </c:pt>
                <c:pt idx="103584">
                  <c:v>1.422677113E-6</c:v>
                </c:pt>
                <c:pt idx="103585">
                  <c:v>1.0004206809999999E-7</c:v>
                </c:pt>
                <c:pt idx="103586">
                  <c:v>1.4282656889999999E-7</c:v>
                </c:pt>
                <c:pt idx="103587">
                  <c:v>8.3492729129999995E-7</c:v>
                </c:pt>
                <c:pt idx="103588">
                  <c:v>3.5076244830000002E-8</c:v>
                </c:pt>
                <c:pt idx="103589">
                  <c:v>6.9817224700000006E-8</c:v>
                </c:pt>
                <c:pt idx="103590">
                  <c:v>4.6530672660000002E-8</c:v>
                </c:pt>
                <c:pt idx="103591">
                  <c:v>1.136504494E-6</c:v>
                </c:pt>
                <c:pt idx="103592">
                  <c:v>6.855901398E-8</c:v>
                </c:pt>
                <c:pt idx="103593">
                  <c:v>1.9260072310000001E-8</c:v>
                </c:pt>
                <c:pt idx="103594">
                  <c:v>1.2252407359999999E-8</c:v>
                </c:pt>
                <c:pt idx="103595">
                  <c:v>6.0532023279999995E-8</c:v>
                </c:pt>
                <c:pt idx="103596">
                  <c:v>1.318399759E-8</c:v>
                </c:pt>
                <c:pt idx="103597">
                  <c:v>2.911640235E-9</c:v>
                </c:pt>
                <c:pt idx="103598">
                  <c:v>5.4655421239999998E-9</c:v>
                </c:pt>
                <c:pt idx="103599">
                  <c:v>1.6233783260000001E-9</c:v>
                </c:pt>
                <c:pt idx="103600">
                  <c:v>1.064246843E-8</c:v>
                </c:pt>
                <c:pt idx="103601">
                  <c:v>1.105708868E-8</c:v>
                </c:pt>
                <c:pt idx="103602">
                  <c:v>1.035775726E-8</c:v>
                </c:pt>
                <c:pt idx="103603">
                  <c:v>6.3120490270000003E-9</c:v>
                </c:pt>
                <c:pt idx="103604">
                  <c:v>1.073868569E-8</c:v>
                </c:pt>
                <c:pt idx="103605">
                  <c:v>8.6452142979999992E-9</c:v>
                </c:pt>
                <c:pt idx="103606">
                  <c:v>5.2844673440000004E-9</c:v>
                </c:pt>
                <c:pt idx="103607">
                  <c:v>9.2588176110000001E-9</c:v>
                </c:pt>
                <c:pt idx="103608">
                  <c:v>1.3448406619999999E-8</c:v>
                </c:pt>
                <c:pt idx="103609">
                  <c:v>3.3136143240000001E-9</c:v>
                </c:pt>
                <c:pt idx="103610">
                  <c:v>1.7901695080000001E-8</c:v>
                </c:pt>
                <c:pt idx="103611">
                  <c:v>9.0582111499999994E-9</c:v>
                </c:pt>
                <c:pt idx="103612">
                  <c:v>2.1683134920000001E-8</c:v>
                </c:pt>
                <c:pt idx="103613">
                  <c:v>2.186966002E-8</c:v>
                </c:pt>
                <c:pt idx="103614">
                  <c:v>7.3967058239999998E-8</c:v>
                </c:pt>
                <c:pt idx="103615">
                  <c:v>1.6475244470000001E-7</c:v>
                </c:pt>
                <c:pt idx="103616">
                  <c:v>2.245852227E-8</c:v>
                </c:pt>
                <c:pt idx="103617">
                  <c:v>1.2911650440000001E-7</c:v>
                </c:pt>
                <c:pt idx="103618">
                  <c:v>1.7304922480000001E-7</c:v>
                </c:pt>
                <c:pt idx="103619">
                  <c:v>1.700231419E-7</c:v>
                </c:pt>
                <c:pt idx="103620">
                  <c:v>8.9164972870000003E-8</c:v>
                </c:pt>
                <c:pt idx="103621">
                  <c:v>4.608737278E-7</c:v>
                </c:pt>
                <c:pt idx="103622">
                  <c:v>5.9251858689999995E-7</c:v>
                </c:pt>
                <c:pt idx="103623">
                  <c:v>4.2568902189999997E-5</c:v>
                </c:pt>
                <c:pt idx="103624">
                  <c:v>6.9407775470000003E-7</c:v>
                </c:pt>
                <c:pt idx="103625">
                  <c:v>3.3301321250000002E-8</c:v>
                </c:pt>
                <c:pt idx="103626">
                  <c:v>3.5343522659999998E-7</c:v>
                </c:pt>
                <c:pt idx="103627">
                  <c:v>5.4113785110000005E-7</c:v>
                </c:pt>
                <c:pt idx="103628">
                  <c:v>9.8039345559999994E-8</c:v>
                </c:pt>
                <c:pt idx="103629">
                  <c:v>1.249097466E-7</c:v>
                </c:pt>
                <c:pt idx="103630">
                  <c:v>2.1564000799999999E-7</c:v>
                </c:pt>
                <c:pt idx="103631">
                  <c:v>7.2485719939999998E-7</c:v>
                </c:pt>
                <c:pt idx="103632">
                  <c:v>7.277001236E-8</c:v>
                </c:pt>
                <c:pt idx="103633">
                  <c:v>1.2047597350000001E-7</c:v>
                </c:pt>
                <c:pt idx="103634">
                  <c:v>9.5051699520000001E-8</c:v>
                </c:pt>
                <c:pt idx="103635">
                  <c:v>1.55536817E-7</c:v>
                </c:pt>
                <c:pt idx="103636">
                  <c:v>3.6807349419999999E-8</c:v>
                </c:pt>
                <c:pt idx="103637">
                  <c:v>4.5979449589999997E-8</c:v>
                </c:pt>
                <c:pt idx="103638">
                  <c:v>3.1849223219999998E-8</c:v>
                </c:pt>
                <c:pt idx="103639">
                  <c:v>2.605271553E-8</c:v>
                </c:pt>
                <c:pt idx="103640">
                  <c:v>1.10360669E-8</c:v>
                </c:pt>
                <c:pt idx="103641">
                  <c:v>1.110189277E-8</c:v>
                </c:pt>
                <c:pt idx="103642">
                  <c:v>2.8822027430000001E-9</c:v>
                </c:pt>
                <c:pt idx="103643">
                  <c:v>4.3391516179999999E-7</c:v>
                </c:pt>
                <c:pt idx="103644">
                  <c:v>7.2676504390000004E-10</c:v>
                </c:pt>
                <c:pt idx="103645">
                  <c:v>3.074560254E-10</c:v>
                </c:pt>
                <c:pt idx="103646">
                  <c:v>1.6358938119999999E-10</c:v>
                </c:pt>
                <c:pt idx="103647">
                  <c:v>4.7096264860000001E-9</c:v>
                </c:pt>
                <c:pt idx="103648">
                  <c:v>4.0882069390000001E-10</c:v>
                </c:pt>
                <c:pt idx="103649">
                  <c:v>5.2242555280000002E-10</c:v>
                </c:pt>
                <c:pt idx="103650">
                  <c:v>5.4986380729999999E-10</c:v>
                </c:pt>
                <c:pt idx="103651">
                  <c:v>5.7137848E-9</c:v>
                </c:pt>
                <c:pt idx="103652">
                  <c:v>9.15006087E-11</c:v>
                </c:pt>
                <c:pt idx="103653">
                  <c:v>2.467312284E-14</c:v>
                </c:pt>
                <c:pt idx="103654">
                  <c:v>1.2478945389999999E-10</c:v>
                </c:pt>
                <c:pt idx="103655">
                  <c:v>2.8077033220000001E-8</c:v>
                </c:pt>
                <c:pt idx="103656">
                  <c:v>2.5409661289999999E-9</c:v>
                </c:pt>
                <c:pt idx="103657">
                  <c:v>4.2958280150000004E-9</c:v>
                </c:pt>
                <c:pt idx="103658">
                  <c:v>6.1238686730000004E-9</c:v>
                </c:pt>
                <c:pt idx="103659">
                  <c:v>8.3998305380000001E-8</c:v>
                </c:pt>
                <c:pt idx="103660">
                  <c:v>1.9547669510000001E-8</c:v>
                </c:pt>
                <c:pt idx="103661">
                  <c:v>1.7528450449999999E-8</c:v>
                </c:pt>
                <c:pt idx="103662">
                  <c:v>2.6328839509999999E-8</c:v>
                </c:pt>
                <c:pt idx="103663">
                  <c:v>6.8542317759999996E-6</c:v>
                </c:pt>
                <c:pt idx="103664">
                  <c:v>1.217299338E-7</c:v>
                </c:pt>
                <c:pt idx="103665">
                  <c:v>1.3906348250000001E-7</c:v>
                </c:pt>
                <c:pt idx="103666">
                  <c:v>5.7752244750000001E-8</c:v>
                </c:pt>
                <c:pt idx="103667">
                  <c:v>3.5713479210000001E-6</c:v>
                </c:pt>
                <c:pt idx="103668">
                  <c:v>7.964306408E-8</c:v>
                </c:pt>
                <c:pt idx="103669">
                  <c:v>7.855762801E-8</c:v>
                </c:pt>
                <c:pt idx="103670">
                  <c:v>5.1527727160000003E-8</c:v>
                </c:pt>
                <c:pt idx="103671">
                  <c:v>1.7996878059999999E-6</c:v>
                </c:pt>
                <c:pt idx="103672">
                  <c:v>7.315594793E-8</c:v>
                </c:pt>
                <c:pt idx="103673">
                  <c:v>1.846476761E-8</c:v>
                </c:pt>
                <c:pt idx="103674">
                  <c:v>1.804239088E-7</c:v>
                </c:pt>
                <c:pt idx="103675">
                  <c:v>9.0206586140000007E-6</c:v>
                </c:pt>
                <c:pt idx="103676">
                  <c:v>2.1535525909999999E-7</c:v>
                </c:pt>
                <c:pt idx="103677">
                  <c:v>1.051697055E-7</c:v>
                </c:pt>
                <c:pt idx="103678">
                  <c:v>3.1619470769999997E-8</c:v>
                </c:pt>
                <c:pt idx="103679">
                  <c:v>4.0798947619999998E-7</c:v>
                </c:pt>
                <c:pt idx="103680">
                  <c:v>7.7564000770000005E-8</c:v>
                </c:pt>
                <c:pt idx="103681">
                  <c:v>2.542537022E-8</c:v>
                </c:pt>
                <c:pt idx="103682">
                  <c:v>4.5768174170000001E-8</c:v>
                </c:pt>
                <c:pt idx="103683">
                  <c:v>2.0209229820000001E-6</c:v>
                </c:pt>
                <c:pt idx="103684">
                  <c:v>8.3661498050000001E-8</c:v>
                </c:pt>
                <c:pt idx="103685">
                  <c:v>3.3145438660000003E-8</c:v>
                </c:pt>
                <c:pt idx="103686">
                  <c:v>2.702182318E-9</c:v>
                </c:pt>
                <c:pt idx="103687">
                  <c:v>1.79765351E-7</c:v>
                </c:pt>
                <c:pt idx="103688">
                  <c:v>8.930419426E-10</c:v>
                </c:pt>
                <c:pt idx="103689">
                  <c:v>2.1589699519999999E-9</c:v>
                </c:pt>
                <c:pt idx="103690">
                  <c:v>3.3024903980000001E-9</c:v>
                </c:pt>
                <c:pt idx="103691">
                  <c:v>1.0255242020000001E-8</c:v>
                </c:pt>
                <c:pt idx="103692">
                  <c:v>6.6042580550000002E-9</c:v>
                </c:pt>
                <c:pt idx="103693">
                  <c:v>2.7640145780000001E-9</c:v>
                </c:pt>
                <c:pt idx="103694">
                  <c:v>1.9221908990000001E-8</c:v>
                </c:pt>
                <c:pt idx="103695">
                  <c:v>3.576912763E-7</c:v>
                </c:pt>
                <c:pt idx="103696">
                  <c:v>3.3902547309999997E-8</c:v>
                </c:pt>
                <c:pt idx="103697">
                  <c:v>2.583129496E-8</c:v>
                </c:pt>
                <c:pt idx="103698">
                  <c:v>4.8552590639999998E-9</c:v>
                </c:pt>
                <c:pt idx="103699">
                  <c:v>2.1475327480000001E-9</c:v>
                </c:pt>
                <c:pt idx="103700">
                  <c:v>1.3125540859999999E-8</c:v>
                </c:pt>
                <c:pt idx="103701">
                  <c:v>8.1912169380000007E-9</c:v>
                </c:pt>
                <c:pt idx="103702">
                  <c:v>5.9347816690000001E-9</c:v>
                </c:pt>
                <c:pt idx="103703">
                  <c:v>1.1329529849999999E-8</c:v>
                </c:pt>
                <c:pt idx="103704">
                  <c:v>4.7494050749999995E-10</c:v>
                </c:pt>
                <c:pt idx="103705">
                  <c:v>8.6834420999999994E-9</c:v>
                </c:pt>
                <c:pt idx="103706">
                  <c:v>2.7205126040000001E-8</c:v>
                </c:pt>
                <c:pt idx="103707">
                  <c:v>3.4966541359999999E-7</c:v>
                </c:pt>
                <c:pt idx="103708">
                  <c:v>1.311915276E-8</c:v>
                </c:pt>
                <c:pt idx="103709">
                  <c:v>4.9988547190000002E-9</c:v>
                </c:pt>
                <c:pt idx="103710">
                  <c:v>2.2526081230000001E-9</c:v>
                </c:pt>
                <c:pt idx="103711">
                  <c:v>1.705053737E-7</c:v>
                </c:pt>
                <c:pt idx="103712">
                  <c:v>2.7187023779999999E-8</c:v>
                </c:pt>
                <c:pt idx="103713">
                  <c:v>7.1077850970000004E-9</c:v>
                </c:pt>
                <c:pt idx="103714">
                  <c:v>5.1168511889999995E-7</c:v>
                </c:pt>
                <c:pt idx="103715">
                  <c:v>9.4913011429999997E-6</c:v>
                </c:pt>
                <c:pt idx="103716">
                  <c:v>6.4754166320000003E-7</c:v>
                </c:pt>
                <c:pt idx="103717">
                  <c:v>5.5372596410000001E-7</c:v>
                </c:pt>
                <c:pt idx="103718">
                  <c:v>1.8402766919999999E-7</c:v>
                </c:pt>
                <c:pt idx="103719">
                  <c:v>6.6577829080000003E-7</c:v>
                </c:pt>
                <c:pt idx="103720">
                  <c:v>1.0126442979999999E-7</c:v>
                </c:pt>
                <c:pt idx="103721">
                  <c:v>1.442505515E-7</c:v>
                </c:pt>
                <c:pt idx="103722">
                  <c:v>6.1545814120000006E-11</c:v>
                </c:pt>
                <c:pt idx="103723">
                  <c:v>2.0157264479999999E-7</c:v>
                </c:pt>
                <c:pt idx="103724">
                  <c:v>1.4490107759999999E-7</c:v>
                </c:pt>
                <c:pt idx="103725">
                  <c:v>1.7907311189999999E-7</c:v>
                </c:pt>
                <c:pt idx="103726">
                  <c:v>3.3891373970000001E-8</c:v>
                </c:pt>
                <c:pt idx="103727">
                  <c:v>6.9949133659999997E-7</c:v>
                </c:pt>
                <c:pt idx="103728">
                  <c:v>2.6592090050000001E-8</c:v>
                </c:pt>
                <c:pt idx="103729">
                  <c:v>1.5719004049999999E-8</c:v>
                </c:pt>
                <c:pt idx="103730">
                  <c:v>3.616936131E-8</c:v>
                </c:pt>
                <c:pt idx="103731">
                  <c:v>9.2656819930000002E-9</c:v>
                </c:pt>
                <c:pt idx="103732">
                  <c:v>1.8835306339999999E-8</c:v>
                </c:pt>
                <c:pt idx="103733">
                  <c:v>9.8878600489999997E-9</c:v>
                </c:pt>
                <c:pt idx="103734">
                  <c:v>2.2448750200000001E-8</c:v>
                </c:pt>
                <c:pt idx="103735">
                  <c:v>2.7306758320000001E-8</c:v>
                </c:pt>
                <c:pt idx="103736">
                  <c:v>1.1573027619999999E-9</c:v>
                </c:pt>
                <c:pt idx="103737">
                  <c:v>2.2644690280000001E-8</c:v>
                </c:pt>
                <c:pt idx="103738">
                  <c:v>9.0844520150000002E-8</c:v>
                </c:pt>
                <c:pt idx="103739">
                  <c:v>1.664696152E-7</c:v>
                </c:pt>
                <c:pt idx="103740">
                  <c:v>3.7955194150000001E-9</c:v>
                </c:pt>
                <c:pt idx="103741">
                  <c:v>1.651459039E-8</c:v>
                </c:pt>
                <c:pt idx="103742">
                  <c:v>2.4047267390000001E-8</c:v>
                </c:pt>
                <c:pt idx="103743">
                  <c:v>1.098349934E-7</c:v>
                </c:pt>
                <c:pt idx="103744">
                  <c:v>4.8773156780000002E-9</c:v>
                </c:pt>
                <c:pt idx="103745">
                  <c:v>2.0351261240000001E-8</c:v>
                </c:pt>
                <c:pt idx="103746">
                  <c:v>8.3176443190000007E-9</c:v>
                </c:pt>
                <c:pt idx="103747">
                  <c:v>7.4985908649999999E-8</c:v>
                </c:pt>
                <c:pt idx="103748">
                  <c:v>1.002055082E-8</c:v>
                </c:pt>
                <c:pt idx="103749">
                  <c:v>1.2691250540000001E-8</c:v>
                </c:pt>
                <c:pt idx="103750">
                  <c:v>3.6097994029999999E-9</c:v>
                </c:pt>
                <c:pt idx="103751">
                  <c:v>1.3271177869999999E-8</c:v>
                </c:pt>
                <c:pt idx="103752">
                  <c:v>1.2737305560000001E-8</c:v>
                </c:pt>
                <c:pt idx="103753">
                  <c:v>1.354492156E-8</c:v>
                </c:pt>
                <c:pt idx="103754">
                  <c:v>5.4234036949999999E-8</c:v>
                </c:pt>
                <c:pt idx="103755">
                  <c:v>4.8105421220000001E-7</c:v>
                </c:pt>
                <c:pt idx="103756">
                  <c:v>1.4646372250000001E-7</c:v>
                </c:pt>
                <c:pt idx="103757">
                  <c:v>9.5772500520000004E-8</c:v>
                </c:pt>
                <c:pt idx="103758">
                  <c:v>4.5569056929999998E-7</c:v>
                </c:pt>
                <c:pt idx="103759">
                  <c:v>7.5212339260000003E-7</c:v>
                </c:pt>
                <c:pt idx="103760">
                  <c:v>1.2020639529999999E-8</c:v>
                </c:pt>
                <c:pt idx="103761">
                  <c:v>4.0123884489999999E-10</c:v>
                </c:pt>
                <c:pt idx="103762">
                  <c:v>8.8624674370000002E-8</c:v>
                </c:pt>
                <c:pt idx="103763">
                  <c:v>2.509114985E-7</c:v>
                </c:pt>
                <c:pt idx="103764">
                  <c:v>7.2390144910000003E-9</c:v>
                </c:pt>
                <c:pt idx="103765">
                  <c:v>5.6739008570000001E-9</c:v>
                </c:pt>
                <c:pt idx="103766">
                  <c:v>1.351369786E-7</c:v>
                </c:pt>
                <c:pt idx="103767">
                  <c:v>3.711253368E-7</c:v>
                </c:pt>
                <c:pt idx="103768">
                  <c:v>3.2993561849999998E-8</c:v>
                </c:pt>
                <c:pt idx="103769">
                  <c:v>1.385133613E-8</c:v>
                </c:pt>
                <c:pt idx="103770">
                  <c:v>4.6079173109999997E-8</c:v>
                </c:pt>
                <c:pt idx="103771">
                  <c:v>2.108508902E-7</c:v>
                </c:pt>
                <c:pt idx="103772">
                  <c:v>8.1091810219999998E-9</c:v>
                </c:pt>
                <c:pt idx="103773">
                  <c:v>8.296468761E-9</c:v>
                </c:pt>
                <c:pt idx="103774">
                  <c:v>4.4523896529999998E-8</c:v>
                </c:pt>
                <c:pt idx="103775">
                  <c:v>3.9472550569999998E-7</c:v>
                </c:pt>
                <c:pt idx="103776">
                  <c:v>3.6617382229999997E-8</c:v>
                </c:pt>
                <c:pt idx="103777">
                  <c:v>7.6873257769999995E-8</c:v>
                </c:pt>
                <c:pt idx="103778">
                  <c:v>8.7797365429999997E-8</c:v>
                </c:pt>
                <c:pt idx="103779">
                  <c:v>2.314157323E-8</c:v>
                </c:pt>
                <c:pt idx="103780">
                  <c:v>1.2911047510000001E-8</c:v>
                </c:pt>
                <c:pt idx="103781">
                  <c:v>1.8780690150000001E-8</c:v>
                </c:pt>
                <c:pt idx="103782">
                  <c:v>3.1368963339999997E-8</c:v>
                </c:pt>
                <c:pt idx="103783">
                  <c:v>3.6559436780000001E-9</c:v>
                </c:pt>
                <c:pt idx="103784">
                  <c:v>1.933837936E-8</c:v>
                </c:pt>
                <c:pt idx="103785">
                  <c:v>4.2064118969999999E-8</c:v>
                </c:pt>
                <c:pt idx="103786">
                  <c:v>2.617337935E-7</c:v>
                </c:pt>
                <c:pt idx="103787">
                  <c:v>4.215364267E-7</c:v>
                </c:pt>
                <c:pt idx="103788">
                  <c:v>1.3705841390000001E-7</c:v>
                </c:pt>
                <c:pt idx="103789">
                  <c:v>2.168961799E-8</c:v>
                </c:pt>
                <c:pt idx="103790">
                  <c:v>9.3358505620000007E-8</c:v>
                </c:pt>
                <c:pt idx="103791">
                  <c:v>7.2231701879999994E-8</c:v>
                </c:pt>
                <c:pt idx="103792">
                  <c:v>4.8817645359999998E-8</c:v>
                </c:pt>
                <c:pt idx="103793">
                  <c:v>1.637882761E-9</c:v>
                </c:pt>
                <c:pt idx="103794">
                  <c:v>6.5997903109999999E-8</c:v>
                </c:pt>
                <c:pt idx="103795">
                  <c:v>2.6497333140000002E-7</c:v>
                </c:pt>
                <c:pt idx="103796">
                  <c:v>7.6536796050000004E-8</c:v>
                </c:pt>
                <c:pt idx="103797">
                  <c:v>5.585535757E-8</c:v>
                </c:pt>
                <c:pt idx="103798">
                  <c:v>3.740959015E-7</c:v>
                </c:pt>
                <c:pt idx="103799">
                  <c:v>1.0609192490000001E-7</c:v>
                </c:pt>
                <c:pt idx="103800">
                  <c:v>2.3058435169999999E-8</c:v>
                </c:pt>
                <c:pt idx="103801">
                  <c:v>1.300820434E-8</c:v>
                </c:pt>
                <c:pt idx="103802">
                  <c:v>1.6019166630000001E-8</c:v>
                </c:pt>
                <c:pt idx="103803">
                  <c:v>8.5117672839999999E-9</c:v>
                </c:pt>
                <c:pt idx="103804">
                  <c:v>1.629601952E-8</c:v>
                </c:pt>
                <c:pt idx="103805">
                  <c:v>3.1648455319999997E-8</c:v>
                </c:pt>
                <c:pt idx="103806">
                  <c:v>2.6349299750000001E-7</c:v>
                </c:pt>
                <c:pt idx="103807">
                  <c:v>2.4534148469999997E-7</c:v>
                </c:pt>
                <c:pt idx="103808">
                  <c:v>2.2033810319999999E-7</c:v>
                </c:pt>
                <c:pt idx="103809">
                  <c:v>1.127927528E-7</c:v>
                </c:pt>
                <c:pt idx="103810">
                  <c:v>1.505594743E-7</c:v>
                </c:pt>
                <c:pt idx="103811">
                  <c:v>1.980334356E-8</c:v>
                </c:pt>
                <c:pt idx="103812">
                  <c:v>7.9024425769999999E-8</c:v>
                </c:pt>
                <c:pt idx="103813">
                  <c:v>4.1074060650000001E-8</c:v>
                </c:pt>
                <c:pt idx="103814">
                  <c:v>5.827141731E-8</c:v>
                </c:pt>
                <c:pt idx="103815">
                  <c:v>4.9110220570000001E-8</c:v>
                </c:pt>
                <c:pt idx="103816">
                  <c:v>1.4211317630000001E-7</c:v>
                </c:pt>
                <c:pt idx="103817">
                  <c:v>6.7333488900000003E-8</c:v>
                </c:pt>
                <c:pt idx="103818">
                  <c:v>5.3476706809999999E-7</c:v>
                </c:pt>
                <c:pt idx="103819">
                  <c:v>1.6956017439999999E-7</c:v>
                </c:pt>
                <c:pt idx="103820">
                  <c:v>2.7149696250000002E-8</c:v>
                </c:pt>
                <c:pt idx="103821">
                  <c:v>3.1646307839999999E-8</c:v>
                </c:pt>
                <c:pt idx="103822">
                  <c:v>2.8451472190000001E-8</c:v>
                </c:pt>
                <c:pt idx="103823">
                  <c:v>1.3770673529999999E-8</c:v>
                </c:pt>
                <c:pt idx="103824">
                  <c:v>1.190941841E-8</c:v>
                </c:pt>
                <c:pt idx="103825">
                  <c:v>1.1722542849999999E-8</c:v>
                </c:pt>
                <c:pt idx="103826">
                  <c:v>8.493959568E-8</c:v>
                </c:pt>
                <c:pt idx="103827">
                  <c:v>5.1037589330000001E-8</c:v>
                </c:pt>
                <c:pt idx="103828">
                  <c:v>1.465284246E-7</c:v>
                </c:pt>
                <c:pt idx="103829">
                  <c:v>2.1199646770000001E-7</c:v>
                </c:pt>
                <c:pt idx="103830">
                  <c:v>5.2915414929999997E-7</c:v>
                </c:pt>
                <c:pt idx="103831">
                  <c:v>2.192377697E-7</c:v>
                </c:pt>
                <c:pt idx="103832">
                  <c:v>3.3586523050000003E-8</c:v>
                </c:pt>
                <c:pt idx="103833">
                  <c:v>9.0041305929999997E-8</c:v>
                </c:pt>
                <c:pt idx="103834">
                  <c:v>4.3398106270000001E-8</c:v>
                </c:pt>
                <c:pt idx="103835">
                  <c:v>1.5550547010000001E-8</c:v>
                </c:pt>
                <c:pt idx="103836">
                  <c:v>1.3376690589999999E-7</c:v>
                </c:pt>
                <c:pt idx="103837">
                  <c:v>1.702481906E-7</c:v>
                </c:pt>
                <c:pt idx="103838">
                  <c:v>7.9282154939999996E-7</c:v>
                </c:pt>
                <c:pt idx="103839">
                  <c:v>4.2932663489999999E-7</c:v>
                </c:pt>
                <c:pt idx="103840">
                  <c:v>1.8181222369999999E-8</c:v>
                </c:pt>
                <c:pt idx="103841">
                  <c:v>1.163398302E-7</c:v>
                </c:pt>
                <c:pt idx="103842">
                  <c:v>3.2890305600000001E-7</c:v>
                </c:pt>
                <c:pt idx="103843">
                  <c:v>2.4986848040000001E-8</c:v>
                </c:pt>
                <c:pt idx="103844">
                  <c:v>5.5447959490000002E-8</c:v>
                </c:pt>
                <c:pt idx="103845">
                  <c:v>4.392500833E-8</c:v>
                </c:pt>
                <c:pt idx="103846">
                  <c:v>2.4210187839999999E-7</c:v>
                </c:pt>
                <c:pt idx="103847">
                  <c:v>1.2538241889999999E-7</c:v>
                </c:pt>
                <c:pt idx="103848">
                  <c:v>6.6917951180000005E-8</c:v>
                </c:pt>
                <c:pt idx="103849">
                  <c:v>6.5609828330000003E-9</c:v>
                </c:pt>
                <c:pt idx="103850">
                  <c:v>3.21587745E-8</c:v>
                </c:pt>
                <c:pt idx="103851">
                  <c:v>8.6954812740000001E-9</c:v>
                </c:pt>
                <c:pt idx="103852">
                  <c:v>6.9619168449999998E-9</c:v>
                </c:pt>
                <c:pt idx="103853">
                  <c:v>1.05096744E-8</c:v>
                </c:pt>
                <c:pt idx="103854">
                  <c:v>6.9185021439999998E-9</c:v>
                </c:pt>
                <c:pt idx="103855">
                  <c:v>2.197872744E-8</c:v>
                </c:pt>
                <c:pt idx="103856">
                  <c:v>7.7877378890000008E-9</c:v>
                </c:pt>
                <c:pt idx="103857">
                  <c:v>3.0024481129999999E-8</c:v>
                </c:pt>
                <c:pt idx="103858">
                  <c:v>3.6585886530000001E-8</c:v>
                </c:pt>
                <c:pt idx="103859">
                  <c:v>5.2064977439999999E-8</c:v>
                </c:pt>
                <c:pt idx="103860">
                  <c:v>3.4407221870000001E-9</c:v>
                </c:pt>
                <c:pt idx="103861">
                  <c:v>2.48541545E-8</c:v>
                </c:pt>
                <c:pt idx="103862">
                  <c:v>7.4775774339999999E-8</c:v>
                </c:pt>
                <c:pt idx="103863">
                  <c:v>2.8621759420000001E-9</c:v>
                </c:pt>
                <c:pt idx="103864">
                  <c:v>2.1229464760000001E-8</c:v>
                </c:pt>
                <c:pt idx="103865">
                  <c:v>1.9605052129999999E-8</c:v>
                </c:pt>
                <c:pt idx="103866">
                  <c:v>3.409389491E-8</c:v>
                </c:pt>
                <c:pt idx="103867">
                  <c:v>6.9189797209999998E-9</c:v>
                </c:pt>
                <c:pt idx="103868">
                  <c:v>9.5128634529999997E-9</c:v>
                </c:pt>
                <c:pt idx="103869">
                  <c:v>6.1412252269999999E-9</c:v>
                </c:pt>
                <c:pt idx="103870">
                  <c:v>2.0725770330000001E-7</c:v>
                </c:pt>
                <c:pt idx="103871">
                  <c:v>5.0472015060000001E-8</c:v>
                </c:pt>
                <c:pt idx="103872">
                  <c:v>1.2716040110000001E-8</c:v>
                </c:pt>
                <c:pt idx="103873">
                  <c:v>1.6348558990000001E-9</c:v>
                </c:pt>
                <c:pt idx="103874">
                  <c:v>1.1232077610000001E-8</c:v>
                </c:pt>
                <c:pt idx="103875">
                  <c:v>2.1726027870000002E-8</c:v>
                </c:pt>
                <c:pt idx="103876">
                  <c:v>1.7954664169999999E-9</c:v>
                </c:pt>
                <c:pt idx="103877">
                  <c:v>1.7993258690000001E-8</c:v>
                </c:pt>
                <c:pt idx="103878">
                  <c:v>3.468260614E-9</c:v>
                </c:pt>
                <c:pt idx="103879">
                  <c:v>1.269494204E-8</c:v>
                </c:pt>
                <c:pt idx="103880">
                  <c:v>1.2122009600000001E-8</c:v>
                </c:pt>
                <c:pt idx="103881">
                  <c:v>4.4319843999999999E-8</c:v>
                </c:pt>
                <c:pt idx="103882">
                  <c:v>3.679267764E-8</c:v>
                </c:pt>
                <c:pt idx="103883">
                  <c:v>7.7740414140000004E-10</c:v>
                </c:pt>
                <c:pt idx="103884">
                  <c:v>5.452722896E-8</c:v>
                </c:pt>
                <c:pt idx="103885">
                  <c:v>7.2186100949999994E-8</c:v>
                </c:pt>
                <c:pt idx="103886">
                  <c:v>2.3661643660000002E-8</c:v>
                </c:pt>
                <c:pt idx="103887">
                  <c:v>3.1080211599999999E-8</c:v>
                </c:pt>
                <c:pt idx="103888">
                  <c:v>1.7113607969999999E-7</c:v>
                </c:pt>
                <c:pt idx="103889">
                  <c:v>2.7447021279999998E-7</c:v>
                </c:pt>
                <c:pt idx="103890">
                  <c:v>4.9747857940000001E-6</c:v>
                </c:pt>
                <c:pt idx="103891">
                  <c:v>3.1685275690000001E-7</c:v>
                </c:pt>
                <c:pt idx="103892">
                  <c:v>3.7952741080000003E-9</c:v>
                </c:pt>
                <c:pt idx="103893">
                  <c:v>4.3268028510000003E-8</c:v>
                </c:pt>
                <c:pt idx="103894">
                  <c:v>4.7441873050000002E-8</c:v>
                </c:pt>
                <c:pt idx="103895">
                  <c:v>7.6935830100000002E-9</c:v>
                </c:pt>
                <c:pt idx="103896">
                  <c:v>6.7993684830000002E-9</c:v>
                </c:pt>
                <c:pt idx="103897">
                  <c:v>1.2345643000000001E-8</c:v>
                </c:pt>
                <c:pt idx="103898">
                  <c:v>1.7911851560000002E-8</c:v>
                </c:pt>
                <c:pt idx="103899">
                  <c:v>3.267632654E-9</c:v>
                </c:pt>
                <c:pt idx="103900">
                  <c:v>3.3827532350000002E-9</c:v>
                </c:pt>
                <c:pt idx="103901">
                  <c:v>1.9158676379999999E-9</c:v>
                </c:pt>
                <c:pt idx="103902">
                  <c:v>6.5429339979999996E-9</c:v>
                </c:pt>
                <c:pt idx="103903">
                  <c:v>1.4513322999999999E-9</c:v>
                </c:pt>
                <c:pt idx="103904">
                  <c:v>2.7658883620000002E-10</c:v>
                </c:pt>
                <c:pt idx="103905">
                  <c:v>6.095838626E-10</c:v>
                </c:pt>
                <c:pt idx="103906">
                  <c:v>9.0582257910000003E-9</c:v>
                </c:pt>
                <c:pt idx="103907">
                  <c:v>4.6550386599999999E-10</c:v>
                </c:pt>
                <c:pt idx="103908">
                  <c:v>4.1362194439999999E-10</c:v>
                </c:pt>
                <c:pt idx="103909">
                  <c:v>5.7555002389999999E-9</c:v>
                </c:pt>
                <c:pt idx="103910">
                  <c:v>1.7423368090000001E-7</c:v>
                </c:pt>
                <c:pt idx="103911">
                  <c:v>5.8536376500000001E-9</c:v>
                </c:pt>
                <c:pt idx="103912">
                  <c:v>1.2854321089999999E-9</c:v>
                </c:pt>
                <c:pt idx="103913">
                  <c:v>1.62702608E-9</c:v>
                </c:pt>
                <c:pt idx="103914">
                  <c:v>6.1108824200000003E-9</c:v>
                </c:pt>
                <c:pt idx="103915">
                  <c:v>2.413103363E-9</c:v>
                </c:pt>
                <c:pt idx="103916">
                  <c:v>4.5631398900000002E-9</c:v>
                </c:pt>
                <c:pt idx="103917">
                  <c:v>8.8789952199999994E-9</c:v>
                </c:pt>
                <c:pt idx="103918">
                  <c:v>8.0347895399999996E-8</c:v>
                </c:pt>
                <c:pt idx="103919">
                  <c:v>1.3073621160000001E-8</c:v>
                </c:pt>
                <c:pt idx="103920">
                  <c:v>2.162094732E-8</c:v>
                </c:pt>
                <c:pt idx="103921">
                  <c:v>1.2119209119999999E-8</c:v>
                </c:pt>
                <c:pt idx="103922">
                  <c:v>6.9471204580000003E-7</c:v>
                </c:pt>
                <c:pt idx="103923">
                  <c:v>7.7367049780000003E-9</c:v>
                </c:pt>
                <c:pt idx="103924">
                  <c:v>2.2091761360000001E-8</c:v>
                </c:pt>
                <c:pt idx="103925">
                  <c:v>2.655965866E-8</c:v>
                </c:pt>
                <c:pt idx="103926">
                  <c:v>2.3862728450000001E-7</c:v>
                </c:pt>
                <c:pt idx="103927">
                  <c:v>1.4470345500000001E-8</c:v>
                </c:pt>
                <c:pt idx="103928">
                  <c:v>3.8690606390000001E-8</c:v>
                </c:pt>
                <c:pt idx="103929">
                  <c:v>2.705748608E-8</c:v>
                </c:pt>
                <c:pt idx="103930">
                  <c:v>6.0190010860000002E-6</c:v>
                </c:pt>
                <c:pt idx="103931">
                  <c:v>4.6713949649999999E-8</c:v>
                </c:pt>
                <c:pt idx="103932">
                  <c:v>1.351139296E-8</c:v>
                </c:pt>
                <c:pt idx="103933">
                  <c:v>7.6534472669999998E-8</c:v>
                </c:pt>
                <c:pt idx="103934">
                  <c:v>1.5047775770000001E-6</c:v>
                </c:pt>
                <c:pt idx="103935">
                  <c:v>1.9308831470000001E-8</c:v>
                </c:pt>
                <c:pt idx="103936">
                  <c:v>2.0960179959999999E-8</c:v>
                </c:pt>
                <c:pt idx="103937">
                  <c:v>2.4296053460000001E-8</c:v>
                </c:pt>
                <c:pt idx="103938">
                  <c:v>3.5828245650000002E-7</c:v>
                </c:pt>
                <c:pt idx="103939">
                  <c:v>1.244290726E-8</c:v>
                </c:pt>
                <c:pt idx="103940">
                  <c:v>1.3065262899999999E-8</c:v>
                </c:pt>
                <c:pt idx="103941">
                  <c:v>4.8835988179999998E-9</c:v>
                </c:pt>
                <c:pt idx="103942">
                  <c:v>9.7161565199999996E-7</c:v>
                </c:pt>
                <c:pt idx="103943">
                  <c:v>4.4608223920000003E-9</c:v>
                </c:pt>
                <c:pt idx="103944">
                  <c:v>2.743530308E-9</c:v>
                </c:pt>
                <c:pt idx="103945">
                  <c:v>1.9522074520000001E-9</c:v>
                </c:pt>
                <c:pt idx="103946">
                  <c:v>1.086118795E-8</c:v>
                </c:pt>
                <c:pt idx="103947">
                  <c:v>5.2387366129999999E-10</c:v>
                </c:pt>
                <c:pt idx="103948">
                  <c:v>1.8954014389999999E-10</c:v>
                </c:pt>
                <c:pt idx="103949">
                  <c:v>3.2855856390000003E-11</c:v>
                </c:pt>
                <c:pt idx="103950">
                  <c:v>7.2794545300000005E-13</c:v>
                </c:pt>
                <c:pt idx="103951">
                  <c:v>3.6828705530000002E-11</c:v>
                </c:pt>
                <c:pt idx="103952">
                  <c:v>1.06140598E-10</c:v>
                </c:pt>
                <c:pt idx="103953">
                  <c:v>1.375036376E-10</c:v>
                </c:pt>
                <c:pt idx="103954">
                  <c:v>9.8901769050000004E-9</c:v>
                </c:pt>
                <c:pt idx="103955">
                  <c:v>1.075766146E-10</c:v>
                </c:pt>
                <c:pt idx="103956">
                  <c:v>8.374299043E-11</c:v>
                </c:pt>
                <c:pt idx="103957">
                  <c:v>5.723287105E-11</c:v>
                </c:pt>
                <c:pt idx="103958">
                  <c:v>2.4468413189999999E-11</c:v>
                </c:pt>
                <c:pt idx="103959">
                  <c:v>9.8002523530000003E-11</c:v>
                </c:pt>
                <c:pt idx="103960">
                  <c:v>2.2041463559999999E-10</c:v>
                </c:pt>
                <c:pt idx="103961">
                  <c:v>1.519215106E-9</c:v>
                </c:pt>
                <c:pt idx="103962">
                  <c:v>4.0833390370000002E-7</c:v>
                </c:pt>
                <c:pt idx="103963">
                  <c:v>6.9797478000000001E-9</c:v>
                </c:pt>
                <c:pt idx="103964">
                  <c:v>5.8758103410000002E-9</c:v>
                </c:pt>
                <c:pt idx="103965">
                  <c:v>1.730708027E-9</c:v>
                </c:pt>
                <c:pt idx="103966">
                  <c:v>3.1671063499999998E-8</c:v>
                </c:pt>
                <c:pt idx="103967">
                  <c:v>1.2644800609999999E-8</c:v>
                </c:pt>
                <c:pt idx="103968">
                  <c:v>1.060264511E-8</c:v>
                </c:pt>
                <c:pt idx="103969">
                  <c:v>7.3397646460000004E-9</c:v>
                </c:pt>
                <c:pt idx="103970">
                  <c:v>5.1951338400000002E-7</c:v>
                </c:pt>
                <c:pt idx="103971">
                  <c:v>4.7753916530000001E-8</c:v>
                </c:pt>
                <c:pt idx="103972">
                  <c:v>4.7234017159999997E-8</c:v>
                </c:pt>
                <c:pt idx="103973">
                  <c:v>7.5692553690000005E-9</c:v>
                </c:pt>
                <c:pt idx="103974">
                  <c:v>1.6628825700000001E-6</c:v>
                </c:pt>
                <c:pt idx="103975">
                  <c:v>1.204344174E-8</c:v>
                </c:pt>
                <c:pt idx="103976">
                  <c:v>9.2381702520000005E-9</c:v>
                </c:pt>
                <c:pt idx="103977">
                  <c:v>1.693640174E-8</c:v>
                </c:pt>
                <c:pt idx="103978">
                  <c:v>1.7843086309999999E-7</c:v>
                </c:pt>
                <c:pt idx="103979">
                  <c:v>1.385935504E-8</c:v>
                </c:pt>
                <c:pt idx="103980">
                  <c:v>2.9878691670000001E-9</c:v>
                </c:pt>
                <c:pt idx="103981">
                  <c:v>1.4136376670000001E-7</c:v>
                </c:pt>
                <c:pt idx="103982">
                  <c:v>7.5885794790000003E-6</c:v>
                </c:pt>
                <c:pt idx="103983">
                  <c:v>1.7850212200000001E-7</c:v>
                </c:pt>
                <c:pt idx="103984">
                  <c:v>1.077908331E-7</c:v>
                </c:pt>
                <c:pt idx="103985">
                  <c:v>1.5391724719999999E-8</c:v>
                </c:pt>
                <c:pt idx="103986">
                  <c:v>2.4858287790000001E-7</c:v>
                </c:pt>
                <c:pt idx="103987">
                  <c:v>1.666173738E-8</c:v>
                </c:pt>
                <c:pt idx="103988">
                  <c:v>1.766672236E-8</c:v>
                </c:pt>
                <c:pt idx="103989">
                  <c:v>9.9991929979999991E-10</c:v>
                </c:pt>
                <c:pt idx="103990">
                  <c:v>4.1940319529999999E-8</c:v>
                </c:pt>
                <c:pt idx="103991">
                  <c:v>9.8170133090000001E-9</c:v>
                </c:pt>
                <c:pt idx="103992">
                  <c:v>1.131068542E-8</c:v>
                </c:pt>
                <c:pt idx="103993">
                  <c:v>2.2581286909999998E-9</c:v>
                </c:pt>
                <c:pt idx="103994">
                  <c:v>4.4916191030000002E-8</c:v>
                </c:pt>
                <c:pt idx="103995">
                  <c:v>2.8522589210000001E-9</c:v>
                </c:pt>
                <c:pt idx="103996">
                  <c:v>2.2111050419999999E-9</c:v>
                </c:pt>
                <c:pt idx="103997">
                  <c:v>1.844538964E-9</c:v>
                </c:pt>
                <c:pt idx="103998">
                  <c:v>1.5374217160000001E-9</c:v>
                </c:pt>
                <c:pt idx="103999">
                  <c:v>2.1081306409999999E-9</c:v>
                </c:pt>
                <c:pt idx="104000">
                  <c:v>2.115710458E-9</c:v>
                </c:pt>
                <c:pt idx="104001">
                  <c:v>2.1228867720000001E-9</c:v>
                </c:pt>
                <c:pt idx="104002">
                  <c:v>2.2279136350000002E-9</c:v>
                </c:pt>
                <c:pt idx="104003">
                  <c:v>3.2147439659999999E-9</c:v>
                </c:pt>
                <c:pt idx="104004">
                  <c:v>5.0118273840000001E-9</c:v>
                </c:pt>
                <c:pt idx="104005">
                  <c:v>1.312838424E-9</c:v>
                </c:pt>
                <c:pt idx="104006">
                  <c:v>2.8943918519999999E-8</c:v>
                </c:pt>
                <c:pt idx="104007">
                  <c:v>5.6389259179999998E-9</c:v>
                </c:pt>
                <c:pt idx="104008">
                  <c:v>8.2763360629999998E-9</c:v>
                </c:pt>
                <c:pt idx="104009">
                  <c:v>2.1334530489999999E-9</c:v>
                </c:pt>
                <c:pt idx="104010">
                  <c:v>3.0264099669999998E-8</c:v>
                </c:pt>
                <c:pt idx="104011">
                  <c:v>1.5027569709999999E-8</c:v>
                </c:pt>
                <c:pt idx="104012">
                  <c:v>1.447377689E-8</c:v>
                </c:pt>
                <c:pt idx="104013">
                  <c:v>1.256452835E-8</c:v>
                </c:pt>
                <c:pt idx="104014">
                  <c:v>4.91903564E-8</c:v>
                </c:pt>
                <c:pt idx="104015">
                  <c:v>2.6767395000000001E-8</c:v>
                </c:pt>
                <c:pt idx="104016">
                  <c:v>1.7383506830000001E-8</c:v>
                </c:pt>
                <c:pt idx="104017">
                  <c:v>7.6290001029999995E-8</c:v>
                </c:pt>
                <c:pt idx="104018">
                  <c:v>2.4685226000000001E-7</c:v>
                </c:pt>
                <c:pt idx="104019">
                  <c:v>6.1948453859999998E-8</c:v>
                </c:pt>
                <c:pt idx="104020">
                  <c:v>2.0544509619999999E-8</c:v>
                </c:pt>
                <c:pt idx="104021">
                  <c:v>4.1694003619999999E-7</c:v>
                </c:pt>
                <c:pt idx="104022">
                  <c:v>5.5511386609999996E-6</c:v>
                </c:pt>
                <c:pt idx="104023">
                  <c:v>8.0643979829999998E-7</c:v>
                </c:pt>
                <c:pt idx="104024">
                  <c:v>5.0388993480000003E-7</c:v>
                </c:pt>
                <c:pt idx="104025">
                  <c:v>5.9123491420000001E-7</c:v>
                </c:pt>
                <c:pt idx="104026">
                  <c:v>2.856535385E-6</c:v>
                </c:pt>
                <c:pt idx="104027">
                  <c:v>3.0833728980000001E-9</c:v>
                </c:pt>
                <c:pt idx="104028">
                  <c:v>1.350614717E-8</c:v>
                </c:pt>
                <c:pt idx="104029">
                  <c:v>3.2633404110000001E-8</c:v>
                </c:pt>
                <c:pt idx="104030">
                  <c:v>2.9576675669999998E-7</c:v>
                </c:pt>
                <c:pt idx="104031">
                  <c:v>6.0539398370000004E-9</c:v>
                </c:pt>
                <c:pt idx="104032">
                  <c:v>1.00624156E-8</c:v>
                </c:pt>
                <c:pt idx="104033">
                  <c:v>8.0689482220000003E-8</c:v>
                </c:pt>
                <c:pt idx="104034">
                  <c:v>2.8026658049999999E-7</c:v>
                </c:pt>
                <c:pt idx="104035">
                  <c:v>2.7356996679999999E-8</c:v>
                </c:pt>
                <c:pt idx="104036">
                  <c:v>1.3632138889999999E-9</c:v>
                </c:pt>
                <c:pt idx="104037">
                  <c:v>1.496564454E-8</c:v>
                </c:pt>
                <c:pt idx="104038">
                  <c:v>7.5071471060000001E-8</c:v>
                </c:pt>
                <c:pt idx="104039">
                  <c:v>3.2454409749999998E-9</c:v>
                </c:pt>
                <c:pt idx="104040">
                  <c:v>1.112214266E-9</c:v>
                </c:pt>
                <c:pt idx="104041">
                  <c:v>4.6686792310000003E-9</c:v>
                </c:pt>
                <c:pt idx="104042">
                  <c:v>7.4258716360000006E-8</c:v>
                </c:pt>
                <c:pt idx="104043">
                  <c:v>3.7156939819999998E-10</c:v>
                </c:pt>
                <c:pt idx="104044">
                  <c:v>5.57890817E-9</c:v>
                </c:pt>
                <c:pt idx="104045">
                  <c:v>1.100044688E-8</c:v>
                </c:pt>
                <c:pt idx="104046">
                  <c:v>6.252530368E-9</c:v>
                </c:pt>
                <c:pt idx="104047">
                  <c:v>5.5559216720000001E-9</c:v>
                </c:pt>
                <c:pt idx="104048">
                  <c:v>5.8368944860000003E-9</c:v>
                </c:pt>
                <c:pt idx="104049">
                  <c:v>5.7631512120000004E-9</c:v>
                </c:pt>
                <c:pt idx="104050">
                  <c:v>7.1472616029999997E-9</c:v>
                </c:pt>
                <c:pt idx="104051">
                  <c:v>5.5883745509999997E-9</c:v>
                </c:pt>
                <c:pt idx="104052">
                  <c:v>4.0243215410000004E-9</c:v>
                </c:pt>
                <c:pt idx="104053">
                  <c:v>9.7602640310000005E-10</c:v>
                </c:pt>
                <c:pt idx="104054">
                  <c:v>2.8510784340000001E-8</c:v>
                </c:pt>
                <c:pt idx="104055">
                  <c:v>7.8158046540000007E-9</c:v>
                </c:pt>
                <c:pt idx="104056">
                  <c:v>2.6847397540000001E-8</c:v>
                </c:pt>
                <c:pt idx="104057">
                  <c:v>6.8353006590000001E-9</c:v>
                </c:pt>
                <c:pt idx="104058">
                  <c:v>3.7319171850000001E-8</c:v>
                </c:pt>
                <c:pt idx="104059">
                  <c:v>1.926148958E-8</c:v>
                </c:pt>
                <c:pt idx="104060">
                  <c:v>3.6872941519999998E-8</c:v>
                </c:pt>
                <c:pt idx="104061">
                  <c:v>1.294452184E-8</c:v>
                </c:pt>
                <c:pt idx="104062">
                  <c:v>2.700713229E-7</c:v>
                </c:pt>
                <c:pt idx="104063">
                  <c:v>2.7994902150000001E-7</c:v>
                </c:pt>
                <c:pt idx="104064">
                  <c:v>4.5342232189999998E-7</c:v>
                </c:pt>
                <c:pt idx="104065">
                  <c:v>1.0716038950000001E-6</c:v>
                </c:pt>
                <c:pt idx="104066">
                  <c:v>2.9552291250000002E-6</c:v>
                </c:pt>
                <c:pt idx="104067">
                  <c:v>2.8728378289999999E-8</c:v>
                </c:pt>
                <c:pt idx="104068">
                  <c:v>5.027138486E-8</c:v>
                </c:pt>
                <c:pt idx="104069">
                  <c:v>1.170224595E-7</c:v>
                </c:pt>
                <c:pt idx="104070">
                  <c:v>1.2880315089999999E-7</c:v>
                </c:pt>
                <c:pt idx="104071">
                  <c:v>1.6732987539999999E-8</c:v>
                </c:pt>
                <c:pt idx="104072">
                  <c:v>7.7437003710000002E-8</c:v>
                </c:pt>
                <c:pt idx="104073">
                  <c:v>9.2710604080000004E-7</c:v>
                </c:pt>
                <c:pt idx="104074">
                  <c:v>1.676332232E-6</c:v>
                </c:pt>
                <c:pt idx="104075">
                  <c:v>5.9252815209999996E-7</c:v>
                </c:pt>
                <c:pt idx="104076">
                  <c:v>3.234412779E-7</c:v>
                </c:pt>
                <c:pt idx="104077">
                  <c:v>2.2181708310000001E-7</c:v>
                </c:pt>
                <c:pt idx="104078">
                  <c:v>1.3110401880000001E-7</c:v>
                </c:pt>
                <c:pt idx="104079">
                  <c:v>7.8390111279999997E-8</c:v>
                </c:pt>
                <c:pt idx="104080">
                  <c:v>5.549383892E-8</c:v>
                </c:pt>
                <c:pt idx="104081">
                  <c:v>2.281353951E-8</c:v>
                </c:pt>
                <c:pt idx="104082">
                  <c:v>2.7420082329999999E-8</c:v>
                </c:pt>
                <c:pt idx="104083">
                  <c:v>1.022961766E-7</c:v>
                </c:pt>
                <c:pt idx="104084">
                  <c:v>4.9580388169999998E-8</c:v>
                </c:pt>
                <c:pt idx="104085">
                  <c:v>1.177061331E-7</c:v>
                </c:pt>
                <c:pt idx="104086">
                  <c:v>1.027282079E-7</c:v>
                </c:pt>
                <c:pt idx="104087">
                  <c:v>8.7962896679999997E-9</c:v>
                </c:pt>
                <c:pt idx="104088">
                  <c:v>1.6392035030000001E-8</c:v>
                </c:pt>
                <c:pt idx="104089">
                  <c:v>1.5056667070000001E-8</c:v>
                </c:pt>
                <c:pt idx="104090">
                  <c:v>7.2329153449999997E-9</c:v>
                </c:pt>
                <c:pt idx="104091">
                  <c:v>7.3227278480000003E-9</c:v>
                </c:pt>
                <c:pt idx="104092">
                  <c:v>6.4675771109999996E-9</c:v>
                </c:pt>
                <c:pt idx="104093">
                  <c:v>6.9634573930000001E-9</c:v>
                </c:pt>
                <c:pt idx="104094">
                  <c:v>3.230805709E-10</c:v>
                </c:pt>
                <c:pt idx="104095">
                  <c:v>9.9392704569999993E-9</c:v>
                </c:pt>
                <c:pt idx="104096">
                  <c:v>1.640395526E-8</c:v>
                </c:pt>
                <c:pt idx="104097">
                  <c:v>6.1354097429999997E-9</c:v>
                </c:pt>
                <c:pt idx="104098">
                  <c:v>9.2411086869999995E-9</c:v>
                </c:pt>
                <c:pt idx="104099">
                  <c:v>7.4432118760000003E-9</c:v>
                </c:pt>
                <c:pt idx="104100">
                  <c:v>5.1264829180000002E-9</c:v>
                </c:pt>
                <c:pt idx="104101">
                  <c:v>1.3809194280000001E-8</c:v>
                </c:pt>
                <c:pt idx="104102">
                  <c:v>1.049951178E-8</c:v>
                </c:pt>
                <c:pt idx="104103">
                  <c:v>6.981170797E-9</c:v>
                </c:pt>
                <c:pt idx="104104">
                  <c:v>2.4027255300000002E-9</c:v>
                </c:pt>
                <c:pt idx="104105">
                  <c:v>1.583942418E-7</c:v>
                </c:pt>
                <c:pt idx="104106">
                  <c:v>1.5887012989999999E-7</c:v>
                </c:pt>
                <c:pt idx="104107">
                  <c:v>3.4144909280000002E-8</c:v>
                </c:pt>
                <c:pt idx="104108">
                  <c:v>2.3440957499999999E-8</c:v>
                </c:pt>
                <c:pt idx="104109">
                  <c:v>8.5484407320000002E-8</c:v>
                </c:pt>
                <c:pt idx="104110">
                  <c:v>7.5031297109999997E-8</c:v>
                </c:pt>
                <c:pt idx="104111">
                  <c:v>1.6486182689999998E-8</c:v>
                </c:pt>
                <c:pt idx="104112">
                  <c:v>1.121607212E-8</c:v>
                </c:pt>
                <c:pt idx="104113">
                  <c:v>3.8279352969999998E-7</c:v>
                </c:pt>
                <c:pt idx="104114">
                  <c:v>8.5370459740000001E-7</c:v>
                </c:pt>
                <c:pt idx="104115">
                  <c:v>4.5975635830000002E-7</c:v>
                </c:pt>
                <c:pt idx="104116">
                  <c:v>6.6777582310000002E-7</c:v>
                </c:pt>
                <c:pt idx="104117">
                  <c:v>3.228677395E-6</c:v>
                </c:pt>
                <c:pt idx="104118">
                  <c:v>1.2539895009999999E-6</c:v>
                </c:pt>
                <c:pt idx="104119">
                  <c:v>2.0971329390000001E-8</c:v>
                </c:pt>
                <c:pt idx="104120">
                  <c:v>3.5019683709999997E-8</c:v>
                </c:pt>
                <c:pt idx="104121">
                  <c:v>6.8930227239999995E-8</c:v>
                </c:pt>
                <c:pt idx="104122">
                  <c:v>1.220621363E-7</c:v>
                </c:pt>
                <c:pt idx="104123">
                  <c:v>1.1783443499999999E-8</c:v>
                </c:pt>
                <c:pt idx="104124">
                  <c:v>5.3992494520000001E-8</c:v>
                </c:pt>
                <c:pt idx="104125">
                  <c:v>1.01491947E-7</c:v>
                </c:pt>
                <c:pt idx="104126">
                  <c:v>1.42005056E-7</c:v>
                </c:pt>
                <c:pt idx="104127">
                  <c:v>4.8495854229999995E-10</c:v>
                </c:pt>
                <c:pt idx="104128">
                  <c:v>2.1331343099999999E-8</c:v>
                </c:pt>
                <c:pt idx="104129">
                  <c:v>5.5486700359999997E-8</c:v>
                </c:pt>
                <c:pt idx="104130">
                  <c:v>4.9546411639999997E-10</c:v>
                </c:pt>
                <c:pt idx="104131">
                  <c:v>1.396034774E-8</c:v>
                </c:pt>
                <c:pt idx="104132">
                  <c:v>1.5178791030000001E-8</c:v>
                </c:pt>
                <c:pt idx="104133">
                  <c:v>1.8523204929999998E-8</c:v>
                </c:pt>
                <c:pt idx="104134">
                  <c:v>1.9548548319999998E-9</c:v>
                </c:pt>
                <c:pt idx="104135">
                  <c:v>9.0863649519999994E-9</c:v>
                </c:pt>
                <c:pt idx="104136">
                  <c:v>4.4087105019999998E-9</c:v>
                </c:pt>
                <c:pt idx="104137">
                  <c:v>4.9537909909999998E-8</c:v>
                </c:pt>
                <c:pt idx="104138">
                  <c:v>1.456826257E-8</c:v>
                </c:pt>
                <c:pt idx="104139">
                  <c:v>1.202210127E-8</c:v>
                </c:pt>
                <c:pt idx="104140">
                  <c:v>2.7799372309999998E-9</c:v>
                </c:pt>
                <c:pt idx="104141">
                  <c:v>6.6983651189999999E-9</c:v>
                </c:pt>
                <c:pt idx="104142">
                  <c:v>8.6458305650000005E-9</c:v>
                </c:pt>
                <c:pt idx="104143">
                  <c:v>4.3845235399999997E-9</c:v>
                </c:pt>
                <c:pt idx="104144">
                  <c:v>1.202001953E-9</c:v>
                </c:pt>
                <c:pt idx="104145">
                  <c:v>3.9337955280000001E-9</c:v>
                </c:pt>
                <c:pt idx="104146">
                  <c:v>6.2094848730000004E-9</c:v>
                </c:pt>
                <c:pt idx="104147">
                  <c:v>3.8545097990000004E-9</c:v>
                </c:pt>
                <c:pt idx="104148">
                  <c:v>5.1603646919999996E-9</c:v>
                </c:pt>
                <c:pt idx="104149">
                  <c:v>6.3943242190000003E-9</c:v>
                </c:pt>
                <c:pt idx="104150">
                  <c:v>6.0938494740000001E-9</c:v>
                </c:pt>
                <c:pt idx="104151">
                  <c:v>1.5056273070000001E-8</c:v>
                </c:pt>
                <c:pt idx="104152">
                  <c:v>1.1516396920000001E-8</c:v>
                </c:pt>
                <c:pt idx="104153">
                  <c:v>1.0666721430000001E-8</c:v>
                </c:pt>
                <c:pt idx="104154">
                  <c:v>3.8685180139999998E-8</c:v>
                </c:pt>
                <c:pt idx="104155">
                  <c:v>8.3168641050000001E-8</c:v>
                </c:pt>
                <c:pt idx="104156">
                  <c:v>7.9512185349999996E-8</c:v>
                </c:pt>
                <c:pt idx="104157">
                  <c:v>2.082697125E-6</c:v>
                </c:pt>
                <c:pt idx="104158">
                  <c:v>3.5829327299999998E-7</c:v>
                </c:pt>
                <c:pt idx="104159">
                  <c:v>6.9217750019999994E-8</c:v>
                </c:pt>
                <c:pt idx="104160">
                  <c:v>1.1574850789999999E-7</c:v>
                </c:pt>
                <c:pt idx="104161">
                  <c:v>7.2338801899999998E-8</c:v>
                </c:pt>
                <c:pt idx="104162">
                  <c:v>7.500078854E-10</c:v>
                </c:pt>
                <c:pt idx="104163">
                  <c:v>3.8699497880000003E-8</c:v>
                </c:pt>
                <c:pt idx="104164">
                  <c:v>6.0284358459999997E-8</c:v>
                </c:pt>
                <c:pt idx="104165">
                  <c:v>1.300677171E-7</c:v>
                </c:pt>
                <c:pt idx="104166">
                  <c:v>4.7788356659999998E-8</c:v>
                </c:pt>
                <c:pt idx="104167">
                  <c:v>5.5716125090000001E-8</c:v>
                </c:pt>
                <c:pt idx="104168">
                  <c:v>2.2151198730000001E-8</c:v>
                </c:pt>
                <c:pt idx="104169">
                  <c:v>1.323172471E-7</c:v>
                </c:pt>
                <c:pt idx="104170">
                  <c:v>1.5556475010000001E-9</c:v>
                </c:pt>
                <c:pt idx="104171">
                  <c:v>1.8798011730000001E-8</c:v>
                </c:pt>
                <c:pt idx="104172">
                  <c:v>7.7509750459999999E-9</c:v>
                </c:pt>
                <c:pt idx="104173">
                  <c:v>3.4899812309999998E-8</c:v>
                </c:pt>
                <c:pt idx="104174">
                  <c:v>4.6163545390000003E-9</c:v>
                </c:pt>
                <c:pt idx="104175">
                  <c:v>7.8351763680000005E-9</c:v>
                </c:pt>
                <c:pt idx="104176">
                  <c:v>1.713532104E-8</c:v>
                </c:pt>
                <c:pt idx="104177">
                  <c:v>3.6914718469999999E-7</c:v>
                </c:pt>
                <c:pt idx="104178">
                  <c:v>2.1074652050000001E-8</c:v>
                </c:pt>
                <c:pt idx="104179">
                  <c:v>4.5929425170000001E-9</c:v>
                </c:pt>
                <c:pt idx="104180">
                  <c:v>2.3235524359999998E-9</c:v>
                </c:pt>
                <c:pt idx="104181">
                  <c:v>7.7919183150000006E-9</c:v>
                </c:pt>
                <c:pt idx="104182">
                  <c:v>3.9082157679999996E-9</c:v>
                </c:pt>
                <c:pt idx="104183">
                  <c:v>6.8547985959999997E-9</c:v>
                </c:pt>
                <c:pt idx="104184">
                  <c:v>1.19201239E-8</c:v>
                </c:pt>
                <c:pt idx="104185">
                  <c:v>4.0529874009999997E-8</c:v>
                </c:pt>
                <c:pt idx="104186">
                  <c:v>1.6811265120000001E-8</c:v>
                </c:pt>
                <c:pt idx="104187">
                  <c:v>2.00519706E-8</c:v>
                </c:pt>
                <c:pt idx="104188">
                  <c:v>6.3554267709999999E-9</c:v>
                </c:pt>
                <c:pt idx="104189">
                  <c:v>1.2642218170000001E-7</c:v>
                </c:pt>
                <c:pt idx="104190">
                  <c:v>7.0466587039999995E-10</c:v>
                </c:pt>
                <c:pt idx="104191">
                  <c:v>8.9555570409999998E-9</c:v>
                </c:pt>
                <c:pt idx="104192">
                  <c:v>4.8720850509999997E-9</c:v>
                </c:pt>
                <c:pt idx="104193">
                  <c:v>1.3364462870000001E-8</c:v>
                </c:pt>
                <c:pt idx="104194">
                  <c:v>1.734989085E-9</c:v>
                </c:pt>
                <c:pt idx="104195">
                  <c:v>3.61936771E-9</c:v>
                </c:pt>
                <c:pt idx="104196">
                  <c:v>4.3012087909999999E-10</c:v>
                </c:pt>
                <c:pt idx="104197">
                  <c:v>8.7951440979999997E-9</c:v>
                </c:pt>
                <c:pt idx="104198">
                  <c:v>2.8648059259999998E-9</c:v>
                </c:pt>
                <c:pt idx="104199">
                  <c:v>4.3872370310000002E-10</c:v>
                </c:pt>
                <c:pt idx="104200">
                  <c:v>6.3305050580000003E-9</c:v>
                </c:pt>
                <c:pt idx="104201">
                  <c:v>8.8801082419999998E-8</c:v>
                </c:pt>
                <c:pt idx="104202">
                  <c:v>4.3953624409999999E-9</c:v>
                </c:pt>
                <c:pt idx="104203">
                  <c:v>8.5481466240000005E-9</c:v>
                </c:pt>
                <c:pt idx="104204">
                  <c:v>1.731546341E-8</c:v>
                </c:pt>
                <c:pt idx="104205">
                  <c:v>1.2987825790000001E-7</c:v>
                </c:pt>
                <c:pt idx="104206">
                  <c:v>2.2176803820000001E-8</c:v>
                </c:pt>
                <c:pt idx="104207">
                  <c:v>4.0930408409999999E-8</c:v>
                </c:pt>
                <c:pt idx="104208">
                  <c:v>2.8967439620000001E-8</c:v>
                </c:pt>
                <c:pt idx="104209">
                  <c:v>1.308332131E-6</c:v>
                </c:pt>
                <c:pt idx="104210">
                  <c:v>2.097287215E-8</c:v>
                </c:pt>
                <c:pt idx="104211">
                  <c:v>1.46407698E-8</c:v>
                </c:pt>
                <c:pt idx="104212">
                  <c:v>2.9682967579999998E-8</c:v>
                </c:pt>
                <c:pt idx="104213">
                  <c:v>5.8749439129999999E-8</c:v>
                </c:pt>
                <c:pt idx="104214">
                  <c:v>8.8810004240000006E-9</c:v>
                </c:pt>
                <c:pt idx="104215">
                  <c:v>1.7731513610000002E-8</c:v>
                </c:pt>
                <c:pt idx="104216">
                  <c:v>1.375614677E-8</c:v>
                </c:pt>
                <c:pt idx="104217">
                  <c:v>4.8907439010000004E-7</c:v>
                </c:pt>
                <c:pt idx="104218">
                  <c:v>7.1654268799999999E-9</c:v>
                </c:pt>
                <c:pt idx="104219">
                  <c:v>5.9889221400000001E-9</c:v>
                </c:pt>
                <c:pt idx="104220">
                  <c:v>1.6961562500000001E-8</c:v>
                </c:pt>
                <c:pt idx="104221">
                  <c:v>1.2068600300000001E-7</c:v>
                </c:pt>
                <c:pt idx="104222">
                  <c:v>3.3054211150000001E-9</c:v>
                </c:pt>
                <c:pt idx="104223">
                  <c:v>1.600960783E-9</c:v>
                </c:pt>
                <c:pt idx="104224">
                  <c:v>6.1728398320000001E-10</c:v>
                </c:pt>
                <c:pt idx="104225">
                  <c:v>6.8777542870000004E-10</c:v>
                </c:pt>
                <c:pt idx="104226">
                  <c:v>2.2364332680000001E-10</c:v>
                </c:pt>
                <c:pt idx="104227">
                  <c:v>1.34480164E-9</c:v>
                </c:pt>
                <c:pt idx="104228">
                  <c:v>2.0153807620000001E-9</c:v>
                </c:pt>
                <c:pt idx="104229">
                  <c:v>4.62334018E-7</c:v>
                </c:pt>
                <c:pt idx="104230">
                  <c:v>4.345545708E-9</c:v>
                </c:pt>
                <c:pt idx="104231">
                  <c:v>2.6138933690000001E-9</c:v>
                </c:pt>
                <c:pt idx="104232">
                  <c:v>8.3579395230000002E-9</c:v>
                </c:pt>
                <c:pt idx="104233">
                  <c:v>1.7450994430000001E-8</c:v>
                </c:pt>
                <c:pt idx="104234">
                  <c:v>5.325315504E-9</c:v>
                </c:pt>
                <c:pt idx="104235">
                  <c:v>6.3283420220000003E-9</c:v>
                </c:pt>
                <c:pt idx="104236">
                  <c:v>7.4197403459999998E-9</c:v>
                </c:pt>
                <c:pt idx="104237">
                  <c:v>1.11512855E-7</c:v>
                </c:pt>
                <c:pt idx="104238">
                  <c:v>5.3489569149999997E-9</c:v>
                </c:pt>
                <c:pt idx="104239">
                  <c:v>4.8578908370000001E-9</c:v>
                </c:pt>
                <c:pt idx="104240">
                  <c:v>7.0712059899999997E-9</c:v>
                </c:pt>
                <c:pt idx="104241">
                  <c:v>1.63512902E-7</c:v>
                </c:pt>
                <c:pt idx="104242">
                  <c:v>2.7096744939999999E-9</c:v>
                </c:pt>
                <c:pt idx="104243">
                  <c:v>1.8063235459999999E-9</c:v>
                </c:pt>
                <c:pt idx="104244">
                  <c:v>9.7378533229999998E-10</c:v>
                </c:pt>
                <c:pt idx="104245">
                  <c:v>1.840525641E-9</c:v>
                </c:pt>
                <c:pt idx="104246">
                  <c:v>1.219687539E-10</c:v>
                </c:pt>
                <c:pt idx="104247">
                  <c:v>2.2647809470000002E-14</c:v>
                </c:pt>
                <c:pt idx="104248">
                  <c:v>8.9402123430000006E-11</c:v>
                </c:pt>
                <c:pt idx="104249">
                  <c:v>1.2260275229999999E-7</c:v>
                </c:pt>
                <c:pt idx="104250">
                  <c:v>1.860096477E-9</c:v>
                </c:pt>
                <c:pt idx="104251">
                  <c:v>2.501626107E-9</c:v>
                </c:pt>
                <c:pt idx="104252">
                  <c:v>2.0810351149999999E-9</c:v>
                </c:pt>
                <c:pt idx="104253">
                  <c:v>4.7902023050000003E-8</c:v>
                </c:pt>
                <c:pt idx="104254">
                  <c:v>4.9317017589999997E-9</c:v>
                </c:pt>
                <c:pt idx="104255">
                  <c:v>5.2539879509999999E-9</c:v>
                </c:pt>
                <c:pt idx="104256">
                  <c:v>4.0946709659999997E-9</c:v>
                </c:pt>
                <c:pt idx="104257">
                  <c:v>2.637994136E-8</c:v>
                </c:pt>
                <c:pt idx="104258">
                  <c:v>8.3795213669999993E-9</c:v>
                </c:pt>
                <c:pt idx="104259">
                  <c:v>6.816192285E-9</c:v>
                </c:pt>
                <c:pt idx="104260">
                  <c:v>2.9489746609999998E-9</c:v>
                </c:pt>
                <c:pt idx="104261">
                  <c:v>9.9628681660000005E-8</c:v>
                </c:pt>
                <c:pt idx="104262">
                  <c:v>3.5057619189999998E-9</c:v>
                </c:pt>
                <c:pt idx="104263">
                  <c:v>2.7499614710000002E-9</c:v>
                </c:pt>
                <c:pt idx="104264">
                  <c:v>3.3375837749999999E-9</c:v>
                </c:pt>
                <c:pt idx="104265">
                  <c:v>1.7304892319999999E-8</c:v>
                </c:pt>
                <c:pt idx="104266">
                  <c:v>1.2347729770000001E-9</c:v>
                </c:pt>
                <c:pt idx="104267">
                  <c:v>6.3922963270000001E-10</c:v>
                </c:pt>
                <c:pt idx="104268">
                  <c:v>1.138492939E-9</c:v>
                </c:pt>
                <c:pt idx="104269">
                  <c:v>5.2868740869999997E-9</c:v>
                </c:pt>
                <c:pt idx="104270">
                  <c:v>1.0289557740000001E-9</c:v>
                </c:pt>
                <c:pt idx="104271">
                  <c:v>3.5096914649999999E-9</c:v>
                </c:pt>
                <c:pt idx="104272">
                  <c:v>1.250098177E-9</c:v>
                </c:pt>
                <c:pt idx="104273">
                  <c:v>1.155577231E-7</c:v>
                </c:pt>
                <c:pt idx="104274">
                  <c:v>4.3230558030000001E-9</c:v>
                </c:pt>
                <c:pt idx="104275">
                  <c:v>7.2974159199999998E-9</c:v>
                </c:pt>
                <c:pt idx="104276">
                  <c:v>2.7170114070000002E-9</c:v>
                </c:pt>
                <c:pt idx="104277">
                  <c:v>7.8431965729999996E-8</c:v>
                </c:pt>
                <c:pt idx="104278">
                  <c:v>1.132509925E-8</c:v>
                </c:pt>
                <c:pt idx="104279">
                  <c:v>1.1734503420000001E-8</c:v>
                </c:pt>
                <c:pt idx="104280">
                  <c:v>9.6706203799999995E-9</c:v>
                </c:pt>
                <c:pt idx="104281">
                  <c:v>5.6162709580000002E-8</c:v>
                </c:pt>
                <c:pt idx="104282">
                  <c:v>1.7986476280000001E-8</c:v>
                </c:pt>
                <c:pt idx="104283">
                  <c:v>1.270490919E-8</c:v>
                </c:pt>
                <c:pt idx="104284">
                  <c:v>2.0915222030000001E-8</c:v>
                </c:pt>
                <c:pt idx="104285">
                  <c:v>1.165023792E-7</c:v>
                </c:pt>
                <c:pt idx="104286">
                  <c:v>2.12418684E-8</c:v>
                </c:pt>
                <c:pt idx="104287">
                  <c:v>9.4574465260000005E-9</c:v>
                </c:pt>
                <c:pt idx="104288">
                  <c:v>4.6216692539999998E-8</c:v>
                </c:pt>
                <c:pt idx="104289">
                  <c:v>1.0570398360000001E-6</c:v>
                </c:pt>
                <c:pt idx="104290">
                  <c:v>7.0443415049999998E-8</c:v>
                </c:pt>
                <c:pt idx="104291">
                  <c:v>2.5542570649999999E-8</c:v>
                </c:pt>
                <c:pt idx="104292">
                  <c:v>5.0578283129999998E-9</c:v>
                </c:pt>
                <c:pt idx="104293">
                  <c:v>1.2846686129999999E-7</c:v>
                </c:pt>
                <c:pt idx="104294">
                  <c:v>1.8723941450000001E-9</c:v>
                </c:pt>
                <c:pt idx="104295">
                  <c:v>1.9222594839999999E-9</c:v>
                </c:pt>
                <c:pt idx="104296">
                  <c:v>1.8100826600000001E-9</c:v>
                </c:pt>
                <c:pt idx="104297">
                  <c:v>3.6148440829999999E-9</c:v>
                </c:pt>
                <c:pt idx="104298">
                  <c:v>1.6163870080000001E-9</c:v>
                </c:pt>
                <c:pt idx="104299">
                  <c:v>1.5774604450000001E-9</c:v>
                </c:pt>
                <c:pt idx="104300">
                  <c:v>2.410105423E-9</c:v>
                </c:pt>
                <c:pt idx="104301">
                  <c:v>2.3605633249999999E-8</c:v>
                </c:pt>
                <c:pt idx="104302">
                  <c:v>7.6582727459999993E-9</c:v>
                </c:pt>
                <c:pt idx="104303">
                  <c:v>8.4198204459999995E-9</c:v>
                </c:pt>
                <c:pt idx="104304">
                  <c:v>2.5977901069999998E-9</c:v>
                </c:pt>
                <c:pt idx="104305">
                  <c:v>1.8300432160000001E-8</c:v>
                </c:pt>
                <c:pt idx="104306">
                  <c:v>1.1001861259999999E-8</c:v>
                </c:pt>
                <c:pt idx="104307">
                  <c:v>8.0710929510000008E-9</c:v>
                </c:pt>
                <c:pt idx="104308">
                  <c:v>1.188088613E-8</c:v>
                </c:pt>
                <c:pt idx="104309">
                  <c:v>1.143553756E-7</c:v>
                </c:pt>
                <c:pt idx="104310">
                  <c:v>2.9148444879999999E-8</c:v>
                </c:pt>
                <c:pt idx="104311">
                  <c:v>1.8610245229999999E-8</c:v>
                </c:pt>
                <c:pt idx="104312">
                  <c:v>1.3828526420000001E-9</c:v>
                </c:pt>
                <c:pt idx="104313">
                  <c:v>1.7301998440000001E-8</c:v>
                </c:pt>
                <c:pt idx="104314">
                  <c:v>2.9072712010000002E-9</c:v>
                </c:pt>
                <c:pt idx="104315">
                  <c:v>2.0138489819999999E-9</c:v>
                </c:pt>
                <c:pt idx="104316">
                  <c:v>2.1905804169999999E-9</c:v>
                </c:pt>
                <c:pt idx="104317">
                  <c:v>2.6798170070000001E-8</c:v>
                </c:pt>
                <c:pt idx="104318">
                  <c:v>1.837189895E-9</c:v>
                </c:pt>
                <c:pt idx="104319">
                  <c:v>1.1022608289999999E-9</c:v>
                </c:pt>
                <c:pt idx="104320">
                  <c:v>2.6131645049999999E-8</c:v>
                </c:pt>
                <c:pt idx="104321">
                  <c:v>4.3256772650000003E-7</c:v>
                </c:pt>
                <c:pt idx="104322">
                  <c:v>4.5390836269999997E-8</c:v>
                </c:pt>
                <c:pt idx="104323">
                  <c:v>4.0473832260000001E-8</c:v>
                </c:pt>
                <c:pt idx="104324">
                  <c:v>1.198557884E-8</c:v>
                </c:pt>
                <c:pt idx="104325">
                  <c:v>1.1752558580000001E-7</c:v>
                </c:pt>
                <c:pt idx="104326">
                  <c:v>2.6564865650000001E-8</c:v>
                </c:pt>
                <c:pt idx="104327">
                  <c:v>2.95517036E-8</c:v>
                </c:pt>
                <c:pt idx="104328">
                  <c:v>9.6249674429999995E-9</c:v>
                </c:pt>
                <c:pt idx="104329">
                  <c:v>4.666294534E-7</c:v>
                </c:pt>
                <c:pt idx="104330">
                  <c:v>1.9223408510000001E-7</c:v>
                </c:pt>
                <c:pt idx="104331">
                  <c:v>2.5177302369999998E-7</c:v>
                </c:pt>
                <c:pt idx="104332">
                  <c:v>3.9659321390000002E-7</c:v>
                </c:pt>
                <c:pt idx="104333">
                  <c:v>2.2248948470000001E-6</c:v>
                </c:pt>
                <c:pt idx="104334">
                  <c:v>1.45471376E-8</c:v>
                </c:pt>
                <c:pt idx="104335">
                  <c:v>1.2252884770000001E-8</c:v>
                </c:pt>
                <c:pt idx="104336">
                  <c:v>2.4233957920000002E-8</c:v>
                </c:pt>
                <c:pt idx="104337">
                  <c:v>5.8703089970000001E-8</c:v>
                </c:pt>
                <c:pt idx="104338">
                  <c:v>3.7222254319999999E-9</c:v>
                </c:pt>
                <c:pt idx="104339">
                  <c:v>1.0151653210000001E-8</c:v>
                </c:pt>
                <c:pt idx="104340">
                  <c:v>8.1570820350000001E-8</c:v>
                </c:pt>
                <c:pt idx="104341">
                  <c:v>1.7312371870000001E-7</c:v>
                </c:pt>
                <c:pt idx="104342">
                  <c:v>4.4195229799999997E-8</c:v>
                </c:pt>
                <c:pt idx="104343">
                  <c:v>2.3264509799999999E-8</c:v>
                </c:pt>
                <c:pt idx="104344">
                  <c:v>8.2198455029999999E-10</c:v>
                </c:pt>
                <c:pt idx="104345">
                  <c:v>5.6780820249999997E-9</c:v>
                </c:pt>
                <c:pt idx="104346">
                  <c:v>5.076808883E-9</c:v>
                </c:pt>
                <c:pt idx="104347">
                  <c:v>3.7992339530000004E-9</c:v>
                </c:pt>
                <c:pt idx="104348">
                  <c:v>6.3596454630000001E-9</c:v>
                </c:pt>
                <c:pt idx="104349">
                  <c:v>1.44392868E-8</c:v>
                </c:pt>
                <c:pt idx="104350">
                  <c:v>4.4383338940000001E-10</c:v>
                </c:pt>
                <c:pt idx="104351">
                  <c:v>7.6738230930000002E-9</c:v>
                </c:pt>
                <c:pt idx="104352">
                  <c:v>4.3885271539999997E-8</c:v>
                </c:pt>
                <c:pt idx="104353">
                  <c:v>9.0610062049999999E-8</c:v>
                </c:pt>
                <c:pt idx="104354">
                  <c:v>1.0142925929999999E-8</c:v>
                </c:pt>
                <c:pt idx="104355">
                  <c:v>1.839464064E-9</c:v>
                </c:pt>
                <c:pt idx="104356">
                  <c:v>1.0249670789999999E-9</c:v>
                </c:pt>
                <c:pt idx="104357">
                  <c:v>8.2477891640000007E-9</c:v>
                </c:pt>
                <c:pt idx="104358">
                  <c:v>5.2159082369999996E-9</c:v>
                </c:pt>
                <c:pt idx="104359">
                  <c:v>7.0522218179999998E-9</c:v>
                </c:pt>
                <c:pt idx="104360">
                  <c:v>1.9617849779999999E-8</c:v>
                </c:pt>
                <c:pt idx="104361">
                  <c:v>9.0545271340000003E-8</c:v>
                </c:pt>
                <c:pt idx="104362">
                  <c:v>5.5450696830000002E-8</c:v>
                </c:pt>
                <c:pt idx="104363">
                  <c:v>2.1855380869999999E-8</c:v>
                </c:pt>
                <c:pt idx="104364">
                  <c:v>1.250618864E-7</c:v>
                </c:pt>
                <c:pt idx="104365">
                  <c:v>1.4003650149999999E-7</c:v>
                </c:pt>
                <c:pt idx="104366">
                  <c:v>2.6555709279999998E-8</c:v>
                </c:pt>
                <c:pt idx="104367">
                  <c:v>1.3377883029999999E-8</c:v>
                </c:pt>
                <c:pt idx="104368">
                  <c:v>4.6282117020000001E-8</c:v>
                </c:pt>
                <c:pt idx="104369">
                  <c:v>5.4648130730000002E-8</c:v>
                </c:pt>
                <c:pt idx="104370">
                  <c:v>6.8603260299999998E-8</c:v>
                </c:pt>
                <c:pt idx="104371">
                  <c:v>3.8683337669999999E-8</c:v>
                </c:pt>
                <c:pt idx="104372">
                  <c:v>3.6445275789999999E-7</c:v>
                </c:pt>
                <c:pt idx="104373">
                  <c:v>8.0627225710000004E-7</c:v>
                </c:pt>
                <c:pt idx="104374">
                  <c:v>7.9139769019999998E-8</c:v>
                </c:pt>
                <c:pt idx="104375">
                  <c:v>9.1474350560000006E-8</c:v>
                </c:pt>
                <c:pt idx="104376">
                  <c:v>1.8729876770000001E-7</c:v>
                </c:pt>
                <c:pt idx="104377">
                  <c:v>2.128059384E-7</c:v>
                </c:pt>
                <c:pt idx="104378">
                  <c:v>5.404335788E-8</c:v>
                </c:pt>
                <c:pt idx="104379">
                  <c:v>2.31057038E-8</c:v>
                </c:pt>
                <c:pt idx="104380">
                  <c:v>2.8848551939999999E-7</c:v>
                </c:pt>
                <c:pt idx="104381">
                  <c:v>1.245357255E-6</c:v>
                </c:pt>
                <c:pt idx="104382">
                  <c:v>3.6025153159999998E-7</c:v>
                </c:pt>
                <c:pt idx="104383">
                  <c:v>3.511916846E-7</c:v>
                </c:pt>
                <c:pt idx="104384">
                  <c:v>1.2644765820000001E-6</c:v>
                </c:pt>
                <c:pt idx="104385">
                  <c:v>8.0458388010000004E-7</c:v>
                </c:pt>
                <c:pt idx="104386">
                  <c:v>2.3317067159999999E-8</c:v>
                </c:pt>
                <c:pt idx="104387">
                  <c:v>1.885627803E-9</c:v>
                </c:pt>
                <c:pt idx="104388">
                  <c:v>2.023019292E-8</c:v>
                </c:pt>
                <c:pt idx="104389">
                  <c:v>4.7944541500000001E-8</c:v>
                </c:pt>
                <c:pt idx="104390">
                  <c:v>7.6270245219999997E-10</c:v>
                </c:pt>
                <c:pt idx="104391">
                  <c:v>5.754352109E-9</c:v>
                </c:pt>
                <c:pt idx="104392">
                  <c:v>1.1415213570000001E-8</c:v>
                </c:pt>
                <c:pt idx="104393">
                  <c:v>1.889440316E-8</c:v>
                </c:pt>
                <c:pt idx="104394">
                  <c:v>5.3361972860000002E-9</c:v>
                </c:pt>
                <c:pt idx="104395">
                  <c:v>6.3049532529999997E-9</c:v>
                </c:pt>
                <c:pt idx="104396">
                  <c:v>7.636758345E-9</c:v>
                </c:pt>
                <c:pt idx="104397">
                  <c:v>8.9076393519999997E-9</c:v>
                </c:pt>
                <c:pt idx="104398">
                  <c:v>9.3647232439999992E-9</c:v>
                </c:pt>
                <c:pt idx="104399">
                  <c:v>6.8935980219999996E-9</c:v>
                </c:pt>
                <c:pt idx="104400">
                  <c:v>8.5740151429999992E-9</c:v>
                </c:pt>
                <c:pt idx="104401">
                  <c:v>1.6153799129999999E-8</c:v>
                </c:pt>
                <c:pt idx="104402">
                  <c:v>7.1672257870000003E-9</c:v>
                </c:pt>
                <c:pt idx="104403">
                  <c:v>7.2613702610000002E-9</c:v>
                </c:pt>
                <c:pt idx="104404">
                  <c:v>6.68746785E-9</c:v>
                </c:pt>
                <c:pt idx="104405">
                  <c:v>4.2699258320000002E-8</c:v>
                </c:pt>
                <c:pt idx="104406">
                  <c:v>1.3986301560000001E-9</c:v>
                </c:pt>
                <c:pt idx="104407">
                  <c:v>1.2892375640000001E-8</c:v>
                </c:pt>
                <c:pt idx="104408">
                  <c:v>5.8570152750000003E-9</c:v>
                </c:pt>
                <c:pt idx="104409">
                  <c:v>1.7952787030000001E-8</c:v>
                </c:pt>
                <c:pt idx="104410">
                  <c:v>1.084594584E-8</c:v>
                </c:pt>
                <c:pt idx="104411">
                  <c:v>4.1006985649999997E-8</c:v>
                </c:pt>
                <c:pt idx="104412">
                  <c:v>2.4427463529999999E-8</c:v>
                </c:pt>
                <c:pt idx="104413">
                  <c:v>1.694889294E-11</c:v>
                </c:pt>
                <c:pt idx="104414">
                  <c:v>6.0098125270000001E-8</c:v>
                </c:pt>
                <c:pt idx="104415">
                  <c:v>7.8984532540000006E-8</c:v>
                </c:pt>
                <c:pt idx="104416">
                  <c:v>2.8655041229999999E-8</c:v>
                </c:pt>
                <c:pt idx="104417">
                  <c:v>1.9848346290000001E-8</c:v>
                </c:pt>
                <c:pt idx="104418">
                  <c:v>1.5124359780000001E-7</c:v>
                </c:pt>
                <c:pt idx="104419">
                  <c:v>1.100497613E-7</c:v>
                </c:pt>
                <c:pt idx="104420">
                  <c:v>3.326854002E-8</c:v>
                </c:pt>
                <c:pt idx="104421">
                  <c:v>2.5254071319999999E-7</c:v>
                </c:pt>
                <c:pt idx="104422">
                  <c:v>5.2150560809999999E-7</c:v>
                </c:pt>
                <c:pt idx="104423">
                  <c:v>5.2904018449999996E-7</c:v>
                </c:pt>
                <c:pt idx="104424">
                  <c:v>5.1971046730000001E-6</c:v>
                </c:pt>
                <c:pt idx="104425">
                  <c:v>2.040748657E-6</c:v>
                </c:pt>
                <c:pt idx="104426">
                  <c:v>1.969815053E-7</c:v>
                </c:pt>
                <c:pt idx="104427">
                  <c:v>2.810769108E-7</c:v>
                </c:pt>
                <c:pt idx="104428">
                  <c:v>1.4982705050000001E-7</c:v>
                </c:pt>
                <c:pt idx="104429">
                  <c:v>1.9231886889999999E-9</c:v>
                </c:pt>
                <c:pt idx="104430">
                  <c:v>6.795473788E-8</c:v>
                </c:pt>
                <c:pt idx="104431">
                  <c:v>9.0224721540000004E-8</c:v>
                </c:pt>
                <c:pt idx="104432">
                  <c:v>1.2359493630000001E-7</c:v>
                </c:pt>
                <c:pt idx="104433">
                  <c:v>8.4391404910000001E-8</c:v>
                </c:pt>
                <c:pt idx="104434">
                  <c:v>6.1801125809999994E-8</c:v>
                </c:pt>
                <c:pt idx="104435">
                  <c:v>1.0061783019999999E-8</c:v>
                </c:pt>
                <c:pt idx="104436">
                  <c:v>5.7117751600000003E-8</c:v>
                </c:pt>
                <c:pt idx="104437">
                  <c:v>4.0308986009999999E-9</c:v>
                </c:pt>
                <c:pt idx="104438">
                  <c:v>1.4371649559999999E-8</c:v>
                </c:pt>
                <c:pt idx="104439">
                  <c:v>1.338440369E-9</c:v>
                </c:pt>
                <c:pt idx="104440">
                  <c:v>1.2272381019999999E-8</c:v>
                </c:pt>
                <c:pt idx="104441">
                  <c:v>7.695918919E-9</c:v>
                </c:pt>
                <c:pt idx="104442">
                  <c:v>3.9383249499999996E-9</c:v>
                </c:pt>
                <c:pt idx="104443">
                  <c:v>3.500984432E-9</c:v>
                </c:pt>
                <c:pt idx="104444">
                  <c:v>1.219765388E-8</c:v>
                </c:pt>
                <c:pt idx="104445">
                  <c:v>5.4866677530000002E-9</c:v>
                </c:pt>
                <c:pt idx="104446">
                  <c:v>5.031690596E-9</c:v>
                </c:pt>
                <c:pt idx="104447">
                  <c:v>5.5769430099999999E-9</c:v>
                </c:pt>
                <c:pt idx="104448">
                  <c:v>4.5202038590000003E-9</c:v>
                </c:pt>
                <c:pt idx="104449">
                  <c:v>5.1779628769999997E-9</c:v>
                </c:pt>
                <c:pt idx="104450">
                  <c:v>4.107866329E-9</c:v>
                </c:pt>
                <c:pt idx="104451">
                  <c:v>1.6109840920000001E-9</c:v>
                </c:pt>
                <c:pt idx="104452">
                  <c:v>2.7829944579999998E-9</c:v>
                </c:pt>
                <c:pt idx="104453">
                  <c:v>6.0990474140000004E-9</c:v>
                </c:pt>
                <c:pt idx="104454">
                  <c:v>2.464839876E-9</c:v>
                </c:pt>
                <c:pt idx="104455">
                  <c:v>2.2187495049999999E-8</c:v>
                </c:pt>
                <c:pt idx="104456">
                  <c:v>2.5840696939999999E-7</c:v>
                </c:pt>
                <c:pt idx="104457">
                  <c:v>3.9985042839999997E-8</c:v>
                </c:pt>
                <c:pt idx="104458">
                  <c:v>2.664334119E-9</c:v>
                </c:pt>
                <c:pt idx="104459">
                  <c:v>2.1513600750000001E-8</c:v>
                </c:pt>
                <c:pt idx="104460">
                  <c:v>1.0938067900000001E-7</c:v>
                </c:pt>
                <c:pt idx="104461">
                  <c:v>9.36572771E-9</c:v>
                </c:pt>
                <c:pt idx="104462">
                  <c:v>3.7187854569999997E-8</c:v>
                </c:pt>
                <c:pt idx="104463">
                  <c:v>1.2046816500000001E-7</c:v>
                </c:pt>
                <c:pt idx="104464">
                  <c:v>2.9887437679999998E-6</c:v>
                </c:pt>
                <c:pt idx="104465">
                  <c:v>6.9164703849999998E-7</c:v>
                </c:pt>
                <c:pt idx="104466">
                  <c:v>1.012151185E-7</c:v>
                </c:pt>
                <c:pt idx="104467">
                  <c:v>3.040673659E-7</c:v>
                </c:pt>
                <c:pt idx="104468">
                  <c:v>1.4879707570000001E-6</c:v>
                </c:pt>
                <c:pt idx="104469">
                  <c:v>5.0461668560000003E-8</c:v>
                </c:pt>
                <c:pt idx="104470">
                  <c:v>6.4227629039999995E-8</c:v>
                </c:pt>
                <c:pt idx="104471">
                  <c:v>1.135704163E-7</c:v>
                </c:pt>
                <c:pt idx="104472">
                  <c:v>5.5781954589999997E-7</c:v>
                </c:pt>
                <c:pt idx="104473">
                  <c:v>1.5994951730000001E-7</c:v>
                </c:pt>
                <c:pt idx="104474">
                  <c:v>2.1873225920000001E-7</c:v>
                </c:pt>
                <c:pt idx="104475">
                  <c:v>1.8903548919999999E-7</c:v>
                </c:pt>
                <c:pt idx="104476">
                  <c:v>2.8227389989999998E-6</c:v>
                </c:pt>
                <c:pt idx="104477">
                  <c:v>1.5245107220000001E-7</c:v>
                </c:pt>
                <c:pt idx="104478">
                  <c:v>2.290809944E-8</c:v>
                </c:pt>
                <c:pt idx="104479">
                  <c:v>6.1933701020000001E-8</c:v>
                </c:pt>
                <c:pt idx="104480">
                  <c:v>4.1091270870000001E-8</c:v>
                </c:pt>
                <c:pt idx="104481">
                  <c:v>1.0988243E-8</c:v>
                </c:pt>
                <c:pt idx="104482">
                  <c:v>2.248621638E-8</c:v>
                </c:pt>
                <c:pt idx="104483">
                  <c:v>2.181134019E-8</c:v>
                </c:pt>
                <c:pt idx="104484">
                  <c:v>1.7403117359999999E-7</c:v>
                </c:pt>
                <c:pt idx="104485">
                  <c:v>1.3123278069999999E-8</c:v>
                </c:pt>
                <c:pt idx="104486">
                  <c:v>5.8444542419999998E-9</c:v>
                </c:pt>
                <c:pt idx="104487">
                  <c:v>1.7418435470000001E-8</c:v>
                </c:pt>
                <c:pt idx="104488">
                  <c:v>3.3421106390000001E-8</c:v>
                </c:pt>
                <c:pt idx="104489">
                  <c:v>4.8392168080000003E-9</c:v>
                </c:pt>
                <c:pt idx="104490">
                  <c:v>3.381402814E-9</c:v>
                </c:pt>
                <c:pt idx="104491">
                  <c:v>2.5040108119999999E-9</c:v>
                </c:pt>
                <c:pt idx="104492">
                  <c:v>2.127040476E-9</c:v>
                </c:pt>
                <c:pt idx="104493">
                  <c:v>1.8694870889999998E-9</c:v>
                </c:pt>
                <c:pt idx="104494">
                  <c:v>1.9045557580000001E-9</c:v>
                </c:pt>
                <c:pt idx="104495">
                  <c:v>1.7686390279999999E-9</c:v>
                </c:pt>
                <c:pt idx="104496">
                  <c:v>6.6842224840000004E-9</c:v>
                </c:pt>
                <c:pt idx="104497">
                  <c:v>3.8786841029999998E-10</c:v>
                </c:pt>
                <c:pt idx="104498">
                  <c:v>3.7053330830000002E-9</c:v>
                </c:pt>
                <c:pt idx="104499">
                  <c:v>5.4088092610000002E-9</c:v>
                </c:pt>
                <c:pt idx="104500">
                  <c:v>5.3446727660000003E-10</c:v>
                </c:pt>
                <c:pt idx="104501">
                  <c:v>1.431272661E-9</c:v>
                </c:pt>
                <c:pt idx="104502">
                  <c:v>7.4140015190000003E-9</c:v>
                </c:pt>
                <c:pt idx="104503">
                  <c:v>7.4841771449999997E-9</c:v>
                </c:pt>
                <c:pt idx="104504">
                  <c:v>1.037028908E-7</c:v>
                </c:pt>
                <c:pt idx="104505">
                  <c:v>1.560265526E-9</c:v>
                </c:pt>
                <c:pt idx="104506">
                  <c:v>1.6624140979999999E-8</c:v>
                </c:pt>
                <c:pt idx="104507">
                  <c:v>5.2176613950000003E-8</c:v>
                </c:pt>
                <c:pt idx="104508">
                  <c:v>6.0440863070000005E-7</c:v>
                </c:pt>
                <c:pt idx="104509">
                  <c:v>3.6080525309999998E-8</c:v>
                </c:pt>
                <c:pt idx="104510">
                  <c:v>2.964459836E-8</c:v>
                </c:pt>
                <c:pt idx="104511">
                  <c:v>2.110218514E-8</c:v>
                </c:pt>
                <c:pt idx="104512">
                  <c:v>9.9086235230000001E-8</c:v>
                </c:pt>
                <c:pt idx="104513">
                  <c:v>3.8988628600000003E-8</c:v>
                </c:pt>
                <c:pt idx="104514">
                  <c:v>5.3410107850000002E-8</c:v>
                </c:pt>
                <c:pt idx="104515">
                  <c:v>2.7931071830000001E-8</c:v>
                </c:pt>
                <c:pt idx="104516">
                  <c:v>9.3086684199999997E-6</c:v>
                </c:pt>
                <c:pt idx="104517">
                  <c:v>6.8062261049999996E-8</c:v>
                </c:pt>
                <c:pt idx="104518">
                  <c:v>3.0303711220000001E-8</c:v>
                </c:pt>
                <c:pt idx="104519">
                  <c:v>9.4553826949999998E-8</c:v>
                </c:pt>
                <c:pt idx="104520">
                  <c:v>4.8347730799999996E-7</c:v>
                </c:pt>
                <c:pt idx="104521">
                  <c:v>1.545447141E-8</c:v>
                </c:pt>
                <c:pt idx="104522">
                  <c:v>1.8857239220000001E-8</c:v>
                </c:pt>
                <c:pt idx="104523">
                  <c:v>2.8428287560000001E-8</c:v>
                </c:pt>
                <c:pt idx="104524">
                  <c:v>1.019180134E-7</c:v>
                </c:pt>
                <c:pt idx="104525">
                  <c:v>8.8575114729999997E-9</c:v>
                </c:pt>
                <c:pt idx="104526">
                  <c:v>9.4920186410000004E-9</c:v>
                </c:pt>
                <c:pt idx="104527">
                  <c:v>1.456541522E-8</c:v>
                </c:pt>
                <c:pt idx="104528">
                  <c:v>1.3902274279999999E-7</c:v>
                </c:pt>
                <c:pt idx="104529">
                  <c:v>5.3926031310000004E-9</c:v>
                </c:pt>
                <c:pt idx="104530">
                  <c:v>3.6484158230000001E-9</c:v>
                </c:pt>
                <c:pt idx="104531">
                  <c:v>1.9586279239999999E-9</c:v>
                </c:pt>
                <c:pt idx="104532">
                  <c:v>1.6536698710000001E-8</c:v>
                </c:pt>
                <c:pt idx="104533">
                  <c:v>7.3788315049999998E-10</c:v>
                </c:pt>
                <c:pt idx="104534">
                  <c:v>3.9837794050000002E-10</c:v>
                </c:pt>
                <c:pt idx="104535">
                  <c:v>1.2064924899999999E-10</c:v>
                </c:pt>
                <c:pt idx="104536">
                  <c:v>3.3314308190000001E-9</c:v>
                </c:pt>
                <c:pt idx="104537">
                  <c:v>3.6230474109999999E-11</c:v>
                </c:pt>
                <c:pt idx="104538">
                  <c:v>8.7244212970000004E-11</c:v>
                </c:pt>
                <c:pt idx="104539">
                  <c:v>1.6565443110000001E-10</c:v>
                </c:pt>
                <c:pt idx="104540">
                  <c:v>7.1164413460000001E-9</c:v>
                </c:pt>
                <c:pt idx="104541">
                  <c:v>1.140068698E-10</c:v>
                </c:pt>
                <c:pt idx="104542">
                  <c:v>6.7898925950000001E-11</c:v>
                </c:pt>
                <c:pt idx="104543">
                  <c:v>2.2298888779999999E-11</c:v>
                </c:pt>
                <c:pt idx="104544">
                  <c:v>8.9322318180000001E-14</c:v>
                </c:pt>
                <c:pt idx="104545">
                  <c:v>3.6282577870000002E-11</c:v>
                </c:pt>
                <c:pt idx="104546">
                  <c:v>1.616542188E-10</c:v>
                </c:pt>
                <c:pt idx="104547">
                  <c:v>3.8943473199999998E-10</c:v>
                </c:pt>
                <c:pt idx="104548">
                  <c:v>9.0466243139999997E-9</c:v>
                </c:pt>
                <c:pt idx="104549">
                  <c:v>1.773986462E-9</c:v>
                </c:pt>
                <c:pt idx="104550">
                  <c:v>2.3262418410000001E-9</c:v>
                </c:pt>
                <c:pt idx="104551">
                  <c:v>3.397757574E-9</c:v>
                </c:pt>
                <c:pt idx="104552">
                  <c:v>1.042846581E-7</c:v>
                </c:pt>
                <c:pt idx="104553">
                  <c:v>8.4242735099999992E-9</c:v>
                </c:pt>
                <c:pt idx="104554">
                  <c:v>7.3950258019999996E-9</c:v>
                </c:pt>
                <c:pt idx="104555">
                  <c:v>1.6412011970000001E-8</c:v>
                </c:pt>
                <c:pt idx="104556">
                  <c:v>3.2120362669999999E-6</c:v>
                </c:pt>
                <c:pt idx="104557">
                  <c:v>6.2054131410000005E-8</c:v>
                </c:pt>
                <c:pt idx="104558">
                  <c:v>4.689010811E-8</c:v>
                </c:pt>
                <c:pt idx="104559">
                  <c:v>4.636502063E-9</c:v>
                </c:pt>
                <c:pt idx="104560">
                  <c:v>3.2259994019999999E-6</c:v>
                </c:pt>
                <c:pt idx="104561">
                  <c:v>1.033115002E-8</c:v>
                </c:pt>
                <c:pt idx="104562">
                  <c:v>1.965884874E-8</c:v>
                </c:pt>
                <c:pt idx="104563">
                  <c:v>1.0843348549999999E-8</c:v>
                </c:pt>
                <c:pt idx="104564">
                  <c:v>5.3014670170000001E-7</c:v>
                </c:pt>
                <c:pt idx="104565">
                  <c:v>1.3513809770000001E-8</c:v>
                </c:pt>
                <c:pt idx="104566">
                  <c:v>1.606877391E-8</c:v>
                </c:pt>
                <c:pt idx="104567">
                  <c:v>3.528475773E-8</c:v>
                </c:pt>
                <c:pt idx="104568">
                  <c:v>8.0005873900000001E-7</c:v>
                </c:pt>
                <c:pt idx="104569">
                  <c:v>4.1033216120000002E-8</c:v>
                </c:pt>
                <c:pt idx="104570">
                  <c:v>2.0785652320000001E-8</c:v>
                </c:pt>
                <c:pt idx="104571">
                  <c:v>8.5582063880000007E-9</c:v>
                </c:pt>
                <c:pt idx="104572">
                  <c:v>1.558775853E-7</c:v>
                </c:pt>
                <c:pt idx="104573">
                  <c:v>1.810042908E-8</c:v>
                </c:pt>
                <c:pt idx="104574">
                  <c:v>9.3396985449999995E-9</c:v>
                </c:pt>
                <c:pt idx="104575">
                  <c:v>9.9060159669999997E-9</c:v>
                </c:pt>
                <c:pt idx="104576">
                  <c:v>3.3866394759999998E-7</c:v>
                </c:pt>
                <c:pt idx="104577">
                  <c:v>2.0322310440000001E-8</c:v>
                </c:pt>
                <c:pt idx="104578">
                  <c:v>1.2452828810000001E-8</c:v>
                </c:pt>
                <c:pt idx="104579">
                  <c:v>1.673610851E-9</c:v>
                </c:pt>
                <c:pt idx="104580">
                  <c:v>3.3061419479999997E-8</c:v>
                </c:pt>
                <c:pt idx="104581">
                  <c:v>1.329629502E-9</c:v>
                </c:pt>
                <c:pt idx="104582">
                  <c:v>1.174293129E-9</c:v>
                </c:pt>
                <c:pt idx="104583">
                  <c:v>1.2619272609999999E-9</c:v>
                </c:pt>
                <c:pt idx="104584">
                  <c:v>8.8742689379999993E-9</c:v>
                </c:pt>
                <c:pt idx="104585">
                  <c:v>1.0952933459999999E-9</c:v>
                </c:pt>
                <c:pt idx="104586">
                  <c:v>1.14608027E-9</c:v>
                </c:pt>
                <c:pt idx="104587">
                  <c:v>2.0738313280000001E-9</c:v>
                </c:pt>
                <c:pt idx="104588">
                  <c:v>1.008720868E-7</c:v>
                </c:pt>
                <c:pt idx="104589">
                  <c:v>9.5048012930000003E-10</c:v>
                </c:pt>
                <c:pt idx="104590">
                  <c:v>1.124427598E-9</c:v>
                </c:pt>
                <c:pt idx="104591">
                  <c:v>2.168390212E-9</c:v>
                </c:pt>
                <c:pt idx="104592">
                  <c:v>7.0356815899999997E-9</c:v>
                </c:pt>
                <c:pt idx="104593">
                  <c:v>1.6657376429999999E-9</c:v>
                </c:pt>
                <c:pt idx="104594">
                  <c:v>2.7899619499999999E-9</c:v>
                </c:pt>
                <c:pt idx="104595">
                  <c:v>4.2611224089999999E-9</c:v>
                </c:pt>
                <c:pt idx="104596">
                  <c:v>2.4861027289999999E-8</c:v>
                </c:pt>
                <c:pt idx="104597">
                  <c:v>2.5497697070000001E-8</c:v>
                </c:pt>
                <c:pt idx="104598">
                  <c:v>1.5962596860000002E-8</c:v>
                </c:pt>
                <c:pt idx="104599">
                  <c:v>2.02265603E-8</c:v>
                </c:pt>
                <c:pt idx="104600">
                  <c:v>8.7000805530000004E-7</c:v>
                </c:pt>
                <c:pt idx="104601">
                  <c:v>8.176233257E-9</c:v>
                </c:pt>
                <c:pt idx="104602">
                  <c:v>2.9778108909999999E-8</c:v>
                </c:pt>
                <c:pt idx="104603">
                  <c:v>4.581471363E-8</c:v>
                </c:pt>
                <c:pt idx="104604">
                  <c:v>9.8123544950000005E-8</c:v>
                </c:pt>
                <c:pt idx="104605">
                  <c:v>2.3695612660000001E-8</c:v>
                </c:pt>
                <c:pt idx="104606">
                  <c:v>4.8989866060000003E-8</c:v>
                </c:pt>
                <c:pt idx="104607">
                  <c:v>2.4720670219999999E-7</c:v>
                </c:pt>
                <c:pt idx="104608">
                  <c:v>3.042690458E-6</c:v>
                </c:pt>
                <c:pt idx="104609">
                  <c:v>3.2072878770000003E-7</c:v>
                </c:pt>
                <c:pt idx="104610">
                  <c:v>1.076160714E-7</c:v>
                </c:pt>
                <c:pt idx="104611">
                  <c:v>1.037100508E-7</c:v>
                </c:pt>
                <c:pt idx="104612">
                  <c:v>4.1745099869999998E-7</c:v>
                </c:pt>
                <c:pt idx="104613">
                  <c:v>4.4400207939999998E-8</c:v>
                </c:pt>
                <c:pt idx="104614">
                  <c:v>1.4516118169999999E-8</c:v>
                </c:pt>
                <c:pt idx="104615">
                  <c:v>2.1680670849999999E-8</c:v>
                </c:pt>
                <c:pt idx="104616">
                  <c:v>1.7409921090000001E-7</c:v>
                </c:pt>
                <c:pt idx="104617">
                  <c:v>5.930521536E-8</c:v>
                </c:pt>
                <c:pt idx="104618">
                  <c:v>3.355192635E-8</c:v>
                </c:pt>
                <c:pt idx="104619">
                  <c:v>1.274501302E-7</c:v>
                </c:pt>
                <c:pt idx="104620">
                  <c:v>6.8385735560000005E-7</c:v>
                </c:pt>
                <c:pt idx="104621">
                  <c:v>2.0465575369999999E-8</c:v>
                </c:pt>
                <c:pt idx="104622">
                  <c:v>4.8729090960000002E-9</c:v>
                </c:pt>
                <c:pt idx="104623">
                  <c:v>1.280396399E-9</c:v>
                </c:pt>
                <c:pt idx="104624">
                  <c:v>1.81057241E-8</c:v>
                </c:pt>
                <c:pt idx="104625">
                  <c:v>4.5185294780000004E-9</c:v>
                </c:pt>
                <c:pt idx="104626">
                  <c:v>6.7988419170000003E-9</c:v>
                </c:pt>
                <c:pt idx="104627">
                  <c:v>1.9309646060000001E-8</c:v>
                </c:pt>
                <c:pt idx="104628">
                  <c:v>1.06484788E-7</c:v>
                </c:pt>
                <c:pt idx="104629">
                  <c:v>6.1957367909999998E-8</c:v>
                </c:pt>
                <c:pt idx="104630">
                  <c:v>2.5584617409999999E-8</c:v>
                </c:pt>
                <c:pt idx="104631">
                  <c:v>3.4592832429999998E-8</c:v>
                </c:pt>
                <c:pt idx="104632">
                  <c:v>1.3267071859999999E-7</c:v>
                </c:pt>
                <c:pt idx="104633">
                  <c:v>2.1430288169999999E-8</c:v>
                </c:pt>
                <c:pt idx="104634">
                  <c:v>1.6062829159999999E-8</c:v>
                </c:pt>
                <c:pt idx="104635">
                  <c:v>1.532088124E-8</c:v>
                </c:pt>
                <c:pt idx="104636">
                  <c:v>1.0521451580000001E-8</c:v>
                </c:pt>
                <c:pt idx="104637">
                  <c:v>2.9257402400000001E-8</c:v>
                </c:pt>
                <c:pt idx="104638">
                  <c:v>6.1750197700000001E-9</c:v>
                </c:pt>
                <c:pt idx="104639">
                  <c:v>2.330919649E-8</c:v>
                </c:pt>
                <c:pt idx="104640">
                  <c:v>2.4818873200000001E-8</c:v>
                </c:pt>
                <c:pt idx="104641">
                  <c:v>1.347155155E-8</c:v>
                </c:pt>
                <c:pt idx="104642">
                  <c:v>1.0396541939999999E-8</c:v>
                </c:pt>
                <c:pt idx="104643">
                  <c:v>8.0703491770000008E-9</c:v>
                </c:pt>
                <c:pt idx="104644">
                  <c:v>2.9742879520000001E-9</c:v>
                </c:pt>
                <c:pt idx="104645">
                  <c:v>9.4702780400000001E-9</c:v>
                </c:pt>
                <c:pt idx="104646">
                  <c:v>1.4841951710000001E-8</c:v>
                </c:pt>
                <c:pt idx="104647">
                  <c:v>5.666925847E-8</c:v>
                </c:pt>
                <c:pt idx="104648">
                  <c:v>2.9014866219999999E-7</c:v>
                </c:pt>
                <c:pt idx="104649">
                  <c:v>2.2197241420000001E-7</c:v>
                </c:pt>
                <c:pt idx="104650">
                  <c:v>2.3480414649999999E-7</c:v>
                </c:pt>
                <c:pt idx="104651">
                  <c:v>4.3262172849999999E-7</c:v>
                </c:pt>
                <c:pt idx="104652">
                  <c:v>1.362988116E-6</c:v>
                </c:pt>
                <c:pt idx="104653">
                  <c:v>1.5041743649999998E-8</c:v>
                </c:pt>
                <c:pt idx="104654">
                  <c:v>7.3557009749999997E-8</c:v>
                </c:pt>
                <c:pt idx="104655">
                  <c:v>9.5218388049999998E-9</c:v>
                </c:pt>
                <c:pt idx="104656">
                  <c:v>1.1919470070000001E-7</c:v>
                </c:pt>
                <c:pt idx="104657">
                  <c:v>6.7806314949999999E-8</c:v>
                </c:pt>
                <c:pt idx="104658">
                  <c:v>8.1301019890000001E-8</c:v>
                </c:pt>
                <c:pt idx="104659">
                  <c:v>1.6824073349999998E-8</c:v>
                </c:pt>
                <c:pt idx="104660">
                  <c:v>1.1337437790000001E-7</c:v>
                </c:pt>
                <c:pt idx="104661">
                  <c:v>5.3343659879999997E-8</c:v>
                </c:pt>
                <c:pt idx="104662">
                  <c:v>8.2523489470000005E-8</c:v>
                </c:pt>
                <c:pt idx="104663">
                  <c:v>9.867678794E-8</c:v>
                </c:pt>
                <c:pt idx="104664">
                  <c:v>7.7838524279999996E-8</c:v>
                </c:pt>
                <c:pt idx="104665">
                  <c:v>7.0699805079999997E-8</c:v>
                </c:pt>
                <c:pt idx="104666">
                  <c:v>2.8530276140000001E-8</c:v>
                </c:pt>
                <c:pt idx="104667">
                  <c:v>4.0263804989999998E-8</c:v>
                </c:pt>
                <c:pt idx="104668">
                  <c:v>9.7284904820000006E-8</c:v>
                </c:pt>
                <c:pt idx="104669">
                  <c:v>2.9080026739999999E-8</c:v>
                </c:pt>
                <c:pt idx="104670">
                  <c:v>7.9728816279999992E-9</c:v>
                </c:pt>
                <c:pt idx="104671">
                  <c:v>2.5530513390000001E-8</c:v>
                </c:pt>
                <c:pt idx="104672">
                  <c:v>1.71242244E-7</c:v>
                </c:pt>
                <c:pt idx="104673">
                  <c:v>5.6831229729999999E-9</c:v>
                </c:pt>
                <c:pt idx="104674">
                  <c:v>1.249710985E-8</c:v>
                </c:pt>
                <c:pt idx="104675">
                  <c:v>7.3414629750000001E-9</c:v>
                </c:pt>
                <c:pt idx="104676">
                  <c:v>5.9468519590000002E-8</c:v>
                </c:pt>
                <c:pt idx="104677">
                  <c:v>6.0440200960000002E-9</c:v>
                </c:pt>
                <c:pt idx="104678">
                  <c:v>4.4059230530000001E-8</c:v>
                </c:pt>
                <c:pt idx="104679">
                  <c:v>3.2944193670000003E-8</c:v>
                </c:pt>
                <c:pt idx="104680">
                  <c:v>2.3113464260000001E-9</c:v>
                </c:pt>
                <c:pt idx="104681">
                  <c:v>5.2326992819999997E-8</c:v>
                </c:pt>
                <c:pt idx="104682">
                  <c:v>6.977773691E-8</c:v>
                </c:pt>
                <c:pt idx="104683">
                  <c:v>1.5510588560000001E-8</c:v>
                </c:pt>
                <c:pt idx="104684">
                  <c:v>1.943355519E-9</c:v>
                </c:pt>
                <c:pt idx="104685">
                  <c:v>7.4008146709999994E-8</c:v>
                </c:pt>
                <c:pt idx="104686">
                  <c:v>6.0664416059999996E-8</c:v>
                </c:pt>
                <c:pt idx="104687">
                  <c:v>1.8892446359999999E-8</c:v>
                </c:pt>
                <c:pt idx="104688">
                  <c:v>4.0456041240000001E-8</c:v>
                </c:pt>
                <c:pt idx="104689">
                  <c:v>9.2909057859999999E-8</c:v>
                </c:pt>
                <c:pt idx="104690">
                  <c:v>4.1988833740000001E-8</c:v>
                </c:pt>
                <c:pt idx="104691">
                  <c:v>2.2557504050000001E-8</c:v>
                </c:pt>
                <c:pt idx="104692">
                  <c:v>1.131979464E-8</c:v>
                </c:pt>
                <c:pt idx="104693">
                  <c:v>1.544311002E-8</c:v>
                </c:pt>
                <c:pt idx="104694">
                  <c:v>3.1487449980000001E-9</c:v>
                </c:pt>
                <c:pt idx="104695">
                  <c:v>3.4513924849999998E-9</c:v>
                </c:pt>
                <c:pt idx="104696">
                  <c:v>2.428434947E-8</c:v>
                </c:pt>
                <c:pt idx="104697">
                  <c:v>3.2788692170000001E-9</c:v>
                </c:pt>
                <c:pt idx="104698">
                  <c:v>4.0398692219999997E-9</c:v>
                </c:pt>
                <c:pt idx="104699">
                  <c:v>4.0976561820000003E-8</c:v>
                </c:pt>
                <c:pt idx="104700">
                  <c:v>3.7762714790000002E-8</c:v>
                </c:pt>
                <c:pt idx="104701">
                  <c:v>3.791424664E-8</c:v>
                </c:pt>
                <c:pt idx="104702">
                  <c:v>7.9413546839999999E-8</c:v>
                </c:pt>
                <c:pt idx="104703">
                  <c:v>1.0274897279999999E-7</c:v>
                </c:pt>
                <c:pt idx="104704">
                  <c:v>5.5165020270000002E-8</c:v>
                </c:pt>
                <c:pt idx="104705">
                  <c:v>1.9259545990000001E-8</c:v>
                </c:pt>
                <c:pt idx="104706">
                  <c:v>6.3408414890000004E-8</c:v>
                </c:pt>
                <c:pt idx="104707">
                  <c:v>2.0159128540000001E-8</c:v>
                </c:pt>
                <c:pt idx="104708">
                  <c:v>1.2828103910000001E-9</c:v>
                </c:pt>
                <c:pt idx="104709">
                  <c:v>6.6707445599999999E-8</c:v>
                </c:pt>
                <c:pt idx="104710">
                  <c:v>1.2522729989999999E-7</c:v>
                </c:pt>
                <c:pt idx="104711">
                  <c:v>3.6108441009999998E-7</c:v>
                </c:pt>
                <c:pt idx="104712">
                  <c:v>2.5088142219999999E-7</c:v>
                </c:pt>
                <c:pt idx="104713">
                  <c:v>6.1722817020000003E-10</c:v>
                </c:pt>
                <c:pt idx="104714">
                  <c:v>1.44192657E-8</c:v>
                </c:pt>
                <c:pt idx="104715">
                  <c:v>1.0000104580000001E-8</c:v>
                </c:pt>
                <c:pt idx="104716">
                  <c:v>1.6620635120000001E-8</c:v>
                </c:pt>
                <c:pt idx="104717">
                  <c:v>1.5772618639999999E-8</c:v>
                </c:pt>
                <c:pt idx="104718">
                  <c:v>7.9928897399999998E-9</c:v>
                </c:pt>
                <c:pt idx="104719">
                  <c:v>2.375077181E-8</c:v>
                </c:pt>
                <c:pt idx="104720">
                  <c:v>1.2191253939999999E-7</c:v>
                </c:pt>
                <c:pt idx="104721">
                  <c:v>4.728402325E-8</c:v>
                </c:pt>
                <c:pt idx="104722">
                  <c:v>7.9261815459999998E-8</c:v>
                </c:pt>
                <c:pt idx="104723">
                  <c:v>9.000947877E-7</c:v>
                </c:pt>
                <c:pt idx="104724">
                  <c:v>2.0660191409999999E-7</c:v>
                </c:pt>
                <c:pt idx="104725">
                  <c:v>2.9927015199999999E-8</c:v>
                </c:pt>
                <c:pt idx="104726">
                  <c:v>2.7094557839999999E-8</c:v>
                </c:pt>
                <c:pt idx="104727">
                  <c:v>1.984186918E-7</c:v>
                </c:pt>
                <c:pt idx="104728">
                  <c:v>3.6292593930000002E-8</c:v>
                </c:pt>
                <c:pt idx="104729">
                  <c:v>3.4551925649999998E-8</c:v>
                </c:pt>
                <c:pt idx="104730">
                  <c:v>1.4020597470000001E-7</c:v>
                </c:pt>
                <c:pt idx="104731">
                  <c:v>2.1580755029999999E-6</c:v>
                </c:pt>
                <c:pt idx="104732">
                  <c:v>1.0372110489999999E-6</c:v>
                </c:pt>
                <c:pt idx="104733">
                  <c:v>1.3151594130000001E-7</c:v>
                </c:pt>
                <c:pt idx="104734">
                  <c:v>1.259572254E-7</c:v>
                </c:pt>
                <c:pt idx="104735">
                  <c:v>4.2983899340000002E-7</c:v>
                </c:pt>
                <c:pt idx="104736">
                  <c:v>5.7784133369999996E-9</c:v>
                </c:pt>
                <c:pt idx="104737">
                  <c:v>6.3982792290000003E-9</c:v>
                </c:pt>
                <c:pt idx="104738">
                  <c:v>1.8361747759999999E-8</c:v>
                </c:pt>
                <c:pt idx="104739">
                  <c:v>5.5481873939999997E-8</c:v>
                </c:pt>
                <c:pt idx="104740">
                  <c:v>1.752355524E-9</c:v>
                </c:pt>
                <c:pt idx="104741">
                  <c:v>1.447564863E-8</c:v>
                </c:pt>
                <c:pt idx="104742">
                  <c:v>1.146837218E-8</c:v>
                </c:pt>
                <c:pt idx="104743">
                  <c:v>5.5027389840000002E-8</c:v>
                </c:pt>
                <c:pt idx="104744">
                  <c:v>5.935702414E-9</c:v>
                </c:pt>
                <c:pt idx="104745">
                  <c:v>2.796925476E-8</c:v>
                </c:pt>
                <c:pt idx="104746">
                  <c:v>1.1527652920000001E-8</c:v>
                </c:pt>
                <c:pt idx="104747">
                  <c:v>3.852506136E-8</c:v>
                </c:pt>
                <c:pt idx="104748">
                  <c:v>5.864780875E-9</c:v>
                </c:pt>
                <c:pt idx="104749">
                  <c:v>2.199415878E-8</c:v>
                </c:pt>
                <c:pt idx="104750">
                  <c:v>3.1793711359999998E-10</c:v>
                </c:pt>
                <c:pt idx="104751">
                  <c:v>3.7614865889999997E-7</c:v>
                </c:pt>
                <c:pt idx="104752">
                  <c:v>8.1600325830000005E-8</c:v>
                </c:pt>
                <c:pt idx="104753">
                  <c:v>5.611283029E-8</c:v>
                </c:pt>
                <c:pt idx="104754">
                  <c:v>3.197351795E-8</c:v>
                </c:pt>
                <c:pt idx="104755">
                  <c:v>8.9006978230000002E-8</c:v>
                </c:pt>
                <c:pt idx="104756">
                  <c:v>1.0825332509999999E-8</c:v>
                </c:pt>
                <c:pt idx="104757">
                  <c:v>2.4279337570000001E-9</c:v>
                </c:pt>
                <c:pt idx="104758">
                  <c:v>4.343485192E-9</c:v>
                </c:pt>
                <c:pt idx="104759">
                  <c:v>8.71704484E-9</c:v>
                </c:pt>
                <c:pt idx="104760">
                  <c:v>1.429265043E-8</c:v>
                </c:pt>
                <c:pt idx="104761">
                  <c:v>2.914790103E-8</c:v>
                </c:pt>
                <c:pt idx="104762">
                  <c:v>1.453922721E-8</c:v>
                </c:pt>
                <c:pt idx="104763">
                  <c:v>7.9706763720000002E-7</c:v>
                </c:pt>
                <c:pt idx="104764">
                  <c:v>9.0392483689999999E-8</c:v>
                </c:pt>
                <c:pt idx="104765">
                  <c:v>6.5023870850000003E-8</c:v>
                </c:pt>
                <c:pt idx="104766">
                  <c:v>1.4071419250000001E-7</c:v>
                </c:pt>
                <c:pt idx="104767">
                  <c:v>1.4499527300000001E-8</c:v>
                </c:pt>
                <c:pt idx="104768">
                  <c:v>8.4570441160000008E-9</c:v>
                </c:pt>
                <c:pt idx="104769">
                  <c:v>9.3340673749999996E-8</c:v>
                </c:pt>
                <c:pt idx="104770">
                  <c:v>1.052640485E-7</c:v>
                </c:pt>
                <c:pt idx="104771">
                  <c:v>3.7566061130000002E-7</c:v>
                </c:pt>
                <c:pt idx="104772">
                  <c:v>3.3957004919999997E-8</c:v>
                </c:pt>
                <c:pt idx="104773">
                  <c:v>1.478359303E-7</c:v>
                </c:pt>
                <c:pt idx="104774">
                  <c:v>3.3957393839999999E-7</c:v>
                </c:pt>
                <c:pt idx="104775">
                  <c:v>1.285962146E-6</c:v>
                </c:pt>
                <c:pt idx="104776">
                  <c:v>1.9682377939999999E-7</c:v>
                </c:pt>
                <c:pt idx="104777">
                  <c:v>1.114887714E-7</c:v>
                </c:pt>
                <c:pt idx="104778">
                  <c:v>4.573596361E-8</c:v>
                </c:pt>
                <c:pt idx="104779">
                  <c:v>9.5045196870000005E-8</c:v>
                </c:pt>
                <c:pt idx="104780">
                  <c:v>9.3265741010000001E-8</c:v>
                </c:pt>
                <c:pt idx="104781">
                  <c:v>9.018959665E-8</c:v>
                </c:pt>
                <c:pt idx="104782">
                  <c:v>7.0901448149999997E-8</c:v>
                </c:pt>
                <c:pt idx="104783">
                  <c:v>5.6195217760000004E-6</c:v>
                </c:pt>
                <c:pt idx="104784">
                  <c:v>1.9813696149999999E-7</c:v>
                </c:pt>
                <c:pt idx="104785">
                  <c:v>7.3816931210000001E-8</c:v>
                </c:pt>
                <c:pt idx="104786">
                  <c:v>4.7407985150000001E-8</c:v>
                </c:pt>
                <c:pt idx="104787">
                  <c:v>6.5220249929999997E-8</c:v>
                </c:pt>
                <c:pt idx="104788">
                  <c:v>1.2640573350000001E-9</c:v>
                </c:pt>
                <c:pt idx="104789">
                  <c:v>3.8181065439999998E-9</c:v>
                </c:pt>
                <c:pt idx="104790">
                  <c:v>1.2424510760000001E-9</c:v>
                </c:pt>
                <c:pt idx="104791">
                  <c:v>5.9424009369999997E-9</c:v>
                </c:pt>
                <c:pt idx="104792">
                  <c:v>5.2519926599999996E-9</c:v>
                </c:pt>
                <c:pt idx="104793">
                  <c:v>7.2082041999999997E-9</c:v>
                </c:pt>
                <c:pt idx="104794">
                  <c:v>1.306984016E-8</c:v>
                </c:pt>
                <c:pt idx="104795">
                  <c:v>1.69822979E-8</c:v>
                </c:pt>
                <c:pt idx="104796">
                  <c:v>1.4013982350000001E-8</c:v>
                </c:pt>
                <c:pt idx="104797">
                  <c:v>1.4407175799999999E-8</c:v>
                </c:pt>
                <c:pt idx="104798">
                  <c:v>9.4872875820000005E-9</c:v>
                </c:pt>
                <c:pt idx="104799">
                  <c:v>8.1199815879999999E-9</c:v>
                </c:pt>
                <c:pt idx="104800">
                  <c:v>9.2857718559999997E-9</c:v>
                </c:pt>
                <c:pt idx="104801">
                  <c:v>9.2111753590000007E-9</c:v>
                </c:pt>
                <c:pt idx="104802">
                  <c:v>1.7466191460000001E-9</c:v>
                </c:pt>
                <c:pt idx="104803">
                  <c:v>4.2508771330000003E-8</c:v>
                </c:pt>
                <c:pt idx="104804">
                  <c:v>3.308889001E-9</c:v>
                </c:pt>
                <c:pt idx="104805">
                  <c:v>8.0590167089999998E-10</c:v>
                </c:pt>
                <c:pt idx="104806">
                  <c:v>5.7768763339999998E-9</c:v>
                </c:pt>
                <c:pt idx="104807">
                  <c:v>2.1104089120000001E-7</c:v>
                </c:pt>
                <c:pt idx="104808">
                  <c:v>6.7043987040000003E-9</c:v>
                </c:pt>
                <c:pt idx="104809">
                  <c:v>7.6700542500000001E-9</c:v>
                </c:pt>
                <c:pt idx="104810">
                  <c:v>2.847481201E-8</c:v>
                </c:pt>
                <c:pt idx="104811">
                  <c:v>2.63451096E-7</c:v>
                </c:pt>
                <c:pt idx="104812">
                  <c:v>3.2719099729999998E-8</c:v>
                </c:pt>
                <c:pt idx="104813">
                  <c:v>3.8952981829999997E-8</c:v>
                </c:pt>
                <c:pt idx="104814">
                  <c:v>4.8075806420000001E-8</c:v>
                </c:pt>
                <c:pt idx="104815">
                  <c:v>3.5988258239999999E-7</c:v>
                </c:pt>
                <c:pt idx="104816">
                  <c:v>5.0995835790000001E-8</c:v>
                </c:pt>
                <c:pt idx="104817">
                  <c:v>7.2149562460000003E-8</c:v>
                </c:pt>
                <c:pt idx="104818">
                  <c:v>6.9363172569999995E-8</c:v>
                </c:pt>
                <c:pt idx="104819">
                  <c:v>9.5124888990000003E-7</c:v>
                </c:pt>
                <c:pt idx="104820">
                  <c:v>6.8139596190000002E-8</c:v>
                </c:pt>
                <c:pt idx="104821">
                  <c:v>9.5597382500000003E-8</c:v>
                </c:pt>
                <c:pt idx="104822">
                  <c:v>3.4766024080000001E-8</c:v>
                </c:pt>
                <c:pt idx="104823">
                  <c:v>1.3273006679999999E-5</c:v>
                </c:pt>
                <c:pt idx="104824">
                  <c:v>4.3571766820000003E-8</c:v>
                </c:pt>
                <c:pt idx="104825">
                  <c:v>8.2472688460000002E-8</c:v>
                </c:pt>
                <c:pt idx="104826">
                  <c:v>2.5042825100000001E-7</c:v>
                </c:pt>
                <c:pt idx="104827">
                  <c:v>7.1590822780000001E-6</c:v>
                </c:pt>
                <c:pt idx="104828">
                  <c:v>8.834914767E-8</c:v>
                </c:pt>
                <c:pt idx="104829">
                  <c:v>5.3023682279999999E-8</c:v>
                </c:pt>
                <c:pt idx="104830">
                  <c:v>4.9706688180000003E-8</c:v>
                </c:pt>
                <c:pt idx="104831">
                  <c:v>4.9332402949999998E-7</c:v>
                </c:pt>
                <c:pt idx="104832">
                  <c:v>3.4396969709999997E-8</c:v>
                </c:pt>
                <c:pt idx="104833">
                  <c:v>2.1622963349999999E-8</c:v>
                </c:pt>
                <c:pt idx="104834">
                  <c:v>1.059656575E-8</c:v>
                </c:pt>
                <c:pt idx="104835">
                  <c:v>3.8635439159999998E-7</c:v>
                </c:pt>
                <c:pt idx="104836">
                  <c:v>6.045685318E-9</c:v>
                </c:pt>
                <c:pt idx="104837">
                  <c:v>3.8237435400000003E-9</c:v>
                </c:pt>
                <c:pt idx="104838">
                  <c:v>1.7681297180000001E-9</c:v>
                </c:pt>
                <c:pt idx="104839">
                  <c:v>7.6487925899999998E-9</c:v>
                </c:pt>
                <c:pt idx="104840">
                  <c:v>1.6039860069999999E-10</c:v>
                </c:pt>
                <c:pt idx="104841">
                  <c:v>2.5305221209999999E-14</c:v>
                </c:pt>
                <c:pt idx="104842">
                  <c:v>8.1996941360000001E-11</c:v>
                </c:pt>
                <c:pt idx="104843">
                  <c:v>2.250477225E-8</c:v>
                </c:pt>
                <c:pt idx="104844">
                  <c:v>5.8353686940000004E-10</c:v>
                </c:pt>
                <c:pt idx="104845">
                  <c:v>4.4518676520000002E-10</c:v>
                </c:pt>
                <c:pt idx="104846">
                  <c:v>1.5601143220000001E-10</c:v>
                </c:pt>
                <c:pt idx="104847">
                  <c:v>2.238988236E-8</c:v>
                </c:pt>
                <c:pt idx="104848">
                  <c:v>1.585956605E-10</c:v>
                </c:pt>
                <c:pt idx="104849">
                  <c:v>2.3884537979999998E-10</c:v>
                </c:pt>
                <c:pt idx="104850">
                  <c:v>6.5449199220000001E-10</c:v>
                </c:pt>
                <c:pt idx="104851">
                  <c:v>1.741213435E-8</c:v>
                </c:pt>
                <c:pt idx="104852">
                  <c:v>3.1107521110000001E-9</c:v>
                </c:pt>
                <c:pt idx="104853">
                  <c:v>6.2049845859999996E-9</c:v>
                </c:pt>
                <c:pt idx="104854">
                  <c:v>1.774626227E-8</c:v>
                </c:pt>
                <c:pt idx="104855">
                  <c:v>1.3015073550000001E-6</c:v>
                </c:pt>
                <c:pt idx="104856">
                  <c:v>5.7590451689999997E-8</c:v>
                </c:pt>
                <c:pt idx="104857">
                  <c:v>4.2750584349999999E-8</c:v>
                </c:pt>
                <c:pt idx="104858">
                  <c:v>1.8015705610000001E-8</c:v>
                </c:pt>
                <c:pt idx="104859">
                  <c:v>3.4476736879999998E-7</c:v>
                </c:pt>
                <c:pt idx="104860">
                  <c:v>9.8838404120000002E-8</c:v>
                </c:pt>
                <c:pt idx="104861">
                  <c:v>8.2665445630000004E-8</c:v>
                </c:pt>
                <c:pt idx="104862">
                  <c:v>7.7379942780000001E-8</c:v>
                </c:pt>
                <c:pt idx="104863">
                  <c:v>2.5537276930000002E-6</c:v>
                </c:pt>
                <c:pt idx="104864">
                  <c:v>3.7176638480000003E-7</c:v>
                </c:pt>
                <c:pt idx="104865">
                  <c:v>2.4206200950000002E-7</c:v>
                </c:pt>
                <c:pt idx="104866">
                  <c:v>2.0132966310000001E-8</c:v>
                </c:pt>
                <c:pt idx="104867">
                  <c:v>1.838763651E-5</c:v>
                </c:pt>
                <c:pt idx="104868">
                  <c:v>3.3774039539999999E-8</c:v>
                </c:pt>
                <c:pt idx="104869">
                  <c:v>1.6748488060000001E-7</c:v>
                </c:pt>
                <c:pt idx="104870">
                  <c:v>2.050138564E-7</c:v>
                </c:pt>
                <c:pt idx="104871">
                  <c:v>8.3694230819999997E-7</c:v>
                </c:pt>
                <c:pt idx="104872">
                  <c:v>1.127846696E-7</c:v>
                </c:pt>
                <c:pt idx="104873">
                  <c:v>1.5848146950000001E-7</c:v>
                </c:pt>
                <c:pt idx="104874">
                  <c:v>4.6406503980000002E-7</c:v>
                </c:pt>
                <c:pt idx="104875">
                  <c:v>1.2046414149999999E-5</c:v>
                </c:pt>
                <c:pt idx="104876">
                  <c:v>5.5081064019999998E-7</c:v>
                </c:pt>
                <c:pt idx="104877">
                  <c:v>1.46099104E-7</c:v>
                </c:pt>
                <c:pt idx="104878">
                  <c:v>2.5864292300000001E-8</c:v>
                </c:pt>
                <c:pt idx="104879">
                  <c:v>8.8433568349999995E-7</c:v>
                </c:pt>
                <c:pt idx="104880">
                  <c:v>6.4809498340000006E-8</c:v>
                </c:pt>
                <c:pt idx="104881">
                  <c:v>2.3811500950000001E-8</c:v>
                </c:pt>
                <c:pt idx="104882">
                  <c:v>1.8899822960000001E-8</c:v>
                </c:pt>
                <c:pt idx="104883">
                  <c:v>1.317636756E-7</c:v>
                </c:pt>
                <c:pt idx="104884">
                  <c:v>3.0401347459999999E-8</c:v>
                </c:pt>
                <c:pt idx="104885">
                  <c:v>1.191059275E-9</c:v>
                </c:pt>
                <c:pt idx="104886">
                  <c:v>1.8675783599999998E-8</c:v>
                </c:pt>
                <c:pt idx="104887">
                  <c:v>9.8910670540000007E-8</c:v>
                </c:pt>
                <c:pt idx="104888">
                  <c:v>1.019376325E-8</c:v>
                </c:pt>
                <c:pt idx="104889">
                  <c:v>7.7364217510000003E-9</c:v>
                </c:pt>
                <c:pt idx="104890">
                  <c:v>7.9722388780000003E-9</c:v>
                </c:pt>
                <c:pt idx="104891">
                  <c:v>7.8212242470000001E-9</c:v>
                </c:pt>
                <c:pt idx="104892">
                  <c:v>9.4535913680000005E-9</c:v>
                </c:pt>
                <c:pt idx="104893">
                  <c:v>9.5336667090000005E-9</c:v>
                </c:pt>
                <c:pt idx="104894">
                  <c:v>7.4322689509999998E-9</c:v>
                </c:pt>
                <c:pt idx="104895">
                  <c:v>5.8545098539999998E-8</c:v>
                </c:pt>
                <c:pt idx="104896">
                  <c:v>3.3892273970000001E-10</c:v>
                </c:pt>
                <c:pt idx="104897">
                  <c:v>1.5805280689999999E-8</c:v>
                </c:pt>
                <c:pt idx="104898">
                  <c:v>6.8291585809999996E-8</c:v>
                </c:pt>
                <c:pt idx="104899">
                  <c:v>5.8609429940000004E-7</c:v>
                </c:pt>
                <c:pt idx="104900">
                  <c:v>4.4375221880000004E-9</c:v>
                </c:pt>
                <c:pt idx="104901">
                  <c:v>7.1337044530000001E-9</c:v>
                </c:pt>
                <c:pt idx="104902">
                  <c:v>1.242547291E-8</c:v>
                </c:pt>
                <c:pt idx="104903">
                  <c:v>4.6364318430000001E-7</c:v>
                </c:pt>
                <c:pt idx="104904">
                  <c:v>4.347830195E-8</c:v>
                </c:pt>
                <c:pt idx="104905">
                  <c:v>1.038954865E-7</c:v>
                </c:pt>
                <c:pt idx="104906">
                  <c:v>1.4346045459999999E-7</c:v>
                </c:pt>
                <c:pt idx="104907">
                  <c:v>4.8440112919999996E-6</c:v>
                </c:pt>
                <c:pt idx="104908">
                  <c:v>5.0001046E-8</c:v>
                </c:pt>
                <c:pt idx="104909">
                  <c:v>1.7730185809999999E-7</c:v>
                </c:pt>
                <c:pt idx="104910">
                  <c:v>4.3215640530000002E-7</c:v>
                </c:pt>
                <c:pt idx="104911">
                  <c:v>1.6155472920000001E-6</c:v>
                </c:pt>
                <c:pt idx="104912">
                  <c:v>3.3161812999999999E-7</c:v>
                </c:pt>
                <c:pt idx="104913">
                  <c:v>2.504173642E-7</c:v>
                </c:pt>
                <c:pt idx="104914">
                  <c:v>1.137496806E-6</c:v>
                </c:pt>
                <c:pt idx="104915">
                  <c:v>1.6874463020000001E-5</c:v>
                </c:pt>
                <c:pt idx="104916">
                  <c:v>3.5291098870000002E-6</c:v>
                </c:pt>
                <c:pt idx="104917">
                  <c:v>2.6579910790000001E-6</c:v>
                </c:pt>
                <c:pt idx="104918">
                  <c:v>3.8419185879999997E-6</c:v>
                </c:pt>
                <c:pt idx="104919">
                  <c:v>2.282782172E-5</c:v>
                </c:pt>
                <c:pt idx="104920">
                  <c:v>1.1923950600000001E-7</c:v>
                </c:pt>
                <c:pt idx="104921">
                  <c:v>3.4782323470000002E-7</c:v>
                </c:pt>
                <c:pt idx="104922">
                  <c:v>2.9465367380000001E-8</c:v>
                </c:pt>
                <c:pt idx="104923">
                  <c:v>1.1877489990000001E-6</c:v>
                </c:pt>
                <c:pt idx="104924">
                  <c:v>1.9817932749999999E-7</c:v>
                </c:pt>
                <c:pt idx="104925">
                  <c:v>2.6559729640000001E-7</c:v>
                </c:pt>
                <c:pt idx="104926">
                  <c:v>2.8483738530000001E-8</c:v>
                </c:pt>
                <c:pt idx="104927">
                  <c:v>4.1199589E-7</c:v>
                </c:pt>
                <c:pt idx="104928">
                  <c:v>1.121668354E-7</c:v>
                </c:pt>
                <c:pt idx="104929">
                  <c:v>1.67043856E-7</c:v>
                </c:pt>
                <c:pt idx="104930">
                  <c:v>1.598225241E-7</c:v>
                </c:pt>
                <c:pt idx="104931">
                  <c:v>8.8774153540000005E-8</c:v>
                </c:pt>
                <c:pt idx="104932">
                  <c:v>1.2025630329999999E-7</c:v>
                </c:pt>
                <c:pt idx="104933">
                  <c:v>6.7504618290000006E-8</c:v>
                </c:pt>
                <c:pt idx="104934">
                  <c:v>6.7774087089999997E-8</c:v>
                </c:pt>
                <c:pt idx="104935">
                  <c:v>8.9798626839999995E-8</c:v>
                </c:pt>
                <c:pt idx="104936">
                  <c:v>5.757371519E-8</c:v>
                </c:pt>
                <c:pt idx="104937">
                  <c:v>3.4222723630000001E-8</c:v>
                </c:pt>
                <c:pt idx="104938">
                  <c:v>4.066695011E-8</c:v>
                </c:pt>
                <c:pt idx="104939">
                  <c:v>5.448852673E-8</c:v>
                </c:pt>
                <c:pt idx="104940">
                  <c:v>3.8999931390000002E-8</c:v>
                </c:pt>
                <c:pt idx="104941">
                  <c:v>4.5241332440000001E-8</c:v>
                </c:pt>
                <c:pt idx="104942">
                  <c:v>4.6849802010000001E-8</c:v>
                </c:pt>
                <c:pt idx="104943">
                  <c:v>1.870666228E-8</c:v>
                </c:pt>
                <c:pt idx="104944">
                  <c:v>7.9060913560000002E-8</c:v>
                </c:pt>
                <c:pt idx="104945">
                  <c:v>8.2538733110000006E-8</c:v>
                </c:pt>
                <c:pt idx="104946">
                  <c:v>8.4261550739999997E-8</c:v>
                </c:pt>
                <c:pt idx="104947">
                  <c:v>1.9439859490000001E-7</c:v>
                </c:pt>
                <c:pt idx="104948">
                  <c:v>2.0402271210000001E-7</c:v>
                </c:pt>
                <c:pt idx="104949">
                  <c:v>6.6127571830000002E-8</c:v>
                </c:pt>
                <c:pt idx="104950">
                  <c:v>1.05913813E-7</c:v>
                </c:pt>
                <c:pt idx="104951">
                  <c:v>4.0684210779999999E-7</c:v>
                </c:pt>
                <c:pt idx="104952">
                  <c:v>4.3976730000000003E-7</c:v>
                </c:pt>
                <c:pt idx="104953">
                  <c:v>1.04209337E-7</c:v>
                </c:pt>
                <c:pt idx="104954">
                  <c:v>1.126625114E-7</c:v>
                </c:pt>
                <c:pt idx="104955">
                  <c:v>2.6975833760000001E-6</c:v>
                </c:pt>
                <c:pt idx="104956">
                  <c:v>2.0838489180000001E-6</c:v>
                </c:pt>
                <c:pt idx="104957">
                  <c:v>2.4958417110000001E-6</c:v>
                </c:pt>
                <c:pt idx="104958">
                  <c:v>1.9128723549999999E-5</c:v>
                </c:pt>
                <c:pt idx="104959">
                  <c:v>4.0806342039999997E-5</c:v>
                </c:pt>
                <c:pt idx="104960">
                  <c:v>3.1126361500000001E-6</c:v>
                </c:pt>
                <c:pt idx="104961">
                  <c:v>1.870965653E-6</c:v>
                </c:pt>
                <c:pt idx="104962">
                  <c:v>7.1000234279999996E-7</c:v>
                </c:pt>
                <c:pt idx="104963">
                  <c:v>7.4079390029999998E-7</c:v>
                </c:pt>
                <c:pt idx="104964">
                  <c:v>5.3223051409999998E-7</c:v>
                </c:pt>
                <c:pt idx="104965">
                  <c:v>5.973445804E-7</c:v>
                </c:pt>
                <c:pt idx="104966">
                  <c:v>1.108397482E-6</c:v>
                </c:pt>
                <c:pt idx="104967">
                  <c:v>3.0903818370000002E-6</c:v>
                </c:pt>
                <c:pt idx="104968">
                  <c:v>1.0160595749999999E-6</c:v>
                </c:pt>
                <c:pt idx="104969">
                  <c:v>7.3797189990000002E-7</c:v>
                </c:pt>
                <c:pt idx="104970">
                  <c:v>1.2902416779999999E-6</c:v>
                </c:pt>
                <c:pt idx="104971">
                  <c:v>8.7181920410000003E-7</c:v>
                </c:pt>
                <c:pt idx="104972">
                  <c:v>1.1960967870000001E-7</c:v>
                </c:pt>
                <c:pt idx="104973">
                  <c:v>2.5642220879999999E-7</c:v>
                </c:pt>
                <c:pt idx="104974">
                  <c:v>1.6713447079999999E-7</c:v>
                </c:pt>
                <c:pt idx="104975">
                  <c:v>7.0444099609999996E-8</c:v>
                </c:pt>
                <c:pt idx="104976">
                  <c:v>1.6969407360000001E-7</c:v>
                </c:pt>
                <c:pt idx="104977">
                  <c:v>5.049460382E-7</c:v>
                </c:pt>
                <c:pt idx="104978">
                  <c:v>1.030603077E-6</c:v>
                </c:pt>
                <c:pt idx="104979">
                  <c:v>1.339797971E-6</c:v>
                </c:pt>
                <c:pt idx="104980">
                  <c:v>3.7144741619999999E-8</c:v>
                </c:pt>
                <c:pt idx="104981">
                  <c:v>5.7330771419999999E-8</c:v>
                </c:pt>
                <c:pt idx="104982">
                  <c:v>8.3293297760000003E-8</c:v>
                </c:pt>
                <c:pt idx="104983">
                  <c:v>9.6453927379999995E-8</c:v>
                </c:pt>
                <c:pt idx="104984">
                  <c:v>1.0068831970000001E-7</c:v>
                </c:pt>
                <c:pt idx="104985">
                  <c:v>8.3719536510000002E-8</c:v>
                </c:pt>
                <c:pt idx="104986">
                  <c:v>4.6563491509999999E-8</c:v>
                </c:pt>
                <c:pt idx="104987">
                  <c:v>1.728776907E-7</c:v>
                </c:pt>
                <c:pt idx="104988">
                  <c:v>6.6071931780000003E-8</c:v>
                </c:pt>
                <c:pt idx="104989">
                  <c:v>7.7281218079999998E-8</c:v>
                </c:pt>
                <c:pt idx="104990">
                  <c:v>5.9678261669999998E-8</c:v>
                </c:pt>
                <c:pt idx="104991">
                  <c:v>1.2182091619999999E-7</c:v>
                </c:pt>
                <c:pt idx="104992">
                  <c:v>9.9692865250000006E-8</c:v>
                </c:pt>
                <c:pt idx="104993">
                  <c:v>2.193060852E-7</c:v>
                </c:pt>
                <c:pt idx="104994">
                  <c:v>3.9453445899999999E-9</c:v>
                </c:pt>
                <c:pt idx="104995">
                  <c:v>7.1865379099999995E-8</c:v>
                </c:pt>
                <c:pt idx="104996">
                  <c:v>5.0551108740000004E-7</c:v>
                </c:pt>
                <c:pt idx="104997">
                  <c:v>5.6212414079999995E-7</c:v>
                </c:pt>
                <c:pt idx="104998">
                  <c:v>4.5015423890000004E-6</c:v>
                </c:pt>
                <c:pt idx="104999">
                  <c:v>7.4552443680000002E-6</c:v>
                </c:pt>
                <c:pt idx="105000">
                  <c:v>1.5490970720000001E-6</c:v>
                </c:pt>
                <c:pt idx="105001">
                  <c:v>4.2103250349999996E-6</c:v>
                </c:pt>
                <c:pt idx="105002">
                  <c:v>7.4452806050000004E-6</c:v>
                </c:pt>
                <c:pt idx="105003">
                  <c:v>2.4461001389999999E-6</c:v>
                </c:pt>
                <c:pt idx="105004">
                  <c:v>1.7766313790000001E-6</c:v>
                </c:pt>
                <c:pt idx="105005">
                  <c:v>1.892278809E-6</c:v>
                </c:pt>
                <c:pt idx="105006">
                  <c:v>3.5268181380000002E-6</c:v>
                </c:pt>
                <c:pt idx="105007">
                  <c:v>9.1101933459999998E-6</c:v>
                </c:pt>
                <c:pt idx="105008">
                  <c:v>5.9945889649999998E-6</c:v>
                </c:pt>
                <c:pt idx="105009">
                  <c:v>3.4612622709999998E-6</c:v>
                </c:pt>
                <c:pt idx="105010">
                  <c:v>3.9849130799999999E-5</c:v>
                </c:pt>
                <c:pt idx="105011">
                  <c:v>1.1987520689999999E-5</c:v>
                </c:pt>
                <c:pt idx="105012">
                  <c:v>2.4775573169999999E-6</c:v>
                </c:pt>
                <c:pt idx="105013">
                  <c:v>1.7459298729999999E-6</c:v>
                </c:pt>
                <c:pt idx="105014">
                  <c:v>8.9223244029999996E-7</c:v>
                </c:pt>
                <c:pt idx="105015">
                  <c:v>2.0658027230000001E-7</c:v>
                </c:pt>
                <c:pt idx="105016">
                  <c:v>1.1694881120000001E-6</c:v>
                </c:pt>
                <c:pt idx="105017">
                  <c:v>2.8382313880000002E-7</c:v>
                </c:pt>
                <c:pt idx="105018">
                  <c:v>6.5322916619999997E-6</c:v>
                </c:pt>
                <c:pt idx="105019">
                  <c:v>2.7582814670000001E-6</c:v>
                </c:pt>
                <c:pt idx="105020">
                  <c:v>1.482322799E-6</c:v>
                </c:pt>
                <c:pt idx="105021">
                  <c:v>1.093633502E-6</c:v>
                </c:pt>
                <c:pt idx="105022">
                  <c:v>8.9133360089999999E-7</c:v>
                </c:pt>
                <c:pt idx="105023">
                  <c:v>4.2115118499999999E-7</c:v>
                </c:pt>
                <c:pt idx="105024">
                  <c:v>9.6580903250000003E-8</c:v>
                </c:pt>
                <c:pt idx="105025">
                  <c:v>6.3650859890000001E-8</c:v>
                </c:pt>
                <c:pt idx="105026">
                  <c:v>1.065515382E-7</c:v>
                </c:pt>
                <c:pt idx="105027">
                  <c:v>1.4564602950000001E-7</c:v>
                </c:pt>
                <c:pt idx="105028">
                  <c:v>2.818002131E-7</c:v>
                </c:pt>
                <c:pt idx="105029">
                  <c:v>2.219849992E-7</c:v>
                </c:pt>
                <c:pt idx="105030">
                  <c:v>1.1661063730000001E-6</c:v>
                </c:pt>
                <c:pt idx="105031">
                  <c:v>5.5291095810000005E-7</c:v>
                </c:pt>
                <c:pt idx="105032">
                  <c:v>2.0863060319999999E-7</c:v>
                </c:pt>
                <c:pt idx="105033">
                  <c:v>5.8735977790000001E-7</c:v>
                </c:pt>
                <c:pt idx="105034">
                  <c:v>1.208528653E-7</c:v>
                </c:pt>
                <c:pt idx="105035">
                  <c:v>1.22061095E-7</c:v>
                </c:pt>
                <c:pt idx="105036">
                  <c:v>2.7005589979999998E-7</c:v>
                </c:pt>
                <c:pt idx="105037">
                  <c:v>2.487312529E-7</c:v>
                </c:pt>
                <c:pt idx="105038">
                  <c:v>9.8080551319999997E-8</c:v>
                </c:pt>
                <c:pt idx="105039">
                  <c:v>1.4867003460000001E-7</c:v>
                </c:pt>
                <c:pt idx="105040">
                  <c:v>1.0716984770000001E-7</c:v>
                </c:pt>
                <c:pt idx="105041">
                  <c:v>4.5419427699999997E-8</c:v>
                </c:pt>
                <c:pt idx="105042">
                  <c:v>9.4655254180000003E-7</c:v>
                </c:pt>
                <c:pt idx="105043">
                  <c:v>3.6841353939999997E-8</c:v>
                </c:pt>
                <c:pt idx="105044">
                  <c:v>1.7919288940000001E-7</c:v>
                </c:pt>
                <c:pt idx="105045">
                  <c:v>4.9636198899999999E-7</c:v>
                </c:pt>
                <c:pt idx="105046">
                  <c:v>9.471100808E-7</c:v>
                </c:pt>
                <c:pt idx="105047">
                  <c:v>4.6206811530000001E-7</c:v>
                </c:pt>
                <c:pt idx="105048">
                  <c:v>1.9813618910000001E-6</c:v>
                </c:pt>
                <c:pt idx="105049">
                  <c:v>4.119556103E-6</c:v>
                </c:pt>
                <c:pt idx="105050">
                  <c:v>9.3454710419999998E-5</c:v>
                </c:pt>
                <c:pt idx="105051">
                  <c:v>2.1941953640000001E-5</c:v>
                </c:pt>
                <c:pt idx="105052">
                  <c:v>3.4570944640000001E-6</c:v>
                </c:pt>
                <c:pt idx="105053">
                  <c:v>8.1276249139999994E-6</c:v>
                </c:pt>
                <c:pt idx="105054">
                  <c:v>1.4103000850000001E-5</c:v>
                </c:pt>
                <c:pt idx="105055">
                  <c:v>8.0140773569999996E-7</c:v>
                </c:pt>
                <c:pt idx="105056">
                  <c:v>1.333476917E-6</c:v>
                </c:pt>
                <c:pt idx="105057">
                  <c:v>3.8732429159999999E-6</c:v>
                </c:pt>
                <c:pt idx="105058">
                  <c:v>3.1261373140000001E-6</c:v>
                </c:pt>
                <c:pt idx="105059">
                  <c:v>8.3791650379999996E-7</c:v>
                </c:pt>
                <c:pt idx="105060">
                  <c:v>1.5087793249999999E-6</c:v>
                </c:pt>
                <c:pt idx="105061">
                  <c:v>3.3515083040000001E-6</c:v>
                </c:pt>
                <c:pt idx="105062">
                  <c:v>4.3184336309999997E-6</c:v>
                </c:pt>
                <c:pt idx="105063">
                  <c:v>1.6756245319999999E-6</c:v>
                </c:pt>
                <c:pt idx="105064">
                  <c:v>1.5996829440000001E-6</c:v>
                </c:pt>
                <c:pt idx="105065">
                  <c:v>9.9869570879999992E-7</c:v>
                </c:pt>
                <c:pt idx="105066">
                  <c:v>7.4280282210000005E-7</c:v>
                </c:pt>
                <c:pt idx="105067">
                  <c:v>6.0539766319999999E-7</c:v>
                </c:pt>
                <c:pt idx="105068">
                  <c:v>7.6678605249999997E-7</c:v>
                </c:pt>
                <c:pt idx="105069">
                  <c:v>1.4372043269999999E-7</c:v>
                </c:pt>
                <c:pt idx="105070">
                  <c:v>1.9450784699999998E-6</c:v>
                </c:pt>
                <c:pt idx="105071">
                  <c:v>1.296238834E-7</c:v>
                </c:pt>
                <c:pt idx="105072">
                  <c:v>1.5868413220000001E-7</c:v>
                </c:pt>
                <c:pt idx="105073">
                  <c:v>4.2911146320000001E-8</c:v>
                </c:pt>
                <c:pt idx="105074">
                  <c:v>3.5748005689999999E-6</c:v>
                </c:pt>
                <c:pt idx="105075">
                  <c:v>5.3095775619999999E-8</c:v>
                </c:pt>
                <c:pt idx="105076">
                  <c:v>1.7758876679999999E-8</c:v>
                </c:pt>
                <c:pt idx="105077">
                  <c:v>3.5488485809999997E-7</c:v>
                </c:pt>
                <c:pt idx="105078">
                  <c:v>3.4239250570000001E-6</c:v>
                </c:pt>
                <c:pt idx="105079">
                  <c:v>2.705283098E-7</c:v>
                </c:pt>
                <c:pt idx="105080">
                  <c:v>2.6745581389999997E-7</c:v>
                </c:pt>
                <c:pt idx="105081">
                  <c:v>5.3524236770000002E-7</c:v>
                </c:pt>
                <c:pt idx="105082">
                  <c:v>2.1541876429999998E-6</c:v>
                </c:pt>
                <c:pt idx="105083">
                  <c:v>3.677731394E-7</c:v>
                </c:pt>
                <c:pt idx="105084">
                  <c:v>2.4403819869999997E-7</c:v>
                </c:pt>
                <c:pt idx="105085">
                  <c:v>4.4936029260000002E-7</c:v>
                </c:pt>
                <c:pt idx="105086">
                  <c:v>5.8215074740000005E-7</c:v>
                </c:pt>
                <c:pt idx="105087">
                  <c:v>2.6984837390000001E-7</c:v>
                </c:pt>
                <c:pt idx="105088">
                  <c:v>2.1084404990000001E-7</c:v>
                </c:pt>
                <c:pt idx="105089">
                  <c:v>1.646352113E-7</c:v>
                </c:pt>
                <c:pt idx="105090">
                  <c:v>6.9329051230000002E-6</c:v>
                </c:pt>
                <c:pt idx="105091">
                  <c:v>6.8851529929999998E-7</c:v>
                </c:pt>
                <c:pt idx="105092">
                  <c:v>1.573963148E-6</c:v>
                </c:pt>
                <c:pt idx="105093">
                  <c:v>2.8282623979999999E-6</c:v>
                </c:pt>
                <c:pt idx="105094">
                  <c:v>5.2615665500000001E-5</c:v>
                </c:pt>
                <c:pt idx="105095">
                  <c:v>1.6719411179999999E-6</c:v>
                </c:pt>
                <c:pt idx="105096">
                  <c:v>6.1054109109999997E-7</c:v>
                </c:pt>
                <c:pt idx="105097">
                  <c:v>1.118968097E-6</c:v>
                </c:pt>
                <c:pt idx="105098">
                  <c:v>2.206980811E-5</c:v>
                </c:pt>
                <c:pt idx="105099">
                  <c:v>2.5099631149999998E-6</c:v>
                </c:pt>
                <c:pt idx="105100">
                  <c:v>1.4551080700000001E-6</c:v>
                </c:pt>
                <c:pt idx="105101">
                  <c:v>3.449869644E-7</c:v>
                </c:pt>
                <c:pt idx="105102">
                  <c:v>1.2468260479999999E-4</c:v>
                </c:pt>
                <c:pt idx="105103">
                  <c:v>6.7631664770000002E-7</c:v>
                </c:pt>
                <c:pt idx="105104">
                  <c:v>1.7997267189999999E-6</c:v>
                </c:pt>
                <c:pt idx="105105">
                  <c:v>2.3725552200000001E-6</c:v>
                </c:pt>
                <c:pt idx="105106">
                  <c:v>3.2690530820000003E-5</c:v>
                </c:pt>
                <c:pt idx="105107">
                  <c:v>6.9914465639999998E-7</c:v>
                </c:pt>
                <c:pt idx="105108">
                  <c:v>1.1873991669999999E-6</c:v>
                </c:pt>
                <c:pt idx="105109">
                  <c:v>7.2124337750000004E-7</c:v>
                </c:pt>
                <c:pt idx="105110">
                  <c:v>1.2870113479999999E-4</c:v>
                </c:pt>
                <c:pt idx="105111">
                  <c:v>1.6735193370000001E-6</c:v>
                </c:pt>
                <c:pt idx="105112">
                  <c:v>6.0251692349999998E-7</c:v>
                </c:pt>
                <c:pt idx="105113">
                  <c:v>2.2338201819999998E-6</c:v>
                </c:pt>
                <c:pt idx="105114">
                  <c:v>3.8797476650000002E-5</c:v>
                </c:pt>
                <c:pt idx="105115">
                  <c:v>1.6818915490000001E-7</c:v>
                </c:pt>
                <c:pt idx="105116">
                  <c:v>2.377176417E-7</c:v>
                </c:pt>
                <c:pt idx="105117">
                  <c:v>3.7394658569999998E-7</c:v>
                </c:pt>
                <c:pt idx="105118">
                  <c:v>3.8115156580000001E-6</c:v>
                </c:pt>
                <c:pt idx="105119">
                  <c:v>1.9094717400000001E-6</c:v>
                </c:pt>
                <c:pt idx="105120">
                  <c:v>1.933464564E-6</c:v>
                </c:pt>
                <c:pt idx="105121">
                  <c:v>6.6100477210000002E-7</c:v>
                </c:pt>
                <c:pt idx="105122">
                  <c:v>4.8039023729999999E-4</c:v>
                </c:pt>
                <c:pt idx="105123">
                  <c:v>8.3220830749999996E-7</c:v>
                </c:pt>
                <c:pt idx="105124">
                  <c:v>7.9055416050000008E-6</c:v>
                </c:pt>
                <c:pt idx="105125">
                  <c:v>1.2371024510000001E-5</c:v>
                </c:pt>
                <c:pt idx="105126">
                  <c:v>1.050752898E-4</c:v>
                </c:pt>
                <c:pt idx="105127">
                  <c:v>9.5664710330000001E-6</c:v>
                </c:pt>
                <c:pt idx="105128">
                  <c:v>1.4024820209999999E-5</c:v>
                </c:pt>
                <c:pt idx="105129">
                  <c:v>1.4688117000000001E-5</c:v>
                </c:pt>
                <c:pt idx="105130">
                  <c:v>6.229532562E-4</c:v>
                </c:pt>
                <c:pt idx="105131">
                  <c:v>1.1404339819999999E-5</c:v>
                </c:pt>
                <c:pt idx="105132">
                  <c:v>2.147138873E-5</c:v>
                </c:pt>
                <c:pt idx="105133">
                  <c:v>3.6185281789999998E-5</c:v>
                </c:pt>
                <c:pt idx="105134">
                  <c:v>4.6517731639999999E-3</c:v>
                </c:pt>
                <c:pt idx="105135">
                  <c:v>3.3457730430000001E-5</c:v>
                </c:pt>
                <c:pt idx="105136">
                  <c:v>2.5291352919999999E-5</c:v>
                </c:pt>
                <c:pt idx="105137">
                  <c:v>2.288349743E-5</c:v>
                </c:pt>
                <c:pt idx="105138">
                  <c:v>2.927896395E-4</c:v>
                </c:pt>
                <c:pt idx="105139">
                  <c:v>2.822671537E-5</c:v>
                </c:pt>
                <c:pt idx="105140">
                  <c:v>2.5809664989999999E-5</c:v>
                </c:pt>
                <c:pt idx="105141">
                  <c:v>2.8683633610000001E-5</c:v>
                </c:pt>
                <c:pt idx="105142">
                  <c:v>4.6412246280000003E-3</c:v>
                </c:pt>
                <c:pt idx="105143">
                  <c:v>4.1002368909999999E-5</c:v>
                </c:pt>
                <c:pt idx="105144">
                  <c:v>2.3761889110000002E-5</c:v>
                </c:pt>
                <c:pt idx="105145">
                  <c:v>8.1573287709999992E-6</c:v>
                </c:pt>
                <c:pt idx="105146">
                  <c:v>6.3929724389999996E-4</c:v>
                </c:pt>
                <c:pt idx="105147">
                  <c:v>1.8263156370000002E-5</c:v>
                </c:pt>
                <c:pt idx="105148">
                  <c:v>1.41822186E-5</c:v>
                </c:pt>
                <c:pt idx="105149">
                  <c:v>7.8002176619999994E-6</c:v>
                </c:pt>
                <c:pt idx="105150">
                  <c:v>1.0361828600000001E-4</c:v>
                </c:pt>
                <c:pt idx="105151">
                  <c:v>1.4414756089999999E-5</c:v>
                </c:pt>
                <c:pt idx="105152">
                  <c:v>8.6069366859999992E-6</c:v>
                </c:pt>
                <c:pt idx="105153">
                  <c:v>4.5141811610000002E-7</c:v>
                </c:pt>
                <c:pt idx="105154">
                  <c:v>4.7877141789999999E-4</c:v>
                </c:pt>
                <c:pt idx="105155">
                  <c:v>1.101283504E-6</c:v>
                </c:pt>
                <c:pt idx="105156">
                  <c:v>2.2024417400000001E-6</c:v>
                </c:pt>
                <c:pt idx="105157">
                  <c:v>1.779824523E-6</c:v>
                </c:pt>
                <c:pt idx="105158">
                  <c:v>3.9345015640000004E-6</c:v>
                </c:pt>
                <c:pt idx="105159">
                  <c:v>4.390242233E-7</c:v>
                </c:pt>
                <c:pt idx="105160">
                  <c:v>2.3990081949999998E-7</c:v>
                </c:pt>
                <c:pt idx="105161">
                  <c:v>1.9059912789999999E-7</c:v>
                </c:pt>
                <c:pt idx="105162">
                  <c:v>3.6819214200000003E-5</c:v>
                </c:pt>
                <c:pt idx="105163">
                  <c:v>1.784374666E-6</c:v>
                </c:pt>
                <c:pt idx="105164">
                  <c:v>8.718643312E-7</c:v>
                </c:pt>
                <c:pt idx="105165">
                  <c:v>1.442171847E-6</c:v>
                </c:pt>
                <c:pt idx="105166">
                  <c:v>1.2981967329999999E-4</c:v>
                </c:pt>
                <c:pt idx="105167">
                  <c:v>1.165828889E-6</c:v>
                </c:pt>
                <c:pt idx="105168">
                  <c:v>1.1572655960000001E-6</c:v>
                </c:pt>
                <c:pt idx="105169">
                  <c:v>4.9698499980000004E-7</c:v>
                </c:pt>
                <c:pt idx="105170">
                  <c:v>3.232389212E-5</c:v>
                </c:pt>
                <c:pt idx="105171">
                  <c:v>2.758707211E-6</c:v>
                </c:pt>
                <c:pt idx="105172">
                  <c:v>1.770048754E-6</c:v>
                </c:pt>
                <c:pt idx="105173">
                  <c:v>5.0826949219999998E-7</c:v>
                </c:pt>
                <c:pt idx="105174">
                  <c:v>1.218029477E-4</c:v>
                </c:pt>
                <c:pt idx="105175">
                  <c:v>9.1045146649999998E-7</c:v>
                </c:pt>
                <c:pt idx="105176">
                  <c:v>1.9161057910000001E-6</c:v>
                </c:pt>
                <c:pt idx="105177">
                  <c:v>2.4831568529999999E-6</c:v>
                </c:pt>
                <c:pt idx="105178">
                  <c:v>2.2143926740000002E-5</c:v>
                </c:pt>
                <c:pt idx="105179">
                  <c:v>1.3914112520000001E-6</c:v>
                </c:pt>
                <c:pt idx="105180">
                  <c:v>6.886448059E-7</c:v>
                </c:pt>
                <c:pt idx="105181">
                  <c:v>1.6077642859999999E-6</c:v>
                </c:pt>
                <c:pt idx="105182">
                  <c:v>5.1195800009999998E-5</c:v>
                </c:pt>
                <c:pt idx="105183">
                  <c:v>2.98531359E-6</c:v>
                </c:pt>
                <c:pt idx="105184">
                  <c:v>1.9396431019999999E-6</c:v>
                </c:pt>
                <c:pt idx="105185">
                  <c:v>7.6946525070000004E-7</c:v>
                </c:pt>
                <c:pt idx="105186">
                  <c:v>7.0972169169999998E-6</c:v>
                </c:pt>
                <c:pt idx="105187">
                  <c:v>1.4647582900000001E-7</c:v>
                </c:pt>
                <c:pt idx="105188">
                  <c:v>2.072989631E-7</c:v>
                </c:pt>
                <c:pt idx="105189">
                  <c:v>2.6029959250000003E-7</c:v>
                </c:pt>
                <c:pt idx="105190">
                  <c:v>6.0714498209999996E-7</c:v>
                </c:pt>
                <c:pt idx="105191">
                  <c:v>4.6942207220000002E-7</c:v>
                </c:pt>
                <c:pt idx="105192">
                  <c:v>2.271121058E-7</c:v>
                </c:pt>
                <c:pt idx="105193">
                  <c:v>3.5032692839999999E-7</c:v>
                </c:pt>
                <c:pt idx="105194">
                  <c:v>2.1568129070000002E-6</c:v>
                </c:pt>
                <c:pt idx="105195">
                  <c:v>5.695791233E-7</c:v>
                </c:pt>
                <c:pt idx="105196">
                  <c:v>2.6761767680000001E-7</c:v>
                </c:pt>
                <c:pt idx="105197">
                  <c:v>2.6197748709999998E-7</c:v>
                </c:pt>
                <c:pt idx="105198">
                  <c:v>3.3611144509999999E-6</c:v>
                </c:pt>
                <c:pt idx="105199">
                  <c:v>3.0059145850000002E-7</c:v>
                </c:pt>
                <c:pt idx="105200">
                  <c:v>9.0890423339999999E-9</c:v>
                </c:pt>
                <c:pt idx="105201">
                  <c:v>5.1483526019999997E-8</c:v>
                </c:pt>
                <c:pt idx="105202">
                  <c:v>3.3602408979999999E-6</c:v>
                </c:pt>
                <c:pt idx="105203">
                  <c:v>1.7762369239999998E-8</c:v>
                </c:pt>
                <c:pt idx="105204">
                  <c:v>1.9508696240000001E-7</c:v>
                </c:pt>
                <c:pt idx="105205">
                  <c:v>1.340238333E-7</c:v>
                </c:pt>
                <c:pt idx="105206">
                  <c:v>1.713941591E-6</c:v>
                </c:pt>
                <c:pt idx="105207">
                  <c:v>2.382369601E-7</c:v>
                </c:pt>
                <c:pt idx="105208">
                  <c:v>8.409129373E-7</c:v>
                </c:pt>
                <c:pt idx="105209">
                  <c:v>5.9814802269999996E-7</c:v>
                </c:pt>
                <c:pt idx="105210">
                  <c:v>6.4167296889999995E-7</c:v>
                </c:pt>
                <c:pt idx="105211">
                  <c:v>1.199563285E-6</c:v>
                </c:pt>
                <c:pt idx="105212">
                  <c:v>1.6777108700000001E-6</c:v>
                </c:pt>
                <c:pt idx="105213">
                  <c:v>1.620771251E-6</c:v>
                </c:pt>
                <c:pt idx="105214">
                  <c:v>4.4281763569999999E-6</c:v>
                </c:pt>
                <c:pt idx="105215">
                  <c:v>3.2794870890000002E-6</c:v>
                </c:pt>
                <c:pt idx="105216">
                  <c:v>1.3307653900000001E-6</c:v>
                </c:pt>
                <c:pt idx="105217">
                  <c:v>7.9669738269999995E-7</c:v>
                </c:pt>
                <c:pt idx="105218">
                  <c:v>3.1204722789999999E-6</c:v>
                </c:pt>
                <c:pt idx="105219">
                  <c:v>3.7169781730000001E-6</c:v>
                </c:pt>
                <c:pt idx="105220">
                  <c:v>1.1340305320000001E-6</c:v>
                </c:pt>
                <c:pt idx="105221">
                  <c:v>7.4845878409999997E-7</c:v>
                </c:pt>
                <c:pt idx="105222">
                  <c:v>1.324957402E-5</c:v>
                </c:pt>
                <c:pt idx="105223">
                  <c:v>6.9350254150000001E-6</c:v>
                </c:pt>
                <c:pt idx="105224">
                  <c:v>3.7311725000000001E-6</c:v>
                </c:pt>
                <c:pt idx="105225">
                  <c:v>2.2315536400000002E-5</c:v>
                </c:pt>
                <c:pt idx="105226">
                  <c:v>9.1314110410000004E-5</c:v>
                </c:pt>
                <c:pt idx="105227">
                  <c:v>4.4029718559999996E-6</c:v>
                </c:pt>
                <c:pt idx="105228">
                  <c:v>2.248896258E-6</c:v>
                </c:pt>
                <c:pt idx="105229">
                  <c:v>4.5910365560000002E-7</c:v>
                </c:pt>
                <c:pt idx="105230">
                  <c:v>9.4161125950000004E-7</c:v>
                </c:pt>
                <c:pt idx="105231">
                  <c:v>4.8316628699999998E-7</c:v>
                </c:pt>
                <c:pt idx="105232">
                  <c:v>1.653672029E-7</c:v>
                </c:pt>
                <c:pt idx="105233">
                  <c:v>3.1185435430000002E-8</c:v>
                </c:pt>
                <c:pt idx="105234">
                  <c:v>8.8965714649999996E-7</c:v>
                </c:pt>
                <c:pt idx="105235">
                  <c:v>2.9557915860000001E-8</c:v>
                </c:pt>
                <c:pt idx="105236">
                  <c:v>1.13454901E-7</c:v>
                </c:pt>
                <c:pt idx="105237">
                  <c:v>1.4685471079999999E-7</c:v>
                </c:pt>
                <c:pt idx="105238">
                  <c:v>9.3018769690000004E-8</c:v>
                </c:pt>
                <c:pt idx="105239">
                  <c:v>2.499699943E-7</c:v>
                </c:pt>
                <c:pt idx="105240">
                  <c:v>2.4877862960000001E-7</c:v>
                </c:pt>
                <c:pt idx="105241">
                  <c:v>1.183673999E-7</c:v>
                </c:pt>
                <c:pt idx="105242">
                  <c:v>1.238054259E-7</c:v>
                </c:pt>
                <c:pt idx="105243">
                  <c:v>5.3845569209999998E-7</c:v>
                </c:pt>
                <c:pt idx="105244">
                  <c:v>1.508565182E-7</c:v>
                </c:pt>
                <c:pt idx="105245">
                  <c:v>5.8375769830000001E-7</c:v>
                </c:pt>
                <c:pt idx="105246">
                  <c:v>1.0946031270000001E-6</c:v>
                </c:pt>
                <c:pt idx="105247">
                  <c:v>2.7196191259999998E-7</c:v>
                </c:pt>
                <c:pt idx="105248">
                  <c:v>2.9004780269999999E-7</c:v>
                </c:pt>
                <c:pt idx="105249">
                  <c:v>1.409712297E-7</c:v>
                </c:pt>
                <c:pt idx="105250">
                  <c:v>1.0131678960000001E-7</c:v>
                </c:pt>
                <c:pt idx="105251">
                  <c:v>6.4687009100000003E-8</c:v>
                </c:pt>
                <c:pt idx="105252">
                  <c:v>1.097696137E-7</c:v>
                </c:pt>
                <c:pt idx="105253">
                  <c:v>4.1555110579999998E-7</c:v>
                </c:pt>
                <c:pt idx="105254">
                  <c:v>8.4762398970000003E-7</c:v>
                </c:pt>
                <c:pt idx="105255">
                  <c:v>1.0575990629999999E-6</c:v>
                </c:pt>
                <c:pt idx="105256">
                  <c:v>1.4473084850000001E-6</c:v>
                </c:pt>
                <c:pt idx="105257">
                  <c:v>2.756370928E-6</c:v>
                </c:pt>
                <c:pt idx="105258">
                  <c:v>6.1854142350000002E-6</c:v>
                </c:pt>
                <c:pt idx="105259">
                  <c:v>3.7554506349999998E-7</c:v>
                </c:pt>
                <c:pt idx="105260">
                  <c:v>1.137976279E-6</c:v>
                </c:pt>
                <c:pt idx="105261">
                  <c:v>2.10946216E-7</c:v>
                </c:pt>
                <c:pt idx="105262">
                  <c:v>8.0774923439999997E-7</c:v>
                </c:pt>
                <c:pt idx="105263">
                  <c:v>1.7145465479999999E-6</c:v>
                </c:pt>
                <c:pt idx="105264">
                  <c:v>2.182728963E-6</c:v>
                </c:pt>
                <c:pt idx="105265">
                  <c:v>1.181941614E-5</c:v>
                </c:pt>
                <c:pt idx="105266">
                  <c:v>3.7105382719999997E-5</c:v>
                </c:pt>
                <c:pt idx="105267">
                  <c:v>3.6082563500000001E-6</c:v>
                </c:pt>
                <c:pt idx="105268">
                  <c:v>6.835444221E-6</c:v>
                </c:pt>
                <c:pt idx="105269">
                  <c:v>9.0043143680000008E-6</c:v>
                </c:pt>
                <c:pt idx="105270">
                  <c:v>3.7083811690000001E-6</c:v>
                </c:pt>
                <c:pt idx="105271">
                  <c:v>1.8834166400000001E-6</c:v>
                </c:pt>
                <c:pt idx="105272">
                  <c:v>1.7211592380000001E-6</c:v>
                </c:pt>
                <c:pt idx="105273">
                  <c:v>2.2165806889999998E-6</c:v>
                </c:pt>
                <c:pt idx="105274">
                  <c:v>7.1497314439999996E-6</c:v>
                </c:pt>
                <c:pt idx="105275">
                  <c:v>3.5865867380000001E-6</c:v>
                </c:pt>
                <c:pt idx="105276">
                  <c:v>1.361633347E-6</c:v>
                </c:pt>
                <c:pt idx="105277">
                  <c:v>7.6450435359999992E-6</c:v>
                </c:pt>
                <c:pt idx="105278">
                  <c:v>4.2881235369999998E-6</c:v>
                </c:pt>
                <c:pt idx="105279">
                  <c:v>6.4712602199999997E-7</c:v>
                </c:pt>
                <c:pt idx="105280">
                  <c:v>4.9109868089999996E-7</c:v>
                </c:pt>
                <c:pt idx="105281">
                  <c:v>7.5106722450000001E-8</c:v>
                </c:pt>
                <c:pt idx="105282">
                  <c:v>4.9880476359999996E-9</c:v>
                </c:pt>
                <c:pt idx="105283">
                  <c:v>2.1595982219999999E-7</c:v>
                </c:pt>
                <c:pt idx="105284">
                  <c:v>8.8106407429999997E-8</c:v>
                </c:pt>
                <c:pt idx="105285">
                  <c:v>1.2465086809999999E-7</c:v>
                </c:pt>
                <c:pt idx="105286">
                  <c:v>5.7403119819999999E-8</c:v>
                </c:pt>
                <c:pt idx="105287">
                  <c:v>7.3451023399999998E-8</c:v>
                </c:pt>
                <c:pt idx="105288">
                  <c:v>6.9054125109999994E-8</c:v>
                </c:pt>
                <c:pt idx="105289">
                  <c:v>1.7157366920000001E-7</c:v>
                </c:pt>
                <c:pt idx="105290">
                  <c:v>4.7802783610000003E-8</c:v>
                </c:pt>
                <c:pt idx="105291">
                  <c:v>8.4987978100000001E-8</c:v>
                </c:pt>
                <c:pt idx="105292">
                  <c:v>9.9118212869999997E-8</c:v>
                </c:pt>
                <c:pt idx="105293">
                  <c:v>9.2505029270000003E-8</c:v>
                </c:pt>
                <c:pt idx="105294">
                  <c:v>7.9439449959999999E-8</c:v>
                </c:pt>
                <c:pt idx="105295">
                  <c:v>5.249154162E-8</c:v>
                </c:pt>
                <c:pt idx="105296">
                  <c:v>5.256989877E-8</c:v>
                </c:pt>
                <c:pt idx="105297">
                  <c:v>1.2974499919999999E-6</c:v>
                </c:pt>
                <c:pt idx="105298">
                  <c:v>9.8988882760000009E-7</c:v>
                </c:pt>
                <c:pt idx="105299">
                  <c:v>4.5820231989999999E-7</c:v>
                </c:pt>
                <c:pt idx="105300">
                  <c:v>1.5131939959999999E-7</c:v>
                </c:pt>
                <c:pt idx="105301">
                  <c:v>7.6378970920000001E-8</c:v>
                </c:pt>
                <c:pt idx="105302">
                  <c:v>1.5416227680000001E-7</c:v>
                </c:pt>
                <c:pt idx="105303">
                  <c:v>2.2774810069999999E-7</c:v>
                </c:pt>
                <c:pt idx="105304">
                  <c:v>1.072437827E-7</c:v>
                </c:pt>
                <c:pt idx="105305">
                  <c:v>8.4394442890000003E-7</c:v>
                </c:pt>
                <c:pt idx="105306">
                  <c:v>1.1736269680000001E-6</c:v>
                </c:pt>
                <c:pt idx="105307">
                  <c:v>6.6580554400000004E-7</c:v>
                </c:pt>
                <c:pt idx="105308">
                  <c:v>1.044375336E-6</c:v>
                </c:pt>
                <c:pt idx="105309">
                  <c:v>3.0230630680000002E-6</c:v>
                </c:pt>
                <c:pt idx="105310">
                  <c:v>1.069622757E-6</c:v>
                </c:pt>
                <c:pt idx="105311">
                  <c:v>5.0806643040000002E-7</c:v>
                </c:pt>
                <c:pt idx="105312">
                  <c:v>4.8126125770000001E-7</c:v>
                </c:pt>
                <c:pt idx="105313">
                  <c:v>7.582536952E-7</c:v>
                </c:pt>
                <c:pt idx="105314">
                  <c:v>6.3885669739999995E-7</c:v>
                </c:pt>
                <c:pt idx="105315">
                  <c:v>1.513482494E-6</c:v>
                </c:pt>
                <c:pt idx="105316">
                  <c:v>2.9681813529999998E-6</c:v>
                </c:pt>
                <c:pt idx="105317">
                  <c:v>3.9513407969999999E-5</c:v>
                </c:pt>
                <c:pt idx="105318">
                  <c:v>1.782278621E-5</c:v>
                </c:pt>
                <c:pt idx="105319">
                  <c:v>2.1953384810000001E-6</c:v>
                </c:pt>
                <c:pt idx="105320">
                  <c:v>2.3177571499999998E-6</c:v>
                </c:pt>
                <c:pt idx="105321">
                  <c:v>2.7328642079999999E-6</c:v>
                </c:pt>
                <c:pt idx="105322">
                  <c:v>1.089564294E-7</c:v>
                </c:pt>
                <c:pt idx="105323">
                  <c:v>1.237096921E-7</c:v>
                </c:pt>
                <c:pt idx="105324">
                  <c:v>4.532789751E-7</c:v>
                </c:pt>
                <c:pt idx="105325">
                  <c:v>3.872261369E-7</c:v>
                </c:pt>
                <c:pt idx="105326">
                  <c:v>1.011026735E-7</c:v>
                </c:pt>
                <c:pt idx="105327">
                  <c:v>7.6530211989999994E-8</c:v>
                </c:pt>
                <c:pt idx="105328">
                  <c:v>2.0508514180000001E-7</c:v>
                </c:pt>
                <c:pt idx="105329">
                  <c:v>1.778488008E-7</c:v>
                </c:pt>
                <c:pt idx="105330">
                  <c:v>8.3214154430000004E-8</c:v>
                </c:pt>
                <c:pt idx="105331">
                  <c:v>7.9417540179999996E-8</c:v>
                </c:pt>
                <c:pt idx="105332">
                  <c:v>7.1504338239999994E-8</c:v>
                </c:pt>
                <c:pt idx="105333">
                  <c:v>1.5379054300000001E-8</c:v>
                </c:pt>
                <c:pt idx="105334">
                  <c:v>4.4785453019999999E-8</c:v>
                </c:pt>
                <c:pt idx="105335">
                  <c:v>4.2933237799999998E-8</c:v>
                </c:pt>
                <c:pt idx="105336">
                  <c:v>3.7169322190000002E-8</c:v>
                </c:pt>
                <c:pt idx="105337">
                  <c:v>5.1209186450000003E-8</c:v>
                </c:pt>
                <c:pt idx="105338">
                  <c:v>3.8999064920000003E-8</c:v>
                </c:pt>
                <c:pt idx="105339">
                  <c:v>3.3616383639999997E-8</c:v>
                </c:pt>
                <c:pt idx="105340">
                  <c:v>5.6487345260000001E-8</c:v>
                </c:pt>
                <c:pt idx="105341">
                  <c:v>8.0295585969999999E-8</c:v>
                </c:pt>
                <c:pt idx="105342">
                  <c:v>6.5145363280000001E-8</c:v>
                </c:pt>
                <c:pt idx="105343">
                  <c:v>6.5087170780000004E-8</c:v>
                </c:pt>
                <c:pt idx="105344">
                  <c:v>1.0867836919999999E-7</c:v>
                </c:pt>
                <c:pt idx="105345">
                  <c:v>7.2581902010000001E-8</c:v>
                </c:pt>
                <c:pt idx="105346">
                  <c:v>1.5051162859999999E-7</c:v>
                </c:pt>
                <c:pt idx="105347">
                  <c:v>1.4496797349999999E-7</c:v>
                </c:pt>
                <c:pt idx="105348">
                  <c:v>7.8619520099999999E-8</c:v>
                </c:pt>
                <c:pt idx="105349">
                  <c:v>4.2966448459999998E-7</c:v>
                </c:pt>
                <c:pt idx="105350">
                  <c:v>2.604633393E-8</c:v>
                </c:pt>
                <c:pt idx="105351">
                  <c:v>2.4687681760000002E-7</c:v>
                </c:pt>
                <c:pt idx="105352">
                  <c:v>1.415002386E-7</c:v>
                </c:pt>
                <c:pt idx="105353">
                  <c:v>1.202638169E-6</c:v>
                </c:pt>
                <c:pt idx="105354">
                  <c:v>2.6375891680000001E-8</c:v>
                </c:pt>
                <c:pt idx="105355">
                  <c:v>2.9957315240000001E-7</c:v>
                </c:pt>
                <c:pt idx="105356">
                  <c:v>5.8883465120000003E-8</c:v>
                </c:pt>
                <c:pt idx="105357">
                  <c:v>2.1623776379999999E-5</c:v>
                </c:pt>
                <c:pt idx="105358">
                  <c:v>3.4626746910000001E-6</c:v>
                </c:pt>
                <c:pt idx="105359">
                  <c:v>2.2727921569999999E-6</c:v>
                </c:pt>
                <c:pt idx="105360">
                  <c:v>3.4519977970000001E-6</c:v>
                </c:pt>
                <c:pt idx="105361">
                  <c:v>1.6364061380000002E-5</c:v>
                </c:pt>
                <c:pt idx="105362">
                  <c:v>1.0966540819999999E-6</c:v>
                </c:pt>
                <c:pt idx="105363">
                  <c:v>2.119553563E-7</c:v>
                </c:pt>
                <c:pt idx="105364">
                  <c:v>2.6127442089999998E-7</c:v>
                </c:pt>
                <c:pt idx="105365">
                  <c:v>1.5194197639999999E-6</c:v>
                </c:pt>
                <c:pt idx="105366">
                  <c:v>4.0095077169999998E-7</c:v>
                </c:pt>
                <c:pt idx="105367">
                  <c:v>1.223180204E-7</c:v>
                </c:pt>
                <c:pt idx="105368">
                  <c:v>3.6156956740000001E-8</c:v>
                </c:pt>
                <c:pt idx="105369">
                  <c:v>4.699534648E-6</c:v>
                </c:pt>
                <c:pt idx="105370">
                  <c:v>1.3198783439999999E-7</c:v>
                </c:pt>
                <c:pt idx="105371">
                  <c:v>9.3394546520000003E-8</c:v>
                </c:pt>
                <c:pt idx="105372">
                  <c:v>3.4502532099999999E-8</c:v>
                </c:pt>
                <c:pt idx="105373">
                  <c:v>4.4689970530000001E-7</c:v>
                </c:pt>
                <c:pt idx="105374">
                  <c:v>1.1324647989999999E-8</c:v>
                </c:pt>
                <c:pt idx="105375">
                  <c:v>6.0299133200000002E-9</c:v>
                </c:pt>
                <c:pt idx="105376">
                  <c:v>4.7712585140000003E-9</c:v>
                </c:pt>
                <c:pt idx="105377">
                  <c:v>5.4400148920000005E-7</c:v>
                </c:pt>
                <c:pt idx="105378">
                  <c:v>6.2412664300000002E-8</c:v>
                </c:pt>
                <c:pt idx="105379">
                  <c:v>9.9209014040000006E-9</c:v>
                </c:pt>
                <c:pt idx="105380">
                  <c:v>1.642879103E-9</c:v>
                </c:pt>
                <c:pt idx="105381">
                  <c:v>6.0248427310000002E-8</c:v>
                </c:pt>
                <c:pt idx="105382">
                  <c:v>6.8896283130000001E-9</c:v>
                </c:pt>
                <c:pt idx="105383">
                  <c:v>8.9654397809999996E-9</c:v>
                </c:pt>
                <c:pt idx="105384">
                  <c:v>8.83331877E-9</c:v>
                </c:pt>
                <c:pt idx="105385">
                  <c:v>7.3496453369999996E-9</c:v>
                </c:pt>
                <c:pt idx="105386">
                  <c:v>7.524649997E-9</c:v>
                </c:pt>
                <c:pt idx="105387">
                  <c:v>7.2723757050000003E-9</c:v>
                </c:pt>
                <c:pt idx="105388">
                  <c:v>8.7678742180000001E-9</c:v>
                </c:pt>
                <c:pt idx="105389">
                  <c:v>8.7740388290000002E-8</c:v>
                </c:pt>
                <c:pt idx="105390">
                  <c:v>1.804471778E-8</c:v>
                </c:pt>
                <c:pt idx="105391">
                  <c:v>2.0086086530000002E-9</c:v>
                </c:pt>
                <c:pt idx="105392">
                  <c:v>3.1320885369999998E-8</c:v>
                </c:pt>
                <c:pt idx="105393">
                  <c:v>1.218191962E-7</c:v>
                </c:pt>
                <c:pt idx="105394">
                  <c:v>1.9717291870000001E-8</c:v>
                </c:pt>
                <c:pt idx="105395">
                  <c:v>2.4903072890000002E-8</c:v>
                </c:pt>
                <c:pt idx="105396">
                  <c:v>5.4466611900000001E-8</c:v>
                </c:pt>
                <c:pt idx="105397">
                  <c:v>8.0356862289999995E-7</c:v>
                </c:pt>
                <c:pt idx="105398">
                  <c:v>3.0001851269999999E-8</c:v>
                </c:pt>
                <c:pt idx="105399">
                  <c:v>1.265008401E-7</c:v>
                </c:pt>
                <c:pt idx="105400">
                  <c:v>5.2728621939999998E-7</c:v>
                </c:pt>
                <c:pt idx="105401">
                  <c:v>1.1271536090000001E-5</c:v>
                </c:pt>
                <c:pt idx="105402">
                  <c:v>4.3790118270000002E-7</c:v>
                </c:pt>
                <c:pt idx="105403">
                  <c:v>1.2254435390000001E-7</c:v>
                </c:pt>
                <c:pt idx="105404">
                  <c:v>7.510368921E-8</c:v>
                </c:pt>
                <c:pt idx="105405">
                  <c:v>7.9216065449999996E-7</c:v>
                </c:pt>
                <c:pt idx="105406">
                  <c:v>2.0124615020000001E-7</c:v>
                </c:pt>
                <c:pt idx="105407">
                  <c:v>1.325579343E-7</c:v>
                </c:pt>
                <c:pt idx="105408">
                  <c:v>7.013545839E-9</c:v>
                </c:pt>
                <c:pt idx="105409">
                  <c:v>1.7267571180000001E-5</c:v>
                </c:pt>
                <c:pt idx="105410">
                  <c:v>2.4374259079999999E-8</c:v>
                </c:pt>
                <c:pt idx="105411">
                  <c:v>1.9883314E-7</c:v>
                </c:pt>
                <c:pt idx="105412">
                  <c:v>3.2925462189999998E-7</c:v>
                </c:pt>
                <c:pt idx="105413">
                  <c:v>2.4601635879999998E-6</c:v>
                </c:pt>
                <c:pt idx="105414">
                  <c:v>8.452970747E-8</c:v>
                </c:pt>
                <c:pt idx="105415">
                  <c:v>7.8757291619999998E-8</c:v>
                </c:pt>
                <c:pt idx="105416">
                  <c:v>8.0266596869999998E-8</c:v>
                </c:pt>
                <c:pt idx="105417">
                  <c:v>3.2642758109999997E-7</c:v>
                </c:pt>
                <c:pt idx="105418">
                  <c:v>2.1070113819999999E-8</c:v>
                </c:pt>
                <c:pt idx="105419">
                  <c:v>3.7601603410000002E-8</c:v>
                </c:pt>
                <c:pt idx="105420">
                  <c:v>4.681329829E-8</c:v>
                </c:pt>
                <c:pt idx="105421">
                  <c:v>1.219647967E-6</c:v>
                </c:pt>
                <c:pt idx="105422">
                  <c:v>1.94970232E-8</c:v>
                </c:pt>
                <c:pt idx="105423">
                  <c:v>6.0171627010000001E-9</c:v>
                </c:pt>
                <c:pt idx="105424">
                  <c:v>2.783204077E-9</c:v>
                </c:pt>
                <c:pt idx="105425">
                  <c:v>1.779551939E-8</c:v>
                </c:pt>
                <c:pt idx="105426">
                  <c:v>6.914119448E-10</c:v>
                </c:pt>
                <c:pt idx="105427">
                  <c:v>2.4154029989999998E-10</c:v>
                </c:pt>
                <c:pt idx="105428">
                  <c:v>1.220992371E-10</c:v>
                </c:pt>
                <c:pt idx="105429">
                  <c:v>1.9946842260000002E-8</c:v>
                </c:pt>
                <c:pt idx="105430">
                  <c:v>2.7668785980000001E-10</c:v>
                </c:pt>
                <c:pt idx="105431">
                  <c:v>4.2593112940000001E-10</c:v>
                </c:pt>
                <c:pt idx="105432">
                  <c:v>5.021770558E-10</c:v>
                </c:pt>
                <c:pt idx="105433">
                  <c:v>2.1679472920000002E-8</c:v>
                </c:pt>
                <c:pt idx="105434">
                  <c:v>9.9634309089999999E-11</c:v>
                </c:pt>
                <c:pt idx="105435">
                  <c:v>2.4416417910000001E-14</c:v>
                </c:pt>
                <c:pt idx="105436">
                  <c:v>1.197795319E-10</c:v>
                </c:pt>
                <c:pt idx="105437">
                  <c:v>6.7864148780000003E-9</c:v>
                </c:pt>
                <c:pt idx="105438">
                  <c:v>1.9445447609999998E-9</c:v>
                </c:pt>
                <c:pt idx="105439">
                  <c:v>3.4926778920000002E-9</c:v>
                </c:pt>
                <c:pt idx="105440">
                  <c:v>4.4014311510000003E-9</c:v>
                </c:pt>
                <c:pt idx="105441">
                  <c:v>3.4654893869999999E-7</c:v>
                </c:pt>
                <c:pt idx="105442">
                  <c:v>1.413807806E-8</c:v>
                </c:pt>
                <c:pt idx="105443">
                  <c:v>2.245887691E-8</c:v>
                </c:pt>
                <c:pt idx="105444">
                  <c:v>3.068916242E-8</c:v>
                </c:pt>
                <c:pt idx="105445">
                  <c:v>4.705880043E-7</c:v>
                </c:pt>
                <c:pt idx="105446">
                  <c:v>5.3006832340000003E-8</c:v>
                </c:pt>
                <c:pt idx="105447">
                  <c:v>5.1713513679999998E-8</c:v>
                </c:pt>
                <c:pt idx="105448">
                  <c:v>8.1305433219999995E-8</c:v>
                </c:pt>
                <c:pt idx="105449">
                  <c:v>6.4981022900000001E-6</c:v>
                </c:pt>
                <c:pt idx="105450">
                  <c:v>2.1199976290000001E-7</c:v>
                </c:pt>
                <c:pt idx="105451">
                  <c:v>8.3459032999999994E-8</c:v>
                </c:pt>
                <c:pt idx="105452">
                  <c:v>1.063372851E-8</c:v>
                </c:pt>
                <c:pt idx="105453">
                  <c:v>1.2385298890000001E-5</c:v>
                </c:pt>
                <c:pt idx="105454">
                  <c:v>6.9936202369999996E-8</c:v>
                </c:pt>
                <c:pt idx="105455">
                  <c:v>9.7772590130000003E-8</c:v>
                </c:pt>
                <c:pt idx="105456">
                  <c:v>5.5457224520000002E-8</c:v>
                </c:pt>
                <c:pt idx="105457">
                  <c:v>8.565128709E-7</c:v>
                </c:pt>
                <c:pt idx="105458">
                  <c:v>8.4646898419999994E-8</c:v>
                </c:pt>
                <c:pt idx="105459">
                  <c:v>6.9835346399999994E-8</c:v>
                </c:pt>
                <c:pt idx="105460">
                  <c:v>4.2731235130000002E-8</c:v>
                </c:pt>
                <c:pt idx="105461">
                  <c:v>3.2812881190000002E-7</c:v>
                </c:pt>
                <c:pt idx="105462">
                  <c:v>5.5417934809999998E-8</c:v>
                </c:pt>
                <c:pt idx="105463">
                  <c:v>3.8641136479999998E-8</c:v>
                </c:pt>
                <c:pt idx="105464">
                  <c:v>2.9974818249999998E-8</c:v>
                </c:pt>
                <c:pt idx="105465">
                  <c:v>2.4825391749999999E-7</c:v>
                </c:pt>
                <c:pt idx="105466">
                  <c:v>2.6198061899999999E-8</c:v>
                </c:pt>
                <c:pt idx="105467">
                  <c:v>6.5416021179999999E-9</c:v>
                </c:pt>
                <c:pt idx="105468">
                  <c:v>6.2549811500000002E-9</c:v>
                </c:pt>
                <c:pt idx="105469">
                  <c:v>1.9071973530000001E-7</c:v>
                </c:pt>
                <c:pt idx="105470">
                  <c:v>3.510310587E-9</c:v>
                </c:pt>
                <c:pt idx="105471">
                  <c:v>9.754475996000001E-10</c:v>
                </c:pt>
                <c:pt idx="105472">
                  <c:v>3.1360774999999998E-9</c:v>
                </c:pt>
                <c:pt idx="105473">
                  <c:v>3.5336380959999999E-8</c:v>
                </c:pt>
                <c:pt idx="105474">
                  <c:v>2.3355467860000001E-9</c:v>
                </c:pt>
                <c:pt idx="105475">
                  <c:v>9.4085312750000008E-9</c:v>
                </c:pt>
                <c:pt idx="105476">
                  <c:v>8.5382576060000004E-9</c:v>
                </c:pt>
                <c:pt idx="105477">
                  <c:v>5.9844641159999998E-9</c:v>
                </c:pt>
                <c:pt idx="105478">
                  <c:v>1.068844422E-8</c:v>
                </c:pt>
                <c:pt idx="105479">
                  <c:v>1.419021889E-8</c:v>
                </c:pt>
                <c:pt idx="105480">
                  <c:v>1.291742709E-8</c:v>
                </c:pt>
                <c:pt idx="105481">
                  <c:v>1.7411855930000001E-8</c:v>
                </c:pt>
                <c:pt idx="105482">
                  <c:v>1.223929866E-8</c:v>
                </c:pt>
                <c:pt idx="105483">
                  <c:v>6.3968056189999997E-9</c:v>
                </c:pt>
                <c:pt idx="105484">
                  <c:v>4.8094041410000003E-9</c:v>
                </c:pt>
                <c:pt idx="105485">
                  <c:v>5.2215533459999997E-9</c:v>
                </c:pt>
                <c:pt idx="105486">
                  <c:v>1.3272646930000001E-9</c:v>
                </c:pt>
                <c:pt idx="105487">
                  <c:v>4.0643122830000003E-9</c:v>
                </c:pt>
                <c:pt idx="105488">
                  <c:v>1.266692821E-9</c:v>
                </c:pt>
                <c:pt idx="105489">
                  <c:v>5.3500305550000003E-8</c:v>
                </c:pt>
                <c:pt idx="105490">
                  <c:v>4.3777880120000003E-8</c:v>
                </c:pt>
                <c:pt idx="105491">
                  <c:v>7.7949024150000006E-8</c:v>
                </c:pt>
                <c:pt idx="105492">
                  <c:v>1.8692771979999999E-7</c:v>
                </c:pt>
                <c:pt idx="105493">
                  <c:v>5.0701275850000004E-6</c:v>
                </c:pt>
                <c:pt idx="105494">
                  <c:v>7.1564206760000005E-8</c:v>
                </c:pt>
                <c:pt idx="105495">
                  <c:v>1.115780938E-7</c:v>
                </c:pt>
                <c:pt idx="105496">
                  <c:v>8.9363646529999995E-8</c:v>
                </c:pt>
                <c:pt idx="105497">
                  <c:v>7.7425509420000003E-8</c:v>
                </c:pt>
                <c:pt idx="105498">
                  <c:v>5.8547977549999998E-8</c:v>
                </c:pt>
                <c:pt idx="105499">
                  <c:v>1.1854016980000001E-7</c:v>
                </c:pt>
                <c:pt idx="105500">
                  <c:v>1.8017507599999999E-7</c:v>
                </c:pt>
                <c:pt idx="105501">
                  <c:v>1.183290094E-6</c:v>
                </c:pt>
                <c:pt idx="105502">
                  <c:v>3.028459573E-7</c:v>
                </c:pt>
                <c:pt idx="105503">
                  <c:v>1.3069365340000001E-7</c:v>
                </c:pt>
                <c:pt idx="105504">
                  <c:v>3.4027972960000001E-8</c:v>
                </c:pt>
                <c:pt idx="105505">
                  <c:v>3.3851887699999999E-7</c:v>
                </c:pt>
                <c:pt idx="105506">
                  <c:v>1.0730425120000001E-7</c:v>
                </c:pt>
                <c:pt idx="105507">
                  <c:v>8.2071211580000006E-8</c:v>
                </c:pt>
                <c:pt idx="105508">
                  <c:v>7.0786437669999999E-9</c:v>
                </c:pt>
                <c:pt idx="105509">
                  <c:v>1.316883534E-8</c:v>
                </c:pt>
                <c:pt idx="105510">
                  <c:v>1.2393034319999999E-7</c:v>
                </c:pt>
                <c:pt idx="105511">
                  <c:v>5.336443655E-8</c:v>
                </c:pt>
                <c:pt idx="105512">
                  <c:v>8.7097011449999994E-8</c:v>
                </c:pt>
                <c:pt idx="105513">
                  <c:v>7.1596873620000004E-7</c:v>
                </c:pt>
                <c:pt idx="105514">
                  <c:v>2.097100251E-8</c:v>
                </c:pt>
                <c:pt idx="105515">
                  <c:v>3.0317642879999998E-8</c:v>
                </c:pt>
                <c:pt idx="105516">
                  <c:v>1.324536566E-8</c:v>
                </c:pt>
                <c:pt idx="105517">
                  <c:v>7.719760863E-9</c:v>
                </c:pt>
                <c:pt idx="105518">
                  <c:v>3.7009214080000001E-9</c:v>
                </c:pt>
                <c:pt idx="105519">
                  <c:v>2.5734223829999999E-9</c:v>
                </c:pt>
                <c:pt idx="105520">
                  <c:v>1.019585253E-8</c:v>
                </c:pt>
                <c:pt idx="105521">
                  <c:v>7.6177264649999994E-8</c:v>
                </c:pt>
                <c:pt idx="105522">
                  <c:v>3.0862311509999999E-8</c:v>
                </c:pt>
                <c:pt idx="105523">
                  <c:v>5.6584282230000001E-8</c:v>
                </c:pt>
                <c:pt idx="105524">
                  <c:v>7.6421790349999996E-8</c:v>
                </c:pt>
                <c:pt idx="105525">
                  <c:v>3.397242432E-7</c:v>
                </c:pt>
                <c:pt idx="105526">
                  <c:v>1.169882016E-9</c:v>
                </c:pt>
                <c:pt idx="105527">
                  <c:v>2.1617840279999999E-8</c:v>
                </c:pt>
                <c:pt idx="105528">
                  <c:v>5.1913543700000001E-9</c:v>
                </c:pt>
                <c:pt idx="105529">
                  <c:v>3.3426766909999997E-8</c:v>
                </c:pt>
                <c:pt idx="105530">
                  <c:v>1.2174888679999999E-8</c:v>
                </c:pt>
                <c:pt idx="105531">
                  <c:v>2.5462257749999999E-8</c:v>
                </c:pt>
                <c:pt idx="105532">
                  <c:v>5.050927217E-9</c:v>
                </c:pt>
                <c:pt idx="105533">
                  <c:v>4.8692372260000002E-8</c:v>
                </c:pt>
                <c:pt idx="105534">
                  <c:v>1.012666802E-8</c:v>
                </c:pt>
                <c:pt idx="105535">
                  <c:v>1.2083167580000001E-8</c:v>
                </c:pt>
                <c:pt idx="105536">
                  <c:v>1.208958821E-9</c:v>
                </c:pt>
                <c:pt idx="105537">
                  <c:v>4.8593776710000003E-8</c:v>
                </c:pt>
                <c:pt idx="105538">
                  <c:v>1.3793002700000001E-8</c:v>
                </c:pt>
                <c:pt idx="105539">
                  <c:v>4.1301814569999997E-9</c:v>
                </c:pt>
                <c:pt idx="105540">
                  <c:v>4.4226281269999998E-9</c:v>
                </c:pt>
                <c:pt idx="105541">
                  <c:v>3.658754748E-7</c:v>
                </c:pt>
                <c:pt idx="105542">
                  <c:v>9.2292247260000005E-8</c:v>
                </c:pt>
                <c:pt idx="105543">
                  <c:v>1.426483166E-7</c:v>
                </c:pt>
                <c:pt idx="105544">
                  <c:v>9.662776702E-7</c:v>
                </c:pt>
                <c:pt idx="105545">
                  <c:v>1.9526918289999999E-6</c:v>
                </c:pt>
                <c:pt idx="105546">
                  <c:v>1.2643191699999999E-7</c:v>
                </c:pt>
                <c:pt idx="105547">
                  <c:v>3.4946957579999999E-8</c:v>
                </c:pt>
                <c:pt idx="105548">
                  <c:v>3.31402144E-8</c:v>
                </c:pt>
                <c:pt idx="105549">
                  <c:v>1.7448053900000001E-7</c:v>
                </c:pt>
                <c:pt idx="105550">
                  <c:v>2.4487398939999999E-8</c:v>
                </c:pt>
                <c:pt idx="105551">
                  <c:v>2.8692195720000001E-8</c:v>
                </c:pt>
                <c:pt idx="105552">
                  <c:v>1.8651411389999999E-7</c:v>
                </c:pt>
                <c:pt idx="105553">
                  <c:v>7.8918798689999997E-7</c:v>
                </c:pt>
                <c:pt idx="105554">
                  <c:v>6.4496055239999994E-8</c:v>
                </c:pt>
                <c:pt idx="105555">
                  <c:v>5.5136895279999998E-8</c:v>
                </c:pt>
                <c:pt idx="105556">
                  <c:v>1.16368384E-7</c:v>
                </c:pt>
                <c:pt idx="105557">
                  <c:v>2.35335832E-8</c:v>
                </c:pt>
                <c:pt idx="105558">
                  <c:v>9.0835041610000004E-9</c:v>
                </c:pt>
                <c:pt idx="105559">
                  <c:v>1.56277377E-8</c:v>
                </c:pt>
                <c:pt idx="105560">
                  <c:v>1.5094576510000001E-8</c:v>
                </c:pt>
                <c:pt idx="105561">
                  <c:v>8.8685522180000004E-9</c:v>
                </c:pt>
                <c:pt idx="105562">
                  <c:v>1.1297473169999999E-8</c:v>
                </c:pt>
                <c:pt idx="105563">
                  <c:v>1.828881728E-9</c:v>
                </c:pt>
                <c:pt idx="105564">
                  <c:v>2.312996058E-7</c:v>
                </c:pt>
                <c:pt idx="105565">
                  <c:v>3.231460016E-7</c:v>
                </c:pt>
                <c:pt idx="105566">
                  <c:v>1.150582463E-7</c:v>
                </c:pt>
                <c:pt idx="105567">
                  <c:v>5.9154867840000003E-8</c:v>
                </c:pt>
                <c:pt idx="105568">
                  <c:v>1.2829815719999999E-9</c:v>
                </c:pt>
                <c:pt idx="105569">
                  <c:v>1.8269960979999999E-8</c:v>
                </c:pt>
                <c:pt idx="105570">
                  <c:v>5.5452951980000002E-8</c:v>
                </c:pt>
                <c:pt idx="105571">
                  <c:v>1.43714835E-8</c:v>
                </c:pt>
                <c:pt idx="105572">
                  <c:v>5.1422197779999999E-8</c:v>
                </c:pt>
                <c:pt idx="105573">
                  <c:v>9.0705694430000001E-8</c:v>
                </c:pt>
                <c:pt idx="105574">
                  <c:v>6.8098941330000004E-8</c:v>
                </c:pt>
                <c:pt idx="105575">
                  <c:v>3.2755186990000003E-8</c:v>
                </c:pt>
                <c:pt idx="105576">
                  <c:v>3.6638258190000002E-8</c:v>
                </c:pt>
                <c:pt idx="105577">
                  <c:v>3.4814986669999997E-8</c:v>
                </c:pt>
                <c:pt idx="105578">
                  <c:v>2.0492218949999999E-9</c:v>
                </c:pt>
                <c:pt idx="105579">
                  <c:v>4.6978353700000002E-9</c:v>
                </c:pt>
                <c:pt idx="105580">
                  <c:v>2.332704226E-8</c:v>
                </c:pt>
                <c:pt idx="105581">
                  <c:v>2.5922982250000001E-9</c:v>
                </c:pt>
                <c:pt idx="105582">
                  <c:v>3.8158081209999999E-9</c:v>
                </c:pt>
                <c:pt idx="105583">
                  <c:v>1.4949972680000001E-8</c:v>
                </c:pt>
                <c:pt idx="105584">
                  <c:v>1.091132306E-8</c:v>
                </c:pt>
                <c:pt idx="105585">
                  <c:v>1.7289605490000001E-8</c:v>
                </c:pt>
                <c:pt idx="105586">
                  <c:v>4.2975629560000002E-8</c:v>
                </c:pt>
                <c:pt idx="105587">
                  <c:v>8.6450610929999996E-8</c:v>
                </c:pt>
                <c:pt idx="105588">
                  <c:v>3.4548913099999998E-8</c:v>
                </c:pt>
                <c:pt idx="105589">
                  <c:v>1.813703318E-8</c:v>
                </c:pt>
                <c:pt idx="105590">
                  <c:v>5.5974903899999997E-8</c:v>
                </c:pt>
                <c:pt idx="105591">
                  <c:v>6.2135772360000002E-8</c:v>
                </c:pt>
                <c:pt idx="105592">
                  <c:v>1.1580127860000001E-9</c:v>
                </c:pt>
                <c:pt idx="105593">
                  <c:v>1.424681905E-8</c:v>
                </c:pt>
                <c:pt idx="105594">
                  <c:v>6.1455539769999999E-8</c:v>
                </c:pt>
                <c:pt idx="105595">
                  <c:v>4.0671830570000003E-8</c:v>
                </c:pt>
                <c:pt idx="105596">
                  <c:v>3.323194535E-9</c:v>
                </c:pt>
                <c:pt idx="105597">
                  <c:v>2.8247123029999999E-8</c:v>
                </c:pt>
                <c:pt idx="105598">
                  <c:v>3.4709094830000002E-8</c:v>
                </c:pt>
                <c:pt idx="105599">
                  <c:v>2.7264963560000002E-9</c:v>
                </c:pt>
                <c:pt idx="105600">
                  <c:v>5.9225895549999999E-8</c:v>
                </c:pt>
                <c:pt idx="105601">
                  <c:v>5.9487078110000003E-9</c:v>
                </c:pt>
                <c:pt idx="105602">
                  <c:v>8.7609217779999997E-9</c:v>
                </c:pt>
                <c:pt idx="105603">
                  <c:v>8.6949158210000006E-9</c:v>
                </c:pt>
                <c:pt idx="105604">
                  <c:v>1.579928058E-7</c:v>
                </c:pt>
                <c:pt idx="105605">
                  <c:v>2.4672274799999999E-8</c:v>
                </c:pt>
                <c:pt idx="105606">
                  <c:v>7.7568581540000005E-9</c:v>
                </c:pt>
                <c:pt idx="105607">
                  <c:v>2.8849137389999998E-8</c:v>
                </c:pt>
                <c:pt idx="105608">
                  <c:v>8.5141054800000005E-8</c:v>
                </c:pt>
                <c:pt idx="105609">
                  <c:v>3.725762346E-8</c:v>
                </c:pt>
                <c:pt idx="105610">
                  <c:v>2.6759160030000001E-8</c:v>
                </c:pt>
                <c:pt idx="105611">
                  <c:v>6.2163187979999996E-8</c:v>
                </c:pt>
                <c:pt idx="105612">
                  <c:v>6.3695825960000002E-8</c:v>
                </c:pt>
                <c:pt idx="105613">
                  <c:v>8.78147785E-8</c:v>
                </c:pt>
                <c:pt idx="105614">
                  <c:v>6.6799090350000006E-8</c:v>
                </c:pt>
                <c:pt idx="105615">
                  <c:v>3.6153674150000002E-8</c:v>
                </c:pt>
                <c:pt idx="105616">
                  <c:v>1.116596637E-7</c:v>
                </c:pt>
                <c:pt idx="105617">
                  <c:v>1.310689701E-8</c:v>
                </c:pt>
                <c:pt idx="105618">
                  <c:v>7.3664673150000002E-8</c:v>
                </c:pt>
                <c:pt idx="105619">
                  <c:v>4.9757579440000002E-8</c:v>
                </c:pt>
                <c:pt idx="105620">
                  <c:v>1.170969181E-7</c:v>
                </c:pt>
                <c:pt idx="105621">
                  <c:v>7.2325794180000003E-9</c:v>
                </c:pt>
                <c:pt idx="105622">
                  <c:v>6.1420793529999998E-8</c:v>
                </c:pt>
                <c:pt idx="105623">
                  <c:v>5.7569836069999998E-9</c:v>
                </c:pt>
                <c:pt idx="105624">
                  <c:v>1.231788181E-6</c:v>
                </c:pt>
                <c:pt idx="105625">
                  <c:v>3.7041995800000001E-7</c:v>
                </c:pt>
                <c:pt idx="105626">
                  <c:v>2.051221465E-7</c:v>
                </c:pt>
                <c:pt idx="105627">
                  <c:v>2.0066766070000001E-7</c:v>
                </c:pt>
                <c:pt idx="105628">
                  <c:v>2.6356652459999998E-7</c:v>
                </c:pt>
                <c:pt idx="105629">
                  <c:v>5.0479123680000003E-8</c:v>
                </c:pt>
                <c:pt idx="105630">
                  <c:v>1.2307368889999999E-8</c:v>
                </c:pt>
                <c:pt idx="105631">
                  <c:v>7.4075102079999998E-9</c:v>
                </c:pt>
                <c:pt idx="105632">
                  <c:v>2.8408832840000001E-9</c:v>
                </c:pt>
                <c:pt idx="105633">
                  <c:v>7.1320687560000003E-9</c:v>
                </c:pt>
                <c:pt idx="105634">
                  <c:v>9.0159265149999998E-9</c:v>
                </c:pt>
                <c:pt idx="105635">
                  <c:v>1.045951675E-8</c:v>
                </c:pt>
                <c:pt idx="105636">
                  <c:v>2.15189987E-8</c:v>
                </c:pt>
                <c:pt idx="105637">
                  <c:v>1.9419802000000001E-8</c:v>
                </c:pt>
                <c:pt idx="105638">
                  <c:v>7.1594288190000003E-9</c:v>
                </c:pt>
                <c:pt idx="105639">
                  <c:v>2.59712768E-8</c:v>
                </c:pt>
                <c:pt idx="105640">
                  <c:v>8.5668978120000005E-9</c:v>
                </c:pt>
                <c:pt idx="105641">
                  <c:v>1.304392622E-8</c:v>
                </c:pt>
                <c:pt idx="105642">
                  <c:v>1.5252006350000001E-8</c:v>
                </c:pt>
                <c:pt idx="105643">
                  <c:v>1.6160605069999999E-8</c:v>
                </c:pt>
                <c:pt idx="105644">
                  <c:v>1.191066456E-7</c:v>
                </c:pt>
                <c:pt idx="105645">
                  <c:v>2.8042314040000001E-8</c:v>
                </c:pt>
                <c:pt idx="105646">
                  <c:v>2.5248307449999998E-8</c:v>
                </c:pt>
                <c:pt idx="105647">
                  <c:v>5.8456742199999999E-8</c:v>
                </c:pt>
                <c:pt idx="105648">
                  <c:v>9.3542979400000003E-8</c:v>
                </c:pt>
                <c:pt idx="105649">
                  <c:v>1.738209174E-8</c:v>
                </c:pt>
                <c:pt idx="105650">
                  <c:v>5.9645863490000003E-9</c:v>
                </c:pt>
                <c:pt idx="105651">
                  <c:v>4.2365826399999996E-9</c:v>
                </c:pt>
                <c:pt idx="105652">
                  <c:v>1.6014465989999998E-8</c:v>
                </c:pt>
                <c:pt idx="105653">
                  <c:v>1.185602276E-9</c:v>
                </c:pt>
                <c:pt idx="105654">
                  <c:v>3.9219949670000004E-9</c:v>
                </c:pt>
                <c:pt idx="105655">
                  <c:v>1.7666263370000001E-8</c:v>
                </c:pt>
                <c:pt idx="105656">
                  <c:v>5.9581995810000003E-7</c:v>
                </c:pt>
                <c:pt idx="105657">
                  <c:v>1.079665084E-7</c:v>
                </c:pt>
                <c:pt idx="105658">
                  <c:v>2.5711152259999999E-8</c:v>
                </c:pt>
                <c:pt idx="105659">
                  <c:v>5.6091404670000003E-8</c:v>
                </c:pt>
                <c:pt idx="105660">
                  <c:v>1.557260665E-7</c:v>
                </c:pt>
                <c:pt idx="105661">
                  <c:v>1.879126453E-8</c:v>
                </c:pt>
                <c:pt idx="105662">
                  <c:v>1.4414955809999999E-8</c:v>
                </c:pt>
                <c:pt idx="105663">
                  <c:v>3.6419216320000001E-8</c:v>
                </c:pt>
                <c:pt idx="105664">
                  <c:v>3.5696312199999998E-7</c:v>
                </c:pt>
                <c:pt idx="105665">
                  <c:v>8.4946466449999999E-8</c:v>
                </c:pt>
                <c:pt idx="105666">
                  <c:v>8.6632131050000001E-8</c:v>
                </c:pt>
                <c:pt idx="105667">
                  <c:v>2.982369581E-7</c:v>
                </c:pt>
                <c:pt idx="105668">
                  <c:v>2.6874271509999998E-6</c:v>
                </c:pt>
                <c:pt idx="105669">
                  <c:v>2.165385169E-7</c:v>
                </c:pt>
                <c:pt idx="105670">
                  <c:v>3.4066446340000003E-8</c:v>
                </c:pt>
                <c:pt idx="105671">
                  <c:v>1.424218934E-8</c:v>
                </c:pt>
                <c:pt idx="105672">
                  <c:v>8.6195359039999997E-8</c:v>
                </c:pt>
                <c:pt idx="105673">
                  <c:v>3.9703774260000003E-8</c:v>
                </c:pt>
                <c:pt idx="105674">
                  <c:v>2.0908955890000001E-8</c:v>
                </c:pt>
                <c:pt idx="105675">
                  <c:v>2.600269755E-9</c:v>
                </c:pt>
                <c:pt idx="105676">
                  <c:v>7.7753436590000004E-7</c:v>
                </c:pt>
                <c:pt idx="105677">
                  <c:v>1.7408557979999999E-8</c:v>
                </c:pt>
                <c:pt idx="105678">
                  <c:v>1.47902362E-8</c:v>
                </c:pt>
                <c:pt idx="105679">
                  <c:v>2.336254223E-8</c:v>
                </c:pt>
                <c:pt idx="105680">
                  <c:v>2.1829555269999999E-8</c:v>
                </c:pt>
                <c:pt idx="105681">
                  <c:v>3.8583051479999999E-9</c:v>
                </c:pt>
                <c:pt idx="105682">
                  <c:v>2.5027191219999999E-9</c:v>
                </c:pt>
                <c:pt idx="105683">
                  <c:v>1.5150024689999999E-9</c:v>
                </c:pt>
                <c:pt idx="105684">
                  <c:v>6.0827644510000001E-9</c:v>
                </c:pt>
                <c:pt idx="105685">
                  <c:v>1.8038693889999999E-9</c:v>
                </c:pt>
                <c:pt idx="105686">
                  <c:v>6.3647645860000003E-10</c:v>
                </c:pt>
                <c:pt idx="105687">
                  <c:v>1.1211643879999999E-9</c:v>
                </c:pt>
                <c:pt idx="105688">
                  <c:v>8.9171628E-8</c:v>
                </c:pt>
                <c:pt idx="105689">
                  <c:v>1.7116033770000001E-9</c:v>
                </c:pt>
                <c:pt idx="105690">
                  <c:v>8.4164298099999998E-10</c:v>
                </c:pt>
                <c:pt idx="105691">
                  <c:v>8.5514152520000005E-10</c:v>
                </c:pt>
                <c:pt idx="105692">
                  <c:v>7.5097568359999997E-9</c:v>
                </c:pt>
                <c:pt idx="105693">
                  <c:v>1.0940847640000001E-9</c:v>
                </c:pt>
                <c:pt idx="105694">
                  <c:v>9.8977149270000004E-10</c:v>
                </c:pt>
                <c:pt idx="105695">
                  <c:v>1.1782859100000001E-9</c:v>
                </c:pt>
                <c:pt idx="105696">
                  <c:v>2.7842725820000002E-8</c:v>
                </c:pt>
                <c:pt idx="105697">
                  <c:v>1.0197808909999999E-9</c:v>
                </c:pt>
                <c:pt idx="105698">
                  <c:v>8.9790713130000004E-9</c:v>
                </c:pt>
                <c:pt idx="105699">
                  <c:v>1.498805758E-8</c:v>
                </c:pt>
                <c:pt idx="105700">
                  <c:v>2.9878768289999998E-7</c:v>
                </c:pt>
                <c:pt idx="105701">
                  <c:v>9.7203249590000002E-9</c:v>
                </c:pt>
                <c:pt idx="105702">
                  <c:v>8.1779867510000006E-9</c:v>
                </c:pt>
                <c:pt idx="105703">
                  <c:v>1.2872837549999999E-8</c:v>
                </c:pt>
                <c:pt idx="105704">
                  <c:v>1.3660063570000001E-7</c:v>
                </c:pt>
                <c:pt idx="105705">
                  <c:v>9.0448534069999999E-9</c:v>
                </c:pt>
                <c:pt idx="105706">
                  <c:v>1.7723073790000001E-8</c:v>
                </c:pt>
                <c:pt idx="105707">
                  <c:v>2.956014637E-8</c:v>
                </c:pt>
                <c:pt idx="105708">
                  <c:v>6.8589474950000003E-7</c:v>
                </c:pt>
                <c:pt idx="105709">
                  <c:v>3.5115263800000002E-8</c:v>
                </c:pt>
                <c:pt idx="105710">
                  <c:v>1.4632992349999999E-8</c:v>
                </c:pt>
                <c:pt idx="105711">
                  <c:v>1.1227337680000001E-8</c:v>
                </c:pt>
                <c:pt idx="105712">
                  <c:v>4.7395485250000001E-7</c:v>
                </c:pt>
                <c:pt idx="105713">
                  <c:v>1.1744392360000001E-8</c:v>
                </c:pt>
                <c:pt idx="105714">
                  <c:v>1.8423909310000001E-8</c:v>
                </c:pt>
                <c:pt idx="105715">
                  <c:v>1.006227751E-8</c:v>
                </c:pt>
                <c:pt idx="105716">
                  <c:v>2.75426725E-6</c:v>
                </c:pt>
                <c:pt idx="105717">
                  <c:v>1.5173398869999999E-10</c:v>
                </c:pt>
                <c:pt idx="105718">
                  <c:v>2.7318762669999999E-8</c:v>
                </c:pt>
                <c:pt idx="105719">
                  <c:v>4.471537757E-8</c:v>
                </c:pt>
                <c:pt idx="105720">
                  <c:v>2.835021003E-6</c:v>
                </c:pt>
                <c:pt idx="105721">
                  <c:v>1.835927005E-8</c:v>
                </c:pt>
                <c:pt idx="105722">
                  <c:v>7.1353284260000001E-9</c:v>
                </c:pt>
                <c:pt idx="105723">
                  <c:v>6.2690173500000003E-9</c:v>
                </c:pt>
                <c:pt idx="105724">
                  <c:v>8.8846476100000002E-8</c:v>
                </c:pt>
                <c:pt idx="105725">
                  <c:v>3.9020123399999999E-9</c:v>
                </c:pt>
                <c:pt idx="105726">
                  <c:v>2.2214141220000001E-9</c:v>
                </c:pt>
                <c:pt idx="105727">
                  <c:v>1.3812594739999999E-9</c:v>
                </c:pt>
                <c:pt idx="105728">
                  <c:v>7.8165568269999998E-9</c:v>
                </c:pt>
                <c:pt idx="105729">
                  <c:v>4.4743764169999997E-10</c:v>
                </c:pt>
                <c:pt idx="105730">
                  <c:v>1.5819440989999999E-10</c:v>
                </c:pt>
                <c:pt idx="105731">
                  <c:v>3.1574445960000003E-11</c:v>
                </c:pt>
                <c:pt idx="105732">
                  <c:v>7.9991910669999994E-14</c:v>
                </c:pt>
                <c:pt idx="105733">
                  <c:v>2.1796358550000001E-11</c:v>
                </c:pt>
                <c:pt idx="105734">
                  <c:v>6.0711185339999998E-11</c:v>
                </c:pt>
                <c:pt idx="105735">
                  <c:v>9.3500150830000002E-11</c:v>
                </c:pt>
                <c:pt idx="105736">
                  <c:v>5.9791550329999999E-9</c:v>
                </c:pt>
                <c:pt idx="105737">
                  <c:v>1.591159753E-10</c:v>
                </c:pt>
                <c:pt idx="105738">
                  <c:v>9.2128765610000001E-11</c:v>
                </c:pt>
                <c:pt idx="105739">
                  <c:v>3.9490937440000001E-11</c:v>
                </c:pt>
                <c:pt idx="105740">
                  <c:v>2.6230807199999999E-9</c:v>
                </c:pt>
                <c:pt idx="105741">
                  <c:v>1.9899719569999999E-10</c:v>
                </c:pt>
                <c:pt idx="105742">
                  <c:v>4.3245963650000002E-10</c:v>
                </c:pt>
                <c:pt idx="105743">
                  <c:v>6.1551971610000001E-10</c:v>
                </c:pt>
                <c:pt idx="105744">
                  <c:v>1.359750368E-8</c:v>
                </c:pt>
                <c:pt idx="105745">
                  <c:v>2.3711035470000001E-9</c:v>
                </c:pt>
                <c:pt idx="105746">
                  <c:v>3.6432095679999999E-9</c:v>
                </c:pt>
                <c:pt idx="105747">
                  <c:v>4.8239981620000003E-9</c:v>
                </c:pt>
                <c:pt idx="105748">
                  <c:v>1.1953101290000001E-7</c:v>
                </c:pt>
                <c:pt idx="105749">
                  <c:v>1.2438527840000001E-8</c:v>
                </c:pt>
                <c:pt idx="105750">
                  <c:v>7.5495861350000004E-9</c:v>
                </c:pt>
                <c:pt idx="105751">
                  <c:v>6.1175029390000001E-9</c:v>
                </c:pt>
                <c:pt idx="105752">
                  <c:v>8.6271574139999997E-8</c:v>
                </c:pt>
                <c:pt idx="105753">
                  <c:v>2.5865525280000001E-8</c:v>
                </c:pt>
                <c:pt idx="105754">
                  <c:v>1.5525605430000001E-8</c:v>
                </c:pt>
                <c:pt idx="105755">
                  <c:v>1.1641456329999999E-8</c:v>
                </c:pt>
                <c:pt idx="105756">
                  <c:v>3.9295992240000001E-7</c:v>
                </c:pt>
                <c:pt idx="105757">
                  <c:v>7.2842014529999999E-8</c:v>
                </c:pt>
                <c:pt idx="105758">
                  <c:v>3.0706409149999998E-8</c:v>
                </c:pt>
                <c:pt idx="105759">
                  <c:v>5.0239538109999997E-8</c:v>
                </c:pt>
                <c:pt idx="105760">
                  <c:v>7.959116959E-6</c:v>
                </c:pt>
                <c:pt idx="105761">
                  <c:v>4.4967685970000001E-8</c:v>
                </c:pt>
                <c:pt idx="105762">
                  <c:v>6.3855998020000002E-8</c:v>
                </c:pt>
                <c:pt idx="105763">
                  <c:v>3.5696136720000003E-8</c:v>
                </c:pt>
                <c:pt idx="105764">
                  <c:v>8.2926991589999998E-8</c:v>
                </c:pt>
                <c:pt idx="105765">
                  <c:v>2.5083734790000001E-8</c:v>
                </c:pt>
                <c:pt idx="105766">
                  <c:v>3.0292484820000003E-8</c:v>
                </c:pt>
                <c:pt idx="105767">
                  <c:v>3.1932128909999999E-8</c:v>
                </c:pt>
                <c:pt idx="105768">
                  <c:v>5.1912757700000002E-7</c:v>
                </c:pt>
                <c:pt idx="105769">
                  <c:v>4.35220339E-8</c:v>
                </c:pt>
                <c:pt idx="105770">
                  <c:v>1.4513582499999999E-8</c:v>
                </c:pt>
                <c:pt idx="105771">
                  <c:v>9.314145837000001E-10</c:v>
                </c:pt>
                <c:pt idx="105772">
                  <c:v>8.9194931560000004E-8</c:v>
                </c:pt>
                <c:pt idx="105773">
                  <c:v>7.7810939750000001E-9</c:v>
                </c:pt>
                <c:pt idx="105774">
                  <c:v>6.4966177460000002E-9</c:v>
                </c:pt>
                <c:pt idx="105775">
                  <c:v>1.1543650959999999E-9</c:v>
                </c:pt>
                <c:pt idx="105776">
                  <c:v>3.9125477320000002E-10</c:v>
                </c:pt>
                <c:pt idx="105777">
                  <c:v>4.8862370019999996E-9</c:v>
                </c:pt>
                <c:pt idx="105778">
                  <c:v>3.0698106189999999E-9</c:v>
                </c:pt>
                <c:pt idx="105779">
                  <c:v>3.0408699369999999E-10</c:v>
                </c:pt>
                <c:pt idx="105780">
                  <c:v>5.4109911630000004E-9</c:v>
                </c:pt>
                <c:pt idx="105781">
                  <c:v>1.5258814899999999E-9</c:v>
                </c:pt>
                <c:pt idx="105782">
                  <c:v>1.605745083E-9</c:v>
                </c:pt>
                <c:pt idx="105783">
                  <c:v>1.584949623E-9</c:v>
                </c:pt>
                <c:pt idx="105784">
                  <c:v>1.8134616539999999E-9</c:v>
                </c:pt>
                <c:pt idx="105785">
                  <c:v>2.163336246E-9</c:v>
                </c:pt>
                <c:pt idx="105786">
                  <c:v>2.9145849900000002E-9</c:v>
                </c:pt>
                <c:pt idx="105787">
                  <c:v>4.0846785360000003E-9</c:v>
                </c:pt>
                <c:pt idx="105788">
                  <c:v>2.8497857529999999E-8</c:v>
                </c:pt>
                <c:pt idx="105789">
                  <c:v>1.316905995E-8</c:v>
                </c:pt>
                <c:pt idx="105790">
                  <c:v>3.7182948770000002E-9</c:v>
                </c:pt>
                <c:pt idx="105791">
                  <c:v>1.1076016840000001E-8</c:v>
                </c:pt>
                <c:pt idx="105792">
                  <c:v>1.4647893249999999E-7</c:v>
                </c:pt>
                <c:pt idx="105793">
                  <c:v>2.2032867389999999E-8</c:v>
                </c:pt>
                <c:pt idx="105794">
                  <c:v>1.8351090399999999E-8</c:v>
                </c:pt>
                <c:pt idx="105795">
                  <c:v>8.830264177E-9</c:v>
                </c:pt>
                <c:pt idx="105796">
                  <c:v>3.538950951E-8</c:v>
                </c:pt>
                <c:pt idx="105797">
                  <c:v>5.17682203E-8</c:v>
                </c:pt>
                <c:pt idx="105798">
                  <c:v>1.4842652220000001E-8</c:v>
                </c:pt>
                <c:pt idx="105799">
                  <c:v>1.3015969299999999E-7</c:v>
                </c:pt>
                <c:pt idx="105800">
                  <c:v>2.3404523870000001E-6</c:v>
                </c:pt>
                <c:pt idx="105801">
                  <c:v>1.865504286E-7</c:v>
                </c:pt>
                <c:pt idx="105802">
                  <c:v>2.1754395199999999E-7</c:v>
                </c:pt>
                <c:pt idx="105803">
                  <c:v>1.397575453E-7</c:v>
                </c:pt>
                <c:pt idx="105804">
                  <c:v>4.9045234030000003E-7</c:v>
                </c:pt>
                <c:pt idx="105805">
                  <c:v>9.1983530580000001E-8</c:v>
                </c:pt>
                <c:pt idx="105806">
                  <c:v>5.1860070570000001E-8</c:v>
                </c:pt>
                <c:pt idx="105807">
                  <c:v>3.996160515E-8</c:v>
                </c:pt>
                <c:pt idx="105808">
                  <c:v>1.2189332279999999E-6</c:v>
                </c:pt>
                <c:pt idx="105809">
                  <c:v>2.1427077000000001E-7</c:v>
                </c:pt>
                <c:pt idx="105810">
                  <c:v>1.042155439E-7</c:v>
                </c:pt>
                <c:pt idx="105811">
                  <c:v>6.0981789280000003E-7</c:v>
                </c:pt>
                <c:pt idx="105812">
                  <c:v>2.549592401E-6</c:v>
                </c:pt>
                <c:pt idx="105813">
                  <c:v>1.121468158E-7</c:v>
                </c:pt>
                <c:pt idx="105814">
                  <c:v>3.37803064E-8</c:v>
                </c:pt>
                <c:pt idx="105815">
                  <c:v>7.7813631189999998E-9</c:v>
                </c:pt>
                <c:pt idx="105816">
                  <c:v>9.1707217309999998E-8</c:v>
                </c:pt>
                <c:pt idx="105817">
                  <c:v>1.8209396150000001E-8</c:v>
                </c:pt>
                <c:pt idx="105818">
                  <c:v>2.2398582599999999E-9</c:v>
                </c:pt>
                <c:pt idx="105819">
                  <c:v>3.4223140589999998E-8</c:v>
                </c:pt>
                <c:pt idx="105820">
                  <c:v>2.1634715309999999E-7</c:v>
                </c:pt>
                <c:pt idx="105821">
                  <c:v>1.708120062E-8</c:v>
                </c:pt>
                <c:pt idx="105822">
                  <c:v>2.600158305E-9</c:v>
                </c:pt>
                <c:pt idx="105823">
                  <c:v>5.6869000450000004E-9</c:v>
                </c:pt>
                <c:pt idx="105824">
                  <c:v>2.006106157E-9</c:v>
                </c:pt>
                <c:pt idx="105825">
                  <c:v>1.521315207E-9</c:v>
                </c:pt>
                <c:pt idx="105826">
                  <c:v>3.6551339340000001E-9</c:v>
                </c:pt>
                <c:pt idx="105827">
                  <c:v>4.3952853470000002E-9</c:v>
                </c:pt>
                <c:pt idx="105828">
                  <c:v>3.7741095599999996E-9</c:v>
                </c:pt>
                <c:pt idx="105829">
                  <c:v>4.6336638030000003E-9</c:v>
                </c:pt>
                <c:pt idx="105830">
                  <c:v>4.1872046810000001E-9</c:v>
                </c:pt>
                <c:pt idx="105831">
                  <c:v>4.6312559309999996E-9</c:v>
                </c:pt>
                <c:pt idx="105832">
                  <c:v>9.8534312640000004E-9</c:v>
                </c:pt>
                <c:pt idx="105833">
                  <c:v>2.5602762270000001E-9</c:v>
                </c:pt>
                <c:pt idx="105834">
                  <c:v>3.7495034919999998E-9</c:v>
                </c:pt>
                <c:pt idx="105835">
                  <c:v>6.6263881930000004E-9</c:v>
                </c:pt>
                <c:pt idx="105836">
                  <c:v>9.5193368780000006E-9</c:v>
                </c:pt>
                <c:pt idx="105837">
                  <c:v>1.71764314E-9</c:v>
                </c:pt>
                <c:pt idx="105838">
                  <c:v>1.311070009E-8</c:v>
                </c:pt>
                <c:pt idx="105839">
                  <c:v>3.2950618869999999E-9</c:v>
                </c:pt>
                <c:pt idx="105840">
                  <c:v>4.3373909649999997E-8</c:v>
                </c:pt>
                <c:pt idx="105841">
                  <c:v>1.18794714E-8</c:v>
                </c:pt>
                <c:pt idx="105842">
                  <c:v>5.7925635850000003E-8</c:v>
                </c:pt>
                <c:pt idx="105843">
                  <c:v>7.0030130469999995E-8</c:v>
                </c:pt>
                <c:pt idx="105844">
                  <c:v>1.0818900609999999E-7</c:v>
                </c:pt>
                <c:pt idx="105845">
                  <c:v>7.2172454060000001E-8</c:v>
                </c:pt>
                <c:pt idx="105846">
                  <c:v>5.1133970909999997E-8</c:v>
                </c:pt>
                <c:pt idx="105847">
                  <c:v>1.40951956E-9</c:v>
                </c:pt>
                <c:pt idx="105848">
                  <c:v>1.2045346520000001E-7</c:v>
                </c:pt>
                <c:pt idx="105849">
                  <c:v>2.025244545E-7</c:v>
                </c:pt>
                <c:pt idx="105850">
                  <c:v>1.5747717249999999E-7</c:v>
                </c:pt>
                <c:pt idx="105851">
                  <c:v>1.759818942E-6</c:v>
                </c:pt>
                <c:pt idx="105852">
                  <c:v>4.255259282E-6</c:v>
                </c:pt>
                <c:pt idx="105853">
                  <c:v>4.702981582E-7</c:v>
                </c:pt>
                <c:pt idx="105854">
                  <c:v>4.9224107040000002E-7</c:v>
                </c:pt>
                <c:pt idx="105855">
                  <c:v>2.178853006E-7</c:v>
                </c:pt>
                <c:pt idx="105856">
                  <c:v>3.2262050649999998E-8</c:v>
                </c:pt>
                <c:pt idx="105857">
                  <c:v>9.9890461609999996E-8</c:v>
                </c:pt>
                <c:pt idx="105858">
                  <c:v>1.261404523E-7</c:v>
                </c:pt>
                <c:pt idx="105859">
                  <c:v>1.4933790630000001E-8</c:v>
                </c:pt>
                <c:pt idx="105860">
                  <c:v>2.4881845809999999E-8</c:v>
                </c:pt>
                <c:pt idx="105861">
                  <c:v>6.644607237E-8</c:v>
                </c:pt>
                <c:pt idx="105862">
                  <c:v>4.555909601E-8</c:v>
                </c:pt>
                <c:pt idx="105863">
                  <c:v>1.950954882E-10</c:v>
                </c:pt>
                <c:pt idx="105864">
                  <c:v>1.978910602E-8</c:v>
                </c:pt>
                <c:pt idx="105865">
                  <c:v>3.1642967299999999E-8</c:v>
                </c:pt>
                <c:pt idx="105866">
                  <c:v>6.5171563730000001E-9</c:v>
                </c:pt>
                <c:pt idx="105867">
                  <c:v>1.7105782519999999E-8</c:v>
                </c:pt>
                <c:pt idx="105868">
                  <c:v>4.4276390360000003E-9</c:v>
                </c:pt>
                <c:pt idx="105869">
                  <c:v>9.3273479519999993E-9</c:v>
                </c:pt>
                <c:pt idx="105870">
                  <c:v>1.713917433E-9</c:v>
                </c:pt>
                <c:pt idx="105871">
                  <c:v>3.7484400620000002E-8</c:v>
                </c:pt>
                <c:pt idx="105872">
                  <c:v>6.416514043E-9</c:v>
                </c:pt>
                <c:pt idx="105873">
                  <c:v>6.1698011210000001E-9</c:v>
                </c:pt>
                <c:pt idx="105874">
                  <c:v>6.4791645900000002E-9</c:v>
                </c:pt>
                <c:pt idx="105875">
                  <c:v>1.351215275E-8</c:v>
                </c:pt>
                <c:pt idx="105876">
                  <c:v>7.4071787059999997E-9</c:v>
                </c:pt>
                <c:pt idx="105877">
                  <c:v>5.955469449E-9</c:v>
                </c:pt>
                <c:pt idx="105878">
                  <c:v>8.0200734100000001E-9</c:v>
                </c:pt>
                <c:pt idx="105879">
                  <c:v>7.2811739620000001E-9</c:v>
                </c:pt>
                <c:pt idx="105880">
                  <c:v>6.430916724E-9</c:v>
                </c:pt>
                <c:pt idx="105881">
                  <c:v>5.284276389E-9</c:v>
                </c:pt>
                <c:pt idx="105882">
                  <c:v>4.7799683280000003E-9</c:v>
                </c:pt>
                <c:pt idx="105883">
                  <c:v>1.5808820730000001E-8</c:v>
                </c:pt>
                <c:pt idx="105884">
                  <c:v>9.8710096290000003E-9</c:v>
                </c:pt>
                <c:pt idx="105885">
                  <c:v>4.2657739580000002E-9</c:v>
                </c:pt>
                <c:pt idx="105886">
                  <c:v>1.1225951899999999E-9</c:v>
                </c:pt>
                <c:pt idx="105887">
                  <c:v>4.0497921870000002E-8</c:v>
                </c:pt>
                <c:pt idx="105888">
                  <c:v>1.746980963E-8</c:v>
                </c:pt>
                <c:pt idx="105889">
                  <c:v>1.1716149160000001E-9</c:v>
                </c:pt>
                <c:pt idx="105890">
                  <c:v>2.07980099E-8</c:v>
                </c:pt>
                <c:pt idx="105891">
                  <c:v>6.6068976149999995E-7</c:v>
                </c:pt>
                <c:pt idx="105892">
                  <c:v>1.0109076E-6</c:v>
                </c:pt>
                <c:pt idx="105893">
                  <c:v>2.6291391749999999E-7</c:v>
                </c:pt>
                <c:pt idx="105894">
                  <c:v>3.320150457E-7</c:v>
                </c:pt>
                <c:pt idx="105895">
                  <c:v>1.0680012250000001E-6</c:v>
                </c:pt>
                <c:pt idx="105896">
                  <c:v>2.4720329740000002E-7</c:v>
                </c:pt>
                <c:pt idx="105897">
                  <c:v>1.7535839849999998E-8</c:v>
                </c:pt>
                <c:pt idx="105898">
                  <c:v>4.3596154450000002E-8</c:v>
                </c:pt>
                <c:pt idx="105899">
                  <c:v>1.7378406560000001E-7</c:v>
                </c:pt>
                <c:pt idx="105900">
                  <c:v>1.53321489E-7</c:v>
                </c:pt>
                <c:pt idx="105901">
                  <c:v>6.3170562069999997E-8</c:v>
                </c:pt>
                <c:pt idx="105902">
                  <c:v>5.9522265389999999E-8</c:v>
                </c:pt>
                <c:pt idx="105903">
                  <c:v>6.8554598129999999E-7</c:v>
                </c:pt>
                <c:pt idx="105904">
                  <c:v>2.9281021459999999E-7</c:v>
                </c:pt>
                <c:pt idx="105905">
                  <c:v>3.6150086090000001E-8</c:v>
                </c:pt>
                <c:pt idx="105906">
                  <c:v>5.8661928850000001E-8</c:v>
                </c:pt>
                <c:pt idx="105907">
                  <c:v>4.4983813759999999E-8</c:v>
                </c:pt>
                <c:pt idx="105908">
                  <c:v>3.6097599249999999E-8</c:v>
                </c:pt>
                <c:pt idx="105909">
                  <c:v>1.2900631100000001E-8</c:v>
                </c:pt>
                <c:pt idx="105910">
                  <c:v>1.930829395E-8</c:v>
                </c:pt>
                <c:pt idx="105911">
                  <c:v>1.165119112E-7</c:v>
                </c:pt>
                <c:pt idx="105912">
                  <c:v>9.6927546759999995E-8</c:v>
                </c:pt>
                <c:pt idx="105913">
                  <c:v>2.0250758740000001E-8</c:v>
                </c:pt>
                <c:pt idx="105914">
                  <c:v>5.1771813960000003E-8</c:v>
                </c:pt>
                <c:pt idx="105915">
                  <c:v>7.5410055920000004E-8</c:v>
                </c:pt>
                <c:pt idx="105916">
                  <c:v>1.678121139E-8</c:v>
                </c:pt>
                <c:pt idx="105917">
                  <c:v>5.7521574879999996E-9</c:v>
                </c:pt>
                <c:pt idx="105918">
                  <c:v>4.395262362E-9</c:v>
                </c:pt>
                <c:pt idx="105919">
                  <c:v>7.062357702E-9</c:v>
                </c:pt>
                <c:pt idx="105920">
                  <c:v>9.0096235860000005E-10</c:v>
                </c:pt>
                <c:pt idx="105921">
                  <c:v>1.9874479980000001E-9</c:v>
                </c:pt>
                <c:pt idx="105922">
                  <c:v>9.4418923079999994E-9</c:v>
                </c:pt>
                <c:pt idx="105923">
                  <c:v>7.3278722530000004E-8</c:v>
                </c:pt>
                <c:pt idx="105924">
                  <c:v>3.5693612909999997E-8</c:v>
                </c:pt>
                <c:pt idx="105925">
                  <c:v>4.8107207619999997E-9</c:v>
                </c:pt>
                <c:pt idx="105926">
                  <c:v>7.80488491E-10</c:v>
                </c:pt>
                <c:pt idx="105927">
                  <c:v>1.228721238E-8</c:v>
                </c:pt>
                <c:pt idx="105928">
                  <c:v>5.2037503480000002E-9</c:v>
                </c:pt>
                <c:pt idx="105929">
                  <c:v>3.0187376079999999E-9</c:v>
                </c:pt>
                <c:pt idx="105930">
                  <c:v>4.1475528999999999E-9</c:v>
                </c:pt>
                <c:pt idx="105931">
                  <c:v>4.8701370609999998E-9</c:v>
                </c:pt>
                <c:pt idx="105932">
                  <c:v>8.2622982660000005E-10</c:v>
                </c:pt>
                <c:pt idx="105933">
                  <c:v>1.8979107330000001E-8</c:v>
                </c:pt>
                <c:pt idx="105934">
                  <c:v>3.3723337889999999E-8</c:v>
                </c:pt>
                <c:pt idx="105935">
                  <c:v>1.4026292059999999E-7</c:v>
                </c:pt>
                <c:pt idx="105936">
                  <c:v>6.4963288120000001E-8</c:v>
                </c:pt>
                <c:pt idx="105937">
                  <c:v>6.0399833249999999E-9</c:v>
                </c:pt>
                <c:pt idx="105938">
                  <c:v>2.271778527E-9</c:v>
                </c:pt>
                <c:pt idx="105939">
                  <c:v>5.3744312169999997E-8</c:v>
                </c:pt>
                <c:pt idx="105940">
                  <c:v>1.8058068200000001E-8</c:v>
                </c:pt>
                <c:pt idx="105941">
                  <c:v>6.5128651230000003E-9</c:v>
                </c:pt>
                <c:pt idx="105942">
                  <c:v>1.8564576680000001E-8</c:v>
                </c:pt>
                <c:pt idx="105943">
                  <c:v>1.832427405E-6</c:v>
                </c:pt>
                <c:pt idx="105944">
                  <c:v>3.1460097409999998E-7</c:v>
                </c:pt>
                <c:pt idx="105945">
                  <c:v>1.8707181930000001E-7</c:v>
                </c:pt>
                <c:pt idx="105946">
                  <c:v>1.5423146570000001E-7</c:v>
                </c:pt>
                <c:pt idx="105947">
                  <c:v>4.0334817400000002E-7</c:v>
                </c:pt>
                <c:pt idx="105948">
                  <c:v>8.3607358290000007E-9</c:v>
                </c:pt>
                <c:pt idx="105949">
                  <c:v>2.3527986639999999E-8</c:v>
                </c:pt>
                <c:pt idx="105950">
                  <c:v>1.8447262030000002E-8</c:v>
                </c:pt>
                <c:pt idx="105951">
                  <c:v>9.9862665120000006E-8</c:v>
                </c:pt>
                <c:pt idx="105952">
                  <c:v>8.9064404929999992E-9</c:v>
                </c:pt>
                <c:pt idx="105953">
                  <c:v>2.9475857320000001E-8</c:v>
                </c:pt>
                <c:pt idx="105954">
                  <c:v>3.5548004939999998E-8</c:v>
                </c:pt>
                <c:pt idx="105955">
                  <c:v>3.6173600180000002E-7</c:v>
                </c:pt>
                <c:pt idx="105956">
                  <c:v>2.127961756E-8</c:v>
                </c:pt>
                <c:pt idx="105957">
                  <c:v>7.0735778980000004E-10</c:v>
                </c:pt>
                <c:pt idx="105958">
                  <c:v>1.827390898E-9</c:v>
                </c:pt>
                <c:pt idx="105959">
                  <c:v>2.214800126E-8</c:v>
                </c:pt>
                <c:pt idx="105960">
                  <c:v>1.8105428209999999E-9</c:v>
                </c:pt>
                <c:pt idx="105961">
                  <c:v>1.6418029880000001E-9</c:v>
                </c:pt>
                <c:pt idx="105962">
                  <c:v>2.3727104600000002E-9</c:v>
                </c:pt>
                <c:pt idx="105963">
                  <c:v>1.406057792E-8</c:v>
                </c:pt>
                <c:pt idx="105964">
                  <c:v>1.0090959690000001E-9</c:v>
                </c:pt>
                <c:pt idx="105965">
                  <c:v>1.4378133599999999E-8</c:v>
                </c:pt>
                <c:pt idx="105966">
                  <c:v>2.1860023210000001E-8</c:v>
                </c:pt>
                <c:pt idx="105967">
                  <c:v>9.4364942649999994E-8</c:v>
                </c:pt>
                <c:pt idx="105968">
                  <c:v>9.9566263950000004E-9</c:v>
                </c:pt>
                <c:pt idx="105969">
                  <c:v>6.6526890029999998E-9</c:v>
                </c:pt>
                <c:pt idx="105970">
                  <c:v>7.6490828820000001E-9</c:v>
                </c:pt>
                <c:pt idx="105971">
                  <c:v>1.5845364299999999E-8</c:v>
                </c:pt>
                <c:pt idx="105972">
                  <c:v>2.262896418E-9</c:v>
                </c:pt>
                <c:pt idx="105973">
                  <c:v>6.7826192569999999E-9</c:v>
                </c:pt>
                <c:pt idx="105974">
                  <c:v>5.100652541E-9</c:v>
                </c:pt>
                <c:pt idx="105975">
                  <c:v>2.006034369E-8</c:v>
                </c:pt>
                <c:pt idx="105976">
                  <c:v>2.0600472759999998E-9</c:v>
                </c:pt>
                <c:pt idx="105977">
                  <c:v>1.421996535E-9</c:v>
                </c:pt>
                <c:pt idx="105978">
                  <c:v>1.463236151E-9</c:v>
                </c:pt>
                <c:pt idx="105979">
                  <c:v>3.1006827080000001E-9</c:v>
                </c:pt>
                <c:pt idx="105980">
                  <c:v>1.472735095E-9</c:v>
                </c:pt>
                <c:pt idx="105981">
                  <c:v>1.560535993E-9</c:v>
                </c:pt>
                <c:pt idx="105982">
                  <c:v>1.245679705E-9</c:v>
                </c:pt>
                <c:pt idx="105983">
                  <c:v>1.022657485E-7</c:v>
                </c:pt>
                <c:pt idx="105984">
                  <c:v>3.8002383580000004E-9</c:v>
                </c:pt>
                <c:pt idx="105985">
                  <c:v>1.830661935E-8</c:v>
                </c:pt>
                <c:pt idx="105986">
                  <c:v>5.6329815420000003E-8</c:v>
                </c:pt>
                <c:pt idx="105987">
                  <c:v>8.6055551840000005E-7</c:v>
                </c:pt>
                <c:pt idx="105988">
                  <c:v>3.8707970250000003E-8</c:v>
                </c:pt>
                <c:pt idx="105989">
                  <c:v>7.7515173179999999E-9</c:v>
                </c:pt>
                <c:pt idx="105990">
                  <c:v>1.5307426019999999E-8</c:v>
                </c:pt>
                <c:pt idx="105991">
                  <c:v>9.1156428729999996E-8</c:v>
                </c:pt>
                <c:pt idx="105992">
                  <c:v>1.8336488630000001E-8</c:v>
                </c:pt>
                <c:pt idx="105993">
                  <c:v>1.105420869E-8</c:v>
                </c:pt>
                <c:pt idx="105994">
                  <c:v>1.325584857E-8</c:v>
                </c:pt>
                <c:pt idx="105995">
                  <c:v>4.6790934520000002E-8</c:v>
                </c:pt>
                <c:pt idx="105996">
                  <c:v>8.9142855219999996E-9</c:v>
                </c:pt>
                <c:pt idx="105997">
                  <c:v>1.0254289450000001E-8</c:v>
                </c:pt>
                <c:pt idx="105998">
                  <c:v>8.7444527100000006E-9</c:v>
                </c:pt>
                <c:pt idx="105999">
                  <c:v>6.5762394069999997E-8</c:v>
                </c:pt>
                <c:pt idx="106000">
                  <c:v>2.4394429459999999E-9</c:v>
                </c:pt>
                <c:pt idx="106001">
                  <c:v>6.1325036010000001E-9</c:v>
                </c:pt>
                <c:pt idx="106002">
                  <c:v>3.56930477E-9</c:v>
                </c:pt>
                <c:pt idx="106003">
                  <c:v>9.2787637750000006E-8</c:v>
                </c:pt>
                <c:pt idx="106004">
                  <c:v>5.501228409E-10</c:v>
                </c:pt>
                <c:pt idx="106005">
                  <c:v>2.3003273129999999E-9</c:v>
                </c:pt>
                <c:pt idx="106006">
                  <c:v>6.0273365139999995E-10</c:v>
                </c:pt>
                <c:pt idx="106007">
                  <c:v>3.6182138379999999E-9</c:v>
                </c:pt>
                <c:pt idx="106008">
                  <c:v>8.6848838620000002E-10</c:v>
                </c:pt>
                <c:pt idx="106009">
                  <c:v>4.5995022080000002E-10</c:v>
                </c:pt>
                <c:pt idx="106010">
                  <c:v>9.1963821120000004E-10</c:v>
                </c:pt>
                <c:pt idx="106011">
                  <c:v>1.2875701130000001E-8</c:v>
                </c:pt>
                <c:pt idx="106012">
                  <c:v>3.1913231389999999E-9</c:v>
                </c:pt>
                <c:pt idx="106013">
                  <c:v>2.5072102550000001E-9</c:v>
                </c:pt>
                <c:pt idx="106014">
                  <c:v>3.02482532E-9</c:v>
                </c:pt>
                <c:pt idx="106015">
                  <c:v>8.1418754850000001E-8</c:v>
                </c:pt>
                <c:pt idx="106016">
                  <c:v>2.618880973E-9</c:v>
                </c:pt>
                <c:pt idx="106017">
                  <c:v>5.4094652000000001E-9</c:v>
                </c:pt>
                <c:pt idx="106018">
                  <c:v>5.9293749149999998E-9</c:v>
                </c:pt>
                <c:pt idx="106019">
                  <c:v>2.1309180120000002E-8</c:v>
                </c:pt>
                <c:pt idx="106020">
                  <c:v>3.7961396980000001E-9</c:v>
                </c:pt>
                <c:pt idx="106021">
                  <c:v>4.2547787820000003E-9</c:v>
                </c:pt>
                <c:pt idx="106022">
                  <c:v>3.6522781930000002E-9</c:v>
                </c:pt>
                <c:pt idx="106023">
                  <c:v>3.719172967E-8</c:v>
                </c:pt>
                <c:pt idx="106024">
                  <c:v>1.343177345E-9</c:v>
                </c:pt>
                <c:pt idx="106025">
                  <c:v>1.4506437420000001E-9</c:v>
                </c:pt>
                <c:pt idx="106026">
                  <c:v>8.4810755909999996E-10</c:v>
                </c:pt>
                <c:pt idx="106027">
                  <c:v>1.012176937E-7</c:v>
                </c:pt>
                <c:pt idx="106028">
                  <c:v>1.5418765980000001E-10</c:v>
                </c:pt>
                <c:pt idx="106029">
                  <c:v>2.6367313370000001E-14</c:v>
                </c:pt>
                <c:pt idx="106030">
                  <c:v>1.060376212E-10</c:v>
                </c:pt>
                <c:pt idx="106031">
                  <c:v>1.494870245E-9</c:v>
                </c:pt>
                <c:pt idx="106032">
                  <c:v>9.8810565259999997E-10</c:v>
                </c:pt>
                <c:pt idx="106033">
                  <c:v>1.69466862E-9</c:v>
                </c:pt>
                <c:pt idx="106034">
                  <c:v>2.5409690320000001E-9</c:v>
                </c:pt>
                <c:pt idx="106035">
                  <c:v>1.298508259E-7</c:v>
                </c:pt>
                <c:pt idx="106036">
                  <c:v>4.6545788680000001E-9</c:v>
                </c:pt>
                <c:pt idx="106037">
                  <c:v>2.9940056480000001E-9</c:v>
                </c:pt>
                <c:pt idx="106038">
                  <c:v>2.619667176E-9</c:v>
                </c:pt>
                <c:pt idx="106039">
                  <c:v>9.1369888820000004E-8</c:v>
                </c:pt>
                <c:pt idx="106040">
                  <c:v>6.8490672279999998E-9</c:v>
                </c:pt>
                <c:pt idx="106041">
                  <c:v>4.8116183450000004E-9</c:v>
                </c:pt>
                <c:pt idx="106042">
                  <c:v>3.4988135289999999E-9</c:v>
                </c:pt>
                <c:pt idx="106043">
                  <c:v>1.4155941300000001E-8</c:v>
                </c:pt>
                <c:pt idx="106044">
                  <c:v>6.0004190550000003E-9</c:v>
                </c:pt>
                <c:pt idx="106045">
                  <c:v>1.353392977E-9</c:v>
                </c:pt>
                <c:pt idx="106046">
                  <c:v>1.9376553930000001E-9</c:v>
                </c:pt>
                <c:pt idx="106047">
                  <c:v>3.7187160689999999E-7</c:v>
                </c:pt>
                <c:pt idx="106048">
                  <c:v>2.7842308660000002E-9</c:v>
                </c:pt>
                <c:pt idx="106049">
                  <c:v>1.451400441E-9</c:v>
                </c:pt>
                <c:pt idx="106050">
                  <c:v>2.249766776E-10</c:v>
                </c:pt>
                <c:pt idx="106051">
                  <c:v>5.7349296930000001E-10</c:v>
                </c:pt>
                <c:pt idx="106052">
                  <c:v>5.3270712730000002E-10</c:v>
                </c:pt>
                <c:pt idx="106053">
                  <c:v>1.3680227140000001E-9</c:v>
                </c:pt>
                <c:pt idx="106054">
                  <c:v>2.7344122800000001E-9</c:v>
                </c:pt>
                <c:pt idx="106055">
                  <c:v>9.4410520009999995E-8</c:v>
                </c:pt>
                <c:pt idx="106056">
                  <c:v>1.179904888E-8</c:v>
                </c:pt>
                <c:pt idx="106057">
                  <c:v>4.0264036999999996E-9</c:v>
                </c:pt>
                <c:pt idx="106058">
                  <c:v>3.8949459739999999E-9</c:v>
                </c:pt>
                <c:pt idx="106059">
                  <c:v>3.9014534220000002E-7</c:v>
                </c:pt>
                <c:pt idx="106060">
                  <c:v>1.4810033069999999E-8</c:v>
                </c:pt>
                <c:pt idx="106061">
                  <c:v>1.4344732309999999E-8</c:v>
                </c:pt>
                <c:pt idx="106062">
                  <c:v>6.0456896780000004E-9</c:v>
                </c:pt>
                <c:pt idx="106063">
                  <c:v>4.6721038839999997E-8</c:v>
                </c:pt>
                <c:pt idx="106064">
                  <c:v>2.449520579E-8</c:v>
                </c:pt>
                <c:pt idx="106065">
                  <c:v>9.6636512689999997E-9</c:v>
                </c:pt>
                <c:pt idx="106066">
                  <c:v>1.385059496E-8</c:v>
                </c:pt>
                <c:pt idx="106067">
                  <c:v>1.0224130250000001E-6</c:v>
                </c:pt>
                <c:pt idx="106068">
                  <c:v>3.3311851719999998E-8</c:v>
                </c:pt>
                <c:pt idx="106069">
                  <c:v>4.0102021900000003E-8</c:v>
                </c:pt>
                <c:pt idx="106070">
                  <c:v>1.9273515419999998E-8</c:v>
                </c:pt>
                <c:pt idx="106071">
                  <c:v>1.0801886640000001E-7</c:v>
                </c:pt>
                <c:pt idx="106072">
                  <c:v>1.324560274E-8</c:v>
                </c:pt>
                <c:pt idx="106073">
                  <c:v>6.527454414E-9</c:v>
                </c:pt>
                <c:pt idx="106074">
                  <c:v>3.5733903499999999E-9</c:v>
                </c:pt>
                <c:pt idx="106075">
                  <c:v>6.911926642E-8</c:v>
                </c:pt>
                <c:pt idx="106076">
                  <c:v>3.677382969E-9</c:v>
                </c:pt>
                <c:pt idx="106077">
                  <c:v>2.836910722E-10</c:v>
                </c:pt>
                <c:pt idx="106078">
                  <c:v>2.313392292E-9</c:v>
                </c:pt>
                <c:pt idx="106079">
                  <c:v>6.1839140410000004E-9</c:v>
                </c:pt>
                <c:pt idx="106080">
                  <c:v>4.463709126E-10</c:v>
                </c:pt>
                <c:pt idx="106081">
                  <c:v>3.1810640369999999E-9</c:v>
                </c:pt>
                <c:pt idx="106082">
                  <c:v>1.4220870889999999E-9</c:v>
                </c:pt>
                <c:pt idx="106083">
                  <c:v>9.4871255109999995E-9</c:v>
                </c:pt>
                <c:pt idx="106084">
                  <c:v>4.7214355019999999E-9</c:v>
                </c:pt>
                <c:pt idx="106085">
                  <c:v>7.0965491060000001E-9</c:v>
                </c:pt>
                <c:pt idx="106086">
                  <c:v>4.5235202459999998E-10</c:v>
                </c:pt>
                <c:pt idx="106087">
                  <c:v>9.4502233119999998E-8</c:v>
                </c:pt>
                <c:pt idx="106088">
                  <c:v>7.8268774560000003E-9</c:v>
                </c:pt>
                <c:pt idx="106089">
                  <c:v>1.8515183990000002E-8</c:v>
                </c:pt>
                <c:pt idx="106090">
                  <c:v>1.363714428E-8</c:v>
                </c:pt>
                <c:pt idx="106091">
                  <c:v>3.4056325249999999E-8</c:v>
                </c:pt>
                <c:pt idx="106092">
                  <c:v>9.2977045680000003E-9</c:v>
                </c:pt>
                <c:pt idx="106093">
                  <c:v>5.1875745109999999E-9</c:v>
                </c:pt>
                <c:pt idx="106094">
                  <c:v>3.0291612109999999E-9</c:v>
                </c:pt>
                <c:pt idx="106095">
                  <c:v>6.3923666339999998E-9</c:v>
                </c:pt>
                <c:pt idx="106096">
                  <c:v>1.9542265159999998E-9</c:v>
                </c:pt>
                <c:pt idx="106097">
                  <c:v>4.2195955800000004E-9</c:v>
                </c:pt>
                <c:pt idx="106098">
                  <c:v>1.6632811389999999E-8</c:v>
                </c:pt>
                <c:pt idx="106099">
                  <c:v>2.8531330479999999E-7</c:v>
                </c:pt>
                <c:pt idx="106100">
                  <c:v>1.2156222640000001E-8</c:v>
                </c:pt>
                <c:pt idx="106101">
                  <c:v>8.2801427520000007E-9</c:v>
                </c:pt>
                <c:pt idx="106102">
                  <c:v>4.061871873E-9</c:v>
                </c:pt>
                <c:pt idx="106103">
                  <c:v>2.466102026E-8</c:v>
                </c:pt>
                <c:pt idx="106104">
                  <c:v>7.3885578690000001E-9</c:v>
                </c:pt>
                <c:pt idx="106105">
                  <c:v>1.6390857159999999E-8</c:v>
                </c:pt>
                <c:pt idx="106106">
                  <c:v>1.396498303E-9</c:v>
                </c:pt>
                <c:pt idx="106107">
                  <c:v>9.6721393589999998E-8</c:v>
                </c:pt>
                <c:pt idx="106108">
                  <c:v>2.1611070569999999E-8</c:v>
                </c:pt>
                <c:pt idx="106109">
                  <c:v>4.9767447589999997E-8</c:v>
                </c:pt>
                <c:pt idx="106110">
                  <c:v>3.7976047250000001E-8</c:v>
                </c:pt>
                <c:pt idx="106111">
                  <c:v>1.061399054E-7</c:v>
                </c:pt>
                <c:pt idx="106112">
                  <c:v>4.5407041079999999E-8</c:v>
                </c:pt>
                <c:pt idx="106113">
                  <c:v>2.839644681E-8</c:v>
                </c:pt>
                <c:pt idx="106114">
                  <c:v>5.5690275179999998E-10</c:v>
                </c:pt>
                <c:pt idx="106115">
                  <c:v>5.431562863E-8</c:v>
                </c:pt>
                <c:pt idx="106116">
                  <c:v>8.0111130500000005E-8</c:v>
                </c:pt>
                <c:pt idx="106117">
                  <c:v>5.3603436009999998E-8</c:v>
                </c:pt>
                <c:pt idx="106118">
                  <c:v>2.9137886659999999E-7</c:v>
                </c:pt>
                <c:pt idx="106119">
                  <c:v>1.6090025940000001E-6</c:v>
                </c:pt>
                <c:pt idx="106120">
                  <c:v>7.1633583800000001E-8</c:v>
                </c:pt>
                <c:pt idx="106121">
                  <c:v>7.7344358499999998E-8</c:v>
                </c:pt>
                <c:pt idx="106122">
                  <c:v>3.1346935670000003E-8</c:v>
                </c:pt>
                <c:pt idx="106123">
                  <c:v>9.2443961550000004E-9</c:v>
                </c:pt>
                <c:pt idx="106124">
                  <c:v>1.0276801540000001E-8</c:v>
                </c:pt>
                <c:pt idx="106125">
                  <c:v>1.217472766E-8</c:v>
                </c:pt>
                <c:pt idx="106126">
                  <c:v>4.6469226000000003E-9</c:v>
                </c:pt>
                <c:pt idx="106127">
                  <c:v>5.0803612749999996E-9</c:v>
                </c:pt>
                <c:pt idx="106128">
                  <c:v>4.073240034E-9</c:v>
                </c:pt>
                <c:pt idx="106129">
                  <c:v>3.138112686E-9</c:v>
                </c:pt>
                <c:pt idx="106130">
                  <c:v>4.9229299109999996E-9</c:v>
                </c:pt>
                <c:pt idx="106131">
                  <c:v>3.1651672970000001E-9</c:v>
                </c:pt>
                <c:pt idx="106132">
                  <c:v>1.051277915E-9</c:v>
                </c:pt>
                <c:pt idx="106133">
                  <c:v>3.9284132240000001E-9</c:v>
                </c:pt>
                <c:pt idx="106134">
                  <c:v>6.774896974E-9</c:v>
                </c:pt>
                <c:pt idx="106135">
                  <c:v>5.5618733370000003E-9</c:v>
                </c:pt>
                <c:pt idx="106136">
                  <c:v>2.5567339780000002E-9</c:v>
                </c:pt>
                <c:pt idx="106137">
                  <c:v>9.8405195290000003E-9</c:v>
                </c:pt>
                <c:pt idx="106138">
                  <c:v>1.109548695E-8</c:v>
                </c:pt>
                <c:pt idx="106139">
                  <c:v>3.8370806439999997E-8</c:v>
                </c:pt>
                <c:pt idx="106140">
                  <c:v>3.1155732569999998E-9</c:v>
                </c:pt>
                <c:pt idx="106141">
                  <c:v>6.7376143130000003E-9</c:v>
                </c:pt>
                <c:pt idx="106142">
                  <c:v>1.261824128E-9</c:v>
                </c:pt>
                <c:pt idx="106143">
                  <c:v>1.40633271E-8</c:v>
                </c:pt>
                <c:pt idx="106144">
                  <c:v>1.11827658E-8</c:v>
                </c:pt>
                <c:pt idx="106145">
                  <c:v>9.3088403889999996E-9</c:v>
                </c:pt>
                <c:pt idx="106146">
                  <c:v>4.953875595E-10</c:v>
                </c:pt>
                <c:pt idx="106147">
                  <c:v>4.0396585179999998E-8</c:v>
                </c:pt>
                <c:pt idx="106148">
                  <c:v>1.2515339069999999E-8</c:v>
                </c:pt>
                <c:pt idx="106149">
                  <c:v>2.673105481E-10</c:v>
                </c:pt>
                <c:pt idx="106150">
                  <c:v>1.162897459E-7</c:v>
                </c:pt>
                <c:pt idx="106151">
                  <c:v>8.1518801629999994E-8</c:v>
                </c:pt>
                <c:pt idx="106152">
                  <c:v>4.1653998939999998E-8</c:v>
                </c:pt>
                <c:pt idx="106153">
                  <c:v>6.4557652999999997E-9</c:v>
                </c:pt>
                <c:pt idx="106154">
                  <c:v>1.000459827E-7</c:v>
                </c:pt>
                <c:pt idx="106155">
                  <c:v>5.6226545140000003E-8</c:v>
                </c:pt>
                <c:pt idx="106156">
                  <c:v>2.4928505889999999E-8</c:v>
                </c:pt>
                <c:pt idx="106157">
                  <c:v>1.8422740350000001E-8</c:v>
                </c:pt>
                <c:pt idx="106158">
                  <c:v>9.7981257929999993E-7</c:v>
                </c:pt>
                <c:pt idx="106159">
                  <c:v>2.4457387589999998E-6</c:v>
                </c:pt>
                <c:pt idx="106160">
                  <c:v>4.9082035750000002E-7</c:v>
                </c:pt>
                <c:pt idx="106161">
                  <c:v>3.9462937090000001E-7</c:v>
                </c:pt>
                <c:pt idx="106162">
                  <c:v>6.9326483509999999E-7</c:v>
                </c:pt>
                <c:pt idx="106163">
                  <c:v>3.0586847959999998E-7</c:v>
                </c:pt>
                <c:pt idx="106164">
                  <c:v>6.9687980990000002E-9</c:v>
                </c:pt>
                <c:pt idx="106165">
                  <c:v>1.2487550729999999E-8</c:v>
                </c:pt>
                <c:pt idx="106166">
                  <c:v>5.9451182909999999E-8</c:v>
                </c:pt>
                <c:pt idx="106167">
                  <c:v>6.5513128759999994E-8</c:v>
                </c:pt>
                <c:pt idx="106168">
                  <c:v>1.6017597089999999E-8</c:v>
                </c:pt>
                <c:pt idx="106169">
                  <c:v>2.8005886650000001E-8</c:v>
                </c:pt>
                <c:pt idx="106170">
                  <c:v>1.2550532860000001E-7</c:v>
                </c:pt>
                <c:pt idx="106171">
                  <c:v>1.213848432E-7</c:v>
                </c:pt>
                <c:pt idx="106172">
                  <c:v>1.277870949E-9</c:v>
                </c:pt>
                <c:pt idx="106173">
                  <c:v>6.4052429650000004E-9</c:v>
                </c:pt>
                <c:pt idx="106174">
                  <c:v>7.9220250469999998E-9</c:v>
                </c:pt>
                <c:pt idx="106175">
                  <c:v>1.0528074400000001E-8</c:v>
                </c:pt>
                <c:pt idx="106176">
                  <c:v>3.9491414140000003E-9</c:v>
                </c:pt>
                <c:pt idx="106177">
                  <c:v>5.7750625270000004E-9</c:v>
                </c:pt>
                <c:pt idx="106178">
                  <c:v>7.1146173099999998E-9</c:v>
                </c:pt>
                <c:pt idx="106179">
                  <c:v>5.119931427E-9</c:v>
                </c:pt>
                <c:pt idx="106180">
                  <c:v>1.2356753480000001E-8</c:v>
                </c:pt>
                <c:pt idx="106181">
                  <c:v>6.6356314140000002E-9</c:v>
                </c:pt>
                <c:pt idx="106182">
                  <c:v>4.4490190629999999E-10</c:v>
                </c:pt>
                <c:pt idx="106183">
                  <c:v>5.0278947819999998E-9</c:v>
                </c:pt>
                <c:pt idx="106184">
                  <c:v>4.9919932940000004E-9</c:v>
                </c:pt>
                <c:pt idx="106185">
                  <c:v>5.6220435770000004E-9</c:v>
                </c:pt>
                <c:pt idx="106186">
                  <c:v>5.3647058000000001E-9</c:v>
                </c:pt>
                <c:pt idx="106187">
                  <c:v>1.1499729990000001E-8</c:v>
                </c:pt>
                <c:pt idx="106188">
                  <c:v>1.1351472060000001E-8</c:v>
                </c:pt>
                <c:pt idx="106189">
                  <c:v>4.5851896239999997E-9</c:v>
                </c:pt>
                <c:pt idx="106190">
                  <c:v>8.2063454060000006E-8</c:v>
                </c:pt>
                <c:pt idx="106191">
                  <c:v>8.4822325490000001E-8</c:v>
                </c:pt>
                <c:pt idx="106192">
                  <c:v>4.2861251479999999E-8</c:v>
                </c:pt>
                <c:pt idx="106193">
                  <c:v>8.1624510360000001E-8</c:v>
                </c:pt>
                <c:pt idx="106194">
                  <c:v>2.0908393169999999E-8</c:v>
                </c:pt>
                <c:pt idx="106195">
                  <c:v>1.5859977070000001E-8</c:v>
                </c:pt>
                <c:pt idx="106196">
                  <c:v>4.666034822E-8</c:v>
                </c:pt>
                <c:pt idx="106197">
                  <c:v>5.5909384359999999E-8</c:v>
                </c:pt>
                <c:pt idx="106198">
                  <c:v>1.036975814E-7</c:v>
                </c:pt>
                <c:pt idx="106199">
                  <c:v>1.5693075099999999E-7</c:v>
                </c:pt>
                <c:pt idx="106200">
                  <c:v>2.5073165869999999E-7</c:v>
                </c:pt>
                <c:pt idx="106201">
                  <c:v>4.639544809E-7</c:v>
                </c:pt>
                <c:pt idx="106202">
                  <c:v>1.2925975880000001E-6</c:v>
                </c:pt>
                <c:pt idx="106203">
                  <c:v>7.0174592630000005E-7</c:v>
                </c:pt>
                <c:pt idx="106204">
                  <c:v>4.1876641589999998E-8</c:v>
                </c:pt>
                <c:pt idx="106205">
                  <c:v>6.180429809E-9</c:v>
                </c:pt>
                <c:pt idx="106206">
                  <c:v>1.131292304E-7</c:v>
                </c:pt>
                <c:pt idx="106207">
                  <c:v>8.1108064050000005E-8</c:v>
                </c:pt>
                <c:pt idx="106208">
                  <c:v>2.560231096E-8</c:v>
                </c:pt>
                <c:pt idx="106209">
                  <c:v>3.3282804649999999E-8</c:v>
                </c:pt>
                <c:pt idx="106210">
                  <c:v>2.3061988219999998E-6</c:v>
                </c:pt>
                <c:pt idx="106211">
                  <c:v>8.0702457480000002E-7</c:v>
                </c:pt>
                <c:pt idx="106212">
                  <c:v>3.3280289760000001E-7</c:v>
                </c:pt>
                <c:pt idx="106213">
                  <c:v>2.1338380849999999E-7</c:v>
                </c:pt>
                <c:pt idx="106214">
                  <c:v>2.2155437269999999E-7</c:v>
                </c:pt>
                <c:pt idx="106215">
                  <c:v>1.000482205E-8</c:v>
                </c:pt>
                <c:pt idx="106216">
                  <c:v>2.7970298829999999E-8</c:v>
                </c:pt>
                <c:pt idx="106217">
                  <c:v>1.206679941E-8</c:v>
                </c:pt>
                <c:pt idx="106218">
                  <c:v>3.0990751200000003E-8</c:v>
                </c:pt>
                <c:pt idx="106219">
                  <c:v>5.2459656259999998E-9</c:v>
                </c:pt>
                <c:pt idx="106220">
                  <c:v>1.8981514799999998E-8</c:v>
                </c:pt>
                <c:pt idx="106221">
                  <c:v>4.436103445E-9</c:v>
                </c:pt>
                <c:pt idx="106222">
                  <c:v>2.4121575859999999E-8</c:v>
                </c:pt>
                <c:pt idx="106223">
                  <c:v>6.119752267E-10</c:v>
                </c:pt>
                <c:pt idx="106224">
                  <c:v>3.340075042E-9</c:v>
                </c:pt>
                <c:pt idx="106225">
                  <c:v>4.4536045770000001E-9</c:v>
                </c:pt>
                <c:pt idx="106226">
                  <c:v>5.4907860150000004E-9</c:v>
                </c:pt>
                <c:pt idx="106227">
                  <c:v>4.3947751469999997E-9</c:v>
                </c:pt>
                <c:pt idx="106228">
                  <c:v>4.439159713E-9</c:v>
                </c:pt>
                <c:pt idx="106229">
                  <c:v>4.220646733E-9</c:v>
                </c:pt>
                <c:pt idx="106230">
                  <c:v>4.6063592990000003E-9</c:v>
                </c:pt>
                <c:pt idx="106231">
                  <c:v>8.1734871300000007E-9</c:v>
                </c:pt>
                <c:pt idx="106232">
                  <c:v>3.3600217169999999E-9</c:v>
                </c:pt>
                <c:pt idx="106233">
                  <c:v>8.4570996869999999E-10</c:v>
                </c:pt>
                <c:pt idx="106234">
                  <c:v>5.867299147E-8</c:v>
                </c:pt>
                <c:pt idx="106235">
                  <c:v>3.7036505380000002E-9</c:v>
                </c:pt>
                <c:pt idx="106236">
                  <c:v>7.8705415239999999E-10</c:v>
                </c:pt>
                <c:pt idx="106237">
                  <c:v>2.9093524760000002E-9</c:v>
                </c:pt>
                <c:pt idx="106238">
                  <c:v>5.6996678180000001E-8</c:v>
                </c:pt>
                <c:pt idx="106239">
                  <c:v>1.1260400240000001E-8</c:v>
                </c:pt>
                <c:pt idx="106240">
                  <c:v>1.17894383E-9</c:v>
                </c:pt>
                <c:pt idx="106241">
                  <c:v>2.0903791080000001E-8</c:v>
                </c:pt>
                <c:pt idx="106242">
                  <c:v>2.0998102129999999E-7</c:v>
                </c:pt>
                <c:pt idx="106243">
                  <c:v>6.0054380649999999E-8</c:v>
                </c:pt>
                <c:pt idx="106244">
                  <c:v>5.3542719909999997E-9</c:v>
                </c:pt>
                <c:pt idx="106245">
                  <c:v>2.08051815E-9</c:v>
                </c:pt>
                <c:pt idx="106246">
                  <c:v>2.306837419E-7</c:v>
                </c:pt>
                <c:pt idx="106247">
                  <c:v>2.357693991E-8</c:v>
                </c:pt>
                <c:pt idx="106248">
                  <c:v>1.1832639329999999E-8</c:v>
                </c:pt>
                <c:pt idx="106249">
                  <c:v>2.144507415E-10</c:v>
                </c:pt>
                <c:pt idx="106250">
                  <c:v>2.146961061E-6</c:v>
                </c:pt>
                <c:pt idx="106251">
                  <c:v>4.232555478E-7</c:v>
                </c:pt>
                <c:pt idx="106252">
                  <c:v>3.3995822889999999E-7</c:v>
                </c:pt>
                <c:pt idx="106253">
                  <c:v>6.3032513500000004E-7</c:v>
                </c:pt>
                <c:pt idx="106254">
                  <c:v>4.2862396920000001E-6</c:v>
                </c:pt>
                <c:pt idx="106255">
                  <c:v>3.1835297549999998E-7</c:v>
                </c:pt>
                <c:pt idx="106256">
                  <c:v>1.3669805170000001E-8</c:v>
                </c:pt>
                <c:pt idx="106257">
                  <c:v>4.2047100560000002E-8</c:v>
                </c:pt>
                <c:pt idx="106258">
                  <c:v>1.809851853E-7</c:v>
                </c:pt>
                <c:pt idx="106259">
                  <c:v>5.7672252129999999E-8</c:v>
                </c:pt>
                <c:pt idx="106260">
                  <c:v>1.387333501E-8</c:v>
                </c:pt>
                <c:pt idx="106261">
                  <c:v>1.8475672820000001E-8</c:v>
                </c:pt>
                <c:pt idx="106262">
                  <c:v>3.9725330479999998E-8</c:v>
                </c:pt>
                <c:pt idx="106263">
                  <c:v>9.7114883299999997E-9</c:v>
                </c:pt>
                <c:pt idx="106264">
                  <c:v>1.206712274E-8</c:v>
                </c:pt>
                <c:pt idx="106265">
                  <c:v>1.081957454E-8</c:v>
                </c:pt>
                <c:pt idx="106266">
                  <c:v>2.4894082009999999E-8</c:v>
                </c:pt>
                <c:pt idx="106267">
                  <c:v>1.7183233980000001E-9</c:v>
                </c:pt>
                <c:pt idx="106268">
                  <c:v>6.6898916089999997E-9</c:v>
                </c:pt>
                <c:pt idx="106269">
                  <c:v>4.2877934480000001E-9</c:v>
                </c:pt>
                <c:pt idx="106270">
                  <c:v>2.264021062E-8</c:v>
                </c:pt>
                <c:pt idx="106271">
                  <c:v>9.4684804839999994E-10</c:v>
                </c:pt>
                <c:pt idx="106272">
                  <c:v>3.7447340830000002E-9</c:v>
                </c:pt>
                <c:pt idx="106273">
                  <c:v>2.2708878799999999E-9</c:v>
                </c:pt>
                <c:pt idx="106274">
                  <c:v>1.6139603259999999E-9</c:v>
                </c:pt>
                <c:pt idx="106275">
                  <c:v>1.5936794159999999E-9</c:v>
                </c:pt>
                <c:pt idx="106276">
                  <c:v>1.5887106020000001E-9</c:v>
                </c:pt>
                <c:pt idx="106277">
                  <c:v>1.590649564E-9</c:v>
                </c:pt>
                <c:pt idx="106278">
                  <c:v>1.263267959E-9</c:v>
                </c:pt>
                <c:pt idx="106279">
                  <c:v>1.4187117900000001E-9</c:v>
                </c:pt>
                <c:pt idx="106280">
                  <c:v>1.7977092770000001E-9</c:v>
                </c:pt>
                <c:pt idx="106281">
                  <c:v>2.4600643120000001E-9</c:v>
                </c:pt>
                <c:pt idx="106282">
                  <c:v>3.3865121360000002E-8</c:v>
                </c:pt>
                <c:pt idx="106283">
                  <c:v>1.4480205540000001E-9</c:v>
                </c:pt>
                <c:pt idx="106284">
                  <c:v>7.8329309640000005E-9</c:v>
                </c:pt>
                <c:pt idx="106285">
                  <c:v>5.9714692230000001E-9</c:v>
                </c:pt>
                <c:pt idx="106286">
                  <c:v>3.2534062369999998E-8</c:v>
                </c:pt>
                <c:pt idx="106287">
                  <c:v>7.3767640699999998E-10</c:v>
                </c:pt>
                <c:pt idx="106288">
                  <c:v>1.2749660809999999E-8</c:v>
                </c:pt>
                <c:pt idx="106289">
                  <c:v>1.0938762360000001E-8</c:v>
                </c:pt>
                <c:pt idx="106290">
                  <c:v>1.78256218E-7</c:v>
                </c:pt>
                <c:pt idx="106291">
                  <c:v>8.1114747920000002E-9</c:v>
                </c:pt>
                <c:pt idx="106292">
                  <c:v>6.2306759330000002E-8</c:v>
                </c:pt>
                <c:pt idx="106293">
                  <c:v>1.156025355E-7</c:v>
                </c:pt>
                <c:pt idx="106294">
                  <c:v>5.7191144250000001E-6</c:v>
                </c:pt>
                <c:pt idx="106295">
                  <c:v>1.142450081E-7</c:v>
                </c:pt>
                <c:pt idx="106296">
                  <c:v>1.9674485600000001E-9</c:v>
                </c:pt>
                <c:pt idx="106297">
                  <c:v>1.5915774659999998E-8</c:v>
                </c:pt>
                <c:pt idx="106298">
                  <c:v>1.38664728E-7</c:v>
                </c:pt>
                <c:pt idx="106299">
                  <c:v>1.582131457E-8</c:v>
                </c:pt>
                <c:pt idx="106300">
                  <c:v>9.8558776959999992E-9</c:v>
                </c:pt>
                <c:pt idx="106301">
                  <c:v>1.549601263E-8</c:v>
                </c:pt>
                <c:pt idx="106302">
                  <c:v>1.243987637E-6</c:v>
                </c:pt>
                <c:pt idx="106303">
                  <c:v>2.0221212620000002E-9</c:v>
                </c:pt>
                <c:pt idx="106304">
                  <c:v>2.853546633E-8</c:v>
                </c:pt>
                <c:pt idx="106305">
                  <c:v>2.89653172E-8</c:v>
                </c:pt>
                <c:pt idx="106306">
                  <c:v>4.0176598189999999E-7</c:v>
                </c:pt>
                <c:pt idx="106307">
                  <c:v>7.3677514370000001E-9</c:v>
                </c:pt>
                <c:pt idx="106308">
                  <c:v>8.0970392190000001E-9</c:v>
                </c:pt>
                <c:pt idx="106309">
                  <c:v>8.2630878119999993E-9</c:v>
                </c:pt>
                <c:pt idx="106310">
                  <c:v>2.418103805E-8</c:v>
                </c:pt>
                <c:pt idx="106311">
                  <c:v>1.32284977E-9</c:v>
                </c:pt>
                <c:pt idx="106312">
                  <c:v>3.4950977259999999E-9</c:v>
                </c:pt>
                <c:pt idx="106313">
                  <c:v>4.030431834E-9</c:v>
                </c:pt>
                <c:pt idx="106314">
                  <c:v>3.0834286590000002E-7</c:v>
                </c:pt>
                <c:pt idx="106315">
                  <c:v>1.535903819E-9</c:v>
                </c:pt>
                <c:pt idx="106316">
                  <c:v>2.0390522190000001E-10</c:v>
                </c:pt>
                <c:pt idx="106317">
                  <c:v>8.826179244E-11</c:v>
                </c:pt>
                <c:pt idx="106318">
                  <c:v>3.1725109199999997E-11</c:v>
                </c:pt>
                <c:pt idx="106319">
                  <c:v>4.0856607329999997E-11</c:v>
                </c:pt>
                <c:pt idx="106320">
                  <c:v>6.5655987519999996E-11</c:v>
                </c:pt>
                <c:pt idx="106321">
                  <c:v>1.043698068E-10</c:v>
                </c:pt>
                <c:pt idx="106322">
                  <c:v>7.218794823E-9</c:v>
                </c:pt>
                <c:pt idx="106323">
                  <c:v>4.973345734E-11</c:v>
                </c:pt>
                <c:pt idx="106324">
                  <c:v>4.6825380040000002E-11</c:v>
                </c:pt>
                <c:pt idx="106325">
                  <c:v>1.239595617E-11</c:v>
                </c:pt>
                <c:pt idx="106326">
                  <c:v>5.7464600429999996E-13</c:v>
                </c:pt>
                <c:pt idx="106327">
                  <c:v>3.5514490630000002E-11</c:v>
                </c:pt>
                <c:pt idx="106328">
                  <c:v>1.433749305E-10</c:v>
                </c:pt>
                <c:pt idx="106329">
                  <c:v>3.0762844669999999E-10</c:v>
                </c:pt>
                <c:pt idx="106330">
                  <c:v>8.0361903109999994E-9</c:v>
                </c:pt>
                <c:pt idx="106331">
                  <c:v>1.564807685E-9</c:v>
                </c:pt>
                <c:pt idx="106332">
                  <c:v>1.6710039120000001E-9</c:v>
                </c:pt>
                <c:pt idx="106333">
                  <c:v>1.5494776020000001E-9</c:v>
                </c:pt>
                <c:pt idx="106334">
                  <c:v>7.0710741080000003E-7</c:v>
                </c:pt>
                <c:pt idx="106335">
                  <c:v>9.20108784E-9</c:v>
                </c:pt>
                <c:pt idx="106336">
                  <c:v>1.4524155E-8</c:v>
                </c:pt>
                <c:pt idx="106337">
                  <c:v>1.2611904460000001E-8</c:v>
                </c:pt>
                <c:pt idx="106338">
                  <c:v>2.7564391500000001E-7</c:v>
                </c:pt>
                <c:pt idx="106339">
                  <c:v>1.7816063639999999E-8</c:v>
                </c:pt>
                <c:pt idx="106340">
                  <c:v>1.6256300749999999E-8</c:v>
                </c:pt>
                <c:pt idx="106341">
                  <c:v>1.6622156689999999E-8</c:v>
                </c:pt>
                <c:pt idx="106342">
                  <c:v>1.08281574E-6</c:v>
                </c:pt>
                <c:pt idx="106343">
                  <c:v>4.2051245659999998E-8</c:v>
                </c:pt>
                <c:pt idx="106344">
                  <c:v>7.3704753110000001E-9</c:v>
                </c:pt>
                <c:pt idx="106345">
                  <c:v>2.1102065659999999E-8</c:v>
                </c:pt>
                <c:pt idx="106346">
                  <c:v>4.4932347990000002E-6</c:v>
                </c:pt>
                <c:pt idx="106347">
                  <c:v>3.7096756830000001E-8</c:v>
                </c:pt>
                <c:pt idx="106348">
                  <c:v>3.446391609E-8</c:v>
                </c:pt>
                <c:pt idx="106349">
                  <c:v>1.008172606E-8</c:v>
                </c:pt>
                <c:pt idx="106350">
                  <c:v>1.7019574740000001E-7</c:v>
                </c:pt>
                <c:pt idx="106351">
                  <c:v>2.461145389E-8</c:v>
                </c:pt>
                <c:pt idx="106352">
                  <c:v>1.662061407E-8</c:v>
                </c:pt>
                <c:pt idx="106353">
                  <c:v>3.9003370079999996E-9</c:v>
                </c:pt>
                <c:pt idx="106354">
                  <c:v>5.0062702169999999E-7</c:v>
                </c:pt>
                <c:pt idx="106355">
                  <c:v>1.527374507E-8</c:v>
                </c:pt>
                <c:pt idx="106356">
                  <c:v>2.0316113519999999E-8</c:v>
                </c:pt>
                <c:pt idx="106357">
                  <c:v>1.085267776E-8</c:v>
                </c:pt>
                <c:pt idx="106358">
                  <c:v>6.2875092349999998E-8</c:v>
                </c:pt>
                <c:pt idx="106359">
                  <c:v>6.5980259179999999E-9</c:v>
                </c:pt>
                <c:pt idx="106360">
                  <c:v>3.3737139730000001E-9</c:v>
                </c:pt>
                <c:pt idx="106361">
                  <c:v>1.8139310849999999E-9</c:v>
                </c:pt>
                <c:pt idx="106362">
                  <c:v>4.8049386189999997E-9</c:v>
                </c:pt>
                <c:pt idx="106363">
                  <c:v>1.2230450819999999E-9</c:v>
                </c:pt>
                <c:pt idx="106364">
                  <c:v>1.1347064310000001E-9</c:v>
                </c:pt>
                <c:pt idx="106365">
                  <c:v>4.38353956E-9</c:v>
                </c:pt>
                <c:pt idx="106366">
                  <c:v>1.28076806E-7</c:v>
                </c:pt>
                <c:pt idx="106367">
                  <c:v>3.8416790730000001E-9</c:v>
                </c:pt>
                <c:pt idx="106368">
                  <c:v>3.8568640029999998E-10</c:v>
                </c:pt>
                <c:pt idx="106369">
                  <c:v>3.3131022859999997E-10</c:v>
                </c:pt>
                <c:pt idx="106370">
                  <c:v>6.2992051520000002E-9</c:v>
                </c:pt>
                <c:pt idx="106371">
                  <c:v>2.8249499019999999E-10</c:v>
                </c:pt>
                <c:pt idx="106372">
                  <c:v>2.6346093869999999E-10</c:v>
                </c:pt>
                <c:pt idx="106373">
                  <c:v>1.0939537290000001E-9</c:v>
                </c:pt>
                <c:pt idx="106374">
                  <c:v>4.746456434E-9</c:v>
                </c:pt>
                <c:pt idx="106375">
                  <c:v>1.328703613E-9</c:v>
                </c:pt>
                <c:pt idx="106376">
                  <c:v>2.438181231E-9</c:v>
                </c:pt>
                <c:pt idx="106377">
                  <c:v>2.3820070700000001E-9</c:v>
                </c:pt>
                <c:pt idx="106378">
                  <c:v>1.2816307010000001E-8</c:v>
                </c:pt>
                <c:pt idx="106379">
                  <c:v>8.0203046620000005E-9</c:v>
                </c:pt>
                <c:pt idx="106380">
                  <c:v>3.9762520909999999E-9</c:v>
                </c:pt>
                <c:pt idx="106381">
                  <c:v>5.4190036869999997E-9</c:v>
                </c:pt>
                <c:pt idx="106382">
                  <c:v>3.0929641419999998E-8</c:v>
                </c:pt>
                <c:pt idx="106383">
                  <c:v>2.3499807189999999E-8</c:v>
                </c:pt>
                <c:pt idx="106384">
                  <c:v>5.0886265039999999E-9</c:v>
                </c:pt>
                <c:pt idx="106385">
                  <c:v>2.3401952679999999E-7</c:v>
                </c:pt>
                <c:pt idx="106386">
                  <c:v>3.6177679470000002E-6</c:v>
                </c:pt>
                <c:pt idx="106387">
                  <c:v>2.1885486470000001E-7</c:v>
                </c:pt>
                <c:pt idx="106388">
                  <c:v>1.454072807E-7</c:v>
                </c:pt>
                <c:pt idx="106389">
                  <c:v>2.546953653E-8</c:v>
                </c:pt>
                <c:pt idx="106390">
                  <c:v>2.0692429019999998E-8</c:v>
                </c:pt>
                <c:pt idx="106391">
                  <c:v>5.4223468979999999E-8</c:v>
                </c:pt>
                <c:pt idx="106392">
                  <c:v>3.944821567E-8</c:v>
                </c:pt>
                <c:pt idx="106393">
                  <c:v>6.471587454E-10</c:v>
                </c:pt>
                <c:pt idx="106394">
                  <c:v>2.6757635670000001E-8</c:v>
                </c:pt>
                <c:pt idx="106395">
                  <c:v>2.9431567210000001E-8</c:v>
                </c:pt>
                <c:pt idx="106396">
                  <c:v>6.8891823939999999E-9</c:v>
                </c:pt>
                <c:pt idx="106397">
                  <c:v>9.8583668410000003E-9</c:v>
                </c:pt>
                <c:pt idx="106398">
                  <c:v>3.1754095610000002E-9</c:v>
                </c:pt>
                <c:pt idx="106399">
                  <c:v>1.1448572019999999E-8</c:v>
                </c:pt>
                <c:pt idx="106400">
                  <c:v>1.3106059350000001E-9</c:v>
                </c:pt>
                <c:pt idx="106401">
                  <c:v>1.679181979E-8</c:v>
                </c:pt>
                <c:pt idx="106402">
                  <c:v>9.7501093439999997E-9</c:v>
                </c:pt>
                <c:pt idx="106403">
                  <c:v>8.2010362639999999E-10</c:v>
                </c:pt>
                <c:pt idx="106404">
                  <c:v>1.1542568089999999E-8</c:v>
                </c:pt>
                <c:pt idx="106405">
                  <c:v>3.7794463350000002E-8</c:v>
                </c:pt>
                <c:pt idx="106406">
                  <c:v>1.540462857E-7</c:v>
                </c:pt>
                <c:pt idx="106407">
                  <c:v>3.4861264859999999E-9</c:v>
                </c:pt>
                <c:pt idx="106408">
                  <c:v>6.8060859350000002E-9</c:v>
                </c:pt>
                <c:pt idx="106409">
                  <c:v>4.8320239460000003E-9</c:v>
                </c:pt>
                <c:pt idx="106410">
                  <c:v>2.4841167470000001E-8</c:v>
                </c:pt>
                <c:pt idx="106411">
                  <c:v>1.392271236E-8</c:v>
                </c:pt>
                <c:pt idx="106412">
                  <c:v>1.4317318779999999E-8</c:v>
                </c:pt>
                <c:pt idx="106413">
                  <c:v>1.7938510889999999E-9</c:v>
                </c:pt>
                <c:pt idx="106414">
                  <c:v>5.186768096E-8</c:v>
                </c:pt>
                <c:pt idx="106415">
                  <c:v>1.470257632E-8</c:v>
                </c:pt>
                <c:pt idx="106416">
                  <c:v>1.668814017E-9</c:v>
                </c:pt>
                <c:pt idx="106417">
                  <c:v>3.972018207E-8</c:v>
                </c:pt>
                <c:pt idx="106418">
                  <c:v>2.9002582620000001E-8</c:v>
                </c:pt>
                <c:pt idx="106419">
                  <c:v>2.2013317669999999E-8</c:v>
                </c:pt>
                <c:pt idx="106420">
                  <c:v>4.7486767629999999E-9</c:v>
                </c:pt>
                <c:pt idx="106421">
                  <c:v>1.657348191E-8</c:v>
                </c:pt>
                <c:pt idx="106422">
                  <c:v>5.9181928599999997E-9</c:v>
                </c:pt>
                <c:pt idx="106423">
                  <c:v>7.4196905749999998E-9</c:v>
                </c:pt>
                <c:pt idx="106424">
                  <c:v>5.3267771650000002E-9</c:v>
                </c:pt>
                <c:pt idx="106425">
                  <c:v>6.5836199969999996E-9</c:v>
                </c:pt>
                <c:pt idx="106426">
                  <c:v>1.9895530939999999E-8</c:v>
                </c:pt>
                <c:pt idx="106427">
                  <c:v>7.3117790079999998E-9</c:v>
                </c:pt>
                <c:pt idx="106428">
                  <c:v>5.5416629459999999E-8</c:v>
                </c:pt>
                <c:pt idx="106429">
                  <c:v>9.1062667180000003E-8</c:v>
                </c:pt>
                <c:pt idx="106430">
                  <c:v>1.8026423020000001E-7</c:v>
                </c:pt>
                <c:pt idx="106431">
                  <c:v>2.9745744869999999E-8</c:v>
                </c:pt>
                <c:pt idx="106432">
                  <c:v>3.7583832479999999E-8</c:v>
                </c:pt>
                <c:pt idx="106433">
                  <c:v>1.583012779E-8</c:v>
                </c:pt>
                <c:pt idx="106434">
                  <c:v>2.3142226839999999E-7</c:v>
                </c:pt>
                <c:pt idx="106435">
                  <c:v>6.7447125590000004E-8</c:v>
                </c:pt>
                <c:pt idx="106436">
                  <c:v>7.6008475330000007E-9</c:v>
                </c:pt>
                <c:pt idx="106437">
                  <c:v>3.2794607509999999E-7</c:v>
                </c:pt>
                <c:pt idx="106438">
                  <c:v>5.6715955709999995E-7</c:v>
                </c:pt>
                <c:pt idx="106439">
                  <c:v>1.3848656359999999E-7</c:v>
                </c:pt>
                <c:pt idx="106440">
                  <c:v>9.5328855620000003E-8</c:v>
                </c:pt>
                <c:pt idx="106441">
                  <c:v>1.269512179E-8</c:v>
                </c:pt>
                <c:pt idx="106442">
                  <c:v>2.9025803649999999E-8</c:v>
                </c:pt>
                <c:pt idx="106443">
                  <c:v>6.9180141599999994E-8</c:v>
                </c:pt>
                <c:pt idx="106444">
                  <c:v>2.0107856139999999E-8</c:v>
                </c:pt>
                <c:pt idx="106445">
                  <c:v>1.6339414209999999E-7</c:v>
                </c:pt>
                <c:pt idx="106446">
                  <c:v>3.7584084809999998E-7</c:v>
                </c:pt>
                <c:pt idx="106447">
                  <c:v>1.584597617E-7</c:v>
                </c:pt>
                <c:pt idx="106448">
                  <c:v>1.0761355570000001E-7</c:v>
                </c:pt>
                <c:pt idx="106449">
                  <c:v>3.8052453630000002E-8</c:v>
                </c:pt>
                <c:pt idx="106450">
                  <c:v>6.0205288649999996E-8</c:v>
                </c:pt>
                <c:pt idx="106451">
                  <c:v>7.9829770169999996E-9</c:v>
                </c:pt>
                <c:pt idx="106452">
                  <c:v>8.5395219240000008E-9</c:v>
                </c:pt>
                <c:pt idx="106453">
                  <c:v>9.6058865829999995E-9</c:v>
                </c:pt>
                <c:pt idx="106454">
                  <c:v>2.0796334540000001E-8</c:v>
                </c:pt>
                <c:pt idx="106455">
                  <c:v>2.0808578419999999E-8</c:v>
                </c:pt>
                <c:pt idx="106456">
                  <c:v>1.5981179340000001E-8</c:v>
                </c:pt>
                <c:pt idx="106457">
                  <c:v>1.2524858410000001E-7</c:v>
                </c:pt>
                <c:pt idx="106458">
                  <c:v>3.6777707820000001E-7</c:v>
                </c:pt>
                <c:pt idx="106459">
                  <c:v>5.5780678920000003E-8</c:v>
                </c:pt>
                <c:pt idx="106460">
                  <c:v>1.119603184E-7</c:v>
                </c:pt>
                <c:pt idx="106461">
                  <c:v>3.53487735E-8</c:v>
                </c:pt>
                <c:pt idx="106462">
                  <c:v>3.878580643E-8</c:v>
                </c:pt>
                <c:pt idx="106463">
                  <c:v>3.4555750309999998E-8</c:v>
                </c:pt>
                <c:pt idx="106464">
                  <c:v>5.5590317250000003E-8</c:v>
                </c:pt>
                <c:pt idx="106465">
                  <c:v>1.5393912960000001E-8</c:v>
                </c:pt>
                <c:pt idx="106466">
                  <c:v>9.8276905659999999E-8</c:v>
                </c:pt>
                <c:pt idx="106467">
                  <c:v>9.0499188069999996E-8</c:v>
                </c:pt>
                <c:pt idx="106468">
                  <c:v>1.668397987E-7</c:v>
                </c:pt>
                <c:pt idx="106469">
                  <c:v>1.7459251040000001E-7</c:v>
                </c:pt>
                <c:pt idx="106470">
                  <c:v>1.891723569E-7</c:v>
                </c:pt>
                <c:pt idx="106471">
                  <c:v>1.9193225849999999E-8</c:v>
                </c:pt>
                <c:pt idx="106472">
                  <c:v>1.0347755489999999E-8</c:v>
                </c:pt>
                <c:pt idx="106473">
                  <c:v>6.4969136580000003E-9</c:v>
                </c:pt>
                <c:pt idx="106474">
                  <c:v>1.132109297E-8</c:v>
                </c:pt>
                <c:pt idx="106475">
                  <c:v>9.5807153230000003E-9</c:v>
                </c:pt>
                <c:pt idx="106476">
                  <c:v>1.6437502429999999E-8</c:v>
                </c:pt>
                <c:pt idx="106477">
                  <c:v>7.1906366219999999E-8</c:v>
                </c:pt>
                <c:pt idx="106478">
                  <c:v>2.5654760759999998E-7</c:v>
                </c:pt>
                <c:pt idx="106479">
                  <c:v>3.280042425E-8</c:v>
                </c:pt>
                <c:pt idx="106480">
                  <c:v>6.6123937230000005E-8</c:v>
                </c:pt>
                <c:pt idx="106481">
                  <c:v>1.9701332149999999E-7</c:v>
                </c:pt>
                <c:pt idx="106482">
                  <c:v>4.8414587160000002E-8</c:v>
                </c:pt>
                <c:pt idx="106483">
                  <c:v>1.9549433649999999E-9</c:v>
                </c:pt>
                <c:pt idx="106484">
                  <c:v>3.7487720430000003E-8</c:v>
                </c:pt>
                <c:pt idx="106485">
                  <c:v>5.127463216E-8</c:v>
                </c:pt>
                <c:pt idx="106486">
                  <c:v>6.2520269119999994E-8</c:v>
                </c:pt>
                <c:pt idx="106487">
                  <c:v>1.8221496449999998E-8</c:v>
                </c:pt>
                <c:pt idx="106488">
                  <c:v>1.0692447539999999E-7</c:v>
                </c:pt>
                <c:pt idx="106489">
                  <c:v>3.0011807829999999E-7</c:v>
                </c:pt>
                <c:pt idx="106490">
                  <c:v>1.8814873630000001E-7</c:v>
                </c:pt>
                <c:pt idx="106491">
                  <c:v>2.5249103639999999E-8</c:v>
                </c:pt>
                <c:pt idx="106492">
                  <c:v>1.0625028150000001E-8</c:v>
                </c:pt>
                <c:pt idx="106493">
                  <c:v>3.0887432290000002E-9</c:v>
                </c:pt>
                <c:pt idx="106494">
                  <c:v>2.137567326E-8</c:v>
                </c:pt>
                <c:pt idx="106495">
                  <c:v>1.264025446E-8</c:v>
                </c:pt>
                <c:pt idx="106496">
                  <c:v>8.3748393220000006E-9</c:v>
                </c:pt>
                <c:pt idx="106497">
                  <c:v>1.529515616E-8</c:v>
                </c:pt>
                <c:pt idx="106498">
                  <c:v>6.0751391500000003E-8</c:v>
                </c:pt>
                <c:pt idx="106499">
                  <c:v>4.5401659699999998E-8</c:v>
                </c:pt>
                <c:pt idx="106500">
                  <c:v>2.5104787230000002E-8</c:v>
                </c:pt>
                <c:pt idx="106501">
                  <c:v>2.9573820779999999E-7</c:v>
                </c:pt>
                <c:pt idx="106502">
                  <c:v>3.2486944430000002E-8</c:v>
                </c:pt>
                <c:pt idx="106503">
                  <c:v>5.7255256100000003E-9</c:v>
                </c:pt>
                <c:pt idx="106504">
                  <c:v>5.0171549510000003E-9</c:v>
                </c:pt>
                <c:pt idx="106505">
                  <c:v>1.544514807E-7</c:v>
                </c:pt>
                <c:pt idx="106506">
                  <c:v>3.2801586490000002E-8</c:v>
                </c:pt>
                <c:pt idx="106507">
                  <c:v>9.2397732339999993E-9</c:v>
                </c:pt>
                <c:pt idx="106508">
                  <c:v>2.300939865E-8</c:v>
                </c:pt>
                <c:pt idx="106509">
                  <c:v>2.6657607469999999E-7</c:v>
                </c:pt>
                <c:pt idx="106510">
                  <c:v>9.4739554540000005E-8</c:v>
                </c:pt>
                <c:pt idx="106511">
                  <c:v>2.613945362E-9</c:v>
                </c:pt>
                <c:pt idx="106512">
                  <c:v>3.9312112039999999E-9</c:v>
                </c:pt>
                <c:pt idx="106513">
                  <c:v>1.8037649150000001E-7</c:v>
                </c:pt>
                <c:pt idx="106514">
                  <c:v>6.1324084709999997E-8</c:v>
                </c:pt>
                <c:pt idx="106515">
                  <c:v>4.5062724400000001E-10</c:v>
                </c:pt>
                <c:pt idx="106516">
                  <c:v>5.9652316089999999E-9</c:v>
                </c:pt>
                <c:pt idx="106517">
                  <c:v>5.2995060099999996E-7</c:v>
                </c:pt>
                <c:pt idx="106518">
                  <c:v>3.0868372589999998E-7</c:v>
                </c:pt>
                <c:pt idx="106519">
                  <c:v>6.2099387969999996E-8</c:v>
                </c:pt>
                <c:pt idx="106520">
                  <c:v>1.199604352E-7</c:v>
                </c:pt>
                <c:pt idx="106521">
                  <c:v>3.5124704410000002E-7</c:v>
                </c:pt>
                <c:pt idx="106522">
                  <c:v>3.9918299500000002E-8</c:v>
                </c:pt>
                <c:pt idx="106523">
                  <c:v>9.2941808859999997E-9</c:v>
                </c:pt>
                <c:pt idx="106524">
                  <c:v>9.0545436750000004E-9</c:v>
                </c:pt>
                <c:pt idx="106525">
                  <c:v>1.009905116E-8</c:v>
                </c:pt>
                <c:pt idx="106526">
                  <c:v>2.590696437E-9</c:v>
                </c:pt>
                <c:pt idx="106527">
                  <c:v>9.6121731850000003E-9</c:v>
                </c:pt>
                <c:pt idx="106528">
                  <c:v>7.6371732119999999E-9</c:v>
                </c:pt>
                <c:pt idx="106529">
                  <c:v>5.4337255300000002E-8</c:v>
                </c:pt>
                <c:pt idx="106530">
                  <c:v>6.23728488E-9</c:v>
                </c:pt>
                <c:pt idx="106531">
                  <c:v>1.4193447600000001E-8</c:v>
                </c:pt>
                <c:pt idx="106532">
                  <c:v>3.4129640889999998E-9</c:v>
                </c:pt>
                <c:pt idx="106533">
                  <c:v>7.7676036860000001E-8</c:v>
                </c:pt>
                <c:pt idx="106534">
                  <c:v>1.7066196399999999E-8</c:v>
                </c:pt>
                <c:pt idx="106535">
                  <c:v>1.0779721039999999E-8</c:v>
                </c:pt>
                <c:pt idx="106536">
                  <c:v>2.8636903449999998E-9</c:v>
                </c:pt>
                <c:pt idx="106537">
                  <c:v>1.124034003E-7</c:v>
                </c:pt>
                <c:pt idx="106538">
                  <c:v>6.2244378169999995E-8</c:v>
                </c:pt>
                <c:pt idx="106539">
                  <c:v>1.156302403E-8</c:v>
                </c:pt>
                <c:pt idx="106540">
                  <c:v>2.26476494E-9</c:v>
                </c:pt>
                <c:pt idx="106541">
                  <c:v>2.1741076E-8</c:v>
                </c:pt>
                <c:pt idx="106542">
                  <c:v>1.5209172859999999E-8</c:v>
                </c:pt>
                <c:pt idx="106543">
                  <c:v>6.8229654769999997E-9</c:v>
                </c:pt>
                <c:pt idx="106544">
                  <c:v>1.3321683270000001E-8</c:v>
                </c:pt>
                <c:pt idx="106545">
                  <c:v>8.0294755580000001E-9</c:v>
                </c:pt>
                <c:pt idx="106546">
                  <c:v>2.4301056680000001E-8</c:v>
                </c:pt>
                <c:pt idx="106547">
                  <c:v>1.296879039E-8</c:v>
                </c:pt>
                <c:pt idx="106548">
                  <c:v>2.4528865209999999E-8</c:v>
                </c:pt>
                <c:pt idx="106549">
                  <c:v>5.0231961419999998E-7</c:v>
                </c:pt>
                <c:pt idx="106550">
                  <c:v>2.3116771339999999E-8</c:v>
                </c:pt>
                <c:pt idx="106551">
                  <c:v>1.2283164340000001E-7</c:v>
                </c:pt>
                <c:pt idx="106552">
                  <c:v>8.9393661489999998E-8</c:v>
                </c:pt>
                <c:pt idx="106553">
                  <c:v>1.509416748E-7</c:v>
                </c:pt>
                <c:pt idx="106554">
                  <c:v>5.1561279820000002E-11</c:v>
                </c:pt>
                <c:pt idx="106555">
                  <c:v>1.016931402E-7</c:v>
                </c:pt>
                <c:pt idx="106556">
                  <c:v>6.3691413120000005E-8</c:v>
                </c:pt>
                <c:pt idx="106557">
                  <c:v>4.5476387239999997E-7</c:v>
                </c:pt>
                <c:pt idx="106558">
                  <c:v>1.1801215660000001E-7</c:v>
                </c:pt>
                <c:pt idx="106559">
                  <c:v>3.3234052820000002E-7</c:v>
                </c:pt>
                <c:pt idx="106560">
                  <c:v>4.1900757790000002E-7</c:v>
                </c:pt>
                <c:pt idx="106561">
                  <c:v>6.7742782509999997E-6</c:v>
                </c:pt>
                <c:pt idx="106562">
                  <c:v>3.5809629770000002E-7</c:v>
                </c:pt>
                <c:pt idx="106563">
                  <c:v>3.8787938730000001E-9</c:v>
                </c:pt>
                <c:pt idx="106564">
                  <c:v>2.7652340809999999E-8</c:v>
                </c:pt>
                <c:pt idx="106565">
                  <c:v>1.253181295E-7</c:v>
                </c:pt>
                <c:pt idx="106566">
                  <c:v>1.5601942610000001E-9</c:v>
                </c:pt>
                <c:pt idx="106567">
                  <c:v>4.7722904299999999E-9</c:v>
                </c:pt>
                <c:pt idx="106568">
                  <c:v>1.1721649219999999E-8</c:v>
                </c:pt>
                <c:pt idx="106569">
                  <c:v>2.433142009E-7</c:v>
                </c:pt>
                <c:pt idx="106570">
                  <c:v>1.8399098010000001E-8</c:v>
                </c:pt>
                <c:pt idx="106571">
                  <c:v>4.5201469339999999E-9</c:v>
                </c:pt>
                <c:pt idx="106572">
                  <c:v>5.0104290039999999E-10</c:v>
                </c:pt>
                <c:pt idx="106573">
                  <c:v>8.5592018010000007E-9</c:v>
                </c:pt>
                <c:pt idx="106574">
                  <c:v>4.1779318410000003E-9</c:v>
                </c:pt>
                <c:pt idx="106575">
                  <c:v>5.8659472659999999E-9</c:v>
                </c:pt>
                <c:pt idx="106576">
                  <c:v>8.6521977560000006E-9</c:v>
                </c:pt>
                <c:pt idx="106577">
                  <c:v>1.7870509670000001E-9</c:v>
                </c:pt>
                <c:pt idx="106578">
                  <c:v>3.4225734959999998E-9</c:v>
                </c:pt>
                <c:pt idx="106579">
                  <c:v>1.686957355E-8</c:v>
                </c:pt>
                <c:pt idx="106580">
                  <c:v>1.9541450180000001E-8</c:v>
                </c:pt>
                <c:pt idx="106581">
                  <c:v>2.5095729389999997E-7</c:v>
                </c:pt>
                <c:pt idx="106582">
                  <c:v>1.452249193E-8</c:v>
                </c:pt>
                <c:pt idx="106583">
                  <c:v>2.645825858E-9</c:v>
                </c:pt>
                <c:pt idx="106584">
                  <c:v>5.4652927550000002E-9</c:v>
                </c:pt>
                <c:pt idx="106585">
                  <c:v>7.6789219489999994E-9</c:v>
                </c:pt>
                <c:pt idx="106586">
                  <c:v>2.3138342169999998E-9</c:v>
                </c:pt>
                <c:pt idx="106587">
                  <c:v>1.4525178630000001E-9</c:v>
                </c:pt>
                <c:pt idx="106588">
                  <c:v>5.4947667509999996E-10</c:v>
                </c:pt>
                <c:pt idx="106589">
                  <c:v>1.2198355649999999E-7</c:v>
                </c:pt>
                <c:pt idx="106590">
                  <c:v>1.541299211E-9</c:v>
                </c:pt>
                <c:pt idx="106591">
                  <c:v>1.8799867769999999E-8</c:v>
                </c:pt>
                <c:pt idx="106592">
                  <c:v>5.2769608590000001E-8</c:v>
                </c:pt>
                <c:pt idx="106593">
                  <c:v>1.4187666740000001E-6</c:v>
                </c:pt>
                <c:pt idx="106594">
                  <c:v>3.7014322020000003E-8</c:v>
                </c:pt>
                <c:pt idx="106595">
                  <c:v>2.034818178E-8</c:v>
                </c:pt>
                <c:pt idx="106596">
                  <c:v>4.8929695650000002E-8</c:v>
                </c:pt>
                <c:pt idx="106597">
                  <c:v>2.8366137419999999E-7</c:v>
                </c:pt>
                <c:pt idx="106598">
                  <c:v>2.6809475869999999E-8</c:v>
                </c:pt>
                <c:pt idx="106599">
                  <c:v>6.8211307589999995E-8</c:v>
                </c:pt>
                <c:pt idx="106600">
                  <c:v>1.187423028E-7</c:v>
                </c:pt>
                <c:pt idx="106601">
                  <c:v>6.1941426469999999E-6</c:v>
                </c:pt>
                <c:pt idx="106602">
                  <c:v>1.5644208649999999E-7</c:v>
                </c:pt>
                <c:pt idx="106603">
                  <c:v>2.5790871710000001E-8</c:v>
                </c:pt>
                <c:pt idx="106604">
                  <c:v>8.2288563110000006E-8</c:v>
                </c:pt>
                <c:pt idx="106605">
                  <c:v>1.306952997E-6</c:v>
                </c:pt>
                <c:pt idx="106606">
                  <c:v>3.5495951260000002E-8</c:v>
                </c:pt>
                <c:pt idx="106607">
                  <c:v>5.9523903029999998E-8</c:v>
                </c:pt>
                <c:pt idx="106608">
                  <c:v>6.7255908789999996E-8</c:v>
                </c:pt>
                <c:pt idx="106609">
                  <c:v>2.4240444700000002E-6</c:v>
                </c:pt>
                <c:pt idx="106610">
                  <c:v>1.8925264710000001E-8</c:v>
                </c:pt>
                <c:pt idx="106611">
                  <c:v>6.4879850100000003E-8</c:v>
                </c:pt>
                <c:pt idx="106612">
                  <c:v>4.9588219409999999E-8</c:v>
                </c:pt>
                <c:pt idx="106613">
                  <c:v>4.8409143109999996E-6</c:v>
                </c:pt>
                <c:pt idx="106614">
                  <c:v>3.1243676349999997E-8</c:v>
                </c:pt>
                <c:pt idx="106615">
                  <c:v>1.5453937490000001E-8</c:v>
                </c:pt>
                <c:pt idx="106616">
                  <c:v>1.304349849E-8</c:v>
                </c:pt>
                <c:pt idx="106617">
                  <c:v>5.7466852790000002E-8</c:v>
                </c:pt>
                <c:pt idx="106618">
                  <c:v>5.3468341819999997E-9</c:v>
                </c:pt>
                <c:pt idx="106619">
                  <c:v>3.0513710579999999E-9</c:v>
                </c:pt>
                <c:pt idx="106620">
                  <c:v>1.4017186810000001E-9</c:v>
                </c:pt>
                <c:pt idx="106621">
                  <c:v>1.9723054069999999E-8</c:v>
                </c:pt>
                <c:pt idx="106622">
                  <c:v>1.5259775350000001E-10</c:v>
                </c:pt>
                <c:pt idx="106623">
                  <c:v>2.458637717E-14</c:v>
                </c:pt>
                <c:pt idx="106624">
                  <c:v>8.130358199E-11</c:v>
                </c:pt>
                <c:pt idx="106625">
                  <c:v>3.9316798489999996E-9</c:v>
                </c:pt>
                <c:pt idx="106626">
                  <c:v>3.1859680880000001E-10</c:v>
                </c:pt>
                <c:pt idx="106627">
                  <c:v>3.2326814020000002E-10</c:v>
                </c:pt>
                <c:pt idx="106628">
                  <c:v>2.7540171420000001E-10</c:v>
                </c:pt>
                <c:pt idx="106629">
                  <c:v>3.1130194460000001E-9</c:v>
                </c:pt>
                <c:pt idx="106630">
                  <c:v>9.3263729410000003E-11</c:v>
                </c:pt>
                <c:pt idx="106631">
                  <c:v>1.963913445E-10</c:v>
                </c:pt>
                <c:pt idx="106632">
                  <c:v>1.842352422E-10</c:v>
                </c:pt>
                <c:pt idx="106633">
                  <c:v>2.90722789E-7</c:v>
                </c:pt>
                <c:pt idx="106634">
                  <c:v>4.7640898400000004E-9</c:v>
                </c:pt>
                <c:pt idx="106635">
                  <c:v>1.0113049149999999E-8</c:v>
                </c:pt>
                <c:pt idx="106636">
                  <c:v>8.6123648340000002E-9</c:v>
                </c:pt>
                <c:pt idx="106637">
                  <c:v>1.483475634E-8</c:v>
                </c:pt>
                <c:pt idx="106638">
                  <c:v>2.705350243E-8</c:v>
                </c:pt>
                <c:pt idx="106639">
                  <c:v>3.4169677800000001E-8</c:v>
                </c:pt>
                <c:pt idx="106640">
                  <c:v>2.457472878E-8</c:v>
                </c:pt>
                <c:pt idx="106641">
                  <c:v>9.8705212359999998E-8</c:v>
                </c:pt>
                <c:pt idx="106642">
                  <c:v>7.9187710720000003E-8</c:v>
                </c:pt>
                <c:pt idx="106643">
                  <c:v>9.0719315109999998E-8</c:v>
                </c:pt>
                <c:pt idx="106644">
                  <c:v>5.5839504660000002E-8</c:v>
                </c:pt>
                <c:pt idx="106645">
                  <c:v>4.9873382680000004E-7</c:v>
                </c:pt>
                <c:pt idx="106646">
                  <c:v>1.322865737E-7</c:v>
                </c:pt>
                <c:pt idx="106647">
                  <c:v>7.2338045899999995E-8</c:v>
                </c:pt>
                <c:pt idx="106648">
                  <c:v>5.7845987430000001E-8</c:v>
                </c:pt>
                <c:pt idx="106649">
                  <c:v>3.2833210780000001E-7</c:v>
                </c:pt>
                <c:pt idx="106650">
                  <c:v>1.8121057809999999E-7</c:v>
                </c:pt>
                <c:pt idx="106651">
                  <c:v>6.7949409309999996E-9</c:v>
                </c:pt>
                <c:pt idx="106652">
                  <c:v>4.1585284879999998E-7</c:v>
                </c:pt>
                <c:pt idx="106653">
                  <c:v>2.9160308750000002E-5</c:v>
                </c:pt>
                <c:pt idx="106654">
                  <c:v>5.3695061069999998E-7</c:v>
                </c:pt>
                <c:pt idx="106655">
                  <c:v>4.0510911030000002E-7</c:v>
                </c:pt>
                <c:pt idx="106656">
                  <c:v>7.8206484480000007E-8</c:v>
                </c:pt>
                <c:pt idx="106657">
                  <c:v>1.3698186730000001E-7</c:v>
                </c:pt>
                <c:pt idx="106658">
                  <c:v>1.2807964369999999E-7</c:v>
                </c:pt>
                <c:pt idx="106659">
                  <c:v>9.1089864720000002E-8</c:v>
                </c:pt>
                <c:pt idx="106660">
                  <c:v>1.6162082700000001E-8</c:v>
                </c:pt>
                <c:pt idx="106661">
                  <c:v>1.122289795E-7</c:v>
                </c:pt>
                <c:pt idx="106662">
                  <c:v>4.5751872579999998E-8</c:v>
                </c:pt>
                <c:pt idx="106663">
                  <c:v>1.164208318E-8</c:v>
                </c:pt>
                <c:pt idx="106664">
                  <c:v>1.353881207E-8</c:v>
                </c:pt>
                <c:pt idx="106665">
                  <c:v>7.5699563169999995E-9</c:v>
                </c:pt>
                <c:pt idx="106666">
                  <c:v>1.096961355E-8</c:v>
                </c:pt>
                <c:pt idx="106667">
                  <c:v>1.82296764E-9</c:v>
                </c:pt>
                <c:pt idx="106668">
                  <c:v>9.1417562010000003E-9</c:v>
                </c:pt>
                <c:pt idx="106669">
                  <c:v>7.0762743549999997E-9</c:v>
                </c:pt>
                <c:pt idx="106670">
                  <c:v>3.559278785E-9</c:v>
                </c:pt>
                <c:pt idx="106671">
                  <c:v>6.2676178989999999E-9</c:v>
                </c:pt>
                <c:pt idx="106672">
                  <c:v>7.4203726599999999E-9</c:v>
                </c:pt>
                <c:pt idx="106673">
                  <c:v>4.1873243920000002E-9</c:v>
                </c:pt>
                <c:pt idx="106674">
                  <c:v>7.4050429409999999E-9</c:v>
                </c:pt>
                <c:pt idx="106675">
                  <c:v>7.5889715649999999E-9</c:v>
                </c:pt>
                <c:pt idx="106676">
                  <c:v>7.2236673839999998E-9</c:v>
                </c:pt>
                <c:pt idx="106677">
                  <c:v>1.039965006E-9</c:v>
                </c:pt>
                <c:pt idx="106678">
                  <c:v>3.674894172E-9</c:v>
                </c:pt>
                <c:pt idx="106679">
                  <c:v>2.3741838050000001E-9</c:v>
                </c:pt>
                <c:pt idx="106680">
                  <c:v>9.1815993900000006E-9</c:v>
                </c:pt>
                <c:pt idx="106681">
                  <c:v>4.1233545170000003E-8</c:v>
                </c:pt>
                <c:pt idx="106682">
                  <c:v>8.0847589230000003E-9</c:v>
                </c:pt>
                <c:pt idx="106683">
                  <c:v>1.5350392220000001E-8</c:v>
                </c:pt>
                <c:pt idx="106684">
                  <c:v>4.8135455220000003E-8</c:v>
                </c:pt>
                <c:pt idx="106685">
                  <c:v>7.700327552E-7</c:v>
                </c:pt>
                <c:pt idx="106686">
                  <c:v>3.8282511200000002E-8</c:v>
                </c:pt>
                <c:pt idx="106687">
                  <c:v>4.7777238390000003E-8</c:v>
                </c:pt>
                <c:pt idx="106688">
                  <c:v>2.443899241E-8</c:v>
                </c:pt>
                <c:pt idx="106689">
                  <c:v>5.6567115179999996E-7</c:v>
                </c:pt>
                <c:pt idx="106690">
                  <c:v>1.000714561E-7</c:v>
                </c:pt>
                <c:pt idx="106691">
                  <c:v>5.5767244329999997E-8</c:v>
                </c:pt>
                <c:pt idx="106692">
                  <c:v>9.6861092210000002E-7</c:v>
                </c:pt>
                <c:pt idx="106693">
                  <c:v>2.1344462180000002E-5</c:v>
                </c:pt>
                <c:pt idx="106694">
                  <c:v>1.726674876E-6</c:v>
                </c:pt>
                <c:pt idx="106695">
                  <c:v>2.0496897089999999E-6</c:v>
                </c:pt>
                <c:pt idx="106696">
                  <c:v>1.8560931739999999E-6</c:v>
                </c:pt>
                <c:pt idx="106697">
                  <c:v>6.2573180979999996E-6</c:v>
                </c:pt>
                <c:pt idx="106698">
                  <c:v>2.8085248660000002E-7</c:v>
                </c:pt>
                <c:pt idx="106699">
                  <c:v>2.8003160979999997E-7</c:v>
                </c:pt>
                <c:pt idx="106700">
                  <c:v>9.4587814720000002E-8</c:v>
                </c:pt>
                <c:pt idx="106701">
                  <c:v>2.6926111230000001E-6</c:v>
                </c:pt>
                <c:pt idx="106702">
                  <c:v>4.2026653649999997E-7</c:v>
                </c:pt>
                <c:pt idx="106703">
                  <c:v>6.7788390120000001E-8</c:v>
                </c:pt>
                <c:pt idx="106704">
                  <c:v>1.232680358E-6</c:v>
                </c:pt>
                <c:pt idx="106705">
                  <c:v>5.5736971670000001E-6</c:v>
                </c:pt>
                <c:pt idx="106706">
                  <c:v>4.9290526609999999E-7</c:v>
                </c:pt>
                <c:pt idx="106707">
                  <c:v>3.4217288960000002E-7</c:v>
                </c:pt>
                <c:pt idx="106708">
                  <c:v>7.2266208059999999E-9</c:v>
                </c:pt>
                <c:pt idx="106709">
                  <c:v>1.6582296189999999E-7</c:v>
                </c:pt>
                <c:pt idx="106710">
                  <c:v>1.559166545E-7</c:v>
                </c:pt>
                <c:pt idx="106711">
                  <c:v>7.3828866629999994E-8</c:v>
                </c:pt>
                <c:pt idx="106712">
                  <c:v>1.2567766829999999E-7</c:v>
                </c:pt>
                <c:pt idx="106713">
                  <c:v>5.3569641039999999E-7</c:v>
                </c:pt>
                <c:pt idx="106714">
                  <c:v>1.753363113E-7</c:v>
                </c:pt>
                <c:pt idx="106715">
                  <c:v>1.4161634669999999E-7</c:v>
                </c:pt>
                <c:pt idx="106716">
                  <c:v>2.2963205180000001E-8</c:v>
                </c:pt>
                <c:pt idx="106717">
                  <c:v>9.6516324780000003E-8</c:v>
                </c:pt>
                <c:pt idx="106718">
                  <c:v>3.0143671549999999E-8</c:v>
                </c:pt>
                <c:pt idx="106719">
                  <c:v>2.9254948879999999E-8</c:v>
                </c:pt>
                <c:pt idx="106720">
                  <c:v>2.9997164030000001E-8</c:v>
                </c:pt>
                <c:pt idx="106721">
                  <c:v>3.01236924E-8</c:v>
                </c:pt>
                <c:pt idx="106722">
                  <c:v>3.1116858170000003E-8</c:v>
                </c:pt>
                <c:pt idx="106723">
                  <c:v>3.0217944140000003E-8</c:v>
                </c:pt>
                <c:pt idx="106724">
                  <c:v>7.5041297260000001E-8</c:v>
                </c:pt>
                <c:pt idx="106725">
                  <c:v>1.0293051000000001E-7</c:v>
                </c:pt>
                <c:pt idx="106726">
                  <c:v>1.2921592519999999E-7</c:v>
                </c:pt>
                <c:pt idx="106727">
                  <c:v>6.1752944380000003E-8</c:v>
                </c:pt>
                <c:pt idx="106728">
                  <c:v>2.0037402530000001E-8</c:v>
                </c:pt>
                <c:pt idx="106729">
                  <c:v>1.3260148480000001E-8</c:v>
                </c:pt>
                <c:pt idx="106730">
                  <c:v>1.5290589019999999E-7</c:v>
                </c:pt>
                <c:pt idx="106731">
                  <c:v>4.1577666249999997E-8</c:v>
                </c:pt>
                <c:pt idx="106732">
                  <c:v>2.8080179990000002E-7</c:v>
                </c:pt>
                <c:pt idx="106733">
                  <c:v>1.432962218E-6</c:v>
                </c:pt>
                <c:pt idx="106734">
                  <c:v>9.614136640999999E-7</c:v>
                </c:pt>
                <c:pt idx="106735">
                  <c:v>8.8194173000000005E-7</c:v>
                </c:pt>
                <c:pt idx="106736">
                  <c:v>2.054318564E-6</c:v>
                </c:pt>
                <c:pt idx="106737">
                  <c:v>4.7282936590000001E-6</c:v>
                </c:pt>
                <c:pt idx="106738">
                  <c:v>4.5765492829999999E-8</c:v>
                </c:pt>
                <c:pt idx="106739">
                  <c:v>2.182764018E-8</c:v>
                </c:pt>
                <c:pt idx="106740">
                  <c:v>7.403196296E-7</c:v>
                </c:pt>
                <c:pt idx="106741">
                  <c:v>5.8935099200000002E-7</c:v>
                </c:pt>
                <c:pt idx="106742">
                  <c:v>6.4395541360000006E-8</c:v>
                </c:pt>
                <c:pt idx="106743">
                  <c:v>7.3543790540000003E-7</c:v>
                </c:pt>
                <c:pt idx="106744">
                  <c:v>1.261931957E-5</c:v>
                </c:pt>
                <c:pt idx="106745">
                  <c:v>3.1234239600000003E-5</c:v>
                </c:pt>
                <c:pt idx="106746">
                  <c:v>4.6358491050000003E-6</c:v>
                </c:pt>
                <c:pt idx="106747">
                  <c:v>2.9141937270000002E-6</c:v>
                </c:pt>
                <c:pt idx="106748">
                  <c:v>3.2689699480000002E-6</c:v>
                </c:pt>
                <c:pt idx="106749">
                  <c:v>9.5347842279999999E-7</c:v>
                </c:pt>
                <c:pt idx="106750">
                  <c:v>1.479917417E-7</c:v>
                </c:pt>
                <c:pt idx="106751">
                  <c:v>2.9280283329999999E-7</c:v>
                </c:pt>
                <c:pt idx="106752">
                  <c:v>4.6922938650000002E-7</c:v>
                </c:pt>
                <c:pt idx="106753">
                  <c:v>7.3493466719999996E-7</c:v>
                </c:pt>
                <c:pt idx="106754">
                  <c:v>1.7351592129999999E-7</c:v>
                </c:pt>
                <c:pt idx="106755">
                  <c:v>4.6523385939999999E-7</c:v>
                </c:pt>
                <c:pt idx="106756">
                  <c:v>1.23576431E-6</c:v>
                </c:pt>
                <c:pt idx="106757">
                  <c:v>1.0215137720000001E-6</c:v>
                </c:pt>
                <c:pt idx="106758">
                  <c:v>1.0388555130000001E-7</c:v>
                </c:pt>
                <c:pt idx="106759">
                  <c:v>6.0994750300000003E-8</c:v>
                </c:pt>
                <c:pt idx="106760">
                  <c:v>1.8071186639999999E-8</c:v>
                </c:pt>
                <c:pt idx="106761">
                  <c:v>1.2993923570000001E-7</c:v>
                </c:pt>
                <c:pt idx="106762">
                  <c:v>6.3046456520000005E-8</c:v>
                </c:pt>
                <c:pt idx="106763">
                  <c:v>5.9738917939999994E-8</c:v>
                </c:pt>
                <c:pt idx="106764">
                  <c:v>5.8973380480000002E-8</c:v>
                </c:pt>
                <c:pt idx="106765">
                  <c:v>1.187978543E-7</c:v>
                </c:pt>
                <c:pt idx="106766">
                  <c:v>1.341434571E-7</c:v>
                </c:pt>
                <c:pt idx="106767">
                  <c:v>3.1966552669999998E-8</c:v>
                </c:pt>
                <c:pt idx="106768">
                  <c:v>6.776782246E-8</c:v>
                </c:pt>
                <c:pt idx="106769">
                  <c:v>1.9633285920000001E-8</c:v>
                </c:pt>
                <c:pt idx="106770">
                  <c:v>6.9925580170000001E-8</c:v>
                </c:pt>
                <c:pt idx="106771">
                  <c:v>6.51453815E-8</c:v>
                </c:pt>
                <c:pt idx="106772">
                  <c:v>6.6819941540000004E-8</c:v>
                </c:pt>
                <c:pt idx="106773">
                  <c:v>1.032055368E-7</c:v>
                </c:pt>
                <c:pt idx="106774">
                  <c:v>8.9537541779999997E-8</c:v>
                </c:pt>
                <c:pt idx="106775">
                  <c:v>1.6526118449999999E-7</c:v>
                </c:pt>
                <c:pt idx="106776">
                  <c:v>2.1639619069999999E-8</c:v>
                </c:pt>
                <c:pt idx="106777">
                  <c:v>3.7032011950000001E-7</c:v>
                </c:pt>
                <c:pt idx="106778">
                  <c:v>1.339476786E-7</c:v>
                </c:pt>
                <c:pt idx="106779">
                  <c:v>1.200643619E-7</c:v>
                </c:pt>
                <c:pt idx="106780">
                  <c:v>6.8101234609999999E-7</c:v>
                </c:pt>
                <c:pt idx="106781">
                  <c:v>1.017925326E-7</c:v>
                </c:pt>
                <c:pt idx="106782">
                  <c:v>3.9735052460000001E-7</c:v>
                </c:pt>
                <c:pt idx="106783">
                  <c:v>1.168754842E-7</c:v>
                </c:pt>
                <c:pt idx="106784">
                  <c:v>1.087055496E-5</c:v>
                </c:pt>
                <c:pt idx="106785">
                  <c:v>1.321437877E-5</c:v>
                </c:pt>
                <c:pt idx="106786">
                  <c:v>8.835244079E-6</c:v>
                </c:pt>
                <c:pt idx="106787">
                  <c:v>9.9429750180000001E-6</c:v>
                </c:pt>
                <c:pt idx="106788">
                  <c:v>2.7566155839999999E-5</c:v>
                </c:pt>
                <c:pt idx="106789">
                  <c:v>1.1121024050000001E-5</c:v>
                </c:pt>
                <c:pt idx="106790">
                  <c:v>1.070108541E-7</c:v>
                </c:pt>
                <c:pt idx="106791">
                  <c:v>5.6410379449999998E-7</c:v>
                </c:pt>
                <c:pt idx="106792">
                  <c:v>1.5078424930000001E-6</c:v>
                </c:pt>
                <c:pt idx="106793">
                  <c:v>1.4391214799999999E-6</c:v>
                </c:pt>
                <c:pt idx="106794">
                  <c:v>2.6074698159999998E-7</c:v>
                </c:pt>
                <c:pt idx="106795">
                  <c:v>2.6725387719999999E-7</c:v>
                </c:pt>
                <c:pt idx="106796">
                  <c:v>2.651411673E-6</c:v>
                </c:pt>
                <c:pt idx="106797">
                  <c:v>3.1186545540000001E-7</c:v>
                </c:pt>
                <c:pt idx="106798">
                  <c:v>7.4033485640000003E-7</c:v>
                </c:pt>
                <c:pt idx="106799">
                  <c:v>1.966912915E-7</c:v>
                </c:pt>
                <c:pt idx="106800">
                  <c:v>1.559817579E-6</c:v>
                </c:pt>
                <c:pt idx="106801">
                  <c:v>3.7209900120000002E-7</c:v>
                </c:pt>
                <c:pt idx="106802">
                  <c:v>4.0552728389999998E-7</c:v>
                </c:pt>
                <c:pt idx="106803">
                  <c:v>8.1809800790000001E-8</c:v>
                </c:pt>
                <c:pt idx="106804">
                  <c:v>1.651306772E-6</c:v>
                </c:pt>
                <c:pt idx="106805">
                  <c:v>1.2913041350000001E-6</c:v>
                </c:pt>
                <c:pt idx="106806">
                  <c:v>3.9002356879999998E-7</c:v>
                </c:pt>
                <c:pt idx="106807">
                  <c:v>2.0596965950000001E-9</c:v>
                </c:pt>
                <c:pt idx="106808">
                  <c:v>2.5049727599999999E-7</c:v>
                </c:pt>
                <c:pt idx="106809">
                  <c:v>1.675083628E-7</c:v>
                </c:pt>
                <c:pt idx="106810">
                  <c:v>1.0404708689999999E-7</c:v>
                </c:pt>
                <c:pt idx="106811">
                  <c:v>1.332315913E-7</c:v>
                </c:pt>
                <c:pt idx="106812">
                  <c:v>2.2548233500000001E-8</c:v>
                </c:pt>
                <c:pt idx="106813">
                  <c:v>2.4035528110000002E-7</c:v>
                </c:pt>
                <c:pt idx="106814">
                  <c:v>1.2142188570000001E-7</c:v>
                </c:pt>
                <c:pt idx="106815">
                  <c:v>1.4390874669999999E-7</c:v>
                </c:pt>
                <c:pt idx="106816">
                  <c:v>7.0717993030000003E-7</c:v>
                </c:pt>
                <c:pt idx="106817">
                  <c:v>3.1996556120000001E-8</c:v>
                </c:pt>
                <c:pt idx="106818">
                  <c:v>2.9406445199999998E-7</c:v>
                </c:pt>
                <c:pt idx="106819">
                  <c:v>1.9870345180000001E-7</c:v>
                </c:pt>
                <c:pt idx="106820">
                  <c:v>8.4692441280000002E-8</c:v>
                </c:pt>
                <c:pt idx="106821">
                  <c:v>1.187861456E-7</c:v>
                </c:pt>
                <c:pt idx="106822">
                  <c:v>7.8108329190000001E-8</c:v>
                </c:pt>
                <c:pt idx="106823">
                  <c:v>9.0062029539999997E-8</c:v>
                </c:pt>
                <c:pt idx="106824">
                  <c:v>6.5026085529999996E-8</c:v>
                </c:pt>
                <c:pt idx="106825">
                  <c:v>4.521768039E-7</c:v>
                </c:pt>
                <c:pt idx="106826">
                  <c:v>3.4963924489999999E-7</c:v>
                </c:pt>
                <c:pt idx="106827">
                  <c:v>2.528574012E-6</c:v>
                </c:pt>
                <c:pt idx="106828">
                  <c:v>2.911156724E-5</c:v>
                </c:pt>
                <c:pt idx="106829">
                  <c:v>7.5655727040000001E-6</c:v>
                </c:pt>
                <c:pt idx="106830">
                  <c:v>4.9551192830000004E-7</c:v>
                </c:pt>
                <c:pt idx="106831">
                  <c:v>5.9679266789999995E-8</c:v>
                </c:pt>
                <c:pt idx="106832">
                  <c:v>9.8428034080000005E-7</c:v>
                </c:pt>
                <c:pt idx="106833">
                  <c:v>1.2386439429999999E-6</c:v>
                </c:pt>
                <c:pt idx="106834">
                  <c:v>5.7019209720000001E-8</c:v>
                </c:pt>
                <c:pt idx="106835">
                  <c:v>3.160911578E-7</c:v>
                </c:pt>
                <c:pt idx="106836">
                  <c:v>2.66221288E-5</c:v>
                </c:pt>
                <c:pt idx="106837">
                  <c:v>3.7225829730000001E-6</c:v>
                </c:pt>
                <c:pt idx="106838">
                  <c:v>4.903584049E-6</c:v>
                </c:pt>
                <c:pt idx="106839">
                  <c:v>6.2875506589999996E-6</c:v>
                </c:pt>
                <c:pt idx="106840">
                  <c:v>1.4755027269999999E-5</c:v>
                </c:pt>
                <c:pt idx="106841">
                  <c:v>1.33551736E-6</c:v>
                </c:pt>
                <c:pt idx="106842">
                  <c:v>1.1869593860000001E-6</c:v>
                </c:pt>
                <c:pt idx="106843">
                  <c:v>2.0328676670000002E-6</c:v>
                </c:pt>
                <c:pt idx="106844">
                  <c:v>7.0247314959999997E-7</c:v>
                </c:pt>
                <c:pt idx="106845">
                  <c:v>6.1513977640000002E-10</c:v>
                </c:pt>
                <c:pt idx="106846">
                  <c:v>2.3586989069999999E-6</c:v>
                </c:pt>
                <c:pt idx="106847">
                  <c:v>3.5554961560000001E-6</c:v>
                </c:pt>
                <c:pt idx="106848">
                  <c:v>2.2336867480000001E-5</c:v>
                </c:pt>
                <c:pt idx="106849">
                  <c:v>2.7480627159999999E-6</c:v>
                </c:pt>
                <c:pt idx="106850">
                  <c:v>4.8988459039999998E-8</c:v>
                </c:pt>
                <c:pt idx="106851">
                  <c:v>2.9502818129999999E-7</c:v>
                </c:pt>
                <c:pt idx="106852">
                  <c:v>4.3089613220000001E-7</c:v>
                </c:pt>
                <c:pt idx="106853">
                  <c:v>1.443661436E-7</c:v>
                </c:pt>
                <c:pt idx="106854">
                  <c:v>1.160213929E-7</c:v>
                </c:pt>
                <c:pt idx="106855">
                  <c:v>5.7885862709999999E-8</c:v>
                </c:pt>
                <c:pt idx="106856">
                  <c:v>1.4158934469999999E-6</c:v>
                </c:pt>
                <c:pt idx="106857">
                  <c:v>5.5780412190000003E-7</c:v>
                </c:pt>
                <c:pt idx="106858">
                  <c:v>2.9825208149999999E-7</c:v>
                </c:pt>
                <c:pt idx="106859">
                  <c:v>1.427591253E-6</c:v>
                </c:pt>
                <c:pt idx="106860">
                  <c:v>1.6587033290000001E-5</c:v>
                </c:pt>
                <c:pt idx="106861">
                  <c:v>9.819923843E-7</c:v>
                </c:pt>
                <c:pt idx="106862">
                  <c:v>3.2467519689999999E-8</c:v>
                </c:pt>
                <c:pt idx="106863">
                  <c:v>4.3114097159999998E-7</c:v>
                </c:pt>
                <c:pt idx="106864">
                  <c:v>1.5905311840000001E-6</c:v>
                </c:pt>
                <c:pt idx="106865">
                  <c:v>2.7550155200000002E-7</c:v>
                </c:pt>
                <c:pt idx="106866">
                  <c:v>1.7472091280000001E-7</c:v>
                </c:pt>
                <c:pt idx="106867">
                  <c:v>7.3034220490000005E-7</c:v>
                </c:pt>
                <c:pt idx="106868">
                  <c:v>4.7417561910000001E-6</c:v>
                </c:pt>
                <c:pt idx="106869">
                  <c:v>5.4272373840000002E-7</c:v>
                </c:pt>
                <c:pt idx="106870">
                  <c:v>1.485708275E-7</c:v>
                </c:pt>
                <c:pt idx="106871">
                  <c:v>1.8845806480000001E-7</c:v>
                </c:pt>
                <c:pt idx="106872">
                  <c:v>7.7079356359999996E-7</c:v>
                </c:pt>
                <c:pt idx="106873">
                  <c:v>1.7858264610000001E-7</c:v>
                </c:pt>
                <c:pt idx="106874">
                  <c:v>2.7989780669999999E-7</c:v>
                </c:pt>
                <c:pt idx="106875">
                  <c:v>3.7665121270000002E-7</c:v>
                </c:pt>
                <c:pt idx="106876">
                  <c:v>1.7806260670000002E-5</c:v>
                </c:pt>
                <c:pt idx="106877">
                  <c:v>2.51301054E-6</c:v>
                </c:pt>
                <c:pt idx="106878">
                  <c:v>3.6575753899999998E-6</c:v>
                </c:pt>
                <c:pt idx="106879">
                  <c:v>5.2660736959999997E-6</c:v>
                </c:pt>
                <c:pt idx="106880">
                  <c:v>2.4441215580000002E-4</c:v>
                </c:pt>
                <c:pt idx="106881">
                  <c:v>4.1670967469999996E-6</c:v>
                </c:pt>
                <c:pt idx="106882">
                  <c:v>3.2985650290000002E-7</c:v>
                </c:pt>
                <c:pt idx="106883">
                  <c:v>1.4722494679999999E-6</c:v>
                </c:pt>
                <c:pt idx="106884">
                  <c:v>1.7746391060000001E-5</c:v>
                </c:pt>
                <c:pt idx="106885">
                  <c:v>7.2235333509999995E-7</c:v>
                </c:pt>
                <c:pt idx="106886">
                  <c:v>1.1680010329999999E-6</c:v>
                </c:pt>
                <c:pt idx="106887">
                  <c:v>2.2679478469999999E-6</c:v>
                </c:pt>
                <c:pt idx="106888">
                  <c:v>6.9994723859999997E-5</c:v>
                </c:pt>
                <c:pt idx="106889">
                  <c:v>2.611451758E-6</c:v>
                </c:pt>
                <c:pt idx="106890">
                  <c:v>1.4027269760000001E-7</c:v>
                </c:pt>
                <c:pt idx="106891">
                  <c:v>1.3306893999999999E-6</c:v>
                </c:pt>
                <c:pt idx="106892">
                  <c:v>1.8537899139999999E-5</c:v>
                </c:pt>
                <c:pt idx="106893">
                  <c:v>4.8564696320000002E-8</c:v>
                </c:pt>
                <c:pt idx="106894">
                  <c:v>3.4128051559999998E-7</c:v>
                </c:pt>
                <c:pt idx="106895">
                  <c:v>3.1138296860000002E-7</c:v>
                </c:pt>
                <c:pt idx="106896">
                  <c:v>2.419058008E-6</c:v>
                </c:pt>
                <c:pt idx="106897">
                  <c:v>6.4329679160000005E-8</c:v>
                </c:pt>
                <c:pt idx="106898">
                  <c:v>2.276805332E-7</c:v>
                </c:pt>
                <c:pt idx="106899">
                  <c:v>2.120842407E-7</c:v>
                </c:pt>
                <c:pt idx="106900">
                  <c:v>1.088242651E-4</c:v>
                </c:pt>
                <c:pt idx="106901">
                  <c:v>1.4177281989999999E-6</c:v>
                </c:pt>
                <c:pt idx="106902">
                  <c:v>1.0192822519999999E-6</c:v>
                </c:pt>
                <c:pt idx="106903">
                  <c:v>3.332298375E-6</c:v>
                </c:pt>
                <c:pt idx="106904">
                  <c:v>5.2416899329999999E-6</c:v>
                </c:pt>
                <c:pt idx="106905">
                  <c:v>3.1161430369999998E-6</c:v>
                </c:pt>
                <c:pt idx="106906">
                  <c:v>4.9938622060000001E-6</c:v>
                </c:pt>
                <c:pt idx="106907">
                  <c:v>8.1246169650000006E-6</c:v>
                </c:pt>
                <c:pt idx="106908">
                  <c:v>1.7730825129999999E-5</c:v>
                </c:pt>
                <c:pt idx="106909">
                  <c:v>7.7702454939999998E-6</c:v>
                </c:pt>
                <c:pt idx="106910">
                  <c:v>1.0345842E-5</c:v>
                </c:pt>
                <c:pt idx="106911">
                  <c:v>1.5382316069999999E-5</c:v>
                </c:pt>
                <c:pt idx="106912">
                  <c:v>7.8361442319999994E-5</c:v>
                </c:pt>
                <c:pt idx="106913">
                  <c:v>1.170881527E-5</c:v>
                </c:pt>
                <c:pt idx="106914">
                  <c:v>1.7066016009999999E-5</c:v>
                </c:pt>
                <c:pt idx="106915">
                  <c:v>1.801053164E-5</c:v>
                </c:pt>
                <c:pt idx="106916">
                  <c:v>4.7350780830000002E-5</c:v>
                </c:pt>
                <c:pt idx="106917">
                  <c:v>1.43224593E-5</c:v>
                </c:pt>
                <c:pt idx="106918">
                  <c:v>1.6706779140000001E-5</c:v>
                </c:pt>
                <c:pt idx="106919">
                  <c:v>9.8195141810000003E-6</c:v>
                </c:pt>
                <c:pt idx="106920">
                  <c:v>8.9203723530000001E-3</c:v>
                </c:pt>
                <c:pt idx="106921">
                  <c:v>3.6960214880000002E-5</c:v>
                </c:pt>
                <c:pt idx="106922">
                  <c:v>3.066842584E-5</c:v>
                </c:pt>
                <c:pt idx="106923">
                  <c:v>2.2618297240000001E-5</c:v>
                </c:pt>
                <c:pt idx="106924">
                  <c:v>5.6366923539999998E-5</c:v>
                </c:pt>
                <c:pt idx="106925">
                  <c:v>2.128068753E-5</c:v>
                </c:pt>
                <c:pt idx="106926">
                  <c:v>1.9577967869999999E-5</c:v>
                </c:pt>
                <c:pt idx="106927">
                  <c:v>1.3779647230000001E-5</c:v>
                </c:pt>
                <c:pt idx="106928">
                  <c:v>7.9552571530000003E-5</c:v>
                </c:pt>
                <c:pt idx="106929">
                  <c:v>1.4011544E-5</c:v>
                </c:pt>
                <c:pt idx="106930">
                  <c:v>9.116654935E-6</c:v>
                </c:pt>
                <c:pt idx="106931">
                  <c:v>6.1832461039999999E-6</c:v>
                </c:pt>
                <c:pt idx="106932">
                  <c:v>1.858079883E-5</c:v>
                </c:pt>
                <c:pt idx="106933">
                  <c:v>8.3173095540000005E-6</c:v>
                </c:pt>
                <c:pt idx="106934">
                  <c:v>4.4575323560000002E-6</c:v>
                </c:pt>
                <c:pt idx="106935">
                  <c:v>2.3885726400000002E-6</c:v>
                </c:pt>
                <c:pt idx="106936">
                  <c:v>5.7824803900000003E-6</c:v>
                </c:pt>
                <c:pt idx="106937">
                  <c:v>2.9516476500000001E-6</c:v>
                </c:pt>
                <c:pt idx="106938">
                  <c:v>6.309024384E-7</c:v>
                </c:pt>
                <c:pt idx="106939">
                  <c:v>8.3457349619999995E-7</c:v>
                </c:pt>
                <c:pt idx="106940">
                  <c:v>1.097092426E-4</c:v>
                </c:pt>
                <c:pt idx="106941">
                  <c:v>4.9877941720000002E-7</c:v>
                </c:pt>
                <c:pt idx="106942">
                  <c:v>2.636142349E-7</c:v>
                </c:pt>
                <c:pt idx="106943">
                  <c:v>5.0404060039999998E-8</c:v>
                </c:pt>
                <c:pt idx="106944">
                  <c:v>2.3889262409999999E-6</c:v>
                </c:pt>
                <c:pt idx="106945">
                  <c:v>2.6111104870000002E-7</c:v>
                </c:pt>
                <c:pt idx="106946">
                  <c:v>3.0717336850000001E-7</c:v>
                </c:pt>
                <c:pt idx="106947">
                  <c:v>5.7936161930000002E-8</c:v>
                </c:pt>
                <c:pt idx="106948">
                  <c:v>1.7789685029999999E-5</c:v>
                </c:pt>
                <c:pt idx="106949">
                  <c:v>8.3469415990000005E-7</c:v>
                </c:pt>
                <c:pt idx="106950">
                  <c:v>1.7569562490000001E-8</c:v>
                </c:pt>
                <c:pt idx="106951">
                  <c:v>2.2591803120000001E-6</c:v>
                </c:pt>
                <c:pt idx="106952">
                  <c:v>7.0547851380000002E-5</c:v>
                </c:pt>
                <c:pt idx="106953">
                  <c:v>2.6613533650000002E-6</c:v>
                </c:pt>
                <c:pt idx="106954">
                  <c:v>1.098162119E-6</c:v>
                </c:pt>
                <c:pt idx="106955">
                  <c:v>5.479886854E-7</c:v>
                </c:pt>
                <c:pt idx="106956">
                  <c:v>1.7962219560000001E-5</c:v>
                </c:pt>
                <c:pt idx="106957">
                  <c:v>1.5221372660000001E-6</c:v>
                </c:pt>
                <c:pt idx="106958">
                  <c:v>2.0657905839999999E-7</c:v>
                </c:pt>
                <c:pt idx="106959">
                  <c:v>3.8703285990000001E-6</c:v>
                </c:pt>
                <c:pt idx="106960">
                  <c:v>2.385253107E-4</c:v>
                </c:pt>
                <c:pt idx="106961">
                  <c:v>6.0119105650000001E-6</c:v>
                </c:pt>
                <c:pt idx="106962">
                  <c:v>4.9484895579999997E-6</c:v>
                </c:pt>
                <c:pt idx="106963">
                  <c:v>2.7578910789999998E-6</c:v>
                </c:pt>
                <c:pt idx="106964">
                  <c:v>1.8596922000000002E-5</c:v>
                </c:pt>
                <c:pt idx="106965">
                  <c:v>3.5075598290000002E-7</c:v>
                </c:pt>
                <c:pt idx="106966">
                  <c:v>2.9112349530000001E-7</c:v>
                </c:pt>
                <c:pt idx="106967">
                  <c:v>1.843816933E-7</c:v>
                </c:pt>
                <c:pt idx="106968">
                  <c:v>8.1218795510000004E-7</c:v>
                </c:pt>
                <c:pt idx="106969">
                  <c:v>1.8652412169999999E-7</c:v>
                </c:pt>
                <c:pt idx="106970">
                  <c:v>1.5356865379999999E-7</c:v>
                </c:pt>
                <c:pt idx="106971">
                  <c:v>5.2940852520000001E-7</c:v>
                </c:pt>
                <c:pt idx="106972">
                  <c:v>4.7492092120000002E-6</c:v>
                </c:pt>
                <c:pt idx="106973">
                  <c:v>7.0489759359999999E-7</c:v>
                </c:pt>
                <c:pt idx="106974">
                  <c:v>1.4361012679999999E-7</c:v>
                </c:pt>
                <c:pt idx="106975">
                  <c:v>2.589133389E-7</c:v>
                </c:pt>
                <c:pt idx="106976">
                  <c:v>1.6097107930000001E-6</c:v>
                </c:pt>
                <c:pt idx="106977">
                  <c:v>4.1182882599999998E-7</c:v>
                </c:pt>
                <c:pt idx="106978">
                  <c:v>2.187059466E-8</c:v>
                </c:pt>
                <c:pt idx="106979">
                  <c:v>9.5797469179999993E-7</c:v>
                </c:pt>
                <c:pt idx="106980">
                  <c:v>1.6120521849999999E-5</c:v>
                </c:pt>
                <c:pt idx="106981">
                  <c:v>1.303264882E-6</c:v>
                </c:pt>
                <c:pt idx="106982">
                  <c:v>3.6399473599999999E-7</c:v>
                </c:pt>
                <c:pt idx="106983">
                  <c:v>5.8153751490000002E-7</c:v>
                </c:pt>
                <c:pt idx="106984">
                  <c:v>1.465382225E-6</c:v>
                </c:pt>
                <c:pt idx="106985">
                  <c:v>7.1550226019999998E-8</c:v>
                </c:pt>
                <c:pt idx="106986">
                  <c:v>1.190357755E-7</c:v>
                </c:pt>
                <c:pt idx="106987">
                  <c:v>1.418671139E-7</c:v>
                </c:pt>
                <c:pt idx="106988">
                  <c:v>3.8481766919999998E-7</c:v>
                </c:pt>
                <c:pt idx="106989">
                  <c:v>2.3219233769999999E-7</c:v>
                </c:pt>
                <c:pt idx="106990">
                  <c:v>5.0218929389999997E-8</c:v>
                </c:pt>
                <c:pt idx="106991">
                  <c:v>2.7190257479999999E-6</c:v>
                </c:pt>
                <c:pt idx="106992">
                  <c:v>2.1746370259999999E-5</c:v>
                </c:pt>
                <c:pt idx="106993">
                  <c:v>3.7473386089999999E-6</c:v>
                </c:pt>
                <c:pt idx="106994">
                  <c:v>2.3910305790000001E-6</c:v>
                </c:pt>
                <c:pt idx="106995">
                  <c:v>3.3949280649999999E-9</c:v>
                </c:pt>
                <c:pt idx="106996">
                  <c:v>6.327191898E-7</c:v>
                </c:pt>
                <c:pt idx="106997">
                  <c:v>2.0952840639999999E-6</c:v>
                </c:pt>
                <c:pt idx="106998">
                  <c:v>1.049372389E-6</c:v>
                </c:pt>
                <c:pt idx="106999">
                  <c:v>1.2964890309999999E-6</c:v>
                </c:pt>
                <c:pt idx="107000">
                  <c:v>1.40423243E-5</c:v>
                </c:pt>
                <c:pt idx="107001">
                  <c:v>6.2908851750000003E-6</c:v>
                </c:pt>
                <c:pt idx="107002">
                  <c:v>5.00458597E-6</c:v>
                </c:pt>
                <c:pt idx="107003">
                  <c:v>3.8267030820000001E-6</c:v>
                </c:pt>
                <c:pt idx="107004">
                  <c:v>2.5752517190000001E-5</c:v>
                </c:pt>
                <c:pt idx="107005">
                  <c:v>1.28886802E-7</c:v>
                </c:pt>
                <c:pt idx="107006">
                  <c:v>7.9214997670000005E-8</c:v>
                </c:pt>
                <c:pt idx="107007">
                  <c:v>1.3051051409999999E-6</c:v>
                </c:pt>
                <c:pt idx="107008">
                  <c:v>8.8762144769999995E-7</c:v>
                </c:pt>
                <c:pt idx="107009">
                  <c:v>1.435489621E-8</c:v>
                </c:pt>
                <c:pt idx="107010">
                  <c:v>7.1972377779999999E-7</c:v>
                </c:pt>
                <c:pt idx="107011">
                  <c:v>7.531869108E-6</c:v>
                </c:pt>
                <c:pt idx="107012">
                  <c:v>2.8479566699999999E-5</c:v>
                </c:pt>
                <c:pt idx="107013">
                  <c:v>2.3070742379999998E-6</c:v>
                </c:pt>
                <c:pt idx="107014">
                  <c:v>3.853021758E-7</c:v>
                </c:pt>
                <c:pt idx="107015">
                  <c:v>4.8512637329999999E-7</c:v>
                </c:pt>
                <c:pt idx="107016">
                  <c:v>7.5832565709999995E-8</c:v>
                </c:pt>
                <c:pt idx="107017">
                  <c:v>8.0457499099999996E-8</c:v>
                </c:pt>
                <c:pt idx="107018">
                  <c:v>7.6630329320000002E-8</c:v>
                </c:pt>
                <c:pt idx="107019">
                  <c:v>1.1644475899999999E-7</c:v>
                </c:pt>
                <c:pt idx="107020">
                  <c:v>8.1445705009999994E-8</c:v>
                </c:pt>
                <c:pt idx="107021">
                  <c:v>2.0400426620000001E-7</c:v>
                </c:pt>
                <c:pt idx="107022">
                  <c:v>2.7591580159999998E-7</c:v>
                </c:pt>
                <c:pt idx="107023">
                  <c:v>2.5398846999999999E-8</c:v>
                </c:pt>
                <c:pt idx="107024">
                  <c:v>6.4781782840000003E-7</c:v>
                </c:pt>
                <c:pt idx="107025">
                  <c:v>1.267626571E-7</c:v>
                </c:pt>
                <c:pt idx="107026">
                  <c:v>1.171171471E-7</c:v>
                </c:pt>
                <c:pt idx="107027">
                  <c:v>2.4725820759999998E-7</c:v>
                </c:pt>
                <c:pt idx="107028">
                  <c:v>1.9355034820000001E-8</c:v>
                </c:pt>
                <c:pt idx="107029">
                  <c:v>1.319306584E-7</c:v>
                </c:pt>
                <c:pt idx="107030">
                  <c:v>1.080938848E-7</c:v>
                </c:pt>
                <c:pt idx="107031">
                  <c:v>1.6924646580000001E-7</c:v>
                </c:pt>
                <c:pt idx="107032">
                  <c:v>2.147197114E-7</c:v>
                </c:pt>
                <c:pt idx="107033">
                  <c:v>8.0132539499999994E-9</c:v>
                </c:pt>
                <c:pt idx="107034">
                  <c:v>4.535386146E-7</c:v>
                </c:pt>
                <c:pt idx="107035">
                  <c:v>1.2655623799999999E-6</c:v>
                </c:pt>
                <c:pt idx="107036">
                  <c:v>1.6388943690000001E-6</c:v>
                </c:pt>
                <c:pt idx="107037">
                  <c:v>7.7241088230000003E-8</c:v>
                </c:pt>
                <c:pt idx="107038">
                  <c:v>3.936550383E-7</c:v>
                </c:pt>
                <c:pt idx="107039">
                  <c:v>3.4526439720000001E-7</c:v>
                </c:pt>
                <c:pt idx="107040">
                  <c:v>1.4652436889999999E-6</c:v>
                </c:pt>
                <c:pt idx="107041">
                  <c:v>2.145425252E-7</c:v>
                </c:pt>
                <c:pt idx="107042">
                  <c:v>6.8451356619999999E-7</c:v>
                </c:pt>
                <c:pt idx="107043">
                  <c:v>2.9069230679999998E-7</c:v>
                </c:pt>
                <c:pt idx="107044">
                  <c:v>2.4332828770000001E-6</c:v>
                </c:pt>
                <c:pt idx="107045">
                  <c:v>2.3859602729999998E-7</c:v>
                </c:pt>
                <c:pt idx="107046">
                  <c:v>2.0158179400000001E-7</c:v>
                </c:pt>
                <c:pt idx="107047">
                  <c:v>1.5085056939999999E-6</c:v>
                </c:pt>
                <c:pt idx="107048">
                  <c:v>1.377381665E-6</c:v>
                </c:pt>
                <c:pt idx="107049">
                  <c:v>6.3989384330000002E-7</c:v>
                </c:pt>
                <c:pt idx="107050">
                  <c:v>1.097164471E-7</c:v>
                </c:pt>
                <c:pt idx="107051">
                  <c:v>1.087093868E-5</c:v>
                </c:pt>
                <c:pt idx="107052">
                  <c:v>2.5886184300000001E-5</c:v>
                </c:pt>
                <c:pt idx="107053">
                  <c:v>9.4610306010000001E-6</c:v>
                </c:pt>
                <c:pt idx="107054">
                  <c:v>8.9736639569999997E-6</c:v>
                </c:pt>
                <c:pt idx="107055">
                  <c:v>1.3186149319999999E-5</c:v>
                </c:pt>
                <c:pt idx="107056">
                  <c:v>1.0459648339999999E-5</c:v>
                </c:pt>
                <c:pt idx="107057">
                  <c:v>8.6808947370000005E-8</c:v>
                </c:pt>
                <c:pt idx="107058">
                  <c:v>3.438237229E-7</c:v>
                </c:pt>
                <c:pt idx="107059">
                  <c:v>1.1693723760000001E-7</c:v>
                </c:pt>
                <c:pt idx="107060">
                  <c:v>6.0021029450000001E-7</c:v>
                </c:pt>
                <c:pt idx="107061">
                  <c:v>1.2763948849999999E-7</c:v>
                </c:pt>
                <c:pt idx="107062">
                  <c:v>1.36173894E-7</c:v>
                </c:pt>
                <c:pt idx="107063">
                  <c:v>3.8033765950000001E-7</c:v>
                </c:pt>
                <c:pt idx="107064">
                  <c:v>2.8383030989999999E-8</c:v>
                </c:pt>
                <c:pt idx="107065">
                  <c:v>1.6451354579999999E-7</c:v>
                </c:pt>
                <c:pt idx="107066">
                  <c:v>8.3661665039999993E-8</c:v>
                </c:pt>
                <c:pt idx="107067">
                  <c:v>1.0184204049999999E-7</c:v>
                </c:pt>
                <c:pt idx="107068">
                  <c:v>6.4850865119999994E-8</c:v>
                </c:pt>
                <c:pt idx="107069">
                  <c:v>6.3048970210000003E-8</c:v>
                </c:pt>
                <c:pt idx="107070">
                  <c:v>6.7254215929999997E-8</c:v>
                </c:pt>
                <c:pt idx="107071">
                  <c:v>2.0270560109999999E-8</c:v>
                </c:pt>
                <c:pt idx="107072">
                  <c:v>5.6785877769999999E-8</c:v>
                </c:pt>
                <c:pt idx="107073">
                  <c:v>4.1472201560000001E-8</c:v>
                </c:pt>
                <c:pt idx="107074">
                  <c:v>1.4047445419999999E-7</c:v>
                </c:pt>
                <c:pt idx="107075">
                  <c:v>1.117655205E-7</c:v>
                </c:pt>
                <c:pt idx="107076">
                  <c:v>5.848127091E-8</c:v>
                </c:pt>
                <c:pt idx="107077">
                  <c:v>6.0948514350000005E-8</c:v>
                </c:pt>
                <c:pt idx="107078">
                  <c:v>6.3068050720000004E-8</c:v>
                </c:pt>
                <c:pt idx="107079">
                  <c:v>1.2714572060000001E-7</c:v>
                </c:pt>
                <c:pt idx="107080">
                  <c:v>2.0886834629999998E-8</c:v>
                </c:pt>
                <c:pt idx="107081">
                  <c:v>6.7026564390000004E-8</c:v>
                </c:pt>
                <c:pt idx="107082">
                  <c:v>1.1208129769999999E-7</c:v>
                </c:pt>
                <c:pt idx="107083">
                  <c:v>9.563191944000001E-7</c:v>
                </c:pt>
                <c:pt idx="107084">
                  <c:v>1.1634377710000001E-6</c:v>
                </c:pt>
                <c:pt idx="107085">
                  <c:v>3.939624512E-7</c:v>
                </c:pt>
                <c:pt idx="107086">
                  <c:v>1.658033907E-7</c:v>
                </c:pt>
                <c:pt idx="107087">
                  <c:v>7.3492239480000003E-7</c:v>
                </c:pt>
                <c:pt idx="107088">
                  <c:v>4.3242171440000001E-7</c:v>
                </c:pt>
                <c:pt idx="107089">
                  <c:v>2.681783148E-7</c:v>
                </c:pt>
                <c:pt idx="107090">
                  <c:v>1.38277384E-7</c:v>
                </c:pt>
                <c:pt idx="107091">
                  <c:v>8.735435867E-7</c:v>
                </c:pt>
                <c:pt idx="107092">
                  <c:v>2.929068915E-6</c:v>
                </c:pt>
                <c:pt idx="107093">
                  <c:v>2.493226696E-6</c:v>
                </c:pt>
                <c:pt idx="107094">
                  <c:v>4.6481430830000001E-6</c:v>
                </c:pt>
                <c:pt idx="107095">
                  <c:v>3.0326749270000002E-5</c:v>
                </c:pt>
                <c:pt idx="107096">
                  <c:v>1.1897800129999999E-5</c:v>
                </c:pt>
                <c:pt idx="107097">
                  <c:v>5.6033200150000005E-7</c:v>
                </c:pt>
                <c:pt idx="107098">
                  <c:v>1.165738769E-7</c:v>
                </c:pt>
                <c:pt idx="107099">
                  <c:v>5.9874869509999998E-7</c:v>
                </c:pt>
                <c:pt idx="107100">
                  <c:v>6.5293988250000002E-7</c:v>
                </c:pt>
                <c:pt idx="107101">
                  <c:v>5.8443072770000003E-9</c:v>
                </c:pt>
                <c:pt idx="107102">
                  <c:v>8.2091972879999995E-8</c:v>
                </c:pt>
                <c:pt idx="107103">
                  <c:v>4.5768361549999999E-6</c:v>
                </c:pt>
                <c:pt idx="107104">
                  <c:v>1.88794053E-6</c:v>
                </c:pt>
                <c:pt idx="107105">
                  <c:v>8.2419405900000003E-7</c:v>
                </c:pt>
                <c:pt idx="107106">
                  <c:v>9.578775858999999E-7</c:v>
                </c:pt>
                <c:pt idx="107107">
                  <c:v>1.402507537E-6</c:v>
                </c:pt>
                <c:pt idx="107108">
                  <c:v>2.6437586770000002E-7</c:v>
                </c:pt>
                <c:pt idx="107109">
                  <c:v>5.0053658800000003E-8</c:v>
                </c:pt>
                <c:pt idx="107110">
                  <c:v>1.4816093750000001E-7</c:v>
                </c:pt>
                <c:pt idx="107111">
                  <c:v>1.1044826870000001E-8</c:v>
                </c:pt>
                <c:pt idx="107112">
                  <c:v>1.7671857770000001E-8</c:v>
                </c:pt>
                <c:pt idx="107113">
                  <c:v>6.6553538570000002E-8</c:v>
                </c:pt>
                <c:pt idx="107114">
                  <c:v>1.2399202860000001E-7</c:v>
                </c:pt>
                <c:pt idx="107115">
                  <c:v>9.1944787390000004E-8</c:v>
                </c:pt>
                <c:pt idx="107116">
                  <c:v>7.1022840330000002E-8</c:v>
                </c:pt>
                <c:pt idx="107117">
                  <c:v>2.8172827269999999E-8</c:v>
                </c:pt>
                <c:pt idx="107118">
                  <c:v>2.9531335280000001E-8</c:v>
                </c:pt>
                <c:pt idx="107119">
                  <c:v>2.8311883849999999E-8</c:v>
                </c:pt>
                <c:pt idx="107120">
                  <c:v>2.850535571E-8</c:v>
                </c:pt>
                <c:pt idx="107121">
                  <c:v>2.7866618869999999E-8</c:v>
                </c:pt>
                <c:pt idx="107122">
                  <c:v>2.9368331799999999E-8</c:v>
                </c:pt>
                <c:pt idx="107123">
                  <c:v>9.2409662469999997E-8</c:v>
                </c:pt>
                <c:pt idx="107124">
                  <c:v>2.3031793110000001E-8</c:v>
                </c:pt>
                <c:pt idx="107125">
                  <c:v>1.2859260670000001E-7</c:v>
                </c:pt>
                <c:pt idx="107126">
                  <c:v>1.456627842E-7</c:v>
                </c:pt>
                <c:pt idx="107127">
                  <c:v>5.1786386829999997E-7</c:v>
                </c:pt>
                <c:pt idx="107128">
                  <c:v>1.151575508E-7</c:v>
                </c:pt>
                <c:pt idx="107129">
                  <c:v>7.7567884519999998E-8</c:v>
                </c:pt>
                <c:pt idx="107130">
                  <c:v>1.331195574E-7</c:v>
                </c:pt>
                <c:pt idx="107131">
                  <c:v>1.6959345439999999E-7</c:v>
                </c:pt>
                <c:pt idx="107132">
                  <c:v>7.1414329369999996E-9</c:v>
                </c:pt>
                <c:pt idx="107133">
                  <c:v>3.1185630790000002E-7</c:v>
                </c:pt>
                <c:pt idx="107134">
                  <c:v>3.9126570940000001E-7</c:v>
                </c:pt>
                <c:pt idx="107135">
                  <c:v>5.2859660030000003E-6</c:v>
                </c:pt>
                <c:pt idx="107136">
                  <c:v>1.1121399089999999E-6</c:v>
                </c:pt>
                <c:pt idx="107137">
                  <c:v>8.0942768099999999E-8</c:v>
                </c:pt>
                <c:pt idx="107138">
                  <c:v>5.0846937359999997E-7</c:v>
                </c:pt>
                <c:pt idx="107139">
                  <c:v>2.6036157740000002E-6</c:v>
                </c:pt>
                <c:pt idx="107140">
                  <c:v>9.4123878719999999E-8</c:v>
                </c:pt>
                <c:pt idx="107141">
                  <c:v>2.830874928E-7</c:v>
                </c:pt>
                <c:pt idx="107142">
                  <c:v>3.0021745830000003E-7</c:v>
                </c:pt>
                <c:pt idx="107143">
                  <c:v>5.705947187E-6</c:v>
                </c:pt>
                <c:pt idx="107144">
                  <c:v>1.669629988E-6</c:v>
                </c:pt>
                <c:pt idx="107145">
                  <c:v>1.6058456689999999E-6</c:v>
                </c:pt>
                <c:pt idx="107146">
                  <c:v>1.5261559279999999E-6</c:v>
                </c:pt>
                <c:pt idx="107147">
                  <c:v>2.0668821139999999E-5</c:v>
                </c:pt>
                <c:pt idx="107148">
                  <c:v>9.1063347330000001E-7</c:v>
                </c:pt>
                <c:pt idx="107149">
                  <c:v>6.425463395E-8</c:v>
                </c:pt>
                <c:pt idx="107150">
                  <c:v>9.1369530529999996E-8</c:v>
                </c:pt>
                <c:pt idx="107151">
                  <c:v>5.3436515300000003E-7</c:v>
                </c:pt>
                <c:pt idx="107152">
                  <c:v>2.2445974039999999E-8</c:v>
                </c:pt>
                <c:pt idx="107153">
                  <c:v>4.467751955E-8</c:v>
                </c:pt>
                <c:pt idx="107154">
                  <c:v>2.9684504950000001E-8</c:v>
                </c:pt>
                <c:pt idx="107155">
                  <c:v>7.2734476050000001E-7</c:v>
                </c:pt>
                <c:pt idx="107156">
                  <c:v>4.3859346570000003E-8</c:v>
                </c:pt>
                <c:pt idx="107157">
                  <c:v>1.2293639839999999E-8</c:v>
                </c:pt>
                <c:pt idx="107158">
                  <c:v>7.8480214450000005E-9</c:v>
                </c:pt>
                <c:pt idx="107159">
                  <c:v>3.8735579200000002E-8</c:v>
                </c:pt>
                <c:pt idx="107160">
                  <c:v>8.4345085089999993E-9</c:v>
                </c:pt>
                <c:pt idx="107161">
                  <c:v>1.858046304E-9</c:v>
                </c:pt>
                <c:pt idx="107162">
                  <c:v>3.4989772729999999E-9</c:v>
                </c:pt>
                <c:pt idx="107163">
                  <c:v>1.0405474070000001E-9</c:v>
                </c:pt>
                <c:pt idx="107164">
                  <c:v>6.8106007449999999E-9</c:v>
                </c:pt>
                <c:pt idx="107165">
                  <c:v>7.074444586E-9</c:v>
                </c:pt>
                <c:pt idx="107166">
                  <c:v>6.6224083910000003E-9</c:v>
                </c:pt>
                <c:pt idx="107167">
                  <c:v>4.0411495390000001E-9</c:v>
                </c:pt>
                <c:pt idx="107168">
                  <c:v>6.8696707279999998E-9</c:v>
                </c:pt>
                <c:pt idx="107169">
                  <c:v>5.5260244889999997E-9</c:v>
                </c:pt>
                <c:pt idx="107170">
                  <c:v>3.3824116999999998E-9</c:v>
                </c:pt>
                <c:pt idx="107171">
                  <c:v>5.9126736379999998E-9</c:v>
                </c:pt>
                <c:pt idx="107172">
                  <c:v>8.6061228139999993E-9</c:v>
                </c:pt>
                <c:pt idx="107173">
                  <c:v>2.1285395730000002E-9</c:v>
                </c:pt>
                <c:pt idx="107174">
                  <c:v>1.147322439E-8</c:v>
                </c:pt>
                <c:pt idx="107175">
                  <c:v>5.7746797560000002E-9</c:v>
                </c:pt>
                <c:pt idx="107176">
                  <c:v>1.389479207E-8</c:v>
                </c:pt>
                <c:pt idx="107177">
                  <c:v>1.404517639E-8</c:v>
                </c:pt>
                <c:pt idx="107178">
                  <c:v>4.7392990569999999E-8</c:v>
                </c:pt>
                <c:pt idx="107179">
                  <c:v>1.053953918E-7</c:v>
                </c:pt>
                <c:pt idx="107180">
                  <c:v>1.4351379920000001E-8</c:v>
                </c:pt>
                <c:pt idx="107181">
                  <c:v>8.2545772849999995E-8</c:v>
                </c:pt>
                <c:pt idx="107182">
                  <c:v>1.105396904E-7</c:v>
                </c:pt>
                <c:pt idx="107183">
                  <c:v>1.0844025369999999E-7</c:v>
                </c:pt>
                <c:pt idx="107184">
                  <c:v>5.6785286170000003E-8</c:v>
                </c:pt>
                <c:pt idx="107185">
                  <c:v>2.9348120299999997E-7</c:v>
                </c:pt>
                <c:pt idx="107186">
                  <c:v>3.7743813579999999E-7</c:v>
                </c:pt>
                <c:pt idx="107187">
                  <c:v>2.7228370819999999E-5</c:v>
                </c:pt>
                <c:pt idx="107188">
                  <c:v>4.4536350729999999E-7</c:v>
                </c:pt>
                <c:pt idx="107189">
                  <c:v>2.170201316E-8</c:v>
                </c:pt>
                <c:pt idx="107190">
                  <c:v>2.270939889E-7</c:v>
                </c:pt>
                <c:pt idx="107191">
                  <c:v>3.467906897E-7</c:v>
                </c:pt>
                <c:pt idx="107192">
                  <c:v>6.2852910440000004E-8</c:v>
                </c:pt>
                <c:pt idx="107193">
                  <c:v>8.0100790009999995E-8</c:v>
                </c:pt>
                <c:pt idx="107194">
                  <c:v>1.3815658250000001E-7</c:v>
                </c:pt>
                <c:pt idx="107195">
                  <c:v>4.6354613219999998E-7</c:v>
                </c:pt>
                <c:pt idx="107196">
                  <c:v>4.6443453000000003E-8</c:v>
                </c:pt>
                <c:pt idx="107197">
                  <c:v>7.6919538870000002E-8</c:v>
                </c:pt>
                <c:pt idx="107198">
                  <c:v>6.0577489399999994E-8</c:v>
                </c:pt>
                <c:pt idx="107199">
                  <c:v>9.9603876269999994E-8</c:v>
                </c:pt>
                <c:pt idx="107200">
                  <c:v>2.3549612400000001E-8</c:v>
                </c:pt>
                <c:pt idx="107201">
                  <c:v>2.9362430769999999E-8</c:v>
                </c:pt>
                <c:pt idx="107202">
                  <c:v>2.028950784E-8</c:v>
                </c:pt>
                <c:pt idx="107203">
                  <c:v>1.671199128E-8</c:v>
                </c:pt>
                <c:pt idx="107204">
                  <c:v>7.0418375549999997E-9</c:v>
                </c:pt>
                <c:pt idx="107205">
                  <c:v>7.063187553E-9</c:v>
                </c:pt>
                <c:pt idx="107206">
                  <c:v>1.8094108830000001E-9</c:v>
                </c:pt>
                <c:pt idx="107207">
                  <c:v>2.7758482040000002E-7</c:v>
                </c:pt>
                <c:pt idx="107208">
                  <c:v>4.7133889579999996E-10</c:v>
                </c:pt>
                <c:pt idx="107209">
                  <c:v>1.968531851E-10</c:v>
                </c:pt>
                <c:pt idx="107210">
                  <c:v>1.049311748E-10</c:v>
                </c:pt>
                <c:pt idx="107211">
                  <c:v>3.0132865279999998E-9</c:v>
                </c:pt>
                <c:pt idx="107212">
                  <c:v>2.6144783510000002E-10</c:v>
                </c:pt>
                <c:pt idx="107213">
                  <c:v>3.345776983E-10</c:v>
                </c:pt>
                <c:pt idx="107214">
                  <c:v>3.5249850399999999E-10</c:v>
                </c:pt>
                <c:pt idx="107215">
                  <c:v>3.6531516810000001E-9</c:v>
                </c:pt>
                <c:pt idx="107216">
                  <c:v>5.8217176049999997E-11</c:v>
                </c:pt>
                <c:pt idx="107217">
                  <c:v>1.6781180380000001E-14</c:v>
                </c:pt>
                <c:pt idx="107218">
                  <c:v>7.8926350299999996E-11</c:v>
                </c:pt>
                <c:pt idx="107219">
                  <c:v>1.7944712980000001E-8</c:v>
                </c:pt>
                <c:pt idx="107220">
                  <c:v>1.630396425E-9</c:v>
                </c:pt>
                <c:pt idx="107221">
                  <c:v>2.744947715E-9</c:v>
                </c:pt>
                <c:pt idx="107222">
                  <c:v>3.8987541850000003E-9</c:v>
                </c:pt>
                <c:pt idx="107223">
                  <c:v>5.3707495430000003E-8</c:v>
                </c:pt>
                <c:pt idx="107224">
                  <c:v>1.2504321600000001E-8</c:v>
                </c:pt>
                <c:pt idx="107225">
                  <c:v>1.115716234E-8</c:v>
                </c:pt>
                <c:pt idx="107226">
                  <c:v>1.6671416220000001E-8</c:v>
                </c:pt>
                <c:pt idx="107227">
                  <c:v>4.3798874500000002E-6</c:v>
                </c:pt>
                <c:pt idx="107228">
                  <c:v>7.849638087E-8</c:v>
                </c:pt>
                <c:pt idx="107229">
                  <c:v>8.9431243930000006E-8</c:v>
                </c:pt>
                <c:pt idx="107230">
                  <c:v>3.7297021120000001E-8</c:v>
                </c:pt>
                <c:pt idx="107231">
                  <c:v>2.2835014159999999E-6</c:v>
                </c:pt>
                <c:pt idx="107232">
                  <c:v>5.071832299E-8</c:v>
                </c:pt>
                <c:pt idx="107233">
                  <c:v>5.0127286430000003E-8</c:v>
                </c:pt>
                <c:pt idx="107234">
                  <c:v>3.2931057460000003E-8</c:v>
                </c:pt>
                <c:pt idx="107235">
                  <c:v>1.149329614E-6</c:v>
                </c:pt>
                <c:pt idx="107236">
                  <c:v>4.632196592E-8</c:v>
                </c:pt>
                <c:pt idx="107237">
                  <c:v>1.1664176509999999E-8</c:v>
                </c:pt>
                <c:pt idx="107238">
                  <c:v>1.149760164E-7</c:v>
                </c:pt>
                <c:pt idx="107239">
                  <c:v>5.7661997959999996E-6</c:v>
                </c:pt>
                <c:pt idx="107240">
                  <c:v>1.3818378999999999E-7</c:v>
                </c:pt>
                <c:pt idx="107241">
                  <c:v>6.7290935479999998E-8</c:v>
                </c:pt>
                <c:pt idx="107242">
                  <c:v>2.0136729479999999E-8</c:v>
                </c:pt>
                <c:pt idx="107243">
                  <c:v>2.6073180139999998E-7</c:v>
                </c:pt>
                <c:pt idx="107244">
                  <c:v>4.964919891E-8</c:v>
                </c:pt>
                <c:pt idx="107245">
                  <c:v>1.620814228E-8</c:v>
                </c:pt>
                <c:pt idx="107246">
                  <c:v>2.9184254520000002E-8</c:v>
                </c:pt>
                <c:pt idx="107247">
                  <c:v>1.291211513E-6</c:v>
                </c:pt>
                <c:pt idx="107248">
                  <c:v>5.3574527E-8</c:v>
                </c:pt>
                <c:pt idx="107249">
                  <c:v>2.1254101460000001E-8</c:v>
                </c:pt>
                <c:pt idx="107250">
                  <c:v>1.73685106E-9</c:v>
                </c:pt>
                <c:pt idx="107251">
                  <c:v>1.149166435E-7</c:v>
                </c:pt>
                <c:pt idx="107252">
                  <c:v>5.728246113E-10</c:v>
                </c:pt>
                <c:pt idx="107253">
                  <c:v>1.380594138E-9</c:v>
                </c:pt>
                <c:pt idx="107254">
                  <c:v>2.1100453210000002E-9</c:v>
                </c:pt>
                <c:pt idx="107255">
                  <c:v>6.5443853230000003E-9</c:v>
                </c:pt>
                <c:pt idx="107256">
                  <c:v>4.207137638E-9</c:v>
                </c:pt>
                <c:pt idx="107257">
                  <c:v>1.7567312660000001E-9</c:v>
                </c:pt>
                <c:pt idx="107258">
                  <c:v>1.22686569E-8</c:v>
                </c:pt>
                <c:pt idx="107259">
                  <c:v>2.2850969980000001E-7</c:v>
                </c:pt>
                <c:pt idx="107260">
                  <c:v>2.1729148560000001E-8</c:v>
                </c:pt>
                <c:pt idx="107261">
                  <c:v>1.6520998489999999E-8</c:v>
                </c:pt>
                <c:pt idx="107262">
                  <c:v>3.1011351870000002E-9</c:v>
                </c:pt>
                <c:pt idx="107263">
                  <c:v>1.367803983E-9</c:v>
                </c:pt>
                <c:pt idx="107264">
                  <c:v>8.3933469129999995E-9</c:v>
                </c:pt>
                <c:pt idx="107265">
                  <c:v>5.2306543700000002E-9</c:v>
                </c:pt>
                <c:pt idx="107266">
                  <c:v>3.7910071959999999E-9</c:v>
                </c:pt>
                <c:pt idx="107267">
                  <c:v>7.2281542260000004E-9</c:v>
                </c:pt>
                <c:pt idx="107268">
                  <c:v>3.024091181E-10</c:v>
                </c:pt>
                <c:pt idx="107269">
                  <c:v>5.5724318650000003E-9</c:v>
                </c:pt>
                <c:pt idx="107270">
                  <c:v>1.7390775229999999E-8</c:v>
                </c:pt>
                <c:pt idx="107271">
                  <c:v>2.2337708730000001E-7</c:v>
                </c:pt>
                <c:pt idx="107272">
                  <c:v>8.3425908779999993E-9</c:v>
                </c:pt>
                <c:pt idx="107273">
                  <c:v>3.1748343379999999E-9</c:v>
                </c:pt>
                <c:pt idx="107274">
                  <c:v>1.440234796E-9</c:v>
                </c:pt>
                <c:pt idx="107275">
                  <c:v>1.0881811879999999E-7</c:v>
                </c:pt>
                <c:pt idx="107276">
                  <c:v>1.7244819599999999E-8</c:v>
                </c:pt>
                <c:pt idx="107277">
                  <c:v>4.5819910339999998E-9</c:v>
                </c:pt>
                <c:pt idx="107278">
                  <c:v>3.2688948679999999E-7</c:v>
                </c:pt>
                <c:pt idx="107279">
                  <c:v>6.060247015E-6</c:v>
                </c:pt>
                <c:pt idx="107280">
                  <c:v>4.1430104919999998E-7</c:v>
                </c:pt>
                <c:pt idx="107281">
                  <c:v>3.5456662949999998E-7</c:v>
                </c:pt>
                <c:pt idx="107282">
                  <c:v>1.177170506E-7</c:v>
                </c:pt>
                <c:pt idx="107283">
                  <c:v>4.2539799470000001E-7</c:v>
                </c:pt>
                <c:pt idx="107284">
                  <c:v>6.4787634389999995E-8</c:v>
                </c:pt>
                <c:pt idx="107285">
                  <c:v>9.2113927629999998E-8</c:v>
                </c:pt>
                <c:pt idx="107286">
                  <c:v>3.9480489940000003E-11</c:v>
                </c:pt>
                <c:pt idx="107287">
                  <c:v>1.2858972150000001E-7</c:v>
                </c:pt>
                <c:pt idx="107288">
                  <c:v>9.2733005460000001E-8</c:v>
                </c:pt>
                <c:pt idx="107289">
                  <c:v>1.143982802E-7</c:v>
                </c:pt>
                <c:pt idx="107290">
                  <c:v>2.1653081950000001E-8</c:v>
                </c:pt>
                <c:pt idx="107291">
                  <c:v>4.4651255240000002E-7</c:v>
                </c:pt>
                <c:pt idx="107292">
                  <c:v>1.690125778E-8</c:v>
                </c:pt>
                <c:pt idx="107293">
                  <c:v>1.001495425E-8</c:v>
                </c:pt>
                <c:pt idx="107294">
                  <c:v>2.3117104759999999E-8</c:v>
                </c:pt>
                <c:pt idx="107295">
                  <c:v>5.8959622059999999E-9</c:v>
                </c:pt>
                <c:pt idx="107296">
                  <c:v>1.2028686279999999E-8</c:v>
                </c:pt>
                <c:pt idx="107297">
                  <c:v>6.3181008619999999E-9</c:v>
                </c:pt>
                <c:pt idx="107298">
                  <c:v>1.434420305E-8</c:v>
                </c:pt>
                <c:pt idx="107299">
                  <c:v>1.7398996469999999E-8</c:v>
                </c:pt>
                <c:pt idx="107300">
                  <c:v>7.2246622599999997E-10</c:v>
                </c:pt>
                <c:pt idx="107301">
                  <c:v>1.4530506399999999E-8</c:v>
                </c:pt>
                <c:pt idx="107302">
                  <c:v>5.8031740389999998E-8</c:v>
                </c:pt>
                <c:pt idx="107303">
                  <c:v>1.06359581E-7</c:v>
                </c:pt>
                <c:pt idx="107304">
                  <c:v>2.4199195889999999E-9</c:v>
                </c:pt>
                <c:pt idx="107305">
                  <c:v>1.055631593E-8</c:v>
                </c:pt>
                <c:pt idx="107306">
                  <c:v>1.5350837539999998E-8</c:v>
                </c:pt>
                <c:pt idx="107307">
                  <c:v>7.0117382349999997E-8</c:v>
                </c:pt>
                <c:pt idx="107308">
                  <c:v>3.114735571E-9</c:v>
                </c:pt>
                <c:pt idx="107309">
                  <c:v>1.2994349630000001E-8</c:v>
                </c:pt>
                <c:pt idx="107310">
                  <c:v>5.3040544329999998E-9</c:v>
                </c:pt>
                <c:pt idx="107311">
                  <c:v>4.784791046E-8</c:v>
                </c:pt>
                <c:pt idx="107312">
                  <c:v>6.3891317379999998E-9</c:v>
                </c:pt>
                <c:pt idx="107313">
                  <c:v>8.0921617950000001E-9</c:v>
                </c:pt>
                <c:pt idx="107314">
                  <c:v>2.3040560549999999E-9</c:v>
                </c:pt>
                <c:pt idx="107315">
                  <c:v>8.4607788860000007E-9</c:v>
                </c:pt>
                <c:pt idx="107316">
                  <c:v>8.1302890590000007E-9</c:v>
                </c:pt>
                <c:pt idx="107317">
                  <c:v>8.650272474E-9</c:v>
                </c:pt>
                <c:pt idx="107318">
                  <c:v>3.4595239849999998E-8</c:v>
                </c:pt>
                <c:pt idx="107319">
                  <c:v>3.0689143610000001E-7</c:v>
                </c:pt>
                <c:pt idx="107320">
                  <c:v>9.3257321290000006E-8</c:v>
                </c:pt>
                <c:pt idx="107321">
                  <c:v>6.1243329229999995E-8</c:v>
                </c:pt>
                <c:pt idx="107322">
                  <c:v>2.9108006589999999E-7</c:v>
                </c:pt>
                <c:pt idx="107323">
                  <c:v>4.8009286409999999E-7</c:v>
                </c:pt>
                <c:pt idx="107324">
                  <c:v>7.7173078919999999E-9</c:v>
                </c:pt>
                <c:pt idx="107325">
                  <c:v>2.5557708569999999E-10</c:v>
                </c:pt>
                <c:pt idx="107326">
                  <c:v>5.6587344119999998E-8</c:v>
                </c:pt>
                <c:pt idx="107327">
                  <c:v>1.600992997E-7</c:v>
                </c:pt>
                <c:pt idx="107328">
                  <c:v>4.6427052969999997E-9</c:v>
                </c:pt>
                <c:pt idx="107329">
                  <c:v>3.6449980969999999E-9</c:v>
                </c:pt>
                <c:pt idx="107330">
                  <c:v>8.6261832879999993E-8</c:v>
                </c:pt>
                <c:pt idx="107331">
                  <c:v>2.367956989E-7</c:v>
                </c:pt>
                <c:pt idx="107332">
                  <c:v>2.1066407350000001E-8</c:v>
                </c:pt>
                <c:pt idx="107333">
                  <c:v>8.8497203240000003E-9</c:v>
                </c:pt>
                <c:pt idx="107334">
                  <c:v>2.9404610610000001E-8</c:v>
                </c:pt>
                <c:pt idx="107335">
                  <c:v>1.3448153429999999E-7</c:v>
                </c:pt>
                <c:pt idx="107336">
                  <c:v>5.1900994319999997E-9</c:v>
                </c:pt>
                <c:pt idx="107337">
                  <c:v>5.2976488950000004E-9</c:v>
                </c:pt>
                <c:pt idx="107338">
                  <c:v>2.8398845109999998E-8</c:v>
                </c:pt>
                <c:pt idx="107339">
                  <c:v>2.5164938880000002E-7</c:v>
                </c:pt>
                <c:pt idx="107340">
                  <c:v>2.3396666169999999E-8</c:v>
                </c:pt>
                <c:pt idx="107341">
                  <c:v>4.9198867550000003E-8</c:v>
                </c:pt>
                <c:pt idx="107342">
                  <c:v>5.6047236660000001E-8</c:v>
                </c:pt>
                <c:pt idx="107343">
                  <c:v>1.4784678660000001E-8</c:v>
                </c:pt>
                <c:pt idx="107344">
                  <c:v>8.2511479030000002E-9</c:v>
                </c:pt>
                <c:pt idx="107345">
                  <c:v>1.199484528E-8</c:v>
                </c:pt>
                <c:pt idx="107346">
                  <c:v>2.0029509719999999E-8</c:v>
                </c:pt>
                <c:pt idx="107347">
                  <c:v>2.327357649E-9</c:v>
                </c:pt>
                <c:pt idx="107348">
                  <c:v>1.238832364E-8</c:v>
                </c:pt>
                <c:pt idx="107349">
                  <c:v>2.690899457E-8</c:v>
                </c:pt>
                <c:pt idx="107350">
                  <c:v>1.6695907439999999E-7</c:v>
                </c:pt>
                <c:pt idx="107351">
                  <c:v>2.6893595489999999E-7</c:v>
                </c:pt>
                <c:pt idx="107352">
                  <c:v>8.7303290550000003E-8</c:v>
                </c:pt>
                <c:pt idx="107353">
                  <c:v>1.380391174E-8</c:v>
                </c:pt>
                <c:pt idx="107354">
                  <c:v>5.9623524120000004E-8</c:v>
                </c:pt>
                <c:pt idx="107355">
                  <c:v>4.6083308400000002E-8</c:v>
                </c:pt>
                <c:pt idx="107356">
                  <c:v>3.110271341E-8</c:v>
                </c:pt>
                <c:pt idx="107357">
                  <c:v>1.0349915379999999E-9</c:v>
                </c:pt>
                <c:pt idx="107358">
                  <c:v>4.2082613269999997E-8</c:v>
                </c:pt>
                <c:pt idx="107359">
                  <c:v>1.6891112299999999E-7</c:v>
                </c:pt>
                <c:pt idx="107360">
                  <c:v>4.8664204080000002E-8</c:v>
                </c:pt>
                <c:pt idx="107361">
                  <c:v>3.5755077049999997E-8</c:v>
                </c:pt>
                <c:pt idx="107362">
                  <c:v>2.3879206310000002E-7</c:v>
                </c:pt>
                <c:pt idx="107363">
                  <c:v>6.7731341119999997E-8</c:v>
                </c:pt>
                <c:pt idx="107364">
                  <c:v>1.4707602079999999E-8</c:v>
                </c:pt>
                <c:pt idx="107365">
                  <c:v>8.2928424979999993E-9</c:v>
                </c:pt>
                <c:pt idx="107366">
                  <c:v>1.0219885429999999E-8</c:v>
                </c:pt>
                <c:pt idx="107367">
                  <c:v>5.4241308059999999E-9</c:v>
                </c:pt>
                <c:pt idx="107368">
                  <c:v>1.041569077E-8</c:v>
                </c:pt>
                <c:pt idx="107369">
                  <c:v>2.0239242319999999E-8</c:v>
                </c:pt>
                <c:pt idx="107370">
                  <c:v>1.680451168E-7</c:v>
                </c:pt>
                <c:pt idx="107371">
                  <c:v>1.5649004989999999E-7</c:v>
                </c:pt>
                <c:pt idx="107372">
                  <c:v>1.4039037080000001E-7</c:v>
                </c:pt>
                <c:pt idx="107373">
                  <c:v>7.1800711020000002E-8</c:v>
                </c:pt>
                <c:pt idx="107374">
                  <c:v>9.6171364830000006E-8</c:v>
                </c:pt>
                <c:pt idx="107375">
                  <c:v>1.261265577E-8</c:v>
                </c:pt>
                <c:pt idx="107376">
                  <c:v>5.0412433480000003E-8</c:v>
                </c:pt>
                <c:pt idx="107377">
                  <c:v>2.6119887599999999E-8</c:v>
                </c:pt>
                <c:pt idx="107378">
                  <c:v>3.7208685210000003E-8</c:v>
                </c:pt>
                <c:pt idx="107379">
                  <c:v>3.1315545619999998E-8</c:v>
                </c:pt>
                <c:pt idx="107380">
                  <c:v>9.0478246839999997E-8</c:v>
                </c:pt>
                <c:pt idx="107381">
                  <c:v>4.2844943770000002E-8</c:v>
                </c:pt>
                <c:pt idx="107382">
                  <c:v>3.4125560579999998E-7</c:v>
                </c:pt>
                <c:pt idx="107383">
                  <c:v>1.080727147E-7</c:v>
                </c:pt>
                <c:pt idx="107384">
                  <c:v>1.736901465E-8</c:v>
                </c:pt>
                <c:pt idx="107385">
                  <c:v>2.0207799960000001E-8</c:v>
                </c:pt>
                <c:pt idx="107386">
                  <c:v>1.8135935279999999E-8</c:v>
                </c:pt>
                <c:pt idx="107387">
                  <c:v>8.7851912450000004E-9</c:v>
                </c:pt>
                <c:pt idx="107388">
                  <c:v>7.5943767750000006E-9</c:v>
                </c:pt>
                <c:pt idx="107389">
                  <c:v>7.4821154860000004E-9</c:v>
                </c:pt>
                <c:pt idx="107390">
                  <c:v>5.4169968850000002E-8</c:v>
                </c:pt>
                <c:pt idx="107391">
                  <c:v>3.2522010510000002E-8</c:v>
                </c:pt>
                <c:pt idx="107392">
                  <c:v>9.3392719339999999E-8</c:v>
                </c:pt>
                <c:pt idx="107393">
                  <c:v>1.3508281720000001E-7</c:v>
                </c:pt>
                <c:pt idx="107394">
                  <c:v>3.3744476700000002E-7</c:v>
                </c:pt>
                <c:pt idx="107395">
                  <c:v>1.396964832E-7</c:v>
                </c:pt>
                <c:pt idx="107396">
                  <c:v>2.1478604630000001E-8</c:v>
                </c:pt>
                <c:pt idx="107397">
                  <c:v>5.7340643890000003E-8</c:v>
                </c:pt>
                <c:pt idx="107398">
                  <c:v>2.770335584E-8</c:v>
                </c:pt>
                <c:pt idx="107399">
                  <c:v>9.8934712349999996E-9</c:v>
                </c:pt>
                <c:pt idx="107400">
                  <c:v>8.5292008629999994E-8</c:v>
                </c:pt>
                <c:pt idx="107401">
                  <c:v>1.08307802E-7</c:v>
                </c:pt>
                <c:pt idx="107402">
                  <c:v>5.0548053329999998E-7</c:v>
                </c:pt>
                <c:pt idx="107403">
                  <c:v>2.734238099E-7</c:v>
                </c:pt>
                <c:pt idx="107404">
                  <c:v>1.1698048180000001E-8</c:v>
                </c:pt>
                <c:pt idx="107405">
                  <c:v>7.4416985840000002E-8</c:v>
                </c:pt>
                <c:pt idx="107406">
                  <c:v>2.0974044519999999E-7</c:v>
                </c:pt>
                <c:pt idx="107407">
                  <c:v>1.5960245939999999E-8</c:v>
                </c:pt>
                <c:pt idx="107408">
                  <c:v>3.5378013099999997E-8</c:v>
                </c:pt>
                <c:pt idx="107409">
                  <c:v>2.8024966719999998E-8</c:v>
                </c:pt>
                <c:pt idx="107410">
                  <c:v>1.5423190139999999E-7</c:v>
                </c:pt>
                <c:pt idx="107411">
                  <c:v>7.9910352909999999E-8</c:v>
                </c:pt>
                <c:pt idx="107412">
                  <c:v>4.2548259579999999E-8</c:v>
                </c:pt>
                <c:pt idx="107413">
                  <c:v>4.1494094689999998E-9</c:v>
                </c:pt>
                <c:pt idx="107414">
                  <c:v>2.0549345759999999E-8</c:v>
                </c:pt>
                <c:pt idx="107415">
                  <c:v>5.5379431109999997E-9</c:v>
                </c:pt>
                <c:pt idx="107416">
                  <c:v>4.4334345629999997E-9</c:v>
                </c:pt>
                <c:pt idx="107417">
                  <c:v>6.7011898350000003E-9</c:v>
                </c:pt>
                <c:pt idx="107418">
                  <c:v>4.3963285640000002E-9</c:v>
                </c:pt>
                <c:pt idx="107419">
                  <c:v>1.39985423E-8</c:v>
                </c:pt>
                <c:pt idx="107420">
                  <c:v>4.9773974640000002E-9</c:v>
                </c:pt>
                <c:pt idx="107421">
                  <c:v>1.9130104589999999E-8</c:v>
                </c:pt>
                <c:pt idx="107422">
                  <c:v>2.327944394E-8</c:v>
                </c:pt>
                <c:pt idx="107423">
                  <c:v>3.3152933250000002E-8</c:v>
                </c:pt>
                <c:pt idx="107424">
                  <c:v>2.2095913420000001E-9</c:v>
                </c:pt>
                <c:pt idx="107425">
                  <c:v>1.589006017E-8</c:v>
                </c:pt>
                <c:pt idx="107426">
                  <c:v>4.7684114829999997E-8</c:v>
                </c:pt>
                <c:pt idx="107427">
                  <c:v>1.828058115E-9</c:v>
                </c:pt>
                <c:pt idx="107428">
                  <c:v>1.3543424690000001E-8</c:v>
                </c:pt>
                <c:pt idx="107429">
                  <c:v>1.249637042E-8</c:v>
                </c:pt>
                <c:pt idx="107430">
                  <c:v>2.1722466519999999E-8</c:v>
                </c:pt>
                <c:pt idx="107431">
                  <c:v>4.4113743369999997E-9</c:v>
                </c:pt>
                <c:pt idx="107432">
                  <c:v>6.062654721E-9</c:v>
                </c:pt>
                <c:pt idx="107433">
                  <c:v>3.9275219040000001E-9</c:v>
                </c:pt>
                <c:pt idx="107434">
                  <c:v>1.320021651E-7</c:v>
                </c:pt>
                <c:pt idx="107435">
                  <c:v>3.2143353290000002E-8</c:v>
                </c:pt>
                <c:pt idx="107436">
                  <c:v>8.0695687529999999E-9</c:v>
                </c:pt>
                <c:pt idx="107437">
                  <c:v>1.048564825E-9</c:v>
                </c:pt>
                <c:pt idx="107438">
                  <c:v>7.1337545929999997E-9</c:v>
                </c:pt>
                <c:pt idx="107439">
                  <c:v>1.382906377E-8</c:v>
                </c:pt>
                <c:pt idx="107440">
                  <c:v>1.146372813E-9</c:v>
                </c:pt>
                <c:pt idx="107441">
                  <c:v>1.1488555880000001E-8</c:v>
                </c:pt>
                <c:pt idx="107442">
                  <c:v>2.2006892829999999E-9</c:v>
                </c:pt>
                <c:pt idx="107443">
                  <c:v>8.0805160290000003E-9</c:v>
                </c:pt>
                <c:pt idx="107444">
                  <c:v>7.7533595780000005E-9</c:v>
                </c:pt>
                <c:pt idx="107445">
                  <c:v>2.8275535390000001E-8</c:v>
                </c:pt>
                <c:pt idx="107446">
                  <c:v>2.3437678490000001E-8</c:v>
                </c:pt>
                <c:pt idx="107447">
                  <c:v>4.9410493260000002E-10</c:v>
                </c:pt>
                <c:pt idx="107448">
                  <c:v>3.4738180749999997E-8</c:v>
                </c:pt>
                <c:pt idx="107449">
                  <c:v>4.5958174550000002E-8</c:v>
                </c:pt>
                <c:pt idx="107450">
                  <c:v>1.5022774839999999E-8</c:v>
                </c:pt>
                <c:pt idx="107451">
                  <c:v>1.975883847E-8</c:v>
                </c:pt>
                <c:pt idx="107452">
                  <c:v>1.087231143E-7</c:v>
                </c:pt>
                <c:pt idx="107453">
                  <c:v>1.74626602E-7</c:v>
                </c:pt>
                <c:pt idx="107454">
                  <c:v>3.1689073280000002E-6</c:v>
                </c:pt>
                <c:pt idx="107455">
                  <c:v>2.018214277E-7</c:v>
                </c:pt>
                <c:pt idx="107456">
                  <c:v>2.402974615E-9</c:v>
                </c:pt>
                <c:pt idx="107457">
                  <c:v>2.7687153310000001E-8</c:v>
                </c:pt>
                <c:pt idx="107458">
                  <c:v>3.027247389E-8</c:v>
                </c:pt>
                <c:pt idx="107459">
                  <c:v>4.9036268889999998E-9</c:v>
                </c:pt>
                <c:pt idx="107460">
                  <c:v>4.3458826560000004E-9</c:v>
                </c:pt>
                <c:pt idx="107461">
                  <c:v>7.8776269969999992E-9</c:v>
                </c:pt>
                <c:pt idx="107462">
                  <c:v>1.141139644E-8</c:v>
                </c:pt>
                <c:pt idx="107463">
                  <c:v>2.0811239799999999E-9</c:v>
                </c:pt>
                <c:pt idx="107464">
                  <c:v>2.154879061E-9</c:v>
                </c:pt>
                <c:pt idx="107465">
                  <c:v>1.221265064E-9</c:v>
                </c:pt>
                <c:pt idx="107466">
                  <c:v>4.1673738380000001E-9</c:v>
                </c:pt>
                <c:pt idx="107467">
                  <c:v>9.2387126110000004E-10</c:v>
                </c:pt>
                <c:pt idx="107468">
                  <c:v>1.7545993880000001E-10</c:v>
                </c:pt>
                <c:pt idx="107469">
                  <c:v>3.9091535570000001E-10</c:v>
                </c:pt>
                <c:pt idx="107470">
                  <c:v>5.7731773649999999E-9</c:v>
                </c:pt>
                <c:pt idx="107471">
                  <c:v>2.9667192590000002E-10</c:v>
                </c:pt>
                <c:pt idx="107472">
                  <c:v>2.6270260560000001E-10</c:v>
                </c:pt>
                <c:pt idx="107473">
                  <c:v>3.672034955E-9</c:v>
                </c:pt>
                <c:pt idx="107474">
                  <c:v>1.109383105E-7</c:v>
                </c:pt>
                <c:pt idx="107475">
                  <c:v>3.7271676789999999E-9</c:v>
                </c:pt>
                <c:pt idx="107476">
                  <c:v>8.1585921590000004E-10</c:v>
                </c:pt>
                <c:pt idx="107477">
                  <c:v>1.0355145320000001E-9</c:v>
                </c:pt>
                <c:pt idx="107478">
                  <c:v>3.8860985549999999E-9</c:v>
                </c:pt>
                <c:pt idx="107479">
                  <c:v>1.535797371E-9</c:v>
                </c:pt>
                <c:pt idx="107480">
                  <c:v>2.9047185830000002E-9</c:v>
                </c:pt>
                <c:pt idx="107481">
                  <c:v>5.6513848140000003E-9</c:v>
                </c:pt>
                <c:pt idx="107482">
                  <c:v>5.1098839230000003E-8</c:v>
                </c:pt>
                <c:pt idx="107483">
                  <c:v>8.3076065009999995E-9</c:v>
                </c:pt>
                <c:pt idx="107484">
                  <c:v>1.3704281070000001E-8</c:v>
                </c:pt>
                <c:pt idx="107485">
                  <c:v>7.6383044040000003E-9</c:v>
                </c:pt>
                <c:pt idx="107486">
                  <c:v>4.424282442E-7</c:v>
                </c:pt>
                <c:pt idx="107487">
                  <c:v>4.9553184189999996E-9</c:v>
                </c:pt>
                <c:pt idx="107488">
                  <c:v>1.4058540940000001E-8</c:v>
                </c:pt>
                <c:pt idx="107489">
                  <c:v>1.6839392929999998E-8</c:v>
                </c:pt>
                <c:pt idx="107490">
                  <c:v>1.519897649E-7</c:v>
                </c:pt>
                <c:pt idx="107491">
                  <c:v>9.2209183049999998E-9</c:v>
                </c:pt>
                <c:pt idx="107492">
                  <c:v>2.4547770190000001E-8</c:v>
                </c:pt>
                <c:pt idx="107493">
                  <c:v>1.7025815919999999E-8</c:v>
                </c:pt>
                <c:pt idx="107494">
                  <c:v>3.8305450520000004E-6</c:v>
                </c:pt>
                <c:pt idx="107495">
                  <c:v>3.0018344330000001E-8</c:v>
                </c:pt>
                <c:pt idx="107496">
                  <c:v>8.6742754200000002E-9</c:v>
                </c:pt>
                <c:pt idx="107497">
                  <c:v>4.8961284669999999E-8</c:v>
                </c:pt>
                <c:pt idx="107498">
                  <c:v>9.5819119120000005E-7</c:v>
                </c:pt>
                <c:pt idx="107499">
                  <c:v>1.2256228989999999E-8</c:v>
                </c:pt>
                <c:pt idx="107500">
                  <c:v>1.332780871E-8</c:v>
                </c:pt>
                <c:pt idx="107501">
                  <c:v>1.546406314E-8</c:v>
                </c:pt>
                <c:pt idx="107502">
                  <c:v>2.2787094789999999E-7</c:v>
                </c:pt>
                <c:pt idx="107503">
                  <c:v>7.8771566570000005E-9</c:v>
                </c:pt>
                <c:pt idx="107504">
                  <c:v>8.2521057330000006E-9</c:v>
                </c:pt>
                <c:pt idx="107505">
                  <c:v>3.0470411410000001E-9</c:v>
                </c:pt>
                <c:pt idx="107506">
                  <c:v>6.1852331510000004E-7</c:v>
                </c:pt>
                <c:pt idx="107507">
                  <c:v>2.8703063249999998E-9</c:v>
                </c:pt>
                <c:pt idx="107508">
                  <c:v>1.751636502E-9</c:v>
                </c:pt>
                <c:pt idx="107509">
                  <c:v>1.240761727E-9</c:v>
                </c:pt>
                <c:pt idx="107510">
                  <c:v>6.9119484100000001E-9</c:v>
                </c:pt>
                <c:pt idx="107511">
                  <c:v>3.3465124889999998E-10</c:v>
                </c:pt>
                <c:pt idx="107512">
                  <c:v>1.205731052E-10</c:v>
                </c:pt>
                <c:pt idx="107513">
                  <c:v>2.0761504090000001E-11</c:v>
                </c:pt>
                <c:pt idx="107514">
                  <c:v>4.9537587980000005E-13</c:v>
                </c:pt>
                <c:pt idx="107515">
                  <c:v>2.369545549E-11</c:v>
                </c:pt>
                <c:pt idx="107516">
                  <c:v>6.8058619980000001E-11</c:v>
                </c:pt>
                <c:pt idx="107517">
                  <c:v>8.8374311119999998E-11</c:v>
                </c:pt>
                <c:pt idx="107518">
                  <c:v>6.2946925549999998E-9</c:v>
                </c:pt>
                <c:pt idx="107519">
                  <c:v>6.810050451E-11</c:v>
                </c:pt>
                <c:pt idx="107520">
                  <c:v>5.3224819580000002E-11</c:v>
                </c:pt>
                <c:pt idx="107521">
                  <c:v>3.643734207E-11</c:v>
                </c:pt>
                <c:pt idx="107522">
                  <c:v>1.5405255540000002E-11</c:v>
                </c:pt>
                <c:pt idx="107523">
                  <c:v>6.2257618719999998E-11</c:v>
                </c:pt>
                <c:pt idx="107524">
                  <c:v>1.400979038E-10</c:v>
                </c:pt>
                <c:pt idx="107525">
                  <c:v>9.635512920000001E-10</c:v>
                </c:pt>
                <c:pt idx="107526">
                  <c:v>2.5971718060000001E-7</c:v>
                </c:pt>
                <c:pt idx="107527">
                  <c:v>4.4634389830000001E-9</c:v>
                </c:pt>
                <c:pt idx="107528">
                  <c:v>3.7522910540000002E-9</c:v>
                </c:pt>
                <c:pt idx="107529">
                  <c:v>1.1013473870000001E-9</c:v>
                </c:pt>
                <c:pt idx="107530">
                  <c:v>2.01402525E-8</c:v>
                </c:pt>
                <c:pt idx="107531">
                  <c:v>8.0615246629999998E-9</c:v>
                </c:pt>
                <c:pt idx="107532">
                  <c:v>6.7419329770000001E-9</c:v>
                </c:pt>
                <c:pt idx="107533">
                  <c:v>4.6445994670000002E-9</c:v>
                </c:pt>
                <c:pt idx="107534">
                  <c:v>3.3026974640000002E-7</c:v>
                </c:pt>
                <c:pt idx="107535">
                  <c:v>3.0489120840000001E-8</c:v>
                </c:pt>
                <c:pt idx="107536">
                  <c:v>3.014864447E-8</c:v>
                </c:pt>
                <c:pt idx="107537">
                  <c:v>4.880308503E-9</c:v>
                </c:pt>
                <c:pt idx="107538">
                  <c:v>1.0576699650000001E-6</c:v>
                </c:pt>
                <c:pt idx="107539">
                  <c:v>7.5806938379999992E-9</c:v>
                </c:pt>
                <c:pt idx="107540">
                  <c:v>5.8395363360000003E-9</c:v>
                </c:pt>
                <c:pt idx="107541">
                  <c:v>1.0732517000000001E-8</c:v>
                </c:pt>
                <c:pt idx="107542">
                  <c:v>1.134172206E-7</c:v>
                </c:pt>
                <c:pt idx="107543">
                  <c:v>8.7490565840000002E-9</c:v>
                </c:pt>
                <c:pt idx="107544">
                  <c:v>1.9264507850000002E-9</c:v>
                </c:pt>
                <c:pt idx="107545">
                  <c:v>8.9856838009999995E-8</c:v>
                </c:pt>
                <c:pt idx="107546">
                  <c:v>4.8256634490000001E-6</c:v>
                </c:pt>
                <c:pt idx="107547">
                  <c:v>1.138817233E-7</c:v>
                </c:pt>
                <c:pt idx="107548">
                  <c:v>6.883944936E-8</c:v>
                </c:pt>
                <c:pt idx="107549">
                  <c:v>9.8468175260000007E-9</c:v>
                </c:pt>
                <c:pt idx="107550">
                  <c:v>1.582011208E-7</c:v>
                </c:pt>
                <c:pt idx="107551">
                  <c:v>1.061846903E-8</c:v>
                </c:pt>
                <c:pt idx="107552">
                  <c:v>1.124127526E-8</c:v>
                </c:pt>
                <c:pt idx="107553">
                  <c:v>6.3608926030000004E-10</c:v>
                </c:pt>
                <c:pt idx="107554">
                  <c:v>2.6655029489999999E-8</c:v>
                </c:pt>
                <c:pt idx="107555">
                  <c:v>6.2636425639999997E-9</c:v>
                </c:pt>
                <c:pt idx="107556">
                  <c:v>7.2014523159999996E-9</c:v>
                </c:pt>
                <c:pt idx="107557">
                  <c:v>1.439363319E-9</c:v>
                </c:pt>
                <c:pt idx="107558">
                  <c:v>2.8557819790000001E-8</c:v>
                </c:pt>
                <c:pt idx="107559">
                  <c:v>1.8092451269999999E-9</c:v>
                </c:pt>
                <c:pt idx="107560">
                  <c:v>1.4040510669999999E-9</c:v>
                </c:pt>
                <c:pt idx="107561">
                  <c:v>1.172387517E-9</c:v>
                </c:pt>
                <c:pt idx="107562">
                  <c:v>9.7602966230000002E-10</c:v>
                </c:pt>
                <c:pt idx="107563">
                  <c:v>1.3403539949999999E-9</c:v>
                </c:pt>
                <c:pt idx="107564">
                  <c:v>1.3452417039999999E-9</c:v>
                </c:pt>
                <c:pt idx="107565">
                  <c:v>1.3497947850000001E-9</c:v>
                </c:pt>
                <c:pt idx="107566">
                  <c:v>1.417384257E-9</c:v>
                </c:pt>
                <c:pt idx="107567">
                  <c:v>2.0458829530000001E-9</c:v>
                </c:pt>
                <c:pt idx="107568">
                  <c:v>3.1865127269999999E-9</c:v>
                </c:pt>
                <c:pt idx="107569">
                  <c:v>8.3508068590000004E-10</c:v>
                </c:pt>
                <c:pt idx="107570">
                  <c:v>1.8388476440000001E-8</c:v>
                </c:pt>
                <c:pt idx="107571">
                  <c:v>3.584625192E-9</c:v>
                </c:pt>
                <c:pt idx="107572">
                  <c:v>5.2550108020000002E-9</c:v>
                </c:pt>
                <c:pt idx="107573">
                  <c:v>1.3547882059999999E-9</c:v>
                </c:pt>
                <c:pt idx="107574">
                  <c:v>1.920974966E-8</c:v>
                </c:pt>
                <c:pt idx="107575">
                  <c:v>9.5614340339999999E-9</c:v>
                </c:pt>
                <c:pt idx="107576">
                  <c:v>9.1852016689999993E-9</c:v>
                </c:pt>
                <c:pt idx="107577">
                  <c:v>7.9850537330000006E-9</c:v>
                </c:pt>
                <c:pt idx="107578">
                  <c:v>3.123355741E-8</c:v>
                </c:pt>
                <c:pt idx="107579">
                  <c:v>1.704268071E-8</c:v>
                </c:pt>
                <c:pt idx="107580">
                  <c:v>1.1042593719999999E-8</c:v>
                </c:pt>
                <c:pt idx="107581">
                  <c:v>4.8497540129999997E-8</c:v>
                </c:pt>
                <c:pt idx="107582">
                  <c:v>1.5698412199999999E-7</c:v>
                </c:pt>
                <c:pt idx="107583">
                  <c:v>3.944485112E-8</c:v>
                </c:pt>
                <c:pt idx="107584">
                  <c:v>1.308960645E-8</c:v>
                </c:pt>
                <c:pt idx="107585">
                  <c:v>2.6498070809999998E-7</c:v>
                </c:pt>
                <c:pt idx="107586">
                  <c:v>3.5268869219999998E-6</c:v>
                </c:pt>
                <c:pt idx="107587">
                  <c:v>5.1237399000000005E-7</c:v>
                </c:pt>
                <c:pt idx="107588">
                  <c:v>3.2090569200000002E-7</c:v>
                </c:pt>
                <c:pt idx="107589">
                  <c:v>3.761394424E-7</c:v>
                </c:pt>
                <c:pt idx="107590">
                  <c:v>1.8156227879999999E-6</c:v>
                </c:pt>
                <c:pt idx="107591">
                  <c:v>2.0103387020000002E-9</c:v>
                </c:pt>
                <c:pt idx="107592">
                  <c:v>8.5648536369999995E-9</c:v>
                </c:pt>
                <c:pt idx="107593">
                  <c:v>2.0758168369999999E-8</c:v>
                </c:pt>
                <c:pt idx="107594">
                  <c:v>1.878650085E-7</c:v>
                </c:pt>
                <c:pt idx="107595">
                  <c:v>3.8907959270000001E-9</c:v>
                </c:pt>
                <c:pt idx="107596">
                  <c:v>6.4303124300000002E-9</c:v>
                </c:pt>
                <c:pt idx="107597">
                  <c:v>5.1294265960000002E-8</c:v>
                </c:pt>
                <c:pt idx="107598">
                  <c:v>1.7813083600000001E-7</c:v>
                </c:pt>
                <c:pt idx="107599">
                  <c:v>1.7382908889999998E-8</c:v>
                </c:pt>
                <c:pt idx="107600">
                  <c:v>8.6481089839999996E-10</c:v>
                </c:pt>
                <c:pt idx="107601">
                  <c:v>9.5114053319999999E-9</c:v>
                </c:pt>
                <c:pt idx="107602">
                  <c:v>4.7700357030000003E-8</c:v>
                </c:pt>
                <c:pt idx="107603">
                  <c:v>2.0563326129999999E-9</c:v>
                </c:pt>
                <c:pt idx="107604">
                  <c:v>7.0760423159999999E-10</c:v>
                </c:pt>
                <c:pt idx="107605">
                  <c:v>2.9641209750000002E-9</c:v>
                </c:pt>
                <c:pt idx="107606">
                  <c:v>4.7149644680000003E-8</c:v>
                </c:pt>
                <c:pt idx="107607">
                  <c:v>2.3035874319999999E-10</c:v>
                </c:pt>
                <c:pt idx="107608">
                  <c:v>3.5581363719999999E-9</c:v>
                </c:pt>
                <c:pt idx="107609">
                  <c:v>6.9919805380000001E-9</c:v>
                </c:pt>
                <c:pt idx="107610">
                  <c:v>3.9747614290000003E-9</c:v>
                </c:pt>
                <c:pt idx="107611">
                  <c:v>3.5300348019999998E-9</c:v>
                </c:pt>
                <c:pt idx="107612">
                  <c:v>3.7084262029999998E-9</c:v>
                </c:pt>
                <c:pt idx="107613">
                  <c:v>3.6613499010000001E-9</c:v>
                </c:pt>
                <c:pt idx="107614">
                  <c:v>4.5399514099999997E-9</c:v>
                </c:pt>
                <c:pt idx="107615">
                  <c:v>3.5475019190000001E-9</c:v>
                </c:pt>
                <c:pt idx="107616">
                  <c:v>2.5529273190000001E-9</c:v>
                </c:pt>
                <c:pt idx="107617">
                  <c:v>6.2209088460000005E-10</c:v>
                </c:pt>
                <c:pt idx="107618">
                  <c:v>1.8078700679999999E-8</c:v>
                </c:pt>
                <c:pt idx="107619">
                  <c:v>4.9886181460000001E-9</c:v>
                </c:pt>
                <c:pt idx="107620">
                  <c:v>1.707513221E-8</c:v>
                </c:pt>
                <c:pt idx="107621">
                  <c:v>4.3412045540000002E-9</c:v>
                </c:pt>
                <c:pt idx="107622">
                  <c:v>2.3671045840000001E-8</c:v>
                </c:pt>
                <c:pt idx="107623">
                  <c:v>1.227370185E-8</c:v>
                </c:pt>
                <c:pt idx="107624">
                  <c:v>2.3423262840000001E-8</c:v>
                </c:pt>
                <c:pt idx="107625">
                  <c:v>8.2210132640000002E-9</c:v>
                </c:pt>
                <c:pt idx="107626">
                  <c:v>1.713310502E-7</c:v>
                </c:pt>
                <c:pt idx="107627">
                  <c:v>1.7783815699999999E-7</c:v>
                </c:pt>
                <c:pt idx="107628">
                  <c:v>2.8819766160000001E-7</c:v>
                </c:pt>
                <c:pt idx="107629">
                  <c:v>6.8078279610000004E-7</c:v>
                </c:pt>
                <c:pt idx="107630">
                  <c:v>1.876251709E-6</c:v>
                </c:pt>
                <c:pt idx="107631">
                  <c:v>1.814226469E-8</c:v>
                </c:pt>
                <c:pt idx="107632">
                  <c:v>3.2133709589999997E-8</c:v>
                </c:pt>
                <c:pt idx="107633">
                  <c:v>7.444374833E-8</c:v>
                </c:pt>
                <c:pt idx="107634">
                  <c:v>8.1606358569999994E-8</c:v>
                </c:pt>
                <c:pt idx="107635">
                  <c:v>1.0742122989999999E-8</c:v>
                </c:pt>
                <c:pt idx="107636">
                  <c:v>4.9438825480000003E-8</c:v>
                </c:pt>
                <c:pt idx="107637">
                  <c:v>5.8887581330000003E-7</c:v>
                </c:pt>
                <c:pt idx="107638">
                  <c:v>1.064410621E-6</c:v>
                </c:pt>
                <c:pt idx="107639">
                  <c:v>3.7615142109999998E-7</c:v>
                </c:pt>
                <c:pt idx="107640">
                  <c:v>2.0537024230000001E-7</c:v>
                </c:pt>
                <c:pt idx="107641">
                  <c:v>1.4104743449999999E-7</c:v>
                </c:pt>
                <c:pt idx="107642">
                  <c:v>8.3207711400000004E-8</c:v>
                </c:pt>
                <c:pt idx="107643">
                  <c:v>4.9837027209999998E-8</c:v>
                </c:pt>
                <c:pt idx="107644">
                  <c:v>3.5180440150000002E-8</c:v>
                </c:pt>
                <c:pt idx="107645">
                  <c:v>1.451096097E-8</c:v>
                </c:pt>
                <c:pt idx="107646">
                  <c:v>1.7412561870000002E-8</c:v>
                </c:pt>
                <c:pt idx="107647">
                  <c:v>6.4909060769999994E-8</c:v>
                </c:pt>
                <c:pt idx="107648">
                  <c:v>3.1419080480000003E-8</c:v>
                </c:pt>
                <c:pt idx="107649">
                  <c:v>7.4815740749999999E-8</c:v>
                </c:pt>
                <c:pt idx="107650">
                  <c:v>6.5180750750000002E-8</c:v>
                </c:pt>
                <c:pt idx="107651">
                  <c:v>5.6184234600000002E-9</c:v>
                </c:pt>
                <c:pt idx="107652">
                  <c:v>1.042502613E-8</c:v>
                </c:pt>
                <c:pt idx="107653">
                  <c:v>9.5602951719999998E-9</c:v>
                </c:pt>
                <c:pt idx="107654">
                  <c:v>4.5949745689999996E-9</c:v>
                </c:pt>
                <c:pt idx="107655">
                  <c:v>4.6492647250000004E-9</c:v>
                </c:pt>
                <c:pt idx="107656">
                  <c:v>4.1060821440000002E-9</c:v>
                </c:pt>
                <c:pt idx="107657">
                  <c:v>4.4255379730000003E-9</c:v>
                </c:pt>
                <c:pt idx="107658">
                  <c:v>2.0289754730000001E-10</c:v>
                </c:pt>
                <c:pt idx="107659">
                  <c:v>6.3240604749999999E-9</c:v>
                </c:pt>
                <c:pt idx="107660">
                  <c:v>1.0416774510000001E-8</c:v>
                </c:pt>
                <c:pt idx="107661">
                  <c:v>3.8892197360000002E-9</c:v>
                </c:pt>
                <c:pt idx="107662">
                  <c:v>5.8663743090000001E-9</c:v>
                </c:pt>
                <c:pt idx="107663">
                  <c:v>4.7244077920000004E-9</c:v>
                </c:pt>
                <c:pt idx="107664">
                  <c:v>3.2544442790000001E-9</c:v>
                </c:pt>
                <c:pt idx="107665">
                  <c:v>8.7672992490000001E-9</c:v>
                </c:pt>
                <c:pt idx="107666">
                  <c:v>6.6669772839999997E-9</c:v>
                </c:pt>
                <c:pt idx="107667">
                  <c:v>4.417732909E-9</c:v>
                </c:pt>
                <c:pt idx="107668">
                  <c:v>1.535393118E-9</c:v>
                </c:pt>
                <c:pt idx="107669">
                  <c:v>1.005472094E-7</c:v>
                </c:pt>
                <c:pt idx="107670">
                  <c:v>1.0079664689999999E-7</c:v>
                </c:pt>
                <c:pt idx="107671">
                  <c:v>2.1652739440000001E-8</c:v>
                </c:pt>
                <c:pt idx="107672">
                  <c:v>1.4909364220000001E-8</c:v>
                </c:pt>
                <c:pt idx="107673">
                  <c:v>5.4262079550000001E-8</c:v>
                </c:pt>
                <c:pt idx="107674">
                  <c:v>4.7599735500000003E-8</c:v>
                </c:pt>
                <c:pt idx="107675">
                  <c:v>1.0467999040000001E-8</c:v>
                </c:pt>
                <c:pt idx="107676">
                  <c:v>7.142247396E-9</c:v>
                </c:pt>
                <c:pt idx="107677">
                  <c:v>2.4279590619999999E-7</c:v>
                </c:pt>
                <c:pt idx="107678">
                  <c:v>5.4133557420000003E-7</c:v>
                </c:pt>
                <c:pt idx="107679">
                  <c:v>2.9128748040000001E-7</c:v>
                </c:pt>
                <c:pt idx="107680">
                  <c:v>4.2421564560000002E-7</c:v>
                </c:pt>
                <c:pt idx="107681">
                  <c:v>2.049639839E-6</c:v>
                </c:pt>
                <c:pt idx="107682">
                  <c:v>7.9564191980000004E-7</c:v>
                </c:pt>
                <c:pt idx="107683">
                  <c:v>1.329292557E-8</c:v>
                </c:pt>
                <c:pt idx="107684">
                  <c:v>2.2255955560000001E-8</c:v>
                </c:pt>
                <c:pt idx="107685">
                  <c:v>4.370102901E-8</c:v>
                </c:pt>
                <c:pt idx="107686">
                  <c:v>7.7380896880000002E-8</c:v>
                </c:pt>
                <c:pt idx="107687">
                  <c:v>7.5186159960000004E-9</c:v>
                </c:pt>
                <c:pt idx="107688">
                  <c:v>3.4262698660000003E-8</c:v>
                </c:pt>
                <c:pt idx="107689">
                  <c:v>6.4359466139999998E-8</c:v>
                </c:pt>
                <c:pt idx="107690">
                  <c:v>9.0020990759999994E-8</c:v>
                </c:pt>
                <c:pt idx="107691">
                  <c:v>3.1701908299999998E-10</c:v>
                </c:pt>
                <c:pt idx="107692">
                  <c:v>1.359425575E-8</c:v>
                </c:pt>
                <c:pt idx="107693">
                  <c:v>3.5241771529999998E-8</c:v>
                </c:pt>
                <c:pt idx="107694">
                  <c:v>3.1350110839999998E-10</c:v>
                </c:pt>
                <c:pt idx="107695">
                  <c:v>8.8787470749999997E-9</c:v>
                </c:pt>
                <c:pt idx="107696">
                  <c:v>9.6382560399999999E-9</c:v>
                </c:pt>
                <c:pt idx="107697">
                  <c:v>1.1755976449999999E-8</c:v>
                </c:pt>
                <c:pt idx="107698">
                  <c:v>1.2438267989999999E-9</c:v>
                </c:pt>
                <c:pt idx="107699">
                  <c:v>5.7688872659999998E-9</c:v>
                </c:pt>
                <c:pt idx="107700">
                  <c:v>2.8014037779999999E-9</c:v>
                </c:pt>
                <c:pt idx="107701">
                  <c:v>3.1427925110000001E-8</c:v>
                </c:pt>
                <c:pt idx="107702">
                  <c:v>9.2449001540000004E-9</c:v>
                </c:pt>
                <c:pt idx="107703">
                  <c:v>7.6193516700000004E-9</c:v>
                </c:pt>
                <c:pt idx="107704">
                  <c:v>1.7580690479999999E-9</c:v>
                </c:pt>
                <c:pt idx="107705">
                  <c:v>4.2443987940000003E-9</c:v>
                </c:pt>
                <c:pt idx="107706">
                  <c:v>5.4837818679999998E-9</c:v>
                </c:pt>
                <c:pt idx="107707">
                  <c:v>2.7742515239999999E-9</c:v>
                </c:pt>
                <c:pt idx="107708">
                  <c:v>7.611653008E-10</c:v>
                </c:pt>
                <c:pt idx="107709">
                  <c:v>2.4940445450000001E-9</c:v>
                </c:pt>
                <c:pt idx="107710">
                  <c:v>3.9376386240000003E-9</c:v>
                </c:pt>
                <c:pt idx="107711">
                  <c:v>2.4432139400000001E-9</c:v>
                </c:pt>
                <c:pt idx="107712">
                  <c:v>3.2725754959999999E-9</c:v>
                </c:pt>
                <c:pt idx="107713">
                  <c:v>4.0545477009999996E-9</c:v>
                </c:pt>
                <c:pt idx="107714">
                  <c:v>3.8665208110000002E-9</c:v>
                </c:pt>
                <c:pt idx="107715">
                  <c:v>9.5431949139999995E-9</c:v>
                </c:pt>
                <c:pt idx="107716">
                  <c:v>7.2866770530000002E-9</c:v>
                </c:pt>
                <c:pt idx="107717">
                  <c:v>6.7534803990000001E-9</c:v>
                </c:pt>
                <c:pt idx="107718">
                  <c:v>2.4519427210000001E-8</c:v>
                </c:pt>
                <c:pt idx="107719">
                  <c:v>5.2583637770000002E-8</c:v>
                </c:pt>
                <c:pt idx="107720">
                  <c:v>5.0330724809999999E-8</c:v>
                </c:pt>
                <c:pt idx="107721">
                  <c:v>1.321062954E-6</c:v>
                </c:pt>
                <c:pt idx="107722">
                  <c:v>2.270810778E-7</c:v>
                </c:pt>
                <c:pt idx="107723">
                  <c:v>4.3918984849999997E-8</c:v>
                </c:pt>
                <c:pt idx="107724">
                  <c:v>7.3550519120000002E-8</c:v>
                </c:pt>
                <c:pt idx="107725">
                  <c:v>4.5903158229999999E-8</c:v>
                </c:pt>
                <c:pt idx="107726">
                  <c:v>4.7645297600000001E-10</c:v>
                </c:pt>
                <c:pt idx="107727">
                  <c:v>2.4565886540000001E-8</c:v>
                </c:pt>
                <c:pt idx="107728">
                  <c:v>3.8249440940000003E-8</c:v>
                </c:pt>
                <c:pt idx="107729">
                  <c:v>8.2415189750000001E-8</c:v>
                </c:pt>
                <c:pt idx="107730">
                  <c:v>3.0295149769999998E-8</c:v>
                </c:pt>
                <c:pt idx="107731">
                  <c:v>3.5246074970000003E-8</c:v>
                </c:pt>
                <c:pt idx="107732">
                  <c:v>1.399480928E-8</c:v>
                </c:pt>
                <c:pt idx="107733">
                  <c:v>8.3995193729999997E-8</c:v>
                </c:pt>
                <c:pt idx="107734">
                  <c:v>9.8399091960000006E-10</c:v>
                </c:pt>
                <c:pt idx="107735">
                  <c:v>1.189666796E-8</c:v>
                </c:pt>
                <c:pt idx="107736">
                  <c:v>4.8991812880000003E-9</c:v>
                </c:pt>
                <c:pt idx="107737">
                  <c:v>2.2165509180000001E-8</c:v>
                </c:pt>
                <c:pt idx="107738">
                  <c:v>2.9211656180000002E-9</c:v>
                </c:pt>
                <c:pt idx="107739">
                  <c:v>4.9411165019999996E-9</c:v>
                </c:pt>
                <c:pt idx="107740">
                  <c:v>1.088772276E-8</c:v>
                </c:pt>
                <c:pt idx="107741">
                  <c:v>2.340908841E-7</c:v>
                </c:pt>
                <c:pt idx="107742">
                  <c:v>1.336055124E-8</c:v>
                </c:pt>
                <c:pt idx="107743">
                  <c:v>2.9033305760000001E-9</c:v>
                </c:pt>
                <c:pt idx="107744">
                  <c:v>1.4712443760000001E-9</c:v>
                </c:pt>
                <c:pt idx="107745">
                  <c:v>4.9358182050000002E-9</c:v>
                </c:pt>
                <c:pt idx="107746">
                  <c:v>2.4781159340000002E-9</c:v>
                </c:pt>
                <c:pt idx="107747">
                  <c:v>4.3478416359999998E-9</c:v>
                </c:pt>
                <c:pt idx="107748">
                  <c:v>7.5565799830000003E-9</c:v>
                </c:pt>
                <c:pt idx="107749">
                  <c:v>2.5661698860000001E-8</c:v>
                </c:pt>
                <c:pt idx="107750">
                  <c:v>1.065142735E-8</c:v>
                </c:pt>
                <c:pt idx="107751">
                  <c:v>1.2674297969999999E-8</c:v>
                </c:pt>
                <c:pt idx="107752">
                  <c:v>3.9951170629999999E-9</c:v>
                </c:pt>
                <c:pt idx="107753">
                  <c:v>8.0203276940000003E-8</c:v>
                </c:pt>
                <c:pt idx="107754">
                  <c:v>4.4829114810000001E-10</c:v>
                </c:pt>
                <c:pt idx="107755">
                  <c:v>5.6756859209999996E-9</c:v>
                </c:pt>
                <c:pt idx="107756">
                  <c:v>3.0767361350000001E-9</c:v>
                </c:pt>
                <c:pt idx="107757">
                  <c:v>8.48523184E-9</c:v>
                </c:pt>
                <c:pt idx="107758">
                  <c:v>1.09887938E-9</c:v>
                </c:pt>
                <c:pt idx="107759">
                  <c:v>2.28971808E-9</c:v>
                </c:pt>
                <c:pt idx="107760">
                  <c:v>2.7186092099999999E-10</c:v>
                </c:pt>
                <c:pt idx="107761">
                  <c:v>5.5846765239999998E-9</c:v>
                </c:pt>
                <c:pt idx="107762">
                  <c:v>1.8151202790000001E-9</c:v>
                </c:pt>
                <c:pt idx="107763">
                  <c:v>2.7971256940000003E-10</c:v>
                </c:pt>
                <c:pt idx="107764">
                  <c:v>4.0308045440000003E-9</c:v>
                </c:pt>
                <c:pt idx="107765">
                  <c:v>5.6288278569999999E-8</c:v>
                </c:pt>
                <c:pt idx="107766">
                  <c:v>2.783881474E-9</c:v>
                </c:pt>
                <c:pt idx="107767">
                  <c:v>5.4195272430000004E-9</c:v>
                </c:pt>
                <c:pt idx="107768">
                  <c:v>1.097751457E-8</c:v>
                </c:pt>
                <c:pt idx="107769">
                  <c:v>8.2228480939999996E-8</c:v>
                </c:pt>
                <c:pt idx="107770">
                  <c:v>1.403185488E-8</c:v>
                </c:pt>
                <c:pt idx="107771">
                  <c:v>2.5836677950000001E-8</c:v>
                </c:pt>
                <c:pt idx="107772">
                  <c:v>1.8238745349999999E-8</c:v>
                </c:pt>
                <c:pt idx="107773">
                  <c:v>8.2919498640000004E-7</c:v>
                </c:pt>
                <c:pt idx="107774">
                  <c:v>1.3336894639999999E-8</c:v>
                </c:pt>
                <c:pt idx="107775">
                  <c:v>9.3043737169999994E-9</c:v>
                </c:pt>
                <c:pt idx="107776">
                  <c:v>1.879478599E-8</c:v>
                </c:pt>
                <c:pt idx="107777">
                  <c:v>3.7222285169999998E-8</c:v>
                </c:pt>
                <c:pt idx="107778">
                  <c:v>5.6413100139999998E-9</c:v>
                </c:pt>
                <c:pt idx="107779">
                  <c:v>1.1230465140000001E-8</c:v>
                </c:pt>
                <c:pt idx="107780">
                  <c:v>8.6679376460000005E-9</c:v>
                </c:pt>
                <c:pt idx="107781">
                  <c:v>3.0982778359999999E-7</c:v>
                </c:pt>
                <c:pt idx="107782">
                  <c:v>4.5708985620000001E-9</c:v>
                </c:pt>
                <c:pt idx="107783">
                  <c:v>3.8066684010000001E-9</c:v>
                </c:pt>
                <c:pt idx="107784">
                  <c:v>1.0770193E-8</c:v>
                </c:pt>
                <c:pt idx="107785">
                  <c:v>7.6474722899999994E-8</c:v>
                </c:pt>
                <c:pt idx="107786">
                  <c:v>2.092911112E-9</c:v>
                </c:pt>
                <c:pt idx="107787">
                  <c:v>1.012899215E-9</c:v>
                </c:pt>
                <c:pt idx="107788">
                  <c:v>3.904637318E-10</c:v>
                </c:pt>
                <c:pt idx="107789">
                  <c:v>4.3531775160000001E-10</c:v>
                </c:pt>
                <c:pt idx="107790">
                  <c:v>1.410753223E-10</c:v>
                </c:pt>
                <c:pt idx="107791">
                  <c:v>8.4718692899999998E-10</c:v>
                </c:pt>
                <c:pt idx="107792">
                  <c:v>1.2645669829999999E-9</c:v>
                </c:pt>
                <c:pt idx="107793">
                  <c:v>2.9280208230000002E-7</c:v>
                </c:pt>
                <c:pt idx="107794">
                  <c:v>2.7795889209999998E-9</c:v>
                </c:pt>
                <c:pt idx="107795">
                  <c:v>1.6672316660000001E-9</c:v>
                </c:pt>
                <c:pt idx="107796">
                  <c:v>5.3034186169999999E-9</c:v>
                </c:pt>
                <c:pt idx="107797">
                  <c:v>1.105029805E-8</c:v>
                </c:pt>
                <c:pt idx="107798">
                  <c:v>3.3834706389999999E-9</c:v>
                </c:pt>
                <c:pt idx="107799">
                  <c:v>4.011180689E-9</c:v>
                </c:pt>
                <c:pt idx="107800">
                  <c:v>4.6875460069999998E-9</c:v>
                </c:pt>
                <c:pt idx="107801">
                  <c:v>7.0594329990000004E-8</c:v>
                </c:pt>
                <c:pt idx="107802">
                  <c:v>3.4127989179999999E-9</c:v>
                </c:pt>
                <c:pt idx="107803">
                  <c:v>3.0895874889999999E-9</c:v>
                </c:pt>
                <c:pt idx="107804">
                  <c:v>4.4931611409999997E-9</c:v>
                </c:pt>
                <c:pt idx="107805">
                  <c:v>1.035608528E-7</c:v>
                </c:pt>
                <c:pt idx="107806">
                  <c:v>1.7118000199999999E-9</c:v>
                </c:pt>
                <c:pt idx="107807">
                  <c:v>1.1406827180000001E-9</c:v>
                </c:pt>
                <c:pt idx="107808">
                  <c:v>6.1398803620000001E-10</c:v>
                </c:pt>
                <c:pt idx="107809">
                  <c:v>1.165299977E-9</c:v>
                </c:pt>
                <c:pt idx="107810">
                  <c:v>7.7155727869999995E-11</c:v>
                </c:pt>
                <c:pt idx="107811">
                  <c:v>1.5252246469999999E-14</c:v>
                </c:pt>
                <c:pt idx="107812">
                  <c:v>5.5900840840000002E-11</c:v>
                </c:pt>
                <c:pt idx="107813">
                  <c:v>7.7592252920000003E-8</c:v>
                </c:pt>
                <c:pt idx="107814">
                  <c:v>1.189348388E-9</c:v>
                </c:pt>
                <c:pt idx="107815">
                  <c:v>1.592575122E-9</c:v>
                </c:pt>
                <c:pt idx="107816">
                  <c:v>1.323177381E-9</c:v>
                </c:pt>
                <c:pt idx="107817">
                  <c:v>3.0345973929999997E-8</c:v>
                </c:pt>
                <c:pt idx="107818">
                  <c:v>3.126582017E-9</c:v>
                </c:pt>
                <c:pt idx="107819">
                  <c:v>3.325776305E-9</c:v>
                </c:pt>
                <c:pt idx="107820">
                  <c:v>2.5859322820000001E-9</c:v>
                </c:pt>
                <c:pt idx="107821">
                  <c:v>1.6700273640000001E-8</c:v>
                </c:pt>
                <c:pt idx="107822">
                  <c:v>5.3161578039999999E-9</c:v>
                </c:pt>
                <c:pt idx="107823">
                  <c:v>4.3159673310000004E-9</c:v>
                </c:pt>
                <c:pt idx="107824">
                  <c:v>1.864025658E-9</c:v>
                </c:pt>
                <c:pt idx="107825">
                  <c:v>6.3053989330000003E-8</c:v>
                </c:pt>
                <c:pt idx="107826">
                  <c:v>2.2181704580000001E-9</c:v>
                </c:pt>
                <c:pt idx="107827">
                  <c:v>1.737709371E-9</c:v>
                </c:pt>
                <c:pt idx="107828">
                  <c:v>2.1072246469999999E-9</c:v>
                </c:pt>
                <c:pt idx="107829">
                  <c:v>1.096910741E-8</c:v>
                </c:pt>
                <c:pt idx="107830">
                  <c:v>7.8285807120000002E-10</c:v>
                </c:pt>
                <c:pt idx="107831">
                  <c:v>4.0566188699999998E-10</c:v>
                </c:pt>
                <c:pt idx="107832">
                  <c:v>7.2177517929999995E-10</c:v>
                </c:pt>
                <c:pt idx="107833">
                  <c:v>3.3553227269999999E-9</c:v>
                </c:pt>
                <c:pt idx="107834">
                  <c:v>6.5450938650000001E-10</c:v>
                </c:pt>
                <c:pt idx="107835">
                  <c:v>2.2287521750000001E-9</c:v>
                </c:pt>
                <c:pt idx="107836">
                  <c:v>7.9811609250000005E-10</c:v>
                </c:pt>
                <c:pt idx="107837">
                  <c:v>7.314582492E-8</c:v>
                </c:pt>
                <c:pt idx="107838">
                  <c:v>2.7355770489999999E-9</c:v>
                </c:pt>
                <c:pt idx="107839">
                  <c:v>4.6152218310000004E-9</c:v>
                </c:pt>
                <c:pt idx="107840">
                  <c:v>1.716342868E-9</c:v>
                </c:pt>
                <c:pt idx="107841">
                  <c:v>4.9607180049999997E-8</c:v>
                </c:pt>
                <c:pt idx="107842">
                  <c:v>7.1744492739999998E-9</c:v>
                </c:pt>
                <c:pt idx="107843">
                  <c:v>7.4167538540000002E-9</c:v>
                </c:pt>
                <c:pt idx="107844">
                  <c:v>6.1069203850000002E-9</c:v>
                </c:pt>
                <c:pt idx="107845">
                  <c:v>3.5526160999999998E-8</c:v>
                </c:pt>
                <c:pt idx="107846">
                  <c:v>1.1401762790000001E-8</c:v>
                </c:pt>
                <c:pt idx="107847">
                  <c:v>8.0311565879999994E-9</c:v>
                </c:pt>
                <c:pt idx="107848">
                  <c:v>1.3220534780000001E-8</c:v>
                </c:pt>
                <c:pt idx="107849">
                  <c:v>7.3767687790000001E-8</c:v>
                </c:pt>
                <c:pt idx="107850">
                  <c:v>1.346826563E-8</c:v>
                </c:pt>
                <c:pt idx="107851">
                  <c:v>5.985050279E-9</c:v>
                </c:pt>
                <c:pt idx="107852">
                  <c:v>2.9236769449999999E-8</c:v>
                </c:pt>
                <c:pt idx="107853">
                  <c:v>6.6880500560000003E-7</c:v>
                </c:pt>
                <c:pt idx="107854">
                  <c:v>4.459742157E-8</c:v>
                </c:pt>
                <c:pt idx="107855">
                  <c:v>1.619846345E-8</c:v>
                </c:pt>
                <c:pt idx="107856">
                  <c:v>3.2073062020000001E-9</c:v>
                </c:pt>
                <c:pt idx="107857">
                  <c:v>8.1310037380000004E-8</c:v>
                </c:pt>
                <c:pt idx="107858">
                  <c:v>1.1892316399999999E-9</c:v>
                </c:pt>
                <c:pt idx="107859">
                  <c:v>1.2163671499999999E-9</c:v>
                </c:pt>
                <c:pt idx="107860">
                  <c:v>1.145254057E-9</c:v>
                </c:pt>
                <c:pt idx="107861">
                  <c:v>2.284913891E-9</c:v>
                </c:pt>
                <c:pt idx="107862">
                  <c:v>1.020821365E-9</c:v>
                </c:pt>
                <c:pt idx="107863">
                  <c:v>9.9636871099999993E-10</c:v>
                </c:pt>
                <c:pt idx="107864">
                  <c:v>1.523746014E-9</c:v>
                </c:pt>
                <c:pt idx="107865">
                  <c:v>1.49229964E-8</c:v>
                </c:pt>
                <c:pt idx="107866">
                  <c:v>4.8605202999999998E-9</c:v>
                </c:pt>
                <c:pt idx="107867">
                  <c:v>5.3273493730000001E-9</c:v>
                </c:pt>
                <c:pt idx="107868">
                  <c:v>1.6416136920000001E-9</c:v>
                </c:pt>
                <c:pt idx="107869">
                  <c:v>1.156497214E-8</c:v>
                </c:pt>
                <c:pt idx="107870">
                  <c:v>6.9776380520000004E-9</c:v>
                </c:pt>
                <c:pt idx="107871">
                  <c:v>5.1046889570000004E-9</c:v>
                </c:pt>
                <c:pt idx="107872">
                  <c:v>7.5128441609999999E-9</c:v>
                </c:pt>
                <c:pt idx="107873">
                  <c:v>7.2320954469999995E-8</c:v>
                </c:pt>
                <c:pt idx="107874">
                  <c:v>1.84646366E-8</c:v>
                </c:pt>
                <c:pt idx="107875">
                  <c:v>1.178207895E-8</c:v>
                </c:pt>
                <c:pt idx="107876">
                  <c:v>8.7625566849999996E-10</c:v>
                </c:pt>
                <c:pt idx="107877">
                  <c:v>1.094411378E-8</c:v>
                </c:pt>
                <c:pt idx="107878">
                  <c:v>1.838831483E-9</c:v>
                </c:pt>
                <c:pt idx="107879">
                  <c:v>1.2736875799999999E-9</c:v>
                </c:pt>
                <c:pt idx="107880">
                  <c:v>1.385225648E-9</c:v>
                </c:pt>
                <c:pt idx="107881">
                  <c:v>1.6945214419999999E-8</c:v>
                </c:pt>
                <c:pt idx="107882">
                  <c:v>1.1581099199999999E-9</c:v>
                </c:pt>
                <c:pt idx="107883">
                  <c:v>7.0030295540000002E-10</c:v>
                </c:pt>
                <c:pt idx="107884">
                  <c:v>1.652928511E-8</c:v>
                </c:pt>
                <c:pt idx="107885">
                  <c:v>2.7345937159999998E-7</c:v>
                </c:pt>
                <c:pt idx="107886">
                  <c:v>2.873595554E-8</c:v>
                </c:pt>
                <c:pt idx="107887">
                  <c:v>2.5646403720000001E-8</c:v>
                </c:pt>
                <c:pt idx="107888">
                  <c:v>7.5922705899999998E-9</c:v>
                </c:pt>
                <c:pt idx="107889">
                  <c:v>7.4273923320000001E-8</c:v>
                </c:pt>
                <c:pt idx="107890">
                  <c:v>1.684547299E-8</c:v>
                </c:pt>
                <c:pt idx="107891">
                  <c:v>1.869624363E-8</c:v>
                </c:pt>
                <c:pt idx="107892">
                  <c:v>6.0812411920000004E-9</c:v>
                </c:pt>
                <c:pt idx="107893">
                  <c:v>2.9479845749999998E-7</c:v>
                </c:pt>
                <c:pt idx="107894">
                  <c:v>1.2162374930000001E-7</c:v>
                </c:pt>
                <c:pt idx="107895">
                  <c:v>1.594682127E-7</c:v>
                </c:pt>
                <c:pt idx="107896">
                  <c:v>2.509183816E-7</c:v>
                </c:pt>
                <c:pt idx="107897">
                  <c:v>1.40667383E-6</c:v>
                </c:pt>
                <c:pt idx="107898">
                  <c:v>9.1374387130000005E-9</c:v>
                </c:pt>
                <c:pt idx="107899">
                  <c:v>7.8033144409999993E-9</c:v>
                </c:pt>
                <c:pt idx="107900">
                  <c:v>1.5348429560000001E-8</c:v>
                </c:pt>
                <c:pt idx="107901">
                  <c:v>3.704526114E-8</c:v>
                </c:pt>
                <c:pt idx="107902">
                  <c:v>2.3696202370000001E-9</c:v>
                </c:pt>
                <c:pt idx="107903">
                  <c:v>6.4525074589999998E-9</c:v>
                </c:pt>
                <c:pt idx="107904">
                  <c:v>5.160046069E-8</c:v>
                </c:pt>
                <c:pt idx="107905">
                  <c:v>1.094778616E-7</c:v>
                </c:pt>
                <c:pt idx="107906">
                  <c:v>2.797548225E-8</c:v>
                </c:pt>
                <c:pt idx="107907">
                  <c:v>1.4709075990000001E-8</c:v>
                </c:pt>
                <c:pt idx="107908">
                  <c:v>5.1767527679999998E-10</c:v>
                </c:pt>
                <c:pt idx="107909">
                  <c:v>3.5869555060000001E-9</c:v>
                </c:pt>
                <c:pt idx="107910">
                  <c:v>3.2099252040000002E-9</c:v>
                </c:pt>
                <c:pt idx="107911">
                  <c:v>2.403251522E-9</c:v>
                </c:pt>
                <c:pt idx="107912">
                  <c:v>4.0206912740000004E-9</c:v>
                </c:pt>
                <c:pt idx="107913">
                  <c:v>9.1224919829999993E-9</c:v>
                </c:pt>
                <c:pt idx="107914">
                  <c:v>2.7633491070000001E-10</c:v>
                </c:pt>
                <c:pt idx="107915">
                  <c:v>4.8713613999999996E-9</c:v>
                </c:pt>
                <c:pt idx="107916">
                  <c:v>2.774613711E-8</c:v>
                </c:pt>
                <c:pt idx="107917">
                  <c:v>5.7290577760000002E-8</c:v>
                </c:pt>
                <c:pt idx="107918">
                  <c:v>6.3969711350000003E-9</c:v>
                </c:pt>
                <c:pt idx="107919">
                  <c:v>1.1567995409999999E-9</c:v>
                </c:pt>
                <c:pt idx="107920">
                  <c:v>6.4726922560000005E-10</c:v>
                </c:pt>
                <c:pt idx="107921">
                  <c:v>5.2095952510000002E-9</c:v>
                </c:pt>
                <c:pt idx="107922">
                  <c:v>3.2955673870000002E-9</c:v>
                </c:pt>
                <c:pt idx="107923">
                  <c:v>4.4580351760000003E-9</c:v>
                </c:pt>
                <c:pt idx="107924">
                  <c:v>1.2391313059999999E-8</c:v>
                </c:pt>
                <c:pt idx="107925">
                  <c:v>5.7215513929999998E-8</c:v>
                </c:pt>
                <c:pt idx="107926">
                  <c:v>3.49691401E-8</c:v>
                </c:pt>
                <c:pt idx="107927">
                  <c:v>1.3791179880000001E-8</c:v>
                </c:pt>
                <c:pt idx="107928">
                  <c:v>7.9122383929999995E-8</c:v>
                </c:pt>
                <c:pt idx="107929">
                  <c:v>8.8488412610000005E-8</c:v>
                </c:pt>
                <c:pt idx="107930">
                  <c:v>1.6818115639999999E-8</c:v>
                </c:pt>
                <c:pt idx="107931">
                  <c:v>8.4315813989999994E-9</c:v>
                </c:pt>
                <c:pt idx="107932">
                  <c:v>2.927678545E-8</c:v>
                </c:pt>
                <c:pt idx="107933">
                  <c:v>3.4536491119999998E-8</c:v>
                </c:pt>
                <c:pt idx="107934">
                  <c:v>4.3327887770000002E-8</c:v>
                </c:pt>
                <c:pt idx="107935">
                  <c:v>2.4398809559999998E-8</c:v>
                </c:pt>
                <c:pt idx="107936">
                  <c:v>2.30412872E-7</c:v>
                </c:pt>
                <c:pt idx="107937">
                  <c:v>5.0923638439999997E-7</c:v>
                </c:pt>
                <c:pt idx="107938">
                  <c:v>5.010519236E-8</c:v>
                </c:pt>
                <c:pt idx="107939">
                  <c:v>5.7968140479999997E-8</c:v>
                </c:pt>
                <c:pt idx="107940">
                  <c:v>1.183678254E-7</c:v>
                </c:pt>
                <c:pt idx="107941">
                  <c:v>1.3449122170000001E-7</c:v>
                </c:pt>
                <c:pt idx="107942">
                  <c:v>3.4161216739999998E-8</c:v>
                </c:pt>
                <c:pt idx="107943">
                  <c:v>1.461775662E-8</c:v>
                </c:pt>
                <c:pt idx="107944">
                  <c:v>1.82163063E-7</c:v>
                </c:pt>
                <c:pt idx="107945">
                  <c:v>7.8636227680000002E-7</c:v>
                </c:pt>
                <c:pt idx="107946">
                  <c:v>2.2722572500000001E-7</c:v>
                </c:pt>
                <c:pt idx="107947">
                  <c:v>2.2229735830000001E-7</c:v>
                </c:pt>
                <c:pt idx="107948">
                  <c:v>7.9936036479999999E-7</c:v>
                </c:pt>
                <c:pt idx="107949">
                  <c:v>5.0839116989999995E-7</c:v>
                </c:pt>
                <c:pt idx="107950">
                  <c:v>1.4716254110000001E-8</c:v>
                </c:pt>
                <c:pt idx="107951">
                  <c:v>1.1970263949999999E-9</c:v>
                </c:pt>
                <c:pt idx="107952">
                  <c:v>1.277117101E-8</c:v>
                </c:pt>
                <c:pt idx="107953">
                  <c:v>3.0278556640000003E-8</c:v>
                </c:pt>
                <c:pt idx="107954">
                  <c:v>4.7632025630000001E-10</c:v>
                </c:pt>
                <c:pt idx="107955">
                  <c:v>3.6418826169999999E-9</c:v>
                </c:pt>
                <c:pt idx="107956">
                  <c:v>7.205869063E-9</c:v>
                </c:pt>
                <c:pt idx="107957">
                  <c:v>1.193387773E-8</c:v>
                </c:pt>
                <c:pt idx="107958">
                  <c:v>3.3665494680000002E-9</c:v>
                </c:pt>
                <c:pt idx="107959">
                  <c:v>3.982295054E-9</c:v>
                </c:pt>
                <c:pt idx="107960">
                  <c:v>4.8229204180000001E-9</c:v>
                </c:pt>
                <c:pt idx="107961">
                  <c:v>5.6281313580000001E-9</c:v>
                </c:pt>
                <c:pt idx="107962">
                  <c:v>5.9120733250000001E-9</c:v>
                </c:pt>
                <c:pt idx="107963">
                  <c:v>4.351440366E-9</c:v>
                </c:pt>
                <c:pt idx="107964">
                  <c:v>5.4121667440000001E-9</c:v>
                </c:pt>
                <c:pt idx="107965">
                  <c:v>1.020194734E-8</c:v>
                </c:pt>
                <c:pt idx="107966">
                  <c:v>4.5203856389999998E-9</c:v>
                </c:pt>
                <c:pt idx="107967">
                  <c:v>4.5847097760000001E-9</c:v>
                </c:pt>
                <c:pt idx="107968">
                  <c:v>4.213055995E-9</c:v>
                </c:pt>
                <c:pt idx="107969">
                  <c:v>2.6943367079999998E-8</c:v>
                </c:pt>
                <c:pt idx="107970">
                  <c:v>8.7876892040000004E-10</c:v>
                </c:pt>
                <c:pt idx="107971">
                  <c:v>8.1616616010000004E-9</c:v>
                </c:pt>
                <c:pt idx="107972">
                  <c:v>3.7052014920000001E-9</c:v>
                </c:pt>
                <c:pt idx="107973">
                  <c:v>1.131192426E-8</c:v>
                </c:pt>
                <c:pt idx="107974">
                  <c:v>6.8844744980000002E-9</c:v>
                </c:pt>
                <c:pt idx="107975">
                  <c:v>2.5928934419999999E-8</c:v>
                </c:pt>
                <c:pt idx="107976">
                  <c:v>1.5433041540000001E-8</c:v>
                </c:pt>
                <c:pt idx="107977">
                  <c:v>9.9483797229999996E-12</c:v>
                </c:pt>
                <c:pt idx="107978">
                  <c:v>3.8008582809999997E-8</c:v>
                </c:pt>
                <c:pt idx="107979">
                  <c:v>4.98666955E-8</c:v>
                </c:pt>
                <c:pt idx="107980">
                  <c:v>1.808187181E-8</c:v>
                </c:pt>
                <c:pt idx="107981">
                  <c:v>1.255401638E-8</c:v>
                </c:pt>
                <c:pt idx="107982">
                  <c:v>9.5497991229999998E-8</c:v>
                </c:pt>
                <c:pt idx="107983">
                  <c:v>6.9384579069999998E-8</c:v>
                </c:pt>
                <c:pt idx="107984">
                  <c:v>2.0952724140000001E-8</c:v>
                </c:pt>
                <c:pt idx="107985">
                  <c:v>1.5936689250000001E-7</c:v>
                </c:pt>
                <c:pt idx="107986">
                  <c:v>3.2858281279999999E-7</c:v>
                </c:pt>
                <c:pt idx="107987">
                  <c:v>3.3377973979999998E-7</c:v>
                </c:pt>
                <c:pt idx="107988">
                  <c:v>3.282463795E-6</c:v>
                </c:pt>
                <c:pt idx="107989">
                  <c:v>1.2878001480000001E-6</c:v>
                </c:pt>
                <c:pt idx="107990">
                  <c:v>1.2451724009999999E-7</c:v>
                </c:pt>
                <c:pt idx="107991">
                  <c:v>1.7788928830000001E-7</c:v>
                </c:pt>
                <c:pt idx="107992">
                  <c:v>9.4651522119999997E-8</c:v>
                </c:pt>
                <c:pt idx="107993">
                  <c:v>1.2187755159999999E-9</c:v>
                </c:pt>
                <c:pt idx="107994">
                  <c:v>4.297425633E-8</c:v>
                </c:pt>
                <c:pt idx="107995">
                  <c:v>5.6998649810000002E-8</c:v>
                </c:pt>
                <c:pt idx="107996">
                  <c:v>7.7962418619999994E-8</c:v>
                </c:pt>
                <c:pt idx="107997">
                  <c:v>5.3282621279999998E-8</c:v>
                </c:pt>
                <c:pt idx="107998">
                  <c:v>3.8935051139999998E-8</c:v>
                </c:pt>
                <c:pt idx="107999">
                  <c:v>6.3127834459999999E-9</c:v>
                </c:pt>
                <c:pt idx="108000">
                  <c:v>3.6115169800000001E-8</c:v>
                </c:pt>
                <c:pt idx="108001">
                  <c:v>2.5454048839999999E-9</c:v>
                </c:pt>
                <c:pt idx="108002">
                  <c:v>9.0584001369999998E-9</c:v>
                </c:pt>
                <c:pt idx="108003">
                  <c:v>8.383873662E-10</c:v>
                </c:pt>
                <c:pt idx="108004">
                  <c:v>7.7568975450000001E-9</c:v>
                </c:pt>
                <c:pt idx="108005">
                  <c:v>4.855679804E-9</c:v>
                </c:pt>
                <c:pt idx="108006">
                  <c:v>2.4807527089999999E-9</c:v>
                </c:pt>
                <c:pt idx="108007">
                  <c:v>2.2152427710000002E-9</c:v>
                </c:pt>
                <c:pt idx="108008">
                  <c:v>7.7038633440000001E-9</c:v>
                </c:pt>
                <c:pt idx="108009">
                  <c:v>3.462825004E-9</c:v>
                </c:pt>
                <c:pt idx="108010">
                  <c:v>3.1764561959999999E-9</c:v>
                </c:pt>
                <c:pt idx="108011">
                  <c:v>3.5206557819999998E-9</c:v>
                </c:pt>
                <c:pt idx="108012">
                  <c:v>2.8533007270000002E-9</c:v>
                </c:pt>
                <c:pt idx="108013">
                  <c:v>3.267495628E-9</c:v>
                </c:pt>
                <c:pt idx="108014">
                  <c:v>2.5901919609999999E-9</c:v>
                </c:pt>
                <c:pt idx="108015">
                  <c:v>1.0150693500000001E-9</c:v>
                </c:pt>
                <c:pt idx="108016">
                  <c:v>1.760953861E-9</c:v>
                </c:pt>
                <c:pt idx="108017">
                  <c:v>3.8424957800000001E-9</c:v>
                </c:pt>
                <c:pt idx="108018">
                  <c:v>1.5507811849999999E-9</c:v>
                </c:pt>
                <c:pt idx="108019">
                  <c:v>1.40249967E-8</c:v>
                </c:pt>
                <c:pt idx="108020">
                  <c:v>1.6308008019999999E-7</c:v>
                </c:pt>
                <c:pt idx="108021">
                  <c:v>2.5226508969999999E-8</c:v>
                </c:pt>
                <c:pt idx="108022">
                  <c:v>1.6824673879999999E-9</c:v>
                </c:pt>
                <c:pt idx="108023">
                  <c:v>1.3575492269999999E-8</c:v>
                </c:pt>
                <c:pt idx="108024">
                  <c:v>6.9025038310000006E-8</c:v>
                </c:pt>
                <c:pt idx="108025">
                  <c:v>5.9120160220000004E-9</c:v>
                </c:pt>
                <c:pt idx="108026">
                  <c:v>2.3436512899999999E-8</c:v>
                </c:pt>
                <c:pt idx="108027">
                  <c:v>7.5901196210000004E-8</c:v>
                </c:pt>
                <c:pt idx="108028">
                  <c:v>1.885411562E-6</c:v>
                </c:pt>
                <c:pt idx="108029">
                  <c:v>4.3610822749999998E-7</c:v>
                </c:pt>
                <c:pt idx="108030">
                  <c:v>6.3681451430000002E-8</c:v>
                </c:pt>
                <c:pt idx="108031">
                  <c:v>1.9242928450000001E-7</c:v>
                </c:pt>
                <c:pt idx="108032">
                  <c:v>9.3925166359999996E-7</c:v>
                </c:pt>
                <c:pt idx="108033">
                  <c:v>3.1870033870000002E-8</c:v>
                </c:pt>
                <c:pt idx="108034">
                  <c:v>4.0547510620000003E-8</c:v>
                </c:pt>
                <c:pt idx="108035">
                  <c:v>7.1694365760000001E-8</c:v>
                </c:pt>
                <c:pt idx="108036">
                  <c:v>3.5166798940000002E-7</c:v>
                </c:pt>
                <c:pt idx="108037">
                  <c:v>1.0085457E-7</c:v>
                </c:pt>
                <c:pt idx="108038">
                  <c:v>1.375918755E-7</c:v>
                </c:pt>
                <c:pt idx="108039">
                  <c:v>1.1897894849999999E-7</c:v>
                </c:pt>
                <c:pt idx="108040">
                  <c:v>1.781285128E-6</c:v>
                </c:pt>
                <c:pt idx="108041">
                  <c:v>9.6173556759999996E-8</c:v>
                </c:pt>
                <c:pt idx="108042">
                  <c:v>1.451437167E-8</c:v>
                </c:pt>
                <c:pt idx="108043">
                  <c:v>3.9077016329999998E-8</c:v>
                </c:pt>
                <c:pt idx="108044">
                  <c:v>2.5913571530000002E-8</c:v>
                </c:pt>
                <c:pt idx="108045">
                  <c:v>6.9385034750000003E-9</c:v>
                </c:pt>
                <c:pt idx="108046">
                  <c:v>1.419252115E-8</c:v>
                </c:pt>
                <c:pt idx="108047">
                  <c:v>1.3715607000000001E-8</c:v>
                </c:pt>
                <c:pt idx="108048">
                  <c:v>1.097843926E-7</c:v>
                </c:pt>
                <c:pt idx="108049">
                  <c:v>8.2807058279999996E-9</c:v>
                </c:pt>
                <c:pt idx="108050">
                  <c:v>3.7033680840000001E-9</c:v>
                </c:pt>
                <c:pt idx="108051">
                  <c:v>1.100646959E-8</c:v>
                </c:pt>
                <c:pt idx="108052">
                  <c:v>2.1076610489999999E-8</c:v>
                </c:pt>
                <c:pt idx="108053">
                  <c:v>3.0524875670000002E-9</c:v>
                </c:pt>
                <c:pt idx="108054">
                  <c:v>2.1320466450000001E-9</c:v>
                </c:pt>
                <c:pt idx="108055">
                  <c:v>1.5787746069999999E-9</c:v>
                </c:pt>
                <c:pt idx="108056">
                  <c:v>1.3413991750000001E-9</c:v>
                </c:pt>
                <c:pt idx="108057">
                  <c:v>1.179082482E-9</c:v>
                </c:pt>
                <c:pt idx="108058">
                  <c:v>1.2013033869999999E-9</c:v>
                </c:pt>
                <c:pt idx="108059">
                  <c:v>1.115215399E-9</c:v>
                </c:pt>
                <c:pt idx="108060">
                  <c:v>4.2185901289999998E-9</c:v>
                </c:pt>
                <c:pt idx="108061">
                  <c:v>2.4487192119999999E-10</c:v>
                </c:pt>
                <c:pt idx="108062">
                  <c:v>2.3374696759999998E-9</c:v>
                </c:pt>
                <c:pt idx="108063">
                  <c:v>3.4071031580000001E-9</c:v>
                </c:pt>
                <c:pt idx="108064">
                  <c:v>3.3790916809999999E-10</c:v>
                </c:pt>
                <c:pt idx="108065">
                  <c:v>9.0325976219999996E-10</c:v>
                </c:pt>
                <c:pt idx="108066">
                  <c:v>4.6724829239999999E-9</c:v>
                </c:pt>
                <c:pt idx="108067">
                  <c:v>4.7026159010000001E-9</c:v>
                </c:pt>
                <c:pt idx="108068">
                  <c:v>6.537838958E-8</c:v>
                </c:pt>
                <c:pt idx="108069">
                  <c:v>9.9098257299999993E-10</c:v>
                </c:pt>
                <c:pt idx="108070">
                  <c:v>1.047957402E-8</c:v>
                </c:pt>
                <c:pt idx="108071">
                  <c:v>3.2914383339999997E-8</c:v>
                </c:pt>
                <c:pt idx="108072">
                  <c:v>3.8102625029999998E-7</c:v>
                </c:pt>
                <c:pt idx="108073">
                  <c:v>2.2739290680000001E-8</c:v>
                </c:pt>
                <c:pt idx="108074">
                  <c:v>1.8630103619999998E-8</c:v>
                </c:pt>
                <c:pt idx="108075">
                  <c:v>1.322290305E-8</c:v>
                </c:pt>
                <c:pt idx="108076">
                  <c:v>6.2496784330000004E-8</c:v>
                </c:pt>
                <c:pt idx="108077">
                  <c:v>2.45570381E-8</c:v>
                </c:pt>
                <c:pt idx="108078">
                  <c:v>3.3467078110000003E-8</c:v>
                </c:pt>
                <c:pt idx="108079">
                  <c:v>1.7450199440000001E-8</c:v>
                </c:pt>
                <c:pt idx="108080">
                  <c:v>5.8681709309999997E-6</c:v>
                </c:pt>
                <c:pt idx="108081">
                  <c:v>4.3099842970000001E-8</c:v>
                </c:pt>
                <c:pt idx="108082">
                  <c:v>1.907425333E-8</c:v>
                </c:pt>
                <c:pt idx="108083">
                  <c:v>5.9729243379999997E-8</c:v>
                </c:pt>
                <c:pt idx="108084">
                  <c:v>3.050273918E-7</c:v>
                </c:pt>
                <c:pt idx="108085">
                  <c:v>9.7620656889999994E-9</c:v>
                </c:pt>
                <c:pt idx="108086">
                  <c:v>1.189391205E-8</c:v>
                </c:pt>
                <c:pt idx="108087">
                  <c:v>1.790158719E-8</c:v>
                </c:pt>
                <c:pt idx="108088">
                  <c:v>6.4254562550000001E-8</c:v>
                </c:pt>
                <c:pt idx="108089">
                  <c:v>5.60244321E-9</c:v>
                </c:pt>
                <c:pt idx="108090">
                  <c:v>5.9901398649999999E-9</c:v>
                </c:pt>
                <c:pt idx="108091">
                  <c:v>9.1817742940000007E-9</c:v>
                </c:pt>
                <c:pt idx="108092">
                  <c:v>8.7617673360000003E-8</c:v>
                </c:pt>
                <c:pt idx="108093">
                  <c:v>3.3973494299999998E-9</c:v>
                </c:pt>
                <c:pt idx="108094">
                  <c:v>2.293332065E-9</c:v>
                </c:pt>
                <c:pt idx="108095">
                  <c:v>1.226567185E-9</c:v>
                </c:pt>
                <c:pt idx="108096">
                  <c:v>1.042973814E-8</c:v>
                </c:pt>
                <c:pt idx="108097">
                  <c:v>4.653835641E-10</c:v>
                </c:pt>
                <c:pt idx="108098">
                  <c:v>2.500300823E-10</c:v>
                </c:pt>
                <c:pt idx="108099">
                  <c:v>7.5057158720000001E-11</c:v>
                </c:pt>
                <c:pt idx="108100">
                  <c:v>2.102480502E-9</c:v>
                </c:pt>
                <c:pt idx="108101">
                  <c:v>2.2737405330000001E-11</c:v>
                </c:pt>
                <c:pt idx="108102">
                  <c:v>5.4810956049999997E-11</c:v>
                </c:pt>
                <c:pt idx="108103">
                  <c:v>1.043162389E-10</c:v>
                </c:pt>
                <c:pt idx="108104">
                  <c:v>4.4861412340000001E-9</c:v>
                </c:pt>
                <c:pt idx="108105">
                  <c:v>7.1917769710000004E-11</c:v>
                </c:pt>
                <c:pt idx="108106">
                  <c:v>4.2754012660000002E-11</c:v>
                </c:pt>
                <c:pt idx="108107">
                  <c:v>1.401916006E-11</c:v>
                </c:pt>
                <c:pt idx="108108">
                  <c:v>6.0168166140000003E-14</c:v>
                </c:pt>
                <c:pt idx="108109">
                  <c:v>2.286292106E-11</c:v>
                </c:pt>
                <c:pt idx="108110">
                  <c:v>1.0163744610000001E-10</c:v>
                </c:pt>
                <c:pt idx="108111">
                  <c:v>2.4413057360000001E-10</c:v>
                </c:pt>
                <c:pt idx="108112">
                  <c:v>5.6997940249999999E-9</c:v>
                </c:pt>
                <c:pt idx="108113">
                  <c:v>1.119698869E-9</c:v>
                </c:pt>
                <c:pt idx="108114">
                  <c:v>1.4631661739999999E-9</c:v>
                </c:pt>
                <c:pt idx="108115">
                  <c:v>2.1303391349999999E-9</c:v>
                </c:pt>
                <c:pt idx="108116">
                  <c:v>6.571544891E-8</c:v>
                </c:pt>
                <c:pt idx="108117">
                  <c:v>5.3206284879999999E-9</c:v>
                </c:pt>
                <c:pt idx="108118">
                  <c:v>4.6511412519999996E-9</c:v>
                </c:pt>
                <c:pt idx="108119">
                  <c:v>1.030512158E-8</c:v>
                </c:pt>
                <c:pt idx="108120">
                  <c:v>2.0227475040000001E-6</c:v>
                </c:pt>
                <c:pt idx="108121">
                  <c:v>3.926795908E-8</c:v>
                </c:pt>
                <c:pt idx="108122">
                  <c:v>2.973245318E-8</c:v>
                </c:pt>
                <c:pt idx="108123">
                  <c:v>3.0160390659999999E-9</c:v>
                </c:pt>
                <c:pt idx="108124">
                  <c:v>2.0325725190000002E-6</c:v>
                </c:pt>
                <c:pt idx="108125">
                  <c:v>6.5109879370000004E-9</c:v>
                </c:pt>
                <c:pt idx="108126">
                  <c:v>1.236719888E-8</c:v>
                </c:pt>
                <c:pt idx="108127">
                  <c:v>6.8030274000000002E-9</c:v>
                </c:pt>
                <c:pt idx="108128">
                  <c:v>3.3374695469999999E-7</c:v>
                </c:pt>
                <c:pt idx="108129">
                  <c:v>8.5304389839999995E-9</c:v>
                </c:pt>
                <c:pt idx="108130">
                  <c:v>1.011928973E-8</c:v>
                </c:pt>
                <c:pt idx="108131">
                  <c:v>2.218258362E-8</c:v>
                </c:pt>
                <c:pt idx="108132">
                  <c:v>5.0400473879999996E-7</c:v>
                </c:pt>
                <c:pt idx="108133">
                  <c:v>2.5924748640000001E-8</c:v>
                </c:pt>
                <c:pt idx="108134">
                  <c:v>1.3094865520000001E-8</c:v>
                </c:pt>
                <c:pt idx="108135">
                  <c:v>5.3717799000000002E-9</c:v>
                </c:pt>
                <c:pt idx="108136">
                  <c:v>9.8155847460000006E-8</c:v>
                </c:pt>
                <c:pt idx="108137">
                  <c:v>1.1436620529999999E-8</c:v>
                </c:pt>
                <c:pt idx="108138">
                  <c:v>5.8812350619999996E-9</c:v>
                </c:pt>
                <c:pt idx="108139">
                  <c:v>6.227263995E-9</c:v>
                </c:pt>
                <c:pt idx="108140">
                  <c:v>2.132186055E-7</c:v>
                </c:pt>
                <c:pt idx="108141">
                  <c:v>1.2836612260000001E-8</c:v>
                </c:pt>
                <c:pt idx="108142">
                  <c:v>7.8658425749999998E-9</c:v>
                </c:pt>
                <c:pt idx="108143">
                  <c:v>1.0598457599999999E-9</c:v>
                </c:pt>
                <c:pt idx="108144">
                  <c:v>2.082997371E-8</c:v>
                </c:pt>
                <c:pt idx="108145">
                  <c:v>8.3699566099999995E-10</c:v>
                </c:pt>
                <c:pt idx="108146">
                  <c:v>7.3982332920000001E-10</c:v>
                </c:pt>
                <c:pt idx="108147">
                  <c:v>7.9475708989999998E-10</c:v>
                </c:pt>
                <c:pt idx="108148">
                  <c:v>5.5904238359999998E-9</c:v>
                </c:pt>
                <c:pt idx="108149">
                  <c:v>6.9087608139999999E-10</c:v>
                </c:pt>
                <c:pt idx="108150">
                  <c:v>7.2353169959999997E-10</c:v>
                </c:pt>
                <c:pt idx="108151">
                  <c:v>1.307303204E-9</c:v>
                </c:pt>
                <c:pt idx="108152">
                  <c:v>6.349521048E-8</c:v>
                </c:pt>
                <c:pt idx="108153">
                  <c:v>5.9635268529999998E-10</c:v>
                </c:pt>
                <c:pt idx="108154">
                  <c:v>7.1271632140000002E-10</c:v>
                </c:pt>
                <c:pt idx="108155">
                  <c:v>1.36645009E-9</c:v>
                </c:pt>
                <c:pt idx="108156">
                  <c:v>4.430211959E-9</c:v>
                </c:pt>
                <c:pt idx="108157">
                  <c:v>1.0480263769999999E-9</c:v>
                </c:pt>
                <c:pt idx="108158">
                  <c:v>1.7556968849999999E-9</c:v>
                </c:pt>
                <c:pt idx="108159">
                  <c:v>2.6811261419999999E-9</c:v>
                </c:pt>
                <c:pt idx="108160">
                  <c:v>1.5649472709999998E-8</c:v>
                </c:pt>
                <c:pt idx="108161">
                  <c:v>1.603864796E-8</c:v>
                </c:pt>
                <c:pt idx="108162">
                  <c:v>1.004022374E-8</c:v>
                </c:pt>
                <c:pt idx="108163">
                  <c:v>1.274122392E-8</c:v>
                </c:pt>
                <c:pt idx="108164">
                  <c:v>5.4745645699999997E-7</c:v>
                </c:pt>
                <c:pt idx="108165">
                  <c:v>5.2206749269999997E-9</c:v>
                </c:pt>
                <c:pt idx="108166">
                  <c:v>1.8813025709999999E-8</c:v>
                </c:pt>
                <c:pt idx="108167">
                  <c:v>2.88469382E-8</c:v>
                </c:pt>
                <c:pt idx="108168">
                  <c:v>6.1765249959999998E-8</c:v>
                </c:pt>
                <c:pt idx="108169">
                  <c:v>1.5001088119999999E-8</c:v>
                </c:pt>
                <c:pt idx="108170">
                  <c:v>3.0947704050000003E-8</c:v>
                </c:pt>
                <c:pt idx="108171">
                  <c:v>1.556123275E-7</c:v>
                </c:pt>
                <c:pt idx="108172">
                  <c:v>1.914806348E-6</c:v>
                </c:pt>
                <c:pt idx="108173">
                  <c:v>2.0169774539999999E-7</c:v>
                </c:pt>
                <c:pt idx="108174">
                  <c:v>6.7850902749999995E-8</c:v>
                </c:pt>
                <c:pt idx="108175">
                  <c:v>6.5359489139999998E-8</c:v>
                </c:pt>
                <c:pt idx="108176">
                  <c:v>2.6284133679999998E-7</c:v>
                </c:pt>
                <c:pt idx="108177">
                  <c:v>2.7976684599999998E-8</c:v>
                </c:pt>
                <c:pt idx="108178">
                  <c:v>9.116530351E-9</c:v>
                </c:pt>
                <c:pt idx="108179">
                  <c:v>1.364972959E-8</c:v>
                </c:pt>
                <c:pt idx="108180">
                  <c:v>1.095301307E-7</c:v>
                </c:pt>
                <c:pt idx="108181">
                  <c:v>3.7279464459999997E-8</c:v>
                </c:pt>
                <c:pt idx="108182">
                  <c:v>2.116815417E-8</c:v>
                </c:pt>
                <c:pt idx="108183">
                  <c:v>8.0259529520000002E-8</c:v>
                </c:pt>
                <c:pt idx="108184">
                  <c:v>4.303944167E-7</c:v>
                </c:pt>
                <c:pt idx="108185">
                  <c:v>1.288674935E-8</c:v>
                </c:pt>
                <c:pt idx="108186">
                  <c:v>3.0712911E-9</c:v>
                </c:pt>
                <c:pt idx="108187">
                  <c:v>8.0495078780000004E-10</c:v>
                </c:pt>
                <c:pt idx="108188">
                  <c:v>1.139133697E-8</c:v>
                </c:pt>
                <c:pt idx="108189">
                  <c:v>2.8400152959999998E-9</c:v>
                </c:pt>
                <c:pt idx="108190">
                  <c:v>4.2782003480000002E-9</c:v>
                </c:pt>
                <c:pt idx="108191">
                  <c:v>1.214553787E-8</c:v>
                </c:pt>
                <c:pt idx="108192">
                  <c:v>6.7000883009999996E-8</c:v>
                </c:pt>
                <c:pt idx="108193">
                  <c:v>3.8935963139999998E-8</c:v>
                </c:pt>
                <c:pt idx="108194">
                  <c:v>1.6067935310000001E-8</c:v>
                </c:pt>
                <c:pt idx="108195">
                  <c:v>2.1796969459999999E-8</c:v>
                </c:pt>
                <c:pt idx="108196">
                  <c:v>8.3444308180000002E-8</c:v>
                </c:pt>
                <c:pt idx="108197">
                  <c:v>1.351802479E-8</c:v>
                </c:pt>
                <c:pt idx="108198">
                  <c:v>1.0093069559999999E-8</c:v>
                </c:pt>
                <c:pt idx="108199">
                  <c:v>9.64542915E-9</c:v>
                </c:pt>
                <c:pt idx="108200">
                  <c:v>6.6283585439999999E-9</c:v>
                </c:pt>
                <c:pt idx="108201">
                  <c:v>1.8403740079999999E-8</c:v>
                </c:pt>
                <c:pt idx="108202">
                  <c:v>3.8653836460000003E-9</c:v>
                </c:pt>
                <c:pt idx="108203">
                  <c:v>1.4678706599999999E-8</c:v>
                </c:pt>
                <c:pt idx="108204">
                  <c:v>1.5618337E-8</c:v>
                </c:pt>
                <c:pt idx="108205">
                  <c:v>8.4921531790000002E-9</c:v>
                </c:pt>
                <c:pt idx="108206">
                  <c:v>6.5418114010000004E-9</c:v>
                </c:pt>
                <c:pt idx="108207">
                  <c:v>5.0766431699999998E-9</c:v>
                </c:pt>
                <c:pt idx="108208">
                  <c:v>1.8690037900000002E-9</c:v>
                </c:pt>
                <c:pt idx="108209">
                  <c:v>5.9691997239999998E-9</c:v>
                </c:pt>
                <c:pt idx="108210">
                  <c:v>9.3458973600000008E-9</c:v>
                </c:pt>
                <c:pt idx="108211">
                  <c:v>3.5641244100000001E-8</c:v>
                </c:pt>
                <c:pt idx="108212">
                  <c:v>1.8241691449999999E-7</c:v>
                </c:pt>
                <c:pt idx="108213">
                  <c:v>1.3957298149999999E-7</c:v>
                </c:pt>
                <c:pt idx="108214">
                  <c:v>1.477277636E-7</c:v>
                </c:pt>
                <c:pt idx="108215">
                  <c:v>2.7225530989999999E-7</c:v>
                </c:pt>
                <c:pt idx="108216">
                  <c:v>8.5693236730000001E-7</c:v>
                </c:pt>
                <c:pt idx="108217">
                  <c:v>9.574981464E-9</c:v>
                </c:pt>
                <c:pt idx="108218">
                  <c:v>4.6310726870000003E-8</c:v>
                </c:pt>
                <c:pt idx="108219">
                  <c:v>6.004202658E-9</c:v>
                </c:pt>
                <c:pt idx="108220">
                  <c:v>7.4828403139999994E-8</c:v>
                </c:pt>
                <c:pt idx="108221">
                  <c:v>4.2773420340000001E-8</c:v>
                </c:pt>
                <c:pt idx="108222">
                  <c:v>5.1109756379999998E-8</c:v>
                </c:pt>
                <c:pt idx="108223">
                  <c:v>1.060370296E-8</c:v>
                </c:pt>
                <c:pt idx="108224">
                  <c:v>7.1168592329999996E-8</c:v>
                </c:pt>
                <c:pt idx="108225">
                  <c:v>3.3687739979999997E-8</c:v>
                </c:pt>
                <c:pt idx="108226">
                  <c:v>5.1970872819999998E-8</c:v>
                </c:pt>
                <c:pt idx="108227">
                  <c:v>6.2047532810000002E-8</c:v>
                </c:pt>
                <c:pt idx="108228">
                  <c:v>4.901055949E-8</c:v>
                </c:pt>
                <c:pt idx="108229">
                  <c:v>4.4460871879999998E-8</c:v>
                </c:pt>
                <c:pt idx="108230">
                  <c:v>1.7921370400000001E-8</c:v>
                </c:pt>
                <c:pt idx="108231">
                  <c:v>2.529953496E-8</c:v>
                </c:pt>
                <c:pt idx="108232">
                  <c:v>6.1184208530000004E-8</c:v>
                </c:pt>
                <c:pt idx="108233">
                  <c:v>1.82478168E-8</c:v>
                </c:pt>
                <c:pt idx="108234">
                  <c:v>5.0051422420000003E-9</c:v>
                </c:pt>
                <c:pt idx="108235">
                  <c:v>1.602861788E-8</c:v>
                </c:pt>
                <c:pt idx="108236">
                  <c:v>1.0759673239999999E-7</c:v>
                </c:pt>
                <c:pt idx="108237">
                  <c:v>3.5350455650000001E-9</c:v>
                </c:pt>
                <c:pt idx="108238">
                  <c:v>7.8887302399999997E-9</c:v>
                </c:pt>
                <c:pt idx="108239">
                  <c:v>4.6233880130000002E-9</c:v>
                </c:pt>
                <c:pt idx="108240">
                  <c:v>3.731472891E-8</c:v>
                </c:pt>
                <c:pt idx="108241">
                  <c:v>3.8376032230000004E-9</c:v>
                </c:pt>
                <c:pt idx="108242">
                  <c:v>2.775456569E-8</c:v>
                </c:pt>
                <c:pt idx="108243">
                  <c:v>2.0723910900000001E-8</c:v>
                </c:pt>
                <c:pt idx="108244">
                  <c:v>1.4406322870000001E-9</c:v>
                </c:pt>
                <c:pt idx="108245">
                  <c:v>3.2966835080000002E-8</c:v>
                </c:pt>
                <c:pt idx="108246">
                  <c:v>4.38712251E-8</c:v>
                </c:pt>
                <c:pt idx="108247">
                  <c:v>9.7453059059999997E-9</c:v>
                </c:pt>
                <c:pt idx="108248">
                  <c:v>1.2297765839999999E-9</c:v>
                </c:pt>
                <c:pt idx="108249">
                  <c:v>4.656586122E-8</c:v>
                </c:pt>
                <c:pt idx="108250">
                  <c:v>3.8108603960000001E-8</c:v>
                </c:pt>
                <c:pt idx="108251">
                  <c:v>1.1860503050000001E-8</c:v>
                </c:pt>
                <c:pt idx="108252">
                  <c:v>2.5447059350000001E-8</c:v>
                </c:pt>
                <c:pt idx="108253">
                  <c:v>5.8354613349999997E-8</c:v>
                </c:pt>
                <c:pt idx="108254">
                  <c:v>2.6329086739999999E-8</c:v>
                </c:pt>
                <c:pt idx="108255">
                  <c:v>1.4214624719999999E-8</c:v>
                </c:pt>
                <c:pt idx="108256">
                  <c:v>7.1053794960000002E-9</c:v>
                </c:pt>
                <c:pt idx="108257">
                  <c:v>9.6929808609999992E-9</c:v>
                </c:pt>
                <c:pt idx="108258">
                  <c:v>1.9682964810000001E-9</c:v>
                </c:pt>
                <c:pt idx="108259">
                  <c:v>2.1759055019999999E-9</c:v>
                </c:pt>
                <c:pt idx="108260">
                  <c:v>1.524349727E-8</c:v>
                </c:pt>
                <c:pt idx="108261">
                  <c:v>2.042101983E-9</c:v>
                </c:pt>
                <c:pt idx="108262">
                  <c:v>2.5601173129999999E-9</c:v>
                </c:pt>
                <c:pt idx="108263">
                  <c:v>2.577397563E-8</c:v>
                </c:pt>
                <c:pt idx="108264">
                  <c:v>2.3699397809999999E-8</c:v>
                </c:pt>
                <c:pt idx="108265">
                  <c:v>2.3844017560000001E-8</c:v>
                </c:pt>
                <c:pt idx="108266">
                  <c:v>4.9942156739999999E-8</c:v>
                </c:pt>
                <c:pt idx="108267">
                  <c:v>6.4583409360000005E-8</c:v>
                </c:pt>
                <c:pt idx="108268">
                  <c:v>3.4643083340000002E-8</c:v>
                </c:pt>
                <c:pt idx="108269">
                  <c:v>1.213866682E-8</c:v>
                </c:pt>
                <c:pt idx="108270">
                  <c:v>3.985965245E-8</c:v>
                </c:pt>
                <c:pt idx="108271">
                  <c:v>1.2664709619999999E-8</c:v>
                </c:pt>
                <c:pt idx="108272">
                  <c:v>8.0539753270000002E-10</c:v>
                </c:pt>
                <c:pt idx="108273">
                  <c:v>4.1923492389999998E-8</c:v>
                </c:pt>
                <c:pt idx="108274">
                  <c:v>7.8654806350000005E-8</c:v>
                </c:pt>
                <c:pt idx="108275">
                  <c:v>2.2688663219999999E-7</c:v>
                </c:pt>
                <c:pt idx="108276">
                  <c:v>1.575603052E-7</c:v>
                </c:pt>
                <c:pt idx="108277">
                  <c:v>3.787304579E-10</c:v>
                </c:pt>
                <c:pt idx="108278">
                  <c:v>9.0813235579999997E-9</c:v>
                </c:pt>
                <c:pt idx="108279">
                  <c:v>6.2848302309999998E-9</c:v>
                </c:pt>
                <c:pt idx="108280">
                  <c:v>1.0440322960000001E-8</c:v>
                </c:pt>
                <c:pt idx="108281">
                  <c:v>9.8921253369999993E-9</c:v>
                </c:pt>
                <c:pt idx="108282">
                  <c:v>4.9999492349999999E-9</c:v>
                </c:pt>
                <c:pt idx="108283">
                  <c:v>1.4896826990000001E-8</c:v>
                </c:pt>
                <c:pt idx="108284">
                  <c:v>7.6511046359999998E-8</c:v>
                </c:pt>
                <c:pt idx="108285">
                  <c:v>2.956929766E-8</c:v>
                </c:pt>
                <c:pt idx="108286">
                  <c:v>4.989624198E-8</c:v>
                </c:pt>
                <c:pt idx="108287">
                  <c:v>5.656758645E-7</c:v>
                </c:pt>
                <c:pt idx="108288">
                  <c:v>1.2977797060000001E-7</c:v>
                </c:pt>
                <c:pt idx="108289">
                  <c:v>1.8781270550000001E-8</c:v>
                </c:pt>
                <c:pt idx="108290">
                  <c:v>1.702269539E-8</c:v>
                </c:pt>
                <c:pt idx="108291">
                  <c:v>1.2468602989999999E-7</c:v>
                </c:pt>
                <c:pt idx="108292">
                  <c:v>2.2792302279999999E-8</c:v>
                </c:pt>
                <c:pt idx="108293">
                  <c:v>2.1663129909999998E-8</c:v>
                </c:pt>
                <c:pt idx="108294">
                  <c:v>8.8083710949999996E-8</c:v>
                </c:pt>
                <c:pt idx="108295">
                  <c:v>1.3554083259999999E-6</c:v>
                </c:pt>
                <c:pt idx="108296">
                  <c:v>6.5112037009999996E-7</c:v>
                </c:pt>
                <c:pt idx="108297">
                  <c:v>8.2360050280000002E-8</c:v>
                </c:pt>
                <c:pt idx="108298">
                  <c:v>7.9393729040000005E-8</c:v>
                </c:pt>
                <c:pt idx="108299">
                  <c:v>2.7022797010000002E-7</c:v>
                </c:pt>
                <c:pt idx="108300">
                  <c:v>3.6392789760000001E-9</c:v>
                </c:pt>
                <c:pt idx="108301">
                  <c:v>4.0389570330000001E-9</c:v>
                </c:pt>
                <c:pt idx="108302">
                  <c:v>1.1565168890000001E-8</c:v>
                </c:pt>
                <c:pt idx="108303">
                  <c:v>3.4860776729999998E-8</c:v>
                </c:pt>
                <c:pt idx="108304">
                  <c:v>1.105015001E-9</c:v>
                </c:pt>
                <c:pt idx="108305">
                  <c:v>9.1022593410000005E-9</c:v>
                </c:pt>
                <c:pt idx="108306">
                  <c:v>7.2050370950000002E-9</c:v>
                </c:pt>
                <c:pt idx="108307">
                  <c:v>3.4567814819999999E-8</c:v>
                </c:pt>
                <c:pt idx="108308">
                  <c:v>3.7309475519999997E-9</c:v>
                </c:pt>
                <c:pt idx="108309">
                  <c:v>1.756077849E-8</c:v>
                </c:pt>
                <c:pt idx="108310">
                  <c:v>7.218938931E-9</c:v>
                </c:pt>
                <c:pt idx="108311">
                  <c:v>2.4208368920000001E-8</c:v>
                </c:pt>
                <c:pt idx="108312">
                  <c:v>3.6837627390000002E-9</c:v>
                </c:pt>
                <c:pt idx="108313">
                  <c:v>1.379076901E-8</c:v>
                </c:pt>
                <c:pt idx="108314">
                  <c:v>1.9359095339999999E-10</c:v>
                </c:pt>
                <c:pt idx="108315">
                  <c:v>2.3619086379999999E-7</c:v>
                </c:pt>
                <c:pt idx="108316">
                  <c:v>5.1208114239999997E-8</c:v>
                </c:pt>
                <c:pt idx="108317">
                  <c:v>3.5167366740000002E-8</c:v>
                </c:pt>
                <c:pt idx="108318">
                  <c:v>2.0058724509999999E-8</c:v>
                </c:pt>
                <c:pt idx="108319">
                  <c:v>5.5938214389999998E-8</c:v>
                </c:pt>
                <c:pt idx="108320">
                  <c:v>6.7928017420000001E-9</c:v>
                </c:pt>
                <c:pt idx="108321">
                  <c:v>1.520927788E-9</c:v>
                </c:pt>
                <c:pt idx="108322">
                  <c:v>2.7305961230000002E-9</c:v>
                </c:pt>
                <c:pt idx="108323">
                  <c:v>5.4754010999999999E-9</c:v>
                </c:pt>
                <c:pt idx="108324">
                  <c:v>8.9699833040000005E-9</c:v>
                </c:pt>
                <c:pt idx="108325">
                  <c:v>1.8255527940000001E-8</c:v>
                </c:pt>
                <c:pt idx="108326">
                  <c:v>9.0499102610000003E-9</c:v>
                </c:pt>
                <c:pt idx="108327">
                  <c:v>5.0046635959999998E-7</c:v>
                </c:pt>
                <c:pt idx="108328">
                  <c:v>5.6695709899999999E-8</c:v>
                </c:pt>
                <c:pt idx="108329">
                  <c:v>4.0891919780000001E-8</c:v>
                </c:pt>
                <c:pt idx="108330">
                  <c:v>8.8377419010000001E-8</c:v>
                </c:pt>
                <c:pt idx="108331">
                  <c:v>9.1024718899999994E-9</c:v>
                </c:pt>
                <c:pt idx="108332">
                  <c:v>5.3169758069999997E-9</c:v>
                </c:pt>
                <c:pt idx="108333">
                  <c:v>5.8621546309999998E-8</c:v>
                </c:pt>
                <c:pt idx="108334">
                  <c:v>6.5943536810000001E-8</c:v>
                </c:pt>
                <c:pt idx="108335">
                  <c:v>2.3583771299999999E-7</c:v>
                </c:pt>
                <c:pt idx="108336">
                  <c:v>2.128597326E-8</c:v>
                </c:pt>
                <c:pt idx="108337">
                  <c:v>9.2844492820000002E-8</c:v>
                </c:pt>
                <c:pt idx="108338">
                  <c:v>2.1321511400000001E-7</c:v>
                </c:pt>
                <c:pt idx="108339">
                  <c:v>8.0697379250000003E-7</c:v>
                </c:pt>
                <c:pt idx="108340">
                  <c:v>1.2353175720000001E-7</c:v>
                </c:pt>
                <c:pt idx="108341">
                  <c:v>6.9779410959999995E-8</c:v>
                </c:pt>
                <c:pt idx="108342">
                  <c:v>2.8524019980000001E-8</c:v>
                </c:pt>
                <c:pt idx="108343">
                  <c:v>5.9771027000000005E-8</c:v>
                </c:pt>
                <c:pt idx="108344">
                  <c:v>5.8488892989999999E-8</c:v>
                </c:pt>
                <c:pt idx="108345">
                  <c:v>5.628810841E-8</c:v>
                </c:pt>
                <c:pt idx="108346">
                  <c:v>4.4505069270000003E-8</c:v>
                </c:pt>
                <c:pt idx="108347">
                  <c:v>3.527202935E-6</c:v>
                </c:pt>
                <c:pt idx="108348">
                  <c:v>1.2429992770000001E-7</c:v>
                </c:pt>
                <c:pt idx="108349">
                  <c:v>4.6210043479999998E-8</c:v>
                </c:pt>
                <c:pt idx="108350">
                  <c:v>2.975328786E-8</c:v>
                </c:pt>
                <c:pt idx="108351">
                  <c:v>4.0999951099999999E-8</c:v>
                </c:pt>
                <c:pt idx="108352">
                  <c:v>7.9195131280000005E-10</c:v>
                </c:pt>
                <c:pt idx="108353">
                  <c:v>2.3893755369999998E-9</c:v>
                </c:pt>
                <c:pt idx="108354">
                  <c:v>7.7789824940000003E-10</c:v>
                </c:pt>
                <c:pt idx="108355">
                  <c:v>3.7313830900000003E-9</c:v>
                </c:pt>
                <c:pt idx="108356">
                  <c:v>3.2954373680000001E-9</c:v>
                </c:pt>
                <c:pt idx="108357">
                  <c:v>4.5249515060000003E-9</c:v>
                </c:pt>
                <c:pt idx="108358">
                  <c:v>8.1968026959999999E-9</c:v>
                </c:pt>
                <c:pt idx="108359">
                  <c:v>1.0633692810000001E-8</c:v>
                </c:pt>
                <c:pt idx="108360">
                  <c:v>8.7922428299999994E-9</c:v>
                </c:pt>
                <c:pt idx="108361">
                  <c:v>9.0279627769999994E-9</c:v>
                </c:pt>
                <c:pt idx="108362">
                  <c:v>5.930698826E-9</c:v>
                </c:pt>
                <c:pt idx="108363">
                  <c:v>5.1126816940000002E-9</c:v>
                </c:pt>
                <c:pt idx="108364">
                  <c:v>5.8257494209999997E-9</c:v>
                </c:pt>
                <c:pt idx="108365">
                  <c:v>5.7685664969999997E-9</c:v>
                </c:pt>
                <c:pt idx="108366">
                  <c:v>1.0898581890000001E-9</c:v>
                </c:pt>
                <c:pt idx="108367">
                  <c:v>2.6710348200000001E-8</c:v>
                </c:pt>
                <c:pt idx="108368">
                  <c:v>2.07474817E-9</c:v>
                </c:pt>
                <c:pt idx="108369">
                  <c:v>5.0421503589999996E-10</c:v>
                </c:pt>
                <c:pt idx="108370">
                  <c:v>3.6474402629999999E-9</c:v>
                </c:pt>
                <c:pt idx="108371">
                  <c:v>1.3241755080000001E-7</c:v>
                </c:pt>
                <c:pt idx="108372">
                  <c:v>4.2047063309999998E-9</c:v>
                </c:pt>
                <c:pt idx="108373">
                  <c:v>4.8165902450000004E-9</c:v>
                </c:pt>
                <c:pt idx="108374">
                  <c:v>1.7860593700000001E-8</c:v>
                </c:pt>
                <c:pt idx="108375">
                  <c:v>1.6517722879999999E-7</c:v>
                </c:pt>
                <c:pt idx="108376">
                  <c:v>2.0527154130000001E-8</c:v>
                </c:pt>
                <c:pt idx="108377">
                  <c:v>2.4400412489999999E-8</c:v>
                </c:pt>
                <c:pt idx="108378">
                  <c:v>3.0032704390000002E-8</c:v>
                </c:pt>
                <c:pt idx="108379">
                  <c:v>2.257603903E-7</c:v>
                </c:pt>
                <c:pt idx="108380">
                  <c:v>3.2037902290000001E-8</c:v>
                </c:pt>
                <c:pt idx="108381">
                  <c:v>4.5213305810000002E-8</c:v>
                </c:pt>
                <c:pt idx="108382">
                  <c:v>4.3284058710000001E-8</c:v>
                </c:pt>
                <c:pt idx="108383">
                  <c:v>5.9682035380000004E-7</c:v>
                </c:pt>
                <c:pt idx="108384">
                  <c:v>4.282654238E-8</c:v>
                </c:pt>
                <c:pt idx="108385">
                  <c:v>5.9853234090000005E-8</c:v>
                </c:pt>
                <c:pt idx="108386">
                  <c:v>2.1472395379999999E-8</c:v>
                </c:pt>
                <c:pt idx="108387">
                  <c:v>8.321998995E-6</c:v>
                </c:pt>
                <c:pt idx="108388">
                  <c:v>2.7862633779999999E-8</c:v>
                </c:pt>
                <c:pt idx="108389">
                  <c:v>5.1725560650000002E-8</c:v>
                </c:pt>
                <c:pt idx="108390">
                  <c:v>1.573938166E-7</c:v>
                </c:pt>
                <c:pt idx="108391">
                  <c:v>4.4904978690000002E-6</c:v>
                </c:pt>
                <c:pt idx="108392">
                  <c:v>5.5435126379999997E-8</c:v>
                </c:pt>
                <c:pt idx="108393">
                  <c:v>3.3218072859999999E-8</c:v>
                </c:pt>
                <c:pt idx="108394">
                  <c:v>3.1088492820000001E-8</c:v>
                </c:pt>
                <c:pt idx="108395">
                  <c:v>3.0916012279999998E-7</c:v>
                </c:pt>
                <c:pt idx="108396">
                  <c:v>2.1590850500000002E-8</c:v>
                </c:pt>
                <c:pt idx="108397">
                  <c:v>1.3534744450000001E-8</c:v>
                </c:pt>
                <c:pt idx="108398">
                  <c:v>6.6050090499999998E-9</c:v>
                </c:pt>
                <c:pt idx="108399">
                  <c:v>2.423638542E-7</c:v>
                </c:pt>
                <c:pt idx="108400">
                  <c:v>3.8057584110000002E-9</c:v>
                </c:pt>
                <c:pt idx="108401">
                  <c:v>2.3978039119999999E-9</c:v>
                </c:pt>
                <c:pt idx="108402">
                  <c:v>1.1051898150000001E-9</c:v>
                </c:pt>
                <c:pt idx="108403">
                  <c:v>4.798826407E-9</c:v>
                </c:pt>
                <c:pt idx="108404">
                  <c:v>1.009189188E-10</c:v>
                </c:pt>
                <c:pt idx="108405">
                  <c:v>1.6952946590000001E-14</c:v>
                </c:pt>
                <c:pt idx="108406">
                  <c:v>5.1189762429999997E-11</c:v>
                </c:pt>
                <c:pt idx="108407">
                  <c:v>1.409881356E-8</c:v>
                </c:pt>
                <c:pt idx="108408">
                  <c:v>3.6689461149999999E-10</c:v>
                </c:pt>
                <c:pt idx="108409">
                  <c:v>2.7931843169999999E-10</c:v>
                </c:pt>
                <c:pt idx="108410">
                  <c:v>9.6965849089999994E-11</c:v>
                </c:pt>
                <c:pt idx="108411">
                  <c:v>1.404468796E-8</c:v>
                </c:pt>
                <c:pt idx="108412">
                  <c:v>9.9754656630000003E-11</c:v>
                </c:pt>
                <c:pt idx="108413">
                  <c:v>1.4950976679999999E-10</c:v>
                </c:pt>
                <c:pt idx="108414">
                  <c:v>4.0933312860000003E-10</c:v>
                </c:pt>
                <c:pt idx="108415">
                  <c:v>1.089615728E-8</c:v>
                </c:pt>
                <c:pt idx="108416">
                  <c:v>1.9527804970000001E-9</c:v>
                </c:pt>
                <c:pt idx="108417">
                  <c:v>3.8888991160000001E-9</c:v>
                </c:pt>
                <c:pt idx="108418">
                  <c:v>1.1100429850000001E-8</c:v>
                </c:pt>
                <c:pt idx="108419">
                  <c:v>8.1562834690000002E-7</c:v>
                </c:pt>
                <c:pt idx="108420">
                  <c:v>3.6188463619999998E-8</c:v>
                </c:pt>
                <c:pt idx="108421">
                  <c:v>2.6821024409999998E-8</c:v>
                </c:pt>
                <c:pt idx="108422">
                  <c:v>1.1246619689999999E-8</c:v>
                </c:pt>
                <c:pt idx="108423">
                  <c:v>2.160150579E-7</c:v>
                </c:pt>
                <c:pt idx="108424">
                  <c:v>6.2082462350000004E-8</c:v>
                </c:pt>
                <c:pt idx="108425">
                  <c:v>5.1784625240000002E-8</c:v>
                </c:pt>
                <c:pt idx="108426">
                  <c:v>4.8364458920000001E-8</c:v>
                </c:pt>
                <c:pt idx="108427">
                  <c:v>1.5994596520000001E-6</c:v>
                </c:pt>
                <c:pt idx="108428">
                  <c:v>2.3324880309999999E-7</c:v>
                </c:pt>
                <c:pt idx="108429">
                  <c:v>1.5204789409999999E-7</c:v>
                </c:pt>
                <c:pt idx="108430">
                  <c:v>1.270985626E-8</c:v>
                </c:pt>
                <c:pt idx="108431">
                  <c:v>1.1520889740000001E-5</c:v>
                </c:pt>
                <c:pt idx="108432">
                  <c:v>2.1666484970000001E-8</c:v>
                </c:pt>
                <c:pt idx="108433">
                  <c:v>1.052778846E-7</c:v>
                </c:pt>
                <c:pt idx="108434">
                  <c:v>1.283876511E-7</c:v>
                </c:pt>
                <c:pt idx="108435">
                  <c:v>5.2433619690000005E-7</c:v>
                </c:pt>
                <c:pt idx="108436">
                  <c:v>7.1059413809999996E-8</c:v>
                </c:pt>
                <c:pt idx="108437">
                  <c:v>9.9625303510000001E-8</c:v>
                </c:pt>
                <c:pt idx="108438">
                  <c:v>2.9082496970000002E-7</c:v>
                </c:pt>
                <c:pt idx="108439">
                  <c:v>7.547425857E-6</c:v>
                </c:pt>
                <c:pt idx="108440">
                  <c:v>3.4508078979999998E-7</c:v>
                </c:pt>
                <c:pt idx="108441">
                  <c:v>9.1690752900000006E-8</c:v>
                </c:pt>
                <c:pt idx="108442">
                  <c:v>1.6169385359999998E-8</c:v>
                </c:pt>
                <c:pt idx="108443">
                  <c:v>5.543145206E-7</c:v>
                </c:pt>
                <c:pt idx="108444">
                  <c:v>4.0677260979999998E-8</c:v>
                </c:pt>
                <c:pt idx="108445">
                  <c:v>1.488824037E-8</c:v>
                </c:pt>
                <c:pt idx="108446">
                  <c:v>1.182040782E-8</c:v>
                </c:pt>
                <c:pt idx="108447">
                  <c:v>8.2563005720000003E-8</c:v>
                </c:pt>
                <c:pt idx="108448">
                  <c:v>1.9014605049999999E-8</c:v>
                </c:pt>
                <c:pt idx="108449">
                  <c:v>7.3925537679999998E-10</c:v>
                </c:pt>
                <c:pt idx="108450">
                  <c:v>1.1696971750000001E-8</c:v>
                </c:pt>
                <c:pt idx="108451">
                  <c:v>6.2016548699999999E-8</c:v>
                </c:pt>
                <c:pt idx="108452">
                  <c:v>6.3944231369999998E-9</c:v>
                </c:pt>
                <c:pt idx="108453">
                  <c:v>4.845798021E-9</c:v>
                </c:pt>
                <c:pt idx="108454">
                  <c:v>4.9933283740000003E-9</c:v>
                </c:pt>
                <c:pt idx="108455">
                  <c:v>4.8991735059999997E-9</c:v>
                </c:pt>
                <c:pt idx="108456">
                  <c:v>5.9221059489999997E-9</c:v>
                </c:pt>
                <c:pt idx="108457">
                  <c:v>5.9714982770000001E-9</c:v>
                </c:pt>
                <c:pt idx="108458">
                  <c:v>4.6561531260000002E-9</c:v>
                </c:pt>
                <c:pt idx="108459">
                  <c:v>3.661039707E-8</c:v>
                </c:pt>
                <c:pt idx="108460">
                  <c:v>2.032373344E-10</c:v>
                </c:pt>
                <c:pt idx="108461">
                  <c:v>9.9596397069999999E-9</c:v>
                </c:pt>
                <c:pt idx="108462">
                  <c:v>4.2797442890000002E-8</c:v>
                </c:pt>
                <c:pt idx="108463">
                  <c:v>3.6713733110000002E-7</c:v>
                </c:pt>
                <c:pt idx="108464">
                  <c:v>2.7749557239999998E-9</c:v>
                </c:pt>
                <c:pt idx="108465">
                  <c:v>4.4754417600000004E-9</c:v>
                </c:pt>
                <c:pt idx="108466">
                  <c:v>7.7870757590000004E-9</c:v>
                </c:pt>
                <c:pt idx="108467">
                  <c:v>2.9023321370000003E-7</c:v>
                </c:pt>
                <c:pt idx="108468">
                  <c:v>2.7308640290000001E-8</c:v>
                </c:pt>
                <c:pt idx="108469">
                  <c:v>6.5113101669999995E-8</c:v>
                </c:pt>
                <c:pt idx="108470">
                  <c:v>8.9885345540000002E-8</c:v>
                </c:pt>
                <c:pt idx="108471">
                  <c:v>3.031768479E-6</c:v>
                </c:pt>
                <c:pt idx="108472">
                  <c:v>3.1548622460000001E-8</c:v>
                </c:pt>
                <c:pt idx="108473">
                  <c:v>1.1157145240000001E-7</c:v>
                </c:pt>
                <c:pt idx="108474">
                  <c:v>2.7070245E-7</c:v>
                </c:pt>
                <c:pt idx="108475">
                  <c:v>1.011647174E-6</c:v>
                </c:pt>
                <c:pt idx="108476">
                  <c:v>2.0824445430000001E-7</c:v>
                </c:pt>
                <c:pt idx="108477">
                  <c:v>1.570685687E-7</c:v>
                </c:pt>
                <c:pt idx="108478">
                  <c:v>7.1200589279999997E-7</c:v>
                </c:pt>
                <c:pt idx="108479">
                  <c:v>1.0560390649999999E-5</c:v>
                </c:pt>
                <c:pt idx="108480">
                  <c:v>2.2086833450000002E-6</c:v>
                </c:pt>
                <c:pt idx="108481">
                  <c:v>1.6671178850000001E-6</c:v>
                </c:pt>
                <c:pt idx="108482">
                  <c:v>2.4074344869999999E-6</c:v>
                </c:pt>
                <c:pt idx="108483">
                  <c:v>1.429102765E-5</c:v>
                </c:pt>
                <c:pt idx="108484">
                  <c:v>7.5484625410000005E-8</c:v>
                </c:pt>
                <c:pt idx="108485">
                  <c:v>2.18113572E-7</c:v>
                </c:pt>
                <c:pt idx="108486">
                  <c:v>1.8467845270000001E-8</c:v>
                </c:pt>
                <c:pt idx="108487">
                  <c:v>7.4268857140000003E-7</c:v>
                </c:pt>
                <c:pt idx="108488">
                  <c:v>1.2462152030000001E-7</c:v>
                </c:pt>
                <c:pt idx="108489">
                  <c:v>1.6631668460000001E-7</c:v>
                </c:pt>
                <c:pt idx="108490">
                  <c:v>1.7844072789999999E-8</c:v>
                </c:pt>
                <c:pt idx="108491">
                  <c:v>2.5747302739999999E-7</c:v>
                </c:pt>
                <c:pt idx="108492">
                  <c:v>7.0548602250000005E-8</c:v>
                </c:pt>
                <c:pt idx="108493">
                  <c:v>1.047150633E-7</c:v>
                </c:pt>
                <c:pt idx="108494">
                  <c:v>1.000542424E-7</c:v>
                </c:pt>
                <c:pt idx="108495">
                  <c:v>5.5699394749999997E-8</c:v>
                </c:pt>
                <c:pt idx="108496">
                  <c:v>7.5327964590000005E-8</c:v>
                </c:pt>
                <c:pt idx="108497">
                  <c:v>4.2238566420000002E-8</c:v>
                </c:pt>
                <c:pt idx="108498">
                  <c:v>4.2411553819999999E-8</c:v>
                </c:pt>
                <c:pt idx="108499">
                  <c:v>5.6258305510000001E-8</c:v>
                </c:pt>
                <c:pt idx="108500">
                  <c:v>3.6012087289999997E-8</c:v>
                </c:pt>
                <c:pt idx="108501">
                  <c:v>2.1406736540000001E-8</c:v>
                </c:pt>
                <c:pt idx="108502">
                  <c:v>2.544828321E-8</c:v>
                </c:pt>
                <c:pt idx="108503">
                  <c:v>3.4107984120000003E-8</c:v>
                </c:pt>
                <c:pt idx="108504">
                  <c:v>2.4406795900000001E-8</c:v>
                </c:pt>
                <c:pt idx="108505">
                  <c:v>2.8314401349999999E-8</c:v>
                </c:pt>
                <c:pt idx="108506">
                  <c:v>2.9317432489999999E-8</c:v>
                </c:pt>
                <c:pt idx="108507">
                  <c:v>1.1734938689999999E-8</c:v>
                </c:pt>
                <c:pt idx="108508">
                  <c:v>4.9515065110000001E-8</c:v>
                </c:pt>
                <c:pt idx="108509">
                  <c:v>5.1638922979999999E-8</c:v>
                </c:pt>
                <c:pt idx="108510">
                  <c:v>5.2695492999999998E-8</c:v>
                </c:pt>
                <c:pt idx="108511">
                  <c:v>1.2172259150000001E-7</c:v>
                </c:pt>
                <c:pt idx="108512">
                  <c:v>1.2754006030000001E-7</c:v>
                </c:pt>
                <c:pt idx="108513">
                  <c:v>4.1232003890000003E-8</c:v>
                </c:pt>
                <c:pt idx="108514">
                  <c:v>6.627696371E-8</c:v>
                </c:pt>
                <c:pt idx="108515">
                  <c:v>2.545659303E-7</c:v>
                </c:pt>
                <c:pt idx="108516">
                  <c:v>2.747838113E-7</c:v>
                </c:pt>
                <c:pt idx="108517">
                  <c:v>6.4952528579999995E-8</c:v>
                </c:pt>
                <c:pt idx="108518">
                  <c:v>7.0491130899999996E-8</c:v>
                </c:pt>
                <c:pt idx="108519">
                  <c:v>1.6860431659999999E-6</c:v>
                </c:pt>
                <c:pt idx="108520">
                  <c:v>1.300414968E-6</c:v>
                </c:pt>
                <c:pt idx="108521">
                  <c:v>1.5641140710000001E-6</c:v>
                </c:pt>
                <c:pt idx="108522">
                  <c:v>1.1972654949999999E-5</c:v>
                </c:pt>
                <c:pt idx="108523">
                  <c:v>2.552325963E-5</c:v>
                </c:pt>
                <c:pt idx="108524">
                  <c:v>1.9480074440000001E-6</c:v>
                </c:pt>
                <c:pt idx="108525">
                  <c:v>1.173719269E-6</c:v>
                </c:pt>
                <c:pt idx="108526">
                  <c:v>4.4462475800000002E-7</c:v>
                </c:pt>
                <c:pt idx="108527">
                  <c:v>4.6289974150000001E-7</c:v>
                </c:pt>
                <c:pt idx="108528">
                  <c:v>3.333068568E-7</c:v>
                </c:pt>
                <c:pt idx="108529">
                  <c:v>3.743887275E-7</c:v>
                </c:pt>
                <c:pt idx="108530">
                  <c:v>6.9324837779999999E-7</c:v>
                </c:pt>
                <c:pt idx="108531">
                  <c:v>1.932411526E-6</c:v>
                </c:pt>
                <c:pt idx="108532">
                  <c:v>6.3485867399999996E-7</c:v>
                </c:pt>
                <c:pt idx="108533">
                  <c:v>4.621462906E-7</c:v>
                </c:pt>
                <c:pt idx="108534">
                  <c:v>8.0775475099999999E-7</c:v>
                </c:pt>
                <c:pt idx="108535">
                  <c:v>5.452230866E-7</c:v>
                </c:pt>
                <c:pt idx="108536">
                  <c:v>7.4916618429999994E-8</c:v>
                </c:pt>
                <c:pt idx="108537">
                  <c:v>1.60589719E-7</c:v>
                </c:pt>
                <c:pt idx="108538">
                  <c:v>1.04602404E-7</c:v>
                </c:pt>
                <c:pt idx="108539">
                  <c:v>4.3970205930000002E-8</c:v>
                </c:pt>
                <c:pt idx="108540">
                  <c:v>1.062749693E-7</c:v>
                </c:pt>
                <c:pt idx="108541">
                  <c:v>3.1609990169999998E-7</c:v>
                </c:pt>
                <c:pt idx="108542">
                  <c:v>6.445385905E-7</c:v>
                </c:pt>
                <c:pt idx="108543">
                  <c:v>8.3778053489999999E-7</c:v>
                </c:pt>
                <c:pt idx="108544">
                  <c:v>2.3060028750000001E-8</c:v>
                </c:pt>
                <c:pt idx="108545">
                  <c:v>3.5891445280000002E-8</c:v>
                </c:pt>
                <c:pt idx="108546">
                  <c:v>5.2098568139999998E-8</c:v>
                </c:pt>
                <c:pt idx="108547">
                  <c:v>6.0321219940000003E-8</c:v>
                </c:pt>
                <c:pt idx="108548">
                  <c:v>6.2939429420000003E-8</c:v>
                </c:pt>
                <c:pt idx="108549">
                  <c:v>5.2304466240000002E-8</c:v>
                </c:pt>
                <c:pt idx="108550">
                  <c:v>2.9087018980000001E-8</c:v>
                </c:pt>
                <c:pt idx="108551">
                  <c:v>1.0804645910000001E-7</c:v>
                </c:pt>
                <c:pt idx="108552">
                  <c:v>4.1260901490000003E-8</c:v>
                </c:pt>
                <c:pt idx="108553">
                  <c:v>4.8338897160000001E-8</c:v>
                </c:pt>
                <c:pt idx="108554">
                  <c:v>3.731954141E-8</c:v>
                </c:pt>
                <c:pt idx="108555">
                  <c:v>7.6095672010000001E-8</c:v>
                </c:pt>
                <c:pt idx="108556">
                  <c:v>6.2426394399999999E-8</c:v>
                </c:pt>
                <c:pt idx="108557">
                  <c:v>1.3706902049999999E-7</c:v>
                </c:pt>
                <c:pt idx="108558">
                  <c:v>2.4585470859999998E-9</c:v>
                </c:pt>
                <c:pt idx="108559">
                  <c:v>4.4873765499999998E-8</c:v>
                </c:pt>
                <c:pt idx="108560">
                  <c:v>3.1601022900000002E-7</c:v>
                </c:pt>
                <c:pt idx="108561">
                  <c:v>3.5035981159999999E-7</c:v>
                </c:pt>
                <c:pt idx="108562">
                  <c:v>2.814955778E-6</c:v>
                </c:pt>
                <c:pt idx="108563">
                  <c:v>4.6560822099999998E-6</c:v>
                </c:pt>
                <c:pt idx="108564">
                  <c:v>9.7035694369999993E-7</c:v>
                </c:pt>
                <c:pt idx="108565">
                  <c:v>2.6374974269999998E-6</c:v>
                </c:pt>
                <c:pt idx="108566">
                  <c:v>4.6547579829999996E-6</c:v>
                </c:pt>
                <c:pt idx="108567">
                  <c:v>1.530726297E-6</c:v>
                </c:pt>
                <c:pt idx="108568">
                  <c:v>1.1104653079999999E-6</c:v>
                </c:pt>
                <c:pt idx="108569">
                  <c:v>1.182187606E-6</c:v>
                </c:pt>
                <c:pt idx="108570">
                  <c:v>2.2013432980000001E-6</c:v>
                </c:pt>
                <c:pt idx="108571">
                  <c:v>5.6925517380000004E-6</c:v>
                </c:pt>
                <c:pt idx="108572">
                  <c:v>3.7362130330000001E-6</c:v>
                </c:pt>
                <c:pt idx="108573">
                  <c:v>2.1620214459999999E-6</c:v>
                </c:pt>
                <c:pt idx="108574">
                  <c:v>2.4924193050000001E-5</c:v>
                </c:pt>
                <c:pt idx="108575">
                  <c:v>7.4905241979999996E-6</c:v>
                </c:pt>
                <c:pt idx="108576">
                  <c:v>1.5511082860000001E-6</c:v>
                </c:pt>
                <c:pt idx="108577">
                  <c:v>1.0910122800000001E-6</c:v>
                </c:pt>
                <c:pt idx="108578">
                  <c:v>5.5829606959999997E-7</c:v>
                </c:pt>
                <c:pt idx="108579">
                  <c:v>1.2900280570000001E-7</c:v>
                </c:pt>
                <c:pt idx="108580">
                  <c:v>7.3087222830000003E-7</c:v>
                </c:pt>
                <c:pt idx="108581">
                  <c:v>1.7640211549999999E-7</c:v>
                </c:pt>
                <c:pt idx="108582">
                  <c:v>4.0841185900000003E-6</c:v>
                </c:pt>
                <c:pt idx="108583">
                  <c:v>1.7229579239999999E-6</c:v>
                </c:pt>
                <c:pt idx="108584">
                  <c:v>9.2633504949999996E-7</c:v>
                </c:pt>
                <c:pt idx="108585">
                  <c:v>6.8353268140000005E-7</c:v>
                </c:pt>
                <c:pt idx="108586">
                  <c:v>5.5722607240000005E-7</c:v>
                </c:pt>
                <c:pt idx="108587">
                  <c:v>2.6311660380000002E-7</c:v>
                </c:pt>
                <c:pt idx="108588">
                  <c:v>6.0190260699999994E-8</c:v>
                </c:pt>
                <c:pt idx="108589">
                  <c:v>3.975601309E-8</c:v>
                </c:pt>
                <c:pt idx="108590">
                  <c:v>6.6613153390000003E-8</c:v>
                </c:pt>
                <c:pt idx="108591">
                  <c:v>9.1017546620000002E-8</c:v>
                </c:pt>
                <c:pt idx="108592">
                  <c:v>1.7590979720000001E-7</c:v>
                </c:pt>
                <c:pt idx="108593">
                  <c:v>1.3813316370000001E-7</c:v>
                </c:pt>
                <c:pt idx="108594">
                  <c:v>7.2908256379999995E-7</c:v>
                </c:pt>
                <c:pt idx="108595">
                  <c:v>3.450093492E-7</c:v>
                </c:pt>
                <c:pt idx="108596">
                  <c:v>1.309648702E-7</c:v>
                </c:pt>
                <c:pt idx="108597">
                  <c:v>3.6734252759999998E-7</c:v>
                </c:pt>
                <c:pt idx="108598">
                  <c:v>7.5440464719999996E-8</c:v>
                </c:pt>
                <c:pt idx="108599">
                  <c:v>7.6274636140000004E-8</c:v>
                </c:pt>
                <c:pt idx="108600">
                  <c:v>1.68879572E-7</c:v>
                </c:pt>
                <c:pt idx="108601">
                  <c:v>1.553149713E-7</c:v>
                </c:pt>
                <c:pt idx="108602">
                  <c:v>6.1310001450000006E-8</c:v>
                </c:pt>
                <c:pt idx="108603">
                  <c:v>9.2863445090000006E-8</c:v>
                </c:pt>
                <c:pt idx="108604">
                  <c:v>6.6868574190000003E-8</c:v>
                </c:pt>
                <c:pt idx="108605">
                  <c:v>2.8558157699999999E-8</c:v>
                </c:pt>
                <c:pt idx="108606">
                  <c:v>5.9167733130000003E-7</c:v>
                </c:pt>
                <c:pt idx="108607">
                  <c:v>2.3066226399999999E-8</c:v>
                </c:pt>
                <c:pt idx="108608">
                  <c:v>1.120391532E-7</c:v>
                </c:pt>
                <c:pt idx="108609">
                  <c:v>3.1007392670000002E-7</c:v>
                </c:pt>
                <c:pt idx="108610">
                  <c:v>5.914388155E-7</c:v>
                </c:pt>
                <c:pt idx="108611">
                  <c:v>2.8855336650000001E-7</c:v>
                </c:pt>
                <c:pt idx="108612">
                  <c:v>1.2344206709999999E-6</c:v>
                </c:pt>
                <c:pt idx="108613">
                  <c:v>2.5701266500000001E-6</c:v>
                </c:pt>
                <c:pt idx="108614">
                  <c:v>5.8373680830000001E-5</c:v>
                </c:pt>
                <c:pt idx="108615">
                  <c:v>1.369681897E-5</c:v>
                </c:pt>
                <c:pt idx="108616">
                  <c:v>2.1567903029999999E-6</c:v>
                </c:pt>
                <c:pt idx="108617">
                  <c:v>5.0881463450000003E-6</c:v>
                </c:pt>
                <c:pt idx="108618">
                  <c:v>8.8142975149999992E-6</c:v>
                </c:pt>
                <c:pt idx="108619">
                  <c:v>5.0098545230000002E-7</c:v>
                </c:pt>
                <c:pt idx="108620">
                  <c:v>8.3470779149999997E-7</c:v>
                </c:pt>
                <c:pt idx="108621">
                  <c:v>2.4197562309999998E-6</c:v>
                </c:pt>
                <c:pt idx="108622">
                  <c:v>1.9517214650000001E-6</c:v>
                </c:pt>
                <c:pt idx="108623">
                  <c:v>5.2361981859999997E-7</c:v>
                </c:pt>
                <c:pt idx="108624">
                  <c:v>9.4382984319999995E-7</c:v>
                </c:pt>
                <c:pt idx="108625">
                  <c:v>2.0929735580000001E-6</c:v>
                </c:pt>
                <c:pt idx="108626">
                  <c:v>2.6946793700000001E-6</c:v>
                </c:pt>
                <c:pt idx="108627">
                  <c:v>1.0466694430000001E-6</c:v>
                </c:pt>
                <c:pt idx="108628">
                  <c:v>9.9775868039999991E-7</c:v>
                </c:pt>
                <c:pt idx="108629">
                  <c:v>6.2136550430000002E-7</c:v>
                </c:pt>
                <c:pt idx="108630">
                  <c:v>4.6488764400000001E-7</c:v>
                </c:pt>
                <c:pt idx="108631">
                  <c:v>3.780099352E-7</c:v>
                </c:pt>
                <c:pt idx="108632">
                  <c:v>4.7788878080000003E-7</c:v>
                </c:pt>
                <c:pt idx="108633">
                  <c:v>8.883927393E-8</c:v>
                </c:pt>
                <c:pt idx="108634">
                  <c:v>1.2166871189999999E-6</c:v>
                </c:pt>
                <c:pt idx="108635">
                  <c:v>8.0869508549999997E-8</c:v>
                </c:pt>
                <c:pt idx="108636">
                  <c:v>9.8704351090000001E-8</c:v>
                </c:pt>
                <c:pt idx="108637">
                  <c:v>2.7159328780000001E-8</c:v>
                </c:pt>
                <c:pt idx="108638">
                  <c:v>2.2335985029999999E-6</c:v>
                </c:pt>
                <c:pt idx="108639">
                  <c:v>3.3156710120000002E-8</c:v>
                </c:pt>
                <c:pt idx="108640">
                  <c:v>1.1189253660000001E-8</c:v>
                </c:pt>
                <c:pt idx="108641">
                  <c:v>2.2210182500000001E-7</c:v>
                </c:pt>
                <c:pt idx="108642">
                  <c:v>2.1376464920000002E-6</c:v>
                </c:pt>
                <c:pt idx="108643">
                  <c:v>1.6894540250000001E-7</c:v>
                </c:pt>
                <c:pt idx="108644">
                  <c:v>1.6691098330000001E-7</c:v>
                </c:pt>
                <c:pt idx="108645">
                  <c:v>3.3369016220000001E-7</c:v>
                </c:pt>
                <c:pt idx="108646">
                  <c:v>1.3444255090000001E-6</c:v>
                </c:pt>
                <c:pt idx="108647">
                  <c:v>2.2974699109999999E-7</c:v>
                </c:pt>
                <c:pt idx="108648">
                  <c:v>1.5248396529999999E-7</c:v>
                </c:pt>
                <c:pt idx="108649">
                  <c:v>2.802167895E-7</c:v>
                </c:pt>
                <c:pt idx="108650">
                  <c:v>3.630487678E-7</c:v>
                </c:pt>
                <c:pt idx="108651">
                  <c:v>1.6852221790000001E-7</c:v>
                </c:pt>
                <c:pt idx="108652">
                  <c:v>1.316203593E-7</c:v>
                </c:pt>
                <c:pt idx="108653">
                  <c:v>1.029379732E-7</c:v>
                </c:pt>
                <c:pt idx="108654">
                  <c:v>4.324627138E-6</c:v>
                </c:pt>
                <c:pt idx="108655">
                  <c:v>4.2895261900000001E-7</c:v>
                </c:pt>
                <c:pt idx="108656">
                  <c:v>9.7858844159999996E-7</c:v>
                </c:pt>
                <c:pt idx="108657">
                  <c:v>1.7641256199999999E-6</c:v>
                </c:pt>
                <c:pt idx="108658">
                  <c:v>3.2847697079999998E-5</c:v>
                </c:pt>
                <c:pt idx="108659">
                  <c:v>1.0442770909999999E-6</c:v>
                </c:pt>
                <c:pt idx="108660">
                  <c:v>3.801817554E-7</c:v>
                </c:pt>
                <c:pt idx="108661">
                  <c:v>6.9553610159999995E-7</c:v>
                </c:pt>
                <c:pt idx="108662">
                  <c:v>1.377032069E-5</c:v>
                </c:pt>
                <c:pt idx="108663">
                  <c:v>1.566874204E-6</c:v>
                </c:pt>
                <c:pt idx="108664">
                  <c:v>9.0356286420000003E-7</c:v>
                </c:pt>
                <c:pt idx="108665">
                  <c:v>2.1118028759999999E-7</c:v>
                </c:pt>
                <c:pt idx="108666">
                  <c:v>7.7825020129999997E-5</c:v>
                </c:pt>
                <c:pt idx="108667">
                  <c:v>4.2458826150000001E-7</c:v>
                </c:pt>
                <c:pt idx="108668">
                  <c:v>1.1232945799999999E-6</c:v>
                </c:pt>
                <c:pt idx="108669">
                  <c:v>1.476526966E-6</c:v>
                </c:pt>
                <c:pt idx="108670">
                  <c:v>2.039980755E-5</c:v>
                </c:pt>
                <c:pt idx="108671">
                  <c:v>4.3868822549999999E-7</c:v>
                </c:pt>
                <c:pt idx="108672">
                  <c:v>7.41160423E-7</c:v>
                </c:pt>
                <c:pt idx="108673">
                  <c:v>4.4598864680000001E-7</c:v>
                </c:pt>
                <c:pt idx="108674">
                  <c:v>8.028110112E-5</c:v>
                </c:pt>
                <c:pt idx="108675">
                  <c:v>1.048727654E-6</c:v>
                </c:pt>
                <c:pt idx="108676">
                  <c:v>3.7418544079999998E-7</c:v>
                </c:pt>
                <c:pt idx="108677">
                  <c:v>1.399712899E-6</c:v>
                </c:pt>
                <c:pt idx="108678">
                  <c:v>2.4224469330000001E-5</c:v>
                </c:pt>
                <c:pt idx="108679">
                  <c:v>1.046872137E-7</c:v>
                </c:pt>
                <c:pt idx="108680">
                  <c:v>1.4828574859999999E-7</c:v>
                </c:pt>
                <c:pt idx="108681">
                  <c:v>2.3269029699999999E-7</c:v>
                </c:pt>
                <c:pt idx="108682">
                  <c:v>2.376584748E-6</c:v>
                </c:pt>
                <c:pt idx="108683">
                  <c:v>1.192938365E-6</c:v>
                </c:pt>
                <c:pt idx="108684">
                  <c:v>1.2041914399999999E-6</c:v>
                </c:pt>
                <c:pt idx="108685">
                  <c:v>4.1208630910000001E-7</c:v>
                </c:pt>
                <c:pt idx="108686">
                  <c:v>2.9966940789999998E-4</c:v>
                </c:pt>
                <c:pt idx="108687">
                  <c:v>5.2790261600000002E-7</c:v>
                </c:pt>
                <c:pt idx="108688">
                  <c:v>4.9248759320000004E-6</c:v>
                </c:pt>
                <c:pt idx="108689">
                  <c:v>7.6970964979999993E-6</c:v>
                </c:pt>
                <c:pt idx="108690">
                  <c:v>6.5556337720000003E-5</c:v>
                </c:pt>
                <c:pt idx="108691">
                  <c:v>5.9868612510000004E-6</c:v>
                </c:pt>
                <c:pt idx="108692">
                  <c:v>8.745685035E-6</c:v>
                </c:pt>
                <c:pt idx="108693">
                  <c:v>9.1265563340000002E-6</c:v>
                </c:pt>
                <c:pt idx="108694">
                  <c:v>3.8836891299999998E-4</c:v>
                </c:pt>
                <c:pt idx="108695">
                  <c:v>7.16490525E-6</c:v>
                </c:pt>
                <c:pt idx="108696">
                  <c:v>1.3382683799999999E-5</c:v>
                </c:pt>
                <c:pt idx="108697">
                  <c:v>2.256597317E-5</c:v>
                </c:pt>
                <c:pt idx="108698">
                  <c:v>2.9012748129999999E-3</c:v>
                </c:pt>
                <c:pt idx="108699">
                  <c:v>2.0963419589999998E-5</c:v>
                </c:pt>
                <c:pt idx="108700">
                  <c:v>1.5779627770000001E-5</c:v>
                </c:pt>
                <c:pt idx="108701">
                  <c:v>1.422581257E-5</c:v>
                </c:pt>
                <c:pt idx="108702">
                  <c:v>1.826035352E-4</c:v>
                </c:pt>
                <c:pt idx="108703">
                  <c:v>1.7670635209999999E-5</c:v>
                </c:pt>
                <c:pt idx="108704">
                  <c:v>1.6112653770000001E-5</c:v>
                </c:pt>
                <c:pt idx="108705">
                  <c:v>1.788099401E-5</c:v>
                </c:pt>
                <c:pt idx="108706">
                  <c:v>2.8941601210000002E-3</c:v>
                </c:pt>
                <c:pt idx="108707">
                  <c:v>2.5671243829999999E-5</c:v>
                </c:pt>
                <c:pt idx="108708">
                  <c:v>1.485748625E-5</c:v>
                </c:pt>
                <c:pt idx="108709">
                  <c:v>5.0696810849999998E-6</c:v>
                </c:pt>
                <c:pt idx="108710">
                  <c:v>3.9882199970000002E-4</c:v>
                </c:pt>
                <c:pt idx="108711">
                  <c:v>1.1429348539999999E-5</c:v>
                </c:pt>
                <c:pt idx="108712">
                  <c:v>8.8447914740000006E-6</c:v>
                </c:pt>
                <c:pt idx="108713">
                  <c:v>4.8463608339999999E-6</c:v>
                </c:pt>
                <c:pt idx="108714">
                  <c:v>6.4595777249999999E-5</c:v>
                </c:pt>
                <c:pt idx="108715">
                  <c:v>9.0119496280000001E-6</c:v>
                </c:pt>
                <c:pt idx="108716">
                  <c:v>5.3751309119999999E-6</c:v>
                </c:pt>
                <c:pt idx="108717">
                  <c:v>2.8191726659999998E-7</c:v>
                </c:pt>
                <c:pt idx="108718">
                  <c:v>2.9849630679999999E-4</c:v>
                </c:pt>
                <c:pt idx="108719">
                  <c:v>6.9595956740000004E-7</c:v>
                </c:pt>
                <c:pt idx="108720">
                  <c:v>1.3770177630000001E-6</c:v>
                </c:pt>
                <c:pt idx="108721">
                  <c:v>1.1087560440000001E-6</c:v>
                </c:pt>
                <c:pt idx="108722">
                  <c:v>2.4545805830000002E-6</c:v>
                </c:pt>
                <c:pt idx="108723">
                  <c:v>2.7450932180000003E-7</c:v>
                </c:pt>
                <c:pt idx="108724">
                  <c:v>1.4960592929999999E-7</c:v>
                </c:pt>
                <c:pt idx="108725">
                  <c:v>1.190621669E-7</c:v>
                </c:pt>
                <c:pt idx="108726">
                  <c:v>2.293364423E-5</c:v>
                </c:pt>
                <c:pt idx="108727">
                  <c:v>1.109096996E-6</c:v>
                </c:pt>
                <c:pt idx="108728">
                  <c:v>5.4752083149999997E-7</c:v>
                </c:pt>
                <c:pt idx="108729">
                  <c:v>8.9874263899999995E-7</c:v>
                </c:pt>
                <c:pt idx="108730">
                  <c:v>8.0941300930000004E-5</c:v>
                </c:pt>
                <c:pt idx="108731">
                  <c:v>7.3223285300000001E-7</c:v>
                </c:pt>
                <c:pt idx="108732">
                  <c:v>7.2113841780000005E-7</c:v>
                </c:pt>
                <c:pt idx="108733">
                  <c:v>3.0800792160000002E-7</c:v>
                </c:pt>
                <c:pt idx="108734">
                  <c:v>2.0145871259999999E-5</c:v>
                </c:pt>
                <c:pt idx="108735">
                  <c:v>1.7240949620000001E-6</c:v>
                </c:pt>
                <c:pt idx="108736">
                  <c:v>1.1031311819999999E-6</c:v>
                </c:pt>
                <c:pt idx="108737">
                  <c:v>3.1582445880000002E-7</c:v>
                </c:pt>
                <c:pt idx="108738">
                  <c:v>7.5893508069999998E-5</c:v>
                </c:pt>
                <c:pt idx="108739">
                  <c:v>5.7544556889999998E-7</c:v>
                </c:pt>
                <c:pt idx="108740">
                  <c:v>1.1997201749999999E-6</c:v>
                </c:pt>
                <c:pt idx="108741">
                  <c:v>1.5479273530000001E-6</c:v>
                </c:pt>
                <c:pt idx="108742">
                  <c:v>1.3803202300000001E-5</c:v>
                </c:pt>
                <c:pt idx="108743">
                  <c:v>8.7033867429999996E-7</c:v>
                </c:pt>
                <c:pt idx="108744">
                  <c:v>4.3007701420000001E-7</c:v>
                </c:pt>
                <c:pt idx="108745">
                  <c:v>1.0016822170000001E-6</c:v>
                </c:pt>
                <c:pt idx="108746">
                  <c:v>3.1893707599999998E-5</c:v>
                </c:pt>
                <c:pt idx="108747">
                  <c:v>1.863203912E-6</c:v>
                </c:pt>
                <c:pt idx="108748">
                  <c:v>1.213006143E-6</c:v>
                </c:pt>
                <c:pt idx="108749">
                  <c:v>4.805599985E-7</c:v>
                </c:pt>
                <c:pt idx="108750">
                  <c:v>4.4248954019999998E-6</c:v>
                </c:pt>
                <c:pt idx="108751">
                  <c:v>9.1102124060000006E-8</c:v>
                </c:pt>
                <c:pt idx="108752">
                  <c:v>1.2915823369999999E-7</c:v>
                </c:pt>
                <c:pt idx="108753">
                  <c:v>1.6213664100000001E-7</c:v>
                </c:pt>
                <c:pt idx="108754">
                  <c:v>3.7864266839999998E-7</c:v>
                </c:pt>
                <c:pt idx="108755">
                  <c:v>2.9274172579999998E-7</c:v>
                </c:pt>
                <c:pt idx="108756">
                  <c:v>1.4135565600000001E-7</c:v>
                </c:pt>
                <c:pt idx="108757">
                  <c:v>2.1816331359999999E-7</c:v>
                </c:pt>
                <c:pt idx="108758">
                  <c:v>1.3440830980000001E-6</c:v>
                </c:pt>
                <c:pt idx="108759">
                  <c:v>3.5529951780000002E-7</c:v>
                </c:pt>
                <c:pt idx="108760">
                  <c:v>1.667537688E-7</c:v>
                </c:pt>
                <c:pt idx="108761">
                  <c:v>1.631655516E-7</c:v>
                </c:pt>
                <c:pt idx="108762">
                  <c:v>2.0937181879999999E-6</c:v>
                </c:pt>
                <c:pt idx="108763">
                  <c:v>1.867598306E-7</c:v>
                </c:pt>
                <c:pt idx="108764">
                  <c:v>5.5859731479999998E-9</c:v>
                </c:pt>
                <c:pt idx="108765">
                  <c:v>3.2061550569999997E-8</c:v>
                </c:pt>
                <c:pt idx="108766">
                  <c:v>2.091516011E-6</c:v>
                </c:pt>
                <c:pt idx="108767">
                  <c:v>1.091201573E-8</c:v>
                </c:pt>
                <c:pt idx="108768">
                  <c:v>1.2197918989999999E-7</c:v>
                </c:pt>
                <c:pt idx="108769">
                  <c:v>8.3558009119999997E-8</c:v>
                </c:pt>
                <c:pt idx="108770">
                  <c:v>1.065556746E-6</c:v>
                </c:pt>
                <c:pt idx="108771">
                  <c:v>1.4955763100000001E-7</c:v>
                </c:pt>
                <c:pt idx="108772">
                  <c:v>5.247338264E-7</c:v>
                </c:pt>
                <c:pt idx="108773">
                  <c:v>3.7261426979999999E-7</c:v>
                </c:pt>
                <c:pt idx="108774">
                  <c:v>3.9883649390000001E-7</c:v>
                </c:pt>
                <c:pt idx="108775">
                  <c:v>7.4952417060000001E-7</c:v>
                </c:pt>
                <c:pt idx="108776">
                  <c:v>1.0460227180000001E-6</c:v>
                </c:pt>
                <c:pt idx="108777">
                  <c:v>1.009212246E-6</c:v>
                </c:pt>
                <c:pt idx="108778">
                  <c:v>2.7598362329999999E-6</c:v>
                </c:pt>
                <c:pt idx="108779">
                  <c:v>2.0422364269999998E-6</c:v>
                </c:pt>
                <c:pt idx="108780">
                  <c:v>8.271861532E-7</c:v>
                </c:pt>
                <c:pt idx="108781">
                  <c:v>4.9595331889999999E-7</c:v>
                </c:pt>
                <c:pt idx="108782">
                  <c:v>1.9438577520000002E-6</c:v>
                </c:pt>
                <c:pt idx="108783">
                  <c:v>2.3138235760000002E-6</c:v>
                </c:pt>
                <c:pt idx="108784">
                  <c:v>7.0440751630000005E-7</c:v>
                </c:pt>
                <c:pt idx="108785">
                  <c:v>4.6576051779999999E-7</c:v>
                </c:pt>
                <c:pt idx="108786">
                  <c:v>8.2446711290000006E-6</c:v>
                </c:pt>
                <c:pt idx="108787">
                  <c:v>4.3083839200000002E-6</c:v>
                </c:pt>
                <c:pt idx="108788">
                  <c:v>2.3282566520000001E-6</c:v>
                </c:pt>
                <c:pt idx="108789">
                  <c:v>1.390517E-5</c:v>
                </c:pt>
                <c:pt idx="108790">
                  <c:v>5.6856452480000001E-5</c:v>
                </c:pt>
                <c:pt idx="108791">
                  <c:v>2.7464971299999998E-6</c:v>
                </c:pt>
                <c:pt idx="108792">
                  <c:v>1.4037119570000001E-6</c:v>
                </c:pt>
                <c:pt idx="108793">
                  <c:v>2.8593432199999997E-7</c:v>
                </c:pt>
                <c:pt idx="108794">
                  <c:v>5.8642897539999996E-7</c:v>
                </c:pt>
                <c:pt idx="108795">
                  <c:v>3.0079854600000001E-7</c:v>
                </c:pt>
                <c:pt idx="108796">
                  <c:v>1.028522287E-7</c:v>
                </c:pt>
                <c:pt idx="108797">
                  <c:v>1.9365050640000001E-8</c:v>
                </c:pt>
                <c:pt idx="108798">
                  <c:v>5.5350746329999995E-7</c:v>
                </c:pt>
                <c:pt idx="108799">
                  <c:v>1.8269853290000001E-8</c:v>
                </c:pt>
                <c:pt idx="108800">
                  <c:v>7.073863457E-8</c:v>
                </c:pt>
                <c:pt idx="108801">
                  <c:v>9.144630987E-8</c:v>
                </c:pt>
                <c:pt idx="108802">
                  <c:v>5.7884979929999998E-8</c:v>
                </c:pt>
                <c:pt idx="108803">
                  <c:v>1.5568928450000001E-7</c:v>
                </c:pt>
                <c:pt idx="108804">
                  <c:v>1.5471456309999999E-7</c:v>
                </c:pt>
                <c:pt idx="108805">
                  <c:v>7.3684345570000003E-8</c:v>
                </c:pt>
                <c:pt idx="108806">
                  <c:v>7.712996785E-8</c:v>
                </c:pt>
                <c:pt idx="108807">
                  <c:v>3.3481464479999999E-7</c:v>
                </c:pt>
                <c:pt idx="108808">
                  <c:v>9.339113088E-8</c:v>
                </c:pt>
                <c:pt idx="108809">
                  <c:v>3.6387279620000001E-7</c:v>
                </c:pt>
                <c:pt idx="108810">
                  <c:v>6.8092011430000004E-7</c:v>
                </c:pt>
                <c:pt idx="108811">
                  <c:v>1.699027983E-7</c:v>
                </c:pt>
                <c:pt idx="108812">
                  <c:v>1.8069721039999999E-7</c:v>
                </c:pt>
                <c:pt idx="108813">
                  <c:v>8.7735085750000004E-8</c:v>
                </c:pt>
                <c:pt idx="108814">
                  <c:v>6.3041421119999998E-8</c:v>
                </c:pt>
                <c:pt idx="108815">
                  <c:v>4.0301278980000001E-8</c:v>
                </c:pt>
                <c:pt idx="108816">
                  <c:v>6.8495040759999999E-8</c:v>
                </c:pt>
                <c:pt idx="108817">
                  <c:v>2.5869416979999999E-7</c:v>
                </c:pt>
                <c:pt idx="108818">
                  <c:v>5.2734205460000002E-7</c:v>
                </c:pt>
                <c:pt idx="108819">
                  <c:v>6.5817551230000002E-7</c:v>
                </c:pt>
                <c:pt idx="108820">
                  <c:v>9.00841646E-7</c:v>
                </c:pt>
                <c:pt idx="108821">
                  <c:v>1.716193106E-6</c:v>
                </c:pt>
                <c:pt idx="108822">
                  <c:v>3.8475992679999997E-6</c:v>
                </c:pt>
                <c:pt idx="108823">
                  <c:v>2.34870173E-7</c:v>
                </c:pt>
                <c:pt idx="108824">
                  <c:v>7.0818162849999996E-7</c:v>
                </c:pt>
                <c:pt idx="108825">
                  <c:v>1.3138539749999999E-7</c:v>
                </c:pt>
                <c:pt idx="108826">
                  <c:v>5.0204526460000002E-7</c:v>
                </c:pt>
                <c:pt idx="108827">
                  <c:v>1.067131641E-6</c:v>
                </c:pt>
                <c:pt idx="108828">
                  <c:v>1.356047821E-6</c:v>
                </c:pt>
                <c:pt idx="108829">
                  <c:v>7.3566444210000001E-6</c:v>
                </c:pt>
                <c:pt idx="108830">
                  <c:v>2.307207463E-5</c:v>
                </c:pt>
                <c:pt idx="108831">
                  <c:v>2.2490875500000001E-6</c:v>
                </c:pt>
                <c:pt idx="108832">
                  <c:v>4.2642992929999999E-6</c:v>
                </c:pt>
                <c:pt idx="108833">
                  <c:v>5.6042767780000001E-6</c:v>
                </c:pt>
                <c:pt idx="108834">
                  <c:v>2.3103627660000002E-6</c:v>
                </c:pt>
                <c:pt idx="108835">
                  <c:v>1.17224366E-6</c:v>
                </c:pt>
                <c:pt idx="108836">
                  <c:v>1.0707521119999999E-6</c:v>
                </c:pt>
                <c:pt idx="108837">
                  <c:v>1.377431954E-6</c:v>
                </c:pt>
                <c:pt idx="108838">
                  <c:v>4.4474755430000001E-6</c:v>
                </c:pt>
                <c:pt idx="108839">
                  <c:v>2.2263241629999998E-6</c:v>
                </c:pt>
                <c:pt idx="108840">
                  <c:v>8.4608190330000005E-7</c:v>
                </c:pt>
                <c:pt idx="108841">
                  <c:v>4.7607664950000003E-6</c:v>
                </c:pt>
                <c:pt idx="108842">
                  <c:v>2.6669770160000001E-6</c:v>
                </c:pt>
                <c:pt idx="108843">
                  <c:v>4.0372980439999999E-7</c:v>
                </c:pt>
                <c:pt idx="108844">
                  <c:v>3.0552460370000001E-7</c:v>
                </c:pt>
                <c:pt idx="108845">
                  <c:v>4.6786514340000002E-8</c:v>
                </c:pt>
                <c:pt idx="108846">
                  <c:v>3.119656383E-9</c:v>
                </c:pt>
                <c:pt idx="108847">
                  <c:v>1.3437953850000001E-7</c:v>
                </c:pt>
                <c:pt idx="108848">
                  <c:v>5.4724380110000003E-8</c:v>
                </c:pt>
                <c:pt idx="108849">
                  <c:v>7.7614870360000003E-8</c:v>
                </c:pt>
                <c:pt idx="108850">
                  <c:v>3.57063813E-8</c:v>
                </c:pt>
                <c:pt idx="108851">
                  <c:v>4.567970393E-8</c:v>
                </c:pt>
                <c:pt idx="108852">
                  <c:v>4.3012556309999997E-8</c:v>
                </c:pt>
                <c:pt idx="108853">
                  <c:v>1.067671753E-7</c:v>
                </c:pt>
                <c:pt idx="108854">
                  <c:v>2.976500954E-8</c:v>
                </c:pt>
                <c:pt idx="108855">
                  <c:v>5.290464769E-8</c:v>
                </c:pt>
                <c:pt idx="108856">
                  <c:v>6.1667680519999995E-8</c:v>
                </c:pt>
                <c:pt idx="108857">
                  <c:v>5.7528162139999997E-8</c:v>
                </c:pt>
                <c:pt idx="108858">
                  <c:v>4.9399600850000002E-8</c:v>
                </c:pt>
                <c:pt idx="108859">
                  <c:v>3.2625262830000002E-8</c:v>
                </c:pt>
                <c:pt idx="108860">
                  <c:v>3.2884775579999998E-8</c:v>
                </c:pt>
                <c:pt idx="108861">
                  <c:v>8.0694156829999998E-7</c:v>
                </c:pt>
                <c:pt idx="108862">
                  <c:v>6.1556357660000001E-7</c:v>
                </c:pt>
                <c:pt idx="108863">
                  <c:v>2.8465441189999999E-7</c:v>
                </c:pt>
                <c:pt idx="108864">
                  <c:v>9.3988992130000002E-8</c:v>
                </c:pt>
                <c:pt idx="108865">
                  <c:v>4.7595093890000001E-8</c:v>
                </c:pt>
                <c:pt idx="108866">
                  <c:v>9.5794293989999994E-8</c:v>
                </c:pt>
                <c:pt idx="108867">
                  <c:v>1.414279751E-7</c:v>
                </c:pt>
                <c:pt idx="108868">
                  <c:v>6.6624869639999994E-8</c:v>
                </c:pt>
                <c:pt idx="108869">
                  <c:v>5.2483525549999997E-7</c:v>
                </c:pt>
                <c:pt idx="108870">
                  <c:v>7.2907550390000004E-7</c:v>
                </c:pt>
                <c:pt idx="108871">
                  <c:v>4.1361184050000002E-7</c:v>
                </c:pt>
                <c:pt idx="108872">
                  <c:v>6.5015885580000004E-7</c:v>
                </c:pt>
                <c:pt idx="108873">
                  <c:v>1.880195993E-6</c:v>
                </c:pt>
                <c:pt idx="108874">
                  <c:v>6.6509197760000003E-7</c:v>
                </c:pt>
                <c:pt idx="108875">
                  <c:v>3.1521260730000002E-7</c:v>
                </c:pt>
                <c:pt idx="108876">
                  <c:v>2.989545586E-7</c:v>
                </c:pt>
                <c:pt idx="108877">
                  <c:v>4.7194587559999998E-7</c:v>
                </c:pt>
                <c:pt idx="108878">
                  <c:v>3.9675098370000001E-7</c:v>
                </c:pt>
                <c:pt idx="108879">
                  <c:v>9.3816057709999998E-7</c:v>
                </c:pt>
                <c:pt idx="108880">
                  <c:v>1.8456898720000001E-6</c:v>
                </c:pt>
                <c:pt idx="108881">
                  <c:v>2.456845117E-5</c:v>
                </c:pt>
                <c:pt idx="108882">
                  <c:v>1.1074577410000001E-5</c:v>
                </c:pt>
                <c:pt idx="108883">
                  <c:v>1.3631872179999999E-6</c:v>
                </c:pt>
                <c:pt idx="108884">
                  <c:v>1.444469964E-6</c:v>
                </c:pt>
                <c:pt idx="108885">
                  <c:v>1.700415023E-6</c:v>
                </c:pt>
                <c:pt idx="108886">
                  <c:v>6.7756749110000005E-8</c:v>
                </c:pt>
                <c:pt idx="108887">
                  <c:v>7.7168860679999998E-8</c:v>
                </c:pt>
                <c:pt idx="108888">
                  <c:v>2.8209557149999999E-7</c:v>
                </c:pt>
                <c:pt idx="108889">
                  <c:v>2.4066675840000002E-7</c:v>
                </c:pt>
                <c:pt idx="108890">
                  <c:v>6.2846514600000001E-8</c:v>
                </c:pt>
                <c:pt idx="108891">
                  <c:v>4.7711752619999998E-8</c:v>
                </c:pt>
                <c:pt idx="108892">
                  <c:v>1.275702168E-7</c:v>
                </c:pt>
                <c:pt idx="108893">
                  <c:v>1.104526567E-7</c:v>
                </c:pt>
                <c:pt idx="108894">
                  <c:v>5.1749232080000002E-8</c:v>
                </c:pt>
                <c:pt idx="108895">
                  <c:v>4.936319596E-8</c:v>
                </c:pt>
                <c:pt idx="108896">
                  <c:v>4.4396763429999999E-8</c:v>
                </c:pt>
                <c:pt idx="108897">
                  <c:v>9.5333424690000004E-9</c:v>
                </c:pt>
                <c:pt idx="108898">
                  <c:v>2.7835003799999999E-8</c:v>
                </c:pt>
                <c:pt idx="108899">
                  <c:v>2.6679797369999998E-8</c:v>
                </c:pt>
                <c:pt idx="108900">
                  <c:v>2.309934852E-8</c:v>
                </c:pt>
                <c:pt idx="108901">
                  <c:v>3.1816269610000003E-8</c:v>
                </c:pt>
                <c:pt idx="108902">
                  <c:v>2.423856624E-8</c:v>
                </c:pt>
                <c:pt idx="108903">
                  <c:v>2.0900839229999999E-8</c:v>
                </c:pt>
                <c:pt idx="108904">
                  <c:v>3.511756038E-8</c:v>
                </c:pt>
                <c:pt idx="108905">
                  <c:v>4.9840023450000003E-8</c:v>
                </c:pt>
                <c:pt idx="108906">
                  <c:v>4.0488117699999998E-8</c:v>
                </c:pt>
                <c:pt idx="108907">
                  <c:v>4.0450946809999997E-8</c:v>
                </c:pt>
                <c:pt idx="108908">
                  <c:v>6.7465661850000002E-8</c:v>
                </c:pt>
                <c:pt idx="108909">
                  <c:v>4.4977460470000001E-8</c:v>
                </c:pt>
                <c:pt idx="108910">
                  <c:v>9.3506888629999994E-8</c:v>
                </c:pt>
                <c:pt idx="108911">
                  <c:v>8.9931557850000006E-8</c:v>
                </c:pt>
                <c:pt idx="108912">
                  <c:v>4.8578611259999999E-8</c:v>
                </c:pt>
                <c:pt idx="108913">
                  <c:v>2.6736821690000001E-7</c:v>
                </c:pt>
                <c:pt idx="108914">
                  <c:v>1.6174736239999999E-8</c:v>
                </c:pt>
                <c:pt idx="108915">
                  <c:v>1.5332627590000001E-7</c:v>
                </c:pt>
                <c:pt idx="108916">
                  <c:v>8.745991536E-8</c:v>
                </c:pt>
                <c:pt idx="108917">
                  <c:v>7.4795731929999996E-7</c:v>
                </c:pt>
                <c:pt idx="108918">
                  <c:v>1.6373748270000001E-8</c:v>
                </c:pt>
                <c:pt idx="108919">
                  <c:v>1.8581630520000001E-7</c:v>
                </c:pt>
                <c:pt idx="108920">
                  <c:v>3.62157254E-8</c:v>
                </c:pt>
                <c:pt idx="108921">
                  <c:v>1.343266249E-5</c:v>
                </c:pt>
                <c:pt idx="108922">
                  <c:v>2.1493642529999999E-6</c:v>
                </c:pt>
                <c:pt idx="108923">
                  <c:v>1.4095498049999999E-6</c:v>
                </c:pt>
                <c:pt idx="108924">
                  <c:v>2.1458675589999998E-6</c:v>
                </c:pt>
                <c:pt idx="108925">
                  <c:v>1.0168837009999999E-5</c:v>
                </c:pt>
                <c:pt idx="108926">
                  <c:v>6.8145704979999996E-7</c:v>
                </c:pt>
                <c:pt idx="108927">
                  <c:v>1.3139362959999999E-7</c:v>
                </c:pt>
                <c:pt idx="108928">
                  <c:v>1.6175759839999999E-7</c:v>
                </c:pt>
                <c:pt idx="108929">
                  <c:v>9.4366915679999995E-7</c:v>
                </c:pt>
                <c:pt idx="108930">
                  <c:v>2.4898069420000002E-7</c:v>
                </c:pt>
                <c:pt idx="108931">
                  <c:v>7.5538191019999999E-8</c:v>
                </c:pt>
                <c:pt idx="108932">
                  <c:v>2.2444838330000001E-8</c:v>
                </c:pt>
                <c:pt idx="108933">
                  <c:v>2.9200372329999998E-6</c:v>
                </c:pt>
                <c:pt idx="108934">
                  <c:v>8.1950233110000001E-8</c:v>
                </c:pt>
                <c:pt idx="108935">
                  <c:v>5.7955073530000002E-8</c:v>
                </c:pt>
                <c:pt idx="108936">
                  <c:v>2.1366739260000001E-8</c:v>
                </c:pt>
                <c:pt idx="108937">
                  <c:v>2.7763445580000001E-7</c:v>
                </c:pt>
                <c:pt idx="108938">
                  <c:v>7.0301473509999999E-9</c:v>
                </c:pt>
                <c:pt idx="108939">
                  <c:v>3.737445021E-9</c:v>
                </c:pt>
                <c:pt idx="108940">
                  <c:v>2.971288481E-9</c:v>
                </c:pt>
                <c:pt idx="108941">
                  <c:v>3.3772123709999999E-7</c:v>
                </c:pt>
                <c:pt idx="108942">
                  <c:v>3.8742513850000003E-8</c:v>
                </c:pt>
                <c:pt idx="108943">
                  <c:v>6.1130463509999999E-9</c:v>
                </c:pt>
                <c:pt idx="108944">
                  <c:v>1.039563104E-9</c:v>
                </c:pt>
                <c:pt idx="108945">
                  <c:v>3.7465333609999997E-8</c:v>
                </c:pt>
                <c:pt idx="108946">
                  <c:v>4.2768109079999997E-9</c:v>
                </c:pt>
                <c:pt idx="108947">
                  <c:v>5.5669088990000001E-9</c:v>
                </c:pt>
                <c:pt idx="108948">
                  <c:v>5.4842436050000003E-9</c:v>
                </c:pt>
                <c:pt idx="108949">
                  <c:v>4.5635180320000004E-9</c:v>
                </c:pt>
                <c:pt idx="108950">
                  <c:v>4.6723415369999998E-9</c:v>
                </c:pt>
                <c:pt idx="108951">
                  <c:v>4.5151156470000003E-9</c:v>
                </c:pt>
                <c:pt idx="108952">
                  <c:v>5.4350933870000001E-9</c:v>
                </c:pt>
                <c:pt idx="108953">
                  <c:v>5.4419374549999999E-8</c:v>
                </c:pt>
                <c:pt idx="108954">
                  <c:v>1.121190054E-8</c:v>
                </c:pt>
                <c:pt idx="108955">
                  <c:v>1.2593176200000001E-9</c:v>
                </c:pt>
                <c:pt idx="108956">
                  <c:v>1.9475197760000002E-8</c:v>
                </c:pt>
                <c:pt idx="108957">
                  <c:v>7.5606078340000005E-8</c:v>
                </c:pt>
                <c:pt idx="108958">
                  <c:v>1.226401255E-8</c:v>
                </c:pt>
                <c:pt idx="108959">
                  <c:v>1.5486531539999999E-8</c:v>
                </c:pt>
                <c:pt idx="108960">
                  <c:v>3.3748501069999997E-8</c:v>
                </c:pt>
                <c:pt idx="108961">
                  <c:v>4.9855364210000003E-7</c:v>
                </c:pt>
                <c:pt idx="108962">
                  <c:v>1.8713048329999999E-8</c:v>
                </c:pt>
                <c:pt idx="108963">
                  <c:v>7.8450712900000002E-8</c:v>
                </c:pt>
                <c:pt idx="108964">
                  <c:v>3.2751809930000001E-7</c:v>
                </c:pt>
                <c:pt idx="108965">
                  <c:v>6.9961324630000004E-6</c:v>
                </c:pt>
                <c:pt idx="108966">
                  <c:v>2.7194747179999999E-7</c:v>
                </c:pt>
                <c:pt idx="108967">
                  <c:v>7.5824964210000002E-8</c:v>
                </c:pt>
                <c:pt idx="108968">
                  <c:v>4.6339034409999998E-8</c:v>
                </c:pt>
                <c:pt idx="108969">
                  <c:v>4.9179426869999995E-7</c:v>
                </c:pt>
                <c:pt idx="108970">
                  <c:v>1.2503838590000001E-7</c:v>
                </c:pt>
                <c:pt idx="108971">
                  <c:v>8.207230083E-8</c:v>
                </c:pt>
                <c:pt idx="108972">
                  <c:v>4.2924769569999997E-9</c:v>
                </c:pt>
                <c:pt idx="108973">
                  <c:v>1.07172865E-5</c:v>
                </c:pt>
                <c:pt idx="108974">
                  <c:v>1.5340044319999999E-8</c:v>
                </c:pt>
                <c:pt idx="108975">
                  <c:v>1.231574894E-7</c:v>
                </c:pt>
                <c:pt idx="108976">
                  <c:v>2.042124004E-7</c:v>
                </c:pt>
                <c:pt idx="108977">
                  <c:v>1.5275127810000001E-6</c:v>
                </c:pt>
                <c:pt idx="108978">
                  <c:v>5.2597683350000003E-8</c:v>
                </c:pt>
                <c:pt idx="108979">
                  <c:v>4.8888115819999998E-8</c:v>
                </c:pt>
                <c:pt idx="108980">
                  <c:v>4.9687639070000003E-8</c:v>
                </c:pt>
                <c:pt idx="108981">
                  <c:v>2.026118231E-7</c:v>
                </c:pt>
                <c:pt idx="108982">
                  <c:v>1.3123601820000001E-8</c:v>
                </c:pt>
                <c:pt idx="108983">
                  <c:v>2.331055946E-8</c:v>
                </c:pt>
                <c:pt idx="108984">
                  <c:v>2.8989561880000001E-8</c:v>
                </c:pt>
                <c:pt idx="108985">
                  <c:v>7.5683577080000001E-7</c:v>
                </c:pt>
                <c:pt idx="108986">
                  <c:v>1.213988966E-8</c:v>
                </c:pt>
                <c:pt idx="108987">
                  <c:v>3.7383044540000002E-9</c:v>
                </c:pt>
                <c:pt idx="108988">
                  <c:v>1.727240872E-9</c:v>
                </c:pt>
                <c:pt idx="108989">
                  <c:v>1.1058173940000001E-8</c:v>
                </c:pt>
                <c:pt idx="108990">
                  <c:v>4.2986778650000001E-10</c:v>
                </c:pt>
                <c:pt idx="108991">
                  <c:v>1.5007587840000001E-10</c:v>
                </c:pt>
                <c:pt idx="108992">
                  <c:v>7.5528774249999998E-11</c:v>
                </c:pt>
                <c:pt idx="108993">
                  <c:v>1.236566153E-8</c:v>
                </c:pt>
                <c:pt idx="108994">
                  <c:v>1.7367530189999999E-10</c:v>
                </c:pt>
                <c:pt idx="108995">
                  <c:v>2.6472032049999999E-10</c:v>
                </c:pt>
                <c:pt idx="108996">
                  <c:v>3.1167694490000001E-10</c:v>
                </c:pt>
                <c:pt idx="108997">
                  <c:v>1.34568524E-8</c:v>
                </c:pt>
                <c:pt idx="108998">
                  <c:v>6.2109769900000005E-11</c:v>
                </c:pt>
                <c:pt idx="108999">
                  <c:v>1.6194886399999999E-14</c:v>
                </c:pt>
                <c:pt idx="109000">
                  <c:v>7.4020983799999999E-11</c:v>
                </c:pt>
                <c:pt idx="109001">
                  <c:v>4.2064078910000002E-9</c:v>
                </c:pt>
                <c:pt idx="109002">
                  <c:v>1.2095441089999999E-9</c:v>
                </c:pt>
                <c:pt idx="109003">
                  <c:v>2.1657907819999999E-9</c:v>
                </c:pt>
                <c:pt idx="109004">
                  <c:v>2.718762748E-9</c:v>
                </c:pt>
                <c:pt idx="109005">
                  <c:v>2.1482696729999999E-7</c:v>
                </c:pt>
                <c:pt idx="109006">
                  <c:v>8.8244943200000002E-9</c:v>
                </c:pt>
                <c:pt idx="109007">
                  <c:v>1.395993271E-8</c:v>
                </c:pt>
                <c:pt idx="109008">
                  <c:v>1.9031030010000001E-8</c:v>
                </c:pt>
                <c:pt idx="109009">
                  <c:v>2.9200691609999998E-7</c:v>
                </c:pt>
                <c:pt idx="109010">
                  <c:v>3.2949678190000002E-8</c:v>
                </c:pt>
                <c:pt idx="109011">
                  <c:v>3.2100246569999998E-8</c:v>
                </c:pt>
                <c:pt idx="109012">
                  <c:v>5.0445140099999999E-8</c:v>
                </c:pt>
                <c:pt idx="109013">
                  <c:v>4.0285290839999997E-6</c:v>
                </c:pt>
                <c:pt idx="109014">
                  <c:v>1.3139353000000001E-7</c:v>
                </c:pt>
                <c:pt idx="109015">
                  <c:v>5.1916267709999999E-8</c:v>
                </c:pt>
                <c:pt idx="109016">
                  <c:v>6.45682189E-9</c:v>
                </c:pt>
                <c:pt idx="109017">
                  <c:v>7.6815296650000004E-6</c:v>
                </c:pt>
                <c:pt idx="109018">
                  <c:v>4.3867377929999999E-8</c:v>
                </c:pt>
                <c:pt idx="109019">
                  <c:v>6.0738621720000002E-8</c:v>
                </c:pt>
                <c:pt idx="109020">
                  <c:v>3.4317099609999999E-8</c:v>
                </c:pt>
                <c:pt idx="109021">
                  <c:v>5.3087717950000004E-7</c:v>
                </c:pt>
                <c:pt idx="109022">
                  <c:v>5.2722242920000003E-8</c:v>
                </c:pt>
                <c:pt idx="109023">
                  <c:v>4.3336949089999997E-8</c:v>
                </c:pt>
                <c:pt idx="109024">
                  <c:v>2.645418017E-8</c:v>
                </c:pt>
                <c:pt idx="109025">
                  <c:v>2.034133408E-7</c:v>
                </c:pt>
                <c:pt idx="109026">
                  <c:v>3.4483684909999998E-8</c:v>
                </c:pt>
                <c:pt idx="109027">
                  <c:v>2.39867289E-8</c:v>
                </c:pt>
                <c:pt idx="109028">
                  <c:v>1.8585011409999999E-8</c:v>
                </c:pt>
                <c:pt idx="109029">
                  <c:v>1.5396876520000001E-7</c:v>
                </c:pt>
                <c:pt idx="109030">
                  <c:v>1.6241607840000001E-8</c:v>
                </c:pt>
                <c:pt idx="109031">
                  <c:v>4.0496479830000001E-9</c:v>
                </c:pt>
                <c:pt idx="109032">
                  <c:v>3.8788145120000001E-9</c:v>
                </c:pt>
                <c:pt idx="109033">
                  <c:v>1.181947186E-7</c:v>
                </c:pt>
                <c:pt idx="109034">
                  <c:v>2.159921571E-9</c:v>
                </c:pt>
                <c:pt idx="109035">
                  <c:v>6.0845487890000005E-10</c:v>
                </c:pt>
                <c:pt idx="109036">
                  <c:v>1.9451942209999999E-9</c:v>
                </c:pt>
                <c:pt idx="109037">
                  <c:v>2.186596772E-8</c:v>
                </c:pt>
                <c:pt idx="109038">
                  <c:v>1.4578350140000001E-9</c:v>
                </c:pt>
                <c:pt idx="109039">
                  <c:v>5.8428569980000002E-9</c:v>
                </c:pt>
                <c:pt idx="109040">
                  <c:v>5.2929715439999998E-9</c:v>
                </c:pt>
                <c:pt idx="109041">
                  <c:v>3.6953047610000001E-9</c:v>
                </c:pt>
                <c:pt idx="109042">
                  <c:v>6.6472302779999997E-9</c:v>
                </c:pt>
                <c:pt idx="109043">
                  <c:v>8.8058509130000003E-9</c:v>
                </c:pt>
                <c:pt idx="109044">
                  <c:v>8.0075120799999999E-9</c:v>
                </c:pt>
                <c:pt idx="109045">
                  <c:v>1.0811237509999999E-8</c:v>
                </c:pt>
                <c:pt idx="109046">
                  <c:v>7.5879646159999992E-9</c:v>
                </c:pt>
                <c:pt idx="109047">
                  <c:v>3.9622415600000001E-9</c:v>
                </c:pt>
                <c:pt idx="109048">
                  <c:v>2.980727592E-9</c:v>
                </c:pt>
                <c:pt idx="109049">
                  <c:v>3.2339322140000001E-9</c:v>
                </c:pt>
                <c:pt idx="109050">
                  <c:v>8.2499724929999995E-10</c:v>
                </c:pt>
                <c:pt idx="109051">
                  <c:v>2.5249196059999999E-9</c:v>
                </c:pt>
                <c:pt idx="109052">
                  <c:v>7.8618102770000001E-10</c:v>
                </c:pt>
                <c:pt idx="109053">
                  <c:v>3.3091762680000002E-8</c:v>
                </c:pt>
                <c:pt idx="109054">
                  <c:v>2.7141241089999999E-8</c:v>
                </c:pt>
                <c:pt idx="109055">
                  <c:v>4.8421641869999997E-8</c:v>
                </c:pt>
                <c:pt idx="109056">
                  <c:v>1.159187615E-7</c:v>
                </c:pt>
                <c:pt idx="109057">
                  <c:v>3.140996778E-6</c:v>
                </c:pt>
                <c:pt idx="109058">
                  <c:v>4.4499720010000003E-8</c:v>
                </c:pt>
                <c:pt idx="109059">
                  <c:v>6.9469678469999997E-8</c:v>
                </c:pt>
                <c:pt idx="109060">
                  <c:v>5.5421326609999997E-8</c:v>
                </c:pt>
                <c:pt idx="109061">
                  <c:v>4.788708082E-8</c:v>
                </c:pt>
                <c:pt idx="109062">
                  <c:v>3.6466911760000001E-8</c:v>
                </c:pt>
                <c:pt idx="109063">
                  <c:v>7.3625618880000003E-8</c:v>
                </c:pt>
                <c:pt idx="109064">
                  <c:v>1.116454704E-7</c:v>
                </c:pt>
                <c:pt idx="109065">
                  <c:v>7.332221922E-7</c:v>
                </c:pt>
                <c:pt idx="109066">
                  <c:v>1.8756349470000001E-7</c:v>
                </c:pt>
                <c:pt idx="109067">
                  <c:v>8.0934463399999994E-8</c:v>
                </c:pt>
                <c:pt idx="109068">
                  <c:v>2.1121239490000001E-8</c:v>
                </c:pt>
                <c:pt idx="109069">
                  <c:v>2.096808902E-7</c:v>
                </c:pt>
                <c:pt idx="109070">
                  <c:v>6.6599718920000002E-8</c:v>
                </c:pt>
                <c:pt idx="109071">
                  <c:v>5.0810102870000003E-8</c:v>
                </c:pt>
                <c:pt idx="109072">
                  <c:v>4.3797314250000002E-9</c:v>
                </c:pt>
                <c:pt idx="109073">
                  <c:v>8.1579210919999995E-9</c:v>
                </c:pt>
                <c:pt idx="109074">
                  <c:v>7.6726203539999998E-8</c:v>
                </c:pt>
                <c:pt idx="109075">
                  <c:v>3.3001486150000001E-8</c:v>
                </c:pt>
                <c:pt idx="109076">
                  <c:v>5.4010437099999997E-8</c:v>
                </c:pt>
                <c:pt idx="109077">
                  <c:v>4.4339544069999998E-7</c:v>
                </c:pt>
                <c:pt idx="109078">
                  <c:v>1.3083583409999999E-8</c:v>
                </c:pt>
                <c:pt idx="109079">
                  <c:v>1.882068403E-8</c:v>
                </c:pt>
                <c:pt idx="109080">
                  <c:v>8.2069816699999999E-9</c:v>
                </c:pt>
                <c:pt idx="109081">
                  <c:v>4.779841148E-9</c:v>
                </c:pt>
                <c:pt idx="109082">
                  <c:v>2.290443907E-9</c:v>
                </c:pt>
                <c:pt idx="109083">
                  <c:v>1.598579825E-9</c:v>
                </c:pt>
                <c:pt idx="109084">
                  <c:v>6.3191927880000003E-9</c:v>
                </c:pt>
                <c:pt idx="109085">
                  <c:v>4.7132651180000001E-8</c:v>
                </c:pt>
                <c:pt idx="109086">
                  <c:v>1.9138353500000001E-8</c:v>
                </c:pt>
                <c:pt idx="109087">
                  <c:v>3.5105442499999999E-8</c:v>
                </c:pt>
                <c:pt idx="109088">
                  <c:v>4.7354847660000003E-8</c:v>
                </c:pt>
                <c:pt idx="109089">
                  <c:v>2.103714804E-7</c:v>
                </c:pt>
                <c:pt idx="109090">
                  <c:v>7.3777412029999998E-10</c:v>
                </c:pt>
                <c:pt idx="109091">
                  <c:v>1.340518504E-8</c:v>
                </c:pt>
                <c:pt idx="109092">
                  <c:v>3.2132464230000001E-9</c:v>
                </c:pt>
                <c:pt idx="109093">
                  <c:v>2.068405505E-8</c:v>
                </c:pt>
                <c:pt idx="109094">
                  <c:v>7.5579327729999999E-9</c:v>
                </c:pt>
                <c:pt idx="109095">
                  <c:v>1.5767503079999998E-8</c:v>
                </c:pt>
                <c:pt idx="109096">
                  <c:v>3.1240177580000002E-9</c:v>
                </c:pt>
                <c:pt idx="109097">
                  <c:v>3.0138073180000002E-8</c:v>
                </c:pt>
                <c:pt idx="109098">
                  <c:v>6.267919609E-9</c:v>
                </c:pt>
                <c:pt idx="109099">
                  <c:v>7.4708596160000002E-9</c:v>
                </c:pt>
                <c:pt idx="109100">
                  <c:v>7.4472161150000004E-10</c:v>
                </c:pt>
                <c:pt idx="109101">
                  <c:v>3.0069788440000002E-8</c:v>
                </c:pt>
                <c:pt idx="109102">
                  <c:v>8.5110001559999994E-9</c:v>
                </c:pt>
                <c:pt idx="109103">
                  <c:v>2.5409102039999999E-9</c:v>
                </c:pt>
                <c:pt idx="109104">
                  <c:v>2.7304878650000001E-9</c:v>
                </c:pt>
                <c:pt idx="109105">
                  <c:v>2.262840932E-7</c:v>
                </c:pt>
                <c:pt idx="109106">
                  <c:v>5.6941073530000003E-8</c:v>
                </c:pt>
                <c:pt idx="109107">
                  <c:v>8.859756981E-8</c:v>
                </c:pt>
                <c:pt idx="109108">
                  <c:v>5.9852853419999997E-7</c:v>
                </c:pt>
                <c:pt idx="109109">
                  <c:v>1.2088882479999999E-6</c:v>
                </c:pt>
                <c:pt idx="109110">
                  <c:v>7.8285046010000002E-8</c:v>
                </c:pt>
                <c:pt idx="109111">
                  <c:v>2.167799441E-8</c:v>
                </c:pt>
                <c:pt idx="109112">
                  <c:v>2.051978545E-8</c:v>
                </c:pt>
                <c:pt idx="109113">
                  <c:v>1.0796020000000001E-7</c:v>
                </c:pt>
                <c:pt idx="109114">
                  <c:v>1.516229142E-8</c:v>
                </c:pt>
                <c:pt idx="109115">
                  <c:v>1.7780765960000001E-8</c:v>
                </c:pt>
                <c:pt idx="109116">
                  <c:v>1.154544084E-7</c:v>
                </c:pt>
                <c:pt idx="109117">
                  <c:v>4.8826015959999997E-7</c:v>
                </c:pt>
                <c:pt idx="109118">
                  <c:v>3.9869749889999999E-8</c:v>
                </c:pt>
                <c:pt idx="109119">
                  <c:v>3.4271375669999997E-8</c:v>
                </c:pt>
                <c:pt idx="109120">
                  <c:v>7.209689185E-8</c:v>
                </c:pt>
                <c:pt idx="109121">
                  <c:v>1.458968547E-8</c:v>
                </c:pt>
                <c:pt idx="109122">
                  <c:v>5.6425918170000003E-9</c:v>
                </c:pt>
                <c:pt idx="109123">
                  <c:v>9.6873022779999998E-9</c:v>
                </c:pt>
                <c:pt idx="109124">
                  <c:v>9.3435809970000008E-9</c:v>
                </c:pt>
                <c:pt idx="109125">
                  <c:v>5.4879156590000002E-9</c:v>
                </c:pt>
                <c:pt idx="109126">
                  <c:v>6.9763001160000003E-9</c:v>
                </c:pt>
                <c:pt idx="109127">
                  <c:v>1.1503496329999999E-9</c:v>
                </c:pt>
                <c:pt idx="109128">
                  <c:v>1.4320360080000001E-7</c:v>
                </c:pt>
                <c:pt idx="109129">
                  <c:v>1.999635578E-7</c:v>
                </c:pt>
                <c:pt idx="109130">
                  <c:v>7.1231521540000003E-8</c:v>
                </c:pt>
                <c:pt idx="109131">
                  <c:v>3.6598915879999997E-8</c:v>
                </c:pt>
                <c:pt idx="109132">
                  <c:v>7.9614892999999998E-10</c:v>
                </c:pt>
                <c:pt idx="109133">
                  <c:v>1.130710474E-8</c:v>
                </c:pt>
                <c:pt idx="109134">
                  <c:v>3.4297712059999997E-8</c:v>
                </c:pt>
                <c:pt idx="109135">
                  <c:v>8.8640519379999999E-9</c:v>
                </c:pt>
                <c:pt idx="109136">
                  <c:v>3.183994572E-8</c:v>
                </c:pt>
                <c:pt idx="109137">
                  <c:v>5.6109309549999998E-8</c:v>
                </c:pt>
                <c:pt idx="109138">
                  <c:v>4.2104824059999998E-8</c:v>
                </c:pt>
                <c:pt idx="109139">
                  <c:v>2.0257035089999999E-8</c:v>
                </c:pt>
                <c:pt idx="109140">
                  <c:v>2.269970247E-8</c:v>
                </c:pt>
                <c:pt idx="109141">
                  <c:v>2.1520817480000001E-8</c:v>
                </c:pt>
                <c:pt idx="109142">
                  <c:v>1.253733098E-9</c:v>
                </c:pt>
                <c:pt idx="109143">
                  <c:v>2.9270931660000002E-9</c:v>
                </c:pt>
                <c:pt idx="109144">
                  <c:v>1.444890459E-8</c:v>
                </c:pt>
                <c:pt idx="109145">
                  <c:v>1.599305083E-9</c:v>
                </c:pt>
                <c:pt idx="109146">
                  <c:v>2.372188989E-9</c:v>
                </c:pt>
                <c:pt idx="109147">
                  <c:v>9.2609981790000006E-9</c:v>
                </c:pt>
                <c:pt idx="109148">
                  <c:v>6.758455314E-9</c:v>
                </c:pt>
                <c:pt idx="109149">
                  <c:v>1.0667578120000001E-8</c:v>
                </c:pt>
                <c:pt idx="109150">
                  <c:v>2.6644338060000001E-8</c:v>
                </c:pt>
                <c:pt idx="109151">
                  <c:v>5.3512147879999999E-8</c:v>
                </c:pt>
                <c:pt idx="109152">
                  <c:v>2.1354026639999998E-8</c:v>
                </c:pt>
                <c:pt idx="109153">
                  <c:v>1.123268312E-8</c:v>
                </c:pt>
                <c:pt idx="109154">
                  <c:v>3.4641045759999998E-8</c:v>
                </c:pt>
                <c:pt idx="109155">
                  <c:v>3.8391509910000003E-8</c:v>
                </c:pt>
                <c:pt idx="109156">
                  <c:v>7.1145112330000002E-10</c:v>
                </c:pt>
                <c:pt idx="109157">
                  <c:v>8.8163920120000004E-9</c:v>
                </c:pt>
                <c:pt idx="109158">
                  <c:v>3.8001419830000003E-8</c:v>
                </c:pt>
                <c:pt idx="109159">
                  <c:v>2.5093762989999999E-8</c:v>
                </c:pt>
                <c:pt idx="109160">
                  <c:v>2.0710697290000001E-9</c:v>
                </c:pt>
                <c:pt idx="109161">
                  <c:v>1.7458763130000001E-8</c:v>
                </c:pt>
                <c:pt idx="109162">
                  <c:v>2.1420413570000001E-8</c:v>
                </c:pt>
                <c:pt idx="109163">
                  <c:v>1.6637143619999999E-9</c:v>
                </c:pt>
                <c:pt idx="109164">
                  <c:v>3.6696064779999998E-8</c:v>
                </c:pt>
                <c:pt idx="109165">
                  <c:v>3.6734220059999998E-9</c:v>
                </c:pt>
                <c:pt idx="109166">
                  <c:v>5.3961500630000001E-9</c:v>
                </c:pt>
                <c:pt idx="109167">
                  <c:v>5.4198584940000002E-9</c:v>
                </c:pt>
                <c:pt idx="109168">
                  <c:v>9.7761402580000001E-8</c:v>
                </c:pt>
                <c:pt idx="109169">
                  <c:v>1.5277749509999999E-8</c:v>
                </c:pt>
                <c:pt idx="109170">
                  <c:v>4.8037636110000003E-9</c:v>
                </c:pt>
                <c:pt idx="109171">
                  <c:v>1.7870113389999999E-8</c:v>
                </c:pt>
                <c:pt idx="109172">
                  <c:v>5.2632035409999997E-8</c:v>
                </c:pt>
                <c:pt idx="109173">
                  <c:v>2.3053661279999999E-8</c:v>
                </c:pt>
                <c:pt idx="109174">
                  <c:v>1.6559722429999999E-8</c:v>
                </c:pt>
                <c:pt idx="109175">
                  <c:v>3.8427667000000001E-8</c:v>
                </c:pt>
                <c:pt idx="109176">
                  <c:v>3.9326613960000002E-8</c:v>
                </c:pt>
                <c:pt idx="109177">
                  <c:v>5.4297925409999998E-8</c:v>
                </c:pt>
                <c:pt idx="109178">
                  <c:v>4.1233551649999997E-8</c:v>
                </c:pt>
                <c:pt idx="109179">
                  <c:v>2.224330038E-8</c:v>
                </c:pt>
                <c:pt idx="109180">
                  <c:v>6.9156342769999996E-8</c:v>
                </c:pt>
                <c:pt idx="109181">
                  <c:v>8.0859022809999995E-9</c:v>
                </c:pt>
                <c:pt idx="109182">
                  <c:v>4.5559459220000002E-8</c:v>
                </c:pt>
                <c:pt idx="109183">
                  <c:v>3.0658722849999999E-8</c:v>
                </c:pt>
                <c:pt idx="109184">
                  <c:v>7.2515942079999999E-8</c:v>
                </c:pt>
                <c:pt idx="109185">
                  <c:v>4.4597577289999998E-9</c:v>
                </c:pt>
                <c:pt idx="109186">
                  <c:v>3.7934665370000003E-8</c:v>
                </c:pt>
                <c:pt idx="109187">
                  <c:v>3.4995163379999999E-9</c:v>
                </c:pt>
                <c:pt idx="109188">
                  <c:v>7.6171600569999997E-7</c:v>
                </c:pt>
                <c:pt idx="109189">
                  <c:v>2.2885438300000001E-7</c:v>
                </c:pt>
                <c:pt idx="109190">
                  <c:v>1.2677970129999999E-7</c:v>
                </c:pt>
                <c:pt idx="109191">
                  <c:v>1.2409403029999999E-7</c:v>
                </c:pt>
                <c:pt idx="109192">
                  <c:v>1.6299183940000001E-7</c:v>
                </c:pt>
                <c:pt idx="109193">
                  <c:v>3.1206818090000001E-8</c:v>
                </c:pt>
                <c:pt idx="109194">
                  <c:v>7.5991312850000007E-9</c:v>
                </c:pt>
                <c:pt idx="109195">
                  <c:v>4.5690228489999999E-9</c:v>
                </c:pt>
                <c:pt idx="109196">
                  <c:v>1.7587192430000001E-9</c:v>
                </c:pt>
                <c:pt idx="109197">
                  <c:v>4.4082626949999999E-9</c:v>
                </c:pt>
                <c:pt idx="109198">
                  <c:v>5.570547586E-9</c:v>
                </c:pt>
                <c:pt idx="109199">
                  <c:v>6.4498235889999999E-9</c:v>
                </c:pt>
                <c:pt idx="109200">
                  <c:v>1.3296187E-8</c:v>
                </c:pt>
                <c:pt idx="109201">
                  <c:v>1.199112802E-8</c:v>
                </c:pt>
                <c:pt idx="109202">
                  <c:v>4.4437742769999999E-9</c:v>
                </c:pt>
                <c:pt idx="109203">
                  <c:v>1.6051874699999999E-8</c:v>
                </c:pt>
                <c:pt idx="109204">
                  <c:v>5.2873234460000004E-9</c:v>
                </c:pt>
                <c:pt idx="109205">
                  <c:v>8.0569734320000002E-9</c:v>
                </c:pt>
                <c:pt idx="109206">
                  <c:v>9.4372643049999994E-9</c:v>
                </c:pt>
                <c:pt idx="109207">
                  <c:v>9.9599601450000001E-9</c:v>
                </c:pt>
                <c:pt idx="109208">
                  <c:v>7.362535221E-8</c:v>
                </c:pt>
                <c:pt idx="109209">
                  <c:v>1.7305469219999999E-8</c:v>
                </c:pt>
                <c:pt idx="109210">
                  <c:v>1.5633068719999999E-8</c:v>
                </c:pt>
                <c:pt idx="109211">
                  <c:v>3.616246108E-8</c:v>
                </c:pt>
                <c:pt idx="109212">
                  <c:v>5.7797199149999998E-8</c:v>
                </c:pt>
                <c:pt idx="109213">
                  <c:v>1.074475131E-8</c:v>
                </c:pt>
                <c:pt idx="109214">
                  <c:v>3.685248321E-9</c:v>
                </c:pt>
                <c:pt idx="109215">
                  <c:v>2.6203858600000001E-9</c:v>
                </c:pt>
                <c:pt idx="109216">
                  <c:v>9.8952721439999993E-9</c:v>
                </c:pt>
                <c:pt idx="109217">
                  <c:v>7.3313664050000001E-10</c:v>
                </c:pt>
                <c:pt idx="109218">
                  <c:v>2.4198257389999998E-9</c:v>
                </c:pt>
                <c:pt idx="109219">
                  <c:v>1.0914876400000001E-8</c:v>
                </c:pt>
                <c:pt idx="109220">
                  <c:v>3.6804736340000001E-7</c:v>
                </c:pt>
                <c:pt idx="109221">
                  <c:v>6.6667155949999997E-8</c:v>
                </c:pt>
                <c:pt idx="109222">
                  <c:v>1.5851978779999999E-8</c:v>
                </c:pt>
                <c:pt idx="109223">
                  <c:v>3.469992033E-8</c:v>
                </c:pt>
                <c:pt idx="109224">
                  <c:v>9.6233322140000003E-8</c:v>
                </c:pt>
                <c:pt idx="109225">
                  <c:v>1.1608124659999999E-8</c:v>
                </c:pt>
                <c:pt idx="109226">
                  <c:v>8.9234474039999992E-9</c:v>
                </c:pt>
                <c:pt idx="109227">
                  <c:v>2.2472875680000001E-8</c:v>
                </c:pt>
                <c:pt idx="109228">
                  <c:v>2.204091063E-7</c:v>
                </c:pt>
                <c:pt idx="109229">
                  <c:v>5.2422003690000003E-8</c:v>
                </c:pt>
                <c:pt idx="109230">
                  <c:v>5.3453202129999997E-8</c:v>
                </c:pt>
                <c:pt idx="109231">
                  <c:v>1.8443044449999999E-7</c:v>
                </c:pt>
                <c:pt idx="109232">
                  <c:v>1.6601648740000001E-6</c:v>
                </c:pt>
                <c:pt idx="109233">
                  <c:v>1.3376331340000001E-7</c:v>
                </c:pt>
                <c:pt idx="109234">
                  <c:v>2.0952959309999999E-8</c:v>
                </c:pt>
                <c:pt idx="109235">
                  <c:v>8.7345666129999996E-9</c:v>
                </c:pt>
                <c:pt idx="109236">
                  <c:v>5.3244606530000001E-8</c:v>
                </c:pt>
                <c:pt idx="109237">
                  <c:v>2.4520976409999999E-8</c:v>
                </c:pt>
                <c:pt idx="109238">
                  <c:v>1.286474887E-8</c:v>
                </c:pt>
                <c:pt idx="109239">
                  <c:v>1.573571892E-9</c:v>
                </c:pt>
                <c:pt idx="109240">
                  <c:v>4.8036653019999996E-7</c:v>
                </c:pt>
                <c:pt idx="109241">
                  <c:v>1.0752934210000001E-8</c:v>
                </c:pt>
                <c:pt idx="109242">
                  <c:v>9.1442067169999996E-9</c:v>
                </c:pt>
                <c:pt idx="109243">
                  <c:v>1.443924864E-8</c:v>
                </c:pt>
                <c:pt idx="109244">
                  <c:v>1.3481719930000001E-8</c:v>
                </c:pt>
                <c:pt idx="109245">
                  <c:v>2.3842425679999998E-9</c:v>
                </c:pt>
                <c:pt idx="109246">
                  <c:v>1.5462291430000001E-9</c:v>
                </c:pt>
                <c:pt idx="109247">
                  <c:v>9.3622219660000001E-10</c:v>
                </c:pt>
                <c:pt idx="109248">
                  <c:v>3.7554660919999997E-9</c:v>
                </c:pt>
                <c:pt idx="109249">
                  <c:v>1.1130927090000001E-9</c:v>
                </c:pt>
                <c:pt idx="109250">
                  <c:v>3.898784055E-10</c:v>
                </c:pt>
                <c:pt idx="109251">
                  <c:v>6.9655451310000004E-10</c:v>
                </c:pt>
                <c:pt idx="109252">
                  <c:v>5.507083595E-8</c:v>
                </c:pt>
                <c:pt idx="109253">
                  <c:v>1.056165563E-9</c:v>
                </c:pt>
                <c:pt idx="109254">
                  <c:v>5.1800428120000002E-10</c:v>
                </c:pt>
                <c:pt idx="109255">
                  <c:v>5.2694752960000005E-10</c:v>
                </c:pt>
                <c:pt idx="109256">
                  <c:v>4.6341843430000002E-9</c:v>
                </c:pt>
                <c:pt idx="109257">
                  <c:v>6.7551663679999998E-10</c:v>
                </c:pt>
                <c:pt idx="109258">
                  <c:v>6.1071747069999998E-10</c:v>
                </c:pt>
                <c:pt idx="109259">
                  <c:v>7.2764447920000001E-10</c:v>
                </c:pt>
                <c:pt idx="109260">
                  <c:v>1.7178916959999999E-8</c:v>
                </c:pt>
                <c:pt idx="109261">
                  <c:v>6.2553524620000002E-10</c:v>
                </c:pt>
                <c:pt idx="109262">
                  <c:v>5.5247756899999996E-9</c:v>
                </c:pt>
                <c:pt idx="109263">
                  <c:v>9.2293150740000001E-9</c:v>
                </c:pt>
                <c:pt idx="109264">
                  <c:v>1.8449026560000001E-7</c:v>
                </c:pt>
                <c:pt idx="109265">
                  <c:v>6.0142386780000001E-9</c:v>
                </c:pt>
                <c:pt idx="109266">
                  <c:v>5.0489749030000001E-9</c:v>
                </c:pt>
                <c:pt idx="109267">
                  <c:v>7.9181808839999992E-9</c:v>
                </c:pt>
                <c:pt idx="109268">
                  <c:v>8.4332247950000006E-8</c:v>
                </c:pt>
                <c:pt idx="109269">
                  <c:v>5.6013219840000002E-9</c:v>
                </c:pt>
                <c:pt idx="109270">
                  <c:v>1.09359924E-8</c:v>
                </c:pt>
                <c:pt idx="109271">
                  <c:v>1.8187580439999998E-8</c:v>
                </c:pt>
                <c:pt idx="109272">
                  <c:v>4.2326124999999997E-7</c:v>
                </c:pt>
                <c:pt idx="109273">
                  <c:v>2.173308262E-8</c:v>
                </c:pt>
                <c:pt idx="109274">
                  <c:v>9.0445796019999996E-9</c:v>
                </c:pt>
                <c:pt idx="109275">
                  <c:v>6.9345117459999998E-9</c:v>
                </c:pt>
                <c:pt idx="109276">
                  <c:v>2.9266207479999999E-7</c:v>
                </c:pt>
                <c:pt idx="109277">
                  <c:v>7.2744236899999999E-9</c:v>
                </c:pt>
                <c:pt idx="109278">
                  <c:v>1.138586967E-8</c:v>
                </c:pt>
                <c:pt idx="109279">
                  <c:v>6.2347571339999997E-9</c:v>
                </c:pt>
                <c:pt idx="109280">
                  <c:v>1.699304227E-6</c:v>
                </c:pt>
                <c:pt idx="109281">
                  <c:v>9.5744848740000006E-11</c:v>
                </c:pt>
                <c:pt idx="109282">
                  <c:v>1.6746190629999999E-8</c:v>
                </c:pt>
                <c:pt idx="109283">
                  <c:v>2.7553992479999999E-8</c:v>
                </c:pt>
                <c:pt idx="109284">
                  <c:v>1.7500201060000001E-6</c:v>
                </c:pt>
                <c:pt idx="109285">
                  <c:v>1.1388410489999999E-8</c:v>
                </c:pt>
                <c:pt idx="109286">
                  <c:v>4.4120680569999996E-9</c:v>
                </c:pt>
                <c:pt idx="109287">
                  <c:v>3.8584174220000004E-9</c:v>
                </c:pt>
                <c:pt idx="109288">
                  <c:v>5.4808170560000002E-8</c:v>
                </c:pt>
                <c:pt idx="109289">
                  <c:v>2.41919641E-9</c:v>
                </c:pt>
                <c:pt idx="109290">
                  <c:v>1.3730295740000001E-9</c:v>
                </c:pt>
                <c:pt idx="109291">
                  <c:v>8.5079818840000005E-10</c:v>
                </c:pt>
                <c:pt idx="109292">
                  <c:v>4.8228768759999998E-9</c:v>
                </c:pt>
                <c:pt idx="109293">
                  <c:v>2.7734742030000002E-10</c:v>
                </c:pt>
                <c:pt idx="109294">
                  <c:v>9.7809670669999998E-11</c:v>
                </c:pt>
                <c:pt idx="109295">
                  <c:v>1.948756262E-11</c:v>
                </c:pt>
                <c:pt idx="109296">
                  <c:v>5.2746846469999997E-14</c:v>
                </c:pt>
                <c:pt idx="109297">
                  <c:v>1.347413004E-11</c:v>
                </c:pt>
                <c:pt idx="109298">
                  <c:v>3.7474367349999997E-11</c:v>
                </c:pt>
                <c:pt idx="109299">
                  <c:v>5.7647059860000003E-11</c:v>
                </c:pt>
                <c:pt idx="109300">
                  <c:v>3.6869034060000001E-9</c:v>
                </c:pt>
                <c:pt idx="109301">
                  <c:v>9.8445967740000001E-11</c:v>
                </c:pt>
                <c:pt idx="109302">
                  <c:v>5.7047895259999997E-11</c:v>
                </c:pt>
                <c:pt idx="109303">
                  <c:v>2.44554789E-11</c:v>
                </c:pt>
                <c:pt idx="109304">
                  <c:v>1.61555425E-9</c:v>
                </c:pt>
                <c:pt idx="109305">
                  <c:v>1.2392094090000001E-10</c:v>
                </c:pt>
                <c:pt idx="109306">
                  <c:v>2.67764421E-10</c:v>
                </c:pt>
                <c:pt idx="109307">
                  <c:v>3.7956587930000002E-10</c:v>
                </c:pt>
                <c:pt idx="109308">
                  <c:v>8.3807748710000008E-9</c:v>
                </c:pt>
                <c:pt idx="109309">
                  <c:v>1.470279914E-9</c:v>
                </c:pt>
                <c:pt idx="109310">
                  <c:v>2.2525843100000001E-9</c:v>
                </c:pt>
                <c:pt idx="109311">
                  <c:v>2.9780962010000001E-9</c:v>
                </c:pt>
                <c:pt idx="109312">
                  <c:v>7.3721932079999994E-8</c:v>
                </c:pt>
                <c:pt idx="109313">
                  <c:v>7.6714153490000004E-9</c:v>
                </c:pt>
                <c:pt idx="109314">
                  <c:v>4.6498940169999996E-9</c:v>
                </c:pt>
                <c:pt idx="109315">
                  <c:v>3.758237222E-9</c:v>
                </c:pt>
                <c:pt idx="109316">
                  <c:v>5.3192976770000003E-8</c:v>
                </c:pt>
                <c:pt idx="109317">
                  <c:v>1.5967868909999999E-8</c:v>
                </c:pt>
                <c:pt idx="109318">
                  <c:v>9.5674779169999999E-9</c:v>
                </c:pt>
                <c:pt idx="109319">
                  <c:v>7.1626283250000004E-9</c:v>
                </c:pt>
                <c:pt idx="109320">
                  <c:v>2.4210251980000002E-7</c:v>
                </c:pt>
                <c:pt idx="109321">
                  <c:v>4.4853694830000002E-8</c:v>
                </c:pt>
                <c:pt idx="109322">
                  <c:v>1.901009074E-8</c:v>
                </c:pt>
                <c:pt idx="109323">
                  <c:v>3.0969909170000002E-8</c:v>
                </c:pt>
                <c:pt idx="109324">
                  <c:v>4.9075776379999998E-6</c:v>
                </c:pt>
                <c:pt idx="109325">
                  <c:v>2.8040046610000001E-8</c:v>
                </c:pt>
                <c:pt idx="109326">
                  <c:v>3.9582798119999998E-8</c:v>
                </c:pt>
                <c:pt idx="109327">
                  <c:v>2.203987994E-8</c:v>
                </c:pt>
                <c:pt idx="109328">
                  <c:v>5.111705162E-8</c:v>
                </c:pt>
                <c:pt idx="109329">
                  <c:v>1.554511579E-8</c:v>
                </c:pt>
                <c:pt idx="109330">
                  <c:v>1.873040225E-8</c:v>
                </c:pt>
                <c:pt idx="109331">
                  <c:v>1.9703026459999999E-8</c:v>
                </c:pt>
                <c:pt idx="109332">
                  <c:v>3.200795399E-7</c:v>
                </c:pt>
                <c:pt idx="109333">
                  <c:v>2.6825127759999999E-8</c:v>
                </c:pt>
                <c:pt idx="109334">
                  <c:v>8.9527488519999996E-9</c:v>
                </c:pt>
                <c:pt idx="109335">
                  <c:v>5.7182800089999997E-10</c:v>
                </c:pt>
                <c:pt idx="109336">
                  <c:v>5.4994147390000002E-8</c:v>
                </c:pt>
                <c:pt idx="109337">
                  <c:v>4.8123043200000002E-9</c:v>
                </c:pt>
                <c:pt idx="109338">
                  <c:v>4.0065079340000003E-9</c:v>
                </c:pt>
                <c:pt idx="109339">
                  <c:v>7.108584663E-10</c:v>
                </c:pt>
                <c:pt idx="109340">
                  <c:v>2.4057742999999999E-10</c:v>
                </c:pt>
                <c:pt idx="109341">
                  <c:v>3.0147828669999999E-9</c:v>
                </c:pt>
                <c:pt idx="109342">
                  <c:v>1.89121437E-9</c:v>
                </c:pt>
                <c:pt idx="109343">
                  <c:v>1.871263224E-10</c:v>
                </c:pt>
                <c:pt idx="109344">
                  <c:v>3.3322642549999999E-9</c:v>
                </c:pt>
                <c:pt idx="109345">
                  <c:v>9.4083686710000005E-10</c:v>
                </c:pt>
                <c:pt idx="109346">
                  <c:v>9.8959567310000009E-10</c:v>
                </c:pt>
                <c:pt idx="109347">
                  <c:v>9.768523639E-10</c:v>
                </c:pt>
                <c:pt idx="109348">
                  <c:v>1.117771289E-9</c:v>
                </c:pt>
                <c:pt idx="109349">
                  <c:v>1.3336851570000001E-9</c:v>
                </c:pt>
                <c:pt idx="109350">
                  <c:v>1.796701419E-9</c:v>
                </c:pt>
                <c:pt idx="109351">
                  <c:v>2.5171811929999999E-9</c:v>
                </c:pt>
                <c:pt idx="109352">
                  <c:v>1.7563448470000001E-8</c:v>
                </c:pt>
                <c:pt idx="109353">
                  <c:v>8.0989076799999993E-9</c:v>
                </c:pt>
                <c:pt idx="109354">
                  <c:v>2.2797228649999999E-9</c:v>
                </c:pt>
                <c:pt idx="109355">
                  <c:v>6.8271147609999999E-9</c:v>
                </c:pt>
                <c:pt idx="109356">
                  <c:v>9.0254238709999995E-8</c:v>
                </c:pt>
                <c:pt idx="109357">
                  <c:v>1.3616317109999999E-8</c:v>
                </c:pt>
                <c:pt idx="109358">
                  <c:v>1.130071068E-8</c:v>
                </c:pt>
                <c:pt idx="109359">
                  <c:v>5.4372234340000003E-9</c:v>
                </c:pt>
                <c:pt idx="109360">
                  <c:v>2.181331957E-8</c:v>
                </c:pt>
                <c:pt idx="109361">
                  <c:v>3.189157729E-8</c:v>
                </c:pt>
                <c:pt idx="109362">
                  <c:v>9.1029601919999999E-9</c:v>
                </c:pt>
                <c:pt idx="109363">
                  <c:v>8.0223773289999995E-8</c:v>
                </c:pt>
                <c:pt idx="109364">
                  <c:v>1.4415386909999999E-6</c:v>
                </c:pt>
                <c:pt idx="109365">
                  <c:v>1.152706986E-7</c:v>
                </c:pt>
                <c:pt idx="109366">
                  <c:v>1.3438419599999999E-7</c:v>
                </c:pt>
                <c:pt idx="109367">
                  <c:v>8.6155788990000005E-8</c:v>
                </c:pt>
                <c:pt idx="109368">
                  <c:v>3.0235452500000001E-7</c:v>
                </c:pt>
                <c:pt idx="109369">
                  <c:v>5.6622445910000002E-8</c:v>
                </c:pt>
                <c:pt idx="109370">
                  <c:v>3.1921057870000001E-8</c:v>
                </c:pt>
                <c:pt idx="109371">
                  <c:v>2.4590331859999999E-8</c:v>
                </c:pt>
                <c:pt idx="109372">
                  <c:v>7.505149769E-7</c:v>
                </c:pt>
                <c:pt idx="109373">
                  <c:v>1.3159452309999999E-7</c:v>
                </c:pt>
                <c:pt idx="109374">
                  <c:v>6.4443593019999994E-8</c:v>
                </c:pt>
                <c:pt idx="109375">
                  <c:v>3.7596300349999998E-7</c:v>
                </c:pt>
                <c:pt idx="109376">
                  <c:v>1.5708310000000001E-6</c:v>
                </c:pt>
                <c:pt idx="109377">
                  <c:v>6.9211103759999994E-8</c:v>
                </c:pt>
                <c:pt idx="109378">
                  <c:v>2.0835183859999999E-8</c:v>
                </c:pt>
                <c:pt idx="109379">
                  <c:v>4.7925353060000003E-9</c:v>
                </c:pt>
                <c:pt idx="109380">
                  <c:v>5.6481835060000002E-8</c:v>
                </c:pt>
                <c:pt idx="109381">
                  <c:v>1.121778588E-8</c:v>
                </c:pt>
                <c:pt idx="109382">
                  <c:v>1.3804811179999999E-9</c:v>
                </c:pt>
                <c:pt idx="109383">
                  <c:v>2.1085536130000002E-8</c:v>
                </c:pt>
                <c:pt idx="109384">
                  <c:v>1.3323527529999999E-7</c:v>
                </c:pt>
                <c:pt idx="109385">
                  <c:v>1.0506335799999999E-8</c:v>
                </c:pt>
                <c:pt idx="109386">
                  <c:v>1.6085547919999999E-9</c:v>
                </c:pt>
                <c:pt idx="109387">
                  <c:v>3.5086913220000002E-9</c:v>
                </c:pt>
                <c:pt idx="109388">
                  <c:v>1.2323037249999999E-9</c:v>
                </c:pt>
                <c:pt idx="109389">
                  <c:v>9.3905035939999992E-10</c:v>
                </c:pt>
                <c:pt idx="109390">
                  <c:v>2.2532710519999998E-9</c:v>
                </c:pt>
                <c:pt idx="109391">
                  <c:v>2.7072877410000001E-9</c:v>
                </c:pt>
                <c:pt idx="109392">
                  <c:v>2.324026436E-9</c:v>
                </c:pt>
                <c:pt idx="109393">
                  <c:v>2.8530222810000001E-9</c:v>
                </c:pt>
                <c:pt idx="109394">
                  <c:v>2.57820765E-9</c:v>
                </c:pt>
                <c:pt idx="109395">
                  <c:v>2.8522180200000002E-9</c:v>
                </c:pt>
                <c:pt idx="109396">
                  <c:v>6.0635046920000003E-9</c:v>
                </c:pt>
                <c:pt idx="109397">
                  <c:v>1.573112679E-9</c:v>
                </c:pt>
                <c:pt idx="109398">
                  <c:v>2.3138586599999999E-9</c:v>
                </c:pt>
                <c:pt idx="109399">
                  <c:v>4.0820002410000002E-9</c:v>
                </c:pt>
                <c:pt idx="109400">
                  <c:v>5.8536351139999998E-9</c:v>
                </c:pt>
                <c:pt idx="109401">
                  <c:v>1.0647015940000001E-9</c:v>
                </c:pt>
                <c:pt idx="109402">
                  <c:v>8.0834023799999999E-9</c:v>
                </c:pt>
                <c:pt idx="109403">
                  <c:v>2.0277443E-9</c:v>
                </c:pt>
                <c:pt idx="109404">
                  <c:v>2.665911763E-8</c:v>
                </c:pt>
                <c:pt idx="109405">
                  <c:v>7.353990925E-9</c:v>
                </c:pt>
                <c:pt idx="109406">
                  <c:v>3.5726582579999999E-8</c:v>
                </c:pt>
                <c:pt idx="109407">
                  <c:v>4.3106289619999998E-8</c:v>
                </c:pt>
                <c:pt idx="109408">
                  <c:v>6.6651921400000005E-8</c:v>
                </c:pt>
                <c:pt idx="109409">
                  <c:v>4.4393076619999997E-8</c:v>
                </c:pt>
                <c:pt idx="109410">
                  <c:v>3.1418859910000003E-8</c:v>
                </c:pt>
                <c:pt idx="109411">
                  <c:v>8.6740037990000003E-10</c:v>
                </c:pt>
                <c:pt idx="109412">
                  <c:v>7.4097118639999999E-8</c:v>
                </c:pt>
                <c:pt idx="109413">
                  <c:v>1.243426509E-7</c:v>
                </c:pt>
                <c:pt idx="109414">
                  <c:v>9.6909194649999994E-8</c:v>
                </c:pt>
                <c:pt idx="109415">
                  <c:v>1.0838450560000001E-6</c:v>
                </c:pt>
                <c:pt idx="109416">
                  <c:v>2.6183685340000002E-6</c:v>
                </c:pt>
                <c:pt idx="109417">
                  <c:v>2.8987135760000001E-7</c:v>
                </c:pt>
                <c:pt idx="109418">
                  <c:v>3.0359855909999997E-7</c:v>
                </c:pt>
                <c:pt idx="109419">
                  <c:v>1.341823516E-7</c:v>
                </c:pt>
                <c:pt idx="109420">
                  <c:v>1.9906906290000001E-8</c:v>
                </c:pt>
                <c:pt idx="109421">
                  <c:v>6.1563582800000001E-8</c:v>
                </c:pt>
                <c:pt idx="109422">
                  <c:v>7.7631604350000005E-8</c:v>
                </c:pt>
                <c:pt idx="109423">
                  <c:v>9.1741600859999993E-9</c:v>
                </c:pt>
                <c:pt idx="109424">
                  <c:v>1.532363364E-8</c:v>
                </c:pt>
                <c:pt idx="109425">
                  <c:v>4.0897537459999997E-8</c:v>
                </c:pt>
                <c:pt idx="109426">
                  <c:v>2.7990347630000001E-8</c:v>
                </c:pt>
                <c:pt idx="109427">
                  <c:v>1.2330171099999999E-10</c:v>
                </c:pt>
                <c:pt idx="109428">
                  <c:v>1.2172177949999999E-8</c:v>
                </c:pt>
                <c:pt idx="109429">
                  <c:v>1.944663641E-8</c:v>
                </c:pt>
                <c:pt idx="109430">
                  <c:v>3.9864761719999996E-9</c:v>
                </c:pt>
                <c:pt idx="109431">
                  <c:v>1.055036689E-8</c:v>
                </c:pt>
                <c:pt idx="109432">
                  <c:v>2.7202868339999998E-9</c:v>
                </c:pt>
                <c:pt idx="109433">
                  <c:v>5.7260181100000001E-9</c:v>
                </c:pt>
                <c:pt idx="109434">
                  <c:v>1.0623912629999999E-9</c:v>
                </c:pt>
                <c:pt idx="109435">
                  <c:v>2.3086055699999999E-8</c:v>
                </c:pt>
                <c:pt idx="109436">
                  <c:v>3.9573263869999998E-9</c:v>
                </c:pt>
                <c:pt idx="109437">
                  <c:v>3.7977508849999997E-9</c:v>
                </c:pt>
                <c:pt idx="109438">
                  <c:v>3.992147743E-9</c:v>
                </c:pt>
                <c:pt idx="109439">
                  <c:v>8.3146197539999997E-9</c:v>
                </c:pt>
                <c:pt idx="109440">
                  <c:v>4.5604996160000003E-9</c:v>
                </c:pt>
                <c:pt idx="109441">
                  <c:v>3.6666008810000001E-9</c:v>
                </c:pt>
                <c:pt idx="109442">
                  <c:v>4.936788088E-9</c:v>
                </c:pt>
                <c:pt idx="109443">
                  <c:v>4.4784353019999997E-9</c:v>
                </c:pt>
                <c:pt idx="109444">
                  <c:v>3.9575237799999997E-9</c:v>
                </c:pt>
                <c:pt idx="109445">
                  <c:v>3.2516552989999999E-9</c:v>
                </c:pt>
                <c:pt idx="109446">
                  <c:v>2.944495693E-9</c:v>
                </c:pt>
                <c:pt idx="109447">
                  <c:v>9.7267356900000003E-9</c:v>
                </c:pt>
                <c:pt idx="109448">
                  <c:v>6.0765568370000003E-9</c:v>
                </c:pt>
                <c:pt idx="109449">
                  <c:v>2.6190287889999998E-9</c:v>
                </c:pt>
                <c:pt idx="109450">
                  <c:v>6.9632061549999995E-10</c:v>
                </c:pt>
                <c:pt idx="109451">
                  <c:v>2.491958839E-8</c:v>
                </c:pt>
                <c:pt idx="109452">
                  <c:v>1.0753391930000001E-8</c:v>
                </c:pt>
                <c:pt idx="109453">
                  <c:v>7.1713705939999999E-10</c:v>
                </c:pt>
                <c:pt idx="109454">
                  <c:v>1.281165327E-8</c:v>
                </c:pt>
                <c:pt idx="109455">
                  <c:v>4.0632494930000002E-7</c:v>
                </c:pt>
                <c:pt idx="109456">
                  <c:v>6.2142307969999995E-7</c:v>
                </c:pt>
                <c:pt idx="109457">
                  <c:v>1.6146514829999999E-7</c:v>
                </c:pt>
                <c:pt idx="109458">
                  <c:v>2.0460412370000001E-7</c:v>
                </c:pt>
                <c:pt idx="109459">
                  <c:v>6.5726674069999998E-7</c:v>
                </c:pt>
                <c:pt idx="109460">
                  <c:v>1.5212801860000001E-7</c:v>
                </c:pt>
                <c:pt idx="109461">
                  <c:v>1.0767185389999999E-8</c:v>
                </c:pt>
                <c:pt idx="109462">
                  <c:v>2.680053296E-8</c:v>
                </c:pt>
                <c:pt idx="109463">
                  <c:v>1.068547727E-7</c:v>
                </c:pt>
                <c:pt idx="109464">
                  <c:v>9.4275755789999997E-8</c:v>
                </c:pt>
                <c:pt idx="109465">
                  <c:v>3.8724208880000002E-8</c:v>
                </c:pt>
                <c:pt idx="109466">
                  <c:v>3.6560074040000001E-8</c:v>
                </c:pt>
                <c:pt idx="109467">
                  <c:v>4.2178888219999998E-7</c:v>
                </c:pt>
                <c:pt idx="109468">
                  <c:v>1.7998127470000001E-7</c:v>
                </c:pt>
                <c:pt idx="109469">
                  <c:v>2.2280909270000001E-8</c:v>
                </c:pt>
                <c:pt idx="109470">
                  <c:v>3.6095032279999999E-8</c:v>
                </c:pt>
                <c:pt idx="109471">
                  <c:v>2.7660254830000001E-8</c:v>
                </c:pt>
                <c:pt idx="109472">
                  <c:v>2.217588024E-8</c:v>
                </c:pt>
                <c:pt idx="109473">
                  <c:v>7.953110174E-9</c:v>
                </c:pt>
                <c:pt idx="109474">
                  <c:v>1.184669309E-8</c:v>
                </c:pt>
                <c:pt idx="109475">
                  <c:v>7.1651070250000001E-8</c:v>
                </c:pt>
                <c:pt idx="109476">
                  <c:v>5.953518314E-8</c:v>
                </c:pt>
                <c:pt idx="109477">
                  <c:v>1.248046647E-8</c:v>
                </c:pt>
                <c:pt idx="109478">
                  <c:v>3.1896306679999997E-8</c:v>
                </c:pt>
                <c:pt idx="109479">
                  <c:v>4.6371554260000002E-8</c:v>
                </c:pt>
                <c:pt idx="109480">
                  <c:v>1.032396169E-8</c:v>
                </c:pt>
                <c:pt idx="109481">
                  <c:v>3.5358370909999999E-9</c:v>
                </c:pt>
                <c:pt idx="109482">
                  <c:v>2.7033096190000001E-9</c:v>
                </c:pt>
                <c:pt idx="109483">
                  <c:v>4.3446214359999999E-9</c:v>
                </c:pt>
                <c:pt idx="109484">
                  <c:v>5.5459938430000004E-10</c:v>
                </c:pt>
                <c:pt idx="109485">
                  <c:v>1.2269274530000001E-9</c:v>
                </c:pt>
                <c:pt idx="109486">
                  <c:v>5.8157137540000001E-9</c:v>
                </c:pt>
                <c:pt idx="109487">
                  <c:v>4.5033134750000003E-8</c:v>
                </c:pt>
                <c:pt idx="109488">
                  <c:v>2.193791238E-8</c:v>
                </c:pt>
                <c:pt idx="109489">
                  <c:v>2.94242861E-9</c:v>
                </c:pt>
                <c:pt idx="109490">
                  <c:v>4.8505766730000001E-10</c:v>
                </c:pt>
                <c:pt idx="109491">
                  <c:v>7.5573701370000005E-9</c:v>
                </c:pt>
                <c:pt idx="109492">
                  <c:v>3.1984969540000001E-9</c:v>
                </c:pt>
                <c:pt idx="109493">
                  <c:v>1.854585947E-9</c:v>
                </c:pt>
                <c:pt idx="109494">
                  <c:v>2.5492384890000001E-9</c:v>
                </c:pt>
                <c:pt idx="109495">
                  <c:v>2.9956062940000002E-9</c:v>
                </c:pt>
                <c:pt idx="109496">
                  <c:v>5.0939422990000003E-10</c:v>
                </c:pt>
                <c:pt idx="109497">
                  <c:v>1.16634E-8</c:v>
                </c:pt>
                <c:pt idx="109498">
                  <c:v>2.070116446E-8</c:v>
                </c:pt>
                <c:pt idx="109499">
                  <c:v>8.6187795649999996E-8</c:v>
                </c:pt>
                <c:pt idx="109500">
                  <c:v>3.9907753820000003E-8</c:v>
                </c:pt>
                <c:pt idx="109501">
                  <c:v>3.6917088579999999E-9</c:v>
                </c:pt>
                <c:pt idx="109502">
                  <c:v>1.392780639E-9</c:v>
                </c:pt>
                <c:pt idx="109503">
                  <c:v>3.3089433440000001E-8</c:v>
                </c:pt>
                <c:pt idx="109504">
                  <c:v>1.108040974E-8</c:v>
                </c:pt>
                <c:pt idx="109505">
                  <c:v>3.9732680119999998E-9</c:v>
                </c:pt>
                <c:pt idx="109506">
                  <c:v>1.1497328510000001E-8</c:v>
                </c:pt>
                <c:pt idx="109507">
                  <c:v>1.1261363989999999E-6</c:v>
                </c:pt>
                <c:pt idx="109508">
                  <c:v>1.9322621960000001E-7</c:v>
                </c:pt>
                <c:pt idx="109509">
                  <c:v>1.147671302E-7</c:v>
                </c:pt>
                <c:pt idx="109510">
                  <c:v>9.4759337670000004E-8</c:v>
                </c:pt>
                <c:pt idx="109511">
                  <c:v>2.4807206859999998E-7</c:v>
                </c:pt>
                <c:pt idx="109512">
                  <c:v>5.1433186070000002E-9</c:v>
                </c:pt>
                <c:pt idx="109513">
                  <c:v>1.4449996399999999E-8</c:v>
                </c:pt>
                <c:pt idx="109514">
                  <c:v>1.130307301E-8</c:v>
                </c:pt>
                <c:pt idx="109515">
                  <c:v>6.1397767630000005E-8</c:v>
                </c:pt>
                <c:pt idx="109516">
                  <c:v>5.4636469630000004E-9</c:v>
                </c:pt>
                <c:pt idx="109517">
                  <c:v>1.8074747010000002E-8</c:v>
                </c:pt>
                <c:pt idx="109518">
                  <c:v>2.1831512830000001E-8</c:v>
                </c:pt>
                <c:pt idx="109519">
                  <c:v>2.223277688E-7</c:v>
                </c:pt>
                <c:pt idx="109520">
                  <c:v>1.307422259E-8</c:v>
                </c:pt>
                <c:pt idx="109521">
                  <c:v>4.330889553E-10</c:v>
                </c:pt>
                <c:pt idx="109522">
                  <c:v>1.126399755E-9</c:v>
                </c:pt>
                <c:pt idx="109523">
                  <c:v>1.3608785610000001E-8</c:v>
                </c:pt>
                <c:pt idx="109524">
                  <c:v>1.1125127520000001E-9</c:v>
                </c:pt>
                <c:pt idx="109525">
                  <c:v>1.008497921E-9</c:v>
                </c:pt>
                <c:pt idx="109526">
                  <c:v>1.45754332E-9</c:v>
                </c:pt>
                <c:pt idx="109527">
                  <c:v>8.6364477129999994E-9</c:v>
                </c:pt>
                <c:pt idx="109528">
                  <c:v>6.1864415030000003E-10</c:v>
                </c:pt>
                <c:pt idx="109529">
                  <c:v>8.8237231569999998E-9</c:v>
                </c:pt>
                <c:pt idx="109530">
                  <c:v>1.3409346789999999E-8</c:v>
                </c:pt>
                <c:pt idx="109531">
                  <c:v>5.7975435560000002E-8</c:v>
                </c:pt>
                <c:pt idx="109532">
                  <c:v>6.1194205409999996E-9</c:v>
                </c:pt>
                <c:pt idx="109533">
                  <c:v>4.0871528449999996E-9</c:v>
                </c:pt>
                <c:pt idx="109534">
                  <c:v>4.6850865860000001E-9</c:v>
                </c:pt>
                <c:pt idx="109535">
                  <c:v>9.7425221580000002E-9</c:v>
                </c:pt>
                <c:pt idx="109536">
                  <c:v>1.3915295529999999E-9</c:v>
                </c:pt>
                <c:pt idx="109537">
                  <c:v>4.164919226E-9</c:v>
                </c:pt>
                <c:pt idx="109538">
                  <c:v>3.1214834539999999E-9</c:v>
                </c:pt>
                <c:pt idx="109539">
                  <c:v>1.2329418239999999E-8</c:v>
                </c:pt>
                <c:pt idx="109540">
                  <c:v>1.2664494730000001E-9</c:v>
                </c:pt>
                <c:pt idx="109541">
                  <c:v>8.7490448239999997E-10</c:v>
                </c:pt>
                <c:pt idx="109542">
                  <c:v>9.0026747249999999E-10</c:v>
                </c:pt>
                <c:pt idx="109543">
                  <c:v>1.9058597520000001E-9</c:v>
                </c:pt>
                <c:pt idx="109544">
                  <c:v>9.0446477780000003E-10</c:v>
                </c:pt>
                <c:pt idx="109545">
                  <c:v>9.5839701180000006E-10</c:v>
                </c:pt>
                <c:pt idx="109546">
                  <c:v>7.6275750949999996E-10</c:v>
                </c:pt>
                <c:pt idx="109547">
                  <c:v>6.2775611629999996E-8</c:v>
                </c:pt>
                <c:pt idx="109548">
                  <c:v>2.332797746E-9</c:v>
                </c:pt>
                <c:pt idx="109549">
                  <c:v>1.1219293049999999E-8</c:v>
                </c:pt>
                <c:pt idx="109550">
                  <c:v>3.4589323100000002E-8</c:v>
                </c:pt>
                <c:pt idx="109551">
                  <c:v>5.284184726E-7</c:v>
                </c:pt>
                <c:pt idx="109552">
                  <c:v>2.3786540289999999E-8</c:v>
                </c:pt>
                <c:pt idx="109553">
                  <c:v>4.7615895729999999E-9</c:v>
                </c:pt>
                <c:pt idx="109554">
                  <c:v>9.3795562060000003E-9</c:v>
                </c:pt>
                <c:pt idx="109555">
                  <c:v>5.5934361550000002E-8</c:v>
                </c:pt>
                <c:pt idx="109556">
                  <c:v>1.127507545E-8</c:v>
                </c:pt>
                <c:pt idx="109557">
                  <c:v>6.7956173839999998E-9</c:v>
                </c:pt>
                <c:pt idx="109558">
                  <c:v>8.1260666229999993E-9</c:v>
                </c:pt>
                <c:pt idx="109559">
                  <c:v>2.8740726290000001E-8</c:v>
                </c:pt>
                <c:pt idx="109560">
                  <c:v>5.4848118100000002E-9</c:v>
                </c:pt>
                <c:pt idx="109561">
                  <c:v>6.3032964399999998E-9</c:v>
                </c:pt>
                <c:pt idx="109562">
                  <c:v>5.364881834E-9</c:v>
                </c:pt>
                <c:pt idx="109563">
                  <c:v>4.0393573279999999E-8</c:v>
                </c:pt>
                <c:pt idx="109564">
                  <c:v>1.4999852240000001E-9</c:v>
                </c:pt>
                <c:pt idx="109565">
                  <c:v>3.7666396070000002E-9</c:v>
                </c:pt>
                <c:pt idx="109566">
                  <c:v>2.192056164E-9</c:v>
                </c:pt>
                <c:pt idx="109567">
                  <c:v>5.694814954E-8</c:v>
                </c:pt>
                <c:pt idx="109568">
                  <c:v>3.3356245519999998E-10</c:v>
                </c:pt>
                <c:pt idx="109569">
                  <c:v>1.4065687159999999E-9</c:v>
                </c:pt>
                <c:pt idx="109570">
                  <c:v>3.6774603869999999E-10</c:v>
                </c:pt>
                <c:pt idx="109571">
                  <c:v>2.2142451409999999E-9</c:v>
                </c:pt>
                <c:pt idx="109572">
                  <c:v>5.3290000130000004E-10</c:v>
                </c:pt>
                <c:pt idx="109573">
                  <c:v>2.8195091149999998E-10</c:v>
                </c:pt>
                <c:pt idx="109574">
                  <c:v>5.6381114009999999E-10</c:v>
                </c:pt>
                <c:pt idx="109575">
                  <c:v>7.8914502090000002E-9</c:v>
                </c:pt>
                <c:pt idx="109576">
                  <c:v>1.9646702090000002E-9</c:v>
                </c:pt>
                <c:pt idx="109577">
                  <c:v>1.5423044580000001E-9</c:v>
                </c:pt>
                <c:pt idx="109578">
                  <c:v>1.859542632E-9</c:v>
                </c:pt>
                <c:pt idx="109579">
                  <c:v>4.9976887439999998E-8</c:v>
                </c:pt>
                <c:pt idx="109580">
                  <c:v>1.610003466E-9</c:v>
                </c:pt>
                <c:pt idx="109581">
                  <c:v>3.3185809779999999E-9</c:v>
                </c:pt>
                <c:pt idx="109582">
                  <c:v>3.6303319230000001E-9</c:v>
                </c:pt>
                <c:pt idx="109583">
                  <c:v>1.3077203800000001E-8</c:v>
                </c:pt>
                <c:pt idx="109584">
                  <c:v>2.3348419599999998E-9</c:v>
                </c:pt>
                <c:pt idx="109585">
                  <c:v>2.6109166789999999E-9</c:v>
                </c:pt>
                <c:pt idx="109586">
                  <c:v>2.2377865949999998E-9</c:v>
                </c:pt>
                <c:pt idx="109587">
                  <c:v>2.2806664689999999E-8</c:v>
                </c:pt>
                <c:pt idx="109588">
                  <c:v>8.2167211099999995E-10</c:v>
                </c:pt>
                <c:pt idx="109589">
                  <c:v>8.8517109430000003E-10</c:v>
                </c:pt>
                <c:pt idx="109590">
                  <c:v>5.1587465640000004E-10</c:v>
                </c:pt>
                <c:pt idx="109591">
                  <c:v>6.2129703480000001E-8</c:v>
                </c:pt>
                <c:pt idx="109592">
                  <c:v>9.5792561510000001E-11</c:v>
                </c:pt>
                <c:pt idx="109593">
                  <c:v>1.7381944949999999E-14</c:v>
                </c:pt>
                <c:pt idx="109594">
                  <c:v>6.5163026289999997E-11</c:v>
                </c:pt>
                <c:pt idx="109595">
                  <c:v>9.1734758790000004E-10</c:v>
                </c:pt>
                <c:pt idx="109596">
                  <c:v>6.0843184489999995E-10</c:v>
                </c:pt>
                <c:pt idx="109597">
                  <c:v>1.0422853180000001E-9</c:v>
                </c:pt>
                <c:pt idx="109598">
                  <c:v>1.5631933459999999E-9</c:v>
                </c:pt>
                <c:pt idx="109599">
                  <c:v>7.9642875280000006E-8</c:v>
                </c:pt>
                <c:pt idx="109600">
                  <c:v>2.846115282E-9</c:v>
                </c:pt>
                <c:pt idx="109601">
                  <c:v>1.828180298E-9</c:v>
                </c:pt>
                <c:pt idx="109602">
                  <c:v>1.591940613E-9</c:v>
                </c:pt>
                <c:pt idx="109603">
                  <c:v>5.6068609569999997E-8</c:v>
                </c:pt>
                <c:pt idx="109604">
                  <c:v>4.2111866770000003E-9</c:v>
                </c:pt>
                <c:pt idx="109605">
                  <c:v>2.9486315560000001E-9</c:v>
                </c:pt>
                <c:pt idx="109606">
                  <c:v>2.1385490240000002E-9</c:v>
                </c:pt>
                <c:pt idx="109607">
                  <c:v>8.6849973990000004E-9</c:v>
                </c:pt>
                <c:pt idx="109608">
                  <c:v>3.6737554319999999E-9</c:v>
                </c:pt>
                <c:pt idx="109609">
                  <c:v>8.2380290809999997E-10</c:v>
                </c:pt>
                <c:pt idx="109610">
                  <c:v>1.1773166740000001E-9</c:v>
                </c:pt>
                <c:pt idx="109611">
                  <c:v>2.2809525000000001E-7</c:v>
                </c:pt>
                <c:pt idx="109612">
                  <c:v>1.7228751559999999E-9</c:v>
                </c:pt>
                <c:pt idx="109613">
                  <c:v>8.9439821679999996E-10</c:v>
                </c:pt>
                <c:pt idx="109614">
                  <c:v>1.384841407E-10</c:v>
                </c:pt>
                <c:pt idx="109615">
                  <c:v>3.5194551520000001E-10</c:v>
                </c:pt>
                <c:pt idx="109616">
                  <c:v>3.270886711E-10</c:v>
                </c:pt>
                <c:pt idx="109617">
                  <c:v>8.3985055659999999E-10</c:v>
                </c:pt>
                <c:pt idx="109618">
                  <c:v>1.678075678E-9</c:v>
                </c:pt>
                <c:pt idx="109619">
                  <c:v>5.7873880809999999E-8</c:v>
                </c:pt>
                <c:pt idx="109620">
                  <c:v>7.2189978799999996E-9</c:v>
                </c:pt>
                <c:pt idx="109621">
                  <c:v>2.463257081E-9</c:v>
                </c:pt>
                <c:pt idx="109622">
                  <c:v>2.374712032E-9</c:v>
                </c:pt>
                <c:pt idx="109623">
                  <c:v>2.3922882840000002E-7</c:v>
                </c:pt>
                <c:pt idx="109624">
                  <c:v>9.1249446050000003E-9</c:v>
                </c:pt>
                <c:pt idx="109625">
                  <c:v>8.7976975219999999E-9</c:v>
                </c:pt>
                <c:pt idx="109626">
                  <c:v>3.6968950379999999E-9</c:v>
                </c:pt>
                <c:pt idx="109627">
                  <c:v>2.8645778349999999E-8</c:v>
                </c:pt>
                <c:pt idx="109628">
                  <c:v>1.5027727059999999E-8</c:v>
                </c:pt>
                <c:pt idx="109629">
                  <c:v>5.9053327630000002E-9</c:v>
                </c:pt>
                <c:pt idx="109630">
                  <c:v>8.4698917610000001E-9</c:v>
                </c:pt>
                <c:pt idx="109631">
                  <c:v>6.2662700979999996E-7</c:v>
                </c:pt>
                <c:pt idx="109632">
                  <c:v>2.054784471E-8</c:v>
                </c:pt>
                <c:pt idx="109633">
                  <c:v>2.4666823840000001E-8</c:v>
                </c:pt>
                <c:pt idx="109634">
                  <c:v>1.183422893E-8</c:v>
                </c:pt>
                <c:pt idx="109635">
                  <c:v>6.6267370260000005E-8</c:v>
                </c:pt>
                <c:pt idx="109636">
                  <c:v>8.1135511480000004E-9</c:v>
                </c:pt>
                <c:pt idx="109637">
                  <c:v>3.9982026750000001E-9</c:v>
                </c:pt>
                <c:pt idx="109638">
                  <c:v>2.1911744169999998E-9</c:v>
                </c:pt>
                <c:pt idx="109639">
                  <c:v>4.2353554809999998E-8</c:v>
                </c:pt>
                <c:pt idx="109640">
                  <c:v>2.2409826210000001E-9</c:v>
                </c:pt>
                <c:pt idx="109641">
                  <c:v>1.7387451629999999E-10</c:v>
                </c:pt>
                <c:pt idx="109642">
                  <c:v>1.418594729E-9</c:v>
                </c:pt>
                <c:pt idx="109643">
                  <c:v>3.7823786139999999E-9</c:v>
                </c:pt>
                <c:pt idx="109644">
                  <c:v>2.7523521010000002E-10</c:v>
                </c:pt>
                <c:pt idx="109645">
                  <c:v>1.953119684E-9</c:v>
                </c:pt>
                <c:pt idx="109646">
                  <c:v>8.7206771700000001E-10</c:v>
                </c:pt>
                <c:pt idx="109647">
                  <c:v>5.80345644E-9</c:v>
                </c:pt>
                <c:pt idx="109648">
                  <c:v>2.903121595E-9</c:v>
                </c:pt>
                <c:pt idx="109649">
                  <c:v>4.3491992799999999E-9</c:v>
                </c:pt>
                <c:pt idx="109650">
                  <c:v>2.7630925130000002E-10</c:v>
                </c:pt>
                <c:pt idx="109651">
                  <c:v>5.785819522E-8</c:v>
                </c:pt>
                <c:pt idx="109652">
                  <c:v>4.8294398029999998E-9</c:v>
                </c:pt>
                <c:pt idx="109653">
                  <c:v>1.1374665449999999E-8</c:v>
                </c:pt>
                <c:pt idx="109654">
                  <c:v>8.3608321029999994E-9</c:v>
                </c:pt>
                <c:pt idx="109655">
                  <c:v>2.088995995E-8</c:v>
                </c:pt>
                <c:pt idx="109656">
                  <c:v>5.6956169360000001E-9</c:v>
                </c:pt>
                <c:pt idx="109657">
                  <c:v>3.1761917429999999E-9</c:v>
                </c:pt>
                <c:pt idx="109658">
                  <c:v>1.85553574E-9</c:v>
                </c:pt>
                <c:pt idx="109659">
                  <c:v>3.9192735509999999E-9</c:v>
                </c:pt>
                <c:pt idx="109660">
                  <c:v>1.1986386110000001E-9</c:v>
                </c:pt>
                <c:pt idx="109661">
                  <c:v>2.5915241330000002E-9</c:v>
                </c:pt>
                <c:pt idx="109662">
                  <c:v>1.019173996E-8</c:v>
                </c:pt>
                <c:pt idx="109663">
                  <c:v>1.747474627E-7</c:v>
                </c:pt>
                <c:pt idx="109664">
                  <c:v>7.4389563659999997E-9</c:v>
                </c:pt>
                <c:pt idx="109665">
                  <c:v>5.0969073500000003E-9</c:v>
                </c:pt>
                <c:pt idx="109666">
                  <c:v>2.4932086710000001E-9</c:v>
                </c:pt>
                <c:pt idx="109667">
                  <c:v>1.508002772E-8</c:v>
                </c:pt>
                <c:pt idx="109668">
                  <c:v>4.5418725230000003E-9</c:v>
                </c:pt>
                <c:pt idx="109669">
                  <c:v>1.005827744E-8</c:v>
                </c:pt>
                <c:pt idx="109670">
                  <c:v>8.5731742979999995E-10</c:v>
                </c:pt>
                <c:pt idx="109671">
                  <c:v>5.9176453800000002E-8</c:v>
                </c:pt>
                <c:pt idx="109672">
                  <c:v>1.328776638E-8</c:v>
                </c:pt>
                <c:pt idx="109673">
                  <c:v>3.0548755550000002E-8</c:v>
                </c:pt>
                <c:pt idx="109674">
                  <c:v>2.3267048690000002E-8</c:v>
                </c:pt>
                <c:pt idx="109675">
                  <c:v>6.5054681060000006E-8</c:v>
                </c:pt>
                <c:pt idx="109676">
                  <c:v>2.7791600439999999E-8</c:v>
                </c:pt>
                <c:pt idx="109677">
                  <c:v>1.7372612799999998E-8</c:v>
                </c:pt>
                <c:pt idx="109678">
                  <c:v>3.4114758889999999E-10</c:v>
                </c:pt>
                <c:pt idx="109679">
                  <c:v>3.3241824869999998E-8</c:v>
                </c:pt>
                <c:pt idx="109680">
                  <c:v>4.8959942179999998E-8</c:v>
                </c:pt>
                <c:pt idx="109681">
                  <c:v>3.2835789860000002E-8</c:v>
                </c:pt>
                <c:pt idx="109682">
                  <c:v>1.7857721599999999E-7</c:v>
                </c:pt>
                <c:pt idx="109683">
                  <c:v>9.8517924660000003E-7</c:v>
                </c:pt>
                <c:pt idx="109684">
                  <c:v>4.3995041339999999E-8</c:v>
                </c:pt>
                <c:pt idx="109685">
                  <c:v>4.7499624559999999E-8</c:v>
                </c:pt>
                <c:pt idx="109686">
                  <c:v>1.9208231839999999E-8</c:v>
                </c:pt>
                <c:pt idx="109687">
                  <c:v>5.6712143090000001E-9</c:v>
                </c:pt>
                <c:pt idx="109688">
                  <c:v>6.3066334700000001E-9</c:v>
                </c:pt>
                <c:pt idx="109689">
                  <c:v>7.4592848469999994E-9</c:v>
                </c:pt>
                <c:pt idx="109690">
                  <c:v>2.8443308929999999E-9</c:v>
                </c:pt>
                <c:pt idx="109691">
                  <c:v>3.1118670440000002E-9</c:v>
                </c:pt>
                <c:pt idx="109692">
                  <c:v>2.4947078700000002E-9</c:v>
                </c:pt>
                <c:pt idx="109693">
                  <c:v>1.9229754399999999E-9</c:v>
                </c:pt>
                <c:pt idx="109694">
                  <c:v>3.0151940570000001E-9</c:v>
                </c:pt>
                <c:pt idx="109695">
                  <c:v>1.9391234860000001E-9</c:v>
                </c:pt>
                <c:pt idx="109696">
                  <c:v>6.4506760270000002E-10</c:v>
                </c:pt>
                <c:pt idx="109697">
                  <c:v>2.4105775309999999E-9</c:v>
                </c:pt>
                <c:pt idx="109698">
                  <c:v>4.1482780849999997E-9</c:v>
                </c:pt>
                <c:pt idx="109699">
                  <c:v>3.4088000640000001E-9</c:v>
                </c:pt>
                <c:pt idx="109700">
                  <c:v>1.5693547960000001E-9</c:v>
                </c:pt>
                <c:pt idx="109701">
                  <c:v>6.0291451169999997E-9</c:v>
                </c:pt>
                <c:pt idx="109702">
                  <c:v>6.7899446150000002E-9</c:v>
                </c:pt>
                <c:pt idx="109703">
                  <c:v>2.3487796149999999E-8</c:v>
                </c:pt>
                <c:pt idx="109704">
                  <c:v>1.904190561E-9</c:v>
                </c:pt>
                <c:pt idx="109705">
                  <c:v>4.1210320509999998E-9</c:v>
                </c:pt>
                <c:pt idx="109706">
                  <c:v>7.698057981E-10</c:v>
                </c:pt>
                <c:pt idx="109707">
                  <c:v>8.6050253749999994E-9</c:v>
                </c:pt>
                <c:pt idx="109708">
                  <c:v>6.8387706679999999E-9</c:v>
                </c:pt>
                <c:pt idx="109709">
                  <c:v>5.6824252259999997E-9</c:v>
                </c:pt>
                <c:pt idx="109710">
                  <c:v>3.0491468240000002E-10</c:v>
                </c:pt>
                <c:pt idx="109711">
                  <c:v>2.4698466609999999E-8</c:v>
                </c:pt>
                <c:pt idx="109712">
                  <c:v>7.6214225350000002E-9</c:v>
                </c:pt>
                <c:pt idx="109713">
                  <c:v>1.6826596540000001E-10</c:v>
                </c:pt>
                <c:pt idx="109714">
                  <c:v>7.1241482620000004E-8</c:v>
                </c:pt>
                <c:pt idx="109715">
                  <c:v>4.9922238399999999E-8</c:v>
                </c:pt>
                <c:pt idx="109716">
                  <c:v>2.5491518410000001E-8</c:v>
                </c:pt>
                <c:pt idx="109717">
                  <c:v>3.9265295939999999E-9</c:v>
                </c:pt>
                <c:pt idx="109718">
                  <c:v>6.1287204100000005E-8</c:v>
                </c:pt>
                <c:pt idx="109719">
                  <c:v>3.4439661719999999E-8</c:v>
                </c:pt>
                <c:pt idx="109720">
                  <c:v>1.5235285680000001E-8</c:v>
                </c:pt>
                <c:pt idx="109721">
                  <c:v>1.130765461E-8</c:v>
                </c:pt>
                <c:pt idx="109722">
                  <c:v>5.9969851929999999E-7</c:v>
                </c:pt>
                <c:pt idx="109723">
                  <c:v>1.496103976E-6</c:v>
                </c:pt>
                <c:pt idx="109724">
                  <c:v>3.0014293390000002E-7</c:v>
                </c:pt>
                <c:pt idx="109725">
                  <c:v>2.4193136279999997E-7</c:v>
                </c:pt>
                <c:pt idx="109726">
                  <c:v>4.2456554760000001E-7</c:v>
                </c:pt>
                <c:pt idx="109727">
                  <c:v>1.8726176790000001E-7</c:v>
                </c:pt>
                <c:pt idx="109728">
                  <c:v>4.2467811600000003E-9</c:v>
                </c:pt>
                <c:pt idx="109729">
                  <c:v>7.6391886770000003E-9</c:v>
                </c:pt>
                <c:pt idx="109730">
                  <c:v>3.6391521679999998E-8</c:v>
                </c:pt>
                <c:pt idx="109731">
                  <c:v>4.0078695450000001E-8</c:v>
                </c:pt>
                <c:pt idx="109732">
                  <c:v>9.7805273949999992E-9</c:v>
                </c:pt>
                <c:pt idx="109733">
                  <c:v>1.715463917E-8</c:v>
                </c:pt>
                <c:pt idx="109734">
                  <c:v>7.6816116709999998E-8</c:v>
                </c:pt>
                <c:pt idx="109735">
                  <c:v>7.4254539380000005E-8</c:v>
                </c:pt>
                <c:pt idx="109736">
                  <c:v>7.7759452519999996E-10</c:v>
                </c:pt>
                <c:pt idx="109737">
                  <c:v>3.9297391030000003E-9</c:v>
                </c:pt>
                <c:pt idx="109738">
                  <c:v>4.8446077399999997E-9</c:v>
                </c:pt>
                <c:pt idx="109739">
                  <c:v>6.439483932E-9</c:v>
                </c:pt>
                <c:pt idx="109740">
                  <c:v>2.4160504130000002E-9</c:v>
                </c:pt>
                <c:pt idx="109741">
                  <c:v>3.5333143589999999E-9</c:v>
                </c:pt>
                <c:pt idx="109742">
                  <c:v>4.352209813E-9</c:v>
                </c:pt>
                <c:pt idx="109743">
                  <c:v>3.1359697740000001E-9</c:v>
                </c:pt>
                <c:pt idx="109744">
                  <c:v>7.5553906730000002E-9</c:v>
                </c:pt>
                <c:pt idx="109745">
                  <c:v>4.048544251E-9</c:v>
                </c:pt>
                <c:pt idx="109746">
                  <c:v>2.7458440990000001E-10</c:v>
                </c:pt>
                <c:pt idx="109747">
                  <c:v>3.0721136650000001E-9</c:v>
                </c:pt>
                <c:pt idx="109748">
                  <c:v>3.0537946469999999E-9</c:v>
                </c:pt>
                <c:pt idx="109749">
                  <c:v>3.438706984E-9</c:v>
                </c:pt>
                <c:pt idx="109750">
                  <c:v>3.2793351239999999E-9</c:v>
                </c:pt>
                <c:pt idx="109751">
                  <c:v>7.032658298E-9</c:v>
                </c:pt>
                <c:pt idx="109752">
                  <c:v>6.9299722969999997E-9</c:v>
                </c:pt>
                <c:pt idx="109753">
                  <c:v>2.7840540030000002E-9</c:v>
                </c:pt>
                <c:pt idx="109754">
                  <c:v>5.0221944580000001E-8</c:v>
                </c:pt>
                <c:pt idx="109755">
                  <c:v>5.181911749E-8</c:v>
                </c:pt>
                <c:pt idx="109756">
                  <c:v>2.6266162490000001E-8</c:v>
                </c:pt>
                <c:pt idx="109757">
                  <c:v>4.994916658E-8</c:v>
                </c:pt>
                <c:pt idx="109758">
                  <c:v>1.278488926E-8</c:v>
                </c:pt>
                <c:pt idx="109759">
                  <c:v>9.6831808070000005E-9</c:v>
                </c:pt>
                <c:pt idx="109760">
                  <c:v>2.857610548E-8</c:v>
                </c:pt>
                <c:pt idx="109761">
                  <c:v>3.4145782609999999E-8</c:v>
                </c:pt>
                <c:pt idx="109762">
                  <c:v>6.344389911E-8</c:v>
                </c:pt>
                <c:pt idx="109763">
                  <c:v>9.5829319100000005E-8</c:v>
                </c:pt>
                <c:pt idx="109764">
                  <c:v>1.5335711500000001E-7</c:v>
                </c:pt>
                <c:pt idx="109765">
                  <c:v>2.8380305219999998E-7</c:v>
                </c:pt>
                <c:pt idx="109766">
                  <c:v>7.9043131299999996E-7</c:v>
                </c:pt>
                <c:pt idx="109767">
                  <c:v>4.2898496940000003E-7</c:v>
                </c:pt>
                <c:pt idx="109768">
                  <c:v>2.543692606E-8</c:v>
                </c:pt>
                <c:pt idx="109769">
                  <c:v>3.7266958470000003E-9</c:v>
                </c:pt>
                <c:pt idx="109770">
                  <c:v>6.9325500210000003E-8</c:v>
                </c:pt>
                <c:pt idx="109771">
                  <c:v>4.9504779759999999E-8</c:v>
                </c:pt>
                <c:pt idx="109772">
                  <c:v>1.5538011780000001E-8</c:v>
                </c:pt>
                <c:pt idx="109773">
                  <c:v>2.050455149E-8</c:v>
                </c:pt>
                <c:pt idx="109774">
                  <c:v>1.410360087E-6</c:v>
                </c:pt>
                <c:pt idx="109775">
                  <c:v>4.9324156260000001E-7</c:v>
                </c:pt>
                <c:pt idx="109776">
                  <c:v>2.0332198409999999E-7</c:v>
                </c:pt>
                <c:pt idx="109777">
                  <c:v>1.304546857E-7</c:v>
                </c:pt>
                <c:pt idx="109778">
                  <c:v>1.3559993139999999E-7</c:v>
                </c:pt>
                <c:pt idx="109779">
                  <c:v>6.1176167800000004E-9</c:v>
                </c:pt>
                <c:pt idx="109780">
                  <c:v>1.7095512230000001E-8</c:v>
                </c:pt>
                <c:pt idx="109781">
                  <c:v>7.3500299560000002E-9</c:v>
                </c:pt>
                <c:pt idx="109782">
                  <c:v>1.89701793E-8</c:v>
                </c:pt>
                <c:pt idx="109783">
                  <c:v>3.206716461E-9</c:v>
                </c:pt>
                <c:pt idx="109784">
                  <c:v>1.158654317E-8</c:v>
                </c:pt>
                <c:pt idx="109785">
                  <c:v>2.6972942E-9</c:v>
                </c:pt>
                <c:pt idx="109786">
                  <c:v>1.4768794900000001E-8</c:v>
                </c:pt>
                <c:pt idx="109787">
                  <c:v>3.7281088490000001E-10</c:v>
                </c:pt>
                <c:pt idx="109788">
                  <c:v>2.0444339390000002E-9</c:v>
                </c:pt>
                <c:pt idx="109789">
                  <c:v>2.7240339360000002E-9</c:v>
                </c:pt>
                <c:pt idx="109790">
                  <c:v>3.3562853359999999E-9</c:v>
                </c:pt>
                <c:pt idx="109791">
                  <c:v>2.6860256879999998E-9</c:v>
                </c:pt>
                <c:pt idx="109792">
                  <c:v>2.7130006829999998E-9</c:v>
                </c:pt>
                <c:pt idx="109793">
                  <c:v>2.5793766920000001E-9</c:v>
                </c:pt>
                <c:pt idx="109794">
                  <c:v>2.8136058060000001E-9</c:v>
                </c:pt>
                <c:pt idx="109795">
                  <c:v>4.9929927250000002E-9</c:v>
                </c:pt>
                <c:pt idx="109796">
                  <c:v>2.044930799E-9</c:v>
                </c:pt>
                <c:pt idx="109797">
                  <c:v>5.2423470700000002E-10</c:v>
                </c:pt>
                <c:pt idx="109798">
                  <c:v>3.587576575E-8</c:v>
                </c:pt>
                <c:pt idx="109799">
                  <c:v>2.2647141889999998E-9</c:v>
                </c:pt>
                <c:pt idx="109800">
                  <c:v>4.8038284629999995E-10</c:v>
                </c:pt>
                <c:pt idx="109801">
                  <c:v>1.7826188769999999E-9</c:v>
                </c:pt>
                <c:pt idx="109802">
                  <c:v>3.4825212300000002E-8</c:v>
                </c:pt>
                <c:pt idx="109803">
                  <c:v>6.8795209700000002E-9</c:v>
                </c:pt>
                <c:pt idx="109804">
                  <c:v>7.2227312130000002E-10</c:v>
                </c:pt>
                <c:pt idx="109805">
                  <c:v>1.277415929E-8</c:v>
                </c:pt>
                <c:pt idx="109806">
                  <c:v>1.282633733E-7</c:v>
                </c:pt>
                <c:pt idx="109807">
                  <c:v>3.6681283050000001E-8</c:v>
                </c:pt>
                <c:pt idx="109808">
                  <c:v>3.2503323800000001E-9</c:v>
                </c:pt>
                <c:pt idx="109809">
                  <c:v>1.2507907949999999E-9</c:v>
                </c:pt>
                <c:pt idx="109810">
                  <c:v>1.4099794250000001E-7</c:v>
                </c:pt>
                <c:pt idx="109811">
                  <c:v>1.439393542E-8</c:v>
                </c:pt>
                <c:pt idx="109812">
                  <c:v>7.2482122920000001E-9</c:v>
                </c:pt>
                <c:pt idx="109813">
                  <c:v>1.231016404E-10</c:v>
                </c:pt>
                <c:pt idx="109814">
                  <c:v>1.311344971E-6</c:v>
                </c:pt>
                <c:pt idx="109815">
                  <c:v>2.5832990649999999E-7</c:v>
                </c:pt>
                <c:pt idx="109816">
                  <c:v>2.0728543329999999E-7</c:v>
                </c:pt>
                <c:pt idx="109817">
                  <c:v>3.8532011060000001E-7</c:v>
                </c:pt>
                <c:pt idx="109818">
                  <c:v>2.6190408200000001E-6</c:v>
                </c:pt>
                <c:pt idx="109819">
                  <c:v>1.945059609E-7</c:v>
                </c:pt>
                <c:pt idx="109820">
                  <c:v>8.3343572000000001E-9</c:v>
                </c:pt>
                <c:pt idx="109821">
                  <c:v>2.5634183350000001E-8</c:v>
                </c:pt>
                <c:pt idx="109822">
                  <c:v>1.104864144E-7</c:v>
                </c:pt>
                <c:pt idx="109823">
                  <c:v>3.5229509160000002E-8</c:v>
                </c:pt>
                <c:pt idx="109824">
                  <c:v>8.4836373110000002E-9</c:v>
                </c:pt>
                <c:pt idx="109825">
                  <c:v>1.126836178E-8</c:v>
                </c:pt>
                <c:pt idx="109826">
                  <c:v>2.4290142099999998E-8</c:v>
                </c:pt>
                <c:pt idx="109827">
                  <c:v>5.9344380340000003E-9</c:v>
                </c:pt>
                <c:pt idx="109828">
                  <c:v>7.38203051E-9</c:v>
                </c:pt>
                <c:pt idx="109829">
                  <c:v>6.6030037099999998E-9</c:v>
                </c:pt>
                <c:pt idx="109830">
                  <c:v>1.5224253500000001E-8</c:v>
                </c:pt>
                <c:pt idx="109831">
                  <c:v>1.050532879E-9</c:v>
                </c:pt>
                <c:pt idx="109832">
                  <c:v>4.0899555310000001E-9</c:v>
                </c:pt>
                <c:pt idx="109833">
                  <c:v>2.618969212E-9</c:v>
                </c:pt>
                <c:pt idx="109834">
                  <c:v>1.3833332900000001E-8</c:v>
                </c:pt>
                <c:pt idx="109835">
                  <c:v>5.7762592969999996E-10</c:v>
                </c:pt>
                <c:pt idx="109836">
                  <c:v>2.2861244479999998E-9</c:v>
                </c:pt>
                <c:pt idx="109837">
                  <c:v>1.3850019019999999E-9</c:v>
                </c:pt>
                <c:pt idx="109838">
                  <c:v>9.8483576069999996E-10</c:v>
                </c:pt>
                <c:pt idx="109839">
                  <c:v>9.7305128660000005E-10</c:v>
                </c:pt>
                <c:pt idx="109840">
                  <c:v>9.7000588560000002E-10</c:v>
                </c:pt>
                <c:pt idx="109841">
                  <c:v>9.7127112590000006E-10</c:v>
                </c:pt>
                <c:pt idx="109842">
                  <c:v>7.7241800680000003E-10</c:v>
                </c:pt>
                <c:pt idx="109843">
                  <c:v>8.6651983579999999E-10</c:v>
                </c:pt>
                <c:pt idx="109844">
                  <c:v>1.099000317E-9</c:v>
                </c:pt>
                <c:pt idx="109845">
                  <c:v>1.5052750489999999E-9</c:v>
                </c:pt>
                <c:pt idx="109846">
                  <c:v>2.0675161699999998E-8</c:v>
                </c:pt>
                <c:pt idx="109847">
                  <c:v>8.8139838629999996E-10</c:v>
                </c:pt>
                <c:pt idx="109848">
                  <c:v>4.7747789050000003E-9</c:v>
                </c:pt>
                <c:pt idx="109849">
                  <c:v>3.6316124579999999E-9</c:v>
                </c:pt>
                <c:pt idx="109850">
                  <c:v>1.98715412E-8</c:v>
                </c:pt>
                <c:pt idx="109851">
                  <c:v>4.502247528E-10</c:v>
                </c:pt>
                <c:pt idx="109852">
                  <c:v>7.777084935E-9</c:v>
                </c:pt>
                <c:pt idx="109853">
                  <c:v>6.6613136180000001E-9</c:v>
                </c:pt>
                <c:pt idx="109854">
                  <c:v>1.087237459E-7</c:v>
                </c:pt>
                <c:pt idx="109855">
                  <c:v>4.9225405380000003E-9</c:v>
                </c:pt>
                <c:pt idx="109856">
                  <c:v>3.7855804969999998E-8</c:v>
                </c:pt>
                <c:pt idx="109857">
                  <c:v>7.0439895880000003E-8</c:v>
                </c:pt>
                <c:pt idx="109858">
                  <c:v>3.4910104290000002E-6</c:v>
                </c:pt>
                <c:pt idx="109859">
                  <c:v>6.986931383E-8</c:v>
                </c:pt>
                <c:pt idx="109860">
                  <c:v>1.2143169930000001E-9</c:v>
                </c:pt>
                <c:pt idx="109861">
                  <c:v>9.7810962549999992E-9</c:v>
                </c:pt>
                <c:pt idx="109862">
                  <c:v>8.4684544180000001E-8</c:v>
                </c:pt>
                <c:pt idx="109863">
                  <c:v>9.6923457310000007E-9</c:v>
                </c:pt>
                <c:pt idx="109864">
                  <c:v>6.0495481509999996E-9</c:v>
                </c:pt>
                <c:pt idx="109865">
                  <c:v>9.5331824540000001E-9</c:v>
                </c:pt>
                <c:pt idx="109866">
                  <c:v>7.5914846989999995E-7</c:v>
                </c:pt>
                <c:pt idx="109867">
                  <c:v>1.20668124E-9</c:v>
                </c:pt>
                <c:pt idx="109868">
                  <c:v>1.7348076359999999E-8</c:v>
                </c:pt>
                <c:pt idx="109869">
                  <c:v>1.761738971E-8</c:v>
                </c:pt>
                <c:pt idx="109870">
                  <c:v>2.4530631020000002E-7</c:v>
                </c:pt>
                <c:pt idx="109871">
                  <c:v>4.5175087979999998E-9</c:v>
                </c:pt>
                <c:pt idx="109872">
                  <c:v>4.9425509429999997E-9</c:v>
                </c:pt>
                <c:pt idx="109873">
                  <c:v>5.0303181790000001E-9</c:v>
                </c:pt>
                <c:pt idx="109874">
                  <c:v>1.476062351E-8</c:v>
                </c:pt>
                <c:pt idx="109875">
                  <c:v>8.0805555249999999E-10</c:v>
                </c:pt>
                <c:pt idx="109876">
                  <c:v>2.1243678850000002E-9</c:v>
                </c:pt>
                <c:pt idx="109877">
                  <c:v>2.451135336E-9</c:v>
                </c:pt>
                <c:pt idx="109878">
                  <c:v>1.881641131E-7</c:v>
                </c:pt>
                <c:pt idx="109879">
                  <c:v>9.434319238000001E-10</c:v>
                </c:pt>
                <c:pt idx="109880">
                  <c:v>1.2514017409999999E-10</c:v>
                </c:pt>
                <c:pt idx="109881">
                  <c:v>5.4098590679999997E-11</c:v>
                </c:pt>
                <c:pt idx="109882">
                  <c:v>1.9518800370000001E-11</c:v>
                </c:pt>
                <c:pt idx="109883">
                  <c:v>2.4905654250000001E-11</c:v>
                </c:pt>
                <c:pt idx="109884">
                  <c:v>4.008127005E-11</c:v>
                </c:pt>
                <c:pt idx="109885">
                  <c:v>6.3922349000000003E-11</c:v>
                </c:pt>
                <c:pt idx="109886">
                  <c:v>4.4020773450000002E-9</c:v>
                </c:pt>
                <c:pt idx="109887">
                  <c:v>2.9887904789999999E-11</c:v>
                </c:pt>
                <c:pt idx="109888">
                  <c:v>2.8273894450000001E-11</c:v>
                </c:pt>
                <c:pt idx="109889">
                  <c:v>7.4387432189999999E-12</c:v>
                </c:pt>
                <c:pt idx="109890">
                  <c:v>3.7450393260000002E-13</c:v>
                </c:pt>
                <c:pt idx="109891">
                  <c:v>2.178848148E-11</c:v>
                </c:pt>
                <c:pt idx="109892">
                  <c:v>8.7478186970000006E-11</c:v>
                </c:pt>
                <c:pt idx="109893">
                  <c:v>1.8686422019999999E-10</c:v>
                </c:pt>
                <c:pt idx="109894">
                  <c:v>4.901189176E-9</c:v>
                </c:pt>
                <c:pt idx="109895">
                  <c:v>9.5569093019999991E-10</c:v>
                </c:pt>
                <c:pt idx="109896">
                  <c:v>1.0156692229999999E-9</c:v>
                </c:pt>
                <c:pt idx="109897">
                  <c:v>9.3077643229999998E-10</c:v>
                </c:pt>
                <c:pt idx="109898">
                  <c:v>4.3110617410000001E-7</c:v>
                </c:pt>
                <c:pt idx="109899">
                  <c:v>5.6839477930000003E-9</c:v>
                </c:pt>
                <c:pt idx="109900">
                  <c:v>8.9129323169999993E-9</c:v>
                </c:pt>
                <c:pt idx="109901">
                  <c:v>7.731359498E-9</c:v>
                </c:pt>
                <c:pt idx="109902">
                  <c:v>1.681976147E-7</c:v>
                </c:pt>
                <c:pt idx="109903">
                  <c:v>1.0861506550000001E-8</c:v>
                </c:pt>
                <c:pt idx="109904">
                  <c:v>9.9194994960000008E-9</c:v>
                </c:pt>
                <c:pt idx="109905">
                  <c:v>1.016030414E-8</c:v>
                </c:pt>
                <c:pt idx="109906">
                  <c:v>6.5994904689999999E-7</c:v>
                </c:pt>
                <c:pt idx="109907">
                  <c:v>2.551700426E-8</c:v>
                </c:pt>
                <c:pt idx="109908">
                  <c:v>4.4926946739999998E-9</c:v>
                </c:pt>
                <c:pt idx="109909">
                  <c:v>1.2788042380000001E-8</c:v>
                </c:pt>
                <c:pt idx="109910">
                  <c:v>2.7400886600000002E-6</c:v>
                </c:pt>
                <c:pt idx="109911">
                  <c:v>2.2834554109999999E-8</c:v>
                </c:pt>
                <c:pt idx="109912">
                  <c:v>2.1077500959999999E-8</c:v>
                </c:pt>
                <c:pt idx="109913">
                  <c:v>6.1411134350000002E-9</c:v>
                </c:pt>
                <c:pt idx="109914">
                  <c:v>1.037035277E-7</c:v>
                </c:pt>
                <c:pt idx="109915">
                  <c:v>1.5060463060000002E-8</c:v>
                </c:pt>
                <c:pt idx="109916">
                  <c:v>1.013606806E-8</c:v>
                </c:pt>
                <c:pt idx="109917">
                  <c:v>2.36162762E-9</c:v>
                </c:pt>
                <c:pt idx="109918">
                  <c:v>3.0507549419999998E-7</c:v>
                </c:pt>
                <c:pt idx="109919">
                  <c:v>9.3881031770000008E-9</c:v>
                </c:pt>
                <c:pt idx="109920">
                  <c:v>1.2432783949999999E-8</c:v>
                </c:pt>
                <c:pt idx="109921">
                  <c:v>6.629840666E-9</c:v>
                </c:pt>
                <c:pt idx="109922">
                  <c:v>3.8365109359999999E-8</c:v>
                </c:pt>
                <c:pt idx="109923">
                  <c:v>4.0220999790000002E-9</c:v>
                </c:pt>
                <c:pt idx="109924">
                  <c:v>2.0564069190000001E-9</c:v>
                </c:pt>
                <c:pt idx="109925">
                  <c:v>1.106037415E-9</c:v>
                </c:pt>
                <c:pt idx="109926">
                  <c:v>2.9318554640000001E-9</c:v>
                </c:pt>
                <c:pt idx="109927">
                  <c:v>7.4571154439999995E-10</c:v>
                </c:pt>
                <c:pt idx="109928">
                  <c:v>6.9368771059999995E-10</c:v>
                </c:pt>
                <c:pt idx="109929">
                  <c:v>2.673343774E-9</c:v>
                </c:pt>
                <c:pt idx="109930">
                  <c:v>7.805938408E-8</c:v>
                </c:pt>
                <c:pt idx="109931">
                  <c:v>2.338567571E-9</c:v>
                </c:pt>
                <c:pt idx="109932">
                  <c:v>2.3629372050000002E-10</c:v>
                </c:pt>
                <c:pt idx="109933">
                  <c:v>2.018810516E-10</c:v>
                </c:pt>
                <c:pt idx="109934">
                  <c:v>3.8352931300000004E-9</c:v>
                </c:pt>
                <c:pt idx="109935">
                  <c:v>1.7068593010000001E-10</c:v>
                </c:pt>
                <c:pt idx="109936">
                  <c:v>1.613368984E-10</c:v>
                </c:pt>
                <c:pt idx="109937">
                  <c:v>6.670115261E-10</c:v>
                </c:pt>
                <c:pt idx="109938">
                  <c:v>2.8918467999999999E-9</c:v>
                </c:pt>
                <c:pt idx="109939">
                  <c:v>8.089420807E-10</c:v>
                </c:pt>
                <c:pt idx="109940">
                  <c:v>1.485307305E-9</c:v>
                </c:pt>
                <c:pt idx="109941">
                  <c:v>1.451308589E-9</c:v>
                </c:pt>
                <c:pt idx="109942">
                  <c:v>7.8059737540000002E-9</c:v>
                </c:pt>
                <c:pt idx="109943">
                  <c:v>4.8764369650000002E-9</c:v>
                </c:pt>
                <c:pt idx="109944">
                  <c:v>2.4129603480000001E-9</c:v>
                </c:pt>
                <c:pt idx="109945">
                  <c:v>3.299994103E-9</c:v>
                </c:pt>
                <c:pt idx="109946">
                  <c:v>1.8806522319999999E-8</c:v>
                </c:pt>
                <c:pt idx="109947">
                  <c:v>1.4239891490000001E-8</c:v>
                </c:pt>
                <c:pt idx="109948">
                  <c:v>3.1378276399999999E-9</c:v>
                </c:pt>
                <c:pt idx="109949">
                  <c:v>1.426281407E-7</c:v>
                </c:pt>
                <c:pt idx="109950">
                  <c:v>2.2038669890000002E-6</c:v>
                </c:pt>
                <c:pt idx="109951">
                  <c:v>1.3357277689999999E-7</c:v>
                </c:pt>
                <c:pt idx="109952">
                  <c:v>8.8806103730000004E-8</c:v>
                </c:pt>
                <c:pt idx="109953">
                  <c:v>1.554626273E-8</c:v>
                </c:pt>
                <c:pt idx="109954">
                  <c:v>1.264156338E-8</c:v>
                </c:pt>
                <c:pt idx="109955">
                  <c:v>3.3046334770000003E-8</c:v>
                </c:pt>
                <c:pt idx="109956">
                  <c:v>2.4026090280000001E-8</c:v>
                </c:pt>
                <c:pt idx="109957">
                  <c:v>3.9510852379999997E-10</c:v>
                </c:pt>
                <c:pt idx="109958">
                  <c:v>1.6297331789999999E-8</c:v>
                </c:pt>
                <c:pt idx="109959">
                  <c:v>1.789738798E-8</c:v>
                </c:pt>
                <c:pt idx="109960">
                  <c:v>4.1777916439999999E-9</c:v>
                </c:pt>
                <c:pt idx="109961">
                  <c:v>6.0124883679999999E-9</c:v>
                </c:pt>
                <c:pt idx="109962">
                  <c:v>1.941357816E-9</c:v>
                </c:pt>
                <c:pt idx="109963">
                  <c:v>6.9565556829999996E-9</c:v>
                </c:pt>
                <c:pt idx="109964">
                  <c:v>8.0005630590000002E-10</c:v>
                </c:pt>
                <c:pt idx="109965">
                  <c:v>1.023845875E-8</c:v>
                </c:pt>
                <c:pt idx="109966">
                  <c:v>5.9551933650000004E-9</c:v>
                </c:pt>
                <c:pt idx="109967">
                  <c:v>4.9664436769999999E-10</c:v>
                </c:pt>
                <c:pt idx="109968">
                  <c:v>7.054483006E-9</c:v>
                </c:pt>
                <c:pt idx="109969">
                  <c:v>2.3029294880000001E-8</c:v>
                </c:pt>
                <c:pt idx="109970">
                  <c:v>9.3845855359999996E-8</c:v>
                </c:pt>
                <c:pt idx="109971">
                  <c:v>2.112981157E-9</c:v>
                </c:pt>
                <c:pt idx="109972">
                  <c:v>4.143416229E-9</c:v>
                </c:pt>
                <c:pt idx="109973">
                  <c:v>2.9403581589999999E-9</c:v>
                </c:pt>
                <c:pt idx="109974">
                  <c:v>1.512716216E-8</c:v>
                </c:pt>
                <c:pt idx="109975">
                  <c:v>8.474295454E-9</c:v>
                </c:pt>
                <c:pt idx="109976">
                  <c:v>8.7064497639999994E-9</c:v>
                </c:pt>
                <c:pt idx="109977">
                  <c:v>1.0893847989999999E-9</c:v>
                </c:pt>
                <c:pt idx="109978">
                  <c:v>3.1556647409999998E-8</c:v>
                </c:pt>
                <c:pt idx="109979">
                  <c:v>8.9195546289999995E-9</c:v>
                </c:pt>
                <c:pt idx="109980">
                  <c:v>1.0108241499999999E-9</c:v>
                </c:pt>
                <c:pt idx="109981">
                  <c:v>2.420649883E-8</c:v>
                </c:pt>
                <c:pt idx="109982">
                  <c:v>1.7684574329999999E-8</c:v>
                </c:pt>
                <c:pt idx="109983">
                  <c:v>1.340495148E-8</c:v>
                </c:pt>
                <c:pt idx="109984">
                  <c:v>2.8825708869999999E-9</c:v>
                </c:pt>
                <c:pt idx="109985">
                  <c:v>1.009765426E-8</c:v>
                </c:pt>
                <c:pt idx="109986">
                  <c:v>3.6127802489999999E-9</c:v>
                </c:pt>
                <c:pt idx="109987">
                  <c:v>4.515252896E-9</c:v>
                </c:pt>
                <c:pt idx="109988">
                  <c:v>3.24622882E-9</c:v>
                </c:pt>
                <c:pt idx="109989">
                  <c:v>4.0110617749999997E-9</c:v>
                </c:pt>
                <c:pt idx="109990">
                  <c:v>1.207834619E-8</c:v>
                </c:pt>
                <c:pt idx="109991">
                  <c:v>4.4815248269999998E-9</c:v>
                </c:pt>
                <c:pt idx="109992">
                  <c:v>3.3806958369999998E-8</c:v>
                </c:pt>
                <c:pt idx="109993">
                  <c:v>5.5435182850000003E-8</c:v>
                </c:pt>
                <c:pt idx="109994">
                  <c:v>1.0977932610000001E-7</c:v>
                </c:pt>
                <c:pt idx="109995">
                  <c:v>1.8083490849999999E-8</c:v>
                </c:pt>
                <c:pt idx="109996">
                  <c:v>2.284943836E-8</c:v>
                </c:pt>
                <c:pt idx="109997">
                  <c:v>9.6123275149999994E-9</c:v>
                </c:pt>
                <c:pt idx="109998">
                  <c:v>1.4079060320000001E-7</c:v>
                </c:pt>
                <c:pt idx="109999">
                  <c:v>4.0887268060000003E-8</c:v>
                </c:pt>
                <c:pt idx="110000">
                  <c:v>4.5868214850000004E-9</c:v>
                </c:pt>
                <c:pt idx="110001">
                  <c:v>1.9979162830000001E-7</c:v>
                </c:pt>
                <c:pt idx="110002">
                  <c:v>3.4513140640000002E-7</c:v>
                </c:pt>
                <c:pt idx="110003">
                  <c:v>8.4452948460000001E-8</c:v>
                </c:pt>
                <c:pt idx="110004">
                  <c:v>5.8003512740000002E-8</c:v>
                </c:pt>
                <c:pt idx="110005">
                  <c:v>7.7427481669999994E-9</c:v>
                </c:pt>
                <c:pt idx="110006">
                  <c:v>1.7642461710000002E-8</c:v>
                </c:pt>
                <c:pt idx="110007">
                  <c:v>4.2144841349999999E-8</c:v>
                </c:pt>
                <c:pt idx="110008">
                  <c:v>1.2197315729999999E-8</c:v>
                </c:pt>
                <c:pt idx="110009">
                  <c:v>9.9489166309999995E-8</c:v>
                </c:pt>
                <c:pt idx="110010">
                  <c:v>2.286516661E-7</c:v>
                </c:pt>
                <c:pt idx="110011">
                  <c:v>9.6489464879999999E-8</c:v>
                </c:pt>
                <c:pt idx="110012">
                  <c:v>6.5505341059999998E-8</c:v>
                </c:pt>
                <c:pt idx="110013">
                  <c:v>2.3168534959999999E-8</c:v>
                </c:pt>
                <c:pt idx="110014">
                  <c:v>3.662311305E-8</c:v>
                </c:pt>
                <c:pt idx="110015">
                  <c:v>4.8533972480000003E-9</c:v>
                </c:pt>
                <c:pt idx="110016">
                  <c:v>5.195829732E-9</c:v>
                </c:pt>
                <c:pt idx="110017">
                  <c:v>5.8416436470000004E-9</c:v>
                </c:pt>
                <c:pt idx="110018">
                  <c:v>1.2656106580000001E-8</c:v>
                </c:pt>
                <c:pt idx="110019">
                  <c:v>1.263992157E-8</c:v>
                </c:pt>
                <c:pt idx="110020">
                  <c:v>9.6891378799999996E-9</c:v>
                </c:pt>
                <c:pt idx="110021">
                  <c:v>7.6236168689999996E-8</c:v>
                </c:pt>
                <c:pt idx="110022">
                  <c:v>2.2357985949999999E-7</c:v>
                </c:pt>
                <c:pt idx="110023">
                  <c:v>3.4024880249999998E-8</c:v>
                </c:pt>
                <c:pt idx="110024">
                  <c:v>6.821558065E-8</c:v>
                </c:pt>
                <c:pt idx="110025">
                  <c:v>2.1504514989999999E-8</c:v>
                </c:pt>
                <c:pt idx="110026">
                  <c:v>2.356493512E-8</c:v>
                </c:pt>
                <c:pt idx="110027">
                  <c:v>2.1075027679999999E-8</c:v>
                </c:pt>
                <c:pt idx="110028">
                  <c:v>3.3804089379999999E-8</c:v>
                </c:pt>
                <c:pt idx="110029">
                  <c:v>9.3771110379999999E-9</c:v>
                </c:pt>
                <c:pt idx="110030">
                  <c:v>5.9684037210000004E-8</c:v>
                </c:pt>
                <c:pt idx="110031">
                  <c:v>5.5154752629999998E-8</c:v>
                </c:pt>
                <c:pt idx="110032">
                  <c:v>1.015728669E-7</c:v>
                </c:pt>
                <c:pt idx="110033">
                  <c:v>1.061807776E-7</c:v>
                </c:pt>
                <c:pt idx="110034">
                  <c:v>1.15063608E-7</c:v>
                </c:pt>
                <c:pt idx="110035">
                  <c:v>1.1639000909999999E-8</c:v>
                </c:pt>
                <c:pt idx="110036">
                  <c:v>6.2813848019999998E-9</c:v>
                </c:pt>
                <c:pt idx="110037">
                  <c:v>3.9564345390000004E-9</c:v>
                </c:pt>
                <c:pt idx="110038">
                  <c:v>6.8839641809999996E-9</c:v>
                </c:pt>
                <c:pt idx="110039">
                  <c:v>5.8294105040000004E-9</c:v>
                </c:pt>
                <c:pt idx="110040">
                  <c:v>9.9952870900000002E-9</c:v>
                </c:pt>
                <c:pt idx="110041">
                  <c:v>4.3688416699999999E-8</c:v>
                </c:pt>
                <c:pt idx="110042">
                  <c:v>1.5590447289999999E-7</c:v>
                </c:pt>
                <c:pt idx="110043">
                  <c:v>1.988584961E-8</c:v>
                </c:pt>
                <c:pt idx="110044">
                  <c:v>4.0338577880000001E-8</c:v>
                </c:pt>
                <c:pt idx="110045">
                  <c:v>1.1988339E-7</c:v>
                </c:pt>
                <c:pt idx="110046">
                  <c:v>2.945413937E-8</c:v>
                </c:pt>
                <c:pt idx="110047">
                  <c:v>1.198198497E-9</c:v>
                </c:pt>
                <c:pt idx="110048">
                  <c:v>2.2822196409999999E-8</c:v>
                </c:pt>
                <c:pt idx="110049">
                  <c:v>3.1174262939999997E-8</c:v>
                </c:pt>
                <c:pt idx="110050">
                  <c:v>3.797465274E-8</c:v>
                </c:pt>
                <c:pt idx="110051">
                  <c:v>1.111310768E-8</c:v>
                </c:pt>
                <c:pt idx="110052">
                  <c:v>6.5107858369999996E-8</c:v>
                </c:pt>
                <c:pt idx="110053">
                  <c:v>1.8246504680000001E-7</c:v>
                </c:pt>
                <c:pt idx="110054">
                  <c:v>1.1440798619999999E-7</c:v>
                </c:pt>
                <c:pt idx="110055">
                  <c:v>1.5302471530000001E-8</c:v>
                </c:pt>
                <c:pt idx="110056">
                  <c:v>6.4288292990000001E-9</c:v>
                </c:pt>
                <c:pt idx="110057">
                  <c:v>1.884310074E-9</c:v>
                </c:pt>
                <c:pt idx="110058">
                  <c:v>1.2985545680000001E-8</c:v>
                </c:pt>
                <c:pt idx="110059">
                  <c:v>7.6774632289999996E-9</c:v>
                </c:pt>
                <c:pt idx="110060">
                  <c:v>5.0834018059999999E-9</c:v>
                </c:pt>
                <c:pt idx="110061">
                  <c:v>9.2866578339999993E-9</c:v>
                </c:pt>
                <c:pt idx="110062">
                  <c:v>3.691281335E-8</c:v>
                </c:pt>
                <c:pt idx="110063">
                  <c:v>2.7507534319999999E-8</c:v>
                </c:pt>
                <c:pt idx="110064">
                  <c:v>1.5262276940000001E-8</c:v>
                </c:pt>
                <c:pt idx="110065">
                  <c:v>1.7992457670000001E-7</c:v>
                </c:pt>
                <c:pt idx="110066">
                  <c:v>1.975594515E-8</c:v>
                </c:pt>
                <c:pt idx="110067">
                  <c:v>3.4790061489999998E-9</c:v>
                </c:pt>
                <c:pt idx="110068">
                  <c:v>3.0444839580000002E-9</c:v>
                </c:pt>
                <c:pt idx="110069">
                  <c:v>9.3925179300000002E-8</c:v>
                </c:pt>
                <c:pt idx="110070">
                  <c:v>1.993774896E-8</c:v>
                </c:pt>
                <c:pt idx="110071">
                  <c:v>5.6105215660000002E-9</c:v>
                </c:pt>
                <c:pt idx="110072">
                  <c:v>1.3983224E-8</c:v>
                </c:pt>
                <c:pt idx="110073">
                  <c:v>1.6204695680000001E-7</c:v>
                </c:pt>
                <c:pt idx="110074">
                  <c:v>5.7567085989999998E-8</c:v>
                </c:pt>
                <c:pt idx="110075">
                  <c:v>1.5757597529999999E-9</c:v>
                </c:pt>
                <c:pt idx="110076">
                  <c:v>2.379564967E-9</c:v>
                </c:pt>
                <c:pt idx="110077">
                  <c:v>1.09642756E-7</c:v>
                </c:pt>
                <c:pt idx="110078">
                  <c:v>3.7252397020000002E-8</c:v>
                </c:pt>
                <c:pt idx="110079">
                  <c:v>2.7698051610000001E-10</c:v>
                </c:pt>
                <c:pt idx="110080">
                  <c:v>3.602590734E-9</c:v>
                </c:pt>
                <c:pt idx="110081">
                  <c:v>3.2200287930000002E-7</c:v>
                </c:pt>
                <c:pt idx="110082">
                  <c:v>1.8743652510000001E-7</c:v>
                </c:pt>
                <c:pt idx="110083">
                  <c:v>3.7693286609999999E-8</c:v>
                </c:pt>
                <c:pt idx="110084">
                  <c:v>7.3072378599999999E-8</c:v>
                </c:pt>
                <c:pt idx="110085">
                  <c:v>2.1353468099999999E-7</c:v>
                </c:pt>
                <c:pt idx="110086">
                  <c:v>2.427107296E-8</c:v>
                </c:pt>
                <c:pt idx="110087">
                  <c:v>5.6440498620000003E-9</c:v>
                </c:pt>
                <c:pt idx="110088">
                  <c:v>5.502112125E-9</c:v>
                </c:pt>
                <c:pt idx="110089">
                  <c:v>6.1433817199999997E-9</c:v>
                </c:pt>
                <c:pt idx="110090">
                  <c:v>1.574609612E-9</c:v>
                </c:pt>
                <c:pt idx="110091">
                  <c:v>5.8467207430000003E-9</c:v>
                </c:pt>
                <c:pt idx="110092">
                  <c:v>4.6461003559999997E-9</c:v>
                </c:pt>
                <c:pt idx="110093">
                  <c:v>3.3024715509999998E-8</c:v>
                </c:pt>
                <c:pt idx="110094">
                  <c:v>3.7927702309999996E-9</c:v>
                </c:pt>
                <c:pt idx="110095">
                  <c:v>8.6202806369999994E-9</c:v>
                </c:pt>
                <c:pt idx="110096">
                  <c:v>2.0733572329999999E-9</c:v>
                </c:pt>
                <c:pt idx="110097">
                  <c:v>4.7187190530000002E-8</c:v>
                </c:pt>
                <c:pt idx="110098">
                  <c:v>1.036804909E-8</c:v>
                </c:pt>
                <c:pt idx="110099">
                  <c:v>6.5388076279999998E-9</c:v>
                </c:pt>
                <c:pt idx="110100">
                  <c:v>1.741133512E-9</c:v>
                </c:pt>
                <c:pt idx="110101">
                  <c:v>6.8225058800000003E-8</c:v>
                </c:pt>
                <c:pt idx="110102">
                  <c:v>3.7791663339999998E-8</c:v>
                </c:pt>
                <c:pt idx="110103">
                  <c:v>6.981471326E-9</c:v>
                </c:pt>
                <c:pt idx="110104">
                  <c:v>1.394437676E-9</c:v>
                </c:pt>
                <c:pt idx="110105">
                  <c:v>1.323228175E-8</c:v>
                </c:pt>
                <c:pt idx="110106">
                  <c:v>9.2321779299999995E-9</c:v>
                </c:pt>
                <c:pt idx="110107">
                  <c:v>4.1441188739999999E-9</c:v>
                </c:pt>
                <c:pt idx="110108">
                  <c:v>8.0933052690000001E-9</c:v>
                </c:pt>
                <c:pt idx="110109">
                  <c:v>4.8938408239999998E-9</c:v>
                </c:pt>
                <c:pt idx="110110">
                  <c:v>1.474897751E-8</c:v>
                </c:pt>
                <c:pt idx="110111">
                  <c:v>7.9001947200000001E-9</c:v>
                </c:pt>
                <c:pt idx="110112">
                  <c:v>1.4962573680000001E-8</c:v>
                </c:pt>
                <c:pt idx="110113">
                  <c:v>3.0515374499999998E-7</c:v>
                </c:pt>
                <c:pt idx="110114">
                  <c:v>1.4030700280000001E-8</c:v>
                </c:pt>
                <c:pt idx="110115">
                  <c:v>7.4556854590000002E-8</c:v>
                </c:pt>
                <c:pt idx="110116">
                  <c:v>5.416062391E-8</c:v>
                </c:pt>
                <c:pt idx="110117">
                  <c:v>9.1757146570000002E-8</c:v>
                </c:pt>
                <c:pt idx="110118">
                  <c:v>3.1593467840000001E-11</c:v>
                </c:pt>
                <c:pt idx="110119">
                  <c:v>6.1750945169999996E-8</c:v>
                </c:pt>
                <c:pt idx="110120">
                  <c:v>3.859806837E-8</c:v>
                </c:pt>
                <c:pt idx="110121">
                  <c:v>2.7599871420000002E-7</c:v>
                </c:pt>
                <c:pt idx="110122">
                  <c:v>7.1548948100000006E-8</c:v>
                </c:pt>
                <c:pt idx="110123">
                  <c:v>2.012397541E-7</c:v>
                </c:pt>
                <c:pt idx="110124">
                  <c:v>2.5415681159999999E-7</c:v>
                </c:pt>
                <c:pt idx="110125">
                  <c:v>4.1141659439999996E-6</c:v>
                </c:pt>
                <c:pt idx="110126">
                  <c:v>2.1744871849999999E-7</c:v>
                </c:pt>
                <c:pt idx="110127">
                  <c:v>2.360673987E-9</c:v>
                </c:pt>
                <c:pt idx="110128">
                  <c:v>1.688473795E-8</c:v>
                </c:pt>
                <c:pt idx="110129">
                  <c:v>7.6140421070000005E-8</c:v>
                </c:pt>
                <c:pt idx="110130">
                  <c:v>9.477202509E-10</c:v>
                </c:pt>
                <c:pt idx="110131">
                  <c:v>2.9111084699999999E-9</c:v>
                </c:pt>
                <c:pt idx="110132">
                  <c:v>7.142830913E-9</c:v>
                </c:pt>
                <c:pt idx="110133">
                  <c:v>1.4768575619999999E-7</c:v>
                </c:pt>
                <c:pt idx="110134">
                  <c:v>1.116419414E-8</c:v>
                </c:pt>
                <c:pt idx="110135">
                  <c:v>2.7288045949999998E-9</c:v>
                </c:pt>
                <c:pt idx="110136">
                  <c:v>3.069718811E-10</c:v>
                </c:pt>
                <c:pt idx="110137">
                  <c:v>5.2023036759999998E-9</c:v>
                </c:pt>
                <c:pt idx="110138">
                  <c:v>2.5363393179999999E-9</c:v>
                </c:pt>
                <c:pt idx="110139">
                  <c:v>3.5619087009999999E-9</c:v>
                </c:pt>
                <c:pt idx="110140">
                  <c:v>5.2462560859999996E-9</c:v>
                </c:pt>
                <c:pt idx="110141">
                  <c:v>1.08779469E-9</c:v>
                </c:pt>
                <c:pt idx="110142">
                  <c:v>2.0774504199999999E-9</c:v>
                </c:pt>
                <c:pt idx="110143">
                  <c:v>1.0226471350000001E-8</c:v>
                </c:pt>
                <c:pt idx="110144">
                  <c:v>1.1820877909999999E-8</c:v>
                </c:pt>
                <c:pt idx="110145">
                  <c:v>1.5232101749999999E-7</c:v>
                </c:pt>
                <c:pt idx="110146">
                  <c:v>8.8283077739999996E-9</c:v>
                </c:pt>
                <c:pt idx="110147">
                  <c:v>1.614330279E-9</c:v>
                </c:pt>
                <c:pt idx="110148">
                  <c:v>3.3260726490000002E-9</c:v>
                </c:pt>
                <c:pt idx="110149">
                  <c:v>4.6654852250000003E-9</c:v>
                </c:pt>
                <c:pt idx="110150">
                  <c:v>1.4043172569999999E-9</c:v>
                </c:pt>
                <c:pt idx="110151">
                  <c:v>8.8108489429999997E-10</c:v>
                </c:pt>
                <c:pt idx="110152">
                  <c:v>3.333515755E-10</c:v>
                </c:pt>
                <c:pt idx="110153">
                  <c:v>7.3986973469999995E-8</c:v>
                </c:pt>
                <c:pt idx="110154">
                  <c:v>9.3508265220000002E-10</c:v>
                </c:pt>
                <c:pt idx="110155">
                  <c:v>1.136841742E-8</c:v>
                </c:pt>
                <c:pt idx="110156">
                  <c:v>3.1981151930000002E-8</c:v>
                </c:pt>
                <c:pt idx="110157">
                  <c:v>8.6097088170000002E-7</c:v>
                </c:pt>
                <c:pt idx="110158">
                  <c:v>2.252368609E-8</c:v>
                </c:pt>
                <c:pt idx="110159">
                  <c:v>1.237451508E-8</c:v>
                </c:pt>
                <c:pt idx="110160">
                  <c:v>2.9637632060000001E-8</c:v>
                </c:pt>
                <c:pt idx="110161">
                  <c:v>1.721015585E-7</c:v>
                </c:pt>
                <c:pt idx="110162">
                  <c:v>1.631832146E-8</c:v>
                </c:pt>
                <c:pt idx="110163">
                  <c:v>4.1334685859999997E-8</c:v>
                </c:pt>
                <c:pt idx="110164">
                  <c:v>7.1764623099999998E-8</c:v>
                </c:pt>
                <c:pt idx="110165">
                  <c:v>3.7569999840000001E-6</c:v>
                </c:pt>
                <c:pt idx="110166">
                  <c:v>9.532935779E-8</c:v>
                </c:pt>
                <c:pt idx="110167">
                  <c:v>1.582199702E-8</c:v>
                </c:pt>
                <c:pt idx="110168">
                  <c:v>5.0278883929999999E-8</c:v>
                </c:pt>
                <c:pt idx="110169">
                  <c:v>7.9340112189999997E-7</c:v>
                </c:pt>
                <c:pt idx="110170">
                  <c:v>2.1524839220000001E-8</c:v>
                </c:pt>
                <c:pt idx="110171">
                  <c:v>3.6154832489999998E-8</c:v>
                </c:pt>
                <c:pt idx="110172">
                  <c:v>4.0919134809999999E-8</c:v>
                </c:pt>
                <c:pt idx="110173">
                  <c:v>1.469779453E-6</c:v>
                </c:pt>
                <c:pt idx="110174">
                  <c:v>1.129891656E-8</c:v>
                </c:pt>
                <c:pt idx="110175">
                  <c:v>3.9061767300000003E-8</c:v>
                </c:pt>
                <c:pt idx="110176">
                  <c:v>2.9810210999999998E-8</c:v>
                </c:pt>
                <c:pt idx="110177">
                  <c:v>2.9370511920000002E-6</c:v>
                </c:pt>
                <c:pt idx="110178">
                  <c:v>1.9114536380000001E-8</c:v>
                </c:pt>
                <c:pt idx="110179">
                  <c:v>9.409663889E-9</c:v>
                </c:pt>
                <c:pt idx="110180">
                  <c:v>7.9061859689999999E-9</c:v>
                </c:pt>
                <c:pt idx="110181">
                  <c:v>3.4845417580000003E-8</c:v>
                </c:pt>
                <c:pt idx="110182">
                  <c:v>3.2549485669999998E-9</c:v>
                </c:pt>
                <c:pt idx="110183">
                  <c:v>1.851290796E-9</c:v>
                </c:pt>
                <c:pt idx="110184">
                  <c:v>8.4665911030000002E-10</c:v>
                </c:pt>
                <c:pt idx="110185">
                  <c:v>1.196367597E-8</c:v>
                </c:pt>
                <c:pt idx="110186">
                  <c:v>9.3350167969999994E-11</c:v>
                </c:pt>
                <c:pt idx="110187">
                  <c:v>1.5999449439999999E-14</c:v>
                </c:pt>
                <c:pt idx="110188">
                  <c:v>4.9486768589999998E-11</c:v>
                </c:pt>
                <c:pt idx="110189">
                  <c:v>2.383830856E-9</c:v>
                </c:pt>
                <c:pt idx="110190">
                  <c:v>1.9255003039999999E-10</c:v>
                </c:pt>
                <c:pt idx="110191">
                  <c:v>1.9561309170000001E-10</c:v>
                </c:pt>
                <c:pt idx="110192">
                  <c:v>1.6688754510000001E-10</c:v>
                </c:pt>
                <c:pt idx="110193">
                  <c:v>1.8860331399999999E-9</c:v>
                </c:pt>
                <c:pt idx="110194">
                  <c:v>5.636631624E-11</c:v>
                </c:pt>
                <c:pt idx="110195">
                  <c:v>1.189222181E-10</c:v>
                </c:pt>
                <c:pt idx="110196">
                  <c:v>1.094374036E-10</c:v>
                </c:pt>
                <c:pt idx="110197">
                  <c:v>1.7617141460000001E-7</c:v>
                </c:pt>
                <c:pt idx="110198">
                  <c:v>2.923652074E-9</c:v>
                </c:pt>
                <c:pt idx="110199">
                  <c:v>6.1582811889999999E-9</c:v>
                </c:pt>
                <c:pt idx="110200">
                  <c:v>5.2319961100000004E-9</c:v>
                </c:pt>
                <c:pt idx="110201">
                  <c:v>8.9635040359999995E-9</c:v>
                </c:pt>
                <c:pt idx="110202">
                  <c:v>1.6455195120000001E-8</c:v>
                </c:pt>
                <c:pt idx="110203">
                  <c:v>2.073907612E-8</c:v>
                </c:pt>
                <c:pt idx="110204">
                  <c:v>1.488906417E-8</c:v>
                </c:pt>
                <c:pt idx="110205">
                  <c:v>5.9752346330000002E-8</c:v>
                </c:pt>
                <c:pt idx="110206">
                  <c:v>4.8148315980000001E-8</c:v>
                </c:pt>
                <c:pt idx="110207">
                  <c:v>5.506853512E-8</c:v>
                </c:pt>
                <c:pt idx="110208">
                  <c:v>3.3903765200000002E-8</c:v>
                </c:pt>
                <c:pt idx="110209">
                  <c:v>3.0228953390000002E-7</c:v>
                </c:pt>
                <c:pt idx="110210">
                  <c:v>8.0014185470000001E-8</c:v>
                </c:pt>
                <c:pt idx="110211">
                  <c:v>4.370718124E-8</c:v>
                </c:pt>
                <c:pt idx="110212">
                  <c:v>3.4963207289999997E-8</c:v>
                </c:pt>
                <c:pt idx="110213">
                  <c:v>1.9855721849999999E-7</c:v>
                </c:pt>
                <c:pt idx="110214">
                  <c:v>1.0924191280000001E-7</c:v>
                </c:pt>
                <c:pt idx="110215">
                  <c:v>4.0491976949999998E-9</c:v>
                </c:pt>
                <c:pt idx="110216">
                  <c:v>2.5169600309999999E-7</c:v>
                </c:pt>
                <c:pt idx="110217">
                  <c:v>1.7671548259999999E-5</c:v>
                </c:pt>
                <c:pt idx="110218">
                  <c:v>3.270908814E-7</c:v>
                </c:pt>
                <c:pt idx="110219">
                  <c:v>2.4647818920000001E-7</c:v>
                </c:pt>
                <c:pt idx="110220">
                  <c:v>4.7581453029999998E-8</c:v>
                </c:pt>
                <c:pt idx="110221">
                  <c:v>8.3223101620000006E-8</c:v>
                </c:pt>
                <c:pt idx="110222">
                  <c:v>7.7707434859999998E-8</c:v>
                </c:pt>
                <c:pt idx="110223">
                  <c:v>5.5220278499999999E-8</c:v>
                </c:pt>
                <c:pt idx="110224">
                  <c:v>9.7995860379999995E-9</c:v>
                </c:pt>
                <c:pt idx="110225">
                  <c:v>6.7993966809999994E-8</c:v>
                </c:pt>
                <c:pt idx="110226">
                  <c:v>2.767103572E-8</c:v>
                </c:pt>
                <c:pt idx="110227">
                  <c:v>7.0213733239999998E-9</c:v>
                </c:pt>
                <c:pt idx="110228">
                  <c:v>8.1917785519999999E-9</c:v>
                </c:pt>
                <c:pt idx="110229">
                  <c:v>4.6016927969999997E-9</c:v>
                </c:pt>
                <c:pt idx="110230">
                  <c:v>6.63345184E-9</c:v>
                </c:pt>
                <c:pt idx="110231">
                  <c:v>1.100981402E-9</c:v>
                </c:pt>
                <c:pt idx="110232">
                  <c:v>5.5389552080000001E-9</c:v>
                </c:pt>
                <c:pt idx="110233">
                  <c:v>4.2953963059999996E-9</c:v>
                </c:pt>
                <c:pt idx="110234">
                  <c:v>2.1561980300000002E-9</c:v>
                </c:pt>
                <c:pt idx="110235">
                  <c:v>3.8011069499999998E-9</c:v>
                </c:pt>
                <c:pt idx="110236">
                  <c:v>4.4963960039999996E-9</c:v>
                </c:pt>
                <c:pt idx="110237">
                  <c:v>2.535799441E-9</c:v>
                </c:pt>
                <c:pt idx="110238">
                  <c:v>4.4896032830000001E-9</c:v>
                </c:pt>
                <c:pt idx="110239">
                  <c:v>4.5978353569999999E-9</c:v>
                </c:pt>
                <c:pt idx="110240">
                  <c:v>4.3756745469999998E-9</c:v>
                </c:pt>
                <c:pt idx="110241">
                  <c:v>6.2974099859999996E-10</c:v>
                </c:pt>
                <c:pt idx="110242">
                  <c:v>2.2260450939999998E-9</c:v>
                </c:pt>
                <c:pt idx="110243">
                  <c:v>1.4428036969999999E-9</c:v>
                </c:pt>
                <c:pt idx="110244">
                  <c:v>5.5641806219999999E-9</c:v>
                </c:pt>
                <c:pt idx="110245">
                  <c:v>2.4975374919999999E-8</c:v>
                </c:pt>
                <c:pt idx="110246">
                  <c:v>4.896279216E-9</c:v>
                </c:pt>
                <c:pt idx="110247">
                  <c:v>9.3228591690000003E-9</c:v>
                </c:pt>
                <c:pt idx="110248">
                  <c:v>2.9174238E-8</c:v>
                </c:pt>
                <c:pt idx="110249">
                  <c:v>4.6632465800000002E-7</c:v>
                </c:pt>
                <c:pt idx="110250">
                  <c:v>2.326156617E-8</c:v>
                </c:pt>
                <c:pt idx="110251">
                  <c:v>2.893873172E-8</c:v>
                </c:pt>
                <c:pt idx="110252">
                  <c:v>1.481093259E-8</c:v>
                </c:pt>
                <c:pt idx="110253">
                  <c:v>3.4254290419999998E-7</c:v>
                </c:pt>
                <c:pt idx="110254">
                  <c:v>6.0638301249999998E-8</c:v>
                </c:pt>
                <c:pt idx="110255">
                  <c:v>3.3665488009999999E-8</c:v>
                </c:pt>
                <c:pt idx="110256">
                  <c:v>5.8665004850000005E-7</c:v>
                </c:pt>
                <c:pt idx="110257">
                  <c:v>1.291901234E-5</c:v>
                </c:pt>
                <c:pt idx="110258">
                  <c:v>1.0471841879999999E-6</c:v>
                </c:pt>
                <c:pt idx="110259">
                  <c:v>1.244814887E-6</c:v>
                </c:pt>
                <c:pt idx="110260">
                  <c:v>1.1248155480000001E-6</c:v>
                </c:pt>
                <c:pt idx="110261">
                  <c:v>3.7908016389999999E-6</c:v>
                </c:pt>
                <c:pt idx="110262">
                  <c:v>1.69651922E-7</c:v>
                </c:pt>
                <c:pt idx="110263">
                  <c:v>1.693343398E-7</c:v>
                </c:pt>
                <c:pt idx="110264">
                  <c:v>5.7213535020000002E-8</c:v>
                </c:pt>
                <c:pt idx="110265">
                  <c:v>1.6295346940000001E-6</c:v>
                </c:pt>
                <c:pt idx="110266">
                  <c:v>2.5330900350000002E-7</c:v>
                </c:pt>
                <c:pt idx="110267">
                  <c:v>4.0961329180000001E-8</c:v>
                </c:pt>
                <c:pt idx="110268">
                  <c:v>7.4692061370000001E-7</c:v>
                </c:pt>
                <c:pt idx="110269">
                  <c:v>3.3741134150000001E-6</c:v>
                </c:pt>
                <c:pt idx="110270">
                  <c:v>2.992670343E-7</c:v>
                </c:pt>
                <c:pt idx="110271">
                  <c:v>2.0726755889999999E-7</c:v>
                </c:pt>
                <c:pt idx="110272">
                  <c:v>4.3732983880000004E-9</c:v>
                </c:pt>
                <c:pt idx="110273">
                  <c:v>1.0025100690000001E-7</c:v>
                </c:pt>
                <c:pt idx="110274">
                  <c:v>9.4541672349999998E-8</c:v>
                </c:pt>
                <c:pt idx="110275">
                  <c:v>4.4612077700000003E-8</c:v>
                </c:pt>
                <c:pt idx="110276">
                  <c:v>7.6123069230000003E-8</c:v>
                </c:pt>
                <c:pt idx="110277">
                  <c:v>3.2415147859999999E-7</c:v>
                </c:pt>
                <c:pt idx="110278">
                  <c:v>1.063575627E-7</c:v>
                </c:pt>
                <c:pt idx="110279">
                  <c:v>8.5773714229999997E-8</c:v>
                </c:pt>
                <c:pt idx="110280">
                  <c:v>1.388437658E-8</c:v>
                </c:pt>
                <c:pt idx="110281">
                  <c:v>5.840596594E-8</c:v>
                </c:pt>
                <c:pt idx="110282">
                  <c:v>1.8236642260000001E-8</c:v>
                </c:pt>
                <c:pt idx="110283">
                  <c:v>1.770533857E-8</c:v>
                </c:pt>
                <c:pt idx="110284">
                  <c:v>1.8154912820000001E-8</c:v>
                </c:pt>
                <c:pt idx="110285">
                  <c:v>1.8234519740000001E-8</c:v>
                </c:pt>
                <c:pt idx="110286">
                  <c:v>1.8832468479999999E-8</c:v>
                </c:pt>
                <c:pt idx="110287">
                  <c:v>1.8294045729999999E-8</c:v>
                </c:pt>
                <c:pt idx="110288">
                  <c:v>4.5416630619999997E-8</c:v>
                </c:pt>
                <c:pt idx="110289">
                  <c:v>6.2350196570000004E-8</c:v>
                </c:pt>
                <c:pt idx="110290">
                  <c:v>7.8177334460000002E-8</c:v>
                </c:pt>
                <c:pt idx="110291">
                  <c:v>3.7285884239999999E-8</c:v>
                </c:pt>
                <c:pt idx="110292">
                  <c:v>1.214252687E-8</c:v>
                </c:pt>
                <c:pt idx="110293">
                  <c:v>8.0408781419999995E-9</c:v>
                </c:pt>
                <c:pt idx="110294">
                  <c:v>9.2490803300000003E-8</c:v>
                </c:pt>
                <c:pt idx="110295">
                  <c:v>2.505283751E-8</c:v>
                </c:pt>
                <c:pt idx="110296">
                  <c:v>1.6994299329999999E-7</c:v>
                </c:pt>
                <c:pt idx="110297">
                  <c:v>8.6661879029999998E-7</c:v>
                </c:pt>
                <c:pt idx="110298">
                  <c:v>5.8129877759999998E-7</c:v>
                </c:pt>
                <c:pt idx="110299">
                  <c:v>5.3384137859999996E-7</c:v>
                </c:pt>
                <c:pt idx="110300">
                  <c:v>1.2436632189999999E-6</c:v>
                </c:pt>
                <c:pt idx="110301">
                  <c:v>2.8598733729999998E-6</c:v>
                </c:pt>
                <c:pt idx="110302">
                  <c:v>2.7371878619999999E-8</c:v>
                </c:pt>
                <c:pt idx="110303">
                  <c:v>1.3432133969999999E-8</c:v>
                </c:pt>
                <c:pt idx="110304">
                  <c:v>4.4845530680000001E-7</c:v>
                </c:pt>
                <c:pt idx="110305">
                  <c:v>3.5617191730000002E-7</c:v>
                </c:pt>
                <c:pt idx="110306">
                  <c:v>3.8492139500000001E-8</c:v>
                </c:pt>
                <c:pt idx="110307">
                  <c:v>4.4658338380000002E-7</c:v>
                </c:pt>
                <c:pt idx="110308">
                  <c:v>7.6353111120000001E-6</c:v>
                </c:pt>
                <c:pt idx="110309">
                  <c:v>1.888847704E-5</c:v>
                </c:pt>
                <c:pt idx="110310">
                  <c:v>2.802480701E-6</c:v>
                </c:pt>
                <c:pt idx="110311">
                  <c:v>1.766169533E-6</c:v>
                </c:pt>
                <c:pt idx="110312">
                  <c:v>1.9794261699999999E-6</c:v>
                </c:pt>
                <c:pt idx="110313">
                  <c:v>5.7712938749999998E-7</c:v>
                </c:pt>
                <c:pt idx="110314">
                  <c:v>8.9560082999999999E-8</c:v>
                </c:pt>
                <c:pt idx="110315">
                  <c:v>1.7723505739999999E-7</c:v>
                </c:pt>
                <c:pt idx="110316">
                  <c:v>2.8397752950000002E-7</c:v>
                </c:pt>
                <c:pt idx="110317">
                  <c:v>4.4417231339999999E-7</c:v>
                </c:pt>
                <c:pt idx="110318">
                  <c:v>1.049882344E-7</c:v>
                </c:pt>
                <c:pt idx="110319">
                  <c:v>2.8193423610000002E-7</c:v>
                </c:pt>
                <c:pt idx="110320">
                  <c:v>7.4756440390000002E-7</c:v>
                </c:pt>
                <c:pt idx="110321">
                  <c:v>6.1799467909999999E-7</c:v>
                </c:pt>
                <c:pt idx="110322">
                  <c:v>6.2688180530000006E-8</c:v>
                </c:pt>
                <c:pt idx="110323">
                  <c:v>3.6794731040000003E-8</c:v>
                </c:pt>
                <c:pt idx="110324">
                  <c:v>1.0892084650000001E-8</c:v>
                </c:pt>
                <c:pt idx="110325">
                  <c:v>7.8548365510000004E-8</c:v>
                </c:pt>
                <c:pt idx="110326">
                  <c:v>3.8097440059999997E-8</c:v>
                </c:pt>
                <c:pt idx="110327">
                  <c:v>3.6086140720000003E-8</c:v>
                </c:pt>
                <c:pt idx="110328">
                  <c:v>3.564194242E-8</c:v>
                </c:pt>
                <c:pt idx="110329">
                  <c:v>7.1854926079999999E-8</c:v>
                </c:pt>
                <c:pt idx="110330">
                  <c:v>8.0986411960000001E-8</c:v>
                </c:pt>
                <c:pt idx="110331">
                  <c:v>1.922391866E-8</c:v>
                </c:pt>
                <c:pt idx="110332">
                  <c:v>4.1067490649999998E-8</c:v>
                </c:pt>
                <c:pt idx="110333">
                  <c:v>1.1857940880000001E-8</c:v>
                </c:pt>
                <c:pt idx="110334">
                  <c:v>4.2278747039999999E-8</c:v>
                </c:pt>
                <c:pt idx="110335">
                  <c:v>3.9384015619999999E-8</c:v>
                </c:pt>
                <c:pt idx="110336">
                  <c:v>4.0393789559999997E-8</c:v>
                </c:pt>
                <c:pt idx="110337">
                  <c:v>6.237020018E-8</c:v>
                </c:pt>
                <c:pt idx="110338">
                  <c:v>5.4158324570000001E-8</c:v>
                </c:pt>
                <c:pt idx="110339">
                  <c:v>9.9849184470000003E-8</c:v>
                </c:pt>
                <c:pt idx="110340">
                  <c:v>1.3007753500000001E-8</c:v>
                </c:pt>
                <c:pt idx="110341">
                  <c:v>2.236247255E-7</c:v>
                </c:pt>
                <c:pt idx="110342">
                  <c:v>8.0921516499999995E-8</c:v>
                </c:pt>
                <c:pt idx="110343">
                  <c:v>7.2491065719999996E-8</c:v>
                </c:pt>
                <c:pt idx="110344">
                  <c:v>4.1225857390000001E-7</c:v>
                </c:pt>
                <c:pt idx="110345">
                  <c:v>6.1355471269999994E-8</c:v>
                </c:pt>
                <c:pt idx="110346">
                  <c:v>2.4062377720000003E-7</c:v>
                </c:pt>
                <c:pt idx="110347">
                  <c:v>7.1006908600000002E-8</c:v>
                </c:pt>
                <c:pt idx="110348">
                  <c:v>6.5707121759999997E-6</c:v>
                </c:pt>
                <c:pt idx="110349">
                  <c:v>7.9825440310000004E-6</c:v>
                </c:pt>
                <c:pt idx="110350">
                  <c:v>5.3359451709999997E-6</c:v>
                </c:pt>
                <c:pt idx="110351">
                  <c:v>6.0116539550000003E-6</c:v>
                </c:pt>
                <c:pt idx="110352">
                  <c:v>1.666818206E-5</c:v>
                </c:pt>
                <c:pt idx="110353">
                  <c:v>6.7198969409999996E-6</c:v>
                </c:pt>
                <c:pt idx="110354">
                  <c:v>6.4764091469999997E-8</c:v>
                </c:pt>
                <c:pt idx="110355">
                  <c:v>3.4001525249999998E-7</c:v>
                </c:pt>
                <c:pt idx="110356">
                  <c:v>9.1212665419999998E-7</c:v>
                </c:pt>
                <c:pt idx="110357">
                  <c:v>8.6852278480000005E-7</c:v>
                </c:pt>
                <c:pt idx="110358">
                  <c:v>1.5820076569999999E-7</c:v>
                </c:pt>
                <c:pt idx="110359">
                  <c:v>1.6179493369999999E-7</c:v>
                </c:pt>
                <c:pt idx="110360">
                  <c:v>1.6035852389999999E-6</c:v>
                </c:pt>
                <c:pt idx="110361">
                  <c:v>1.8857376619999999E-7</c:v>
                </c:pt>
                <c:pt idx="110362">
                  <c:v>4.4767922329999999E-7</c:v>
                </c:pt>
                <c:pt idx="110363">
                  <c:v>1.186166818E-7</c:v>
                </c:pt>
                <c:pt idx="110364">
                  <c:v>9.4296497300000001E-7</c:v>
                </c:pt>
                <c:pt idx="110365">
                  <c:v>2.2498322879999999E-7</c:v>
                </c:pt>
                <c:pt idx="110366">
                  <c:v>2.4500241680000003E-7</c:v>
                </c:pt>
                <c:pt idx="110367">
                  <c:v>4.944657121E-8</c:v>
                </c:pt>
                <c:pt idx="110368">
                  <c:v>9.9728614269999998E-7</c:v>
                </c:pt>
                <c:pt idx="110369">
                  <c:v>7.8003216840000004E-7</c:v>
                </c:pt>
                <c:pt idx="110370">
                  <c:v>2.348805211E-7</c:v>
                </c:pt>
                <c:pt idx="110371">
                  <c:v>1.229258567E-9</c:v>
                </c:pt>
                <c:pt idx="110372">
                  <c:v>1.51646801E-7</c:v>
                </c:pt>
                <c:pt idx="110373">
                  <c:v>1.011318803E-7</c:v>
                </c:pt>
                <c:pt idx="110374">
                  <c:v>6.2793716899999997E-8</c:v>
                </c:pt>
                <c:pt idx="110375">
                  <c:v>8.0470530620000002E-8</c:v>
                </c:pt>
                <c:pt idx="110376">
                  <c:v>1.36589281E-8</c:v>
                </c:pt>
                <c:pt idx="110377">
                  <c:v>1.4506304180000001E-7</c:v>
                </c:pt>
                <c:pt idx="110378">
                  <c:v>7.3379657260000005E-8</c:v>
                </c:pt>
                <c:pt idx="110379">
                  <c:v>8.7090523929999995E-8</c:v>
                </c:pt>
                <c:pt idx="110380">
                  <c:v>4.2757763E-7</c:v>
                </c:pt>
                <c:pt idx="110381">
                  <c:v>1.938658524E-8</c:v>
                </c:pt>
                <c:pt idx="110382">
                  <c:v>1.7771786200000001E-7</c:v>
                </c:pt>
                <c:pt idx="110383">
                  <c:v>1.199053508E-7</c:v>
                </c:pt>
                <c:pt idx="110384">
                  <c:v>5.1168464739999999E-8</c:v>
                </c:pt>
                <c:pt idx="110385">
                  <c:v>7.1739253309999999E-8</c:v>
                </c:pt>
                <c:pt idx="110386">
                  <c:v>4.717489653E-8</c:v>
                </c:pt>
                <c:pt idx="110387">
                  <c:v>5.4471759130000002E-8</c:v>
                </c:pt>
                <c:pt idx="110388">
                  <c:v>3.9151231590000001E-8</c:v>
                </c:pt>
                <c:pt idx="110389">
                  <c:v>2.7266098250000002E-7</c:v>
                </c:pt>
                <c:pt idx="110390">
                  <c:v>2.108307701E-7</c:v>
                </c:pt>
                <c:pt idx="110391">
                  <c:v>1.5288934560000001E-6</c:v>
                </c:pt>
                <c:pt idx="110392">
                  <c:v>1.7579180380000001E-5</c:v>
                </c:pt>
                <c:pt idx="110393">
                  <c:v>4.5673463950000001E-6</c:v>
                </c:pt>
                <c:pt idx="110394">
                  <c:v>2.9702391330000001E-7</c:v>
                </c:pt>
                <c:pt idx="110395">
                  <c:v>3.6698401330000001E-8</c:v>
                </c:pt>
                <c:pt idx="110396">
                  <c:v>5.9519713460000004E-7</c:v>
                </c:pt>
                <c:pt idx="110397">
                  <c:v>7.470445889E-7</c:v>
                </c:pt>
                <c:pt idx="110398">
                  <c:v>3.4408799500000001E-8</c:v>
                </c:pt>
                <c:pt idx="110399">
                  <c:v>1.930693161E-7</c:v>
                </c:pt>
                <c:pt idx="110400">
                  <c:v>1.6076823970000001E-5</c:v>
                </c:pt>
                <c:pt idx="110401">
                  <c:v>2.2458696630000001E-6</c:v>
                </c:pt>
                <c:pt idx="110402">
                  <c:v>2.9586800089999999E-6</c:v>
                </c:pt>
                <c:pt idx="110403">
                  <c:v>3.795084028E-6</c:v>
                </c:pt>
                <c:pt idx="110404">
                  <c:v>8.9124180449999997E-6</c:v>
                </c:pt>
                <c:pt idx="110405">
                  <c:v>8.0651899169999998E-7</c:v>
                </c:pt>
                <c:pt idx="110406">
                  <c:v>7.1776345619999997E-7</c:v>
                </c:pt>
                <c:pt idx="110407">
                  <c:v>1.226175486E-6</c:v>
                </c:pt>
                <c:pt idx="110408">
                  <c:v>4.2468619710000002E-7</c:v>
                </c:pt>
                <c:pt idx="110409">
                  <c:v>3.5723659939999999E-10</c:v>
                </c:pt>
                <c:pt idx="110410">
                  <c:v>1.4230825200000001E-6</c:v>
                </c:pt>
                <c:pt idx="110411">
                  <c:v>2.143900517E-6</c:v>
                </c:pt>
                <c:pt idx="110412">
                  <c:v>1.3485147769999999E-5</c:v>
                </c:pt>
                <c:pt idx="110413">
                  <c:v>1.6587915169999999E-6</c:v>
                </c:pt>
                <c:pt idx="110414">
                  <c:v>2.967388674E-8</c:v>
                </c:pt>
                <c:pt idx="110415">
                  <c:v>1.7872882720000001E-7</c:v>
                </c:pt>
                <c:pt idx="110416">
                  <c:v>2.6048949939999999E-7</c:v>
                </c:pt>
                <c:pt idx="110417">
                  <c:v>8.7139194070000006E-8</c:v>
                </c:pt>
                <c:pt idx="110418">
                  <c:v>6.9980500010000001E-8</c:v>
                </c:pt>
                <c:pt idx="110419">
                  <c:v>3.480054383E-8</c:v>
                </c:pt>
                <c:pt idx="110420">
                  <c:v>8.5382087479999996E-7</c:v>
                </c:pt>
                <c:pt idx="110421">
                  <c:v>3.3639098020000001E-7</c:v>
                </c:pt>
                <c:pt idx="110422">
                  <c:v>1.794252642E-7</c:v>
                </c:pt>
                <c:pt idx="110423">
                  <c:v>8.6284131890000001E-7</c:v>
                </c:pt>
                <c:pt idx="110424">
                  <c:v>1.0012115779999999E-5</c:v>
                </c:pt>
                <c:pt idx="110425">
                  <c:v>5.9279502549999997E-7</c:v>
                </c:pt>
                <c:pt idx="110426">
                  <c:v>1.9719993359999999E-8</c:v>
                </c:pt>
                <c:pt idx="110427">
                  <c:v>2.6030419639999998E-7</c:v>
                </c:pt>
                <c:pt idx="110428">
                  <c:v>9.5935052079999991E-7</c:v>
                </c:pt>
                <c:pt idx="110429">
                  <c:v>1.6640509229999999E-7</c:v>
                </c:pt>
                <c:pt idx="110430">
                  <c:v>1.0573240719999999E-7</c:v>
                </c:pt>
                <c:pt idx="110431">
                  <c:v>4.4085204370000002E-7</c:v>
                </c:pt>
                <c:pt idx="110432">
                  <c:v>2.8603609689999999E-6</c:v>
                </c:pt>
                <c:pt idx="110433">
                  <c:v>3.2758010649999999E-7</c:v>
                </c:pt>
                <c:pt idx="110434">
                  <c:v>8.9581233909999998E-8</c:v>
                </c:pt>
                <c:pt idx="110435">
                  <c:v>1.136948811E-7</c:v>
                </c:pt>
                <c:pt idx="110436">
                  <c:v>4.6451908680000001E-7</c:v>
                </c:pt>
                <c:pt idx="110437">
                  <c:v>1.076665995E-7</c:v>
                </c:pt>
                <c:pt idx="110438">
                  <c:v>1.6869911720000001E-7</c:v>
                </c:pt>
                <c:pt idx="110439">
                  <c:v>2.274037819E-7</c:v>
                </c:pt>
                <c:pt idx="110440">
                  <c:v>1.0732191870000001E-5</c:v>
                </c:pt>
                <c:pt idx="110441">
                  <c:v>1.5138695349999999E-6</c:v>
                </c:pt>
                <c:pt idx="110442">
                  <c:v>2.1941400080000002E-6</c:v>
                </c:pt>
                <c:pt idx="110443">
                  <c:v>3.1724484420000001E-6</c:v>
                </c:pt>
                <c:pt idx="110444">
                  <c:v>1.4747246230000001E-4</c:v>
                </c:pt>
                <c:pt idx="110445">
                  <c:v>2.517926182E-6</c:v>
                </c:pt>
                <c:pt idx="110446">
                  <c:v>2.0046158680000001E-7</c:v>
                </c:pt>
                <c:pt idx="110447">
                  <c:v>8.8752949859999996E-7</c:v>
                </c:pt>
                <c:pt idx="110448">
                  <c:v>1.070058118E-5</c:v>
                </c:pt>
                <c:pt idx="110449">
                  <c:v>4.3773222110000002E-7</c:v>
                </c:pt>
                <c:pt idx="110450">
                  <c:v>7.0515229849999996E-7</c:v>
                </c:pt>
                <c:pt idx="110451">
                  <c:v>1.364182983E-6</c:v>
                </c:pt>
                <c:pt idx="110452">
                  <c:v>4.2205163180000003E-5</c:v>
                </c:pt>
                <c:pt idx="110453">
                  <c:v>1.5796914430000001E-6</c:v>
                </c:pt>
                <c:pt idx="110454">
                  <c:v>8.6444683680000001E-8</c:v>
                </c:pt>
                <c:pt idx="110455">
                  <c:v>8.0796029600000001E-7</c:v>
                </c:pt>
                <c:pt idx="110456">
                  <c:v>1.118611949E-5</c:v>
                </c:pt>
                <c:pt idx="110457">
                  <c:v>2.9207066390000001E-8</c:v>
                </c:pt>
                <c:pt idx="110458">
                  <c:v>2.0613099190000001E-7</c:v>
                </c:pt>
                <c:pt idx="110459">
                  <c:v>1.8826711239999999E-7</c:v>
                </c:pt>
                <c:pt idx="110460">
                  <c:v>1.458907161E-6</c:v>
                </c:pt>
                <c:pt idx="110461">
                  <c:v>3.894184372E-8</c:v>
                </c:pt>
                <c:pt idx="110462">
                  <c:v>1.369763199E-7</c:v>
                </c:pt>
                <c:pt idx="110463">
                  <c:v>1.2569725840000001E-7</c:v>
                </c:pt>
                <c:pt idx="110464">
                  <c:v>6.5605251040000006E-5</c:v>
                </c:pt>
                <c:pt idx="110465">
                  <c:v>8.6243042530000005E-7</c:v>
                </c:pt>
                <c:pt idx="110466">
                  <c:v>6.1898138070000002E-7</c:v>
                </c:pt>
                <c:pt idx="110467">
                  <c:v>2.0130350869999999E-6</c:v>
                </c:pt>
                <c:pt idx="110468">
                  <c:v>3.155056345E-6</c:v>
                </c:pt>
                <c:pt idx="110469">
                  <c:v>1.8864729939999999E-6</c:v>
                </c:pt>
                <c:pt idx="110470">
                  <c:v>3.0160710549999999E-6</c:v>
                </c:pt>
                <c:pt idx="110471">
                  <c:v>4.8961220940000003E-6</c:v>
                </c:pt>
                <c:pt idx="110472">
                  <c:v>1.0681242270000001E-5</c:v>
                </c:pt>
                <c:pt idx="110473">
                  <c:v>4.7010596609999999E-6</c:v>
                </c:pt>
                <c:pt idx="110474">
                  <c:v>6.2491090260000004E-6</c:v>
                </c:pt>
                <c:pt idx="110475">
                  <c:v>9.2859914890000005E-6</c:v>
                </c:pt>
                <c:pt idx="110476">
                  <c:v>4.722405216E-5</c:v>
                </c:pt>
                <c:pt idx="110477">
                  <c:v>7.0372155610000002E-6</c:v>
                </c:pt>
                <c:pt idx="110478">
                  <c:v>1.0262098569999999E-5</c:v>
                </c:pt>
                <c:pt idx="110479">
                  <c:v>1.0824092060000001E-5</c:v>
                </c:pt>
                <c:pt idx="110480">
                  <c:v>2.8454407630000001E-5</c:v>
                </c:pt>
                <c:pt idx="110481">
                  <c:v>8.5589571410000008E-6</c:v>
                </c:pt>
                <c:pt idx="110482">
                  <c:v>9.9520906259999996E-6</c:v>
                </c:pt>
                <c:pt idx="110483">
                  <c:v>5.7400663620000001E-6</c:v>
                </c:pt>
                <c:pt idx="110484">
                  <c:v>5.3766721400000002E-3</c:v>
                </c:pt>
                <c:pt idx="110485">
                  <c:v>2.2648597639999999E-5</c:v>
                </c:pt>
                <c:pt idx="110486">
                  <c:v>1.864718437E-5</c:v>
                </c:pt>
                <c:pt idx="110487">
                  <c:v>1.37246567E-5</c:v>
                </c:pt>
                <c:pt idx="110488">
                  <c:v>3.4065774279999999E-5</c:v>
                </c:pt>
                <c:pt idx="110489">
                  <c:v>1.285882218E-5</c:v>
                </c:pt>
                <c:pt idx="110490">
                  <c:v>1.18243971E-5</c:v>
                </c:pt>
                <c:pt idx="110491">
                  <c:v>8.3251657309999998E-6</c:v>
                </c:pt>
                <c:pt idx="110492">
                  <c:v>4.795354079E-5</c:v>
                </c:pt>
                <c:pt idx="110493">
                  <c:v>8.4296776500000008E-6</c:v>
                </c:pt>
                <c:pt idx="110494">
                  <c:v>5.4816565979999999E-6</c:v>
                </c:pt>
                <c:pt idx="110495">
                  <c:v>3.7111238239999999E-6</c:v>
                </c:pt>
                <c:pt idx="110496">
                  <c:v>1.120637792E-5</c:v>
                </c:pt>
                <c:pt idx="110497">
                  <c:v>5.0140535479999996E-6</c:v>
                </c:pt>
                <c:pt idx="110498">
                  <c:v>2.6807409630000001E-6</c:v>
                </c:pt>
                <c:pt idx="110499">
                  <c:v>1.4325102609999999E-6</c:v>
                </c:pt>
                <c:pt idx="110500">
                  <c:v>3.490158884E-6</c:v>
                </c:pt>
                <c:pt idx="110501">
                  <c:v>1.774908793E-6</c:v>
                </c:pt>
                <c:pt idx="110502">
                  <c:v>3.7679222160000001E-7</c:v>
                </c:pt>
                <c:pt idx="110503">
                  <c:v>4.9872411639999999E-7</c:v>
                </c:pt>
                <c:pt idx="110504">
                  <c:v>6.6113642460000004E-5</c:v>
                </c:pt>
                <c:pt idx="110505">
                  <c:v>3.0415866799999998E-7</c:v>
                </c:pt>
                <c:pt idx="110506">
                  <c:v>1.5925360490000001E-7</c:v>
                </c:pt>
                <c:pt idx="110507">
                  <c:v>3.0242194429999997E-8</c:v>
                </c:pt>
                <c:pt idx="110508">
                  <c:v>1.439011251E-6</c:v>
                </c:pt>
                <c:pt idx="110509">
                  <c:v>1.5681809960000001E-7</c:v>
                </c:pt>
                <c:pt idx="110510">
                  <c:v>1.8472399E-7</c:v>
                </c:pt>
                <c:pt idx="110511">
                  <c:v>3.5012268419999999E-8</c:v>
                </c:pt>
                <c:pt idx="110512">
                  <c:v>1.071015248E-5</c:v>
                </c:pt>
                <c:pt idx="110513">
                  <c:v>4.9843553800000002E-7</c:v>
                </c:pt>
                <c:pt idx="110514">
                  <c:v>9.9711356619999999E-9</c:v>
                </c:pt>
                <c:pt idx="110515">
                  <c:v>1.358747013E-6</c:v>
                </c:pt>
                <c:pt idx="110516">
                  <c:v>4.2505622109999997E-5</c:v>
                </c:pt>
                <c:pt idx="110517">
                  <c:v>1.607639927E-6</c:v>
                </c:pt>
                <c:pt idx="110518">
                  <c:v>6.6089892879999998E-7</c:v>
                </c:pt>
                <c:pt idx="110519">
                  <c:v>3.28680874E-7</c:v>
                </c:pt>
                <c:pt idx="110520">
                  <c:v>1.082241565E-5</c:v>
                </c:pt>
                <c:pt idx="110521">
                  <c:v>9.1752005349999996E-7</c:v>
                </c:pt>
                <c:pt idx="110522">
                  <c:v>1.234675126E-7</c:v>
                </c:pt>
                <c:pt idx="110523">
                  <c:v>2.3298924999999998E-6</c:v>
                </c:pt>
                <c:pt idx="110524">
                  <c:v>1.436167741E-4</c:v>
                </c:pt>
                <c:pt idx="110525">
                  <c:v>3.632553095E-6</c:v>
                </c:pt>
                <c:pt idx="110526">
                  <c:v>2.9946170709999999E-6</c:v>
                </c:pt>
                <c:pt idx="110527">
                  <c:v>1.6641379039999999E-6</c:v>
                </c:pt>
                <c:pt idx="110528">
                  <c:v>1.120895175E-5</c:v>
                </c:pt>
                <c:pt idx="110529">
                  <c:v>2.1095622250000001E-7</c:v>
                </c:pt>
                <c:pt idx="110530">
                  <c:v>1.754330554E-7</c:v>
                </c:pt>
                <c:pt idx="110531">
                  <c:v>1.111099687E-7</c:v>
                </c:pt>
                <c:pt idx="110532">
                  <c:v>4.8955634080000002E-7</c:v>
                </c:pt>
                <c:pt idx="110533">
                  <c:v>1.123100145E-7</c:v>
                </c:pt>
                <c:pt idx="110534">
                  <c:v>9.2545146329999999E-8</c:v>
                </c:pt>
                <c:pt idx="110535">
                  <c:v>3.1874728829999999E-7</c:v>
                </c:pt>
                <c:pt idx="110536">
                  <c:v>2.8601700819999998E-6</c:v>
                </c:pt>
                <c:pt idx="110537">
                  <c:v>4.242614663E-7</c:v>
                </c:pt>
                <c:pt idx="110538">
                  <c:v>8.6187640130000004E-8</c:v>
                </c:pt>
                <c:pt idx="110539">
                  <c:v>1.557842376E-7</c:v>
                </c:pt>
                <c:pt idx="110540">
                  <c:v>9.6954130949999997E-7</c:v>
                </c:pt>
                <c:pt idx="110541">
                  <c:v>2.4780593380000002E-7</c:v>
                </c:pt>
                <c:pt idx="110542">
                  <c:v>1.308789405E-8</c:v>
                </c:pt>
                <c:pt idx="110543">
                  <c:v>5.7670632830000001E-7</c:v>
                </c:pt>
                <c:pt idx="110544">
                  <c:v>9.7023415420000004E-6</c:v>
                </c:pt>
                <c:pt idx="110545">
                  <c:v>7.8378137890000005E-7</c:v>
                </c:pt>
                <c:pt idx="110546">
                  <c:v>2.1996928209999999E-7</c:v>
                </c:pt>
                <c:pt idx="110547">
                  <c:v>3.504672268E-7</c:v>
                </c:pt>
                <c:pt idx="110548">
                  <c:v>8.8283759119999997E-7</c:v>
                </c:pt>
                <c:pt idx="110549">
                  <c:v>4.3228557509999997E-8</c:v>
                </c:pt>
                <c:pt idx="110550">
                  <c:v>7.1705737470000006E-8</c:v>
                </c:pt>
                <c:pt idx="110551">
                  <c:v>8.5394916099999999E-8</c:v>
                </c:pt>
                <c:pt idx="110552">
                  <c:v>2.3124715780000001E-7</c:v>
                </c:pt>
                <c:pt idx="110553">
                  <c:v>1.3923510949999999E-7</c:v>
                </c:pt>
                <c:pt idx="110554">
                  <c:v>3.0367084450000001E-8</c:v>
                </c:pt>
                <c:pt idx="110555">
                  <c:v>1.6368886909999999E-6</c:v>
                </c:pt>
                <c:pt idx="110556">
                  <c:v>1.308628032E-5</c:v>
                </c:pt>
                <c:pt idx="110557">
                  <c:v>2.2581703359999998E-6</c:v>
                </c:pt>
                <c:pt idx="110558">
                  <c:v>1.4397784149999999E-6</c:v>
                </c:pt>
                <c:pt idx="110559">
                  <c:v>2.0860276660000001E-9</c:v>
                </c:pt>
                <c:pt idx="110560">
                  <c:v>3.8024475169999999E-7</c:v>
                </c:pt>
                <c:pt idx="110561">
                  <c:v>1.2619384500000001E-6</c:v>
                </c:pt>
                <c:pt idx="110562">
                  <c:v>6.3036071859999997E-7</c:v>
                </c:pt>
                <c:pt idx="110563">
                  <c:v>7.8016804050000002E-7</c:v>
                </c:pt>
                <c:pt idx="110564">
                  <c:v>8.4459563560000006E-6</c:v>
                </c:pt>
                <c:pt idx="110565">
                  <c:v>3.7871798850000001E-6</c:v>
                </c:pt>
                <c:pt idx="110566">
                  <c:v>3.0136243339999998E-6</c:v>
                </c:pt>
                <c:pt idx="110567">
                  <c:v>2.3045678009999999E-6</c:v>
                </c:pt>
                <c:pt idx="110568">
                  <c:v>1.5492125359999999E-5</c:v>
                </c:pt>
                <c:pt idx="110569">
                  <c:v>7.6110062659999997E-8</c:v>
                </c:pt>
                <c:pt idx="110570">
                  <c:v>4.8115001599999998E-8</c:v>
                </c:pt>
                <c:pt idx="110571">
                  <c:v>7.8626945070000002E-7</c:v>
                </c:pt>
                <c:pt idx="110572">
                  <c:v>5.3337907259999997E-7</c:v>
                </c:pt>
                <c:pt idx="110573">
                  <c:v>8.3962431410000004E-9</c:v>
                </c:pt>
                <c:pt idx="110574">
                  <c:v>4.3558508189999998E-7</c:v>
                </c:pt>
                <c:pt idx="110575">
                  <c:v>4.5328759219999999E-6</c:v>
                </c:pt>
                <c:pt idx="110576">
                  <c:v>1.713367015E-5</c:v>
                </c:pt>
                <c:pt idx="110577">
                  <c:v>1.386540793E-6</c:v>
                </c:pt>
                <c:pt idx="110578">
                  <c:v>2.323662003E-7</c:v>
                </c:pt>
                <c:pt idx="110579">
                  <c:v>2.9231048720000001E-7</c:v>
                </c:pt>
                <c:pt idx="110580">
                  <c:v>4.5749327510000003E-8</c:v>
                </c:pt>
                <c:pt idx="110581">
                  <c:v>4.8327639580000002E-8</c:v>
                </c:pt>
                <c:pt idx="110582">
                  <c:v>4.6105730070000003E-8</c:v>
                </c:pt>
                <c:pt idx="110583">
                  <c:v>7.0052827859999996E-8</c:v>
                </c:pt>
                <c:pt idx="110584">
                  <c:v>4.8983349989999997E-8</c:v>
                </c:pt>
                <c:pt idx="110585">
                  <c:v>1.2280863160000001E-7</c:v>
                </c:pt>
                <c:pt idx="110586">
                  <c:v>1.658453089E-7</c:v>
                </c:pt>
                <c:pt idx="110587">
                  <c:v>1.5219687540000001E-8</c:v>
                </c:pt>
                <c:pt idx="110588">
                  <c:v>3.8922521199999999E-7</c:v>
                </c:pt>
                <c:pt idx="110589">
                  <c:v>7.6132954949999996E-8</c:v>
                </c:pt>
                <c:pt idx="110590">
                  <c:v>7.0450227670000006E-8</c:v>
                </c:pt>
                <c:pt idx="110591">
                  <c:v>1.4885117279999999E-7</c:v>
                </c:pt>
                <c:pt idx="110592">
                  <c:v>1.162534363E-8</c:v>
                </c:pt>
                <c:pt idx="110593">
                  <c:v>7.9376718050000004E-8</c:v>
                </c:pt>
                <c:pt idx="110594">
                  <c:v>6.5085178470000001E-8</c:v>
                </c:pt>
                <c:pt idx="110595">
                  <c:v>1.0184819709999999E-7</c:v>
                </c:pt>
                <c:pt idx="110596">
                  <c:v>1.288523235E-7</c:v>
                </c:pt>
                <c:pt idx="110597">
                  <c:v>4.9238177599999996E-9</c:v>
                </c:pt>
                <c:pt idx="110598">
                  <c:v>2.73495897E-7</c:v>
                </c:pt>
                <c:pt idx="110599">
                  <c:v>7.6111813200000003E-7</c:v>
                </c:pt>
                <c:pt idx="110600">
                  <c:v>9.8581853589999998E-7</c:v>
                </c:pt>
                <c:pt idx="110601">
                  <c:v>4.6419311480000002E-8</c:v>
                </c:pt>
                <c:pt idx="110602">
                  <c:v>2.3668500530000001E-7</c:v>
                </c:pt>
                <c:pt idx="110603">
                  <c:v>2.07433803E-7</c:v>
                </c:pt>
                <c:pt idx="110604">
                  <c:v>8.8050677509999996E-7</c:v>
                </c:pt>
                <c:pt idx="110605">
                  <c:v>1.2924831850000001E-7</c:v>
                </c:pt>
                <c:pt idx="110606">
                  <c:v>4.1121022380000002E-7</c:v>
                </c:pt>
                <c:pt idx="110607">
                  <c:v>1.7466098860000001E-7</c:v>
                </c:pt>
                <c:pt idx="110608">
                  <c:v>1.4615537719999999E-6</c:v>
                </c:pt>
                <c:pt idx="110609">
                  <c:v>1.4332617239999999E-7</c:v>
                </c:pt>
                <c:pt idx="110610">
                  <c:v>1.2077542700000001E-7</c:v>
                </c:pt>
                <c:pt idx="110611">
                  <c:v>9.0806950470000005E-7</c:v>
                </c:pt>
                <c:pt idx="110612">
                  <c:v>8.2725139390000001E-7</c:v>
                </c:pt>
                <c:pt idx="110613">
                  <c:v>3.8569511740000002E-7</c:v>
                </c:pt>
                <c:pt idx="110614">
                  <c:v>6.6158753680000003E-8</c:v>
                </c:pt>
                <c:pt idx="110615">
                  <c:v>6.5359112029999996E-6</c:v>
                </c:pt>
                <c:pt idx="110616">
                  <c:v>1.555274391E-5</c:v>
                </c:pt>
                <c:pt idx="110617">
                  <c:v>5.6861923340000002E-6</c:v>
                </c:pt>
                <c:pt idx="110618">
                  <c:v>5.3987630609999996E-6</c:v>
                </c:pt>
                <c:pt idx="110619">
                  <c:v>7.9300516909999999E-6</c:v>
                </c:pt>
                <c:pt idx="110620">
                  <c:v>6.2863845629999997E-6</c:v>
                </c:pt>
                <c:pt idx="110621">
                  <c:v>5.2010075789999997E-8</c:v>
                </c:pt>
                <c:pt idx="110622">
                  <c:v>2.0628361750000001E-7</c:v>
                </c:pt>
                <c:pt idx="110623">
                  <c:v>7.0490328999999994E-8</c:v>
                </c:pt>
                <c:pt idx="110624">
                  <c:v>3.6017535670000002E-7</c:v>
                </c:pt>
                <c:pt idx="110625">
                  <c:v>7.6866121450000001E-8</c:v>
                </c:pt>
                <c:pt idx="110626">
                  <c:v>8.1931083490000001E-8</c:v>
                </c:pt>
                <c:pt idx="110627">
                  <c:v>2.28812271E-7</c:v>
                </c:pt>
                <c:pt idx="110628">
                  <c:v>1.7136850860000001E-8</c:v>
                </c:pt>
                <c:pt idx="110629">
                  <c:v>9.8915167029999994E-8</c:v>
                </c:pt>
                <c:pt idx="110630">
                  <c:v>5.0250857070000002E-8</c:v>
                </c:pt>
                <c:pt idx="110631">
                  <c:v>6.1225682350000002E-8</c:v>
                </c:pt>
                <c:pt idx="110632">
                  <c:v>3.8976442090000003E-8</c:v>
                </c:pt>
                <c:pt idx="110633">
                  <c:v>3.7891139189999998E-8</c:v>
                </c:pt>
                <c:pt idx="110634">
                  <c:v>4.0413341350000001E-8</c:v>
                </c:pt>
                <c:pt idx="110635">
                  <c:v>1.219578965E-8</c:v>
                </c:pt>
                <c:pt idx="110636">
                  <c:v>3.4041782109999998E-8</c:v>
                </c:pt>
                <c:pt idx="110637">
                  <c:v>2.5033784060000001E-8</c:v>
                </c:pt>
                <c:pt idx="110638">
                  <c:v>8.4515296940000002E-8</c:v>
                </c:pt>
                <c:pt idx="110639">
                  <c:v>6.7124961289999998E-8</c:v>
                </c:pt>
                <c:pt idx="110640">
                  <c:v>3.51558846E-8</c:v>
                </c:pt>
                <c:pt idx="110641">
                  <c:v>3.6653841549999997E-8</c:v>
                </c:pt>
                <c:pt idx="110642">
                  <c:v>3.791560673E-8</c:v>
                </c:pt>
                <c:pt idx="110643">
                  <c:v>7.6408139160000004E-8</c:v>
                </c:pt>
                <c:pt idx="110644">
                  <c:v>1.2584537040000001E-8</c:v>
                </c:pt>
                <c:pt idx="110645">
                  <c:v>4.03494996E-8</c:v>
                </c:pt>
                <c:pt idx="110646">
                  <c:v>6.7449909079999998E-8</c:v>
                </c:pt>
                <c:pt idx="110647">
                  <c:v>5.7423250749999996E-7</c:v>
                </c:pt>
                <c:pt idx="110648">
                  <c:v>6.9866519270000002E-7</c:v>
                </c:pt>
                <c:pt idx="110649">
                  <c:v>2.3615553499999999E-7</c:v>
                </c:pt>
                <c:pt idx="110650">
                  <c:v>9.9631084500000003E-8</c:v>
                </c:pt>
                <c:pt idx="110651">
                  <c:v>4.4176052049999999E-7</c:v>
                </c:pt>
                <c:pt idx="110652">
                  <c:v>2.5956923840000001E-7</c:v>
                </c:pt>
                <c:pt idx="110653">
                  <c:v>1.6096953569999999E-7</c:v>
                </c:pt>
                <c:pt idx="110654">
                  <c:v>8.3032644389999994E-8</c:v>
                </c:pt>
                <c:pt idx="110655">
                  <c:v>5.2428362560000002E-7</c:v>
                </c:pt>
                <c:pt idx="110656">
                  <c:v>1.75728321E-6</c:v>
                </c:pt>
                <c:pt idx="110657">
                  <c:v>1.4947958719999999E-6</c:v>
                </c:pt>
                <c:pt idx="110658">
                  <c:v>2.7942695930000002E-6</c:v>
                </c:pt>
                <c:pt idx="110659">
                  <c:v>1.8217765329999999E-5</c:v>
                </c:pt>
                <c:pt idx="110660">
                  <c:v>7.143682441E-6</c:v>
                </c:pt>
                <c:pt idx="110661">
                  <c:v>3.3527470869999998E-7</c:v>
                </c:pt>
                <c:pt idx="110662">
                  <c:v>7.0670949730000005E-8</c:v>
                </c:pt>
                <c:pt idx="110663">
                  <c:v>3.5994137739999998E-7</c:v>
                </c:pt>
                <c:pt idx="110664">
                  <c:v>3.9157564390000002E-7</c:v>
                </c:pt>
                <c:pt idx="110665">
                  <c:v>3.4246089939999998E-9</c:v>
                </c:pt>
                <c:pt idx="110666">
                  <c:v>4.9761294100000001E-8</c:v>
                </c:pt>
                <c:pt idx="110667">
                  <c:v>2.7488659429999999E-6</c:v>
                </c:pt>
                <c:pt idx="110668">
                  <c:v>1.1329344219999999E-6</c:v>
                </c:pt>
                <c:pt idx="110669">
                  <c:v>4.9478031099999995E-7</c:v>
                </c:pt>
                <c:pt idx="110670">
                  <c:v>5.7559735329999998E-7</c:v>
                </c:pt>
                <c:pt idx="110671">
                  <c:v>8.4245815530000003E-7</c:v>
                </c:pt>
                <c:pt idx="110672">
                  <c:v>1.5870860790000001E-7</c:v>
                </c:pt>
                <c:pt idx="110673">
                  <c:v>3.0162071819999998E-8</c:v>
                </c:pt>
                <c:pt idx="110674">
                  <c:v>8.8975431099999998E-8</c:v>
                </c:pt>
                <c:pt idx="110675">
                  <c:v>6.6156474820000002E-9</c:v>
                </c:pt>
                <c:pt idx="110676">
                  <c:v>1.059803062E-8</c:v>
                </c:pt>
                <c:pt idx="110677">
                  <c:v>4.0033224789999999E-8</c:v>
                </c:pt>
                <c:pt idx="110678">
                  <c:v>7.4442868450000002E-8</c:v>
                </c:pt>
                <c:pt idx="110679">
                  <c:v>5.5135881169999999E-8</c:v>
                </c:pt>
                <c:pt idx="110680">
                  <c:v>4.2633466710000002E-8</c:v>
                </c:pt>
                <c:pt idx="110681">
                  <c:v>1.6907606930000002E-8</c:v>
                </c:pt>
                <c:pt idx="110682">
                  <c:v>1.772733286E-8</c:v>
                </c:pt>
                <c:pt idx="110683">
                  <c:v>1.699216087E-8</c:v>
                </c:pt>
                <c:pt idx="110684">
                  <c:v>1.711115278E-8</c:v>
                </c:pt>
                <c:pt idx="110685">
                  <c:v>1.6728158749999999E-8</c:v>
                </c:pt>
                <c:pt idx="110686">
                  <c:v>1.7635921849999999E-8</c:v>
                </c:pt>
                <c:pt idx="110687">
                  <c:v>5.5472701179999998E-8</c:v>
                </c:pt>
                <c:pt idx="110688">
                  <c:v>1.383529943E-8</c:v>
                </c:pt>
                <c:pt idx="110689">
                  <c:v>7.7119927330000005E-8</c:v>
                </c:pt>
                <c:pt idx="110690">
                  <c:v>8.7227566419999996E-8</c:v>
                </c:pt>
                <c:pt idx="110691">
                  <c:v>3.1090902179999998E-7</c:v>
                </c:pt>
                <c:pt idx="110692">
                  <c:v>6.9079946329999996E-8</c:v>
                </c:pt>
                <c:pt idx="110693">
                  <c:v>4.6630908490000003E-8</c:v>
                </c:pt>
                <c:pt idx="110694">
                  <c:v>7.9748039140000004E-8</c:v>
                </c:pt>
                <c:pt idx="110695">
                  <c:v>1.01906142E-7</c:v>
                </c:pt>
                <c:pt idx="110696">
                  <c:v>4.2902276629999999E-9</c:v>
                </c:pt>
                <c:pt idx="110697">
                  <c:v>1.870213133E-7</c:v>
                </c:pt>
                <c:pt idx="110698">
                  <c:v>2.341026846E-7</c:v>
                </c:pt>
                <c:pt idx="110699">
                  <c:v>3.1720422929999999E-6</c:v>
                </c:pt>
                <c:pt idx="110700">
                  <c:v>6.6688200920000003E-7</c:v>
                </c:pt>
                <c:pt idx="110701">
                  <c:v>4.8831582019999999E-8</c:v>
                </c:pt>
                <c:pt idx="110702">
                  <c:v>3.062558656E-7</c:v>
                </c:pt>
                <c:pt idx="110703">
                  <c:v>1.5627493359999999E-6</c:v>
                </c:pt>
                <c:pt idx="110704">
                  <c:v>5.6518625510000001E-8</c:v>
                </c:pt>
                <c:pt idx="110705">
                  <c:v>1.7001948129999999E-7</c:v>
                </c:pt>
                <c:pt idx="110706">
                  <c:v>1.8044972599999999E-7</c:v>
                </c:pt>
                <c:pt idx="110707">
                  <c:v>3.4212719159999999E-6</c:v>
                </c:pt>
                <c:pt idx="110708">
                  <c:v>1.0009484450000001E-6</c:v>
                </c:pt>
                <c:pt idx="110709">
                  <c:v>9.6030924430000002E-7</c:v>
                </c:pt>
                <c:pt idx="110710">
                  <c:v>9.1504779780000005E-7</c:v>
                </c:pt>
                <c:pt idx="110711">
                  <c:v>1.2404814750000001E-5</c:v>
                </c:pt>
                <c:pt idx="110712">
                  <c:v>5.4634556590000001E-7</c:v>
                </c:pt>
                <c:pt idx="110713">
                  <c:v>3.8682121649999998E-8</c:v>
                </c:pt>
                <c:pt idx="110714">
                  <c:v>5.4786638160000001E-8</c:v>
                </c:pt>
                <c:pt idx="110715">
                  <c:v>3.2055653420000002E-7</c:v>
                </c:pt>
                <c:pt idx="110716">
                  <c:v>1.3463059359999999E-8</c:v>
                </c:pt>
                <c:pt idx="110717">
                  <c:v>2.6797147500000001E-8</c:v>
                </c:pt>
                <c:pt idx="110718">
                  <c:v>1.774974426E-8</c:v>
                </c:pt>
                <c:pt idx="110719">
                  <c:v>4.3629185750000001E-7</c:v>
                </c:pt>
                <c:pt idx="110720">
                  <c:v>2.6298351449999999E-8</c:v>
                </c:pt>
                <c:pt idx="110721">
                  <c:v>7.3547615760000002E-9</c:v>
                </c:pt>
                <c:pt idx="110722">
                  <c:v>4.7115697920000001E-9</c:v>
                </c:pt>
                <c:pt idx="110723">
                  <c:v>2.323237784E-8</c:v>
                </c:pt>
                <c:pt idx="110724">
                  <c:v>5.0574408610000001E-9</c:v>
                </c:pt>
                <c:pt idx="110725">
                  <c:v>1.1113091319999999E-9</c:v>
                </c:pt>
                <c:pt idx="110726">
                  <c:v>2.099442764E-9</c:v>
                </c:pt>
                <c:pt idx="110727">
                  <c:v>6.2511793650000003E-10</c:v>
                </c:pt>
                <c:pt idx="110728">
                  <c:v>4.0848489119999998E-9</c:v>
                </c:pt>
                <c:pt idx="110729">
                  <c:v>4.2421786169999999E-9</c:v>
                </c:pt>
                <c:pt idx="110730">
                  <c:v>3.968341716E-9</c:v>
                </c:pt>
                <c:pt idx="110731">
                  <c:v>2.424829278E-9</c:v>
                </c:pt>
                <c:pt idx="110732">
                  <c:v>4.1186854880000001E-9</c:v>
                </c:pt>
                <c:pt idx="110733">
                  <c:v>3.310440956E-9</c:v>
                </c:pt>
                <c:pt idx="110734">
                  <c:v>2.0290230109999998E-9</c:v>
                </c:pt>
                <c:pt idx="110735">
                  <c:v>3.538696251E-9</c:v>
                </c:pt>
                <c:pt idx="110736">
                  <c:v>5.1614819499999996E-9</c:v>
                </c:pt>
                <c:pt idx="110737">
                  <c:v>1.281416989E-9</c:v>
                </c:pt>
                <c:pt idx="110738">
                  <c:v>6.8912659929999997E-9</c:v>
                </c:pt>
                <c:pt idx="110739">
                  <c:v>3.450107091E-9</c:v>
                </c:pt>
                <c:pt idx="110740">
                  <c:v>8.3445339199999996E-9</c:v>
                </c:pt>
                <c:pt idx="110741">
                  <c:v>8.4532498590000004E-9</c:v>
                </c:pt>
                <c:pt idx="110742">
                  <c:v>2.845783294E-8</c:v>
                </c:pt>
                <c:pt idx="110743">
                  <c:v>6.3186144899999996E-8</c:v>
                </c:pt>
                <c:pt idx="110744">
                  <c:v>8.5943278259999999E-9</c:v>
                </c:pt>
                <c:pt idx="110745">
                  <c:v>4.945536155E-8</c:v>
                </c:pt>
                <c:pt idx="110746">
                  <c:v>6.6171304169999997E-8</c:v>
                </c:pt>
                <c:pt idx="110747">
                  <c:v>6.4814499290000004E-8</c:v>
                </c:pt>
                <c:pt idx="110748">
                  <c:v>3.3890199529999998E-8</c:v>
                </c:pt>
                <c:pt idx="110749">
                  <c:v>1.7513455659999999E-7</c:v>
                </c:pt>
                <c:pt idx="110750">
                  <c:v>2.2531792839999999E-7</c:v>
                </c:pt>
                <c:pt idx="110751">
                  <c:v>1.632086457E-5</c:v>
                </c:pt>
                <c:pt idx="110752">
                  <c:v>2.6780750600000002E-7</c:v>
                </c:pt>
                <c:pt idx="110753">
                  <c:v>1.3251804510000001E-8</c:v>
                </c:pt>
                <c:pt idx="110754">
                  <c:v>1.3673574119999999E-7</c:v>
                </c:pt>
                <c:pt idx="110755">
                  <c:v>2.082612328E-7</c:v>
                </c:pt>
                <c:pt idx="110756">
                  <c:v>3.7759684309999997E-8</c:v>
                </c:pt>
                <c:pt idx="110757">
                  <c:v>4.8134055999999997E-8</c:v>
                </c:pt>
                <c:pt idx="110758">
                  <c:v>8.2944495610000002E-8</c:v>
                </c:pt>
                <c:pt idx="110759">
                  <c:v>2.7778342540000001E-7</c:v>
                </c:pt>
                <c:pt idx="110760">
                  <c:v>2.7775695390000001E-8</c:v>
                </c:pt>
                <c:pt idx="110761">
                  <c:v>4.6019296120000003E-8</c:v>
                </c:pt>
                <c:pt idx="110762">
                  <c:v>3.6176455250000003E-8</c:v>
                </c:pt>
                <c:pt idx="110763">
                  <c:v>5.9770044899999995E-8</c:v>
                </c:pt>
                <c:pt idx="110764">
                  <c:v>1.4118692470000001E-8</c:v>
                </c:pt>
                <c:pt idx="110765">
                  <c:v>1.7570268409999999E-8</c:v>
                </c:pt>
                <c:pt idx="110766">
                  <c:v>1.2111487629999999E-8</c:v>
                </c:pt>
                <c:pt idx="110767">
                  <c:v>1.0045158089999999E-8</c:v>
                </c:pt>
                <c:pt idx="110768">
                  <c:v>4.2102650359999998E-9</c:v>
                </c:pt>
                <c:pt idx="110769">
                  <c:v>4.2106514529999998E-9</c:v>
                </c:pt>
                <c:pt idx="110770">
                  <c:v>1.0642120490000001E-9</c:v>
                </c:pt>
                <c:pt idx="110771">
                  <c:v>1.6639167219999999E-7</c:v>
                </c:pt>
                <c:pt idx="110772">
                  <c:v>2.864070599E-10</c:v>
                </c:pt>
                <c:pt idx="110773">
                  <c:v>1.1809818150000001E-10</c:v>
                </c:pt>
                <c:pt idx="110774">
                  <c:v>6.3065300810000003E-11</c:v>
                </c:pt>
                <c:pt idx="110775">
                  <c:v>1.8064642489999999E-9</c:v>
                </c:pt>
                <c:pt idx="110776">
                  <c:v>1.5666353189999999E-10</c:v>
                </c:pt>
                <c:pt idx="110777">
                  <c:v>2.0076962669999999E-10</c:v>
                </c:pt>
                <c:pt idx="110778">
                  <c:v>2.117308027E-10</c:v>
                </c:pt>
                <c:pt idx="110779">
                  <c:v>2.1884529370000001E-9</c:v>
                </c:pt>
                <c:pt idx="110780">
                  <c:v>3.470508281E-11</c:v>
                </c:pt>
                <c:pt idx="110781">
                  <c:v>1.067024753E-14</c:v>
                </c:pt>
                <c:pt idx="110782">
                  <c:v>4.6769951739999997E-11</c:v>
                </c:pt>
                <c:pt idx="110783">
                  <c:v>1.0745792989999999E-8</c:v>
                </c:pt>
                <c:pt idx="110784">
                  <c:v>9.8016647830000009E-10</c:v>
                </c:pt>
                <c:pt idx="110785">
                  <c:v>1.6433609860000001E-9</c:v>
                </c:pt>
                <c:pt idx="110786">
                  <c:v>2.325588592E-9</c:v>
                </c:pt>
                <c:pt idx="110787">
                  <c:v>3.2174113980000001E-8</c:v>
                </c:pt>
                <c:pt idx="110788">
                  <c:v>7.4942981940000007E-9</c:v>
                </c:pt>
                <c:pt idx="110789">
                  <c:v>6.653710085E-9</c:v>
                </c:pt>
                <c:pt idx="110790">
                  <c:v>9.8903321260000001E-9</c:v>
                </c:pt>
                <c:pt idx="110791">
                  <c:v>2.6221935989999998E-6</c:v>
                </c:pt>
                <c:pt idx="110792">
                  <c:v>4.7423200439999998E-8</c:v>
                </c:pt>
                <c:pt idx="110793">
                  <c:v>5.3882821989999998E-8</c:v>
                </c:pt>
                <c:pt idx="110794">
                  <c:v>2.2565414360000001E-8</c:v>
                </c:pt>
                <c:pt idx="110795">
                  <c:v>1.367912451E-6</c:v>
                </c:pt>
                <c:pt idx="110796">
                  <c:v>3.025954532E-8</c:v>
                </c:pt>
                <c:pt idx="110797">
                  <c:v>2.99668415E-8</c:v>
                </c:pt>
                <c:pt idx="110798">
                  <c:v>1.9717345290000002E-8</c:v>
                </c:pt>
                <c:pt idx="110799">
                  <c:v>6.8765446650000005E-7</c:v>
                </c:pt>
                <c:pt idx="110800">
                  <c:v>2.7477761169999998E-8</c:v>
                </c:pt>
                <c:pt idx="110801">
                  <c:v>6.9033630370000003E-9</c:v>
                </c:pt>
                <c:pt idx="110802">
                  <c:v>6.8644651559999999E-8</c:v>
                </c:pt>
                <c:pt idx="110803">
                  <c:v>3.4531088500000002E-6</c:v>
                </c:pt>
                <c:pt idx="110804">
                  <c:v>8.3066598419999999E-8</c:v>
                </c:pt>
                <c:pt idx="110805">
                  <c:v>4.033546028E-8</c:v>
                </c:pt>
                <c:pt idx="110806">
                  <c:v>1.2013885689999999E-8</c:v>
                </c:pt>
                <c:pt idx="110807">
                  <c:v>1.560985464E-7</c:v>
                </c:pt>
                <c:pt idx="110808">
                  <c:v>2.9772932480000002E-8</c:v>
                </c:pt>
                <c:pt idx="110809">
                  <c:v>9.6795032700000006E-9</c:v>
                </c:pt>
                <c:pt idx="110810">
                  <c:v>1.7433813260000001E-8</c:v>
                </c:pt>
                <c:pt idx="110811">
                  <c:v>7.7284982419999998E-7</c:v>
                </c:pt>
                <c:pt idx="110812">
                  <c:v>3.2139936610000003E-8</c:v>
                </c:pt>
                <c:pt idx="110813">
                  <c:v>1.2767535650000001E-8</c:v>
                </c:pt>
                <c:pt idx="110814">
                  <c:v>1.0458703609999999E-9</c:v>
                </c:pt>
                <c:pt idx="110815">
                  <c:v>6.8817742270000002E-8</c:v>
                </c:pt>
                <c:pt idx="110816">
                  <c:v>3.4421654900000002E-10</c:v>
                </c:pt>
                <c:pt idx="110817">
                  <c:v>8.2703545140000005E-10</c:v>
                </c:pt>
                <c:pt idx="110818">
                  <c:v>1.2629211300000001E-9</c:v>
                </c:pt>
                <c:pt idx="110819">
                  <c:v>3.9122134149999997E-9</c:v>
                </c:pt>
                <c:pt idx="110820">
                  <c:v>2.510598204E-9</c:v>
                </c:pt>
                <c:pt idx="110821">
                  <c:v>1.0459243090000001E-9</c:v>
                </c:pt>
                <c:pt idx="110822">
                  <c:v>7.335446017E-9</c:v>
                </c:pt>
                <c:pt idx="110823">
                  <c:v>1.3674850550000001E-7</c:v>
                </c:pt>
                <c:pt idx="110824">
                  <c:v>1.304582115E-8</c:v>
                </c:pt>
                <c:pt idx="110825">
                  <c:v>9.8978876109999993E-9</c:v>
                </c:pt>
                <c:pt idx="110826">
                  <c:v>1.855419839E-9</c:v>
                </c:pt>
                <c:pt idx="110827">
                  <c:v>8.1605374E-10</c:v>
                </c:pt>
                <c:pt idx="110828">
                  <c:v>5.0276203019999996E-9</c:v>
                </c:pt>
                <c:pt idx="110829">
                  <c:v>3.1287488549999999E-9</c:v>
                </c:pt>
                <c:pt idx="110830">
                  <c:v>2.2683491709999999E-9</c:v>
                </c:pt>
                <c:pt idx="110831">
                  <c:v>4.3196214209999999E-9</c:v>
                </c:pt>
                <c:pt idx="110832">
                  <c:v>1.8039441089999999E-10</c:v>
                </c:pt>
                <c:pt idx="110833">
                  <c:v>3.3495750739999999E-9</c:v>
                </c:pt>
                <c:pt idx="110834">
                  <c:v>1.041319929E-8</c:v>
                </c:pt>
                <c:pt idx="110835">
                  <c:v>1.336648604E-7</c:v>
                </c:pt>
                <c:pt idx="110836">
                  <c:v>4.9691400899999998E-9</c:v>
                </c:pt>
                <c:pt idx="110837">
                  <c:v>1.8886538730000002E-9</c:v>
                </c:pt>
                <c:pt idx="110838">
                  <c:v>8.6253671129999997E-10</c:v>
                </c:pt>
                <c:pt idx="110839">
                  <c:v>6.505002767E-8</c:v>
                </c:pt>
                <c:pt idx="110840">
                  <c:v>1.0245334820000001E-8</c:v>
                </c:pt>
                <c:pt idx="110841">
                  <c:v>2.7668944960000002E-9</c:v>
                </c:pt>
                <c:pt idx="110842">
                  <c:v>1.956040518E-7</c:v>
                </c:pt>
                <c:pt idx="110843">
                  <c:v>3.624337664E-6</c:v>
                </c:pt>
                <c:pt idx="110844">
                  <c:v>2.4827953780000003E-7</c:v>
                </c:pt>
                <c:pt idx="110845">
                  <c:v>2.1265171940000001E-7</c:v>
                </c:pt>
                <c:pt idx="110846">
                  <c:v>7.0528171939999994E-8</c:v>
                </c:pt>
                <c:pt idx="110847">
                  <c:v>2.5458063060000003E-7</c:v>
                </c:pt>
                <c:pt idx="110848">
                  <c:v>3.8822906299999998E-8</c:v>
                </c:pt>
                <c:pt idx="110849">
                  <c:v>5.5092430229999997E-8</c:v>
                </c:pt>
                <c:pt idx="110850">
                  <c:v>2.3726341819999999E-11</c:v>
                </c:pt>
                <c:pt idx="110851">
                  <c:v>7.6830851980000004E-8</c:v>
                </c:pt>
                <c:pt idx="110852">
                  <c:v>5.5583813779999997E-8</c:v>
                </c:pt>
                <c:pt idx="110853">
                  <c:v>6.8447541859999997E-8</c:v>
                </c:pt>
                <c:pt idx="110854">
                  <c:v>1.295678218E-8</c:v>
                </c:pt>
                <c:pt idx="110855">
                  <c:v>2.6694991700000001E-7</c:v>
                </c:pt>
                <c:pt idx="110856">
                  <c:v>1.0060689480000001E-8</c:v>
                </c:pt>
                <c:pt idx="110857">
                  <c:v>5.976144662E-9</c:v>
                </c:pt>
                <c:pt idx="110858">
                  <c:v>1.3837760220000001E-8</c:v>
                </c:pt>
                <c:pt idx="110859">
                  <c:v>3.5137333169999999E-9</c:v>
                </c:pt>
                <c:pt idx="110860">
                  <c:v>7.1944916919999998E-9</c:v>
                </c:pt>
                <c:pt idx="110861">
                  <c:v>3.7810000489999999E-9</c:v>
                </c:pt>
                <c:pt idx="110862">
                  <c:v>8.5840055019999997E-9</c:v>
                </c:pt>
                <c:pt idx="110863">
                  <c:v>1.038254992E-8</c:v>
                </c:pt>
                <c:pt idx="110864">
                  <c:v>4.2228351430000002E-10</c:v>
                </c:pt>
                <c:pt idx="110865">
                  <c:v>8.7319274600000007E-9</c:v>
                </c:pt>
                <c:pt idx="110866">
                  <c:v>3.4717756319999997E-8</c:v>
                </c:pt>
                <c:pt idx="110867">
                  <c:v>6.364059187E-8</c:v>
                </c:pt>
                <c:pt idx="110868">
                  <c:v>1.444910527E-9</c:v>
                </c:pt>
                <c:pt idx="110869">
                  <c:v>6.3192705600000003E-9</c:v>
                </c:pt>
                <c:pt idx="110870">
                  <c:v>9.177138991E-9</c:v>
                </c:pt>
                <c:pt idx="110871">
                  <c:v>4.1919601569999998E-8</c:v>
                </c:pt>
                <c:pt idx="110872">
                  <c:v>1.8628099039999998E-9</c:v>
                </c:pt>
                <c:pt idx="110873">
                  <c:v>7.7699638060000004E-9</c:v>
                </c:pt>
                <c:pt idx="110874">
                  <c:v>3.1674791039999998E-9</c:v>
                </c:pt>
                <c:pt idx="110875">
                  <c:v>2.8591905620000002E-8</c:v>
                </c:pt>
                <c:pt idx="110876">
                  <c:v>3.8149444110000002E-9</c:v>
                </c:pt>
                <c:pt idx="110877">
                  <c:v>4.831891633E-9</c:v>
                </c:pt>
                <c:pt idx="110878">
                  <c:v>1.3771941120000001E-9</c:v>
                </c:pt>
                <c:pt idx="110879">
                  <c:v>5.0512440859999997E-9</c:v>
                </c:pt>
                <c:pt idx="110880">
                  <c:v>4.8598201850000002E-9</c:v>
                </c:pt>
                <c:pt idx="110881">
                  <c:v>5.1732735580000001E-9</c:v>
                </c:pt>
                <c:pt idx="110882">
                  <c:v>2.0665270169999999E-8</c:v>
                </c:pt>
                <c:pt idx="110883">
                  <c:v>1.83338314E-7</c:v>
                </c:pt>
                <c:pt idx="110884">
                  <c:v>5.5604732840000001E-8</c:v>
                </c:pt>
                <c:pt idx="110885">
                  <c:v>3.6673678549999997E-8</c:v>
                </c:pt>
                <c:pt idx="110886">
                  <c:v>1.7411084770000001E-7</c:v>
                </c:pt>
                <c:pt idx="110887">
                  <c:v>2.8696544969999998E-7</c:v>
                </c:pt>
                <c:pt idx="110888">
                  <c:v>4.6394576540000003E-9</c:v>
                </c:pt>
                <c:pt idx="110889">
                  <c:v>1.5248001819999999E-10</c:v>
                </c:pt>
                <c:pt idx="110890">
                  <c:v>3.3833369939999999E-8</c:v>
                </c:pt>
                <c:pt idx="110891">
                  <c:v>9.5657032309999994E-8</c:v>
                </c:pt>
                <c:pt idx="110892">
                  <c:v>2.7881907680000001E-9</c:v>
                </c:pt>
                <c:pt idx="110893">
                  <c:v>2.1925876740000001E-9</c:v>
                </c:pt>
                <c:pt idx="110894">
                  <c:v>5.1560212900000003E-8</c:v>
                </c:pt>
                <c:pt idx="110895">
                  <c:v>1.4147377389999999E-7</c:v>
                </c:pt>
                <c:pt idx="110896">
                  <c:v>1.259509767E-8</c:v>
                </c:pt>
                <c:pt idx="110897">
                  <c:v>5.2943555840000002E-9</c:v>
                </c:pt>
                <c:pt idx="110898">
                  <c:v>1.75698508E-8</c:v>
                </c:pt>
                <c:pt idx="110899">
                  <c:v>8.0313603880000002E-8</c:v>
                </c:pt>
                <c:pt idx="110900">
                  <c:v>3.1104213729999998E-9</c:v>
                </c:pt>
                <c:pt idx="110901">
                  <c:v>3.1674509479999999E-9</c:v>
                </c:pt>
                <c:pt idx="110902">
                  <c:v>1.6960568569999999E-8</c:v>
                </c:pt>
                <c:pt idx="110903">
                  <c:v>1.5021944860000001E-7</c:v>
                </c:pt>
                <c:pt idx="110904">
                  <c:v>1.399774033E-8</c:v>
                </c:pt>
                <c:pt idx="110905">
                  <c:v>2.9482055239999999E-8</c:v>
                </c:pt>
                <c:pt idx="110906">
                  <c:v>3.3500347869999998E-8</c:v>
                </c:pt>
                <c:pt idx="110907">
                  <c:v>8.8440521449999998E-9</c:v>
                </c:pt>
                <c:pt idx="110908">
                  <c:v>4.9372508409999998E-9</c:v>
                </c:pt>
                <c:pt idx="110909">
                  <c:v>7.1728796119999997E-9</c:v>
                </c:pt>
                <c:pt idx="110910">
                  <c:v>1.1974389270000001E-8</c:v>
                </c:pt>
                <c:pt idx="110911">
                  <c:v>1.387227999E-9</c:v>
                </c:pt>
                <c:pt idx="110912">
                  <c:v>7.4303360410000001E-9</c:v>
                </c:pt>
                <c:pt idx="110913">
                  <c:v>1.6117053220000001E-8</c:v>
                </c:pt>
                <c:pt idx="110914">
                  <c:v>9.9715645789999996E-8</c:v>
                </c:pt>
                <c:pt idx="110915">
                  <c:v>1.6064352279999999E-7</c:v>
                </c:pt>
                <c:pt idx="110916">
                  <c:v>5.2065898750000001E-8</c:v>
                </c:pt>
                <c:pt idx="110917">
                  <c:v>8.2253589070000005E-9</c:v>
                </c:pt>
                <c:pt idx="110918">
                  <c:v>3.5651284799999998E-8</c:v>
                </c:pt>
                <c:pt idx="110919">
                  <c:v>2.7526462540000001E-8</c:v>
                </c:pt>
                <c:pt idx="110920">
                  <c:v>1.8552733559999999E-8</c:v>
                </c:pt>
                <c:pt idx="110921">
                  <c:v>6.1230437330000001E-10</c:v>
                </c:pt>
                <c:pt idx="110922">
                  <c:v>2.5122301229999999E-8</c:v>
                </c:pt>
                <c:pt idx="110923">
                  <c:v>1.0080815549999999E-7</c:v>
                </c:pt>
                <c:pt idx="110924">
                  <c:v>2.8968628540000001E-8</c:v>
                </c:pt>
                <c:pt idx="110925">
                  <c:v>2.1428367019999999E-8</c:v>
                </c:pt>
                <c:pt idx="110926">
                  <c:v>1.4270228089999999E-7</c:v>
                </c:pt>
                <c:pt idx="110927">
                  <c:v>4.0482596579999997E-8</c:v>
                </c:pt>
                <c:pt idx="110928">
                  <c:v>8.7825813530000001E-9</c:v>
                </c:pt>
                <c:pt idx="110929">
                  <c:v>4.9494387239999997E-9</c:v>
                </c:pt>
                <c:pt idx="110930">
                  <c:v>6.1040334760000001E-9</c:v>
                </c:pt>
                <c:pt idx="110931">
                  <c:v>3.2359778689999999E-9</c:v>
                </c:pt>
                <c:pt idx="110932">
                  <c:v>6.2323952840000004E-9</c:v>
                </c:pt>
                <c:pt idx="110933">
                  <c:v>1.2116886180000001E-8</c:v>
                </c:pt>
                <c:pt idx="110934">
                  <c:v>1.0033151520000001E-7</c:v>
                </c:pt>
                <c:pt idx="110935">
                  <c:v>9.3444705280000005E-8</c:v>
                </c:pt>
                <c:pt idx="110936">
                  <c:v>8.374032388E-8</c:v>
                </c:pt>
                <c:pt idx="110937">
                  <c:v>4.2788263760000001E-8</c:v>
                </c:pt>
                <c:pt idx="110938">
                  <c:v>5.750802667E-8</c:v>
                </c:pt>
                <c:pt idx="110939">
                  <c:v>7.5200005139999994E-9</c:v>
                </c:pt>
                <c:pt idx="110940">
                  <c:v>3.010607412E-8</c:v>
                </c:pt>
                <c:pt idx="110941">
                  <c:v>1.5549301019999999E-8</c:v>
                </c:pt>
                <c:pt idx="110942">
                  <c:v>2.2241744190000001E-8</c:v>
                </c:pt>
                <c:pt idx="110943">
                  <c:v>1.8693078300000001E-8</c:v>
                </c:pt>
                <c:pt idx="110944">
                  <c:v>5.3924238749999999E-8</c:v>
                </c:pt>
                <c:pt idx="110945">
                  <c:v>2.5521174450000001E-8</c:v>
                </c:pt>
                <c:pt idx="110946">
                  <c:v>2.038546467E-7</c:v>
                </c:pt>
                <c:pt idx="110947">
                  <c:v>6.4481006970000005E-8</c:v>
                </c:pt>
                <c:pt idx="110948">
                  <c:v>1.0401713500000001E-8</c:v>
                </c:pt>
                <c:pt idx="110949">
                  <c:v>1.207903732E-8</c:v>
                </c:pt>
                <c:pt idx="110950">
                  <c:v>1.082158202E-8</c:v>
                </c:pt>
                <c:pt idx="110951">
                  <c:v>5.2463970469999999E-9</c:v>
                </c:pt>
                <c:pt idx="110952">
                  <c:v>4.5332076240000002E-9</c:v>
                </c:pt>
                <c:pt idx="110953">
                  <c:v>4.47030475E-9</c:v>
                </c:pt>
                <c:pt idx="110954">
                  <c:v>3.2337996879999999E-8</c:v>
                </c:pt>
                <c:pt idx="110955">
                  <c:v>1.9398532160000001E-8</c:v>
                </c:pt>
                <c:pt idx="110956">
                  <c:v>5.571933406E-8</c:v>
                </c:pt>
                <c:pt idx="110957">
                  <c:v>8.0569640869999998E-8</c:v>
                </c:pt>
                <c:pt idx="110958">
                  <c:v>2.014280134E-7</c:v>
                </c:pt>
                <c:pt idx="110959">
                  <c:v>8.3320171320000001E-8</c:v>
                </c:pt>
                <c:pt idx="110960">
                  <c:v>1.285695137E-8</c:v>
                </c:pt>
                <c:pt idx="110961">
                  <c:v>3.4180036740000002E-8</c:v>
                </c:pt>
                <c:pt idx="110962">
                  <c:v>1.6553183930000001E-8</c:v>
                </c:pt>
                <c:pt idx="110963">
                  <c:v>5.8916573360000003E-9</c:v>
                </c:pt>
                <c:pt idx="110964">
                  <c:v>5.0903766370000001E-8</c:v>
                </c:pt>
                <c:pt idx="110965">
                  <c:v>6.4493557090000006E-8</c:v>
                </c:pt>
                <c:pt idx="110966">
                  <c:v>3.016551338E-7</c:v>
                </c:pt>
                <c:pt idx="110967">
                  <c:v>1.6298963479999999E-7</c:v>
                </c:pt>
                <c:pt idx="110968">
                  <c:v>7.0448272290000001E-9</c:v>
                </c:pt>
                <c:pt idx="110969">
                  <c:v>4.4553529510000002E-8</c:v>
                </c:pt>
                <c:pt idx="110970">
                  <c:v>1.2518822289999999E-7</c:v>
                </c:pt>
                <c:pt idx="110971">
                  <c:v>9.5418076519999997E-9</c:v>
                </c:pt>
                <c:pt idx="110972">
                  <c:v>2.112722518E-8</c:v>
                </c:pt>
                <c:pt idx="110973">
                  <c:v>1.6735417519999999E-8</c:v>
                </c:pt>
                <c:pt idx="110974">
                  <c:v>9.1961805740000005E-8</c:v>
                </c:pt>
                <c:pt idx="110975">
                  <c:v>4.766775634E-8</c:v>
                </c:pt>
                <c:pt idx="110976">
                  <c:v>2.5320470159999999E-8</c:v>
                </c:pt>
                <c:pt idx="110977">
                  <c:v>2.456117458E-9</c:v>
                </c:pt>
                <c:pt idx="110978">
                  <c:v>1.2289758590000001E-8</c:v>
                </c:pt>
                <c:pt idx="110979">
                  <c:v>3.3010289479999999E-9</c:v>
                </c:pt>
                <c:pt idx="110980">
                  <c:v>2.6423888129999999E-9</c:v>
                </c:pt>
                <c:pt idx="110981">
                  <c:v>3.999040436E-9</c:v>
                </c:pt>
                <c:pt idx="110982">
                  <c:v>2.61459661E-9</c:v>
                </c:pt>
                <c:pt idx="110983">
                  <c:v>8.3444915820000003E-9</c:v>
                </c:pt>
                <c:pt idx="110984">
                  <c:v>2.9773228900000001E-9</c:v>
                </c:pt>
                <c:pt idx="110985">
                  <c:v>1.140748449E-8</c:v>
                </c:pt>
                <c:pt idx="110986">
                  <c:v>1.386308265E-8</c:v>
                </c:pt>
                <c:pt idx="110987">
                  <c:v>1.975719891E-8</c:v>
                </c:pt>
                <c:pt idx="110988">
                  <c:v>1.3280131380000001E-9</c:v>
                </c:pt>
                <c:pt idx="110989">
                  <c:v>9.5075941469999999E-9</c:v>
                </c:pt>
                <c:pt idx="110990">
                  <c:v>2.8458018379999999E-8</c:v>
                </c:pt>
                <c:pt idx="110991">
                  <c:v>1.0926908929999999E-9</c:v>
                </c:pt>
                <c:pt idx="110992">
                  <c:v>8.085940702E-9</c:v>
                </c:pt>
                <c:pt idx="110993">
                  <c:v>7.4543586120000004E-9</c:v>
                </c:pt>
                <c:pt idx="110994">
                  <c:v>1.2952394989999999E-8</c:v>
                </c:pt>
                <c:pt idx="110995">
                  <c:v>2.6321555430000002E-9</c:v>
                </c:pt>
                <c:pt idx="110996">
                  <c:v>3.6159112050000001E-9</c:v>
                </c:pt>
                <c:pt idx="110997">
                  <c:v>2.3505942120000001E-9</c:v>
                </c:pt>
                <c:pt idx="110998">
                  <c:v>7.8677443880000002E-8</c:v>
                </c:pt>
                <c:pt idx="110999">
                  <c:v>1.9157075179999999E-8</c:v>
                </c:pt>
                <c:pt idx="111000">
                  <c:v>4.7922507710000003E-9</c:v>
                </c:pt>
                <c:pt idx="111001">
                  <c:v>6.2936825279999999E-10</c:v>
                </c:pt>
                <c:pt idx="111002">
                  <c:v>4.2399774600000003E-9</c:v>
                </c:pt>
                <c:pt idx="111003">
                  <c:v>8.2374690440000001E-9</c:v>
                </c:pt>
                <c:pt idx="111004">
                  <c:v>6.8499730169999996E-10</c:v>
                </c:pt>
                <c:pt idx="111005">
                  <c:v>6.8643912350000003E-9</c:v>
                </c:pt>
                <c:pt idx="111006">
                  <c:v>1.3067224910000001E-9</c:v>
                </c:pt>
                <c:pt idx="111007">
                  <c:v>4.8131341500000004E-9</c:v>
                </c:pt>
                <c:pt idx="111008">
                  <c:v>4.6406297639999999E-9</c:v>
                </c:pt>
                <c:pt idx="111009">
                  <c:v>1.6880853450000001E-8</c:v>
                </c:pt>
                <c:pt idx="111010">
                  <c:v>1.397129668E-8</c:v>
                </c:pt>
                <c:pt idx="111011">
                  <c:v>2.9387190309999999E-10</c:v>
                </c:pt>
                <c:pt idx="111012">
                  <c:v>2.0709287439999999E-8</c:v>
                </c:pt>
                <c:pt idx="111013">
                  <c:v>2.7380026920000001E-8</c:v>
                </c:pt>
                <c:pt idx="111014">
                  <c:v>8.9250768639999998E-9</c:v>
                </c:pt>
                <c:pt idx="111015">
                  <c:v>1.175429749E-8</c:v>
                </c:pt>
                <c:pt idx="111016">
                  <c:v>6.4633331229999995E-8</c:v>
                </c:pt>
                <c:pt idx="111017">
                  <c:v>1.039641028E-7</c:v>
                </c:pt>
                <c:pt idx="111018">
                  <c:v>1.888838336E-6</c:v>
                </c:pt>
                <c:pt idx="111019">
                  <c:v>1.2028958369999999E-7</c:v>
                </c:pt>
                <c:pt idx="111020">
                  <c:v>1.4239907149999999E-9</c:v>
                </c:pt>
                <c:pt idx="111021">
                  <c:v>1.6577823200000001E-8</c:v>
                </c:pt>
                <c:pt idx="111022">
                  <c:v>1.8074788459999999E-8</c:v>
                </c:pt>
                <c:pt idx="111023">
                  <c:v>2.9244573179999998E-9</c:v>
                </c:pt>
                <c:pt idx="111024">
                  <c:v>2.5990800399999999E-9</c:v>
                </c:pt>
                <c:pt idx="111025">
                  <c:v>4.7033631149999997E-9</c:v>
                </c:pt>
                <c:pt idx="111026">
                  <c:v>6.8024768209999999E-9</c:v>
                </c:pt>
                <c:pt idx="111027">
                  <c:v>1.2401964350000001E-9</c:v>
                </c:pt>
                <c:pt idx="111028">
                  <c:v>1.2844024799999999E-9</c:v>
                </c:pt>
                <c:pt idx="111029">
                  <c:v>7.2841340829999998E-10</c:v>
                </c:pt>
                <c:pt idx="111030">
                  <c:v>2.4835504049999998E-9</c:v>
                </c:pt>
                <c:pt idx="111031">
                  <c:v>5.5026976059999997E-10</c:v>
                </c:pt>
                <c:pt idx="111032">
                  <c:v>1.041474499E-10</c:v>
                </c:pt>
                <c:pt idx="111033">
                  <c:v>2.345498605E-10</c:v>
                </c:pt>
                <c:pt idx="111034">
                  <c:v>3.4426838659999998E-9</c:v>
                </c:pt>
                <c:pt idx="111035">
                  <c:v>1.76905934E-10</c:v>
                </c:pt>
                <c:pt idx="111036">
                  <c:v>1.561192082E-10</c:v>
                </c:pt>
                <c:pt idx="111037">
                  <c:v>2.191987846E-9</c:v>
                </c:pt>
                <c:pt idx="111038">
                  <c:v>6.6089408589999993E-8</c:v>
                </c:pt>
                <c:pt idx="111039">
                  <c:v>2.220423032E-9</c:v>
                </c:pt>
                <c:pt idx="111040">
                  <c:v>4.8448105360000003E-10</c:v>
                </c:pt>
                <c:pt idx="111041">
                  <c:v>6.1661096260000004E-10</c:v>
                </c:pt>
                <c:pt idx="111042">
                  <c:v>2.3121389850000002E-9</c:v>
                </c:pt>
                <c:pt idx="111043">
                  <c:v>9.1449334960000001E-10</c:v>
                </c:pt>
                <c:pt idx="111044">
                  <c:v>1.7299330759999999E-9</c:v>
                </c:pt>
                <c:pt idx="111045">
                  <c:v>3.3653341500000001E-9</c:v>
                </c:pt>
                <c:pt idx="111046">
                  <c:v>3.0403836159999997E-8</c:v>
                </c:pt>
                <c:pt idx="111047">
                  <c:v>4.9389842870000001E-9</c:v>
                </c:pt>
                <c:pt idx="111048">
                  <c:v>8.1266238219999997E-9</c:v>
                </c:pt>
                <c:pt idx="111049">
                  <c:v>4.5037982909999999E-9</c:v>
                </c:pt>
                <c:pt idx="111050">
                  <c:v>2.6360421889999999E-7</c:v>
                </c:pt>
                <c:pt idx="111051">
                  <c:v>2.9692833479999998E-9</c:v>
                </c:pt>
                <c:pt idx="111052">
                  <c:v>8.3698315259999996E-9</c:v>
                </c:pt>
                <c:pt idx="111053">
                  <c:v>9.988311102E-9</c:v>
                </c:pt>
                <c:pt idx="111054">
                  <c:v>9.0567058520000003E-8</c:v>
                </c:pt>
                <c:pt idx="111055">
                  <c:v>5.4970514950000003E-9</c:v>
                </c:pt>
                <c:pt idx="111056">
                  <c:v>1.4570480739999999E-8</c:v>
                </c:pt>
                <c:pt idx="111057">
                  <c:v>1.0022297699999999E-8</c:v>
                </c:pt>
                <c:pt idx="111058">
                  <c:v>2.2805966819999998E-6</c:v>
                </c:pt>
                <c:pt idx="111059">
                  <c:v>1.8046011959999999E-8</c:v>
                </c:pt>
                <c:pt idx="111060">
                  <c:v>5.2100363800000003E-9</c:v>
                </c:pt>
                <c:pt idx="111061">
                  <c:v>2.9301637499999999E-8</c:v>
                </c:pt>
                <c:pt idx="111062">
                  <c:v>5.707865548E-7</c:v>
                </c:pt>
                <c:pt idx="111063">
                  <c:v>7.2777231019999996E-9</c:v>
                </c:pt>
                <c:pt idx="111064">
                  <c:v>7.9278860800000003E-9</c:v>
                </c:pt>
                <c:pt idx="111065">
                  <c:v>9.2075588139999992E-9</c:v>
                </c:pt>
                <c:pt idx="111066">
                  <c:v>1.355763939E-7</c:v>
                </c:pt>
                <c:pt idx="111067">
                  <c:v>4.6649737520000001E-9</c:v>
                </c:pt>
                <c:pt idx="111068">
                  <c:v>4.8755888200000002E-9</c:v>
                </c:pt>
                <c:pt idx="111069">
                  <c:v>1.7781286290000001E-9</c:v>
                </c:pt>
                <c:pt idx="111070">
                  <c:v>3.6833230189999998E-7</c:v>
                </c:pt>
                <c:pt idx="111071">
                  <c:v>1.727589052E-9</c:v>
                </c:pt>
                <c:pt idx="111072">
                  <c:v>1.046151289E-9</c:v>
                </c:pt>
                <c:pt idx="111073">
                  <c:v>7.3767741999999996E-10</c:v>
                </c:pt>
                <c:pt idx="111074">
                  <c:v>4.1146799590000002E-9</c:v>
                </c:pt>
                <c:pt idx="111075">
                  <c:v>1.9997081490000001E-10</c:v>
                </c:pt>
                <c:pt idx="111076">
                  <c:v>7.1747557840000002E-11</c:v>
                </c:pt>
                <c:pt idx="111077">
                  <c:v>1.227155462E-11</c:v>
                </c:pt>
                <c:pt idx="111078">
                  <c:v>3.1464316240000002E-13</c:v>
                </c:pt>
                <c:pt idx="111079">
                  <c:v>1.425990519E-11</c:v>
                </c:pt>
                <c:pt idx="111080">
                  <c:v>4.0819545470000001E-11</c:v>
                </c:pt>
                <c:pt idx="111081">
                  <c:v>5.3126095060000001E-11</c:v>
                </c:pt>
                <c:pt idx="111082">
                  <c:v>3.7474620059999997E-9</c:v>
                </c:pt>
                <c:pt idx="111083">
                  <c:v>4.0324024530000002E-11</c:v>
                </c:pt>
                <c:pt idx="111084">
                  <c:v>3.1642070619999999E-11</c:v>
                </c:pt>
                <c:pt idx="111085">
                  <c:v>2.1698614189999998E-11</c:v>
                </c:pt>
                <c:pt idx="111086">
                  <c:v>9.0718729389999998E-12</c:v>
                </c:pt>
                <c:pt idx="111087">
                  <c:v>3.699608652E-11</c:v>
                </c:pt>
                <c:pt idx="111088">
                  <c:v>8.3299848130000004E-11</c:v>
                </c:pt>
                <c:pt idx="111089">
                  <c:v>5.7166543400000004E-10</c:v>
                </c:pt>
                <c:pt idx="111090">
                  <c:v>1.5451070659999999E-7</c:v>
                </c:pt>
                <c:pt idx="111091">
                  <c:v>2.6697999349999998E-9</c:v>
                </c:pt>
                <c:pt idx="111092">
                  <c:v>2.2412614520000001E-9</c:v>
                </c:pt>
                <c:pt idx="111093">
                  <c:v>6.5554204770000003E-10</c:v>
                </c:pt>
                <c:pt idx="111094">
                  <c:v>1.1979275709999999E-8</c:v>
                </c:pt>
                <c:pt idx="111095">
                  <c:v>4.8070879839999997E-9</c:v>
                </c:pt>
                <c:pt idx="111096">
                  <c:v>4.009704749E-9</c:v>
                </c:pt>
                <c:pt idx="111097">
                  <c:v>2.748948389E-9</c:v>
                </c:pt>
                <c:pt idx="111098">
                  <c:v>1.963784426E-7</c:v>
                </c:pt>
                <c:pt idx="111099">
                  <c:v>1.8206779539999999E-8</c:v>
                </c:pt>
                <c:pt idx="111100">
                  <c:v>1.799809169E-8</c:v>
                </c:pt>
                <c:pt idx="111101">
                  <c:v>2.9426862070000001E-9</c:v>
                </c:pt>
                <c:pt idx="111102">
                  <c:v>6.2918964650000003E-7</c:v>
                </c:pt>
                <c:pt idx="111103">
                  <c:v>4.4626106939999999E-9</c:v>
                </c:pt>
                <c:pt idx="111104">
                  <c:v>3.4522950910000002E-9</c:v>
                </c:pt>
                <c:pt idx="111105">
                  <c:v>6.3609158540000001E-9</c:v>
                </c:pt>
                <c:pt idx="111106">
                  <c:v>6.7425108999999995E-8</c:v>
                </c:pt>
                <c:pt idx="111107">
                  <c:v>5.1654636269999999E-9</c:v>
                </c:pt>
                <c:pt idx="111108">
                  <c:v>1.161888028E-9</c:v>
                </c:pt>
                <c:pt idx="111109">
                  <c:v>5.3419585519999999E-8</c:v>
                </c:pt>
                <c:pt idx="111110">
                  <c:v>2.8699653350000002E-6</c:v>
                </c:pt>
                <c:pt idx="111111">
                  <c:v>6.7950720560000005E-8</c:v>
                </c:pt>
                <c:pt idx="111112">
                  <c:v>4.111576389E-8</c:v>
                </c:pt>
                <c:pt idx="111113">
                  <c:v>5.8913907299999996E-9</c:v>
                </c:pt>
                <c:pt idx="111114">
                  <c:v>9.4158800949999998E-8</c:v>
                </c:pt>
                <c:pt idx="111115">
                  <c:v>6.3286752970000002E-9</c:v>
                </c:pt>
                <c:pt idx="111116">
                  <c:v>6.6893285170000001E-9</c:v>
                </c:pt>
                <c:pt idx="111117">
                  <c:v>3.7842302910000002E-10</c:v>
                </c:pt>
                <c:pt idx="111118">
                  <c:v>1.5842727600000001E-8</c:v>
                </c:pt>
                <c:pt idx="111119">
                  <c:v>3.7374279009999999E-9</c:v>
                </c:pt>
                <c:pt idx="111120">
                  <c:v>4.2879362270000003E-9</c:v>
                </c:pt>
                <c:pt idx="111121">
                  <c:v>8.5799440650000005E-10</c:v>
                </c:pt>
                <c:pt idx="111122">
                  <c:v>1.6980095319999999E-8</c:v>
                </c:pt>
                <c:pt idx="111123">
                  <c:v>1.073237707E-9</c:v>
                </c:pt>
                <c:pt idx="111124">
                  <c:v>8.3376776619999999E-10</c:v>
                </c:pt>
                <c:pt idx="111125">
                  <c:v>6.9685252540000005E-10</c:v>
                </c:pt>
                <c:pt idx="111126">
                  <c:v>5.7945018360000002E-10</c:v>
                </c:pt>
                <c:pt idx="111127">
                  <c:v>7.9693531479999999E-10</c:v>
                </c:pt>
                <c:pt idx="111128">
                  <c:v>7.9987698990000003E-10</c:v>
                </c:pt>
                <c:pt idx="111129">
                  <c:v>8.0257375219999996E-10</c:v>
                </c:pt>
                <c:pt idx="111130">
                  <c:v>8.432383347E-10</c:v>
                </c:pt>
                <c:pt idx="111131">
                  <c:v>1.217545131E-9</c:v>
                </c:pt>
                <c:pt idx="111132">
                  <c:v>1.8945352750000001E-9</c:v>
                </c:pt>
                <c:pt idx="111133">
                  <c:v>4.9671665330000002E-10</c:v>
                </c:pt>
                <c:pt idx="111134">
                  <c:v>1.0924390320000001E-8</c:v>
                </c:pt>
                <c:pt idx="111135">
                  <c:v>2.1308538639999999E-9</c:v>
                </c:pt>
                <c:pt idx="111136">
                  <c:v>3.1200903469999998E-9</c:v>
                </c:pt>
                <c:pt idx="111137">
                  <c:v>8.0448246229999999E-10</c:v>
                </c:pt>
                <c:pt idx="111138">
                  <c:v>1.140167359E-8</c:v>
                </c:pt>
                <c:pt idx="111139">
                  <c:v>5.6886593730000004E-9</c:v>
                </c:pt>
                <c:pt idx="111140">
                  <c:v>5.4506002340000004E-9</c:v>
                </c:pt>
                <c:pt idx="111141">
                  <c:v>4.7452404959999996E-9</c:v>
                </c:pt>
                <c:pt idx="111142">
                  <c:v>1.8544155940000002E-8</c:v>
                </c:pt>
                <c:pt idx="111143">
                  <c:v>1.0146410390000001E-8</c:v>
                </c:pt>
                <c:pt idx="111144">
                  <c:v>6.5591542059999998E-9</c:v>
                </c:pt>
                <c:pt idx="111145">
                  <c:v>2.8827677820000001E-8</c:v>
                </c:pt>
                <c:pt idx="111146">
                  <c:v>9.3348637779999995E-8</c:v>
                </c:pt>
                <c:pt idx="111147">
                  <c:v>2.3484461110000002E-8</c:v>
                </c:pt>
                <c:pt idx="111148">
                  <c:v>7.7980953499999995E-9</c:v>
                </c:pt>
                <c:pt idx="111149">
                  <c:v>1.5746432419999999E-7</c:v>
                </c:pt>
                <c:pt idx="111150">
                  <c:v>2.0951948700000001E-6</c:v>
                </c:pt>
                <c:pt idx="111151">
                  <c:v>3.0438739450000001E-7</c:v>
                </c:pt>
                <c:pt idx="111152">
                  <c:v>1.9109044839999999E-7</c:v>
                </c:pt>
                <c:pt idx="111153">
                  <c:v>2.2374571370000001E-7</c:v>
                </c:pt>
                <c:pt idx="111154">
                  <c:v>1.0790089270000001E-6</c:v>
                </c:pt>
                <c:pt idx="111155">
                  <c:v>1.225182196E-9</c:v>
                </c:pt>
                <c:pt idx="111156">
                  <c:v>5.0783476010000002E-9</c:v>
                </c:pt>
                <c:pt idx="111157">
                  <c:v>1.234592394E-8</c:v>
                </c:pt>
                <c:pt idx="111158">
                  <c:v>1.115696227E-7</c:v>
                </c:pt>
                <c:pt idx="111159">
                  <c:v>2.3378424559999999E-9</c:v>
                </c:pt>
                <c:pt idx="111160">
                  <c:v>3.84197694E-9</c:v>
                </c:pt>
                <c:pt idx="111161">
                  <c:v>3.0487198920000002E-8</c:v>
                </c:pt>
                <c:pt idx="111162">
                  <c:v>1.058522987E-7</c:v>
                </c:pt>
                <c:pt idx="111163">
                  <c:v>1.0326869859999999E-8</c:v>
                </c:pt>
                <c:pt idx="111164">
                  <c:v>5.1295177650000004E-10</c:v>
                </c:pt>
                <c:pt idx="111165">
                  <c:v>5.6517211179999997E-9</c:v>
                </c:pt>
                <c:pt idx="111166">
                  <c:v>2.8336854360000001E-8</c:v>
                </c:pt>
                <c:pt idx="111167">
                  <c:v>1.2181319949999999E-9</c:v>
                </c:pt>
                <c:pt idx="111168">
                  <c:v>4.208936815E-10</c:v>
                </c:pt>
                <c:pt idx="111169">
                  <c:v>1.759435408E-9</c:v>
                </c:pt>
                <c:pt idx="111170">
                  <c:v>2.798869503E-8</c:v>
                </c:pt>
                <c:pt idx="111171">
                  <c:v>1.3348171729999999E-10</c:v>
                </c:pt>
                <c:pt idx="111172">
                  <c:v>2.121595497E-9</c:v>
                </c:pt>
                <c:pt idx="111173">
                  <c:v>4.154861176E-9</c:v>
                </c:pt>
                <c:pt idx="111174">
                  <c:v>2.362275303E-9</c:v>
                </c:pt>
                <c:pt idx="111175">
                  <c:v>2.0968314149999999E-9</c:v>
                </c:pt>
                <c:pt idx="111176">
                  <c:v>2.20270606E-9</c:v>
                </c:pt>
                <c:pt idx="111177">
                  <c:v>2.1745980860000001E-9</c:v>
                </c:pt>
                <c:pt idx="111178">
                  <c:v>2.695978672E-9</c:v>
                </c:pt>
                <c:pt idx="111179">
                  <c:v>2.105285735E-9</c:v>
                </c:pt>
                <c:pt idx="111180">
                  <c:v>1.5140266039999999E-9</c:v>
                </c:pt>
                <c:pt idx="111181">
                  <c:v>3.7067405710000002E-10</c:v>
                </c:pt>
                <c:pt idx="111182">
                  <c:v>1.0716875310000001E-8</c:v>
                </c:pt>
                <c:pt idx="111183">
                  <c:v>2.976626647E-9</c:v>
                </c:pt>
                <c:pt idx="111184">
                  <c:v>1.015228123E-8</c:v>
                </c:pt>
                <c:pt idx="111185">
                  <c:v>2.5774960330000002E-9</c:v>
                </c:pt>
                <c:pt idx="111186">
                  <c:v>1.4035766989999999E-8</c:v>
                </c:pt>
                <c:pt idx="111187">
                  <c:v>7.3112203850000003E-9</c:v>
                </c:pt>
                <c:pt idx="111188">
                  <c:v>1.3909616659999999E-8</c:v>
                </c:pt>
                <c:pt idx="111189">
                  <c:v>4.8808082359999997E-9</c:v>
                </c:pt>
                <c:pt idx="111190">
                  <c:v>1.016054497E-7</c:v>
                </c:pt>
                <c:pt idx="111191">
                  <c:v>1.056071862E-7</c:v>
                </c:pt>
                <c:pt idx="111192">
                  <c:v>1.7123673689999999E-7</c:v>
                </c:pt>
                <c:pt idx="111193">
                  <c:v>4.0429531229999999E-7</c:v>
                </c:pt>
                <c:pt idx="111194">
                  <c:v>1.113535751E-6</c:v>
                </c:pt>
                <c:pt idx="111195">
                  <c:v>1.071063074E-8</c:v>
                </c:pt>
                <c:pt idx="111196">
                  <c:v>1.9200065699999999E-8</c:v>
                </c:pt>
                <c:pt idx="111197">
                  <c:v>4.4268298949999998E-8</c:v>
                </c:pt>
                <c:pt idx="111198">
                  <c:v>4.8330825799999999E-8</c:v>
                </c:pt>
                <c:pt idx="111199">
                  <c:v>6.4459460509999998E-9</c:v>
                </c:pt>
                <c:pt idx="111200">
                  <c:v>2.9503832039999999E-8</c:v>
                </c:pt>
                <c:pt idx="111201">
                  <c:v>3.4963404730000002E-7</c:v>
                </c:pt>
                <c:pt idx="111202">
                  <c:v>6.3175894140000004E-7</c:v>
                </c:pt>
                <c:pt idx="111203">
                  <c:v>2.2320699959999999E-7</c:v>
                </c:pt>
                <c:pt idx="111204">
                  <c:v>1.2189028630000001E-7</c:v>
                </c:pt>
                <c:pt idx="111205">
                  <c:v>8.3834161260000002E-8</c:v>
                </c:pt>
                <c:pt idx="111206">
                  <c:v>4.9362187130000002E-8</c:v>
                </c:pt>
                <c:pt idx="111207">
                  <c:v>2.9615788499999999E-8</c:v>
                </c:pt>
                <c:pt idx="111208">
                  <c:v>2.0846584629999999E-8</c:v>
                </c:pt>
                <c:pt idx="111209">
                  <c:v>8.6273220150000007E-9</c:v>
                </c:pt>
                <c:pt idx="111210">
                  <c:v>1.033545675E-8</c:v>
                </c:pt>
                <c:pt idx="111211">
                  <c:v>3.8496526060000001E-8</c:v>
                </c:pt>
                <c:pt idx="111212">
                  <c:v>1.8609986139999999E-8</c:v>
                </c:pt>
                <c:pt idx="111213">
                  <c:v>4.4448016350000003E-8</c:v>
                </c:pt>
                <c:pt idx="111214">
                  <c:v>3.8655562860000001E-8</c:v>
                </c:pt>
                <c:pt idx="111215">
                  <c:v>3.3541502899999999E-9</c:v>
                </c:pt>
                <c:pt idx="111216">
                  <c:v>6.1969571579999999E-9</c:v>
                </c:pt>
                <c:pt idx="111217">
                  <c:v>5.6737355570000003E-9</c:v>
                </c:pt>
                <c:pt idx="111218">
                  <c:v>2.728388476E-9</c:v>
                </c:pt>
                <c:pt idx="111219">
                  <c:v>2.7589672480000001E-9</c:v>
                </c:pt>
                <c:pt idx="111220">
                  <c:v>2.4364788579999998E-9</c:v>
                </c:pt>
                <c:pt idx="111221">
                  <c:v>2.628770439E-9</c:v>
                </c:pt>
                <c:pt idx="111222">
                  <c:v>1.190889972E-10</c:v>
                </c:pt>
                <c:pt idx="111223">
                  <c:v>3.760762128E-9</c:v>
                </c:pt>
                <c:pt idx="111224">
                  <c:v>6.1823685380000003E-9</c:v>
                </c:pt>
                <c:pt idx="111225">
                  <c:v>2.3041752790000001E-9</c:v>
                </c:pt>
                <c:pt idx="111226">
                  <c:v>3.4805543640000001E-9</c:v>
                </c:pt>
                <c:pt idx="111227">
                  <c:v>2.8026245949999999E-9</c:v>
                </c:pt>
                <c:pt idx="111228">
                  <c:v>1.9309139439999999E-9</c:v>
                </c:pt>
                <c:pt idx="111229">
                  <c:v>5.2022178840000001E-9</c:v>
                </c:pt>
                <c:pt idx="111230">
                  <c:v>3.9565009089999997E-9</c:v>
                </c:pt>
                <c:pt idx="111231">
                  <c:v>2.6126965569999998E-9</c:v>
                </c:pt>
                <c:pt idx="111232">
                  <c:v>9.1696618670000004E-10</c:v>
                </c:pt>
                <c:pt idx="111233">
                  <c:v>5.9650694640000001E-8</c:v>
                </c:pt>
                <c:pt idx="111234">
                  <c:v>5.9767120870000001E-8</c:v>
                </c:pt>
                <c:pt idx="111235">
                  <c:v>1.283252032E-8</c:v>
                </c:pt>
                <c:pt idx="111236">
                  <c:v>8.8623890580000005E-9</c:v>
                </c:pt>
                <c:pt idx="111237">
                  <c:v>3.2189238859999997E-8</c:v>
                </c:pt>
                <c:pt idx="111238">
                  <c:v>2.8220777050000001E-8</c:v>
                </c:pt>
                <c:pt idx="111239">
                  <c:v>6.2116773110000002E-9</c:v>
                </c:pt>
                <c:pt idx="111240">
                  <c:v>4.2503214200000004E-9</c:v>
                </c:pt>
                <c:pt idx="111241">
                  <c:v>1.4391716790000001E-7</c:v>
                </c:pt>
                <c:pt idx="111242">
                  <c:v>3.2078769489999998E-7</c:v>
                </c:pt>
                <c:pt idx="111243">
                  <c:v>1.7246753539999999E-7</c:v>
                </c:pt>
                <c:pt idx="111244">
                  <c:v>2.5184423350000001E-7</c:v>
                </c:pt>
                <c:pt idx="111245">
                  <c:v>1.215947846E-6</c:v>
                </c:pt>
                <c:pt idx="111246">
                  <c:v>4.7176264070000002E-7</c:v>
                </c:pt>
                <c:pt idx="111247">
                  <c:v>7.8742978029999993E-9</c:v>
                </c:pt>
                <c:pt idx="111248">
                  <c:v>1.32177772E-8</c:v>
                </c:pt>
                <c:pt idx="111249">
                  <c:v>2.5890940050000002E-8</c:v>
                </c:pt>
                <c:pt idx="111250">
                  <c:v>4.5841479759999998E-8</c:v>
                </c:pt>
                <c:pt idx="111251">
                  <c:v>4.4829964060000001E-9</c:v>
                </c:pt>
                <c:pt idx="111252">
                  <c:v>2.031780158E-8</c:v>
                </c:pt>
                <c:pt idx="111253">
                  <c:v>3.8137968880000002E-8</c:v>
                </c:pt>
                <c:pt idx="111254">
                  <c:v>5.332683053E-8</c:v>
                </c:pt>
                <c:pt idx="111255">
                  <c:v>1.9364215569999999E-10</c:v>
                </c:pt>
                <c:pt idx="111256">
                  <c:v>8.0955251400000003E-9</c:v>
                </c:pt>
                <c:pt idx="111257">
                  <c:v>2.0916076209999999E-8</c:v>
                </c:pt>
                <c:pt idx="111258">
                  <c:v>1.8537198480000001E-10</c:v>
                </c:pt>
                <c:pt idx="111259">
                  <c:v>5.276600129E-9</c:v>
                </c:pt>
                <c:pt idx="111260">
                  <c:v>5.7188092089999999E-9</c:v>
                </c:pt>
                <c:pt idx="111261">
                  <c:v>6.971799649E-9</c:v>
                </c:pt>
                <c:pt idx="111262">
                  <c:v>7.3950943309999997E-10</c:v>
                </c:pt>
                <c:pt idx="111263">
                  <c:v>3.4224122210000001E-9</c:v>
                </c:pt>
                <c:pt idx="111264">
                  <c:v>1.663320518E-9</c:v>
                </c:pt>
                <c:pt idx="111265">
                  <c:v>1.863062097E-8</c:v>
                </c:pt>
                <c:pt idx="111266">
                  <c:v>5.4818570650000004E-9</c:v>
                </c:pt>
                <c:pt idx="111267">
                  <c:v>4.512148315E-9</c:v>
                </c:pt>
                <c:pt idx="111268">
                  <c:v>1.0388655020000001E-9</c:v>
                </c:pt>
                <c:pt idx="111269">
                  <c:v>2.5129686999999999E-9</c:v>
                </c:pt>
                <c:pt idx="111270">
                  <c:v>3.2499358579999999E-9</c:v>
                </c:pt>
                <c:pt idx="111271">
                  <c:v>1.640158418E-9</c:v>
                </c:pt>
                <c:pt idx="111272">
                  <c:v>4.503742158E-10</c:v>
                </c:pt>
                <c:pt idx="111273">
                  <c:v>1.4774444560000001E-9</c:v>
                </c:pt>
                <c:pt idx="111274">
                  <c:v>2.3330690220000002E-9</c:v>
                </c:pt>
                <c:pt idx="111275">
                  <c:v>1.4469822810000001E-9</c:v>
                </c:pt>
                <c:pt idx="111276">
                  <c:v>1.9391238600000001E-9</c:v>
                </c:pt>
                <c:pt idx="111277">
                  <c:v>2.402115876E-9</c:v>
                </c:pt>
                <c:pt idx="111278">
                  <c:v>2.292185118E-9</c:v>
                </c:pt>
                <c:pt idx="111279">
                  <c:v>5.6515521510000004E-9</c:v>
                </c:pt>
                <c:pt idx="111280">
                  <c:v>4.3076095599999999E-9</c:v>
                </c:pt>
                <c:pt idx="111281">
                  <c:v>3.9950151600000001E-9</c:v>
                </c:pt>
                <c:pt idx="111282">
                  <c:v>1.4520004370000001E-8</c:v>
                </c:pt>
                <c:pt idx="111283">
                  <c:v>3.1061886639999997E-8</c:v>
                </c:pt>
                <c:pt idx="111284">
                  <c:v>2.976641294E-8</c:v>
                </c:pt>
                <c:pt idx="111285">
                  <c:v>7.8289556119999998E-7</c:v>
                </c:pt>
                <c:pt idx="111286">
                  <c:v>1.3446357100000001E-7</c:v>
                </c:pt>
                <c:pt idx="111287">
                  <c:v>2.6035768449999999E-8</c:v>
                </c:pt>
                <c:pt idx="111288">
                  <c:v>4.366472017E-8</c:v>
                </c:pt>
                <c:pt idx="111289">
                  <c:v>2.7213603910000001E-8</c:v>
                </c:pt>
                <c:pt idx="111290">
                  <c:v>2.8278404750000002E-10</c:v>
                </c:pt>
                <c:pt idx="111291">
                  <c:v>1.4568893969999999E-8</c:v>
                </c:pt>
                <c:pt idx="111292">
                  <c:v>2.267304009E-8</c:v>
                </c:pt>
                <c:pt idx="111293">
                  <c:v>4.8787329720000003E-8</c:v>
                </c:pt>
                <c:pt idx="111294">
                  <c:v>1.79425628E-8</c:v>
                </c:pt>
                <c:pt idx="111295">
                  <c:v>2.083034314E-8</c:v>
                </c:pt>
                <c:pt idx="111296">
                  <c:v>8.2602657799999999E-9</c:v>
                </c:pt>
                <c:pt idx="111297">
                  <c:v>4.9813223100000001E-8</c:v>
                </c:pt>
                <c:pt idx="111298">
                  <c:v>5.8145948670000004E-10</c:v>
                </c:pt>
                <c:pt idx="111299">
                  <c:v>7.0337243299999996E-9</c:v>
                </c:pt>
                <c:pt idx="111300">
                  <c:v>2.892940129E-9</c:v>
                </c:pt>
                <c:pt idx="111301">
                  <c:v>1.315146013E-8</c:v>
                </c:pt>
                <c:pt idx="111302">
                  <c:v>1.72684385E-9</c:v>
                </c:pt>
                <c:pt idx="111303">
                  <c:v>2.9109464130000001E-9</c:v>
                </c:pt>
                <c:pt idx="111304">
                  <c:v>6.4628248610000001E-9</c:v>
                </c:pt>
                <c:pt idx="111305">
                  <c:v>1.3867597749999999E-7</c:v>
                </c:pt>
                <c:pt idx="111306">
                  <c:v>7.9125965720000007E-9</c:v>
                </c:pt>
                <c:pt idx="111307">
                  <c:v>1.714451351E-9</c:v>
                </c:pt>
                <c:pt idx="111308">
                  <c:v>8.7024369079999996E-10</c:v>
                </c:pt>
                <c:pt idx="111309">
                  <c:v>2.920755143E-9</c:v>
                </c:pt>
                <c:pt idx="111310">
                  <c:v>1.467857589E-9</c:v>
                </c:pt>
                <c:pt idx="111311">
                  <c:v>2.5761328570000002E-9</c:v>
                </c:pt>
                <c:pt idx="111312">
                  <c:v>4.4748916260000003E-9</c:v>
                </c:pt>
                <c:pt idx="111313">
                  <c:v>1.5177711810000001E-8</c:v>
                </c:pt>
                <c:pt idx="111314">
                  <c:v>6.3041276489999997E-9</c:v>
                </c:pt>
                <c:pt idx="111315">
                  <c:v>7.4833322299999994E-9</c:v>
                </c:pt>
                <c:pt idx="111316">
                  <c:v>2.3458836149999998E-9</c:v>
                </c:pt>
                <c:pt idx="111317">
                  <c:v>4.7529376199999999E-8</c:v>
                </c:pt>
                <c:pt idx="111318">
                  <c:v>2.664024772E-10</c:v>
                </c:pt>
                <c:pt idx="111319">
                  <c:v>3.3600060300000002E-9</c:v>
                </c:pt>
                <c:pt idx="111320">
                  <c:v>1.8149169060000001E-9</c:v>
                </c:pt>
                <c:pt idx="111321">
                  <c:v>5.0322980020000002E-9</c:v>
                </c:pt>
                <c:pt idx="111322">
                  <c:v>6.5011660620000001E-10</c:v>
                </c:pt>
                <c:pt idx="111323">
                  <c:v>1.3530608260000001E-9</c:v>
                </c:pt>
                <c:pt idx="111324">
                  <c:v>1.605169194E-10</c:v>
                </c:pt>
                <c:pt idx="111325">
                  <c:v>3.3123257979999999E-9</c:v>
                </c:pt>
                <c:pt idx="111326">
                  <c:v>1.074225812E-9</c:v>
                </c:pt>
                <c:pt idx="111327">
                  <c:v>1.665841059E-10</c:v>
                </c:pt>
                <c:pt idx="111328">
                  <c:v>2.3972413160000002E-9</c:v>
                </c:pt>
                <c:pt idx="111329">
                  <c:v>3.3326357629999999E-8</c:v>
                </c:pt>
                <c:pt idx="111330">
                  <c:v>1.646925393E-9</c:v>
                </c:pt>
                <c:pt idx="111331">
                  <c:v>3.2093315779999998E-9</c:v>
                </c:pt>
                <c:pt idx="111332">
                  <c:v>6.5003248660000004E-9</c:v>
                </c:pt>
                <c:pt idx="111333">
                  <c:v>4.8625919500000001E-8</c:v>
                </c:pt>
                <c:pt idx="111334">
                  <c:v>8.2926007059999996E-9</c:v>
                </c:pt>
                <c:pt idx="111335">
                  <c:v>1.5232775199999999E-8</c:v>
                </c:pt>
                <c:pt idx="111336">
                  <c:v>1.0725894500000001E-8</c:v>
                </c:pt>
                <c:pt idx="111337">
                  <c:v>4.9084609770000005E-7</c:v>
                </c:pt>
                <c:pt idx="111338">
                  <c:v>7.9214607950000008E-9</c:v>
                </c:pt>
                <c:pt idx="111339">
                  <c:v>5.5227290549999996E-9</c:v>
                </c:pt>
                <c:pt idx="111340">
                  <c:v>1.111501452E-8</c:v>
                </c:pt>
                <c:pt idx="111341">
                  <c:v>2.202634552E-8</c:v>
                </c:pt>
                <c:pt idx="111342">
                  <c:v>3.3468393029999998E-9</c:v>
                </c:pt>
                <c:pt idx="111343">
                  <c:v>6.6433065330000004E-9</c:v>
                </c:pt>
                <c:pt idx="111344">
                  <c:v>5.1010812279999999E-9</c:v>
                </c:pt>
                <c:pt idx="111345">
                  <c:v>1.833138599E-7</c:v>
                </c:pt>
                <c:pt idx="111346">
                  <c:v>2.7232695750000001E-9</c:v>
                </c:pt>
                <c:pt idx="111347">
                  <c:v>2.2598050439999999E-9</c:v>
                </c:pt>
                <c:pt idx="111348">
                  <c:v>6.3870931629999998E-9</c:v>
                </c:pt>
                <c:pt idx="111349">
                  <c:v>4.5258265639999999E-8</c:v>
                </c:pt>
                <c:pt idx="111350">
                  <c:v>1.237639814E-9</c:v>
                </c:pt>
                <c:pt idx="111351">
                  <c:v>5.9850142370000004E-10</c:v>
                </c:pt>
                <c:pt idx="111352">
                  <c:v>2.306677134E-10</c:v>
                </c:pt>
                <c:pt idx="111353">
                  <c:v>2.5732055249999998E-10</c:v>
                </c:pt>
                <c:pt idx="111354">
                  <c:v>8.3109215340000006E-11</c:v>
                </c:pt>
                <c:pt idx="111355">
                  <c:v>4.9842372349999995E-10</c:v>
                </c:pt>
                <c:pt idx="111356">
                  <c:v>7.4102090779999995E-10</c:v>
                </c:pt>
                <c:pt idx="111357">
                  <c:v>1.7317732739999999E-7</c:v>
                </c:pt>
                <c:pt idx="111358">
                  <c:v>1.66037739E-9</c:v>
                </c:pt>
                <c:pt idx="111359">
                  <c:v>9.9309717369999999E-10</c:v>
                </c:pt>
                <c:pt idx="111360">
                  <c:v>3.1427069069999998E-9</c:v>
                </c:pt>
                <c:pt idx="111361">
                  <c:v>6.5345652559999999E-9</c:v>
                </c:pt>
                <c:pt idx="111362">
                  <c:v>2.0075352310000001E-9</c:v>
                </c:pt>
                <c:pt idx="111363">
                  <c:v>2.3743078189999999E-9</c:v>
                </c:pt>
                <c:pt idx="111364">
                  <c:v>2.7655563690000001E-9</c:v>
                </c:pt>
                <c:pt idx="111365">
                  <c:v>4.1734272920000001E-8</c:v>
                </c:pt>
                <c:pt idx="111366">
                  <c:v>2.0333722410000002E-9</c:v>
                </c:pt>
                <c:pt idx="111367">
                  <c:v>1.83494648E-9</c:v>
                </c:pt>
                <c:pt idx="111368">
                  <c:v>2.6661260649999999E-9</c:v>
                </c:pt>
                <c:pt idx="111369">
                  <c:v>6.1250085610000002E-8</c:v>
                </c:pt>
                <c:pt idx="111370">
                  <c:v>1.0098558729999999E-9</c:v>
                </c:pt>
                <c:pt idx="111371">
                  <c:v>6.7265977600000001E-10</c:v>
                </c:pt>
                <c:pt idx="111372">
                  <c:v>3.61502898E-10</c:v>
                </c:pt>
                <c:pt idx="111373">
                  <c:v>6.8895707400000002E-10</c:v>
                </c:pt>
                <c:pt idx="111374">
                  <c:v>4.5577338550000003E-11</c:v>
                </c:pt>
                <c:pt idx="111375">
                  <c:v>9.5707973589999994E-15</c:v>
                </c:pt>
                <c:pt idx="111376">
                  <c:v>3.2640930139999999E-11</c:v>
                </c:pt>
                <c:pt idx="111377">
                  <c:v>4.5854657829999997E-8</c:v>
                </c:pt>
                <c:pt idx="111378">
                  <c:v>7.1010543589999998E-10</c:v>
                </c:pt>
                <c:pt idx="111379">
                  <c:v>9.4671051710000008E-10</c:v>
                </c:pt>
                <c:pt idx="111380">
                  <c:v>7.8559864420000004E-10</c:v>
                </c:pt>
                <c:pt idx="111381">
                  <c:v>1.7950844149999999E-8</c:v>
                </c:pt>
                <c:pt idx="111382">
                  <c:v>1.850871868E-9</c:v>
                </c:pt>
                <c:pt idx="111383">
                  <c:v>1.965747116E-9</c:v>
                </c:pt>
                <c:pt idx="111384">
                  <c:v>1.524906123E-9</c:v>
                </c:pt>
                <c:pt idx="111385">
                  <c:v>9.8718853240000008E-9</c:v>
                </c:pt>
                <c:pt idx="111386">
                  <c:v>3.1491939320000002E-9</c:v>
                </c:pt>
                <c:pt idx="111387">
                  <c:v>2.551731323E-9</c:v>
                </c:pt>
                <c:pt idx="111388">
                  <c:v>1.1001531840000001E-9</c:v>
                </c:pt>
                <c:pt idx="111389">
                  <c:v>3.726118672E-8</c:v>
                </c:pt>
                <c:pt idx="111390">
                  <c:v>1.310483089E-9</c:v>
                </c:pt>
                <c:pt idx="111391">
                  <c:v>1.025283132E-9</c:v>
                </c:pt>
                <c:pt idx="111392">
                  <c:v>1.2422316239999999E-9</c:v>
                </c:pt>
                <c:pt idx="111393">
                  <c:v>6.49201338E-9</c:v>
                </c:pt>
                <c:pt idx="111394">
                  <c:v>4.6343118749999999E-10</c:v>
                </c:pt>
                <c:pt idx="111395">
                  <c:v>2.403696173E-10</c:v>
                </c:pt>
                <c:pt idx="111396">
                  <c:v>4.2724749959999999E-10</c:v>
                </c:pt>
                <c:pt idx="111397">
                  <c:v>1.9882138470000001E-9</c:v>
                </c:pt>
                <c:pt idx="111398">
                  <c:v>3.887059445E-10</c:v>
                </c:pt>
                <c:pt idx="111399">
                  <c:v>1.321421555E-9</c:v>
                </c:pt>
                <c:pt idx="111400">
                  <c:v>4.7572496579999995E-10</c:v>
                </c:pt>
                <c:pt idx="111401">
                  <c:v>4.3227973300000001E-8</c:v>
                </c:pt>
                <c:pt idx="111402">
                  <c:v>1.616189257E-9</c:v>
                </c:pt>
                <c:pt idx="111403">
                  <c:v>2.7251784520000001E-9</c:v>
                </c:pt>
                <c:pt idx="111404">
                  <c:v>1.012260136E-9</c:v>
                </c:pt>
                <c:pt idx="111405">
                  <c:v>2.9293442249999999E-8</c:v>
                </c:pt>
                <c:pt idx="111406">
                  <c:v>4.2433620589999996E-9</c:v>
                </c:pt>
                <c:pt idx="111407">
                  <c:v>4.3765588610000001E-9</c:v>
                </c:pt>
                <c:pt idx="111408">
                  <c:v>3.6004605489999998E-9</c:v>
                </c:pt>
                <c:pt idx="111409">
                  <c:v>2.0980380599999999E-8</c:v>
                </c:pt>
                <c:pt idx="111410">
                  <c:v>6.7477809379999998E-9</c:v>
                </c:pt>
                <c:pt idx="111411">
                  <c:v>4.7396428079999996E-9</c:v>
                </c:pt>
                <c:pt idx="111412">
                  <c:v>7.8018101790000002E-9</c:v>
                </c:pt>
                <c:pt idx="111413">
                  <c:v>4.3606544459999997E-8</c:v>
                </c:pt>
                <c:pt idx="111414">
                  <c:v>7.9722646580000005E-9</c:v>
                </c:pt>
                <c:pt idx="111415">
                  <c:v>3.5360166289999999E-9</c:v>
                </c:pt>
                <c:pt idx="111416">
                  <c:v>1.7266724830000001E-8</c:v>
                </c:pt>
                <c:pt idx="111417">
                  <c:v>3.9504913239999999E-7</c:v>
                </c:pt>
                <c:pt idx="111418">
                  <c:v>2.6358732929999998E-8</c:v>
                </c:pt>
                <c:pt idx="111419">
                  <c:v>9.5901063610000002E-9</c:v>
                </c:pt>
                <c:pt idx="111420">
                  <c:v>1.898732416E-9</c:v>
                </c:pt>
                <c:pt idx="111421">
                  <c:v>4.8043019160000002E-8</c:v>
                </c:pt>
                <c:pt idx="111422">
                  <c:v>7.0513407009999999E-10</c:v>
                </c:pt>
                <c:pt idx="111423">
                  <c:v>7.1853363340000001E-10</c:v>
                </c:pt>
                <c:pt idx="111424">
                  <c:v>6.7644346139999998E-10</c:v>
                </c:pt>
                <c:pt idx="111425">
                  <c:v>1.3482572630000001E-9</c:v>
                </c:pt>
                <c:pt idx="111426">
                  <c:v>6.0183201980000001E-10</c:v>
                </c:pt>
                <c:pt idx="111427">
                  <c:v>5.8749116270000003E-10</c:v>
                </c:pt>
                <c:pt idx="111428">
                  <c:v>8.9930488459999999E-10</c:v>
                </c:pt>
                <c:pt idx="111429">
                  <c:v>8.8066166610000001E-9</c:v>
                </c:pt>
                <c:pt idx="111430">
                  <c:v>2.8796676139999999E-9</c:v>
                </c:pt>
                <c:pt idx="111431">
                  <c:v>3.1464908960000001E-9</c:v>
                </c:pt>
                <c:pt idx="111432">
                  <c:v>9.6837518149999997E-10</c:v>
                </c:pt>
                <c:pt idx="111433">
                  <c:v>6.8222901100000003E-9</c:v>
                </c:pt>
                <c:pt idx="111434">
                  <c:v>4.1309392000000004E-9</c:v>
                </c:pt>
                <c:pt idx="111435">
                  <c:v>3.013723261E-9</c:v>
                </c:pt>
                <c:pt idx="111436">
                  <c:v>4.4346158090000001E-9</c:v>
                </c:pt>
                <c:pt idx="111437">
                  <c:v>4.2693656390000003E-8</c:v>
                </c:pt>
                <c:pt idx="111438">
                  <c:v>1.091831889E-8</c:v>
                </c:pt>
                <c:pt idx="111439">
                  <c:v>6.9627019340000003E-9</c:v>
                </c:pt>
                <c:pt idx="111440">
                  <c:v>5.1828442410000005E-10</c:v>
                </c:pt>
                <c:pt idx="111441">
                  <c:v>6.4616832730000003E-9</c:v>
                </c:pt>
                <c:pt idx="111442">
                  <c:v>1.085617429E-9</c:v>
                </c:pt>
                <c:pt idx="111443">
                  <c:v>7.5192408440000002E-10</c:v>
                </c:pt>
                <c:pt idx="111444">
                  <c:v>8.1762706410000005E-10</c:v>
                </c:pt>
                <c:pt idx="111445">
                  <c:v>1.0001368319999999E-8</c:v>
                </c:pt>
                <c:pt idx="111446">
                  <c:v>6.8141978589999999E-10</c:v>
                </c:pt>
                <c:pt idx="111447">
                  <c:v>4.1529522740000001E-10</c:v>
                </c:pt>
                <c:pt idx="111448">
                  <c:v>9.7590061880000001E-9</c:v>
                </c:pt>
                <c:pt idx="111449">
                  <c:v>1.613584306E-7</c:v>
                </c:pt>
                <c:pt idx="111450">
                  <c:v>1.6980295730000002E-8</c:v>
                </c:pt>
                <c:pt idx="111451">
                  <c:v>1.516818806E-8</c:v>
                </c:pt>
                <c:pt idx="111452">
                  <c:v>4.4888715749999997E-9</c:v>
                </c:pt>
                <c:pt idx="111453">
                  <c:v>4.381170575E-8</c:v>
                </c:pt>
                <c:pt idx="111454">
                  <c:v>9.9702414979999999E-9</c:v>
                </c:pt>
                <c:pt idx="111455">
                  <c:v>1.1040044010000001E-8</c:v>
                </c:pt>
                <c:pt idx="111456">
                  <c:v>3.5861581509999999E-9</c:v>
                </c:pt>
                <c:pt idx="111457">
                  <c:v>1.738271344E-7</c:v>
                </c:pt>
                <c:pt idx="111458">
                  <c:v>7.1820108819999995E-8</c:v>
                </c:pt>
                <c:pt idx="111459">
                  <c:v>9.4269962630000002E-8</c:v>
                </c:pt>
                <c:pt idx="111460">
                  <c:v>1.4816705900000001E-7</c:v>
                </c:pt>
                <c:pt idx="111461">
                  <c:v>8.3005346980000005E-7</c:v>
                </c:pt>
                <c:pt idx="111462">
                  <c:v>5.3570132889999997E-9</c:v>
                </c:pt>
                <c:pt idx="111463">
                  <c:v>4.6380957779999999E-9</c:v>
                </c:pt>
                <c:pt idx="111464">
                  <c:v>9.0724695210000007E-9</c:v>
                </c:pt>
                <c:pt idx="111465">
                  <c:v>2.1818367860000001E-8</c:v>
                </c:pt>
                <c:pt idx="111466">
                  <c:v>1.407949786E-9</c:v>
                </c:pt>
                <c:pt idx="111467">
                  <c:v>3.8276363110000003E-9</c:v>
                </c:pt>
                <c:pt idx="111468">
                  <c:v>3.0463762990000003E-8</c:v>
                </c:pt>
                <c:pt idx="111469">
                  <c:v>6.4610652300000002E-8</c:v>
                </c:pt>
                <c:pt idx="111470">
                  <c:v>1.6526661910000001E-8</c:v>
                </c:pt>
                <c:pt idx="111471">
                  <c:v>8.6791898210000003E-9</c:v>
                </c:pt>
                <c:pt idx="111472">
                  <c:v>3.04260148E-10</c:v>
                </c:pt>
                <c:pt idx="111473">
                  <c:v>2.1146952960000001E-9</c:v>
                </c:pt>
                <c:pt idx="111474">
                  <c:v>1.8940645289999999E-9</c:v>
                </c:pt>
                <c:pt idx="111475">
                  <c:v>1.41871613E-9</c:v>
                </c:pt>
                <c:pt idx="111476">
                  <c:v>2.372239822E-9</c:v>
                </c:pt>
                <c:pt idx="111477">
                  <c:v>5.3785906020000002E-9</c:v>
                </c:pt>
                <c:pt idx="111478">
                  <c:v>1.605450346E-10</c:v>
                </c:pt>
                <c:pt idx="111479">
                  <c:v>2.8857974929999999E-9</c:v>
                </c:pt>
                <c:pt idx="111480">
                  <c:v>1.6370637049999999E-8</c:v>
                </c:pt>
                <c:pt idx="111481">
                  <c:v>3.380385831E-8</c:v>
                </c:pt>
                <c:pt idx="111482">
                  <c:v>3.7649333600000002E-9</c:v>
                </c:pt>
                <c:pt idx="111483">
                  <c:v>6.7887313370000001E-10</c:v>
                </c:pt>
                <c:pt idx="111484">
                  <c:v>3.8144516440000002E-10</c:v>
                </c:pt>
                <c:pt idx="111485">
                  <c:v>3.0706921759999999E-9</c:v>
                </c:pt>
                <c:pt idx="111486">
                  <c:v>1.9430968180000001E-9</c:v>
                </c:pt>
                <c:pt idx="111487">
                  <c:v>2.629794278E-9</c:v>
                </c:pt>
                <c:pt idx="111488">
                  <c:v>7.3036759679999999E-9</c:v>
                </c:pt>
                <c:pt idx="111489">
                  <c:v>3.3737832479999999E-8</c:v>
                </c:pt>
                <c:pt idx="111490">
                  <c:v>2.0578551780000002E-8</c:v>
                </c:pt>
                <c:pt idx="111491">
                  <c:v>8.1208524089999994E-9</c:v>
                </c:pt>
                <c:pt idx="111492">
                  <c:v>4.6711263609999997E-8</c:v>
                </c:pt>
                <c:pt idx="111493">
                  <c:v>5.2176719300000003E-8</c:v>
                </c:pt>
                <c:pt idx="111494">
                  <c:v>9.9389144409999992E-9</c:v>
                </c:pt>
                <c:pt idx="111495">
                  <c:v>4.9587216320000003E-9</c:v>
                </c:pt>
                <c:pt idx="111496">
                  <c:v>1.7281086669999999E-8</c:v>
                </c:pt>
                <c:pt idx="111497">
                  <c:v>2.0366473279999999E-8</c:v>
                </c:pt>
                <c:pt idx="111498">
                  <c:v>2.553421916E-8</c:v>
                </c:pt>
                <c:pt idx="111499">
                  <c:v>1.4359721229999999E-8</c:v>
                </c:pt>
                <c:pt idx="111500">
                  <c:v>1.3592491390000001E-7</c:v>
                </c:pt>
                <c:pt idx="111501">
                  <c:v>3.0011050000000002E-7</c:v>
                </c:pt>
                <c:pt idx="111502">
                  <c:v>2.9600343229999998E-8</c:v>
                </c:pt>
                <c:pt idx="111503">
                  <c:v>3.4276468189999998E-8</c:v>
                </c:pt>
                <c:pt idx="111504">
                  <c:v>6.9798884710000001E-8</c:v>
                </c:pt>
                <c:pt idx="111505">
                  <c:v>7.9308105219999995E-8</c:v>
                </c:pt>
                <c:pt idx="111506">
                  <c:v>2.014814405E-8</c:v>
                </c:pt>
                <c:pt idx="111507">
                  <c:v>8.6287522759999992E-9</c:v>
                </c:pt>
                <c:pt idx="111508">
                  <c:v>1.073252794E-7</c:v>
                </c:pt>
                <c:pt idx="111509">
                  <c:v>4.6329148689999999E-7</c:v>
                </c:pt>
                <c:pt idx="111510">
                  <c:v>1.33724719E-7</c:v>
                </c:pt>
                <c:pt idx="111511">
                  <c:v>1.312877199E-7</c:v>
                </c:pt>
                <c:pt idx="111512">
                  <c:v>4.7148679820000002E-7</c:v>
                </c:pt>
                <c:pt idx="111513">
                  <c:v>2.9972093449999999E-7</c:v>
                </c:pt>
                <c:pt idx="111514">
                  <c:v>8.6659215830000002E-9</c:v>
                </c:pt>
                <c:pt idx="111515">
                  <c:v>7.0898635640000003E-10</c:v>
                </c:pt>
                <c:pt idx="111516">
                  <c:v>7.5222122819999999E-9</c:v>
                </c:pt>
                <c:pt idx="111517">
                  <c:v>1.7840745860000001E-8</c:v>
                </c:pt>
                <c:pt idx="111518">
                  <c:v>2.7751780990000002E-10</c:v>
                </c:pt>
                <c:pt idx="111519">
                  <c:v>2.150460668E-9</c:v>
                </c:pt>
                <c:pt idx="111520">
                  <c:v>4.2438735190000004E-9</c:v>
                </c:pt>
                <c:pt idx="111521">
                  <c:v>7.0323654090000001E-9</c:v>
                </c:pt>
                <c:pt idx="111522">
                  <c:v>1.981560918E-9</c:v>
                </c:pt>
                <c:pt idx="111523">
                  <c:v>2.346670204E-9</c:v>
                </c:pt>
                <c:pt idx="111524">
                  <c:v>2.8416802580000001E-9</c:v>
                </c:pt>
                <c:pt idx="111525">
                  <c:v>3.3176213409999999E-9</c:v>
                </c:pt>
                <c:pt idx="111526">
                  <c:v>3.4821121859999999E-9</c:v>
                </c:pt>
                <c:pt idx="111527">
                  <c:v>2.5625714639999998E-9</c:v>
                </c:pt>
                <c:pt idx="111528">
                  <c:v>3.187215886E-9</c:v>
                </c:pt>
                <c:pt idx="111529">
                  <c:v>6.0109326840000002E-9</c:v>
                </c:pt>
                <c:pt idx="111530">
                  <c:v>2.659790549E-9</c:v>
                </c:pt>
                <c:pt idx="111531">
                  <c:v>2.7005401850000002E-9</c:v>
                </c:pt>
                <c:pt idx="111532">
                  <c:v>2.4761308099999999E-9</c:v>
                </c:pt>
                <c:pt idx="111533">
                  <c:v>1.586073291E-8</c:v>
                </c:pt>
                <c:pt idx="111534">
                  <c:v>5.1512668059999996E-10</c:v>
                </c:pt>
                <c:pt idx="111535">
                  <c:v>4.8201289469999996E-9</c:v>
                </c:pt>
                <c:pt idx="111536">
                  <c:v>2.186652211E-9</c:v>
                </c:pt>
                <c:pt idx="111537">
                  <c:v>6.6492144510000004E-9</c:v>
                </c:pt>
                <c:pt idx="111538">
                  <c:v>4.076570526E-9</c:v>
                </c:pt>
                <c:pt idx="111539">
                  <c:v>1.5294480990000001E-8</c:v>
                </c:pt>
                <c:pt idx="111540">
                  <c:v>9.0958983240000001E-9</c:v>
                </c:pt>
                <c:pt idx="111541">
                  <c:v>5.4450148089999997E-12</c:v>
                </c:pt>
                <c:pt idx="111542">
                  <c:v>2.2424209259999999E-8</c:v>
                </c:pt>
                <c:pt idx="111543">
                  <c:v>2.9369176239999999E-8</c:v>
                </c:pt>
                <c:pt idx="111544">
                  <c:v>1.064378663E-8</c:v>
                </c:pt>
                <c:pt idx="111545">
                  <c:v>7.4070923000000002E-9</c:v>
                </c:pt>
                <c:pt idx="111546">
                  <c:v>5.624918609E-8</c:v>
                </c:pt>
                <c:pt idx="111547">
                  <c:v>4.0807350040000001E-8</c:v>
                </c:pt>
                <c:pt idx="111548">
                  <c:v>1.2309694389999999E-8</c:v>
                </c:pt>
                <c:pt idx="111549">
                  <c:v>9.3812813720000006E-8</c:v>
                </c:pt>
                <c:pt idx="111550">
                  <c:v>1.9311896430000001E-7</c:v>
                </c:pt>
                <c:pt idx="111551">
                  <c:v>1.9643910990000001E-7</c:v>
                </c:pt>
                <c:pt idx="111552">
                  <c:v>1.9338728060000001E-6</c:v>
                </c:pt>
                <c:pt idx="111553">
                  <c:v>7.5804421659999999E-7</c:v>
                </c:pt>
                <c:pt idx="111554">
                  <c:v>7.3421648720000002E-8</c:v>
                </c:pt>
                <c:pt idx="111555">
                  <c:v>1.050158218E-7</c:v>
                </c:pt>
                <c:pt idx="111556">
                  <c:v>5.5775489309999998E-8</c:v>
                </c:pt>
                <c:pt idx="111557">
                  <c:v>7.2047450280000005E-10</c:v>
                </c:pt>
                <c:pt idx="111558">
                  <c:v>2.534949642E-8</c:v>
                </c:pt>
                <c:pt idx="111559">
                  <c:v>3.3587173189999999E-8</c:v>
                </c:pt>
                <c:pt idx="111560">
                  <c:v>4.5870932519999997E-8</c:v>
                </c:pt>
                <c:pt idx="111561">
                  <c:v>3.1378957199999999E-8</c:v>
                </c:pt>
                <c:pt idx="111562">
                  <c:v>2.2879500039999999E-8</c:v>
                </c:pt>
                <c:pt idx="111563">
                  <c:v>3.694220925E-9</c:v>
                </c:pt>
                <c:pt idx="111564">
                  <c:v>2.129931332E-8</c:v>
                </c:pt>
                <c:pt idx="111565">
                  <c:v>1.4992225400000001E-9</c:v>
                </c:pt>
                <c:pt idx="111566">
                  <c:v>5.3253482219999998E-9</c:v>
                </c:pt>
                <c:pt idx="111567">
                  <c:v>4.8981729120000001E-10</c:v>
                </c:pt>
                <c:pt idx="111568">
                  <c:v>4.5729307819999999E-9</c:v>
                </c:pt>
                <c:pt idx="111569">
                  <c:v>2.8574884899999999E-9</c:v>
                </c:pt>
                <c:pt idx="111570">
                  <c:v>1.457467234E-9</c:v>
                </c:pt>
                <c:pt idx="111571">
                  <c:v>1.3073541540000001E-9</c:v>
                </c:pt>
                <c:pt idx="111572">
                  <c:v>4.5381345870000003E-9</c:v>
                </c:pt>
                <c:pt idx="111573">
                  <c:v>2.0383883829999999E-9</c:v>
                </c:pt>
                <c:pt idx="111574">
                  <c:v>1.870268284E-9</c:v>
                </c:pt>
                <c:pt idx="111575">
                  <c:v>2.0729084049999999E-9</c:v>
                </c:pt>
                <c:pt idx="111576">
                  <c:v>1.6798238029999999E-9</c:v>
                </c:pt>
                <c:pt idx="111577">
                  <c:v>1.9230691729999999E-9</c:v>
                </c:pt>
                <c:pt idx="111578">
                  <c:v>1.5232430730000001E-9</c:v>
                </c:pt>
                <c:pt idx="111579">
                  <c:v>5.9651872910000004E-10</c:v>
                </c:pt>
                <c:pt idx="111580">
                  <c:v>1.039199588E-9</c:v>
                </c:pt>
                <c:pt idx="111581">
                  <c:v>2.2577629219999999E-9</c:v>
                </c:pt>
                <c:pt idx="111582">
                  <c:v>9.0998964440000004E-10</c:v>
                </c:pt>
                <c:pt idx="111583">
                  <c:v>8.2681129740000007E-9</c:v>
                </c:pt>
                <c:pt idx="111584">
                  <c:v>9.5984705659999997E-8</c:v>
                </c:pt>
                <c:pt idx="111585">
                  <c:v>1.48429292E-8</c:v>
                </c:pt>
                <c:pt idx="111586">
                  <c:v>9.9086325480000009E-10</c:v>
                </c:pt>
                <c:pt idx="111587">
                  <c:v>7.9890632869999996E-9</c:v>
                </c:pt>
                <c:pt idx="111588">
                  <c:v>4.0622489579999999E-8</c:v>
                </c:pt>
                <c:pt idx="111589">
                  <c:v>3.4803516040000002E-9</c:v>
                </c:pt>
                <c:pt idx="111590">
                  <c:v>1.3774450420000001E-8</c:v>
                </c:pt>
                <c:pt idx="111591">
                  <c:v>4.4597868839999997E-8</c:v>
                </c:pt>
                <c:pt idx="111592">
                  <c:v>1.109192332E-6</c:v>
                </c:pt>
                <c:pt idx="111593">
                  <c:v>2.5644017599999999E-7</c:v>
                </c:pt>
                <c:pt idx="111594">
                  <c:v>3.7365302170000003E-8</c:v>
                </c:pt>
                <c:pt idx="111595">
                  <c:v>1.135657152E-7</c:v>
                </c:pt>
                <c:pt idx="111596">
                  <c:v>5.5289401670000002E-7</c:v>
                </c:pt>
                <c:pt idx="111597">
                  <c:v>1.8770374080000001E-8</c:v>
                </c:pt>
                <c:pt idx="111598">
                  <c:v>2.3871086189999999E-8</c:v>
                </c:pt>
                <c:pt idx="111599">
                  <c:v>4.2205401790000001E-8</c:v>
                </c:pt>
                <c:pt idx="111600">
                  <c:v>2.0674423829999999E-7</c:v>
                </c:pt>
                <c:pt idx="111601">
                  <c:v>5.930185318E-8</c:v>
                </c:pt>
                <c:pt idx="111602">
                  <c:v>8.0710013650000001E-8</c:v>
                </c:pt>
                <c:pt idx="111603">
                  <c:v>6.9832273159999995E-8</c:v>
                </c:pt>
                <c:pt idx="111604">
                  <c:v>1.04820789E-6</c:v>
                </c:pt>
                <c:pt idx="111605">
                  <c:v>5.6576023240000003E-8</c:v>
                </c:pt>
                <c:pt idx="111606">
                  <c:v>8.5753389099999994E-9</c:v>
                </c:pt>
                <c:pt idx="111607">
                  <c:v>2.2991073609999999E-8</c:v>
                </c:pt>
                <c:pt idx="111608">
                  <c:v>1.5238637110000002E-8</c:v>
                </c:pt>
                <c:pt idx="111609">
                  <c:v>4.0854843260000001E-9</c:v>
                </c:pt>
                <c:pt idx="111610">
                  <c:v>8.3529110820000008E-9</c:v>
                </c:pt>
                <c:pt idx="111611">
                  <c:v>8.0422750220000001E-9</c:v>
                </c:pt>
                <c:pt idx="111612">
                  <c:v>6.4577946789999996E-8</c:v>
                </c:pt>
                <c:pt idx="111613">
                  <c:v>4.8721920449999998E-9</c:v>
                </c:pt>
                <c:pt idx="111614">
                  <c:v>2.1881184989999999E-9</c:v>
                </c:pt>
                <c:pt idx="111615">
                  <c:v>6.4849620629999996E-9</c:v>
                </c:pt>
                <c:pt idx="111616">
                  <c:v>1.239365931E-8</c:v>
                </c:pt>
                <c:pt idx="111617">
                  <c:v>1.795353427E-9</c:v>
                </c:pt>
                <c:pt idx="111618">
                  <c:v>1.253459632E-9</c:v>
                </c:pt>
                <c:pt idx="111619">
                  <c:v>9.281442347E-10</c:v>
                </c:pt>
                <c:pt idx="111620">
                  <c:v>7.8876793460000002E-10</c:v>
                </c:pt>
                <c:pt idx="111621">
                  <c:v>6.9338152549999998E-10</c:v>
                </c:pt>
                <c:pt idx="111622">
                  <c:v>7.0650534270000003E-10</c:v>
                </c:pt>
                <c:pt idx="111623">
                  <c:v>6.5566275759999995E-10</c:v>
                </c:pt>
                <c:pt idx="111624">
                  <c:v>2.4824537009999999E-9</c:v>
                </c:pt>
                <c:pt idx="111625">
                  <c:v>1.441402677E-10</c:v>
                </c:pt>
                <c:pt idx="111626">
                  <c:v>1.374852849E-9</c:v>
                </c:pt>
                <c:pt idx="111627">
                  <c:v>2.001049918E-9</c:v>
                </c:pt>
                <c:pt idx="111628">
                  <c:v>1.9918968660000001E-10</c:v>
                </c:pt>
                <c:pt idx="111629">
                  <c:v>5.3147901449999999E-10</c:v>
                </c:pt>
                <c:pt idx="111630">
                  <c:v>2.7455155509999998E-9</c:v>
                </c:pt>
                <c:pt idx="111631">
                  <c:v>2.75493959E-9</c:v>
                </c:pt>
                <c:pt idx="111632">
                  <c:v>3.8428558700000003E-8</c:v>
                </c:pt>
                <c:pt idx="111633">
                  <c:v>5.8683620789999996E-10</c:v>
                </c:pt>
                <c:pt idx="111634">
                  <c:v>6.1591657209999996E-9</c:v>
                </c:pt>
                <c:pt idx="111635">
                  <c:v>1.935823452E-8</c:v>
                </c:pt>
                <c:pt idx="111636">
                  <c:v>2.2394670959999999E-7</c:v>
                </c:pt>
                <c:pt idx="111637">
                  <c:v>1.336127018E-8</c:v>
                </c:pt>
                <c:pt idx="111638">
                  <c:v>1.0915482490000001E-8</c:v>
                </c:pt>
                <c:pt idx="111639">
                  <c:v>7.724592674E-9</c:v>
                </c:pt>
                <c:pt idx="111640">
                  <c:v>3.6750099440000003E-8</c:v>
                </c:pt>
                <c:pt idx="111641">
                  <c:v>1.4420161850000001E-8</c:v>
                </c:pt>
                <c:pt idx="111642">
                  <c:v>1.9550406650000001E-8</c:v>
                </c:pt>
                <c:pt idx="111643">
                  <c:v>1.0165029429999999E-8</c:v>
                </c:pt>
                <c:pt idx="111644">
                  <c:v>3.4487529830000001E-6</c:v>
                </c:pt>
                <c:pt idx="111645">
                  <c:v>2.5445502110000002E-8</c:v>
                </c:pt>
                <c:pt idx="111646">
                  <c:v>1.119337472E-8</c:v>
                </c:pt>
                <c:pt idx="111647">
                  <c:v>3.5175075389999998E-8</c:v>
                </c:pt>
                <c:pt idx="111648">
                  <c:v>1.794051345E-7</c:v>
                </c:pt>
                <c:pt idx="111649">
                  <c:v>5.7485593670000001E-9</c:v>
                </c:pt>
                <c:pt idx="111650">
                  <c:v>6.9935692519999999E-9</c:v>
                </c:pt>
                <c:pt idx="111651">
                  <c:v>1.050892819E-8</c:v>
                </c:pt>
                <c:pt idx="111652">
                  <c:v>3.7764166420000003E-8</c:v>
                </c:pt>
                <c:pt idx="111653">
                  <c:v>3.303398509E-9</c:v>
                </c:pt>
                <c:pt idx="111654">
                  <c:v>3.5239691320000001E-9</c:v>
                </c:pt>
                <c:pt idx="111655">
                  <c:v>5.3956794069999997E-9</c:v>
                </c:pt>
                <c:pt idx="111656">
                  <c:v>5.147654603E-8</c:v>
                </c:pt>
                <c:pt idx="111657">
                  <c:v>1.9952442120000001E-9</c:v>
                </c:pt>
                <c:pt idx="111658">
                  <c:v>1.343801337E-9</c:v>
                </c:pt>
                <c:pt idx="111659">
                  <c:v>7.1602097720000003E-10</c:v>
                </c:pt>
                <c:pt idx="111660">
                  <c:v>6.1319619950000003E-9</c:v>
                </c:pt>
                <c:pt idx="111661">
                  <c:v>2.7361315089999998E-10</c:v>
                </c:pt>
                <c:pt idx="111662">
                  <c:v>1.46279369E-10</c:v>
                </c:pt>
                <c:pt idx="111663">
                  <c:v>4.352309191E-11</c:v>
                </c:pt>
                <c:pt idx="111664">
                  <c:v>1.2368674999999999E-9</c:v>
                </c:pt>
                <c:pt idx="111665">
                  <c:v>1.33012919E-11</c:v>
                </c:pt>
                <c:pt idx="111666">
                  <c:v>3.2098952499999997E-11</c:v>
                </c:pt>
                <c:pt idx="111667">
                  <c:v>6.1235164959999995E-11</c:v>
                </c:pt>
                <c:pt idx="111668">
                  <c:v>2.63610403E-9</c:v>
                </c:pt>
                <c:pt idx="111669">
                  <c:v>4.2288528899999997E-11</c:v>
                </c:pt>
                <c:pt idx="111670">
                  <c:v>2.509366572E-11</c:v>
                </c:pt>
                <c:pt idx="111671">
                  <c:v>8.2154386400000007E-12</c:v>
                </c:pt>
                <c:pt idx="111672">
                  <c:v>3.7696233579999999E-14</c:v>
                </c:pt>
                <c:pt idx="111673">
                  <c:v>1.3428731180000001E-11</c:v>
                </c:pt>
                <c:pt idx="111674">
                  <c:v>5.9564066580000001E-11</c:v>
                </c:pt>
                <c:pt idx="111675">
                  <c:v>1.4264862620000001E-10</c:v>
                </c:pt>
                <c:pt idx="111676">
                  <c:v>3.347265445E-9</c:v>
                </c:pt>
                <c:pt idx="111677">
                  <c:v>6.5873139980000002E-10</c:v>
                </c:pt>
                <c:pt idx="111678">
                  <c:v>8.5779987949999999E-10</c:v>
                </c:pt>
                <c:pt idx="111679">
                  <c:v>1.244961329E-9</c:v>
                </c:pt>
                <c:pt idx="111680">
                  <c:v>3.8597741830000001E-8</c:v>
                </c:pt>
                <c:pt idx="111681">
                  <c:v>3.1321158509999998E-9</c:v>
                </c:pt>
                <c:pt idx="111682">
                  <c:v>2.726621287E-9</c:v>
                </c:pt>
                <c:pt idx="111683">
                  <c:v>6.0311737459999997E-9</c:v>
                </c:pt>
                <c:pt idx="111684">
                  <c:v>1.1872422899999999E-6</c:v>
                </c:pt>
                <c:pt idx="111685">
                  <c:v>2.316093553E-8</c:v>
                </c:pt>
                <c:pt idx="111686">
                  <c:v>1.7571453649999999E-8</c:v>
                </c:pt>
                <c:pt idx="111687">
                  <c:v>1.8276320390000001E-9</c:v>
                </c:pt>
                <c:pt idx="111688">
                  <c:v>1.1935851159999999E-6</c:v>
                </c:pt>
                <c:pt idx="111689">
                  <c:v>3.8248045300000004E-9</c:v>
                </c:pt>
                <c:pt idx="111690">
                  <c:v>7.2511355539999998E-9</c:v>
                </c:pt>
                <c:pt idx="111691">
                  <c:v>3.9779168460000003E-9</c:v>
                </c:pt>
                <c:pt idx="111692">
                  <c:v>1.9581833190000001E-7</c:v>
                </c:pt>
                <c:pt idx="111693">
                  <c:v>5.0187687979999998E-9</c:v>
                </c:pt>
                <c:pt idx="111694">
                  <c:v>5.9393207960000002E-9</c:v>
                </c:pt>
                <c:pt idx="111695">
                  <c:v>1.2997249079999999E-8</c:v>
                </c:pt>
                <c:pt idx="111696">
                  <c:v>2.9590445219999999E-7</c:v>
                </c:pt>
                <c:pt idx="111697">
                  <c:v>1.5264924409999999E-8</c:v>
                </c:pt>
                <c:pt idx="111698">
                  <c:v>7.688418344E-9</c:v>
                </c:pt>
                <c:pt idx="111699">
                  <c:v>3.1423100899999999E-9</c:v>
                </c:pt>
                <c:pt idx="111700">
                  <c:v>5.7602603289999999E-8</c:v>
                </c:pt>
                <c:pt idx="111701">
                  <c:v>6.7343480050000001E-9</c:v>
                </c:pt>
                <c:pt idx="111702">
                  <c:v>3.451377482E-9</c:v>
                </c:pt>
                <c:pt idx="111703">
                  <c:v>3.6482523340000001E-9</c:v>
                </c:pt>
                <c:pt idx="111704">
                  <c:v>1.2510183250000001E-7</c:v>
                </c:pt>
                <c:pt idx="111705">
                  <c:v>7.5563226959999997E-9</c:v>
                </c:pt>
                <c:pt idx="111706">
                  <c:v>4.6301791259999997E-9</c:v>
                </c:pt>
                <c:pt idx="111707">
                  <c:v>6.2545933670000005E-10</c:v>
                </c:pt>
                <c:pt idx="111708">
                  <c:v>1.223002219E-8</c:v>
                </c:pt>
                <c:pt idx="111709">
                  <c:v>4.9100358100000003E-10</c:v>
                </c:pt>
                <c:pt idx="111710">
                  <c:v>4.34355596E-10</c:v>
                </c:pt>
                <c:pt idx="111711">
                  <c:v>4.6644411380000001E-10</c:v>
                </c:pt>
                <c:pt idx="111712">
                  <c:v>3.281840156E-9</c:v>
                </c:pt>
                <c:pt idx="111713">
                  <c:v>4.0609416439999998E-10</c:v>
                </c:pt>
                <c:pt idx="111714">
                  <c:v>4.256494272E-10</c:v>
                </c:pt>
                <c:pt idx="111715">
                  <c:v>7.6795358280000001E-10</c:v>
                </c:pt>
                <c:pt idx="111716">
                  <c:v>3.7244373099999997E-8</c:v>
                </c:pt>
                <c:pt idx="111717">
                  <c:v>3.4869320630000002E-10</c:v>
                </c:pt>
                <c:pt idx="111718">
                  <c:v>4.2095773999999997E-10</c:v>
                </c:pt>
                <c:pt idx="111719">
                  <c:v>8.024046315E-10</c:v>
                </c:pt>
                <c:pt idx="111720">
                  <c:v>2.5994528559999999E-9</c:v>
                </c:pt>
                <c:pt idx="111721">
                  <c:v>6.144339043E-10</c:v>
                </c:pt>
                <c:pt idx="111722">
                  <c:v>1.029520539E-9</c:v>
                </c:pt>
                <c:pt idx="111723">
                  <c:v>1.571963663E-9</c:v>
                </c:pt>
                <c:pt idx="111724">
                  <c:v>9.1792785389999993E-9</c:v>
                </c:pt>
                <c:pt idx="111725">
                  <c:v>9.4007008730000008E-9</c:v>
                </c:pt>
                <c:pt idx="111726">
                  <c:v>5.8844830709999999E-9</c:v>
                </c:pt>
                <c:pt idx="111727">
                  <c:v>7.4786930800000004E-9</c:v>
                </c:pt>
                <c:pt idx="111728">
                  <c:v>3.2099121819999998E-7</c:v>
                </c:pt>
                <c:pt idx="111729">
                  <c:v>3.1058427899999999E-9</c:v>
                </c:pt>
                <c:pt idx="111730">
                  <c:v>1.1074670400000001E-8</c:v>
                </c:pt>
                <c:pt idx="111731">
                  <c:v>1.692409449E-8</c:v>
                </c:pt>
                <c:pt idx="111732">
                  <c:v>3.6226207439999999E-8</c:v>
                </c:pt>
                <c:pt idx="111733">
                  <c:v>8.8485781219999998E-9</c:v>
                </c:pt>
                <c:pt idx="111734">
                  <c:v>1.821578371E-8</c:v>
                </c:pt>
                <c:pt idx="111735">
                  <c:v>9.1269872400000002E-8</c:v>
                </c:pt>
                <c:pt idx="111736">
                  <c:v>1.122761199E-6</c:v>
                </c:pt>
                <c:pt idx="111737">
                  <c:v>1.181843147E-7</c:v>
                </c:pt>
                <c:pt idx="111738">
                  <c:v>3.985918487E-8</c:v>
                </c:pt>
                <c:pt idx="111739">
                  <c:v>3.8378341739999999E-8</c:v>
                </c:pt>
                <c:pt idx="111740">
                  <c:v>1.5419367249999999E-7</c:v>
                </c:pt>
                <c:pt idx="111741">
                  <c:v>1.6424427619999999E-8</c:v>
                </c:pt>
                <c:pt idx="111742">
                  <c:v>5.3344314720000002E-9</c:v>
                </c:pt>
                <c:pt idx="111743">
                  <c:v>8.0067169300000004E-9</c:v>
                </c:pt>
                <c:pt idx="111744">
                  <c:v>6.420137331E-8</c:v>
                </c:pt>
                <c:pt idx="111745">
                  <c:v>2.1833315309999999E-8</c:v>
                </c:pt>
                <c:pt idx="111746">
                  <c:v>1.244284418E-8</c:v>
                </c:pt>
                <c:pt idx="111747">
                  <c:v>4.7089027619999998E-8</c:v>
                </c:pt>
                <c:pt idx="111748">
                  <c:v>2.5236580460000003E-7</c:v>
                </c:pt>
                <c:pt idx="111749">
                  <c:v>7.5601125149999996E-9</c:v>
                </c:pt>
                <c:pt idx="111750">
                  <c:v>1.8034865919999999E-9</c:v>
                </c:pt>
                <c:pt idx="111751">
                  <c:v>4.7146383099999999E-10</c:v>
                </c:pt>
                <c:pt idx="111752">
                  <c:v>6.6770566860000003E-9</c:v>
                </c:pt>
                <c:pt idx="111753">
                  <c:v>1.6630031940000001E-9</c:v>
                </c:pt>
                <c:pt idx="111754">
                  <c:v>2.5080373109999999E-9</c:v>
                </c:pt>
                <c:pt idx="111755">
                  <c:v>7.117107275E-9</c:v>
                </c:pt>
                <c:pt idx="111756">
                  <c:v>3.9274831950000001E-8</c:v>
                </c:pt>
                <c:pt idx="111757">
                  <c:v>2.2795383459999999E-8</c:v>
                </c:pt>
                <c:pt idx="111758">
                  <c:v>9.401102031E-9</c:v>
                </c:pt>
                <c:pt idx="111759">
                  <c:v>1.2794992500000001E-8</c:v>
                </c:pt>
                <c:pt idx="111760">
                  <c:v>4.8893220579999998E-8</c:v>
                </c:pt>
                <c:pt idx="111761">
                  <c:v>7.943749371E-9</c:v>
                </c:pt>
                <c:pt idx="111762">
                  <c:v>5.9081219420000003E-9</c:v>
                </c:pt>
                <c:pt idx="111763">
                  <c:v>5.6569561889999999E-9</c:v>
                </c:pt>
                <c:pt idx="111764">
                  <c:v>3.890057308E-9</c:v>
                </c:pt>
                <c:pt idx="111765">
                  <c:v>1.0784321679999999E-8</c:v>
                </c:pt>
                <c:pt idx="111766">
                  <c:v>2.2540067100000002E-9</c:v>
                </c:pt>
                <c:pt idx="111767">
                  <c:v>8.6111328579999998E-9</c:v>
                </c:pt>
                <c:pt idx="111768">
                  <c:v>9.1558054580000006E-9</c:v>
                </c:pt>
                <c:pt idx="111769">
                  <c:v>4.9868054880000002E-9</c:v>
                </c:pt>
                <c:pt idx="111770">
                  <c:v>3.8345081760000002E-9</c:v>
                </c:pt>
                <c:pt idx="111771">
                  <c:v>2.9748250729999999E-9</c:v>
                </c:pt>
                <c:pt idx="111772">
                  <c:v>1.0940554269999999E-9</c:v>
                </c:pt>
                <c:pt idx="111773">
                  <c:v>3.5048044040000001E-9</c:v>
                </c:pt>
                <c:pt idx="111774">
                  <c:v>5.482049744E-9</c:v>
                </c:pt>
                <c:pt idx="111775">
                  <c:v>2.0880829049999999E-8</c:v>
                </c:pt>
                <c:pt idx="111776">
                  <c:v>1.0683071479999999E-7</c:v>
                </c:pt>
                <c:pt idx="111777">
                  <c:v>8.1750124150000006E-8</c:v>
                </c:pt>
                <c:pt idx="111778">
                  <c:v>8.6576623449999995E-8</c:v>
                </c:pt>
                <c:pt idx="111779">
                  <c:v>1.59596293E-7</c:v>
                </c:pt>
                <c:pt idx="111780">
                  <c:v>5.0185284159999996E-7</c:v>
                </c:pt>
                <c:pt idx="111781">
                  <c:v>5.6770780390000002E-9</c:v>
                </c:pt>
                <c:pt idx="111782">
                  <c:v>2.715876516E-8</c:v>
                </c:pt>
                <c:pt idx="111783">
                  <c:v>3.5266102280000002E-9</c:v>
                </c:pt>
                <c:pt idx="111784">
                  <c:v>4.3756252930000002E-8</c:v>
                </c:pt>
                <c:pt idx="111785">
                  <c:v>2.513261879E-8</c:v>
                </c:pt>
                <c:pt idx="111786">
                  <c:v>2.9927519810000002E-8</c:v>
                </c:pt>
                <c:pt idx="111787">
                  <c:v>6.2250185150000002E-9</c:v>
                </c:pt>
                <c:pt idx="111788">
                  <c:v>4.1611670969999999E-8</c:v>
                </c:pt>
                <c:pt idx="111789">
                  <c:v>1.981561777E-8</c:v>
                </c:pt>
                <c:pt idx="111790">
                  <c:v>3.0485231000000002E-8</c:v>
                </c:pt>
                <c:pt idx="111791">
                  <c:v>3.6339529879999998E-8</c:v>
                </c:pt>
                <c:pt idx="111792">
                  <c:v>2.8742626330000001E-8</c:v>
                </c:pt>
                <c:pt idx="111793">
                  <c:v>2.6042138389999999E-8</c:v>
                </c:pt>
                <c:pt idx="111794">
                  <c:v>1.0485088809999999E-8</c:v>
                </c:pt>
                <c:pt idx="111795">
                  <c:v>1.4806230530000001E-8</c:v>
                </c:pt>
                <c:pt idx="111796">
                  <c:v>3.583970939E-8</c:v>
                </c:pt>
                <c:pt idx="111797">
                  <c:v>1.0664825180000001E-8</c:v>
                </c:pt>
                <c:pt idx="111798">
                  <c:v>2.9264653430000001E-9</c:v>
                </c:pt>
                <c:pt idx="111799">
                  <c:v>9.3724945199999996E-9</c:v>
                </c:pt>
                <c:pt idx="111800">
                  <c:v>6.2966228729999996E-8</c:v>
                </c:pt>
                <c:pt idx="111801">
                  <c:v>2.0478312719999999E-9</c:v>
                </c:pt>
                <c:pt idx="111802">
                  <c:v>4.6378756400000001E-9</c:v>
                </c:pt>
                <c:pt idx="111803">
                  <c:v>2.7117633510000001E-9</c:v>
                </c:pt>
                <c:pt idx="111804">
                  <c:v>2.1806328269999999E-8</c:v>
                </c:pt>
                <c:pt idx="111805">
                  <c:v>2.2692459399999999E-9</c:v>
                </c:pt>
                <c:pt idx="111806">
                  <c:v>1.6283029519999998E-8</c:v>
                </c:pt>
                <c:pt idx="111807">
                  <c:v>1.214131819E-8</c:v>
                </c:pt>
                <c:pt idx="111808">
                  <c:v>8.3624670199999995E-10</c:v>
                </c:pt>
                <c:pt idx="111809">
                  <c:v>1.934295867E-8</c:v>
                </c:pt>
                <c:pt idx="111810">
                  <c:v>2.5688289009999999E-8</c:v>
                </c:pt>
                <c:pt idx="111811">
                  <c:v>5.702340036E-9</c:v>
                </c:pt>
                <c:pt idx="111812">
                  <c:v>7.2474123470000004E-10</c:v>
                </c:pt>
                <c:pt idx="111813">
                  <c:v>2.7285990910000001E-8</c:v>
                </c:pt>
                <c:pt idx="111814">
                  <c:v>2.2294270829999999E-8</c:v>
                </c:pt>
                <c:pt idx="111815">
                  <c:v>6.9342153730000004E-9</c:v>
                </c:pt>
                <c:pt idx="111816">
                  <c:v>1.4906229849999999E-8</c:v>
                </c:pt>
                <c:pt idx="111817">
                  <c:v>3.413229829E-8</c:v>
                </c:pt>
                <c:pt idx="111818">
                  <c:v>1.5374747260000002E-8</c:v>
                </c:pt>
                <c:pt idx="111819">
                  <c:v>8.3415699339999998E-9</c:v>
                </c:pt>
                <c:pt idx="111820">
                  <c:v>4.1533759300000003E-9</c:v>
                </c:pt>
                <c:pt idx="111821">
                  <c:v>5.6655600499999996E-9</c:v>
                </c:pt>
                <c:pt idx="111822">
                  <c:v>1.145777377E-9</c:v>
                </c:pt>
                <c:pt idx="111823">
                  <c:v>1.2774523999999999E-9</c:v>
                </c:pt>
                <c:pt idx="111824">
                  <c:v>8.9103996670000001E-9</c:v>
                </c:pt>
                <c:pt idx="111825">
                  <c:v>1.184307256E-9</c:v>
                </c:pt>
                <c:pt idx="111826">
                  <c:v>1.5107270290000001E-9</c:v>
                </c:pt>
                <c:pt idx="111827">
                  <c:v>1.509640233E-8</c:v>
                </c:pt>
                <c:pt idx="111828">
                  <c:v>1.3850173069999999E-8</c:v>
                </c:pt>
                <c:pt idx="111829">
                  <c:v>1.396365577E-8</c:v>
                </c:pt>
                <c:pt idx="111830">
                  <c:v>2.924679162E-8</c:v>
                </c:pt>
                <c:pt idx="111831">
                  <c:v>3.7800681719999998E-8</c:v>
                </c:pt>
                <c:pt idx="111832">
                  <c:v>2.0258265499999999E-8</c:v>
                </c:pt>
                <c:pt idx="111833">
                  <c:v>7.1240035759999998E-9</c:v>
                </c:pt>
                <c:pt idx="111834">
                  <c:v>2.333171787E-8</c:v>
                </c:pt>
                <c:pt idx="111835">
                  <c:v>7.4087123679999999E-9</c:v>
                </c:pt>
                <c:pt idx="111836">
                  <c:v>4.7086346489999996E-10</c:v>
                </c:pt>
                <c:pt idx="111837">
                  <c:v>2.453349426E-8</c:v>
                </c:pt>
                <c:pt idx="111838">
                  <c:v>4.6001066200000001E-8</c:v>
                </c:pt>
                <c:pt idx="111839">
                  <c:v>1.3274624589999999E-7</c:v>
                </c:pt>
                <c:pt idx="111840">
                  <c:v>9.2137334559999998E-8</c:v>
                </c:pt>
                <c:pt idx="111841">
                  <c:v>2.1638044300000001E-10</c:v>
                </c:pt>
                <c:pt idx="111842">
                  <c:v>5.3255102809999999E-9</c:v>
                </c:pt>
                <c:pt idx="111843">
                  <c:v>3.677783295E-9</c:v>
                </c:pt>
                <c:pt idx="111844">
                  <c:v>6.1063221189999998E-9</c:v>
                </c:pt>
                <c:pt idx="111845">
                  <c:v>5.7765820539999999E-9</c:v>
                </c:pt>
                <c:pt idx="111846">
                  <c:v>2.9121655250000001E-9</c:v>
                </c:pt>
                <c:pt idx="111847">
                  <c:v>8.6996408620000008E-9</c:v>
                </c:pt>
                <c:pt idx="111848">
                  <c:v>4.4708308740000003E-8</c:v>
                </c:pt>
                <c:pt idx="111849">
                  <c:v>1.7216741400000002E-8</c:v>
                </c:pt>
                <c:pt idx="111850">
                  <c:v>2.9245499150000001E-8</c:v>
                </c:pt>
                <c:pt idx="111851">
                  <c:v>3.3099915710000002E-7</c:v>
                </c:pt>
                <c:pt idx="111852">
                  <c:v>7.5900560110000004E-8</c:v>
                </c:pt>
                <c:pt idx="111853">
                  <c:v>1.097394358E-8</c:v>
                </c:pt>
                <c:pt idx="111854">
                  <c:v>9.9574828050000002E-9</c:v>
                </c:pt>
                <c:pt idx="111855">
                  <c:v>7.2949407689999995E-8</c:v>
                </c:pt>
                <c:pt idx="111856">
                  <c:v>1.33267732E-8</c:v>
                </c:pt>
                <c:pt idx="111857">
                  <c:v>1.2645480820000001E-8</c:v>
                </c:pt>
                <c:pt idx="111858">
                  <c:v>5.1521455069999999E-8</c:v>
                </c:pt>
                <c:pt idx="111859">
                  <c:v>7.9255857970000002E-7</c:v>
                </c:pt>
                <c:pt idx="111860">
                  <c:v>3.8054916930000002E-7</c:v>
                </c:pt>
                <c:pt idx="111861">
                  <c:v>4.8018715879999999E-8</c:v>
                </c:pt>
                <c:pt idx="111862">
                  <c:v>4.659066926E-8</c:v>
                </c:pt>
                <c:pt idx="111863">
                  <c:v>1.5816165330000001E-7</c:v>
                </c:pt>
                <c:pt idx="111864">
                  <c:v>2.1338586740000002E-9</c:v>
                </c:pt>
                <c:pt idx="111865">
                  <c:v>2.3736080490000001E-9</c:v>
                </c:pt>
                <c:pt idx="111866">
                  <c:v>6.7814922689999997E-9</c:v>
                </c:pt>
                <c:pt idx="111867">
                  <c:v>2.0391919660000001E-8</c:v>
                </c:pt>
                <c:pt idx="111868">
                  <c:v>6.4869546190000004E-10</c:v>
                </c:pt>
                <c:pt idx="111869">
                  <c:v>5.3283087150000004E-9</c:v>
                </c:pt>
                <c:pt idx="111870">
                  <c:v>4.214035443E-9</c:v>
                </c:pt>
                <c:pt idx="111871">
                  <c:v>2.0215715970000001E-8</c:v>
                </c:pt>
                <c:pt idx="111872">
                  <c:v>2.1831657710000001E-9</c:v>
                </c:pt>
                <c:pt idx="111873">
                  <c:v>1.0264196050000001E-8</c:v>
                </c:pt>
                <c:pt idx="111874">
                  <c:v>4.2084307359999999E-9</c:v>
                </c:pt>
                <c:pt idx="111875">
                  <c:v>1.41612321E-8</c:v>
                </c:pt>
                <c:pt idx="111876">
                  <c:v>2.1539772840000001E-9</c:v>
                </c:pt>
                <c:pt idx="111877">
                  <c:v>8.0496490099999997E-9</c:v>
                </c:pt>
                <c:pt idx="111878">
                  <c:v>1.097055391E-10</c:v>
                </c:pt>
                <c:pt idx="111879">
                  <c:v>1.3806030839999999E-7</c:v>
                </c:pt>
                <c:pt idx="111880">
                  <c:v>2.9914770680000002E-8</c:v>
                </c:pt>
                <c:pt idx="111881">
                  <c:v>2.0517011110000001E-8</c:v>
                </c:pt>
                <c:pt idx="111882">
                  <c:v>1.171423989E-8</c:v>
                </c:pt>
                <c:pt idx="111883">
                  <c:v>3.272535963E-8</c:v>
                </c:pt>
                <c:pt idx="111884">
                  <c:v>3.9677687500000003E-9</c:v>
                </c:pt>
                <c:pt idx="111885">
                  <c:v>8.8689648050000002E-10</c:v>
                </c:pt>
                <c:pt idx="111886">
                  <c:v>1.5979499479999999E-9</c:v>
                </c:pt>
                <c:pt idx="111887">
                  <c:v>3.2014293019999998E-9</c:v>
                </c:pt>
                <c:pt idx="111888">
                  <c:v>5.240203863E-9</c:v>
                </c:pt>
                <c:pt idx="111889">
                  <c:v>1.064278211E-8</c:v>
                </c:pt>
                <c:pt idx="111890">
                  <c:v>5.2433414070000001E-9</c:v>
                </c:pt>
                <c:pt idx="111891">
                  <c:v>2.9249840930000002E-7</c:v>
                </c:pt>
                <c:pt idx="111892">
                  <c:v>3.3100640209999999E-8</c:v>
                </c:pt>
                <c:pt idx="111893">
                  <c:v>2.3936816779999999E-8</c:v>
                </c:pt>
                <c:pt idx="111894">
                  <c:v>5.1666033679999997E-8</c:v>
                </c:pt>
                <c:pt idx="111895">
                  <c:v>5.3189218799999998E-9</c:v>
                </c:pt>
                <c:pt idx="111896">
                  <c:v>3.111485474E-9</c:v>
                </c:pt>
                <c:pt idx="111897">
                  <c:v>3.4268512539999998E-8</c:v>
                </c:pt>
                <c:pt idx="111898">
                  <c:v>3.8451492019999999E-8</c:v>
                </c:pt>
                <c:pt idx="111899">
                  <c:v>1.3780903290000001E-7</c:v>
                </c:pt>
                <c:pt idx="111900">
                  <c:v>1.241957172E-8</c:v>
                </c:pt>
                <c:pt idx="111901">
                  <c:v>5.4271825659999998E-8</c:v>
                </c:pt>
                <c:pt idx="111902">
                  <c:v>1.246063741E-7</c:v>
                </c:pt>
                <c:pt idx="111903">
                  <c:v>4.7133102009999999E-7</c:v>
                </c:pt>
                <c:pt idx="111904">
                  <c:v>7.2162835279999995E-8</c:v>
                </c:pt>
                <c:pt idx="111905">
                  <c:v>4.0649119520000002E-8</c:v>
                </c:pt>
                <c:pt idx="111906">
                  <c:v>1.6557011820000001E-8</c:v>
                </c:pt>
                <c:pt idx="111907">
                  <c:v>3.4984611230000002E-8</c:v>
                </c:pt>
                <c:pt idx="111908">
                  <c:v>3.413875524E-8</c:v>
                </c:pt>
                <c:pt idx="111909">
                  <c:v>3.269562573E-8</c:v>
                </c:pt>
                <c:pt idx="111910">
                  <c:v>2.6002064429999999E-8</c:v>
                </c:pt>
                <c:pt idx="111911">
                  <c:v>2.0605092060000002E-6</c:v>
                </c:pt>
                <c:pt idx="111912">
                  <c:v>7.2575576480000003E-8</c:v>
                </c:pt>
                <c:pt idx="111913">
                  <c:v>2.6923106720000001E-8</c:v>
                </c:pt>
                <c:pt idx="111914">
                  <c:v>1.7379121020000001E-8</c:v>
                </c:pt>
                <c:pt idx="111915">
                  <c:v>2.3987544540000001E-8</c:v>
                </c:pt>
                <c:pt idx="111916">
                  <c:v>4.6177388230000001E-10</c:v>
                </c:pt>
                <c:pt idx="111917">
                  <c:v>1.391603581E-9</c:v>
                </c:pt>
                <c:pt idx="111918">
                  <c:v>4.5328094190000001E-10</c:v>
                </c:pt>
                <c:pt idx="111919">
                  <c:v>2.1805661869999998E-9</c:v>
                </c:pt>
                <c:pt idx="111920">
                  <c:v>1.9243784130000001E-9</c:v>
                </c:pt>
                <c:pt idx="111921">
                  <c:v>2.6435379740000002E-9</c:v>
                </c:pt>
                <c:pt idx="111922">
                  <c:v>4.7841003279999998E-9</c:v>
                </c:pt>
                <c:pt idx="111923">
                  <c:v>6.1965510319999998E-9</c:v>
                </c:pt>
                <c:pt idx="111924">
                  <c:v>5.133526293E-9</c:v>
                </c:pt>
                <c:pt idx="111925">
                  <c:v>5.2647137680000003E-9</c:v>
                </c:pt>
                <c:pt idx="111926">
                  <c:v>3.450159878E-9</c:v>
                </c:pt>
                <c:pt idx="111927">
                  <c:v>2.9957768409999999E-9</c:v>
                </c:pt>
                <c:pt idx="111928">
                  <c:v>3.401357974E-9</c:v>
                </c:pt>
                <c:pt idx="111929">
                  <c:v>3.3619004300000002E-9</c:v>
                </c:pt>
                <c:pt idx="111930">
                  <c:v>6.3288323150000002E-10</c:v>
                </c:pt>
                <c:pt idx="111931">
                  <c:v>1.5618416139999999E-8</c:v>
                </c:pt>
                <c:pt idx="111932">
                  <c:v>1.210608829E-9</c:v>
                </c:pt>
                <c:pt idx="111933">
                  <c:v>2.935869415E-10</c:v>
                </c:pt>
                <c:pt idx="111934">
                  <c:v>2.1430109570000001E-9</c:v>
                </c:pt>
                <c:pt idx="111935">
                  <c:v>7.7316149489999997E-8</c:v>
                </c:pt>
                <c:pt idx="111936">
                  <c:v>2.453894684E-9</c:v>
                </c:pt>
                <c:pt idx="111937">
                  <c:v>2.8146177780000001E-9</c:v>
                </c:pt>
                <c:pt idx="111938">
                  <c:v>1.042481418E-8</c:v>
                </c:pt>
                <c:pt idx="111939">
                  <c:v>9.63684588E-8</c:v>
                </c:pt>
                <c:pt idx="111940">
                  <c:v>1.198368975E-8</c:v>
                </c:pt>
                <c:pt idx="111941">
                  <c:v>1.422271494E-8</c:v>
                </c:pt>
                <c:pt idx="111942">
                  <c:v>1.7457638119999998E-8</c:v>
                </c:pt>
                <c:pt idx="111943">
                  <c:v>1.3178275360000001E-7</c:v>
                </c:pt>
                <c:pt idx="111944">
                  <c:v>1.872903194E-8</c:v>
                </c:pt>
                <c:pt idx="111945">
                  <c:v>2.6364349210000001E-8</c:v>
                </c:pt>
                <c:pt idx="111946">
                  <c:v>2.513263378E-8</c:v>
                </c:pt>
                <c:pt idx="111947">
                  <c:v>3.4842197110000002E-7</c:v>
                </c:pt>
                <c:pt idx="111948">
                  <c:v>2.504591171E-8</c:v>
                </c:pt>
                <c:pt idx="111949">
                  <c:v>3.4868845449999997E-8</c:v>
                </c:pt>
                <c:pt idx="111950">
                  <c:v>1.2338878129999999E-8</c:v>
                </c:pt>
                <c:pt idx="111951">
                  <c:v>4.8549753280000004E-6</c:v>
                </c:pt>
                <c:pt idx="111952">
                  <c:v>1.657601677E-8</c:v>
                </c:pt>
                <c:pt idx="111953">
                  <c:v>3.0187103570000003E-8</c:v>
                </c:pt>
                <c:pt idx="111954">
                  <c:v>9.2043754490000005E-8</c:v>
                </c:pt>
                <c:pt idx="111955">
                  <c:v>2.6207243720000001E-6</c:v>
                </c:pt>
                <c:pt idx="111956">
                  <c:v>3.2364105339999999E-8</c:v>
                </c:pt>
                <c:pt idx="111957">
                  <c:v>1.9362591440000001E-8</c:v>
                </c:pt>
                <c:pt idx="111958">
                  <c:v>1.809105981E-8</c:v>
                </c:pt>
                <c:pt idx="111959">
                  <c:v>1.8026575310000001E-7</c:v>
                </c:pt>
                <c:pt idx="111960">
                  <c:v>1.2609620960000001E-8</c:v>
                </c:pt>
                <c:pt idx="111961">
                  <c:v>7.8824725090000005E-9</c:v>
                </c:pt>
                <c:pt idx="111962">
                  <c:v>3.8305408370000003E-9</c:v>
                </c:pt>
                <c:pt idx="111963">
                  <c:v>1.4145462550000001E-7</c:v>
                </c:pt>
                <c:pt idx="111964">
                  <c:v>2.2289525919999999E-9</c:v>
                </c:pt>
                <c:pt idx="111965">
                  <c:v>1.398942466E-9</c:v>
                </c:pt>
                <c:pt idx="111966">
                  <c:v>6.4271287000000001E-10</c:v>
                </c:pt>
                <c:pt idx="111967">
                  <c:v>2.8011304180000001E-9</c:v>
                </c:pt>
                <c:pt idx="111968">
                  <c:v>5.9074069260000004E-11</c:v>
                </c:pt>
                <c:pt idx="111969">
                  <c:v>1.054366106E-14</c:v>
                </c:pt>
                <c:pt idx="111970">
                  <c:v>2.9731924179999997E-11</c:v>
                </c:pt>
                <c:pt idx="111971">
                  <c:v>8.2174142519999992E-9</c:v>
                </c:pt>
                <c:pt idx="111972">
                  <c:v>2.1462406040000001E-10</c:v>
                </c:pt>
                <c:pt idx="111973">
                  <c:v>1.63048221E-10</c:v>
                </c:pt>
                <c:pt idx="111974">
                  <c:v>5.6076993399999998E-11</c:v>
                </c:pt>
                <c:pt idx="111975">
                  <c:v>8.1960718540000006E-9</c:v>
                </c:pt>
                <c:pt idx="111976">
                  <c:v>5.8372591489999995E-11</c:v>
                </c:pt>
                <c:pt idx="111977">
                  <c:v>8.7066559729999997E-11</c:v>
                </c:pt>
                <c:pt idx="111978">
                  <c:v>2.3816277870000001E-10</c:v>
                </c:pt>
                <c:pt idx="111979">
                  <c:v>6.3433202490000003E-9</c:v>
                </c:pt>
                <c:pt idx="111980">
                  <c:v>1.140440948E-9</c:v>
                </c:pt>
                <c:pt idx="111981">
                  <c:v>2.267454293E-9</c:v>
                </c:pt>
                <c:pt idx="111982">
                  <c:v>6.4595046389999997E-9</c:v>
                </c:pt>
                <c:pt idx="111983">
                  <c:v>4.7549823630000001E-7</c:v>
                </c:pt>
                <c:pt idx="111984">
                  <c:v>2.11544559E-8</c:v>
                </c:pt>
                <c:pt idx="111985">
                  <c:v>1.565362698E-8</c:v>
                </c:pt>
                <c:pt idx="111986">
                  <c:v>6.5312217320000001E-9</c:v>
                </c:pt>
                <c:pt idx="111987">
                  <c:v>1.2590468049999999E-7</c:v>
                </c:pt>
                <c:pt idx="111988">
                  <c:v>3.62750546E-8</c:v>
                </c:pt>
                <c:pt idx="111989">
                  <c:v>3.0176660990000002E-8</c:v>
                </c:pt>
                <c:pt idx="111990">
                  <c:v>2.8120054760000001E-8</c:v>
                </c:pt>
                <c:pt idx="111991">
                  <c:v>9.3188082900000005E-7</c:v>
                </c:pt>
                <c:pt idx="111992">
                  <c:v>1.361315054E-7</c:v>
                </c:pt>
                <c:pt idx="111993">
                  <c:v>8.8842220989999999E-8</c:v>
                </c:pt>
                <c:pt idx="111994">
                  <c:v>7.4661477019999999E-9</c:v>
                </c:pt>
                <c:pt idx="111995">
                  <c:v>6.7146453860000002E-6</c:v>
                </c:pt>
                <c:pt idx="111996">
                  <c:v>1.2926690220000001E-8</c:v>
                </c:pt>
                <c:pt idx="111997">
                  <c:v>6.1556531020000002E-8</c:v>
                </c:pt>
                <c:pt idx="111998">
                  <c:v>7.4788702789999995E-8</c:v>
                </c:pt>
                <c:pt idx="111999">
                  <c:v>3.055561006E-7</c:v>
                </c:pt>
                <c:pt idx="112000">
                  <c:v>4.1644001400000003E-8</c:v>
                </c:pt>
                <c:pt idx="112001">
                  <c:v>5.8253397560000001E-8</c:v>
                </c:pt>
                <c:pt idx="112002">
                  <c:v>1.6953013399999999E-7</c:v>
                </c:pt>
                <c:pt idx="112003">
                  <c:v>4.3983949670000002E-6</c:v>
                </c:pt>
                <c:pt idx="112004">
                  <c:v>2.0109260710000001E-7</c:v>
                </c:pt>
                <c:pt idx="112005">
                  <c:v>5.3525124979999998E-8</c:v>
                </c:pt>
                <c:pt idx="112006">
                  <c:v>9.4028107609999999E-9</c:v>
                </c:pt>
                <c:pt idx="112007">
                  <c:v>3.2317555760000001E-7</c:v>
                </c:pt>
                <c:pt idx="112008">
                  <c:v>2.3746808149999998E-8</c:v>
                </c:pt>
                <c:pt idx="112009">
                  <c:v>8.6583710129999999E-9</c:v>
                </c:pt>
                <c:pt idx="112010">
                  <c:v>6.8761352039999997E-9</c:v>
                </c:pt>
                <c:pt idx="112011">
                  <c:v>4.811795232E-8</c:v>
                </c:pt>
                <c:pt idx="112012">
                  <c:v>1.106142736E-8</c:v>
                </c:pt>
                <c:pt idx="112013">
                  <c:v>4.267847976E-10</c:v>
                </c:pt>
                <c:pt idx="112014">
                  <c:v>6.8139078969999998E-9</c:v>
                </c:pt>
                <c:pt idx="112015">
                  <c:v>3.6165319229999997E-8</c:v>
                </c:pt>
                <c:pt idx="112016">
                  <c:v>3.7306545459999998E-9</c:v>
                </c:pt>
                <c:pt idx="112017">
                  <c:v>2.822961816E-9</c:v>
                </c:pt>
                <c:pt idx="112018">
                  <c:v>2.908789804E-9</c:v>
                </c:pt>
                <c:pt idx="112019">
                  <c:v>2.8541765630000002E-9</c:v>
                </c:pt>
                <c:pt idx="112020">
                  <c:v>3.4503444640000001E-9</c:v>
                </c:pt>
                <c:pt idx="112021">
                  <c:v>3.4786494450000001E-9</c:v>
                </c:pt>
                <c:pt idx="112022">
                  <c:v>2.7128995460000001E-9</c:v>
                </c:pt>
                <c:pt idx="112023">
                  <c:v>2.1291953009999999E-8</c:v>
                </c:pt>
                <c:pt idx="112024">
                  <c:v>1.132356621E-10</c:v>
                </c:pt>
                <c:pt idx="112025">
                  <c:v>5.8367075960000001E-9</c:v>
                </c:pt>
                <c:pt idx="112026">
                  <c:v>2.4943623E-8</c:v>
                </c:pt>
                <c:pt idx="112027">
                  <c:v>2.1388274450000001E-7</c:v>
                </c:pt>
                <c:pt idx="112028">
                  <c:v>1.613871457E-9</c:v>
                </c:pt>
                <c:pt idx="112029">
                  <c:v>2.6111787619999998E-9</c:v>
                </c:pt>
                <c:pt idx="112030">
                  <c:v>4.5385363339999997E-9</c:v>
                </c:pt>
                <c:pt idx="112031">
                  <c:v>1.689605115E-7</c:v>
                </c:pt>
                <c:pt idx="112032">
                  <c:v>1.595146524E-8</c:v>
                </c:pt>
                <c:pt idx="112033">
                  <c:v>3.7949794240000002E-8</c:v>
                </c:pt>
                <c:pt idx="112034">
                  <c:v>5.2373773549999999E-8</c:v>
                </c:pt>
                <c:pt idx="112035">
                  <c:v>1.7646166230000001E-6</c:v>
                </c:pt>
                <c:pt idx="112036">
                  <c:v>1.851277469E-8</c:v>
                </c:pt>
                <c:pt idx="112037">
                  <c:v>6.528990021E-8</c:v>
                </c:pt>
                <c:pt idx="112038">
                  <c:v>1.5768843549999999E-7</c:v>
                </c:pt>
                <c:pt idx="112039">
                  <c:v>5.8910260759999995E-7</c:v>
                </c:pt>
                <c:pt idx="112040">
                  <c:v>1.2160628230000001E-7</c:v>
                </c:pt>
                <c:pt idx="112041">
                  <c:v>9.1613455320000005E-8</c:v>
                </c:pt>
                <c:pt idx="112042">
                  <c:v>4.1443995310000001E-7</c:v>
                </c:pt>
                <c:pt idx="112043">
                  <c:v>6.1456912150000003E-6</c:v>
                </c:pt>
                <c:pt idx="112044">
                  <c:v>1.2854129530000001E-6</c:v>
                </c:pt>
                <c:pt idx="112045">
                  <c:v>9.7233407810000002E-7</c:v>
                </c:pt>
                <c:pt idx="112046">
                  <c:v>1.402794279E-6</c:v>
                </c:pt>
                <c:pt idx="112047">
                  <c:v>8.3193950419999999E-6</c:v>
                </c:pt>
                <c:pt idx="112048">
                  <c:v>4.4434089729999998E-8</c:v>
                </c:pt>
                <c:pt idx="112049">
                  <c:v>1.271837162E-7</c:v>
                </c:pt>
                <c:pt idx="112050">
                  <c:v>1.076328327E-8</c:v>
                </c:pt>
                <c:pt idx="112051">
                  <c:v>4.3182381179999998E-7</c:v>
                </c:pt>
                <c:pt idx="112052">
                  <c:v>7.2868402410000002E-8</c:v>
                </c:pt>
                <c:pt idx="112053">
                  <c:v>9.6841263010000006E-8</c:v>
                </c:pt>
                <c:pt idx="112054">
                  <c:v>1.039448443E-8</c:v>
                </c:pt>
                <c:pt idx="112055">
                  <c:v>1.4961559609999999E-7</c:v>
                </c:pt>
                <c:pt idx="112056">
                  <c:v>4.125833501E-8</c:v>
                </c:pt>
                <c:pt idx="112057">
                  <c:v>6.1036313489999999E-8</c:v>
                </c:pt>
                <c:pt idx="112058">
                  <c:v>5.8241363120000003E-8</c:v>
                </c:pt>
                <c:pt idx="112059">
                  <c:v>3.2494354210000002E-8</c:v>
                </c:pt>
                <c:pt idx="112060">
                  <c:v>4.3872874399999998E-8</c:v>
                </c:pt>
                <c:pt idx="112061">
                  <c:v>2.457388146E-8</c:v>
                </c:pt>
                <c:pt idx="112062">
                  <c:v>2.467696117E-8</c:v>
                </c:pt>
                <c:pt idx="112063">
                  <c:v>3.2770779510000002E-8</c:v>
                </c:pt>
                <c:pt idx="112064">
                  <c:v>2.0943654469999998E-8</c:v>
                </c:pt>
                <c:pt idx="112065">
                  <c:v>1.2449862419999999E-8</c:v>
                </c:pt>
                <c:pt idx="112066">
                  <c:v>1.480645273E-8</c:v>
                </c:pt>
                <c:pt idx="112067">
                  <c:v>1.985086941E-8</c:v>
                </c:pt>
                <c:pt idx="112068">
                  <c:v>1.4201279910000001E-8</c:v>
                </c:pt>
                <c:pt idx="112069">
                  <c:v>1.6475791319999999E-8</c:v>
                </c:pt>
                <c:pt idx="112070">
                  <c:v>1.70572234E-8</c:v>
                </c:pt>
                <c:pt idx="112071">
                  <c:v>6.8442420160000001E-9</c:v>
                </c:pt>
                <c:pt idx="112072">
                  <c:v>2.8831690879999999E-8</c:v>
                </c:pt>
                <c:pt idx="112073">
                  <c:v>3.0036620890000001E-8</c:v>
                </c:pt>
                <c:pt idx="112074">
                  <c:v>3.0638668529999997E-8</c:v>
                </c:pt>
                <c:pt idx="112075">
                  <c:v>7.0859497119999994E-8</c:v>
                </c:pt>
                <c:pt idx="112076">
                  <c:v>7.4124237320000003E-8</c:v>
                </c:pt>
                <c:pt idx="112077">
                  <c:v>2.390156002E-8</c:v>
                </c:pt>
                <c:pt idx="112078">
                  <c:v>3.8558032410000002E-8</c:v>
                </c:pt>
                <c:pt idx="112079">
                  <c:v>1.4808543689999999E-7</c:v>
                </c:pt>
                <c:pt idx="112080">
                  <c:v>1.596223461E-7</c:v>
                </c:pt>
                <c:pt idx="112081">
                  <c:v>3.7637094699999997E-8</c:v>
                </c:pt>
                <c:pt idx="112082">
                  <c:v>4.1003651970000001E-8</c:v>
                </c:pt>
                <c:pt idx="112083">
                  <c:v>9.7969024039999996E-7</c:v>
                </c:pt>
                <c:pt idx="112084">
                  <c:v>7.5443493020000005E-7</c:v>
                </c:pt>
                <c:pt idx="112085">
                  <c:v>9.1126380589999999E-7</c:v>
                </c:pt>
                <c:pt idx="112086">
                  <c:v>6.9664733180000001E-6</c:v>
                </c:pt>
                <c:pt idx="112087">
                  <c:v>1.4840877769999999E-5</c:v>
                </c:pt>
                <c:pt idx="112088">
                  <c:v>1.1333655E-6</c:v>
                </c:pt>
                <c:pt idx="112089">
                  <c:v>6.8449634389999997E-7</c:v>
                </c:pt>
                <c:pt idx="112090">
                  <c:v>2.5884150670000001E-7</c:v>
                </c:pt>
                <c:pt idx="112091">
                  <c:v>2.6889357289999999E-7</c:v>
                </c:pt>
                <c:pt idx="112092">
                  <c:v>1.940399889E-7</c:v>
                </c:pt>
                <c:pt idx="112093">
                  <c:v>2.18130989E-7</c:v>
                </c:pt>
                <c:pt idx="112094">
                  <c:v>4.0306682630000001E-7</c:v>
                </c:pt>
                <c:pt idx="112095">
                  <c:v>1.1232569600000001E-6</c:v>
                </c:pt>
                <c:pt idx="112096">
                  <c:v>3.687445316E-7</c:v>
                </c:pt>
                <c:pt idx="112097">
                  <c:v>2.6903421239999998E-7</c:v>
                </c:pt>
                <c:pt idx="112098">
                  <c:v>4.7007966329999999E-7</c:v>
                </c:pt>
                <c:pt idx="112099">
                  <c:v>3.1695877789999999E-7</c:v>
                </c:pt>
                <c:pt idx="112100">
                  <c:v>4.3618540779999998E-8</c:v>
                </c:pt>
                <c:pt idx="112101">
                  <c:v>9.3487713690000001E-8</c:v>
                </c:pt>
                <c:pt idx="112102">
                  <c:v>6.0853990530000003E-8</c:v>
                </c:pt>
                <c:pt idx="112103">
                  <c:v>2.551188316E-8</c:v>
                </c:pt>
                <c:pt idx="112104">
                  <c:v>6.1867535800000003E-8</c:v>
                </c:pt>
                <c:pt idx="112105">
                  <c:v>1.8393606450000001E-7</c:v>
                </c:pt>
                <c:pt idx="112106">
                  <c:v>3.7468540020000001E-7</c:v>
                </c:pt>
                <c:pt idx="112107">
                  <c:v>4.8694364739999997E-7</c:v>
                </c:pt>
                <c:pt idx="112108">
                  <c:v>1.330652398E-8</c:v>
                </c:pt>
                <c:pt idx="112109">
                  <c:v>2.0885718489999999E-8</c:v>
                </c:pt>
                <c:pt idx="112110">
                  <c:v>3.0289447819999998E-8</c:v>
                </c:pt>
                <c:pt idx="112111">
                  <c:v>3.5064420230000002E-8</c:v>
                </c:pt>
                <c:pt idx="112112">
                  <c:v>3.6568714749999999E-8</c:v>
                </c:pt>
                <c:pt idx="112113">
                  <c:v>3.0373236830000001E-8</c:v>
                </c:pt>
                <c:pt idx="112114">
                  <c:v>1.6888513980000001E-8</c:v>
                </c:pt>
                <c:pt idx="112115">
                  <c:v>6.2764900849999999E-8</c:v>
                </c:pt>
                <c:pt idx="112116">
                  <c:v>2.3949345390000001E-8</c:v>
                </c:pt>
                <c:pt idx="112117">
                  <c:v>2.8102821990000002E-8</c:v>
                </c:pt>
                <c:pt idx="112118">
                  <c:v>2.1691205310000001E-8</c:v>
                </c:pt>
                <c:pt idx="112119">
                  <c:v>4.4179596769999999E-8</c:v>
                </c:pt>
                <c:pt idx="112120">
                  <c:v>3.6332302929999997E-8</c:v>
                </c:pt>
                <c:pt idx="112121">
                  <c:v>7.9624214779999998E-8</c:v>
                </c:pt>
                <c:pt idx="112122">
                  <c:v>1.4240038949999999E-9</c:v>
                </c:pt>
                <c:pt idx="112123">
                  <c:v>2.6042216779999999E-8</c:v>
                </c:pt>
                <c:pt idx="112124">
                  <c:v>1.8360316559999999E-7</c:v>
                </c:pt>
                <c:pt idx="112125">
                  <c:v>2.0295550460000001E-7</c:v>
                </c:pt>
                <c:pt idx="112126">
                  <c:v>1.6360057160000001E-6</c:v>
                </c:pt>
                <c:pt idx="112127">
                  <c:v>2.702585435E-6</c:v>
                </c:pt>
                <c:pt idx="112128">
                  <c:v>5.6491930740000001E-7</c:v>
                </c:pt>
                <c:pt idx="112129">
                  <c:v>1.535541439E-6</c:v>
                </c:pt>
                <c:pt idx="112130">
                  <c:v>2.7046072220000001E-6</c:v>
                </c:pt>
                <c:pt idx="112131">
                  <c:v>8.902431254E-7</c:v>
                </c:pt>
                <c:pt idx="112132">
                  <c:v>6.4505521410000001E-7</c:v>
                </c:pt>
                <c:pt idx="112133">
                  <c:v>6.8638684370000002E-7</c:v>
                </c:pt>
                <c:pt idx="112134">
                  <c:v>1.2769423209999999E-6</c:v>
                </c:pt>
                <c:pt idx="112135">
                  <c:v>3.3056981169999998E-6</c:v>
                </c:pt>
                <c:pt idx="112136">
                  <c:v>2.1640935959999998E-6</c:v>
                </c:pt>
                <c:pt idx="112137">
                  <c:v>1.2550620199999999E-6</c:v>
                </c:pt>
                <c:pt idx="112138">
                  <c:v>1.448743542E-5</c:v>
                </c:pt>
                <c:pt idx="112139">
                  <c:v>4.3497128720000002E-6</c:v>
                </c:pt>
                <c:pt idx="112140">
                  <c:v>9.0245082480000002E-7</c:v>
                </c:pt>
                <c:pt idx="112141">
                  <c:v>6.3356661129999998E-7</c:v>
                </c:pt>
                <c:pt idx="112142">
                  <c:v>3.2464427450000002E-7</c:v>
                </c:pt>
                <c:pt idx="112143">
                  <c:v>7.4862387950000006E-8</c:v>
                </c:pt>
                <c:pt idx="112144">
                  <c:v>4.2446119649999998E-7</c:v>
                </c:pt>
                <c:pt idx="112145">
                  <c:v>1.018834087E-7</c:v>
                </c:pt>
                <c:pt idx="112146">
                  <c:v>2.3728820639999999E-6</c:v>
                </c:pt>
                <c:pt idx="112147">
                  <c:v>1.0001223070000001E-6</c:v>
                </c:pt>
                <c:pt idx="112148">
                  <c:v>5.3793980130000004E-7</c:v>
                </c:pt>
                <c:pt idx="112149">
                  <c:v>3.969940766E-7</c:v>
                </c:pt>
                <c:pt idx="112150">
                  <c:v>3.237102702E-7</c:v>
                </c:pt>
                <c:pt idx="112151">
                  <c:v>1.527528779E-7</c:v>
                </c:pt>
                <c:pt idx="112152">
                  <c:v>3.4856869959999998E-8</c:v>
                </c:pt>
                <c:pt idx="112153">
                  <c:v>2.3074410650000001E-8</c:v>
                </c:pt>
                <c:pt idx="112154">
                  <c:v>3.8697561840000002E-8</c:v>
                </c:pt>
                <c:pt idx="112155">
                  <c:v>5.2853145489999997E-8</c:v>
                </c:pt>
                <c:pt idx="112156">
                  <c:v>1.0203623530000001E-7</c:v>
                </c:pt>
                <c:pt idx="112157">
                  <c:v>7.9869670130000003E-8</c:v>
                </c:pt>
                <c:pt idx="112158">
                  <c:v>4.2357069360000002E-7</c:v>
                </c:pt>
                <c:pt idx="112159">
                  <c:v>2.000389814E-7</c:v>
                </c:pt>
                <c:pt idx="112160">
                  <c:v>7.6389084139999998E-8</c:v>
                </c:pt>
                <c:pt idx="112161">
                  <c:v>2.1347117509999999E-7</c:v>
                </c:pt>
                <c:pt idx="112162">
                  <c:v>4.3757242979999998E-8</c:v>
                </c:pt>
                <c:pt idx="112163">
                  <c:v>4.4287404250000002E-8</c:v>
                </c:pt>
                <c:pt idx="112164">
                  <c:v>9.8128057970000001E-8</c:v>
                </c:pt>
                <c:pt idx="112165">
                  <c:v>9.0112742909999998E-8</c:v>
                </c:pt>
                <c:pt idx="112166">
                  <c:v>3.5609694559999998E-8</c:v>
                </c:pt>
                <c:pt idx="112167">
                  <c:v>5.3895318120000001E-8</c:v>
                </c:pt>
                <c:pt idx="112168">
                  <c:v>3.8766368690000003E-8</c:v>
                </c:pt>
                <c:pt idx="112169">
                  <c:v>1.668363696E-8</c:v>
                </c:pt>
                <c:pt idx="112170">
                  <c:v>3.4363732750000002E-7</c:v>
                </c:pt>
                <c:pt idx="112171">
                  <c:v>1.3418002159999999E-8</c:v>
                </c:pt>
                <c:pt idx="112172">
                  <c:v>6.5086026220000006E-8</c:v>
                </c:pt>
                <c:pt idx="112173">
                  <c:v>1.7996933439999999E-7</c:v>
                </c:pt>
                <c:pt idx="112174">
                  <c:v>3.4314917749999998E-7</c:v>
                </c:pt>
                <c:pt idx="112175">
                  <c:v>1.6742010859999999E-7</c:v>
                </c:pt>
                <c:pt idx="112176">
                  <c:v>7.1452877040000005E-7</c:v>
                </c:pt>
                <c:pt idx="112177">
                  <c:v>1.4897680659999999E-6</c:v>
                </c:pt>
                <c:pt idx="112178">
                  <c:v>3.3875458169999997E-5</c:v>
                </c:pt>
                <c:pt idx="112179">
                  <c:v>7.9435478759999999E-6</c:v>
                </c:pt>
                <c:pt idx="112180">
                  <c:v>1.2501417189999999E-6</c:v>
                </c:pt>
                <c:pt idx="112181">
                  <c:v>2.9593675199999999E-6</c:v>
                </c:pt>
                <c:pt idx="112182">
                  <c:v>5.1180470799999996E-6</c:v>
                </c:pt>
                <c:pt idx="112183">
                  <c:v>2.9096181270000001E-7</c:v>
                </c:pt>
                <c:pt idx="112184">
                  <c:v>4.8541865869999996E-7</c:v>
                </c:pt>
                <c:pt idx="112185">
                  <c:v>1.4044296119999999E-6</c:v>
                </c:pt>
                <c:pt idx="112186">
                  <c:v>1.132026226E-6</c:v>
                </c:pt>
                <c:pt idx="112187">
                  <c:v>3.0398984320000001E-7</c:v>
                </c:pt>
                <c:pt idx="112188">
                  <c:v>5.4850859540000005E-7</c:v>
                </c:pt>
                <c:pt idx="112189">
                  <c:v>1.2142462990000001E-6</c:v>
                </c:pt>
                <c:pt idx="112190">
                  <c:v>1.562085868E-6</c:v>
                </c:pt>
                <c:pt idx="112191">
                  <c:v>6.0737571709999997E-7</c:v>
                </c:pt>
                <c:pt idx="112192">
                  <c:v>5.7813314040000004E-7</c:v>
                </c:pt>
                <c:pt idx="112193">
                  <c:v>3.5914200989999999E-7</c:v>
                </c:pt>
                <c:pt idx="112194">
                  <c:v>2.7028963770000002E-7</c:v>
                </c:pt>
                <c:pt idx="112195">
                  <c:v>2.192650214E-7</c:v>
                </c:pt>
                <c:pt idx="112196">
                  <c:v>2.7668081199999999E-7</c:v>
                </c:pt>
                <c:pt idx="112197">
                  <c:v>5.101142638E-8</c:v>
                </c:pt>
                <c:pt idx="112198">
                  <c:v>7.0699131800000002E-7</c:v>
                </c:pt>
                <c:pt idx="112199">
                  <c:v>4.6867990979999997E-8</c:v>
                </c:pt>
                <c:pt idx="112200">
                  <c:v>5.7033216330000001E-8</c:v>
                </c:pt>
                <c:pt idx="112201">
                  <c:v>1.5967132990000001E-8</c:v>
                </c:pt>
                <c:pt idx="112202">
                  <c:v>1.296404254E-6</c:v>
                </c:pt>
                <c:pt idx="112203">
                  <c:v>1.9233656550000001E-8</c:v>
                </c:pt>
                <c:pt idx="112204">
                  <c:v>6.5484854120000003E-9</c:v>
                </c:pt>
                <c:pt idx="112205">
                  <c:v>1.2911858329999999E-7</c:v>
                </c:pt>
                <c:pt idx="112206">
                  <c:v>1.239703763E-6</c:v>
                </c:pt>
                <c:pt idx="112207">
                  <c:v>9.8005076549999994E-8</c:v>
                </c:pt>
                <c:pt idx="112208">
                  <c:v>9.6756794859999994E-8</c:v>
                </c:pt>
                <c:pt idx="112209">
                  <c:v>1.9324028810000001E-7</c:v>
                </c:pt>
                <c:pt idx="112210">
                  <c:v>7.7937957619999997E-7</c:v>
                </c:pt>
                <c:pt idx="112211">
                  <c:v>1.333145845E-7</c:v>
                </c:pt>
                <c:pt idx="112212">
                  <c:v>8.8500018060000006E-8</c:v>
                </c:pt>
                <c:pt idx="112213">
                  <c:v>1.6230918070000001E-7</c:v>
                </c:pt>
                <c:pt idx="112214">
                  <c:v>2.103012608E-7</c:v>
                </c:pt>
                <c:pt idx="112215">
                  <c:v>9.775529585E-8</c:v>
                </c:pt>
                <c:pt idx="112216">
                  <c:v>7.6317941249999994E-8</c:v>
                </c:pt>
                <c:pt idx="112217">
                  <c:v>5.9781388009999994E-8</c:v>
                </c:pt>
                <c:pt idx="112218">
                  <c:v>2.5056328000000002E-6</c:v>
                </c:pt>
                <c:pt idx="112219">
                  <c:v>2.4822301570000001E-7</c:v>
                </c:pt>
                <c:pt idx="112220">
                  <c:v>5.6511055450000001E-7</c:v>
                </c:pt>
                <c:pt idx="112221">
                  <c:v>1.0220527739999999E-6</c:v>
                </c:pt>
                <c:pt idx="112222">
                  <c:v>1.9046651190000001E-5</c:v>
                </c:pt>
                <c:pt idx="112223">
                  <c:v>6.0580903970000005E-7</c:v>
                </c:pt>
                <c:pt idx="112224">
                  <c:v>2.1987980130000001E-7</c:v>
                </c:pt>
                <c:pt idx="112225">
                  <c:v>4.0154517119999999E-7</c:v>
                </c:pt>
                <c:pt idx="112226">
                  <c:v>7.9799809729999993E-6</c:v>
                </c:pt>
                <c:pt idx="112227">
                  <c:v>9.084782242E-7</c:v>
                </c:pt>
                <c:pt idx="112228">
                  <c:v>5.2110591889999998E-7</c:v>
                </c:pt>
                <c:pt idx="112229">
                  <c:v>1.200535452E-7</c:v>
                </c:pt>
                <c:pt idx="112230">
                  <c:v>4.5116252250000001E-5</c:v>
                </c:pt>
                <c:pt idx="112231">
                  <c:v>2.475696729E-7</c:v>
                </c:pt>
                <c:pt idx="112232">
                  <c:v>6.5114319860000002E-7</c:v>
                </c:pt>
                <c:pt idx="112233">
                  <c:v>8.5341150780000004E-7</c:v>
                </c:pt>
                <c:pt idx="112234">
                  <c:v>1.1822761989999999E-5</c:v>
                </c:pt>
                <c:pt idx="112235">
                  <c:v>2.5564012119999998E-7</c:v>
                </c:pt>
                <c:pt idx="112236">
                  <c:v>4.2964637620000001E-7</c:v>
                </c:pt>
                <c:pt idx="112237">
                  <c:v>2.561139069E-7</c:v>
                </c:pt>
                <c:pt idx="112238">
                  <c:v>4.6507308659999998E-5</c:v>
                </c:pt>
                <c:pt idx="112239">
                  <c:v>6.1036878769999996E-7</c:v>
                </c:pt>
                <c:pt idx="112240">
                  <c:v>2.1582997500000001E-7</c:v>
                </c:pt>
                <c:pt idx="112241">
                  <c:v>8.1452360210000003E-7</c:v>
                </c:pt>
                <c:pt idx="112242">
                  <c:v>1.404656324E-5</c:v>
                </c:pt>
                <c:pt idx="112243">
                  <c:v>6.0513259719999995E-8</c:v>
                </c:pt>
                <c:pt idx="112244">
                  <c:v>8.5900990940000001E-8</c:v>
                </c:pt>
                <c:pt idx="112245">
                  <c:v>1.3446433540000001E-7</c:v>
                </c:pt>
                <c:pt idx="112246">
                  <c:v>1.376143635E-6</c:v>
                </c:pt>
                <c:pt idx="112247">
                  <c:v>6.9211409809999998E-7</c:v>
                </c:pt>
                <c:pt idx="112248">
                  <c:v>6.964865218E-7</c:v>
                </c:pt>
                <c:pt idx="112249">
                  <c:v>2.3865103640000002E-7</c:v>
                </c:pt>
                <c:pt idx="112250">
                  <c:v>1.7359304200000001E-4</c:v>
                </c:pt>
                <c:pt idx="112251">
                  <c:v>3.1097878939999998E-7</c:v>
                </c:pt>
                <c:pt idx="112252">
                  <c:v>2.849034379E-6</c:v>
                </c:pt>
                <c:pt idx="112253">
                  <c:v>4.4471594470000003E-6</c:v>
                </c:pt>
                <c:pt idx="112254">
                  <c:v>3.7980357950000002E-5</c:v>
                </c:pt>
                <c:pt idx="112255">
                  <c:v>3.4791414660000001E-6</c:v>
                </c:pt>
                <c:pt idx="112256">
                  <c:v>5.064237527E-6</c:v>
                </c:pt>
                <c:pt idx="112257">
                  <c:v>5.2658374499999997E-6</c:v>
                </c:pt>
                <c:pt idx="112258">
                  <c:v>2.2482867600000001E-4</c:v>
                </c:pt>
                <c:pt idx="112259">
                  <c:v>4.180032404E-6</c:v>
                </c:pt>
                <c:pt idx="112260">
                  <c:v>7.7455975040000003E-6</c:v>
                </c:pt>
                <c:pt idx="112261">
                  <c:v>1.3068186620000001E-5</c:v>
                </c:pt>
                <c:pt idx="112262">
                  <c:v>1.6802178210000001E-3</c:v>
                </c:pt>
                <c:pt idx="112263">
                  <c:v>1.219708022E-5</c:v>
                </c:pt>
                <c:pt idx="112264">
                  <c:v>9.1418324729999998E-6</c:v>
                </c:pt>
                <c:pt idx="112265">
                  <c:v>8.2117594040000004E-6</c:v>
                </c:pt>
                <c:pt idx="112266">
                  <c:v>1.05744559E-4</c:v>
                </c:pt>
                <c:pt idx="112267">
                  <c:v>1.027160946E-5</c:v>
                </c:pt>
                <c:pt idx="112268">
                  <c:v>9.34007397E-6</c:v>
                </c:pt>
                <c:pt idx="112269">
                  <c:v>1.035067097E-5</c:v>
                </c:pt>
                <c:pt idx="112270">
                  <c:v>1.675696369E-3</c:v>
                </c:pt>
                <c:pt idx="112271">
                  <c:v>1.492410503E-5</c:v>
                </c:pt>
                <c:pt idx="112272">
                  <c:v>8.6257925940000005E-6</c:v>
                </c:pt>
                <c:pt idx="112273">
                  <c:v>2.9257054480000001E-6</c:v>
                </c:pt>
                <c:pt idx="112274">
                  <c:v>2.3100770689999999E-4</c:v>
                </c:pt>
                <c:pt idx="112275">
                  <c:v>6.6410095549999996E-6</c:v>
                </c:pt>
                <c:pt idx="112276">
                  <c:v>5.1214836250000002E-6</c:v>
                </c:pt>
                <c:pt idx="112277">
                  <c:v>2.7956639530000002E-6</c:v>
                </c:pt>
                <c:pt idx="112278">
                  <c:v>3.738792982E-5</c:v>
                </c:pt>
                <c:pt idx="112279">
                  <c:v>5.231030973E-6</c:v>
                </c:pt>
                <c:pt idx="112280">
                  <c:v>3.1166259060000001E-6</c:v>
                </c:pt>
                <c:pt idx="112281">
                  <c:v>1.6354172120000001E-7</c:v>
                </c:pt>
                <c:pt idx="112282">
                  <c:v>1.727814368E-4</c:v>
                </c:pt>
                <c:pt idx="112283">
                  <c:v>4.0835372499999999E-7</c:v>
                </c:pt>
                <c:pt idx="112284">
                  <c:v>7.9932505159999996E-7</c:v>
                </c:pt>
                <c:pt idx="112285">
                  <c:v>6.4126711279999999E-7</c:v>
                </c:pt>
                <c:pt idx="112286">
                  <c:v>1.421679761E-6</c:v>
                </c:pt>
                <c:pt idx="112287">
                  <c:v>1.5935310399999999E-7</c:v>
                </c:pt>
                <c:pt idx="112288">
                  <c:v>8.6615826779999994E-8</c:v>
                </c:pt>
                <c:pt idx="112289">
                  <c:v>6.9047969529999994E-8</c:v>
                </c:pt>
                <c:pt idx="112290">
                  <c:v>1.3261577659999999E-5</c:v>
                </c:pt>
                <c:pt idx="112291">
                  <c:v>6.4001309820000003E-7</c:v>
                </c:pt>
                <c:pt idx="112292">
                  <c:v>3.1921031240000001E-7</c:v>
                </c:pt>
                <c:pt idx="112293">
                  <c:v>5.1999733080000001E-7</c:v>
                </c:pt>
                <c:pt idx="112294">
                  <c:v>4.6850235020000003E-5</c:v>
                </c:pt>
                <c:pt idx="112295">
                  <c:v>4.2693764899999998E-7</c:v>
                </c:pt>
                <c:pt idx="112296">
                  <c:v>4.1716795289999999E-7</c:v>
                </c:pt>
                <c:pt idx="112297">
                  <c:v>1.7720816409999999E-7</c:v>
                </c:pt>
                <c:pt idx="112298">
                  <c:v>1.165597598E-5</c:v>
                </c:pt>
                <c:pt idx="112299">
                  <c:v>1.0002627999999999E-6</c:v>
                </c:pt>
                <c:pt idx="112300">
                  <c:v>6.3821106879999997E-7</c:v>
                </c:pt>
                <c:pt idx="112301">
                  <c:v>1.8218696929999999E-7</c:v>
                </c:pt>
                <c:pt idx="112302">
                  <c:v>4.3897490469999999E-5</c:v>
                </c:pt>
                <c:pt idx="112303">
                  <c:v>3.3760173210000001E-7</c:v>
                </c:pt>
                <c:pt idx="112304">
                  <c:v>6.9730077970000004E-7</c:v>
                </c:pt>
                <c:pt idx="112305">
                  <c:v>8.9573655949999996E-7</c:v>
                </c:pt>
                <c:pt idx="112306">
                  <c:v>7.9869620670000005E-6</c:v>
                </c:pt>
                <c:pt idx="112307">
                  <c:v>5.0535035720000002E-7</c:v>
                </c:pt>
                <c:pt idx="112308">
                  <c:v>2.4932560700000002E-7</c:v>
                </c:pt>
                <c:pt idx="112309">
                  <c:v>5.7930694660000003E-7</c:v>
                </c:pt>
                <c:pt idx="112310">
                  <c:v>1.844336719E-5</c:v>
                </c:pt>
                <c:pt idx="112311">
                  <c:v>1.0794410870000001E-6</c:v>
                </c:pt>
                <c:pt idx="112312">
                  <c:v>7.0414304449999998E-7</c:v>
                </c:pt>
                <c:pt idx="112313">
                  <c:v>2.7858904819999999E-7</c:v>
                </c:pt>
                <c:pt idx="112314">
                  <c:v>2.5607689980000001E-6</c:v>
                </c:pt>
                <c:pt idx="112315">
                  <c:v>5.259449553E-8</c:v>
                </c:pt>
                <c:pt idx="112316">
                  <c:v>7.4695462030000004E-8</c:v>
                </c:pt>
                <c:pt idx="112317">
                  <c:v>9.3741950579999998E-8</c:v>
                </c:pt>
                <c:pt idx="112318">
                  <c:v>2.1918334200000001E-7</c:v>
                </c:pt>
                <c:pt idx="112319">
                  <c:v>1.694505346E-7</c:v>
                </c:pt>
                <c:pt idx="112320">
                  <c:v>8.1662095980000001E-8</c:v>
                </c:pt>
                <c:pt idx="112321">
                  <c:v>1.2610250849999999E-7</c:v>
                </c:pt>
                <c:pt idx="112322">
                  <c:v>7.7744338590000004E-7</c:v>
                </c:pt>
                <c:pt idx="112323">
                  <c:v>2.0571252120000001E-7</c:v>
                </c:pt>
                <c:pt idx="112324">
                  <c:v>9.6440258850000003E-8</c:v>
                </c:pt>
                <c:pt idx="112325">
                  <c:v>9.4322089460000004E-8</c:v>
                </c:pt>
                <c:pt idx="112326">
                  <c:v>1.2105143659999999E-6</c:v>
                </c:pt>
                <c:pt idx="112327">
                  <c:v>1.0769685820000001E-7</c:v>
                </c:pt>
                <c:pt idx="112328">
                  <c:v>3.1860030250000001E-9</c:v>
                </c:pt>
                <c:pt idx="112329">
                  <c:v>1.853140077E-8</c:v>
                </c:pt>
                <c:pt idx="112330">
                  <c:v>1.208250062E-6</c:v>
                </c:pt>
                <c:pt idx="112331">
                  <c:v>6.2226190159999998E-9</c:v>
                </c:pt>
                <c:pt idx="112332">
                  <c:v>7.0785111599999997E-8</c:v>
                </c:pt>
                <c:pt idx="112333">
                  <c:v>4.8349406730000002E-8</c:v>
                </c:pt>
                <c:pt idx="112334">
                  <c:v>6.1482243709999996E-7</c:v>
                </c:pt>
                <c:pt idx="112335">
                  <c:v>8.7133606140000006E-8</c:v>
                </c:pt>
                <c:pt idx="112336">
                  <c:v>3.0388828949999999E-7</c:v>
                </c:pt>
                <c:pt idx="112337">
                  <c:v>2.1542466410000001E-7</c:v>
                </c:pt>
                <c:pt idx="112338">
                  <c:v>2.30069616E-7</c:v>
                </c:pt>
                <c:pt idx="112339">
                  <c:v>4.3463404869999998E-7</c:v>
                </c:pt>
                <c:pt idx="112340">
                  <c:v>6.0525686790000001E-7</c:v>
                </c:pt>
                <c:pt idx="112341">
                  <c:v>5.8319816860000003E-7</c:v>
                </c:pt>
                <c:pt idx="112342">
                  <c:v>1.596286266E-6</c:v>
                </c:pt>
                <c:pt idx="112343">
                  <c:v>1.1802443639999999E-6</c:v>
                </c:pt>
                <c:pt idx="112344">
                  <c:v>4.7716307000000004E-7</c:v>
                </c:pt>
                <c:pt idx="112345">
                  <c:v>2.8651705580000003E-7</c:v>
                </c:pt>
                <c:pt idx="112346">
                  <c:v>1.1237404499999999E-6</c:v>
                </c:pt>
                <c:pt idx="112347">
                  <c:v>1.336671245E-6</c:v>
                </c:pt>
                <c:pt idx="112348">
                  <c:v>4.0604368359999999E-7</c:v>
                </c:pt>
                <c:pt idx="112349">
                  <c:v>2.689725412E-7</c:v>
                </c:pt>
                <c:pt idx="112350">
                  <c:v>4.7609115069999999E-6</c:v>
                </c:pt>
                <c:pt idx="112351">
                  <c:v>2.4838397220000001E-6</c:v>
                </c:pt>
                <c:pt idx="112352">
                  <c:v>1.348222926E-6</c:v>
                </c:pt>
                <c:pt idx="112353">
                  <c:v>8.0404920220000004E-6</c:v>
                </c:pt>
                <c:pt idx="112354">
                  <c:v>3.2851499819999999E-5</c:v>
                </c:pt>
                <c:pt idx="112355">
                  <c:v>1.589817667E-6</c:v>
                </c:pt>
                <c:pt idx="112356">
                  <c:v>8.1304278669999997E-7</c:v>
                </c:pt>
                <c:pt idx="112357">
                  <c:v>1.6525197580000001E-7</c:v>
                </c:pt>
                <c:pt idx="112358">
                  <c:v>3.389071687E-7</c:v>
                </c:pt>
                <c:pt idx="112359">
                  <c:v>1.7376940869999999E-7</c:v>
                </c:pt>
                <c:pt idx="112360">
                  <c:v>5.9359876950000003E-8</c:v>
                </c:pt>
                <c:pt idx="112361">
                  <c:v>1.1158231389999999E-8</c:v>
                </c:pt>
                <c:pt idx="112362">
                  <c:v>3.1954622939999999E-7</c:v>
                </c:pt>
                <c:pt idx="112363">
                  <c:v>1.047853027E-8</c:v>
                </c:pt>
                <c:pt idx="112364">
                  <c:v>4.0925654800000001E-8</c:v>
                </c:pt>
                <c:pt idx="112365">
                  <c:v>5.2837942180000001E-8</c:v>
                </c:pt>
                <c:pt idx="112366">
                  <c:v>3.342415042E-8</c:v>
                </c:pt>
                <c:pt idx="112367">
                  <c:v>8.9975495990000004E-8</c:v>
                </c:pt>
                <c:pt idx="112368">
                  <c:v>8.9277249330000002E-8</c:v>
                </c:pt>
                <c:pt idx="112369">
                  <c:v>4.2560689789999999E-8</c:v>
                </c:pt>
                <c:pt idx="112370">
                  <c:v>4.4585332479999997E-8</c:v>
                </c:pt>
                <c:pt idx="112371">
                  <c:v>1.9317061959999999E-7</c:v>
                </c:pt>
                <c:pt idx="112372">
                  <c:v>5.364390154E-8</c:v>
                </c:pt>
                <c:pt idx="112373">
                  <c:v>2.104475273E-7</c:v>
                </c:pt>
                <c:pt idx="112374">
                  <c:v>3.9301559459999998E-7</c:v>
                </c:pt>
                <c:pt idx="112375">
                  <c:v>9.8482934650000002E-8</c:v>
                </c:pt>
                <c:pt idx="112376">
                  <c:v>1.0444812570000001E-7</c:v>
                </c:pt>
                <c:pt idx="112377">
                  <c:v>5.066185659E-8</c:v>
                </c:pt>
                <c:pt idx="112378">
                  <c:v>3.6394341159999998E-8</c:v>
                </c:pt>
                <c:pt idx="112379">
                  <c:v>2.329608915E-8</c:v>
                </c:pt>
                <c:pt idx="112380">
                  <c:v>3.9654364489999999E-8</c:v>
                </c:pt>
                <c:pt idx="112381">
                  <c:v>1.4941763520000001E-7</c:v>
                </c:pt>
                <c:pt idx="112382">
                  <c:v>3.043909766E-7</c:v>
                </c:pt>
                <c:pt idx="112383">
                  <c:v>3.8002314210000002E-7</c:v>
                </c:pt>
                <c:pt idx="112384">
                  <c:v>5.2021216709999997E-7</c:v>
                </c:pt>
                <c:pt idx="112385">
                  <c:v>9.9136953789999991E-7</c:v>
                </c:pt>
                <c:pt idx="112386">
                  <c:v>2.2204891559999998E-6</c:v>
                </c:pt>
                <c:pt idx="112387">
                  <c:v>1.3627775230000001E-7</c:v>
                </c:pt>
                <c:pt idx="112388">
                  <c:v>4.0887252719999998E-7</c:v>
                </c:pt>
                <c:pt idx="112389">
                  <c:v>7.5919233250000005E-8</c:v>
                </c:pt>
                <c:pt idx="112390">
                  <c:v>2.8949091659999999E-7</c:v>
                </c:pt>
                <c:pt idx="112391">
                  <c:v>6.1618311320000001E-7</c:v>
                </c:pt>
                <c:pt idx="112392">
                  <c:v>7.8157504950000003E-7</c:v>
                </c:pt>
                <c:pt idx="112393">
                  <c:v>4.2479604980000003E-6</c:v>
                </c:pt>
                <c:pt idx="112394">
                  <c:v>1.3309144140000001E-5</c:v>
                </c:pt>
                <c:pt idx="112395">
                  <c:v>1.3005686389999999E-6</c:v>
                </c:pt>
                <c:pt idx="112396">
                  <c:v>2.467941201E-6</c:v>
                </c:pt>
                <c:pt idx="112397">
                  <c:v>3.235885439E-6</c:v>
                </c:pt>
                <c:pt idx="112398">
                  <c:v>1.335294095E-6</c:v>
                </c:pt>
                <c:pt idx="112399">
                  <c:v>6.7684122920000002E-7</c:v>
                </c:pt>
                <c:pt idx="112400">
                  <c:v>6.1794706509999996E-7</c:v>
                </c:pt>
                <c:pt idx="112401">
                  <c:v>7.940515458E-7</c:v>
                </c:pt>
                <c:pt idx="112402">
                  <c:v>2.5664153120000002E-6</c:v>
                </c:pt>
                <c:pt idx="112403">
                  <c:v>1.281979216E-6</c:v>
                </c:pt>
                <c:pt idx="112404">
                  <c:v>4.8770260330000004E-7</c:v>
                </c:pt>
                <c:pt idx="112405">
                  <c:v>2.7501382790000002E-6</c:v>
                </c:pt>
                <c:pt idx="112406">
                  <c:v>1.5386828580000001E-6</c:v>
                </c:pt>
                <c:pt idx="112407">
                  <c:v>2.336503253E-7</c:v>
                </c:pt>
                <c:pt idx="112408">
                  <c:v>1.7631740570000001E-7</c:v>
                </c:pt>
                <c:pt idx="112409">
                  <c:v>2.7035361569999999E-8</c:v>
                </c:pt>
                <c:pt idx="112410">
                  <c:v>1.809904153E-9</c:v>
                </c:pt>
                <c:pt idx="112411">
                  <c:v>7.7563234350000002E-8</c:v>
                </c:pt>
                <c:pt idx="112412">
                  <c:v>3.1529301979999998E-8</c:v>
                </c:pt>
                <c:pt idx="112413">
                  <c:v>4.4828243920000002E-8</c:v>
                </c:pt>
                <c:pt idx="112414">
                  <c:v>2.060208026E-8</c:v>
                </c:pt>
                <c:pt idx="112415">
                  <c:v>2.635123058E-8</c:v>
                </c:pt>
                <c:pt idx="112416">
                  <c:v>2.4851320150000001E-8</c:v>
                </c:pt>
                <c:pt idx="112417">
                  <c:v>6.1626786550000004E-8</c:v>
                </c:pt>
                <c:pt idx="112418">
                  <c:v>1.719100121E-8</c:v>
                </c:pt>
                <c:pt idx="112419">
                  <c:v>3.0547001640000002E-8</c:v>
                </c:pt>
                <c:pt idx="112420">
                  <c:v>3.558747727E-8</c:v>
                </c:pt>
                <c:pt idx="112421">
                  <c:v>3.318397323E-8</c:v>
                </c:pt>
                <c:pt idx="112422">
                  <c:v>2.8493185469999999E-8</c:v>
                </c:pt>
                <c:pt idx="112423">
                  <c:v>1.8808272259999999E-8</c:v>
                </c:pt>
                <c:pt idx="112424">
                  <c:v>1.9079512920000001E-8</c:v>
                </c:pt>
                <c:pt idx="112425">
                  <c:v>4.6549372610000001E-7</c:v>
                </c:pt>
                <c:pt idx="112426">
                  <c:v>3.55039554E-7</c:v>
                </c:pt>
                <c:pt idx="112427">
                  <c:v>1.640185026E-7</c:v>
                </c:pt>
                <c:pt idx="112428">
                  <c:v>5.4146789630000002E-8</c:v>
                </c:pt>
                <c:pt idx="112429">
                  <c:v>2.7508040520000002E-8</c:v>
                </c:pt>
                <c:pt idx="112430">
                  <c:v>5.5208546129999999E-8</c:v>
                </c:pt>
                <c:pt idx="112431">
                  <c:v>8.1455072850000005E-8</c:v>
                </c:pt>
                <c:pt idx="112432">
                  <c:v>3.8388756690000003E-8</c:v>
                </c:pt>
                <c:pt idx="112433">
                  <c:v>3.0271124230000001E-7</c:v>
                </c:pt>
                <c:pt idx="112434">
                  <c:v>4.2005701469999998E-7</c:v>
                </c:pt>
                <c:pt idx="112435">
                  <c:v>2.383039509E-7</c:v>
                </c:pt>
                <c:pt idx="112436">
                  <c:v>3.7537950409999999E-7</c:v>
                </c:pt>
                <c:pt idx="112437">
                  <c:v>1.084533882E-6</c:v>
                </c:pt>
                <c:pt idx="112438">
                  <c:v>3.8354287489999998E-7</c:v>
                </c:pt>
                <c:pt idx="112439">
                  <c:v>1.8136923570000001E-7</c:v>
                </c:pt>
                <c:pt idx="112440">
                  <c:v>1.722291992E-7</c:v>
                </c:pt>
                <c:pt idx="112441">
                  <c:v>2.7242202839999998E-7</c:v>
                </c:pt>
                <c:pt idx="112442">
                  <c:v>2.285081481E-7</c:v>
                </c:pt>
                <c:pt idx="112443">
                  <c:v>5.393146266E-7</c:v>
                </c:pt>
                <c:pt idx="112444">
                  <c:v>1.064374483E-6</c:v>
                </c:pt>
                <c:pt idx="112445">
                  <c:v>1.4166773400000001E-5</c:v>
                </c:pt>
                <c:pt idx="112446">
                  <c:v>6.3816924839999997E-6</c:v>
                </c:pt>
                <c:pt idx="112447">
                  <c:v>7.8499796170000001E-7</c:v>
                </c:pt>
                <c:pt idx="112448">
                  <c:v>8.3483359789999997E-7</c:v>
                </c:pt>
                <c:pt idx="112449">
                  <c:v>9.811590186999999E-7</c:v>
                </c:pt>
                <c:pt idx="112450">
                  <c:v>3.9075125840000001E-8</c:v>
                </c:pt>
                <c:pt idx="112451">
                  <c:v>4.463957847E-8</c:v>
                </c:pt>
                <c:pt idx="112452">
                  <c:v>1.628039572E-7</c:v>
                </c:pt>
                <c:pt idx="112453">
                  <c:v>1.3870845539999999E-7</c:v>
                </c:pt>
                <c:pt idx="112454">
                  <c:v>3.622712136E-8</c:v>
                </c:pt>
                <c:pt idx="112455">
                  <c:v>2.7583192579999998E-8</c:v>
                </c:pt>
                <c:pt idx="112456">
                  <c:v>7.3585124980000001E-8</c:v>
                </c:pt>
                <c:pt idx="112457">
                  <c:v>6.3609832700000003E-8</c:v>
                </c:pt>
                <c:pt idx="112458">
                  <c:v>2.9842232810000003E-8</c:v>
                </c:pt>
                <c:pt idx="112459">
                  <c:v>2.8451621809999999E-8</c:v>
                </c:pt>
                <c:pt idx="112460">
                  <c:v>2.5561355340000001E-8</c:v>
                </c:pt>
                <c:pt idx="112461">
                  <c:v>5.4798882060000001E-9</c:v>
                </c:pt>
                <c:pt idx="112462">
                  <c:v>1.6041852460000001E-8</c:v>
                </c:pt>
                <c:pt idx="112463">
                  <c:v>1.5373654069999999E-8</c:v>
                </c:pt>
                <c:pt idx="112464">
                  <c:v>1.3311208740000001E-8</c:v>
                </c:pt>
                <c:pt idx="112465">
                  <c:v>1.83294789E-8</c:v>
                </c:pt>
                <c:pt idx="112466">
                  <c:v>1.3968712770000001E-8</c:v>
                </c:pt>
                <c:pt idx="112467">
                  <c:v>1.20495207E-8</c:v>
                </c:pt>
                <c:pt idx="112468">
                  <c:v>2.0243564949999999E-8</c:v>
                </c:pt>
                <c:pt idx="112469">
                  <c:v>2.8684764120000001E-8</c:v>
                </c:pt>
                <c:pt idx="112470">
                  <c:v>2.3332227039999999E-8</c:v>
                </c:pt>
                <c:pt idx="112471">
                  <c:v>2.331001591E-8</c:v>
                </c:pt>
                <c:pt idx="112472">
                  <c:v>3.8832879530000002E-8</c:v>
                </c:pt>
                <c:pt idx="112473">
                  <c:v>2.584250017E-8</c:v>
                </c:pt>
                <c:pt idx="112474">
                  <c:v>5.3862893900000002E-8</c:v>
                </c:pt>
                <c:pt idx="112475">
                  <c:v>5.1727417070000002E-8</c:v>
                </c:pt>
                <c:pt idx="112476">
                  <c:v>2.7830434800000001E-8</c:v>
                </c:pt>
                <c:pt idx="112477">
                  <c:v>1.542597376E-7</c:v>
                </c:pt>
                <c:pt idx="112478">
                  <c:v>9.3130085600000005E-9</c:v>
                </c:pt>
                <c:pt idx="112479">
                  <c:v>8.8289646080000003E-8</c:v>
                </c:pt>
                <c:pt idx="112480">
                  <c:v>5.0119855289999999E-8</c:v>
                </c:pt>
                <c:pt idx="112481">
                  <c:v>4.3128966980000002E-7</c:v>
                </c:pt>
                <c:pt idx="112482">
                  <c:v>9.4241076480000006E-9</c:v>
                </c:pt>
                <c:pt idx="112483">
                  <c:v>1.068588629E-7</c:v>
                </c:pt>
                <c:pt idx="112484">
                  <c:v>2.065272896E-8</c:v>
                </c:pt>
                <c:pt idx="112485">
                  <c:v>7.7362588439999993E-6</c:v>
                </c:pt>
                <c:pt idx="112486">
                  <c:v>1.2369299879999999E-6</c:v>
                </c:pt>
                <c:pt idx="112487">
                  <c:v>8.1046723559999998E-7</c:v>
                </c:pt>
                <c:pt idx="112488">
                  <c:v>1.236707871E-6</c:v>
                </c:pt>
                <c:pt idx="112489">
                  <c:v>5.8583813370000001E-6</c:v>
                </c:pt>
                <c:pt idx="112490">
                  <c:v>3.9258327800000002E-7</c:v>
                </c:pt>
                <c:pt idx="112491">
                  <c:v>7.5513240699999998E-8</c:v>
                </c:pt>
                <c:pt idx="112492">
                  <c:v>9.2842570210000003E-8</c:v>
                </c:pt>
                <c:pt idx="112493">
                  <c:v>5.4334553599999996E-7</c:v>
                </c:pt>
                <c:pt idx="112494">
                  <c:v>1.4333524019999999E-7</c:v>
                </c:pt>
                <c:pt idx="112495">
                  <c:v>4.3245891300000002E-8</c:v>
                </c:pt>
                <c:pt idx="112496">
                  <c:v>1.291848891E-8</c:v>
                </c:pt>
                <c:pt idx="112497">
                  <c:v>1.681990819E-6</c:v>
                </c:pt>
                <c:pt idx="112498">
                  <c:v>4.7170243430000001E-8</c:v>
                </c:pt>
                <c:pt idx="112499">
                  <c:v>3.3339370520000002E-8</c:v>
                </c:pt>
                <c:pt idx="112500">
                  <c:v>1.226648588E-8</c:v>
                </c:pt>
                <c:pt idx="112501">
                  <c:v>1.5989180339999999E-7</c:v>
                </c:pt>
                <c:pt idx="112502">
                  <c:v>4.0457055090000004E-9</c:v>
                </c:pt>
                <c:pt idx="112503">
                  <c:v>2.1474412220000001E-9</c:v>
                </c:pt>
                <c:pt idx="112504">
                  <c:v>1.7153129390000001E-9</c:v>
                </c:pt>
                <c:pt idx="112505">
                  <c:v>1.9435417140000001E-7</c:v>
                </c:pt>
                <c:pt idx="112506">
                  <c:v>2.2293580219999999E-8</c:v>
                </c:pt>
                <c:pt idx="112507">
                  <c:v>3.4915749179999999E-9</c:v>
                </c:pt>
                <c:pt idx="112508">
                  <c:v>6.0965999259999999E-10</c:v>
                </c:pt>
                <c:pt idx="112509">
                  <c:v>2.1596240299999999E-8</c:v>
                </c:pt>
                <c:pt idx="112510">
                  <c:v>2.460970305E-9</c:v>
                </c:pt>
                <c:pt idx="112511">
                  <c:v>3.204175485E-9</c:v>
                </c:pt>
                <c:pt idx="112512">
                  <c:v>3.156213023E-9</c:v>
                </c:pt>
                <c:pt idx="112513">
                  <c:v>2.6265579990000001E-9</c:v>
                </c:pt>
                <c:pt idx="112514">
                  <c:v>2.689262834E-9</c:v>
                </c:pt>
                <c:pt idx="112515">
                  <c:v>2.5984128010000001E-9</c:v>
                </c:pt>
                <c:pt idx="112516">
                  <c:v>3.1229325819999999E-9</c:v>
                </c:pt>
                <c:pt idx="112517">
                  <c:v>3.1285859799999998E-8</c:v>
                </c:pt>
                <c:pt idx="112518">
                  <c:v>6.4572982050000002E-9</c:v>
                </c:pt>
                <c:pt idx="112519">
                  <c:v>7.3181540780000003E-10</c:v>
                </c:pt>
                <c:pt idx="112520">
                  <c:v>1.122435312E-8</c:v>
                </c:pt>
                <c:pt idx="112521">
                  <c:v>4.3493685070000002E-8</c:v>
                </c:pt>
                <c:pt idx="112522">
                  <c:v>7.0704189390000002E-9</c:v>
                </c:pt>
                <c:pt idx="112523">
                  <c:v>8.9264062100000003E-9</c:v>
                </c:pt>
                <c:pt idx="112524">
                  <c:v>1.938197496E-8</c:v>
                </c:pt>
                <c:pt idx="112525">
                  <c:v>2.8669297969999998E-7</c:v>
                </c:pt>
                <c:pt idx="112526">
                  <c:v>1.0818496789999999E-8</c:v>
                </c:pt>
                <c:pt idx="112527">
                  <c:v>4.5093796489999998E-8</c:v>
                </c:pt>
                <c:pt idx="112528">
                  <c:v>1.8855380300000001E-7</c:v>
                </c:pt>
                <c:pt idx="112529">
                  <c:v>4.0247297879999998E-6</c:v>
                </c:pt>
                <c:pt idx="112530">
                  <c:v>1.5653116959999999E-7</c:v>
                </c:pt>
                <c:pt idx="112531">
                  <c:v>4.3484221000000002E-8</c:v>
                </c:pt>
                <c:pt idx="112532">
                  <c:v>2.6498792959999999E-8</c:v>
                </c:pt>
                <c:pt idx="112533">
                  <c:v>2.8297386009999999E-7</c:v>
                </c:pt>
                <c:pt idx="112534">
                  <c:v>7.2003120320000006E-8</c:v>
                </c:pt>
                <c:pt idx="112535">
                  <c:v>4.7095565429999999E-8</c:v>
                </c:pt>
                <c:pt idx="112536">
                  <c:v>2.4379180950000001E-9</c:v>
                </c:pt>
                <c:pt idx="112537">
                  <c:v>6.164781099E-6</c:v>
                </c:pt>
                <c:pt idx="112538">
                  <c:v>8.9488465509999996E-9</c:v>
                </c:pt>
                <c:pt idx="112539">
                  <c:v>7.0698549820000005E-8</c:v>
                </c:pt>
                <c:pt idx="112540">
                  <c:v>1.173835807E-7</c:v>
                </c:pt>
                <c:pt idx="112541">
                  <c:v>8.7896742210000003E-7</c:v>
                </c:pt>
                <c:pt idx="112542">
                  <c:v>3.033111483E-8</c:v>
                </c:pt>
                <c:pt idx="112543">
                  <c:v>2.812394695E-8</c:v>
                </c:pt>
                <c:pt idx="112544">
                  <c:v>2.8504837710000001E-8</c:v>
                </c:pt>
                <c:pt idx="112545">
                  <c:v>1.165461095E-7</c:v>
                </c:pt>
                <c:pt idx="112546">
                  <c:v>7.5751240209999996E-9</c:v>
                </c:pt>
                <c:pt idx="112547">
                  <c:v>1.3392101389999999E-8</c:v>
                </c:pt>
                <c:pt idx="112548">
                  <c:v>1.663660967E-8</c:v>
                </c:pt>
                <c:pt idx="112549">
                  <c:v>4.352223576E-7</c:v>
                </c:pt>
                <c:pt idx="112550">
                  <c:v>7.0050228500000004E-9</c:v>
                </c:pt>
                <c:pt idx="112551">
                  <c:v>2.1522993350000001E-9</c:v>
                </c:pt>
                <c:pt idx="112552">
                  <c:v>9.9336162329999999E-10</c:v>
                </c:pt>
                <c:pt idx="112553">
                  <c:v>6.3677492439999998E-9</c:v>
                </c:pt>
                <c:pt idx="112554">
                  <c:v>2.4766188960000001E-10</c:v>
                </c:pt>
                <c:pt idx="112555">
                  <c:v>8.6408599400000001E-11</c:v>
                </c:pt>
                <c:pt idx="112556">
                  <c:v>4.3294947720000002E-11</c:v>
                </c:pt>
                <c:pt idx="112557">
                  <c:v>7.1035952060000004E-9</c:v>
                </c:pt>
                <c:pt idx="112558">
                  <c:v>1.0101736200000001E-10</c:v>
                </c:pt>
                <c:pt idx="112559">
                  <c:v>1.5246316579999999E-10</c:v>
                </c:pt>
                <c:pt idx="112560">
                  <c:v>1.7926133680000001E-10</c:v>
                </c:pt>
                <c:pt idx="112561">
                  <c:v>7.7400468399999995E-9</c:v>
                </c:pt>
                <c:pt idx="112562">
                  <c:v>3.5877103470000002E-11</c:v>
                </c:pt>
                <c:pt idx="112563">
                  <c:v>9.9321721709999998E-15</c:v>
                </c:pt>
                <c:pt idx="112564">
                  <c:v>4.2385966310000003E-11</c:v>
                </c:pt>
                <c:pt idx="112565">
                  <c:v>2.4158810920000001E-9</c:v>
                </c:pt>
                <c:pt idx="112566">
                  <c:v>6.9713081200000003E-10</c:v>
                </c:pt>
                <c:pt idx="112567">
                  <c:v>1.2444028280000001E-9</c:v>
                </c:pt>
                <c:pt idx="112568">
                  <c:v>1.5560802789999999E-9</c:v>
                </c:pt>
                <c:pt idx="112569">
                  <c:v>1.2339392570000001E-7</c:v>
                </c:pt>
                <c:pt idx="112570">
                  <c:v>5.1034831440000004E-9</c:v>
                </c:pt>
                <c:pt idx="112571">
                  <c:v>8.0400007089999994E-9</c:v>
                </c:pt>
                <c:pt idx="112572">
                  <c:v>1.09349784E-8</c:v>
                </c:pt>
                <c:pt idx="112573">
                  <c:v>1.678857354E-7</c:v>
                </c:pt>
                <c:pt idx="112574">
                  <c:v>1.8977296409999998E-8</c:v>
                </c:pt>
                <c:pt idx="112575">
                  <c:v>1.8461831900000001E-8</c:v>
                </c:pt>
                <c:pt idx="112576">
                  <c:v>2.8999138420000001E-8</c:v>
                </c:pt>
                <c:pt idx="112577">
                  <c:v>2.3139949539999999E-6</c:v>
                </c:pt>
                <c:pt idx="112578">
                  <c:v>7.545362266E-8</c:v>
                </c:pt>
                <c:pt idx="112579">
                  <c:v>2.9922844490000003E-8</c:v>
                </c:pt>
                <c:pt idx="112580">
                  <c:v>3.6339930040000001E-9</c:v>
                </c:pt>
                <c:pt idx="112581">
                  <c:v>4.414002506E-6</c:v>
                </c:pt>
                <c:pt idx="112582">
                  <c:v>2.5491823910000001E-8</c:v>
                </c:pt>
                <c:pt idx="112583">
                  <c:v>3.4958399160000003E-8</c:v>
                </c:pt>
                <c:pt idx="112584">
                  <c:v>1.9674274509999999E-8</c:v>
                </c:pt>
                <c:pt idx="112585">
                  <c:v>3.0484964250000001E-7</c:v>
                </c:pt>
                <c:pt idx="112586">
                  <c:v>3.0422977059999999E-8</c:v>
                </c:pt>
                <c:pt idx="112587">
                  <c:v>2.491533372E-8</c:v>
                </c:pt>
                <c:pt idx="112588">
                  <c:v>1.5172831950000001E-8</c:v>
                </c:pt>
                <c:pt idx="112589">
                  <c:v>1.168244683E-7</c:v>
                </c:pt>
                <c:pt idx="112590">
                  <c:v>1.987880928E-8</c:v>
                </c:pt>
                <c:pt idx="112591">
                  <c:v>1.379445298E-8</c:v>
                </c:pt>
                <c:pt idx="112592">
                  <c:v>1.0675317229999999E-8</c:v>
                </c:pt>
                <c:pt idx="112593">
                  <c:v>8.846581972E-8</c:v>
                </c:pt>
                <c:pt idx="112594">
                  <c:v>9.3280830880000008E-9</c:v>
                </c:pt>
                <c:pt idx="112595">
                  <c:v>2.322461814E-9</c:v>
                </c:pt>
                <c:pt idx="112596">
                  <c:v>2.2282801860000001E-9</c:v>
                </c:pt>
                <c:pt idx="112597">
                  <c:v>6.7856961340000005E-8</c:v>
                </c:pt>
                <c:pt idx="112598">
                  <c:v>1.2311667200000001E-9</c:v>
                </c:pt>
                <c:pt idx="112599">
                  <c:v>3.5160581609999999E-10</c:v>
                </c:pt>
                <c:pt idx="112600">
                  <c:v>1.117700021E-9</c:v>
                </c:pt>
                <c:pt idx="112601">
                  <c:v>1.253418942E-8</c:v>
                </c:pt>
                <c:pt idx="112602">
                  <c:v>8.4296647449999998E-10</c:v>
                </c:pt>
                <c:pt idx="112603">
                  <c:v>3.3612825089999999E-9</c:v>
                </c:pt>
                <c:pt idx="112604">
                  <c:v>3.039509371E-9</c:v>
                </c:pt>
                <c:pt idx="112605">
                  <c:v>2.1137010949999999E-9</c:v>
                </c:pt>
                <c:pt idx="112606">
                  <c:v>3.8294062830000003E-9</c:v>
                </c:pt>
                <c:pt idx="112607">
                  <c:v>5.0619355500000002E-9</c:v>
                </c:pt>
                <c:pt idx="112608">
                  <c:v>4.5981193740000003E-9</c:v>
                </c:pt>
                <c:pt idx="112609">
                  <c:v>6.2181548090000001E-9</c:v>
                </c:pt>
                <c:pt idx="112610">
                  <c:v>4.3575969260000003E-9</c:v>
                </c:pt>
                <c:pt idx="112611">
                  <c:v>2.2733640309999998E-9</c:v>
                </c:pt>
                <c:pt idx="112612">
                  <c:v>1.711202493E-9</c:v>
                </c:pt>
                <c:pt idx="112613">
                  <c:v>1.855271454E-9</c:v>
                </c:pt>
                <c:pt idx="112614">
                  <c:v>4.7499928099999995E-10</c:v>
                </c:pt>
                <c:pt idx="112615">
                  <c:v>1.452930529E-9</c:v>
                </c:pt>
                <c:pt idx="112616">
                  <c:v>4.519691367E-10</c:v>
                </c:pt>
                <c:pt idx="112617">
                  <c:v>1.8958989469999998E-8</c:v>
                </c:pt>
                <c:pt idx="112618">
                  <c:v>1.558611714E-8</c:v>
                </c:pt>
                <c:pt idx="112619">
                  <c:v>2.786083451E-8</c:v>
                </c:pt>
                <c:pt idx="112620">
                  <c:v>6.6582361009999998E-8</c:v>
                </c:pt>
                <c:pt idx="112621">
                  <c:v>1.8023352929999999E-6</c:v>
                </c:pt>
                <c:pt idx="112622">
                  <c:v>2.5630578339999999E-8</c:v>
                </c:pt>
                <c:pt idx="112623">
                  <c:v>4.006088611E-8</c:v>
                </c:pt>
                <c:pt idx="112624">
                  <c:v>3.1834969809999999E-8</c:v>
                </c:pt>
                <c:pt idx="112625">
                  <c:v>2.743228652E-8</c:v>
                </c:pt>
                <c:pt idx="112626">
                  <c:v>2.1037002999999999E-8</c:v>
                </c:pt>
                <c:pt idx="112627">
                  <c:v>4.2353700460000003E-8</c:v>
                </c:pt>
                <c:pt idx="112628">
                  <c:v>6.4074645220000005E-8</c:v>
                </c:pt>
                <c:pt idx="112629">
                  <c:v>4.207988514E-7</c:v>
                </c:pt>
                <c:pt idx="112630">
                  <c:v>1.075887791E-7</c:v>
                </c:pt>
                <c:pt idx="112631">
                  <c:v>4.641969664E-8</c:v>
                </c:pt>
                <c:pt idx="112632">
                  <c:v>1.214204313E-8</c:v>
                </c:pt>
                <c:pt idx="112633">
                  <c:v>1.202865974E-7</c:v>
                </c:pt>
                <c:pt idx="112634">
                  <c:v>3.828304615E-8</c:v>
                </c:pt>
                <c:pt idx="112635">
                  <c:v>2.913296525E-8</c:v>
                </c:pt>
                <c:pt idx="112636">
                  <c:v>2.5096968299999999E-9</c:v>
                </c:pt>
                <c:pt idx="112637">
                  <c:v>4.6803932290000002E-9</c:v>
                </c:pt>
                <c:pt idx="112638">
                  <c:v>4.3992257390000002E-8</c:v>
                </c:pt>
                <c:pt idx="112639">
                  <c:v>1.890079157E-8</c:v>
                </c:pt>
                <c:pt idx="112640">
                  <c:v>3.1018025809999997E-8</c:v>
                </c:pt>
                <c:pt idx="112641">
                  <c:v>2.5429958270000001E-7</c:v>
                </c:pt>
                <c:pt idx="112642">
                  <c:v>7.5592765139999993E-9</c:v>
                </c:pt>
                <c:pt idx="112643">
                  <c:v>1.081995801E-8</c:v>
                </c:pt>
                <c:pt idx="112644">
                  <c:v>4.7092440809999999E-9</c:v>
                </c:pt>
                <c:pt idx="112645">
                  <c:v>2.740749057E-9</c:v>
                </c:pt>
                <c:pt idx="112646">
                  <c:v>1.312731089E-9</c:v>
                </c:pt>
                <c:pt idx="112647">
                  <c:v>9.1960198640000004E-10</c:v>
                </c:pt>
                <c:pt idx="112648">
                  <c:v>3.6269046190000001E-9</c:v>
                </c:pt>
                <c:pt idx="112649">
                  <c:v>2.7005410359999998E-8</c:v>
                </c:pt>
                <c:pt idx="112650">
                  <c:v>1.099038884E-8</c:v>
                </c:pt>
                <c:pt idx="112651">
                  <c:v>2.016873967E-8</c:v>
                </c:pt>
                <c:pt idx="112652">
                  <c:v>2.7172827599999999E-8</c:v>
                </c:pt>
                <c:pt idx="112653">
                  <c:v>1.206331946E-7</c:v>
                </c:pt>
                <c:pt idx="112654">
                  <c:v>4.3078637590000001E-10</c:v>
                </c:pt>
                <c:pt idx="112655">
                  <c:v>7.6974414170000003E-9</c:v>
                </c:pt>
                <c:pt idx="112656">
                  <c:v>1.841690171E-9</c:v>
                </c:pt>
                <c:pt idx="112657">
                  <c:v>1.185179521E-8</c:v>
                </c:pt>
                <c:pt idx="112658">
                  <c:v>4.3445392040000003E-9</c:v>
                </c:pt>
                <c:pt idx="112659">
                  <c:v>9.0412665010000004E-9</c:v>
                </c:pt>
                <c:pt idx="112660">
                  <c:v>1.78917293E-9</c:v>
                </c:pt>
                <c:pt idx="112661">
                  <c:v>1.7272867060000002E-8</c:v>
                </c:pt>
                <c:pt idx="112662">
                  <c:v>3.5922988319999999E-9</c:v>
                </c:pt>
                <c:pt idx="112663">
                  <c:v>4.2770832400000002E-9</c:v>
                </c:pt>
                <c:pt idx="112664">
                  <c:v>4.2476923049999998E-10</c:v>
                </c:pt>
                <c:pt idx="112665">
                  <c:v>1.7229068699999999E-8</c:v>
                </c:pt>
                <c:pt idx="112666">
                  <c:v>4.8627016060000003E-9</c:v>
                </c:pt>
                <c:pt idx="112667">
                  <c:v>1.4473534670000001E-9</c:v>
                </c:pt>
                <c:pt idx="112668">
                  <c:v>1.560894219E-9</c:v>
                </c:pt>
                <c:pt idx="112669">
                  <c:v>1.2958183109999999E-7</c:v>
                </c:pt>
                <c:pt idx="112670">
                  <c:v>3.2527798650000001E-8</c:v>
                </c:pt>
                <c:pt idx="112671">
                  <c:v>5.0949677550000002E-8</c:v>
                </c:pt>
                <c:pt idx="112672">
                  <c:v>3.4326397020000001E-7</c:v>
                </c:pt>
                <c:pt idx="112673">
                  <c:v>6.9294000009999998E-7</c:v>
                </c:pt>
                <c:pt idx="112674">
                  <c:v>4.4880566789999999E-8</c:v>
                </c:pt>
                <c:pt idx="112675">
                  <c:v>1.2450336690000001E-8</c:v>
                </c:pt>
                <c:pt idx="112676">
                  <c:v>1.176355106E-8</c:v>
                </c:pt>
                <c:pt idx="112677">
                  <c:v>6.1847878609999995E-8</c:v>
                </c:pt>
                <c:pt idx="112678">
                  <c:v>8.6922471509999997E-9</c:v>
                </c:pt>
                <c:pt idx="112679">
                  <c:v>1.020179696E-8</c:v>
                </c:pt>
                <c:pt idx="112680">
                  <c:v>6.6167475809999994E-8</c:v>
                </c:pt>
                <c:pt idx="112681">
                  <c:v>2.7967522890000001E-7</c:v>
                </c:pt>
                <c:pt idx="112682">
                  <c:v>2.2818651170000001E-8</c:v>
                </c:pt>
                <c:pt idx="112683">
                  <c:v>1.9721686170000001E-8</c:v>
                </c:pt>
                <c:pt idx="112684">
                  <c:v>4.1354296609999998E-8</c:v>
                </c:pt>
                <c:pt idx="112685">
                  <c:v>8.3738157340000003E-9</c:v>
                </c:pt>
                <c:pt idx="112686">
                  <c:v>3.2450114839999999E-9</c:v>
                </c:pt>
                <c:pt idx="112687">
                  <c:v>5.55932055E-9</c:v>
                </c:pt>
                <c:pt idx="112688">
                  <c:v>5.3544616930000001E-9</c:v>
                </c:pt>
                <c:pt idx="112689">
                  <c:v>3.143912934E-9</c:v>
                </c:pt>
                <c:pt idx="112690">
                  <c:v>3.9881800390000002E-9</c:v>
                </c:pt>
                <c:pt idx="112691">
                  <c:v>6.6976696200000005E-10</c:v>
                </c:pt>
                <c:pt idx="112692">
                  <c:v>8.2078698800000007E-8</c:v>
                </c:pt>
                <c:pt idx="112693">
                  <c:v>1.145505599E-7</c:v>
                </c:pt>
                <c:pt idx="112694">
                  <c:v>4.0824263069999997E-8</c:v>
                </c:pt>
                <c:pt idx="112695">
                  <c:v>2.096206961E-8</c:v>
                </c:pt>
                <c:pt idx="112696">
                  <c:v>4.5736808669999998E-10</c:v>
                </c:pt>
                <c:pt idx="112697">
                  <c:v>6.4780856840000003E-9</c:v>
                </c:pt>
                <c:pt idx="112698">
                  <c:v>1.9637392110000001E-8</c:v>
                </c:pt>
                <c:pt idx="112699">
                  <c:v>5.0610059659999999E-9</c:v>
                </c:pt>
                <c:pt idx="112700">
                  <c:v>1.8250159179999999E-8</c:v>
                </c:pt>
                <c:pt idx="112701">
                  <c:v>3.2129527199999999E-8</c:v>
                </c:pt>
                <c:pt idx="112702">
                  <c:v>2.409847987E-8</c:v>
                </c:pt>
                <c:pt idx="112703">
                  <c:v>1.1596761940000001E-8</c:v>
                </c:pt>
                <c:pt idx="112704">
                  <c:v>1.301863183E-8</c:v>
                </c:pt>
                <c:pt idx="112705">
                  <c:v>1.2314242140000001E-8</c:v>
                </c:pt>
                <c:pt idx="112706">
                  <c:v>7.0998167250000002E-10</c:v>
                </c:pt>
                <c:pt idx="112707">
                  <c:v>1.6881629659999999E-9</c:v>
                </c:pt>
                <c:pt idx="112708">
                  <c:v>8.2843223609999993E-9</c:v>
                </c:pt>
                <c:pt idx="112709">
                  <c:v>9.1332401970000002E-10</c:v>
                </c:pt>
                <c:pt idx="112710">
                  <c:v>1.365050803E-9</c:v>
                </c:pt>
                <c:pt idx="112711">
                  <c:v>5.3102213749999999E-9</c:v>
                </c:pt>
                <c:pt idx="112712">
                  <c:v>3.8748195160000002E-9</c:v>
                </c:pt>
                <c:pt idx="112713">
                  <c:v>6.0922483889999998E-9</c:v>
                </c:pt>
                <c:pt idx="112714">
                  <c:v>1.5290256080000001E-8</c:v>
                </c:pt>
                <c:pt idx="112715">
                  <c:v>3.0659213030000003E-8</c:v>
                </c:pt>
                <c:pt idx="112716">
                  <c:v>1.2216484090000001E-8</c:v>
                </c:pt>
                <c:pt idx="112717">
                  <c:v>6.4390119069999997E-9</c:v>
                </c:pt>
                <c:pt idx="112718">
                  <c:v>1.9842814049999999E-8</c:v>
                </c:pt>
                <c:pt idx="112719">
                  <c:v>2.1955331210000002E-8</c:v>
                </c:pt>
                <c:pt idx="112720">
                  <c:v>4.0456884210000001E-10</c:v>
                </c:pt>
                <c:pt idx="112721">
                  <c:v>5.0497503830000003E-9</c:v>
                </c:pt>
                <c:pt idx="112722">
                  <c:v>2.1749078719999998E-8</c:v>
                </c:pt>
                <c:pt idx="112723">
                  <c:v>1.432964639E-8</c:v>
                </c:pt>
                <c:pt idx="112724">
                  <c:v>1.1946011649999999E-9</c:v>
                </c:pt>
                <c:pt idx="112725">
                  <c:v>9.9872532490000007E-9</c:v>
                </c:pt>
                <c:pt idx="112726">
                  <c:v>1.223493718E-8</c:v>
                </c:pt>
                <c:pt idx="112727">
                  <c:v>9.3952301580000004E-10</c:v>
                </c:pt>
                <c:pt idx="112728">
                  <c:v>2.1043145970000001E-8</c:v>
                </c:pt>
                <c:pt idx="112729">
                  <c:v>2.099430307E-9</c:v>
                </c:pt>
                <c:pt idx="112730">
                  <c:v>3.076072483E-9</c:v>
                </c:pt>
                <c:pt idx="112731">
                  <c:v>3.1265822120000002E-9</c:v>
                </c:pt>
                <c:pt idx="112732">
                  <c:v>5.5984589490000003E-8</c:v>
                </c:pt>
                <c:pt idx="112733">
                  <c:v>8.7554187669999992E-9</c:v>
                </c:pt>
                <c:pt idx="112734">
                  <c:v>2.753223533E-9</c:v>
                </c:pt>
                <c:pt idx="112735">
                  <c:v>1.0244284869999999E-8</c:v>
                </c:pt>
                <c:pt idx="112736">
                  <c:v>3.0110599409999997E-8</c:v>
                </c:pt>
                <c:pt idx="112737">
                  <c:v>1.3201398629999999E-8</c:v>
                </c:pt>
                <c:pt idx="112738">
                  <c:v>9.4838467260000004E-9</c:v>
                </c:pt>
                <c:pt idx="112739">
                  <c:v>2.1983803009999998E-8</c:v>
                </c:pt>
                <c:pt idx="112740">
                  <c:v>2.2470202580000001E-8</c:v>
                </c:pt>
                <c:pt idx="112741">
                  <c:v>3.1070023010000002E-8</c:v>
                </c:pt>
                <c:pt idx="112742">
                  <c:v>2.355425552E-8</c:v>
                </c:pt>
                <c:pt idx="112743">
                  <c:v>1.2664170850000001E-8</c:v>
                </c:pt>
                <c:pt idx="112744">
                  <c:v>3.9636986269999999E-8</c:v>
                </c:pt>
                <c:pt idx="112745">
                  <c:v>4.61623333E-9</c:v>
                </c:pt>
                <c:pt idx="112746">
                  <c:v>2.6075026370000001E-8</c:v>
                </c:pt>
                <c:pt idx="112747">
                  <c:v>1.7481159470000001E-8</c:v>
                </c:pt>
                <c:pt idx="112748">
                  <c:v>4.1556751969999999E-8</c:v>
                </c:pt>
                <c:pt idx="112749">
                  <c:v>2.5447630290000001E-9</c:v>
                </c:pt>
                <c:pt idx="112750">
                  <c:v>2.1680647789999999E-8</c:v>
                </c:pt>
                <c:pt idx="112751">
                  <c:v>1.9682832900000001E-9</c:v>
                </c:pt>
                <c:pt idx="112752">
                  <c:v>4.3587078719999998E-7</c:v>
                </c:pt>
                <c:pt idx="112753">
                  <c:v>1.3083651720000001E-7</c:v>
                </c:pt>
                <c:pt idx="112754">
                  <c:v>7.2508617740000003E-8</c:v>
                </c:pt>
                <c:pt idx="112755">
                  <c:v>7.1010661690000001E-8</c:v>
                </c:pt>
                <c:pt idx="112756">
                  <c:v>9.3268841820000002E-8</c:v>
                </c:pt>
                <c:pt idx="112757">
                  <c:v>1.7851699410000002E-8</c:v>
                </c:pt>
                <c:pt idx="112758">
                  <c:v>4.341619647E-9</c:v>
                </c:pt>
                <c:pt idx="112759">
                  <c:v>2.6077140029999999E-9</c:v>
                </c:pt>
                <c:pt idx="112760">
                  <c:v>1.00745547E-9</c:v>
                </c:pt>
                <c:pt idx="112761">
                  <c:v>2.5211516050000001E-9</c:v>
                </c:pt>
                <c:pt idx="112762">
                  <c:v>3.1846459789999999E-9</c:v>
                </c:pt>
                <c:pt idx="112763">
                  <c:v>3.6800650309999998E-9</c:v>
                </c:pt>
                <c:pt idx="112764">
                  <c:v>7.6015577929999995E-9</c:v>
                </c:pt>
                <c:pt idx="112765">
                  <c:v>6.8508255890000003E-9</c:v>
                </c:pt>
                <c:pt idx="112766">
                  <c:v>2.5520241399999999E-9</c:v>
                </c:pt>
                <c:pt idx="112767">
                  <c:v>9.1794815810000008E-9</c:v>
                </c:pt>
                <c:pt idx="112768">
                  <c:v>3.0192964499999998E-9</c:v>
                </c:pt>
                <c:pt idx="112769">
                  <c:v>4.6045887510000003E-9</c:v>
                </c:pt>
                <c:pt idx="112770">
                  <c:v>5.4027633519999998E-9</c:v>
                </c:pt>
                <c:pt idx="112771">
                  <c:v>5.6794275179999999E-9</c:v>
                </c:pt>
                <c:pt idx="112772">
                  <c:v>4.2107845309999999E-8</c:v>
                </c:pt>
                <c:pt idx="112773">
                  <c:v>9.8808727890000001E-9</c:v>
                </c:pt>
                <c:pt idx="112774">
                  <c:v>8.9556070050000005E-9</c:v>
                </c:pt>
                <c:pt idx="112775">
                  <c:v>2.0697386310000001E-8</c:v>
                </c:pt>
                <c:pt idx="112776">
                  <c:v>3.3039503019999997E-8</c:v>
                </c:pt>
                <c:pt idx="112777">
                  <c:v>6.1449665209999997E-9</c:v>
                </c:pt>
                <c:pt idx="112778">
                  <c:v>2.106582082E-9</c:v>
                </c:pt>
                <c:pt idx="112779">
                  <c:v>1.499464258E-9</c:v>
                </c:pt>
                <c:pt idx="112780">
                  <c:v>5.6566745349999997E-9</c:v>
                </c:pt>
                <c:pt idx="112781">
                  <c:v>4.194168324E-10</c:v>
                </c:pt>
                <c:pt idx="112782">
                  <c:v>1.381259365E-9</c:v>
                </c:pt>
                <c:pt idx="112783">
                  <c:v>6.2388774440000002E-9</c:v>
                </c:pt>
                <c:pt idx="112784">
                  <c:v>2.1032848069999999E-7</c:v>
                </c:pt>
                <c:pt idx="112785">
                  <c:v>3.8083691400000003E-8</c:v>
                </c:pt>
                <c:pt idx="112786">
                  <c:v>9.0416952030000001E-9</c:v>
                </c:pt>
                <c:pt idx="112787">
                  <c:v>1.9859052129999999E-8</c:v>
                </c:pt>
                <c:pt idx="112788">
                  <c:v>5.5015213710000002E-8</c:v>
                </c:pt>
                <c:pt idx="112789">
                  <c:v>6.633776528E-9</c:v>
                </c:pt>
                <c:pt idx="112790">
                  <c:v>5.1102089189999999E-9</c:v>
                </c:pt>
                <c:pt idx="112791">
                  <c:v>1.2828354309999999E-8</c:v>
                </c:pt>
                <c:pt idx="112792">
                  <c:v>1.2589719210000001E-7</c:v>
                </c:pt>
                <c:pt idx="112793">
                  <c:v>2.9926928450000002E-8</c:v>
                </c:pt>
                <c:pt idx="112794">
                  <c:v>3.0510374900000002E-8</c:v>
                </c:pt>
                <c:pt idx="112795">
                  <c:v>1.05505824E-7</c:v>
                </c:pt>
                <c:pt idx="112796">
                  <c:v>9.4870917710000003E-7</c:v>
                </c:pt>
                <c:pt idx="112797">
                  <c:v>7.6437243110000006E-8</c:v>
                </c:pt>
                <c:pt idx="112798">
                  <c:v>1.1921215259999999E-8</c:v>
                </c:pt>
                <c:pt idx="112799">
                  <c:v>4.9551002620000002E-9</c:v>
                </c:pt>
                <c:pt idx="112800">
                  <c:v>3.0424493029999998E-8</c:v>
                </c:pt>
                <c:pt idx="112801">
                  <c:v>1.400868076E-8</c:v>
                </c:pt>
                <c:pt idx="112802">
                  <c:v>7.3218046070000001E-9</c:v>
                </c:pt>
                <c:pt idx="112803">
                  <c:v>8.8075631989999998E-10</c:v>
                </c:pt>
                <c:pt idx="112804">
                  <c:v>2.745160236E-7</c:v>
                </c:pt>
                <c:pt idx="112805">
                  <c:v>6.1437946129999996E-9</c:v>
                </c:pt>
                <c:pt idx="112806">
                  <c:v>5.2294304939999999E-9</c:v>
                </c:pt>
                <c:pt idx="112807">
                  <c:v>8.2547037140000004E-9</c:v>
                </c:pt>
                <c:pt idx="112808">
                  <c:v>7.7014905099999996E-9</c:v>
                </c:pt>
                <c:pt idx="112809">
                  <c:v>1.36279738E-9</c:v>
                </c:pt>
                <c:pt idx="112810">
                  <c:v>8.8360625920000002E-10</c:v>
                </c:pt>
                <c:pt idx="112811">
                  <c:v>5.3513669279999998E-10</c:v>
                </c:pt>
                <c:pt idx="112812">
                  <c:v>2.144583628E-9</c:v>
                </c:pt>
                <c:pt idx="112813">
                  <c:v>6.3529082709999996E-10</c:v>
                </c:pt>
                <c:pt idx="112814">
                  <c:v>2.2088975360000001E-10</c:v>
                </c:pt>
                <c:pt idx="112815">
                  <c:v>4.0027207360000001E-10</c:v>
                </c:pt>
                <c:pt idx="112816">
                  <c:v>3.1457187109999998E-8</c:v>
                </c:pt>
                <c:pt idx="112817">
                  <c:v>6.0279073579999999E-10</c:v>
                </c:pt>
                <c:pt idx="112818">
                  <c:v>2.94870674E-10</c:v>
                </c:pt>
                <c:pt idx="112819">
                  <c:v>3.0032344810000001E-10</c:v>
                </c:pt>
                <c:pt idx="112820">
                  <c:v>2.6449112569999999E-9</c:v>
                </c:pt>
                <c:pt idx="112821">
                  <c:v>3.857541671E-10</c:v>
                </c:pt>
                <c:pt idx="112822">
                  <c:v>3.4852161929999999E-10</c:v>
                </c:pt>
                <c:pt idx="112823">
                  <c:v>4.1559322170000002E-10</c:v>
                </c:pt>
                <c:pt idx="112824">
                  <c:v>9.8029600760000004E-9</c:v>
                </c:pt>
                <c:pt idx="112825">
                  <c:v>3.5486796879999998E-10</c:v>
                </c:pt>
                <c:pt idx="112826">
                  <c:v>3.1438897579999999E-9</c:v>
                </c:pt>
                <c:pt idx="112827">
                  <c:v>5.2561350520000004E-9</c:v>
                </c:pt>
                <c:pt idx="112828">
                  <c:v>1.05353532E-7</c:v>
                </c:pt>
                <c:pt idx="112829">
                  <c:v>3.4414835419999999E-9</c:v>
                </c:pt>
                <c:pt idx="112830">
                  <c:v>2.8828296489999998E-9</c:v>
                </c:pt>
                <c:pt idx="112831">
                  <c:v>4.5043261659999998E-9</c:v>
                </c:pt>
                <c:pt idx="112832">
                  <c:v>4.8148948530000003E-8</c:v>
                </c:pt>
                <c:pt idx="112833">
                  <c:v>3.2079505670000001E-9</c:v>
                </c:pt>
                <c:pt idx="112834">
                  <c:v>6.2405495559999998E-9</c:v>
                </c:pt>
                <c:pt idx="112835">
                  <c:v>1.0348691639999999E-8</c:v>
                </c:pt>
                <c:pt idx="112836">
                  <c:v>2.4154537989999999E-7</c:v>
                </c:pt>
                <c:pt idx="112837">
                  <c:v>1.2439073329999999E-8</c:v>
                </c:pt>
                <c:pt idx="112838">
                  <c:v>5.1699313520000001E-9</c:v>
                </c:pt>
                <c:pt idx="112839">
                  <c:v>3.9610011809999999E-9</c:v>
                </c:pt>
                <c:pt idx="112840">
                  <c:v>1.671175496E-7</c:v>
                </c:pt>
                <c:pt idx="112841">
                  <c:v>4.1666551309999999E-9</c:v>
                </c:pt>
                <c:pt idx="112842">
                  <c:v>6.506849489E-9</c:v>
                </c:pt>
                <c:pt idx="112843">
                  <c:v>3.5725684369999998E-9</c:v>
                </c:pt>
                <c:pt idx="112844">
                  <c:v>9.695036227000001E-7</c:v>
                </c:pt>
                <c:pt idx="112845">
                  <c:v>5.6688068210000003E-11</c:v>
                </c:pt>
                <c:pt idx="112846">
                  <c:v>9.4925214799999994E-9</c:v>
                </c:pt>
                <c:pt idx="112847">
                  <c:v>1.5701557359999999E-8</c:v>
                </c:pt>
                <c:pt idx="112848">
                  <c:v>9.9891885050000001E-7</c:v>
                </c:pt>
                <c:pt idx="112849">
                  <c:v>6.5324761250000002E-9</c:v>
                </c:pt>
                <c:pt idx="112850">
                  <c:v>2.5227108190000001E-9</c:v>
                </c:pt>
                <c:pt idx="112851">
                  <c:v>2.1958853500000001E-9</c:v>
                </c:pt>
                <c:pt idx="112852">
                  <c:v>3.1263531940000002E-8</c:v>
                </c:pt>
                <c:pt idx="112853">
                  <c:v>1.386874367E-9</c:v>
                </c:pt>
                <c:pt idx="112854">
                  <c:v>7.8471497620000002E-10</c:v>
                </c:pt>
                <c:pt idx="112855">
                  <c:v>4.8457032519999998E-10</c:v>
                </c:pt>
                <c:pt idx="112856">
                  <c:v>2.7515145900000001E-9</c:v>
                </c:pt>
                <c:pt idx="112857">
                  <c:v>1.5895878880000001E-10</c:v>
                </c:pt>
                <c:pt idx="112858">
                  <c:v>5.5916594609999998E-11</c:v>
                </c:pt>
                <c:pt idx="112859">
                  <c:v>1.112110116E-11</c:v>
                </c:pt>
                <c:pt idx="112860">
                  <c:v>3.2091100010000001E-14</c:v>
                </c:pt>
                <c:pt idx="112861">
                  <c:v>7.701489662E-12</c:v>
                </c:pt>
                <c:pt idx="112862">
                  <c:v>2.1387211199999999E-11</c:v>
                </c:pt>
                <c:pt idx="112863">
                  <c:v>3.2862261890000001E-11</c:v>
                </c:pt>
                <c:pt idx="112864">
                  <c:v>2.101998445E-9</c:v>
                </c:pt>
                <c:pt idx="112865">
                  <c:v>5.6317316509999997E-11</c:v>
                </c:pt>
                <c:pt idx="112866">
                  <c:v>3.2661042000000001E-11</c:v>
                </c:pt>
                <c:pt idx="112867">
                  <c:v>1.400208226E-11</c:v>
                </c:pt>
                <c:pt idx="112868">
                  <c:v>9.1995561360000002E-10</c:v>
                </c:pt>
                <c:pt idx="112869">
                  <c:v>7.1343923060000003E-11</c:v>
                </c:pt>
                <c:pt idx="112870">
                  <c:v>1.532806313E-10</c:v>
                </c:pt>
                <c:pt idx="112871">
                  <c:v>2.164025186E-10</c:v>
                </c:pt>
                <c:pt idx="112872">
                  <c:v>4.7756487179999999E-9</c:v>
                </c:pt>
                <c:pt idx="112873">
                  <c:v>8.4287480100000003E-10</c:v>
                </c:pt>
                <c:pt idx="112874">
                  <c:v>1.287635987E-9</c:v>
                </c:pt>
                <c:pt idx="112875">
                  <c:v>1.699756781E-9</c:v>
                </c:pt>
                <c:pt idx="112876">
                  <c:v>4.203612338E-8</c:v>
                </c:pt>
                <c:pt idx="112877">
                  <c:v>4.374116157E-9</c:v>
                </c:pt>
                <c:pt idx="112878">
                  <c:v>2.647683345E-9</c:v>
                </c:pt>
                <c:pt idx="112879">
                  <c:v>2.134477642E-9</c:v>
                </c:pt>
                <c:pt idx="112880">
                  <c:v>3.0320621610000001E-8</c:v>
                </c:pt>
                <c:pt idx="112881">
                  <c:v>9.1131197450000005E-9</c:v>
                </c:pt>
                <c:pt idx="112882">
                  <c:v>5.450501554E-9</c:v>
                </c:pt>
                <c:pt idx="112883">
                  <c:v>4.0740227559999997E-9</c:v>
                </c:pt>
                <c:pt idx="112884">
                  <c:v>1.3789046769999999E-7</c:v>
                </c:pt>
                <c:pt idx="112885">
                  <c:v>2.5532970620000001E-8</c:v>
                </c:pt>
                <c:pt idx="112886">
                  <c:v>1.0880012199999999E-8</c:v>
                </c:pt>
                <c:pt idx="112887">
                  <c:v>1.7649876109999999E-8</c:v>
                </c:pt>
                <c:pt idx="112888">
                  <c:v>2.797309306E-6</c:v>
                </c:pt>
                <c:pt idx="112889">
                  <c:v>1.616294234E-8</c:v>
                </c:pt>
                <c:pt idx="112890">
                  <c:v>2.2681464109999999E-8</c:v>
                </c:pt>
                <c:pt idx="112891">
                  <c:v>1.2579447770000001E-8</c:v>
                </c:pt>
                <c:pt idx="112892">
                  <c:v>2.9126976550000002E-8</c:v>
                </c:pt>
                <c:pt idx="112893">
                  <c:v>8.9052215399999998E-9</c:v>
                </c:pt>
                <c:pt idx="112894">
                  <c:v>1.070554464E-8</c:v>
                </c:pt>
                <c:pt idx="112895">
                  <c:v>1.1237999620000001E-8</c:v>
                </c:pt>
                <c:pt idx="112896">
                  <c:v>1.8242599270000001E-7</c:v>
                </c:pt>
                <c:pt idx="112897">
                  <c:v>1.5283354970000001E-8</c:v>
                </c:pt>
                <c:pt idx="112898">
                  <c:v>5.1048112899999996E-9</c:v>
                </c:pt>
                <c:pt idx="112899">
                  <c:v>3.2453440200000001E-10</c:v>
                </c:pt>
                <c:pt idx="112900">
                  <c:v>3.1341876960000001E-8</c:v>
                </c:pt>
                <c:pt idx="112901">
                  <c:v>2.751014285E-9</c:v>
                </c:pt>
                <c:pt idx="112902">
                  <c:v>2.2838611510000001E-9</c:v>
                </c:pt>
                <c:pt idx="112903">
                  <c:v>4.0461693510000002E-10</c:v>
                </c:pt>
                <c:pt idx="112904">
                  <c:v>1.3673210330000001E-10</c:v>
                </c:pt>
                <c:pt idx="112905">
                  <c:v>1.719304199E-9</c:v>
                </c:pt>
                <c:pt idx="112906">
                  <c:v>1.076915199E-9</c:v>
                </c:pt>
                <c:pt idx="112907">
                  <c:v>1.064332814E-10</c:v>
                </c:pt>
                <c:pt idx="112908">
                  <c:v>1.8967394019999999E-9</c:v>
                </c:pt>
                <c:pt idx="112909">
                  <c:v>5.3618241049999996E-10</c:v>
                </c:pt>
                <c:pt idx="112910">
                  <c:v>5.6368850940000002E-10</c:v>
                </c:pt>
                <c:pt idx="112911">
                  <c:v>5.5646680729999997E-10</c:v>
                </c:pt>
                <c:pt idx="112912">
                  <c:v>6.3678230409999997E-10</c:v>
                </c:pt>
                <c:pt idx="112913">
                  <c:v>7.5992824730000001E-10</c:v>
                </c:pt>
                <c:pt idx="112914">
                  <c:v>1.0236738130000001E-9</c:v>
                </c:pt>
                <c:pt idx="112915">
                  <c:v>1.4336886890000001E-9</c:v>
                </c:pt>
                <c:pt idx="112916">
                  <c:v>1.0004307969999999E-8</c:v>
                </c:pt>
                <c:pt idx="112917">
                  <c:v>4.603343022E-9</c:v>
                </c:pt>
                <c:pt idx="112918">
                  <c:v>1.291786089E-9</c:v>
                </c:pt>
                <c:pt idx="112919">
                  <c:v>3.8892474320000002E-9</c:v>
                </c:pt>
                <c:pt idx="112920">
                  <c:v>5.1395749080000001E-8</c:v>
                </c:pt>
                <c:pt idx="112921">
                  <c:v>7.7769788320000004E-9</c:v>
                </c:pt>
                <c:pt idx="112922">
                  <c:v>6.4314657579999998E-9</c:v>
                </c:pt>
                <c:pt idx="112923">
                  <c:v>3.094143868E-9</c:v>
                </c:pt>
                <c:pt idx="112924">
                  <c:v>1.24257734E-8</c:v>
                </c:pt>
                <c:pt idx="112925">
                  <c:v>1.815681687E-8</c:v>
                </c:pt>
                <c:pt idx="112926">
                  <c:v>5.1594056780000004E-9</c:v>
                </c:pt>
                <c:pt idx="112927">
                  <c:v>4.5695793520000003E-8</c:v>
                </c:pt>
                <c:pt idx="112928">
                  <c:v>8.2052850639999996E-7</c:v>
                </c:pt>
                <c:pt idx="112929">
                  <c:v>6.5823746500000001E-8</c:v>
                </c:pt>
                <c:pt idx="112930">
                  <c:v>7.6715318189999996E-8</c:v>
                </c:pt>
                <c:pt idx="112931">
                  <c:v>4.9082328290000001E-8</c:v>
                </c:pt>
                <c:pt idx="112932">
                  <c:v>1.7225169760000001E-7</c:v>
                </c:pt>
                <c:pt idx="112933">
                  <c:v>3.2209963020000003E-8</c:v>
                </c:pt>
                <c:pt idx="112934">
                  <c:v>1.8156872760000002E-8</c:v>
                </c:pt>
                <c:pt idx="112935">
                  <c:v>1.3983083459999999E-8</c:v>
                </c:pt>
                <c:pt idx="112936">
                  <c:v>4.2702498970000001E-7</c:v>
                </c:pt>
                <c:pt idx="112937">
                  <c:v>7.4683496680000003E-8</c:v>
                </c:pt>
                <c:pt idx="112938">
                  <c:v>3.6824749859999999E-8</c:v>
                </c:pt>
                <c:pt idx="112939">
                  <c:v>2.141884495E-7</c:v>
                </c:pt>
                <c:pt idx="112940">
                  <c:v>8.9431347770000002E-7</c:v>
                </c:pt>
                <c:pt idx="112941">
                  <c:v>3.9469892500000003E-8</c:v>
                </c:pt>
                <c:pt idx="112942">
                  <c:v>1.187481833E-8</c:v>
                </c:pt>
                <c:pt idx="112943">
                  <c:v>2.7275255740000001E-9</c:v>
                </c:pt>
                <c:pt idx="112944">
                  <c:v>3.2144196209999998E-8</c:v>
                </c:pt>
                <c:pt idx="112945">
                  <c:v>6.3856550749999997E-9</c:v>
                </c:pt>
                <c:pt idx="112946">
                  <c:v>7.8619803439999996E-10</c:v>
                </c:pt>
                <c:pt idx="112947">
                  <c:v>1.2004080759999999E-8</c:v>
                </c:pt>
                <c:pt idx="112948">
                  <c:v>7.5816303180000003E-8</c:v>
                </c:pt>
                <c:pt idx="112949">
                  <c:v>5.9711732659999999E-9</c:v>
                </c:pt>
                <c:pt idx="112950">
                  <c:v>9.1949126679999996E-10</c:v>
                </c:pt>
                <c:pt idx="112951">
                  <c:v>2.0002352080000002E-9</c:v>
                </c:pt>
                <c:pt idx="112952">
                  <c:v>6.9943101629999995E-10</c:v>
                </c:pt>
                <c:pt idx="112953">
                  <c:v>5.3557680619999997E-10</c:v>
                </c:pt>
                <c:pt idx="112954">
                  <c:v>1.2834537929999999E-9</c:v>
                </c:pt>
                <c:pt idx="112955">
                  <c:v>1.540759594E-9</c:v>
                </c:pt>
                <c:pt idx="112956">
                  <c:v>1.3222626340000001E-9</c:v>
                </c:pt>
                <c:pt idx="112957">
                  <c:v>1.623052304E-9</c:v>
                </c:pt>
                <c:pt idx="112958">
                  <c:v>1.4667472669999999E-9</c:v>
                </c:pt>
                <c:pt idx="112959">
                  <c:v>1.6229561399999999E-9</c:v>
                </c:pt>
                <c:pt idx="112960">
                  <c:v>3.4474359279999998E-9</c:v>
                </c:pt>
                <c:pt idx="112961">
                  <c:v>8.930357673E-10</c:v>
                </c:pt>
                <c:pt idx="112962">
                  <c:v>1.319259836E-9</c:v>
                </c:pt>
                <c:pt idx="112963">
                  <c:v>2.3232495289999998E-9</c:v>
                </c:pt>
                <c:pt idx="112964">
                  <c:v>3.3255844140000002E-9</c:v>
                </c:pt>
                <c:pt idx="112965">
                  <c:v>6.0972703700000004E-10</c:v>
                </c:pt>
                <c:pt idx="112966">
                  <c:v>4.6044550279999997E-9</c:v>
                </c:pt>
                <c:pt idx="112967">
                  <c:v>1.1528559229999999E-9</c:v>
                </c:pt>
                <c:pt idx="112968">
                  <c:v>1.513813895E-8</c:v>
                </c:pt>
                <c:pt idx="112969">
                  <c:v>4.2058216020000002E-9</c:v>
                </c:pt>
                <c:pt idx="112970">
                  <c:v>2.0357012689999999E-8</c:v>
                </c:pt>
                <c:pt idx="112971">
                  <c:v>2.451298047E-8</c:v>
                </c:pt>
                <c:pt idx="112972">
                  <c:v>3.7934846600000003E-8</c:v>
                </c:pt>
                <c:pt idx="112973">
                  <c:v>2.5226165920000002E-8</c:v>
                </c:pt>
                <c:pt idx="112974">
                  <c:v>1.7834462979999998E-8</c:v>
                </c:pt>
                <c:pt idx="112975">
                  <c:v>4.9315844950000003E-10</c:v>
                </c:pt>
                <c:pt idx="112976">
                  <c:v>4.2108175400000002E-8</c:v>
                </c:pt>
                <c:pt idx="112977">
                  <c:v>7.0524757920000001E-8</c:v>
                </c:pt>
                <c:pt idx="112978">
                  <c:v>5.5092976819999998E-8</c:v>
                </c:pt>
                <c:pt idx="112979">
                  <c:v>6.1665215240000001E-7</c:v>
                </c:pt>
                <c:pt idx="112980">
                  <c:v>1.488352762E-6</c:v>
                </c:pt>
                <c:pt idx="112981">
                  <c:v>1.650473227E-7</c:v>
                </c:pt>
                <c:pt idx="112982">
                  <c:v>1.729755717E-7</c:v>
                </c:pt>
                <c:pt idx="112983">
                  <c:v>7.6334910779999997E-8</c:v>
                </c:pt>
                <c:pt idx="112984">
                  <c:v>1.1346767820000001E-8</c:v>
                </c:pt>
                <c:pt idx="112985">
                  <c:v>3.5049078810000002E-8</c:v>
                </c:pt>
                <c:pt idx="112986">
                  <c:v>4.413394126E-8</c:v>
                </c:pt>
                <c:pt idx="112987">
                  <c:v>5.2060512799999997E-9</c:v>
                </c:pt>
                <c:pt idx="112988">
                  <c:v>8.7173539429999997E-9</c:v>
                </c:pt>
                <c:pt idx="112989">
                  <c:v>2.325225506E-8</c:v>
                </c:pt>
                <c:pt idx="112990">
                  <c:v>1.5884642559999999E-8</c:v>
                </c:pt>
                <c:pt idx="112991">
                  <c:v>7.195962397E-11</c:v>
                </c:pt>
                <c:pt idx="112992">
                  <c:v>6.9157767530000001E-9</c:v>
                </c:pt>
                <c:pt idx="112993">
                  <c:v>1.103922742E-8</c:v>
                </c:pt>
                <c:pt idx="112994">
                  <c:v>2.2523549600000002E-9</c:v>
                </c:pt>
                <c:pt idx="112995">
                  <c:v>6.0105332940000001E-9</c:v>
                </c:pt>
                <c:pt idx="112996">
                  <c:v>1.5437460289999999E-9</c:v>
                </c:pt>
                <c:pt idx="112997">
                  <c:v>3.2468484589999998E-9</c:v>
                </c:pt>
                <c:pt idx="112998">
                  <c:v>6.0826675629999998E-10</c:v>
                </c:pt>
                <c:pt idx="112999">
                  <c:v>1.313277963E-8</c:v>
                </c:pt>
                <c:pt idx="113000">
                  <c:v>2.2542788850000001E-9</c:v>
                </c:pt>
                <c:pt idx="113001">
                  <c:v>2.1591518340000002E-9</c:v>
                </c:pt>
                <c:pt idx="113002">
                  <c:v>2.2719131920000001E-9</c:v>
                </c:pt>
                <c:pt idx="113003">
                  <c:v>4.7255761790000003E-9</c:v>
                </c:pt>
                <c:pt idx="113004">
                  <c:v>2.5933646920000001E-9</c:v>
                </c:pt>
                <c:pt idx="113005">
                  <c:v>2.0849677410000001E-9</c:v>
                </c:pt>
                <c:pt idx="113006">
                  <c:v>2.8066938790000001E-9</c:v>
                </c:pt>
                <c:pt idx="113007">
                  <c:v>2.5440907100000001E-9</c:v>
                </c:pt>
                <c:pt idx="113008">
                  <c:v>2.249327518E-9</c:v>
                </c:pt>
                <c:pt idx="113009">
                  <c:v>1.8479873150000001E-9</c:v>
                </c:pt>
                <c:pt idx="113010">
                  <c:v>1.675206773E-9</c:v>
                </c:pt>
                <c:pt idx="113011">
                  <c:v>5.5271695939999999E-9</c:v>
                </c:pt>
                <c:pt idx="113012">
                  <c:v>3.4547613630000001E-9</c:v>
                </c:pt>
                <c:pt idx="113013">
                  <c:v>1.485057853E-9</c:v>
                </c:pt>
                <c:pt idx="113014">
                  <c:v>3.9887476210000002E-10</c:v>
                </c:pt>
                <c:pt idx="113015">
                  <c:v>1.416131741E-8</c:v>
                </c:pt>
                <c:pt idx="113016">
                  <c:v>6.112993454E-9</c:v>
                </c:pt>
                <c:pt idx="113017">
                  <c:v>4.0538432439999998E-10</c:v>
                </c:pt>
                <c:pt idx="113018">
                  <c:v>7.2884609770000001E-9</c:v>
                </c:pt>
                <c:pt idx="113019">
                  <c:v>2.3077611800000001E-7</c:v>
                </c:pt>
                <c:pt idx="113020">
                  <c:v>3.5277807180000002E-7</c:v>
                </c:pt>
                <c:pt idx="113021">
                  <c:v>9.1576063640000005E-8</c:v>
                </c:pt>
                <c:pt idx="113022">
                  <c:v>1.16440467E-7</c:v>
                </c:pt>
                <c:pt idx="113023">
                  <c:v>3.7354228100000001E-7</c:v>
                </c:pt>
                <c:pt idx="113024">
                  <c:v>8.645477631E-8</c:v>
                </c:pt>
                <c:pt idx="113025">
                  <c:v>6.1051520579999999E-9</c:v>
                </c:pt>
                <c:pt idx="113026">
                  <c:v>1.521446676E-8</c:v>
                </c:pt>
                <c:pt idx="113027">
                  <c:v>6.0672631539999996E-8</c:v>
                </c:pt>
                <c:pt idx="113028">
                  <c:v>5.3531415140000002E-8</c:v>
                </c:pt>
                <c:pt idx="113029">
                  <c:v>2.1920790139999999E-8</c:v>
                </c:pt>
                <c:pt idx="113030">
                  <c:v>2.0736987469999999E-8</c:v>
                </c:pt>
                <c:pt idx="113031">
                  <c:v>2.3963785739999998E-7</c:v>
                </c:pt>
                <c:pt idx="113032">
                  <c:v>1.021567564E-7</c:v>
                </c:pt>
                <c:pt idx="113033">
                  <c:v>1.268101587E-8</c:v>
                </c:pt>
                <c:pt idx="113034">
                  <c:v>2.0508346770000001E-8</c:v>
                </c:pt>
                <c:pt idx="113035">
                  <c:v>1.5705246419999999E-8</c:v>
                </c:pt>
                <c:pt idx="113036">
                  <c:v>1.2579662710000001E-8</c:v>
                </c:pt>
                <c:pt idx="113037">
                  <c:v>4.527351538E-9</c:v>
                </c:pt>
                <c:pt idx="113038">
                  <c:v>6.7116388769999997E-9</c:v>
                </c:pt>
                <c:pt idx="113039">
                  <c:v>4.068650513E-8</c:v>
                </c:pt>
                <c:pt idx="113040">
                  <c:v>3.3765432340000001E-8</c:v>
                </c:pt>
                <c:pt idx="113041">
                  <c:v>7.1022104779999998E-9</c:v>
                </c:pt>
                <c:pt idx="113042">
                  <c:v>1.814477767E-8</c:v>
                </c:pt>
                <c:pt idx="113043">
                  <c:v>2.632908009E-8</c:v>
                </c:pt>
                <c:pt idx="113044">
                  <c:v>5.8644617590000001E-9</c:v>
                </c:pt>
                <c:pt idx="113045">
                  <c:v>2.0068222470000002E-9</c:v>
                </c:pt>
                <c:pt idx="113046">
                  <c:v>1.5351793790000001E-9</c:v>
                </c:pt>
                <c:pt idx="113047">
                  <c:v>2.4677579070000001E-9</c:v>
                </c:pt>
                <c:pt idx="113048">
                  <c:v>3.1520970169999998E-10</c:v>
                </c:pt>
                <c:pt idx="113049">
                  <c:v>6.9932393630000002E-10</c:v>
                </c:pt>
                <c:pt idx="113050">
                  <c:v>3.3073768030000001E-9</c:v>
                </c:pt>
                <c:pt idx="113051">
                  <c:v>2.5551798180000002E-8</c:v>
                </c:pt>
                <c:pt idx="113052">
                  <c:v>1.244893818E-8</c:v>
                </c:pt>
                <c:pt idx="113053">
                  <c:v>1.6615893530000001E-9</c:v>
                </c:pt>
                <c:pt idx="113054">
                  <c:v>2.7830597880000001E-10</c:v>
                </c:pt>
                <c:pt idx="113055">
                  <c:v>4.2915102779999999E-9</c:v>
                </c:pt>
                <c:pt idx="113056">
                  <c:v>1.8150746949999999E-9</c:v>
                </c:pt>
                <c:pt idx="113057">
                  <c:v>1.05192511E-9</c:v>
                </c:pt>
                <c:pt idx="113058">
                  <c:v>1.446577928E-9</c:v>
                </c:pt>
                <c:pt idx="113059">
                  <c:v>1.7011276039999999E-9</c:v>
                </c:pt>
                <c:pt idx="113060">
                  <c:v>2.8993982740000001E-10</c:v>
                </c:pt>
                <c:pt idx="113061">
                  <c:v>6.6172275500000004E-9</c:v>
                </c:pt>
                <c:pt idx="113062">
                  <c:v>1.17316098E-8</c:v>
                </c:pt>
                <c:pt idx="113063">
                  <c:v>4.889270778E-8</c:v>
                </c:pt>
                <c:pt idx="113064">
                  <c:v>2.2632855660000001E-8</c:v>
                </c:pt>
                <c:pt idx="113065">
                  <c:v>2.083092807E-9</c:v>
                </c:pt>
                <c:pt idx="113066">
                  <c:v>7.8837209960000005E-10</c:v>
                </c:pt>
                <c:pt idx="113067">
                  <c:v>1.8807347100000001E-8</c:v>
                </c:pt>
                <c:pt idx="113068">
                  <c:v>6.2765378820000003E-9</c:v>
                </c:pt>
                <c:pt idx="113069">
                  <c:v>2.2377060810000002E-9</c:v>
                </c:pt>
                <c:pt idx="113070">
                  <c:v>6.5732189109999998E-9</c:v>
                </c:pt>
                <c:pt idx="113071">
                  <c:v>6.388863961E-7</c:v>
                </c:pt>
                <c:pt idx="113072">
                  <c:v>1.095564764E-7</c:v>
                </c:pt>
                <c:pt idx="113073">
                  <c:v>6.499636432E-8</c:v>
                </c:pt>
                <c:pt idx="113074">
                  <c:v>5.3744337839999999E-8</c:v>
                </c:pt>
                <c:pt idx="113075">
                  <c:v>1.4084155660000001E-7</c:v>
                </c:pt>
                <c:pt idx="113076">
                  <c:v>2.9207647560000001E-9</c:v>
                </c:pt>
                <c:pt idx="113077">
                  <c:v>8.1921768830000007E-9</c:v>
                </c:pt>
                <c:pt idx="113078">
                  <c:v>6.3930238690000003E-9</c:v>
                </c:pt>
                <c:pt idx="113079">
                  <c:v>3.4845277120000002E-8</c:v>
                </c:pt>
                <c:pt idx="113080">
                  <c:v>3.0938596770000001E-9</c:v>
                </c:pt>
                <c:pt idx="113081">
                  <c:v>1.0230891000000001E-8</c:v>
                </c:pt>
                <c:pt idx="113082">
                  <c:v>1.237624654E-8</c:v>
                </c:pt>
                <c:pt idx="113083">
                  <c:v>1.2613164830000001E-7</c:v>
                </c:pt>
                <c:pt idx="113084">
                  <c:v>7.4147217150000001E-9</c:v>
                </c:pt>
                <c:pt idx="113085">
                  <c:v>2.447654842E-10</c:v>
                </c:pt>
                <c:pt idx="113086">
                  <c:v>6.4087240820000005E-10</c:v>
                </c:pt>
                <c:pt idx="113087">
                  <c:v>7.7182534170000006E-9</c:v>
                </c:pt>
                <c:pt idx="113088">
                  <c:v>6.3097675969999996E-10</c:v>
                </c:pt>
                <c:pt idx="113089">
                  <c:v>5.7178994800000004E-10</c:v>
                </c:pt>
                <c:pt idx="113090">
                  <c:v>8.2642424809999998E-10</c:v>
                </c:pt>
                <c:pt idx="113091">
                  <c:v>4.8963049089999997E-9</c:v>
                </c:pt>
                <c:pt idx="113092">
                  <c:v>3.500633228E-10</c:v>
                </c:pt>
                <c:pt idx="113093">
                  <c:v>4.9979963010000001E-9</c:v>
                </c:pt>
                <c:pt idx="113094">
                  <c:v>7.5920162490000003E-9</c:v>
                </c:pt>
                <c:pt idx="113095">
                  <c:v>3.2874999860000001E-8</c:v>
                </c:pt>
                <c:pt idx="113096">
                  <c:v>3.4713258339999999E-9</c:v>
                </c:pt>
                <c:pt idx="113097">
                  <c:v>2.3175368399999998E-9</c:v>
                </c:pt>
                <c:pt idx="113098">
                  <c:v>2.6485163430000001E-9</c:v>
                </c:pt>
                <c:pt idx="113099">
                  <c:v>5.5286078409999996E-9</c:v>
                </c:pt>
                <c:pt idx="113100">
                  <c:v>7.8975551559999995E-10</c:v>
                </c:pt>
                <c:pt idx="113101">
                  <c:v>2.3603898020000002E-9</c:v>
                </c:pt>
                <c:pt idx="113102">
                  <c:v>1.763025239E-9</c:v>
                </c:pt>
                <c:pt idx="113103">
                  <c:v>6.9937247799999999E-9</c:v>
                </c:pt>
                <c:pt idx="113104">
                  <c:v>7.1855356390000005E-10</c:v>
                </c:pt>
                <c:pt idx="113105">
                  <c:v>4.9679672849999998E-10</c:v>
                </c:pt>
                <c:pt idx="113106">
                  <c:v>5.1118771219999996E-10</c:v>
                </c:pt>
                <c:pt idx="113107">
                  <c:v>1.0811162400000001E-9</c:v>
                </c:pt>
                <c:pt idx="113108">
                  <c:v>5.126301051E-10</c:v>
                </c:pt>
                <c:pt idx="113109">
                  <c:v>5.4320040050000004E-10</c:v>
                </c:pt>
                <c:pt idx="113110">
                  <c:v>4.310357788E-10</c:v>
                </c:pt>
                <c:pt idx="113111">
                  <c:v>3.5562002710000002E-8</c:v>
                </c:pt>
                <c:pt idx="113112">
                  <c:v>1.321569996E-9</c:v>
                </c:pt>
                <c:pt idx="113113">
                  <c:v>6.3453222269999999E-9</c:v>
                </c:pt>
                <c:pt idx="113114">
                  <c:v>1.9600824530000001E-8</c:v>
                </c:pt>
                <c:pt idx="113115">
                  <c:v>2.9943192629999999E-7</c:v>
                </c:pt>
                <c:pt idx="113116">
                  <c:v>1.3489138659999999E-8</c:v>
                </c:pt>
                <c:pt idx="113117">
                  <c:v>2.6992053E-9</c:v>
                </c:pt>
                <c:pt idx="113118">
                  <c:v>5.3036313700000003E-9</c:v>
                </c:pt>
                <c:pt idx="113119">
                  <c:v>3.167218156E-8</c:v>
                </c:pt>
                <c:pt idx="113120">
                  <c:v>6.3977868959999997E-9</c:v>
                </c:pt>
                <c:pt idx="113121">
                  <c:v>3.855072769E-9</c:v>
                </c:pt>
                <c:pt idx="113122">
                  <c:v>4.5967673180000002E-9</c:v>
                </c:pt>
                <c:pt idx="113123">
                  <c:v>1.6290275870000001E-8</c:v>
                </c:pt>
                <c:pt idx="113124">
                  <c:v>3.1140681400000002E-9</c:v>
                </c:pt>
                <c:pt idx="113125">
                  <c:v>3.5753401940000002E-9</c:v>
                </c:pt>
                <c:pt idx="113126">
                  <c:v>3.0372084179999998E-9</c:v>
                </c:pt>
                <c:pt idx="113127">
                  <c:v>2.2894301899999998E-8</c:v>
                </c:pt>
                <c:pt idx="113128">
                  <c:v>8.510584341E-10</c:v>
                </c:pt>
                <c:pt idx="113129">
                  <c:v>2.1347317600000001E-9</c:v>
                </c:pt>
                <c:pt idx="113130">
                  <c:v>1.242201165E-9</c:v>
                </c:pt>
                <c:pt idx="113131">
                  <c:v>3.2250471899999997E-8</c:v>
                </c:pt>
                <c:pt idx="113132">
                  <c:v>1.8660573529999999E-10</c:v>
                </c:pt>
                <c:pt idx="113133">
                  <c:v>7.9357595309999998E-10</c:v>
                </c:pt>
                <c:pt idx="113134">
                  <c:v>2.0702332439999999E-10</c:v>
                </c:pt>
                <c:pt idx="113135">
                  <c:v>1.2502839439999999E-9</c:v>
                </c:pt>
                <c:pt idx="113136">
                  <c:v>3.0170896779999999E-10</c:v>
                </c:pt>
                <c:pt idx="113137">
                  <c:v>1.5947580059999999E-10</c:v>
                </c:pt>
                <c:pt idx="113138">
                  <c:v>3.1893207599999999E-10</c:v>
                </c:pt>
                <c:pt idx="113139">
                  <c:v>4.4625493660000002E-9</c:v>
                </c:pt>
                <c:pt idx="113140">
                  <c:v>1.11595783E-9</c:v>
                </c:pt>
                <c:pt idx="113141">
                  <c:v>8.753584602E-10</c:v>
                </c:pt>
                <c:pt idx="113142">
                  <c:v>1.05474915E-9</c:v>
                </c:pt>
                <c:pt idx="113143">
                  <c:v>2.83035232E-8</c:v>
                </c:pt>
                <c:pt idx="113144">
                  <c:v>9.1319410440000001E-10</c:v>
                </c:pt>
                <c:pt idx="113145">
                  <c:v>1.878320514E-9</c:v>
                </c:pt>
                <c:pt idx="113146">
                  <c:v>2.0506860010000002E-9</c:v>
                </c:pt>
                <c:pt idx="113147">
                  <c:v>7.4041731390000003E-9</c:v>
                </c:pt>
                <c:pt idx="113148">
                  <c:v>1.3248956099999999E-9</c:v>
                </c:pt>
                <c:pt idx="113149">
                  <c:v>1.4781365079999999E-9</c:v>
                </c:pt>
                <c:pt idx="113150">
                  <c:v>1.2649566150000001E-9</c:v>
                </c:pt>
                <c:pt idx="113151">
                  <c:v>1.290258296E-8</c:v>
                </c:pt>
                <c:pt idx="113152">
                  <c:v>4.63738988E-10</c:v>
                </c:pt>
                <c:pt idx="113153">
                  <c:v>4.9829733969999996E-10</c:v>
                </c:pt>
                <c:pt idx="113154">
                  <c:v>2.8950454470000001E-10</c:v>
                </c:pt>
                <c:pt idx="113155">
                  <c:v>3.5182614449999998E-8</c:v>
                </c:pt>
                <c:pt idx="113156">
                  <c:v>5.4901510460000003E-11</c:v>
                </c:pt>
                <c:pt idx="113157">
                  <c:v>1.054847699E-14</c:v>
                </c:pt>
                <c:pt idx="113158">
                  <c:v>3.694213444E-11</c:v>
                </c:pt>
                <c:pt idx="113159">
                  <c:v>5.1932332449999997E-10</c:v>
                </c:pt>
                <c:pt idx="113160">
                  <c:v>3.4560962030000003E-10</c:v>
                </c:pt>
                <c:pt idx="113161">
                  <c:v>5.9136084829999999E-10</c:v>
                </c:pt>
                <c:pt idx="113162">
                  <c:v>8.8713504400000001E-10</c:v>
                </c:pt>
                <c:pt idx="113163">
                  <c:v>4.506173654E-8</c:v>
                </c:pt>
                <c:pt idx="113164">
                  <c:v>1.6053992780000001E-9</c:v>
                </c:pt>
                <c:pt idx="113165">
                  <c:v>1.0297599759999999E-9</c:v>
                </c:pt>
                <c:pt idx="113166">
                  <c:v>8.9235706709999999E-10</c:v>
                </c:pt>
                <c:pt idx="113167">
                  <c:v>3.1738180339999998E-8</c:v>
                </c:pt>
                <c:pt idx="113168">
                  <c:v>2.3884671730000002E-9</c:v>
                </c:pt>
                <c:pt idx="113169">
                  <c:v>1.666816538E-9</c:v>
                </c:pt>
                <c:pt idx="113170">
                  <c:v>1.2057309280000001E-9</c:v>
                </c:pt>
                <c:pt idx="113171">
                  <c:v>4.9151082179999996E-9</c:v>
                </c:pt>
                <c:pt idx="113172">
                  <c:v>2.0747617080000001E-9</c:v>
                </c:pt>
                <c:pt idx="113173">
                  <c:v>4.6253751909999999E-10</c:v>
                </c:pt>
                <c:pt idx="113174">
                  <c:v>6.5985900230000002E-10</c:v>
                </c:pt>
                <c:pt idx="113175">
                  <c:v>1.2904990209999999E-7</c:v>
                </c:pt>
                <c:pt idx="113176">
                  <c:v>9.833550428E-10</c:v>
                </c:pt>
                <c:pt idx="113177">
                  <c:v>5.0837249300000003E-10</c:v>
                </c:pt>
                <c:pt idx="113178">
                  <c:v>7.8626300240000006E-11</c:v>
                </c:pt>
                <c:pt idx="113179">
                  <c:v>1.992172241E-10</c:v>
                </c:pt>
                <c:pt idx="113180">
                  <c:v>1.8524335749999999E-10</c:v>
                </c:pt>
                <c:pt idx="113181">
                  <c:v>4.7556272100000002E-10</c:v>
                </c:pt>
                <c:pt idx="113182">
                  <c:v>9.498504362999999E-10</c:v>
                </c:pt>
                <c:pt idx="113183">
                  <c:v>3.2721687969999999E-8</c:v>
                </c:pt>
                <c:pt idx="113184">
                  <c:v>4.0737652019999997E-9</c:v>
                </c:pt>
                <c:pt idx="113185">
                  <c:v>1.3899413970000001E-9</c:v>
                </c:pt>
                <c:pt idx="113186">
                  <c:v>1.335421274E-9</c:v>
                </c:pt>
                <c:pt idx="113187">
                  <c:v>1.3529386380000001E-7</c:v>
                </c:pt>
                <c:pt idx="113188">
                  <c:v>5.1853146209999998E-9</c:v>
                </c:pt>
                <c:pt idx="113189">
                  <c:v>4.9764113009999999E-9</c:v>
                </c:pt>
                <c:pt idx="113190">
                  <c:v>2.084948978E-9</c:v>
                </c:pt>
                <c:pt idx="113191">
                  <c:v>1.619843172E-8</c:v>
                </c:pt>
                <c:pt idx="113192">
                  <c:v>8.5028842080000008E-9</c:v>
                </c:pt>
                <c:pt idx="113193">
                  <c:v>3.32814946E-9</c:v>
                </c:pt>
                <c:pt idx="113194">
                  <c:v>4.7769495319999998E-9</c:v>
                </c:pt>
                <c:pt idx="113195">
                  <c:v>3.5419471599999998E-7</c:v>
                </c:pt>
                <c:pt idx="113196">
                  <c:v>1.1689016050000001E-8</c:v>
                </c:pt>
                <c:pt idx="113197">
                  <c:v>1.399267995E-8</c:v>
                </c:pt>
                <c:pt idx="113198">
                  <c:v>6.7013114470000003E-9</c:v>
                </c:pt>
                <c:pt idx="113199">
                  <c:v>3.749177125E-8</c:v>
                </c:pt>
                <c:pt idx="113200">
                  <c:v>4.583334664E-9</c:v>
                </c:pt>
                <c:pt idx="113201">
                  <c:v>2.2584668940000001E-9</c:v>
                </c:pt>
                <c:pt idx="113202">
                  <c:v>1.239077986E-9</c:v>
                </c:pt>
                <c:pt idx="113203">
                  <c:v>2.393333442E-8</c:v>
                </c:pt>
                <c:pt idx="113204">
                  <c:v>1.259356442E-9</c:v>
                </c:pt>
                <c:pt idx="113205">
                  <c:v>9.8287548459999996E-11</c:v>
                </c:pt>
                <c:pt idx="113206">
                  <c:v>8.0219886349999997E-10</c:v>
                </c:pt>
                <c:pt idx="113207">
                  <c:v>2.1334132949999999E-9</c:v>
                </c:pt>
                <c:pt idx="113208">
                  <c:v>1.5650622090000001E-10</c:v>
                </c:pt>
                <c:pt idx="113209">
                  <c:v>1.1058283509999999E-9</c:v>
                </c:pt>
                <c:pt idx="113210">
                  <c:v>4.931430446E-10</c:v>
                </c:pt>
                <c:pt idx="113211">
                  <c:v>3.2736615330000001E-9</c:v>
                </c:pt>
                <c:pt idx="113212">
                  <c:v>1.646063534E-9</c:v>
                </c:pt>
                <c:pt idx="113213">
                  <c:v>2.4578761850000001E-9</c:v>
                </c:pt>
                <c:pt idx="113214">
                  <c:v>1.55633805E-10</c:v>
                </c:pt>
                <c:pt idx="113215">
                  <c:v>3.2664014960000003E-8</c:v>
                </c:pt>
                <c:pt idx="113216">
                  <c:v>2.7477358279999998E-9</c:v>
                </c:pt>
                <c:pt idx="113217">
                  <c:v>6.4435107020000003E-9</c:v>
                </c:pt>
                <c:pt idx="113218">
                  <c:v>4.7265882770000001E-9</c:v>
                </c:pt>
                <c:pt idx="113219">
                  <c:v>1.1815308010000001E-8</c:v>
                </c:pt>
                <c:pt idx="113220">
                  <c:v>3.2171348820000002E-9</c:v>
                </c:pt>
                <c:pt idx="113221">
                  <c:v>1.793119855E-9</c:v>
                </c:pt>
                <c:pt idx="113222">
                  <c:v>1.048031371E-9</c:v>
                </c:pt>
                <c:pt idx="113223">
                  <c:v>2.2156625000000002E-9</c:v>
                </c:pt>
                <c:pt idx="113224">
                  <c:v>6.7787874550000001E-10</c:v>
                </c:pt>
                <c:pt idx="113225">
                  <c:v>1.4675216670000001E-9</c:v>
                </c:pt>
                <c:pt idx="113226">
                  <c:v>5.7580594199999998E-9</c:v>
                </c:pt>
                <c:pt idx="113227">
                  <c:v>9.8682578979999996E-8</c:v>
                </c:pt>
                <c:pt idx="113228">
                  <c:v>4.1973255090000003E-9</c:v>
                </c:pt>
                <c:pt idx="113229">
                  <c:v>2.8927181679999999E-9</c:v>
                </c:pt>
                <c:pt idx="113230">
                  <c:v>1.410982913E-9</c:v>
                </c:pt>
                <c:pt idx="113231">
                  <c:v>8.5019762590000002E-9</c:v>
                </c:pt>
                <c:pt idx="113232">
                  <c:v>2.5741604300000002E-9</c:v>
                </c:pt>
                <c:pt idx="113233">
                  <c:v>5.6906942449999997E-9</c:v>
                </c:pt>
                <c:pt idx="113234">
                  <c:v>4.8524170399999997E-10</c:v>
                </c:pt>
                <c:pt idx="113235">
                  <c:v>3.338017954E-8</c:v>
                </c:pt>
                <c:pt idx="113236">
                  <c:v>7.5324809389999995E-9</c:v>
                </c:pt>
                <c:pt idx="113237">
                  <c:v>1.7288084509999999E-8</c:v>
                </c:pt>
                <c:pt idx="113238">
                  <c:v>1.314244415E-8</c:v>
                </c:pt>
                <c:pt idx="113239">
                  <c:v>3.6760185010000001E-8</c:v>
                </c:pt>
                <c:pt idx="113240">
                  <c:v>1.5681921749999998E-8</c:v>
                </c:pt>
                <c:pt idx="113241">
                  <c:v>9.7984771229999995E-9</c:v>
                </c:pt>
                <c:pt idx="113242">
                  <c:v>1.926691669E-10</c:v>
                </c:pt>
                <c:pt idx="113243">
                  <c:v>1.8755576140000001E-8</c:v>
                </c:pt>
                <c:pt idx="113244">
                  <c:v>2.758486142E-8</c:v>
                </c:pt>
                <c:pt idx="113245">
                  <c:v>1.8543294279999999E-8</c:v>
                </c:pt>
                <c:pt idx="113246">
                  <c:v>1.008951971E-7</c:v>
                </c:pt>
                <c:pt idx="113247">
                  <c:v>5.5609120270000001E-7</c:v>
                </c:pt>
                <c:pt idx="113248">
                  <c:v>2.4909529840000001E-8</c:v>
                </c:pt>
                <c:pt idx="113249">
                  <c:v>2.689153282E-8</c:v>
                </c:pt>
                <c:pt idx="113250">
                  <c:v>1.0850297870000001E-8</c:v>
                </c:pt>
                <c:pt idx="113251">
                  <c:v>3.2072481249999999E-9</c:v>
                </c:pt>
                <c:pt idx="113252">
                  <c:v>3.567720121E-9</c:v>
                </c:pt>
                <c:pt idx="113253">
                  <c:v>4.2129488339999997E-9</c:v>
                </c:pt>
                <c:pt idx="113254">
                  <c:v>1.604881235E-9</c:v>
                </c:pt>
                <c:pt idx="113255">
                  <c:v>1.757084609E-9</c:v>
                </c:pt>
                <c:pt idx="113256">
                  <c:v>1.408449933E-9</c:v>
                </c:pt>
                <c:pt idx="113257">
                  <c:v>1.086219566E-9</c:v>
                </c:pt>
                <c:pt idx="113258">
                  <c:v>1.7023222449999999E-9</c:v>
                </c:pt>
                <c:pt idx="113259">
                  <c:v>1.095080856E-9</c:v>
                </c:pt>
                <c:pt idx="113260">
                  <c:v>3.648574258E-10</c:v>
                </c:pt>
                <c:pt idx="113261">
                  <c:v>1.363475818E-9</c:v>
                </c:pt>
                <c:pt idx="113262">
                  <c:v>2.3412816200000002E-9</c:v>
                </c:pt>
                <c:pt idx="113263">
                  <c:v>1.925746026E-9</c:v>
                </c:pt>
                <c:pt idx="113264">
                  <c:v>8.8790716909999998E-10</c:v>
                </c:pt>
                <c:pt idx="113265">
                  <c:v>3.4048879989999998E-9</c:v>
                </c:pt>
                <c:pt idx="113266">
                  <c:v>3.829945676E-9</c:v>
                </c:pt>
                <c:pt idx="113267">
                  <c:v>1.325216571E-8</c:v>
                </c:pt>
                <c:pt idx="113268">
                  <c:v>1.07271252E-9</c:v>
                </c:pt>
                <c:pt idx="113269">
                  <c:v>2.3232822170000002E-9</c:v>
                </c:pt>
                <c:pt idx="113270">
                  <c:v>4.3286547499999998E-10</c:v>
                </c:pt>
                <c:pt idx="113271">
                  <c:v>4.8529471749999998E-9</c:v>
                </c:pt>
                <c:pt idx="113272">
                  <c:v>3.8547170770000003E-9</c:v>
                </c:pt>
                <c:pt idx="113273">
                  <c:v>3.1970707270000001E-9</c:v>
                </c:pt>
                <c:pt idx="113274">
                  <c:v>1.7298346589999999E-10</c:v>
                </c:pt>
                <c:pt idx="113275">
                  <c:v>1.3917804219999999E-8</c:v>
                </c:pt>
                <c:pt idx="113276">
                  <c:v>4.2775633759999998E-9</c:v>
                </c:pt>
                <c:pt idx="113277">
                  <c:v>9.7654545199999994E-11</c:v>
                </c:pt>
                <c:pt idx="113278">
                  <c:v>4.0224453170000001E-8</c:v>
                </c:pt>
                <c:pt idx="113279">
                  <c:v>2.817684439E-8</c:v>
                </c:pt>
                <c:pt idx="113280">
                  <c:v>1.437783553E-8</c:v>
                </c:pt>
                <c:pt idx="113281">
                  <c:v>2.2010008929999998E-9</c:v>
                </c:pt>
                <c:pt idx="113282">
                  <c:v>3.4601248669999997E-8</c:v>
                </c:pt>
                <c:pt idx="113283">
                  <c:v>1.9441258359999999E-8</c:v>
                </c:pt>
                <c:pt idx="113284">
                  <c:v>8.5812607199999993E-9</c:v>
                </c:pt>
                <c:pt idx="113285">
                  <c:v>6.3964867540000001E-9</c:v>
                </c:pt>
                <c:pt idx="113286">
                  <c:v>3.382679601E-7</c:v>
                </c:pt>
                <c:pt idx="113287">
                  <c:v>8.4342770440000005E-7</c:v>
                </c:pt>
                <c:pt idx="113288">
                  <c:v>1.691482658E-7</c:v>
                </c:pt>
                <c:pt idx="113289">
                  <c:v>1.3668588449999999E-7</c:v>
                </c:pt>
                <c:pt idx="113290">
                  <c:v>2.3961519530000002E-7</c:v>
                </c:pt>
                <c:pt idx="113291">
                  <c:v>1.0565350820000001E-7</c:v>
                </c:pt>
                <c:pt idx="113292">
                  <c:v>2.3849164580000001E-9</c:v>
                </c:pt>
                <c:pt idx="113293">
                  <c:v>4.306582166E-9</c:v>
                </c:pt>
                <c:pt idx="113294">
                  <c:v>2.052816653E-8</c:v>
                </c:pt>
                <c:pt idx="113295">
                  <c:v>2.259464475E-8</c:v>
                </c:pt>
                <c:pt idx="113296">
                  <c:v>5.5034074250000001E-9</c:v>
                </c:pt>
                <c:pt idx="113297">
                  <c:v>9.6831228339999993E-9</c:v>
                </c:pt>
                <c:pt idx="113298">
                  <c:v>4.3325029619999998E-8</c:v>
                </c:pt>
                <c:pt idx="113299">
                  <c:v>4.1857607529999997E-8</c:v>
                </c:pt>
                <c:pt idx="113300">
                  <c:v>4.3604462200000002E-10</c:v>
                </c:pt>
                <c:pt idx="113301">
                  <c:v>2.2216539039999998E-9</c:v>
                </c:pt>
                <c:pt idx="113302">
                  <c:v>2.7300046349999999E-9</c:v>
                </c:pt>
                <c:pt idx="113303">
                  <c:v>3.6293799110000001E-9</c:v>
                </c:pt>
                <c:pt idx="113304">
                  <c:v>1.3620283399999999E-9</c:v>
                </c:pt>
                <c:pt idx="113305">
                  <c:v>1.9919590760000001E-9</c:v>
                </c:pt>
                <c:pt idx="113306">
                  <c:v>2.4532231819999999E-9</c:v>
                </c:pt>
                <c:pt idx="113307">
                  <c:v>1.769880328E-9</c:v>
                </c:pt>
                <c:pt idx="113308">
                  <c:v>4.2566742529999997E-9</c:v>
                </c:pt>
                <c:pt idx="113309">
                  <c:v>2.275996111E-9</c:v>
                </c:pt>
                <c:pt idx="113310">
                  <c:v>1.5614575390000001E-10</c:v>
                </c:pt>
                <c:pt idx="113311">
                  <c:v>1.7295772180000001E-9</c:v>
                </c:pt>
                <c:pt idx="113312">
                  <c:v>1.721292843E-9</c:v>
                </c:pt>
                <c:pt idx="113313">
                  <c:v>1.937943545E-9</c:v>
                </c:pt>
                <c:pt idx="113314">
                  <c:v>1.8470013330000001E-9</c:v>
                </c:pt>
                <c:pt idx="113315">
                  <c:v>3.9626786150000004E-9</c:v>
                </c:pt>
                <c:pt idx="113316">
                  <c:v>3.8980189989999997E-9</c:v>
                </c:pt>
                <c:pt idx="113317">
                  <c:v>1.5574623530000001E-9</c:v>
                </c:pt>
                <c:pt idx="113318">
                  <c:v>2.8318112260000001E-8</c:v>
                </c:pt>
                <c:pt idx="113319">
                  <c:v>2.9167115129999999E-8</c:v>
                </c:pt>
                <c:pt idx="113320">
                  <c:v>1.483026854E-8</c:v>
                </c:pt>
                <c:pt idx="113321">
                  <c:v>2.8161271250000001E-8</c:v>
                </c:pt>
                <c:pt idx="113322">
                  <c:v>7.2025534379999998E-9</c:v>
                </c:pt>
                <c:pt idx="113323">
                  <c:v>5.4468347610000002E-9</c:v>
                </c:pt>
                <c:pt idx="113324">
                  <c:v>1.6123653539999999E-8</c:v>
                </c:pt>
                <c:pt idx="113325">
                  <c:v>1.9212848010000001E-8</c:v>
                </c:pt>
                <c:pt idx="113326">
                  <c:v>3.576106454E-8</c:v>
                </c:pt>
                <c:pt idx="113327">
                  <c:v>5.3911883799999999E-8</c:v>
                </c:pt>
                <c:pt idx="113328">
                  <c:v>8.6415605999999998E-8</c:v>
                </c:pt>
                <c:pt idx="113329">
                  <c:v>1.5993667999999999E-7</c:v>
                </c:pt>
                <c:pt idx="113330">
                  <c:v>4.4529734970000001E-7</c:v>
                </c:pt>
                <c:pt idx="113331">
                  <c:v>2.4159399180000002E-7</c:v>
                </c:pt>
                <c:pt idx="113332">
                  <c:v>1.4233935020000001E-8</c:v>
                </c:pt>
                <c:pt idx="113333">
                  <c:v>2.0700724489999999E-9</c:v>
                </c:pt>
                <c:pt idx="113334">
                  <c:v>3.9136495499999998E-8</c:v>
                </c:pt>
                <c:pt idx="113335">
                  <c:v>2.7835436820000001E-8</c:v>
                </c:pt>
                <c:pt idx="113336">
                  <c:v>8.6870022500000002E-9</c:v>
                </c:pt>
                <c:pt idx="113337">
                  <c:v>1.163704755E-8</c:v>
                </c:pt>
                <c:pt idx="113338">
                  <c:v>7.9454861079999998E-7</c:v>
                </c:pt>
                <c:pt idx="113339">
                  <c:v>2.777068479E-7</c:v>
                </c:pt>
                <c:pt idx="113340">
                  <c:v>1.1442813909999999E-7</c:v>
                </c:pt>
                <c:pt idx="113341">
                  <c:v>7.3469418209999997E-8</c:v>
                </c:pt>
                <c:pt idx="113342">
                  <c:v>7.6450796819999999E-8</c:v>
                </c:pt>
                <c:pt idx="113343">
                  <c:v>3.445850393E-9</c:v>
                </c:pt>
                <c:pt idx="113344">
                  <c:v>9.6250594530000005E-9</c:v>
                </c:pt>
                <c:pt idx="113345">
                  <c:v>4.1239774679999999E-9</c:v>
                </c:pt>
                <c:pt idx="113346">
                  <c:v>1.069646082E-8</c:v>
                </c:pt>
                <c:pt idx="113347">
                  <c:v>1.8055976290000001E-9</c:v>
                </c:pt>
                <c:pt idx="113348">
                  <c:v>6.5147627679999998E-9</c:v>
                </c:pt>
                <c:pt idx="113349">
                  <c:v>1.5106749240000001E-9</c:v>
                </c:pt>
                <c:pt idx="113350">
                  <c:v>8.3291265479999992E-9</c:v>
                </c:pt>
                <c:pt idx="113351">
                  <c:v>2.0919721840000001E-10</c:v>
                </c:pt>
                <c:pt idx="113352">
                  <c:v>1.152653849E-9</c:v>
                </c:pt>
                <c:pt idx="113353">
                  <c:v>1.5346825940000001E-9</c:v>
                </c:pt>
                <c:pt idx="113354">
                  <c:v>1.8896656409999999E-9</c:v>
                </c:pt>
                <c:pt idx="113355">
                  <c:v>1.512106073E-9</c:v>
                </c:pt>
                <c:pt idx="113356">
                  <c:v>1.527193965E-9</c:v>
                </c:pt>
                <c:pt idx="113357">
                  <c:v>1.451918593E-9</c:v>
                </c:pt>
                <c:pt idx="113358">
                  <c:v>1.5829128870000001E-9</c:v>
                </c:pt>
                <c:pt idx="113359">
                  <c:v>2.8093059899999998E-9</c:v>
                </c:pt>
                <c:pt idx="113360">
                  <c:v>1.146289213E-9</c:v>
                </c:pt>
                <c:pt idx="113361">
                  <c:v>2.9926939090000002E-10</c:v>
                </c:pt>
                <c:pt idx="113362">
                  <c:v>2.0204001030000002E-8</c:v>
                </c:pt>
                <c:pt idx="113363">
                  <c:v>1.2754591310000001E-9</c:v>
                </c:pt>
                <c:pt idx="113364">
                  <c:v>2.7004612269999998E-10</c:v>
                </c:pt>
                <c:pt idx="113365">
                  <c:v>1.00596466E-9</c:v>
                </c:pt>
                <c:pt idx="113366">
                  <c:v>1.9597347130000001E-8</c:v>
                </c:pt>
                <c:pt idx="113367">
                  <c:v>3.8709675589999997E-9</c:v>
                </c:pt>
                <c:pt idx="113368">
                  <c:v>4.0753794749999998E-10</c:v>
                </c:pt>
                <c:pt idx="113369">
                  <c:v>7.1893473159999997E-9</c:v>
                </c:pt>
                <c:pt idx="113370">
                  <c:v>7.2155697849999998E-8</c:v>
                </c:pt>
                <c:pt idx="113371">
                  <c:v>2.0634187649999999E-8</c:v>
                </c:pt>
                <c:pt idx="113372">
                  <c:v>1.817139979E-9</c:v>
                </c:pt>
                <c:pt idx="113373">
                  <c:v>6.9244401700000003E-10</c:v>
                </c:pt>
                <c:pt idx="113374">
                  <c:v>7.9367010409999993E-8</c:v>
                </c:pt>
                <c:pt idx="113375">
                  <c:v>8.0928592979999996E-9</c:v>
                </c:pt>
                <c:pt idx="113376">
                  <c:v>4.0889096289999998E-9</c:v>
                </c:pt>
                <c:pt idx="113377">
                  <c:v>6.5053970630000001E-11</c:v>
                </c:pt>
                <c:pt idx="113378">
                  <c:v>7.3761041379999998E-7</c:v>
                </c:pt>
                <c:pt idx="113379">
                  <c:v>1.451985056E-7</c:v>
                </c:pt>
                <c:pt idx="113380">
                  <c:v>1.163923717E-7</c:v>
                </c:pt>
                <c:pt idx="113381">
                  <c:v>2.169144484E-7</c:v>
                </c:pt>
                <c:pt idx="113382">
                  <c:v>1.473707762E-6</c:v>
                </c:pt>
                <c:pt idx="113383">
                  <c:v>1.094355401E-7</c:v>
                </c:pt>
                <c:pt idx="113384">
                  <c:v>4.6793396960000002E-9</c:v>
                </c:pt>
                <c:pt idx="113385">
                  <c:v>1.4391141670000001E-8</c:v>
                </c:pt>
                <c:pt idx="113386">
                  <c:v>6.2110388730000003E-8</c:v>
                </c:pt>
                <c:pt idx="113387">
                  <c:v>1.981682878E-8</c:v>
                </c:pt>
                <c:pt idx="113388">
                  <c:v>4.7771595130000002E-9</c:v>
                </c:pt>
                <c:pt idx="113389">
                  <c:v>6.328523781E-9</c:v>
                </c:pt>
                <c:pt idx="113390">
                  <c:v>1.367629219E-8</c:v>
                </c:pt>
                <c:pt idx="113391">
                  <c:v>3.3392400039999999E-9</c:v>
                </c:pt>
                <c:pt idx="113392">
                  <c:v>4.1583043079999997E-9</c:v>
                </c:pt>
                <c:pt idx="113393">
                  <c:v>3.7105587649999998E-9</c:v>
                </c:pt>
                <c:pt idx="113394">
                  <c:v>8.5730748809999996E-9</c:v>
                </c:pt>
                <c:pt idx="113395">
                  <c:v>5.9138764070000004E-10</c:v>
                </c:pt>
                <c:pt idx="113396">
                  <c:v>2.3023523519999998E-9</c:v>
                </c:pt>
                <c:pt idx="113397">
                  <c:v>1.472918727E-9</c:v>
                </c:pt>
                <c:pt idx="113398">
                  <c:v>7.7825145209999999E-9</c:v>
                </c:pt>
                <c:pt idx="113399">
                  <c:v>3.2445442760000001E-10</c:v>
                </c:pt>
                <c:pt idx="113400">
                  <c:v>1.2850436390000001E-9</c:v>
                </c:pt>
                <c:pt idx="113401">
                  <c:v>7.7775080740000002E-10</c:v>
                </c:pt>
                <c:pt idx="113402">
                  <c:v>5.5330932800000005E-10</c:v>
                </c:pt>
                <c:pt idx="113403">
                  <c:v>5.4701652310000001E-10</c:v>
                </c:pt>
                <c:pt idx="113404">
                  <c:v>5.4529351999999995E-10</c:v>
                </c:pt>
                <c:pt idx="113405">
                  <c:v>5.4604640399999996E-10</c:v>
                </c:pt>
                <c:pt idx="113406">
                  <c:v>4.3483838389999998E-10</c:v>
                </c:pt>
                <c:pt idx="113407">
                  <c:v>4.8727993010000003E-10</c:v>
                </c:pt>
                <c:pt idx="113408">
                  <c:v>6.1856883249999998E-10</c:v>
                </c:pt>
                <c:pt idx="113409">
                  <c:v>8.4799313759999999E-10</c:v>
                </c:pt>
                <c:pt idx="113410">
                  <c:v>1.162116462E-8</c:v>
                </c:pt>
                <c:pt idx="113411">
                  <c:v>4.9393214910000002E-10</c:v>
                </c:pt>
                <c:pt idx="113412">
                  <c:v>2.6796535339999999E-9</c:v>
                </c:pt>
                <c:pt idx="113413">
                  <c:v>2.0333345199999999E-9</c:v>
                </c:pt>
                <c:pt idx="113414">
                  <c:v>1.117417915E-8</c:v>
                </c:pt>
                <c:pt idx="113415">
                  <c:v>2.5297769340000001E-10</c:v>
                </c:pt>
                <c:pt idx="113416">
                  <c:v>4.3673479720000004E-9</c:v>
                </c:pt>
                <c:pt idx="113417">
                  <c:v>3.73447779E-9</c:v>
                </c:pt>
                <c:pt idx="113418">
                  <c:v>6.104927947E-8</c:v>
                </c:pt>
                <c:pt idx="113419">
                  <c:v>2.750161331E-9</c:v>
                </c:pt>
                <c:pt idx="113420">
                  <c:v>2.1173680480000001E-8</c:v>
                </c:pt>
                <c:pt idx="113421">
                  <c:v>3.9513747129999997E-8</c:v>
                </c:pt>
                <c:pt idx="113422">
                  <c:v>1.9617149E-6</c:v>
                </c:pt>
                <c:pt idx="113423">
                  <c:v>3.933732178E-8</c:v>
                </c:pt>
                <c:pt idx="113424">
                  <c:v>6.9017344479999998E-10</c:v>
                </c:pt>
                <c:pt idx="113425">
                  <c:v>5.5334157E-9</c:v>
                </c:pt>
                <c:pt idx="113426">
                  <c:v>4.7609219339999998E-8</c:v>
                </c:pt>
                <c:pt idx="113427">
                  <c:v>5.4658772990000004E-9</c:v>
                </c:pt>
                <c:pt idx="113428">
                  <c:v>3.4181190419999999E-9</c:v>
                </c:pt>
                <c:pt idx="113429">
                  <c:v>5.3985686489999997E-9</c:v>
                </c:pt>
                <c:pt idx="113430">
                  <c:v>4.2645315670000002E-7</c:v>
                </c:pt>
                <c:pt idx="113431">
                  <c:v>6.6270805920000005E-10</c:v>
                </c:pt>
                <c:pt idx="113432">
                  <c:v>9.7082895520000008E-9</c:v>
                </c:pt>
                <c:pt idx="113433">
                  <c:v>9.8635464430000006E-9</c:v>
                </c:pt>
                <c:pt idx="113434">
                  <c:v>1.378682646E-7</c:v>
                </c:pt>
                <c:pt idx="113435">
                  <c:v>2.5496285460000002E-9</c:v>
                </c:pt>
                <c:pt idx="113436">
                  <c:v>2.7770829949999999E-9</c:v>
                </c:pt>
                <c:pt idx="113437">
                  <c:v>2.8187539840000001E-9</c:v>
                </c:pt>
                <c:pt idx="113438">
                  <c:v>8.2935569440000007E-9</c:v>
                </c:pt>
                <c:pt idx="113439">
                  <c:v>4.5434361179999998E-10</c:v>
                </c:pt>
                <c:pt idx="113440">
                  <c:v>1.1885012469999999E-9</c:v>
                </c:pt>
                <c:pt idx="113441">
                  <c:v>1.3721372260000001E-9</c:v>
                </c:pt>
                <c:pt idx="113442">
                  <c:v>1.05689355E-7</c:v>
                </c:pt>
                <c:pt idx="113443">
                  <c:v>5.3341008149999998E-10</c:v>
                </c:pt>
                <c:pt idx="113444">
                  <c:v>7.0692589940000001E-11</c:v>
                </c:pt>
                <c:pt idx="113445">
                  <c:v>3.0520849469999999E-11</c:v>
                </c:pt>
                <c:pt idx="113446">
                  <c:v>1.105270766E-11</c:v>
                </c:pt>
                <c:pt idx="113447">
                  <c:v>1.397355372E-11</c:v>
                </c:pt>
                <c:pt idx="113448">
                  <c:v>2.2520422799999999E-11</c:v>
                </c:pt>
                <c:pt idx="113449">
                  <c:v>3.6032177849999999E-11</c:v>
                </c:pt>
                <c:pt idx="113450">
                  <c:v>2.4706634640000001E-9</c:v>
                </c:pt>
                <c:pt idx="113451">
                  <c:v>1.652923421E-11</c:v>
                </c:pt>
                <c:pt idx="113452">
                  <c:v>1.5711715100000001E-11</c:v>
                </c:pt>
                <c:pt idx="113453">
                  <c:v>4.1078971199999996E-12</c:v>
                </c:pt>
                <c:pt idx="113454">
                  <c:v>2.241544024E-13</c:v>
                </c:pt>
                <c:pt idx="113455">
                  <c:v>1.230231437E-11</c:v>
                </c:pt>
                <c:pt idx="113456">
                  <c:v>4.9121127470000003E-11</c:v>
                </c:pt>
                <c:pt idx="113457">
                  <c:v>1.044629407E-10</c:v>
                </c:pt>
                <c:pt idx="113458">
                  <c:v>2.750981256E-9</c:v>
                </c:pt>
                <c:pt idx="113459">
                  <c:v>5.3716295580000004E-10</c:v>
                </c:pt>
                <c:pt idx="113460">
                  <c:v>5.6813811780000001E-10</c:v>
                </c:pt>
                <c:pt idx="113461">
                  <c:v>5.1450171500000002E-10</c:v>
                </c:pt>
                <c:pt idx="113462">
                  <c:v>2.4188205740000002E-7</c:v>
                </c:pt>
                <c:pt idx="113463">
                  <c:v>3.231066468E-9</c:v>
                </c:pt>
                <c:pt idx="113464">
                  <c:v>5.0333326499999996E-9</c:v>
                </c:pt>
                <c:pt idx="113465">
                  <c:v>4.361524332E-9</c:v>
                </c:pt>
                <c:pt idx="113466">
                  <c:v>9.4448976859999996E-8</c:v>
                </c:pt>
                <c:pt idx="113467">
                  <c:v>6.093541261E-9</c:v>
                </c:pt>
                <c:pt idx="113468">
                  <c:v>5.5699983290000001E-9</c:v>
                </c:pt>
                <c:pt idx="113469">
                  <c:v>5.7150387689999997E-9</c:v>
                </c:pt>
                <c:pt idx="113470">
                  <c:v>3.7013326390000001E-7</c:v>
                </c:pt>
                <c:pt idx="113471">
                  <c:v>1.4248670029999999E-8</c:v>
                </c:pt>
                <c:pt idx="113472">
                  <c:v>2.5204972090000002E-9</c:v>
                </c:pt>
                <c:pt idx="113473">
                  <c:v>7.1320425850000004E-9</c:v>
                </c:pt>
                <c:pt idx="113474">
                  <c:v>1.537616148E-6</c:v>
                </c:pt>
                <c:pt idx="113475">
                  <c:v>1.2933339929999999E-8</c:v>
                </c:pt>
                <c:pt idx="113476">
                  <c:v>1.1861594580000001E-8</c:v>
                </c:pt>
                <c:pt idx="113477">
                  <c:v>3.4421326819999998E-9</c:v>
                </c:pt>
                <c:pt idx="113478">
                  <c:v>5.8143606830000003E-8</c:v>
                </c:pt>
                <c:pt idx="113479">
                  <c:v>8.4800309619999997E-9</c:v>
                </c:pt>
                <c:pt idx="113480">
                  <c:v>5.68785308E-9</c:v>
                </c:pt>
                <c:pt idx="113481">
                  <c:v>1.3157329750000001E-9</c:v>
                </c:pt>
                <c:pt idx="113482">
                  <c:v>1.710604728E-7</c:v>
                </c:pt>
                <c:pt idx="113483">
                  <c:v>5.3093930350000004E-9</c:v>
                </c:pt>
                <c:pt idx="113484">
                  <c:v>7.0005964490000004E-9</c:v>
                </c:pt>
                <c:pt idx="113485">
                  <c:v>3.7265686429999996E-9</c:v>
                </c:pt>
                <c:pt idx="113486">
                  <c:v>2.1539160760000001E-8</c:v>
                </c:pt>
                <c:pt idx="113487">
                  <c:v>2.255909086E-9</c:v>
                </c:pt>
                <c:pt idx="113488">
                  <c:v>1.153284215E-9</c:v>
                </c:pt>
                <c:pt idx="113489">
                  <c:v>6.2050148209999998E-10</c:v>
                </c:pt>
                <c:pt idx="113490">
                  <c:v>1.645951909E-9</c:v>
                </c:pt>
                <c:pt idx="113491">
                  <c:v>4.1832692889999999E-10</c:v>
                </c:pt>
                <c:pt idx="113492">
                  <c:v>3.9017237930000002E-10</c:v>
                </c:pt>
                <c:pt idx="113493">
                  <c:v>1.500024969E-9</c:v>
                </c:pt>
                <c:pt idx="113494">
                  <c:v>4.3770957429999999E-8</c:v>
                </c:pt>
                <c:pt idx="113495">
                  <c:v>1.309751601E-9</c:v>
                </c:pt>
                <c:pt idx="113496">
                  <c:v>1.331932698E-10</c:v>
                </c:pt>
                <c:pt idx="113497">
                  <c:v>1.1317687649999999E-10</c:v>
                </c:pt>
                <c:pt idx="113498">
                  <c:v>2.148340629E-9</c:v>
                </c:pt>
                <c:pt idx="113499">
                  <c:v>9.487714845E-11</c:v>
                </c:pt>
                <c:pt idx="113500">
                  <c:v>9.089505904E-11</c:v>
                </c:pt>
                <c:pt idx="113501">
                  <c:v>3.7415393539999999E-10</c:v>
                </c:pt>
                <c:pt idx="113502">
                  <c:v>1.6209096519999999E-9</c:v>
                </c:pt>
                <c:pt idx="113503">
                  <c:v>4.530871266E-10</c:v>
                </c:pt>
                <c:pt idx="113504">
                  <c:v>8.3241027749999997E-10</c:v>
                </c:pt>
                <c:pt idx="113505">
                  <c:v>8.1347335389999996E-10</c:v>
                </c:pt>
                <c:pt idx="113506">
                  <c:v>4.3737528329999997E-9</c:v>
                </c:pt>
                <c:pt idx="113507">
                  <c:v>2.7275487050000001E-9</c:v>
                </c:pt>
                <c:pt idx="113508">
                  <c:v>1.347035701E-9</c:v>
                </c:pt>
                <c:pt idx="113509">
                  <c:v>1.84867891E-9</c:v>
                </c:pt>
                <c:pt idx="113510">
                  <c:v>1.0519378130000001E-8</c:v>
                </c:pt>
                <c:pt idx="113511">
                  <c:v>7.9375810930000008E-9</c:v>
                </c:pt>
                <c:pt idx="113512">
                  <c:v>1.7799127480000001E-9</c:v>
                </c:pt>
                <c:pt idx="113513">
                  <c:v>7.9964902289999997E-8</c:v>
                </c:pt>
                <c:pt idx="113514">
                  <c:v>1.2349939269999999E-6</c:v>
                </c:pt>
                <c:pt idx="113515">
                  <c:v>7.4992094189999996E-8</c:v>
                </c:pt>
                <c:pt idx="113516">
                  <c:v>4.9891481810000003E-8</c:v>
                </c:pt>
                <c:pt idx="113517">
                  <c:v>8.7288065150000001E-9</c:v>
                </c:pt>
                <c:pt idx="113518">
                  <c:v>7.1040800680000004E-9</c:v>
                </c:pt>
                <c:pt idx="113519">
                  <c:v>1.852574419E-8</c:v>
                </c:pt>
                <c:pt idx="113520">
                  <c:v>1.346020686E-8</c:v>
                </c:pt>
                <c:pt idx="113521">
                  <c:v>2.218873799E-10</c:v>
                </c:pt>
                <c:pt idx="113522">
                  <c:v>9.1304164470000005E-9</c:v>
                </c:pt>
                <c:pt idx="113523">
                  <c:v>1.00107589E-8</c:v>
                </c:pt>
                <c:pt idx="113524">
                  <c:v>2.3303550820000001E-9</c:v>
                </c:pt>
                <c:pt idx="113525">
                  <c:v>3.3728870979999999E-9</c:v>
                </c:pt>
                <c:pt idx="113526">
                  <c:v>1.091695103E-9</c:v>
                </c:pt>
                <c:pt idx="113527">
                  <c:v>3.887981829E-9</c:v>
                </c:pt>
                <c:pt idx="113528">
                  <c:v>4.4924534540000001E-10</c:v>
                </c:pt>
                <c:pt idx="113529">
                  <c:v>5.741873957E-9</c:v>
                </c:pt>
                <c:pt idx="113530">
                  <c:v>3.345475272E-9</c:v>
                </c:pt>
                <c:pt idx="113531">
                  <c:v>2.7663683140000001E-10</c:v>
                </c:pt>
                <c:pt idx="113532">
                  <c:v>3.9654738530000004E-9</c:v>
                </c:pt>
                <c:pt idx="113533">
                  <c:v>1.2906252799999999E-8</c:v>
                </c:pt>
                <c:pt idx="113534">
                  <c:v>5.2582548939999998E-8</c:v>
                </c:pt>
                <c:pt idx="113535">
                  <c:v>1.1778741140000001E-9</c:v>
                </c:pt>
                <c:pt idx="113536">
                  <c:v>2.3199301799999998E-9</c:v>
                </c:pt>
                <c:pt idx="113537">
                  <c:v>1.645594197E-9</c:v>
                </c:pt>
                <c:pt idx="113538">
                  <c:v>8.47209909E-9</c:v>
                </c:pt>
                <c:pt idx="113539">
                  <c:v>4.7438126560000001E-9</c:v>
                </c:pt>
                <c:pt idx="113540">
                  <c:v>4.8692332040000001E-9</c:v>
                </c:pt>
                <c:pt idx="113541">
                  <c:v>6.0843129160000005E-10</c:v>
                </c:pt>
                <c:pt idx="113542">
                  <c:v>1.765706384E-8</c:v>
                </c:pt>
                <c:pt idx="113543">
                  <c:v>4.9764613850000003E-9</c:v>
                </c:pt>
                <c:pt idx="113544">
                  <c:v>5.6312623280000002E-10</c:v>
                </c:pt>
                <c:pt idx="113545">
                  <c:v>1.3566786550000001E-8</c:v>
                </c:pt>
                <c:pt idx="113546">
                  <c:v>9.9168098280000002E-9</c:v>
                </c:pt>
                <c:pt idx="113547">
                  <c:v>7.5069054419999999E-9</c:v>
                </c:pt>
                <c:pt idx="113548">
                  <c:v>1.609161334E-9</c:v>
                </c:pt>
                <c:pt idx="113549">
                  <c:v>5.657662688E-9</c:v>
                </c:pt>
                <c:pt idx="113550">
                  <c:v>2.028139249E-9</c:v>
                </c:pt>
                <c:pt idx="113551">
                  <c:v>2.5268565889999999E-9</c:v>
                </c:pt>
                <c:pt idx="113552">
                  <c:v>1.81925402E-9</c:v>
                </c:pt>
                <c:pt idx="113553">
                  <c:v>2.2472369129999999E-9</c:v>
                </c:pt>
                <c:pt idx="113554">
                  <c:v>6.7429360680000001E-9</c:v>
                </c:pt>
                <c:pt idx="113555">
                  <c:v>2.5258556030000001E-9</c:v>
                </c:pt>
                <c:pt idx="113556">
                  <c:v>1.896505037E-8</c:v>
                </c:pt>
                <c:pt idx="113557">
                  <c:v>3.1032052009999998E-8</c:v>
                </c:pt>
                <c:pt idx="113558">
                  <c:v>6.1476275289999999E-8</c:v>
                </c:pt>
                <c:pt idx="113559">
                  <c:v>1.0109050389999999E-8</c:v>
                </c:pt>
                <c:pt idx="113560">
                  <c:v>1.2773727260000001E-8</c:v>
                </c:pt>
                <c:pt idx="113561">
                  <c:v>5.3670508659999998E-9</c:v>
                </c:pt>
                <c:pt idx="113562">
                  <c:v>7.8759644419999994E-8</c:v>
                </c:pt>
                <c:pt idx="113563">
                  <c:v>2.2791167439999999E-8</c:v>
                </c:pt>
                <c:pt idx="113564">
                  <c:v>2.5453098009999998E-9</c:v>
                </c:pt>
                <c:pt idx="113565">
                  <c:v>1.1191892089999999E-7</c:v>
                </c:pt>
                <c:pt idx="113566">
                  <c:v>1.9311291029999999E-7</c:v>
                </c:pt>
                <c:pt idx="113567">
                  <c:v>4.7354975780000002E-8</c:v>
                </c:pt>
                <c:pt idx="113568">
                  <c:v>3.2450718009999998E-8</c:v>
                </c:pt>
                <c:pt idx="113569">
                  <c:v>4.3420110249999999E-9</c:v>
                </c:pt>
                <c:pt idx="113570">
                  <c:v>9.8597945740000004E-9</c:v>
                </c:pt>
                <c:pt idx="113571">
                  <c:v>2.360677379E-8</c:v>
                </c:pt>
                <c:pt idx="113572">
                  <c:v>6.8027992600000001E-9</c:v>
                </c:pt>
                <c:pt idx="113573">
                  <c:v>5.5697733420000001E-8</c:v>
                </c:pt>
                <c:pt idx="113574">
                  <c:v>1.2789787470000001E-7</c:v>
                </c:pt>
                <c:pt idx="113575">
                  <c:v>5.4020233229999999E-8</c:v>
                </c:pt>
                <c:pt idx="113576">
                  <c:v>3.6660466770000001E-8</c:v>
                </c:pt>
                <c:pt idx="113577">
                  <c:v>1.2969477170000001E-8</c:v>
                </c:pt>
                <c:pt idx="113578">
                  <c:v>2.0482346060000001E-8</c:v>
                </c:pt>
                <c:pt idx="113579">
                  <c:v>2.712872035E-9</c:v>
                </c:pt>
                <c:pt idx="113580">
                  <c:v>2.9065235859999999E-9</c:v>
                </c:pt>
                <c:pt idx="113581">
                  <c:v>3.2660747859999999E-9</c:v>
                </c:pt>
                <c:pt idx="113582">
                  <c:v>7.0811300599999998E-9</c:v>
                </c:pt>
                <c:pt idx="113583">
                  <c:v>7.0588005389999998E-9</c:v>
                </c:pt>
                <c:pt idx="113584">
                  <c:v>5.4006038450000002E-9</c:v>
                </c:pt>
                <c:pt idx="113585">
                  <c:v>4.2660710680000003E-8</c:v>
                </c:pt>
                <c:pt idx="113586">
                  <c:v>1.2495557080000001E-7</c:v>
                </c:pt>
                <c:pt idx="113587">
                  <c:v>1.9080227639999999E-8</c:v>
                </c:pt>
                <c:pt idx="113588">
                  <c:v>3.820939805E-8</c:v>
                </c:pt>
                <c:pt idx="113589">
                  <c:v>1.2026761710000001E-8</c:v>
                </c:pt>
                <c:pt idx="113590">
                  <c:v>1.316195906E-8</c:v>
                </c:pt>
                <c:pt idx="113591">
                  <c:v>1.181601918E-8</c:v>
                </c:pt>
                <c:pt idx="113592">
                  <c:v>1.8896976190000001E-8</c:v>
                </c:pt>
                <c:pt idx="113593">
                  <c:v>5.2509654269999998E-9</c:v>
                </c:pt>
                <c:pt idx="113594">
                  <c:v>3.3320436129999999E-8</c:v>
                </c:pt>
                <c:pt idx="113595">
                  <c:v>3.0900381410000003E-8</c:v>
                </c:pt>
                <c:pt idx="113596">
                  <c:v>5.6845225369999998E-8</c:v>
                </c:pt>
                <c:pt idx="113597">
                  <c:v>5.9360968210000003E-8</c:v>
                </c:pt>
                <c:pt idx="113598">
                  <c:v>6.4335330449999997E-8</c:v>
                </c:pt>
                <c:pt idx="113599">
                  <c:v>6.4879708470000001E-9</c:v>
                </c:pt>
                <c:pt idx="113600">
                  <c:v>3.5050202280000001E-9</c:v>
                </c:pt>
                <c:pt idx="113601">
                  <c:v>2.214746111E-9</c:v>
                </c:pt>
                <c:pt idx="113602">
                  <c:v>3.8477421619999998E-9</c:v>
                </c:pt>
                <c:pt idx="113603">
                  <c:v>3.2603494030000001E-9</c:v>
                </c:pt>
                <c:pt idx="113604">
                  <c:v>5.5868006209999998E-9</c:v>
                </c:pt>
                <c:pt idx="113605">
                  <c:v>2.439892286E-8</c:v>
                </c:pt>
                <c:pt idx="113606">
                  <c:v>8.7086604790000006E-8</c:v>
                </c:pt>
                <c:pt idx="113607">
                  <c:v>1.108186143E-8</c:v>
                </c:pt>
                <c:pt idx="113608">
                  <c:v>2.2619168569999999E-8</c:v>
                </c:pt>
                <c:pt idx="113609">
                  <c:v>6.7052287229999997E-8</c:v>
                </c:pt>
                <c:pt idx="113610">
                  <c:v>1.6470409109999999E-8</c:v>
                </c:pt>
                <c:pt idx="113611">
                  <c:v>6.7498821389999999E-10</c:v>
                </c:pt>
                <c:pt idx="113612">
                  <c:v>1.277043422E-8</c:v>
                </c:pt>
                <c:pt idx="113613">
                  <c:v>1.7420730400000001E-8</c:v>
                </c:pt>
                <c:pt idx="113614">
                  <c:v>2.1200211999999999E-8</c:v>
                </c:pt>
                <c:pt idx="113615">
                  <c:v>6.2295919769999999E-9</c:v>
                </c:pt>
                <c:pt idx="113616">
                  <c:v>3.6438028159999998E-8</c:v>
                </c:pt>
                <c:pt idx="113617">
                  <c:v>1.019598343E-7</c:v>
                </c:pt>
                <c:pt idx="113618">
                  <c:v>6.3939581410000003E-8</c:v>
                </c:pt>
                <c:pt idx="113619">
                  <c:v>8.5236996420000006E-9</c:v>
                </c:pt>
                <c:pt idx="113620">
                  <c:v>3.57502354E-9</c:v>
                </c:pt>
                <c:pt idx="113621">
                  <c:v>1.05651885E-9</c:v>
                </c:pt>
                <c:pt idx="113622">
                  <c:v>7.2501105249999996E-9</c:v>
                </c:pt>
                <c:pt idx="113623">
                  <c:v>4.2856902960000002E-9</c:v>
                </c:pt>
                <c:pt idx="113624">
                  <c:v>2.8357616639999999E-9</c:v>
                </c:pt>
                <c:pt idx="113625">
                  <c:v>5.1820121620000004E-9</c:v>
                </c:pt>
                <c:pt idx="113626">
                  <c:v>2.0612340080000001E-8</c:v>
                </c:pt>
                <c:pt idx="113627">
                  <c:v>1.5316330610000001E-8</c:v>
                </c:pt>
                <c:pt idx="113628">
                  <c:v>8.5273645150000002E-9</c:v>
                </c:pt>
                <c:pt idx="113629">
                  <c:v>1.005985421E-7</c:v>
                </c:pt>
                <c:pt idx="113630">
                  <c:v>1.104082489E-8</c:v>
                </c:pt>
                <c:pt idx="113631">
                  <c:v>1.9427119099999998E-9</c:v>
                </c:pt>
                <c:pt idx="113632">
                  <c:v>1.697805449E-9</c:v>
                </c:pt>
                <c:pt idx="113633">
                  <c:v>5.2489871490000001E-8</c:v>
                </c:pt>
                <c:pt idx="113634">
                  <c:v>1.1136727219999999E-8</c:v>
                </c:pt>
                <c:pt idx="113635">
                  <c:v>3.130713147E-9</c:v>
                </c:pt>
                <c:pt idx="113636">
                  <c:v>7.8091709780000006E-9</c:v>
                </c:pt>
                <c:pt idx="113637">
                  <c:v>9.0521036119999997E-8</c:v>
                </c:pt>
                <c:pt idx="113638">
                  <c:v>3.2144209649999998E-8</c:v>
                </c:pt>
                <c:pt idx="113639">
                  <c:v>8.7287671960000002E-10</c:v>
                </c:pt>
                <c:pt idx="113640">
                  <c:v>1.323600095E-9</c:v>
                </c:pt>
                <c:pt idx="113641">
                  <c:v>6.1242693049999997E-8</c:v>
                </c:pt>
                <c:pt idx="113642">
                  <c:v>2.0794498470000001E-8</c:v>
                </c:pt>
                <c:pt idx="113643">
                  <c:v>1.5644764979999999E-10</c:v>
                </c:pt>
                <c:pt idx="113644">
                  <c:v>1.9992367769999999E-9</c:v>
                </c:pt>
                <c:pt idx="113645">
                  <c:v>1.797809901E-7</c:v>
                </c:pt>
                <c:pt idx="113646">
                  <c:v>1.045806111E-7</c:v>
                </c:pt>
                <c:pt idx="113647">
                  <c:v>2.1023232690000001E-8</c:v>
                </c:pt>
                <c:pt idx="113648">
                  <c:v>4.0899410500000001E-8</c:v>
                </c:pt>
                <c:pt idx="113649">
                  <c:v>1.1928038109999999E-7</c:v>
                </c:pt>
                <c:pt idx="113650">
                  <c:v>1.3559618010000001E-8</c:v>
                </c:pt>
                <c:pt idx="113651">
                  <c:v>3.1492556220000002E-9</c:v>
                </c:pt>
                <c:pt idx="113652">
                  <c:v>3.072040634E-9</c:v>
                </c:pt>
                <c:pt idx="113653">
                  <c:v>3.4337163610000001E-9</c:v>
                </c:pt>
                <c:pt idx="113654">
                  <c:v>8.79341657E-10</c:v>
                </c:pt>
                <c:pt idx="113655">
                  <c:v>3.2675790860000001E-9</c:v>
                </c:pt>
                <c:pt idx="113656">
                  <c:v>2.5969557409999999E-9</c:v>
                </c:pt>
                <c:pt idx="113657">
                  <c:v>1.844148288E-8</c:v>
                </c:pt>
                <c:pt idx="113658">
                  <c:v>2.1189876010000001E-9</c:v>
                </c:pt>
                <c:pt idx="113659">
                  <c:v>4.8101929199999997E-9</c:v>
                </c:pt>
                <c:pt idx="113660">
                  <c:v>1.157239677E-9</c:v>
                </c:pt>
                <c:pt idx="113661">
                  <c:v>2.6336734409999999E-8</c:v>
                </c:pt>
                <c:pt idx="113662">
                  <c:v>5.7870152829999998E-9</c:v>
                </c:pt>
                <c:pt idx="113663">
                  <c:v>3.6440263210000002E-9</c:v>
                </c:pt>
                <c:pt idx="113664">
                  <c:v>9.7257954579999998E-10</c:v>
                </c:pt>
                <c:pt idx="113665">
                  <c:v>3.804470866E-8</c:v>
                </c:pt>
                <c:pt idx="113666">
                  <c:v>2.108022216E-8</c:v>
                </c:pt>
                <c:pt idx="113667">
                  <c:v>3.8725120859999997E-9</c:v>
                </c:pt>
                <c:pt idx="113668">
                  <c:v>7.8869936790000004E-10</c:v>
                </c:pt>
                <c:pt idx="113669">
                  <c:v>7.398772555E-9</c:v>
                </c:pt>
                <c:pt idx="113670">
                  <c:v>5.1483930619999997E-9</c:v>
                </c:pt>
                <c:pt idx="113671">
                  <c:v>2.3123893249999999E-9</c:v>
                </c:pt>
                <c:pt idx="113672">
                  <c:v>4.5170658839999996E-9</c:v>
                </c:pt>
                <c:pt idx="113673">
                  <c:v>2.7401165079999999E-9</c:v>
                </c:pt>
                <c:pt idx="113674">
                  <c:v>8.2234453649999997E-9</c:v>
                </c:pt>
                <c:pt idx="113675">
                  <c:v>4.4210915949999998E-9</c:v>
                </c:pt>
                <c:pt idx="113676">
                  <c:v>8.3845182190000001E-9</c:v>
                </c:pt>
                <c:pt idx="113677">
                  <c:v>1.7029389119999999E-7</c:v>
                </c:pt>
                <c:pt idx="113678">
                  <c:v>7.8229358650000008E-9</c:v>
                </c:pt>
                <c:pt idx="113679">
                  <c:v>4.1571814869999998E-8</c:v>
                </c:pt>
                <c:pt idx="113680">
                  <c:v>3.0143280710000001E-8</c:v>
                </c:pt>
                <c:pt idx="113681">
                  <c:v>5.1238696489999999E-8</c:v>
                </c:pt>
                <c:pt idx="113682">
                  <c:v>1.7784813889999999E-11</c:v>
                </c:pt>
                <c:pt idx="113683">
                  <c:v>3.444410677E-8</c:v>
                </c:pt>
                <c:pt idx="113684">
                  <c:v>2.1486473520000001E-8</c:v>
                </c:pt>
                <c:pt idx="113685">
                  <c:v>1.538652906E-7</c:v>
                </c:pt>
                <c:pt idx="113686">
                  <c:v>3.9846454560000002E-8</c:v>
                </c:pt>
                <c:pt idx="113687">
                  <c:v>1.119305257E-7</c:v>
                </c:pt>
                <c:pt idx="113688">
                  <c:v>1.416084623E-7</c:v>
                </c:pt>
                <c:pt idx="113689">
                  <c:v>2.2950828029999998E-6</c:v>
                </c:pt>
                <c:pt idx="113690">
                  <c:v>1.2128613270000001E-7</c:v>
                </c:pt>
                <c:pt idx="113691">
                  <c:v>1.319990228E-9</c:v>
                </c:pt>
                <c:pt idx="113692">
                  <c:v>9.469701374E-9</c:v>
                </c:pt>
                <c:pt idx="113693">
                  <c:v>4.2491244179999999E-8</c:v>
                </c:pt>
                <c:pt idx="113694">
                  <c:v>5.2877634739999999E-10</c:v>
                </c:pt>
                <c:pt idx="113695">
                  <c:v>1.6310219189999999E-9</c:v>
                </c:pt>
                <c:pt idx="113696">
                  <c:v>3.997785473E-9</c:v>
                </c:pt>
                <c:pt idx="113697">
                  <c:v>8.2333728630000005E-8</c:v>
                </c:pt>
                <c:pt idx="113698">
                  <c:v>6.2219337260000003E-9</c:v>
                </c:pt>
                <c:pt idx="113699">
                  <c:v>1.5130226879999999E-9</c:v>
                </c:pt>
                <c:pt idx="113700">
                  <c:v>1.7274059800000001E-10</c:v>
                </c:pt>
                <c:pt idx="113701">
                  <c:v>2.904101395E-9</c:v>
                </c:pt>
                <c:pt idx="113702">
                  <c:v>1.4141766359999999E-9</c:v>
                </c:pt>
                <c:pt idx="113703">
                  <c:v>1.986430415E-9</c:v>
                </c:pt>
                <c:pt idx="113704">
                  <c:v>2.921558606E-9</c:v>
                </c:pt>
                <c:pt idx="113705">
                  <c:v>6.081275381E-10</c:v>
                </c:pt>
                <c:pt idx="113706">
                  <c:v>1.1580902410000001E-9</c:v>
                </c:pt>
                <c:pt idx="113707">
                  <c:v>5.69348327E-9</c:v>
                </c:pt>
                <c:pt idx="113708">
                  <c:v>6.567037219E-9</c:v>
                </c:pt>
                <c:pt idx="113709">
                  <c:v>8.4907060620000006E-8</c:v>
                </c:pt>
                <c:pt idx="113710">
                  <c:v>4.9287684449999997E-9</c:v>
                </c:pt>
                <c:pt idx="113711">
                  <c:v>9.0456290640000003E-10</c:v>
                </c:pt>
                <c:pt idx="113712">
                  <c:v>1.8589238299999999E-9</c:v>
                </c:pt>
                <c:pt idx="113713">
                  <c:v>2.603166869E-9</c:v>
                </c:pt>
                <c:pt idx="113714">
                  <c:v>7.8271599489999997E-10</c:v>
                </c:pt>
                <c:pt idx="113715">
                  <c:v>4.9081596490000005E-10</c:v>
                </c:pt>
                <c:pt idx="113716">
                  <c:v>1.85729576E-10</c:v>
                </c:pt>
                <c:pt idx="113717">
                  <c:v>4.1210070879999998E-8</c:v>
                </c:pt>
                <c:pt idx="113718">
                  <c:v>5.2102285109999998E-10</c:v>
                </c:pt>
                <c:pt idx="113719">
                  <c:v>6.3129628810000002E-9</c:v>
                </c:pt>
                <c:pt idx="113720">
                  <c:v>1.779896703E-8</c:v>
                </c:pt>
                <c:pt idx="113721">
                  <c:v>4.7978344279999998E-7</c:v>
                </c:pt>
                <c:pt idx="113722">
                  <c:v>1.258604892E-8</c:v>
                </c:pt>
                <c:pt idx="113723">
                  <c:v>6.9103788969999999E-9</c:v>
                </c:pt>
                <c:pt idx="113724">
                  <c:v>1.6484762080000001E-8</c:v>
                </c:pt>
                <c:pt idx="113725">
                  <c:v>9.588133231E-8</c:v>
                </c:pt>
                <c:pt idx="113726">
                  <c:v>9.1205702629999992E-9</c:v>
                </c:pt>
                <c:pt idx="113727">
                  <c:v>2.3000119720000001E-8</c:v>
                </c:pt>
                <c:pt idx="113728">
                  <c:v>3.9826389300000002E-8</c:v>
                </c:pt>
                <c:pt idx="113729">
                  <c:v>2.0924293139999999E-6</c:v>
                </c:pt>
                <c:pt idx="113730">
                  <c:v>5.3340043899999999E-8</c:v>
                </c:pt>
                <c:pt idx="113731">
                  <c:v>8.912172382E-9</c:v>
                </c:pt>
                <c:pt idx="113732">
                  <c:v>2.820707347E-8</c:v>
                </c:pt>
                <c:pt idx="113733">
                  <c:v>4.4224201520000002E-7</c:v>
                </c:pt>
                <c:pt idx="113734">
                  <c:v>1.198475321E-8</c:v>
                </c:pt>
                <c:pt idx="113735">
                  <c:v>2.0163522400000001E-8</c:v>
                </c:pt>
                <c:pt idx="113736">
                  <c:v>2.2858181450000001E-8</c:v>
                </c:pt>
                <c:pt idx="113737">
                  <c:v>8.1824497580000001E-7</c:v>
                </c:pt>
                <c:pt idx="113738">
                  <c:v>6.1928125230000003E-9</c:v>
                </c:pt>
                <c:pt idx="113739">
                  <c:v>2.159210314E-8</c:v>
                </c:pt>
                <c:pt idx="113740">
                  <c:v>1.6453897839999999E-8</c:v>
                </c:pt>
                <c:pt idx="113741">
                  <c:v>1.636065118E-6</c:v>
                </c:pt>
                <c:pt idx="113742">
                  <c:v>1.0736415530000001E-8</c:v>
                </c:pt>
                <c:pt idx="113743">
                  <c:v>5.260226052E-9</c:v>
                </c:pt>
                <c:pt idx="113744">
                  <c:v>4.3998173199999999E-9</c:v>
                </c:pt>
                <c:pt idx="113745">
                  <c:v>1.9398322839999999E-8</c:v>
                </c:pt>
                <c:pt idx="113746">
                  <c:v>1.819180983E-9</c:v>
                </c:pt>
                <c:pt idx="113747">
                  <c:v>1.031185214E-9</c:v>
                </c:pt>
                <c:pt idx="113748">
                  <c:v>4.6949682160000003E-10</c:v>
                </c:pt>
                <c:pt idx="113749">
                  <c:v>6.6623937689999997E-9</c:v>
                </c:pt>
                <c:pt idx="113750">
                  <c:v>5.242545377E-11</c:v>
                </c:pt>
                <c:pt idx="113751">
                  <c:v>9.5382467920000003E-15</c:v>
                </c:pt>
                <c:pt idx="113752">
                  <c:v>2.7651955539999999E-11</c:v>
                </c:pt>
                <c:pt idx="113753">
                  <c:v>1.3268826959999999E-9</c:v>
                </c:pt>
                <c:pt idx="113754">
                  <c:v>1.068310165E-10</c:v>
                </c:pt>
                <c:pt idx="113755">
                  <c:v>1.086633019E-10</c:v>
                </c:pt>
                <c:pt idx="113756">
                  <c:v>9.2838413609999995E-11</c:v>
                </c:pt>
                <c:pt idx="113757">
                  <c:v>1.048966099E-9</c:v>
                </c:pt>
                <c:pt idx="113758">
                  <c:v>3.1273030870000002E-11</c:v>
                </c:pt>
                <c:pt idx="113759">
                  <c:v>6.6106165339999997E-11</c:v>
                </c:pt>
                <c:pt idx="113760">
                  <c:v>5.9666433179999996E-11</c:v>
                </c:pt>
                <c:pt idx="113761">
                  <c:v>9.7999099940000006E-8</c:v>
                </c:pt>
                <c:pt idx="113762">
                  <c:v>1.6469064399999999E-9</c:v>
                </c:pt>
                <c:pt idx="113763">
                  <c:v>3.44235621E-9</c:v>
                </c:pt>
                <c:pt idx="113764">
                  <c:v>2.91763515E-9</c:v>
                </c:pt>
                <c:pt idx="113765">
                  <c:v>4.9715223030000002E-9</c:v>
                </c:pt>
                <c:pt idx="113766">
                  <c:v>9.1873748660000001E-9</c:v>
                </c:pt>
                <c:pt idx="113767">
                  <c:v>1.1554331680000001E-8</c:v>
                </c:pt>
                <c:pt idx="113768">
                  <c:v>8.2803753520000004E-9</c:v>
                </c:pt>
                <c:pt idx="113769">
                  <c:v>3.3202491190000001E-8</c:v>
                </c:pt>
                <c:pt idx="113770">
                  <c:v>2.6871922749999998E-8</c:v>
                </c:pt>
                <c:pt idx="113771">
                  <c:v>3.0683067920000001E-8</c:v>
                </c:pt>
                <c:pt idx="113772">
                  <c:v>1.8894748670000001E-8</c:v>
                </c:pt>
                <c:pt idx="113773">
                  <c:v>1.6817533550000001E-7</c:v>
                </c:pt>
                <c:pt idx="113774">
                  <c:v>4.4421939690000003E-8</c:v>
                </c:pt>
                <c:pt idx="113775">
                  <c:v>2.4238911719999999E-8</c:v>
                </c:pt>
                <c:pt idx="113776">
                  <c:v>1.9396382459999999E-8</c:v>
                </c:pt>
                <c:pt idx="113777">
                  <c:v>1.1021149729999999E-7</c:v>
                </c:pt>
                <c:pt idx="113778">
                  <c:v>6.0444356530000006E-8</c:v>
                </c:pt>
                <c:pt idx="113779">
                  <c:v>2.2158278219999999E-9</c:v>
                </c:pt>
                <c:pt idx="113780">
                  <c:v>1.3982584279999999E-7</c:v>
                </c:pt>
                <c:pt idx="113781">
                  <c:v>9.8290727299999996E-6</c:v>
                </c:pt>
                <c:pt idx="113782">
                  <c:v>1.8287684989999999E-7</c:v>
                </c:pt>
                <c:pt idx="113783">
                  <c:v>1.376353313E-7</c:v>
                </c:pt>
                <c:pt idx="113784">
                  <c:v>2.6568921610000001E-8</c:v>
                </c:pt>
                <c:pt idx="113785">
                  <c:v>4.6404814590000003E-8</c:v>
                </c:pt>
                <c:pt idx="113786">
                  <c:v>4.3269373310000002E-8</c:v>
                </c:pt>
                <c:pt idx="113787">
                  <c:v>3.072268168E-8</c:v>
                </c:pt>
                <c:pt idx="113788">
                  <c:v>5.4531132219999998E-9</c:v>
                </c:pt>
                <c:pt idx="113789">
                  <c:v>3.7805980749999998E-8</c:v>
                </c:pt>
                <c:pt idx="113790">
                  <c:v>1.535896047E-8</c:v>
                </c:pt>
                <c:pt idx="113791">
                  <c:v>3.8862010980000001E-9</c:v>
                </c:pt>
                <c:pt idx="113792">
                  <c:v>4.5487578059999997E-9</c:v>
                </c:pt>
                <c:pt idx="113793">
                  <c:v>2.5671489020000001E-9</c:v>
                </c:pt>
                <c:pt idx="113794">
                  <c:v>3.6812362950000001E-9</c:v>
                </c:pt>
                <c:pt idx="113795">
                  <c:v>6.1023040519999998E-10</c:v>
                </c:pt>
                <c:pt idx="113796">
                  <c:v>3.0798372850000002E-9</c:v>
                </c:pt>
                <c:pt idx="113797">
                  <c:v>2.3927525549999999E-9</c:v>
                </c:pt>
                <c:pt idx="113798">
                  <c:v>1.198697978E-9</c:v>
                </c:pt>
                <c:pt idx="113799">
                  <c:v>2.1154683580000002E-9</c:v>
                </c:pt>
                <c:pt idx="113800">
                  <c:v>2.5002779500000001E-9</c:v>
                </c:pt>
                <c:pt idx="113801">
                  <c:v>1.409210732E-9</c:v>
                </c:pt>
                <c:pt idx="113802">
                  <c:v>2.4978470909999998E-9</c:v>
                </c:pt>
                <c:pt idx="113803">
                  <c:v>2.5562162809999998E-9</c:v>
                </c:pt>
                <c:pt idx="113804">
                  <c:v>2.4322175830000001E-9</c:v>
                </c:pt>
                <c:pt idx="113805">
                  <c:v>3.4993039040000002E-10</c:v>
                </c:pt>
                <c:pt idx="113806">
                  <c:v>1.2373384290000001E-9</c:v>
                </c:pt>
                <c:pt idx="113807">
                  <c:v>8.0456380039999997E-10</c:v>
                </c:pt>
                <c:pt idx="113808">
                  <c:v>3.0941414960000001E-9</c:v>
                </c:pt>
                <c:pt idx="113809">
                  <c:v>1.3881105930000001E-8</c:v>
                </c:pt>
                <c:pt idx="113810">
                  <c:v>2.720935491E-9</c:v>
                </c:pt>
                <c:pt idx="113811">
                  <c:v>5.1954397819999997E-9</c:v>
                </c:pt>
                <c:pt idx="113812">
                  <c:v>1.622465393E-8</c:v>
                </c:pt>
                <c:pt idx="113813">
                  <c:v>2.5912105949999999E-7</c:v>
                </c:pt>
                <c:pt idx="113814">
                  <c:v>1.2969100179999999E-8</c:v>
                </c:pt>
                <c:pt idx="113815">
                  <c:v>1.6082967990000001E-8</c:v>
                </c:pt>
                <c:pt idx="113816">
                  <c:v>8.2358692759999995E-9</c:v>
                </c:pt>
                <c:pt idx="113817">
                  <c:v>1.903206818E-7</c:v>
                </c:pt>
                <c:pt idx="113818">
                  <c:v>3.3713330509999998E-8</c:v>
                </c:pt>
                <c:pt idx="113819">
                  <c:v>1.864692768E-8</c:v>
                </c:pt>
                <c:pt idx="113820">
                  <c:v>3.2600146339999997E-7</c:v>
                </c:pt>
                <c:pt idx="113821">
                  <c:v>7.1742810020000004E-6</c:v>
                </c:pt>
                <c:pt idx="113822">
                  <c:v>5.8269785479999995E-7</c:v>
                </c:pt>
                <c:pt idx="113823">
                  <c:v>6.9361317680000002E-7</c:v>
                </c:pt>
                <c:pt idx="113824">
                  <c:v>6.2539898609999997E-7</c:v>
                </c:pt>
                <c:pt idx="113825">
                  <c:v>2.1069948889999999E-6</c:v>
                </c:pt>
                <c:pt idx="113826">
                  <c:v>9.4020244589999995E-8</c:v>
                </c:pt>
                <c:pt idx="113827">
                  <c:v>9.3942802330000006E-8</c:v>
                </c:pt>
                <c:pt idx="113828">
                  <c:v>3.1749699609999998E-8</c:v>
                </c:pt>
                <c:pt idx="113829">
                  <c:v>9.0474884049999997E-7</c:v>
                </c:pt>
                <c:pt idx="113830">
                  <c:v>1.40069064E-7</c:v>
                </c:pt>
                <c:pt idx="113831">
                  <c:v>2.2708782579999999E-8</c:v>
                </c:pt>
                <c:pt idx="113832">
                  <c:v>4.1520553590000001E-7</c:v>
                </c:pt>
                <c:pt idx="113833">
                  <c:v>1.8738539950000001E-6</c:v>
                </c:pt>
                <c:pt idx="113834">
                  <c:v>1.666902318E-7</c:v>
                </c:pt>
                <c:pt idx="113835">
                  <c:v>1.151778886E-7</c:v>
                </c:pt>
                <c:pt idx="113836">
                  <c:v>2.4279380239999998E-9</c:v>
                </c:pt>
                <c:pt idx="113837">
                  <c:v>5.5600349080000002E-8</c:v>
                </c:pt>
                <c:pt idx="113838">
                  <c:v>5.258895415E-8</c:v>
                </c:pt>
                <c:pt idx="113839">
                  <c:v>2.4729509850000001E-8</c:v>
                </c:pt>
                <c:pt idx="113840">
                  <c:v>4.2296945300000002E-8</c:v>
                </c:pt>
                <c:pt idx="113841">
                  <c:v>1.7993141090000001E-7</c:v>
                </c:pt>
                <c:pt idx="113842">
                  <c:v>5.918205734E-8</c:v>
                </c:pt>
                <c:pt idx="113843">
                  <c:v>4.7655856320000002E-8</c:v>
                </c:pt>
                <c:pt idx="113844">
                  <c:v>7.7008193200000006E-9</c:v>
                </c:pt>
                <c:pt idx="113845">
                  <c:v>3.2421097630000002E-8</c:v>
                </c:pt>
                <c:pt idx="113846">
                  <c:v>1.0120565369999999E-8</c:v>
                </c:pt>
                <c:pt idx="113847">
                  <c:v>9.8291610370000005E-9</c:v>
                </c:pt>
                <c:pt idx="113848">
                  <c:v>1.0078864649999999E-8</c:v>
                </c:pt>
                <c:pt idx="113849">
                  <c:v>1.0124652009999999E-8</c:v>
                </c:pt>
                <c:pt idx="113850">
                  <c:v>1.0454775299999999E-8</c:v>
                </c:pt>
                <c:pt idx="113851">
                  <c:v>1.015890956E-8</c:v>
                </c:pt>
                <c:pt idx="113852">
                  <c:v>2.5212605640000002E-8</c:v>
                </c:pt>
                <c:pt idx="113853">
                  <c:v>3.4642957230000002E-8</c:v>
                </c:pt>
                <c:pt idx="113854">
                  <c:v>4.3383558549999997E-8</c:v>
                </c:pt>
                <c:pt idx="113855">
                  <c:v>2.064932343E-8</c:v>
                </c:pt>
                <c:pt idx="113856">
                  <c:v>6.7491948750000002E-9</c:v>
                </c:pt>
                <c:pt idx="113857">
                  <c:v>4.4722517210000001E-9</c:v>
                </c:pt>
                <c:pt idx="113858">
                  <c:v>5.1314186659999998E-8</c:v>
                </c:pt>
                <c:pt idx="113859">
                  <c:v>1.384557095E-8</c:v>
                </c:pt>
                <c:pt idx="113860">
                  <c:v>9.4333229789999994E-8</c:v>
                </c:pt>
                <c:pt idx="113861">
                  <c:v>4.8070101269999997E-7</c:v>
                </c:pt>
                <c:pt idx="113862">
                  <c:v>3.2235870169999997E-7</c:v>
                </c:pt>
                <c:pt idx="113863">
                  <c:v>2.9636873389999999E-7</c:v>
                </c:pt>
                <c:pt idx="113864">
                  <c:v>6.9052617610000005E-7</c:v>
                </c:pt>
                <c:pt idx="113865">
                  <c:v>1.586453786E-6</c:v>
                </c:pt>
                <c:pt idx="113866">
                  <c:v>1.5014037140000001E-8</c:v>
                </c:pt>
                <c:pt idx="113867">
                  <c:v>7.5798646300000001E-9</c:v>
                </c:pt>
                <c:pt idx="113868">
                  <c:v>2.4914147870000003E-7</c:v>
                </c:pt>
                <c:pt idx="113869">
                  <c:v>1.9740997859999999E-7</c:v>
                </c:pt>
                <c:pt idx="113870">
                  <c:v>2.1100288369999998E-8</c:v>
                </c:pt>
                <c:pt idx="113871">
                  <c:v>2.4869920250000002E-7</c:v>
                </c:pt>
                <c:pt idx="113872">
                  <c:v>4.2367158770000003E-6</c:v>
                </c:pt>
                <c:pt idx="113873">
                  <c:v>1.0475404649999999E-5</c:v>
                </c:pt>
                <c:pt idx="113874">
                  <c:v>1.5536854430000001E-6</c:v>
                </c:pt>
                <c:pt idx="113875">
                  <c:v>9.8163019420000004E-7</c:v>
                </c:pt>
                <c:pt idx="113876">
                  <c:v>1.099168215E-6</c:v>
                </c:pt>
                <c:pt idx="113877">
                  <c:v>3.2035259230000002E-7</c:v>
                </c:pt>
                <c:pt idx="113878">
                  <c:v>4.9702979459999998E-8</c:v>
                </c:pt>
                <c:pt idx="113879">
                  <c:v>9.8380676979999996E-8</c:v>
                </c:pt>
                <c:pt idx="113880">
                  <c:v>1.576028381E-7</c:v>
                </c:pt>
                <c:pt idx="113881">
                  <c:v>2.4616811370000002E-7</c:v>
                </c:pt>
                <c:pt idx="113882">
                  <c:v>5.8253410179999998E-8</c:v>
                </c:pt>
                <c:pt idx="113883">
                  <c:v>1.5667281739999999E-7</c:v>
                </c:pt>
                <c:pt idx="113884">
                  <c:v>4.1469375849999999E-7</c:v>
                </c:pt>
                <c:pt idx="113885">
                  <c:v>3.4283659839999999E-7</c:v>
                </c:pt>
                <c:pt idx="113886">
                  <c:v>3.4687389710000003E-8</c:v>
                </c:pt>
                <c:pt idx="113887">
                  <c:v>2.0353096950000001E-8</c:v>
                </c:pt>
                <c:pt idx="113888">
                  <c:v>6.0198194549999997E-9</c:v>
                </c:pt>
                <c:pt idx="113889">
                  <c:v>4.353923523E-8</c:v>
                </c:pt>
                <c:pt idx="113890">
                  <c:v>2.1109312829999999E-8</c:v>
                </c:pt>
                <c:pt idx="113891">
                  <c:v>1.9987698949999999E-8</c:v>
                </c:pt>
                <c:pt idx="113892">
                  <c:v>1.9751629400000001E-8</c:v>
                </c:pt>
                <c:pt idx="113893">
                  <c:v>3.9850691019999998E-8</c:v>
                </c:pt>
                <c:pt idx="113894">
                  <c:v>4.4831321849999997E-8</c:v>
                </c:pt>
                <c:pt idx="113895">
                  <c:v>1.060000169E-8</c:v>
                </c:pt>
                <c:pt idx="113896">
                  <c:v>2.2818806399999999E-8</c:v>
                </c:pt>
                <c:pt idx="113897">
                  <c:v>6.5666517819999998E-9</c:v>
                </c:pt>
                <c:pt idx="113898">
                  <c:v>2.34380472E-8</c:v>
                </c:pt>
                <c:pt idx="113899">
                  <c:v>2.1830612200000001E-8</c:v>
                </c:pt>
                <c:pt idx="113900">
                  <c:v>2.2388696929999998E-8</c:v>
                </c:pt>
                <c:pt idx="113901">
                  <c:v>3.4558344859999997E-8</c:v>
                </c:pt>
                <c:pt idx="113902">
                  <c:v>3.0034680529999998E-8</c:v>
                </c:pt>
                <c:pt idx="113903">
                  <c:v>5.5310989350000001E-8</c:v>
                </c:pt>
                <c:pt idx="113904">
                  <c:v>7.1686325590000004E-9</c:v>
                </c:pt>
                <c:pt idx="113905">
                  <c:v>1.2380786170000001E-7</c:v>
                </c:pt>
                <c:pt idx="113906">
                  <c:v>4.4820741720000003E-8</c:v>
                </c:pt>
                <c:pt idx="113907">
                  <c:v>4.0127287279999997E-8</c:v>
                </c:pt>
                <c:pt idx="113908">
                  <c:v>2.288012085E-7</c:v>
                </c:pt>
                <c:pt idx="113909">
                  <c:v>3.3904906779999999E-8</c:v>
                </c:pt>
                <c:pt idx="113910">
                  <c:v>1.3358889440000001E-7</c:v>
                </c:pt>
                <c:pt idx="113911">
                  <c:v>3.9549981039999997E-8</c:v>
                </c:pt>
                <c:pt idx="113912">
                  <c:v>3.641095276E-6</c:v>
                </c:pt>
                <c:pt idx="113913">
                  <c:v>4.4207005189999997E-6</c:v>
                </c:pt>
                <c:pt idx="113914">
                  <c:v>2.9543142069999998E-6</c:v>
                </c:pt>
                <c:pt idx="113915">
                  <c:v>3.332121201E-6</c:v>
                </c:pt>
                <c:pt idx="113916">
                  <c:v>9.2394028449999992E-6</c:v>
                </c:pt>
                <c:pt idx="113917">
                  <c:v>3.7223772410000001E-6</c:v>
                </c:pt>
                <c:pt idx="113918">
                  <c:v>3.5934565000000001E-8</c:v>
                </c:pt>
                <c:pt idx="113919">
                  <c:v>1.8787574340000001E-7</c:v>
                </c:pt>
                <c:pt idx="113920">
                  <c:v>5.0580496830000002E-7</c:v>
                </c:pt>
                <c:pt idx="113921">
                  <c:v>4.8049575240000002E-7</c:v>
                </c:pt>
                <c:pt idx="113922">
                  <c:v>8.7987488259999995E-8</c:v>
                </c:pt>
                <c:pt idx="113923">
                  <c:v>8.9790128170000002E-8</c:v>
                </c:pt>
                <c:pt idx="113924">
                  <c:v>8.8903656470000005E-7</c:v>
                </c:pt>
                <c:pt idx="113925">
                  <c:v>1.045212698E-7</c:v>
                </c:pt>
                <c:pt idx="113926">
                  <c:v>2.4814780009999999E-7</c:v>
                </c:pt>
                <c:pt idx="113927">
                  <c:v>6.5570440130000002E-8</c:v>
                </c:pt>
                <c:pt idx="113928">
                  <c:v>5.2253423119999999E-7</c:v>
                </c:pt>
                <c:pt idx="113929">
                  <c:v>1.2469097270000001E-7</c:v>
                </c:pt>
                <c:pt idx="113930">
                  <c:v>1.356781004E-7</c:v>
                </c:pt>
                <c:pt idx="113931">
                  <c:v>2.7393768109999999E-8</c:v>
                </c:pt>
                <c:pt idx="113932">
                  <c:v>5.520694787E-7</c:v>
                </c:pt>
                <c:pt idx="113933">
                  <c:v>4.3189171030000001E-7</c:v>
                </c:pt>
                <c:pt idx="113934">
                  <c:v>1.2965066639999999E-7</c:v>
                </c:pt>
                <c:pt idx="113935">
                  <c:v>6.7321279449999996E-10</c:v>
                </c:pt>
                <c:pt idx="113936">
                  <c:v>8.4145359850000006E-8</c:v>
                </c:pt>
                <c:pt idx="113937">
                  <c:v>5.5963282650000001E-8</c:v>
                </c:pt>
                <c:pt idx="113938">
                  <c:v>3.4734710159999997E-8</c:v>
                </c:pt>
                <c:pt idx="113939">
                  <c:v>4.454755513E-8</c:v>
                </c:pt>
                <c:pt idx="113940">
                  <c:v>7.5836928680000002E-9</c:v>
                </c:pt>
                <c:pt idx="113941">
                  <c:v>8.024321867E-8</c:v>
                </c:pt>
                <c:pt idx="113942">
                  <c:v>4.064458089E-8</c:v>
                </c:pt>
                <c:pt idx="113943">
                  <c:v>4.8305562800000002E-8</c:v>
                </c:pt>
                <c:pt idx="113944">
                  <c:v>2.3693851990000001E-7</c:v>
                </c:pt>
                <c:pt idx="113945">
                  <c:v>1.076533787E-8</c:v>
                </c:pt>
                <c:pt idx="113946">
                  <c:v>9.8434487030000001E-8</c:v>
                </c:pt>
                <c:pt idx="113947">
                  <c:v>6.63125283E-8</c:v>
                </c:pt>
                <c:pt idx="113948">
                  <c:v>2.8332315729999999E-8</c:v>
                </c:pt>
                <c:pt idx="113949">
                  <c:v>3.9706839230000002E-8</c:v>
                </c:pt>
                <c:pt idx="113950">
                  <c:v>2.6111947219999999E-8</c:v>
                </c:pt>
                <c:pt idx="113951">
                  <c:v>3.0193266190000002E-8</c:v>
                </c:pt>
                <c:pt idx="113952">
                  <c:v>2.1602661239999999E-8</c:v>
                </c:pt>
                <c:pt idx="113953">
                  <c:v>1.506745613E-7</c:v>
                </c:pt>
                <c:pt idx="113954">
                  <c:v>1.165073381E-7</c:v>
                </c:pt>
                <c:pt idx="113955">
                  <c:v>8.4717635469999999E-7</c:v>
                </c:pt>
                <c:pt idx="113956">
                  <c:v>9.7279486340000005E-6</c:v>
                </c:pt>
                <c:pt idx="113957">
                  <c:v>2.5268104309999999E-6</c:v>
                </c:pt>
                <c:pt idx="113958">
                  <c:v>1.6315439070000001E-7</c:v>
                </c:pt>
                <c:pt idx="113959">
                  <c:v>2.0677041829999998E-8</c:v>
                </c:pt>
                <c:pt idx="113960">
                  <c:v>3.298210998E-7</c:v>
                </c:pt>
                <c:pt idx="113961">
                  <c:v>4.1287467939999998E-7</c:v>
                </c:pt>
                <c:pt idx="113962">
                  <c:v>1.9031589549999999E-8</c:v>
                </c:pt>
                <c:pt idx="113963">
                  <c:v>1.080549579E-7</c:v>
                </c:pt>
                <c:pt idx="113964">
                  <c:v>8.8964430250000006E-6</c:v>
                </c:pt>
                <c:pt idx="113965">
                  <c:v>1.2415968750000001E-6</c:v>
                </c:pt>
                <c:pt idx="113966">
                  <c:v>1.635815427E-6</c:v>
                </c:pt>
                <c:pt idx="113967">
                  <c:v>2.0989878970000002E-6</c:v>
                </c:pt>
                <c:pt idx="113968">
                  <c:v>4.9328118389999999E-6</c:v>
                </c:pt>
                <c:pt idx="113969">
                  <c:v>4.4629423459999998E-7</c:v>
                </c:pt>
                <c:pt idx="113970">
                  <c:v>3.9770554189999999E-7</c:v>
                </c:pt>
                <c:pt idx="113971">
                  <c:v>6.7768447739999999E-7</c:v>
                </c:pt>
                <c:pt idx="113972">
                  <c:v>2.3525287740000001E-7</c:v>
                </c:pt>
                <c:pt idx="113973">
                  <c:v>1.9004606729999999E-10</c:v>
                </c:pt>
                <c:pt idx="113974">
                  <c:v>7.8669779680000004E-7</c:v>
                </c:pt>
                <c:pt idx="113975">
                  <c:v>1.184477069E-6</c:v>
                </c:pt>
                <c:pt idx="113976">
                  <c:v>7.4593605680000002E-6</c:v>
                </c:pt>
                <c:pt idx="113977">
                  <c:v>9.1741848570000002E-7</c:v>
                </c:pt>
                <c:pt idx="113978">
                  <c:v>1.647084106E-8</c:v>
                </c:pt>
                <c:pt idx="113979">
                  <c:v>9.9203171399999997E-8</c:v>
                </c:pt>
                <c:pt idx="113980">
                  <c:v>1.44279412E-7</c:v>
                </c:pt>
                <c:pt idx="113981">
                  <c:v>4.8189824599999997E-8</c:v>
                </c:pt>
                <c:pt idx="113982">
                  <c:v>3.8672849379999997E-8</c:v>
                </c:pt>
                <c:pt idx="113983">
                  <c:v>1.9168302490000001E-8</c:v>
                </c:pt>
                <c:pt idx="113984">
                  <c:v>4.7172018949999999E-7</c:v>
                </c:pt>
                <c:pt idx="113985">
                  <c:v>1.85860724E-7</c:v>
                </c:pt>
                <c:pt idx="113986">
                  <c:v>9.889276383E-8</c:v>
                </c:pt>
                <c:pt idx="113987">
                  <c:v>4.7778305810000003E-7</c:v>
                </c:pt>
                <c:pt idx="113988">
                  <c:v>5.5366716710000001E-6</c:v>
                </c:pt>
                <c:pt idx="113989">
                  <c:v>3.278426265E-7</c:v>
                </c:pt>
                <c:pt idx="113990">
                  <c:v>1.097291843E-8</c:v>
                </c:pt>
                <c:pt idx="113991">
                  <c:v>1.4397833570000001E-7</c:v>
                </c:pt>
                <c:pt idx="113992">
                  <c:v>5.3010591229999998E-7</c:v>
                </c:pt>
                <c:pt idx="113993">
                  <c:v>9.2078449720000001E-8</c:v>
                </c:pt>
                <c:pt idx="113994">
                  <c:v>5.8615406569999999E-8</c:v>
                </c:pt>
                <c:pt idx="113995">
                  <c:v>2.4378001080000003E-7</c:v>
                </c:pt>
                <c:pt idx="113996">
                  <c:v>1.5806550590000001E-6</c:v>
                </c:pt>
                <c:pt idx="113997">
                  <c:v>1.811296234E-7</c:v>
                </c:pt>
                <c:pt idx="113998">
                  <c:v>4.9479926430000001E-8</c:v>
                </c:pt>
                <c:pt idx="113999">
                  <c:v>6.2833241880000004E-8</c:v>
                </c:pt>
                <c:pt idx="114000">
                  <c:v>2.5644098089999998E-7</c:v>
                </c:pt>
                <c:pt idx="114001">
                  <c:v>5.9461880779999999E-8</c:v>
                </c:pt>
                <c:pt idx="114002">
                  <c:v>9.3139879139999998E-8</c:v>
                </c:pt>
                <c:pt idx="114003">
                  <c:v>1.2576512979999999E-7</c:v>
                </c:pt>
                <c:pt idx="114004">
                  <c:v>5.9252602829999999E-6</c:v>
                </c:pt>
                <c:pt idx="114005">
                  <c:v>8.3538647030000004E-7</c:v>
                </c:pt>
                <c:pt idx="114006">
                  <c:v>1.205661103E-6</c:v>
                </c:pt>
                <c:pt idx="114007">
                  <c:v>1.7506930299999999E-6</c:v>
                </c:pt>
                <c:pt idx="114008">
                  <c:v>8.1505537209999995E-5</c:v>
                </c:pt>
                <c:pt idx="114009">
                  <c:v>1.393622968E-6</c:v>
                </c:pt>
                <c:pt idx="114010">
                  <c:v>1.115869418E-7</c:v>
                </c:pt>
                <c:pt idx="114011">
                  <c:v>4.9007466729999999E-7</c:v>
                </c:pt>
                <c:pt idx="114012">
                  <c:v>5.9098600840000004E-6</c:v>
                </c:pt>
                <c:pt idx="114013">
                  <c:v>2.4296156130000001E-7</c:v>
                </c:pt>
                <c:pt idx="114014">
                  <c:v>3.899312513E-7</c:v>
                </c:pt>
                <c:pt idx="114015">
                  <c:v>7.5157828980000001E-7</c:v>
                </c:pt>
                <c:pt idx="114016">
                  <c:v>2.3308954960000001E-5</c:v>
                </c:pt>
                <c:pt idx="114017">
                  <c:v>8.7523343010000001E-7</c:v>
                </c:pt>
                <c:pt idx="114018">
                  <c:v>4.8781288050000002E-8</c:v>
                </c:pt>
                <c:pt idx="114019">
                  <c:v>4.4930105989999999E-7</c:v>
                </c:pt>
                <c:pt idx="114020">
                  <c:v>6.1821487819999998E-6</c:v>
                </c:pt>
                <c:pt idx="114021">
                  <c:v>1.6087903389999999E-8</c:v>
                </c:pt>
                <c:pt idx="114022">
                  <c:v>1.1402685959999999E-7</c:v>
                </c:pt>
                <c:pt idx="114023">
                  <c:v>1.042510721E-7</c:v>
                </c:pt>
                <c:pt idx="114024">
                  <c:v>8.0581325039999995E-7</c:v>
                </c:pt>
                <c:pt idx="114025">
                  <c:v>2.1589457370000001E-8</c:v>
                </c:pt>
                <c:pt idx="114026">
                  <c:v>7.5472091750000004E-8</c:v>
                </c:pt>
                <c:pt idx="114027">
                  <c:v>6.8218598339999999E-8</c:v>
                </c:pt>
                <c:pt idx="114028">
                  <c:v>3.6221089870000003E-5</c:v>
                </c:pt>
                <c:pt idx="114029">
                  <c:v>4.8046054949999998E-7</c:v>
                </c:pt>
                <c:pt idx="114030">
                  <c:v>3.4423333329999998E-7</c:v>
                </c:pt>
                <c:pt idx="114031">
                  <c:v>1.1136698300000001E-6</c:v>
                </c:pt>
                <c:pt idx="114032">
                  <c:v>1.7391516339999999E-6</c:v>
                </c:pt>
                <c:pt idx="114033">
                  <c:v>1.0458526589999999E-6</c:v>
                </c:pt>
                <c:pt idx="114034">
                  <c:v>1.668137039E-6</c:v>
                </c:pt>
                <c:pt idx="114035">
                  <c:v>2.7019924820000002E-6</c:v>
                </c:pt>
                <c:pt idx="114036">
                  <c:v>5.8924230309999999E-6</c:v>
                </c:pt>
                <c:pt idx="114037">
                  <c:v>2.6045256049999998E-6</c:v>
                </c:pt>
                <c:pt idx="114038">
                  <c:v>3.456521938E-6</c:v>
                </c:pt>
                <c:pt idx="114039">
                  <c:v>5.133338466E-6</c:v>
                </c:pt>
                <c:pt idx="114040">
                  <c:v>2.6060733649999998E-5</c:v>
                </c:pt>
                <c:pt idx="114041">
                  <c:v>3.8729683590000001E-6</c:v>
                </c:pt>
                <c:pt idx="114042">
                  <c:v>5.6505783000000002E-6</c:v>
                </c:pt>
                <c:pt idx="114043">
                  <c:v>5.9566835259999998E-6</c:v>
                </c:pt>
                <c:pt idx="114044">
                  <c:v>1.56572969E-5</c:v>
                </c:pt>
                <c:pt idx="114045">
                  <c:v>4.6832848650000002E-6</c:v>
                </c:pt>
                <c:pt idx="114046">
                  <c:v>5.4280782050000002E-6</c:v>
                </c:pt>
                <c:pt idx="114047">
                  <c:v>3.0710526239999998E-6</c:v>
                </c:pt>
                <c:pt idx="114048">
                  <c:v>2.9673987150000002E-3</c:v>
                </c:pt>
                <c:pt idx="114049">
                  <c:v>1.270642698E-5</c:v>
                </c:pt>
                <c:pt idx="114050">
                  <c:v>1.038109352E-5</c:v>
                </c:pt>
                <c:pt idx="114051">
                  <c:v>7.625223599E-6</c:v>
                </c:pt>
                <c:pt idx="114052">
                  <c:v>1.8850641540000002E-5</c:v>
                </c:pt>
                <c:pt idx="114053">
                  <c:v>7.1142021820000001E-6</c:v>
                </c:pt>
                <c:pt idx="114054">
                  <c:v>6.5387758610000004E-6</c:v>
                </c:pt>
                <c:pt idx="114055">
                  <c:v>4.6052031219999996E-6</c:v>
                </c:pt>
                <c:pt idx="114056">
                  <c:v>2.6465919179999999E-5</c:v>
                </c:pt>
                <c:pt idx="114057">
                  <c:v>4.6433359619999999E-6</c:v>
                </c:pt>
                <c:pt idx="114058">
                  <c:v>3.0177155699999999E-6</c:v>
                </c:pt>
                <c:pt idx="114059">
                  <c:v>2.0392900750000002E-6</c:v>
                </c:pt>
                <c:pt idx="114060">
                  <c:v>6.1880148429999996E-6</c:v>
                </c:pt>
                <c:pt idx="114061">
                  <c:v>2.7674244789999999E-6</c:v>
                </c:pt>
                <c:pt idx="114062">
                  <c:v>1.4760135149999999E-6</c:v>
                </c:pt>
                <c:pt idx="114063">
                  <c:v>7.8654729540000003E-7</c:v>
                </c:pt>
                <c:pt idx="114064">
                  <c:v>1.9286138019999999E-6</c:v>
                </c:pt>
                <c:pt idx="114065">
                  <c:v>9.7712902709999995E-7</c:v>
                </c:pt>
                <c:pt idx="114066">
                  <c:v>2.0601000509999999E-7</c:v>
                </c:pt>
                <c:pt idx="114067">
                  <c:v>2.728538704E-7</c:v>
                </c:pt>
                <c:pt idx="114068">
                  <c:v>3.6474738550000003E-5</c:v>
                </c:pt>
                <c:pt idx="114069">
                  <c:v>1.6979159839999999E-7</c:v>
                </c:pt>
                <c:pt idx="114070">
                  <c:v>8.8075981249999999E-8</c:v>
                </c:pt>
                <c:pt idx="114071">
                  <c:v>1.6611188940000001E-8</c:v>
                </c:pt>
                <c:pt idx="114072">
                  <c:v>7.9352908969999996E-7</c:v>
                </c:pt>
                <c:pt idx="114073">
                  <c:v>8.6217789569999996E-8</c:v>
                </c:pt>
                <c:pt idx="114074">
                  <c:v>1.01693024E-7</c:v>
                </c:pt>
                <c:pt idx="114075">
                  <c:v>1.9369410379999998E-8</c:v>
                </c:pt>
                <c:pt idx="114076">
                  <c:v>5.9026164210000002E-6</c:v>
                </c:pt>
                <c:pt idx="114077">
                  <c:v>2.7245218259999998E-7</c:v>
                </c:pt>
                <c:pt idx="114078">
                  <c:v>5.1716606819999999E-9</c:v>
                </c:pt>
                <c:pt idx="114079">
                  <c:v>7.4807953769999997E-7</c:v>
                </c:pt>
                <c:pt idx="114080">
                  <c:v>2.344309705E-5</c:v>
                </c:pt>
                <c:pt idx="114081">
                  <c:v>8.8895133270000004E-7</c:v>
                </c:pt>
                <c:pt idx="114082">
                  <c:v>3.6408483220000001E-7</c:v>
                </c:pt>
                <c:pt idx="114083">
                  <c:v>1.8045824050000001E-7</c:v>
                </c:pt>
                <c:pt idx="114084">
                  <c:v>5.9686848820000001E-6</c:v>
                </c:pt>
                <c:pt idx="114085">
                  <c:v>5.0625027310000003E-7</c:v>
                </c:pt>
                <c:pt idx="114086">
                  <c:v>6.7546743689999997E-8</c:v>
                </c:pt>
                <c:pt idx="114087">
                  <c:v>1.283839925E-6</c:v>
                </c:pt>
                <c:pt idx="114088">
                  <c:v>7.914988298E-5</c:v>
                </c:pt>
                <c:pt idx="114089">
                  <c:v>2.0090613590000001E-6</c:v>
                </c:pt>
                <c:pt idx="114090">
                  <c:v>1.658715436E-6</c:v>
                </c:pt>
                <c:pt idx="114091">
                  <c:v>9.1910922349999997E-7</c:v>
                </c:pt>
                <c:pt idx="114092">
                  <c:v>6.1836834490000002E-6</c:v>
                </c:pt>
                <c:pt idx="114093">
                  <c:v>1.1612628E-7</c:v>
                </c:pt>
                <c:pt idx="114094">
                  <c:v>9.6759703889999999E-8</c:v>
                </c:pt>
                <c:pt idx="114095">
                  <c:v>6.1282298860000004E-8</c:v>
                </c:pt>
                <c:pt idx="114096">
                  <c:v>2.7007905280000001E-7</c:v>
                </c:pt>
                <c:pt idx="114097">
                  <c:v>6.1892772589999996E-8</c:v>
                </c:pt>
                <c:pt idx="114098">
                  <c:v>5.1043518360000003E-8</c:v>
                </c:pt>
                <c:pt idx="114099">
                  <c:v>1.7564470480000001E-7</c:v>
                </c:pt>
                <c:pt idx="114100">
                  <c:v>1.5764831209999999E-6</c:v>
                </c:pt>
                <c:pt idx="114101">
                  <c:v>2.3370315840000001E-7</c:v>
                </c:pt>
                <c:pt idx="114102">
                  <c:v>4.7339282929999998E-8</c:v>
                </c:pt>
                <c:pt idx="114103">
                  <c:v>8.5784797580000002E-8</c:v>
                </c:pt>
                <c:pt idx="114104">
                  <c:v>5.3443623289999999E-7</c:v>
                </c:pt>
                <c:pt idx="114105">
                  <c:v>1.3646268570000001E-7</c:v>
                </c:pt>
                <c:pt idx="114106">
                  <c:v>7.1678809670000002E-9</c:v>
                </c:pt>
                <c:pt idx="114107">
                  <c:v>3.1772892669999999E-7</c:v>
                </c:pt>
                <c:pt idx="114108">
                  <c:v>5.3440353029999998E-6</c:v>
                </c:pt>
                <c:pt idx="114109">
                  <c:v>4.3137315499999999E-7</c:v>
                </c:pt>
                <c:pt idx="114110">
                  <c:v>1.216520764E-7</c:v>
                </c:pt>
                <c:pt idx="114111">
                  <c:v>1.932871858E-7</c:v>
                </c:pt>
                <c:pt idx="114112">
                  <c:v>4.8673248980000001E-7</c:v>
                </c:pt>
                <c:pt idx="114113">
                  <c:v>2.3900361130000001E-8</c:v>
                </c:pt>
                <c:pt idx="114114">
                  <c:v>3.9527806490000003E-8</c:v>
                </c:pt>
                <c:pt idx="114115">
                  <c:v>4.7038190330000001E-8</c:v>
                </c:pt>
                <c:pt idx="114116">
                  <c:v>1.2716312350000001E-7</c:v>
                </c:pt>
                <c:pt idx="114117">
                  <c:v>7.6402840560000005E-8</c:v>
                </c:pt>
                <c:pt idx="114118">
                  <c:v>1.680506253E-8</c:v>
                </c:pt>
                <c:pt idx="114119">
                  <c:v>9.0173393910000003E-7</c:v>
                </c:pt>
                <c:pt idx="114120">
                  <c:v>7.2059880309999996E-6</c:v>
                </c:pt>
                <c:pt idx="114121">
                  <c:v>1.245189773E-6</c:v>
                </c:pt>
                <c:pt idx="114122">
                  <c:v>7.9331602280000005E-7</c:v>
                </c:pt>
                <c:pt idx="114123">
                  <c:v>1.172644672E-9</c:v>
                </c:pt>
                <c:pt idx="114124">
                  <c:v>2.0909706109999999E-7</c:v>
                </c:pt>
                <c:pt idx="114125">
                  <c:v>6.9544230960000002E-7</c:v>
                </c:pt>
                <c:pt idx="114126">
                  <c:v>3.4647482660000001E-7</c:v>
                </c:pt>
                <c:pt idx="114127">
                  <c:v>4.2956557950000001E-7</c:v>
                </c:pt>
                <c:pt idx="114128">
                  <c:v>4.6480932769999997E-6</c:v>
                </c:pt>
                <c:pt idx="114129">
                  <c:v>2.08609258E-6</c:v>
                </c:pt>
                <c:pt idx="114130">
                  <c:v>1.660423559E-6</c:v>
                </c:pt>
                <c:pt idx="114131">
                  <c:v>1.269869078E-6</c:v>
                </c:pt>
                <c:pt idx="114132">
                  <c:v>8.5271190480000005E-6</c:v>
                </c:pt>
                <c:pt idx="114133">
                  <c:v>4.1114057309999998E-8</c:v>
                </c:pt>
                <c:pt idx="114134">
                  <c:v>2.6740646609999999E-8</c:v>
                </c:pt>
                <c:pt idx="114135">
                  <c:v>4.3339759840000001E-7</c:v>
                </c:pt>
                <c:pt idx="114136">
                  <c:v>2.932446774E-7</c:v>
                </c:pt>
                <c:pt idx="114137">
                  <c:v>4.4930419500000002E-9</c:v>
                </c:pt>
                <c:pt idx="114138">
                  <c:v>2.4118374949999999E-7</c:v>
                </c:pt>
                <c:pt idx="114139">
                  <c:v>2.4958454489999999E-6</c:v>
                </c:pt>
                <c:pt idx="114140">
                  <c:v>9.4305199850000006E-6</c:v>
                </c:pt>
                <c:pt idx="114141">
                  <c:v>7.6237813969999999E-7</c:v>
                </c:pt>
                <c:pt idx="114142">
                  <c:v>1.2820669479999999E-7</c:v>
                </c:pt>
                <c:pt idx="114143">
                  <c:v>1.611353895E-7</c:v>
                </c:pt>
                <c:pt idx="114144">
                  <c:v>2.5250207339999999E-8</c:v>
                </c:pt>
                <c:pt idx="114145">
                  <c:v>2.6556639979999999E-8</c:v>
                </c:pt>
                <c:pt idx="114146">
                  <c:v>2.5377881749999999E-8</c:v>
                </c:pt>
                <c:pt idx="114147">
                  <c:v>3.8554271339999997E-8</c:v>
                </c:pt>
                <c:pt idx="114148">
                  <c:v>2.6950483359999999E-8</c:v>
                </c:pt>
                <c:pt idx="114149">
                  <c:v>6.7631729280000005E-8</c:v>
                </c:pt>
                <c:pt idx="114150">
                  <c:v>9.1192182120000003E-8</c:v>
                </c:pt>
                <c:pt idx="114151">
                  <c:v>8.3429012269999997E-9</c:v>
                </c:pt>
                <c:pt idx="114152">
                  <c:v>2.1392875420000001E-7</c:v>
                </c:pt>
                <c:pt idx="114153">
                  <c:v>4.1828739829999998E-8</c:v>
                </c:pt>
                <c:pt idx="114154">
                  <c:v>3.8766942479999999E-8</c:v>
                </c:pt>
                <c:pt idx="114155">
                  <c:v>8.1971536319999994E-8</c:v>
                </c:pt>
                <c:pt idx="114156">
                  <c:v>6.387558585E-9</c:v>
                </c:pt>
                <c:pt idx="114157">
                  <c:v>4.3686071509999998E-8</c:v>
                </c:pt>
                <c:pt idx="114158">
                  <c:v>3.5847693019999999E-8</c:v>
                </c:pt>
                <c:pt idx="114159">
                  <c:v>5.60634868E-8</c:v>
                </c:pt>
                <c:pt idx="114160">
                  <c:v>7.0729597139999994E-8</c:v>
                </c:pt>
                <c:pt idx="114161">
                  <c:v>2.7669823699999999E-9</c:v>
                </c:pt>
                <c:pt idx="114162">
                  <c:v>1.5085702129999999E-7</c:v>
                </c:pt>
                <c:pt idx="114163">
                  <c:v>4.1869433199999999E-7</c:v>
                </c:pt>
                <c:pt idx="114164">
                  <c:v>5.4239456580000003E-7</c:v>
                </c:pt>
                <c:pt idx="114165">
                  <c:v>2.5516231599999999E-8</c:v>
                </c:pt>
                <c:pt idx="114166">
                  <c:v>1.3016357509999999E-7</c:v>
                </c:pt>
                <c:pt idx="114167">
                  <c:v>1.13990128E-7</c:v>
                </c:pt>
                <c:pt idx="114168">
                  <c:v>4.8396281019999997E-7</c:v>
                </c:pt>
                <c:pt idx="114169">
                  <c:v>7.1217930919999999E-8</c:v>
                </c:pt>
                <c:pt idx="114170">
                  <c:v>2.2594034359999999E-7</c:v>
                </c:pt>
                <c:pt idx="114171">
                  <c:v>9.5984998259999994E-8</c:v>
                </c:pt>
                <c:pt idx="114172">
                  <c:v>8.0292933250000002E-7</c:v>
                </c:pt>
                <c:pt idx="114173">
                  <c:v>7.8746821029999997E-8</c:v>
                </c:pt>
                <c:pt idx="114174">
                  <c:v>6.6182770949999997E-8</c:v>
                </c:pt>
                <c:pt idx="114175">
                  <c:v>4.9994221560000003E-7</c:v>
                </c:pt>
                <c:pt idx="114176">
                  <c:v>4.5440782530000001E-7</c:v>
                </c:pt>
                <c:pt idx="114177">
                  <c:v>2.1261845140000001E-7</c:v>
                </c:pt>
                <c:pt idx="114178">
                  <c:v>3.6487501369999998E-8</c:v>
                </c:pt>
                <c:pt idx="114179">
                  <c:v>3.5938325379999999E-6</c:v>
                </c:pt>
                <c:pt idx="114180">
                  <c:v>8.5458356499999999E-6</c:v>
                </c:pt>
                <c:pt idx="114181">
                  <c:v>3.1254391250000001E-6</c:v>
                </c:pt>
                <c:pt idx="114182">
                  <c:v>2.970436167E-6</c:v>
                </c:pt>
                <c:pt idx="114183">
                  <c:v>4.3614466480000001E-6</c:v>
                </c:pt>
                <c:pt idx="114184">
                  <c:v>3.455232025E-6</c:v>
                </c:pt>
                <c:pt idx="114185">
                  <c:v>2.8498535699999999E-8</c:v>
                </c:pt>
                <c:pt idx="114186">
                  <c:v>1.131824652E-7</c:v>
                </c:pt>
                <c:pt idx="114187">
                  <c:v>3.8858624869999997E-8</c:v>
                </c:pt>
                <c:pt idx="114188">
                  <c:v>1.9765171739999999E-7</c:v>
                </c:pt>
                <c:pt idx="114189">
                  <c:v>4.233139067E-8</c:v>
                </c:pt>
                <c:pt idx="114190">
                  <c:v>4.5079111899999997E-8</c:v>
                </c:pt>
                <c:pt idx="114191">
                  <c:v>1.2587912279999999E-7</c:v>
                </c:pt>
                <c:pt idx="114192">
                  <c:v>9.4614525290000008E-9</c:v>
                </c:pt>
                <c:pt idx="114193">
                  <c:v>5.4385137409999999E-8</c:v>
                </c:pt>
                <c:pt idx="114194">
                  <c:v>2.760026535E-8</c:v>
                </c:pt>
                <c:pt idx="114195">
                  <c:v>3.3658054589999999E-8</c:v>
                </c:pt>
                <c:pt idx="114196">
                  <c:v>2.1420700470000001E-8</c:v>
                </c:pt>
                <c:pt idx="114197">
                  <c:v>2.0822764469999999E-8</c:v>
                </c:pt>
                <c:pt idx="114198">
                  <c:v>2.2205828840000001E-8</c:v>
                </c:pt>
                <c:pt idx="114199">
                  <c:v>6.709467062E-9</c:v>
                </c:pt>
                <c:pt idx="114200">
                  <c:v>1.8660038950000001E-8</c:v>
                </c:pt>
                <c:pt idx="114201">
                  <c:v>1.381705013E-8</c:v>
                </c:pt>
                <c:pt idx="114202">
                  <c:v>4.6493520949999998E-8</c:v>
                </c:pt>
                <c:pt idx="114203">
                  <c:v>3.6861753930000003E-8</c:v>
                </c:pt>
                <c:pt idx="114204">
                  <c:v>1.932377589E-8</c:v>
                </c:pt>
                <c:pt idx="114205">
                  <c:v>2.0155046970000001E-8</c:v>
                </c:pt>
                <c:pt idx="114206">
                  <c:v>2.0841577120000001E-8</c:v>
                </c:pt>
                <c:pt idx="114207">
                  <c:v>4.198337553E-8</c:v>
                </c:pt>
                <c:pt idx="114208">
                  <c:v>6.9325887440000003E-9</c:v>
                </c:pt>
                <c:pt idx="114209">
                  <c:v>2.2208485530000001E-8</c:v>
                </c:pt>
                <c:pt idx="114210">
                  <c:v>3.7112059099999999E-8</c:v>
                </c:pt>
                <c:pt idx="114211">
                  <c:v>3.1525085680000002E-7</c:v>
                </c:pt>
                <c:pt idx="114212">
                  <c:v>3.8359673660000001E-7</c:v>
                </c:pt>
                <c:pt idx="114213">
                  <c:v>1.2942466500000001E-7</c:v>
                </c:pt>
                <c:pt idx="114214">
                  <c:v>5.4736120959999997E-8</c:v>
                </c:pt>
                <c:pt idx="114215">
                  <c:v>2.4277289520000001E-7</c:v>
                </c:pt>
                <c:pt idx="114216">
                  <c:v>1.4245010620000001E-7</c:v>
                </c:pt>
                <c:pt idx="114217">
                  <c:v>8.8333296289999996E-8</c:v>
                </c:pt>
                <c:pt idx="114218">
                  <c:v>4.5583176760000003E-8</c:v>
                </c:pt>
                <c:pt idx="114219">
                  <c:v>2.8767341120000001E-7</c:v>
                </c:pt>
                <c:pt idx="114220">
                  <c:v>9.6383251380000005E-7</c:v>
                </c:pt>
                <c:pt idx="114221">
                  <c:v>8.1930846370000002E-7</c:v>
                </c:pt>
                <c:pt idx="114222">
                  <c:v>1.5356737540000001E-6</c:v>
                </c:pt>
                <c:pt idx="114223">
                  <c:v>1.0004600859999999E-5</c:v>
                </c:pt>
                <c:pt idx="114224">
                  <c:v>3.9211118489999997E-6</c:v>
                </c:pt>
                <c:pt idx="114225">
                  <c:v>1.8339464119999999E-7</c:v>
                </c:pt>
                <c:pt idx="114226">
                  <c:v>3.9164150430000002E-8</c:v>
                </c:pt>
                <c:pt idx="114227">
                  <c:v>1.97805704E-7</c:v>
                </c:pt>
                <c:pt idx="114228">
                  <c:v>2.14671094E-7</c:v>
                </c:pt>
                <c:pt idx="114229">
                  <c:v>1.8344754629999999E-9</c:v>
                </c:pt>
                <c:pt idx="114230">
                  <c:v>2.7572370289999999E-8</c:v>
                </c:pt>
                <c:pt idx="114231">
                  <c:v>1.509193086E-6</c:v>
                </c:pt>
                <c:pt idx="114232">
                  <c:v>6.2147068119999999E-7</c:v>
                </c:pt>
                <c:pt idx="114233">
                  <c:v>2.7151413819999999E-7</c:v>
                </c:pt>
                <c:pt idx="114234">
                  <c:v>3.1616916589999998E-7</c:v>
                </c:pt>
                <c:pt idx="114235">
                  <c:v>4.62571067E-7</c:v>
                </c:pt>
                <c:pt idx="114236">
                  <c:v>8.7088921760000005E-8</c:v>
                </c:pt>
                <c:pt idx="114237">
                  <c:v>1.6613547259999999E-8</c:v>
                </c:pt>
                <c:pt idx="114238">
                  <c:v>4.8840592480000002E-8</c:v>
                </c:pt>
                <c:pt idx="114239">
                  <c:v>3.62205912E-9</c:v>
                </c:pt>
                <c:pt idx="114240">
                  <c:v>5.8094889839999997E-9</c:v>
                </c:pt>
                <c:pt idx="114241">
                  <c:v>2.2010566289999999E-8</c:v>
                </c:pt>
                <c:pt idx="114242">
                  <c:v>4.0851726890000003E-8</c:v>
                </c:pt>
                <c:pt idx="114243">
                  <c:v>3.0220076449999997E-8</c:v>
                </c:pt>
                <c:pt idx="114244">
                  <c:v>2.3391302490000001E-8</c:v>
                </c:pt>
                <c:pt idx="114245">
                  <c:v>9.2743069229999995E-9</c:v>
                </c:pt>
                <c:pt idx="114246">
                  <c:v>9.7262808450000008E-9</c:v>
                </c:pt>
                <c:pt idx="114247">
                  <c:v>9.3211049289999993E-9</c:v>
                </c:pt>
                <c:pt idx="114248">
                  <c:v>9.3878677810000008E-9</c:v>
                </c:pt>
                <c:pt idx="114249">
                  <c:v>9.1778902459999995E-9</c:v>
                </c:pt>
                <c:pt idx="114250">
                  <c:v>9.6792961220000002E-9</c:v>
                </c:pt>
                <c:pt idx="114251">
                  <c:v>3.0434290900000001E-8</c:v>
                </c:pt>
                <c:pt idx="114252">
                  <c:v>7.5956748199999992E-9</c:v>
                </c:pt>
                <c:pt idx="114253">
                  <c:v>4.226983976E-8</c:v>
                </c:pt>
                <c:pt idx="114254">
                  <c:v>4.7738462370000001E-8</c:v>
                </c:pt>
                <c:pt idx="114255">
                  <c:v>1.7059144150000001E-7</c:v>
                </c:pt>
                <c:pt idx="114256">
                  <c:v>3.7871716640000002E-8</c:v>
                </c:pt>
                <c:pt idx="114257">
                  <c:v>2.5619074239999999E-8</c:v>
                </c:pt>
                <c:pt idx="114258">
                  <c:v>4.3660785799999998E-8</c:v>
                </c:pt>
                <c:pt idx="114259">
                  <c:v>5.5960476270000003E-8</c:v>
                </c:pt>
                <c:pt idx="114260">
                  <c:v>2.3554057690000001E-9</c:v>
                </c:pt>
                <c:pt idx="114261">
                  <c:v>1.024965217E-7</c:v>
                </c:pt>
                <c:pt idx="114262">
                  <c:v>1.280025606E-7</c:v>
                </c:pt>
                <c:pt idx="114263">
                  <c:v>1.739510475E-6</c:v>
                </c:pt>
                <c:pt idx="114264">
                  <c:v>3.6543449230000001E-7</c:v>
                </c:pt>
                <c:pt idx="114265">
                  <c:v>2.692176787E-8</c:v>
                </c:pt>
                <c:pt idx="114266">
                  <c:v>1.6856260029999999E-7</c:v>
                </c:pt>
                <c:pt idx="114267">
                  <c:v>8.571533119E-7</c:v>
                </c:pt>
                <c:pt idx="114268">
                  <c:v>3.1012409929999998E-8</c:v>
                </c:pt>
                <c:pt idx="114269">
                  <c:v>9.330910053E-8</c:v>
                </c:pt>
                <c:pt idx="114270">
                  <c:v>9.9110149220000003E-8</c:v>
                </c:pt>
                <c:pt idx="114271">
                  <c:v>1.8745107310000001E-6</c:v>
                </c:pt>
                <c:pt idx="114272">
                  <c:v>5.4832870589999998E-7</c:v>
                </c:pt>
                <c:pt idx="114273">
                  <c:v>5.247463899E-7</c:v>
                </c:pt>
                <c:pt idx="114274">
                  <c:v>5.0133122770000005E-7</c:v>
                </c:pt>
                <c:pt idx="114275">
                  <c:v>6.8028259339999997E-6</c:v>
                </c:pt>
                <c:pt idx="114276">
                  <c:v>2.9951194679999999E-7</c:v>
                </c:pt>
                <c:pt idx="114277">
                  <c:v>2.1278193949999998E-8</c:v>
                </c:pt>
                <c:pt idx="114278">
                  <c:v>3.0016612579999999E-8</c:v>
                </c:pt>
                <c:pt idx="114279">
                  <c:v>1.7570306779999999E-7</c:v>
                </c:pt>
                <c:pt idx="114280">
                  <c:v>7.3783366229999998E-9</c:v>
                </c:pt>
                <c:pt idx="114281">
                  <c:v>1.468550333E-8</c:v>
                </c:pt>
                <c:pt idx="114282">
                  <c:v>9.697330554E-9</c:v>
                </c:pt>
                <c:pt idx="114283">
                  <c:v>2.3911443280000003E-7</c:v>
                </c:pt>
                <c:pt idx="114284">
                  <c:v>1.440741958E-8</c:v>
                </c:pt>
                <c:pt idx="114285">
                  <c:v>4.0201575949999996E-9</c:v>
                </c:pt>
                <c:pt idx="114286">
                  <c:v>2.5843826479999998E-9</c:v>
                </c:pt>
                <c:pt idx="114287">
                  <c:v>1.2730731049999999E-8</c:v>
                </c:pt>
                <c:pt idx="114288">
                  <c:v>2.7706126600000001E-9</c:v>
                </c:pt>
                <c:pt idx="114289">
                  <c:v>6.0727680189999996E-10</c:v>
                </c:pt>
                <c:pt idx="114290">
                  <c:v>1.1508908189999999E-9</c:v>
                </c:pt>
                <c:pt idx="114291">
                  <c:v>3.4310761469999999E-10</c:v>
                </c:pt>
                <c:pt idx="114292">
                  <c:v>2.2383230260000001E-9</c:v>
                </c:pt>
                <c:pt idx="114293">
                  <c:v>2.324007513E-9</c:v>
                </c:pt>
                <c:pt idx="114294">
                  <c:v>2.1724522360000002E-9</c:v>
                </c:pt>
                <c:pt idx="114295">
                  <c:v>1.329237419E-9</c:v>
                </c:pt>
                <c:pt idx="114296">
                  <c:v>2.2559059130000001E-9</c:v>
                </c:pt>
                <c:pt idx="114297">
                  <c:v>1.8117358639999999E-9</c:v>
                </c:pt>
                <c:pt idx="114298">
                  <c:v>1.1119390569999999E-9</c:v>
                </c:pt>
                <c:pt idx="114299">
                  <c:v>1.9347737600000001E-9</c:v>
                </c:pt>
                <c:pt idx="114300">
                  <c:v>2.8279142220000001E-9</c:v>
                </c:pt>
                <c:pt idx="114301">
                  <c:v>7.0472741840000004E-10</c:v>
                </c:pt>
                <c:pt idx="114302">
                  <c:v>3.7811685900000002E-9</c:v>
                </c:pt>
                <c:pt idx="114303">
                  <c:v>1.882981355E-9</c:v>
                </c:pt>
                <c:pt idx="114304">
                  <c:v>4.5778334239999998E-9</c:v>
                </c:pt>
                <c:pt idx="114305">
                  <c:v>4.6474814989999997E-9</c:v>
                </c:pt>
                <c:pt idx="114306">
                  <c:v>1.5609386640000001E-8</c:v>
                </c:pt>
                <c:pt idx="114307">
                  <c:v>3.4603114659999998E-8</c:v>
                </c:pt>
                <c:pt idx="114308">
                  <c:v>4.7012874879999999E-9</c:v>
                </c:pt>
                <c:pt idx="114309">
                  <c:v>2.7065529249999999E-8</c:v>
                </c:pt>
                <c:pt idx="114310">
                  <c:v>3.6182735960000003E-8</c:v>
                </c:pt>
                <c:pt idx="114311">
                  <c:v>3.538576743E-8</c:v>
                </c:pt>
                <c:pt idx="114312">
                  <c:v>1.8474943899999999E-8</c:v>
                </c:pt>
                <c:pt idx="114313">
                  <c:v>9.5461615250000005E-8</c:v>
                </c:pt>
                <c:pt idx="114314">
                  <c:v>1.2286337790000001E-7</c:v>
                </c:pt>
                <c:pt idx="114315">
                  <c:v>8.9356397599999999E-6</c:v>
                </c:pt>
                <c:pt idx="114316">
                  <c:v>1.4709548200000001E-7</c:v>
                </c:pt>
                <c:pt idx="114317">
                  <c:v>7.3901245450000004E-9</c:v>
                </c:pt>
                <c:pt idx="114318">
                  <c:v>7.5197351109999998E-8</c:v>
                </c:pt>
                <c:pt idx="114319">
                  <c:v>1.142332802E-7</c:v>
                </c:pt>
                <c:pt idx="114320">
                  <c:v>2.071902265E-8</c:v>
                </c:pt>
                <c:pt idx="114321">
                  <c:v>2.6418097760000001E-8</c:v>
                </c:pt>
                <c:pt idx="114322">
                  <c:v>4.5481396660000002E-8</c:v>
                </c:pt>
                <c:pt idx="114323">
                  <c:v>1.5203630140000001E-7</c:v>
                </c:pt>
                <c:pt idx="114324">
                  <c:v>1.5171438240000001E-8</c:v>
                </c:pt>
                <c:pt idx="114325">
                  <c:v>2.514557589E-8</c:v>
                </c:pt>
                <c:pt idx="114326">
                  <c:v>1.9731204350000001E-8</c:v>
                </c:pt>
                <c:pt idx="114327">
                  <c:v>3.2756914350000002E-8</c:v>
                </c:pt>
                <c:pt idx="114328">
                  <c:v>7.7305910059999994E-9</c:v>
                </c:pt>
                <c:pt idx="114329">
                  <c:v>9.6021214789999998E-9</c:v>
                </c:pt>
                <c:pt idx="114330">
                  <c:v>6.602665147E-9</c:v>
                </c:pt>
                <c:pt idx="114331">
                  <c:v>5.5141615989999999E-9</c:v>
                </c:pt>
                <c:pt idx="114332">
                  <c:v>2.2989188550000001E-9</c:v>
                </c:pt>
                <c:pt idx="114333">
                  <c:v>2.292344793E-9</c:v>
                </c:pt>
                <c:pt idx="114334">
                  <c:v>5.7152039869999998E-10</c:v>
                </c:pt>
                <c:pt idx="114335">
                  <c:v>9.1084863470000005E-8</c:v>
                </c:pt>
                <c:pt idx="114336">
                  <c:v>1.589196869E-10</c:v>
                </c:pt>
                <c:pt idx="114337">
                  <c:v>6.4701682940000004E-11</c:v>
                </c:pt>
                <c:pt idx="114338">
                  <c:v>3.4613172029999999E-11</c:v>
                </c:pt>
                <c:pt idx="114339">
                  <c:v>9.8896302379999998E-10</c:v>
                </c:pt>
                <c:pt idx="114340">
                  <c:v>8.5724798630000006E-11</c:v>
                </c:pt>
                <c:pt idx="114341">
                  <c:v>1.100147067E-10</c:v>
                </c:pt>
                <c:pt idx="114342">
                  <c:v>1.161333504E-10</c:v>
                </c:pt>
                <c:pt idx="114343">
                  <c:v>1.1971598869999999E-9</c:v>
                </c:pt>
                <c:pt idx="114344">
                  <c:v>1.88915586E-11</c:v>
                </c:pt>
                <c:pt idx="114345">
                  <c:v>6.1824003229999997E-15</c:v>
                </c:pt>
                <c:pt idx="114346">
                  <c:v>2.5306199280000002E-11</c:v>
                </c:pt>
                <c:pt idx="114347">
                  <c:v>5.8758380739999999E-9</c:v>
                </c:pt>
                <c:pt idx="114348">
                  <c:v>5.380588339E-10</c:v>
                </c:pt>
                <c:pt idx="114349">
                  <c:v>8.9836496660000003E-10</c:v>
                </c:pt>
                <c:pt idx="114350">
                  <c:v>1.266643625E-9</c:v>
                </c:pt>
                <c:pt idx="114351">
                  <c:v>1.7599135499999999E-8</c:v>
                </c:pt>
                <c:pt idx="114352">
                  <c:v>4.1012048159999996E-9</c:v>
                </c:pt>
                <c:pt idx="114353">
                  <c:v>3.6230647570000002E-9</c:v>
                </c:pt>
                <c:pt idx="114354">
                  <c:v>5.3573189839999996E-9</c:v>
                </c:pt>
                <c:pt idx="114355">
                  <c:v>1.433385115E-6</c:v>
                </c:pt>
                <c:pt idx="114356">
                  <c:v>2.6158806189999999E-8</c:v>
                </c:pt>
                <c:pt idx="114357">
                  <c:v>2.9640908510000001E-8</c:v>
                </c:pt>
                <c:pt idx="114358">
                  <c:v>1.2464362819999999E-8</c:v>
                </c:pt>
                <c:pt idx="114359">
                  <c:v>7.481606789E-7</c:v>
                </c:pt>
                <c:pt idx="114360">
                  <c:v>1.6482777310000001E-8</c:v>
                </c:pt>
                <c:pt idx="114361">
                  <c:v>1.6355989780000001E-8</c:v>
                </c:pt>
                <c:pt idx="114362">
                  <c:v>1.0778434060000001E-8</c:v>
                </c:pt>
                <c:pt idx="114363">
                  <c:v>3.7562874129999998E-7</c:v>
                </c:pt>
                <c:pt idx="114364">
                  <c:v>1.4880428589999999E-8</c:v>
                </c:pt>
                <c:pt idx="114365">
                  <c:v>3.7303222119999996E-9</c:v>
                </c:pt>
                <c:pt idx="114366">
                  <c:v>3.7417251060000003E-8</c:v>
                </c:pt>
                <c:pt idx="114367">
                  <c:v>1.887893874E-6</c:v>
                </c:pt>
                <c:pt idx="114368">
                  <c:v>4.5586816600000001E-8</c:v>
                </c:pt>
                <c:pt idx="114369">
                  <c:v>2.207273101E-8</c:v>
                </c:pt>
                <c:pt idx="114370">
                  <c:v>6.5435069190000001E-9</c:v>
                </c:pt>
                <c:pt idx="114371">
                  <c:v>8.5316701370000002E-8</c:v>
                </c:pt>
                <c:pt idx="114372">
                  <c:v>1.6298854179999999E-8</c:v>
                </c:pt>
                <c:pt idx="114373">
                  <c:v>5.2770812400000003E-9</c:v>
                </c:pt>
                <c:pt idx="114374">
                  <c:v>9.507365903E-9</c:v>
                </c:pt>
                <c:pt idx="114375">
                  <c:v>4.2228573249999998E-7</c:v>
                </c:pt>
                <c:pt idx="114376">
                  <c:v>1.7601404929999999E-8</c:v>
                </c:pt>
                <c:pt idx="114377">
                  <c:v>7.0012678519999998E-9</c:v>
                </c:pt>
                <c:pt idx="114378">
                  <c:v>5.7493411979999998E-10</c:v>
                </c:pt>
                <c:pt idx="114379">
                  <c:v>3.7619660090000003E-8</c:v>
                </c:pt>
                <c:pt idx="114380">
                  <c:v>1.8882371370000001E-10</c:v>
                </c:pt>
                <c:pt idx="114381">
                  <c:v>4.5224500550000002E-10</c:v>
                </c:pt>
                <c:pt idx="114382">
                  <c:v>6.8999511909999996E-10</c:v>
                </c:pt>
                <c:pt idx="114383">
                  <c:v>2.1347955600000002E-9</c:v>
                </c:pt>
                <c:pt idx="114384">
                  <c:v>1.3675496479999999E-9</c:v>
                </c:pt>
                <c:pt idx="114385">
                  <c:v>5.684222094E-10</c:v>
                </c:pt>
                <c:pt idx="114386">
                  <c:v>4.0034008460000001E-9</c:v>
                </c:pt>
                <c:pt idx="114387">
                  <c:v>7.4697225110000006E-8</c:v>
                </c:pt>
                <c:pt idx="114388">
                  <c:v>7.1492250549999997E-9</c:v>
                </c:pt>
                <c:pt idx="114389">
                  <c:v>5.4125708439999998E-9</c:v>
                </c:pt>
                <c:pt idx="114390">
                  <c:v>1.0132435850000001E-9</c:v>
                </c:pt>
                <c:pt idx="114391">
                  <c:v>4.4438528610000002E-10</c:v>
                </c:pt>
                <c:pt idx="114392">
                  <c:v>2.7487327969999999E-9</c:v>
                </c:pt>
                <c:pt idx="114393">
                  <c:v>1.7081425820000001E-9</c:v>
                </c:pt>
                <c:pt idx="114394">
                  <c:v>1.2387980779999999E-9</c:v>
                </c:pt>
                <c:pt idx="114395">
                  <c:v>2.3561059989999999E-9</c:v>
                </c:pt>
                <c:pt idx="114396">
                  <c:v>9.8231499519999995E-11</c:v>
                </c:pt>
                <c:pt idx="114397">
                  <c:v>1.837601558E-9</c:v>
                </c:pt>
                <c:pt idx="114398">
                  <c:v>5.6907464030000001E-9</c:v>
                </c:pt>
                <c:pt idx="114399">
                  <c:v>7.2997766019999997E-8</c:v>
                </c:pt>
                <c:pt idx="114400">
                  <c:v>2.7012569679999999E-9</c:v>
                </c:pt>
                <c:pt idx="114401">
                  <c:v>1.025372979E-9</c:v>
                </c:pt>
                <c:pt idx="114402">
                  <c:v>4.7144841620000005E-10</c:v>
                </c:pt>
                <c:pt idx="114403">
                  <c:v>3.5488758330000003E-8</c:v>
                </c:pt>
                <c:pt idx="114404">
                  <c:v>5.5548999450000004E-9</c:v>
                </c:pt>
                <c:pt idx="114405">
                  <c:v>1.5249591439999999E-9</c:v>
                </c:pt>
                <c:pt idx="114406">
                  <c:v>1.0681741070000001E-7</c:v>
                </c:pt>
                <c:pt idx="114407">
                  <c:v>1.9780968190000002E-6</c:v>
                </c:pt>
                <c:pt idx="114408">
                  <c:v>1.3578363129999999E-7</c:v>
                </c:pt>
                <c:pt idx="114409">
                  <c:v>1.163888202E-7</c:v>
                </c:pt>
                <c:pt idx="114410">
                  <c:v>3.8561539390000002E-8</c:v>
                </c:pt>
                <c:pt idx="114411">
                  <c:v>1.3903338339999999E-7</c:v>
                </c:pt>
                <c:pt idx="114412">
                  <c:v>2.1229639230000001E-8</c:v>
                </c:pt>
                <c:pt idx="114413">
                  <c:v>3.0068621410000003E-8</c:v>
                </c:pt>
                <c:pt idx="114414">
                  <c:v>1.3014768230000001E-11</c:v>
                </c:pt>
                <c:pt idx="114415">
                  <c:v>4.1890192940000003E-8</c:v>
                </c:pt>
                <c:pt idx="114416">
                  <c:v>3.0402160210000003E-8</c:v>
                </c:pt>
                <c:pt idx="114417">
                  <c:v>3.7370980160000002E-8</c:v>
                </c:pt>
                <c:pt idx="114418">
                  <c:v>7.0747114409999998E-9</c:v>
                </c:pt>
                <c:pt idx="114419">
                  <c:v>1.4563178000000001E-7</c:v>
                </c:pt>
                <c:pt idx="114420">
                  <c:v>5.4646503300000002E-9</c:v>
                </c:pt>
                <c:pt idx="114421">
                  <c:v>3.2540437789999998E-9</c:v>
                </c:pt>
                <c:pt idx="114422">
                  <c:v>7.5581940050000003E-9</c:v>
                </c:pt>
                <c:pt idx="114423">
                  <c:v>1.910724528E-9</c:v>
                </c:pt>
                <c:pt idx="114424">
                  <c:v>3.9264040770000004E-9</c:v>
                </c:pt>
                <c:pt idx="114425">
                  <c:v>2.0646072769999998E-9</c:v>
                </c:pt>
                <c:pt idx="114426">
                  <c:v>4.687117498E-9</c:v>
                </c:pt>
                <c:pt idx="114427">
                  <c:v>5.6530240820000003E-9</c:v>
                </c:pt>
                <c:pt idx="114428">
                  <c:v>2.2515096140000001E-10</c:v>
                </c:pt>
                <c:pt idx="114429">
                  <c:v>4.7876473710000003E-9</c:v>
                </c:pt>
                <c:pt idx="114430">
                  <c:v>1.895059035E-8</c:v>
                </c:pt>
                <c:pt idx="114431">
                  <c:v>3.474335977E-8</c:v>
                </c:pt>
                <c:pt idx="114432">
                  <c:v>7.8714282049999995E-10</c:v>
                </c:pt>
                <c:pt idx="114433">
                  <c:v>3.4513738910000002E-9</c:v>
                </c:pt>
                <c:pt idx="114434">
                  <c:v>5.0055307270000003E-9</c:v>
                </c:pt>
                <c:pt idx="114435">
                  <c:v>2.2865041679999999E-8</c:v>
                </c:pt>
                <c:pt idx="114436">
                  <c:v>1.01643139E-9</c:v>
                </c:pt>
                <c:pt idx="114437">
                  <c:v>4.238752037E-9</c:v>
                </c:pt>
                <c:pt idx="114438">
                  <c:v>1.725715693E-9</c:v>
                </c:pt>
                <c:pt idx="114439">
                  <c:v>1.5587260520000001E-8</c:v>
                </c:pt>
                <c:pt idx="114440">
                  <c:v>2.0781586229999999E-9</c:v>
                </c:pt>
                <c:pt idx="114441">
                  <c:v>2.6321369880000001E-9</c:v>
                </c:pt>
                <c:pt idx="114442">
                  <c:v>7.5098942060000002E-10</c:v>
                </c:pt>
                <c:pt idx="114443">
                  <c:v>2.751161598E-9</c:v>
                </c:pt>
                <c:pt idx="114444">
                  <c:v>2.6500924309999999E-9</c:v>
                </c:pt>
                <c:pt idx="114445">
                  <c:v>2.8224254850000002E-9</c:v>
                </c:pt>
                <c:pt idx="114446">
                  <c:v>1.1261166599999999E-8</c:v>
                </c:pt>
                <c:pt idx="114447">
                  <c:v>9.9915956360000006E-8</c:v>
                </c:pt>
                <c:pt idx="114448">
                  <c:v>3.0244763289999998E-8</c:v>
                </c:pt>
                <c:pt idx="114449">
                  <c:v>2.003363215E-8</c:v>
                </c:pt>
                <c:pt idx="114450">
                  <c:v>9.5003628549999995E-8</c:v>
                </c:pt>
                <c:pt idx="114451">
                  <c:v>1.5646976950000001E-7</c:v>
                </c:pt>
                <c:pt idx="114452">
                  <c:v>2.5442407390000001E-9</c:v>
                </c:pt>
                <c:pt idx="114453">
                  <c:v>8.3004389760000006E-11</c:v>
                </c:pt>
                <c:pt idx="114454">
                  <c:v>1.84525067E-8</c:v>
                </c:pt>
                <c:pt idx="114455">
                  <c:v>5.21343621E-8</c:v>
                </c:pt>
                <c:pt idx="114456">
                  <c:v>1.5273999070000001E-9</c:v>
                </c:pt>
                <c:pt idx="114457">
                  <c:v>1.2030350279999999E-9</c:v>
                </c:pt>
                <c:pt idx="114458">
                  <c:v>2.811110802E-8</c:v>
                </c:pt>
                <c:pt idx="114459">
                  <c:v>7.7097606579999994E-8</c:v>
                </c:pt>
                <c:pt idx="114460">
                  <c:v>6.8686992210000001E-9</c:v>
                </c:pt>
                <c:pt idx="114461">
                  <c:v>2.8890340129999998E-9</c:v>
                </c:pt>
                <c:pt idx="114462">
                  <c:v>9.5757127739999997E-9</c:v>
                </c:pt>
                <c:pt idx="114463">
                  <c:v>4.3748335100000002E-8</c:v>
                </c:pt>
                <c:pt idx="114464">
                  <c:v>1.700248898E-9</c:v>
                </c:pt>
                <c:pt idx="114465">
                  <c:v>1.7273350089999999E-9</c:v>
                </c:pt>
                <c:pt idx="114466">
                  <c:v>9.2387595790000005E-9</c:v>
                </c:pt>
                <c:pt idx="114467">
                  <c:v>8.1787241220000004E-8</c:v>
                </c:pt>
                <c:pt idx="114468">
                  <c:v>7.6383022550000006E-9</c:v>
                </c:pt>
                <c:pt idx="114469">
                  <c:v>1.611310205E-8</c:v>
                </c:pt>
                <c:pt idx="114470">
                  <c:v>1.8262529689999999E-8</c:v>
                </c:pt>
                <c:pt idx="114471">
                  <c:v>4.8250676600000001E-9</c:v>
                </c:pt>
                <c:pt idx="114472">
                  <c:v>2.6944147559999999E-9</c:v>
                </c:pt>
                <c:pt idx="114473">
                  <c:v>3.9119827340000001E-9</c:v>
                </c:pt>
                <c:pt idx="114474">
                  <c:v>6.5288431690000001E-9</c:v>
                </c:pt>
                <c:pt idx="114475">
                  <c:v>7.5411714140000004E-10</c:v>
                </c:pt>
                <c:pt idx="114476">
                  <c:v>4.0643503580000004E-9</c:v>
                </c:pt>
                <c:pt idx="114477">
                  <c:v>8.8035496070000004E-9</c:v>
                </c:pt>
                <c:pt idx="114478">
                  <c:v>5.431244192E-8</c:v>
                </c:pt>
                <c:pt idx="114479">
                  <c:v>8.7509672160000006E-8</c:v>
                </c:pt>
                <c:pt idx="114480">
                  <c:v>2.831718393E-8</c:v>
                </c:pt>
                <c:pt idx="114481">
                  <c:v>4.4697609440000003E-9</c:v>
                </c:pt>
                <c:pt idx="114482">
                  <c:v>1.9440122589999999E-8</c:v>
                </c:pt>
                <c:pt idx="114483">
                  <c:v>1.4994043949999998E-8</c:v>
                </c:pt>
                <c:pt idx="114484">
                  <c:v>1.00919382E-8</c:v>
                </c:pt>
                <c:pt idx="114485">
                  <c:v>3.3032519149999998E-10</c:v>
                </c:pt>
                <c:pt idx="114486">
                  <c:v>1.3676203150000001E-8</c:v>
                </c:pt>
                <c:pt idx="114487">
                  <c:v>5.4862787500000003E-8</c:v>
                </c:pt>
                <c:pt idx="114488">
                  <c:v>1.572486274E-8</c:v>
                </c:pt>
                <c:pt idx="114489">
                  <c:v>1.171058787E-8</c:v>
                </c:pt>
                <c:pt idx="114490">
                  <c:v>7.7763187100000005E-8</c:v>
                </c:pt>
                <c:pt idx="114491">
                  <c:v>2.2063509800000001E-8</c:v>
                </c:pt>
                <c:pt idx="114492">
                  <c:v>4.7821716909999999E-9</c:v>
                </c:pt>
                <c:pt idx="114493">
                  <c:v>2.6935655370000002E-9</c:v>
                </c:pt>
                <c:pt idx="114494">
                  <c:v>3.3243239680000002E-9</c:v>
                </c:pt>
                <c:pt idx="114495">
                  <c:v>1.760333212E-9</c:v>
                </c:pt>
                <c:pt idx="114496">
                  <c:v>3.4003954149999999E-9</c:v>
                </c:pt>
                <c:pt idx="114497">
                  <c:v>6.6143657530000001E-9</c:v>
                </c:pt>
                <c:pt idx="114498">
                  <c:v>5.4619414339999998E-8</c:v>
                </c:pt>
                <c:pt idx="114499">
                  <c:v>5.0876429659999999E-8</c:v>
                </c:pt>
                <c:pt idx="114500">
                  <c:v>4.5542982460000003E-8</c:v>
                </c:pt>
                <c:pt idx="114501">
                  <c:v>2.3249149239999999E-8</c:v>
                </c:pt>
                <c:pt idx="114502">
                  <c:v>3.1353962689999999E-8</c:v>
                </c:pt>
                <c:pt idx="114503">
                  <c:v>4.0879632350000001E-9</c:v>
                </c:pt>
                <c:pt idx="114504">
                  <c:v>1.639243255E-8</c:v>
                </c:pt>
                <c:pt idx="114505">
                  <c:v>8.4395090550000004E-9</c:v>
                </c:pt>
                <c:pt idx="114506">
                  <c:v>1.212155022E-8</c:v>
                </c:pt>
                <c:pt idx="114507">
                  <c:v>1.017329483E-8</c:v>
                </c:pt>
                <c:pt idx="114508">
                  <c:v>2.9300787090000001E-8</c:v>
                </c:pt>
                <c:pt idx="114509">
                  <c:v>1.385983213E-8</c:v>
                </c:pt>
                <c:pt idx="114510">
                  <c:v>1.110219595E-7</c:v>
                </c:pt>
                <c:pt idx="114511">
                  <c:v>3.5074465420000003E-8</c:v>
                </c:pt>
                <c:pt idx="114512">
                  <c:v>5.6790047389999998E-9</c:v>
                </c:pt>
                <c:pt idx="114513">
                  <c:v>6.5823237210000003E-9</c:v>
                </c:pt>
                <c:pt idx="114514">
                  <c:v>5.8866963910000004E-9</c:v>
                </c:pt>
                <c:pt idx="114515">
                  <c:v>2.8562595500000001E-9</c:v>
                </c:pt>
                <c:pt idx="114516">
                  <c:v>2.466844808E-9</c:v>
                </c:pt>
                <c:pt idx="114517">
                  <c:v>2.4348321910000001E-9</c:v>
                </c:pt>
                <c:pt idx="114518">
                  <c:v>1.7598716789999999E-8</c:v>
                </c:pt>
                <c:pt idx="114519">
                  <c:v>1.0547997290000001E-8</c:v>
                </c:pt>
                <c:pt idx="114520">
                  <c:v>3.030429294E-8</c:v>
                </c:pt>
                <c:pt idx="114521">
                  <c:v>4.3807084040000003E-8</c:v>
                </c:pt>
                <c:pt idx="114522">
                  <c:v>1.09605833E-7</c:v>
                </c:pt>
                <c:pt idx="114523">
                  <c:v>4.5300974459999997E-8</c:v>
                </c:pt>
                <c:pt idx="114524">
                  <c:v>7.0154763049999998E-9</c:v>
                </c:pt>
                <c:pt idx="114525">
                  <c:v>1.8572319420000001E-8</c:v>
                </c:pt>
                <c:pt idx="114526">
                  <c:v>9.0159379840000005E-9</c:v>
                </c:pt>
                <c:pt idx="114527">
                  <c:v>3.1981797250000001E-9</c:v>
                </c:pt>
                <c:pt idx="114528">
                  <c:v>2.7692516160000001E-8</c:v>
                </c:pt>
                <c:pt idx="114529">
                  <c:v>3.5005755750000003E-8</c:v>
                </c:pt>
                <c:pt idx="114530">
                  <c:v>1.6408907510000001E-7</c:v>
                </c:pt>
                <c:pt idx="114531">
                  <c:v>8.8560965459999996E-8</c:v>
                </c:pt>
                <c:pt idx="114532">
                  <c:v>3.8670112239999997E-9</c:v>
                </c:pt>
                <c:pt idx="114533">
                  <c:v>2.4312994109999999E-8</c:v>
                </c:pt>
                <c:pt idx="114534">
                  <c:v>6.8106700129999996E-8</c:v>
                </c:pt>
                <c:pt idx="114535">
                  <c:v>5.1994924980000003E-9</c:v>
                </c:pt>
                <c:pt idx="114536">
                  <c:v>1.1499714259999999E-8</c:v>
                </c:pt>
                <c:pt idx="114537">
                  <c:v>9.1087499079999999E-9</c:v>
                </c:pt>
                <c:pt idx="114538">
                  <c:v>4.99768349E-8</c:v>
                </c:pt>
                <c:pt idx="114539">
                  <c:v>2.591615459E-8</c:v>
                </c:pt>
                <c:pt idx="114540">
                  <c:v>1.3733449279999999E-8</c:v>
                </c:pt>
                <c:pt idx="114541">
                  <c:v>1.3250211049999999E-9</c:v>
                </c:pt>
                <c:pt idx="114542">
                  <c:v>6.6988305669999999E-9</c:v>
                </c:pt>
                <c:pt idx="114543">
                  <c:v>1.793319899E-9</c:v>
                </c:pt>
                <c:pt idx="114544">
                  <c:v>1.4353502209999999E-9</c:v>
                </c:pt>
                <c:pt idx="114545">
                  <c:v>2.1749978940000001E-9</c:v>
                </c:pt>
                <c:pt idx="114546">
                  <c:v>1.4171370600000001E-9</c:v>
                </c:pt>
                <c:pt idx="114547">
                  <c:v>4.5332329930000004E-9</c:v>
                </c:pt>
                <c:pt idx="114548">
                  <c:v>1.623060197E-9</c:v>
                </c:pt>
                <c:pt idx="114549">
                  <c:v>6.1993159449999997E-9</c:v>
                </c:pt>
                <c:pt idx="114550">
                  <c:v>7.5235708269999996E-9</c:v>
                </c:pt>
                <c:pt idx="114551">
                  <c:v>1.073007837E-8</c:v>
                </c:pt>
                <c:pt idx="114552">
                  <c:v>7.2738722039999997E-10</c:v>
                </c:pt>
                <c:pt idx="114553">
                  <c:v>5.1841502299999997E-9</c:v>
                </c:pt>
                <c:pt idx="114554">
                  <c:v>1.54772992E-8</c:v>
                </c:pt>
                <c:pt idx="114555">
                  <c:v>5.9519316799999996E-10</c:v>
                </c:pt>
                <c:pt idx="114556">
                  <c:v>4.399294252E-9</c:v>
                </c:pt>
                <c:pt idx="114557">
                  <c:v>4.0521278590000004E-9</c:v>
                </c:pt>
                <c:pt idx="114558">
                  <c:v>7.0377458319999997E-9</c:v>
                </c:pt>
                <c:pt idx="114559">
                  <c:v>1.4311569569999999E-9</c:v>
                </c:pt>
                <c:pt idx="114560">
                  <c:v>1.9651987809999999E-9</c:v>
                </c:pt>
                <c:pt idx="114561">
                  <c:v>1.281919692E-9</c:v>
                </c:pt>
                <c:pt idx="114562">
                  <c:v>4.2731194000000003E-8</c:v>
                </c:pt>
                <c:pt idx="114563">
                  <c:v>1.0403744140000001E-8</c:v>
                </c:pt>
                <c:pt idx="114564">
                  <c:v>2.5932394660000002E-9</c:v>
                </c:pt>
                <c:pt idx="114565">
                  <c:v>3.442145824E-10</c:v>
                </c:pt>
                <c:pt idx="114566">
                  <c:v>2.2962315229999998E-9</c:v>
                </c:pt>
                <c:pt idx="114567">
                  <c:v>4.4709620459999997E-9</c:v>
                </c:pt>
                <c:pt idx="114568">
                  <c:v>3.7297676720000001E-10</c:v>
                </c:pt>
                <c:pt idx="114569">
                  <c:v>3.7370895510000004E-9</c:v>
                </c:pt>
                <c:pt idx="114570">
                  <c:v>7.0696467449999998E-10</c:v>
                </c:pt>
                <c:pt idx="114571">
                  <c:v>2.612206923E-9</c:v>
                </c:pt>
                <c:pt idx="114572">
                  <c:v>2.5307194790000001E-9</c:v>
                </c:pt>
                <c:pt idx="114573">
                  <c:v>9.1823844080000004E-9</c:v>
                </c:pt>
                <c:pt idx="114574">
                  <c:v>7.5880900739999999E-9</c:v>
                </c:pt>
                <c:pt idx="114575">
                  <c:v>1.5924518939999999E-10</c:v>
                </c:pt>
                <c:pt idx="114576">
                  <c:v>1.124834723E-8</c:v>
                </c:pt>
                <c:pt idx="114577">
                  <c:v>1.4861617329999999E-8</c:v>
                </c:pt>
                <c:pt idx="114578">
                  <c:v>4.8308957060000003E-9</c:v>
                </c:pt>
                <c:pt idx="114579">
                  <c:v>6.3706725060000003E-9</c:v>
                </c:pt>
                <c:pt idx="114580">
                  <c:v>3.5005735430000002E-8</c:v>
                </c:pt>
                <c:pt idx="114581">
                  <c:v>5.6390514829999997E-8</c:v>
                </c:pt>
                <c:pt idx="114582">
                  <c:v>1.025699405E-6</c:v>
                </c:pt>
                <c:pt idx="114583">
                  <c:v>6.5317246190000006E-8</c:v>
                </c:pt>
                <c:pt idx="114584">
                  <c:v>7.6896286350000003E-10</c:v>
                </c:pt>
                <c:pt idx="114585">
                  <c:v>9.0427215139999996E-9</c:v>
                </c:pt>
                <c:pt idx="114586">
                  <c:v>9.8315127110000001E-9</c:v>
                </c:pt>
                <c:pt idx="114587">
                  <c:v>1.588886892E-9</c:v>
                </c:pt>
                <c:pt idx="114588">
                  <c:v>1.416029999E-9</c:v>
                </c:pt>
                <c:pt idx="114589">
                  <c:v>2.558173819E-9</c:v>
                </c:pt>
                <c:pt idx="114590">
                  <c:v>3.6940307929999999E-9</c:v>
                </c:pt>
                <c:pt idx="114591">
                  <c:v>6.7326207619999996E-10</c:v>
                </c:pt>
                <c:pt idx="114592">
                  <c:v>6.973912927E-10</c:v>
                </c:pt>
                <c:pt idx="114593">
                  <c:v>3.9576660179999999E-10</c:v>
                </c:pt>
                <c:pt idx="114594">
                  <c:v>1.34825455E-9</c:v>
                </c:pt>
                <c:pt idx="114595">
                  <c:v>2.9855571239999999E-10</c:v>
                </c:pt>
                <c:pt idx="114596">
                  <c:v>5.6313288519999998E-11</c:v>
                </c:pt>
                <c:pt idx="114597">
                  <c:v>1.281896909E-10</c:v>
                </c:pt>
                <c:pt idx="114598">
                  <c:v>1.8700373240000001E-9</c:v>
                </c:pt>
                <c:pt idx="114599">
                  <c:v>9.6090325870000006E-11</c:v>
                </c:pt>
                <c:pt idx="114600">
                  <c:v>8.4515483779999994E-11</c:v>
                </c:pt>
                <c:pt idx="114601">
                  <c:v>1.191878208E-9</c:v>
                </c:pt>
                <c:pt idx="114602">
                  <c:v>3.5862128169999997E-8</c:v>
                </c:pt>
                <c:pt idx="114603">
                  <c:v>1.2048899190000001E-9</c:v>
                </c:pt>
                <c:pt idx="114604">
                  <c:v>2.6204940410000002E-10</c:v>
                </c:pt>
                <c:pt idx="114605">
                  <c:v>3.344314285E-10</c:v>
                </c:pt>
                <c:pt idx="114606">
                  <c:v>1.2529965710000001E-9</c:v>
                </c:pt>
                <c:pt idx="114607">
                  <c:v>4.9597472870000003E-10</c:v>
                </c:pt>
                <c:pt idx="114608">
                  <c:v>9.3838567899999995E-10</c:v>
                </c:pt>
                <c:pt idx="114609">
                  <c:v>1.8252559499999999E-9</c:v>
                </c:pt>
                <c:pt idx="114610">
                  <c:v>1.6476490379999999E-8</c:v>
                </c:pt>
                <c:pt idx="114611">
                  <c:v>2.6743448540000002E-9</c:v>
                </c:pt>
                <c:pt idx="114612">
                  <c:v>4.3890532269999999E-9</c:v>
                </c:pt>
                <c:pt idx="114613">
                  <c:v>2.4185369780000001E-9</c:v>
                </c:pt>
                <c:pt idx="114614">
                  <c:v>1.430421726E-7</c:v>
                </c:pt>
                <c:pt idx="114615">
                  <c:v>1.6204109029999999E-9</c:v>
                </c:pt>
                <c:pt idx="114616">
                  <c:v>4.5382326610000004E-9</c:v>
                </c:pt>
                <c:pt idx="114617">
                  <c:v>5.3956593860000002E-9</c:v>
                </c:pt>
                <c:pt idx="114618">
                  <c:v>4.9148600389999999E-8</c:v>
                </c:pt>
                <c:pt idx="114619">
                  <c:v>2.9844701000000002E-9</c:v>
                </c:pt>
                <c:pt idx="114620">
                  <c:v>7.8760888760000005E-9</c:v>
                </c:pt>
                <c:pt idx="114621">
                  <c:v>5.3725847349999998E-9</c:v>
                </c:pt>
                <c:pt idx="114622">
                  <c:v>1.236528185E-6</c:v>
                </c:pt>
                <c:pt idx="114623">
                  <c:v>9.8796982040000001E-9</c:v>
                </c:pt>
                <c:pt idx="114624">
                  <c:v>2.8499281229999998E-9</c:v>
                </c:pt>
                <c:pt idx="114625">
                  <c:v>1.596925176E-8</c:v>
                </c:pt>
                <c:pt idx="114626">
                  <c:v>3.0963169019999998E-7</c:v>
                </c:pt>
                <c:pt idx="114627">
                  <c:v>3.9353063610000002E-9</c:v>
                </c:pt>
                <c:pt idx="114628">
                  <c:v>4.2943322210000001E-9</c:v>
                </c:pt>
                <c:pt idx="114629">
                  <c:v>4.9923062240000004E-9</c:v>
                </c:pt>
                <c:pt idx="114630">
                  <c:v>7.3453392439999995E-8</c:v>
                </c:pt>
                <c:pt idx="114631">
                  <c:v>2.5157081920000001E-9</c:v>
                </c:pt>
                <c:pt idx="114632">
                  <c:v>2.623023507E-9</c:v>
                </c:pt>
                <c:pt idx="114633">
                  <c:v>9.4468822419999995E-10</c:v>
                </c:pt>
                <c:pt idx="114634">
                  <c:v>1.9972811229999999E-7</c:v>
                </c:pt>
                <c:pt idx="114635">
                  <c:v>9.4676753110000007E-10</c:v>
                </c:pt>
                <c:pt idx="114636">
                  <c:v>5.6891980360000001E-10</c:v>
                </c:pt>
                <c:pt idx="114637">
                  <c:v>3.99344926E-10</c:v>
                </c:pt>
                <c:pt idx="114638">
                  <c:v>2.230334908E-9</c:v>
                </c:pt>
                <c:pt idx="114639">
                  <c:v>1.088010868E-10</c:v>
                </c:pt>
                <c:pt idx="114640">
                  <c:v>3.8873490250000001E-11</c:v>
                </c:pt>
                <c:pt idx="114641">
                  <c:v>6.6041277670000002E-12</c:v>
                </c:pt>
                <c:pt idx="114642">
                  <c:v>1.815883799E-13</c:v>
                </c:pt>
                <c:pt idx="114643">
                  <c:v>7.8130057290000007E-12</c:v>
                </c:pt>
                <c:pt idx="114644">
                  <c:v>2.2290075009999999E-11</c:v>
                </c:pt>
                <c:pt idx="114645">
                  <c:v>2.9075885249999999E-11</c:v>
                </c:pt>
                <c:pt idx="114646">
                  <c:v>2.0312495740000001E-9</c:v>
                </c:pt>
                <c:pt idx="114647">
                  <c:v>2.1738404580000001E-11</c:v>
                </c:pt>
                <c:pt idx="114648">
                  <c:v>1.7126471399999999E-11</c:v>
                </c:pt>
                <c:pt idx="114649">
                  <c:v>1.1764322489999999E-11</c:v>
                </c:pt>
                <c:pt idx="114650">
                  <c:v>4.8635506250000002E-12</c:v>
                </c:pt>
                <c:pt idx="114651">
                  <c:v>2.0016534999999999E-11</c:v>
                </c:pt>
                <c:pt idx="114652">
                  <c:v>4.509599967E-11</c:v>
                </c:pt>
                <c:pt idx="114653">
                  <c:v>3.088010255E-10</c:v>
                </c:pt>
                <c:pt idx="114654">
                  <c:v>8.3684541729999994E-8</c:v>
                </c:pt>
                <c:pt idx="114655">
                  <c:v>1.4538551900000001E-9</c:v>
                </c:pt>
                <c:pt idx="114656">
                  <c:v>1.2187317400000001E-9</c:v>
                </c:pt>
                <c:pt idx="114657">
                  <c:v>3.552245326E-10</c:v>
                </c:pt>
                <c:pt idx="114658">
                  <c:v>6.4864668410000004E-9</c:v>
                </c:pt>
                <c:pt idx="114659">
                  <c:v>2.6094763769999999E-9</c:v>
                </c:pt>
                <c:pt idx="114660">
                  <c:v>2.1709157619999998E-9</c:v>
                </c:pt>
                <c:pt idx="114661">
                  <c:v>1.4810852460000001E-9</c:v>
                </c:pt>
                <c:pt idx="114662">
                  <c:v>1.062950151E-7</c:v>
                </c:pt>
                <c:pt idx="114663">
                  <c:v>9.89721214E-9</c:v>
                </c:pt>
                <c:pt idx="114664">
                  <c:v>9.7806617299999992E-9</c:v>
                </c:pt>
                <c:pt idx="114665">
                  <c:v>1.615024731E-9</c:v>
                </c:pt>
                <c:pt idx="114666">
                  <c:v>3.407135139E-7</c:v>
                </c:pt>
                <c:pt idx="114667">
                  <c:v>2.391236166E-9</c:v>
                </c:pt>
                <c:pt idx="114668">
                  <c:v>1.8578239099999999E-9</c:v>
                </c:pt>
                <c:pt idx="114669">
                  <c:v>3.4316528210000001E-9</c:v>
                </c:pt>
                <c:pt idx="114670">
                  <c:v>3.6485812519999998E-8</c:v>
                </c:pt>
                <c:pt idx="114671">
                  <c:v>2.7759499580000001E-9</c:v>
                </c:pt>
                <c:pt idx="114672">
                  <c:v>6.3796718620000001E-10</c:v>
                </c:pt>
                <c:pt idx="114673">
                  <c:v>2.8907242789999999E-8</c:v>
                </c:pt>
                <c:pt idx="114674">
                  <c:v>1.5535952999999999E-6</c:v>
                </c:pt>
                <c:pt idx="114675">
                  <c:v>3.6904564820000002E-8</c:v>
                </c:pt>
                <c:pt idx="114676">
                  <c:v>2.2351647719999999E-8</c:v>
                </c:pt>
                <c:pt idx="114677">
                  <c:v>3.2082331879999998E-9</c:v>
                </c:pt>
                <c:pt idx="114678">
                  <c:v>5.1007767960000002E-8</c:v>
                </c:pt>
                <c:pt idx="114679">
                  <c:v>3.4330660019999999E-9</c:v>
                </c:pt>
                <c:pt idx="114680">
                  <c:v>3.6229643559999999E-9</c:v>
                </c:pt>
                <c:pt idx="114681">
                  <c:v>2.0490321719999999E-10</c:v>
                </c:pt>
                <c:pt idx="114682">
                  <c:v>8.5701333160000002E-9</c:v>
                </c:pt>
                <c:pt idx="114683">
                  <c:v>2.029637857E-9</c:v>
                </c:pt>
                <c:pt idx="114684">
                  <c:v>2.3236639469999998E-9</c:v>
                </c:pt>
                <c:pt idx="114685">
                  <c:v>4.6546667649999999E-10</c:v>
                </c:pt>
                <c:pt idx="114686">
                  <c:v>9.1884886370000001E-9</c:v>
                </c:pt>
                <c:pt idx="114687">
                  <c:v>5.7940006930000005E-10</c:v>
                </c:pt>
                <c:pt idx="114688">
                  <c:v>4.5059683339999999E-10</c:v>
                </c:pt>
                <c:pt idx="114689">
                  <c:v>3.7695298759999998E-10</c:v>
                </c:pt>
                <c:pt idx="114690">
                  <c:v>3.1306943140000001E-10</c:v>
                </c:pt>
                <c:pt idx="114691">
                  <c:v>4.3121583049999999E-10</c:v>
                </c:pt>
                <c:pt idx="114692">
                  <c:v>4.3282215710000002E-10</c:v>
                </c:pt>
                <c:pt idx="114693">
                  <c:v>4.3427133949999999E-10</c:v>
                </c:pt>
                <c:pt idx="114694">
                  <c:v>4.5652797029999998E-10</c:v>
                </c:pt>
                <c:pt idx="114695">
                  <c:v>6.5938366530000005E-10</c:v>
                </c:pt>
                <c:pt idx="114696">
                  <c:v>1.025024554E-9</c:v>
                </c:pt>
                <c:pt idx="114697">
                  <c:v>2.68860674E-10</c:v>
                </c:pt>
                <c:pt idx="114698">
                  <c:v>5.9058848559999998E-9</c:v>
                </c:pt>
                <c:pt idx="114699">
                  <c:v>1.15265015E-9</c:v>
                </c:pt>
                <c:pt idx="114700">
                  <c:v>1.6857309879999999E-9</c:v>
                </c:pt>
                <c:pt idx="114701">
                  <c:v>4.346965705E-10</c:v>
                </c:pt>
                <c:pt idx="114702">
                  <c:v>6.1579215120000004E-9</c:v>
                </c:pt>
                <c:pt idx="114703">
                  <c:v>3.0797342419999998E-9</c:v>
                </c:pt>
                <c:pt idx="114704">
                  <c:v>2.9431384339999998E-9</c:v>
                </c:pt>
                <c:pt idx="114705">
                  <c:v>2.5659451150000001E-9</c:v>
                </c:pt>
                <c:pt idx="114706">
                  <c:v>1.0018321079999999E-8</c:v>
                </c:pt>
                <c:pt idx="114707">
                  <c:v>5.4964954269999999E-9</c:v>
                </c:pt>
                <c:pt idx="114708">
                  <c:v>3.5450467420000001E-9</c:v>
                </c:pt>
                <c:pt idx="114709">
                  <c:v>1.5591571650000002E-8</c:v>
                </c:pt>
                <c:pt idx="114710">
                  <c:v>5.0506167170000002E-8</c:v>
                </c:pt>
                <c:pt idx="114711">
                  <c:v>1.272184041E-8</c:v>
                </c:pt>
                <c:pt idx="114712">
                  <c:v>4.2269618360000002E-9</c:v>
                </c:pt>
                <c:pt idx="114713">
                  <c:v>8.5137754129999995E-8</c:v>
                </c:pt>
                <c:pt idx="114714">
                  <c:v>1.1324621110000001E-6</c:v>
                </c:pt>
                <c:pt idx="114715">
                  <c:v>1.645249517E-7</c:v>
                </c:pt>
                <c:pt idx="114716">
                  <c:v>1.035283989E-7</c:v>
                </c:pt>
                <c:pt idx="114717">
                  <c:v>1.210918344E-7</c:v>
                </c:pt>
                <c:pt idx="114718">
                  <c:v>5.834090962E-7</c:v>
                </c:pt>
                <c:pt idx="114719">
                  <c:v>6.7913562320000003E-10</c:v>
                </c:pt>
                <c:pt idx="114720">
                  <c:v>2.7394949689999999E-9</c:v>
                </c:pt>
                <c:pt idx="114721">
                  <c:v>6.6802962079999998E-9</c:v>
                </c:pt>
                <c:pt idx="114722">
                  <c:v>6.0280564330000002E-8</c:v>
                </c:pt>
                <c:pt idx="114723">
                  <c:v>1.277893183E-9</c:v>
                </c:pt>
                <c:pt idx="114724">
                  <c:v>2.0883064900000001E-9</c:v>
                </c:pt>
                <c:pt idx="114725">
                  <c:v>1.6484853049999999E-8</c:v>
                </c:pt>
                <c:pt idx="114726">
                  <c:v>5.7223578620000001E-8</c:v>
                </c:pt>
                <c:pt idx="114727">
                  <c:v>5.581172001E-9</c:v>
                </c:pt>
                <c:pt idx="114728">
                  <c:v>2.7678754609999998E-10</c:v>
                </c:pt>
                <c:pt idx="114729">
                  <c:v>3.0550473780000001E-9</c:v>
                </c:pt>
                <c:pt idx="114730">
                  <c:v>1.5313606110000001E-8</c:v>
                </c:pt>
                <c:pt idx="114731">
                  <c:v>6.564283373E-10</c:v>
                </c:pt>
                <c:pt idx="114732">
                  <c:v>2.2774200069999999E-10</c:v>
                </c:pt>
                <c:pt idx="114733">
                  <c:v>9.5002065159999994E-10</c:v>
                </c:pt>
                <c:pt idx="114734">
                  <c:v>1.5113498690000001E-8</c:v>
                </c:pt>
                <c:pt idx="114735">
                  <c:v>7.0338336039999994E-11</c:v>
                </c:pt>
                <c:pt idx="114736">
                  <c:v>1.1507216409999999E-9</c:v>
                </c:pt>
                <c:pt idx="114737">
                  <c:v>2.245837984E-9</c:v>
                </c:pt>
                <c:pt idx="114738">
                  <c:v>1.277060301E-9</c:v>
                </c:pt>
                <c:pt idx="114739">
                  <c:v>1.132935163E-9</c:v>
                </c:pt>
                <c:pt idx="114740">
                  <c:v>1.1900795980000001E-9</c:v>
                </c:pt>
                <c:pt idx="114741">
                  <c:v>1.1748024849999999E-9</c:v>
                </c:pt>
                <c:pt idx="114742">
                  <c:v>1.4562135009999999E-9</c:v>
                </c:pt>
                <c:pt idx="114743">
                  <c:v>1.1364189219999999E-9</c:v>
                </c:pt>
                <c:pt idx="114744">
                  <c:v>8.1670207440000002E-10</c:v>
                </c:pt>
                <c:pt idx="114745">
                  <c:v>2.0089101899999999E-10</c:v>
                </c:pt>
                <c:pt idx="114746">
                  <c:v>5.7782196110000002E-9</c:v>
                </c:pt>
                <c:pt idx="114747">
                  <c:v>1.6154223360000001E-9</c:v>
                </c:pt>
                <c:pt idx="114748">
                  <c:v>5.4900848200000001E-9</c:v>
                </c:pt>
                <c:pt idx="114749">
                  <c:v>1.3918650840000001E-9</c:v>
                </c:pt>
                <c:pt idx="114750">
                  <c:v>7.5694172800000008E-9</c:v>
                </c:pt>
                <c:pt idx="114751">
                  <c:v>3.9610034629999996E-9</c:v>
                </c:pt>
                <c:pt idx="114752">
                  <c:v>7.5124501760000007E-9</c:v>
                </c:pt>
                <c:pt idx="114753">
                  <c:v>2.6354440259999999E-9</c:v>
                </c:pt>
                <c:pt idx="114754">
                  <c:v>5.4800930350000002E-8</c:v>
                </c:pt>
                <c:pt idx="114755">
                  <c:v>5.7036029849999999E-8</c:v>
                </c:pt>
                <c:pt idx="114756">
                  <c:v>9.2530565770000006E-8</c:v>
                </c:pt>
                <c:pt idx="114757">
                  <c:v>2.183562463E-7</c:v>
                </c:pt>
                <c:pt idx="114758">
                  <c:v>6.0102061920000003E-7</c:v>
                </c:pt>
                <c:pt idx="114759">
                  <c:v>5.7509497330000002E-9</c:v>
                </c:pt>
                <c:pt idx="114760">
                  <c:v>1.0432817220000001E-8</c:v>
                </c:pt>
                <c:pt idx="114761">
                  <c:v>2.3939567190000001E-8</c:v>
                </c:pt>
                <c:pt idx="114762">
                  <c:v>2.603025899E-8</c:v>
                </c:pt>
                <c:pt idx="114763">
                  <c:v>3.5173263849999998E-9</c:v>
                </c:pt>
                <c:pt idx="114764">
                  <c:v>1.6011312789999999E-8</c:v>
                </c:pt>
                <c:pt idx="114765">
                  <c:v>1.8877522879999999E-7</c:v>
                </c:pt>
                <c:pt idx="114766">
                  <c:v>3.4098114419999998E-7</c:v>
                </c:pt>
                <c:pt idx="114767">
                  <c:v>1.204442452E-7</c:v>
                </c:pt>
                <c:pt idx="114768">
                  <c:v>6.5785476469999997E-8</c:v>
                </c:pt>
                <c:pt idx="114769">
                  <c:v>4.5310661279999998E-8</c:v>
                </c:pt>
                <c:pt idx="114770">
                  <c:v>2.6628361710000001E-8</c:v>
                </c:pt>
                <c:pt idx="114771">
                  <c:v>1.600327494E-8</c:v>
                </c:pt>
                <c:pt idx="114772">
                  <c:v>1.1232536750000001E-8</c:v>
                </c:pt>
                <c:pt idx="114773">
                  <c:v>4.6640413909999999E-9</c:v>
                </c:pt>
                <c:pt idx="114774">
                  <c:v>5.5782511089999999E-9</c:v>
                </c:pt>
                <c:pt idx="114775">
                  <c:v>2.076033835E-8</c:v>
                </c:pt>
                <c:pt idx="114776">
                  <c:v>1.002287061E-8</c:v>
                </c:pt>
                <c:pt idx="114777">
                  <c:v>2.4010424209999999E-8</c:v>
                </c:pt>
                <c:pt idx="114778">
                  <c:v>2.084434474E-8</c:v>
                </c:pt>
                <c:pt idx="114779">
                  <c:v>1.8206329379999999E-9</c:v>
                </c:pt>
                <c:pt idx="114780">
                  <c:v>3.3492969449999999E-9</c:v>
                </c:pt>
                <c:pt idx="114781">
                  <c:v>3.0615195889999999E-9</c:v>
                </c:pt>
                <c:pt idx="114782">
                  <c:v>1.472975647E-9</c:v>
                </c:pt>
                <c:pt idx="114783">
                  <c:v>1.488574854E-9</c:v>
                </c:pt>
                <c:pt idx="114784">
                  <c:v>1.3144852130000001E-9</c:v>
                </c:pt>
                <c:pt idx="114785">
                  <c:v>1.419684417E-9</c:v>
                </c:pt>
                <c:pt idx="114786">
                  <c:v>6.354781056E-11</c:v>
                </c:pt>
                <c:pt idx="114787">
                  <c:v>2.033280661E-9</c:v>
                </c:pt>
                <c:pt idx="114788">
                  <c:v>3.3359135949999999E-9</c:v>
                </c:pt>
                <c:pt idx="114789">
                  <c:v>1.2410865559999999E-9</c:v>
                </c:pt>
                <c:pt idx="114790">
                  <c:v>1.877403009E-9</c:v>
                </c:pt>
                <c:pt idx="114791">
                  <c:v>1.511501505E-9</c:v>
                </c:pt>
                <c:pt idx="114792">
                  <c:v>1.041528995E-9</c:v>
                </c:pt>
                <c:pt idx="114793">
                  <c:v>2.8062615529999999E-9</c:v>
                </c:pt>
                <c:pt idx="114794">
                  <c:v>2.1345471050000001E-9</c:v>
                </c:pt>
                <c:pt idx="114795">
                  <c:v>1.4047033969999999E-9</c:v>
                </c:pt>
                <c:pt idx="114796">
                  <c:v>4.9784145179999998E-10</c:v>
                </c:pt>
                <c:pt idx="114797">
                  <c:v>3.2170647079999999E-8</c:v>
                </c:pt>
                <c:pt idx="114798">
                  <c:v>3.2216104510000002E-8</c:v>
                </c:pt>
                <c:pt idx="114799">
                  <c:v>6.9135864119999997E-9</c:v>
                </c:pt>
                <c:pt idx="114800">
                  <c:v>4.7888204879999996E-9</c:v>
                </c:pt>
                <c:pt idx="114801">
                  <c:v>1.7358250349999999E-8</c:v>
                </c:pt>
                <c:pt idx="114802">
                  <c:v>1.5209328030000001E-8</c:v>
                </c:pt>
                <c:pt idx="114803">
                  <c:v>3.350642537E-9</c:v>
                </c:pt>
                <c:pt idx="114804">
                  <c:v>2.2991742229999998E-9</c:v>
                </c:pt>
                <c:pt idx="114805">
                  <c:v>7.7543750200000006E-8</c:v>
                </c:pt>
                <c:pt idx="114806">
                  <c:v>1.727935642E-7</c:v>
                </c:pt>
                <c:pt idx="114807">
                  <c:v>9.2821584139999996E-8</c:v>
                </c:pt>
                <c:pt idx="114808">
                  <c:v>1.3590309210000001E-7</c:v>
                </c:pt>
                <c:pt idx="114809">
                  <c:v>6.5568849900000002E-7</c:v>
                </c:pt>
                <c:pt idx="114810">
                  <c:v>2.5425550330000001E-7</c:v>
                </c:pt>
                <c:pt idx="114811">
                  <c:v>4.2399106790000001E-9</c:v>
                </c:pt>
                <c:pt idx="114812">
                  <c:v>7.1351593579999997E-9</c:v>
                </c:pt>
                <c:pt idx="114813">
                  <c:v>1.394219505E-8</c:v>
                </c:pt>
                <c:pt idx="114814">
                  <c:v>2.4683492669999999E-8</c:v>
                </c:pt>
                <c:pt idx="114815">
                  <c:v>2.4294769870000002E-9</c:v>
                </c:pt>
                <c:pt idx="114816">
                  <c:v>1.095080363E-8</c:v>
                </c:pt>
                <c:pt idx="114817">
                  <c:v>2.054055525E-8</c:v>
                </c:pt>
                <c:pt idx="114818">
                  <c:v>2.8711311649999999E-8</c:v>
                </c:pt>
                <c:pt idx="114819">
                  <c:v>1.0749316579999999E-10</c:v>
                </c:pt>
                <c:pt idx="114820">
                  <c:v>4.3815358919999997E-9</c:v>
                </c:pt>
                <c:pt idx="114821">
                  <c:v>1.128220006E-8</c:v>
                </c:pt>
                <c:pt idx="114822">
                  <c:v>9.9623753040000001E-11</c:v>
                </c:pt>
                <c:pt idx="114823">
                  <c:v>2.8499503699999999E-9</c:v>
                </c:pt>
                <c:pt idx="114824">
                  <c:v>3.0838286629999999E-9</c:v>
                </c:pt>
                <c:pt idx="114825">
                  <c:v>3.7575465740000001E-9</c:v>
                </c:pt>
                <c:pt idx="114826">
                  <c:v>3.9957073479999999E-10</c:v>
                </c:pt>
                <c:pt idx="114827">
                  <c:v>1.845171558E-9</c:v>
                </c:pt>
                <c:pt idx="114828">
                  <c:v>8.9750341640000005E-10</c:v>
                </c:pt>
                <c:pt idx="114829">
                  <c:v>1.003678053E-8</c:v>
                </c:pt>
                <c:pt idx="114830">
                  <c:v>2.9539568690000002E-9</c:v>
                </c:pt>
                <c:pt idx="114831">
                  <c:v>2.4282557010000001E-9</c:v>
                </c:pt>
                <c:pt idx="114832">
                  <c:v>5.5785484630000001E-10</c:v>
                </c:pt>
                <c:pt idx="114833">
                  <c:v>1.3520588839999999E-9</c:v>
                </c:pt>
                <c:pt idx="114834">
                  <c:v>1.7502606400000001E-9</c:v>
                </c:pt>
                <c:pt idx="114835">
                  <c:v>8.8115537090000005E-10</c:v>
                </c:pt>
                <c:pt idx="114836">
                  <c:v>2.421570237E-10</c:v>
                </c:pt>
                <c:pt idx="114837">
                  <c:v>7.9531460129999998E-10</c:v>
                </c:pt>
                <c:pt idx="114838">
                  <c:v>1.256131535E-9</c:v>
                </c:pt>
                <c:pt idx="114839">
                  <c:v>7.787117075E-10</c:v>
                </c:pt>
                <c:pt idx="114840">
                  <c:v>1.044067251E-9</c:v>
                </c:pt>
                <c:pt idx="114841">
                  <c:v>1.293146624E-9</c:v>
                </c:pt>
                <c:pt idx="114842">
                  <c:v>1.234742166E-9</c:v>
                </c:pt>
                <c:pt idx="114843">
                  <c:v>3.041122492E-9</c:v>
                </c:pt>
                <c:pt idx="114844">
                  <c:v>2.3138206519999999E-9</c:v>
                </c:pt>
                <c:pt idx="114845">
                  <c:v>2.1473063839999999E-9</c:v>
                </c:pt>
                <c:pt idx="114846">
                  <c:v>7.8127268510000001E-9</c:v>
                </c:pt>
                <c:pt idx="114847">
                  <c:v>1.6671627170000001E-8</c:v>
                </c:pt>
                <c:pt idx="114848">
                  <c:v>1.5995525099999999E-8</c:v>
                </c:pt>
                <c:pt idx="114849">
                  <c:v>4.2155082140000001E-7</c:v>
                </c:pt>
                <c:pt idx="114850">
                  <c:v>7.2342024359999995E-8</c:v>
                </c:pt>
                <c:pt idx="114851">
                  <c:v>1.4023317109999999E-8</c:v>
                </c:pt>
                <c:pt idx="114852">
                  <c:v>2.3551969119999999E-8</c:v>
                </c:pt>
                <c:pt idx="114853">
                  <c:v>1.465807155E-8</c:v>
                </c:pt>
                <c:pt idx="114854">
                  <c:v>1.524907072E-10</c:v>
                </c:pt>
                <c:pt idx="114855">
                  <c:v>7.8498053260000005E-9</c:v>
                </c:pt>
                <c:pt idx="114856">
                  <c:v>1.221034158E-8</c:v>
                </c:pt>
                <c:pt idx="114857">
                  <c:v>2.6238324070000001E-8</c:v>
                </c:pt>
                <c:pt idx="114858">
                  <c:v>9.6543151799999998E-9</c:v>
                </c:pt>
                <c:pt idx="114859">
                  <c:v>1.118410385E-8</c:v>
                </c:pt>
                <c:pt idx="114860">
                  <c:v>4.4293472560000002E-9</c:v>
                </c:pt>
                <c:pt idx="114861">
                  <c:v>2.6837771959999999E-8</c:v>
                </c:pt>
                <c:pt idx="114862">
                  <c:v>3.1214309699999999E-10</c:v>
                </c:pt>
                <c:pt idx="114863">
                  <c:v>3.7778732510000003E-9</c:v>
                </c:pt>
                <c:pt idx="114864">
                  <c:v>1.55187841E-9</c:v>
                </c:pt>
                <c:pt idx="114865">
                  <c:v>7.0886479699999998E-9</c:v>
                </c:pt>
                <c:pt idx="114866">
                  <c:v>9.2734086170000002E-10</c:v>
                </c:pt>
                <c:pt idx="114867">
                  <c:v>1.5578431490000001E-9</c:v>
                </c:pt>
                <c:pt idx="114868">
                  <c:v>3.48492818E-9</c:v>
                </c:pt>
                <c:pt idx="114869">
                  <c:v>7.4626564309999994E-8</c:v>
                </c:pt>
                <c:pt idx="114870">
                  <c:v>4.2568278089999999E-9</c:v>
                </c:pt>
                <c:pt idx="114871">
                  <c:v>9.1963774629999997E-10</c:v>
                </c:pt>
                <c:pt idx="114872">
                  <c:v>4.6758274810000005E-10</c:v>
                </c:pt>
                <c:pt idx="114873">
                  <c:v>1.5699586079999999E-9</c:v>
                </c:pt>
                <c:pt idx="114874">
                  <c:v>7.8976758120000004E-10</c:v>
                </c:pt>
                <c:pt idx="114875">
                  <c:v>1.3864691670000001E-9</c:v>
                </c:pt>
                <c:pt idx="114876">
                  <c:v>2.4070350560000001E-9</c:v>
                </c:pt>
                <c:pt idx="114877">
                  <c:v>8.1539099359999996E-9</c:v>
                </c:pt>
                <c:pt idx="114878">
                  <c:v>3.3890499159999999E-9</c:v>
                </c:pt>
                <c:pt idx="114879">
                  <c:v>4.0132334340000002E-9</c:v>
                </c:pt>
                <c:pt idx="114880">
                  <c:v>1.251116012E-9</c:v>
                </c:pt>
                <c:pt idx="114881">
                  <c:v>2.5583112270000001E-8</c:v>
                </c:pt>
                <c:pt idx="114882">
                  <c:v>1.4379229769999999E-10</c:v>
                </c:pt>
                <c:pt idx="114883">
                  <c:v>1.806649328E-9</c:v>
                </c:pt>
                <c:pt idx="114884">
                  <c:v>9.7236320729999994E-10</c:v>
                </c:pt>
                <c:pt idx="114885">
                  <c:v>2.7106387200000001E-9</c:v>
                </c:pt>
                <c:pt idx="114886">
                  <c:v>3.4932582439999998E-10</c:v>
                </c:pt>
                <c:pt idx="114887">
                  <c:v>7.2618437899999999E-10</c:v>
                </c:pt>
                <c:pt idx="114888">
                  <c:v>8.6083352830000004E-11</c:v>
                </c:pt>
                <c:pt idx="114889">
                  <c:v>1.7842362540000001E-9</c:v>
                </c:pt>
                <c:pt idx="114890">
                  <c:v>5.7738843729999996E-10</c:v>
                </c:pt>
                <c:pt idx="114891">
                  <c:v>9.0106391270000001E-11</c:v>
                </c:pt>
                <c:pt idx="114892">
                  <c:v>1.2947825730000001E-9</c:v>
                </c:pt>
                <c:pt idx="114893">
                  <c:v>1.7919436340000001E-8</c:v>
                </c:pt>
                <c:pt idx="114894">
                  <c:v>8.8482770889999999E-10</c:v>
                </c:pt>
                <c:pt idx="114895">
                  <c:v>1.7259332989999999E-9</c:v>
                </c:pt>
                <c:pt idx="114896">
                  <c:v>3.4955679680000001E-9</c:v>
                </c:pt>
                <c:pt idx="114897">
                  <c:v>2.611329457E-8</c:v>
                </c:pt>
                <c:pt idx="114898">
                  <c:v>4.4505382970000001E-9</c:v>
                </c:pt>
                <c:pt idx="114899">
                  <c:v>8.15563407E-9</c:v>
                </c:pt>
                <c:pt idx="114900">
                  <c:v>5.7280724759999997E-9</c:v>
                </c:pt>
                <c:pt idx="114901">
                  <c:v>2.6385459500000002E-7</c:v>
                </c:pt>
                <c:pt idx="114902">
                  <c:v>4.2725600290000002E-9</c:v>
                </c:pt>
                <c:pt idx="114903">
                  <c:v>2.9767362969999998E-9</c:v>
                </c:pt>
                <c:pt idx="114904">
                  <c:v>5.9689777470000003E-9</c:v>
                </c:pt>
                <c:pt idx="114905">
                  <c:v>1.183572014E-8</c:v>
                </c:pt>
                <c:pt idx="114906">
                  <c:v>1.8030065599999999E-9</c:v>
                </c:pt>
                <c:pt idx="114907">
                  <c:v>3.5684055820000001E-9</c:v>
                </c:pt>
                <c:pt idx="114908">
                  <c:v>2.725856167E-9</c:v>
                </c:pt>
                <c:pt idx="114909">
                  <c:v>9.8483742409999999E-8</c:v>
                </c:pt>
                <c:pt idx="114910">
                  <c:v>1.4732345099999999E-9</c:v>
                </c:pt>
                <c:pt idx="114911">
                  <c:v>1.2181119600000001E-9</c:v>
                </c:pt>
                <c:pt idx="114912">
                  <c:v>3.4392519189999998E-9</c:v>
                </c:pt>
                <c:pt idx="114913">
                  <c:v>2.4319450529999998E-8</c:v>
                </c:pt>
                <c:pt idx="114914">
                  <c:v>6.6452629249999996E-10</c:v>
                </c:pt>
                <c:pt idx="114915">
                  <c:v>3.210927206E-10</c:v>
                </c:pt>
                <c:pt idx="114916">
                  <c:v>1.237240873E-10</c:v>
                </c:pt>
                <c:pt idx="114917">
                  <c:v>1.3810197370000001E-10</c:v>
                </c:pt>
                <c:pt idx="114918">
                  <c:v>4.4452611309999997E-11</c:v>
                </c:pt>
                <c:pt idx="114919">
                  <c:v>2.6623279099999998E-10</c:v>
                </c:pt>
                <c:pt idx="114920">
                  <c:v>3.9424508299999999E-10</c:v>
                </c:pt>
                <c:pt idx="114921">
                  <c:v>9.2992400659999998E-8</c:v>
                </c:pt>
                <c:pt idx="114922">
                  <c:v>9.0045475279999995E-10</c:v>
                </c:pt>
                <c:pt idx="114923">
                  <c:v>5.3704694370000001E-10</c:v>
                </c:pt>
                <c:pt idx="114924">
                  <c:v>1.690745205E-9</c:v>
                </c:pt>
                <c:pt idx="114925">
                  <c:v>3.5081757860000001E-9</c:v>
                </c:pt>
                <c:pt idx="114926">
                  <c:v>1.081380906E-9</c:v>
                </c:pt>
                <c:pt idx="114927">
                  <c:v>1.275890496E-9</c:v>
                </c:pt>
                <c:pt idx="114928">
                  <c:v>1.4812443250000001E-9</c:v>
                </c:pt>
                <c:pt idx="114929">
                  <c:v>2.2398509459999999E-8</c:v>
                </c:pt>
                <c:pt idx="114930">
                  <c:v>1.099792739E-9</c:v>
                </c:pt>
                <c:pt idx="114931">
                  <c:v>9.8932176880000007E-10</c:v>
                </c:pt>
                <c:pt idx="114932">
                  <c:v>1.436146136E-9</c:v>
                </c:pt>
                <c:pt idx="114933">
                  <c:v>3.2885344789999999E-8</c:v>
                </c:pt>
                <c:pt idx="114934">
                  <c:v>5.4081838610000002E-10</c:v>
                </c:pt>
                <c:pt idx="114935">
                  <c:v>3.6008123290000001E-10</c:v>
                </c:pt>
                <c:pt idx="114936">
                  <c:v>1.9321017160000001E-10</c:v>
                </c:pt>
                <c:pt idx="114937">
                  <c:v>3.697552189E-10</c:v>
                </c:pt>
                <c:pt idx="114938">
                  <c:v>2.4439829150000002E-11</c:v>
                </c:pt>
                <c:pt idx="114939">
                  <c:v>5.4404431069999998E-15</c:v>
                </c:pt>
                <c:pt idx="114940">
                  <c:v>1.7301545320000001E-11</c:v>
                </c:pt>
                <c:pt idx="114941">
                  <c:v>2.459782389E-8</c:v>
                </c:pt>
                <c:pt idx="114942">
                  <c:v>3.8483599710000001E-10</c:v>
                </c:pt>
                <c:pt idx="114943">
                  <c:v>5.1082410110000004E-10</c:v>
                </c:pt>
                <c:pt idx="114944">
                  <c:v>4.2337231960000002E-10</c:v>
                </c:pt>
                <c:pt idx="114945">
                  <c:v>9.6382556829999996E-9</c:v>
                </c:pt>
                <c:pt idx="114946">
                  <c:v>9.9450643650000007E-10</c:v>
                </c:pt>
                <c:pt idx="114947">
                  <c:v>1.0545862740000001E-9</c:v>
                </c:pt>
                <c:pt idx="114948">
                  <c:v>8.1617651329999997E-10</c:v>
                </c:pt>
                <c:pt idx="114949">
                  <c:v>5.2964951470000001E-9</c:v>
                </c:pt>
                <c:pt idx="114950">
                  <c:v>1.693195293E-9</c:v>
                </c:pt>
                <c:pt idx="114951">
                  <c:v>1.369283682E-9</c:v>
                </c:pt>
                <c:pt idx="114952">
                  <c:v>5.8932392459999996E-10</c:v>
                </c:pt>
                <c:pt idx="114953">
                  <c:v>1.9984529889999999E-8</c:v>
                </c:pt>
                <c:pt idx="114954">
                  <c:v>7.026955201E-10</c:v>
                </c:pt>
                <c:pt idx="114955">
                  <c:v>5.490347913E-10</c:v>
                </c:pt>
                <c:pt idx="114956">
                  <c:v>6.6462803859999998E-10</c:v>
                </c:pt>
                <c:pt idx="114957">
                  <c:v>3.4870844000000001E-9</c:v>
                </c:pt>
                <c:pt idx="114958">
                  <c:v>2.489779996E-10</c:v>
                </c:pt>
                <c:pt idx="114959">
                  <c:v>1.2926118240000001E-10</c:v>
                </c:pt>
                <c:pt idx="114960">
                  <c:v>2.2952301920000001E-10</c:v>
                </c:pt>
                <c:pt idx="114961">
                  <c:v>1.069169485E-9</c:v>
                </c:pt>
                <c:pt idx="114962">
                  <c:v>2.094941193E-10</c:v>
                </c:pt>
                <c:pt idx="114963">
                  <c:v>7.1099240070000002E-10</c:v>
                </c:pt>
                <c:pt idx="114964">
                  <c:v>2.5731736479999997E-10</c:v>
                </c:pt>
                <c:pt idx="114965">
                  <c:v>2.3183454590000001E-8</c:v>
                </c:pt>
                <c:pt idx="114966">
                  <c:v>8.6650650029999996E-10</c:v>
                </c:pt>
                <c:pt idx="114967">
                  <c:v>1.4602437779999999E-9</c:v>
                </c:pt>
                <c:pt idx="114968">
                  <c:v>5.4175492180000003E-10</c:v>
                </c:pt>
                <c:pt idx="114969">
                  <c:v>1.569697105E-8</c:v>
                </c:pt>
                <c:pt idx="114970">
                  <c:v>2.2774545569999998E-9</c:v>
                </c:pt>
                <c:pt idx="114971">
                  <c:v>2.3434871750000001E-9</c:v>
                </c:pt>
                <c:pt idx="114972">
                  <c:v>1.9261977519999998E-9</c:v>
                </c:pt>
                <c:pt idx="114973">
                  <c:v>1.1242953680000001E-8</c:v>
                </c:pt>
                <c:pt idx="114974">
                  <c:v>3.6236656090000001E-9</c:v>
                </c:pt>
                <c:pt idx="114975">
                  <c:v>2.5380912469999998E-9</c:v>
                </c:pt>
                <c:pt idx="114976">
                  <c:v>4.1776557250000001E-9</c:v>
                </c:pt>
                <c:pt idx="114977">
                  <c:v>2.338946996E-8</c:v>
                </c:pt>
                <c:pt idx="114978">
                  <c:v>4.2818345740000004E-9</c:v>
                </c:pt>
                <c:pt idx="114979">
                  <c:v>1.8955638929999998E-9</c:v>
                </c:pt>
                <c:pt idx="114980">
                  <c:v>9.2525971440000008E-9</c:v>
                </c:pt>
                <c:pt idx="114981">
                  <c:v>2.1172258150000001E-7</c:v>
                </c:pt>
                <c:pt idx="114982">
                  <c:v>1.41352588E-8</c:v>
                </c:pt>
                <c:pt idx="114983">
                  <c:v>5.1514608839999999E-9</c:v>
                </c:pt>
                <c:pt idx="114984">
                  <c:v>1.0198798300000001E-9</c:v>
                </c:pt>
                <c:pt idx="114985">
                  <c:v>2.5755055309999999E-8</c:v>
                </c:pt>
                <c:pt idx="114986">
                  <c:v>3.7933587439999998E-10</c:v>
                </c:pt>
                <c:pt idx="114987">
                  <c:v>3.8509530129999999E-10</c:v>
                </c:pt>
                <c:pt idx="114988">
                  <c:v>3.62488587E-10</c:v>
                </c:pt>
                <c:pt idx="114989">
                  <c:v>7.2177740319999996E-10</c:v>
                </c:pt>
                <c:pt idx="114990">
                  <c:v>3.2190289619999998E-10</c:v>
                </c:pt>
                <c:pt idx="114991">
                  <c:v>3.1427016249999999E-10</c:v>
                </c:pt>
                <c:pt idx="114992">
                  <c:v>4.8152409320000003E-10</c:v>
                </c:pt>
                <c:pt idx="114993">
                  <c:v>4.7148912650000002E-9</c:v>
                </c:pt>
                <c:pt idx="114994">
                  <c:v>1.5477630399999999E-9</c:v>
                </c:pt>
                <c:pt idx="114995">
                  <c:v>1.685937785E-9</c:v>
                </c:pt>
                <c:pt idx="114996">
                  <c:v>5.1821849940000003E-10</c:v>
                </c:pt>
                <c:pt idx="114997">
                  <c:v>3.6509585219999999E-9</c:v>
                </c:pt>
                <c:pt idx="114998">
                  <c:v>2.2185745049999998E-9</c:v>
                </c:pt>
                <c:pt idx="114999">
                  <c:v>1.614058752E-9</c:v>
                </c:pt>
                <c:pt idx="115000">
                  <c:v>2.3745778189999999E-9</c:v>
                </c:pt>
                <c:pt idx="115001">
                  <c:v>2.286308763E-8</c:v>
                </c:pt>
                <c:pt idx="115002">
                  <c:v>5.856512677E-9</c:v>
                </c:pt>
                <c:pt idx="115003">
                  <c:v>3.7324703850000004E-9</c:v>
                </c:pt>
                <c:pt idx="115004">
                  <c:v>2.7807534109999999E-10</c:v>
                </c:pt>
                <c:pt idx="115005">
                  <c:v>3.4607009619999999E-9</c:v>
                </c:pt>
                <c:pt idx="115006">
                  <c:v>5.813808977E-10</c:v>
                </c:pt>
                <c:pt idx="115007">
                  <c:v>4.026509249E-10</c:v>
                </c:pt>
                <c:pt idx="115008">
                  <c:v>4.3775380609999998E-10</c:v>
                </c:pt>
                <c:pt idx="115009">
                  <c:v>5.354349344E-9</c:v>
                </c:pt>
                <c:pt idx="115010">
                  <c:v>3.636733197E-10</c:v>
                </c:pt>
                <c:pt idx="115011">
                  <c:v>2.2338687800000001E-10</c:v>
                </c:pt>
                <c:pt idx="115012">
                  <c:v>5.2261243649999996E-9</c:v>
                </c:pt>
                <c:pt idx="115013">
                  <c:v>8.6358892839999998E-8</c:v>
                </c:pt>
                <c:pt idx="115014">
                  <c:v>9.1008377720000003E-9</c:v>
                </c:pt>
                <c:pt idx="115015">
                  <c:v>8.1367010950000003E-9</c:v>
                </c:pt>
                <c:pt idx="115016">
                  <c:v>2.4071648470000001E-9</c:v>
                </c:pt>
                <c:pt idx="115017">
                  <c:v>2.343916346E-8</c:v>
                </c:pt>
                <c:pt idx="115018">
                  <c:v>5.3520638780000003E-9</c:v>
                </c:pt>
                <c:pt idx="115019">
                  <c:v>5.9125672520000002E-9</c:v>
                </c:pt>
                <c:pt idx="115020">
                  <c:v>1.9180198639999999E-9</c:v>
                </c:pt>
                <c:pt idx="115021">
                  <c:v>9.2958565569999998E-8</c:v>
                </c:pt>
                <c:pt idx="115022">
                  <c:v>3.8463743360000001E-8</c:v>
                </c:pt>
                <c:pt idx="115023">
                  <c:v>5.0540894880000001E-8</c:v>
                </c:pt>
                <c:pt idx="115024">
                  <c:v>7.9348167869999995E-8</c:v>
                </c:pt>
                <c:pt idx="115025">
                  <c:v>4.4420099100000002E-7</c:v>
                </c:pt>
                <c:pt idx="115026">
                  <c:v>2.8484135540000002E-9</c:v>
                </c:pt>
                <c:pt idx="115027">
                  <c:v>2.5000465209999998E-9</c:v>
                </c:pt>
                <c:pt idx="115028">
                  <c:v>4.8633442419999996E-9</c:v>
                </c:pt>
                <c:pt idx="115029">
                  <c:v>1.165342742E-8</c:v>
                </c:pt>
                <c:pt idx="115030">
                  <c:v>7.5866375940000004E-10</c:v>
                </c:pt>
                <c:pt idx="115031">
                  <c:v>2.0590317449999999E-9</c:v>
                </c:pt>
                <c:pt idx="115032">
                  <c:v>1.6309571279999999E-8</c:v>
                </c:pt>
                <c:pt idx="115033">
                  <c:v>3.4578472759999999E-8</c:v>
                </c:pt>
                <c:pt idx="115034">
                  <c:v>8.8534353319999995E-9</c:v>
                </c:pt>
                <c:pt idx="115035">
                  <c:v>4.6439442229999998E-9</c:v>
                </c:pt>
                <c:pt idx="115036">
                  <c:v>1.6215719770000001E-10</c:v>
                </c:pt>
                <c:pt idx="115037">
                  <c:v>1.1305108110000001E-9</c:v>
                </c:pt>
                <c:pt idx="115038">
                  <c:v>1.0134351889999999E-9</c:v>
                </c:pt>
                <c:pt idx="115039">
                  <c:v>7.5943118999999996E-10</c:v>
                </c:pt>
                <c:pt idx="115040">
                  <c:v>1.2691355589999999E-9</c:v>
                </c:pt>
                <c:pt idx="115041">
                  <c:v>2.8754790860000002E-9</c:v>
                </c:pt>
                <c:pt idx="115042">
                  <c:v>8.4566916939999998E-11</c:v>
                </c:pt>
                <c:pt idx="115043">
                  <c:v>1.550078544E-9</c:v>
                </c:pt>
                <c:pt idx="115044">
                  <c:v>8.7579265359999999E-9</c:v>
                </c:pt>
                <c:pt idx="115045">
                  <c:v>1.8084935069999999E-8</c:v>
                </c:pt>
                <c:pt idx="115046">
                  <c:v>2.0090985E-9</c:v>
                </c:pt>
                <c:pt idx="115047">
                  <c:v>3.6121854390000002E-10</c:v>
                </c:pt>
                <c:pt idx="115048">
                  <c:v>2.038152093E-10</c:v>
                </c:pt>
                <c:pt idx="115049">
                  <c:v>1.6410340569999999E-9</c:v>
                </c:pt>
                <c:pt idx="115050">
                  <c:v>1.038732639E-9</c:v>
                </c:pt>
                <c:pt idx="115051">
                  <c:v>1.4065004560000001E-9</c:v>
                </c:pt>
                <c:pt idx="115052">
                  <c:v>3.9030212880000003E-9</c:v>
                </c:pt>
                <c:pt idx="115053">
                  <c:v>1.8036441869999999E-8</c:v>
                </c:pt>
                <c:pt idx="115054">
                  <c:v>1.097916966E-8</c:v>
                </c:pt>
                <c:pt idx="115055">
                  <c:v>4.3354069820000001E-9</c:v>
                </c:pt>
                <c:pt idx="115056">
                  <c:v>2.500118312E-8</c:v>
                </c:pt>
                <c:pt idx="115057">
                  <c:v>2.789196621E-8</c:v>
                </c:pt>
                <c:pt idx="115058">
                  <c:v>5.3248514729999996E-9</c:v>
                </c:pt>
                <c:pt idx="115059">
                  <c:v>2.6438216800000001E-9</c:v>
                </c:pt>
                <c:pt idx="115060">
                  <c:v>9.2473401459999995E-9</c:v>
                </c:pt>
                <c:pt idx="115061">
                  <c:v>1.0887966269999999E-8</c:v>
                </c:pt>
                <c:pt idx="115062">
                  <c:v>1.364163717E-8</c:v>
                </c:pt>
                <c:pt idx="115063">
                  <c:v>7.6614428489999995E-9</c:v>
                </c:pt>
                <c:pt idx="115064">
                  <c:v>7.2689331719999995E-8</c:v>
                </c:pt>
                <c:pt idx="115065">
                  <c:v>1.603309653E-7</c:v>
                </c:pt>
                <c:pt idx="115066">
                  <c:v>1.5852039319999999E-8</c:v>
                </c:pt>
                <c:pt idx="115067">
                  <c:v>1.8372393079999999E-8</c:v>
                </c:pt>
                <c:pt idx="115068">
                  <c:v>3.7309858800000003E-8</c:v>
                </c:pt>
                <c:pt idx="115069">
                  <c:v>4.239326261E-8</c:v>
                </c:pt>
                <c:pt idx="115070">
                  <c:v>1.0771783499999999E-8</c:v>
                </c:pt>
                <c:pt idx="115071">
                  <c:v>4.616991961E-9</c:v>
                </c:pt>
                <c:pt idx="115072">
                  <c:v>5.7317227289999999E-8</c:v>
                </c:pt>
                <c:pt idx="115073">
                  <c:v>2.4741320850000001E-7</c:v>
                </c:pt>
                <c:pt idx="115074">
                  <c:v>7.1334622250000003E-8</c:v>
                </c:pt>
                <c:pt idx="115075">
                  <c:v>7.0281899819999994E-8</c:v>
                </c:pt>
                <c:pt idx="115076">
                  <c:v>2.5206896909999999E-7</c:v>
                </c:pt>
                <c:pt idx="115077">
                  <c:v>1.6016009810000001E-7</c:v>
                </c:pt>
                <c:pt idx="115078">
                  <c:v>4.6254084739999998E-9</c:v>
                </c:pt>
                <c:pt idx="115079">
                  <c:v>3.8060989200000001E-10</c:v>
                </c:pt>
                <c:pt idx="115080">
                  <c:v>4.0157272720000001E-9</c:v>
                </c:pt>
                <c:pt idx="115081">
                  <c:v>9.5277470449999999E-9</c:v>
                </c:pt>
                <c:pt idx="115082">
                  <c:v>1.4653645170000001E-10</c:v>
                </c:pt>
                <c:pt idx="115083">
                  <c:v>1.1508706979999999E-9</c:v>
                </c:pt>
                <c:pt idx="115084">
                  <c:v>2.2652888970000002E-9</c:v>
                </c:pt>
                <c:pt idx="115085">
                  <c:v>3.7557961629999997E-9</c:v>
                </c:pt>
                <c:pt idx="115086">
                  <c:v>1.0570764719999999E-9</c:v>
                </c:pt>
                <c:pt idx="115087">
                  <c:v>1.253265043E-9</c:v>
                </c:pt>
                <c:pt idx="115088">
                  <c:v>1.5174259649999999E-9</c:v>
                </c:pt>
                <c:pt idx="115089">
                  <c:v>1.772358029E-9</c:v>
                </c:pt>
                <c:pt idx="115090">
                  <c:v>1.858672128E-9</c:v>
                </c:pt>
                <c:pt idx="115091">
                  <c:v>1.367639832E-9</c:v>
                </c:pt>
                <c:pt idx="115092">
                  <c:v>1.700983337E-9</c:v>
                </c:pt>
                <c:pt idx="115093">
                  <c:v>3.209547805E-9</c:v>
                </c:pt>
                <c:pt idx="115094">
                  <c:v>1.4182659989999999E-9</c:v>
                </c:pt>
                <c:pt idx="115095">
                  <c:v>1.441529897E-9</c:v>
                </c:pt>
                <c:pt idx="115096">
                  <c:v>1.3187952689999999E-9</c:v>
                </c:pt>
                <c:pt idx="115097">
                  <c:v>8.4609482130000008E-9</c:v>
                </c:pt>
                <c:pt idx="115098">
                  <c:v>2.7365538060000002E-10</c:v>
                </c:pt>
                <c:pt idx="115099">
                  <c:v>2.579607226E-9</c:v>
                </c:pt>
                <c:pt idx="115100">
                  <c:v>1.1693872560000001E-9</c:v>
                </c:pt>
                <c:pt idx="115101">
                  <c:v>3.5416833210000002E-9</c:v>
                </c:pt>
                <c:pt idx="115102">
                  <c:v>2.1873293189999999E-9</c:v>
                </c:pt>
                <c:pt idx="115103">
                  <c:v>8.1748581549999998E-9</c:v>
                </c:pt>
                <c:pt idx="115104">
                  <c:v>4.8576998410000001E-9</c:v>
                </c:pt>
                <c:pt idx="115105">
                  <c:v>2.700164597E-12</c:v>
                </c:pt>
                <c:pt idx="115106">
                  <c:v>1.198762808E-8</c:v>
                </c:pt>
                <c:pt idx="115107">
                  <c:v>1.5672903479999998E-8</c:v>
                </c:pt>
                <c:pt idx="115108">
                  <c:v>5.6770297719999997E-9</c:v>
                </c:pt>
                <c:pt idx="115109">
                  <c:v>3.959854858E-9</c:v>
                </c:pt>
                <c:pt idx="115110">
                  <c:v>3.0019308869999999E-8</c:v>
                </c:pt>
                <c:pt idx="115111">
                  <c:v>2.174558064E-8</c:v>
                </c:pt>
                <c:pt idx="115112">
                  <c:v>6.5525087520000001E-9</c:v>
                </c:pt>
                <c:pt idx="115113">
                  <c:v>5.0035129910000003E-8</c:v>
                </c:pt>
                <c:pt idx="115114">
                  <c:v>1.028368128E-7</c:v>
                </c:pt>
                <c:pt idx="115115">
                  <c:v>1.047465994E-7</c:v>
                </c:pt>
                <c:pt idx="115116">
                  <c:v>1.032263535E-6</c:v>
                </c:pt>
                <c:pt idx="115117">
                  <c:v>4.042694162E-7</c:v>
                </c:pt>
                <c:pt idx="115118">
                  <c:v>3.9223871939999998E-8</c:v>
                </c:pt>
                <c:pt idx="115119">
                  <c:v>5.6166711959999997E-8</c:v>
                </c:pt>
                <c:pt idx="115120">
                  <c:v>2.9776560269999999E-8</c:v>
                </c:pt>
                <c:pt idx="115121">
                  <c:v>3.8587012950000002E-10</c:v>
                </c:pt>
                <c:pt idx="115122">
                  <c:v>1.3546759750000001E-8</c:v>
                </c:pt>
                <c:pt idx="115123">
                  <c:v>1.7930108490000001E-8</c:v>
                </c:pt>
                <c:pt idx="115124">
                  <c:v>2.4450407690000002E-8</c:v>
                </c:pt>
                <c:pt idx="115125">
                  <c:v>1.674108293E-8</c:v>
                </c:pt>
                <c:pt idx="115126">
                  <c:v>1.217974514E-8</c:v>
                </c:pt>
                <c:pt idx="115127">
                  <c:v>1.9584085189999999E-9</c:v>
                </c:pt>
                <c:pt idx="115128">
                  <c:v>1.1379396919999999E-8</c:v>
                </c:pt>
                <c:pt idx="115129">
                  <c:v>7.9992229960000004E-10</c:v>
                </c:pt>
                <c:pt idx="115130">
                  <c:v>2.836039717E-9</c:v>
                </c:pt>
                <c:pt idx="115131">
                  <c:v>2.5922765569999998E-10</c:v>
                </c:pt>
                <c:pt idx="115132">
                  <c:v>2.442083698E-9</c:v>
                </c:pt>
                <c:pt idx="115133">
                  <c:v>1.523258987E-9</c:v>
                </c:pt>
                <c:pt idx="115134">
                  <c:v>7.7564924279999999E-10</c:v>
                </c:pt>
                <c:pt idx="115135">
                  <c:v>6.988945937E-10</c:v>
                </c:pt>
                <c:pt idx="115136">
                  <c:v>2.4215106230000002E-9</c:v>
                </c:pt>
                <c:pt idx="115137">
                  <c:v>1.086874554E-9</c:v>
                </c:pt>
                <c:pt idx="115138">
                  <c:v>9.9746242850000004E-10</c:v>
                </c:pt>
                <c:pt idx="115139">
                  <c:v>1.105511502E-9</c:v>
                </c:pt>
                <c:pt idx="115140">
                  <c:v>8.9578112569999997E-10</c:v>
                </c:pt>
                <c:pt idx="115141">
                  <c:v>1.0251604800000001E-9</c:v>
                </c:pt>
                <c:pt idx="115142">
                  <c:v>8.1137057539999998E-10</c:v>
                </c:pt>
                <c:pt idx="115143">
                  <c:v>3.1751589280000001E-10</c:v>
                </c:pt>
                <c:pt idx="115144">
                  <c:v>5.5545936000000001E-10</c:v>
                </c:pt>
                <c:pt idx="115145">
                  <c:v>1.2015496800000001E-9</c:v>
                </c:pt>
                <c:pt idx="115146">
                  <c:v>4.8364803560000002E-10</c:v>
                </c:pt>
                <c:pt idx="115147">
                  <c:v>4.4146866849999998E-9</c:v>
                </c:pt>
                <c:pt idx="115148">
                  <c:v>5.1166560899999998E-8</c:v>
                </c:pt>
                <c:pt idx="115149">
                  <c:v>7.9097272729999994E-9</c:v>
                </c:pt>
                <c:pt idx="115150">
                  <c:v>5.2852354760000002E-10</c:v>
                </c:pt>
                <c:pt idx="115151">
                  <c:v>4.258006298E-9</c:v>
                </c:pt>
                <c:pt idx="115152">
                  <c:v>2.165162706E-8</c:v>
                </c:pt>
                <c:pt idx="115153">
                  <c:v>1.8555483649999999E-9</c:v>
                </c:pt>
                <c:pt idx="115154">
                  <c:v>7.3318080350000002E-9</c:v>
                </c:pt>
                <c:pt idx="115155">
                  <c:v>2.3731913949999999E-8</c:v>
                </c:pt>
                <c:pt idx="115156">
                  <c:v>5.9095264450000004E-7</c:v>
                </c:pt>
                <c:pt idx="115157">
                  <c:v>1.365588067E-7</c:v>
                </c:pt>
                <c:pt idx="115158">
                  <c:v>1.9854998220000001E-8</c:v>
                </c:pt>
                <c:pt idx="115159">
                  <c:v>6.0695104769999994E-8</c:v>
                </c:pt>
                <c:pt idx="115160">
                  <c:v>2.947322731E-7</c:v>
                </c:pt>
                <c:pt idx="115161">
                  <c:v>1.001115707E-8</c:v>
                </c:pt>
                <c:pt idx="115162">
                  <c:v>1.272609621E-8</c:v>
                </c:pt>
                <c:pt idx="115163">
                  <c:v>2.2498911960000001E-8</c:v>
                </c:pt>
                <c:pt idx="115164">
                  <c:v>1.100628167E-7</c:v>
                </c:pt>
                <c:pt idx="115165">
                  <c:v>3.1575050930000002E-8</c:v>
                </c:pt>
                <c:pt idx="115166">
                  <c:v>4.2870415899999998E-8</c:v>
                </c:pt>
                <c:pt idx="115167">
                  <c:v>3.7114226359999997E-8</c:v>
                </c:pt>
                <c:pt idx="115168">
                  <c:v>5.5853378639999996E-7</c:v>
                </c:pt>
                <c:pt idx="115169">
                  <c:v>3.0136678850000001E-8</c:v>
                </c:pt>
                <c:pt idx="115170">
                  <c:v>4.5875498590000004E-9</c:v>
                </c:pt>
                <c:pt idx="115171">
                  <c:v>1.224816651E-8</c:v>
                </c:pt>
                <c:pt idx="115172">
                  <c:v>8.1139909239999998E-9</c:v>
                </c:pt>
                <c:pt idx="115173">
                  <c:v>2.1781498130000002E-9</c:v>
                </c:pt>
                <c:pt idx="115174">
                  <c:v>4.4511834450000003E-9</c:v>
                </c:pt>
                <c:pt idx="115175">
                  <c:v>4.2696875249999996E-9</c:v>
                </c:pt>
                <c:pt idx="115176">
                  <c:v>3.4393622290000002E-8</c:v>
                </c:pt>
                <c:pt idx="115177">
                  <c:v>2.5955615669999998E-9</c:v>
                </c:pt>
                <c:pt idx="115178">
                  <c:v>1.1705274860000001E-9</c:v>
                </c:pt>
                <c:pt idx="115179">
                  <c:v>3.4594019489999999E-9</c:v>
                </c:pt>
                <c:pt idx="115180">
                  <c:v>6.5982496699999996E-9</c:v>
                </c:pt>
                <c:pt idx="115181">
                  <c:v>9.5603260490000005E-10</c:v>
                </c:pt>
                <c:pt idx="115182">
                  <c:v>6.6718338520000002E-10</c:v>
                </c:pt>
                <c:pt idx="115183">
                  <c:v>4.9400059809999998E-10</c:v>
                </c:pt>
                <c:pt idx="115184">
                  <c:v>4.1990644819999999E-10</c:v>
                </c:pt>
                <c:pt idx="115185">
                  <c:v>3.6915414920000002E-10</c:v>
                </c:pt>
                <c:pt idx="115186">
                  <c:v>3.761671601E-10</c:v>
                </c:pt>
                <c:pt idx="115187">
                  <c:v>3.4898062080000002E-10</c:v>
                </c:pt>
                <c:pt idx="115188">
                  <c:v>1.322473873E-9</c:v>
                </c:pt>
                <c:pt idx="115189">
                  <c:v>7.6809695429999995E-11</c:v>
                </c:pt>
                <c:pt idx="115190">
                  <c:v>7.3206301189999997E-10</c:v>
                </c:pt>
                <c:pt idx="115191">
                  <c:v>1.0639175850000001E-9</c:v>
                </c:pt>
                <c:pt idx="115192">
                  <c:v>1.062938235E-10</c:v>
                </c:pt>
                <c:pt idx="115193">
                  <c:v>2.8309156829999998E-10</c:v>
                </c:pt>
                <c:pt idx="115194">
                  <c:v>1.4603713409999999E-9</c:v>
                </c:pt>
                <c:pt idx="115195">
                  <c:v>1.4609714600000001E-9</c:v>
                </c:pt>
                <c:pt idx="115196">
                  <c:v>2.0446941300000001E-8</c:v>
                </c:pt>
                <c:pt idx="115197">
                  <c:v>3.1457670950000002E-10</c:v>
                </c:pt>
                <c:pt idx="115198">
                  <c:v>3.2767825430000001E-9</c:v>
                </c:pt>
                <c:pt idx="115199">
                  <c:v>1.030593677E-8</c:v>
                </c:pt>
                <c:pt idx="115200">
                  <c:v>1.1914324669999999E-7</c:v>
                </c:pt>
                <c:pt idx="115201">
                  <c:v>7.1064492950000003E-9</c:v>
                </c:pt>
                <c:pt idx="115202">
                  <c:v>5.7888693619999996E-9</c:v>
                </c:pt>
                <c:pt idx="115203">
                  <c:v>4.0844799409999998E-9</c:v>
                </c:pt>
                <c:pt idx="115204">
                  <c:v>1.9560358810000001E-8</c:v>
                </c:pt>
                <c:pt idx="115205">
                  <c:v>7.6644193869999994E-9</c:v>
                </c:pt>
                <c:pt idx="115206">
                  <c:v>1.0336991289999999E-8</c:v>
                </c:pt>
                <c:pt idx="115207">
                  <c:v>5.3600440030000001E-9</c:v>
                </c:pt>
                <c:pt idx="115208">
                  <c:v>1.8345014090000001E-6</c:v>
                </c:pt>
                <c:pt idx="115209">
                  <c:v>1.3597606489999999E-8</c:v>
                </c:pt>
                <c:pt idx="115210">
                  <c:v>5.9454492470000001E-9</c:v>
                </c:pt>
                <c:pt idx="115211">
                  <c:v>1.8748619040000002E-8</c:v>
                </c:pt>
                <c:pt idx="115212">
                  <c:v>9.5501060480000001E-8</c:v>
                </c:pt>
                <c:pt idx="115213">
                  <c:v>3.0637120520000001E-9</c:v>
                </c:pt>
                <c:pt idx="115214">
                  <c:v>3.7216914080000002E-9</c:v>
                </c:pt>
                <c:pt idx="115215">
                  <c:v>5.5832749849999997E-9</c:v>
                </c:pt>
                <c:pt idx="115216">
                  <c:v>2.0086963209999999E-8</c:v>
                </c:pt>
                <c:pt idx="115217">
                  <c:v>1.7627700690000001E-9</c:v>
                </c:pt>
                <c:pt idx="115218">
                  <c:v>1.8761833449999999E-9</c:v>
                </c:pt>
                <c:pt idx="115219">
                  <c:v>2.8695289690000001E-9</c:v>
                </c:pt>
                <c:pt idx="115220">
                  <c:v>2.7369442690000001E-8</c:v>
                </c:pt>
                <c:pt idx="115221">
                  <c:v>1.060451817E-9</c:v>
                </c:pt>
                <c:pt idx="115222">
                  <c:v>7.1257654219999998E-10</c:v>
                </c:pt>
                <c:pt idx="115223">
                  <c:v>3.7824725179999998E-10</c:v>
                </c:pt>
                <c:pt idx="115224">
                  <c:v>3.2624624669999999E-9</c:v>
                </c:pt>
                <c:pt idx="115225">
                  <c:v>1.4557332709999999E-10</c:v>
                </c:pt>
                <c:pt idx="115226">
                  <c:v>7.7442978299999997E-11</c:v>
                </c:pt>
                <c:pt idx="115227">
                  <c:v>2.2835961539999999E-11</c:v>
                </c:pt>
                <c:pt idx="115228">
                  <c:v>6.5843735810000003E-10</c:v>
                </c:pt>
                <c:pt idx="115229">
                  <c:v>7.0411031159999996E-12</c:v>
                </c:pt>
                <c:pt idx="115230">
                  <c:v>1.7010338429999999E-11</c:v>
                </c:pt>
                <c:pt idx="115231">
                  <c:v>3.252772198E-11</c:v>
                </c:pt>
                <c:pt idx="115232">
                  <c:v>1.4016295180000001E-9</c:v>
                </c:pt>
                <c:pt idx="115233">
                  <c:v>2.250036462E-11</c:v>
                </c:pt>
                <c:pt idx="115234">
                  <c:v>1.332667725E-11</c:v>
                </c:pt>
                <c:pt idx="115235">
                  <c:v>4.3561684759999999E-12</c:v>
                </c:pt>
                <c:pt idx="115236">
                  <c:v>2.1325829510000001E-14</c:v>
                </c:pt>
                <c:pt idx="115237">
                  <c:v>7.1367227779999998E-12</c:v>
                </c:pt>
                <c:pt idx="115238">
                  <c:v>3.158403517E-11</c:v>
                </c:pt>
                <c:pt idx="115239">
                  <c:v>7.5414974659999995E-11</c:v>
                </c:pt>
                <c:pt idx="115240">
                  <c:v>1.778541668E-9</c:v>
                </c:pt>
                <c:pt idx="115241">
                  <c:v>3.5063402319999998E-10</c:v>
                </c:pt>
                <c:pt idx="115242">
                  <c:v>4.5500073629999999E-10</c:v>
                </c:pt>
                <c:pt idx="115243">
                  <c:v>6.5825154700000002E-10</c:v>
                </c:pt>
                <c:pt idx="115244">
                  <c:v>2.0510660950000001E-8</c:v>
                </c:pt>
                <c:pt idx="115245">
                  <c:v>1.6681340590000001E-9</c:v>
                </c:pt>
                <c:pt idx="115246">
                  <c:v>1.4461298409999999E-9</c:v>
                </c:pt>
                <c:pt idx="115247">
                  <c:v>3.1935790580000001E-9</c:v>
                </c:pt>
                <c:pt idx="115248">
                  <c:v>6.3043589660000004E-7</c:v>
                </c:pt>
                <c:pt idx="115249">
                  <c:v>1.2359163799999999E-8</c:v>
                </c:pt>
                <c:pt idx="115250">
                  <c:v>9.3945329159999998E-9</c:v>
                </c:pt>
                <c:pt idx="115251">
                  <c:v>1.0014136140000001E-9</c:v>
                </c:pt>
                <c:pt idx="115252">
                  <c:v>6.3408168959999998E-7</c:v>
                </c:pt>
                <c:pt idx="115253">
                  <c:v>2.0327903039999998E-9</c:v>
                </c:pt>
                <c:pt idx="115254">
                  <c:v>3.846066174E-9</c:v>
                </c:pt>
                <c:pt idx="115255">
                  <c:v>2.1041481919999999E-9</c:v>
                </c:pt>
                <c:pt idx="115256">
                  <c:v>1.039332504E-7</c:v>
                </c:pt>
                <c:pt idx="115257">
                  <c:v>2.6711810669999998E-9</c:v>
                </c:pt>
                <c:pt idx="115258">
                  <c:v>3.1534726109999999E-9</c:v>
                </c:pt>
                <c:pt idx="115259">
                  <c:v>6.8888865460000001E-9</c:v>
                </c:pt>
                <c:pt idx="115260">
                  <c:v>1.5714996579999999E-7</c:v>
                </c:pt>
                <c:pt idx="115261">
                  <c:v>8.1304672489999997E-9</c:v>
                </c:pt>
                <c:pt idx="115262">
                  <c:v>4.0832788889999996E-9</c:v>
                </c:pt>
                <c:pt idx="115263">
                  <c:v>1.6626873759999999E-9</c:v>
                </c:pt>
                <c:pt idx="115264">
                  <c:v>3.0576986450000003E-8</c:v>
                </c:pt>
                <c:pt idx="115265">
                  <c:v>3.5868521229999998E-9</c:v>
                </c:pt>
                <c:pt idx="115266">
                  <c:v>1.8320340799999999E-9</c:v>
                </c:pt>
                <c:pt idx="115267">
                  <c:v>1.9332525140000001E-9</c:v>
                </c:pt>
                <c:pt idx="115268">
                  <c:v>6.6391016169999996E-8</c:v>
                </c:pt>
                <c:pt idx="115269">
                  <c:v>4.023238313E-9</c:v>
                </c:pt>
                <c:pt idx="115270">
                  <c:v>2.4651649679999999E-9</c:v>
                </c:pt>
                <c:pt idx="115271">
                  <c:v>3.338427234E-10</c:v>
                </c:pt>
                <c:pt idx="115272">
                  <c:v>6.4946105220000003E-9</c:v>
                </c:pt>
                <c:pt idx="115273">
                  <c:v>2.6051270329999998E-10</c:v>
                </c:pt>
                <c:pt idx="115274">
                  <c:v>2.3064309960000001E-10</c:v>
                </c:pt>
                <c:pt idx="115275">
                  <c:v>2.4759366839999998E-10</c:v>
                </c:pt>
                <c:pt idx="115276">
                  <c:v>1.7424411039999999E-9</c:v>
                </c:pt>
                <c:pt idx="115277">
                  <c:v>2.1588155080000001E-10</c:v>
                </c:pt>
                <c:pt idx="115278">
                  <c:v>2.2646530209999999E-10</c:v>
                </c:pt>
                <c:pt idx="115279">
                  <c:v>4.0799076620000001E-10</c:v>
                </c:pt>
                <c:pt idx="115280">
                  <c:v>1.975736223E-8</c:v>
                </c:pt>
                <c:pt idx="115281">
                  <c:v>1.8440008E-10</c:v>
                </c:pt>
                <c:pt idx="115282">
                  <c:v>2.24849262E-10</c:v>
                </c:pt>
                <c:pt idx="115283">
                  <c:v>4.261169287E-10</c:v>
                </c:pt>
                <c:pt idx="115284">
                  <c:v>1.3793317770000001E-9</c:v>
                </c:pt>
                <c:pt idx="115285">
                  <c:v>3.2576436239999998E-10</c:v>
                </c:pt>
                <c:pt idx="115286">
                  <c:v>5.4593463660000002E-10</c:v>
                </c:pt>
                <c:pt idx="115287">
                  <c:v>8.3345769280000005E-10</c:v>
                </c:pt>
                <c:pt idx="115288">
                  <c:v>4.8688592089999999E-9</c:v>
                </c:pt>
                <c:pt idx="115289">
                  <c:v>4.9826211580000002E-9</c:v>
                </c:pt>
                <c:pt idx="115290">
                  <c:v>3.1187147039999999E-9</c:v>
                </c:pt>
                <c:pt idx="115291">
                  <c:v>3.9695461239999997E-9</c:v>
                </c:pt>
                <c:pt idx="115292">
                  <c:v>1.701872354E-7</c:v>
                </c:pt>
                <c:pt idx="115293">
                  <c:v>1.67064011E-9</c:v>
                </c:pt>
                <c:pt idx="115294">
                  <c:v>5.8949791960000002E-9</c:v>
                </c:pt>
                <c:pt idx="115295">
                  <c:v>8.9781871750000007E-9</c:v>
                </c:pt>
                <c:pt idx="115296">
                  <c:v>1.921204521E-8</c:v>
                </c:pt>
                <c:pt idx="115297">
                  <c:v>4.7193521229999998E-9</c:v>
                </c:pt>
                <c:pt idx="115298">
                  <c:v>9.6944816900000005E-9</c:v>
                </c:pt>
                <c:pt idx="115299">
                  <c:v>4.840257449E-8</c:v>
                </c:pt>
                <c:pt idx="115300">
                  <c:v>5.9525234820000002E-7</c:v>
                </c:pt>
                <c:pt idx="115301">
                  <c:v>6.261349144E-8</c:v>
                </c:pt>
                <c:pt idx="115302">
                  <c:v>2.117126815E-8</c:v>
                </c:pt>
                <c:pt idx="115303">
                  <c:v>2.0375240929999999E-8</c:v>
                </c:pt>
                <c:pt idx="115304">
                  <c:v>8.1784545690000005E-8</c:v>
                </c:pt>
                <c:pt idx="115305">
                  <c:v>8.7179007010000006E-9</c:v>
                </c:pt>
                <c:pt idx="115306">
                  <c:v>2.82207749E-9</c:v>
                </c:pt>
                <c:pt idx="115307">
                  <c:v>4.2462404890000002E-9</c:v>
                </c:pt>
                <c:pt idx="115308">
                  <c:v>3.4022589939999999E-8</c:v>
                </c:pt>
                <c:pt idx="115309">
                  <c:v>1.156056949E-8</c:v>
                </c:pt>
                <c:pt idx="115310">
                  <c:v>6.6124369880000001E-9</c:v>
                </c:pt>
                <c:pt idx="115311">
                  <c:v>2.4977073430000001E-8</c:v>
                </c:pt>
                <c:pt idx="115312">
                  <c:v>1.3377868680000001E-7</c:v>
                </c:pt>
                <c:pt idx="115313">
                  <c:v>4.0096475730000003E-9</c:v>
                </c:pt>
                <c:pt idx="115314">
                  <c:v>9.5739146779999991E-10</c:v>
                </c:pt>
                <c:pt idx="115315">
                  <c:v>2.4963464739999998E-10</c:v>
                </c:pt>
                <c:pt idx="115316">
                  <c:v>3.5380835890000002E-9</c:v>
                </c:pt>
                <c:pt idx="115317">
                  <c:v>8.8030519219999997E-10</c:v>
                </c:pt>
                <c:pt idx="115318">
                  <c:v>1.329138768E-9</c:v>
                </c:pt>
                <c:pt idx="115319">
                  <c:v>3.7700679660000001E-9</c:v>
                </c:pt>
                <c:pt idx="115320">
                  <c:v>2.081140582E-8</c:v>
                </c:pt>
                <c:pt idx="115321">
                  <c:v>1.206399506E-8</c:v>
                </c:pt>
                <c:pt idx="115322">
                  <c:v>4.9721370990000003E-9</c:v>
                </c:pt>
                <c:pt idx="115323">
                  <c:v>6.7892809850000001E-9</c:v>
                </c:pt>
                <c:pt idx="115324">
                  <c:v>2.589611383E-8</c:v>
                </c:pt>
                <c:pt idx="115325">
                  <c:v>4.2195531009999999E-9</c:v>
                </c:pt>
                <c:pt idx="115326">
                  <c:v>3.1260792309999998E-9</c:v>
                </c:pt>
                <c:pt idx="115327">
                  <c:v>2.9989190109999999E-9</c:v>
                </c:pt>
                <c:pt idx="115328">
                  <c:v>2.0635771850000002E-9</c:v>
                </c:pt>
                <c:pt idx="115329">
                  <c:v>5.7120086810000001E-9</c:v>
                </c:pt>
                <c:pt idx="115330">
                  <c:v>1.18800102E-9</c:v>
                </c:pt>
                <c:pt idx="115331">
                  <c:v>4.5659727300000001E-9</c:v>
                </c:pt>
                <c:pt idx="115332">
                  <c:v>4.8512504639999999E-9</c:v>
                </c:pt>
                <c:pt idx="115333">
                  <c:v>2.6467663849999999E-9</c:v>
                </c:pt>
                <c:pt idx="115334">
                  <c:v>2.0314486040000002E-9</c:v>
                </c:pt>
                <c:pt idx="115335">
                  <c:v>1.575529415E-9</c:v>
                </c:pt>
                <c:pt idx="115336">
                  <c:v>5.7882606220000004E-10</c:v>
                </c:pt>
                <c:pt idx="115337">
                  <c:v>1.8598640570000001E-9</c:v>
                </c:pt>
                <c:pt idx="115338">
                  <c:v>2.9062312940000001E-9</c:v>
                </c:pt>
                <c:pt idx="115339">
                  <c:v>1.1056133320000001E-8</c:v>
                </c:pt>
                <c:pt idx="115340">
                  <c:v>5.6543484639999997E-8</c:v>
                </c:pt>
                <c:pt idx="115341">
                  <c:v>4.3273989229999999E-8</c:v>
                </c:pt>
                <c:pt idx="115342">
                  <c:v>4.5854912779999998E-8</c:v>
                </c:pt>
                <c:pt idx="115343">
                  <c:v>8.4549300159999999E-8</c:v>
                </c:pt>
                <c:pt idx="115344">
                  <c:v>2.6560838230000003E-7</c:v>
                </c:pt>
                <c:pt idx="115345">
                  <c:v>3.0417056840000002E-9</c:v>
                </c:pt>
                <c:pt idx="115346">
                  <c:v>1.4393458189999999E-8</c:v>
                </c:pt>
                <c:pt idx="115347">
                  <c:v>1.8718921239999999E-9</c:v>
                </c:pt>
                <c:pt idx="115348">
                  <c:v>2.3122209919999999E-8</c:v>
                </c:pt>
                <c:pt idx="115349">
                  <c:v>1.334475821E-8</c:v>
                </c:pt>
                <c:pt idx="115350">
                  <c:v>1.583593915E-8</c:v>
                </c:pt>
                <c:pt idx="115351">
                  <c:v>3.3023669439999998E-9</c:v>
                </c:pt>
                <c:pt idx="115352">
                  <c:v>2.1985582110000001E-8</c:v>
                </c:pt>
                <c:pt idx="115353">
                  <c:v>1.053247831E-8</c:v>
                </c:pt>
                <c:pt idx="115354">
                  <c:v>1.6158623469999999E-8</c:v>
                </c:pt>
                <c:pt idx="115355">
                  <c:v>1.9231604320000001E-8</c:v>
                </c:pt>
                <c:pt idx="115356">
                  <c:v>1.5231368449999998E-8</c:v>
                </c:pt>
                <c:pt idx="115357">
                  <c:v>1.378307099E-8</c:v>
                </c:pt>
                <c:pt idx="115358">
                  <c:v>5.5429153970000003E-9</c:v>
                </c:pt>
                <c:pt idx="115359">
                  <c:v>7.8295736799999997E-9</c:v>
                </c:pt>
                <c:pt idx="115360">
                  <c:v>1.8969071089999999E-8</c:v>
                </c:pt>
                <c:pt idx="115361">
                  <c:v>5.6317879870000004E-9</c:v>
                </c:pt>
                <c:pt idx="115362">
                  <c:v>1.5460268580000001E-9</c:v>
                </c:pt>
                <c:pt idx="115363">
                  <c:v>4.9517138319999998E-9</c:v>
                </c:pt>
                <c:pt idx="115364">
                  <c:v>3.3293016979999998E-8</c:v>
                </c:pt>
                <c:pt idx="115365">
                  <c:v>1.071762296E-9</c:v>
                </c:pt>
                <c:pt idx="115366">
                  <c:v>2.4635286019999999E-9</c:v>
                </c:pt>
                <c:pt idx="115367">
                  <c:v>1.437033196E-9</c:v>
                </c:pt>
                <c:pt idx="115368">
                  <c:v>1.151334609E-8</c:v>
                </c:pt>
                <c:pt idx="115369">
                  <c:v>1.212260691E-9</c:v>
                </c:pt>
                <c:pt idx="115370">
                  <c:v>8.6306302379999999E-9</c:v>
                </c:pt>
                <c:pt idx="115371">
                  <c:v>6.4263198519999996E-9</c:v>
                </c:pt>
                <c:pt idx="115372">
                  <c:v>4.3853861449999998E-10</c:v>
                </c:pt>
                <c:pt idx="115373">
                  <c:v>1.0253199749999999E-8</c:v>
                </c:pt>
                <c:pt idx="115374">
                  <c:v>1.3588691010000001E-8</c:v>
                </c:pt>
                <c:pt idx="115375">
                  <c:v>3.0143486299999999E-9</c:v>
                </c:pt>
                <c:pt idx="115376">
                  <c:v>3.8584470089999999E-10</c:v>
                </c:pt>
                <c:pt idx="115377">
                  <c:v>1.44438744E-8</c:v>
                </c:pt>
                <c:pt idx="115378">
                  <c:v>1.1782309359999999E-8</c:v>
                </c:pt>
                <c:pt idx="115379">
                  <c:v>3.6623036769999999E-9</c:v>
                </c:pt>
                <c:pt idx="115380">
                  <c:v>7.8877896409999995E-9</c:v>
                </c:pt>
                <c:pt idx="115381">
                  <c:v>1.803466865E-8</c:v>
                </c:pt>
                <c:pt idx="115382">
                  <c:v>8.1101201060000006E-9</c:v>
                </c:pt>
                <c:pt idx="115383">
                  <c:v>4.4218390760000004E-9</c:v>
                </c:pt>
                <c:pt idx="115384">
                  <c:v>2.1930722379999999E-9</c:v>
                </c:pt>
                <c:pt idx="115385">
                  <c:v>2.9913108129999998E-9</c:v>
                </c:pt>
                <c:pt idx="115386">
                  <c:v>6.0246911619999999E-10</c:v>
                </c:pt>
                <c:pt idx="115387">
                  <c:v>6.7744540929999995E-10</c:v>
                </c:pt>
                <c:pt idx="115388">
                  <c:v>4.7046558709999999E-9</c:v>
                </c:pt>
                <c:pt idx="115389">
                  <c:v>6.2036358670000005E-10</c:v>
                </c:pt>
                <c:pt idx="115390">
                  <c:v>8.0520248830000001E-10</c:v>
                </c:pt>
                <c:pt idx="115391">
                  <c:v>7.9867249909999993E-9</c:v>
                </c:pt>
                <c:pt idx="115392">
                  <c:v>7.3109151380000002E-9</c:v>
                </c:pt>
                <c:pt idx="115393">
                  <c:v>7.3860830730000001E-9</c:v>
                </c:pt>
                <c:pt idx="115394">
                  <c:v>1.5469556259999999E-8</c:v>
                </c:pt>
                <c:pt idx="115395">
                  <c:v>1.9983047810000001E-8</c:v>
                </c:pt>
                <c:pt idx="115396">
                  <c:v>1.0699586159999999E-8</c:v>
                </c:pt>
                <c:pt idx="115397">
                  <c:v>3.7761504390000002E-9</c:v>
                </c:pt>
                <c:pt idx="115398">
                  <c:v>1.233468725E-8</c:v>
                </c:pt>
                <c:pt idx="115399">
                  <c:v>3.9142959459999998E-9</c:v>
                </c:pt>
                <c:pt idx="115400">
                  <c:v>2.4863013559999999E-10</c:v>
                </c:pt>
                <c:pt idx="115401">
                  <c:v>1.296627307E-8</c:v>
                </c:pt>
                <c:pt idx="115402">
                  <c:v>2.429739365E-8</c:v>
                </c:pt>
                <c:pt idx="115403">
                  <c:v>7.0142190389999997E-8</c:v>
                </c:pt>
                <c:pt idx="115404">
                  <c:v>4.8659019489999999E-8</c:v>
                </c:pt>
                <c:pt idx="115405">
                  <c:v>1.1164551480000001E-10</c:v>
                </c:pt>
                <c:pt idx="115406">
                  <c:v>2.82035189E-9</c:v>
                </c:pt>
                <c:pt idx="115407">
                  <c:v>1.943587126E-9</c:v>
                </c:pt>
                <c:pt idx="115408">
                  <c:v>3.2252579279999999E-9</c:v>
                </c:pt>
                <c:pt idx="115409">
                  <c:v>3.0462469059999998E-9</c:v>
                </c:pt>
                <c:pt idx="115410">
                  <c:v>1.531687812E-9</c:v>
                </c:pt>
                <c:pt idx="115411">
                  <c:v>4.5878926130000003E-9</c:v>
                </c:pt>
                <c:pt idx="115412">
                  <c:v>2.359127009E-8</c:v>
                </c:pt>
                <c:pt idx="115413">
                  <c:v>9.0521700150000008E-9</c:v>
                </c:pt>
                <c:pt idx="115414">
                  <c:v>1.547903158E-8</c:v>
                </c:pt>
                <c:pt idx="115415">
                  <c:v>1.7489200459999999E-7</c:v>
                </c:pt>
                <c:pt idx="115416">
                  <c:v>4.0083729650000001E-8</c:v>
                </c:pt>
                <c:pt idx="115417">
                  <c:v>5.7899689240000003E-9</c:v>
                </c:pt>
                <c:pt idx="115418">
                  <c:v>5.259483669E-9</c:v>
                </c:pt>
                <c:pt idx="115419">
                  <c:v>3.8538039710000003E-8</c:v>
                </c:pt>
                <c:pt idx="115420">
                  <c:v>7.035927283E-9</c:v>
                </c:pt>
                <c:pt idx="115421">
                  <c:v>6.6650800679999997E-9</c:v>
                </c:pt>
                <c:pt idx="115422">
                  <c:v>2.7210249120000001E-8</c:v>
                </c:pt>
                <c:pt idx="115423">
                  <c:v>4.184432229E-7</c:v>
                </c:pt>
                <c:pt idx="115424">
                  <c:v>2.008166134E-7</c:v>
                </c:pt>
                <c:pt idx="115425">
                  <c:v>2.5277961890000001E-8</c:v>
                </c:pt>
                <c:pt idx="115426">
                  <c:v>2.468544022E-8</c:v>
                </c:pt>
                <c:pt idx="115427">
                  <c:v>8.3578745459999994E-8</c:v>
                </c:pt>
                <c:pt idx="115428">
                  <c:v>1.129625866E-9</c:v>
                </c:pt>
                <c:pt idx="115429">
                  <c:v>1.2593760989999999E-9</c:v>
                </c:pt>
                <c:pt idx="115430">
                  <c:v>3.5900837069999998E-9</c:v>
                </c:pt>
                <c:pt idx="115431">
                  <c:v>1.0769182190000001E-8</c:v>
                </c:pt>
                <c:pt idx="115432">
                  <c:v>3.4380052390000003E-10</c:v>
                </c:pt>
                <c:pt idx="115433">
                  <c:v>2.8159345120000001E-9</c:v>
                </c:pt>
                <c:pt idx="115434">
                  <c:v>2.225099467E-9</c:v>
                </c:pt>
                <c:pt idx="115435">
                  <c:v>1.067308711E-8</c:v>
                </c:pt>
                <c:pt idx="115436">
                  <c:v>1.1532730530000001E-9</c:v>
                </c:pt>
                <c:pt idx="115437">
                  <c:v>5.4160105370000001E-9</c:v>
                </c:pt>
                <c:pt idx="115438">
                  <c:v>2.2147983310000002E-9</c:v>
                </c:pt>
                <c:pt idx="115439">
                  <c:v>7.4782589799999994E-9</c:v>
                </c:pt>
                <c:pt idx="115440">
                  <c:v>1.13696892E-9</c:v>
                </c:pt>
                <c:pt idx="115441">
                  <c:v>4.2414944149999999E-9</c:v>
                </c:pt>
                <c:pt idx="115442">
                  <c:v>5.610714502E-11</c:v>
                </c:pt>
                <c:pt idx="115443">
                  <c:v>7.2848137920000004E-8</c:v>
                </c:pt>
                <c:pt idx="115444">
                  <c:v>1.577509752E-8</c:v>
                </c:pt>
                <c:pt idx="115445">
                  <c:v>1.080493471E-8</c:v>
                </c:pt>
                <c:pt idx="115446">
                  <c:v>6.1752968220000002E-9</c:v>
                </c:pt>
                <c:pt idx="115447">
                  <c:v>1.7281614570000001E-8</c:v>
                </c:pt>
                <c:pt idx="115448">
                  <c:v>2.092011305E-9</c:v>
                </c:pt>
                <c:pt idx="115449">
                  <c:v>4.6682940179999996E-10</c:v>
                </c:pt>
                <c:pt idx="115450">
                  <c:v>8.4407590770000003E-10</c:v>
                </c:pt>
                <c:pt idx="115451">
                  <c:v>1.6895733100000001E-9</c:v>
                </c:pt>
                <c:pt idx="115452">
                  <c:v>2.7631471580000002E-9</c:v>
                </c:pt>
                <c:pt idx="115453">
                  <c:v>5.6002700449999998E-9</c:v>
                </c:pt>
                <c:pt idx="115454">
                  <c:v>2.7418897999999999E-9</c:v>
                </c:pt>
                <c:pt idx="115455">
                  <c:v>1.542964438E-7</c:v>
                </c:pt>
                <c:pt idx="115456">
                  <c:v>1.7442292500000001E-8</c:v>
                </c:pt>
                <c:pt idx="115457">
                  <c:v>1.264648715E-8</c:v>
                </c:pt>
                <c:pt idx="115458">
                  <c:v>2.7260731060000001E-8</c:v>
                </c:pt>
                <c:pt idx="115459">
                  <c:v>2.8051272779999998E-9</c:v>
                </c:pt>
                <c:pt idx="115460">
                  <c:v>1.6433555879999999E-9</c:v>
                </c:pt>
                <c:pt idx="115461">
                  <c:v>1.8079496570000001E-8</c:v>
                </c:pt>
                <c:pt idx="115462">
                  <c:v>2.0234950920000001E-8</c:v>
                </c:pt>
                <c:pt idx="115463">
                  <c:v>7.2675147049999995E-8</c:v>
                </c:pt>
                <c:pt idx="115464">
                  <c:v>6.5397846419999998E-9</c:v>
                </c:pt>
                <c:pt idx="115465">
                  <c:v>2.8630394060000001E-8</c:v>
                </c:pt>
                <c:pt idx="115466">
                  <c:v>6.5719069190000005E-8</c:v>
                </c:pt>
                <c:pt idx="115467">
                  <c:v>2.484368179E-7</c:v>
                </c:pt>
                <c:pt idx="115468">
                  <c:v>3.8042428370000001E-8</c:v>
                </c:pt>
                <c:pt idx="115469">
                  <c:v>2.136909665E-8</c:v>
                </c:pt>
                <c:pt idx="115470">
                  <c:v>8.6726680400000004E-9</c:v>
                </c:pt>
                <c:pt idx="115471">
                  <c:v>1.847856243E-8</c:v>
                </c:pt>
                <c:pt idx="115472">
                  <c:v>1.7981327860000002E-8</c:v>
                </c:pt>
                <c:pt idx="115473">
                  <c:v>1.7137597370000001E-8</c:v>
                </c:pt>
                <c:pt idx="115474">
                  <c:v>1.370952304E-8</c:v>
                </c:pt>
                <c:pt idx="115475">
                  <c:v>1.086179801E-6</c:v>
                </c:pt>
                <c:pt idx="115476">
                  <c:v>3.823773434E-8</c:v>
                </c:pt>
                <c:pt idx="115477">
                  <c:v>1.4154284570000001E-8</c:v>
                </c:pt>
                <c:pt idx="115478">
                  <c:v>9.1599543879999992E-9</c:v>
                </c:pt>
                <c:pt idx="115479">
                  <c:v>1.2663415510000001E-8</c:v>
                </c:pt>
                <c:pt idx="115480">
                  <c:v>2.4295072889999999E-10</c:v>
                </c:pt>
                <c:pt idx="115481">
                  <c:v>7.3130399350000004E-10</c:v>
                </c:pt>
                <c:pt idx="115482">
                  <c:v>2.3832391849999998E-10</c:v>
                </c:pt>
                <c:pt idx="115483">
                  <c:v>1.14977346E-9</c:v>
                </c:pt>
                <c:pt idx="115484">
                  <c:v>1.013925694E-9</c:v>
                </c:pt>
                <c:pt idx="115485">
                  <c:v>1.393443862E-9</c:v>
                </c:pt>
                <c:pt idx="115486">
                  <c:v>2.5193176989999999E-9</c:v>
                </c:pt>
                <c:pt idx="115487">
                  <c:v>3.257896091E-9</c:v>
                </c:pt>
                <c:pt idx="115488">
                  <c:v>2.7042739169999999E-9</c:v>
                </c:pt>
                <c:pt idx="115489">
                  <c:v>2.769952864E-9</c:v>
                </c:pt>
                <c:pt idx="115490">
                  <c:v>1.8108328749999999E-9</c:v>
                </c:pt>
                <c:pt idx="115491">
                  <c:v>1.583693547E-9</c:v>
                </c:pt>
                <c:pt idx="115492">
                  <c:v>1.791642554E-9</c:v>
                </c:pt>
                <c:pt idx="115493">
                  <c:v>1.7676463100000001E-9</c:v>
                </c:pt>
                <c:pt idx="115494">
                  <c:v>3.3157869410000003E-10</c:v>
                </c:pt>
                <c:pt idx="115495">
                  <c:v>8.2390253910000003E-9</c:v>
                </c:pt>
                <c:pt idx="115496">
                  <c:v>6.3726525299999998E-10</c:v>
                </c:pt>
                <c:pt idx="115497">
                  <c:v>1.5422882240000001E-10</c:v>
                </c:pt>
                <c:pt idx="115498">
                  <c:v>1.13584709E-9</c:v>
                </c:pt>
                <c:pt idx="115499">
                  <c:v>4.0724573030000003E-8</c:v>
                </c:pt>
                <c:pt idx="115500">
                  <c:v>1.2919159719999999E-9</c:v>
                </c:pt>
                <c:pt idx="115501">
                  <c:v>1.48370999E-9</c:v>
                </c:pt>
                <c:pt idx="115502">
                  <c:v>5.4889250739999999E-9</c:v>
                </c:pt>
                <c:pt idx="115503">
                  <c:v>5.0717881679999999E-8</c:v>
                </c:pt>
                <c:pt idx="115504">
                  <c:v>6.3109016679999997E-9</c:v>
                </c:pt>
                <c:pt idx="115505">
                  <c:v>7.4782345310000008E-9</c:v>
                </c:pt>
                <c:pt idx="115506">
                  <c:v>9.1537657519999997E-9</c:v>
                </c:pt>
                <c:pt idx="115507">
                  <c:v>6.9389083230000001E-8</c:v>
                </c:pt>
                <c:pt idx="115508">
                  <c:v>9.8760674660000001E-9</c:v>
                </c:pt>
                <c:pt idx="115509">
                  <c:v>1.3866900000000001E-8</c:v>
                </c:pt>
                <c:pt idx="115510">
                  <c:v>1.3162853350000001E-8</c:v>
                </c:pt>
                <c:pt idx="115511">
                  <c:v>1.834715177E-7</c:v>
                </c:pt>
                <c:pt idx="115512">
                  <c:v>1.3211664860000001E-8</c:v>
                </c:pt>
                <c:pt idx="115513">
                  <c:v>1.8322303719999999E-8</c:v>
                </c:pt>
                <c:pt idx="115514">
                  <c:v>6.3947315599999998E-9</c:v>
                </c:pt>
                <c:pt idx="115515">
                  <c:v>2.5546247520000001E-6</c:v>
                </c:pt>
                <c:pt idx="115516">
                  <c:v>8.8931783009999997E-9</c:v>
                </c:pt>
                <c:pt idx="115517">
                  <c:v>1.589036982E-8</c:v>
                </c:pt>
                <c:pt idx="115518">
                  <c:v>4.8548530899999998E-8</c:v>
                </c:pt>
                <c:pt idx="115519">
                  <c:v>1.379458159E-6</c:v>
                </c:pt>
                <c:pt idx="115520">
                  <c:v>1.7041445349999999E-8</c:v>
                </c:pt>
                <c:pt idx="115521">
                  <c:v>1.0178953140000001E-8</c:v>
                </c:pt>
                <c:pt idx="115522">
                  <c:v>9.4944902209999994E-9</c:v>
                </c:pt>
                <c:pt idx="115523">
                  <c:v>9.4794485070000001E-8</c:v>
                </c:pt>
                <c:pt idx="115524">
                  <c:v>6.6416545180000001E-9</c:v>
                </c:pt>
                <c:pt idx="115525">
                  <c:v>4.1400867490000004E-9</c:v>
                </c:pt>
                <c:pt idx="115526">
                  <c:v>2.0034573209999998E-9</c:v>
                </c:pt>
                <c:pt idx="115527">
                  <c:v>7.4453685510000002E-8</c:v>
                </c:pt>
                <c:pt idx="115528">
                  <c:v>1.1772658569999999E-9</c:v>
                </c:pt>
                <c:pt idx="115529">
                  <c:v>7.3602948469999997E-10</c:v>
                </c:pt>
                <c:pt idx="115530">
                  <c:v>3.3705447530000002E-10</c:v>
                </c:pt>
                <c:pt idx="115531">
                  <c:v>1.4744535250000001E-9</c:v>
                </c:pt>
                <c:pt idx="115532">
                  <c:v>3.1182758680000003E-11</c:v>
                </c:pt>
                <c:pt idx="115533">
                  <c:v>5.9012840850000004E-15</c:v>
                </c:pt>
                <c:pt idx="115534">
                  <c:v>1.557234106E-11</c:v>
                </c:pt>
                <c:pt idx="115535">
                  <c:v>4.3188357380000001E-9</c:v>
                </c:pt>
                <c:pt idx="115536">
                  <c:v>1.132169086E-10</c:v>
                </c:pt>
                <c:pt idx="115537">
                  <c:v>8.5826472390000002E-11</c:v>
                </c:pt>
                <c:pt idx="115538">
                  <c:v>2.9247138100000001E-11</c:v>
                </c:pt>
                <c:pt idx="115539">
                  <c:v>4.3127859410000002E-9</c:v>
                </c:pt>
                <c:pt idx="115540">
                  <c:v>3.0799345860000001E-11</c:v>
                </c:pt>
                <c:pt idx="115541">
                  <c:v>4.5717540019999999E-11</c:v>
                </c:pt>
                <c:pt idx="115542">
                  <c:v>1.2494347509999999E-10</c:v>
                </c:pt>
                <c:pt idx="115543">
                  <c:v>3.3296440479999998E-9</c:v>
                </c:pt>
                <c:pt idx="115544">
                  <c:v>6.0053339160000005E-10</c:v>
                </c:pt>
                <c:pt idx="115545">
                  <c:v>1.192031406E-9</c:v>
                </c:pt>
                <c:pt idx="115546">
                  <c:v>3.3891774670000001E-9</c:v>
                </c:pt>
                <c:pt idx="115547">
                  <c:v>2.4993280529999998E-7</c:v>
                </c:pt>
                <c:pt idx="115548">
                  <c:v>1.114936562E-8</c:v>
                </c:pt>
                <c:pt idx="115549">
                  <c:v>8.2368883389999996E-9</c:v>
                </c:pt>
                <c:pt idx="115550">
                  <c:v>3.4195465629999999E-9</c:v>
                </c:pt>
                <c:pt idx="115551">
                  <c:v>6.616028948E-8</c:v>
                </c:pt>
                <c:pt idx="115552">
                  <c:v>1.910902628E-8</c:v>
                </c:pt>
                <c:pt idx="115553">
                  <c:v>1.585360992E-8</c:v>
                </c:pt>
                <c:pt idx="115554">
                  <c:v>1.4739702699999999E-8</c:v>
                </c:pt>
                <c:pt idx="115555">
                  <c:v>4.8946809970000003E-7</c:v>
                </c:pt>
                <c:pt idx="115556">
                  <c:v>7.1626549019999998E-8</c:v>
                </c:pt>
                <c:pt idx="115557">
                  <c:v>4.6798028829999997E-8</c:v>
                </c:pt>
                <c:pt idx="115558">
                  <c:v>3.9550615689999998E-9</c:v>
                </c:pt>
                <c:pt idx="115559">
                  <c:v>3.5279016879999999E-6</c:v>
                </c:pt>
                <c:pt idx="115560">
                  <c:v>6.9511592269999999E-9</c:v>
                </c:pt>
                <c:pt idx="115561">
                  <c:v>3.2446011699999997E-8</c:v>
                </c:pt>
                <c:pt idx="115562">
                  <c:v>3.9272989770000003E-8</c:v>
                </c:pt>
                <c:pt idx="115563">
                  <c:v>1.605125857E-7</c:v>
                </c:pt>
                <c:pt idx="115564">
                  <c:v>2.199938138E-8</c:v>
                </c:pt>
                <c:pt idx="115565">
                  <c:v>3.0704278039999997E-8</c:v>
                </c:pt>
                <c:pt idx="115566">
                  <c:v>8.9081557100000006E-8</c:v>
                </c:pt>
                <c:pt idx="115567">
                  <c:v>2.310494464E-6</c:v>
                </c:pt>
                <c:pt idx="115568">
                  <c:v>1.056299406E-7</c:v>
                </c:pt>
                <c:pt idx="115569">
                  <c:v>2.816439482E-8</c:v>
                </c:pt>
                <c:pt idx="115570">
                  <c:v>4.9288708309999997E-9</c:v>
                </c:pt>
                <c:pt idx="115571">
                  <c:v>1.6983052359999999E-7</c:v>
                </c:pt>
                <c:pt idx="115572">
                  <c:v>1.2495361739999999E-8</c:v>
                </c:pt>
                <c:pt idx="115573">
                  <c:v>4.5385014259999998E-9</c:v>
                </c:pt>
                <c:pt idx="115574">
                  <c:v>3.6052761830000002E-9</c:v>
                </c:pt>
                <c:pt idx="115575">
                  <c:v>2.5275705039999999E-8</c:v>
                </c:pt>
                <c:pt idx="115576">
                  <c:v>5.799689954E-9</c:v>
                </c:pt>
                <c:pt idx="115577">
                  <c:v>2.2208330050000001E-10</c:v>
                </c:pt>
                <c:pt idx="115578">
                  <c:v>3.5775279210000001E-9</c:v>
                </c:pt>
                <c:pt idx="115579">
                  <c:v>1.900775042E-8</c:v>
                </c:pt>
                <c:pt idx="115580">
                  <c:v>1.9616281369999999E-9</c:v>
                </c:pt>
                <c:pt idx="115581">
                  <c:v>1.4821360270000001E-9</c:v>
                </c:pt>
                <c:pt idx="115582">
                  <c:v>1.527121098E-9</c:v>
                </c:pt>
                <c:pt idx="115583">
                  <c:v>1.498556141E-9</c:v>
                </c:pt>
                <c:pt idx="115584">
                  <c:v>1.811663781E-9</c:v>
                </c:pt>
                <c:pt idx="115585">
                  <c:v>1.826255993E-9</c:v>
                </c:pt>
                <c:pt idx="115586">
                  <c:v>1.424485768E-9</c:v>
                </c:pt>
                <c:pt idx="115587">
                  <c:v>1.1159345780000001E-8</c:v>
                </c:pt>
                <c:pt idx="115588">
                  <c:v>5.679809904E-11</c:v>
                </c:pt>
                <c:pt idx="115589">
                  <c:v>3.0823758919999998E-9</c:v>
                </c:pt>
                <c:pt idx="115590">
                  <c:v>1.310087849E-8</c:v>
                </c:pt>
                <c:pt idx="115591">
                  <c:v>1.122832276E-7</c:v>
                </c:pt>
                <c:pt idx="115592">
                  <c:v>8.4582942579999996E-10</c:v>
                </c:pt>
                <c:pt idx="115593">
                  <c:v>1.372835073E-9</c:v>
                </c:pt>
                <c:pt idx="115594">
                  <c:v>2.3836144730000001E-9</c:v>
                </c:pt>
                <c:pt idx="115595">
                  <c:v>8.8632855800000001E-8</c:v>
                </c:pt>
                <c:pt idx="115596">
                  <c:v>8.3959204039999996E-9</c:v>
                </c:pt>
                <c:pt idx="115597">
                  <c:v>1.9930203410000001E-8</c:v>
                </c:pt>
                <c:pt idx="115598">
                  <c:v>2.7497722430000001E-8</c:v>
                </c:pt>
                <c:pt idx="115599">
                  <c:v>9.2545530070000002E-7</c:v>
                </c:pt>
                <c:pt idx="115600">
                  <c:v>9.7889620279999995E-9</c:v>
                </c:pt>
                <c:pt idx="115601">
                  <c:v>3.4425062259999998E-8</c:v>
                </c:pt>
                <c:pt idx="115602">
                  <c:v>8.2764536180000005E-8</c:v>
                </c:pt>
                <c:pt idx="115603">
                  <c:v>3.0908885169999998E-7</c:v>
                </c:pt>
                <c:pt idx="115604">
                  <c:v>6.3982573950000004E-8</c:v>
                </c:pt>
                <c:pt idx="115605">
                  <c:v>4.8144622829999999E-8</c:v>
                </c:pt>
                <c:pt idx="115606">
                  <c:v>2.1734785910000001E-7</c:v>
                </c:pt>
                <c:pt idx="115607">
                  <c:v>3.2223373279999999E-6</c:v>
                </c:pt>
                <c:pt idx="115608">
                  <c:v>6.7399908080000004E-7</c:v>
                </c:pt>
                <c:pt idx="115609">
                  <c:v>5.1093452400000004E-7</c:v>
                </c:pt>
                <c:pt idx="115610">
                  <c:v>7.3642497649999997E-7</c:v>
                </c:pt>
                <c:pt idx="115611">
                  <c:v>4.363237468E-6</c:v>
                </c:pt>
                <c:pt idx="115612">
                  <c:v>2.3564079580000001E-8</c:v>
                </c:pt>
                <c:pt idx="115613">
                  <c:v>6.6812838469999999E-8</c:v>
                </c:pt>
                <c:pt idx="115614">
                  <c:v>5.6513218150000002E-9</c:v>
                </c:pt>
                <c:pt idx="115615">
                  <c:v>2.261905441E-7</c:v>
                </c:pt>
                <c:pt idx="115616">
                  <c:v>3.8383527839999999E-8</c:v>
                </c:pt>
                <c:pt idx="115617">
                  <c:v>5.0797591229999999E-8</c:v>
                </c:pt>
                <c:pt idx="115618">
                  <c:v>5.4546534220000002E-9</c:v>
                </c:pt>
                <c:pt idx="115619">
                  <c:v>7.8319375060000001E-8</c:v>
                </c:pt>
                <c:pt idx="115620">
                  <c:v>2.1735666479999998E-8</c:v>
                </c:pt>
                <c:pt idx="115621">
                  <c:v>3.2048241909999998E-8</c:v>
                </c:pt>
                <c:pt idx="115622">
                  <c:v>3.0539366729999997E-8</c:v>
                </c:pt>
                <c:pt idx="115623">
                  <c:v>1.7076171089999999E-8</c:v>
                </c:pt>
                <c:pt idx="115624">
                  <c:v>2.3017425340000001E-8</c:v>
                </c:pt>
                <c:pt idx="115625">
                  <c:v>1.287817288E-8</c:v>
                </c:pt>
                <c:pt idx="115626">
                  <c:v>1.2933344E-8</c:v>
                </c:pt>
                <c:pt idx="115627">
                  <c:v>1.719461343E-8</c:v>
                </c:pt>
                <c:pt idx="115628">
                  <c:v>1.097126692E-8</c:v>
                </c:pt>
                <c:pt idx="115629">
                  <c:v>6.521905849E-9</c:v>
                </c:pt>
                <c:pt idx="115630">
                  <c:v>7.7595148589999994E-9</c:v>
                </c:pt>
                <c:pt idx="115631">
                  <c:v>1.0406113E-8</c:v>
                </c:pt>
                <c:pt idx="115632">
                  <c:v>7.4426003400000002E-9</c:v>
                </c:pt>
                <c:pt idx="115633">
                  <c:v>8.6349624829999996E-9</c:v>
                </c:pt>
                <c:pt idx="115634">
                  <c:v>8.9384252289999996E-9</c:v>
                </c:pt>
                <c:pt idx="115635">
                  <c:v>3.595287384E-9</c:v>
                </c:pt>
                <c:pt idx="115636">
                  <c:v>1.5120337400000001E-8</c:v>
                </c:pt>
                <c:pt idx="115637">
                  <c:v>1.5735427089999999E-8</c:v>
                </c:pt>
                <c:pt idx="115638">
                  <c:v>1.6044101740000002E-8</c:v>
                </c:pt>
                <c:pt idx="115639">
                  <c:v>3.715079648E-8</c:v>
                </c:pt>
                <c:pt idx="115640">
                  <c:v>3.8798185850000002E-8</c:v>
                </c:pt>
                <c:pt idx="115641">
                  <c:v>1.2478077710000001E-8</c:v>
                </c:pt>
                <c:pt idx="115642">
                  <c:v>2.0202111230000001E-8</c:v>
                </c:pt>
                <c:pt idx="115643">
                  <c:v>7.757953102E-8</c:v>
                </c:pt>
                <c:pt idx="115644">
                  <c:v>8.3505153039999997E-8</c:v>
                </c:pt>
                <c:pt idx="115645">
                  <c:v>1.964025402E-8</c:v>
                </c:pt>
                <c:pt idx="115646">
                  <c:v>2.1479375070000001E-8</c:v>
                </c:pt>
                <c:pt idx="115647">
                  <c:v>5.1263805859999998E-7</c:v>
                </c:pt>
                <c:pt idx="115648">
                  <c:v>3.9414777299999999E-7</c:v>
                </c:pt>
                <c:pt idx="115649">
                  <c:v>4.7809601189999999E-7</c:v>
                </c:pt>
                <c:pt idx="115650">
                  <c:v>3.6502465470000002E-6</c:v>
                </c:pt>
                <c:pt idx="115651">
                  <c:v>7.7707752779999997E-6</c:v>
                </c:pt>
                <c:pt idx="115652">
                  <c:v>5.9378672489999998E-7</c:v>
                </c:pt>
                <c:pt idx="115653">
                  <c:v>3.5945800690000002E-7</c:v>
                </c:pt>
                <c:pt idx="115654">
                  <c:v>1.356875259E-7</c:v>
                </c:pt>
                <c:pt idx="115655">
                  <c:v>1.406484074E-7</c:v>
                </c:pt>
                <c:pt idx="115656">
                  <c:v>1.017174277E-7</c:v>
                </c:pt>
                <c:pt idx="115657">
                  <c:v>1.14435567E-7</c:v>
                </c:pt>
                <c:pt idx="115658">
                  <c:v>2.1101340740000001E-7</c:v>
                </c:pt>
                <c:pt idx="115659">
                  <c:v>5.8789292769999997E-7</c:v>
                </c:pt>
                <c:pt idx="115660">
                  <c:v>1.928457285E-7</c:v>
                </c:pt>
                <c:pt idx="115661">
                  <c:v>1.4101549719999999E-7</c:v>
                </c:pt>
                <c:pt idx="115662">
                  <c:v>2.4631306649999999E-7</c:v>
                </c:pt>
                <c:pt idx="115663">
                  <c:v>1.6590148909999999E-7</c:v>
                </c:pt>
                <c:pt idx="115664">
                  <c:v>2.2865519639999999E-8</c:v>
                </c:pt>
                <c:pt idx="115665">
                  <c:v>4.9000392250000002E-8</c:v>
                </c:pt>
                <c:pt idx="115666">
                  <c:v>3.1874207220000001E-8</c:v>
                </c:pt>
                <c:pt idx="115667">
                  <c:v>1.3326788430000001E-8</c:v>
                </c:pt>
                <c:pt idx="115668">
                  <c:v>3.2425645350000001E-8</c:v>
                </c:pt>
                <c:pt idx="115669">
                  <c:v>9.6359974930000005E-8</c:v>
                </c:pt>
                <c:pt idx="115670">
                  <c:v>1.9609510150000001E-7</c:v>
                </c:pt>
                <c:pt idx="115671">
                  <c:v>2.5480271719999998E-7</c:v>
                </c:pt>
                <c:pt idx="115672">
                  <c:v>6.9123969720000001E-9</c:v>
                </c:pt>
                <c:pt idx="115673">
                  <c:v>1.094152653E-8</c:v>
                </c:pt>
                <c:pt idx="115674">
                  <c:v>1.5853279990000001E-8</c:v>
                </c:pt>
                <c:pt idx="115675">
                  <c:v>1.834930288E-8</c:v>
                </c:pt>
                <c:pt idx="115676">
                  <c:v>1.9127025690000002E-8</c:v>
                </c:pt>
                <c:pt idx="115677">
                  <c:v>1.5877752579999999E-8</c:v>
                </c:pt>
                <c:pt idx="115678">
                  <c:v>8.8272447120000006E-9</c:v>
                </c:pt>
                <c:pt idx="115679">
                  <c:v>3.282150383E-8</c:v>
                </c:pt>
                <c:pt idx="115680">
                  <c:v>1.251353638E-8</c:v>
                </c:pt>
                <c:pt idx="115681">
                  <c:v>1.4707180670000001E-8</c:v>
                </c:pt>
                <c:pt idx="115682">
                  <c:v>1.1348849929999999E-8</c:v>
                </c:pt>
                <c:pt idx="115683">
                  <c:v>2.308864295E-8</c:v>
                </c:pt>
                <c:pt idx="115684">
                  <c:v>1.9033861880000001E-8</c:v>
                </c:pt>
                <c:pt idx="115685">
                  <c:v>4.1634628859999998E-8</c:v>
                </c:pt>
                <c:pt idx="115686">
                  <c:v>7.4245013479999997E-10</c:v>
                </c:pt>
                <c:pt idx="115687">
                  <c:v>1.360372261E-8</c:v>
                </c:pt>
                <c:pt idx="115688">
                  <c:v>9.6016779760000005E-8</c:v>
                </c:pt>
                <c:pt idx="115689">
                  <c:v>1.0582027910000001E-7</c:v>
                </c:pt>
                <c:pt idx="115690">
                  <c:v>8.5580677489999996E-7</c:v>
                </c:pt>
                <c:pt idx="115691">
                  <c:v>1.4119215100000001E-6</c:v>
                </c:pt>
                <c:pt idx="115692">
                  <c:v>2.9601466909999998E-7</c:v>
                </c:pt>
                <c:pt idx="115693">
                  <c:v>8.0462159520000002E-7</c:v>
                </c:pt>
                <c:pt idx="115694">
                  <c:v>1.414384766E-6</c:v>
                </c:pt>
                <c:pt idx="115695">
                  <c:v>4.6598327940000001E-7</c:v>
                </c:pt>
                <c:pt idx="115696">
                  <c:v>3.372356595E-7</c:v>
                </c:pt>
                <c:pt idx="115697">
                  <c:v>3.5866655729999998E-7</c:v>
                </c:pt>
                <c:pt idx="115698">
                  <c:v>6.6663686409999997E-7</c:v>
                </c:pt>
                <c:pt idx="115699">
                  <c:v>1.7276254339999999E-6</c:v>
                </c:pt>
                <c:pt idx="115700">
                  <c:v>1.128089737E-6</c:v>
                </c:pt>
                <c:pt idx="115701">
                  <c:v>6.5569026809999995E-7</c:v>
                </c:pt>
                <c:pt idx="115702">
                  <c:v>7.5783795679999997E-6</c:v>
                </c:pt>
                <c:pt idx="115703">
                  <c:v>2.2730993550000002E-6</c:v>
                </c:pt>
                <c:pt idx="115704">
                  <c:v>4.7250840540000001E-7</c:v>
                </c:pt>
                <c:pt idx="115705">
                  <c:v>3.3109597469999999E-7</c:v>
                </c:pt>
                <c:pt idx="115706">
                  <c:v>1.698808198E-7</c:v>
                </c:pt>
                <c:pt idx="115707">
                  <c:v>3.9094605850000001E-8</c:v>
                </c:pt>
                <c:pt idx="115708">
                  <c:v>2.2182856920000001E-7</c:v>
                </c:pt>
                <c:pt idx="115709">
                  <c:v>5.2951285869999998E-8</c:v>
                </c:pt>
                <c:pt idx="115710">
                  <c:v>1.2405844030000001E-6</c:v>
                </c:pt>
                <c:pt idx="115711">
                  <c:v>5.2239481430000001E-7</c:v>
                </c:pt>
                <c:pt idx="115712">
                  <c:v>2.811008185E-7</c:v>
                </c:pt>
                <c:pt idx="115713">
                  <c:v>2.07475221E-7</c:v>
                </c:pt>
                <c:pt idx="115714">
                  <c:v>1.692128169E-7</c:v>
                </c:pt>
                <c:pt idx="115715">
                  <c:v>7.9795228230000005E-8</c:v>
                </c:pt>
                <c:pt idx="115716">
                  <c:v>1.8163136060000001E-8</c:v>
                </c:pt>
                <c:pt idx="115717">
                  <c:v>1.2050314040000001E-8</c:v>
                </c:pt>
                <c:pt idx="115718">
                  <c:v>2.0227344780000001E-8</c:v>
                </c:pt>
                <c:pt idx="115719">
                  <c:v>2.7614789770000001E-8</c:v>
                </c:pt>
                <c:pt idx="115720">
                  <c:v>5.3252265210000003E-8</c:v>
                </c:pt>
                <c:pt idx="115721">
                  <c:v>4.155053318E-8</c:v>
                </c:pt>
                <c:pt idx="115722">
                  <c:v>2.2140353960000001E-7</c:v>
                </c:pt>
                <c:pt idx="115723">
                  <c:v>1.043525218E-7</c:v>
                </c:pt>
                <c:pt idx="115724">
                  <c:v>4.008681502E-8</c:v>
                </c:pt>
                <c:pt idx="115725">
                  <c:v>1.116091941E-7</c:v>
                </c:pt>
                <c:pt idx="115726">
                  <c:v>2.283405439E-8</c:v>
                </c:pt>
                <c:pt idx="115727">
                  <c:v>2.3134729119999999E-8</c:v>
                </c:pt>
                <c:pt idx="115728">
                  <c:v>5.1296348939999998E-8</c:v>
                </c:pt>
                <c:pt idx="115729">
                  <c:v>4.7036085660000002E-8</c:v>
                </c:pt>
                <c:pt idx="115730">
                  <c:v>1.8606874599999999E-8</c:v>
                </c:pt>
                <c:pt idx="115731">
                  <c:v>2.813970703E-8</c:v>
                </c:pt>
                <c:pt idx="115732">
                  <c:v>2.021840059E-8</c:v>
                </c:pt>
                <c:pt idx="115733">
                  <c:v>8.7679061290000004E-9</c:v>
                </c:pt>
                <c:pt idx="115734">
                  <c:v>1.79539976E-7</c:v>
                </c:pt>
                <c:pt idx="115735">
                  <c:v>7.0216205520000001E-9</c:v>
                </c:pt>
                <c:pt idx="115736">
                  <c:v>3.4012616879999997E-8</c:v>
                </c:pt>
                <c:pt idx="115737">
                  <c:v>9.3963972799999998E-8</c:v>
                </c:pt>
                <c:pt idx="115738">
                  <c:v>1.790938035E-7</c:v>
                </c:pt>
                <c:pt idx="115739">
                  <c:v>8.737933235E-8</c:v>
                </c:pt>
                <c:pt idx="115740">
                  <c:v>3.7203972580000001E-7</c:v>
                </c:pt>
                <c:pt idx="115741">
                  <c:v>7.7677699199999999E-7</c:v>
                </c:pt>
                <c:pt idx="115742">
                  <c:v>1.7683027469999999E-5</c:v>
                </c:pt>
                <c:pt idx="115743">
                  <c:v>4.1438921350000002E-6</c:v>
                </c:pt>
                <c:pt idx="115744">
                  <c:v>6.5179587390000005E-7</c:v>
                </c:pt>
                <c:pt idx="115745">
                  <c:v>1.548194542E-6</c:v>
                </c:pt>
                <c:pt idx="115746">
                  <c:v>2.6730237109999998E-6</c:v>
                </c:pt>
                <c:pt idx="115747">
                  <c:v>1.5199361159999999E-7</c:v>
                </c:pt>
                <c:pt idx="115748">
                  <c:v>2.5390326290000003E-7</c:v>
                </c:pt>
                <c:pt idx="115749">
                  <c:v>7.331523064E-7</c:v>
                </c:pt>
                <c:pt idx="115750">
                  <c:v>5.9054907500000004E-7</c:v>
                </c:pt>
                <c:pt idx="115751">
                  <c:v>1.587301157E-7</c:v>
                </c:pt>
                <c:pt idx="115752">
                  <c:v>2.8669632680000002E-7</c:v>
                </c:pt>
                <c:pt idx="115753">
                  <c:v>6.3356947939999997E-7</c:v>
                </c:pt>
                <c:pt idx="115754">
                  <c:v>8.1440809020000005E-7</c:v>
                </c:pt>
                <c:pt idx="115755">
                  <c:v>3.169862083E-7</c:v>
                </c:pt>
                <c:pt idx="115756">
                  <c:v>3.0127187100000001E-7</c:v>
                </c:pt>
                <c:pt idx="115757">
                  <c:v>1.866833555E-7</c:v>
                </c:pt>
                <c:pt idx="115758">
                  <c:v>1.4132875580000001E-7</c:v>
                </c:pt>
                <c:pt idx="115759">
                  <c:v>1.143798673E-7</c:v>
                </c:pt>
                <c:pt idx="115760">
                  <c:v>1.4405848780000001E-7</c:v>
                </c:pt>
                <c:pt idx="115761">
                  <c:v>2.633973158E-8</c:v>
                </c:pt>
                <c:pt idx="115762">
                  <c:v>3.6944165579999999E-7</c:v>
                </c:pt>
                <c:pt idx="115763">
                  <c:v>2.442645538E-8</c:v>
                </c:pt>
                <c:pt idx="115764">
                  <c:v>2.9635116919999999E-8</c:v>
                </c:pt>
                <c:pt idx="115765">
                  <c:v>8.4409197649999999E-9</c:v>
                </c:pt>
                <c:pt idx="115766">
                  <c:v>6.7663030710000001E-7</c:v>
                </c:pt>
                <c:pt idx="115767">
                  <c:v>1.003280704E-8</c:v>
                </c:pt>
                <c:pt idx="115768">
                  <c:v>3.4460672550000002E-9</c:v>
                </c:pt>
                <c:pt idx="115769">
                  <c:v>6.7496887549999999E-8</c:v>
                </c:pt>
                <c:pt idx="115770">
                  <c:v>6.4647888940000003E-7</c:v>
                </c:pt>
                <c:pt idx="115771">
                  <c:v>5.1121183769999999E-8</c:v>
                </c:pt>
                <c:pt idx="115772">
                  <c:v>5.043370847E-8</c:v>
                </c:pt>
                <c:pt idx="115773">
                  <c:v>1.006213365E-7</c:v>
                </c:pt>
                <c:pt idx="115774">
                  <c:v>4.062512723E-7</c:v>
                </c:pt>
                <c:pt idx="115775">
                  <c:v>6.9556138869999996E-8</c:v>
                </c:pt>
                <c:pt idx="115776">
                  <c:v>4.6183295159999999E-8</c:v>
                </c:pt>
                <c:pt idx="115777">
                  <c:v>8.4529565720000002E-8</c:v>
                </c:pt>
                <c:pt idx="115778">
                  <c:v>1.095294552E-7</c:v>
                </c:pt>
                <c:pt idx="115779">
                  <c:v>5.0983719870000002E-8</c:v>
                </c:pt>
                <c:pt idx="115780">
                  <c:v>3.9786156930000003E-8</c:v>
                </c:pt>
                <c:pt idx="115781">
                  <c:v>3.1214139750000001E-8</c:v>
                </c:pt>
                <c:pt idx="115782">
                  <c:v>1.3051986629999999E-6</c:v>
                </c:pt>
                <c:pt idx="115783">
                  <c:v>1.2914110229999999E-7</c:v>
                </c:pt>
                <c:pt idx="115784">
                  <c:v>2.9338968570000002E-7</c:v>
                </c:pt>
                <c:pt idx="115785">
                  <c:v>5.3235213460000001E-7</c:v>
                </c:pt>
                <c:pt idx="115786">
                  <c:v>9.9289109290000001E-6</c:v>
                </c:pt>
                <c:pt idx="115787">
                  <c:v>3.1595411089999998E-7</c:v>
                </c:pt>
                <c:pt idx="115788">
                  <c:v>1.143240797E-7</c:v>
                </c:pt>
                <c:pt idx="115789">
                  <c:v>2.0840113860000001E-7</c:v>
                </c:pt>
                <c:pt idx="115790">
                  <c:v>4.1572653220000002E-6</c:v>
                </c:pt>
                <c:pt idx="115791">
                  <c:v>4.7352387569999999E-7</c:v>
                </c:pt>
                <c:pt idx="115792">
                  <c:v>2.7016502129999999E-7</c:v>
                </c:pt>
                <c:pt idx="115793">
                  <c:v>6.1347531070000001E-8</c:v>
                </c:pt>
                <c:pt idx="115794">
                  <c:v>2.351111907E-5</c:v>
                </c:pt>
                <c:pt idx="115795">
                  <c:v>1.2976629280000001E-7</c:v>
                </c:pt>
                <c:pt idx="115796">
                  <c:v>3.3929415199999999E-7</c:v>
                </c:pt>
                <c:pt idx="115797">
                  <c:v>4.433906405E-7</c:v>
                </c:pt>
                <c:pt idx="115798">
                  <c:v>6.1590968429999997E-6</c:v>
                </c:pt>
                <c:pt idx="115799">
                  <c:v>1.339060339E-7</c:v>
                </c:pt>
                <c:pt idx="115800">
                  <c:v>2.2387475580000001E-7</c:v>
                </c:pt>
                <c:pt idx="115801">
                  <c:v>1.3219620259999999E-7</c:v>
                </c:pt>
                <c:pt idx="115802">
                  <c:v>2.421657845E-5</c:v>
                </c:pt>
                <c:pt idx="115803">
                  <c:v>3.1931812090000002E-7</c:v>
                </c:pt>
                <c:pt idx="115804">
                  <c:v>1.11904181E-7</c:v>
                </c:pt>
                <c:pt idx="115805">
                  <c:v>4.2603147189999998E-7</c:v>
                </c:pt>
                <c:pt idx="115806">
                  <c:v>7.3206213940000002E-6</c:v>
                </c:pt>
                <c:pt idx="115807">
                  <c:v>3.1438612370000002E-8</c:v>
                </c:pt>
                <c:pt idx="115808">
                  <c:v>4.4724951860000002E-8</c:v>
                </c:pt>
                <c:pt idx="115809">
                  <c:v>6.9837048029999995E-8</c:v>
                </c:pt>
                <c:pt idx="115810">
                  <c:v>7.161705032E-7</c:v>
                </c:pt>
                <c:pt idx="115811">
                  <c:v>3.6089194979999999E-7</c:v>
                </c:pt>
                <c:pt idx="115812">
                  <c:v>3.6205143820000001E-7</c:v>
                </c:pt>
                <c:pt idx="115813">
                  <c:v>1.2425382740000001E-7</c:v>
                </c:pt>
                <c:pt idx="115814">
                  <c:v>9.0373584780000001E-5</c:v>
                </c:pt>
                <c:pt idx="115815">
                  <c:v>1.646401261E-7</c:v>
                </c:pt>
                <c:pt idx="115816">
                  <c:v>1.4811928160000001E-6</c:v>
                </c:pt>
                <c:pt idx="115817">
                  <c:v>2.3091030970000002E-6</c:v>
                </c:pt>
                <c:pt idx="115818">
                  <c:v>1.9774322169999999E-5</c:v>
                </c:pt>
                <c:pt idx="115819">
                  <c:v>1.8169204760000001E-6</c:v>
                </c:pt>
                <c:pt idx="115820">
                  <c:v>2.6352452579999998E-6</c:v>
                </c:pt>
                <c:pt idx="115821">
                  <c:v>2.7302866660000001E-6</c:v>
                </c:pt>
                <c:pt idx="115822">
                  <c:v>1.169594609E-4</c:v>
                </c:pt>
                <c:pt idx="115823">
                  <c:v>2.1914575229999999E-6</c:v>
                </c:pt>
                <c:pt idx="115824">
                  <c:v>4.0285483099999998E-6</c:v>
                </c:pt>
                <c:pt idx="115825">
                  <c:v>6.8009021800000003E-6</c:v>
                </c:pt>
                <c:pt idx="115826">
                  <c:v>8.7437374879999999E-4</c:v>
                </c:pt>
                <c:pt idx="115827">
                  <c:v>6.377102989E-6</c:v>
                </c:pt>
                <c:pt idx="115828">
                  <c:v>4.7591032120000001E-6</c:v>
                </c:pt>
                <c:pt idx="115829">
                  <c:v>4.2593270860000002E-6</c:v>
                </c:pt>
                <c:pt idx="115830">
                  <c:v>5.5022576920000003E-5</c:v>
                </c:pt>
                <c:pt idx="115831">
                  <c:v>5.3648247030000002E-6</c:v>
                </c:pt>
                <c:pt idx="115832">
                  <c:v>4.8648094869999998E-6</c:v>
                </c:pt>
                <c:pt idx="115833">
                  <c:v>5.3838876669999997E-6</c:v>
                </c:pt>
                <c:pt idx="115834">
                  <c:v>8.7172564220000005E-4</c:v>
                </c:pt>
                <c:pt idx="115835">
                  <c:v>7.7957757840000002E-6</c:v>
                </c:pt>
                <c:pt idx="115836">
                  <c:v>4.4995172299999999E-6</c:v>
                </c:pt>
                <c:pt idx="115837">
                  <c:v>1.5171195739999999E-6</c:v>
                </c:pt>
                <c:pt idx="115838">
                  <c:v>1.202164952E-4</c:v>
                </c:pt>
                <c:pt idx="115839">
                  <c:v>3.466813084E-6</c:v>
                </c:pt>
                <c:pt idx="115840">
                  <c:v>2.6642992359999998E-6</c:v>
                </c:pt>
                <c:pt idx="115841">
                  <c:v>1.4488592080000001E-6</c:v>
                </c:pt>
                <c:pt idx="115842">
                  <c:v>1.9441404689999999E-5</c:v>
                </c:pt>
                <c:pt idx="115843">
                  <c:v>2.7278457790000001E-6</c:v>
                </c:pt>
                <c:pt idx="115844">
                  <c:v>1.6234538790000001E-6</c:v>
                </c:pt>
                <c:pt idx="115845">
                  <c:v>8.5270663000000005E-8</c:v>
                </c:pt>
                <c:pt idx="115846">
                  <c:v>8.9846703989999996E-5</c:v>
                </c:pt>
                <c:pt idx="115847">
                  <c:v>2.1525442589999999E-7</c:v>
                </c:pt>
                <c:pt idx="115848">
                  <c:v>4.1682206130000002E-7</c:v>
                </c:pt>
                <c:pt idx="115849">
                  <c:v>3.331795479E-7</c:v>
                </c:pt>
                <c:pt idx="115850">
                  <c:v>7.3969547239999995E-7</c:v>
                </c:pt>
                <c:pt idx="115851">
                  <c:v>8.3097140920000003E-8</c:v>
                </c:pt>
                <c:pt idx="115852">
                  <c:v>4.5046594099999998E-8</c:v>
                </c:pt>
                <c:pt idx="115853">
                  <c:v>3.5969525840000001E-8</c:v>
                </c:pt>
                <c:pt idx="115854">
                  <c:v>6.8884396070000002E-6</c:v>
                </c:pt>
                <c:pt idx="115855">
                  <c:v>3.317582495E-7</c:v>
                </c:pt>
                <c:pt idx="115856">
                  <c:v>1.671677322E-7</c:v>
                </c:pt>
                <c:pt idx="115857">
                  <c:v>2.7026317829999999E-7</c:v>
                </c:pt>
                <c:pt idx="115858">
                  <c:v>2.4357653679999999E-5</c:v>
                </c:pt>
                <c:pt idx="115859">
                  <c:v>2.235879014E-7</c:v>
                </c:pt>
                <c:pt idx="115860">
                  <c:v>2.1675803639999999E-7</c:v>
                </c:pt>
                <c:pt idx="115861">
                  <c:v>9.1573885229999994E-8</c:v>
                </c:pt>
                <c:pt idx="115862">
                  <c:v>6.0571977330000004E-6</c:v>
                </c:pt>
                <c:pt idx="115863">
                  <c:v>5.2122146060000003E-7</c:v>
                </c:pt>
                <c:pt idx="115864">
                  <c:v>3.3162873910000001E-7</c:v>
                </c:pt>
                <c:pt idx="115865">
                  <c:v>9.4397786640000003E-8</c:v>
                </c:pt>
                <c:pt idx="115866">
                  <c:v>2.2804129360000001E-5</c:v>
                </c:pt>
                <c:pt idx="115867">
                  <c:v>1.778714969E-7</c:v>
                </c:pt>
                <c:pt idx="115868">
                  <c:v>3.6398679249999998E-7</c:v>
                </c:pt>
                <c:pt idx="115869">
                  <c:v>4.6551795959999998E-7</c:v>
                </c:pt>
                <c:pt idx="115870">
                  <c:v>4.1505017480000003E-6</c:v>
                </c:pt>
                <c:pt idx="115871">
                  <c:v>2.6351576269999999E-7</c:v>
                </c:pt>
                <c:pt idx="115872">
                  <c:v>1.2980546109999999E-7</c:v>
                </c:pt>
                <c:pt idx="115873">
                  <c:v>3.0087905310000001E-7</c:v>
                </c:pt>
                <c:pt idx="115874">
                  <c:v>9.5779100570000006E-6</c:v>
                </c:pt>
                <c:pt idx="115875">
                  <c:v>5.6160886309999998E-7</c:v>
                </c:pt>
                <c:pt idx="115876">
                  <c:v>3.6706365620000002E-7</c:v>
                </c:pt>
                <c:pt idx="115877">
                  <c:v>1.450312732E-7</c:v>
                </c:pt>
                <c:pt idx="115878">
                  <c:v>1.330795148E-6</c:v>
                </c:pt>
                <c:pt idx="115879">
                  <c:v>2.7265899599999999E-8</c:v>
                </c:pt>
                <c:pt idx="115880">
                  <c:v>3.8790868609999999E-8</c:v>
                </c:pt>
                <c:pt idx="115881">
                  <c:v>4.8668221469999998E-8</c:v>
                </c:pt>
                <c:pt idx="115882">
                  <c:v>1.1392983350000001E-7</c:v>
                </c:pt>
                <c:pt idx="115883">
                  <c:v>8.8073865709999995E-8</c:v>
                </c:pt>
                <c:pt idx="115884">
                  <c:v>4.2361215759999998E-8</c:v>
                </c:pt>
                <c:pt idx="115885">
                  <c:v>6.5449028099999997E-8</c:v>
                </c:pt>
                <c:pt idx="115886">
                  <c:v>4.0377704970000001E-7</c:v>
                </c:pt>
                <c:pt idx="115887">
                  <c:v>1.0694269319999999E-7</c:v>
                </c:pt>
                <c:pt idx="115888">
                  <c:v>5.007940701E-8</c:v>
                </c:pt>
                <c:pt idx="115889">
                  <c:v>4.8956748509999999E-8</c:v>
                </c:pt>
                <c:pt idx="115890">
                  <c:v>6.2839073870000005E-7</c:v>
                </c:pt>
                <c:pt idx="115891">
                  <c:v>5.576017994E-8</c:v>
                </c:pt>
                <c:pt idx="115892">
                  <c:v>1.631345388E-9</c:v>
                </c:pt>
                <c:pt idx="115893">
                  <c:v>9.6166397699999992E-9</c:v>
                </c:pt>
                <c:pt idx="115894">
                  <c:v>6.2666973620000002E-7</c:v>
                </c:pt>
                <c:pt idx="115895">
                  <c:v>3.1863134639999998E-9</c:v>
                </c:pt>
                <c:pt idx="115896">
                  <c:v>3.6878497799999998E-8</c:v>
                </c:pt>
                <c:pt idx="115897">
                  <c:v>2.5116852530000001E-8</c:v>
                </c:pt>
                <c:pt idx="115898">
                  <c:v>3.1848347000000002E-7</c:v>
                </c:pt>
                <c:pt idx="115899">
                  <c:v>4.5573207059999999E-8</c:v>
                </c:pt>
                <c:pt idx="115900">
                  <c:v>1.5799461649999999E-7</c:v>
                </c:pt>
                <c:pt idx="115901">
                  <c:v>1.118099782E-7</c:v>
                </c:pt>
                <c:pt idx="115902">
                  <c:v>1.191429852E-7</c:v>
                </c:pt>
                <c:pt idx="115903">
                  <c:v>2.2625416960000001E-7</c:v>
                </c:pt>
                <c:pt idx="115904">
                  <c:v>3.1439061439999998E-7</c:v>
                </c:pt>
                <c:pt idx="115905">
                  <c:v>3.0253580889999998E-7</c:v>
                </c:pt>
                <c:pt idx="115906">
                  <c:v>8.2881760409999999E-7</c:v>
                </c:pt>
                <c:pt idx="115907">
                  <c:v>6.1228392359999999E-7</c:v>
                </c:pt>
                <c:pt idx="115908">
                  <c:v>2.4708074030000001E-7</c:v>
                </c:pt>
                <c:pt idx="115909">
                  <c:v>1.4858215159999999E-7</c:v>
                </c:pt>
                <c:pt idx="115910">
                  <c:v>5.8313170620000005E-7</c:v>
                </c:pt>
                <c:pt idx="115911">
                  <c:v>6.9312624779999997E-7</c:v>
                </c:pt>
                <c:pt idx="115912">
                  <c:v>2.100911867E-7</c:v>
                </c:pt>
                <c:pt idx="115913">
                  <c:v>1.394241459E-7</c:v>
                </c:pt>
                <c:pt idx="115914">
                  <c:v>2.467652589E-6</c:v>
                </c:pt>
                <c:pt idx="115915">
                  <c:v>1.2853010950000001E-6</c:v>
                </c:pt>
                <c:pt idx="115916">
                  <c:v>7.0075250600000001E-7</c:v>
                </c:pt>
                <c:pt idx="115917">
                  <c:v>4.1730214199999999E-6</c:v>
                </c:pt>
                <c:pt idx="115918">
                  <c:v>1.7036722640000002E-5</c:v>
                </c:pt>
                <c:pt idx="115919">
                  <c:v>8.2598040709999995E-7</c:v>
                </c:pt>
                <c:pt idx="115920">
                  <c:v>4.2266129499999999E-7</c:v>
                </c:pt>
                <c:pt idx="115921">
                  <c:v>8.5716854010000004E-8</c:v>
                </c:pt>
                <c:pt idx="115922">
                  <c:v>1.757840699E-7</c:v>
                </c:pt>
                <c:pt idx="115923">
                  <c:v>9.0094602510000006E-8</c:v>
                </c:pt>
                <c:pt idx="115924">
                  <c:v>3.0746389219999998E-8</c:v>
                </c:pt>
                <c:pt idx="115925">
                  <c:v>5.7701402800000001E-9</c:v>
                </c:pt>
                <c:pt idx="115926">
                  <c:v>1.6555992330000001E-7</c:v>
                </c:pt>
                <c:pt idx="115927">
                  <c:v>5.393482656E-9</c:v>
                </c:pt>
                <c:pt idx="115928">
                  <c:v>2.124892935E-8</c:v>
                </c:pt>
                <c:pt idx="115929">
                  <c:v>2.7398161679999999E-8</c:v>
                </c:pt>
                <c:pt idx="115930">
                  <c:v>1.7319923820000001E-8</c:v>
                </c:pt>
                <c:pt idx="115931">
                  <c:v>4.6663131399999998E-8</c:v>
                </c:pt>
                <c:pt idx="115932">
                  <c:v>4.6230523360000003E-8</c:v>
                </c:pt>
                <c:pt idx="115933">
                  <c:v>2.206057437E-8</c:v>
                </c:pt>
                <c:pt idx="115934">
                  <c:v>2.3127473049999999E-8</c:v>
                </c:pt>
                <c:pt idx="115935">
                  <c:v>1.000090446E-7</c:v>
                </c:pt>
                <c:pt idx="115936">
                  <c:v>2.7649363400000002E-8</c:v>
                </c:pt>
                <c:pt idx="115937">
                  <c:v>1.0921687889999999E-7</c:v>
                </c:pt>
                <c:pt idx="115938">
                  <c:v>2.0354923249999999E-7</c:v>
                </c:pt>
                <c:pt idx="115939">
                  <c:v>5.1222275850000003E-8</c:v>
                </c:pt>
                <c:pt idx="115940">
                  <c:v>5.4173152589999999E-8</c:v>
                </c:pt>
                <c:pt idx="115941">
                  <c:v>2.6249334369999999E-8</c:v>
                </c:pt>
                <c:pt idx="115942">
                  <c:v>1.885241268E-8</c:v>
                </c:pt>
                <c:pt idx="115943">
                  <c:v>1.208284043E-8</c:v>
                </c:pt>
                <c:pt idx="115944">
                  <c:v>2.0598454480000001E-8</c:v>
                </c:pt>
                <c:pt idx="115945">
                  <c:v>7.7432716509999998E-8</c:v>
                </c:pt>
                <c:pt idx="115946">
                  <c:v>1.5764247259999999E-7</c:v>
                </c:pt>
                <c:pt idx="115947">
                  <c:v>1.9686813220000001E-7</c:v>
                </c:pt>
                <c:pt idx="115948">
                  <c:v>2.695281568E-7</c:v>
                </c:pt>
                <c:pt idx="115949">
                  <c:v>5.1379548979999996E-7</c:v>
                </c:pt>
                <c:pt idx="115950">
                  <c:v>1.149706875E-6</c:v>
                </c:pt>
                <c:pt idx="115951">
                  <c:v>7.0940249709999999E-8</c:v>
                </c:pt>
                <c:pt idx="115952">
                  <c:v>2.1178728559999999E-7</c:v>
                </c:pt>
                <c:pt idx="115953">
                  <c:v>3.9356840290000002E-8</c:v>
                </c:pt>
                <c:pt idx="115954">
                  <c:v>1.4975612190000001E-7</c:v>
                </c:pt>
                <c:pt idx="115955">
                  <c:v>3.1919346189999998E-7</c:v>
                </c:pt>
                <c:pt idx="115956">
                  <c:v>4.0412309199999999E-7</c:v>
                </c:pt>
                <c:pt idx="115957">
                  <c:v>2.2005053740000002E-6</c:v>
                </c:pt>
                <c:pt idx="115958">
                  <c:v>6.8873022620000001E-6</c:v>
                </c:pt>
                <c:pt idx="115959">
                  <c:v>6.7467927809999995E-7</c:v>
                </c:pt>
                <c:pt idx="115960">
                  <c:v>1.2812825030000001E-6</c:v>
                </c:pt>
                <c:pt idx="115961">
                  <c:v>1.676044628E-6</c:v>
                </c:pt>
                <c:pt idx="115962">
                  <c:v>6.922872815E-7</c:v>
                </c:pt>
                <c:pt idx="115963">
                  <c:v>3.505599964E-7</c:v>
                </c:pt>
                <c:pt idx="115964">
                  <c:v>3.199003773E-7</c:v>
                </c:pt>
                <c:pt idx="115965">
                  <c:v>4.1060416339999998E-7</c:v>
                </c:pt>
                <c:pt idx="115966">
                  <c:v>1.3284080580000001E-6</c:v>
                </c:pt>
                <c:pt idx="115967">
                  <c:v>6.6215282480000002E-7</c:v>
                </c:pt>
                <c:pt idx="115968">
                  <c:v>2.521650153E-7</c:v>
                </c:pt>
                <c:pt idx="115969">
                  <c:v>1.424974265E-6</c:v>
                </c:pt>
                <c:pt idx="115970">
                  <c:v>7.9624809140000004E-7</c:v>
                </c:pt>
                <c:pt idx="115971">
                  <c:v>1.2128432369999999E-7</c:v>
                </c:pt>
                <c:pt idx="115972">
                  <c:v>9.1264589999999999E-8</c:v>
                </c:pt>
                <c:pt idx="115973">
                  <c:v>1.4011908989999999E-8</c:v>
                </c:pt>
                <c:pt idx="115974">
                  <c:v>9.4179921540000005E-10</c:v>
                </c:pt>
                <c:pt idx="115975">
                  <c:v>4.0153207079999997E-8</c:v>
                </c:pt>
                <c:pt idx="115976">
                  <c:v>1.6292377749999998E-8</c:v>
                </c:pt>
                <c:pt idx="115977">
                  <c:v>2.3221464709999999E-8</c:v>
                </c:pt>
                <c:pt idx="115978">
                  <c:v>1.0661114669999999E-8</c:v>
                </c:pt>
                <c:pt idx="115979">
                  <c:v>1.363325626E-8</c:v>
                </c:pt>
                <c:pt idx="115980">
                  <c:v>1.287711604E-8</c:v>
                </c:pt>
                <c:pt idx="115981">
                  <c:v>3.190140279E-8</c:v>
                </c:pt>
                <c:pt idx="115982">
                  <c:v>8.9043028660000004E-9</c:v>
                </c:pt>
                <c:pt idx="115983">
                  <c:v>1.581759895E-8</c:v>
                </c:pt>
                <c:pt idx="115984">
                  <c:v>1.8417406810000001E-8</c:v>
                </c:pt>
                <c:pt idx="115985">
                  <c:v>1.7165747550000001E-8</c:v>
                </c:pt>
                <c:pt idx="115986">
                  <c:v>1.4738053129999999E-8</c:v>
                </c:pt>
                <c:pt idx="115987">
                  <c:v>9.7235005950000005E-9</c:v>
                </c:pt>
                <c:pt idx="115988">
                  <c:v>9.9266001000000001E-9</c:v>
                </c:pt>
                <c:pt idx="115989">
                  <c:v>2.4079610739999998E-7</c:v>
                </c:pt>
                <c:pt idx="115990">
                  <c:v>1.8362802790000001E-7</c:v>
                </c:pt>
                <c:pt idx="115991">
                  <c:v>8.474627064E-8</c:v>
                </c:pt>
                <c:pt idx="115992">
                  <c:v>2.797163083E-8</c:v>
                </c:pt>
                <c:pt idx="115993">
                  <c:v>1.4256065250000001E-8</c:v>
                </c:pt>
                <c:pt idx="115994">
                  <c:v>2.8530479089999999E-8</c:v>
                </c:pt>
                <c:pt idx="115995">
                  <c:v>4.2066038089999997E-8</c:v>
                </c:pt>
                <c:pt idx="115996">
                  <c:v>1.9833576150000001E-8</c:v>
                </c:pt>
                <c:pt idx="115997">
                  <c:v>1.5655027480000001E-7</c:v>
                </c:pt>
                <c:pt idx="115998">
                  <c:v>2.1699917580000001E-7</c:v>
                </c:pt>
                <c:pt idx="115999">
                  <c:v>1.2310636709999999E-7</c:v>
                </c:pt>
                <c:pt idx="116000">
                  <c:v>1.9432359960000001E-7</c:v>
                </c:pt>
                <c:pt idx="116001">
                  <c:v>5.6089348920000004E-7</c:v>
                </c:pt>
                <c:pt idx="116002">
                  <c:v>1.983069399E-7</c:v>
                </c:pt>
                <c:pt idx="116003">
                  <c:v>9.3563991049999995E-8</c:v>
                </c:pt>
                <c:pt idx="116004">
                  <c:v>8.8959284939999995E-8</c:v>
                </c:pt>
                <c:pt idx="116005">
                  <c:v>1.4098329100000001E-7</c:v>
                </c:pt>
                <c:pt idx="116006">
                  <c:v>1.179926558E-7</c:v>
                </c:pt>
                <c:pt idx="116007">
                  <c:v>2.77952387E-7</c:v>
                </c:pt>
                <c:pt idx="116008">
                  <c:v>5.5029174790000001E-7</c:v>
                </c:pt>
                <c:pt idx="116009">
                  <c:v>7.3234691189999997E-6</c:v>
                </c:pt>
                <c:pt idx="116010">
                  <c:v>3.2967957850000002E-6</c:v>
                </c:pt>
                <c:pt idx="116011">
                  <c:v>4.0525497880000002E-7</c:v>
                </c:pt>
                <c:pt idx="116012">
                  <c:v>4.3254108199999999E-7</c:v>
                </c:pt>
                <c:pt idx="116013">
                  <c:v>5.075211398E-7</c:v>
                </c:pt>
                <c:pt idx="116014">
                  <c:v>2.0201167380000001E-8</c:v>
                </c:pt>
                <c:pt idx="116015">
                  <c:v>2.314809755E-8</c:v>
                </c:pt>
                <c:pt idx="116016">
                  <c:v>8.4226098910000001E-8</c:v>
                </c:pt>
                <c:pt idx="116017">
                  <c:v>7.1663438340000003E-8</c:v>
                </c:pt>
                <c:pt idx="116018">
                  <c:v>1.87193375E-8</c:v>
                </c:pt>
                <c:pt idx="116019">
                  <c:v>1.429413279E-8</c:v>
                </c:pt>
                <c:pt idx="116020">
                  <c:v>3.8047074100000002E-8</c:v>
                </c:pt>
                <c:pt idx="116021">
                  <c:v>3.2836548439999999E-8</c:v>
                </c:pt>
                <c:pt idx="116022">
                  <c:v>1.542549713E-8</c:v>
                </c:pt>
                <c:pt idx="116023">
                  <c:v>1.469890232E-8</c:v>
                </c:pt>
                <c:pt idx="116024">
                  <c:v>1.3191213179999999E-8</c:v>
                </c:pt>
                <c:pt idx="116025">
                  <c:v>2.8233274200000001E-9</c:v>
                </c:pt>
                <c:pt idx="116026">
                  <c:v>8.2865968790000007E-9</c:v>
                </c:pt>
                <c:pt idx="116027">
                  <c:v>7.9400705940000004E-9</c:v>
                </c:pt>
                <c:pt idx="116028">
                  <c:v>6.8751529419999999E-9</c:v>
                </c:pt>
                <c:pt idx="116029">
                  <c:v>9.4643836510000004E-9</c:v>
                </c:pt>
                <c:pt idx="116030">
                  <c:v>7.215092438E-9</c:v>
                </c:pt>
                <c:pt idx="116031">
                  <c:v>6.2259539E-9</c:v>
                </c:pt>
                <c:pt idx="116032">
                  <c:v>1.0458595109999999E-8</c:v>
                </c:pt>
                <c:pt idx="116033">
                  <c:v>1.479593652E-8</c:v>
                </c:pt>
                <c:pt idx="116034">
                  <c:v>1.205031581E-8</c:v>
                </c:pt>
                <c:pt idx="116035">
                  <c:v>1.203825586E-8</c:v>
                </c:pt>
                <c:pt idx="116036">
                  <c:v>2.0031686859999999E-8</c:v>
                </c:pt>
                <c:pt idx="116037">
                  <c:v>1.33066444E-8</c:v>
                </c:pt>
                <c:pt idx="116038">
                  <c:v>2.780527193E-8</c:v>
                </c:pt>
                <c:pt idx="116039">
                  <c:v>2.66633307E-8</c:v>
                </c:pt>
                <c:pt idx="116040">
                  <c:v>1.428791281E-8</c:v>
                </c:pt>
                <c:pt idx="116041">
                  <c:v>7.9757045600000005E-8</c:v>
                </c:pt>
                <c:pt idx="116042">
                  <c:v>4.8052235719999999E-9</c:v>
                </c:pt>
                <c:pt idx="116043">
                  <c:v>4.5558133859999999E-8</c:v>
                </c:pt>
                <c:pt idx="116044">
                  <c:v>2.5737295100000001E-8</c:v>
                </c:pt>
                <c:pt idx="116045">
                  <c:v>2.228499928E-7</c:v>
                </c:pt>
                <c:pt idx="116046">
                  <c:v>4.860510628E-9</c:v>
                </c:pt>
                <c:pt idx="116047">
                  <c:v>5.5065408980000002E-8</c:v>
                </c:pt>
                <c:pt idx="116048">
                  <c:v>1.055428031E-8</c:v>
                </c:pt>
                <c:pt idx="116049">
                  <c:v>3.9923523909999999E-6</c:v>
                </c:pt>
                <c:pt idx="116050">
                  <c:v>6.378302058E-7</c:v>
                </c:pt>
                <c:pt idx="116051">
                  <c:v>4.1755180620000001E-7</c:v>
                </c:pt>
                <c:pt idx="116052">
                  <c:v>6.3862525219999997E-7</c:v>
                </c:pt>
                <c:pt idx="116053">
                  <c:v>3.0240609360000002E-6</c:v>
                </c:pt>
                <c:pt idx="116054">
                  <c:v>2.0264103940000001E-7</c:v>
                </c:pt>
                <c:pt idx="116055">
                  <c:v>3.8883561859999998E-8</c:v>
                </c:pt>
                <c:pt idx="116056">
                  <c:v>4.7743796679999997E-8</c:v>
                </c:pt>
                <c:pt idx="116057">
                  <c:v>2.8029600090000002E-7</c:v>
                </c:pt>
                <c:pt idx="116058">
                  <c:v>7.3929965540000001E-8</c:v>
                </c:pt>
                <c:pt idx="116059">
                  <c:v>2.2181463699999999E-8</c:v>
                </c:pt>
                <c:pt idx="116060">
                  <c:v>6.6625416409999996E-9</c:v>
                </c:pt>
                <c:pt idx="116061">
                  <c:v>8.6800127000000004E-7</c:v>
                </c:pt>
                <c:pt idx="116062">
                  <c:v>2.432455632E-8</c:v>
                </c:pt>
                <c:pt idx="116063">
                  <c:v>1.718201066E-8</c:v>
                </c:pt>
                <c:pt idx="116064">
                  <c:v>6.3088298130000002E-9</c:v>
                </c:pt>
                <c:pt idx="116065">
                  <c:v>8.2493188069999997E-8</c:v>
                </c:pt>
                <c:pt idx="116066">
                  <c:v>2.085744863E-9</c:v>
                </c:pt>
                <c:pt idx="116067">
                  <c:v>1.1053373350000001E-9</c:v>
                </c:pt>
                <c:pt idx="116068">
                  <c:v>8.8709523320000002E-10</c:v>
                </c:pt>
                <c:pt idx="116069">
                  <c:v>1.001949349E-7</c:v>
                </c:pt>
                <c:pt idx="116070">
                  <c:v>1.149173006E-8</c:v>
                </c:pt>
                <c:pt idx="116071">
                  <c:v>1.786389193E-9</c:v>
                </c:pt>
                <c:pt idx="116072">
                  <c:v>3.202204018E-10</c:v>
                </c:pt>
                <c:pt idx="116073">
                  <c:v>1.115116468E-8</c:v>
                </c:pt>
                <c:pt idx="116074">
                  <c:v>1.2684724960000001E-9</c:v>
                </c:pt>
                <c:pt idx="116075">
                  <c:v>1.651968809E-9</c:v>
                </c:pt>
                <c:pt idx="116076">
                  <c:v>1.6270231740000001E-9</c:v>
                </c:pt>
                <c:pt idx="116077">
                  <c:v>1.3540870889999999E-9</c:v>
                </c:pt>
                <c:pt idx="116078">
                  <c:v>1.386431023E-9</c:v>
                </c:pt>
                <c:pt idx="116079">
                  <c:v>1.339391341E-9</c:v>
                </c:pt>
                <c:pt idx="116080">
                  <c:v>1.607207276E-9</c:v>
                </c:pt>
                <c:pt idx="116081">
                  <c:v>1.6109846369999999E-8</c:v>
                </c:pt>
                <c:pt idx="116082">
                  <c:v>3.3309684590000002E-9</c:v>
                </c:pt>
                <c:pt idx="116083">
                  <c:v>3.8088772660000001E-10</c:v>
                </c:pt>
                <c:pt idx="116084">
                  <c:v>5.7939240349999997E-9</c:v>
                </c:pt>
                <c:pt idx="116085">
                  <c:v>2.2408978469999999E-8</c:v>
                </c:pt>
                <c:pt idx="116086">
                  <c:v>3.6507340549999998E-9</c:v>
                </c:pt>
                <c:pt idx="116087">
                  <c:v>4.6080063290000003E-9</c:v>
                </c:pt>
                <c:pt idx="116088">
                  <c:v>9.9689876459999994E-9</c:v>
                </c:pt>
                <c:pt idx="116089">
                  <c:v>1.4764745120000001E-7</c:v>
                </c:pt>
                <c:pt idx="116090">
                  <c:v>5.6014424619999997E-9</c:v>
                </c:pt>
                <c:pt idx="116091">
                  <c:v>2.3213222839999998E-8</c:v>
                </c:pt>
                <c:pt idx="116092">
                  <c:v>9.72133894E-8</c:v>
                </c:pt>
                <c:pt idx="116093">
                  <c:v>2.0734632229999998E-6</c:v>
                </c:pt>
                <c:pt idx="116094">
                  <c:v>8.0685977520000006E-8</c:v>
                </c:pt>
                <c:pt idx="116095">
                  <c:v>2.233179993E-8</c:v>
                </c:pt>
                <c:pt idx="116096">
                  <c:v>1.356963017E-8</c:v>
                </c:pt>
                <c:pt idx="116097">
                  <c:v>1.458037091E-7</c:v>
                </c:pt>
                <c:pt idx="116098">
                  <c:v>3.7129199540000003E-8</c:v>
                </c:pt>
                <c:pt idx="116099">
                  <c:v>2.4200121160000001E-8</c:v>
                </c:pt>
                <c:pt idx="116100">
                  <c:v>1.241512054E-9</c:v>
                </c:pt>
                <c:pt idx="116101">
                  <c:v>3.175309484E-6</c:v>
                </c:pt>
                <c:pt idx="116102">
                  <c:v>4.6752289530000003E-9</c:v>
                </c:pt>
                <c:pt idx="116103">
                  <c:v>3.6340340169999998E-8</c:v>
                </c:pt>
                <c:pt idx="116104">
                  <c:v>6.0416583310000004E-8</c:v>
                </c:pt>
                <c:pt idx="116105">
                  <c:v>4.528701664E-7</c:v>
                </c:pt>
                <c:pt idx="116106">
                  <c:v>1.5660945590000001E-8</c:v>
                </c:pt>
                <c:pt idx="116107">
                  <c:v>1.448606496E-8</c:v>
                </c:pt>
                <c:pt idx="116108">
                  <c:v>1.4641434219999999E-8</c:v>
                </c:pt>
                <c:pt idx="116109">
                  <c:v>6.0023507990000006E-8</c:v>
                </c:pt>
                <c:pt idx="116110">
                  <c:v>3.914803067E-9</c:v>
                </c:pt>
                <c:pt idx="116111">
                  <c:v>6.888502035E-9</c:v>
                </c:pt>
                <c:pt idx="116112">
                  <c:v>8.5480392960000002E-9</c:v>
                </c:pt>
                <c:pt idx="116113">
                  <c:v>2.2407234280000001E-7</c:v>
                </c:pt>
                <c:pt idx="116114">
                  <c:v>3.618888444E-9</c:v>
                </c:pt>
                <c:pt idx="116115">
                  <c:v>1.109419114E-9</c:v>
                </c:pt>
                <c:pt idx="116116">
                  <c:v>5.1147657820000002E-10</c:v>
                </c:pt>
                <c:pt idx="116117">
                  <c:v>3.2827133730000001E-9</c:v>
                </c:pt>
                <c:pt idx="116118">
                  <c:v>1.2773849619999999E-10</c:v>
                </c:pt>
                <c:pt idx="116119">
                  <c:v>4.4538673659999997E-11</c:v>
                </c:pt>
                <c:pt idx="116120">
                  <c:v>2.2217448319999998E-11</c:v>
                </c:pt>
                <c:pt idx="116121">
                  <c:v>3.653094896E-9</c:v>
                </c:pt>
                <c:pt idx="116122">
                  <c:v>5.2597509129999997E-11</c:v>
                </c:pt>
                <c:pt idx="116123">
                  <c:v>7.8608816959999997E-11</c:v>
                </c:pt>
                <c:pt idx="116124">
                  <c:v>9.229943799E-11</c:v>
                </c:pt>
                <c:pt idx="116125">
                  <c:v>3.9851329840000001E-9</c:v>
                </c:pt>
                <c:pt idx="116126">
                  <c:v>1.8551217400000002E-11</c:v>
                </c:pt>
                <c:pt idx="116127">
                  <c:v>5.4416105590000001E-15</c:v>
                </c:pt>
                <c:pt idx="116128">
                  <c:v>2.17255245E-11</c:v>
                </c:pt>
                <c:pt idx="116129">
                  <c:v>1.241984742E-9</c:v>
                </c:pt>
                <c:pt idx="116130">
                  <c:v>3.596469449E-10</c:v>
                </c:pt>
                <c:pt idx="116131">
                  <c:v>6.3998546060000003E-10</c:v>
                </c:pt>
                <c:pt idx="116132">
                  <c:v>7.9717095520000003E-10</c:v>
                </c:pt>
                <c:pt idx="116133">
                  <c:v>6.3438425549999995E-8</c:v>
                </c:pt>
                <c:pt idx="116134">
                  <c:v>2.6417463489999998E-9</c:v>
                </c:pt>
                <c:pt idx="116135">
                  <c:v>4.1445170190000003E-9</c:v>
                </c:pt>
                <c:pt idx="116136">
                  <c:v>5.6236326530000004E-9</c:v>
                </c:pt>
                <c:pt idx="116137">
                  <c:v>8.6390347950000002E-8</c:v>
                </c:pt>
                <c:pt idx="116138">
                  <c:v>9.7823031959999996E-9</c:v>
                </c:pt>
                <c:pt idx="116139">
                  <c:v>9.5029941499999998E-9</c:v>
                </c:pt>
                <c:pt idx="116140">
                  <c:v>1.4920086469999999E-8</c:v>
                </c:pt>
                <c:pt idx="116141">
                  <c:v>1.189559472E-6</c:v>
                </c:pt>
                <c:pt idx="116142">
                  <c:v>3.877957566E-8</c:v>
                </c:pt>
                <c:pt idx="116143">
                  <c:v>1.5435405680000001E-8</c:v>
                </c:pt>
                <c:pt idx="116144">
                  <c:v>1.83121944E-9</c:v>
                </c:pt>
                <c:pt idx="116145">
                  <c:v>2.2698778480000002E-6</c:v>
                </c:pt>
                <c:pt idx="116146">
                  <c:v>1.325618934E-8</c:v>
                </c:pt>
                <c:pt idx="116147">
                  <c:v>1.800582724E-8</c:v>
                </c:pt>
                <c:pt idx="116148">
                  <c:v>1.009383303E-8</c:v>
                </c:pt>
                <c:pt idx="116149">
                  <c:v>1.5665335070000001E-7</c:v>
                </c:pt>
                <c:pt idx="116150">
                  <c:v>1.570951675E-8</c:v>
                </c:pt>
                <c:pt idx="116151">
                  <c:v>1.2818170720000001E-8</c:v>
                </c:pt>
                <c:pt idx="116152">
                  <c:v>7.7872744430000001E-9</c:v>
                </c:pt>
                <c:pt idx="116153">
                  <c:v>6.0038230590000004E-8</c:v>
                </c:pt>
                <c:pt idx="116154">
                  <c:v>1.025411514E-8</c:v>
                </c:pt>
                <c:pt idx="116155">
                  <c:v>7.0984801539999999E-9</c:v>
                </c:pt>
                <c:pt idx="116156">
                  <c:v>5.4868476910000003E-9</c:v>
                </c:pt>
                <c:pt idx="116157">
                  <c:v>4.548148082E-8</c:v>
                </c:pt>
                <c:pt idx="116158">
                  <c:v>4.7936524140000003E-9</c:v>
                </c:pt>
                <c:pt idx="116159">
                  <c:v>1.1917430439999999E-9</c:v>
                </c:pt>
                <c:pt idx="116160">
                  <c:v>1.145355487E-9</c:v>
                </c:pt>
                <c:pt idx="116161">
                  <c:v>3.4856514389999998E-8</c:v>
                </c:pt>
                <c:pt idx="116162">
                  <c:v>6.2788341199999999E-10</c:v>
                </c:pt>
                <c:pt idx="116163">
                  <c:v>1.8179446739999999E-10</c:v>
                </c:pt>
                <c:pt idx="116164">
                  <c:v>5.7459925189999998E-10</c:v>
                </c:pt>
                <c:pt idx="116165">
                  <c:v>6.4282606929999999E-9</c:v>
                </c:pt>
                <c:pt idx="116166">
                  <c:v>4.3609416670000002E-10</c:v>
                </c:pt>
                <c:pt idx="116167">
                  <c:v>1.729993946E-9</c:v>
                </c:pt>
                <c:pt idx="116168">
                  <c:v>1.5615715169999999E-9</c:v>
                </c:pt>
                <c:pt idx="116169">
                  <c:v>1.081641673E-9</c:v>
                </c:pt>
                <c:pt idx="116170">
                  <c:v>1.9736140130000001E-9</c:v>
                </c:pt>
                <c:pt idx="116171">
                  <c:v>2.603142003E-9</c:v>
                </c:pt>
                <c:pt idx="116172">
                  <c:v>2.36207787E-9</c:v>
                </c:pt>
                <c:pt idx="116173">
                  <c:v>3.1994186090000002E-9</c:v>
                </c:pt>
                <c:pt idx="116174">
                  <c:v>2.2386530870000002E-9</c:v>
                </c:pt>
                <c:pt idx="116175">
                  <c:v>1.1668354210000001E-9</c:v>
                </c:pt>
                <c:pt idx="116176">
                  <c:v>8.7879650990000004E-10</c:v>
                </c:pt>
                <c:pt idx="116177">
                  <c:v>9.5210846269999993E-10</c:v>
                </c:pt>
                <c:pt idx="116178">
                  <c:v>2.4464325909999998E-10</c:v>
                </c:pt>
                <c:pt idx="116179">
                  <c:v>7.4787792989999995E-10</c:v>
                </c:pt>
                <c:pt idx="116180">
                  <c:v>2.3242298860000001E-10</c:v>
                </c:pt>
                <c:pt idx="116181">
                  <c:v>9.7160240460000004E-9</c:v>
                </c:pt>
                <c:pt idx="116182">
                  <c:v>8.0061410119999994E-9</c:v>
                </c:pt>
                <c:pt idx="116183">
                  <c:v>1.4338894419999999E-8</c:v>
                </c:pt>
                <c:pt idx="116184">
                  <c:v>3.4208070870000001E-8</c:v>
                </c:pt>
                <c:pt idx="116185">
                  <c:v>9.250368702E-7</c:v>
                </c:pt>
                <c:pt idx="116186">
                  <c:v>1.320481289E-8</c:v>
                </c:pt>
                <c:pt idx="116187">
                  <c:v>2.066261615E-8</c:v>
                </c:pt>
                <c:pt idx="116188">
                  <c:v>1.6355783889999998E-8</c:v>
                </c:pt>
                <c:pt idx="116189">
                  <c:v>1.4055305059999999E-8</c:v>
                </c:pt>
                <c:pt idx="116190">
                  <c:v>1.085398413E-8</c:v>
                </c:pt>
                <c:pt idx="116191">
                  <c:v>2.17907765E-8</c:v>
                </c:pt>
                <c:pt idx="116192">
                  <c:v>3.2888745670000003E-8</c:v>
                </c:pt>
                <c:pt idx="116193">
                  <c:v>2.1598455770000001E-7</c:v>
                </c:pt>
                <c:pt idx="116194">
                  <c:v>5.5193731379999999E-8</c:v>
                </c:pt>
                <c:pt idx="116195">
                  <c:v>2.3810594960000001E-8</c:v>
                </c:pt>
                <c:pt idx="116196">
                  <c:v>6.2425184389999996E-9</c:v>
                </c:pt>
                <c:pt idx="116197">
                  <c:v>6.1710926379999996E-8</c:v>
                </c:pt>
                <c:pt idx="116198">
                  <c:v>1.967979423E-8</c:v>
                </c:pt>
                <c:pt idx="116199">
                  <c:v>1.493803199E-8</c:v>
                </c:pt>
                <c:pt idx="116200">
                  <c:v>1.286078455E-9</c:v>
                </c:pt>
                <c:pt idx="116201">
                  <c:v>2.4013157209999998E-9</c:v>
                </c:pt>
                <c:pt idx="116202">
                  <c:v>2.2556202040000001E-8</c:v>
                </c:pt>
                <c:pt idx="116203">
                  <c:v>9.6800916890000008E-9</c:v>
                </c:pt>
                <c:pt idx="116204">
                  <c:v>1.5929348449999999E-8</c:v>
                </c:pt>
                <c:pt idx="116205">
                  <c:v>1.3041875589999999E-7</c:v>
                </c:pt>
                <c:pt idx="116206">
                  <c:v>3.9053491100000003E-9</c:v>
                </c:pt>
                <c:pt idx="116207">
                  <c:v>5.5621582459999998E-9</c:v>
                </c:pt>
                <c:pt idx="116208">
                  <c:v>2.4162501270000001E-9</c:v>
                </c:pt>
                <c:pt idx="116209">
                  <c:v>1.405216823E-9</c:v>
                </c:pt>
                <c:pt idx="116210">
                  <c:v>6.7274054170000001E-10</c:v>
                </c:pt>
                <c:pt idx="116211">
                  <c:v>4.730145221E-10</c:v>
                </c:pt>
                <c:pt idx="116212">
                  <c:v>1.86127777E-9</c:v>
                </c:pt>
                <c:pt idx="116213">
                  <c:v>1.3834819639999999E-8</c:v>
                </c:pt>
                <c:pt idx="116214">
                  <c:v>5.6430333629999998E-9</c:v>
                </c:pt>
                <c:pt idx="116215">
                  <c:v>1.0360120060000001E-8</c:v>
                </c:pt>
                <c:pt idx="116216">
                  <c:v>1.394060932E-8</c:v>
                </c:pt>
                <c:pt idx="116217">
                  <c:v>6.1846788130000006E-8</c:v>
                </c:pt>
                <c:pt idx="116218">
                  <c:v>2.248570826E-10</c:v>
                </c:pt>
                <c:pt idx="116219">
                  <c:v>3.9516494440000003E-9</c:v>
                </c:pt>
                <c:pt idx="116220">
                  <c:v>9.4371526819999992E-10</c:v>
                </c:pt>
                <c:pt idx="116221">
                  <c:v>6.0712729189999999E-9</c:v>
                </c:pt>
                <c:pt idx="116222">
                  <c:v>2.232669507E-9</c:v>
                </c:pt>
                <c:pt idx="116223">
                  <c:v>4.634795988E-9</c:v>
                </c:pt>
                <c:pt idx="116224">
                  <c:v>9.1605084459999996E-10</c:v>
                </c:pt>
                <c:pt idx="116225">
                  <c:v>8.849874215E-9</c:v>
                </c:pt>
                <c:pt idx="116226">
                  <c:v>1.840519163E-9</c:v>
                </c:pt>
                <c:pt idx="116227">
                  <c:v>2.1889515399999998E-9</c:v>
                </c:pt>
                <c:pt idx="116228">
                  <c:v>2.1657584769999999E-10</c:v>
                </c:pt>
                <c:pt idx="116229">
                  <c:v>8.8245700790000001E-9</c:v>
                </c:pt>
                <c:pt idx="116230">
                  <c:v>2.483509383E-9</c:v>
                </c:pt>
                <c:pt idx="116231">
                  <c:v>7.3695026089999995E-10</c:v>
                </c:pt>
                <c:pt idx="116232">
                  <c:v>7.9761017110000001E-10</c:v>
                </c:pt>
                <c:pt idx="116233">
                  <c:v>6.6330221939999995E-8</c:v>
                </c:pt>
                <c:pt idx="116234">
                  <c:v>1.660953747E-8</c:v>
                </c:pt>
                <c:pt idx="116235">
                  <c:v>2.6189550160000001E-8</c:v>
                </c:pt>
                <c:pt idx="116236">
                  <c:v>1.7596725959999999E-7</c:v>
                </c:pt>
                <c:pt idx="116237">
                  <c:v>3.550252962E-7</c:v>
                </c:pt>
                <c:pt idx="116238">
                  <c:v>2.299798429E-8</c:v>
                </c:pt>
                <c:pt idx="116239">
                  <c:v>6.3912697130000002E-9</c:v>
                </c:pt>
                <c:pt idx="116240">
                  <c:v>6.0275565959999998E-9</c:v>
                </c:pt>
                <c:pt idx="116241">
                  <c:v>3.1667720009999998E-8</c:v>
                </c:pt>
                <c:pt idx="116242">
                  <c:v>4.4537729479999998E-9</c:v>
                </c:pt>
                <c:pt idx="116243">
                  <c:v>5.2314665480000002E-9</c:v>
                </c:pt>
                <c:pt idx="116244">
                  <c:v>3.3891609900000003E-8</c:v>
                </c:pt>
                <c:pt idx="116245">
                  <c:v>1.431740383E-7</c:v>
                </c:pt>
                <c:pt idx="116246">
                  <c:v>1.167200717E-8</c:v>
                </c:pt>
                <c:pt idx="116247">
                  <c:v>1.014261906E-8</c:v>
                </c:pt>
                <c:pt idx="116248">
                  <c:v>2.1198976260000001E-8</c:v>
                </c:pt>
                <c:pt idx="116249">
                  <c:v>4.2952196009999996E-9</c:v>
                </c:pt>
                <c:pt idx="116250">
                  <c:v>1.6677404439999999E-9</c:v>
                </c:pt>
                <c:pt idx="116251">
                  <c:v>2.8510985580000001E-9</c:v>
                </c:pt>
                <c:pt idx="116252">
                  <c:v>2.7421117160000002E-9</c:v>
                </c:pt>
                <c:pt idx="116253">
                  <c:v>1.609519006E-9</c:v>
                </c:pt>
                <c:pt idx="116254">
                  <c:v>2.0374247379999999E-9</c:v>
                </c:pt>
                <c:pt idx="116255">
                  <c:v>3.4843075509999999E-10</c:v>
                </c:pt>
                <c:pt idx="116256">
                  <c:v>4.2038819789999997E-8</c:v>
                </c:pt>
                <c:pt idx="116257">
                  <c:v>5.8638280089999999E-8</c:v>
                </c:pt>
                <c:pt idx="116258">
                  <c:v>2.0907244889999999E-8</c:v>
                </c:pt>
                <c:pt idx="116259">
                  <c:v>1.072818519E-8</c:v>
                </c:pt>
                <c:pt idx="116260">
                  <c:v>2.3478493520000002E-10</c:v>
                </c:pt>
                <c:pt idx="116261">
                  <c:v>3.31631671E-9</c:v>
                </c:pt>
                <c:pt idx="116262">
                  <c:v>1.004640122E-8</c:v>
                </c:pt>
                <c:pt idx="116263">
                  <c:v>2.5819179410000002E-9</c:v>
                </c:pt>
                <c:pt idx="116264">
                  <c:v>9.3466958040000005E-9</c:v>
                </c:pt>
                <c:pt idx="116265">
                  <c:v>1.6438589169999999E-8</c:v>
                </c:pt>
                <c:pt idx="116266">
                  <c:v>1.232346377E-8</c:v>
                </c:pt>
                <c:pt idx="116267">
                  <c:v>5.9316979239999997E-9</c:v>
                </c:pt>
                <c:pt idx="116268">
                  <c:v>6.6708935310000003E-9</c:v>
                </c:pt>
                <c:pt idx="116269">
                  <c:v>6.2954090529999996E-9</c:v>
                </c:pt>
                <c:pt idx="116270">
                  <c:v>3.59189039E-10</c:v>
                </c:pt>
                <c:pt idx="116271">
                  <c:v>8.6983499669999999E-10</c:v>
                </c:pt>
                <c:pt idx="116272">
                  <c:v>4.24354395E-9</c:v>
                </c:pt>
                <c:pt idx="116273">
                  <c:v>4.6597841610000003E-10</c:v>
                </c:pt>
                <c:pt idx="116274">
                  <c:v>7.0175017719999999E-10</c:v>
                </c:pt>
                <c:pt idx="116275">
                  <c:v>2.720192171E-9</c:v>
                </c:pt>
                <c:pt idx="116276">
                  <c:v>1.9846389359999999E-9</c:v>
                </c:pt>
                <c:pt idx="116277">
                  <c:v>3.1082052090000002E-9</c:v>
                </c:pt>
                <c:pt idx="116278">
                  <c:v>7.8385962910000006E-9</c:v>
                </c:pt>
                <c:pt idx="116279">
                  <c:v>1.5691981769999999E-8</c:v>
                </c:pt>
                <c:pt idx="116280">
                  <c:v>6.2433100739999999E-9</c:v>
                </c:pt>
                <c:pt idx="116281">
                  <c:v>3.2972498279999999E-9</c:v>
                </c:pt>
                <c:pt idx="116282">
                  <c:v>1.015326906E-8</c:v>
                </c:pt>
                <c:pt idx="116283">
                  <c:v>1.121577061E-8</c:v>
                </c:pt>
                <c:pt idx="116284">
                  <c:v>2.0550675049999999E-10</c:v>
                </c:pt>
                <c:pt idx="116285">
                  <c:v>2.5835838100000001E-9</c:v>
                </c:pt>
                <c:pt idx="116286">
                  <c:v>1.111857266E-8</c:v>
                </c:pt>
                <c:pt idx="116287">
                  <c:v>7.3091170739999998E-9</c:v>
                </c:pt>
                <c:pt idx="116288">
                  <c:v>6.1546002819999997E-10</c:v>
                </c:pt>
                <c:pt idx="116289">
                  <c:v>5.1030370169999997E-9</c:v>
                </c:pt>
                <c:pt idx="116290">
                  <c:v>6.2419311519999996E-9</c:v>
                </c:pt>
                <c:pt idx="116291">
                  <c:v>4.7385116199999996E-10</c:v>
                </c:pt>
                <c:pt idx="116292">
                  <c:v>1.0777889560000001E-8</c:v>
                </c:pt>
                <c:pt idx="116293">
                  <c:v>1.0716683689999999E-9</c:v>
                </c:pt>
                <c:pt idx="116294">
                  <c:v>1.5661400829999999E-9</c:v>
                </c:pt>
                <c:pt idx="116295">
                  <c:v>1.6108371220000001E-9</c:v>
                </c:pt>
                <c:pt idx="116296">
                  <c:v>2.863374956E-8</c:v>
                </c:pt>
                <c:pt idx="116297">
                  <c:v>4.481225253E-9</c:v>
                </c:pt>
                <c:pt idx="116298">
                  <c:v>1.4092810769999999E-9</c:v>
                </c:pt>
                <c:pt idx="116299">
                  <c:v>5.2447569950000004E-9</c:v>
                </c:pt>
                <c:pt idx="116300">
                  <c:v>1.5384150729999999E-8</c:v>
                </c:pt>
                <c:pt idx="116301">
                  <c:v>6.7511744669999998E-9</c:v>
                </c:pt>
                <c:pt idx="116302">
                  <c:v>4.8505193779999997E-9</c:v>
                </c:pt>
                <c:pt idx="116303">
                  <c:v>1.123125562E-8</c:v>
                </c:pt>
                <c:pt idx="116304">
                  <c:v>1.146537227E-8</c:v>
                </c:pt>
                <c:pt idx="116305">
                  <c:v>1.5876537379999999E-8</c:v>
                </c:pt>
                <c:pt idx="116306">
                  <c:v>1.2015363E-8</c:v>
                </c:pt>
                <c:pt idx="116307">
                  <c:v>6.438618884E-9</c:v>
                </c:pt>
                <c:pt idx="116308">
                  <c:v>2.028649957E-8</c:v>
                </c:pt>
                <c:pt idx="116309">
                  <c:v>2.3533142819999999E-9</c:v>
                </c:pt>
                <c:pt idx="116310">
                  <c:v>1.3325925169999999E-8</c:v>
                </c:pt>
                <c:pt idx="116311">
                  <c:v>8.9002979819999999E-9</c:v>
                </c:pt>
                <c:pt idx="116312">
                  <c:v>2.126492357E-8</c:v>
                </c:pt>
                <c:pt idx="116313">
                  <c:v>1.296560472E-9</c:v>
                </c:pt>
                <c:pt idx="116314">
                  <c:v>1.1063995789999999E-8</c:v>
                </c:pt>
                <c:pt idx="116315">
                  <c:v>9.8836937619999999E-10</c:v>
                </c:pt>
                <c:pt idx="116316">
                  <c:v>2.226963987E-7</c:v>
                </c:pt>
                <c:pt idx="116317">
                  <c:v>6.6785777189999997E-8</c:v>
                </c:pt>
                <c:pt idx="116318">
                  <c:v>3.7026265079999997E-8</c:v>
                </c:pt>
                <c:pt idx="116319">
                  <c:v>3.6280252850000003E-8</c:v>
                </c:pt>
                <c:pt idx="116320">
                  <c:v>4.765128217E-8</c:v>
                </c:pt>
                <c:pt idx="116321">
                  <c:v>9.1174097109999997E-9</c:v>
                </c:pt>
                <c:pt idx="116322">
                  <c:v>2.2146005230000001E-9</c:v>
                </c:pt>
                <c:pt idx="116323">
                  <c:v>1.328758666E-9</c:v>
                </c:pt>
                <c:pt idx="116324">
                  <c:v>5.1523175870000002E-10</c:v>
                </c:pt>
                <c:pt idx="116325">
                  <c:v>1.2872665439999999E-9</c:v>
                </c:pt>
                <c:pt idx="116326">
                  <c:v>1.62538376E-9</c:v>
                </c:pt>
                <c:pt idx="116327">
                  <c:v>1.874509213E-9</c:v>
                </c:pt>
                <c:pt idx="116328">
                  <c:v>3.879705598E-9</c:v>
                </c:pt>
                <c:pt idx="116329">
                  <c:v>3.4941449909999999E-9</c:v>
                </c:pt>
                <c:pt idx="116330">
                  <c:v>1.308342708E-9</c:v>
                </c:pt>
                <c:pt idx="116331">
                  <c:v>4.6861102189999997E-9</c:v>
                </c:pt>
                <c:pt idx="116332">
                  <c:v>1.5391200550000001E-9</c:v>
                </c:pt>
                <c:pt idx="116333">
                  <c:v>2.349100579E-9</c:v>
                </c:pt>
                <c:pt idx="116334">
                  <c:v>2.7610243520000001E-9</c:v>
                </c:pt>
                <c:pt idx="116335">
                  <c:v>2.8908764609999999E-9</c:v>
                </c:pt>
                <c:pt idx="116336">
                  <c:v>2.1496669449999999E-8</c:v>
                </c:pt>
                <c:pt idx="116337">
                  <c:v>5.0358777490000002E-9</c:v>
                </c:pt>
                <c:pt idx="116338">
                  <c:v>4.5793877339999996E-9</c:v>
                </c:pt>
                <c:pt idx="116339">
                  <c:v>1.0573705829999999E-8</c:v>
                </c:pt>
                <c:pt idx="116340">
                  <c:v>1.6858099920000001E-8</c:v>
                </c:pt>
                <c:pt idx="116341">
                  <c:v>3.1367942590000001E-9</c:v>
                </c:pt>
                <c:pt idx="116342">
                  <c:v>1.0747983749999999E-9</c:v>
                </c:pt>
                <c:pt idx="116343">
                  <c:v>7.6583872960000001E-10</c:v>
                </c:pt>
                <c:pt idx="116344">
                  <c:v>2.8861512439999999E-9</c:v>
                </c:pt>
                <c:pt idx="116345">
                  <c:v>2.1415358270000001E-10</c:v>
                </c:pt>
                <c:pt idx="116346">
                  <c:v>7.0368976149999996E-10</c:v>
                </c:pt>
                <c:pt idx="116347">
                  <c:v>3.1827724839999998E-9</c:v>
                </c:pt>
                <c:pt idx="116348">
                  <c:v>1.0727374109999999E-7</c:v>
                </c:pt>
                <c:pt idx="116349">
                  <c:v>1.9416139939999999E-8</c:v>
                </c:pt>
                <c:pt idx="116350">
                  <c:v>4.6026766450000003E-9</c:v>
                </c:pt>
                <c:pt idx="116351">
                  <c:v>1.0143163110000001E-8</c:v>
                </c:pt>
                <c:pt idx="116352">
                  <c:v>2.8068391120000001E-8</c:v>
                </c:pt>
                <c:pt idx="116353">
                  <c:v>3.3832477459999998E-9</c:v>
                </c:pt>
                <c:pt idx="116354">
                  <c:v>2.6116199899999999E-9</c:v>
                </c:pt>
                <c:pt idx="116355">
                  <c:v>6.5349675640000003E-9</c:v>
                </c:pt>
                <c:pt idx="116356">
                  <c:v>6.4173550970000001E-8</c:v>
                </c:pt>
                <c:pt idx="116357">
                  <c:v>1.524619055E-8</c:v>
                </c:pt>
                <c:pt idx="116358">
                  <c:v>1.5540612330000002E-8</c:v>
                </c:pt>
                <c:pt idx="116359">
                  <c:v>5.3858941209999999E-8</c:v>
                </c:pt>
                <c:pt idx="116360">
                  <c:v>4.8377618000000002E-7</c:v>
                </c:pt>
                <c:pt idx="116361">
                  <c:v>3.8976113260000003E-8</c:v>
                </c:pt>
                <c:pt idx="116362">
                  <c:v>6.0521392250000003E-9</c:v>
                </c:pt>
                <c:pt idx="116363">
                  <c:v>2.5082093169999998E-9</c:v>
                </c:pt>
                <c:pt idx="116364">
                  <c:v>1.551236961E-8</c:v>
                </c:pt>
                <c:pt idx="116365">
                  <c:v>7.1409919149999997E-9</c:v>
                </c:pt>
                <c:pt idx="116366">
                  <c:v>3.718162559E-9</c:v>
                </c:pt>
                <c:pt idx="116367">
                  <c:v>4.3981449939999998E-10</c:v>
                </c:pt>
                <c:pt idx="116368">
                  <c:v>1.3997306579999999E-7</c:v>
                </c:pt>
                <c:pt idx="116369">
                  <c:v>3.1320533400000001E-9</c:v>
                </c:pt>
                <c:pt idx="116370">
                  <c:v>2.6682999370000001E-9</c:v>
                </c:pt>
                <c:pt idx="116371">
                  <c:v>4.2103914539999998E-9</c:v>
                </c:pt>
                <c:pt idx="116372">
                  <c:v>3.9252042529999998E-9</c:v>
                </c:pt>
                <c:pt idx="116373">
                  <c:v>6.9496875290000004E-10</c:v>
                </c:pt>
                <c:pt idx="116374">
                  <c:v>4.5049530950000002E-10</c:v>
                </c:pt>
                <c:pt idx="116375">
                  <c:v>2.7289232970000001E-10</c:v>
                </c:pt>
                <c:pt idx="116376">
                  <c:v>1.092587555E-9</c:v>
                </c:pt>
                <c:pt idx="116377">
                  <c:v>3.2347735799999999E-10</c:v>
                </c:pt>
                <c:pt idx="116378">
                  <c:v>1.116435795E-10</c:v>
                </c:pt>
                <c:pt idx="116379">
                  <c:v>2.052007947E-10</c:v>
                </c:pt>
                <c:pt idx="116380">
                  <c:v>1.602979871E-8</c:v>
                </c:pt>
                <c:pt idx="116381">
                  <c:v>3.069098441E-10</c:v>
                </c:pt>
                <c:pt idx="116382">
                  <c:v>1.497351482E-10</c:v>
                </c:pt>
                <c:pt idx="116383">
                  <c:v>1.526869741E-10</c:v>
                </c:pt>
                <c:pt idx="116384">
                  <c:v>1.3465884400000001E-9</c:v>
                </c:pt>
                <c:pt idx="116385">
                  <c:v>1.965022538E-10</c:v>
                </c:pt>
                <c:pt idx="116386">
                  <c:v>1.774161407E-10</c:v>
                </c:pt>
                <c:pt idx="116387">
                  <c:v>2.117315598E-10</c:v>
                </c:pt>
                <c:pt idx="116388">
                  <c:v>4.9897707570000003E-9</c:v>
                </c:pt>
                <c:pt idx="116389">
                  <c:v>1.795699599E-10</c:v>
                </c:pt>
                <c:pt idx="116390">
                  <c:v>1.5957627040000001E-9</c:v>
                </c:pt>
                <c:pt idx="116391">
                  <c:v>2.6700085049999998E-9</c:v>
                </c:pt>
                <c:pt idx="116392">
                  <c:v>5.3661519880000002E-8</c:v>
                </c:pt>
                <c:pt idx="116393">
                  <c:v>1.756493085E-9</c:v>
                </c:pt>
                <c:pt idx="116394">
                  <c:v>1.4681197560000001E-9</c:v>
                </c:pt>
                <c:pt idx="116395">
                  <c:v>2.2853488630000001E-9</c:v>
                </c:pt>
                <c:pt idx="116396">
                  <c:v>2.451852338E-8</c:v>
                </c:pt>
                <c:pt idx="116397">
                  <c:v>1.638597661E-9</c:v>
                </c:pt>
                <c:pt idx="116398">
                  <c:v>3.1760664290000001E-9</c:v>
                </c:pt>
                <c:pt idx="116399">
                  <c:v>5.2516040240000002E-9</c:v>
                </c:pt>
                <c:pt idx="116400">
                  <c:v>1.22936033E-7</c:v>
                </c:pt>
                <c:pt idx="116401">
                  <c:v>6.3495688760000002E-9</c:v>
                </c:pt>
                <c:pt idx="116402">
                  <c:v>2.6355286219999998E-9</c:v>
                </c:pt>
                <c:pt idx="116403">
                  <c:v>2.0178394870000001E-9</c:v>
                </c:pt>
                <c:pt idx="116404">
                  <c:v>8.5102767369999999E-8</c:v>
                </c:pt>
                <c:pt idx="116405">
                  <c:v>2.128308273E-9</c:v>
                </c:pt>
                <c:pt idx="116406">
                  <c:v>3.3161160400000001E-9</c:v>
                </c:pt>
                <c:pt idx="116407">
                  <c:v>1.82562015E-9</c:v>
                </c:pt>
                <c:pt idx="116408">
                  <c:v>4.9325292309999998E-7</c:v>
                </c:pt>
                <c:pt idx="116409">
                  <c:v>3.0323079070000003E-11</c:v>
                </c:pt>
                <c:pt idx="116410">
                  <c:v>4.7982294119999998E-9</c:v>
                </c:pt>
                <c:pt idx="116411">
                  <c:v>7.9790623089999995E-9</c:v>
                </c:pt>
                <c:pt idx="116412">
                  <c:v>5.0843483230000002E-7</c:v>
                </c:pt>
                <c:pt idx="116413">
                  <c:v>3.3412896780000001E-9</c:v>
                </c:pt>
                <c:pt idx="116414">
                  <c:v>1.286179735E-9</c:v>
                </c:pt>
                <c:pt idx="116415">
                  <c:v>1.1143200190000001E-9</c:v>
                </c:pt>
                <c:pt idx="116416">
                  <c:v>1.5901010070000002E-8</c:v>
                </c:pt>
                <c:pt idx="116417">
                  <c:v>7.0890836299999995E-10</c:v>
                </c:pt>
                <c:pt idx="116418">
                  <c:v>3.998769508E-10</c:v>
                </c:pt>
                <c:pt idx="116419">
                  <c:v>2.4607298920000002E-10</c:v>
                </c:pt>
                <c:pt idx="116420">
                  <c:v>1.3996115469999999E-9</c:v>
                </c:pt>
                <c:pt idx="116421">
                  <c:v>8.1228054630000001E-11</c:v>
                </c:pt>
                <c:pt idx="116422">
                  <c:v>2.850082051E-11</c:v>
                </c:pt>
                <c:pt idx="116423">
                  <c:v>5.6583943869999998E-12</c:v>
                </c:pt>
                <c:pt idx="116424">
                  <c:v>1.737207605E-14</c:v>
                </c:pt>
                <c:pt idx="116425">
                  <c:v>3.9245242429999998E-12</c:v>
                </c:pt>
                <c:pt idx="116426">
                  <c:v>1.088194462E-11</c:v>
                </c:pt>
                <c:pt idx="116427">
                  <c:v>1.6701235959999999E-11</c:v>
                </c:pt>
                <c:pt idx="116428">
                  <c:v>1.0683765400000001E-9</c:v>
                </c:pt>
                <c:pt idx="116429">
                  <c:v>2.872205895E-11</c:v>
                </c:pt>
                <c:pt idx="116430">
                  <c:v>1.6669917119999999E-11</c:v>
                </c:pt>
                <c:pt idx="116431">
                  <c:v>7.1467898059999998E-12</c:v>
                </c:pt>
                <c:pt idx="116432">
                  <c:v>4.6699155799999999E-10</c:v>
                </c:pt>
                <c:pt idx="116433">
                  <c:v>3.6613609540000002E-11</c:v>
                </c:pt>
                <c:pt idx="116434">
                  <c:v>7.8217615930000005E-11</c:v>
                </c:pt>
                <c:pt idx="116435">
                  <c:v>1.099816807E-10</c:v>
                </c:pt>
                <c:pt idx="116436">
                  <c:v>2.425794015E-9</c:v>
                </c:pt>
                <c:pt idx="116437">
                  <c:v>4.3071204120000001E-10</c:v>
                </c:pt>
                <c:pt idx="116438">
                  <c:v>6.560921029E-10</c:v>
                </c:pt>
                <c:pt idx="116439">
                  <c:v>8.647547892E-10</c:v>
                </c:pt>
                <c:pt idx="116440">
                  <c:v>2.136472559E-8</c:v>
                </c:pt>
                <c:pt idx="116441">
                  <c:v>2.223051308E-9</c:v>
                </c:pt>
                <c:pt idx="116442">
                  <c:v>1.3437712630000001E-9</c:v>
                </c:pt>
                <c:pt idx="116443">
                  <c:v>1.080505177E-9</c:v>
                </c:pt>
                <c:pt idx="116444">
                  <c:v>1.5404469070000001E-8</c:v>
                </c:pt>
                <c:pt idx="116445">
                  <c:v>4.6356050900000001E-9</c:v>
                </c:pt>
                <c:pt idx="116446">
                  <c:v>2.7674991510000001E-9</c:v>
                </c:pt>
                <c:pt idx="116447">
                  <c:v>2.0652828639999998E-9</c:v>
                </c:pt>
                <c:pt idx="116448">
                  <c:v>6.9995379379999995E-8</c:v>
                </c:pt>
                <c:pt idx="116449">
                  <c:v>1.295402791E-8</c:v>
                </c:pt>
                <c:pt idx="116450">
                  <c:v>5.5497712379999998E-9</c:v>
                </c:pt>
                <c:pt idx="116451">
                  <c:v>8.9651712979999993E-9</c:v>
                </c:pt>
                <c:pt idx="116452">
                  <c:v>1.420986096E-6</c:v>
                </c:pt>
                <c:pt idx="116453">
                  <c:v>8.3028551470000005E-9</c:v>
                </c:pt>
                <c:pt idx="116454">
                  <c:v>1.1582301089999999E-8</c:v>
                </c:pt>
                <c:pt idx="116455">
                  <c:v>6.3984500470000004E-9</c:v>
                </c:pt>
                <c:pt idx="116456">
                  <c:v>1.479034959E-8</c:v>
                </c:pt>
                <c:pt idx="116457">
                  <c:v>4.5460624889999999E-9</c:v>
                </c:pt>
                <c:pt idx="116458">
                  <c:v>5.4526538709999996E-9</c:v>
                </c:pt>
                <c:pt idx="116459">
                  <c:v>5.7119090400000002E-9</c:v>
                </c:pt>
                <c:pt idx="116460">
                  <c:v>9.2649459669999999E-8</c:v>
                </c:pt>
                <c:pt idx="116461">
                  <c:v>7.7592445959999998E-9</c:v>
                </c:pt>
                <c:pt idx="116462">
                  <c:v>2.593708777E-9</c:v>
                </c:pt>
                <c:pt idx="116463">
                  <c:v>1.641358056E-10</c:v>
                </c:pt>
                <c:pt idx="116464">
                  <c:v>1.5916105460000001E-8</c:v>
                </c:pt>
                <c:pt idx="116465">
                  <c:v>1.401290461E-9</c:v>
                </c:pt>
                <c:pt idx="116466">
                  <c:v>1.160015419E-9</c:v>
                </c:pt>
                <c:pt idx="116467">
                  <c:v>2.0520525280000001E-10</c:v>
                </c:pt>
                <c:pt idx="116468">
                  <c:v>6.9241457500000003E-11</c:v>
                </c:pt>
                <c:pt idx="116469">
                  <c:v>8.7361775780000002E-10</c:v>
                </c:pt>
                <c:pt idx="116470">
                  <c:v>5.4637127030000002E-10</c:v>
                </c:pt>
                <c:pt idx="116471">
                  <c:v>5.3935751829999999E-11</c:v>
                </c:pt>
                <c:pt idx="116472">
                  <c:v>9.6189988109999992E-10</c:v>
                </c:pt>
                <c:pt idx="116473">
                  <c:v>2.7224569820000002E-10</c:v>
                </c:pt>
                <c:pt idx="116474">
                  <c:v>2.8606416390000001E-10</c:v>
                </c:pt>
                <c:pt idx="116475">
                  <c:v>2.824140446E-10</c:v>
                </c:pt>
                <c:pt idx="116476">
                  <c:v>3.2319115879999998E-10</c:v>
                </c:pt>
                <c:pt idx="116477">
                  <c:v>3.8575892379999997E-10</c:v>
                </c:pt>
                <c:pt idx="116478">
                  <c:v>5.1959513149999998E-10</c:v>
                </c:pt>
                <c:pt idx="116479">
                  <c:v>7.2745725589999997E-10</c:v>
                </c:pt>
                <c:pt idx="116480">
                  <c:v>5.0765610009999997E-9</c:v>
                </c:pt>
                <c:pt idx="116481">
                  <c:v>2.330870833E-9</c:v>
                </c:pt>
                <c:pt idx="116482">
                  <c:v>6.5206277729999997E-10</c:v>
                </c:pt>
                <c:pt idx="116483">
                  <c:v>1.9737211010000002E-9</c:v>
                </c:pt>
                <c:pt idx="116484">
                  <c:v>2.6071629220000001E-8</c:v>
                </c:pt>
                <c:pt idx="116485">
                  <c:v>3.9567278700000001E-9</c:v>
                </c:pt>
                <c:pt idx="116486">
                  <c:v>3.2604911069999999E-9</c:v>
                </c:pt>
                <c:pt idx="116487">
                  <c:v>1.568445207E-9</c:v>
                </c:pt>
                <c:pt idx="116488">
                  <c:v>6.3049605570000001E-9</c:v>
                </c:pt>
                <c:pt idx="116489">
                  <c:v>9.2077677440000008E-9</c:v>
                </c:pt>
                <c:pt idx="116490">
                  <c:v>2.6047122679999999E-9</c:v>
                </c:pt>
                <c:pt idx="116491">
                  <c:v>2.318409756E-8</c:v>
                </c:pt>
                <c:pt idx="116492">
                  <c:v>4.1600001150000001E-7</c:v>
                </c:pt>
                <c:pt idx="116493">
                  <c:v>3.3479256529999997E-8</c:v>
                </c:pt>
                <c:pt idx="116494">
                  <c:v>3.9006268960000002E-8</c:v>
                </c:pt>
                <c:pt idx="116495">
                  <c:v>2.4904635639999999E-8</c:v>
                </c:pt>
                <c:pt idx="116496">
                  <c:v>8.7401307059999994E-8</c:v>
                </c:pt>
                <c:pt idx="116497">
                  <c:v>1.63189428E-8</c:v>
                </c:pt>
                <c:pt idx="116498">
                  <c:v>9.1981124179999995E-9</c:v>
                </c:pt>
                <c:pt idx="116499">
                  <c:v>7.0815777359999999E-9</c:v>
                </c:pt>
                <c:pt idx="116500">
                  <c:v>2.163865538E-7</c:v>
                </c:pt>
                <c:pt idx="116501">
                  <c:v>3.7747583300000003E-8</c:v>
                </c:pt>
                <c:pt idx="116502">
                  <c:v>1.8740253129999999E-8</c:v>
                </c:pt>
                <c:pt idx="116503">
                  <c:v>1.086708236E-7</c:v>
                </c:pt>
                <c:pt idx="116504">
                  <c:v>4.5342850930000001E-7</c:v>
                </c:pt>
                <c:pt idx="116505">
                  <c:v>2.0045260929999998E-8</c:v>
                </c:pt>
                <c:pt idx="116506">
                  <c:v>6.0270375760000001E-9</c:v>
                </c:pt>
                <c:pt idx="116507">
                  <c:v>1.382339609E-9</c:v>
                </c:pt>
                <c:pt idx="116508">
                  <c:v>1.629035354E-8</c:v>
                </c:pt>
                <c:pt idx="116509">
                  <c:v>3.2369298699999999E-9</c:v>
                </c:pt>
                <c:pt idx="116510">
                  <c:v>3.987171424E-10</c:v>
                </c:pt>
                <c:pt idx="116511">
                  <c:v>6.0854082719999998E-9</c:v>
                </c:pt>
                <c:pt idx="116512">
                  <c:v>3.841630055E-8</c:v>
                </c:pt>
                <c:pt idx="116513">
                  <c:v>3.0218642570000001E-9</c:v>
                </c:pt>
                <c:pt idx="116514">
                  <c:v>4.6801891629999998E-10</c:v>
                </c:pt>
                <c:pt idx="116515">
                  <c:v>1.015333962E-9</c:v>
                </c:pt>
                <c:pt idx="116516">
                  <c:v>3.534744625E-10</c:v>
                </c:pt>
                <c:pt idx="116517">
                  <c:v>2.7198044279999998E-10</c:v>
                </c:pt>
                <c:pt idx="116518">
                  <c:v>6.5090962050000001E-10</c:v>
                </c:pt>
                <c:pt idx="116519">
                  <c:v>7.8073310010000004E-10</c:v>
                </c:pt>
                <c:pt idx="116520">
                  <c:v>6.698163458E-10</c:v>
                </c:pt>
                <c:pt idx="116521">
                  <c:v>8.2208165640000003E-10</c:v>
                </c:pt>
                <c:pt idx="116522">
                  <c:v>7.4291971330000004E-10</c:v>
                </c:pt>
                <c:pt idx="116523">
                  <c:v>8.2219267750000002E-10</c:v>
                </c:pt>
                <c:pt idx="116524">
                  <c:v>1.7450372620000001E-9</c:v>
                </c:pt>
                <c:pt idx="116525">
                  <c:v>4.5134724659999998E-10</c:v>
                </c:pt>
                <c:pt idx="116526">
                  <c:v>6.6965065420000001E-10</c:v>
                </c:pt>
                <c:pt idx="116527">
                  <c:v>1.177162706E-9</c:v>
                </c:pt>
                <c:pt idx="116528">
                  <c:v>1.681984281E-9</c:v>
                </c:pt>
                <c:pt idx="116529">
                  <c:v>3.1084290940000001E-10</c:v>
                </c:pt>
                <c:pt idx="116530">
                  <c:v>2.334858071E-9</c:v>
                </c:pt>
                <c:pt idx="116531">
                  <c:v>5.834836899E-10</c:v>
                </c:pt>
                <c:pt idx="116532">
                  <c:v>7.6521847709999996E-9</c:v>
                </c:pt>
                <c:pt idx="116533">
                  <c:v>2.14118524E-9</c:v>
                </c:pt>
                <c:pt idx="116534">
                  <c:v>1.032546199E-8</c:v>
                </c:pt>
                <c:pt idx="116535">
                  <c:v>1.240850457E-8</c:v>
                </c:pt>
                <c:pt idx="116536">
                  <c:v>1.9218757459999999E-8</c:v>
                </c:pt>
                <c:pt idx="116537">
                  <c:v>1.2759739110000001E-8</c:v>
                </c:pt>
                <c:pt idx="116538">
                  <c:v>9.0110996090000004E-9</c:v>
                </c:pt>
                <c:pt idx="116539">
                  <c:v>2.4959068649999998E-10</c:v>
                </c:pt>
                <c:pt idx="116540">
                  <c:v>2.1299443870000001E-8</c:v>
                </c:pt>
                <c:pt idx="116541">
                  <c:v>3.5603499129999998E-8</c:v>
                </c:pt>
                <c:pt idx="116542">
                  <c:v>2.7877848420000001E-8</c:v>
                </c:pt>
                <c:pt idx="116543">
                  <c:v>3.1227134370000002E-7</c:v>
                </c:pt>
                <c:pt idx="116544">
                  <c:v>7.5299734389999996E-7</c:v>
                </c:pt>
                <c:pt idx="116545">
                  <c:v>8.3641539709999994E-8</c:v>
                </c:pt>
                <c:pt idx="116546">
                  <c:v>8.7714092520000002E-8</c:v>
                </c:pt>
                <c:pt idx="116547">
                  <c:v>3.8649579430000001E-8</c:v>
                </c:pt>
                <c:pt idx="116548">
                  <c:v>5.7560915169999998E-9</c:v>
                </c:pt>
                <c:pt idx="116549">
                  <c:v>1.775864527E-8</c:v>
                </c:pt>
                <c:pt idx="116550">
                  <c:v>2.2329633220000001E-8</c:v>
                </c:pt>
                <c:pt idx="116551">
                  <c:v>2.629167758E-9</c:v>
                </c:pt>
                <c:pt idx="116552">
                  <c:v>4.4133697719999999E-9</c:v>
                </c:pt>
                <c:pt idx="116553">
                  <c:v>1.176492441E-8</c:v>
                </c:pt>
                <c:pt idx="116554">
                  <c:v>8.0222414490000005E-9</c:v>
                </c:pt>
                <c:pt idx="116555">
                  <c:v>3.7361132129999997E-11</c:v>
                </c:pt>
                <c:pt idx="116556">
                  <c:v>3.4966452319999999E-9</c:v>
                </c:pt>
                <c:pt idx="116557">
                  <c:v>5.5765325259999997E-9</c:v>
                </c:pt>
                <c:pt idx="116558">
                  <c:v>1.1324073270000001E-9</c:v>
                </c:pt>
                <c:pt idx="116559">
                  <c:v>3.0470386080000002E-9</c:v>
                </c:pt>
                <c:pt idx="116560">
                  <c:v>7.7956342669999999E-10</c:v>
                </c:pt>
                <c:pt idx="116561">
                  <c:v>1.63824545E-9</c:v>
                </c:pt>
                <c:pt idx="116562">
                  <c:v>3.0989058250000001E-10</c:v>
                </c:pt>
                <c:pt idx="116563">
                  <c:v>6.6475007549999998E-9</c:v>
                </c:pt>
                <c:pt idx="116564">
                  <c:v>1.1426168870000001E-9</c:v>
                </c:pt>
                <c:pt idx="116565">
                  <c:v>1.0922512659999999E-9</c:v>
                </c:pt>
                <c:pt idx="116566">
                  <c:v>1.1504102820000001E-9</c:v>
                </c:pt>
                <c:pt idx="116567">
                  <c:v>2.3896655779999999E-9</c:v>
                </c:pt>
                <c:pt idx="116568">
                  <c:v>1.3121360899999999E-9</c:v>
                </c:pt>
                <c:pt idx="116569">
                  <c:v>1.054854951E-9</c:v>
                </c:pt>
                <c:pt idx="116570">
                  <c:v>1.4197005929999999E-9</c:v>
                </c:pt>
                <c:pt idx="116571">
                  <c:v>1.285831603E-9</c:v>
                </c:pt>
                <c:pt idx="116572">
                  <c:v>1.137421131E-9</c:v>
                </c:pt>
                <c:pt idx="116573">
                  <c:v>9.3438742670000001E-10</c:v>
                </c:pt>
                <c:pt idx="116574">
                  <c:v>8.4791555479999998E-10</c:v>
                </c:pt>
                <c:pt idx="116575">
                  <c:v>2.7942077110000001E-9</c:v>
                </c:pt>
                <c:pt idx="116576">
                  <c:v>1.7473999480000001E-9</c:v>
                </c:pt>
                <c:pt idx="116577">
                  <c:v>7.4912363380000004E-10</c:v>
                </c:pt>
                <c:pt idx="116578">
                  <c:v>2.032584868E-10</c:v>
                </c:pt>
                <c:pt idx="116579">
                  <c:v>7.1591530889999998E-9</c:v>
                </c:pt>
                <c:pt idx="116580">
                  <c:v>3.0913712229999999E-9</c:v>
                </c:pt>
                <c:pt idx="116581">
                  <c:v>2.0385151969999999E-10</c:v>
                </c:pt>
                <c:pt idx="116582">
                  <c:v>3.688463668E-9</c:v>
                </c:pt>
                <c:pt idx="116583">
                  <c:v>1.165946352E-7</c:v>
                </c:pt>
                <c:pt idx="116584">
                  <c:v>1.781476202E-7</c:v>
                </c:pt>
                <c:pt idx="116585">
                  <c:v>4.6200444809999998E-8</c:v>
                </c:pt>
                <c:pt idx="116586">
                  <c:v>5.8944940899999999E-8</c:v>
                </c:pt>
                <c:pt idx="116587">
                  <c:v>1.8883534090000001E-7</c:v>
                </c:pt>
                <c:pt idx="116588">
                  <c:v>4.370266136E-8</c:v>
                </c:pt>
                <c:pt idx="116589">
                  <c:v>3.0790787670000002E-9</c:v>
                </c:pt>
                <c:pt idx="116590">
                  <c:v>7.6823931649999999E-9</c:v>
                </c:pt>
                <c:pt idx="116591">
                  <c:v>3.0641652610000001E-8</c:v>
                </c:pt>
                <c:pt idx="116592">
                  <c:v>2.7035332919999998E-8</c:v>
                </c:pt>
                <c:pt idx="116593">
                  <c:v>1.103660113E-8</c:v>
                </c:pt>
                <c:pt idx="116594">
                  <c:v>1.046145285E-8</c:v>
                </c:pt>
                <c:pt idx="116595">
                  <c:v>1.210908428E-7</c:v>
                </c:pt>
                <c:pt idx="116596">
                  <c:v>5.1569916249999998E-8</c:v>
                </c:pt>
                <c:pt idx="116597">
                  <c:v>6.4189011739999996E-9</c:v>
                </c:pt>
                <c:pt idx="116598">
                  <c:v>1.036313186E-8</c:v>
                </c:pt>
                <c:pt idx="116599">
                  <c:v>7.9305646869999999E-9</c:v>
                </c:pt>
                <c:pt idx="116600">
                  <c:v>6.3463188060000002E-9</c:v>
                </c:pt>
                <c:pt idx="116601">
                  <c:v>2.2919696419999998E-9</c:v>
                </c:pt>
                <c:pt idx="116602">
                  <c:v>3.3815167790000001E-9</c:v>
                </c:pt>
                <c:pt idx="116603">
                  <c:v>2.0545836379999999E-8</c:v>
                </c:pt>
                <c:pt idx="116604">
                  <c:v>1.7029838839999999E-8</c:v>
                </c:pt>
                <c:pt idx="116605">
                  <c:v>3.5941313579999998E-9</c:v>
                </c:pt>
                <c:pt idx="116606">
                  <c:v>9.1788596220000006E-9</c:v>
                </c:pt>
                <c:pt idx="116607">
                  <c:v>1.329352065E-8</c:v>
                </c:pt>
                <c:pt idx="116608">
                  <c:v>2.9622680259999999E-9</c:v>
                </c:pt>
                <c:pt idx="116609">
                  <c:v>1.012822942E-9</c:v>
                </c:pt>
                <c:pt idx="116610">
                  <c:v>7.7521945720000005E-10</c:v>
                </c:pt>
                <c:pt idx="116611">
                  <c:v>1.2463742119999999E-9</c:v>
                </c:pt>
                <c:pt idx="116612">
                  <c:v>1.59298314E-10</c:v>
                </c:pt>
                <c:pt idx="116613">
                  <c:v>3.544176675E-10</c:v>
                </c:pt>
                <c:pt idx="116614">
                  <c:v>1.6723959290000001E-9</c:v>
                </c:pt>
                <c:pt idx="116615">
                  <c:v>1.2890830939999999E-8</c:v>
                </c:pt>
                <c:pt idx="116616">
                  <c:v>6.281071906E-9</c:v>
                </c:pt>
                <c:pt idx="116617">
                  <c:v>8.3424321750000002E-10</c:v>
                </c:pt>
                <c:pt idx="116618">
                  <c:v>1.4196475089999999E-10</c:v>
                </c:pt>
                <c:pt idx="116619">
                  <c:v>2.16668185E-9</c:v>
                </c:pt>
                <c:pt idx="116620">
                  <c:v>9.1576192470000004E-10</c:v>
                </c:pt>
                <c:pt idx="116621">
                  <c:v>5.3046464340000001E-10</c:v>
                </c:pt>
                <c:pt idx="116622">
                  <c:v>7.2979451290000005E-10</c:v>
                </c:pt>
                <c:pt idx="116623">
                  <c:v>8.5883407800000001E-10</c:v>
                </c:pt>
                <c:pt idx="116624">
                  <c:v>1.4671385239999999E-10</c:v>
                </c:pt>
                <c:pt idx="116625">
                  <c:v>3.3375993159999998E-9</c:v>
                </c:pt>
                <c:pt idx="116626">
                  <c:v>5.9104674150000003E-9</c:v>
                </c:pt>
                <c:pt idx="116627">
                  <c:v>2.4656853340000001E-8</c:v>
                </c:pt>
                <c:pt idx="116628">
                  <c:v>1.1410668379999999E-8</c:v>
                </c:pt>
                <c:pt idx="116629">
                  <c:v>1.0448965429999999E-9</c:v>
                </c:pt>
                <c:pt idx="116630">
                  <c:v>3.9673713139999998E-10</c:v>
                </c:pt>
                <c:pt idx="116631">
                  <c:v>9.5024404649999992E-9</c:v>
                </c:pt>
                <c:pt idx="116632">
                  <c:v>3.1604532219999999E-9</c:v>
                </c:pt>
                <c:pt idx="116633">
                  <c:v>1.120262959E-9</c:v>
                </c:pt>
                <c:pt idx="116634">
                  <c:v>3.3404692549999998E-9</c:v>
                </c:pt>
                <c:pt idx="116635">
                  <c:v>3.2218174060000003E-7</c:v>
                </c:pt>
                <c:pt idx="116636">
                  <c:v>5.5214013929999998E-8</c:v>
                </c:pt>
                <c:pt idx="116637">
                  <c:v>3.271849386E-8</c:v>
                </c:pt>
                <c:pt idx="116638">
                  <c:v>2.7093956630000002E-8</c:v>
                </c:pt>
                <c:pt idx="116639">
                  <c:v>7.1072783939999999E-8</c:v>
                </c:pt>
                <c:pt idx="116640">
                  <c:v>1.474230481E-9</c:v>
                </c:pt>
                <c:pt idx="116641">
                  <c:v>4.1279837830000004E-9</c:v>
                </c:pt>
                <c:pt idx="116642">
                  <c:v>3.2137849620000001E-9</c:v>
                </c:pt>
                <c:pt idx="116643">
                  <c:v>1.757639202E-8</c:v>
                </c:pt>
                <c:pt idx="116644">
                  <c:v>1.5570685119999999E-9</c:v>
                </c:pt>
                <c:pt idx="116645">
                  <c:v>5.146793832E-9</c:v>
                </c:pt>
                <c:pt idx="116646">
                  <c:v>6.235542743E-9</c:v>
                </c:pt>
                <c:pt idx="116647">
                  <c:v>6.3595080930000003E-8</c:v>
                </c:pt>
                <c:pt idx="116648">
                  <c:v>3.7371326360000003E-9</c:v>
                </c:pt>
                <c:pt idx="116649">
                  <c:v>1.229400266E-10</c:v>
                </c:pt>
                <c:pt idx="116650">
                  <c:v>3.2404127569999998E-10</c:v>
                </c:pt>
                <c:pt idx="116651">
                  <c:v>3.8901143860000001E-9</c:v>
                </c:pt>
                <c:pt idx="116652">
                  <c:v>3.1802391839999999E-10</c:v>
                </c:pt>
                <c:pt idx="116653">
                  <c:v>2.8809019860000001E-10</c:v>
                </c:pt>
                <c:pt idx="116654">
                  <c:v>4.1639876080000001E-10</c:v>
                </c:pt>
                <c:pt idx="116655">
                  <c:v>2.4667212189999998E-9</c:v>
                </c:pt>
                <c:pt idx="116656">
                  <c:v>1.760206364E-10</c:v>
                </c:pt>
                <c:pt idx="116657">
                  <c:v>2.5156239620000002E-9</c:v>
                </c:pt>
                <c:pt idx="116658">
                  <c:v>3.8195061019999997E-9</c:v>
                </c:pt>
                <c:pt idx="116659">
                  <c:v>1.656460161E-8</c:v>
                </c:pt>
                <c:pt idx="116660">
                  <c:v>1.7497241169999999E-9</c:v>
                </c:pt>
                <c:pt idx="116661">
                  <c:v>1.167652671E-9</c:v>
                </c:pt>
                <c:pt idx="116662">
                  <c:v>1.3303338680000001E-9</c:v>
                </c:pt>
                <c:pt idx="116663">
                  <c:v>2.787587961E-9</c:v>
                </c:pt>
                <c:pt idx="116664">
                  <c:v>3.9824982979999999E-10</c:v>
                </c:pt>
                <c:pt idx="116665">
                  <c:v>1.188546373E-9</c:v>
                </c:pt>
                <c:pt idx="116666">
                  <c:v>8.8471315129999996E-10</c:v>
                </c:pt>
                <c:pt idx="116667">
                  <c:v>3.5246623959999999E-9</c:v>
                </c:pt>
                <c:pt idx="116668">
                  <c:v>3.6221742689999998E-10</c:v>
                </c:pt>
                <c:pt idx="116669">
                  <c:v>2.5062715510000002E-10</c:v>
                </c:pt>
                <c:pt idx="116670">
                  <c:v>2.5787741989999999E-10</c:v>
                </c:pt>
                <c:pt idx="116671">
                  <c:v>5.4484261040000004E-10</c:v>
                </c:pt>
                <c:pt idx="116672">
                  <c:v>2.5812399620000001E-10</c:v>
                </c:pt>
                <c:pt idx="116673">
                  <c:v>2.7351496809999998E-10</c:v>
                </c:pt>
                <c:pt idx="116674">
                  <c:v>2.1639506950000001E-10</c:v>
                </c:pt>
                <c:pt idx="116675">
                  <c:v>1.7896719409999999E-8</c:v>
                </c:pt>
                <c:pt idx="116676">
                  <c:v>6.6512701710000002E-10</c:v>
                </c:pt>
                <c:pt idx="116677">
                  <c:v>3.1880433659999998E-9</c:v>
                </c:pt>
                <c:pt idx="116678">
                  <c:v>9.8669664410000003E-9</c:v>
                </c:pt>
                <c:pt idx="116679">
                  <c:v>1.507248104E-7</c:v>
                </c:pt>
                <c:pt idx="116680">
                  <c:v>6.7951922369999996E-9</c:v>
                </c:pt>
                <c:pt idx="116681">
                  <c:v>1.359183657E-9</c:v>
                </c:pt>
                <c:pt idx="116682">
                  <c:v>2.663862753E-9</c:v>
                </c:pt>
                <c:pt idx="116683">
                  <c:v>1.5930108900000001E-8</c:v>
                </c:pt>
                <c:pt idx="116684">
                  <c:v>3.2246135570000002E-9</c:v>
                </c:pt>
                <c:pt idx="116685">
                  <c:v>1.9425232240000001E-9</c:v>
                </c:pt>
                <c:pt idx="116686">
                  <c:v>2.3096626869999998E-9</c:v>
                </c:pt>
                <c:pt idx="116687">
                  <c:v>8.2011625210000005E-9</c:v>
                </c:pt>
                <c:pt idx="116688">
                  <c:v>1.570378278E-9</c:v>
                </c:pt>
                <c:pt idx="116689">
                  <c:v>1.801233846E-9</c:v>
                </c:pt>
                <c:pt idx="116690">
                  <c:v>1.527174108E-9</c:v>
                </c:pt>
                <c:pt idx="116691">
                  <c:v>1.15247798E-8</c:v>
                </c:pt>
                <c:pt idx="116692">
                  <c:v>4.2885897089999998E-10</c:v>
                </c:pt>
                <c:pt idx="116693">
                  <c:v>1.074506809E-9</c:v>
                </c:pt>
                <c:pt idx="116694">
                  <c:v>6.2517991290000002E-10</c:v>
                </c:pt>
                <c:pt idx="116695">
                  <c:v>1.6220234429999999E-8</c:v>
                </c:pt>
                <c:pt idx="116696">
                  <c:v>9.2703793249999998E-11</c:v>
                </c:pt>
                <c:pt idx="116697">
                  <c:v>3.9761604139999999E-10</c:v>
                </c:pt>
                <c:pt idx="116698">
                  <c:v>1.0349702719999999E-10</c:v>
                </c:pt>
                <c:pt idx="116699">
                  <c:v>6.269439627E-10</c:v>
                </c:pt>
                <c:pt idx="116700">
                  <c:v>1.5169601340000001E-10</c:v>
                </c:pt>
                <c:pt idx="116701">
                  <c:v>8.0104033370000003E-11</c:v>
                </c:pt>
                <c:pt idx="116702">
                  <c:v>1.6020914359999999E-10</c:v>
                </c:pt>
                <c:pt idx="116703">
                  <c:v>2.2409035020000002E-9</c:v>
                </c:pt>
                <c:pt idx="116704">
                  <c:v>5.6287990519999998E-10</c:v>
                </c:pt>
                <c:pt idx="116705">
                  <c:v>4.411698249E-10</c:v>
                </c:pt>
                <c:pt idx="116706">
                  <c:v>5.3124393400000003E-10</c:v>
                </c:pt>
                <c:pt idx="116707">
                  <c:v>1.423311463E-8</c:v>
                </c:pt>
                <c:pt idx="116708">
                  <c:v>4.5992098450000002E-10</c:v>
                </c:pt>
                <c:pt idx="116709">
                  <c:v>9.43977775E-10</c:v>
                </c:pt>
                <c:pt idx="116710">
                  <c:v>1.0285371590000001E-9</c:v>
                </c:pt>
                <c:pt idx="116711">
                  <c:v>3.722213966E-9</c:v>
                </c:pt>
                <c:pt idx="116712">
                  <c:v>6.6751536489999998E-10</c:v>
                </c:pt>
                <c:pt idx="116713">
                  <c:v>7.4299369709999998E-10</c:v>
                </c:pt>
                <c:pt idx="116714">
                  <c:v>6.3485606610000004E-10</c:v>
                </c:pt>
                <c:pt idx="116715">
                  <c:v>6.4807989920000003E-9</c:v>
                </c:pt>
                <c:pt idx="116716">
                  <c:v>2.3237704649999999E-10</c:v>
                </c:pt>
                <c:pt idx="116717">
                  <c:v>2.490441894E-10</c:v>
                </c:pt>
                <c:pt idx="116718">
                  <c:v>1.4424936909999999E-10</c:v>
                </c:pt>
                <c:pt idx="116719">
                  <c:v>1.768757895E-8</c:v>
                </c:pt>
                <c:pt idx="116720">
                  <c:v>2.7933763709999999E-11</c:v>
                </c:pt>
                <c:pt idx="116721">
                  <c:v>5.6717417269999997E-15</c:v>
                </c:pt>
                <c:pt idx="116722">
                  <c:v>1.8592533309999999E-11</c:v>
                </c:pt>
                <c:pt idx="116723">
                  <c:v>2.6099284959999999E-10</c:v>
                </c:pt>
                <c:pt idx="116724">
                  <c:v>1.742751386E-10</c:v>
                </c:pt>
                <c:pt idx="116725">
                  <c:v>2.978447769E-10</c:v>
                </c:pt>
                <c:pt idx="116726">
                  <c:v>4.4692513139999998E-10</c:v>
                </c:pt>
                <c:pt idx="116727">
                  <c:v>2.2632316900000001E-8</c:v>
                </c:pt>
                <c:pt idx="116728">
                  <c:v>8.0384161359999996E-10</c:v>
                </c:pt>
                <c:pt idx="116729">
                  <c:v>5.1487152140000003E-10</c:v>
                </c:pt>
                <c:pt idx="116730">
                  <c:v>4.4399044159999998E-10</c:v>
                </c:pt>
                <c:pt idx="116731">
                  <c:v>1.594700144E-8</c:v>
                </c:pt>
                <c:pt idx="116732">
                  <c:v>1.2024360299999999E-9</c:v>
                </c:pt>
                <c:pt idx="116733">
                  <c:v>8.363271989E-10</c:v>
                </c:pt>
                <c:pt idx="116734">
                  <c:v>6.0338500029999998E-10</c:v>
                </c:pt>
                <c:pt idx="116735">
                  <c:v>2.468914491E-9</c:v>
                </c:pt>
                <c:pt idx="116736">
                  <c:v>1.0399911200000001E-9</c:v>
                </c:pt>
                <c:pt idx="116737">
                  <c:v>2.3049742920000001E-10</c:v>
                </c:pt>
                <c:pt idx="116738">
                  <c:v>3.2826071209999999E-10</c:v>
                </c:pt>
                <c:pt idx="116739">
                  <c:v>6.4801094040000002E-8</c:v>
                </c:pt>
                <c:pt idx="116740">
                  <c:v>4.9812322569999997E-10</c:v>
                </c:pt>
                <c:pt idx="116741">
                  <c:v>2.5644814710000001E-10</c:v>
                </c:pt>
                <c:pt idx="116742">
                  <c:v>3.9618389200000002E-11</c:v>
                </c:pt>
                <c:pt idx="116743">
                  <c:v>1.000772399E-10</c:v>
                </c:pt>
                <c:pt idx="116744">
                  <c:v>9.3104307080000003E-11</c:v>
                </c:pt>
                <c:pt idx="116745">
                  <c:v>2.3897775600000001E-10</c:v>
                </c:pt>
                <c:pt idx="116746">
                  <c:v>4.7713227970000001E-10</c:v>
                </c:pt>
                <c:pt idx="116747">
                  <c:v>1.6418005760000001E-8</c:v>
                </c:pt>
                <c:pt idx="116748">
                  <c:v>2.0400553889999999E-9</c:v>
                </c:pt>
                <c:pt idx="116749">
                  <c:v>6.9600491110000001E-10</c:v>
                </c:pt>
                <c:pt idx="116750">
                  <c:v>6.6643129139999998E-10</c:v>
                </c:pt>
                <c:pt idx="116751">
                  <c:v>6.7896715580000001E-8</c:v>
                </c:pt>
                <c:pt idx="116752">
                  <c:v>2.6146659549999999E-9</c:v>
                </c:pt>
                <c:pt idx="116753">
                  <c:v>2.4977943129999999E-9</c:v>
                </c:pt>
                <c:pt idx="116754">
                  <c:v>1.043374569E-9</c:v>
                </c:pt>
                <c:pt idx="116755">
                  <c:v>8.1276675949999992E-9</c:v>
                </c:pt>
                <c:pt idx="116756">
                  <c:v>4.2688742849999999E-9</c:v>
                </c:pt>
                <c:pt idx="116757">
                  <c:v>1.664281993E-9</c:v>
                </c:pt>
                <c:pt idx="116758">
                  <c:v>2.3905296790000001E-9</c:v>
                </c:pt>
                <c:pt idx="116759">
                  <c:v>1.776353987E-7</c:v>
                </c:pt>
                <c:pt idx="116760">
                  <c:v>5.8997685989999996E-9</c:v>
                </c:pt>
                <c:pt idx="116761">
                  <c:v>7.0425093320000003E-9</c:v>
                </c:pt>
                <c:pt idx="116762">
                  <c:v>3.3667861250000001E-9</c:v>
                </c:pt>
                <c:pt idx="116763">
                  <c:v>1.881916426E-8</c:v>
                </c:pt>
                <c:pt idx="116764">
                  <c:v>2.2970608399999999E-9</c:v>
                </c:pt>
                <c:pt idx="116765">
                  <c:v>1.1318179209999999E-9</c:v>
                </c:pt>
                <c:pt idx="116766">
                  <c:v>6.2162494669999996E-10</c:v>
                </c:pt>
                <c:pt idx="116767">
                  <c:v>1.199828008E-8</c:v>
                </c:pt>
                <c:pt idx="116768">
                  <c:v>6.2783589980000004E-10</c:v>
                </c:pt>
                <c:pt idx="116769">
                  <c:v>4.9295491380000003E-11</c:v>
                </c:pt>
                <c:pt idx="116770">
                  <c:v>4.0243067640000002E-10</c:v>
                </c:pt>
                <c:pt idx="116771">
                  <c:v>1.0674832620000001E-9</c:v>
                </c:pt>
                <c:pt idx="116772">
                  <c:v>7.8948337390000006E-11</c:v>
                </c:pt>
                <c:pt idx="116773">
                  <c:v>5.5540594660000003E-10</c:v>
                </c:pt>
                <c:pt idx="116774">
                  <c:v>2.4737327140000002E-10</c:v>
                </c:pt>
                <c:pt idx="116775">
                  <c:v>1.638065243E-9</c:v>
                </c:pt>
                <c:pt idx="116776">
                  <c:v>8.2788597349999996E-10</c:v>
                </c:pt>
                <c:pt idx="116777">
                  <c:v>1.232107468E-9</c:v>
                </c:pt>
                <c:pt idx="116778">
                  <c:v>7.7758582790000001E-11</c:v>
                </c:pt>
                <c:pt idx="116779">
                  <c:v>1.635683589E-8</c:v>
                </c:pt>
                <c:pt idx="116780">
                  <c:v>1.386638809E-9</c:v>
                </c:pt>
                <c:pt idx="116781">
                  <c:v>3.2375527639999999E-9</c:v>
                </c:pt>
                <c:pt idx="116782">
                  <c:v>2.3700212129999999E-9</c:v>
                </c:pt>
                <c:pt idx="116783">
                  <c:v>5.9272198040000003E-9</c:v>
                </c:pt>
                <c:pt idx="116784">
                  <c:v>1.6117181389999999E-9</c:v>
                </c:pt>
                <c:pt idx="116785">
                  <c:v>8.9783589439999998E-10</c:v>
                </c:pt>
                <c:pt idx="116786">
                  <c:v>5.2499962590000004E-10</c:v>
                </c:pt>
                <c:pt idx="116787">
                  <c:v>1.110898634E-9</c:v>
                </c:pt>
                <c:pt idx="116788">
                  <c:v>3.4000222419999997E-10</c:v>
                </c:pt>
                <c:pt idx="116789">
                  <c:v>7.3700623439999999E-10</c:v>
                </c:pt>
                <c:pt idx="116790">
                  <c:v>2.88508452E-9</c:v>
                </c:pt>
                <c:pt idx="116791">
                  <c:v>4.9421651360000003E-8</c:v>
                </c:pt>
                <c:pt idx="116792">
                  <c:v>2.1003126110000002E-9</c:v>
                </c:pt>
                <c:pt idx="116793">
                  <c:v>1.455915727E-9</c:v>
                </c:pt>
                <c:pt idx="116794">
                  <c:v>7.0812964110000004E-10</c:v>
                </c:pt>
                <c:pt idx="116795">
                  <c:v>4.2506797919999996E-9</c:v>
                </c:pt>
                <c:pt idx="116796">
                  <c:v>1.2937569289999999E-9</c:v>
                </c:pt>
                <c:pt idx="116797">
                  <c:v>2.855055461E-9</c:v>
                </c:pt>
                <c:pt idx="116798">
                  <c:v>2.435424617E-10</c:v>
                </c:pt>
                <c:pt idx="116799">
                  <c:v>1.669642729E-8</c:v>
                </c:pt>
                <c:pt idx="116800">
                  <c:v>3.7862837919999999E-9</c:v>
                </c:pt>
                <c:pt idx="116801">
                  <c:v>8.6752317879999992E-9</c:v>
                </c:pt>
                <c:pt idx="116802">
                  <c:v>6.5824392199999997E-9</c:v>
                </c:pt>
                <c:pt idx="116803">
                  <c:v>1.841813303E-8</c:v>
                </c:pt>
                <c:pt idx="116804">
                  <c:v>7.8459727620000001E-9</c:v>
                </c:pt>
                <c:pt idx="116805">
                  <c:v>4.9001307679999997E-9</c:v>
                </c:pt>
                <c:pt idx="116806">
                  <c:v>9.6482698610000006E-11</c:v>
                </c:pt>
                <c:pt idx="116807">
                  <c:v>9.3825015369999992E-9</c:v>
                </c:pt>
                <c:pt idx="116808">
                  <c:v>1.3779602400000001E-8</c:v>
                </c:pt>
                <c:pt idx="116809">
                  <c:v>9.2845723280000003E-9</c:v>
                </c:pt>
                <c:pt idx="116810">
                  <c:v>5.0540473719999998E-8</c:v>
                </c:pt>
                <c:pt idx="116811">
                  <c:v>2.7828762730000002E-7</c:v>
                </c:pt>
                <c:pt idx="116812">
                  <c:v>1.2503851140000001E-8</c:v>
                </c:pt>
                <c:pt idx="116813">
                  <c:v>1.3497193069999999E-8</c:v>
                </c:pt>
                <c:pt idx="116814">
                  <c:v>5.4336729E-9</c:v>
                </c:pt>
                <c:pt idx="116815">
                  <c:v>1.6079796219999999E-9</c:v>
                </c:pt>
                <c:pt idx="116816">
                  <c:v>1.7892331700000001E-9</c:v>
                </c:pt>
                <c:pt idx="116817">
                  <c:v>2.1093689699999999E-9</c:v>
                </c:pt>
                <c:pt idx="116818">
                  <c:v>8.0274389279999998E-10</c:v>
                </c:pt>
                <c:pt idx="116819">
                  <c:v>8.7948747479999998E-10</c:v>
                </c:pt>
                <c:pt idx="116820">
                  <c:v>7.0489137819999996E-10</c:v>
                </c:pt>
                <c:pt idx="116821">
                  <c:v>5.4389383690000005E-10</c:v>
                </c:pt>
                <c:pt idx="116822">
                  <c:v>8.5194985079999997E-10</c:v>
                </c:pt>
                <c:pt idx="116823">
                  <c:v>5.4818430489999998E-10</c:v>
                </c:pt>
                <c:pt idx="116824">
                  <c:v>1.829262627E-10</c:v>
                </c:pt>
                <c:pt idx="116825">
                  <c:v>6.8359323159999998E-10</c:v>
                </c:pt>
                <c:pt idx="116826">
                  <c:v>1.1712741430000001E-9</c:v>
                </c:pt>
                <c:pt idx="116827">
                  <c:v>9.6429279349999991E-10</c:v>
                </c:pt>
                <c:pt idx="116828">
                  <c:v>4.4526351660000002E-10</c:v>
                </c:pt>
                <c:pt idx="116829">
                  <c:v>1.704309631E-9</c:v>
                </c:pt>
                <c:pt idx="116830">
                  <c:v>1.9147478980000001E-9</c:v>
                </c:pt>
                <c:pt idx="116831">
                  <c:v>6.6270108820000003E-9</c:v>
                </c:pt>
                <c:pt idx="116832">
                  <c:v>5.3559522519999999E-10</c:v>
                </c:pt>
                <c:pt idx="116833">
                  <c:v>1.1608359890000001E-9</c:v>
                </c:pt>
                <c:pt idx="116834">
                  <c:v>2.1571870889999999E-10</c:v>
                </c:pt>
                <c:pt idx="116835">
                  <c:v>2.4255983419999999E-9</c:v>
                </c:pt>
                <c:pt idx="116836">
                  <c:v>1.9255735540000001E-9</c:v>
                </c:pt>
                <c:pt idx="116837">
                  <c:v>1.59409975E-9</c:v>
                </c:pt>
                <c:pt idx="116838">
                  <c:v>8.6973091440000004E-11</c:v>
                </c:pt>
                <c:pt idx="116839">
                  <c:v>6.9503234090000004E-9</c:v>
                </c:pt>
                <c:pt idx="116840">
                  <c:v>2.1275456870000002E-9</c:v>
                </c:pt>
                <c:pt idx="116841">
                  <c:v>5.0238290459999999E-11</c:v>
                </c:pt>
                <c:pt idx="116842">
                  <c:v>2.0126203479999998E-8</c:v>
                </c:pt>
                <c:pt idx="116843">
                  <c:v>1.4092836970000001E-8</c:v>
                </c:pt>
                <c:pt idx="116844">
                  <c:v>7.1860914910000003E-9</c:v>
                </c:pt>
                <c:pt idx="116845">
                  <c:v>1.0932545040000001E-9</c:v>
                </c:pt>
                <c:pt idx="116846">
                  <c:v>1.7310194129999999E-8</c:v>
                </c:pt>
                <c:pt idx="116847">
                  <c:v>9.7245870790000003E-9</c:v>
                </c:pt>
                <c:pt idx="116848">
                  <c:v>4.2828011399999998E-9</c:v>
                </c:pt>
                <c:pt idx="116849">
                  <c:v>3.206181257E-9</c:v>
                </c:pt>
                <c:pt idx="116850">
                  <c:v>1.6906379689999999E-7</c:v>
                </c:pt>
                <c:pt idx="116851">
                  <c:v>4.2129776149999997E-7</c:v>
                </c:pt>
                <c:pt idx="116852">
                  <c:v>8.4461457029999996E-8</c:v>
                </c:pt>
                <c:pt idx="116853">
                  <c:v>6.8422427699999995E-8</c:v>
                </c:pt>
                <c:pt idx="116854">
                  <c:v>1.198172833E-7</c:v>
                </c:pt>
                <c:pt idx="116855">
                  <c:v>5.2813809540000002E-8</c:v>
                </c:pt>
                <c:pt idx="116856">
                  <c:v>1.1865962250000001E-9</c:v>
                </c:pt>
                <c:pt idx="116857">
                  <c:v>2.1509776060000001E-9</c:v>
                </c:pt>
                <c:pt idx="116858">
                  <c:v>1.025910181E-8</c:v>
                </c:pt>
                <c:pt idx="116859">
                  <c:v>1.1284960459999999E-8</c:v>
                </c:pt>
                <c:pt idx="116860">
                  <c:v>2.743457955E-9</c:v>
                </c:pt>
                <c:pt idx="116861">
                  <c:v>4.8421753460000003E-9</c:v>
                </c:pt>
                <c:pt idx="116862">
                  <c:v>2.16475242E-8</c:v>
                </c:pt>
                <c:pt idx="116863">
                  <c:v>2.0902682650000001E-8</c:v>
                </c:pt>
                <c:pt idx="116864">
                  <c:v>2.166212107E-10</c:v>
                </c:pt>
                <c:pt idx="116865">
                  <c:v>1.112630096E-9</c:v>
                </c:pt>
                <c:pt idx="116866">
                  <c:v>1.3627761179999999E-9</c:v>
                </c:pt>
                <c:pt idx="116867">
                  <c:v>1.8120239209999999E-9</c:v>
                </c:pt>
                <c:pt idx="116868">
                  <c:v>6.8015969709999996E-10</c:v>
                </c:pt>
                <c:pt idx="116869">
                  <c:v>9.9475404149999992E-10</c:v>
                </c:pt>
                <c:pt idx="116870">
                  <c:v>1.2248833850000001E-9</c:v>
                </c:pt>
                <c:pt idx="116871">
                  <c:v>8.8478674869999995E-10</c:v>
                </c:pt>
                <c:pt idx="116872">
                  <c:v>2.1242228870000002E-9</c:v>
                </c:pt>
                <c:pt idx="116873">
                  <c:v>1.1333191290000001E-9</c:v>
                </c:pt>
                <c:pt idx="116874">
                  <c:v>7.8645919359999999E-11</c:v>
                </c:pt>
                <c:pt idx="116875">
                  <c:v>8.6246214080000003E-10</c:v>
                </c:pt>
                <c:pt idx="116876">
                  <c:v>8.5933299939999999E-10</c:v>
                </c:pt>
                <c:pt idx="116877">
                  <c:v>9.6732323430000002E-10</c:v>
                </c:pt>
                <c:pt idx="116878">
                  <c:v>9.2135407220000002E-10</c:v>
                </c:pt>
                <c:pt idx="116879">
                  <c:v>1.977556655E-9</c:v>
                </c:pt>
                <c:pt idx="116880">
                  <c:v>1.941867943E-9</c:v>
                </c:pt>
                <c:pt idx="116881">
                  <c:v>7.7162082199999999E-10</c:v>
                </c:pt>
                <c:pt idx="116882">
                  <c:v>1.414119093E-8</c:v>
                </c:pt>
                <c:pt idx="116883">
                  <c:v>1.453922628E-8</c:v>
                </c:pt>
                <c:pt idx="116884">
                  <c:v>7.4154855920000003E-9</c:v>
                </c:pt>
                <c:pt idx="116885">
                  <c:v>1.406070395E-8</c:v>
                </c:pt>
                <c:pt idx="116886">
                  <c:v>3.5933582609999999E-9</c:v>
                </c:pt>
                <c:pt idx="116887">
                  <c:v>2.71324617E-9</c:v>
                </c:pt>
                <c:pt idx="116888">
                  <c:v>8.0562743359999996E-9</c:v>
                </c:pt>
                <c:pt idx="116889">
                  <c:v>9.5730562169999997E-9</c:v>
                </c:pt>
                <c:pt idx="116890">
                  <c:v>1.7849623980000001E-8</c:v>
                </c:pt>
                <c:pt idx="116891">
                  <c:v>2.6857275170000001E-8</c:v>
                </c:pt>
                <c:pt idx="116892">
                  <c:v>4.3118769130000003E-8</c:v>
                </c:pt>
                <c:pt idx="116893">
                  <c:v>7.9810071740000002E-8</c:v>
                </c:pt>
                <c:pt idx="116894">
                  <c:v>2.221300933E-7</c:v>
                </c:pt>
                <c:pt idx="116895">
                  <c:v>1.204744771E-7</c:v>
                </c:pt>
                <c:pt idx="116896">
                  <c:v>7.0523306889999996E-9</c:v>
                </c:pt>
                <c:pt idx="116897">
                  <c:v>1.0180769279999999E-9</c:v>
                </c:pt>
                <c:pt idx="116898">
                  <c:v>1.9562084560000001E-8</c:v>
                </c:pt>
                <c:pt idx="116899">
                  <c:v>1.385757199E-8</c:v>
                </c:pt>
                <c:pt idx="116900">
                  <c:v>4.3000142149999998E-9</c:v>
                </c:pt>
                <c:pt idx="116901">
                  <c:v>5.8473800300000001E-9</c:v>
                </c:pt>
                <c:pt idx="116902">
                  <c:v>3.9630454639999998E-7</c:v>
                </c:pt>
                <c:pt idx="116903">
                  <c:v>1.3842843080000001E-7</c:v>
                </c:pt>
                <c:pt idx="116904">
                  <c:v>5.7014746459999999E-8</c:v>
                </c:pt>
                <c:pt idx="116905">
                  <c:v>3.6631412509999998E-8</c:v>
                </c:pt>
                <c:pt idx="116906">
                  <c:v>3.8158935879999999E-8</c:v>
                </c:pt>
                <c:pt idx="116907">
                  <c:v>1.718291929E-9</c:v>
                </c:pt>
                <c:pt idx="116908">
                  <c:v>4.7973674830000003E-9</c:v>
                </c:pt>
                <c:pt idx="116909">
                  <c:v>2.0483889210000001E-9</c:v>
                </c:pt>
                <c:pt idx="116910">
                  <c:v>5.3391701409999998E-9</c:v>
                </c:pt>
                <c:pt idx="116911">
                  <c:v>8.9999308639999998E-10</c:v>
                </c:pt>
                <c:pt idx="116912">
                  <c:v>3.2426072990000001E-9</c:v>
                </c:pt>
                <c:pt idx="116913">
                  <c:v>7.4895538759999998E-10</c:v>
                </c:pt>
                <c:pt idx="116914">
                  <c:v>4.1580707780000002E-9</c:v>
                </c:pt>
                <c:pt idx="116915">
                  <c:v>1.039095934E-10</c:v>
                </c:pt>
                <c:pt idx="116916">
                  <c:v>5.7524168829999997E-10</c:v>
                </c:pt>
                <c:pt idx="116917">
                  <c:v>7.6532044019999996E-10</c:v>
                </c:pt>
                <c:pt idx="116918">
                  <c:v>9.4172288020000001E-10</c:v>
                </c:pt>
                <c:pt idx="116919">
                  <c:v>7.5345984090000002E-10</c:v>
                </c:pt>
                <c:pt idx="116920">
                  <c:v>7.6091763929999999E-10</c:v>
                </c:pt>
                <c:pt idx="116921">
                  <c:v>7.2337303219999997E-10</c:v>
                </c:pt>
                <c:pt idx="116922">
                  <c:v>7.882005869E-10</c:v>
                </c:pt>
                <c:pt idx="116923">
                  <c:v>1.398995127E-9</c:v>
                </c:pt>
                <c:pt idx="116924">
                  <c:v>5.6869599990000004E-10</c:v>
                </c:pt>
                <c:pt idx="116925">
                  <c:v>1.5118885399999999E-10</c:v>
                </c:pt>
                <c:pt idx="116926">
                  <c:v>1.0070054010000001E-8</c:v>
                </c:pt>
                <c:pt idx="116927">
                  <c:v>6.3572784039999997E-10</c:v>
                </c:pt>
                <c:pt idx="116928">
                  <c:v>1.343490446E-10</c:v>
                </c:pt>
                <c:pt idx="116929">
                  <c:v>5.0239398410000002E-10</c:v>
                </c:pt>
                <c:pt idx="116930">
                  <c:v>9.7596072600000006E-9</c:v>
                </c:pt>
                <c:pt idx="116931">
                  <c:v>1.9275555800000001E-9</c:v>
                </c:pt>
                <c:pt idx="116932">
                  <c:v>2.034973484E-10</c:v>
                </c:pt>
                <c:pt idx="116933">
                  <c:v>3.580627853E-9</c:v>
                </c:pt>
                <c:pt idx="116934">
                  <c:v>3.592059373E-8</c:v>
                </c:pt>
                <c:pt idx="116935">
                  <c:v>1.02713997E-8</c:v>
                </c:pt>
                <c:pt idx="116936">
                  <c:v>8.9894985469999995E-10</c:v>
                </c:pt>
                <c:pt idx="116937">
                  <c:v>3.3917271139999999E-10</c:v>
                </c:pt>
                <c:pt idx="116938">
                  <c:v>3.953170439E-8</c:v>
                </c:pt>
                <c:pt idx="116939">
                  <c:v>4.0262282549999998E-9</c:v>
                </c:pt>
                <c:pt idx="116940">
                  <c:v>2.041041592E-9</c:v>
                </c:pt>
                <c:pt idx="116941">
                  <c:v>3.041412738E-11</c:v>
                </c:pt>
                <c:pt idx="116942">
                  <c:v>3.6710347169999998E-7</c:v>
                </c:pt>
                <c:pt idx="116943">
                  <c:v>7.2209764940000002E-8</c:v>
                </c:pt>
                <c:pt idx="116944">
                  <c:v>5.7825642910000003E-8</c:v>
                </c:pt>
                <c:pt idx="116945">
                  <c:v>1.080412337E-7</c:v>
                </c:pt>
                <c:pt idx="116946">
                  <c:v>7.3367729690000001E-7</c:v>
                </c:pt>
                <c:pt idx="116947">
                  <c:v>5.4475779810000002E-8</c:v>
                </c:pt>
                <c:pt idx="116948">
                  <c:v>2.324420623E-9</c:v>
                </c:pt>
                <c:pt idx="116949">
                  <c:v>7.1478443040000003E-9</c:v>
                </c:pt>
                <c:pt idx="116950">
                  <c:v>3.0889983750000001E-8</c:v>
                </c:pt>
                <c:pt idx="116951">
                  <c:v>9.8617721339999995E-9</c:v>
                </c:pt>
                <c:pt idx="116952">
                  <c:v>2.3798302069999999E-9</c:v>
                </c:pt>
                <c:pt idx="116953">
                  <c:v>3.1443012019999998E-9</c:v>
                </c:pt>
                <c:pt idx="116954">
                  <c:v>6.8120563580000002E-9</c:v>
                </c:pt>
                <c:pt idx="116955">
                  <c:v>1.662196888E-9</c:v>
                </c:pt>
                <c:pt idx="116956">
                  <c:v>2.072117596E-9</c:v>
                </c:pt>
                <c:pt idx="116957">
                  <c:v>1.844546796E-9</c:v>
                </c:pt>
                <c:pt idx="116958">
                  <c:v>4.2705216110000003E-9</c:v>
                </c:pt>
                <c:pt idx="116959">
                  <c:v>2.9449129020000001E-10</c:v>
                </c:pt>
                <c:pt idx="116960">
                  <c:v>1.1464503850000001E-9</c:v>
                </c:pt>
                <c:pt idx="116961">
                  <c:v>7.3274421230000003E-10</c:v>
                </c:pt>
                <c:pt idx="116962">
                  <c:v>3.8728436869999997E-9</c:v>
                </c:pt>
                <c:pt idx="116963">
                  <c:v>1.6120122089999999E-10</c:v>
                </c:pt>
                <c:pt idx="116964">
                  <c:v>6.3890865489999999E-10</c:v>
                </c:pt>
                <c:pt idx="116965">
                  <c:v>3.8630164000000002E-10</c:v>
                </c:pt>
                <c:pt idx="116966">
                  <c:v>2.7495571800000002E-10</c:v>
                </c:pt>
                <c:pt idx="116967">
                  <c:v>2.7198769179999998E-10</c:v>
                </c:pt>
                <c:pt idx="116968">
                  <c:v>2.7112129820000002E-10</c:v>
                </c:pt>
                <c:pt idx="116969">
                  <c:v>2.7151227020000003E-10</c:v>
                </c:pt>
                <c:pt idx="116970">
                  <c:v>2.1650426320000001E-10</c:v>
                </c:pt>
                <c:pt idx="116971">
                  <c:v>2.4234581999999999E-10</c:v>
                </c:pt>
                <c:pt idx="116972">
                  <c:v>3.0791312770000002E-10</c:v>
                </c:pt>
                <c:pt idx="116973">
                  <c:v>4.2248449060000002E-10</c:v>
                </c:pt>
                <c:pt idx="116974">
                  <c:v>5.7767893300000004E-9</c:v>
                </c:pt>
                <c:pt idx="116975">
                  <c:v>2.4478698289999998E-10</c:v>
                </c:pt>
                <c:pt idx="116976">
                  <c:v>1.3299205140000001E-9</c:v>
                </c:pt>
                <c:pt idx="116977">
                  <c:v>1.006772238E-9</c:v>
                </c:pt>
                <c:pt idx="116978">
                  <c:v>5.5566027760000002E-9</c:v>
                </c:pt>
                <c:pt idx="116979">
                  <c:v>1.2570139809999999E-10</c:v>
                </c:pt>
                <c:pt idx="116980">
                  <c:v>2.1687719189999999E-9</c:v>
                </c:pt>
                <c:pt idx="116981">
                  <c:v>1.851344972E-9</c:v>
                </c:pt>
                <c:pt idx="116982">
                  <c:v>3.0312310949999999E-8</c:v>
                </c:pt>
                <c:pt idx="116983">
                  <c:v>1.358655642E-9</c:v>
                </c:pt>
                <c:pt idx="116984">
                  <c:v>1.047191921E-8</c:v>
                </c:pt>
                <c:pt idx="116985">
                  <c:v>1.959982615E-8</c:v>
                </c:pt>
                <c:pt idx="116986">
                  <c:v>9.7471149790000009E-7</c:v>
                </c:pt>
                <c:pt idx="116987">
                  <c:v>1.9583124189999999E-8</c:v>
                </c:pt>
                <c:pt idx="116988">
                  <c:v>3.4694706830000002E-10</c:v>
                </c:pt>
                <c:pt idx="116989">
                  <c:v>2.7677601450000001E-9</c:v>
                </c:pt>
                <c:pt idx="116990">
                  <c:v>2.3665021029999998E-8</c:v>
                </c:pt>
                <c:pt idx="116991">
                  <c:v>2.725288175E-9</c:v>
                </c:pt>
                <c:pt idx="116992">
                  <c:v>1.7075040520000001E-9</c:v>
                </c:pt>
                <c:pt idx="116993">
                  <c:v>2.702792531E-9</c:v>
                </c:pt>
                <c:pt idx="116994">
                  <c:v>2.117957144E-7</c:v>
                </c:pt>
                <c:pt idx="116995">
                  <c:v>3.2170657750000002E-10</c:v>
                </c:pt>
                <c:pt idx="116996">
                  <c:v>4.8030817059999997E-9</c:v>
                </c:pt>
                <c:pt idx="116997">
                  <c:v>4.882143247E-9</c:v>
                </c:pt>
                <c:pt idx="116998">
                  <c:v>6.8500583859999998E-8</c:v>
                </c:pt>
                <c:pt idx="116999">
                  <c:v>1.2720957610000001E-9</c:v>
                </c:pt>
                <c:pt idx="117000">
                  <c:v>1.37939052E-9</c:v>
                </c:pt>
                <c:pt idx="117001">
                  <c:v>1.3962788639999999E-9</c:v>
                </c:pt>
                <c:pt idx="117002">
                  <c:v>4.1193124530000003E-9</c:v>
                </c:pt>
                <c:pt idx="117003">
                  <c:v>2.258282649E-10</c:v>
                </c:pt>
                <c:pt idx="117004">
                  <c:v>5.8776542360000004E-10</c:v>
                </c:pt>
                <c:pt idx="117005">
                  <c:v>6.7900692239999997E-10</c:v>
                </c:pt>
                <c:pt idx="117006">
                  <c:v>5.2474186880000003E-8</c:v>
                </c:pt>
                <c:pt idx="117007">
                  <c:v>2.6658816029999998E-10</c:v>
                </c:pt>
                <c:pt idx="117008">
                  <c:v>3.5300535850000001E-11</c:v>
                </c:pt>
                <c:pt idx="117009">
                  <c:v>1.522030119E-11</c:v>
                </c:pt>
                <c:pt idx="117010">
                  <c:v>5.5317862040000003E-12</c:v>
                </c:pt>
                <c:pt idx="117011">
                  <c:v>6.9294906120000002E-12</c:v>
                </c:pt>
                <c:pt idx="117012">
                  <c:v>1.1183778439999999E-11</c:v>
                </c:pt>
                <c:pt idx="117013">
                  <c:v>1.7951223089999999E-11</c:v>
                </c:pt>
                <c:pt idx="117014">
                  <c:v>1.225561194E-9</c:v>
                </c:pt>
                <c:pt idx="117015">
                  <c:v>8.0782841730000002E-12</c:v>
                </c:pt>
                <c:pt idx="117016">
                  <c:v>7.7159793630000004E-12</c:v>
                </c:pt>
                <c:pt idx="117017">
                  <c:v>2.0046208049999999E-12</c:v>
                </c:pt>
                <c:pt idx="117018">
                  <c:v>1.183366211E-13</c:v>
                </c:pt>
                <c:pt idx="117019">
                  <c:v>6.1386305489999996E-12</c:v>
                </c:pt>
                <c:pt idx="117020">
                  <c:v>2.4375971120000001E-11</c:v>
                </c:pt>
                <c:pt idx="117021">
                  <c:v>5.1607707229999997E-11</c:v>
                </c:pt>
                <c:pt idx="117022">
                  <c:v>1.3645368080000001E-9</c:v>
                </c:pt>
                <c:pt idx="117023">
                  <c:v>2.668087294E-10</c:v>
                </c:pt>
                <c:pt idx="117024">
                  <c:v>2.8083576580000001E-10</c:v>
                </c:pt>
                <c:pt idx="117025">
                  <c:v>2.512903582E-10</c:v>
                </c:pt>
                <c:pt idx="117026">
                  <c:v>1.199242901E-7</c:v>
                </c:pt>
                <c:pt idx="117027">
                  <c:v>1.6228832320000001E-9</c:v>
                </c:pt>
                <c:pt idx="117028">
                  <c:v>2.5116147E-9</c:v>
                </c:pt>
                <c:pt idx="117029">
                  <c:v>2.1741108859999999E-9</c:v>
                </c:pt>
                <c:pt idx="117030">
                  <c:v>4.6863119440000002E-8</c:v>
                </c:pt>
                <c:pt idx="117031">
                  <c:v>3.0206337500000001E-9</c:v>
                </c:pt>
                <c:pt idx="117032">
                  <c:v>2.7635137750000001E-9</c:v>
                </c:pt>
                <c:pt idx="117033">
                  <c:v>2.8403085039999998E-9</c:v>
                </c:pt>
                <c:pt idx="117034">
                  <c:v>1.8341513229999999E-7</c:v>
                </c:pt>
                <c:pt idx="117035">
                  <c:v>7.0298678089999997E-9</c:v>
                </c:pt>
                <c:pt idx="117036">
                  <c:v>1.2495810710000001E-9</c:v>
                </c:pt>
                <c:pt idx="117037">
                  <c:v>3.5146582139999998E-9</c:v>
                </c:pt>
                <c:pt idx="117038">
                  <c:v>7.6231327040000004E-7</c:v>
                </c:pt>
                <c:pt idx="117039">
                  <c:v>6.4715994880000004E-9</c:v>
                </c:pt>
                <c:pt idx="117040">
                  <c:v>5.8973158679999998E-9</c:v>
                </c:pt>
                <c:pt idx="117041">
                  <c:v>1.7044763329999999E-9</c:v>
                </c:pt>
                <c:pt idx="117042">
                  <c:v>2.8799528350000001E-8</c:v>
                </c:pt>
                <c:pt idx="117043">
                  <c:v>4.2181566229999997E-9</c:v>
                </c:pt>
                <c:pt idx="117044">
                  <c:v>2.8196060740000002E-9</c:v>
                </c:pt>
                <c:pt idx="117045">
                  <c:v>6.4754905880000004E-10</c:v>
                </c:pt>
                <c:pt idx="117046">
                  <c:v>8.4730466629999999E-8</c:v>
                </c:pt>
                <c:pt idx="117047">
                  <c:v>2.6524161779999999E-9</c:v>
                </c:pt>
                <c:pt idx="117048">
                  <c:v>3.4820286880000001E-9</c:v>
                </c:pt>
                <c:pt idx="117049">
                  <c:v>1.8503055380000001E-9</c:v>
                </c:pt>
                <c:pt idx="117050">
                  <c:v>1.0681711260000001E-8</c:v>
                </c:pt>
                <c:pt idx="117051">
                  <c:v>1.117640479E-9</c:v>
                </c:pt>
                <c:pt idx="117052">
                  <c:v>5.7130597799999996E-10</c:v>
                </c:pt>
                <c:pt idx="117053">
                  <c:v>3.074787826E-10</c:v>
                </c:pt>
                <c:pt idx="117054">
                  <c:v>8.161757443E-10</c:v>
                </c:pt>
                <c:pt idx="117055">
                  <c:v>2.0727462220000001E-10</c:v>
                </c:pt>
                <c:pt idx="117056">
                  <c:v>1.9383249970000001E-10</c:v>
                </c:pt>
                <c:pt idx="117057">
                  <c:v>7.4339252270000004E-10</c:v>
                </c:pt>
                <c:pt idx="117058">
                  <c:v>2.167765161E-8</c:v>
                </c:pt>
                <c:pt idx="117059">
                  <c:v>6.478789421E-10</c:v>
                </c:pt>
                <c:pt idx="117060">
                  <c:v>6.6309661980000001E-11</c:v>
                </c:pt>
                <c:pt idx="117061">
                  <c:v>5.6036424649999997E-11</c:v>
                </c:pt>
                <c:pt idx="117062">
                  <c:v>1.062784779E-9</c:v>
                </c:pt>
                <c:pt idx="117063">
                  <c:v>4.6574158579999998E-11</c:v>
                </c:pt>
                <c:pt idx="117064">
                  <c:v>4.5224640240000002E-11</c:v>
                </c:pt>
                <c:pt idx="117065">
                  <c:v>1.8534713010000001E-10</c:v>
                </c:pt>
                <c:pt idx="117066">
                  <c:v>8.0232951920000002E-10</c:v>
                </c:pt>
                <c:pt idx="117067">
                  <c:v>2.241044144E-10</c:v>
                </c:pt>
                <c:pt idx="117068">
                  <c:v>4.1196037989999999E-10</c:v>
                </c:pt>
                <c:pt idx="117069">
                  <c:v>4.0263967879999997E-10</c:v>
                </c:pt>
                <c:pt idx="117070">
                  <c:v>2.1640330440000001E-9</c:v>
                </c:pt>
                <c:pt idx="117071">
                  <c:v>1.347152636E-9</c:v>
                </c:pt>
                <c:pt idx="117072">
                  <c:v>6.6400846760000005E-10</c:v>
                </c:pt>
                <c:pt idx="117073">
                  <c:v>9.1447973280000003E-10</c:v>
                </c:pt>
                <c:pt idx="117074">
                  <c:v>5.1954834690000001E-9</c:v>
                </c:pt>
                <c:pt idx="117075">
                  <c:v>3.9067158220000002E-9</c:v>
                </c:pt>
                <c:pt idx="117076">
                  <c:v>8.9147358860000001E-10</c:v>
                </c:pt>
                <c:pt idx="117077">
                  <c:v>3.9585044290000001E-8</c:v>
                </c:pt>
                <c:pt idx="117078">
                  <c:v>6.1104362209999998E-7</c:v>
                </c:pt>
                <c:pt idx="117079">
                  <c:v>3.7173945230000003E-8</c:v>
                </c:pt>
                <c:pt idx="117080">
                  <c:v>2.474705355E-8</c:v>
                </c:pt>
                <c:pt idx="117081">
                  <c:v>4.3270400400000002E-9</c:v>
                </c:pt>
                <c:pt idx="117082">
                  <c:v>3.5246228499999998E-9</c:v>
                </c:pt>
                <c:pt idx="117083">
                  <c:v>9.168981079E-9</c:v>
                </c:pt>
                <c:pt idx="117084">
                  <c:v>6.6574304059999996E-9</c:v>
                </c:pt>
                <c:pt idx="117085">
                  <c:v>1.10009335E-10</c:v>
                </c:pt>
                <c:pt idx="117086">
                  <c:v>4.5158213279999999E-9</c:v>
                </c:pt>
                <c:pt idx="117087">
                  <c:v>4.9432082149999999E-9</c:v>
                </c:pt>
                <c:pt idx="117088">
                  <c:v>1.147503006E-9</c:v>
                </c:pt>
                <c:pt idx="117089">
                  <c:v>1.6703384969999999E-9</c:v>
                </c:pt>
                <c:pt idx="117090">
                  <c:v>5.419267947E-10</c:v>
                </c:pt>
                <c:pt idx="117091">
                  <c:v>1.9181892220000001E-9</c:v>
                </c:pt>
                <c:pt idx="117092">
                  <c:v>2.2269371390000001E-10</c:v>
                </c:pt>
                <c:pt idx="117093">
                  <c:v>2.8424877050000002E-9</c:v>
                </c:pt>
                <c:pt idx="117094">
                  <c:v>1.658959089E-9</c:v>
                </c:pt>
                <c:pt idx="117095">
                  <c:v>1.360189623E-10</c:v>
                </c:pt>
                <c:pt idx="117096">
                  <c:v>1.9675502959999998E-9</c:v>
                </c:pt>
                <c:pt idx="117097">
                  <c:v>6.3843566429999996E-9</c:v>
                </c:pt>
                <c:pt idx="117098">
                  <c:v>2.6005063070000001E-8</c:v>
                </c:pt>
                <c:pt idx="117099">
                  <c:v>5.7953090430000002E-10</c:v>
                </c:pt>
                <c:pt idx="117100">
                  <c:v>1.146481163E-9</c:v>
                </c:pt>
                <c:pt idx="117101">
                  <c:v>8.1285622430000002E-10</c:v>
                </c:pt>
                <c:pt idx="117102">
                  <c:v>4.1878054620000002E-9</c:v>
                </c:pt>
                <c:pt idx="117103">
                  <c:v>2.3437221349999999E-9</c:v>
                </c:pt>
                <c:pt idx="117104">
                  <c:v>2.40340682E-9</c:v>
                </c:pt>
                <c:pt idx="117105">
                  <c:v>2.9990308590000002E-10</c:v>
                </c:pt>
                <c:pt idx="117106">
                  <c:v>8.7192724410000005E-9</c:v>
                </c:pt>
                <c:pt idx="117107">
                  <c:v>2.4503213960000001E-9</c:v>
                </c:pt>
                <c:pt idx="117108">
                  <c:v>2.768808368E-10</c:v>
                </c:pt>
                <c:pt idx="117109">
                  <c:v>6.7102210679999997E-9</c:v>
                </c:pt>
                <c:pt idx="117110">
                  <c:v>4.9074516789999999E-9</c:v>
                </c:pt>
                <c:pt idx="117111">
                  <c:v>3.7098513760000001E-9</c:v>
                </c:pt>
                <c:pt idx="117112">
                  <c:v>7.9270570159999997E-10</c:v>
                </c:pt>
                <c:pt idx="117113">
                  <c:v>2.7973105400000001E-9</c:v>
                </c:pt>
                <c:pt idx="117114">
                  <c:v>1.004689174E-9</c:v>
                </c:pt>
                <c:pt idx="117115">
                  <c:v>1.247820002E-9</c:v>
                </c:pt>
                <c:pt idx="117116">
                  <c:v>8.9965178080000004E-10</c:v>
                </c:pt>
                <c:pt idx="117117">
                  <c:v>1.110956952E-9</c:v>
                </c:pt>
                <c:pt idx="117118">
                  <c:v>3.3215504619999998E-9</c:v>
                </c:pt>
                <c:pt idx="117119">
                  <c:v>1.256112343E-9</c:v>
                </c:pt>
                <c:pt idx="117120">
                  <c:v>9.3872367479999998E-9</c:v>
                </c:pt>
                <c:pt idx="117121">
                  <c:v>1.532731265E-8</c:v>
                </c:pt>
                <c:pt idx="117122">
                  <c:v>3.0375106219999999E-8</c:v>
                </c:pt>
                <c:pt idx="117123">
                  <c:v>4.986009131E-9</c:v>
                </c:pt>
                <c:pt idx="117124">
                  <c:v>6.3003983250000002E-9</c:v>
                </c:pt>
                <c:pt idx="117125">
                  <c:v>2.6438885659999999E-9</c:v>
                </c:pt>
                <c:pt idx="117126">
                  <c:v>3.8871322950000001E-8</c:v>
                </c:pt>
                <c:pt idx="117127">
                  <c:v>1.120803468E-8</c:v>
                </c:pt>
                <c:pt idx="117128">
                  <c:v>1.246168054E-9</c:v>
                </c:pt>
                <c:pt idx="117129">
                  <c:v>5.531017673E-8</c:v>
                </c:pt>
                <c:pt idx="117130">
                  <c:v>9.5324892570000003E-8</c:v>
                </c:pt>
                <c:pt idx="117131">
                  <c:v>2.3424875529999999E-8</c:v>
                </c:pt>
                <c:pt idx="117132">
                  <c:v>1.601578859E-8</c:v>
                </c:pt>
                <c:pt idx="117133">
                  <c:v>2.148002536E-9</c:v>
                </c:pt>
                <c:pt idx="117134">
                  <c:v>4.8609093279999997E-9</c:v>
                </c:pt>
                <c:pt idx="117135">
                  <c:v>1.1664388179999999E-8</c:v>
                </c:pt>
                <c:pt idx="117136">
                  <c:v>3.3468516760000001E-9</c:v>
                </c:pt>
                <c:pt idx="117137">
                  <c:v>2.7505456189999999E-8</c:v>
                </c:pt>
                <c:pt idx="117138">
                  <c:v>6.3105132700000003E-8</c:v>
                </c:pt>
                <c:pt idx="117139">
                  <c:v>2.6677132980000001E-8</c:v>
                </c:pt>
                <c:pt idx="117140">
                  <c:v>1.8097473570000001E-8</c:v>
                </c:pt>
                <c:pt idx="117141">
                  <c:v>6.4038056169999999E-9</c:v>
                </c:pt>
                <c:pt idx="117142">
                  <c:v>1.010388522E-8</c:v>
                </c:pt>
                <c:pt idx="117143">
                  <c:v>1.337495665E-9</c:v>
                </c:pt>
                <c:pt idx="117144">
                  <c:v>1.434049404E-9</c:v>
                </c:pt>
                <c:pt idx="117145">
                  <c:v>1.6105752700000001E-9</c:v>
                </c:pt>
                <c:pt idx="117146">
                  <c:v>3.4943078469999998E-9</c:v>
                </c:pt>
                <c:pt idx="117147">
                  <c:v>3.4766876180000002E-9</c:v>
                </c:pt>
                <c:pt idx="117148">
                  <c:v>2.6548543249999999E-9</c:v>
                </c:pt>
                <c:pt idx="117149">
                  <c:v>2.1053817390000001E-8</c:v>
                </c:pt>
                <c:pt idx="117150">
                  <c:v>6.1589558169999998E-8</c:v>
                </c:pt>
                <c:pt idx="117151">
                  <c:v>9.4361503269999999E-9</c:v>
                </c:pt>
                <c:pt idx="117152">
                  <c:v>1.8874300009999999E-8</c:v>
                </c:pt>
                <c:pt idx="117153">
                  <c:v>5.9316433849999997E-9</c:v>
                </c:pt>
                <c:pt idx="117154">
                  <c:v>6.4829974359999996E-9</c:v>
                </c:pt>
                <c:pt idx="117155">
                  <c:v>5.8420629439999996E-9</c:v>
                </c:pt>
                <c:pt idx="117156">
                  <c:v>9.3154065170000008E-9</c:v>
                </c:pt>
                <c:pt idx="117157">
                  <c:v>2.5929216820000001E-9</c:v>
                </c:pt>
                <c:pt idx="117158">
                  <c:v>1.6403466539999999E-8</c:v>
                </c:pt>
                <c:pt idx="117159">
                  <c:v>1.526548888E-8</c:v>
                </c:pt>
                <c:pt idx="117160">
                  <c:v>2.805230041E-8</c:v>
                </c:pt>
                <c:pt idx="117161">
                  <c:v>2.926223163E-8</c:v>
                </c:pt>
                <c:pt idx="117162">
                  <c:v>3.1717983080000003E-8</c:v>
                </c:pt>
                <c:pt idx="117163">
                  <c:v>3.188874388E-9</c:v>
                </c:pt>
                <c:pt idx="117164">
                  <c:v>1.7244796470000001E-9</c:v>
                </c:pt>
                <c:pt idx="117165">
                  <c:v>1.093125725E-9</c:v>
                </c:pt>
                <c:pt idx="117166">
                  <c:v>1.8962264609999999E-9</c:v>
                </c:pt>
                <c:pt idx="117167">
                  <c:v>1.6077290040000001E-9</c:v>
                </c:pt>
                <c:pt idx="117168">
                  <c:v>2.7531669660000001E-9</c:v>
                </c:pt>
                <c:pt idx="117169">
                  <c:v>1.2013513240000001E-8</c:v>
                </c:pt>
                <c:pt idx="117170">
                  <c:v>4.2887683910000002E-8</c:v>
                </c:pt>
                <c:pt idx="117171">
                  <c:v>5.4446268280000003E-9</c:v>
                </c:pt>
                <c:pt idx="117172">
                  <c:v>1.1181662480000001E-8</c:v>
                </c:pt>
                <c:pt idx="117173">
                  <c:v>3.3062484040000003E-8</c:v>
                </c:pt>
                <c:pt idx="117174">
                  <c:v>8.1193852049999992E-9</c:v>
                </c:pt>
                <c:pt idx="117175">
                  <c:v>3.3520142429999999E-10</c:v>
                </c:pt>
                <c:pt idx="117176">
                  <c:v>6.2994076759999997E-9</c:v>
                </c:pt>
                <c:pt idx="117177">
                  <c:v>8.5817463900000007E-9</c:v>
                </c:pt>
                <c:pt idx="117178">
                  <c:v>1.0433241579999999E-8</c:v>
                </c:pt>
                <c:pt idx="117179">
                  <c:v>3.078308185E-9</c:v>
                </c:pt>
                <c:pt idx="117180">
                  <c:v>1.797603802E-8</c:v>
                </c:pt>
                <c:pt idx="117181">
                  <c:v>5.0221486889999997E-8</c:v>
                </c:pt>
                <c:pt idx="117182">
                  <c:v>3.1498317819999997E-8</c:v>
                </c:pt>
                <c:pt idx="117183">
                  <c:v>4.1849275809999996E-9</c:v>
                </c:pt>
                <c:pt idx="117184">
                  <c:v>1.7523063520000001E-9</c:v>
                </c:pt>
                <c:pt idx="117185">
                  <c:v>5.2214597050000001E-10</c:v>
                </c:pt>
                <c:pt idx="117186">
                  <c:v>3.5678388989999999E-9</c:v>
                </c:pt>
                <c:pt idx="117187">
                  <c:v>2.1085976269999999E-9</c:v>
                </c:pt>
                <c:pt idx="117188">
                  <c:v>1.3942727589999999E-9</c:v>
                </c:pt>
                <c:pt idx="117189">
                  <c:v>2.5485482729999998E-9</c:v>
                </c:pt>
                <c:pt idx="117190">
                  <c:v>1.01443749E-8</c:v>
                </c:pt>
                <c:pt idx="117191">
                  <c:v>7.5161620950000006E-9</c:v>
                </c:pt>
                <c:pt idx="117192">
                  <c:v>4.1990867380000003E-9</c:v>
                </c:pt>
                <c:pt idx="117193">
                  <c:v>4.9570060629999997E-8</c:v>
                </c:pt>
                <c:pt idx="117194">
                  <c:v>5.4378224599999999E-9</c:v>
                </c:pt>
                <c:pt idx="117195">
                  <c:v>9.560412081E-10</c:v>
                </c:pt>
                <c:pt idx="117196">
                  <c:v>8.3440803350000004E-10</c:v>
                </c:pt>
                <c:pt idx="117197">
                  <c:v>2.585040447E-8</c:v>
                </c:pt>
                <c:pt idx="117198">
                  <c:v>5.4818944000000001E-9</c:v>
                </c:pt>
                <c:pt idx="117199">
                  <c:v>1.539463792E-9</c:v>
                </c:pt>
                <c:pt idx="117200">
                  <c:v>3.8431094290000004E-9</c:v>
                </c:pt>
                <c:pt idx="117201">
                  <c:v>4.455826957E-8</c:v>
                </c:pt>
                <c:pt idx="117202">
                  <c:v>1.5815928490000001E-8</c:v>
                </c:pt>
                <c:pt idx="117203">
                  <c:v>4.2604908100000002E-10</c:v>
                </c:pt>
                <c:pt idx="117204">
                  <c:v>6.4874676049999997E-10</c:v>
                </c:pt>
                <c:pt idx="117205">
                  <c:v>3.0141896090000003E-8</c:v>
                </c:pt>
                <c:pt idx="117206">
                  <c:v>1.022769996E-8</c:v>
                </c:pt>
                <c:pt idx="117207">
                  <c:v>7.7863968149999995E-11</c:v>
                </c:pt>
                <c:pt idx="117208">
                  <c:v>9.7753577779999998E-10</c:v>
                </c:pt>
                <c:pt idx="117209">
                  <c:v>8.843851152E-8</c:v>
                </c:pt>
                <c:pt idx="117210">
                  <c:v>5.1410896510000003E-8</c:v>
                </c:pt>
                <c:pt idx="117211">
                  <c:v>1.033096749E-8</c:v>
                </c:pt>
                <c:pt idx="117212">
                  <c:v>2.0168481679999999E-8</c:v>
                </c:pt>
                <c:pt idx="117213">
                  <c:v>5.8702260660000001E-8</c:v>
                </c:pt>
                <c:pt idx="117214">
                  <c:v>6.6739725550000002E-9</c:v>
                </c:pt>
                <c:pt idx="117215">
                  <c:v>1.54808879E-9</c:v>
                </c:pt>
                <c:pt idx="117216">
                  <c:v>1.5110862089999999E-9</c:v>
                </c:pt>
                <c:pt idx="117217">
                  <c:v>1.69074466E-9</c:v>
                </c:pt>
                <c:pt idx="117218">
                  <c:v>4.3260750869999999E-10</c:v>
                </c:pt>
                <c:pt idx="117219">
                  <c:v>1.608728379E-9</c:v>
                </c:pt>
                <c:pt idx="117220">
                  <c:v>1.278724445E-9</c:v>
                </c:pt>
                <c:pt idx="117221">
                  <c:v>9.0715394799999992E-9</c:v>
                </c:pt>
                <c:pt idx="117222">
                  <c:v>1.042847597E-9</c:v>
                </c:pt>
                <c:pt idx="117223">
                  <c:v>2.3643804630000001E-9</c:v>
                </c:pt>
                <c:pt idx="117224">
                  <c:v>5.6896037250000002E-10</c:v>
                </c:pt>
                <c:pt idx="117225">
                  <c:v>1.294791443E-8</c:v>
                </c:pt>
                <c:pt idx="117226">
                  <c:v>2.8451516840000001E-9</c:v>
                </c:pt>
                <c:pt idx="117227">
                  <c:v>1.788746748E-9</c:v>
                </c:pt>
                <c:pt idx="117228">
                  <c:v>4.7851363510000003E-10</c:v>
                </c:pt>
                <c:pt idx="117229">
                  <c:v>1.8685991010000001E-8</c:v>
                </c:pt>
                <c:pt idx="117230">
                  <c:v>1.0356664180000001E-8</c:v>
                </c:pt>
                <c:pt idx="117231">
                  <c:v>1.8918541270000002E-9</c:v>
                </c:pt>
                <c:pt idx="117232">
                  <c:v>3.9285851280000002E-10</c:v>
                </c:pt>
                <c:pt idx="117233">
                  <c:v>3.6435756309999999E-9</c:v>
                </c:pt>
                <c:pt idx="117234">
                  <c:v>2.5285800290000002E-9</c:v>
                </c:pt>
                <c:pt idx="117235">
                  <c:v>1.1363824330000001E-9</c:v>
                </c:pt>
                <c:pt idx="117236">
                  <c:v>2.2203030870000002E-9</c:v>
                </c:pt>
                <c:pt idx="117237">
                  <c:v>1.35114809E-9</c:v>
                </c:pt>
                <c:pt idx="117238">
                  <c:v>4.0379007639999997E-9</c:v>
                </c:pt>
                <c:pt idx="117239">
                  <c:v>2.1788429019999999E-9</c:v>
                </c:pt>
                <c:pt idx="117240">
                  <c:v>4.1375265080000004E-9</c:v>
                </c:pt>
                <c:pt idx="117241">
                  <c:v>8.3688486550000003E-8</c:v>
                </c:pt>
                <c:pt idx="117242">
                  <c:v>3.8409574719999999E-9</c:v>
                </c:pt>
                <c:pt idx="117243">
                  <c:v>2.0411836979999999E-8</c:v>
                </c:pt>
                <c:pt idx="117244">
                  <c:v>1.47727542E-8</c:v>
                </c:pt>
                <c:pt idx="117245">
                  <c:v>2.5195003039999999E-8</c:v>
                </c:pt>
                <c:pt idx="117246">
                  <c:v>8.8166850509999992E-12</c:v>
                </c:pt>
                <c:pt idx="117247">
                  <c:v>1.6917238040000001E-8</c:v>
                </c:pt>
                <c:pt idx="117248">
                  <c:v>1.053173691E-8</c:v>
                </c:pt>
                <c:pt idx="117249">
                  <c:v>7.5527259860000001E-8</c:v>
                </c:pt>
                <c:pt idx="117250">
                  <c:v>1.953887593E-8</c:v>
                </c:pt>
                <c:pt idx="117251">
                  <c:v>5.4814780580000001E-8</c:v>
                </c:pt>
                <c:pt idx="117252">
                  <c:v>6.9468972699999994E-8</c:v>
                </c:pt>
                <c:pt idx="117253">
                  <c:v>1.1272386660000001E-6</c:v>
                </c:pt>
                <c:pt idx="117254">
                  <c:v>5.9561066309999998E-8</c:v>
                </c:pt>
                <c:pt idx="117255">
                  <c:v>6.499745881E-10</c:v>
                </c:pt>
                <c:pt idx="117256">
                  <c:v>4.6757432809999997E-9</c:v>
                </c:pt>
                <c:pt idx="117257">
                  <c:v>2.087640985E-8</c:v>
                </c:pt>
                <c:pt idx="117258">
                  <c:v>2.597407995E-10</c:v>
                </c:pt>
                <c:pt idx="117259">
                  <c:v>8.0447695119999997E-10</c:v>
                </c:pt>
                <c:pt idx="117260">
                  <c:v>1.969768182E-9</c:v>
                </c:pt>
                <c:pt idx="117261">
                  <c:v>4.0407367419999997E-8</c:v>
                </c:pt>
                <c:pt idx="117262">
                  <c:v>3.0525492329999999E-9</c:v>
                </c:pt>
                <c:pt idx="117263">
                  <c:v>7.3848246599999998E-10</c:v>
                </c:pt>
                <c:pt idx="117264">
                  <c:v>8.5571053389999996E-11</c:v>
                </c:pt>
                <c:pt idx="117265">
                  <c:v>1.4270633430000001E-9</c:v>
                </c:pt>
                <c:pt idx="117266">
                  <c:v>6.9407845289999997E-10</c:v>
                </c:pt>
                <c:pt idx="117267">
                  <c:v>9.751349364999999E-10</c:v>
                </c:pt>
                <c:pt idx="117268">
                  <c:v>1.432099426E-9</c:v>
                </c:pt>
                <c:pt idx="117269">
                  <c:v>2.9924580620000002E-10</c:v>
                </c:pt>
                <c:pt idx="117270">
                  <c:v>5.6824084550000001E-10</c:v>
                </c:pt>
                <c:pt idx="117271">
                  <c:v>2.7899847639999998E-9</c:v>
                </c:pt>
                <c:pt idx="117272">
                  <c:v>3.21109805E-9</c:v>
                </c:pt>
                <c:pt idx="117273">
                  <c:v>4.1656791670000001E-8</c:v>
                </c:pt>
                <c:pt idx="117274">
                  <c:v>2.4218909729999998E-9</c:v>
                </c:pt>
                <c:pt idx="117275">
                  <c:v>4.4609514700000001E-10</c:v>
                </c:pt>
                <c:pt idx="117276">
                  <c:v>9.1437994980000002E-10</c:v>
                </c:pt>
                <c:pt idx="117277">
                  <c:v>1.2783095410000001E-9</c:v>
                </c:pt>
                <c:pt idx="117278">
                  <c:v>3.8394224949999999E-10</c:v>
                </c:pt>
                <c:pt idx="117279">
                  <c:v>2.406232175E-10</c:v>
                </c:pt>
                <c:pt idx="117280">
                  <c:v>9.1074053620000002E-11</c:v>
                </c:pt>
                <c:pt idx="117281">
                  <c:v>2.020002551E-8</c:v>
                </c:pt>
                <c:pt idx="117282">
                  <c:v>2.5551136140000002E-10</c:v>
                </c:pt>
                <c:pt idx="117283">
                  <c:v>3.084990839E-9</c:v>
                </c:pt>
                <c:pt idx="117284">
                  <c:v>8.7172977910000005E-9</c:v>
                </c:pt>
                <c:pt idx="117285">
                  <c:v>2.3527392240000001E-7</c:v>
                </c:pt>
                <c:pt idx="117286">
                  <c:v>6.1888303789999999E-9</c:v>
                </c:pt>
                <c:pt idx="117287">
                  <c:v>3.395721849E-9</c:v>
                </c:pt>
                <c:pt idx="117288">
                  <c:v>8.0681147150000006E-9</c:v>
                </c:pt>
                <c:pt idx="117289">
                  <c:v>4.7003100020000003E-8</c:v>
                </c:pt>
                <c:pt idx="117290">
                  <c:v>4.4854178419999998E-9</c:v>
                </c:pt>
                <c:pt idx="117291">
                  <c:v>1.126093134E-8</c:v>
                </c:pt>
                <c:pt idx="117292">
                  <c:v>1.9447114060000001E-8</c:v>
                </c:pt>
                <c:pt idx="117293">
                  <c:v>1.025355859E-6</c:v>
                </c:pt>
                <c:pt idx="117294">
                  <c:v>2.6259999820000001E-8</c:v>
                </c:pt>
                <c:pt idx="117295">
                  <c:v>4.4166237250000004E-9</c:v>
                </c:pt>
                <c:pt idx="117296">
                  <c:v>1.3922297930000001E-8</c:v>
                </c:pt>
                <c:pt idx="117297">
                  <c:v>2.1687635810000001E-7</c:v>
                </c:pt>
                <c:pt idx="117298">
                  <c:v>5.8707494169999997E-9</c:v>
                </c:pt>
                <c:pt idx="117299">
                  <c:v>9.8931648960000003E-9</c:v>
                </c:pt>
                <c:pt idx="117300">
                  <c:v>1.123353311E-8</c:v>
                </c:pt>
                <c:pt idx="117301">
                  <c:v>4.0074750889999998E-7</c:v>
                </c:pt>
                <c:pt idx="117302">
                  <c:v>2.9855723989999999E-9</c:v>
                </c:pt>
                <c:pt idx="117303">
                  <c:v>1.049950158E-8</c:v>
                </c:pt>
                <c:pt idx="117304">
                  <c:v>7.989442566E-9</c:v>
                </c:pt>
                <c:pt idx="117305">
                  <c:v>8.0171011009999999E-7</c:v>
                </c:pt>
                <c:pt idx="117306">
                  <c:v>5.3047877189999999E-9</c:v>
                </c:pt>
                <c:pt idx="117307">
                  <c:v>2.586698541E-9</c:v>
                </c:pt>
                <c:pt idx="117308">
                  <c:v>2.1538191099999999E-9</c:v>
                </c:pt>
                <c:pt idx="117309">
                  <c:v>9.4990838690000002E-9</c:v>
                </c:pt>
                <c:pt idx="117310">
                  <c:v>8.9432904820000004E-10</c:v>
                </c:pt>
                <c:pt idx="117311">
                  <c:v>5.0522276679999997E-10</c:v>
                </c:pt>
                <c:pt idx="117312">
                  <c:v>2.2899782049999999E-10</c:v>
                </c:pt>
                <c:pt idx="117313">
                  <c:v>3.2633670070000002E-9</c:v>
                </c:pt>
                <c:pt idx="117314">
                  <c:v>2.589529063E-11</c:v>
                </c:pt>
                <c:pt idx="117315">
                  <c:v>4.9914762509999998E-15</c:v>
                </c:pt>
                <c:pt idx="117316">
                  <c:v>1.3589524330000001E-11</c:v>
                </c:pt>
                <c:pt idx="117317">
                  <c:v>6.495763543E-10</c:v>
                </c:pt>
                <c:pt idx="117318">
                  <c:v>5.2129070870000003E-11</c:v>
                </c:pt>
                <c:pt idx="117319">
                  <c:v>5.3087418690000001E-11</c:v>
                </c:pt>
                <c:pt idx="117320">
                  <c:v>4.5420117920000003E-11</c:v>
                </c:pt>
                <c:pt idx="117321">
                  <c:v>5.1307988759999995E-10</c:v>
                </c:pt>
                <c:pt idx="117322">
                  <c:v>1.5259035060000001E-11</c:v>
                </c:pt>
                <c:pt idx="117323">
                  <c:v>3.2316102080000001E-11</c:v>
                </c:pt>
                <c:pt idx="117324">
                  <c:v>2.8603632129999999E-11</c:v>
                </c:pt>
                <c:pt idx="117325">
                  <c:v>4.7939305179999998E-8</c:v>
                </c:pt>
                <c:pt idx="117326">
                  <c:v>8.1575399079999996E-10</c:v>
                </c:pt>
                <c:pt idx="117327">
                  <c:v>1.692063714E-9</c:v>
                </c:pt>
                <c:pt idx="117328">
                  <c:v>1.430722194E-9</c:v>
                </c:pt>
                <c:pt idx="117329">
                  <c:v>2.4246765420000001E-9</c:v>
                </c:pt>
                <c:pt idx="117330">
                  <c:v>4.5104914980000004E-9</c:v>
                </c:pt>
                <c:pt idx="117331">
                  <c:v>5.6602915510000003E-9</c:v>
                </c:pt>
                <c:pt idx="117332">
                  <c:v>4.049158009E-9</c:v>
                </c:pt>
                <c:pt idx="117333">
                  <c:v>1.6222277120000002E-8</c:v>
                </c:pt>
                <c:pt idx="117334">
                  <c:v>1.3186568889999999E-8</c:v>
                </c:pt>
                <c:pt idx="117335">
                  <c:v>1.5031527259999999E-8</c:v>
                </c:pt>
                <c:pt idx="117336">
                  <c:v>9.2583836960000002E-9</c:v>
                </c:pt>
                <c:pt idx="117337">
                  <c:v>8.2261557969999996E-8</c:v>
                </c:pt>
                <c:pt idx="117338">
                  <c:v>2.1682749770000001E-8</c:v>
                </c:pt>
                <c:pt idx="117339">
                  <c:v>1.1818196260000001E-8</c:v>
                </c:pt>
                <c:pt idx="117340">
                  <c:v>9.460228322E-9</c:v>
                </c:pt>
                <c:pt idx="117341">
                  <c:v>5.3781567290000003E-8</c:v>
                </c:pt>
                <c:pt idx="117342">
                  <c:v>2.940192855E-8</c:v>
                </c:pt>
                <c:pt idx="117343">
                  <c:v>1.0665693050000001E-9</c:v>
                </c:pt>
                <c:pt idx="117344">
                  <c:v>6.8290286800000003E-8</c:v>
                </c:pt>
                <c:pt idx="117345">
                  <c:v>4.8060500500000003E-6</c:v>
                </c:pt>
                <c:pt idx="117346">
                  <c:v>8.9884319149999998E-8</c:v>
                </c:pt>
                <c:pt idx="117347">
                  <c:v>6.7561860949999994E-8</c:v>
                </c:pt>
                <c:pt idx="117348">
                  <c:v>1.3041369010000001E-8</c:v>
                </c:pt>
                <c:pt idx="117349">
                  <c:v>2.2745145949999999E-8</c:v>
                </c:pt>
                <c:pt idx="117350">
                  <c:v>2.117867968E-8</c:v>
                </c:pt>
                <c:pt idx="117351">
                  <c:v>1.5024941269999999E-8</c:v>
                </c:pt>
                <c:pt idx="117352">
                  <c:v>2.6672595980000001E-9</c:v>
                </c:pt>
                <c:pt idx="117353">
                  <c:v>1.8476915540000001E-8</c:v>
                </c:pt>
                <c:pt idx="117354">
                  <c:v>7.4932224630000005E-9</c:v>
                </c:pt>
                <c:pt idx="117355">
                  <c:v>1.8905461249999999E-9</c:v>
                </c:pt>
                <c:pt idx="117356">
                  <c:v>2.2200761200000001E-9</c:v>
                </c:pt>
                <c:pt idx="117357">
                  <c:v>1.2587329649999999E-9</c:v>
                </c:pt>
                <c:pt idx="117358">
                  <c:v>1.795519186E-9</c:v>
                </c:pt>
                <c:pt idx="117359">
                  <c:v>2.97271651E-10</c:v>
                </c:pt>
                <c:pt idx="117360">
                  <c:v>1.5050768910000001E-9</c:v>
                </c:pt>
                <c:pt idx="117361">
                  <c:v>1.1714238390000001E-9</c:v>
                </c:pt>
                <c:pt idx="117362">
                  <c:v>5.8566274210000005E-10</c:v>
                </c:pt>
                <c:pt idx="117363">
                  <c:v>1.034690605E-9</c:v>
                </c:pt>
                <c:pt idx="117364">
                  <c:v>1.2218335549999999E-9</c:v>
                </c:pt>
                <c:pt idx="117365">
                  <c:v>6.8822635890000005E-10</c:v>
                </c:pt>
                <c:pt idx="117366">
                  <c:v>1.2212631399999999E-9</c:v>
                </c:pt>
                <c:pt idx="117367">
                  <c:v>1.248877797E-9</c:v>
                </c:pt>
                <c:pt idx="117368">
                  <c:v>1.1880395600000001E-9</c:v>
                </c:pt>
                <c:pt idx="117369">
                  <c:v>1.7087368800000001E-10</c:v>
                </c:pt>
                <c:pt idx="117370">
                  <c:v>6.0436915629999996E-10</c:v>
                </c:pt>
                <c:pt idx="117371">
                  <c:v>3.9424327480000002E-10</c:v>
                </c:pt>
                <c:pt idx="117372">
                  <c:v>1.5118959629999999E-9</c:v>
                </c:pt>
                <c:pt idx="117373">
                  <c:v>6.7790681539999998E-9</c:v>
                </c:pt>
                <c:pt idx="117374">
                  <c:v>1.3286264529999999E-9</c:v>
                </c:pt>
                <c:pt idx="117375">
                  <c:v>2.5439881699999999E-9</c:v>
                </c:pt>
                <c:pt idx="117376">
                  <c:v>7.9280308529999994E-9</c:v>
                </c:pt>
                <c:pt idx="117377">
                  <c:v>1.2650891609999999E-7</c:v>
                </c:pt>
                <c:pt idx="117378">
                  <c:v>6.3529944009999999E-9</c:v>
                </c:pt>
                <c:pt idx="117379">
                  <c:v>7.8531335049999995E-9</c:v>
                </c:pt>
                <c:pt idx="117380">
                  <c:v>4.0236728309999998E-9</c:v>
                </c:pt>
                <c:pt idx="117381">
                  <c:v>9.2903433410000002E-8</c:v>
                </c:pt>
                <c:pt idx="117382">
                  <c:v>1.646740852E-8</c:v>
                </c:pt>
                <c:pt idx="117383">
                  <c:v>9.0738984500000006E-9</c:v>
                </c:pt>
                <c:pt idx="117384">
                  <c:v>1.5915294770000001E-7</c:v>
                </c:pt>
                <c:pt idx="117385">
                  <c:v>3.5000389639999998E-6</c:v>
                </c:pt>
                <c:pt idx="117386">
                  <c:v>2.8484491020000001E-7</c:v>
                </c:pt>
                <c:pt idx="117387">
                  <c:v>3.3951512630000003E-7</c:v>
                </c:pt>
                <c:pt idx="117388">
                  <c:v>3.054619406E-7</c:v>
                </c:pt>
                <c:pt idx="117389">
                  <c:v>1.0287543529999999E-6</c:v>
                </c:pt>
                <c:pt idx="117390">
                  <c:v>4.577081557E-8</c:v>
                </c:pt>
                <c:pt idx="117391">
                  <c:v>4.5780603690000001E-8</c:v>
                </c:pt>
                <c:pt idx="117392">
                  <c:v>1.5476515090000001E-8</c:v>
                </c:pt>
                <c:pt idx="117393">
                  <c:v>4.4124399599999999E-7</c:v>
                </c:pt>
                <c:pt idx="117394">
                  <c:v>6.8031166300000001E-8</c:v>
                </c:pt>
                <c:pt idx="117395">
                  <c:v>1.105909799E-8</c:v>
                </c:pt>
                <c:pt idx="117396">
                  <c:v>2.0272985989999999E-7</c:v>
                </c:pt>
                <c:pt idx="117397">
                  <c:v>9.1404839589999999E-7</c:v>
                </c:pt>
                <c:pt idx="117398">
                  <c:v>8.1547620960000006E-8</c:v>
                </c:pt>
                <c:pt idx="117399">
                  <c:v>5.621463418E-8</c:v>
                </c:pt>
                <c:pt idx="117400">
                  <c:v>1.183879822E-9</c:v>
                </c:pt>
                <c:pt idx="117401">
                  <c:v>2.7082845159999999E-8</c:v>
                </c:pt>
                <c:pt idx="117402">
                  <c:v>2.5691294170000002E-8</c:v>
                </c:pt>
                <c:pt idx="117403">
                  <c:v>1.2039030320000001E-8</c:v>
                </c:pt>
                <c:pt idx="117404">
                  <c:v>2.0639957530000001E-8</c:v>
                </c:pt>
                <c:pt idx="117405">
                  <c:v>8.7713135909999999E-8</c:v>
                </c:pt>
                <c:pt idx="117406">
                  <c:v>2.8920266770000001E-8</c:v>
                </c:pt>
                <c:pt idx="117407">
                  <c:v>2.325205642E-8</c:v>
                </c:pt>
                <c:pt idx="117408">
                  <c:v>3.7507866499999998E-9</c:v>
                </c:pt>
                <c:pt idx="117409">
                  <c:v>1.5803995970000001E-8</c:v>
                </c:pt>
                <c:pt idx="117410">
                  <c:v>4.932043241E-9</c:v>
                </c:pt>
                <c:pt idx="117411">
                  <c:v>4.7916317740000003E-9</c:v>
                </c:pt>
                <c:pt idx="117412">
                  <c:v>4.9133351800000004E-9</c:v>
                </c:pt>
                <c:pt idx="117413">
                  <c:v>4.9363483540000003E-9</c:v>
                </c:pt>
                <c:pt idx="117414">
                  <c:v>5.0962975789999997E-9</c:v>
                </c:pt>
                <c:pt idx="117415">
                  <c:v>4.9534752439999998E-9</c:v>
                </c:pt>
                <c:pt idx="117416">
                  <c:v>1.2289615099999999E-8</c:v>
                </c:pt>
                <c:pt idx="117417">
                  <c:v>1.6900572430000001E-8</c:v>
                </c:pt>
                <c:pt idx="117418">
                  <c:v>2.1138359749999998E-8</c:v>
                </c:pt>
                <c:pt idx="117419">
                  <c:v>1.0040619529999999E-8</c:v>
                </c:pt>
                <c:pt idx="117420">
                  <c:v>3.293708873E-9</c:v>
                </c:pt>
                <c:pt idx="117421">
                  <c:v>2.183877014E-9</c:v>
                </c:pt>
                <c:pt idx="117422">
                  <c:v>2.499475149E-8</c:v>
                </c:pt>
                <c:pt idx="117423">
                  <c:v>6.7177872529999998E-9</c:v>
                </c:pt>
                <c:pt idx="117424">
                  <c:v>4.597110259E-8</c:v>
                </c:pt>
                <c:pt idx="117425">
                  <c:v>2.3408450029999999E-7</c:v>
                </c:pt>
                <c:pt idx="117426">
                  <c:v>1.5693642910000001E-7</c:v>
                </c:pt>
                <c:pt idx="117427">
                  <c:v>1.4444092070000001E-7</c:v>
                </c:pt>
                <c:pt idx="117428">
                  <c:v>3.365783347E-7</c:v>
                </c:pt>
                <c:pt idx="117429">
                  <c:v>7.7255427669999996E-7</c:v>
                </c:pt>
                <c:pt idx="117430">
                  <c:v>7.2293017240000002E-9</c:v>
                </c:pt>
                <c:pt idx="117431">
                  <c:v>3.7543271909999996E-9</c:v>
                </c:pt>
                <c:pt idx="117432">
                  <c:v>1.2149873269999999E-7</c:v>
                </c:pt>
                <c:pt idx="117433">
                  <c:v>9.6044072790000001E-8</c:v>
                </c:pt>
                <c:pt idx="117434">
                  <c:v>1.015241807E-8</c:v>
                </c:pt>
                <c:pt idx="117435">
                  <c:v>1.215689086E-7</c:v>
                </c:pt>
                <c:pt idx="117436">
                  <c:v>2.0634843410000001E-6</c:v>
                </c:pt>
                <c:pt idx="117437">
                  <c:v>5.0992505829999996E-6</c:v>
                </c:pt>
                <c:pt idx="117438">
                  <c:v>7.5603326819999996E-7</c:v>
                </c:pt>
                <c:pt idx="117439">
                  <c:v>4.7886330750000002E-7</c:v>
                </c:pt>
                <c:pt idx="117440">
                  <c:v>5.3570840900000002E-7</c:v>
                </c:pt>
                <c:pt idx="117441">
                  <c:v>1.5606854759999999E-7</c:v>
                </c:pt>
                <c:pt idx="117442">
                  <c:v>2.420900983E-8</c:v>
                </c:pt>
                <c:pt idx="117443">
                  <c:v>4.7927847469999999E-8</c:v>
                </c:pt>
                <c:pt idx="117444">
                  <c:v>7.6763342799999994E-8</c:v>
                </c:pt>
                <c:pt idx="117445">
                  <c:v>1.197331917E-7</c:v>
                </c:pt>
                <c:pt idx="117446">
                  <c:v>2.8366303950000001E-8</c:v>
                </c:pt>
                <c:pt idx="117447">
                  <c:v>7.6405823900000004E-8</c:v>
                </c:pt>
                <c:pt idx="117448">
                  <c:v>2.0187675780000001E-7</c:v>
                </c:pt>
                <c:pt idx="117449">
                  <c:v>1.6690215569999999E-7</c:v>
                </c:pt>
                <c:pt idx="117450">
                  <c:v>1.684301259E-8</c:v>
                </c:pt>
                <c:pt idx="117451">
                  <c:v>9.8793915439999993E-9</c:v>
                </c:pt>
                <c:pt idx="117452">
                  <c:v>2.9194669439999998E-9</c:v>
                </c:pt>
                <c:pt idx="117453">
                  <c:v>2.117713135E-8</c:v>
                </c:pt>
                <c:pt idx="117454">
                  <c:v>1.0263319539999999E-8</c:v>
                </c:pt>
                <c:pt idx="117455">
                  <c:v>9.7143348520000005E-9</c:v>
                </c:pt>
                <c:pt idx="117456">
                  <c:v>9.6043000280000001E-9</c:v>
                </c:pt>
                <c:pt idx="117457">
                  <c:v>1.9392236379999999E-8</c:v>
                </c:pt>
                <c:pt idx="117458">
                  <c:v>2.1774860810000002E-8</c:v>
                </c:pt>
                <c:pt idx="117459">
                  <c:v>5.1281642329999999E-9</c:v>
                </c:pt>
                <c:pt idx="117460">
                  <c:v>1.1124442829999999E-8</c:v>
                </c:pt>
                <c:pt idx="117461">
                  <c:v>3.1905382070000001E-9</c:v>
                </c:pt>
                <c:pt idx="117462">
                  <c:v>1.139979983E-8</c:v>
                </c:pt>
                <c:pt idx="117463">
                  <c:v>1.061648996E-8</c:v>
                </c:pt>
                <c:pt idx="117464">
                  <c:v>1.088691098E-8</c:v>
                </c:pt>
                <c:pt idx="117465">
                  <c:v>1.679897064E-8</c:v>
                </c:pt>
                <c:pt idx="117466">
                  <c:v>1.4612590029999999E-8</c:v>
                </c:pt>
                <c:pt idx="117467">
                  <c:v>2.6879214930000001E-8</c:v>
                </c:pt>
                <c:pt idx="117468">
                  <c:v>3.4657161400000001E-9</c:v>
                </c:pt>
                <c:pt idx="117469">
                  <c:v>6.0131250580000005E-8</c:v>
                </c:pt>
                <c:pt idx="117470">
                  <c:v>2.177781765E-8</c:v>
                </c:pt>
                <c:pt idx="117471">
                  <c:v>1.948545346E-8</c:v>
                </c:pt>
                <c:pt idx="117472">
                  <c:v>1.11390364E-7</c:v>
                </c:pt>
                <c:pt idx="117473">
                  <c:v>1.6434891700000001E-8</c:v>
                </c:pt>
                <c:pt idx="117474">
                  <c:v>6.5056204439999995E-8</c:v>
                </c:pt>
                <c:pt idx="117475">
                  <c:v>1.9323068019999999E-8</c:v>
                </c:pt>
                <c:pt idx="117476">
                  <c:v>1.7697939600000001E-6</c:v>
                </c:pt>
                <c:pt idx="117477">
                  <c:v>2.147358775E-6</c:v>
                </c:pt>
                <c:pt idx="117478">
                  <c:v>1.4346944629999999E-6</c:v>
                </c:pt>
                <c:pt idx="117479">
                  <c:v>1.6199366630000001E-6</c:v>
                </c:pt>
                <c:pt idx="117480">
                  <c:v>4.4920108600000004E-6</c:v>
                </c:pt>
                <c:pt idx="117481">
                  <c:v>1.808473002E-6</c:v>
                </c:pt>
                <c:pt idx="117482">
                  <c:v>1.7488493100000001E-8</c:v>
                </c:pt>
                <c:pt idx="117483">
                  <c:v>9.10463622E-8</c:v>
                </c:pt>
                <c:pt idx="117484">
                  <c:v>2.4599301500000003E-7</c:v>
                </c:pt>
                <c:pt idx="117485">
                  <c:v>2.331319387E-7</c:v>
                </c:pt>
                <c:pt idx="117486">
                  <c:v>4.291725182E-8</c:v>
                </c:pt>
                <c:pt idx="117487">
                  <c:v>4.3700557359999997E-8</c:v>
                </c:pt>
                <c:pt idx="117488">
                  <c:v>4.3224324270000001E-7</c:v>
                </c:pt>
                <c:pt idx="117489">
                  <c:v>5.080449565E-8</c:v>
                </c:pt>
                <c:pt idx="117490">
                  <c:v>1.2062009689999999E-7</c:v>
                </c:pt>
                <c:pt idx="117491">
                  <c:v>3.1785529869999997E-8</c:v>
                </c:pt>
                <c:pt idx="117492">
                  <c:v>2.5391306270000001E-7</c:v>
                </c:pt>
                <c:pt idx="117493">
                  <c:v>6.0598673949999997E-8</c:v>
                </c:pt>
                <c:pt idx="117494">
                  <c:v>6.5884701540000006E-8</c:v>
                </c:pt>
                <c:pt idx="117495">
                  <c:v>1.330744843E-8</c:v>
                </c:pt>
                <c:pt idx="117496">
                  <c:v>2.6797151459999999E-7</c:v>
                </c:pt>
                <c:pt idx="117497">
                  <c:v>2.0967707510000001E-7</c:v>
                </c:pt>
                <c:pt idx="117498">
                  <c:v>6.2748849700000002E-8</c:v>
                </c:pt>
                <c:pt idx="117499">
                  <c:v>3.2365065339999998E-10</c:v>
                </c:pt>
                <c:pt idx="117500">
                  <c:v>4.0937195700000002E-8</c:v>
                </c:pt>
                <c:pt idx="117501">
                  <c:v>2.7152038879999998E-8</c:v>
                </c:pt>
                <c:pt idx="117502">
                  <c:v>1.6845712350000001E-8</c:v>
                </c:pt>
                <c:pt idx="117503">
                  <c:v>2.1621287429999999E-8</c:v>
                </c:pt>
                <c:pt idx="117504">
                  <c:v>3.6915982190000001E-9</c:v>
                </c:pt>
                <c:pt idx="117505">
                  <c:v>3.8914755570000002E-8</c:v>
                </c:pt>
                <c:pt idx="117506">
                  <c:v>1.9736955150000001E-8</c:v>
                </c:pt>
                <c:pt idx="117507">
                  <c:v>2.348899816E-8</c:v>
                </c:pt>
                <c:pt idx="117508">
                  <c:v>1.151030763E-7</c:v>
                </c:pt>
                <c:pt idx="117509">
                  <c:v>5.2405096370000002E-9</c:v>
                </c:pt>
                <c:pt idx="117510">
                  <c:v>4.7794584570000001E-8</c:v>
                </c:pt>
                <c:pt idx="117511">
                  <c:v>3.2148473149999999E-8</c:v>
                </c:pt>
                <c:pt idx="117512">
                  <c:v>1.3751937829999999E-8</c:v>
                </c:pt>
                <c:pt idx="117513">
                  <c:v>1.9264941370000001E-8</c:v>
                </c:pt>
                <c:pt idx="117514">
                  <c:v>1.266937163E-8</c:v>
                </c:pt>
                <c:pt idx="117515">
                  <c:v>1.466989303E-8</c:v>
                </c:pt>
                <c:pt idx="117516">
                  <c:v>1.044812928E-8</c:v>
                </c:pt>
                <c:pt idx="117517">
                  <c:v>7.298285753E-8</c:v>
                </c:pt>
                <c:pt idx="117518">
                  <c:v>5.6433387790000003E-8</c:v>
                </c:pt>
                <c:pt idx="117519">
                  <c:v>4.1145263470000001E-7</c:v>
                </c:pt>
                <c:pt idx="117520">
                  <c:v>4.7182854629999997E-6</c:v>
                </c:pt>
                <c:pt idx="117521">
                  <c:v>1.225222434E-6</c:v>
                </c:pt>
                <c:pt idx="117522">
                  <c:v>7.8545154050000006E-8</c:v>
                </c:pt>
                <c:pt idx="117523">
                  <c:v>1.020910393E-8</c:v>
                </c:pt>
                <c:pt idx="117524">
                  <c:v>1.6017971960000001E-7</c:v>
                </c:pt>
                <c:pt idx="117525">
                  <c:v>1.999833693E-7</c:v>
                </c:pt>
                <c:pt idx="117526">
                  <c:v>9.2271248230000007E-9</c:v>
                </c:pt>
                <c:pt idx="117527">
                  <c:v>5.2994631550000003E-8</c:v>
                </c:pt>
                <c:pt idx="117528">
                  <c:v>4.3143198580000002E-6</c:v>
                </c:pt>
                <c:pt idx="117529">
                  <c:v>6.0151990620000002E-7</c:v>
                </c:pt>
                <c:pt idx="117530">
                  <c:v>7.9256749539999996E-7</c:v>
                </c:pt>
                <c:pt idx="117531">
                  <c:v>1.0173189499999999E-6</c:v>
                </c:pt>
                <c:pt idx="117532">
                  <c:v>2.392452575E-6</c:v>
                </c:pt>
                <c:pt idx="117533">
                  <c:v>2.1640744109999999E-7</c:v>
                </c:pt>
                <c:pt idx="117534">
                  <c:v>1.9309706470000001E-7</c:v>
                </c:pt>
                <c:pt idx="117535">
                  <c:v>3.28192793E-7</c:v>
                </c:pt>
                <c:pt idx="117536">
                  <c:v>1.141883039E-7</c:v>
                </c:pt>
                <c:pt idx="117537">
                  <c:v>8.8569366210000006E-11</c:v>
                </c:pt>
                <c:pt idx="117538">
                  <c:v>3.8105717050000001E-7</c:v>
                </c:pt>
                <c:pt idx="117539">
                  <c:v>5.7338545850000002E-7</c:v>
                </c:pt>
                <c:pt idx="117540">
                  <c:v>3.615235589E-6</c:v>
                </c:pt>
                <c:pt idx="117541">
                  <c:v>4.4455616890000001E-7</c:v>
                </c:pt>
                <c:pt idx="117542">
                  <c:v>8.0109953289999993E-9</c:v>
                </c:pt>
                <c:pt idx="117543">
                  <c:v>4.8241618599999997E-8</c:v>
                </c:pt>
                <c:pt idx="117544">
                  <c:v>7.0012701650000001E-8</c:v>
                </c:pt>
                <c:pt idx="117545">
                  <c:v>2.3347956359999998E-8</c:v>
                </c:pt>
                <c:pt idx="117546">
                  <c:v>1.8723190370000002E-8</c:v>
                </c:pt>
                <c:pt idx="117547">
                  <c:v>9.2494531730000004E-9</c:v>
                </c:pt>
                <c:pt idx="117548">
                  <c:v>2.283129825E-7</c:v>
                </c:pt>
                <c:pt idx="117549">
                  <c:v>8.9961109690000006E-8</c:v>
                </c:pt>
                <c:pt idx="117550">
                  <c:v>4.7749170030000002E-8</c:v>
                </c:pt>
                <c:pt idx="117551">
                  <c:v>2.3176031809999999E-7</c:v>
                </c:pt>
                <c:pt idx="117552">
                  <c:v>2.682066261E-6</c:v>
                </c:pt>
                <c:pt idx="117553">
                  <c:v>1.5882507849999999E-7</c:v>
                </c:pt>
                <c:pt idx="117554">
                  <c:v>5.3483498690000003E-9</c:v>
                </c:pt>
                <c:pt idx="117555">
                  <c:v>6.9757053399999994E-8</c:v>
                </c:pt>
                <c:pt idx="117556">
                  <c:v>2.5657560009999998E-7</c:v>
                </c:pt>
                <c:pt idx="117557">
                  <c:v>4.4628433869999998E-8</c:v>
                </c:pt>
                <c:pt idx="117558">
                  <c:v>2.8462011719999999E-8</c:v>
                </c:pt>
                <c:pt idx="117559">
                  <c:v>1.1807231550000001E-7</c:v>
                </c:pt>
                <c:pt idx="117560">
                  <c:v>7.6505078150000001E-7</c:v>
                </c:pt>
                <c:pt idx="117561">
                  <c:v>8.7718913020000005E-8</c:v>
                </c:pt>
                <c:pt idx="117562">
                  <c:v>2.3936704619999999E-8</c:v>
                </c:pt>
                <c:pt idx="117563">
                  <c:v>3.0412453560000001E-8</c:v>
                </c:pt>
                <c:pt idx="117564">
                  <c:v>1.2398724299999999E-7</c:v>
                </c:pt>
                <c:pt idx="117565">
                  <c:v>2.876045768E-8</c:v>
                </c:pt>
                <c:pt idx="117566">
                  <c:v>4.5034768179999998E-8</c:v>
                </c:pt>
                <c:pt idx="117567">
                  <c:v>6.0912044709999994E-8</c:v>
                </c:pt>
                <c:pt idx="117568">
                  <c:v>2.8648515479999999E-6</c:v>
                </c:pt>
                <c:pt idx="117569">
                  <c:v>4.0370111890000001E-7</c:v>
                </c:pt>
                <c:pt idx="117570">
                  <c:v>5.801508142E-7</c:v>
                </c:pt>
                <c:pt idx="117571">
                  <c:v>8.4604686690000003E-7</c:v>
                </c:pt>
                <c:pt idx="117572">
                  <c:v>3.9446527089999998E-5</c:v>
                </c:pt>
                <c:pt idx="117573">
                  <c:v>6.7545147709999996E-7</c:v>
                </c:pt>
                <c:pt idx="117574">
                  <c:v>5.4390315209999999E-8</c:v>
                </c:pt>
                <c:pt idx="117575">
                  <c:v>2.3695505159999999E-7</c:v>
                </c:pt>
                <c:pt idx="117576">
                  <c:v>2.8579984969999999E-6</c:v>
                </c:pt>
                <c:pt idx="117577">
                  <c:v>1.180797712E-7</c:v>
                </c:pt>
                <c:pt idx="117578">
                  <c:v>1.8879632380000001E-7</c:v>
                </c:pt>
                <c:pt idx="117579">
                  <c:v>3.6255097130000001E-7</c:v>
                </c:pt>
                <c:pt idx="117580">
                  <c:v>1.127105113E-5</c:v>
                </c:pt>
                <c:pt idx="117581">
                  <c:v>4.2458099339999999E-7</c:v>
                </c:pt>
                <c:pt idx="117582">
                  <c:v>2.4095729839999999E-8</c:v>
                </c:pt>
                <c:pt idx="117583">
                  <c:v>2.187435479E-7</c:v>
                </c:pt>
                <c:pt idx="117584">
                  <c:v>2.9912517340000001E-6</c:v>
                </c:pt>
                <c:pt idx="117585">
                  <c:v>7.7582554090000008E-9</c:v>
                </c:pt>
                <c:pt idx="117586">
                  <c:v>5.5221481079999998E-8</c:v>
                </c:pt>
                <c:pt idx="117587">
                  <c:v>5.0537558440000003E-8</c:v>
                </c:pt>
                <c:pt idx="117588">
                  <c:v>3.8964038049999999E-7</c:v>
                </c:pt>
                <c:pt idx="117589">
                  <c:v>1.047805598E-8</c:v>
                </c:pt>
                <c:pt idx="117590">
                  <c:v>3.6403111660000003E-8</c:v>
                </c:pt>
                <c:pt idx="117591">
                  <c:v>3.2405944969999997E-8</c:v>
                </c:pt>
                <c:pt idx="117592">
                  <c:v>1.750559484E-5</c:v>
                </c:pt>
                <c:pt idx="117593">
                  <c:v>2.343000934E-7</c:v>
                </c:pt>
                <c:pt idx="117594">
                  <c:v>1.6756966429999999E-7</c:v>
                </c:pt>
                <c:pt idx="117595">
                  <c:v>5.3929987070000002E-7</c:v>
                </c:pt>
                <c:pt idx="117596">
                  <c:v>8.3913078940000001E-7</c:v>
                </c:pt>
                <c:pt idx="117597">
                  <c:v>5.075054523E-7</c:v>
                </c:pt>
                <c:pt idx="117598">
                  <c:v>8.0754519219999997E-7</c:v>
                </c:pt>
                <c:pt idx="117599">
                  <c:v>1.3051325630000001E-6</c:v>
                </c:pt>
                <c:pt idx="117600">
                  <c:v>2.8451009209999999E-6</c:v>
                </c:pt>
                <c:pt idx="117601">
                  <c:v>1.262937503E-6</c:v>
                </c:pt>
                <c:pt idx="117602">
                  <c:v>1.6733015969999999E-6</c:v>
                </c:pt>
                <c:pt idx="117603">
                  <c:v>2.4835765569999998E-6</c:v>
                </c:pt>
                <c:pt idx="117604">
                  <c:v>1.258663884E-5</c:v>
                </c:pt>
                <c:pt idx="117605">
                  <c:v>1.8654157340000001E-6</c:v>
                </c:pt>
                <c:pt idx="117606">
                  <c:v>2.7229014699999998E-6</c:v>
                </c:pt>
                <c:pt idx="117607">
                  <c:v>2.8687422760000002E-6</c:v>
                </c:pt>
                <c:pt idx="117608">
                  <c:v>7.5396456900000001E-6</c:v>
                </c:pt>
                <c:pt idx="117609">
                  <c:v>2.242461125E-6</c:v>
                </c:pt>
                <c:pt idx="117610">
                  <c:v>2.590611194E-6</c:v>
                </c:pt>
                <c:pt idx="117611">
                  <c:v>1.437163236E-6</c:v>
                </c:pt>
                <c:pt idx="117612">
                  <c:v>1.4331016689999999E-3</c:v>
                </c:pt>
                <c:pt idx="117613">
                  <c:v>6.2371310650000003E-6</c:v>
                </c:pt>
                <c:pt idx="117614">
                  <c:v>5.0568554780000003E-6</c:v>
                </c:pt>
                <c:pt idx="117615">
                  <c:v>3.7068830300000001E-6</c:v>
                </c:pt>
                <c:pt idx="117616">
                  <c:v>9.1272466810000007E-6</c:v>
                </c:pt>
                <c:pt idx="117617">
                  <c:v>3.4438858980000001E-6</c:v>
                </c:pt>
                <c:pt idx="117618">
                  <c:v>3.1637649989999999E-6</c:v>
                </c:pt>
                <c:pt idx="117619">
                  <c:v>2.2288779970000001E-6</c:v>
                </c:pt>
                <c:pt idx="117620">
                  <c:v>1.277996955E-5</c:v>
                </c:pt>
                <c:pt idx="117621">
                  <c:v>2.2377744449999999E-6</c:v>
                </c:pt>
                <c:pt idx="117622">
                  <c:v>1.453463252E-6</c:v>
                </c:pt>
                <c:pt idx="117623">
                  <c:v>9.8039822200000008E-7</c:v>
                </c:pt>
                <c:pt idx="117624">
                  <c:v>2.9894008570000002E-6</c:v>
                </c:pt>
                <c:pt idx="117625">
                  <c:v>1.336290965E-6</c:v>
                </c:pt>
                <c:pt idx="117626">
                  <c:v>7.1097591659999996E-7</c:v>
                </c:pt>
                <c:pt idx="117627">
                  <c:v>3.7780689039999999E-7</c:v>
                </c:pt>
                <c:pt idx="117628">
                  <c:v>9.3231083909999996E-7</c:v>
                </c:pt>
                <c:pt idx="117629">
                  <c:v>4.7058132189999998E-7</c:v>
                </c:pt>
                <c:pt idx="117630">
                  <c:v>9.8528081760000004E-8</c:v>
                </c:pt>
                <c:pt idx="117631">
                  <c:v>1.3058982959999999E-7</c:v>
                </c:pt>
                <c:pt idx="117632">
                  <c:v>1.760263476E-5</c:v>
                </c:pt>
                <c:pt idx="117633">
                  <c:v>8.2905651080000005E-8</c:v>
                </c:pt>
                <c:pt idx="117634">
                  <c:v>4.260857854E-8</c:v>
                </c:pt>
                <c:pt idx="117635">
                  <c:v>7.9808200510000003E-9</c:v>
                </c:pt>
                <c:pt idx="117636">
                  <c:v>3.8274953380000002E-7</c:v>
                </c:pt>
                <c:pt idx="117637">
                  <c:v>4.1460970690000001E-8</c:v>
                </c:pt>
                <c:pt idx="117638">
                  <c:v>4.8966095169999999E-8</c:v>
                </c:pt>
                <c:pt idx="117639">
                  <c:v>9.3722233669999996E-9</c:v>
                </c:pt>
                <c:pt idx="117640">
                  <c:v>2.8452189789999998E-6</c:v>
                </c:pt>
                <c:pt idx="117641">
                  <c:v>1.302470792E-7</c:v>
                </c:pt>
                <c:pt idx="117642">
                  <c:v>2.3419423020000001E-9</c:v>
                </c:pt>
                <c:pt idx="117643">
                  <c:v>3.6021992359999999E-7</c:v>
                </c:pt>
                <c:pt idx="117644">
                  <c:v>1.1307721099999999E-5</c:v>
                </c:pt>
                <c:pt idx="117645">
                  <c:v>4.2988451439999998E-7</c:v>
                </c:pt>
                <c:pt idx="117646">
                  <c:v>1.7540699990000001E-7</c:v>
                </c:pt>
                <c:pt idx="117647">
                  <c:v>8.6646804430000007E-8</c:v>
                </c:pt>
                <c:pt idx="117648">
                  <c:v>2.8786809670000002E-6</c:v>
                </c:pt>
                <c:pt idx="117649">
                  <c:v>2.4426954880000002E-7</c:v>
                </c:pt>
                <c:pt idx="117650">
                  <c:v>3.2315005669999998E-8</c:v>
                </c:pt>
                <c:pt idx="117651">
                  <c:v>6.1863083100000002E-7</c:v>
                </c:pt>
                <c:pt idx="117652">
                  <c:v>3.8143868500000003E-5</c:v>
                </c:pt>
                <c:pt idx="117653">
                  <c:v>9.7164410370000004E-7</c:v>
                </c:pt>
                <c:pt idx="117654">
                  <c:v>8.0336284519999995E-7</c:v>
                </c:pt>
                <c:pt idx="117655">
                  <c:v>4.4386815190000001E-7</c:v>
                </c:pt>
                <c:pt idx="117656">
                  <c:v>2.982822876E-6</c:v>
                </c:pt>
                <c:pt idx="117657">
                  <c:v>5.589274269E-8</c:v>
                </c:pt>
                <c:pt idx="117658">
                  <c:v>4.6661485719999997E-8</c:v>
                </c:pt>
                <c:pt idx="117659">
                  <c:v>2.955235048E-8</c:v>
                </c:pt>
                <c:pt idx="117660">
                  <c:v>1.302703412E-7</c:v>
                </c:pt>
                <c:pt idx="117661">
                  <c:v>2.9820840159999999E-8</c:v>
                </c:pt>
                <c:pt idx="117662">
                  <c:v>2.4613882079999999E-8</c:v>
                </c:pt>
                <c:pt idx="117663">
                  <c:v>8.4619306430000004E-8</c:v>
                </c:pt>
                <c:pt idx="117664">
                  <c:v>7.5966604510000005E-7</c:v>
                </c:pt>
                <c:pt idx="117665">
                  <c:v>1.12544479E-7</c:v>
                </c:pt>
                <c:pt idx="117666">
                  <c:v>2.273089145E-8</c:v>
                </c:pt>
                <c:pt idx="117667">
                  <c:v>4.129641903E-8</c:v>
                </c:pt>
                <c:pt idx="117668">
                  <c:v>2.575314435E-7</c:v>
                </c:pt>
                <c:pt idx="117669">
                  <c:v>6.5692111620000002E-8</c:v>
                </c:pt>
                <c:pt idx="117670">
                  <c:v>3.4317042399999999E-9</c:v>
                </c:pt>
                <c:pt idx="117671">
                  <c:v>1.5301792449999999E-7</c:v>
                </c:pt>
                <c:pt idx="117672">
                  <c:v>2.5729757830000001E-6</c:v>
                </c:pt>
                <c:pt idx="117673">
                  <c:v>2.0753039749999999E-7</c:v>
                </c:pt>
                <c:pt idx="117674">
                  <c:v>5.8808236059999998E-8</c:v>
                </c:pt>
                <c:pt idx="117675">
                  <c:v>9.3177589799999994E-8</c:v>
                </c:pt>
                <c:pt idx="117676">
                  <c:v>2.3455377590000001E-7</c:v>
                </c:pt>
                <c:pt idx="117677">
                  <c:v>1.154971507E-8</c:v>
                </c:pt>
                <c:pt idx="117678">
                  <c:v>1.9044921429999999E-8</c:v>
                </c:pt>
                <c:pt idx="117679">
                  <c:v>2.2645864949999999E-8</c:v>
                </c:pt>
                <c:pt idx="117680">
                  <c:v>6.1116281050000001E-8</c:v>
                </c:pt>
                <c:pt idx="117681">
                  <c:v>3.6641551710000001E-8</c:v>
                </c:pt>
                <c:pt idx="117682">
                  <c:v>8.1286358679999995E-9</c:v>
                </c:pt>
                <c:pt idx="117683">
                  <c:v>4.341373288E-7</c:v>
                </c:pt>
                <c:pt idx="117684">
                  <c:v>3.4677748359999998E-6</c:v>
                </c:pt>
                <c:pt idx="117685">
                  <c:v>6.0005047490000004E-7</c:v>
                </c:pt>
                <c:pt idx="117686">
                  <c:v>3.8199817310000002E-7</c:v>
                </c:pt>
                <c:pt idx="117687">
                  <c:v>5.7595903280000003E-10</c:v>
                </c:pt>
                <c:pt idx="117688">
                  <c:v>1.004805141E-7</c:v>
                </c:pt>
                <c:pt idx="117689">
                  <c:v>3.3490729060000001E-7</c:v>
                </c:pt>
                <c:pt idx="117690">
                  <c:v>1.664126311E-7</c:v>
                </c:pt>
                <c:pt idx="117691">
                  <c:v>2.066797686E-7</c:v>
                </c:pt>
                <c:pt idx="117692">
                  <c:v>2.2352098819999999E-6</c:v>
                </c:pt>
                <c:pt idx="117693">
                  <c:v>1.004065706E-6</c:v>
                </c:pt>
                <c:pt idx="117694">
                  <c:v>7.9937589999999995E-7</c:v>
                </c:pt>
                <c:pt idx="117695">
                  <c:v>6.113963668E-7</c:v>
                </c:pt>
                <c:pt idx="117696">
                  <c:v>4.1009031129999997E-6</c:v>
                </c:pt>
                <c:pt idx="117697">
                  <c:v>1.940142576E-8</c:v>
                </c:pt>
                <c:pt idx="117698">
                  <c:v>1.2985499569999999E-8</c:v>
                </c:pt>
                <c:pt idx="117699">
                  <c:v>2.087204697E-7</c:v>
                </c:pt>
                <c:pt idx="117700">
                  <c:v>1.408577274E-7</c:v>
                </c:pt>
                <c:pt idx="117701">
                  <c:v>2.1005938379999999E-9</c:v>
                </c:pt>
                <c:pt idx="117702">
                  <c:v>1.166685166E-7</c:v>
                </c:pt>
                <c:pt idx="117703">
                  <c:v>1.2005855329999999E-6</c:v>
                </c:pt>
                <c:pt idx="117704">
                  <c:v>4.5346522820000003E-6</c:v>
                </c:pt>
                <c:pt idx="117705">
                  <c:v>3.6620642710000003E-7</c:v>
                </c:pt>
                <c:pt idx="117706">
                  <c:v>6.1796206489999996E-8</c:v>
                </c:pt>
                <c:pt idx="117707">
                  <c:v>7.7595719770000001E-8</c:v>
                </c:pt>
                <c:pt idx="117708">
                  <c:v>1.21740716E-8</c:v>
                </c:pt>
                <c:pt idx="117709">
                  <c:v>1.274778347E-8</c:v>
                </c:pt>
                <c:pt idx="117710">
                  <c:v>1.220207618E-8</c:v>
                </c:pt>
                <c:pt idx="117711">
                  <c:v>1.8534812329999999E-8</c:v>
                </c:pt>
                <c:pt idx="117712">
                  <c:v>1.295228207E-8</c:v>
                </c:pt>
                <c:pt idx="117713">
                  <c:v>3.2532995219999999E-8</c:v>
                </c:pt>
                <c:pt idx="117714">
                  <c:v>4.379816731E-8</c:v>
                </c:pt>
                <c:pt idx="117715">
                  <c:v>3.9944805730000003E-9</c:v>
                </c:pt>
                <c:pt idx="117716">
                  <c:v>1.026989109E-7</c:v>
                </c:pt>
                <c:pt idx="117717">
                  <c:v>2.0072529500000001E-8</c:v>
                </c:pt>
                <c:pt idx="117718">
                  <c:v>1.8631958339999999E-8</c:v>
                </c:pt>
                <c:pt idx="117719">
                  <c:v>3.9425739050000002E-8</c:v>
                </c:pt>
                <c:pt idx="117720">
                  <c:v>3.0653078110000001E-9</c:v>
                </c:pt>
                <c:pt idx="117721">
                  <c:v>2.0998302870000002E-8</c:v>
                </c:pt>
                <c:pt idx="117722">
                  <c:v>1.7243422500000002E-8</c:v>
                </c:pt>
                <c:pt idx="117723">
                  <c:v>2.6951380120000001E-8</c:v>
                </c:pt>
                <c:pt idx="117724">
                  <c:v>3.3905951790000002E-8</c:v>
                </c:pt>
                <c:pt idx="117725">
                  <c:v>1.3576750360000001E-9</c:v>
                </c:pt>
                <c:pt idx="117726">
                  <c:v>7.2665431599999994E-8</c:v>
                </c:pt>
                <c:pt idx="117727">
                  <c:v>2.0113337549999999E-7</c:v>
                </c:pt>
                <c:pt idx="117728">
                  <c:v>2.605959504E-7</c:v>
                </c:pt>
                <c:pt idx="117729">
                  <c:v>1.224784447E-8</c:v>
                </c:pt>
                <c:pt idx="117730">
                  <c:v>6.2506594259999994E-8</c:v>
                </c:pt>
                <c:pt idx="117731">
                  <c:v>5.469717327E-8</c:v>
                </c:pt>
                <c:pt idx="117732">
                  <c:v>2.322703494E-7</c:v>
                </c:pt>
                <c:pt idx="117733">
                  <c:v>3.4264854199999999E-8</c:v>
                </c:pt>
                <c:pt idx="117734">
                  <c:v>1.083951739E-7</c:v>
                </c:pt>
                <c:pt idx="117735">
                  <c:v>4.6056425039999998E-8</c:v>
                </c:pt>
                <c:pt idx="117736">
                  <c:v>3.8513289300000002E-7</c:v>
                </c:pt>
                <c:pt idx="117737">
                  <c:v>3.777568545E-8</c:v>
                </c:pt>
                <c:pt idx="117738">
                  <c:v>3.1664533830000001E-8</c:v>
                </c:pt>
                <c:pt idx="117739">
                  <c:v>2.4030777510000001E-7</c:v>
                </c:pt>
                <c:pt idx="117740">
                  <c:v>2.1791844099999999E-7</c:v>
                </c:pt>
                <c:pt idx="117741">
                  <c:v>1.023267647E-7</c:v>
                </c:pt>
                <c:pt idx="117742">
                  <c:v>1.75690716E-8</c:v>
                </c:pt>
                <c:pt idx="117743">
                  <c:v>1.7251433670000001E-6</c:v>
                </c:pt>
                <c:pt idx="117744">
                  <c:v>4.0993003490000002E-6</c:v>
                </c:pt>
                <c:pt idx="117745">
                  <c:v>1.499692385E-6</c:v>
                </c:pt>
                <c:pt idx="117746">
                  <c:v>1.426720797E-6</c:v>
                </c:pt>
                <c:pt idx="117747">
                  <c:v>2.0939631479999999E-6</c:v>
                </c:pt>
                <c:pt idx="117748">
                  <c:v>1.6577895100000001E-6</c:v>
                </c:pt>
                <c:pt idx="117749">
                  <c:v>1.363168581E-8</c:v>
                </c:pt>
                <c:pt idx="117750">
                  <c:v>5.420691999E-8</c:v>
                </c:pt>
                <c:pt idx="117751">
                  <c:v>1.8698131979999999E-8</c:v>
                </c:pt>
                <c:pt idx="117752">
                  <c:v>9.4674068299999998E-8</c:v>
                </c:pt>
                <c:pt idx="117753">
                  <c:v>2.03484632E-8</c:v>
                </c:pt>
                <c:pt idx="117754">
                  <c:v>2.1648796700000001E-8</c:v>
                </c:pt>
                <c:pt idx="117755">
                  <c:v>6.0443353630000002E-8</c:v>
                </c:pt>
                <c:pt idx="117756">
                  <c:v>4.559227931E-9</c:v>
                </c:pt>
                <c:pt idx="117757">
                  <c:v>2.609767807E-8</c:v>
                </c:pt>
                <c:pt idx="117758">
                  <c:v>1.323061739E-8</c:v>
                </c:pt>
                <c:pt idx="117759">
                  <c:v>1.6148550520000002E-8</c:v>
                </c:pt>
                <c:pt idx="117760">
                  <c:v>1.027416642E-8</c:v>
                </c:pt>
                <c:pt idx="117761">
                  <c:v>9.9864845380000005E-9</c:v>
                </c:pt>
                <c:pt idx="117762">
                  <c:v>1.0648164019999999E-8</c:v>
                </c:pt>
                <c:pt idx="117763">
                  <c:v>3.2212515609999999E-9</c:v>
                </c:pt>
                <c:pt idx="117764">
                  <c:v>8.9261007799999994E-9</c:v>
                </c:pt>
                <c:pt idx="117765">
                  <c:v>6.6548816149999999E-9</c:v>
                </c:pt>
                <c:pt idx="117766">
                  <c:v>2.2319347400000001E-8</c:v>
                </c:pt>
                <c:pt idx="117767">
                  <c:v>1.766414173E-8</c:v>
                </c:pt>
                <c:pt idx="117768">
                  <c:v>9.2683751150000001E-9</c:v>
                </c:pt>
                <c:pt idx="117769">
                  <c:v>9.6706808030000006E-9</c:v>
                </c:pt>
                <c:pt idx="117770">
                  <c:v>9.9964121040000003E-9</c:v>
                </c:pt>
                <c:pt idx="117771">
                  <c:v>2.012834342E-8</c:v>
                </c:pt>
                <c:pt idx="117772">
                  <c:v>3.3322407270000002E-9</c:v>
                </c:pt>
                <c:pt idx="117773">
                  <c:v>1.0665336099999999E-8</c:v>
                </c:pt>
                <c:pt idx="117774">
                  <c:v>1.781621597E-8</c:v>
                </c:pt>
                <c:pt idx="117775">
                  <c:v>1.5100304100000001E-7</c:v>
                </c:pt>
                <c:pt idx="117776">
                  <c:v>1.8375278099999999E-7</c:v>
                </c:pt>
                <c:pt idx="117777">
                  <c:v>6.1884376759999995E-8</c:v>
                </c:pt>
                <c:pt idx="117778">
                  <c:v>2.6235923340000001E-8</c:v>
                </c:pt>
                <c:pt idx="117779">
                  <c:v>1.1639729709999999E-7</c:v>
                </c:pt>
                <c:pt idx="117780">
                  <c:v>6.8201469499999999E-8</c:v>
                </c:pt>
                <c:pt idx="117781">
                  <c:v>4.2288231230000003E-8</c:v>
                </c:pt>
                <c:pt idx="117782">
                  <c:v>2.183071624E-8</c:v>
                </c:pt>
                <c:pt idx="117783">
                  <c:v>1.3769893519999999E-7</c:v>
                </c:pt>
                <c:pt idx="117784">
                  <c:v>4.6115910679999998E-7</c:v>
                </c:pt>
                <c:pt idx="117785">
                  <c:v>3.9173848190000002E-7</c:v>
                </c:pt>
                <c:pt idx="117786">
                  <c:v>7.3621607249999995E-7</c:v>
                </c:pt>
                <c:pt idx="117787">
                  <c:v>4.792584042E-6</c:v>
                </c:pt>
                <c:pt idx="117788">
                  <c:v>1.87738727E-6</c:v>
                </c:pt>
                <c:pt idx="117789">
                  <c:v>8.7503416840000006E-8</c:v>
                </c:pt>
                <c:pt idx="117790">
                  <c:v>1.8930525980000001E-8</c:v>
                </c:pt>
                <c:pt idx="117791">
                  <c:v>9.481558564E-8</c:v>
                </c:pt>
                <c:pt idx="117792">
                  <c:v>1.026495324E-7</c:v>
                </c:pt>
                <c:pt idx="117793">
                  <c:v>8.571353257E-10</c:v>
                </c:pt>
                <c:pt idx="117794">
                  <c:v>1.332447766E-8</c:v>
                </c:pt>
                <c:pt idx="117795">
                  <c:v>7.2266544209999995E-7</c:v>
                </c:pt>
                <c:pt idx="117796">
                  <c:v>2.9732412190000002E-7</c:v>
                </c:pt>
                <c:pt idx="117797">
                  <c:v>1.2994508220000001E-7</c:v>
                </c:pt>
                <c:pt idx="117798">
                  <c:v>1.5146017710000001E-7</c:v>
                </c:pt>
                <c:pt idx="117799">
                  <c:v>2.215021206E-7</c:v>
                </c:pt>
                <c:pt idx="117800">
                  <c:v>4.1676135360000003E-8</c:v>
                </c:pt>
                <c:pt idx="117801">
                  <c:v>7.9802005929999994E-9</c:v>
                </c:pt>
                <c:pt idx="117802">
                  <c:v>2.337957288E-8</c:v>
                </c:pt>
                <c:pt idx="117803">
                  <c:v>1.729318007E-9</c:v>
                </c:pt>
                <c:pt idx="117804">
                  <c:v>2.7770451140000002E-9</c:v>
                </c:pt>
                <c:pt idx="117805">
                  <c:v>1.055265008E-8</c:v>
                </c:pt>
                <c:pt idx="117806">
                  <c:v>1.954835457E-8</c:v>
                </c:pt>
                <c:pt idx="117807">
                  <c:v>1.444313033E-8</c:v>
                </c:pt>
                <c:pt idx="117808">
                  <c:v>1.1190663299999999E-8</c:v>
                </c:pt>
                <c:pt idx="117809">
                  <c:v>4.4357896130000002E-9</c:v>
                </c:pt>
                <c:pt idx="117810">
                  <c:v>4.6529872349999999E-9</c:v>
                </c:pt>
                <c:pt idx="117811">
                  <c:v>4.4582015590000004E-9</c:v>
                </c:pt>
                <c:pt idx="117812">
                  <c:v>4.4907630460000003E-9</c:v>
                </c:pt>
                <c:pt idx="117813">
                  <c:v>4.3903084810000003E-9</c:v>
                </c:pt>
                <c:pt idx="117814">
                  <c:v>4.6316819070000003E-9</c:v>
                </c:pt>
                <c:pt idx="117815">
                  <c:v>1.4557527980000001E-8</c:v>
                </c:pt>
                <c:pt idx="117816">
                  <c:v>3.6355975149999999E-9</c:v>
                </c:pt>
                <c:pt idx="117817">
                  <c:v>2.0198476769999999E-8</c:v>
                </c:pt>
                <c:pt idx="117818">
                  <c:v>2.277714456E-8</c:v>
                </c:pt>
                <c:pt idx="117819">
                  <c:v>8.1599974379999998E-8</c:v>
                </c:pt>
                <c:pt idx="117820">
                  <c:v>1.810006344E-8</c:v>
                </c:pt>
                <c:pt idx="117821">
                  <c:v>1.227002068E-8</c:v>
                </c:pt>
                <c:pt idx="117822">
                  <c:v>2.0837573899999999E-8</c:v>
                </c:pt>
                <c:pt idx="117823">
                  <c:v>2.6787914290000001E-8</c:v>
                </c:pt>
                <c:pt idx="117824">
                  <c:v>1.1272603060000001E-9</c:v>
                </c:pt>
                <c:pt idx="117825">
                  <c:v>4.8965174020000001E-8</c:v>
                </c:pt>
                <c:pt idx="117826">
                  <c:v>6.1007506900000003E-8</c:v>
                </c:pt>
                <c:pt idx="117827">
                  <c:v>8.3149433920000005E-7</c:v>
                </c:pt>
                <c:pt idx="117828">
                  <c:v>1.7454512770000001E-7</c:v>
                </c:pt>
                <c:pt idx="117829">
                  <c:v>1.293745265E-8</c:v>
                </c:pt>
                <c:pt idx="117830">
                  <c:v>8.086375839E-8</c:v>
                </c:pt>
                <c:pt idx="117831">
                  <c:v>4.0976902750000002E-7</c:v>
                </c:pt>
                <c:pt idx="117832">
                  <c:v>1.483140424E-8</c:v>
                </c:pt>
                <c:pt idx="117833">
                  <c:v>4.4631686930000001E-8</c:v>
                </c:pt>
                <c:pt idx="117834">
                  <c:v>4.744214587E-8</c:v>
                </c:pt>
                <c:pt idx="117835">
                  <c:v>8.950914639E-7</c:v>
                </c:pt>
                <c:pt idx="117836">
                  <c:v>2.6178376239999997E-7</c:v>
                </c:pt>
                <c:pt idx="117837">
                  <c:v>2.4989034979999998E-7</c:v>
                </c:pt>
                <c:pt idx="117838">
                  <c:v>2.3936930729999999E-7</c:v>
                </c:pt>
                <c:pt idx="117839">
                  <c:v>3.2511390170000001E-6</c:v>
                </c:pt>
                <c:pt idx="117840">
                  <c:v>1.4308772949999999E-7</c:v>
                </c:pt>
                <c:pt idx="117841">
                  <c:v>1.019981829E-8</c:v>
                </c:pt>
                <c:pt idx="117842">
                  <c:v>1.433088584E-8</c:v>
                </c:pt>
                <c:pt idx="117843">
                  <c:v>8.3920643140000004E-8</c:v>
                </c:pt>
                <c:pt idx="117844">
                  <c:v>3.5235879040000002E-9</c:v>
                </c:pt>
                <c:pt idx="117845">
                  <c:v>7.0127501699999999E-9</c:v>
                </c:pt>
                <c:pt idx="117846">
                  <c:v>4.6164125200000003E-9</c:v>
                </c:pt>
                <c:pt idx="117847">
                  <c:v>1.141870428E-7</c:v>
                </c:pt>
                <c:pt idx="117848">
                  <c:v>6.8773582579999997E-9</c:v>
                </c:pt>
                <c:pt idx="117849">
                  <c:v>1.9146366860000001E-9</c:v>
                </c:pt>
                <c:pt idx="117850">
                  <c:v>1.2351284369999999E-9</c:v>
                </c:pt>
                <c:pt idx="117851">
                  <c:v>6.0780387219999998E-9</c:v>
                </c:pt>
                <c:pt idx="117852">
                  <c:v>1.322406966E-9</c:v>
                </c:pt>
                <c:pt idx="117853">
                  <c:v>2.891201309E-10</c:v>
                </c:pt>
                <c:pt idx="117854">
                  <c:v>5.4965939769999996E-10</c:v>
                </c:pt>
                <c:pt idx="117855">
                  <c:v>1.6406851959999999E-10</c:v>
                </c:pt>
                <c:pt idx="117856">
                  <c:v>1.0685133040000001E-9</c:v>
                </c:pt>
                <c:pt idx="117857">
                  <c:v>1.109144851E-9</c:v>
                </c:pt>
                <c:pt idx="117858">
                  <c:v>1.036061746E-9</c:v>
                </c:pt>
                <c:pt idx="117859">
                  <c:v>6.3476242500000004E-10</c:v>
                </c:pt>
                <c:pt idx="117860">
                  <c:v>1.076368709E-9</c:v>
                </c:pt>
                <c:pt idx="117861">
                  <c:v>8.6372196009999997E-10</c:v>
                </c:pt>
                <c:pt idx="117862">
                  <c:v>5.3080928750000003E-10</c:v>
                </c:pt>
                <c:pt idx="117863">
                  <c:v>9.2144749460000003E-10</c:v>
                </c:pt>
                <c:pt idx="117864">
                  <c:v>1.34959955E-9</c:v>
                </c:pt>
                <c:pt idx="117865">
                  <c:v>3.375915834E-10</c:v>
                </c:pt>
                <c:pt idx="117866">
                  <c:v>1.807092651E-9</c:v>
                </c:pt>
                <c:pt idx="117867">
                  <c:v>8.9511335729999997E-10</c:v>
                </c:pt>
                <c:pt idx="117868">
                  <c:v>2.1874165879999999E-9</c:v>
                </c:pt>
                <c:pt idx="117869">
                  <c:v>2.2254140390000001E-9</c:v>
                </c:pt>
                <c:pt idx="117870">
                  <c:v>7.4569945130000004E-9</c:v>
                </c:pt>
                <c:pt idx="117871">
                  <c:v>1.650422902E-8</c:v>
                </c:pt>
                <c:pt idx="117872">
                  <c:v>2.2397415700000001E-9</c:v>
                </c:pt>
                <c:pt idx="117873">
                  <c:v>1.290000231E-8</c:v>
                </c:pt>
                <c:pt idx="117874">
                  <c:v>1.7230379400000001E-8</c:v>
                </c:pt>
                <c:pt idx="117875">
                  <c:v>1.6824310790000001E-8</c:v>
                </c:pt>
                <c:pt idx="117876">
                  <c:v>8.7707393770000008E-9</c:v>
                </c:pt>
                <c:pt idx="117877">
                  <c:v>4.5312746089999999E-8</c:v>
                </c:pt>
                <c:pt idx="117878">
                  <c:v>5.8343337779999997E-8</c:v>
                </c:pt>
                <c:pt idx="117879">
                  <c:v>4.2602033699999996E-6</c:v>
                </c:pt>
                <c:pt idx="117880">
                  <c:v>7.0356050520000006E-8</c:v>
                </c:pt>
                <c:pt idx="117881">
                  <c:v>3.58825621E-9</c:v>
                </c:pt>
                <c:pt idx="117882">
                  <c:v>3.6009423290000001E-8</c:v>
                </c:pt>
                <c:pt idx="117883">
                  <c:v>5.4558828689999998E-8</c:v>
                </c:pt>
                <c:pt idx="117884">
                  <c:v>9.8989477969999993E-9</c:v>
                </c:pt>
                <c:pt idx="117885">
                  <c:v>1.262469529E-8</c:v>
                </c:pt>
                <c:pt idx="117886">
                  <c:v>2.1714160010000001E-8</c:v>
                </c:pt>
                <c:pt idx="117887">
                  <c:v>7.2451032330000001E-8</c:v>
                </c:pt>
                <c:pt idx="117888">
                  <c:v>7.2149709129999997E-9</c:v>
                </c:pt>
                <c:pt idx="117889">
                  <c:v>1.196250399E-8</c:v>
                </c:pt>
                <c:pt idx="117890">
                  <c:v>9.3693729310000005E-9</c:v>
                </c:pt>
                <c:pt idx="117891">
                  <c:v>1.562956512E-8</c:v>
                </c:pt>
                <c:pt idx="117892">
                  <c:v>3.6850789510000001E-9</c:v>
                </c:pt>
                <c:pt idx="117893">
                  <c:v>4.5683851280000003E-9</c:v>
                </c:pt>
                <c:pt idx="117894">
                  <c:v>3.1335532409999999E-9</c:v>
                </c:pt>
                <c:pt idx="117895">
                  <c:v>2.6350720870000001E-9</c:v>
                </c:pt>
                <c:pt idx="117896">
                  <c:v>1.0927497360000001E-9</c:v>
                </c:pt>
                <c:pt idx="117897">
                  <c:v>1.0863772750000001E-9</c:v>
                </c:pt>
                <c:pt idx="117898">
                  <c:v>2.671348579E-10</c:v>
                </c:pt>
                <c:pt idx="117899">
                  <c:v>4.3402969569999997E-8</c:v>
                </c:pt>
                <c:pt idx="117900">
                  <c:v>7.6752288379999997E-11</c:v>
                </c:pt>
                <c:pt idx="117901">
                  <c:v>3.0855404960000002E-11</c:v>
                </c:pt>
                <c:pt idx="117902">
                  <c:v>1.6535788380000001E-11</c:v>
                </c:pt>
                <c:pt idx="117903">
                  <c:v>4.7125504539999997E-10</c:v>
                </c:pt>
                <c:pt idx="117904">
                  <c:v>4.082819504E-11</c:v>
                </c:pt>
                <c:pt idx="117905">
                  <c:v>5.2469939240000003E-11</c:v>
                </c:pt>
                <c:pt idx="117906">
                  <c:v>5.5440521560000003E-11</c:v>
                </c:pt>
                <c:pt idx="117907">
                  <c:v>5.6998015399999995E-10</c:v>
                </c:pt>
                <c:pt idx="117908">
                  <c:v>8.9499026160000002E-12</c:v>
                </c:pt>
                <c:pt idx="117909">
                  <c:v>3.1114626489999999E-15</c:v>
                </c:pt>
                <c:pt idx="117910">
                  <c:v>1.1916172780000001E-11</c:v>
                </c:pt>
                <c:pt idx="117911">
                  <c:v>2.7961560299999999E-9</c:v>
                </c:pt>
                <c:pt idx="117912">
                  <c:v>2.57045337E-10</c:v>
                </c:pt>
                <c:pt idx="117913">
                  <c:v>4.2738200790000001E-10</c:v>
                </c:pt>
                <c:pt idx="117914">
                  <c:v>6.0035628720000004E-10</c:v>
                </c:pt>
                <c:pt idx="117915">
                  <c:v>8.3772905999999995E-9</c:v>
                </c:pt>
                <c:pt idx="117916">
                  <c:v>1.9530437450000001E-9</c:v>
                </c:pt>
                <c:pt idx="117917">
                  <c:v>1.7167090030000001E-9</c:v>
                </c:pt>
                <c:pt idx="117918">
                  <c:v>2.5251358720000001E-9</c:v>
                </c:pt>
                <c:pt idx="117919">
                  <c:v>6.8179754909999995E-7</c:v>
                </c:pt>
                <c:pt idx="117920">
                  <c:v>1.255523097E-8</c:v>
                </c:pt>
                <c:pt idx="117921">
                  <c:v>1.418739692E-8</c:v>
                </c:pt>
                <c:pt idx="117922">
                  <c:v>5.9901887570000002E-9</c:v>
                </c:pt>
                <c:pt idx="117923">
                  <c:v>3.5603498799999998E-7</c:v>
                </c:pt>
                <c:pt idx="117924">
                  <c:v>7.8117153349999996E-9</c:v>
                </c:pt>
                <c:pt idx="117925">
                  <c:v>7.7670342890000004E-9</c:v>
                </c:pt>
                <c:pt idx="117926">
                  <c:v>5.1262136519999996E-9</c:v>
                </c:pt>
                <c:pt idx="117927">
                  <c:v>1.785153125E-7</c:v>
                </c:pt>
                <c:pt idx="117928">
                  <c:v>7.0105201530000004E-9</c:v>
                </c:pt>
                <c:pt idx="117929">
                  <c:v>1.7537575130000001E-9</c:v>
                </c:pt>
                <c:pt idx="117930">
                  <c:v>1.7744173880000001E-8</c:v>
                </c:pt>
                <c:pt idx="117931">
                  <c:v>8.9792570860000001E-7</c:v>
                </c:pt>
                <c:pt idx="117932">
                  <c:v>2.1764078360000001E-8</c:v>
                </c:pt>
                <c:pt idx="117933">
                  <c:v>1.050761839E-8</c:v>
                </c:pt>
                <c:pt idx="117934">
                  <c:v>3.1003204789999998E-9</c:v>
                </c:pt>
                <c:pt idx="117935">
                  <c:v>4.056317378E-8</c:v>
                </c:pt>
                <c:pt idx="117936">
                  <c:v>7.7615211600000005E-9</c:v>
                </c:pt>
                <c:pt idx="117937">
                  <c:v>2.5025309620000001E-9</c:v>
                </c:pt>
                <c:pt idx="117938">
                  <c:v>4.5099534299999999E-9</c:v>
                </c:pt>
                <c:pt idx="117939">
                  <c:v>2.0069988839999999E-7</c:v>
                </c:pt>
                <c:pt idx="117940">
                  <c:v>8.3844968030000008E-9</c:v>
                </c:pt>
                <c:pt idx="117941">
                  <c:v>3.3393287969999999E-9</c:v>
                </c:pt>
                <c:pt idx="117942">
                  <c:v>2.7490723340000002E-10</c:v>
                </c:pt>
                <c:pt idx="117943">
                  <c:v>1.7886510790000001E-8</c:v>
                </c:pt>
                <c:pt idx="117944">
                  <c:v>9.0093002390000004E-11</c:v>
                </c:pt>
                <c:pt idx="117945">
                  <c:v>2.150829974E-10</c:v>
                </c:pt>
                <c:pt idx="117946">
                  <c:v>3.2785976610000001E-10</c:v>
                </c:pt>
                <c:pt idx="117947">
                  <c:v>1.0131015130000001E-9</c:v>
                </c:pt>
                <c:pt idx="117948">
                  <c:v>6.4783305280000003E-10</c:v>
                </c:pt>
                <c:pt idx="117949">
                  <c:v>2.6865341980000001E-10</c:v>
                </c:pt>
                <c:pt idx="117950">
                  <c:v>1.9000941669999999E-9</c:v>
                </c:pt>
                <c:pt idx="117951">
                  <c:v>3.548269434E-8</c:v>
                </c:pt>
                <c:pt idx="117952">
                  <c:v>3.4069638719999999E-9</c:v>
                </c:pt>
                <c:pt idx="117953">
                  <c:v>2.573816357E-9</c:v>
                </c:pt>
                <c:pt idx="117954">
                  <c:v>4.811600891E-10</c:v>
                </c:pt>
                <c:pt idx="117955">
                  <c:v>2.104245239E-10</c:v>
                </c:pt>
                <c:pt idx="117956">
                  <c:v>1.3067453200000001E-9</c:v>
                </c:pt>
                <c:pt idx="117957">
                  <c:v>8.1088216599999997E-10</c:v>
                </c:pt>
                <c:pt idx="117958">
                  <c:v>5.8825251550000002E-10</c:v>
                </c:pt>
                <c:pt idx="117959">
                  <c:v>1.1173983410000001E-9</c:v>
                </c:pt>
                <c:pt idx="117960">
                  <c:v>4.6516563290000002E-11</c:v>
                </c:pt>
                <c:pt idx="117961">
                  <c:v>8.7650540809999998E-10</c:v>
                </c:pt>
                <c:pt idx="117962">
                  <c:v>2.703926251E-9</c:v>
                </c:pt>
                <c:pt idx="117963">
                  <c:v>3.466029004E-8</c:v>
                </c:pt>
                <c:pt idx="117964">
                  <c:v>1.2766368309999999E-9</c:v>
                </c:pt>
                <c:pt idx="117965">
                  <c:v>4.8396932169999999E-10</c:v>
                </c:pt>
                <c:pt idx="117966">
                  <c:v>2.2403053050000001E-10</c:v>
                </c:pt>
                <c:pt idx="117967">
                  <c:v>1.683182379E-8</c:v>
                </c:pt>
                <c:pt idx="117968">
                  <c:v>2.618211293E-9</c:v>
                </c:pt>
                <c:pt idx="117969">
                  <c:v>7.3070359230000003E-10</c:v>
                </c:pt>
                <c:pt idx="117970">
                  <c:v>5.0708537239999998E-8</c:v>
                </c:pt>
                <c:pt idx="117971">
                  <c:v>9.3849159450000005E-7</c:v>
                </c:pt>
                <c:pt idx="117972">
                  <c:v>6.4552744570000003E-8</c:v>
                </c:pt>
                <c:pt idx="117973">
                  <c:v>5.5373251779999997E-8</c:v>
                </c:pt>
                <c:pt idx="117974">
                  <c:v>1.8326750909999999E-8</c:v>
                </c:pt>
                <c:pt idx="117975">
                  <c:v>6.5999916219999995E-8</c:v>
                </c:pt>
                <c:pt idx="117976">
                  <c:v>1.0090633219999999E-8</c:v>
                </c:pt>
                <c:pt idx="117977">
                  <c:v>1.426423481E-8</c:v>
                </c:pt>
                <c:pt idx="117978">
                  <c:v>6.2065819860000004E-12</c:v>
                </c:pt>
                <c:pt idx="117979">
                  <c:v>1.9851186949999999E-8</c:v>
                </c:pt>
                <c:pt idx="117980">
                  <c:v>1.4452685909999999E-8</c:v>
                </c:pt>
                <c:pt idx="117981">
                  <c:v>1.7733364780000002E-8</c:v>
                </c:pt>
                <c:pt idx="117982">
                  <c:v>3.3573144400000002E-9</c:v>
                </c:pt>
                <c:pt idx="117983">
                  <c:v>6.9047218910000006E-8</c:v>
                </c:pt>
                <c:pt idx="117984">
                  <c:v>2.5795991990000001E-9</c:v>
                </c:pt>
                <c:pt idx="117985">
                  <c:v>1.539859083E-9</c:v>
                </c:pt>
                <c:pt idx="117986">
                  <c:v>3.5876580199999999E-9</c:v>
                </c:pt>
                <c:pt idx="117987">
                  <c:v>9.0294083849999999E-10</c:v>
                </c:pt>
                <c:pt idx="117988">
                  <c:v>1.862153061E-9</c:v>
                </c:pt>
                <c:pt idx="117989">
                  <c:v>9.7968672970000007E-10</c:v>
                </c:pt>
                <c:pt idx="117990">
                  <c:v>2.22396616E-9</c:v>
                </c:pt>
                <c:pt idx="117991">
                  <c:v>2.6745741300000002E-9</c:v>
                </c:pt>
                <c:pt idx="117992">
                  <c:v>1.042845591E-10</c:v>
                </c:pt>
                <c:pt idx="117993">
                  <c:v>2.280912061E-9</c:v>
                </c:pt>
                <c:pt idx="117994">
                  <c:v>8.9880678029999997E-9</c:v>
                </c:pt>
                <c:pt idx="117995">
                  <c:v>1.6480588429999999E-8</c:v>
                </c:pt>
                <c:pt idx="117996">
                  <c:v>3.7257848550000002E-10</c:v>
                </c:pt>
                <c:pt idx="117997">
                  <c:v>1.637806063E-9</c:v>
                </c:pt>
                <c:pt idx="117998">
                  <c:v>2.3720905700000001E-9</c:v>
                </c:pt>
                <c:pt idx="117999">
                  <c:v>1.0835695379999999E-8</c:v>
                </c:pt>
                <c:pt idx="118000">
                  <c:v>4.8185030050000001E-10</c:v>
                </c:pt>
                <c:pt idx="118001">
                  <c:v>2.008952904E-9</c:v>
                </c:pt>
                <c:pt idx="118002">
                  <c:v>8.1682384060000003E-10</c:v>
                </c:pt>
                <c:pt idx="118003">
                  <c:v>7.3823193689999999E-9</c:v>
                </c:pt>
                <c:pt idx="118004">
                  <c:v>9.8346492859999999E-10</c:v>
                </c:pt>
                <c:pt idx="118005">
                  <c:v>1.2456036030000001E-9</c:v>
                </c:pt>
                <c:pt idx="118006">
                  <c:v>3.5575107869999999E-10</c:v>
                </c:pt>
                <c:pt idx="118007">
                  <c:v>1.301657055E-9</c:v>
                </c:pt>
                <c:pt idx="118008">
                  <c:v>1.25532809E-9</c:v>
                </c:pt>
                <c:pt idx="118009">
                  <c:v>1.3375976790000001E-9</c:v>
                </c:pt>
                <c:pt idx="118010">
                  <c:v>5.3304469779999998E-9</c:v>
                </c:pt>
                <c:pt idx="118011">
                  <c:v>4.7298330630000002E-8</c:v>
                </c:pt>
                <c:pt idx="118012">
                  <c:v>1.42892763E-8</c:v>
                </c:pt>
                <c:pt idx="118013">
                  <c:v>9.5056585579999999E-9</c:v>
                </c:pt>
                <c:pt idx="118014">
                  <c:v>4.50255611E-8</c:v>
                </c:pt>
                <c:pt idx="118015">
                  <c:v>7.4101520800000003E-8</c:v>
                </c:pt>
                <c:pt idx="118016">
                  <c:v>1.21180838E-9</c:v>
                </c:pt>
                <c:pt idx="118017">
                  <c:v>3.9253421450000003E-11</c:v>
                </c:pt>
                <c:pt idx="118018">
                  <c:v>8.7405025230000007E-9</c:v>
                </c:pt>
                <c:pt idx="118019">
                  <c:v>2.4677062160000001E-8</c:v>
                </c:pt>
                <c:pt idx="118020">
                  <c:v>7.2667494760000003E-10</c:v>
                </c:pt>
                <c:pt idx="118021">
                  <c:v>5.7323853709999999E-10</c:v>
                </c:pt>
                <c:pt idx="118022">
                  <c:v>1.331000955E-8</c:v>
                </c:pt>
                <c:pt idx="118023">
                  <c:v>3.648668163E-8</c:v>
                </c:pt>
                <c:pt idx="118024">
                  <c:v>3.2529008679999999E-9</c:v>
                </c:pt>
                <c:pt idx="118025">
                  <c:v>1.3690062739999999E-9</c:v>
                </c:pt>
                <c:pt idx="118026">
                  <c:v>4.5318713879999999E-9</c:v>
                </c:pt>
                <c:pt idx="118027">
                  <c:v>2.0693250549999998E-8</c:v>
                </c:pt>
                <c:pt idx="118028">
                  <c:v>8.0704924709999999E-10</c:v>
                </c:pt>
                <c:pt idx="118029">
                  <c:v>8.1794399980000004E-10</c:v>
                </c:pt>
                <c:pt idx="118030">
                  <c:v>4.3697501039999999E-9</c:v>
                </c:pt>
                <c:pt idx="118031">
                  <c:v>3.8663929470000002E-8</c:v>
                </c:pt>
                <c:pt idx="118032">
                  <c:v>3.6190814870000001E-9</c:v>
                </c:pt>
                <c:pt idx="118033">
                  <c:v>7.6461495620000001E-9</c:v>
                </c:pt>
                <c:pt idx="118034">
                  <c:v>8.6438714910000002E-9</c:v>
                </c:pt>
                <c:pt idx="118035">
                  <c:v>2.2855106009999998E-9</c:v>
                </c:pt>
                <c:pt idx="118036">
                  <c:v>1.2766237420000001E-9</c:v>
                </c:pt>
                <c:pt idx="118037">
                  <c:v>1.852300146E-9</c:v>
                </c:pt>
                <c:pt idx="118038">
                  <c:v>3.090446503E-9</c:v>
                </c:pt>
                <c:pt idx="118039">
                  <c:v>3.5590506289999998E-10</c:v>
                </c:pt>
                <c:pt idx="118040">
                  <c:v>1.929987351E-9</c:v>
                </c:pt>
                <c:pt idx="118041">
                  <c:v>4.1744919349999998E-9</c:v>
                </c:pt>
                <c:pt idx="118042">
                  <c:v>2.5680500120000001E-8</c:v>
                </c:pt>
                <c:pt idx="118043">
                  <c:v>4.1381718660000002E-8</c:v>
                </c:pt>
                <c:pt idx="118044">
                  <c:v>1.336895912E-8</c:v>
                </c:pt>
                <c:pt idx="118045">
                  <c:v>2.1084495519999998E-9</c:v>
                </c:pt>
                <c:pt idx="118046">
                  <c:v>9.2014761289999997E-9</c:v>
                </c:pt>
                <c:pt idx="118047">
                  <c:v>7.0894567709999997E-9</c:v>
                </c:pt>
                <c:pt idx="118048">
                  <c:v>4.7649488060000003E-9</c:v>
                </c:pt>
                <c:pt idx="118049">
                  <c:v>1.5467340150000001E-10</c:v>
                </c:pt>
                <c:pt idx="118050">
                  <c:v>6.4620828239999996E-9</c:v>
                </c:pt>
                <c:pt idx="118051">
                  <c:v>2.5915050030000001E-8</c:v>
                </c:pt>
                <c:pt idx="118052">
                  <c:v>7.4084844729999999E-9</c:v>
                </c:pt>
                <c:pt idx="118053">
                  <c:v>5.5545034059999997E-9</c:v>
                </c:pt>
                <c:pt idx="118054">
                  <c:v>3.6777630730000001E-8</c:v>
                </c:pt>
                <c:pt idx="118055">
                  <c:v>1.0436108640000001E-8</c:v>
                </c:pt>
                <c:pt idx="118056">
                  <c:v>2.2598351769999999E-9</c:v>
                </c:pt>
                <c:pt idx="118057">
                  <c:v>1.272154596E-9</c:v>
                </c:pt>
                <c:pt idx="118058">
                  <c:v>1.571168504E-9</c:v>
                </c:pt>
                <c:pt idx="118059">
                  <c:v>8.3101977189999995E-10</c:v>
                </c:pt>
                <c:pt idx="118060">
                  <c:v>1.6099792549999999E-9</c:v>
                </c:pt>
                <c:pt idx="118061">
                  <c:v>3.1332168270000002E-9</c:v>
                </c:pt>
                <c:pt idx="118062">
                  <c:v>2.5802114889999999E-8</c:v>
                </c:pt>
                <c:pt idx="118063">
                  <c:v>2.4036357570000001E-8</c:v>
                </c:pt>
                <c:pt idx="118064">
                  <c:v>2.149263667E-8</c:v>
                </c:pt>
                <c:pt idx="118065">
                  <c:v>1.096133812E-8</c:v>
                </c:pt>
                <c:pt idx="118066">
                  <c:v>1.483272854E-8</c:v>
                </c:pt>
                <c:pt idx="118067">
                  <c:v>1.9282039379999999E-9</c:v>
                </c:pt>
                <c:pt idx="118068">
                  <c:v>7.7442670560000006E-9</c:v>
                </c:pt>
                <c:pt idx="118069">
                  <c:v>3.9743012910000001E-9</c:v>
                </c:pt>
                <c:pt idx="118070">
                  <c:v>5.7316357000000001E-9</c:v>
                </c:pt>
                <c:pt idx="118071">
                  <c:v>4.8035732199999996E-9</c:v>
                </c:pt>
                <c:pt idx="118072">
                  <c:v>1.3812990440000001E-8</c:v>
                </c:pt>
                <c:pt idx="118073">
                  <c:v>6.530177983E-9</c:v>
                </c:pt>
                <c:pt idx="118074">
                  <c:v>5.2455835779999998E-8</c:v>
                </c:pt>
                <c:pt idx="118075">
                  <c:v>1.6551552400000001E-8</c:v>
                </c:pt>
                <c:pt idx="118076">
                  <c:v>2.689786812E-9</c:v>
                </c:pt>
                <c:pt idx="118077">
                  <c:v>3.1116887409999999E-9</c:v>
                </c:pt>
                <c:pt idx="118078">
                  <c:v>2.7778877639999999E-9</c:v>
                </c:pt>
                <c:pt idx="118079">
                  <c:v>1.3489274E-9</c:v>
                </c:pt>
                <c:pt idx="118080">
                  <c:v>1.164459327E-9</c:v>
                </c:pt>
                <c:pt idx="118081">
                  <c:v>1.150374799E-9</c:v>
                </c:pt>
                <c:pt idx="118082">
                  <c:v>8.3076313469999993E-9</c:v>
                </c:pt>
                <c:pt idx="118083">
                  <c:v>4.9749817480000004E-9</c:v>
                </c:pt>
                <c:pt idx="118084">
                  <c:v>1.429598668E-8</c:v>
                </c:pt>
                <c:pt idx="118085">
                  <c:v>2.065955568E-8</c:v>
                </c:pt>
                <c:pt idx="118086">
                  <c:v>5.1729932949999998E-8</c:v>
                </c:pt>
                <c:pt idx="118087">
                  <c:v>2.1362456039999999E-8</c:v>
                </c:pt>
                <c:pt idx="118088">
                  <c:v>3.3201124629999999E-9</c:v>
                </c:pt>
                <c:pt idx="118089">
                  <c:v>8.7524246310000006E-9</c:v>
                </c:pt>
                <c:pt idx="118090">
                  <c:v>4.2589365379999998E-9</c:v>
                </c:pt>
                <c:pt idx="118091">
                  <c:v>1.5056403029999999E-9</c:v>
                </c:pt>
                <c:pt idx="118092">
                  <c:v>1.306525595E-8</c:v>
                </c:pt>
                <c:pt idx="118093">
                  <c:v>1.6477711919999999E-8</c:v>
                </c:pt>
                <c:pt idx="118094">
                  <c:v>7.7406023789999998E-8</c:v>
                </c:pt>
                <c:pt idx="118095">
                  <c:v>4.1729442989999997E-8</c:v>
                </c:pt>
                <c:pt idx="118096">
                  <c:v>1.840701538E-9</c:v>
                </c:pt>
                <c:pt idx="118097">
                  <c:v>1.150513367E-8</c:v>
                </c:pt>
                <c:pt idx="118098">
                  <c:v>3.212976612E-8</c:v>
                </c:pt>
                <c:pt idx="118099">
                  <c:v>2.4568150639999999E-9</c:v>
                </c:pt>
                <c:pt idx="118100">
                  <c:v>5.4275631509999997E-9</c:v>
                </c:pt>
                <c:pt idx="118101">
                  <c:v>4.2987794409999996E-9</c:v>
                </c:pt>
                <c:pt idx="118102">
                  <c:v>2.35497909E-8</c:v>
                </c:pt>
                <c:pt idx="118103">
                  <c:v>1.221702231E-8</c:v>
                </c:pt>
                <c:pt idx="118104">
                  <c:v>6.4584133359999996E-9</c:v>
                </c:pt>
                <c:pt idx="118105">
                  <c:v>6.1975999530000002E-10</c:v>
                </c:pt>
                <c:pt idx="118106">
                  <c:v>3.1657510560000001E-9</c:v>
                </c:pt>
                <c:pt idx="118107">
                  <c:v>8.4465881219999999E-10</c:v>
                </c:pt>
                <c:pt idx="118108">
                  <c:v>6.7596933240000003E-10</c:v>
                </c:pt>
                <c:pt idx="118109">
                  <c:v>1.025557355E-9</c:v>
                </c:pt>
                <c:pt idx="118110">
                  <c:v>6.658956924E-10</c:v>
                </c:pt>
                <c:pt idx="118111">
                  <c:v>2.1349984310000002E-9</c:v>
                </c:pt>
                <c:pt idx="118112">
                  <c:v>7.6703351090000002E-10</c:v>
                </c:pt>
                <c:pt idx="118113">
                  <c:v>2.9205229439999998E-9</c:v>
                </c:pt>
                <c:pt idx="118114">
                  <c:v>3.5395048820000001E-9</c:v>
                </c:pt>
                <c:pt idx="118115">
                  <c:v>5.0515832609999998E-9</c:v>
                </c:pt>
                <c:pt idx="118116">
                  <c:v>3.4535854389999999E-10</c:v>
                </c:pt>
                <c:pt idx="118117">
                  <c:v>2.4502518099999999E-9</c:v>
                </c:pt>
                <c:pt idx="118118">
                  <c:v>7.2963441429999999E-9</c:v>
                </c:pt>
                <c:pt idx="118119">
                  <c:v>2.8101372499999999E-10</c:v>
                </c:pt>
                <c:pt idx="118120">
                  <c:v>2.074613691E-9</c:v>
                </c:pt>
                <c:pt idx="118121">
                  <c:v>1.909191538E-9</c:v>
                </c:pt>
                <c:pt idx="118122">
                  <c:v>3.3143802870000001E-9</c:v>
                </c:pt>
                <c:pt idx="118123">
                  <c:v>6.7443397539999998E-10</c:v>
                </c:pt>
                <c:pt idx="118124">
                  <c:v>9.2568465480000004E-10</c:v>
                </c:pt>
                <c:pt idx="118125">
                  <c:v>6.0589563939999995E-10</c:v>
                </c:pt>
                <c:pt idx="118126">
                  <c:v>2.0113645450000001E-8</c:v>
                </c:pt>
                <c:pt idx="118127">
                  <c:v>4.8965885000000003E-9</c:v>
                </c:pt>
                <c:pt idx="118128">
                  <c:v>1.2161195909999999E-9</c:v>
                </c:pt>
                <c:pt idx="118129">
                  <c:v>1.631476511E-10</c:v>
                </c:pt>
                <c:pt idx="118130">
                  <c:v>1.077662004E-9</c:v>
                </c:pt>
                <c:pt idx="118131">
                  <c:v>2.1028971779999998E-9</c:v>
                </c:pt>
                <c:pt idx="118132">
                  <c:v>1.7599639340000001E-10</c:v>
                </c:pt>
                <c:pt idx="118133">
                  <c:v>1.7630104199999999E-9</c:v>
                </c:pt>
                <c:pt idx="118134">
                  <c:v>3.3143046980000002E-10</c:v>
                </c:pt>
                <c:pt idx="118135">
                  <c:v>1.228469134E-9</c:v>
                </c:pt>
                <c:pt idx="118136">
                  <c:v>1.1958402289999999E-9</c:v>
                </c:pt>
                <c:pt idx="118137">
                  <c:v>4.3278447780000001E-9</c:v>
                </c:pt>
                <c:pt idx="118138">
                  <c:v>3.570879185E-9</c:v>
                </c:pt>
                <c:pt idx="118139">
                  <c:v>7.4767499689999999E-11</c:v>
                </c:pt>
                <c:pt idx="118140">
                  <c:v>5.2934927619999999E-9</c:v>
                </c:pt>
                <c:pt idx="118141">
                  <c:v>6.9890735020000003E-9</c:v>
                </c:pt>
                <c:pt idx="118142">
                  <c:v>2.2654428379999999E-9</c:v>
                </c:pt>
                <c:pt idx="118143">
                  <c:v>2.9914293170000001E-9</c:v>
                </c:pt>
                <c:pt idx="118144">
                  <c:v>1.64254413E-8</c:v>
                </c:pt>
                <c:pt idx="118145">
                  <c:v>2.649849241E-8</c:v>
                </c:pt>
                <c:pt idx="118146">
                  <c:v>4.8252957219999999E-7</c:v>
                </c:pt>
                <c:pt idx="118147">
                  <c:v>3.0725637879999999E-8</c:v>
                </c:pt>
                <c:pt idx="118148">
                  <c:v>3.5981188100000002E-10</c:v>
                </c:pt>
                <c:pt idx="118149">
                  <c:v>4.2728599239999999E-9</c:v>
                </c:pt>
                <c:pt idx="118150">
                  <c:v>4.6324451749999998E-9</c:v>
                </c:pt>
                <c:pt idx="118151">
                  <c:v>7.4778566819999998E-10</c:v>
                </c:pt>
                <c:pt idx="118152">
                  <c:v>6.682649513E-10</c:v>
                </c:pt>
                <c:pt idx="118153">
                  <c:v>1.205224505E-9</c:v>
                </c:pt>
                <c:pt idx="118154">
                  <c:v>1.737571411E-9</c:v>
                </c:pt>
                <c:pt idx="118155">
                  <c:v>3.1657612050000001E-10</c:v>
                </c:pt>
                <c:pt idx="118156">
                  <c:v>3.279773598E-10</c:v>
                </c:pt>
                <c:pt idx="118157">
                  <c:v>1.8624473300000001E-10</c:v>
                </c:pt>
                <c:pt idx="118158">
                  <c:v>6.3393579630000002E-10</c:v>
                </c:pt>
                <c:pt idx="118159">
                  <c:v>1.4029505650000001E-10</c:v>
                </c:pt>
                <c:pt idx="118160">
                  <c:v>2.637194613E-11</c:v>
                </c:pt>
                <c:pt idx="118161">
                  <c:v>6.0674957549999996E-11</c:v>
                </c:pt>
                <c:pt idx="118162">
                  <c:v>8.7971674859999995E-10</c:v>
                </c:pt>
                <c:pt idx="118163">
                  <c:v>4.520145488E-11</c:v>
                </c:pt>
                <c:pt idx="118164">
                  <c:v>3.9624532089999997E-11</c:v>
                </c:pt>
                <c:pt idx="118165">
                  <c:v>5.6123326289999998E-10</c:v>
                </c:pt>
                <c:pt idx="118166">
                  <c:v>1.685175656E-8</c:v>
                </c:pt>
                <c:pt idx="118167">
                  <c:v>5.6618787010000005E-10</c:v>
                </c:pt>
                <c:pt idx="118168">
                  <c:v>1.2273732879999999E-10</c:v>
                </c:pt>
                <c:pt idx="118169">
                  <c:v>1.570657999E-10</c:v>
                </c:pt>
                <c:pt idx="118170">
                  <c:v>5.8796999050000002E-10</c:v>
                </c:pt>
                <c:pt idx="118171">
                  <c:v>2.3291638550000001E-10</c:v>
                </c:pt>
                <c:pt idx="118172">
                  <c:v>4.4074257920000001E-10</c:v>
                </c:pt>
                <c:pt idx="118173">
                  <c:v>8.5716014480000002E-10</c:v>
                </c:pt>
                <c:pt idx="118174">
                  <c:v>7.7310052590000004E-9</c:v>
                </c:pt>
                <c:pt idx="118175">
                  <c:v>1.2537957820000001E-9</c:v>
                </c:pt>
                <c:pt idx="118176">
                  <c:v>2.0523219349999998E-9</c:v>
                </c:pt>
                <c:pt idx="118177">
                  <c:v>1.124400674E-9</c:v>
                </c:pt>
                <c:pt idx="118178">
                  <c:v>6.720111056E-8</c:v>
                </c:pt>
                <c:pt idx="118179">
                  <c:v>7.6557212719999999E-10</c:v>
                </c:pt>
                <c:pt idx="118180">
                  <c:v>2.1302960430000002E-9</c:v>
                </c:pt>
                <c:pt idx="118181">
                  <c:v>2.523300692E-9</c:v>
                </c:pt>
                <c:pt idx="118182">
                  <c:v>2.3089674370000001E-8</c:v>
                </c:pt>
                <c:pt idx="118183">
                  <c:v>1.402693689E-9</c:v>
                </c:pt>
                <c:pt idx="118184">
                  <c:v>3.6854813E-9</c:v>
                </c:pt>
                <c:pt idx="118185">
                  <c:v>2.49300678E-9</c:v>
                </c:pt>
                <c:pt idx="118186">
                  <c:v>5.8035047609999998E-7</c:v>
                </c:pt>
                <c:pt idx="118187">
                  <c:v>4.6820107029999999E-9</c:v>
                </c:pt>
                <c:pt idx="118188">
                  <c:v>1.349478717E-9</c:v>
                </c:pt>
                <c:pt idx="118189">
                  <c:v>7.5332213480000003E-9</c:v>
                </c:pt>
                <c:pt idx="118190">
                  <c:v>1.453826978E-7</c:v>
                </c:pt>
                <c:pt idx="118191">
                  <c:v>1.841819561E-9</c:v>
                </c:pt>
                <c:pt idx="118192">
                  <c:v>2.0133078340000002E-9</c:v>
                </c:pt>
                <c:pt idx="118193">
                  <c:v>2.3427506330000002E-9</c:v>
                </c:pt>
                <c:pt idx="118194">
                  <c:v>3.4442938049999997E-8</c:v>
                </c:pt>
                <c:pt idx="118195">
                  <c:v>1.1741572899999999E-9</c:v>
                </c:pt>
                <c:pt idx="118196">
                  <c:v>1.2212627380000001E-9</c:v>
                </c:pt>
                <c:pt idx="118197">
                  <c:v>4.3427766359999998E-10</c:v>
                </c:pt>
                <c:pt idx="118198">
                  <c:v>9.3726945869999996E-8</c:v>
                </c:pt>
                <c:pt idx="118199">
                  <c:v>4.4899653299999998E-10</c:v>
                </c:pt>
                <c:pt idx="118200">
                  <c:v>2.6774109430000003E-10</c:v>
                </c:pt>
                <c:pt idx="118201">
                  <c:v>1.8708130289999999E-10</c:v>
                </c:pt>
                <c:pt idx="118202">
                  <c:v>1.0461526980000001E-9</c:v>
                </c:pt>
                <c:pt idx="118203">
                  <c:v>5.12248164E-11</c:v>
                </c:pt>
                <c:pt idx="118204">
                  <c:v>1.8225244360000001E-11</c:v>
                </c:pt>
                <c:pt idx="118205">
                  <c:v>3.075286918E-12</c:v>
                </c:pt>
                <c:pt idx="118206">
                  <c:v>9.0505241560000002E-14</c:v>
                </c:pt>
                <c:pt idx="118207">
                  <c:v>3.7037377700000002E-12</c:v>
                </c:pt>
                <c:pt idx="118208">
                  <c:v>1.0531234730000001E-11</c:v>
                </c:pt>
                <c:pt idx="118209">
                  <c:v>1.3767749759999999E-11</c:v>
                </c:pt>
                <c:pt idx="118210">
                  <c:v>9.5259820989999995E-10</c:v>
                </c:pt>
                <c:pt idx="118211">
                  <c:v>1.0138981640000001E-11</c:v>
                </c:pt>
                <c:pt idx="118212">
                  <c:v>8.0199453409999996E-12</c:v>
                </c:pt>
                <c:pt idx="118213">
                  <c:v>5.5181720449999998E-12</c:v>
                </c:pt>
                <c:pt idx="118214">
                  <c:v>2.2556804660000001E-12</c:v>
                </c:pt>
                <c:pt idx="118215">
                  <c:v>9.3697244579999997E-12</c:v>
                </c:pt>
                <c:pt idx="118216">
                  <c:v>2.112241323E-11</c:v>
                </c:pt>
                <c:pt idx="118217">
                  <c:v>1.4431499269999999E-10</c:v>
                </c:pt>
                <c:pt idx="118218">
                  <c:v>3.9208682220000002E-8</c:v>
                </c:pt>
                <c:pt idx="118219">
                  <c:v>6.8487904070000002E-10</c:v>
                </c:pt>
                <c:pt idx="118220">
                  <c:v>5.7326574029999998E-10</c:v>
                </c:pt>
                <c:pt idx="118221">
                  <c:v>1.665097757E-10</c:v>
                </c:pt>
                <c:pt idx="118222">
                  <c:v>3.0380969269999998E-9</c:v>
                </c:pt>
                <c:pt idx="118223">
                  <c:v>1.225266116E-9</c:v>
                </c:pt>
                <c:pt idx="118224">
                  <c:v>1.0166490279999999E-9</c:v>
                </c:pt>
                <c:pt idx="118225">
                  <c:v>6.9020659059999995E-10</c:v>
                </c:pt>
                <c:pt idx="118226">
                  <c:v>4.976362805E-8</c:v>
                </c:pt>
                <c:pt idx="118227">
                  <c:v>4.65334905E-9</c:v>
                </c:pt>
                <c:pt idx="118228">
                  <c:v>4.5969544369999998E-9</c:v>
                </c:pt>
                <c:pt idx="118229">
                  <c:v>7.6652455669999996E-10</c:v>
                </c:pt>
                <c:pt idx="118230">
                  <c:v>1.595664947E-7</c:v>
                </c:pt>
                <c:pt idx="118231">
                  <c:v>1.108084999E-9</c:v>
                </c:pt>
                <c:pt idx="118232">
                  <c:v>8.6462469110000004E-10</c:v>
                </c:pt>
                <c:pt idx="118233">
                  <c:v>1.6010595650000001E-9</c:v>
                </c:pt>
                <c:pt idx="118234">
                  <c:v>1.7074044489999999E-8</c:v>
                </c:pt>
                <c:pt idx="118235">
                  <c:v>1.2900728190000001E-9</c:v>
                </c:pt>
                <c:pt idx="118236">
                  <c:v>3.029681543E-10</c:v>
                </c:pt>
                <c:pt idx="118237">
                  <c:v>1.352715606E-8</c:v>
                </c:pt>
                <c:pt idx="118238">
                  <c:v>7.2723240090000004E-7</c:v>
                </c:pt>
                <c:pt idx="118239">
                  <c:v>1.7331653800000001E-8</c:v>
                </c:pt>
                <c:pt idx="118240">
                  <c:v>1.050665428E-8</c:v>
                </c:pt>
                <c:pt idx="118241">
                  <c:v>1.5106336540000001E-9</c:v>
                </c:pt>
                <c:pt idx="118242">
                  <c:v>2.3891879730000001E-8</c:v>
                </c:pt>
                <c:pt idx="118243">
                  <c:v>1.610200719E-9</c:v>
                </c:pt>
                <c:pt idx="118244">
                  <c:v>1.6965466489999999E-9</c:v>
                </c:pt>
                <c:pt idx="118245">
                  <c:v>9.5925227270000001E-11</c:v>
                </c:pt>
                <c:pt idx="118246">
                  <c:v>4.0081936439999998E-9</c:v>
                </c:pt>
                <c:pt idx="118247">
                  <c:v>9.5291979960000006E-10</c:v>
                </c:pt>
                <c:pt idx="118248">
                  <c:v>1.088636266E-9</c:v>
                </c:pt>
                <c:pt idx="118249">
                  <c:v>2.1830619939999999E-10</c:v>
                </c:pt>
                <c:pt idx="118250">
                  <c:v>4.2984874260000003E-9</c:v>
                </c:pt>
                <c:pt idx="118251">
                  <c:v>2.704079999E-10</c:v>
                </c:pt>
                <c:pt idx="118252">
                  <c:v>2.105143866E-10</c:v>
                </c:pt>
                <c:pt idx="118253">
                  <c:v>1.7626878229999999E-10</c:v>
                </c:pt>
                <c:pt idx="118254">
                  <c:v>1.4621687249999999E-10</c:v>
                </c:pt>
                <c:pt idx="118255">
                  <c:v>2.016929369E-10</c:v>
                </c:pt>
                <c:pt idx="118256">
                  <c:v>2.0244683030000001E-10</c:v>
                </c:pt>
                <c:pt idx="118257">
                  <c:v>2.0311580419999999E-10</c:v>
                </c:pt>
                <c:pt idx="118258">
                  <c:v>2.136395136E-10</c:v>
                </c:pt>
                <c:pt idx="118259">
                  <c:v>3.0865866300000001E-10</c:v>
                </c:pt>
                <c:pt idx="118260">
                  <c:v>4.7934060380000001E-10</c:v>
                </c:pt>
                <c:pt idx="118261">
                  <c:v>1.257805455E-10</c:v>
                </c:pt>
                <c:pt idx="118262">
                  <c:v>2.759522226E-9</c:v>
                </c:pt>
                <c:pt idx="118263">
                  <c:v>5.3888443830000005E-10</c:v>
                </c:pt>
                <c:pt idx="118264">
                  <c:v>7.8714142050000002E-10</c:v>
                </c:pt>
                <c:pt idx="118265">
                  <c:v>2.029979578E-10</c:v>
                </c:pt>
                <c:pt idx="118266">
                  <c:v>2.8742542860000002E-9</c:v>
                </c:pt>
                <c:pt idx="118267">
                  <c:v>1.4409048759999999E-9</c:v>
                </c:pt>
                <c:pt idx="118268">
                  <c:v>1.373363869E-9</c:v>
                </c:pt>
                <c:pt idx="118269">
                  <c:v>1.199053558E-9</c:v>
                </c:pt>
                <c:pt idx="118270">
                  <c:v>4.6770704019999999E-9</c:v>
                </c:pt>
                <c:pt idx="118271">
                  <c:v>2.573016406E-9</c:v>
                </c:pt>
                <c:pt idx="118272">
                  <c:v>1.655668084E-9</c:v>
                </c:pt>
                <c:pt idx="118273">
                  <c:v>7.286780846E-9</c:v>
                </c:pt>
                <c:pt idx="118274">
                  <c:v>2.3612164100000001E-8</c:v>
                </c:pt>
                <c:pt idx="118275">
                  <c:v>5.954764957E-9</c:v>
                </c:pt>
                <c:pt idx="118276">
                  <c:v>1.9797376950000002E-9</c:v>
                </c:pt>
                <c:pt idx="118277">
                  <c:v>3.977329201E-8</c:v>
                </c:pt>
                <c:pt idx="118278">
                  <c:v>5.2886159940000005E-7</c:v>
                </c:pt>
                <c:pt idx="118279">
                  <c:v>7.6833499400000001E-8</c:v>
                </c:pt>
                <c:pt idx="118280">
                  <c:v>4.8459914960000002E-8</c:v>
                </c:pt>
                <c:pt idx="118281">
                  <c:v>5.6619813509999997E-8</c:v>
                </c:pt>
                <c:pt idx="118282">
                  <c:v>2.7252399199999998E-7</c:v>
                </c:pt>
                <c:pt idx="118283">
                  <c:v>3.2513929040000001E-10</c:v>
                </c:pt>
                <c:pt idx="118284">
                  <c:v>1.276702872E-9</c:v>
                </c:pt>
                <c:pt idx="118285">
                  <c:v>3.122672642E-9</c:v>
                </c:pt>
                <c:pt idx="118286">
                  <c:v>2.8135618889999999E-8</c:v>
                </c:pt>
                <c:pt idx="118287">
                  <c:v>6.0337684569999999E-10</c:v>
                </c:pt>
                <c:pt idx="118288">
                  <c:v>9.8052352670000001E-10</c:v>
                </c:pt>
                <c:pt idx="118289">
                  <c:v>7.6997111729999993E-9</c:v>
                </c:pt>
                <c:pt idx="118290">
                  <c:v>2.672155261E-8</c:v>
                </c:pt>
                <c:pt idx="118291">
                  <c:v>2.6054722709999998E-9</c:v>
                </c:pt>
                <c:pt idx="118292">
                  <c:v>1.2900917229999999E-10</c:v>
                </c:pt>
                <c:pt idx="118293">
                  <c:v>1.426399514E-9</c:v>
                </c:pt>
                <c:pt idx="118294">
                  <c:v>7.1479155419999997E-9</c:v>
                </c:pt>
                <c:pt idx="118295">
                  <c:v>3.055259104E-10</c:v>
                </c:pt>
                <c:pt idx="118296">
                  <c:v>1.06432388E-10</c:v>
                </c:pt>
                <c:pt idx="118297">
                  <c:v>4.430387758E-10</c:v>
                </c:pt>
                <c:pt idx="118298">
                  <c:v>7.048352769E-9</c:v>
                </c:pt>
                <c:pt idx="118299">
                  <c:v>3.2001554039999997E-11</c:v>
                </c:pt>
                <c:pt idx="118300">
                  <c:v>5.3901233760000004E-10</c:v>
                </c:pt>
                <c:pt idx="118301">
                  <c:v>1.0483695820000001E-9</c:v>
                </c:pt>
                <c:pt idx="118302">
                  <c:v>5.9620784969999999E-10</c:v>
                </c:pt>
                <c:pt idx="118303">
                  <c:v>5.2861928510000004E-10</c:v>
                </c:pt>
                <c:pt idx="118304">
                  <c:v>5.5524271960000002E-10</c:v>
                </c:pt>
                <c:pt idx="118305">
                  <c:v>5.4806124279999997E-10</c:v>
                </c:pt>
                <c:pt idx="118306">
                  <c:v>6.7920793020000003E-10</c:v>
                </c:pt>
                <c:pt idx="118307">
                  <c:v>5.2969522020000002E-10</c:v>
                </c:pt>
                <c:pt idx="118308">
                  <c:v>3.8040441269999998E-10</c:v>
                </c:pt>
                <c:pt idx="118309">
                  <c:v>9.4009317100000004E-11</c:v>
                </c:pt>
                <c:pt idx="118310">
                  <c:v>2.6900003170000002E-9</c:v>
                </c:pt>
                <c:pt idx="118311">
                  <c:v>7.5695206550000003E-10</c:v>
                </c:pt>
                <c:pt idx="118312">
                  <c:v>2.563354791E-9</c:v>
                </c:pt>
                <c:pt idx="118313">
                  <c:v>6.4893544139999997E-10</c:v>
                </c:pt>
                <c:pt idx="118314">
                  <c:v>3.5244034520000001E-9</c:v>
                </c:pt>
                <c:pt idx="118315">
                  <c:v>1.852705254E-9</c:v>
                </c:pt>
                <c:pt idx="118316">
                  <c:v>3.5028930100000001E-9</c:v>
                </c:pt>
                <c:pt idx="118317">
                  <c:v>1.2285337420000001E-9</c:v>
                </c:pt>
                <c:pt idx="118318">
                  <c:v>2.5516428280000001E-8</c:v>
                </c:pt>
                <c:pt idx="118319">
                  <c:v>2.6592480310000002E-8</c:v>
                </c:pt>
                <c:pt idx="118320">
                  <c:v>4.316354973E-8</c:v>
                </c:pt>
                <c:pt idx="118321">
                  <c:v>1.018044175E-7</c:v>
                </c:pt>
                <c:pt idx="118322">
                  <c:v>2.8002671099999998E-7</c:v>
                </c:pt>
                <c:pt idx="118323">
                  <c:v>2.665716459E-9</c:v>
                </c:pt>
                <c:pt idx="118324">
                  <c:v>4.8932918489999998E-9</c:v>
                </c:pt>
                <c:pt idx="118325">
                  <c:v>1.117474512E-8</c:v>
                </c:pt>
                <c:pt idx="118326">
                  <c:v>1.210099994E-8</c:v>
                </c:pt>
                <c:pt idx="118327">
                  <c:v>1.6565254169999999E-9</c:v>
                </c:pt>
                <c:pt idx="118328">
                  <c:v>7.4996156990000008E-9</c:v>
                </c:pt>
                <c:pt idx="118329">
                  <c:v>8.7970746749999995E-8</c:v>
                </c:pt>
                <c:pt idx="118330">
                  <c:v>1.5884085520000001E-7</c:v>
                </c:pt>
                <c:pt idx="118331">
                  <c:v>5.6093040069999998E-8</c:v>
                </c:pt>
                <c:pt idx="118332">
                  <c:v>3.0642715499999999E-8</c:v>
                </c:pt>
                <c:pt idx="118333">
                  <c:v>2.113516706E-8</c:v>
                </c:pt>
                <c:pt idx="118334">
                  <c:v>1.239685479E-8</c:v>
                </c:pt>
                <c:pt idx="118335">
                  <c:v>7.4628036990000005E-9</c:v>
                </c:pt>
                <c:pt idx="118336">
                  <c:v>5.2229837019999999E-9</c:v>
                </c:pt>
                <c:pt idx="118337">
                  <c:v>2.1759020470000001E-9</c:v>
                </c:pt>
                <c:pt idx="118338">
                  <c:v>2.598048458E-9</c:v>
                </c:pt>
                <c:pt idx="118339">
                  <c:v>9.6609271860000008E-9</c:v>
                </c:pt>
                <c:pt idx="118340">
                  <c:v>4.6580262399999997E-9</c:v>
                </c:pt>
                <c:pt idx="118341">
                  <c:v>1.119182626E-8</c:v>
                </c:pt>
                <c:pt idx="118342">
                  <c:v>9.6986018550000001E-9</c:v>
                </c:pt>
                <c:pt idx="118343">
                  <c:v>8.5268884310000005E-10</c:v>
                </c:pt>
                <c:pt idx="118344">
                  <c:v>1.5619044690000001E-9</c:v>
                </c:pt>
                <c:pt idx="118345">
                  <c:v>1.425352866E-9</c:v>
                </c:pt>
                <c:pt idx="118346">
                  <c:v>6.8611011880000003E-10</c:v>
                </c:pt>
                <c:pt idx="118347">
                  <c:v>6.9293852069999995E-10</c:v>
                </c:pt>
                <c:pt idx="118348">
                  <c:v>6.1184333070000002E-10</c:v>
                </c:pt>
                <c:pt idx="118349">
                  <c:v>6.6147334420000003E-10</c:v>
                </c:pt>
                <c:pt idx="118350">
                  <c:v>2.9254178680000002E-11</c:v>
                </c:pt>
                <c:pt idx="118351">
                  <c:v>9.4837482899999997E-10</c:v>
                </c:pt>
                <c:pt idx="118352">
                  <c:v>1.552844492E-9</c:v>
                </c:pt>
                <c:pt idx="118353">
                  <c:v>5.766768734E-10</c:v>
                </c:pt>
                <c:pt idx="118354">
                  <c:v>8.7358024580000003E-10</c:v>
                </c:pt>
                <c:pt idx="118355">
                  <c:v>7.0320103110000003E-10</c:v>
                </c:pt>
                <c:pt idx="118356">
                  <c:v>4.8461708200000004E-10</c:v>
                </c:pt>
                <c:pt idx="118357">
                  <c:v>1.305799749E-9</c:v>
                </c:pt>
                <c:pt idx="118358">
                  <c:v>9.9334407119999995E-10</c:v>
                </c:pt>
                <c:pt idx="118359">
                  <c:v>6.5143204540000004E-10</c:v>
                </c:pt>
                <c:pt idx="118360">
                  <c:v>2.3313671339999998E-10</c:v>
                </c:pt>
                <c:pt idx="118361">
                  <c:v>1.4964986939999999E-8</c:v>
                </c:pt>
                <c:pt idx="118362">
                  <c:v>1.4977763939999999E-8</c:v>
                </c:pt>
                <c:pt idx="118363">
                  <c:v>3.212560868E-9</c:v>
                </c:pt>
                <c:pt idx="118364">
                  <c:v>2.2317828189999999E-9</c:v>
                </c:pt>
                <c:pt idx="118365">
                  <c:v>8.0730399900000002E-9</c:v>
                </c:pt>
                <c:pt idx="118366">
                  <c:v>7.0693264859999997E-9</c:v>
                </c:pt>
                <c:pt idx="118367">
                  <c:v>1.5587160260000001E-9</c:v>
                </c:pt>
                <c:pt idx="118368">
                  <c:v>1.0725716059999999E-9</c:v>
                </c:pt>
                <c:pt idx="118369">
                  <c:v>3.6031337259999997E-8</c:v>
                </c:pt>
                <c:pt idx="118370">
                  <c:v>8.0265322399999995E-8</c:v>
                </c:pt>
                <c:pt idx="118371">
                  <c:v>4.3079817179999998E-8</c:v>
                </c:pt>
                <c:pt idx="118372">
                  <c:v>6.324135708E-8</c:v>
                </c:pt>
                <c:pt idx="118373">
                  <c:v>3.0489008500000002E-7</c:v>
                </c:pt>
                <c:pt idx="118374">
                  <c:v>1.181602392E-7</c:v>
                </c:pt>
                <c:pt idx="118375">
                  <c:v>1.968629129E-9</c:v>
                </c:pt>
                <c:pt idx="118376">
                  <c:v>3.3211307079999999E-9</c:v>
                </c:pt>
                <c:pt idx="118377">
                  <c:v>6.4735275789999999E-9</c:v>
                </c:pt>
                <c:pt idx="118378">
                  <c:v>1.145967766E-8</c:v>
                </c:pt>
                <c:pt idx="118379">
                  <c:v>1.1351706639999999E-9</c:v>
                </c:pt>
                <c:pt idx="118380">
                  <c:v>5.088793142E-9</c:v>
                </c:pt>
                <c:pt idx="118381">
                  <c:v>9.5379940120000006E-9</c:v>
                </c:pt>
                <c:pt idx="118382">
                  <c:v>1.332728483E-8</c:v>
                </c:pt>
                <c:pt idx="118383">
                  <c:v>5.1438927350000002E-11</c:v>
                </c:pt>
                <c:pt idx="118384">
                  <c:v>2.0444020219999999E-9</c:v>
                </c:pt>
                <c:pt idx="118385">
                  <c:v>5.2463906910000002E-9</c:v>
                </c:pt>
                <c:pt idx="118386">
                  <c:v>4.6158650679999999E-11</c:v>
                </c:pt>
                <c:pt idx="118387">
                  <c:v>1.3269479159999999E-9</c:v>
                </c:pt>
                <c:pt idx="118388">
                  <c:v>1.433509407E-9</c:v>
                </c:pt>
                <c:pt idx="118389">
                  <c:v>1.745744421E-9</c:v>
                </c:pt>
                <c:pt idx="118390">
                  <c:v>1.861009786E-10</c:v>
                </c:pt>
                <c:pt idx="118391">
                  <c:v>8.5751073850000004E-10</c:v>
                </c:pt>
                <c:pt idx="118392">
                  <c:v>4.1743201259999998E-10</c:v>
                </c:pt>
                <c:pt idx="118393">
                  <c:v>4.6606006710000003E-9</c:v>
                </c:pt>
                <c:pt idx="118394">
                  <c:v>1.3719926440000001E-9</c:v>
                </c:pt>
                <c:pt idx="118395">
                  <c:v>1.126332804E-9</c:v>
                </c:pt>
                <c:pt idx="118396">
                  <c:v>2.581858682E-10</c:v>
                </c:pt>
                <c:pt idx="118397">
                  <c:v>6.2697178150000004E-10</c:v>
                </c:pt>
                <c:pt idx="118398">
                  <c:v>8.123918262E-10</c:v>
                </c:pt>
                <c:pt idx="118399">
                  <c:v>4.0798369369999999E-10</c:v>
                </c:pt>
                <c:pt idx="118400">
                  <c:v>1.122126686E-10</c:v>
                </c:pt>
                <c:pt idx="118401">
                  <c:v>3.6895647430000001E-10</c:v>
                </c:pt>
                <c:pt idx="118402">
                  <c:v>5.8282923200000001E-10</c:v>
                </c:pt>
                <c:pt idx="118403">
                  <c:v>3.6114380799999998E-10</c:v>
                </c:pt>
                <c:pt idx="118404">
                  <c:v>4.8443104529999996E-10</c:v>
                </c:pt>
                <c:pt idx="118405">
                  <c:v>5.9989150230000004E-10</c:v>
                </c:pt>
                <c:pt idx="118406">
                  <c:v>5.7314471359999998E-10</c:v>
                </c:pt>
                <c:pt idx="118407">
                  <c:v>1.410106132E-9</c:v>
                </c:pt>
                <c:pt idx="118408">
                  <c:v>1.0709381849999999E-9</c:v>
                </c:pt>
                <c:pt idx="118409">
                  <c:v>9.9449939889999996E-10</c:v>
                </c:pt>
                <c:pt idx="118410">
                  <c:v>3.622125054E-9</c:v>
                </c:pt>
                <c:pt idx="118411">
                  <c:v>7.7097775999999995E-9</c:v>
                </c:pt>
                <c:pt idx="118412">
                  <c:v>7.4060267880000004E-9</c:v>
                </c:pt>
                <c:pt idx="118413">
                  <c:v>1.9556593889999999E-7</c:v>
                </c:pt>
                <c:pt idx="118414">
                  <c:v>3.3532481139999998E-8</c:v>
                </c:pt>
                <c:pt idx="118415">
                  <c:v>6.5075175349999998E-9</c:v>
                </c:pt>
                <c:pt idx="118416">
                  <c:v>1.0944418030000001E-8</c:v>
                </c:pt>
                <c:pt idx="118417">
                  <c:v>6.8018572249999999E-9</c:v>
                </c:pt>
                <c:pt idx="118418">
                  <c:v>7.0842397219999998E-11</c:v>
                </c:pt>
                <c:pt idx="118419">
                  <c:v>3.6436157729999999E-9</c:v>
                </c:pt>
                <c:pt idx="118420">
                  <c:v>5.6647113889999996E-9</c:v>
                </c:pt>
                <c:pt idx="118421">
                  <c:v>1.215593073E-8</c:v>
                </c:pt>
                <c:pt idx="118422">
                  <c:v>4.4747958549999997E-9</c:v>
                </c:pt>
                <c:pt idx="118423">
                  <c:v>5.1726069719999998E-9</c:v>
                </c:pt>
                <c:pt idx="118424">
                  <c:v>2.0458975229999999E-9</c:v>
                </c:pt>
                <c:pt idx="118425">
                  <c:v>1.245474671E-8</c:v>
                </c:pt>
                <c:pt idx="118426">
                  <c:v>1.443325342E-10</c:v>
                </c:pt>
                <c:pt idx="118427">
                  <c:v>1.7477409669999999E-9</c:v>
                </c:pt>
                <c:pt idx="118428">
                  <c:v>7.1703308060000003E-10</c:v>
                </c:pt>
                <c:pt idx="118429">
                  <c:v>3.2908054909999998E-9</c:v>
                </c:pt>
                <c:pt idx="118430">
                  <c:v>4.289104706E-10</c:v>
                </c:pt>
                <c:pt idx="118431">
                  <c:v>7.1802638920000002E-10</c:v>
                </c:pt>
                <c:pt idx="118432">
                  <c:v>1.6184280010000001E-9</c:v>
                </c:pt>
                <c:pt idx="118433">
                  <c:v>3.4585852089999999E-8</c:v>
                </c:pt>
                <c:pt idx="118434">
                  <c:v>1.9722328590000001E-9</c:v>
                </c:pt>
                <c:pt idx="118435">
                  <c:v>4.2481442009999998E-10</c:v>
                </c:pt>
                <c:pt idx="118436">
                  <c:v>2.163519427E-10</c:v>
                </c:pt>
                <c:pt idx="118437">
                  <c:v>7.2670271740000001E-10</c:v>
                </c:pt>
                <c:pt idx="118438">
                  <c:v>3.6591609569999998E-10</c:v>
                </c:pt>
                <c:pt idx="118439">
                  <c:v>6.4255251200000002E-10</c:v>
                </c:pt>
                <c:pt idx="118440">
                  <c:v>1.114882944E-9</c:v>
                </c:pt>
                <c:pt idx="118441">
                  <c:v>3.7719315909999998E-9</c:v>
                </c:pt>
                <c:pt idx="118442">
                  <c:v>1.5687782970000001E-9</c:v>
                </c:pt>
                <c:pt idx="118443">
                  <c:v>1.8531570290000001E-9</c:v>
                </c:pt>
                <c:pt idx="118444">
                  <c:v>5.7449759699999996E-10</c:v>
                </c:pt>
                <c:pt idx="118445">
                  <c:v>1.185622875E-8</c:v>
                </c:pt>
                <c:pt idx="118446">
                  <c:v>6.6823339139999999E-11</c:v>
                </c:pt>
                <c:pt idx="118447">
                  <c:v>8.3635562610000003E-10</c:v>
                </c:pt>
                <c:pt idx="118448">
                  <c:v>4.4850989629999998E-10</c:v>
                </c:pt>
                <c:pt idx="118449">
                  <c:v>1.257017465E-9</c:v>
                </c:pt>
                <c:pt idx="118450">
                  <c:v>1.615940338E-10</c:v>
                </c:pt>
                <c:pt idx="118451">
                  <c:v>3.3552356400000001E-10</c:v>
                </c:pt>
                <c:pt idx="118452">
                  <c:v>3.974565207E-11</c:v>
                </c:pt>
                <c:pt idx="118453">
                  <c:v>8.273680494E-10</c:v>
                </c:pt>
                <c:pt idx="118454">
                  <c:v>2.6715354659999998E-10</c:v>
                </c:pt>
                <c:pt idx="118455">
                  <c:v>4.1957612529999997E-11</c:v>
                </c:pt>
                <c:pt idx="118456">
                  <c:v>6.0197104449999997E-10</c:v>
                </c:pt>
                <c:pt idx="118457">
                  <c:v>8.2937560999999997E-9</c:v>
                </c:pt>
                <c:pt idx="118458">
                  <c:v>4.0918921350000001E-10</c:v>
                </c:pt>
                <c:pt idx="118459">
                  <c:v>7.9892125619999999E-10</c:v>
                </c:pt>
                <c:pt idx="118460">
                  <c:v>1.617937186E-9</c:v>
                </c:pt>
                <c:pt idx="118461">
                  <c:v>1.207003708E-8</c:v>
                </c:pt>
                <c:pt idx="118462">
                  <c:v>2.0557984339999999E-9</c:v>
                </c:pt>
                <c:pt idx="118463">
                  <c:v>3.7580976739999996E-9</c:v>
                </c:pt>
                <c:pt idx="118464">
                  <c:v>2.632755754E-9</c:v>
                </c:pt>
                <c:pt idx="118465">
                  <c:v>1.2206760480000001E-7</c:v>
                </c:pt>
                <c:pt idx="118466">
                  <c:v>1.9832816359999999E-9</c:v>
                </c:pt>
                <c:pt idx="118467">
                  <c:v>1.3807762499999999E-9</c:v>
                </c:pt>
                <c:pt idx="118468">
                  <c:v>2.7585361680000001E-9</c:v>
                </c:pt>
                <c:pt idx="118469">
                  <c:v>5.4730134179999999E-9</c:v>
                </c:pt>
                <c:pt idx="118470">
                  <c:v>8.3585183870000004E-10</c:v>
                </c:pt>
                <c:pt idx="118471">
                  <c:v>1.6493952199999999E-9</c:v>
                </c:pt>
                <c:pt idx="118472">
                  <c:v>1.253401799E-9</c:v>
                </c:pt>
                <c:pt idx="118473">
                  <c:v>4.5527707850000003E-8</c:v>
                </c:pt>
                <c:pt idx="118474">
                  <c:v>6.8578521389999997E-10</c:v>
                </c:pt>
                <c:pt idx="118475">
                  <c:v>5.6497839399999999E-10</c:v>
                </c:pt>
                <c:pt idx="118476">
                  <c:v>1.593452337E-9</c:v>
                </c:pt>
                <c:pt idx="118477">
                  <c:v>1.124382523E-8</c:v>
                </c:pt>
                <c:pt idx="118478">
                  <c:v>3.0699290910000002E-10</c:v>
                </c:pt>
                <c:pt idx="118479">
                  <c:v>1.4821123549999999E-10</c:v>
                </c:pt>
                <c:pt idx="118480">
                  <c:v>5.7094903639999999E-11</c:v>
                </c:pt>
                <c:pt idx="118481">
                  <c:v>6.3766433630000005E-11</c:v>
                </c:pt>
                <c:pt idx="118482">
                  <c:v>2.0455027720000001E-11</c:v>
                </c:pt>
                <c:pt idx="118483">
                  <c:v>1.2233978159999999E-10</c:v>
                </c:pt>
                <c:pt idx="118484">
                  <c:v>1.80444989E-10</c:v>
                </c:pt>
                <c:pt idx="118485">
                  <c:v>4.2956989469999999E-8</c:v>
                </c:pt>
                <c:pt idx="118486">
                  <c:v>4.200793093E-10</c:v>
                </c:pt>
                <c:pt idx="118487">
                  <c:v>2.4982636290000002E-10</c:v>
                </c:pt>
                <c:pt idx="118488">
                  <c:v>7.824467604E-10</c:v>
                </c:pt>
                <c:pt idx="118489">
                  <c:v>1.620090171E-9</c:v>
                </c:pt>
                <c:pt idx="118490">
                  <c:v>5.0104351630000005E-10</c:v>
                </c:pt>
                <c:pt idx="118491">
                  <c:v>5.8974333260000001E-10</c:v>
                </c:pt>
                <c:pt idx="118492">
                  <c:v>6.8239364909999997E-10</c:v>
                </c:pt>
                <c:pt idx="118493">
                  <c:v>1.033952791E-8</c:v>
                </c:pt>
                <c:pt idx="118494">
                  <c:v>5.1161108300000004E-10</c:v>
                </c:pt>
                <c:pt idx="118495">
                  <c:v>4.5875993149999999E-10</c:v>
                </c:pt>
                <c:pt idx="118496">
                  <c:v>6.653398295E-10</c:v>
                </c:pt>
                <c:pt idx="118497">
                  <c:v>1.518502876E-8</c:v>
                </c:pt>
                <c:pt idx="118498">
                  <c:v>2.4909061760000001E-10</c:v>
                </c:pt>
                <c:pt idx="118499">
                  <c:v>1.657689774E-10</c:v>
                </c:pt>
                <c:pt idx="118500">
                  <c:v>8.8804096100000002E-11</c:v>
                </c:pt>
                <c:pt idx="118501">
                  <c:v>1.7065455409999999E-10</c:v>
                </c:pt>
                <c:pt idx="118502">
                  <c:v>1.1270020899999999E-11</c:v>
                </c:pt>
                <c:pt idx="118503">
                  <c:v>2.6543051519999999E-15</c:v>
                </c:pt>
                <c:pt idx="118504">
                  <c:v>7.886532137E-12</c:v>
                </c:pt>
                <c:pt idx="118505">
                  <c:v>1.134625446E-8</c:v>
                </c:pt>
                <c:pt idx="118506">
                  <c:v>1.7933170929999999E-10</c:v>
                </c:pt>
                <c:pt idx="118507">
                  <c:v>2.3699941089999998E-10</c:v>
                </c:pt>
                <c:pt idx="118508">
                  <c:v>1.9618382040000001E-10</c:v>
                </c:pt>
                <c:pt idx="118509">
                  <c:v>4.4495592500000003E-9</c:v>
                </c:pt>
                <c:pt idx="118510">
                  <c:v>4.5944545370000002E-10</c:v>
                </c:pt>
                <c:pt idx="118511">
                  <c:v>4.8643186510000001E-10</c:v>
                </c:pt>
                <c:pt idx="118512">
                  <c:v>3.755786185E-10</c:v>
                </c:pt>
                <c:pt idx="118513">
                  <c:v>2.4431209049999999E-9</c:v>
                </c:pt>
                <c:pt idx="118514">
                  <c:v>7.8265781709999997E-10</c:v>
                </c:pt>
                <c:pt idx="118515">
                  <c:v>6.3168404840000003E-10</c:v>
                </c:pt>
                <c:pt idx="118516">
                  <c:v>2.7139140729999997E-10</c:v>
                </c:pt>
                <c:pt idx="118517">
                  <c:v>9.2142709559999994E-9</c:v>
                </c:pt>
                <c:pt idx="118518">
                  <c:v>3.2391724629999998E-10</c:v>
                </c:pt>
                <c:pt idx="118519">
                  <c:v>2.5273904130000001E-10</c:v>
                </c:pt>
                <c:pt idx="118520">
                  <c:v>3.05675955E-10</c:v>
                </c:pt>
                <c:pt idx="118521">
                  <c:v>1.610044129E-9</c:v>
                </c:pt>
                <c:pt idx="118522">
                  <c:v>1.14980095E-10</c:v>
                </c:pt>
                <c:pt idx="118523">
                  <c:v>5.9749937600000003E-11</c:v>
                </c:pt>
                <c:pt idx="118524">
                  <c:v>1.059851156E-10</c:v>
                </c:pt>
                <c:pt idx="118525">
                  <c:v>4.9417717550000005E-10</c:v>
                </c:pt>
                <c:pt idx="118526">
                  <c:v>9.7042287719999994E-11</c:v>
                </c:pt>
                <c:pt idx="118527">
                  <c:v>3.2879168630000002E-10</c:v>
                </c:pt>
                <c:pt idx="118528">
                  <c:v>1.1961596899999999E-10</c:v>
                </c:pt>
                <c:pt idx="118529">
                  <c:v>1.068582382E-8</c:v>
                </c:pt>
                <c:pt idx="118530">
                  <c:v>3.9926532440000001E-10</c:v>
                </c:pt>
                <c:pt idx="118531">
                  <c:v>6.7243883269999999E-10</c:v>
                </c:pt>
                <c:pt idx="118532">
                  <c:v>2.4917263239999999E-10</c:v>
                </c:pt>
                <c:pt idx="118533">
                  <c:v>7.2283661749999999E-9</c:v>
                </c:pt>
                <c:pt idx="118534">
                  <c:v>1.050417314E-9</c:v>
                </c:pt>
                <c:pt idx="118535">
                  <c:v>1.0783328920000001E-9</c:v>
                </c:pt>
                <c:pt idx="118536">
                  <c:v>8.8551398419999997E-10</c:v>
                </c:pt>
                <c:pt idx="118537">
                  <c:v>5.1771329089999997E-9</c:v>
                </c:pt>
                <c:pt idx="118538">
                  <c:v>1.6721237520000001E-9</c:v>
                </c:pt>
                <c:pt idx="118539">
                  <c:v>1.167866233E-9</c:v>
                </c:pt>
                <c:pt idx="118540">
                  <c:v>1.9221449090000002E-9</c:v>
                </c:pt>
                <c:pt idx="118541">
                  <c:v>1.0779353769999999E-8</c:v>
                </c:pt>
                <c:pt idx="118542">
                  <c:v>1.9759310069999999E-9</c:v>
                </c:pt>
                <c:pt idx="118543">
                  <c:v>8.7307367190000003E-10</c:v>
                </c:pt>
                <c:pt idx="118544">
                  <c:v>4.2598693729999996E-9</c:v>
                </c:pt>
                <c:pt idx="118545">
                  <c:v>9.7487449389999994E-8</c:v>
                </c:pt>
                <c:pt idx="118546">
                  <c:v>6.5124376830000004E-9</c:v>
                </c:pt>
                <c:pt idx="118547">
                  <c:v>2.3773110609999998E-9</c:v>
                </c:pt>
                <c:pt idx="118548">
                  <c:v>4.7063306089999995E-10</c:v>
                </c:pt>
                <c:pt idx="118549">
                  <c:v>1.186102625E-8</c:v>
                </c:pt>
                <c:pt idx="118550">
                  <c:v>1.7530718079999999E-10</c:v>
                </c:pt>
                <c:pt idx="118551">
                  <c:v>1.7729635970000001E-10</c:v>
                </c:pt>
                <c:pt idx="118552">
                  <c:v>1.668619253E-10</c:v>
                </c:pt>
                <c:pt idx="118553">
                  <c:v>3.3191234929999998E-10</c:v>
                </c:pt>
                <c:pt idx="118554">
                  <c:v>1.4789575289999999E-10</c:v>
                </c:pt>
                <c:pt idx="118555">
                  <c:v>1.4440353099999999E-10</c:v>
                </c:pt>
                <c:pt idx="118556">
                  <c:v>2.2145893099999999E-10</c:v>
                </c:pt>
                <c:pt idx="118557">
                  <c:v>2.1681350209999998E-9</c:v>
                </c:pt>
                <c:pt idx="118558">
                  <c:v>7.1450741279999995E-10</c:v>
                </c:pt>
                <c:pt idx="118559">
                  <c:v>7.7587030810000001E-10</c:v>
                </c:pt>
                <c:pt idx="118560">
                  <c:v>2.3818073560000002E-10</c:v>
                </c:pt>
                <c:pt idx="118561">
                  <c:v>1.6780223070000001E-9</c:v>
                </c:pt>
                <c:pt idx="118562">
                  <c:v>1.023298153E-9</c:v>
                </c:pt>
                <c:pt idx="118563">
                  <c:v>7.4238708139999996E-10</c:v>
                </c:pt>
                <c:pt idx="118564">
                  <c:v>1.0919529420000001E-9</c:v>
                </c:pt>
                <c:pt idx="118565">
                  <c:v>1.0514343899999999E-8</c:v>
                </c:pt>
                <c:pt idx="118566">
                  <c:v>2.6976726350000001E-9</c:v>
                </c:pt>
                <c:pt idx="118567">
                  <c:v>1.718190371E-9</c:v>
                </c:pt>
                <c:pt idx="118568">
                  <c:v>1.2811576069999999E-10</c:v>
                </c:pt>
                <c:pt idx="118569">
                  <c:v>1.59154778E-9</c:v>
                </c:pt>
                <c:pt idx="118570">
                  <c:v>2.6734542189999998E-10</c:v>
                </c:pt>
                <c:pt idx="118571">
                  <c:v>1.8514035640000001E-10</c:v>
                </c:pt>
                <c:pt idx="118572">
                  <c:v>2.012397185E-10</c:v>
                </c:pt>
                <c:pt idx="118573">
                  <c:v>2.4612355439999998E-9</c:v>
                </c:pt>
                <c:pt idx="118574">
                  <c:v>1.666476846E-10</c:v>
                </c:pt>
                <c:pt idx="118575">
                  <c:v>1.0316739340000001E-10</c:v>
                </c:pt>
                <c:pt idx="118576">
                  <c:v>2.4028466519999999E-9</c:v>
                </c:pt>
                <c:pt idx="118577">
                  <c:v>3.9681096929999997E-8</c:v>
                </c:pt>
                <c:pt idx="118578">
                  <c:v>4.1876824349999999E-9</c:v>
                </c:pt>
                <c:pt idx="118579">
                  <c:v>3.7471861689999997E-9</c:v>
                </c:pt>
                <c:pt idx="118580">
                  <c:v>1.108172939E-9</c:v>
                </c:pt>
                <c:pt idx="118581">
                  <c:v>1.076507856E-8</c:v>
                </c:pt>
                <c:pt idx="118582">
                  <c:v>2.4663239779999999E-9</c:v>
                </c:pt>
                <c:pt idx="118583">
                  <c:v>2.7182249670000001E-9</c:v>
                </c:pt>
                <c:pt idx="118584">
                  <c:v>8.8058943390000004E-10</c:v>
                </c:pt>
                <c:pt idx="118585">
                  <c:v>4.2672302120000002E-8</c:v>
                </c:pt>
                <c:pt idx="118586">
                  <c:v>1.7682158129999999E-8</c:v>
                </c:pt>
                <c:pt idx="118587">
                  <c:v>2.3258322990000001E-8</c:v>
                </c:pt>
                <c:pt idx="118588">
                  <c:v>3.6473612339999999E-8</c:v>
                </c:pt>
                <c:pt idx="118589">
                  <c:v>2.0403253310000001E-7</c:v>
                </c:pt>
                <c:pt idx="118590">
                  <c:v>1.300010659E-9</c:v>
                </c:pt>
                <c:pt idx="118591">
                  <c:v>1.15659147E-9</c:v>
                </c:pt>
                <c:pt idx="118592">
                  <c:v>2.2375012919999998E-9</c:v>
                </c:pt>
                <c:pt idx="118593">
                  <c:v>5.3418643250000001E-9</c:v>
                </c:pt>
                <c:pt idx="118594">
                  <c:v>3.5085350960000002E-10</c:v>
                </c:pt>
                <c:pt idx="118595">
                  <c:v>9.5056473490000004E-10</c:v>
                </c:pt>
                <c:pt idx="118596">
                  <c:v>7.4934483189999998E-9</c:v>
                </c:pt>
                <c:pt idx="118597">
                  <c:v>1.5880989759999999E-8</c:v>
                </c:pt>
                <c:pt idx="118598">
                  <c:v>4.0700420009999997E-9</c:v>
                </c:pt>
                <c:pt idx="118599">
                  <c:v>2.1322845360000002E-9</c:v>
                </c:pt>
                <c:pt idx="118600">
                  <c:v>7.4158727249999999E-11</c:v>
                </c:pt>
                <c:pt idx="118601">
                  <c:v>5.1860083799999998E-10</c:v>
                </c:pt>
                <c:pt idx="118602">
                  <c:v>4.6528608060000002E-10</c:v>
                </c:pt>
                <c:pt idx="118603">
                  <c:v>3.4881453309999999E-10</c:v>
                </c:pt>
                <c:pt idx="118604">
                  <c:v>5.8258677430000002E-10</c:v>
                </c:pt>
                <c:pt idx="118605">
                  <c:v>1.3190016909999999E-9</c:v>
                </c:pt>
                <c:pt idx="118606">
                  <c:v>3.8216251029999998E-11</c:v>
                </c:pt>
                <c:pt idx="118607">
                  <c:v>7.14349467E-10</c:v>
                </c:pt>
                <c:pt idx="118608">
                  <c:v>4.0197729419999998E-9</c:v>
                </c:pt>
                <c:pt idx="118609">
                  <c:v>8.3008418000000002E-9</c:v>
                </c:pt>
                <c:pt idx="118610">
                  <c:v>9.1978883640000005E-10</c:v>
                </c:pt>
                <c:pt idx="118611">
                  <c:v>1.64884297E-10</c:v>
                </c:pt>
                <c:pt idx="118612">
                  <c:v>9.3426576830000001E-11</c:v>
                </c:pt>
                <c:pt idx="118613">
                  <c:v>7.5234145209999998E-10</c:v>
                </c:pt>
                <c:pt idx="118614">
                  <c:v>4.7634359090000001E-10</c:v>
                </c:pt>
                <c:pt idx="118615">
                  <c:v>6.4529002200000003E-10</c:v>
                </c:pt>
                <c:pt idx="118616">
                  <c:v>1.789154277E-9</c:v>
                </c:pt>
                <c:pt idx="118617">
                  <c:v>8.2710777299999995E-9</c:v>
                </c:pt>
                <c:pt idx="118618">
                  <c:v>5.0244818920000002E-9</c:v>
                </c:pt>
                <c:pt idx="118619">
                  <c:v>1.985288027E-9</c:v>
                </c:pt>
                <c:pt idx="118620">
                  <c:v>1.14775326E-8</c:v>
                </c:pt>
                <c:pt idx="118621">
                  <c:v>1.2788536810000001E-8</c:v>
                </c:pt>
                <c:pt idx="118622">
                  <c:v>2.446838884E-9</c:v>
                </c:pt>
                <c:pt idx="118623">
                  <c:v>1.2089650750000001E-9</c:v>
                </c:pt>
                <c:pt idx="118624">
                  <c:v>4.2439787179999999E-9</c:v>
                </c:pt>
                <c:pt idx="118625">
                  <c:v>4.9920450870000002E-9</c:v>
                </c:pt>
                <c:pt idx="118626">
                  <c:v>6.2503129790000004E-9</c:v>
                </c:pt>
                <c:pt idx="118627">
                  <c:v>3.5055797869999999E-9</c:v>
                </c:pt>
                <c:pt idx="118628">
                  <c:v>3.333604842E-8</c:v>
                </c:pt>
                <c:pt idx="118629">
                  <c:v>7.3454034050000006E-8</c:v>
                </c:pt>
                <c:pt idx="118630">
                  <c:v>7.2799850300000002E-9</c:v>
                </c:pt>
                <c:pt idx="118631">
                  <c:v>8.4445395610000001E-9</c:v>
                </c:pt>
                <c:pt idx="118632">
                  <c:v>1.710139993E-8</c:v>
                </c:pt>
                <c:pt idx="118633">
                  <c:v>1.9431189409999999E-8</c:v>
                </c:pt>
                <c:pt idx="118634">
                  <c:v>4.9380297009999998E-9</c:v>
                </c:pt>
                <c:pt idx="118635">
                  <c:v>2.1182233739999998E-9</c:v>
                </c:pt>
                <c:pt idx="118636">
                  <c:v>2.6245958509999999E-8</c:v>
                </c:pt>
                <c:pt idx="118637">
                  <c:v>1.13285949E-7</c:v>
                </c:pt>
                <c:pt idx="118638">
                  <c:v>3.262618001E-8</c:v>
                </c:pt>
                <c:pt idx="118639">
                  <c:v>3.225745889E-8</c:v>
                </c:pt>
                <c:pt idx="118640">
                  <c:v>1.155380057E-7</c:v>
                </c:pt>
                <c:pt idx="118641">
                  <c:v>7.337319994E-8</c:v>
                </c:pt>
                <c:pt idx="118642">
                  <c:v>2.1165378579999999E-9</c:v>
                </c:pt>
                <c:pt idx="118643">
                  <c:v>1.75165279E-10</c:v>
                </c:pt>
                <c:pt idx="118644">
                  <c:v>1.83780451E-9</c:v>
                </c:pt>
                <c:pt idx="118645">
                  <c:v>4.3618881270000002E-9</c:v>
                </c:pt>
                <c:pt idx="118646">
                  <c:v>6.6323253410000001E-11</c:v>
                </c:pt>
                <c:pt idx="118647">
                  <c:v>5.2796938900000002E-10</c:v>
                </c:pt>
                <c:pt idx="118648">
                  <c:v>1.036483906E-9</c:v>
                </c:pt>
                <c:pt idx="118649">
                  <c:v>1.719376701E-9</c:v>
                </c:pt>
                <c:pt idx="118650">
                  <c:v>4.8335323689999998E-10</c:v>
                </c:pt>
                <c:pt idx="118651">
                  <c:v>5.736985028E-10</c:v>
                </c:pt>
                <c:pt idx="118652">
                  <c:v>6.945118605E-10</c:v>
                </c:pt>
                <c:pt idx="118653">
                  <c:v>8.1153228709999995E-10</c:v>
                </c:pt>
                <c:pt idx="118654">
                  <c:v>8.5032027639999998E-10</c:v>
                </c:pt>
                <c:pt idx="118655">
                  <c:v>6.2557290370000001E-10</c:v>
                </c:pt>
                <c:pt idx="118656">
                  <c:v>7.7801776060000002E-10</c:v>
                </c:pt>
                <c:pt idx="118657">
                  <c:v>1.4687119259999999E-9</c:v>
                </c:pt>
                <c:pt idx="118658">
                  <c:v>6.4811014289999995E-10</c:v>
                </c:pt>
                <c:pt idx="118659">
                  <c:v>6.5942958950000003E-10</c:v>
                </c:pt>
                <c:pt idx="118660">
                  <c:v>6.0192328310000003E-10</c:v>
                </c:pt>
                <c:pt idx="118661">
                  <c:v>3.8678242009999998E-9</c:v>
                </c:pt>
                <c:pt idx="118662">
                  <c:v>1.245855157E-10</c:v>
                </c:pt>
                <c:pt idx="118663">
                  <c:v>1.182989287E-9</c:v>
                </c:pt>
                <c:pt idx="118664">
                  <c:v>5.358708991E-10</c:v>
                </c:pt>
                <c:pt idx="118665">
                  <c:v>1.616449126E-9</c:v>
                </c:pt>
                <c:pt idx="118666">
                  <c:v>1.00561287E-9</c:v>
                </c:pt>
                <c:pt idx="118667">
                  <c:v>3.7438500109999996E-9</c:v>
                </c:pt>
                <c:pt idx="118668">
                  <c:v>2.2227931720000001E-9</c:v>
                </c:pt>
                <c:pt idx="118669">
                  <c:v>1.1475954240000001E-12</c:v>
                </c:pt>
                <c:pt idx="118670">
                  <c:v>5.4905047110000003E-9</c:v>
                </c:pt>
                <c:pt idx="118671">
                  <c:v>7.1657367920000004E-9</c:v>
                </c:pt>
                <c:pt idx="118672">
                  <c:v>2.594122998E-9</c:v>
                </c:pt>
                <c:pt idx="118673">
                  <c:v>1.8136117820000001E-9</c:v>
                </c:pt>
                <c:pt idx="118674">
                  <c:v>1.372491409E-8</c:v>
                </c:pt>
                <c:pt idx="118675">
                  <c:v>9.9269952810000008E-9</c:v>
                </c:pt>
                <c:pt idx="118676">
                  <c:v>2.9879511479999999E-9</c:v>
                </c:pt>
                <c:pt idx="118677">
                  <c:v>2.2860390100000001E-8</c:v>
                </c:pt>
                <c:pt idx="118678">
                  <c:v>4.6909172330000002E-8</c:v>
                </c:pt>
                <c:pt idx="118679">
                  <c:v>4.7844577560000001E-8</c:v>
                </c:pt>
                <c:pt idx="118680">
                  <c:v>4.7197582670000001E-7</c:v>
                </c:pt>
                <c:pt idx="118681">
                  <c:v>1.846733548E-7</c:v>
                </c:pt>
                <c:pt idx="118682">
                  <c:v>1.7948581230000001E-8</c:v>
                </c:pt>
                <c:pt idx="118683">
                  <c:v>2.5729965730000001E-8</c:v>
                </c:pt>
                <c:pt idx="118684">
                  <c:v>1.361546792E-8</c:v>
                </c:pt>
                <c:pt idx="118685">
                  <c:v>1.7700990509999999E-10</c:v>
                </c:pt>
                <c:pt idx="118686">
                  <c:v>6.2002340809999999E-9</c:v>
                </c:pt>
                <c:pt idx="118687">
                  <c:v>8.1976493100000006E-9</c:v>
                </c:pt>
                <c:pt idx="118688">
                  <c:v>1.116149123E-8</c:v>
                </c:pt>
                <c:pt idx="118689">
                  <c:v>7.6490404100000007E-9</c:v>
                </c:pt>
                <c:pt idx="118690">
                  <c:v>5.5526070619999999E-9</c:v>
                </c:pt>
                <c:pt idx="118691">
                  <c:v>8.8907482429999996E-10</c:v>
                </c:pt>
                <c:pt idx="118692">
                  <c:v>5.2062095069999996E-9</c:v>
                </c:pt>
                <c:pt idx="118693">
                  <c:v>3.6548365159999999E-10</c:v>
                </c:pt>
                <c:pt idx="118694">
                  <c:v>1.2933179299999999E-9</c:v>
                </c:pt>
                <c:pt idx="118695">
                  <c:v>1.1747414369999999E-10</c:v>
                </c:pt>
                <c:pt idx="118696">
                  <c:v>1.116700124E-9</c:v>
                </c:pt>
                <c:pt idx="118697">
                  <c:v>6.9528603199999997E-10</c:v>
                </c:pt>
                <c:pt idx="118698">
                  <c:v>3.5344660529999998E-10</c:v>
                </c:pt>
                <c:pt idx="118699">
                  <c:v>3.1989844289999998E-10</c:v>
                </c:pt>
                <c:pt idx="118700">
                  <c:v>1.1062824939999999E-9</c:v>
                </c:pt>
                <c:pt idx="118701">
                  <c:v>4.9617327709999999E-10</c:v>
                </c:pt>
                <c:pt idx="118702">
                  <c:v>4.5545037740000001E-10</c:v>
                </c:pt>
                <c:pt idx="118703">
                  <c:v>5.0476382920000005E-10</c:v>
                </c:pt>
                <c:pt idx="118704">
                  <c:v>4.0895186490000002E-10</c:v>
                </c:pt>
                <c:pt idx="118705">
                  <c:v>4.6785458999999997E-10</c:v>
                </c:pt>
                <c:pt idx="118706">
                  <c:v>3.6998321539999999E-10</c:v>
                </c:pt>
                <c:pt idx="118707">
                  <c:v>1.4468208120000001E-10</c:v>
                </c:pt>
                <c:pt idx="118708">
                  <c:v>2.5415443840000002E-10</c:v>
                </c:pt>
                <c:pt idx="118709">
                  <c:v>5.473791597E-10</c:v>
                </c:pt>
                <c:pt idx="118710">
                  <c:v>2.2004380609999999E-10</c:v>
                </c:pt>
                <c:pt idx="118711">
                  <c:v>2.0177050399999999E-9</c:v>
                </c:pt>
                <c:pt idx="118712">
                  <c:v>2.33465583E-8</c:v>
                </c:pt>
                <c:pt idx="118713">
                  <c:v>3.607838765E-9</c:v>
                </c:pt>
                <c:pt idx="118714">
                  <c:v>2.4130019719999998E-10</c:v>
                </c:pt>
                <c:pt idx="118715">
                  <c:v>1.9424103279999998E-9</c:v>
                </c:pt>
                <c:pt idx="118716">
                  <c:v>9.8770588269999993E-9</c:v>
                </c:pt>
                <c:pt idx="118717">
                  <c:v>8.4669491570000002E-10</c:v>
                </c:pt>
                <c:pt idx="118718">
                  <c:v>3.3399670290000001E-9</c:v>
                </c:pt>
                <c:pt idx="118719">
                  <c:v>1.0807823949999999E-8</c:v>
                </c:pt>
                <c:pt idx="118720">
                  <c:v>2.6944627500000001E-7</c:v>
                </c:pt>
                <c:pt idx="118721">
                  <c:v>6.2232703740000005E-8</c:v>
                </c:pt>
                <c:pt idx="118722">
                  <c:v>9.0289124170000004E-9</c:v>
                </c:pt>
                <c:pt idx="118723">
                  <c:v>2.7758989189999999E-8</c:v>
                </c:pt>
                <c:pt idx="118724">
                  <c:v>1.3444587660000001E-7</c:v>
                </c:pt>
                <c:pt idx="118725">
                  <c:v>4.5689832140000003E-9</c:v>
                </c:pt>
                <c:pt idx="118726">
                  <c:v>5.8053864160000004E-9</c:v>
                </c:pt>
                <c:pt idx="118727">
                  <c:v>1.0262619149999999E-8</c:v>
                </c:pt>
                <c:pt idx="118728">
                  <c:v>5.013512403E-8</c:v>
                </c:pt>
                <c:pt idx="118729">
                  <c:v>1.438485478E-8</c:v>
                </c:pt>
                <c:pt idx="118730">
                  <c:v>1.948323195E-8</c:v>
                </c:pt>
                <c:pt idx="118731">
                  <c:v>1.6876994939999999E-8</c:v>
                </c:pt>
                <c:pt idx="118732">
                  <c:v>2.5462828990000002E-7</c:v>
                </c:pt>
                <c:pt idx="118733">
                  <c:v>1.3734302640000001E-8</c:v>
                </c:pt>
                <c:pt idx="118734">
                  <c:v>2.0996341610000002E-9</c:v>
                </c:pt>
                <c:pt idx="118735">
                  <c:v>5.5822416900000002E-9</c:v>
                </c:pt>
                <c:pt idx="118736">
                  <c:v>3.6960604410000002E-9</c:v>
                </c:pt>
                <c:pt idx="118737">
                  <c:v>9.9343597809999996E-10</c:v>
                </c:pt>
                <c:pt idx="118738">
                  <c:v>2.029125019E-9</c:v>
                </c:pt>
                <c:pt idx="118739">
                  <c:v>1.9390890689999998E-9</c:v>
                </c:pt>
                <c:pt idx="118740">
                  <c:v>1.566923286E-8</c:v>
                </c:pt>
                <c:pt idx="118741">
                  <c:v>1.182793976E-9</c:v>
                </c:pt>
                <c:pt idx="118742">
                  <c:v>5.3560548210000002E-10</c:v>
                </c:pt>
                <c:pt idx="118743">
                  <c:v>1.5784813459999999E-9</c:v>
                </c:pt>
                <c:pt idx="118744">
                  <c:v>3.0046497529999999E-9</c:v>
                </c:pt>
                <c:pt idx="118745">
                  <c:v>4.3543418409999998E-10</c:v>
                </c:pt>
                <c:pt idx="118746">
                  <c:v>3.0373618640000002E-10</c:v>
                </c:pt>
                <c:pt idx="118747">
                  <c:v>2.248776097E-10</c:v>
                </c:pt>
                <c:pt idx="118748">
                  <c:v>1.9118457469999999E-10</c:v>
                </c:pt>
                <c:pt idx="118749">
                  <c:v>1.680855671E-10</c:v>
                </c:pt>
                <c:pt idx="118750">
                  <c:v>1.7128668539999999E-10</c:v>
                </c:pt>
                <c:pt idx="118751">
                  <c:v>1.5885123889999999E-10</c:v>
                </c:pt>
                <c:pt idx="118752">
                  <c:v>6.0248948979999999E-10</c:v>
                </c:pt>
                <c:pt idx="118753">
                  <c:v>3.5001794139999999E-11</c:v>
                </c:pt>
                <c:pt idx="118754">
                  <c:v>3.3333178120000001E-10</c:v>
                </c:pt>
                <c:pt idx="118755">
                  <c:v>4.8370916190000001E-10</c:v>
                </c:pt>
                <c:pt idx="118756">
                  <c:v>4.85028424E-11</c:v>
                </c:pt>
                <c:pt idx="118757">
                  <c:v>1.2893583009999999E-10</c:v>
                </c:pt>
                <c:pt idx="118758">
                  <c:v>6.6420058499999996E-10</c:v>
                </c:pt>
                <c:pt idx="118759">
                  <c:v>6.624553948E-10</c:v>
                </c:pt>
                <c:pt idx="118760">
                  <c:v>9.3020784789999999E-9</c:v>
                </c:pt>
                <c:pt idx="118761">
                  <c:v>1.4418248869999999E-10</c:v>
                </c:pt>
                <c:pt idx="118762">
                  <c:v>1.4905052219999999E-9</c:v>
                </c:pt>
                <c:pt idx="118763">
                  <c:v>4.6909240660000001E-9</c:v>
                </c:pt>
                <c:pt idx="118764">
                  <c:v>5.4191536909999998E-8</c:v>
                </c:pt>
                <c:pt idx="118765">
                  <c:v>3.2313860079999999E-9</c:v>
                </c:pt>
                <c:pt idx="118766">
                  <c:v>2.6245792389999998E-9</c:v>
                </c:pt>
                <c:pt idx="118767">
                  <c:v>1.8462780719999999E-9</c:v>
                </c:pt>
                <c:pt idx="118768">
                  <c:v>8.9000858740000006E-9</c:v>
                </c:pt>
                <c:pt idx="118769">
                  <c:v>3.482409386E-9</c:v>
                </c:pt>
                <c:pt idx="118770">
                  <c:v>4.672013762E-9</c:v>
                </c:pt>
                <c:pt idx="118771">
                  <c:v>2.4162788150000001E-9</c:v>
                </c:pt>
                <c:pt idx="118772">
                  <c:v>8.3412576990000001E-7</c:v>
                </c:pt>
                <c:pt idx="118773">
                  <c:v>6.2113420479999997E-9</c:v>
                </c:pt>
                <c:pt idx="118774">
                  <c:v>2.699411442E-9</c:v>
                </c:pt>
                <c:pt idx="118775">
                  <c:v>8.5415180490000006E-9</c:v>
                </c:pt>
                <c:pt idx="118776">
                  <c:v>4.3450919180000001E-8</c:v>
                </c:pt>
                <c:pt idx="118777">
                  <c:v>1.395543765E-9</c:v>
                </c:pt>
                <c:pt idx="118778">
                  <c:v>1.692695837E-9</c:v>
                </c:pt>
                <c:pt idx="118779">
                  <c:v>2.5351746740000001E-9</c:v>
                </c:pt>
                <c:pt idx="118780">
                  <c:v>9.1311712559999992E-9</c:v>
                </c:pt>
                <c:pt idx="118781">
                  <c:v>8.0388836789999996E-10</c:v>
                </c:pt>
                <c:pt idx="118782">
                  <c:v>8.5364141939999997E-10</c:v>
                </c:pt>
                <c:pt idx="118783">
                  <c:v>1.3041387799999999E-9</c:v>
                </c:pt>
                <c:pt idx="118784">
                  <c:v>1.24354056E-8</c:v>
                </c:pt>
                <c:pt idx="118785">
                  <c:v>4.8163523899999995E-10</c:v>
                </c:pt>
                <c:pt idx="118786">
                  <c:v>3.2288247350000002E-10</c:v>
                </c:pt>
                <c:pt idx="118787">
                  <c:v>1.707357027E-10</c:v>
                </c:pt>
                <c:pt idx="118788">
                  <c:v>1.483164637E-9</c:v>
                </c:pt>
                <c:pt idx="118789">
                  <c:v>6.6178680379999999E-11</c:v>
                </c:pt>
                <c:pt idx="118790">
                  <c:v>3.5031320479999998E-11</c:v>
                </c:pt>
                <c:pt idx="118791">
                  <c:v>1.023652503E-11</c:v>
                </c:pt>
                <c:pt idx="118792">
                  <c:v>2.9947649090000002E-10</c:v>
                </c:pt>
                <c:pt idx="118793">
                  <c:v>3.1844411279999999E-12</c:v>
                </c:pt>
                <c:pt idx="118794">
                  <c:v>7.7015865360000002E-12</c:v>
                </c:pt>
                <c:pt idx="118795">
                  <c:v>1.476221201E-11</c:v>
                </c:pt>
                <c:pt idx="118796">
                  <c:v>6.3667975840000003E-10</c:v>
                </c:pt>
                <c:pt idx="118797">
                  <c:v>1.022746415E-11</c:v>
                </c:pt>
                <c:pt idx="118798">
                  <c:v>6.0461063579999996E-12</c:v>
                </c:pt>
                <c:pt idx="118799">
                  <c:v>1.9731680999999999E-12</c:v>
                </c:pt>
                <c:pt idx="118800">
                  <c:v>1.0286313630000001E-14</c:v>
                </c:pt>
                <c:pt idx="118801">
                  <c:v>3.2399116249999998E-12</c:v>
                </c:pt>
                <c:pt idx="118802">
                  <c:v>1.4305671660000001E-11</c:v>
                </c:pt>
                <c:pt idx="118803">
                  <c:v>3.40558408E-11</c:v>
                </c:pt>
                <c:pt idx="118804">
                  <c:v>8.0718865570000003E-10</c:v>
                </c:pt>
                <c:pt idx="118805">
                  <c:v>1.5941430389999999E-10</c:v>
                </c:pt>
                <c:pt idx="118806">
                  <c:v>2.0613691029999999E-10</c:v>
                </c:pt>
                <c:pt idx="118807">
                  <c:v>2.9725924999999998E-10</c:v>
                </c:pt>
                <c:pt idx="118808">
                  <c:v>9.3088070790000007E-9</c:v>
                </c:pt>
                <c:pt idx="118809">
                  <c:v>7.5877037540000001E-10</c:v>
                </c:pt>
                <c:pt idx="118810">
                  <c:v>6.5504288149999997E-10</c:v>
                </c:pt>
                <c:pt idx="118811">
                  <c:v>1.4442363670000001E-9</c:v>
                </c:pt>
                <c:pt idx="118812">
                  <c:v>2.8588983210000002E-7</c:v>
                </c:pt>
                <c:pt idx="118813">
                  <c:v>5.632278784E-9</c:v>
                </c:pt>
                <c:pt idx="118814">
                  <c:v>4.2891872990000004E-9</c:v>
                </c:pt>
                <c:pt idx="118815">
                  <c:v>4.6833222469999996E-10</c:v>
                </c:pt>
                <c:pt idx="118816">
                  <c:v>2.876423451E-7</c:v>
                </c:pt>
                <c:pt idx="118817">
                  <c:v>9.2262038330000004E-10</c:v>
                </c:pt>
                <c:pt idx="118818">
                  <c:v>1.7419045719999999E-9</c:v>
                </c:pt>
                <c:pt idx="118819">
                  <c:v>9.5034136530000003E-10</c:v>
                </c:pt>
                <c:pt idx="118820">
                  <c:v>4.7101105880000002E-8</c:v>
                </c:pt>
                <c:pt idx="118821">
                  <c:v>1.213933069E-9</c:v>
                </c:pt>
                <c:pt idx="118822">
                  <c:v>1.429574077E-9</c:v>
                </c:pt>
                <c:pt idx="118823">
                  <c:v>3.1174497009999999E-9</c:v>
                </c:pt>
                <c:pt idx="118824">
                  <c:v>7.1254493760000007E-8</c:v>
                </c:pt>
                <c:pt idx="118825">
                  <c:v>3.6970991330000001E-9</c:v>
                </c:pt>
                <c:pt idx="118826">
                  <c:v>1.851381381E-9</c:v>
                </c:pt>
                <c:pt idx="118827">
                  <c:v>7.5106299100000002E-10</c:v>
                </c:pt>
                <c:pt idx="118828">
                  <c:v>1.3856134450000001E-8</c:v>
                </c:pt>
                <c:pt idx="118829">
                  <c:v>1.6308514419999999E-9</c:v>
                </c:pt>
                <c:pt idx="118830">
                  <c:v>8.3013640540000004E-10</c:v>
                </c:pt>
                <c:pt idx="118831">
                  <c:v>8.7450202849999996E-10</c:v>
                </c:pt>
                <c:pt idx="118832">
                  <c:v>3.0075243289999998E-8</c:v>
                </c:pt>
                <c:pt idx="118833">
                  <c:v>1.828470776E-9</c:v>
                </c:pt>
                <c:pt idx="118834">
                  <c:v>1.1202795339999999E-9</c:v>
                </c:pt>
                <c:pt idx="118835">
                  <c:v>1.5209062959999999E-10</c:v>
                </c:pt>
                <c:pt idx="118836">
                  <c:v>2.9436917359999999E-9</c:v>
                </c:pt>
                <c:pt idx="118837">
                  <c:v>1.1797138430000001E-10</c:v>
                </c:pt>
                <c:pt idx="118838">
                  <c:v>1.045270268E-10</c:v>
                </c:pt>
                <c:pt idx="118839">
                  <c:v>1.1216679569999999E-10</c:v>
                </c:pt>
                <c:pt idx="118840">
                  <c:v>7.8953548890000004E-10</c:v>
                </c:pt>
                <c:pt idx="118841">
                  <c:v>9.7941350040000002E-11</c:v>
                </c:pt>
                <c:pt idx="118842">
                  <c:v>1.0282547479999999E-10</c:v>
                </c:pt>
                <c:pt idx="118843">
                  <c:v>1.8497429680000001E-10</c:v>
                </c:pt>
                <c:pt idx="118844">
                  <c:v>8.9439540899999993E-9</c:v>
                </c:pt>
                <c:pt idx="118845">
                  <c:v>8.3221376449999996E-11</c:v>
                </c:pt>
                <c:pt idx="118846">
                  <c:v>1.024822773E-10</c:v>
                </c:pt>
                <c:pt idx="118847">
                  <c:v>1.9309351090000001E-10</c:v>
                </c:pt>
                <c:pt idx="118848">
                  <c:v>6.2452154370000004E-10</c:v>
                </c:pt>
                <c:pt idx="118849">
                  <c:v>1.4737188859999999E-10</c:v>
                </c:pt>
                <c:pt idx="118850">
                  <c:v>2.4701218079999997E-10</c:v>
                </c:pt>
                <c:pt idx="118851">
                  <c:v>3.770396681E-10</c:v>
                </c:pt>
                <c:pt idx="118852">
                  <c:v>2.2034187279999999E-9</c:v>
                </c:pt>
                <c:pt idx="118853">
                  <c:v>2.2531840909999998E-9</c:v>
                </c:pt>
                <c:pt idx="118854">
                  <c:v>1.4101850219999999E-9</c:v>
                </c:pt>
                <c:pt idx="118855">
                  <c:v>1.797554012E-9</c:v>
                </c:pt>
                <c:pt idx="118856">
                  <c:v>7.6978806269999999E-8</c:v>
                </c:pt>
                <c:pt idx="118857">
                  <c:v>7.665704398E-10</c:v>
                </c:pt>
                <c:pt idx="118858">
                  <c:v>2.6768405880000001E-9</c:v>
                </c:pt>
                <c:pt idx="118859">
                  <c:v>4.0630625980000004E-9</c:v>
                </c:pt>
                <c:pt idx="118860">
                  <c:v>8.691509898E-9</c:v>
                </c:pt>
                <c:pt idx="118861">
                  <c:v>2.1470541780000001E-9</c:v>
                </c:pt>
                <c:pt idx="118862">
                  <c:v>4.4009541730000004E-9</c:v>
                </c:pt>
                <c:pt idx="118863">
                  <c:v>2.1895250860000001E-8</c:v>
                </c:pt>
                <c:pt idx="118864">
                  <c:v>2.6918049000000001E-7</c:v>
                </c:pt>
                <c:pt idx="118865">
                  <c:v>2.8294207330000001E-8</c:v>
                </c:pt>
                <c:pt idx="118866">
                  <c:v>9.5913093010000008E-9</c:v>
                </c:pt>
                <c:pt idx="118867">
                  <c:v>9.2261360999999997E-9</c:v>
                </c:pt>
                <c:pt idx="118868">
                  <c:v>3.6996786030000003E-8</c:v>
                </c:pt>
                <c:pt idx="118869">
                  <c:v>3.9465007689999997E-9</c:v>
                </c:pt>
                <c:pt idx="118870">
                  <c:v>1.273261362E-9</c:v>
                </c:pt>
                <c:pt idx="118871">
                  <c:v>1.9205014369999999E-9</c:v>
                </c:pt>
                <c:pt idx="118872">
                  <c:v>1.5375798780000001E-8</c:v>
                </c:pt>
                <c:pt idx="118873">
                  <c:v>5.2200887420000004E-9</c:v>
                </c:pt>
                <c:pt idx="118874">
                  <c:v>2.9966281789999998E-9</c:v>
                </c:pt>
                <c:pt idx="118875">
                  <c:v>1.1297464799999999E-8</c:v>
                </c:pt>
                <c:pt idx="118876">
                  <c:v>6.0471321590000004E-8</c:v>
                </c:pt>
                <c:pt idx="118877">
                  <c:v>1.813365905E-9</c:v>
                </c:pt>
                <c:pt idx="118878">
                  <c:v>4.3336493409999999E-10</c:v>
                </c:pt>
                <c:pt idx="118879">
                  <c:v>1.127032162E-10</c:v>
                </c:pt>
                <c:pt idx="118880">
                  <c:v>1.5985122480000001E-9</c:v>
                </c:pt>
                <c:pt idx="118881">
                  <c:v>3.9730869020000002E-10</c:v>
                </c:pt>
                <c:pt idx="118882">
                  <c:v>6.0055337109999996E-10</c:v>
                </c:pt>
                <c:pt idx="118883">
                  <c:v>1.702667692E-9</c:v>
                </c:pt>
                <c:pt idx="118884">
                  <c:v>9.4018336619999996E-9</c:v>
                </c:pt>
                <c:pt idx="118885">
                  <c:v>5.4431349689999999E-9</c:v>
                </c:pt>
                <c:pt idx="118886">
                  <c:v>2.2418840940000001E-9</c:v>
                </c:pt>
                <c:pt idx="118887">
                  <c:v>3.0711573790000001E-9</c:v>
                </c:pt>
                <c:pt idx="118888">
                  <c:v>1.1692407190000001E-8</c:v>
                </c:pt>
                <c:pt idx="118889">
                  <c:v>1.9106450299999998E-9</c:v>
                </c:pt>
                <c:pt idx="118890">
                  <c:v>1.409981773E-9</c:v>
                </c:pt>
                <c:pt idx="118891">
                  <c:v>1.355191267E-9</c:v>
                </c:pt>
                <c:pt idx="118892">
                  <c:v>9.3309970810000001E-10</c:v>
                </c:pt>
                <c:pt idx="118893">
                  <c:v>2.5787943509999998E-9</c:v>
                </c:pt>
                <c:pt idx="118894">
                  <c:v>5.3369677670000002E-10</c:v>
                </c:pt>
                <c:pt idx="118895">
                  <c:v>2.0635674190000001E-9</c:v>
                </c:pt>
                <c:pt idx="118896">
                  <c:v>2.1908500059999998E-9</c:v>
                </c:pt>
                <c:pt idx="118897">
                  <c:v>1.1972874429999999E-9</c:v>
                </c:pt>
                <c:pt idx="118898">
                  <c:v>9.1723837820000003E-10</c:v>
                </c:pt>
                <c:pt idx="118899">
                  <c:v>7.1115160929999996E-10</c:v>
                </c:pt>
                <c:pt idx="118900">
                  <c:v>2.6098850579999998E-10</c:v>
                </c:pt>
                <c:pt idx="118901">
                  <c:v>8.4110053100000005E-10</c:v>
                </c:pt>
                <c:pt idx="118902">
                  <c:v>1.312975992E-9</c:v>
                </c:pt>
                <c:pt idx="118903">
                  <c:v>4.988709699E-9</c:v>
                </c:pt>
                <c:pt idx="118904">
                  <c:v>2.5502797330000001E-8</c:v>
                </c:pt>
                <c:pt idx="118905">
                  <c:v>1.9519779849999999E-8</c:v>
                </c:pt>
                <c:pt idx="118906">
                  <c:v>2.0695238710000001E-8</c:v>
                </c:pt>
                <c:pt idx="118907">
                  <c:v>3.8166756800000002E-8</c:v>
                </c:pt>
                <c:pt idx="118908">
                  <c:v>1.1978007279999999E-7</c:v>
                </c:pt>
                <c:pt idx="118909">
                  <c:v>1.388518331E-9</c:v>
                </c:pt>
                <c:pt idx="118910">
                  <c:v>6.4994717460000001E-9</c:v>
                </c:pt>
                <c:pt idx="118911">
                  <c:v>8.4654700659999998E-10</c:v>
                </c:pt>
                <c:pt idx="118912">
                  <c:v>1.0410088149999999E-8</c:v>
                </c:pt>
                <c:pt idx="118913">
                  <c:v>6.0368136130000002E-9</c:v>
                </c:pt>
                <c:pt idx="118914">
                  <c:v>7.1389212020000003E-9</c:v>
                </c:pt>
                <c:pt idx="118915">
                  <c:v>1.4925045980000001E-9</c:v>
                </c:pt>
                <c:pt idx="118916">
                  <c:v>9.8959045569999993E-9</c:v>
                </c:pt>
                <c:pt idx="118917">
                  <c:v>4.7690738259999997E-9</c:v>
                </c:pt>
                <c:pt idx="118918">
                  <c:v>7.2961288979999999E-9</c:v>
                </c:pt>
                <c:pt idx="118919">
                  <c:v>8.6699304560000003E-9</c:v>
                </c:pt>
                <c:pt idx="118920">
                  <c:v>6.8754977720000002E-9</c:v>
                </c:pt>
                <c:pt idx="118921">
                  <c:v>6.2138057870000001E-9</c:v>
                </c:pt>
                <c:pt idx="118922">
                  <c:v>2.4959498729999999E-9</c:v>
                </c:pt>
                <c:pt idx="118923">
                  <c:v>3.5265836219999999E-9</c:v>
                </c:pt>
                <c:pt idx="118924">
                  <c:v>8.5514450669999996E-9</c:v>
                </c:pt>
                <c:pt idx="118925">
                  <c:v>2.5330196990000002E-9</c:v>
                </c:pt>
                <c:pt idx="118926">
                  <c:v>6.9563585320000001E-10</c:v>
                </c:pt>
                <c:pt idx="118927">
                  <c:v>2.2281081029999999E-9</c:v>
                </c:pt>
                <c:pt idx="118928">
                  <c:v>1.499233322E-8</c:v>
                </c:pt>
                <c:pt idx="118929">
                  <c:v>4.7767877469999997E-10</c:v>
                </c:pt>
                <c:pt idx="118930">
                  <c:v>1.1144112959999999E-9</c:v>
                </c:pt>
                <c:pt idx="118931">
                  <c:v>6.4851920040000004E-10</c:v>
                </c:pt>
                <c:pt idx="118932">
                  <c:v>5.1766567399999997E-9</c:v>
                </c:pt>
                <c:pt idx="118933">
                  <c:v>5.5145515450000003E-10</c:v>
                </c:pt>
                <c:pt idx="118934">
                  <c:v>3.8954489019999998E-9</c:v>
                </c:pt>
                <c:pt idx="118935">
                  <c:v>2.8963894E-9</c:v>
                </c:pt>
                <c:pt idx="118936">
                  <c:v>1.9582305040000001E-10</c:v>
                </c:pt>
                <c:pt idx="118937">
                  <c:v>4.6277690670000002E-9</c:v>
                </c:pt>
                <c:pt idx="118938">
                  <c:v>6.1204948240000004E-9</c:v>
                </c:pt>
                <c:pt idx="118939">
                  <c:v>1.3567211149999999E-9</c:v>
                </c:pt>
                <c:pt idx="118940">
                  <c:v>1.7489742490000001E-10</c:v>
                </c:pt>
                <c:pt idx="118941">
                  <c:v>6.5097255629999997E-9</c:v>
                </c:pt>
                <c:pt idx="118942">
                  <c:v>5.3014193859999999E-9</c:v>
                </c:pt>
                <c:pt idx="118943">
                  <c:v>1.6467452680000001E-9</c:v>
                </c:pt>
                <c:pt idx="118944">
                  <c:v>3.553423008E-9</c:v>
                </c:pt>
                <c:pt idx="118945">
                  <c:v>8.1123081660000006E-9</c:v>
                </c:pt>
                <c:pt idx="118946">
                  <c:v>3.6419131819999999E-9</c:v>
                </c:pt>
                <c:pt idx="118947">
                  <c:v>1.9954058949999998E-9</c:v>
                </c:pt>
                <c:pt idx="118948">
                  <c:v>9.8575128780000003E-10</c:v>
                </c:pt>
                <c:pt idx="118949">
                  <c:v>1.344413837E-9</c:v>
                </c:pt>
                <c:pt idx="118950">
                  <c:v>2.6965486259999998E-10</c:v>
                </c:pt>
                <c:pt idx="118951">
                  <c:v>3.0579991550000003E-10</c:v>
                </c:pt>
                <c:pt idx="118952">
                  <c:v>2.1143642809999999E-9</c:v>
                </c:pt>
                <c:pt idx="118953">
                  <c:v>2.7657994379999999E-10</c:v>
                </c:pt>
                <c:pt idx="118954">
                  <c:v>3.6526626109999999E-10</c:v>
                </c:pt>
                <c:pt idx="118955">
                  <c:v>3.5962841310000001E-9</c:v>
                </c:pt>
                <c:pt idx="118956">
                  <c:v>3.2844923310000001E-9</c:v>
                </c:pt>
                <c:pt idx="118957">
                  <c:v>3.3250672540000001E-9</c:v>
                </c:pt>
                <c:pt idx="118958">
                  <c:v>6.9636437560000002E-9</c:v>
                </c:pt>
                <c:pt idx="118959">
                  <c:v>8.9902581249999997E-9</c:v>
                </c:pt>
                <c:pt idx="118960">
                  <c:v>4.809170145E-9</c:v>
                </c:pt>
                <c:pt idx="118961">
                  <c:v>1.703336427E-9</c:v>
                </c:pt>
                <c:pt idx="118962">
                  <c:v>5.549147591E-9</c:v>
                </c:pt>
                <c:pt idx="118963">
                  <c:v>1.7598312389999999E-9</c:v>
                </c:pt>
                <c:pt idx="118964">
                  <c:v>1.1171825589999999E-10</c:v>
                </c:pt>
                <c:pt idx="118965">
                  <c:v>5.8311844000000003E-9</c:v>
                </c:pt>
                <c:pt idx="118966">
                  <c:v>1.092011518E-8</c:v>
                </c:pt>
                <c:pt idx="118967">
                  <c:v>3.1535609689999997E-8</c:v>
                </c:pt>
                <c:pt idx="118968">
                  <c:v>2.1864802200000001E-8</c:v>
                </c:pt>
                <c:pt idx="118969">
                  <c:v>4.9013613189999999E-11</c:v>
                </c:pt>
                <c:pt idx="118970">
                  <c:v>1.270808137E-9</c:v>
                </c:pt>
                <c:pt idx="118971">
                  <c:v>8.7386900010000003E-10</c:v>
                </c:pt>
                <c:pt idx="118972">
                  <c:v>1.449311768E-9</c:v>
                </c:pt>
                <c:pt idx="118973">
                  <c:v>1.366659241E-9</c:v>
                </c:pt>
                <c:pt idx="118974">
                  <c:v>6.8534752129999998E-10</c:v>
                </c:pt>
                <c:pt idx="118975">
                  <c:v>2.0582907330000001E-9</c:v>
                </c:pt>
                <c:pt idx="118976">
                  <c:v>1.0589734479999999E-8</c:v>
                </c:pt>
                <c:pt idx="118977">
                  <c:v>4.0486705959999998E-9</c:v>
                </c:pt>
                <c:pt idx="118978">
                  <c:v>6.9691967579999996E-9</c:v>
                </c:pt>
                <c:pt idx="118979">
                  <c:v>7.8605337620000006E-8</c:v>
                </c:pt>
                <c:pt idx="118980">
                  <c:v>1.800611804E-8</c:v>
                </c:pt>
                <c:pt idx="118981">
                  <c:v>2.5984220030000001E-9</c:v>
                </c:pt>
                <c:pt idx="118982">
                  <c:v>2.362912447E-9</c:v>
                </c:pt>
                <c:pt idx="118983">
                  <c:v>1.7316276450000001E-8</c:v>
                </c:pt>
                <c:pt idx="118984">
                  <c:v>3.1594017839999999E-9</c:v>
                </c:pt>
                <c:pt idx="118985">
                  <c:v>2.9878130989999999E-9</c:v>
                </c:pt>
                <c:pt idx="118986">
                  <c:v>1.222208833E-8</c:v>
                </c:pt>
                <c:pt idx="118987">
                  <c:v>1.8788701509999999E-7</c:v>
                </c:pt>
                <c:pt idx="118988">
                  <c:v>9.012254939E-8</c:v>
                </c:pt>
                <c:pt idx="118989">
                  <c:v>1.131647779E-8</c:v>
                </c:pt>
                <c:pt idx="118990">
                  <c:v>1.1122605330000001E-8</c:v>
                </c:pt>
                <c:pt idx="118991">
                  <c:v>3.7558072859999997E-8</c:v>
                </c:pt>
                <c:pt idx="118992">
                  <c:v>5.0851736690000002E-10</c:v>
                </c:pt>
                <c:pt idx="118993">
                  <c:v>5.6818085660000003E-10</c:v>
                </c:pt>
                <c:pt idx="118994">
                  <c:v>1.616078217E-9</c:v>
                </c:pt>
                <c:pt idx="118995">
                  <c:v>4.8359059520000004E-9</c:v>
                </c:pt>
                <c:pt idx="118996">
                  <c:v>1.549268354E-10</c:v>
                </c:pt>
                <c:pt idx="118997">
                  <c:v>1.265332346E-9</c:v>
                </c:pt>
                <c:pt idx="118998">
                  <c:v>9.9894208779999991E-10</c:v>
                </c:pt>
                <c:pt idx="118999">
                  <c:v>4.7909267830000003E-9</c:v>
                </c:pt>
                <c:pt idx="119000">
                  <c:v>5.179582227E-10</c:v>
                </c:pt>
                <c:pt idx="119001">
                  <c:v>2.4296359520000001E-9</c:v>
                </c:pt>
                <c:pt idx="119002">
                  <c:v>9.909313961E-10</c:v>
                </c:pt>
                <c:pt idx="119003">
                  <c:v>3.3572724540000001E-9</c:v>
                </c:pt>
                <c:pt idx="119004">
                  <c:v>5.10189143E-10</c:v>
                </c:pt>
                <c:pt idx="119005">
                  <c:v>1.8998789989999998E-9</c:v>
                </c:pt>
                <c:pt idx="119006">
                  <c:v>2.438725564E-11</c:v>
                </c:pt>
                <c:pt idx="119007">
                  <c:v>3.267476293E-8</c:v>
                </c:pt>
                <c:pt idx="119008">
                  <c:v>7.0711958650000002E-9</c:v>
                </c:pt>
                <c:pt idx="119009">
                  <c:v>4.8367475509999996E-9</c:v>
                </c:pt>
                <c:pt idx="119010">
                  <c:v>2.7670585649999999E-9</c:v>
                </c:pt>
                <c:pt idx="119011">
                  <c:v>7.7568708910000001E-9</c:v>
                </c:pt>
                <c:pt idx="119012">
                  <c:v>9.3750742530000001E-10</c:v>
                </c:pt>
                <c:pt idx="119013">
                  <c:v>2.088486395E-10</c:v>
                </c:pt>
                <c:pt idx="119014">
                  <c:v>3.7894317180000001E-10</c:v>
                </c:pt>
                <c:pt idx="119015">
                  <c:v>7.5782929259999999E-10</c:v>
                </c:pt>
                <c:pt idx="119016">
                  <c:v>1.2382537419999999E-9</c:v>
                </c:pt>
                <c:pt idx="119017">
                  <c:v>2.504382999E-9</c:v>
                </c:pt>
                <c:pt idx="119018">
                  <c:v>1.218454174E-9</c:v>
                </c:pt>
                <c:pt idx="119019">
                  <c:v>6.9168115109999995E-8</c:v>
                </c:pt>
                <c:pt idx="119020">
                  <c:v>7.8105205709999996E-9</c:v>
                </c:pt>
                <c:pt idx="119021">
                  <c:v>5.6776774699999999E-9</c:v>
                </c:pt>
                <c:pt idx="119022">
                  <c:v>1.222237379E-8</c:v>
                </c:pt>
                <c:pt idx="119023">
                  <c:v>1.257065117E-9</c:v>
                </c:pt>
                <c:pt idx="119024">
                  <c:v>7.3749986109999996E-10</c:v>
                </c:pt>
                <c:pt idx="119025">
                  <c:v>8.1045873960000007E-9</c:v>
                </c:pt>
                <c:pt idx="119026">
                  <c:v>9.0476113270000003E-9</c:v>
                </c:pt>
                <c:pt idx="119027">
                  <c:v>3.256320952E-8</c:v>
                </c:pt>
                <c:pt idx="119028">
                  <c:v>2.9258205249999999E-9</c:v>
                </c:pt>
                <c:pt idx="119029">
                  <c:v>1.28319575E-8</c:v>
                </c:pt>
                <c:pt idx="119030">
                  <c:v>2.9447194249999999E-8</c:v>
                </c:pt>
                <c:pt idx="119031">
                  <c:v>1.112490092E-7</c:v>
                </c:pt>
                <c:pt idx="119032">
                  <c:v>1.703742219E-8</c:v>
                </c:pt>
                <c:pt idx="119033">
                  <c:v>9.5430697530000002E-9</c:v>
                </c:pt>
                <c:pt idx="119034">
                  <c:v>3.8589853179999997E-9</c:v>
                </c:pt>
                <c:pt idx="119035">
                  <c:v>8.2910332739999997E-9</c:v>
                </c:pt>
                <c:pt idx="119036">
                  <c:v>8.045158592E-9</c:v>
                </c:pt>
                <c:pt idx="119037">
                  <c:v>7.6301108209999999E-9</c:v>
                </c:pt>
                <c:pt idx="119038">
                  <c:v>6.1401746029999997E-9</c:v>
                </c:pt>
                <c:pt idx="119039">
                  <c:v>4.8633342419999996E-7</c:v>
                </c:pt>
                <c:pt idx="119040">
                  <c:v>1.7111672100000001E-8</c:v>
                </c:pt>
                <c:pt idx="119041">
                  <c:v>6.3202699459999999E-9</c:v>
                </c:pt>
                <c:pt idx="119042">
                  <c:v>4.1005003629999996E-9</c:v>
                </c:pt>
                <c:pt idx="119043">
                  <c:v>5.6777766320000002E-9</c:v>
                </c:pt>
                <c:pt idx="119044">
                  <c:v>1.0855733609999999E-10</c:v>
                </c:pt>
                <c:pt idx="119045">
                  <c:v>3.2637748749999999E-10</c:v>
                </c:pt>
                <c:pt idx="119046">
                  <c:v>1.064158503E-10</c:v>
                </c:pt>
                <c:pt idx="119047">
                  <c:v>5.1484464350000005E-10</c:v>
                </c:pt>
                <c:pt idx="119048">
                  <c:v>4.5366131600000002E-10</c:v>
                </c:pt>
                <c:pt idx="119049">
                  <c:v>6.2372308289999996E-10</c:v>
                </c:pt>
                <c:pt idx="119050">
                  <c:v>1.126556453E-9</c:v>
                </c:pt>
                <c:pt idx="119051">
                  <c:v>1.4544559870000001E-9</c:v>
                </c:pt>
                <c:pt idx="119052">
                  <c:v>1.2096329479999999E-9</c:v>
                </c:pt>
                <c:pt idx="119053">
                  <c:v>1.237445984E-9</c:v>
                </c:pt>
                <c:pt idx="119054">
                  <c:v>8.0697735219999998E-10</c:v>
                </c:pt>
                <c:pt idx="119055">
                  <c:v>7.1083076349999999E-10</c:v>
                </c:pt>
                <c:pt idx="119056">
                  <c:v>8.0126404560000002E-10</c:v>
                </c:pt>
                <c:pt idx="119057">
                  <c:v>7.8907926469999996E-10</c:v>
                </c:pt>
                <c:pt idx="119058">
                  <c:v>1.4749421189999999E-10</c:v>
                </c:pt>
                <c:pt idx="119059">
                  <c:v>3.6898268899999999E-9</c:v>
                </c:pt>
                <c:pt idx="119060">
                  <c:v>2.8478613750000002E-10</c:v>
                </c:pt>
                <c:pt idx="119061">
                  <c:v>6.8786156210000006E-11</c:v>
                </c:pt>
                <c:pt idx="119062">
                  <c:v>5.1105496160000003E-10</c:v>
                </c:pt>
                <c:pt idx="119063">
                  <c:v>1.8209242040000002E-8</c:v>
                </c:pt>
                <c:pt idx="119064">
                  <c:v>5.7736763769999998E-10</c:v>
                </c:pt>
                <c:pt idx="119065">
                  <c:v>6.6390289279999997E-10</c:v>
                </c:pt>
                <c:pt idx="119066">
                  <c:v>2.4531452149999998E-9</c:v>
                </c:pt>
                <c:pt idx="119067">
                  <c:v>2.2656537569999999E-8</c:v>
                </c:pt>
                <c:pt idx="119068">
                  <c:v>2.8209179879999999E-9</c:v>
                </c:pt>
                <c:pt idx="119069">
                  <c:v>3.3373395339999999E-9</c:v>
                </c:pt>
                <c:pt idx="119070">
                  <c:v>4.0736639340000003E-9</c:v>
                </c:pt>
                <c:pt idx="119071">
                  <c:v>3.1008992749999997E-8</c:v>
                </c:pt>
                <c:pt idx="119072">
                  <c:v>4.4198422270000001E-9</c:v>
                </c:pt>
                <c:pt idx="119073">
                  <c:v>6.189907241E-9</c:v>
                </c:pt>
                <c:pt idx="119074">
                  <c:v>5.8504506049999999E-9</c:v>
                </c:pt>
                <c:pt idx="119075">
                  <c:v>8.1988429429999995E-8</c:v>
                </c:pt>
                <c:pt idx="119076">
                  <c:v>5.9141051119999998E-9</c:v>
                </c:pt>
                <c:pt idx="119077">
                  <c:v>8.1700256799999999E-9</c:v>
                </c:pt>
                <c:pt idx="119078">
                  <c:v>2.8120485799999999E-9</c:v>
                </c:pt>
                <c:pt idx="119079">
                  <c:v>1.140630192E-6</c:v>
                </c:pt>
                <c:pt idx="119080">
                  <c:v>4.0480352899999999E-9</c:v>
                </c:pt>
                <c:pt idx="119081">
                  <c:v>7.097876974E-9</c:v>
                </c:pt>
                <c:pt idx="119082">
                  <c:v>2.1727652830000001E-8</c:v>
                </c:pt>
                <c:pt idx="119083">
                  <c:v>6.1607036490000002E-7</c:v>
                </c:pt>
                <c:pt idx="119084">
                  <c:v>7.6134608769999996E-9</c:v>
                </c:pt>
                <c:pt idx="119085">
                  <c:v>4.540004332E-9</c:v>
                </c:pt>
                <c:pt idx="119086">
                  <c:v>4.227463217E-9</c:v>
                </c:pt>
                <c:pt idx="119087">
                  <c:v>4.2290671379999999E-8</c:v>
                </c:pt>
                <c:pt idx="119088">
                  <c:v>2.9678256490000002E-9</c:v>
                </c:pt>
                <c:pt idx="119089">
                  <c:v>1.844723308E-9</c:v>
                </c:pt>
                <c:pt idx="119090">
                  <c:v>8.8893121409999997E-10</c:v>
                </c:pt>
                <c:pt idx="119091">
                  <c:v>3.3243278249999999E-8</c:v>
                </c:pt>
                <c:pt idx="119092">
                  <c:v>5.2745514889999998E-10</c:v>
                </c:pt>
                <c:pt idx="119093">
                  <c:v>3.2848627E-10</c:v>
                </c:pt>
                <c:pt idx="119094">
                  <c:v>1.4993325419999999E-10</c:v>
                </c:pt>
                <c:pt idx="119095">
                  <c:v>6.5831601469999999E-10</c:v>
                </c:pt>
                <c:pt idx="119096">
                  <c:v>1.396130271E-11</c:v>
                </c:pt>
                <c:pt idx="119097">
                  <c:v>2.796138495E-15</c:v>
                </c:pt>
                <c:pt idx="119098">
                  <c:v>6.9177498830000002E-12</c:v>
                </c:pt>
                <c:pt idx="119099">
                  <c:v>1.925131561E-9</c:v>
                </c:pt>
                <c:pt idx="119100">
                  <c:v>5.0654431449999998E-11</c:v>
                </c:pt>
                <c:pt idx="119101">
                  <c:v>3.8316608620000003E-11</c:v>
                </c:pt>
                <c:pt idx="119102">
                  <c:v>1.293846688E-11</c:v>
                </c:pt>
                <c:pt idx="119103">
                  <c:v>1.9245493899999999E-9</c:v>
                </c:pt>
                <c:pt idx="119104">
                  <c:v>1.378115248E-11</c:v>
                </c:pt>
                <c:pt idx="119105">
                  <c:v>2.0356968109999999E-11</c:v>
                </c:pt>
                <c:pt idx="119106">
                  <c:v>5.5582667480000003E-11</c:v>
                </c:pt>
                <c:pt idx="119107">
                  <c:v>1.4820217440000001E-9</c:v>
                </c:pt>
                <c:pt idx="119108">
                  <c:v>2.681503918E-10</c:v>
                </c:pt>
                <c:pt idx="119109">
                  <c:v>5.3137413629999996E-10</c:v>
                </c:pt>
                <c:pt idx="119110">
                  <c:v>1.50780675E-9</c:v>
                </c:pt>
                <c:pt idx="119111">
                  <c:v>1.1138589979999999E-7</c:v>
                </c:pt>
                <c:pt idx="119112">
                  <c:v>4.9822342700000003E-9</c:v>
                </c:pt>
                <c:pt idx="119113">
                  <c:v>3.6747124680000002E-9</c:v>
                </c:pt>
                <c:pt idx="119114">
                  <c:v>1.517895897E-9</c:v>
                </c:pt>
                <c:pt idx="119115">
                  <c:v>2.947423594E-8</c:v>
                </c:pt>
                <c:pt idx="119116">
                  <c:v>8.5338818489999999E-9</c:v>
                </c:pt>
                <c:pt idx="119117">
                  <c:v>7.0607738900000004E-9</c:v>
                </c:pt>
                <c:pt idx="119118">
                  <c:v>6.5496607940000001E-9</c:v>
                </c:pt>
                <c:pt idx="119119">
                  <c:v>2.1793871800000001E-7</c:v>
                </c:pt>
                <c:pt idx="119120">
                  <c:v>3.1946911459999999E-8</c:v>
                </c:pt>
                <c:pt idx="119121">
                  <c:v>2.089596514E-8</c:v>
                </c:pt>
                <c:pt idx="119122">
                  <c:v>1.776472334E-9</c:v>
                </c:pt>
                <c:pt idx="119123">
                  <c:v>1.5711307179999999E-6</c:v>
                </c:pt>
                <c:pt idx="119124">
                  <c:v>3.1676637149999999E-9</c:v>
                </c:pt>
                <c:pt idx="119125">
                  <c:v>1.4495503260000001E-8</c:v>
                </c:pt>
                <c:pt idx="119126">
                  <c:v>1.7479381219999999E-8</c:v>
                </c:pt>
                <c:pt idx="119127">
                  <c:v>7.1464012259999994E-8</c:v>
                </c:pt>
                <c:pt idx="119128">
                  <c:v>9.8494747460000004E-9</c:v>
                </c:pt>
                <c:pt idx="119129">
                  <c:v>1.371558033E-8</c:v>
                </c:pt>
                <c:pt idx="119130">
                  <c:v>3.966982422E-8</c:v>
                </c:pt>
                <c:pt idx="119131">
                  <c:v>1.028563593E-6</c:v>
                </c:pt>
                <c:pt idx="119132">
                  <c:v>4.7020583260000003E-8</c:v>
                </c:pt>
                <c:pt idx="119133">
                  <c:v>1.255863347E-8</c:v>
                </c:pt>
                <c:pt idx="119134">
                  <c:v>2.1895042200000001E-9</c:v>
                </c:pt>
                <c:pt idx="119135">
                  <c:v>7.5624956399999997E-8</c:v>
                </c:pt>
                <c:pt idx="119136">
                  <c:v>5.5712657050000001E-9</c:v>
                </c:pt>
                <c:pt idx="119137">
                  <c:v>2.0157555409999998E-9</c:v>
                </c:pt>
                <c:pt idx="119138">
                  <c:v>1.6016762920000001E-9</c:v>
                </c:pt>
                <c:pt idx="119139">
                  <c:v>1.124936565E-8</c:v>
                </c:pt>
                <c:pt idx="119140">
                  <c:v>2.5764189399999999E-9</c:v>
                </c:pt>
                <c:pt idx="119141">
                  <c:v>9.7917228209999999E-11</c:v>
                </c:pt>
                <c:pt idx="119142">
                  <c:v>1.5913678200000001E-9</c:v>
                </c:pt>
                <c:pt idx="119143">
                  <c:v>8.4635758809999998E-9</c:v>
                </c:pt>
                <c:pt idx="119144">
                  <c:v>8.7381920789999996E-10</c:v>
                </c:pt>
                <c:pt idx="119145">
                  <c:v>6.5922548449999998E-10</c:v>
                </c:pt>
                <c:pt idx="119146">
                  <c:v>6.7918371829999997E-10</c:v>
                </c:pt>
                <c:pt idx="119147">
                  <c:v>6.6651099050000005E-10</c:v>
                </c:pt>
                <c:pt idx="119148">
                  <c:v>8.0579354590000005E-10</c:v>
                </c:pt>
                <c:pt idx="119149">
                  <c:v>8.1214330360000001E-10</c:v>
                </c:pt>
                <c:pt idx="119150">
                  <c:v>6.3356484429999996E-10</c:v>
                </c:pt>
                <c:pt idx="119151">
                  <c:v>4.9540338759999998E-9</c:v>
                </c:pt>
                <c:pt idx="119152">
                  <c:v>2.410538948E-11</c:v>
                </c:pt>
                <c:pt idx="119153">
                  <c:v>1.378700482E-9</c:v>
                </c:pt>
                <c:pt idx="119154">
                  <c:v>5.8278441520000004E-9</c:v>
                </c:pt>
                <c:pt idx="119155">
                  <c:v>4.99238008E-8</c:v>
                </c:pt>
                <c:pt idx="119156">
                  <c:v>3.7545130210000001E-10</c:v>
                </c:pt>
                <c:pt idx="119157">
                  <c:v>6.1126747120000001E-10</c:v>
                </c:pt>
                <c:pt idx="119158">
                  <c:v>1.0601791650000001E-9</c:v>
                </c:pt>
                <c:pt idx="119159">
                  <c:v>3.9374421839999997E-8</c:v>
                </c:pt>
                <c:pt idx="119160">
                  <c:v>3.7422772110000004E-9</c:v>
                </c:pt>
                <c:pt idx="119161">
                  <c:v>8.8634377030000007E-9</c:v>
                </c:pt>
                <c:pt idx="119162">
                  <c:v>1.222527247E-8</c:v>
                </c:pt>
                <c:pt idx="119163">
                  <c:v>4.1098556700000002E-7</c:v>
                </c:pt>
                <c:pt idx="119164">
                  <c:v>4.3831315080000004E-9</c:v>
                </c:pt>
                <c:pt idx="119165">
                  <c:v>1.536890664E-8</c:v>
                </c:pt>
                <c:pt idx="119166">
                  <c:v>3.6780986790000001E-8</c:v>
                </c:pt>
                <c:pt idx="119167">
                  <c:v>1.3730878410000001E-7</c:v>
                </c:pt>
                <c:pt idx="119168">
                  <c:v>2.8502095250000001E-8</c:v>
                </c:pt>
                <c:pt idx="119169">
                  <c:v>2.1420780760000001E-8</c:v>
                </c:pt>
                <c:pt idx="119170">
                  <c:v>9.6502697860000003E-8</c:v>
                </c:pt>
                <c:pt idx="119171">
                  <c:v>1.43037393E-6</c:v>
                </c:pt>
                <c:pt idx="119172">
                  <c:v>2.9918949610000001E-7</c:v>
                </c:pt>
                <c:pt idx="119173">
                  <c:v>2.2728600170000001E-7</c:v>
                </c:pt>
                <c:pt idx="119174">
                  <c:v>3.2727240000000002E-7</c:v>
                </c:pt>
                <c:pt idx="119175">
                  <c:v>1.9371367659999998E-6</c:v>
                </c:pt>
                <c:pt idx="119176">
                  <c:v>1.057792659E-8</c:v>
                </c:pt>
                <c:pt idx="119177">
                  <c:v>2.9709940650000001E-8</c:v>
                </c:pt>
                <c:pt idx="119178">
                  <c:v>2.5116554360000002E-9</c:v>
                </c:pt>
                <c:pt idx="119179">
                  <c:v>1.0028420090000001E-7</c:v>
                </c:pt>
                <c:pt idx="119180">
                  <c:v>1.7113007889999998E-8</c:v>
                </c:pt>
                <c:pt idx="119181">
                  <c:v>2.255248357E-8</c:v>
                </c:pt>
                <c:pt idx="119182">
                  <c:v>2.422653536E-9</c:v>
                </c:pt>
                <c:pt idx="119183">
                  <c:v>3.4698255359999997E-8</c:v>
                </c:pt>
                <c:pt idx="119184">
                  <c:v>9.6909252360000003E-9</c:v>
                </c:pt>
                <c:pt idx="119185">
                  <c:v>1.424111794E-8</c:v>
                </c:pt>
                <c:pt idx="119186">
                  <c:v>1.3551966879999999E-8</c:v>
                </c:pt>
                <c:pt idx="119187">
                  <c:v>7.5940549229999995E-9</c:v>
                </c:pt>
                <c:pt idx="119188">
                  <c:v>1.021898688E-8</c:v>
                </c:pt>
                <c:pt idx="119189">
                  <c:v>5.7110299969999998E-9</c:v>
                </c:pt>
                <c:pt idx="119190">
                  <c:v>5.73587377E-9</c:v>
                </c:pt>
                <c:pt idx="119191">
                  <c:v>7.6340619190000001E-9</c:v>
                </c:pt>
                <c:pt idx="119192">
                  <c:v>4.8630360280000002E-9</c:v>
                </c:pt>
                <c:pt idx="119193">
                  <c:v>2.8908181400000001E-9</c:v>
                </c:pt>
                <c:pt idx="119194">
                  <c:v>3.4406750190000002E-9</c:v>
                </c:pt>
                <c:pt idx="119195">
                  <c:v>4.615425443E-9</c:v>
                </c:pt>
                <c:pt idx="119196">
                  <c:v>3.300085674E-9</c:v>
                </c:pt>
                <c:pt idx="119197">
                  <c:v>3.8288367589999997E-9</c:v>
                </c:pt>
                <c:pt idx="119198">
                  <c:v>3.962735103E-9</c:v>
                </c:pt>
                <c:pt idx="119199">
                  <c:v>1.597757264E-9</c:v>
                </c:pt>
                <c:pt idx="119200">
                  <c:v>6.7082743670000002E-9</c:v>
                </c:pt>
                <c:pt idx="119201">
                  <c:v>6.9735359789999996E-9</c:v>
                </c:pt>
                <c:pt idx="119202">
                  <c:v>7.1071853800000002E-9</c:v>
                </c:pt>
                <c:pt idx="119203">
                  <c:v>1.6476430230000001E-8</c:v>
                </c:pt>
                <c:pt idx="119204">
                  <c:v>1.7178135670000001E-8</c:v>
                </c:pt>
                <c:pt idx="119205">
                  <c:v>5.5102173929999998E-9</c:v>
                </c:pt>
                <c:pt idx="119206">
                  <c:v>8.9530786840000004E-9</c:v>
                </c:pt>
                <c:pt idx="119207">
                  <c:v>3.4376599359999999E-8</c:v>
                </c:pt>
                <c:pt idx="119208">
                  <c:v>3.6948963269999998E-8</c:v>
                </c:pt>
                <c:pt idx="119209">
                  <c:v>8.6683327939999996E-9</c:v>
                </c:pt>
                <c:pt idx="119210">
                  <c:v>9.5163932030000007E-9</c:v>
                </c:pt>
                <c:pt idx="119211">
                  <c:v>2.2686608820000001E-7</c:v>
                </c:pt>
                <c:pt idx="119212">
                  <c:v>1.7414966820000001E-7</c:v>
                </c:pt>
                <c:pt idx="119213">
                  <c:v>2.1213108910000001E-7</c:v>
                </c:pt>
                <c:pt idx="119214">
                  <c:v>1.617466001E-6</c:v>
                </c:pt>
                <c:pt idx="119215">
                  <c:v>3.440816909E-6</c:v>
                </c:pt>
                <c:pt idx="119216">
                  <c:v>2.6307364840000002E-7</c:v>
                </c:pt>
                <c:pt idx="119217">
                  <c:v>1.5962270659999999E-7</c:v>
                </c:pt>
                <c:pt idx="119218">
                  <c:v>6.014577212E-8</c:v>
                </c:pt>
                <c:pt idx="119219">
                  <c:v>6.2206774299999995E-8</c:v>
                </c:pt>
                <c:pt idx="119220">
                  <c:v>4.5085643619999999E-8</c:v>
                </c:pt>
                <c:pt idx="119221">
                  <c:v>5.0760919839999997E-8</c:v>
                </c:pt>
                <c:pt idx="119222">
                  <c:v>9.3402324580000003E-8</c:v>
                </c:pt>
                <c:pt idx="119223">
                  <c:v>2.6014824789999999E-7</c:v>
                </c:pt>
                <c:pt idx="119224">
                  <c:v>8.5268455310000006E-8</c:v>
                </c:pt>
                <c:pt idx="119225">
                  <c:v>6.2489863030000006E-8</c:v>
                </c:pt>
                <c:pt idx="119226">
                  <c:v>1.0911229409999999E-7</c:v>
                </c:pt>
                <c:pt idx="119227">
                  <c:v>7.3410304840000004E-8</c:v>
                </c:pt>
                <c:pt idx="119228">
                  <c:v>1.0133100609999999E-8</c:v>
                </c:pt>
                <c:pt idx="119229">
                  <c:v>2.1711070890000001E-8</c:v>
                </c:pt>
                <c:pt idx="119230">
                  <c:v>1.4112865069999999E-8</c:v>
                </c:pt>
                <c:pt idx="119231">
                  <c:v>5.8846966139999999E-9</c:v>
                </c:pt>
                <c:pt idx="119232">
                  <c:v>1.436544558E-8</c:v>
                </c:pt>
                <c:pt idx="119233">
                  <c:v>4.2669592280000002E-8</c:v>
                </c:pt>
                <c:pt idx="119234">
                  <c:v>8.6745646709999998E-8</c:v>
                </c:pt>
                <c:pt idx="119235">
                  <c:v>1.126935948E-7</c:v>
                </c:pt>
                <c:pt idx="119236">
                  <c:v>3.0348617259999999E-9</c:v>
                </c:pt>
                <c:pt idx="119237">
                  <c:v>4.8445951150000003E-9</c:v>
                </c:pt>
                <c:pt idx="119238">
                  <c:v>7.0126833559999997E-9</c:v>
                </c:pt>
                <c:pt idx="119239">
                  <c:v>8.1151774970000001E-9</c:v>
                </c:pt>
                <c:pt idx="119240">
                  <c:v>8.4547210870000004E-9</c:v>
                </c:pt>
                <c:pt idx="119241">
                  <c:v>7.0143906370000001E-9</c:v>
                </c:pt>
                <c:pt idx="119242">
                  <c:v>3.8989869140000003E-9</c:v>
                </c:pt>
                <c:pt idx="119243">
                  <c:v>1.450376837E-8</c:v>
                </c:pt>
                <c:pt idx="119244">
                  <c:v>5.5250657089999998E-9</c:v>
                </c:pt>
                <c:pt idx="119245">
                  <c:v>6.5038237350000002E-9</c:v>
                </c:pt>
                <c:pt idx="119246">
                  <c:v>5.017280669E-9</c:v>
                </c:pt>
                <c:pt idx="119247">
                  <c:v>1.019557169E-8</c:v>
                </c:pt>
                <c:pt idx="119248">
                  <c:v>8.4253102819999996E-9</c:v>
                </c:pt>
                <c:pt idx="119249">
                  <c:v>1.8394062419999999E-8</c:v>
                </c:pt>
                <c:pt idx="119250">
                  <c:v>3.2707772500000002E-10</c:v>
                </c:pt>
                <c:pt idx="119251">
                  <c:v>6.003849586E-9</c:v>
                </c:pt>
                <c:pt idx="119252">
                  <c:v>4.2422272499999997E-8</c:v>
                </c:pt>
                <c:pt idx="119253">
                  <c:v>4.6612714920000002E-8</c:v>
                </c:pt>
                <c:pt idx="119254">
                  <c:v>3.7820236460000001E-7</c:v>
                </c:pt>
                <c:pt idx="119255">
                  <c:v>6.2314339850000005E-7</c:v>
                </c:pt>
                <c:pt idx="119256">
                  <c:v>1.310327805E-7</c:v>
                </c:pt>
                <c:pt idx="119257">
                  <c:v>3.5615950199999997E-7</c:v>
                </c:pt>
                <c:pt idx="119258">
                  <c:v>6.2480327170000004E-7</c:v>
                </c:pt>
                <c:pt idx="119259">
                  <c:v>2.060310998E-7</c:v>
                </c:pt>
                <c:pt idx="119260">
                  <c:v>1.4892202960000001E-7</c:v>
                </c:pt>
                <c:pt idx="119261">
                  <c:v>1.5830344909999999E-7</c:v>
                </c:pt>
                <c:pt idx="119262">
                  <c:v>2.9395043619999999E-7</c:v>
                </c:pt>
                <c:pt idx="119263">
                  <c:v>7.6259228499999998E-7</c:v>
                </c:pt>
                <c:pt idx="119264">
                  <c:v>4.966548684E-7</c:v>
                </c:pt>
                <c:pt idx="119265">
                  <c:v>2.8931764619999997E-7</c:v>
                </c:pt>
                <c:pt idx="119266">
                  <c:v>3.3479881259999999E-6</c:v>
                </c:pt>
                <c:pt idx="119267">
                  <c:v>1.003201093E-6</c:v>
                </c:pt>
                <c:pt idx="119268">
                  <c:v>2.089278836E-7</c:v>
                </c:pt>
                <c:pt idx="119269">
                  <c:v>1.4611837E-7</c:v>
                </c:pt>
                <c:pt idx="119270">
                  <c:v>7.5068667279999994E-8</c:v>
                </c:pt>
                <c:pt idx="119271">
                  <c:v>1.7239989099999999E-8</c:v>
                </c:pt>
                <c:pt idx="119272">
                  <c:v>9.7893140870000001E-8</c:v>
                </c:pt>
                <c:pt idx="119273">
                  <c:v>2.323749271E-8</c:v>
                </c:pt>
                <c:pt idx="119274">
                  <c:v>5.4765769309999999E-7</c:v>
                </c:pt>
                <c:pt idx="119275">
                  <c:v>2.303914001E-7</c:v>
                </c:pt>
                <c:pt idx="119276">
                  <c:v>1.240228637E-7</c:v>
                </c:pt>
                <c:pt idx="119277">
                  <c:v>9.1547875649999998E-8</c:v>
                </c:pt>
                <c:pt idx="119278">
                  <c:v>7.4678934919999994E-8</c:v>
                </c:pt>
                <c:pt idx="119279">
                  <c:v>3.5191774590000001E-8</c:v>
                </c:pt>
                <c:pt idx="119280">
                  <c:v>7.9902051140000004E-9</c:v>
                </c:pt>
                <c:pt idx="119281">
                  <c:v>5.3128115600000003E-9</c:v>
                </c:pt>
                <c:pt idx="119282">
                  <c:v>8.9256147700000001E-9</c:v>
                </c:pt>
                <c:pt idx="119283">
                  <c:v>1.217991183E-8</c:v>
                </c:pt>
                <c:pt idx="119284">
                  <c:v>2.3460718250000001E-8</c:v>
                </c:pt>
                <c:pt idx="119285">
                  <c:v>1.824636484E-8</c:v>
                </c:pt>
                <c:pt idx="119286">
                  <c:v>9.7687937779999995E-8</c:v>
                </c:pt>
                <c:pt idx="119287">
                  <c:v>4.5949210480000003E-8</c:v>
                </c:pt>
                <c:pt idx="119288">
                  <c:v>1.7755863949999999E-8</c:v>
                </c:pt>
                <c:pt idx="119289">
                  <c:v>4.9251969649999998E-8</c:v>
                </c:pt>
                <c:pt idx="119290">
                  <c:v>1.005698422E-8</c:v>
                </c:pt>
                <c:pt idx="119291">
                  <c:v>1.0199781449999999E-8</c:v>
                </c:pt>
                <c:pt idx="119292">
                  <c:v>2.263127342E-8</c:v>
                </c:pt>
                <c:pt idx="119293">
                  <c:v>2.0720216990000001E-8</c:v>
                </c:pt>
                <c:pt idx="119294">
                  <c:v>8.2051576149999992E-9</c:v>
                </c:pt>
                <c:pt idx="119295">
                  <c:v>1.2398935749999999E-8</c:v>
                </c:pt>
                <c:pt idx="119296">
                  <c:v>8.898669624E-9</c:v>
                </c:pt>
                <c:pt idx="119297">
                  <c:v>3.8883702119999997E-9</c:v>
                </c:pt>
                <c:pt idx="119298">
                  <c:v>7.9155907270000002E-8</c:v>
                </c:pt>
                <c:pt idx="119299">
                  <c:v>3.1005227730000001E-9</c:v>
                </c:pt>
                <c:pt idx="119300">
                  <c:v>1.4997902110000001E-8</c:v>
                </c:pt>
                <c:pt idx="119301">
                  <c:v>4.1395354910000002E-8</c:v>
                </c:pt>
                <c:pt idx="119302">
                  <c:v>7.8866824029999999E-8</c:v>
                </c:pt>
                <c:pt idx="119303">
                  <c:v>3.8478235110000001E-8</c:v>
                </c:pt>
                <c:pt idx="119304">
                  <c:v>1.634374612E-7</c:v>
                </c:pt>
                <c:pt idx="119305">
                  <c:v>3.4171275809999997E-7</c:v>
                </c:pt>
                <c:pt idx="119306">
                  <c:v>7.7875158289999993E-6</c:v>
                </c:pt>
                <c:pt idx="119307">
                  <c:v>1.8237402039999999E-6</c:v>
                </c:pt>
                <c:pt idx="119308">
                  <c:v>2.8669521880000002E-7</c:v>
                </c:pt>
                <c:pt idx="119309">
                  <c:v>6.8326446859999997E-7</c:v>
                </c:pt>
                <c:pt idx="119310">
                  <c:v>1.1776781269999999E-6</c:v>
                </c:pt>
                <c:pt idx="119311">
                  <c:v>6.6977721519999998E-8</c:v>
                </c:pt>
                <c:pt idx="119312">
                  <c:v>1.120265837E-7</c:v>
                </c:pt>
                <c:pt idx="119313">
                  <c:v>3.2283410249999999E-7</c:v>
                </c:pt>
                <c:pt idx="119314">
                  <c:v>2.5985758200000002E-7</c:v>
                </c:pt>
                <c:pt idx="119315">
                  <c:v>6.9908473679999997E-8</c:v>
                </c:pt>
                <c:pt idx="119316">
                  <c:v>1.263911543E-7</c:v>
                </c:pt>
                <c:pt idx="119317">
                  <c:v>2.7882193989999998E-7</c:v>
                </c:pt>
                <c:pt idx="119318">
                  <c:v>3.5810746479999999E-7</c:v>
                </c:pt>
                <c:pt idx="119319">
                  <c:v>1.395233988E-7</c:v>
                </c:pt>
                <c:pt idx="119320">
                  <c:v>1.3240374419999999E-7</c:v>
                </c:pt>
                <c:pt idx="119321">
                  <c:v>8.1835512499999998E-8</c:v>
                </c:pt>
                <c:pt idx="119322">
                  <c:v>6.231919622E-8</c:v>
                </c:pt>
                <c:pt idx="119323">
                  <c:v>5.0316249309999999E-8</c:v>
                </c:pt>
                <c:pt idx="119324">
                  <c:v>6.325058237E-8</c:v>
                </c:pt>
                <c:pt idx="119325">
                  <c:v>1.1468024360000001E-8</c:v>
                </c:pt>
                <c:pt idx="119326">
                  <c:v>1.6278723200000001E-7</c:v>
                </c:pt>
                <c:pt idx="119327">
                  <c:v>1.073438401E-8</c:v>
                </c:pt>
                <c:pt idx="119328">
                  <c:v>1.298394193E-8</c:v>
                </c:pt>
                <c:pt idx="119329">
                  <c:v>3.762142539E-9</c:v>
                </c:pt>
                <c:pt idx="119330">
                  <c:v>2.9775551479999998E-7</c:v>
                </c:pt>
                <c:pt idx="119331">
                  <c:v>4.4123388200000002E-9</c:v>
                </c:pt>
                <c:pt idx="119332">
                  <c:v>1.528831045E-9</c:v>
                </c:pt>
                <c:pt idx="119333">
                  <c:v>2.9746817859999999E-8</c:v>
                </c:pt>
                <c:pt idx="119334">
                  <c:v>2.8421204020000001E-7</c:v>
                </c:pt>
                <c:pt idx="119335">
                  <c:v>2.2479910029999999E-8</c:v>
                </c:pt>
                <c:pt idx="119336">
                  <c:v>2.216094592E-8</c:v>
                </c:pt>
                <c:pt idx="119337">
                  <c:v>4.4167172150000002E-8</c:v>
                </c:pt>
                <c:pt idx="119338">
                  <c:v>1.7850350619999999E-7</c:v>
                </c:pt>
                <c:pt idx="119339">
                  <c:v>3.0590740770000001E-8</c:v>
                </c:pt>
                <c:pt idx="119340">
                  <c:v>2.0314656789999999E-8</c:v>
                </c:pt>
                <c:pt idx="119341">
                  <c:v>3.710610168E-8</c:v>
                </c:pt>
                <c:pt idx="119342">
                  <c:v>4.8081778749999998E-8</c:v>
                </c:pt>
                <c:pt idx="119343">
                  <c:v>2.2411613510000001E-8</c:v>
                </c:pt>
                <c:pt idx="119344">
                  <c:v>1.7481362080000001E-8</c:v>
                </c:pt>
                <c:pt idx="119345">
                  <c:v>1.3736047150000001E-8</c:v>
                </c:pt>
                <c:pt idx="119346">
                  <c:v>5.7299411830000002E-7</c:v>
                </c:pt>
                <c:pt idx="119347">
                  <c:v>5.6623208069999998E-8</c:v>
                </c:pt>
                <c:pt idx="119348">
                  <c:v>1.283648174E-7</c:v>
                </c:pt>
                <c:pt idx="119349">
                  <c:v>2.3367490010000001E-7</c:v>
                </c:pt>
                <c:pt idx="119350">
                  <c:v>4.3616747279999999E-6</c:v>
                </c:pt>
                <c:pt idx="119351">
                  <c:v>1.388589236E-7</c:v>
                </c:pt>
                <c:pt idx="119352">
                  <c:v>5.008821258E-8</c:v>
                </c:pt>
                <c:pt idx="119353">
                  <c:v>9.113762104E-8</c:v>
                </c:pt>
                <c:pt idx="119354">
                  <c:v>1.8248894189999999E-6</c:v>
                </c:pt>
                <c:pt idx="119355">
                  <c:v>2.0796244229999999E-7</c:v>
                </c:pt>
                <c:pt idx="119356">
                  <c:v>1.1801311979999999E-7</c:v>
                </c:pt>
                <c:pt idx="119357">
                  <c:v>2.6410535559999999E-8</c:v>
                </c:pt>
                <c:pt idx="119358">
                  <c:v>1.032262983E-5</c:v>
                </c:pt>
                <c:pt idx="119359">
                  <c:v>5.730667451E-8</c:v>
                </c:pt>
                <c:pt idx="119360">
                  <c:v>1.4894681450000001E-7</c:v>
                </c:pt>
                <c:pt idx="119361">
                  <c:v>1.9406949269999999E-7</c:v>
                </c:pt>
                <c:pt idx="119362">
                  <c:v>2.7029995759999999E-6</c:v>
                </c:pt>
                <c:pt idx="119363">
                  <c:v>5.9086579559999997E-8</c:v>
                </c:pt>
                <c:pt idx="119364">
                  <c:v>9.8266948070000006E-8</c:v>
                </c:pt>
                <c:pt idx="119365">
                  <c:v>5.7476237770000003E-8</c:v>
                </c:pt>
                <c:pt idx="119366">
                  <c:v>1.0621578219999999E-5</c:v>
                </c:pt>
                <c:pt idx="119367">
                  <c:v>1.40718445E-7</c:v>
                </c:pt>
                <c:pt idx="119368">
                  <c:v>4.8874211199999999E-8</c:v>
                </c:pt>
                <c:pt idx="119369">
                  <c:v>1.8768751370000001E-7</c:v>
                </c:pt>
                <c:pt idx="119370">
                  <c:v>3.213395767E-6</c:v>
                </c:pt>
                <c:pt idx="119371">
                  <c:v>1.375632137E-8</c:v>
                </c:pt>
                <c:pt idx="119372">
                  <c:v>1.9611848469999999E-8</c:v>
                </c:pt>
                <c:pt idx="119373">
                  <c:v>3.0547270770000001E-8</c:v>
                </c:pt>
                <c:pt idx="119374">
                  <c:v>3.1387949280000003E-7</c:v>
                </c:pt>
                <c:pt idx="119375">
                  <c:v>1.584754319E-7</c:v>
                </c:pt>
                <c:pt idx="119376">
                  <c:v>1.5849206930000001E-7</c:v>
                </c:pt>
                <c:pt idx="119377">
                  <c:v>5.4495444719999997E-8</c:v>
                </c:pt>
                <c:pt idx="119378">
                  <c:v>3.961839827E-5</c:v>
                </c:pt>
                <c:pt idx="119379">
                  <c:v>7.3398467880000005E-8</c:v>
                </c:pt>
                <c:pt idx="119380">
                  <c:v>6.484127938E-7</c:v>
                </c:pt>
                <c:pt idx="119381">
                  <c:v>1.009525208E-6</c:v>
                </c:pt>
                <c:pt idx="119382">
                  <c:v>8.6685109079999994E-6</c:v>
                </c:pt>
                <c:pt idx="119383">
                  <c:v>7.9888940110000005E-7</c:v>
                </c:pt>
                <c:pt idx="119384">
                  <c:v>1.1545281419999999E-6</c:v>
                </c:pt>
                <c:pt idx="119385">
                  <c:v>1.191826133E-6</c:v>
                </c:pt>
                <c:pt idx="119386">
                  <c:v>5.122391851E-5</c:v>
                </c:pt>
                <c:pt idx="119387">
                  <c:v>9.6725601739999993E-7</c:v>
                </c:pt>
                <c:pt idx="119388">
                  <c:v>1.7639617149999999E-6</c:v>
                </c:pt>
                <c:pt idx="119389">
                  <c:v>2.979657554E-6</c:v>
                </c:pt>
                <c:pt idx="119390">
                  <c:v>3.8303282809999998E-4</c:v>
                </c:pt>
                <c:pt idx="119391">
                  <c:v>2.8067959020000001E-6</c:v>
                </c:pt>
                <c:pt idx="119392">
                  <c:v>2.085511011E-6</c:v>
                </c:pt>
                <c:pt idx="119393">
                  <c:v>1.859625157E-6</c:v>
                </c:pt>
                <c:pt idx="119394">
                  <c:v>2.409825419E-5</c:v>
                </c:pt>
                <c:pt idx="119395">
                  <c:v>2.3584393770000002E-6</c:v>
                </c:pt>
                <c:pt idx="119396">
                  <c:v>2.1326955979999998E-6</c:v>
                </c:pt>
                <c:pt idx="119397">
                  <c:v>2.357127642E-6</c:v>
                </c:pt>
                <c:pt idx="119398">
                  <c:v>3.8166195519999998E-4</c:v>
                </c:pt>
                <c:pt idx="119399">
                  <c:v>3.4273339039999999E-6</c:v>
                </c:pt>
                <c:pt idx="119400">
                  <c:v>1.9753149540000002E-6</c:v>
                </c:pt>
                <c:pt idx="119401">
                  <c:v>6.6211404979999998E-7</c:v>
                </c:pt>
                <c:pt idx="119402">
                  <c:v>5.2646538179999999E-5</c:v>
                </c:pt>
                <c:pt idx="119403">
                  <c:v>1.5229377410000001E-6</c:v>
                </c:pt>
                <c:pt idx="119404">
                  <c:v>1.1663118900000001E-6</c:v>
                </c:pt>
                <c:pt idx="119405">
                  <c:v>6.3182765050000001E-7</c:v>
                </c:pt>
                <c:pt idx="119406">
                  <c:v>8.5063998270000007E-6</c:v>
                </c:pt>
                <c:pt idx="119407">
                  <c:v>1.196914341E-6</c:v>
                </c:pt>
                <c:pt idx="119408">
                  <c:v>7.1153355729999996E-7</c:v>
                </c:pt>
                <c:pt idx="119409">
                  <c:v>3.742543465E-8</c:v>
                </c:pt>
                <c:pt idx="119410">
                  <c:v>3.9308113539999997E-5</c:v>
                </c:pt>
                <c:pt idx="119411">
                  <c:v>9.5466465570000004E-8</c:v>
                </c:pt>
                <c:pt idx="119412">
                  <c:v>1.8286763289999999E-7</c:v>
                </c:pt>
                <c:pt idx="119413">
                  <c:v>1.456342108E-7</c:v>
                </c:pt>
                <c:pt idx="119414">
                  <c:v>3.2376796139999999E-7</c:v>
                </c:pt>
                <c:pt idx="119415">
                  <c:v>3.6452768940000002E-8</c:v>
                </c:pt>
                <c:pt idx="119416">
                  <c:v>1.9707587180000001E-8</c:v>
                </c:pt>
                <c:pt idx="119417">
                  <c:v>1.5761931919999999E-8</c:v>
                </c:pt>
                <c:pt idx="119418">
                  <c:v>3.0097337150000002E-6</c:v>
                </c:pt>
                <c:pt idx="119419">
                  <c:v>1.44657199E-7</c:v>
                </c:pt>
                <c:pt idx="119420">
                  <c:v>7.363638055E-8</c:v>
                </c:pt>
                <c:pt idx="119421">
                  <c:v>1.181549203E-7</c:v>
                </c:pt>
                <c:pt idx="119422">
                  <c:v>1.0651092930000001E-5</c:v>
                </c:pt>
                <c:pt idx="119423">
                  <c:v>9.8479875539999997E-8</c:v>
                </c:pt>
                <c:pt idx="119424">
                  <c:v>9.4722219699999998E-8</c:v>
                </c:pt>
                <c:pt idx="119425">
                  <c:v>3.9797869909999998E-8</c:v>
                </c:pt>
                <c:pt idx="119426">
                  <c:v>2.6471786660000002E-6</c:v>
                </c:pt>
                <c:pt idx="119427">
                  <c:v>2.2840588840000001E-7</c:v>
                </c:pt>
                <c:pt idx="119428">
                  <c:v>1.449125388E-7</c:v>
                </c:pt>
                <c:pt idx="119429">
                  <c:v>4.1132817210000001E-8</c:v>
                </c:pt>
                <c:pt idx="119430">
                  <c:v>9.9615931220000007E-6</c:v>
                </c:pt>
                <c:pt idx="119431">
                  <c:v>7.8796346349999993E-8</c:v>
                </c:pt>
                <c:pt idx="119432">
                  <c:v>1.597594567E-7</c:v>
                </c:pt>
                <c:pt idx="119433">
                  <c:v>2.034243292E-7</c:v>
                </c:pt>
                <c:pt idx="119434">
                  <c:v>1.8134868449999999E-6</c:v>
                </c:pt>
                <c:pt idx="119435">
                  <c:v>1.155318375E-7</c:v>
                </c:pt>
                <c:pt idx="119436">
                  <c:v>5.6818465329999999E-8</c:v>
                </c:pt>
                <c:pt idx="119437">
                  <c:v>1.3138274880000001E-7</c:v>
                </c:pt>
                <c:pt idx="119438">
                  <c:v>4.1816634580000003E-6</c:v>
                </c:pt>
                <c:pt idx="119439">
                  <c:v>2.45647042E-7</c:v>
                </c:pt>
                <c:pt idx="119440">
                  <c:v>1.60858615E-7</c:v>
                </c:pt>
                <c:pt idx="119441">
                  <c:v>6.3470802639999999E-8</c:v>
                </c:pt>
                <c:pt idx="119442">
                  <c:v>5.813700633E-7</c:v>
                </c:pt>
                <c:pt idx="119443">
                  <c:v>1.188195933E-8</c:v>
                </c:pt>
                <c:pt idx="119444">
                  <c:v>1.693333821E-8</c:v>
                </c:pt>
                <c:pt idx="119445">
                  <c:v>2.1238505589999999E-8</c:v>
                </c:pt>
                <c:pt idx="119446">
                  <c:v>4.9776150880000002E-8</c:v>
                </c:pt>
                <c:pt idx="119447">
                  <c:v>3.8476243720000003E-8</c:v>
                </c:pt>
                <c:pt idx="119448">
                  <c:v>1.846912173E-8</c:v>
                </c:pt>
                <c:pt idx="119449">
                  <c:v>2.8549808900000001E-8</c:v>
                </c:pt>
                <c:pt idx="119450">
                  <c:v>1.7624687729999999E-7</c:v>
                </c:pt>
                <c:pt idx="119451">
                  <c:v>4.6723590569999999E-8</c:v>
                </c:pt>
                <c:pt idx="119452">
                  <c:v>2.1854565899999998E-8</c:v>
                </c:pt>
                <c:pt idx="119453">
                  <c:v>2.1354219299999999E-8</c:v>
                </c:pt>
                <c:pt idx="119454">
                  <c:v>2.741253215E-7</c:v>
                </c:pt>
                <c:pt idx="119455">
                  <c:v>2.426006677E-8</c:v>
                </c:pt>
                <c:pt idx="119456">
                  <c:v>7.0183696320000003E-10</c:v>
                </c:pt>
                <c:pt idx="119457">
                  <c:v>4.1933612010000002E-9</c:v>
                </c:pt>
                <c:pt idx="119458">
                  <c:v>2.7310710529999998E-7</c:v>
                </c:pt>
                <c:pt idx="119459">
                  <c:v>1.371117621E-9</c:v>
                </c:pt>
                <c:pt idx="119460">
                  <c:v>1.6143328320000001E-8</c:v>
                </c:pt>
                <c:pt idx="119461">
                  <c:v>1.0962696420000001E-8</c:v>
                </c:pt>
                <c:pt idx="119462">
                  <c:v>1.3860819510000001E-7</c:v>
                </c:pt>
                <c:pt idx="119463">
                  <c:v>2.002510483E-8</c:v>
                </c:pt>
                <c:pt idx="119464">
                  <c:v>6.9010012320000006E-8</c:v>
                </c:pt>
                <c:pt idx="119465">
                  <c:v>4.8752469629999997E-8</c:v>
                </c:pt>
                <c:pt idx="119466">
                  <c:v>5.1831992620000001E-8</c:v>
                </c:pt>
                <c:pt idx="119467">
                  <c:v>9.8940298029999995E-8</c:v>
                </c:pt>
                <c:pt idx="119468">
                  <c:v>1.3718079830000001E-7</c:v>
                </c:pt>
                <c:pt idx="119469">
                  <c:v>1.318319658E-7</c:v>
                </c:pt>
                <c:pt idx="119470">
                  <c:v>3.6147464490000001E-7</c:v>
                </c:pt>
                <c:pt idx="119471">
                  <c:v>2.6680402740000001E-7</c:v>
                </c:pt>
                <c:pt idx="119472">
                  <c:v>1.0746244030000001E-7</c:v>
                </c:pt>
                <c:pt idx="119473">
                  <c:v>6.4717266900000004E-8</c:v>
                </c:pt>
                <c:pt idx="119474">
                  <c:v>2.5415046969999998E-7</c:v>
                </c:pt>
                <c:pt idx="119475">
                  <c:v>3.0186419650000001E-7</c:v>
                </c:pt>
                <c:pt idx="119476">
                  <c:v>9.1293735550000001E-8</c:v>
                </c:pt>
                <c:pt idx="119477">
                  <c:v>6.0695741429999998E-8</c:v>
                </c:pt>
                <c:pt idx="119478">
                  <c:v>1.0741231880000001E-6</c:v>
                </c:pt>
                <c:pt idx="119479">
                  <c:v>5.5853576850000003E-7</c:v>
                </c:pt>
                <c:pt idx="119480">
                  <c:v>3.0586229570000002E-7</c:v>
                </c:pt>
                <c:pt idx="119481">
                  <c:v>1.818696231E-6</c:v>
                </c:pt>
                <c:pt idx="119482">
                  <c:v>7.419007924E-6</c:v>
                </c:pt>
                <c:pt idx="119483">
                  <c:v>3.6034089890000002E-7</c:v>
                </c:pt>
                <c:pt idx="119484">
                  <c:v>1.8449134290000001E-7</c:v>
                </c:pt>
                <c:pt idx="119485">
                  <c:v>3.7331835560000001E-8</c:v>
                </c:pt>
                <c:pt idx="119486">
                  <c:v>7.6552553839999997E-8</c:v>
                </c:pt>
                <c:pt idx="119487">
                  <c:v>3.9218743630000001E-8</c:v>
                </c:pt>
                <c:pt idx="119488">
                  <c:v>1.337064307E-8</c:v>
                </c:pt>
                <c:pt idx="119489">
                  <c:v>2.5050734330000001E-9</c:v>
                </c:pt>
                <c:pt idx="119490">
                  <c:v>7.2012924989999999E-8</c:v>
                </c:pt>
                <c:pt idx="119491">
                  <c:v>2.3305475060000001E-9</c:v>
                </c:pt>
                <c:pt idx="119492">
                  <c:v>9.2616961199999992E-9</c:v>
                </c:pt>
                <c:pt idx="119493">
                  <c:v>1.1926032400000001E-8</c:v>
                </c:pt>
                <c:pt idx="119494">
                  <c:v>7.5338938990000006E-9</c:v>
                </c:pt>
                <c:pt idx="119495">
                  <c:v>2.031412024E-8</c:v>
                </c:pt>
                <c:pt idx="119496">
                  <c:v>2.0094593289999999E-8</c:v>
                </c:pt>
                <c:pt idx="119497">
                  <c:v>9.5979237400000008E-9</c:v>
                </c:pt>
                <c:pt idx="119498">
                  <c:v>1.006938283E-8</c:v>
                </c:pt>
                <c:pt idx="119499">
                  <c:v>4.3457408849999999E-8</c:v>
                </c:pt>
                <c:pt idx="119500">
                  <c:v>1.196074655E-8</c:v>
                </c:pt>
                <c:pt idx="119501">
                  <c:v>4.7570675819999999E-8</c:v>
                </c:pt>
                <c:pt idx="119502">
                  <c:v>8.8475033690000004E-8</c:v>
                </c:pt>
                <c:pt idx="119503">
                  <c:v>2.2358018189999998E-8</c:v>
                </c:pt>
                <c:pt idx="119504">
                  <c:v>2.3579494820000001E-8</c:v>
                </c:pt>
                <c:pt idx="119505">
                  <c:v>1.141329739E-8</c:v>
                </c:pt>
                <c:pt idx="119506">
                  <c:v>8.1949261530000008E-9</c:v>
                </c:pt>
                <c:pt idx="119507">
                  <c:v>5.2588437570000002E-9</c:v>
                </c:pt>
                <c:pt idx="119508">
                  <c:v>8.9783599419999996E-9</c:v>
                </c:pt>
                <c:pt idx="119509">
                  <c:v>3.3670927600000001E-8</c:v>
                </c:pt>
                <c:pt idx="119510">
                  <c:v>6.8503205639999993E-8</c:v>
                </c:pt>
                <c:pt idx="119511">
                  <c:v>8.5570783640000002E-8</c:v>
                </c:pt>
                <c:pt idx="119512">
                  <c:v>1.171657247E-7</c:v>
                </c:pt>
                <c:pt idx="119513">
                  <c:v>2.234112751E-7</c:v>
                </c:pt>
                <c:pt idx="119514">
                  <c:v>4.9942880759999995E-7</c:v>
                </c:pt>
                <c:pt idx="119515">
                  <c:v>3.0980828590000001E-8</c:v>
                </c:pt>
                <c:pt idx="119516">
                  <c:v>9.2031387030000001E-8</c:v>
                </c:pt>
                <c:pt idx="119517">
                  <c:v>1.7115962919999999E-8</c:v>
                </c:pt>
                <c:pt idx="119518">
                  <c:v>6.4988177669999997E-8</c:v>
                </c:pt>
                <c:pt idx="119519">
                  <c:v>1.3870326469999999E-7</c:v>
                </c:pt>
                <c:pt idx="119520">
                  <c:v>1.7528049709999999E-7</c:v>
                </c:pt>
                <c:pt idx="119521">
                  <c:v>9.5615620780000008E-7</c:v>
                </c:pt>
                <c:pt idx="119522">
                  <c:v>2.9895128659999998E-6</c:v>
                </c:pt>
                <c:pt idx="119523">
                  <c:v>2.9356811519999998E-7</c:v>
                </c:pt>
                <c:pt idx="119524">
                  <c:v>5.5793262429999997E-7</c:v>
                </c:pt>
                <c:pt idx="119525">
                  <c:v>7.2810539159999995E-7</c:v>
                </c:pt>
                <c:pt idx="119526">
                  <c:v>3.0102276339999998E-7</c:v>
                </c:pt>
                <c:pt idx="119527">
                  <c:v>1.522751241E-7</c:v>
                </c:pt>
                <c:pt idx="119528">
                  <c:v>1.3888563339999999E-7</c:v>
                </c:pt>
                <c:pt idx="119529">
                  <c:v>1.780596799E-7</c:v>
                </c:pt>
                <c:pt idx="119530">
                  <c:v>5.7662340290000003E-7</c:v>
                </c:pt>
                <c:pt idx="119531">
                  <c:v>2.8679969419999999E-7</c:v>
                </c:pt>
                <c:pt idx="119532">
                  <c:v>1.093336287E-7</c:v>
                </c:pt>
                <c:pt idx="119533">
                  <c:v>6.1912725719999995E-7</c:v>
                </c:pt>
                <c:pt idx="119534">
                  <c:v>3.4550650859999998E-7</c:v>
                </c:pt>
                <c:pt idx="119535">
                  <c:v>5.2788371820000002E-8</c:v>
                </c:pt>
                <c:pt idx="119536">
                  <c:v>3.960898139E-8</c:v>
                </c:pt>
                <c:pt idx="119537">
                  <c:v>6.088855992E-9</c:v>
                </c:pt>
                <c:pt idx="119538">
                  <c:v>4.1089223810000001E-10</c:v>
                </c:pt>
                <c:pt idx="119539">
                  <c:v>1.7427407559999999E-8</c:v>
                </c:pt>
                <c:pt idx="119540">
                  <c:v>7.0581578099999999E-9</c:v>
                </c:pt>
                <c:pt idx="119541">
                  <c:v>1.0084450920000001E-8</c:v>
                </c:pt>
                <c:pt idx="119542">
                  <c:v>4.6249562890000002E-9</c:v>
                </c:pt>
                <c:pt idx="119543">
                  <c:v>5.9128933679999999E-9</c:v>
                </c:pt>
                <c:pt idx="119544">
                  <c:v>5.5934126089999997E-9</c:v>
                </c:pt>
                <c:pt idx="119545">
                  <c:v>1.384287187E-8</c:v>
                </c:pt>
                <c:pt idx="119546">
                  <c:v>3.8660142230000002E-9</c:v>
                </c:pt>
                <c:pt idx="119547">
                  <c:v>6.8653771929999998E-9</c:v>
                </c:pt>
                <c:pt idx="119548">
                  <c:v>7.9891320849999998E-9</c:v>
                </c:pt>
                <c:pt idx="119549">
                  <c:v>7.4426081390000001E-9</c:v>
                </c:pt>
                <c:pt idx="119550">
                  <c:v>6.3893386800000001E-9</c:v>
                </c:pt>
                <c:pt idx="119551">
                  <c:v>4.2131203420000002E-9</c:v>
                </c:pt>
                <c:pt idx="119552">
                  <c:v>4.3282940790000004E-9</c:v>
                </c:pt>
                <c:pt idx="119553">
                  <c:v>1.043913612E-7</c:v>
                </c:pt>
                <c:pt idx="119554">
                  <c:v>7.9591862889999995E-8</c:v>
                </c:pt>
                <c:pt idx="119555">
                  <c:v>3.6694732020000002E-8</c:v>
                </c:pt>
                <c:pt idx="119556">
                  <c:v>1.2108999100000001E-8</c:v>
                </c:pt>
                <c:pt idx="119557">
                  <c:v>6.1911557590000004E-9</c:v>
                </c:pt>
                <c:pt idx="119558">
                  <c:v>1.235466191E-8</c:v>
                </c:pt>
                <c:pt idx="119559">
                  <c:v>1.8203386060000001E-8</c:v>
                </c:pt>
                <c:pt idx="119560">
                  <c:v>8.5861253709999992E-9</c:v>
                </c:pt>
                <c:pt idx="119561">
                  <c:v>6.7836310219999999E-8</c:v>
                </c:pt>
                <c:pt idx="119562">
                  <c:v>9.3924494380000004E-8</c:v>
                </c:pt>
                <c:pt idx="119563">
                  <c:v>5.3283295720000001E-8</c:v>
                </c:pt>
                <c:pt idx="119564">
                  <c:v>8.4280712489999997E-8</c:v>
                </c:pt>
                <c:pt idx="119565">
                  <c:v>2.4302567330000001E-7</c:v>
                </c:pt>
                <c:pt idx="119566">
                  <c:v>8.5898258300000001E-8</c:v>
                </c:pt>
                <c:pt idx="119567">
                  <c:v>4.0435521150000001E-8</c:v>
                </c:pt>
                <c:pt idx="119568">
                  <c:v>3.8492512700000001E-8</c:v>
                </c:pt>
                <c:pt idx="119569">
                  <c:v>6.1119456199999996E-8</c:v>
                </c:pt>
                <c:pt idx="119570">
                  <c:v>5.103667129E-8</c:v>
                </c:pt>
                <c:pt idx="119571">
                  <c:v>1.1999405370000001E-7</c:v>
                </c:pt>
                <c:pt idx="119572">
                  <c:v>2.38311892E-7</c:v>
                </c:pt>
                <c:pt idx="119573">
                  <c:v>3.1710296520000002E-6</c:v>
                </c:pt>
                <c:pt idx="119574">
                  <c:v>1.4265070669999999E-6</c:v>
                </c:pt>
                <c:pt idx="119575">
                  <c:v>1.7522928979999999E-7</c:v>
                </c:pt>
                <c:pt idx="119576">
                  <c:v>1.8769640579999999E-7</c:v>
                </c:pt>
                <c:pt idx="119577">
                  <c:v>2.1986580679999999E-7</c:v>
                </c:pt>
                <c:pt idx="119578">
                  <c:v>8.7464694299999996E-9</c:v>
                </c:pt>
                <c:pt idx="119579">
                  <c:v>1.005247857E-8</c:v>
                </c:pt>
                <c:pt idx="119580">
                  <c:v>3.6490540640000001E-8</c:v>
                </c:pt>
                <c:pt idx="119581">
                  <c:v>3.1005054080000001E-8</c:v>
                </c:pt>
                <c:pt idx="119582">
                  <c:v>8.0998473569999993E-9</c:v>
                </c:pt>
                <c:pt idx="119583">
                  <c:v>6.2027508720000002E-9</c:v>
                </c:pt>
                <c:pt idx="119584">
                  <c:v>1.6472348689999999E-8</c:v>
                </c:pt>
                <c:pt idx="119585">
                  <c:v>1.4193250259999999E-8</c:v>
                </c:pt>
                <c:pt idx="119586">
                  <c:v>6.6761616790000001E-9</c:v>
                </c:pt>
                <c:pt idx="119587">
                  <c:v>6.3581341079999999E-9</c:v>
                </c:pt>
                <c:pt idx="119588">
                  <c:v>5.6995437300000002E-9</c:v>
                </c:pt>
                <c:pt idx="119589">
                  <c:v>1.2178490230000001E-9</c:v>
                </c:pt>
                <c:pt idx="119590">
                  <c:v>3.5836813250000002E-9</c:v>
                </c:pt>
                <c:pt idx="119591">
                  <c:v>3.4331337709999999E-9</c:v>
                </c:pt>
                <c:pt idx="119592">
                  <c:v>2.9727211040000002E-9</c:v>
                </c:pt>
                <c:pt idx="119593">
                  <c:v>4.0909968109999998E-9</c:v>
                </c:pt>
                <c:pt idx="119594">
                  <c:v>3.1196803080000002E-9</c:v>
                </c:pt>
                <c:pt idx="119595">
                  <c:v>2.6928498350000001E-9</c:v>
                </c:pt>
                <c:pt idx="119596">
                  <c:v>4.5228983300000004E-9</c:v>
                </c:pt>
                <c:pt idx="119597">
                  <c:v>6.3882011569999997E-9</c:v>
                </c:pt>
                <c:pt idx="119598">
                  <c:v>5.2092416229999999E-9</c:v>
                </c:pt>
                <c:pt idx="119599">
                  <c:v>5.2036166029999996E-9</c:v>
                </c:pt>
                <c:pt idx="119600">
                  <c:v>8.6485550310000003E-9</c:v>
                </c:pt>
                <c:pt idx="119601">
                  <c:v>5.7345239309999998E-9</c:v>
                </c:pt>
                <c:pt idx="119602">
                  <c:v>1.2012952430000001E-8</c:v>
                </c:pt>
                <c:pt idx="119603">
                  <c:v>1.1502177829999999E-8</c:v>
                </c:pt>
                <c:pt idx="119604">
                  <c:v>6.1386375460000001E-9</c:v>
                </c:pt>
                <c:pt idx="119605">
                  <c:v>3.4509056720000001E-8</c:v>
                </c:pt>
                <c:pt idx="119606">
                  <c:v>2.074795366E-9</c:v>
                </c:pt>
                <c:pt idx="119607">
                  <c:v>1.9671871919999999E-8</c:v>
                </c:pt>
                <c:pt idx="119608">
                  <c:v>1.105916486E-8</c:v>
                </c:pt>
                <c:pt idx="119609">
                  <c:v>9.6350708439999999E-8</c:v>
                </c:pt>
                <c:pt idx="119610">
                  <c:v>2.0975573689999999E-9</c:v>
                </c:pt>
                <c:pt idx="119611">
                  <c:v>2.3742306760000001E-8</c:v>
                </c:pt>
                <c:pt idx="119612">
                  <c:v>4.513147221E-9</c:v>
                </c:pt>
                <c:pt idx="119613">
                  <c:v>1.7237591399999999E-6</c:v>
                </c:pt>
                <c:pt idx="119614">
                  <c:v>2.7517193150000001E-7</c:v>
                </c:pt>
                <c:pt idx="119615">
                  <c:v>1.7997522300000001E-7</c:v>
                </c:pt>
                <c:pt idx="119616">
                  <c:v>2.7589302349999997E-7</c:v>
                </c:pt>
                <c:pt idx="119617">
                  <c:v>1.3058829989999999E-6</c:v>
                </c:pt>
                <c:pt idx="119618">
                  <c:v>8.7500986189999998E-8</c:v>
                </c:pt>
                <c:pt idx="119619">
                  <c:v>1.6748815209999999E-8</c:v>
                </c:pt>
                <c:pt idx="119620">
                  <c:v>2.053753909E-8</c:v>
                </c:pt>
                <c:pt idx="119621">
                  <c:v>1.2095110250000001E-7</c:v>
                </c:pt>
                <c:pt idx="119622">
                  <c:v>3.1895489599999999E-8</c:v>
                </c:pt>
                <c:pt idx="119623">
                  <c:v>9.5160555859999997E-9</c:v>
                </c:pt>
                <c:pt idx="119624">
                  <c:v>2.8744105049999999E-9</c:v>
                </c:pt>
                <c:pt idx="119625">
                  <c:v>3.7464474649999998E-7</c:v>
                </c:pt>
                <c:pt idx="119626">
                  <c:v>1.049095478E-8</c:v>
                </c:pt>
                <c:pt idx="119627">
                  <c:v>7.4057481500000002E-9</c:v>
                </c:pt>
                <c:pt idx="119628">
                  <c:v>2.7135964240000002E-9</c:v>
                </c:pt>
                <c:pt idx="119629">
                  <c:v>3.5592901649999999E-8</c:v>
                </c:pt>
                <c:pt idx="119630">
                  <c:v>8.9923436850000002E-10</c:v>
                </c:pt>
                <c:pt idx="119631">
                  <c:v>4.7576939179999999E-10</c:v>
                </c:pt>
                <c:pt idx="119632">
                  <c:v>3.8363630820000001E-10</c:v>
                </c:pt>
                <c:pt idx="119633">
                  <c:v>4.31918438E-8</c:v>
                </c:pt>
                <c:pt idx="119634">
                  <c:v>4.9531968200000001E-9</c:v>
                </c:pt>
                <c:pt idx="119635">
                  <c:v>7.6418064019999997E-10</c:v>
                </c:pt>
                <c:pt idx="119636">
                  <c:v>1.4060597119999999E-10</c:v>
                </c:pt>
                <c:pt idx="119637">
                  <c:v>4.8141184760000004E-9</c:v>
                </c:pt>
                <c:pt idx="119638">
                  <c:v>5.4663613569999997E-10</c:v>
                </c:pt>
                <c:pt idx="119639">
                  <c:v>7.1206283410000002E-10</c:v>
                </c:pt>
                <c:pt idx="119640">
                  <c:v>7.0119674910000001E-10</c:v>
                </c:pt>
                <c:pt idx="119641">
                  <c:v>5.8359658889999996E-10</c:v>
                </c:pt>
                <c:pt idx="119642">
                  <c:v>5.9752641120000005E-10</c:v>
                </c:pt>
                <c:pt idx="119643">
                  <c:v>5.7714863369999999E-10</c:v>
                </c:pt>
                <c:pt idx="119644">
                  <c:v>6.914311218E-10</c:v>
                </c:pt>
                <c:pt idx="119645">
                  <c:v>6.9341115990000001E-9</c:v>
                </c:pt>
                <c:pt idx="119646">
                  <c:v>1.436279377E-9</c:v>
                </c:pt>
                <c:pt idx="119647">
                  <c:v>1.6569726830000001E-10</c:v>
                </c:pt>
                <c:pt idx="119648">
                  <c:v>2.499790113E-9</c:v>
                </c:pt>
                <c:pt idx="119649">
                  <c:v>9.6499443669999992E-9</c:v>
                </c:pt>
                <c:pt idx="119650">
                  <c:v>1.57547511E-9</c:v>
                </c:pt>
                <c:pt idx="119651">
                  <c:v>1.9880647899999999E-9</c:v>
                </c:pt>
                <c:pt idx="119652">
                  <c:v>4.2852283290000002E-9</c:v>
                </c:pt>
                <c:pt idx="119653">
                  <c:v>6.3546590360000002E-8</c:v>
                </c:pt>
                <c:pt idx="119654">
                  <c:v>2.4237629989999999E-9</c:v>
                </c:pt>
                <c:pt idx="119655">
                  <c:v>9.9860342189999997E-9</c:v>
                </c:pt>
                <c:pt idx="119656">
                  <c:v>4.1883325079999998E-8</c:v>
                </c:pt>
                <c:pt idx="119657">
                  <c:v>8.9261385549999995E-7</c:v>
                </c:pt>
                <c:pt idx="119658">
                  <c:v>3.4753358660000001E-8</c:v>
                </c:pt>
                <c:pt idx="119659">
                  <c:v>9.5830042619999995E-9</c:v>
                </c:pt>
                <c:pt idx="119660">
                  <c:v>5.8060315390000002E-9</c:v>
                </c:pt>
                <c:pt idx="119661">
                  <c:v>6.2769701849999997E-8</c:v>
                </c:pt>
                <c:pt idx="119662">
                  <c:v>1.599665804E-8</c:v>
                </c:pt>
                <c:pt idx="119663">
                  <c:v>1.038952276E-8</c:v>
                </c:pt>
                <c:pt idx="119664">
                  <c:v>5.2893482870000001E-10</c:v>
                </c:pt>
                <c:pt idx="119665">
                  <c:v>1.3663530229999999E-6</c:v>
                </c:pt>
                <c:pt idx="119666">
                  <c:v>2.040782245E-9</c:v>
                </c:pt>
                <c:pt idx="119667">
                  <c:v>1.5604709749999999E-8</c:v>
                </c:pt>
                <c:pt idx="119668">
                  <c:v>2.59765323E-8</c:v>
                </c:pt>
                <c:pt idx="119669">
                  <c:v>1.9490973699999999E-7</c:v>
                </c:pt>
                <c:pt idx="119670">
                  <c:v>6.754521148E-9</c:v>
                </c:pt>
                <c:pt idx="119671">
                  <c:v>6.2324406109999998E-9</c:v>
                </c:pt>
                <c:pt idx="119672">
                  <c:v>6.281583206E-9</c:v>
                </c:pt>
                <c:pt idx="119673">
                  <c:v>2.5819891780000001E-8</c:v>
                </c:pt>
                <c:pt idx="119674">
                  <c:v>1.689762437E-9</c:v>
                </c:pt>
                <c:pt idx="119675">
                  <c:v>2.9592810480000002E-9</c:v>
                </c:pt>
                <c:pt idx="119676">
                  <c:v>3.6681347429999999E-9</c:v>
                </c:pt>
                <c:pt idx="119677">
                  <c:v>9.6343987310000001E-8</c:v>
                </c:pt>
                <c:pt idx="119678">
                  <c:v>1.5613368319999999E-9</c:v>
                </c:pt>
                <c:pt idx="119679">
                  <c:v>4.7756424990000003E-10</c:v>
                </c:pt>
                <c:pt idx="119680">
                  <c:v>2.1992747420000001E-10</c:v>
                </c:pt>
                <c:pt idx="119681">
                  <c:v>1.413152881E-9</c:v>
                </c:pt>
                <c:pt idx="119682">
                  <c:v>5.501494309E-11</c:v>
                </c:pt>
                <c:pt idx="119683">
                  <c:v>1.916915492E-11</c:v>
                </c:pt>
                <c:pt idx="119684">
                  <c:v>9.5197969990000006E-12</c:v>
                </c:pt>
                <c:pt idx="119685">
                  <c:v>1.5685673430000001E-9</c:v>
                </c:pt>
                <c:pt idx="119686">
                  <c:v>2.2865246E-11</c:v>
                </c:pt>
                <c:pt idx="119687">
                  <c:v>3.383998358E-11</c:v>
                </c:pt>
                <c:pt idx="119688">
                  <c:v>3.9678849639999999E-11</c:v>
                </c:pt>
                <c:pt idx="119689">
                  <c:v>1.712977207E-9</c:v>
                </c:pt>
                <c:pt idx="119690">
                  <c:v>8.0080838909999992E-12</c:v>
                </c:pt>
                <c:pt idx="119691">
                  <c:v>2.4841456430000001E-15</c:v>
                </c:pt>
                <c:pt idx="119692">
                  <c:v>9.2958564000000003E-12</c:v>
                </c:pt>
                <c:pt idx="119693">
                  <c:v>5.3298711800000004E-10</c:v>
                </c:pt>
                <c:pt idx="119694">
                  <c:v>1.548761036E-10</c:v>
                </c:pt>
                <c:pt idx="119695">
                  <c:v>2.7473466290000002E-10</c:v>
                </c:pt>
                <c:pt idx="119696">
                  <c:v>3.4087292659999998E-10</c:v>
                </c:pt>
                <c:pt idx="119697">
                  <c:v>2.7222037309999999E-8</c:v>
                </c:pt>
                <c:pt idx="119698">
                  <c:v>1.1413325729999999E-9</c:v>
                </c:pt>
                <c:pt idx="119699">
                  <c:v>1.7831142719999999E-9</c:v>
                </c:pt>
                <c:pt idx="119700">
                  <c:v>2.4137643329999998E-9</c:v>
                </c:pt>
                <c:pt idx="119701">
                  <c:v>3.7100190260000001E-8</c:v>
                </c:pt>
                <c:pt idx="119702">
                  <c:v>4.2081713930000002E-9</c:v>
                </c:pt>
                <c:pt idx="119703">
                  <c:v>4.0820700169999998E-9</c:v>
                </c:pt>
                <c:pt idx="119704">
                  <c:v>6.4059903429999996E-9</c:v>
                </c:pt>
                <c:pt idx="119705">
                  <c:v>5.102925004E-7</c:v>
                </c:pt>
                <c:pt idx="119706">
                  <c:v>1.6631732789999999E-8</c:v>
                </c:pt>
                <c:pt idx="119707">
                  <c:v>6.6441060279999997E-9</c:v>
                </c:pt>
                <c:pt idx="119708">
                  <c:v>7.7034272579999996E-10</c:v>
                </c:pt>
                <c:pt idx="119709">
                  <c:v>9.739385216E-7</c:v>
                </c:pt>
                <c:pt idx="119710">
                  <c:v>5.7512530330000001E-9</c:v>
                </c:pt>
                <c:pt idx="119711">
                  <c:v>7.7376659029999994E-9</c:v>
                </c:pt>
                <c:pt idx="119712">
                  <c:v>4.3205230999999996E-9</c:v>
                </c:pt>
                <c:pt idx="119713">
                  <c:v>6.7158778569999997E-8</c:v>
                </c:pt>
                <c:pt idx="119714">
                  <c:v>6.7673264560000002E-9</c:v>
                </c:pt>
                <c:pt idx="119715">
                  <c:v>5.5013516150000001E-9</c:v>
                </c:pt>
                <c:pt idx="119716">
                  <c:v>3.3340875709999999E-9</c:v>
                </c:pt>
                <c:pt idx="119717">
                  <c:v>2.5738366879999998E-8</c:v>
                </c:pt>
                <c:pt idx="119718">
                  <c:v>4.4121435270000002E-9</c:v>
                </c:pt>
                <c:pt idx="119719">
                  <c:v>3.046907867E-9</c:v>
                </c:pt>
                <c:pt idx="119720">
                  <c:v>2.3522741829999998E-9</c:v>
                </c:pt>
                <c:pt idx="119721">
                  <c:v>1.9503017429999999E-8</c:v>
                </c:pt>
                <c:pt idx="119722">
                  <c:v>2.0546434890000001E-9</c:v>
                </c:pt>
                <c:pt idx="119723">
                  <c:v>5.1003218529999996E-10</c:v>
                </c:pt>
                <c:pt idx="119724">
                  <c:v>4.9100037699999996E-10</c:v>
                </c:pt>
                <c:pt idx="119725">
                  <c:v>1.4932453230000001E-8</c:v>
                </c:pt>
                <c:pt idx="119726">
                  <c:v>2.6704356910000001E-10</c:v>
                </c:pt>
                <c:pt idx="119727">
                  <c:v>7.8388541270000002E-11</c:v>
                </c:pt>
                <c:pt idx="119728">
                  <c:v>2.4633504219999999E-10</c:v>
                </c:pt>
                <c:pt idx="119729">
                  <c:v>2.749143022E-9</c:v>
                </c:pt>
                <c:pt idx="119730">
                  <c:v>1.881257233E-10</c:v>
                </c:pt>
                <c:pt idx="119731">
                  <c:v>7.4244988299999997E-10</c:v>
                </c:pt>
                <c:pt idx="119732">
                  <c:v>6.6894597160000004E-10</c:v>
                </c:pt>
                <c:pt idx="119733">
                  <c:v>4.615079745E-10</c:v>
                </c:pt>
                <c:pt idx="119734">
                  <c:v>8.4807757770000001E-10</c:v>
                </c:pt>
                <c:pt idx="119735">
                  <c:v>1.116119548E-9</c:v>
                </c:pt>
                <c:pt idx="119736">
                  <c:v>1.011645273E-9</c:v>
                </c:pt>
                <c:pt idx="119737">
                  <c:v>1.3724163289999999E-9</c:v>
                </c:pt>
                <c:pt idx="119738">
                  <c:v>9.5878114360000002E-10</c:v>
                </c:pt>
                <c:pt idx="119739">
                  <c:v>4.9926471059999999E-10</c:v>
                </c:pt>
                <c:pt idx="119740">
                  <c:v>3.7622201650000002E-10</c:v>
                </c:pt>
                <c:pt idx="119741">
                  <c:v>4.073071759E-10</c:v>
                </c:pt>
                <c:pt idx="119742">
                  <c:v>1.0503177550000001E-10</c:v>
                </c:pt>
                <c:pt idx="119743">
                  <c:v>3.2088218629999999E-10</c:v>
                </c:pt>
                <c:pt idx="119744">
                  <c:v>9.9624693700000006E-11</c:v>
                </c:pt>
                <c:pt idx="119745">
                  <c:v>4.1501779019999999E-9</c:v>
                </c:pt>
                <c:pt idx="119746">
                  <c:v>3.4277197289999999E-9</c:v>
                </c:pt>
                <c:pt idx="119747">
                  <c:v>6.1505922499999998E-9</c:v>
                </c:pt>
                <c:pt idx="119748">
                  <c:v>1.4647643780000001E-8</c:v>
                </c:pt>
                <c:pt idx="119749">
                  <c:v>3.9567336799999998E-7</c:v>
                </c:pt>
                <c:pt idx="119750">
                  <c:v>5.6698379180000003E-9</c:v>
                </c:pt>
                <c:pt idx="119751">
                  <c:v>8.8812622090000008E-9</c:v>
                </c:pt>
                <c:pt idx="119752">
                  <c:v>7.0025442859999998E-9</c:v>
                </c:pt>
                <c:pt idx="119753">
                  <c:v>6.0010112210000004E-9</c:v>
                </c:pt>
                <c:pt idx="119754">
                  <c:v>4.6663712500000003E-9</c:v>
                </c:pt>
                <c:pt idx="119755">
                  <c:v>9.3417963610000006E-9</c:v>
                </c:pt>
                <c:pt idx="119756">
                  <c:v>1.406613773E-8</c:v>
                </c:pt>
                <c:pt idx="119757">
                  <c:v>9.236843682E-8</c:v>
                </c:pt>
                <c:pt idx="119758">
                  <c:v>2.359137398E-8</c:v>
                </c:pt>
                <c:pt idx="119759">
                  <c:v>1.0175763149999999E-8</c:v>
                </c:pt>
                <c:pt idx="119760">
                  <c:v>2.6739068110000001E-9</c:v>
                </c:pt>
                <c:pt idx="119761">
                  <c:v>2.6376009259999999E-8</c:v>
                </c:pt>
                <c:pt idx="119762">
                  <c:v>8.4279782630000002E-9</c:v>
                </c:pt>
                <c:pt idx="119763">
                  <c:v>6.3808423789999998E-9</c:v>
                </c:pt>
                <c:pt idx="119764">
                  <c:v>5.4901096160000004E-10</c:v>
                </c:pt>
                <c:pt idx="119765">
                  <c:v>1.0262855630000001E-9</c:v>
                </c:pt>
                <c:pt idx="119766">
                  <c:v>9.6337172009999998E-9</c:v>
                </c:pt>
                <c:pt idx="119767">
                  <c:v>4.1295809340000001E-9</c:v>
                </c:pt>
                <c:pt idx="119768">
                  <c:v>6.8139091910000002E-9</c:v>
                </c:pt>
                <c:pt idx="119769">
                  <c:v>5.5710179449999999E-8</c:v>
                </c:pt>
                <c:pt idx="119770">
                  <c:v>1.6804236799999999E-9</c:v>
                </c:pt>
                <c:pt idx="119771">
                  <c:v>2.3814139100000002E-9</c:v>
                </c:pt>
                <c:pt idx="119772">
                  <c:v>1.032511142E-9</c:v>
                </c:pt>
                <c:pt idx="119773">
                  <c:v>6.0002302059999998E-10</c:v>
                </c:pt>
                <c:pt idx="119774">
                  <c:v>2.8711800989999998E-10</c:v>
                </c:pt>
                <c:pt idx="119775">
                  <c:v>2.0261719529999999E-10</c:v>
                </c:pt>
                <c:pt idx="119776">
                  <c:v>7.9542289710000003E-10</c:v>
                </c:pt>
                <c:pt idx="119777">
                  <c:v>5.9019343359999998E-9</c:v>
                </c:pt>
                <c:pt idx="119778">
                  <c:v>2.412684851E-9</c:v>
                </c:pt>
                <c:pt idx="119779">
                  <c:v>4.4312158849999997E-9</c:v>
                </c:pt>
                <c:pt idx="119780">
                  <c:v>5.9550936930000001E-9</c:v>
                </c:pt>
                <c:pt idx="119781">
                  <c:v>2.6400626190000001E-8</c:v>
                </c:pt>
                <c:pt idx="119782">
                  <c:v>9.7707406509999996E-11</c:v>
                </c:pt>
                <c:pt idx="119783">
                  <c:v>1.689006371E-9</c:v>
                </c:pt>
                <c:pt idx="119784">
                  <c:v>4.025989947E-10</c:v>
                </c:pt>
                <c:pt idx="119785">
                  <c:v>2.5892319840000001E-9</c:v>
                </c:pt>
                <c:pt idx="119786">
                  <c:v>9.5518307480000009E-10</c:v>
                </c:pt>
                <c:pt idx="119787">
                  <c:v>1.9778866779999999E-9</c:v>
                </c:pt>
                <c:pt idx="119788">
                  <c:v>3.9042956379999998E-10</c:v>
                </c:pt>
                <c:pt idx="119789">
                  <c:v>3.7744519679999999E-9</c:v>
                </c:pt>
                <c:pt idx="119790">
                  <c:v>7.8494728860000001E-10</c:v>
                </c:pt>
                <c:pt idx="119791">
                  <c:v>9.3248597450000004E-10</c:v>
                </c:pt>
                <c:pt idx="119792">
                  <c:v>9.1910305549999999E-11</c:v>
                </c:pt>
                <c:pt idx="119793">
                  <c:v>3.7619932100000002E-9</c:v>
                </c:pt>
                <c:pt idx="119794">
                  <c:v>1.0556756279999999E-9</c:v>
                </c:pt>
                <c:pt idx="119795">
                  <c:v>3.1229015629999998E-10</c:v>
                </c:pt>
                <c:pt idx="119796">
                  <c:v>3.3920576560000002E-10</c:v>
                </c:pt>
                <c:pt idx="119797">
                  <c:v>2.8256628059999999E-8</c:v>
                </c:pt>
                <c:pt idx="119798">
                  <c:v>7.0581609880000001E-9</c:v>
                </c:pt>
                <c:pt idx="119799">
                  <c:v>1.120293511E-8</c:v>
                </c:pt>
                <c:pt idx="119800">
                  <c:v>7.5065264600000006E-8</c:v>
                </c:pt>
                <c:pt idx="119801">
                  <c:v>1.5136077340000001E-7</c:v>
                </c:pt>
                <c:pt idx="119802">
                  <c:v>9.8062348070000001E-9</c:v>
                </c:pt>
                <c:pt idx="119803">
                  <c:v>2.7299793020000002E-9</c:v>
                </c:pt>
                <c:pt idx="119804">
                  <c:v>2.5697830180000001E-9</c:v>
                </c:pt>
                <c:pt idx="119805">
                  <c:v>1.349110992E-8</c:v>
                </c:pt>
                <c:pt idx="119806">
                  <c:v>1.8986890880000002E-9</c:v>
                </c:pt>
                <c:pt idx="119807">
                  <c:v>2.2319514129999998E-9</c:v>
                </c:pt>
                <c:pt idx="119808">
                  <c:v>1.4442431450000001E-8</c:v>
                </c:pt>
                <c:pt idx="119809">
                  <c:v>6.097642509E-8</c:v>
                </c:pt>
                <c:pt idx="119810">
                  <c:v>4.9668732919999997E-9</c:v>
                </c:pt>
                <c:pt idx="119811">
                  <c:v>4.339258247E-9</c:v>
                </c:pt>
                <c:pt idx="119812">
                  <c:v>9.0397825479999993E-9</c:v>
                </c:pt>
                <c:pt idx="119813">
                  <c:v>1.8326666560000001E-9</c:v>
                </c:pt>
                <c:pt idx="119814">
                  <c:v>7.1295134680000002E-10</c:v>
                </c:pt>
                <c:pt idx="119815">
                  <c:v>1.2162193469999999E-9</c:v>
                </c:pt>
                <c:pt idx="119816">
                  <c:v>1.168024056E-9</c:v>
                </c:pt>
                <c:pt idx="119817">
                  <c:v>6.8534241150000003E-10</c:v>
                </c:pt>
                <c:pt idx="119818">
                  <c:v>8.6568908749999995E-10</c:v>
                </c:pt>
                <c:pt idx="119819">
                  <c:v>1.507363204E-10</c:v>
                </c:pt>
                <c:pt idx="119820">
                  <c:v>1.7906729129999999E-8</c:v>
                </c:pt>
                <c:pt idx="119821">
                  <c:v>2.496306872E-8</c:v>
                </c:pt>
                <c:pt idx="119822">
                  <c:v>8.9042141629999998E-9</c:v>
                </c:pt>
                <c:pt idx="119823">
                  <c:v>4.5658902690000003E-9</c:v>
                </c:pt>
                <c:pt idx="119824">
                  <c:v>1.002261855E-10</c:v>
                </c:pt>
                <c:pt idx="119825">
                  <c:v>1.4117120499999999E-9</c:v>
                </c:pt>
                <c:pt idx="119826">
                  <c:v>4.2737090819999996E-9</c:v>
                </c:pt>
                <c:pt idx="119827">
                  <c:v>1.095220719E-9</c:v>
                </c:pt>
                <c:pt idx="119828">
                  <c:v>3.9800834759999998E-9</c:v>
                </c:pt>
                <c:pt idx="119829">
                  <c:v>6.9928459640000003E-9</c:v>
                </c:pt>
                <c:pt idx="119830">
                  <c:v>5.2395334089999999E-9</c:v>
                </c:pt>
                <c:pt idx="119831">
                  <c:v>2.522475531E-9</c:v>
                </c:pt>
                <c:pt idx="119832">
                  <c:v>2.841798499E-9</c:v>
                </c:pt>
                <c:pt idx="119833">
                  <c:v>2.675577802E-9</c:v>
                </c:pt>
                <c:pt idx="119834">
                  <c:v>1.510551458E-10</c:v>
                </c:pt>
                <c:pt idx="119835">
                  <c:v>3.7256320619999997E-10</c:v>
                </c:pt>
                <c:pt idx="119836">
                  <c:v>1.8069193630000001E-9</c:v>
                </c:pt>
                <c:pt idx="119837">
                  <c:v>1.9762218990000001E-10</c:v>
                </c:pt>
                <c:pt idx="119838">
                  <c:v>2.9986440600000001E-10</c:v>
                </c:pt>
                <c:pt idx="119839">
                  <c:v>1.1582066229999999E-9</c:v>
                </c:pt>
                <c:pt idx="119840">
                  <c:v>8.4488535980000001E-10</c:v>
                </c:pt>
                <c:pt idx="119841">
                  <c:v>1.3179993990000001E-9</c:v>
                </c:pt>
                <c:pt idx="119842">
                  <c:v>3.3398084720000002E-9</c:v>
                </c:pt>
                <c:pt idx="119843">
                  <c:v>6.6748521019999997E-9</c:v>
                </c:pt>
                <c:pt idx="119844">
                  <c:v>2.651658271E-9</c:v>
                </c:pt>
                <c:pt idx="119845">
                  <c:v>1.4031561980000001E-9</c:v>
                </c:pt>
                <c:pt idx="119846">
                  <c:v>4.3173414469999999E-9</c:v>
                </c:pt>
                <c:pt idx="119847">
                  <c:v>4.7611617889999999E-9</c:v>
                </c:pt>
                <c:pt idx="119848">
                  <c:v>8.6746035519999999E-11</c:v>
                </c:pt>
                <c:pt idx="119849">
                  <c:v>1.0983605459999999E-9</c:v>
                </c:pt>
                <c:pt idx="119850">
                  <c:v>4.72294955E-9</c:v>
                </c:pt>
                <c:pt idx="119851">
                  <c:v>3.0976756380000001E-9</c:v>
                </c:pt>
                <c:pt idx="119852">
                  <c:v>2.634511867E-10</c:v>
                </c:pt>
                <c:pt idx="119853">
                  <c:v>2.166351751E-9</c:v>
                </c:pt>
                <c:pt idx="119854">
                  <c:v>2.6456959179999998E-9</c:v>
                </c:pt>
                <c:pt idx="119855">
                  <c:v>1.9853420669999999E-10</c:v>
                </c:pt>
                <c:pt idx="119856">
                  <c:v>4.5860074940000003E-9</c:v>
                </c:pt>
                <c:pt idx="119857">
                  <c:v>4.5445052329999999E-10</c:v>
                </c:pt>
                <c:pt idx="119858">
                  <c:v>6.6239636879999995E-10</c:v>
                </c:pt>
                <c:pt idx="119859">
                  <c:v>6.893789383E-10</c:v>
                </c:pt>
                <c:pt idx="119860">
                  <c:v>1.216505415E-8</c:v>
                </c:pt>
                <c:pt idx="119861">
                  <c:v>1.905150237E-9</c:v>
                </c:pt>
                <c:pt idx="119862">
                  <c:v>5.9917431259999997E-10</c:v>
                </c:pt>
                <c:pt idx="119863">
                  <c:v>2.2302545780000001E-9</c:v>
                </c:pt>
                <c:pt idx="119864">
                  <c:v>6.5283183550000003E-9</c:v>
                </c:pt>
                <c:pt idx="119865">
                  <c:v>2.8674752580000002E-9</c:v>
                </c:pt>
                <c:pt idx="119866">
                  <c:v>2.0603388189999999E-9</c:v>
                </c:pt>
                <c:pt idx="119867">
                  <c:v>4.7652725290000002E-9</c:v>
                </c:pt>
                <c:pt idx="119868">
                  <c:v>4.858365149E-9</c:v>
                </c:pt>
                <c:pt idx="119869">
                  <c:v>6.7371898370000001E-9</c:v>
                </c:pt>
                <c:pt idx="119870">
                  <c:v>5.0897799059999998E-9</c:v>
                </c:pt>
                <c:pt idx="119871">
                  <c:v>2.718226255E-9</c:v>
                </c:pt>
                <c:pt idx="119872">
                  <c:v>8.6214999839999997E-9</c:v>
                </c:pt>
                <c:pt idx="119873">
                  <c:v>9.9616018960000008E-10</c:v>
                </c:pt>
                <c:pt idx="119874">
                  <c:v>5.6547494059999996E-9</c:v>
                </c:pt>
                <c:pt idx="119875">
                  <c:v>3.7624155070000004E-9</c:v>
                </c:pt>
                <c:pt idx="119876">
                  <c:v>9.0344715219999998E-9</c:v>
                </c:pt>
                <c:pt idx="119877">
                  <c:v>5.4845744589999999E-10</c:v>
                </c:pt>
                <c:pt idx="119878">
                  <c:v>4.6875258210000004E-9</c:v>
                </c:pt>
                <c:pt idx="119879">
                  <c:v>4.1198719769999999E-10</c:v>
                </c:pt>
                <c:pt idx="119880">
                  <c:v>9.4456779750000005E-8</c:v>
                </c:pt>
                <c:pt idx="119881">
                  <c:v>2.8300285479999999E-8</c:v>
                </c:pt>
                <c:pt idx="119882">
                  <c:v>1.5695310370000001E-8</c:v>
                </c:pt>
                <c:pt idx="119883">
                  <c:v>1.5386620950000002E-8</c:v>
                </c:pt>
                <c:pt idx="119884">
                  <c:v>2.0208068100000002E-8</c:v>
                </c:pt>
                <c:pt idx="119885">
                  <c:v>3.8651193349999996E-9</c:v>
                </c:pt>
                <c:pt idx="119886">
                  <c:v>9.376166398999999E-10</c:v>
                </c:pt>
                <c:pt idx="119887">
                  <c:v>5.6195954040000005E-10</c:v>
                </c:pt>
                <c:pt idx="119888">
                  <c:v>2.186970029E-10</c:v>
                </c:pt>
                <c:pt idx="119889">
                  <c:v>5.4548754080000002E-10</c:v>
                </c:pt>
                <c:pt idx="119890">
                  <c:v>6.884679623E-10</c:v>
                </c:pt>
                <c:pt idx="119891">
                  <c:v>7.923890044E-10</c:v>
                </c:pt>
                <c:pt idx="119892">
                  <c:v>1.6432466E-9</c:v>
                </c:pt>
                <c:pt idx="119893">
                  <c:v>1.478883483E-9</c:v>
                </c:pt>
                <c:pt idx="119894">
                  <c:v>5.5658932530000003E-10</c:v>
                </c:pt>
                <c:pt idx="119895">
                  <c:v>1.9850625619999999E-9</c:v>
                </c:pt>
                <c:pt idx="119896">
                  <c:v>6.5101990849999999E-10</c:v>
                </c:pt>
                <c:pt idx="119897">
                  <c:v>9.9438632830000002E-10</c:v>
                </c:pt>
                <c:pt idx="119898">
                  <c:v>1.1707189980000001E-9</c:v>
                </c:pt>
                <c:pt idx="119899">
                  <c:v>1.2208686470000001E-9</c:v>
                </c:pt>
                <c:pt idx="119900">
                  <c:v>9.1050228150000007E-9</c:v>
                </c:pt>
                <c:pt idx="119901">
                  <c:v>2.1293395449999999E-9</c:v>
                </c:pt>
                <c:pt idx="119902">
                  <c:v>1.9426566910000001E-9</c:v>
                </c:pt>
                <c:pt idx="119903">
                  <c:v>4.481264114E-9</c:v>
                </c:pt>
                <c:pt idx="119904">
                  <c:v>7.1356295270000002E-9</c:v>
                </c:pt>
                <c:pt idx="119905">
                  <c:v>1.3282774419999999E-9</c:v>
                </c:pt>
                <c:pt idx="119906">
                  <c:v>4.5488144969999998E-10</c:v>
                </c:pt>
                <c:pt idx="119907">
                  <c:v>3.244495857E-10</c:v>
                </c:pt>
                <c:pt idx="119908">
                  <c:v>1.2214410509999999E-9</c:v>
                </c:pt>
                <c:pt idx="119909">
                  <c:v>9.0695807090000001E-11</c:v>
                </c:pt>
                <c:pt idx="119910">
                  <c:v>2.9734361959999999E-10</c:v>
                </c:pt>
                <c:pt idx="119911">
                  <c:v>1.346683357E-9</c:v>
                </c:pt>
                <c:pt idx="119912">
                  <c:v>4.5376576309999997E-8</c:v>
                </c:pt>
                <c:pt idx="119913">
                  <c:v>8.2095284540000004E-9</c:v>
                </c:pt>
                <c:pt idx="119914">
                  <c:v>1.943089273E-9</c:v>
                </c:pt>
                <c:pt idx="119915">
                  <c:v>4.2962870489999996E-9</c:v>
                </c:pt>
                <c:pt idx="119916">
                  <c:v>1.187524228E-8</c:v>
                </c:pt>
                <c:pt idx="119917">
                  <c:v>1.4308250119999999E-9</c:v>
                </c:pt>
                <c:pt idx="119918">
                  <c:v>1.1067382610000001E-9</c:v>
                </c:pt>
                <c:pt idx="119919">
                  <c:v>2.760368733E-9</c:v>
                </c:pt>
                <c:pt idx="119920">
                  <c:v>2.7122723669999999E-8</c:v>
                </c:pt>
                <c:pt idx="119921">
                  <c:v>6.4400258319999999E-9</c:v>
                </c:pt>
                <c:pt idx="119922">
                  <c:v>6.5630327830000002E-9</c:v>
                </c:pt>
                <c:pt idx="119923">
                  <c:v>2.279494323E-8</c:v>
                </c:pt>
                <c:pt idx="119924">
                  <c:v>2.045219079E-7</c:v>
                </c:pt>
                <c:pt idx="119925">
                  <c:v>1.6476491419999999E-8</c:v>
                </c:pt>
                <c:pt idx="119926">
                  <c:v>2.5471255859999999E-9</c:v>
                </c:pt>
                <c:pt idx="119927">
                  <c:v>1.0524653899999999E-9</c:v>
                </c:pt>
                <c:pt idx="119928">
                  <c:v>6.5563969240000003E-9</c:v>
                </c:pt>
                <c:pt idx="119929">
                  <c:v>3.0174465650000001E-9</c:v>
                </c:pt>
                <c:pt idx="119930">
                  <c:v>1.5651020010000001E-9</c:v>
                </c:pt>
                <c:pt idx="119931">
                  <c:v>1.8202544869999999E-10</c:v>
                </c:pt>
                <c:pt idx="119932">
                  <c:v>5.9156029990000002E-8</c:v>
                </c:pt>
                <c:pt idx="119933">
                  <c:v>1.3234057439999999E-9</c:v>
                </c:pt>
                <c:pt idx="119934">
                  <c:v>1.128413002E-9</c:v>
                </c:pt>
                <c:pt idx="119935">
                  <c:v>1.7798422839999999E-9</c:v>
                </c:pt>
                <c:pt idx="119936">
                  <c:v>1.6579612110000001E-9</c:v>
                </c:pt>
                <c:pt idx="119937">
                  <c:v>2.9370524649999999E-10</c:v>
                </c:pt>
                <c:pt idx="119938">
                  <c:v>1.90335715E-10</c:v>
                </c:pt>
                <c:pt idx="119939">
                  <c:v>1.153196593E-10</c:v>
                </c:pt>
                <c:pt idx="119940">
                  <c:v>4.6125482079999998E-10</c:v>
                </c:pt>
                <c:pt idx="119941">
                  <c:v>1.3648194160000001E-10</c:v>
                </c:pt>
                <c:pt idx="119942">
                  <c:v>4.6754808359999998E-11</c:v>
                </c:pt>
                <c:pt idx="119943">
                  <c:v>8.716483314E-11</c:v>
                </c:pt>
                <c:pt idx="119944">
                  <c:v>6.7679027840000003E-9</c:v>
                </c:pt>
                <c:pt idx="119945">
                  <c:v>1.2946886219999999E-10</c:v>
                </c:pt>
                <c:pt idx="119946">
                  <c:v>6.2994558990000002E-11</c:v>
                </c:pt>
                <c:pt idx="119947">
                  <c:v>6.4311914559999997E-11</c:v>
                </c:pt>
                <c:pt idx="119948">
                  <c:v>5.6796699929999999E-10</c:v>
                </c:pt>
                <c:pt idx="119949">
                  <c:v>8.2923550789999998E-11</c:v>
                </c:pt>
                <c:pt idx="119950">
                  <c:v>7.4815967989999999E-11</c:v>
                </c:pt>
                <c:pt idx="119951">
                  <c:v>8.9356681460000004E-11</c:v>
                </c:pt>
                <c:pt idx="119952">
                  <c:v>2.1038504349999999E-9</c:v>
                </c:pt>
                <c:pt idx="119953">
                  <c:v>7.5265186860000001E-11</c:v>
                </c:pt>
                <c:pt idx="119954">
                  <c:v>6.7089091379999997E-10</c:v>
                </c:pt>
                <c:pt idx="119955">
                  <c:v>1.1234009120000001E-9</c:v>
                </c:pt>
                <c:pt idx="119956">
                  <c:v>2.2637818080000001E-8</c:v>
                </c:pt>
                <c:pt idx="119957">
                  <c:v>7.4249752459999997E-10</c:v>
                </c:pt>
                <c:pt idx="119958">
                  <c:v>6.1920643440000001E-10</c:v>
                </c:pt>
                <c:pt idx="119959">
                  <c:v>9.602643082000001E-10</c:v>
                </c:pt>
                <c:pt idx="119960">
                  <c:v>1.033965751E-8</c:v>
                </c:pt>
                <c:pt idx="119961">
                  <c:v>6.9311788020000002E-10</c:v>
                </c:pt>
                <c:pt idx="119962">
                  <c:v>1.338546939E-9</c:v>
                </c:pt>
                <c:pt idx="119963">
                  <c:v>2.2067965409999999E-9</c:v>
                </c:pt>
                <c:pt idx="119964">
                  <c:v>5.1809604869999999E-8</c:v>
                </c:pt>
                <c:pt idx="119965">
                  <c:v>2.6837552989999998E-9</c:v>
                </c:pt>
                <c:pt idx="119966">
                  <c:v>1.1124559309999999E-9</c:v>
                </c:pt>
                <c:pt idx="119967">
                  <c:v>8.511359193E-10</c:v>
                </c:pt>
                <c:pt idx="119968">
                  <c:v>3.5880798300000002E-8</c:v>
                </c:pt>
                <c:pt idx="119969">
                  <c:v>9.0004226899999996E-10</c:v>
                </c:pt>
                <c:pt idx="119970">
                  <c:v>1.399133101E-9</c:v>
                </c:pt>
                <c:pt idx="119971">
                  <c:v>7.7235554689999997E-10</c:v>
                </c:pt>
                <c:pt idx="119972">
                  <c:v>2.0774613939999999E-7</c:v>
                </c:pt>
                <c:pt idx="119973">
                  <c:v>1.3577957679999999E-11</c:v>
                </c:pt>
                <c:pt idx="119974">
                  <c:v>2.0077091370000002E-9</c:v>
                </c:pt>
                <c:pt idx="119975">
                  <c:v>3.3565324339999998E-9</c:v>
                </c:pt>
                <c:pt idx="119976">
                  <c:v>2.1420506910000001E-7</c:v>
                </c:pt>
                <c:pt idx="119977">
                  <c:v>1.4146072639999999E-9</c:v>
                </c:pt>
                <c:pt idx="119978">
                  <c:v>5.427519064E-10</c:v>
                </c:pt>
                <c:pt idx="119979">
                  <c:v>4.6801436479999996E-10</c:v>
                </c:pt>
                <c:pt idx="119980">
                  <c:v>6.6934040939999997E-9</c:v>
                </c:pt>
                <c:pt idx="119981">
                  <c:v>2.998916214E-10</c:v>
                </c:pt>
                <c:pt idx="119982">
                  <c:v>1.686358962E-10</c:v>
                </c:pt>
                <c:pt idx="119983">
                  <c:v>1.034111474E-10</c:v>
                </c:pt>
                <c:pt idx="119984">
                  <c:v>5.8914911000000004E-10</c:v>
                </c:pt>
                <c:pt idx="119985">
                  <c:v>3.4347345020000001E-11</c:v>
                </c:pt>
                <c:pt idx="119986">
                  <c:v>1.2020673579999999E-11</c:v>
                </c:pt>
                <c:pt idx="119987">
                  <c:v>2.3822284460000001E-12</c:v>
                </c:pt>
                <c:pt idx="119988">
                  <c:v>7.7666241149999992E-15</c:v>
                </c:pt>
                <c:pt idx="119989">
                  <c:v>1.6546733970000001E-12</c:v>
                </c:pt>
                <c:pt idx="119990">
                  <c:v>4.580982358E-12</c:v>
                </c:pt>
                <c:pt idx="119991">
                  <c:v>7.0224784479999998E-12</c:v>
                </c:pt>
                <c:pt idx="119992">
                  <c:v>4.492519232E-10</c:v>
                </c:pt>
                <c:pt idx="119993">
                  <c:v>1.211890949E-11</c:v>
                </c:pt>
                <c:pt idx="119994">
                  <c:v>7.0386144860000002E-12</c:v>
                </c:pt>
                <c:pt idx="119995">
                  <c:v>3.0175971139999999E-12</c:v>
                </c:pt>
                <c:pt idx="119996">
                  <c:v>1.960967826E-10</c:v>
                </c:pt>
                <c:pt idx="119997">
                  <c:v>1.5542343969999999E-11</c:v>
                </c:pt>
                <c:pt idx="119998">
                  <c:v>3.301507254E-11</c:v>
                </c:pt>
                <c:pt idx="119999">
                  <c:v>4.6233982870000001E-11</c:v>
                </c:pt>
                <c:pt idx="120000">
                  <c:v>1.019157626E-9</c:v>
                </c:pt>
                <c:pt idx="120001">
                  <c:v>1.8203585949999999E-10</c:v>
                </c:pt>
                <c:pt idx="120002">
                  <c:v>2.7648637930000001E-10</c:v>
                </c:pt>
                <c:pt idx="120003">
                  <c:v>3.638541774E-10</c:v>
                </c:pt>
                <c:pt idx="120004">
                  <c:v>8.9801437510000005E-9</c:v>
                </c:pt>
                <c:pt idx="120005">
                  <c:v>9.3434686300000009E-10</c:v>
                </c:pt>
                <c:pt idx="120006">
                  <c:v>5.6398633790000004E-10</c:v>
                </c:pt>
                <c:pt idx="120007">
                  <c:v>4.5230357030000001E-10</c:v>
                </c:pt>
                <c:pt idx="120008">
                  <c:v>6.471617009E-9</c:v>
                </c:pt>
                <c:pt idx="120009">
                  <c:v>1.949800291E-9</c:v>
                </c:pt>
                <c:pt idx="120010">
                  <c:v>1.1618984159999999E-9</c:v>
                </c:pt>
                <c:pt idx="120011">
                  <c:v>8.6566683949999998E-10</c:v>
                </c:pt>
                <c:pt idx="120012">
                  <c:v>2.9376988880000001E-8</c:v>
                </c:pt>
                <c:pt idx="120013">
                  <c:v>5.4338016380000004E-9</c:v>
                </c:pt>
                <c:pt idx="120014">
                  <c:v>2.3405001010000001E-9</c:v>
                </c:pt>
                <c:pt idx="120015">
                  <c:v>3.7650495249999998E-9</c:v>
                </c:pt>
                <c:pt idx="120016">
                  <c:v>5.9674353350000004E-7</c:v>
                </c:pt>
                <c:pt idx="120017">
                  <c:v>3.5258556159999998E-9</c:v>
                </c:pt>
                <c:pt idx="120018">
                  <c:v>4.8891716730000002E-9</c:v>
                </c:pt>
                <c:pt idx="120019">
                  <c:v>2.6902880810000001E-9</c:v>
                </c:pt>
                <c:pt idx="120020">
                  <c:v>6.2080802850000003E-9</c:v>
                </c:pt>
                <c:pt idx="120021">
                  <c:v>1.9182310110000002E-9</c:v>
                </c:pt>
                <c:pt idx="120022">
                  <c:v>2.2954717999999999E-9</c:v>
                </c:pt>
                <c:pt idx="120023">
                  <c:v>2.3995486539999998E-9</c:v>
                </c:pt>
                <c:pt idx="120024">
                  <c:v>3.8890069879999997E-8</c:v>
                </c:pt>
                <c:pt idx="120025">
                  <c:v>3.255733039E-9</c:v>
                </c:pt>
                <c:pt idx="120026">
                  <c:v>1.0891261080000001E-9</c:v>
                </c:pt>
                <c:pt idx="120027">
                  <c:v>6.8609348469999999E-11</c:v>
                </c:pt>
                <c:pt idx="120028">
                  <c:v>6.6793470600000002E-9</c:v>
                </c:pt>
                <c:pt idx="120029">
                  <c:v>5.8983917960000003E-10</c:v>
                </c:pt>
                <c:pt idx="120030">
                  <c:v>4.8687246760000001E-10</c:v>
                </c:pt>
                <c:pt idx="120031">
                  <c:v>8.5995524720000004E-11</c:v>
                </c:pt>
                <c:pt idx="120032">
                  <c:v>2.8973029689999999E-11</c:v>
                </c:pt>
                <c:pt idx="120033">
                  <c:v>3.6678078250000002E-10</c:v>
                </c:pt>
                <c:pt idx="120034">
                  <c:v>2.290322219E-10</c:v>
                </c:pt>
                <c:pt idx="120035">
                  <c:v>2.2581976320000001E-11</c:v>
                </c:pt>
                <c:pt idx="120036">
                  <c:v>4.0302102320000002E-10</c:v>
                </c:pt>
                <c:pt idx="120037">
                  <c:v>1.142020247E-10</c:v>
                </c:pt>
                <c:pt idx="120038">
                  <c:v>1.1993256549999999E-10</c:v>
                </c:pt>
                <c:pt idx="120039">
                  <c:v>1.1840470250000001E-10</c:v>
                </c:pt>
                <c:pt idx="120040">
                  <c:v>1.3550326849999999E-10</c:v>
                </c:pt>
                <c:pt idx="120041">
                  <c:v>1.6175856429999999E-10</c:v>
                </c:pt>
                <c:pt idx="120042">
                  <c:v>2.178525032E-10</c:v>
                </c:pt>
                <c:pt idx="120043">
                  <c:v>3.0488844169999998E-10</c:v>
                </c:pt>
                <c:pt idx="120044">
                  <c:v>2.127739704E-9</c:v>
                </c:pt>
                <c:pt idx="120045">
                  <c:v>9.7479771530000004E-10</c:v>
                </c:pt>
                <c:pt idx="120046">
                  <c:v>2.7184687729999997E-10</c:v>
                </c:pt>
                <c:pt idx="120047">
                  <c:v>8.2724869899999997E-10</c:v>
                </c:pt>
                <c:pt idx="120048">
                  <c:v>1.092247832E-8</c:v>
                </c:pt>
                <c:pt idx="120049">
                  <c:v>1.662488041E-9</c:v>
                </c:pt>
                <c:pt idx="120050">
                  <c:v>1.3650243669999999E-9</c:v>
                </c:pt>
                <c:pt idx="120051">
                  <c:v>6.5655573830000002E-10</c:v>
                </c:pt>
                <c:pt idx="120052">
                  <c:v>2.6417934700000002E-9</c:v>
                </c:pt>
                <c:pt idx="120053">
                  <c:v>3.8557830409999997E-9</c:v>
                </c:pt>
                <c:pt idx="120054">
                  <c:v>1.0857952710000001E-9</c:v>
                </c:pt>
                <c:pt idx="120055">
                  <c:v>9.7123076700000005E-9</c:v>
                </c:pt>
                <c:pt idx="120056">
                  <c:v>1.7413863459999999E-7</c:v>
                </c:pt>
                <c:pt idx="120057">
                  <c:v>1.4059203800000001E-8</c:v>
                </c:pt>
                <c:pt idx="120058">
                  <c:v>1.6374187220000001E-8</c:v>
                </c:pt>
                <c:pt idx="120059">
                  <c:v>1.0432695590000001E-8</c:v>
                </c:pt>
                <c:pt idx="120060">
                  <c:v>3.6611630240000001E-8</c:v>
                </c:pt>
                <c:pt idx="120061">
                  <c:v>6.82536253E-9</c:v>
                </c:pt>
                <c:pt idx="120062">
                  <c:v>3.8465763110000002E-9</c:v>
                </c:pt>
                <c:pt idx="120063">
                  <c:v>2.9604795939999999E-9</c:v>
                </c:pt>
                <c:pt idx="120064">
                  <c:v>9.0510533859999998E-8</c:v>
                </c:pt>
                <c:pt idx="120065">
                  <c:v>1.5748259140000001E-8</c:v>
                </c:pt>
                <c:pt idx="120066">
                  <c:v>7.8719107799999993E-9</c:v>
                </c:pt>
                <c:pt idx="120067">
                  <c:v>4.5507371199999998E-8</c:v>
                </c:pt>
                <c:pt idx="120068">
                  <c:v>1.8974261059999999E-7</c:v>
                </c:pt>
                <c:pt idx="120069">
                  <c:v>8.4020198170000003E-9</c:v>
                </c:pt>
                <c:pt idx="120070">
                  <c:v>2.5245913210000001E-9</c:v>
                </c:pt>
                <c:pt idx="120071">
                  <c:v>5.781737949E-10</c:v>
                </c:pt>
                <c:pt idx="120072">
                  <c:v>6.8130297620000001E-9</c:v>
                </c:pt>
                <c:pt idx="120073">
                  <c:v>1.3540374200000001E-9</c:v>
                </c:pt>
                <c:pt idx="120074">
                  <c:v>1.6686362220000001E-10</c:v>
                </c:pt>
                <c:pt idx="120075">
                  <c:v>2.5456094670000001E-9</c:v>
                </c:pt>
                <c:pt idx="120076">
                  <c:v>1.606183157E-8</c:v>
                </c:pt>
                <c:pt idx="120077">
                  <c:v>1.2618464449999999E-9</c:v>
                </c:pt>
                <c:pt idx="120078">
                  <c:v>1.965553393E-10</c:v>
                </c:pt>
                <c:pt idx="120079">
                  <c:v>4.2522885620000002E-10</c:v>
                </c:pt>
                <c:pt idx="120080">
                  <c:v>1.473817145E-10</c:v>
                </c:pt>
                <c:pt idx="120081">
                  <c:v>1.1395025039999999E-10</c:v>
                </c:pt>
                <c:pt idx="120082">
                  <c:v>2.723364684E-10</c:v>
                </c:pt>
                <c:pt idx="120083">
                  <c:v>3.263629732E-10</c:v>
                </c:pt>
                <c:pt idx="120084">
                  <c:v>2.799050676E-10</c:v>
                </c:pt>
                <c:pt idx="120085">
                  <c:v>3.4347920920000001E-10</c:v>
                </c:pt>
                <c:pt idx="120086">
                  <c:v>3.1039731470000001E-10</c:v>
                </c:pt>
                <c:pt idx="120087">
                  <c:v>3.435704251E-10</c:v>
                </c:pt>
                <c:pt idx="120088">
                  <c:v>7.2857475690000004E-10</c:v>
                </c:pt>
                <c:pt idx="120089">
                  <c:v>1.8814942470000001E-10</c:v>
                </c:pt>
                <c:pt idx="120090">
                  <c:v>2.803497625E-10</c:v>
                </c:pt>
                <c:pt idx="120091">
                  <c:v>4.9192256329999996E-10</c:v>
                </c:pt>
                <c:pt idx="120092">
                  <c:v>7.0158714939999997E-10</c:v>
                </c:pt>
                <c:pt idx="120093">
                  <c:v>1.3068653790000001E-10</c:v>
                </c:pt>
                <c:pt idx="120094">
                  <c:v>9.7638173669999995E-10</c:v>
                </c:pt>
                <c:pt idx="120095">
                  <c:v>2.4352594210000002E-10</c:v>
                </c:pt>
                <c:pt idx="120096">
                  <c:v>3.1896859760000001E-9</c:v>
                </c:pt>
                <c:pt idx="120097">
                  <c:v>8.9885334400000002E-10</c:v>
                </c:pt>
                <c:pt idx="120098">
                  <c:v>4.3184277749999996E-9</c:v>
                </c:pt>
                <c:pt idx="120099">
                  <c:v>5.1790576640000002E-9</c:v>
                </c:pt>
                <c:pt idx="120100">
                  <c:v>8.0279748610000002E-9</c:v>
                </c:pt>
                <c:pt idx="120101">
                  <c:v>5.3212243210000003E-9</c:v>
                </c:pt>
                <c:pt idx="120102">
                  <c:v>3.7537093249999996E-9</c:v>
                </c:pt>
                <c:pt idx="120103">
                  <c:v>1.041488881E-10</c:v>
                </c:pt>
                <c:pt idx="120104">
                  <c:v>8.8819503790000006E-9</c:v>
                </c:pt>
                <c:pt idx="120105">
                  <c:v>1.481723339E-8</c:v>
                </c:pt>
                <c:pt idx="120106">
                  <c:v>1.162893797E-8</c:v>
                </c:pt>
                <c:pt idx="120107">
                  <c:v>1.3035303079999999E-7</c:v>
                </c:pt>
                <c:pt idx="120108">
                  <c:v>3.1402485619999998E-7</c:v>
                </c:pt>
                <c:pt idx="120109">
                  <c:v>3.4938858210000002E-8</c:v>
                </c:pt>
                <c:pt idx="120110">
                  <c:v>3.66613599E-8</c:v>
                </c:pt>
                <c:pt idx="120111">
                  <c:v>1.6128999350000001E-8</c:v>
                </c:pt>
                <c:pt idx="120112">
                  <c:v>2.4066331699999998E-9</c:v>
                </c:pt>
                <c:pt idx="120113">
                  <c:v>7.415755013E-9</c:v>
                </c:pt>
                <c:pt idx="120114">
                  <c:v>9.3108482750000006E-9</c:v>
                </c:pt>
                <c:pt idx="120115">
                  <c:v>1.0942389799999999E-9</c:v>
                </c:pt>
                <c:pt idx="120116">
                  <c:v>1.8413112639999999E-9</c:v>
                </c:pt>
                <c:pt idx="120117">
                  <c:v>4.9053514230000004E-9</c:v>
                </c:pt>
                <c:pt idx="120118">
                  <c:v>3.3385366479999998E-9</c:v>
                </c:pt>
                <c:pt idx="120119">
                  <c:v>1.5979046190000002E-11</c:v>
                </c:pt>
                <c:pt idx="120120">
                  <c:v>1.4567250419999999E-9</c:v>
                </c:pt>
                <c:pt idx="120121">
                  <c:v>2.3210840890000001E-9</c:v>
                </c:pt>
                <c:pt idx="120122">
                  <c:v>4.6908179060000002E-10</c:v>
                </c:pt>
                <c:pt idx="120123">
                  <c:v>1.2726722079999999E-9</c:v>
                </c:pt>
                <c:pt idx="120124">
                  <c:v>3.2433057030000002E-10</c:v>
                </c:pt>
                <c:pt idx="120125">
                  <c:v>6.8099224880000002E-10</c:v>
                </c:pt>
                <c:pt idx="120126">
                  <c:v>1.300642444E-10</c:v>
                </c:pt>
                <c:pt idx="120127">
                  <c:v>2.7719026249999999E-9</c:v>
                </c:pt>
                <c:pt idx="120128">
                  <c:v>4.7708535490000001E-10</c:v>
                </c:pt>
                <c:pt idx="120129">
                  <c:v>4.5514735529999998E-10</c:v>
                </c:pt>
                <c:pt idx="120130">
                  <c:v>4.7983210909999997E-10</c:v>
                </c:pt>
                <c:pt idx="120131">
                  <c:v>9.9536258439999999E-10</c:v>
                </c:pt>
                <c:pt idx="120132">
                  <c:v>5.4681740109999996E-10</c:v>
                </c:pt>
                <c:pt idx="120133">
                  <c:v>4.3956195259999998E-10</c:v>
                </c:pt>
                <c:pt idx="120134">
                  <c:v>5.9145004469999995E-10</c:v>
                </c:pt>
                <c:pt idx="120135">
                  <c:v>5.3523122630000005E-10</c:v>
                </c:pt>
                <c:pt idx="120136">
                  <c:v>4.7367682740000001E-10</c:v>
                </c:pt>
                <c:pt idx="120137">
                  <c:v>3.8907516139999999E-10</c:v>
                </c:pt>
                <c:pt idx="120138">
                  <c:v>3.534277596E-10</c:v>
                </c:pt>
                <c:pt idx="120139">
                  <c:v>1.163226207E-9</c:v>
                </c:pt>
                <c:pt idx="120140">
                  <c:v>7.2778301369999998E-10</c:v>
                </c:pt>
                <c:pt idx="120141">
                  <c:v>3.1116044319999999E-10</c:v>
                </c:pt>
                <c:pt idx="120142">
                  <c:v>8.5280884960000003E-11</c:v>
                </c:pt>
                <c:pt idx="120143">
                  <c:v>2.9799770729999999E-9</c:v>
                </c:pt>
                <c:pt idx="120144">
                  <c:v>1.287144829E-9</c:v>
                </c:pt>
                <c:pt idx="120145">
                  <c:v>8.4396725279999995E-11</c:v>
                </c:pt>
                <c:pt idx="120146">
                  <c:v>1.536769621E-9</c:v>
                </c:pt>
                <c:pt idx="120147">
                  <c:v>4.8495713389999999E-8</c:v>
                </c:pt>
                <c:pt idx="120148">
                  <c:v>7.4059643749999994E-8</c:v>
                </c:pt>
                <c:pt idx="120149">
                  <c:v>1.9187678700000001E-8</c:v>
                </c:pt>
                <c:pt idx="120150">
                  <c:v>2.4563225109999998E-8</c:v>
                </c:pt>
                <c:pt idx="120151">
                  <c:v>7.8579192810000005E-8</c:v>
                </c:pt>
                <c:pt idx="120152">
                  <c:v>1.8184167280000002E-8</c:v>
                </c:pt>
                <c:pt idx="120153">
                  <c:v>1.2781881829999999E-9</c:v>
                </c:pt>
                <c:pt idx="120154">
                  <c:v>3.1928214389999998E-9</c:v>
                </c:pt>
                <c:pt idx="120155">
                  <c:v>1.273667147E-8</c:v>
                </c:pt>
                <c:pt idx="120156">
                  <c:v>1.1237381410000001E-8</c:v>
                </c:pt>
                <c:pt idx="120157">
                  <c:v>4.5730738689999997E-9</c:v>
                </c:pt>
                <c:pt idx="120158">
                  <c:v>4.343366446E-9</c:v>
                </c:pt>
                <c:pt idx="120159">
                  <c:v>5.0354149049999997E-8</c:v>
                </c:pt>
                <c:pt idx="120160">
                  <c:v>2.1422983809999999E-8</c:v>
                </c:pt>
                <c:pt idx="120161">
                  <c:v>2.6736810289999999E-9</c:v>
                </c:pt>
                <c:pt idx="120162">
                  <c:v>4.3090094260000002E-9</c:v>
                </c:pt>
                <c:pt idx="120163">
                  <c:v>3.2951505870000001E-9</c:v>
                </c:pt>
                <c:pt idx="120164">
                  <c:v>2.6343451360000002E-9</c:v>
                </c:pt>
                <c:pt idx="120165">
                  <c:v>9.5467639960000001E-10</c:v>
                </c:pt>
                <c:pt idx="120166">
                  <c:v>1.4017268940000001E-9</c:v>
                </c:pt>
                <c:pt idx="120167">
                  <c:v>8.5359621929999996E-9</c:v>
                </c:pt>
                <c:pt idx="120168">
                  <c:v>7.066265669E-9</c:v>
                </c:pt>
                <c:pt idx="120169">
                  <c:v>1.496324221E-9</c:v>
                </c:pt>
                <c:pt idx="120170">
                  <c:v>3.8197719829999997E-9</c:v>
                </c:pt>
                <c:pt idx="120171">
                  <c:v>5.5213153209999997E-9</c:v>
                </c:pt>
                <c:pt idx="120172">
                  <c:v>1.2308495600000001E-9</c:v>
                </c:pt>
                <c:pt idx="120173">
                  <c:v>4.2046342830000001E-10</c:v>
                </c:pt>
                <c:pt idx="120174">
                  <c:v>3.2199312780000002E-10</c:v>
                </c:pt>
                <c:pt idx="120175">
                  <c:v>5.1776888269999996E-10</c:v>
                </c:pt>
                <c:pt idx="120176">
                  <c:v>6.6214417589999995E-11</c:v>
                </c:pt>
                <c:pt idx="120177">
                  <c:v>1.4772714200000001E-10</c:v>
                </c:pt>
                <c:pt idx="120178">
                  <c:v>6.9549156209999999E-10</c:v>
                </c:pt>
                <c:pt idx="120179">
                  <c:v>5.3484157150000001E-9</c:v>
                </c:pt>
                <c:pt idx="120180">
                  <c:v>2.6061918940000002E-9</c:v>
                </c:pt>
                <c:pt idx="120181">
                  <c:v>3.4443847000000001E-10</c:v>
                </c:pt>
                <c:pt idx="120182">
                  <c:v>5.9546798389999998E-11</c:v>
                </c:pt>
                <c:pt idx="120183">
                  <c:v>8.9951541000000004E-10</c:v>
                </c:pt>
                <c:pt idx="120184">
                  <c:v>3.799139179E-10</c:v>
                </c:pt>
                <c:pt idx="120185">
                  <c:v>2.1995250709999999E-10</c:v>
                </c:pt>
                <c:pt idx="120186">
                  <c:v>3.0272333429999999E-10</c:v>
                </c:pt>
                <c:pt idx="120187">
                  <c:v>3.5649470230000002E-10</c:v>
                </c:pt>
                <c:pt idx="120188">
                  <c:v>6.1036138879999995E-11</c:v>
                </c:pt>
                <c:pt idx="120189">
                  <c:v>1.3839961700000001E-9</c:v>
                </c:pt>
                <c:pt idx="120190">
                  <c:v>2.4480191809999998E-9</c:v>
                </c:pt>
                <c:pt idx="120191">
                  <c:v>1.0222235909999999E-8</c:v>
                </c:pt>
                <c:pt idx="120192">
                  <c:v>4.7291595809999998E-9</c:v>
                </c:pt>
                <c:pt idx="120193">
                  <c:v>4.3084901220000001E-10</c:v>
                </c:pt>
                <c:pt idx="120194">
                  <c:v>1.641320544E-10</c:v>
                </c:pt>
                <c:pt idx="120195">
                  <c:v>3.9463882379999998E-9</c:v>
                </c:pt>
                <c:pt idx="120196">
                  <c:v>1.308046327E-9</c:v>
                </c:pt>
                <c:pt idx="120197">
                  <c:v>4.6096780970000002E-10</c:v>
                </c:pt>
                <c:pt idx="120198">
                  <c:v>1.3952390649999999E-9</c:v>
                </c:pt>
                <c:pt idx="120199">
                  <c:v>1.3352992700000001E-7</c:v>
                </c:pt>
                <c:pt idx="120200">
                  <c:v>2.2869025210000001E-8</c:v>
                </c:pt>
                <c:pt idx="120201">
                  <c:v>1.353536807E-8</c:v>
                </c:pt>
                <c:pt idx="120202">
                  <c:v>1.122465522E-8</c:v>
                </c:pt>
                <c:pt idx="120203">
                  <c:v>2.94726557E-8</c:v>
                </c:pt>
                <c:pt idx="120204">
                  <c:v>6.1145674230000002E-10</c:v>
                </c:pt>
                <c:pt idx="120205">
                  <c:v>1.709195066E-9</c:v>
                </c:pt>
                <c:pt idx="120206">
                  <c:v>1.32747981E-9</c:v>
                </c:pt>
                <c:pt idx="120207">
                  <c:v>7.2845366999999999E-9</c:v>
                </c:pt>
                <c:pt idx="120208">
                  <c:v>6.4385476129999996E-10</c:v>
                </c:pt>
                <c:pt idx="120209">
                  <c:v>2.1272479839999999E-9</c:v>
                </c:pt>
                <c:pt idx="120210">
                  <c:v>2.5811170940000001E-9</c:v>
                </c:pt>
                <c:pt idx="120211">
                  <c:v>2.6342198729999999E-8</c:v>
                </c:pt>
                <c:pt idx="120212">
                  <c:v>1.547386491E-9</c:v>
                </c:pt>
                <c:pt idx="120213">
                  <c:v>5.0728336579999999E-11</c:v>
                </c:pt>
                <c:pt idx="120214">
                  <c:v>1.345906058E-10</c:v>
                </c:pt>
                <c:pt idx="120215">
                  <c:v>1.6105615179999999E-9</c:v>
                </c:pt>
                <c:pt idx="120216">
                  <c:v>1.316631335E-10</c:v>
                </c:pt>
                <c:pt idx="120217">
                  <c:v>1.1922375989999999E-10</c:v>
                </c:pt>
                <c:pt idx="120218">
                  <c:v>1.723234935E-10</c:v>
                </c:pt>
                <c:pt idx="120219">
                  <c:v>1.0206712080000001E-9</c:v>
                </c:pt>
                <c:pt idx="120220">
                  <c:v>7.2690841280000001E-11</c:v>
                </c:pt>
                <c:pt idx="120221">
                  <c:v>1.0398748539999999E-9</c:v>
                </c:pt>
                <c:pt idx="120222">
                  <c:v>1.5780823459999999E-9</c:v>
                </c:pt>
                <c:pt idx="120223">
                  <c:v>6.8541482879999997E-9</c:v>
                </c:pt>
                <c:pt idx="120224">
                  <c:v>7.2425021149999998E-10</c:v>
                </c:pt>
                <c:pt idx="120225">
                  <c:v>4.8309181000000003E-10</c:v>
                </c:pt>
                <c:pt idx="120226">
                  <c:v>5.486953185E-10</c:v>
                </c:pt>
                <c:pt idx="120227">
                  <c:v>1.1540946069999999E-9</c:v>
                </c:pt>
                <c:pt idx="120228">
                  <c:v>1.6489398249999999E-10</c:v>
                </c:pt>
                <c:pt idx="120229">
                  <c:v>4.9138209350000002E-10</c:v>
                </c:pt>
                <c:pt idx="120230">
                  <c:v>3.645023886E-10</c:v>
                </c:pt>
                <c:pt idx="120231">
                  <c:v>1.4583742510000001E-9</c:v>
                </c:pt>
                <c:pt idx="120232">
                  <c:v>1.499028291E-10</c:v>
                </c:pt>
                <c:pt idx="120233">
                  <c:v>1.037987573E-10</c:v>
                </c:pt>
                <c:pt idx="120234">
                  <c:v>1.067936813E-10</c:v>
                </c:pt>
                <c:pt idx="120235">
                  <c:v>2.2540013640000001E-10</c:v>
                </c:pt>
                <c:pt idx="120236">
                  <c:v>1.0668997850000001E-10</c:v>
                </c:pt>
                <c:pt idx="120237">
                  <c:v>1.130471414E-10</c:v>
                </c:pt>
                <c:pt idx="120238">
                  <c:v>8.9172651519999996E-11</c:v>
                </c:pt>
                <c:pt idx="120239">
                  <c:v>7.392435705E-9</c:v>
                </c:pt>
                <c:pt idx="120240">
                  <c:v>2.7475604080000001E-10</c:v>
                </c:pt>
                <c:pt idx="120241">
                  <c:v>1.3146069510000001E-9</c:v>
                </c:pt>
                <c:pt idx="120242">
                  <c:v>4.0764367099999997E-9</c:v>
                </c:pt>
                <c:pt idx="120243">
                  <c:v>6.22645074E-8</c:v>
                </c:pt>
                <c:pt idx="120244">
                  <c:v>2.8091725940000001E-9</c:v>
                </c:pt>
                <c:pt idx="120245">
                  <c:v>5.6164915450000001E-10</c:v>
                </c:pt>
                <c:pt idx="120246">
                  <c:v>1.0979339590000001E-9</c:v>
                </c:pt>
                <c:pt idx="120247">
                  <c:v>6.574629354E-9</c:v>
                </c:pt>
                <c:pt idx="120248">
                  <c:v>1.333599297E-9</c:v>
                </c:pt>
                <c:pt idx="120249">
                  <c:v>8.031264497E-10</c:v>
                </c:pt>
                <c:pt idx="120250">
                  <c:v>9.5217000529999995E-10</c:v>
                </c:pt>
                <c:pt idx="120251">
                  <c:v>3.3874786969999999E-9</c:v>
                </c:pt>
                <c:pt idx="120252">
                  <c:v>6.4971070119999995E-10</c:v>
                </c:pt>
                <c:pt idx="120253">
                  <c:v>7.444706787E-10</c:v>
                </c:pt>
                <c:pt idx="120254">
                  <c:v>6.2996381770000003E-10</c:v>
                </c:pt>
                <c:pt idx="120255">
                  <c:v>4.7591942289999999E-9</c:v>
                </c:pt>
                <c:pt idx="120256">
                  <c:v>1.7727589860000001E-10</c:v>
                </c:pt>
                <c:pt idx="120257">
                  <c:v>4.4365040379999999E-10</c:v>
                </c:pt>
                <c:pt idx="120258">
                  <c:v>2.5809050229999998E-10</c:v>
                </c:pt>
                <c:pt idx="120259">
                  <c:v>6.6913810910000004E-9</c:v>
                </c:pt>
                <c:pt idx="120260">
                  <c:v>3.777106999E-11</c:v>
                </c:pt>
                <c:pt idx="120261">
                  <c:v>1.633969207E-10</c:v>
                </c:pt>
                <c:pt idx="120262">
                  <c:v>4.2434820700000003E-11</c:v>
                </c:pt>
                <c:pt idx="120263">
                  <c:v>2.5782580240000001E-10</c:v>
                </c:pt>
                <c:pt idx="120264">
                  <c:v>6.2551240139999994E-11</c:v>
                </c:pt>
                <c:pt idx="120265">
                  <c:v>3.2997157610000003E-11</c:v>
                </c:pt>
                <c:pt idx="120266">
                  <c:v>6.5995910419999996E-11</c:v>
                </c:pt>
                <c:pt idx="120267">
                  <c:v>9.2275222509999996E-10</c:v>
                </c:pt>
                <c:pt idx="120268">
                  <c:v>2.3280552150000001E-10</c:v>
                </c:pt>
                <c:pt idx="120269">
                  <c:v>1.8231453669999999E-10</c:v>
                </c:pt>
                <c:pt idx="120270">
                  <c:v>2.1939359520000001E-10</c:v>
                </c:pt>
                <c:pt idx="120271">
                  <c:v>5.8684425889999997E-9</c:v>
                </c:pt>
                <c:pt idx="120272">
                  <c:v>1.899128484E-10</c:v>
                </c:pt>
                <c:pt idx="120273">
                  <c:v>3.8894448649999999E-10</c:v>
                </c:pt>
                <c:pt idx="120274">
                  <c:v>4.2292136460000002E-10</c:v>
                </c:pt>
                <c:pt idx="120275">
                  <c:v>1.534022989E-9</c:v>
                </c:pt>
                <c:pt idx="120276">
                  <c:v>2.7569622109999998E-10</c:v>
                </c:pt>
                <c:pt idx="120277">
                  <c:v>3.0614777239999999E-10</c:v>
                </c:pt>
                <c:pt idx="120278">
                  <c:v>2.6117749619999999E-10</c:v>
                </c:pt>
                <c:pt idx="120279">
                  <c:v>2.6682556510000001E-9</c:v>
                </c:pt>
                <c:pt idx="120280">
                  <c:v>9.5446360479999994E-11</c:v>
                </c:pt>
                <c:pt idx="120281">
                  <c:v>1.020198067E-10</c:v>
                </c:pt>
                <c:pt idx="120282">
                  <c:v>5.8912327640000005E-11</c:v>
                </c:pt>
                <c:pt idx="120283">
                  <c:v>7.2878157889999997E-9</c:v>
                </c:pt>
                <c:pt idx="120284">
                  <c:v>1.16475938E-11</c:v>
                </c:pt>
                <c:pt idx="120285">
                  <c:v>2.4945437399999998E-15</c:v>
                </c:pt>
                <c:pt idx="120286">
                  <c:v>7.6683802529999997E-12</c:v>
                </c:pt>
                <c:pt idx="120287">
                  <c:v>1.074857154E-10</c:v>
                </c:pt>
                <c:pt idx="120288">
                  <c:v>7.2010708380000001E-11</c:v>
                </c:pt>
                <c:pt idx="120289">
                  <c:v>1.2292125000000001E-10</c:v>
                </c:pt>
                <c:pt idx="120290">
                  <c:v>1.8448780300000001E-10</c:v>
                </c:pt>
                <c:pt idx="120291">
                  <c:v>9.3136922479999999E-9</c:v>
                </c:pt>
                <c:pt idx="120292">
                  <c:v>3.2977542530000002E-10</c:v>
                </c:pt>
                <c:pt idx="120293">
                  <c:v>2.1091278270000001E-10</c:v>
                </c:pt>
                <c:pt idx="120294">
                  <c:v>1.80975006E-10</c:v>
                </c:pt>
                <c:pt idx="120295">
                  <c:v>6.5643184439999998E-9</c:v>
                </c:pt>
                <c:pt idx="120296">
                  <c:v>4.9591039699999999E-10</c:v>
                </c:pt>
                <c:pt idx="120297">
                  <c:v>3.4375430990000001E-10</c:v>
                </c:pt>
                <c:pt idx="120298">
                  <c:v>2.4734645240000001E-10</c:v>
                </c:pt>
                <c:pt idx="120299">
                  <c:v>1.0158615330000001E-9</c:v>
                </c:pt>
                <c:pt idx="120300">
                  <c:v>4.270042229E-10</c:v>
                </c:pt>
                <c:pt idx="120301">
                  <c:v>9.4082817429999997E-11</c:v>
                </c:pt>
                <c:pt idx="120302">
                  <c:v>1.3375764049999999E-10</c:v>
                </c:pt>
                <c:pt idx="120303">
                  <c:v>2.6650367889999999E-8</c:v>
                </c:pt>
                <c:pt idx="120304">
                  <c:v>2.0665115719999999E-10</c:v>
                </c:pt>
                <c:pt idx="120305">
                  <c:v>1.059448896E-10</c:v>
                </c:pt>
                <c:pt idx="120306">
                  <c:v>1.6348398990000001E-11</c:v>
                </c:pt>
                <c:pt idx="120307">
                  <c:v>4.1169988819999998E-11</c:v>
                </c:pt>
                <c:pt idx="120308">
                  <c:v>3.8319395109999999E-11</c:v>
                </c:pt>
                <c:pt idx="120309">
                  <c:v>9.8336453810000001E-11</c:v>
                </c:pt>
                <c:pt idx="120310">
                  <c:v>1.9625353540000001E-10</c:v>
                </c:pt>
                <c:pt idx="120311">
                  <c:v>6.7450272200000003E-9</c:v>
                </c:pt>
                <c:pt idx="120312">
                  <c:v>8.3647613670000002E-10</c:v>
                </c:pt>
                <c:pt idx="120313">
                  <c:v>2.853564673E-10</c:v>
                </c:pt>
                <c:pt idx="120314">
                  <c:v>2.722981706E-10</c:v>
                </c:pt>
                <c:pt idx="120315">
                  <c:v>2.7895839379999999E-8</c:v>
                </c:pt>
                <c:pt idx="120316">
                  <c:v>1.079342301E-9</c:v>
                </c:pt>
                <c:pt idx="120317">
                  <c:v>1.026331391E-9</c:v>
                </c:pt>
                <c:pt idx="120318">
                  <c:v>4.2742573069999999E-10</c:v>
                </c:pt>
                <c:pt idx="120319">
                  <c:v>3.3382613239999999E-9</c:v>
                </c:pt>
                <c:pt idx="120320">
                  <c:v>1.7543131889999999E-9</c:v>
                </c:pt>
                <c:pt idx="120321">
                  <c:v>6.8120980719999998E-10</c:v>
                </c:pt>
                <c:pt idx="120322">
                  <c:v>9.7918402730000006E-10</c:v>
                </c:pt>
                <c:pt idx="120323">
                  <c:v>7.291536971E-8</c:v>
                </c:pt>
                <c:pt idx="120324">
                  <c:v>2.4371186909999999E-9</c:v>
                </c:pt>
                <c:pt idx="120325">
                  <c:v>2.9008408370000001E-9</c:v>
                </c:pt>
                <c:pt idx="120326">
                  <c:v>1.3842989800000001E-9</c:v>
                </c:pt>
                <c:pt idx="120327">
                  <c:v>7.7304953879999994E-9</c:v>
                </c:pt>
                <c:pt idx="120328">
                  <c:v>9.4208463629999993E-10</c:v>
                </c:pt>
                <c:pt idx="120329">
                  <c:v>4.6414231819999999E-10</c:v>
                </c:pt>
                <c:pt idx="120330">
                  <c:v>2.5518542560000002E-10</c:v>
                </c:pt>
                <c:pt idx="120331">
                  <c:v>4.9217375859999996E-9</c:v>
                </c:pt>
                <c:pt idx="120332">
                  <c:v>2.5609658010000003E-10</c:v>
                </c:pt>
                <c:pt idx="120333">
                  <c:v>2.0231434630000001E-11</c:v>
                </c:pt>
                <c:pt idx="120334">
                  <c:v>1.6517401450000001E-10</c:v>
                </c:pt>
                <c:pt idx="120335">
                  <c:v>4.3698967620000002E-10</c:v>
                </c:pt>
                <c:pt idx="120336">
                  <c:v>3.2581977969999998E-11</c:v>
                </c:pt>
                <c:pt idx="120337">
                  <c:v>2.2820678959999999E-10</c:v>
                </c:pt>
                <c:pt idx="120338">
                  <c:v>1.015109171E-10</c:v>
                </c:pt>
                <c:pt idx="120339">
                  <c:v>6.7049201770000004E-10</c:v>
                </c:pt>
                <c:pt idx="120340">
                  <c:v>3.4059895510000003E-10</c:v>
                </c:pt>
                <c:pt idx="120341">
                  <c:v>5.0521125529999996E-10</c:v>
                </c:pt>
                <c:pt idx="120342">
                  <c:v>3.1777393239999999E-11</c:v>
                </c:pt>
                <c:pt idx="120343">
                  <c:v>6.6993910819999997E-9</c:v>
                </c:pt>
                <c:pt idx="120344">
                  <c:v>5.7231461090000003E-10</c:v>
                </c:pt>
                <c:pt idx="120345">
                  <c:v>1.3304118249999999E-9</c:v>
                </c:pt>
                <c:pt idx="120346">
                  <c:v>9.7189439969999999E-10</c:v>
                </c:pt>
                <c:pt idx="120347">
                  <c:v>2.431663136E-9</c:v>
                </c:pt>
                <c:pt idx="120348">
                  <c:v>6.6029761820000001E-10</c:v>
                </c:pt>
                <c:pt idx="120349">
                  <c:v>3.6762138689999999E-10</c:v>
                </c:pt>
                <c:pt idx="120350">
                  <c:v>2.1505335299999999E-10</c:v>
                </c:pt>
                <c:pt idx="120351">
                  <c:v>4.5544133889999997E-10</c:v>
                </c:pt>
                <c:pt idx="120352">
                  <c:v>1.3943875830000001E-10</c:v>
                </c:pt>
                <c:pt idx="120353">
                  <c:v>3.0263059849999999E-10</c:v>
                </c:pt>
                <c:pt idx="120354">
                  <c:v>1.1819110600000001E-9</c:v>
                </c:pt>
                <c:pt idx="120355">
                  <c:v>2.0235878389999999E-8</c:v>
                </c:pt>
                <c:pt idx="120356">
                  <c:v>8.5924784150000002E-10</c:v>
                </c:pt>
                <c:pt idx="120357">
                  <c:v>5.990474508E-10</c:v>
                </c:pt>
                <c:pt idx="120358">
                  <c:v>2.9052762179999999E-10</c:v>
                </c:pt>
                <c:pt idx="120359">
                  <c:v>1.7372607309999999E-9</c:v>
                </c:pt>
                <c:pt idx="120360">
                  <c:v>5.3152673009999997E-10</c:v>
                </c:pt>
                <c:pt idx="120361">
                  <c:v>1.17085219E-9</c:v>
                </c:pt>
                <c:pt idx="120362">
                  <c:v>9.9911053919999998E-11</c:v>
                </c:pt>
                <c:pt idx="120363">
                  <c:v>6.82601684E-9</c:v>
                </c:pt>
                <c:pt idx="120364">
                  <c:v>1.5555454070000001E-9</c:v>
                </c:pt>
                <c:pt idx="120365">
                  <c:v>3.5578949629999998E-9</c:v>
                </c:pt>
                <c:pt idx="120366">
                  <c:v>2.6943995909999999E-9</c:v>
                </c:pt>
                <c:pt idx="120367">
                  <c:v>7.5415818569999999E-9</c:v>
                </c:pt>
                <c:pt idx="120368">
                  <c:v>3.2079517629999999E-9</c:v>
                </c:pt>
                <c:pt idx="120369">
                  <c:v>2.0025147220000002E-9</c:v>
                </c:pt>
                <c:pt idx="120370">
                  <c:v>3.9482891290000001E-11</c:v>
                </c:pt>
                <c:pt idx="120371">
                  <c:v>3.8352708200000001E-9</c:v>
                </c:pt>
                <c:pt idx="120372">
                  <c:v>5.6244050050000004E-9</c:v>
                </c:pt>
                <c:pt idx="120373">
                  <c:v>3.7984124749999999E-9</c:v>
                </c:pt>
                <c:pt idx="120374">
                  <c:v>2.0684912220000001E-8</c:v>
                </c:pt>
                <c:pt idx="120375">
                  <c:v>1.1378149459999999E-7</c:v>
                </c:pt>
                <c:pt idx="120376">
                  <c:v>5.1279384439999998E-9</c:v>
                </c:pt>
                <c:pt idx="120377">
                  <c:v>5.5343901839999997E-9</c:v>
                </c:pt>
                <c:pt idx="120378">
                  <c:v>2.2229532130000001E-9</c:v>
                </c:pt>
                <c:pt idx="120379">
                  <c:v>6.5856553020000004E-10</c:v>
                </c:pt>
                <c:pt idx="120380">
                  <c:v>7.3298761869999997E-10</c:v>
                </c:pt>
                <c:pt idx="120381">
                  <c:v>8.626972271E-10</c:v>
                </c:pt>
                <c:pt idx="120382">
                  <c:v>3.2797149840000002E-10</c:v>
                </c:pt>
                <c:pt idx="120383">
                  <c:v>3.5956481230000001E-10</c:v>
                </c:pt>
                <c:pt idx="120384">
                  <c:v>2.8813684270000002E-10</c:v>
                </c:pt>
                <c:pt idx="120385">
                  <c:v>2.224290796E-10</c:v>
                </c:pt>
                <c:pt idx="120386">
                  <c:v>3.4821851240000002E-10</c:v>
                </c:pt>
                <c:pt idx="120387">
                  <c:v>2.2410835459999999E-10</c:v>
                </c:pt>
                <c:pt idx="120388">
                  <c:v>7.4897392939999997E-11</c:v>
                </c:pt>
                <c:pt idx="120389">
                  <c:v>2.798765189E-10</c:v>
                </c:pt>
                <c:pt idx="120390">
                  <c:v>4.7848519009999998E-10</c:v>
                </c:pt>
                <c:pt idx="120391">
                  <c:v>3.9428360900000002E-10</c:v>
                </c:pt>
                <c:pt idx="120392">
                  <c:v>1.8232187569999999E-10</c:v>
                </c:pt>
                <c:pt idx="120393">
                  <c:v>6.9655151419999999E-10</c:v>
                </c:pt>
                <c:pt idx="120394">
                  <c:v>7.8158318470000002E-10</c:v>
                </c:pt>
                <c:pt idx="120395">
                  <c:v>2.7056914819999999E-9</c:v>
                </c:pt>
                <c:pt idx="120396">
                  <c:v>2.1832602210000001E-10</c:v>
                </c:pt>
                <c:pt idx="120397">
                  <c:v>4.7352097859999997E-10</c:v>
                </c:pt>
                <c:pt idx="120398">
                  <c:v>8.7761453169999996E-11</c:v>
                </c:pt>
                <c:pt idx="120399">
                  <c:v>9.8969567849999998E-10</c:v>
                </c:pt>
                <c:pt idx="120400">
                  <c:v>7.8520291590000001E-10</c:v>
                </c:pt>
                <c:pt idx="120401">
                  <c:v>6.4880772739999998E-10</c:v>
                </c:pt>
                <c:pt idx="120402">
                  <c:v>3.5694646390000002E-11</c:v>
                </c:pt>
                <c:pt idx="120403">
                  <c:v>2.8330118289999999E-9</c:v>
                </c:pt>
                <c:pt idx="120404">
                  <c:v>8.6367502030000001E-10</c:v>
                </c:pt>
                <c:pt idx="120405">
                  <c:v>2.109898731E-11</c:v>
                </c:pt>
                <c:pt idx="120406">
                  <c:v>8.2186040560000003E-9</c:v>
                </c:pt>
                <c:pt idx="120407">
                  <c:v>5.7524616389999999E-9</c:v>
                </c:pt>
                <c:pt idx="120408">
                  <c:v>2.93107096E-9</c:v>
                </c:pt>
                <c:pt idx="120409">
                  <c:v>4.4313540960000002E-10</c:v>
                </c:pt>
                <c:pt idx="120410">
                  <c:v>7.0666923950000001E-9</c:v>
                </c:pt>
                <c:pt idx="120411">
                  <c:v>3.9692332150000003E-9</c:v>
                </c:pt>
                <c:pt idx="120412">
                  <c:v>1.7441340220000001E-9</c:v>
                </c:pt>
                <c:pt idx="120413">
                  <c:v>1.311300955E-9</c:v>
                </c:pt>
                <c:pt idx="120414">
                  <c:v>6.8942014790000003E-8</c:v>
                </c:pt>
                <c:pt idx="120415">
                  <c:v>1.7169546950000001E-7</c:v>
                </c:pt>
                <c:pt idx="120416">
                  <c:v>3.4408507680000001E-8</c:v>
                </c:pt>
                <c:pt idx="120417">
                  <c:v>2.7942978340000002E-8</c:v>
                </c:pt>
                <c:pt idx="120418">
                  <c:v>4.8877347749999999E-8</c:v>
                </c:pt>
                <c:pt idx="120419">
                  <c:v>2.1536683580000002E-8</c:v>
                </c:pt>
                <c:pt idx="120420">
                  <c:v>4.8159244159999995E-10</c:v>
                </c:pt>
                <c:pt idx="120421">
                  <c:v>8.7635196039999996E-10</c:v>
                </c:pt>
                <c:pt idx="120422">
                  <c:v>4.182067695E-9</c:v>
                </c:pt>
                <c:pt idx="120423">
                  <c:v>4.5972899490000002E-9</c:v>
                </c:pt>
                <c:pt idx="120424">
                  <c:v>1.115471279E-9</c:v>
                </c:pt>
                <c:pt idx="120425">
                  <c:v>1.9748967569999999E-9</c:v>
                </c:pt>
                <c:pt idx="120426">
                  <c:v>8.8214398229999997E-9</c:v>
                </c:pt>
                <c:pt idx="120427">
                  <c:v>8.5128766289999996E-9</c:v>
                </c:pt>
                <c:pt idx="120428">
                  <c:v>8.7765879000000003E-11</c:v>
                </c:pt>
                <c:pt idx="120429">
                  <c:v>4.5440197660000001E-10</c:v>
                </c:pt>
                <c:pt idx="120430">
                  <c:v>5.5473646499999996E-10</c:v>
                </c:pt>
                <c:pt idx="120431">
                  <c:v>7.37703206E-10</c:v>
                </c:pt>
                <c:pt idx="120432">
                  <c:v>2.7695408319999999E-10</c:v>
                </c:pt>
                <c:pt idx="120433">
                  <c:v>4.050485809E-10</c:v>
                </c:pt>
                <c:pt idx="120434">
                  <c:v>4.9864700500000003E-10</c:v>
                </c:pt>
                <c:pt idx="120435">
                  <c:v>3.6062658010000003E-10</c:v>
                </c:pt>
                <c:pt idx="120436">
                  <c:v>8.6424935659999996E-10</c:v>
                </c:pt>
                <c:pt idx="120437">
                  <c:v>4.6007170819999999E-10</c:v>
                </c:pt>
                <c:pt idx="120438">
                  <c:v>3.229162499E-11</c:v>
                </c:pt>
                <c:pt idx="120439">
                  <c:v>3.5059429849999998E-10</c:v>
                </c:pt>
                <c:pt idx="120440">
                  <c:v>3.4971858449999999E-10</c:v>
                </c:pt>
                <c:pt idx="120441">
                  <c:v>3.9358338090000002E-10</c:v>
                </c:pt>
                <c:pt idx="120442">
                  <c:v>3.7463238940000002E-10</c:v>
                </c:pt>
                <c:pt idx="120443">
                  <c:v>8.0440102150000005E-10</c:v>
                </c:pt>
                <c:pt idx="120444">
                  <c:v>7.8846595019999999E-10</c:v>
                </c:pt>
                <c:pt idx="120445">
                  <c:v>3.1156761589999997E-10</c:v>
                </c:pt>
                <c:pt idx="120446">
                  <c:v>5.7552679619999996E-9</c:v>
                </c:pt>
                <c:pt idx="120447">
                  <c:v>5.9065217039999999E-9</c:v>
                </c:pt>
                <c:pt idx="120448">
                  <c:v>3.021746697E-9</c:v>
                </c:pt>
                <c:pt idx="120449">
                  <c:v>5.7210234660000003E-9</c:v>
                </c:pt>
                <c:pt idx="120450">
                  <c:v>1.4608696839999999E-9</c:v>
                </c:pt>
                <c:pt idx="120451">
                  <c:v>1.1013283320000001E-9</c:v>
                </c:pt>
                <c:pt idx="120452">
                  <c:v>3.2799750009999999E-9</c:v>
                </c:pt>
                <c:pt idx="120453">
                  <c:v>3.8865130499999998E-9</c:v>
                </c:pt>
                <c:pt idx="120454">
                  <c:v>7.2591135169999997E-9</c:v>
                </c:pt>
                <c:pt idx="120455">
                  <c:v>1.0900838220000001E-8</c:v>
                </c:pt>
                <c:pt idx="120456">
                  <c:v>1.752858914E-8</c:v>
                </c:pt>
                <c:pt idx="120457">
                  <c:v>3.2445747189999999E-8</c:v>
                </c:pt>
                <c:pt idx="120458">
                  <c:v>9.0269115199999996E-8</c:v>
                </c:pt>
                <c:pt idx="120459">
                  <c:v>4.893993126E-8</c:v>
                </c:pt>
                <c:pt idx="120460">
                  <c:v>2.8462528320000001E-9</c:v>
                </c:pt>
                <c:pt idx="120461">
                  <c:v>4.0783711589999999E-10</c:v>
                </c:pt>
                <c:pt idx="120462">
                  <c:v>7.964547443E-9</c:v>
                </c:pt>
                <c:pt idx="120463">
                  <c:v>5.619197058E-9</c:v>
                </c:pt>
                <c:pt idx="120464">
                  <c:v>1.7335903929999999E-9</c:v>
                </c:pt>
                <c:pt idx="120465">
                  <c:v>2.3930291959999999E-9</c:v>
                </c:pt>
                <c:pt idx="120466">
                  <c:v>1.609865241E-7</c:v>
                </c:pt>
                <c:pt idx="120467">
                  <c:v>5.6195412860000003E-8</c:v>
                </c:pt>
                <c:pt idx="120468">
                  <c:v>2.3134697020000001E-8</c:v>
                </c:pt>
                <c:pt idx="120469">
                  <c:v>1.4873342160000001E-8</c:v>
                </c:pt>
                <c:pt idx="120470">
                  <c:v>1.5509620819999999E-8</c:v>
                </c:pt>
                <c:pt idx="120471">
                  <c:v>6.9770873459999997E-10</c:v>
                </c:pt>
                <c:pt idx="120472">
                  <c:v>1.9469841070000001E-9</c:v>
                </c:pt>
                <c:pt idx="120473">
                  <c:v>8.2841963700000004E-10</c:v>
                </c:pt>
                <c:pt idx="120474">
                  <c:v>2.169884291E-9</c:v>
                </c:pt>
                <c:pt idx="120475">
                  <c:v>3.6523350889999998E-10</c:v>
                </c:pt>
                <c:pt idx="120476">
                  <c:v>1.313977351E-9</c:v>
                </c:pt>
                <c:pt idx="120477">
                  <c:v>3.0228817000000001E-10</c:v>
                </c:pt>
                <c:pt idx="120478">
                  <c:v>1.689863466E-9</c:v>
                </c:pt>
                <c:pt idx="120479">
                  <c:v>4.2015389549999997E-11</c:v>
                </c:pt>
                <c:pt idx="120480">
                  <c:v>2.3368954079999999E-10</c:v>
                </c:pt>
                <c:pt idx="120481">
                  <c:v>3.1066324410000001E-10</c:v>
                </c:pt>
                <c:pt idx="120482">
                  <c:v>3.8200384650000001E-10</c:v>
                </c:pt>
                <c:pt idx="120483">
                  <c:v>3.0558313110000001E-10</c:v>
                </c:pt>
                <c:pt idx="120484">
                  <c:v>3.0857247359999998E-10</c:v>
                </c:pt>
                <c:pt idx="120485">
                  <c:v>2.9332095669999998E-10</c:v>
                </c:pt>
                <c:pt idx="120486">
                  <c:v>3.1941985379999998E-10</c:v>
                </c:pt>
                <c:pt idx="120487">
                  <c:v>5.669739344E-10</c:v>
                </c:pt>
                <c:pt idx="120488">
                  <c:v>2.2960348279999999E-10</c:v>
                </c:pt>
                <c:pt idx="120489">
                  <c:v>6.2148689249999998E-11</c:v>
                </c:pt>
                <c:pt idx="120490">
                  <c:v>4.0842175299999997E-9</c:v>
                </c:pt>
                <c:pt idx="120491">
                  <c:v>2.5783574740000001E-10</c:v>
                </c:pt>
                <c:pt idx="120492">
                  <c:v>5.43856476E-11</c:v>
                </c:pt>
                <c:pt idx="120493">
                  <c:v>2.04146414E-10</c:v>
                </c:pt>
                <c:pt idx="120494">
                  <c:v>3.9544703399999998E-9</c:v>
                </c:pt>
                <c:pt idx="120495">
                  <c:v>7.8090993529999997E-10</c:v>
                </c:pt>
                <c:pt idx="120496">
                  <c:v>8.2669504209999995E-11</c:v>
                </c:pt>
                <c:pt idx="120497">
                  <c:v>1.4507899860000001E-9</c:v>
                </c:pt>
                <c:pt idx="120498">
                  <c:v>1.454707136E-8</c:v>
                </c:pt>
                <c:pt idx="120499">
                  <c:v>4.1592668929999999E-9</c:v>
                </c:pt>
                <c:pt idx="120500">
                  <c:v>3.6174769919999998E-10</c:v>
                </c:pt>
                <c:pt idx="120501">
                  <c:v>1.3512034269999999E-10</c:v>
                </c:pt>
                <c:pt idx="120502">
                  <c:v>1.601579391E-8</c:v>
                </c:pt>
                <c:pt idx="120503">
                  <c:v>1.629217688E-9</c:v>
                </c:pt>
                <c:pt idx="120504">
                  <c:v>8.2863915570000005E-10</c:v>
                </c:pt>
                <c:pt idx="120505">
                  <c:v>1.1565356209999999E-11</c:v>
                </c:pt>
                <c:pt idx="120506">
                  <c:v>1.485885235E-7</c:v>
                </c:pt>
                <c:pt idx="120507">
                  <c:v>2.920459585E-8</c:v>
                </c:pt>
                <c:pt idx="120508">
                  <c:v>2.336269821E-8</c:v>
                </c:pt>
                <c:pt idx="120509">
                  <c:v>4.3760508619999999E-8</c:v>
                </c:pt>
                <c:pt idx="120510">
                  <c:v>2.9701071490000002E-7</c:v>
                </c:pt>
                <c:pt idx="120511">
                  <c:v>2.2049971720000001E-8</c:v>
                </c:pt>
                <c:pt idx="120512">
                  <c:v>9.388445803999999E-10</c:v>
                </c:pt>
                <c:pt idx="120513">
                  <c:v>2.886564457E-9</c:v>
                </c:pt>
                <c:pt idx="120514">
                  <c:v>1.249058038E-8</c:v>
                </c:pt>
                <c:pt idx="120515">
                  <c:v>3.9900067220000001E-9</c:v>
                </c:pt>
                <c:pt idx="120516">
                  <c:v>9.6384356979999996E-10</c:v>
                </c:pt>
                <c:pt idx="120517">
                  <c:v>1.270026893E-9</c:v>
                </c:pt>
                <c:pt idx="120518">
                  <c:v>2.758276191E-9</c:v>
                </c:pt>
                <c:pt idx="120519">
                  <c:v>6.7259457299999997E-10</c:v>
                </c:pt>
                <c:pt idx="120520">
                  <c:v>8.3932596000000003E-10</c:v>
                </c:pt>
                <c:pt idx="120521">
                  <c:v>7.4532247889999997E-10</c:v>
                </c:pt>
                <c:pt idx="120522">
                  <c:v>1.7290663829999999E-9</c:v>
                </c:pt>
                <c:pt idx="120523">
                  <c:v>1.19191191E-10</c:v>
                </c:pt>
                <c:pt idx="120524">
                  <c:v>4.639744296E-10</c:v>
                </c:pt>
                <c:pt idx="120525">
                  <c:v>2.9625616970000001E-10</c:v>
                </c:pt>
                <c:pt idx="120526">
                  <c:v>1.5662613609999999E-9</c:v>
                </c:pt>
                <c:pt idx="120527">
                  <c:v>6.5086212349999998E-11</c:v>
                </c:pt>
                <c:pt idx="120528">
                  <c:v>2.5813812079999997E-10</c:v>
                </c:pt>
                <c:pt idx="120529">
                  <c:v>1.559155153E-10</c:v>
                </c:pt>
                <c:pt idx="120530">
                  <c:v>1.110247887E-10</c:v>
                </c:pt>
                <c:pt idx="120531">
                  <c:v>1.098866996E-10</c:v>
                </c:pt>
                <c:pt idx="120532">
                  <c:v>1.095288091E-10</c:v>
                </c:pt>
                <c:pt idx="120533">
                  <c:v>1.096895934E-10</c:v>
                </c:pt>
                <c:pt idx="120534">
                  <c:v>8.7579904060000004E-11</c:v>
                </c:pt>
                <c:pt idx="120535">
                  <c:v>9.7921258260000003E-11</c:v>
                </c:pt>
                <c:pt idx="120536">
                  <c:v>1.2451936310000001E-10</c:v>
                </c:pt>
                <c:pt idx="120537">
                  <c:v>1.7099398289999999E-10</c:v>
                </c:pt>
                <c:pt idx="120538">
                  <c:v>2.3327076930000002E-9</c:v>
                </c:pt>
                <c:pt idx="120539">
                  <c:v>9.8543323009999995E-11</c:v>
                </c:pt>
                <c:pt idx="120540">
                  <c:v>5.3613895290000005E-10</c:v>
                </c:pt>
                <c:pt idx="120541">
                  <c:v>4.0489345090000001E-10</c:v>
                </c:pt>
                <c:pt idx="120542">
                  <c:v>2.244284379E-9</c:v>
                </c:pt>
                <c:pt idx="120543">
                  <c:v>5.0729349820000001E-11</c:v>
                </c:pt>
                <c:pt idx="120544">
                  <c:v>8.7468654519999999E-10</c:v>
                </c:pt>
                <c:pt idx="120545">
                  <c:v>7.453679545E-10</c:v>
                </c:pt>
                <c:pt idx="120546">
                  <c:v>1.2222764290000001E-8</c:v>
                </c:pt>
                <c:pt idx="120547">
                  <c:v>5.4508446589999999E-10</c:v>
                </c:pt>
                <c:pt idx="120548">
                  <c:v>4.2056578559999999E-9</c:v>
                </c:pt>
                <c:pt idx="120549">
                  <c:v>7.8946611050000008E-9</c:v>
                </c:pt>
                <c:pt idx="120550">
                  <c:v>3.9324712369999999E-7</c:v>
                </c:pt>
                <c:pt idx="120551">
                  <c:v>7.915947316E-9</c:v>
                </c:pt>
                <c:pt idx="120552">
                  <c:v>1.4165034630000001E-10</c:v>
                </c:pt>
                <c:pt idx="120553">
                  <c:v>1.1239836020000001E-9</c:v>
                </c:pt>
                <c:pt idx="120554">
                  <c:v>9.5501396139999998E-9</c:v>
                </c:pt>
                <c:pt idx="120555">
                  <c:v>1.103152755E-9</c:v>
                </c:pt>
                <c:pt idx="120556">
                  <c:v>6.9244736460000003E-10</c:v>
                </c:pt>
                <c:pt idx="120557">
                  <c:v>1.09842765E-9</c:v>
                </c:pt>
                <c:pt idx="120558">
                  <c:v>8.5385965420000003E-8</c:v>
                </c:pt>
                <c:pt idx="120559">
                  <c:v>1.267414421E-10</c:v>
                </c:pt>
                <c:pt idx="120560">
                  <c:v>1.9288011050000001E-9</c:v>
                </c:pt>
                <c:pt idx="120561">
                  <c:v>1.9614140419999998E-9</c:v>
                </c:pt>
                <c:pt idx="120562">
                  <c:v>2.7623902849999999E-8</c:v>
                </c:pt>
                <c:pt idx="120563">
                  <c:v>5.1511613180000002E-10</c:v>
                </c:pt>
                <c:pt idx="120564">
                  <c:v>5.5605118950000001E-10</c:v>
                </c:pt>
                <c:pt idx="120565">
                  <c:v>5.6130632950000002E-10</c:v>
                </c:pt>
                <c:pt idx="120566">
                  <c:v>1.6603779189999999E-9</c:v>
                </c:pt>
                <c:pt idx="120567">
                  <c:v>9.1088670240000006E-11</c:v>
                </c:pt>
                <c:pt idx="120568">
                  <c:v>2.358715205E-10</c:v>
                </c:pt>
                <c:pt idx="120569">
                  <c:v>2.7265972459999999E-10</c:v>
                </c:pt>
                <c:pt idx="120570">
                  <c:v>2.1139504569999999E-8</c:v>
                </c:pt>
                <c:pt idx="120571">
                  <c:v>1.0810723159999999E-10</c:v>
                </c:pt>
                <c:pt idx="120572">
                  <c:v>1.4302604549999999E-11</c:v>
                </c:pt>
                <c:pt idx="120573">
                  <c:v>6.1581918609999999E-12</c:v>
                </c:pt>
                <c:pt idx="120574">
                  <c:v>2.2460629149999998E-12</c:v>
                </c:pt>
                <c:pt idx="120575">
                  <c:v>2.7877311890000001E-12</c:v>
                </c:pt>
                <c:pt idx="120576">
                  <c:v>4.5054494710000002E-12</c:v>
                </c:pt>
                <c:pt idx="120577">
                  <c:v>7.2546245469999999E-12</c:v>
                </c:pt>
                <c:pt idx="120578">
                  <c:v>4.9313345940000003E-10</c:v>
                </c:pt>
                <c:pt idx="120579">
                  <c:v>3.2020463009999999E-12</c:v>
                </c:pt>
                <c:pt idx="120580">
                  <c:v>3.0733525150000002E-12</c:v>
                </c:pt>
                <c:pt idx="120581">
                  <c:v>7.9332757039999997E-13</c:v>
                </c:pt>
                <c:pt idx="120582">
                  <c:v>5.0574316199999998E-14</c:v>
                </c:pt>
                <c:pt idx="120583">
                  <c:v>2.4841538999999999E-12</c:v>
                </c:pt>
                <c:pt idx="120584">
                  <c:v>9.8100001069999994E-12</c:v>
                </c:pt>
                <c:pt idx="120585">
                  <c:v>2.0675808649999999E-11</c:v>
                </c:pt>
                <c:pt idx="120586">
                  <c:v>5.4886394869999997E-10</c:v>
                </c:pt>
                <c:pt idx="120587">
                  <c:v>1.074634381E-10</c:v>
                </c:pt>
                <c:pt idx="120588">
                  <c:v>1.1256413679999999E-10</c:v>
                </c:pt>
                <c:pt idx="120589">
                  <c:v>9.9507311049999998E-11</c:v>
                </c:pt>
                <c:pt idx="120590">
                  <c:v>4.8209090870000001E-8</c:v>
                </c:pt>
                <c:pt idx="120591">
                  <c:v>6.6084519599999999E-10</c:v>
                </c:pt>
                <c:pt idx="120592">
                  <c:v>1.0160822969999999E-9</c:v>
                </c:pt>
                <c:pt idx="120593">
                  <c:v>8.786036983E-10</c:v>
                </c:pt>
                <c:pt idx="120594">
                  <c:v>1.8850358249999999E-8</c:v>
                </c:pt>
                <c:pt idx="120595">
                  <c:v>1.21384691E-9</c:v>
                </c:pt>
                <c:pt idx="120596">
                  <c:v>1.1114483979999999E-9</c:v>
                </c:pt>
                <c:pt idx="120597">
                  <c:v>1.1442382670000001E-9</c:v>
                </c:pt>
                <c:pt idx="120598">
                  <c:v>7.3672132230000006E-8</c:v>
                </c:pt>
                <c:pt idx="120599">
                  <c:v>2.8112595960000002E-9</c:v>
                </c:pt>
                <c:pt idx="120600">
                  <c:v>5.0220969879999996E-10</c:v>
                </c:pt>
                <c:pt idx="120601">
                  <c:v>1.4039346440000001E-9</c:v>
                </c:pt>
                <c:pt idx="120602">
                  <c:v>3.0629974530000002E-7</c:v>
                </c:pt>
                <c:pt idx="120603">
                  <c:v>2.6242892700000001E-9</c:v>
                </c:pt>
                <c:pt idx="120604">
                  <c:v>2.37607561E-9</c:v>
                </c:pt>
                <c:pt idx="120605">
                  <c:v>6.8396727820000003E-10</c:v>
                </c:pt>
                <c:pt idx="120606">
                  <c:v>1.155933245E-8</c:v>
                </c:pt>
                <c:pt idx="120607">
                  <c:v>1.700176571E-9</c:v>
                </c:pt>
                <c:pt idx="120608">
                  <c:v>1.132558184E-9</c:v>
                </c:pt>
                <c:pt idx="120609">
                  <c:v>2.5821879099999999E-10</c:v>
                </c:pt>
                <c:pt idx="120610">
                  <c:v>3.400397602E-8</c:v>
                </c:pt>
                <c:pt idx="120611">
                  <c:v>1.0735240199999999E-9</c:v>
                </c:pt>
                <c:pt idx="120612">
                  <c:v>1.4031195100000001E-9</c:v>
                </c:pt>
                <c:pt idx="120613">
                  <c:v>7.4427131880000003E-10</c:v>
                </c:pt>
                <c:pt idx="120614">
                  <c:v>4.2912985790000004E-9</c:v>
                </c:pt>
                <c:pt idx="120615">
                  <c:v>4.48540278E-10</c:v>
                </c:pt>
                <c:pt idx="120616">
                  <c:v>2.2924727810000001E-10</c:v>
                </c:pt>
                <c:pt idx="120617">
                  <c:v>1.2341715919999999E-10</c:v>
                </c:pt>
                <c:pt idx="120618">
                  <c:v>3.2780969389999998E-10</c:v>
                </c:pt>
                <c:pt idx="120619">
                  <c:v>8.3182556569999994E-11</c:v>
                </c:pt>
                <c:pt idx="120620">
                  <c:v>7.7989394520000002E-11</c:v>
                </c:pt>
                <c:pt idx="120621">
                  <c:v>2.9837750490000002E-10</c:v>
                </c:pt>
                <c:pt idx="120622">
                  <c:v>8.694542284E-9</c:v>
                </c:pt>
                <c:pt idx="120623">
                  <c:v>2.5953662480000001E-10</c:v>
                </c:pt>
                <c:pt idx="120624">
                  <c:v>2.6733776529999999E-11</c:v>
                </c:pt>
                <c:pt idx="120625">
                  <c:v>2.2467218479999999E-11</c:v>
                </c:pt>
                <c:pt idx="120626">
                  <c:v>4.2572734829999998E-10</c:v>
                </c:pt>
                <c:pt idx="120627">
                  <c:v>1.85116529E-11</c:v>
                </c:pt>
                <c:pt idx="120628">
                  <c:v>1.8219072060000002E-11</c:v>
                </c:pt>
                <c:pt idx="120629">
                  <c:v>7.4339378429999994E-11</c:v>
                </c:pt>
                <c:pt idx="120630">
                  <c:v>3.215340309E-10</c:v>
                </c:pt>
                <c:pt idx="120631">
                  <c:v>8.9739594250000002E-11</c:v>
                </c:pt>
                <c:pt idx="120632">
                  <c:v>1.6505238129999999E-10</c:v>
                </c:pt>
                <c:pt idx="120633">
                  <c:v>1.6133245119999999E-10</c:v>
                </c:pt>
                <c:pt idx="120634">
                  <c:v>8.6674053430000001E-10</c:v>
                </c:pt>
                <c:pt idx="120635">
                  <c:v>5.3859134010000001E-10</c:v>
                </c:pt>
                <c:pt idx="120636">
                  <c:v>2.6494053310000002E-10</c:v>
                </c:pt>
                <c:pt idx="120637">
                  <c:v>3.6614783629999999E-10</c:v>
                </c:pt>
                <c:pt idx="120638">
                  <c:v>2.0768852590000001E-9</c:v>
                </c:pt>
                <c:pt idx="120639">
                  <c:v>1.55619744E-9</c:v>
                </c:pt>
                <c:pt idx="120640">
                  <c:v>3.613562492E-10</c:v>
                </c:pt>
                <c:pt idx="120641">
                  <c:v>1.585875508E-8</c:v>
                </c:pt>
                <c:pt idx="120642">
                  <c:v>2.4466230520000001E-7</c:v>
                </c:pt>
                <c:pt idx="120643">
                  <c:v>1.491206379E-8</c:v>
                </c:pt>
                <c:pt idx="120644">
                  <c:v>9.9328798739999995E-9</c:v>
                </c:pt>
                <c:pt idx="120645">
                  <c:v>1.735665393E-9</c:v>
                </c:pt>
                <c:pt idx="120646">
                  <c:v>1.414939459E-9</c:v>
                </c:pt>
                <c:pt idx="120647">
                  <c:v>3.6717488320000001E-9</c:v>
                </c:pt>
                <c:pt idx="120648">
                  <c:v>2.6641091230000001E-9</c:v>
                </c:pt>
                <c:pt idx="120649">
                  <c:v>4.4126777400000001E-11</c:v>
                </c:pt>
                <c:pt idx="120650">
                  <c:v>1.806927563E-9</c:v>
                </c:pt>
                <c:pt idx="120651">
                  <c:v>1.974657894E-9</c:v>
                </c:pt>
                <c:pt idx="120652">
                  <c:v>4.570979315E-10</c:v>
                </c:pt>
                <c:pt idx="120653">
                  <c:v>6.6914514710000002E-10</c:v>
                </c:pt>
                <c:pt idx="120654">
                  <c:v>2.1760665220000001E-10</c:v>
                </c:pt>
                <c:pt idx="120655">
                  <c:v>7.6548285479999996E-10</c:v>
                </c:pt>
                <c:pt idx="120656">
                  <c:v>8.929430255E-11</c:v>
                </c:pt>
                <c:pt idx="120657">
                  <c:v>1.1381262540000001E-9</c:v>
                </c:pt>
                <c:pt idx="120658">
                  <c:v>6.6533629369999999E-10</c:v>
                </c:pt>
                <c:pt idx="120659">
                  <c:v>5.4089961309999997E-11</c:v>
                </c:pt>
                <c:pt idx="120660">
                  <c:v>7.8949743499999996E-10</c:v>
                </c:pt>
                <c:pt idx="120661">
                  <c:v>2.5539686099999998E-9</c:v>
                </c:pt>
                <c:pt idx="120662">
                  <c:v>1.040012748E-8</c:v>
                </c:pt>
                <c:pt idx="120663">
                  <c:v>2.3056543629999999E-10</c:v>
                </c:pt>
                <c:pt idx="120664">
                  <c:v>4.581321623E-10</c:v>
                </c:pt>
                <c:pt idx="120665">
                  <c:v>3.2465351650000002E-10</c:v>
                </c:pt>
                <c:pt idx="120666">
                  <c:v>1.67371502E-9</c:v>
                </c:pt>
                <c:pt idx="120667">
                  <c:v>9.3619804470000001E-10</c:v>
                </c:pt>
                <c:pt idx="120668">
                  <c:v>9.590920791E-10</c:v>
                </c:pt>
                <c:pt idx="120669">
                  <c:v>1.1950863080000001E-10</c:v>
                </c:pt>
                <c:pt idx="120670">
                  <c:v>3.480780374E-9</c:v>
                </c:pt>
                <c:pt idx="120671">
                  <c:v>9.7530757100000009E-10</c:v>
                </c:pt>
                <c:pt idx="120672">
                  <c:v>1.100574743E-10</c:v>
                </c:pt>
                <c:pt idx="120673">
                  <c:v>2.6827738880000001E-9</c:v>
                </c:pt>
                <c:pt idx="120674">
                  <c:v>1.9629535980000002E-9</c:v>
                </c:pt>
                <c:pt idx="120675">
                  <c:v>1.4818557090000001E-9</c:v>
                </c:pt>
                <c:pt idx="120676">
                  <c:v>3.1561806189999999E-10</c:v>
                </c:pt>
                <c:pt idx="120677">
                  <c:v>1.1178067680000001E-9</c:v>
                </c:pt>
                <c:pt idx="120678">
                  <c:v>4.0222535089999999E-10</c:v>
                </c:pt>
                <c:pt idx="120679">
                  <c:v>4.9798107280000005E-10</c:v>
                </c:pt>
                <c:pt idx="120680">
                  <c:v>3.5952559440000001E-10</c:v>
                </c:pt>
                <c:pt idx="120681">
                  <c:v>4.438155606E-10</c:v>
                </c:pt>
                <c:pt idx="120682">
                  <c:v>1.3221223319999999E-9</c:v>
                </c:pt>
                <c:pt idx="120683">
                  <c:v>5.0473695069999996E-10</c:v>
                </c:pt>
                <c:pt idx="120684">
                  <c:v>3.7542870690000001E-9</c:v>
                </c:pt>
                <c:pt idx="120685">
                  <c:v>6.1166378989999997E-9</c:v>
                </c:pt>
                <c:pt idx="120686">
                  <c:v>1.2125585510000001E-8</c:v>
                </c:pt>
                <c:pt idx="120687">
                  <c:v>1.9867921169999998E-9</c:v>
                </c:pt>
                <c:pt idx="120688">
                  <c:v>2.510494764E-9</c:v>
                </c:pt>
                <c:pt idx="120689">
                  <c:v>1.0521415999999999E-9</c:v>
                </c:pt>
                <c:pt idx="120690">
                  <c:v>1.549759748E-8</c:v>
                </c:pt>
                <c:pt idx="120691">
                  <c:v>4.4522688389999996E-9</c:v>
                </c:pt>
                <c:pt idx="120692">
                  <c:v>4.9285128790000005E-10</c:v>
                </c:pt>
                <c:pt idx="120693">
                  <c:v>2.207840925E-8</c:v>
                </c:pt>
                <c:pt idx="120694">
                  <c:v>3.800546581E-8</c:v>
                </c:pt>
                <c:pt idx="120695">
                  <c:v>9.3587317120000003E-9</c:v>
                </c:pt>
                <c:pt idx="120696">
                  <c:v>6.3838714609999998E-9</c:v>
                </c:pt>
                <c:pt idx="120697">
                  <c:v>8.5817358660000004E-10</c:v>
                </c:pt>
                <c:pt idx="120698">
                  <c:v>1.9352950110000002E-9</c:v>
                </c:pt>
                <c:pt idx="120699">
                  <c:v>4.6542536619999998E-9</c:v>
                </c:pt>
                <c:pt idx="120700">
                  <c:v>1.3296304699999999E-9</c:v>
                </c:pt>
                <c:pt idx="120701">
                  <c:v>1.096808112E-8</c:v>
                </c:pt>
                <c:pt idx="120702">
                  <c:v>2.5140847939999999E-8</c:v>
                </c:pt>
                <c:pt idx="120703">
                  <c:v>1.0637022549999999E-8</c:v>
                </c:pt>
                <c:pt idx="120704">
                  <c:v>7.2130556369999999E-9</c:v>
                </c:pt>
                <c:pt idx="120705">
                  <c:v>2.5528122430000001E-9</c:v>
                </c:pt>
                <c:pt idx="120706">
                  <c:v>4.0238821420000003E-9</c:v>
                </c:pt>
                <c:pt idx="120707">
                  <c:v>5.3234054920000004E-10</c:v>
                </c:pt>
                <c:pt idx="120708">
                  <c:v>5.7117706509999998E-10</c:v>
                </c:pt>
                <c:pt idx="120709">
                  <c:v>6.4111422559999998E-10</c:v>
                </c:pt>
                <c:pt idx="120710">
                  <c:v>1.391881081E-9</c:v>
                </c:pt>
                <c:pt idx="120711">
                  <c:v>1.382182748E-9</c:v>
                </c:pt>
                <c:pt idx="120712">
                  <c:v>1.0533862570000001E-9</c:v>
                </c:pt>
                <c:pt idx="120713">
                  <c:v>8.3862405969999999E-9</c:v>
                </c:pt>
                <c:pt idx="120714">
                  <c:v>2.4500537140000001E-8</c:v>
                </c:pt>
                <c:pt idx="120715">
                  <c:v>3.7662537170000003E-9</c:v>
                </c:pt>
                <c:pt idx="120716">
                  <c:v>7.5241113540000006E-9</c:v>
                </c:pt>
                <c:pt idx="120717">
                  <c:v>2.3608524830000001E-9</c:v>
                </c:pt>
                <c:pt idx="120718">
                  <c:v>2.5768133949999998E-9</c:v>
                </c:pt>
                <c:pt idx="120719">
                  <c:v>2.330744265E-9</c:v>
                </c:pt>
                <c:pt idx="120720">
                  <c:v>3.7053531870000001E-9</c:v>
                </c:pt>
                <c:pt idx="120721">
                  <c:v>1.0330996370000001E-9</c:v>
                </c:pt>
                <c:pt idx="120722">
                  <c:v>6.5154744520000001E-9</c:v>
                </c:pt>
                <c:pt idx="120723">
                  <c:v>6.0845306420000001E-9</c:v>
                </c:pt>
                <c:pt idx="120724">
                  <c:v>1.116850981E-8</c:v>
                </c:pt>
                <c:pt idx="120725">
                  <c:v>1.163723738E-8</c:v>
                </c:pt>
                <c:pt idx="120726">
                  <c:v>1.261482387E-8</c:v>
                </c:pt>
                <c:pt idx="120727">
                  <c:v>1.264348859E-9</c:v>
                </c:pt>
                <c:pt idx="120728">
                  <c:v>6.8440666350000003E-10</c:v>
                </c:pt>
                <c:pt idx="120729">
                  <c:v>4.3520029209999998E-10</c:v>
                </c:pt>
                <c:pt idx="120730">
                  <c:v>7.5375211109999998E-10</c:v>
                </c:pt>
                <c:pt idx="120731">
                  <c:v>6.3943805649999995E-10</c:v>
                </c:pt>
                <c:pt idx="120732">
                  <c:v>1.094262839E-9</c:v>
                </c:pt>
                <c:pt idx="120733">
                  <c:v>4.7706020800000002E-9</c:v>
                </c:pt>
                <c:pt idx="120734">
                  <c:v>1.7033407669999999E-8</c:v>
                </c:pt>
                <c:pt idx="120735">
                  <c:v>2.1572485940000001E-9</c:v>
                </c:pt>
                <c:pt idx="120736">
                  <c:v>4.4574868019999998E-9</c:v>
                </c:pt>
                <c:pt idx="120737">
                  <c:v>1.3146054439999999E-8</c:v>
                </c:pt>
                <c:pt idx="120738">
                  <c:v>3.2274823159999999E-9</c:v>
                </c:pt>
                <c:pt idx="120739">
                  <c:v>1.342176243E-10</c:v>
                </c:pt>
                <c:pt idx="120740">
                  <c:v>2.505427419E-9</c:v>
                </c:pt>
                <c:pt idx="120741">
                  <c:v>3.4084494760000001E-9</c:v>
                </c:pt>
                <c:pt idx="120742">
                  <c:v>4.1395600820000004E-9</c:v>
                </c:pt>
                <c:pt idx="120743">
                  <c:v>1.226327982E-9</c:v>
                </c:pt>
                <c:pt idx="120744">
                  <c:v>7.1491579740000002E-9</c:v>
                </c:pt>
                <c:pt idx="120745">
                  <c:v>1.9941399869999999E-8</c:v>
                </c:pt>
                <c:pt idx="120746">
                  <c:v>1.250818079E-8</c:v>
                </c:pt>
                <c:pt idx="120747">
                  <c:v>1.656214375E-9</c:v>
                </c:pt>
                <c:pt idx="120748">
                  <c:v>6.9229512439999997E-10</c:v>
                </c:pt>
                <c:pt idx="120749">
                  <c:v>2.0799496499999999E-10</c:v>
                </c:pt>
                <c:pt idx="120750">
                  <c:v>1.415105975E-9</c:v>
                </c:pt>
                <c:pt idx="120751">
                  <c:v>8.361302292E-10</c:v>
                </c:pt>
                <c:pt idx="120752">
                  <c:v>5.5247970320000005E-10</c:v>
                </c:pt>
                <c:pt idx="120753">
                  <c:v>1.010092244E-9</c:v>
                </c:pt>
                <c:pt idx="120754">
                  <c:v>4.0232761639999998E-9</c:v>
                </c:pt>
                <c:pt idx="120755">
                  <c:v>2.9721794949999999E-9</c:v>
                </c:pt>
                <c:pt idx="120756">
                  <c:v>1.666207054E-9</c:v>
                </c:pt>
                <c:pt idx="120757">
                  <c:v>1.9681301259999998E-8</c:v>
                </c:pt>
                <c:pt idx="120758">
                  <c:v>2.1579370870000001E-9</c:v>
                </c:pt>
                <c:pt idx="120759">
                  <c:v>3.790711312E-10</c:v>
                </c:pt>
                <c:pt idx="120760">
                  <c:v>3.3039745159999998E-10</c:v>
                </c:pt>
                <c:pt idx="120761">
                  <c:v>1.025650182E-8</c:v>
                </c:pt>
                <c:pt idx="120762">
                  <c:v>2.1738397210000002E-9</c:v>
                </c:pt>
                <c:pt idx="120763">
                  <c:v>6.0982384979999999E-10</c:v>
                </c:pt>
                <c:pt idx="120764">
                  <c:v>1.52353956E-9</c:v>
                </c:pt>
                <c:pt idx="120765">
                  <c:v>1.7667726060000001E-8</c:v>
                </c:pt>
                <c:pt idx="120766">
                  <c:v>6.2682145180000002E-9</c:v>
                </c:pt>
                <c:pt idx="120767">
                  <c:v>1.674920999E-10</c:v>
                </c:pt>
                <c:pt idx="120768">
                  <c:v>2.5611057429999999E-10</c:v>
                </c:pt>
                <c:pt idx="120769">
                  <c:v>1.19479606E-8</c:v>
                </c:pt>
                <c:pt idx="120770">
                  <c:v>4.0513351739999998E-9</c:v>
                </c:pt>
                <c:pt idx="120771">
                  <c:v>3.121018006E-11</c:v>
                </c:pt>
                <c:pt idx="120772">
                  <c:v>3.8490750920000001E-10</c:v>
                </c:pt>
                <c:pt idx="120773">
                  <c:v>3.5033154340000001E-8</c:v>
                </c:pt>
                <c:pt idx="120774">
                  <c:v>2.0350876959999999E-8</c:v>
                </c:pt>
                <c:pt idx="120775">
                  <c:v>4.0878579350000004E-9</c:v>
                </c:pt>
                <c:pt idx="120776">
                  <c:v>8.0079130470000004E-9</c:v>
                </c:pt>
                <c:pt idx="120777">
                  <c:v>2.326022203E-8</c:v>
                </c:pt>
                <c:pt idx="120778">
                  <c:v>2.6447110939999999E-9</c:v>
                </c:pt>
                <c:pt idx="120779">
                  <c:v>6.1266551510000003E-10</c:v>
                </c:pt>
                <c:pt idx="120780">
                  <c:v>5.9837768409999997E-10</c:v>
                </c:pt>
                <c:pt idx="120781">
                  <c:v>6.7018973429999995E-10</c:v>
                </c:pt>
                <c:pt idx="120782">
                  <c:v>1.713254607E-10</c:v>
                </c:pt>
                <c:pt idx="120783">
                  <c:v>6.3754720489999996E-10</c:v>
                </c:pt>
                <c:pt idx="120784">
                  <c:v>5.0681134820000003E-10</c:v>
                </c:pt>
                <c:pt idx="120785">
                  <c:v>3.591744123E-9</c:v>
                </c:pt>
                <c:pt idx="120786">
                  <c:v>4.1308079479999999E-10</c:v>
                </c:pt>
                <c:pt idx="120787">
                  <c:v>9.3535725509999997E-10</c:v>
                </c:pt>
                <c:pt idx="120788">
                  <c:v>2.2512933289999999E-10</c:v>
                </c:pt>
                <c:pt idx="120789">
                  <c:v>5.1228304830000003E-9</c:v>
                </c:pt>
                <c:pt idx="120790">
                  <c:v>1.125672189E-9</c:v>
                </c:pt>
                <c:pt idx="120791">
                  <c:v>7.0656714170000004E-10</c:v>
                </c:pt>
                <c:pt idx="120792">
                  <c:v>1.8944484209999999E-10</c:v>
                </c:pt>
                <c:pt idx="120793">
                  <c:v>7.3848724179999997E-9</c:v>
                </c:pt>
                <c:pt idx="120794">
                  <c:v>4.0940572950000003E-9</c:v>
                </c:pt>
                <c:pt idx="120795">
                  <c:v>7.4361061670000001E-10</c:v>
                </c:pt>
                <c:pt idx="120796">
                  <c:v>1.574265659E-10</c:v>
                </c:pt>
                <c:pt idx="120797">
                  <c:v>1.443556426E-9</c:v>
                </c:pt>
                <c:pt idx="120798">
                  <c:v>9.990890061E-10</c:v>
                </c:pt>
                <c:pt idx="120799">
                  <c:v>4.4926042000000002E-10</c:v>
                </c:pt>
                <c:pt idx="120800">
                  <c:v>8.7792822470000004E-10</c:v>
                </c:pt>
                <c:pt idx="120801">
                  <c:v>5.3592924909999999E-10</c:v>
                </c:pt>
                <c:pt idx="120802">
                  <c:v>1.5948269380000001E-9</c:v>
                </c:pt>
                <c:pt idx="120803">
                  <c:v>8.637009485E-10</c:v>
                </c:pt>
                <c:pt idx="120804">
                  <c:v>1.642181048E-9</c:v>
                </c:pt>
                <c:pt idx="120805">
                  <c:v>3.3077725370000001E-8</c:v>
                </c:pt>
                <c:pt idx="120806">
                  <c:v>1.5166864770000001E-9</c:v>
                </c:pt>
                <c:pt idx="120807">
                  <c:v>8.0599888249999992E-9</c:v>
                </c:pt>
                <c:pt idx="120808">
                  <c:v>5.8221625569999999E-9</c:v>
                </c:pt>
                <c:pt idx="120809">
                  <c:v>9.9624693840000001E-9</c:v>
                </c:pt>
                <c:pt idx="120810">
                  <c:v>3.515053413E-12</c:v>
                </c:pt>
                <c:pt idx="120811">
                  <c:v>6.6810665919999998E-9</c:v>
                </c:pt>
                <c:pt idx="120812">
                  <c:v>4.1506774639999996E-9</c:v>
                </c:pt>
                <c:pt idx="120813">
                  <c:v>2.9808172860000002E-8</c:v>
                </c:pt>
                <c:pt idx="120814">
                  <c:v>7.7030422180000008E-9</c:v>
                </c:pt>
                <c:pt idx="120815">
                  <c:v>2.1581457650000001E-8</c:v>
                </c:pt>
                <c:pt idx="120816">
                  <c:v>2.7397857179999999E-8</c:v>
                </c:pt>
                <c:pt idx="120817">
                  <c:v>4.450762541E-7</c:v>
                </c:pt>
                <c:pt idx="120818">
                  <c:v>2.351262445E-8</c:v>
                </c:pt>
                <c:pt idx="120819">
                  <c:v>2.573313744E-10</c:v>
                </c:pt>
                <c:pt idx="120820">
                  <c:v>1.8557020399999999E-9</c:v>
                </c:pt>
                <c:pt idx="120821">
                  <c:v>8.244139928E-9</c:v>
                </c:pt>
                <c:pt idx="120822">
                  <c:v>1.0255003110000001E-10</c:v>
                </c:pt>
                <c:pt idx="120823">
                  <c:v>3.1890494639999999E-10</c:v>
                </c:pt>
                <c:pt idx="120824">
                  <c:v>7.7998978349999997E-10</c:v>
                </c:pt>
                <c:pt idx="120825">
                  <c:v>1.593708077E-8</c:v>
                </c:pt>
                <c:pt idx="120826">
                  <c:v>1.2035145220000001E-9</c:v>
                </c:pt>
                <c:pt idx="120827">
                  <c:v>2.8964023539999999E-10</c:v>
                </c:pt>
                <c:pt idx="120828">
                  <c:v>3.4063378879999999E-11</c:v>
                </c:pt>
                <c:pt idx="120829">
                  <c:v>5.6347256789999997E-10</c:v>
                </c:pt>
                <c:pt idx="120830">
                  <c:v>2.737126792E-10</c:v>
                </c:pt>
                <c:pt idx="120831">
                  <c:v>3.846094086E-10</c:v>
                </c:pt>
                <c:pt idx="120832">
                  <c:v>5.6399910819999996E-10</c:v>
                </c:pt>
                <c:pt idx="120833">
                  <c:v>1.183015834E-10</c:v>
                </c:pt>
                <c:pt idx="120834">
                  <c:v>2.239929759E-10</c:v>
                </c:pt>
                <c:pt idx="120835">
                  <c:v>1.098299849E-9</c:v>
                </c:pt>
                <c:pt idx="120836">
                  <c:v>1.2612928869999999E-9</c:v>
                </c:pt>
                <c:pt idx="120837">
                  <c:v>1.6416855809999999E-8</c:v>
                </c:pt>
                <c:pt idx="120838">
                  <c:v>9.5591715379999997E-10</c:v>
                </c:pt>
                <c:pt idx="120839">
                  <c:v>1.767026114E-10</c:v>
                </c:pt>
                <c:pt idx="120840">
                  <c:v>3.6124482670000001E-10</c:v>
                </c:pt>
                <c:pt idx="120841">
                  <c:v>5.0415450319999995E-10</c:v>
                </c:pt>
                <c:pt idx="120842">
                  <c:v>1.512534332E-10</c:v>
                </c:pt>
                <c:pt idx="120843">
                  <c:v>9.4736945099999998E-11</c:v>
                </c:pt>
                <c:pt idx="120844">
                  <c:v>3.586563018E-11</c:v>
                </c:pt>
                <c:pt idx="120845">
                  <c:v>7.9510831600000002E-9</c:v>
                </c:pt>
                <c:pt idx="120846">
                  <c:v>1.0062963789999999E-10</c:v>
                </c:pt>
                <c:pt idx="120847">
                  <c:v>1.210507849E-9</c:v>
                </c:pt>
                <c:pt idx="120848">
                  <c:v>3.4280815149999998E-9</c:v>
                </c:pt>
                <c:pt idx="120849">
                  <c:v>9.2631774009999998E-8</c:v>
                </c:pt>
                <c:pt idx="120850">
                  <c:v>2.44327846E-9</c:v>
                </c:pt>
                <c:pt idx="120851">
                  <c:v>1.339630719E-9</c:v>
                </c:pt>
                <c:pt idx="120852">
                  <c:v>3.170063231E-9</c:v>
                </c:pt>
                <c:pt idx="120853">
                  <c:v>1.8497307999999999E-8</c:v>
                </c:pt>
                <c:pt idx="120854">
                  <c:v>1.7707397690000001E-9</c:v>
                </c:pt>
                <c:pt idx="120855">
                  <c:v>4.425617811E-9</c:v>
                </c:pt>
                <c:pt idx="120856">
                  <c:v>7.6221913269999992E-9</c:v>
                </c:pt>
                <c:pt idx="120857">
                  <c:v>4.0329189510000002E-7</c:v>
                </c:pt>
                <c:pt idx="120858">
                  <c:v>1.0376420040000001E-8</c:v>
                </c:pt>
                <c:pt idx="120859">
                  <c:v>1.75658313E-9</c:v>
                </c:pt>
                <c:pt idx="120860">
                  <c:v>5.514695274E-9</c:v>
                </c:pt>
                <c:pt idx="120861">
                  <c:v>8.5352581909999999E-8</c:v>
                </c:pt>
                <c:pt idx="120862">
                  <c:v>2.307759599E-9</c:v>
                </c:pt>
                <c:pt idx="120863">
                  <c:v>3.8951150009999999E-9</c:v>
                </c:pt>
                <c:pt idx="120864">
                  <c:v>4.4298396649999997E-9</c:v>
                </c:pt>
                <c:pt idx="120865">
                  <c:v>1.5748607950000001E-7</c:v>
                </c:pt>
                <c:pt idx="120866">
                  <c:v>1.154708707E-9</c:v>
                </c:pt>
                <c:pt idx="120867">
                  <c:v>4.0961959289999997E-9</c:v>
                </c:pt>
                <c:pt idx="120868">
                  <c:v>3.1124783710000001E-9</c:v>
                </c:pt>
                <c:pt idx="120869">
                  <c:v>3.1517347830000001E-7</c:v>
                </c:pt>
                <c:pt idx="120870">
                  <c:v>2.1026536130000002E-9</c:v>
                </c:pt>
                <c:pt idx="120871">
                  <c:v>1.0203902180000001E-9</c:v>
                </c:pt>
                <c:pt idx="120872">
                  <c:v>8.4576315559999998E-10</c:v>
                </c:pt>
                <c:pt idx="120873">
                  <c:v>3.7311811540000001E-9</c:v>
                </c:pt>
                <c:pt idx="120874">
                  <c:v>3.5265213459999998E-10</c:v>
                </c:pt>
                <c:pt idx="120875">
                  <c:v>1.9853701299999999E-10</c:v>
                </c:pt>
                <c:pt idx="120876">
                  <c:v>8.9582427490000005E-11</c:v>
                </c:pt>
                <c:pt idx="120877">
                  <c:v>1.281975474E-9</c:v>
                </c:pt>
                <c:pt idx="120878">
                  <c:v>1.025768127E-11</c:v>
                </c:pt>
                <c:pt idx="120879">
                  <c:v>2.0908639249999999E-15</c:v>
                </c:pt>
                <c:pt idx="120880">
                  <c:v>5.3555323099999997E-12</c:v>
                </c:pt>
                <c:pt idx="120881">
                  <c:v>2.5499801040000001E-10</c:v>
                </c:pt>
                <c:pt idx="120882">
                  <c:v>2.0396224570000001E-11</c:v>
                </c:pt>
                <c:pt idx="120883">
                  <c:v>2.0795645420000001E-11</c:v>
                </c:pt>
                <c:pt idx="120884">
                  <c:v>1.7816563439999998E-11</c:v>
                </c:pt>
                <c:pt idx="120885">
                  <c:v>2.0120942330000001E-10</c:v>
                </c:pt>
                <c:pt idx="120886">
                  <c:v>5.9691077010000001E-12</c:v>
                </c:pt>
                <c:pt idx="120887">
                  <c:v>1.266491855E-11</c:v>
                </c:pt>
                <c:pt idx="120888">
                  <c:v>1.0990990939999999E-11</c:v>
                </c:pt>
                <c:pt idx="120889">
                  <c:v>1.8798914510000001E-8</c:v>
                </c:pt>
                <c:pt idx="120890">
                  <c:v>3.238733659E-10</c:v>
                </c:pt>
                <c:pt idx="120891">
                  <c:v>6.6666953290000001E-10</c:v>
                </c:pt>
                <c:pt idx="120892">
                  <c:v>5.6233971829999995E-10</c:v>
                </c:pt>
                <c:pt idx="120893">
                  <c:v>9.478059035000001E-10</c:v>
                </c:pt>
                <c:pt idx="120894">
                  <c:v>1.7747560149999999E-9</c:v>
                </c:pt>
                <c:pt idx="120895">
                  <c:v>2.2222842620000001E-9</c:v>
                </c:pt>
                <c:pt idx="120896">
                  <c:v>1.5868276680000001E-9</c:v>
                </c:pt>
                <c:pt idx="120897">
                  <c:v>6.3516511039999998E-9</c:v>
                </c:pt>
                <c:pt idx="120898">
                  <c:v>5.1853551109999996E-9</c:v>
                </c:pt>
                <c:pt idx="120899">
                  <c:v>5.90071538E-9</c:v>
                </c:pt>
                <c:pt idx="120900">
                  <c:v>3.6350318479999999E-9</c:v>
                </c:pt>
                <c:pt idx="120901">
                  <c:v>3.2240002440000003E-8</c:v>
                </c:pt>
                <c:pt idx="120902">
                  <c:v>8.4796030720000005E-9</c:v>
                </c:pt>
                <c:pt idx="120903">
                  <c:v>4.6165229479999999E-9</c:v>
                </c:pt>
                <c:pt idx="120904">
                  <c:v>3.6965093969999999E-9</c:v>
                </c:pt>
                <c:pt idx="120905">
                  <c:v>2.1024863690000001E-8</c:v>
                </c:pt>
                <c:pt idx="120906">
                  <c:v>1.1456903149999999E-8</c:v>
                </c:pt>
                <c:pt idx="120907">
                  <c:v>4.1148016389999999E-10</c:v>
                </c:pt>
                <c:pt idx="120908">
                  <c:v>2.671704796E-8</c:v>
                </c:pt>
                <c:pt idx="120909">
                  <c:v>1.8823024629999999E-6</c:v>
                </c:pt>
                <c:pt idx="120910">
                  <c:v>3.5385184119999999E-8</c:v>
                </c:pt>
                <c:pt idx="120911">
                  <c:v>2.6562010920000001E-8</c:v>
                </c:pt>
                <c:pt idx="120912">
                  <c:v>5.126758006E-9</c:v>
                </c:pt>
                <c:pt idx="120913">
                  <c:v>8.9282887130000003E-9</c:v>
                </c:pt>
                <c:pt idx="120914">
                  <c:v>8.3014618850000004E-9</c:v>
                </c:pt>
                <c:pt idx="120915">
                  <c:v>5.8841896089999997E-9</c:v>
                </c:pt>
                <c:pt idx="120916">
                  <c:v>1.044689024E-9</c:v>
                </c:pt>
                <c:pt idx="120917">
                  <c:v>7.230763493E-9</c:v>
                </c:pt>
                <c:pt idx="120918">
                  <c:v>2.9271339810000001E-9</c:v>
                </c:pt>
                <c:pt idx="120919">
                  <c:v>7.3636769690000004E-10</c:v>
                </c:pt>
                <c:pt idx="120920">
                  <c:v>8.6752088350000002E-10</c:v>
                </c:pt>
                <c:pt idx="120921">
                  <c:v>4.941191817E-10</c:v>
                </c:pt>
                <c:pt idx="120922">
                  <c:v>7.0110808620000004E-10</c:v>
                </c:pt>
                <c:pt idx="120923">
                  <c:v>1.15932518E-10</c:v>
                </c:pt>
                <c:pt idx="120924">
                  <c:v>5.8878492940000004E-10</c:v>
                </c:pt>
                <c:pt idx="120925">
                  <c:v>4.5906903569999998E-10</c:v>
                </c:pt>
                <c:pt idx="120926">
                  <c:v>2.2904348459999999E-10</c:v>
                </c:pt>
                <c:pt idx="120927">
                  <c:v>4.0506777469999999E-10</c:v>
                </c:pt>
                <c:pt idx="120928">
                  <c:v>4.7789378109999995E-10</c:v>
                </c:pt>
                <c:pt idx="120929">
                  <c:v>2.6900874410000002E-10</c:v>
                </c:pt>
                <c:pt idx="120930">
                  <c:v>4.7787403629999996E-10</c:v>
                </c:pt>
                <c:pt idx="120931">
                  <c:v>4.8829871300000004E-10</c:v>
                </c:pt>
                <c:pt idx="120932">
                  <c:v>4.6439273540000001E-10</c:v>
                </c:pt>
                <c:pt idx="120933">
                  <c:v>6.677092407E-11</c:v>
                </c:pt>
                <c:pt idx="120934">
                  <c:v>2.3621636499999998E-10</c:v>
                </c:pt>
                <c:pt idx="120935">
                  <c:v>1.545763715E-10</c:v>
                </c:pt>
                <c:pt idx="120936">
                  <c:v>5.9109971489999999E-10</c:v>
                </c:pt>
                <c:pt idx="120937">
                  <c:v>2.6488292799999999E-9</c:v>
                </c:pt>
                <c:pt idx="120938">
                  <c:v>5.1905586969999997E-10</c:v>
                </c:pt>
                <c:pt idx="120939">
                  <c:v>9.9657783960000004E-10</c:v>
                </c:pt>
                <c:pt idx="120940">
                  <c:v>3.0991514730000002E-9</c:v>
                </c:pt>
                <c:pt idx="120941">
                  <c:v>4.9409117579999997E-8</c:v>
                </c:pt>
                <c:pt idx="120942">
                  <c:v>2.4894194679999999E-9</c:v>
                </c:pt>
                <c:pt idx="120943">
                  <c:v>3.0672763800000002E-9</c:v>
                </c:pt>
                <c:pt idx="120944">
                  <c:v>1.5723705700000001E-9</c:v>
                </c:pt>
                <c:pt idx="120945">
                  <c:v>3.6272291420000002E-8</c:v>
                </c:pt>
                <c:pt idx="120946">
                  <c:v>6.4332482050000001E-9</c:v>
                </c:pt>
                <c:pt idx="120947">
                  <c:v>3.5314015560000002E-9</c:v>
                </c:pt>
                <c:pt idx="120948">
                  <c:v>6.2137900940000006E-8</c:v>
                </c:pt>
                <c:pt idx="120949">
                  <c:v>1.365509277E-6</c:v>
                </c:pt>
                <c:pt idx="120950">
                  <c:v>1.113498984E-7</c:v>
                </c:pt>
                <c:pt idx="120951">
                  <c:v>1.3288977800000001E-7</c:v>
                </c:pt>
                <c:pt idx="120952">
                  <c:v>1.1929776450000001E-7</c:v>
                </c:pt>
                <c:pt idx="120953">
                  <c:v>4.0162121520000002E-7</c:v>
                </c:pt>
                <c:pt idx="120954">
                  <c:v>1.7815226070000001E-8</c:v>
                </c:pt>
                <c:pt idx="120955">
                  <c:v>1.7836907549999999E-8</c:v>
                </c:pt>
                <c:pt idx="120956">
                  <c:v>6.0312831640000001E-9</c:v>
                </c:pt>
                <c:pt idx="120957">
                  <c:v>1.7203466730000001E-7</c:v>
                </c:pt>
                <c:pt idx="120958">
                  <c:v>2.6414200370000001E-8</c:v>
                </c:pt>
                <c:pt idx="120959">
                  <c:v>4.3055768310000002E-9</c:v>
                </c:pt>
                <c:pt idx="120960">
                  <c:v>7.9123865269999998E-8</c:v>
                </c:pt>
                <c:pt idx="120961">
                  <c:v>3.5638469859999998E-7</c:v>
                </c:pt>
                <c:pt idx="120962">
                  <c:v>3.1886812079999998E-8</c:v>
                </c:pt>
                <c:pt idx="120963">
                  <c:v>2.1928589159999999E-8</c:v>
                </c:pt>
                <c:pt idx="120964">
                  <c:v>4.613679927E-10</c:v>
                </c:pt>
                <c:pt idx="120965">
                  <c:v>1.0542826229999999E-8</c:v>
                </c:pt>
                <c:pt idx="120966">
                  <c:v>1.0030102079999999E-8</c:v>
                </c:pt>
                <c:pt idx="120967">
                  <c:v>4.6835795709999998E-9</c:v>
                </c:pt>
                <c:pt idx="120968">
                  <c:v>8.0482757880000004E-9</c:v>
                </c:pt>
                <c:pt idx="120969">
                  <c:v>3.4166292909999997E-8</c:v>
                </c:pt>
                <c:pt idx="120970">
                  <c:v>1.129202147E-8</c:v>
                </c:pt>
                <c:pt idx="120971">
                  <c:v>9.0645408349999999E-9</c:v>
                </c:pt>
                <c:pt idx="120972">
                  <c:v>1.4595826500000001E-9</c:v>
                </c:pt>
                <c:pt idx="120973">
                  <c:v>6.1547516609999998E-9</c:v>
                </c:pt>
                <c:pt idx="120974">
                  <c:v>1.9201564729999999E-9</c:v>
                </c:pt>
                <c:pt idx="120975">
                  <c:v>1.866037326E-9</c:v>
                </c:pt>
                <c:pt idx="120976">
                  <c:v>1.9133452040000001E-9</c:v>
                </c:pt>
                <c:pt idx="120977">
                  <c:v>1.9224981479999999E-9</c:v>
                </c:pt>
                <c:pt idx="120978">
                  <c:v>1.984319864E-9</c:v>
                </c:pt>
                <c:pt idx="120979">
                  <c:v>1.929178236E-9</c:v>
                </c:pt>
                <c:pt idx="120980">
                  <c:v>4.7845393240000002E-9</c:v>
                </c:pt>
                <c:pt idx="120981">
                  <c:v>6.5849190700000002E-9</c:v>
                </c:pt>
                <c:pt idx="120982">
                  <c:v>8.2254963189999998E-9</c:v>
                </c:pt>
                <c:pt idx="120983">
                  <c:v>3.8988908599999997E-9</c:v>
                </c:pt>
                <c:pt idx="120984">
                  <c:v>1.2836039409999999E-9</c:v>
                </c:pt>
                <c:pt idx="120985">
                  <c:v>8.5157167139999996E-10</c:v>
                </c:pt>
                <c:pt idx="120986">
                  <c:v>9.7215215469999994E-9</c:v>
                </c:pt>
                <c:pt idx="120987">
                  <c:v>2.602521088E-9</c:v>
                </c:pt>
                <c:pt idx="120988">
                  <c:v>1.7887299839999999E-8</c:v>
                </c:pt>
                <c:pt idx="120989">
                  <c:v>9.1010497840000002E-8</c:v>
                </c:pt>
                <c:pt idx="120990">
                  <c:v>6.0997591610000002E-8</c:v>
                </c:pt>
                <c:pt idx="120991">
                  <c:v>5.6199911210000003E-8</c:v>
                </c:pt>
                <c:pt idx="120992">
                  <c:v>1.309665145E-7</c:v>
                </c:pt>
                <c:pt idx="120993">
                  <c:v>3.0031748039999998E-7</c:v>
                </c:pt>
                <c:pt idx="120994">
                  <c:v>2.7785640260000002E-9</c:v>
                </c:pt>
                <c:pt idx="120995">
                  <c:v>1.4841093590000001E-9</c:v>
                </c:pt>
                <c:pt idx="120996">
                  <c:v>4.7292715979999998E-8</c:v>
                </c:pt>
                <c:pt idx="120997">
                  <c:v>3.7295089609999998E-8</c:v>
                </c:pt>
                <c:pt idx="120998">
                  <c:v>3.8984555029999996E-9</c:v>
                </c:pt>
                <c:pt idx="120999">
                  <c:v>4.7425695359999997E-8</c:v>
                </c:pt>
                <c:pt idx="121000">
                  <c:v>8.0204486679999998E-7</c:v>
                </c:pt>
                <c:pt idx="121001">
                  <c:v>1.9808409310000001E-6</c:v>
                </c:pt>
                <c:pt idx="121002">
                  <c:v>2.9357001339999998E-7</c:v>
                </c:pt>
                <c:pt idx="121003">
                  <c:v>1.8640113670000001E-7</c:v>
                </c:pt>
                <c:pt idx="121004">
                  <c:v>2.08327704E-7</c:v>
                </c:pt>
                <c:pt idx="121005">
                  <c:v>6.0665115970000004E-8</c:v>
                </c:pt>
                <c:pt idx="121006">
                  <c:v>9.4078911530000003E-9</c:v>
                </c:pt>
                <c:pt idx="121007">
                  <c:v>1.862805686E-8</c:v>
                </c:pt>
                <c:pt idx="121008">
                  <c:v>2.9828173790000002E-8</c:v>
                </c:pt>
                <c:pt idx="121009">
                  <c:v>4.6458213050000001E-8</c:v>
                </c:pt>
                <c:pt idx="121010">
                  <c:v>1.101887156E-8</c:v>
                </c:pt>
                <c:pt idx="121011">
                  <c:v>2.97226903E-8</c:v>
                </c:pt>
                <c:pt idx="121012">
                  <c:v>7.8389251659999998E-8</c:v>
                </c:pt>
                <c:pt idx="121013">
                  <c:v>6.4808212499999997E-8</c:v>
                </c:pt>
                <c:pt idx="121014">
                  <c:v>6.5228993340000002E-9</c:v>
                </c:pt>
                <c:pt idx="121015">
                  <c:v>3.8245894840000003E-9</c:v>
                </c:pt>
                <c:pt idx="121016">
                  <c:v>1.129174233E-9</c:v>
                </c:pt>
                <c:pt idx="121017">
                  <c:v>8.2143909240000008E-9</c:v>
                </c:pt>
                <c:pt idx="121018">
                  <c:v>3.9792920800000004E-9</c:v>
                </c:pt>
                <c:pt idx="121019">
                  <c:v>3.7648662030000001E-9</c:v>
                </c:pt>
                <c:pt idx="121020">
                  <c:v>3.723896225E-9</c:v>
                </c:pt>
                <c:pt idx="121021">
                  <c:v>7.5243681020000003E-9</c:v>
                </c:pt>
                <c:pt idx="121022">
                  <c:v>8.4325821769999992E-9</c:v>
                </c:pt>
                <c:pt idx="121023">
                  <c:v>1.978000014E-9</c:v>
                </c:pt>
                <c:pt idx="121024">
                  <c:v>4.323745692E-9</c:v>
                </c:pt>
                <c:pt idx="121025">
                  <c:v>1.235846798E-9</c:v>
                </c:pt>
                <c:pt idx="121026">
                  <c:v>4.4201243680000002E-9</c:v>
                </c:pt>
                <c:pt idx="121027">
                  <c:v>4.1156610430000004E-9</c:v>
                </c:pt>
                <c:pt idx="121028">
                  <c:v>4.2199388689999998E-9</c:v>
                </c:pt>
                <c:pt idx="121029">
                  <c:v>6.5090836230000001E-9</c:v>
                </c:pt>
                <c:pt idx="121030">
                  <c:v>5.6665767079999998E-9</c:v>
                </c:pt>
                <c:pt idx="121031">
                  <c:v>1.0411000829999999E-8</c:v>
                </c:pt>
                <c:pt idx="121032">
                  <c:v>1.335347335E-9</c:v>
                </c:pt>
                <c:pt idx="121033">
                  <c:v>2.327487426E-8</c:v>
                </c:pt>
                <c:pt idx="121034">
                  <c:v>8.4327833909999992E-9</c:v>
                </c:pt>
                <c:pt idx="121035">
                  <c:v>7.5402735390000004E-9</c:v>
                </c:pt>
                <c:pt idx="121036">
                  <c:v>4.3213312010000003E-8</c:v>
                </c:pt>
                <c:pt idx="121037">
                  <c:v>6.3479805650000002E-9</c:v>
                </c:pt>
                <c:pt idx="121038">
                  <c:v>2.5243670660000001E-8</c:v>
                </c:pt>
                <c:pt idx="121039">
                  <c:v>7.5220835639999992E-9</c:v>
                </c:pt>
                <c:pt idx="121040">
                  <c:v>6.8536551350000003E-7</c:v>
                </c:pt>
                <c:pt idx="121041">
                  <c:v>8.3101553460000001E-7</c:v>
                </c:pt>
                <c:pt idx="121042">
                  <c:v>5.5505536559999999E-7</c:v>
                </c:pt>
                <c:pt idx="121043">
                  <c:v>6.2738175379999996E-7</c:v>
                </c:pt>
                <c:pt idx="121044">
                  <c:v>1.739700736E-6</c:v>
                </c:pt>
                <c:pt idx="121045">
                  <c:v>6.9987845610000002E-7</c:v>
                </c:pt>
                <c:pt idx="121046">
                  <c:v>6.7799847670000003E-9</c:v>
                </c:pt>
                <c:pt idx="121047">
                  <c:v>3.5142934890000002E-8</c:v>
                </c:pt>
                <c:pt idx="121048">
                  <c:v>9.5285669709999997E-8</c:v>
                </c:pt>
                <c:pt idx="121049">
                  <c:v>9.008670609E-8</c:v>
                </c:pt>
                <c:pt idx="121050">
                  <c:v>1.6671463740000001E-8</c:v>
                </c:pt>
                <c:pt idx="121051">
                  <c:v>1.693798324E-8</c:v>
                </c:pt>
                <c:pt idx="121052">
                  <c:v>1.6735123170000001E-7</c:v>
                </c:pt>
                <c:pt idx="121053">
                  <c:v>1.966410502E-8</c:v>
                </c:pt>
                <c:pt idx="121054">
                  <c:v>4.6685777429999998E-8</c:v>
                </c:pt>
                <c:pt idx="121055">
                  <c:v>1.2268435220000001E-8</c:v>
                </c:pt>
                <c:pt idx="121056">
                  <c:v>9.8237023219999999E-8</c:v>
                </c:pt>
                <c:pt idx="121057">
                  <c:v>2.3447287740000002E-8</c:v>
                </c:pt>
                <c:pt idx="121058">
                  <c:v>2.5470788750000002E-8</c:v>
                </c:pt>
                <c:pt idx="121059">
                  <c:v>5.1463837130000004E-9</c:v>
                </c:pt>
                <c:pt idx="121060">
                  <c:v>1.035453954E-7</c:v>
                </c:pt>
                <c:pt idx="121061">
                  <c:v>8.1031984200000005E-8</c:v>
                </c:pt>
                <c:pt idx="121062">
                  <c:v>2.417381179E-8</c:v>
                </c:pt>
                <c:pt idx="121063">
                  <c:v>1.2400138139999999E-10</c:v>
                </c:pt>
                <c:pt idx="121064">
                  <c:v>1.585188295E-8</c:v>
                </c:pt>
                <c:pt idx="121065">
                  <c:v>1.048477484E-8</c:v>
                </c:pt>
                <c:pt idx="121066">
                  <c:v>6.5021337640000001E-9</c:v>
                </c:pt>
                <c:pt idx="121067">
                  <c:v>8.3514494740000002E-9</c:v>
                </c:pt>
                <c:pt idx="121068">
                  <c:v>1.4300754110000001E-9</c:v>
                </c:pt>
                <c:pt idx="121069">
                  <c:v>1.5017767029999999E-8</c:v>
                </c:pt>
                <c:pt idx="121070">
                  <c:v>7.6265517460000007E-9</c:v>
                </c:pt>
                <c:pt idx="121071">
                  <c:v>9.0882927689999994E-9</c:v>
                </c:pt>
                <c:pt idx="121072">
                  <c:v>4.4490520719999999E-8</c:v>
                </c:pt>
                <c:pt idx="121073">
                  <c:v>2.029677267E-9</c:v>
                </c:pt>
                <c:pt idx="121074">
                  <c:v>1.8463019270000001E-8</c:v>
                </c:pt>
                <c:pt idx="121075">
                  <c:v>1.2399369720000001E-8</c:v>
                </c:pt>
                <c:pt idx="121076">
                  <c:v>5.3101153370000002E-9</c:v>
                </c:pt>
                <c:pt idx="121077">
                  <c:v>7.4354864739999999E-9</c:v>
                </c:pt>
                <c:pt idx="121078">
                  <c:v>4.8898230409999996E-9</c:v>
                </c:pt>
                <c:pt idx="121079">
                  <c:v>5.6695163579999997E-9</c:v>
                </c:pt>
                <c:pt idx="121080">
                  <c:v>4.0193206300000003E-9</c:v>
                </c:pt>
                <c:pt idx="121081">
                  <c:v>2.8116967150000002E-8</c:v>
                </c:pt>
                <c:pt idx="121082">
                  <c:v>2.1740751309999999E-8</c:v>
                </c:pt>
                <c:pt idx="121083">
                  <c:v>1.589265958E-7</c:v>
                </c:pt>
                <c:pt idx="121084">
                  <c:v>1.819944162E-6</c:v>
                </c:pt>
                <c:pt idx="121085">
                  <c:v>4.7244439309999998E-7</c:v>
                </c:pt>
                <c:pt idx="121086">
                  <c:v>3.006785441E-8</c:v>
                </c:pt>
                <c:pt idx="121087">
                  <c:v>4.0075970080000003E-9</c:v>
                </c:pt>
                <c:pt idx="121088">
                  <c:v>6.1855153270000003E-8</c:v>
                </c:pt>
                <c:pt idx="121089">
                  <c:v>7.7017690279999998E-8</c:v>
                </c:pt>
                <c:pt idx="121090">
                  <c:v>3.5575405859999999E-9</c:v>
                </c:pt>
                <c:pt idx="121091">
                  <c:v>2.0661925709999999E-8</c:v>
                </c:pt>
                <c:pt idx="121092">
                  <c:v>1.6633091129999999E-6</c:v>
                </c:pt>
                <c:pt idx="121093">
                  <c:v>2.3166845339999999E-7</c:v>
                </c:pt>
                <c:pt idx="121094">
                  <c:v>3.0525817409999998E-7</c:v>
                </c:pt>
                <c:pt idx="121095">
                  <c:v>3.9193648049999999E-7</c:v>
                </c:pt>
                <c:pt idx="121096">
                  <c:v>9.2232475059999996E-7</c:v>
                </c:pt>
                <c:pt idx="121097">
                  <c:v>8.3406240180000003E-8</c:v>
                </c:pt>
                <c:pt idx="121098">
                  <c:v>7.4515031210000004E-8</c:v>
                </c:pt>
                <c:pt idx="121099">
                  <c:v>1.2631846370000001E-7</c:v>
                </c:pt>
                <c:pt idx="121100">
                  <c:v>4.4048094330000002E-8</c:v>
                </c:pt>
                <c:pt idx="121101">
                  <c:v>3.2796927010000002E-11</c:v>
                </c:pt>
                <c:pt idx="121102">
                  <c:v>1.4667433110000001E-7</c:v>
                </c:pt>
                <c:pt idx="121103">
                  <c:v>2.2056232650000001E-7</c:v>
                </c:pt>
                <c:pt idx="121104">
                  <c:v>1.392247986E-6</c:v>
                </c:pt>
                <c:pt idx="121105">
                  <c:v>1.7116476859999999E-7</c:v>
                </c:pt>
                <c:pt idx="121106">
                  <c:v>3.0961378050000001E-9</c:v>
                </c:pt>
                <c:pt idx="121107">
                  <c:v>1.8638333510000001E-8</c:v>
                </c:pt>
                <c:pt idx="121108">
                  <c:v>2.6991088040000001E-8</c:v>
                </c:pt>
                <c:pt idx="121109">
                  <c:v>8.9866138949999999E-9</c:v>
                </c:pt>
                <c:pt idx="121110">
                  <c:v>7.2009410770000004E-9</c:v>
                </c:pt>
                <c:pt idx="121111">
                  <c:v>3.5453868119999998E-9</c:v>
                </c:pt>
                <c:pt idx="121112">
                  <c:v>8.7775793909999995E-8</c:v>
                </c:pt>
                <c:pt idx="121113">
                  <c:v>3.4586343700000002E-8</c:v>
                </c:pt>
                <c:pt idx="121114">
                  <c:v>1.831199072E-8</c:v>
                </c:pt>
                <c:pt idx="121115">
                  <c:v>8.9287990269999999E-8</c:v>
                </c:pt>
                <c:pt idx="121116">
                  <c:v>1.031844809E-6</c:v>
                </c:pt>
                <c:pt idx="121117">
                  <c:v>6.1105602960000001E-8</c:v>
                </c:pt>
                <c:pt idx="121118">
                  <c:v>2.0701620260000002E-9</c:v>
                </c:pt>
                <c:pt idx="121119">
                  <c:v>2.6837864269999999E-8</c:v>
                </c:pt>
                <c:pt idx="121120">
                  <c:v>9.8609430050000002E-8</c:v>
                </c:pt>
                <c:pt idx="121121">
                  <c:v>1.7175118159999999E-8</c:v>
                </c:pt>
                <c:pt idx="121122">
                  <c:v>1.09731395E-8</c:v>
                </c:pt>
                <c:pt idx="121123">
                  <c:v>4.5403916720000002E-8</c:v>
                </c:pt>
                <c:pt idx="121124">
                  <c:v>2.9398147589999998E-7</c:v>
                </c:pt>
                <c:pt idx="121125">
                  <c:v>3.3725437810000001E-8</c:v>
                </c:pt>
                <c:pt idx="121126">
                  <c:v>9.1926545689999994E-9</c:v>
                </c:pt>
                <c:pt idx="121127">
                  <c:v>1.1685141469999999E-8</c:v>
                </c:pt>
                <c:pt idx="121128">
                  <c:v>4.7584828389999999E-8</c:v>
                </c:pt>
                <c:pt idx="121129">
                  <c:v>1.104174768E-8</c:v>
                </c:pt>
                <c:pt idx="121130">
                  <c:v>1.728319702E-8</c:v>
                </c:pt>
                <c:pt idx="121131">
                  <c:v>2.3414781440000001E-8</c:v>
                </c:pt>
                <c:pt idx="121132">
                  <c:v>1.0993227979999999E-6</c:v>
                </c:pt>
                <c:pt idx="121133">
                  <c:v>1.5482742360000001E-7</c:v>
                </c:pt>
                <c:pt idx="121134">
                  <c:v>2.215349485E-7</c:v>
                </c:pt>
                <c:pt idx="121135">
                  <c:v>3.2446506510000001E-7</c:v>
                </c:pt>
                <c:pt idx="121136">
                  <c:v>1.5149039529999999E-5</c:v>
                </c:pt>
                <c:pt idx="121137">
                  <c:v>2.597693179E-7</c:v>
                </c:pt>
                <c:pt idx="121138">
                  <c:v>2.1035028819999998E-8</c:v>
                </c:pt>
                <c:pt idx="121139">
                  <c:v>9.0901372079999999E-8</c:v>
                </c:pt>
                <c:pt idx="121140">
                  <c:v>1.096547218E-6</c:v>
                </c:pt>
                <c:pt idx="121141">
                  <c:v>4.5527828929999997E-8</c:v>
                </c:pt>
                <c:pt idx="121142">
                  <c:v>7.2517554139999999E-8</c:v>
                </c:pt>
                <c:pt idx="121143">
                  <c:v>1.3873626770000001E-7</c:v>
                </c:pt>
                <c:pt idx="121144">
                  <c:v>4.3232698769999996E-6</c:v>
                </c:pt>
                <c:pt idx="121145">
                  <c:v>1.6337783650000001E-7</c:v>
                </c:pt>
                <c:pt idx="121146">
                  <c:v>9.4384526709999992E-9</c:v>
                </c:pt>
                <c:pt idx="121147">
                  <c:v>8.4464193999999997E-8</c:v>
                </c:pt>
                <c:pt idx="121148">
                  <c:v>1.1478844339999999E-6</c:v>
                </c:pt>
                <c:pt idx="121149">
                  <c:v>2.9672163239999999E-9</c:v>
                </c:pt>
                <c:pt idx="121150">
                  <c:v>2.120812373E-8</c:v>
                </c:pt>
                <c:pt idx="121151">
                  <c:v>1.9427682339999999E-8</c:v>
                </c:pt>
                <c:pt idx="121152">
                  <c:v>1.4940003790000001E-7</c:v>
                </c:pt>
                <c:pt idx="121153">
                  <c:v>4.0323378119999996E-9</c:v>
                </c:pt>
                <c:pt idx="121154">
                  <c:v>1.3922407540000001E-8</c:v>
                </c:pt>
                <c:pt idx="121155">
                  <c:v>1.220371807E-8</c:v>
                </c:pt>
                <c:pt idx="121156">
                  <c:v>6.7077244680000004E-6</c:v>
                </c:pt>
                <c:pt idx="121157">
                  <c:v>9.0583204749999999E-8</c:v>
                </c:pt>
                <c:pt idx="121158">
                  <c:v>6.4665652200000003E-8</c:v>
                </c:pt>
                <c:pt idx="121159">
                  <c:v>2.0702869110000001E-7</c:v>
                </c:pt>
                <c:pt idx="121160">
                  <c:v>3.2094481589999999E-7</c:v>
                </c:pt>
                <c:pt idx="121161">
                  <c:v>1.9520766489999999E-7</c:v>
                </c:pt>
                <c:pt idx="121162">
                  <c:v>3.0986430170000003E-7</c:v>
                </c:pt>
                <c:pt idx="121163">
                  <c:v>4.9966318419999996E-7</c:v>
                </c:pt>
                <c:pt idx="121164">
                  <c:v>1.0887688499999999E-6</c:v>
                </c:pt>
                <c:pt idx="121165">
                  <c:v>4.8534113799999998E-7</c:v>
                </c:pt>
                <c:pt idx="121166">
                  <c:v>6.4195334549999996E-7</c:v>
                </c:pt>
                <c:pt idx="121167">
                  <c:v>9.5220589329999996E-7</c:v>
                </c:pt>
                <c:pt idx="121168">
                  <c:v>4.8171620810000002E-6</c:v>
                </c:pt>
                <c:pt idx="121169">
                  <c:v>7.1194015560000001E-7</c:v>
                </c:pt>
                <c:pt idx="121170">
                  <c:v>1.0396563950000001E-6</c:v>
                </c:pt>
                <c:pt idx="121171">
                  <c:v>1.0946569220000001E-6</c:v>
                </c:pt>
                <c:pt idx="121172">
                  <c:v>2.8765140699999999E-6</c:v>
                </c:pt>
                <c:pt idx="121173">
                  <c:v>8.5064277600000001E-7</c:v>
                </c:pt>
                <c:pt idx="121174">
                  <c:v>9.7943322700000004E-7</c:v>
                </c:pt>
                <c:pt idx="121175">
                  <c:v>5.3253590399999999E-7</c:v>
                </c:pt>
                <c:pt idx="121176">
                  <c:v>5.4826080359999998E-4</c:v>
                </c:pt>
                <c:pt idx="121177">
                  <c:v>2.4248544860000001E-6</c:v>
                </c:pt>
                <c:pt idx="121178">
                  <c:v>1.9510749869999998E-6</c:v>
                </c:pt>
                <c:pt idx="121179">
                  <c:v>1.427274965E-6</c:v>
                </c:pt>
                <c:pt idx="121180">
                  <c:v>3.500139544E-6</c:v>
                </c:pt>
                <c:pt idx="121181">
                  <c:v>1.320334323E-6</c:v>
                </c:pt>
                <c:pt idx="121182">
                  <c:v>1.2122893920000001E-6</c:v>
                </c:pt>
                <c:pt idx="121183">
                  <c:v>8.542762623E-7</c:v>
                </c:pt>
                <c:pt idx="121184">
                  <c:v>4.8868728119999998E-6</c:v>
                </c:pt>
                <c:pt idx="121185">
                  <c:v>8.5396551140000002E-7</c:v>
                </c:pt>
                <c:pt idx="121186">
                  <c:v>5.5430494550000003E-7</c:v>
                </c:pt>
                <c:pt idx="121187">
                  <c:v>3.7318531409999999E-7</c:v>
                </c:pt>
                <c:pt idx="121188">
                  <c:v>1.1434078910000001E-6</c:v>
                </c:pt>
                <c:pt idx="121189">
                  <c:v>5.1084733479999998E-7</c:v>
                </c:pt>
                <c:pt idx="121190">
                  <c:v>2.7112140999999999E-7</c:v>
                </c:pt>
                <c:pt idx="121191">
                  <c:v>1.436603795E-7</c:v>
                </c:pt>
                <c:pt idx="121192">
                  <c:v>3.5676699880000001E-7</c:v>
                </c:pt>
                <c:pt idx="121193">
                  <c:v>1.793933456E-7</c:v>
                </c:pt>
                <c:pt idx="121194">
                  <c:v>3.7298198080000003E-8</c:v>
                </c:pt>
                <c:pt idx="121195">
                  <c:v>4.9471877869999999E-8</c:v>
                </c:pt>
                <c:pt idx="121196">
                  <c:v>6.7235118330000001E-6</c:v>
                </c:pt>
                <c:pt idx="121197">
                  <c:v>3.2036256270000003E-8</c:v>
                </c:pt>
                <c:pt idx="121198">
                  <c:v>1.6313016740000002E-8</c:v>
                </c:pt>
                <c:pt idx="121199">
                  <c:v>3.0343727369999999E-9</c:v>
                </c:pt>
                <c:pt idx="121200">
                  <c:v>1.4609108999999999E-7</c:v>
                </c:pt>
                <c:pt idx="121201">
                  <c:v>1.5776725139999999E-8</c:v>
                </c:pt>
                <c:pt idx="121202">
                  <c:v>1.865597819E-8</c:v>
                </c:pt>
                <c:pt idx="121203">
                  <c:v>3.5881411299999998E-9</c:v>
                </c:pt>
                <c:pt idx="121204">
                  <c:v>1.085096964E-6</c:v>
                </c:pt>
                <c:pt idx="121205">
                  <c:v>4.9259530690000002E-8</c:v>
                </c:pt>
                <c:pt idx="121206">
                  <c:v>8.3749949239999998E-10</c:v>
                </c:pt>
                <c:pt idx="121207">
                  <c:v>1.3722223730000001E-7</c:v>
                </c:pt>
                <c:pt idx="121208">
                  <c:v>4.3146097030000003E-6</c:v>
                </c:pt>
                <c:pt idx="121209">
                  <c:v>1.6444242829999999E-7</c:v>
                </c:pt>
                <c:pt idx="121210">
                  <c:v>6.6843707380000006E-8</c:v>
                </c:pt>
                <c:pt idx="121211">
                  <c:v>3.2906621600000003E-8</c:v>
                </c:pt>
                <c:pt idx="121212">
                  <c:v>1.0980926249999999E-6</c:v>
                </c:pt>
                <c:pt idx="121213">
                  <c:v>9.321518431E-8</c:v>
                </c:pt>
                <c:pt idx="121214">
                  <c:v>1.222644212E-8</c:v>
                </c:pt>
                <c:pt idx="121215">
                  <c:v>2.357406305E-7</c:v>
                </c:pt>
                <c:pt idx="121216">
                  <c:v>1.4536299759999999E-5</c:v>
                </c:pt>
                <c:pt idx="121217">
                  <c:v>3.7159344809999999E-7</c:v>
                </c:pt>
                <c:pt idx="121218">
                  <c:v>3.0765486789999999E-7</c:v>
                </c:pt>
                <c:pt idx="121219">
                  <c:v>1.6948901609999999E-7</c:v>
                </c:pt>
                <c:pt idx="121220">
                  <c:v>1.1375909400000001E-6</c:v>
                </c:pt>
                <c:pt idx="121221">
                  <c:v>2.1268472870000001E-8</c:v>
                </c:pt>
                <c:pt idx="121222">
                  <c:v>1.7789410410000001E-8</c:v>
                </c:pt>
                <c:pt idx="121223">
                  <c:v>1.1266026239999999E-8</c:v>
                </c:pt>
                <c:pt idx="121224">
                  <c:v>4.9670918889999999E-8</c:v>
                </c:pt>
                <c:pt idx="121225">
                  <c:v>1.1357496729999999E-8</c:v>
                </c:pt>
                <c:pt idx="121226">
                  <c:v>9.3817804839999997E-9</c:v>
                </c:pt>
                <c:pt idx="121227">
                  <c:v>3.2221928839999999E-8</c:v>
                </c:pt>
                <c:pt idx="121228">
                  <c:v>2.8932277559999998E-7</c:v>
                </c:pt>
                <c:pt idx="121229">
                  <c:v>4.2834309760000002E-8</c:v>
                </c:pt>
                <c:pt idx="121230">
                  <c:v>8.6257615349999993E-9</c:v>
                </c:pt>
                <c:pt idx="121231">
                  <c:v>1.5710374059999999E-8</c:v>
                </c:pt>
                <c:pt idx="121232">
                  <c:v>9.8065213649999998E-8</c:v>
                </c:pt>
                <c:pt idx="121233">
                  <c:v>2.4988714440000001E-8</c:v>
                </c:pt>
                <c:pt idx="121234">
                  <c:v>1.2982257E-9</c:v>
                </c:pt>
                <c:pt idx="121235">
                  <c:v>5.8226823719999997E-8</c:v>
                </c:pt>
                <c:pt idx="121236">
                  <c:v>9.7875987100000007E-7</c:v>
                </c:pt>
                <c:pt idx="121237">
                  <c:v>7.8880552729999999E-8</c:v>
                </c:pt>
                <c:pt idx="121238">
                  <c:v>2.2459275690000001E-8</c:v>
                </c:pt>
                <c:pt idx="121239">
                  <c:v>3.5484543140000001E-8</c:v>
                </c:pt>
                <c:pt idx="121240">
                  <c:v>8.9287853930000004E-8</c:v>
                </c:pt>
                <c:pt idx="121241">
                  <c:v>4.4087467650000001E-9</c:v>
                </c:pt>
                <c:pt idx="121242">
                  <c:v>7.2479635489999996E-9</c:v>
                </c:pt>
                <c:pt idx="121243">
                  <c:v>8.6112920450000007E-9</c:v>
                </c:pt>
                <c:pt idx="121244">
                  <c:v>2.319923515E-8</c:v>
                </c:pt>
                <c:pt idx="121245">
                  <c:v>1.387843794E-8</c:v>
                </c:pt>
                <c:pt idx="121246">
                  <c:v>3.1054345249999999E-9</c:v>
                </c:pt>
                <c:pt idx="121247">
                  <c:v>1.6505982719999999E-7</c:v>
                </c:pt>
                <c:pt idx="121248">
                  <c:v>1.3178107769999999E-6</c:v>
                </c:pt>
                <c:pt idx="121249">
                  <c:v>2.2833203760000001E-7</c:v>
                </c:pt>
                <c:pt idx="121250">
                  <c:v>1.4523889699999999E-7</c:v>
                </c:pt>
                <c:pt idx="121251">
                  <c:v>2.2331998250000001E-10</c:v>
                </c:pt>
                <c:pt idx="121252">
                  <c:v>3.8122766210000003E-8</c:v>
                </c:pt>
                <c:pt idx="121253">
                  <c:v>1.27331754E-7</c:v>
                </c:pt>
                <c:pt idx="121254">
                  <c:v>6.3100043439999999E-8</c:v>
                </c:pt>
                <c:pt idx="121255">
                  <c:v>7.8501686620000003E-8</c:v>
                </c:pt>
                <c:pt idx="121256">
                  <c:v>8.4850274809999999E-7</c:v>
                </c:pt>
                <c:pt idx="121257">
                  <c:v>3.814733767E-7</c:v>
                </c:pt>
                <c:pt idx="121258">
                  <c:v>3.037643959E-7</c:v>
                </c:pt>
                <c:pt idx="121259">
                  <c:v>2.32338453E-7</c:v>
                </c:pt>
                <c:pt idx="121260">
                  <c:v>1.556578637E-6</c:v>
                </c:pt>
                <c:pt idx="121261">
                  <c:v>7.2241630090000002E-9</c:v>
                </c:pt>
                <c:pt idx="121262">
                  <c:v>4.9767459760000003E-9</c:v>
                </c:pt>
                <c:pt idx="121263">
                  <c:v>7.9323412030000002E-8</c:v>
                </c:pt>
                <c:pt idx="121264">
                  <c:v>5.3391308340000001E-8</c:v>
                </c:pt>
                <c:pt idx="121265">
                  <c:v>7.74945809E-10</c:v>
                </c:pt>
                <c:pt idx="121266">
                  <c:v>4.452973526E-8</c:v>
                </c:pt>
                <c:pt idx="121267">
                  <c:v>4.5566832800000003E-7</c:v>
                </c:pt>
                <c:pt idx="121268">
                  <c:v>1.720334151E-6</c:v>
                </c:pt>
                <c:pt idx="121269">
                  <c:v>1.3877945919999999E-7</c:v>
                </c:pt>
                <c:pt idx="121270">
                  <c:v>2.3498534449999999E-8</c:v>
                </c:pt>
                <c:pt idx="121271">
                  <c:v>2.9477319900000001E-8</c:v>
                </c:pt>
                <c:pt idx="121272">
                  <c:v>4.6300864799999997E-9</c:v>
                </c:pt>
                <c:pt idx="121273">
                  <c:v>4.8268131819999998E-9</c:v>
                </c:pt>
                <c:pt idx="121274">
                  <c:v>4.6276319110000003E-9</c:v>
                </c:pt>
                <c:pt idx="121275">
                  <c:v>7.02797375E-9</c:v>
                </c:pt>
                <c:pt idx="121276">
                  <c:v>4.90945886E-9</c:v>
                </c:pt>
                <c:pt idx="121277">
                  <c:v>1.234195781E-8</c:v>
                </c:pt>
                <c:pt idx="121278">
                  <c:v>1.6589038859999999E-8</c:v>
                </c:pt>
                <c:pt idx="121279">
                  <c:v>1.5081583480000001E-9</c:v>
                </c:pt>
                <c:pt idx="121280">
                  <c:v>3.8876854869999999E-8</c:v>
                </c:pt>
                <c:pt idx="121281">
                  <c:v>7.5952724030000008E-9</c:v>
                </c:pt>
                <c:pt idx="121282">
                  <c:v>7.0607440150000004E-9</c:v>
                </c:pt>
                <c:pt idx="121283">
                  <c:v>1.49509331E-8</c:v>
                </c:pt>
                <c:pt idx="121284">
                  <c:v>1.159785539E-9</c:v>
                </c:pt>
                <c:pt idx="121285">
                  <c:v>7.9571863150000001E-9</c:v>
                </c:pt>
                <c:pt idx="121286">
                  <c:v>6.5388317939999999E-9</c:v>
                </c:pt>
                <c:pt idx="121287">
                  <c:v>1.021353011E-8</c:v>
                </c:pt>
                <c:pt idx="121288">
                  <c:v>1.281223364E-8</c:v>
                </c:pt>
                <c:pt idx="121289">
                  <c:v>5.2500989600000002E-10</c:v>
                </c:pt>
                <c:pt idx="121290">
                  <c:v>2.758818581E-8</c:v>
                </c:pt>
                <c:pt idx="121291">
                  <c:v>7.6153010789999999E-8</c:v>
                </c:pt>
                <c:pt idx="121292">
                  <c:v>9.8677083030000002E-8</c:v>
                </c:pt>
                <c:pt idx="121293">
                  <c:v>4.6331770459999996E-9</c:v>
                </c:pt>
                <c:pt idx="121294">
                  <c:v>2.3654792819999999E-8</c:v>
                </c:pt>
                <c:pt idx="121295">
                  <c:v>2.0682366650000001E-8</c:v>
                </c:pt>
                <c:pt idx="121296">
                  <c:v>8.7840401159999994E-8</c:v>
                </c:pt>
                <c:pt idx="121297">
                  <c:v>1.298997283E-8</c:v>
                </c:pt>
                <c:pt idx="121298">
                  <c:v>4.0973738309999999E-8</c:v>
                </c:pt>
                <c:pt idx="121299">
                  <c:v>1.741157961E-8</c:v>
                </c:pt>
                <c:pt idx="121300">
                  <c:v>1.4554081059999999E-7</c:v>
                </c:pt>
                <c:pt idx="121301">
                  <c:v>1.427651117E-8</c:v>
                </c:pt>
                <c:pt idx="121302">
                  <c:v>1.193466283E-8</c:v>
                </c:pt>
                <c:pt idx="121303">
                  <c:v>9.0991036329999995E-8</c:v>
                </c:pt>
                <c:pt idx="121304">
                  <c:v>8.23201178E-8</c:v>
                </c:pt>
                <c:pt idx="121305">
                  <c:v>3.8790142960000002E-8</c:v>
                </c:pt>
                <c:pt idx="121306">
                  <c:v>6.663491626E-9</c:v>
                </c:pt>
                <c:pt idx="121307">
                  <c:v>6.5222501310000005E-7</c:v>
                </c:pt>
                <c:pt idx="121308">
                  <c:v>1.5486393790000001E-6</c:v>
                </c:pt>
                <c:pt idx="121309">
                  <c:v>5.6671024609999998E-7</c:v>
                </c:pt>
                <c:pt idx="121310">
                  <c:v>5.396411752E-7</c:v>
                </c:pt>
                <c:pt idx="121311">
                  <c:v>7.9165207739999997E-7</c:v>
                </c:pt>
                <c:pt idx="121312">
                  <c:v>6.2630921060000002E-7</c:v>
                </c:pt>
                <c:pt idx="121313">
                  <c:v>5.134387327E-9</c:v>
                </c:pt>
                <c:pt idx="121314">
                  <c:v>2.0440882850000001E-8</c:v>
                </c:pt>
                <c:pt idx="121315">
                  <c:v>7.083672241E-9</c:v>
                </c:pt>
                <c:pt idx="121316">
                  <c:v>3.5701814080000003E-8</c:v>
                </c:pt>
                <c:pt idx="121317">
                  <c:v>7.7004394809999994E-9</c:v>
                </c:pt>
                <c:pt idx="121318">
                  <c:v>8.1843772440000001E-9</c:v>
                </c:pt>
                <c:pt idx="121319">
                  <c:v>2.2846198869999999E-8</c:v>
                </c:pt>
                <c:pt idx="121320">
                  <c:v>1.729298653E-9</c:v>
                </c:pt>
                <c:pt idx="121321">
                  <c:v>9.8572249479999996E-9</c:v>
                </c:pt>
                <c:pt idx="121322">
                  <c:v>4.9918239969999998E-9</c:v>
                </c:pt>
                <c:pt idx="121323">
                  <c:v>6.0977672009999998E-9</c:v>
                </c:pt>
                <c:pt idx="121324">
                  <c:v>3.8782244150000002E-9</c:v>
                </c:pt>
                <c:pt idx="121325">
                  <c:v>3.7691265770000002E-9</c:v>
                </c:pt>
                <c:pt idx="121326">
                  <c:v>4.0180622919999996E-9</c:v>
                </c:pt>
                <c:pt idx="121327">
                  <c:v>1.21696137E-9</c:v>
                </c:pt>
                <c:pt idx="121328">
                  <c:v>3.359737759E-9</c:v>
                </c:pt>
                <c:pt idx="121329">
                  <c:v>2.521942807E-9</c:v>
                </c:pt>
                <c:pt idx="121330">
                  <c:v>8.4299410549999994E-9</c:v>
                </c:pt>
                <c:pt idx="121331">
                  <c:v>6.6595374170000004E-9</c:v>
                </c:pt>
                <c:pt idx="121332">
                  <c:v>3.4972893919999999E-9</c:v>
                </c:pt>
                <c:pt idx="121333">
                  <c:v>3.6502804739999999E-9</c:v>
                </c:pt>
                <c:pt idx="121334">
                  <c:v>3.7716734140000003E-9</c:v>
                </c:pt>
                <c:pt idx="121335">
                  <c:v>7.5909361060000003E-9</c:v>
                </c:pt>
                <c:pt idx="121336">
                  <c:v>1.25983023E-9</c:v>
                </c:pt>
                <c:pt idx="121337">
                  <c:v>4.0285175670000002E-9</c:v>
                </c:pt>
                <c:pt idx="121338">
                  <c:v>6.7268419880000004E-9</c:v>
                </c:pt>
                <c:pt idx="121339">
                  <c:v>5.688436658E-8</c:v>
                </c:pt>
                <c:pt idx="121340">
                  <c:v>6.9223149430000003E-8</c:v>
                </c:pt>
                <c:pt idx="121341">
                  <c:v>2.326931172E-8</c:v>
                </c:pt>
                <c:pt idx="121342">
                  <c:v>9.8888009879999994E-9</c:v>
                </c:pt>
                <c:pt idx="121343">
                  <c:v>4.3881862530000001E-8</c:v>
                </c:pt>
                <c:pt idx="121344">
                  <c:v>2.567464374E-8</c:v>
                </c:pt>
                <c:pt idx="121345">
                  <c:v>1.5917525649999999E-8</c:v>
                </c:pt>
                <c:pt idx="121346">
                  <c:v>8.2200402620000007E-9</c:v>
                </c:pt>
                <c:pt idx="121347">
                  <c:v>5.1818163969999999E-8</c:v>
                </c:pt>
                <c:pt idx="121348">
                  <c:v>1.7346059180000001E-7</c:v>
                </c:pt>
                <c:pt idx="121349">
                  <c:v>1.472407281E-7</c:v>
                </c:pt>
                <c:pt idx="121350">
                  <c:v>2.7744392270000001E-7</c:v>
                </c:pt>
                <c:pt idx="121351">
                  <c:v>1.8046009889999999E-6</c:v>
                </c:pt>
                <c:pt idx="121352">
                  <c:v>7.0651352210000003E-7</c:v>
                </c:pt>
                <c:pt idx="121353">
                  <c:v>3.2814715549999998E-8</c:v>
                </c:pt>
                <c:pt idx="121354">
                  <c:v>7.1912407579999999E-9</c:v>
                </c:pt>
                <c:pt idx="121355">
                  <c:v>3.5717715140000002E-8</c:v>
                </c:pt>
                <c:pt idx="121356">
                  <c:v>3.857298545E-8</c:v>
                </c:pt>
                <c:pt idx="121357">
                  <c:v>3.1472922240000002E-10</c:v>
                </c:pt>
                <c:pt idx="121358">
                  <c:v>5.0595721150000002E-9</c:v>
                </c:pt>
                <c:pt idx="121359">
                  <c:v>2.7190239149999999E-7</c:v>
                </c:pt>
                <c:pt idx="121360">
                  <c:v>1.117644055E-7</c:v>
                </c:pt>
                <c:pt idx="121361">
                  <c:v>4.8862204349999999E-8</c:v>
                </c:pt>
                <c:pt idx="121362">
                  <c:v>5.7003598990000002E-8</c:v>
                </c:pt>
                <c:pt idx="121363">
                  <c:v>8.3326177410000006E-8</c:v>
                </c:pt>
                <c:pt idx="121364">
                  <c:v>1.566740639E-8</c:v>
                </c:pt>
                <c:pt idx="121365">
                  <c:v>3.0111107529999998E-9</c:v>
                </c:pt>
                <c:pt idx="121366">
                  <c:v>8.7909633980000004E-9</c:v>
                </c:pt>
                <c:pt idx="121367">
                  <c:v>6.4851190269999998E-10</c:v>
                </c:pt>
                <c:pt idx="121368">
                  <c:v>1.0426438049999999E-9</c:v>
                </c:pt>
                <c:pt idx="121369">
                  <c:v>3.9735209010000002E-9</c:v>
                </c:pt>
                <c:pt idx="121370">
                  <c:v>7.3464003639999999E-9</c:v>
                </c:pt>
                <c:pt idx="121371">
                  <c:v>5.4209066660000001E-9</c:v>
                </c:pt>
                <c:pt idx="121372">
                  <c:v>4.2042001149999998E-9</c:v>
                </c:pt>
                <c:pt idx="121373">
                  <c:v>1.665970039E-9</c:v>
                </c:pt>
                <c:pt idx="121374">
                  <c:v>1.747846684E-9</c:v>
                </c:pt>
                <c:pt idx="121375">
                  <c:v>1.674242787E-9</c:v>
                </c:pt>
                <c:pt idx="121376">
                  <c:v>1.6866301490000001E-9</c:v>
                </c:pt>
                <c:pt idx="121377">
                  <c:v>1.6488223810000001E-9</c:v>
                </c:pt>
                <c:pt idx="121378">
                  <c:v>1.739964347E-9</c:v>
                </c:pt>
                <c:pt idx="121379">
                  <c:v>5.4663586689999996E-9</c:v>
                </c:pt>
                <c:pt idx="121380">
                  <c:v>1.365999276E-9</c:v>
                </c:pt>
                <c:pt idx="121381">
                  <c:v>7.5762166860000003E-9</c:v>
                </c:pt>
                <c:pt idx="121382">
                  <c:v>8.5301399060000001E-9</c:v>
                </c:pt>
                <c:pt idx="121383">
                  <c:v>3.0635828730000002E-8</c:v>
                </c:pt>
                <c:pt idx="121384">
                  <c:v>6.7894310499999997E-9</c:v>
                </c:pt>
                <c:pt idx="121385">
                  <c:v>4.6120461029999996E-9</c:v>
                </c:pt>
                <c:pt idx="121386">
                  <c:v>7.8045722680000006E-9</c:v>
                </c:pt>
                <c:pt idx="121387">
                  <c:v>1.006290174E-8</c:v>
                </c:pt>
                <c:pt idx="121388">
                  <c:v>4.2334479400000002E-10</c:v>
                </c:pt>
                <c:pt idx="121389">
                  <c:v>1.8354906919999999E-8</c:v>
                </c:pt>
                <c:pt idx="121390">
                  <c:v>2.2814707509999999E-8</c:v>
                </c:pt>
                <c:pt idx="121391">
                  <c:v>3.1184475330000001E-7</c:v>
                </c:pt>
                <c:pt idx="121392">
                  <c:v>6.5408530449999994E-8</c:v>
                </c:pt>
                <c:pt idx="121393">
                  <c:v>4.877698546E-9</c:v>
                </c:pt>
                <c:pt idx="121394">
                  <c:v>3.0431928669999998E-8</c:v>
                </c:pt>
                <c:pt idx="121395">
                  <c:v>1.5366897539999999E-7</c:v>
                </c:pt>
                <c:pt idx="121396">
                  <c:v>5.5638438900000003E-9</c:v>
                </c:pt>
                <c:pt idx="121397">
                  <c:v>1.6745098659999999E-8</c:v>
                </c:pt>
                <c:pt idx="121398">
                  <c:v>1.781205368E-8</c:v>
                </c:pt>
                <c:pt idx="121399">
                  <c:v>3.3522258230000001E-7</c:v>
                </c:pt>
                <c:pt idx="121400">
                  <c:v>9.8019424720000003E-8</c:v>
                </c:pt>
                <c:pt idx="121401">
                  <c:v>9.3324245799999998E-8</c:v>
                </c:pt>
                <c:pt idx="121402">
                  <c:v>8.9628522599999998E-8</c:v>
                </c:pt>
                <c:pt idx="121403">
                  <c:v>1.218395242E-6</c:v>
                </c:pt>
                <c:pt idx="121404">
                  <c:v>5.3601821839999998E-8</c:v>
                </c:pt>
                <c:pt idx="121405">
                  <c:v>3.8337049890000001E-9</c:v>
                </c:pt>
                <c:pt idx="121406">
                  <c:v>5.3645358549999996E-9</c:v>
                </c:pt>
                <c:pt idx="121407">
                  <c:v>3.1425663449999999E-8</c:v>
                </c:pt>
                <c:pt idx="121408">
                  <c:v>1.3192380349999999E-9</c:v>
                </c:pt>
                <c:pt idx="121409">
                  <c:v>2.6252738829999999E-9</c:v>
                </c:pt>
                <c:pt idx="121410">
                  <c:v>1.7227600980000001E-9</c:v>
                </c:pt>
                <c:pt idx="121411">
                  <c:v>4.2743852739999999E-8</c:v>
                </c:pt>
                <c:pt idx="121412">
                  <c:v>2.573275681E-9</c:v>
                </c:pt>
                <c:pt idx="121413">
                  <c:v>7.1472332839999998E-10</c:v>
                </c:pt>
                <c:pt idx="121414">
                  <c:v>4.6265678919999998E-10</c:v>
                </c:pt>
                <c:pt idx="121415">
                  <c:v>2.2742563260000002E-9</c:v>
                </c:pt>
                <c:pt idx="121416">
                  <c:v>4.9465468320000001E-10</c:v>
                </c:pt>
                <c:pt idx="121417">
                  <c:v>1.078701304E-10</c:v>
                </c:pt>
                <c:pt idx="121418">
                  <c:v>2.0571309159999999E-10</c:v>
                </c:pt>
                <c:pt idx="121419">
                  <c:v>6.147717158E-11</c:v>
                </c:pt>
                <c:pt idx="121420">
                  <c:v>3.9967108390000002E-10</c:v>
                </c:pt>
                <c:pt idx="121421">
                  <c:v>4.147480387E-10</c:v>
                </c:pt>
                <c:pt idx="121422">
                  <c:v>3.8712069520000002E-10</c:v>
                </c:pt>
                <c:pt idx="121423">
                  <c:v>2.3747953089999998E-10</c:v>
                </c:pt>
                <c:pt idx="121424">
                  <c:v>4.0233320449999998E-10</c:v>
                </c:pt>
                <c:pt idx="121425">
                  <c:v>3.225655836E-10</c:v>
                </c:pt>
                <c:pt idx="121426">
                  <c:v>1.9849173240000001E-10</c:v>
                </c:pt>
                <c:pt idx="121427">
                  <c:v>3.437441386E-10</c:v>
                </c:pt>
                <c:pt idx="121428">
                  <c:v>5.0448609990000005E-10</c:v>
                </c:pt>
                <c:pt idx="121429">
                  <c:v>1.2666258789999999E-10</c:v>
                </c:pt>
                <c:pt idx="121430">
                  <c:v>6.7638924820000003E-10</c:v>
                </c:pt>
                <c:pt idx="121431">
                  <c:v>3.332353638E-10</c:v>
                </c:pt>
                <c:pt idx="121432">
                  <c:v>8.1851563050000003E-10</c:v>
                </c:pt>
                <c:pt idx="121433">
                  <c:v>8.3445217090000001E-10</c:v>
                </c:pt>
                <c:pt idx="121434">
                  <c:v>2.7894715900000001E-9</c:v>
                </c:pt>
                <c:pt idx="121435">
                  <c:v>6.1636228519999998E-9</c:v>
                </c:pt>
                <c:pt idx="121436">
                  <c:v>8.3544362759999997E-10</c:v>
                </c:pt>
                <c:pt idx="121437">
                  <c:v>4.8137440289999998E-9</c:v>
                </c:pt>
                <c:pt idx="121438">
                  <c:v>6.423736275E-9</c:v>
                </c:pt>
                <c:pt idx="121439">
                  <c:v>6.262153726E-9</c:v>
                </c:pt>
                <c:pt idx="121440">
                  <c:v>3.2594686940000001E-9</c:v>
                </c:pt>
                <c:pt idx="121441">
                  <c:v>1.6836350249999999E-8</c:v>
                </c:pt>
                <c:pt idx="121442">
                  <c:v>2.1686601929999999E-8</c:v>
                </c:pt>
                <c:pt idx="121443">
                  <c:v>1.5897697399999999E-6</c:v>
                </c:pt>
                <c:pt idx="121444">
                  <c:v>2.6338673039999999E-8</c:v>
                </c:pt>
                <c:pt idx="121445">
                  <c:v>1.363398964E-9</c:v>
                </c:pt>
                <c:pt idx="121446">
                  <c:v>1.349470853E-8</c:v>
                </c:pt>
                <c:pt idx="121447">
                  <c:v>2.0391727479999999E-8</c:v>
                </c:pt>
                <c:pt idx="121448">
                  <c:v>3.70087068E-9</c:v>
                </c:pt>
                <c:pt idx="121449">
                  <c:v>4.7207894339999997E-9</c:v>
                </c:pt>
                <c:pt idx="121450">
                  <c:v>8.1116125850000001E-9</c:v>
                </c:pt>
                <c:pt idx="121451">
                  <c:v>2.7013315940000001E-8</c:v>
                </c:pt>
                <c:pt idx="121452">
                  <c:v>2.6844540199999999E-9</c:v>
                </c:pt>
                <c:pt idx="121453">
                  <c:v>4.4522223990000004E-9</c:v>
                </c:pt>
                <c:pt idx="121454">
                  <c:v>3.4804865099999998E-9</c:v>
                </c:pt>
                <c:pt idx="121455">
                  <c:v>5.8337293379999999E-9</c:v>
                </c:pt>
                <c:pt idx="121456">
                  <c:v>1.374091163E-9</c:v>
                </c:pt>
                <c:pt idx="121457">
                  <c:v>1.70008837E-9</c:v>
                </c:pt>
                <c:pt idx="121458">
                  <c:v>1.1631754959999999E-9</c:v>
                </c:pt>
                <c:pt idx="121459">
                  <c:v>9.8486783029999999E-10</c:v>
                </c:pt>
                <c:pt idx="121460">
                  <c:v>4.06228665E-10</c:v>
                </c:pt>
                <c:pt idx="121461">
                  <c:v>4.0263281939999998E-10</c:v>
                </c:pt>
                <c:pt idx="121462">
                  <c:v>9.7626749560000002E-11</c:v>
                </c:pt>
                <c:pt idx="121463">
                  <c:v>1.6172774390000001E-8</c:v>
                </c:pt>
                <c:pt idx="121464">
                  <c:v>2.8983174439999999E-11</c:v>
                </c:pt>
                <c:pt idx="121465">
                  <c:v>1.15053281E-11</c:v>
                </c:pt>
                <c:pt idx="121466">
                  <c:v>6.1764293510000002E-12</c:v>
                </c:pt>
                <c:pt idx="121467">
                  <c:v>1.755664487E-10</c:v>
                </c:pt>
                <c:pt idx="121468">
                  <c:v>1.520201152E-11</c:v>
                </c:pt>
                <c:pt idx="121469">
                  <c:v>1.9563080019999998E-11</c:v>
                </c:pt>
                <c:pt idx="121470">
                  <c:v>2.0689148520000001E-11</c:v>
                </c:pt>
                <c:pt idx="121471">
                  <c:v>2.1212662530000001E-10</c:v>
                </c:pt>
                <c:pt idx="121472">
                  <c:v>3.3141149290000002E-12</c:v>
                </c:pt>
                <c:pt idx="121473">
                  <c:v>1.221681059E-15</c:v>
                </c:pt>
                <c:pt idx="121474">
                  <c:v>4.3852542079999999E-12</c:v>
                </c:pt>
                <c:pt idx="121475">
                  <c:v>1.039918605E-9</c:v>
                </c:pt>
                <c:pt idx="121476">
                  <c:v>9.596515869E-11</c:v>
                </c:pt>
                <c:pt idx="121477">
                  <c:v>1.5888569710000001E-10</c:v>
                </c:pt>
                <c:pt idx="121478">
                  <c:v>2.223545368E-10</c:v>
                </c:pt>
                <c:pt idx="121479">
                  <c:v>3.1158768429999998E-9</c:v>
                </c:pt>
                <c:pt idx="121480">
                  <c:v>7.2670332889999995E-10</c:v>
                </c:pt>
                <c:pt idx="121481">
                  <c:v>6.3553279539999995E-10</c:v>
                </c:pt>
                <c:pt idx="121482">
                  <c:v>9.2987127420000003E-10</c:v>
                </c:pt>
                <c:pt idx="121483">
                  <c:v>2.5335535479999998E-7</c:v>
                </c:pt>
                <c:pt idx="121484">
                  <c:v>4.707458682E-9</c:v>
                </c:pt>
                <c:pt idx="121485">
                  <c:v>5.3045316860000002E-9</c:v>
                </c:pt>
                <c:pt idx="121486">
                  <c:v>2.2485657119999998E-9</c:v>
                </c:pt>
                <c:pt idx="121487">
                  <c:v>1.3233967940000001E-7</c:v>
                </c:pt>
                <c:pt idx="121488">
                  <c:v>2.8915883910000002E-9</c:v>
                </c:pt>
                <c:pt idx="121489">
                  <c:v>2.8806455970000002E-9</c:v>
                </c:pt>
                <c:pt idx="121490">
                  <c:v>1.9040260319999999E-9</c:v>
                </c:pt>
                <c:pt idx="121491">
                  <c:v>6.6253561709999998E-8</c:v>
                </c:pt>
                <c:pt idx="121492">
                  <c:v>2.5790645800000001E-9</c:v>
                </c:pt>
                <c:pt idx="121493">
                  <c:v>6.438669775E-10</c:v>
                </c:pt>
                <c:pt idx="121494">
                  <c:v>6.5706815300000003E-9</c:v>
                </c:pt>
                <c:pt idx="121495">
                  <c:v>3.3345579879999999E-7</c:v>
                </c:pt>
                <c:pt idx="121496">
                  <c:v>8.1125352430000001E-9</c:v>
                </c:pt>
                <c:pt idx="121497">
                  <c:v>3.9052284189999996E-9</c:v>
                </c:pt>
                <c:pt idx="121498">
                  <c:v>1.1467636850000001E-9</c:v>
                </c:pt>
                <c:pt idx="121499">
                  <c:v>1.5055058890000001E-8</c:v>
                </c:pt>
                <c:pt idx="121500">
                  <c:v>2.8851507879999998E-9</c:v>
                </c:pt>
                <c:pt idx="121501">
                  <c:v>9.2635039949999996E-10</c:v>
                </c:pt>
                <c:pt idx="121502">
                  <c:v>1.6698626129999999E-9</c:v>
                </c:pt>
                <c:pt idx="121503">
                  <c:v>7.4448791940000005E-8</c:v>
                </c:pt>
                <c:pt idx="121504">
                  <c:v>3.1171805549999999E-9</c:v>
                </c:pt>
                <c:pt idx="121505">
                  <c:v>1.24299699E-9</c:v>
                </c:pt>
                <c:pt idx="121506">
                  <c:v>1.025851882E-10</c:v>
                </c:pt>
                <c:pt idx="121507">
                  <c:v>6.6362601230000001E-9</c:v>
                </c:pt>
                <c:pt idx="121508">
                  <c:v>3.3543886509999999E-11</c:v>
                </c:pt>
                <c:pt idx="121509">
                  <c:v>7.9815428979999994E-11</c:v>
                </c:pt>
                <c:pt idx="121510">
                  <c:v>1.215502727E-10</c:v>
                </c:pt>
                <c:pt idx="121511">
                  <c:v>3.7510555969999998E-10</c:v>
                </c:pt>
                <c:pt idx="121512">
                  <c:v>2.3942291620000001E-10</c:v>
                </c:pt>
                <c:pt idx="121513">
                  <c:v>9.9055917279999998E-11</c:v>
                </c:pt>
                <c:pt idx="121514">
                  <c:v>7.0350673150000001E-10</c:v>
                </c:pt>
                <c:pt idx="121515">
                  <c:v>1.314770868E-8</c:v>
                </c:pt>
                <c:pt idx="121516">
                  <c:v>1.266414141E-9</c:v>
                </c:pt>
                <c:pt idx="121517">
                  <c:v>9.5462013059999992E-10</c:v>
                </c:pt>
                <c:pt idx="121518">
                  <c:v>1.7820631969999999E-10</c:v>
                </c:pt>
                <c:pt idx="121519">
                  <c:v>7.7708768410000002E-11</c:v>
                </c:pt>
                <c:pt idx="121520">
                  <c:v>4.8446956229999998E-10</c:v>
                </c:pt>
                <c:pt idx="121521">
                  <c:v>3.0018420799999999E-10</c:v>
                </c:pt>
                <c:pt idx="121522">
                  <c:v>2.178228687E-10</c:v>
                </c:pt>
                <c:pt idx="121523">
                  <c:v>4.1321543489999999E-10</c:v>
                </c:pt>
                <c:pt idx="121524">
                  <c:v>1.717801357E-11</c:v>
                </c:pt>
                <c:pt idx="121525">
                  <c:v>3.2596107129999999E-10</c:v>
                </c:pt>
                <c:pt idx="121526">
                  <c:v>1.001647076E-9</c:v>
                </c:pt>
                <c:pt idx="121527">
                  <c:v>1.2829990470000001E-8</c:v>
                </c:pt>
                <c:pt idx="121528">
                  <c:v>4.7034261399999997E-10</c:v>
                </c:pt>
                <c:pt idx="121529">
                  <c:v>1.780641152E-10</c:v>
                </c:pt>
                <c:pt idx="121530">
                  <c:v>8.2985129479999999E-11</c:v>
                </c:pt>
                <c:pt idx="121531">
                  <c:v>6.2224254330000001E-9</c:v>
                </c:pt>
                <c:pt idx="121532">
                  <c:v>9.6181157549999997E-10</c:v>
                </c:pt>
                <c:pt idx="121533">
                  <c:v>2.7290169150000001E-10</c:v>
                </c:pt>
                <c:pt idx="121534">
                  <c:v>1.876067302E-8</c:v>
                </c:pt>
                <c:pt idx="121535">
                  <c:v>3.4699090820000001E-7</c:v>
                </c:pt>
                <c:pt idx="121536">
                  <c:v>2.3915041799999999E-8</c:v>
                </c:pt>
                <c:pt idx="121537">
                  <c:v>2.0528205190000001E-8</c:v>
                </c:pt>
                <c:pt idx="121538">
                  <c:v>6.786708392E-9</c:v>
                </c:pt>
                <c:pt idx="121539">
                  <c:v>2.4411186689999999E-8</c:v>
                </c:pt>
                <c:pt idx="121540">
                  <c:v>3.7367457360000002E-9</c:v>
                </c:pt>
                <c:pt idx="121541">
                  <c:v>5.2718411590000003E-9</c:v>
                </c:pt>
                <c:pt idx="121542">
                  <c:v>2.3063783529999999E-12</c:v>
                </c:pt>
                <c:pt idx="121543">
                  <c:v>7.3282171369999998E-9</c:v>
                </c:pt>
                <c:pt idx="121544">
                  <c:v>5.3519055110000002E-9</c:v>
                </c:pt>
                <c:pt idx="121545">
                  <c:v>6.5545512570000001E-9</c:v>
                </c:pt>
                <c:pt idx="121546">
                  <c:v>1.2409364520000001E-9</c:v>
                </c:pt>
                <c:pt idx="121547">
                  <c:v>2.5497042459999999E-8</c:v>
                </c:pt>
                <c:pt idx="121548">
                  <c:v>9.4836318049999999E-10</c:v>
                </c:pt>
                <c:pt idx="121549">
                  <c:v>5.674905342E-10</c:v>
                </c:pt>
                <c:pt idx="121550">
                  <c:v>1.326162903E-9</c:v>
                </c:pt>
                <c:pt idx="121551">
                  <c:v>3.322706062E-10</c:v>
                </c:pt>
                <c:pt idx="121552">
                  <c:v>6.8768265950000004E-10</c:v>
                </c:pt>
                <c:pt idx="121553">
                  <c:v>3.6196798430000002E-10</c:v>
                </c:pt>
                <c:pt idx="121554">
                  <c:v>8.2159638699999995E-10</c:v>
                </c:pt>
                <c:pt idx="121555">
                  <c:v>9.8517715279999999E-10</c:v>
                </c:pt>
                <c:pt idx="121556">
                  <c:v>3.7593822930000002E-11</c:v>
                </c:pt>
                <c:pt idx="121557">
                  <c:v>8.4592701369999999E-10</c:v>
                </c:pt>
                <c:pt idx="121558">
                  <c:v>3.3184353539999999E-9</c:v>
                </c:pt>
                <c:pt idx="121559">
                  <c:v>6.0852044440000001E-9</c:v>
                </c:pt>
                <c:pt idx="121560">
                  <c:v>1.3726481830000001E-10</c:v>
                </c:pt>
                <c:pt idx="121561">
                  <c:v>6.0491070529999997E-10</c:v>
                </c:pt>
                <c:pt idx="121562">
                  <c:v>8.7488497289999999E-10</c:v>
                </c:pt>
                <c:pt idx="121563">
                  <c:v>3.9963091659999999E-9</c:v>
                </c:pt>
                <c:pt idx="121564">
                  <c:v>1.7776473949999999E-10</c:v>
                </c:pt>
                <c:pt idx="121565">
                  <c:v>7.4092869509999996E-10</c:v>
                </c:pt>
                <c:pt idx="121566">
                  <c:v>3.0084355629999998E-10</c:v>
                </c:pt>
                <c:pt idx="121567">
                  <c:v>2.7205016760000001E-9</c:v>
                </c:pt>
                <c:pt idx="121568">
                  <c:v>3.6212029379999999E-10</c:v>
                </c:pt>
                <c:pt idx="121569">
                  <c:v>4.5860909979999998E-10</c:v>
                </c:pt>
                <c:pt idx="121570">
                  <c:v>1.3110855990000001E-10</c:v>
                </c:pt>
                <c:pt idx="121571">
                  <c:v>4.7909950860000004E-10</c:v>
                </c:pt>
                <c:pt idx="121572">
                  <c:v>4.625749353E-10</c:v>
                </c:pt>
                <c:pt idx="121573">
                  <c:v>4.9309999729999995E-10</c:v>
                </c:pt>
                <c:pt idx="121574">
                  <c:v>1.962589978E-9</c:v>
                </c:pt>
                <c:pt idx="121575">
                  <c:v>1.7414906389999999E-8</c:v>
                </c:pt>
                <c:pt idx="121576">
                  <c:v>5.2506634480000001E-9</c:v>
                </c:pt>
                <c:pt idx="121577">
                  <c:v>3.507773325E-9</c:v>
                </c:pt>
                <c:pt idx="121578">
                  <c:v>1.6595083090000001E-8</c:v>
                </c:pt>
                <c:pt idx="121579">
                  <c:v>2.7290008580000001E-8</c:v>
                </c:pt>
                <c:pt idx="121580">
                  <c:v>4.4881330359999998E-10</c:v>
                </c:pt>
                <c:pt idx="121581">
                  <c:v>1.44377989E-11</c:v>
                </c:pt>
                <c:pt idx="121582">
                  <c:v>3.2190971090000002E-9</c:v>
                </c:pt>
                <c:pt idx="121583">
                  <c:v>9.0815092929999996E-9</c:v>
                </c:pt>
                <c:pt idx="121584">
                  <c:v>2.6878489920000001E-10</c:v>
                </c:pt>
                <c:pt idx="121585">
                  <c:v>2.1234191310000001E-10</c:v>
                </c:pt>
                <c:pt idx="121586">
                  <c:v>4.8990346780000001E-9</c:v>
                </c:pt>
                <c:pt idx="121587">
                  <c:v>1.342264683E-8</c:v>
                </c:pt>
                <c:pt idx="121588">
                  <c:v>1.1974559430000001E-9</c:v>
                </c:pt>
                <c:pt idx="121589">
                  <c:v>5.0422881869999999E-10</c:v>
                </c:pt>
                <c:pt idx="121590">
                  <c:v>1.666981856E-9</c:v>
                </c:pt>
                <c:pt idx="121591">
                  <c:v>7.6071374750000003E-9</c:v>
                </c:pt>
                <c:pt idx="121592">
                  <c:v>2.9771419969999999E-10</c:v>
                </c:pt>
                <c:pt idx="121593">
                  <c:v>3.0099261250000002E-10</c:v>
                </c:pt>
                <c:pt idx="121594">
                  <c:v>1.6060584320000001E-9</c:v>
                </c:pt>
                <c:pt idx="121595">
                  <c:v>1.4202563950000001E-8</c:v>
                </c:pt>
                <c:pt idx="121596">
                  <c:v>1.332382516E-9</c:v>
                </c:pt>
                <c:pt idx="121597">
                  <c:v>2.8190467469999999E-9</c:v>
                </c:pt>
                <c:pt idx="121598">
                  <c:v>3.1785730240000001E-9</c:v>
                </c:pt>
                <c:pt idx="121599">
                  <c:v>8.4104400080000003E-10</c:v>
                </c:pt>
                <c:pt idx="121600">
                  <c:v>4.6988941940000001E-10</c:v>
                </c:pt>
                <c:pt idx="121601">
                  <c:v>6.8130103260000005E-10</c:v>
                </c:pt>
                <c:pt idx="121602">
                  <c:v>1.1363122930000001E-9</c:v>
                </c:pt>
                <c:pt idx="121603">
                  <c:v>1.3046993369999999E-10</c:v>
                </c:pt>
                <c:pt idx="121604">
                  <c:v>7.1180668000000004E-10</c:v>
                </c:pt>
                <c:pt idx="121605">
                  <c:v>1.537353768E-9</c:v>
                </c:pt>
                <c:pt idx="121606">
                  <c:v>9.4300414300000002E-9</c:v>
                </c:pt>
                <c:pt idx="121607">
                  <c:v>1.5196570379999999E-8</c:v>
                </c:pt>
                <c:pt idx="121608">
                  <c:v>4.9012634300000003E-9</c:v>
                </c:pt>
                <c:pt idx="121609">
                  <c:v>7.7230855879999998E-10</c:v>
                </c:pt>
                <c:pt idx="121610">
                  <c:v>3.3817147669999998E-9</c:v>
                </c:pt>
                <c:pt idx="121611">
                  <c:v>2.6025933280000001E-9</c:v>
                </c:pt>
                <c:pt idx="121612">
                  <c:v>1.746704094E-9</c:v>
                </c:pt>
                <c:pt idx="121613">
                  <c:v>5.6225959989999997E-11</c:v>
                </c:pt>
                <c:pt idx="121614">
                  <c:v>2.3703636239999998E-9</c:v>
                </c:pt>
                <c:pt idx="121615">
                  <c:v>9.5025445559999996E-9</c:v>
                </c:pt>
                <c:pt idx="121616">
                  <c:v>2.709344673E-9</c:v>
                </c:pt>
                <c:pt idx="121617">
                  <c:v>2.0449584639999999E-9</c:v>
                </c:pt>
                <c:pt idx="121618">
                  <c:v>1.350028386E-8</c:v>
                </c:pt>
                <c:pt idx="121619">
                  <c:v>3.8311600079999998E-9</c:v>
                </c:pt>
                <c:pt idx="121620">
                  <c:v>8.2876993490000001E-10</c:v>
                </c:pt>
                <c:pt idx="121621">
                  <c:v>4.662695307E-10</c:v>
                </c:pt>
                <c:pt idx="121622">
                  <c:v>5.7624380849999996E-10</c:v>
                </c:pt>
                <c:pt idx="121623">
                  <c:v>3.0441994220000002E-10</c:v>
                </c:pt>
                <c:pt idx="121624">
                  <c:v>5.9146999160000003E-10</c:v>
                </c:pt>
                <c:pt idx="121625">
                  <c:v>1.1515689739999999E-9</c:v>
                </c:pt>
                <c:pt idx="121626">
                  <c:v>9.4567385659999992E-9</c:v>
                </c:pt>
                <c:pt idx="121627">
                  <c:v>8.8100226099999996E-9</c:v>
                </c:pt>
                <c:pt idx="121628">
                  <c:v>7.8685113059999998E-9</c:v>
                </c:pt>
                <c:pt idx="121629">
                  <c:v>4.008985245E-9</c:v>
                </c:pt>
                <c:pt idx="121630">
                  <c:v>5.4430404340000001E-9</c:v>
                </c:pt>
                <c:pt idx="121631">
                  <c:v>7.0545624869999996E-10</c:v>
                </c:pt>
                <c:pt idx="121632">
                  <c:v>2.8376977070000001E-9</c:v>
                </c:pt>
                <c:pt idx="121633">
                  <c:v>1.4515430559999999E-9</c:v>
                </c:pt>
                <c:pt idx="121634">
                  <c:v>2.101867387E-9</c:v>
                </c:pt>
                <c:pt idx="121635">
                  <c:v>1.758941475E-9</c:v>
                </c:pt>
                <c:pt idx="121636">
                  <c:v>5.0496175029999998E-9</c:v>
                </c:pt>
                <c:pt idx="121637">
                  <c:v>2.385821708E-9</c:v>
                </c:pt>
                <c:pt idx="121638">
                  <c:v>1.9217571529999999E-8</c:v>
                </c:pt>
                <c:pt idx="121639">
                  <c:v>6.0559867150000002E-9</c:v>
                </c:pt>
                <c:pt idx="121640">
                  <c:v>9.8773129790000004E-10</c:v>
                </c:pt>
                <c:pt idx="121641">
                  <c:v>1.140425845E-9</c:v>
                </c:pt>
                <c:pt idx="121642">
                  <c:v>1.0162273169999999E-9</c:v>
                </c:pt>
                <c:pt idx="121643">
                  <c:v>4.9384624500000003E-10</c:v>
                </c:pt>
                <c:pt idx="121644">
                  <c:v>4.2608663559999998E-10</c:v>
                </c:pt>
                <c:pt idx="121645">
                  <c:v>4.212887318E-10</c:v>
                </c:pt>
                <c:pt idx="121646">
                  <c:v>3.0396279900000001E-9</c:v>
                </c:pt>
                <c:pt idx="121647">
                  <c:v>1.8186072440000001E-9</c:v>
                </c:pt>
                <c:pt idx="121648">
                  <c:v>5.226709642E-9</c:v>
                </c:pt>
                <c:pt idx="121649">
                  <c:v>7.5505876600000008E-9</c:v>
                </c:pt>
                <c:pt idx="121650">
                  <c:v>1.8919556699999999E-8</c:v>
                </c:pt>
                <c:pt idx="121651">
                  <c:v>7.8061036689999992E-9</c:v>
                </c:pt>
                <c:pt idx="121652">
                  <c:v>1.217488993E-9</c:v>
                </c:pt>
                <c:pt idx="121653">
                  <c:v>3.195849125E-9</c:v>
                </c:pt>
                <c:pt idx="121654">
                  <c:v>1.5587132419999999E-9</c:v>
                </c:pt>
                <c:pt idx="121655">
                  <c:v>5.4915304380000002E-10</c:v>
                </c:pt>
                <c:pt idx="121656">
                  <c:v>4.77533805E-9</c:v>
                </c:pt>
                <c:pt idx="121657">
                  <c:v>6.0084609019999999E-9</c:v>
                </c:pt>
                <c:pt idx="121658">
                  <c:v>2.8285081360000002E-8</c:v>
                </c:pt>
                <c:pt idx="121659">
                  <c:v>1.5230319899999999E-8</c:v>
                </c:pt>
                <c:pt idx="121660">
                  <c:v>6.7862392239999999E-10</c:v>
                </c:pt>
                <c:pt idx="121661">
                  <c:v>4.2166137070000001E-9</c:v>
                </c:pt>
                <c:pt idx="121662">
                  <c:v>1.1738849039999999E-8</c:v>
                </c:pt>
                <c:pt idx="121663">
                  <c:v>8.9900251969999995E-10</c:v>
                </c:pt>
                <c:pt idx="121664">
                  <c:v>1.9837115620000002E-9</c:v>
                </c:pt>
                <c:pt idx="121665">
                  <c:v>1.5709598989999999E-9</c:v>
                </c:pt>
                <c:pt idx="121666">
                  <c:v>8.592482023E-9</c:v>
                </c:pt>
                <c:pt idx="121667">
                  <c:v>4.4591509679999999E-9</c:v>
                </c:pt>
                <c:pt idx="121668">
                  <c:v>2.3514743950000002E-9</c:v>
                </c:pt>
                <c:pt idx="121669">
                  <c:v>2.2442341300000001E-10</c:v>
                </c:pt>
                <c:pt idx="121670">
                  <c:v>1.1581909119999999E-9</c:v>
                </c:pt>
                <c:pt idx="121671">
                  <c:v>3.0797132879999999E-10</c:v>
                </c:pt>
                <c:pt idx="121672">
                  <c:v>2.4642296130000001E-10</c:v>
                </c:pt>
                <c:pt idx="121673">
                  <c:v>3.7430276729999999E-10</c:v>
                </c:pt>
                <c:pt idx="121674">
                  <c:v>2.4218009010000001E-10</c:v>
                </c:pt>
                <c:pt idx="121675">
                  <c:v>7.7822633809999999E-10</c:v>
                </c:pt>
                <c:pt idx="121676">
                  <c:v>2.8053647189999999E-10</c:v>
                </c:pt>
                <c:pt idx="121677">
                  <c:v>1.0647594120000001E-9</c:v>
                </c:pt>
                <c:pt idx="121678">
                  <c:v>1.2885851929999999E-9</c:v>
                </c:pt>
                <c:pt idx="121679">
                  <c:v>1.8402796570000001E-9</c:v>
                </c:pt>
                <c:pt idx="121680">
                  <c:v>1.2687820780000001E-10</c:v>
                </c:pt>
                <c:pt idx="121681">
                  <c:v>8.9604158840000004E-10</c:v>
                </c:pt>
                <c:pt idx="121682">
                  <c:v>2.6612146829999999E-9</c:v>
                </c:pt>
                <c:pt idx="121683">
                  <c:v>1.026449805E-10</c:v>
                </c:pt>
                <c:pt idx="121684">
                  <c:v>7.5685309550000003E-10</c:v>
                </c:pt>
                <c:pt idx="121685">
                  <c:v>6.9584811259999998E-10</c:v>
                </c:pt>
                <c:pt idx="121686">
                  <c:v>1.207391689E-9</c:v>
                </c:pt>
                <c:pt idx="121687">
                  <c:v>2.458366498E-10</c:v>
                </c:pt>
                <c:pt idx="121688">
                  <c:v>3.3725062970000001E-10</c:v>
                </c:pt>
                <c:pt idx="121689">
                  <c:v>2.2148316219999999E-10</c:v>
                </c:pt>
                <c:pt idx="121690">
                  <c:v>7.3219412679999998E-9</c:v>
                </c:pt>
                <c:pt idx="121691">
                  <c:v>1.7822411450000001E-9</c:v>
                </c:pt>
                <c:pt idx="121692">
                  <c:v>4.4101427039999999E-10</c:v>
                </c:pt>
                <c:pt idx="121693">
                  <c:v>5.9794083679999997E-11</c:v>
                </c:pt>
                <c:pt idx="121694">
                  <c:v>3.910657244E-10</c:v>
                </c:pt>
                <c:pt idx="121695">
                  <c:v>7.6474593479999999E-10</c:v>
                </c:pt>
                <c:pt idx="121696">
                  <c:v>6.421160091E-11</c:v>
                </c:pt>
                <c:pt idx="121697">
                  <c:v>6.4300111780000002E-10</c:v>
                </c:pt>
                <c:pt idx="121698">
                  <c:v>1.201156987E-10</c:v>
                </c:pt>
                <c:pt idx="121699">
                  <c:v>4.465981411E-10</c:v>
                </c:pt>
                <c:pt idx="121700">
                  <c:v>4.367872603E-10</c:v>
                </c:pt>
                <c:pt idx="121701">
                  <c:v>1.5766498959999999E-9</c:v>
                </c:pt>
                <c:pt idx="121702">
                  <c:v>1.2988041090000001E-9</c:v>
                </c:pt>
                <c:pt idx="121703">
                  <c:v>2.713083728E-11</c:v>
                </c:pt>
                <c:pt idx="121704">
                  <c:v>1.92521032E-9</c:v>
                </c:pt>
                <c:pt idx="121705">
                  <c:v>2.5399976209999998E-9</c:v>
                </c:pt>
                <c:pt idx="121706">
                  <c:v>8.2094443999999999E-10</c:v>
                </c:pt>
                <c:pt idx="121707">
                  <c:v>1.0853984290000001E-9</c:v>
                </c:pt>
                <c:pt idx="121708">
                  <c:v>5.9550963610000003E-9</c:v>
                </c:pt>
                <c:pt idx="121709">
                  <c:v>9.6208642580000007E-9</c:v>
                </c:pt>
                <c:pt idx="121710">
                  <c:v>1.753792662E-7</c:v>
                </c:pt>
                <c:pt idx="121711">
                  <c:v>1.1166208500000001E-8</c:v>
                </c:pt>
                <c:pt idx="121712">
                  <c:v>1.3009620789999999E-10</c:v>
                </c:pt>
                <c:pt idx="121713">
                  <c:v>1.559616457E-9</c:v>
                </c:pt>
                <c:pt idx="121714">
                  <c:v>1.6860150049999999E-9</c:v>
                </c:pt>
                <c:pt idx="121715">
                  <c:v>2.7183333599999999E-10</c:v>
                </c:pt>
                <c:pt idx="121716">
                  <c:v>2.4357903819999999E-10</c:v>
                </c:pt>
                <c:pt idx="121717">
                  <c:v>4.3853106359999999E-10</c:v>
                </c:pt>
                <c:pt idx="121718">
                  <c:v>6.311872819E-10</c:v>
                </c:pt>
                <c:pt idx="121719">
                  <c:v>1.1495391540000001E-10</c:v>
                </c:pt>
                <c:pt idx="121720">
                  <c:v>1.1910802480000001E-10</c:v>
                </c:pt>
                <c:pt idx="121721">
                  <c:v>6.767634812E-11</c:v>
                </c:pt>
                <c:pt idx="121722">
                  <c:v>2.301463511E-10</c:v>
                </c:pt>
                <c:pt idx="121723">
                  <c:v>5.090074306E-11</c:v>
                </c:pt>
                <c:pt idx="121724">
                  <c:v>9.5351322429999999E-12</c:v>
                </c:pt>
                <c:pt idx="121725">
                  <c:v>2.2170473769999999E-11</c:v>
                </c:pt>
                <c:pt idx="121726">
                  <c:v>3.1947144679999998E-10</c:v>
                </c:pt>
                <c:pt idx="121727">
                  <c:v>1.641361705E-11</c:v>
                </c:pt>
                <c:pt idx="121728">
                  <c:v>1.4340697199999999E-11</c:v>
                </c:pt>
                <c:pt idx="121729">
                  <c:v>2.0398084739999999E-10</c:v>
                </c:pt>
                <c:pt idx="121730">
                  <c:v>6.1117061390000002E-9</c:v>
                </c:pt>
                <c:pt idx="121731">
                  <c:v>2.0533598579999999E-10</c:v>
                </c:pt>
                <c:pt idx="121732">
                  <c:v>4.4364292070000003E-11</c:v>
                </c:pt>
                <c:pt idx="121733">
                  <c:v>5.6924293649999998E-11</c:v>
                </c:pt>
                <c:pt idx="121734">
                  <c:v>2.129016511E-10</c:v>
                </c:pt>
                <c:pt idx="121735">
                  <c:v>8.4399094670000006E-11</c:v>
                </c:pt>
                <c:pt idx="121736">
                  <c:v>1.5972115940000001E-10</c:v>
                </c:pt>
                <c:pt idx="121737">
                  <c:v>3.1056427930000001E-10</c:v>
                </c:pt>
                <c:pt idx="121738">
                  <c:v>2.7985776259999999E-9</c:v>
                </c:pt>
                <c:pt idx="121739">
                  <c:v>4.5346892379999999E-10</c:v>
                </c:pt>
                <c:pt idx="121740">
                  <c:v>7.4029052959999998E-10</c:v>
                </c:pt>
                <c:pt idx="121741">
                  <c:v>4.032167643E-10</c:v>
                </c:pt>
                <c:pt idx="121742">
                  <c:v>2.4351766209999998E-8</c:v>
                </c:pt>
                <c:pt idx="121743">
                  <c:v>2.7897291169999999E-10</c:v>
                </c:pt>
                <c:pt idx="121744">
                  <c:v>7.7124129940000001E-10</c:v>
                </c:pt>
                <c:pt idx="121745">
                  <c:v>9.100513233E-10</c:v>
                </c:pt>
                <c:pt idx="121746">
                  <c:v>8.3652138940000002E-9</c:v>
                </c:pt>
                <c:pt idx="121747">
                  <c:v>5.0838168620000003E-10</c:v>
                </c:pt>
                <c:pt idx="121748">
                  <c:v>1.3297940169999999E-9</c:v>
                </c:pt>
                <c:pt idx="121749">
                  <c:v>8.91936605E-10</c:v>
                </c:pt>
                <c:pt idx="121750">
                  <c:v>2.1001000529999999E-7</c:v>
                </c:pt>
                <c:pt idx="121751">
                  <c:v>1.7106688279999999E-9</c:v>
                </c:pt>
                <c:pt idx="121752">
                  <c:v>4.9265344680000001E-10</c:v>
                </c:pt>
                <c:pt idx="121753">
                  <c:v>2.739504743E-9</c:v>
                </c:pt>
                <c:pt idx="121754">
                  <c:v>5.2620362009999998E-8</c:v>
                </c:pt>
                <c:pt idx="121755">
                  <c:v>6.6445516250000001E-10</c:v>
                </c:pt>
                <c:pt idx="121756">
                  <c:v>7.2753173730000004E-10</c:v>
                </c:pt>
                <c:pt idx="121757">
                  <c:v>8.4733732239999997E-10</c:v>
                </c:pt>
                <c:pt idx="121758">
                  <c:v>1.244723086E-8</c:v>
                </c:pt>
                <c:pt idx="121759">
                  <c:v>4.2233535110000001E-10</c:v>
                </c:pt>
                <c:pt idx="121760">
                  <c:v>4.381715595E-10</c:v>
                </c:pt>
                <c:pt idx="121761">
                  <c:v>1.5380888719999999E-10</c:v>
                </c:pt>
                <c:pt idx="121762">
                  <c:v>3.3891027419999997E-8</c:v>
                </c:pt>
                <c:pt idx="121763">
                  <c:v>1.6405709310000001E-10</c:v>
                </c:pt>
                <c:pt idx="121764">
                  <c:v>9.7079663189999996E-11</c:v>
                </c:pt>
                <c:pt idx="121765">
                  <c:v>6.7521377749999999E-11</c:v>
                </c:pt>
                <c:pt idx="121766">
                  <c:v>3.7802937520000001E-10</c:v>
                </c:pt>
                <c:pt idx="121767">
                  <c:v>1.85784286E-11</c:v>
                </c:pt>
                <c:pt idx="121768">
                  <c:v>6.5819373859999999E-12</c:v>
                </c:pt>
                <c:pt idx="121769">
                  <c:v>1.1030203039999999E-12</c:v>
                </c:pt>
                <c:pt idx="121770">
                  <c:v>3.4680473750000002E-14</c:v>
                </c:pt>
                <c:pt idx="121771">
                  <c:v>1.3521636479999999E-12</c:v>
                </c:pt>
                <c:pt idx="121772">
                  <c:v>3.8318098660000002E-12</c:v>
                </c:pt>
                <c:pt idx="121773">
                  <c:v>5.020152219E-12</c:v>
                </c:pt>
                <c:pt idx="121774">
                  <c:v>3.440183857E-10</c:v>
                </c:pt>
                <c:pt idx="121775">
                  <c:v>3.6412887729999999E-12</c:v>
                </c:pt>
                <c:pt idx="121776">
                  <c:v>2.8916984540000001E-12</c:v>
                </c:pt>
                <c:pt idx="121777">
                  <c:v>1.9928783380000001E-12</c:v>
                </c:pt>
                <c:pt idx="121778">
                  <c:v>8.0541437080000003E-13</c:v>
                </c:pt>
                <c:pt idx="121779">
                  <c:v>3.3768051179999999E-12</c:v>
                </c:pt>
                <c:pt idx="121780">
                  <c:v>7.6169903690000006E-12</c:v>
                </c:pt>
                <c:pt idx="121781">
                  <c:v>5.1921733290000003E-11</c:v>
                </c:pt>
                <c:pt idx="121782">
                  <c:v>1.414049969E-8</c:v>
                </c:pt>
                <c:pt idx="121783">
                  <c:v>2.4833512439999998E-10</c:v>
                </c:pt>
                <c:pt idx="121784">
                  <c:v>2.075409327E-10</c:v>
                </c:pt>
                <c:pt idx="121785">
                  <c:v>6.0070988759999996E-11</c:v>
                </c:pt>
                <c:pt idx="121786">
                  <c:v>1.09509289E-9</c:v>
                </c:pt>
                <c:pt idx="121787">
                  <c:v>4.4273065170000002E-10</c:v>
                </c:pt>
                <c:pt idx="121788">
                  <c:v>3.6636097779999998E-10</c:v>
                </c:pt>
                <c:pt idx="121789">
                  <c:v>2.4749276720000001E-10</c:v>
                </c:pt>
                <c:pt idx="121790">
                  <c:v>1.7925704569999998E-8</c:v>
                </c:pt>
                <c:pt idx="121791">
                  <c:v>1.6833040530000001E-9</c:v>
                </c:pt>
                <c:pt idx="121792">
                  <c:v>1.662224817E-9</c:v>
                </c:pt>
                <c:pt idx="121793">
                  <c:v>2.798522231E-10</c:v>
                </c:pt>
                <c:pt idx="121794">
                  <c:v>5.74868369E-8</c:v>
                </c:pt>
                <c:pt idx="121795">
                  <c:v>3.9496338290000001E-10</c:v>
                </c:pt>
                <c:pt idx="121796">
                  <c:v>3.0951340890000001E-10</c:v>
                </c:pt>
                <c:pt idx="121797">
                  <c:v>5.7454029359999995E-10</c:v>
                </c:pt>
                <c:pt idx="121798">
                  <c:v>6.1451621330000001E-9</c:v>
                </c:pt>
                <c:pt idx="121799">
                  <c:v>4.610817774E-10</c:v>
                </c:pt>
                <c:pt idx="121800">
                  <c:v>1.1066305299999999E-10</c:v>
                </c:pt>
                <c:pt idx="121801">
                  <c:v>4.8678030560000003E-9</c:v>
                </c:pt>
                <c:pt idx="121802">
                  <c:v>2.6175909259999999E-7</c:v>
                </c:pt>
                <c:pt idx="121803">
                  <c:v>6.2586267830000001E-9</c:v>
                </c:pt>
                <c:pt idx="121804">
                  <c:v>3.7972090760000002E-9</c:v>
                </c:pt>
                <c:pt idx="121805">
                  <c:v>5.4685857439999996E-10</c:v>
                </c:pt>
                <c:pt idx="121806">
                  <c:v>8.6033310010000008E-9</c:v>
                </c:pt>
                <c:pt idx="121807">
                  <c:v>5.8057221389999995E-10</c:v>
                </c:pt>
                <c:pt idx="121808">
                  <c:v>6.1069408740000001E-10</c:v>
                </c:pt>
                <c:pt idx="121809">
                  <c:v>3.4518489679999999E-11</c:v>
                </c:pt>
                <c:pt idx="121810">
                  <c:v>1.440859014E-9</c:v>
                </c:pt>
                <c:pt idx="121811">
                  <c:v>3.438590879E-10</c:v>
                </c:pt>
                <c:pt idx="121812">
                  <c:v>3.9197389009999999E-10</c:v>
                </c:pt>
                <c:pt idx="121813">
                  <c:v>7.8683444409999998E-11</c:v>
                </c:pt>
                <c:pt idx="121814">
                  <c:v>1.54528086E-9</c:v>
                </c:pt>
                <c:pt idx="121815">
                  <c:v>9.6974503660000002E-11</c:v>
                </c:pt>
                <c:pt idx="121816">
                  <c:v>7.5570235139999999E-11</c:v>
                </c:pt>
                <c:pt idx="121817">
                  <c:v>6.3330997489999994E-11</c:v>
                </c:pt>
                <c:pt idx="121818">
                  <c:v>5.2466664390000001E-11</c:v>
                </c:pt>
                <c:pt idx="121819">
                  <c:v>7.2475961730000002E-11</c:v>
                </c:pt>
                <c:pt idx="121820">
                  <c:v>7.2743917009999998E-11</c:v>
                </c:pt>
                <c:pt idx="121821">
                  <c:v>7.297727439E-11</c:v>
                </c:pt>
                <c:pt idx="121822">
                  <c:v>7.6795186379999997E-11</c:v>
                </c:pt>
                <c:pt idx="121823">
                  <c:v>1.109770203E-10</c:v>
                </c:pt>
                <c:pt idx="121824">
                  <c:v>1.7216533520000001E-10</c:v>
                </c:pt>
                <c:pt idx="121825">
                  <c:v>4.5192513270000002E-11</c:v>
                </c:pt>
                <c:pt idx="121826">
                  <c:v>9.9021430399999994E-10</c:v>
                </c:pt>
                <c:pt idx="121827">
                  <c:v>1.9347253089999999E-10</c:v>
                </c:pt>
                <c:pt idx="121828">
                  <c:v>2.8223958189999999E-10</c:v>
                </c:pt>
                <c:pt idx="121829">
                  <c:v>7.2790756269999996E-11</c:v>
                </c:pt>
                <c:pt idx="121830">
                  <c:v>1.030080097E-9</c:v>
                </c:pt>
                <c:pt idx="121831">
                  <c:v>5.1759659720000004E-10</c:v>
                </c:pt>
                <c:pt idx="121832">
                  <c:v>4.9200598930000002E-10</c:v>
                </c:pt>
                <c:pt idx="121833">
                  <c:v>4.301492312E-10</c:v>
                </c:pt>
                <c:pt idx="121834">
                  <c:v>1.6761666689999999E-9</c:v>
                </c:pt>
                <c:pt idx="121835">
                  <c:v>9.245740329E-10</c:v>
                </c:pt>
                <c:pt idx="121836">
                  <c:v>5.9353587650000005E-10</c:v>
                </c:pt>
                <c:pt idx="121837">
                  <c:v>2.6138355599999998E-9</c:v>
                </c:pt>
                <c:pt idx="121838">
                  <c:v>8.4722596329999997E-9</c:v>
                </c:pt>
                <c:pt idx="121839">
                  <c:v>2.1390834520000002E-9</c:v>
                </c:pt>
                <c:pt idx="121840">
                  <c:v>7.1156652450000001E-10</c:v>
                </c:pt>
                <c:pt idx="121841">
                  <c:v>1.425821644E-8</c:v>
                </c:pt>
                <c:pt idx="121842">
                  <c:v>1.8951361350000001E-7</c:v>
                </c:pt>
                <c:pt idx="121843">
                  <c:v>2.7531512009999999E-8</c:v>
                </c:pt>
                <c:pt idx="121844">
                  <c:v>1.7403685090000001E-8</c:v>
                </c:pt>
                <c:pt idx="121845">
                  <c:v>2.0311133970000001E-8</c:v>
                </c:pt>
                <c:pt idx="121846">
                  <c:v>9.7661709229999999E-8</c:v>
                </c:pt>
                <c:pt idx="121847">
                  <c:v>1.193802778E-10</c:v>
                </c:pt>
                <c:pt idx="121848">
                  <c:v>4.5641186549999999E-10</c:v>
                </c:pt>
                <c:pt idx="121849">
                  <c:v>1.1196394239999999E-9</c:v>
                </c:pt>
                <c:pt idx="121850">
                  <c:v>1.00723714E-8</c:v>
                </c:pt>
                <c:pt idx="121851">
                  <c:v>2.1849017339999999E-10</c:v>
                </c:pt>
                <c:pt idx="121852">
                  <c:v>3.530743464E-10</c:v>
                </c:pt>
                <c:pt idx="121853">
                  <c:v>2.757982644E-9</c:v>
                </c:pt>
                <c:pt idx="121854">
                  <c:v>9.5686824180000002E-9</c:v>
                </c:pt>
                <c:pt idx="121855">
                  <c:v>9.3267331800000006E-10</c:v>
                </c:pt>
                <c:pt idx="121856">
                  <c:v>4.6106514770000002E-11</c:v>
                </c:pt>
                <c:pt idx="121857">
                  <c:v>5.106223803E-10</c:v>
                </c:pt>
                <c:pt idx="121858">
                  <c:v>2.5579540850000001E-9</c:v>
                </c:pt>
                <c:pt idx="121859">
                  <c:v>1.090178711E-10</c:v>
                </c:pt>
                <c:pt idx="121860">
                  <c:v>3.8130405359999998E-11</c:v>
                </c:pt>
                <c:pt idx="121861">
                  <c:v>1.583770421E-10</c:v>
                </c:pt>
                <c:pt idx="121862">
                  <c:v>2.5195859139999999E-9</c:v>
                </c:pt>
                <c:pt idx="121863">
                  <c:v>1.115632266E-11</c:v>
                </c:pt>
                <c:pt idx="121864">
                  <c:v>1.9350766729999999E-10</c:v>
                </c:pt>
                <c:pt idx="121865">
                  <c:v>3.7505989000000002E-10</c:v>
                </c:pt>
                <c:pt idx="121866">
                  <c:v>2.133100505E-10</c:v>
                </c:pt>
                <c:pt idx="121867">
                  <c:v>1.8901014649999999E-10</c:v>
                </c:pt>
                <c:pt idx="121868">
                  <c:v>1.985046588E-10</c:v>
                </c:pt>
                <c:pt idx="121869">
                  <c:v>1.95907505E-10</c:v>
                </c:pt>
                <c:pt idx="121870">
                  <c:v>2.427251057E-10</c:v>
                </c:pt>
                <c:pt idx="121871">
                  <c:v>1.8915803459999999E-10</c:v>
                </c:pt>
                <c:pt idx="121872">
                  <c:v>1.3574252040000001E-10</c:v>
                </c:pt>
                <c:pt idx="121873">
                  <c:v>3.3701235669999998E-11</c:v>
                </c:pt>
                <c:pt idx="121874">
                  <c:v>9.5929310270000009E-10</c:v>
                </c:pt>
                <c:pt idx="121875">
                  <c:v>2.716847744E-10</c:v>
                </c:pt>
                <c:pt idx="121876">
                  <c:v>9.1671101800000004E-10</c:v>
                </c:pt>
                <c:pt idx="121877">
                  <c:v>2.3172699609999999E-10</c:v>
                </c:pt>
                <c:pt idx="121878">
                  <c:v>1.2567734E-9</c:v>
                </c:pt>
                <c:pt idx="121879">
                  <c:v>6.6363652380000001E-10</c:v>
                </c:pt>
                <c:pt idx="121880">
                  <c:v>1.250759381E-9</c:v>
                </c:pt>
                <c:pt idx="121881">
                  <c:v>4.38530858E-10</c:v>
                </c:pt>
                <c:pt idx="121882">
                  <c:v>9.0971870660000003E-9</c:v>
                </c:pt>
                <c:pt idx="121883">
                  <c:v>9.4929706529999996E-9</c:v>
                </c:pt>
                <c:pt idx="121884">
                  <c:v>1.5415529909999999E-8</c:v>
                </c:pt>
                <c:pt idx="121885">
                  <c:v>3.6337340610000001E-8</c:v>
                </c:pt>
                <c:pt idx="121886">
                  <c:v>9.9878396480000002E-8</c:v>
                </c:pt>
                <c:pt idx="121887">
                  <c:v>9.4593597709999992E-10</c:v>
                </c:pt>
                <c:pt idx="121888">
                  <c:v>1.7567494219999999E-9</c:v>
                </c:pt>
                <c:pt idx="121889">
                  <c:v>3.9925563260000003E-9</c:v>
                </c:pt>
                <c:pt idx="121890">
                  <c:v>4.3055876580000003E-9</c:v>
                </c:pt>
                <c:pt idx="121891">
                  <c:v>5.970472103E-10</c:v>
                </c:pt>
                <c:pt idx="121892">
                  <c:v>2.6882269889999998E-9</c:v>
                </c:pt>
                <c:pt idx="121893">
                  <c:v>3.1371152409999997E-8</c:v>
                </c:pt>
                <c:pt idx="121894">
                  <c:v>5.6619959939999998E-8</c:v>
                </c:pt>
                <c:pt idx="121895">
                  <c:v>1.9988713549999998E-8</c:v>
                </c:pt>
                <c:pt idx="121896">
                  <c:v>1.0920805860000001E-8</c:v>
                </c:pt>
                <c:pt idx="121897">
                  <c:v>7.5425194719999999E-9</c:v>
                </c:pt>
                <c:pt idx="121898">
                  <c:v>4.4153059309999997E-9</c:v>
                </c:pt>
                <c:pt idx="121899">
                  <c:v>2.6622792089999999E-9</c:v>
                </c:pt>
                <c:pt idx="121900">
                  <c:v>1.857778168E-9</c:v>
                </c:pt>
                <c:pt idx="121901">
                  <c:v>7.764776193E-10</c:v>
                </c:pt>
                <c:pt idx="121902">
                  <c:v>9.2551818970000002E-10</c:v>
                </c:pt>
                <c:pt idx="121903">
                  <c:v>3.4384920620000002E-9</c:v>
                </c:pt>
                <c:pt idx="121904">
                  <c:v>1.6555962399999999E-9</c:v>
                </c:pt>
                <c:pt idx="121905">
                  <c:v>3.9895169980000001E-9</c:v>
                </c:pt>
                <c:pt idx="121906">
                  <c:v>3.4508398950000001E-9</c:v>
                </c:pt>
                <c:pt idx="121907">
                  <c:v>3.0536753770000001E-10</c:v>
                </c:pt>
                <c:pt idx="121908">
                  <c:v>5.5693213400000001E-10</c:v>
                </c:pt>
                <c:pt idx="121909">
                  <c:v>5.0737850470000002E-10</c:v>
                </c:pt>
                <c:pt idx="121910">
                  <c:v>2.4433938699999999E-10</c:v>
                </c:pt>
                <c:pt idx="121911">
                  <c:v>2.4660205809999998E-10</c:v>
                </c:pt>
                <c:pt idx="121912">
                  <c:v>2.1771074489999999E-10</c:v>
                </c:pt>
                <c:pt idx="121913">
                  <c:v>2.3559358539999999E-10</c:v>
                </c:pt>
                <c:pt idx="121914">
                  <c:v>1.0293626179999999E-11</c:v>
                </c:pt>
                <c:pt idx="121915">
                  <c:v>3.3809928039999999E-10</c:v>
                </c:pt>
                <c:pt idx="121916">
                  <c:v>5.5245926770000004E-10</c:v>
                </c:pt>
                <c:pt idx="121917">
                  <c:v>2.0478507290000001E-10</c:v>
                </c:pt>
                <c:pt idx="121918">
                  <c:v>3.106427604E-10</c:v>
                </c:pt>
                <c:pt idx="121919">
                  <c:v>2.5000007119999998E-10</c:v>
                </c:pt>
                <c:pt idx="121920">
                  <c:v>1.7230304769999999E-10</c:v>
                </c:pt>
                <c:pt idx="121921">
                  <c:v>4.6426649249999998E-10</c:v>
                </c:pt>
                <c:pt idx="121922">
                  <c:v>3.5319306349999999E-10</c:v>
                </c:pt>
                <c:pt idx="121923">
                  <c:v>2.308059208E-10</c:v>
                </c:pt>
                <c:pt idx="121924">
                  <c:v>8.3406904640000001E-11</c:v>
                </c:pt>
                <c:pt idx="121925">
                  <c:v>5.3179060329999998E-9</c:v>
                </c:pt>
                <c:pt idx="121926">
                  <c:v>5.3191864290000004E-9</c:v>
                </c:pt>
                <c:pt idx="121927">
                  <c:v>1.1402560150000001E-9</c:v>
                </c:pt>
                <c:pt idx="121928">
                  <c:v>7.9442498160000004E-10</c:v>
                </c:pt>
                <c:pt idx="121929">
                  <c:v>2.8676201420000002E-9</c:v>
                </c:pt>
                <c:pt idx="121930">
                  <c:v>2.5094348320000002E-9</c:v>
                </c:pt>
                <c:pt idx="121931">
                  <c:v>5.5375029969999996E-10</c:v>
                </c:pt>
                <c:pt idx="121932">
                  <c:v>3.8208401729999998E-10</c:v>
                </c:pt>
                <c:pt idx="121933">
                  <c:v>1.278417279E-8</c:v>
                </c:pt>
                <c:pt idx="121934">
                  <c:v>2.8468436160000001E-8</c:v>
                </c:pt>
                <c:pt idx="121935">
                  <c:v>1.5265539979999998E-8</c:v>
                </c:pt>
                <c:pt idx="121936">
                  <c:v>2.2467934040000001E-8</c:v>
                </c:pt>
                <c:pt idx="121937">
                  <c:v>1.082313798E-7</c:v>
                </c:pt>
                <c:pt idx="121938">
                  <c:v>4.1919202539999999E-8</c:v>
                </c:pt>
                <c:pt idx="121939">
                  <c:v>6.9775895510000001E-10</c:v>
                </c:pt>
                <c:pt idx="121940">
                  <c:v>1.179947261E-9</c:v>
                </c:pt>
                <c:pt idx="121941">
                  <c:v>2.294140814E-9</c:v>
                </c:pt>
                <c:pt idx="121942">
                  <c:v>4.0605429590000003E-9</c:v>
                </c:pt>
                <c:pt idx="121943">
                  <c:v>4.0478742899999999E-10</c:v>
                </c:pt>
                <c:pt idx="121944">
                  <c:v>1.804604474E-9</c:v>
                </c:pt>
                <c:pt idx="121945">
                  <c:v>3.3796867000000001E-9</c:v>
                </c:pt>
                <c:pt idx="121946">
                  <c:v>4.7204279909999997E-9</c:v>
                </c:pt>
                <c:pt idx="121947">
                  <c:v>1.8779371710000001E-11</c:v>
                </c:pt>
                <c:pt idx="121948">
                  <c:v>7.277885762E-10</c:v>
                </c:pt>
                <c:pt idx="121949">
                  <c:v>1.861257598E-9</c:v>
                </c:pt>
                <c:pt idx="121950">
                  <c:v>1.6316461190000001E-11</c:v>
                </c:pt>
                <c:pt idx="121951">
                  <c:v>4.7130322420000004E-10</c:v>
                </c:pt>
                <c:pt idx="121952">
                  <c:v>5.0829794739999996E-10</c:v>
                </c:pt>
                <c:pt idx="121953">
                  <c:v>6.1864419309999996E-10</c:v>
                </c:pt>
                <c:pt idx="121954">
                  <c:v>6.6109091480000001E-11</c:v>
                </c:pt>
                <c:pt idx="121955">
                  <c:v>3.0393352119999998E-10</c:v>
                </c:pt>
                <c:pt idx="121956">
                  <c:v>1.4806350370000001E-10</c:v>
                </c:pt>
                <c:pt idx="121957">
                  <c:v>1.6503581749999999E-9</c:v>
                </c:pt>
                <c:pt idx="121958">
                  <c:v>4.859195855E-10</c:v>
                </c:pt>
                <c:pt idx="121959">
                  <c:v>3.9836338729999998E-10</c:v>
                </c:pt>
                <c:pt idx="121960">
                  <c:v>9.1108204219999999E-11</c:v>
                </c:pt>
                <c:pt idx="121961">
                  <c:v>2.2166337900000001E-10</c:v>
                </c:pt>
                <c:pt idx="121962">
                  <c:v>2.8747378149999999E-10</c:v>
                </c:pt>
                <c:pt idx="121963">
                  <c:v>1.440048138E-10</c:v>
                </c:pt>
                <c:pt idx="121964">
                  <c:v>3.9638168170000002E-11</c:v>
                </c:pt>
                <c:pt idx="121965">
                  <c:v>1.3046996280000001E-10</c:v>
                </c:pt>
                <c:pt idx="121966">
                  <c:v>2.0612103449999999E-10</c:v>
                </c:pt>
                <c:pt idx="121967">
                  <c:v>1.2765416529999999E-10</c:v>
                </c:pt>
                <c:pt idx="121968">
                  <c:v>1.713020887E-10</c:v>
                </c:pt>
                <c:pt idx="121969">
                  <c:v>2.1208045689999999E-10</c:v>
                </c:pt>
                <c:pt idx="121970">
                  <c:v>2.0273598839999999E-10</c:v>
                </c:pt>
                <c:pt idx="121971">
                  <c:v>4.9822299460000003E-10</c:v>
                </c:pt>
                <c:pt idx="121972">
                  <c:v>3.7768354249999999E-10</c:v>
                </c:pt>
                <c:pt idx="121973">
                  <c:v>3.5093186209999998E-10</c:v>
                </c:pt>
                <c:pt idx="121974">
                  <c:v>1.2794025220000001E-9</c:v>
                </c:pt>
                <c:pt idx="121975">
                  <c:v>2.7162058519999999E-9</c:v>
                </c:pt>
                <c:pt idx="121976">
                  <c:v>2.6122536859999999E-9</c:v>
                </c:pt>
                <c:pt idx="121977">
                  <c:v>6.9111028530000001E-8</c:v>
                </c:pt>
                <c:pt idx="121978">
                  <c:v>1.183937113E-8</c:v>
                </c:pt>
                <c:pt idx="121979">
                  <c:v>2.3001081739999999E-9</c:v>
                </c:pt>
                <c:pt idx="121980">
                  <c:v>3.8734353510000001E-9</c:v>
                </c:pt>
                <c:pt idx="121981">
                  <c:v>2.4037679950000001E-9</c:v>
                </c:pt>
                <c:pt idx="121982">
                  <c:v>2.5063633650000001E-11</c:v>
                </c:pt>
                <c:pt idx="121983">
                  <c:v>1.28787129E-9</c:v>
                </c:pt>
                <c:pt idx="121984">
                  <c:v>2.0011040340000002E-9</c:v>
                </c:pt>
                <c:pt idx="121985">
                  <c:v>4.2880374650000002E-9</c:v>
                </c:pt>
                <c:pt idx="121986">
                  <c:v>1.579137866E-9</c:v>
                </c:pt>
                <c:pt idx="121987">
                  <c:v>1.8213220529999999E-9</c:v>
                </c:pt>
                <c:pt idx="121988">
                  <c:v>7.1941105709999997E-10</c:v>
                </c:pt>
                <c:pt idx="121989">
                  <c:v>4.3999294160000003E-9</c:v>
                </c:pt>
                <c:pt idx="121990">
                  <c:v>5.0800952079999999E-11</c:v>
                </c:pt>
                <c:pt idx="121991">
                  <c:v>6.1543245630000004E-10</c:v>
                </c:pt>
                <c:pt idx="121992">
                  <c:v>2.5215937780000001E-10</c:v>
                </c:pt>
                <c:pt idx="121993">
                  <c:v>1.162697205E-9</c:v>
                </c:pt>
                <c:pt idx="121994">
                  <c:v>1.5097192099999999E-10</c:v>
                </c:pt>
                <c:pt idx="121995">
                  <c:v>2.5184346839999998E-10</c:v>
                </c:pt>
                <c:pt idx="121996">
                  <c:v>5.7194272410000002E-10</c:v>
                </c:pt>
                <c:pt idx="121997">
                  <c:v>1.219643727E-8</c:v>
                </c:pt>
                <c:pt idx="121998">
                  <c:v>6.9524375529999995E-10</c:v>
                </c:pt>
                <c:pt idx="121999">
                  <c:v>1.4929984720000001E-10</c:v>
                </c:pt>
                <c:pt idx="122000">
                  <c:v>7.6158740419999995E-11</c:v>
                </c:pt>
                <c:pt idx="122001">
                  <c:v>2.5589268439999999E-10</c:v>
                </c:pt>
                <c:pt idx="122002">
                  <c:v>1.2896521799999999E-10</c:v>
                </c:pt>
                <c:pt idx="122003">
                  <c:v>2.265116738E-10</c:v>
                </c:pt>
                <c:pt idx="122004">
                  <c:v>3.9276723020000001E-10</c:v>
                </c:pt>
                <c:pt idx="122005">
                  <c:v>1.327080286E-9</c:v>
                </c:pt>
                <c:pt idx="122006">
                  <c:v>5.5227841900000003E-10</c:v>
                </c:pt>
                <c:pt idx="122007">
                  <c:v>6.5075228869999997E-10</c:v>
                </c:pt>
                <c:pt idx="122008">
                  <c:v>2.0059986039999999E-10</c:v>
                </c:pt>
                <c:pt idx="122009">
                  <c:v>4.1781019820000003E-9</c:v>
                </c:pt>
                <c:pt idx="122010">
                  <c:v>2.3612297620000001E-11</c:v>
                </c:pt>
                <c:pt idx="122011">
                  <c:v>2.9437355370000001E-10</c:v>
                </c:pt>
                <c:pt idx="122012">
                  <c:v>1.5728223119999999E-10</c:v>
                </c:pt>
                <c:pt idx="122013">
                  <c:v>4.4315205069999999E-10</c:v>
                </c:pt>
                <c:pt idx="122014">
                  <c:v>5.6824749829999998E-11</c:v>
                </c:pt>
                <c:pt idx="122015">
                  <c:v>1.178400919E-10</c:v>
                </c:pt>
                <c:pt idx="122016">
                  <c:v>1.3949697050000001E-11</c:v>
                </c:pt>
                <c:pt idx="122017">
                  <c:v>2.9160136320000002E-10</c:v>
                </c:pt>
                <c:pt idx="122018">
                  <c:v>9.3945608299999997E-11</c:v>
                </c:pt>
                <c:pt idx="122019">
                  <c:v>1.4848608290000001E-11</c:v>
                </c:pt>
                <c:pt idx="122020">
                  <c:v>2.12676892E-10</c:v>
                </c:pt>
                <c:pt idx="122021">
                  <c:v>2.916928627E-9</c:v>
                </c:pt>
                <c:pt idx="122022">
                  <c:v>1.4378463479999999E-10</c:v>
                </c:pt>
                <c:pt idx="122023">
                  <c:v>2.8098400650000002E-10</c:v>
                </c:pt>
                <c:pt idx="122024">
                  <c:v>5.6895618859999997E-10</c:v>
                </c:pt>
                <c:pt idx="122025">
                  <c:v>4.2384358480000001E-9</c:v>
                </c:pt>
                <c:pt idx="122026">
                  <c:v>7.2140084410000004E-10</c:v>
                </c:pt>
                <c:pt idx="122027">
                  <c:v>1.3154575719999999E-9</c:v>
                </c:pt>
                <c:pt idx="122028">
                  <c:v>9.1916096749999998E-10</c:v>
                </c:pt>
                <c:pt idx="122029">
                  <c:v>4.2893282620000003E-8</c:v>
                </c:pt>
                <c:pt idx="122030">
                  <c:v>6.9922256419999996E-10</c:v>
                </c:pt>
                <c:pt idx="122031">
                  <c:v>4.8641732900000001E-10</c:v>
                </c:pt>
                <c:pt idx="122032">
                  <c:v>9.6813864959999997E-10</c:v>
                </c:pt>
                <c:pt idx="122033">
                  <c:v>1.9218264559999999E-9</c:v>
                </c:pt>
                <c:pt idx="122034">
                  <c:v>2.9423340089999998E-10</c:v>
                </c:pt>
                <c:pt idx="122035">
                  <c:v>5.7887108980000002E-10</c:v>
                </c:pt>
                <c:pt idx="122036">
                  <c:v>4.3757774149999998E-10</c:v>
                </c:pt>
                <c:pt idx="122037">
                  <c:v>1.5978822329999999E-8</c:v>
                </c:pt>
                <c:pt idx="122038">
                  <c:v>2.4234819329999998E-10</c:v>
                </c:pt>
                <c:pt idx="122039">
                  <c:v>1.989254049E-10</c:v>
                </c:pt>
                <c:pt idx="122040">
                  <c:v>5.6040087279999996E-10</c:v>
                </c:pt>
                <c:pt idx="122041">
                  <c:v>3.945790586E-9</c:v>
                </c:pt>
                <c:pt idx="122042">
                  <c:v>1.076422573E-10</c:v>
                </c:pt>
                <c:pt idx="122043">
                  <c:v>5.1920874709999997E-11</c:v>
                </c:pt>
                <c:pt idx="122044">
                  <c:v>1.9995197599999999E-11</c:v>
                </c:pt>
                <c:pt idx="122045">
                  <c:v>2.234321445E-11</c:v>
                </c:pt>
                <c:pt idx="122046">
                  <c:v>7.142279112E-12</c:v>
                </c:pt>
                <c:pt idx="122047">
                  <c:v>4.2656106760000001E-11</c:v>
                </c:pt>
                <c:pt idx="122048">
                  <c:v>6.2663593630000006E-11</c:v>
                </c:pt>
                <c:pt idx="122049">
                  <c:v>1.5055106489999999E-8</c:v>
                </c:pt>
                <c:pt idx="122050">
                  <c:v>1.4867341379999999E-10</c:v>
                </c:pt>
                <c:pt idx="122051">
                  <c:v>8.8160289829999994E-11</c:v>
                </c:pt>
                <c:pt idx="122052">
                  <c:v>2.7467667780000002E-10</c:v>
                </c:pt>
                <c:pt idx="122053">
                  <c:v>5.6749626499999996E-10</c:v>
                </c:pt>
                <c:pt idx="122054">
                  <c:v>1.76080387E-10</c:v>
                </c:pt>
                <c:pt idx="122055">
                  <c:v>2.0674177839999999E-10</c:v>
                </c:pt>
                <c:pt idx="122056">
                  <c:v>2.3841545820000001E-10</c:v>
                </c:pt>
                <c:pt idx="122057">
                  <c:v>3.6195071739999998E-9</c:v>
                </c:pt>
                <c:pt idx="122058">
                  <c:v>1.8046825269999999E-10</c:v>
                </c:pt>
                <c:pt idx="122059">
                  <c:v>1.613052238E-10</c:v>
                </c:pt>
                <c:pt idx="122060">
                  <c:v>2.3371217670000002E-10</c:v>
                </c:pt>
                <c:pt idx="122061">
                  <c:v>5.3161485669999997E-9</c:v>
                </c:pt>
                <c:pt idx="122062">
                  <c:v>8.6978660419999995E-11</c:v>
                </c:pt>
                <c:pt idx="122063">
                  <c:v>5.7852744629999999E-11</c:v>
                </c:pt>
                <c:pt idx="122064">
                  <c:v>3.0940383570000001E-11</c:v>
                </c:pt>
                <c:pt idx="122065">
                  <c:v>5.9702493540000005E-11</c:v>
                </c:pt>
                <c:pt idx="122066">
                  <c:v>3.939154054E-12</c:v>
                </c:pt>
                <c:pt idx="122067">
                  <c:v>9.7973020309999992E-16</c:v>
                </c:pt>
                <c:pt idx="122068">
                  <c:v>2.7246525159999998E-12</c:v>
                </c:pt>
                <c:pt idx="122069">
                  <c:v>3.9662427519999997E-9</c:v>
                </c:pt>
                <c:pt idx="122070">
                  <c:v>6.3325677730000004E-11</c:v>
                </c:pt>
                <c:pt idx="122071">
                  <c:v>8.3318704250000003E-11</c:v>
                </c:pt>
                <c:pt idx="122072">
                  <c:v>6.8881902709999995E-11</c:v>
                </c:pt>
                <c:pt idx="122073">
                  <c:v>1.55635091E-9</c:v>
                </c:pt>
                <c:pt idx="122074">
                  <c:v>1.6080778940000001E-10</c:v>
                </c:pt>
                <c:pt idx="122075">
                  <c:v>1.699744481E-10</c:v>
                </c:pt>
                <c:pt idx="122076">
                  <c:v>1.3092251130000001E-10</c:v>
                </c:pt>
                <c:pt idx="122077">
                  <c:v>8.5364008169999999E-10</c:v>
                </c:pt>
                <c:pt idx="122078">
                  <c:v>2.740212303E-10</c:v>
                </c:pt>
                <c:pt idx="122079">
                  <c:v>2.207136404E-10</c:v>
                </c:pt>
                <c:pt idx="122080">
                  <c:v>9.4653925479999999E-11</c:v>
                </c:pt>
                <c:pt idx="122081">
                  <c:v>3.2173760790000001E-9</c:v>
                </c:pt>
                <c:pt idx="122082">
                  <c:v>1.130734758E-10</c:v>
                </c:pt>
                <c:pt idx="122083">
                  <c:v>8.8099708110000001E-11</c:v>
                </c:pt>
                <c:pt idx="122084">
                  <c:v>1.06450642E-10</c:v>
                </c:pt>
                <c:pt idx="122085">
                  <c:v>5.6284363000000003E-10</c:v>
                </c:pt>
                <c:pt idx="122086">
                  <c:v>4.0201038599999999E-11</c:v>
                </c:pt>
                <c:pt idx="122087">
                  <c:v>2.0909277710000002E-11</c:v>
                </c:pt>
                <c:pt idx="122088">
                  <c:v>3.7048571689999997E-11</c:v>
                </c:pt>
                <c:pt idx="122089">
                  <c:v>1.7289886589999999E-10</c:v>
                </c:pt>
                <c:pt idx="122090">
                  <c:v>3.4024675699999997E-11</c:v>
                </c:pt>
                <c:pt idx="122091">
                  <c:v>1.150797127E-10</c:v>
                </c:pt>
                <c:pt idx="122092">
                  <c:v>4.2081441840000002E-11</c:v>
                </c:pt>
                <c:pt idx="122093">
                  <c:v>3.7274625899999996E-9</c:v>
                </c:pt>
                <c:pt idx="122094">
                  <c:v>1.3922105299999999E-10</c:v>
                </c:pt>
                <c:pt idx="122095">
                  <c:v>2.343177062E-10</c:v>
                </c:pt>
                <c:pt idx="122096">
                  <c:v>8.6715546479999997E-11</c:v>
                </c:pt>
                <c:pt idx="122097">
                  <c:v>2.518489814E-9</c:v>
                </c:pt>
                <c:pt idx="122098">
                  <c:v>3.66545571E-10</c:v>
                </c:pt>
                <c:pt idx="122099">
                  <c:v>3.7537861439999998E-10</c:v>
                </c:pt>
                <c:pt idx="122100">
                  <c:v>3.0795847080000002E-10</c:v>
                </c:pt>
                <c:pt idx="122101">
                  <c:v>1.8033289669999999E-9</c:v>
                </c:pt>
                <c:pt idx="122102">
                  <c:v>5.8363492489999996E-10</c:v>
                </c:pt>
                <c:pt idx="122103">
                  <c:v>4.0644997939999998E-10</c:v>
                </c:pt>
                <c:pt idx="122104">
                  <c:v>6.6887377260000003E-10</c:v>
                </c:pt>
                <c:pt idx="122105">
                  <c:v>3.7570027880000001E-9</c:v>
                </c:pt>
                <c:pt idx="122106">
                  <c:v>6.8954823290000004E-10</c:v>
                </c:pt>
                <c:pt idx="122107">
                  <c:v>3.0408388230000001E-10</c:v>
                </c:pt>
                <c:pt idx="122108">
                  <c:v>1.482975618E-9</c:v>
                </c:pt>
                <c:pt idx="122109">
                  <c:v>3.3939567360000003E-8</c:v>
                </c:pt>
                <c:pt idx="122110">
                  <c:v>2.2685012550000001E-9</c:v>
                </c:pt>
                <c:pt idx="122111">
                  <c:v>8.2941081240000005E-10</c:v>
                </c:pt>
                <c:pt idx="122112">
                  <c:v>1.641828717E-10</c:v>
                </c:pt>
                <c:pt idx="122113">
                  <c:v>4.1291241560000001E-9</c:v>
                </c:pt>
                <c:pt idx="122114">
                  <c:v>6.1239513589999997E-11</c:v>
                </c:pt>
                <c:pt idx="122115">
                  <c:v>6.1696286339999995E-11</c:v>
                </c:pt>
                <c:pt idx="122116">
                  <c:v>5.8052612070000002E-11</c:v>
                </c:pt>
                <c:pt idx="122117">
                  <c:v>1.1535039179999999E-10</c:v>
                </c:pt>
                <c:pt idx="122118">
                  <c:v>5.1349717519999997E-11</c:v>
                </c:pt>
                <c:pt idx="122119">
                  <c:v>5.013950274E-11</c:v>
                </c:pt>
                <c:pt idx="122120">
                  <c:v>7.6961149039999995E-11</c:v>
                </c:pt>
                <c:pt idx="122121">
                  <c:v>7.5331470560000004E-10</c:v>
                </c:pt>
                <c:pt idx="122122">
                  <c:v>2.4920511760000001E-10</c:v>
                </c:pt>
                <c:pt idx="122123">
                  <c:v>2.6974995689999998E-10</c:v>
                </c:pt>
                <c:pt idx="122124">
                  <c:v>8.2699199590000006E-11</c:v>
                </c:pt>
                <c:pt idx="122125">
                  <c:v>5.8259065250000001E-10</c:v>
                </c:pt>
                <c:pt idx="122126">
                  <c:v>3.565155651E-10</c:v>
                </c:pt>
                <c:pt idx="122127">
                  <c:v>2.5790874830000002E-10</c:v>
                </c:pt>
                <c:pt idx="122128">
                  <c:v>3.7924719489999999E-10</c:v>
                </c:pt>
                <c:pt idx="122129">
                  <c:v>3.6517697900000002E-9</c:v>
                </c:pt>
                <c:pt idx="122130">
                  <c:v>9.3840154360000006E-10</c:v>
                </c:pt>
                <c:pt idx="122131">
                  <c:v>5.9726808220000003E-10</c:v>
                </c:pt>
                <c:pt idx="122132">
                  <c:v>4.4569675499999998E-11</c:v>
                </c:pt>
                <c:pt idx="122133">
                  <c:v>5.5264705260000004E-10</c:v>
                </c:pt>
                <c:pt idx="122134">
                  <c:v>9.2818051840000001E-11</c:v>
                </c:pt>
                <c:pt idx="122135">
                  <c:v>6.426804981E-11</c:v>
                </c:pt>
                <c:pt idx="122136">
                  <c:v>6.9838480999999997E-11</c:v>
                </c:pt>
                <c:pt idx="122137">
                  <c:v>8.540264802E-10</c:v>
                </c:pt>
                <c:pt idx="122138">
                  <c:v>5.7641471979999998E-11</c:v>
                </c:pt>
                <c:pt idx="122139">
                  <c:v>3.5962695929999999E-11</c:v>
                </c:pt>
                <c:pt idx="122140">
                  <c:v>8.3381518230000005E-10</c:v>
                </c:pt>
                <c:pt idx="122141">
                  <c:v>1.376039768E-8</c:v>
                </c:pt>
                <c:pt idx="122142">
                  <c:v>1.454173077E-9</c:v>
                </c:pt>
                <c:pt idx="122143">
                  <c:v>1.302214165E-9</c:v>
                </c:pt>
                <c:pt idx="122144">
                  <c:v>3.849501689E-10</c:v>
                </c:pt>
                <c:pt idx="122145">
                  <c:v>3.730455723E-9</c:v>
                </c:pt>
                <c:pt idx="122146">
                  <c:v>8.5747771550000005E-10</c:v>
                </c:pt>
                <c:pt idx="122147">
                  <c:v>9.427869922E-10</c:v>
                </c:pt>
                <c:pt idx="122148">
                  <c:v>3.0499282080000002E-10</c:v>
                </c:pt>
                <c:pt idx="122149">
                  <c:v>1.4776474160000001E-8</c:v>
                </c:pt>
                <c:pt idx="122150">
                  <c:v>6.1314710280000001E-9</c:v>
                </c:pt>
                <c:pt idx="122151">
                  <c:v>8.0729337239999995E-9</c:v>
                </c:pt>
                <c:pt idx="122152">
                  <c:v>1.264483322E-8</c:v>
                </c:pt>
                <c:pt idx="122153">
                  <c:v>7.0678246079999997E-8</c:v>
                </c:pt>
                <c:pt idx="122154">
                  <c:v>4.4746518950000001E-10</c:v>
                </c:pt>
                <c:pt idx="122155">
                  <c:v>4.034815408E-10</c:v>
                </c:pt>
                <c:pt idx="122156">
                  <c:v>7.7621645709999998E-10</c:v>
                </c:pt>
                <c:pt idx="122157">
                  <c:v>1.8462751519999999E-9</c:v>
                </c:pt>
                <c:pt idx="122158">
                  <c:v>1.223367525E-10</c:v>
                </c:pt>
                <c:pt idx="122159">
                  <c:v>3.308350519E-10</c:v>
                </c:pt>
                <c:pt idx="122160">
                  <c:v>2.5954346600000001E-9</c:v>
                </c:pt>
                <c:pt idx="122161">
                  <c:v>5.4980991230000001E-9</c:v>
                </c:pt>
                <c:pt idx="122162">
                  <c:v>1.410339409E-9</c:v>
                </c:pt>
                <c:pt idx="122163">
                  <c:v>7.3792983550000002E-10</c:v>
                </c:pt>
                <c:pt idx="122164">
                  <c:v>2.556045911E-11</c:v>
                </c:pt>
                <c:pt idx="122165">
                  <c:v>1.7928868540000001E-10</c:v>
                </c:pt>
                <c:pt idx="122166">
                  <c:v>1.6098325599999999E-10</c:v>
                </c:pt>
                <c:pt idx="122167">
                  <c:v>1.2072902980000001E-10</c:v>
                </c:pt>
                <c:pt idx="122168">
                  <c:v>2.0151077830000001E-10</c:v>
                </c:pt>
                <c:pt idx="122169">
                  <c:v>4.5586877380000001E-10</c:v>
                </c:pt>
                <c:pt idx="122170">
                  <c:v>1.301036153E-11</c:v>
                </c:pt>
                <c:pt idx="122171">
                  <c:v>2.4801103459999998E-10</c:v>
                </c:pt>
                <c:pt idx="122172">
                  <c:v>1.389902631E-9</c:v>
                </c:pt>
                <c:pt idx="122173">
                  <c:v>2.8700138869999998E-9</c:v>
                </c:pt>
                <c:pt idx="122174">
                  <c:v>3.1717885219999999E-10</c:v>
                </c:pt>
                <c:pt idx="122175">
                  <c:v>5.6687409829999997E-11</c:v>
                </c:pt>
                <c:pt idx="122176">
                  <c:v>3.2254325529999997E-11</c:v>
                </c:pt>
                <c:pt idx="122177">
                  <c:v>2.5975671740000001E-10</c:v>
                </c:pt>
                <c:pt idx="122178">
                  <c:v>1.6450019600000001E-10</c:v>
                </c:pt>
                <c:pt idx="122179">
                  <c:v>2.2293247609999999E-10</c:v>
                </c:pt>
                <c:pt idx="122180">
                  <c:v>6.1755047670000004E-10</c:v>
                </c:pt>
                <c:pt idx="122181">
                  <c:v>2.8557832280000001E-9</c:v>
                </c:pt>
                <c:pt idx="122182">
                  <c:v>1.731165234E-9</c:v>
                </c:pt>
                <c:pt idx="122183">
                  <c:v>6.8442353719999999E-10</c:v>
                </c:pt>
                <c:pt idx="122184">
                  <c:v>3.9665401300000002E-9</c:v>
                </c:pt>
                <c:pt idx="122185">
                  <c:v>4.4137958670000002E-9</c:v>
                </c:pt>
                <c:pt idx="122186">
                  <c:v>8.4630486940000004E-10</c:v>
                </c:pt>
                <c:pt idx="122187">
                  <c:v>4.1609523140000002E-10</c:v>
                </c:pt>
                <c:pt idx="122188">
                  <c:v>1.465893174E-9</c:v>
                </c:pt>
                <c:pt idx="122189">
                  <c:v>1.7224917879999999E-9</c:v>
                </c:pt>
                <c:pt idx="122190">
                  <c:v>2.1550555560000001E-9</c:v>
                </c:pt>
                <c:pt idx="122191">
                  <c:v>1.2070017729999999E-9</c:v>
                </c:pt>
                <c:pt idx="122192">
                  <c:v>1.150342959E-8</c:v>
                </c:pt>
                <c:pt idx="122193">
                  <c:v>2.531965573E-8</c:v>
                </c:pt>
                <c:pt idx="122194">
                  <c:v>2.5153507350000001E-9</c:v>
                </c:pt>
                <c:pt idx="122195">
                  <c:v>2.9199573969999999E-9</c:v>
                </c:pt>
                <c:pt idx="122196">
                  <c:v>5.8966624439999997E-9</c:v>
                </c:pt>
                <c:pt idx="122197">
                  <c:v>6.6995050319999996E-9</c:v>
                </c:pt>
                <c:pt idx="122198">
                  <c:v>1.7026865300000001E-9</c:v>
                </c:pt>
                <c:pt idx="122199">
                  <c:v>7.3092230479999996E-10</c:v>
                </c:pt>
                <c:pt idx="122200">
                  <c:v>9.0386380549999994E-9</c:v>
                </c:pt>
                <c:pt idx="122201">
                  <c:v>3.90091843E-8</c:v>
                </c:pt>
                <c:pt idx="122202">
                  <c:v>1.1221378629999999E-8</c:v>
                </c:pt>
                <c:pt idx="122203">
                  <c:v>1.113281144E-8</c:v>
                </c:pt>
                <c:pt idx="122204">
                  <c:v>3.9819024929999998E-8</c:v>
                </c:pt>
                <c:pt idx="122205">
                  <c:v>2.527289362E-8</c:v>
                </c:pt>
                <c:pt idx="122206">
                  <c:v>7.2814013519999998E-10</c:v>
                </c:pt>
                <c:pt idx="122207">
                  <c:v>6.0603528229999996E-11</c:v>
                </c:pt>
                <c:pt idx="122208">
                  <c:v>6.3225299640000005E-10</c:v>
                </c:pt>
                <c:pt idx="122209">
                  <c:v>1.501031299E-9</c:v>
                </c:pt>
                <c:pt idx="122210">
                  <c:v>2.2561011770000001E-11</c:v>
                </c:pt>
                <c:pt idx="122211">
                  <c:v>1.8204116129999999E-10</c:v>
                </c:pt>
                <c:pt idx="122212">
                  <c:v>3.5641387029999999E-10</c:v>
                </c:pt>
                <c:pt idx="122213">
                  <c:v>5.9151745589999999E-10</c:v>
                </c:pt>
                <c:pt idx="122214">
                  <c:v>1.6608291789999999E-10</c:v>
                </c:pt>
                <c:pt idx="122215">
                  <c:v>1.973336173E-10</c:v>
                </c:pt>
                <c:pt idx="122216">
                  <c:v>2.3883727339999998E-10</c:v>
                </c:pt>
                <c:pt idx="122217">
                  <c:v>2.7917984130000002E-10</c:v>
                </c:pt>
                <c:pt idx="122218">
                  <c:v>2.9225367109999999E-10</c:v>
                </c:pt>
                <c:pt idx="122219">
                  <c:v>2.1495932200000001E-10</c:v>
                </c:pt>
                <c:pt idx="122220">
                  <c:v>2.673162285E-10</c:v>
                </c:pt>
                <c:pt idx="122221">
                  <c:v>5.0483495559999996E-10</c:v>
                </c:pt>
                <c:pt idx="122222">
                  <c:v>2.2245071220000001E-10</c:v>
                </c:pt>
                <c:pt idx="122223">
                  <c:v>2.2655919460000001E-10</c:v>
                </c:pt>
                <c:pt idx="122224">
                  <c:v>2.0632189240000001E-10</c:v>
                </c:pt>
                <c:pt idx="122225">
                  <c:v>1.3277933519999999E-9</c:v>
                </c:pt>
                <c:pt idx="122226">
                  <c:v>4.2594464749999999E-11</c:v>
                </c:pt>
                <c:pt idx="122227">
                  <c:v>4.0735394629999999E-10</c:v>
                </c:pt>
                <c:pt idx="122228">
                  <c:v>1.84374331E-10</c:v>
                </c:pt>
                <c:pt idx="122229">
                  <c:v>5.5389352309999997E-10</c:v>
                </c:pt>
                <c:pt idx="122230">
                  <c:v>3.470784293E-10</c:v>
                </c:pt>
                <c:pt idx="122231">
                  <c:v>1.2871103060000001E-9</c:v>
                </c:pt>
                <c:pt idx="122232">
                  <c:v>7.6348548690000002E-10</c:v>
                </c:pt>
                <c:pt idx="122233">
                  <c:v>3.6639057049999999E-13</c:v>
                </c:pt>
                <c:pt idx="122234">
                  <c:v>1.8874330700000002E-9</c:v>
                </c:pt>
                <c:pt idx="122235">
                  <c:v>2.4588214810000001E-9</c:v>
                </c:pt>
                <c:pt idx="122236">
                  <c:v>8.8958826589999996E-10</c:v>
                </c:pt>
                <c:pt idx="122237">
                  <c:v>6.2332033700000001E-10</c:v>
                </c:pt>
                <c:pt idx="122238">
                  <c:v>4.7086355410000001E-9</c:v>
                </c:pt>
                <c:pt idx="122239">
                  <c:v>3.400278142E-9</c:v>
                </c:pt>
                <c:pt idx="122240">
                  <c:v>1.022266646E-9</c:v>
                </c:pt>
                <c:pt idx="122241">
                  <c:v>7.8359356290000002E-9</c:v>
                </c:pt>
                <c:pt idx="122242">
                  <c:v>1.605236056E-8</c:v>
                </c:pt>
                <c:pt idx="122243">
                  <c:v>1.6393679530000001E-8</c:v>
                </c:pt>
                <c:pt idx="122244">
                  <c:v>1.6187102730000001E-7</c:v>
                </c:pt>
                <c:pt idx="122245">
                  <c:v>6.3274962609999999E-8</c:v>
                </c:pt>
                <c:pt idx="122246">
                  <c:v>6.1600465579999997E-9</c:v>
                </c:pt>
                <c:pt idx="122247">
                  <c:v>8.8397469750000001E-9</c:v>
                </c:pt>
                <c:pt idx="122248">
                  <c:v>4.6688032399999998E-9</c:v>
                </c:pt>
                <c:pt idx="122249">
                  <c:v>6.089185197E-11</c:v>
                </c:pt>
                <c:pt idx="122250">
                  <c:v>2.1278572789999999E-9</c:v>
                </c:pt>
                <c:pt idx="122251">
                  <c:v>2.8101626170000002E-9</c:v>
                </c:pt>
                <c:pt idx="122252">
                  <c:v>3.8200426659999999E-9</c:v>
                </c:pt>
                <c:pt idx="122253">
                  <c:v>2.6200801070000002E-9</c:v>
                </c:pt>
                <c:pt idx="122254">
                  <c:v>1.8976325550000001E-9</c:v>
                </c:pt>
                <c:pt idx="122255">
                  <c:v>3.025525856E-10</c:v>
                </c:pt>
                <c:pt idx="122256">
                  <c:v>1.785374055E-9</c:v>
                </c:pt>
                <c:pt idx="122257">
                  <c:v>1.2516027519999999E-10</c:v>
                </c:pt>
                <c:pt idx="122258">
                  <c:v>4.4202867449999999E-10</c:v>
                </c:pt>
                <c:pt idx="122259">
                  <c:v>3.9895509660000003E-11</c:v>
                </c:pt>
                <c:pt idx="122260">
                  <c:v>3.8266007540000001E-10</c:v>
                </c:pt>
                <c:pt idx="122261">
                  <c:v>2.3780868839999998E-10</c:v>
                </c:pt>
                <c:pt idx="122262">
                  <c:v>1.2067896749999999E-10</c:v>
                </c:pt>
                <c:pt idx="122263">
                  <c:v>1.097072912E-10</c:v>
                </c:pt>
                <c:pt idx="122264">
                  <c:v>3.7865243630000002E-10</c:v>
                </c:pt>
                <c:pt idx="122265">
                  <c:v>1.69690156E-10</c:v>
                </c:pt>
                <c:pt idx="122266">
                  <c:v>1.5578613239999999E-10</c:v>
                </c:pt>
                <c:pt idx="122267">
                  <c:v>1.726353677E-10</c:v>
                </c:pt>
                <c:pt idx="122268">
                  <c:v>1.3984045049999999E-10</c:v>
                </c:pt>
                <c:pt idx="122269">
                  <c:v>1.5991665280000001E-10</c:v>
                </c:pt>
                <c:pt idx="122270">
                  <c:v>1.2635214649999999E-10</c:v>
                </c:pt>
                <c:pt idx="122271">
                  <c:v>4.9371972770000002E-11</c:v>
                </c:pt>
                <c:pt idx="122272">
                  <c:v>8.7081747310000002E-11</c:v>
                </c:pt>
                <c:pt idx="122273">
                  <c:v>1.8672105279999999E-10</c:v>
                </c:pt>
                <c:pt idx="122274">
                  <c:v>7.4960849910000001E-11</c:v>
                </c:pt>
                <c:pt idx="122275">
                  <c:v>6.9043362639999996E-10</c:v>
                </c:pt>
                <c:pt idx="122276">
                  <c:v>7.9751255249999993E-9</c:v>
                </c:pt>
                <c:pt idx="122277">
                  <c:v>1.231928249E-9</c:v>
                </c:pt>
                <c:pt idx="122278">
                  <c:v>8.2468112819999996E-11</c:v>
                </c:pt>
                <c:pt idx="122279">
                  <c:v>6.6324748689999998E-10</c:v>
                </c:pt>
                <c:pt idx="122280">
                  <c:v>3.3723833030000001E-9</c:v>
                </c:pt>
                <c:pt idx="122281">
                  <c:v>2.8915425809999998E-10</c:v>
                </c:pt>
                <c:pt idx="122282">
                  <c:v>1.1386581749999999E-9</c:v>
                </c:pt>
                <c:pt idx="122283">
                  <c:v>3.6833225640000001E-9</c:v>
                </c:pt>
                <c:pt idx="122284">
                  <c:v>9.1930128470000005E-8</c:v>
                </c:pt>
                <c:pt idx="122285">
                  <c:v>2.1220654560000002E-8</c:v>
                </c:pt>
                <c:pt idx="122286">
                  <c:v>3.072023407E-9</c:v>
                </c:pt>
                <c:pt idx="122287">
                  <c:v>9.4981639689999998E-9</c:v>
                </c:pt>
                <c:pt idx="122288">
                  <c:v>4.5880387200000002E-8</c:v>
                </c:pt>
                <c:pt idx="122289">
                  <c:v>1.559868225E-9</c:v>
                </c:pt>
                <c:pt idx="122290">
                  <c:v>1.98094487E-9</c:v>
                </c:pt>
                <c:pt idx="122291">
                  <c:v>3.5013364320000001E-9</c:v>
                </c:pt>
                <c:pt idx="122292">
                  <c:v>1.708035255E-8</c:v>
                </c:pt>
                <c:pt idx="122293">
                  <c:v>4.9011142480000001E-9</c:v>
                </c:pt>
                <c:pt idx="122294">
                  <c:v>6.6215992469999997E-9</c:v>
                </c:pt>
                <c:pt idx="122295">
                  <c:v>5.738906793E-9</c:v>
                </c:pt>
                <c:pt idx="122296">
                  <c:v>8.6798283369999994E-8</c:v>
                </c:pt>
                <c:pt idx="122297">
                  <c:v>4.6799525620000003E-9</c:v>
                </c:pt>
                <c:pt idx="122298">
                  <c:v>7.1845305459999996E-10</c:v>
                </c:pt>
                <c:pt idx="122299">
                  <c:v>1.9020142449999999E-9</c:v>
                </c:pt>
                <c:pt idx="122300">
                  <c:v>1.258591686E-9</c:v>
                </c:pt>
                <c:pt idx="122301">
                  <c:v>3.3869460100000001E-10</c:v>
                </c:pt>
                <c:pt idx="122302">
                  <c:v>6.9139994660000003E-10</c:v>
                </c:pt>
                <c:pt idx="122303">
                  <c:v>6.5820120769999998E-10</c:v>
                </c:pt>
                <c:pt idx="122304">
                  <c:v>5.335211717E-9</c:v>
                </c:pt>
                <c:pt idx="122305">
                  <c:v>4.0280873830000001E-10</c:v>
                </c:pt>
                <c:pt idx="122306">
                  <c:v>1.83140927E-10</c:v>
                </c:pt>
                <c:pt idx="122307">
                  <c:v>5.3818339530000003E-10</c:v>
                </c:pt>
                <c:pt idx="122308">
                  <c:v>1.022317121E-9</c:v>
                </c:pt>
                <c:pt idx="122309">
                  <c:v>1.481744552E-10</c:v>
                </c:pt>
                <c:pt idx="122310">
                  <c:v>1.0330501240000001E-10</c:v>
                </c:pt>
                <c:pt idx="122311">
                  <c:v>7.6473675429999997E-11</c:v>
                </c:pt>
                <c:pt idx="122312">
                  <c:v>6.5023985920000002E-11</c:v>
                </c:pt>
                <c:pt idx="122313">
                  <c:v>5.7167190679999999E-11</c:v>
                </c:pt>
                <c:pt idx="122314">
                  <c:v>5.8255019340000003E-11</c:v>
                </c:pt>
                <c:pt idx="122315">
                  <c:v>5.4003419220000003E-11</c:v>
                </c:pt>
                <c:pt idx="122316">
                  <c:v>2.0498603329999999E-10</c:v>
                </c:pt>
                <c:pt idx="122317">
                  <c:v>1.191097285E-11</c:v>
                </c:pt>
                <c:pt idx="122318">
                  <c:v>1.133347858E-10</c:v>
                </c:pt>
                <c:pt idx="122319">
                  <c:v>1.6420721839999999E-10</c:v>
                </c:pt>
                <c:pt idx="122320">
                  <c:v>1.6524669240000001E-11</c:v>
                </c:pt>
                <c:pt idx="122321">
                  <c:v>4.3842744190000002E-11</c:v>
                </c:pt>
                <c:pt idx="122322">
                  <c:v>2.2552069639999999E-10</c:v>
                </c:pt>
                <c:pt idx="122323">
                  <c:v>2.242304163E-10</c:v>
                </c:pt>
                <c:pt idx="122324">
                  <c:v>3.1588561260000001E-9</c:v>
                </c:pt>
                <c:pt idx="122325">
                  <c:v>4.9326272490000003E-11</c:v>
                </c:pt>
                <c:pt idx="122326">
                  <c:v>5.0601858409999997E-10</c:v>
                </c:pt>
                <c:pt idx="122327">
                  <c:v>1.5934869900000001E-9</c:v>
                </c:pt>
                <c:pt idx="122328">
                  <c:v>1.839432458E-8</c:v>
                </c:pt>
                <c:pt idx="122329">
                  <c:v>1.0964589879999999E-9</c:v>
                </c:pt>
                <c:pt idx="122330">
                  <c:v>8.8789147490000004E-10</c:v>
                </c:pt>
                <c:pt idx="122331">
                  <c:v>6.2267113039999999E-10</c:v>
                </c:pt>
                <c:pt idx="122332">
                  <c:v>3.02131386E-9</c:v>
                </c:pt>
                <c:pt idx="122333">
                  <c:v>1.1804294680000001E-9</c:v>
                </c:pt>
                <c:pt idx="122334">
                  <c:v>1.5752042689999999E-9</c:v>
                </c:pt>
                <c:pt idx="122335">
                  <c:v>8.1260662549999998E-10</c:v>
                </c:pt>
                <c:pt idx="122336">
                  <c:v>2.8289141870000001E-7</c:v>
                </c:pt>
                <c:pt idx="122337">
                  <c:v>2.116312871E-9</c:v>
                </c:pt>
                <c:pt idx="122338">
                  <c:v>9.1410811840000001E-10</c:v>
                </c:pt>
                <c:pt idx="122339">
                  <c:v>2.9020073489999998E-9</c:v>
                </c:pt>
                <c:pt idx="122340">
                  <c:v>1.474199739E-8</c:v>
                </c:pt>
                <c:pt idx="122341">
                  <c:v>4.7399927499999999E-10</c:v>
                </c:pt>
                <c:pt idx="122342">
                  <c:v>5.7402345530000004E-10</c:v>
                </c:pt>
                <c:pt idx="122343">
                  <c:v>8.5824848269999999E-10</c:v>
                </c:pt>
                <c:pt idx="122344">
                  <c:v>3.0945497539999999E-9</c:v>
                </c:pt>
                <c:pt idx="122345">
                  <c:v>2.732908552E-10</c:v>
                </c:pt>
                <c:pt idx="122346">
                  <c:v>2.8952063640000002E-10</c:v>
                </c:pt>
                <c:pt idx="122347">
                  <c:v>4.4178957599999999E-10</c:v>
                </c:pt>
                <c:pt idx="122348">
                  <c:v>4.2111825159999998E-9</c:v>
                </c:pt>
                <c:pt idx="122349">
                  <c:v>1.6303227879999999E-10</c:v>
                </c:pt>
                <c:pt idx="122350">
                  <c:v>1.0903160400000001E-10</c:v>
                </c:pt>
                <c:pt idx="122351">
                  <c:v>5.7429198229999997E-11</c:v>
                </c:pt>
                <c:pt idx="122352">
                  <c:v>5.0242961509999997E-10</c:v>
                </c:pt>
                <c:pt idx="122353">
                  <c:v>2.2416767939999999E-11</c:v>
                </c:pt>
                <c:pt idx="122354">
                  <c:v>1.180637281E-11</c:v>
                </c:pt>
                <c:pt idx="122355">
                  <c:v>3.4183143739999999E-12</c:v>
                </c:pt>
                <c:pt idx="122356">
                  <c:v>1.0147142200000001E-10</c:v>
                </c:pt>
                <c:pt idx="122357">
                  <c:v>1.0728277120000001E-12</c:v>
                </c:pt>
                <c:pt idx="122358">
                  <c:v>2.5973718089999998E-12</c:v>
                </c:pt>
                <c:pt idx="122359">
                  <c:v>4.9902068710000003E-12</c:v>
                </c:pt>
                <c:pt idx="122360">
                  <c:v>2.1539375229999999E-10</c:v>
                </c:pt>
                <c:pt idx="122361">
                  <c:v>3.4621651429999998E-12</c:v>
                </c:pt>
                <c:pt idx="122362">
                  <c:v>2.0426718329999998E-12</c:v>
                </c:pt>
                <c:pt idx="122363">
                  <c:v>6.6552535000000003E-13</c:v>
                </c:pt>
                <c:pt idx="122364">
                  <c:v>3.6876271210000004E-15</c:v>
                </c:pt>
                <c:pt idx="122365">
                  <c:v>1.0951136560000001E-12</c:v>
                </c:pt>
                <c:pt idx="122366">
                  <c:v>4.8240329250000001E-12</c:v>
                </c:pt>
                <c:pt idx="122367">
                  <c:v>1.1448706809999999E-11</c:v>
                </c:pt>
                <c:pt idx="122368">
                  <c:v>2.727047729E-10</c:v>
                </c:pt>
                <c:pt idx="122369">
                  <c:v>5.394862763E-11</c:v>
                </c:pt>
                <c:pt idx="122370">
                  <c:v>6.9510767499999995E-11</c:v>
                </c:pt>
                <c:pt idx="122371">
                  <c:v>9.9908913849999999E-11</c:v>
                </c:pt>
                <c:pt idx="122372">
                  <c:v>3.1441672719999998E-9</c:v>
                </c:pt>
                <c:pt idx="122373">
                  <c:v>2.5683809300000002E-10</c:v>
                </c:pt>
                <c:pt idx="122374">
                  <c:v>2.20789424E-10</c:v>
                </c:pt>
                <c:pt idx="122375">
                  <c:v>4.8599589720000005E-10</c:v>
                </c:pt>
                <c:pt idx="122376">
                  <c:v>9.645933271E-8</c:v>
                </c:pt>
                <c:pt idx="122377">
                  <c:v>1.909656819E-9</c:v>
                </c:pt>
                <c:pt idx="122378">
                  <c:v>1.4568139640000001E-9</c:v>
                </c:pt>
                <c:pt idx="122379">
                  <c:v>1.628531566E-10</c:v>
                </c:pt>
                <c:pt idx="122380">
                  <c:v>9.7059627969999996E-8</c:v>
                </c:pt>
                <c:pt idx="122381">
                  <c:v>3.114912141E-10</c:v>
                </c:pt>
                <c:pt idx="122382">
                  <c:v>5.8675478170000005E-10</c:v>
                </c:pt>
                <c:pt idx="122383">
                  <c:v>3.1920969289999999E-10</c:v>
                </c:pt>
                <c:pt idx="122384">
                  <c:v>1.5873630130000001E-8</c:v>
                </c:pt>
                <c:pt idx="122385">
                  <c:v>4.1024861060000002E-10</c:v>
                </c:pt>
                <c:pt idx="122386">
                  <c:v>4.8189013709999998E-10</c:v>
                </c:pt>
                <c:pt idx="122387">
                  <c:v>1.0489235479999999E-9</c:v>
                </c:pt>
                <c:pt idx="122388">
                  <c:v>2.401978657E-8</c:v>
                </c:pt>
                <c:pt idx="122389">
                  <c:v>1.2497921910000001E-9</c:v>
                </c:pt>
                <c:pt idx="122390">
                  <c:v>6.2400282660000004E-10</c:v>
                </c:pt>
                <c:pt idx="122391">
                  <c:v>2.5218424970000001E-10</c:v>
                </c:pt>
                <c:pt idx="122392">
                  <c:v>4.6670083609999999E-9</c:v>
                </c:pt>
                <c:pt idx="122393">
                  <c:v>5.5110607980000002E-10</c:v>
                </c:pt>
                <c:pt idx="122394">
                  <c:v>2.7955009759999999E-10</c:v>
                </c:pt>
                <c:pt idx="122395">
                  <c:v>2.9397042379999999E-10</c:v>
                </c:pt>
                <c:pt idx="122396">
                  <c:v>1.012389908E-8</c:v>
                </c:pt>
                <c:pt idx="122397">
                  <c:v>6.1746803630000002E-10</c:v>
                </c:pt>
                <c:pt idx="122398">
                  <c:v>3.782586168E-10</c:v>
                </c:pt>
                <c:pt idx="122399">
                  <c:v>5.147698084E-11</c:v>
                </c:pt>
                <c:pt idx="122400">
                  <c:v>9.9119662169999997E-10</c:v>
                </c:pt>
                <c:pt idx="122401">
                  <c:v>3.9684914239999997E-11</c:v>
                </c:pt>
                <c:pt idx="122402">
                  <c:v>3.5187614959999998E-11</c:v>
                </c:pt>
                <c:pt idx="122403">
                  <c:v>3.7743007370000002E-11</c:v>
                </c:pt>
                <c:pt idx="122404">
                  <c:v>2.657070988E-10</c:v>
                </c:pt>
                <c:pt idx="122405">
                  <c:v>3.299939935E-11</c:v>
                </c:pt>
                <c:pt idx="122406">
                  <c:v>3.4670439989999997E-11</c:v>
                </c:pt>
                <c:pt idx="122407">
                  <c:v>6.2274569040000001E-11</c:v>
                </c:pt>
                <c:pt idx="122408">
                  <c:v>3.0063366579999999E-9</c:v>
                </c:pt>
                <c:pt idx="122409">
                  <c:v>2.7888357189999999E-11</c:v>
                </c:pt>
                <c:pt idx="122410">
                  <c:v>3.4677722970000002E-11</c:v>
                </c:pt>
                <c:pt idx="122411">
                  <c:v>6.4958009819999995E-11</c:v>
                </c:pt>
                <c:pt idx="122412">
                  <c:v>2.09905147E-10</c:v>
                </c:pt>
                <c:pt idx="122413">
                  <c:v>4.9487551900000001E-11</c:v>
                </c:pt>
                <c:pt idx="122414">
                  <c:v>8.2954166779999997E-11</c:v>
                </c:pt>
                <c:pt idx="122415">
                  <c:v>1.2659176000000001E-10</c:v>
                </c:pt>
                <c:pt idx="122416">
                  <c:v>7.4003615399999995E-10</c:v>
                </c:pt>
                <c:pt idx="122417">
                  <c:v>7.5612575370000002E-10</c:v>
                </c:pt>
                <c:pt idx="122418">
                  <c:v>4.7316158329999999E-10</c:v>
                </c:pt>
                <c:pt idx="122419">
                  <c:v>6.0399202210000003E-10</c:v>
                </c:pt>
                <c:pt idx="122420">
                  <c:v>2.5833923459999999E-8</c:v>
                </c:pt>
                <c:pt idx="122421">
                  <c:v>2.6093621250000001E-10</c:v>
                </c:pt>
                <c:pt idx="122422">
                  <c:v>9.0173924039999999E-10</c:v>
                </c:pt>
                <c:pt idx="122423">
                  <c:v>1.3639921850000001E-9</c:v>
                </c:pt>
                <c:pt idx="122424">
                  <c:v>2.9166345650000001E-9</c:v>
                </c:pt>
                <c:pt idx="122425">
                  <c:v>7.2448941440000002E-10</c:v>
                </c:pt>
                <c:pt idx="122426">
                  <c:v>1.4817456210000001E-9</c:v>
                </c:pt>
                <c:pt idx="122427">
                  <c:v>7.3453623210000001E-9</c:v>
                </c:pt>
                <c:pt idx="122428">
                  <c:v>9.0268981579999997E-8</c:v>
                </c:pt>
                <c:pt idx="122429">
                  <c:v>9.4810143299999998E-9</c:v>
                </c:pt>
                <c:pt idx="122430">
                  <c:v>3.2218842300000001E-9</c:v>
                </c:pt>
                <c:pt idx="122431">
                  <c:v>3.0974786020000002E-9</c:v>
                </c:pt>
                <c:pt idx="122432">
                  <c:v>1.240789058E-8</c:v>
                </c:pt>
                <c:pt idx="122433">
                  <c:v>1.324422468E-9</c:v>
                </c:pt>
                <c:pt idx="122434">
                  <c:v>4.2584526130000001E-10</c:v>
                </c:pt>
                <c:pt idx="122435">
                  <c:v>6.4385004109999995E-10</c:v>
                </c:pt>
                <c:pt idx="122436">
                  <c:v>5.1503611640000004E-9</c:v>
                </c:pt>
                <c:pt idx="122437">
                  <c:v>1.7469496429999999E-9</c:v>
                </c:pt>
                <c:pt idx="122438">
                  <c:v>1.006423062E-9</c:v>
                </c:pt>
                <c:pt idx="122439">
                  <c:v>3.7867562650000001E-9</c:v>
                </c:pt>
                <c:pt idx="122440">
                  <c:v>2.0254880210000001E-8</c:v>
                </c:pt>
                <c:pt idx="122441">
                  <c:v>6.0765887729999999E-10</c:v>
                </c:pt>
                <c:pt idx="122442">
                  <c:v>1.453388345E-10</c:v>
                </c:pt>
                <c:pt idx="122443">
                  <c:v>3.7696505479999999E-11</c:v>
                </c:pt>
                <c:pt idx="122444">
                  <c:v>5.3501914429999995E-10</c:v>
                </c:pt>
                <c:pt idx="122445">
                  <c:v>1.328312786E-10</c:v>
                </c:pt>
                <c:pt idx="122446">
                  <c:v>2.0099393110000001E-10</c:v>
                </c:pt>
                <c:pt idx="122447">
                  <c:v>5.6955148460000002E-10</c:v>
                </c:pt>
                <c:pt idx="122448">
                  <c:v>3.1457001629999999E-9</c:v>
                </c:pt>
                <c:pt idx="122449">
                  <c:v>1.818748003E-9</c:v>
                </c:pt>
                <c:pt idx="122450">
                  <c:v>7.4855366179999995E-10</c:v>
                </c:pt>
                <c:pt idx="122451">
                  <c:v>1.028705527E-9</c:v>
                </c:pt>
                <c:pt idx="122452">
                  <c:v>3.9089041700000002E-9</c:v>
                </c:pt>
                <c:pt idx="122453">
                  <c:v>6.4054072529999997E-10</c:v>
                </c:pt>
                <c:pt idx="122454">
                  <c:v>4.7081765560000004E-10</c:v>
                </c:pt>
                <c:pt idx="122455">
                  <c:v>4.5335174449999999E-10</c:v>
                </c:pt>
                <c:pt idx="122456">
                  <c:v>3.1232379760000001E-10</c:v>
                </c:pt>
                <c:pt idx="122457">
                  <c:v>8.6175858689999999E-10</c:v>
                </c:pt>
                <c:pt idx="122458">
                  <c:v>1.7745157450000001E-10</c:v>
                </c:pt>
                <c:pt idx="122459">
                  <c:v>6.9022368510000003E-10</c:v>
                </c:pt>
                <c:pt idx="122460">
                  <c:v>7.3219887959999995E-10</c:v>
                </c:pt>
                <c:pt idx="122461">
                  <c:v>4.0078243090000002E-10</c:v>
                </c:pt>
                <c:pt idx="122462">
                  <c:v>3.0644935830000002E-10</c:v>
                </c:pt>
                <c:pt idx="122463">
                  <c:v>2.3750376819999998E-10</c:v>
                </c:pt>
                <c:pt idx="122464">
                  <c:v>8.7064954859999997E-11</c:v>
                </c:pt>
                <c:pt idx="122465">
                  <c:v>2.8140391420000002E-10</c:v>
                </c:pt>
                <c:pt idx="122466">
                  <c:v>4.388045553E-10</c:v>
                </c:pt>
                <c:pt idx="122467">
                  <c:v>1.665072113E-9</c:v>
                </c:pt>
                <c:pt idx="122468">
                  <c:v>8.5079392300000008E-9</c:v>
                </c:pt>
                <c:pt idx="122469">
                  <c:v>6.512188093E-9</c:v>
                </c:pt>
                <c:pt idx="122470">
                  <c:v>6.9076603939999998E-9</c:v>
                </c:pt>
                <c:pt idx="122471">
                  <c:v>1.27411083E-8</c:v>
                </c:pt>
                <c:pt idx="122472">
                  <c:v>3.9943444539999999E-8</c:v>
                </c:pt>
                <c:pt idx="122473">
                  <c:v>4.6865274009999997E-10</c:v>
                </c:pt>
                <c:pt idx="122474">
                  <c:v>2.169969165E-9</c:v>
                </c:pt>
                <c:pt idx="122475">
                  <c:v>2.8304473859999998E-10</c:v>
                </c:pt>
                <c:pt idx="122476">
                  <c:v>3.4648480359999999E-9</c:v>
                </c:pt>
                <c:pt idx="122477">
                  <c:v>2.0187372820000002E-9</c:v>
                </c:pt>
                <c:pt idx="122478">
                  <c:v>2.3788655960000001E-9</c:v>
                </c:pt>
                <c:pt idx="122479">
                  <c:v>4.9857049959999998E-10</c:v>
                </c:pt>
                <c:pt idx="122480">
                  <c:v>3.292036354E-9</c:v>
                </c:pt>
                <c:pt idx="122481">
                  <c:v>1.595867809E-9</c:v>
                </c:pt>
                <c:pt idx="122482">
                  <c:v>2.434527825E-9</c:v>
                </c:pt>
                <c:pt idx="122483">
                  <c:v>2.888167733E-9</c:v>
                </c:pt>
                <c:pt idx="122484">
                  <c:v>2.293226181E-9</c:v>
                </c:pt>
                <c:pt idx="122485">
                  <c:v>2.069752521E-9</c:v>
                </c:pt>
                <c:pt idx="122486">
                  <c:v>8.3033552280000001E-10</c:v>
                </c:pt>
                <c:pt idx="122487">
                  <c:v>1.173446626E-9</c:v>
                </c:pt>
                <c:pt idx="122488">
                  <c:v>2.8477205820000002E-9</c:v>
                </c:pt>
                <c:pt idx="122489">
                  <c:v>8.4152113429999995E-10</c:v>
                </c:pt>
                <c:pt idx="122490">
                  <c:v>2.3118229340000001E-10</c:v>
                </c:pt>
                <c:pt idx="122491">
                  <c:v>7.4044988089999995E-10</c:v>
                </c:pt>
                <c:pt idx="122492">
                  <c:v>4.9858145940000003E-9</c:v>
                </c:pt>
                <c:pt idx="122493">
                  <c:v>1.572057385E-10</c:v>
                </c:pt>
                <c:pt idx="122494">
                  <c:v>3.7224320709999998E-10</c:v>
                </c:pt>
                <c:pt idx="122495">
                  <c:v>2.1609553039999999E-10</c:v>
                </c:pt>
                <c:pt idx="122496">
                  <c:v>1.718437485E-9</c:v>
                </c:pt>
                <c:pt idx="122497">
                  <c:v>1.8518844749999999E-10</c:v>
                </c:pt>
                <c:pt idx="122498">
                  <c:v>1.297931316E-9</c:v>
                </c:pt>
                <c:pt idx="122499">
                  <c:v>9.636138316E-10</c:v>
                </c:pt>
                <c:pt idx="122500">
                  <c:v>6.4541287170000005E-11</c:v>
                </c:pt>
                <c:pt idx="122501">
                  <c:v>1.541617839E-9</c:v>
                </c:pt>
                <c:pt idx="122502">
                  <c:v>2.0345144599999998E-9</c:v>
                </c:pt>
                <c:pt idx="122503">
                  <c:v>4.5063520479999998E-10</c:v>
                </c:pt>
                <c:pt idx="122504">
                  <c:v>5.8500292549999994E-11</c:v>
                </c:pt>
                <c:pt idx="122505">
                  <c:v>2.1648159659999998E-9</c:v>
                </c:pt>
                <c:pt idx="122506">
                  <c:v>1.759967366E-9</c:v>
                </c:pt>
                <c:pt idx="122507">
                  <c:v>5.46287748E-10</c:v>
                </c:pt>
                <c:pt idx="122508">
                  <c:v>1.1809521240000001E-9</c:v>
                </c:pt>
                <c:pt idx="122509">
                  <c:v>2.691818886E-9</c:v>
                </c:pt>
                <c:pt idx="122510">
                  <c:v>1.2063356309999999E-9</c:v>
                </c:pt>
                <c:pt idx="122511">
                  <c:v>6.6415244060000005E-10</c:v>
                </c:pt>
                <c:pt idx="122512">
                  <c:v>3.2678436859999998E-10</c:v>
                </c:pt>
                <c:pt idx="122513">
                  <c:v>4.4561077600000001E-10</c:v>
                </c:pt>
                <c:pt idx="122514">
                  <c:v>8.9002242489999996E-11</c:v>
                </c:pt>
                <c:pt idx="122515">
                  <c:v>1.01787838E-10</c:v>
                </c:pt>
                <c:pt idx="122516">
                  <c:v>7.0064299559999998E-10</c:v>
                </c:pt>
                <c:pt idx="122517">
                  <c:v>9.0910247880000004E-11</c:v>
                </c:pt>
                <c:pt idx="122518">
                  <c:v>1.2215370839999999E-10</c:v>
                </c:pt>
                <c:pt idx="122519">
                  <c:v>1.1937630899999999E-9</c:v>
                </c:pt>
                <c:pt idx="122520">
                  <c:v>1.0877154960000001E-9</c:v>
                </c:pt>
                <c:pt idx="122521">
                  <c:v>1.1033419850000001E-9</c:v>
                </c:pt>
                <c:pt idx="122522">
                  <c:v>2.3104057680000002E-9</c:v>
                </c:pt>
                <c:pt idx="122523">
                  <c:v>2.9808942839999998E-9</c:v>
                </c:pt>
                <c:pt idx="122524">
                  <c:v>1.5929753509999999E-9</c:v>
                </c:pt>
                <c:pt idx="122525">
                  <c:v>5.6618263009999997E-10</c:v>
                </c:pt>
                <c:pt idx="122526">
                  <c:v>1.839508269E-9</c:v>
                </c:pt>
                <c:pt idx="122527">
                  <c:v>5.8295778200000005E-10</c:v>
                </c:pt>
                <c:pt idx="122528">
                  <c:v>3.6985376649999998E-11</c:v>
                </c:pt>
                <c:pt idx="122529">
                  <c:v>1.931922904E-9</c:v>
                </c:pt>
                <c:pt idx="122530">
                  <c:v>3.6154108529999999E-9</c:v>
                </c:pt>
                <c:pt idx="122531">
                  <c:v>1.0443757109999999E-8</c:v>
                </c:pt>
                <c:pt idx="122532">
                  <c:v>7.2365679809999998E-9</c:v>
                </c:pt>
                <c:pt idx="122533">
                  <c:v>1.5848323890000001E-11</c:v>
                </c:pt>
                <c:pt idx="122534">
                  <c:v>4.2170124530000002E-10</c:v>
                </c:pt>
                <c:pt idx="122535">
                  <c:v>2.8933987020000001E-10</c:v>
                </c:pt>
                <c:pt idx="122536">
                  <c:v>4.7956621749999998E-10</c:v>
                </c:pt>
                <c:pt idx="122537">
                  <c:v>4.514552545E-10</c:v>
                </c:pt>
                <c:pt idx="122538">
                  <c:v>2.2577596600000001E-10</c:v>
                </c:pt>
                <c:pt idx="122539">
                  <c:v>6.7983453239999996E-10</c:v>
                </c:pt>
                <c:pt idx="122540">
                  <c:v>3.4993912770000001E-9</c:v>
                </c:pt>
                <c:pt idx="122541">
                  <c:v>1.3329527419999999E-9</c:v>
                </c:pt>
                <c:pt idx="122542">
                  <c:v>2.3096273370000001E-9</c:v>
                </c:pt>
                <c:pt idx="122543">
                  <c:v>2.6002838399999999E-8</c:v>
                </c:pt>
                <c:pt idx="122544">
                  <c:v>5.9529198200000002E-9</c:v>
                </c:pt>
                <c:pt idx="122545">
                  <c:v>8.5817082830000004E-10</c:v>
                </c:pt>
                <c:pt idx="122546">
                  <c:v>7.8118748979999998E-10</c:v>
                </c:pt>
                <c:pt idx="122547">
                  <c:v>5.7251926409999997E-9</c:v>
                </c:pt>
                <c:pt idx="122548">
                  <c:v>1.043832254E-9</c:v>
                </c:pt>
                <c:pt idx="122549">
                  <c:v>9.8540816980000006E-10</c:v>
                </c:pt>
                <c:pt idx="122550">
                  <c:v>4.0387309479999998E-9</c:v>
                </c:pt>
                <c:pt idx="122551">
                  <c:v>6.2059980989999994E-8</c:v>
                </c:pt>
                <c:pt idx="122552">
                  <c:v>2.975043439E-8</c:v>
                </c:pt>
                <c:pt idx="122553">
                  <c:v>3.7263251520000003E-9</c:v>
                </c:pt>
                <c:pt idx="122554">
                  <c:v>3.6858683539999999E-9</c:v>
                </c:pt>
                <c:pt idx="122555">
                  <c:v>1.241220476E-8</c:v>
                </c:pt>
                <c:pt idx="122556">
                  <c:v>1.6833946240000001E-10</c:v>
                </c:pt>
                <c:pt idx="122557">
                  <c:v>1.8849104849999999E-10</c:v>
                </c:pt>
                <c:pt idx="122558">
                  <c:v>5.3489474889999999E-10</c:v>
                </c:pt>
                <c:pt idx="122559">
                  <c:v>1.596594148E-9</c:v>
                </c:pt>
                <c:pt idx="122560">
                  <c:v>5.1325559940000003E-11</c:v>
                </c:pt>
                <c:pt idx="122561">
                  <c:v>4.1797413559999998E-10</c:v>
                </c:pt>
                <c:pt idx="122562">
                  <c:v>3.2965985159999998E-10</c:v>
                </c:pt>
                <c:pt idx="122563">
                  <c:v>1.5807172E-9</c:v>
                </c:pt>
                <c:pt idx="122564">
                  <c:v>1.709749409E-10</c:v>
                </c:pt>
                <c:pt idx="122565">
                  <c:v>8.0103113720000002E-10</c:v>
                </c:pt>
                <c:pt idx="122566">
                  <c:v>3.258135036E-10</c:v>
                </c:pt>
                <c:pt idx="122567">
                  <c:v>1.107544915E-9</c:v>
                </c:pt>
                <c:pt idx="122568">
                  <c:v>1.682179624E-10</c:v>
                </c:pt>
                <c:pt idx="122569">
                  <c:v>6.2526308810000003E-10</c:v>
                </c:pt>
                <c:pt idx="122570">
                  <c:v>7.7859635989999994E-12</c:v>
                </c:pt>
                <c:pt idx="122571">
                  <c:v>1.0766589919999999E-8</c:v>
                </c:pt>
                <c:pt idx="122572">
                  <c:v>2.3283957449999999E-9</c:v>
                </c:pt>
                <c:pt idx="122573">
                  <c:v>1.5903689640000001E-9</c:v>
                </c:pt>
                <c:pt idx="122574">
                  <c:v>9.1068237880000004E-10</c:v>
                </c:pt>
                <c:pt idx="122575">
                  <c:v>2.5570765330000001E-9</c:v>
                </c:pt>
                <c:pt idx="122576">
                  <c:v>3.0854055629999999E-10</c:v>
                </c:pt>
                <c:pt idx="122577">
                  <c:v>6.8613320780000001E-11</c:v>
                </c:pt>
                <c:pt idx="122578">
                  <c:v>1.249215225E-10</c:v>
                </c:pt>
                <c:pt idx="122579">
                  <c:v>2.4957701259999999E-10</c:v>
                </c:pt>
                <c:pt idx="122580">
                  <c:v>4.0740275540000002E-10</c:v>
                </c:pt>
                <c:pt idx="122581">
                  <c:v>8.2218702740000004E-10</c:v>
                </c:pt>
                <c:pt idx="122582">
                  <c:v>3.9747247149999998E-10</c:v>
                </c:pt>
                <c:pt idx="122583">
                  <c:v>2.2760204289999999E-8</c:v>
                </c:pt>
                <c:pt idx="122584">
                  <c:v>2.5671393399999998E-9</c:v>
                </c:pt>
                <c:pt idx="122585">
                  <c:v>1.8708278370000001E-9</c:v>
                </c:pt>
                <c:pt idx="122586">
                  <c:v>4.0216615419999997E-9</c:v>
                </c:pt>
                <c:pt idx="122587">
                  <c:v>4.1339633710000002E-10</c:v>
                </c:pt>
                <c:pt idx="122588">
                  <c:v>2.4286645629999998E-10</c:v>
                </c:pt>
                <c:pt idx="122589">
                  <c:v>2.6657459169999998E-9</c:v>
                </c:pt>
                <c:pt idx="122590">
                  <c:v>2.9681064649999999E-9</c:v>
                </c:pt>
                <c:pt idx="122591">
                  <c:v>1.0704185900000001E-8</c:v>
                </c:pt>
                <c:pt idx="122592">
                  <c:v>9.6026833450000009E-10</c:v>
                </c:pt>
                <c:pt idx="122593">
                  <c:v>4.2187675570000002E-9</c:v>
                </c:pt>
                <c:pt idx="122594">
                  <c:v>9.6781725400000004E-9</c:v>
                </c:pt>
                <c:pt idx="122595">
                  <c:v>3.6537875429999997E-8</c:v>
                </c:pt>
                <c:pt idx="122596">
                  <c:v>5.5960085229999996E-9</c:v>
                </c:pt>
                <c:pt idx="122597">
                  <c:v>3.1253299409999999E-9</c:v>
                </c:pt>
                <c:pt idx="122598">
                  <c:v>1.259108496E-9</c:v>
                </c:pt>
                <c:pt idx="122599">
                  <c:v>2.727718907E-9</c:v>
                </c:pt>
                <c:pt idx="122600">
                  <c:v>2.639176735E-9</c:v>
                </c:pt>
                <c:pt idx="122601">
                  <c:v>2.4905523860000002E-9</c:v>
                </c:pt>
                <c:pt idx="122602">
                  <c:v>2.0161705630000001E-9</c:v>
                </c:pt>
                <c:pt idx="122603">
                  <c:v>1.5962364539999999E-7</c:v>
                </c:pt>
                <c:pt idx="122604">
                  <c:v>5.6130375649999997E-9</c:v>
                </c:pt>
                <c:pt idx="122605">
                  <c:v>2.0685018130000001E-9</c:v>
                </c:pt>
                <c:pt idx="122606">
                  <c:v>1.345324608E-9</c:v>
                </c:pt>
                <c:pt idx="122607">
                  <c:v>1.8655969390000001E-9</c:v>
                </c:pt>
                <c:pt idx="122608">
                  <c:v>3.5545367189999998E-11</c:v>
                </c:pt>
                <c:pt idx="122609">
                  <c:v>1.067318486E-10</c:v>
                </c:pt>
                <c:pt idx="122610">
                  <c:v>3.48157976E-11</c:v>
                </c:pt>
                <c:pt idx="122611">
                  <c:v>1.6890200440000001E-10</c:v>
                </c:pt>
                <c:pt idx="122612">
                  <c:v>1.4870381569999999E-10</c:v>
                </c:pt>
                <c:pt idx="122613">
                  <c:v>2.0451649740000001E-10</c:v>
                </c:pt>
                <c:pt idx="122614">
                  <c:v>3.69000626E-10</c:v>
                </c:pt>
                <c:pt idx="122615">
                  <c:v>4.7559560269999996E-10</c:v>
                </c:pt>
                <c:pt idx="122616">
                  <c:v>3.9628103419999998E-10</c:v>
                </c:pt>
                <c:pt idx="122617">
                  <c:v>4.0485178290000002E-10</c:v>
                </c:pt>
                <c:pt idx="122618">
                  <c:v>2.6334724579999998E-10</c:v>
                </c:pt>
                <c:pt idx="122619">
                  <c:v>2.3362334369999998E-10</c:v>
                </c:pt>
                <c:pt idx="122620">
                  <c:v>2.6237818069999998E-10</c:v>
                </c:pt>
                <c:pt idx="122621">
                  <c:v>2.5789569069999998E-10</c:v>
                </c:pt>
                <c:pt idx="122622">
                  <c:v>4.8034517260000003E-11</c:v>
                </c:pt>
                <c:pt idx="122623">
                  <c:v>1.2096862159999999E-9</c:v>
                </c:pt>
                <c:pt idx="122624">
                  <c:v>9.3159220739999996E-11</c:v>
                </c:pt>
                <c:pt idx="122625">
                  <c:v>2.2456937320000001E-11</c:v>
                </c:pt>
                <c:pt idx="122626">
                  <c:v>1.682889511E-10</c:v>
                </c:pt>
                <c:pt idx="122627">
                  <c:v>5.9586116680000003E-9</c:v>
                </c:pt>
                <c:pt idx="122628">
                  <c:v>1.8882530669999999E-10</c:v>
                </c:pt>
                <c:pt idx="122629">
                  <c:v>2.173785444E-10</c:v>
                </c:pt>
                <c:pt idx="122630">
                  <c:v>8.0220926010000001E-10</c:v>
                </c:pt>
                <c:pt idx="122631">
                  <c:v>7.4049913980000002E-9</c:v>
                </c:pt>
                <c:pt idx="122632">
                  <c:v>9.2248835310000005E-10</c:v>
                </c:pt>
                <c:pt idx="122633">
                  <c:v>1.0895332059999999E-9</c:v>
                </c:pt>
                <c:pt idx="122634">
                  <c:v>1.326100812E-9</c:v>
                </c:pt>
                <c:pt idx="122635">
                  <c:v>1.0135934309999999E-8</c:v>
                </c:pt>
                <c:pt idx="122636">
                  <c:v>1.4467049819999999E-9</c:v>
                </c:pt>
                <c:pt idx="122637">
                  <c:v>2.0207315879999999E-9</c:v>
                </c:pt>
                <c:pt idx="122638">
                  <c:v>1.9015769690000002E-9</c:v>
                </c:pt>
                <c:pt idx="122639">
                  <c:v>2.679144672E-8</c:v>
                </c:pt>
                <c:pt idx="122640">
                  <c:v>1.935757661E-9</c:v>
                </c:pt>
                <c:pt idx="122641">
                  <c:v>2.6635941650000002E-9</c:v>
                </c:pt>
                <c:pt idx="122642">
                  <c:v>9.0397868760000005E-10</c:v>
                </c:pt>
                <c:pt idx="122643">
                  <c:v>3.7230789629999998E-7</c:v>
                </c:pt>
                <c:pt idx="122644">
                  <c:v>1.346744393E-9</c:v>
                </c:pt>
                <c:pt idx="122645">
                  <c:v>2.317545539E-9</c:v>
                </c:pt>
                <c:pt idx="122646">
                  <c:v>7.1073647470000004E-9</c:v>
                </c:pt>
                <c:pt idx="122647">
                  <c:v>2.010812813E-7</c:v>
                </c:pt>
                <c:pt idx="122648">
                  <c:v>2.485743813E-9</c:v>
                </c:pt>
                <c:pt idx="122649">
                  <c:v>1.4796851560000001E-9</c:v>
                </c:pt>
                <c:pt idx="122650">
                  <c:v>1.3753576109999999E-9</c:v>
                </c:pt>
                <c:pt idx="122651">
                  <c:v>1.3784960409999999E-8</c:v>
                </c:pt>
                <c:pt idx="122652">
                  <c:v>9.6889517090000004E-10</c:v>
                </c:pt>
                <c:pt idx="122653">
                  <c:v>6.0047788239999997E-10</c:v>
                </c:pt>
                <c:pt idx="122654">
                  <c:v>2.8812059580000002E-10</c:v>
                </c:pt>
                <c:pt idx="122655">
                  <c:v>1.0841779340000001E-8</c:v>
                </c:pt>
                <c:pt idx="122656">
                  <c:v>1.7260164440000001E-10</c:v>
                </c:pt>
                <c:pt idx="122657">
                  <c:v>1.07067501E-10</c:v>
                </c:pt>
                <c:pt idx="122658">
                  <c:v>4.8706062750000003E-11</c:v>
                </c:pt>
                <c:pt idx="122659">
                  <c:v>2.1463294439999999E-10</c:v>
                </c:pt>
                <c:pt idx="122660">
                  <c:v>4.5642014419999998E-12</c:v>
                </c:pt>
                <c:pt idx="122661">
                  <c:v>9.6558604180000004E-16</c:v>
                </c:pt>
                <c:pt idx="122662">
                  <c:v>2.2436278130000001E-12</c:v>
                </c:pt>
                <c:pt idx="122663">
                  <c:v>6.2645787499999997E-10</c:v>
                </c:pt>
                <c:pt idx="122664">
                  <c:v>1.6544467389999999E-11</c:v>
                </c:pt>
                <c:pt idx="122665">
                  <c:v>1.2486769420000001E-11</c:v>
                </c:pt>
                <c:pt idx="122666">
                  <c:v>4.1783241190000001E-12</c:v>
                </c:pt>
                <c:pt idx="122667">
                  <c:v>6.2678279240000003E-10</c:v>
                </c:pt>
                <c:pt idx="122668">
                  <c:v>4.5000722480000004E-12</c:v>
                </c:pt>
                <c:pt idx="122669">
                  <c:v>6.61456163E-12</c:v>
                </c:pt>
                <c:pt idx="122670">
                  <c:v>1.804225426E-11</c:v>
                </c:pt>
                <c:pt idx="122671">
                  <c:v>4.8129014700000001E-10</c:v>
                </c:pt>
                <c:pt idx="122672">
                  <c:v>8.7356883130000002E-11</c:v>
                </c:pt>
                <c:pt idx="122673">
                  <c:v>1.728055765E-10</c:v>
                </c:pt>
                <c:pt idx="122674">
                  <c:v>4.8934478289999998E-10</c:v>
                </c:pt>
                <c:pt idx="122675">
                  <c:v>3.6208611470000003E-8</c:v>
                </c:pt>
                <c:pt idx="122676">
                  <c:v>1.6238518110000001E-9</c:v>
                </c:pt>
                <c:pt idx="122677">
                  <c:v>1.195634991E-9</c:v>
                </c:pt>
                <c:pt idx="122678">
                  <c:v>4.9135841620000003E-10</c:v>
                </c:pt>
                <c:pt idx="122679">
                  <c:v>9.5750575079999994E-9</c:v>
                </c:pt>
                <c:pt idx="122680">
                  <c:v>2.7789247489999999E-9</c:v>
                </c:pt>
                <c:pt idx="122681">
                  <c:v>2.2928125590000002E-9</c:v>
                </c:pt>
                <c:pt idx="122682">
                  <c:v>2.1218360779999998E-9</c:v>
                </c:pt>
                <c:pt idx="122683">
                  <c:v>7.0741819479999996E-8</c:v>
                </c:pt>
                <c:pt idx="122684">
                  <c:v>1.0386984190000001E-8</c:v>
                </c:pt>
                <c:pt idx="122685">
                  <c:v>6.8009676660000003E-9</c:v>
                </c:pt>
                <c:pt idx="122686">
                  <c:v>5.8174839149999996E-10</c:v>
                </c:pt>
                <c:pt idx="122687">
                  <c:v>5.0993891050000004E-7</c:v>
                </c:pt>
                <c:pt idx="122688">
                  <c:v>1.051771382E-9</c:v>
                </c:pt>
                <c:pt idx="122689">
                  <c:v>4.7190909740000003E-9</c:v>
                </c:pt>
                <c:pt idx="122690">
                  <c:v>5.6686675070000003E-9</c:v>
                </c:pt>
                <c:pt idx="122691">
                  <c:v>2.3182216600000002E-8</c:v>
                </c:pt>
                <c:pt idx="122692">
                  <c:v>3.2126964939999999E-9</c:v>
                </c:pt>
                <c:pt idx="122693">
                  <c:v>4.4633088450000001E-9</c:v>
                </c:pt>
                <c:pt idx="122694">
                  <c:v>1.286869416E-8</c:v>
                </c:pt>
                <c:pt idx="122695">
                  <c:v>3.335211516E-7</c:v>
                </c:pt>
                <c:pt idx="122696">
                  <c:v>1.5245086520000001E-8</c:v>
                </c:pt>
                <c:pt idx="122697">
                  <c:v>4.0784460909999996E-9</c:v>
                </c:pt>
                <c:pt idx="122698">
                  <c:v>7.0834424619999996E-10</c:v>
                </c:pt>
                <c:pt idx="122699">
                  <c:v>2.4522146120000001E-8</c:v>
                </c:pt>
                <c:pt idx="122700">
                  <c:v>1.808724679E-9</c:v>
                </c:pt>
                <c:pt idx="122701">
                  <c:v>6.5184561420000001E-10</c:v>
                </c:pt>
                <c:pt idx="122702">
                  <c:v>5.1804290689999997E-10</c:v>
                </c:pt>
                <c:pt idx="122703">
                  <c:v>3.6448055899999999E-9</c:v>
                </c:pt>
                <c:pt idx="122704">
                  <c:v>8.331429692E-10</c:v>
                </c:pt>
                <c:pt idx="122705">
                  <c:v>3.1426298650000002E-11</c:v>
                </c:pt>
                <c:pt idx="122706">
                  <c:v>5.1521990010000001E-10</c:v>
                </c:pt>
                <c:pt idx="122707">
                  <c:v>2.742684278E-9</c:v>
                </c:pt>
                <c:pt idx="122708">
                  <c:v>2.8326569959999998E-10</c:v>
                </c:pt>
                <c:pt idx="122709">
                  <c:v>2.1336208269999999E-10</c:v>
                </c:pt>
                <c:pt idx="122710">
                  <c:v>2.19790236E-10</c:v>
                </c:pt>
                <c:pt idx="122711">
                  <c:v>2.1568434810000001E-10</c:v>
                </c:pt>
                <c:pt idx="122712">
                  <c:v>2.6074507230000001E-10</c:v>
                </c:pt>
                <c:pt idx="122713">
                  <c:v>2.6273565379999998E-10</c:v>
                </c:pt>
                <c:pt idx="122714">
                  <c:v>2.0497838970000001E-10</c:v>
                </c:pt>
                <c:pt idx="122715">
                  <c:v>1.5996754659999999E-9</c:v>
                </c:pt>
                <c:pt idx="122716">
                  <c:v>7.432563106E-12</c:v>
                </c:pt>
                <c:pt idx="122717">
                  <c:v>4.4847371099999998E-10</c:v>
                </c:pt>
                <c:pt idx="122718">
                  <c:v>1.8852902520000002E-9</c:v>
                </c:pt>
                <c:pt idx="122719">
                  <c:v>1.614099577E-8</c:v>
                </c:pt>
                <c:pt idx="122720">
                  <c:v>1.211819665E-10</c:v>
                </c:pt>
                <c:pt idx="122721">
                  <c:v>1.9788457800000001E-10</c:v>
                </c:pt>
                <c:pt idx="122722">
                  <c:v>3.4281692690000002E-10</c:v>
                </c:pt>
                <c:pt idx="122723">
                  <c:v>1.271570314E-8</c:v>
                </c:pt>
                <c:pt idx="122724">
                  <c:v>1.2124963079999999E-9</c:v>
                </c:pt>
                <c:pt idx="122725">
                  <c:v>2.865087222E-9</c:v>
                </c:pt>
                <c:pt idx="122726">
                  <c:v>3.9503578619999999E-9</c:v>
                </c:pt>
                <c:pt idx="122727">
                  <c:v>1.326419619E-7</c:v>
                </c:pt>
                <c:pt idx="122728">
                  <c:v>1.426302347E-9</c:v>
                </c:pt>
                <c:pt idx="122729">
                  <c:v>4.9857221850000001E-9</c:v>
                </c:pt>
                <c:pt idx="122730">
                  <c:v>1.1876665080000001E-8</c:v>
                </c:pt>
                <c:pt idx="122731">
                  <c:v>4.4317303860000002E-8</c:v>
                </c:pt>
                <c:pt idx="122732">
                  <c:v>9.223988322E-9</c:v>
                </c:pt>
                <c:pt idx="122733">
                  <c:v>6.9233980990000004E-9</c:v>
                </c:pt>
                <c:pt idx="122734">
                  <c:v>3.1123714169999998E-8</c:v>
                </c:pt>
                <c:pt idx="122735">
                  <c:v>4.6117318339999998E-7</c:v>
                </c:pt>
                <c:pt idx="122736">
                  <c:v>9.6458689929999997E-8</c:v>
                </c:pt>
                <c:pt idx="122737">
                  <c:v>7.3426931860000003E-8</c:v>
                </c:pt>
                <c:pt idx="122738">
                  <c:v>1.056170787E-7</c:v>
                </c:pt>
                <c:pt idx="122739">
                  <c:v>6.2448726699999999E-7</c:v>
                </c:pt>
                <c:pt idx="122740">
                  <c:v>3.4476549110000001E-9</c:v>
                </c:pt>
                <c:pt idx="122741">
                  <c:v>9.5916775550000005E-9</c:v>
                </c:pt>
                <c:pt idx="122742">
                  <c:v>8.1038662480000002E-10</c:v>
                </c:pt>
                <c:pt idx="122743">
                  <c:v>3.2275887410000003E-8</c:v>
                </c:pt>
                <c:pt idx="122744">
                  <c:v>5.5381023489999999E-9</c:v>
                </c:pt>
                <c:pt idx="122745">
                  <c:v>7.2672729620000001E-9</c:v>
                </c:pt>
                <c:pt idx="122746">
                  <c:v>7.8093085669999998E-10</c:v>
                </c:pt>
                <c:pt idx="122747">
                  <c:v>1.1156018970000001E-8</c:v>
                </c:pt>
                <c:pt idx="122748">
                  <c:v>3.13534668E-9</c:v>
                </c:pt>
                <c:pt idx="122749">
                  <c:v>4.5918196249999998E-9</c:v>
                </c:pt>
                <c:pt idx="122750">
                  <c:v>4.3633016759999999E-9</c:v>
                </c:pt>
                <c:pt idx="122751">
                  <c:v>2.4501592070000001E-9</c:v>
                </c:pt>
                <c:pt idx="122752">
                  <c:v>3.2912884090000001E-9</c:v>
                </c:pt>
                <c:pt idx="122753">
                  <c:v>1.837175946E-9</c:v>
                </c:pt>
                <c:pt idx="122754">
                  <c:v>1.8451608179999999E-9</c:v>
                </c:pt>
                <c:pt idx="122755">
                  <c:v>2.4582875749999998E-9</c:v>
                </c:pt>
                <c:pt idx="122756">
                  <c:v>1.563293597E-9</c:v>
                </c:pt>
                <c:pt idx="122757">
                  <c:v>9.2922116580000002E-10</c:v>
                </c:pt>
                <c:pt idx="122758">
                  <c:v>1.1063025289999999E-9</c:v>
                </c:pt>
                <c:pt idx="122759">
                  <c:v>1.4843098869999999E-9</c:v>
                </c:pt>
                <c:pt idx="122760">
                  <c:v>1.0609240249999999E-9</c:v>
                </c:pt>
                <c:pt idx="122761">
                  <c:v>1.2308369249999999E-9</c:v>
                </c:pt>
                <c:pt idx="122762">
                  <c:v>1.273577172E-9</c:v>
                </c:pt>
                <c:pt idx="122763">
                  <c:v>5.1469688969999999E-10</c:v>
                </c:pt>
                <c:pt idx="122764">
                  <c:v>2.1572104260000001E-9</c:v>
                </c:pt>
                <c:pt idx="122765">
                  <c:v>2.2399006900000001E-9</c:v>
                </c:pt>
                <c:pt idx="122766">
                  <c:v>2.2816578040000001E-9</c:v>
                </c:pt>
                <c:pt idx="122767">
                  <c:v>5.2953749209999998E-9</c:v>
                </c:pt>
                <c:pt idx="122768">
                  <c:v>5.51121645E-9</c:v>
                </c:pt>
                <c:pt idx="122769">
                  <c:v>1.7630413899999999E-9</c:v>
                </c:pt>
                <c:pt idx="122770">
                  <c:v>2.8747140549999999E-9</c:v>
                </c:pt>
                <c:pt idx="122771">
                  <c:v>1.1035505019999999E-8</c:v>
                </c:pt>
                <c:pt idx="122772">
                  <c:v>1.184330492E-8</c:v>
                </c:pt>
                <c:pt idx="122773">
                  <c:v>2.771235989E-9</c:v>
                </c:pt>
                <c:pt idx="122774">
                  <c:v>3.053840963E-9</c:v>
                </c:pt>
                <c:pt idx="122775">
                  <c:v>7.2713716090000004E-8</c:v>
                </c:pt>
                <c:pt idx="122776">
                  <c:v>5.5724161139999999E-8</c:v>
                </c:pt>
                <c:pt idx="122777">
                  <c:v>6.8158869639999999E-8</c:v>
                </c:pt>
                <c:pt idx="122778">
                  <c:v>5.1896993560000005E-7</c:v>
                </c:pt>
                <c:pt idx="122779">
                  <c:v>1.103116078E-6</c:v>
                </c:pt>
                <c:pt idx="122780">
                  <c:v>8.4384019010000004E-8</c:v>
                </c:pt>
                <c:pt idx="122781">
                  <c:v>5.1314477480000001E-8</c:v>
                </c:pt>
                <c:pt idx="122782">
                  <c:v>1.929915678E-8</c:v>
                </c:pt>
                <c:pt idx="122783">
                  <c:v>1.991487103E-8</c:v>
                </c:pt>
                <c:pt idx="122784">
                  <c:v>1.446398756E-8</c:v>
                </c:pt>
                <c:pt idx="122785">
                  <c:v>1.6295602779999999E-8</c:v>
                </c:pt>
                <c:pt idx="122786">
                  <c:v>2.9919010940000003E-8</c:v>
                </c:pt>
                <c:pt idx="122787">
                  <c:v>8.3301722239999994E-8</c:v>
                </c:pt>
                <c:pt idx="122788">
                  <c:v>2.728017394E-8</c:v>
                </c:pt>
                <c:pt idx="122789">
                  <c:v>2.003556887E-8</c:v>
                </c:pt>
                <c:pt idx="122790">
                  <c:v>3.4968395700000001E-8</c:v>
                </c:pt>
                <c:pt idx="122791">
                  <c:v>2.3498930489999999E-8</c:v>
                </c:pt>
                <c:pt idx="122792">
                  <c:v>3.2483257540000002E-9</c:v>
                </c:pt>
                <c:pt idx="122793">
                  <c:v>6.9579892099999999E-9</c:v>
                </c:pt>
                <c:pt idx="122794">
                  <c:v>4.5193931249999998E-9</c:v>
                </c:pt>
                <c:pt idx="122795">
                  <c:v>1.8792364320000001E-9</c:v>
                </c:pt>
                <c:pt idx="122796">
                  <c:v>4.602320993E-9</c:v>
                </c:pt>
                <c:pt idx="122797">
                  <c:v>1.3662636209999999E-8</c:v>
                </c:pt>
                <c:pt idx="122798">
                  <c:v>2.7745417179999999E-8</c:v>
                </c:pt>
                <c:pt idx="122799">
                  <c:v>3.6035070049999998E-8</c:v>
                </c:pt>
                <c:pt idx="122800">
                  <c:v>9.6324299949999993E-10</c:v>
                </c:pt>
                <c:pt idx="122801">
                  <c:v>1.550629994E-9</c:v>
                </c:pt>
                <c:pt idx="122802">
                  <c:v>2.2422610099999998E-9</c:v>
                </c:pt>
                <c:pt idx="122803">
                  <c:v>2.594065732E-9</c:v>
                </c:pt>
                <c:pt idx="122804">
                  <c:v>2.7009939720000002E-9</c:v>
                </c:pt>
                <c:pt idx="122805">
                  <c:v>2.2393998439999998E-9</c:v>
                </c:pt>
                <c:pt idx="122806">
                  <c:v>1.2444816679999999E-9</c:v>
                </c:pt>
                <c:pt idx="122807">
                  <c:v>4.6310622620000004E-9</c:v>
                </c:pt>
                <c:pt idx="122808">
                  <c:v>1.7625516380000001E-9</c:v>
                </c:pt>
                <c:pt idx="122809">
                  <c:v>2.0778938619999999E-9</c:v>
                </c:pt>
                <c:pt idx="122810">
                  <c:v>1.6023896050000001E-9</c:v>
                </c:pt>
                <c:pt idx="122811">
                  <c:v>3.2521865710000001E-9</c:v>
                </c:pt>
                <c:pt idx="122812">
                  <c:v>2.6937881389999999E-9</c:v>
                </c:pt>
                <c:pt idx="122813">
                  <c:v>5.8693084689999997E-9</c:v>
                </c:pt>
                <c:pt idx="122814">
                  <c:v>1.0406741430000001E-10</c:v>
                </c:pt>
                <c:pt idx="122815">
                  <c:v>1.9134875550000001E-9</c:v>
                </c:pt>
                <c:pt idx="122816">
                  <c:v>1.353416469E-8</c:v>
                </c:pt>
                <c:pt idx="122817">
                  <c:v>1.4825097339999999E-8</c:v>
                </c:pt>
                <c:pt idx="122818">
                  <c:v>1.206701692E-7</c:v>
                </c:pt>
                <c:pt idx="122819">
                  <c:v>1.9854575879999999E-7</c:v>
                </c:pt>
                <c:pt idx="122820">
                  <c:v>4.1871131920000002E-8</c:v>
                </c:pt>
                <c:pt idx="122821">
                  <c:v>1.137961389E-7</c:v>
                </c:pt>
                <c:pt idx="122822">
                  <c:v>1.9921318870000001E-7</c:v>
                </c:pt>
                <c:pt idx="122823">
                  <c:v>6.5744882210000001E-8</c:v>
                </c:pt>
                <c:pt idx="122824">
                  <c:v>4.7458990369999997E-8</c:v>
                </c:pt>
                <c:pt idx="122825">
                  <c:v>5.0418732010000002E-8</c:v>
                </c:pt>
                <c:pt idx="122826">
                  <c:v>9.3525353980000003E-8</c:v>
                </c:pt>
                <c:pt idx="122827">
                  <c:v>2.4287041420000001E-7</c:v>
                </c:pt>
                <c:pt idx="122828">
                  <c:v>1.5775072920000001E-7</c:v>
                </c:pt>
                <c:pt idx="122829">
                  <c:v>9.2094811520000006E-8</c:v>
                </c:pt>
                <c:pt idx="122830">
                  <c:v>1.066927226E-6</c:v>
                </c:pt>
                <c:pt idx="122831">
                  <c:v>3.193516337E-7</c:v>
                </c:pt>
                <c:pt idx="122832">
                  <c:v>6.6628978059999996E-8</c:v>
                </c:pt>
                <c:pt idx="122833">
                  <c:v>4.6505383109999998E-8</c:v>
                </c:pt>
                <c:pt idx="122834">
                  <c:v>2.3921487680000002E-8</c:v>
                </c:pt>
                <c:pt idx="122835">
                  <c:v>5.4820203889999998E-9</c:v>
                </c:pt>
                <c:pt idx="122836">
                  <c:v>3.1148564160000001E-8</c:v>
                </c:pt>
                <c:pt idx="122837">
                  <c:v>7.3521871100000002E-9</c:v>
                </c:pt>
                <c:pt idx="122838">
                  <c:v>1.742925203E-7</c:v>
                </c:pt>
                <c:pt idx="122839">
                  <c:v>7.3246762429999999E-8</c:v>
                </c:pt>
                <c:pt idx="122840">
                  <c:v>3.944253623E-8</c:v>
                </c:pt>
                <c:pt idx="122841">
                  <c:v>2.9115312989999999E-8</c:v>
                </c:pt>
                <c:pt idx="122842">
                  <c:v>2.3753165400000001E-8</c:v>
                </c:pt>
                <c:pt idx="122843">
                  <c:v>1.1184888760000001E-8</c:v>
                </c:pt>
                <c:pt idx="122844">
                  <c:v>2.5329014080000002E-9</c:v>
                </c:pt>
                <c:pt idx="122845">
                  <c:v>1.687782423E-9</c:v>
                </c:pt>
                <c:pt idx="122846">
                  <c:v>2.837710872E-9</c:v>
                </c:pt>
                <c:pt idx="122847">
                  <c:v>3.8702931929999999E-9</c:v>
                </c:pt>
                <c:pt idx="122848">
                  <c:v>7.4457585369999998E-9</c:v>
                </c:pt>
                <c:pt idx="122849">
                  <c:v>5.771717203E-9</c:v>
                </c:pt>
                <c:pt idx="122850">
                  <c:v>3.1045452319999998E-8</c:v>
                </c:pt>
                <c:pt idx="122851">
                  <c:v>1.457209248E-8</c:v>
                </c:pt>
                <c:pt idx="122852">
                  <c:v>5.6638674000000002E-9</c:v>
                </c:pt>
                <c:pt idx="122853">
                  <c:v>1.5651289399999999E-8</c:v>
                </c:pt>
                <c:pt idx="122854">
                  <c:v>3.1895039589999999E-9</c:v>
                </c:pt>
                <c:pt idx="122855">
                  <c:v>3.2378560690000002E-9</c:v>
                </c:pt>
                <c:pt idx="122856">
                  <c:v>7.188491556E-9</c:v>
                </c:pt>
                <c:pt idx="122857">
                  <c:v>6.5710006869999997E-9</c:v>
                </c:pt>
                <c:pt idx="122858">
                  <c:v>2.604615526E-9</c:v>
                </c:pt>
                <c:pt idx="122859">
                  <c:v>3.9324154479999999E-9</c:v>
                </c:pt>
                <c:pt idx="122860">
                  <c:v>2.818920133E-9</c:v>
                </c:pt>
                <c:pt idx="122861">
                  <c:v>1.241016591E-9</c:v>
                </c:pt>
                <c:pt idx="122862">
                  <c:v>2.5114092109999999E-8</c:v>
                </c:pt>
                <c:pt idx="122863">
                  <c:v>9.8516763619999994E-10</c:v>
                </c:pt>
                <c:pt idx="122864">
                  <c:v>4.7584732260000004E-9</c:v>
                </c:pt>
                <c:pt idx="122865">
                  <c:v>1.312068779E-8</c:v>
                </c:pt>
                <c:pt idx="122866">
                  <c:v>2.4985647120000001E-8</c:v>
                </c:pt>
                <c:pt idx="122867">
                  <c:v>1.2189111040000001E-8</c:v>
                </c:pt>
                <c:pt idx="122868">
                  <c:v>5.1645277199999999E-8</c:v>
                </c:pt>
                <c:pt idx="122869">
                  <c:v>1.081224978E-7</c:v>
                </c:pt>
                <c:pt idx="122870">
                  <c:v>2.466572463E-6</c:v>
                </c:pt>
                <c:pt idx="122871">
                  <c:v>5.7721644620000004E-7</c:v>
                </c:pt>
                <c:pt idx="122872">
                  <c:v>9.0682865169999994E-8</c:v>
                </c:pt>
                <c:pt idx="122873">
                  <c:v>2.168238558E-7</c:v>
                </c:pt>
                <c:pt idx="122874">
                  <c:v>3.730548931E-7</c:v>
                </c:pt>
                <c:pt idx="122875">
                  <c:v>2.121910072E-8</c:v>
                </c:pt>
                <c:pt idx="122876">
                  <c:v>3.553281246E-8</c:v>
                </c:pt>
                <c:pt idx="122877">
                  <c:v>1.02185448E-7</c:v>
                </c:pt>
                <c:pt idx="122878">
                  <c:v>8.2187722710000002E-8</c:v>
                </c:pt>
                <c:pt idx="122879">
                  <c:v>2.212898874E-8</c:v>
                </c:pt>
                <c:pt idx="122880">
                  <c:v>4.0043948720000003E-8</c:v>
                </c:pt>
                <c:pt idx="122881">
                  <c:v>8.8176617680000005E-8</c:v>
                </c:pt>
                <c:pt idx="122882">
                  <c:v>1.131477948E-7</c:v>
                </c:pt>
                <c:pt idx="122883">
                  <c:v>4.4124877609999999E-8</c:v>
                </c:pt>
                <c:pt idx="122884">
                  <c:v>4.1805910609999997E-8</c:v>
                </c:pt>
                <c:pt idx="122885">
                  <c:v>2.577141804E-8</c:v>
                </c:pt>
                <c:pt idx="122886">
                  <c:v>1.9739925929999999E-8</c:v>
                </c:pt>
                <c:pt idx="122887">
                  <c:v>1.5898871000000001E-8</c:v>
                </c:pt>
                <c:pt idx="122888">
                  <c:v>1.994599393E-8</c:v>
                </c:pt>
                <c:pt idx="122889">
                  <c:v>3.5857280159999999E-9</c:v>
                </c:pt>
                <c:pt idx="122890">
                  <c:v>5.1510347499999999E-8</c:v>
                </c:pt>
                <c:pt idx="122891">
                  <c:v>3.3873650759999999E-9</c:v>
                </c:pt>
                <c:pt idx="122892">
                  <c:v>4.0845285929999999E-9</c:v>
                </c:pt>
                <c:pt idx="122893">
                  <c:v>1.2038052749999999E-9</c:v>
                </c:pt>
                <c:pt idx="122894">
                  <c:v>9.4066965109999997E-8</c:v>
                </c:pt>
                <c:pt idx="122895">
                  <c:v>1.3930004590000001E-9</c:v>
                </c:pt>
                <c:pt idx="122896">
                  <c:v>4.8682978500000004E-10</c:v>
                </c:pt>
                <c:pt idx="122897">
                  <c:v>9.4094990259999992E-9</c:v>
                </c:pt>
                <c:pt idx="122898">
                  <c:v>8.967437236E-8</c:v>
                </c:pt>
                <c:pt idx="122899">
                  <c:v>7.0940497109999998E-9</c:v>
                </c:pt>
                <c:pt idx="122900">
                  <c:v>6.9875813639999996E-9</c:v>
                </c:pt>
                <c:pt idx="122901">
                  <c:v>1.391066918E-8</c:v>
                </c:pt>
                <c:pt idx="122902">
                  <c:v>5.627369728E-8</c:v>
                </c:pt>
                <c:pt idx="122903">
                  <c:v>9.6520638050000006E-9</c:v>
                </c:pt>
                <c:pt idx="122904">
                  <c:v>6.4102440850000003E-9</c:v>
                </c:pt>
                <c:pt idx="122905">
                  <c:v>1.168393652E-8</c:v>
                </c:pt>
                <c:pt idx="122906">
                  <c:v>1.5139280319999999E-8</c:v>
                </c:pt>
                <c:pt idx="122907">
                  <c:v>7.0657487629999998E-9</c:v>
                </c:pt>
                <c:pt idx="122908">
                  <c:v>5.5084329899999996E-9</c:v>
                </c:pt>
                <c:pt idx="122909">
                  <c:v>4.3345827059999998E-9</c:v>
                </c:pt>
                <c:pt idx="122910">
                  <c:v>1.803709736E-7</c:v>
                </c:pt>
                <c:pt idx="122911">
                  <c:v>1.7800783280000001E-8</c:v>
                </c:pt>
                <c:pt idx="122912">
                  <c:v>4.026451495E-8</c:v>
                </c:pt>
                <c:pt idx="122913">
                  <c:v>7.3532027729999998E-8</c:v>
                </c:pt>
                <c:pt idx="122914">
                  <c:v>1.373460236E-6</c:v>
                </c:pt>
                <c:pt idx="122915">
                  <c:v>4.3742745619999998E-8</c:v>
                </c:pt>
                <c:pt idx="122916">
                  <c:v>1.572816937E-8</c:v>
                </c:pt>
                <c:pt idx="122917">
                  <c:v>2.8563077919999999E-8</c:v>
                </c:pt>
                <c:pt idx="122918">
                  <c:v>5.7404311359999996E-7</c:v>
                </c:pt>
                <c:pt idx="122919">
                  <c:v>6.5445267160000001E-8</c:v>
                </c:pt>
                <c:pt idx="122920">
                  <c:v>3.6935381439999998E-8</c:v>
                </c:pt>
                <c:pt idx="122921">
                  <c:v>8.1453171329999996E-9</c:v>
                </c:pt>
                <c:pt idx="122922">
                  <c:v>3.2467884699999999E-6</c:v>
                </c:pt>
                <c:pt idx="122923">
                  <c:v>1.812906138E-8</c:v>
                </c:pt>
                <c:pt idx="122924">
                  <c:v>4.6834685549999997E-8</c:v>
                </c:pt>
                <c:pt idx="122925">
                  <c:v>6.0838103510000002E-8</c:v>
                </c:pt>
                <c:pt idx="122926">
                  <c:v>8.4955020779999995E-7</c:v>
                </c:pt>
                <c:pt idx="122927">
                  <c:v>1.8670533019999999E-8</c:v>
                </c:pt>
                <c:pt idx="122928">
                  <c:v>3.0885747750000001E-8</c:v>
                </c:pt>
                <c:pt idx="122929">
                  <c:v>1.7892020179999999E-8</c:v>
                </c:pt>
                <c:pt idx="122930">
                  <c:v>3.3353897510000001E-6</c:v>
                </c:pt>
                <c:pt idx="122931">
                  <c:v>4.4396557410000003E-8</c:v>
                </c:pt>
                <c:pt idx="122932">
                  <c:v>1.528149368E-8</c:v>
                </c:pt>
                <c:pt idx="122933">
                  <c:v>5.9185606010000003E-8</c:v>
                </c:pt>
                <c:pt idx="122934">
                  <c:v>1.009551822E-6</c:v>
                </c:pt>
                <c:pt idx="122935">
                  <c:v>4.3077988190000003E-9</c:v>
                </c:pt>
                <c:pt idx="122936">
                  <c:v>6.1541823390000003E-9</c:v>
                </c:pt>
                <c:pt idx="122937">
                  <c:v>9.5611747399999992E-9</c:v>
                </c:pt>
                <c:pt idx="122938">
                  <c:v>9.842967191E-8</c:v>
                </c:pt>
                <c:pt idx="122939">
                  <c:v>4.9788940420000001E-8</c:v>
                </c:pt>
                <c:pt idx="122940">
                  <c:v>4.9636792279999998E-8</c:v>
                </c:pt>
                <c:pt idx="122941">
                  <c:v>1.710296516E-8</c:v>
                </c:pt>
                <c:pt idx="122942">
                  <c:v>1.242321836E-5</c:v>
                </c:pt>
                <c:pt idx="122943">
                  <c:v>2.340433203E-8</c:v>
                </c:pt>
                <c:pt idx="122944">
                  <c:v>2.0300634360000001E-7</c:v>
                </c:pt>
                <c:pt idx="122945">
                  <c:v>3.1562717560000002E-7</c:v>
                </c:pt>
                <c:pt idx="122946">
                  <c:v>2.7172903130000001E-6</c:v>
                </c:pt>
                <c:pt idx="122947">
                  <c:v>2.511601724E-7</c:v>
                </c:pt>
                <c:pt idx="122948">
                  <c:v>3.6163388709999998E-7</c:v>
                </c:pt>
                <c:pt idx="122949">
                  <c:v>3.7193251690000003E-7</c:v>
                </c:pt>
                <c:pt idx="122950">
                  <c:v>1.603706499E-5</c:v>
                </c:pt>
                <c:pt idx="122951">
                  <c:v>3.051710811E-7</c:v>
                </c:pt>
                <c:pt idx="122952">
                  <c:v>5.5206951630000005E-7</c:v>
                </c:pt>
                <c:pt idx="122953">
                  <c:v>9.3306072769999995E-7</c:v>
                </c:pt>
                <c:pt idx="122954">
                  <c:v>1.199100338E-4</c:v>
                </c:pt>
                <c:pt idx="122955">
                  <c:v>8.8281387490000001E-7</c:v>
                </c:pt>
                <c:pt idx="122956">
                  <c:v>6.5301743280000002E-7</c:v>
                </c:pt>
                <c:pt idx="122957">
                  <c:v>5.8009222619999997E-7</c:v>
                </c:pt>
                <c:pt idx="122958">
                  <c:v>7.5401074810000004E-6</c:v>
                </c:pt>
                <c:pt idx="122959">
                  <c:v>7.4064411209999995E-7</c:v>
                </c:pt>
                <c:pt idx="122960">
                  <c:v>6.6785317070000004E-7</c:v>
                </c:pt>
                <c:pt idx="122961">
                  <c:v>7.3713901019999999E-7</c:v>
                </c:pt>
                <c:pt idx="122962">
                  <c:v>1.193411266E-4</c:v>
                </c:pt>
                <c:pt idx="122963">
                  <c:v>1.0761057449999999E-6</c:v>
                </c:pt>
                <c:pt idx="122964">
                  <c:v>6.1924693540000002E-7</c:v>
                </c:pt>
                <c:pt idx="122965">
                  <c:v>2.0634862309999999E-7</c:v>
                </c:pt>
                <c:pt idx="122966">
                  <c:v>1.6460891749999999E-5</c:v>
                </c:pt>
                <c:pt idx="122967">
                  <c:v>4.7761379750000001E-7</c:v>
                </c:pt>
                <c:pt idx="122968">
                  <c:v>3.6446551470000001E-7</c:v>
                </c:pt>
                <c:pt idx="122969">
                  <c:v>1.9667346999999999E-7</c:v>
                </c:pt>
                <c:pt idx="122970">
                  <c:v>2.6564846230000001E-6</c:v>
                </c:pt>
                <c:pt idx="122971">
                  <c:v>3.7481452729999997E-7</c:v>
                </c:pt>
                <c:pt idx="122972">
                  <c:v>2.2255032849999999E-7</c:v>
                </c:pt>
                <c:pt idx="122973">
                  <c:v>1.172688825E-8</c:v>
                </c:pt>
                <c:pt idx="122974">
                  <c:v>1.2270728110000001E-5</c:v>
                </c:pt>
                <c:pt idx="122975">
                  <c:v>3.0209404449999997E-8</c:v>
                </c:pt>
                <c:pt idx="122976">
                  <c:v>5.7236184639999999E-8</c:v>
                </c:pt>
                <c:pt idx="122977">
                  <c:v>4.5410987210000003E-8</c:v>
                </c:pt>
                <c:pt idx="122978">
                  <c:v>1.010855592E-7</c:v>
                </c:pt>
                <c:pt idx="122979">
                  <c:v>1.140555151E-8</c:v>
                </c:pt>
                <c:pt idx="122980">
                  <c:v>6.1491070559999996E-9</c:v>
                </c:pt>
                <c:pt idx="122981">
                  <c:v>4.9255331420000003E-9</c:v>
                </c:pt>
                <c:pt idx="122982">
                  <c:v>9.3771921410000004E-7</c:v>
                </c:pt>
                <c:pt idx="122983">
                  <c:v>4.4975683199999997E-8</c:v>
                </c:pt>
                <c:pt idx="122984">
                  <c:v>2.3126405660000001E-8</c:v>
                </c:pt>
                <c:pt idx="122985">
                  <c:v>3.6828601980000001E-8</c:v>
                </c:pt>
                <c:pt idx="122986">
                  <c:v>3.3201302280000002E-6</c:v>
                </c:pt>
                <c:pt idx="122987">
                  <c:v>3.0917689700000001E-8</c:v>
                </c:pt>
                <c:pt idx="122988">
                  <c:v>2.9502827400000001E-8</c:v>
                </c:pt>
                <c:pt idx="122989">
                  <c:v>1.232675661E-8</c:v>
                </c:pt>
                <c:pt idx="122990">
                  <c:v>8.2444442509999997E-7</c:v>
                </c:pt>
                <c:pt idx="122991">
                  <c:v>7.1322262110000006E-8</c:v>
                </c:pt>
                <c:pt idx="122992">
                  <c:v>4.511899841E-8</c:v>
                </c:pt>
                <c:pt idx="122993">
                  <c:v>1.277052685E-8</c:v>
                </c:pt>
                <c:pt idx="122994">
                  <c:v>3.1000931250000001E-6</c:v>
                </c:pt>
                <c:pt idx="122995">
                  <c:v>2.4863996509999999E-8</c:v>
                </c:pt>
                <c:pt idx="122996">
                  <c:v>4.9946783649999999E-8</c:v>
                </c:pt>
                <c:pt idx="122997">
                  <c:v>6.3314307430000004E-8</c:v>
                </c:pt>
                <c:pt idx="122998">
                  <c:v>5.6431674239999998E-7</c:v>
                </c:pt>
                <c:pt idx="122999">
                  <c:v>3.6070767449999999E-8</c:v>
                </c:pt>
                <c:pt idx="123000">
                  <c:v>1.7709719890000001E-8</c:v>
                </c:pt>
                <c:pt idx="123001">
                  <c:v>4.084893573E-8</c:v>
                </c:pt>
                <c:pt idx="123002">
                  <c:v>1.2998273459999999E-6</c:v>
                </c:pt>
                <c:pt idx="123003">
                  <c:v>7.6492665469999999E-8</c:v>
                </c:pt>
                <c:pt idx="123004">
                  <c:v>5.0180552699999999E-8</c:v>
                </c:pt>
                <c:pt idx="123005">
                  <c:v>1.9771714799999998E-8</c:v>
                </c:pt>
                <c:pt idx="123006">
                  <c:v>1.8076556529999999E-7</c:v>
                </c:pt>
                <c:pt idx="123007">
                  <c:v>3.6850511259999999E-9</c:v>
                </c:pt>
                <c:pt idx="123008">
                  <c:v>5.2602883229999998E-9</c:v>
                </c:pt>
                <c:pt idx="123009">
                  <c:v>6.5951258649999998E-9</c:v>
                </c:pt>
                <c:pt idx="123010">
                  <c:v>1.5473562349999999E-8</c:v>
                </c:pt>
                <c:pt idx="123011">
                  <c:v>1.1958825859999999E-8</c:v>
                </c:pt>
                <c:pt idx="123012">
                  <c:v>5.7284920559999998E-9</c:v>
                </c:pt>
                <c:pt idx="123013">
                  <c:v>8.8590586530000002E-9</c:v>
                </c:pt>
                <c:pt idx="123014">
                  <c:v>5.4720434290000003E-8</c:v>
                </c:pt>
                <c:pt idx="123015">
                  <c:v>1.451893889E-8</c:v>
                </c:pt>
                <c:pt idx="123016">
                  <c:v>6.782717963E-9</c:v>
                </c:pt>
                <c:pt idx="123017">
                  <c:v>6.6237001829999998E-9</c:v>
                </c:pt>
                <c:pt idx="123018">
                  <c:v>8.5031418969999999E-8</c:v>
                </c:pt>
                <c:pt idx="123019">
                  <c:v>7.5047345020000001E-9</c:v>
                </c:pt>
                <c:pt idx="123020">
                  <c:v>2.146460019E-10</c:v>
                </c:pt>
                <c:pt idx="123021">
                  <c:v>1.299896428E-9</c:v>
                </c:pt>
                <c:pt idx="123022">
                  <c:v>8.4605934999999999E-8</c:v>
                </c:pt>
                <c:pt idx="123023">
                  <c:v>4.194446332E-10</c:v>
                </c:pt>
                <c:pt idx="123024">
                  <c:v>5.0224718020000004E-9</c:v>
                </c:pt>
                <c:pt idx="123025">
                  <c:v>3.4004869120000001E-9</c:v>
                </c:pt>
                <c:pt idx="123026">
                  <c:v>4.2867345139999998E-8</c:v>
                </c:pt>
                <c:pt idx="123027">
                  <c:v>6.2521535889999997E-9</c:v>
                </c:pt>
                <c:pt idx="123028">
                  <c:v>2.1416526430000002E-8</c:v>
                </c:pt>
                <c:pt idx="123029">
                  <c:v>1.5102421719999999E-8</c:v>
                </c:pt>
                <c:pt idx="123030">
                  <c:v>1.6018724209999999E-8</c:v>
                </c:pt>
                <c:pt idx="123031">
                  <c:v>3.0733451850000001E-8</c:v>
                </c:pt>
                <c:pt idx="123032">
                  <c:v>4.2515378389999997E-8</c:v>
                </c:pt>
                <c:pt idx="123033">
                  <c:v>4.0800019649999999E-8</c:v>
                </c:pt>
                <c:pt idx="123034">
                  <c:v>1.119585125E-7</c:v>
                </c:pt>
                <c:pt idx="123035">
                  <c:v>8.2557693110000002E-8</c:v>
                </c:pt>
                <c:pt idx="123036">
                  <c:v>3.3186739010000002E-8</c:v>
                </c:pt>
                <c:pt idx="123037">
                  <c:v>2.0013944970000001E-8</c:v>
                </c:pt>
                <c:pt idx="123038">
                  <c:v>7.8638953680000004E-8</c:v>
                </c:pt>
                <c:pt idx="123039">
                  <c:v>9.3325127559999999E-8</c:v>
                </c:pt>
                <c:pt idx="123040">
                  <c:v>2.8159546740000001E-8</c:v>
                </c:pt>
                <c:pt idx="123041">
                  <c:v>1.8754235639999999E-8</c:v>
                </c:pt>
                <c:pt idx="123042">
                  <c:v>3.3182439670000002E-7</c:v>
                </c:pt>
                <c:pt idx="123043">
                  <c:v>1.7224520150000001E-7</c:v>
                </c:pt>
                <c:pt idx="123044">
                  <c:v>9.4734455060000005E-8</c:v>
                </c:pt>
                <c:pt idx="123045">
                  <c:v>5.6240729099999999E-7</c:v>
                </c:pt>
                <c:pt idx="123046">
                  <c:v>2.292194245E-6</c:v>
                </c:pt>
                <c:pt idx="123047">
                  <c:v>1.115251487E-7</c:v>
                </c:pt>
                <c:pt idx="123048">
                  <c:v>5.7126181889999997E-8</c:v>
                </c:pt>
                <c:pt idx="123049">
                  <c:v>1.153279196E-8</c:v>
                </c:pt>
                <c:pt idx="123050">
                  <c:v>2.3645410909999999E-8</c:v>
                </c:pt>
                <c:pt idx="123051">
                  <c:v>1.210767625E-8</c:v>
                </c:pt>
                <c:pt idx="123052">
                  <c:v>4.1233237179999999E-9</c:v>
                </c:pt>
                <c:pt idx="123053">
                  <c:v>7.7117807960000001E-10</c:v>
                </c:pt>
                <c:pt idx="123054">
                  <c:v>2.220923423E-8</c:v>
                </c:pt>
                <c:pt idx="123055">
                  <c:v>7.1396651320000003E-10</c:v>
                </c:pt>
                <c:pt idx="123056">
                  <c:v>2.8618341799999998E-9</c:v>
                </c:pt>
                <c:pt idx="123057">
                  <c:v>3.6798921489999999E-9</c:v>
                </c:pt>
                <c:pt idx="123058">
                  <c:v>2.3228627379999999E-9</c:v>
                </c:pt>
                <c:pt idx="123059">
                  <c:v>6.2678176159999999E-9</c:v>
                </c:pt>
                <c:pt idx="123060">
                  <c:v>6.1899734539999999E-9</c:v>
                </c:pt>
                <c:pt idx="123061">
                  <c:v>2.9591290950000001E-9</c:v>
                </c:pt>
                <c:pt idx="123062">
                  <c:v>3.1064679970000001E-9</c:v>
                </c:pt>
                <c:pt idx="123063">
                  <c:v>1.337958446E-8</c:v>
                </c:pt>
                <c:pt idx="123064">
                  <c:v>3.6655969360000001E-9</c:v>
                </c:pt>
                <c:pt idx="123065">
                  <c:v>1.467825608E-8</c:v>
                </c:pt>
                <c:pt idx="123066">
                  <c:v>2.7240969060000001E-8</c:v>
                </c:pt>
                <c:pt idx="123067">
                  <c:v>6.912263158E-9</c:v>
                </c:pt>
                <c:pt idx="123068">
                  <c:v>7.2688342829999997E-9</c:v>
                </c:pt>
                <c:pt idx="123069">
                  <c:v>3.5143867679999999E-9</c:v>
                </c:pt>
                <c:pt idx="123070">
                  <c:v>2.5225227550000001E-9</c:v>
                </c:pt>
                <c:pt idx="123071">
                  <c:v>1.6206549470000001E-9</c:v>
                </c:pt>
                <c:pt idx="123072">
                  <c:v>2.770760202E-9</c:v>
                </c:pt>
                <c:pt idx="123073">
                  <c:v>1.036552675E-8</c:v>
                </c:pt>
                <c:pt idx="123074">
                  <c:v>2.1072663860000001E-8</c:v>
                </c:pt>
                <c:pt idx="123075">
                  <c:v>2.632763964E-8</c:v>
                </c:pt>
                <c:pt idx="123076">
                  <c:v>3.6049426249999998E-8</c:v>
                </c:pt>
                <c:pt idx="123077">
                  <c:v>6.8752009519999997E-8</c:v>
                </c:pt>
                <c:pt idx="123078">
                  <c:v>1.5352897809999999E-7</c:v>
                </c:pt>
                <c:pt idx="123079">
                  <c:v>9.5738170179999992E-9</c:v>
                </c:pt>
                <c:pt idx="123080">
                  <c:v>2.829646948E-8</c:v>
                </c:pt>
                <c:pt idx="123081">
                  <c:v>5.2663302020000003E-9</c:v>
                </c:pt>
                <c:pt idx="123082">
                  <c:v>1.995143085E-8</c:v>
                </c:pt>
                <c:pt idx="123083">
                  <c:v>4.2635808909999997E-8</c:v>
                </c:pt>
                <c:pt idx="123084">
                  <c:v>5.3774196759999999E-8</c:v>
                </c:pt>
                <c:pt idx="123085">
                  <c:v>2.9384614179999999E-7</c:v>
                </c:pt>
                <c:pt idx="123086">
                  <c:v>9.1770071119999999E-7</c:v>
                </c:pt>
                <c:pt idx="123087">
                  <c:v>9.0332009650000005E-8</c:v>
                </c:pt>
                <c:pt idx="123088">
                  <c:v>1.7178928689999999E-7</c:v>
                </c:pt>
                <c:pt idx="123089">
                  <c:v>2.2363851719999999E-7</c:v>
                </c:pt>
                <c:pt idx="123090">
                  <c:v>9.2538002079999997E-8</c:v>
                </c:pt>
                <c:pt idx="123091">
                  <c:v>4.6759258759999999E-8</c:v>
                </c:pt>
                <c:pt idx="123092">
                  <c:v>4.262228528E-8</c:v>
                </c:pt>
                <c:pt idx="123093">
                  <c:v>5.4577029729999999E-8</c:v>
                </c:pt>
                <c:pt idx="123094">
                  <c:v>1.7689699010000001E-7</c:v>
                </c:pt>
                <c:pt idx="123095">
                  <c:v>8.7787010879999999E-8</c:v>
                </c:pt>
                <c:pt idx="123096">
                  <c:v>3.3498590180000003E-8</c:v>
                </c:pt>
                <c:pt idx="123097">
                  <c:v>1.900704425E-7</c:v>
                </c:pt>
                <c:pt idx="123098">
                  <c:v>1.059230889E-7</c:v>
                </c:pt>
                <c:pt idx="123099">
                  <c:v>1.6231621119999999E-8</c:v>
                </c:pt>
                <c:pt idx="123100">
                  <c:v>1.21434104E-8</c:v>
                </c:pt>
                <c:pt idx="123101">
                  <c:v>1.8689402170000001E-9</c:v>
                </c:pt>
                <c:pt idx="123102">
                  <c:v>1.2661608989999999E-10</c:v>
                </c:pt>
                <c:pt idx="123103">
                  <c:v>5.341889404E-9</c:v>
                </c:pt>
                <c:pt idx="123104">
                  <c:v>2.1593000940000001E-9</c:v>
                </c:pt>
                <c:pt idx="123105">
                  <c:v>3.0923899130000002E-9</c:v>
                </c:pt>
                <c:pt idx="123106">
                  <c:v>1.416632885E-9</c:v>
                </c:pt>
                <c:pt idx="123107">
                  <c:v>1.8105479790000001E-9</c:v>
                </c:pt>
                <c:pt idx="123108">
                  <c:v>1.715175559E-9</c:v>
                </c:pt>
                <c:pt idx="123109">
                  <c:v>4.240135503E-9</c:v>
                </c:pt>
                <c:pt idx="123110">
                  <c:v>1.1847569479999999E-9</c:v>
                </c:pt>
                <c:pt idx="123111">
                  <c:v>2.1030722839999999E-9</c:v>
                </c:pt>
                <c:pt idx="123112">
                  <c:v>2.4456888060000002E-9</c:v>
                </c:pt>
                <c:pt idx="123113">
                  <c:v>2.2771039219999999E-9</c:v>
                </c:pt>
                <c:pt idx="123114">
                  <c:v>1.954483811E-9</c:v>
                </c:pt>
                <c:pt idx="123115">
                  <c:v>1.287990848E-9</c:v>
                </c:pt>
                <c:pt idx="123116">
                  <c:v>1.3314128870000001E-9</c:v>
                </c:pt>
                <c:pt idx="123117">
                  <c:v>3.1925105860000003E-8</c:v>
                </c:pt>
                <c:pt idx="123118">
                  <c:v>2.4334114359999999E-8</c:v>
                </c:pt>
                <c:pt idx="123119">
                  <c:v>1.1206458870000001E-8</c:v>
                </c:pt>
                <c:pt idx="123120">
                  <c:v>3.6969770120000002E-9</c:v>
                </c:pt>
                <c:pt idx="123121">
                  <c:v>1.896072428E-9</c:v>
                </c:pt>
                <c:pt idx="123122">
                  <c:v>3.7724827630000001E-9</c:v>
                </c:pt>
                <c:pt idx="123123">
                  <c:v>5.5540761649999997E-9</c:v>
                </c:pt>
                <c:pt idx="123124">
                  <c:v>2.6206019539999998E-9</c:v>
                </c:pt>
                <c:pt idx="123125">
                  <c:v>2.0722327189999999E-8</c:v>
                </c:pt>
                <c:pt idx="123126">
                  <c:v>2.865707218E-8</c:v>
                </c:pt>
                <c:pt idx="123127">
                  <c:v>1.6255508770000001E-8</c:v>
                </c:pt>
                <c:pt idx="123128">
                  <c:v>2.576276754E-8</c:v>
                </c:pt>
                <c:pt idx="123129">
                  <c:v>7.4207666649999999E-8</c:v>
                </c:pt>
                <c:pt idx="123130">
                  <c:v>2.621923418E-8</c:v>
                </c:pt>
                <c:pt idx="123131">
                  <c:v>1.2313163329999999E-8</c:v>
                </c:pt>
                <c:pt idx="123132">
                  <c:v>1.173494793E-8</c:v>
                </c:pt>
                <c:pt idx="123133">
                  <c:v>1.8666956230000001E-8</c:v>
                </c:pt>
                <c:pt idx="123134">
                  <c:v>1.5550912760000001E-8</c:v>
                </c:pt>
                <c:pt idx="123135">
                  <c:v>3.6488714340000003E-8</c:v>
                </c:pt>
                <c:pt idx="123136">
                  <c:v>7.2690439940000003E-8</c:v>
                </c:pt>
                <c:pt idx="123137">
                  <c:v>9.6699069620000008E-7</c:v>
                </c:pt>
                <c:pt idx="123138">
                  <c:v>4.3466913460000002E-7</c:v>
                </c:pt>
                <c:pt idx="123139">
                  <c:v>5.3352789740000002E-8</c:v>
                </c:pt>
                <c:pt idx="123140">
                  <c:v>5.7347634669999998E-8</c:v>
                </c:pt>
                <c:pt idx="123141">
                  <c:v>6.7058855419999998E-8</c:v>
                </c:pt>
                <c:pt idx="123142">
                  <c:v>2.6659477260000001E-9</c:v>
                </c:pt>
                <c:pt idx="123143">
                  <c:v>3.072926493E-9</c:v>
                </c:pt>
                <c:pt idx="123144">
                  <c:v>1.1127575400000001E-8</c:v>
                </c:pt>
                <c:pt idx="123145">
                  <c:v>9.4410098730000007E-9</c:v>
                </c:pt>
                <c:pt idx="123146">
                  <c:v>2.466494009E-9</c:v>
                </c:pt>
                <c:pt idx="123147">
                  <c:v>1.8940326790000001E-9</c:v>
                </c:pt>
                <c:pt idx="123148">
                  <c:v>5.0180195029999999E-9</c:v>
                </c:pt>
                <c:pt idx="123149">
                  <c:v>4.3163139079999999E-9</c:v>
                </c:pt>
                <c:pt idx="123150">
                  <c:v>2.0327604010000002E-9</c:v>
                </c:pt>
                <c:pt idx="123151">
                  <c:v>1.9346809789999999E-9</c:v>
                </c:pt>
                <c:pt idx="123152">
                  <c:v>1.732184147E-9</c:v>
                </c:pt>
                <c:pt idx="123153">
                  <c:v>3.6947799690000002E-10</c:v>
                </c:pt>
                <c:pt idx="123154">
                  <c:v>1.089959602E-9</c:v>
                </c:pt>
                <c:pt idx="123155">
                  <c:v>1.043875405E-9</c:v>
                </c:pt>
                <c:pt idx="123156">
                  <c:v>9.0381900549999997E-10</c:v>
                </c:pt>
                <c:pt idx="123157">
                  <c:v>1.2433264770000001E-9</c:v>
                </c:pt>
                <c:pt idx="123158">
                  <c:v>9.4833479929999991E-10</c:v>
                </c:pt>
                <c:pt idx="123159">
                  <c:v>8.1877630109999998E-10</c:v>
                </c:pt>
                <c:pt idx="123160">
                  <c:v>1.3748973059999999E-9</c:v>
                </c:pt>
                <c:pt idx="123161">
                  <c:v>1.9386014460000002E-9</c:v>
                </c:pt>
                <c:pt idx="123162">
                  <c:v>1.5826661919999999E-9</c:v>
                </c:pt>
                <c:pt idx="123163">
                  <c:v>1.580697137E-9</c:v>
                </c:pt>
                <c:pt idx="123164">
                  <c:v>2.6238235679999998E-9</c:v>
                </c:pt>
                <c:pt idx="123165">
                  <c:v>1.7364165600000001E-9</c:v>
                </c:pt>
                <c:pt idx="123166">
                  <c:v>3.6464179649999998E-9</c:v>
                </c:pt>
                <c:pt idx="123167">
                  <c:v>3.485802211E-9</c:v>
                </c:pt>
                <c:pt idx="123168">
                  <c:v>1.852637478E-9</c:v>
                </c:pt>
                <c:pt idx="123169">
                  <c:v>1.048773037E-8</c:v>
                </c:pt>
                <c:pt idx="123170">
                  <c:v>6.2919866540000005E-10</c:v>
                </c:pt>
                <c:pt idx="123171">
                  <c:v>5.9653754210000004E-9</c:v>
                </c:pt>
                <c:pt idx="123172">
                  <c:v>3.3369732099999999E-9</c:v>
                </c:pt>
                <c:pt idx="123173">
                  <c:v>2.9250714560000001E-8</c:v>
                </c:pt>
                <c:pt idx="123174">
                  <c:v>6.355541479E-10</c:v>
                </c:pt>
                <c:pt idx="123175">
                  <c:v>7.1867914030000002E-9</c:v>
                </c:pt>
                <c:pt idx="123176">
                  <c:v>1.354876218E-9</c:v>
                </c:pt>
                <c:pt idx="123177">
                  <c:v>5.2241814119999996E-7</c:v>
                </c:pt>
                <c:pt idx="123178">
                  <c:v>8.3322492900000003E-8</c:v>
                </c:pt>
                <c:pt idx="123179">
                  <c:v>5.4442538469999999E-8</c:v>
                </c:pt>
                <c:pt idx="123180">
                  <c:v>8.3641667469999999E-8</c:v>
                </c:pt>
                <c:pt idx="123181">
                  <c:v>3.9570025430000001E-7</c:v>
                </c:pt>
                <c:pt idx="123182">
                  <c:v>2.6510123769999999E-8</c:v>
                </c:pt>
                <c:pt idx="123183">
                  <c:v>5.0614668229999998E-9</c:v>
                </c:pt>
                <c:pt idx="123184">
                  <c:v>6.1974985060000002E-9</c:v>
                </c:pt>
                <c:pt idx="123185">
                  <c:v>3.6610496049999998E-8</c:v>
                </c:pt>
                <c:pt idx="123186">
                  <c:v>9.6517438819999994E-9</c:v>
                </c:pt>
                <c:pt idx="123187">
                  <c:v>2.8631718100000002E-9</c:v>
                </c:pt>
                <c:pt idx="123188">
                  <c:v>8.6979362849999997E-10</c:v>
                </c:pt>
                <c:pt idx="123189">
                  <c:v>1.1339012840000001E-7</c:v>
                </c:pt>
                <c:pt idx="123190">
                  <c:v>3.1725457950000002E-9</c:v>
                </c:pt>
                <c:pt idx="123191">
                  <c:v>2.2379351120000001E-9</c:v>
                </c:pt>
                <c:pt idx="123192">
                  <c:v>8.1825838469999996E-10</c:v>
                </c:pt>
                <c:pt idx="123193">
                  <c:v>1.0765117260000001E-8</c:v>
                </c:pt>
                <c:pt idx="123194">
                  <c:v>2.7174513080000001E-10</c:v>
                </c:pt>
                <c:pt idx="123195">
                  <c:v>1.4352722280000001E-10</c:v>
                </c:pt>
                <c:pt idx="123196">
                  <c:v>1.162720468E-10</c:v>
                </c:pt>
                <c:pt idx="123197">
                  <c:v>1.304731491E-8</c:v>
                </c:pt>
                <c:pt idx="123198">
                  <c:v>1.49594401E-9</c:v>
                </c:pt>
                <c:pt idx="123199">
                  <c:v>2.2902966150000001E-10</c:v>
                </c:pt>
                <c:pt idx="123200">
                  <c:v>4.3245368889999998E-11</c:v>
                </c:pt>
                <c:pt idx="123201">
                  <c:v>1.45589371E-9</c:v>
                </c:pt>
                <c:pt idx="123202">
                  <c:v>1.650044705E-10</c:v>
                </c:pt>
                <c:pt idx="123203">
                  <c:v>2.1497047050000001E-10</c:v>
                </c:pt>
                <c:pt idx="123204">
                  <c:v>2.1163790169999999E-10</c:v>
                </c:pt>
                <c:pt idx="123205">
                  <c:v>1.761366315E-10</c:v>
                </c:pt>
                <c:pt idx="123206">
                  <c:v>1.803223579E-10</c:v>
                </c:pt>
                <c:pt idx="123207">
                  <c:v>1.7412617839999999E-10</c:v>
                </c:pt>
                <c:pt idx="123208">
                  <c:v>2.082498109E-10</c:v>
                </c:pt>
                <c:pt idx="123209">
                  <c:v>2.0893578E-9</c:v>
                </c:pt>
                <c:pt idx="123210">
                  <c:v>4.3350889120000002E-10</c:v>
                </c:pt>
                <c:pt idx="123211">
                  <c:v>5.0451485810000002E-11</c:v>
                </c:pt>
                <c:pt idx="123212">
                  <c:v>7.5482544879999995E-10</c:v>
                </c:pt>
                <c:pt idx="123213">
                  <c:v>2.908056998E-9</c:v>
                </c:pt>
                <c:pt idx="123214">
                  <c:v>4.7575473599999998E-10</c:v>
                </c:pt>
                <c:pt idx="123215">
                  <c:v>6.0013430470000002E-10</c:v>
                </c:pt>
                <c:pt idx="123216">
                  <c:v>1.28872904E-9</c:v>
                </c:pt>
                <c:pt idx="123217">
                  <c:v>1.9133140449999999E-8</c:v>
                </c:pt>
                <c:pt idx="123218">
                  <c:v>7.3364044130000001E-10</c:v>
                </c:pt>
                <c:pt idx="123219">
                  <c:v>3.0047669909999999E-9</c:v>
                </c:pt>
                <c:pt idx="123220">
                  <c:v>1.262051429E-8</c:v>
                </c:pt>
                <c:pt idx="123221">
                  <c:v>2.687265442E-7</c:v>
                </c:pt>
                <c:pt idx="123222">
                  <c:v>1.046753352E-8</c:v>
                </c:pt>
                <c:pt idx="123223">
                  <c:v>2.8753343680000002E-9</c:v>
                </c:pt>
                <c:pt idx="123224">
                  <c:v>1.736834441E-9</c:v>
                </c:pt>
                <c:pt idx="123225">
                  <c:v>1.8891405780000001E-8</c:v>
                </c:pt>
                <c:pt idx="123226">
                  <c:v>4.8177155560000001E-9</c:v>
                </c:pt>
                <c:pt idx="123227">
                  <c:v>3.1177292749999999E-9</c:v>
                </c:pt>
                <c:pt idx="123228">
                  <c:v>1.5772089799999999E-10</c:v>
                </c:pt>
                <c:pt idx="123229">
                  <c:v>4.108876124E-7</c:v>
                </c:pt>
                <c:pt idx="123230">
                  <c:v>6.225798358E-10</c:v>
                </c:pt>
                <c:pt idx="123231">
                  <c:v>4.6820501389999996E-9</c:v>
                </c:pt>
                <c:pt idx="123232">
                  <c:v>7.8033858410000005E-9</c:v>
                </c:pt>
                <c:pt idx="123233">
                  <c:v>5.860412753E-8</c:v>
                </c:pt>
                <c:pt idx="123234">
                  <c:v>2.0350230920000001E-9</c:v>
                </c:pt>
                <c:pt idx="123235">
                  <c:v>1.8729487630000001E-9</c:v>
                </c:pt>
                <c:pt idx="123236">
                  <c:v>1.8822476380000001E-9</c:v>
                </c:pt>
                <c:pt idx="123237">
                  <c:v>7.756643732E-9</c:v>
                </c:pt>
                <c:pt idx="123238">
                  <c:v>5.0931807419999999E-10</c:v>
                </c:pt>
                <c:pt idx="123239">
                  <c:v>8.8768800119999996E-10</c:v>
                </c:pt>
                <c:pt idx="123240">
                  <c:v>1.0990152190000001E-9</c:v>
                </c:pt>
                <c:pt idx="123241">
                  <c:v>2.8919981690000001E-8</c:v>
                </c:pt>
                <c:pt idx="123242">
                  <c:v>4.7024762950000002E-10</c:v>
                </c:pt>
                <c:pt idx="123243">
                  <c:v>1.4349580549999999E-10</c:v>
                </c:pt>
                <c:pt idx="123244">
                  <c:v>6.6004232990000006E-11</c:v>
                </c:pt>
                <c:pt idx="123245">
                  <c:v>4.2455392799999999E-10</c:v>
                </c:pt>
                <c:pt idx="123246">
                  <c:v>1.6534431819999999E-11</c:v>
                </c:pt>
                <c:pt idx="123247">
                  <c:v>5.756819698E-12</c:v>
                </c:pt>
                <c:pt idx="123248">
                  <c:v>2.8460431419999999E-12</c:v>
                </c:pt>
                <c:pt idx="123249">
                  <c:v>4.6987642889999997E-10</c:v>
                </c:pt>
                <c:pt idx="123250">
                  <c:v>6.9339643640000001E-12</c:v>
                </c:pt>
                <c:pt idx="123251">
                  <c:v>1.0161795260000001E-11</c:v>
                </c:pt>
                <c:pt idx="123252">
                  <c:v>1.1897908419999999E-11</c:v>
                </c:pt>
                <c:pt idx="123253">
                  <c:v>5.1351007580000002E-10</c:v>
                </c:pt>
                <c:pt idx="123254">
                  <c:v>2.4106827019999999E-12</c:v>
                </c:pt>
                <c:pt idx="123255">
                  <c:v>7.8935111530000005E-16</c:v>
                </c:pt>
                <c:pt idx="123256">
                  <c:v>2.7732157949999999E-12</c:v>
                </c:pt>
                <c:pt idx="123257">
                  <c:v>1.594615902E-10</c:v>
                </c:pt>
                <c:pt idx="123258">
                  <c:v>4.649353575E-11</c:v>
                </c:pt>
                <c:pt idx="123259">
                  <c:v>8.2209157970000006E-11</c:v>
                </c:pt>
                <c:pt idx="123260">
                  <c:v>1.015919422E-10</c:v>
                </c:pt>
                <c:pt idx="123261">
                  <c:v>8.140996497E-9</c:v>
                </c:pt>
                <c:pt idx="123262">
                  <c:v>3.4362436189999999E-10</c:v>
                </c:pt>
                <c:pt idx="123263">
                  <c:v>5.3456534370000004E-10</c:v>
                </c:pt>
                <c:pt idx="123264">
                  <c:v>7.2186436900000001E-10</c:v>
                </c:pt>
                <c:pt idx="123265">
                  <c:v>1.110006137E-8</c:v>
                </c:pt>
                <c:pt idx="123266">
                  <c:v>1.261086852E-9</c:v>
                </c:pt>
                <c:pt idx="123267">
                  <c:v>1.221415413E-9</c:v>
                </c:pt>
                <c:pt idx="123268">
                  <c:v>1.9157260439999999E-9</c:v>
                </c:pt>
                <c:pt idx="123269">
                  <c:v>1.5245437529999999E-7</c:v>
                </c:pt>
                <c:pt idx="123270">
                  <c:v>4.9674871640000001E-9</c:v>
                </c:pt>
                <c:pt idx="123271">
                  <c:v>1.9915275599999999E-9</c:v>
                </c:pt>
                <c:pt idx="123272">
                  <c:v>2.257529884E-10</c:v>
                </c:pt>
                <c:pt idx="123273">
                  <c:v>2.9093605039999998E-7</c:v>
                </c:pt>
                <c:pt idx="123274">
                  <c:v>1.736940818E-9</c:v>
                </c:pt>
                <c:pt idx="123275">
                  <c:v>2.314566348E-9</c:v>
                </c:pt>
                <c:pt idx="123276">
                  <c:v>1.2871868509999999E-9</c:v>
                </c:pt>
                <c:pt idx="123277">
                  <c:v>2.0037890130000001E-8</c:v>
                </c:pt>
                <c:pt idx="123278">
                  <c:v>2.0286933300000001E-9</c:v>
                </c:pt>
                <c:pt idx="123279">
                  <c:v>1.642946036E-9</c:v>
                </c:pt>
                <c:pt idx="123280">
                  <c:v>9.9321325269999996E-10</c:v>
                </c:pt>
                <c:pt idx="123281">
                  <c:v>7.6766041879999993E-9</c:v>
                </c:pt>
                <c:pt idx="123282">
                  <c:v>1.320673486E-9</c:v>
                </c:pt>
                <c:pt idx="123283">
                  <c:v>9.0972850860000002E-10</c:v>
                </c:pt>
                <c:pt idx="123284">
                  <c:v>7.0141665599999998E-10</c:v>
                </c:pt>
                <c:pt idx="123285">
                  <c:v>5.8163699239999997E-9</c:v>
                </c:pt>
                <c:pt idx="123286">
                  <c:v>6.1242340309999995E-10</c:v>
                </c:pt>
                <c:pt idx="123287">
                  <c:v>1.517810949E-10</c:v>
                </c:pt>
                <c:pt idx="123288">
                  <c:v>1.463501788E-10</c:v>
                </c:pt>
                <c:pt idx="123289">
                  <c:v>4.4474346389999997E-9</c:v>
                </c:pt>
                <c:pt idx="123290">
                  <c:v>7.895407264E-11</c:v>
                </c:pt>
                <c:pt idx="123291">
                  <c:v>2.3496019430000001E-11</c:v>
                </c:pt>
                <c:pt idx="123292">
                  <c:v>7.3401699060000003E-11</c:v>
                </c:pt>
                <c:pt idx="123293">
                  <c:v>8.1710871870000002E-10</c:v>
                </c:pt>
                <c:pt idx="123294">
                  <c:v>5.6397578470000003E-11</c:v>
                </c:pt>
                <c:pt idx="123295">
                  <c:v>2.2140829949999999E-10</c:v>
                </c:pt>
                <c:pt idx="123296">
                  <c:v>1.99107105E-10</c:v>
                </c:pt>
                <c:pt idx="123297">
                  <c:v>1.3680479419999999E-10</c:v>
                </c:pt>
                <c:pt idx="123298">
                  <c:v>2.5316077530000003E-10</c:v>
                </c:pt>
                <c:pt idx="123299">
                  <c:v>3.3241039580000002E-10</c:v>
                </c:pt>
                <c:pt idx="123300">
                  <c:v>3.0093751260000001E-10</c:v>
                </c:pt>
                <c:pt idx="123301">
                  <c:v>4.0885981600000002E-10</c:v>
                </c:pt>
                <c:pt idx="123302">
                  <c:v>2.8515965550000001E-10</c:v>
                </c:pt>
                <c:pt idx="123303">
                  <c:v>1.4833725590000001E-10</c:v>
                </c:pt>
                <c:pt idx="123304">
                  <c:v>1.118306877E-10</c:v>
                </c:pt>
                <c:pt idx="123305">
                  <c:v>1.2097086380000001E-10</c:v>
                </c:pt>
                <c:pt idx="123306">
                  <c:v>3.130373281E-11</c:v>
                </c:pt>
                <c:pt idx="123307">
                  <c:v>9.5566314310000001E-11</c:v>
                </c:pt>
                <c:pt idx="123308">
                  <c:v>2.9638913429999999E-11</c:v>
                </c:pt>
                <c:pt idx="123309">
                  <c:v>1.230307735E-9</c:v>
                </c:pt>
                <c:pt idx="123310">
                  <c:v>1.018410147E-9</c:v>
                </c:pt>
                <c:pt idx="123311">
                  <c:v>1.830673534E-9</c:v>
                </c:pt>
                <c:pt idx="123312">
                  <c:v>4.351751666E-9</c:v>
                </c:pt>
                <c:pt idx="123313">
                  <c:v>1.174169155E-7</c:v>
                </c:pt>
                <c:pt idx="123314">
                  <c:v>1.6889215889999999E-9</c:v>
                </c:pt>
                <c:pt idx="123315">
                  <c:v>2.6478854660000002E-9</c:v>
                </c:pt>
                <c:pt idx="123316">
                  <c:v>2.079422576E-9</c:v>
                </c:pt>
                <c:pt idx="123317">
                  <c:v>1.776943654E-9</c:v>
                </c:pt>
                <c:pt idx="123318">
                  <c:v>1.391193966E-9</c:v>
                </c:pt>
                <c:pt idx="123319">
                  <c:v>2.776976543E-9</c:v>
                </c:pt>
                <c:pt idx="123320">
                  <c:v>4.1711032920000001E-9</c:v>
                </c:pt>
                <c:pt idx="123321">
                  <c:v>2.738631405E-8</c:v>
                </c:pt>
                <c:pt idx="123322">
                  <c:v>6.9901751310000001E-9</c:v>
                </c:pt>
                <c:pt idx="123323">
                  <c:v>3.0143760349999999E-9</c:v>
                </c:pt>
                <c:pt idx="123324">
                  <c:v>7.9383491859999995E-10</c:v>
                </c:pt>
                <c:pt idx="123325">
                  <c:v>7.8128896769999997E-9</c:v>
                </c:pt>
                <c:pt idx="123326">
                  <c:v>2.5011668759999999E-9</c:v>
                </c:pt>
                <c:pt idx="123327">
                  <c:v>1.8886018899999998E-9</c:v>
                </c:pt>
                <c:pt idx="123328">
                  <c:v>1.6238203829999999E-10</c:v>
                </c:pt>
                <c:pt idx="123329">
                  <c:v>3.0387113179999999E-10</c:v>
                </c:pt>
                <c:pt idx="123330">
                  <c:v>2.8502596029999999E-9</c:v>
                </c:pt>
                <c:pt idx="123331">
                  <c:v>1.220276155E-9</c:v>
                </c:pt>
                <c:pt idx="123332">
                  <c:v>2.0187469309999998E-9</c:v>
                </c:pt>
                <c:pt idx="123333">
                  <c:v>1.648071527E-8</c:v>
                </c:pt>
                <c:pt idx="123334">
                  <c:v>5.0070057880000002E-10</c:v>
                </c:pt>
                <c:pt idx="123335">
                  <c:v>7.0598482879999997E-10</c:v>
                </c:pt>
                <c:pt idx="123336">
                  <c:v>3.0547736790000001E-10</c:v>
                </c:pt>
                <c:pt idx="123337">
                  <c:v>1.7737253149999999E-10</c:v>
                </c:pt>
                <c:pt idx="123338">
                  <c:v>8.4826538790000005E-11</c:v>
                </c:pt>
                <c:pt idx="123339">
                  <c:v>6.007542733E-11</c:v>
                </c:pt>
                <c:pt idx="123340">
                  <c:v>2.3526776719999998E-10</c:v>
                </c:pt>
                <c:pt idx="123341">
                  <c:v>1.7424208389999999E-9</c:v>
                </c:pt>
                <c:pt idx="123342">
                  <c:v>7.1382324639999998E-10</c:v>
                </c:pt>
                <c:pt idx="123343">
                  <c:v>1.3114171400000001E-9</c:v>
                </c:pt>
                <c:pt idx="123344">
                  <c:v>1.7600180140000001E-9</c:v>
                </c:pt>
                <c:pt idx="123345">
                  <c:v>7.7963948579999996E-9</c:v>
                </c:pt>
                <c:pt idx="123346">
                  <c:v>2.9365356130000001E-11</c:v>
                </c:pt>
                <c:pt idx="123347">
                  <c:v>4.9933127840000004E-10</c:v>
                </c:pt>
                <c:pt idx="123348">
                  <c:v>1.1878713330000001E-10</c:v>
                </c:pt>
                <c:pt idx="123349">
                  <c:v>7.6364135890000004E-10</c:v>
                </c:pt>
                <c:pt idx="123350">
                  <c:v>2.8257640220000002E-10</c:v>
                </c:pt>
                <c:pt idx="123351">
                  <c:v>5.8360793829999995E-10</c:v>
                </c:pt>
                <c:pt idx="123352">
                  <c:v>1.1504696369999999E-10</c:v>
                </c:pt>
                <c:pt idx="123353">
                  <c:v>1.1128644230000001E-9</c:v>
                </c:pt>
                <c:pt idx="123354">
                  <c:v>2.3140579479999999E-10</c:v>
                </c:pt>
                <c:pt idx="123355">
                  <c:v>2.7456260929999998E-10</c:v>
                </c:pt>
                <c:pt idx="123356">
                  <c:v>2.6956570769999999E-11</c:v>
                </c:pt>
                <c:pt idx="123357">
                  <c:v>1.1083019880000001E-9</c:v>
                </c:pt>
                <c:pt idx="123358">
                  <c:v>3.1007623940000002E-10</c:v>
                </c:pt>
                <c:pt idx="123359">
                  <c:v>9.1433541669999995E-11</c:v>
                </c:pt>
                <c:pt idx="123360">
                  <c:v>9.9663380200000001E-11</c:v>
                </c:pt>
                <c:pt idx="123361">
                  <c:v>8.3155136039999992E-9</c:v>
                </c:pt>
                <c:pt idx="123362">
                  <c:v>2.0718051119999999E-9</c:v>
                </c:pt>
                <c:pt idx="123363">
                  <c:v>3.3099289730000002E-9</c:v>
                </c:pt>
                <c:pt idx="123364">
                  <c:v>2.2115123680000002E-8</c:v>
                </c:pt>
                <c:pt idx="123365">
                  <c:v>4.4562672760000002E-8</c:v>
                </c:pt>
                <c:pt idx="123366">
                  <c:v>2.887241613E-9</c:v>
                </c:pt>
                <c:pt idx="123367">
                  <c:v>8.0511646630000003E-10</c:v>
                </c:pt>
                <c:pt idx="123368">
                  <c:v>7.5637757720000004E-10</c:v>
                </c:pt>
                <c:pt idx="123369">
                  <c:v>3.9675820789999997E-9</c:v>
                </c:pt>
                <c:pt idx="123370">
                  <c:v>5.5871661569999997E-10</c:v>
                </c:pt>
                <c:pt idx="123371">
                  <c:v>6.5722851279999996E-10</c:v>
                </c:pt>
                <c:pt idx="123372">
                  <c:v>4.2473542289999997E-9</c:v>
                </c:pt>
                <c:pt idx="123373">
                  <c:v>1.7920507479999999E-8</c:v>
                </c:pt>
                <c:pt idx="123374">
                  <c:v>1.4584096549999999E-9</c:v>
                </c:pt>
                <c:pt idx="123375">
                  <c:v>1.280827857E-9</c:v>
                </c:pt>
                <c:pt idx="123376">
                  <c:v>2.6593416750000002E-9</c:v>
                </c:pt>
                <c:pt idx="123377">
                  <c:v>5.3940573739999995E-10</c:v>
                </c:pt>
                <c:pt idx="123378">
                  <c:v>2.102238679E-10</c:v>
                </c:pt>
                <c:pt idx="123379">
                  <c:v>3.5782100100000001E-10</c:v>
                </c:pt>
                <c:pt idx="123380">
                  <c:v>3.4311082410000001E-10</c:v>
                </c:pt>
                <c:pt idx="123381">
                  <c:v>2.0123210349999999E-10</c:v>
                </c:pt>
                <c:pt idx="123382">
                  <c:v>2.5361895409999999E-10</c:v>
                </c:pt>
                <c:pt idx="123383">
                  <c:v>4.4953956380000001E-11</c:v>
                </c:pt>
                <c:pt idx="123384">
                  <c:v>5.2582429930000002E-9</c:v>
                </c:pt>
                <c:pt idx="123385">
                  <c:v>7.3254438289999996E-9</c:v>
                </c:pt>
                <c:pt idx="123386">
                  <c:v>2.6138143199999999E-9</c:v>
                </c:pt>
                <c:pt idx="123387">
                  <c:v>1.339261253E-9</c:v>
                </c:pt>
                <c:pt idx="123388">
                  <c:v>2.9485311600000001E-11</c:v>
                </c:pt>
                <c:pt idx="123389">
                  <c:v>4.1409269109999998E-10</c:v>
                </c:pt>
                <c:pt idx="123390">
                  <c:v>1.252625106E-9</c:v>
                </c:pt>
                <c:pt idx="123391">
                  <c:v>3.2006777529999998E-10</c:v>
                </c:pt>
                <c:pt idx="123392">
                  <c:v>1.1675346530000001E-9</c:v>
                </c:pt>
                <c:pt idx="123393">
                  <c:v>2.049023517E-9</c:v>
                </c:pt>
                <c:pt idx="123394">
                  <c:v>1.5343233399999999E-9</c:v>
                </c:pt>
                <c:pt idx="123395">
                  <c:v>7.3875723949999998E-10</c:v>
                </c:pt>
                <c:pt idx="123396">
                  <c:v>8.3365768710000004E-10</c:v>
                </c:pt>
                <c:pt idx="123397">
                  <c:v>7.8299064609999996E-10</c:v>
                </c:pt>
                <c:pt idx="123398">
                  <c:v>4.3734640230000003E-11</c:v>
                </c:pt>
                <c:pt idx="123399">
                  <c:v>1.0985465089999999E-10</c:v>
                </c:pt>
                <c:pt idx="123400">
                  <c:v>5.2963331350000003E-10</c:v>
                </c:pt>
                <c:pt idx="123401">
                  <c:v>5.768940751E-11</c:v>
                </c:pt>
                <c:pt idx="123402">
                  <c:v>8.8188257000000003E-11</c:v>
                </c:pt>
                <c:pt idx="123403">
                  <c:v>3.39375198E-10</c:v>
                </c:pt>
                <c:pt idx="123404">
                  <c:v>2.475037155E-10</c:v>
                </c:pt>
                <c:pt idx="123405">
                  <c:v>3.8454653240000001E-10</c:v>
                </c:pt>
                <c:pt idx="123406">
                  <c:v>9.7902221840000001E-10</c:v>
                </c:pt>
                <c:pt idx="123407">
                  <c:v>1.9532319950000002E-9</c:v>
                </c:pt>
                <c:pt idx="123408">
                  <c:v>7.7469135720000004E-10</c:v>
                </c:pt>
                <c:pt idx="123409">
                  <c:v>4.1070453700000002E-10</c:v>
                </c:pt>
                <c:pt idx="123410">
                  <c:v>1.262570932E-9</c:v>
                </c:pt>
                <c:pt idx="123411">
                  <c:v>1.389906851E-9</c:v>
                </c:pt>
                <c:pt idx="123412">
                  <c:v>2.5178559119999999E-11</c:v>
                </c:pt>
                <c:pt idx="123413">
                  <c:v>3.210536967E-10</c:v>
                </c:pt>
                <c:pt idx="123414">
                  <c:v>1.379264354E-9</c:v>
                </c:pt>
                <c:pt idx="123415">
                  <c:v>9.0247577430000003E-10</c:v>
                </c:pt>
                <c:pt idx="123416">
                  <c:v>7.7514695409999995E-11</c:v>
                </c:pt>
                <c:pt idx="123417">
                  <c:v>6.3209181700000005E-10</c:v>
                </c:pt>
                <c:pt idx="123418">
                  <c:v>7.7067466269999999E-10</c:v>
                </c:pt>
                <c:pt idx="123419">
                  <c:v>5.7156678160000003E-11</c:v>
                </c:pt>
                <c:pt idx="123420">
                  <c:v>1.3408076540000001E-9</c:v>
                </c:pt>
                <c:pt idx="123421">
                  <c:v>1.324054552E-10</c:v>
                </c:pt>
                <c:pt idx="123422">
                  <c:v>1.924675542E-10</c:v>
                </c:pt>
                <c:pt idx="123423">
                  <c:v>2.026567675E-10</c:v>
                </c:pt>
                <c:pt idx="123424">
                  <c:v>3.5499401460000001E-9</c:v>
                </c:pt>
                <c:pt idx="123425">
                  <c:v>5.5627866510000005E-10</c:v>
                </c:pt>
                <c:pt idx="123426">
                  <c:v>1.7494410859999999E-10</c:v>
                </c:pt>
                <c:pt idx="123427">
                  <c:v>6.5122797010000002E-10</c:v>
                </c:pt>
                <c:pt idx="123428">
                  <c:v>1.9021291509999998E-9</c:v>
                </c:pt>
                <c:pt idx="123429">
                  <c:v>8.3616349229999996E-10</c:v>
                </c:pt>
                <c:pt idx="123430">
                  <c:v>6.0078480239999997E-10</c:v>
                </c:pt>
                <c:pt idx="123431">
                  <c:v>1.387833303E-9</c:v>
                </c:pt>
                <c:pt idx="123432">
                  <c:v>1.41299986E-9</c:v>
                </c:pt>
                <c:pt idx="123433">
                  <c:v>1.9620617600000001E-9</c:v>
                </c:pt>
                <c:pt idx="123434">
                  <c:v>1.479553795E-9</c:v>
                </c:pt>
                <c:pt idx="123435">
                  <c:v>7.8741443720000004E-10</c:v>
                </c:pt>
                <c:pt idx="123436">
                  <c:v>2.513903965E-9</c:v>
                </c:pt>
                <c:pt idx="123437">
                  <c:v>2.8928727430000001E-10</c:v>
                </c:pt>
                <c:pt idx="123438">
                  <c:v>1.6460364609999999E-9</c:v>
                </c:pt>
                <c:pt idx="123439">
                  <c:v>1.090928906E-9</c:v>
                </c:pt>
                <c:pt idx="123440">
                  <c:v>2.6325149469999999E-9</c:v>
                </c:pt>
                <c:pt idx="123441">
                  <c:v>1.5910475509999999E-10</c:v>
                </c:pt>
                <c:pt idx="123442">
                  <c:v>1.361837981E-9</c:v>
                </c:pt>
                <c:pt idx="123443">
                  <c:v>1.177366416E-10</c:v>
                </c:pt>
                <c:pt idx="123444">
                  <c:v>2.7467644290000001E-8</c:v>
                </c:pt>
                <c:pt idx="123445">
                  <c:v>8.2210276880000001E-9</c:v>
                </c:pt>
                <c:pt idx="123446">
                  <c:v>4.5605693909999998E-9</c:v>
                </c:pt>
                <c:pt idx="123447">
                  <c:v>4.4726470300000001E-9</c:v>
                </c:pt>
                <c:pt idx="123448">
                  <c:v>5.8733001069999998E-9</c:v>
                </c:pt>
                <c:pt idx="123449">
                  <c:v>1.122849697E-9</c:v>
                </c:pt>
                <c:pt idx="123450">
                  <c:v>2.7200820339999999E-10</c:v>
                </c:pt>
                <c:pt idx="123451">
                  <c:v>1.6283584640000001E-10</c:v>
                </c:pt>
                <c:pt idx="123452">
                  <c:v>6.3596383509999995E-11</c:v>
                </c:pt>
                <c:pt idx="123453">
                  <c:v>1.5834585099999999E-10</c:v>
                </c:pt>
                <c:pt idx="123454">
                  <c:v>1.9974503040000001E-10</c:v>
                </c:pt>
                <c:pt idx="123455">
                  <c:v>2.2940988250000001E-10</c:v>
                </c:pt>
                <c:pt idx="123456">
                  <c:v>4.7664082469999997E-10</c:v>
                </c:pt>
                <c:pt idx="123457">
                  <c:v>4.2861898759999999E-10</c:v>
                </c:pt>
                <c:pt idx="123458">
                  <c:v>1.6212384330000001E-10</c:v>
                </c:pt>
                <c:pt idx="123459">
                  <c:v>5.7570223979999997E-10</c:v>
                </c:pt>
                <c:pt idx="123460">
                  <c:v>1.885117254E-10</c:v>
                </c:pt>
                <c:pt idx="123461">
                  <c:v>2.8813190329999999E-10</c:v>
                </c:pt>
                <c:pt idx="123462">
                  <c:v>3.3976272289999999E-10</c:v>
                </c:pt>
                <c:pt idx="123463">
                  <c:v>3.5286441990000002E-10</c:v>
                </c:pt>
                <c:pt idx="123464">
                  <c:v>2.6390660230000002E-9</c:v>
                </c:pt>
                <c:pt idx="123465">
                  <c:v>6.1607666120000003E-10</c:v>
                </c:pt>
                <c:pt idx="123466">
                  <c:v>5.6385015820000004E-10</c:v>
                </c:pt>
                <c:pt idx="123467">
                  <c:v>1.299303948E-9</c:v>
                </c:pt>
                <c:pt idx="123468">
                  <c:v>2.0661047760000002E-9</c:v>
                </c:pt>
                <c:pt idx="123469">
                  <c:v>3.8472299650000001E-10</c:v>
                </c:pt>
                <c:pt idx="123470">
                  <c:v>1.3166941220000001E-10</c:v>
                </c:pt>
                <c:pt idx="123471">
                  <c:v>9.4000709700000004E-11</c:v>
                </c:pt>
                <c:pt idx="123472">
                  <c:v>3.5347545510000001E-10</c:v>
                </c:pt>
                <c:pt idx="123473">
                  <c:v>2.6262841290000001E-11</c:v>
                </c:pt>
                <c:pt idx="123474">
                  <c:v>8.5899396299999999E-11</c:v>
                </c:pt>
                <c:pt idx="123475">
                  <c:v>3.895303208E-10</c:v>
                </c:pt>
                <c:pt idx="123476">
                  <c:v>1.312020255E-8</c:v>
                </c:pt>
                <c:pt idx="123477">
                  <c:v>2.3724931750000001E-9</c:v>
                </c:pt>
                <c:pt idx="123478">
                  <c:v>5.6062070830000005E-10</c:v>
                </c:pt>
                <c:pt idx="123479">
                  <c:v>1.2435490020000001E-9</c:v>
                </c:pt>
                <c:pt idx="123480">
                  <c:v>3.433007933E-9</c:v>
                </c:pt>
                <c:pt idx="123481">
                  <c:v>4.134361926E-10</c:v>
                </c:pt>
                <c:pt idx="123482">
                  <c:v>3.204094414E-10</c:v>
                </c:pt>
                <c:pt idx="123483">
                  <c:v>7.9648225069999996E-10</c:v>
                </c:pt>
                <c:pt idx="123484">
                  <c:v>7.8298639880000008E-9</c:v>
                </c:pt>
                <c:pt idx="123485">
                  <c:v>1.8578889609999999E-9</c:v>
                </c:pt>
                <c:pt idx="123486">
                  <c:v>1.892814231E-9</c:v>
                </c:pt>
                <c:pt idx="123487">
                  <c:v>6.587822818E-9</c:v>
                </c:pt>
                <c:pt idx="123488">
                  <c:v>5.9035713429999999E-8</c:v>
                </c:pt>
                <c:pt idx="123489">
                  <c:v>4.7552303020000003E-9</c:v>
                </c:pt>
                <c:pt idx="123490">
                  <c:v>7.3178755460000004E-10</c:v>
                </c:pt>
                <c:pt idx="123491">
                  <c:v>3.0143723459999999E-10</c:v>
                </c:pt>
                <c:pt idx="123492">
                  <c:v>1.8913384069999999E-9</c:v>
                </c:pt>
                <c:pt idx="123493">
                  <c:v>8.7015616059999998E-10</c:v>
                </c:pt>
                <c:pt idx="123494">
                  <c:v>4.4956240769999999E-10</c:v>
                </c:pt>
                <c:pt idx="123495">
                  <c:v>5.1397936640000001E-11</c:v>
                </c:pt>
                <c:pt idx="123496">
                  <c:v>1.7057080559999998E-8</c:v>
                </c:pt>
                <c:pt idx="123497">
                  <c:v>3.8148180109999999E-10</c:v>
                </c:pt>
                <c:pt idx="123498">
                  <c:v>3.2551601679999998E-10</c:v>
                </c:pt>
                <c:pt idx="123499">
                  <c:v>5.1317846260000004E-10</c:v>
                </c:pt>
                <c:pt idx="123500">
                  <c:v>4.7760956609999997E-10</c:v>
                </c:pt>
                <c:pt idx="123501">
                  <c:v>8.4645639790000003E-11</c:v>
                </c:pt>
                <c:pt idx="123502">
                  <c:v>5.4834633199999999E-11</c:v>
                </c:pt>
                <c:pt idx="123503">
                  <c:v>3.3226071029999997E-11</c:v>
                </c:pt>
                <c:pt idx="123504">
                  <c:v>1.3275389049999999E-10</c:v>
                </c:pt>
                <c:pt idx="123505">
                  <c:v>3.9254443540000002E-11</c:v>
                </c:pt>
                <c:pt idx="123506">
                  <c:v>1.334588821E-11</c:v>
                </c:pt>
                <c:pt idx="123507">
                  <c:v>2.5235283509999999E-11</c:v>
                </c:pt>
                <c:pt idx="123508">
                  <c:v>1.947315957E-9</c:v>
                </c:pt>
                <c:pt idx="123509">
                  <c:v>3.7216931140000003E-11</c:v>
                </c:pt>
                <c:pt idx="123510">
                  <c:v>1.8057258610000001E-11</c:v>
                </c:pt>
                <c:pt idx="123511">
                  <c:v>1.845491169E-11</c:v>
                </c:pt>
                <c:pt idx="123512">
                  <c:v>1.6319322080000001E-10</c:v>
                </c:pt>
                <c:pt idx="123513">
                  <c:v>2.383636328E-11</c:v>
                </c:pt>
                <c:pt idx="123514">
                  <c:v>2.148837022E-11</c:v>
                </c:pt>
                <c:pt idx="123515">
                  <c:v>2.5682359480000001E-11</c:v>
                </c:pt>
                <c:pt idx="123516">
                  <c:v>6.0405171020000003E-10</c:v>
                </c:pt>
                <c:pt idx="123517">
                  <c:v>2.1479997679999999E-11</c:v>
                </c:pt>
                <c:pt idx="123518">
                  <c:v>1.920330468E-10</c:v>
                </c:pt>
                <c:pt idx="123519">
                  <c:v>3.2178268459999998E-10</c:v>
                </c:pt>
                <c:pt idx="123520">
                  <c:v>6.5007803749999997E-9</c:v>
                </c:pt>
                <c:pt idx="123521">
                  <c:v>2.13631276E-10</c:v>
                </c:pt>
                <c:pt idx="123522">
                  <c:v>1.7774042139999999E-10</c:v>
                </c:pt>
                <c:pt idx="123523">
                  <c:v>2.7457549949999999E-10</c:v>
                </c:pt>
                <c:pt idx="123524">
                  <c:v>2.9669570399999999E-9</c:v>
                </c:pt>
                <c:pt idx="123525">
                  <c:v>1.9947694290000001E-10</c:v>
                </c:pt>
                <c:pt idx="123526">
                  <c:v>3.8378449590000002E-10</c:v>
                </c:pt>
                <c:pt idx="123527">
                  <c:v>6.3081308459999997E-10</c:v>
                </c:pt>
                <c:pt idx="123528">
                  <c:v>1.485142162E-8</c:v>
                </c:pt>
                <c:pt idx="123529">
                  <c:v>7.714926648E-10</c:v>
                </c:pt>
                <c:pt idx="123530">
                  <c:v>3.1933718020000003E-10</c:v>
                </c:pt>
                <c:pt idx="123531">
                  <c:v>2.441366732E-10</c:v>
                </c:pt>
                <c:pt idx="123532">
                  <c:v>1.028585134E-8</c:v>
                </c:pt>
                <c:pt idx="123533">
                  <c:v>2.5876606440000002E-10</c:v>
                </c:pt>
                <c:pt idx="123534">
                  <c:v>4.0129615840000001E-10</c:v>
                </c:pt>
                <c:pt idx="123535">
                  <c:v>2.2211540669999999E-10</c:v>
                </c:pt>
                <c:pt idx="123536">
                  <c:v>5.9468770189999999E-8</c:v>
                </c:pt>
                <c:pt idx="123537">
                  <c:v>4.1697660910000004E-12</c:v>
                </c:pt>
                <c:pt idx="123538">
                  <c:v>5.7086586420000002E-10</c:v>
                </c:pt>
                <c:pt idx="123539">
                  <c:v>9.594542856E-10</c:v>
                </c:pt>
                <c:pt idx="123540">
                  <c:v>6.1312592429999998E-8</c:v>
                </c:pt>
                <c:pt idx="123541">
                  <c:v>4.0686531819999998E-10</c:v>
                </c:pt>
                <c:pt idx="123542">
                  <c:v>1.5557715890000001E-10</c:v>
                </c:pt>
                <c:pt idx="123543">
                  <c:v>1.3350830130000001E-10</c:v>
                </c:pt>
                <c:pt idx="123544">
                  <c:v>1.9134954880000001E-9</c:v>
                </c:pt>
                <c:pt idx="123545">
                  <c:v>8.6149695149999995E-11</c:v>
                </c:pt>
                <c:pt idx="123546">
                  <c:v>4.8289016769999998E-11</c:v>
                </c:pt>
                <c:pt idx="123547">
                  <c:v>2.9505571629999999E-11</c:v>
                </c:pt>
                <c:pt idx="123548">
                  <c:v>1.6835786989999999E-10</c:v>
                </c:pt>
                <c:pt idx="123549">
                  <c:v>9.8588411699999996E-12</c:v>
                </c:pt>
                <c:pt idx="123550">
                  <c:v>3.4411726540000002E-12</c:v>
                </c:pt>
                <c:pt idx="123551">
                  <c:v>6.8067727679999997E-13</c:v>
                </c:pt>
                <c:pt idx="123552">
                  <c:v>2.352167862E-15</c:v>
                </c:pt>
                <c:pt idx="123553">
                  <c:v>4.7338698339999997E-13</c:v>
                </c:pt>
                <c:pt idx="123554">
                  <c:v>1.308421483E-12</c:v>
                </c:pt>
                <c:pt idx="123555">
                  <c:v>2.0032328630000002E-12</c:v>
                </c:pt>
                <c:pt idx="123556">
                  <c:v>1.2814721679999999E-10</c:v>
                </c:pt>
                <c:pt idx="123557">
                  <c:v>3.4684634940000001E-12</c:v>
                </c:pt>
                <c:pt idx="123558">
                  <c:v>2.0156444300000001E-12</c:v>
                </c:pt>
                <c:pt idx="123559">
                  <c:v>8.6404716129999995E-13</c:v>
                </c:pt>
                <c:pt idx="123560">
                  <c:v>5.583629699E-11</c:v>
                </c:pt>
                <c:pt idx="123561">
                  <c:v>4.4731740530000002E-12</c:v>
                </c:pt>
                <c:pt idx="123562">
                  <c:v>9.4475322289999998E-12</c:v>
                </c:pt>
                <c:pt idx="123563">
                  <c:v>1.3175421890000001E-11</c:v>
                </c:pt>
                <c:pt idx="123564">
                  <c:v>2.9023202679999998E-10</c:v>
                </c:pt>
                <c:pt idx="123565">
                  <c:v>5.2142857640000001E-11</c:v>
                </c:pt>
                <c:pt idx="123566">
                  <c:v>7.8961079179999995E-11</c:v>
                </c:pt>
                <c:pt idx="123567">
                  <c:v>1.037419366E-10</c:v>
                </c:pt>
                <c:pt idx="123568">
                  <c:v>2.5575034360000002E-9</c:v>
                </c:pt>
                <c:pt idx="123569">
                  <c:v>2.660560474E-10</c:v>
                </c:pt>
                <c:pt idx="123570">
                  <c:v>1.603517989E-10</c:v>
                </c:pt>
                <c:pt idx="123571">
                  <c:v>1.282479318E-10</c:v>
                </c:pt>
                <c:pt idx="123572">
                  <c:v>1.841436643E-9</c:v>
                </c:pt>
                <c:pt idx="123573">
                  <c:v>5.5540502360000003E-10</c:v>
                </c:pt>
                <c:pt idx="123574">
                  <c:v>3.3032484529999998E-10</c:v>
                </c:pt>
                <c:pt idx="123575">
                  <c:v>2.4568072550000002E-10</c:v>
                </c:pt>
                <c:pt idx="123576">
                  <c:v>8.3474343869999995E-9</c:v>
                </c:pt>
                <c:pt idx="123577">
                  <c:v>1.54303009E-9</c:v>
                </c:pt>
                <c:pt idx="123578">
                  <c:v>6.681549734E-10</c:v>
                </c:pt>
                <c:pt idx="123579">
                  <c:v>1.0702770919999999E-9</c:v>
                </c:pt>
                <c:pt idx="123580">
                  <c:v>1.6959911860000001E-7</c:v>
                </c:pt>
                <c:pt idx="123581">
                  <c:v>1.0131920650000001E-9</c:v>
                </c:pt>
                <c:pt idx="123582">
                  <c:v>1.396445336E-9</c:v>
                </c:pt>
                <c:pt idx="123583">
                  <c:v>7.6530779090000001E-10</c:v>
                </c:pt>
                <c:pt idx="123584">
                  <c:v>1.762810565E-9</c:v>
                </c:pt>
                <c:pt idx="123585">
                  <c:v>5.4750219729999997E-10</c:v>
                </c:pt>
                <c:pt idx="123586">
                  <c:v>6.536066272E-10</c:v>
                </c:pt>
                <c:pt idx="123587">
                  <c:v>6.8174252999999996E-10</c:v>
                </c:pt>
                <c:pt idx="123588">
                  <c:v>1.103905109E-8</c:v>
                </c:pt>
                <c:pt idx="123589">
                  <c:v>9.2370910090000004E-10</c:v>
                </c:pt>
                <c:pt idx="123590">
                  <c:v>3.0920747369999998E-10</c:v>
                </c:pt>
                <c:pt idx="123591">
                  <c:v>1.938971441E-11</c:v>
                </c:pt>
                <c:pt idx="123592">
                  <c:v>1.8947759529999999E-9</c:v>
                </c:pt>
                <c:pt idx="123593">
                  <c:v>1.6781136170000001E-10</c:v>
                </c:pt>
                <c:pt idx="123594">
                  <c:v>1.3810426839999999E-10</c:v>
                </c:pt>
                <c:pt idx="123595">
                  <c:v>2.4353427850000002E-11</c:v>
                </c:pt>
                <c:pt idx="123596">
                  <c:v>8.1917823399999997E-12</c:v>
                </c:pt>
                <c:pt idx="123597">
                  <c:v>1.0404080410000001E-10</c:v>
                </c:pt>
                <c:pt idx="123598">
                  <c:v>6.4859582249999999E-11</c:v>
                </c:pt>
                <c:pt idx="123599">
                  <c:v>6.3866091870000003E-12</c:v>
                </c:pt>
                <c:pt idx="123600">
                  <c:v>1.140536598E-10</c:v>
                </c:pt>
                <c:pt idx="123601">
                  <c:v>3.2354132349999999E-11</c:v>
                </c:pt>
                <c:pt idx="123602">
                  <c:v>3.3955476090000001E-11</c:v>
                </c:pt>
                <c:pt idx="123603">
                  <c:v>3.352028073E-11</c:v>
                </c:pt>
                <c:pt idx="123604">
                  <c:v>3.8357742080000003E-11</c:v>
                </c:pt>
                <c:pt idx="123605">
                  <c:v>4.5791870189999998E-11</c:v>
                </c:pt>
                <c:pt idx="123606">
                  <c:v>6.1657604379999998E-11</c:v>
                </c:pt>
                <c:pt idx="123607">
                  <c:v>8.6249903349999997E-11</c:v>
                </c:pt>
                <c:pt idx="123608">
                  <c:v>6.0187698049999995E-10</c:v>
                </c:pt>
                <c:pt idx="123609">
                  <c:v>2.7511034220000002E-10</c:v>
                </c:pt>
                <c:pt idx="123610">
                  <c:v>7.6473471029999995E-11</c:v>
                </c:pt>
                <c:pt idx="123611">
                  <c:v>2.3393893610000001E-10</c:v>
                </c:pt>
                <c:pt idx="123612">
                  <c:v>3.0870447219999999E-9</c:v>
                </c:pt>
                <c:pt idx="123613">
                  <c:v>4.7119996870000001E-10</c:v>
                </c:pt>
                <c:pt idx="123614">
                  <c:v>3.854606197E-10</c:v>
                </c:pt>
                <c:pt idx="123615">
                  <c:v>1.85359889E-10</c:v>
                </c:pt>
                <c:pt idx="123616">
                  <c:v>7.4646935270000004E-10</c:v>
                </c:pt>
                <c:pt idx="123617">
                  <c:v>1.0887397339999999E-9</c:v>
                </c:pt>
                <c:pt idx="123618">
                  <c:v>3.0517186000000001E-10</c:v>
                </c:pt>
                <c:pt idx="123619">
                  <c:v>2.742986611E-9</c:v>
                </c:pt>
                <c:pt idx="123620">
                  <c:v>4.9138324920000002E-8</c:v>
                </c:pt>
                <c:pt idx="123621">
                  <c:v>3.9795058390000004E-9</c:v>
                </c:pt>
                <c:pt idx="123622">
                  <c:v>4.6325534230000001E-9</c:v>
                </c:pt>
                <c:pt idx="123623">
                  <c:v>2.9451470940000002E-9</c:v>
                </c:pt>
                <c:pt idx="123624">
                  <c:v>1.03340419E-8</c:v>
                </c:pt>
                <c:pt idx="123625">
                  <c:v>1.9233799519999999E-9</c:v>
                </c:pt>
                <c:pt idx="123626">
                  <c:v>1.083707716E-9</c:v>
                </c:pt>
                <c:pt idx="123627">
                  <c:v>8.3370750610000004E-10</c:v>
                </c:pt>
                <c:pt idx="123628">
                  <c:v>2.5500277999999999E-8</c:v>
                </c:pt>
                <c:pt idx="123629">
                  <c:v>4.4249700119999996E-9</c:v>
                </c:pt>
                <c:pt idx="123630">
                  <c:v>2.2267923419999999E-9</c:v>
                </c:pt>
                <c:pt idx="123631">
                  <c:v>1.2832127030000001E-8</c:v>
                </c:pt>
                <c:pt idx="123632">
                  <c:v>5.3459454980000002E-8</c:v>
                </c:pt>
                <c:pt idx="123633">
                  <c:v>2.370930686E-9</c:v>
                </c:pt>
                <c:pt idx="123634">
                  <c:v>7.1186202630000003E-10</c:v>
                </c:pt>
                <c:pt idx="123635">
                  <c:v>1.6277113970000001E-10</c:v>
                </c:pt>
                <c:pt idx="123636">
                  <c:v>1.91769631E-9</c:v>
                </c:pt>
                <c:pt idx="123637">
                  <c:v>3.8116746009999998E-10</c:v>
                </c:pt>
                <c:pt idx="123638">
                  <c:v>4.699057053E-11</c:v>
                </c:pt>
                <c:pt idx="123639">
                  <c:v>7.1646315049999997E-10</c:v>
                </c:pt>
                <c:pt idx="123640">
                  <c:v>4.5178335270000001E-9</c:v>
                </c:pt>
                <c:pt idx="123641">
                  <c:v>3.5444891320000001E-10</c:v>
                </c:pt>
                <c:pt idx="123642">
                  <c:v>5.5524074100000002E-11</c:v>
                </c:pt>
                <c:pt idx="123643">
                  <c:v>1.1977391100000001E-10</c:v>
                </c:pt>
                <c:pt idx="123644">
                  <c:v>4.13248714E-11</c:v>
                </c:pt>
                <c:pt idx="123645">
                  <c:v>3.2102189960000003E-11</c:v>
                </c:pt>
                <c:pt idx="123646">
                  <c:v>7.6610068019999994E-11</c:v>
                </c:pt>
                <c:pt idx="123647">
                  <c:v>9.1717072960000006E-11</c:v>
                </c:pt>
                <c:pt idx="123648">
                  <c:v>7.8627301179999998E-11</c:v>
                </c:pt>
                <c:pt idx="123649">
                  <c:v>9.6460547229999994E-11</c:v>
                </c:pt>
                <c:pt idx="123650">
                  <c:v>8.7159421489999999E-11</c:v>
                </c:pt>
                <c:pt idx="123651">
                  <c:v>9.6479316999999999E-11</c:v>
                </c:pt>
                <c:pt idx="123652">
                  <c:v>2.043974497E-10</c:v>
                </c:pt>
                <c:pt idx="123653">
                  <c:v>5.2697045959999998E-11</c:v>
                </c:pt>
                <c:pt idx="123654">
                  <c:v>7.8849178600000002E-11</c:v>
                </c:pt>
                <c:pt idx="123655">
                  <c:v>1.380885936E-10</c:v>
                </c:pt>
                <c:pt idx="123656">
                  <c:v>1.96561426E-10</c:v>
                </c:pt>
                <c:pt idx="123657">
                  <c:v>3.6900001399999997E-11</c:v>
                </c:pt>
                <c:pt idx="123658">
                  <c:v>2.7418707579999998E-10</c:v>
                </c:pt>
                <c:pt idx="123659">
                  <c:v>6.8247354089999998E-11</c:v>
                </c:pt>
                <c:pt idx="123660">
                  <c:v>8.9267044729999999E-10</c:v>
                </c:pt>
                <c:pt idx="123661">
                  <c:v>2.5331204130000001E-10</c:v>
                </c:pt>
                <c:pt idx="123662">
                  <c:v>1.212365846E-9</c:v>
                </c:pt>
                <c:pt idx="123663">
                  <c:v>1.4508786640000001E-9</c:v>
                </c:pt>
                <c:pt idx="123664">
                  <c:v>2.2505642699999999E-9</c:v>
                </c:pt>
                <c:pt idx="123665">
                  <c:v>1.4891603469999999E-9</c:v>
                </c:pt>
                <c:pt idx="123666">
                  <c:v>1.049202633E-9</c:v>
                </c:pt>
                <c:pt idx="123667">
                  <c:v>2.9159900340000002E-11</c:v>
                </c:pt>
                <c:pt idx="123668">
                  <c:v>2.4847184929999998E-9</c:v>
                </c:pt>
                <c:pt idx="123669">
                  <c:v>4.1364263879999999E-9</c:v>
                </c:pt>
                <c:pt idx="123670">
                  <c:v>3.253635222E-9</c:v>
                </c:pt>
                <c:pt idx="123671">
                  <c:v>3.649280898E-8</c:v>
                </c:pt>
                <c:pt idx="123672">
                  <c:v>8.7818793919999996E-8</c:v>
                </c:pt>
                <c:pt idx="123673">
                  <c:v>9.7860669289999999E-9</c:v>
                </c:pt>
                <c:pt idx="123674">
                  <c:v>1.027334283E-8</c:v>
                </c:pt>
                <c:pt idx="123675">
                  <c:v>4.5122207799999997E-9</c:v>
                </c:pt>
                <c:pt idx="123676">
                  <c:v>6.7447789499999996E-10</c:v>
                </c:pt>
                <c:pt idx="123677">
                  <c:v>2.0755438159999999E-9</c:v>
                </c:pt>
                <c:pt idx="123678">
                  <c:v>2.601860968E-9</c:v>
                </c:pt>
                <c:pt idx="123679">
                  <c:v>3.0517446600000002E-10</c:v>
                </c:pt>
                <c:pt idx="123680">
                  <c:v>5.1473435600000005E-10</c:v>
                </c:pt>
                <c:pt idx="123681">
                  <c:v>1.370267976E-9</c:v>
                </c:pt>
                <c:pt idx="123682">
                  <c:v>9.3073455860000001E-10</c:v>
                </c:pt>
                <c:pt idx="123683">
                  <c:v>4.576369931E-12</c:v>
                </c:pt>
                <c:pt idx="123684">
                  <c:v>4.0646713750000001E-10</c:v>
                </c:pt>
                <c:pt idx="123685">
                  <c:v>6.4698563219999999E-10</c:v>
                </c:pt>
                <c:pt idx="123686">
                  <c:v>1.3011284369999999E-10</c:v>
                </c:pt>
                <c:pt idx="123687">
                  <c:v>3.559131775E-10</c:v>
                </c:pt>
                <c:pt idx="123688">
                  <c:v>9.0337898569999998E-11</c:v>
                </c:pt>
                <c:pt idx="123689">
                  <c:v>1.8949860690000001E-10</c:v>
                </c:pt>
                <c:pt idx="123690">
                  <c:v>3.6539820199999997E-11</c:v>
                </c:pt>
                <c:pt idx="123691">
                  <c:v>7.7358647040000004E-10</c:v>
                </c:pt>
                <c:pt idx="123692">
                  <c:v>1.333082406E-10</c:v>
                </c:pt>
                <c:pt idx="123693">
                  <c:v>1.2691241210000001E-10</c:v>
                </c:pt>
                <c:pt idx="123694">
                  <c:v>1.339070363E-10</c:v>
                </c:pt>
                <c:pt idx="123695">
                  <c:v>2.7736956779999998E-10</c:v>
                </c:pt>
                <c:pt idx="123696">
                  <c:v>1.5243857669999999E-10</c:v>
                </c:pt>
                <c:pt idx="123697">
                  <c:v>1.2251571259999999E-10</c:v>
                </c:pt>
                <c:pt idx="123698">
                  <c:v>1.6479301759999999E-10</c:v>
                </c:pt>
                <c:pt idx="123699">
                  <c:v>1.489888952E-10</c:v>
                </c:pt>
                <c:pt idx="123700">
                  <c:v>1.3190276810000001E-10</c:v>
                </c:pt>
                <c:pt idx="123701">
                  <c:v>1.083194914E-10</c:v>
                </c:pt>
                <c:pt idx="123702">
                  <c:v>9.8484985960000003E-11</c:v>
                </c:pt>
                <c:pt idx="123703">
                  <c:v>3.2370251459999998E-10</c:v>
                </c:pt>
                <c:pt idx="123704">
                  <c:v>2.0260166219999999E-10</c:v>
                </c:pt>
                <c:pt idx="123705">
                  <c:v>8.6377675740000001E-11</c:v>
                </c:pt>
                <c:pt idx="123706">
                  <c:v>2.3910053639999999E-11</c:v>
                </c:pt>
                <c:pt idx="123707">
                  <c:v>8.2882262900000003E-10</c:v>
                </c:pt>
                <c:pt idx="123708">
                  <c:v>3.5806025490000002E-10</c:v>
                </c:pt>
                <c:pt idx="123709">
                  <c:v>2.3342349819999999E-11</c:v>
                </c:pt>
                <c:pt idx="123710">
                  <c:v>4.276983081E-10</c:v>
                </c:pt>
                <c:pt idx="123711">
                  <c:v>1.347244506E-8</c:v>
                </c:pt>
                <c:pt idx="123712">
                  <c:v>2.056159512E-8</c:v>
                </c:pt>
                <c:pt idx="123713">
                  <c:v>5.3214561869999997E-9</c:v>
                </c:pt>
                <c:pt idx="123714">
                  <c:v>6.8345408930000003E-9</c:v>
                </c:pt>
                <c:pt idx="123715">
                  <c:v>2.1830851800000001E-8</c:v>
                </c:pt>
                <c:pt idx="123716">
                  <c:v>5.0509471329999997E-9</c:v>
                </c:pt>
                <c:pt idx="123717">
                  <c:v>3.541725247E-10</c:v>
                </c:pt>
                <c:pt idx="123718">
                  <c:v>8.8563868600000003E-10</c:v>
                </c:pt>
                <c:pt idx="123719">
                  <c:v>3.5331232780000001E-9</c:v>
                </c:pt>
                <c:pt idx="123720">
                  <c:v>3.1168271270000001E-9</c:v>
                </c:pt>
                <c:pt idx="123721">
                  <c:v>1.264292901E-9</c:v>
                </c:pt>
                <c:pt idx="123722">
                  <c:v>1.2030704869999999E-9</c:v>
                </c:pt>
                <c:pt idx="123723">
                  <c:v>1.396813303E-8</c:v>
                </c:pt>
                <c:pt idx="123724">
                  <c:v>5.936053601E-9</c:v>
                </c:pt>
                <c:pt idx="123725">
                  <c:v>7.4276239750000001E-10</c:v>
                </c:pt>
                <c:pt idx="123726">
                  <c:v>1.194835464E-9</c:v>
                </c:pt>
                <c:pt idx="123727">
                  <c:v>9.1294670889999998E-10</c:v>
                </c:pt>
                <c:pt idx="123728">
                  <c:v>7.2908400809999995E-10</c:v>
                </c:pt>
                <c:pt idx="123729">
                  <c:v>2.6510101589999998E-10</c:v>
                </c:pt>
                <c:pt idx="123730">
                  <c:v>3.8732749360000002E-10</c:v>
                </c:pt>
                <c:pt idx="123731">
                  <c:v>2.363738803E-9</c:v>
                </c:pt>
                <c:pt idx="123732">
                  <c:v>1.954081414E-9</c:v>
                </c:pt>
                <c:pt idx="123733">
                  <c:v>4.151354087E-10</c:v>
                </c:pt>
                <c:pt idx="123734">
                  <c:v>1.059174931E-9</c:v>
                </c:pt>
                <c:pt idx="123735">
                  <c:v>1.527854857E-9</c:v>
                </c:pt>
                <c:pt idx="123736">
                  <c:v>3.407043838E-10</c:v>
                </c:pt>
                <c:pt idx="123737">
                  <c:v>1.1627050450000001E-10</c:v>
                </c:pt>
                <c:pt idx="123738">
                  <c:v>8.9077978870000005E-11</c:v>
                </c:pt>
                <c:pt idx="123739">
                  <c:v>1.4324493670000001E-10</c:v>
                </c:pt>
                <c:pt idx="123740">
                  <c:v>1.8327650180000001E-11</c:v>
                </c:pt>
                <c:pt idx="123741">
                  <c:v>4.099822978E-11</c:v>
                </c:pt>
                <c:pt idx="123742">
                  <c:v>1.925584818E-10</c:v>
                </c:pt>
                <c:pt idx="123743">
                  <c:v>1.4772148380000001E-9</c:v>
                </c:pt>
                <c:pt idx="123744">
                  <c:v>7.1979431870000002E-10</c:v>
                </c:pt>
                <c:pt idx="123745">
                  <c:v>9.4647150599999994E-11</c:v>
                </c:pt>
                <c:pt idx="123746">
                  <c:v>1.6620807659999999E-11</c:v>
                </c:pt>
                <c:pt idx="123747">
                  <c:v>2.4849347010000002E-10</c:v>
                </c:pt>
                <c:pt idx="123748">
                  <c:v>1.048661951E-10</c:v>
                </c:pt>
                <c:pt idx="123749">
                  <c:v>6.0674203139999994E-11</c:v>
                </c:pt>
                <c:pt idx="123750">
                  <c:v>8.3531111319999999E-11</c:v>
                </c:pt>
                <c:pt idx="123751">
                  <c:v>9.8425470769999994E-11</c:v>
                </c:pt>
                <c:pt idx="123752">
                  <c:v>1.6887428100000001E-11</c:v>
                </c:pt>
                <c:pt idx="123753">
                  <c:v>3.8164062090000002E-10</c:v>
                </c:pt>
                <c:pt idx="123754">
                  <c:v>6.741889744E-10</c:v>
                </c:pt>
                <c:pt idx="123755">
                  <c:v>2.817620543E-9</c:v>
                </c:pt>
                <c:pt idx="123756">
                  <c:v>1.3029875679999999E-9</c:v>
                </c:pt>
                <c:pt idx="123757">
                  <c:v>1.1809050619999999E-10</c:v>
                </c:pt>
                <c:pt idx="123758">
                  <c:v>4.5135949960000001E-11</c:v>
                </c:pt>
                <c:pt idx="123759">
                  <c:v>1.089204494E-9</c:v>
                </c:pt>
                <c:pt idx="123760">
                  <c:v>3.5974759240000002E-10</c:v>
                </c:pt>
                <c:pt idx="123761">
                  <c:v>1.2603179479999999E-10</c:v>
                </c:pt>
                <c:pt idx="123762">
                  <c:v>3.8716386889999998E-10</c:v>
                </c:pt>
                <c:pt idx="123763">
                  <c:v>3.6763653080000001E-8</c:v>
                </c:pt>
                <c:pt idx="123764">
                  <c:v>6.2916344509999996E-9</c:v>
                </c:pt>
                <c:pt idx="123765">
                  <c:v>3.7189320740000002E-9</c:v>
                </c:pt>
                <c:pt idx="123766">
                  <c:v>3.0881740330000001E-9</c:v>
                </c:pt>
                <c:pt idx="123767">
                  <c:v>8.1154832069999998E-9</c:v>
                </c:pt>
                <c:pt idx="123768">
                  <c:v>1.6838437150000001E-10</c:v>
                </c:pt>
                <c:pt idx="123769">
                  <c:v>4.6982140899999997E-10</c:v>
                </c:pt>
                <c:pt idx="123770">
                  <c:v>3.6398256229999999E-10</c:v>
                </c:pt>
                <c:pt idx="123771">
                  <c:v>2.0038712620000002E-9</c:v>
                </c:pt>
                <c:pt idx="123772">
                  <c:v>1.76692786E-10</c:v>
                </c:pt>
                <c:pt idx="123773">
                  <c:v>5.8344976409999996E-10</c:v>
                </c:pt>
                <c:pt idx="123774">
                  <c:v>7.0893034649999995E-10</c:v>
                </c:pt>
                <c:pt idx="123775">
                  <c:v>7.2392261420000001E-9</c:v>
                </c:pt>
                <c:pt idx="123776">
                  <c:v>4.2503686430000002E-10</c:v>
                </c:pt>
                <c:pt idx="123777">
                  <c:v>1.388485844E-11</c:v>
                </c:pt>
                <c:pt idx="123778">
                  <c:v>3.7076796099999998E-11</c:v>
                </c:pt>
                <c:pt idx="123779">
                  <c:v>4.4220078890000001E-10</c:v>
                </c:pt>
                <c:pt idx="123780">
                  <c:v>3.6145184300000001E-11</c:v>
                </c:pt>
                <c:pt idx="123781">
                  <c:v>3.2713844730000001E-11</c:v>
                </c:pt>
                <c:pt idx="123782">
                  <c:v>4.7279024929999999E-11</c:v>
                </c:pt>
                <c:pt idx="123783">
                  <c:v>2.799589112E-10</c:v>
                </c:pt>
                <c:pt idx="123784">
                  <c:v>1.9897181779999999E-11</c:v>
                </c:pt>
                <c:pt idx="123785">
                  <c:v>2.8488315260000002E-10</c:v>
                </c:pt>
                <c:pt idx="123786">
                  <c:v>4.3207327449999997E-10</c:v>
                </c:pt>
                <c:pt idx="123787">
                  <c:v>1.8792488610000001E-9</c:v>
                </c:pt>
                <c:pt idx="123788">
                  <c:v>1.986194064E-10</c:v>
                </c:pt>
                <c:pt idx="123789">
                  <c:v>1.324072825E-10</c:v>
                </c:pt>
                <c:pt idx="123790">
                  <c:v>1.4990626420000001E-10</c:v>
                </c:pt>
                <c:pt idx="123791">
                  <c:v>3.1646642740000002E-10</c:v>
                </c:pt>
                <c:pt idx="123792">
                  <c:v>4.5214913020000003E-11</c:v>
                </c:pt>
                <c:pt idx="123793">
                  <c:v>1.3452492449999999E-10</c:v>
                </c:pt>
                <c:pt idx="123794">
                  <c:v>9.9432798189999999E-11</c:v>
                </c:pt>
                <c:pt idx="123795">
                  <c:v>3.9949226979999999E-10</c:v>
                </c:pt>
                <c:pt idx="123796">
                  <c:v>4.1067100829999999E-11</c:v>
                </c:pt>
                <c:pt idx="123797">
                  <c:v>2.8454582059999999E-11</c:v>
                </c:pt>
                <c:pt idx="123798">
                  <c:v>2.927025331E-11</c:v>
                </c:pt>
                <c:pt idx="123799">
                  <c:v>6.1707651440000006E-11</c:v>
                </c:pt>
                <c:pt idx="123800">
                  <c:v>2.9179313530000003E-11</c:v>
                </c:pt>
                <c:pt idx="123801">
                  <c:v>3.091353496E-11</c:v>
                </c:pt>
                <c:pt idx="123802">
                  <c:v>2.4310133749999999E-11</c:v>
                </c:pt>
                <c:pt idx="123803">
                  <c:v>2.0198424249999999E-9</c:v>
                </c:pt>
                <c:pt idx="123804">
                  <c:v>7.5071473719999999E-11</c:v>
                </c:pt>
                <c:pt idx="123805">
                  <c:v>3.585035127E-10</c:v>
                </c:pt>
                <c:pt idx="123806">
                  <c:v>1.1136736030000001E-9</c:v>
                </c:pt>
                <c:pt idx="123807">
                  <c:v>1.7006924670000001E-8</c:v>
                </c:pt>
                <c:pt idx="123808">
                  <c:v>7.6778973290000003E-10</c:v>
                </c:pt>
                <c:pt idx="123809">
                  <c:v>1.5342377189999999E-10</c:v>
                </c:pt>
                <c:pt idx="123810">
                  <c:v>2.991093976E-10</c:v>
                </c:pt>
                <c:pt idx="123811">
                  <c:v>1.793357728E-9</c:v>
                </c:pt>
                <c:pt idx="123812">
                  <c:v>3.6447849239999999E-10</c:v>
                </c:pt>
                <c:pt idx="123813">
                  <c:v>2.1940803240000001E-10</c:v>
                </c:pt>
                <c:pt idx="123814">
                  <c:v>2.5934917499999998E-10</c:v>
                </c:pt>
                <c:pt idx="123815">
                  <c:v>9.2434505599999996E-10</c:v>
                </c:pt>
                <c:pt idx="123816">
                  <c:v>1.7756003560000001E-10</c:v>
                </c:pt>
                <c:pt idx="123817">
                  <c:v>2.0322981559999999E-10</c:v>
                </c:pt>
                <c:pt idx="123818">
                  <c:v>1.71617258E-10</c:v>
                </c:pt>
                <c:pt idx="123819">
                  <c:v>1.297784612E-9</c:v>
                </c:pt>
                <c:pt idx="123820">
                  <c:v>4.8384407480000001E-11</c:v>
                </c:pt>
                <c:pt idx="123821">
                  <c:v>1.2093346280000001E-10</c:v>
                </c:pt>
                <c:pt idx="123822">
                  <c:v>7.0334526840000005E-11</c:v>
                </c:pt>
                <c:pt idx="123823">
                  <c:v>1.822028595E-9</c:v>
                </c:pt>
                <c:pt idx="123824">
                  <c:v>1.0155955729999999E-11</c:v>
                </c:pt>
                <c:pt idx="123825">
                  <c:v>4.4310503629999999E-11</c:v>
                </c:pt>
                <c:pt idx="123826">
                  <c:v>1.148017611E-11</c:v>
                </c:pt>
                <c:pt idx="123827">
                  <c:v>6.9954382390000005E-11</c:v>
                </c:pt>
                <c:pt idx="123828">
                  <c:v>1.701587623E-11</c:v>
                </c:pt>
                <c:pt idx="123829">
                  <c:v>8.9662236169999997E-12</c:v>
                </c:pt>
                <c:pt idx="123830">
                  <c:v>1.7930943200000001E-11</c:v>
                </c:pt>
                <c:pt idx="123831">
                  <c:v>2.5058326160000002E-10</c:v>
                </c:pt>
                <c:pt idx="123832">
                  <c:v>6.3493747380000004E-11</c:v>
                </c:pt>
                <c:pt idx="123833">
                  <c:v>4.9676434950000002E-11</c:v>
                </c:pt>
                <c:pt idx="123834">
                  <c:v>5.9734389190000004E-11</c:v>
                </c:pt>
                <c:pt idx="123835">
                  <c:v>1.5950049760000001E-9</c:v>
                </c:pt>
                <c:pt idx="123836">
                  <c:v>5.1688822179999997E-11</c:v>
                </c:pt>
                <c:pt idx="123837">
                  <c:v>1.056172295E-10</c:v>
                </c:pt>
                <c:pt idx="123838">
                  <c:v>1.1459691619999999E-10</c:v>
                </c:pt>
                <c:pt idx="123839">
                  <c:v>4.1657225200000002E-10</c:v>
                </c:pt>
                <c:pt idx="123840">
                  <c:v>7.5020469589999997E-11</c:v>
                </c:pt>
                <c:pt idx="123841">
                  <c:v>8.3101569629999996E-11</c:v>
                </c:pt>
                <c:pt idx="123842">
                  <c:v>7.0775199099999998E-11</c:v>
                </c:pt>
                <c:pt idx="123843">
                  <c:v>7.2354343310000001E-10</c:v>
                </c:pt>
                <c:pt idx="123844">
                  <c:v>2.5818483979999999E-11</c:v>
                </c:pt>
                <c:pt idx="123845">
                  <c:v>2.751938223E-11</c:v>
                </c:pt>
                <c:pt idx="123846">
                  <c:v>1.5842585870000001E-11</c:v>
                </c:pt>
                <c:pt idx="123847">
                  <c:v>1.9768569629999999E-9</c:v>
                </c:pt>
                <c:pt idx="123848">
                  <c:v>3.1969201260000001E-12</c:v>
                </c:pt>
                <c:pt idx="123849">
                  <c:v>7.2086767659999997E-16</c:v>
                </c:pt>
                <c:pt idx="123850">
                  <c:v>2.081511389E-12</c:v>
                </c:pt>
                <c:pt idx="123851">
                  <c:v>2.9129498949999997E-11</c:v>
                </c:pt>
                <c:pt idx="123852">
                  <c:v>1.9577924650000001E-11</c:v>
                </c:pt>
                <c:pt idx="123853">
                  <c:v>3.3375399900000003E-11</c:v>
                </c:pt>
                <c:pt idx="123854">
                  <c:v>5.0097769720000001E-11</c:v>
                </c:pt>
                <c:pt idx="123855">
                  <c:v>2.521062725E-9</c:v>
                </c:pt>
                <c:pt idx="123856">
                  <c:v>8.8979654790000001E-11</c:v>
                </c:pt>
                <c:pt idx="123857">
                  <c:v>5.6817136209999998E-11</c:v>
                </c:pt>
                <c:pt idx="123858">
                  <c:v>4.8503341999999998E-11</c:v>
                </c:pt>
                <c:pt idx="123859">
                  <c:v>1.776556709E-9</c:v>
                </c:pt>
                <c:pt idx="123860">
                  <c:v>1.3445445349999999E-10</c:v>
                </c:pt>
                <c:pt idx="123861">
                  <c:v>9.2875845100000002E-11</c:v>
                </c:pt>
                <c:pt idx="123862">
                  <c:v>6.6642313050000004E-11</c:v>
                </c:pt>
                <c:pt idx="123863">
                  <c:v>2.7469551259999999E-10</c:v>
                </c:pt>
                <c:pt idx="123864">
                  <c:v>1.1520620020000001E-10</c:v>
                </c:pt>
                <c:pt idx="123865">
                  <c:v>2.523171298E-11</c:v>
                </c:pt>
                <c:pt idx="123866">
                  <c:v>3.5808392619999999E-11</c:v>
                </c:pt>
                <c:pt idx="123867">
                  <c:v>7.1998088579999998E-9</c:v>
                </c:pt>
                <c:pt idx="123868">
                  <c:v>5.6309411920000003E-11</c:v>
                </c:pt>
                <c:pt idx="123869">
                  <c:v>2.8744699989999998E-11</c:v>
                </c:pt>
                <c:pt idx="123870">
                  <c:v>4.430005813E-12</c:v>
                </c:pt>
                <c:pt idx="123871">
                  <c:v>1.1120676079999999E-11</c:v>
                </c:pt>
                <c:pt idx="123872">
                  <c:v>1.035437938E-11</c:v>
                </c:pt>
                <c:pt idx="123873">
                  <c:v>2.6563211760000001E-11</c:v>
                </c:pt>
                <c:pt idx="123874">
                  <c:v>5.2985816720000001E-11</c:v>
                </c:pt>
                <c:pt idx="123875">
                  <c:v>1.818698501E-9</c:v>
                </c:pt>
                <c:pt idx="123876">
                  <c:v>2.2507778860000001E-10</c:v>
                </c:pt>
                <c:pt idx="123877">
                  <c:v>7.676996854E-11</c:v>
                </c:pt>
                <c:pt idx="123878">
                  <c:v>7.2999834700000005E-11</c:v>
                </c:pt>
                <c:pt idx="123879">
                  <c:v>7.5188605579999999E-9</c:v>
                </c:pt>
                <c:pt idx="123880">
                  <c:v>2.9226222180000002E-10</c:v>
                </c:pt>
                <c:pt idx="123881">
                  <c:v>2.7659500469999998E-10</c:v>
                </c:pt>
                <c:pt idx="123882">
                  <c:v>1.148308456E-10</c:v>
                </c:pt>
                <c:pt idx="123883">
                  <c:v>8.990930907E-10</c:v>
                </c:pt>
                <c:pt idx="123884">
                  <c:v>4.7269679270000003E-10</c:v>
                </c:pt>
                <c:pt idx="123885">
                  <c:v>1.8279589460000001E-10</c:v>
                </c:pt>
                <c:pt idx="123886">
                  <c:v>2.629235571E-10</c:v>
                </c:pt>
                <c:pt idx="123887">
                  <c:v>1.9617587119999999E-8</c:v>
                </c:pt>
                <c:pt idx="123888">
                  <c:v>6.5978795299999995E-10</c:v>
                </c:pt>
                <c:pt idx="123889">
                  <c:v>7.8299355680000004E-10</c:v>
                </c:pt>
                <c:pt idx="123890">
                  <c:v>3.729385462E-10</c:v>
                </c:pt>
                <c:pt idx="123891">
                  <c:v>2.0804524800000001E-9</c:v>
                </c:pt>
                <c:pt idx="123892">
                  <c:v>2.5310526129999999E-10</c:v>
                </c:pt>
                <c:pt idx="123893">
                  <c:v>1.246726875E-10</c:v>
                </c:pt>
                <c:pt idx="123894">
                  <c:v>6.8609012140000003E-11</c:v>
                </c:pt>
                <c:pt idx="123895">
                  <c:v>1.322111988E-9</c:v>
                </c:pt>
                <c:pt idx="123896">
                  <c:v>6.8399760719999998E-11</c:v>
                </c:pt>
                <c:pt idx="123897">
                  <c:v>5.4369637659999999E-12</c:v>
                </c:pt>
                <c:pt idx="123898">
                  <c:v>4.4381278919999997E-11</c:v>
                </c:pt>
                <c:pt idx="123899">
                  <c:v>1.1709476959999999E-10</c:v>
                </c:pt>
                <c:pt idx="123900">
                  <c:v>8.8010238080000007E-12</c:v>
                </c:pt>
                <c:pt idx="123901">
                  <c:v>6.1363014480000001E-11</c:v>
                </c:pt>
                <c:pt idx="123902">
                  <c:v>2.7257374510000001E-11</c:v>
                </c:pt>
                <c:pt idx="123903">
                  <c:v>1.7956367559999999E-10</c:v>
                </c:pt>
                <c:pt idx="123904">
                  <c:v>9.1670310320000006E-11</c:v>
                </c:pt>
                <c:pt idx="123905">
                  <c:v>1.3550748540000001E-10</c:v>
                </c:pt>
                <c:pt idx="123906">
                  <c:v>8.4939561040000003E-12</c:v>
                </c:pt>
                <c:pt idx="123907">
                  <c:v>1.794486288E-9</c:v>
                </c:pt>
                <c:pt idx="123908">
                  <c:v>1.5446075530000001E-10</c:v>
                </c:pt>
                <c:pt idx="123909">
                  <c:v>3.5745811850000001E-10</c:v>
                </c:pt>
                <c:pt idx="123910">
                  <c:v>2.605609739E-10</c:v>
                </c:pt>
                <c:pt idx="123911">
                  <c:v>6.5212283380000002E-10</c:v>
                </c:pt>
                <c:pt idx="123912">
                  <c:v>1.7681314530000001E-10</c:v>
                </c:pt>
                <c:pt idx="123913">
                  <c:v>9.8373977909999997E-11</c:v>
                </c:pt>
                <c:pt idx="123914">
                  <c:v>5.7565405540000001E-11</c:v>
                </c:pt>
                <c:pt idx="123915">
                  <c:v>1.220026775E-10</c:v>
                </c:pt>
                <c:pt idx="123916">
                  <c:v>3.736070399E-11</c:v>
                </c:pt>
                <c:pt idx="123917">
                  <c:v>8.1177077439999996E-11</c:v>
                </c:pt>
                <c:pt idx="123918">
                  <c:v>3.1626039249999999E-10</c:v>
                </c:pt>
                <c:pt idx="123919">
                  <c:v>5.4114150909999999E-9</c:v>
                </c:pt>
                <c:pt idx="123920">
                  <c:v>2.2956103899999999E-10</c:v>
                </c:pt>
                <c:pt idx="123921">
                  <c:v>1.60941869E-10</c:v>
                </c:pt>
                <c:pt idx="123922">
                  <c:v>7.7821508570000002E-11</c:v>
                </c:pt>
                <c:pt idx="123923">
                  <c:v>4.6351054339999998E-10</c:v>
                </c:pt>
                <c:pt idx="123924">
                  <c:v>1.4254063289999999E-10</c:v>
                </c:pt>
                <c:pt idx="123925">
                  <c:v>3.1338600299999999E-10</c:v>
                </c:pt>
                <c:pt idx="123926">
                  <c:v>2.6748063769999999E-11</c:v>
                </c:pt>
                <c:pt idx="123927">
                  <c:v>1.820973681E-9</c:v>
                </c:pt>
                <c:pt idx="123928">
                  <c:v>4.1696161589999999E-10</c:v>
                </c:pt>
                <c:pt idx="123929">
                  <c:v>9.5191532750000008E-10</c:v>
                </c:pt>
                <c:pt idx="123930">
                  <c:v>7.1942041499999997E-10</c:v>
                </c:pt>
                <c:pt idx="123931">
                  <c:v>2.0140731269999999E-9</c:v>
                </c:pt>
                <c:pt idx="123932">
                  <c:v>8.5537235700000005E-10</c:v>
                </c:pt>
                <c:pt idx="123933">
                  <c:v>5.3363137490000004E-10</c:v>
                </c:pt>
                <c:pt idx="123934">
                  <c:v>1.0535016600000001E-11</c:v>
                </c:pt>
                <c:pt idx="123935">
                  <c:v>1.022051458E-9</c:v>
                </c:pt>
                <c:pt idx="123936">
                  <c:v>1.496464543E-9</c:v>
                </c:pt>
                <c:pt idx="123937">
                  <c:v>1.01285949E-9</c:v>
                </c:pt>
                <c:pt idx="123938">
                  <c:v>5.5172286699999996E-9</c:v>
                </c:pt>
                <c:pt idx="123939">
                  <c:v>3.0314632390000001E-8</c:v>
                </c:pt>
                <c:pt idx="123940">
                  <c:v>1.3702545959999999E-9</c:v>
                </c:pt>
                <c:pt idx="123941">
                  <c:v>1.4784237290000001E-9</c:v>
                </c:pt>
                <c:pt idx="123942">
                  <c:v>5.9240978130000003E-10</c:v>
                </c:pt>
                <c:pt idx="123943">
                  <c:v>1.7568052419999999E-10</c:v>
                </c:pt>
                <c:pt idx="123944">
                  <c:v>1.9556052340000001E-10</c:v>
                </c:pt>
                <c:pt idx="123945">
                  <c:v>2.297580019E-10</c:v>
                </c:pt>
                <c:pt idx="123946">
                  <c:v>8.7247436499999999E-11</c:v>
                </c:pt>
                <c:pt idx="123947">
                  <c:v>9.570470984E-11</c:v>
                </c:pt>
                <c:pt idx="123948">
                  <c:v>7.6671649089999998E-11</c:v>
                </c:pt>
                <c:pt idx="123949">
                  <c:v>5.9207815750000002E-11</c:v>
                </c:pt>
                <c:pt idx="123950">
                  <c:v>9.2629624030000003E-11</c:v>
                </c:pt>
                <c:pt idx="123951">
                  <c:v>5.9621196320000005E-11</c:v>
                </c:pt>
                <c:pt idx="123952">
                  <c:v>1.9953574679999999E-11</c:v>
                </c:pt>
                <c:pt idx="123953">
                  <c:v>7.4549488630000005E-11</c:v>
                </c:pt>
                <c:pt idx="123954">
                  <c:v>1.2715692859999999E-10</c:v>
                </c:pt>
                <c:pt idx="123955">
                  <c:v>1.048625437E-10</c:v>
                </c:pt>
                <c:pt idx="123956">
                  <c:v>4.8553435370000003E-11</c:v>
                </c:pt>
                <c:pt idx="123957">
                  <c:v>1.851270333E-10</c:v>
                </c:pt>
                <c:pt idx="123958">
                  <c:v>2.074443407E-10</c:v>
                </c:pt>
                <c:pt idx="123959">
                  <c:v>7.1821116870000004E-10</c:v>
                </c:pt>
                <c:pt idx="123960">
                  <c:v>5.7854700660000003E-11</c:v>
                </c:pt>
                <c:pt idx="123961">
                  <c:v>1.255513104E-10</c:v>
                </c:pt>
                <c:pt idx="123962">
                  <c:v>2.320493876E-11</c:v>
                </c:pt>
                <c:pt idx="123963">
                  <c:v>2.6242108670000002E-10</c:v>
                </c:pt>
                <c:pt idx="123964">
                  <c:v>2.080501172E-10</c:v>
                </c:pt>
                <c:pt idx="123965">
                  <c:v>1.7156517590000001E-10</c:v>
                </c:pt>
                <c:pt idx="123966">
                  <c:v>9.5169871769999997E-12</c:v>
                </c:pt>
                <c:pt idx="123967">
                  <c:v>7.5007840149999998E-10</c:v>
                </c:pt>
                <c:pt idx="123968">
                  <c:v>2.2770986590000001E-10</c:v>
                </c:pt>
                <c:pt idx="123969">
                  <c:v>5.7555917050000001E-12</c:v>
                </c:pt>
                <c:pt idx="123970">
                  <c:v>2.1792152799999999E-9</c:v>
                </c:pt>
                <c:pt idx="123971">
                  <c:v>1.524490819E-9</c:v>
                </c:pt>
                <c:pt idx="123972">
                  <c:v>7.7611481679999998E-10</c:v>
                </c:pt>
                <c:pt idx="123973">
                  <c:v>1.165903414E-10</c:v>
                </c:pt>
                <c:pt idx="123974">
                  <c:v>1.872390549E-9</c:v>
                </c:pt>
                <c:pt idx="123975">
                  <c:v>1.0513751960000001E-9</c:v>
                </c:pt>
                <c:pt idx="123976">
                  <c:v>4.608918392E-10</c:v>
                </c:pt>
                <c:pt idx="123977">
                  <c:v>3.4796970739999999E-10</c:v>
                </c:pt>
                <c:pt idx="123978">
                  <c:v>1.823824744E-8</c:v>
                </c:pt>
                <c:pt idx="123979">
                  <c:v>4.538832105E-8</c:v>
                </c:pt>
                <c:pt idx="123980">
                  <c:v>9.0916262119999997E-9</c:v>
                </c:pt>
                <c:pt idx="123981">
                  <c:v>7.40054149E-9</c:v>
                </c:pt>
                <c:pt idx="123982">
                  <c:v>1.292888312E-8</c:v>
                </c:pt>
                <c:pt idx="123983">
                  <c:v>5.6940993229999999E-9</c:v>
                </c:pt>
                <c:pt idx="123984">
                  <c:v>1.267112855E-10</c:v>
                </c:pt>
                <c:pt idx="123985">
                  <c:v>2.3143963189999999E-10</c:v>
                </c:pt>
                <c:pt idx="123986">
                  <c:v>1.104936173E-9</c:v>
                </c:pt>
                <c:pt idx="123987">
                  <c:v>1.213718123E-9</c:v>
                </c:pt>
                <c:pt idx="123988">
                  <c:v>2.9388915110000002E-10</c:v>
                </c:pt>
                <c:pt idx="123989">
                  <c:v>5.2187147610000001E-10</c:v>
                </c:pt>
                <c:pt idx="123990">
                  <c:v>2.328809163E-9</c:v>
                </c:pt>
                <c:pt idx="123991">
                  <c:v>2.2457606220000001E-9</c:v>
                </c:pt>
                <c:pt idx="123992">
                  <c:v>2.303225957E-11</c:v>
                </c:pt>
                <c:pt idx="123993">
                  <c:v>1.2018225139999999E-10</c:v>
                </c:pt>
                <c:pt idx="123994">
                  <c:v>1.462212357E-10</c:v>
                </c:pt>
                <c:pt idx="123995">
                  <c:v>1.9445131080000001E-10</c:v>
                </c:pt>
                <c:pt idx="123996">
                  <c:v>7.3007372640000002E-11</c:v>
                </c:pt>
                <c:pt idx="123997">
                  <c:v>1.0676017329999999E-10</c:v>
                </c:pt>
                <c:pt idx="123998">
                  <c:v>1.313868248E-10</c:v>
                </c:pt>
                <c:pt idx="123999">
                  <c:v>9.5122947060000003E-11</c:v>
                </c:pt>
                <c:pt idx="124000">
                  <c:v>2.2752862390000001E-10</c:v>
                </c:pt>
                <c:pt idx="124001">
                  <c:v>1.208383412E-10</c:v>
                </c:pt>
                <c:pt idx="124002">
                  <c:v>8.5772743180000006E-12</c:v>
                </c:pt>
                <c:pt idx="124003">
                  <c:v>9.218854033E-11</c:v>
                </c:pt>
                <c:pt idx="124004">
                  <c:v>9.2052073189999996E-11</c:v>
                </c:pt>
                <c:pt idx="124005">
                  <c:v>1.035638616E-10</c:v>
                </c:pt>
                <c:pt idx="124006">
                  <c:v>9.8500802469999998E-11</c:v>
                </c:pt>
                <c:pt idx="124007">
                  <c:v>2.1155373489999999E-10</c:v>
                </c:pt>
                <c:pt idx="124008">
                  <c:v>2.069660122E-10</c:v>
                </c:pt>
                <c:pt idx="124009">
                  <c:v>8.1319073879999996E-11</c:v>
                </c:pt>
                <c:pt idx="124010">
                  <c:v>1.5139003960000001E-9</c:v>
                </c:pt>
                <c:pt idx="124011">
                  <c:v>1.550685708E-9</c:v>
                </c:pt>
                <c:pt idx="124012">
                  <c:v>7.9566017780000004E-10</c:v>
                </c:pt>
                <c:pt idx="124013">
                  <c:v>1.5039725650000001E-9</c:v>
                </c:pt>
                <c:pt idx="124014">
                  <c:v>3.836820153E-10</c:v>
                </c:pt>
                <c:pt idx="124015">
                  <c:v>2.8876431410000002E-10</c:v>
                </c:pt>
                <c:pt idx="124016">
                  <c:v>8.6248822939999995E-10</c:v>
                </c:pt>
                <c:pt idx="124017">
                  <c:v>1.0189796879999999E-9</c:v>
                </c:pt>
                <c:pt idx="124018">
                  <c:v>1.9062662109999999E-9</c:v>
                </c:pt>
                <c:pt idx="124019">
                  <c:v>2.8566184329999999E-9</c:v>
                </c:pt>
                <c:pt idx="124020">
                  <c:v>4.6001521579999999E-9</c:v>
                </c:pt>
                <c:pt idx="124021">
                  <c:v>8.5143363410000002E-9</c:v>
                </c:pt>
                <c:pt idx="124022">
                  <c:v>2.3676212840000001E-8</c:v>
                </c:pt>
                <c:pt idx="124023">
                  <c:v>1.282986446E-8</c:v>
                </c:pt>
                <c:pt idx="124024">
                  <c:v>7.4121225920000003E-10</c:v>
                </c:pt>
                <c:pt idx="124025">
                  <c:v>1.054056723E-10</c:v>
                </c:pt>
                <c:pt idx="124026">
                  <c:v>2.091912594E-9</c:v>
                </c:pt>
                <c:pt idx="124027">
                  <c:v>1.4697628730000001E-9</c:v>
                </c:pt>
                <c:pt idx="124028">
                  <c:v>4.5076668460000002E-10</c:v>
                </c:pt>
                <c:pt idx="124029">
                  <c:v>6.3156604100000001E-10</c:v>
                </c:pt>
                <c:pt idx="124030">
                  <c:v>4.2167922270000003E-8</c:v>
                </c:pt>
                <c:pt idx="124031">
                  <c:v>1.47081395E-8</c:v>
                </c:pt>
                <c:pt idx="124032">
                  <c:v>6.0516141820000003E-9</c:v>
                </c:pt>
                <c:pt idx="124033">
                  <c:v>3.8926371949999999E-9</c:v>
                </c:pt>
                <c:pt idx="124034">
                  <c:v>4.0628750729999997E-9</c:v>
                </c:pt>
                <c:pt idx="124035">
                  <c:v>1.8256972870000001E-10</c:v>
                </c:pt>
                <c:pt idx="124036">
                  <c:v>5.0915079649999999E-10</c:v>
                </c:pt>
                <c:pt idx="124037">
                  <c:v>2.1585341800000001E-10</c:v>
                </c:pt>
                <c:pt idx="124038">
                  <c:v>5.680954325E-10</c:v>
                </c:pt>
                <c:pt idx="124039">
                  <c:v>9.5471121519999998E-11</c:v>
                </c:pt>
                <c:pt idx="124040">
                  <c:v>3.429255545E-10</c:v>
                </c:pt>
                <c:pt idx="124041">
                  <c:v>7.8569005989999995E-11</c:v>
                </c:pt>
                <c:pt idx="124042">
                  <c:v>4.422086272E-10</c:v>
                </c:pt>
                <c:pt idx="124043">
                  <c:v>1.0937714750000001E-11</c:v>
                </c:pt>
                <c:pt idx="124044">
                  <c:v>6.1114179399999998E-11</c:v>
                </c:pt>
                <c:pt idx="124045">
                  <c:v>8.1170538910000006E-11</c:v>
                </c:pt>
                <c:pt idx="124046">
                  <c:v>9.9729315369999994E-11</c:v>
                </c:pt>
                <c:pt idx="124047">
                  <c:v>7.9754999900000003E-11</c:v>
                </c:pt>
                <c:pt idx="124048">
                  <c:v>8.0516421029999998E-11</c:v>
                </c:pt>
                <c:pt idx="124049">
                  <c:v>7.652090023E-11</c:v>
                </c:pt>
                <c:pt idx="124050">
                  <c:v>8.3270604450000005E-11</c:v>
                </c:pt>
                <c:pt idx="124051">
                  <c:v>1.4779601459999999E-10</c:v>
                </c:pt>
                <c:pt idx="124052">
                  <c:v>5.9617787239999998E-11</c:v>
                </c:pt>
                <c:pt idx="124053">
                  <c:v>1.6426685290000001E-11</c:v>
                </c:pt>
                <c:pt idx="124054">
                  <c:v>1.0650812659999999E-9</c:v>
                </c:pt>
                <c:pt idx="124055">
                  <c:v>6.7229534079999997E-11</c:v>
                </c:pt>
                <c:pt idx="124056">
                  <c:v>1.4152352130000001E-11</c:v>
                </c:pt>
                <c:pt idx="124057">
                  <c:v>5.3318737690000002E-11</c:v>
                </c:pt>
                <c:pt idx="124058">
                  <c:v>1.0297552940000001E-9</c:v>
                </c:pt>
                <c:pt idx="124059">
                  <c:v>2.0329845139999999E-10</c:v>
                </c:pt>
                <c:pt idx="124060">
                  <c:v>2.157862375E-11</c:v>
                </c:pt>
                <c:pt idx="124061">
                  <c:v>3.7764622169999998E-10</c:v>
                </c:pt>
                <c:pt idx="124062">
                  <c:v>3.7843384700000002E-9</c:v>
                </c:pt>
                <c:pt idx="124063">
                  <c:v>1.081771546E-9</c:v>
                </c:pt>
                <c:pt idx="124064">
                  <c:v>9.348664401E-11</c:v>
                </c:pt>
                <c:pt idx="124065">
                  <c:v>3.4561876110000002E-11</c:v>
                </c:pt>
                <c:pt idx="124066">
                  <c:v>4.1660648989999997E-9</c:v>
                </c:pt>
                <c:pt idx="124067">
                  <c:v>4.2323819270000001E-10</c:v>
                </c:pt>
                <c:pt idx="124068">
                  <c:v>2.1594959659999999E-10</c:v>
                </c:pt>
                <c:pt idx="124069">
                  <c:v>2.8236411059999999E-12</c:v>
                </c:pt>
                <c:pt idx="124070">
                  <c:v>3.8596537589999998E-8</c:v>
                </c:pt>
                <c:pt idx="124071">
                  <c:v>7.5791820820000003E-9</c:v>
                </c:pt>
                <c:pt idx="124072">
                  <c:v>6.0560558940000001E-9</c:v>
                </c:pt>
                <c:pt idx="124073">
                  <c:v>1.137072263E-8</c:v>
                </c:pt>
                <c:pt idx="124074">
                  <c:v>7.7125312960000002E-8</c:v>
                </c:pt>
                <c:pt idx="124075">
                  <c:v>5.7242674430000003E-9</c:v>
                </c:pt>
                <c:pt idx="124076">
                  <c:v>2.4318270290000001E-10</c:v>
                </c:pt>
                <c:pt idx="124077">
                  <c:v>7.4746033640000005E-10</c:v>
                </c:pt>
                <c:pt idx="124078">
                  <c:v>3.2381481029999999E-9</c:v>
                </c:pt>
                <c:pt idx="124079">
                  <c:v>1.034882507E-9</c:v>
                </c:pt>
                <c:pt idx="124080">
                  <c:v>2.5021630389999999E-10</c:v>
                </c:pt>
                <c:pt idx="124081">
                  <c:v>3.2877296169999998E-10</c:v>
                </c:pt>
                <c:pt idx="124082">
                  <c:v>7.1571061859999999E-10</c:v>
                </c:pt>
                <c:pt idx="124083">
                  <c:v>1.7438696720000001E-10</c:v>
                </c:pt>
                <c:pt idx="124084">
                  <c:v>2.1781205380000001E-10</c:v>
                </c:pt>
                <c:pt idx="124085">
                  <c:v>1.929225327E-10</c:v>
                </c:pt>
                <c:pt idx="124086">
                  <c:v>4.4840658780000001E-10</c:v>
                </c:pt>
                <c:pt idx="124087">
                  <c:v>3.0895383440000001E-11</c:v>
                </c:pt>
                <c:pt idx="124088">
                  <c:v>1.2024235150000001E-10</c:v>
                </c:pt>
                <c:pt idx="124089">
                  <c:v>7.6693082159999999E-11</c:v>
                </c:pt>
                <c:pt idx="124090">
                  <c:v>4.055255103E-10</c:v>
                </c:pt>
                <c:pt idx="124091">
                  <c:v>1.682186686E-11</c:v>
                </c:pt>
                <c:pt idx="124092">
                  <c:v>6.6754335840000003E-11</c:v>
                </c:pt>
                <c:pt idx="124093">
                  <c:v>4.0272936289999999E-11</c:v>
                </c:pt>
                <c:pt idx="124094">
                  <c:v>2.8687126399999999E-11</c:v>
                </c:pt>
                <c:pt idx="124095">
                  <c:v>2.8405241789999999E-11</c:v>
                </c:pt>
                <c:pt idx="124096">
                  <c:v>2.8307262760000002E-11</c:v>
                </c:pt>
                <c:pt idx="124097">
                  <c:v>2.8346126190000001E-11</c:v>
                </c:pt>
                <c:pt idx="124098">
                  <c:v>2.265901772E-11</c:v>
                </c:pt>
                <c:pt idx="124099">
                  <c:v>2.530258711E-11</c:v>
                </c:pt>
                <c:pt idx="124100">
                  <c:v>3.2198749189999998E-11</c:v>
                </c:pt>
                <c:pt idx="124101">
                  <c:v>4.42476558E-11</c:v>
                </c:pt>
                <c:pt idx="124102">
                  <c:v>6.021734687E-10</c:v>
                </c:pt>
                <c:pt idx="124103">
                  <c:v>2.5356968999999999E-11</c:v>
                </c:pt>
                <c:pt idx="124104">
                  <c:v>1.381369491E-10</c:v>
                </c:pt>
                <c:pt idx="124105">
                  <c:v>1.040582076E-10</c:v>
                </c:pt>
                <c:pt idx="124106">
                  <c:v>5.7919252159999995E-10</c:v>
                </c:pt>
                <c:pt idx="124107">
                  <c:v>1.307989522E-11</c:v>
                </c:pt>
                <c:pt idx="124108">
                  <c:v>2.2535160150000001E-10</c:v>
                </c:pt>
                <c:pt idx="124109">
                  <c:v>1.9167692299999999E-10</c:v>
                </c:pt>
                <c:pt idx="124110">
                  <c:v>3.1476341249999999E-9</c:v>
                </c:pt>
                <c:pt idx="124111">
                  <c:v>1.3964867810000001E-10</c:v>
                </c:pt>
                <c:pt idx="124112">
                  <c:v>1.078442896E-9</c:v>
                </c:pt>
                <c:pt idx="124113">
                  <c:v>2.0301705510000001E-9</c:v>
                </c:pt>
                <c:pt idx="124114">
                  <c:v>1.012761882E-7</c:v>
                </c:pt>
                <c:pt idx="124115">
                  <c:v>2.0423640170000001E-9</c:v>
                </c:pt>
                <c:pt idx="124116">
                  <c:v>3.6918531340000001E-11</c:v>
                </c:pt>
                <c:pt idx="124117">
                  <c:v>2.9125849639999998E-10</c:v>
                </c:pt>
                <c:pt idx="124118">
                  <c:v>2.4589676829999999E-9</c:v>
                </c:pt>
                <c:pt idx="124119">
                  <c:v>2.8486908109999998E-10</c:v>
                </c:pt>
                <c:pt idx="124120">
                  <c:v>1.791185314E-10</c:v>
                </c:pt>
                <c:pt idx="124121">
                  <c:v>2.8470540290000002E-10</c:v>
                </c:pt>
                <c:pt idx="124122">
                  <c:v>2.1952425879999999E-8</c:v>
                </c:pt>
                <c:pt idx="124123">
                  <c:v>3.1831990360000001E-11</c:v>
                </c:pt>
                <c:pt idx="124124">
                  <c:v>4.9382514850000003E-10</c:v>
                </c:pt>
                <c:pt idx="124125">
                  <c:v>5.0234246649999998E-10</c:v>
                </c:pt>
                <c:pt idx="124126">
                  <c:v>7.1005082800000001E-9</c:v>
                </c:pt>
                <c:pt idx="124127">
                  <c:v>1.3293769749999999E-10</c:v>
                </c:pt>
                <c:pt idx="124128">
                  <c:v>1.4283972470000001E-10</c:v>
                </c:pt>
                <c:pt idx="124129">
                  <c:v>1.437739995E-10</c:v>
                </c:pt>
                <c:pt idx="124130">
                  <c:v>4.263729375E-10</c:v>
                </c:pt>
                <c:pt idx="124131">
                  <c:v>2.3404913090000001E-11</c:v>
                </c:pt>
                <c:pt idx="124132">
                  <c:v>6.0289376620000001E-11</c:v>
                </c:pt>
                <c:pt idx="124133">
                  <c:v>6.973118011E-11</c:v>
                </c:pt>
                <c:pt idx="124134">
                  <c:v>5.4228761550000001E-9</c:v>
                </c:pt>
                <c:pt idx="124135">
                  <c:v>2.7913605269999998E-11</c:v>
                </c:pt>
                <c:pt idx="124136">
                  <c:v>3.6893556179999997E-12</c:v>
                </c:pt>
                <c:pt idx="124137">
                  <c:v>1.5860761300000001E-12</c:v>
                </c:pt>
                <c:pt idx="124138">
                  <c:v>5.8041448360000004E-13</c:v>
                </c:pt>
                <c:pt idx="124139">
                  <c:v>7.1370320999999999E-13</c:v>
                </c:pt>
                <c:pt idx="124140">
                  <c:v>1.154913308E-12</c:v>
                </c:pt>
                <c:pt idx="124141">
                  <c:v>1.8652603729999999E-12</c:v>
                </c:pt>
                <c:pt idx="124142">
                  <c:v>1.2622643240000001E-10</c:v>
                </c:pt>
                <c:pt idx="124143">
                  <c:v>8.0721258740000003E-13</c:v>
                </c:pt>
                <c:pt idx="124144">
                  <c:v>7.7850206030000001E-13</c:v>
                </c:pt>
                <c:pt idx="124145">
                  <c:v>1.9962473240000001E-13</c:v>
                </c:pt>
                <c:pt idx="124146">
                  <c:v>1.3719024079999999E-14</c:v>
                </c:pt>
                <c:pt idx="124147">
                  <c:v>6.3909623110000002E-13</c:v>
                </c:pt>
                <c:pt idx="124148">
                  <c:v>2.5096313740000001E-12</c:v>
                </c:pt>
                <c:pt idx="124149">
                  <c:v>5.2648784609999996E-12</c:v>
                </c:pt>
                <c:pt idx="124150">
                  <c:v>1.403040466E-10</c:v>
                </c:pt>
                <c:pt idx="124151">
                  <c:v>2.7503898680000001E-11</c:v>
                </c:pt>
                <c:pt idx="124152">
                  <c:v>2.866584955E-11</c:v>
                </c:pt>
                <c:pt idx="124153">
                  <c:v>2.5029579250000001E-11</c:v>
                </c:pt>
                <c:pt idx="124154">
                  <c:v>1.2310075550000001E-8</c:v>
                </c:pt>
                <c:pt idx="124155">
                  <c:v>1.7089808190000001E-10</c:v>
                </c:pt>
                <c:pt idx="124156">
                  <c:v>2.6103492870000002E-10</c:v>
                </c:pt>
                <c:pt idx="124157">
                  <c:v>2.2544956210000001E-10</c:v>
                </c:pt>
                <c:pt idx="124158">
                  <c:v>4.8139480290000003E-9</c:v>
                </c:pt>
                <c:pt idx="124159">
                  <c:v>3.0964775979999999E-10</c:v>
                </c:pt>
                <c:pt idx="124160">
                  <c:v>2.8372686070000003E-10</c:v>
                </c:pt>
                <c:pt idx="124161">
                  <c:v>2.9254731760000002E-10</c:v>
                </c:pt>
                <c:pt idx="124162">
                  <c:v>1.877794748E-8</c:v>
                </c:pt>
                <c:pt idx="124163">
                  <c:v>7.1331821149999998E-10</c:v>
                </c:pt>
                <c:pt idx="124164">
                  <c:v>1.2807290049999999E-10</c:v>
                </c:pt>
                <c:pt idx="124165">
                  <c:v>3.5577619249999998E-10</c:v>
                </c:pt>
                <c:pt idx="124166">
                  <c:v>7.8058417519999999E-8</c:v>
                </c:pt>
                <c:pt idx="124167">
                  <c:v>6.7484636640000002E-10</c:v>
                </c:pt>
                <c:pt idx="124168">
                  <c:v>6.0703843789999996E-10</c:v>
                </c:pt>
                <c:pt idx="124169">
                  <c:v>1.7401140909999999E-10</c:v>
                </c:pt>
                <c:pt idx="124170">
                  <c:v>2.9411874939999998E-9</c:v>
                </c:pt>
                <c:pt idx="124171">
                  <c:v>4.343617187E-10</c:v>
                </c:pt>
                <c:pt idx="124172">
                  <c:v>2.8831433949999999E-10</c:v>
                </c:pt>
                <c:pt idx="124173">
                  <c:v>6.5249371240000005E-11</c:v>
                </c:pt>
                <c:pt idx="124174">
                  <c:v>8.646583328E-9</c:v>
                </c:pt>
                <c:pt idx="124175">
                  <c:v>2.7525880580000002E-10</c:v>
                </c:pt>
                <c:pt idx="124176">
                  <c:v>3.5815368299999999E-10</c:v>
                </c:pt>
                <c:pt idx="124177">
                  <c:v>1.8961881100000001E-10</c:v>
                </c:pt>
                <c:pt idx="124178">
                  <c:v>1.091798932E-9</c:v>
                </c:pt>
                <c:pt idx="124179">
                  <c:v>1.139858967E-10</c:v>
                </c:pt>
                <c:pt idx="124180">
                  <c:v>5.8241895090000003E-11</c:v>
                </c:pt>
                <c:pt idx="124181">
                  <c:v>3.1360155830000001E-11</c:v>
                </c:pt>
                <c:pt idx="124182">
                  <c:v>8.3338750410000002E-11</c:v>
                </c:pt>
                <c:pt idx="124183">
                  <c:v>2.112764114E-11</c:v>
                </c:pt>
                <c:pt idx="124184">
                  <c:v>1.9857356409999999E-11</c:v>
                </c:pt>
                <c:pt idx="124185">
                  <c:v>7.5777703169999996E-11</c:v>
                </c:pt>
                <c:pt idx="124186">
                  <c:v>2.20622626E-9</c:v>
                </c:pt>
                <c:pt idx="124187">
                  <c:v>6.576958282E-11</c:v>
                </c:pt>
                <c:pt idx="124188">
                  <c:v>6.8173483020000004E-12</c:v>
                </c:pt>
                <c:pt idx="124189">
                  <c:v>5.6968984059999998E-12</c:v>
                </c:pt>
                <c:pt idx="124190">
                  <c:v>1.078368119E-10</c:v>
                </c:pt>
                <c:pt idx="124191">
                  <c:v>4.6518803810000002E-12</c:v>
                </c:pt>
                <c:pt idx="124192">
                  <c:v>4.6400326600000004E-12</c:v>
                </c:pt>
                <c:pt idx="124193">
                  <c:v>1.884681799E-11</c:v>
                </c:pt>
                <c:pt idx="124194">
                  <c:v>8.1438720159999998E-11</c:v>
                </c:pt>
                <c:pt idx="124195">
                  <c:v>2.270876183E-11</c:v>
                </c:pt>
                <c:pt idx="124196">
                  <c:v>4.1783820880000003E-11</c:v>
                </c:pt>
                <c:pt idx="124197">
                  <c:v>4.0840542820000001E-11</c:v>
                </c:pt>
                <c:pt idx="124198">
                  <c:v>2.1929239540000001E-10</c:v>
                </c:pt>
                <c:pt idx="124199">
                  <c:v>1.3600498830000001E-10</c:v>
                </c:pt>
                <c:pt idx="124200">
                  <c:v>6.6760419130000003E-11</c:v>
                </c:pt>
                <c:pt idx="124201">
                  <c:v>9.257317908E-11</c:v>
                </c:pt>
                <c:pt idx="124202">
                  <c:v>5.241880325E-10</c:v>
                </c:pt>
                <c:pt idx="124203">
                  <c:v>3.9133174620000001E-10</c:v>
                </c:pt>
                <c:pt idx="124204">
                  <c:v>9.2456715429999999E-11</c:v>
                </c:pt>
                <c:pt idx="124205">
                  <c:v>4.0098977860000001E-9</c:v>
                </c:pt>
                <c:pt idx="124206">
                  <c:v>6.1820174429999998E-8</c:v>
                </c:pt>
                <c:pt idx="124207">
                  <c:v>3.7744565469999999E-9</c:v>
                </c:pt>
                <c:pt idx="124208">
                  <c:v>2.5152659759999998E-9</c:v>
                </c:pt>
                <c:pt idx="124209">
                  <c:v>4.3918081260000001E-10</c:v>
                </c:pt>
                <c:pt idx="124210">
                  <c:v>3.5826752960000002E-10</c:v>
                </c:pt>
                <c:pt idx="124211">
                  <c:v>9.2729097599999995E-10</c:v>
                </c:pt>
                <c:pt idx="124212">
                  <c:v>6.722538087E-10</c:v>
                </c:pt>
                <c:pt idx="124213">
                  <c:v>1.115980864E-11</c:v>
                </c:pt>
                <c:pt idx="124214">
                  <c:v>4.5579476760000001E-10</c:v>
                </c:pt>
                <c:pt idx="124215">
                  <c:v>4.9721394929999996E-10</c:v>
                </c:pt>
                <c:pt idx="124216">
                  <c:v>1.1475627279999999E-10</c:v>
                </c:pt>
                <c:pt idx="124217">
                  <c:v>1.689265761E-10</c:v>
                </c:pt>
                <c:pt idx="124218">
                  <c:v>5.5056074199999997E-11</c:v>
                </c:pt>
                <c:pt idx="124219">
                  <c:v>1.9245362920000001E-10</c:v>
                </c:pt>
                <c:pt idx="124220">
                  <c:v>2.2555949099999999E-11</c:v>
                </c:pt>
                <c:pt idx="124221">
                  <c:v>2.8702523600000001E-10</c:v>
                </c:pt>
                <c:pt idx="124222">
                  <c:v>1.6804509709999999E-10</c:v>
                </c:pt>
                <c:pt idx="124223">
                  <c:v>1.3544837369999999E-11</c:v>
                </c:pt>
                <c:pt idx="124224">
                  <c:v>1.9945370080000001E-10</c:v>
                </c:pt>
                <c:pt idx="124225">
                  <c:v>6.431736117E-10</c:v>
                </c:pt>
                <c:pt idx="124226">
                  <c:v>2.6180451089999999E-9</c:v>
                </c:pt>
                <c:pt idx="124227">
                  <c:v>5.7730494470000003E-11</c:v>
                </c:pt>
                <c:pt idx="124228">
                  <c:v>1.1520213389999999E-10</c:v>
                </c:pt>
                <c:pt idx="124229">
                  <c:v>8.1586118480000005E-11</c:v>
                </c:pt>
                <c:pt idx="124230">
                  <c:v>4.2083399780000001E-10</c:v>
                </c:pt>
                <c:pt idx="124231">
                  <c:v>2.352379733E-10</c:v>
                </c:pt>
                <c:pt idx="124232">
                  <c:v>2.4072156560000002E-10</c:v>
                </c:pt>
                <c:pt idx="124233">
                  <c:v>2.9948992999999998E-11</c:v>
                </c:pt>
                <c:pt idx="124234">
                  <c:v>8.7374266530000001E-10</c:v>
                </c:pt>
                <c:pt idx="124235">
                  <c:v>2.4406890159999998E-10</c:v>
                </c:pt>
                <c:pt idx="124236">
                  <c:v>2.7503167730000001E-11</c:v>
                </c:pt>
                <c:pt idx="124237">
                  <c:v>6.7417916739999997E-10</c:v>
                </c:pt>
                <c:pt idx="124238">
                  <c:v>4.9345867310000001E-10</c:v>
                </c:pt>
                <c:pt idx="124239">
                  <c:v>3.7195134019999998E-10</c:v>
                </c:pt>
                <c:pt idx="124240">
                  <c:v>7.8956212170000003E-11</c:v>
                </c:pt>
                <c:pt idx="124241">
                  <c:v>2.8061600699999999E-10</c:v>
                </c:pt>
                <c:pt idx="124242">
                  <c:v>1.011505524E-10</c:v>
                </c:pt>
                <c:pt idx="124243">
                  <c:v>1.2481899849999999E-10</c:v>
                </c:pt>
                <c:pt idx="124244">
                  <c:v>9.0227085249999997E-11</c:v>
                </c:pt>
                <c:pt idx="124245">
                  <c:v>1.113274514E-10</c:v>
                </c:pt>
                <c:pt idx="124246">
                  <c:v>3.3039916939999998E-10</c:v>
                </c:pt>
                <c:pt idx="124247">
                  <c:v>1.273139294E-10</c:v>
                </c:pt>
                <c:pt idx="124248">
                  <c:v>9.4241167259999994E-10</c:v>
                </c:pt>
                <c:pt idx="124249">
                  <c:v>1.531892363E-9</c:v>
                </c:pt>
                <c:pt idx="124250">
                  <c:v>3.0373841410000001E-9</c:v>
                </c:pt>
                <c:pt idx="124251">
                  <c:v>4.9671329859999997E-10</c:v>
                </c:pt>
                <c:pt idx="124252">
                  <c:v>6.2755071419999997E-10</c:v>
                </c:pt>
                <c:pt idx="124253">
                  <c:v>2.6263099019999999E-10</c:v>
                </c:pt>
                <c:pt idx="124254">
                  <c:v>3.8751266729999999E-9</c:v>
                </c:pt>
                <c:pt idx="124255">
                  <c:v>1.1090704209999999E-9</c:v>
                </c:pt>
                <c:pt idx="124256">
                  <c:v>1.222238781E-10</c:v>
                </c:pt>
                <c:pt idx="124257">
                  <c:v>5.5252019420000002E-9</c:v>
                </c:pt>
                <c:pt idx="124258">
                  <c:v>9.4983186510000001E-9</c:v>
                </c:pt>
                <c:pt idx="124259">
                  <c:v>2.3434770910000001E-9</c:v>
                </c:pt>
                <c:pt idx="124260">
                  <c:v>1.594657579E-9</c:v>
                </c:pt>
                <c:pt idx="124261">
                  <c:v>2.1483617110000001E-10</c:v>
                </c:pt>
                <c:pt idx="124262">
                  <c:v>4.8273852540000001E-10</c:v>
                </c:pt>
                <c:pt idx="124263">
                  <c:v>1.1633641790000001E-9</c:v>
                </c:pt>
                <c:pt idx="124264">
                  <c:v>3.3086100240000002E-10</c:v>
                </c:pt>
                <c:pt idx="124265">
                  <c:v>2.7390944250000001E-9</c:v>
                </c:pt>
                <c:pt idx="124266">
                  <c:v>6.2719520270000002E-9</c:v>
                </c:pt>
                <c:pt idx="124267">
                  <c:v>2.6555379570000001E-9</c:v>
                </c:pt>
                <c:pt idx="124268">
                  <c:v>1.799760987E-9</c:v>
                </c:pt>
                <c:pt idx="124269">
                  <c:v>6.3699653189999998E-10</c:v>
                </c:pt>
                <c:pt idx="124270">
                  <c:v>1.002956671E-9</c:v>
                </c:pt>
                <c:pt idx="124271">
                  <c:v>1.325904525E-10</c:v>
                </c:pt>
                <c:pt idx="124272">
                  <c:v>1.423458195E-10</c:v>
                </c:pt>
                <c:pt idx="124273">
                  <c:v>1.5966130520000001E-10</c:v>
                </c:pt>
                <c:pt idx="124274">
                  <c:v>3.4681295339999999E-10</c:v>
                </c:pt>
                <c:pt idx="124275">
                  <c:v>3.4368419180000002E-10</c:v>
                </c:pt>
                <c:pt idx="124276">
                  <c:v>2.6137969129999999E-10</c:v>
                </c:pt>
                <c:pt idx="124277">
                  <c:v>2.0887455009999998E-9</c:v>
                </c:pt>
                <c:pt idx="124278">
                  <c:v>6.0935247609999997E-9</c:v>
                </c:pt>
                <c:pt idx="124279">
                  <c:v>9.3971128099999991E-10</c:v>
                </c:pt>
                <c:pt idx="124280">
                  <c:v>1.8747758219999999E-9</c:v>
                </c:pt>
                <c:pt idx="124281">
                  <c:v>5.8723985929999999E-10</c:v>
                </c:pt>
                <c:pt idx="124282">
                  <c:v>6.4000967640000003E-10</c:v>
                </c:pt>
                <c:pt idx="124283">
                  <c:v>5.8097878060000005E-10</c:v>
                </c:pt>
                <c:pt idx="124284">
                  <c:v>9.2074389619999996E-10</c:v>
                </c:pt>
                <c:pt idx="124285">
                  <c:v>2.5711057529999998E-10</c:v>
                </c:pt>
                <c:pt idx="124286">
                  <c:v>1.6163055079999999E-9</c:v>
                </c:pt>
                <c:pt idx="124287">
                  <c:v>1.5144455099999999E-9</c:v>
                </c:pt>
                <c:pt idx="124288">
                  <c:v>2.77634935E-9</c:v>
                </c:pt>
                <c:pt idx="124289">
                  <c:v>2.8892646910000002E-9</c:v>
                </c:pt>
                <c:pt idx="124290">
                  <c:v>3.1318037309999999E-9</c:v>
                </c:pt>
                <c:pt idx="124291">
                  <c:v>3.128777087E-10</c:v>
                </c:pt>
                <c:pt idx="124292">
                  <c:v>1.6950998800000001E-10</c:v>
                </c:pt>
                <c:pt idx="124293">
                  <c:v>1.081126352E-10</c:v>
                </c:pt>
                <c:pt idx="124294">
                  <c:v>1.8692841650000001E-10</c:v>
                </c:pt>
                <c:pt idx="124295">
                  <c:v>1.5864792599999999E-10</c:v>
                </c:pt>
                <c:pt idx="124296">
                  <c:v>2.7127065240000001E-10</c:v>
                </c:pt>
                <c:pt idx="124297">
                  <c:v>1.181439365E-9</c:v>
                </c:pt>
                <c:pt idx="124298">
                  <c:v>4.218406651E-9</c:v>
                </c:pt>
                <c:pt idx="124299">
                  <c:v>5.3291528000000002E-10</c:v>
                </c:pt>
                <c:pt idx="124300">
                  <c:v>1.10773468E-9</c:v>
                </c:pt>
                <c:pt idx="124301">
                  <c:v>3.258069733E-9</c:v>
                </c:pt>
                <c:pt idx="124302">
                  <c:v>7.9956239360000001E-10</c:v>
                </c:pt>
                <c:pt idx="124303">
                  <c:v>3.3488209710000002E-11</c:v>
                </c:pt>
                <c:pt idx="124304">
                  <c:v>6.2086251910000001E-10</c:v>
                </c:pt>
                <c:pt idx="124305">
                  <c:v>8.4335835879999999E-10</c:v>
                </c:pt>
                <c:pt idx="124306">
                  <c:v>1.0230715289999999E-9</c:v>
                </c:pt>
                <c:pt idx="124307">
                  <c:v>3.0427266820000001E-10</c:v>
                </c:pt>
                <c:pt idx="124308">
                  <c:v>1.7705822490000001E-9</c:v>
                </c:pt>
                <c:pt idx="124309">
                  <c:v>4.9302001220000002E-9</c:v>
                </c:pt>
                <c:pt idx="124310">
                  <c:v>3.0923315059999999E-9</c:v>
                </c:pt>
                <c:pt idx="124311">
                  <c:v>4.08007817E-10</c:v>
                </c:pt>
                <c:pt idx="124312">
                  <c:v>1.7022987859999999E-10</c:v>
                </c:pt>
                <c:pt idx="124313">
                  <c:v>5.1562228269999999E-11</c:v>
                </c:pt>
                <c:pt idx="124314">
                  <c:v>3.4924181520000001E-10</c:v>
                </c:pt>
                <c:pt idx="124315">
                  <c:v>2.0627681979999999E-10</c:v>
                </c:pt>
                <c:pt idx="124316">
                  <c:v>1.3618304909999999E-10</c:v>
                </c:pt>
                <c:pt idx="124317">
                  <c:v>2.4900556130000002E-10</c:v>
                </c:pt>
                <c:pt idx="124318">
                  <c:v>9.9232875240000007E-10</c:v>
                </c:pt>
                <c:pt idx="124319">
                  <c:v>7.3082689520000004E-10</c:v>
                </c:pt>
                <c:pt idx="124320">
                  <c:v>4.1107282410000002E-10</c:v>
                </c:pt>
                <c:pt idx="124321">
                  <c:v>4.85774593E-9</c:v>
                </c:pt>
                <c:pt idx="124322">
                  <c:v>5.322813507E-10</c:v>
                </c:pt>
                <c:pt idx="124323">
                  <c:v>9.3410903429999994E-11</c:v>
                </c:pt>
                <c:pt idx="124324">
                  <c:v>8.1297622619999997E-11</c:v>
                </c:pt>
                <c:pt idx="124325">
                  <c:v>2.5283948039999998E-9</c:v>
                </c:pt>
                <c:pt idx="124326">
                  <c:v>5.3552545079999998E-10</c:v>
                </c:pt>
                <c:pt idx="124327">
                  <c:v>1.500508126E-10</c:v>
                </c:pt>
                <c:pt idx="124328">
                  <c:v>3.7511676170000002E-10</c:v>
                </c:pt>
                <c:pt idx="124329">
                  <c:v>4.3502418990000001E-9</c:v>
                </c:pt>
                <c:pt idx="124330">
                  <c:v>1.542465136E-9</c:v>
                </c:pt>
                <c:pt idx="124331">
                  <c:v>4.0877124249999998E-11</c:v>
                </c:pt>
                <c:pt idx="124332">
                  <c:v>6.2761803980000006E-11</c:v>
                </c:pt>
                <c:pt idx="124333">
                  <c:v>2.9394338480000002E-9</c:v>
                </c:pt>
                <c:pt idx="124334">
                  <c:v>9.9587993309999994E-10</c:v>
                </c:pt>
                <c:pt idx="124335">
                  <c:v>7.7625287520000001E-12</c:v>
                </c:pt>
                <c:pt idx="124336">
                  <c:v>9.4026365850000005E-11</c:v>
                </c:pt>
                <c:pt idx="124337">
                  <c:v>8.6085408719999996E-9</c:v>
                </c:pt>
                <c:pt idx="124338">
                  <c:v>4.9964948069999997E-9</c:v>
                </c:pt>
                <c:pt idx="124339">
                  <c:v>1.00311885E-9</c:v>
                </c:pt>
                <c:pt idx="124340">
                  <c:v>1.9715236170000002E-9</c:v>
                </c:pt>
                <c:pt idx="124341">
                  <c:v>5.7141368430000003E-9</c:v>
                </c:pt>
                <c:pt idx="124342">
                  <c:v>6.4966795690000004E-10</c:v>
                </c:pt>
                <c:pt idx="124343">
                  <c:v>1.502834398E-10</c:v>
                </c:pt>
                <c:pt idx="124344">
                  <c:v>1.46846585E-10</c:v>
                </c:pt>
                <c:pt idx="124345">
                  <c:v>1.646114523E-10</c:v>
                </c:pt>
                <c:pt idx="124346">
                  <c:v>4.2037366590000003E-11</c:v>
                </c:pt>
                <c:pt idx="124347">
                  <c:v>1.5651903420000001E-10</c:v>
                </c:pt>
                <c:pt idx="124348">
                  <c:v>1.244178465E-10</c:v>
                </c:pt>
                <c:pt idx="124349">
                  <c:v>8.8071809779999999E-10</c:v>
                </c:pt>
                <c:pt idx="124350">
                  <c:v>1.013203349E-10</c:v>
                </c:pt>
                <c:pt idx="124351">
                  <c:v>2.2910073610000001E-10</c:v>
                </c:pt>
                <c:pt idx="124352">
                  <c:v>5.5146099370000003E-11</c:v>
                </c:pt>
                <c:pt idx="124353">
                  <c:v>1.2545601040000001E-9</c:v>
                </c:pt>
                <c:pt idx="124354">
                  <c:v>2.7563283809999999E-10</c:v>
                </c:pt>
                <c:pt idx="124355">
                  <c:v>1.7270692129999999E-10</c:v>
                </c:pt>
                <c:pt idx="124356">
                  <c:v>4.6404782199999997E-11</c:v>
                </c:pt>
                <c:pt idx="124357">
                  <c:v>1.80552999E-9</c:v>
                </c:pt>
                <c:pt idx="124358">
                  <c:v>1.001070724E-9</c:v>
                </c:pt>
                <c:pt idx="124359">
                  <c:v>1.807638843E-10</c:v>
                </c:pt>
                <c:pt idx="124360">
                  <c:v>3.9006795859999999E-11</c:v>
                </c:pt>
                <c:pt idx="124361">
                  <c:v>3.5362089250000001E-10</c:v>
                </c:pt>
                <c:pt idx="124362">
                  <c:v>2.4404617220000001E-10</c:v>
                </c:pt>
                <c:pt idx="124363">
                  <c:v>1.097886149E-10</c:v>
                </c:pt>
                <c:pt idx="124364">
                  <c:v>2.1455052950000001E-10</c:v>
                </c:pt>
                <c:pt idx="124365">
                  <c:v>1.3136296780000001E-10</c:v>
                </c:pt>
                <c:pt idx="124366">
                  <c:v>3.8920235720000001E-10</c:v>
                </c:pt>
                <c:pt idx="124367">
                  <c:v>2.1151794829999999E-10</c:v>
                </c:pt>
                <c:pt idx="124368">
                  <c:v>4.0260725279999998E-10</c:v>
                </c:pt>
                <c:pt idx="124369">
                  <c:v>8.0747484299999999E-9</c:v>
                </c:pt>
                <c:pt idx="124370">
                  <c:v>3.6984203520000002E-10</c:v>
                </c:pt>
                <c:pt idx="124371">
                  <c:v>1.9651284009999999E-9</c:v>
                </c:pt>
                <c:pt idx="124372">
                  <c:v>1.4166133190000001E-9</c:v>
                </c:pt>
                <c:pt idx="124373">
                  <c:v>2.4316741639999998E-9</c:v>
                </c:pt>
                <c:pt idx="124374">
                  <c:v>8.6503620690000003E-13</c:v>
                </c:pt>
                <c:pt idx="124375">
                  <c:v>1.6282761580000001E-9</c:v>
                </c:pt>
                <c:pt idx="124376">
                  <c:v>1.009353882E-9</c:v>
                </c:pt>
                <c:pt idx="124377">
                  <c:v>7.2579526830000001E-9</c:v>
                </c:pt>
                <c:pt idx="124378">
                  <c:v>1.873327022E-9</c:v>
                </c:pt>
                <c:pt idx="124379">
                  <c:v>5.2407181049999998E-9</c:v>
                </c:pt>
                <c:pt idx="124380">
                  <c:v>6.6637164329999999E-9</c:v>
                </c:pt>
                <c:pt idx="124381">
                  <c:v>1.083580713E-7</c:v>
                </c:pt>
                <c:pt idx="124382">
                  <c:v>5.7225746390000003E-9</c:v>
                </c:pt>
                <c:pt idx="124383">
                  <c:v>6.2817466279999998E-11</c:v>
                </c:pt>
                <c:pt idx="124384">
                  <c:v>4.5392868000000002E-10</c:v>
                </c:pt>
                <c:pt idx="124385">
                  <c:v>2.0063359419999999E-9</c:v>
                </c:pt>
                <c:pt idx="124386">
                  <c:v>2.4948904340000001E-11</c:v>
                </c:pt>
                <c:pt idx="124387">
                  <c:v>7.7884741090000001E-11</c:v>
                </c:pt>
                <c:pt idx="124388">
                  <c:v>1.9025999379999999E-10</c:v>
                </c:pt>
                <c:pt idx="124389">
                  <c:v>3.8715598840000003E-9</c:v>
                </c:pt>
                <c:pt idx="124390">
                  <c:v>2.9222128670000002E-10</c:v>
                </c:pt>
                <c:pt idx="124391">
                  <c:v>6.994857906E-11</c:v>
                </c:pt>
                <c:pt idx="124392">
                  <c:v>8.3485403079999994E-12</c:v>
                </c:pt>
                <c:pt idx="124393">
                  <c:v>1.3695929190000001E-10</c:v>
                </c:pt>
                <c:pt idx="124394">
                  <c:v>6.6437106130000004E-11</c:v>
                </c:pt>
                <c:pt idx="124395">
                  <c:v>9.3356321579999998E-11</c:v>
                </c:pt>
                <c:pt idx="124396">
                  <c:v>1.3667590309999999E-10</c:v>
                </c:pt>
                <c:pt idx="124397">
                  <c:v>2.8774018180000001E-11</c:v>
                </c:pt>
                <c:pt idx="124398">
                  <c:v>5.4315451890000001E-11</c:v>
                </c:pt>
                <c:pt idx="124399">
                  <c:v>2.6592991449999999E-10</c:v>
                </c:pt>
                <c:pt idx="124400">
                  <c:v>3.0468087699999998E-10</c:v>
                </c:pt>
                <c:pt idx="124401">
                  <c:v>3.9783369709999998E-9</c:v>
                </c:pt>
                <c:pt idx="124402">
                  <c:v>2.3197293969999999E-10</c:v>
                </c:pt>
                <c:pt idx="124403">
                  <c:v>4.3027261150000003E-11</c:v>
                </c:pt>
                <c:pt idx="124404">
                  <c:v>8.7720601300000003E-11</c:v>
                </c:pt>
                <c:pt idx="124405">
                  <c:v>1.22195903E-10</c:v>
                </c:pt>
                <c:pt idx="124406">
                  <c:v>3.6614285489999999E-11</c:v>
                </c:pt>
                <c:pt idx="124407">
                  <c:v>2.291654377E-11</c:v>
                </c:pt>
                <c:pt idx="124408">
                  <c:v>8.6770843009999996E-12</c:v>
                </c:pt>
                <c:pt idx="124409">
                  <c:v>1.922314409E-9</c:v>
                </c:pt>
                <c:pt idx="124410">
                  <c:v>2.4342114970000001E-11</c:v>
                </c:pt>
                <c:pt idx="124411">
                  <c:v>2.9166567400000001E-10</c:v>
                </c:pt>
                <c:pt idx="124412">
                  <c:v>8.2769414169999998E-10</c:v>
                </c:pt>
                <c:pt idx="124413">
                  <c:v>2.2388630670000001E-8</c:v>
                </c:pt>
                <c:pt idx="124414">
                  <c:v>5.920558072E-10</c:v>
                </c:pt>
                <c:pt idx="124415">
                  <c:v>3.243375974E-10</c:v>
                </c:pt>
                <c:pt idx="124416">
                  <c:v>7.6429861439999996E-10</c:v>
                </c:pt>
                <c:pt idx="124417">
                  <c:v>4.466108473E-9</c:v>
                </c:pt>
                <c:pt idx="124418">
                  <c:v>4.2882779769999999E-10</c:v>
                </c:pt>
                <c:pt idx="124419">
                  <c:v>1.066818614E-9</c:v>
                </c:pt>
                <c:pt idx="124420">
                  <c:v>1.832158183E-9</c:v>
                </c:pt>
                <c:pt idx="124421">
                  <c:v>9.7265675160000002E-8</c:v>
                </c:pt>
                <c:pt idx="124422">
                  <c:v>2.5138659750000001E-9</c:v>
                </c:pt>
                <c:pt idx="124423">
                  <c:v>4.2825750120000002E-10</c:v>
                </c:pt>
                <c:pt idx="124424">
                  <c:v>1.338852176E-9</c:v>
                </c:pt>
                <c:pt idx="124425">
                  <c:v>2.05860118E-8</c:v>
                </c:pt>
                <c:pt idx="124426">
                  <c:v>5.5587243539999999E-10</c:v>
                </c:pt>
                <c:pt idx="124427">
                  <c:v>9.395774424999999E-10</c:v>
                </c:pt>
                <c:pt idx="124428">
                  <c:v>1.07009845E-9</c:v>
                </c:pt>
                <c:pt idx="124429">
                  <c:v>3.7907098559999999E-8</c:v>
                </c:pt>
                <c:pt idx="124430">
                  <c:v>2.7346427559999998E-10</c:v>
                </c:pt>
                <c:pt idx="124431">
                  <c:v>9.7851206820000007E-10</c:v>
                </c:pt>
                <c:pt idx="124432">
                  <c:v>7.4238647239999997E-10</c:v>
                </c:pt>
                <c:pt idx="124433">
                  <c:v>7.5848084630000004E-8</c:v>
                </c:pt>
                <c:pt idx="124434">
                  <c:v>5.1010727939999998E-10</c:v>
                </c:pt>
                <c:pt idx="124435">
                  <c:v>2.4633423419999999E-10</c:v>
                </c:pt>
                <c:pt idx="124436">
                  <c:v>2.032207672E-10</c:v>
                </c:pt>
                <c:pt idx="124437">
                  <c:v>8.9666189649999996E-10</c:v>
                </c:pt>
                <c:pt idx="124438">
                  <c:v>8.5064818889999995E-11</c:v>
                </c:pt>
                <c:pt idx="124439">
                  <c:v>4.771937294E-11</c:v>
                </c:pt>
                <c:pt idx="124440">
                  <c:v>2.1431136690000001E-11</c:v>
                </c:pt>
                <c:pt idx="124441">
                  <c:v>3.0793963059999999E-10</c:v>
                </c:pt>
                <c:pt idx="124442">
                  <c:v>2.4841461509999998E-12</c:v>
                </c:pt>
                <c:pt idx="124443">
                  <c:v>5.3445461459999999E-16</c:v>
                </c:pt>
                <c:pt idx="124444">
                  <c:v>1.2899773730000001E-12</c:v>
                </c:pt>
                <c:pt idx="124445">
                  <c:v>6.117429923E-11</c:v>
                </c:pt>
                <c:pt idx="124446">
                  <c:v>4.8761730419999998E-12</c:v>
                </c:pt>
                <c:pt idx="124447">
                  <c:v>4.9768352800000004E-12</c:v>
                </c:pt>
                <c:pt idx="124448">
                  <c:v>4.2691198490000002E-12</c:v>
                </c:pt>
                <c:pt idx="124449">
                  <c:v>4.8193736559999997E-11</c:v>
                </c:pt>
                <c:pt idx="124450">
                  <c:v>1.425974677E-12</c:v>
                </c:pt>
                <c:pt idx="124451">
                  <c:v>3.0306968859999999E-12</c:v>
                </c:pt>
                <c:pt idx="124452">
                  <c:v>2.5779957730000002E-12</c:v>
                </c:pt>
                <c:pt idx="124453">
                  <c:v>4.4999371540000002E-9</c:v>
                </c:pt>
                <c:pt idx="124454">
                  <c:v>7.8475491280000002E-11</c:v>
                </c:pt>
                <c:pt idx="124455">
                  <c:v>1.6029119099999999E-10</c:v>
                </c:pt>
                <c:pt idx="124456">
                  <c:v>1.3486177580000001E-10</c:v>
                </c:pt>
                <c:pt idx="124457">
                  <c:v>2.2603158780000001E-10</c:v>
                </c:pt>
                <c:pt idx="124458">
                  <c:v>4.2596520709999999E-10</c:v>
                </c:pt>
                <c:pt idx="124459">
                  <c:v>5.3213388769999997E-10</c:v>
                </c:pt>
                <c:pt idx="124460">
                  <c:v>3.7922251799999998E-10</c:v>
                </c:pt>
                <c:pt idx="124461">
                  <c:v>1.516349796E-9</c:v>
                </c:pt>
                <c:pt idx="124462">
                  <c:v>1.243078003E-9</c:v>
                </c:pt>
                <c:pt idx="124463">
                  <c:v>1.411946528E-9</c:v>
                </c:pt>
                <c:pt idx="124464">
                  <c:v>8.6982177180000005E-10</c:v>
                </c:pt>
                <c:pt idx="124465">
                  <c:v>7.6998439840000003E-9</c:v>
                </c:pt>
                <c:pt idx="124466">
                  <c:v>2.020511848E-9</c:v>
                </c:pt>
                <c:pt idx="124467">
                  <c:v>1.098601155E-9</c:v>
                </c:pt>
                <c:pt idx="124468">
                  <c:v>8.7979603399999997E-10</c:v>
                </c:pt>
                <c:pt idx="124469">
                  <c:v>5.005781438E-9</c:v>
                </c:pt>
                <c:pt idx="124470">
                  <c:v>2.718509568E-9</c:v>
                </c:pt>
                <c:pt idx="124471">
                  <c:v>9.6712896789999994E-11</c:v>
                </c:pt>
                <c:pt idx="124472">
                  <c:v>6.3633676589999999E-9</c:v>
                </c:pt>
                <c:pt idx="124473">
                  <c:v>4.4872666499999999E-7</c:v>
                </c:pt>
                <c:pt idx="124474">
                  <c:v>8.4779757990000003E-9</c:v>
                </c:pt>
                <c:pt idx="124475">
                  <c:v>6.3545368070000003E-9</c:v>
                </c:pt>
                <c:pt idx="124476">
                  <c:v>1.2262066979999999E-9</c:v>
                </c:pt>
                <c:pt idx="124477">
                  <c:v>2.132000529E-9</c:v>
                </c:pt>
                <c:pt idx="124478">
                  <c:v>1.9791939450000002E-9</c:v>
                </c:pt>
                <c:pt idx="124479">
                  <c:v>1.4014456949999999E-9</c:v>
                </c:pt>
                <c:pt idx="124480">
                  <c:v>2.4880558250000001E-10</c:v>
                </c:pt>
                <c:pt idx="124481">
                  <c:v>1.7204012329999999E-9</c:v>
                </c:pt>
                <c:pt idx="124482">
                  <c:v>6.9509429719999999E-10</c:v>
                </c:pt>
                <c:pt idx="124483">
                  <c:v>1.743260716E-10</c:v>
                </c:pt>
                <c:pt idx="124484">
                  <c:v>2.0601486059999999E-10</c:v>
                </c:pt>
                <c:pt idx="124485">
                  <c:v>1.1786086019999999E-10</c:v>
                </c:pt>
                <c:pt idx="124486">
                  <c:v>1.6632494699999999E-10</c:v>
                </c:pt>
                <c:pt idx="124487">
                  <c:v>2.7465207109999999E-11</c:v>
                </c:pt>
                <c:pt idx="124488">
                  <c:v>1.398975187E-10</c:v>
                </c:pt>
                <c:pt idx="124489">
                  <c:v>1.0925277689999999E-10</c:v>
                </c:pt>
                <c:pt idx="124490">
                  <c:v>5.4389902889999998E-11</c:v>
                </c:pt>
                <c:pt idx="124491">
                  <c:v>9.6274251130000001E-11</c:v>
                </c:pt>
                <c:pt idx="124492">
                  <c:v>1.134626419E-10</c:v>
                </c:pt>
                <c:pt idx="124493">
                  <c:v>6.3817879000000003E-11</c:v>
                </c:pt>
                <c:pt idx="124494">
                  <c:v>1.134733946E-10</c:v>
                </c:pt>
                <c:pt idx="124495">
                  <c:v>1.1584162110000001E-10</c:v>
                </c:pt>
                <c:pt idx="124496">
                  <c:v>1.101261743E-10</c:v>
                </c:pt>
                <c:pt idx="124497">
                  <c:v>1.5826951360000001E-11</c:v>
                </c:pt>
                <c:pt idx="124498">
                  <c:v>5.5994451260000001E-11</c:v>
                </c:pt>
                <c:pt idx="124499">
                  <c:v>3.6752314730000003E-11</c:v>
                </c:pt>
                <c:pt idx="124500">
                  <c:v>1.4011959080000001E-10</c:v>
                </c:pt>
                <c:pt idx="124501">
                  <c:v>6.2744039900000004E-10</c:v>
                </c:pt>
                <c:pt idx="124502">
                  <c:v>1.229143801E-10</c:v>
                </c:pt>
                <c:pt idx="124503">
                  <c:v>2.366005841E-10</c:v>
                </c:pt>
                <c:pt idx="124504">
                  <c:v>7.3412025859999998E-10</c:v>
                </c:pt>
                <c:pt idx="124505">
                  <c:v>1.169160691E-8</c:v>
                </c:pt>
                <c:pt idx="124506">
                  <c:v>5.9093060120000005E-10</c:v>
                </c:pt>
                <c:pt idx="124507">
                  <c:v>7.2563462019999998E-10</c:v>
                </c:pt>
                <c:pt idx="124508">
                  <c:v>3.721194207E-10</c:v>
                </c:pt>
                <c:pt idx="124509">
                  <c:v>8.5752340620000002E-9</c:v>
                </c:pt>
                <c:pt idx="124510">
                  <c:v>1.521602574E-9</c:v>
                </c:pt>
                <c:pt idx="124511">
                  <c:v>8.3196567939999995E-10</c:v>
                </c:pt>
                <c:pt idx="124512">
                  <c:v>1.46837779E-8</c:v>
                </c:pt>
                <c:pt idx="124513">
                  <c:v>3.2239651969999999E-7</c:v>
                </c:pt>
                <c:pt idx="124514">
                  <c:v>2.6338323759999999E-8</c:v>
                </c:pt>
                <c:pt idx="124515">
                  <c:v>3.1468013379999999E-8</c:v>
                </c:pt>
                <c:pt idx="124516">
                  <c:v>2.8183269910000001E-8</c:v>
                </c:pt>
                <c:pt idx="124517">
                  <c:v>9.4828945699999999E-8</c:v>
                </c:pt>
                <c:pt idx="124518">
                  <c:v>4.1932031330000001E-9</c:v>
                </c:pt>
                <c:pt idx="124519">
                  <c:v>4.2019223290000004E-9</c:v>
                </c:pt>
                <c:pt idx="124520">
                  <c:v>1.4209326369999999E-9</c:v>
                </c:pt>
                <c:pt idx="124521">
                  <c:v>4.0543161929999999E-8</c:v>
                </c:pt>
                <c:pt idx="124522">
                  <c:v>6.1981598130000003E-9</c:v>
                </c:pt>
                <c:pt idx="124523">
                  <c:v>1.013012154E-9</c:v>
                </c:pt>
                <c:pt idx="124524">
                  <c:v>1.8658294130000001E-8</c:v>
                </c:pt>
                <c:pt idx="124525">
                  <c:v>8.3941853309999998E-8</c:v>
                </c:pt>
                <c:pt idx="124526">
                  <c:v>7.5310671459999999E-9</c:v>
                </c:pt>
                <c:pt idx="124527">
                  <c:v>5.165991276E-9</c:v>
                </c:pt>
                <c:pt idx="124528">
                  <c:v>1.0857040770000001E-10</c:v>
                </c:pt>
                <c:pt idx="124529">
                  <c:v>2.4778429409999998E-9</c:v>
                </c:pt>
                <c:pt idx="124530">
                  <c:v>2.363819128E-9</c:v>
                </c:pt>
                <c:pt idx="124531">
                  <c:v>1.099739654E-9</c:v>
                </c:pt>
                <c:pt idx="124532">
                  <c:v>1.8939125310000002E-9</c:v>
                </c:pt>
                <c:pt idx="124533">
                  <c:v>8.0302481410000006E-9</c:v>
                </c:pt>
                <c:pt idx="124534">
                  <c:v>2.6599538349999999E-9</c:v>
                </c:pt>
                <c:pt idx="124535">
                  <c:v>2.1315667720000001E-9</c:v>
                </c:pt>
                <c:pt idx="124536">
                  <c:v>3.4256164330000001E-10</c:v>
                </c:pt>
                <c:pt idx="124537">
                  <c:v>1.4454226219999999E-9</c:v>
                </c:pt>
                <c:pt idx="124538">
                  <c:v>4.5073750740000001E-10</c:v>
                </c:pt>
                <c:pt idx="124539">
                  <c:v>4.3809692749999998E-10</c:v>
                </c:pt>
                <c:pt idx="124540">
                  <c:v>4.491163774E-10</c:v>
                </c:pt>
                <c:pt idx="124541">
                  <c:v>4.5124281969999998E-10</c:v>
                </c:pt>
                <c:pt idx="124542">
                  <c:v>4.6557380600000001E-10</c:v>
                </c:pt>
                <c:pt idx="124543">
                  <c:v>4.5267925670000001E-10</c:v>
                </c:pt>
                <c:pt idx="124544">
                  <c:v>1.122103654E-9</c:v>
                </c:pt>
                <c:pt idx="124545">
                  <c:v>1.545343378E-9</c:v>
                </c:pt>
                <c:pt idx="124546">
                  <c:v>1.927586314E-9</c:v>
                </c:pt>
                <c:pt idx="124547">
                  <c:v>9.1162642059999997E-10</c:v>
                </c:pt>
                <c:pt idx="124548">
                  <c:v>3.0117020789999999E-10</c:v>
                </c:pt>
                <c:pt idx="124549">
                  <c:v>1.998853782E-10</c:v>
                </c:pt>
                <c:pt idx="124550">
                  <c:v>2.2757394250000001E-9</c:v>
                </c:pt>
                <c:pt idx="124551">
                  <c:v>6.0673186729999996E-10</c:v>
                </c:pt>
                <c:pt idx="124552">
                  <c:v>4.1877360230000004E-9</c:v>
                </c:pt>
                <c:pt idx="124553">
                  <c:v>2.1287250730000001E-8</c:v>
                </c:pt>
                <c:pt idx="124554">
                  <c:v>1.426090973E-8</c:v>
                </c:pt>
                <c:pt idx="124555">
                  <c:v>1.315111539E-8</c:v>
                </c:pt>
                <c:pt idx="124556">
                  <c:v>3.0644286649999999E-8</c:v>
                </c:pt>
                <c:pt idx="124557">
                  <c:v>7.0191130800000005E-8</c:v>
                </c:pt>
                <c:pt idx="124558">
                  <c:v>6.419823395E-10</c:v>
                </c:pt>
                <c:pt idx="124559">
                  <c:v>3.5258931440000001E-10</c:v>
                </c:pt>
                <c:pt idx="124560">
                  <c:v>1.106298263E-8</c:v>
                </c:pt>
                <c:pt idx="124561">
                  <c:v>8.7020961869999997E-9</c:v>
                </c:pt>
                <c:pt idx="124562">
                  <c:v>8.9933609439999999E-10</c:v>
                </c:pt>
                <c:pt idx="124563">
                  <c:v>1.1113863479999999E-8</c:v>
                </c:pt>
                <c:pt idx="124564">
                  <c:v>1.872370097E-7</c:v>
                </c:pt>
                <c:pt idx="124565">
                  <c:v>4.6208640679999998E-7</c:v>
                </c:pt>
                <c:pt idx="124566">
                  <c:v>6.8446434149999995E-8</c:v>
                </c:pt>
                <c:pt idx="124567">
                  <c:v>4.355990664E-8</c:v>
                </c:pt>
                <c:pt idx="124568">
                  <c:v>4.8629586210000001E-8</c:v>
                </c:pt>
                <c:pt idx="124569">
                  <c:v>1.415247954E-8</c:v>
                </c:pt>
                <c:pt idx="124570">
                  <c:v>2.193886573E-9</c:v>
                </c:pt>
                <c:pt idx="124571">
                  <c:v>4.3439744749999996E-9</c:v>
                </c:pt>
                <c:pt idx="124572">
                  <c:v>6.9530207880000002E-9</c:v>
                </c:pt>
                <c:pt idx="124573">
                  <c:v>1.081233016E-8</c:v>
                </c:pt>
                <c:pt idx="124574">
                  <c:v>2.566969097E-9</c:v>
                </c:pt>
                <c:pt idx="124575">
                  <c:v>6.9330971799999998E-9</c:v>
                </c:pt>
                <c:pt idx="124576">
                  <c:v>1.8249006700000001E-8</c:v>
                </c:pt>
                <c:pt idx="124577">
                  <c:v>1.5084990720000001E-8</c:v>
                </c:pt>
                <c:pt idx="124578">
                  <c:v>1.5140503180000001E-9</c:v>
                </c:pt>
                <c:pt idx="124579">
                  <c:v>8.8726378020000005E-10</c:v>
                </c:pt>
                <c:pt idx="124580">
                  <c:v>2.6167750540000001E-10</c:v>
                </c:pt>
                <c:pt idx="124581">
                  <c:v>1.9088358250000001E-9</c:v>
                </c:pt>
                <c:pt idx="124582">
                  <c:v>9.2415193759999999E-10</c:v>
                </c:pt>
                <c:pt idx="124583">
                  <c:v>8.7385604460000004E-10</c:v>
                </c:pt>
                <c:pt idx="124584">
                  <c:v>8.6460631450000003E-10</c:v>
                </c:pt>
                <c:pt idx="124585">
                  <c:v>1.7479717919999999E-9</c:v>
                </c:pt>
                <c:pt idx="124586">
                  <c:v>1.9548862009999998E-9</c:v>
                </c:pt>
                <c:pt idx="124587">
                  <c:v>4.5664166929999999E-10</c:v>
                </c:pt>
                <c:pt idx="124588">
                  <c:v>1.0056971790000001E-9</c:v>
                </c:pt>
                <c:pt idx="124589">
                  <c:v>2.8643551790000002E-10</c:v>
                </c:pt>
                <c:pt idx="124590">
                  <c:v>1.025335829E-9</c:v>
                </c:pt>
                <c:pt idx="124591">
                  <c:v>9.543921310999999E-10</c:v>
                </c:pt>
                <c:pt idx="124592">
                  <c:v>9.7829610799999997E-10</c:v>
                </c:pt>
                <c:pt idx="124593">
                  <c:v>1.5081812710000001E-9</c:v>
                </c:pt>
                <c:pt idx="124594">
                  <c:v>1.3138470199999999E-9</c:v>
                </c:pt>
                <c:pt idx="124595">
                  <c:v>2.410638956E-9</c:v>
                </c:pt>
                <c:pt idx="124596">
                  <c:v>3.075282515E-10</c:v>
                </c:pt>
                <c:pt idx="124597">
                  <c:v>5.3840173670000002E-9</c:v>
                </c:pt>
                <c:pt idx="124598">
                  <c:v>1.9511812499999999E-9</c:v>
                </c:pt>
                <c:pt idx="124599">
                  <c:v>1.743292411E-9</c:v>
                </c:pt>
                <c:pt idx="124600">
                  <c:v>1.0014300399999999E-8</c:v>
                </c:pt>
                <c:pt idx="124601">
                  <c:v>1.4644451800000001E-9</c:v>
                </c:pt>
                <c:pt idx="124602">
                  <c:v>5.8494874709999997E-9</c:v>
                </c:pt>
                <c:pt idx="124603">
                  <c:v>1.74839748E-9</c:v>
                </c:pt>
                <c:pt idx="124604">
                  <c:v>1.5844928250000001E-7</c:v>
                </c:pt>
                <c:pt idx="124605">
                  <c:v>1.919623319E-7</c:v>
                </c:pt>
                <c:pt idx="124606">
                  <c:v>1.2815936590000001E-7</c:v>
                </c:pt>
                <c:pt idx="124607">
                  <c:v>1.4498965189999999E-7</c:v>
                </c:pt>
                <c:pt idx="124608">
                  <c:v>4.0198649040000002E-7</c:v>
                </c:pt>
                <c:pt idx="124609">
                  <c:v>1.6157348189999999E-7</c:v>
                </c:pt>
                <c:pt idx="124610">
                  <c:v>1.567872666E-9</c:v>
                </c:pt>
                <c:pt idx="124611">
                  <c:v>8.0894326559999995E-9</c:v>
                </c:pt>
                <c:pt idx="124612">
                  <c:v>2.2007469580000001E-8</c:v>
                </c:pt>
                <c:pt idx="124613">
                  <c:v>2.0753455960000001E-8</c:v>
                </c:pt>
                <c:pt idx="124614">
                  <c:v>3.8603075219999999E-9</c:v>
                </c:pt>
                <c:pt idx="124615">
                  <c:v>3.9127284799999998E-9</c:v>
                </c:pt>
                <c:pt idx="124616">
                  <c:v>3.8610030630000001E-8</c:v>
                </c:pt>
                <c:pt idx="124617">
                  <c:v>4.5347214380000002E-9</c:v>
                </c:pt>
                <c:pt idx="124618">
                  <c:v>1.076431465E-8</c:v>
                </c:pt>
                <c:pt idx="124619">
                  <c:v>2.8204589450000002E-9</c:v>
                </c:pt>
                <c:pt idx="124620">
                  <c:v>2.263440294E-8</c:v>
                </c:pt>
                <c:pt idx="124621">
                  <c:v>5.4020503530000001E-9</c:v>
                </c:pt>
                <c:pt idx="124622">
                  <c:v>5.8623209059999996E-9</c:v>
                </c:pt>
                <c:pt idx="124623">
                  <c:v>1.1847085610000001E-9</c:v>
                </c:pt>
                <c:pt idx="124624">
                  <c:v>2.381272326E-8</c:v>
                </c:pt>
                <c:pt idx="124625">
                  <c:v>1.8635089100000001E-8</c:v>
                </c:pt>
                <c:pt idx="124626">
                  <c:v>5.5409475220000004E-9</c:v>
                </c:pt>
                <c:pt idx="124627">
                  <c:v>2.8298248220000001E-11</c:v>
                </c:pt>
                <c:pt idx="124628">
                  <c:v>3.6510005500000001E-9</c:v>
                </c:pt>
                <c:pt idx="124629">
                  <c:v>2.4077848040000002E-9</c:v>
                </c:pt>
                <c:pt idx="124630">
                  <c:v>1.492309138E-9</c:v>
                </c:pt>
                <c:pt idx="124631">
                  <c:v>1.9178356070000001E-9</c:v>
                </c:pt>
                <c:pt idx="124632">
                  <c:v>3.2931519379999999E-10</c:v>
                </c:pt>
                <c:pt idx="124633">
                  <c:v>3.4445306810000002E-9</c:v>
                </c:pt>
                <c:pt idx="124634">
                  <c:v>1.751242687E-9</c:v>
                </c:pt>
                <c:pt idx="124635">
                  <c:v>2.08930083E-9</c:v>
                </c:pt>
                <c:pt idx="124636">
                  <c:v>1.021594731E-8</c:v>
                </c:pt>
                <c:pt idx="124637">
                  <c:v>4.669175874E-10</c:v>
                </c:pt>
                <c:pt idx="124638">
                  <c:v>4.2356725569999999E-9</c:v>
                </c:pt>
                <c:pt idx="124639">
                  <c:v>2.8396654119999999E-9</c:v>
                </c:pt>
                <c:pt idx="124640">
                  <c:v>1.2173258070000001E-9</c:v>
                </c:pt>
                <c:pt idx="124641">
                  <c:v>1.7035141980000001E-9</c:v>
                </c:pt>
                <c:pt idx="124642">
                  <c:v>1.1201070750000001E-9</c:v>
                </c:pt>
                <c:pt idx="124643">
                  <c:v>1.300241656E-9</c:v>
                </c:pt>
                <c:pt idx="124644">
                  <c:v>9.1739645720000004E-10</c:v>
                </c:pt>
                <c:pt idx="124645">
                  <c:v>6.4260023480000004E-9</c:v>
                </c:pt>
                <c:pt idx="124646">
                  <c:v>4.9679511110000003E-9</c:v>
                </c:pt>
                <c:pt idx="124647">
                  <c:v>3.6405193119999997E-8</c:v>
                </c:pt>
                <c:pt idx="124648">
                  <c:v>4.1624853289999999E-7</c:v>
                </c:pt>
                <c:pt idx="124649">
                  <c:v>1.080041338E-7</c:v>
                </c:pt>
                <c:pt idx="124650">
                  <c:v>6.8227392499999997E-9</c:v>
                </c:pt>
                <c:pt idx="124651">
                  <c:v>9.3226598630000008E-10</c:v>
                </c:pt>
                <c:pt idx="124652">
                  <c:v>1.415452831E-8</c:v>
                </c:pt>
                <c:pt idx="124653">
                  <c:v>1.757399149E-8</c:v>
                </c:pt>
                <c:pt idx="124654">
                  <c:v>8.127147522E-10</c:v>
                </c:pt>
                <c:pt idx="124655">
                  <c:v>4.7711705539999997E-9</c:v>
                </c:pt>
                <c:pt idx="124656">
                  <c:v>3.7976221240000002E-7</c:v>
                </c:pt>
                <c:pt idx="124657">
                  <c:v>5.2831761820000003E-8</c:v>
                </c:pt>
                <c:pt idx="124658">
                  <c:v>6.9605174250000004E-8</c:v>
                </c:pt>
                <c:pt idx="124659">
                  <c:v>8.9381976610000007E-8</c:v>
                </c:pt>
                <c:pt idx="124660">
                  <c:v>2.104411792E-7</c:v>
                </c:pt>
                <c:pt idx="124661">
                  <c:v>1.902239336E-8</c:v>
                </c:pt>
                <c:pt idx="124662">
                  <c:v>1.701301547E-8</c:v>
                </c:pt>
                <c:pt idx="124663">
                  <c:v>2.8761139470000001E-8</c:v>
                </c:pt>
                <c:pt idx="124664">
                  <c:v>1.0050015900000001E-8</c:v>
                </c:pt>
                <c:pt idx="124665">
                  <c:v>7.1810901140000001E-12</c:v>
                </c:pt>
                <c:pt idx="124666">
                  <c:v>3.3382230569999997E-8</c:v>
                </c:pt>
                <c:pt idx="124667">
                  <c:v>5.0158688589999998E-8</c:v>
                </c:pt>
                <c:pt idx="124668">
                  <c:v>3.1692547160000003E-7</c:v>
                </c:pt>
                <c:pt idx="124669">
                  <c:v>3.8948995199999999E-8</c:v>
                </c:pt>
                <c:pt idx="124670">
                  <c:v>7.0718349319999997E-10</c:v>
                </c:pt>
                <c:pt idx="124671">
                  <c:v>4.2544814819999998E-9</c:v>
                </c:pt>
                <c:pt idx="124672">
                  <c:v>6.1468188210000003E-9</c:v>
                </c:pt>
                <c:pt idx="124673">
                  <c:v>2.0429712049999999E-9</c:v>
                </c:pt>
                <c:pt idx="124674">
                  <c:v>1.635496121E-9</c:v>
                </c:pt>
                <c:pt idx="124675">
                  <c:v>8.0240075660000005E-10</c:v>
                </c:pt>
                <c:pt idx="124676">
                  <c:v>1.992194371E-8</c:v>
                </c:pt>
                <c:pt idx="124677">
                  <c:v>7.8487722199999995E-9</c:v>
                </c:pt>
                <c:pt idx="124678">
                  <c:v>4.1446520819999998E-9</c:v>
                </c:pt>
                <c:pt idx="124679">
                  <c:v>2.029815881E-8</c:v>
                </c:pt>
                <c:pt idx="124680">
                  <c:v>2.3420551730000001E-7</c:v>
                </c:pt>
                <c:pt idx="124681">
                  <c:v>1.386802667E-8</c:v>
                </c:pt>
                <c:pt idx="124682">
                  <c:v>4.7259450940000004E-10</c:v>
                </c:pt>
                <c:pt idx="124683">
                  <c:v>6.0889056949999998E-9</c:v>
                </c:pt>
                <c:pt idx="124684">
                  <c:v>2.2345194660000001E-8</c:v>
                </c:pt>
                <c:pt idx="124685">
                  <c:v>3.8965837999999998E-9</c:v>
                </c:pt>
                <c:pt idx="124686">
                  <c:v>2.4935552760000001E-9</c:v>
                </c:pt>
                <c:pt idx="124687">
                  <c:v>1.028950768E-8</c:v>
                </c:pt>
                <c:pt idx="124688">
                  <c:v>6.6563550490000005E-8</c:v>
                </c:pt>
                <c:pt idx="124689">
                  <c:v>7.639101207E-9</c:v>
                </c:pt>
                <c:pt idx="124690">
                  <c:v>2.0795430880000001E-9</c:v>
                </c:pt>
                <c:pt idx="124691">
                  <c:v>2.6442075070000002E-9</c:v>
                </c:pt>
                <c:pt idx="124692">
                  <c:v>1.075399469E-8</c:v>
                </c:pt>
                <c:pt idx="124693">
                  <c:v>2.495869878E-9</c:v>
                </c:pt>
                <c:pt idx="124694">
                  <c:v>3.9045467899999997E-9</c:v>
                </c:pt>
                <c:pt idx="124695">
                  <c:v>5.297571564E-9</c:v>
                </c:pt>
                <c:pt idx="124696">
                  <c:v>2.4824574340000001E-7</c:v>
                </c:pt>
                <c:pt idx="124697">
                  <c:v>3.4938603070000002E-8</c:v>
                </c:pt>
                <c:pt idx="124698">
                  <c:v>4.9765996829999997E-8</c:v>
                </c:pt>
                <c:pt idx="124699">
                  <c:v>7.3195304509999999E-8</c:v>
                </c:pt>
                <c:pt idx="124700">
                  <c:v>3.4215102869999999E-6</c:v>
                </c:pt>
                <c:pt idx="124701">
                  <c:v>5.8745857149999999E-8</c:v>
                </c:pt>
                <c:pt idx="124702">
                  <c:v>4.7827522960000004E-9</c:v>
                </c:pt>
                <c:pt idx="124703">
                  <c:v>2.0498621590000001E-8</c:v>
                </c:pt>
                <c:pt idx="124704">
                  <c:v>2.4726990009999999E-7</c:v>
                </c:pt>
                <c:pt idx="124705">
                  <c:v>1.0315466350000001E-8</c:v>
                </c:pt>
                <c:pt idx="124706">
                  <c:v>1.6365635709999999E-8</c:v>
                </c:pt>
                <c:pt idx="124707">
                  <c:v>3.118760109E-8</c:v>
                </c:pt>
                <c:pt idx="124708">
                  <c:v>9.740033092000001E-7</c:v>
                </c:pt>
                <c:pt idx="124709">
                  <c:v>3.6920225300000003E-8</c:v>
                </c:pt>
                <c:pt idx="124710">
                  <c:v>2.1703458159999999E-9</c:v>
                </c:pt>
                <c:pt idx="124711">
                  <c:v>1.9146531379999999E-8</c:v>
                </c:pt>
                <c:pt idx="124712">
                  <c:v>2.5856175069999999E-7</c:v>
                </c:pt>
                <c:pt idx="124713">
                  <c:v>6.6602880550000005E-10</c:v>
                </c:pt>
                <c:pt idx="124714">
                  <c:v>4.7794342279999996E-9</c:v>
                </c:pt>
                <c:pt idx="124715">
                  <c:v>4.3816349950000003E-9</c:v>
                </c:pt>
                <c:pt idx="124716">
                  <c:v>3.3603056549999997E-8</c:v>
                </c:pt>
                <c:pt idx="124717">
                  <c:v>9.1012931360000001E-10</c:v>
                </c:pt>
                <c:pt idx="124718">
                  <c:v>3.1224487949999998E-9</c:v>
                </c:pt>
                <c:pt idx="124719">
                  <c:v>2.6942282290000001E-9</c:v>
                </c:pt>
                <c:pt idx="124720">
                  <c:v>1.506728951E-6</c:v>
                </c:pt>
                <c:pt idx="124721">
                  <c:v>2.0526287059999999E-8</c:v>
                </c:pt>
                <c:pt idx="124722">
                  <c:v>1.4623907110000001E-8</c:v>
                </c:pt>
                <c:pt idx="124723">
                  <c:v>4.6567321169999998E-8</c:v>
                </c:pt>
                <c:pt idx="124724">
                  <c:v>7.1913789440000006E-8</c:v>
                </c:pt>
                <c:pt idx="124725">
                  <c:v>4.3980484810000001E-8</c:v>
                </c:pt>
                <c:pt idx="124726">
                  <c:v>6.9633029249999999E-8</c:v>
                </c:pt>
                <c:pt idx="124727">
                  <c:v>1.120134352E-7</c:v>
                </c:pt>
                <c:pt idx="124728">
                  <c:v>2.4393498999999998E-7</c:v>
                </c:pt>
                <c:pt idx="124729">
                  <c:v>1.091789318E-7</c:v>
                </c:pt>
                <c:pt idx="124730">
                  <c:v>1.4414175209999999E-7</c:v>
                </c:pt>
                <c:pt idx="124731">
                  <c:v>2.136342371E-7</c:v>
                </c:pt>
                <c:pt idx="124732">
                  <c:v>1.078674324E-6</c:v>
                </c:pt>
                <c:pt idx="124733">
                  <c:v>1.589479511E-7</c:v>
                </c:pt>
                <c:pt idx="124734">
                  <c:v>2.321786119E-7</c:v>
                </c:pt>
                <c:pt idx="124735">
                  <c:v>2.4426866229999998E-7</c:v>
                </c:pt>
                <c:pt idx="124736">
                  <c:v>6.4167533279999998E-7</c:v>
                </c:pt>
                <c:pt idx="124737">
                  <c:v>1.886328217E-7</c:v>
                </c:pt>
                <c:pt idx="124738">
                  <c:v>2.164270495E-7</c:v>
                </c:pt>
                <c:pt idx="124739">
                  <c:v>1.152671304E-7</c:v>
                </c:pt>
                <c:pt idx="124740">
                  <c:v>1.225605033E-4</c:v>
                </c:pt>
                <c:pt idx="124741">
                  <c:v>5.5070454999999996E-7</c:v>
                </c:pt>
                <c:pt idx="124742">
                  <c:v>4.3970706950000002E-7</c:v>
                </c:pt>
                <c:pt idx="124743">
                  <c:v>3.2094958609999997E-7</c:v>
                </c:pt>
                <c:pt idx="124744">
                  <c:v>7.8378799169999996E-7</c:v>
                </c:pt>
                <c:pt idx="124745">
                  <c:v>2.955393373E-7</c:v>
                </c:pt>
                <c:pt idx="124746">
                  <c:v>2.7116532399999999E-7</c:v>
                </c:pt>
                <c:pt idx="124747">
                  <c:v>1.9110152639999999E-7</c:v>
                </c:pt>
                <c:pt idx="124748">
                  <c:v>1.090479812E-6</c:v>
                </c:pt>
                <c:pt idx="124749">
                  <c:v>1.90141494E-7</c:v>
                </c:pt>
                <c:pt idx="124750">
                  <c:v>1.233203745E-7</c:v>
                </c:pt>
                <c:pt idx="124751">
                  <c:v>8.2854328639999997E-8</c:v>
                </c:pt>
                <c:pt idx="124752">
                  <c:v>2.5504699759999998E-7</c:v>
                </c:pt>
                <c:pt idx="124753">
                  <c:v>1.138705661E-7</c:v>
                </c:pt>
                <c:pt idx="124754">
                  <c:v>6.0274011629999999E-8</c:v>
                </c:pt>
                <c:pt idx="124755">
                  <c:v>3.1841005949999998E-8</c:v>
                </c:pt>
                <c:pt idx="124756">
                  <c:v>7.9565571720000006E-8</c:v>
                </c:pt>
                <c:pt idx="124757">
                  <c:v>3.9849460469999997E-8</c:v>
                </c:pt>
                <c:pt idx="124758">
                  <c:v>8.2257361509999999E-9</c:v>
                </c:pt>
                <c:pt idx="124759">
                  <c:v>1.0917629329999999E-8</c:v>
                </c:pt>
                <c:pt idx="124760">
                  <c:v>1.495703862E-6</c:v>
                </c:pt>
                <c:pt idx="124761">
                  <c:v>7.2083298979999997E-9</c:v>
                </c:pt>
                <c:pt idx="124762">
                  <c:v>3.6363181180000001E-9</c:v>
                </c:pt>
                <c:pt idx="124763">
                  <c:v>6.71591152E-10</c:v>
                </c:pt>
                <c:pt idx="124764">
                  <c:v>3.2454681260000002E-8</c:v>
                </c:pt>
                <c:pt idx="124765">
                  <c:v>3.493523289E-9</c:v>
                </c:pt>
                <c:pt idx="124766">
                  <c:v>4.1356202359999999E-9</c:v>
                </c:pt>
                <c:pt idx="124767">
                  <c:v>7.9914583049999998E-10</c:v>
                </c:pt>
                <c:pt idx="124768">
                  <c:v>2.4070180250000001E-7</c:v>
                </c:pt>
                <c:pt idx="124769">
                  <c:v>1.0833788060000001E-8</c:v>
                </c:pt>
                <c:pt idx="124770">
                  <c:v>1.738153848E-10</c:v>
                </c:pt>
                <c:pt idx="124771">
                  <c:v>3.0390350040000001E-8</c:v>
                </c:pt>
                <c:pt idx="124772">
                  <c:v>9.5692726969999991E-7</c:v>
                </c:pt>
                <c:pt idx="124773">
                  <c:v>3.6557452189999998E-8</c:v>
                </c:pt>
                <c:pt idx="124774">
                  <c:v>1.480137695E-8</c:v>
                </c:pt>
                <c:pt idx="124775">
                  <c:v>7.2606368270000004E-9</c:v>
                </c:pt>
                <c:pt idx="124776">
                  <c:v>2.433142771E-7</c:v>
                </c:pt>
                <c:pt idx="124777">
                  <c:v>2.0659357519999999E-8</c:v>
                </c:pt>
                <c:pt idx="124778">
                  <c:v>2.6862018630000001E-9</c:v>
                </c:pt>
                <c:pt idx="124779">
                  <c:v>5.2157022089999999E-8</c:v>
                </c:pt>
                <c:pt idx="124780">
                  <c:v>3.2157167969999998E-6</c:v>
                </c:pt>
                <c:pt idx="124781">
                  <c:v>8.2482630320000001E-8</c:v>
                </c:pt>
                <c:pt idx="124782">
                  <c:v>6.8369394620000001E-8</c:v>
                </c:pt>
                <c:pt idx="124783">
                  <c:v>3.7550025350000003E-8</c:v>
                </c:pt>
                <c:pt idx="124784">
                  <c:v>2.516809574E-7</c:v>
                </c:pt>
                <c:pt idx="124785">
                  <c:v>4.6940420030000003E-9</c:v>
                </c:pt>
                <c:pt idx="124786">
                  <c:v>3.9330001550000003E-9</c:v>
                </c:pt>
                <c:pt idx="124787">
                  <c:v>2.4902233719999999E-9</c:v>
                </c:pt>
                <c:pt idx="124788">
                  <c:v>1.097929613E-8</c:v>
                </c:pt>
                <c:pt idx="124789">
                  <c:v>2.5071966350000002E-9</c:v>
                </c:pt>
                <c:pt idx="124790">
                  <c:v>2.072348549E-9</c:v>
                </c:pt>
                <c:pt idx="124791">
                  <c:v>7.1094258060000003E-9</c:v>
                </c:pt>
                <c:pt idx="124792">
                  <c:v>6.383645627E-8</c:v>
                </c:pt>
                <c:pt idx="124793">
                  <c:v>9.4430759160000007E-9</c:v>
                </c:pt>
                <c:pt idx="124794">
                  <c:v>1.8956457489999999E-9</c:v>
                </c:pt>
                <c:pt idx="124795">
                  <c:v>3.460761558E-9</c:v>
                </c:pt>
                <c:pt idx="124796">
                  <c:v>2.1618987150000002E-8</c:v>
                </c:pt>
                <c:pt idx="124797">
                  <c:v>5.5022156789999997E-9</c:v>
                </c:pt>
                <c:pt idx="124798">
                  <c:v>2.8424312210000001E-10</c:v>
                </c:pt>
                <c:pt idx="124799">
                  <c:v>1.2821041120000001E-8</c:v>
                </c:pt>
                <c:pt idx="124800">
                  <c:v>2.154076301E-7</c:v>
                </c:pt>
                <c:pt idx="124801">
                  <c:v>1.7343406880000001E-8</c:v>
                </c:pt>
                <c:pt idx="124802">
                  <c:v>4.9608376410000004E-9</c:v>
                </c:pt>
                <c:pt idx="124803">
                  <c:v>7.8143918970000001E-9</c:v>
                </c:pt>
                <c:pt idx="124804">
                  <c:v>1.9651477620000001E-8</c:v>
                </c:pt>
                <c:pt idx="124805">
                  <c:v>9.7283053939999996E-10</c:v>
                </c:pt>
                <c:pt idx="124806">
                  <c:v>1.5942641819999999E-9</c:v>
                </c:pt>
                <c:pt idx="124807">
                  <c:v>1.8922650580000002E-9</c:v>
                </c:pt>
                <c:pt idx="124808">
                  <c:v>5.088040581E-9</c:v>
                </c:pt>
                <c:pt idx="124809">
                  <c:v>3.036650528E-9</c:v>
                </c:pt>
                <c:pt idx="124810">
                  <c:v>6.853059647E-10</c:v>
                </c:pt>
                <c:pt idx="124811">
                  <c:v>3.6240826370000003E-8</c:v>
                </c:pt>
                <c:pt idx="124812">
                  <c:v>2.8914974040000001E-7</c:v>
                </c:pt>
                <c:pt idx="124813">
                  <c:v>5.0158132809999999E-8</c:v>
                </c:pt>
                <c:pt idx="124814">
                  <c:v>3.1873195840000002E-8</c:v>
                </c:pt>
                <c:pt idx="124815">
                  <c:v>4.9961544140000003E-11</c:v>
                </c:pt>
                <c:pt idx="124816">
                  <c:v>8.3456762629999996E-9</c:v>
                </c:pt>
                <c:pt idx="124817">
                  <c:v>2.7928596680000001E-8</c:v>
                </c:pt>
                <c:pt idx="124818">
                  <c:v>1.380063672E-8</c:v>
                </c:pt>
                <c:pt idx="124819">
                  <c:v>1.719552792E-8</c:v>
                </c:pt>
                <c:pt idx="124820">
                  <c:v>1.857241021E-7</c:v>
                </c:pt>
                <c:pt idx="124821">
                  <c:v>8.3555312119999994E-8</c:v>
                </c:pt>
                <c:pt idx="124822">
                  <c:v>6.6535908020000001E-8</c:v>
                </c:pt>
                <c:pt idx="124823">
                  <c:v>5.088373004E-8</c:v>
                </c:pt>
                <c:pt idx="124824">
                  <c:v>3.4044563659999998E-7</c:v>
                </c:pt>
                <c:pt idx="124825">
                  <c:v>1.549410878E-9</c:v>
                </c:pt>
                <c:pt idx="124826">
                  <c:v>1.0987350649999999E-9</c:v>
                </c:pt>
                <c:pt idx="124827">
                  <c:v>1.7362114279999999E-8</c:v>
                </c:pt>
                <c:pt idx="124828">
                  <c:v>1.165338953E-8</c:v>
                </c:pt>
                <c:pt idx="124829">
                  <c:v>1.6460263349999999E-10</c:v>
                </c:pt>
                <c:pt idx="124830">
                  <c:v>9.7831906299999997E-9</c:v>
                </c:pt>
                <c:pt idx="124831">
                  <c:v>9.9534421640000004E-8</c:v>
                </c:pt>
                <c:pt idx="124832">
                  <c:v>3.7555690410000002E-7</c:v>
                </c:pt>
                <c:pt idx="124833">
                  <c:v>3.0258473049999998E-8</c:v>
                </c:pt>
                <c:pt idx="124834">
                  <c:v>5.1401004980000003E-9</c:v>
                </c:pt>
                <c:pt idx="124835">
                  <c:v>6.4403702520000001E-9</c:v>
                </c:pt>
                <c:pt idx="124836">
                  <c:v>1.0126026299999999E-9</c:v>
                </c:pt>
                <c:pt idx="124837">
                  <c:v>1.0507756710000001E-9</c:v>
                </c:pt>
                <c:pt idx="124838">
                  <c:v>1.0088697590000001E-9</c:v>
                </c:pt>
                <c:pt idx="124839">
                  <c:v>1.531608815E-9</c:v>
                </c:pt>
                <c:pt idx="124840">
                  <c:v>1.0693579459999999E-9</c:v>
                </c:pt>
                <c:pt idx="124841">
                  <c:v>2.690109995E-9</c:v>
                </c:pt>
                <c:pt idx="124842">
                  <c:v>3.6094242229999999E-9</c:v>
                </c:pt>
                <c:pt idx="124843">
                  <c:v>3.2704411939999998E-10</c:v>
                </c:pt>
                <c:pt idx="124844">
                  <c:v>8.4512173169999997E-9</c:v>
                </c:pt>
                <c:pt idx="124845">
                  <c:v>1.650128078E-9</c:v>
                </c:pt>
                <c:pt idx="124846">
                  <c:v>1.5360358429999999E-9</c:v>
                </c:pt>
                <c:pt idx="124847">
                  <c:v>3.2541467839999999E-9</c:v>
                </c:pt>
                <c:pt idx="124848">
                  <c:v>2.5182519929999998E-10</c:v>
                </c:pt>
                <c:pt idx="124849">
                  <c:v>1.730083887E-9</c:v>
                </c:pt>
                <c:pt idx="124850">
                  <c:v>1.422440673E-9</c:v>
                </c:pt>
                <c:pt idx="124851">
                  <c:v>2.2199961720000002E-9</c:v>
                </c:pt>
                <c:pt idx="124852">
                  <c:v>2.776387468E-9</c:v>
                </c:pt>
                <c:pt idx="124853">
                  <c:v>1.163854059E-10</c:v>
                </c:pt>
                <c:pt idx="124854">
                  <c:v>6.0044428120000002E-9</c:v>
                </c:pt>
                <c:pt idx="124855">
                  <c:v>1.6526152110000001E-8</c:v>
                </c:pt>
                <c:pt idx="124856">
                  <c:v>2.1412708820000001E-8</c:v>
                </c:pt>
                <c:pt idx="124857">
                  <c:v>1.004220476E-9</c:v>
                </c:pt>
                <c:pt idx="124858">
                  <c:v>5.1282439569999999E-9</c:v>
                </c:pt>
                <c:pt idx="124859">
                  <c:v>4.4793703530000002E-9</c:v>
                </c:pt>
                <c:pt idx="124860">
                  <c:v>1.9023992219999999E-8</c:v>
                </c:pt>
                <c:pt idx="124861">
                  <c:v>2.819679978E-9</c:v>
                </c:pt>
                <c:pt idx="124862">
                  <c:v>8.866606403E-9</c:v>
                </c:pt>
                <c:pt idx="124863">
                  <c:v>3.767629686E-9</c:v>
                </c:pt>
                <c:pt idx="124864">
                  <c:v>3.1474954239999997E-8</c:v>
                </c:pt>
                <c:pt idx="124865">
                  <c:v>3.087249589E-9</c:v>
                </c:pt>
                <c:pt idx="124866">
                  <c:v>2.573415116E-9</c:v>
                </c:pt>
                <c:pt idx="124867">
                  <c:v>1.9706522269999999E-8</c:v>
                </c:pt>
                <c:pt idx="124868">
                  <c:v>1.7783766160000001E-8</c:v>
                </c:pt>
                <c:pt idx="124869">
                  <c:v>8.4078195360000007E-9</c:v>
                </c:pt>
                <c:pt idx="124870">
                  <c:v>1.4448840969999999E-9</c:v>
                </c:pt>
                <c:pt idx="124871">
                  <c:v>1.409446923E-7</c:v>
                </c:pt>
                <c:pt idx="124872">
                  <c:v>3.3434461109999998E-7</c:v>
                </c:pt>
                <c:pt idx="124873">
                  <c:v>1.2236290019999999E-7</c:v>
                </c:pt>
                <c:pt idx="124874">
                  <c:v>1.166069661E-7</c:v>
                </c:pt>
                <c:pt idx="124875">
                  <c:v>1.70952888E-7</c:v>
                </c:pt>
                <c:pt idx="124876">
                  <c:v>1.351292086E-7</c:v>
                </c:pt>
                <c:pt idx="124877">
                  <c:v>1.1042761019999999E-9</c:v>
                </c:pt>
                <c:pt idx="124878">
                  <c:v>4.4004322539999999E-9</c:v>
                </c:pt>
                <c:pt idx="124879">
                  <c:v>1.531769188E-9</c:v>
                </c:pt>
                <c:pt idx="124880">
                  <c:v>7.6832906890000001E-9</c:v>
                </c:pt>
                <c:pt idx="124881">
                  <c:v>1.6627495760000001E-9</c:v>
                </c:pt>
                <c:pt idx="124882">
                  <c:v>1.765173071E-9</c:v>
                </c:pt>
                <c:pt idx="124883">
                  <c:v>4.925494955E-9</c:v>
                </c:pt>
                <c:pt idx="124884">
                  <c:v>3.7405677479999999E-10</c:v>
                </c:pt>
                <c:pt idx="124885">
                  <c:v>2.1228816750000001E-9</c:v>
                </c:pt>
                <c:pt idx="124886">
                  <c:v>1.073696242E-9</c:v>
                </c:pt>
                <c:pt idx="124887">
                  <c:v>1.312426889E-9</c:v>
                </c:pt>
                <c:pt idx="124888">
                  <c:v>8.3427725070000003E-10</c:v>
                </c:pt>
                <c:pt idx="124889">
                  <c:v>8.1055747950000001E-10</c:v>
                </c:pt>
                <c:pt idx="124890">
                  <c:v>8.637685205E-10</c:v>
                </c:pt>
                <c:pt idx="124891">
                  <c:v>2.6187403770000001E-10</c:v>
                </c:pt>
                <c:pt idx="124892">
                  <c:v>7.2016939390000002E-10</c:v>
                </c:pt>
                <c:pt idx="124893">
                  <c:v>5.4417013190000001E-10</c:v>
                </c:pt>
                <c:pt idx="124894">
                  <c:v>1.812589738E-9</c:v>
                </c:pt>
                <c:pt idx="124895">
                  <c:v>1.4290642719999999E-9</c:v>
                </c:pt>
                <c:pt idx="124896">
                  <c:v>7.5100066099999998E-10</c:v>
                </c:pt>
                <c:pt idx="124897">
                  <c:v>7.8396918120000001E-10</c:v>
                </c:pt>
                <c:pt idx="124898">
                  <c:v>8.0956391629999996E-10</c:v>
                </c:pt>
                <c:pt idx="124899">
                  <c:v>1.6282952909999999E-9</c:v>
                </c:pt>
                <c:pt idx="124900">
                  <c:v>2.7086906989999997E-10</c:v>
                </c:pt>
                <c:pt idx="124901">
                  <c:v>8.6518934690000002E-10</c:v>
                </c:pt>
                <c:pt idx="124902">
                  <c:v>1.4438611370000001E-9</c:v>
                </c:pt>
                <c:pt idx="124903">
                  <c:v>1.217990969E-8</c:v>
                </c:pt>
                <c:pt idx="124904">
                  <c:v>1.481959262E-8</c:v>
                </c:pt>
                <c:pt idx="124905">
                  <c:v>4.9713758230000003E-9</c:v>
                </c:pt>
                <c:pt idx="124906">
                  <c:v>2.1174382490000002E-9</c:v>
                </c:pt>
                <c:pt idx="124907">
                  <c:v>9.3964634430000005E-9</c:v>
                </c:pt>
                <c:pt idx="124908">
                  <c:v>5.4887753319999997E-9</c:v>
                </c:pt>
                <c:pt idx="124909">
                  <c:v>3.4018561970000001E-9</c:v>
                </c:pt>
                <c:pt idx="124910">
                  <c:v>1.75706828E-9</c:v>
                </c:pt>
                <c:pt idx="124911">
                  <c:v>1.1067841809999999E-8</c:v>
                </c:pt>
                <c:pt idx="124912">
                  <c:v>3.7025700430000002E-8</c:v>
                </c:pt>
                <c:pt idx="124913">
                  <c:v>3.1400523569999997E-8</c:v>
                </c:pt>
                <c:pt idx="124914">
                  <c:v>5.9312418150000002E-8</c:v>
                </c:pt>
                <c:pt idx="124915">
                  <c:v>3.8540171910000001E-7</c:v>
                </c:pt>
                <c:pt idx="124916">
                  <c:v>1.507756302E-7</c:v>
                </c:pt>
                <c:pt idx="124917">
                  <c:v>6.9772172439999999E-9</c:v>
                </c:pt>
                <c:pt idx="124918">
                  <c:v>1.5485291259999999E-9</c:v>
                </c:pt>
                <c:pt idx="124919">
                  <c:v>7.6260602420000006E-9</c:v>
                </c:pt>
                <c:pt idx="124920">
                  <c:v>8.2138062980000008E-9</c:v>
                </c:pt>
                <c:pt idx="124921">
                  <c:v>6.5481401860000002E-11</c:v>
                </c:pt>
                <c:pt idx="124922">
                  <c:v>1.0882828149999999E-9</c:v>
                </c:pt>
                <c:pt idx="124923">
                  <c:v>5.7941695590000001E-8</c:v>
                </c:pt>
                <c:pt idx="124924">
                  <c:v>2.3790426589999999E-8</c:v>
                </c:pt>
                <c:pt idx="124925">
                  <c:v>1.040245461E-8</c:v>
                </c:pt>
                <c:pt idx="124926">
                  <c:v>1.214442496E-8</c:v>
                </c:pt>
                <c:pt idx="124927">
                  <c:v>1.7740970870000001E-8</c:v>
                </c:pt>
                <c:pt idx="124928">
                  <c:v>3.332900153E-9</c:v>
                </c:pt>
                <c:pt idx="124929">
                  <c:v>6.4279675070000003E-10</c:v>
                </c:pt>
                <c:pt idx="124930">
                  <c:v>1.869800419E-9</c:v>
                </c:pt>
                <c:pt idx="124931">
                  <c:v>1.3754395479999999E-10</c:v>
                </c:pt>
                <c:pt idx="124932">
                  <c:v>2.213582862E-10</c:v>
                </c:pt>
                <c:pt idx="124933">
                  <c:v>8.4588996429999997E-10</c:v>
                </c:pt>
                <c:pt idx="124934">
                  <c:v>1.5605809779999999E-9</c:v>
                </c:pt>
                <c:pt idx="124935">
                  <c:v>1.14987871E-9</c:v>
                </c:pt>
                <c:pt idx="124936">
                  <c:v>8.9249058620000002E-10</c:v>
                </c:pt>
                <c:pt idx="124937">
                  <c:v>3.5349125029999997E-10</c:v>
                </c:pt>
                <c:pt idx="124938">
                  <c:v>3.7086131139999997E-10</c:v>
                </c:pt>
                <c:pt idx="124939">
                  <c:v>3.550877742E-10</c:v>
                </c:pt>
                <c:pt idx="124940">
                  <c:v>3.5768440570000002E-10</c:v>
                </c:pt>
                <c:pt idx="124941">
                  <c:v>3.4958677759999998E-10</c:v>
                </c:pt>
                <c:pt idx="124942">
                  <c:v>3.6894869629999998E-10</c:v>
                </c:pt>
                <c:pt idx="124943">
                  <c:v>1.158386979E-9</c:v>
                </c:pt>
                <c:pt idx="124944">
                  <c:v>2.8959498129999998E-10</c:v>
                </c:pt>
                <c:pt idx="124945">
                  <c:v>1.6031500060000001E-9</c:v>
                </c:pt>
                <c:pt idx="124946">
                  <c:v>1.8018676340000001E-9</c:v>
                </c:pt>
                <c:pt idx="124947">
                  <c:v>6.4863658220000001E-9</c:v>
                </c:pt>
                <c:pt idx="124948">
                  <c:v>1.4359579559999999E-9</c:v>
                </c:pt>
                <c:pt idx="124949">
                  <c:v>9.7727505689999991E-10</c:v>
                </c:pt>
                <c:pt idx="124950">
                  <c:v>1.6475825799999999E-9</c:v>
                </c:pt>
                <c:pt idx="124951">
                  <c:v>2.1302255220000002E-9</c:v>
                </c:pt>
                <c:pt idx="124952">
                  <c:v>8.9579429780000003E-11</c:v>
                </c:pt>
                <c:pt idx="124953">
                  <c:v>3.8759456270000002E-9</c:v>
                </c:pt>
                <c:pt idx="124954">
                  <c:v>4.8053911559999997E-9</c:v>
                </c:pt>
                <c:pt idx="124955">
                  <c:v>6.5859882289999998E-8</c:v>
                </c:pt>
                <c:pt idx="124956">
                  <c:v>1.380025878E-8</c:v>
                </c:pt>
                <c:pt idx="124957">
                  <c:v>1.0352392329999999E-9</c:v>
                </c:pt>
                <c:pt idx="124958">
                  <c:v>6.4456686100000004E-9</c:v>
                </c:pt>
                <c:pt idx="124959">
                  <c:v>3.2428055799999999E-8</c:v>
                </c:pt>
                <c:pt idx="124960">
                  <c:v>1.174291234E-9</c:v>
                </c:pt>
                <c:pt idx="124961">
                  <c:v>3.5339516219999998E-9</c:v>
                </c:pt>
                <c:pt idx="124962">
                  <c:v>3.7610711720000001E-9</c:v>
                </c:pt>
                <c:pt idx="124963">
                  <c:v>7.0594502510000005E-8</c:v>
                </c:pt>
                <c:pt idx="124964">
                  <c:v>2.0633632E-8</c:v>
                </c:pt>
                <c:pt idx="124965">
                  <c:v>1.9590781349999999E-8</c:v>
                </c:pt>
                <c:pt idx="124966">
                  <c:v>1.8861067380000001E-8</c:v>
                </c:pt>
                <c:pt idx="124967">
                  <c:v>2.5656438149999997E-7</c:v>
                </c:pt>
                <c:pt idx="124968">
                  <c:v>1.128068578E-8</c:v>
                </c:pt>
                <c:pt idx="124969">
                  <c:v>8.0936451960000002E-10</c:v>
                </c:pt>
                <c:pt idx="124970">
                  <c:v>1.127743787E-9</c:v>
                </c:pt>
                <c:pt idx="124971">
                  <c:v>6.6075192819999999E-9</c:v>
                </c:pt>
                <c:pt idx="124972">
                  <c:v>2.772844212E-10</c:v>
                </c:pt>
                <c:pt idx="124973">
                  <c:v>5.5162135619999995E-10</c:v>
                </c:pt>
                <c:pt idx="124974">
                  <c:v>3.6078369369999999E-10</c:v>
                </c:pt>
                <c:pt idx="124975">
                  <c:v>8.9774086799999998E-9</c:v>
                </c:pt>
                <c:pt idx="124976">
                  <c:v>5.401264672E-10</c:v>
                </c:pt>
                <c:pt idx="124977">
                  <c:v>1.4964203779999999E-10</c:v>
                </c:pt>
                <c:pt idx="124978">
                  <c:v>9.71837146E-11</c:v>
                </c:pt>
                <c:pt idx="124979">
                  <c:v>4.7710929200000005E-10</c:v>
                </c:pt>
                <c:pt idx="124980">
                  <c:v>1.037203345E-10</c:v>
                </c:pt>
                <c:pt idx="124981">
                  <c:v>2.2556558930000001E-11</c:v>
                </c:pt>
                <c:pt idx="124982">
                  <c:v>4.3141651040000001E-11</c:v>
                </c:pt>
                <c:pt idx="124983">
                  <c:v>1.290607814E-11</c:v>
                </c:pt>
                <c:pt idx="124984">
                  <c:v>8.3739342920000004E-11</c:v>
                </c:pt>
                <c:pt idx="124985">
                  <c:v>8.6856913330000002E-11</c:v>
                </c:pt>
                <c:pt idx="124986">
                  <c:v>8.0993718669999995E-11</c:v>
                </c:pt>
                <c:pt idx="124987">
                  <c:v>4.974008108E-11</c:v>
                </c:pt>
                <c:pt idx="124988">
                  <c:v>8.4177219040000003E-11</c:v>
                </c:pt>
                <c:pt idx="124989">
                  <c:v>6.7416521490000004E-11</c:v>
                </c:pt>
                <c:pt idx="124990">
                  <c:v>4.1530965920000002E-11</c:v>
                </c:pt>
                <c:pt idx="124991">
                  <c:v>7.1737076129999997E-11</c:v>
                </c:pt>
                <c:pt idx="124992">
                  <c:v>1.054771574E-10</c:v>
                </c:pt>
                <c:pt idx="124993">
                  <c:v>2.6576062609999999E-11</c:v>
                </c:pt>
                <c:pt idx="124994">
                  <c:v>1.415513791E-10</c:v>
                </c:pt>
                <c:pt idx="124995">
                  <c:v>6.9349651189999998E-11</c:v>
                </c:pt>
                <c:pt idx="124996">
                  <c:v>1.711848718E-10</c:v>
                </c:pt>
                <c:pt idx="124997">
                  <c:v>1.7484304850000001E-10</c:v>
                </c:pt>
                <c:pt idx="124998">
                  <c:v>5.8298689130000002E-10</c:v>
                </c:pt>
                <c:pt idx="124999">
                  <c:v>1.2858075730000001E-9</c:v>
                </c:pt>
                <c:pt idx="125000">
                  <c:v>1.7404140589999999E-10</c:v>
                </c:pt>
                <c:pt idx="125001">
                  <c:v>1.003029893E-9</c:v>
                </c:pt>
                <c:pt idx="125002">
                  <c:v>1.3370183669999999E-9</c:v>
                </c:pt>
                <c:pt idx="125003">
                  <c:v>1.3010228759999999E-9</c:v>
                </c:pt>
                <c:pt idx="125004">
                  <c:v>6.760075344E-10</c:v>
                </c:pt>
                <c:pt idx="125005">
                  <c:v>3.490499516E-9</c:v>
                </c:pt>
                <c:pt idx="125006">
                  <c:v>4.4971658779999996E-9</c:v>
                </c:pt>
                <c:pt idx="125007">
                  <c:v>3.3089668919999998E-7</c:v>
                </c:pt>
                <c:pt idx="125008">
                  <c:v>5.4988399930000002E-9</c:v>
                </c:pt>
                <c:pt idx="125009">
                  <c:v>2.8880479149999998E-10</c:v>
                </c:pt>
                <c:pt idx="125010">
                  <c:v>2.8191479779999999E-9</c:v>
                </c:pt>
                <c:pt idx="125011">
                  <c:v>4.247879645E-9</c:v>
                </c:pt>
                <c:pt idx="125012">
                  <c:v>7.7102027830000001E-10</c:v>
                </c:pt>
                <c:pt idx="125013">
                  <c:v>9.8349892260000001E-10</c:v>
                </c:pt>
                <c:pt idx="125014">
                  <c:v>1.68793874E-9</c:v>
                </c:pt>
                <c:pt idx="125015">
                  <c:v>5.609405371E-9</c:v>
                </c:pt>
                <c:pt idx="125016">
                  <c:v>5.561598386E-10</c:v>
                </c:pt>
                <c:pt idx="125017">
                  <c:v>9.2251552350000004E-10</c:v>
                </c:pt>
                <c:pt idx="125018">
                  <c:v>7.1966235519999999E-10</c:v>
                </c:pt>
                <c:pt idx="125019">
                  <c:v>1.211789231E-9</c:v>
                </c:pt>
                <c:pt idx="125020">
                  <c:v>2.850912688E-10</c:v>
                </c:pt>
                <c:pt idx="125021">
                  <c:v>3.519633945E-10</c:v>
                </c:pt>
                <c:pt idx="125022">
                  <c:v>2.4015223619999998E-10</c:v>
                </c:pt>
                <c:pt idx="125023">
                  <c:v>2.0469989720000001E-10</c:v>
                </c:pt>
                <c:pt idx="125024">
                  <c:v>8.3964142579999995E-11</c:v>
                </c:pt>
                <c:pt idx="125025">
                  <c:v>8.2951624780000003E-11</c:v>
                </c:pt>
                <c:pt idx="125026">
                  <c:v>1.9826382450000002E-11</c:v>
                </c:pt>
                <c:pt idx="125027">
                  <c:v>3.3487173349999998E-9</c:v>
                </c:pt>
                <c:pt idx="125028">
                  <c:v>6.0801966540000002E-12</c:v>
                </c:pt>
                <c:pt idx="125029">
                  <c:v>2.383050763E-12</c:v>
                </c:pt>
                <c:pt idx="125030">
                  <c:v>1.2812449689999999E-12</c:v>
                </c:pt>
                <c:pt idx="125031">
                  <c:v>3.6318532369999997E-11</c:v>
                </c:pt>
                <c:pt idx="125032">
                  <c:v>3.1423849229999999E-12</c:v>
                </c:pt>
                <c:pt idx="125033">
                  <c:v>4.0485507079999999E-12</c:v>
                </c:pt>
                <c:pt idx="125034">
                  <c:v>4.2845994540000001E-12</c:v>
                </c:pt>
                <c:pt idx="125035">
                  <c:v>4.3803044940000002E-11</c:v>
                </c:pt>
                <c:pt idx="125036">
                  <c:v>6.8076895390000001E-13</c:v>
                </c:pt>
                <c:pt idx="125037">
                  <c:v>2.6558612620000002E-16</c:v>
                </c:pt>
                <c:pt idx="125038">
                  <c:v>8.9487360239999999E-13</c:v>
                </c:pt>
                <c:pt idx="125039">
                  <c:v>2.1442873190000001E-10</c:v>
                </c:pt>
                <c:pt idx="125040">
                  <c:v>1.9859986610000001E-11</c:v>
                </c:pt>
                <c:pt idx="125041">
                  <c:v>3.2736660659999998E-11</c:v>
                </c:pt>
                <c:pt idx="125042">
                  <c:v>4.5633030150000001E-11</c:v>
                </c:pt>
                <c:pt idx="125043">
                  <c:v>6.4205717559999999E-10</c:v>
                </c:pt>
                <c:pt idx="125044">
                  <c:v>1.4977433549999999E-10</c:v>
                </c:pt>
                <c:pt idx="125045">
                  <c:v>1.3029520999999999E-10</c:v>
                </c:pt>
                <c:pt idx="125046">
                  <c:v>1.8959572409999999E-10</c:v>
                </c:pt>
                <c:pt idx="125047">
                  <c:v>5.211844728E-8</c:v>
                </c:pt>
                <c:pt idx="125048">
                  <c:v>9.7689052500000009E-10</c:v>
                </c:pt>
                <c:pt idx="125049">
                  <c:v>1.0975015019999999E-9</c:v>
                </c:pt>
                <c:pt idx="125050">
                  <c:v>4.6696474849999995E-10</c:v>
                </c:pt>
                <c:pt idx="125051">
                  <c:v>2.7210935789999999E-8</c:v>
                </c:pt>
                <c:pt idx="125052">
                  <c:v>5.9196335150000004E-10</c:v>
                </c:pt>
                <c:pt idx="125053">
                  <c:v>5.9076222760000002E-10</c:v>
                </c:pt>
                <c:pt idx="125054">
                  <c:v>3.9097955980000001E-10</c:v>
                </c:pt>
                <c:pt idx="125055">
                  <c:v>1.3591508920000001E-8</c:v>
                </c:pt>
                <c:pt idx="125056">
                  <c:v>5.2432009800000005E-10</c:v>
                </c:pt>
                <c:pt idx="125057">
                  <c:v>1.3062032479999999E-10</c:v>
                </c:pt>
                <c:pt idx="125058">
                  <c:v>1.344177063E-9</c:v>
                </c:pt>
                <c:pt idx="125059">
                  <c:v>6.8395791570000004E-8</c:v>
                </c:pt>
                <c:pt idx="125060">
                  <c:v>1.669874966E-9</c:v>
                </c:pt>
                <c:pt idx="125061">
                  <c:v>8.013381129E-10</c:v>
                </c:pt>
                <c:pt idx="125062">
                  <c:v>2.3414417240000002E-10</c:v>
                </c:pt>
                <c:pt idx="125063">
                  <c:v>3.083854389E-9</c:v>
                </c:pt>
                <c:pt idx="125064">
                  <c:v>5.9179012530000002E-10</c:v>
                </c:pt>
                <c:pt idx="125065">
                  <c:v>1.891752349E-10</c:v>
                </c:pt>
                <c:pt idx="125066">
                  <c:v>3.4104102470000001E-10</c:v>
                </c:pt>
                <c:pt idx="125067">
                  <c:v>1.5229849949999999E-8</c:v>
                </c:pt>
                <c:pt idx="125068">
                  <c:v>6.3899444069999995E-10</c:v>
                </c:pt>
                <c:pt idx="125069">
                  <c:v>2.5505949619999998E-10</c:v>
                </c:pt>
                <c:pt idx="125070">
                  <c:v>2.109999348E-11</c:v>
                </c:pt>
                <c:pt idx="125071">
                  <c:v>1.3567963369999999E-9</c:v>
                </c:pt>
                <c:pt idx="125072">
                  <c:v>6.8812427999999999E-12</c:v>
                </c:pt>
                <c:pt idx="125073">
                  <c:v>1.6315363900000001E-11</c:v>
                </c:pt>
                <c:pt idx="125074">
                  <c:v>2.4818022590000001E-11</c:v>
                </c:pt>
                <c:pt idx="125075">
                  <c:v>7.6473791960000001E-11</c:v>
                </c:pt>
                <c:pt idx="125076">
                  <c:v>4.8712749129999999E-11</c:v>
                </c:pt>
                <c:pt idx="125077">
                  <c:v>2.010314163E-11</c:v>
                </c:pt>
                <c:pt idx="125078">
                  <c:v>1.4334217520000001E-10</c:v>
                </c:pt>
                <c:pt idx="125079">
                  <c:v>2.6804473640000002E-9</c:v>
                </c:pt>
                <c:pt idx="125080">
                  <c:v>2.5895411880000001E-10</c:v>
                </c:pt>
                <c:pt idx="125081">
                  <c:v>1.9473259710000001E-10</c:v>
                </c:pt>
                <c:pt idx="125082">
                  <c:v>3.6293352309999998E-11</c:v>
                </c:pt>
                <c:pt idx="125083">
                  <c:v>1.5777206130000001E-11</c:v>
                </c:pt>
                <c:pt idx="125084">
                  <c:v>9.87291139E-11</c:v>
                </c:pt>
                <c:pt idx="125085">
                  <c:v>6.1071292349999994E-11</c:v>
                </c:pt>
                <c:pt idx="125086">
                  <c:v>4.4317869340000002E-11</c:v>
                </c:pt>
                <c:pt idx="125087">
                  <c:v>8.394527006E-11</c:v>
                </c:pt>
                <c:pt idx="125088">
                  <c:v>3.4848143929999999E-12</c:v>
                </c:pt>
                <c:pt idx="125089">
                  <c:v>6.6566182239999995E-11</c:v>
                </c:pt>
                <c:pt idx="125090">
                  <c:v>2.0372024119999999E-10</c:v>
                </c:pt>
                <c:pt idx="125091">
                  <c:v>2.6069560160000001E-9</c:v>
                </c:pt>
                <c:pt idx="125092">
                  <c:v>9.5100947010000003E-11</c:v>
                </c:pt>
                <c:pt idx="125093">
                  <c:v>3.5947771079999999E-11</c:v>
                </c:pt>
                <c:pt idx="125094">
                  <c:v>1.6864134599999999E-11</c:v>
                </c:pt>
                <c:pt idx="125095">
                  <c:v>1.26172101E-9</c:v>
                </c:pt>
                <c:pt idx="125096">
                  <c:v>1.937560464E-10</c:v>
                </c:pt>
                <c:pt idx="125097">
                  <c:v>5.5887032120000002E-11</c:v>
                </c:pt>
                <c:pt idx="125098">
                  <c:v>3.8048673489999997E-9</c:v>
                </c:pt>
                <c:pt idx="125099">
                  <c:v>7.0314074229999999E-8</c:v>
                </c:pt>
                <c:pt idx="125100">
                  <c:v>4.854945454E-9</c:v>
                </c:pt>
                <c:pt idx="125101">
                  <c:v>4.1693447499999999E-9</c:v>
                </c:pt>
                <c:pt idx="125102">
                  <c:v>1.3766234519999999E-9</c:v>
                </c:pt>
                <c:pt idx="125103">
                  <c:v>4.9446008479999996E-9</c:v>
                </c:pt>
                <c:pt idx="125104">
                  <c:v>7.5766903220000001E-10</c:v>
                </c:pt>
                <c:pt idx="125105">
                  <c:v>1.0666021129999999E-9</c:v>
                </c:pt>
                <c:pt idx="125106">
                  <c:v>4.6919403659999998E-13</c:v>
                </c:pt>
                <c:pt idx="125107">
                  <c:v>1.480358686E-9</c:v>
                </c:pt>
                <c:pt idx="125108">
                  <c:v>1.084273567E-9</c:v>
                </c:pt>
                <c:pt idx="125109">
                  <c:v>1.325197069E-9</c:v>
                </c:pt>
                <c:pt idx="125110">
                  <c:v>2.5084619009999999E-10</c:v>
                </c:pt>
                <c:pt idx="125111">
                  <c:v>5.1481224199999998E-9</c:v>
                </c:pt>
                <c:pt idx="125112">
                  <c:v>1.906019167E-10</c:v>
                </c:pt>
                <c:pt idx="125113">
                  <c:v>1.1431136800000001E-10</c:v>
                </c:pt>
                <c:pt idx="125114">
                  <c:v>2.678823534E-10</c:v>
                </c:pt>
                <c:pt idx="125115">
                  <c:v>6.680362896E-11</c:v>
                </c:pt>
                <c:pt idx="125116">
                  <c:v>1.3872431729999999E-10</c:v>
                </c:pt>
                <c:pt idx="125117">
                  <c:v>7.3040067980000002E-11</c:v>
                </c:pt>
                <c:pt idx="125118">
                  <c:v>1.657323081E-10</c:v>
                </c:pt>
                <c:pt idx="125119">
                  <c:v>1.981096156E-10</c:v>
                </c:pt>
                <c:pt idx="125120">
                  <c:v>7.3950586909999993E-12</c:v>
                </c:pt>
                <c:pt idx="125121">
                  <c:v>1.7120302860000001E-10</c:v>
                </c:pt>
                <c:pt idx="125122">
                  <c:v>6.6845969679999999E-10</c:v>
                </c:pt>
                <c:pt idx="125123">
                  <c:v>1.225648111E-9</c:v>
                </c:pt>
                <c:pt idx="125124">
                  <c:v>2.7580343869999999E-11</c:v>
                </c:pt>
                <c:pt idx="125125">
                  <c:v>1.218246738E-10</c:v>
                </c:pt>
                <c:pt idx="125126">
                  <c:v>1.759142916E-10</c:v>
                </c:pt>
                <c:pt idx="125127">
                  <c:v>8.0335190290000001E-10</c:v>
                </c:pt>
                <c:pt idx="125128">
                  <c:v>3.5738842479999999E-11</c:v>
                </c:pt>
                <c:pt idx="125129">
                  <c:v>1.4888635050000001E-10</c:v>
                </c:pt>
                <c:pt idx="125130">
                  <c:v>6.0358435920000003E-11</c:v>
                </c:pt>
                <c:pt idx="125131">
                  <c:v>5.460155103E-10</c:v>
                </c:pt>
                <c:pt idx="125132">
                  <c:v>7.2604273400000005E-11</c:v>
                </c:pt>
                <c:pt idx="125133">
                  <c:v>9.1924915500000001E-11</c:v>
                </c:pt>
                <c:pt idx="125134">
                  <c:v>2.6300218640000001E-11</c:v>
                </c:pt>
                <c:pt idx="125135">
                  <c:v>9.5964218749999998E-11</c:v>
                </c:pt>
                <c:pt idx="125136">
                  <c:v>9.2741909970000006E-11</c:v>
                </c:pt>
                <c:pt idx="125137">
                  <c:v>9.8884009909999996E-11</c:v>
                </c:pt>
                <c:pt idx="125138">
                  <c:v>3.9299853499999997E-10</c:v>
                </c:pt>
                <c:pt idx="125139">
                  <c:v>3.4866239440000001E-9</c:v>
                </c:pt>
                <c:pt idx="125140">
                  <c:v>1.0489162979999999E-9</c:v>
                </c:pt>
                <c:pt idx="125141">
                  <c:v>7.035919545E-10</c:v>
                </c:pt>
                <c:pt idx="125142">
                  <c:v>3.3239064789999998E-9</c:v>
                </c:pt>
                <c:pt idx="125143">
                  <c:v>5.4606232310000004E-9</c:v>
                </c:pt>
                <c:pt idx="125144">
                  <c:v>9.0296307109999998E-11</c:v>
                </c:pt>
                <c:pt idx="125145">
                  <c:v>2.8848443309999999E-12</c:v>
                </c:pt>
                <c:pt idx="125146">
                  <c:v>6.437740843E-10</c:v>
                </c:pt>
                <c:pt idx="125147">
                  <c:v>1.8144171179999999E-9</c:v>
                </c:pt>
                <c:pt idx="125148">
                  <c:v>5.3963518780000003E-11</c:v>
                </c:pt>
                <c:pt idx="125149">
                  <c:v>4.268419296E-11</c:v>
                </c:pt>
                <c:pt idx="125150">
                  <c:v>9.7835449880000001E-10</c:v>
                </c:pt>
                <c:pt idx="125151">
                  <c:v>2.6786021830000001E-9</c:v>
                </c:pt>
                <c:pt idx="125152">
                  <c:v>2.3907305469999999E-10</c:v>
                </c:pt>
                <c:pt idx="125153">
                  <c:v>1.00703211E-10</c:v>
                </c:pt>
                <c:pt idx="125154">
                  <c:v>3.3242139049999999E-10</c:v>
                </c:pt>
                <c:pt idx="125155">
                  <c:v>1.51576219E-9</c:v>
                </c:pt>
                <c:pt idx="125156">
                  <c:v>5.9516415419999996E-11</c:v>
                </c:pt>
                <c:pt idx="125157">
                  <c:v>6.0011295870000004E-11</c:v>
                </c:pt>
                <c:pt idx="125158">
                  <c:v>3.1975793710000002E-10</c:v>
                </c:pt>
                <c:pt idx="125159">
                  <c:v>2.8254984250000001E-9</c:v>
                </c:pt>
                <c:pt idx="125160">
                  <c:v>2.6561307150000002E-10</c:v>
                </c:pt>
                <c:pt idx="125161">
                  <c:v>5.6266807250000003E-10</c:v>
                </c:pt>
                <c:pt idx="125162">
                  <c:v>6.3264620030000001E-10</c:v>
                </c:pt>
                <c:pt idx="125163">
                  <c:v>1.6748339039999999E-10</c:v>
                </c:pt>
                <c:pt idx="125164">
                  <c:v>9.3574640810000003E-11</c:v>
                </c:pt>
                <c:pt idx="125165">
                  <c:v>1.3555295679999999E-10</c:v>
                </c:pt>
                <c:pt idx="125166">
                  <c:v>2.2595823029999999E-10</c:v>
                </c:pt>
                <c:pt idx="125167">
                  <c:v>2.5862091669999998E-11</c:v>
                </c:pt>
                <c:pt idx="125168">
                  <c:v>1.419199066E-10</c:v>
                </c:pt>
                <c:pt idx="125169">
                  <c:v>3.060068432E-10</c:v>
                </c:pt>
                <c:pt idx="125170">
                  <c:v>1.8712239729999998E-9</c:v>
                </c:pt>
                <c:pt idx="125171">
                  <c:v>3.015064517E-9</c:v>
                </c:pt>
                <c:pt idx="125172">
                  <c:v>9.706083697E-10</c:v>
                </c:pt>
                <c:pt idx="125173">
                  <c:v>1.5277879679999999E-10</c:v>
                </c:pt>
                <c:pt idx="125174">
                  <c:v>6.7106781360000005E-10</c:v>
                </c:pt>
                <c:pt idx="125175">
                  <c:v>5.1577581240000003E-10</c:v>
                </c:pt>
                <c:pt idx="125176">
                  <c:v>3.455835828E-10</c:v>
                </c:pt>
                <c:pt idx="125177">
                  <c:v>1.102894203E-11</c:v>
                </c:pt>
                <c:pt idx="125178">
                  <c:v>4.6908785359999996E-10</c:v>
                </c:pt>
                <c:pt idx="125179">
                  <c:v>1.8794713600000002E-9</c:v>
                </c:pt>
                <c:pt idx="125180">
                  <c:v>5.343412598E-10</c:v>
                </c:pt>
                <c:pt idx="125181">
                  <c:v>4.0593498940000001E-10</c:v>
                </c:pt>
                <c:pt idx="125182">
                  <c:v>2.67143386E-9</c:v>
                </c:pt>
                <c:pt idx="125183">
                  <c:v>7.5801085389999995E-10</c:v>
                </c:pt>
                <c:pt idx="125184">
                  <c:v>1.6377791069999999E-10</c:v>
                </c:pt>
                <c:pt idx="125185">
                  <c:v>9.2068316100000005E-11</c:v>
                </c:pt>
                <c:pt idx="125186">
                  <c:v>1.1383551260000001E-10</c:v>
                </c:pt>
                <c:pt idx="125187">
                  <c:v>6.0053270340000005E-11</c:v>
                </c:pt>
                <c:pt idx="125188">
                  <c:v>1.1699191989999999E-10</c:v>
                </c:pt>
                <c:pt idx="125189">
                  <c:v>2.278287053E-10</c:v>
                </c:pt>
                <c:pt idx="125190">
                  <c:v>1.865346491E-9</c:v>
                </c:pt>
                <c:pt idx="125191">
                  <c:v>1.7375145539999999E-9</c:v>
                </c:pt>
                <c:pt idx="125192">
                  <c:v>1.5497058080000001E-9</c:v>
                </c:pt>
                <c:pt idx="125193">
                  <c:v>7.8862635819999999E-10</c:v>
                </c:pt>
                <c:pt idx="125194">
                  <c:v>1.0740831350000001E-9</c:v>
                </c:pt>
                <c:pt idx="125195">
                  <c:v>1.387632882E-10</c:v>
                </c:pt>
                <c:pt idx="125196">
                  <c:v>5.5891961530000001E-10</c:v>
                </c:pt>
                <c:pt idx="125197">
                  <c:v>2.8490845460000001E-10</c:v>
                </c:pt>
                <c:pt idx="125198">
                  <c:v>4.1414394329999999E-10</c:v>
                </c:pt>
                <c:pt idx="125199">
                  <c:v>3.4599327849999998E-10</c:v>
                </c:pt>
                <c:pt idx="125200">
                  <c:v>9.9144544070000002E-10</c:v>
                </c:pt>
                <c:pt idx="125201">
                  <c:v>4.6806502720000004E-10</c:v>
                </c:pt>
                <c:pt idx="125202">
                  <c:v>3.7797606260000001E-9</c:v>
                </c:pt>
                <c:pt idx="125203">
                  <c:v>1.1893314859999999E-9</c:v>
                </c:pt>
                <c:pt idx="125204">
                  <c:v>1.946437037E-10</c:v>
                </c:pt>
                <c:pt idx="125205">
                  <c:v>2.2424827750000001E-10</c:v>
                </c:pt>
                <c:pt idx="125206">
                  <c:v>1.9942021549999999E-10</c:v>
                </c:pt>
                <c:pt idx="125207">
                  <c:v>9.6963451680000006E-11</c:v>
                </c:pt>
                <c:pt idx="125208">
                  <c:v>8.3597874519999998E-11</c:v>
                </c:pt>
                <c:pt idx="125209">
                  <c:v>8.2709398219999999E-11</c:v>
                </c:pt>
                <c:pt idx="125210">
                  <c:v>5.9608301000000004E-10</c:v>
                </c:pt>
                <c:pt idx="125211">
                  <c:v>3.5623782339999998E-10</c:v>
                </c:pt>
                <c:pt idx="125212">
                  <c:v>1.0237790460000001E-9</c:v>
                </c:pt>
                <c:pt idx="125213">
                  <c:v>1.47813675E-9</c:v>
                </c:pt>
                <c:pt idx="125214">
                  <c:v>3.7056403089999998E-9</c:v>
                </c:pt>
                <c:pt idx="125215">
                  <c:v>1.5272527249999999E-9</c:v>
                </c:pt>
                <c:pt idx="125216">
                  <c:v>2.3898977769999998E-10</c:v>
                </c:pt>
                <c:pt idx="125217">
                  <c:v>6.2453478970000005E-10</c:v>
                </c:pt>
                <c:pt idx="125218">
                  <c:v>3.0524901839999998E-10</c:v>
                </c:pt>
                <c:pt idx="125219">
                  <c:v>1.0715165500000001E-10</c:v>
                </c:pt>
                <c:pt idx="125220">
                  <c:v>9.3353760830000008E-10</c:v>
                </c:pt>
                <c:pt idx="125221">
                  <c:v>1.17160308E-9</c:v>
                </c:pt>
                <c:pt idx="125222">
                  <c:v>5.5258734330000003E-9</c:v>
                </c:pt>
                <c:pt idx="125223">
                  <c:v>2.971296996E-9</c:v>
                </c:pt>
                <c:pt idx="125224">
                  <c:v>1.337051574E-10</c:v>
                </c:pt>
                <c:pt idx="125225">
                  <c:v>8.2569850259999998E-10</c:v>
                </c:pt>
                <c:pt idx="125226">
                  <c:v>2.291085669E-9</c:v>
                </c:pt>
                <c:pt idx="125227">
                  <c:v>1.7569318360000001E-10</c:v>
                </c:pt>
                <c:pt idx="125228">
                  <c:v>3.8713954790000001E-10</c:v>
                </c:pt>
                <c:pt idx="125229">
                  <c:v>3.0648488769999999E-10</c:v>
                </c:pt>
                <c:pt idx="125230">
                  <c:v>1.6733424129999999E-9</c:v>
                </c:pt>
                <c:pt idx="125231">
                  <c:v>8.6852666120000002E-10</c:v>
                </c:pt>
                <c:pt idx="125232">
                  <c:v>4.5677867420000002E-10</c:v>
                </c:pt>
                <c:pt idx="125233">
                  <c:v>4.3348139660000001E-11</c:v>
                </c:pt>
                <c:pt idx="125234">
                  <c:v>2.259714381E-10</c:v>
                </c:pt>
                <c:pt idx="125235">
                  <c:v>5.9871440519999996E-11</c:v>
                </c:pt>
                <c:pt idx="125236">
                  <c:v>4.7887930070000001E-11</c:v>
                </c:pt>
                <c:pt idx="125237">
                  <c:v>7.2808872539999996E-11</c:v>
                </c:pt>
                <c:pt idx="125238">
                  <c:v>4.6932672229999997E-11</c:v>
                </c:pt>
                <c:pt idx="125239">
                  <c:v>1.511229277E-10</c:v>
                </c:pt>
                <c:pt idx="125240">
                  <c:v>5.464963488E-11</c:v>
                </c:pt>
                <c:pt idx="125241">
                  <c:v>2.0671615969999999E-10</c:v>
                </c:pt>
                <c:pt idx="125242">
                  <c:v>2.4976081119999998E-10</c:v>
                </c:pt>
                <c:pt idx="125243">
                  <c:v>3.5685399250000001E-10</c:v>
                </c:pt>
                <c:pt idx="125244">
                  <c:v>2.4806464459999999E-11</c:v>
                </c:pt>
                <c:pt idx="125245">
                  <c:v>1.7434486560000001E-10</c:v>
                </c:pt>
                <c:pt idx="125246">
                  <c:v>5.1633123790000003E-10</c:v>
                </c:pt>
                <c:pt idx="125247">
                  <c:v>1.994013321E-11</c:v>
                </c:pt>
                <c:pt idx="125248">
                  <c:v>1.468167925E-10</c:v>
                </c:pt>
                <c:pt idx="125249">
                  <c:v>1.348272633E-10</c:v>
                </c:pt>
                <c:pt idx="125250">
                  <c:v>2.3377649840000001E-10</c:v>
                </c:pt>
                <c:pt idx="125251">
                  <c:v>4.7617714100000001E-11</c:v>
                </c:pt>
                <c:pt idx="125252">
                  <c:v>6.5277759059999997E-11</c:v>
                </c:pt>
                <c:pt idx="125253">
                  <c:v>4.3004018419999999E-11</c:v>
                </c:pt>
                <c:pt idx="125254">
                  <c:v>1.4154702539999999E-9</c:v>
                </c:pt>
                <c:pt idx="125255">
                  <c:v>3.4441924420000001E-10</c:v>
                </c:pt>
                <c:pt idx="125256">
                  <c:v>8.4894707249999999E-11</c:v>
                </c:pt>
                <c:pt idx="125257">
                  <c:v>1.163054193E-11</c:v>
                </c:pt>
                <c:pt idx="125258">
                  <c:v>7.529836196E-11</c:v>
                </c:pt>
                <c:pt idx="125259">
                  <c:v>1.475354366E-10</c:v>
                </c:pt>
                <c:pt idx="125260">
                  <c:v>1.242619795E-11</c:v>
                </c:pt>
                <c:pt idx="125261">
                  <c:v>1.2435438950000001E-10</c:v>
                </c:pt>
                <c:pt idx="125262">
                  <c:v>2.307843186E-11</c:v>
                </c:pt>
                <c:pt idx="125263">
                  <c:v>8.6056085739999996E-11</c:v>
                </c:pt>
                <c:pt idx="125264">
                  <c:v>8.4543427840000006E-11</c:v>
                </c:pt>
                <c:pt idx="125265">
                  <c:v>3.0431337900000003E-10</c:v>
                </c:pt>
                <c:pt idx="125266">
                  <c:v>2.5023156709999999E-10</c:v>
                </c:pt>
                <c:pt idx="125267">
                  <c:v>5.2137561980000001E-12</c:v>
                </c:pt>
                <c:pt idx="125268">
                  <c:v>3.7073102710000001E-10</c:v>
                </c:pt>
                <c:pt idx="125269">
                  <c:v>4.8865126109999997E-10</c:v>
                </c:pt>
                <c:pt idx="125270">
                  <c:v>1.5744563160000001E-10</c:v>
                </c:pt>
                <c:pt idx="125271">
                  <c:v>2.0838512840000001E-10</c:v>
                </c:pt>
                <c:pt idx="125272">
                  <c:v>1.142177535E-9</c:v>
                </c:pt>
                <c:pt idx="125273">
                  <c:v>1.8475364569999999E-9</c:v>
                </c:pt>
                <c:pt idx="125274">
                  <c:v>3.3707008519999999E-8</c:v>
                </c:pt>
                <c:pt idx="125275">
                  <c:v>2.1454008540000001E-9</c:v>
                </c:pt>
                <c:pt idx="125276">
                  <c:v>2.4869645650000001E-11</c:v>
                </c:pt>
                <c:pt idx="125277">
                  <c:v>3.0082953480000001E-10</c:v>
                </c:pt>
                <c:pt idx="125278">
                  <c:v>3.242100139E-10</c:v>
                </c:pt>
                <c:pt idx="125279">
                  <c:v>5.2197667860000001E-11</c:v>
                </c:pt>
                <c:pt idx="125280">
                  <c:v>4.6887410999999997E-11</c:v>
                </c:pt>
                <c:pt idx="125281">
                  <c:v>8.4249253030000001E-11</c:v>
                </c:pt>
                <c:pt idx="125282">
                  <c:v>1.2103602400000001E-10</c:v>
                </c:pt>
                <c:pt idx="125283">
                  <c:v>2.2030126309999999E-11</c:v>
                </c:pt>
                <c:pt idx="125284">
                  <c:v>2.2824039959999999E-11</c:v>
                </c:pt>
                <c:pt idx="125285">
                  <c:v>1.297331334E-11</c:v>
                </c:pt>
                <c:pt idx="125286">
                  <c:v>4.4068657549999998E-11</c:v>
                </c:pt>
                <c:pt idx="125287">
                  <c:v>9.7382412399999997E-12</c:v>
                </c:pt>
                <c:pt idx="125288">
                  <c:v>1.8176191589999999E-12</c:v>
                </c:pt>
                <c:pt idx="125289">
                  <c:v>4.2698850059999998E-12</c:v>
                </c:pt>
                <c:pt idx="125290">
                  <c:v>6.1138203309999995E-11</c:v>
                </c:pt>
                <c:pt idx="125291">
                  <c:v>3.1402075469999999E-12</c:v>
                </c:pt>
                <c:pt idx="125292">
                  <c:v>2.7340471929999999E-12</c:v>
                </c:pt>
                <c:pt idx="125293">
                  <c:v>3.9043539959999998E-11</c:v>
                </c:pt>
                <c:pt idx="125294">
                  <c:v>1.167065971E-9</c:v>
                </c:pt>
                <c:pt idx="125295">
                  <c:v>3.920093687E-11</c:v>
                </c:pt>
                <c:pt idx="125296">
                  <c:v>8.4395134680000001E-12</c:v>
                </c:pt>
                <c:pt idx="125297">
                  <c:v>1.085542064E-11</c:v>
                </c:pt>
                <c:pt idx="125298">
                  <c:v>4.0554673909999998E-11</c:v>
                </c:pt>
                <c:pt idx="125299">
                  <c:v>1.6084963929999999E-11</c:v>
                </c:pt>
                <c:pt idx="125300">
                  <c:v>3.0436088440000003E-11</c:v>
                </c:pt>
                <c:pt idx="125301">
                  <c:v>5.9155521180000006E-11</c:v>
                </c:pt>
                <c:pt idx="125302">
                  <c:v>5.3247537699999997E-10</c:v>
                </c:pt>
                <c:pt idx="125303">
                  <c:v>8.6186246080000003E-11</c:v>
                </c:pt>
                <c:pt idx="125304">
                  <c:v>1.4029007660000001E-10</c:v>
                </c:pt>
                <c:pt idx="125305">
                  <c:v>7.5948420570000001E-11</c:v>
                </c:pt>
                <c:pt idx="125306">
                  <c:v>4.6341203800000002E-9</c:v>
                </c:pt>
                <c:pt idx="125307">
                  <c:v>5.3373001219999999E-11</c:v>
                </c:pt>
                <c:pt idx="125308">
                  <c:v>1.465662117E-10</c:v>
                </c:pt>
                <c:pt idx="125309">
                  <c:v>1.72249803E-10</c:v>
                </c:pt>
                <c:pt idx="125310">
                  <c:v>1.5901564040000001E-9</c:v>
                </c:pt>
                <c:pt idx="125311">
                  <c:v>9.6655527210000002E-11</c:v>
                </c:pt>
                <c:pt idx="125312">
                  <c:v>2.5164405979999999E-10</c:v>
                </c:pt>
                <c:pt idx="125313">
                  <c:v>1.6731994900000001E-10</c:v>
                </c:pt>
                <c:pt idx="125314">
                  <c:v>3.9839417470000001E-8</c:v>
                </c:pt>
                <c:pt idx="125315">
                  <c:v>3.2759034629999999E-10</c:v>
                </c:pt>
                <c:pt idx="125316">
                  <c:v>9.4248341579999997E-11</c:v>
                </c:pt>
                <c:pt idx="125317">
                  <c:v>5.2191510409999999E-10</c:v>
                </c:pt>
                <c:pt idx="125318">
                  <c:v>9.9755561419999999E-9</c:v>
                </c:pt>
                <c:pt idx="125319">
                  <c:v>1.2552485650000001E-10</c:v>
                </c:pt>
                <c:pt idx="125320">
                  <c:v>1.3763953939999999E-10</c:v>
                </c:pt>
                <c:pt idx="125321">
                  <c:v>1.60413609E-10</c:v>
                </c:pt>
                <c:pt idx="125322">
                  <c:v>2.3539950069999998E-9</c:v>
                </c:pt>
                <c:pt idx="125323">
                  <c:v>7.9479786180000006E-11</c:v>
                </c:pt>
                <c:pt idx="125324">
                  <c:v>8.2231253550000005E-11</c:v>
                </c:pt>
                <c:pt idx="125325">
                  <c:v>2.848295545E-11</c:v>
                </c:pt>
                <c:pt idx="125326">
                  <c:v>6.4074160110000001E-9</c:v>
                </c:pt>
                <c:pt idx="125327">
                  <c:v>3.1333517720000001E-11</c:v>
                </c:pt>
                <c:pt idx="125328">
                  <c:v>1.8396145029999999E-11</c:v>
                </c:pt>
                <c:pt idx="125329">
                  <c:v>1.2733374539999999E-11</c:v>
                </c:pt>
                <c:pt idx="125330">
                  <c:v>7.1359299289999999E-11</c:v>
                </c:pt>
                <c:pt idx="125331">
                  <c:v>3.5191230790000001E-12</c:v>
                </c:pt>
                <c:pt idx="125332">
                  <c:v>1.2411852129999999E-12</c:v>
                </c:pt>
                <c:pt idx="125333">
                  <c:v>2.0652718710000001E-13</c:v>
                </c:pt>
                <c:pt idx="125334">
                  <c:v>6.9240792999999996E-15</c:v>
                </c:pt>
                <c:pt idx="125335">
                  <c:v>2.5757650580000002E-13</c:v>
                </c:pt>
                <c:pt idx="125336">
                  <c:v>7.2733179300000004E-13</c:v>
                </c:pt>
                <c:pt idx="125337">
                  <c:v>9.5470252569999998E-13</c:v>
                </c:pt>
                <c:pt idx="125338">
                  <c:v>6.4785556540000006E-11</c:v>
                </c:pt>
                <c:pt idx="125339">
                  <c:v>6.8176589659999999E-13</c:v>
                </c:pt>
                <c:pt idx="125340">
                  <c:v>5.4345548630000005E-13</c:v>
                </c:pt>
                <c:pt idx="125341">
                  <c:v>3.7506007759999998E-13</c:v>
                </c:pt>
                <c:pt idx="125342">
                  <c:v>1.4982417839999999E-13</c:v>
                </c:pt>
                <c:pt idx="125343">
                  <c:v>6.3395081440000005E-13</c:v>
                </c:pt>
                <c:pt idx="125344">
                  <c:v>1.430581213E-12</c:v>
                </c:pt>
                <c:pt idx="125345">
                  <c:v>9.7268626679999994E-12</c:v>
                </c:pt>
                <c:pt idx="125346">
                  <c:v>2.6546006450000002E-9</c:v>
                </c:pt>
                <c:pt idx="125347">
                  <c:v>4.68625518E-11</c:v>
                </c:pt>
                <c:pt idx="125348">
                  <c:v>3.9093917599999997E-11</c:v>
                </c:pt>
                <c:pt idx="125349">
                  <c:v>1.127356875E-11</c:v>
                </c:pt>
                <c:pt idx="125350">
                  <c:v>2.0528873140000001E-10</c:v>
                </c:pt>
                <c:pt idx="125351">
                  <c:v>8.3179304519999999E-11</c:v>
                </c:pt>
                <c:pt idx="125352">
                  <c:v>6.8630524940000001E-11</c:v>
                </c:pt>
                <c:pt idx="125353">
                  <c:v>4.6122788429999998E-11</c:v>
                </c:pt>
                <c:pt idx="125354">
                  <c:v>3.3551824659999998E-9</c:v>
                </c:pt>
                <c:pt idx="125355">
                  <c:v>3.1632944930000002E-10</c:v>
                </c:pt>
                <c:pt idx="125356">
                  <c:v>3.1216784429999999E-10</c:v>
                </c:pt>
                <c:pt idx="125357">
                  <c:v>5.304863341E-11</c:v>
                </c:pt>
                <c:pt idx="125358">
                  <c:v>1.0751798730000001E-8</c:v>
                </c:pt>
                <c:pt idx="125359">
                  <c:v>7.3065194360000005E-11</c:v>
                </c:pt>
                <c:pt idx="125360">
                  <c:v>5.7493935080000001E-11</c:v>
                </c:pt>
                <c:pt idx="125361">
                  <c:v>1.069619458E-10</c:v>
                </c:pt>
                <c:pt idx="125362">
                  <c:v>1.147167196E-9</c:v>
                </c:pt>
                <c:pt idx="125363">
                  <c:v>8.5455466000000001E-11</c:v>
                </c:pt>
                <c:pt idx="125364">
                  <c:v>2.095910709E-11</c:v>
                </c:pt>
                <c:pt idx="125365">
                  <c:v>9.0797255919999997E-10</c:v>
                </c:pt>
                <c:pt idx="125366">
                  <c:v>4.88241785E-8</c:v>
                </c:pt>
                <c:pt idx="125367">
                  <c:v>1.170936375E-9</c:v>
                </c:pt>
                <c:pt idx="125368">
                  <c:v>7.1083792829999999E-10</c:v>
                </c:pt>
                <c:pt idx="125369">
                  <c:v>1.025177275E-10</c:v>
                </c:pt>
                <c:pt idx="125370">
                  <c:v>1.603966783E-9</c:v>
                </c:pt>
                <c:pt idx="125371">
                  <c:v>1.0835414519999999E-10</c:v>
                </c:pt>
                <c:pt idx="125372">
                  <c:v>1.137619399E-10</c:v>
                </c:pt>
                <c:pt idx="125373">
                  <c:v>6.4267183949999999E-12</c:v>
                </c:pt>
                <c:pt idx="125374">
                  <c:v>2.6792549999999999E-10</c:v>
                </c:pt>
                <c:pt idx="125375">
                  <c:v>6.4168738710000002E-11</c:v>
                </c:pt>
                <c:pt idx="125376">
                  <c:v>7.2971478209999995E-11</c:v>
                </c:pt>
                <c:pt idx="125377">
                  <c:v>1.4659581200000002E-11</c:v>
                </c:pt>
                <c:pt idx="125378">
                  <c:v>2.8709438019999998E-10</c:v>
                </c:pt>
                <c:pt idx="125379">
                  <c:v>1.7968927010000001E-11</c:v>
                </c:pt>
                <c:pt idx="125380">
                  <c:v>1.4013569100000001E-11</c:v>
                </c:pt>
                <c:pt idx="125381">
                  <c:v>1.1751348199999999E-11</c:v>
                </c:pt>
                <c:pt idx="125382">
                  <c:v>9.720762466E-12</c:v>
                </c:pt>
                <c:pt idx="125383">
                  <c:v>1.344405735E-11</c:v>
                </c:pt>
                <c:pt idx="125384">
                  <c:v>1.3490135250000001E-11</c:v>
                </c:pt>
                <c:pt idx="125385">
                  <c:v>1.352902657E-11</c:v>
                </c:pt>
                <c:pt idx="125386">
                  <c:v>1.4240397439999999E-11</c:v>
                </c:pt>
                <c:pt idx="125387">
                  <c:v>2.0578950539999999E-11</c:v>
                </c:pt>
                <c:pt idx="125388">
                  <c:v>3.1884805829999998E-11</c:v>
                </c:pt>
                <c:pt idx="125389">
                  <c:v>8.3705708979999993E-12</c:v>
                </c:pt>
                <c:pt idx="125390">
                  <c:v>1.8313158969999999E-10</c:v>
                </c:pt>
                <c:pt idx="125391">
                  <c:v>3.579188182E-11</c:v>
                </c:pt>
                <c:pt idx="125392">
                  <c:v>5.2134270469999999E-11</c:v>
                </c:pt>
                <c:pt idx="125393">
                  <c:v>1.344321047E-11</c:v>
                </c:pt>
                <c:pt idx="125394">
                  <c:v>1.90089497E-10</c:v>
                </c:pt>
                <c:pt idx="125395">
                  <c:v>9.5717536460000004E-11</c:v>
                </c:pt>
                <c:pt idx="125396">
                  <c:v>9.0719019509999997E-11</c:v>
                </c:pt>
                <c:pt idx="125397">
                  <c:v>7.9404612579999999E-11</c:v>
                </c:pt>
                <c:pt idx="125398">
                  <c:v>3.0903293069999998E-10</c:v>
                </c:pt>
                <c:pt idx="125399">
                  <c:v>1.7087810860000001E-10</c:v>
                </c:pt>
                <c:pt idx="125400">
                  <c:v>1.094131185E-10</c:v>
                </c:pt>
                <c:pt idx="125401">
                  <c:v>4.8202217079999998E-10</c:v>
                </c:pt>
                <c:pt idx="125402">
                  <c:v>1.5624543680000001E-9</c:v>
                </c:pt>
                <c:pt idx="125403">
                  <c:v>3.9485244060000001E-10</c:v>
                </c:pt>
                <c:pt idx="125404">
                  <c:v>1.31392447E-10</c:v>
                </c:pt>
                <c:pt idx="125405">
                  <c:v>2.6253346079999998E-9</c:v>
                </c:pt>
                <c:pt idx="125406">
                  <c:v>3.4872508390000001E-8</c:v>
                </c:pt>
                <c:pt idx="125407">
                  <c:v>5.0647421030000003E-9</c:v>
                </c:pt>
                <c:pt idx="125408">
                  <c:v>3.208079978E-9</c:v>
                </c:pt>
                <c:pt idx="125409">
                  <c:v>3.7389081099999999E-9</c:v>
                </c:pt>
                <c:pt idx="125410">
                  <c:v>1.7955080430000001E-8</c:v>
                </c:pt>
                <c:pt idx="125411">
                  <c:v>2.2476382379999999E-11</c:v>
                </c:pt>
                <c:pt idx="125412">
                  <c:v>8.3670522370000006E-11</c:v>
                </c:pt>
                <c:pt idx="125413">
                  <c:v>2.058136048E-10</c:v>
                </c:pt>
                <c:pt idx="125414">
                  <c:v>1.848199186E-9</c:v>
                </c:pt>
                <c:pt idx="125415">
                  <c:v>4.0540838440000001E-11</c:v>
                </c:pt>
                <c:pt idx="125416">
                  <c:v>6.5134219050000003E-11</c:v>
                </c:pt>
                <c:pt idx="125417">
                  <c:v>5.0599850469999996E-10</c:v>
                </c:pt>
                <c:pt idx="125418">
                  <c:v>1.754613803E-9</c:v>
                </c:pt>
                <c:pt idx="125419">
                  <c:v>1.709275713E-10</c:v>
                </c:pt>
                <c:pt idx="125420">
                  <c:v>8.4343445560000006E-12</c:v>
                </c:pt>
                <c:pt idx="125421">
                  <c:v>9.3539641789999995E-11</c:v>
                </c:pt>
                <c:pt idx="125422">
                  <c:v>4.6831852069999996E-10</c:v>
                </c:pt>
                <c:pt idx="125423">
                  <c:v>1.98967533E-11</c:v>
                </c:pt>
                <c:pt idx="125424">
                  <c:v>6.9856029729999998E-12</c:v>
                </c:pt>
                <c:pt idx="125425">
                  <c:v>2.8945054760000001E-11</c:v>
                </c:pt>
                <c:pt idx="125426">
                  <c:v>4.6036404459999999E-10</c:v>
                </c:pt>
                <c:pt idx="125427">
                  <c:v>1.986888644E-12</c:v>
                </c:pt>
                <c:pt idx="125428">
                  <c:v>3.549148021E-11</c:v>
                </c:pt>
                <c:pt idx="125429">
                  <c:v>6.853528508E-11</c:v>
                </c:pt>
                <c:pt idx="125430">
                  <c:v>3.8971862639999997E-11</c:v>
                </c:pt>
                <c:pt idx="125431">
                  <c:v>3.4502608470000001E-11</c:v>
                </c:pt>
                <c:pt idx="125432">
                  <c:v>3.6222767869999998E-11</c:v>
                </c:pt>
                <c:pt idx="125433">
                  <c:v>3.5735057590000001E-11</c:v>
                </c:pt>
                <c:pt idx="125434">
                  <c:v>4.4253343849999999E-11</c:v>
                </c:pt>
                <c:pt idx="125435">
                  <c:v>3.4454132089999999E-11</c:v>
                </c:pt>
                <c:pt idx="125436">
                  <c:v>2.4700332239999999E-11</c:v>
                </c:pt>
                <c:pt idx="125437">
                  <c:v>6.1593472690000002E-12</c:v>
                </c:pt>
                <c:pt idx="125438">
                  <c:v>1.7436596329999999E-10</c:v>
                </c:pt>
                <c:pt idx="125439">
                  <c:v>4.9689977710000001E-11</c:v>
                </c:pt>
                <c:pt idx="125440">
                  <c:v>1.670180467E-10</c:v>
                </c:pt>
                <c:pt idx="125441">
                  <c:v>4.2146048189999998E-11</c:v>
                </c:pt>
                <c:pt idx="125442">
                  <c:v>2.282085663E-10</c:v>
                </c:pt>
                <c:pt idx="125443">
                  <c:v>1.2101899160000001E-10</c:v>
                </c:pt>
                <c:pt idx="125444">
                  <c:v>2.273106345E-10</c:v>
                </c:pt>
                <c:pt idx="125445">
                  <c:v>7.9654702100000001E-11</c:v>
                </c:pt>
                <c:pt idx="125446">
                  <c:v>1.6500191050000001E-9</c:v>
                </c:pt>
                <c:pt idx="125447">
                  <c:v>1.7236112729999999E-9</c:v>
                </c:pt>
                <c:pt idx="125448">
                  <c:v>2.799562019E-9</c:v>
                </c:pt>
                <c:pt idx="125449">
                  <c:v>6.5936650479999998E-9</c:v>
                </c:pt>
                <c:pt idx="125450">
                  <c:v>1.8106232359999999E-8</c:v>
                </c:pt>
                <c:pt idx="125451">
                  <c:v>1.7057945389999999E-10</c:v>
                </c:pt>
                <c:pt idx="125452">
                  <c:v>3.2039916110000001E-10</c:v>
                </c:pt>
                <c:pt idx="125453">
                  <c:v>7.2450397610000004E-10</c:v>
                </c:pt>
                <c:pt idx="125454">
                  <c:v>7.7788737220000002E-10</c:v>
                </c:pt>
                <c:pt idx="125455">
                  <c:v>1.092369683E-10</c:v>
                </c:pt>
                <c:pt idx="125456">
                  <c:v>4.8905004550000005E-10</c:v>
                </c:pt>
                <c:pt idx="125457">
                  <c:v>5.6765892369999996E-9</c:v>
                </c:pt>
                <c:pt idx="125458">
                  <c:v>1.0238552530000001E-8</c:v>
                </c:pt>
                <c:pt idx="125459">
                  <c:v>3.6126016229999999E-9</c:v>
                </c:pt>
                <c:pt idx="125460">
                  <c:v>1.9735082519999999E-9</c:v>
                </c:pt>
                <c:pt idx="125461">
                  <c:v>1.3645184489999999E-9</c:v>
                </c:pt>
                <c:pt idx="125462">
                  <c:v>7.9700150560000003E-10</c:v>
                </c:pt>
                <c:pt idx="125463">
                  <c:v>4.8122755529999997E-10</c:v>
                </c:pt>
                <c:pt idx="125464">
                  <c:v>3.3474203810000001E-10</c:v>
                </c:pt>
                <c:pt idx="125465">
                  <c:v>1.403324118E-10</c:v>
                </c:pt>
                <c:pt idx="125466">
                  <c:v>1.6693902389999999E-10</c:v>
                </c:pt>
                <c:pt idx="125467">
                  <c:v>6.1951037929999996E-10</c:v>
                </c:pt>
                <c:pt idx="125468">
                  <c:v>2.9780770059999998E-10</c:v>
                </c:pt>
                <c:pt idx="125469">
                  <c:v>7.1955489209999995E-10</c:v>
                </c:pt>
                <c:pt idx="125470">
                  <c:v>6.2109921379999996E-10</c:v>
                </c:pt>
                <c:pt idx="125471">
                  <c:v>5.5305028340000002E-11</c:v>
                </c:pt>
                <c:pt idx="125472">
                  <c:v>1.0040653399999999E-10</c:v>
                </c:pt>
                <c:pt idx="125473">
                  <c:v>9.1295731540000004E-11</c:v>
                </c:pt>
                <c:pt idx="125474">
                  <c:v>4.3974248000000001E-11</c:v>
                </c:pt>
                <c:pt idx="125475">
                  <c:v>4.4340436429999998E-11</c:v>
                </c:pt>
                <c:pt idx="125476">
                  <c:v>3.913066971E-11</c:v>
                </c:pt>
                <c:pt idx="125477">
                  <c:v>4.2374749950000002E-11</c:v>
                </c:pt>
                <c:pt idx="125478">
                  <c:v>1.8286194919999999E-12</c:v>
                </c:pt>
                <c:pt idx="125479">
                  <c:v>6.0840179720000003E-11</c:v>
                </c:pt>
                <c:pt idx="125480">
                  <c:v>9.9186214770000002E-11</c:v>
                </c:pt>
                <c:pt idx="125481">
                  <c:v>3.6689187360000002E-11</c:v>
                </c:pt>
                <c:pt idx="125482">
                  <c:v>5.571736909E-11</c:v>
                </c:pt>
                <c:pt idx="125483">
                  <c:v>4.4819528649999998E-11</c:v>
                </c:pt>
                <c:pt idx="125484">
                  <c:v>3.088515879E-11</c:v>
                </c:pt>
                <c:pt idx="125485">
                  <c:v>8.3198419750000001E-11</c:v>
                </c:pt>
                <c:pt idx="125486">
                  <c:v>6.3281480280000006E-11</c:v>
                </c:pt>
                <c:pt idx="125487">
                  <c:v>4.1197456529999998E-11</c:v>
                </c:pt>
                <c:pt idx="125488">
                  <c:v>1.5029201839999999E-11</c:v>
                </c:pt>
                <c:pt idx="125489">
                  <c:v>9.5157380529999995E-10</c:v>
                </c:pt>
                <c:pt idx="125490">
                  <c:v>9.5099030029999993E-10</c:v>
                </c:pt>
                <c:pt idx="125491">
                  <c:v>2.036964133E-10</c:v>
                </c:pt>
                <c:pt idx="125492">
                  <c:v>1.42290835E-10</c:v>
                </c:pt>
                <c:pt idx="125493">
                  <c:v>5.1241693490000004E-10</c:v>
                </c:pt>
                <c:pt idx="125494">
                  <c:v>4.4800831619999999E-10</c:v>
                </c:pt>
                <c:pt idx="125495">
                  <c:v>9.8916740160000006E-11</c:v>
                </c:pt>
                <c:pt idx="125496">
                  <c:v>6.8420891390000006E-11</c:v>
                </c:pt>
                <c:pt idx="125497">
                  <c:v>2.2796119540000001E-9</c:v>
                </c:pt>
                <c:pt idx="125498">
                  <c:v>5.0732950829999999E-9</c:v>
                </c:pt>
                <c:pt idx="125499">
                  <c:v>2.717300698E-9</c:v>
                </c:pt>
                <c:pt idx="125500">
                  <c:v>4.0087324700000001E-9</c:v>
                </c:pt>
                <c:pt idx="125501">
                  <c:v>1.9290219769999999E-8</c:v>
                </c:pt>
                <c:pt idx="125502">
                  <c:v>7.4648872020000001E-9</c:v>
                </c:pt>
                <c:pt idx="125503">
                  <c:v>1.2411584589999999E-10</c:v>
                </c:pt>
                <c:pt idx="125504">
                  <c:v>2.103281244E-10</c:v>
                </c:pt>
                <c:pt idx="125505">
                  <c:v>4.0780260769999998E-10</c:v>
                </c:pt>
                <c:pt idx="125506">
                  <c:v>7.2150803020000001E-10</c:v>
                </c:pt>
                <c:pt idx="125507">
                  <c:v>7.2364830230000005E-11</c:v>
                </c:pt>
                <c:pt idx="125508">
                  <c:v>3.207617325E-10</c:v>
                </c:pt>
                <c:pt idx="125509">
                  <c:v>6.0009895300000004E-10</c:v>
                </c:pt>
                <c:pt idx="125510">
                  <c:v>8.3761068130000004E-10</c:v>
                </c:pt>
                <c:pt idx="125511">
                  <c:v>3.433440966E-12</c:v>
                </c:pt>
                <c:pt idx="125512">
                  <c:v>1.2973234560000001E-10</c:v>
                </c:pt>
                <c:pt idx="125513">
                  <c:v>3.305627146E-10</c:v>
                </c:pt>
                <c:pt idx="125514">
                  <c:v>2.8868318789999999E-12</c:v>
                </c:pt>
                <c:pt idx="125515">
                  <c:v>8.3759503270000005E-11</c:v>
                </c:pt>
                <c:pt idx="125516">
                  <c:v>9.0160874429999995E-11</c:v>
                </c:pt>
                <c:pt idx="125517">
                  <c:v>1.0964197819999999E-10</c:v>
                </c:pt>
                <c:pt idx="125518">
                  <c:v>1.1741946290000001E-11</c:v>
                </c:pt>
                <c:pt idx="125519">
                  <c:v>5.3849263119999997E-11</c:v>
                </c:pt>
                <c:pt idx="125520">
                  <c:v>2.6246165970000001E-11</c:v>
                </c:pt>
                <c:pt idx="125521">
                  <c:v>2.919868713E-10</c:v>
                </c:pt>
                <c:pt idx="125522">
                  <c:v>8.5964453269999996E-11</c:v>
                </c:pt>
                <c:pt idx="125523">
                  <c:v>7.0360066519999999E-11</c:v>
                </c:pt>
                <c:pt idx="125524">
                  <c:v>1.6051176050000001E-11</c:v>
                </c:pt>
                <c:pt idx="125525">
                  <c:v>3.911657796E-11</c:v>
                </c:pt>
                <c:pt idx="125526">
                  <c:v>5.0762724640000002E-11</c:v>
                </c:pt>
                <c:pt idx="125527">
                  <c:v>2.535805128E-11</c:v>
                </c:pt>
                <c:pt idx="125528">
                  <c:v>6.9837639219999997E-12</c:v>
                </c:pt>
                <c:pt idx="125529">
                  <c:v>2.3005894200000001E-11</c:v>
                </c:pt>
                <c:pt idx="125530">
                  <c:v>3.6340302669999999E-11</c:v>
                </c:pt>
                <c:pt idx="125531">
                  <c:v>2.2488892479999999E-11</c:v>
                </c:pt>
                <c:pt idx="125532">
                  <c:v>3.018310079E-11</c:v>
                </c:pt>
                <c:pt idx="125533">
                  <c:v>3.7350054769999999E-11</c:v>
                </c:pt>
                <c:pt idx="125534">
                  <c:v>3.5715101870000001E-11</c:v>
                </c:pt>
                <c:pt idx="125535">
                  <c:v>8.7647995510000005E-11</c:v>
                </c:pt>
                <c:pt idx="125536">
                  <c:v>6.6302364199999995E-11</c:v>
                </c:pt>
                <c:pt idx="125537">
                  <c:v>6.1627327289999997E-11</c:v>
                </c:pt>
                <c:pt idx="125538">
                  <c:v>2.2484046830000001E-10</c:v>
                </c:pt>
                <c:pt idx="125539">
                  <c:v>4.7598913779999996E-10</c:v>
                </c:pt>
                <c:pt idx="125540">
                  <c:v>4.5820653450000001E-10</c:v>
                </c:pt>
                <c:pt idx="125541">
                  <c:v>1.2142295370000001E-8</c:v>
                </c:pt>
                <c:pt idx="125542">
                  <c:v>2.0777045390000002E-9</c:v>
                </c:pt>
                <c:pt idx="125543">
                  <c:v>4.0398903489999998E-10</c:v>
                </c:pt>
                <c:pt idx="125544">
                  <c:v>6.810421145E-10</c:v>
                </c:pt>
                <c:pt idx="125545">
                  <c:v>4.2191354050000002E-10</c:v>
                </c:pt>
                <c:pt idx="125546">
                  <c:v>4.4031426330000002E-12</c:v>
                </c:pt>
                <c:pt idx="125547">
                  <c:v>2.25975459E-10</c:v>
                </c:pt>
                <c:pt idx="125548">
                  <c:v>3.5083402099999998E-10</c:v>
                </c:pt>
                <c:pt idx="125549">
                  <c:v>7.505175815E-10</c:v>
                </c:pt>
                <c:pt idx="125550">
                  <c:v>2.7643375020000002E-10</c:v>
                </c:pt>
                <c:pt idx="125551">
                  <c:v>3.1803686730000001E-10</c:v>
                </c:pt>
                <c:pt idx="125552">
                  <c:v>1.254235987E-10</c:v>
                </c:pt>
                <c:pt idx="125553">
                  <c:v>7.7046678239999998E-10</c:v>
                </c:pt>
                <c:pt idx="125554">
                  <c:v>8.8606751009999993E-12</c:v>
                </c:pt>
                <c:pt idx="125555">
                  <c:v>1.0736500050000001E-10</c:v>
                </c:pt>
                <c:pt idx="125556">
                  <c:v>4.3922390900000002E-11</c:v>
                </c:pt>
                <c:pt idx="125557">
                  <c:v>2.0341928279999999E-10</c:v>
                </c:pt>
                <c:pt idx="125558">
                  <c:v>2.6307430400000001E-11</c:v>
                </c:pt>
                <c:pt idx="125559">
                  <c:v>4.3717963350000001E-11</c:v>
                </c:pt>
                <c:pt idx="125560">
                  <c:v>1.000118456E-10</c:v>
                </c:pt>
                <c:pt idx="125561">
                  <c:v>2.1276097529999998E-9</c:v>
                </c:pt>
                <c:pt idx="125562">
                  <c:v>1.2120835649999999E-10</c:v>
                </c:pt>
                <c:pt idx="125563">
                  <c:v>2.594308123E-11</c:v>
                </c:pt>
                <c:pt idx="125564">
                  <c:v>1.32517862E-11</c:v>
                </c:pt>
                <c:pt idx="125565">
                  <c:v>4.4529222779999998E-11</c:v>
                </c:pt>
                <c:pt idx="125566">
                  <c:v>2.245643081E-11</c:v>
                </c:pt>
                <c:pt idx="125567">
                  <c:v>3.944016763E-11</c:v>
                </c:pt>
                <c:pt idx="125568">
                  <c:v>6.832779332E-11</c:v>
                </c:pt>
                <c:pt idx="125569">
                  <c:v>2.3050348090000001E-10</c:v>
                </c:pt>
                <c:pt idx="125570">
                  <c:v>9.5960649849999996E-11</c:v>
                </c:pt>
                <c:pt idx="125571">
                  <c:v>1.12757338E-10</c:v>
                </c:pt>
                <c:pt idx="125572">
                  <c:v>3.4552453730000003E-11</c:v>
                </c:pt>
                <c:pt idx="125573">
                  <c:v>7.2613779410000003E-10</c:v>
                </c:pt>
                <c:pt idx="125574">
                  <c:v>4.1138472830000001E-12</c:v>
                </c:pt>
                <c:pt idx="125575">
                  <c:v>5.1073267450000002E-11</c:v>
                </c:pt>
                <c:pt idx="125576">
                  <c:v>2.7180767659999999E-11</c:v>
                </c:pt>
                <c:pt idx="125577">
                  <c:v>7.6971546679999999E-11</c:v>
                </c:pt>
                <c:pt idx="125578">
                  <c:v>9.8424991820000006E-12</c:v>
                </c:pt>
                <c:pt idx="125579">
                  <c:v>2.0380221590000001E-11</c:v>
                </c:pt>
                <c:pt idx="125580">
                  <c:v>2.4105183649999999E-12</c:v>
                </c:pt>
                <c:pt idx="125581">
                  <c:v>5.0582936969999998E-11</c:v>
                </c:pt>
                <c:pt idx="125582">
                  <c:v>1.6255771450000001E-11</c:v>
                </c:pt>
                <c:pt idx="125583">
                  <c:v>2.5851538300000002E-12</c:v>
                </c:pt>
                <c:pt idx="125584">
                  <c:v>3.6953106020000001E-11</c:v>
                </c:pt>
                <c:pt idx="125585">
                  <c:v>5.0440732409999998E-10</c:v>
                </c:pt>
                <c:pt idx="125586">
                  <c:v>2.483535832E-11</c:v>
                </c:pt>
                <c:pt idx="125587">
                  <c:v>4.8564287680000002E-11</c:v>
                </c:pt>
                <c:pt idx="125588">
                  <c:v>9.8297546480000002E-11</c:v>
                </c:pt>
                <c:pt idx="125589">
                  <c:v>7.3103696410000001E-10</c:v>
                </c:pt>
                <c:pt idx="125590">
                  <c:v>1.2430846759999999E-10</c:v>
                </c:pt>
                <c:pt idx="125591">
                  <c:v>2.2604607779999999E-10</c:v>
                </c:pt>
                <c:pt idx="125592">
                  <c:v>1.574989222E-10</c:v>
                </c:pt>
                <c:pt idx="125593">
                  <c:v>7.395545287E-9</c:v>
                </c:pt>
                <c:pt idx="125594">
                  <c:v>1.2092974549999999E-10</c:v>
                </c:pt>
                <c:pt idx="125595">
                  <c:v>8.4035410749999997E-11</c:v>
                </c:pt>
                <c:pt idx="125596">
                  <c:v>1.665920132E-10</c:v>
                </c:pt>
                <c:pt idx="125597">
                  <c:v>3.3078667470000002E-10</c:v>
                </c:pt>
                <c:pt idx="125598">
                  <c:v>5.0756115069999999E-11</c:v>
                </c:pt>
                <c:pt idx="125599">
                  <c:v>9.9531672890000004E-11</c:v>
                </c:pt>
                <c:pt idx="125600">
                  <c:v>7.4821418329999994E-11</c:v>
                </c:pt>
                <c:pt idx="125601">
                  <c:v>2.7460745299999999E-9</c:v>
                </c:pt>
                <c:pt idx="125602">
                  <c:v>4.192567404E-11</c:v>
                </c:pt>
                <c:pt idx="125603">
                  <c:v>3.4278995859999997E-11</c:v>
                </c:pt>
                <c:pt idx="125604">
                  <c:v>9.6432013040000001E-11</c:v>
                </c:pt>
                <c:pt idx="125605">
                  <c:v>6.7733571929999998E-10</c:v>
                </c:pt>
                <c:pt idx="125606">
                  <c:v>1.8457725089999999E-11</c:v>
                </c:pt>
                <c:pt idx="125607">
                  <c:v>8.8925823150000001E-12</c:v>
                </c:pt>
                <c:pt idx="125608">
                  <c:v>3.4226797659999999E-12</c:v>
                </c:pt>
                <c:pt idx="125609">
                  <c:v>3.8255992320000003E-12</c:v>
                </c:pt>
                <c:pt idx="125610">
                  <c:v>1.2183120110000001E-12</c:v>
                </c:pt>
                <c:pt idx="125611">
                  <c:v>7.2638192999999996E-12</c:v>
                </c:pt>
                <c:pt idx="125612">
                  <c:v>1.0625586620000001E-11</c:v>
                </c:pt>
                <c:pt idx="125613">
                  <c:v>2.575633971E-9</c:v>
                </c:pt>
                <c:pt idx="125614">
                  <c:v>2.567830223E-11</c:v>
                </c:pt>
                <c:pt idx="125615">
                  <c:v>1.5178423239999999E-11</c:v>
                </c:pt>
                <c:pt idx="125616">
                  <c:v>4.7032816349999997E-11</c:v>
                </c:pt>
                <c:pt idx="125617">
                  <c:v>9.6936262199999998E-11</c:v>
                </c:pt>
                <c:pt idx="125618">
                  <c:v>3.0166874800000003E-11</c:v>
                </c:pt>
                <c:pt idx="125619">
                  <c:v>3.5323645530000001E-11</c:v>
                </c:pt>
                <c:pt idx="125620">
                  <c:v>4.0587557440000003E-11</c:v>
                </c:pt>
                <c:pt idx="125621">
                  <c:v>6.1722655019999995E-10</c:v>
                </c:pt>
                <c:pt idx="125622">
                  <c:v>3.1001601169999998E-11</c:v>
                </c:pt>
                <c:pt idx="125623">
                  <c:v>2.7613932549999999E-11</c:v>
                </c:pt>
                <c:pt idx="125624">
                  <c:v>3.9959964030000001E-11</c:v>
                </c:pt>
                <c:pt idx="125625">
                  <c:v>9.0567219940000001E-10</c:v>
                </c:pt>
                <c:pt idx="125626">
                  <c:v>1.4775861320000001E-11</c:v>
                </c:pt>
                <c:pt idx="125627">
                  <c:v>9.8199409589999993E-12</c:v>
                </c:pt>
                <c:pt idx="125628">
                  <c:v>5.241616719E-12</c:v>
                </c:pt>
                <c:pt idx="125629">
                  <c:v>1.015327578E-11</c:v>
                </c:pt>
                <c:pt idx="125630">
                  <c:v>6.6913212959999997E-13</c:v>
                </c:pt>
                <c:pt idx="125631">
                  <c:v>1.754027183E-16</c:v>
                </c:pt>
                <c:pt idx="125632">
                  <c:v>4.5725859849999996E-13</c:v>
                </c:pt>
                <c:pt idx="125633">
                  <c:v>6.7326819180000001E-10</c:v>
                </c:pt>
                <c:pt idx="125634">
                  <c:v>1.085589063E-11</c:v>
                </c:pt>
                <c:pt idx="125635">
                  <c:v>1.421638896E-11</c:v>
                </c:pt>
                <c:pt idx="125636">
                  <c:v>1.173521094E-11</c:v>
                </c:pt>
                <c:pt idx="125637">
                  <c:v>2.6407249100000002E-10</c:v>
                </c:pt>
                <c:pt idx="125638">
                  <c:v>2.729546281E-11</c:v>
                </c:pt>
                <c:pt idx="125639">
                  <c:v>2.8796570810000001E-11</c:v>
                </c:pt>
                <c:pt idx="125640">
                  <c:v>2.2121191839999999E-11</c:v>
                </c:pt>
                <c:pt idx="125641">
                  <c:v>1.445347611E-10</c:v>
                </c:pt>
                <c:pt idx="125642">
                  <c:v>4.6478087009999998E-11</c:v>
                </c:pt>
                <c:pt idx="125643">
                  <c:v>3.735043126E-11</c:v>
                </c:pt>
                <c:pt idx="125644">
                  <c:v>1.5984758419999999E-11</c:v>
                </c:pt>
                <c:pt idx="125645">
                  <c:v>5.4381455189999996E-10</c:v>
                </c:pt>
                <c:pt idx="125646">
                  <c:v>1.910255496E-11</c:v>
                </c:pt>
                <c:pt idx="125647">
                  <c:v>1.4857999950000001E-11</c:v>
                </c:pt>
                <c:pt idx="125648">
                  <c:v>1.7930959379999998E-11</c:v>
                </c:pt>
                <c:pt idx="125649">
                  <c:v>9.5144982119999997E-11</c:v>
                </c:pt>
                <c:pt idx="125650">
                  <c:v>6.7949760180000001E-12</c:v>
                </c:pt>
                <c:pt idx="125651">
                  <c:v>3.5364335219999998E-12</c:v>
                </c:pt>
                <c:pt idx="125652">
                  <c:v>6.2576059840000002E-12</c:v>
                </c:pt>
                <c:pt idx="125653">
                  <c:v>2.9220433109999998E-11</c:v>
                </c:pt>
                <c:pt idx="125654">
                  <c:v>5.7609203310000001E-12</c:v>
                </c:pt>
                <c:pt idx="125655">
                  <c:v>1.9445953110000001E-11</c:v>
                </c:pt>
                <c:pt idx="125656">
                  <c:v>7.1451823579999999E-12</c:v>
                </c:pt>
                <c:pt idx="125657">
                  <c:v>6.2739772090000001E-10</c:v>
                </c:pt>
                <c:pt idx="125658">
                  <c:v>2.3418544310000001E-11</c:v>
                </c:pt>
                <c:pt idx="125659">
                  <c:v>3.9377624759999998E-11</c:v>
                </c:pt>
                <c:pt idx="125660">
                  <c:v>1.455019964E-11</c:v>
                </c:pt>
                <c:pt idx="125661">
                  <c:v>4.2296186520000001E-10</c:v>
                </c:pt>
                <c:pt idx="125662">
                  <c:v>6.1637091890000005E-11</c:v>
                </c:pt>
                <c:pt idx="125663">
                  <c:v>6.2952874730000001E-11</c:v>
                </c:pt>
                <c:pt idx="125664">
                  <c:v>5.1582551910000001E-11</c:v>
                </c:pt>
                <c:pt idx="125665">
                  <c:v>3.0245295650000002E-10</c:v>
                </c:pt>
                <c:pt idx="125666">
                  <c:v>9.806088852E-11</c:v>
                </c:pt>
                <c:pt idx="125667">
                  <c:v>6.8074898669999999E-11</c:v>
                </c:pt>
                <c:pt idx="125668">
                  <c:v>1.119832528E-10</c:v>
                </c:pt>
                <c:pt idx="125669">
                  <c:v>6.2982738380000001E-10</c:v>
                </c:pt>
                <c:pt idx="125670">
                  <c:v>1.157102173E-10</c:v>
                </c:pt>
                <c:pt idx="125671">
                  <c:v>5.0914034429999997E-11</c:v>
                </c:pt>
                <c:pt idx="125672">
                  <c:v>2.4811710100000002E-10</c:v>
                </c:pt>
                <c:pt idx="125673">
                  <c:v>5.6771199270000002E-9</c:v>
                </c:pt>
                <c:pt idx="125674">
                  <c:v>3.7956519310000001E-10</c:v>
                </c:pt>
                <c:pt idx="125675">
                  <c:v>1.389587294E-10</c:v>
                </c:pt>
                <c:pt idx="125676">
                  <c:v>2.7497778150000001E-11</c:v>
                </c:pt>
                <c:pt idx="125677">
                  <c:v>6.8990604970000003E-10</c:v>
                </c:pt>
                <c:pt idx="125678">
                  <c:v>1.026474858E-11</c:v>
                </c:pt>
                <c:pt idx="125679">
                  <c:v>1.0298692140000001E-11</c:v>
                </c:pt>
                <c:pt idx="125680">
                  <c:v>9.6857204700000001E-12</c:v>
                </c:pt>
                <c:pt idx="125681">
                  <c:v>1.921949893E-11</c:v>
                </c:pt>
                <c:pt idx="125682">
                  <c:v>8.5453811310000005E-12</c:v>
                </c:pt>
                <c:pt idx="125683">
                  <c:v>8.3421286979999998E-12</c:v>
                </c:pt>
                <c:pt idx="125684">
                  <c:v>1.2812317949999999E-11</c:v>
                </c:pt>
                <c:pt idx="125685">
                  <c:v>1.253499569E-10</c:v>
                </c:pt>
                <c:pt idx="125686">
                  <c:v>4.1614502709999997E-11</c:v>
                </c:pt>
                <c:pt idx="125687">
                  <c:v>4.4890583120000003E-11</c:v>
                </c:pt>
                <c:pt idx="125688">
                  <c:v>1.374045755E-11</c:v>
                </c:pt>
                <c:pt idx="125689">
                  <c:v>9.6764431360000004E-11</c:v>
                </c:pt>
                <c:pt idx="125690">
                  <c:v>5.9404811429999994E-11</c:v>
                </c:pt>
                <c:pt idx="125691">
                  <c:v>4.2840264689999999E-11</c:v>
                </c:pt>
                <c:pt idx="125692">
                  <c:v>6.2961436850000002E-11</c:v>
                </c:pt>
                <c:pt idx="125693">
                  <c:v>6.0609176079999998E-10</c:v>
                </c:pt>
                <c:pt idx="125694">
                  <c:v>1.5594960420000001E-10</c:v>
                </c:pt>
                <c:pt idx="125695">
                  <c:v>9.9161733330000004E-11</c:v>
                </c:pt>
                <c:pt idx="125696">
                  <c:v>7.4034420559999996E-12</c:v>
                </c:pt>
                <c:pt idx="125697">
                  <c:v>9.1604290569999995E-11</c:v>
                </c:pt>
                <c:pt idx="125698">
                  <c:v>1.5378491800000001E-11</c:v>
                </c:pt>
                <c:pt idx="125699">
                  <c:v>1.064366726E-11</c:v>
                </c:pt>
                <c:pt idx="125700">
                  <c:v>1.156006408E-11</c:v>
                </c:pt>
                <c:pt idx="125701">
                  <c:v>1.4130409079999999E-10</c:v>
                </c:pt>
                <c:pt idx="125702">
                  <c:v>9.5042707810000001E-12</c:v>
                </c:pt>
                <c:pt idx="125703">
                  <c:v>5.9743855709999999E-12</c:v>
                </c:pt>
                <c:pt idx="125704">
                  <c:v>1.378553466E-10</c:v>
                </c:pt>
                <c:pt idx="125705">
                  <c:v>2.272834976E-9</c:v>
                </c:pt>
                <c:pt idx="125706">
                  <c:v>2.4045483169999998E-10</c:v>
                </c:pt>
                <c:pt idx="125707">
                  <c:v>2.1543237539999999E-10</c:v>
                </c:pt>
                <c:pt idx="125708">
                  <c:v>6.3640556810000004E-11</c:v>
                </c:pt>
                <c:pt idx="125709">
                  <c:v>6.1506267789999997E-10</c:v>
                </c:pt>
                <c:pt idx="125710">
                  <c:v>1.4180402719999999E-10</c:v>
                </c:pt>
                <c:pt idx="125711">
                  <c:v>1.554947151E-10</c:v>
                </c:pt>
                <c:pt idx="125712">
                  <c:v>5.021833592E-11</c:v>
                </c:pt>
                <c:pt idx="125713">
                  <c:v>2.4318128990000001E-9</c:v>
                </c:pt>
                <c:pt idx="125714">
                  <c:v>1.010210663E-9</c:v>
                </c:pt>
                <c:pt idx="125715">
                  <c:v>1.3310049380000001E-9</c:v>
                </c:pt>
                <c:pt idx="125716">
                  <c:v>2.081724218E-9</c:v>
                </c:pt>
                <c:pt idx="125717">
                  <c:v>1.1623243479999999E-8</c:v>
                </c:pt>
                <c:pt idx="125718">
                  <c:v>7.3102970920000003E-11</c:v>
                </c:pt>
                <c:pt idx="125719">
                  <c:v>6.6784954360000006E-11</c:v>
                </c:pt>
                <c:pt idx="125720">
                  <c:v>1.277316379E-10</c:v>
                </c:pt>
                <c:pt idx="125721">
                  <c:v>3.0260383390000001E-10</c:v>
                </c:pt>
                <c:pt idx="125722">
                  <c:v>2.0223552590000002E-11</c:v>
                </c:pt>
                <c:pt idx="125723">
                  <c:v>5.4572361300000001E-11</c:v>
                </c:pt>
                <c:pt idx="125724">
                  <c:v>4.2594447660000001E-10</c:v>
                </c:pt>
                <c:pt idx="125725">
                  <c:v>9.0165638549999996E-10</c:v>
                </c:pt>
                <c:pt idx="125726">
                  <c:v>2.3143083499999999E-10</c:v>
                </c:pt>
                <c:pt idx="125727">
                  <c:v>1.2090289849999999E-10</c:v>
                </c:pt>
                <c:pt idx="125728">
                  <c:v>4.169654662E-12</c:v>
                </c:pt>
                <c:pt idx="125729">
                  <c:v>2.9328048749999997E-11</c:v>
                </c:pt>
                <c:pt idx="125730">
                  <c:v>2.634705014E-11</c:v>
                </c:pt>
                <c:pt idx="125731">
                  <c:v>1.9760525679999999E-11</c:v>
                </c:pt>
                <c:pt idx="125732">
                  <c:v>3.295217932E-11</c:v>
                </c:pt>
                <c:pt idx="125733">
                  <c:v>7.446655858E-11</c:v>
                </c:pt>
                <c:pt idx="125734">
                  <c:v>2.0926473720000002E-12</c:v>
                </c:pt>
                <c:pt idx="125735">
                  <c:v>4.0673434060000003E-11</c:v>
                </c:pt>
                <c:pt idx="125736">
                  <c:v>2.2695010130000001E-10</c:v>
                </c:pt>
                <c:pt idx="125737">
                  <c:v>4.6847588259999996E-10</c:v>
                </c:pt>
                <c:pt idx="125738">
                  <c:v>5.1622413660000001E-11</c:v>
                </c:pt>
                <c:pt idx="125739">
                  <c:v>9.1957002570000004E-12</c:v>
                </c:pt>
                <c:pt idx="125740">
                  <c:v>5.252741646E-12</c:v>
                </c:pt>
                <c:pt idx="125741">
                  <c:v>4.229351164E-11</c:v>
                </c:pt>
                <c:pt idx="125742">
                  <c:v>2.678222628E-11</c:v>
                </c:pt>
                <c:pt idx="125743">
                  <c:v>3.629973447E-11</c:v>
                </c:pt>
                <c:pt idx="125744">
                  <c:v>1.004354549E-10</c:v>
                </c:pt>
                <c:pt idx="125745">
                  <c:v>4.6446827129999999E-10</c:v>
                </c:pt>
                <c:pt idx="125746">
                  <c:v>2.8088630819999998E-10</c:v>
                </c:pt>
                <c:pt idx="125747">
                  <c:v>1.1108541230000001E-10</c:v>
                </c:pt>
                <c:pt idx="125748">
                  <c:v>6.4517399950000002E-10</c:v>
                </c:pt>
                <c:pt idx="125749">
                  <c:v>7.1677528690000002E-10</c:v>
                </c:pt>
                <c:pt idx="125750">
                  <c:v>1.376908113E-10</c:v>
                </c:pt>
                <c:pt idx="125751">
                  <c:v>6.7345010989999995E-11</c:v>
                </c:pt>
                <c:pt idx="125752">
                  <c:v>2.3803658920000002E-10</c:v>
                </c:pt>
                <c:pt idx="125753">
                  <c:v>2.7933502140000002E-10</c:v>
                </c:pt>
                <c:pt idx="125754">
                  <c:v>3.4912609529999999E-10</c:v>
                </c:pt>
                <c:pt idx="125755">
                  <c:v>1.9521061529999999E-10</c:v>
                </c:pt>
                <c:pt idx="125756">
                  <c:v>1.8640688809999999E-9</c:v>
                </c:pt>
                <c:pt idx="125757">
                  <c:v>4.0973052620000001E-9</c:v>
                </c:pt>
                <c:pt idx="125758">
                  <c:v>4.078933128E-10</c:v>
                </c:pt>
                <c:pt idx="125759">
                  <c:v>4.7372615040000003E-10</c:v>
                </c:pt>
                <c:pt idx="125760">
                  <c:v>9.5369625949999994E-10</c:v>
                </c:pt>
                <c:pt idx="125761">
                  <c:v>1.0831587119999999E-9</c:v>
                </c:pt>
                <c:pt idx="125762">
                  <c:v>2.7523167370000001E-10</c:v>
                </c:pt>
                <c:pt idx="125763">
                  <c:v>1.182027955E-10</c:v>
                </c:pt>
                <c:pt idx="125764">
                  <c:v>1.458409503E-9</c:v>
                </c:pt>
                <c:pt idx="125765">
                  <c:v>6.2917334339999997E-9</c:v>
                </c:pt>
                <c:pt idx="125766">
                  <c:v>1.807247248E-9</c:v>
                </c:pt>
                <c:pt idx="125767">
                  <c:v>1.7986513920000001E-9</c:v>
                </c:pt>
                <c:pt idx="125768">
                  <c:v>6.422412426E-9</c:v>
                </c:pt>
                <c:pt idx="125769">
                  <c:v>4.0727753690000002E-9</c:v>
                </c:pt>
                <c:pt idx="125770">
                  <c:v>1.1716624330000001E-10</c:v>
                </c:pt>
                <c:pt idx="125771">
                  <c:v>9.8043145450000006E-12</c:v>
                </c:pt>
                <c:pt idx="125772">
                  <c:v>1.016783128E-10</c:v>
                </c:pt>
                <c:pt idx="125773">
                  <c:v>2.4139432519999998E-10</c:v>
                </c:pt>
                <c:pt idx="125774">
                  <c:v>3.5852249580000001E-12</c:v>
                </c:pt>
                <c:pt idx="125775">
                  <c:v>2.9315927010000003E-11</c:v>
                </c:pt>
                <c:pt idx="125776">
                  <c:v>5.722631982E-11</c:v>
                </c:pt>
                <c:pt idx="125777">
                  <c:v>9.499248253E-11</c:v>
                </c:pt>
                <c:pt idx="125778">
                  <c:v>2.6630940650000001E-11</c:v>
                </c:pt>
                <c:pt idx="125779">
                  <c:v>3.1666165759999997E-11</c:v>
                </c:pt>
                <c:pt idx="125780">
                  <c:v>3.8306864970000002E-11</c:v>
                </c:pt>
                <c:pt idx="125781">
                  <c:v>4.4780531990000003E-11</c:v>
                </c:pt>
                <c:pt idx="125782">
                  <c:v>4.6820852590000001E-11</c:v>
                </c:pt>
                <c:pt idx="125783">
                  <c:v>3.4420099970000003E-11</c:v>
                </c:pt>
                <c:pt idx="125784">
                  <c:v>4.2787199859999999E-11</c:v>
                </c:pt>
                <c:pt idx="125785">
                  <c:v>8.0814553619999995E-11</c:v>
                </c:pt>
                <c:pt idx="125786">
                  <c:v>3.5548467599999997E-11</c:v>
                </c:pt>
                <c:pt idx="125787">
                  <c:v>3.6230349360000003E-11</c:v>
                </c:pt>
                <c:pt idx="125788">
                  <c:v>3.2907867089999999E-11</c:v>
                </c:pt>
                <c:pt idx="125789">
                  <c:v>2.120415047E-10</c:v>
                </c:pt>
                <c:pt idx="125790">
                  <c:v>6.7728670510000003E-12</c:v>
                </c:pt>
                <c:pt idx="125791">
                  <c:v>6.5213674389999996E-11</c:v>
                </c:pt>
                <c:pt idx="125792">
                  <c:v>2.9484342060000002E-11</c:v>
                </c:pt>
                <c:pt idx="125793">
                  <c:v>8.8189144529999994E-11</c:v>
                </c:pt>
                <c:pt idx="125794">
                  <c:v>5.5643907560000003E-11</c:v>
                </c:pt>
                <c:pt idx="125795">
                  <c:v>2.0548754900000001E-10</c:v>
                </c:pt>
                <c:pt idx="125796">
                  <c:v>1.2174451310000001E-10</c:v>
                </c:pt>
                <c:pt idx="125797">
                  <c:v>5.4366453819999997E-14</c:v>
                </c:pt>
                <c:pt idx="125798">
                  <c:v>3.0104047790000002E-10</c:v>
                </c:pt>
                <c:pt idx="125799">
                  <c:v>3.9134669170000002E-10</c:v>
                </c:pt>
                <c:pt idx="125800">
                  <c:v>1.414589169E-10</c:v>
                </c:pt>
                <c:pt idx="125801">
                  <c:v>9.9310177669999994E-11</c:v>
                </c:pt>
                <c:pt idx="125802">
                  <c:v>7.486354738E-10</c:v>
                </c:pt>
                <c:pt idx="125803">
                  <c:v>5.3960257499999997E-10</c:v>
                </c:pt>
                <c:pt idx="125804">
                  <c:v>1.6199160360000001E-10</c:v>
                </c:pt>
                <c:pt idx="125805">
                  <c:v>1.2436812399999999E-9</c:v>
                </c:pt>
                <c:pt idx="125806">
                  <c:v>2.5427515309999999E-9</c:v>
                </c:pt>
                <c:pt idx="125807">
                  <c:v>2.5994558820000002E-9</c:v>
                </c:pt>
                <c:pt idx="125808">
                  <c:v>2.5683217979999999E-8</c:v>
                </c:pt>
                <c:pt idx="125809">
                  <c:v>1.0026836470000001E-8</c:v>
                </c:pt>
                <c:pt idx="125810">
                  <c:v>9.7751035930000008E-10</c:v>
                </c:pt>
                <c:pt idx="125811">
                  <c:v>1.4037487210000001E-9</c:v>
                </c:pt>
                <c:pt idx="125812">
                  <c:v>7.3977751310000004E-10</c:v>
                </c:pt>
                <c:pt idx="125813">
                  <c:v>9.6768131919999999E-12</c:v>
                </c:pt>
                <c:pt idx="125814">
                  <c:v>3.3724402219999999E-10</c:v>
                </c:pt>
                <c:pt idx="125815">
                  <c:v>4.4474775719999997E-10</c:v>
                </c:pt>
                <c:pt idx="125816">
                  <c:v>6.0343069960000003E-10</c:v>
                </c:pt>
                <c:pt idx="125817">
                  <c:v>4.1410309179999998E-10</c:v>
                </c:pt>
                <c:pt idx="125818">
                  <c:v>2.9914689969999999E-10</c:v>
                </c:pt>
                <c:pt idx="125819">
                  <c:v>4.7477776129999998E-11</c:v>
                </c:pt>
                <c:pt idx="125820">
                  <c:v>2.82253871E-10</c:v>
                </c:pt>
                <c:pt idx="125821">
                  <c:v>1.9753309439999999E-11</c:v>
                </c:pt>
                <c:pt idx="125822">
                  <c:v>6.9605337430000002E-11</c:v>
                </c:pt>
                <c:pt idx="125823">
                  <c:v>6.2405049049999998E-12</c:v>
                </c:pt>
                <c:pt idx="125824">
                  <c:v>6.0378414570000006E-11</c:v>
                </c:pt>
                <c:pt idx="125825">
                  <c:v>3.7441736000000002E-11</c:v>
                </c:pt>
                <c:pt idx="125826">
                  <c:v>1.8961662310000001E-11</c:v>
                </c:pt>
                <c:pt idx="125827">
                  <c:v>1.7308822100000001E-11</c:v>
                </c:pt>
                <c:pt idx="125828">
                  <c:v>5.9606587329999998E-11</c:v>
                </c:pt>
                <c:pt idx="125829">
                  <c:v>2.6682769090000001E-11</c:v>
                </c:pt>
                <c:pt idx="125830">
                  <c:v>2.4492843610000001E-11</c:v>
                </c:pt>
                <c:pt idx="125831">
                  <c:v>2.7130959289999999E-11</c:v>
                </c:pt>
                <c:pt idx="125832">
                  <c:v>2.1966390780000001E-11</c:v>
                </c:pt>
                <c:pt idx="125833">
                  <c:v>2.5102258769999999E-11</c:v>
                </c:pt>
                <c:pt idx="125834">
                  <c:v>1.9810305340000001E-11</c:v>
                </c:pt>
                <c:pt idx="125835">
                  <c:v>7.7326843359999994E-12</c:v>
                </c:pt>
                <c:pt idx="125836">
                  <c:v>1.3690067219999999E-11</c:v>
                </c:pt>
                <c:pt idx="125837">
                  <c:v>2.9215892100000001E-11</c:v>
                </c:pt>
                <c:pt idx="125838">
                  <c:v>1.171022383E-11</c:v>
                </c:pt>
                <c:pt idx="125839">
                  <c:v>1.083052271E-10</c:v>
                </c:pt>
                <c:pt idx="125840">
                  <c:v>1.248487251E-9</c:v>
                </c:pt>
                <c:pt idx="125841">
                  <c:v>1.9272024760000001E-10</c:v>
                </c:pt>
                <c:pt idx="125842">
                  <c:v>1.290914239E-11</c:v>
                </c:pt>
                <c:pt idx="125843">
                  <c:v>1.0369433499999999E-10</c:v>
                </c:pt>
                <c:pt idx="125844">
                  <c:v>5.2706001600000005E-10</c:v>
                </c:pt>
                <c:pt idx="125845">
                  <c:v>4.5187532189999999E-11</c:v>
                </c:pt>
                <c:pt idx="125846">
                  <c:v>1.775823352E-10</c:v>
                </c:pt>
                <c:pt idx="125847">
                  <c:v>5.7407544109999998E-10</c:v>
                </c:pt>
                <c:pt idx="125848">
                  <c:v>1.43396317E-8</c:v>
                </c:pt>
                <c:pt idx="125849">
                  <c:v>3.3072328700000001E-9</c:v>
                </c:pt>
                <c:pt idx="125850">
                  <c:v>4.7759340690000003E-10</c:v>
                </c:pt>
                <c:pt idx="125851">
                  <c:v>1.484496437E-9</c:v>
                </c:pt>
                <c:pt idx="125852">
                  <c:v>7.1495740349999996E-9</c:v>
                </c:pt>
                <c:pt idx="125853">
                  <c:v>2.4310798389999999E-10</c:v>
                </c:pt>
                <c:pt idx="125854">
                  <c:v>3.0847855139999999E-10</c:v>
                </c:pt>
                <c:pt idx="125855">
                  <c:v>5.449923935E-10</c:v>
                </c:pt>
                <c:pt idx="125856">
                  <c:v>2.6540116589999998E-9</c:v>
                </c:pt>
                <c:pt idx="125857">
                  <c:v>7.6138791639999999E-10</c:v>
                </c:pt>
                <c:pt idx="125858">
                  <c:v>1.0257772499999999E-9</c:v>
                </c:pt>
                <c:pt idx="125859">
                  <c:v>8.8925852000000001E-10</c:v>
                </c:pt>
                <c:pt idx="125860">
                  <c:v>1.3478575739999999E-8</c:v>
                </c:pt>
                <c:pt idx="125861">
                  <c:v>7.2623405760000005E-10</c:v>
                </c:pt>
                <c:pt idx="125862">
                  <c:v>1.119224769E-10</c:v>
                </c:pt>
                <c:pt idx="125863">
                  <c:v>2.9495389749999999E-10</c:v>
                </c:pt>
                <c:pt idx="125864">
                  <c:v>1.9500014990000001E-10</c:v>
                </c:pt>
                <c:pt idx="125865">
                  <c:v>5.2523209279999999E-11</c:v>
                </c:pt>
                <c:pt idx="125866">
                  <c:v>1.0712496039999999E-10</c:v>
                </c:pt>
                <c:pt idx="125867">
                  <c:v>1.015611393E-10</c:v>
                </c:pt>
                <c:pt idx="125868">
                  <c:v>8.2553120539999997E-10</c:v>
                </c:pt>
                <c:pt idx="125869">
                  <c:v>6.2321727770000001E-11</c:v>
                </c:pt>
                <c:pt idx="125870">
                  <c:v>2.8440455409999998E-11</c:v>
                </c:pt>
                <c:pt idx="125871">
                  <c:v>8.3310962410000001E-11</c:v>
                </c:pt>
                <c:pt idx="125872">
                  <c:v>1.5788012789999999E-10</c:v>
                </c:pt>
                <c:pt idx="125873">
                  <c:v>2.2879327650000001E-11</c:v>
                </c:pt>
                <c:pt idx="125874">
                  <c:v>1.5937952519999999E-11</c:v>
                </c:pt>
                <c:pt idx="125875">
                  <c:v>1.1793209369999999E-11</c:v>
                </c:pt>
                <c:pt idx="125876">
                  <c:v>1.002574233E-11</c:v>
                </c:pt>
                <c:pt idx="125877">
                  <c:v>8.811568567E-12</c:v>
                </c:pt>
                <c:pt idx="125878">
                  <c:v>8.9763678740000005E-12</c:v>
                </c:pt>
                <c:pt idx="125879">
                  <c:v>8.3153025270000001E-12</c:v>
                </c:pt>
                <c:pt idx="125880">
                  <c:v>3.157842535E-11</c:v>
                </c:pt>
                <c:pt idx="125881">
                  <c:v>1.8346783160000001E-12</c:v>
                </c:pt>
                <c:pt idx="125882">
                  <c:v>1.7437134360000001E-11</c:v>
                </c:pt>
                <c:pt idx="125883">
                  <c:v>2.521696849E-11</c:v>
                </c:pt>
                <c:pt idx="125884">
                  <c:v>2.5460080120000001E-12</c:v>
                </c:pt>
                <c:pt idx="125885">
                  <c:v>6.7398163640000001E-12</c:v>
                </c:pt>
                <c:pt idx="125886">
                  <c:v>3.4607266050000001E-11</c:v>
                </c:pt>
                <c:pt idx="125887">
                  <c:v>3.4291901969999999E-11</c:v>
                </c:pt>
                <c:pt idx="125888">
                  <c:v>4.8451550829999997E-10</c:v>
                </c:pt>
                <c:pt idx="125889">
                  <c:v>7.6198580749999999E-12</c:v>
                </c:pt>
                <c:pt idx="125890">
                  <c:v>7.7546688460000005E-11</c:v>
                </c:pt>
                <c:pt idx="125891">
                  <c:v>2.4426875969999998E-10</c:v>
                </c:pt>
                <c:pt idx="125892">
                  <c:v>2.8166310120000001E-9</c:v>
                </c:pt>
                <c:pt idx="125893">
                  <c:v>1.6778762979999999E-10</c:v>
                </c:pt>
                <c:pt idx="125894">
                  <c:v>1.3542039529999999E-10</c:v>
                </c:pt>
                <c:pt idx="125895">
                  <c:v>9.4646459549999998E-11</c:v>
                </c:pt>
                <c:pt idx="125896">
                  <c:v>4.6212295060000002E-10</c:v>
                </c:pt>
                <c:pt idx="125897">
                  <c:v>1.8023063789999999E-10</c:v>
                </c:pt>
                <c:pt idx="125898">
                  <c:v>2.391409536E-10</c:v>
                </c:pt>
                <c:pt idx="125899">
                  <c:v>1.2303367750000001E-10</c:v>
                </c:pt>
                <c:pt idx="125900">
                  <c:v>4.3174738459999999E-8</c:v>
                </c:pt>
                <c:pt idx="125901">
                  <c:v>3.2440312129999998E-10</c:v>
                </c:pt>
                <c:pt idx="125902">
                  <c:v>1.3922022050000001E-10</c:v>
                </c:pt>
                <c:pt idx="125903">
                  <c:v>4.432861178E-10</c:v>
                </c:pt>
                <c:pt idx="125904">
                  <c:v>2.24800462E-9</c:v>
                </c:pt>
                <c:pt idx="125905">
                  <c:v>7.2336887450000004E-11</c:v>
                </c:pt>
                <c:pt idx="125906">
                  <c:v>8.7436735799999994E-11</c:v>
                </c:pt>
                <c:pt idx="125907">
                  <c:v>1.3046621790000001E-10</c:v>
                </c:pt>
                <c:pt idx="125908">
                  <c:v>4.7077444780000003E-10</c:v>
                </c:pt>
                <c:pt idx="125909">
                  <c:v>4.1692831170000001E-11</c:v>
                </c:pt>
                <c:pt idx="125910">
                  <c:v>4.4051121679999998E-11</c:v>
                </c:pt>
                <c:pt idx="125911">
                  <c:v>6.7119230849999997E-11</c:v>
                </c:pt>
                <c:pt idx="125912">
                  <c:v>6.3936880390000001E-10</c:v>
                </c:pt>
                <c:pt idx="125913">
                  <c:v>2.473442631E-11</c:v>
                </c:pt>
                <c:pt idx="125914">
                  <c:v>1.6496498340000001E-11</c:v>
                </c:pt>
                <c:pt idx="125915">
                  <c:v>8.6522472669999999E-12</c:v>
                </c:pt>
                <c:pt idx="125916">
                  <c:v>7.621186006E-11</c:v>
                </c:pt>
                <c:pt idx="125917">
                  <c:v>3.39904798E-12</c:v>
                </c:pt>
                <c:pt idx="125918">
                  <c:v>1.7805907680000001E-12</c:v>
                </c:pt>
                <c:pt idx="125919">
                  <c:v>5.1061150020000003E-13</c:v>
                </c:pt>
                <c:pt idx="125920">
                  <c:v>1.5375950249999999E-11</c:v>
                </c:pt>
                <c:pt idx="125921">
                  <c:v>1.6158703299999999E-13</c:v>
                </c:pt>
                <c:pt idx="125922">
                  <c:v>3.9150860579999998E-13</c:v>
                </c:pt>
                <c:pt idx="125923">
                  <c:v>7.5372410379999997E-13</c:v>
                </c:pt>
                <c:pt idx="125924">
                  <c:v>3.25475028E-11</c:v>
                </c:pt>
                <c:pt idx="125925">
                  <c:v>5.2332082889999998E-13</c:v>
                </c:pt>
                <c:pt idx="125926">
                  <c:v>3.0804915509999999E-13</c:v>
                </c:pt>
                <c:pt idx="125927">
                  <c:v>1.0016742259999999E-13</c:v>
                </c:pt>
                <c:pt idx="125928">
                  <c:v>5.8873976190000001E-16</c:v>
                </c:pt>
                <c:pt idx="125929">
                  <c:v>1.650738045E-13</c:v>
                </c:pt>
                <c:pt idx="125930">
                  <c:v>7.2521246550000001E-13</c:v>
                </c:pt>
                <c:pt idx="125931">
                  <c:v>1.715275797E-12</c:v>
                </c:pt>
                <c:pt idx="125932">
                  <c:v>4.1047736150000003E-11</c:v>
                </c:pt>
                <c:pt idx="125933">
                  <c:v>8.1315926980000005E-12</c:v>
                </c:pt>
                <c:pt idx="125934">
                  <c:v>1.0436463079999999E-11</c:v>
                </c:pt>
                <c:pt idx="125935">
                  <c:v>1.494654277E-11</c:v>
                </c:pt>
                <c:pt idx="125936">
                  <c:v>4.725487587E-10</c:v>
                </c:pt>
                <c:pt idx="125937">
                  <c:v>3.8672309010000002E-11</c:v>
                </c:pt>
                <c:pt idx="125938">
                  <c:v>3.3093642929999997E-11</c:v>
                </c:pt>
                <c:pt idx="125939">
                  <c:v>7.2704632889999994E-11</c:v>
                </c:pt>
                <c:pt idx="125940">
                  <c:v>1.4463335819999999E-8</c:v>
                </c:pt>
                <c:pt idx="125941">
                  <c:v>2.8766221620000002E-10</c:v>
                </c:pt>
                <c:pt idx="125942">
                  <c:v>2.197516847E-10</c:v>
                </c:pt>
                <c:pt idx="125943">
                  <c:v>2.5130716989999999E-11</c:v>
                </c:pt>
                <c:pt idx="125944">
                  <c:v>1.4536204620000001E-8</c:v>
                </c:pt>
                <c:pt idx="125945">
                  <c:v>4.6665776420000003E-11</c:v>
                </c:pt>
                <c:pt idx="125946">
                  <c:v>8.7667836759999999E-11</c:v>
                </c:pt>
                <c:pt idx="125947">
                  <c:v>4.7542424509999998E-11</c:v>
                </c:pt>
                <c:pt idx="125948">
                  <c:v>2.3713442870000001E-9</c:v>
                </c:pt>
                <c:pt idx="125949">
                  <c:v>6.1440374730000002E-11</c:v>
                </c:pt>
                <c:pt idx="125950">
                  <c:v>7.1960714979999996E-11</c:v>
                </c:pt>
                <c:pt idx="125951">
                  <c:v>1.562979146E-10</c:v>
                </c:pt>
                <c:pt idx="125952">
                  <c:v>3.5846317540000002E-9</c:v>
                </c:pt>
                <c:pt idx="125953">
                  <c:v>1.869794066E-10</c:v>
                </c:pt>
                <c:pt idx="125954">
                  <c:v>9.3050270069999996E-11</c:v>
                </c:pt>
                <c:pt idx="125955">
                  <c:v>3.7450737040000001E-11</c:v>
                </c:pt>
                <c:pt idx="125956">
                  <c:v>6.9502019980000004E-10</c:v>
                </c:pt>
                <c:pt idx="125957">
                  <c:v>8.2314694690000004E-11</c:v>
                </c:pt>
                <c:pt idx="125958">
                  <c:v>4.159620798E-11</c:v>
                </c:pt>
                <c:pt idx="125959">
                  <c:v>4.3651053679999997E-11</c:v>
                </c:pt>
                <c:pt idx="125960">
                  <c:v>1.504842172E-9</c:v>
                </c:pt>
                <c:pt idx="125961">
                  <c:v>9.2046792950000006E-11</c:v>
                </c:pt>
                <c:pt idx="125962">
                  <c:v>5.6360475329999999E-11</c:v>
                </c:pt>
                <c:pt idx="125963">
                  <c:v>7.6860437199999997E-12</c:v>
                </c:pt>
                <c:pt idx="125964">
                  <c:v>1.471879728E-10</c:v>
                </c:pt>
                <c:pt idx="125965">
                  <c:v>5.8854483500000004E-12</c:v>
                </c:pt>
                <c:pt idx="125966">
                  <c:v>5.2205467009999997E-12</c:v>
                </c:pt>
                <c:pt idx="125967">
                  <c:v>5.5954538759999997E-12</c:v>
                </c:pt>
                <c:pt idx="125968">
                  <c:v>3.9383940640000003E-11</c:v>
                </c:pt>
                <c:pt idx="125969">
                  <c:v>4.8954112409999998E-12</c:v>
                </c:pt>
                <c:pt idx="125970">
                  <c:v>5.1453928450000003E-12</c:v>
                </c:pt>
                <c:pt idx="125971">
                  <c:v>9.2252126560000006E-12</c:v>
                </c:pt>
                <c:pt idx="125972">
                  <c:v>4.4449631789999999E-10</c:v>
                </c:pt>
                <c:pt idx="125973">
                  <c:v>4.1098655859999997E-12</c:v>
                </c:pt>
                <c:pt idx="125974">
                  <c:v>5.1580521380000002E-12</c:v>
                </c:pt>
                <c:pt idx="125975">
                  <c:v>9.6028344389999995E-12</c:v>
                </c:pt>
                <c:pt idx="125976">
                  <c:v>3.0992597170000002E-11</c:v>
                </c:pt>
                <c:pt idx="125977">
                  <c:v>7.2978741909999994E-12</c:v>
                </c:pt>
                <c:pt idx="125978">
                  <c:v>1.2230254610000001E-11</c:v>
                </c:pt>
                <c:pt idx="125979">
                  <c:v>1.8653507649999999E-11</c:v>
                </c:pt>
                <c:pt idx="125980">
                  <c:v>1.090443165E-10</c:v>
                </c:pt>
                <c:pt idx="125981">
                  <c:v>1.1128696800000001E-10</c:v>
                </c:pt>
                <c:pt idx="125982">
                  <c:v>6.9607550150000002E-11</c:v>
                </c:pt>
                <c:pt idx="125983">
                  <c:v>8.8951902709999997E-11</c:v>
                </c:pt>
                <c:pt idx="125984">
                  <c:v>3.7987196719999997E-9</c:v>
                </c:pt>
                <c:pt idx="125985">
                  <c:v>3.8901710170000002E-11</c:v>
                </c:pt>
                <c:pt idx="125986">
                  <c:v>1.3300932980000001E-10</c:v>
                </c:pt>
                <c:pt idx="125987">
                  <c:v>2.0043519340000001E-10</c:v>
                </c:pt>
                <c:pt idx="125988">
                  <c:v>4.2828205059999998E-10</c:v>
                </c:pt>
                <c:pt idx="125989">
                  <c:v>1.069377537E-10</c:v>
                </c:pt>
                <c:pt idx="125990">
                  <c:v>2.181584556E-10</c:v>
                </c:pt>
                <c:pt idx="125991">
                  <c:v>1.077235876E-9</c:v>
                </c:pt>
                <c:pt idx="125992">
                  <c:v>1.322890265E-8</c:v>
                </c:pt>
                <c:pt idx="125993">
                  <c:v>1.38791488E-9</c:v>
                </c:pt>
                <c:pt idx="125994">
                  <c:v>4.7266258270000005E-10</c:v>
                </c:pt>
                <c:pt idx="125995">
                  <c:v>4.5400588439999998E-10</c:v>
                </c:pt>
                <c:pt idx="125996">
                  <c:v>1.8161491110000001E-9</c:v>
                </c:pt>
                <c:pt idx="125997">
                  <c:v>1.9391807069999999E-10</c:v>
                </c:pt>
                <c:pt idx="125998">
                  <c:v>6.2118346340000005E-11</c:v>
                </c:pt>
                <c:pt idx="125999">
                  <c:v>9.4112604440000002E-11</c:v>
                </c:pt>
                <c:pt idx="126000">
                  <c:v>7.5194310849999997E-10</c:v>
                </c:pt>
                <c:pt idx="126001">
                  <c:v>2.547351975E-10</c:v>
                </c:pt>
                <c:pt idx="126002">
                  <c:v>1.4722833810000001E-10</c:v>
                </c:pt>
                <c:pt idx="126003">
                  <c:v>5.5267748640000005E-10</c:v>
                </c:pt>
                <c:pt idx="126004">
                  <c:v>2.9531335980000001E-9</c:v>
                </c:pt>
                <c:pt idx="126005">
                  <c:v>8.8607234870000002E-11</c:v>
                </c:pt>
                <c:pt idx="126006">
                  <c:v>2.120299528E-11</c:v>
                </c:pt>
                <c:pt idx="126007">
                  <c:v>5.48286117E-12</c:v>
                </c:pt>
                <c:pt idx="126008">
                  <c:v>7.7843113940000002E-11</c:v>
                </c:pt>
                <c:pt idx="126009">
                  <c:v>1.9298613269999999E-11</c:v>
                </c:pt>
                <c:pt idx="126010">
                  <c:v>2.9222955850000002E-11</c:v>
                </c:pt>
                <c:pt idx="126011">
                  <c:v>8.2737428829999998E-11</c:v>
                </c:pt>
                <c:pt idx="126012">
                  <c:v>4.5692291259999999E-10</c:v>
                </c:pt>
                <c:pt idx="126013">
                  <c:v>2.6373772029999999E-10</c:v>
                </c:pt>
                <c:pt idx="126014">
                  <c:v>1.084343244E-10</c:v>
                </c:pt>
                <c:pt idx="126015">
                  <c:v>1.494405681E-10</c:v>
                </c:pt>
                <c:pt idx="126016">
                  <c:v>5.6656394060000004E-10</c:v>
                </c:pt>
                <c:pt idx="126017">
                  <c:v>9.3070269639999994E-11</c:v>
                </c:pt>
                <c:pt idx="126018">
                  <c:v>6.8115377239999999E-11</c:v>
                </c:pt>
                <c:pt idx="126019">
                  <c:v>6.5686989180000002E-11</c:v>
                </c:pt>
                <c:pt idx="126020">
                  <c:v>4.5263204749999998E-11</c:v>
                </c:pt>
                <c:pt idx="126021">
                  <c:v>1.2464418E-10</c:v>
                </c:pt>
                <c:pt idx="126022">
                  <c:v>2.5528885149999999E-11</c:v>
                </c:pt>
                <c:pt idx="126023">
                  <c:v>9.9859378469999999E-11</c:v>
                </c:pt>
                <c:pt idx="126024">
                  <c:v>1.058102023E-10</c:v>
                </c:pt>
                <c:pt idx="126025">
                  <c:v>5.7990054440000003E-11</c:v>
                </c:pt>
                <c:pt idx="126026">
                  <c:v>4.4241003120000001E-11</c:v>
                </c:pt>
                <c:pt idx="126027">
                  <c:v>3.4262847600000002E-11</c:v>
                </c:pt>
                <c:pt idx="126028">
                  <c:v>1.2542046170000001E-11</c:v>
                </c:pt>
                <c:pt idx="126029">
                  <c:v>4.0641001799999998E-11</c:v>
                </c:pt>
                <c:pt idx="126030">
                  <c:v>6.3283698110000005E-11</c:v>
                </c:pt>
                <c:pt idx="126031">
                  <c:v>2.3973884099999999E-10</c:v>
                </c:pt>
                <c:pt idx="126032">
                  <c:v>1.223981608E-9</c:v>
                </c:pt>
                <c:pt idx="126033">
                  <c:v>9.3658566289999997E-10</c:v>
                </c:pt>
                <c:pt idx="126034">
                  <c:v>9.9360500629999997E-10</c:v>
                </c:pt>
                <c:pt idx="126035">
                  <c:v>1.832330643E-9</c:v>
                </c:pt>
                <c:pt idx="126036">
                  <c:v>5.7363307519999999E-9</c:v>
                </c:pt>
                <c:pt idx="126037">
                  <c:v>6.809373393E-11</c:v>
                </c:pt>
                <c:pt idx="126038">
                  <c:v>3.117914401E-10</c:v>
                </c:pt>
                <c:pt idx="126039">
                  <c:v>4.0714275520000003E-11</c:v>
                </c:pt>
                <c:pt idx="126040">
                  <c:v>4.9596819309999996E-10</c:v>
                </c:pt>
                <c:pt idx="126041">
                  <c:v>2.9023054990000003E-10</c:v>
                </c:pt>
                <c:pt idx="126042">
                  <c:v>3.4068511290000002E-10</c:v>
                </c:pt>
                <c:pt idx="126043">
                  <c:v>7.1554408999999994E-11</c:v>
                </c:pt>
                <c:pt idx="126044">
                  <c:v>4.7035376260000003E-10</c:v>
                </c:pt>
                <c:pt idx="126045">
                  <c:v>2.2927636999999999E-10</c:v>
                </c:pt>
                <c:pt idx="126046">
                  <c:v>3.4865180969999997E-10</c:v>
                </c:pt>
                <c:pt idx="126047">
                  <c:v>4.1279780240000001E-10</c:v>
                </c:pt>
                <c:pt idx="126048">
                  <c:v>3.2805690760000001E-10</c:v>
                </c:pt>
                <c:pt idx="126049">
                  <c:v>2.9559066719999998E-10</c:v>
                </c:pt>
                <c:pt idx="126050">
                  <c:v>1.1839528050000001E-10</c:v>
                </c:pt>
                <c:pt idx="126051">
                  <c:v>1.672972239E-10</c:v>
                </c:pt>
                <c:pt idx="126052">
                  <c:v>4.0618418890000001E-10</c:v>
                </c:pt>
                <c:pt idx="126053">
                  <c:v>1.197041318E-10</c:v>
                </c:pt>
                <c:pt idx="126054">
                  <c:v>3.2885039610000001E-11</c:v>
                </c:pt>
                <c:pt idx="126055">
                  <c:v>1.052875921E-10</c:v>
                </c:pt>
                <c:pt idx="126056">
                  <c:v>7.0921370900000001E-10</c:v>
                </c:pt>
                <c:pt idx="126057">
                  <c:v>2.2120684069999999E-11</c:v>
                </c:pt>
                <c:pt idx="126058">
                  <c:v>5.3147656640000002E-11</c:v>
                </c:pt>
                <c:pt idx="126059">
                  <c:v>3.0767903880000003E-11</c:v>
                </c:pt>
                <c:pt idx="126060">
                  <c:v>2.4366684360000002E-10</c:v>
                </c:pt>
                <c:pt idx="126061">
                  <c:v>2.6553906300000001E-11</c:v>
                </c:pt>
                <c:pt idx="126062">
                  <c:v>1.845974044E-10</c:v>
                </c:pt>
                <c:pt idx="126063">
                  <c:v>1.3679816400000001E-10</c:v>
                </c:pt>
                <c:pt idx="126064">
                  <c:v>9.0737792139999992E-12</c:v>
                </c:pt>
                <c:pt idx="126065">
                  <c:v>2.189840325E-10</c:v>
                </c:pt>
                <c:pt idx="126066">
                  <c:v>2.882817805E-10</c:v>
                </c:pt>
                <c:pt idx="126067">
                  <c:v>6.3781213419999994E-11</c:v>
                </c:pt>
                <c:pt idx="126068">
                  <c:v>8.3350999939999993E-12</c:v>
                </c:pt>
                <c:pt idx="126069">
                  <c:v>3.0655737459999998E-10</c:v>
                </c:pt>
                <c:pt idx="126070">
                  <c:v>2.487135982E-10</c:v>
                </c:pt>
                <c:pt idx="126071">
                  <c:v>7.7116927579999999E-11</c:v>
                </c:pt>
                <c:pt idx="126072">
                  <c:v>1.669552707E-10</c:v>
                </c:pt>
                <c:pt idx="126073">
                  <c:v>3.7982132650000001E-10</c:v>
                </c:pt>
                <c:pt idx="126074">
                  <c:v>1.698588631E-10</c:v>
                </c:pt>
                <c:pt idx="126075">
                  <c:v>9.3936822389999996E-11</c:v>
                </c:pt>
                <c:pt idx="126076">
                  <c:v>4.6018888060000002E-11</c:v>
                </c:pt>
                <c:pt idx="126077">
                  <c:v>6.2720434399999996E-11</c:v>
                </c:pt>
                <c:pt idx="126078">
                  <c:v>1.247010598E-11</c:v>
                </c:pt>
                <c:pt idx="126079">
                  <c:v>1.437755038E-11</c:v>
                </c:pt>
                <c:pt idx="126080">
                  <c:v>9.8489854390000001E-11</c:v>
                </c:pt>
                <c:pt idx="126081">
                  <c:v>1.267105902E-11</c:v>
                </c:pt>
                <c:pt idx="126082">
                  <c:v>1.731666853E-11</c:v>
                </c:pt>
                <c:pt idx="126083">
                  <c:v>1.6792154349999999E-10</c:v>
                </c:pt>
                <c:pt idx="126084">
                  <c:v>1.5259331099999999E-10</c:v>
                </c:pt>
                <c:pt idx="126085">
                  <c:v>1.5503976729999999E-10</c:v>
                </c:pt>
                <c:pt idx="126086">
                  <c:v>3.2449643739999998E-10</c:v>
                </c:pt>
                <c:pt idx="126087">
                  <c:v>4.1825288989999999E-10</c:v>
                </c:pt>
                <c:pt idx="126088">
                  <c:v>2.2321052239999999E-10</c:v>
                </c:pt>
                <c:pt idx="126089">
                  <c:v>7.9583936779999997E-11</c:v>
                </c:pt>
                <c:pt idx="126090">
                  <c:v>2.57774011E-10</c:v>
                </c:pt>
                <c:pt idx="126091">
                  <c:v>8.1604323040000001E-11</c:v>
                </c:pt>
                <c:pt idx="126092">
                  <c:v>5.1726049499999996E-12</c:v>
                </c:pt>
                <c:pt idx="126093">
                  <c:v>2.7028911770000002E-10</c:v>
                </c:pt>
                <c:pt idx="126094">
                  <c:v>5.0529123000000002E-10</c:v>
                </c:pt>
                <c:pt idx="126095">
                  <c:v>1.4595298689999999E-9</c:v>
                </c:pt>
                <c:pt idx="126096">
                  <c:v>1.0103408790000001E-9</c:v>
                </c:pt>
                <c:pt idx="126097">
                  <c:v>2.1610661830000002E-12</c:v>
                </c:pt>
                <c:pt idx="126098">
                  <c:v>5.8989325280000003E-11</c:v>
                </c:pt>
                <c:pt idx="126099">
                  <c:v>4.0370232959999999E-11</c:v>
                </c:pt>
                <c:pt idx="126100">
                  <c:v>6.6845471370000005E-11</c:v>
                </c:pt>
                <c:pt idx="126101">
                  <c:v>6.2798824430000004E-11</c:v>
                </c:pt>
                <c:pt idx="126102">
                  <c:v>3.1309020919999999E-11</c:v>
                </c:pt>
                <c:pt idx="126103">
                  <c:v>9.4488073540000003E-11</c:v>
                </c:pt>
                <c:pt idx="126104">
                  <c:v>4.8643334870000003E-10</c:v>
                </c:pt>
                <c:pt idx="126105">
                  <c:v>1.845375456E-10</c:v>
                </c:pt>
                <c:pt idx="126106">
                  <c:v>3.2175232299999998E-10</c:v>
                </c:pt>
                <c:pt idx="126107">
                  <c:v>3.6145289090000001E-9</c:v>
                </c:pt>
                <c:pt idx="126108">
                  <c:v>8.2670133409999999E-10</c:v>
                </c:pt>
                <c:pt idx="126109">
                  <c:v>1.190129257E-10</c:v>
                </c:pt>
                <c:pt idx="126110">
                  <c:v>1.0840933280000001E-10</c:v>
                </c:pt>
                <c:pt idx="126111">
                  <c:v>7.9427673579999998E-10</c:v>
                </c:pt>
                <c:pt idx="126112">
                  <c:v>1.4466020379999999E-10</c:v>
                </c:pt>
                <c:pt idx="126113">
                  <c:v>1.36275686E-10</c:v>
                </c:pt>
                <c:pt idx="126114">
                  <c:v>5.5941017729999998E-10</c:v>
                </c:pt>
                <c:pt idx="126115">
                  <c:v>8.5892440309999997E-9</c:v>
                </c:pt>
                <c:pt idx="126116">
                  <c:v>4.1136497430000003E-9</c:v>
                </c:pt>
                <c:pt idx="126117">
                  <c:v>5.1377494379999997E-10</c:v>
                </c:pt>
                <c:pt idx="126118">
                  <c:v>5.1125467609999999E-10</c:v>
                </c:pt>
                <c:pt idx="126119">
                  <c:v>1.716340185E-9</c:v>
                </c:pt>
                <c:pt idx="126120">
                  <c:v>2.3308786279999999E-11</c:v>
                </c:pt>
                <c:pt idx="126121">
                  <c:v>2.6144862799999999E-11</c:v>
                </c:pt>
                <c:pt idx="126122">
                  <c:v>7.3997103880000002E-11</c:v>
                </c:pt>
                <c:pt idx="126123">
                  <c:v>2.2024128730000001E-10</c:v>
                </c:pt>
                <c:pt idx="126124">
                  <c:v>7.1017805800000002E-12</c:v>
                </c:pt>
                <c:pt idx="126125">
                  <c:v>5.764610774E-11</c:v>
                </c:pt>
                <c:pt idx="126126">
                  <c:v>4.540598612E-11</c:v>
                </c:pt>
                <c:pt idx="126127">
                  <c:v>2.1759742020000001E-10</c:v>
                </c:pt>
                <c:pt idx="126128">
                  <c:v>2.3538473989999999E-11</c:v>
                </c:pt>
                <c:pt idx="126129">
                  <c:v>1.101057905E-10</c:v>
                </c:pt>
                <c:pt idx="126130">
                  <c:v>4.4646740170000002E-11</c:v>
                </c:pt>
                <c:pt idx="126131">
                  <c:v>1.5222178399999999E-10</c:v>
                </c:pt>
                <c:pt idx="126132">
                  <c:v>2.309919877E-11</c:v>
                </c:pt>
                <c:pt idx="126133">
                  <c:v>8.5669657510000005E-11</c:v>
                </c:pt>
                <c:pt idx="126134">
                  <c:v>1.0342862510000001E-12</c:v>
                </c:pt>
                <c:pt idx="126135">
                  <c:v>1.475904974E-9</c:v>
                </c:pt>
                <c:pt idx="126136">
                  <c:v>3.188445899E-10</c:v>
                </c:pt>
                <c:pt idx="126137">
                  <c:v>2.1739177980000001E-10</c:v>
                </c:pt>
                <c:pt idx="126138">
                  <c:v>1.245556398E-10</c:v>
                </c:pt>
                <c:pt idx="126139">
                  <c:v>3.5017711669999998E-10</c:v>
                </c:pt>
                <c:pt idx="126140">
                  <c:v>4.2167773650000001E-11</c:v>
                </c:pt>
                <c:pt idx="126141">
                  <c:v>9.3576025469999996E-12</c:v>
                </c:pt>
                <c:pt idx="126142">
                  <c:v>1.7089087499999999E-11</c:v>
                </c:pt>
                <c:pt idx="126143">
                  <c:v>3.4095434100000001E-11</c:v>
                </c:pt>
                <c:pt idx="126144">
                  <c:v>5.5582519500000001E-11</c:v>
                </c:pt>
                <c:pt idx="126145">
                  <c:v>1.1188746529999999E-10</c:v>
                </c:pt>
                <c:pt idx="126146">
                  <c:v>5.3725175330000001E-11</c:v>
                </c:pt>
                <c:pt idx="126147">
                  <c:v>3.1022176170000002E-9</c:v>
                </c:pt>
                <c:pt idx="126148">
                  <c:v>3.4937267700000002E-10</c:v>
                </c:pt>
                <c:pt idx="126149">
                  <c:v>2.551569348E-10</c:v>
                </c:pt>
                <c:pt idx="126150">
                  <c:v>5.4752835229999995E-10</c:v>
                </c:pt>
                <c:pt idx="126151">
                  <c:v>5.6230164160000002E-11</c:v>
                </c:pt>
                <c:pt idx="126152">
                  <c:v>3.3068113880000003E-11</c:v>
                </c:pt>
                <c:pt idx="126153">
                  <c:v>3.6239464599999998E-10</c:v>
                </c:pt>
                <c:pt idx="126154">
                  <c:v>4.022919793E-10</c:v>
                </c:pt>
                <c:pt idx="126155">
                  <c:v>1.453243653E-9</c:v>
                </c:pt>
                <c:pt idx="126156">
                  <c:v>1.3011936619999999E-10</c:v>
                </c:pt>
                <c:pt idx="126157">
                  <c:v>5.724261527E-10</c:v>
                </c:pt>
                <c:pt idx="126158">
                  <c:v>1.312272742E-9</c:v>
                </c:pt>
                <c:pt idx="126159">
                  <c:v>4.9489374400000003E-9</c:v>
                </c:pt>
                <c:pt idx="126160">
                  <c:v>7.577332993E-10</c:v>
                </c:pt>
                <c:pt idx="126161">
                  <c:v>4.2179766809999999E-10</c:v>
                </c:pt>
                <c:pt idx="126162">
                  <c:v>1.6923389519999999E-10</c:v>
                </c:pt>
                <c:pt idx="126163">
                  <c:v>3.695518998E-10</c:v>
                </c:pt>
                <c:pt idx="126164">
                  <c:v>3.5639160359999998E-10</c:v>
                </c:pt>
                <c:pt idx="126165">
                  <c:v>3.3451694599999998E-10</c:v>
                </c:pt>
                <c:pt idx="126166">
                  <c:v>2.7233603670000002E-10</c:v>
                </c:pt>
                <c:pt idx="126167">
                  <c:v>2.1542875300000001E-8</c:v>
                </c:pt>
                <c:pt idx="126168">
                  <c:v>7.5681651600000001E-10</c:v>
                </c:pt>
                <c:pt idx="126169">
                  <c:v>2.7816335549999997E-10</c:v>
                </c:pt>
                <c:pt idx="126170">
                  <c:v>1.812943437E-10</c:v>
                </c:pt>
                <c:pt idx="126171">
                  <c:v>2.5168577309999998E-10</c:v>
                </c:pt>
                <c:pt idx="126172">
                  <c:v>4.7769187760000003E-12</c:v>
                </c:pt>
                <c:pt idx="126173">
                  <c:v>1.432011236E-11</c:v>
                </c:pt>
                <c:pt idx="126174">
                  <c:v>4.6716839929999998E-12</c:v>
                </c:pt>
                <c:pt idx="126175">
                  <c:v>2.2717073370000002E-11</c:v>
                </c:pt>
                <c:pt idx="126176">
                  <c:v>1.9976068390000001E-11</c:v>
                </c:pt>
                <c:pt idx="126177">
                  <c:v>2.747263192E-11</c:v>
                </c:pt>
                <c:pt idx="126178">
                  <c:v>4.9496543910000002E-11</c:v>
                </c:pt>
                <c:pt idx="126179">
                  <c:v>6.3662938100000003E-11</c:v>
                </c:pt>
                <c:pt idx="126180">
                  <c:v>5.3125806779999999E-11</c:v>
                </c:pt>
                <c:pt idx="126181">
                  <c:v>5.4182073119999998E-11</c:v>
                </c:pt>
                <c:pt idx="126182">
                  <c:v>3.5141670200000002E-11</c:v>
                </c:pt>
                <c:pt idx="126183">
                  <c:v>3.1385621120000003E-11</c:v>
                </c:pt>
                <c:pt idx="126184">
                  <c:v>3.5106276819999998E-11</c:v>
                </c:pt>
                <c:pt idx="126185">
                  <c:v>3.4427902360000003E-11</c:v>
                </c:pt>
                <c:pt idx="126186">
                  <c:v>6.387555378E-12</c:v>
                </c:pt>
                <c:pt idx="126187">
                  <c:v>1.6186605269999999E-10</c:v>
                </c:pt>
                <c:pt idx="126188">
                  <c:v>1.2433352389999999E-11</c:v>
                </c:pt>
                <c:pt idx="126189">
                  <c:v>2.9903937869999999E-12</c:v>
                </c:pt>
                <c:pt idx="126190">
                  <c:v>2.2592544279999999E-11</c:v>
                </c:pt>
                <c:pt idx="126191">
                  <c:v>7.9462908279999997E-10</c:v>
                </c:pt>
                <c:pt idx="126192">
                  <c:v>2.515780376E-11</c:v>
                </c:pt>
                <c:pt idx="126193">
                  <c:v>2.8984600199999999E-11</c:v>
                </c:pt>
                <c:pt idx="126194">
                  <c:v>1.067896502E-10</c:v>
                </c:pt>
                <c:pt idx="126195">
                  <c:v>9.8484835090000007E-10</c:v>
                </c:pt>
                <c:pt idx="126196">
                  <c:v>1.2271125339999999E-10</c:v>
                </c:pt>
                <c:pt idx="126197">
                  <c:v>1.446329913E-10</c:v>
                </c:pt>
                <c:pt idx="126198">
                  <c:v>1.75464043E-10</c:v>
                </c:pt>
                <c:pt idx="126199">
                  <c:v>1.3461703549999999E-9</c:v>
                </c:pt>
                <c:pt idx="126200">
                  <c:v>1.9233141549999999E-10</c:v>
                </c:pt>
                <c:pt idx="126201">
                  <c:v>2.6783379170000001E-10</c:v>
                </c:pt>
                <c:pt idx="126202">
                  <c:v>2.508431089E-10</c:v>
                </c:pt>
                <c:pt idx="126203">
                  <c:v>3.551759722E-9</c:v>
                </c:pt>
                <c:pt idx="126204">
                  <c:v>2.5695268810000001E-10</c:v>
                </c:pt>
                <c:pt idx="126205">
                  <c:v>3.5203781040000001E-10</c:v>
                </c:pt>
                <c:pt idx="126206">
                  <c:v>1.177521941E-10</c:v>
                </c:pt>
                <c:pt idx="126207">
                  <c:v>4.9227227960000002E-8</c:v>
                </c:pt>
                <c:pt idx="126208">
                  <c:v>1.8140590409999999E-10</c:v>
                </c:pt>
                <c:pt idx="126209">
                  <c:v>3.0631613819999998E-10</c:v>
                </c:pt>
                <c:pt idx="126210">
                  <c:v>9.4072975259999993E-10</c:v>
                </c:pt>
                <c:pt idx="126211">
                  <c:v>2.6545990999999999E-8</c:v>
                </c:pt>
                <c:pt idx="126212">
                  <c:v>3.2814095610000001E-10</c:v>
                </c:pt>
                <c:pt idx="126213">
                  <c:v>1.9491184939999999E-10</c:v>
                </c:pt>
                <c:pt idx="126214">
                  <c:v>1.8077551910000001E-10</c:v>
                </c:pt>
                <c:pt idx="126215">
                  <c:v>1.8146421260000001E-9</c:v>
                </c:pt>
                <c:pt idx="126216">
                  <c:v>1.2769708439999999E-10</c:v>
                </c:pt>
                <c:pt idx="126217">
                  <c:v>7.8878854640000006E-11</c:v>
                </c:pt>
                <c:pt idx="126218">
                  <c:v>3.767183085E-11</c:v>
                </c:pt>
                <c:pt idx="126219">
                  <c:v>1.425799378E-9</c:v>
                </c:pt>
                <c:pt idx="126220">
                  <c:v>2.2766631150000001E-11</c:v>
                </c:pt>
                <c:pt idx="126221">
                  <c:v>1.406133212E-11</c:v>
                </c:pt>
                <c:pt idx="126222">
                  <c:v>6.3727804050000003E-12</c:v>
                </c:pt>
                <c:pt idx="126223">
                  <c:v>2.817437776E-11</c:v>
                </c:pt>
                <c:pt idx="126224">
                  <c:v>6.0052630120000001E-13</c:v>
                </c:pt>
                <c:pt idx="126225">
                  <c:v>1.3392213790000001E-16</c:v>
                </c:pt>
                <c:pt idx="126226">
                  <c:v>2.9264394690000001E-13</c:v>
                </c:pt>
                <c:pt idx="126227">
                  <c:v>8.195057809E-11</c:v>
                </c:pt>
                <c:pt idx="126228">
                  <c:v>2.171557038E-12</c:v>
                </c:pt>
                <c:pt idx="126229">
                  <c:v>1.634659898E-12</c:v>
                </c:pt>
                <c:pt idx="126230">
                  <c:v>5.4190498600000004E-13</c:v>
                </c:pt>
                <c:pt idx="126231">
                  <c:v>8.1934116909999997E-11</c:v>
                </c:pt>
                <c:pt idx="126232">
                  <c:v>5.8958834709999996E-13</c:v>
                </c:pt>
                <c:pt idx="126233">
                  <c:v>8.620152493E-13</c:v>
                </c:pt>
                <c:pt idx="126234">
                  <c:v>2.3480021860000002E-12</c:v>
                </c:pt>
                <c:pt idx="126235">
                  <c:v>6.2639467300000002E-11</c:v>
                </c:pt>
                <c:pt idx="126236">
                  <c:v>1.140114656E-11</c:v>
                </c:pt>
                <c:pt idx="126237">
                  <c:v>2.250490728E-11</c:v>
                </c:pt>
                <c:pt idx="126238">
                  <c:v>6.3574326799999997E-11</c:v>
                </c:pt>
                <c:pt idx="126239">
                  <c:v>4.7098792369999998E-9</c:v>
                </c:pt>
                <c:pt idx="126240">
                  <c:v>2.1169972019999999E-10</c:v>
                </c:pt>
                <c:pt idx="126241">
                  <c:v>1.555442943E-10</c:v>
                </c:pt>
                <c:pt idx="126242">
                  <c:v>6.3571806400000002E-11</c:v>
                </c:pt>
                <c:pt idx="126243">
                  <c:v>1.242745555E-9</c:v>
                </c:pt>
                <c:pt idx="126244">
                  <c:v>3.6139220499999998E-10</c:v>
                </c:pt>
                <c:pt idx="126245">
                  <c:v>2.972267976E-10</c:v>
                </c:pt>
                <c:pt idx="126246">
                  <c:v>2.7430899429999999E-10</c:v>
                </c:pt>
                <c:pt idx="126247">
                  <c:v>9.1597421799999998E-9</c:v>
                </c:pt>
                <c:pt idx="126248">
                  <c:v>1.346635741E-9</c:v>
                </c:pt>
                <c:pt idx="126249">
                  <c:v>8.8228233369999999E-10</c:v>
                </c:pt>
                <c:pt idx="126250">
                  <c:v>7.5926840470000006E-11</c:v>
                </c:pt>
                <c:pt idx="126251">
                  <c:v>6.591900304E-8</c:v>
                </c:pt>
                <c:pt idx="126252">
                  <c:v>1.3900867399999999E-10</c:v>
                </c:pt>
                <c:pt idx="126253">
                  <c:v>6.1141218690000003E-10</c:v>
                </c:pt>
                <c:pt idx="126254">
                  <c:v>7.3133567129999997E-10</c:v>
                </c:pt>
                <c:pt idx="126255">
                  <c:v>2.9904049749999999E-9</c:v>
                </c:pt>
                <c:pt idx="126256">
                  <c:v>4.165418889E-10</c:v>
                </c:pt>
                <c:pt idx="126257">
                  <c:v>5.7711912390000002E-10</c:v>
                </c:pt>
                <c:pt idx="126258">
                  <c:v>1.65809205E-9</c:v>
                </c:pt>
                <c:pt idx="126259">
                  <c:v>4.2937788419999999E-8</c:v>
                </c:pt>
                <c:pt idx="126260">
                  <c:v>1.9616901509999999E-9</c:v>
                </c:pt>
                <c:pt idx="126261">
                  <c:v>5.2545400820000004E-10</c:v>
                </c:pt>
                <c:pt idx="126262">
                  <c:v>9.0882457990000004E-11</c:v>
                </c:pt>
                <c:pt idx="126263">
                  <c:v>3.152041005E-9</c:v>
                </c:pt>
                <c:pt idx="126264">
                  <c:v>2.3268047760000001E-10</c:v>
                </c:pt>
                <c:pt idx="126265">
                  <c:v>8.3492524229999996E-11</c:v>
                </c:pt>
                <c:pt idx="126266">
                  <c:v>6.6341453909999996E-11</c:v>
                </c:pt>
                <c:pt idx="126267">
                  <c:v>4.6738489319999996E-10</c:v>
                </c:pt>
                <c:pt idx="126268">
                  <c:v>1.065872161E-10</c:v>
                </c:pt>
                <c:pt idx="126269">
                  <c:v>3.9890485739999999E-12</c:v>
                </c:pt>
                <c:pt idx="126270">
                  <c:v>6.5941320980000001E-11</c:v>
                </c:pt>
                <c:pt idx="126271">
                  <c:v>3.51207192E-10</c:v>
                </c:pt>
                <c:pt idx="126272">
                  <c:v>3.6270968270000002E-11</c:v>
                </c:pt>
                <c:pt idx="126273">
                  <c:v>2.7265993259999999E-11</c:v>
                </c:pt>
                <c:pt idx="126274">
                  <c:v>2.8072332020000001E-11</c:v>
                </c:pt>
                <c:pt idx="126275">
                  <c:v>2.753636485E-11</c:v>
                </c:pt>
                <c:pt idx="126276">
                  <c:v>3.3274545199999999E-11</c:v>
                </c:pt>
                <c:pt idx="126277">
                  <c:v>3.3507037460000003E-11</c:v>
                </c:pt>
                <c:pt idx="126278">
                  <c:v>2.6132572439999998E-11</c:v>
                </c:pt>
                <c:pt idx="126279">
                  <c:v>2.0346422949999999E-10</c:v>
                </c:pt>
                <c:pt idx="126280">
                  <c:v>9.0130575329999999E-13</c:v>
                </c:pt>
                <c:pt idx="126281">
                  <c:v>5.7415908999999998E-11</c:v>
                </c:pt>
                <c:pt idx="126282">
                  <c:v>2.3994622310000002E-10</c:v>
                </c:pt>
                <c:pt idx="126283">
                  <c:v>2.0523087079999999E-9</c:v>
                </c:pt>
                <c:pt idx="126284">
                  <c:v>1.537633451E-11</c:v>
                </c:pt>
                <c:pt idx="126285">
                  <c:v>2.5172944279999999E-11</c:v>
                </c:pt>
                <c:pt idx="126286">
                  <c:v>4.3542705250000002E-11</c:v>
                </c:pt>
                <c:pt idx="126287">
                  <c:v>1.612354078E-9</c:v>
                </c:pt>
                <c:pt idx="126288">
                  <c:v>1.5418615229999999E-10</c:v>
                </c:pt>
                <c:pt idx="126289">
                  <c:v>3.6334466319999999E-10</c:v>
                </c:pt>
                <c:pt idx="126290">
                  <c:v>5.0059536039999995E-10</c:v>
                </c:pt>
                <c:pt idx="126291">
                  <c:v>1.6781516080000001E-8</c:v>
                </c:pt>
                <c:pt idx="126292">
                  <c:v>1.818804091E-10</c:v>
                </c:pt>
                <c:pt idx="126293">
                  <c:v>6.3351192659999996E-10</c:v>
                </c:pt>
                <c:pt idx="126294">
                  <c:v>1.5015447820000001E-9</c:v>
                </c:pt>
                <c:pt idx="126295">
                  <c:v>5.5981526999999998E-9</c:v>
                </c:pt>
                <c:pt idx="126296">
                  <c:v>1.16782993E-9</c:v>
                </c:pt>
                <c:pt idx="126297">
                  <c:v>8.7507919540000001E-10</c:v>
                </c:pt>
                <c:pt idx="126298">
                  <c:v>3.9238664289999999E-9</c:v>
                </c:pt>
                <c:pt idx="126299">
                  <c:v>5.8099533710000001E-8</c:v>
                </c:pt>
                <c:pt idx="126300">
                  <c:v>1.2146686259999999E-8</c:v>
                </c:pt>
                <c:pt idx="126301">
                  <c:v>9.2615109069999995E-9</c:v>
                </c:pt>
                <c:pt idx="126302">
                  <c:v>1.330228644E-8</c:v>
                </c:pt>
                <c:pt idx="126303">
                  <c:v>7.8537502610000007E-8</c:v>
                </c:pt>
                <c:pt idx="126304">
                  <c:v>4.3818050080000001E-10</c:v>
                </c:pt>
                <c:pt idx="126305">
                  <c:v>1.2070518960000001E-9</c:v>
                </c:pt>
                <c:pt idx="126306">
                  <c:v>1.018799698E-10</c:v>
                </c:pt>
                <c:pt idx="126307">
                  <c:v>4.0458335230000003E-9</c:v>
                </c:pt>
                <c:pt idx="126308">
                  <c:v>6.9774959380000004E-10</c:v>
                </c:pt>
                <c:pt idx="126309">
                  <c:v>9.1133776730000004E-10</c:v>
                </c:pt>
                <c:pt idx="126310">
                  <c:v>9.7924186399999996E-11</c:v>
                </c:pt>
                <c:pt idx="126311">
                  <c:v>1.3947197060000001E-9</c:v>
                </c:pt>
                <c:pt idx="126312">
                  <c:v>3.9427629279999999E-10</c:v>
                </c:pt>
                <c:pt idx="126313">
                  <c:v>5.7523699979999998E-10</c:v>
                </c:pt>
                <c:pt idx="126314">
                  <c:v>5.4559793200000003E-10</c:v>
                </c:pt>
                <c:pt idx="126315">
                  <c:v>3.0688780400000001E-10</c:v>
                </c:pt>
                <c:pt idx="126316">
                  <c:v>4.113502722E-10</c:v>
                </c:pt>
                <c:pt idx="126317">
                  <c:v>2.292435606E-10</c:v>
                </c:pt>
                <c:pt idx="126318">
                  <c:v>2.301451428E-10</c:v>
                </c:pt>
                <c:pt idx="126319">
                  <c:v>3.0680575020000001E-10</c:v>
                </c:pt>
                <c:pt idx="126320">
                  <c:v>1.9469234959999999E-10</c:v>
                </c:pt>
                <c:pt idx="126321">
                  <c:v>1.156685158E-10</c:v>
                </c:pt>
                <c:pt idx="126322">
                  <c:v>1.376967291E-10</c:v>
                </c:pt>
                <c:pt idx="126323">
                  <c:v>1.847046696E-10</c:v>
                </c:pt>
                <c:pt idx="126324">
                  <c:v>1.319183226E-10</c:v>
                </c:pt>
                <c:pt idx="126325">
                  <c:v>1.5297376100000001E-10</c:v>
                </c:pt>
                <c:pt idx="126326">
                  <c:v>1.5818282799999999E-10</c:v>
                </c:pt>
                <c:pt idx="126327">
                  <c:v>6.4049468699999995E-11</c:v>
                </c:pt>
                <c:pt idx="126328">
                  <c:v>2.6786636459999998E-10</c:v>
                </c:pt>
                <c:pt idx="126329">
                  <c:v>2.7769567270000001E-10</c:v>
                </c:pt>
                <c:pt idx="126330">
                  <c:v>2.8261103879999999E-10</c:v>
                </c:pt>
                <c:pt idx="126331">
                  <c:v>6.5635014260000001E-10</c:v>
                </c:pt>
                <c:pt idx="126332">
                  <c:v>6.8162242130000004E-10</c:v>
                </c:pt>
                <c:pt idx="126333">
                  <c:v>2.1736942490000001E-10</c:v>
                </c:pt>
                <c:pt idx="126334">
                  <c:v>3.5553649409999998E-10</c:v>
                </c:pt>
                <c:pt idx="126335">
                  <c:v>1.3639762789999999E-9</c:v>
                </c:pt>
                <c:pt idx="126336">
                  <c:v>1.4609924680000001E-9</c:v>
                </c:pt>
                <c:pt idx="126337">
                  <c:v>3.4082740849999997E-10</c:v>
                </c:pt>
                <c:pt idx="126338">
                  <c:v>3.768496252E-10</c:v>
                </c:pt>
                <c:pt idx="126339">
                  <c:v>8.9583094709999999E-9</c:v>
                </c:pt>
                <c:pt idx="126340">
                  <c:v>6.850893087E-9</c:v>
                </c:pt>
                <c:pt idx="126341">
                  <c:v>8.4109505880000007E-9</c:v>
                </c:pt>
                <c:pt idx="126342">
                  <c:v>6.3924800569999996E-8</c:v>
                </c:pt>
                <c:pt idx="126343">
                  <c:v>1.357123917E-7</c:v>
                </c:pt>
                <c:pt idx="126344">
                  <c:v>1.0382579799999999E-8</c:v>
                </c:pt>
                <c:pt idx="126345">
                  <c:v>6.3249921710000002E-9</c:v>
                </c:pt>
                <c:pt idx="126346">
                  <c:v>2.3733702459999999E-9</c:v>
                </c:pt>
                <c:pt idx="126347">
                  <c:v>2.4424731829999999E-9</c:v>
                </c:pt>
                <c:pt idx="126348">
                  <c:v>1.7769275659999999E-9</c:v>
                </c:pt>
                <c:pt idx="126349">
                  <c:v>2.0024346070000001E-9</c:v>
                </c:pt>
                <c:pt idx="126350">
                  <c:v>3.6669286199999999E-9</c:v>
                </c:pt>
                <c:pt idx="126351">
                  <c:v>1.020164939E-8</c:v>
                </c:pt>
                <c:pt idx="126352">
                  <c:v>3.3366313630000002E-9</c:v>
                </c:pt>
                <c:pt idx="126353">
                  <c:v>2.4547883469999998E-9</c:v>
                </c:pt>
                <c:pt idx="126354">
                  <c:v>4.2806844889999999E-9</c:v>
                </c:pt>
                <c:pt idx="126355">
                  <c:v>2.872049217E-9</c:v>
                </c:pt>
                <c:pt idx="126356">
                  <c:v>3.9741995400000002E-10</c:v>
                </c:pt>
                <c:pt idx="126357">
                  <c:v>8.5069220510000002E-10</c:v>
                </c:pt>
                <c:pt idx="126358">
                  <c:v>5.5188409890000005E-10</c:v>
                </c:pt>
                <c:pt idx="126359">
                  <c:v>2.2874912070000001E-10</c:v>
                </c:pt>
                <c:pt idx="126360">
                  <c:v>5.617873925E-10</c:v>
                </c:pt>
                <c:pt idx="126361">
                  <c:v>1.6661059500000001E-9</c:v>
                </c:pt>
                <c:pt idx="126362">
                  <c:v>3.3783386589999998E-9</c:v>
                </c:pt>
                <c:pt idx="126363">
                  <c:v>4.3846597640000004E-9</c:v>
                </c:pt>
                <c:pt idx="126364">
                  <c:v>1.1628413439999999E-10</c:v>
                </c:pt>
                <c:pt idx="126365">
                  <c:v>1.8870284689999999E-10</c:v>
                </c:pt>
                <c:pt idx="126366">
                  <c:v>2.7247127819999999E-10</c:v>
                </c:pt>
                <c:pt idx="126367">
                  <c:v>3.1500063589999999E-10</c:v>
                </c:pt>
                <c:pt idx="126368">
                  <c:v>3.2765025929999998E-10</c:v>
                </c:pt>
                <c:pt idx="126369">
                  <c:v>2.7136333159999998E-10</c:v>
                </c:pt>
                <c:pt idx="126370">
                  <c:v>1.507020748E-10</c:v>
                </c:pt>
                <c:pt idx="126371">
                  <c:v>5.6077463860000003E-10</c:v>
                </c:pt>
                <c:pt idx="126372">
                  <c:v>2.1314269760000001E-10</c:v>
                </c:pt>
                <c:pt idx="126373">
                  <c:v>2.5154568090000002E-10</c:v>
                </c:pt>
                <c:pt idx="126374">
                  <c:v>1.9383000440000001E-10</c:v>
                </c:pt>
                <c:pt idx="126375">
                  <c:v>3.9274097730000002E-10</c:v>
                </c:pt>
                <c:pt idx="126376">
                  <c:v>3.2592809459999998E-10</c:v>
                </c:pt>
                <c:pt idx="126377">
                  <c:v>7.0841995949999997E-10</c:v>
                </c:pt>
                <c:pt idx="126378">
                  <c:v>1.252025223E-11</c:v>
                </c:pt>
                <c:pt idx="126379">
                  <c:v>2.3048628890000001E-10</c:v>
                </c:pt>
                <c:pt idx="126380">
                  <c:v>1.63119213E-9</c:v>
                </c:pt>
                <c:pt idx="126381">
                  <c:v>1.7804887150000001E-9</c:v>
                </c:pt>
                <c:pt idx="126382">
                  <c:v>1.453245428E-8</c:v>
                </c:pt>
                <c:pt idx="126383">
                  <c:v>2.3867658500000001E-8</c:v>
                </c:pt>
                <c:pt idx="126384">
                  <c:v>5.0459615220000003E-9</c:v>
                </c:pt>
                <c:pt idx="126385">
                  <c:v>1.3706043919999999E-8</c:v>
                </c:pt>
                <c:pt idx="126386">
                  <c:v>2.3933611610000001E-8</c:v>
                </c:pt>
                <c:pt idx="126387">
                  <c:v>7.9016693070000001E-9</c:v>
                </c:pt>
                <c:pt idx="126388">
                  <c:v>5.6940033619999999E-9</c:v>
                </c:pt>
                <c:pt idx="126389">
                  <c:v>6.0429019500000001E-9</c:v>
                </c:pt>
                <c:pt idx="126390">
                  <c:v>1.1193075810000001E-8</c:v>
                </c:pt>
                <c:pt idx="126391">
                  <c:v>2.9082703600000001E-8</c:v>
                </c:pt>
                <c:pt idx="126392">
                  <c:v>1.8831127439999999E-8</c:v>
                </c:pt>
                <c:pt idx="126393">
                  <c:v>1.1013010610000001E-8</c:v>
                </c:pt>
                <c:pt idx="126394">
                  <c:v>1.2767310730000001E-7</c:v>
                </c:pt>
                <c:pt idx="126395">
                  <c:v>3.8157152509999998E-8</c:v>
                </c:pt>
                <c:pt idx="126396">
                  <c:v>7.9720028490000001E-9</c:v>
                </c:pt>
                <c:pt idx="126397">
                  <c:v>5.550731578E-9</c:v>
                </c:pt>
                <c:pt idx="126398">
                  <c:v>2.8574405169999998E-9</c:v>
                </c:pt>
                <c:pt idx="126399">
                  <c:v>6.5315372719999997E-10</c:v>
                </c:pt>
                <c:pt idx="126400">
                  <c:v>3.7119783259999999E-9</c:v>
                </c:pt>
                <c:pt idx="126401">
                  <c:v>8.7082707570000002E-10</c:v>
                </c:pt>
                <c:pt idx="126402">
                  <c:v>2.0756367680000001E-8</c:v>
                </c:pt>
                <c:pt idx="126403">
                  <c:v>8.7101252609999993E-9</c:v>
                </c:pt>
                <c:pt idx="126404">
                  <c:v>4.6897848440000001E-9</c:v>
                </c:pt>
                <c:pt idx="126405">
                  <c:v>3.46042782E-9</c:v>
                </c:pt>
                <c:pt idx="126406">
                  <c:v>2.82221211E-9</c:v>
                </c:pt>
                <c:pt idx="126407">
                  <c:v>1.327323683E-9</c:v>
                </c:pt>
                <c:pt idx="126408">
                  <c:v>2.9966937039999998E-10</c:v>
                </c:pt>
                <c:pt idx="126409">
                  <c:v>2.000261824E-10</c:v>
                </c:pt>
                <c:pt idx="126410">
                  <c:v>3.3642091219999999E-10</c:v>
                </c:pt>
                <c:pt idx="126411">
                  <c:v>4.5839158100000001E-10</c:v>
                </c:pt>
                <c:pt idx="126412">
                  <c:v>8.8039637950000001E-10</c:v>
                </c:pt>
                <c:pt idx="126413">
                  <c:v>6.7989407069999999E-10</c:v>
                </c:pt>
                <c:pt idx="126414">
                  <c:v>3.6726162679999999E-9</c:v>
                </c:pt>
                <c:pt idx="126415">
                  <c:v>1.7194735690000001E-9</c:v>
                </c:pt>
                <c:pt idx="126416">
                  <c:v>6.7191961380000002E-10</c:v>
                </c:pt>
                <c:pt idx="126417">
                  <c:v>1.8489378700000001E-9</c:v>
                </c:pt>
                <c:pt idx="126418">
                  <c:v>3.758656768E-10</c:v>
                </c:pt>
                <c:pt idx="126419">
                  <c:v>3.8175834080000001E-10</c:v>
                </c:pt>
                <c:pt idx="126420">
                  <c:v>8.4769054299999995E-10</c:v>
                </c:pt>
                <c:pt idx="126421">
                  <c:v>7.7329944160000005E-10</c:v>
                </c:pt>
                <c:pt idx="126422">
                  <c:v>3.066822212E-10</c:v>
                </c:pt>
                <c:pt idx="126423">
                  <c:v>4.6241260770000001E-10</c:v>
                </c:pt>
                <c:pt idx="126424">
                  <c:v>3.309367095E-10</c:v>
                </c:pt>
                <c:pt idx="126425">
                  <c:v>1.4672046630000001E-10</c:v>
                </c:pt>
                <c:pt idx="126426">
                  <c:v>2.950313471E-9</c:v>
                </c:pt>
                <c:pt idx="126427">
                  <c:v>1.158529449E-10</c:v>
                </c:pt>
                <c:pt idx="126428">
                  <c:v>5.5851504549999997E-10</c:v>
                </c:pt>
                <c:pt idx="126429">
                  <c:v>1.537797311E-9</c:v>
                </c:pt>
                <c:pt idx="126430">
                  <c:v>2.9257095069999999E-9</c:v>
                </c:pt>
                <c:pt idx="126431">
                  <c:v>1.4265279740000001E-9</c:v>
                </c:pt>
                <c:pt idx="126432">
                  <c:v>6.0265130529999999E-9</c:v>
                </c:pt>
                <c:pt idx="126433">
                  <c:v>1.262814321E-8</c:v>
                </c:pt>
                <c:pt idx="126434">
                  <c:v>2.8824285350000002E-7</c:v>
                </c:pt>
                <c:pt idx="126435">
                  <c:v>6.7373826219999996E-8</c:v>
                </c:pt>
                <c:pt idx="126436">
                  <c:v>1.057352798E-8</c:v>
                </c:pt>
                <c:pt idx="126437">
                  <c:v>2.535200676E-8</c:v>
                </c:pt>
                <c:pt idx="126438">
                  <c:v>4.3522257469999997E-8</c:v>
                </c:pt>
                <c:pt idx="126439">
                  <c:v>2.4747041669999999E-9</c:v>
                </c:pt>
                <c:pt idx="126440">
                  <c:v>4.1470541789999999E-9</c:v>
                </c:pt>
                <c:pt idx="126441">
                  <c:v>1.189615923E-8</c:v>
                </c:pt>
                <c:pt idx="126442">
                  <c:v>9.5563447629999998E-9</c:v>
                </c:pt>
                <c:pt idx="126443">
                  <c:v>2.5740271659999999E-9</c:v>
                </c:pt>
                <c:pt idx="126444">
                  <c:v>4.6599215030000003E-9</c:v>
                </c:pt>
                <c:pt idx="126445">
                  <c:v>1.0237800719999999E-8</c:v>
                </c:pt>
                <c:pt idx="126446">
                  <c:v>1.3119285550000001E-8</c:v>
                </c:pt>
                <c:pt idx="126447">
                  <c:v>5.1186634449999997E-9</c:v>
                </c:pt>
                <c:pt idx="126448">
                  <c:v>4.839654718E-9</c:v>
                </c:pt>
                <c:pt idx="126449">
                  <c:v>2.9742346610000002E-9</c:v>
                </c:pt>
                <c:pt idx="126450">
                  <c:v>2.2904358110000001E-9</c:v>
                </c:pt>
                <c:pt idx="126451">
                  <c:v>1.839401581E-9</c:v>
                </c:pt>
                <c:pt idx="126452">
                  <c:v>2.3019791610000001E-9</c:v>
                </c:pt>
                <c:pt idx="126453">
                  <c:v>4.1011199379999997E-10</c:v>
                </c:pt>
                <c:pt idx="126454">
                  <c:v>5.9597674189999999E-9</c:v>
                </c:pt>
                <c:pt idx="126455">
                  <c:v>3.9067163300000001E-10</c:v>
                </c:pt>
                <c:pt idx="126456">
                  <c:v>4.6940232099999999E-10</c:v>
                </c:pt>
                <c:pt idx="126457">
                  <c:v>1.406438158E-10</c:v>
                </c:pt>
                <c:pt idx="126458">
                  <c:v>1.0846426980000001E-8</c:v>
                </c:pt>
                <c:pt idx="126459">
                  <c:v>1.6043835489999999E-10</c:v>
                </c:pt>
                <c:pt idx="126460">
                  <c:v>5.6526293020000003E-11</c:v>
                </c:pt>
                <c:pt idx="126461">
                  <c:v>1.0848514239999999E-9</c:v>
                </c:pt>
                <c:pt idx="126462">
                  <c:v>1.0308021989999999E-8</c:v>
                </c:pt>
                <c:pt idx="126463">
                  <c:v>8.152258224E-10</c:v>
                </c:pt>
                <c:pt idx="126464">
                  <c:v>8.0195358930000003E-10</c:v>
                </c:pt>
                <c:pt idx="126465">
                  <c:v>1.5939780720000001E-9</c:v>
                </c:pt>
                <c:pt idx="126466">
                  <c:v>6.451371775E-9</c:v>
                </c:pt>
                <c:pt idx="126467">
                  <c:v>1.106984137E-9</c:v>
                </c:pt>
                <c:pt idx="126468">
                  <c:v>7.3490210879999999E-10</c:v>
                </c:pt>
                <c:pt idx="126469">
                  <c:v>1.3360521159999999E-9</c:v>
                </c:pt>
                <c:pt idx="126470">
                  <c:v>1.7303021079999999E-9</c:v>
                </c:pt>
                <c:pt idx="126471">
                  <c:v>8.0823411900000002E-10</c:v>
                </c:pt>
                <c:pt idx="126472">
                  <c:v>6.2946891249999996E-10</c:v>
                </c:pt>
                <c:pt idx="126473">
                  <c:v>4.9582121259999996E-10</c:v>
                </c:pt>
                <c:pt idx="126474">
                  <c:v>2.05719945E-8</c:v>
                </c:pt>
                <c:pt idx="126475">
                  <c:v>2.0266641520000001E-9</c:v>
                </c:pt>
                <c:pt idx="126476">
                  <c:v>4.5718338380000002E-9</c:v>
                </c:pt>
                <c:pt idx="126477">
                  <c:v>8.3722340110000006E-9</c:v>
                </c:pt>
                <c:pt idx="126478">
                  <c:v>1.564125435E-7</c:v>
                </c:pt>
                <c:pt idx="126479">
                  <c:v>4.9812084540000001E-9</c:v>
                </c:pt>
                <c:pt idx="126480">
                  <c:v>1.7844809940000001E-9</c:v>
                </c:pt>
                <c:pt idx="126481">
                  <c:v>3.2329610320000001E-9</c:v>
                </c:pt>
                <c:pt idx="126482">
                  <c:v>6.5184161489999995E-8</c:v>
                </c:pt>
                <c:pt idx="126483">
                  <c:v>7.4312905669999997E-9</c:v>
                </c:pt>
                <c:pt idx="126484">
                  <c:v>4.1690790650000001E-9</c:v>
                </c:pt>
                <c:pt idx="126485">
                  <c:v>9.0551671159999997E-10</c:v>
                </c:pt>
                <c:pt idx="126486">
                  <c:v>3.6796065359999998E-7</c:v>
                </c:pt>
                <c:pt idx="126487">
                  <c:v>2.065572603E-9</c:v>
                </c:pt>
                <c:pt idx="126488">
                  <c:v>5.3013343770000004E-9</c:v>
                </c:pt>
                <c:pt idx="126489">
                  <c:v>6.8623427449999998E-9</c:v>
                </c:pt>
                <c:pt idx="126490">
                  <c:v>9.6030200030000006E-8</c:v>
                </c:pt>
                <c:pt idx="126491">
                  <c:v>2.1207821739999999E-9</c:v>
                </c:pt>
                <c:pt idx="126492">
                  <c:v>3.488028467E-9</c:v>
                </c:pt>
                <c:pt idx="126493">
                  <c:v>2.000255275E-9</c:v>
                </c:pt>
                <c:pt idx="126494">
                  <c:v>3.75983793E-7</c:v>
                </c:pt>
                <c:pt idx="126495">
                  <c:v>5.0261100469999997E-9</c:v>
                </c:pt>
                <c:pt idx="126496">
                  <c:v>1.713755739E-9</c:v>
                </c:pt>
                <c:pt idx="126497">
                  <c:v>6.6904842519999998E-9</c:v>
                </c:pt>
                <c:pt idx="126498">
                  <c:v>1.1364353489999999E-7</c:v>
                </c:pt>
                <c:pt idx="126499">
                  <c:v>4.8312098530000003E-10</c:v>
                </c:pt>
                <c:pt idx="126500">
                  <c:v>6.9130233440000004E-10</c:v>
                </c:pt>
                <c:pt idx="126501">
                  <c:v>1.0707655670000001E-9</c:v>
                </c:pt>
                <c:pt idx="126502">
                  <c:v>1.1038927059999999E-8</c:v>
                </c:pt>
                <c:pt idx="126503">
                  <c:v>5.5916524169999998E-9</c:v>
                </c:pt>
                <c:pt idx="126504">
                  <c:v>5.554409409E-9</c:v>
                </c:pt>
                <c:pt idx="126505">
                  <c:v>1.917566696E-9</c:v>
                </c:pt>
                <c:pt idx="126506">
                  <c:v>1.3905593239999999E-6</c:v>
                </c:pt>
                <c:pt idx="126507">
                  <c:v>2.6627241899999999E-9</c:v>
                </c:pt>
                <c:pt idx="126508">
                  <c:v>2.2666207859999998E-8</c:v>
                </c:pt>
                <c:pt idx="126509">
                  <c:v>3.5175178830000001E-8</c:v>
                </c:pt>
                <c:pt idx="126510">
                  <c:v>3.0347683879999999E-7</c:v>
                </c:pt>
                <c:pt idx="126511">
                  <c:v>2.811936168E-8</c:v>
                </c:pt>
                <c:pt idx="126512">
                  <c:v>4.0319927600000003E-8</c:v>
                </c:pt>
                <c:pt idx="126513">
                  <c:v>4.1294714550000001E-8</c:v>
                </c:pt>
                <c:pt idx="126514">
                  <c:v>1.7854658710000001E-6</c:v>
                </c:pt>
                <c:pt idx="126515">
                  <c:v>3.4223598390000002E-8</c:v>
                </c:pt>
                <c:pt idx="126516">
                  <c:v>6.1387050550000001E-8</c:v>
                </c:pt>
                <c:pt idx="126517">
                  <c:v>1.037620247E-7</c:v>
                </c:pt>
                <c:pt idx="126518">
                  <c:v>1.3323670069999999E-5</c:v>
                </c:pt>
                <c:pt idx="126519">
                  <c:v>9.851286571E-8</c:v>
                </c:pt>
                <c:pt idx="126520">
                  <c:v>7.2507578919999999E-8</c:v>
                </c:pt>
                <c:pt idx="126521">
                  <c:v>6.4136283199999997E-8</c:v>
                </c:pt>
                <c:pt idx="126522">
                  <c:v>8.3577786980000005E-7</c:v>
                </c:pt>
                <c:pt idx="126523">
                  <c:v>8.2358842819999996E-8</c:v>
                </c:pt>
                <c:pt idx="126524">
                  <c:v>7.401986462E-8</c:v>
                </c:pt>
                <c:pt idx="126525">
                  <c:v>8.1554274720000006E-8</c:v>
                </c:pt>
                <c:pt idx="126526">
                  <c:v>1.3194447739999999E-5</c:v>
                </c:pt>
                <c:pt idx="126527">
                  <c:v>1.194147073E-7</c:v>
                </c:pt>
                <c:pt idx="126528">
                  <c:v>6.8576742049999994E-8</c:v>
                </c:pt>
                <c:pt idx="126529">
                  <c:v>2.2708067269999999E-8</c:v>
                </c:pt>
                <c:pt idx="126530">
                  <c:v>1.8163245299999999E-6</c:v>
                </c:pt>
                <c:pt idx="126531">
                  <c:v>5.2834580049999999E-8</c:v>
                </c:pt>
                <c:pt idx="126532">
                  <c:v>4.015472609E-8</c:v>
                </c:pt>
                <c:pt idx="126533">
                  <c:v>2.1573504619999999E-8</c:v>
                </c:pt>
                <c:pt idx="126534">
                  <c:v>2.9220639739999998E-7</c:v>
                </c:pt>
                <c:pt idx="126535">
                  <c:v>4.1322034000000002E-8</c:v>
                </c:pt>
                <c:pt idx="126536">
                  <c:v>2.449427106E-8</c:v>
                </c:pt>
                <c:pt idx="126537">
                  <c:v>1.2929883119999999E-9</c:v>
                </c:pt>
                <c:pt idx="126538">
                  <c:v>1.346605709E-6</c:v>
                </c:pt>
                <c:pt idx="126539">
                  <c:v>3.359093657E-9</c:v>
                </c:pt>
                <c:pt idx="126540">
                  <c:v>6.291777076E-9</c:v>
                </c:pt>
                <c:pt idx="126541">
                  <c:v>4.9706772230000001E-9</c:v>
                </c:pt>
                <c:pt idx="126542">
                  <c:v>1.1073542249999999E-8</c:v>
                </c:pt>
                <c:pt idx="126543">
                  <c:v>1.2515100469999999E-9</c:v>
                </c:pt>
                <c:pt idx="126544">
                  <c:v>6.7253005360000001E-10</c:v>
                </c:pt>
                <c:pt idx="126545">
                  <c:v>5.3926575810000002E-10</c:v>
                </c:pt>
                <c:pt idx="126546">
                  <c:v>1.0230915189999999E-7</c:v>
                </c:pt>
                <c:pt idx="126547">
                  <c:v>4.894597156E-9</c:v>
                </c:pt>
                <c:pt idx="126548">
                  <c:v>2.5409933160000001E-9</c:v>
                </c:pt>
                <c:pt idx="126549">
                  <c:v>4.0143342720000002E-9</c:v>
                </c:pt>
                <c:pt idx="126550">
                  <c:v>3.6171522869999998E-7</c:v>
                </c:pt>
                <c:pt idx="126551">
                  <c:v>3.3907625820000002E-9</c:v>
                </c:pt>
                <c:pt idx="126552">
                  <c:v>3.208504622E-9</c:v>
                </c:pt>
                <c:pt idx="126553">
                  <c:v>1.33245454E-9</c:v>
                </c:pt>
                <c:pt idx="126554">
                  <c:v>8.9565615019999999E-8</c:v>
                </c:pt>
                <c:pt idx="126555">
                  <c:v>7.7648339680000006E-9</c:v>
                </c:pt>
                <c:pt idx="126556">
                  <c:v>4.8954225969999996E-9</c:v>
                </c:pt>
                <c:pt idx="126557">
                  <c:v>1.381088715E-9</c:v>
                </c:pt>
                <c:pt idx="126558">
                  <c:v>3.3586959180000001E-7</c:v>
                </c:pt>
                <c:pt idx="126559">
                  <c:v>2.729865356E-9</c:v>
                </c:pt>
                <c:pt idx="126560">
                  <c:v>5.4308651510000001E-9</c:v>
                </c:pt>
                <c:pt idx="126561">
                  <c:v>6.8503732190000003E-9</c:v>
                </c:pt>
                <c:pt idx="126562">
                  <c:v>6.1013688189999998E-8</c:v>
                </c:pt>
                <c:pt idx="126563">
                  <c:v>3.9110093620000001E-9</c:v>
                </c:pt>
                <c:pt idx="126564">
                  <c:v>1.9160223619999998E-9</c:v>
                </c:pt>
                <c:pt idx="126565">
                  <c:v>4.4063594129999998E-9</c:v>
                </c:pt>
                <c:pt idx="126566">
                  <c:v>1.4010733779999999E-7</c:v>
                </c:pt>
                <c:pt idx="126567">
                  <c:v>8.2557868979999992E-9</c:v>
                </c:pt>
                <c:pt idx="126568">
                  <c:v>5.4229272219999999E-9</c:v>
                </c:pt>
                <c:pt idx="126569">
                  <c:v>2.1326069659999999E-9</c:v>
                </c:pt>
                <c:pt idx="126570">
                  <c:v>1.9451694239999999E-8</c:v>
                </c:pt>
                <c:pt idx="126571">
                  <c:v>3.9533213700000001E-10</c:v>
                </c:pt>
                <c:pt idx="126572">
                  <c:v>5.6496943380000002E-10</c:v>
                </c:pt>
                <c:pt idx="126573">
                  <c:v>7.0771093619999997E-10</c:v>
                </c:pt>
                <c:pt idx="126574">
                  <c:v>1.6614061719999999E-9</c:v>
                </c:pt>
                <c:pt idx="126575">
                  <c:v>1.283170054E-9</c:v>
                </c:pt>
                <c:pt idx="126576">
                  <c:v>6.1308144419999997E-10</c:v>
                </c:pt>
                <c:pt idx="126577">
                  <c:v>9.4807285770000005E-10</c:v>
                </c:pt>
                <c:pt idx="126578">
                  <c:v>5.8563771800000003E-9</c:v>
                </c:pt>
                <c:pt idx="126579">
                  <c:v>1.554417789E-9</c:v>
                </c:pt>
                <c:pt idx="126580">
                  <c:v>7.2490637019999996E-10</c:v>
                </c:pt>
                <c:pt idx="126581">
                  <c:v>7.071616527E-10</c:v>
                </c:pt>
                <c:pt idx="126582">
                  <c:v>9.0738771490000003E-9</c:v>
                </c:pt>
                <c:pt idx="126583">
                  <c:v>7.9825822730000004E-10</c:v>
                </c:pt>
                <c:pt idx="126584">
                  <c:v>2.255853799E-11</c:v>
                </c:pt>
                <c:pt idx="126585">
                  <c:v>1.3841568909999999E-10</c:v>
                </c:pt>
                <c:pt idx="126586">
                  <c:v>8.9987291060000006E-9</c:v>
                </c:pt>
                <c:pt idx="126587">
                  <c:v>4.40400498E-11</c:v>
                </c:pt>
                <c:pt idx="126588">
                  <c:v>5.3594205119999996E-10</c:v>
                </c:pt>
                <c:pt idx="126589">
                  <c:v>3.6159603970000001E-10</c:v>
                </c:pt>
                <c:pt idx="126590">
                  <c:v>4.5425844349999998E-9</c:v>
                </c:pt>
                <c:pt idx="126591">
                  <c:v>6.6848690609999998E-10</c:v>
                </c:pt>
                <c:pt idx="126592">
                  <c:v>2.2750305930000001E-9</c:v>
                </c:pt>
                <c:pt idx="126593">
                  <c:v>1.600589464E-9</c:v>
                </c:pt>
                <c:pt idx="126594">
                  <c:v>1.692868268E-9</c:v>
                </c:pt>
                <c:pt idx="126595">
                  <c:v>3.2628009800000002E-9</c:v>
                </c:pt>
                <c:pt idx="126596">
                  <c:v>4.5011363040000003E-9</c:v>
                </c:pt>
                <c:pt idx="126597">
                  <c:v>4.3112658099999999E-9</c:v>
                </c:pt>
                <c:pt idx="126598">
                  <c:v>1.1833695489999999E-8</c:v>
                </c:pt>
                <c:pt idx="126599">
                  <c:v>8.7133724869999993E-9</c:v>
                </c:pt>
                <c:pt idx="126600">
                  <c:v>3.4939334340000001E-9</c:v>
                </c:pt>
                <c:pt idx="126601">
                  <c:v>2.1089697499999999E-9</c:v>
                </c:pt>
                <c:pt idx="126602">
                  <c:v>8.2868034739999997E-9</c:v>
                </c:pt>
                <c:pt idx="126603">
                  <c:v>9.8212541059999999E-9</c:v>
                </c:pt>
                <c:pt idx="126604">
                  <c:v>2.9550786349999999E-9</c:v>
                </c:pt>
                <c:pt idx="126605">
                  <c:v>1.9705250770000002E-9</c:v>
                </c:pt>
                <c:pt idx="126606">
                  <c:v>3.4840181030000002E-8</c:v>
                </c:pt>
                <c:pt idx="126607">
                  <c:v>1.804430114E-8</c:v>
                </c:pt>
                <c:pt idx="126608">
                  <c:v>9.9625449230000002E-9</c:v>
                </c:pt>
                <c:pt idx="126609">
                  <c:v>5.9019464679999999E-8</c:v>
                </c:pt>
                <c:pt idx="126610">
                  <c:v>2.4020811419999998E-7</c:v>
                </c:pt>
                <c:pt idx="126611">
                  <c:v>1.1701586350000001E-8</c:v>
                </c:pt>
                <c:pt idx="126612">
                  <c:v>5.993486911E-9</c:v>
                </c:pt>
                <c:pt idx="126613">
                  <c:v>1.2065715200000001E-9</c:v>
                </c:pt>
                <c:pt idx="126614">
                  <c:v>2.4721479199999998E-9</c:v>
                </c:pt>
                <c:pt idx="126615">
                  <c:v>1.264576923E-9</c:v>
                </c:pt>
                <c:pt idx="126616">
                  <c:v>4.2996805830000002E-10</c:v>
                </c:pt>
                <c:pt idx="126617">
                  <c:v>8.0233743510000003E-11</c:v>
                </c:pt>
                <c:pt idx="126618">
                  <c:v>2.313683153E-9</c:v>
                </c:pt>
                <c:pt idx="126619">
                  <c:v>7.3844713159999995E-11</c:v>
                </c:pt>
                <c:pt idx="126620">
                  <c:v>2.9840086129999998E-10</c:v>
                </c:pt>
                <c:pt idx="126621">
                  <c:v>3.8295758279999998E-10</c:v>
                </c:pt>
                <c:pt idx="126622">
                  <c:v>2.4142409399999998E-10</c:v>
                </c:pt>
                <c:pt idx="126623">
                  <c:v>6.515710094E-10</c:v>
                </c:pt>
                <c:pt idx="126624">
                  <c:v>6.420969493E-10</c:v>
                </c:pt>
                <c:pt idx="126625">
                  <c:v>3.0706465000000001E-10</c:v>
                </c:pt>
                <c:pt idx="126626">
                  <c:v>3.223913036E-10</c:v>
                </c:pt>
                <c:pt idx="126627">
                  <c:v>1.3849957120000001E-9</c:v>
                </c:pt>
                <c:pt idx="126628">
                  <c:v>3.7750844600000002E-10</c:v>
                </c:pt>
                <c:pt idx="126629">
                  <c:v>1.5212019320000001E-9</c:v>
                </c:pt>
                <c:pt idx="126630">
                  <c:v>2.8156315729999999E-9</c:v>
                </c:pt>
                <c:pt idx="126631">
                  <c:v>7.1701742869999995E-10</c:v>
                </c:pt>
                <c:pt idx="126632">
                  <c:v>7.5143904309999997E-10</c:v>
                </c:pt>
                <c:pt idx="126633">
                  <c:v>3.6271131189999998E-10</c:v>
                </c:pt>
                <c:pt idx="126634">
                  <c:v>2.6011965149999999E-10</c:v>
                </c:pt>
                <c:pt idx="126635">
                  <c:v>1.6723006139999999E-10</c:v>
                </c:pt>
                <c:pt idx="126636">
                  <c:v>2.8614955150000002E-10</c:v>
                </c:pt>
                <c:pt idx="126637">
                  <c:v>1.0673185660000001E-9</c:v>
                </c:pt>
                <c:pt idx="126638">
                  <c:v>2.1670424320000002E-9</c:v>
                </c:pt>
                <c:pt idx="126639">
                  <c:v>2.7065178900000002E-9</c:v>
                </c:pt>
                <c:pt idx="126640">
                  <c:v>3.7040873190000001E-9</c:v>
                </c:pt>
                <c:pt idx="126641">
                  <c:v>7.0619122960000002E-9</c:v>
                </c:pt>
                <c:pt idx="126642">
                  <c:v>1.5744748289999999E-8</c:v>
                </c:pt>
                <c:pt idx="126643">
                  <c:v>9.8644823099999996E-10</c:v>
                </c:pt>
                <c:pt idx="126644">
                  <c:v>2.8993514879999998E-9</c:v>
                </c:pt>
                <c:pt idx="126645">
                  <c:v>5.3970851220000003E-10</c:v>
                </c:pt>
                <c:pt idx="126646">
                  <c:v>2.039054987E-9</c:v>
                </c:pt>
                <c:pt idx="126647">
                  <c:v>4.3606282939999999E-9</c:v>
                </c:pt>
                <c:pt idx="126648">
                  <c:v>5.4862101110000002E-9</c:v>
                </c:pt>
                <c:pt idx="126649">
                  <c:v>3.0015086669999999E-8</c:v>
                </c:pt>
                <c:pt idx="126650">
                  <c:v>9.3583785860000003E-8</c:v>
                </c:pt>
                <c:pt idx="126651">
                  <c:v>9.2289198580000007E-9</c:v>
                </c:pt>
                <c:pt idx="126652">
                  <c:v>1.755288439E-8</c:v>
                </c:pt>
                <c:pt idx="126653">
                  <c:v>2.2782877140000001E-8</c:v>
                </c:pt>
                <c:pt idx="126654">
                  <c:v>9.430174499E-9</c:v>
                </c:pt>
                <c:pt idx="126655">
                  <c:v>4.757231604E-9</c:v>
                </c:pt>
                <c:pt idx="126656">
                  <c:v>4.3314540620000002E-9</c:v>
                </c:pt>
                <c:pt idx="126657">
                  <c:v>5.5365802270000003E-9</c:v>
                </c:pt>
                <c:pt idx="126658">
                  <c:v>1.7951708340000002E-8</c:v>
                </c:pt>
                <c:pt idx="126659">
                  <c:v>8.8839673959999993E-9</c:v>
                </c:pt>
                <c:pt idx="126660">
                  <c:v>3.3915733540000001E-9</c:v>
                </c:pt>
                <c:pt idx="126661">
                  <c:v>1.9271386130000001E-8</c:v>
                </c:pt>
                <c:pt idx="126662">
                  <c:v>1.071907435E-8</c:v>
                </c:pt>
                <c:pt idx="126663">
                  <c:v>1.6465873380000001E-9</c:v>
                </c:pt>
                <c:pt idx="126664">
                  <c:v>1.227597167E-9</c:v>
                </c:pt>
                <c:pt idx="126665">
                  <c:v>1.8905675180000001E-10</c:v>
                </c:pt>
                <c:pt idx="126666">
                  <c:v>1.285167623E-11</c:v>
                </c:pt>
                <c:pt idx="126667">
                  <c:v>5.3904891049999999E-10</c:v>
                </c:pt>
                <c:pt idx="126668">
                  <c:v>2.173570219E-10</c:v>
                </c:pt>
                <c:pt idx="126669">
                  <c:v>3.118475603E-10</c:v>
                </c:pt>
                <c:pt idx="126670">
                  <c:v>1.4262010460000001E-10</c:v>
                </c:pt>
                <c:pt idx="126671">
                  <c:v>1.8212131569999999E-10</c:v>
                </c:pt>
                <c:pt idx="126672">
                  <c:v>1.7268194510000001E-10</c:v>
                </c:pt>
                <c:pt idx="126673">
                  <c:v>4.2619203500000002E-10</c:v>
                </c:pt>
                <c:pt idx="126674">
                  <c:v>1.190786516E-10</c:v>
                </c:pt>
                <c:pt idx="126675">
                  <c:v>2.1117762870000001E-10</c:v>
                </c:pt>
                <c:pt idx="126676">
                  <c:v>2.4528583330000001E-10</c:v>
                </c:pt>
                <c:pt idx="126677">
                  <c:v>2.281266804E-10</c:v>
                </c:pt>
                <c:pt idx="126678">
                  <c:v>1.9566348040000001E-10</c:v>
                </c:pt>
                <c:pt idx="126679">
                  <c:v>1.287926988E-10</c:v>
                </c:pt>
                <c:pt idx="126680">
                  <c:v>1.3388469929999999E-10</c:v>
                </c:pt>
                <c:pt idx="126681">
                  <c:v>3.1900357669999998E-9</c:v>
                </c:pt>
                <c:pt idx="126682">
                  <c:v>2.4295313040000002E-9</c:v>
                </c:pt>
                <c:pt idx="126683">
                  <c:v>1.117011215E-9</c:v>
                </c:pt>
                <c:pt idx="126684">
                  <c:v>3.6819340899999999E-10</c:v>
                </c:pt>
                <c:pt idx="126685">
                  <c:v>1.8931785559999999E-10</c:v>
                </c:pt>
                <c:pt idx="126686">
                  <c:v>3.7535312649999998E-10</c:v>
                </c:pt>
                <c:pt idx="126687">
                  <c:v>5.5188883809999999E-10</c:v>
                </c:pt>
                <c:pt idx="126688">
                  <c:v>2.6034705680000002E-10</c:v>
                </c:pt>
                <c:pt idx="126689">
                  <c:v>2.0593103209999999E-9</c:v>
                </c:pt>
                <c:pt idx="126690">
                  <c:v>2.8428549329999998E-9</c:v>
                </c:pt>
                <c:pt idx="126691">
                  <c:v>1.6115555659999999E-9</c:v>
                </c:pt>
                <c:pt idx="126692">
                  <c:v>2.557720886E-9</c:v>
                </c:pt>
                <c:pt idx="126693">
                  <c:v>7.3553458789999999E-9</c:v>
                </c:pt>
                <c:pt idx="126694">
                  <c:v>2.596424399E-9</c:v>
                </c:pt>
                <c:pt idx="126695">
                  <c:v>1.2157860880000001E-9</c:v>
                </c:pt>
                <c:pt idx="126696">
                  <c:v>1.159397292E-9</c:v>
                </c:pt>
                <c:pt idx="126697">
                  <c:v>1.8466026280000001E-9</c:v>
                </c:pt>
                <c:pt idx="126698">
                  <c:v>1.5338984079999999E-9</c:v>
                </c:pt>
                <c:pt idx="126699">
                  <c:v>3.589921788E-9</c:v>
                </c:pt>
                <c:pt idx="126700">
                  <c:v>7.1697283280000001E-9</c:v>
                </c:pt>
                <c:pt idx="126701">
                  <c:v>9.5300352880000005E-8</c:v>
                </c:pt>
                <c:pt idx="126702">
                  <c:v>4.2781388709999999E-8</c:v>
                </c:pt>
                <c:pt idx="126703">
                  <c:v>5.2442601690000002E-9</c:v>
                </c:pt>
                <c:pt idx="126704">
                  <c:v>5.6533610789999997E-9</c:v>
                </c:pt>
                <c:pt idx="126705">
                  <c:v>6.5954760319999998E-9</c:v>
                </c:pt>
                <c:pt idx="126706">
                  <c:v>2.6189395360000002E-10</c:v>
                </c:pt>
                <c:pt idx="126707">
                  <c:v>3.025801426E-10</c:v>
                </c:pt>
                <c:pt idx="126708">
                  <c:v>1.0924232199999999E-9</c:v>
                </c:pt>
                <c:pt idx="126709">
                  <c:v>9.249840442E-10</c:v>
                </c:pt>
                <c:pt idx="126710">
                  <c:v>2.4153158760000002E-10</c:v>
                </c:pt>
                <c:pt idx="126711">
                  <c:v>1.8588136040000001E-10</c:v>
                </c:pt>
                <c:pt idx="126712">
                  <c:v>4.910379109E-10</c:v>
                </c:pt>
                <c:pt idx="126713">
                  <c:v>4.2141381909999999E-10</c:v>
                </c:pt>
                <c:pt idx="126714">
                  <c:v>1.9859545189999999E-10</c:v>
                </c:pt>
                <c:pt idx="126715">
                  <c:v>1.887861544E-10</c:v>
                </c:pt>
                <c:pt idx="126716">
                  <c:v>1.687278499E-10</c:v>
                </c:pt>
                <c:pt idx="126717">
                  <c:v>3.5907114129999999E-11</c:v>
                </c:pt>
                <c:pt idx="126718">
                  <c:v>1.061320804E-10</c:v>
                </c:pt>
                <c:pt idx="126719">
                  <c:v>1.015591256E-10</c:v>
                </c:pt>
                <c:pt idx="126720">
                  <c:v>8.7877605800000005E-11</c:v>
                </c:pt>
                <c:pt idx="126721">
                  <c:v>1.207723138E-10</c:v>
                </c:pt>
                <c:pt idx="126722">
                  <c:v>9.2086593330000002E-11</c:v>
                </c:pt>
                <c:pt idx="126723">
                  <c:v>7.947995416E-11</c:v>
                </c:pt>
                <c:pt idx="126724">
                  <c:v>1.333577924E-10</c:v>
                </c:pt>
                <c:pt idx="126725">
                  <c:v>1.8760710049999999E-10</c:v>
                </c:pt>
                <c:pt idx="126726">
                  <c:v>1.5325402909999999E-10</c:v>
                </c:pt>
                <c:pt idx="126727">
                  <c:v>1.5295178339999999E-10</c:v>
                </c:pt>
                <c:pt idx="126728">
                  <c:v>2.5342137890000001E-10</c:v>
                </c:pt>
                <c:pt idx="126729">
                  <c:v>1.672946913E-10</c:v>
                </c:pt>
                <c:pt idx="126730">
                  <c:v>3.5197551879999999E-10</c:v>
                </c:pt>
                <c:pt idx="126731">
                  <c:v>3.3574434940000001E-10</c:v>
                </c:pt>
                <c:pt idx="126732">
                  <c:v>1.775993372E-10</c:v>
                </c:pt>
                <c:pt idx="126733">
                  <c:v>1.011864231E-9</c:v>
                </c:pt>
                <c:pt idx="126734">
                  <c:v>6.054099899E-11</c:v>
                </c:pt>
                <c:pt idx="126735">
                  <c:v>5.7362878370000003E-10</c:v>
                </c:pt>
                <c:pt idx="126736">
                  <c:v>3.1910447569999998E-10</c:v>
                </c:pt>
                <c:pt idx="126737">
                  <c:v>2.8127174699999999E-9</c:v>
                </c:pt>
                <c:pt idx="126738">
                  <c:v>6.096162693E-11</c:v>
                </c:pt>
                <c:pt idx="126739">
                  <c:v>6.8827709910000002E-10</c:v>
                </c:pt>
                <c:pt idx="126740">
                  <c:v>1.286256883E-10</c:v>
                </c:pt>
                <c:pt idx="126741">
                  <c:v>5.0035753069999997E-8</c:v>
                </c:pt>
                <c:pt idx="126742">
                  <c:v>7.9688378549999996E-9</c:v>
                </c:pt>
                <c:pt idx="126743">
                  <c:v>5.1986624279999999E-9</c:v>
                </c:pt>
                <c:pt idx="126744">
                  <c:v>7.9999052490000008E-9</c:v>
                </c:pt>
                <c:pt idx="126745">
                  <c:v>3.7805760190000003E-8</c:v>
                </c:pt>
                <c:pt idx="126746">
                  <c:v>2.5310065480000002E-9</c:v>
                </c:pt>
                <c:pt idx="126747">
                  <c:v>4.8172632509999995E-10</c:v>
                </c:pt>
                <c:pt idx="126748">
                  <c:v>5.8866232970000005E-10</c:v>
                </c:pt>
                <c:pt idx="126749">
                  <c:v>3.4860777110000001E-9</c:v>
                </c:pt>
                <c:pt idx="126750">
                  <c:v>9.1826974230000005E-10</c:v>
                </c:pt>
                <c:pt idx="126751">
                  <c:v>2.7068795140000002E-10</c:v>
                </c:pt>
                <c:pt idx="126752">
                  <c:v>8.26678324E-11</c:v>
                </c:pt>
                <c:pt idx="126753">
                  <c:v>1.0771307030000001E-8</c:v>
                </c:pt>
                <c:pt idx="126754">
                  <c:v>3.0094799740000002E-10</c:v>
                </c:pt>
                <c:pt idx="126755">
                  <c:v>2.1201369700000001E-10</c:v>
                </c:pt>
                <c:pt idx="126756">
                  <c:v>7.7308090980000006E-11</c:v>
                </c:pt>
                <c:pt idx="126757">
                  <c:v>1.0195551420000001E-9</c:v>
                </c:pt>
                <c:pt idx="126758">
                  <c:v>2.5700417200000001E-11</c:v>
                </c:pt>
                <c:pt idx="126759">
                  <c:v>1.3542728100000001E-11</c:v>
                </c:pt>
                <c:pt idx="126760">
                  <c:v>1.101591006E-11</c:v>
                </c:pt>
                <c:pt idx="126761">
                  <c:v>1.231324719E-9</c:v>
                </c:pt>
                <c:pt idx="126762">
                  <c:v>1.4106794669999999E-10</c:v>
                </c:pt>
                <c:pt idx="126763">
                  <c:v>2.1419116450000001E-11</c:v>
                </c:pt>
                <c:pt idx="126764">
                  <c:v>4.1474479960000002E-12</c:v>
                </c:pt>
                <c:pt idx="126765">
                  <c:v>1.3723549939999999E-10</c:v>
                </c:pt>
                <c:pt idx="126766">
                  <c:v>1.551547063E-11</c:v>
                </c:pt>
                <c:pt idx="126767">
                  <c:v>2.020501232E-11</c:v>
                </c:pt>
                <c:pt idx="126768">
                  <c:v>1.9875315890000001E-11</c:v>
                </c:pt>
                <c:pt idx="126769">
                  <c:v>1.6531059659999999E-11</c:v>
                </c:pt>
                <c:pt idx="126770">
                  <c:v>1.691228859E-11</c:v>
                </c:pt>
                <c:pt idx="126771">
                  <c:v>1.6317236319999998E-11</c:v>
                </c:pt>
                <c:pt idx="126772">
                  <c:v>1.9470267290000001E-11</c:v>
                </c:pt>
                <c:pt idx="126773">
                  <c:v>1.9531389750000001E-10</c:v>
                </c:pt>
                <c:pt idx="126774">
                  <c:v>4.0570107530000002E-11</c:v>
                </c:pt>
                <c:pt idx="126775">
                  <c:v>4.7600713600000004E-12</c:v>
                </c:pt>
                <c:pt idx="126776">
                  <c:v>7.0587009169999999E-11</c:v>
                </c:pt>
                <c:pt idx="126777">
                  <c:v>2.7124479379999998E-10</c:v>
                </c:pt>
                <c:pt idx="126778">
                  <c:v>4.4440788239999999E-11</c:v>
                </c:pt>
                <c:pt idx="126779">
                  <c:v>5.6006092990000003E-11</c:v>
                </c:pt>
                <c:pt idx="126780">
                  <c:v>1.1974678229999999E-10</c:v>
                </c:pt>
                <c:pt idx="126781">
                  <c:v>1.7788487580000001E-9</c:v>
                </c:pt>
                <c:pt idx="126782">
                  <c:v>6.8531627779999998E-11</c:v>
                </c:pt>
                <c:pt idx="126783">
                  <c:v>2.788569861E-10</c:v>
                </c:pt>
                <c:pt idx="126784">
                  <c:v>1.1722147470000001E-9</c:v>
                </c:pt>
                <c:pt idx="126785">
                  <c:v>2.4922463020000001E-8</c:v>
                </c:pt>
                <c:pt idx="126786">
                  <c:v>9.7067707679999992E-10</c:v>
                </c:pt>
                <c:pt idx="126787">
                  <c:v>2.6545917299999999E-10</c:v>
                </c:pt>
                <c:pt idx="126788">
                  <c:v>1.597713397E-10</c:v>
                </c:pt>
                <c:pt idx="126789">
                  <c:v>1.7473683E-9</c:v>
                </c:pt>
                <c:pt idx="126790">
                  <c:v>4.4566020389999999E-10</c:v>
                </c:pt>
                <c:pt idx="126791">
                  <c:v>2.8719556840000001E-10</c:v>
                </c:pt>
                <c:pt idx="126792">
                  <c:v>1.4448989239999999E-11</c:v>
                </c:pt>
                <c:pt idx="126793">
                  <c:v>3.7884000890000001E-8</c:v>
                </c:pt>
                <c:pt idx="126794">
                  <c:v>5.8205304820000002E-11</c:v>
                </c:pt>
                <c:pt idx="126795">
                  <c:v>4.3020588499999998E-10</c:v>
                </c:pt>
                <c:pt idx="126796">
                  <c:v>7.1744104060000004E-10</c:v>
                </c:pt>
                <c:pt idx="126797">
                  <c:v>5.3896423489999998E-9</c:v>
                </c:pt>
                <c:pt idx="126798">
                  <c:v>1.8742271260000001E-10</c:v>
                </c:pt>
                <c:pt idx="126799">
                  <c:v>1.719535171E-10</c:v>
                </c:pt>
                <c:pt idx="126800">
                  <c:v>1.7220319539999999E-10</c:v>
                </c:pt>
                <c:pt idx="126801">
                  <c:v>7.1103563870000003E-10</c:v>
                </c:pt>
                <c:pt idx="126802">
                  <c:v>4.6815405599999997E-11</c:v>
                </c:pt>
                <c:pt idx="126803">
                  <c:v>8.1154462170000004E-11</c:v>
                </c:pt>
                <c:pt idx="126804">
                  <c:v>1.002959589E-10</c:v>
                </c:pt>
                <c:pt idx="126805">
                  <c:v>2.6425687359999999E-9</c:v>
                </c:pt>
                <c:pt idx="126806">
                  <c:v>4.3088264460000001E-11</c:v>
                </c:pt>
                <c:pt idx="126807">
                  <c:v>1.31095401E-11</c:v>
                </c:pt>
                <c:pt idx="126808">
                  <c:v>6.0193260569999999E-12</c:v>
                </c:pt>
                <c:pt idx="126809">
                  <c:v>3.873331863E-11</c:v>
                </c:pt>
                <c:pt idx="126810">
                  <c:v>1.50814597E-12</c:v>
                </c:pt>
                <c:pt idx="126811">
                  <c:v>5.2438101369999997E-13</c:v>
                </c:pt>
                <c:pt idx="126812">
                  <c:v>2.5791761880000001E-13</c:v>
                </c:pt>
                <c:pt idx="126813">
                  <c:v>4.264050934E-11</c:v>
                </c:pt>
                <c:pt idx="126814">
                  <c:v>6.366140615E-13</c:v>
                </c:pt>
                <c:pt idx="126815">
                  <c:v>9.2333733740000006E-13</c:v>
                </c:pt>
                <c:pt idx="126816">
                  <c:v>1.0788867280000001E-12</c:v>
                </c:pt>
                <c:pt idx="126817">
                  <c:v>4.6521196840000003E-11</c:v>
                </c:pt>
                <c:pt idx="126818">
                  <c:v>2.191775367E-13</c:v>
                </c:pt>
                <c:pt idx="126819">
                  <c:v>7.5581151129999997E-17</c:v>
                </c:pt>
                <c:pt idx="126820">
                  <c:v>2.4956786119999998E-13</c:v>
                </c:pt>
                <c:pt idx="126821">
                  <c:v>1.4382779319999999E-11</c:v>
                </c:pt>
                <c:pt idx="126822">
                  <c:v>4.2051536979999999E-12</c:v>
                </c:pt>
                <c:pt idx="126823">
                  <c:v>7.4070235090000006E-12</c:v>
                </c:pt>
                <c:pt idx="126824">
                  <c:v>9.1112355610000002E-12</c:v>
                </c:pt>
                <c:pt idx="126825">
                  <c:v>7.3218480879999996E-10</c:v>
                </c:pt>
                <c:pt idx="126826">
                  <c:v>3.1093918490000003E-11</c:v>
                </c:pt>
                <c:pt idx="126827">
                  <c:v>4.8137052560000001E-11</c:v>
                </c:pt>
                <c:pt idx="126828">
                  <c:v>6.4805395619999998E-11</c:v>
                </c:pt>
                <c:pt idx="126829">
                  <c:v>9.9631355740000009E-10</c:v>
                </c:pt>
                <c:pt idx="126830">
                  <c:v>1.133051899E-10</c:v>
                </c:pt>
                <c:pt idx="126831">
                  <c:v>1.0950498150000001E-10</c:v>
                </c:pt>
                <c:pt idx="126832">
                  <c:v>1.715566944E-10</c:v>
                </c:pt>
                <c:pt idx="126833">
                  <c:v>1.363055317E-8</c:v>
                </c:pt>
                <c:pt idx="126834">
                  <c:v>4.437476299E-10</c:v>
                </c:pt>
                <c:pt idx="126835">
                  <c:v>1.7843173359999999E-10</c:v>
                </c:pt>
                <c:pt idx="126836">
                  <c:v>1.9773310600000001E-11</c:v>
                </c:pt>
                <c:pt idx="126837">
                  <c:v>2.5944438739999999E-8</c:v>
                </c:pt>
                <c:pt idx="126838">
                  <c:v>1.5649462090000001E-10</c:v>
                </c:pt>
                <c:pt idx="126839">
                  <c:v>2.064304912E-10</c:v>
                </c:pt>
                <c:pt idx="126840">
                  <c:v>1.142674051E-10</c:v>
                </c:pt>
                <c:pt idx="126841">
                  <c:v>1.780353264E-9</c:v>
                </c:pt>
                <c:pt idx="126842">
                  <c:v>1.8098716090000001E-10</c:v>
                </c:pt>
                <c:pt idx="126843">
                  <c:v>1.4592941449999999E-10</c:v>
                </c:pt>
                <c:pt idx="126844">
                  <c:v>8.7943728179999996E-11</c:v>
                </c:pt>
                <c:pt idx="126845">
                  <c:v>6.8011569649999999E-10</c:v>
                </c:pt>
                <c:pt idx="126846">
                  <c:v>1.1735279530000001E-10</c:v>
                </c:pt>
                <c:pt idx="126847">
                  <c:v>8.0583788499999994E-11</c:v>
                </c:pt>
                <c:pt idx="126848">
                  <c:v>6.2012471479999997E-11</c:v>
                </c:pt>
                <c:pt idx="126849">
                  <c:v>5.1397693970000003E-10</c:v>
                </c:pt>
                <c:pt idx="126850">
                  <c:v>5.4055176570000001E-11</c:v>
                </c:pt>
                <c:pt idx="126851">
                  <c:v>1.336700056E-11</c:v>
                </c:pt>
                <c:pt idx="126852">
                  <c:v>1.290124499E-11</c:v>
                </c:pt>
                <c:pt idx="126853">
                  <c:v>3.91509213E-10</c:v>
                </c:pt>
                <c:pt idx="126854">
                  <c:v>6.8951660650000001E-12</c:v>
                </c:pt>
                <c:pt idx="126855">
                  <c:v>2.0790221099999998E-12</c:v>
                </c:pt>
                <c:pt idx="126856">
                  <c:v>6.4524335379999998E-12</c:v>
                </c:pt>
                <c:pt idx="126857">
                  <c:v>7.1601908509999997E-11</c:v>
                </c:pt>
                <c:pt idx="126858">
                  <c:v>4.9815573899999997E-12</c:v>
                </c:pt>
                <c:pt idx="126859">
                  <c:v>1.9441844369999999E-11</c:v>
                </c:pt>
                <c:pt idx="126860">
                  <c:v>1.7439170729999999E-11</c:v>
                </c:pt>
                <c:pt idx="126861">
                  <c:v>1.19258818E-11</c:v>
                </c:pt>
                <c:pt idx="126862">
                  <c:v>2.2210033270000001E-11</c:v>
                </c:pt>
                <c:pt idx="126863">
                  <c:v>2.9077528050000001E-11</c:v>
                </c:pt>
                <c:pt idx="126864">
                  <c:v>2.6276629879999999E-11</c:v>
                </c:pt>
                <c:pt idx="126865">
                  <c:v>3.572983491E-11</c:v>
                </c:pt>
                <c:pt idx="126866">
                  <c:v>2.486277982E-11</c:v>
                </c:pt>
                <c:pt idx="126867">
                  <c:v>1.2911817859999999E-11</c:v>
                </c:pt>
                <c:pt idx="126868">
                  <c:v>9.7324171859999999E-12</c:v>
                </c:pt>
                <c:pt idx="126869">
                  <c:v>1.0512517629999999E-11</c:v>
                </c:pt>
                <c:pt idx="126870">
                  <c:v>2.7281327980000001E-12</c:v>
                </c:pt>
                <c:pt idx="126871">
                  <c:v>8.3171801560000006E-12</c:v>
                </c:pt>
                <c:pt idx="126872">
                  <c:v>2.5750997E-12</c:v>
                </c:pt>
                <c:pt idx="126873">
                  <c:v>1.064437179E-10</c:v>
                </c:pt>
                <c:pt idx="126874">
                  <c:v>8.8252449199999998E-11</c:v>
                </c:pt>
                <c:pt idx="126875">
                  <c:v>1.588216088E-10</c:v>
                </c:pt>
                <c:pt idx="126876">
                  <c:v>3.7660849220000001E-10</c:v>
                </c:pt>
                <c:pt idx="126877">
                  <c:v>1.014316286E-8</c:v>
                </c:pt>
                <c:pt idx="126878">
                  <c:v>1.46366409E-10</c:v>
                </c:pt>
                <c:pt idx="126879">
                  <c:v>2.2951522249999999E-10</c:v>
                </c:pt>
                <c:pt idx="126880">
                  <c:v>1.7940901449999999E-10</c:v>
                </c:pt>
                <c:pt idx="126881">
                  <c:v>1.5277753949999999E-10</c:v>
                </c:pt>
                <c:pt idx="126882">
                  <c:v>1.2034971930000001E-10</c:v>
                </c:pt>
                <c:pt idx="126883">
                  <c:v>2.393799114E-10</c:v>
                </c:pt>
                <c:pt idx="126884">
                  <c:v>3.584459888E-10</c:v>
                </c:pt>
                <c:pt idx="126885">
                  <c:v>2.3515772779999998E-9</c:v>
                </c:pt>
                <c:pt idx="126886">
                  <c:v>5.9945829250000001E-10</c:v>
                </c:pt>
                <c:pt idx="126887">
                  <c:v>2.5827611630000002E-10</c:v>
                </c:pt>
                <c:pt idx="126888">
                  <c:v>6.8122719549999994E-11</c:v>
                </c:pt>
                <c:pt idx="126889">
                  <c:v>6.6850970210000003E-10</c:v>
                </c:pt>
                <c:pt idx="126890">
                  <c:v>2.1427593300000001E-10</c:v>
                </c:pt>
                <c:pt idx="126891">
                  <c:v>1.6126221979999999E-10</c:v>
                </c:pt>
                <c:pt idx="126892">
                  <c:v>1.384672908E-11</c:v>
                </c:pt>
                <c:pt idx="126893">
                  <c:v>2.5922580560000001E-11</c:v>
                </c:pt>
                <c:pt idx="126894">
                  <c:v>2.4280583419999999E-10</c:v>
                </c:pt>
                <c:pt idx="126895">
                  <c:v>1.037560698E-10</c:v>
                </c:pt>
                <c:pt idx="126896">
                  <c:v>1.7198398829999999E-10</c:v>
                </c:pt>
                <c:pt idx="126897">
                  <c:v>1.40104958E-9</c:v>
                </c:pt>
                <c:pt idx="126898">
                  <c:v>4.2843217239999999E-11</c:v>
                </c:pt>
                <c:pt idx="126899">
                  <c:v>6.0065367280000004E-11</c:v>
                </c:pt>
                <c:pt idx="126900">
                  <c:v>2.5920833009999999E-11</c:v>
                </c:pt>
                <c:pt idx="126901">
                  <c:v>1.502821781E-11</c:v>
                </c:pt>
                <c:pt idx="126902">
                  <c:v>7.1783509589999999E-12</c:v>
                </c:pt>
                <c:pt idx="126903">
                  <c:v>5.0986287769999997E-12</c:v>
                </c:pt>
                <c:pt idx="126904">
                  <c:v>1.990560331E-11</c:v>
                </c:pt>
                <c:pt idx="126905">
                  <c:v>1.47053145E-10</c:v>
                </c:pt>
                <c:pt idx="126906">
                  <c:v>6.0333848660000003E-11</c:v>
                </c:pt>
                <c:pt idx="126907">
                  <c:v>1.1080259480000001E-10</c:v>
                </c:pt>
                <c:pt idx="126908">
                  <c:v>1.484060162E-10</c:v>
                </c:pt>
                <c:pt idx="126909">
                  <c:v>6.5643664949999995E-10</c:v>
                </c:pt>
                <c:pt idx="126910">
                  <c:v>2.5143169299999998E-12</c:v>
                </c:pt>
                <c:pt idx="126911">
                  <c:v>4.2033188319999997E-11</c:v>
                </c:pt>
                <c:pt idx="126912">
                  <c:v>9.9729703630000007E-12</c:v>
                </c:pt>
                <c:pt idx="126913">
                  <c:v>6.4044270510000005E-11</c:v>
                </c:pt>
                <c:pt idx="126914">
                  <c:v>2.375575295E-11</c:v>
                </c:pt>
                <c:pt idx="126915">
                  <c:v>4.8903248790000002E-11</c:v>
                </c:pt>
                <c:pt idx="126916">
                  <c:v>9.6208990860000007E-12</c:v>
                </c:pt>
                <c:pt idx="126917">
                  <c:v>9.3057538030000006E-11</c:v>
                </c:pt>
                <c:pt idx="126918">
                  <c:v>1.9334877080000001E-11</c:v>
                </c:pt>
                <c:pt idx="126919">
                  <c:v>2.2897257729999999E-11</c:v>
                </c:pt>
                <c:pt idx="126920">
                  <c:v>2.2377486650000002E-12</c:v>
                </c:pt>
                <c:pt idx="126921">
                  <c:v>9.2355684540000003E-11</c:v>
                </c:pt>
                <c:pt idx="126922">
                  <c:v>2.5744176439999999E-11</c:v>
                </c:pt>
                <c:pt idx="126923">
                  <c:v>7.561854254E-12</c:v>
                </c:pt>
                <c:pt idx="126924">
                  <c:v>8.2661885270000002E-12</c:v>
                </c:pt>
                <c:pt idx="126925">
                  <c:v>6.903412863E-10</c:v>
                </c:pt>
                <c:pt idx="126926">
                  <c:v>1.7144477329999999E-10</c:v>
                </c:pt>
                <c:pt idx="126927">
                  <c:v>2.7550624670000002E-10</c:v>
                </c:pt>
                <c:pt idx="126928">
                  <c:v>1.83431445E-9</c:v>
                </c:pt>
                <c:pt idx="126929">
                  <c:v>3.691233926E-9</c:v>
                </c:pt>
                <c:pt idx="126930">
                  <c:v>2.3901126819999999E-10</c:v>
                </c:pt>
                <c:pt idx="126931">
                  <c:v>6.6714234589999997E-11</c:v>
                </c:pt>
                <c:pt idx="126932">
                  <c:v>6.2509806389999998E-11</c:v>
                </c:pt>
                <c:pt idx="126933">
                  <c:v>3.2739988900000001E-10</c:v>
                </c:pt>
                <c:pt idx="126934">
                  <c:v>4.6101469020000002E-11</c:v>
                </c:pt>
                <c:pt idx="126935">
                  <c:v>5.4229817299999998E-11</c:v>
                </c:pt>
                <c:pt idx="126936">
                  <c:v>3.497779193E-10</c:v>
                </c:pt>
                <c:pt idx="126937">
                  <c:v>1.473807351E-9</c:v>
                </c:pt>
                <c:pt idx="126938">
                  <c:v>1.1975449120000001E-10</c:v>
                </c:pt>
                <c:pt idx="126939">
                  <c:v>1.056520686E-10</c:v>
                </c:pt>
                <c:pt idx="126940">
                  <c:v>2.1847935400000001E-10</c:v>
                </c:pt>
                <c:pt idx="126941">
                  <c:v>4.4307104769999997E-11</c:v>
                </c:pt>
                <c:pt idx="126942">
                  <c:v>1.7287455180000001E-11</c:v>
                </c:pt>
                <c:pt idx="126943">
                  <c:v>2.9339613440000001E-11</c:v>
                </c:pt>
                <c:pt idx="126944">
                  <c:v>2.8070967289999999E-11</c:v>
                </c:pt>
                <c:pt idx="126945">
                  <c:v>1.6444970980000001E-11</c:v>
                </c:pt>
                <c:pt idx="126946">
                  <c:v>2.066580552E-11</c:v>
                </c:pt>
                <c:pt idx="126947">
                  <c:v>3.725818205E-12</c:v>
                </c:pt>
                <c:pt idx="126948">
                  <c:v>4.2886560820000001E-10</c:v>
                </c:pt>
                <c:pt idx="126949">
                  <c:v>5.9666331490000003E-10</c:v>
                </c:pt>
                <c:pt idx="126950">
                  <c:v>2.1282214630000001E-10</c:v>
                </c:pt>
                <c:pt idx="126951">
                  <c:v>1.08885616E-10</c:v>
                </c:pt>
                <c:pt idx="126952">
                  <c:v>2.402759698E-12</c:v>
                </c:pt>
                <c:pt idx="126953">
                  <c:v>3.3621616290000002E-11</c:v>
                </c:pt>
                <c:pt idx="126954">
                  <c:v>1.015567076E-10</c:v>
                </c:pt>
                <c:pt idx="126955">
                  <c:v>2.585556736E-11</c:v>
                </c:pt>
                <c:pt idx="126956">
                  <c:v>9.4606828990000002E-11</c:v>
                </c:pt>
                <c:pt idx="126957">
                  <c:v>1.657355435E-10</c:v>
                </c:pt>
                <c:pt idx="126958">
                  <c:v>1.239418936E-10</c:v>
                </c:pt>
                <c:pt idx="126959">
                  <c:v>5.9642516739999995E-11</c:v>
                </c:pt>
                <c:pt idx="126960">
                  <c:v>6.7368955900000004E-11</c:v>
                </c:pt>
                <c:pt idx="126961">
                  <c:v>6.3077263120000003E-11</c:v>
                </c:pt>
                <c:pt idx="126962">
                  <c:v>3.483084968E-12</c:v>
                </c:pt>
                <c:pt idx="126963">
                  <c:v>8.9043583890000005E-12</c:v>
                </c:pt>
                <c:pt idx="126964">
                  <c:v>4.2646878369999998E-11</c:v>
                </c:pt>
                <c:pt idx="126965">
                  <c:v>4.6231120140000004E-12</c:v>
                </c:pt>
                <c:pt idx="126966">
                  <c:v>7.114850156E-12</c:v>
                </c:pt>
                <c:pt idx="126967">
                  <c:v>2.7261228450000001E-11</c:v>
                </c:pt>
                <c:pt idx="126968">
                  <c:v>1.9862535829999999E-11</c:v>
                </c:pt>
                <c:pt idx="126969">
                  <c:v>3.0714931930000002E-11</c:v>
                </c:pt>
                <c:pt idx="126970">
                  <c:v>7.8510408819999998E-11</c:v>
                </c:pt>
                <c:pt idx="126971">
                  <c:v>1.5625259319999999E-10</c:v>
                </c:pt>
                <c:pt idx="126972">
                  <c:v>6.1829809209999994E-11</c:v>
                </c:pt>
                <c:pt idx="126973">
                  <c:v>3.2817705050000001E-11</c:v>
                </c:pt>
                <c:pt idx="126974">
                  <c:v>1.0072704250000001E-10</c:v>
                </c:pt>
                <c:pt idx="126975">
                  <c:v>1.106127643E-10</c:v>
                </c:pt>
                <c:pt idx="126976">
                  <c:v>1.9909648999999998E-12</c:v>
                </c:pt>
                <c:pt idx="126977">
                  <c:v>2.5547567209999999E-11</c:v>
                </c:pt>
                <c:pt idx="126978">
                  <c:v>1.095759992E-10</c:v>
                </c:pt>
                <c:pt idx="126979">
                  <c:v>7.1476339489999999E-11</c:v>
                </c:pt>
                <c:pt idx="126980">
                  <c:v>6.195617131E-12</c:v>
                </c:pt>
                <c:pt idx="126981">
                  <c:v>5.0066771700000002E-11</c:v>
                </c:pt>
                <c:pt idx="126982">
                  <c:v>6.0899494479999994E-11</c:v>
                </c:pt>
                <c:pt idx="126983">
                  <c:v>4.4603770240000004E-12</c:v>
                </c:pt>
                <c:pt idx="126984">
                  <c:v>1.061933343E-10</c:v>
                </c:pt>
                <c:pt idx="126985">
                  <c:v>1.044286708E-11</c:v>
                </c:pt>
                <c:pt idx="126986">
                  <c:v>1.5128079270000001E-11</c:v>
                </c:pt>
                <c:pt idx="126987">
                  <c:v>1.6103788459999999E-11</c:v>
                </c:pt>
                <c:pt idx="126988">
                  <c:v>2.7983273670000002E-10</c:v>
                </c:pt>
                <c:pt idx="126989">
                  <c:v>4.3844761260000001E-11</c:v>
                </c:pt>
                <c:pt idx="126990">
                  <c:v>1.3778413729999999E-11</c:v>
                </c:pt>
                <c:pt idx="126991">
                  <c:v>5.1257321949999999E-11</c:v>
                </c:pt>
                <c:pt idx="126992">
                  <c:v>1.4928477549999999E-10</c:v>
                </c:pt>
                <c:pt idx="126993">
                  <c:v>6.5631274059999994E-11</c:v>
                </c:pt>
                <c:pt idx="126994">
                  <c:v>4.7121245020000002E-11</c:v>
                </c:pt>
                <c:pt idx="126995">
                  <c:v>1.0864132379999999E-10</c:v>
                </c:pt>
                <c:pt idx="126996">
                  <c:v>1.103804743E-10</c:v>
                </c:pt>
                <c:pt idx="126997">
                  <c:v>1.533682734E-10</c:v>
                </c:pt>
                <c:pt idx="126998">
                  <c:v>1.153559054E-10</c:v>
                </c:pt>
                <c:pt idx="126999">
                  <c:v>6.1134023970000004E-11</c:v>
                </c:pt>
                <c:pt idx="127000">
                  <c:v>1.963227794E-10</c:v>
                </c:pt>
                <c:pt idx="127001">
                  <c:v>2.2484082390000001E-11</c:v>
                </c:pt>
                <c:pt idx="127002">
                  <c:v>1.2814418630000001E-10</c:v>
                </c:pt>
                <c:pt idx="127003">
                  <c:v>8.4536663529999995E-11</c:v>
                </c:pt>
                <c:pt idx="127004">
                  <c:v>2.0485544740000001E-10</c:v>
                </c:pt>
                <c:pt idx="127005">
                  <c:v>1.231744173E-11</c:v>
                </c:pt>
                <c:pt idx="127006">
                  <c:v>1.055095445E-10</c:v>
                </c:pt>
                <c:pt idx="127007">
                  <c:v>8.9652890759999995E-12</c:v>
                </c:pt>
                <c:pt idx="127008">
                  <c:v>2.126994524E-9</c:v>
                </c:pt>
                <c:pt idx="127009">
                  <c:v>6.354841766E-10</c:v>
                </c:pt>
                <c:pt idx="127010">
                  <c:v>3.5236966189999998E-10</c:v>
                </c:pt>
                <c:pt idx="127011">
                  <c:v>3.4546297469999998E-10</c:v>
                </c:pt>
                <c:pt idx="127012">
                  <c:v>4.5325181949999998E-10</c:v>
                </c:pt>
                <c:pt idx="127013">
                  <c:v>8.6549749199999998E-11</c:v>
                </c:pt>
                <c:pt idx="127014">
                  <c:v>2.0922269789999999E-11</c:v>
                </c:pt>
                <c:pt idx="127015">
                  <c:v>1.250112696E-11</c:v>
                </c:pt>
                <c:pt idx="127016">
                  <c:v>4.896255545E-12</c:v>
                </c:pt>
                <c:pt idx="127017">
                  <c:v>1.216048832E-11</c:v>
                </c:pt>
                <c:pt idx="127018">
                  <c:v>1.5320524100000001E-11</c:v>
                </c:pt>
                <c:pt idx="127019">
                  <c:v>1.754580454E-11</c:v>
                </c:pt>
                <c:pt idx="127020">
                  <c:v>3.6496594370000003E-11</c:v>
                </c:pt>
                <c:pt idx="127021">
                  <c:v>3.2769097769999997E-11</c:v>
                </c:pt>
                <c:pt idx="127022">
                  <c:v>1.2447772719999999E-11</c:v>
                </c:pt>
                <c:pt idx="127023">
                  <c:v>4.3978486670000003E-11</c:v>
                </c:pt>
                <c:pt idx="127024">
                  <c:v>1.436758228E-11</c:v>
                </c:pt>
                <c:pt idx="127025">
                  <c:v>2.1958926479999999E-11</c:v>
                </c:pt>
                <c:pt idx="127026">
                  <c:v>2.5915643830000001E-11</c:v>
                </c:pt>
                <c:pt idx="127027">
                  <c:v>2.678491726E-11</c:v>
                </c:pt>
                <c:pt idx="127028">
                  <c:v>2.0074463120000001E-10</c:v>
                </c:pt>
                <c:pt idx="127029">
                  <c:v>4.6744513039999998E-11</c:v>
                </c:pt>
                <c:pt idx="127030">
                  <c:v>4.288612782E-11</c:v>
                </c:pt>
                <c:pt idx="127031">
                  <c:v>9.864716607E-11</c:v>
                </c:pt>
                <c:pt idx="127032">
                  <c:v>1.565364456E-10</c:v>
                </c:pt>
                <c:pt idx="127033">
                  <c:v>2.913603566E-11</c:v>
                </c:pt>
                <c:pt idx="127034">
                  <c:v>9.9580148179999993E-12</c:v>
                </c:pt>
                <c:pt idx="127035">
                  <c:v>7.1103977500000004E-12</c:v>
                </c:pt>
                <c:pt idx="127036">
                  <c:v>2.6687198089999999E-11</c:v>
                </c:pt>
                <c:pt idx="127037">
                  <c:v>1.9825812439999999E-12</c:v>
                </c:pt>
                <c:pt idx="127038">
                  <c:v>6.4645165910000003E-12</c:v>
                </c:pt>
                <c:pt idx="127039">
                  <c:v>2.9329940549999997E-11</c:v>
                </c:pt>
                <c:pt idx="127040">
                  <c:v>9.8676962929999996E-10</c:v>
                </c:pt>
                <c:pt idx="127041">
                  <c:v>1.782117819E-10</c:v>
                </c:pt>
                <c:pt idx="127042">
                  <c:v>4.2011667399999999E-11</c:v>
                </c:pt>
                <c:pt idx="127043">
                  <c:v>9.3417717219999999E-11</c:v>
                </c:pt>
                <c:pt idx="127044">
                  <c:v>2.5738187510000001E-10</c:v>
                </c:pt>
                <c:pt idx="127045">
                  <c:v>3.0958457769999998E-11</c:v>
                </c:pt>
                <c:pt idx="127046">
                  <c:v>2.4020751020000001E-11</c:v>
                </c:pt>
                <c:pt idx="127047">
                  <c:v>5.9467743490000002E-11</c:v>
                </c:pt>
                <c:pt idx="127048">
                  <c:v>5.8444695670000005E-10</c:v>
                </c:pt>
                <c:pt idx="127049">
                  <c:v>1.3848381719999999E-10</c:v>
                </c:pt>
                <c:pt idx="127050">
                  <c:v>1.4094000880000001E-10</c:v>
                </c:pt>
                <c:pt idx="127051">
                  <c:v>4.911772526E-10</c:v>
                </c:pt>
                <c:pt idx="127052">
                  <c:v>4.3929246010000001E-9</c:v>
                </c:pt>
                <c:pt idx="127053">
                  <c:v>3.535225203E-10</c:v>
                </c:pt>
                <c:pt idx="127054">
                  <c:v>5.4115844360000003E-11</c:v>
                </c:pt>
                <c:pt idx="127055">
                  <c:v>2.2205248739999999E-11</c:v>
                </c:pt>
                <c:pt idx="127056">
                  <c:v>1.402257407E-10</c:v>
                </c:pt>
                <c:pt idx="127057">
                  <c:v>6.4443857209999996E-11</c:v>
                </c:pt>
                <c:pt idx="127058">
                  <c:v>3.3138498689999998E-11</c:v>
                </c:pt>
                <c:pt idx="127059">
                  <c:v>3.7212235029999997E-12</c:v>
                </c:pt>
                <c:pt idx="127060">
                  <c:v>1.2602233989999999E-9</c:v>
                </c:pt>
                <c:pt idx="127061">
                  <c:v>2.815587112E-11</c:v>
                </c:pt>
                <c:pt idx="127062">
                  <c:v>2.402458568E-11</c:v>
                </c:pt>
                <c:pt idx="127063">
                  <c:v>3.7827038939999999E-11</c:v>
                </c:pt>
                <c:pt idx="127064">
                  <c:v>3.5146964489999999E-11</c:v>
                </c:pt>
                <c:pt idx="127065">
                  <c:v>6.2270690909999998E-12</c:v>
                </c:pt>
                <c:pt idx="127066">
                  <c:v>4.0294317969999996E-12</c:v>
                </c:pt>
                <c:pt idx="127067">
                  <c:v>2.4399298269999999E-12</c:v>
                </c:pt>
                <c:pt idx="127068">
                  <c:v>9.7306887109999997E-12</c:v>
                </c:pt>
                <c:pt idx="127069">
                  <c:v>2.87317458E-12</c:v>
                </c:pt>
                <c:pt idx="127070">
                  <c:v>9.6868627000000001E-13</c:v>
                </c:pt>
                <c:pt idx="127071">
                  <c:v>1.856408415E-12</c:v>
                </c:pt>
                <c:pt idx="127072">
                  <c:v>1.4225813350000001E-10</c:v>
                </c:pt>
                <c:pt idx="127073">
                  <c:v>2.7142279780000002E-12</c:v>
                </c:pt>
                <c:pt idx="127074">
                  <c:v>1.3121612979999999E-12</c:v>
                </c:pt>
                <c:pt idx="127075">
                  <c:v>1.3414910899999999E-12</c:v>
                </c:pt>
                <c:pt idx="127076">
                  <c:v>1.1868692309999999E-11</c:v>
                </c:pt>
                <c:pt idx="127077">
                  <c:v>1.732970829E-12</c:v>
                </c:pt>
                <c:pt idx="127078">
                  <c:v>1.559783005E-12</c:v>
                </c:pt>
                <c:pt idx="127079">
                  <c:v>1.8640544490000001E-12</c:v>
                </c:pt>
                <c:pt idx="127080">
                  <c:v>4.3763615819999999E-11</c:v>
                </c:pt>
                <c:pt idx="127081">
                  <c:v>1.5456602729999999E-12</c:v>
                </c:pt>
                <c:pt idx="127082">
                  <c:v>1.384858485E-11</c:v>
                </c:pt>
                <c:pt idx="127083">
                  <c:v>2.320415915E-11</c:v>
                </c:pt>
                <c:pt idx="127084">
                  <c:v>4.696014902E-10</c:v>
                </c:pt>
                <c:pt idx="127085">
                  <c:v>1.5450180260000001E-11</c:v>
                </c:pt>
                <c:pt idx="127086">
                  <c:v>1.281430288E-11</c:v>
                </c:pt>
                <c:pt idx="127087">
                  <c:v>1.9703802820000001E-11</c:v>
                </c:pt>
                <c:pt idx="127088">
                  <c:v>2.1349965699999999E-10</c:v>
                </c:pt>
                <c:pt idx="127089">
                  <c:v>1.438531453E-11</c:v>
                </c:pt>
                <c:pt idx="127090">
                  <c:v>2.7551396809999999E-11</c:v>
                </c:pt>
                <c:pt idx="127091">
                  <c:v>4.5113008260000003E-11</c:v>
                </c:pt>
                <c:pt idx="127092">
                  <c:v>1.0642625340000001E-9</c:v>
                </c:pt>
                <c:pt idx="127093">
                  <c:v>5.539985085E-11</c:v>
                </c:pt>
                <c:pt idx="127094">
                  <c:v>2.2880553399999999E-11</c:v>
                </c:pt>
                <c:pt idx="127095">
                  <c:v>1.746579718E-11</c:v>
                </c:pt>
                <c:pt idx="127096">
                  <c:v>7.3481521850000004E-10</c:v>
                </c:pt>
                <c:pt idx="127097">
                  <c:v>1.8525414399999999E-11</c:v>
                </c:pt>
                <c:pt idx="127098">
                  <c:v>2.863832174E-11</c:v>
                </c:pt>
                <c:pt idx="127099">
                  <c:v>1.5881579059999999E-11</c:v>
                </c:pt>
                <c:pt idx="127100">
                  <c:v>4.2289858540000004E-9</c:v>
                </c:pt>
                <c:pt idx="127101">
                  <c:v>3.2013257669999999E-13</c:v>
                </c:pt>
                <c:pt idx="127102">
                  <c:v>4.026029849E-11</c:v>
                </c:pt>
                <c:pt idx="127103">
                  <c:v>6.797454985E-11</c:v>
                </c:pt>
                <c:pt idx="127104">
                  <c:v>4.3459735490000002E-9</c:v>
                </c:pt>
                <c:pt idx="127105">
                  <c:v>2.8956620219999999E-11</c:v>
                </c:pt>
                <c:pt idx="127106">
                  <c:v>1.102609726E-11</c:v>
                </c:pt>
                <c:pt idx="127107">
                  <c:v>9.4089425669999994E-12</c:v>
                </c:pt>
                <c:pt idx="127108">
                  <c:v>1.3503491939999999E-10</c:v>
                </c:pt>
                <c:pt idx="127109">
                  <c:v>6.1042841700000001E-12</c:v>
                </c:pt>
                <c:pt idx="127110">
                  <c:v>3.407953903E-12</c:v>
                </c:pt>
                <c:pt idx="127111">
                  <c:v>2.073203299E-12</c:v>
                </c:pt>
                <c:pt idx="127112">
                  <c:v>1.183846171E-11</c:v>
                </c:pt>
                <c:pt idx="127113">
                  <c:v>6.9576446389999996E-13</c:v>
                </c:pt>
                <c:pt idx="127114">
                  <c:v>2.4201541310000002E-13</c:v>
                </c:pt>
                <c:pt idx="127115">
                  <c:v>4.7743440110000001E-14</c:v>
                </c:pt>
                <c:pt idx="127116">
                  <c:v>1.744392869E-16</c:v>
                </c:pt>
                <c:pt idx="127117">
                  <c:v>3.319201395E-14</c:v>
                </c:pt>
                <c:pt idx="127118">
                  <c:v>9.1516927220000005E-14</c:v>
                </c:pt>
                <c:pt idx="127119">
                  <c:v>1.3982743169999999E-13</c:v>
                </c:pt>
                <c:pt idx="127120">
                  <c:v>8.9370744559999996E-12</c:v>
                </c:pt>
                <c:pt idx="127121">
                  <c:v>2.4251680309999998E-13</c:v>
                </c:pt>
                <c:pt idx="127122">
                  <c:v>1.4090005869999999E-13</c:v>
                </c:pt>
                <c:pt idx="127123">
                  <c:v>6.0343258610000003E-14</c:v>
                </c:pt>
                <c:pt idx="127124">
                  <c:v>3.8746091389999996E-12</c:v>
                </c:pt>
                <c:pt idx="127125">
                  <c:v>3.134815113E-13</c:v>
                </c:pt>
                <c:pt idx="127126">
                  <c:v>6.5778649409999995E-13</c:v>
                </c:pt>
                <c:pt idx="127127">
                  <c:v>9.1281398719999991E-13</c:v>
                </c:pt>
                <c:pt idx="127128">
                  <c:v>2.007742704E-11</c:v>
                </c:pt>
                <c:pt idx="127129">
                  <c:v>3.6252043539999999E-12</c:v>
                </c:pt>
                <c:pt idx="127130">
                  <c:v>5.4689490660000002E-12</c:v>
                </c:pt>
                <c:pt idx="127131">
                  <c:v>7.1677673269999999E-12</c:v>
                </c:pt>
                <c:pt idx="127132">
                  <c:v>1.7635781420000001E-10</c:v>
                </c:pt>
                <c:pt idx="127133">
                  <c:v>1.8328685749999999E-11</c:v>
                </c:pt>
                <c:pt idx="127134">
                  <c:v>1.1020869E-11</c:v>
                </c:pt>
                <c:pt idx="127135">
                  <c:v>8.7831479919999993E-12</c:v>
                </c:pt>
                <c:pt idx="127136">
                  <c:v>1.2645272030000001E-10</c:v>
                </c:pt>
                <c:pt idx="127137">
                  <c:v>3.8150642529999997E-11</c:v>
                </c:pt>
                <c:pt idx="127138">
                  <c:v>2.2627141320000001E-11</c:v>
                </c:pt>
                <c:pt idx="127139">
                  <c:v>1.6786092029999999E-11</c:v>
                </c:pt>
                <c:pt idx="127140">
                  <c:v>5.7056034779999999E-10</c:v>
                </c:pt>
                <c:pt idx="127141">
                  <c:v>1.053166963E-10</c:v>
                </c:pt>
                <c:pt idx="127142">
                  <c:v>4.5808515139999999E-11</c:v>
                </c:pt>
                <c:pt idx="127143">
                  <c:v>7.3010551930000006E-11</c:v>
                </c:pt>
                <c:pt idx="127144">
                  <c:v>1.155666273E-8</c:v>
                </c:pt>
                <c:pt idx="127145">
                  <c:v>6.9747406460000005E-11</c:v>
                </c:pt>
                <c:pt idx="127146">
                  <c:v>9.5469303530000002E-11</c:v>
                </c:pt>
                <c:pt idx="127147">
                  <c:v>5.2068273760000001E-11</c:v>
                </c:pt>
                <c:pt idx="127148">
                  <c:v>1.1961698900000001E-10</c:v>
                </c:pt>
                <c:pt idx="127149">
                  <c:v>3.7311483919999998E-11</c:v>
                </c:pt>
                <c:pt idx="127150">
                  <c:v>4.4399287859999997E-11</c:v>
                </c:pt>
                <c:pt idx="127151">
                  <c:v>4.617112043E-11</c:v>
                </c:pt>
                <c:pt idx="127152">
                  <c:v>7.4631181719999996E-10</c:v>
                </c:pt>
                <c:pt idx="127153">
                  <c:v>6.2367520559999998E-11</c:v>
                </c:pt>
                <c:pt idx="127154">
                  <c:v>2.087360078E-11</c:v>
                </c:pt>
                <c:pt idx="127155">
                  <c:v>1.3019954950000001E-12</c:v>
                </c:pt>
                <c:pt idx="127156">
                  <c:v>1.2759393759999999E-10</c:v>
                </c:pt>
                <c:pt idx="127157">
                  <c:v>1.132382167E-11</c:v>
                </c:pt>
                <c:pt idx="127158">
                  <c:v>9.283689949E-12</c:v>
                </c:pt>
                <c:pt idx="127159">
                  <c:v>1.633058208E-12</c:v>
                </c:pt>
                <c:pt idx="127160">
                  <c:v>5.4797282689999999E-13</c:v>
                </c:pt>
                <c:pt idx="127161">
                  <c:v>6.9763892540000002E-12</c:v>
                </c:pt>
                <c:pt idx="127162">
                  <c:v>4.338270034E-12</c:v>
                </c:pt>
                <c:pt idx="127163">
                  <c:v>4.2626117269999999E-13</c:v>
                </c:pt>
                <c:pt idx="127164">
                  <c:v>7.6107205359999997E-12</c:v>
                </c:pt>
                <c:pt idx="127165">
                  <c:v>2.1595204940000001E-12</c:v>
                </c:pt>
                <c:pt idx="127166">
                  <c:v>2.2630114309999999E-12</c:v>
                </c:pt>
                <c:pt idx="127167">
                  <c:v>2.2319474360000002E-12</c:v>
                </c:pt>
                <c:pt idx="127168">
                  <c:v>2.5516839390000001E-12</c:v>
                </c:pt>
                <c:pt idx="127169">
                  <c:v>3.043775144E-12</c:v>
                </c:pt>
                <c:pt idx="127170">
                  <c:v>4.0939822790000003E-12</c:v>
                </c:pt>
                <c:pt idx="127171">
                  <c:v>5.7193149250000002E-12</c:v>
                </c:pt>
                <c:pt idx="127172">
                  <c:v>3.9874520720000002E-11</c:v>
                </c:pt>
                <c:pt idx="127173">
                  <c:v>1.816886675E-11</c:v>
                </c:pt>
                <c:pt idx="127174">
                  <c:v>5.0298502200000003E-12</c:v>
                </c:pt>
                <c:pt idx="127175">
                  <c:v>1.5454850249999999E-11</c:v>
                </c:pt>
                <c:pt idx="127176">
                  <c:v>2.0365087420000001E-10</c:v>
                </c:pt>
                <c:pt idx="127177">
                  <c:v>3.1145983870000003E-11</c:v>
                </c:pt>
                <c:pt idx="127178">
                  <c:v>2.5362961959999999E-11</c:v>
                </c:pt>
                <c:pt idx="127179">
                  <c:v>1.2183498230000001E-11</c:v>
                </c:pt>
                <c:pt idx="127180">
                  <c:v>4.9064071970000002E-11</c:v>
                </c:pt>
                <c:pt idx="127181">
                  <c:v>7.1449959579999999E-11</c:v>
                </c:pt>
                <c:pt idx="127182">
                  <c:v>1.991744019E-11</c:v>
                </c:pt>
                <c:pt idx="127183">
                  <c:v>1.7974162919999999E-10</c:v>
                </c:pt>
                <c:pt idx="127184">
                  <c:v>3.2143555889999999E-9</c:v>
                </c:pt>
                <c:pt idx="127185">
                  <c:v>2.6090104799999998E-10</c:v>
                </c:pt>
                <c:pt idx="127186">
                  <c:v>3.033058165E-10</c:v>
                </c:pt>
                <c:pt idx="127187">
                  <c:v>1.922405201E-10</c:v>
                </c:pt>
                <c:pt idx="127188">
                  <c:v>6.7386593490000002E-10</c:v>
                </c:pt>
                <c:pt idx="127189">
                  <c:v>1.2510670750000001E-10</c:v>
                </c:pt>
                <c:pt idx="127190">
                  <c:v>7.0412642310000002E-11</c:v>
                </c:pt>
                <c:pt idx="127191">
                  <c:v>5.4099226710000002E-11</c:v>
                </c:pt>
                <c:pt idx="127192">
                  <c:v>1.6540209620000001E-9</c:v>
                </c:pt>
                <c:pt idx="127193">
                  <c:v>2.8599784910000002E-10</c:v>
                </c:pt>
                <c:pt idx="127194">
                  <c:v>1.44770744E-10</c:v>
                </c:pt>
                <c:pt idx="127195">
                  <c:v>8.30876641E-10</c:v>
                </c:pt>
                <c:pt idx="127196">
                  <c:v>3.4556236480000001E-9</c:v>
                </c:pt>
                <c:pt idx="127197">
                  <c:v>1.5336321560000001E-10</c:v>
                </c:pt>
                <c:pt idx="127198">
                  <c:v>4.597133944E-11</c:v>
                </c:pt>
                <c:pt idx="127199">
                  <c:v>1.048589279E-11</c:v>
                </c:pt>
                <c:pt idx="127200">
                  <c:v>1.2340906479999999E-10</c:v>
                </c:pt>
                <c:pt idx="127201">
                  <c:v>2.451040752E-11</c:v>
                </c:pt>
                <c:pt idx="127202">
                  <c:v>3.020211188E-12</c:v>
                </c:pt>
                <c:pt idx="127203">
                  <c:v>4.5981628650000001E-11</c:v>
                </c:pt>
                <c:pt idx="127204">
                  <c:v>2.895157088E-10</c:v>
                </c:pt>
                <c:pt idx="127205">
                  <c:v>2.266365099E-11</c:v>
                </c:pt>
                <c:pt idx="127206">
                  <c:v>3.5672059329999999E-12</c:v>
                </c:pt>
                <c:pt idx="127207">
                  <c:v>7.6659229599999995E-12</c:v>
                </c:pt>
                <c:pt idx="127208">
                  <c:v>2.6306315059999999E-12</c:v>
                </c:pt>
                <c:pt idx="127209">
                  <c:v>2.051421188E-12</c:v>
                </c:pt>
                <c:pt idx="127210">
                  <c:v>4.8840525470000003E-12</c:v>
                </c:pt>
                <c:pt idx="127211">
                  <c:v>5.8361986130000001E-12</c:v>
                </c:pt>
                <c:pt idx="127212">
                  <c:v>4.9966944169999998E-12</c:v>
                </c:pt>
                <c:pt idx="127213">
                  <c:v>6.1229578090000001E-12</c:v>
                </c:pt>
                <c:pt idx="127214">
                  <c:v>5.5269869350000004E-12</c:v>
                </c:pt>
                <c:pt idx="127215">
                  <c:v>6.1128658139999999E-12</c:v>
                </c:pt>
                <c:pt idx="127216">
                  <c:v>1.292655502E-11</c:v>
                </c:pt>
                <c:pt idx="127217">
                  <c:v>3.3242426830000001E-12</c:v>
                </c:pt>
                <c:pt idx="127218">
                  <c:v>4.9903193939999999E-12</c:v>
                </c:pt>
                <c:pt idx="127219">
                  <c:v>8.7149670710000004E-12</c:v>
                </c:pt>
                <c:pt idx="127220">
                  <c:v>1.237013874E-11</c:v>
                </c:pt>
                <c:pt idx="127221">
                  <c:v>2.338225374E-12</c:v>
                </c:pt>
                <c:pt idx="127222">
                  <c:v>1.7264621799999999E-11</c:v>
                </c:pt>
                <c:pt idx="127223">
                  <c:v>4.2847003189999997E-12</c:v>
                </c:pt>
                <c:pt idx="127224">
                  <c:v>5.5916515710000001E-11</c:v>
                </c:pt>
                <c:pt idx="127225">
                  <c:v>1.59637459E-11</c:v>
                </c:pt>
                <c:pt idx="127226">
                  <c:v>7.6044423599999998E-11</c:v>
                </c:pt>
                <c:pt idx="127227">
                  <c:v>9.0729408240000006E-11</c:v>
                </c:pt>
                <c:pt idx="127228">
                  <c:v>1.4070922290000001E-10</c:v>
                </c:pt>
                <c:pt idx="127229">
                  <c:v>9.2859322609999999E-11</c:v>
                </c:pt>
                <c:pt idx="127230">
                  <c:v>6.5286087090000002E-11</c:v>
                </c:pt>
                <c:pt idx="127231">
                  <c:v>1.8160238340000001E-12</c:v>
                </c:pt>
                <c:pt idx="127232">
                  <c:v>1.5446337600000001E-10</c:v>
                </c:pt>
                <c:pt idx="127233">
                  <c:v>2.5637126899999999E-10</c:v>
                </c:pt>
                <c:pt idx="127234">
                  <c:v>2.0192906700000001E-10</c:v>
                </c:pt>
                <c:pt idx="127235">
                  <c:v>2.2640937670000002E-9</c:v>
                </c:pt>
                <c:pt idx="127236">
                  <c:v>5.4377319840000003E-9</c:v>
                </c:pt>
                <c:pt idx="127237">
                  <c:v>6.0635125379999997E-10</c:v>
                </c:pt>
                <c:pt idx="127238">
                  <c:v>6.3625657499999998E-10</c:v>
                </c:pt>
                <c:pt idx="127239">
                  <c:v>2.7873776849999999E-10</c:v>
                </c:pt>
                <c:pt idx="127240">
                  <c:v>4.1701537500000001E-11</c:v>
                </c:pt>
                <c:pt idx="127241">
                  <c:v>1.2803790450000001E-10</c:v>
                </c:pt>
                <c:pt idx="127242">
                  <c:v>1.601080007E-10</c:v>
                </c:pt>
                <c:pt idx="127243">
                  <c:v>1.8724950150000001E-11</c:v>
                </c:pt>
                <c:pt idx="127244">
                  <c:v>3.162856512E-11</c:v>
                </c:pt>
                <c:pt idx="127245">
                  <c:v>8.4058804930000002E-11</c:v>
                </c:pt>
                <c:pt idx="127246">
                  <c:v>5.6929701310000003E-11</c:v>
                </c:pt>
                <c:pt idx="127247">
                  <c:v>2.8721928489999999E-13</c:v>
                </c:pt>
                <c:pt idx="127248">
                  <c:v>2.483821444E-11</c:v>
                </c:pt>
                <c:pt idx="127249">
                  <c:v>3.945896771E-11</c:v>
                </c:pt>
                <c:pt idx="127250">
                  <c:v>7.8891852730000004E-12</c:v>
                </c:pt>
                <c:pt idx="127251">
                  <c:v>2.173798809E-11</c:v>
                </c:pt>
                <c:pt idx="127252">
                  <c:v>5.4903539929999996E-12</c:v>
                </c:pt>
                <c:pt idx="127253">
                  <c:v>1.149519742E-11</c:v>
                </c:pt>
                <c:pt idx="127254">
                  <c:v>2.2357455109999999E-12</c:v>
                </c:pt>
                <c:pt idx="127255">
                  <c:v>4.6976683259999998E-11</c:v>
                </c:pt>
                <c:pt idx="127256">
                  <c:v>8.097607247E-12</c:v>
                </c:pt>
                <c:pt idx="127257">
                  <c:v>7.6858828559999994E-12</c:v>
                </c:pt>
                <c:pt idx="127258">
                  <c:v>8.1087001969999994E-12</c:v>
                </c:pt>
                <c:pt idx="127259">
                  <c:v>1.6755857330000001E-11</c:v>
                </c:pt>
                <c:pt idx="127260">
                  <c:v>9.2039444089999999E-12</c:v>
                </c:pt>
                <c:pt idx="127261">
                  <c:v>7.3889928159999995E-12</c:v>
                </c:pt>
                <c:pt idx="127262">
                  <c:v>9.9260383329999996E-12</c:v>
                </c:pt>
                <c:pt idx="127263">
                  <c:v>8.9573094659999995E-12</c:v>
                </c:pt>
                <c:pt idx="127264">
                  <c:v>7.9255870120000003E-12</c:v>
                </c:pt>
                <c:pt idx="127265">
                  <c:v>6.5009890720000001E-12</c:v>
                </c:pt>
                <c:pt idx="127266">
                  <c:v>5.910602045E-12</c:v>
                </c:pt>
                <c:pt idx="127267">
                  <c:v>1.938263596E-11</c:v>
                </c:pt>
                <c:pt idx="127268">
                  <c:v>1.2124423180000001E-11</c:v>
                </c:pt>
                <c:pt idx="127269">
                  <c:v>5.1497601260000001E-12</c:v>
                </c:pt>
                <c:pt idx="127270">
                  <c:v>1.4383138959999999E-12</c:v>
                </c:pt>
                <c:pt idx="127271">
                  <c:v>4.9415333109999999E-11</c:v>
                </c:pt>
                <c:pt idx="127272">
                  <c:v>2.133175757E-11</c:v>
                </c:pt>
                <c:pt idx="127273">
                  <c:v>1.381322768E-12</c:v>
                </c:pt>
                <c:pt idx="127274">
                  <c:v>2.5444301760000001E-11</c:v>
                </c:pt>
                <c:pt idx="127275">
                  <c:v>7.9928300689999995E-10</c:v>
                </c:pt>
                <c:pt idx="127276">
                  <c:v>1.2179571330000001E-9</c:v>
                </c:pt>
                <c:pt idx="127277">
                  <c:v>3.1457915909999998E-10</c:v>
                </c:pt>
                <c:pt idx="127278">
                  <c:v>4.0495873229999999E-10</c:v>
                </c:pt>
                <c:pt idx="127279">
                  <c:v>1.2903196960000001E-9</c:v>
                </c:pt>
                <c:pt idx="127280">
                  <c:v>2.9819660290000001E-10</c:v>
                </c:pt>
                <c:pt idx="127281">
                  <c:v>2.0838624429999999E-11</c:v>
                </c:pt>
                <c:pt idx="127282">
                  <c:v>5.2114844930000002E-11</c:v>
                </c:pt>
                <c:pt idx="127283">
                  <c:v>2.0771620929999999E-10</c:v>
                </c:pt>
                <c:pt idx="127284">
                  <c:v>1.83043509E-10</c:v>
                </c:pt>
                <c:pt idx="127285">
                  <c:v>7.3937257400000005E-11</c:v>
                </c:pt>
                <c:pt idx="127286">
                  <c:v>7.0424643360000001E-11</c:v>
                </c:pt>
                <c:pt idx="127287">
                  <c:v>8.1806589670000005E-10</c:v>
                </c:pt>
                <c:pt idx="127288">
                  <c:v>3.46933375E-10</c:v>
                </c:pt>
                <c:pt idx="127289">
                  <c:v>4.348161633E-11</c:v>
                </c:pt>
                <c:pt idx="127290">
                  <c:v>6.9748455439999997E-11</c:v>
                </c:pt>
                <c:pt idx="127291">
                  <c:v>5.3197751420000001E-11</c:v>
                </c:pt>
                <c:pt idx="127292">
                  <c:v>4.2397662579999999E-11</c:v>
                </c:pt>
                <c:pt idx="127293">
                  <c:v>1.5452758369999999E-11</c:v>
                </c:pt>
                <c:pt idx="127294">
                  <c:v>2.2444689530000001E-11</c:v>
                </c:pt>
                <c:pt idx="127295">
                  <c:v>1.3713472770000001E-10</c:v>
                </c:pt>
                <c:pt idx="127296">
                  <c:v>1.131035173E-10</c:v>
                </c:pt>
                <c:pt idx="127297">
                  <c:v>2.4083413830000001E-11</c:v>
                </c:pt>
                <c:pt idx="127298">
                  <c:v>6.1352942809999999E-11</c:v>
                </c:pt>
                <c:pt idx="127299">
                  <c:v>8.8234434199999996E-11</c:v>
                </c:pt>
                <c:pt idx="127300">
                  <c:v>1.9662789359999999E-11</c:v>
                </c:pt>
                <c:pt idx="127301">
                  <c:v>6.6970369549999996E-12</c:v>
                </c:pt>
                <c:pt idx="127302">
                  <c:v>5.1279441430000003E-12</c:v>
                </c:pt>
                <c:pt idx="127303">
                  <c:v>8.2384889839999995E-12</c:v>
                </c:pt>
                <c:pt idx="127304">
                  <c:v>1.0535720310000001E-12</c:v>
                </c:pt>
                <c:pt idx="127305">
                  <c:v>2.360701408E-12</c:v>
                </c:pt>
                <c:pt idx="127306">
                  <c:v>1.105052975E-11</c:v>
                </c:pt>
                <c:pt idx="127307">
                  <c:v>8.4486630970000005E-11</c:v>
                </c:pt>
                <c:pt idx="127308">
                  <c:v>4.112547123E-11</c:v>
                </c:pt>
                <c:pt idx="127309">
                  <c:v>5.3749000850000002E-12</c:v>
                </c:pt>
                <c:pt idx="127310">
                  <c:v>9.5779041249999994E-13</c:v>
                </c:pt>
                <c:pt idx="127311">
                  <c:v>1.415927512E-11</c:v>
                </c:pt>
                <c:pt idx="127312">
                  <c:v>5.96455321E-12</c:v>
                </c:pt>
                <c:pt idx="127313">
                  <c:v>3.4454309639999999E-12</c:v>
                </c:pt>
                <c:pt idx="127314">
                  <c:v>4.7400839260000003E-12</c:v>
                </c:pt>
                <c:pt idx="127315">
                  <c:v>5.5829940479999998E-12</c:v>
                </c:pt>
                <c:pt idx="127316">
                  <c:v>9.5898315640000002E-13</c:v>
                </c:pt>
                <c:pt idx="127317">
                  <c:v>2.1578394510000002E-11</c:v>
                </c:pt>
                <c:pt idx="127318">
                  <c:v>3.8033214169999999E-11</c:v>
                </c:pt>
                <c:pt idx="127319">
                  <c:v>1.5892880490000001E-10</c:v>
                </c:pt>
                <c:pt idx="127320">
                  <c:v>7.3392066399999995E-11</c:v>
                </c:pt>
                <c:pt idx="127321">
                  <c:v>6.6103685219999999E-12</c:v>
                </c:pt>
                <c:pt idx="127322">
                  <c:v>2.5327150299999999E-12</c:v>
                </c:pt>
                <c:pt idx="127323">
                  <c:v>6.1273438160000001E-11</c:v>
                </c:pt>
                <c:pt idx="127324">
                  <c:v>2.0146241420000001E-11</c:v>
                </c:pt>
                <c:pt idx="127325">
                  <c:v>7.0093989209999999E-12</c:v>
                </c:pt>
                <c:pt idx="127326">
                  <c:v>2.1831774539999999E-11</c:v>
                </c:pt>
                <c:pt idx="127327">
                  <c:v>2.0548254359999998E-9</c:v>
                </c:pt>
                <c:pt idx="127328">
                  <c:v>3.5104347909999999E-10</c:v>
                </c:pt>
                <c:pt idx="127329">
                  <c:v>2.0701971099999999E-10</c:v>
                </c:pt>
                <c:pt idx="127330">
                  <c:v>1.7196570800000001E-10</c:v>
                </c:pt>
                <c:pt idx="127331">
                  <c:v>4.5183579260000002E-10</c:v>
                </c:pt>
                <c:pt idx="127332">
                  <c:v>9.3664241650000007E-12</c:v>
                </c:pt>
                <c:pt idx="127333">
                  <c:v>2.6059715930000001E-11</c:v>
                </c:pt>
                <c:pt idx="127334">
                  <c:v>2.0118256960000001E-11</c:v>
                </c:pt>
                <c:pt idx="127335">
                  <c:v>1.1100840450000001E-10</c:v>
                </c:pt>
                <c:pt idx="127336">
                  <c:v>9.7550473070000008E-12</c:v>
                </c:pt>
                <c:pt idx="127337">
                  <c:v>3.2160863939999999E-11</c:v>
                </c:pt>
                <c:pt idx="127338">
                  <c:v>3.9093288929999999E-11</c:v>
                </c:pt>
                <c:pt idx="127339">
                  <c:v>3.9901503729999998E-10</c:v>
                </c:pt>
                <c:pt idx="127340">
                  <c:v>2.3392239860000001E-11</c:v>
                </c:pt>
                <c:pt idx="127341">
                  <c:v>7.6071140600000001E-13</c:v>
                </c:pt>
                <c:pt idx="127342">
                  <c:v>2.042302948E-12</c:v>
                </c:pt>
                <c:pt idx="127343">
                  <c:v>2.4252109970000001E-11</c:v>
                </c:pt>
                <c:pt idx="127344">
                  <c:v>1.9800753830000001E-12</c:v>
                </c:pt>
                <c:pt idx="127345">
                  <c:v>1.78936969E-12</c:v>
                </c:pt>
                <c:pt idx="127346">
                  <c:v>2.5831425949999999E-12</c:v>
                </c:pt>
                <c:pt idx="127347">
                  <c:v>1.5276131659999999E-11</c:v>
                </c:pt>
                <c:pt idx="127348">
                  <c:v>1.082350411E-12</c:v>
                </c:pt>
                <c:pt idx="127349">
                  <c:v>1.549428811E-11</c:v>
                </c:pt>
                <c:pt idx="127350">
                  <c:v>2.3461671090000001E-11</c:v>
                </c:pt>
                <c:pt idx="127351">
                  <c:v>1.020800976E-10</c:v>
                </c:pt>
                <c:pt idx="127352">
                  <c:v>1.0780405490000001E-11</c:v>
                </c:pt>
                <c:pt idx="127353">
                  <c:v>7.1750484470000002E-12</c:v>
                </c:pt>
                <c:pt idx="127354">
                  <c:v>8.0888818819999994E-12</c:v>
                </c:pt>
                <c:pt idx="127355">
                  <c:v>1.7121695049999999E-11</c:v>
                </c:pt>
                <c:pt idx="127356">
                  <c:v>2.4436694950000001E-12</c:v>
                </c:pt>
                <c:pt idx="127357">
                  <c:v>7.2513495149999998E-12</c:v>
                </c:pt>
                <c:pt idx="127358">
                  <c:v>5.3350495699999999E-12</c:v>
                </c:pt>
                <c:pt idx="127359">
                  <c:v>2.1502010259999999E-11</c:v>
                </c:pt>
                <c:pt idx="127360">
                  <c:v>2.2083101590000001E-12</c:v>
                </c:pt>
                <c:pt idx="127361">
                  <c:v>1.529468732E-12</c:v>
                </c:pt>
                <c:pt idx="127362">
                  <c:v>1.571383274E-12</c:v>
                </c:pt>
                <c:pt idx="127363">
                  <c:v>3.3055586570000001E-12</c:v>
                </c:pt>
                <c:pt idx="127364">
                  <c:v>1.559892632E-12</c:v>
                </c:pt>
                <c:pt idx="127365">
                  <c:v>1.6506407819999999E-12</c:v>
                </c:pt>
                <c:pt idx="127366">
                  <c:v>1.2927375199999999E-12</c:v>
                </c:pt>
                <c:pt idx="127367">
                  <c:v>1.075351354E-10</c:v>
                </c:pt>
                <c:pt idx="127368">
                  <c:v>3.9926896670000001E-12</c:v>
                </c:pt>
                <c:pt idx="127369">
                  <c:v>1.9010116329999999E-11</c:v>
                </c:pt>
                <c:pt idx="127370">
                  <c:v>5.9098038439999999E-11</c:v>
                </c:pt>
                <c:pt idx="127371">
                  <c:v>9.013373872E-10</c:v>
                </c:pt>
                <c:pt idx="127372">
                  <c:v>4.0675135039999997E-11</c:v>
                </c:pt>
                <c:pt idx="127373">
                  <c:v>8.1149261840000008E-12</c:v>
                </c:pt>
                <c:pt idx="127374">
                  <c:v>1.5761037849999999E-11</c:v>
                </c:pt>
                <c:pt idx="127375">
                  <c:v>9.4515773680000001E-11</c:v>
                </c:pt>
                <c:pt idx="127376">
                  <c:v>1.9226601480000001E-11</c:v>
                </c:pt>
                <c:pt idx="127377">
                  <c:v>1.1556952419999999E-11</c:v>
                </c:pt>
                <c:pt idx="127378">
                  <c:v>1.3605566180000001E-11</c:v>
                </c:pt>
                <c:pt idx="127379">
                  <c:v>4.8527741869999999E-11</c:v>
                </c:pt>
                <c:pt idx="127380">
                  <c:v>9.3262373640000005E-12</c:v>
                </c:pt>
                <c:pt idx="127381">
                  <c:v>1.0651240839999999E-11</c:v>
                </c:pt>
                <c:pt idx="127382">
                  <c:v>8.9664136549999999E-12</c:v>
                </c:pt>
                <c:pt idx="127383">
                  <c:v>6.7798078299999994E-11</c:v>
                </c:pt>
                <c:pt idx="127384">
                  <c:v>2.527210206E-12</c:v>
                </c:pt>
                <c:pt idx="127385">
                  <c:v>6.3018436969999999E-12</c:v>
                </c:pt>
                <c:pt idx="127386">
                  <c:v>3.6603087509999998E-12</c:v>
                </c:pt>
                <c:pt idx="127387">
                  <c:v>9.4641017140000003E-11</c:v>
                </c:pt>
                <c:pt idx="127388">
                  <c:v>5.2031476080000001E-13</c:v>
                </c:pt>
                <c:pt idx="127389">
                  <c:v>2.2872656459999998E-12</c:v>
                </c:pt>
                <c:pt idx="127390">
                  <c:v>5.9054092320000001E-13</c:v>
                </c:pt>
                <c:pt idx="127391">
                  <c:v>3.6050956940000002E-12</c:v>
                </c:pt>
                <c:pt idx="127392">
                  <c:v>8.7827412649999996E-13</c:v>
                </c:pt>
                <c:pt idx="127393">
                  <c:v>4.6177670339999998E-13</c:v>
                </c:pt>
                <c:pt idx="127394">
                  <c:v>9.2236190360000009E-13</c:v>
                </c:pt>
                <c:pt idx="127395">
                  <c:v>1.2869344670000001E-11</c:v>
                </c:pt>
                <c:pt idx="127396">
                  <c:v>3.2714277499999998E-12</c:v>
                </c:pt>
                <c:pt idx="127397">
                  <c:v>2.5543319559999998E-12</c:v>
                </c:pt>
                <c:pt idx="127398">
                  <c:v>3.0658765690000001E-12</c:v>
                </c:pt>
                <c:pt idx="127399">
                  <c:v>8.1630292359999996E-11</c:v>
                </c:pt>
                <c:pt idx="127400">
                  <c:v>2.6461714229999999E-12</c:v>
                </c:pt>
                <c:pt idx="127401">
                  <c:v>5.3887072840000001E-12</c:v>
                </c:pt>
                <c:pt idx="127402">
                  <c:v>5.8279285360000002E-12</c:v>
                </c:pt>
                <c:pt idx="127403">
                  <c:v>2.120818336E-11</c:v>
                </c:pt>
                <c:pt idx="127404">
                  <c:v>3.8230216489999998E-12</c:v>
                </c:pt>
                <c:pt idx="127405">
                  <c:v>4.2197761919999997E-12</c:v>
                </c:pt>
                <c:pt idx="127406">
                  <c:v>3.5838680229999999E-12</c:v>
                </c:pt>
                <c:pt idx="127407">
                  <c:v>3.6622753839999997E-11</c:v>
                </c:pt>
                <c:pt idx="127408">
                  <c:v>1.302231279E-12</c:v>
                </c:pt>
                <c:pt idx="127409">
                  <c:v>1.382575525E-12</c:v>
                </c:pt>
                <c:pt idx="127410">
                  <c:v>7.9267092200000002E-13</c:v>
                </c:pt>
                <c:pt idx="127411">
                  <c:v>9.9652549049999996E-11</c:v>
                </c:pt>
                <c:pt idx="127412">
                  <c:v>1.6288083819999999E-13</c:v>
                </c:pt>
                <c:pt idx="127413">
                  <c:v>3.8563272269999999E-17</c:v>
                </c:pt>
                <c:pt idx="127414">
                  <c:v>1.046529042E-13</c:v>
                </c:pt>
                <c:pt idx="127415">
                  <c:v>1.460590775E-12</c:v>
                </c:pt>
                <c:pt idx="127416">
                  <c:v>9.8369987560000005E-13</c:v>
                </c:pt>
                <c:pt idx="127417">
                  <c:v>1.672906691E-12</c:v>
                </c:pt>
                <c:pt idx="127418">
                  <c:v>2.5086167720000001E-12</c:v>
                </c:pt>
                <c:pt idx="127419">
                  <c:v>1.2569712509999999E-10</c:v>
                </c:pt>
                <c:pt idx="127420">
                  <c:v>4.4173512929999997E-12</c:v>
                </c:pt>
                <c:pt idx="127421">
                  <c:v>2.8129683059999999E-12</c:v>
                </c:pt>
                <c:pt idx="127422">
                  <c:v>2.3863339609999999E-12</c:v>
                </c:pt>
                <c:pt idx="127423">
                  <c:v>8.8167253490000006E-11</c:v>
                </c:pt>
                <c:pt idx="127424">
                  <c:v>6.6772668320000002E-12</c:v>
                </c:pt>
                <c:pt idx="127425">
                  <c:v>4.5911468879999997E-12</c:v>
                </c:pt>
                <c:pt idx="127426">
                  <c:v>3.2814699319999999E-12</c:v>
                </c:pt>
                <c:pt idx="127427">
                  <c:v>1.3559920379999999E-11</c:v>
                </c:pt>
                <c:pt idx="127428">
                  <c:v>5.6678612449999997E-12</c:v>
                </c:pt>
                <c:pt idx="127429">
                  <c:v>1.2325145709999999E-12</c:v>
                </c:pt>
                <c:pt idx="127430">
                  <c:v>1.7441843480000001E-12</c:v>
                </c:pt>
                <c:pt idx="127431">
                  <c:v>3.5348131869999999E-10</c:v>
                </c:pt>
                <c:pt idx="127432">
                  <c:v>2.7851805899999999E-12</c:v>
                </c:pt>
                <c:pt idx="127433">
                  <c:v>1.4140858510000001E-12</c:v>
                </c:pt>
                <c:pt idx="127434">
                  <c:v>2.174112824E-13</c:v>
                </c:pt>
                <c:pt idx="127435">
                  <c:v>5.4342458730000005E-13</c:v>
                </c:pt>
                <c:pt idx="127436">
                  <c:v>5.0558328750000003E-13</c:v>
                </c:pt>
                <c:pt idx="127437">
                  <c:v>1.295136942E-12</c:v>
                </c:pt>
                <c:pt idx="127438">
                  <c:v>2.5791592730000001E-12</c:v>
                </c:pt>
                <c:pt idx="127439">
                  <c:v>8.8311374060000006E-11</c:v>
                </c:pt>
                <c:pt idx="127440">
                  <c:v>1.0894220650000001E-11</c:v>
                </c:pt>
                <c:pt idx="127441">
                  <c:v>3.7110035250000003E-12</c:v>
                </c:pt>
                <c:pt idx="127442">
                  <c:v>3.5124144069999999E-12</c:v>
                </c:pt>
                <c:pt idx="127443">
                  <c:v>3.6329139669999999E-10</c:v>
                </c:pt>
                <c:pt idx="127444">
                  <c:v>1.4170155240000001E-11</c:v>
                </c:pt>
                <c:pt idx="127445">
                  <c:v>1.3331946270000001E-11</c:v>
                </c:pt>
                <c:pt idx="127446">
                  <c:v>5.511234318E-12</c:v>
                </c:pt>
                <c:pt idx="127447">
                  <c:v>4.320972117E-11</c:v>
                </c:pt>
                <c:pt idx="127448">
                  <c:v>2.2701236809999999E-11</c:v>
                </c:pt>
                <c:pt idx="127449">
                  <c:v>8.7325194100000002E-12</c:v>
                </c:pt>
                <c:pt idx="127450">
                  <c:v>1.25542734E-11</c:v>
                </c:pt>
                <c:pt idx="127451">
                  <c:v>9.3746735899999995E-10</c:v>
                </c:pt>
                <c:pt idx="127452">
                  <c:v>3.168909491E-11</c:v>
                </c:pt>
                <c:pt idx="127453">
                  <c:v>3.7451235970000001E-11</c:v>
                </c:pt>
                <c:pt idx="127454">
                  <c:v>1.778348881E-11</c:v>
                </c:pt>
                <c:pt idx="127455">
                  <c:v>9.898604328E-11</c:v>
                </c:pt>
                <c:pt idx="127456">
                  <c:v>1.200800163E-11</c:v>
                </c:pt>
                <c:pt idx="127457">
                  <c:v>5.9066766509999997E-12</c:v>
                </c:pt>
                <c:pt idx="127458">
                  <c:v>3.2497621959999999E-12</c:v>
                </c:pt>
                <c:pt idx="127459">
                  <c:v>6.2496557709999997E-11</c:v>
                </c:pt>
                <c:pt idx="127460">
                  <c:v>3.2108951E-12</c:v>
                </c:pt>
                <c:pt idx="127461">
                  <c:v>2.5654489910000002E-13</c:v>
                </c:pt>
                <c:pt idx="127462">
                  <c:v>2.091081261E-12</c:v>
                </c:pt>
                <c:pt idx="127463">
                  <c:v>5.495455065E-12</c:v>
                </c:pt>
                <c:pt idx="127464">
                  <c:v>4.159020071E-13</c:v>
                </c:pt>
                <c:pt idx="127465">
                  <c:v>2.8831207850000001E-12</c:v>
                </c:pt>
                <c:pt idx="127466">
                  <c:v>1.277381919E-12</c:v>
                </c:pt>
                <c:pt idx="127467">
                  <c:v>8.3829259470000003E-12</c:v>
                </c:pt>
                <c:pt idx="127468">
                  <c:v>4.2958739770000002E-12</c:v>
                </c:pt>
                <c:pt idx="127469">
                  <c:v>6.320895821E-12</c:v>
                </c:pt>
                <c:pt idx="127470">
                  <c:v>3.9438158960000002E-13</c:v>
                </c:pt>
                <c:pt idx="127471">
                  <c:v>8.3394986270000003E-11</c:v>
                </c:pt>
                <c:pt idx="127472">
                  <c:v>7.2239066069999999E-12</c:v>
                </c:pt>
                <c:pt idx="127473">
                  <c:v>1.6623588219999999E-11</c:v>
                </c:pt>
                <c:pt idx="127474">
                  <c:v>1.207661233E-11</c:v>
                </c:pt>
                <c:pt idx="127475">
                  <c:v>3.0198248520000003E-11</c:v>
                </c:pt>
                <c:pt idx="127476">
                  <c:v>8.1657553189999992E-12</c:v>
                </c:pt>
                <c:pt idx="127477">
                  <c:v>4.5346902289999999E-12</c:v>
                </c:pt>
                <c:pt idx="127478">
                  <c:v>2.6512223339999999E-12</c:v>
                </c:pt>
                <c:pt idx="127479">
                  <c:v>5.6163542179999998E-12</c:v>
                </c:pt>
                <c:pt idx="127480">
                  <c:v>1.7181982989999999E-12</c:v>
                </c:pt>
                <c:pt idx="127481">
                  <c:v>3.7329893150000002E-12</c:v>
                </c:pt>
                <c:pt idx="127482">
                  <c:v>1.4490678999999999E-11</c:v>
                </c:pt>
                <c:pt idx="127483">
                  <c:v>2.4749104360000001E-10</c:v>
                </c:pt>
                <c:pt idx="127484">
                  <c:v>1.047669074E-11</c:v>
                </c:pt>
                <c:pt idx="127485">
                  <c:v>7.3770896509999998E-12</c:v>
                </c:pt>
                <c:pt idx="127486">
                  <c:v>3.5522095809999998E-12</c:v>
                </c:pt>
                <c:pt idx="127487">
                  <c:v>2.104818031E-11</c:v>
                </c:pt>
                <c:pt idx="127488">
                  <c:v>6.498127425E-12</c:v>
                </c:pt>
                <c:pt idx="127489">
                  <c:v>1.424176617E-11</c:v>
                </c:pt>
                <c:pt idx="127490">
                  <c:v>1.2143646010000001E-12</c:v>
                </c:pt>
                <c:pt idx="127491">
                  <c:v>8.2279392770000005E-11</c:v>
                </c:pt>
                <c:pt idx="127492">
                  <c:v>1.890740136E-11</c:v>
                </c:pt>
                <c:pt idx="127493">
                  <c:v>4.303229964E-11</c:v>
                </c:pt>
                <c:pt idx="127494">
                  <c:v>3.2416465910000001E-11</c:v>
                </c:pt>
                <c:pt idx="127495">
                  <c:v>9.0660590849999997E-11</c:v>
                </c:pt>
                <c:pt idx="127496">
                  <c:v>3.8395551220000001E-11</c:v>
                </c:pt>
                <c:pt idx="127497">
                  <c:v>2.390965385E-11</c:v>
                </c:pt>
                <c:pt idx="127498">
                  <c:v>4.7207731669999998E-13</c:v>
                </c:pt>
                <c:pt idx="127499">
                  <c:v>4.5682414109999998E-11</c:v>
                </c:pt>
                <c:pt idx="127500">
                  <c:v>6.6699292880000003E-11</c:v>
                </c:pt>
                <c:pt idx="127501">
                  <c:v>4.5188951860000002E-11</c:v>
                </c:pt>
                <c:pt idx="127502">
                  <c:v>2.4591432180000001E-10</c:v>
                </c:pt>
                <c:pt idx="127503">
                  <c:v>1.348004505E-9</c:v>
                </c:pt>
                <c:pt idx="127504">
                  <c:v>6.1036094160000005E-11</c:v>
                </c:pt>
                <c:pt idx="127505">
                  <c:v>6.5752157420000003E-11</c:v>
                </c:pt>
                <c:pt idx="127506">
                  <c:v>2.6251801870000001E-11</c:v>
                </c:pt>
                <c:pt idx="127507">
                  <c:v>7.7831341429999996E-12</c:v>
                </c:pt>
                <c:pt idx="127508">
                  <c:v>8.6542658140000004E-12</c:v>
                </c:pt>
                <c:pt idx="127509">
                  <c:v>1.0136960769999999E-11</c:v>
                </c:pt>
                <c:pt idx="127510">
                  <c:v>3.8401960130000002E-12</c:v>
                </c:pt>
                <c:pt idx="127511">
                  <c:v>4.2095165969999998E-12</c:v>
                </c:pt>
                <c:pt idx="127512">
                  <c:v>3.3672182829999998E-12</c:v>
                </c:pt>
                <c:pt idx="127513">
                  <c:v>2.5979080729999999E-12</c:v>
                </c:pt>
                <c:pt idx="127514">
                  <c:v>4.0565879519999997E-12</c:v>
                </c:pt>
                <c:pt idx="127515">
                  <c:v>2.6080269779999999E-12</c:v>
                </c:pt>
                <c:pt idx="127516">
                  <c:v>8.7297095250000003E-13</c:v>
                </c:pt>
                <c:pt idx="127517">
                  <c:v>3.256848771E-12</c:v>
                </c:pt>
                <c:pt idx="127518">
                  <c:v>5.5353001050000004E-12</c:v>
                </c:pt>
                <c:pt idx="127519">
                  <c:v>4.5626176820000003E-12</c:v>
                </c:pt>
                <c:pt idx="127520">
                  <c:v>2.1126730349999999E-12</c:v>
                </c:pt>
                <c:pt idx="127521">
                  <c:v>8.0291706910000001E-12</c:v>
                </c:pt>
                <c:pt idx="127522">
                  <c:v>8.9735281799999992E-12</c:v>
                </c:pt>
                <c:pt idx="127523">
                  <c:v>3.1032103119999997E-11</c:v>
                </c:pt>
                <c:pt idx="127524">
                  <c:v>2.4923370069999999E-12</c:v>
                </c:pt>
                <c:pt idx="127525">
                  <c:v>5.4048741060000003E-12</c:v>
                </c:pt>
                <c:pt idx="127526">
                  <c:v>9.949096675000001E-13</c:v>
                </c:pt>
                <c:pt idx="127527">
                  <c:v>1.1268671E-11</c:v>
                </c:pt>
                <c:pt idx="127528">
                  <c:v>8.9161406029999999E-12</c:v>
                </c:pt>
                <c:pt idx="127529">
                  <c:v>7.3283929699999995E-12</c:v>
                </c:pt>
                <c:pt idx="127530">
                  <c:v>4.0937597050000001E-13</c:v>
                </c:pt>
                <c:pt idx="127531">
                  <c:v>3.199795178E-11</c:v>
                </c:pt>
                <c:pt idx="127532">
                  <c:v>9.6607062760000002E-12</c:v>
                </c:pt>
                <c:pt idx="127533">
                  <c:v>2.5236570580000002E-13</c:v>
                </c:pt>
                <c:pt idx="127534">
                  <c:v>9.2744445129999997E-11</c:v>
                </c:pt>
                <c:pt idx="127535">
                  <c:v>6.4762347200000002E-11</c:v>
                </c:pt>
                <c:pt idx="127536">
                  <c:v>3.2899777660000003E-11</c:v>
                </c:pt>
                <c:pt idx="127537">
                  <c:v>4.904453405E-12</c:v>
                </c:pt>
                <c:pt idx="127538">
                  <c:v>7.9217776839999994E-11</c:v>
                </c:pt>
                <c:pt idx="127539">
                  <c:v>4.4411222130000002E-11</c:v>
                </c:pt>
                <c:pt idx="127540">
                  <c:v>1.9397295940000001E-11</c:v>
                </c:pt>
                <c:pt idx="127541">
                  <c:v>1.4687496020000001E-11</c:v>
                </c:pt>
                <c:pt idx="127542">
                  <c:v>7.6643758379999997E-10</c:v>
                </c:pt>
                <c:pt idx="127543">
                  <c:v>1.903527722E-9</c:v>
                </c:pt>
                <c:pt idx="127544">
                  <c:v>3.8061395169999999E-10</c:v>
                </c:pt>
                <c:pt idx="127545">
                  <c:v>3.101371551E-10</c:v>
                </c:pt>
                <c:pt idx="127546">
                  <c:v>5.4043790169999998E-10</c:v>
                </c:pt>
                <c:pt idx="127547">
                  <c:v>2.3759368169999999E-10</c:v>
                </c:pt>
                <c:pt idx="127548">
                  <c:v>5.2546093899999999E-12</c:v>
                </c:pt>
                <c:pt idx="127549">
                  <c:v>9.6211083989999999E-12</c:v>
                </c:pt>
                <c:pt idx="127550">
                  <c:v>4.5892302879999998E-11</c:v>
                </c:pt>
                <c:pt idx="127551">
                  <c:v>5.0305984099999997E-11</c:v>
                </c:pt>
                <c:pt idx="127552">
                  <c:v>1.2140163429999999E-11</c:v>
                </c:pt>
                <c:pt idx="127553">
                  <c:v>2.1593693640000001E-11</c:v>
                </c:pt>
                <c:pt idx="127554">
                  <c:v>9.6138631690000006E-11</c:v>
                </c:pt>
                <c:pt idx="127555">
                  <c:v>9.2522333630000003E-11</c:v>
                </c:pt>
                <c:pt idx="127556">
                  <c:v>9.427427706E-13</c:v>
                </c:pt>
                <c:pt idx="127557">
                  <c:v>4.9509172609999998E-12</c:v>
                </c:pt>
                <c:pt idx="127558">
                  <c:v>5.995214972E-12</c:v>
                </c:pt>
                <c:pt idx="127559">
                  <c:v>7.9622240809999993E-12</c:v>
                </c:pt>
                <c:pt idx="127560">
                  <c:v>2.985682807E-12</c:v>
                </c:pt>
                <c:pt idx="127561">
                  <c:v>4.3596381310000001E-12</c:v>
                </c:pt>
                <c:pt idx="127562">
                  <c:v>5.356368007E-12</c:v>
                </c:pt>
                <c:pt idx="127563">
                  <c:v>3.876966137E-12</c:v>
                </c:pt>
                <c:pt idx="127564">
                  <c:v>9.243401476E-12</c:v>
                </c:pt>
                <c:pt idx="127565">
                  <c:v>4.8910269740000003E-12</c:v>
                </c:pt>
                <c:pt idx="127566">
                  <c:v>3.5061719989999998E-13</c:v>
                </c:pt>
                <c:pt idx="127567">
                  <c:v>3.725657585E-12</c:v>
                </c:pt>
                <c:pt idx="127568">
                  <c:v>3.7189454590000003E-12</c:v>
                </c:pt>
                <c:pt idx="127569">
                  <c:v>4.1770161579999999E-12</c:v>
                </c:pt>
                <c:pt idx="127570">
                  <c:v>3.9643827829999999E-12</c:v>
                </c:pt>
                <c:pt idx="127571">
                  <c:v>8.5051838649999996E-12</c:v>
                </c:pt>
                <c:pt idx="127572">
                  <c:v>8.2935899809999998E-12</c:v>
                </c:pt>
                <c:pt idx="127573">
                  <c:v>3.235654324E-12</c:v>
                </c:pt>
                <c:pt idx="127574">
                  <c:v>6.0629184969999997E-11</c:v>
                </c:pt>
                <c:pt idx="127575">
                  <c:v>6.1898413299999999E-11</c:v>
                </c:pt>
                <c:pt idx="127576">
                  <c:v>3.1810580890000001E-11</c:v>
                </c:pt>
                <c:pt idx="127577">
                  <c:v>5.9950001219999997E-11</c:v>
                </c:pt>
                <c:pt idx="127578">
                  <c:v>1.5258909300000001E-11</c:v>
                </c:pt>
                <c:pt idx="127579">
                  <c:v>1.144909433E-11</c:v>
                </c:pt>
                <c:pt idx="127580">
                  <c:v>3.4248529949999998E-11</c:v>
                </c:pt>
                <c:pt idx="127581">
                  <c:v>4.0288744820000002E-11</c:v>
                </c:pt>
                <c:pt idx="127582">
                  <c:v>7.5388014329999997E-11</c:v>
                </c:pt>
                <c:pt idx="127583">
                  <c:v>1.125817375E-10</c:v>
                </c:pt>
                <c:pt idx="127584">
                  <c:v>1.813117247E-10</c:v>
                </c:pt>
                <c:pt idx="127585">
                  <c:v>3.3510018479999999E-10</c:v>
                </c:pt>
                <c:pt idx="127586">
                  <c:v>9.3007450830000002E-10</c:v>
                </c:pt>
                <c:pt idx="127587">
                  <c:v>5.0305432980000002E-10</c:v>
                </c:pt>
                <c:pt idx="127588">
                  <c:v>2.8829384860000001E-11</c:v>
                </c:pt>
                <c:pt idx="127589">
                  <c:v>4.0631157269999996E-12</c:v>
                </c:pt>
                <c:pt idx="127590">
                  <c:v>8.1838738790000001E-11</c:v>
                </c:pt>
                <c:pt idx="127591">
                  <c:v>5.718103825E-11</c:v>
                </c:pt>
                <c:pt idx="127592">
                  <c:v>1.7409259939999999E-11</c:v>
                </c:pt>
                <c:pt idx="127593">
                  <c:v>2.4723820420000001E-11</c:v>
                </c:pt>
                <c:pt idx="127594">
                  <c:v>1.6360488310000001E-9</c:v>
                </c:pt>
                <c:pt idx="127595">
                  <c:v>5.6941809909999999E-10</c:v>
                </c:pt>
                <c:pt idx="127596">
                  <c:v>2.3382458649999999E-10</c:v>
                </c:pt>
                <c:pt idx="127597">
                  <c:v>1.5027441550000001E-10</c:v>
                </c:pt>
                <c:pt idx="127598">
                  <c:v>1.5676972610000001E-10</c:v>
                </c:pt>
                <c:pt idx="127599">
                  <c:v>7.0270465930000003E-12</c:v>
                </c:pt>
                <c:pt idx="127600">
                  <c:v>1.9557316570000001E-11</c:v>
                </c:pt>
                <c:pt idx="127601">
                  <c:v>8.2496137450000007E-12</c:v>
                </c:pt>
                <c:pt idx="127602">
                  <c:v>2.178532507E-11</c:v>
                </c:pt>
                <c:pt idx="127603">
                  <c:v>3.6502218050000002E-12</c:v>
                </c:pt>
                <c:pt idx="127604">
                  <c:v>1.30720904E-11</c:v>
                </c:pt>
                <c:pt idx="127605">
                  <c:v>2.9785107669999999E-12</c:v>
                </c:pt>
                <c:pt idx="127606">
                  <c:v>1.6854226830000001E-11</c:v>
                </c:pt>
                <c:pt idx="127607">
                  <c:v>4.1413019260000002E-13</c:v>
                </c:pt>
                <c:pt idx="127608">
                  <c:v>2.3212438809999999E-12</c:v>
                </c:pt>
                <c:pt idx="127609">
                  <c:v>3.0758567409999998E-12</c:v>
                </c:pt>
                <c:pt idx="127610">
                  <c:v>3.7706789409999999E-12</c:v>
                </c:pt>
                <c:pt idx="127611">
                  <c:v>3.0103018360000001E-12</c:v>
                </c:pt>
                <c:pt idx="127612">
                  <c:v>3.0340040059999999E-12</c:v>
                </c:pt>
                <c:pt idx="127613">
                  <c:v>2.8787332590000002E-12</c:v>
                </c:pt>
                <c:pt idx="127614">
                  <c:v>3.1259717860000001E-12</c:v>
                </c:pt>
                <c:pt idx="127615">
                  <c:v>5.539924102E-12</c:v>
                </c:pt>
                <c:pt idx="127616">
                  <c:v>2.222747199E-12</c:v>
                </c:pt>
                <c:pt idx="127617">
                  <c:v>6.2247248209999996E-13</c:v>
                </c:pt>
                <c:pt idx="127618">
                  <c:v>3.9767355289999998E-11</c:v>
                </c:pt>
                <c:pt idx="127619">
                  <c:v>2.5062357519999999E-12</c:v>
                </c:pt>
                <c:pt idx="127620">
                  <c:v>5.2576657009999999E-13</c:v>
                </c:pt>
                <c:pt idx="127621">
                  <c:v>1.985221511E-12</c:v>
                </c:pt>
                <c:pt idx="127622">
                  <c:v>3.8171892000000002E-11</c:v>
                </c:pt>
                <c:pt idx="127623">
                  <c:v>7.5232174019999996E-12</c:v>
                </c:pt>
                <c:pt idx="127624">
                  <c:v>7.9949089550000002E-13</c:v>
                </c:pt>
                <c:pt idx="127625">
                  <c:v>1.3932914820000001E-11</c:v>
                </c:pt>
                <c:pt idx="127626">
                  <c:v>1.393311738E-10</c:v>
                </c:pt>
                <c:pt idx="127627">
                  <c:v>3.9761907719999999E-11</c:v>
                </c:pt>
                <c:pt idx="127628">
                  <c:v>3.409314065E-12</c:v>
                </c:pt>
                <c:pt idx="127629">
                  <c:v>1.245570004E-12</c:v>
                </c:pt>
                <c:pt idx="127630">
                  <c:v>1.524802028E-10</c:v>
                </c:pt>
                <c:pt idx="127631">
                  <c:v>1.5447816740000001E-11</c:v>
                </c:pt>
                <c:pt idx="127632">
                  <c:v>7.8954984829999997E-12</c:v>
                </c:pt>
                <c:pt idx="127633">
                  <c:v>9.6637797439999998E-14</c:v>
                </c:pt>
                <c:pt idx="127634">
                  <c:v>1.402402934E-9</c:v>
                </c:pt>
                <c:pt idx="127635">
                  <c:v>2.7473704699999998E-10</c:v>
                </c:pt>
                <c:pt idx="127636">
                  <c:v>2.1894795229999999E-10</c:v>
                </c:pt>
                <c:pt idx="127637">
                  <c:v>4.1146930889999997E-10</c:v>
                </c:pt>
                <c:pt idx="127638">
                  <c:v>2.7849699440000001E-9</c:v>
                </c:pt>
                <c:pt idx="127639">
                  <c:v>2.063428104E-10</c:v>
                </c:pt>
                <c:pt idx="127640">
                  <c:v>8.7335408709999998E-12</c:v>
                </c:pt>
                <c:pt idx="127641">
                  <c:v>2.6795502599999999E-11</c:v>
                </c:pt>
                <c:pt idx="127642">
                  <c:v>1.160466794E-10</c:v>
                </c:pt>
                <c:pt idx="127643">
                  <c:v>3.7049787830000003E-11</c:v>
                </c:pt>
                <c:pt idx="127644">
                  <c:v>8.9527500649999993E-12</c:v>
                </c:pt>
                <c:pt idx="127645">
                  <c:v>1.171280687E-11</c:v>
                </c:pt>
                <c:pt idx="127646">
                  <c:v>2.5519239E-11</c:v>
                </c:pt>
                <c:pt idx="127647">
                  <c:v>6.2037884280000004E-12</c:v>
                </c:pt>
                <c:pt idx="127648">
                  <c:v>7.7439393320000004E-12</c:v>
                </c:pt>
                <c:pt idx="127649">
                  <c:v>6.8312476419999997E-12</c:v>
                </c:pt>
                <c:pt idx="127650">
                  <c:v>1.588383923E-11</c:v>
                </c:pt>
                <c:pt idx="127651">
                  <c:v>1.0922269710000001E-12</c:v>
                </c:pt>
                <c:pt idx="127652">
                  <c:v>4.243608561E-12</c:v>
                </c:pt>
                <c:pt idx="127653">
                  <c:v>2.6996365799999999E-12</c:v>
                </c:pt>
                <c:pt idx="127654">
                  <c:v>1.425522848E-11</c:v>
                </c:pt>
                <c:pt idx="127655">
                  <c:v>5.8938787010000002E-13</c:v>
                </c:pt>
                <c:pt idx="127656">
                  <c:v>2.3366414069999998E-12</c:v>
                </c:pt>
                <c:pt idx="127657">
                  <c:v>1.405927112E-12</c:v>
                </c:pt>
                <c:pt idx="127658">
                  <c:v>1.000277659E-12</c:v>
                </c:pt>
                <c:pt idx="127659">
                  <c:v>9.8936629660000005E-13</c:v>
                </c:pt>
                <c:pt idx="127660">
                  <c:v>9.842609637E-13</c:v>
                </c:pt>
                <c:pt idx="127661">
                  <c:v>9.8401521349999991E-13</c:v>
                </c:pt>
                <c:pt idx="127662">
                  <c:v>7.8630717829999999E-13</c:v>
                </c:pt>
                <c:pt idx="127663">
                  <c:v>8.7559412429999999E-13</c:v>
                </c:pt>
                <c:pt idx="127664">
                  <c:v>1.113331791E-12</c:v>
                </c:pt>
                <c:pt idx="127665">
                  <c:v>1.52867381E-12</c:v>
                </c:pt>
                <c:pt idx="127666">
                  <c:v>2.0721962599999999E-11</c:v>
                </c:pt>
                <c:pt idx="127667">
                  <c:v>8.6844633110000001E-13</c:v>
                </c:pt>
                <c:pt idx="127668">
                  <c:v>4.7298817269999998E-12</c:v>
                </c:pt>
                <c:pt idx="127669">
                  <c:v>3.548517821E-12</c:v>
                </c:pt>
                <c:pt idx="127670">
                  <c:v>1.9803159859999999E-11</c:v>
                </c:pt>
                <c:pt idx="127671">
                  <c:v>4.4611314099999999E-13</c:v>
                </c:pt>
                <c:pt idx="127672">
                  <c:v>7.6680956480000004E-12</c:v>
                </c:pt>
                <c:pt idx="127673">
                  <c:v>6.4999769610000002E-12</c:v>
                </c:pt>
                <c:pt idx="127674">
                  <c:v>1.067253927E-10</c:v>
                </c:pt>
                <c:pt idx="127675">
                  <c:v>4.7033705050000001E-12</c:v>
                </c:pt>
                <c:pt idx="127676">
                  <c:v>3.6297076399999999E-11</c:v>
                </c:pt>
                <c:pt idx="127677">
                  <c:v>6.8419411940000006E-11</c:v>
                </c:pt>
                <c:pt idx="127678">
                  <c:v>3.4127522670000002E-9</c:v>
                </c:pt>
                <c:pt idx="127679">
                  <c:v>6.8841186999999998E-11</c:v>
                </c:pt>
                <c:pt idx="127680">
                  <c:v>1.25540916E-12</c:v>
                </c:pt>
                <c:pt idx="127681">
                  <c:v>9.8288278880000006E-12</c:v>
                </c:pt>
                <c:pt idx="127682">
                  <c:v>8.232335107E-11</c:v>
                </c:pt>
                <c:pt idx="127683">
                  <c:v>9.5498530820000001E-12</c:v>
                </c:pt>
                <c:pt idx="127684">
                  <c:v>6.005452802E-12</c:v>
                </c:pt>
                <c:pt idx="127685">
                  <c:v>9.5493722340000003E-12</c:v>
                </c:pt>
                <c:pt idx="127686">
                  <c:v>7.2922245140000003E-10</c:v>
                </c:pt>
                <c:pt idx="127687">
                  <c:v>1.0311327430000001E-12</c:v>
                </c:pt>
                <c:pt idx="127688">
                  <c:v>1.628396293E-11</c:v>
                </c:pt>
                <c:pt idx="127689">
                  <c:v>1.6544278E-11</c:v>
                </c:pt>
                <c:pt idx="127690">
                  <c:v>2.3432273989999999E-10</c:v>
                </c:pt>
                <c:pt idx="127691">
                  <c:v>4.3976063109999998E-12</c:v>
                </c:pt>
                <c:pt idx="127692">
                  <c:v>4.6958803509999997E-12</c:v>
                </c:pt>
                <c:pt idx="127693">
                  <c:v>4.7054273210000003E-12</c:v>
                </c:pt>
                <c:pt idx="127694">
                  <c:v>1.396741415E-11</c:v>
                </c:pt>
                <c:pt idx="127695">
                  <c:v>7.6595996959999995E-13</c:v>
                </c:pt>
                <c:pt idx="127696">
                  <c:v>1.9595451360000001E-12</c:v>
                </c:pt>
                <c:pt idx="127697">
                  <c:v>2.264134964E-12</c:v>
                </c:pt>
                <c:pt idx="127698">
                  <c:v>1.763249586E-10</c:v>
                </c:pt>
                <c:pt idx="127699">
                  <c:v>9.1209490869999993E-13</c:v>
                </c:pt>
                <c:pt idx="127700">
                  <c:v>1.2024152349999999E-13</c:v>
                </c:pt>
                <c:pt idx="127701">
                  <c:v>5.1529198939999998E-14</c:v>
                </c:pt>
                <c:pt idx="127702">
                  <c:v>1.8887819969999999E-14</c:v>
                </c:pt>
                <c:pt idx="127703">
                  <c:v>2.2972985020000001E-14</c:v>
                </c:pt>
                <c:pt idx="127704">
                  <c:v>3.7160846899999999E-14</c:v>
                </c:pt>
                <c:pt idx="127705">
                  <c:v>6.0100389249999995E-14</c:v>
                </c:pt>
                <c:pt idx="127706">
                  <c:v>4.0424765479999996E-12</c:v>
                </c:pt>
                <c:pt idx="127707">
                  <c:v>2.5415506979999998E-14</c:v>
                </c:pt>
                <c:pt idx="127708">
                  <c:v>2.4590968740000002E-14</c:v>
                </c:pt>
                <c:pt idx="127709">
                  <c:v>6.2531940359999997E-15</c:v>
                </c:pt>
                <c:pt idx="127710">
                  <c:v>4.6181473449999998E-16</c:v>
                </c:pt>
                <c:pt idx="127711">
                  <c:v>2.0403328129999999E-14</c:v>
                </c:pt>
                <c:pt idx="127712">
                  <c:v>7.9540810430000002E-14</c:v>
                </c:pt>
                <c:pt idx="127713">
                  <c:v>1.6581945140000001E-13</c:v>
                </c:pt>
                <c:pt idx="127714">
                  <c:v>4.4287597109999997E-12</c:v>
                </c:pt>
                <c:pt idx="127715">
                  <c:v>8.6779464199999999E-13</c:v>
                </c:pt>
                <c:pt idx="127716">
                  <c:v>8.9845840830000002E-13</c:v>
                </c:pt>
                <c:pt idx="127717">
                  <c:v>7.7349218879999998E-13</c:v>
                </c:pt>
                <c:pt idx="127718">
                  <c:v>3.8558519110000002E-10</c:v>
                </c:pt>
                <c:pt idx="127719">
                  <c:v>5.4118974570000003E-12</c:v>
                </c:pt>
                <c:pt idx="127720">
                  <c:v>8.1986526919999994E-12</c:v>
                </c:pt>
                <c:pt idx="127721">
                  <c:v>7.060907903E-12</c:v>
                </c:pt>
                <c:pt idx="127722">
                  <c:v>1.4980104739999999E-10</c:v>
                </c:pt>
                <c:pt idx="127723">
                  <c:v>9.6089484380000005E-12</c:v>
                </c:pt>
                <c:pt idx="127724">
                  <c:v>8.7960389060000005E-12</c:v>
                </c:pt>
                <c:pt idx="127725">
                  <c:v>9.0682146399999996E-12</c:v>
                </c:pt>
                <c:pt idx="127726">
                  <c:v>5.7931038429999995E-10</c:v>
                </c:pt>
                <c:pt idx="127727">
                  <c:v>2.1870514869999999E-11</c:v>
                </c:pt>
                <c:pt idx="127728">
                  <c:v>3.9406458099999999E-12</c:v>
                </c:pt>
                <c:pt idx="127729">
                  <c:v>1.0858790009999999E-11</c:v>
                </c:pt>
                <c:pt idx="127730">
                  <c:v>2.3915537429999998E-9</c:v>
                </c:pt>
                <c:pt idx="127731">
                  <c:v>2.0827511830000001E-11</c:v>
                </c:pt>
                <c:pt idx="127732">
                  <c:v>1.8581718909999999E-11</c:v>
                </c:pt>
                <c:pt idx="127733">
                  <c:v>5.2953952069999997E-12</c:v>
                </c:pt>
                <c:pt idx="127734">
                  <c:v>8.9361585420000005E-11</c:v>
                </c:pt>
                <c:pt idx="127735">
                  <c:v>1.322833489E-11</c:v>
                </c:pt>
                <c:pt idx="127736">
                  <c:v>8.7343123149999994E-12</c:v>
                </c:pt>
                <c:pt idx="127737">
                  <c:v>1.958724312E-12</c:v>
                </c:pt>
                <c:pt idx="127738">
                  <c:v>2.6075356180000001E-10</c:v>
                </c:pt>
                <c:pt idx="127739">
                  <c:v>8.3557626809999997E-12</c:v>
                </c:pt>
                <c:pt idx="127740">
                  <c:v>1.0804915E-11</c:v>
                </c:pt>
                <c:pt idx="127741">
                  <c:v>5.6998857850000003E-12</c:v>
                </c:pt>
                <c:pt idx="127742">
                  <c:v>3.2717598400000001E-11</c:v>
                </c:pt>
                <c:pt idx="127743">
                  <c:v>3.4059264000000002E-12</c:v>
                </c:pt>
                <c:pt idx="127744">
                  <c:v>1.7368048269999999E-12</c:v>
                </c:pt>
                <c:pt idx="127745">
                  <c:v>9.3371542599999994E-13</c:v>
                </c:pt>
                <c:pt idx="127746">
                  <c:v>2.4782925449999999E-12</c:v>
                </c:pt>
                <c:pt idx="127747">
                  <c:v>6.2660875810000002E-13</c:v>
                </c:pt>
                <c:pt idx="127748">
                  <c:v>5.8935634060000003E-13</c:v>
                </c:pt>
                <c:pt idx="127749">
                  <c:v>2.239424662E-12</c:v>
                </c:pt>
                <c:pt idx="127750">
                  <c:v>6.5029700939999998E-11</c:v>
                </c:pt>
                <c:pt idx="127751">
                  <c:v>1.9326755360000001E-12</c:v>
                </c:pt>
                <c:pt idx="127752">
                  <c:v>2.0124396370000001E-13</c:v>
                </c:pt>
                <c:pt idx="127753">
                  <c:v>1.6692160269999999E-13</c:v>
                </c:pt>
                <c:pt idx="127754">
                  <c:v>3.1507874649999998E-12</c:v>
                </c:pt>
                <c:pt idx="127755">
                  <c:v>1.3460274180000001E-13</c:v>
                </c:pt>
                <c:pt idx="127756">
                  <c:v>1.358340302E-13</c:v>
                </c:pt>
                <c:pt idx="127757">
                  <c:v>5.4825372880000002E-13</c:v>
                </c:pt>
                <c:pt idx="127758">
                  <c:v>2.362605272E-12</c:v>
                </c:pt>
                <c:pt idx="127759">
                  <c:v>6.5703987550000001E-13</c:v>
                </c:pt>
                <c:pt idx="127760">
                  <c:v>1.20729506E-12</c:v>
                </c:pt>
                <c:pt idx="127761">
                  <c:v>1.177902285E-12</c:v>
                </c:pt>
                <c:pt idx="127762">
                  <c:v>6.310066473E-12</c:v>
                </c:pt>
                <c:pt idx="127763">
                  <c:v>3.8989885480000002E-12</c:v>
                </c:pt>
                <c:pt idx="127764">
                  <c:v>1.9064051250000002E-12</c:v>
                </c:pt>
                <c:pt idx="127765">
                  <c:v>2.6477047460000002E-12</c:v>
                </c:pt>
                <c:pt idx="127766">
                  <c:v>1.4939552809999999E-11</c:v>
                </c:pt>
                <c:pt idx="127767">
                  <c:v>1.1092209769999999E-11</c:v>
                </c:pt>
                <c:pt idx="127768">
                  <c:v>2.6616914079999999E-12</c:v>
                </c:pt>
                <c:pt idx="127769">
                  <c:v>1.138780071E-10</c:v>
                </c:pt>
                <c:pt idx="127770">
                  <c:v>1.751263405E-9</c:v>
                </c:pt>
                <c:pt idx="127771">
                  <c:v>1.0691801570000001E-10</c:v>
                </c:pt>
                <c:pt idx="127772">
                  <c:v>7.1151350379999999E-11</c:v>
                </c:pt>
                <c:pt idx="127773">
                  <c:v>1.239157265E-11</c:v>
                </c:pt>
                <c:pt idx="127774">
                  <c:v>1.009703067E-11</c:v>
                </c:pt>
                <c:pt idx="127775">
                  <c:v>2.6018968449999998E-11</c:v>
                </c:pt>
                <c:pt idx="127776">
                  <c:v>1.8812934189999999E-11</c:v>
                </c:pt>
                <c:pt idx="127777">
                  <c:v>3.1243837770000002E-13</c:v>
                </c:pt>
                <c:pt idx="127778">
                  <c:v>1.2704499990000001E-11</c:v>
                </c:pt>
                <c:pt idx="127779">
                  <c:v>1.380895676E-11</c:v>
                </c:pt>
                <c:pt idx="127780">
                  <c:v>3.171862794E-12</c:v>
                </c:pt>
                <c:pt idx="127781">
                  <c:v>4.6865855260000003E-12</c:v>
                </c:pt>
                <c:pt idx="127782">
                  <c:v>1.5279805620000001E-12</c:v>
                </c:pt>
                <c:pt idx="127783">
                  <c:v>5.2978412900000002E-12</c:v>
                </c:pt>
                <c:pt idx="127784">
                  <c:v>6.2274713100000001E-13</c:v>
                </c:pt>
                <c:pt idx="127785">
                  <c:v>7.8964979600000006E-12</c:v>
                </c:pt>
                <c:pt idx="127786">
                  <c:v>4.6215792739999998E-12</c:v>
                </c:pt>
                <c:pt idx="127787">
                  <c:v>3.6865868879999997E-13</c:v>
                </c:pt>
                <c:pt idx="127788">
                  <c:v>5.466440634E-12</c:v>
                </c:pt>
                <c:pt idx="127789">
                  <c:v>1.7539200089999999E-11</c:v>
                </c:pt>
                <c:pt idx="127790">
                  <c:v>7.1232252959999999E-11</c:v>
                </c:pt>
                <c:pt idx="127791">
                  <c:v>1.559410985E-12</c:v>
                </c:pt>
                <c:pt idx="127792">
                  <c:v>3.1194147889999998E-12</c:v>
                </c:pt>
                <c:pt idx="127793">
                  <c:v>2.2036572930000002E-12</c:v>
                </c:pt>
                <c:pt idx="127794">
                  <c:v>1.1351671729999999E-11</c:v>
                </c:pt>
                <c:pt idx="127795">
                  <c:v>6.3292595840000003E-12</c:v>
                </c:pt>
                <c:pt idx="127796">
                  <c:v>6.4574348810000001E-12</c:v>
                </c:pt>
                <c:pt idx="127797">
                  <c:v>8.0064157299999997E-13</c:v>
                </c:pt>
                <c:pt idx="127798">
                  <c:v>2.3353270660000001E-11</c:v>
                </c:pt>
                <c:pt idx="127799">
                  <c:v>6.4911158260000003E-12</c:v>
                </c:pt>
                <c:pt idx="127800">
                  <c:v>7.291259255E-13</c:v>
                </c:pt>
                <c:pt idx="127801">
                  <c:v>1.7937607539999999E-11</c:v>
                </c:pt>
                <c:pt idx="127802">
                  <c:v>1.31088717E-11</c:v>
                </c:pt>
                <c:pt idx="127803">
                  <c:v>9.8472721640000003E-12</c:v>
                </c:pt>
                <c:pt idx="127804">
                  <c:v>2.0793835809999998E-12</c:v>
                </c:pt>
                <c:pt idx="127805">
                  <c:v>7.4021207069999993E-12</c:v>
                </c:pt>
                <c:pt idx="127806">
                  <c:v>2.667683686E-12</c:v>
                </c:pt>
                <c:pt idx="127807">
                  <c:v>3.274825051E-12</c:v>
                </c:pt>
                <c:pt idx="127808">
                  <c:v>2.3656662420000001E-12</c:v>
                </c:pt>
                <c:pt idx="127809">
                  <c:v>2.9119096699999998E-12</c:v>
                </c:pt>
                <c:pt idx="127810">
                  <c:v>8.5930356819999996E-12</c:v>
                </c:pt>
                <c:pt idx="127811">
                  <c:v>3.3356912749999998E-12</c:v>
                </c:pt>
                <c:pt idx="127812">
                  <c:v>2.4525727380000001E-11</c:v>
                </c:pt>
                <c:pt idx="127813">
                  <c:v>3.9698616019999998E-11</c:v>
                </c:pt>
                <c:pt idx="127814">
                  <c:v>7.8575778200000001E-11</c:v>
                </c:pt>
                <c:pt idx="127815">
                  <c:v>1.279996011E-11</c:v>
                </c:pt>
                <c:pt idx="127816">
                  <c:v>1.613787042E-11</c:v>
                </c:pt>
                <c:pt idx="127817">
                  <c:v>6.731022053E-12</c:v>
                </c:pt>
                <c:pt idx="127818">
                  <c:v>9.9295120629999996E-11</c:v>
                </c:pt>
                <c:pt idx="127819">
                  <c:v>2.8255744729999999E-11</c:v>
                </c:pt>
                <c:pt idx="127820">
                  <c:v>3.0942173120000002E-12</c:v>
                </c:pt>
                <c:pt idx="127821">
                  <c:v>1.4086602249999999E-10</c:v>
                </c:pt>
                <c:pt idx="127822">
                  <c:v>2.413650223E-10</c:v>
                </c:pt>
                <c:pt idx="127823">
                  <c:v>5.9549610519999995E-11</c:v>
                </c:pt>
                <c:pt idx="127824">
                  <c:v>4.0343338919999998E-11</c:v>
                </c:pt>
                <c:pt idx="127825">
                  <c:v>5.4363429670000002E-12</c:v>
                </c:pt>
                <c:pt idx="127826">
                  <c:v>1.2147514709999999E-11</c:v>
                </c:pt>
                <c:pt idx="127827">
                  <c:v>2.9277454189999999E-11</c:v>
                </c:pt>
                <c:pt idx="127828">
                  <c:v>8.2727940169999993E-12</c:v>
                </c:pt>
                <c:pt idx="127829">
                  <c:v>6.8598686949999994E-11</c:v>
                </c:pt>
                <c:pt idx="127830">
                  <c:v>1.5660138640000001E-10</c:v>
                </c:pt>
                <c:pt idx="127831">
                  <c:v>6.6220448400000005E-11</c:v>
                </c:pt>
                <c:pt idx="127832">
                  <c:v>4.4766382149999998E-11</c:v>
                </c:pt>
                <c:pt idx="127833">
                  <c:v>1.581358744E-11</c:v>
                </c:pt>
                <c:pt idx="127834">
                  <c:v>2.482136667E-11</c:v>
                </c:pt>
                <c:pt idx="127835">
                  <c:v>3.2724606629999999E-12</c:v>
                </c:pt>
                <c:pt idx="127836">
                  <c:v>3.5082122189999999E-12</c:v>
                </c:pt>
                <c:pt idx="127837">
                  <c:v>3.9242636240000002E-12</c:v>
                </c:pt>
                <c:pt idx="127838">
                  <c:v>8.5115389740000006E-12</c:v>
                </c:pt>
                <c:pt idx="127839">
                  <c:v>8.4003405419999995E-12</c:v>
                </c:pt>
                <c:pt idx="127840">
                  <c:v>6.3624199660000001E-12</c:v>
                </c:pt>
                <c:pt idx="127841">
                  <c:v>5.093228499E-11</c:v>
                </c:pt>
                <c:pt idx="127842">
                  <c:v>1.4807128330000001E-10</c:v>
                </c:pt>
                <c:pt idx="127843">
                  <c:v>2.2861773779999999E-11</c:v>
                </c:pt>
                <c:pt idx="127844">
                  <c:v>4.5455655040000002E-11</c:v>
                </c:pt>
                <c:pt idx="127845">
                  <c:v>1.418477415E-11</c:v>
                </c:pt>
                <c:pt idx="127846">
                  <c:v>1.5405121619999999E-11</c:v>
                </c:pt>
                <c:pt idx="127847">
                  <c:v>1.4005913630000001E-11</c:v>
                </c:pt>
                <c:pt idx="127848">
                  <c:v>2.2082385680000001E-11</c:v>
                </c:pt>
                <c:pt idx="127849">
                  <c:v>6.1631927230000001E-12</c:v>
                </c:pt>
                <c:pt idx="127850">
                  <c:v>3.8540397849999999E-11</c:v>
                </c:pt>
                <c:pt idx="127851">
                  <c:v>3.6157835090000002E-11</c:v>
                </c:pt>
                <c:pt idx="127852">
                  <c:v>6.6066191889999994E-11</c:v>
                </c:pt>
                <c:pt idx="127853">
                  <c:v>6.8525863769999999E-11</c:v>
                </c:pt>
                <c:pt idx="127854">
                  <c:v>7.412069089E-11</c:v>
                </c:pt>
                <c:pt idx="127855">
                  <c:v>7.3656644939999995E-12</c:v>
                </c:pt>
                <c:pt idx="127856">
                  <c:v>3.9857377769999998E-12</c:v>
                </c:pt>
                <c:pt idx="127857">
                  <c:v>2.5444495800000001E-12</c:v>
                </c:pt>
                <c:pt idx="127858">
                  <c:v>4.3827369750000002E-12</c:v>
                </c:pt>
                <c:pt idx="127859">
                  <c:v>3.7135291220000002E-12</c:v>
                </c:pt>
                <c:pt idx="127860">
                  <c:v>6.3312882729999996E-12</c:v>
                </c:pt>
                <c:pt idx="127861">
                  <c:v>2.7488376039999998E-11</c:v>
                </c:pt>
                <c:pt idx="127862">
                  <c:v>9.7945462729999996E-11</c:v>
                </c:pt>
                <c:pt idx="127863">
                  <c:v>1.2316810919999999E-11</c:v>
                </c:pt>
                <c:pt idx="127864">
                  <c:v>2.5700592809999999E-11</c:v>
                </c:pt>
                <c:pt idx="127865">
                  <c:v>7.5226700840000002E-11</c:v>
                </c:pt>
                <c:pt idx="127866">
                  <c:v>1.8414956430000002E-11</c:v>
                </c:pt>
                <c:pt idx="127867">
                  <c:v>7.7512890640000002E-13</c:v>
                </c:pt>
                <c:pt idx="127868">
                  <c:v>1.424290818E-11</c:v>
                </c:pt>
                <c:pt idx="127869">
                  <c:v>1.9276815129999999E-11</c:v>
                </c:pt>
                <c:pt idx="127870">
                  <c:v>2.3307861820000001E-11</c:v>
                </c:pt>
                <c:pt idx="127871">
                  <c:v>6.9445022119999998E-12</c:v>
                </c:pt>
                <c:pt idx="127872">
                  <c:v>4.0250248510000001E-11</c:v>
                </c:pt>
                <c:pt idx="127873">
                  <c:v>1.116442649E-10</c:v>
                </c:pt>
                <c:pt idx="127874">
                  <c:v>6.9873217840000002E-11</c:v>
                </c:pt>
                <c:pt idx="127875">
                  <c:v>9.1667917360000006E-12</c:v>
                </c:pt>
                <c:pt idx="127876">
                  <c:v>3.8092676789999997E-12</c:v>
                </c:pt>
                <c:pt idx="127877">
                  <c:v>1.160777641E-12</c:v>
                </c:pt>
                <c:pt idx="127878">
                  <c:v>7.8101376189999997E-12</c:v>
                </c:pt>
                <c:pt idx="127879">
                  <c:v>4.601339118E-12</c:v>
                </c:pt>
                <c:pt idx="127880">
                  <c:v>3.0286331980000001E-12</c:v>
                </c:pt>
                <c:pt idx="127881">
                  <c:v>5.5262652379999997E-12</c:v>
                </c:pt>
                <c:pt idx="127882">
                  <c:v>2.1986784879999999E-11</c:v>
                </c:pt>
                <c:pt idx="127883">
                  <c:v>1.610781334E-11</c:v>
                </c:pt>
                <c:pt idx="127884">
                  <c:v>9.0710446120000007E-12</c:v>
                </c:pt>
                <c:pt idx="127885">
                  <c:v>1.070052028E-10</c:v>
                </c:pt>
                <c:pt idx="127886">
                  <c:v>1.169183417E-11</c:v>
                </c:pt>
                <c:pt idx="127887">
                  <c:v>2.0453302639999998E-12</c:v>
                </c:pt>
                <c:pt idx="127888">
                  <c:v>1.773628147E-12</c:v>
                </c:pt>
                <c:pt idx="127889">
                  <c:v>5.514009093E-11</c:v>
                </c:pt>
                <c:pt idx="127890">
                  <c:v>1.164535302E-11</c:v>
                </c:pt>
                <c:pt idx="127891">
                  <c:v>3.2518819730000001E-12</c:v>
                </c:pt>
                <c:pt idx="127892">
                  <c:v>8.1167456570000002E-12</c:v>
                </c:pt>
                <c:pt idx="127893">
                  <c:v>9.3925469520000004E-11</c:v>
                </c:pt>
                <c:pt idx="127894">
                  <c:v>3.320933027E-11</c:v>
                </c:pt>
                <c:pt idx="127895">
                  <c:v>8.7088520039999998E-13</c:v>
                </c:pt>
                <c:pt idx="127896">
                  <c:v>1.3397166949999999E-12</c:v>
                </c:pt>
                <c:pt idx="127897">
                  <c:v>6.2849685850000006E-11</c:v>
                </c:pt>
                <c:pt idx="127898">
                  <c:v>2.122825892E-11</c:v>
                </c:pt>
                <c:pt idx="127899">
                  <c:v>1.6705198899999999E-13</c:v>
                </c:pt>
                <c:pt idx="127900">
                  <c:v>1.9828576479999998E-12</c:v>
                </c:pt>
                <c:pt idx="127901">
                  <c:v>1.8220205560000001E-10</c:v>
                </c:pt>
                <c:pt idx="127902">
                  <c:v>1.054248971E-10</c:v>
                </c:pt>
                <c:pt idx="127903">
                  <c:v>2.1107181490000001E-11</c:v>
                </c:pt>
                <c:pt idx="127904">
                  <c:v>4.1525715520000002E-11</c:v>
                </c:pt>
                <c:pt idx="127905">
                  <c:v>1.1982184320000001E-10</c:v>
                </c:pt>
                <c:pt idx="127906">
                  <c:v>1.3591515849999999E-11</c:v>
                </c:pt>
                <c:pt idx="127907">
                  <c:v>3.1323769109999999E-12</c:v>
                </c:pt>
                <c:pt idx="127908">
                  <c:v>3.0551964110000001E-12</c:v>
                </c:pt>
                <c:pt idx="127909">
                  <c:v>3.4199281719999998E-12</c:v>
                </c:pt>
                <c:pt idx="127910">
                  <c:v>8.7046793490000003E-13</c:v>
                </c:pt>
                <c:pt idx="127911">
                  <c:v>3.235408467E-12</c:v>
                </c:pt>
                <c:pt idx="127912">
                  <c:v>2.565843396E-12</c:v>
                </c:pt>
                <c:pt idx="127913">
                  <c:v>1.8100063010000001E-11</c:v>
                </c:pt>
                <c:pt idx="127914">
                  <c:v>2.0781108649999999E-12</c:v>
                </c:pt>
                <c:pt idx="127915">
                  <c:v>4.6814886260000001E-12</c:v>
                </c:pt>
                <c:pt idx="127916">
                  <c:v>1.12435826E-12</c:v>
                </c:pt>
                <c:pt idx="127917">
                  <c:v>2.5513605800000002E-11</c:v>
                </c:pt>
                <c:pt idx="127918">
                  <c:v>5.5916655969999997E-12</c:v>
                </c:pt>
                <c:pt idx="127919">
                  <c:v>3.489359797E-12</c:v>
                </c:pt>
                <c:pt idx="127920">
                  <c:v>9.3736684049999997E-13</c:v>
                </c:pt>
                <c:pt idx="127921">
                  <c:v>3.6318023560000001E-11</c:v>
                </c:pt>
                <c:pt idx="127922">
                  <c:v>2.0091716369999998E-11</c:v>
                </c:pt>
                <c:pt idx="127923">
                  <c:v>3.5982574219999999E-12</c:v>
                </c:pt>
                <c:pt idx="127924">
                  <c:v>7.8953191829999998E-13</c:v>
                </c:pt>
                <c:pt idx="127925">
                  <c:v>7.0603220639999999E-12</c:v>
                </c:pt>
                <c:pt idx="127926">
                  <c:v>4.8473070180000004E-12</c:v>
                </c:pt>
                <c:pt idx="127927">
                  <c:v>2.1764891069999998E-12</c:v>
                </c:pt>
                <c:pt idx="127928">
                  <c:v>4.2433690960000003E-12</c:v>
                </c:pt>
                <c:pt idx="127929">
                  <c:v>2.5996601080000001E-12</c:v>
                </c:pt>
                <c:pt idx="127930">
                  <c:v>7.6504489609999994E-12</c:v>
                </c:pt>
                <c:pt idx="127931">
                  <c:v>4.162453713E-12</c:v>
                </c:pt>
                <c:pt idx="127932">
                  <c:v>7.9125973440000003E-12</c:v>
                </c:pt>
                <c:pt idx="127933">
                  <c:v>1.576394914E-10</c:v>
                </c:pt>
                <c:pt idx="127934">
                  <c:v>7.1951648009999997E-12</c:v>
                </c:pt>
                <c:pt idx="127935">
                  <c:v>3.813380423E-11</c:v>
                </c:pt>
                <c:pt idx="127936">
                  <c:v>2.7367664880000002E-11</c:v>
                </c:pt>
                <c:pt idx="127937">
                  <c:v>4.7013177720000003E-11</c:v>
                </c:pt>
                <c:pt idx="127938">
                  <c:v>1.6823391839999999E-14</c:v>
                </c:pt>
                <c:pt idx="127939">
                  <c:v>3.1281666130000002E-11</c:v>
                </c:pt>
                <c:pt idx="127940">
                  <c:v>1.9301712380000001E-11</c:v>
                </c:pt>
                <c:pt idx="127941">
                  <c:v>1.3863385510000001E-10</c:v>
                </c:pt>
                <c:pt idx="127942">
                  <c:v>3.5652303419999999E-11</c:v>
                </c:pt>
                <c:pt idx="127943">
                  <c:v>9.9349252199999999E-11</c:v>
                </c:pt>
                <c:pt idx="127944">
                  <c:v>1.262200188E-10</c:v>
                </c:pt>
                <c:pt idx="127945">
                  <c:v>2.049428567E-9</c:v>
                </c:pt>
                <c:pt idx="127946">
                  <c:v>1.0793608440000001E-10</c:v>
                </c:pt>
                <c:pt idx="127947">
                  <c:v>1.185731294E-12</c:v>
                </c:pt>
                <c:pt idx="127948">
                  <c:v>8.5626714930000002E-12</c:v>
                </c:pt>
                <c:pt idx="127949">
                  <c:v>3.7561399100000001E-11</c:v>
                </c:pt>
                <c:pt idx="127950">
                  <c:v>4.6578638000000005E-13</c:v>
                </c:pt>
                <c:pt idx="127951">
                  <c:v>1.4560392299999999E-12</c:v>
                </c:pt>
                <c:pt idx="127952">
                  <c:v>3.5437355530000002E-12</c:v>
                </c:pt>
                <c:pt idx="127953">
                  <c:v>7.1638253909999994E-11</c:v>
                </c:pt>
                <c:pt idx="127954">
                  <c:v>5.3910988429999999E-12</c:v>
                </c:pt>
                <c:pt idx="127955">
                  <c:v>1.2802989119999999E-12</c:v>
                </c:pt>
                <c:pt idx="127956">
                  <c:v>1.5469702079999999E-13</c:v>
                </c:pt>
                <c:pt idx="127957">
                  <c:v>2.5105024840000002E-12</c:v>
                </c:pt>
                <c:pt idx="127958">
                  <c:v>1.213078801E-12</c:v>
                </c:pt>
                <c:pt idx="127959">
                  <c:v>1.7003526399999999E-12</c:v>
                </c:pt>
                <c:pt idx="127960">
                  <c:v>2.4790436590000001E-12</c:v>
                </c:pt>
                <c:pt idx="127961">
                  <c:v>5.2250904149999999E-13</c:v>
                </c:pt>
                <c:pt idx="127962">
                  <c:v>9.8084104370000009E-13</c:v>
                </c:pt>
                <c:pt idx="127963">
                  <c:v>4.7830069059999999E-12</c:v>
                </c:pt>
                <c:pt idx="127964">
                  <c:v>5.4533165739999997E-12</c:v>
                </c:pt>
                <c:pt idx="127965">
                  <c:v>7.1251959700000003E-11</c:v>
                </c:pt>
                <c:pt idx="127966">
                  <c:v>4.1498913770000001E-12</c:v>
                </c:pt>
                <c:pt idx="127967">
                  <c:v>7.7039439499999998E-13</c:v>
                </c:pt>
                <c:pt idx="127968">
                  <c:v>1.5622853770000001E-12</c:v>
                </c:pt>
                <c:pt idx="127969">
                  <c:v>2.1666907840000001E-12</c:v>
                </c:pt>
                <c:pt idx="127970">
                  <c:v>6.4674001660000001E-13</c:v>
                </c:pt>
                <c:pt idx="127971">
                  <c:v>4.0345802209999999E-13</c:v>
                </c:pt>
                <c:pt idx="127972">
                  <c:v>1.5240308539999999E-13</c:v>
                </c:pt>
                <c:pt idx="127973">
                  <c:v>3.3651056759999999E-11</c:v>
                </c:pt>
                <c:pt idx="127974">
                  <c:v>4.2530151130000002E-13</c:v>
                </c:pt>
                <c:pt idx="127975">
                  <c:v>5.0621073289999997E-12</c:v>
                </c:pt>
                <c:pt idx="127976">
                  <c:v>1.435803519E-11</c:v>
                </c:pt>
                <c:pt idx="127977">
                  <c:v>3.877606E-10</c:v>
                </c:pt>
                <c:pt idx="127978">
                  <c:v>1.025399015E-11</c:v>
                </c:pt>
                <c:pt idx="127979">
                  <c:v>5.5977025570000003E-12</c:v>
                </c:pt>
                <c:pt idx="127980">
                  <c:v>1.310153406E-11</c:v>
                </c:pt>
                <c:pt idx="127981">
                  <c:v>7.6467098409999994E-11</c:v>
                </c:pt>
                <c:pt idx="127982">
                  <c:v>7.3450088739999994E-12</c:v>
                </c:pt>
                <c:pt idx="127983">
                  <c:v>1.8140357800000001E-11</c:v>
                </c:pt>
                <c:pt idx="127984">
                  <c:v>3.0984208189999999E-11</c:v>
                </c:pt>
                <c:pt idx="127985">
                  <c:v>1.646049299E-9</c:v>
                </c:pt>
                <c:pt idx="127986">
                  <c:v>4.2622206969999999E-11</c:v>
                </c:pt>
                <c:pt idx="127987">
                  <c:v>7.2872573760000007E-12</c:v>
                </c:pt>
                <c:pt idx="127988">
                  <c:v>2.2626341799999999E-11</c:v>
                </c:pt>
                <c:pt idx="127989">
                  <c:v>3.4470816949999998E-10</c:v>
                </c:pt>
                <c:pt idx="127990">
                  <c:v>9.27086584E-12</c:v>
                </c:pt>
                <c:pt idx="127991">
                  <c:v>1.565103802E-11</c:v>
                </c:pt>
                <c:pt idx="127992">
                  <c:v>1.7802875910000002E-11</c:v>
                </c:pt>
                <c:pt idx="127993">
                  <c:v>6.2670875829999997E-10</c:v>
                </c:pt>
                <c:pt idx="127994">
                  <c:v>4.4356949150000004E-12</c:v>
                </c:pt>
                <c:pt idx="127995">
                  <c:v>1.5968498129999999E-11</c:v>
                </c:pt>
                <c:pt idx="127996">
                  <c:v>1.2064607340000001E-11</c:v>
                </c:pt>
                <c:pt idx="127997">
                  <c:v>1.240254785E-9</c:v>
                </c:pt>
                <c:pt idx="127998">
                  <c:v>8.385698285E-12</c:v>
                </c:pt>
                <c:pt idx="127999">
                  <c:v>4.0187398910000001E-12</c:v>
                </c:pt>
                <c:pt idx="128000">
                  <c:v>3.290880604E-12</c:v>
                </c:pt>
                <c:pt idx="128001">
                  <c:v>1.4482636980000001E-11</c:v>
                </c:pt>
                <c:pt idx="128002">
                  <c:v>1.3753015109999999E-12</c:v>
                </c:pt>
                <c:pt idx="128003">
                  <c:v>7.6665815439999999E-13</c:v>
                </c:pt>
                <c:pt idx="128004">
                  <c:v>3.4176221359999998E-13</c:v>
                </c:pt>
                <c:pt idx="128005">
                  <c:v>4.9171454960000003E-12</c:v>
                </c:pt>
                <c:pt idx="128006">
                  <c:v>3.988005112E-14</c:v>
                </c:pt>
                <c:pt idx="128007">
                  <c:v>9.0164768030000004E-18</c:v>
                </c:pt>
                <c:pt idx="128008">
                  <c:v>2.048373151E-14</c:v>
                </c:pt>
                <c:pt idx="128009">
                  <c:v>9.6482205459999995E-13</c:v>
                </c:pt>
                <c:pt idx="128010">
                  <c:v>7.6425752670000005E-14</c:v>
                </c:pt>
                <c:pt idx="128011">
                  <c:v>7.7867251849999995E-14</c:v>
                </c:pt>
                <c:pt idx="128012">
                  <c:v>6.668965306E-14</c:v>
                </c:pt>
                <c:pt idx="128013">
                  <c:v>7.5045140649999999E-13</c:v>
                </c:pt>
                <c:pt idx="128014">
                  <c:v>2.2084434219999999E-14</c:v>
                </c:pt>
                <c:pt idx="128015">
                  <c:v>4.688455659E-14</c:v>
                </c:pt>
                <c:pt idx="128016">
                  <c:v>3.8974735909999998E-14</c:v>
                </c:pt>
                <c:pt idx="128017">
                  <c:v>6.9242504850000001E-11</c:v>
                </c:pt>
                <c:pt idx="128018">
                  <c:v>1.2187841200000001E-12</c:v>
                </c:pt>
                <c:pt idx="128019">
                  <c:v>2.46338855E-12</c:v>
                </c:pt>
                <c:pt idx="128020">
                  <c:v>2.0614380800000001E-12</c:v>
                </c:pt>
                <c:pt idx="128021">
                  <c:v>3.4258676429999999E-12</c:v>
                </c:pt>
                <c:pt idx="128022">
                  <c:v>6.4791523420000003E-12</c:v>
                </c:pt>
                <c:pt idx="128023">
                  <c:v>8.0520836400000002E-12</c:v>
                </c:pt>
                <c:pt idx="128024">
                  <c:v>5.7105551679999997E-12</c:v>
                </c:pt>
                <c:pt idx="128025">
                  <c:v>2.2744844520000001E-11</c:v>
                </c:pt>
                <c:pt idx="128026">
                  <c:v>1.8669554329999999E-11</c:v>
                </c:pt>
                <c:pt idx="128027">
                  <c:v>2.1105386069999999E-11</c:v>
                </c:pt>
                <c:pt idx="128028">
                  <c:v>1.296447752E-11</c:v>
                </c:pt>
                <c:pt idx="128029">
                  <c:v>1.14212256E-10</c:v>
                </c:pt>
                <c:pt idx="128030">
                  <c:v>2.981439385E-11</c:v>
                </c:pt>
                <c:pt idx="128031">
                  <c:v>1.614270855E-11</c:v>
                </c:pt>
                <c:pt idx="128032">
                  <c:v>1.289185923E-11</c:v>
                </c:pt>
                <c:pt idx="128033">
                  <c:v>7.3161648749999999E-11</c:v>
                </c:pt>
                <c:pt idx="128034">
                  <c:v>3.9481024310000002E-11</c:v>
                </c:pt>
                <c:pt idx="128035">
                  <c:v>1.3880823919999999E-12</c:v>
                </c:pt>
                <c:pt idx="128036">
                  <c:v>9.2223924569999997E-11</c:v>
                </c:pt>
                <c:pt idx="128037">
                  <c:v>6.4898422460000001E-9</c:v>
                </c:pt>
                <c:pt idx="128038">
                  <c:v>1.2286864359999999E-10</c:v>
                </c:pt>
                <c:pt idx="128039">
                  <c:v>9.1683114260000006E-11</c:v>
                </c:pt>
                <c:pt idx="128040">
                  <c:v>1.7635008070000001E-11</c:v>
                </c:pt>
                <c:pt idx="128041">
                  <c:v>3.0521368969999998E-11</c:v>
                </c:pt>
                <c:pt idx="128042">
                  <c:v>2.8204832930000001E-11</c:v>
                </c:pt>
                <c:pt idx="128043">
                  <c:v>1.9891493100000001E-11</c:v>
                </c:pt>
                <c:pt idx="128044">
                  <c:v>3.5207068929999999E-12</c:v>
                </c:pt>
                <c:pt idx="128045">
                  <c:v>2.4247570519999999E-11</c:v>
                </c:pt>
                <c:pt idx="128046">
                  <c:v>9.7482748899999999E-12</c:v>
                </c:pt>
                <c:pt idx="128047">
                  <c:v>2.4299466550000001E-12</c:v>
                </c:pt>
                <c:pt idx="128048">
                  <c:v>2.8719595669999998E-12</c:v>
                </c:pt>
                <c:pt idx="128049">
                  <c:v>1.6453069240000001E-12</c:v>
                </c:pt>
                <c:pt idx="128050">
                  <c:v>2.3022317010000001E-12</c:v>
                </c:pt>
                <c:pt idx="128051">
                  <c:v>3.785012409E-13</c:v>
                </c:pt>
                <c:pt idx="128052">
                  <c:v>1.9276833990000001E-12</c:v>
                </c:pt>
                <c:pt idx="128053">
                  <c:v>1.5032379980000001E-12</c:v>
                </c:pt>
                <c:pt idx="128054">
                  <c:v>7.4443892670000004E-13</c:v>
                </c:pt>
                <c:pt idx="128055">
                  <c:v>1.3148176939999999E-12</c:v>
                </c:pt>
                <c:pt idx="128056">
                  <c:v>1.543151144E-12</c:v>
                </c:pt>
                <c:pt idx="128057">
                  <c:v>8.6459412019999996E-13</c:v>
                </c:pt>
                <c:pt idx="128058">
                  <c:v>1.5339891960000001E-12</c:v>
                </c:pt>
                <c:pt idx="128059">
                  <c:v>1.559708397E-12</c:v>
                </c:pt>
                <c:pt idx="128060">
                  <c:v>1.477558498E-12</c:v>
                </c:pt>
                <c:pt idx="128061">
                  <c:v>2.1159831250000001E-13</c:v>
                </c:pt>
                <c:pt idx="128062">
                  <c:v>7.4631226080000002E-13</c:v>
                </c:pt>
                <c:pt idx="128063">
                  <c:v>4.8978454080000005E-13</c:v>
                </c:pt>
                <c:pt idx="128064">
                  <c:v>1.8558889619999999E-12</c:v>
                </c:pt>
                <c:pt idx="128065">
                  <c:v>8.2782371989999997E-12</c:v>
                </c:pt>
                <c:pt idx="128066">
                  <c:v>1.6161231220000001E-12</c:v>
                </c:pt>
                <c:pt idx="128067">
                  <c:v>3.1090300250000001E-12</c:v>
                </c:pt>
                <c:pt idx="128068">
                  <c:v>9.5944873029999998E-12</c:v>
                </c:pt>
                <c:pt idx="128069">
                  <c:v>1.521562077E-10</c:v>
                </c:pt>
                <c:pt idx="128070">
                  <c:v>7.6902715270000005E-12</c:v>
                </c:pt>
                <c:pt idx="128071">
                  <c:v>9.3813178949999992E-12</c:v>
                </c:pt>
                <c:pt idx="128072">
                  <c:v>4.7973890930000001E-12</c:v>
                </c:pt>
                <c:pt idx="128073">
                  <c:v>1.100819027E-10</c:v>
                </c:pt>
                <c:pt idx="128074">
                  <c:v>1.9479471599999999E-11</c:v>
                </c:pt>
                <c:pt idx="128075">
                  <c:v>1.057481296E-11</c:v>
                </c:pt>
                <c:pt idx="128076">
                  <c:v>1.866051501E-10</c:v>
                </c:pt>
                <c:pt idx="128077">
                  <c:v>4.0802180460000002E-9</c:v>
                </c:pt>
                <c:pt idx="128078">
                  <c:v>3.328753674E-10</c:v>
                </c:pt>
                <c:pt idx="128079">
                  <c:v>3.9684622630000001E-10</c:v>
                </c:pt>
                <c:pt idx="128080">
                  <c:v>3.5343736259999999E-10</c:v>
                </c:pt>
                <c:pt idx="128081">
                  <c:v>1.184697806E-9</c:v>
                </c:pt>
                <c:pt idx="128082">
                  <c:v>5.2049551189999997E-11</c:v>
                </c:pt>
                <c:pt idx="128083">
                  <c:v>5.2031912490000003E-11</c:v>
                </c:pt>
                <c:pt idx="128084">
                  <c:v>1.7538895959999999E-11</c:v>
                </c:pt>
                <c:pt idx="128085">
                  <c:v>4.9894537190000003E-10</c:v>
                </c:pt>
                <c:pt idx="128086">
                  <c:v>7.5697431769999999E-11</c:v>
                </c:pt>
                <c:pt idx="128087">
                  <c:v>1.2364935239999999E-11</c:v>
                </c:pt>
                <c:pt idx="128088">
                  <c:v>2.274858131E-10</c:v>
                </c:pt>
                <c:pt idx="128089">
                  <c:v>1.0188466020000001E-9</c:v>
                </c:pt>
                <c:pt idx="128090">
                  <c:v>9.1353039990000004E-11</c:v>
                </c:pt>
                <c:pt idx="128091">
                  <c:v>6.2296647290000001E-11</c:v>
                </c:pt>
                <c:pt idx="128092">
                  <c:v>1.3034471339999999E-12</c:v>
                </c:pt>
                <c:pt idx="128093">
                  <c:v>2.9610254770000001E-11</c:v>
                </c:pt>
                <c:pt idx="128094">
                  <c:v>2.8229990360000001E-11</c:v>
                </c:pt>
                <c:pt idx="128095">
                  <c:v>1.3041345700000001E-11</c:v>
                </c:pt>
                <c:pt idx="128096">
                  <c:v>2.2432014890000001E-11</c:v>
                </c:pt>
                <c:pt idx="128097">
                  <c:v>9.4675153279999994E-11</c:v>
                </c:pt>
                <c:pt idx="128098">
                  <c:v>3.132375168E-11</c:v>
                </c:pt>
                <c:pt idx="128099">
                  <c:v>2.49728234E-11</c:v>
                </c:pt>
                <c:pt idx="128100">
                  <c:v>3.9918882539999999E-12</c:v>
                </c:pt>
                <c:pt idx="128101">
                  <c:v>1.679659078E-11</c:v>
                </c:pt>
                <c:pt idx="128102">
                  <c:v>5.2174844879999998E-12</c:v>
                </c:pt>
                <c:pt idx="128103">
                  <c:v>5.0544539830000002E-12</c:v>
                </c:pt>
                <c:pt idx="128104">
                  <c:v>5.1627213999999996E-12</c:v>
                </c:pt>
                <c:pt idx="128105">
                  <c:v>5.1689854160000002E-12</c:v>
                </c:pt>
                <c:pt idx="128106">
                  <c:v>5.3126206999999996E-12</c:v>
                </c:pt>
                <c:pt idx="128107">
                  <c:v>5.1480354840000003E-12</c:v>
                </c:pt>
                <c:pt idx="128108">
                  <c:v>1.270993333E-11</c:v>
                </c:pt>
                <c:pt idx="128109">
                  <c:v>1.7454098009999999E-11</c:v>
                </c:pt>
                <c:pt idx="128110">
                  <c:v>2.166411287E-11</c:v>
                </c:pt>
                <c:pt idx="128111">
                  <c:v>1.018687057E-11</c:v>
                </c:pt>
                <c:pt idx="128112">
                  <c:v>3.36523553E-12</c:v>
                </c:pt>
                <c:pt idx="128113">
                  <c:v>2.2265156139999999E-12</c:v>
                </c:pt>
                <c:pt idx="128114">
                  <c:v>2.519177194E-11</c:v>
                </c:pt>
                <c:pt idx="128115">
                  <c:v>6.6650278240000003E-12</c:v>
                </c:pt>
                <c:pt idx="128116">
                  <c:v>4.6033686690000001E-11</c:v>
                </c:pt>
                <c:pt idx="128117">
                  <c:v>2.3294830490000002E-10</c:v>
                </c:pt>
                <c:pt idx="128118">
                  <c:v>1.5543237260000001E-10</c:v>
                </c:pt>
                <c:pt idx="128119">
                  <c:v>1.4295281959999999E-10</c:v>
                </c:pt>
                <c:pt idx="128120">
                  <c:v>3.3187848329999998E-10</c:v>
                </c:pt>
                <c:pt idx="128121">
                  <c:v>7.56586753E-10</c:v>
                </c:pt>
                <c:pt idx="128122">
                  <c:v>6.8159350330000002E-12</c:v>
                </c:pt>
                <c:pt idx="128123">
                  <c:v>3.8349050940000001E-12</c:v>
                </c:pt>
                <c:pt idx="128124">
                  <c:v>1.180607682E-10</c:v>
                </c:pt>
                <c:pt idx="128125">
                  <c:v>9.2293445809999997E-11</c:v>
                </c:pt>
                <c:pt idx="128126">
                  <c:v>9.3955265679999999E-12</c:v>
                </c:pt>
                <c:pt idx="128127">
                  <c:v>1.175209763E-10</c:v>
                </c:pt>
                <c:pt idx="128128">
                  <c:v>1.965127113E-9</c:v>
                </c:pt>
                <c:pt idx="128129">
                  <c:v>4.8284187630000001E-9</c:v>
                </c:pt>
                <c:pt idx="128130">
                  <c:v>7.1219584920000003E-10</c:v>
                </c:pt>
                <c:pt idx="128131">
                  <c:v>4.526129835E-10</c:v>
                </c:pt>
                <c:pt idx="128132">
                  <c:v>5.0285693879999996E-10</c:v>
                </c:pt>
                <c:pt idx="128133">
                  <c:v>1.4571428099999999E-10</c:v>
                </c:pt>
                <c:pt idx="128134">
                  <c:v>2.2495496710000001E-11</c:v>
                </c:pt>
                <c:pt idx="128135">
                  <c:v>4.4375416410000003E-11</c:v>
                </c:pt>
                <c:pt idx="128136">
                  <c:v>7.0733983659999995E-11</c:v>
                </c:pt>
                <c:pt idx="128137">
                  <c:v>1.094088918E-10</c:v>
                </c:pt>
                <c:pt idx="128138">
                  <c:v>2.590303918E-11</c:v>
                </c:pt>
                <c:pt idx="128139">
                  <c:v>6.9785768539999994E-11</c:v>
                </c:pt>
                <c:pt idx="128140">
                  <c:v>1.8263269009999999E-10</c:v>
                </c:pt>
                <c:pt idx="128141">
                  <c:v>1.5037230759999999E-10</c:v>
                </c:pt>
                <c:pt idx="128142">
                  <c:v>1.499312182E-11</c:v>
                </c:pt>
                <c:pt idx="128143">
                  <c:v>8.7481357819999993E-12</c:v>
                </c:pt>
                <c:pt idx="128144">
                  <c:v>2.5674687129999998E-12</c:v>
                </c:pt>
                <c:pt idx="128145">
                  <c:v>1.8708174750000001E-11</c:v>
                </c:pt>
                <c:pt idx="128146">
                  <c:v>9.0173747840000004E-12</c:v>
                </c:pt>
                <c:pt idx="128147">
                  <c:v>8.488954049E-12</c:v>
                </c:pt>
                <c:pt idx="128148">
                  <c:v>8.3692068749999994E-12</c:v>
                </c:pt>
                <c:pt idx="128149">
                  <c:v>1.686392524E-11</c:v>
                </c:pt>
                <c:pt idx="128150">
                  <c:v>1.874790373E-11</c:v>
                </c:pt>
                <c:pt idx="128151">
                  <c:v>4.3440695420000001E-12</c:v>
                </c:pt>
                <c:pt idx="128152">
                  <c:v>9.6018428689999996E-12</c:v>
                </c:pt>
                <c:pt idx="128153">
                  <c:v>2.7143701940000002E-12</c:v>
                </c:pt>
                <c:pt idx="128154">
                  <c:v>9.6865551009999994E-12</c:v>
                </c:pt>
                <c:pt idx="128155">
                  <c:v>8.9778852669999994E-12</c:v>
                </c:pt>
                <c:pt idx="128156">
                  <c:v>9.1638512560000005E-12</c:v>
                </c:pt>
                <c:pt idx="128157">
                  <c:v>1.4064019520000001E-11</c:v>
                </c:pt>
                <c:pt idx="128158">
                  <c:v>1.221139172E-11</c:v>
                </c:pt>
                <c:pt idx="128159">
                  <c:v>2.228624945E-11</c:v>
                </c:pt>
                <c:pt idx="128160">
                  <c:v>2.816419423E-12</c:v>
                </c:pt>
                <c:pt idx="128161">
                  <c:v>4.9330510600000003E-11</c:v>
                </c:pt>
                <c:pt idx="128162">
                  <c:v>1.7810397979999999E-11</c:v>
                </c:pt>
                <c:pt idx="128163">
                  <c:v>1.583636865E-11</c:v>
                </c:pt>
                <c:pt idx="128164">
                  <c:v>9.0816349379999996E-11</c:v>
                </c:pt>
                <c:pt idx="128165">
                  <c:v>1.316719955E-11</c:v>
                </c:pt>
                <c:pt idx="128166">
                  <c:v>5.2613897390000001E-11</c:v>
                </c:pt>
                <c:pt idx="128167">
                  <c:v>1.5710671219999999E-11</c:v>
                </c:pt>
                <c:pt idx="128168">
                  <c:v>1.4103654190000001E-9</c:v>
                </c:pt>
                <c:pt idx="128169">
                  <c:v>1.700267291E-9</c:v>
                </c:pt>
                <c:pt idx="128170">
                  <c:v>1.1299927759999999E-9</c:v>
                </c:pt>
                <c:pt idx="128171">
                  <c:v>1.274279394E-9</c:v>
                </c:pt>
                <c:pt idx="128172">
                  <c:v>3.5178306050000002E-9</c:v>
                </c:pt>
                <c:pt idx="128173">
                  <c:v>1.406840605E-9</c:v>
                </c:pt>
                <c:pt idx="128174">
                  <c:v>1.361918212E-11</c:v>
                </c:pt>
                <c:pt idx="128175">
                  <c:v>6.9648564439999997E-11</c:v>
                </c:pt>
                <c:pt idx="128176">
                  <c:v>1.8932658339999999E-10</c:v>
                </c:pt>
                <c:pt idx="128177">
                  <c:v>1.77336803E-10</c:v>
                </c:pt>
                <c:pt idx="128178">
                  <c:v>3.3016102809999998E-11</c:v>
                </c:pt>
                <c:pt idx="128179">
                  <c:v>3.3245029000000001E-11</c:v>
                </c:pt>
                <c:pt idx="128180">
                  <c:v>3.2625617989999998E-10</c:v>
                </c:pt>
                <c:pt idx="128181">
                  <c:v>3.8139421520000002E-11</c:v>
                </c:pt>
                <c:pt idx="128182">
                  <c:v>9.0133922909999996E-11</c:v>
                </c:pt>
                <c:pt idx="128183">
                  <c:v>2.3447674279999999E-11</c:v>
                </c:pt>
                <c:pt idx="128184">
                  <c:v>1.8778245560000001E-10</c:v>
                </c:pt>
                <c:pt idx="128185">
                  <c:v>4.4622527190000002E-11</c:v>
                </c:pt>
                <c:pt idx="128186">
                  <c:v>4.8167970599999998E-11</c:v>
                </c:pt>
                <c:pt idx="128187">
                  <c:v>9.6941299450000005E-12</c:v>
                </c:pt>
                <c:pt idx="128188">
                  <c:v>1.9381962440000001E-10</c:v>
                </c:pt>
                <c:pt idx="128189">
                  <c:v>1.5101952970000001E-10</c:v>
                </c:pt>
                <c:pt idx="128190">
                  <c:v>4.4561211790000001E-11</c:v>
                </c:pt>
                <c:pt idx="128191">
                  <c:v>2.2588889259999999E-13</c:v>
                </c:pt>
                <c:pt idx="128192">
                  <c:v>2.924717176E-11</c:v>
                </c:pt>
                <c:pt idx="128193">
                  <c:v>1.9147474550000001E-11</c:v>
                </c:pt>
                <c:pt idx="128194">
                  <c:v>1.1808277419999999E-11</c:v>
                </c:pt>
                <c:pt idx="128195">
                  <c:v>1.5117083920000001E-11</c:v>
                </c:pt>
                <c:pt idx="128196">
                  <c:v>2.591519778E-12</c:v>
                </c:pt>
                <c:pt idx="128197">
                  <c:v>2.687869371E-11</c:v>
                </c:pt>
                <c:pt idx="128198">
                  <c:v>1.3620297549999999E-11</c:v>
                </c:pt>
                <c:pt idx="128199">
                  <c:v>1.6195679039999998E-11</c:v>
                </c:pt>
                <c:pt idx="128200">
                  <c:v>7.8744434949999994E-11</c:v>
                </c:pt>
                <c:pt idx="128201">
                  <c:v>3.5894483380000001E-12</c:v>
                </c:pt>
                <c:pt idx="128202">
                  <c:v>3.232668701E-11</c:v>
                </c:pt>
                <c:pt idx="128203">
                  <c:v>2.153722729E-11</c:v>
                </c:pt>
                <c:pt idx="128204">
                  <c:v>9.2001853960000001E-12</c:v>
                </c:pt>
                <c:pt idx="128205">
                  <c:v>1.280832091E-11</c:v>
                </c:pt>
                <c:pt idx="128206">
                  <c:v>8.3821423400000005E-12</c:v>
                </c:pt>
                <c:pt idx="128207">
                  <c:v>9.6970859419999994E-12</c:v>
                </c:pt>
                <c:pt idx="128208">
                  <c:v>6.7780562039999996E-12</c:v>
                </c:pt>
                <c:pt idx="128209">
                  <c:v>4.7321522900000001E-11</c:v>
                </c:pt>
                <c:pt idx="128210">
                  <c:v>3.6410460340000003E-11</c:v>
                </c:pt>
                <c:pt idx="128211">
                  <c:v>2.662298765E-10</c:v>
                </c:pt>
                <c:pt idx="128212">
                  <c:v>3.0251967230000002E-9</c:v>
                </c:pt>
                <c:pt idx="128213">
                  <c:v>7.8092978540000002E-10</c:v>
                </c:pt>
                <c:pt idx="128214">
                  <c:v>4.8736309550000002E-11</c:v>
                </c:pt>
                <c:pt idx="128215">
                  <c:v>6.7943837370000001E-12</c:v>
                </c:pt>
                <c:pt idx="128216">
                  <c:v>1.010145866E-10</c:v>
                </c:pt>
                <c:pt idx="128217">
                  <c:v>1.2447124110000001E-10</c:v>
                </c:pt>
                <c:pt idx="128218">
                  <c:v>5.7369021169999998E-12</c:v>
                </c:pt>
                <c:pt idx="128219">
                  <c:v>3.3872365399999997E-11</c:v>
                </c:pt>
                <c:pt idx="128220">
                  <c:v>2.653246457E-9</c:v>
                </c:pt>
                <c:pt idx="128221">
                  <c:v>3.6692310740000001E-10</c:v>
                </c:pt>
                <c:pt idx="128222">
                  <c:v>4.8104358080000003E-10</c:v>
                </c:pt>
                <c:pt idx="128223">
                  <c:v>6.1484250270000002E-10</c:v>
                </c:pt>
                <c:pt idx="128224">
                  <c:v>1.4413177E-9</c:v>
                </c:pt>
                <c:pt idx="128225">
                  <c:v>1.2960239259999999E-10</c:v>
                </c:pt>
                <c:pt idx="128226">
                  <c:v>1.154748472E-10</c:v>
                </c:pt>
                <c:pt idx="128227">
                  <c:v>1.9373053449999999E-10</c:v>
                </c:pt>
                <c:pt idx="128228">
                  <c:v>6.7505132809999996E-11</c:v>
                </c:pt>
                <c:pt idx="128229">
                  <c:v>4.6058451610000001E-14</c:v>
                </c:pt>
                <c:pt idx="128230">
                  <c:v>2.2148266690000001E-10</c:v>
                </c:pt>
                <c:pt idx="128231">
                  <c:v>3.3088843640000002E-10</c:v>
                </c:pt>
                <c:pt idx="128232">
                  <c:v>2.0824098900000002E-9</c:v>
                </c:pt>
                <c:pt idx="128233">
                  <c:v>2.5456041979999999E-10</c:v>
                </c:pt>
                <c:pt idx="128234">
                  <c:v>4.6168266250000003E-12</c:v>
                </c:pt>
                <c:pt idx="128235">
                  <c:v>2.7615907170000001E-11</c:v>
                </c:pt>
                <c:pt idx="128236">
                  <c:v>3.9607293130000003E-11</c:v>
                </c:pt>
                <c:pt idx="128237">
                  <c:v>1.3074888310000001E-11</c:v>
                </c:pt>
                <c:pt idx="128238">
                  <c:v>1.040462578E-11</c:v>
                </c:pt>
                <c:pt idx="128239">
                  <c:v>5.0609610429999999E-12</c:v>
                </c:pt>
                <c:pt idx="128240">
                  <c:v>1.2537067879999999E-10</c:v>
                </c:pt>
                <c:pt idx="128241">
                  <c:v>4.9135345090000003E-11</c:v>
                </c:pt>
                <c:pt idx="128242">
                  <c:v>2.574646093E-11</c:v>
                </c:pt>
                <c:pt idx="128243">
                  <c:v>1.259977067E-10</c:v>
                </c:pt>
                <c:pt idx="128244">
                  <c:v>1.4440485429999999E-9</c:v>
                </c:pt>
                <c:pt idx="128245">
                  <c:v>8.5056572539999996E-11</c:v>
                </c:pt>
                <c:pt idx="128246">
                  <c:v>2.9005270540000002E-12</c:v>
                </c:pt>
                <c:pt idx="128247">
                  <c:v>3.6946638559999999E-11</c:v>
                </c:pt>
                <c:pt idx="128248">
                  <c:v>1.347182639E-10</c:v>
                </c:pt>
                <c:pt idx="128249">
                  <c:v>2.3397637910000001E-11</c:v>
                </c:pt>
                <c:pt idx="128250">
                  <c:v>1.491843185E-11</c:v>
                </c:pt>
                <c:pt idx="128251">
                  <c:v>6.1069336759999995E-11</c:v>
                </c:pt>
                <c:pt idx="128252">
                  <c:v>3.9262804509999998E-10</c:v>
                </c:pt>
                <c:pt idx="128253">
                  <c:v>4.4838506560000002E-11</c:v>
                </c:pt>
                <c:pt idx="128254">
                  <c:v>1.2125612580000001E-11</c:v>
                </c:pt>
                <c:pt idx="128255">
                  <c:v>1.5340554209999999E-11</c:v>
                </c:pt>
                <c:pt idx="128256">
                  <c:v>6.1976120830000004E-11</c:v>
                </c:pt>
                <c:pt idx="128257">
                  <c:v>1.4309423230000001E-11</c:v>
                </c:pt>
                <c:pt idx="128258">
                  <c:v>2.2252763780000001E-11</c:v>
                </c:pt>
                <c:pt idx="128259">
                  <c:v>3.0072809449999997E-11</c:v>
                </c:pt>
                <c:pt idx="128260">
                  <c:v>1.39890613E-9</c:v>
                </c:pt>
                <c:pt idx="128261">
                  <c:v>1.9568047340000001E-10</c:v>
                </c:pt>
                <c:pt idx="128262">
                  <c:v>2.7594106879999998E-10</c:v>
                </c:pt>
                <c:pt idx="128263">
                  <c:v>4.0534568479999999E-10</c:v>
                </c:pt>
                <c:pt idx="128264">
                  <c:v>1.8865359010000001E-8</c:v>
                </c:pt>
                <c:pt idx="128265">
                  <c:v>3.2254081609999999E-10</c:v>
                </c:pt>
                <c:pt idx="128266">
                  <c:v>2.6254517449999998E-11</c:v>
                </c:pt>
                <c:pt idx="128267">
                  <c:v>1.109823838E-10</c:v>
                </c:pt>
                <c:pt idx="128268">
                  <c:v>1.3312443660000001E-9</c:v>
                </c:pt>
                <c:pt idx="128269">
                  <c:v>5.5488785660000002E-11</c:v>
                </c:pt>
                <c:pt idx="128270">
                  <c:v>8.7192256909999999E-11</c:v>
                </c:pt>
                <c:pt idx="128271">
                  <c:v>1.6457830289999999E-10</c:v>
                </c:pt>
                <c:pt idx="128272">
                  <c:v>5.1220033360000001E-9</c:v>
                </c:pt>
                <c:pt idx="128273">
                  <c:v>1.9364216789999999E-10</c:v>
                </c:pt>
                <c:pt idx="128274">
                  <c:v>1.1514309900000001E-11</c:v>
                </c:pt>
                <c:pt idx="128275">
                  <c:v>9.9580876629999995E-11</c:v>
                </c:pt>
                <c:pt idx="128276">
                  <c:v>1.328639362E-9</c:v>
                </c:pt>
                <c:pt idx="128277">
                  <c:v>3.3908603969999999E-12</c:v>
                </c:pt>
                <c:pt idx="128278">
                  <c:v>2.428814132E-11</c:v>
                </c:pt>
                <c:pt idx="128279">
                  <c:v>2.2154571679999999E-11</c:v>
                </c:pt>
                <c:pt idx="128280">
                  <c:v>1.684543841E-10</c:v>
                </c:pt>
                <c:pt idx="128281">
                  <c:v>4.5517111600000001E-12</c:v>
                </c:pt>
                <c:pt idx="128282">
                  <c:v>1.5425834579999999E-11</c:v>
                </c:pt>
                <c:pt idx="128283">
                  <c:v>1.3023267109999999E-11</c:v>
                </c:pt>
                <c:pt idx="128284">
                  <c:v>7.3674775089999996E-9</c:v>
                </c:pt>
                <c:pt idx="128285">
                  <c:v>1.006481349E-10</c:v>
                </c:pt>
                <c:pt idx="128286">
                  <c:v>7.1134997450000005E-11</c:v>
                </c:pt>
                <c:pt idx="128287">
                  <c:v>2.2395699249999999E-10</c:v>
                </c:pt>
                <c:pt idx="128288">
                  <c:v>3.4246086750000001E-10</c:v>
                </c:pt>
                <c:pt idx="128289">
                  <c:v>2.0931956989999999E-10</c:v>
                </c:pt>
                <c:pt idx="128290">
                  <c:v>3.2855762470000002E-10</c:v>
                </c:pt>
                <c:pt idx="128291">
                  <c:v>5.2404690779999999E-10</c:v>
                </c:pt>
                <c:pt idx="128292">
                  <c:v>1.133610333E-9</c:v>
                </c:pt>
                <c:pt idx="128293">
                  <c:v>5.0630405580000005E-10</c:v>
                </c:pt>
                <c:pt idx="128294">
                  <c:v>6.6310258739999998E-10</c:v>
                </c:pt>
                <c:pt idx="128295">
                  <c:v>9.7595066249999993E-10</c:v>
                </c:pt>
                <c:pt idx="128296">
                  <c:v>4.8877590020000001E-9</c:v>
                </c:pt>
                <c:pt idx="128297">
                  <c:v>7.1363257150000004E-10</c:v>
                </c:pt>
                <c:pt idx="128298">
                  <c:v>1.0362037370000001E-9</c:v>
                </c:pt>
                <c:pt idx="128299">
                  <c:v>1.082474167E-9</c:v>
                </c:pt>
                <c:pt idx="128300">
                  <c:v>2.8247780459999999E-9</c:v>
                </c:pt>
                <c:pt idx="128301">
                  <c:v>8.2024013629999998E-10</c:v>
                </c:pt>
                <c:pt idx="128302">
                  <c:v>9.3180812700000002E-10</c:v>
                </c:pt>
                <c:pt idx="128303">
                  <c:v>4.8281563059999997E-10</c:v>
                </c:pt>
                <c:pt idx="128304">
                  <c:v>5.2706644489999997E-7</c:v>
                </c:pt>
                <c:pt idx="128305">
                  <c:v>2.3903320500000002E-9</c:v>
                </c:pt>
                <c:pt idx="128306">
                  <c:v>1.8818582880000001E-9</c:v>
                </c:pt>
                <c:pt idx="128307">
                  <c:v>1.361717773E-9</c:v>
                </c:pt>
                <c:pt idx="128308">
                  <c:v>3.2901195140000001E-9</c:v>
                </c:pt>
                <c:pt idx="128309">
                  <c:v>1.2319841369999999E-9</c:v>
                </c:pt>
                <c:pt idx="128310">
                  <c:v>1.1221954959999999E-9</c:v>
                </c:pt>
                <c:pt idx="128311">
                  <c:v>7.8572660429999997E-10</c:v>
                </c:pt>
                <c:pt idx="128312">
                  <c:v>4.4429615049999997E-9</c:v>
                </c:pt>
                <c:pt idx="128313">
                  <c:v>7.6787837079999999E-10</c:v>
                </c:pt>
                <c:pt idx="128314">
                  <c:v>4.9431104530000003E-10</c:v>
                </c:pt>
                <c:pt idx="128315">
                  <c:v>3.2920932960000002E-10</c:v>
                </c:pt>
                <c:pt idx="128316">
                  <c:v>1.011315127E-9</c:v>
                </c:pt>
                <c:pt idx="128317">
                  <c:v>4.4817000680000001E-10</c:v>
                </c:pt>
                <c:pt idx="128318">
                  <c:v>2.3499448249999999E-10</c:v>
                </c:pt>
                <c:pt idx="128319">
                  <c:v>1.229232354E-10</c:v>
                </c:pt>
                <c:pt idx="128320">
                  <c:v>3.069697378E-10</c:v>
                </c:pt>
                <c:pt idx="128321">
                  <c:v>1.5208356280000001E-10</c:v>
                </c:pt>
                <c:pt idx="128322">
                  <c:v>3.0952326290000003E-11</c:v>
                </c:pt>
                <c:pt idx="128323">
                  <c:v>4.0827519490000003E-11</c:v>
                </c:pt>
                <c:pt idx="128324">
                  <c:v>5.5989554570000003E-9</c:v>
                </c:pt>
                <c:pt idx="128325">
                  <c:v>2.7100604409999998E-11</c:v>
                </c:pt>
                <c:pt idx="128326">
                  <c:v>1.344985432E-11</c:v>
                </c:pt>
                <c:pt idx="128327">
                  <c:v>2.4490755520000001E-12</c:v>
                </c:pt>
                <c:pt idx="128328">
                  <c:v>1.179553424E-10</c:v>
                </c:pt>
                <c:pt idx="128329">
                  <c:v>1.2566203949999999E-11</c:v>
                </c:pt>
                <c:pt idx="128330">
                  <c:v>1.4786194989999999E-11</c:v>
                </c:pt>
                <c:pt idx="128331">
                  <c:v>2.850102284E-12</c:v>
                </c:pt>
                <c:pt idx="128332">
                  <c:v>8.4886373540000003E-10</c:v>
                </c:pt>
                <c:pt idx="128333">
                  <c:v>3.7605879059999997E-11</c:v>
                </c:pt>
                <c:pt idx="128334">
                  <c:v>5.6413094E-13</c:v>
                </c:pt>
                <c:pt idx="128335">
                  <c:v>1.046967054E-10</c:v>
                </c:pt>
                <c:pt idx="128336">
                  <c:v>3.277214246E-9</c:v>
                </c:pt>
                <c:pt idx="128337">
                  <c:v>1.2457389969999999E-10</c:v>
                </c:pt>
                <c:pt idx="128338">
                  <c:v>4.986756341E-11</c:v>
                </c:pt>
                <c:pt idx="128339">
                  <c:v>2.419447433E-11</c:v>
                </c:pt>
                <c:pt idx="128340">
                  <c:v>8.0815932769999995E-10</c:v>
                </c:pt>
                <c:pt idx="128341">
                  <c:v>6.8122560629999997E-11</c:v>
                </c:pt>
                <c:pt idx="128342">
                  <c:v>8.7146523649999999E-12</c:v>
                </c:pt>
                <c:pt idx="128343">
                  <c:v>1.691143133E-10</c:v>
                </c:pt>
                <c:pt idx="128344">
                  <c:v>1.0346156679999999E-8</c:v>
                </c:pt>
                <c:pt idx="128345">
                  <c:v>2.6425705160000002E-10</c:v>
                </c:pt>
                <c:pt idx="128346">
                  <c:v>2.176105391E-10</c:v>
                </c:pt>
                <c:pt idx="128347">
                  <c:v>1.1823800409999999E-10</c:v>
                </c:pt>
                <c:pt idx="128348">
                  <c:v>7.8527984829999997E-10</c:v>
                </c:pt>
                <c:pt idx="128349">
                  <c:v>1.449716719E-11</c:v>
                </c:pt>
                <c:pt idx="128350">
                  <c:v>1.207305356E-11</c:v>
                </c:pt>
                <c:pt idx="128351">
                  <c:v>7.5827299480000004E-12</c:v>
                </c:pt>
                <c:pt idx="128352">
                  <c:v>3.3169341129999997E-11</c:v>
                </c:pt>
                <c:pt idx="128353">
                  <c:v>7.5047934820000001E-12</c:v>
                </c:pt>
                <c:pt idx="128354">
                  <c:v>6.157791761E-12</c:v>
                </c:pt>
                <c:pt idx="128355">
                  <c:v>2.093268259E-11</c:v>
                </c:pt>
                <c:pt idx="128356">
                  <c:v>1.864511493E-10</c:v>
                </c:pt>
                <c:pt idx="128357">
                  <c:v>2.7335927359999999E-11</c:v>
                </c:pt>
                <c:pt idx="128358">
                  <c:v>5.4260490390000001E-12</c:v>
                </c:pt>
                <c:pt idx="128359">
                  <c:v>9.8487766099999997E-12</c:v>
                </c:pt>
                <c:pt idx="128360">
                  <c:v>6.1068161770000002E-11</c:v>
                </c:pt>
                <c:pt idx="128361">
                  <c:v>1.5396052140000001E-11</c:v>
                </c:pt>
                <c:pt idx="128362">
                  <c:v>7.8436525089999997E-13</c:v>
                </c:pt>
                <c:pt idx="128363">
                  <c:v>3.5284825699999997E-11</c:v>
                </c:pt>
                <c:pt idx="128364">
                  <c:v>5.8758908459999995E-10</c:v>
                </c:pt>
                <c:pt idx="128365">
                  <c:v>4.68682117E-11</c:v>
                </c:pt>
                <c:pt idx="128366">
                  <c:v>1.335429089E-11</c:v>
                </c:pt>
                <c:pt idx="128367">
                  <c:v>2.079541117E-11</c:v>
                </c:pt>
                <c:pt idx="128368">
                  <c:v>5.1820739800000002E-11</c:v>
                </c:pt>
                <c:pt idx="128369">
                  <c:v>2.5499744189999998E-12</c:v>
                </c:pt>
                <c:pt idx="128370">
                  <c:v>4.1298777829999998E-12</c:v>
                </c:pt>
                <c:pt idx="128371">
                  <c:v>4.8547017570000003E-12</c:v>
                </c:pt>
                <c:pt idx="128372">
                  <c:v>1.2915417979999999E-11</c:v>
                </c:pt>
                <c:pt idx="128373">
                  <c:v>7.623001581E-12</c:v>
                </c:pt>
                <c:pt idx="128374">
                  <c:v>1.720052135E-12</c:v>
                </c:pt>
                <c:pt idx="128375">
                  <c:v>8.9694220450000001E-11</c:v>
                </c:pt>
                <c:pt idx="128376">
                  <c:v>7.0882029839999998E-10</c:v>
                </c:pt>
                <c:pt idx="128377">
                  <c:v>1.220044745E-10</c:v>
                </c:pt>
                <c:pt idx="128378">
                  <c:v>7.675764884E-11</c:v>
                </c:pt>
                <c:pt idx="128379">
                  <c:v>1.2153382839999999E-13</c:v>
                </c:pt>
                <c:pt idx="128380">
                  <c:v>1.968879035E-11</c:v>
                </c:pt>
                <c:pt idx="128381">
                  <c:v>6.5414296889999999E-11</c:v>
                </c:pt>
                <c:pt idx="128382">
                  <c:v>3.1936646500000001E-11</c:v>
                </c:pt>
                <c:pt idx="128383">
                  <c:v>3.9487926390000003E-11</c:v>
                </c:pt>
                <c:pt idx="128384">
                  <c:v>4.2224109439999999E-10</c:v>
                </c:pt>
                <c:pt idx="128385">
                  <c:v>1.883246284E-10</c:v>
                </c:pt>
                <c:pt idx="128386">
                  <c:v>1.4856629519999999E-10</c:v>
                </c:pt>
                <c:pt idx="128387">
                  <c:v>1.125334418E-10</c:v>
                </c:pt>
                <c:pt idx="128388">
                  <c:v>7.4481045149999999E-10</c:v>
                </c:pt>
                <c:pt idx="128389">
                  <c:v>3.2917985709999999E-12</c:v>
                </c:pt>
                <c:pt idx="128390">
                  <c:v>2.3805049629999998E-12</c:v>
                </c:pt>
                <c:pt idx="128391">
                  <c:v>3.6933374920000001E-11</c:v>
                </c:pt>
                <c:pt idx="128392">
                  <c:v>2.4481260209999999E-11</c:v>
                </c:pt>
                <c:pt idx="128393">
                  <c:v>3.3326663749999998E-13</c:v>
                </c:pt>
                <c:pt idx="128394">
                  <c:v>2.0285994019999999E-11</c:v>
                </c:pt>
                <c:pt idx="128395">
                  <c:v>2.0319030840000001E-10</c:v>
                </c:pt>
                <c:pt idx="128396">
                  <c:v>7.5862961880000005E-10</c:v>
                </c:pt>
                <c:pt idx="128397">
                  <c:v>6.0439923450000006E-11</c:v>
                </c:pt>
                <c:pt idx="128398">
                  <c:v>1.019757715E-11</c:v>
                </c:pt>
                <c:pt idx="128399">
                  <c:v>1.263379249E-11</c:v>
                </c:pt>
                <c:pt idx="128400">
                  <c:v>1.968212945E-12</c:v>
                </c:pt>
                <c:pt idx="128401">
                  <c:v>2.0123451340000001E-12</c:v>
                </c:pt>
                <c:pt idx="128402">
                  <c:v>1.9150861989999999E-12</c:v>
                </c:pt>
                <c:pt idx="128403">
                  <c:v>2.8763840719999999E-12</c:v>
                </c:pt>
                <c:pt idx="128404">
                  <c:v>1.9864290139999998E-12</c:v>
                </c:pt>
                <c:pt idx="128405">
                  <c:v>4.9484122480000001E-12</c:v>
                </c:pt>
                <c:pt idx="128406">
                  <c:v>6.5582488700000002E-12</c:v>
                </c:pt>
                <c:pt idx="128407">
                  <c:v>5.8599026849999997E-13</c:v>
                </c:pt>
                <c:pt idx="128408">
                  <c:v>1.5019103560000001E-11</c:v>
                </c:pt>
                <c:pt idx="128409">
                  <c:v>2.899559649E-12</c:v>
                </c:pt>
                <c:pt idx="128410">
                  <c:v>2.673637757E-12</c:v>
                </c:pt>
                <c:pt idx="128411">
                  <c:v>5.6057399780000002E-12</c:v>
                </c:pt>
                <c:pt idx="128412">
                  <c:v>4.2806608010000001E-13</c:v>
                </c:pt>
                <c:pt idx="128413">
                  <c:v>2.912560619E-12</c:v>
                </c:pt>
                <c:pt idx="128414">
                  <c:v>2.36951106E-12</c:v>
                </c:pt>
                <c:pt idx="128415">
                  <c:v>3.6540806379999997E-12</c:v>
                </c:pt>
                <c:pt idx="128416">
                  <c:v>4.5051934899999996E-12</c:v>
                </c:pt>
                <c:pt idx="128417">
                  <c:v>1.9100009730000001E-13</c:v>
                </c:pt>
                <c:pt idx="128418">
                  <c:v>9.5666832669999999E-12</c:v>
                </c:pt>
                <c:pt idx="128419">
                  <c:v>2.595562057E-11</c:v>
                </c:pt>
                <c:pt idx="128420">
                  <c:v>3.3243195240000001E-11</c:v>
                </c:pt>
                <c:pt idx="128421">
                  <c:v>1.5392965889999999E-12</c:v>
                </c:pt>
                <c:pt idx="128422">
                  <c:v>7.7713432989999994E-12</c:v>
                </c:pt>
                <c:pt idx="128423">
                  <c:v>6.702125247E-12</c:v>
                </c:pt>
                <c:pt idx="128424">
                  <c:v>2.812903365E-11</c:v>
                </c:pt>
                <c:pt idx="128425">
                  <c:v>4.1292340899999996E-12</c:v>
                </c:pt>
                <c:pt idx="128426">
                  <c:v>1.2790370860000001E-11</c:v>
                </c:pt>
                <c:pt idx="128427">
                  <c:v>5.3695048599999997E-12</c:v>
                </c:pt>
                <c:pt idx="128428">
                  <c:v>4.428999968E-11</c:v>
                </c:pt>
                <c:pt idx="128429">
                  <c:v>4.2912041510000001E-12</c:v>
                </c:pt>
                <c:pt idx="128430">
                  <c:v>3.5230340839999998E-12</c:v>
                </c:pt>
                <c:pt idx="128431">
                  <c:v>2.6763063859999999E-11</c:v>
                </c:pt>
                <c:pt idx="128432">
                  <c:v>2.3792082750000001E-11</c:v>
                </c:pt>
                <c:pt idx="128433">
                  <c:v>1.114482646E-11</c:v>
                </c:pt>
                <c:pt idx="128434">
                  <c:v>1.8919684440000002E-12</c:v>
                </c:pt>
                <c:pt idx="128435">
                  <c:v>1.8158723489999999E-10</c:v>
                </c:pt>
                <c:pt idx="128436">
                  <c:v>4.2485664389999999E-10</c:v>
                </c:pt>
                <c:pt idx="128437">
                  <c:v>1.5350500539999999E-10</c:v>
                </c:pt>
                <c:pt idx="128438">
                  <c:v>1.4449871850000001E-10</c:v>
                </c:pt>
                <c:pt idx="128439">
                  <c:v>2.089453887E-10</c:v>
                </c:pt>
                <c:pt idx="128440">
                  <c:v>1.6284581000000001E-10</c:v>
                </c:pt>
                <c:pt idx="128441">
                  <c:v>1.309086615E-12</c:v>
                </c:pt>
                <c:pt idx="128442">
                  <c:v>5.1515161109999997E-12</c:v>
                </c:pt>
                <c:pt idx="128443">
                  <c:v>1.7770260190000001E-12</c:v>
                </c:pt>
                <c:pt idx="128444">
                  <c:v>8.7507612289999995E-12</c:v>
                </c:pt>
                <c:pt idx="128445">
                  <c:v>1.8742039559999999E-12</c:v>
                </c:pt>
                <c:pt idx="128446">
                  <c:v>1.95997819E-12</c:v>
                </c:pt>
                <c:pt idx="128447">
                  <c:v>5.3911733039999997E-12</c:v>
                </c:pt>
                <c:pt idx="128448">
                  <c:v>4.050305392E-13</c:v>
                </c:pt>
                <c:pt idx="128449">
                  <c:v>2.256460657E-12</c:v>
                </c:pt>
                <c:pt idx="128450">
                  <c:v>1.1236442690000001E-12</c:v>
                </c:pt>
                <c:pt idx="128451">
                  <c:v>1.3547169980000001E-12</c:v>
                </c:pt>
                <c:pt idx="128452">
                  <c:v>8.483023523E-13</c:v>
                </c:pt>
                <c:pt idx="128453">
                  <c:v>8.1195473139999999E-13</c:v>
                </c:pt>
                <c:pt idx="128454">
                  <c:v>8.522615636E-13</c:v>
                </c:pt>
                <c:pt idx="128455">
                  <c:v>2.5482433799999998E-13</c:v>
                </c:pt>
                <c:pt idx="128456">
                  <c:v>6.876674748E-13</c:v>
                </c:pt>
                <c:pt idx="128457">
                  <c:v>5.1519609740000002E-13</c:v>
                </c:pt>
                <c:pt idx="128458">
                  <c:v>1.6841847580000001E-12</c:v>
                </c:pt>
                <c:pt idx="128459">
                  <c:v>1.304944572E-12</c:v>
                </c:pt>
                <c:pt idx="128460">
                  <c:v>6.7568164539999999E-13</c:v>
                </c:pt>
                <c:pt idx="128461">
                  <c:v>6.9448872320000003E-13</c:v>
                </c:pt>
                <c:pt idx="128462">
                  <c:v>7.0551074390000001E-13</c:v>
                </c:pt>
                <c:pt idx="128463">
                  <c:v>1.3956870139999999E-12</c:v>
                </c:pt>
                <c:pt idx="128464">
                  <c:v>2.2900346850000002E-13</c:v>
                </c:pt>
                <c:pt idx="128465">
                  <c:v>7.1890336500000004E-13</c:v>
                </c:pt>
                <c:pt idx="128466">
                  <c:v>1.1795809539999999E-12</c:v>
                </c:pt>
                <c:pt idx="128467">
                  <c:v>9.7637304139999998E-12</c:v>
                </c:pt>
                <c:pt idx="128468">
                  <c:v>1.1681718800000001E-11</c:v>
                </c:pt>
                <c:pt idx="128469">
                  <c:v>3.8455017260000003E-12</c:v>
                </c:pt>
                <c:pt idx="128470">
                  <c:v>1.6139769160000001E-12</c:v>
                </c:pt>
                <c:pt idx="128471">
                  <c:v>7.0407403920000002E-12</c:v>
                </c:pt>
                <c:pt idx="128472">
                  <c:v>4.0356308729999996E-12</c:v>
                </c:pt>
                <c:pt idx="128473">
                  <c:v>2.4572025830000001E-12</c:v>
                </c:pt>
                <c:pt idx="128474">
                  <c:v>1.247196779E-12</c:v>
                </c:pt>
                <c:pt idx="128475">
                  <c:v>7.7116011430000005E-12</c:v>
                </c:pt>
                <c:pt idx="128476">
                  <c:v>2.5322228639999999E-11</c:v>
                </c:pt>
                <c:pt idx="128477">
                  <c:v>2.1069884819999999E-11</c:v>
                </c:pt>
                <c:pt idx="128478">
                  <c:v>3.9171691619999999E-11</c:v>
                </c:pt>
                <c:pt idx="128479">
                  <c:v>2.496085165E-10</c:v>
                </c:pt>
                <c:pt idx="128480">
                  <c:v>9.577075578E-11</c:v>
                </c:pt>
                <c:pt idx="128481">
                  <c:v>4.3329558870000002E-12</c:v>
                </c:pt>
                <c:pt idx="128482">
                  <c:v>9.5546350650000005E-13</c:v>
                </c:pt>
                <c:pt idx="128483">
                  <c:v>4.5765020900000001E-12</c:v>
                </c:pt>
                <c:pt idx="128484">
                  <c:v>4.8212081159999998E-12</c:v>
                </c:pt>
                <c:pt idx="128485">
                  <c:v>3.6824532889999998E-14</c:v>
                </c:pt>
                <c:pt idx="128486">
                  <c:v>6.201527536E-13</c:v>
                </c:pt>
                <c:pt idx="128487">
                  <c:v>3.2060526280000001E-11</c:v>
                </c:pt>
                <c:pt idx="128488">
                  <c:v>1.288437467E-11</c:v>
                </c:pt>
                <c:pt idx="128489">
                  <c:v>5.5198238690000002E-12</c:v>
                </c:pt>
                <c:pt idx="128490">
                  <c:v>6.3159577349999997E-12</c:v>
                </c:pt>
                <c:pt idx="128491">
                  <c:v>9.0285814970000004E-12</c:v>
                </c:pt>
                <c:pt idx="128492">
                  <c:v>1.659010885E-12</c:v>
                </c:pt>
                <c:pt idx="128493">
                  <c:v>3.1424332649999999E-13</c:v>
                </c:pt>
                <c:pt idx="128494">
                  <c:v>8.9112774230000002E-13</c:v>
                </c:pt>
                <c:pt idx="128495">
                  <c:v>6.3940516570000003E-14</c:v>
                </c:pt>
                <c:pt idx="128496">
                  <c:v>1.007353457E-13</c:v>
                </c:pt>
                <c:pt idx="128497">
                  <c:v>3.7737026130000002E-13</c:v>
                </c:pt>
                <c:pt idx="128498">
                  <c:v>6.7902812170000002E-13</c:v>
                </c:pt>
                <c:pt idx="128499">
                  <c:v>4.8817148240000004E-13</c:v>
                </c:pt>
                <c:pt idx="128500">
                  <c:v>3.7041600300000002E-13</c:v>
                </c:pt>
                <c:pt idx="128501">
                  <c:v>1.432028792E-13</c:v>
                </c:pt>
                <c:pt idx="128502">
                  <c:v>1.4667082419999999E-13</c:v>
                </c:pt>
                <c:pt idx="128503">
                  <c:v>1.3699480739999999E-13</c:v>
                </c:pt>
                <c:pt idx="128504">
                  <c:v>1.346230095E-13</c:v>
                </c:pt>
                <c:pt idx="128505">
                  <c:v>1.282982014E-13</c:v>
                </c:pt>
                <c:pt idx="128506">
                  <c:v>1.320306544E-13</c:v>
                </c:pt>
                <c:pt idx="128507">
                  <c:v>4.037756209E-13</c:v>
                </c:pt>
                <c:pt idx="128508">
                  <c:v>9.8391054799999997E-14</c:v>
                </c:pt>
                <c:pt idx="128509">
                  <c:v>5.2948759290000005E-13</c:v>
                </c:pt>
                <c:pt idx="128510">
                  <c:v>5.7839173619999996E-13</c:v>
                </c:pt>
                <c:pt idx="128511">
                  <c:v>2.0310063859999998E-12</c:v>
                </c:pt>
                <c:pt idx="128512">
                  <c:v>4.3694013079999999E-13</c:v>
                </c:pt>
                <c:pt idx="128513">
                  <c:v>2.8971123540000001E-13</c:v>
                </c:pt>
                <c:pt idx="128514">
                  <c:v>4.7298047560000002E-13</c:v>
                </c:pt>
                <c:pt idx="128515">
                  <c:v>5.9581469349999995E-13</c:v>
                </c:pt>
                <c:pt idx="128516">
                  <c:v>2.4322129999999999E-14</c:v>
                </c:pt>
                <c:pt idx="128517">
                  <c:v>1.019458428E-12</c:v>
                </c:pt>
                <c:pt idx="128518">
                  <c:v>1.2231944250000001E-12</c:v>
                </c:pt>
                <c:pt idx="128519">
                  <c:v>1.6301605280000001E-11</c:v>
                </c:pt>
                <c:pt idx="128520">
                  <c:v>3.3076822519999999E-12</c:v>
                </c:pt>
                <c:pt idx="128521">
                  <c:v>2.4181947520000002E-13</c:v>
                </c:pt>
                <c:pt idx="128522">
                  <c:v>1.454820548E-12</c:v>
                </c:pt>
                <c:pt idx="128523">
                  <c:v>7.0569400300000003E-12</c:v>
                </c:pt>
                <c:pt idx="128524">
                  <c:v>2.4719610790000002E-13</c:v>
                </c:pt>
                <c:pt idx="128525">
                  <c:v>7.190248999E-13</c:v>
                </c:pt>
                <c:pt idx="128526">
                  <c:v>7.3959978089999998E-13</c:v>
                </c:pt>
                <c:pt idx="128527">
                  <c:v>1.3365978209999999E-11</c:v>
                </c:pt>
                <c:pt idx="128528">
                  <c:v>3.7674477830000001E-12</c:v>
                </c:pt>
                <c:pt idx="128529">
                  <c:v>3.4389879120000001E-12</c:v>
                </c:pt>
                <c:pt idx="128530">
                  <c:v>3.197598601E-12</c:v>
                </c:pt>
                <c:pt idx="128531">
                  <c:v>4.1900582340000001E-11</c:v>
                </c:pt>
                <c:pt idx="128532">
                  <c:v>1.7711719499999999E-12</c:v>
                </c:pt>
                <c:pt idx="128533">
                  <c:v>1.2252990109999999E-13</c:v>
                </c:pt>
                <c:pt idx="128534">
                  <c:v>1.6326832030000001E-13</c:v>
                </c:pt>
                <c:pt idx="128535">
                  <c:v>9.180540446E-13</c:v>
                </c:pt>
                <c:pt idx="128536">
                  <c:v>3.6921512470000003E-14</c:v>
                </c:pt>
                <c:pt idx="128537">
                  <c:v>7.0325733610000005E-14</c:v>
                </c:pt>
                <c:pt idx="128538">
                  <c:v>4.3863898950000002E-14</c:v>
                </c:pt>
                <c:pt idx="128539">
                  <c:v>1.046274937E-12</c:v>
                </c:pt>
                <c:pt idx="128540">
                  <c:v>6.0067082650000003E-14</c:v>
                </c:pt>
                <c:pt idx="128541">
                  <c:v>1.5831364260000001E-14</c:v>
                </c:pt>
                <c:pt idx="128542">
                  <c:v>9.8260948309999997E-15</c:v>
                </c:pt>
                <c:pt idx="128543">
                  <c:v>4.5835369330000002E-14</c:v>
                </c:pt>
                <c:pt idx="128544">
                  <c:v>9.462748301E-15</c:v>
                </c:pt>
                <c:pt idx="128545">
                  <c:v>1.947254633E-15</c:v>
                </c:pt>
                <c:pt idx="128546">
                  <c:v>3.5387903069999998E-15</c:v>
                </c:pt>
                <c:pt idx="128547">
                  <c:v>1.00248807E-15</c:v>
                </c:pt>
                <c:pt idx="128548">
                  <c:v>6.130827788E-15</c:v>
                </c:pt>
                <c:pt idx="128549">
                  <c:v>5.992396185E-15</c:v>
                </c:pt>
                <c:pt idx="128550">
                  <c:v>5.2534792749999997E-15</c:v>
                </c:pt>
                <c:pt idx="128551">
                  <c:v>3.0334955390000002E-15</c:v>
                </c:pt>
                <c:pt idx="128552">
                  <c:v>4.8063741630000002E-15</c:v>
                </c:pt>
                <c:pt idx="128553">
                  <c:v>3.5960152279999998E-15</c:v>
                </c:pt>
                <c:pt idx="128554">
                  <c:v>2.0690321030000002E-15</c:v>
                </c:pt>
                <c:pt idx="128555">
                  <c:v>3.317130613E-15</c:v>
                </c:pt>
                <c:pt idx="128556">
                  <c:v>4.5345290089999998E-15</c:v>
                </c:pt>
                <c:pt idx="128557">
                  <c:v>1.0608714410000001E-15</c:v>
                </c:pt>
                <c:pt idx="128558">
                  <c:v>5.1979067640000004E-15</c:v>
                </c:pt>
                <c:pt idx="128559">
                  <c:v>2.3275169429999999E-15</c:v>
                </c:pt>
                <c:pt idx="128560">
                  <c:v>5.2865777370000003E-15</c:v>
                </c:pt>
                <c:pt idx="128561">
                  <c:v>4.9325567970000002E-15</c:v>
                </c:pt>
                <c:pt idx="128562">
                  <c:v>1.4890570980000001E-14</c:v>
                </c:pt>
                <c:pt idx="128563">
                  <c:v>2.960665597E-14</c:v>
                </c:pt>
                <c:pt idx="128564">
                  <c:v>3.5941874349999998E-15</c:v>
                </c:pt>
                <c:pt idx="128565">
                  <c:v>1.8493082790000001E-14</c:v>
                </c:pt>
                <c:pt idx="128566">
                  <c:v>2.1826405369999999E-14</c:v>
                </c:pt>
                <c:pt idx="128567">
                  <c:v>1.8644956189999999E-14</c:v>
                </c:pt>
                <c:pt idx="128568">
                  <c:v>8.4296977040000006E-15</c:v>
                </c:pt>
                <c:pt idx="128569">
                  <c:v>3.7537413179999999E-14</c:v>
                </c:pt>
                <c:pt idx="128570">
                  <c:v>4.124286371E-14</c:v>
                </c:pt>
                <c:pt idx="128571">
                  <c:v>2.5605530400000001E-12</c:v>
                </c:pt>
                <c:pt idx="128572">
                  <c:v>3.5288766499999998E-14</c:v>
                </c:pt>
                <c:pt idx="128573">
                  <c:v>1.523475731E-15</c:v>
                </c:pt>
                <c:pt idx="128574">
                  <c:v>1.159162669E-14</c:v>
                </c:pt>
                <c:pt idx="128575">
                  <c:v>1.333467936E-14</c:v>
                </c:pt>
                <c:pt idx="128576">
                  <c:v>1.77788855E-15</c:v>
                </c:pt>
                <c:pt idx="128577">
                  <c:v>1.573736526E-15</c:v>
                </c:pt>
                <c:pt idx="128578">
                  <c:v>1.7239712520000001E-15</c:v>
                </c:pt>
                <c:pt idx="128579">
                  <c:v>3.206008312E-15</c:v>
                </c:pt>
                <c:pt idx="128580">
                  <c:v>1.3996350729999999E-16</c:v>
                </c:pt>
                <c:pt idx="128581">
                  <c:v>5.6730296869999998E-17</c:v>
                </c:pt>
                <c:pt idx="128582">
                  <c:v>2.585937281E-20</c:v>
                </c:pt>
                <c:pt idx="128583">
                  <c:v>8.2170426240000002E-17</c:v>
                </c:pt>
                <c:pt idx="128584">
                  <c:v>7.5544149919999997E-17</c:v>
                </c:pt>
                <c:pt idx="128585">
                  <c:v>2.0795343689999999E-16</c:v>
                </c:pt>
                <c:pt idx="128586">
                  <c:v>2.5080146140000001E-16</c:v>
                </c:pt>
                <c:pt idx="128587">
                  <c:v>3.3576662729999999E-16</c:v>
                </c:pt>
                <c:pt idx="128588">
                  <c:v>1.9708453860000001E-16</c:v>
                </c:pt>
                <c:pt idx="128589">
                  <c:v>2.6408839849999998E-16</c:v>
                </c:pt>
                <c:pt idx="128590">
                  <c:v>8.1254036859999997E-17</c:v>
                </c:pt>
                <c:pt idx="128591">
                  <c:v>1.771597287E-14</c:v>
                </c:pt>
                <c:pt idx="128592">
                  <c:v>4.0244684690000001E-17</c:v>
                </c:pt>
                <c:pt idx="128593">
                  <c:v>1.8853222339999998E-17</c:v>
                </c:pt>
                <c:pt idx="128594">
                  <c:v>1.20873931E-17</c:v>
                </c:pt>
                <c:pt idx="128595">
                  <c:v>4.012204595E-16</c:v>
                </c:pt>
                <c:pt idx="128596">
                  <c:v>4.025398268E-17</c:v>
                </c:pt>
                <c:pt idx="128597">
                  <c:v>5.9641746019999998E-17</c:v>
                </c:pt>
                <c:pt idx="128598">
                  <c:v>7.1912623599999999E-17</c:v>
                </c:pt>
                <c:pt idx="128599">
                  <c:v>8.2812300930000002E-16</c:v>
                </c:pt>
                <c:pt idx="128600">
                  <c:v>1.4363261570000002E-17</c:v>
                </c:pt>
                <c:pt idx="128601">
                  <c:v>6.6014628590000002E-21</c:v>
                </c:pt>
                <c:pt idx="128602">
                  <c:v>2.3188769960000001E-17</c:v>
                </c:pt>
                <c:pt idx="128603">
                  <c:v>6.194881878E-15</c:v>
                </c:pt>
                <c:pt idx="128604">
                  <c:v>6.324696972E-16</c:v>
                </c:pt>
                <c:pt idx="128605">
                  <c:v>1.1353231880000001E-15</c:v>
                </c:pt>
                <c:pt idx="128606">
                  <c:v>1.717687749E-15</c:v>
                </c:pt>
                <c:pt idx="128607">
                  <c:v>2.6350785429999998E-14</c:v>
                </c:pt>
                <c:pt idx="128608">
                  <c:v>6.6550121849999996E-15</c:v>
                </c:pt>
                <c:pt idx="128609">
                  <c:v>6.215374413E-15</c:v>
                </c:pt>
                <c:pt idx="128610">
                  <c:v>9.6808661309999993E-15</c:v>
                </c:pt>
                <c:pt idx="128611">
                  <c:v>2.8824254850000002E-12</c:v>
                </c:pt>
                <c:pt idx="128612">
                  <c:v>5.8370858080000005E-14</c:v>
                </c:pt>
                <c:pt idx="128613">
                  <c:v>6.9868450760000004E-14</c:v>
                </c:pt>
                <c:pt idx="128614">
                  <c:v>3.1819143590000002E-14</c:v>
                </c:pt>
                <c:pt idx="128615">
                  <c:v>1.9540057929999999E-12</c:v>
                </c:pt>
                <c:pt idx="128616">
                  <c:v>4.4963337109999999E-14</c:v>
                </c:pt>
                <c:pt idx="128617">
                  <c:v>4.7673233399999999E-14</c:v>
                </c:pt>
                <c:pt idx="128618">
                  <c:v>3.3450016749999997E-14</c:v>
                </c:pt>
                <c:pt idx="128619">
                  <c:v>1.2281259149999999E-12</c:v>
                </c:pt>
                <c:pt idx="128620">
                  <c:v>4.9561822479999999E-14</c:v>
                </c:pt>
                <c:pt idx="128621">
                  <c:v>1.2990048279999999E-14</c:v>
                </c:pt>
                <c:pt idx="128622">
                  <c:v>1.419125543E-13</c:v>
                </c:pt>
                <c:pt idx="128623">
                  <c:v>7.6125339990000008E-12</c:v>
                </c:pt>
                <c:pt idx="128624">
                  <c:v>1.9588921420000001E-13</c:v>
                </c:pt>
                <c:pt idx="128625">
                  <c:v>9.8306310189999997E-14</c:v>
                </c:pt>
                <c:pt idx="128626">
                  <c:v>2.99512883E-14</c:v>
                </c:pt>
                <c:pt idx="128627">
                  <c:v>4.1429559000000001E-13</c:v>
                </c:pt>
                <c:pt idx="128628">
                  <c:v>8.3257561799999994E-14</c:v>
                </c:pt>
                <c:pt idx="128629">
                  <c:v>2.7685396559999999E-14</c:v>
                </c:pt>
                <c:pt idx="128630">
                  <c:v>5.2105839629999998E-14</c:v>
                </c:pt>
                <c:pt idx="128631">
                  <c:v>2.4308239910000001E-12</c:v>
                </c:pt>
                <c:pt idx="128632">
                  <c:v>1.065048274E-13</c:v>
                </c:pt>
                <c:pt idx="128633">
                  <c:v>4.4310622100000001E-14</c:v>
                </c:pt>
                <c:pt idx="128634">
                  <c:v>3.8231993029999998E-15</c:v>
                </c:pt>
                <c:pt idx="128635">
                  <c:v>2.540626737E-13</c:v>
                </c:pt>
                <c:pt idx="128636">
                  <c:v>1.3433125650000001E-15</c:v>
                </c:pt>
                <c:pt idx="128637">
                  <c:v>3.2949460499999999E-15</c:v>
                </c:pt>
                <c:pt idx="128638">
                  <c:v>5.1943874060000004E-15</c:v>
                </c:pt>
                <c:pt idx="128639">
                  <c:v>1.6571667719999999E-14</c:v>
                </c:pt>
                <c:pt idx="128640">
                  <c:v>1.091656858E-14</c:v>
                </c:pt>
                <c:pt idx="128641">
                  <c:v>4.6540796739999998E-15</c:v>
                </c:pt>
                <c:pt idx="128642">
                  <c:v>3.4485176229999999E-14</c:v>
                </c:pt>
                <c:pt idx="128643">
                  <c:v>6.6747763939999999E-13</c:v>
                </c:pt>
                <c:pt idx="128644">
                  <c:v>6.6870182240000002E-14</c:v>
                </c:pt>
                <c:pt idx="128645">
                  <c:v>5.184121092E-14</c:v>
                </c:pt>
                <c:pt idx="128646">
                  <c:v>9.9633639739999992E-15</c:v>
                </c:pt>
                <c:pt idx="128647">
                  <c:v>4.4575921770000002E-15</c:v>
                </c:pt>
                <c:pt idx="128648">
                  <c:v>2.889115906E-14</c:v>
                </c:pt>
                <c:pt idx="128649">
                  <c:v>1.8401712809999999E-14</c:v>
                </c:pt>
                <c:pt idx="128650">
                  <c:v>1.376779471E-14</c:v>
                </c:pt>
                <c:pt idx="128651">
                  <c:v>2.6833395399999999E-14</c:v>
                </c:pt>
                <c:pt idx="128652">
                  <c:v>1.146010866E-15</c:v>
                </c:pt>
                <c:pt idx="128653">
                  <c:v>2.2685785609999999E-14</c:v>
                </c:pt>
                <c:pt idx="128654">
                  <c:v>7.1169117450000001E-14</c:v>
                </c:pt>
                <c:pt idx="128655">
                  <c:v>9.3611312519999992E-13</c:v>
                </c:pt>
                <c:pt idx="128656">
                  <c:v>3.494828219E-14</c:v>
                </c:pt>
                <c:pt idx="128657">
                  <c:v>1.356019614E-14</c:v>
                </c:pt>
                <c:pt idx="128658">
                  <c:v>6.5814319310000001E-15</c:v>
                </c:pt>
                <c:pt idx="128659">
                  <c:v>5.0474751989999999E-13</c:v>
                </c:pt>
                <c:pt idx="128660">
                  <c:v>7.9085438539999998E-14</c:v>
                </c:pt>
                <c:pt idx="128661">
                  <c:v>2.3810682859999999E-14</c:v>
                </c:pt>
                <c:pt idx="128662">
                  <c:v>1.6476103950000001E-12</c:v>
                </c:pt>
                <c:pt idx="128663">
                  <c:v>3.1214047490000002E-11</c:v>
                </c:pt>
                <c:pt idx="128664">
                  <c:v>2.214707798E-12</c:v>
                </c:pt>
                <c:pt idx="128665">
                  <c:v>1.9511856390000001E-12</c:v>
                </c:pt>
                <c:pt idx="128666">
                  <c:v>6.5957106390000005E-13</c:v>
                </c:pt>
                <c:pt idx="128667">
                  <c:v>2.4244647619999999E-12</c:v>
                </c:pt>
                <c:pt idx="128668">
                  <c:v>3.8101239359999998E-13</c:v>
                </c:pt>
                <c:pt idx="128669">
                  <c:v>5.4819062350000001E-13</c:v>
                </c:pt>
                <c:pt idx="128670">
                  <c:v>2.4835055229999998E-16</c:v>
                </c:pt>
                <c:pt idx="128671">
                  <c:v>7.9636873709999996E-13</c:v>
                </c:pt>
                <c:pt idx="128672">
                  <c:v>5.9872286960000001E-13</c:v>
                </c:pt>
                <c:pt idx="128673">
                  <c:v>7.4721703130000002E-13</c:v>
                </c:pt>
                <c:pt idx="128674">
                  <c:v>1.446643357E-13</c:v>
                </c:pt>
                <c:pt idx="128675">
                  <c:v>3.032976036E-12</c:v>
                </c:pt>
                <c:pt idx="128676">
                  <c:v>1.1428927909999999E-13</c:v>
                </c:pt>
                <c:pt idx="128677">
                  <c:v>7.0229674610000001E-14</c:v>
                </c:pt>
                <c:pt idx="128678">
                  <c:v>1.68676919E-13</c:v>
                </c:pt>
                <c:pt idx="128679">
                  <c:v>4.278074556E-14</c:v>
                </c:pt>
                <c:pt idx="128680">
                  <c:v>9.1063251310000002E-14</c:v>
                </c:pt>
                <c:pt idx="128681">
                  <c:v>4.8986206250000001E-14</c:v>
                </c:pt>
                <c:pt idx="128682">
                  <c:v>1.134693731E-13</c:v>
                </c:pt>
                <c:pt idx="128683">
                  <c:v>1.3805022420000001E-13</c:v>
                </c:pt>
                <c:pt idx="128684">
                  <c:v>5.1442363680000002E-15</c:v>
                </c:pt>
                <c:pt idx="128685">
                  <c:v>1.2508592610000001E-13</c:v>
                </c:pt>
                <c:pt idx="128686">
                  <c:v>4.9603299929999999E-13</c:v>
                </c:pt>
                <c:pt idx="128687">
                  <c:v>9.2776403680000001E-13</c:v>
                </c:pt>
                <c:pt idx="128688">
                  <c:v>2.1243581519999999E-14</c:v>
                </c:pt>
                <c:pt idx="128689">
                  <c:v>9.5918356759999996E-14</c:v>
                </c:pt>
                <c:pt idx="128690">
                  <c:v>1.4100419030000001E-13</c:v>
                </c:pt>
                <c:pt idx="128691">
                  <c:v>6.5632051879999997E-13</c:v>
                </c:pt>
                <c:pt idx="128692">
                  <c:v>2.976538276E-14</c:v>
                </c:pt>
                <c:pt idx="128693">
                  <c:v>1.2631185599999999E-13</c:v>
                </c:pt>
                <c:pt idx="128694">
                  <c:v>5.2097040440000003E-14</c:v>
                </c:pt>
                <c:pt idx="128695">
                  <c:v>4.8032866410000002E-13</c:v>
                </c:pt>
                <c:pt idx="128696">
                  <c:v>6.4995250570000002E-14</c:v>
                </c:pt>
                <c:pt idx="128697">
                  <c:v>8.3790880399999995E-14</c:v>
                </c:pt>
                <c:pt idx="128698">
                  <c:v>2.443212697E-14</c:v>
                </c:pt>
                <c:pt idx="128699">
                  <c:v>9.0635446329999997E-14</c:v>
                </c:pt>
                <c:pt idx="128700">
                  <c:v>8.9257982449999998E-14</c:v>
                </c:pt>
                <c:pt idx="128701">
                  <c:v>9.6895108100000003E-14</c:v>
                </c:pt>
                <c:pt idx="128702">
                  <c:v>3.9136755759999999E-13</c:v>
                </c:pt>
                <c:pt idx="128703">
                  <c:v>3.532715873E-12</c:v>
                </c:pt>
                <c:pt idx="128704">
                  <c:v>1.078986341E-12</c:v>
                </c:pt>
                <c:pt idx="128705">
                  <c:v>7.3932013879999996E-13</c:v>
                </c:pt>
                <c:pt idx="128706">
                  <c:v>3.547716555E-12</c:v>
                </c:pt>
                <c:pt idx="128707">
                  <c:v>5.921987654E-12</c:v>
                </c:pt>
                <c:pt idx="128708">
                  <c:v>1.001288378E-13</c:v>
                </c:pt>
                <c:pt idx="128709">
                  <c:v>3.2313745639999999E-15</c:v>
                </c:pt>
                <c:pt idx="128710">
                  <c:v>7.336006562E-13</c:v>
                </c:pt>
                <c:pt idx="128711">
                  <c:v>2.0998221499999999E-12</c:v>
                </c:pt>
                <c:pt idx="128712">
                  <c:v>6.3790016379999999E-14</c:v>
                </c:pt>
                <c:pt idx="128713">
                  <c:v>5.1342777159999997E-14</c:v>
                </c:pt>
                <c:pt idx="128714">
                  <c:v>1.1881150439999999E-12</c:v>
                </c:pt>
                <c:pt idx="128715">
                  <c:v>3.3028652110000002E-12</c:v>
                </c:pt>
                <c:pt idx="128716">
                  <c:v>2.9964351739999998E-13</c:v>
                </c:pt>
                <c:pt idx="128717">
                  <c:v>1.282624366E-13</c:v>
                </c:pt>
                <c:pt idx="128718">
                  <c:v>4.294155392E-13</c:v>
                </c:pt>
                <c:pt idx="128719">
                  <c:v>1.987083425E-12</c:v>
                </c:pt>
                <c:pt idx="128720">
                  <c:v>7.949788415E-14</c:v>
                </c:pt>
                <c:pt idx="128721">
                  <c:v>8.117822727E-14</c:v>
                </c:pt>
                <c:pt idx="128722">
                  <c:v>4.385477132E-13</c:v>
                </c:pt>
                <c:pt idx="128723">
                  <c:v>3.931179484E-12</c:v>
                </c:pt>
                <c:pt idx="128724">
                  <c:v>3.7592393409999999E-13</c:v>
                </c:pt>
                <c:pt idx="128725">
                  <c:v>8.0927877409999999E-13</c:v>
                </c:pt>
                <c:pt idx="128726">
                  <c:v>9.2092187950000001E-13</c:v>
                </c:pt>
                <c:pt idx="128727">
                  <c:v>2.4754374969999998E-13</c:v>
                </c:pt>
                <c:pt idx="128728">
                  <c:v>1.403460633E-13</c:v>
                </c:pt>
                <c:pt idx="128729">
                  <c:v>2.0609650450000001E-13</c:v>
                </c:pt>
                <c:pt idx="128730">
                  <c:v>3.4835466940000002E-13</c:v>
                </c:pt>
                <c:pt idx="128731">
                  <c:v>4.0320229659999999E-14</c:v>
                </c:pt>
                <c:pt idx="128732">
                  <c:v>2.257400528E-13</c:v>
                </c:pt>
                <c:pt idx="128733">
                  <c:v>4.9286588719999996E-13</c:v>
                </c:pt>
                <c:pt idx="128734">
                  <c:v>3.0471794590000002E-12</c:v>
                </c:pt>
                <c:pt idx="128735">
                  <c:v>4.9783693319999997E-12</c:v>
                </c:pt>
                <c:pt idx="128736">
                  <c:v>1.6220402790000001E-12</c:v>
                </c:pt>
                <c:pt idx="128737">
                  <c:v>2.586009938E-13</c:v>
                </c:pt>
                <c:pt idx="128738">
                  <c:v>1.155191994E-12</c:v>
                </c:pt>
                <c:pt idx="128739">
                  <c:v>8.9889291450000002E-13</c:v>
                </c:pt>
                <c:pt idx="128740">
                  <c:v>6.0950624470000002E-13</c:v>
                </c:pt>
                <c:pt idx="128741">
                  <c:v>1.9546920780000002E-14</c:v>
                </c:pt>
                <c:pt idx="128742">
                  <c:v>8.5012075950000005E-13</c:v>
                </c:pt>
                <c:pt idx="128743">
                  <c:v>3.4499674379999998E-12</c:v>
                </c:pt>
                <c:pt idx="128744">
                  <c:v>9.9110592139999999E-13</c:v>
                </c:pt>
                <c:pt idx="128745">
                  <c:v>7.679047724E-13</c:v>
                </c:pt>
                <c:pt idx="128746">
                  <c:v>5.104119918E-12</c:v>
                </c:pt>
                <c:pt idx="128747">
                  <c:v>1.467103624E-12</c:v>
                </c:pt>
                <c:pt idx="128748">
                  <c:v>3.207377759E-13</c:v>
                </c:pt>
                <c:pt idx="128749">
                  <c:v>1.8249875949999999E-13</c:v>
                </c:pt>
                <c:pt idx="128750">
                  <c:v>2.2866412520000001E-13</c:v>
                </c:pt>
                <c:pt idx="128751">
                  <c:v>1.220091761E-13</c:v>
                </c:pt>
                <c:pt idx="128752">
                  <c:v>2.413679513E-13</c:v>
                </c:pt>
                <c:pt idx="128753">
                  <c:v>4.761078737E-13</c:v>
                </c:pt>
                <c:pt idx="128754">
                  <c:v>3.9355841460000002E-12</c:v>
                </c:pt>
                <c:pt idx="128755">
                  <c:v>3.7113620770000004E-12</c:v>
                </c:pt>
                <c:pt idx="128756">
                  <c:v>3.3469728759999998E-12</c:v>
                </c:pt>
                <c:pt idx="128757">
                  <c:v>1.722344623E-12</c:v>
                </c:pt>
                <c:pt idx="128758">
                  <c:v>2.3822174970000002E-12</c:v>
                </c:pt>
                <c:pt idx="128759">
                  <c:v>3.1055271549999998E-13</c:v>
                </c:pt>
                <c:pt idx="128760">
                  <c:v>1.267852821E-12</c:v>
                </c:pt>
                <c:pt idx="128761">
                  <c:v>6.5188146730000003E-13</c:v>
                </c:pt>
                <c:pt idx="128762">
                  <c:v>9.6275111590000004E-13</c:v>
                </c:pt>
                <c:pt idx="128763">
                  <c:v>8.126431775E-13</c:v>
                </c:pt>
                <c:pt idx="128764">
                  <c:v>2.3521676580000001E-12</c:v>
                </c:pt>
                <c:pt idx="128765">
                  <c:v>1.122835344E-12</c:v>
                </c:pt>
                <c:pt idx="128766">
                  <c:v>9.1979002949999993E-12</c:v>
                </c:pt>
                <c:pt idx="128767">
                  <c:v>2.9239900950000002E-12</c:v>
                </c:pt>
                <c:pt idx="128768">
                  <c:v>4.8580960759999996E-13</c:v>
                </c:pt>
                <c:pt idx="128769">
                  <c:v>5.6501695590000002E-13</c:v>
                </c:pt>
                <c:pt idx="128770">
                  <c:v>5.0727056099999999E-13</c:v>
                </c:pt>
                <c:pt idx="128771">
                  <c:v>2.4963991099999998E-13</c:v>
                </c:pt>
                <c:pt idx="128772">
                  <c:v>2.175480357E-13</c:v>
                </c:pt>
                <c:pt idx="128773">
                  <c:v>2.1784207759999999E-13</c:v>
                </c:pt>
                <c:pt idx="128774">
                  <c:v>1.5860920270000001E-12</c:v>
                </c:pt>
                <c:pt idx="128775">
                  <c:v>9.5758771770000009E-13</c:v>
                </c:pt>
                <c:pt idx="128776">
                  <c:v>2.782914272E-12</c:v>
                </c:pt>
                <c:pt idx="128777">
                  <c:v>4.060879896E-12</c:v>
                </c:pt>
                <c:pt idx="128778">
                  <c:v>1.029957351E-11</c:v>
                </c:pt>
                <c:pt idx="128779">
                  <c:v>4.2874767510000003E-12</c:v>
                </c:pt>
                <c:pt idx="128780">
                  <c:v>6.8060425860000001E-13</c:v>
                </c:pt>
                <c:pt idx="128781">
                  <c:v>1.790171943E-12</c:v>
                </c:pt>
                <c:pt idx="128782">
                  <c:v>8.8645171140000004E-13</c:v>
                </c:pt>
                <c:pt idx="128783">
                  <c:v>3.1342990940000001E-13</c:v>
                </c:pt>
                <c:pt idx="128784">
                  <c:v>2.7656384849999999E-12</c:v>
                </c:pt>
                <c:pt idx="128785">
                  <c:v>3.4995617410000002E-12</c:v>
                </c:pt>
                <c:pt idx="128786">
                  <c:v>1.6715520139999999E-11</c:v>
                </c:pt>
                <c:pt idx="128787">
                  <c:v>9.0718806789999998E-12</c:v>
                </c:pt>
                <c:pt idx="128788">
                  <c:v>4.1667010009999998E-13</c:v>
                </c:pt>
                <c:pt idx="128789">
                  <c:v>2.5846699549999999E-12</c:v>
                </c:pt>
                <c:pt idx="128790">
                  <c:v>7.2237634759999999E-12</c:v>
                </c:pt>
                <c:pt idx="128791">
                  <c:v>5.6054601460000002E-13</c:v>
                </c:pt>
                <c:pt idx="128792">
                  <c:v>1.2463995449999999E-12</c:v>
                </c:pt>
                <c:pt idx="128793">
                  <c:v>9.9671610980000008E-13</c:v>
                </c:pt>
                <c:pt idx="128794">
                  <c:v>5.488703494E-12</c:v>
                </c:pt>
                <c:pt idx="128795">
                  <c:v>2.8788104160000001E-12</c:v>
                </c:pt>
                <c:pt idx="128796">
                  <c:v>1.5255587489999999E-12</c:v>
                </c:pt>
                <c:pt idx="128797">
                  <c:v>1.454353046E-13</c:v>
                </c:pt>
                <c:pt idx="128798">
                  <c:v>7.7366064589999996E-13</c:v>
                </c:pt>
                <c:pt idx="128799">
                  <c:v>2.0632838390000001E-13</c:v>
                </c:pt>
                <c:pt idx="128800">
                  <c:v>1.666436092E-13</c:v>
                </c:pt>
                <c:pt idx="128801">
                  <c:v>2.5617116580000002E-13</c:v>
                </c:pt>
                <c:pt idx="128802">
                  <c:v>1.661670111E-13</c:v>
                </c:pt>
                <c:pt idx="128803">
                  <c:v>5.4153029270000002E-13</c:v>
                </c:pt>
                <c:pt idx="128804">
                  <c:v>1.984112342E-13</c:v>
                </c:pt>
                <c:pt idx="128805">
                  <c:v>7.553989275E-13</c:v>
                </c:pt>
                <c:pt idx="128806">
                  <c:v>9.2022586519999996E-13</c:v>
                </c:pt>
                <c:pt idx="128807">
                  <c:v>1.3283746E-12</c:v>
                </c:pt>
                <c:pt idx="128808">
                  <c:v>9.4018582119999996E-14</c:v>
                </c:pt>
                <c:pt idx="128809">
                  <c:v>6.6402525579999995E-13</c:v>
                </c:pt>
                <c:pt idx="128810">
                  <c:v>1.9800931470000002E-12</c:v>
                </c:pt>
                <c:pt idx="128811">
                  <c:v>7.7307356760000003E-14</c:v>
                </c:pt>
                <c:pt idx="128812">
                  <c:v>5.7388252279999999E-13</c:v>
                </c:pt>
                <c:pt idx="128813">
                  <c:v>5.3148066060000001E-13</c:v>
                </c:pt>
                <c:pt idx="128814">
                  <c:v>9.2970946670000004E-13</c:v>
                </c:pt>
                <c:pt idx="128815">
                  <c:v>1.9125592549999999E-13</c:v>
                </c:pt>
                <c:pt idx="128816">
                  <c:v>2.6449481969999999E-13</c:v>
                </c:pt>
                <c:pt idx="128817">
                  <c:v>1.7644560769999999E-13</c:v>
                </c:pt>
                <c:pt idx="128818">
                  <c:v>5.8371131859999998E-12</c:v>
                </c:pt>
                <c:pt idx="128819">
                  <c:v>1.433179635E-12</c:v>
                </c:pt>
                <c:pt idx="128820">
                  <c:v>3.5518080310000002E-13</c:v>
                </c:pt>
                <c:pt idx="128821">
                  <c:v>4.9627816459999998E-14</c:v>
                </c:pt>
                <c:pt idx="128822">
                  <c:v>3.2101408959999998E-13</c:v>
                </c:pt>
                <c:pt idx="128823">
                  <c:v>6.3604788590000004E-13</c:v>
                </c:pt>
                <c:pt idx="128824">
                  <c:v>5.4237218009999999E-14</c:v>
                </c:pt>
                <c:pt idx="128825">
                  <c:v>5.4738548010000001E-13</c:v>
                </c:pt>
                <c:pt idx="128826">
                  <c:v>1.018493733E-13</c:v>
                </c:pt>
                <c:pt idx="128827">
                  <c:v>3.8436725870000001E-13</c:v>
                </c:pt>
                <c:pt idx="128828">
                  <c:v>3.8275281590000001E-13</c:v>
                </c:pt>
                <c:pt idx="128829">
                  <c:v>1.3863021180000001E-12</c:v>
                </c:pt>
                <c:pt idx="128830">
                  <c:v>1.148149947E-12</c:v>
                </c:pt>
                <c:pt idx="128831">
                  <c:v>2.407625052E-14</c:v>
                </c:pt>
                <c:pt idx="128832">
                  <c:v>1.7308903380000001E-12</c:v>
                </c:pt>
                <c:pt idx="128833">
                  <c:v>2.299638272E-12</c:v>
                </c:pt>
                <c:pt idx="128834">
                  <c:v>7.4523052270000002E-13</c:v>
                </c:pt>
                <c:pt idx="128835">
                  <c:v>9.9615994310000006E-13</c:v>
                </c:pt>
                <c:pt idx="128836">
                  <c:v>5.5028361359999998E-12</c:v>
                </c:pt>
                <c:pt idx="128837">
                  <c:v>8.9907746819999997E-12</c:v>
                </c:pt>
                <c:pt idx="128838">
                  <c:v>1.65607458E-10</c:v>
                </c:pt>
                <c:pt idx="128839">
                  <c:v>1.0629601699999999E-11</c:v>
                </c:pt>
                <c:pt idx="128840">
                  <c:v>1.2369865040000001E-13</c:v>
                </c:pt>
                <c:pt idx="128841">
                  <c:v>1.5224797870000001E-12</c:v>
                </c:pt>
                <c:pt idx="128842">
                  <c:v>1.649944804E-12</c:v>
                </c:pt>
                <c:pt idx="128843">
                  <c:v>2.6755500130000002E-13</c:v>
                </c:pt>
                <c:pt idx="128844">
                  <c:v>2.4299793660000002E-13</c:v>
                </c:pt>
                <c:pt idx="128845">
                  <c:v>4.395128051E-13</c:v>
                </c:pt>
                <c:pt idx="128846">
                  <c:v>6.3563474739999999E-13</c:v>
                </c:pt>
                <c:pt idx="128847">
                  <c:v>1.1660858739999999E-13</c:v>
                </c:pt>
                <c:pt idx="128848">
                  <c:v>1.218248509E-13</c:v>
                </c:pt>
                <c:pt idx="128849">
                  <c:v>6.9858014090000001E-14</c:v>
                </c:pt>
                <c:pt idx="128850">
                  <c:v>2.3903057779999998E-13</c:v>
                </c:pt>
                <c:pt idx="128851">
                  <c:v>5.3219579110000001E-14</c:v>
                </c:pt>
                <c:pt idx="128852">
                  <c:v>9.9803945249999996E-15</c:v>
                </c:pt>
                <c:pt idx="128853">
                  <c:v>2.3884454500000001E-14</c:v>
                </c:pt>
                <c:pt idx="128854">
                  <c:v>3.4265778110000001E-13</c:v>
                </c:pt>
                <c:pt idx="128855">
                  <c:v>1.7740773860000001E-14</c:v>
                </c:pt>
                <c:pt idx="128856">
                  <c:v>1.5520301859999999E-14</c:v>
                </c:pt>
                <c:pt idx="128857">
                  <c:v>2.2434206810000001E-13</c:v>
                </c:pt>
                <c:pt idx="128858">
                  <c:v>6.7449695020000001E-12</c:v>
                </c:pt>
                <c:pt idx="128859">
                  <c:v>2.2836392989999999E-13</c:v>
                </c:pt>
                <c:pt idx="128860">
                  <c:v>4.9388601250000002E-14</c:v>
                </c:pt>
                <c:pt idx="128861">
                  <c:v>6.4200995380000001E-14</c:v>
                </c:pt>
                <c:pt idx="128862">
                  <c:v>2.4152249719999998E-13</c:v>
                </c:pt>
                <c:pt idx="128863">
                  <c:v>9.6617662209999999E-14</c:v>
                </c:pt>
                <c:pt idx="128864">
                  <c:v>1.8427045740000001E-13</c:v>
                </c:pt>
                <c:pt idx="128865">
                  <c:v>3.6087444620000002E-13</c:v>
                </c:pt>
                <c:pt idx="128866">
                  <c:v>3.27073913E-12</c:v>
                </c:pt>
                <c:pt idx="128867">
                  <c:v>5.330544813E-13</c:v>
                </c:pt>
                <c:pt idx="128868">
                  <c:v>8.7203265369999997E-13</c:v>
                </c:pt>
                <c:pt idx="128869">
                  <c:v>4.7293741620000001E-13</c:v>
                </c:pt>
                <c:pt idx="128870">
                  <c:v>2.9386500650000002E-11</c:v>
                </c:pt>
                <c:pt idx="128871">
                  <c:v>3.4295274229999998E-13</c:v>
                </c:pt>
                <c:pt idx="128872">
                  <c:v>9.4284084379999993E-13</c:v>
                </c:pt>
                <c:pt idx="128873">
                  <c:v>1.1122524589999999E-12</c:v>
                </c:pt>
                <c:pt idx="128874">
                  <c:v>1.039298061E-11</c:v>
                </c:pt>
                <c:pt idx="128875">
                  <c:v>6.3675926979999995E-13</c:v>
                </c:pt>
                <c:pt idx="128876">
                  <c:v>1.6628817489999999E-12</c:v>
                </c:pt>
                <c:pt idx="128877">
                  <c:v>1.104519206E-12</c:v>
                </c:pt>
                <c:pt idx="128878">
                  <c:v>2.680133649E-10</c:v>
                </c:pt>
                <c:pt idx="128879">
                  <c:v>2.2418339520000001E-12</c:v>
                </c:pt>
                <c:pt idx="128880">
                  <c:v>6.4931708780000003E-13</c:v>
                </c:pt>
                <c:pt idx="128881">
                  <c:v>3.6080193780000002E-12</c:v>
                </c:pt>
                <c:pt idx="128882">
                  <c:v>6.9146058890000005E-11</c:v>
                </c:pt>
                <c:pt idx="128883">
                  <c:v>8.7364451470000001E-13</c:v>
                </c:pt>
                <c:pt idx="128884">
                  <c:v>9.6663099980000007E-13</c:v>
                </c:pt>
                <c:pt idx="128885">
                  <c:v>1.135871866E-12</c:v>
                </c:pt>
                <c:pt idx="128886">
                  <c:v>1.6776829410000001E-11</c:v>
                </c:pt>
                <c:pt idx="128887">
                  <c:v>5.6792236810000004E-13</c:v>
                </c:pt>
                <c:pt idx="128888">
                  <c:v>5.9033199139999998E-13</c:v>
                </c:pt>
                <c:pt idx="128889">
                  <c:v>2.0324559399999999E-13</c:v>
                </c:pt>
                <c:pt idx="128890">
                  <c:v>4.7035915709999997E-11</c:v>
                </c:pt>
                <c:pt idx="128891">
                  <c:v>2.340849302E-13</c:v>
                </c:pt>
                <c:pt idx="128892">
                  <c:v>1.3737475980000001E-13</c:v>
                </c:pt>
                <c:pt idx="128893">
                  <c:v>9.5330703339999999E-14</c:v>
                </c:pt>
                <c:pt idx="128894">
                  <c:v>5.3871202919999996E-13</c:v>
                </c:pt>
                <c:pt idx="128895">
                  <c:v>2.685501446E-14</c:v>
                </c:pt>
                <c:pt idx="128896">
                  <c:v>9.4986919269999992E-15</c:v>
                </c:pt>
                <c:pt idx="128897">
                  <c:v>1.5807871530000001E-15</c:v>
                </c:pt>
                <c:pt idx="128898">
                  <c:v>5.683415085E-17</c:v>
                </c:pt>
                <c:pt idx="128899">
                  <c:v>2.035082503E-15</c:v>
                </c:pt>
                <c:pt idx="128900">
                  <c:v>5.7678648110000001E-15</c:v>
                </c:pt>
                <c:pt idx="128901">
                  <c:v>7.6400718970000006E-15</c:v>
                </c:pt>
                <c:pt idx="128902">
                  <c:v>5.17133425E-13</c:v>
                </c:pt>
                <c:pt idx="128903">
                  <c:v>5.4494444620000003E-15</c:v>
                </c:pt>
                <c:pt idx="128904">
                  <c:v>4.3916511430000002E-15</c:v>
                </c:pt>
                <c:pt idx="128905">
                  <c:v>3.0568684149999998E-15</c:v>
                </c:pt>
                <c:pt idx="128906">
                  <c:v>1.215559242E-15</c:v>
                </c:pt>
                <c:pt idx="128907">
                  <c:v>5.2283939399999998E-15</c:v>
                </c:pt>
                <c:pt idx="128908">
                  <c:v>1.1887682449999999E-14</c:v>
                </c:pt>
                <c:pt idx="128909">
                  <c:v>8.1192224580000006E-14</c:v>
                </c:pt>
                <c:pt idx="128910">
                  <c:v>2.2360181089999999E-11</c:v>
                </c:pt>
                <c:pt idx="128911">
                  <c:v>3.9959191220000002E-13</c:v>
                </c:pt>
                <c:pt idx="128912">
                  <c:v>3.3508417660000001E-13</c:v>
                </c:pt>
                <c:pt idx="128913">
                  <c:v>9.6949494799999996E-14</c:v>
                </c:pt>
                <c:pt idx="128914">
                  <c:v>1.7757693230000001E-12</c:v>
                </c:pt>
                <c:pt idx="128915">
                  <c:v>7.2613745489999996E-13</c:v>
                </c:pt>
                <c:pt idx="128916">
                  <c:v>6.0154476059999996E-13</c:v>
                </c:pt>
                <c:pt idx="128917">
                  <c:v>4.0496215290000001E-13</c:v>
                </c:pt>
                <c:pt idx="128918">
                  <c:v>2.9792303839999999E-11</c:v>
                </c:pt>
                <c:pt idx="128919">
                  <c:v>2.8396035520000001E-12</c:v>
                </c:pt>
                <c:pt idx="128920">
                  <c:v>2.8197300500000002E-12</c:v>
                </c:pt>
                <c:pt idx="128921">
                  <c:v>4.8694372920000004E-13</c:v>
                </c:pt>
                <c:pt idx="128922">
                  <c:v>9.8053288439999997E-11</c:v>
                </c:pt>
                <c:pt idx="128923">
                  <c:v>6.6355307879999997E-13</c:v>
                </c:pt>
                <c:pt idx="128924">
                  <c:v>5.2789644009999998E-13</c:v>
                </c:pt>
                <c:pt idx="128925">
                  <c:v>9.9099587260000004E-13</c:v>
                </c:pt>
                <c:pt idx="128926">
                  <c:v>1.072980604E-11</c:v>
                </c:pt>
                <c:pt idx="128927">
                  <c:v>7.9892447190000005E-13</c:v>
                </c:pt>
                <c:pt idx="128928">
                  <c:v>2.016192777E-13</c:v>
                </c:pt>
                <c:pt idx="128929">
                  <c:v>8.6590585249999992E-12</c:v>
                </c:pt>
                <c:pt idx="128930">
                  <c:v>4.6873447310000002E-10</c:v>
                </c:pt>
                <c:pt idx="128931">
                  <c:v>1.13516507E-11</c:v>
                </c:pt>
                <c:pt idx="128932">
                  <c:v>6.9411959520000004E-12</c:v>
                </c:pt>
                <c:pt idx="128933">
                  <c:v>1.0091852780000001E-12</c:v>
                </c:pt>
                <c:pt idx="128934">
                  <c:v>1.5807312569999999E-11</c:v>
                </c:pt>
                <c:pt idx="128935">
                  <c:v>1.076078862E-12</c:v>
                </c:pt>
                <c:pt idx="128936">
                  <c:v>1.135140999E-12</c:v>
                </c:pt>
                <c:pt idx="128937">
                  <c:v>6.4516482419999998E-14</c:v>
                </c:pt>
                <c:pt idx="128938">
                  <c:v>2.7039977949999999E-12</c:v>
                </c:pt>
                <c:pt idx="128939">
                  <c:v>6.5420399909999999E-13</c:v>
                </c:pt>
                <c:pt idx="128940">
                  <c:v>7.4703327060000001E-13</c:v>
                </c:pt>
                <c:pt idx="128941">
                  <c:v>1.511765802E-13</c:v>
                </c:pt>
                <c:pt idx="128942">
                  <c:v>2.9716624679999999E-12</c:v>
                </c:pt>
                <c:pt idx="128943">
                  <c:v>1.8670974660000001E-13</c:v>
                </c:pt>
                <c:pt idx="128944">
                  <c:v>1.4667114159999999E-13</c:v>
                </c:pt>
                <c:pt idx="128945">
                  <c:v>1.2387031340000001E-13</c:v>
                </c:pt>
                <c:pt idx="128946">
                  <c:v>1.02974162E-13</c:v>
                </c:pt>
                <c:pt idx="128947">
                  <c:v>1.435079663E-13</c:v>
                </c:pt>
                <c:pt idx="128948">
                  <c:v>1.448891322E-13</c:v>
                </c:pt>
                <c:pt idx="128949">
                  <c:v>1.4619411480000001E-13</c:v>
                </c:pt>
                <c:pt idx="128950">
                  <c:v>1.5490755169999999E-13</c:v>
                </c:pt>
                <c:pt idx="128951">
                  <c:v>2.2529246530000001E-13</c:v>
                </c:pt>
                <c:pt idx="128952">
                  <c:v>3.5084958810000001E-13</c:v>
                </c:pt>
                <c:pt idx="128953">
                  <c:v>9.2704434529999994E-14</c:v>
                </c:pt>
                <c:pt idx="128954">
                  <c:v>2.0380273100000001E-12</c:v>
                </c:pt>
                <c:pt idx="128955">
                  <c:v>4.0096987809999999E-13</c:v>
                </c:pt>
                <c:pt idx="128956">
                  <c:v>5.8685371790000002E-13</c:v>
                </c:pt>
                <c:pt idx="128957">
                  <c:v>1.522535553E-13</c:v>
                </c:pt>
                <c:pt idx="128958">
                  <c:v>2.16476404E-12</c:v>
                </c:pt>
                <c:pt idx="128959">
                  <c:v>1.099213906E-12</c:v>
                </c:pt>
                <c:pt idx="128960">
                  <c:v>1.045280392E-12</c:v>
                </c:pt>
                <c:pt idx="128961">
                  <c:v>9.2170610409999996E-13</c:v>
                </c:pt>
                <c:pt idx="128962">
                  <c:v>3.605086764E-12</c:v>
                </c:pt>
                <c:pt idx="128963">
                  <c:v>2.0107360849999998E-12</c:v>
                </c:pt>
                <c:pt idx="128964">
                  <c:v>1.292148037E-12</c:v>
                </c:pt>
                <c:pt idx="128965">
                  <c:v>5.7300888699999998E-12</c:v>
                </c:pt>
                <c:pt idx="128966">
                  <c:v>1.8689660129999999E-11</c:v>
                </c:pt>
                <c:pt idx="128967">
                  <c:v>4.7566757490000003E-12</c:v>
                </c:pt>
                <c:pt idx="128968">
                  <c:v>1.593164177E-12</c:v>
                </c:pt>
                <c:pt idx="128969">
                  <c:v>3.193766574E-11</c:v>
                </c:pt>
                <c:pt idx="128970">
                  <c:v>4.2656285030000001E-10</c:v>
                </c:pt>
                <c:pt idx="128971">
                  <c:v>6.2315913390000004E-11</c:v>
                </c:pt>
                <c:pt idx="128972">
                  <c:v>3.9793248760000002E-11</c:v>
                </c:pt>
                <c:pt idx="128973">
                  <c:v>4.6597000780000001E-11</c:v>
                </c:pt>
                <c:pt idx="128974">
                  <c:v>2.24847918E-10</c:v>
                </c:pt>
                <c:pt idx="128975">
                  <c:v>2.899213791E-13</c:v>
                </c:pt>
                <c:pt idx="128976">
                  <c:v>1.0575233800000001E-12</c:v>
                </c:pt>
                <c:pt idx="128977">
                  <c:v>2.6241501970000001E-12</c:v>
                </c:pt>
                <c:pt idx="128978">
                  <c:v>2.3664531259999999E-11</c:v>
                </c:pt>
                <c:pt idx="128979">
                  <c:v>5.280463587E-13</c:v>
                </c:pt>
                <c:pt idx="128980">
                  <c:v>8.4858046040000004E-13</c:v>
                </c:pt>
                <c:pt idx="128981">
                  <c:v>6.595584088E-12</c:v>
                </c:pt>
                <c:pt idx="128982">
                  <c:v>2.29958899E-11</c:v>
                </c:pt>
                <c:pt idx="128983">
                  <c:v>2.252287846E-12</c:v>
                </c:pt>
                <c:pt idx="128984">
                  <c:v>1.115993615E-13</c:v>
                </c:pt>
                <c:pt idx="128985">
                  <c:v>1.2467567280000001E-12</c:v>
                </c:pt>
                <c:pt idx="128986">
                  <c:v>6.2755537790000003E-12</c:v>
                </c:pt>
                <c:pt idx="128987">
                  <c:v>2.6736053789999998E-13</c:v>
                </c:pt>
                <c:pt idx="128988">
                  <c:v>9.4783038989999998E-14</c:v>
                </c:pt>
                <c:pt idx="128989">
                  <c:v>3.940998062E-13</c:v>
                </c:pt>
                <c:pt idx="128990">
                  <c:v>6.303416087E-12</c:v>
                </c:pt>
                <c:pt idx="128991">
                  <c:v>2.666530449E-14</c:v>
                </c:pt>
                <c:pt idx="128992">
                  <c:v>4.9356054600000001E-13</c:v>
                </c:pt>
                <c:pt idx="128993">
                  <c:v>9.5511975890000005E-13</c:v>
                </c:pt>
                <c:pt idx="128994">
                  <c:v>5.4620238769999999E-13</c:v>
                </c:pt>
                <c:pt idx="128995">
                  <c:v>4.85969106E-13</c:v>
                </c:pt>
                <c:pt idx="128996">
                  <c:v>5.1298522839999998E-13</c:v>
                </c:pt>
                <c:pt idx="128997">
                  <c:v>5.0882407370000002E-13</c:v>
                </c:pt>
                <c:pt idx="128998">
                  <c:v>6.3346050270000001E-13</c:v>
                </c:pt>
                <c:pt idx="128999">
                  <c:v>4.9557309380000005E-13</c:v>
                </c:pt>
                <c:pt idx="129000">
                  <c:v>3.5697928489999998E-13</c:v>
                </c:pt>
                <c:pt idx="129001">
                  <c:v>8.9923714979999994E-14</c:v>
                </c:pt>
                <c:pt idx="129002">
                  <c:v>2.5463345950000001E-12</c:v>
                </c:pt>
                <c:pt idx="129003">
                  <c:v>7.3434704920000004E-13</c:v>
                </c:pt>
                <c:pt idx="129004">
                  <c:v>2.472918813E-12</c:v>
                </c:pt>
                <c:pt idx="129005">
                  <c:v>6.2651521349999997E-13</c:v>
                </c:pt>
                <c:pt idx="129006">
                  <c:v>3.4062495969999998E-12</c:v>
                </c:pt>
                <c:pt idx="129007">
                  <c:v>1.8243743389999999E-12</c:v>
                </c:pt>
                <c:pt idx="129008">
                  <c:v>3.4345512330000002E-12</c:v>
                </c:pt>
                <c:pt idx="129009">
                  <c:v>1.209730894E-12</c:v>
                </c:pt>
                <c:pt idx="129010">
                  <c:v>2.5164686259999999E-11</c:v>
                </c:pt>
                <c:pt idx="129011">
                  <c:v>2.6463675590000001E-11</c:v>
                </c:pt>
                <c:pt idx="129012">
                  <c:v>4.3235548100000003E-11</c:v>
                </c:pt>
                <c:pt idx="129013">
                  <c:v>1.0232021370000001E-10</c:v>
                </c:pt>
                <c:pt idx="129014">
                  <c:v>2.8228178310000002E-10</c:v>
                </c:pt>
                <c:pt idx="129015">
                  <c:v>2.6604750269999999E-12</c:v>
                </c:pt>
                <c:pt idx="129016">
                  <c:v>5.0819072399999996E-12</c:v>
                </c:pt>
                <c:pt idx="129017">
                  <c:v>1.1497798830000001E-11</c:v>
                </c:pt>
                <c:pt idx="129018">
                  <c:v>1.235960606E-11</c:v>
                </c:pt>
                <c:pt idx="129019">
                  <c:v>1.767379715E-12</c:v>
                </c:pt>
                <c:pt idx="129020">
                  <c:v>7.9115907150000001E-12</c:v>
                </c:pt>
                <c:pt idx="129021">
                  <c:v>9.1850501220000003E-11</c:v>
                </c:pt>
                <c:pt idx="129022">
                  <c:v>1.6647414960000001E-10</c:v>
                </c:pt>
                <c:pt idx="129023">
                  <c:v>5.9032786089999998E-11</c:v>
                </c:pt>
                <c:pt idx="129024">
                  <c:v>3.2423167359999997E-11</c:v>
                </c:pt>
                <c:pt idx="129025">
                  <c:v>2.2566415090000001E-11</c:v>
                </c:pt>
                <c:pt idx="129026">
                  <c:v>1.322400079E-11</c:v>
                </c:pt>
                <c:pt idx="129027">
                  <c:v>8.0395765890000004E-12</c:v>
                </c:pt>
                <c:pt idx="129028">
                  <c:v>5.6051645950000003E-12</c:v>
                </c:pt>
                <c:pt idx="129029">
                  <c:v>2.3698607489999998E-12</c:v>
                </c:pt>
                <c:pt idx="129030">
                  <c:v>2.829007209E-12</c:v>
                </c:pt>
                <c:pt idx="129031">
                  <c:v>1.0543776240000001E-11</c:v>
                </c:pt>
                <c:pt idx="129032">
                  <c:v>5.0879827509999998E-12</c:v>
                </c:pt>
                <c:pt idx="129033">
                  <c:v>1.2393399780000001E-11</c:v>
                </c:pt>
                <c:pt idx="129034">
                  <c:v>1.0733261540000001E-11</c:v>
                </c:pt>
                <c:pt idx="129035">
                  <c:v>9.6689947170000005E-13</c:v>
                </c:pt>
                <c:pt idx="129036">
                  <c:v>1.756897268E-12</c:v>
                </c:pt>
                <c:pt idx="129037">
                  <c:v>1.6030009679999999E-12</c:v>
                </c:pt>
                <c:pt idx="129038">
                  <c:v>7.7643338640000003E-13</c:v>
                </c:pt>
                <c:pt idx="129039">
                  <c:v>7.8638548540000003E-13</c:v>
                </c:pt>
                <c:pt idx="129040">
                  <c:v>6.9745301789999997E-13</c:v>
                </c:pt>
                <c:pt idx="129041">
                  <c:v>7.5985977679999997E-13</c:v>
                </c:pt>
                <c:pt idx="129042">
                  <c:v>3.2558661069999999E-14</c:v>
                </c:pt>
                <c:pt idx="129043">
                  <c:v>1.1031949169999999E-12</c:v>
                </c:pt>
                <c:pt idx="129044">
                  <c:v>1.8039751329999999E-12</c:v>
                </c:pt>
                <c:pt idx="129045">
                  <c:v>6.6944269929999999E-13</c:v>
                </c:pt>
                <c:pt idx="129046">
                  <c:v>1.0232002289999999E-12</c:v>
                </c:pt>
                <c:pt idx="129047">
                  <c:v>8.2705637280000001E-13</c:v>
                </c:pt>
                <c:pt idx="129048">
                  <c:v>5.7285425090000003E-13</c:v>
                </c:pt>
                <c:pt idx="129049">
                  <c:v>1.5509272569999999E-12</c:v>
                </c:pt>
                <c:pt idx="129050">
                  <c:v>1.1856536020000001E-12</c:v>
                </c:pt>
                <c:pt idx="129051">
                  <c:v>7.7302504520000001E-13</c:v>
                </c:pt>
                <c:pt idx="129052">
                  <c:v>2.8618833430000002E-13</c:v>
                </c:pt>
                <c:pt idx="129053">
                  <c:v>1.80885354E-11</c:v>
                </c:pt>
                <c:pt idx="129054">
                  <c:v>1.8156805030000001E-11</c:v>
                </c:pt>
                <c:pt idx="129055">
                  <c:v>3.9063285439999997E-12</c:v>
                </c:pt>
                <c:pt idx="129056">
                  <c:v>2.7502316160000001E-12</c:v>
                </c:pt>
                <c:pt idx="129057">
                  <c:v>9.9324214769999994E-12</c:v>
                </c:pt>
                <c:pt idx="129058">
                  <c:v>8.7213676150000006E-12</c:v>
                </c:pt>
                <c:pt idx="129059">
                  <c:v>1.9367365839999998E-12</c:v>
                </c:pt>
                <c:pt idx="129060">
                  <c:v>1.3499210889999999E-12</c:v>
                </c:pt>
                <c:pt idx="129061">
                  <c:v>4.5018455030000002E-11</c:v>
                </c:pt>
                <c:pt idx="129062">
                  <c:v>1.006472896E-10</c:v>
                </c:pt>
                <c:pt idx="129063">
                  <c:v>5.4124109220000003E-11</c:v>
                </c:pt>
                <c:pt idx="129064">
                  <c:v>8.044804053E-11</c:v>
                </c:pt>
                <c:pt idx="129065">
                  <c:v>3.8870167860000002E-10</c:v>
                </c:pt>
                <c:pt idx="129066">
                  <c:v>1.510631114E-10</c:v>
                </c:pt>
                <c:pt idx="129067">
                  <c:v>2.5218397310000001E-12</c:v>
                </c:pt>
                <c:pt idx="129068">
                  <c:v>4.3043392029999997E-12</c:v>
                </c:pt>
                <c:pt idx="129069">
                  <c:v>8.3651131759999999E-12</c:v>
                </c:pt>
                <c:pt idx="129070">
                  <c:v>1.4869828239999999E-11</c:v>
                </c:pt>
                <c:pt idx="129071">
                  <c:v>1.508144813E-12</c:v>
                </c:pt>
                <c:pt idx="129072">
                  <c:v>6.6805334779999999E-12</c:v>
                </c:pt>
                <c:pt idx="129073">
                  <c:v>1.25488007E-11</c:v>
                </c:pt>
                <c:pt idx="129074">
                  <c:v>1.7592914919999999E-11</c:v>
                </c:pt>
                <c:pt idx="129075">
                  <c:v>7.4670626170000004E-14</c:v>
                </c:pt>
                <c:pt idx="129076">
                  <c:v>2.765122985E-12</c:v>
                </c:pt>
                <c:pt idx="129077">
                  <c:v>7.0553651200000002E-12</c:v>
                </c:pt>
                <c:pt idx="129078">
                  <c:v>6.169512779E-14</c:v>
                </c:pt>
                <c:pt idx="129079">
                  <c:v>1.806995559E-12</c:v>
                </c:pt>
                <c:pt idx="129080">
                  <c:v>1.9511459499999999E-12</c:v>
                </c:pt>
                <c:pt idx="129081">
                  <c:v>2.3826643289999998E-12</c:v>
                </c:pt>
                <c:pt idx="129082">
                  <c:v>2.5700468680000002E-13</c:v>
                </c:pt>
                <c:pt idx="129083">
                  <c:v>1.1816169789999999E-12</c:v>
                </c:pt>
                <c:pt idx="129084">
                  <c:v>5.7909219939999999E-13</c:v>
                </c:pt>
                <c:pt idx="129085">
                  <c:v>6.4621525539999996E-12</c:v>
                </c:pt>
                <c:pt idx="129086">
                  <c:v>1.9118930259999999E-12</c:v>
                </c:pt>
                <c:pt idx="129087">
                  <c:v>1.570075904E-12</c:v>
                </c:pt>
                <c:pt idx="129088">
                  <c:v>3.590508613E-13</c:v>
                </c:pt>
                <c:pt idx="129089">
                  <c:v>8.8081138029999998E-13</c:v>
                </c:pt>
                <c:pt idx="129090">
                  <c:v>1.1494641980000001E-12</c:v>
                </c:pt>
                <c:pt idx="129091">
                  <c:v>5.754422724E-13</c:v>
                </c:pt>
                <c:pt idx="129092">
                  <c:v>1.5935349779999999E-13</c:v>
                </c:pt>
                <c:pt idx="129093">
                  <c:v>5.2795742770000005E-13</c:v>
                </c:pt>
                <c:pt idx="129094">
                  <c:v>8.3795599640000002E-13</c:v>
                </c:pt>
                <c:pt idx="129095">
                  <c:v>5.2071574570000003E-13</c:v>
                </c:pt>
                <c:pt idx="129096">
                  <c:v>7.0241516229999999E-13</c:v>
                </c:pt>
                <c:pt idx="129097">
                  <c:v>8.7304529260000005E-13</c:v>
                </c:pt>
                <c:pt idx="129098">
                  <c:v>8.3917131510000002E-13</c:v>
                </c:pt>
                <c:pt idx="129099">
                  <c:v>2.0666053690000002E-12</c:v>
                </c:pt>
                <c:pt idx="129100">
                  <c:v>1.567628741E-12</c:v>
                </c:pt>
                <c:pt idx="129101">
                  <c:v>1.4647177579999999E-12</c:v>
                </c:pt>
                <c:pt idx="129102">
                  <c:v>5.3738056739999997E-12</c:v>
                </c:pt>
                <c:pt idx="129103">
                  <c:v>1.1399281820000001E-11</c:v>
                </c:pt>
                <c:pt idx="129104">
                  <c:v>1.103744534E-11</c:v>
                </c:pt>
                <c:pt idx="129105">
                  <c:v>2.9438044450000002E-10</c:v>
                </c:pt>
                <c:pt idx="129106">
                  <c:v>5.0558431759999999E-11</c:v>
                </c:pt>
                <c:pt idx="129107">
                  <c:v>9.8865736659999999E-12</c:v>
                </c:pt>
                <c:pt idx="129108">
                  <c:v>1.6764604779999998E-11</c:v>
                </c:pt>
                <c:pt idx="129109">
                  <c:v>1.0418043870000001E-11</c:v>
                </c:pt>
                <c:pt idx="129110">
                  <c:v>1.093479285E-13</c:v>
                </c:pt>
                <c:pt idx="129111">
                  <c:v>5.6318718910000001E-12</c:v>
                </c:pt>
                <c:pt idx="129112">
                  <c:v>8.7784377819999996E-12</c:v>
                </c:pt>
                <c:pt idx="129113">
                  <c:v>1.8837583759999999E-11</c:v>
                </c:pt>
                <c:pt idx="129114">
                  <c:v>6.9726883959999999E-12</c:v>
                </c:pt>
                <c:pt idx="129115">
                  <c:v>8.0403816290000001E-12</c:v>
                </c:pt>
                <c:pt idx="129116">
                  <c:v>3.1809996419999999E-12</c:v>
                </c:pt>
                <c:pt idx="129117">
                  <c:v>1.972005828E-11</c:v>
                </c:pt>
                <c:pt idx="129118">
                  <c:v>2.269710178E-13</c:v>
                </c:pt>
                <c:pt idx="129119">
                  <c:v>2.763854436E-12</c:v>
                </c:pt>
                <c:pt idx="129120">
                  <c:v>1.1343052070000001E-12</c:v>
                </c:pt>
                <c:pt idx="129121">
                  <c:v>5.3015284729999999E-12</c:v>
                </c:pt>
                <c:pt idx="129122">
                  <c:v>6.861156572E-13</c:v>
                </c:pt>
                <c:pt idx="129123">
                  <c:v>1.1412237209999999E-12</c:v>
                </c:pt>
                <c:pt idx="129124">
                  <c:v>2.6423404500000001E-12</c:v>
                </c:pt>
                <c:pt idx="129125">
                  <c:v>5.6341382439999998E-11</c:v>
                </c:pt>
                <c:pt idx="129126">
                  <c:v>3.2229032020000001E-12</c:v>
                </c:pt>
                <c:pt idx="129127">
                  <c:v>6.9077463420000005E-13</c:v>
                </c:pt>
                <c:pt idx="129128">
                  <c:v>3.5499365599999998E-13</c:v>
                </c:pt>
                <c:pt idx="129129">
                  <c:v>1.198551878E-12</c:v>
                </c:pt>
                <c:pt idx="129130">
                  <c:v>6.0766483370000004E-13</c:v>
                </c:pt>
                <c:pt idx="129131">
                  <c:v>1.072181998E-12</c:v>
                </c:pt>
                <c:pt idx="129132">
                  <c:v>1.8645141240000001E-12</c:v>
                </c:pt>
                <c:pt idx="129133">
                  <c:v>6.3093782240000001E-12</c:v>
                </c:pt>
                <c:pt idx="129134">
                  <c:v>2.6398429259999998E-12</c:v>
                </c:pt>
                <c:pt idx="129135">
                  <c:v>3.1076880510000001E-12</c:v>
                </c:pt>
                <c:pt idx="129136">
                  <c:v>9.5103153860000008E-13</c:v>
                </c:pt>
                <c:pt idx="129137">
                  <c:v>2.0260493859999999E-11</c:v>
                </c:pt>
                <c:pt idx="129138">
                  <c:v>1.1560064239999999E-13</c:v>
                </c:pt>
                <c:pt idx="129139">
                  <c:v>1.435800886E-12</c:v>
                </c:pt>
                <c:pt idx="129140">
                  <c:v>7.6462877240000003E-13</c:v>
                </c:pt>
                <c:pt idx="129141">
                  <c:v>2.186338096E-12</c:v>
                </c:pt>
                <c:pt idx="129142">
                  <c:v>2.8007943099999999E-13</c:v>
                </c:pt>
                <c:pt idx="129143">
                  <c:v>5.8174008039999998E-13</c:v>
                </c:pt>
                <c:pt idx="129144">
                  <c:v>6.9069918249999997E-14</c:v>
                </c:pt>
                <c:pt idx="129145">
                  <c:v>1.461522189E-12</c:v>
                </c:pt>
                <c:pt idx="129146">
                  <c:v>4.7066947960000001E-13</c:v>
                </c:pt>
                <c:pt idx="129147">
                  <c:v>7.5660636060000005E-14</c:v>
                </c:pt>
                <c:pt idx="129148">
                  <c:v>1.0842241780000001E-12</c:v>
                </c:pt>
                <c:pt idx="129149">
                  <c:v>1.4796557329999999E-11</c:v>
                </c:pt>
                <c:pt idx="129150">
                  <c:v>7.3102024500000005E-13</c:v>
                </c:pt>
                <c:pt idx="129151">
                  <c:v>1.4369043059999999E-12</c:v>
                </c:pt>
                <c:pt idx="129152">
                  <c:v>2.9204824930000001E-12</c:v>
                </c:pt>
                <c:pt idx="129153">
                  <c:v>2.1781737519999999E-11</c:v>
                </c:pt>
                <c:pt idx="129154">
                  <c:v>3.7171871629999998E-12</c:v>
                </c:pt>
                <c:pt idx="129155">
                  <c:v>6.7712155119999997E-12</c:v>
                </c:pt>
                <c:pt idx="129156">
                  <c:v>4.7258618589999998E-12</c:v>
                </c:pt>
                <c:pt idx="129157">
                  <c:v>2.242989233E-10</c:v>
                </c:pt>
                <c:pt idx="129158">
                  <c:v>3.6956495869999997E-12</c:v>
                </c:pt>
                <c:pt idx="129159">
                  <c:v>2.576935003E-12</c:v>
                </c:pt>
                <c:pt idx="129160">
                  <c:v>5.111088518E-12</c:v>
                </c:pt>
                <c:pt idx="129161">
                  <c:v>1.0197063240000001E-11</c:v>
                </c:pt>
                <c:pt idx="129162">
                  <c:v>1.5751628379999999E-12</c:v>
                </c:pt>
                <c:pt idx="129163">
                  <c:v>3.0926269709999999E-12</c:v>
                </c:pt>
                <c:pt idx="129164">
                  <c:v>2.322320221E-12</c:v>
                </c:pt>
                <c:pt idx="129165">
                  <c:v>8.605002189E-11</c:v>
                </c:pt>
                <c:pt idx="129166">
                  <c:v>1.3284092020000001E-12</c:v>
                </c:pt>
                <c:pt idx="129167">
                  <c:v>1.086717449E-12</c:v>
                </c:pt>
                <c:pt idx="129168">
                  <c:v>3.066363637E-12</c:v>
                </c:pt>
                <c:pt idx="129169">
                  <c:v>2.1581662420000001E-11</c:v>
                </c:pt>
                <c:pt idx="129170">
                  <c:v>5.900880961E-13</c:v>
                </c:pt>
                <c:pt idx="129171">
                  <c:v>2.8522020350000002E-13</c:v>
                </c:pt>
                <c:pt idx="129172">
                  <c:v>1.102040048E-13</c:v>
                </c:pt>
                <c:pt idx="129173">
                  <c:v>1.237560712E-13</c:v>
                </c:pt>
                <c:pt idx="129174">
                  <c:v>3.9437599959999997E-14</c:v>
                </c:pt>
                <c:pt idx="129175">
                  <c:v>2.3577325439999998E-13</c:v>
                </c:pt>
                <c:pt idx="129176">
                  <c:v>3.4495413229999999E-13</c:v>
                </c:pt>
                <c:pt idx="129177">
                  <c:v>8.4735181019999999E-11</c:v>
                </c:pt>
                <c:pt idx="129178">
                  <c:v>8.566089158E-13</c:v>
                </c:pt>
                <c:pt idx="129179">
                  <c:v>5.0695908570000003E-13</c:v>
                </c:pt>
                <c:pt idx="129180">
                  <c:v>1.569224851E-12</c:v>
                </c:pt>
                <c:pt idx="129181">
                  <c:v>3.240549412E-12</c:v>
                </c:pt>
                <c:pt idx="129182">
                  <c:v>1.0159161129999999E-12</c:v>
                </c:pt>
                <c:pt idx="129183">
                  <c:v>1.1915486439999999E-12</c:v>
                </c:pt>
                <c:pt idx="129184">
                  <c:v>1.3701174509999999E-12</c:v>
                </c:pt>
                <c:pt idx="129185">
                  <c:v>2.096243443E-11</c:v>
                </c:pt>
                <c:pt idx="129186">
                  <c:v>1.0652500720000001E-12</c:v>
                </c:pt>
                <c:pt idx="129187">
                  <c:v>9.4970893379999991E-13</c:v>
                </c:pt>
                <c:pt idx="129188">
                  <c:v>1.378612224E-12</c:v>
                </c:pt>
                <c:pt idx="129189">
                  <c:v>3.1268315840000001E-11</c:v>
                </c:pt>
                <c:pt idx="129190">
                  <c:v>5.1090765179999999E-13</c:v>
                </c:pt>
                <c:pt idx="129191">
                  <c:v>3.4073610839999998E-13</c:v>
                </c:pt>
                <c:pt idx="129192">
                  <c:v>1.8230779319999999E-13</c:v>
                </c:pt>
                <c:pt idx="129193">
                  <c:v>3.5604416629999998E-13</c:v>
                </c:pt>
                <c:pt idx="129194">
                  <c:v>2.3538869080000002E-14</c:v>
                </c:pt>
                <c:pt idx="129195">
                  <c:v>6.5208337899999996E-18</c:v>
                </c:pt>
                <c:pt idx="129196">
                  <c:v>1.6030464069999999E-14</c:v>
                </c:pt>
                <c:pt idx="129197">
                  <c:v>2.39755324E-11</c:v>
                </c:pt>
                <c:pt idx="129198">
                  <c:v>3.920884391E-13</c:v>
                </c:pt>
                <c:pt idx="129199">
                  <c:v>5.1325930989999996E-13</c:v>
                </c:pt>
                <c:pt idx="129200">
                  <c:v>4.2486064620000001E-13</c:v>
                </c:pt>
                <c:pt idx="129201">
                  <c:v>9.562356107E-12</c:v>
                </c:pt>
                <c:pt idx="129202">
                  <c:v>9.9301992140000001E-13</c:v>
                </c:pt>
                <c:pt idx="129203">
                  <c:v>1.050118034E-12</c:v>
                </c:pt>
                <c:pt idx="129204">
                  <c:v>8.079732371E-13</c:v>
                </c:pt>
                <c:pt idx="129205">
                  <c:v>5.3127314799999996E-12</c:v>
                </c:pt>
                <c:pt idx="129206">
                  <c:v>1.718736322E-12</c:v>
                </c:pt>
                <c:pt idx="129207">
                  <c:v>1.3839083980000001E-12</c:v>
                </c:pt>
                <c:pt idx="129208">
                  <c:v>5.935638198E-13</c:v>
                </c:pt>
                <c:pt idx="129209">
                  <c:v>2.029718838E-11</c:v>
                </c:pt>
                <c:pt idx="129210">
                  <c:v>7.1566724150000001E-13</c:v>
                </c:pt>
                <c:pt idx="129211">
                  <c:v>5.5804589129999996E-13</c:v>
                </c:pt>
                <c:pt idx="129212">
                  <c:v>6.7549168470000004E-13</c:v>
                </c:pt>
                <c:pt idx="129213">
                  <c:v>3.6122372679999998E-12</c:v>
                </c:pt>
                <c:pt idx="129214">
                  <c:v>2.5904063439999999E-13</c:v>
                </c:pt>
                <c:pt idx="129215">
                  <c:v>1.3547443370000001E-13</c:v>
                </c:pt>
                <c:pt idx="129216">
                  <c:v>2.404036023E-13</c:v>
                </c:pt>
                <c:pt idx="129217">
                  <c:v>1.127964829E-12</c:v>
                </c:pt>
                <c:pt idx="129218">
                  <c:v>2.2373069689999999E-13</c:v>
                </c:pt>
                <c:pt idx="129219">
                  <c:v>7.5687259160000004E-13</c:v>
                </c:pt>
                <c:pt idx="129220">
                  <c:v>2.8061167340000001E-13</c:v>
                </c:pt>
                <c:pt idx="129221">
                  <c:v>2.4529071599999999E-11</c:v>
                </c:pt>
                <c:pt idx="129222">
                  <c:v>9.1885022430000002E-13</c:v>
                </c:pt>
                <c:pt idx="129223">
                  <c:v>1.550016452E-12</c:v>
                </c:pt>
                <c:pt idx="129224">
                  <c:v>5.742445114E-13</c:v>
                </c:pt>
                <c:pt idx="129225">
                  <c:v>1.677768969E-11</c:v>
                </c:pt>
                <c:pt idx="129226">
                  <c:v>2.4583283779999999E-12</c:v>
                </c:pt>
                <c:pt idx="129227">
                  <c:v>2.5144976220000002E-12</c:v>
                </c:pt>
                <c:pt idx="129228">
                  <c:v>2.0663818619999998E-12</c:v>
                </c:pt>
                <c:pt idx="129229">
                  <c:v>1.2182660260000001E-11</c:v>
                </c:pt>
                <c:pt idx="129230">
                  <c:v>3.973337815E-12</c:v>
                </c:pt>
                <c:pt idx="129231">
                  <c:v>2.7610460200000001E-12</c:v>
                </c:pt>
                <c:pt idx="129232">
                  <c:v>4.5589971500000002E-12</c:v>
                </c:pt>
                <c:pt idx="129233">
                  <c:v>2.5781195409999999E-11</c:v>
                </c:pt>
                <c:pt idx="129234">
                  <c:v>4.7607483489999998E-12</c:v>
                </c:pt>
                <c:pt idx="129235">
                  <c:v>2.0988224769999999E-12</c:v>
                </c:pt>
                <c:pt idx="129236">
                  <c:v>1.026278589E-11</c:v>
                </c:pt>
                <c:pt idx="129237">
                  <c:v>2.3573366300000002E-10</c:v>
                </c:pt>
                <c:pt idx="129238">
                  <c:v>1.5830627889999999E-11</c:v>
                </c:pt>
                <c:pt idx="129239">
                  <c:v>5.8270673800000001E-12</c:v>
                </c:pt>
                <c:pt idx="129240">
                  <c:v>1.1574669329999999E-12</c:v>
                </c:pt>
                <c:pt idx="129241">
                  <c:v>2.9089409979999999E-11</c:v>
                </c:pt>
                <c:pt idx="129242">
                  <c:v>4.3597731269999998E-13</c:v>
                </c:pt>
                <c:pt idx="129243">
                  <c:v>4.3740082760000002E-13</c:v>
                </c:pt>
                <c:pt idx="129244">
                  <c:v>4.1285046440000001E-13</c:v>
                </c:pt>
                <c:pt idx="129245">
                  <c:v>8.2146692439999999E-13</c:v>
                </c:pt>
                <c:pt idx="129246">
                  <c:v>3.6628954049999999E-13</c:v>
                </c:pt>
                <c:pt idx="129247">
                  <c:v>3.5896022539999998E-13</c:v>
                </c:pt>
                <c:pt idx="129248">
                  <c:v>5.538946193E-13</c:v>
                </c:pt>
                <c:pt idx="129249">
                  <c:v>5.4385213880000001E-12</c:v>
                </c:pt>
                <c:pt idx="129250">
                  <c:v>1.819304649E-12</c:v>
                </c:pt>
                <c:pt idx="129251">
                  <c:v>1.963760843E-12</c:v>
                </c:pt>
                <c:pt idx="129252">
                  <c:v>6.0256644880000003E-13</c:v>
                </c:pt>
                <c:pt idx="129253">
                  <c:v>4.2592406050000001E-12</c:v>
                </c:pt>
                <c:pt idx="129254">
                  <c:v>2.6338238340000001E-12</c:v>
                </c:pt>
                <c:pt idx="129255">
                  <c:v>1.9011637459999998E-12</c:v>
                </c:pt>
                <c:pt idx="129256">
                  <c:v>2.803920383E-12</c:v>
                </c:pt>
                <c:pt idx="129257">
                  <c:v>2.7093466869999999E-11</c:v>
                </c:pt>
                <c:pt idx="129258">
                  <c:v>7.0084852340000003E-12</c:v>
                </c:pt>
                <c:pt idx="129259">
                  <c:v>4.4700570549999998E-12</c:v>
                </c:pt>
                <c:pt idx="129260">
                  <c:v>3.3525099590000001E-13</c:v>
                </c:pt>
                <c:pt idx="129261">
                  <c:v>4.1559883919999997E-12</c:v>
                </c:pt>
                <c:pt idx="129262">
                  <c:v>7.0021542720000003E-13</c:v>
                </c:pt>
                <c:pt idx="129263">
                  <c:v>4.8637054769999996E-13</c:v>
                </c:pt>
                <c:pt idx="129264">
                  <c:v>5.3008896180000005E-13</c:v>
                </c:pt>
                <c:pt idx="129265">
                  <c:v>6.5028162779999997E-12</c:v>
                </c:pt>
                <c:pt idx="129266">
                  <c:v>4.3762937480000002E-13</c:v>
                </c:pt>
                <c:pt idx="129267">
                  <c:v>2.7827712960000001E-13</c:v>
                </c:pt>
                <c:pt idx="129268">
                  <c:v>6.4158510259999997E-12</c:v>
                </c:pt>
                <c:pt idx="129269">
                  <c:v>1.060997215E-10</c:v>
                </c:pt>
                <c:pt idx="129270">
                  <c:v>1.1282289539999999E-11</c:v>
                </c:pt>
                <c:pt idx="129271">
                  <c:v>1.0153414230000001E-11</c:v>
                </c:pt>
                <c:pt idx="129272">
                  <c:v>3.009299379E-12</c:v>
                </c:pt>
                <c:pt idx="129273">
                  <c:v>2.912097499E-11</c:v>
                </c:pt>
                <c:pt idx="129274">
                  <c:v>6.7609658759999996E-12</c:v>
                </c:pt>
                <c:pt idx="129275">
                  <c:v>7.4232938520000001E-12</c:v>
                </c:pt>
                <c:pt idx="129276">
                  <c:v>2.402917036E-12</c:v>
                </c:pt>
                <c:pt idx="129277">
                  <c:v>1.167647778E-10</c:v>
                </c:pt>
                <c:pt idx="129278">
                  <c:v>4.8753282459999999E-11</c:v>
                </c:pt>
                <c:pt idx="129279">
                  <c:v>6.4533841569999998E-11</c:v>
                </c:pt>
                <c:pt idx="129280">
                  <c:v>1.011834067E-10</c:v>
                </c:pt>
                <c:pt idx="129281">
                  <c:v>5.6657687269999997E-10</c:v>
                </c:pt>
                <c:pt idx="129282">
                  <c:v>3.5542063789999999E-12</c:v>
                </c:pt>
                <c:pt idx="129283">
                  <c:v>3.302508098E-12</c:v>
                </c:pt>
                <c:pt idx="129284">
                  <c:v>6.3043335990000001E-12</c:v>
                </c:pt>
                <c:pt idx="129285">
                  <c:v>1.4934279440000001E-11</c:v>
                </c:pt>
                <c:pt idx="129286">
                  <c:v>1.0106743229999999E-12</c:v>
                </c:pt>
                <c:pt idx="129287">
                  <c:v>2.7319650939999999E-12</c:v>
                </c:pt>
                <c:pt idx="129288">
                  <c:v>2.1298260400000001E-11</c:v>
                </c:pt>
                <c:pt idx="129289">
                  <c:v>4.5229239430000001E-11</c:v>
                </c:pt>
                <c:pt idx="129290">
                  <c:v>1.166188808E-11</c:v>
                </c:pt>
                <c:pt idx="129291">
                  <c:v>6.1067038829999998E-12</c:v>
                </c:pt>
                <c:pt idx="129292">
                  <c:v>2.1050935369999999E-13</c:v>
                </c:pt>
                <c:pt idx="129293">
                  <c:v>1.4905808860000001E-12</c:v>
                </c:pt>
                <c:pt idx="129294">
                  <c:v>1.3449947040000001E-12</c:v>
                </c:pt>
                <c:pt idx="129295">
                  <c:v>1.0127803799999999E-12</c:v>
                </c:pt>
                <c:pt idx="129296">
                  <c:v>1.6939120009999999E-12</c:v>
                </c:pt>
                <c:pt idx="129297">
                  <c:v>3.8387793439999997E-12</c:v>
                </c:pt>
                <c:pt idx="129298">
                  <c:v>1.066254243E-13</c:v>
                </c:pt>
                <c:pt idx="129299">
                  <c:v>2.1214418250000001E-12</c:v>
                </c:pt>
                <c:pt idx="129300">
                  <c:v>1.183169475E-11</c:v>
                </c:pt>
                <c:pt idx="129301">
                  <c:v>2.451006265E-11</c:v>
                </c:pt>
                <c:pt idx="129302">
                  <c:v>2.703377357E-12</c:v>
                </c:pt>
                <c:pt idx="129303">
                  <c:v>4.8182845250000001E-13</c:v>
                </c:pt>
                <c:pt idx="129304">
                  <c:v>2.7738579130000001E-13</c:v>
                </c:pt>
                <c:pt idx="129305">
                  <c:v>2.2415834489999998E-12</c:v>
                </c:pt>
                <c:pt idx="129306">
                  <c:v>1.424879906E-12</c:v>
                </c:pt>
                <c:pt idx="129307">
                  <c:v>1.9389168209999999E-12</c:v>
                </c:pt>
                <c:pt idx="129308">
                  <c:v>5.378990951E-12</c:v>
                </c:pt>
                <c:pt idx="129309">
                  <c:v>2.497225546E-11</c:v>
                </c:pt>
                <c:pt idx="129310">
                  <c:v>1.512388109E-11</c:v>
                </c:pt>
                <c:pt idx="129311">
                  <c:v>6.0062982200000003E-12</c:v>
                </c:pt>
                <c:pt idx="129312">
                  <c:v>3.5092997329999999E-11</c:v>
                </c:pt>
                <c:pt idx="129313">
                  <c:v>3.9074966619999998E-11</c:v>
                </c:pt>
                <c:pt idx="129314">
                  <c:v>7.5490499450000002E-12</c:v>
                </c:pt>
                <c:pt idx="129315">
                  <c:v>3.6871447260000003E-12</c:v>
                </c:pt>
                <c:pt idx="129316">
                  <c:v>1.3125631189999999E-11</c:v>
                </c:pt>
                <c:pt idx="129317">
                  <c:v>1.544148646E-11</c:v>
                </c:pt>
                <c:pt idx="129318">
                  <c:v>1.9353565229999999E-11</c:v>
                </c:pt>
                <c:pt idx="129319">
                  <c:v>1.084462575E-11</c:v>
                </c:pt>
                <c:pt idx="129320">
                  <c:v>1.041514241E-10</c:v>
                </c:pt>
                <c:pt idx="129321">
                  <c:v>2.2948920270000001E-10</c:v>
                </c:pt>
                <c:pt idx="129322">
                  <c:v>2.2981377900000002E-11</c:v>
                </c:pt>
                <c:pt idx="129323">
                  <c:v>2.6804342870000001E-11</c:v>
                </c:pt>
                <c:pt idx="129324">
                  <c:v>5.3999979390000002E-11</c:v>
                </c:pt>
                <c:pt idx="129325">
                  <c:v>6.1541851449999996E-11</c:v>
                </c:pt>
                <c:pt idx="129326">
                  <c:v>1.5694197150000001E-11</c:v>
                </c:pt>
                <c:pt idx="129327">
                  <c:v>6.7687047930000002E-12</c:v>
                </c:pt>
                <c:pt idx="129328">
                  <c:v>8.3642069109999997E-11</c:v>
                </c:pt>
                <c:pt idx="129329">
                  <c:v>3.6206505090000001E-10</c:v>
                </c:pt>
                <c:pt idx="129330">
                  <c:v>1.042429303E-10</c:v>
                </c:pt>
                <c:pt idx="129331">
                  <c:v>1.044690561E-10</c:v>
                </c:pt>
                <c:pt idx="129332">
                  <c:v>3.7380249859999998E-10</c:v>
                </c:pt>
                <c:pt idx="129333">
                  <c:v>2.3773920299999998E-10</c:v>
                </c:pt>
                <c:pt idx="129334">
                  <c:v>6.854985598E-12</c:v>
                </c:pt>
                <c:pt idx="129335">
                  <c:v>5.7887340430000005E-13</c:v>
                </c:pt>
                <c:pt idx="129336">
                  <c:v>5.9902876560000004E-12</c:v>
                </c:pt>
                <c:pt idx="129337">
                  <c:v>1.427511862E-11</c:v>
                </c:pt>
                <c:pt idx="129338">
                  <c:v>2.1027526230000001E-13</c:v>
                </c:pt>
                <c:pt idx="129339">
                  <c:v>1.7491007109999999E-12</c:v>
                </c:pt>
                <c:pt idx="129340">
                  <c:v>3.4169897369999998E-12</c:v>
                </c:pt>
                <c:pt idx="129341">
                  <c:v>5.6943709009999998E-12</c:v>
                </c:pt>
                <c:pt idx="129342">
                  <c:v>1.59996311E-12</c:v>
                </c:pt>
                <c:pt idx="129343">
                  <c:v>1.9110736580000001E-12</c:v>
                </c:pt>
                <c:pt idx="129344">
                  <c:v>2.3193284020000002E-12</c:v>
                </c:pt>
                <c:pt idx="129345">
                  <c:v>2.7216218650000001E-12</c:v>
                </c:pt>
                <c:pt idx="129346">
                  <c:v>2.8528116259999999E-12</c:v>
                </c:pt>
                <c:pt idx="129347">
                  <c:v>2.1039863209999998E-12</c:v>
                </c:pt>
                <c:pt idx="129348">
                  <c:v>2.6241961499999999E-12</c:v>
                </c:pt>
                <c:pt idx="129349">
                  <c:v>4.9755462649999999E-12</c:v>
                </c:pt>
                <c:pt idx="129350">
                  <c:v>2.192981902E-12</c:v>
                </c:pt>
                <c:pt idx="129351">
                  <c:v>2.2449465870000001E-12</c:v>
                </c:pt>
                <c:pt idx="129352">
                  <c:v>2.0413074370000001E-12</c:v>
                </c:pt>
                <c:pt idx="129353">
                  <c:v>1.3218422759999999E-11</c:v>
                </c:pt>
                <c:pt idx="129354">
                  <c:v>4.2199232880000001E-13</c:v>
                </c:pt>
                <c:pt idx="129355">
                  <c:v>4.1057708769999998E-12</c:v>
                </c:pt>
                <c:pt idx="129356">
                  <c:v>1.8611483540000001E-12</c:v>
                </c:pt>
                <c:pt idx="129357">
                  <c:v>5.5630053560000001E-12</c:v>
                </c:pt>
                <c:pt idx="129358">
                  <c:v>3.54742814E-12</c:v>
                </c:pt>
                <c:pt idx="129359">
                  <c:v>1.309396397E-11</c:v>
                </c:pt>
                <c:pt idx="129360">
                  <c:v>7.7771037860000003E-12</c:v>
                </c:pt>
                <c:pt idx="129361">
                  <c:v>3.25056956E-15</c:v>
                </c:pt>
                <c:pt idx="129362">
                  <c:v>1.937764091E-11</c:v>
                </c:pt>
                <c:pt idx="129363">
                  <c:v>2.5230134819999999E-11</c:v>
                </c:pt>
                <c:pt idx="129364">
                  <c:v>9.1452182140000006E-12</c:v>
                </c:pt>
                <c:pt idx="129365">
                  <c:v>6.4564706500000002E-12</c:v>
                </c:pt>
                <c:pt idx="129366">
                  <c:v>4.8748554809999999E-11</c:v>
                </c:pt>
                <c:pt idx="129367">
                  <c:v>3.520012397E-11</c:v>
                </c:pt>
                <c:pt idx="129368">
                  <c:v>1.0590745359999999E-11</c:v>
                </c:pt>
                <c:pt idx="129369">
                  <c:v>8.1738313770000004E-11</c:v>
                </c:pt>
                <c:pt idx="129370">
                  <c:v>1.674011183E-10</c:v>
                </c:pt>
                <c:pt idx="129371">
                  <c:v>1.7193857979999999E-10</c:v>
                </c:pt>
                <c:pt idx="129372">
                  <c:v>1.7060793010000001E-9</c:v>
                </c:pt>
                <c:pt idx="129373">
                  <c:v>6.6765742679999997E-10</c:v>
                </c:pt>
                <c:pt idx="129374">
                  <c:v>6.5419811670000004E-11</c:v>
                </c:pt>
                <c:pt idx="129375">
                  <c:v>9.4355562679999999E-11</c:v>
                </c:pt>
                <c:pt idx="129376">
                  <c:v>4.9797831990000001E-11</c:v>
                </c:pt>
                <c:pt idx="129377">
                  <c:v>6.5572001970000004E-13</c:v>
                </c:pt>
                <c:pt idx="129378">
                  <c:v>2.2873064250000001E-11</c:v>
                </c:pt>
                <c:pt idx="129379">
                  <c:v>3.0231207669999999E-11</c:v>
                </c:pt>
                <c:pt idx="129380">
                  <c:v>4.1089056360000003E-11</c:v>
                </c:pt>
                <c:pt idx="129381">
                  <c:v>2.8315298140000001E-11</c:v>
                </c:pt>
                <c:pt idx="129382">
                  <c:v>2.047630416E-11</c:v>
                </c:pt>
                <c:pt idx="129383">
                  <c:v>3.2467456320000002E-12</c:v>
                </c:pt>
                <c:pt idx="129384">
                  <c:v>1.951632302E-11</c:v>
                </c:pt>
                <c:pt idx="129385">
                  <c:v>1.36846637E-12</c:v>
                </c:pt>
                <c:pt idx="129386">
                  <c:v>4.8286801899999996E-12</c:v>
                </c:pt>
                <c:pt idx="129387">
                  <c:v>4.3159462649999998E-13</c:v>
                </c:pt>
                <c:pt idx="129388">
                  <c:v>4.2275366700000002E-12</c:v>
                </c:pt>
                <c:pt idx="129389">
                  <c:v>2.625373086E-12</c:v>
                </c:pt>
                <c:pt idx="129390">
                  <c:v>1.3316729399999999E-12</c:v>
                </c:pt>
                <c:pt idx="129391">
                  <c:v>1.225019337E-12</c:v>
                </c:pt>
                <c:pt idx="129392">
                  <c:v>4.2243098809999999E-12</c:v>
                </c:pt>
                <c:pt idx="129393">
                  <c:v>1.895739915E-12</c:v>
                </c:pt>
                <c:pt idx="129394">
                  <c:v>1.7461732299999999E-12</c:v>
                </c:pt>
                <c:pt idx="129395">
                  <c:v>1.9404422509999998E-12</c:v>
                </c:pt>
                <c:pt idx="129396">
                  <c:v>1.5759649749999999E-12</c:v>
                </c:pt>
                <c:pt idx="129397">
                  <c:v>1.80615171E-12</c:v>
                </c:pt>
                <c:pt idx="129398">
                  <c:v>1.428834554E-12</c:v>
                </c:pt>
                <c:pt idx="129399">
                  <c:v>5.5914665150000003E-13</c:v>
                </c:pt>
                <c:pt idx="129400">
                  <c:v>9.9719669700000004E-13</c:v>
                </c:pt>
                <c:pt idx="129401">
                  <c:v>2.1256850019999999E-12</c:v>
                </c:pt>
                <c:pt idx="129402">
                  <c:v>8.5372625580000001E-13</c:v>
                </c:pt>
                <c:pt idx="129403">
                  <c:v>7.9568402289999999E-12</c:v>
                </c:pt>
                <c:pt idx="129404">
                  <c:v>9.1864008109999997E-11</c:v>
                </c:pt>
                <c:pt idx="129405">
                  <c:v>1.422122254E-11</c:v>
                </c:pt>
                <c:pt idx="129406">
                  <c:v>9.5661223490000006E-13</c:v>
                </c:pt>
                <c:pt idx="129407">
                  <c:v>7.7019866029999995E-12</c:v>
                </c:pt>
                <c:pt idx="129408">
                  <c:v>3.9273433380000002E-11</c:v>
                </c:pt>
                <c:pt idx="129409">
                  <c:v>3.3788830009999999E-12</c:v>
                </c:pt>
                <c:pt idx="129410">
                  <c:v>1.329893258E-11</c:v>
                </c:pt>
                <c:pt idx="129411">
                  <c:v>4.3117807670000001E-11</c:v>
                </c:pt>
                <c:pt idx="129412">
                  <c:v>1.081727091E-9</c:v>
                </c:pt>
                <c:pt idx="129413">
                  <c:v>2.5015846800000001E-10</c:v>
                </c:pt>
                <c:pt idx="129414">
                  <c:v>3.616495332E-11</c:v>
                </c:pt>
                <c:pt idx="129415">
                  <c:v>1.134082286E-10</c:v>
                </c:pt>
                <c:pt idx="129416">
                  <c:v>5.4651202270000004E-10</c:v>
                </c:pt>
                <c:pt idx="129417">
                  <c:v>1.8651596520000002E-11</c:v>
                </c:pt>
                <c:pt idx="129418">
                  <c:v>2.3731216409999999E-11</c:v>
                </c:pt>
                <c:pt idx="129419">
                  <c:v>4.2055885250000003E-11</c:v>
                </c:pt>
                <c:pt idx="129420">
                  <c:v>2.051755284E-10</c:v>
                </c:pt>
                <c:pt idx="129421">
                  <c:v>5.9056838680000002E-11</c:v>
                </c:pt>
                <c:pt idx="129422">
                  <c:v>7.9620990940000004E-11</c:v>
                </c:pt>
                <c:pt idx="129423">
                  <c:v>6.9286991499999999E-11</c:v>
                </c:pt>
                <c:pt idx="129424">
                  <c:v>1.056156247E-9</c:v>
                </c:pt>
                <c:pt idx="129425">
                  <c:v>5.7068577309999999E-11</c:v>
                </c:pt>
                <c:pt idx="129426">
                  <c:v>8.860259046E-12</c:v>
                </c:pt>
                <c:pt idx="129427">
                  <c:v>2.3325769120000002E-11</c:v>
                </c:pt>
                <c:pt idx="129428">
                  <c:v>1.5461612810000001E-11</c:v>
                </c:pt>
                <c:pt idx="129429">
                  <c:v>4.1830458349999997E-12</c:v>
                </c:pt>
                <c:pt idx="129430">
                  <c:v>8.5540941980000004E-12</c:v>
                </c:pt>
                <c:pt idx="129431">
                  <c:v>8.1047972340000005E-12</c:v>
                </c:pt>
                <c:pt idx="129432">
                  <c:v>6.6295885619999996E-11</c:v>
                </c:pt>
                <c:pt idx="129433">
                  <c:v>5.0220257580000003E-12</c:v>
                </c:pt>
                <c:pt idx="129434">
                  <c:v>2.308342514E-12</c:v>
                </c:pt>
                <c:pt idx="129435">
                  <c:v>6.7640956629999997E-12</c:v>
                </c:pt>
                <c:pt idx="129436">
                  <c:v>1.283293721E-11</c:v>
                </c:pt>
                <c:pt idx="129437">
                  <c:v>1.8659074260000002E-12</c:v>
                </c:pt>
                <c:pt idx="129438">
                  <c:v>1.303280709E-12</c:v>
                </c:pt>
                <c:pt idx="129439">
                  <c:v>9.6730560569999995E-13</c:v>
                </c:pt>
                <c:pt idx="129440">
                  <c:v>8.2506372930000001E-13</c:v>
                </c:pt>
                <c:pt idx="129441">
                  <c:v>7.2744958449999995E-13</c:v>
                </c:pt>
                <c:pt idx="129442">
                  <c:v>7.4340506439999998E-13</c:v>
                </c:pt>
                <c:pt idx="129443">
                  <c:v>6.9056861090000001E-13</c:v>
                </c:pt>
                <c:pt idx="129444">
                  <c:v>2.6329271859999998E-12</c:v>
                </c:pt>
                <c:pt idx="129445">
                  <c:v>1.53484044E-13</c:v>
                </c:pt>
                <c:pt idx="129446">
                  <c:v>1.4621449239999999E-12</c:v>
                </c:pt>
                <c:pt idx="129447">
                  <c:v>2.117905514E-12</c:v>
                </c:pt>
                <c:pt idx="129448">
                  <c:v>2.152831339E-13</c:v>
                </c:pt>
                <c:pt idx="129449">
                  <c:v>5.7059385699999998E-13</c:v>
                </c:pt>
                <c:pt idx="129450">
                  <c:v>2.934838079E-12</c:v>
                </c:pt>
                <c:pt idx="129451">
                  <c:v>2.908231159E-12</c:v>
                </c:pt>
                <c:pt idx="129452">
                  <c:v>4.1355446099999998E-11</c:v>
                </c:pt>
                <c:pt idx="129453">
                  <c:v>6.5731624259999996E-13</c:v>
                </c:pt>
                <c:pt idx="129454">
                  <c:v>6.6591171639999999E-12</c:v>
                </c:pt>
                <c:pt idx="129455">
                  <c:v>2.105449993E-11</c:v>
                </c:pt>
                <c:pt idx="129456">
                  <c:v>2.4335082179999999E-10</c:v>
                </c:pt>
                <c:pt idx="129457">
                  <c:v>1.4537454769999999E-11</c:v>
                </c:pt>
                <c:pt idx="129458">
                  <c:v>1.173443452E-11</c:v>
                </c:pt>
                <c:pt idx="129459">
                  <c:v>8.2015529330000001E-12</c:v>
                </c:pt>
                <c:pt idx="129460">
                  <c:v>4.0436425559999998E-11</c:v>
                </c:pt>
                <c:pt idx="129461">
                  <c:v>1.5796817390000001E-11</c:v>
                </c:pt>
                <c:pt idx="129462">
                  <c:v>2.0912650749999999E-11</c:v>
                </c:pt>
                <c:pt idx="129463">
                  <c:v>1.07686706E-11</c:v>
                </c:pt>
                <c:pt idx="129464">
                  <c:v>3.8218367760000001E-9</c:v>
                </c:pt>
                <c:pt idx="129465">
                  <c:v>2.8942674630000001E-11</c:v>
                </c:pt>
                <c:pt idx="129466">
                  <c:v>1.238363012E-11</c:v>
                </c:pt>
                <c:pt idx="129467">
                  <c:v>3.968095382E-11</c:v>
                </c:pt>
                <c:pt idx="129468">
                  <c:v>2.0157498980000001E-10</c:v>
                </c:pt>
                <c:pt idx="129469">
                  <c:v>6.5137190609999997E-12</c:v>
                </c:pt>
                <c:pt idx="129470">
                  <c:v>7.8855905199999998E-12</c:v>
                </c:pt>
                <c:pt idx="129471">
                  <c:v>1.178278215E-11</c:v>
                </c:pt>
                <c:pt idx="129472">
                  <c:v>4.26952226E-11</c:v>
                </c:pt>
                <c:pt idx="129473">
                  <c:v>3.804801988E-12</c:v>
                </c:pt>
                <c:pt idx="129474">
                  <c:v>4.023049387E-12</c:v>
                </c:pt>
                <c:pt idx="129475">
                  <c:v>6.1416517449999997E-12</c:v>
                </c:pt>
                <c:pt idx="129476">
                  <c:v>5.8666136509999998E-11</c:v>
                </c:pt>
                <c:pt idx="129477">
                  <c:v>2.2756536460000001E-12</c:v>
                </c:pt>
                <c:pt idx="129478">
                  <c:v>1.518737488E-12</c:v>
                </c:pt>
                <c:pt idx="129479">
                  <c:v>7.958828297E-13</c:v>
                </c:pt>
                <c:pt idx="129480">
                  <c:v>7.0824437120000004E-12</c:v>
                </c:pt>
                <c:pt idx="129481">
                  <c:v>3.1683813089999998E-13</c:v>
                </c:pt>
                <c:pt idx="129482">
                  <c:v>1.6564553570000001E-13</c:v>
                </c:pt>
                <c:pt idx="129483">
                  <c:v>4.7204284309999997E-14</c:v>
                </c:pt>
                <c:pt idx="129484">
                  <c:v>1.4469824020000001E-12</c:v>
                </c:pt>
                <c:pt idx="129485">
                  <c:v>1.51663217E-14</c:v>
                </c:pt>
                <c:pt idx="129486">
                  <c:v>3.6900324079999998E-14</c:v>
                </c:pt>
                <c:pt idx="129487">
                  <c:v>7.1428485240000006E-14</c:v>
                </c:pt>
                <c:pt idx="129488">
                  <c:v>3.0961540930000001E-12</c:v>
                </c:pt>
                <c:pt idx="129489">
                  <c:v>4.9967212620000001E-14</c:v>
                </c:pt>
                <c:pt idx="129490">
                  <c:v>2.9444510590000002E-14</c:v>
                </c:pt>
                <c:pt idx="129491">
                  <c:v>9.5878490629999993E-15</c:v>
                </c:pt>
                <c:pt idx="129492">
                  <c:v>5.9883588999999998E-17</c:v>
                </c:pt>
                <c:pt idx="129493">
                  <c:v>1.593211791E-14</c:v>
                </c:pt>
                <c:pt idx="129494">
                  <c:v>7.0042496659999999E-14</c:v>
                </c:pt>
                <c:pt idx="129495">
                  <c:v>1.656596474E-13</c:v>
                </c:pt>
                <c:pt idx="129496">
                  <c:v>3.9963219030000003E-12</c:v>
                </c:pt>
                <c:pt idx="129497">
                  <c:v>7.9544774859999997E-13</c:v>
                </c:pt>
                <c:pt idx="129498">
                  <c:v>1.020376073E-12</c:v>
                </c:pt>
                <c:pt idx="129499">
                  <c:v>1.46098904E-12</c:v>
                </c:pt>
                <c:pt idx="129500">
                  <c:v>4.6560704999999999E-11</c:v>
                </c:pt>
                <c:pt idx="129501">
                  <c:v>3.8303174929999998E-12</c:v>
                </c:pt>
                <c:pt idx="129502">
                  <c:v>3.273936146E-12</c:v>
                </c:pt>
                <c:pt idx="129503">
                  <c:v>7.2032216909999997E-12</c:v>
                </c:pt>
                <c:pt idx="129504">
                  <c:v>1.4410167199999999E-9</c:v>
                </c:pt>
                <c:pt idx="129505">
                  <c:v>2.889089957E-11</c:v>
                </c:pt>
                <c:pt idx="129506">
                  <c:v>2.2174317980000001E-11</c:v>
                </c:pt>
                <c:pt idx="129507">
                  <c:v>2.601790152E-12</c:v>
                </c:pt>
                <c:pt idx="129508">
                  <c:v>1.466126621E-9</c:v>
                </c:pt>
                <c:pt idx="129509">
                  <c:v>4.7245104439999997E-12</c:v>
                </c:pt>
                <c:pt idx="129510">
                  <c:v>8.8806442650000008E-12</c:v>
                </c:pt>
                <c:pt idx="129511">
                  <c:v>4.8167858010000001E-12</c:v>
                </c:pt>
                <c:pt idx="129512">
                  <c:v>2.417910614E-10</c:v>
                </c:pt>
                <c:pt idx="129513">
                  <c:v>6.3017380780000002E-12</c:v>
                </c:pt>
                <c:pt idx="129514">
                  <c:v>7.3838899459999996E-12</c:v>
                </c:pt>
                <c:pt idx="129515">
                  <c:v>1.605660946E-11</c:v>
                </c:pt>
                <c:pt idx="129516">
                  <c:v>3.7004468529999998E-10</c:v>
                </c:pt>
                <c:pt idx="129517">
                  <c:v>1.9414822089999999E-11</c:v>
                </c:pt>
                <c:pt idx="129518">
                  <c:v>9.6623235550000006E-12</c:v>
                </c:pt>
                <c:pt idx="129519">
                  <c:v>3.8858264159999996E-12</c:v>
                </c:pt>
                <c:pt idx="129520">
                  <c:v>7.2557969769999998E-11</c:v>
                </c:pt>
                <c:pt idx="129521">
                  <c:v>8.6475568580000003E-12</c:v>
                </c:pt>
                <c:pt idx="129522">
                  <c:v>4.3678689689999996E-12</c:v>
                </c:pt>
                <c:pt idx="129523">
                  <c:v>4.5894079639999999E-12</c:v>
                </c:pt>
                <c:pt idx="129524">
                  <c:v>1.58907785E-10</c:v>
                </c:pt>
                <c:pt idx="129525">
                  <c:v>9.7804873670000004E-12</c:v>
                </c:pt>
                <c:pt idx="129526">
                  <c:v>6.0056017510000003E-12</c:v>
                </c:pt>
                <c:pt idx="129527">
                  <c:v>8.2342973030000003E-13</c:v>
                </c:pt>
                <c:pt idx="129528">
                  <c:v>1.5734973089999999E-11</c:v>
                </c:pt>
                <c:pt idx="129529">
                  <c:v>6.3045763039999999E-13</c:v>
                </c:pt>
                <c:pt idx="129530">
                  <c:v>5.6131167480000002E-13</c:v>
                </c:pt>
                <c:pt idx="129531">
                  <c:v>6.0316654570000001E-13</c:v>
                </c:pt>
                <c:pt idx="129532">
                  <c:v>4.2586799120000002E-12</c:v>
                </c:pt>
                <c:pt idx="129533">
                  <c:v>5.315559976E-13</c:v>
                </c:pt>
                <c:pt idx="129534">
                  <c:v>5.6077589149999998E-13</c:v>
                </c:pt>
                <c:pt idx="129535">
                  <c:v>1.0069230279999999E-12</c:v>
                </c:pt>
                <c:pt idx="129536">
                  <c:v>4.8583126850000002E-11</c:v>
                </c:pt>
                <c:pt idx="129537">
                  <c:v>4.492512165E-13</c:v>
                </c:pt>
                <c:pt idx="129538">
                  <c:v>5.7091199969999999E-13</c:v>
                </c:pt>
                <c:pt idx="129539">
                  <c:v>1.059881131E-12</c:v>
                </c:pt>
                <c:pt idx="129540">
                  <c:v>3.4277973620000001E-12</c:v>
                </c:pt>
                <c:pt idx="129541">
                  <c:v>8.0882035230000001E-13</c:v>
                </c:pt>
                <c:pt idx="129542">
                  <c:v>1.359624518E-12</c:v>
                </c:pt>
                <c:pt idx="129543">
                  <c:v>2.0793754219999998E-12</c:v>
                </c:pt>
                <c:pt idx="129544">
                  <c:v>1.219549045E-11</c:v>
                </c:pt>
                <c:pt idx="129545">
                  <c:v>1.247297755E-11</c:v>
                </c:pt>
                <c:pt idx="129546">
                  <c:v>7.8236500120000001E-12</c:v>
                </c:pt>
                <c:pt idx="129547">
                  <c:v>1.004190702E-11</c:v>
                </c:pt>
                <c:pt idx="129548">
                  <c:v>4.295787747E-10</c:v>
                </c:pt>
                <c:pt idx="129549">
                  <c:v>4.4746046749999998E-12</c:v>
                </c:pt>
                <c:pt idx="129550">
                  <c:v>1.518772836E-11</c:v>
                </c:pt>
                <c:pt idx="129551">
                  <c:v>2.2875666850000001E-11</c:v>
                </c:pt>
                <c:pt idx="129552">
                  <c:v>4.900486611E-11</c:v>
                </c:pt>
                <c:pt idx="129553">
                  <c:v>1.233974986E-11</c:v>
                </c:pt>
                <c:pt idx="129554">
                  <c:v>2.5192634490000002E-11</c:v>
                </c:pt>
                <c:pt idx="129555">
                  <c:v>1.2431939340000001E-10</c:v>
                </c:pt>
                <c:pt idx="129556">
                  <c:v>1.530592934E-9</c:v>
                </c:pt>
                <c:pt idx="129557">
                  <c:v>1.609331163E-10</c:v>
                </c:pt>
                <c:pt idx="129558">
                  <c:v>5.5104676140000002E-11</c:v>
                </c:pt>
                <c:pt idx="129559">
                  <c:v>5.3055251170000002E-11</c:v>
                </c:pt>
                <c:pt idx="129560">
                  <c:v>2.1263532769999999E-10</c:v>
                </c:pt>
                <c:pt idx="129561">
                  <c:v>2.2785542369999999E-11</c:v>
                </c:pt>
                <c:pt idx="129562">
                  <c:v>7.2954874509999994E-12</c:v>
                </c:pt>
                <c:pt idx="129563">
                  <c:v>1.111210647E-11</c:v>
                </c:pt>
                <c:pt idx="129564">
                  <c:v>8.8967544489999999E-11</c:v>
                </c:pt>
                <c:pt idx="129565">
                  <c:v>3.0200526060000001E-11</c:v>
                </c:pt>
                <c:pt idx="129566">
                  <c:v>1.7568493890000001E-11</c:v>
                </c:pt>
                <c:pt idx="129567">
                  <c:v>6.6011745429999999E-11</c:v>
                </c:pt>
                <c:pt idx="129568">
                  <c:v>3.5350361040000001E-10</c:v>
                </c:pt>
                <c:pt idx="129569">
                  <c:v>1.064275918E-11</c:v>
                </c:pt>
                <c:pt idx="129570">
                  <c:v>2.5562141289999999E-12</c:v>
                </c:pt>
                <c:pt idx="129571">
                  <c:v>6.6116083779999995E-13</c:v>
                </c:pt>
                <c:pt idx="129572">
                  <c:v>9.4205421690000004E-12</c:v>
                </c:pt>
                <c:pt idx="129573">
                  <c:v>2.3397368340000002E-12</c:v>
                </c:pt>
                <c:pt idx="129574">
                  <c:v>3.5570563480000002E-12</c:v>
                </c:pt>
                <c:pt idx="129575">
                  <c:v>1.009498864E-11</c:v>
                </c:pt>
                <c:pt idx="129576">
                  <c:v>5.5925644340000002E-11</c:v>
                </c:pt>
                <c:pt idx="129577">
                  <c:v>3.2331218110000001E-11</c:v>
                </c:pt>
                <c:pt idx="129578">
                  <c:v>1.332202246E-11</c:v>
                </c:pt>
                <c:pt idx="129579">
                  <c:v>1.8471874769999999E-11</c:v>
                </c:pt>
                <c:pt idx="129580">
                  <c:v>7.0099164009999998E-11</c:v>
                </c:pt>
                <c:pt idx="129581">
                  <c:v>1.158110296E-11</c:v>
                </c:pt>
                <c:pt idx="129582">
                  <c:v>8.4667655280000004E-12</c:v>
                </c:pt>
                <c:pt idx="129583">
                  <c:v>8.2036765040000007E-12</c:v>
                </c:pt>
                <c:pt idx="129584">
                  <c:v>5.6724792300000003E-12</c:v>
                </c:pt>
                <c:pt idx="129585">
                  <c:v>1.5640404759999999E-11</c:v>
                </c:pt>
                <c:pt idx="129586">
                  <c:v>3.1964657090000001E-12</c:v>
                </c:pt>
                <c:pt idx="129587">
                  <c:v>1.2614849019999999E-11</c:v>
                </c:pt>
                <c:pt idx="129588">
                  <c:v>1.339432547E-11</c:v>
                </c:pt>
                <c:pt idx="129589">
                  <c:v>7.3738031220000002E-12</c:v>
                </c:pt>
                <c:pt idx="129590">
                  <c:v>5.6309913800000003E-12</c:v>
                </c:pt>
                <c:pt idx="129591">
                  <c:v>4.3718952090000002E-12</c:v>
                </c:pt>
                <c:pt idx="129592">
                  <c:v>1.6032063250000001E-12</c:v>
                </c:pt>
                <c:pt idx="129593">
                  <c:v>5.2250141129999997E-12</c:v>
                </c:pt>
                <c:pt idx="129594">
                  <c:v>8.1507760989999995E-12</c:v>
                </c:pt>
                <c:pt idx="129595">
                  <c:v>3.0926235669999999E-11</c:v>
                </c:pt>
                <c:pt idx="129596">
                  <c:v>1.582721031E-10</c:v>
                </c:pt>
                <c:pt idx="129597">
                  <c:v>1.2146282630000001E-10</c:v>
                </c:pt>
                <c:pt idx="129598">
                  <c:v>1.2929055949999999E-10</c:v>
                </c:pt>
                <c:pt idx="129599">
                  <c:v>2.391464317E-10</c:v>
                </c:pt>
                <c:pt idx="129600">
                  <c:v>7.5003160340000001E-10</c:v>
                </c:pt>
                <c:pt idx="129601">
                  <c:v>9.0362561339999996E-12</c:v>
                </c:pt>
                <c:pt idx="129602">
                  <c:v>4.1050448410000003E-11</c:v>
                </c:pt>
                <c:pt idx="129603">
                  <c:v>5.3835986630000002E-12</c:v>
                </c:pt>
                <c:pt idx="129604">
                  <c:v>6.5470898879999994E-11</c:v>
                </c:pt>
                <c:pt idx="129605">
                  <c:v>3.8602951310000002E-11</c:v>
                </c:pt>
                <c:pt idx="129606">
                  <c:v>4.528375197E-11</c:v>
                </c:pt>
                <c:pt idx="129607">
                  <c:v>9.5618517380000003E-12</c:v>
                </c:pt>
                <c:pt idx="129608">
                  <c:v>6.2772393490000002E-11</c:v>
                </c:pt>
                <c:pt idx="129609">
                  <c:v>3.0866702970000003E-11</c:v>
                </c:pt>
                <c:pt idx="129610">
                  <c:v>4.6938416510000002E-11</c:v>
                </c:pt>
                <c:pt idx="129611">
                  <c:v>5.564162223E-11</c:v>
                </c:pt>
                <c:pt idx="129612">
                  <c:v>4.4400178709999999E-11</c:v>
                </c:pt>
                <c:pt idx="129613">
                  <c:v>4.0066572040000001E-11</c:v>
                </c:pt>
                <c:pt idx="129614">
                  <c:v>1.6073825800000001E-11</c:v>
                </c:pt>
                <c:pt idx="129615">
                  <c:v>2.2782660740000001E-11</c:v>
                </c:pt>
                <c:pt idx="129616">
                  <c:v>5.5516621869999999E-11</c:v>
                </c:pt>
                <c:pt idx="129617">
                  <c:v>1.6368525609999999E-11</c:v>
                </c:pt>
                <c:pt idx="129618">
                  <c:v>4.511112194E-12</c:v>
                </c:pt>
                <c:pt idx="129619">
                  <c:v>1.448379006E-11</c:v>
                </c:pt>
                <c:pt idx="129620">
                  <c:v>9.7909374979999996E-11</c:v>
                </c:pt>
                <c:pt idx="129621">
                  <c:v>3.030319222E-12</c:v>
                </c:pt>
                <c:pt idx="129622">
                  <c:v>7.4115584340000004E-12</c:v>
                </c:pt>
                <c:pt idx="129623">
                  <c:v>4.2924034879999997E-12</c:v>
                </c:pt>
                <c:pt idx="129624">
                  <c:v>3.396156125E-11</c:v>
                </c:pt>
                <c:pt idx="129625">
                  <c:v>3.7543305870000002E-12</c:v>
                </c:pt>
                <c:pt idx="129626">
                  <c:v>2.597082061E-11</c:v>
                </c:pt>
                <c:pt idx="129627">
                  <c:v>1.9271818710000001E-11</c:v>
                </c:pt>
                <c:pt idx="129628">
                  <c:v>1.2699211150000001E-12</c:v>
                </c:pt>
                <c:pt idx="129629">
                  <c:v>3.1064655130000002E-11</c:v>
                </c:pt>
                <c:pt idx="129630">
                  <c:v>4.0923204570000002E-11</c:v>
                </c:pt>
                <c:pt idx="129631">
                  <c:v>9.0726289499999997E-12</c:v>
                </c:pt>
                <c:pt idx="129632">
                  <c:v>1.197309843E-12</c:v>
                </c:pt>
                <c:pt idx="129633">
                  <c:v>4.3906090120000001E-11</c:v>
                </c:pt>
                <c:pt idx="129634">
                  <c:v>3.5660797419999997E-11</c:v>
                </c:pt>
                <c:pt idx="129635">
                  <c:v>1.108024412E-11</c:v>
                </c:pt>
                <c:pt idx="129636">
                  <c:v>2.4099726880000001E-11</c:v>
                </c:pt>
                <c:pt idx="129637">
                  <c:v>5.489461903E-11</c:v>
                </c:pt>
                <c:pt idx="129638">
                  <c:v>2.4575211499999999E-11</c:v>
                </c:pt>
                <c:pt idx="129639">
                  <c:v>1.369510286E-11</c:v>
                </c:pt>
                <c:pt idx="129640">
                  <c:v>6.7010600650000001E-12</c:v>
                </c:pt>
                <c:pt idx="129641">
                  <c:v>9.1572724959999998E-12</c:v>
                </c:pt>
                <c:pt idx="129642">
                  <c:v>1.818067123E-12</c:v>
                </c:pt>
                <c:pt idx="129643">
                  <c:v>2.1199176519999999E-12</c:v>
                </c:pt>
                <c:pt idx="129644">
                  <c:v>1.449768778E-11</c:v>
                </c:pt>
                <c:pt idx="129645">
                  <c:v>1.8551339390000002E-12</c:v>
                </c:pt>
                <c:pt idx="129646">
                  <c:v>2.5867629379999998E-12</c:v>
                </c:pt>
                <c:pt idx="129647">
                  <c:v>2.4969602069999999E-11</c:v>
                </c:pt>
                <c:pt idx="129648">
                  <c:v>2.2700745780000001E-11</c:v>
                </c:pt>
                <c:pt idx="129649">
                  <c:v>2.3175480960000001E-11</c:v>
                </c:pt>
                <c:pt idx="129650">
                  <c:v>4.863497562E-11</c:v>
                </c:pt>
                <c:pt idx="129651">
                  <c:v>6.28222847E-11</c:v>
                </c:pt>
                <c:pt idx="129652">
                  <c:v>3.3586774509999999E-11</c:v>
                </c:pt>
                <c:pt idx="129653">
                  <c:v>1.20504951E-11</c:v>
                </c:pt>
                <c:pt idx="129654">
                  <c:v>3.9034834940000001E-11</c:v>
                </c:pt>
                <c:pt idx="129655">
                  <c:v>1.238308409E-11</c:v>
                </c:pt>
                <c:pt idx="129656">
                  <c:v>7.8669582740000001E-13</c:v>
                </c:pt>
                <c:pt idx="129657">
                  <c:v>4.1250849680000003E-11</c:v>
                </c:pt>
                <c:pt idx="129658">
                  <c:v>7.727764095E-11</c:v>
                </c:pt>
                <c:pt idx="129659">
                  <c:v>2.2390219640000001E-10</c:v>
                </c:pt>
                <c:pt idx="129660">
                  <c:v>1.553293668E-10</c:v>
                </c:pt>
                <c:pt idx="129661">
                  <c:v>3.2553258179999999E-13</c:v>
                </c:pt>
                <c:pt idx="129662">
                  <c:v>9.1435342189999993E-12</c:v>
                </c:pt>
                <c:pt idx="129663">
                  <c:v>6.261037574E-12</c:v>
                </c:pt>
                <c:pt idx="129664">
                  <c:v>1.038927624E-11</c:v>
                </c:pt>
                <c:pt idx="129665">
                  <c:v>9.7709256490000002E-12</c:v>
                </c:pt>
                <c:pt idx="129666">
                  <c:v>4.8714993310000002E-12</c:v>
                </c:pt>
                <c:pt idx="129667">
                  <c:v>1.4781400790000001E-11</c:v>
                </c:pt>
                <c:pt idx="129668">
                  <c:v>7.6344157790000001E-11</c:v>
                </c:pt>
                <c:pt idx="129669">
                  <c:v>2.8935497249999999E-11</c:v>
                </c:pt>
                <c:pt idx="129670">
                  <c:v>5.0926108049999999E-11</c:v>
                </c:pt>
                <c:pt idx="129671">
                  <c:v>5.7262842010000005E-10</c:v>
                </c:pt>
                <c:pt idx="129672">
                  <c:v>1.312541755E-10</c:v>
                </c:pt>
                <c:pt idx="129673">
                  <c:v>1.8928530059999999E-11</c:v>
                </c:pt>
                <c:pt idx="129674">
                  <c:v>1.730757813E-11</c:v>
                </c:pt>
                <c:pt idx="129675">
                  <c:v>1.2716345600000001E-10</c:v>
                </c:pt>
                <c:pt idx="129676">
                  <c:v>2.3207602279999999E-11</c:v>
                </c:pt>
                <c:pt idx="129677">
                  <c:v>2.188455863E-11</c:v>
                </c:pt>
                <c:pt idx="129678">
                  <c:v>9.0258154029999994E-11</c:v>
                </c:pt>
                <c:pt idx="129679">
                  <c:v>1.38905055E-9</c:v>
                </c:pt>
                <c:pt idx="129680">
                  <c:v>6.6670412580000003E-10</c:v>
                </c:pt>
                <c:pt idx="129681">
                  <c:v>8.3289731459999996E-11</c:v>
                </c:pt>
                <c:pt idx="129682">
                  <c:v>8.363886659E-11</c:v>
                </c:pt>
                <c:pt idx="129683">
                  <c:v>2.8078963590000001E-10</c:v>
                </c:pt>
                <c:pt idx="129684">
                  <c:v>3.8302427609999997E-12</c:v>
                </c:pt>
                <c:pt idx="129685">
                  <c:v>4.3171530150000001E-12</c:v>
                </c:pt>
                <c:pt idx="129686">
                  <c:v>1.2224458920000001E-11</c:v>
                </c:pt>
                <c:pt idx="129687">
                  <c:v>3.6393381220000003E-11</c:v>
                </c:pt>
                <c:pt idx="129688">
                  <c:v>1.180763191E-12</c:v>
                </c:pt>
                <c:pt idx="129689">
                  <c:v>9.583077201E-12</c:v>
                </c:pt>
                <c:pt idx="129690">
                  <c:v>7.561760733E-12</c:v>
                </c:pt>
                <c:pt idx="129691">
                  <c:v>3.6329731059999997E-11</c:v>
                </c:pt>
                <c:pt idx="129692">
                  <c:v>3.9425605999999997E-12</c:v>
                </c:pt>
                <c:pt idx="129693">
                  <c:v>1.847019279E-11</c:v>
                </c:pt>
                <c:pt idx="129694">
                  <c:v>7.4895381180000008E-12</c:v>
                </c:pt>
                <c:pt idx="129695">
                  <c:v>2.5691150640000001E-11</c:v>
                </c:pt>
                <c:pt idx="129696">
                  <c:v>3.9071157319999997E-12</c:v>
                </c:pt>
                <c:pt idx="129697">
                  <c:v>1.450342508E-11</c:v>
                </c:pt>
                <c:pt idx="129698">
                  <c:v>1.7025694120000001E-13</c:v>
                </c:pt>
                <c:pt idx="129699">
                  <c:v>2.5153884210000002E-10</c:v>
                </c:pt>
                <c:pt idx="129700">
                  <c:v>5.4451656959999998E-11</c:v>
                </c:pt>
                <c:pt idx="129701">
                  <c:v>3.7174040510000002E-11</c:v>
                </c:pt>
                <c:pt idx="129702">
                  <c:v>2.1377518880000001E-11</c:v>
                </c:pt>
                <c:pt idx="129703">
                  <c:v>6.0362439170000006E-11</c:v>
                </c:pt>
                <c:pt idx="129704">
                  <c:v>7.2765634059999996E-12</c:v>
                </c:pt>
                <c:pt idx="129705">
                  <c:v>1.6163836869999999E-12</c:v>
                </c:pt>
                <c:pt idx="129706">
                  <c:v>2.970029658E-12</c:v>
                </c:pt>
                <c:pt idx="129707">
                  <c:v>5.9358855410000002E-12</c:v>
                </c:pt>
                <c:pt idx="129708">
                  <c:v>9.6936793580000001E-12</c:v>
                </c:pt>
                <c:pt idx="129709">
                  <c:v>1.9523877539999999E-11</c:v>
                </c:pt>
                <c:pt idx="129710">
                  <c:v>9.3400838139999997E-12</c:v>
                </c:pt>
                <c:pt idx="129711">
                  <c:v>5.4553118020000003E-10</c:v>
                </c:pt>
                <c:pt idx="129712">
                  <c:v>6.1534625969999996E-11</c:v>
                </c:pt>
                <c:pt idx="129713">
                  <c:v>4.5176014930000002E-11</c:v>
                </c:pt>
                <c:pt idx="129714">
                  <c:v>9.7066764530000003E-11</c:v>
                </c:pt>
                <c:pt idx="129715">
                  <c:v>9.9901618419999992E-12</c:v>
                </c:pt>
                <c:pt idx="129716">
                  <c:v>5.899140148E-12</c:v>
                </c:pt>
                <c:pt idx="129717">
                  <c:v>6.4746360429999994E-11</c:v>
                </c:pt>
                <c:pt idx="129718">
                  <c:v>7.1880151999999999E-11</c:v>
                </c:pt>
                <c:pt idx="129719">
                  <c:v>2.6089431089999999E-10</c:v>
                </c:pt>
                <c:pt idx="129720">
                  <c:v>2.338687028E-11</c:v>
                </c:pt>
                <c:pt idx="129721">
                  <c:v>1.033389435E-10</c:v>
                </c:pt>
                <c:pt idx="129722">
                  <c:v>2.374643729E-10</c:v>
                </c:pt>
                <c:pt idx="129723">
                  <c:v>8.9733990740000004E-10</c:v>
                </c:pt>
                <c:pt idx="129724">
                  <c:v>1.377732634E-10</c:v>
                </c:pt>
                <c:pt idx="129725">
                  <c:v>7.6674680750000001E-11</c:v>
                </c:pt>
                <c:pt idx="129726">
                  <c:v>3.0730971849999997E-11</c:v>
                </c:pt>
                <c:pt idx="129727">
                  <c:v>6.7851293739999996E-11</c:v>
                </c:pt>
                <c:pt idx="129728">
                  <c:v>6.5422131130000003E-11</c:v>
                </c:pt>
                <c:pt idx="129729">
                  <c:v>6.1263536279999994E-11</c:v>
                </c:pt>
                <c:pt idx="129730">
                  <c:v>5.031628951E-11</c:v>
                </c:pt>
                <c:pt idx="129731">
                  <c:v>3.9887623970000001E-9</c:v>
                </c:pt>
                <c:pt idx="129732">
                  <c:v>1.4042522669999999E-10</c:v>
                </c:pt>
                <c:pt idx="129733">
                  <c:v>5.1633564000000003E-11</c:v>
                </c:pt>
                <c:pt idx="129734">
                  <c:v>3.3826902159999998E-11</c:v>
                </c:pt>
                <c:pt idx="129735">
                  <c:v>4.715675183E-11</c:v>
                </c:pt>
                <c:pt idx="129736">
                  <c:v>8.9430504819999998E-13</c:v>
                </c:pt>
                <c:pt idx="129737">
                  <c:v>2.6847135660000001E-12</c:v>
                </c:pt>
                <c:pt idx="129738">
                  <c:v>8.7863128030000003E-13</c:v>
                </c:pt>
                <c:pt idx="129739">
                  <c:v>4.2956213519999997E-12</c:v>
                </c:pt>
                <c:pt idx="129740">
                  <c:v>3.7842547809999999E-12</c:v>
                </c:pt>
                <c:pt idx="129741">
                  <c:v>5.2201150569999999E-12</c:v>
                </c:pt>
                <c:pt idx="129742">
                  <c:v>9.4201126480000003E-12</c:v>
                </c:pt>
                <c:pt idx="129743">
                  <c:v>1.212813459E-11</c:v>
                </c:pt>
                <c:pt idx="129744">
                  <c:v>1.0167028909999999E-11</c:v>
                </c:pt>
                <c:pt idx="129745">
                  <c:v>1.038305586E-11</c:v>
                </c:pt>
                <c:pt idx="129746">
                  <c:v>6.7351730100000001E-12</c:v>
                </c:pt>
                <c:pt idx="129747">
                  <c:v>6.0743846440000003E-12</c:v>
                </c:pt>
                <c:pt idx="129748">
                  <c:v>6.7877403690000003E-12</c:v>
                </c:pt>
                <c:pt idx="129749">
                  <c:v>6.6616838560000004E-12</c:v>
                </c:pt>
                <c:pt idx="129750">
                  <c:v>1.2350039720000001E-12</c:v>
                </c:pt>
                <c:pt idx="129751">
                  <c:v>3.1585621389999997E-11</c:v>
                </c:pt>
                <c:pt idx="129752">
                  <c:v>2.4273093839999998E-12</c:v>
                </c:pt>
                <c:pt idx="129753">
                  <c:v>5.8430346109999997E-13</c:v>
                </c:pt>
                <c:pt idx="129754">
                  <c:v>4.4635892589999997E-12</c:v>
                </c:pt>
                <c:pt idx="129755">
                  <c:v>1.5643072839999999E-10</c:v>
                </c:pt>
                <c:pt idx="129756">
                  <c:v>4.963019161E-12</c:v>
                </c:pt>
                <c:pt idx="129757">
                  <c:v>5.7397900319999999E-12</c:v>
                </c:pt>
                <c:pt idx="129758">
                  <c:v>2.117730194E-11</c:v>
                </c:pt>
                <c:pt idx="129759">
                  <c:v>1.9571944699999999E-10</c:v>
                </c:pt>
                <c:pt idx="129760">
                  <c:v>2.446526341E-11</c:v>
                </c:pt>
                <c:pt idx="129761">
                  <c:v>2.8863745410000001E-11</c:v>
                </c:pt>
                <c:pt idx="129762">
                  <c:v>3.500853921E-11</c:v>
                </c:pt>
                <c:pt idx="129763">
                  <c:v>2.704161371E-10</c:v>
                </c:pt>
                <c:pt idx="129764">
                  <c:v>3.879142513E-11</c:v>
                </c:pt>
                <c:pt idx="129765">
                  <c:v>5.4019969229999999E-11</c:v>
                </c:pt>
                <c:pt idx="129766">
                  <c:v>5.0505142089999999E-11</c:v>
                </c:pt>
                <c:pt idx="129767">
                  <c:v>7.2087108800000002E-10</c:v>
                </c:pt>
                <c:pt idx="129768">
                  <c:v>5.237685962E-11</c:v>
                </c:pt>
                <c:pt idx="129769">
                  <c:v>7.1665798340000003E-11</c:v>
                </c:pt>
                <c:pt idx="129770">
                  <c:v>2.3695204639999999E-11</c:v>
                </c:pt>
                <c:pt idx="129771">
                  <c:v>1.008649033E-8</c:v>
                </c:pt>
                <c:pt idx="129772">
                  <c:v>3.7976020720000001E-11</c:v>
                </c:pt>
                <c:pt idx="129773">
                  <c:v>6.3124687810000002E-11</c:v>
                </c:pt>
                <c:pt idx="129774">
                  <c:v>1.9471855400000001E-10</c:v>
                </c:pt>
                <c:pt idx="129775">
                  <c:v>5.4968966219999996E-9</c:v>
                </c:pt>
                <c:pt idx="129776">
                  <c:v>6.8152071929999995E-11</c:v>
                </c:pt>
                <c:pt idx="129777">
                  <c:v>4.0516031850000001E-11</c:v>
                </c:pt>
                <c:pt idx="129778">
                  <c:v>3.7609240699999998E-11</c:v>
                </c:pt>
                <c:pt idx="129779">
                  <c:v>3.7924729780000002E-10</c:v>
                </c:pt>
                <c:pt idx="129780">
                  <c:v>2.6800999240000001E-11</c:v>
                </c:pt>
                <c:pt idx="129781">
                  <c:v>1.655009023E-11</c:v>
                </c:pt>
                <c:pt idx="129782">
                  <c:v>7.8913647819999997E-12</c:v>
                </c:pt>
                <c:pt idx="129783">
                  <c:v>3.013087955E-10</c:v>
                </c:pt>
                <c:pt idx="129784">
                  <c:v>4.8401539290000003E-12</c:v>
                </c:pt>
                <c:pt idx="129785">
                  <c:v>2.985473684E-12</c:v>
                </c:pt>
                <c:pt idx="129786">
                  <c:v>1.3520809590000001E-12</c:v>
                </c:pt>
                <c:pt idx="129787">
                  <c:v>6.0152314E-12</c:v>
                </c:pt>
                <c:pt idx="129788">
                  <c:v>1.288987283E-13</c:v>
                </c:pt>
                <c:pt idx="129789">
                  <c:v>3.0344602430000003E-17</c:v>
                </c:pt>
                <c:pt idx="129790">
                  <c:v>6.2647734219999998E-14</c:v>
                </c:pt>
                <c:pt idx="129791">
                  <c:v>1.7647837300000001E-11</c:v>
                </c:pt>
                <c:pt idx="129792">
                  <c:v>4.7065145990000004E-13</c:v>
                </c:pt>
                <c:pt idx="129793">
                  <c:v>3.544228547E-13</c:v>
                </c:pt>
                <c:pt idx="129794">
                  <c:v>1.167686444E-13</c:v>
                </c:pt>
                <c:pt idx="129795">
                  <c:v>1.7845403280000002E-11</c:v>
                </c:pt>
                <c:pt idx="129796">
                  <c:v>1.290931876E-13</c:v>
                </c:pt>
                <c:pt idx="129797">
                  <c:v>1.8830401379999999E-13</c:v>
                </c:pt>
                <c:pt idx="129798">
                  <c:v>5.1373880590000002E-13</c:v>
                </c:pt>
                <c:pt idx="129799">
                  <c:v>1.374778077E-11</c:v>
                </c:pt>
                <c:pt idx="129800">
                  <c:v>2.51687728E-12</c:v>
                </c:pt>
                <c:pt idx="129801">
                  <c:v>4.9723628800000003E-12</c:v>
                </c:pt>
                <c:pt idx="129802">
                  <c:v>1.405479383E-11</c:v>
                </c:pt>
                <c:pt idx="129803">
                  <c:v>1.045626147E-9</c:v>
                </c:pt>
                <c:pt idx="129804">
                  <c:v>4.7246789889999997E-11</c:v>
                </c:pt>
                <c:pt idx="129805">
                  <c:v>3.4744823499999997E-11</c:v>
                </c:pt>
                <c:pt idx="129806">
                  <c:v>1.416493083E-11</c:v>
                </c:pt>
                <c:pt idx="129807">
                  <c:v>2.7862015599999998E-10</c:v>
                </c:pt>
                <c:pt idx="129808">
                  <c:v>8.1427936180000002E-11</c:v>
                </c:pt>
                <c:pt idx="129809">
                  <c:v>6.6958313649999995E-11</c:v>
                </c:pt>
                <c:pt idx="129810">
                  <c:v>6.1811663409999995E-11</c:v>
                </c:pt>
                <c:pt idx="129811">
                  <c:v>2.0734580630000001E-9</c:v>
                </c:pt>
                <c:pt idx="129812">
                  <c:v>3.0614228659999998E-10</c:v>
                </c:pt>
                <c:pt idx="129813">
                  <c:v>2.0130658840000001E-10</c:v>
                </c:pt>
                <c:pt idx="129814">
                  <c:v>1.7486061229999999E-11</c:v>
                </c:pt>
                <c:pt idx="129815">
                  <c:v>1.507714979E-8</c:v>
                </c:pt>
                <c:pt idx="129816">
                  <c:v>3.2598895369999999E-11</c:v>
                </c:pt>
                <c:pt idx="129817">
                  <c:v>1.410047925E-10</c:v>
                </c:pt>
                <c:pt idx="129818">
                  <c:v>1.684529004E-10</c:v>
                </c:pt>
                <c:pt idx="129819">
                  <c:v>6.907632436E-10</c:v>
                </c:pt>
                <c:pt idx="129820">
                  <c:v>9.6999189219999998E-11</c:v>
                </c:pt>
                <c:pt idx="129821">
                  <c:v>1.3443089830000001E-10</c:v>
                </c:pt>
                <c:pt idx="129822">
                  <c:v>3.860230212E-10</c:v>
                </c:pt>
                <c:pt idx="129823">
                  <c:v>1.001801003E-8</c:v>
                </c:pt>
                <c:pt idx="129824">
                  <c:v>4.588406072E-10</c:v>
                </c:pt>
                <c:pt idx="129825">
                  <c:v>1.2342560149999999E-10</c:v>
                </c:pt>
                <c:pt idx="129826">
                  <c:v>2.1323891590000002E-11</c:v>
                </c:pt>
                <c:pt idx="129827">
                  <c:v>7.4310322470000004E-10</c:v>
                </c:pt>
                <c:pt idx="129828">
                  <c:v>5.5064338670000003E-11</c:v>
                </c:pt>
                <c:pt idx="129829">
                  <c:v>1.9731977219999999E-11</c:v>
                </c:pt>
                <c:pt idx="129830">
                  <c:v>1.5722684690000001E-11</c:v>
                </c:pt>
                <c:pt idx="129831">
                  <c:v>1.112481907E-10</c:v>
                </c:pt>
                <c:pt idx="129832">
                  <c:v>2.5386741279999999E-11</c:v>
                </c:pt>
                <c:pt idx="129833">
                  <c:v>9.4556602640000006E-13</c:v>
                </c:pt>
                <c:pt idx="129834">
                  <c:v>1.580659431E-11</c:v>
                </c:pt>
                <c:pt idx="129835">
                  <c:v>8.4480920029999996E-11</c:v>
                </c:pt>
                <c:pt idx="129836">
                  <c:v>8.7504063989999992E-12</c:v>
                </c:pt>
                <c:pt idx="129837">
                  <c:v>6.5845548130000002E-12</c:v>
                </c:pt>
                <c:pt idx="129838">
                  <c:v>6.7958948070000002E-12</c:v>
                </c:pt>
                <c:pt idx="129839">
                  <c:v>6.6832716910000001E-12</c:v>
                </c:pt>
                <c:pt idx="129840">
                  <c:v>8.0965194189999998E-12</c:v>
                </c:pt>
                <c:pt idx="129841">
                  <c:v>8.1721960329999993E-12</c:v>
                </c:pt>
                <c:pt idx="129842">
                  <c:v>6.3905286009999998E-12</c:v>
                </c:pt>
                <c:pt idx="129843">
                  <c:v>4.9787378279999999E-11</c:v>
                </c:pt>
                <c:pt idx="129844">
                  <c:v>2.106443884E-13</c:v>
                </c:pt>
                <c:pt idx="129845">
                  <c:v>1.422602881E-11</c:v>
                </c:pt>
                <c:pt idx="129846">
                  <c:v>5.928036456E-11</c:v>
                </c:pt>
                <c:pt idx="129847">
                  <c:v>5.0805227279999996E-10</c:v>
                </c:pt>
                <c:pt idx="129848">
                  <c:v>3.8100402329999997E-12</c:v>
                </c:pt>
                <c:pt idx="129849">
                  <c:v>6.2718608229999996E-12</c:v>
                </c:pt>
                <c:pt idx="129850">
                  <c:v>1.086438348E-11</c:v>
                </c:pt>
                <c:pt idx="129851">
                  <c:v>4.028172424E-10</c:v>
                </c:pt>
                <c:pt idx="129852">
                  <c:v>3.8746435970000001E-11</c:v>
                </c:pt>
                <c:pt idx="129853">
                  <c:v>9.1329928929999996E-11</c:v>
                </c:pt>
                <c:pt idx="129854">
                  <c:v>1.2610862949999999E-10</c:v>
                </c:pt>
                <c:pt idx="129855">
                  <c:v>4.2333033370000002E-9</c:v>
                </c:pt>
                <c:pt idx="129856">
                  <c:v>4.6384789019999997E-11</c:v>
                </c:pt>
                <c:pt idx="129857">
                  <c:v>1.6145768139999999E-10</c:v>
                </c:pt>
                <c:pt idx="129858">
                  <c:v>3.8190634499999998E-10</c:v>
                </c:pt>
                <c:pt idx="129859">
                  <c:v>1.4268595E-9</c:v>
                </c:pt>
                <c:pt idx="129860">
                  <c:v>2.992226233E-10</c:v>
                </c:pt>
                <c:pt idx="129861">
                  <c:v>2.245023126E-10</c:v>
                </c:pt>
                <c:pt idx="129862">
                  <c:v>1.0071065079999999E-9</c:v>
                </c:pt>
                <c:pt idx="129863">
                  <c:v>1.4945452029999999E-8</c:v>
                </c:pt>
                <c:pt idx="129864">
                  <c:v>3.1325310679999999E-9</c:v>
                </c:pt>
                <c:pt idx="129865">
                  <c:v>2.3994828410000001E-9</c:v>
                </c:pt>
                <c:pt idx="129866">
                  <c:v>3.4515742049999999E-9</c:v>
                </c:pt>
                <c:pt idx="129867">
                  <c:v>2.0408821059999999E-8</c:v>
                </c:pt>
                <c:pt idx="129868">
                  <c:v>1.154119816E-10</c:v>
                </c:pt>
                <c:pt idx="129869">
                  <c:v>3.1573608310000002E-10</c:v>
                </c:pt>
                <c:pt idx="129870">
                  <c:v>2.670197984E-11</c:v>
                </c:pt>
                <c:pt idx="129871">
                  <c:v>1.060427842E-9</c:v>
                </c:pt>
                <c:pt idx="129872">
                  <c:v>1.843599791E-10</c:v>
                </c:pt>
                <c:pt idx="129873">
                  <c:v>2.4038518800000002E-10</c:v>
                </c:pt>
                <c:pt idx="129874">
                  <c:v>2.59046803E-11</c:v>
                </c:pt>
                <c:pt idx="129875">
                  <c:v>3.6894405390000001E-10</c:v>
                </c:pt>
                <c:pt idx="129876">
                  <c:v>1.052192741E-10</c:v>
                </c:pt>
                <c:pt idx="129877">
                  <c:v>1.533838688E-10</c:v>
                </c:pt>
                <c:pt idx="129878">
                  <c:v>1.456428534E-10</c:v>
                </c:pt>
                <c:pt idx="129879">
                  <c:v>8.2301709709999997E-11</c:v>
                </c:pt>
                <c:pt idx="129880">
                  <c:v>1.104051107E-10</c:v>
                </c:pt>
                <c:pt idx="129881">
                  <c:v>6.1611528309999994E-11</c:v>
                </c:pt>
                <c:pt idx="129882">
                  <c:v>6.2011924090000004E-11</c:v>
                </c:pt>
                <c:pt idx="129883">
                  <c:v>8.2963178449999995E-11</c:v>
                </c:pt>
                <c:pt idx="129884">
                  <c:v>5.269071909E-11</c:v>
                </c:pt>
                <c:pt idx="129885">
                  <c:v>3.138158612E-11</c:v>
                </c:pt>
                <c:pt idx="129886">
                  <c:v>3.7464758090000003E-11</c:v>
                </c:pt>
                <c:pt idx="129887">
                  <c:v>5.0392498519999997E-11</c:v>
                </c:pt>
                <c:pt idx="129888">
                  <c:v>3.6069993909999997E-11</c:v>
                </c:pt>
                <c:pt idx="129889">
                  <c:v>4.193131605E-11</c:v>
                </c:pt>
                <c:pt idx="129890">
                  <c:v>4.3459383440000002E-11</c:v>
                </c:pt>
                <c:pt idx="129891">
                  <c:v>1.7682878289999998E-11</c:v>
                </c:pt>
                <c:pt idx="129892">
                  <c:v>7.4011952090000004E-11</c:v>
                </c:pt>
                <c:pt idx="129893">
                  <c:v>7.6833723339999994E-11</c:v>
                </c:pt>
                <c:pt idx="129894">
                  <c:v>7.8352880740000004E-11</c:v>
                </c:pt>
                <c:pt idx="129895">
                  <c:v>1.826353647E-10</c:v>
                </c:pt>
                <c:pt idx="129896">
                  <c:v>1.8981649910000001E-10</c:v>
                </c:pt>
                <c:pt idx="129897">
                  <c:v>6.0521381159999999E-11</c:v>
                </c:pt>
                <c:pt idx="129898">
                  <c:v>9.9594820250000004E-11</c:v>
                </c:pt>
                <c:pt idx="129899">
                  <c:v>3.8297101599999999E-10</c:v>
                </c:pt>
                <c:pt idx="129900">
                  <c:v>4.1062937229999998E-10</c:v>
                </c:pt>
                <c:pt idx="129901">
                  <c:v>9.5786538509999995E-11</c:v>
                </c:pt>
                <c:pt idx="129902">
                  <c:v>1.065826594E-10</c:v>
                </c:pt>
                <c:pt idx="129903">
                  <c:v>2.5369454669999999E-9</c:v>
                </c:pt>
                <c:pt idx="129904">
                  <c:v>1.941820938E-9</c:v>
                </c:pt>
                <c:pt idx="129905">
                  <c:v>2.399999235E-9</c:v>
                </c:pt>
                <c:pt idx="129906">
                  <c:v>1.8260745199999999E-8</c:v>
                </c:pt>
                <c:pt idx="129907">
                  <c:v>3.8834817599999998E-8</c:v>
                </c:pt>
                <c:pt idx="129908">
                  <c:v>2.9801656710000002E-9</c:v>
                </c:pt>
                <c:pt idx="129909">
                  <c:v>1.8240877109999999E-9</c:v>
                </c:pt>
                <c:pt idx="129910">
                  <c:v>6.8492072359999999E-10</c:v>
                </c:pt>
                <c:pt idx="129911">
                  <c:v>7.0503586529999996E-10</c:v>
                </c:pt>
                <c:pt idx="129912">
                  <c:v>5.1530312760000003E-10</c:v>
                </c:pt>
                <c:pt idx="129913">
                  <c:v>5.825530597E-10</c:v>
                </c:pt>
                <c:pt idx="129914">
                  <c:v>1.0671571880000001E-9</c:v>
                </c:pt>
                <c:pt idx="129915">
                  <c:v>2.9753490669999998E-9</c:v>
                </c:pt>
                <c:pt idx="129916">
                  <c:v>9.7477003000000007E-10</c:v>
                </c:pt>
                <c:pt idx="129917">
                  <c:v>7.2050973480000002E-10</c:v>
                </c:pt>
                <c:pt idx="129918">
                  <c:v>1.2590472430000001E-9</c:v>
                </c:pt>
                <c:pt idx="129919">
                  <c:v>8.4587617729999999E-10</c:v>
                </c:pt>
                <c:pt idx="129920">
                  <c:v>1.175150882E-10</c:v>
                </c:pt>
                <c:pt idx="129921">
                  <c:v>2.521104928E-10</c:v>
                </c:pt>
                <c:pt idx="129922">
                  <c:v>1.6384174869999999E-10</c:v>
                </c:pt>
                <c:pt idx="129923">
                  <c:v>6.7893269990000005E-11</c:v>
                </c:pt>
                <c:pt idx="129924">
                  <c:v>1.6770091789999999E-10</c:v>
                </c:pt>
                <c:pt idx="129925">
                  <c:v>4.9832925890000001E-10</c:v>
                </c:pt>
                <c:pt idx="129926">
                  <c:v>1.0119043539999999E-9</c:v>
                </c:pt>
                <c:pt idx="129927">
                  <c:v>1.316282919E-9</c:v>
                </c:pt>
                <c:pt idx="129928">
                  <c:v>3.4735493670000002E-11</c:v>
                </c:pt>
                <c:pt idx="129929">
                  <c:v>5.6991686970000001E-11</c:v>
                </c:pt>
                <c:pt idx="129930">
                  <c:v>8.2412579309999995E-11</c:v>
                </c:pt>
                <c:pt idx="129931">
                  <c:v>9.5489874919999999E-11</c:v>
                </c:pt>
                <c:pt idx="129932">
                  <c:v>9.9515394280000004E-11</c:v>
                </c:pt>
                <c:pt idx="129933">
                  <c:v>8.2573579709999994E-11</c:v>
                </c:pt>
                <c:pt idx="129934">
                  <c:v>4.5961996660000002E-11</c:v>
                </c:pt>
                <c:pt idx="129935">
                  <c:v>1.7152258450000001E-10</c:v>
                </c:pt>
                <c:pt idx="129936">
                  <c:v>6.5298439020000006E-11</c:v>
                </c:pt>
                <c:pt idx="129937">
                  <c:v>7.7373292660000005E-11</c:v>
                </c:pt>
                <c:pt idx="129938">
                  <c:v>5.9749068319999995E-11</c:v>
                </c:pt>
                <c:pt idx="129939">
                  <c:v>1.2121887E-10</c:v>
                </c:pt>
                <c:pt idx="129940">
                  <c:v>1.0108567280000001E-10</c:v>
                </c:pt>
                <c:pt idx="129941">
                  <c:v>2.198265284E-10</c:v>
                </c:pt>
                <c:pt idx="129942">
                  <c:v>3.8841801150000001E-12</c:v>
                </c:pt>
                <c:pt idx="129943">
                  <c:v>7.1796549170000006E-11</c:v>
                </c:pt>
                <c:pt idx="129944">
                  <c:v>5.0990888000000003E-10</c:v>
                </c:pt>
                <c:pt idx="129945">
                  <c:v>5.5624911689999996E-10</c:v>
                </c:pt>
                <c:pt idx="129946">
                  <c:v>4.5660804110000001E-9</c:v>
                </c:pt>
                <c:pt idx="129947">
                  <c:v>7.5075814310000004E-9</c:v>
                </c:pt>
                <c:pt idx="129948">
                  <c:v>1.595858357E-9</c:v>
                </c:pt>
                <c:pt idx="129949">
                  <c:v>4.3449752580000001E-9</c:v>
                </c:pt>
                <c:pt idx="129950">
                  <c:v>7.590406327E-9</c:v>
                </c:pt>
                <c:pt idx="129951">
                  <c:v>2.5142996889999998E-9</c:v>
                </c:pt>
                <c:pt idx="129952">
                  <c:v>1.813979939E-9</c:v>
                </c:pt>
                <c:pt idx="129953">
                  <c:v>1.9288099120000002E-9</c:v>
                </c:pt>
                <c:pt idx="129954">
                  <c:v>3.5779547710000001E-9</c:v>
                </c:pt>
                <c:pt idx="129955">
                  <c:v>9.3290134079999992E-9</c:v>
                </c:pt>
                <c:pt idx="129956">
                  <c:v>6.039412542E-9</c:v>
                </c:pt>
                <c:pt idx="129957">
                  <c:v>3.5487477960000001E-9</c:v>
                </c:pt>
                <c:pt idx="129958">
                  <c:v>4.1288366069999997E-8</c:v>
                </c:pt>
                <c:pt idx="129959">
                  <c:v>1.235721865E-8</c:v>
                </c:pt>
                <c:pt idx="129960">
                  <c:v>2.59288932E-9</c:v>
                </c:pt>
                <c:pt idx="129961">
                  <c:v>1.8062711399999999E-9</c:v>
                </c:pt>
                <c:pt idx="129962">
                  <c:v>9.3330871300000003E-10</c:v>
                </c:pt>
                <c:pt idx="129963">
                  <c:v>2.1341420260000001E-10</c:v>
                </c:pt>
                <c:pt idx="129964">
                  <c:v>1.216687365E-9</c:v>
                </c:pt>
                <c:pt idx="129965">
                  <c:v>2.845263052E-10</c:v>
                </c:pt>
                <c:pt idx="129966">
                  <c:v>6.8387480120000001E-9</c:v>
                </c:pt>
                <c:pt idx="129967">
                  <c:v>2.8739971119999998E-9</c:v>
                </c:pt>
                <c:pt idx="129968">
                  <c:v>1.551817938E-9</c:v>
                </c:pt>
                <c:pt idx="129969">
                  <c:v>1.1479174110000001E-9</c:v>
                </c:pt>
                <c:pt idx="129970">
                  <c:v>9.3864769500000003E-10</c:v>
                </c:pt>
                <c:pt idx="129971">
                  <c:v>4.4222104010000001E-10</c:v>
                </c:pt>
                <c:pt idx="129972">
                  <c:v>9.9828735889999997E-11</c:v>
                </c:pt>
                <c:pt idx="129973">
                  <c:v>6.6945864159999997E-11</c:v>
                </c:pt>
                <c:pt idx="129974">
                  <c:v>1.129623209E-10</c:v>
                </c:pt>
                <c:pt idx="129975">
                  <c:v>1.5421840570000001E-10</c:v>
                </c:pt>
                <c:pt idx="129976">
                  <c:v>2.965690455E-10</c:v>
                </c:pt>
                <c:pt idx="129977">
                  <c:v>2.288360652E-10</c:v>
                </c:pt>
                <c:pt idx="129978">
                  <c:v>1.2450192239999999E-9</c:v>
                </c:pt>
                <c:pt idx="129979">
                  <c:v>5.8312842299999996E-10</c:v>
                </c:pt>
                <c:pt idx="129980">
                  <c:v>2.2976451579999999E-10</c:v>
                </c:pt>
                <c:pt idx="129981">
                  <c:v>6.3143934990000001E-10</c:v>
                </c:pt>
                <c:pt idx="129982">
                  <c:v>1.2842538559999999E-10</c:v>
                </c:pt>
                <c:pt idx="129983">
                  <c:v>1.3088851080000001E-10</c:v>
                </c:pt>
                <c:pt idx="129984">
                  <c:v>2.9153356469999998E-10</c:v>
                </c:pt>
                <c:pt idx="129985">
                  <c:v>2.6618705720000001E-10</c:v>
                </c:pt>
                <c:pt idx="129986">
                  <c:v>1.059324971E-10</c:v>
                </c:pt>
                <c:pt idx="129987">
                  <c:v>1.5998007990000001E-10</c:v>
                </c:pt>
                <c:pt idx="129988">
                  <c:v>1.1464250350000001E-10</c:v>
                </c:pt>
                <c:pt idx="129989">
                  <c:v>5.1333917219999998E-11</c:v>
                </c:pt>
                <c:pt idx="129990">
                  <c:v>1.028717949E-9</c:v>
                </c:pt>
                <c:pt idx="129991">
                  <c:v>4.0555544180000001E-11</c:v>
                </c:pt>
                <c:pt idx="129992">
                  <c:v>1.957132867E-10</c:v>
                </c:pt>
                <c:pt idx="129993">
                  <c:v>5.3967312309999997E-10</c:v>
                </c:pt>
                <c:pt idx="129994">
                  <c:v>1.0288013850000001E-9</c:v>
                </c:pt>
                <c:pt idx="129995">
                  <c:v>5.0282754380000002E-10</c:v>
                </c:pt>
                <c:pt idx="129996">
                  <c:v>2.1242274449999999E-9</c:v>
                </c:pt>
                <c:pt idx="129997">
                  <c:v>4.4682585509999997E-9</c:v>
                </c:pt>
                <c:pt idx="129998">
                  <c:v>1.023443074E-7</c:v>
                </c:pt>
                <c:pt idx="129999">
                  <c:v>2.396377611E-8</c:v>
                </c:pt>
                <c:pt idx="130000">
                  <c:v>3.7679343E-9</c:v>
                </c:pt>
                <c:pt idx="130001">
                  <c:v>9.0858919739999992E-9</c:v>
                </c:pt>
                <c:pt idx="130002">
                  <c:v>1.5608807039999998E-8</c:v>
                </c:pt>
                <c:pt idx="130003">
                  <c:v>8.8983737360000001E-10</c:v>
                </c:pt>
                <c:pt idx="130004">
                  <c:v>1.496604755E-9</c:v>
                </c:pt>
                <c:pt idx="130005">
                  <c:v>4.2948953230000004E-9</c:v>
                </c:pt>
                <c:pt idx="130006">
                  <c:v>3.4560058380000001E-9</c:v>
                </c:pt>
                <c:pt idx="130007">
                  <c:v>9.3397124279999994E-10</c:v>
                </c:pt>
                <c:pt idx="130008">
                  <c:v>1.6965060249999999E-9</c:v>
                </c:pt>
                <c:pt idx="130009">
                  <c:v>3.7296229640000003E-9</c:v>
                </c:pt>
                <c:pt idx="130010">
                  <c:v>4.7868373229999997E-9</c:v>
                </c:pt>
                <c:pt idx="130011">
                  <c:v>1.8740193719999999E-9</c:v>
                </c:pt>
                <c:pt idx="130012">
                  <c:v>1.773385181E-9</c:v>
                </c:pt>
                <c:pt idx="130013">
                  <c:v>1.089658082E-9</c:v>
                </c:pt>
                <c:pt idx="130014">
                  <c:v>8.4614036390000003E-10</c:v>
                </c:pt>
                <c:pt idx="130015">
                  <c:v>6.7952738080000002E-10</c:v>
                </c:pt>
                <c:pt idx="130016">
                  <c:v>8.5081423700000002E-10</c:v>
                </c:pt>
                <c:pt idx="130017">
                  <c:v>1.506475843E-10</c:v>
                </c:pt>
                <c:pt idx="130018">
                  <c:v>2.2212048069999998E-9</c:v>
                </c:pt>
                <c:pt idx="130019">
                  <c:v>1.455646668E-10</c:v>
                </c:pt>
                <c:pt idx="130020">
                  <c:v>1.7478784970000001E-10</c:v>
                </c:pt>
                <c:pt idx="130021">
                  <c:v>5.3393551189999998E-11</c:v>
                </c:pt>
                <c:pt idx="130022">
                  <c:v>4.0760042560000002E-9</c:v>
                </c:pt>
                <c:pt idx="130023">
                  <c:v>6.0399258829999997E-11</c:v>
                </c:pt>
                <c:pt idx="130024">
                  <c:v>2.1514814850000001E-11</c:v>
                </c:pt>
                <c:pt idx="130025">
                  <c:v>4.1122130619999999E-10</c:v>
                </c:pt>
                <c:pt idx="130026">
                  <c:v>3.9070892579999997E-9</c:v>
                </c:pt>
                <c:pt idx="130027">
                  <c:v>3.0981449660000001E-10</c:v>
                </c:pt>
                <c:pt idx="130028">
                  <c:v>3.0526547600000002E-10</c:v>
                </c:pt>
                <c:pt idx="130029">
                  <c:v>6.0756288460000001E-10</c:v>
                </c:pt>
                <c:pt idx="130030">
                  <c:v>2.4674124369999999E-9</c:v>
                </c:pt>
                <c:pt idx="130031">
                  <c:v>4.2479101790000001E-10</c:v>
                </c:pt>
                <c:pt idx="130032">
                  <c:v>2.8272395969999999E-10</c:v>
                </c:pt>
                <c:pt idx="130033">
                  <c:v>5.1416564300000004E-10</c:v>
                </c:pt>
                <c:pt idx="130034">
                  <c:v>6.6750202879999995E-10</c:v>
                </c:pt>
                <c:pt idx="130035">
                  <c:v>3.1296731699999998E-10</c:v>
                </c:pt>
                <c:pt idx="130036">
                  <c:v>2.4421361170000002E-10</c:v>
                </c:pt>
                <c:pt idx="130037">
                  <c:v>1.9311602089999999E-10</c:v>
                </c:pt>
                <c:pt idx="130038">
                  <c:v>8.0125321649999999E-9</c:v>
                </c:pt>
                <c:pt idx="130039">
                  <c:v>7.90278689E-10</c:v>
                </c:pt>
                <c:pt idx="130040">
                  <c:v>1.7830976379999999E-9</c:v>
                </c:pt>
                <c:pt idx="130041">
                  <c:v>3.2839710220000001E-9</c:v>
                </c:pt>
                <c:pt idx="130042">
                  <c:v>6.1543222600000005E-8</c:v>
                </c:pt>
                <c:pt idx="130043">
                  <c:v>1.9655682649999999E-9</c:v>
                </c:pt>
                <c:pt idx="130044">
                  <c:v>7.0361162620000003E-10</c:v>
                </c:pt>
                <c:pt idx="130045">
                  <c:v>1.275405595E-9</c:v>
                </c:pt>
                <c:pt idx="130046">
                  <c:v>2.587388542E-8</c:v>
                </c:pt>
                <c:pt idx="130047">
                  <c:v>2.9583090569999998E-9</c:v>
                </c:pt>
                <c:pt idx="130048">
                  <c:v>1.654595946E-9</c:v>
                </c:pt>
                <c:pt idx="130049">
                  <c:v>3.5496173349999999E-10</c:v>
                </c:pt>
                <c:pt idx="130050">
                  <c:v>1.4748186329999999E-7</c:v>
                </c:pt>
                <c:pt idx="130051">
                  <c:v>8.3478613109999997E-10</c:v>
                </c:pt>
                <c:pt idx="130052">
                  <c:v>2.1346548330000001E-9</c:v>
                </c:pt>
                <c:pt idx="130053">
                  <c:v>2.7615958879999999E-9</c:v>
                </c:pt>
                <c:pt idx="130054">
                  <c:v>3.8840432170000003E-8</c:v>
                </c:pt>
                <c:pt idx="130055">
                  <c:v>8.6448570520000005E-10</c:v>
                </c:pt>
                <c:pt idx="130056">
                  <c:v>1.41772972E-9</c:v>
                </c:pt>
                <c:pt idx="130057">
                  <c:v>8.0715343909999996E-10</c:v>
                </c:pt>
                <c:pt idx="130058">
                  <c:v>1.534320123E-7</c:v>
                </c:pt>
                <c:pt idx="130059">
                  <c:v>2.0659883860000001E-9</c:v>
                </c:pt>
                <c:pt idx="130060">
                  <c:v>6.998879511E-10</c:v>
                </c:pt>
                <c:pt idx="130061">
                  <c:v>2.762030583E-9</c:v>
                </c:pt>
                <c:pt idx="130062">
                  <c:v>4.6854524280000001E-8</c:v>
                </c:pt>
                <c:pt idx="130063">
                  <c:v>1.9902747130000001E-10</c:v>
                </c:pt>
                <c:pt idx="130064">
                  <c:v>2.8608236569999999E-10</c:v>
                </c:pt>
                <c:pt idx="130065">
                  <c:v>4.4306959050000001E-10</c:v>
                </c:pt>
                <c:pt idx="130066">
                  <c:v>4.5876062880000004E-9</c:v>
                </c:pt>
                <c:pt idx="130067">
                  <c:v>2.3338624959999998E-9</c:v>
                </c:pt>
                <c:pt idx="130068">
                  <c:v>2.3167144920000002E-9</c:v>
                </c:pt>
                <c:pt idx="130069">
                  <c:v>8.0395176719999996E-10</c:v>
                </c:pt>
                <c:pt idx="130070">
                  <c:v>5.8353616039999997E-7</c:v>
                </c:pt>
                <c:pt idx="130071">
                  <c:v>1.139070882E-9</c:v>
                </c:pt>
                <c:pt idx="130072">
                  <c:v>9.5434812830000002E-9</c:v>
                </c:pt>
                <c:pt idx="130073">
                  <c:v>1.4825933049999999E-8</c:v>
                </c:pt>
                <c:pt idx="130074">
                  <c:v>1.2855940989999999E-7</c:v>
                </c:pt>
                <c:pt idx="130075">
                  <c:v>1.197604625E-8</c:v>
                </c:pt>
                <c:pt idx="130076">
                  <c:v>1.715106888E-8</c:v>
                </c:pt>
                <c:pt idx="130077">
                  <c:v>1.7543282249999998E-8</c:v>
                </c:pt>
                <c:pt idx="130078">
                  <c:v>7.628376723E-7</c:v>
                </c:pt>
                <c:pt idx="130079">
                  <c:v>1.4772016039999999E-8</c:v>
                </c:pt>
                <c:pt idx="130080">
                  <c:v>2.6348909960000002E-8</c:v>
                </c:pt>
                <c:pt idx="130081">
                  <c:v>4.4673412120000003E-8</c:v>
                </c:pt>
                <c:pt idx="130082">
                  <c:v>5.7479273199999996E-6</c:v>
                </c:pt>
                <c:pt idx="130083">
                  <c:v>4.2808034149999999E-8</c:v>
                </c:pt>
                <c:pt idx="130084">
                  <c:v>3.144162413E-8</c:v>
                </c:pt>
                <c:pt idx="130085">
                  <c:v>2.777382767E-8</c:v>
                </c:pt>
                <c:pt idx="130086">
                  <c:v>3.6390595679999999E-7</c:v>
                </c:pt>
                <c:pt idx="130087">
                  <c:v>3.6079787530000001E-8</c:v>
                </c:pt>
                <c:pt idx="130088">
                  <c:v>3.241469348E-8</c:v>
                </c:pt>
                <c:pt idx="130089">
                  <c:v>3.575693367E-8</c:v>
                </c:pt>
                <c:pt idx="130090">
                  <c:v>5.7975111900000001E-6</c:v>
                </c:pt>
                <c:pt idx="130091">
                  <c:v>5.2820027700000003E-8</c:v>
                </c:pt>
                <c:pt idx="130092">
                  <c:v>3.035872884E-8</c:v>
                </c:pt>
                <c:pt idx="130093">
                  <c:v>1.001963752E-8</c:v>
                </c:pt>
                <c:pt idx="130094">
                  <c:v>8.0583854670000003E-7</c:v>
                </c:pt>
                <c:pt idx="130095">
                  <c:v>2.356890061E-8</c:v>
                </c:pt>
                <c:pt idx="130096">
                  <c:v>1.7892192629999999E-8</c:v>
                </c:pt>
                <c:pt idx="130097">
                  <c:v>9.5985789289999996E-9</c:v>
                </c:pt>
                <c:pt idx="130098">
                  <c:v>1.307531402E-7</c:v>
                </c:pt>
                <c:pt idx="130099">
                  <c:v>1.858633208E-8</c:v>
                </c:pt>
                <c:pt idx="130100">
                  <c:v>1.103100039E-8</c:v>
                </c:pt>
                <c:pt idx="130101">
                  <c:v>5.8530993410000003E-10</c:v>
                </c:pt>
                <c:pt idx="130102">
                  <c:v>6.0821276380000005E-7</c:v>
                </c:pt>
                <c:pt idx="130103">
                  <c:v>1.541801845E-9</c:v>
                </c:pt>
                <c:pt idx="130104">
                  <c:v>2.863259424E-9</c:v>
                </c:pt>
                <c:pt idx="130105">
                  <c:v>2.2590196020000001E-9</c:v>
                </c:pt>
                <c:pt idx="130106">
                  <c:v>5.0512152309999996E-9</c:v>
                </c:pt>
                <c:pt idx="130107">
                  <c:v>5.7349736259999995E-10</c:v>
                </c:pt>
                <c:pt idx="130108">
                  <c:v>3.0807500139999997E-10</c:v>
                </c:pt>
                <c:pt idx="130109">
                  <c:v>2.4800462759999999E-10</c:v>
                </c:pt>
                <c:pt idx="130110">
                  <c:v>4.7025378079999999E-8</c:v>
                </c:pt>
                <c:pt idx="130111">
                  <c:v>2.250685555E-9</c:v>
                </c:pt>
                <c:pt idx="130112">
                  <c:v>1.183077982E-9</c:v>
                </c:pt>
                <c:pt idx="130113">
                  <c:v>1.859730179E-9</c:v>
                </c:pt>
                <c:pt idx="130114">
                  <c:v>1.679658182E-7</c:v>
                </c:pt>
                <c:pt idx="130115">
                  <c:v>1.589603784E-9</c:v>
                </c:pt>
                <c:pt idx="130116">
                  <c:v>1.495953328E-9</c:v>
                </c:pt>
                <c:pt idx="130117">
                  <c:v>6.1929656960000001E-10</c:v>
                </c:pt>
                <c:pt idx="130118">
                  <c:v>4.1959495129999997E-8</c:v>
                </c:pt>
                <c:pt idx="130119">
                  <c:v>3.6560747170000001E-9</c:v>
                </c:pt>
                <c:pt idx="130120">
                  <c:v>2.3039035860000002E-9</c:v>
                </c:pt>
                <c:pt idx="130121">
                  <c:v>6.4978958330000001E-10</c:v>
                </c:pt>
                <c:pt idx="130122">
                  <c:v>1.5876049569999999E-7</c:v>
                </c:pt>
                <c:pt idx="130123">
                  <c:v>1.311363718E-9</c:v>
                </c:pt>
                <c:pt idx="130124">
                  <c:v>2.591417133E-9</c:v>
                </c:pt>
                <c:pt idx="130125">
                  <c:v>3.2621716589999999E-9</c:v>
                </c:pt>
                <c:pt idx="130126">
                  <c:v>2.911890116E-8</c:v>
                </c:pt>
                <c:pt idx="130127">
                  <c:v>1.8772866180000002E-9</c:v>
                </c:pt>
                <c:pt idx="130128">
                  <c:v>9.2037699069999995E-10</c:v>
                </c:pt>
                <c:pt idx="130129">
                  <c:v>2.1165415669999999E-9</c:v>
                </c:pt>
                <c:pt idx="130130">
                  <c:v>6.7444604120000004E-8</c:v>
                </c:pt>
                <c:pt idx="130131">
                  <c:v>3.9910007050000001E-9</c:v>
                </c:pt>
                <c:pt idx="130132">
                  <c:v>2.6325433820000001E-9</c:v>
                </c:pt>
                <c:pt idx="130133">
                  <c:v>1.0363150019999999E-9</c:v>
                </c:pt>
                <c:pt idx="130134">
                  <c:v>9.4575488840000004E-9</c:v>
                </c:pt>
                <c:pt idx="130135">
                  <c:v>1.9218841379999999E-10</c:v>
                </c:pt>
                <c:pt idx="130136">
                  <c:v>2.7577500689999999E-10</c:v>
                </c:pt>
                <c:pt idx="130137">
                  <c:v>3.4615573100000002E-10</c:v>
                </c:pt>
                <c:pt idx="130138">
                  <c:v>8.1547410290000004E-10</c:v>
                </c:pt>
                <c:pt idx="130139">
                  <c:v>6.312413712E-10</c:v>
                </c:pt>
                <c:pt idx="130140">
                  <c:v>3.0170271810000002E-10</c:v>
                </c:pt>
                <c:pt idx="130141">
                  <c:v>4.6789552040000005E-10</c:v>
                </c:pt>
                <c:pt idx="130142">
                  <c:v>2.898860371E-9</c:v>
                </c:pt>
                <c:pt idx="130143">
                  <c:v>7.7194525930000005E-10</c:v>
                </c:pt>
                <c:pt idx="130144">
                  <c:v>3.6042327279999998E-10</c:v>
                </c:pt>
                <c:pt idx="130145">
                  <c:v>3.5225625019999999E-10</c:v>
                </c:pt>
                <c:pt idx="130146">
                  <c:v>4.5310142379999996E-9</c:v>
                </c:pt>
                <c:pt idx="130147">
                  <c:v>3.9848067169999997E-10</c:v>
                </c:pt>
                <c:pt idx="130148">
                  <c:v>1.115774669E-11</c:v>
                </c:pt>
                <c:pt idx="130149">
                  <c:v>6.9575135960000005E-11</c:v>
                </c:pt>
                <c:pt idx="130150">
                  <c:v>4.5312913519999999E-9</c:v>
                </c:pt>
                <c:pt idx="130151">
                  <c:v>2.1960012710000001E-11</c:v>
                </c:pt>
                <c:pt idx="130152">
                  <c:v>2.7234185080000001E-10</c:v>
                </c:pt>
                <c:pt idx="130153">
                  <c:v>1.8364196840000001E-10</c:v>
                </c:pt>
                <c:pt idx="130154">
                  <c:v>2.3057478769999999E-9</c:v>
                </c:pt>
                <c:pt idx="130155">
                  <c:v>3.4335655100000002E-10</c:v>
                </c:pt>
                <c:pt idx="130156">
                  <c:v>1.16437966E-9</c:v>
                </c:pt>
                <c:pt idx="130157">
                  <c:v>8.1969455740000004E-10</c:v>
                </c:pt>
                <c:pt idx="130158">
                  <c:v>8.6701515890000004E-10</c:v>
                </c:pt>
                <c:pt idx="130159">
                  <c:v>1.6836117349999999E-9</c:v>
                </c:pt>
                <c:pt idx="130160">
                  <c:v>2.3229552259999999E-9</c:v>
                </c:pt>
                <c:pt idx="130161">
                  <c:v>2.227212147E-9</c:v>
                </c:pt>
                <c:pt idx="130162">
                  <c:v>6.1328716850000001E-9</c:v>
                </c:pt>
                <c:pt idx="130163">
                  <c:v>4.5223450319999997E-9</c:v>
                </c:pt>
                <c:pt idx="130164">
                  <c:v>1.8141829679999999E-9</c:v>
                </c:pt>
                <c:pt idx="130165">
                  <c:v>1.0992506819999999E-9</c:v>
                </c:pt>
                <c:pt idx="130166">
                  <c:v>4.3320364079999999E-9</c:v>
                </c:pt>
                <c:pt idx="130167">
                  <c:v>5.1423280129999996E-9</c:v>
                </c:pt>
                <c:pt idx="130168">
                  <c:v>1.547406189E-9</c:v>
                </c:pt>
                <c:pt idx="130169">
                  <c:v>1.0361665860000001E-9</c:v>
                </c:pt>
                <c:pt idx="130170">
                  <c:v>1.8360500829999999E-8</c:v>
                </c:pt>
                <c:pt idx="130171">
                  <c:v>9.5155701139999997E-9</c:v>
                </c:pt>
                <c:pt idx="130172">
                  <c:v>5.2894315810000002E-9</c:v>
                </c:pt>
                <c:pt idx="130173">
                  <c:v>3.1360327739999997E-8</c:v>
                </c:pt>
                <c:pt idx="130174">
                  <c:v>1.2783025700000001E-7</c:v>
                </c:pt>
                <c:pt idx="130175">
                  <c:v>6.2531702069999997E-9</c:v>
                </c:pt>
                <c:pt idx="130176">
                  <c:v>3.211974604E-9</c:v>
                </c:pt>
                <c:pt idx="130177">
                  <c:v>6.4668168589999995E-10</c:v>
                </c:pt>
                <c:pt idx="130178">
                  <c:v>1.3279766770000001E-9</c:v>
                </c:pt>
                <c:pt idx="130179">
                  <c:v>6.8059368220000004E-10</c:v>
                </c:pt>
                <c:pt idx="130180">
                  <c:v>2.3171417009999999E-10</c:v>
                </c:pt>
                <c:pt idx="130181">
                  <c:v>4.3266821860000002E-11</c:v>
                </c:pt>
                <c:pt idx="130182">
                  <c:v>1.2529750130000001E-9</c:v>
                </c:pt>
                <c:pt idx="130183">
                  <c:v>3.9819681729999997E-11</c:v>
                </c:pt>
                <c:pt idx="130184">
                  <c:v>1.626921095E-10</c:v>
                </c:pt>
                <c:pt idx="130185">
                  <c:v>2.090000199E-10</c:v>
                </c:pt>
                <c:pt idx="130186">
                  <c:v>1.3197418529999999E-10</c:v>
                </c:pt>
                <c:pt idx="130187">
                  <c:v>3.5729546059999999E-10</c:v>
                </c:pt>
                <c:pt idx="130188">
                  <c:v>3.5237346169999999E-10</c:v>
                </c:pt>
                <c:pt idx="130189">
                  <c:v>1.690670783E-10</c:v>
                </c:pt>
                <c:pt idx="130190">
                  <c:v>1.780458907E-10</c:v>
                </c:pt>
                <c:pt idx="130191">
                  <c:v>7.6516849529999997E-10</c:v>
                </c:pt>
                <c:pt idx="130192">
                  <c:v>2.0810202260000001E-10</c:v>
                </c:pt>
                <c:pt idx="130193">
                  <c:v>8.4634082960000003E-10</c:v>
                </c:pt>
                <c:pt idx="130194">
                  <c:v>1.566917645E-9</c:v>
                </c:pt>
                <c:pt idx="130195">
                  <c:v>4.0162839839999999E-10</c:v>
                </c:pt>
                <c:pt idx="130196">
                  <c:v>4.2070882969999999E-10</c:v>
                </c:pt>
                <c:pt idx="130197">
                  <c:v>2.0333101290000001E-10</c:v>
                </c:pt>
                <c:pt idx="130198">
                  <c:v>1.4612182309999999E-10</c:v>
                </c:pt>
                <c:pt idx="130199">
                  <c:v>9.4279157770000002E-11</c:v>
                </c:pt>
                <c:pt idx="130200">
                  <c:v>1.6193174359999999E-10</c:v>
                </c:pt>
                <c:pt idx="130201">
                  <c:v>6.0396886039999996E-10</c:v>
                </c:pt>
                <c:pt idx="130202">
                  <c:v>1.228302452E-9</c:v>
                </c:pt>
                <c:pt idx="130203">
                  <c:v>1.5380565779999999E-9</c:v>
                </c:pt>
                <c:pt idx="130204">
                  <c:v>2.110078865E-9</c:v>
                </c:pt>
                <c:pt idx="130205">
                  <c:v>4.0333445909999998E-9</c:v>
                </c:pt>
                <c:pt idx="130206">
                  <c:v>9.0044953910000002E-9</c:v>
                </c:pt>
                <c:pt idx="130207">
                  <c:v>5.6847423610000003E-10</c:v>
                </c:pt>
                <c:pt idx="130208">
                  <c:v>1.6664521159999999E-9</c:v>
                </c:pt>
                <c:pt idx="130209">
                  <c:v>3.1117665230000001E-10</c:v>
                </c:pt>
                <c:pt idx="130210">
                  <c:v>1.17585166E-9</c:v>
                </c:pt>
                <c:pt idx="130211">
                  <c:v>2.5238617039999999E-9</c:v>
                </c:pt>
                <c:pt idx="130212">
                  <c:v>3.1767736270000002E-9</c:v>
                </c:pt>
                <c:pt idx="130213">
                  <c:v>1.7452076139999998E-8</c:v>
                </c:pt>
                <c:pt idx="130214">
                  <c:v>5.4483003110000003E-8</c:v>
                </c:pt>
                <c:pt idx="130215">
                  <c:v>5.3988504770000003E-9</c:v>
                </c:pt>
                <c:pt idx="130216">
                  <c:v>1.029928329E-8</c:v>
                </c:pt>
                <c:pt idx="130217">
                  <c:v>1.336754297E-8</c:v>
                </c:pt>
                <c:pt idx="130218">
                  <c:v>5.5510274539999998E-9</c:v>
                </c:pt>
                <c:pt idx="130219">
                  <c:v>2.8039370040000002E-9</c:v>
                </c:pt>
                <c:pt idx="130220">
                  <c:v>2.557595621E-9</c:v>
                </c:pt>
                <c:pt idx="130221">
                  <c:v>3.2730222710000001E-9</c:v>
                </c:pt>
                <c:pt idx="130222">
                  <c:v>1.064734972E-8</c:v>
                </c:pt>
                <c:pt idx="130223">
                  <c:v>5.2699593679999999E-9</c:v>
                </c:pt>
                <c:pt idx="130224">
                  <c:v>2.018747096E-9</c:v>
                </c:pt>
                <c:pt idx="130225">
                  <c:v>1.152086218E-8</c:v>
                </c:pt>
                <c:pt idx="130226">
                  <c:v>6.4146404170000003E-9</c:v>
                </c:pt>
                <c:pt idx="130227">
                  <c:v>9.9067119990000009E-10</c:v>
                </c:pt>
                <c:pt idx="130228">
                  <c:v>7.3819099130000003E-10</c:v>
                </c:pt>
                <c:pt idx="130229">
                  <c:v>1.140939514E-10</c:v>
                </c:pt>
                <c:pt idx="130230">
                  <c:v>7.8052060520000001E-12</c:v>
                </c:pt>
                <c:pt idx="130231">
                  <c:v>3.2642572969999998E-10</c:v>
                </c:pt>
                <c:pt idx="130232">
                  <c:v>1.316840574E-10</c:v>
                </c:pt>
                <c:pt idx="130233">
                  <c:v>1.898299615E-10</c:v>
                </c:pt>
                <c:pt idx="130234">
                  <c:v>8.6927025399999999E-11</c:v>
                </c:pt>
                <c:pt idx="130235">
                  <c:v>1.112341592E-10</c:v>
                </c:pt>
                <c:pt idx="130236">
                  <c:v>1.058734698E-10</c:v>
                </c:pt>
                <c:pt idx="130237">
                  <c:v>2.616422483E-10</c:v>
                </c:pt>
                <c:pt idx="130238">
                  <c:v>7.3314899540000003E-11</c:v>
                </c:pt>
                <c:pt idx="130239">
                  <c:v>1.302778842E-10</c:v>
                </c:pt>
                <c:pt idx="130240">
                  <c:v>1.5158254729999999E-10</c:v>
                </c:pt>
                <c:pt idx="130241">
                  <c:v>1.4123800640000001E-10</c:v>
                </c:pt>
                <c:pt idx="130242">
                  <c:v>1.214079175E-10</c:v>
                </c:pt>
                <c:pt idx="130243">
                  <c:v>8.0058762959999997E-11</c:v>
                </c:pt>
                <c:pt idx="130244">
                  <c:v>8.3936898889999994E-11</c:v>
                </c:pt>
                <c:pt idx="130245">
                  <c:v>1.993186675E-9</c:v>
                </c:pt>
                <c:pt idx="130246">
                  <c:v>1.52123363E-9</c:v>
                </c:pt>
                <c:pt idx="130247">
                  <c:v>7.0031015059999999E-10</c:v>
                </c:pt>
                <c:pt idx="130248">
                  <c:v>2.313282081E-10</c:v>
                </c:pt>
                <c:pt idx="130249">
                  <c:v>1.1959907700000001E-10</c:v>
                </c:pt>
                <c:pt idx="130250">
                  <c:v>2.3698957870000002E-10</c:v>
                </c:pt>
                <c:pt idx="130251">
                  <c:v>3.4901640359999998E-10</c:v>
                </c:pt>
                <c:pt idx="130252">
                  <c:v>1.6509768500000001E-10</c:v>
                </c:pt>
                <c:pt idx="130253">
                  <c:v>1.310134462E-9</c:v>
                </c:pt>
                <c:pt idx="130254">
                  <c:v>1.8107839089999999E-9</c:v>
                </c:pt>
                <c:pt idx="130255">
                  <c:v>1.0288687270000001E-9</c:v>
                </c:pt>
                <c:pt idx="130256">
                  <c:v>1.6400639310000001E-9</c:v>
                </c:pt>
                <c:pt idx="130257">
                  <c:v>4.7226102189999997E-9</c:v>
                </c:pt>
                <c:pt idx="130258">
                  <c:v>1.670455892E-9</c:v>
                </c:pt>
                <c:pt idx="130259">
                  <c:v>7.8221516639999996E-10</c:v>
                </c:pt>
                <c:pt idx="130260">
                  <c:v>7.4859607080000002E-10</c:v>
                </c:pt>
                <c:pt idx="130261">
                  <c:v>1.19733288E-9</c:v>
                </c:pt>
                <c:pt idx="130262">
                  <c:v>9.9462211659999999E-10</c:v>
                </c:pt>
                <c:pt idx="130263">
                  <c:v>2.3286864240000001E-9</c:v>
                </c:pt>
                <c:pt idx="130264">
                  <c:v>4.6764106809999999E-9</c:v>
                </c:pt>
                <c:pt idx="130265">
                  <c:v>6.2291207989999994E-8</c:v>
                </c:pt>
                <c:pt idx="130266">
                  <c:v>2.8008599629999999E-8</c:v>
                </c:pt>
                <c:pt idx="130267">
                  <c:v>3.4390384869999998E-9</c:v>
                </c:pt>
                <c:pt idx="130268">
                  <c:v>3.7290547180000001E-9</c:v>
                </c:pt>
                <c:pt idx="130269">
                  <c:v>4.3532877960000003E-9</c:v>
                </c:pt>
                <c:pt idx="130270">
                  <c:v>1.731668711E-10</c:v>
                </c:pt>
                <c:pt idx="130271">
                  <c:v>2.011266521E-10</c:v>
                </c:pt>
                <c:pt idx="130272">
                  <c:v>7.2611384129999998E-10</c:v>
                </c:pt>
                <c:pt idx="130273">
                  <c:v>6.1539657740000004E-10</c:v>
                </c:pt>
                <c:pt idx="130274">
                  <c:v>1.610853161E-10</c:v>
                </c:pt>
                <c:pt idx="130275">
                  <c:v>1.2460906389999999E-10</c:v>
                </c:pt>
                <c:pt idx="130276">
                  <c:v>3.2919008160000002E-10</c:v>
                </c:pt>
                <c:pt idx="130277">
                  <c:v>2.8270642159999998E-10</c:v>
                </c:pt>
                <c:pt idx="130278">
                  <c:v>1.337107966E-10</c:v>
                </c:pt>
                <c:pt idx="130279">
                  <c:v>1.2732874080000001E-10</c:v>
                </c:pt>
                <c:pt idx="130280">
                  <c:v>1.13934995E-10</c:v>
                </c:pt>
                <c:pt idx="130281">
                  <c:v>2.4262357089999999E-11</c:v>
                </c:pt>
                <c:pt idx="130282">
                  <c:v>7.2065466120000005E-11</c:v>
                </c:pt>
                <c:pt idx="130283">
                  <c:v>6.9106066640000004E-11</c:v>
                </c:pt>
                <c:pt idx="130284">
                  <c:v>5.9935614279999994E-11</c:v>
                </c:pt>
                <c:pt idx="130285">
                  <c:v>8.2535854509999995E-11</c:v>
                </c:pt>
                <c:pt idx="130286">
                  <c:v>6.3096877209999994E-11</c:v>
                </c:pt>
                <c:pt idx="130287">
                  <c:v>5.460216683E-11</c:v>
                </c:pt>
                <c:pt idx="130288">
                  <c:v>9.1814107800000004E-11</c:v>
                </c:pt>
                <c:pt idx="130289">
                  <c:v>1.292518687E-10</c:v>
                </c:pt>
                <c:pt idx="130290">
                  <c:v>1.059611084E-10</c:v>
                </c:pt>
                <c:pt idx="130291">
                  <c:v>1.059877813E-10</c:v>
                </c:pt>
                <c:pt idx="130292">
                  <c:v>1.7580502400000001E-10</c:v>
                </c:pt>
                <c:pt idx="130293">
                  <c:v>1.161109904E-10</c:v>
                </c:pt>
                <c:pt idx="130294">
                  <c:v>2.4547586129999997E-10</c:v>
                </c:pt>
                <c:pt idx="130295">
                  <c:v>2.3434146569999999E-10</c:v>
                </c:pt>
                <c:pt idx="130296">
                  <c:v>1.237389234E-10</c:v>
                </c:pt>
                <c:pt idx="130297">
                  <c:v>7.1165233540000002E-10</c:v>
                </c:pt>
                <c:pt idx="130298">
                  <c:v>4.2589696440000003E-11</c:v>
                </c:pt>
                <c:pt idx="130299">
                  <c:v>4.0448345229999999E-10</c:v>
                </c:pt>
                <c:pt idx="130300">
                  <c:v>2.2442463660000001E-10</c:v>
                </c:pt>
                <c:pt idx="130301">
                  <c:v>1.995096841E-9</c:v>
                </c:pt>
                <c:pt idx="130302">
                  <c:v>4.3261231210000001E-11</c:v>
                </c:pt>
                <c:pt idx="130303">
                  <c:v>4.8911848470000003E-10</c:v>
                </c:pt>
                <c:pt idx="130304">
                  <c:v>9.08876959E-11</c:v>
                </c:pt>
                <c:pt idx="130305">
                  <c:v>3.5771504050000003E-8</c:v>
                </c:pt>
                <c:pt idx="130306">
                  <c:v>5.7057251979999997E-9</c:v>
                </c:pt>
                <c:pt idx="130307">
                  <c:v>3.7274845279999999E-9</c:v>
                </c:pt>
                <c:pt idx="130308">
                  <c:v>5.7624320189999997E-9</c:v>
                </c:pt>
                <c:pt idx="130309">
                  <c:v>2.7283085690000001E-8</c:v>
                </c:pt>
                <c:pt idx="130310">
                  <c:v>1.8306606109999999E-9</c:v>
                </c:pt>
                <c:pt idx="130311">
                  <c:v>3.483716944E-10</c:v>
                </c:pt>
                <c:pt idx="130312">
                  <c:v>4.2610979490000002E-10</c:v>
                </c:pt>
                <c:pt idx="130313">
                  <c:v>2.537260984E-9</c:v>
                </c:pt>
                <c:pt idx="130314">
                  <c:v>6.6976334259999995E-10</c:v>
                </c:pt>
                <c:pt idx="130315">
                  <c:v>1.967697049E-10</c:v>
                </c:pt>
                <c:pt idx="130316">
                  <c:v>6.0601708829999999E-11</c:v>
                </c:pt>
                <c:pt idx="130317">
                  <c:v>7.9143138180000007E-9</c:v>
                </c:pt>
                <c:pt idx="130318">
                  <c:v>2.21472177E-10</c:v>
                </c:pt>
                <c:pt idx="130319">
                  <c:v>1.5628289010000001E-10</c:v>
                </c:pt>
                <c:pt idx="130320">
                  <c:v>5.7000949380000003E-11</c:v>
                </c:pt>
                <c:pt idx="130321">
                  <c:v>7.5581094630000002E-10</c:v>
                </c:pt>
                <c:pt idx="130322">
                  <c:v>1.9081962130000001E-11</c:v>
                </c:pt>
                <c:pt idx="130323">
                  <c:v>1.006163207E-11</c:v>
                </c:pt>
                <c:pt idx="130324">
                  <c:v>8.2423851670000003E-12</c:v>
                </c:pt>
                <c:pt idx="130325">
                  <c:v>9.2044206550000005E-10</c:v>
                </c:pt>
                <c:pt idx="130326">
                  <c:v>1.056836071E-10</c:v>
                </c:pt>
                <c:pt idx="130327">
                  <c:v>1.5960682789999999E-11</c:v>
                </c:pt>
                <c:pt idx="130328">
                  <c:v>3.1783276260000001E-12</c:v>
                </c:pt>
                <c:pt idx="130329">
                  <c:v>1.036909112E-10</c:v>
                </c:pt>
                <c:pt idx="130330">
                  <c:v>1.172907983E-11</c:v>
                </c:pt>
                <c:pt idx="130331">
                  <c:v>1.5313057539999999E-11</c:v>
                </c:pt>
                <c:pt idx="130332">
                  <c:v>1.5095570780000001E-11</c:v>
                </c:pt>
                <c:pt idx="130333">
                  <c:v>1.2585175290000001E-11</c:v>
                </c:pt>
                <c:pt idx="130334">
                  <c:v>1.290491318E-11</c:v>
                </c:pt>
                <c:pt idx="130335">
                  <c:v>1.2477320970000001E-11</c:v>
                </c:pt>
                <c:pt idx="130336">
                  <c:v>1.4898543600000001E-11</c:v>
                </c:pt>
                <c:pt idx="130337">
                  <c:v>1.4987602850000001E-10</c:v>
                </c:pt>
                <c:pt idx="130338">
                  <c:v>3.1260184110000003E-11</c:v>
                </c:pt>
                <c:pt idx="130339">
                  <c:v>3.7086009300000001E-12</c:v>
                </c:pt>
                <c:pt idx="130340">
                  <c:v>5.4671798049999999E-11</c:v>
                </c:pt>
                <c:pt idx="130341">
                  <c:v>2.1017182060000001E-10</c:v>
                </c:pt>
                <c:pt idx="130342">
                  <c:v>3.4588455689999998E-11</c:v>
                </c:pt>
                <c:pt idx="130343">
                  <c:v>4.3678200750000001E-11</c:v>
                </c:pt>
                <c:pt idx="130344">
                  <c:v>9.3262025319999998E-11</c:v>
                </c:pt>
                <c:pt idx="130345">
                  <c:v>1.390354638E-9</c:v>
                </c:pt>
                <c:pt idx="130346">
                  <c:v>5.3980842090000002E-11</c:v>
                </c:pt>
                <c:pt idx="130347">
                  <c:v>2.188685575E-10</c:v>
                </c:pt>
                <c:pt idx="130348">
                  <c:v>9.2355307109999999E-10</c:v>
                </c:pt>
                <c:pt idx="130349">
                  <c:v>1.9664721820000001E-8</c:v>
                </c:pt>
                <c:pt idx="130350">
                  <c:v>7.6811128199999995E-10</c:v>
                </c:pt>
                <c:pt idx="130351">
                  <c:v>2.0975849329999999E-10</c:v>
                </c:pt>
                <c:pt idx="130352">
                  <c:v>1.261666343E-10</c:v>
                </c:pt>
                <c:pt idx="130353">
                  <c:v>1.3915818159999999E-9</c:v>
                </c:pt>
                <c:pt idx="130354">
                  <c:v>3.560167389E-10</c:v>
                </c:pt>
                <c:pt idx="130355">
                  <c:v>2.291511754E-10</c:v>
                </c:pt>
                <c:pt idx="130356">
                  <c:v>1.151657116E-11</c:v>
                </c:pt>
                <c:pt idx="130357">
                  <c:v>3.0435598790000002E-8</c:v>
                </c:pt>
                <c:pt idx="130358">
                  <c:v>4.7563436309999998E-11</c:v>
                </c:pt>
                <c:pt idx="130359">
                  <c:v>3.4650627000000001E-10</c:v>
                </c:pt>
                <c:pt idx="130360">
                  <c:v>5.7993959130000005E-10</c:v>
                </c:pt>
                <c:pt idx="130361">
                  <c:v>4.3709824539999999E-9</c:v>
                </c:pt>
                <c:pt idx="130362">
                  <c:v>1.5267294689999999E-10</c:v>
                </c:pt>
                <c:pt idx="130363">
                  <c:v>1.400495109E-10</c:v>
                </c:pt>
                <c:pt idx="130364">
                  <c:v>1.4018124659999999E-10</c:v>
                </c:pt>
                <c:pt idx="130365">
                  <c:v>5.8169381839999999E-10</c:v>
                </c:pt>
                <c:pt idx="130366">
                  <c:v>3.8518792859999999E-11</c:v>
                </c:pt>
                <c:pt idx="130367">
                  <c:v>6.6611807040000005E-11</c:v>
                </c:pt>
                <c:pt idx="130368">
                  <c:v>8.2424195859999995E-11</c:v>
                </c:pt>
                <c:pt idx="130369">
                  <c:v>2.1809291320000002E-9</c:v>
                </c:pt>
                <c:pt idx="130370">
                  <c:v>3.5767462530000001E-11</c:v>
                </c:pt>
                <c:pt idx="130371">
                  <c:v>1.0882628050000001E-11</c:v>
                </c:pt>
                <c:pt idx="130372">
                  <c:v>5.0029741079999997E-12</c:v>
                </c:pt>
                <c:pt idx="130373">
                  <c:v>3.2301968849999998E-11</c:v>
                </c:pt>
                <c:pt idx="130374">
                  <c:v>1.2612219690000001E-12</c:v>
                </c:pt>
                <c:pt idx="130375">
                  <c:v>4.3924743159999999E-13</c:v>
                </c:pt>
                <c:pt idx="130376">
                  <c:v>2.155880977E-13</c:v>
                </c:pt>
                <c:pt idx="130377">
                  <c:v>3.5798390749999999E-11</c:v>
                </c:pt>
                <c:pt idx="130378">
                  <c:v>5.4233756850000001E-13</c:v>
                </c:pt>
                <c:pt idx="130379">
                  <c:v>7.808666584E-13</c:v>
                </c:pt>
                <c:pt idx="130380">
                  <c:v>9.1331118560000001E-13</c:v>
                </c:pt>
                <c:pt idx="130381">
                  <c:v>3.9461087300000003E-11</c:v>
                </c:pt>
                <c:pt idx="130382">
                  <c:v>1.871442054E-13</c:v>
                </c:pt>
                <c:pt idx="130383">
                  <c:v>6.8060572700000002E-17</c:v>
                </c:pt>
                <c:pt idx="130384">
                  <c:v>2.1218852980000001E-13</c:v>
                </c:pt>
                <c:pt idx="130385">
                  <c:v>1.229317304E-11</c:v>
                </c:pt>
                <c:pt idx="130386">
                  <c:v>3.6150098790000002E-12</c:v>
                </c:pt>
                <c:pt idx="130387">
                  <c:v>6.3622651210000003E-12</c:v>
                </c:pt>
                <c:pt idx="130388">
                  <c:v>7.8134950210000007E-12</c:v>
                </c:pt>
                <c:pt idx="130389">
                  <c:v>6.3156842700000003E-10</c:v>
                </c:pt>
                <c:pt idx="130390">
                  <c:v>2.7066310660000001E-11</c:v>
                </c:pt>
                <c:pt idx="130391">
                  <c:v>4.1824444589999998E-11</c:v>
                </c:pt>
                <c:pt idx="130392">
                  <c:v>5.6305332890000002E-11</c:v>
                </c:pt>
                <c:pt idx="130393">
                  <c:v>8.680598365E-10</c:v>
                </c:pt>
                <c:pt idx="130394">
                  <c:v>9.9115924849999994E-11</c:v>
                </c:pt>
                <c:pt idx="130395">
                  <c:v>9.5874262440000004E-11</c:v>
                </c:pt>
                <c:pt idx="130396">
                  <c:v>1.5048535809999999E-10</c:v>
                </c:pt>
                <c:pt idx="130397">
                  <c:v>1.1972937800000001E-8</c:v>
                </c:pt>
                <c:pt idx="130398">
                  <c:v>3.906360053E-10</c:v>
                </c:pt>
                <c:pt idx="130399">
                  <c:v>1.5801819840000001E-10</c:v>
                </c:pt>
                <c:pt idx="130400">
                  <c:v>1.7180203239999999E-11</c:v>
                </c:pt>
                <c:pt idx="130401">
                  <c:v>2.3005934659999999E-8</c:v>
                </c:pt>
                <c:pt idx="130402">
                  <c:v>1.406216043E-10</c:v>
                </c:pt>
                <c:pt idx="130403">
                  <c:v>1.8418211390000001E-10</c:v>
                </c:pt>
                <c:pt idx="130404">
                  <c:v>1.0178473259999999E-10</c:v>
                </c:pt>
                <c:pt idx="130405">
                  <c:v>1.5920218200000001E-9</c:v>
                </c:pt>
                <c:pt idx="130406">
                  <c:v>1.629952896E-10</c:v>
                </c:pt>
                <c:pt idx="130407">
                  <c:v>1.312419062E-10</c:v>
                </c:pt>
                <c:pt idx="130408">
                  <c:v>7.9084217350000006E-11</c:v>
                </c:pt>
                <c:pt idx="130409">
                  <c:v>6.1380352480000001E-10</c:v>
                </c:pt>
                <c:pt idx="130410">
                  <c:v>1.06545049E-10</c:v>
                </c:pt>
                <c:pt idx="130411">
                  <c:v>7.3154225550000005E-11</c:v>
                </c:pt>
                <c:pt idx="130412">
                  <c:v>5.6357613920000001E-11</c:v>
                </c:pt>
                <c:pt idx="130413">
                  <c:v>4.682914631E-10</c:v>
                </c:pt>
                <c:pt idx="130414">
                  <c:v>4.934202357E-11</c:v>
                </c:pt>
                <c:pt idx="130415">
                  <c:v>1.221111301E-11</c:v>
                </c:pt>
                <c:pt idx="130416">
                  <c:v>1.1832898439999999E-11</c:v>
                </c:pt>
                <c:pt idx="130417">
                  <c:v>3.5967360190000002E-10</c:v>
                </c:pt>
                <c:pt idx="130418">
                  <c:v>6.3031768310000002E-12</c:v>
                </c:pt>
                <c:pt idx="130419">
                  <c:v>1.931525034E-12</c:v>
                </c:pt>
                <c:pt idx="130420">
                  <c:v>5.9733733310000001E-12</c:v>
                </c:pt>
                <c:pt idx="130421">
                  <c:v>6.6276694909999998E-11</c:v>
                </c:pt>
                <c:pt idx="130422">
                  <c:v>4.6620819469999999E-12</c:v>
                </c:pt>
                <c:pt idx="130423">
                  <c:v>1.8142822009999998E-11</c:v>
                </c:pt>
                <c:pt idx="130424">
                  <c:v>1.628189507E-11</c:v>
                </c:pt>
                <c:pt idx="130425">
                  <c:v>1.111562004E-11</c:v>
                </c:pt>
                <c:pt idx="130426">
                  <c:v>2.0896408500000001E-11</c:v>
                </c:pt>
                <c:pt idx="130427">
                  <c:v>2.736077371E-11</c:v>
                </c:pt>
                <c:pt idx="130428">
                  <c:v>2.4755353160000001E-11</c:v>
                </c:pt>
                <c:pt idx="130429">
                  <c:v>3.3791610229999998E-11</c:v>
                </c:pt>
                <c:pt idx="130430">
                  <c:v>2.353154851E-11</c:v>
                </c:pt>
                <c:pt idx="130431">
                  <c:v>1.2237199319999999E-11</c:v>
                </c:pt>
                <c:pt idx="130432">
                  <c:v>9.2503280289999998E-12</c:v>
                </c:pt>
                <c:pt idx="130433">
                  <c:v>1.0007561999999999E-11</c:v>
                </c:pt>
                <c:pt idx="130434">
                  <c:v>2.6124759690000001E-12</c:v>
                </c:pt>
                <c:pt idx="130435">
                  <c:v>7.9777172749999993E-12</c:v>
                </c:pt>
                <c:pt idx="130436">
                  <c:v>2.4733055970000001E-12</c:v>
                </c:pt>
                <c:pt idx="130437">
                  <c:v>1.021169522E-10</c:v>
                </c:pt>
                <c:pt idx="130438">
                  <c:v>8.506033768E-11</c:v>
                </c:pt>
                <c:pt idx="130439">
                  <c:v>1.53716533E-10</c:v>
                </c:pt>
                <c:pt idx="130440">
                  <c:v>3.6471350499999997E-10</c:v>
                </c:pt>
                <c:pt idx="130441">
                  <c:v>9.8349044720000002E-9</c:v>
                </c:pt>
                <c:pt idx="130442">
                  <c:v>1.4281405979999999E-10</c:v>
                </c:pt>
                <c:pt idx="130443">
                  <c:v>2.2465522930000001E-10</c:v>
                </c:pt>
                <c:pt idx="130444">
                  <c:v>1.753339601E-10</c:v>
                </c:pt>
                <c:pt idx="130445">
                  <c:v>1.492412879E-10</c:v>
                </c:pt>
                <c:pt idx="130446">
                  <c:v>1.1864798209999999E-10</c:v>
                </c:pt>
                <c:pt idx="130447">
                  <c:v>2.3587839569999999E-10</c:v>
                </c:pt>
                <c:pt idx="130448">
                  <c:v>3.5318927540000001E-10</c:v>
                </c:pt>
                <c:pt idx="130449">
                  <c:v>2.322300958E-9</c:v>
                </c:pt>
                <c:pt idx="130450">
                  <c:v>5.9304553139999996E-10</c:v>
                </c:pt>
                <c:pt idx="130451">
                  <c:v>2.5606736700000001E-10</c:v>
                </c:pt>
                <c:pt idx="130452">
                  <c:v>6.7852159329999999E-11</c:v>
                </c:pt>
                <c:pt idx="130453">
                  <c:v>6.6594004630000002E-10</c:v>
                </c:pt>
                <c:pt idx="130454">
                  <c:v>2.1436803550000001E-10</c:v>
                </c:pt>
                <c:pt idx="130455">
                  <c:v>1.61289516E-10</c:v>
                </c:pt>
                <c:pt idx="130456">
                  <c:v>1.3872916270000001E-11</c:v>
                </c:pt>
                <c:pt idx="130457">
                  <c:v>2.606164921E-11</c:v>
                </c:pt>
                <c:pt idx="130458">
                  <c:v>2.4450857199999999E-10</c:v>
                </c:pt>
                <c:pt idx="130459">
                  <c:v>1.046062473E-10</c:v>
                </c:pt>
                <c:pt idx="130460">
                  <c:v>1.7426499830000001E-10</c:v>
                </c:pt>
                <c:pt idx="130461">
                  <c:v>1.4209306090000001E-9</c:v>
                </c:pt>
                <c:pt idx="130462">
                  <c:v>4.3868004650000003E-11</c:v>
                </c:pt>
                <c:pt idx="130463">
                  <c:v>6.1340881930000006E-11</c:v>
                </c:pt>
                <c:pt idx="130464">
                  <c:v>2.6481685609999999E-11</c:v>
                </c:pt>
                <c:pt idx="130465">
                  <c:v>1.537748485E-11</c:v>
                </c:pt>
                <c:pt idx="130466">
                  <c:v>7.3587968260000003E-12</c:v>
                </c:pt>
                <c:pt idx="130467">
                  <c:v>5.2580833140000004E-12</c:v>
                </c:pt>
                <c:pt idx="130468">
                  <c:v>2.052736265E-11</c:v>
                </c:pt>
                <c:pt idx="130469">
                  <c:v>1.517294112E-10</c:v>
                </c:pt>
                <c:pt idx="130470">
                  <c:v>6.2537298409999996E-11</c:v>
                </c:pt>
                <c:pt idx="130471">
                  <c:v>1.1515800309999999E-10</c:v>
                </c:pt>
                <c:pt idx="130472">
                  <c:v>1.5440197810000001E-10</c:v>
                </c:pt>
                <c:pt idx="130473">
                  <c:v>6.840533658E-10</c:v>
                </c:pt>
                <c:pt idx="130474">
                  <c:v>2.67226535E-12</c:v>
                </c:pt>
                <c:pt idx="130475">
                  <c:v>4.4061365249999999E-11</c:v>
                </c:pt>
                <c:pt idx="130476">
                  <c:v>1.045859985E-11</c:v>
                </c:pt>
                <c:pt idx="130477">
                  <c:v>6.7297524390000002E-11</c:v>
                </c:pt>
                <c:pt idx="130478">
                  <c:v>2.509930403E-11</c:v>
                </c:pt>
                <c:pt idx="130479">
                  <c:v>5.165931411E-11</c:v>
                </c:pt>
                <c:pt idx="130480">
                  <c:v>1.017381427E-11</c:v>
                </c:pt>
                <c:pt idx="130481">
                  <c:v>9.8701552949999999E-11</c:v>
                </c:pt>
                <c:pt idx="130482">
                  <c:v>2.0554523760000001E-11</c:v>
                </c:pt>
                <c:pt idx="130483">
                  <c:v>2.4370121989999999E-11</c:v>
                </c:pt>
                <c:pt idx="130484">
                  <c:v>2.3780321199999999E-12</c:v>
                </c:pt>
                <c:pt idx="130485">
                  <c:v>9.8826444519999995E-11</c:v>
                </c:pt>
                <c:pt idx="130486">
                  <c:v>2.7531272430000001E-11</c:v>
                </c:pt>
                <c:pt idx="130487">
                  <c:v>8.0801055279999997E-12</c:v>
                </c:pt>
                <c:pt idx="130488">
                  <c:v>8.8856614459999993E-12</c:v>
                </c:pt>
                <c:pt idx="130489">
                  <c:v>7.4505716929999998E-10</c:v>
                </c:pt>
                <c:pt idx="130490">
                  <c:v>1.8500810539999999E-10</c:v>
                </c:pt>
                <c:pt idx="130491">
                  <c:v>2.9996597790000001E-10</c:v>
                </c:pt>
                <c:pt idx="130492">
                  <c:v>1.9962896169999999E-9</c:v>
                </c:pt>
                <c:pt idx="130493">
                  <c:v>4.0241640110000003E-9</c:v>
                </c:pt>
                <c:pt idx="130494">
                  <c:v>2.6121615100000001E-10</c:v>
                </c:pt>
                <c:pt idx="130495">
                  <c:v>7.3208587800000004E-11</c:v>
                </c:pt>
                <c:pt idx="130496">
                  <c:v>6.8624658480000003E-11</c:v>
                </c:pt>
                <c:pt idx="130497">
                  <c:v>3.5999236620000002E-10</c:v>
                </c:pt>
                <c:pt idx="130498">
                  <c:v>5.0844546830000002E-11</c:v>
                </c:pt>
                <c:pt idx="130499">
                  <c:v>5.9993582869999996E-11</c:v>
                </c:pt>
                <c:pt idx="130500">
                  <c:v>3.8739263010000001E-10</c:v>
                </c:pt>
                <c:pt idx="130501">
                  <c:v>1.635150177E-9</c:v>
                </c:pt>
                <c:pt idx="130502">
                  <c:v>1.3307000290000001E-10</c:v>
                </c:pt>
                <c:pt idx="130503">
                  <c:v>1.1829702880000001E-10</c:v>
                </c:pt>
                <c:pt idx="130504">
                  <c:v>2.4439957600000002E-10</c:v>
                </c:pt>
                <c:pt idx="130505">
                  <c:v>4.9708228160000002E-11</c:v>
                </c:pt>
                <c:pt idx="130506">
                  <c:v>1.947676258E-11</c:v>
                </c:pt>
                <c:pt idx="130507">
                  <c:v>3.306178652E-11</c:v>
                </c:pt>
                <c:pt idx="130508">
                  <c:v>3.1659863590000003E-11</c:v>
                </c:pt>
                <c:pt idx="130509">
                  <c:v>1.8584197810000002E-11</c:v>
                </c:pt>
                <c:pt idx="130510">
                  <c:v>2.3358421080000001E-11</c:v>
                </c:pt>
                <c:pt idx="130511">
                  <c:v>4.2962633169999999E-12</c:v>
                </c:pt>
                <c:pt idx="130512">
                  <c:v>4.8821540480000003E-10</c:v>
                </c:pt>
                <c:pt idx="130513">
                  <c:v>6.8042551149999997E-10</c:v>
                </c:pt>
                <c:pt idx="130514">
                  <c:v>2.43367103E-10</c:v>
                </c:pt>
                <c:pt idx="130515">
                  <c:v>1.247169143E-10</c:v>
                </c:pt>
                <c:pt idx="130516">
                  <c:v>2.7670954409999999E-12</c:v>
                </c:pt>
                <c:pt idx="130517">
                  <c:v>3.8697590480000002E-11</c:v>
                </c:pt>
                <c:pt idx="130518">
                  <c:v>1.1708154059999999E-10</c:v>
                </c:pt>
                <c:pt idx="130519">
                  <c:v>2.9792427099999997E-11</c:v>
                </c:pt>
                <c:pt idx="130520">
                  <c:v>1.096896717E-10</c:v>
                </c:pt>
                <c:pt idx="130521">
                  <c:v>1.924082885E-10</c:v>
                </c:pt>
                <c:pt idx="130522">
                  <c:v>1.4414809349999999E-10</c:v>
                </c:pt>
                <c:pt idx="130523">
                  <c:v>6.9542733750000003E-11</c:v>
                </c:pt>
                <c:pt idx="130524">
                  <c:v>7.8871819869999996E-11</c:v>
                </c:pt>
                <c:pt idx="130525">
                  <c:v>7.384646716E-11</c:v>
                </c:pt>
                <c:pt idx="130526">
                  <c:v>4.0435766709999998E-12</c:v>
                </c:pt>
                <c:pt idx="130527">
                  <c:v>1.055406599E-11</c:v>
                </c:pt>
                <c:pt idx="130528">
                  <c:v>5.0372651069999999E-11</c:v>
                </c:pt>
                <c:pt idx="130529">
                  <c:v>5.4516073220000002E-12</c:v>
                </c:pt>
                <c:pt idx="130530">
                  <c:v>8.4726263219999992E-12</c:v>
                </c:pt>
                <c:pt idx="130531">
                  <c:v>3.2423892249999999E-11</c:v>
                </c:pt>
                <c:pt idx="130532">
                  <c:v>2.3675301889999998E-11</c:v>
                </c:pt>
                <c:pt idx="130533">
                  <c:v>3.6552104880000003E-11</c:v>
                </c:pt>
                <c:pt idx="130534">
                  <c:v>9.4097460039999996E-11</c:v>
                </c:pt>
                <c:pt idx="130535">
                  <c:v>1.8740098870000001E-10</c:v>
                </c:pt>
                <c:pt idx="130536">
                  <c:v>7.4215325859999998E-11</c:v>
                </c:pt>
                <c:pt idx="130537">
                  <c:v>3.9561225079999997E-11</c:v>
                </c:pt>
                <c:pt idx="130538">
                  <c:v>1.2161151710000001E-10</c:v>
                </c:pt>
                <c:pt idx="130539">
                  <c:v>1.3363478830000001E-10</c:v>
                </c:pt>
                <c:pt idx="130540">
                  <c:v>2.3974930379999998E-12</c:v>
                </c:pt>
                <c:pt idx="130541">
                  <c:v>3.1055006550000002E-11</c:v>
                </c:pt>
                <c:pt idx="130542">
                  <c:v>1.3339844809999999E-10</c:v>
                </c:pt>
                <c:pt idx="130543">
                  <c:v>8.7018819709999994E-11</c:v>
                </c:pt>
                <c:pt idx="130544">
                  <c:v>7.6359446030000004E-12</c:v>
                </c:pt>
                <c:pt idx="130545">
                  <c:v>6.134271321E-11</c:v>
                </c:pt>
                <c:pt idx="130546">
                  <c:v>7.4672194689999996E-11</c:v>
                </c:pt>
                <c:pt idx="130547">
                  <c:v>5.4175906160000004E-12</c:v>
                </c:pt>
                <c:pt idx="130548">
                  <c:v>1.3132615529999999E-10</c:v>
                </c:pt>
                <c:pt idx="130549">
                  <c:v>1.290089729E-11</c:v>
                </c:pt>
                <c:pt idx="130550">
                  <c:v>1.8683434689999999E-11</c:v>
                </c:pt>
                <c:pt idx="130551">
                  <c:v>2.0169163499999998E-11</c:v>
                </c:pt>
                <c:pt idx="130552">
                  <c:v>3.487748177E-10</c:v>
                </c:pt>
                <c:pt idx="130553">
                  <c:v>5.4811811679999999E-11</c:v>
                </c:pt>
                <c:pt idx="130554">
                  <c:v>1.7266050449999999E-11</c:v>
                </c:pt>
                <c:pt idx="130555">
                  <c:v>6.4392458500000004E-11</c:v>
                </c:pt>
                <c:pt idx="130556">
                  <c:v>1.8759117210000001E-10</c:v>
                </c:pt>
                <c:pt idx="130557">
                  <c:v>8.2740163660000005E-11</c:v>
                </c:pt>
                <c:pt idx="130558">
                  <c:v>5.9547550200000005E-11</c:v>
                </c:pt>
                <c:pt idx="130559">
                  <c:v>1.374572008E-10</c:v>
                </c:pt>
                <c:pt idx="130560">
                  <c:v>1.398049444E-10</c:v>
                </c:pt>
                <c:pt idx="130561">
                  <c:v>1.94986928E-10</c:v>
                </c:pt>
                <c:pt idx="130562">
                  <c:v>1.4674430990000001E-10</c:v>
                </c:pt>
                <c:pt idx="130563">
                  <c:v>7.768498557E-11</c:v>
                </c:pt>
                <c:pt idx="130564">
                  <c:v>2.5173286549999998E-10</c:v>
                </c:pt>
                <c:pt idx="130565">
                  <c:v>2.8783053020000001E-11</c:v>
                </c:pt>
                <c:pt idx="130566">
                  <c:v>1.6483207459999999E-10</c:v>
                </c:pt>
                <c:pt idx="130567">
                  <c:v>1.085783584E-10</c:v>
                </c:pt>
                <c:pt idx="130568">
                  <c:v>2.6506027130000002E-10</c:v>
                </c:pt>
                <c:pt idx="130569">
                  <c:v>1.5905558889999999E-11</c:v>
                </c:pt>
                <c:pt idx="130570">
                  <c:v>1.367789612E-10</c:v>
                </c:pt>
                <c:pt idx="130571">
                  <c:v>1.145781093E-11</c:v>
                </c:pt>
                <c:pt idx="130572">
                  <c:v>2.7734000540000002E-9</c:v>
                </c:pt>
                <c:pt idx="130573">
                  <c:v>8.2976715999999998E-10</c:v>
                </c:pt>
                <c:pt idx="130574">
                  <c:v>4.6134257440000002E-10</c:v>
                </c:pt>
                <c:pt idx="130575">
                  <c:v>4.5358189899999999E-10</c:v>
                </c:pt>
                <c:pt idx="130576">
                  <c:v>5.9646637740000002E-10</c:v>
                </c:pt>
                <c:pt idx="130577">
                  <c:v>1.1412283939999999E-10</c:v>
                </c:pt>
                <c:pt idx="130578">
                  <c:v>2.7616686249999999E-11</c:v>
                </c:pt>
                <c:pt idx="130579">
                  <c:v>1.6521820330000001E-11</c:v>
                </c:pt>
                <c:pt idx="130580">
                  <c:v>6.51003697E-12</c:v>
                </c:pt>
                <c:pt idx="130581">
                  <c:v>1.6179105980000001E-11</c:v>
                </c:pt>
                <c:pt idx="130582">
                  <c:v>2.042232368E-11</c:v>
                </c:pt>
                <c:pt idx="130583">
                  <c:v>2.3396074080000001E-11</c:v>
                </c:pt>
                <c:pt idx="130584">
                  <c:v>4.887653725E-11</c:v>
                </c:pt>
                <c:pt idx="130585">
                  <c:v>4.3956353209999997E-11</c:v>
                </c:pt>
                <c:pt idx="130586">
                  <c:v>1.682180037E-11</c:v>
                </c:pt>
                <c:pt idx="130587">
                  <c:v>5.9319871789999999E-11</c:v>
                </c:pt>
                <c:pt idx="130588">
                  <c:v>1.939659737E-11</c:v>
                </c:pt>
                <c:pt idx="130589">
                  <c:v>2.9737665479999999E-11</c:v>
                </c:pt>
                <c:pt idx="130590">
                  <c:v>3.5237238489999998E-11</c:v>
                </c:pt>
                <c:pt idx="130591">
                  <c:v>3.6358447930000002E-11</c:v>
                </c:pt>
                <c:pt idx="130592">
                  <c:v>2.7393696319999999E-10</c:v>
                </c:pt>
                <c:pt idx="130593">
                  <c:v>6.3829489569999998E-11</c:v>
                </c:pt>
                <c:pt idx="130594">
                  <c:v>5.8890501570000003E-11</c:v>
                </c:pt>
                <c:pt idx="130595">
                  <c:v>1.356481047E-10</c:v>
                </c:pt>
                <c:pt idx="130596">
                  <c:v>2.1548442379999999E-10</c:v>
                </c:pt>
                <c:pt idx="130597">
                  <c:v>4.0219189689999999E-11</c:v>
                </c:pt>
                <c:pt idx="130598">
                  <c:v>1.377093952E-11</c:v>
                </c:pt>
                <c:pt idx="130599">
                  <c:v>9.8660242399999999E-12</c:v>
                </c:pt>
                <c:pt idx="130600">
                  <c:v>3.7077978910000002E-11</c:v>
                </c:pt>
                <c:pt idx="130601">
                  <c:v>2.7629560019999998E-12</c:v>
                </c:pt>
                <c:pt idx="130602">
                  <c:v>9.0099557619999997E-12</c:v>
                </c:pt>
                <c:pt idx="130603">
                  <c:v>4.10307561E-11</c:v>
                </c:pt>
                <c:pt idx="130604">
                  <c:v>1.3832498099999999E-9</c:v>
                </c:pt>
                <c:pt idx="130605">
                  <c:v>2.503026325E-10</c:v>
                </c:pt>
                <c:pt idx="130606">
                  <c:v>5.9055247849999996E-11</c:v>
                </c:pt>
                <c:pt idx="130607">
                  <c:v>1.3205868179999999E-10</c:v>
                </c:pt>
                <c:pt idx="130608">
                  <c:v>3.6428278829999999E-10</c:v>
                </c:pt>
                <c:pt idx="130609">
                  <c:v>4.3903444559999998E-11</c:v>
                </c:pt>
                <c:pt idx="130610">
                  <c:v>3.4213856360000002E-11</c:v>
                </c:pt>
                <c:pt idx="130611">
                  <c:v>8.4627387750000002E-11</c:v>
                </c:pt>
                <c:pt idx="130612">
                  <c:v>8.341593246E-10</c:v>
                </c:pt>
                <c:pt idx="130613">
                  <c:v>1.980088485E-10</c:v>
                </c:pt>
                <c:pt idx="130614">
                  <c:v>2.019573041E-10</c:v>
                </c:pt>
                <c:pt idx="130615">
                  <c:v>7.0700307699999997E-10</c:v>
                </c:pt>
                <c:pt idx="130616">
                  <c:v>6.3309512149999997E-9</c:v>
                </c:pt>
                <c:pt idx="130617">
                  <c:v>5.1066137910000001E-10</c:v>
                </c:pt>
                <c:pt idx="130618">
                  <c:v>7.8004643159999995E-11</c:v>
                </c:pt>
                <c:pt idx="130619">
                  <c:v>3.198577017E-11</c:v>
                </c:pt>
                <c:pt idx="130620">
                  <c:v>2.0395547890000001E-10</c:v>
                </c:pt>
                <c:pt idx="130621">
                  <c:v>9.3931191639999994E-11</c:v>
                </c:pt>
                <c:pt idx="130622">
                  <c:v>4.8229404010000002E-11</c:v>
                </c:pt>
                <c:pt idx="130623">
                  <c:v>5.3360332939999999E-12</c:v>
                </c:pt>
                <c:pt idx="130624">
                  <c:v>1.8501954500000001E-9</c:v>
                </c:pt>
                <c:pt idx="130625">
                  <c:v>4.1428047040000002E-11</c:v>
                </c:pt>
                <c:pt idx="130626">
                  <c:v>3.5461855660000003E-11</c:v>
                </c:pt>
                <c:pt idx="130627">
                  <c:v>5.5944014629999999E-11</c:v>
                </c:pt>
                <c:pt idx="130628">
                  <c:v>5.2061602720000003E-11</c:v>
                </c:pt>
                <c:pt idx="130629">
                  <c:v>9.250750825E-12</c:v>
                </c:pt>
                <c:pt idx="130630">
                  <c:v>5.9985319169999996E-12</c:v>
                </c:pt>
                <c:pt idx="130631">
                  <c:v>3.641559404E-12</c:v>
                </c:pt>
                <c:pt idx="130632">
                  <c:v>1.454288795E-11</c:v>
                </c:pt>
                <c:pt idx="130633">
                  <c:v>4.3017795100000001E-12</c:v>
                </c:pt>
                <c:pt idx="130634">
                  <c:v>1.44284624E-12</c:v>
                </c:pt>
                <c:pt idx="130635">
                  <c:v>2.8116299250000002E-12</c:v>
                </c:pt>
                <c:pt idx="130636">
                  <c:v>2.1465075059999999E-10</c:v>
                </c:pt>
                <c:pt idx="130637">
                  <c:v>4.1018039130000004E-12</c:v>
                </c:pt>
                <c:pt idx="130638">
                  <c:v>1.9821581660000001E-12</c:v>
                </c:pt>
                <c:pt idx="130639">
                  <c:v>2.0336941899999999E-12</c:v>
                </c:pt>
                <c:pt idx="130640">
                  <c:v>1.8060536960000001E-11</c:v>
                </c:pt>
                <c:pt idx="130641">
                  <c:v>2.6446995440000002E-12</c:v>
                </c:pt>
                <c:pt idx="130642">
                  <c:v>2.384302413E-12</c:v>
                </c:pt>
                <c:pt idx="130643">
                  <c:v>2.8584070149999999E-12</c:v>
                </c:pt>
                <c:pt idx="130644">
                  <c:v>6.7204767219999996E-11</c:v>
                </c:pt>
                <c:pt idx="130645">
                  <c:v>2.3650725820000002E-12</c:v>
                </c:pt>
                <c:pt idx="130646">
                  <c:v>2.130564424E-11</c:v>
                </c:pt>
                <c:pt idx="130647">
                  <c:v>3.5813217419999999E-11</c:v>
                </c:pt>
                <c:pt idx="130648">
                  <c:v>7.2840168419999997E-10</c:v>
                </c:pt>
                <c:pt idx="130649">
                  <c:v>2.407087556E-11</c:v>
                </c:pt>
                <c:pt idx="130650">
                  <c:v>1.9966396700000001E-11</c:v>
                </c:pt>
                <c:pt idx="130651">
                  <c:v>3.065783699E-11</c:v>
                </c:pt>
                <c:pt idx="130652">
                  <c:v>3.3419407139999998E-10</c:v>
                </c:pt>
                <c:pt idx="130653">
                  <c:v>2.263975204E-11</c:v>
                </c:pt>
                <c:pt idx="130654">
                  <c:v>4.3304938810000002E-11</c:v>
                </c:pt>
                <c:pt idx="130655">
                  <c:v>7.0868353859999994E-11</c:v>
                </c:pt>
                <c:pt idx="130656">
                  <c:v>1.6807057579999999E-9</c:v>
                </c:pt>
                <c:pt idx="130657">
                  <c:v>8.7956049749999995E-11</c:v>
                </c:pt>
                <c:pt idx="130658">
                  <c:v>3.636474247E-11</c:v>
                </c:pt>
                <c:pt idx="130659">
                  <c:v>2.7807802959999998E-11</c:v>
                </c:pt>
                <c:pt idx="130660">
                  <c:v>1.1720156749999999E-9</c:v>
                </c:pt>
                <c:pt idx="130661">
                  <c:v>2.9707028090000001E-11</c:v>
                </c:pt>
                <c:pt idx="130662">
                  <c:v>4.5928142759999999E-11</c:v>
                </c:pt>
                <c:pt idx="130663">
                  <c:v>2.5603105870000001E-11</c:v>
                </c:pt>
                <c:pt idx="130664">
                  <c:v>6.8024457220000001E-9</c:v>
                </c:pt>
                <c:pt idx="130665">
                  <c:v>5.6070491960000001E-13</c:v>
                </c:pt>
                <c:pt idx="130666">
                  <c:v>6.4646016330000001E-11</c:v>
                </c:pt>
                <c:pt idx="130667">
                  <c:v>1.100097696E-10</c:v>
                </c:pt>
                <c:pt idx="130668">
                  <c:v>7.0595861100000003E-9</c:v>
                </c:pt>
                <c:pt idx="130669">
                  <c:v>4.738366414E-11</c:v>
                </c:pt>
                <c:pt idx="130670">
                  <c:v>1.802583952E-11</c:v>
                </c:pt>
                <c:pt idx="130671">
                  <c:v>1.5345775699999998E-11</c:v>
                </c:pt>
                <c:pt idx="130672">
                  <c:v>2.2125939659999999E-10</c:v>
                </c:pt>
                <c:pt idx="130673">
                  <c:v>1.0075664029999999E-11</c:v>
                </c:pt>
                <c:pt idx="130674">
                  <c:v>5.6210956600000004E-12</c:v>
                </c:pt>
                <c:pt idx="130675">
                  <c:v>3.415743886E-12</c:v>
                </c:pt>
                <c:pt idx="130676">
                  <c:v>1.958328352E-11</c:v>
                </c:pt>
                <c:pt idx="130677">
                  <c:v>1.158906276E-12</c:v>
                </c:pt>
                <c:pt idx="130678">
                  <c:v>4.0304794170000002E-13</c:v>
                </c:pt>
                <c:pt idx="130679">
                  <c:v>7.9559513070000005E-14</c:v>
                </c:pt>
                <c:pt idx="130680">
                  <c:v>3.0786877509999999E-16</c:v>
                </c:pt>
                <c:pt idx="130681">
                  <c:v>5.5655043789999997E-14</c:v>
                </c:pt>
                <c:pt idx="130682">
                  <c:v>1.535805326E-13</c:v>
                </c:pt>
                <c:pt idx="130683">
                  <c:v>2.349450593E-13</c:v>
                </c:pt>
                <c:pt idx="130684">
                  <c:v>1.5052872229999999E-11</c:v>
                </c:pt>
                <c:pt idx="130685">
                  <c:v>4.108914249E-13</c:v>
                </c:pt>
                <c:pt idx="130686">
                  <c:v>2.3944623730000001E-13</c:v>
                </c:pt>
                <c:pt idx="130687">
                  <c:v>1.0278858420000001E-13</c:v>
                </c:pt>
                <c:pt idx="130688">
                  <c:v>6.5795397940000001E-12</c:v>
                </c:pt>
                <c:pt idx="130689">
                  <c:v>5.3935992919999996E-13</c:v>
                </c:pt>
                <c:pt idx="130690">
                  <c:v>1.1281554359999999E-12</c:v>
                </c:pt>
                <c:pt idx="130691">
                  <c:v>1.5629887539999999E-12</c:v>
                </c:pt>
                <c:pt idx="130692">
                  <c:v>3.4439438599999999E-11</c:v>
                </c:pt>
                <c:pt idx="130693">
                  <c:v>6.270219056E-12</c:v>
                </c:pt>
                <c:pt idx="130694">
                  <c:v>9.4546626080000001E-12</c:v>
                </c:pt>
                <c:pt idx="130695">
                  <c:v>1.2402349570000001E-11</c:v>
                </c:pt>
                <c:pt idx="130696">
                  <c:v>3.0555948170000002E-10</c:v>
                </c:pt>
                <c:pt idx="130697">
                  <c:v>3.1830960459999998E-11</c:v>
                </c:pt>
                <c:pt idx="130698">
                  <c:v>1.9158106690000001E-11</c:v>
                </c:pt>
                <c:pt idx="130699">
                  <c:v>1.5264388039999999E-11</c:v>
                </c:pt>
                <c:pt idx="130700">
                  <c:v>2.2109034069999999E-10</c:v>
                </c:pt>
                <c:pt idx="130701">
                  <c:v>6.6942649610000001E-11</c:v>
                </c:pt>
                <c:pt idx="130702">
                  <c:v>3.9725091920000001E-11</c:v>
                </c:pt>
                <c:pt idx="130703">
                  <c:v>2.9492628520000001E-11</c:v>
                </c:pt>
                <c:pt idx="130704">
                  <c:v>1.0061827880000001E-9</c:v>
                </c:pt>
                <c:pt idx="130705">
                  <c:v>1.86077512E-10</c:v>
                </c:pt>
                <c:pt idx="130706">
                  <c:v>8.1570993960000002E-11</c:v>
                </c:pt>
                <c:pt idx="130707">
                  <c:v>1.2979521529999999E-10</c:v>
                </c:pt>
                <c:pt idx="130708">
                  <c:v>2.0588976500000001E-8</c:v>
                </c:pt>
                <c:pt idx="130709">
                  <c:v>1.259491266E-10</c:v>
                </c:pt>
                <c:pt idx="130710">
                  <c:v>1.7178268579999999E-10</c:v>
                </c:pt>
                <c:pt idx="130711">
                  <c:v>9.3548772109999995E-11</c:v>
                </c:pt>
                <c:pt idx="130712">
                  <c:v>2.1505606640000001E-10</c:v>
                </c:pt>
                <c:pt idx="130713">
                  <c:v>6.7594151180000002E-11</c:v>
                </c:pt>
                <c:pt idx="130714">
                  <c:v>8.0444312679999995E-11</c:v>
                </c:pt>
                <c:pt idx="130715">
                  <c:v>8.3681952949999994E-11</c:v>
                </c:pt>
                <c:pt idx="130716">
                  <c:v>1.354768547E-9</c:v>
                </c:pt>
                <c:pt idx="130717">
                  <c:v>1.1344586780000001E-10</c:v>
                </c:pt>
                <c:pt idx="130718">
                  <c:v>3.8089117430000001E-11</c:v>
                </c:pt>
                <c:pt idx="130719">
                  <c:v>2.3713187719999998E-12</c:v>
                </c:pt>
                <c:pt idx="130720">
                  <c:v>2.338056484E-10</c:v>
                </c:pt>
                <c:pt idx="130721">
                  <c:v>2.0862507519999999E-11</c:v>
                </c:pt>
                <c:pt idx="130722">
                  <c:v>1.7095749360000001E-11</c:v>
                </c:pt>
                <c:pt idx="130723">
                  <c:v>3.0098741720000001E-12</c:v>
                </c:pt>
                <c:pt idx="130724">
                  <c:v>1.0108809639999999E-12</c:v>
                </c:pt>
                <c:pt idx="130725">
                  <c:v>1.294402337E-11</c:v>
                </c:pt>
                <c:pt idx="130726">
                  <c:v>8.0560852479999996E-12</c:v>
                </c:pt>
                <c:pt idx="130727">
                  <c:v>7.9249746819999998E-13</c:v>
                </c:pt>
                <c:pt idx="130728">
                  <c:v>1.419441435E-11</c:v>
                </c:pt>
                <c:pt idx="130729">
                  <c:v>4.0422033260000002E-12</c:v>
                </c:pt>
                <c:pt idx="130730">
                  <c:v>4.2437720419999996E-12</c:v>
                </c:pt>
                <c:pt idx="130731">
                  <c:v>4.1957111829999997E-12</c:v>
                </c:pt>
                <c:pt idx="130732">
                  <c:v>4.8084328160000002E-12</c:v>
                </c:pt>
                <c:pt idx="130733">
                  <c:v>5.7503948070000002E-12</c:v>
                </c:pt>
                <c:pt idx="130734">
                  <c:v>7.7521990719999996E-12</c:v>
                </c:pt>
                <c:pt idx="130735">
                  <c:v>1.0851985300000001E-11</c:v>
                </c:pt>
                <c:pt idx="130736">
                  <c:v>7.5844211499999998E-11</c:v>
                </c:pt>
                <c:pt idx="130737">
                  <c:v>3.4565884219999998E-11</c:v>
                </c:pt>
                <c:pt idx="130738">
                  <c:v>9.5622091620000006E-12</c:v>
                </c:pt>
                <c:pt idx="130739">
                  <c:v>2.961118807E-11</c:v>
                </c:pt>
                <c:pt idx="130740">
                  <c:v>3.9094614080000003E-10</c:v>
                </c:pt>
                <c:pt idx="130741">
                  <c:v>6.0110235959999995E-11</c:v>
                </c:pt>
                <c:pt idx="130742">
                  <c:v>4.8891642969999998E-11</c:v>
                </c:pt>
                <c:pt idx="130743">
                  <c:v>2.3540225090000001E-11</c:v>
                </c:pt>
                <c:pt idx="130744">
                  <c:v>9.5117605810000004E-11</c:v>
                </c:pt>
                <c:pt idx="130745">
                  <c:v>1.3876871330000001E-10</c:v>
                </c:pt>
                <c:pt idx="130746">
                  <c:v>3.860107076E-11</c:v>
                </c:pt>
                <c:pt idx="130747">
                  <c:v>3.5093101920000002E-10</c:v>
                </c:pt>
                <c:pt idx="130748">
                  <c:v>6.2861013319999998E-9</c:v>
                </c:pt>
                <c:pt idx="130749">
                  <c:v>5.1310761839999999E-10</c:v>
                </c:pt>
                <c:pt idx="130750">
                  <c:v>5.9771156599999998E-10</c:v>
                </c:pt>
                <c:pt idx="130751">
                  <c:v>3.7897073530000001E-10</c:v>
                </c:pt>
                <c:pt idx="130752">
                  <c:v>1.331587223E-9</c:v>
                </c:pt>
                <c:pt idx="130753">
                  <c:v>2.4743400970000002E-10</c:v>
                </c:pt>
                <c:pt idx="130754">
                  <c:v>1.3958039729999999E-10</c:v>
                </c:pt>
                <c:pt idx="130755">
                  <c:v>1.0746754450000001E-10</c:v>
                </c:pt>
                <c:pt idx="130756">
                  <c:v>3.2954921069999998E-9</c:v>
                </c:pt>
                <c:pt idx="130757">
                  <c:v>5.697357386E-10</c:v>
                </c:pt>
                <c:pt idx="130758">
                  <c:v>2.9108425730000002E-10</c:v>
                </c:pt>
                <c:pt idx="130759">
                  <c:v>1.6694894189999999E-9</c:v>
                </c:pt>
                <c:pt idx="130760">
                  <c:v>6.9552504279999997E-9</c:v>
                </c:pt>
                <c:pt idx="130761">
                  <c:v>3.0994734910000002E-10</c:v>
                </c:pt>
                <c:pt idx="130762">
                  <c:v>9.3071853450000003E-11</c:v>
                </c:pt>
                <c:pt idx="130763">
                  <c:v>2.124970444E-11</c:v>
                </c:pt>
                <c:pt idx="130764">
                  <c:v>2.5067481690000002E-10</c:v>
                </c:pt>
                <c:pt idx="130765">
                  <c:v>4.9918657899999998E-11</c:v>
                </c:pt>
                <c:pt idx="130766">
                  <c:v>6.1692157129999998E-12</c:v>
                </c:pt>
                <c:pt idx="130767">
                  <c:v>9.4105133870000005E-11</c:v>
                </c:pt>
                <c:pt idx="130768">
                  <c:v>5.9365413019999997E-10</c:v>
                </c:pt>
                <c:pt idx="130769">
                  <c:v>4.6527705059999998E-11</c:v>
                </c:pt>
                <c:pt idx="130770">
                  <c:v>7.3835727080000003E-12</c:v>
                </c:pt>
                <c:pt idx="130771">
                  <c:v>1.5861218719999999E-11</c:v>
                </c:pt>
                <c:pt idx="130772">
                  <c:v>5.4320447240000003E-12</c:v>
                </c:pt>
                <c:pt idx="130773">
                  <c:v>4.2669554540000003E-12</c:v>
                </c:pt>
                <c:pt idx="130774">
                  <c:v>1.016952813E-11</c:v>
                </c:pt>
                <c:pt idx="130775">
                  <c:v>1.217089234E-11</c:v>
                </c:pt>
                <c:pt idx="130776">
                  <c:v>1.044220923E-11</c:v>
                </c:pt>
                <c:pt idx="130777">
                  <c:v>1.282510788E-11</c:v>
                </c:pt>
                <c:pt idx="130778">
                  <c:v>1.160485912E-11</c:v>
                </c:pt>
                <c:pt idx="130779">
                  <c:v>1.2868327939999999E-11</c:v>
                </c:pt>
                <c:pt idx="130780">
                  <c:v>2.725501601E-11</c:v>
                </c:pt>
                <c:pt idx="130781">
                  <c:v>7.0153551180000003E-12</c:v>
                </c:pt>
                <c:pt idx="130782">
                  <c:v>1.0602279269999999E-11</c:v>
                </c:pt>
                <c:pt idx="130783">
                  <c:v>1.852701342E-11</c:v>
                </c:pt>
                <c:pt idx="130784">
                  <c:v>2.6313324380000001E-11</c:v>
                </c:pt>
                <c:pt idx="130785">
                  <c:v>5.025249588E-12</c:v>
                </c:pt>
                <c:pt idx="130786">
                  <c:v>3.6998099139999998E-11</c:v>
                </c:pt>
                <c:pt idx="130787">
                  <c:v>9.1867615329999997E-12</c:v>
                </c:pt>
                <c:pt idx="130788">
                  <c:v>1.2003089080000001E-10</c:v>
                </c:pt>
                <c:pt idx="130789">
                  <c:v>3.4594743880000003E-11</c:v>
                </c:pt>
                <c:pt idx="130790">
                  <c:v>1.6458804889999999E-10</c:v>
                </c:pt>
                <c:pt idx="130791">
                  <c:v>1.9645435940000001E-10</c:v>
                </c:pt>
                <c:pt idx="130792">
                  <c:v>3.056672689E-10</c:v>
                </c:pt>
                <c:pt idx="130793">
                  <c:v>2.018849192E-10</c:v>
                </c:pt>
                <c:pt idx="130794">
                  <c:v>1.4212694869999999E-10</c:v>
                </c:pt>
                <c:pt idx="130795">
                  <c:v>3.9708750019999996E-12</c:v>
                </c:pt>
                <c:pt idx="130796">
                  <c:v>3.3827696690000002E-10</c:v>
                </c:pt>
                <c:pt idx="130797">
                  <c:v>5.6171194179999999E-10</c:v>
                </c:pt>
                <c:pt idx="130798">
                  <c:v>4.445706718E-10</c:v>
                </c:pt>
                <c:pt idx="130799">
                  <c:v>5.0002406630000002E-9</c:v>
                </c:pt>
                <c:pt idx="130800">
                  <c:v>1.202713578E-8</c:v>
                </c:pt>
                <c:pt idx="130801">
                  <c:v>1.346679119E-9</c:v>
                </c:pt>
                <c:pt idx="130802">
                  <c:v>1.4173539349999999E-9</c:v>
                </c:pt>
                <c:pt idx="130803">
                  <c:v>6.2149031799999998E-10</c:v>
                </c:pt>
                <c:pt idx="130804">
                  <c:v>9.3384949609999999E-11</c:v>
                </c:pt>
                <c:pt idx="130805">
                  <c:v>2.8707403189999999E-10</c:v>
                </c:pt>
                <c:pt idx="130806">
                  <c:v>3.5933578560000002E-10</c:v>
                </c:pt>
                <c:pt idx="130807">
                  <c:v>4.2049512390000003E-11</c:v>
                </c:pt>
                <c:pt idx="130808">
                  <c:v>7.1376578069999997E-11</c:v>
                </c:pt>
                <c:pt idx="130809">
                  <c:v>1.9004309379999999E-10</c:v>
                </c:pt>
                <c:pt idx="130810">
                  <c:v>1.287818695E-10</c:v>
                </c:pt>
                <c:pt idx="130811">
                  <c:v>6.6880907659999998E-13</c:v>
                </c:pt>
                <c:pt idx="130812">
                  <c:v>5.6525758439999997E-11</c:v>
                </c:pt>
                <c:pt idx="130813">
                  <c:v>8.9937795429999995E-11</c:v>
                </c:pt>
                <c:pt idx="130814">
                  <c:v>1.7938986779999999E-11</c:v>
                </c:pt>
                <c:pt idx="130815">
                  <c:v>4.996573733E-11</c:v>
                </c:pt>
                <c:pt idx="130816">
                  <c:v>1.260162595E-11</c:v>
                </c:pt>
                <c:pt idx="130817">
                  <c:v>2.6426516320000001E-11</c:v>
                </c:pt>
                <c:pt idx="130818">
                  <c:v>5.2025008820000004E-12</c:v>
                </c:pt>
                <c:pt idx="130819">
                  <c:v>1.08869527E-10</c:v>
                </c:pt>
                <c:pt idx="130820">
                  <c:v>1.8837603699999999E-11</c:v>
                </c:pt>
                <c:pt idx="130821">
                  <c:v>1.788855128E-11</c:v>
                </c:pt>
                <c:pt idx="130822">
                  <c:v>1.8937033569999999E-11</c:v>
                </c:pt>
                <c:pt idx="130823">
                  <c:v>3.9175099899999999E-11</c:v>
                </c:pt>
                <c:pt idx="130824">
                  <c:v>2.1583023379999999E-11</c:v>
                </c:pt>
                <c:pt idx="130825">
                  <c:v>1.7368475750000001E-11</c:v>
                </c:pt>
                <c:pt idx="130826">
                  <c:v>2.3384095250000001E-11</c:v>
                </c:pt>
                <c:pt idx="130827">
                  <c:v>2.1136574759999999E-11</c:v>
                </c:pt>
                <c:pt idx="130828">
                  <c:v>1.8757248580000001E-11</c:v>
                </c:pt>
                <c:pt idx="130829">
                  <c:v>1.542197154E-11</c:v>
                </c:pt>
                <c:pt idx="130830">
                  <c:v>1.40704632E-11</c:v>
                </c:pt>
                <c:pt idx="130831">
                  <c:v>4.6197994009999998E-11</c:v>
                </c:pt>
                <c:pt idx="130832">
                  <c:v>2.8983579679999999E-11</c:v>
                </c:pt>
                <c:pt idx="130833">
                  <c:v>1.230765056E-11</c:v>
                </c:pt>
                <c:pt idx="130834">
                  <c:v>3.4805288340000002E-12</c:v>
                </c:pt>
                <c:pt idx="130835">
                  <c:v>1.189400917E-10</c:v>
                </c:pt>
                <c:pt idx="130836">
                  <c:v>5.1486828900000003E-11</c:v>
                </c:pt>
                <c:pt idx="130837">
                  <c:v>3.3233646009999999E-12</c:v>
                </c:pt>
                <c:pt idx="130838">
                  <c:v>6.1760819869999995E-11</c:v>
                </c:pt>
                <c:pt idx="130839">
                  <c:v>1.9415879829999998E-9</c:v>
                </c:pt>
                <c:pt idx="130840">
                  <c:v>2.9644605530000001E-9</c:v>
                </c:pt>
                <c:pt idx="130841">
                  <c:v>7.6684527870000001E-10</c:v>
                </c:pt>
                <c:pt idx="130842">
                  <c:v>9.9294752070000003E-10</c:v>
                </c:pt>
                <c:pt idx="130843">
                  <c:v>3.1671975069999998E-9</c:v>
                </c:pt>
                <c:pt idx="130844">
                  <c:v>7.3370746049999997E-10</c:v>
                </c:pt>
                <c:pt idx="130845">
                  <c:v>5.1280325260000001E-11</c:v>
                </c:pt>
                <c:pt idx="130846">
                  <c:v>1.287174677E-10</c:v>
                </c:pt>
                <c:pt idx="130847">
                  <c:v>5.1439301369999996E-10</c:v>
                </c:pt>
                <c:pt idx="130848">
                  <c:v>4.5441394860000002E-10</c:v>
                </c:pt>
                <c:pt idx="130849">
                  <c:v>1.834321405E-10</c:v>
                </c:pt>
                <c:pt idx="130850">
                  <c:v>1.7551226299999999E-10</c:v>
                </c:pt>
                <c:pt idx="130851">
                  <c:v>2.047040657E-9</c:v>
                </c:pt>
                <c:pt idx="130852">
                  <c:v>8.6941810740000005E-10</c:v>
                </c:pt>
                <c:pt idx="130853">
                  <c:v>1.095329002E-10</c:v>
                </c:pt>
                <c:pt idx="130854">
                  <c:v>1.7582866590000001E-10</c:v>
                </c:pt>
                <c:pt idx="130855">
                  <c:v>1.343438973E-10</c:v>
                </c:pt>
                <c:pt idx="130856">
                  <c:v>1.072339967E-10</c:v>
                </c:pt>
                <c:pt idx="130857">
                  <c:v>3.9316586629999999E-11</c:v>
                </c:pt>
                <c:pt idx="130858">
                  <c:v>5.6973808560000001E-11</c:v>
                </c:pt>
                <c:pt idx="130859">
                  <c:v>3.4976307539999997E-10</c:v>
                </c:pt>
                <c:pt idx="130860">
                  <c:v>2.8882899810000001E-10</c:v>
                </c:pt>
                <c:pt idx="130861">
                  <c:v>6.1863590910000002E-11</c:v>
                </c:pt>
                <c:pt idx="130862">
                  <c:v>1.5792129550000001E-10</c:v>
                </c:pt>
                <c:pt idx="130863">
                  <c:v>2.2724143410000001E-10</c:v>
                </c:pt>
                <c:pt idx="130864">
                  <c:v>5.0788136230000002E-11</c:v>
                </c:pt>
                <c:pt idx="130865">
                  <c:v>1.7326154229999999E-11</c:v>
                </c:pt>
                <c:pt idx="130866">
                  <c:v>1.330701667E-11</c:v>
                </c:pt>
                <c:pt idx="130867">
                  <c:v>2.143572643E-11</c:v>
                </c:pt>
                <c:pt idx="130868">
                  <c:v>2.749829155E-12</c:v>
                </c:pt>
                <c:pt idx="130869">
                  <c:v>6.193751372E-12</c:v>
                </c:pt>
                <c:pt idx="130870">
                  <c:v>2.9000459429999999E-11</c:v>
                </c:pt>
                <c:pt idx="130871">
                  <c:v>2.217671662E-10</c:v>
                </c:pt>
                <c:pt idx="130872">
                  <c:v>1.082285081E-10</c:v>
                </c:pt>
                <c:pt idx="130873">
                  <c:v>1.4109711480000001E-11</c:v>
                </c:pt>
                <c:pt idx="130874">
                  <c:v>2.5604901290000001E-12</c:v>
                </c:pt>
                <c:pt idx="130875">
                  <c:v>3.7565478970000001E-11</c:v>
                </c:pt>
                <c:pt idx="130876">
                  <c:v>1.58529019E-11</c:v>
                </c:pt>
                <c:pt idx="130877">
                  <c:v>9.1756992999999998E-12</c:v>
                </c:pt>
                <c:pt idx="130878">
                  <c:v>1.2660413820000001E-11</c:v>
                </c:pt>
                <c:pt idx="130879">
                  <c:v>1.4959564990000001E-11</c:v>
                </c:pt>
                <c:pt idx="130880">
                  <c:v>2.5817603560000001E-12</c:v>
                </c:pt>
                <c:pt idx="130881">
                  <c:v>5.8051824590000003E-11</c:v>
                </c:pt>
                <c:pt idx="130882">
                  <c:v>1.024586516E-10</c:v>
                </c:pt>
                <c:pt idx="130883">
                  <c:v>4.296349129E-10</c:v>
                </c:pt>
                <c:pt idx="130884">
                  <c:v>1.988423372E-10</c:v>
                </c:pt>
                <c:pt idx="130885">
                  <c:v>1.786331381E-11</c:v>
                </c:pt>
                <c:pt idx="130886">
                  <c:v>6.8864818969999999E-12</c:v>
                </c:pt>
                <c:pt idx="130887">
                  <c:v>1.6761387620000001E-10</c:v>
                </c:pt>
                <c:pt idx="130888">
                  <c:v>5.5060958039999998E-11</c:v>
                </c:pt>
                <c:pt idx="130889">
                  <c:v>1.9094880840000001E-11</c:v>
                </c:pt>
                <c:pt idx="130890">
                  <c:v>6.0518553579999994E-11</c:v>
                </c:pt>
                <c:pt idx="130891">
                  <c:v>5.6665610189999998E-9</c:v>
                </c:pt>
                <c:pt idx="130892">
                  <c:v>9.6990269340000009E-10</c:v>
                </c:pt>
                <c:pt idx="130893">
                  <c:v>5.7273817849999997E-10</c:v>
                </c:pt>
                <c:pt idx="130894">
                  <c:v>4.7765886759999999E-10</c:v>
                </c:pt>
                <c:pt idx="130895">
                  <c:v>1.2593976209999999E-9</c:v>
                </c:pt>
                <c:pt idx="130896">
                  <c:v>2.6178719300000001E-11</c:v>
                </c:pt>
                <c:pt idx="130897">
                  <c:v>7.2894015319999994E-11</c:v>
                </c:pt>
                <c:pt idx="130898">
                  <c:v>5.6282238599999998E-11</c:v>
                </c:pt>
                <c:pt idx="130899">
                  <c:v>3.1239213000000002E-10</c:v>
                </c:pt>
                <c:pt idx="130900">
                  <c:v>2.7459140739999998E-11</c:v>
                </c:pt>
                <c:pt idx="130901">
                  <c:v>9.0716630340000006E-11</c:v>
                </c:pt>
                <c:pt idx="130902">
                  <c:v>1.107209635E-10</c:v>
                </c:pt>
                <c:pt idx="130903">
                  <c:v>1.13370792E-9</c:v>
                </c:pt>
                <c:pt idx="130904">
                  <c:v>6.660782299E-11</c:v>
                </c:pt>
                <c:pt idx="130905">
                  <c:v>2.1642700620000001E-12</c:v>
                </c:pt>
                <c:pt idx="130906">
                  <c:v>5.8631326240000002E-12</c:v>
                </c:pt>
                <c:pt idx="130907">
                  <c:v>6.9577008019999998E-11</c:v>
                </c:pt>
                <c:pt idx="130908">
                  <c:v>5.6950186179999999E-12</c:v>
                </c:pt>
                <c:pt idx="130909">
                  <c:v>5.1575751069999997E-12</c:v>
                </c:pt>
                <c:pt idx="130910">
                  <c:v>7.4645389530000005E-12</c:v>
                </c:pt>
                <c:pt idx="130911">
                  <c:v>4.4249167310000003E-11</c:v>
                </c:pt>
                <c:pt idx="130912">
                  <c:v>3.1370042569999999E-12</c:v>
                </c:pt>
                <c:pt idx="130913">
                  <c:v>4.5065901270000003E-11</c:v>
                </c:pt>
                <c:pt idx="130914">
                  <c:v>6.8380785900000005E-11</c:v>
                </c:pt>
                <c:pt idx="130915">
                  <c:v>2.9872564840000002E-10</c:v>
                </c:pt>
                <c:pt idx="130916">
                  <c:v>3.1639373679999998E-11</c:v>
                </c:pt>
                <c:pt idx="130917">
                  <c:v>2.1101792749999999E-11</c:v>
                </c:pt>
                <c:pt idx="130918">
                  <c:v>2.377614374E-11</c:v>
                </c:pt>
                <c:pt idx="130919">
                  <c:v>5.0647439749999998E-11</c:v>
                </c:pt>
                <c:pt idx="130920">
                  <c:v>7.2477305649999997E-12</c:v>
                </c:pt>
                <c:pt idx="130921">
                  <c:v>2.1529808500000001E-11</c:v>
                </c:pt>
                <c:pt idx="130922">
                  <c:v>1.5825538410000001E-11</c:v>
                </c:pt>
                <c:pt idx="130923">
                  <c:v>6.4220457050000003E-11</c:v>
                </c:pt>
                <c:pt idx="130924">
                  <c:v>6.6139719769999998E-12</c:v>
                </c:pt>
                <c:pt idx="130925">
                  <c:v>4.5959506099999996E-12</c:v>
                </c:pt>
                <c:pt idx="130926">
                  <c:v>4.73364401E-12</c:v>
                </c:pt>
                <c:pt idx="130927">
                  <c:v>9.9728985049999998E-12</c:v>
                </c:pt>
                <c:pt idx="130928">
                  <c:v>4.714116034E-12</c:v>
                </c:pt>
                <c:pt idx="130929">
                  <c:v>5.0010198409999998E-12</c:v>
                </c:pt>
                <c:pt idx="130930">
                  <c:v>3.9152463339999999E-12</c:v>
                </c:pt>
                <c:pt idx="130931">
                  <c:v>3.2727825579999999E-10</c:v>
                </c:pt>
                <c:pt idx="130932">
                  <c:v>1.218495956E-11</c:v>
                </c:pt>
                <c:pt idx="130933">
                  <c:v>5.805646211E-11</c:v>
                </c:pt>
                <c:pt idx="130934">
                  <c:v>1.812941332E-10</c:v>
                </c:pt>
                <c:pt idx="130935">
                  <c:v>2.7717980759999998E-9</c:v>
                </c:pt>
                <c:pt idx="130936">
                  <c:v>1.255032276E-10</c:v>
                </c:pt>
                <c:pt idx="130937">
                  <c:v>2.509220747E-11</c:v>
                </c:pt>
                <c:pt idx="130938">
                  <c:v>4.8732832200000003E-11</c:v>
                </c:pt>
                <c:pt idx="130939">
                  <c:v>2.9339265249999998E-10</c:v>
                </c:pt>
                <c:pt idx="130940">
                  <c:v>5.9961058459999994E-11</c:v>
                </c:pt>
                <c:pt idx="130941">
                  <c:v>3.6124028399999999E-11</c:v>
                </c:pt>
                <c:pt idx="130942">
                  <c:v>4.2514677250000001E-11</c:v>
                </c:pt>
                <c:pt idx="130943">
                  <c:v>1.5232262850000001E-10</c:v>
                </c:pt>
                <c:pt idx="130944">
                  <c:v>2.93978849E-11</c:v>
                </c:pt>
                <c:pt idx="130945">
                  <c:v>3.3627316500000003E-11</c:v>
                </c:pt>
                <c:pt idx="130946">
                  <c:v>2.8326360729999999E-11</c:v>
                </c:pt>
                <c:pt idx="130947">
                  <c:v>2.1496932169999999E-10</c:v>
                </c:pt>
                <c:pt idx="130948">
                  <c:v>8.0418295900000004E-12</c:v>
                </c:pt>
                <c:pt idx="130949">
                  <c:v>2.0081760179999999E-11</c:v>
                </c:pt>
                <c:pt idx="130950">
                  <c:v>1.1692803009999999E-11</c:v>
                </c:pt>
                <c:pt idx="130951">
                  <c:v>3.0289411490000002E-10</c:v>
                </c:pt>
                <c:pt idx="130952">
                  <c:v>1.648550691E-12</c:v>
                </c:pt>
                <c:pt idx="130953">
                  <c:v>7.3297182760000002E-12</c:v>
                </c:pt>
                <c:pt idx="130954">
                  <c:v>1.8929900439999998E-12</c:v>
                </c:pt>
                <c:pt idx="130955">
                  <c:v>1.1621526469999999E-11</c:v>
                </c:pt>
                <c:pt idx="130956">
                  <c:v>2.8464632349999999E-12</c:v>
                </c:pt>
                <c:pt idx="130957">
                  <c:v>1.49899083E-12</c:v>
                </c:pt>
                <c:pt idx="130958">
                  <c:v>3.0017951019999999E-12</c:v>
                </c:pt>
                <c:pt idx="130959">
                  <c:v>4.1974299280000002E-11</c:v>
                </c:pt>
                <c:pt idx="130960">
                  <c:v>1.074521415E-11</c:v>
                </c:pt>
                <c:pt idx="130961">
                  <c:v>8.4047307040000001E-12</c:v>
                </c:pt>
                <c:pt idx="130962">
                  <c:v>1.0107809990000001E-11</c:v>
                </c:pt>
                <c:pt idx="130963">
                  <c:v>2.6937391520000001E-10</c:v>
                </c:pt>
                <c:pt idx="130964">
                  <c:v>8.7681304520000007E-12</c:v>
                </c:pt>
                <c:pt idx="130965">
                  <c:v>1.7862869220000002E-11</c:v>
                </c:pt>
                <c:pt idx="130966">
                  <c:v>1.9329682549999999E-11</c:v>
                </c:pt>
                <c:pt idx="130967">
                  <c:v>7.0687272829999999E-11</c:v>
                </c:pt>
                <c:pt idx="130968">
                  <c:v>1.2803009289999999E-11</c:v>
                </c:pt>
                <c:pt idx="130969">
                  <c:v>1.413526473E-11</c:v>
                </c:pt>
                <c:pt idx="130970">
                  <c:v>1.201750567E-11</c:v>
                </c:pt>
                <c:pt idx="130971">
                  <c:v>1.232218404E-10</c:v>
                </c:pt>
                <c:pt idx="130972">
                  <c:v>4.3829813329999997E-12</c:v>
                </c:pt>
                <c:pt idx="130973">
                  <c:v>4.6527699149999996E-12</c:v>
                </c:pt>
                <c:pt idx="130974">
                  <c:v>2.6670076119999998E-12</c:v>
                </c:pt>
                <c:pt idx="130975">
                  <c:v>3.3907454269999999E-10</c:v>
                </c:pt>
                <c:pt idx="130976">
                  <c:v>5.6227976130000001E-13</c:v>
                </c:pt>
                <c:pt idx="130977">
                  <c:v>1.4009819299999999E-16</c:v>
                </c:pt>
                <c:pt idx="130978">
                  <c:v>3.592647098E-13</c:v>
                </c:pt>
                <c:pt idx="130979">
                  <c:v>5.0197167340000002E-12</c:v>
                </c:pt>
                <c:pt idx="130980">
                  <c:v>3.4007668470000002E-12</c:v>
                </c:pt>
                <c:pt idx="130981">
                  <c:v>5.7917024499999998E-12</c:v>
                </c:pt>
                <c:pt idx="130982">
                  <c:v>8.7098827380000004E-12</c:v>
                </c:pt>
                <c:pt idx="130983">
                  <c:v>4.3621328849999999E-10</c:v>
                </c:pt>
                <c:pt idx="130984">
                  <c:v>1.5322888530000001E-11</c:v>
                </c:pt>
                <c:pt idx="130985">
                  <c:v>9.76846708E-12</c:v>
                </c:pt>
                <c:pt idx="130986">
                  <c:v>8.2665469089999993E-12</c:v>
                </c:pt>
                <c:pt idx="130987">
                  <c:v>3.0928802939999998E-10</c:v>
                </c:pt>
                <c:pt idx="130988">
                  <c:v>2.3530221049999998E-11</c:v>
                </c:pt>
                <c:pt idx="130989">
                  <c:v>1.616667299E-11</c:v>
                </c:pt>
                <c:pt idx="130990">
                  <c:v>1.1554332159999999E-11</c:v>
                </c:pt>
                <c:pt idx="130991">
                  <c:v>4.8051151630000003E-11</c:v>
                </c:pt>
                <c:pt idx="130992">
                  <c:v>2.0094860770000001E-11</c:v>
                </c:pt>
                <c:pt idx="130993">
                  <c:v>4.35553111E-12</c:v>
                </c:pt>
                <c:pt idx="130994">
                  <c:v>6.1703577699999997E-12</c:v>
                </c:pt>
                <c:pt idx="130995">
                  <c:v>1.2652701429999999E-9</c:v>
                </c:pt>
                <c:pt idx="130996">
                  <c:v>1.0082668370000001E-11</c:v>
                </c:pt>
                <c:pt idx="130997">
                  <c:v>5.1113230859999999E-12</c:v>
                </c:pt>
                <c:pt idx="130998">
                  <c:v>7.8702468519999996E-13</c:v>
                </c:pt>
                <c:pt idx="130999">
                  <c:v>1.9663779039999998E-12</c:v>
                </c:pt>
                <c:pt idx="131000">
                  <c:v>1.8351451529999998E-12</c:v>
                </c:pt>
                <c:pt idx="131001">
                  <c:v>4.7125000840000001E-12</c:v>
                </c:pt>
                <c:pt idx="131002">
                  <c:v>9.4057178029999995E-12</c:v>
                </c:pt>
                <c:pt idx="131003">
                  <c:v>3.2252211940000002E-10</c:v>
                </c:pt>
                <c:pt idx="131004">
                  <c:v>3.9814660470000002E-11</c:v>
                </c:pt>
                <c:pt idx="131005">
                  <c:v>1.359813238E-11</c:v>
                </c:pt>
                <c:pt idx="131006">
                  <c:v>1.2861228670000001E-11</c:v>
                </c:pt>
                <c:pt idx="131007">
                  <c:v>1.341005585E-9</c:v>
                </c:pt>
                <c:pt idx="131008">
                  <c:v>5.2692008799999997E-11</c:v>
                </c:pt>
                <c:pt idx="131009">
                  <c:v>4.9478287239999999E-11</c:v>
                </c:pt>
                <c:pt idx="131010">
                  <c:v>2.0446188700000001E-11</c:v>
                </c:pt>
                <c:pt idx="131011">
                  <c:v>1.611516093E-10</c:v>
                </c:pt>
                <c:pt idx="131012">
                  <c:v>8.493692648E-11</c:v>
                </c:pt>
                <c:pt idx="131013">
                  <c:v>3.2628399190000002E-11</c:v>
                </c:pt>
                <c:pt idx="131014">
                  <c:v>4.7071127060000001E-11</c:v>
                </c:pt>
                <c:pt idx="131015">
                  <c:v>3.5315471529999998E-9</c:v>
                </c:pt>
                <c:pt idx="131016">
                  <c:v>1.204534601E-10</c:v>
                </c:pt>
                <c:pt idx="131017">
                  <c:v>1.4232719770000001E-10</c:v>
                </c:pt>
                <c:pt idx="131018">
                  <c:v>6.7643281289999996E-11</c:v>
                </c:pt>
                <c:pt idx="131019">
                  <c:v>3.771628728E-10</c:v>
                </c:pt>
                <c:pt idx="131020">
                  <c:v>4.5802685399999999E-11</c:v>
                </c:pt>
                <c:pt idx="131021">
                  <c:v>2.258812244E-11</c:v>
                </c:pt>
                <c:pt idx="131022">
                  <c:v>1.2473929230000001E-11</c:v>
                </c:pt>
                <c:pt idx="131023">
                  <c:v>2.403492736E-10</c:v>
                </c:pt>
                <c:pt idx="131024">
                  <c:v>1.23113471E-11</c:v>
                </c:pt>
                <c:pt idx="131025">
                  <c:v>9.9280286569999991E-13</c:v>
                </c:pt>
                <c:pt idx="131026">
                  <c:v>8.1114896219999997E-12</c:v>
                </c:pt>
                <c:pt idx="131027">
                  <c:v>2.1318035670000002E-11</c:v>
                </c:pt>
                <c:pt idx="131028">
                  <c:v>1.631029654E-12</c:v>
                </c:pt>
                <c:pt idx="131029">
                  <c:v>1.128609878E-11</c:v>
                </c:pt>
                <c:pt idx="131030">
                  <c:v>5.0073417569999999E-12</c:v>
                </c:pt>
                <c:pt idx="131031">
                  <c:v>3.2866128310000003E-11</c:v>
                </c:pt>
                <c:pt idx="131032">
                  <c:v>1.697369595E-11</c:v>
                </c:pt>
                <c:pt idx="131033">
                  <c:v>2.4958967420000001E-11</c:v>
                </c:pt>
                <c:pt idx="131034">
                  <c:v>1.556290001E-12</c:v>
                </c:pt>
                <c:pt idx="131035">
                  <c:v>3.3069965549999999E-10</c:v>
                </c:pt>
                <c:pt idx="131036">
                  <c:v>2.8943051760000001E-11</c:v>
                </c:pt>
                <c:pt idx="131037">
                  <c:v>6.6494059310000002E-11</c:v>
                </c:pt>
                <c:pt idx="131038">
                  <c:v>4.8336646760000002E-11</c:v>
                </c:pt>
                <c:pt idx="131039">
                  <c:v>1.2124525590000001E-10</c:v>
                </c:pt>
                <c:pt idx="131040">
                  <c:v>3.2828078750000002E-11</c:v>
                </c:pt>
                <c:pt idx="131041">
                  <c:v>1.8269266979999999E-11</c:v>
                </c:pt>
                <c:pt idx="131042">
                  <c:v>1.0714647900000001E-11</c:v>
                </c:pt>
                <c:pt idx="131043">
                  <c:v>2.2778620980000001E-11</c:v>
                </c:pt>
                <c:pt idx="131044">
                  <c:v>6.98974517E-12</c:v>
                </c:pt>
                <c:pt idx="131045">
                  <c:v>1.5245842470000001E-11</c:v>
                </c:pt>
                <c:pt idx="131046">
                  <c:v>5.9204197010000005E-11</c:v>
                </c:pt>
                <c:pt idx="131047">
                  <c:v>1.013381876E-9</c:v>
                </c:pt>
                <c:pt idx="131048">
                  <c:v>4.29806161E-11</c:v>
                </c:pt>
                <c:pt idx="131049">
                  <c:v>3.0518182449999998E-11</c:v>
                </c:pt>
                <c:pt idx="131050">
                  <c:v>1.4692935720000001E-11</c:v>
                </c:pt>
                <c:pt idx="131051">
                  <c:v>8.6962307960000005E-11</c:v>
                </c:pt>
                <c:pt idx="131052">
                  <c:v>2.7061618169999999E-11</c:v>
                </c:pt>
                <c:pt idx="131053">
                  <c:v>5.936297381E-11</c:v>
                </c:pt>
                <c:pt idx="131054">
                  <c:v>5.0772350810000001E-12</c:v>
                </c:pt>
                <c:pt idx="131055">
                  <c:v>3.4376185609999998E-10</c:v>
                </c:pt>
                <c:pt idx="131056">
                  <c:v>7.9598452919999997E-11</c:v>
                </c:pt>
                <c:pt idx="131057">
                  <c:v>1.8133640030000001E-10</c:v>
                </c:pt>
                <c:pt idx="131058">
                  <c:v>1.3671127370000001E-10</c:v>
                </c:pt>
                <c:pt idx="131059">
                  <c:v>3.8351149439999999E-10</c:v>
                </c:pt>
                <c:pt idx="131060">
                  <c:v>1.6262423830000001E-10</c:v>
                </c:pt>
                <c:pt idx="131061">
                  <c:v>1.0149582839999999E-10</c:v>
                </c:pt>
                <c:pt idx="131062">
                  <c:v>2.0124157269999999E-12</c:v>
                </c:pt>
                <c:pt idx="131063">
                  <c:v>1.950294046E-10</c:v>
                </c:pt>
                <c:pt idx="131064">
                  <c:v>2.8511391250000002E-10</c:v>
                </c:pt>
                <c:pt idx="131065">
                  <c:v>1.9414801019999999E-10</c:v>
                </c:pt>
                <c:pt idx="131066">
                  <c:v>1.0598148480000001E-9</c:v>
                </c:pt>
                <c:pt idx="131067">
                  <c:v>5.8194872380000004E-9</c:v>
                </c:pt>
                <c:pt idx="131068">
                  <c:v>2.6503625690000002E-10</c:v>
                </c:pt>
                <c:pt idx="131069">
                  <c:v>2.8623405619999999E-10</c:v>
                </c:pt>
                <c:pt idx="131070">
                  <c:v>1.14333484E-10</c:v>
                </c:pt>
                <c:pt idx="131071">
                  <c:v>3.4028300209999998E-11</c:v>
                </c:pt>
                <c:pt idx="131072">
                  <c:v>3.7949887469999999E-11</c:v>
                </c:pt>
                <c:pt idx="131073">
                  <c:v>4.4499656759999998E-11</c:v>
                </c:pt>
                <c:pt idx="131074">
                  <c:v>1.6886799050000001E-11</c:v>
                </c:pt>
                <c:pt idx="131075">
                  <c:v>1.8574075759999999E-11</c:v>
                </c:pt>
                <c:pt idx="131076">
                  <c:v>1.4895932640000001E-11</c:v>
                </c:pt>
                <c:pt idx="131077">
                  <c:v>1.1529581479999999E-11</c:v>
                </c:pt>
                <c:pt idx="131078">
                  <c:v>1.8042756500000001E-11</c:v>
                </c:pt>
                <c:pt idx="131079">
                  <c:v>1.1634362599999999E-11</c:v>
                </c:pt>
                <c:pt idx="131080">
                  <c:v>3.911007529E-12</c:v>
                </c:pt>
                <c:pt idx="131081">
                  <c:v>1.4630069270000001E-11</c:v>
                </c:pt>
                <c:pt idx="131082">
                  <c:v>2.4878920160000001E-11</c:v>
                </c:pt>
                <c:pt idx="131083">
                  <c:v>2.0582110630000001E-11</c:v>
                </c:pt>
                <c:pt idx="131084">
                  <c:v>9.5701435469999996E-12</c:v>
                </c:pt>
                <c:pt idx="131085">
                  <c:v>3.640349723E-11</c:v>
                </c:pt>
                <c:pt idx="131086">
                  <c:v>4.074685974E-11</c:v>
                </c:pt>
                <c:pt idx="131087">
                  <c:v>1.413312611E-10</c:v>
                </c:pt>
                <c:pt idx="131088">
                  <c:v>1.136432136E-11</c:v>
                </c:pt>
                <c:pt idx="131089">
                  <c:v>2.472969713E-11</c:v>
                </c:pt>
                <c:pt idx="131090">
                  <c:v>4.5525534669999999E-12</c:v>
                </c:pt>
                <c:pt idx="131091">
                  <c:v>5.1858777800000001E-11</c:v>
                </c:pt>
                <c:pt idx="131092">
                  <c:v>4.1121280409999998E-11</c:v>
                </c:pt>
                <c:pt idx="131093">
                  <c:v>3.3827821070000001E-11</c:v>
                </c:pt>
                <c:pt idx="131094">
                  <c:v>1.910970747E-12</c:v>
                </c:pt>
                <c:pt idx="131095">
                  <c:v>1.4874522950000001E-10</c:v>
                </c:pt>
                <c:pt idx="131096">
                  <c:v>4.4848420280000002E-11</c:v>
                </c:pt>
                <c:pt idx="131097">
                  <c:v>1.216051008E-12</c:v>
                </c:pt>
                <c:pt idx="131098">
                  <c:v>4.355306156E-10</c:v>
                </c:pt>
                <c:pt idx="131099">
                  <c:v>3.0484447960000002E-10</c:v>
                </c:pt>
                <c:pt idx="131100">
                  <c:v>1.55179631E-10</c:v>
                </c:pt>
                <c:pt idx="131101">
                  <c:v>2.3051874219999999E-11</c:v>
                </c:pt>
                <c:pt idx="131102">
                  <c:v>3.7606323120000002E-10</c:v>
                </c:pt>
                <c:pt idx="131103">
                  <c:v>2.113782027E-10</c:v>
                </c:pt>
                <c:pt idx="131104">
                  <c:v>9.2371852129999999E-11</c:v>
                </c:pt>
                <c:pt idx="131105">
                  <c:v>7.0443566250000006E-11</c:v>
                </c:pt>
                <c:pt idx="131106">
                  <c:v>3.675142197E-9</c:v>
                </c:pt>
                <c:pt idx="131107">
                  <c:v>9.1475410319999993E-9</c:v>
                </c:pt>
                <c:pt idx="131108">
                  <c:v>1.8335334409999999E-9</c:v>
                </c:pt>
                <c:pt idx="131109">
                  <c:v>1.5018711669999999E-9</c:v>
                </c:pt>
                <c:pt idx="131110">
                  <c:v>2.6214933920000001E-9</c:v>
                </c:pt>
                <c:pt idx="131111">
                  <c:v>1.1553006029999999E-9</c:v>
                </c:pt>
                <c:pt idx="131112">
                  <c:v>2.55002082E-11</c:v>
                </c:pt>
                <c:pt idx="131113">
                  <c:v>4.7003868319999999E-11</c:v>
                </c:pt>
                <c:pt idx="131114">
                  <c:v>2.2495641119999999E-10</c:v>
                </c:pt>
                <c:pt idx="131115">
                  <c:v>2.4712421580000001E-10</c:v>
                </c:pt>
                <c:pt idx="131116">
                  <c:v>5.9689803709999996E-11</c:v>
                </c:pt>
                <c:pt idx="131117">
                  <c:v>1.067987999E-10</c:v>
                </c:pt>
                <c:pt idx="131118">
                  <c:v>4.764076271E-10</c:v>
                </c:pt>
                <c:pt idx="131119">
                  <c:v>4.5950505799999998E-10</c:v>
                </c:pt>
                <c:pt idx="131120">
                  <c:v>4.6717600920000002E-12</c:v>
                </c:pt>
                <c:pt idx="131121">
                  <c:v>2.4796048359999999E-11</c:v>
                </c:pt>
                <c:pt idx="131122">
                  <c:v>3.0012355409999997E-11</c:v>
                </c:pt>
                <c:pt idx="131123">
                  <c:v>3.9976897249999998E-11</c:v>
                </c:pt>
                <c:pt idx="131124">
                  <c:v>1.5035716460000001E-11</c:v>
                </c:pt>
                <c:pt idx="131125">
                  <c:v>2.201643773E-11</c:v>
                </c:pt>
                <c:pt idx="131126">
                  <c:v>2.712055477E-11</c:v>
                </c:pt>
                <c:pt idx="131127">
                  <c:v>1.970892223E-11</c:v>
                </c:pt>
                <c:pt idx="131128">
                  <c:v>4.7038026179999998E-11</c:v>
                </c:pt>
                <c:pt idx="131129">
                  <c:v>2.4904285269999999E-11</c:v>
                </c:pt>
                <c:pt idx="131130">
                  <c:v>1.8107003780000001E-12</c:v>
                </c:pt>
                <c:pt idx="131131">
                  <c:v>1.9104349100000001E-11</c:v>
                </c:pt>
                <c:pt idx="131132">
                  <c:v>1.9145804149999999E-11</c:v>
                </c:pt>
                <c:pt idx="131133">
                  <c:v>2.1560349250000001E-11</c:v>
                </c:pt>
                <c:pt idx="131134">
                  <c:v>2.0507344300000001E-11</c:v>
                </c:pt>
                <c:pt idx="131135">
                  <c:v>4.4137932369999999E-11</c:v>
                </c:pt>
                <c:pt idx="131136">
                  <c:v>4.3084380989999997E-11</c:v>
                </c:pt>
                <c:pt idx="131137">
                  <c:v>1.6762003720000001E-11</c:v>
                </c:pt>
                <c:pt idx="131138">
                  <c:v>3.1750024390000002E-10</c:v>
                </c:pt>
                <c:pt idx="131139">
                  <c:v>3.244794258E-10</c:v>
                </c:pt>
                <c:pt idx="131140">
                  <c:v>1.6774261140000001E-10</c:v>
                </c:pt>
                <c:pt idx="131141">
                  <c:v>3.1655019140000001E-10</c:v>
                </c:pt>
                <c:pt idx="131142">
                  <c:v>8.0734386959999996E-11</c:v>
                </c:pt>
                <c:pt idx="131143">
                  <c:v>6.0654474219999996E-11</c:v>
                </c:pt>
                <c:pt idx="131144">
                  <c:v>1.8250493359999999E-10</c:v>
                </c:pt>
                <c:pt idx="131145">
                  <c:v>2.1469875130000001E-10</c:v>
                </c:pt>
                <c:pt idx="131146">
                  <c:v>4.0358398840000001E-10</c:v>
                </c:pt>
                <c:pt idx="131147">
                  <c:v>6.0322980039999997E-10</c:v>
                </c:pt>
                <c:pt idx="131148">
                  <c:v>9.7581578030000007E-10</c:v>
                </c:pt>
                <c:pt idx="131149">
                  <c:v>1.808737707E-9</c:v>
                </c:pt>
                <c:pt idx="131150">
                  <c:v>5.0325803569999999E-9</c:v>
                </c:pt>
                <c:pt idx="131151">
                  <c:v>2.7287768370000001E-9</c:v>
                </c:pt>
                <c:pt idx="131152">
                  <c:v>1.5580145689999999E-10</c:v>
                </c:pt>
                <c:pt idx="131153">
                  <c:v>2.1856904809999999E-11</c:v>
                </c:pt>
                <c:pt idx="131154">
                  <c:v>4.4876746670000001E-10</c:v>
                </c:pt>
                <c:pt idx="131155">
                  <c:v>3.1318676659999999E-10</c:v>
                </c:pt>
                <c:pt idx="131156">
                  <c:v>9.5071434930000004E-11</c:v>
                </c:pt>
                <c:pt idx="131157">
                  <c:v>1.374553951E-10</c:v>
                </c:pt>
                <c:pt idx="131158">
                  <c:v>9.0544759890000007E-9</c:v>
                </c:pt>
                <c:pt idx="131159">
                  <c:v>3.1583736310000001E-9</c:v>
                </c:pt>
                <c:pt idx="131160">
                  <c:v>1.300096454E-9</c:v>
                </c:pt>
                <c:pt idx="131161">
                  <c:v>8.3849824310000004E-10</c:v>
                </c:pt>
                <c:pt idx="131162">
                  <c:v>8.7816343480000003E-10</c:v>
                </c:pt>
                <c:pt idx="131163">
                  <c:v>3.9437967300000001E-11</c:v>
                </c:pt>
                <c:pt idx="131164">
                  <c:v>1.100225592E-10</c:v>
                </c:pt>
                <c:pt idx="131165">
                  <c:v>4.637995885E-11</c:v>
                </c:pt>
                <c:pt idx="131166">
                  <c:v>1.2343784160000001E-10</c:v>
                </c:pt>
                <c:pt idx="131167">
                  <c:v>2.071218204E-11</c:v>
                </c:pt>
                <c:pt idx="131168">
                  <c:v>7.4279594059999997E-11</c:v>
                </c:pt>
                <c:pt idx="131169">
                  <c:v>1.690619928E-11</c:v>
                </c:pt>
                <c:pt idx="131170">
                  <c:v>9.6608433430000002E-11</c:v>
                </c:pt>
                <c:pt idx="131171">
                  <c:v>2.3686333459999998E-12</c:v>
                </c:pt>
                <c:pt idx="131172">
                  <c:v>1.337755185E-11</c:v>
                </c:pt>
                <c:pt idx="131173">
                  <c:v>1.7763923320000001E-11</c:v>
                </c:pt>
                <c:pt idx="131174">
                  <c:v>2.1824855429999999E-11</c:v>
                </c:pt>
                <c:pt idx="131175">
                  <c:v>1.7471461899999999E-11</c:v>
                </c:pt>
                <c:pt idx="131176">
                  <c:v>1.7658274740000001E-11</c:v>
                </c:pt>
                <c:pt idx="131177">
                  <c:v>1.680189391E-11</c:v>
                </c:pt>
                <c:pt idx="131178">
                  <c:v>1.8287342040000001E-11</c:v>
                </c:pt>
                <c:pt idx="131179">
                  <c:v>3.2505373979999999E-11</c:v>
                </c:pt>
                <c:pt idx="131180">
                  <c:v>1.3030245839999999E-11</c:v>
                </c:pt>
                <c:pt idx="131181">
                  <c:v>3.7251166999999999E-12</c:v>
                </c:pt>
                <c:pt idx="131182">
                  <c:v>2.3556199609999998E-10</c:v>
                </c:pt>
                <c:pt idx="131183">
                  <c:v>1.488892702E-11</c:v>
                </c:pt>
                <c:pt idx="131184">
                  <c:v>3.126691561E-12</c:v>
                </c:pt>
                <c:pt idx="131185">
                  <c:v>1.1885358370000001E-11</c:v>
                </c:pt>
                <c:pt idx="131186">
                  <c:v>2.2854858690000001E-10</c:v>
                </c:pt>
                <c:pt idx="131187">
                  <c:v>4.5170144650000002E-11</c:v>
                </c:pt>
                <c:pt idx="131188">
                  <c:v>4.8276942110000001E-12</c:v>
                </c:pt>
                <c:pt idx="131189">
                  <c:v>8.4156184340000006E-11</c:v>
                </c:pt>
                <c:pt idx="131190">
                  <c:v>8.4362599730000005E-10</c:v>
                </c:pt>
                <c:pt idx="131191">
                  <c:v>2.4143611500000001E-10</c:v>
                </c:pt>
                <c:pt idx="131192">
                  <c:v>2.0632044330000001E-11</c:v>
                </c:pt>
                <c:pt idx="131193">
                  <c:v>7.4819197170000006E-12</c:v>
                </c:pt>
                <c:pt idx="131194">
                  <c:v>9.345231922000001E-10</c:v>
                </c:pt>
                <c:pt idx="131195">
                  <c:v>9.4843323639999997E-11</c:v>
                </c:pt>
                <c:pt idx="131196">
                  <c:v>4.8778892930000001E-11</c:v>
                </c:pt>
                <c:pt idx="131197">
                  <c:v>5.6198650379999999E-13</c:v>
                </c:pt>
                <c:pt idx="131198">
                  <c:v>8.6888045480000003E-9</c:v>
                </c:pt>
                <c:pt idx="131199">
                  <c:v>1.7058835119999999E-9</c:v>
                </c:pt>
                <c:pt idx="131200">
                  <c:v>1.3620854810000001E-9</c:v>
                </c:pt>
                <c:pt idx="131201">
                  <c:v>2.5738087990000001E-9</c:v>
                </c:pt>
                <c:pt idx="131202">
                  <c:v>1.7462594709999999E-8</c:v>
                </c:pt>
                <c:pt idx="131203">
                  <c:v>1.2974932E-9</c:v>
                </c:pt>
                <c:pt idx="131204">
                  <c:v>5.4964350000000001E-11</c:v>
                </c:pt>
                <c:pt idx="131205">
                  <c:v>1.691005589E-10</c:v>
                </c:pt>
                <c:pt idx="131206">
                  <c:v>7.3546851299999996E-10</c:v>
                </c:pt>
                <c:pt idx="131207">
                  <c:v>2.3564852840000002E-10</c:v>
                </c:pt>
                <c:pt idx="131208">
                  <c:v>5.717056942E-11</c:v>
                </c:pt>
                <c:pt idx="131209">
                  <c:v>7.4815238169999998E-11</c:v>
                </c:pt>
                <c:pt idx="131210">
                  <c:v>1.6389012430000001E-10</c:v>
                </c:pt>
                <c:pt idx="131211">
                  <c:v>3.9934752499999998E-11</c:v>
                </c:pt>
                <c:pt idx="131212">
                  <c:v>5.0048007870000002E-11</c:v>
                </c:pt>
                <c:pt idx="131213">
                  <c:v>4.4173468449999998E-11</c:v>
                </c:pt>
                <c:pt idx="131214">
                  <c:v>1.032240706E-10</c:v>
                </c:pt>
                <c:pt idx="131215">
                  <c:v>7.116663172E-12</c:v>
                </c:pt>
                <c:pt idx="131216">
                  <c:v>2.7730662199999999E-11</c:v>
                </c:pt>
                <c:pt idx="131217">
                  <c:v>1.7676994259999999E-11</c:v>
                </c:pt>
                <c:pt idx="131218">
                  <c:v>9.3646115449999999E-11</c:v>
                </c:pt>
                <c:pt idx="131219">
                  <c:v>3.876985254E-12</c:v>
                </c:pt>
                <c:pt idx="131220">
                  <c:v>1.5427070800000001E-11</c:v>
                </c:pt>
                <c:pt idx="131221">
                  <c:v>9.3004430860000005E-12</c:v>
                </c:pt>
                <c:pt idx="131222">
                  <c:v>6.6398966039999999E-12</c:v>
                </c:pt>
                <c:pt idx="131223">
                  <c:v>6.5908225100000003E-12</c:v>
                </c:pt>
                <c:pt idx="131224">
                  <c:v>6.5760452080000002E-12</c:v>
                </c:pt>
                <c:pt idx="131225">
                  <c:v>6.5943570600000002E-12</c:v>
                </c:pt>
                <c:pt idx="131226">
                  <c:v>5.2920872430000002E-12</c:v>
                </c:pt>
                <c:pt idx="131227">
                  <c:v>5.9040347070000003E-12</c:v>
                </c:pt>
                <c:pt idx="131228">
                  <c:v>7.5360520760000003E-12</c:v>
                </c:pt>
                <c:pt idx="131229">
                  <c:v>1.0387224409999999E-11</c:v>
                </c:pt>
                <c:pt idx="131230">
                  <c:v>1.4090644019999999E-10</c:v>
                </c:pt>
                <c:pt idx="131231">
                  <c:v>5.90483023E-12</c:v>
                </c:pt>
                <c:pt idx="131232">
                  <c:v>3.2303184599999997E-11</c:v>
                </c:pt>
                <c:pt idx="131233">
                  <c:v>2.4249663670000001E-11</c:v>
                </c:pt>
                <c:pt idx="131234">
                  <c:v>1.3632476660000001E-10</c:v>
                </c:pt>
                <c:pt idx="131235">
                  <c:v>3.0779099260000001E-12</c:v>
                </c:pt>
                <c:pt idx="131236">
                  <c:v>5.3030092520000001E-11</c:v>
                </c:pt>
                <c:pt idx="131237">
                  <c:v>4.5009469799999999E-11</c:v>
                </c:pt>
                <c:pt idx="131238">
                  <c:v>7.4241719740000005E-10</c:v>
                </c:pt>
                <c:pt idx="131239">
                  <c:v>3.2653738379999999E-11</c:v>
                </c:pt>
                <c:pt idx="131240">
                  <c:v>2.5300892869999998E-10</c:v>
                </c:pt>
                <c:pt idx="131241">
                  <c:v>4.7982403370000004E-10</c:v>
                </c:pt>
                <c:pt idx="131242">
                  <c:v>2.4043538260000001E-8</c:v>
                </c:pt>
                <c:pt idx="131243">
                  <c:v>4.8744376810000001E-10</c:v>
                </c:pt>
                <c:pt idx="131244">
                  <c:v>9.0125886230000006E-12</c:v>
                </c:pt>
                <c:pt idx="131245">
                  <c:v>7.0337228369999997E-11</c:v>
                </c:pt>
                <c:pt idx="131246">
                  <c:v>5.8724681669999998E-10</c:v>
                </c:pt>
                <c:pt idx="131247">
                  <c:v>6.8538943679999998E-11</c:v>
                </c:pt>
                <c:pt idx="131248">
                  <c:v>4.331122357E-11</c:v>
                </c:pt>
                <c:pt idx="131249">
                  <c:v>6.9224559859999995E-11</c:v>
                </c:pt>
                <c:pt idx="131250">
                  <c:v>5.2604958600000004E-9</c:v>
                </c:pt>
                <c:pt idx="131251">
                  <c:v>7.2868185960000004E-12</c:v>
                </c:pt>
                <c:pt idx="131252">
                  <c:v>1.1772738670000001E-10</c:v>
                </c:pt>
                <c:pt idx="131253">
                  <c:v>1.200349813E-10</c:v>
                </c:pt>
                <c:pt idx="131254">
                  <c:v>1.7116822679999999E-9</c:v>
                </c:pt>
                <c:pt idx="131255">
                  <c:v>3.2355215660000001E-11</c:v>
                </c:pt>
                <c:pt idx="131256">
                  <c:v>3.4500696599999999E-11</c:v>
                </c:pt>
                <c:pt idx="131257">
                  <c:v>3.4581406339999998E-11</c:v>
                </c:pt>
                <c:pt idx="131258">
                  <c:v>1.0324124680000001E-10</c:v>
                </c:pt>
                <c:pt idx="131259">
                  <c:v>5.6834528739999997E-12</c:v>
                </c:pt>
                <c:pt idx="131260">
                  <c:v>1.450963561E-11</c:v>
                </c:pt>
                <c:pt idx="131261">
                  <c:v>1.682962221E-11</c:v>
                </c:pt>
                <c:pt idx="131262">
                  <c:v>1.3187648259999999E-9</c:v>
                </c:pt>
                <c:pt idx="131263">
                  <c:v>6.8887898970000002E-12</c:v>
                </c:pt>
                <c:pt idx="131264">
                  <c:v>9.1021054909999996E-13</c:v>
                </c:pt>
                <c:pt idx="131265">
                  <c:v>3.9071365809999999E-13</c:v>
                </c:pt>
                <c:pt idx="131266">
                  <c:v>1.4413704720000001E-13</c:v>
                </c:pt>
                <c:pt idx="131267">
                  <c:v>1.7425351189999999E-13</c:v>
                </c:pt>
                <c:pt idx="131268">
                  <c:v>2.8313245980000002E-13</c:v>
                </c:pt>
                <c:pt idx="131269">
                  <c:v>4.6077195949999998E-13</c:v>
                </c:pt>
                <c:pt idx="131270">
                  <c:v>3.0955053389999997E-11</c:v>
                </c:pt>
                <c:pt idx="131271">
                  <c:v>1.9224544119999999E-13</c:v>
                </c:pt>
                <c:pt idx="131272">
                  <c:v>1.87534214E-13</c:v>
                </c:pt>
                <c:pt idx="131273">
                  <c:v>4.7518500640000001E-14</c:v>
                </c:pt>
                <c:pt idx="131274">
                  <c:v>3.784267055E-15</c:v>
                </c:pt>
                <c:pt idx="131275">
                  <c:v>1.5958614120000001E-13</c:v>
                </c:pt>
                <c:pt idx="131276">
                  <c:v>6.2066683670000004E-13</c:v>
                </c:pt>
                <c:pt idx="131277">
                  <c:v>1.2920916080000001E-12</c:v>
                </c:pt>
                <c:pt idx="131278">
                  <c:v>3.475627742E-11</c:v>
                </c:pt>
                <c:pt idx="131279">
                  <c:v>6.8408206109999999E-12</c:v>
                </c:pt>
                <c:pt idx="131280">
                  <c:v>7.0701509199999996E-12</c:v>
                </c:pt>
                <c:pt idx="131281">
                  <c:v>6.0303659179999998E-12</c:v>
                </c:pt>
                <c:pt idx="131282">
                  <c:v>3.062289846E-9</c:v>
                </c:pt>
                <c:pt idx="131283">
                  <c:v>4.3665175250000001E-11</c:v>
                </c:pt>
                <c:pt idx="131284">
                  <c:v>6.5935805879999994E-11</c:v>
                </c:pt>
                <c:pt idx="131285">
                  <c:v>5.6905375700000003E-11</c:v>
                </c:pt>
                <c:pt idx="131286">
                  <c:v>1.2054693109999999E-9</c:v>
                </c:pt>
                <c:pt idx="131287">
                  <c:v>7.7491933239999999E-11</c:v>
                </c:pt>
                <c:pt idx="131288">
                  <c:v>7.1218710029999998E-11</c:v>
                </c:pt>
                <c:pt idx="131289">
                  <c:v>7.3776393690000005E-11</c:v>
                </c:pt>
                <c:pt idx="131290">
                  <c:v>4.714105474E-9</c:v>
                </c:pt>
                <c:pt idx="131291">
                  <c:v>1.777544661E-10</c:v>
                </c:pt>
                <c:pt idx="131292">
                  <c:v>3.2307021190000002E-11</c:v>
                </c:pt>
                <c:pt idx="131293">
                  <c:v>8.8743258749999998E-11</c:v>
                </c:pt>
                <c:pt idx="131294">
                  <c:v>1.9715041429999999E-8</c:v>
                </c:pt>
                <c:pt idx="131295">
                  <c:v>1.738113974E-10</c:v>
                </c:pt>
                <c:pt idx="131296">
                  <c:v>1.5457560639999999E-10</c:v>
                </c:pt>
                <c:pt idx="131297">
                  <c:v>4.401237804E-11</c:v>
                </c:pt>
                <c:pt idx="131298">
                  <c:v>7.4525358739999996E-10</c:v>
                </c:pt>
                <c:pt idx="131299">
                  <c:v>1.11135933E-10</c:v>
                </c:pt>
                <c:pt idx="131300">
                  <c:v>7.3360720069999999E-11</c:v>
                </c:pt>
                <c:pt idx="131301">
                  <c:v>1.6383772189999999E-11</c:v>
                </c:pt>
                <c:pt idx="131302">
                  <c:v>2.2021398350000002E-9</c:v>
                </c:pt>
                <c:pt idx="131303">
                  <c:v>7.1388920059999994E-11</c:v>
                </c:pt>
                <c:pt idx="131304">
                  <c:v>9.220714776E-11</c:v>
                </c:pt>
                <c:pt idx="131305">
                  <c:v>4.8711642260000002E-11</c:v>
                </c:pt>
                <c:pt idx="131306">
                  <c:v>2.8014890770000002E-10</c:v>
                </c:pt>
                <c:pt idx="131307">
                  <c:v>2.9226573480000002E-11</c:v>
                </c:pt>
                <c:pt idx="131308">
                  <c:v>1.4949213399999999E-11</c:v>
                </c:pt>
                <c:pt idx="131309">
                  <c:v>8.0649027349999993E-12</c:v>
                </c:pt>
                <c:pt idx="131310">
                  <c:v>2.1488380790000001E-11</c:v>
                </c:pt>
                <c:pt idx="131311">
                  <c:v>5.446126816E-12</c:v>
                </c:pt>
                <c:pt idx="131312">
                  <c:v>5.1520702450000002E-12</c:v>
                </c:pt>
                <c:pt idx="131313">
                  <c:v>1.9592451119999999E-11</c:v>
                </c:pt>
                <c:pt idx="131314">
                  <c:v>5.7034027020000005E-10</c:v>
                </c:pt>
                <c:pt idx="131315">
                  <c:v>1.6985195140000002E-11</c:v>
                </c:pt>
                <c:pt idx="131316">
                  <c:v>1.7857640910000001E-12</c:v>
                </c:pt>
                <c:pt idx="131317">
                  <c:v>1.477707651E-12</c:v>
                </c:pt>
                <c:pt idx="131318">
                  <c:v>2.7956540860000001E-11</c:v>
                </c:pt>
                <c:pt idx="131319">
                  <c:v>1.188773902E-12</c:v>
                </c:pt>
                <c:pt idx="131320">
                  <c:v>1.219979611E-12</c:v>
                </c:pt>
                <c:pt idx="131321">
                  <c:v>4.9181613450000002E-12</c:v>
                </c:pt>
                <c:pt idx="131322">
                  <c:v>2.1244856989999999E-11</c:v>
                </c:pt>
                <c:pt idx="131323">
                  <c:v>5.9227269199999997E-12</c:v>
                </c:pt>
                <c:pt idx="131324">
                  <c:v>1.092397287E-11</c:v>
                </c:pt>
                <c:pt idx="131325">
                  <c:v>1.069354847E-11</c:v>
                </c:pt>
                <c:pt idx="131326">
                  <c:v>5.7447944299999999E-11</c:v>
                </c:pt>
                <c:pt idx="131327">
                  <c:v>3.5548078250000003E-11</c:v>
                </c:pt>
                <c:pt idx="131328">
                  <c:v>1.740271357E-11</c:v>
                </c:pt>
                <c:pt idx="131329">
                  <c:v>2.433370077E-11</c:v>
                </c:pt>
                <c:pt idx="131330">
                  <c:v>1.3752593889999999E-10</c:v>
                </c:pt>
                <c:pt idx="131331">
                  <c:v>1.020774983E-10</c:v>
                </c:pt>
                <c:pt idx="131332">
                  <c:v>2.5007395300000002E-11</c:v>
                </c:pt>
                <c:pt idx="131333">
                  <c:v>1.060956783E-9</c:v>
                </c:pt>
                <c:pt idx="131334">
                  <c:v>1.6359747119999999E-8</c:v>
                </c:pt>
                <c:pt idx="131335">
                  <c:v>1.0039531659999999E-9</c:v>
                </c:pt>
                <c:pt idx="131336">
                  <c:v>6.7066167539999999E-10</c:v>
                </c:pt>
                <c:pt idx="131337">
                  <c:v>1.1710996010000001E-10</c:v>
                </c:pt>
                <c:pt idx="131338">
                  <c:v>9.5813549849999996E-11</c:v>
                </c:pt>
                <c:pt idx="131339">
                  <c:v>2.4710468829999997E-10</c:v>
                </c:pt>
                <c:pt idx="131340">
                  <c:v>1.7912944419999999E-10</c:v>
                </c:pt>
                <c:pt idx="131341">
                  <c:v>2.9918054069999999E-12</c:v>
                </c:pt>
                <c:pt idx="131342">
                  <c:v>1.2175324069999999E-10</c:v>
                </c:pt>
                <c:pt idx="131343">
                  <c:v>1.3255321039999999E-10</c:v>
                </c:pt>
                <c:pt idx="131344">
                  <c:v>3.046093789E-11</c:v>
                </c:pt>
                <c:pt idx="131345">
                  <c:v>4.5414485849999998E-11</c:v>
                </c:pt>
                <c:pt idx="131346">
                  <c:v>1.4889852220000001E-11</c:v>
                </c:pt>
                <c:pt idx="131347">
                  <c:v>5.1477843200000002E-11</c:v>
                </c:pt>
                <c:pt idx="131348">
                  <c:v>6.1014284829999999E-12</c:v>
                </c:pt>
                <c:pt idx="131349">
                  <c:v>7.7496751089999999E-11</c:v>
                </c:pt>
                <c:pt idx="131350">
                  <c:v>4.5580816819999998E-11</c:v>
                </c:pt>
                <c:pt idx="131351">
                  <c:v>3.6175748609999999E-12</c:v>
                </c:pt>
                <c:pt idx="131352">
                  <c:v>5.4299038060000001E-11</c:v>
                </c:pt>
                <c:pt idx="131353">
                  <c:v>1.742702183E-10</c:v>
                </c:pt>
                <c:pt idx="131354">
                  <c:v>7.0992636160000002E-10</c:v>
                </c:pt>
                <c:pt idx="131355">
                  <c:v>1.551147221E-11</c:v>
                </c:pt>
                <c:pt idx="131356">
                  <c:v>3.1271046699999999E-11</c:v>
                </c:pt>
                <c:pt idx="131357">
                  <c:v>2.2153487929999999E-11</c:v>
                </c:pt>
                <c:pt idx="131358">
                  <c:v>1.1457660859999999E-10</c:v>
                </c:pt>
                <c:pt idx="131359">
                  <c:v>6.4062567110000001E-11</c:v>
                </c:pt>
                <c:pt idx="131360">
                  <c:v>6.5513724560000001E-11</c:v>
                </c:pt>
                <c:pt idx="131361">
                  <c:v>8.1385040979999997E-12</c:v>
                </c:pt>
                <c:pt idx="131362">
                  <c:v>2.386115082E-10</c:v>
                </c:pt>
                <c:pt idx="131363">
                  <c:v>6.6348830380000006E-11</c:v>
                </c:pt>
                <c:pt idx="131364">
                  <c:v>7.4697019119999999E-12</c:v>
                </c:pt>
                <c:pt idx="131365">
                  <c:v>1.8540950960000001E-10</c:v>
                </c:pt>
                <c:pt idx="131366">
                  <c:v>1.360174863E-10</c:v>
                </c:pt>
                <c:pt idx="131367">
                  <c:v>1.0237674080000001E-10</c:v>
                </c:pt>
                <c:pt idx="131368">
                  <c:v>2.1621289E-11</c:v>
                </c:pt>
                <c:pt idx="131369">
                  <c:v>7.7507841910000003E-11</c:v>
                </c:pt>
                <c:pt idx="131370">
                  <c:v>2.8079697579999999E-11</c:v>
                </c:pt>
                <c:pt idx="131371">
                  <c:v>3.4477910349999997E-11</c:v>
                </c:pt>
                <c:pt idx="131372">
                  <c:v>2.50247946E-11</c:v>
                </c:pt>
                <c:pt idx="131373">
                  <c:v>3.0896538410000003E-11</c:v>
                </c:pt>
                <c:pt idx="131374">
                  <c:v>9.1152481750000003E-11</c:v>
                </c:pt>
                <c:pt idx="131375">
                  <c:v>3.5839861560000001E-11</c:v>
                </c:pt>
                <c:pt idx="131376">
                  <c:v>2.6317484389999998E-10</c:v>
                </c:pt>
                <c:pt idx="131377">
                  <c:v>4.2651389219999997E-10</c:v>
                </c:pt>
                <c:pt idx="131378">
                  <c:v>8.4734204600000005E-10</c:v>
                </c:pt>
                <c:pt idx="131379">
                  <c:v>1.382497276E-10</c:v>
                </c:pt>
                <c:pt idx="131380">
                  <c:v>1.7489335850000001E-10</c:v>
                </c:pt>
                <c:pt idx="131381">
                  <c:v>7.3101075389999999E-11</c:v>
                </c:pt>
                <c:pt idx="131382">
                  <c:v>1.0840809359999999E-9</c:v>
                </c:pt>
                <c:pt idx="131383">
                  <c:v>3.0840873730000002E-10</c:v>
                </c:pt>
                <c:pt idx="131384">
                  <c:v>3.374728426E-11</c:v>
                </c:pt>
                <c:pt idx="131385">
                  <c:v>1.555676836E-9</c:v>
                </c:pt>
                <c:pt idx="131386">
                  <c:v>2.6714682760000001E-9</c:v>
                </c:pt>
                <c:pt idx="131387">
                  <c:v>6.6273655100000001E-10</c:v>
                </c:pt>
                <c:pt idx="131388">
                  <c:v>4.4948895210000002E-10</c:v>
                </c:pt>
                <c:pt idx="131389">
                  <c:v>6.0918875079999996E-11</c:v>
                </c:pt>
                <c:pt idx="131390">
                  <c:v>1.361172063E-10</c:v>
                </c:pt>
                <c:pt idx="131391">
                  <c:v>3.2991927419999998E-10</c:v>
                </c:pt>
                <c:pt idx="131392">
                  <c:v>9.3137655030000003E-11</c:v>
                </c:pt>
                <c:pt idx="131393">
                  <c:v>7.7786732330000001E-10</c:v>
                </c:pt>
                <c:pt idx="131394">
                  <c:v>1.7802681110000001E-9</c:v>
                </c:pt>
                <c:pt idx="131395">
                  <c:v>7.5604651959999996E-10</c:v>
                </c:pt>
                <c:pt idx="131396">
                  <c:v>5.1265777460000004E-10</c:v>
                </c:pt>
                <c:pt idx="131397">
                  <c:v>1.8175534839999999E-10</c:v>
                </c:pt>
                <c:pt idx="131398">
                  <c:v>2.8599607710000001E-10</c:v>
                </c:pt>
                <c:pt idx="131399">
                  <c:v>3.7814707819999999E-11</c:v>
                </c:pt>
                <c:pt idx="131400">
                  <c:v>4.0708362389999999E-11</c:v>
                </c:pt>
                <c:pt idx="131401">
                  <c:v>4.566775029E-11</c:v>
                </c:pt>
                <c:pt idx="131402">
                  <c:v>9.946101774E-11</c:v>
                </c:pt>
                <c:pt idx="131403">
                  <c:v>9.8312350330000003E-11</c:v>
                </c:pt>
                <c:pt idx="131404">
                  <c:v>7.4574852559999999E-11</c:v>
                </c:pt>
                <c:pt idx="131405">
                  <c:v>6.0141002600000005E-10</c:v>
                </c:pt>
                <c:pt idx="131406">
                  <c:v>1.7522437279999999E-9</c:v>
                </c:pt>
                <c:pt idx="131407">
                  <c:v>2.7239825870000002E-10</c:v>
                </c:pt>
                <c:pt idx="131408">
                  <c:v>5.4282521660000001E-10</c:v>
                </c:pt>
                <c:pt idx="131409">
                  <c:v>1.697164376E-10</c:v>
                </c:pt>
                <c:pt idx="131410">
                  <c:v>1.8471533550000001E-10</c:v>
                </c:pt>
                <c:pt idx="131411">
                  <c:v>1.6915575729999999E-10</c:v>
                </c:pt>
                <c:pt idx="131412">
                  <c:v>2.6683861929999999E-10</c:v>
                </c:pt>
                <c:pt idx="131413">
                  <c:v>7.4861908869999995E-11</c:v>
                </c:pt>
                <c:pt idx="131414">
                  <c:v>4.6833192370000002E-10</c:v>
                </c:pt>
                <c:pt idx="131415">
                  <c:v>4.424617502E-10</c:v>
                </c:pt>
                <c:pt idx="131416">
                  <c:v>8.1038345719999999E-10</c:v>
                </c:pt>
                <c:pt idx="131417">
                  <c:v>8.42584498E-10</c:v>
                </c:pt>
                <c:pt idx="131418">
                  <c:v>9.1467073899999995E-10</c:v>
                </c:pt>
                <c:pt idx="131419">
                  <c:v>9.0932511609999998E-11</c:v>
                </c:pt>
                <c:pt idx="131420">
                  <c:v>4.9430052600000002E-11</c:v>
                </c:pt>
                <c:pt idx="131421">
                  <c:v>3.1767190070000001E-11</c:v>
                </c:pt>
                <c:pt idx="131422">
                  <c:v>5.4825405870000001E-11</c:v>
                </c:pt>
                <c:pt idx="131423">
                  <c:v>4.6645443309999998E-11</c:v>
                </c:pt>
                <c:pt idx="131424">
                  <c:v>7.9755021000000006E-11</c:v>
                </c:pt>
                <c:pt idx="131425">
                  <c:v>3.4719588109999998E-10</c:v>
                </c:pt>
                <c:pt idx="131426">
                  <c:v>1.2417159849999999E-9</c:v>
                </c:pt>
                <c:pt idx="131427">
                  <c:v>1.5633748150000001E-10</c:v>
                </c:pt>
                <c:pt idx="131428">
                  <c:v>3.2937377830000002E-10</c:v>
                </c:pt>
                <c:pt idx="131429">
                  <c:v>9.6504201060000008E-10</c:v>
                </c:pt>
                <c:pt idx="131430">
                  <c:v>2.370165443E-10</c:v>
                </c:pt>
                <c:pt idx="131431">
                  <c:v>1.008472656E-11</c:v>
                </c:pt>
                <c:pt idx="131432">
                  <c:v>1.847369115E-10</c:v>
                </c:pt>
                <c:pt idx="131433">
                  <c:v>2.5058028500000001E-10</c:v>
                </c:pt>
                <c:pt idx="131434">
                  <c:v>3.037578701E-10</c:v>
                </c:pt>
                <c:pt idx="131435">
                  <c:v>9.1199710009999999E-11</c:v>
                </c:pt>
                <c:pt idx="131436">
                  <c:v>5.2958761060000004E-10</c:v>
                </c:pt>
                <c:pt idx="131437">
                  <c:v>1.471888602E-9</c:v>
                </c:pt>
                <c:pt idx="131438">
                  <c:v>9.2460243130000001E-10</c:v>
                </c:pt>
                <c:pt idx="131439">
                  <c:v>1.2132156919999999E-10</c:v>
                </c:pt>
                <c:pt idx="131440">
                  <c:v>5.0509867729999999E-11</c:v>
                </c:pt>
                <c:pt idx="131441">
                  <c:v>1.5576530670000001E-11</c:v>
                </c:pt>
                <c:pt idx="131442">
                  <c:v>1.0472618E-10</c:v>
                </c:pt>
                <c:pt idx="131443">
                  <c:v>6.190879964E-11</c:v>
                </c:pt>
                <c:pt idx="131444">
                  <c:v>4.086742918E-11</c:v>
                </c:pt>
                <c:pt idx="131445">
                  <c:v>7.4857847520000001E-11</c:v>
                </c:pt>
                <c:pt idx="131446">
                  <c:v>2.9910920610000002E-10</c:v>
                </c:pt>
                <c:pt idx="131447">
                  <c:v>2.1928100250000001E-10</c:v>
                </c:pt>
                <c:pt idx="131448">
                  <c:v>1.2437633249999999E-10</c:v>
                </c:pt>
                <c:pt idx="131449">
                  <c:v>1.4733156419999999E-9</c:v>
                </c:pt>
                <c:pt idx="131450">
                  <c:v>1.614872775E-10</c:v>
                </c:pt>
                <c:pt idx="131451">
                  <c:v>2.8329731549999999E-11</c:v>
                </c:pt>
                <c:pt idx="131452">
                  <c:v>2.462458811E-11</c:v>
                </c:pt>
                <c:pt idx="131453">
                  <c:v>7.6984666330000003E-10</c:v>
                </c:pt>
                <c:pt idx="131454">
                  <c:v>1.6309726219999999E-10</c:v>
                </c:pt>
                <c:pt idx="131455">
                  <c:v>4.566302954E-11</c:v>
                </c:pt>
                <c:pt idx="131456">
                  <c:v>1.14484296E-10</c:v>
                </c:pt>
                <c:pt idx="131457">
                  <c:v>1.329891875E-9</c:v>
                </c:pt>
                <c:pt idx="131458">
                  <c:v>4.7172527509999996E-10</c:v>
                </c:pt>
                <c:pt idx="131459">
                  <c:v>1.2315088959999999E-11</c:v>
                </c:pt>
                <c:pt idx="131460">
                  <c:v>1.90975479E-11</c:v>
                </c:pt>
                <c:pt idx="131461">
                  <c:v>9.0283930449999999E-10</c:v>
                </c:pt>
                <c:pt idx="131462">
                  <c:v>3.0586176670000001E-10</c:v>
                </c:pt>
                <c:pt idx="131463">
                  <c:v>2.4448772799999999E-12</c:v>
                </c:pt>
                <c:pt idx="131464">
                  <c:v>2.8609862019999999E-11</c:v>
                </c:pt>
                <c:pt idx="131465">
                  <c:v>2.654645789E-9</c:v>
                </c:pt>
                <c:pt idx="131466">
                  <c:v>1.5406372080000001E-9</c:v>
                </c:pt>
                <c:pt idx="131467">
                  <c:v>3.094900195E-10</c:v>
                </c:pt>
                <c:pt idx="131468">
                  <c:v>6.1322620940000003E-10</c:v>
                </c:pt>
                <c:pt idx="131469">
                  <c:v>1.7724336520000001E-9</c:v>
                </c:pt>
                <c:pt idx="131470">
                  <c:v>2.0181674589999999E-10</c:v>
                </c:pt>
                <c:pt idx="131471">
                  <c:v>4.6624773750000001E-11</c:v>
                </c:pt>
                <c:pt idx="131472">
                  <c:v>4.567372055E-11</c:v>
                </c:pt>
                <c:pt idx="131473">
                  <c:v>5.1368838970000002E-11</c:v>
                </c:pt>
                <c:pt idx="131474">
                  <c:v>1.3112225910000001E-11</c:v>
                </c:pt>
                <c:pt idx="131475">
                  <c:v>4.8952850099999997E-11</c:v>
                </c:pt>
                <c:pt idx="131476">
                  <c:v>3.8971857339999997E-11</c:v>
                </c:pt>
                <c:pt idx="131477">
                  <c:v>2.7566743490000001E-10</c:v>
                </c:pt>
                <c:pt idx="131478">
                  <c:v>3.1783056059999997E-11</c:v>
                </c:pt>
                <c:pt idx="131479">
                  <c:v>7.1778391650000004E-11</c:v>
                </c:pt>
                <c:pt idx="131480">
                  <c:v>1.730814678E-11</c:v>
                </c:pt>
                <c:pt idx="131481">
                  <c:v>3.9419443340000002E-10</c:v>
                </c:pt>
                <c:pt idx="131482">
                  <c:v>8.6719815259999994E-11</c:v>
                </c:pt>
                <c:pt idx="131483">
                  <c:v>5.4232440450000001E-11</c:v>
                </c:pt>
                <c:pt idx="131484">
                  <c:v>1.46571218E-11</c:v>
                </c:pt>
                <c:pt idx="131485">
                  <c:v>5.6905499580000001E-10</c:v>
                </c:pt>
                <c:pt idx="131486">
                  <c:v>3.1608844179999999E-10</c:v>
                </c:pt>
                <c:pt idx="131487">
                  <c:v>5.649759315E-11</c:v>
                </c:pt>
                <c:pt idx="131488">
                  <c:v>1.268411269E-11</c:v>
                </c:pt>
                <c:pt idx="131489">
                  <c:v>1.126012785E-10</c:v>
                </c:pt>
                <c:pt idx="131490">
                  <c:v>7.7393012379999998E-11</c:v>
                </c:pt>
                <c:pt idx="131491">
                  <c:v>3.4904044799999999E-11</c:v>
                </c:pt>
                <c:pt idx="131492">
                  <c:v>6.8321369700000002E-11</c:v>
                </c:pt>
                <c:pt idx="131493">
                  <c:v>4.2147511169999997E-11</c:v>
                </c:pt>
                <c:pt idx="131494">
                  <c:v>1.2398444259999999E-10</c:v>
                </c:pt>
                <c:pt idx="131495">
                  <c:v>6.7964272680000005E-11</c:v>
                </c:pt>
                <c:pt idx="131496">
                  <c:v>1.2984989810000001E-10</c:v>
                </c:pt>
                <c:pt idx="131497">
                  <c:v>2.5861591270000001E-9</c:v>
                </c:pt>
                <c:pt idx="131498">
                  <c:v>1.1838320410000001E-10</c:v>
                </c:pt>
                <c:pt idx="131499">
                  <c:v>6.2983698619999999E-10</c:v>
                </c:pt>
                <c:pt idx="131500">
                  <c:v>4.5289860270000001E-10</c:v>
                </c:pt>
                <c:pt idx="131501">
                  <c:v>7.8359985649999995E-10</c:v>
                </c:pt>
                <c:pt idx="131502">
                  <c:v>2.8391352749999999E-13</c:v>
                </c:pt>
                <c:pt idx="131503">
                  <c:v>5.2479365140000001E-10</c:v>
                </c:pt>
                <c:pt idx="131504">
                  <c:v>3.2439853830000001E-10</c:v>
                </c:pt>
                <c:pt idx="131505">
                  <c:v>2.3423680350000001E-9</c:v>
                </c:pt>
                <c:pt idx="131506">
                  <c:v>6.0408238809999999E-10</c:v>
                </c:pt>
                <c:pt idx="131507">
                  <c:v>1.6876322939999999E-9</c:v>
                </c:pt>
                <c:pt idx="131508">
                  <c:v>2.1562412159999999E-9</c:v>
                </c:pt>
                <c:pt idx="131509">
                  <c:v>3.5186055749999999E-8</c:v>
                </c:pt>
                <c:pt idx="131510">
                  <c:v>1.8600754100000001E-9</c:v>
                </c:pt>
                <c:pt idx="131511">
                  <c:v>2.0587407650000001E-11</c:v>
                </c:pt>
                <c:pt idx="131512">
                  <c:v>1.4950656580000001E-10</c:v>
                </c:pt>
                <c:pt idx="131513">
                  <c:v>6.551603641E-10</c:v>
                </c:pt>
                <c:pt idx="131514">
                  <c:v>8.1552417319999995E-12</c:v>
                </c:pt>
                <c:pt idx="131515">
                  <c:v>2.5694016909999999E-11</c:v>
                </c:pt>
                <c:pt idx="131516">
                  <c:v>6.2713184680000003E-11</c:v>
                </c:pt>
                <c:pt idx="131517">
                  <c:v>1.2677697579999999E-9</c:v>
                </c:pt>
                <c:pt idx="131518">
                  <c:v>9.5749112419999996E-11</c:v>
                </c:pt>
                <c:pt idx="131519">
                  <c:v>2.2708174149999999E-11</c:v>
                </c:pt>
                <c:pt idx="131520">
                  <c:v>2.7962271980000002E-12</c:v>
                </c:pt>
                <c:pt idx="131521">
                  <c:v>4.5185916529999998E-11</c:v>
                </c:pt>
                <c:pt idx="131522">
                  <c:v>2.189327843E-11</c:v>
                </c:pt>
                <c:pt idx="131523">
                  <c:v>3.0814224609999997E-11</c:v>
                </c:pt>
                <c:pt idx="131524">
                  <c:v>4.5037229339999999E-11</c:v>
                </c:pt>
                <c:pt idx="131525">
                  <c:v>9.5667533090000002E-12</c:v>
                </c:pt>
                <c:pt idx="131526">
                  <c:v>1.797787255E-11</c:v>
                </c:pt>
                <c:pt idx="131527">
                  <c:v>8.7900465389999999E-11</c:v>
                </c:pt>
                <c:pt idx="131528">
                  <c:v>1.0039879E-10</c:v>
                </c:pt>
                <c:pt idx="131529">
                  <c:v>1.321434034E-9</c:v>
                </c:pt>
                <c:pt idx="131530">
                  <c:v>7.7392449259999994E-11</c:v>
                </c:pt>
                <c:pt idx="131531">
                  <c:v>1.447599137E-11</c:v>
                </c:pt>
                <c:pt idx="131532">
                  <c:v>2.9396712219999998E-11</c:v>
                </c:pt>
                <c:pt idx="131533">
                  <c:v>4.0863512439999999E-11</c:v>
                </c:pt>
                <c:pt idx="131534">
                  <c:v>1.223294342E-11</c:v>
                </c:pt>
                <c:pt idx="131535">
                  <c:v>7.6577128030000004E-12</c:v>
                </c:pt>
                <c:pt idx="131536">
                  <c:v>2.9054989170000001E-12</c:v>
                </c:pt>
                <c:pt idx="131537">
                  <c:v>6.4370805320000005E-10</c:v>
                </c:pt>
                <c:pt idx="131538">
                  <c:v>8.1760894939999992E-12</c:v>
                </c:pt>
                <c:pt idx="131539">
                  <c:v>9.7315155600000001E-11</c:v>
                </c:pt>
                <c:pt idx="131540">
                  <c:v>2.7776596689999998E-10</c:v>
                </c:pt>
                <c:pt idx="131541">
                  <c:v>7.5405929980000002E-9</c:v>
                </c:pt>
                <c:pt idx="131542">
                  <c:v>2.0076696120000001E-10</c:v>
                </c:pt>
                <c:pt idx="131543">
                  <c:v>1.099637672E-10</c:v>
                </c:pt>
                <c:pt idx="131544">
                  <c:v>2.5738155309999999E-10</c:v>
                </c:pt>
                <c:pt idx="131545">
                  <c:v>1.5107377909999999E-9</c:v>
                </c:pt>
                <c:pt idx="131546">
                  <c:v>1.4616612009999999E-10</c:v>
                </c:pt>
                <c:pt idx="131547">
                  <c:v>3.6085252150000002E-10</c:v>
                </c:pt>
                <c:pt idx="131548">
                  <c:v>6.1721363490000001E-10</c:v>
                </c:pt>
                <c:pt idx="131549">
                  <c:v>3.3039454100000003E-8</c:v>
                </c:pt>
                <c:pt idx="131550">
                  <c:v>8.6305796539999999E-10</c:v>
                </c:pt>
                <c:pt idx="131551">
                  <c:v>1.4911166870000001E-10</c:v>
                </c:pt>
                <c:pt idx="131552">
                  <c:v>4.6301386350000002E-10</c:v>
                </c:pt>
                <c:pt idx="131553">
                  <c:v>7.0380246899999997E-9</c:v>
                </c:pt>
                <c:pt idx="131554">
                  <c:v>1.898445162E-10</c:v>
                </c:pt>
                <c:pt idx="131555">
                  <c:v>3.2233478369999998E-10</c:v>
                </c:pt>
                <c:pt idx="131556">
                  <c:v>3.6875073969999998E-10</c:v>
                </c:pt>
                <c:pt idx="131557">
                  <c:v>1.299035655E-8</c:v>
                </c:pt>
                <c:pt idx="131558">
                  <c:v>9.0824440770000002E-11</c:v>
                </c:pt>
                <c:pt idx="131559">
                  <c:v>3.3131012400000001E-10</c:v>
                </c:pt>
                <c:pt idx="131560">
                  <c:v>2.5103613659999999E-10</c:v>
                </c:pt>
                <c:pt idx="131561">
                  <c:v>2.614901995E-8</c:v>
                </c:pt>
                <c:pt idx="131562">
                  <c:v>1.789954638E-10</c:v>
                </c:pt>
                <c:pt idx="131563">
                  <c:v>8.5732311940000003E-11</c:v>
                </c:pt>
                <c:pt idx="131564">
                  <c:v>7.0179921479999994E-11</c:v>
                </c:pt>
                <c:pt idx="131565">
                  <c:v>3.1023565889999998E-10</c:v>
                </c:pt>
                <c:pt idx="131566">
                  <c:v>2.9699080579999998E-11</c:v>
                </c:pt>
                <c:pt idx="131567">
                  <c:v>1.6568638819999999E-11</c:v>
                </c:pt>
                <c:pt idx="131568">
                  <c:v>7.3835073229999992E-12</c:v>
                </c:pt>
                <c:pt idx="131569">
                  <c:v>1.071302737E-10</c:v>
                </c:pt>
                <c:pt idx="131570">
                  <c:v>8.797703593E-13</c:v>
                </c:pt>
                <c:pt idx="131571">
                  <c:v>2.101983614E-16</c:v>
                </c:pt>
                <c:pt idx="131572">
                  <c:v>4.53397832E-13</c:v>
                </c:pt>
                <c:pt idx="131573">
                  <c:v>2.136409478E-11</c:v>
                </c:pt>
                <c:pt idx="131574">
                  <c:v>1.693829086E-12</c:v>
                </c:pt>
                <c:pt idx="131575">
                  <c:v>1.7351929500000001E-12</c:v>
                </c:pt>
                <c:pt idx="131576">
                  <c:v>1.4944979579999999E-12</c:v>
                </c:pt>
                <c:pt idx="131577">
                  <c:v>1.6885094869999999E-11</c:v>
                </c:pt>
                <c:pt idx="131578">
                  <c:v>4.9779229609999998E-13</c:v>
                </c:pt>
                <c:pt idx="131579">
                  <c:v>1.063269763E-12</c:v>
                </c:pt>
                <c:pt idx="131580">
                  <c:v>8.6994148389999999E-13</c:v>
                </c:pt>
                <c:pt idx="131581">
                  <c:v>1.584755415E-9</c:v>
                </c:pt>
                <c:pt idx="131582">
                  <c:v>2.8357755060000001E-11</c:v>
                </c:pt>
                <c:pt idx="131583">
                  <c:v>5.7133916700000003E-11</c:v>
                </c:pt>
                <c:pt idx="131584">
                  <c:v>4.7902713160000001E-11</c:v>
                </c:pt>
                <c:pt idx="131585">
                  <c:v>7.9515603130000004E-11</c:v>
                </c:pt>
                <c:pt idx="131586">
                  <c:v>1.520264113E-10</c:v>
                </c:pt>
                <c:pt idx="131587">
                  <c:v>1.8933788459999999E-10</c:v>
                </c:pt>
                <c:pt idx="131588">
                  <c:v>1.346151622E-10</c:v>
                </c:pt>
                <c:pt idx="131589">
                  <c:v>5.3801306110000005E-10</c:v>
                </c:pt>
                <c:pt idx="131590">
                  <c:v>4.4544360159999997E-10</c:v>
                </c:pt>
                <c:pt idx="131591">
                  <c:v>5.04890932E-10</c:v>
                </c:pt>
                <c:pt idx="131592">
                  <c:v>3.1154348639999999E-10</c:v>
                </c:pt>
                <c:pt idx="131593">
                  <c:v>2.751695419E-9</c:v>
                </c:pt>
                <c:pt idx="131594">
                  <c:v>7.1989178299999998E-10</c:v>
                </c:pt>
                <c:pt idx="131595">
                  <c:v>3.9103472729999999E-10</c:v>
                </c:pt>
                <c:pt idx="131596">
                  <c:v>3.1375122720000001E-10</c:v>
                </c:pt>
                <c:pt idx="131597">
                  <c:v>1.7892499020000001E-9</c:v>
                </c:pt>
                <c:pt idx="131598">
                  <c:v>9.6663237369999998E-10</c:v>
                </c:pt>
                <c:pt idx="131599">
                  <c:v>3.3861224660000001E-11</c:v>
                </c:pt>
                <c:pt idx="131600">
                  <c:v>2.2873994679999998E-9</c:v>
                </c:pt>
                <c:pt idx="131601">
                  <c:v>1.618355301E-7</c:v>
                </c:pt>
                <c:pt idx="131602">
                  <c:v>3.0934859889999998E-9</c:v>
                </c:pt>
                <c:pt idx="131603">
                  <c:v>2.315359569E-9</c:v>
                </c:pt>
                <c:pt idx="131604">
                  <c:v>4.47290293E-10</c:v>
                </c:pt>
                <c:pt idx="131605">
                  <c:v>7.7643891929999996E-10</c:v>
                </c:pt>
                <c:pt idx="131606">
                  <c:v>7.1967428770000005E-10</c:v>
                </c:pt>
                <c:pt idx="131607">
                  <c:v>5.0936778620000004E-10</c:v>
                </c:pt>
                <c:pt idx="131608">
                  <c:v>9.0567446029999995E-11</c:v>
                </c:pt>
                <c:pt idx="131609">
                  <c:v>6.2602051899999997E-10</c:v>
                </c:pt>
                <c:pt idx="131610">
                  <c:v>2.5235132879999998E-10</c:v>
                </c:pt>
                <c:pt idx="131611">
                  <c:v>6.2999849559999994E-11</c:v>
                </c:pt>
                <c:pt idx="131612">
                  <c:v>7.5041330799999999E-11</c:v>
                </c:pt>
                <c:pt idx="131613">
                  <c:v>4.3380390279999999E-11</c:v>
                </c:pt>
                <c:pt idx="131614">
                  <c:v>6.0652280279999994E-11</c:v>
                </c:pt>
                <c:pt idx="131615">
                  <c:v>1.0004891090000001E-11</c:v>
                </c:pt>
                <c:pt idx="131616">
                  <c:v>5.1340832779999997E-11</c:v>
                </c:pt>
                <c:pt idx="131617">
                  <c:v>4.028815739E-11</c:v>
                </c:pt>
                <c:pt idx="131618">
                  <c:v>2.0001266980000001E-11</c:v>
                </c:pt>
                <c:pt idx="131619">
                  <c:v>3.5522517410000003E-11</c:v>
                </c:pt>
                <c:pt idx="131620">
                  <c:v>4.1842709689999998E-11</c:v>
                </c:pt>
                <c:pt idx="131621">
                  <c:v>2.3535251660000001E-11</c:v>
                </c:pt>
                <c:pt idx="131622">
                  <c:v>4.1992442870000001E-11</c:v>
                </c:pt>
                <c:pt idx="131623">
                  <c:v>4.2858243089999999E-11</c:v>
                </c:pt>
                <c:pt idx="131624">
                  <c:v>4.0776413559999999E-11</c:v>
                </c:pt>
                <c:pt idx="131625">
                  <c:v>5.8647771290000002E-12</c:v>
                </c:pt>
                <c:pt idx="131626">
                  <c:v>2.078373163E-11</c:v>
                </c:pt>
                <c:pt idx="131627">
                  <c:v>1.3745731799999999E-11</c:v>
                </c:pt>
                <c:pt idx="131628">
                  <c:v>5.2175920229999997E-11</c:v>
                </c:pt>
                <c:pt idx="131629">
                  <c:v>2.3366621009999999E-10</c:v>
                </c:pt>
                <c:pt idx="131630">
                  <c:v>4.5822675200000003E-11</c:v>
                </c:pt>
                <c:pt idx="131631">
                  <c:v>8.8798262169999999E-11</c:v>
                </c:pt>
                <c:pt idx="131632">
                  <c:v>2.7472417680000002E-10</c:v>
                </c:pt>
                <c:pt idx="131633">
                  <c:v>4.3729850259999996E-9</c:v>
                </c:pt>
                <c:pt idx="131634">
                  <c:v>2.227829138E-10</c:v>
                </c:pt>
                <c:pt idx="131635">
                  <c:v>2.7215239709999998E-10</c:v>
                </c:pt>
                <c:pt idx="131636">
                  <c:v>1.398967373E-10</c:v>
                </c:pt>
                <c:pt idx="131637">
                  <c:v>3.2221272359999998E-9</c:v>
                </c:pt>
                <c:pt idx="131638">
                  <c:v>5.7319024E-10</c:v>
                </c:pt>
                <c:pt idx="131639">
                  <c:v>3.1144568720000001E-10</c:v>
                </c:pt>
                <c:pt idx="131640">
                  <c:v>5.5392367869999999E-9</c:v>
                </c:pt>
                <c:pt idx="131641">
                  <c:v>1.2159680280000001E-7</c:v>
                </c:pt>
                <c:pt idx="131642">
                  <c:v>9.9871436849999993E-9</c:v>
                </c:pt>
                <c:pt idx="131643">
                  <c:v>1.1977158630000001E-8</c:v>
                </c:pt>
                <c:pt idx="131644">
                  <c:v>1.069403393E-8</c:v>
                </c:pt>
                <c:pt idx="131645">
                  <c:v>3.6001064949999999E-8</c:v>
                </c:pt>
                <c:pt idx="131646">
                  <c:v>1.584404763E-9</c:v>
                </c:pt>
                <c:pt idx="131647">
                  <c:v>1.5930134639999999E-9</c:v>
                </c:pt>
                <c:pt idx="131648">
                  <c:v>5.3965206179999999E-10</c:v>
                </c:pt>
                <c:pt idx="131649">
                  <c:v>1.5432400719999999E-8</c:v>
                </c:pt>
                <c:pt idx="131650">
                  <c:v>2.3426520410000001E-9</c:v>
                </c:pt>
                <c:pt idx="131651">
                  <c:v>3.8564926040000001E-10</c:v>
                </c:pt>
                <c:pt idx="131652">
                  <c:v>7.1451057450000003E-9</c:v>
                </c:pt>
                <c:pt idx="131653">
                  <c:v>3.2121725290000003E-8</c:v>
                </c:pt>
                <c:pt idx="131654">
                  <c:v>2.9023190840000002E-9</c:v>
                </c:pt>
                <c:pt idx="131655">
                  <c:v>1.9839666939999998E-9</c:v>
                </c:pt>
                <c:pt idx="131656">
                  <c:v>4.1672604669999999E-11</c:v>
                </c:pt>
                <c:pt idx="131657">
                  <c:v>9.5015994899999999E-10</c:v>
                </c:pt>
                <c:pt idx="131658">
                  <c:v>9.1288758000000001E-10</c:v>
                </c:pt>
                <c:pt idx="131659">
                  <c:v>4.2227617580000001E-10</c:v>
                </c:pt>
                <c:pt idx="131660">
                  <c:v>7.31574293E-10</c:v>
                </c:pt>
                <c:pt idx="131661">
                  <c:v>3.0993432790000002E-9</c:v>
                </c:pt>
                <c:pt idx="131662">
                  <c:v>1.032886027E-9</c:v>
                </c:pt>
                <c:pt idx="131663">
                  <c:v>8.2618160320000003E-10</c:v>
                </c:pt>
                <c:pt idx="131664">
                  <c:v>1.3247198849999999E-10</c:v>
                </c:pt>
                <c:pt idx="131665">
                  <c:v>5.6056978419999996E-10</c:v>
                </c:pt>
                <c:pt idx="131666">
                  <c:v>1.7492994119999999E-10</c:v>
                </c:pt>
                <c:pt idx="131667">
                  <c:v>1.703466113E-10</c:v>
                </c:pt>
                <c:pt idx="131668">
                  <c:v>1.748440382E-10</c:v>
                </c:pt>
                <c:pt idx="131669">
                  <c:v>1.7593703330000001E-10</c:v>
                </c:pt>
                <c:pt idx="131670">
                  <c:v>1.8167629430000001E-10</c:v>
                </c:pt>
                <c:pt idx="131671">
                  <c:v>1.769626601E-10</c:v>
                </c:pt>
                <c:pt idx="131672">
                  <c:v>4.3890396949999999E-10</c:v>
                </c:pt>
                <c:pt idx="131673">
                  <c:v>6.0620507270000001E-10</c:v>
                </c:pt>
                <c:pt idx="131674">
                  <c:v>7.5519657989999997E-10</c:v>
                </c:pt>
                <c:pt idx="131675">
                  <c:v>3.5612762400000001E-10</c:v>
                </c:pt>
                <c:pt idx="131676">
                  <c:v>1.1866485380000001E-10</c:v>
                </c:pt>
                <c:pt idx="131677">
                  <c:v>7.8946957530000006E-11</c:v>
                </c:pt>
                <c:pt idx="131678">
                  <c:v>8.9543438989999996E-10</c:v>
                </c:pt>
                <c:pt idx="131679">
                  <c:v>2.3715009549999998E-10</c:v>
                </c:pt>
                <c:pt idx="131680">
                  <c:v>1.6534157399999999E-9</c:v>
                </c:pt>
                <c:pt idx="131681">
                  <c:v>8.4024399039999999E-9</c:v>
                </c:pt>
                <c:pt idx="131682">
                  <c:v>5.6330981219999997E-9</c:v>
                </c:pt>
                <c:pt idx="131683">
                  <c:v>5.2125195319999998E-9</c:v>
                </c:pt>
                <c:pt idx="131684">
                  <c:v>1.2163326289999999E-8</c:v>
                </c:pt>
                <c:pt idx="131685">
                  <c:v>2.7842427949999999E-8</c:v>
                </c:pt>
                <c:pt idx="131686">
                  <c:v>2.4924746890000001E-10</c:v>
                </c:pt>
                <c:pt idx="131687">
                  <c:v>1.4492500840000001E-10</c:v>
                </c:pt>
                <c:pt idx="131688">
                  <c:v>4.417176495E-9</c:v>
                </c:pt>
                <c:pt idx="131689">
                  <c:v>3.4624624079999999E-9</c:v>
                </c:pt>
                <c:pt idx="131690">
                  <c:v>3.502972527E-10</c:v>
                </c:pt>
                <c:pt idx="131691">
                  <c:v>4.4748460790000003E-9</c:v>
                </c:pt>
                <c:pt idx="131692">
                  <c:v>7.4935554819999997E-8</c:v>
                </c:pt>
                <c:pt idx="131693">
                  <c:v>1.8496033770000001E-7</c:v>
                </c:pt>
                <c:pt idx="131694">
                  <c:v>2.7412281849999999E-8</c:v>
                </c:pt>
                <c:pt idx="131695">
                  <c:v>1.755386589E-8</c:v>
                </c:pt>
                <c:pt idx="131696">
                  <c:v>1.9584460850000001E-8</c:v>
                </c:pt>
                <c:pt idx="131697">
                  <c:v>5.7019359449999999E-9</c:v>
                </c:pt>
                <c:pt idx="131698">
                  <c:v>8.8463752699999998E-10</c:v>
                </c:pt>
                <c:pt idx="131699">
                  <c:v>1.7544012600000001E-9</c:v>
                </c:pt>
                <c:pt idx="131700">
                  <c:v>2.8103868860000001E-9</c:v>
                </c:pt>
                <c:pt idx="131701">
                  <c:v>4.3634583229999997E-9</c:v>
                </c:pt>
                <c:pt idx="131702">
                  <c:v>1.039683956E-9</c:v>
                </c:pt>
                <c:pt idx="131703">
                  <c:v>2.8196774510000001E-9</c:v>
                </c:pt>
                <c:pt idx="131704">
                  <c:v>7.4045488070000003E-9</c:v>
                </c:pt>
                <c:pt idx="131705">
                  <c:v>6.128687343E-9</c:v>
                </c:pt>
                <c:pt idx="131706">
                  <c:v>6.1266466090000002E-10</c:v>
                </c:pt>
                <c:pt idx="131707">
                  <c:v>3.5922877499999998E-10</c:v>
                </c:pt>
                <c:pt idx="131708">
                  <c:v>1.058911583E-10</c:v>
                </c:pt>
                <c:pt idx="131709">
                  <c:v>7.7793639649999999E-10</c:v>
                </c:pt>
                <c:pt idx="131710">
                  <c:v>3.7679699060000002E-10</c:v>
                </c:pt>
                <c:pt idx="131711">
                  <c:v>3.5645806260000002E-10</c:v>
                </c:pt>
                <c:pt idx="131712">
                  <c:v>3.5346749949999998E-10</c:v>
                </c:pt>
                <c:pt idx="131713">
                  <c:v>7.165537627E-10</c:v>
                </c:pt>
                <c:pt idx="131714">
                  <c:v>7.9932929500000003E-10</c:v>
                </c:pt>
                <c:pt idx="131715">
                  <c:v>1.854558686E-10</c:v>
                </c:pt>
                <c:pt idx="131716">
                  <c:v>4.1530372119999999E-10</c:v>
                </c:pt>
                <c:pt idx="131717">
                  <c:v>1.176363898E-10</c:v>
                </c:pt>
                <c:pt idx="131718">
                  <c:v>4.2248891570000002E-10</c:v>
                </c:pt>
                <c:pt idx="131719">
                  <c:v>3.9362902519999998E-10</c:v>
                </c:pt>
                <c:pt idx="131720">
                  <c:v>4.0390942220000001E-10</c:v>
                </c:pt>
                <c:pt idx="131721">
                  <c:v>6.2302465150000004E-10</c:v>
                </c:pt>
                <c:pt idx="131722">
                  <c:v>5.443479603E-10</c:v>
                </c:pt>
                <c:pt idx="131723">
                  <c:v>9.9768408210000001E-10</c:v>
                </c:pt>
                <c:pt idx="131724">
                  <c:v>1.2610227900000001E-10</c:v>
                </c:pt>
                <c:pt idx="131725">
                  <c:v>2.2311395069999999E-9</c:v>
                </c:pt>
                <c:pt idx="131726">
                  <c:v>8.1029928289999998E-10</c:v>
                </c:pt>
                <c:pt idx="131727">
                  <c:v>7.2400035240000002E-10</c:v>
                </c:pt>
                <c:pt idx="131728">
                  <c:v>4.1851122000000001E-9</c:v>
                </c:pt>
                <c:pt idx="131729">
                  <c:v>6.0748304059999996E-10</c:v>
                </c:pt>
                <c:pt idx="131730">
                  <c:v>2.4520609990000001E-9</c:v>
                </c:pt>
                <c:pt idx="131731">
                  <c:v>7.3865292000000001E-10</c:v>
                </c:pt>
                <c:pt idx="131732">
                  <c:v>6.6329691360000004E-8</c:v>
                </c:pt>
                <c:pt idx="131733">
                  <c:v>8.0354854900000002E-8</c:v>
                </c:pt>
                <c:pt idx="131734">
                  <c:v>5.3686433179999998E-8</c:v>
                </c:pt>
                <c:pt idx="131735">
                  <c:v>6.0944582950000006E-8</c:v>
                </c:pt>
                <c:pt idx="131736">
                  <c:v>1.6918754209999999E-7</c:v>
                </c:pt>
                <c:pt idx="131737">
                  <c:v>6.7990609159999998E-8</c:v>
                </c:pt>
                <c:pt idx="131738">
                  <c:v>6.6323126219999998E-10</c:v>
                </c:pt>
                <c:pt idx="131739">
                  <c:v>3.3951987879999999E-9</c:v>
                </c:pt>
                <c:pt idx="131740">
                  <c:v>9.3141148900000003E-9</c:v>
                </c:pt>
                <c:pt idx="131741">
                  <c:v>8.7525752459999995E-9</c:v>
                </c:pt>
                <c:pt idx="131742">
                  <c:v>1.647445722E-9</c:v>
                </c:pt>
                <c:pt idx="131743">
                  <c:v>1.664638857E-9</c:v>
                </c:pt>
                <c:pt idx="131744">
                  <c:v>1.6410791659999999E-8</c:v>
                </c:pt>
                <c:pt idx="131745">
                  <c:v>1.9288249059999999E-9</c:v>
                </c:pt>
                <c:pt idx="131746">
                  <c:v>4.5843496849999999E-9</c:v>
                </c:pt>
                <c:pt idx="131747">
                  <c:v>1.196112365E-9</c:v>
                </c:pt>
                <c:pt idx="131748">
                  <c:v>9.6571158139999993E-9</c:v>
                </c:pt>
                <c:pt idx="131749">
                  <c:v>2.3082415989999998E-9</c:v>
                </c:pt>
                <c:pt idx="131750">
                  <c:v>2.503887025E-9</c:v>
                </c:pt>
                <c:pt idx="131751">
                  <c:v>5.0701468089999996E-10</c:v>
                </c:pt>
                <c:pt idx="131752">
                  <c:v>1.0187324440000001E-8</c:v>
                </c:pt>
                <c:pt idx="131753">
                  <c:v>7.9850584489999995E-9</c:v>
                </c:pt>
                <c:pt idx="131754">
                  <c:v>2.362385348E-9</c:v>
                </c:pt>
                <c:pt idx="131755">
                  <c:v>1.2025882029999999E-11</c:v>
                </c:pt>
                <c:pt idx="131756">
                  <c:v>1.576790052E-9</c:v>
                </c:pt>
                <c:pt idx="131757">
                  <c:v>1.035471522E-9</c:v>
                </c:pt>
                <c:pt idx="131758">
                  <c:v>6.4205785779999998E-10</c:v>
                </c:pt>
                <c:pt idx="131759">
                  <c:v>8.2741108770000005E-10</c:v>
                </c:pt>
                <c:pt idx="131760">
                  <c:v>1.4310287760000001E-10</c:v>
                </c:pt>
                <c:pt idx="131761">
                  <c:v>1.4872700799999999E-9</c:v>
                </c:pt>
                <c:pt idx="131762">
                  <c:v>7.5911130229999997E-10</c:v>
                </c:pt>
                <c:pt idx="131763">
                  <c:v>9.0919497540000001E-10</c:v>
                </c:pt>
                <c:pt idx="131764">
                  <c:v>4.4423483289999997E-9</c:v>
                </c:pt>
                <c:pt idx="131765">
                  <c:v>2.041125644E-10</c:v>
                </c:pt>
                <c:pt idx="131766">
                  <c:v>1.8444890729999999E-9</c:v>
                </c:pt>
                <c:pt idx="131767">
                  <c:v>1.2342944419999999E-9</c:v>
                </c:pt>
                <c:pt idx="131768">
                  <c:v>5.310517149E-10</c:v>
                </c:pt>
                <c:pt idx="131769">
                  <c:v>7.434343691E-10</c:v>
                </c:pt>
                <c:pt idx="131770">
                  <c:v>4.8946533379999995E-10</c:v>
                </c:pt>
                <c:pt idx="131771">
                  <c:v>5.7043536729999997E-10</c:v>
                </c:pt>
                <c:pt idx="131772">
                  <c:v>3.9929217019999999E-10</c:v>
                </c:pt>
                <c:pt idx="131773">
                  <c:v>2.8087888100000001E-9</c:v>
                </c:pt>
                <c:pt idx="131774">
                  <c:v>2.1744029790000002E-9</c:v>
                </c:pt>
                <c:pt idx="131775">
                  <c:v>1.603748239E-8</c:v>
                </c:pt>
                <c:pt idx="131776">
                  <c:v>1.8309611230000001E-7</c:v>
                </c:pt>
                <c:pt idx="131777">
                  <c:v>4.7540281110000001E-8</c:v>
                </c:pt>
                <c:pt idx="131778">
                  <c:v>2.963309095E-9</c:v>
                </c:pt>
                <c:pt idx="131779">
                  <c:v>4.261124567E-10</c:v>
                </c:pt>
                <c:pt idx="131780">
                  <c:v>6.273149052E-9</c:v>
                </c:pt>
                <c:pt idx="131781">
                  <c:v>7.7568266300000001E-9</c:v>
                </c:pt>
                <c:pt idx="131782">
                  <c:v>3.603618253E-10</c:v>
                </c:pt>
                <c:pt idx="131783">
                  <c:v>2.1632014479999999E-9</c:v>
                </c:pt>
                <c:pt idx="131784">
                  <c:v>1.686347054E-7</c:v>
                </c:pt>
                <c:pt idx="131785">
                  <c:v>2.344311524E-8</c:v>
                </c:pt>
                <c:pt idx="131786">
                  <c:v>3.0928319220000003E-8</c:v>
                </c:pt>
                <c:pt idx="131787">
                  <c:v>3.9791422909999998E-8</c:v>
                </c:pt>
                <c:pt idx="131788">
                  <c:v>9.3927876749999995E-8</c:v>
                </c:pt>
                <c:pt idx="131789">
                  <c:v>8.4972334570000001E-9</c:v>
                </c:pt>
                <c:pt idx="131790">
                  <c:v>7.6283318640000001E-9</c:v>
                </c:pt>
                <c:pt idx="131791">
                  <c:v>1.284583926E-8</c:v>
                </c:pt>
                <c:pt idx="131792">
                  <c:v>4.514708173E-9</c:v>
                </c:pt>
                <c:pt idx="131793">
                  <c:v>2.9750751180000001E-12</c:v>
                </c:pt>
                <c:pt idx="131794">
                  <c:v>1.497017821E-8</c:v>
                </c:pt>
                <c:pt idx="131795">
                  <c:v>2.2494276449999999E-8</c:v>
                </c:pt>
                <c:pt idx="131796">
                  <c:v>1.426375713E-7</c:v>
                </c:pt>
                <c:pt idx="131797">
                  <c:v>1.7545472849999999E-8</c:v>
                </c:pt>
                <c:pt idx="131798">
                  <c:v>3.2160197679999998E-10</c:v>
                </c:pt>
                <c:pt idx="131799">
                  <c:v>1.934768265E-9</c:v>
                </c:pt>
                <c:pt idx="131800">
                  <c:v>2.78688506E-9</c:v>
                </c:pt>
                <c:pt idx="131801">
                  <c:v>9.2450616960000001E-10</c:v>
                </c:pt>
                <c:pt idx="131802">
                  <c:v>7.3992951069999998E-10</c:v>
                </c:pt>
                <c:pt idx="131803">
                  <c:v>3.6104755779999999E-10</c:v>
                </c:pt>
                <c:pt idx="131804">
                  <c:v>9.0296474650000003E-9</c:v>
                </c:pt>
                <c:pt idx="131805">
                  <c:v>3.5623306270000001E-9</c:v>
                </c:pt>
                <c:pt idx="131806">
                  <c:v>1.8743400269999999E-9</c:v>
                </c:pt>
                <c:pt idx="131807">
                  <c:v>9.2753293099999993E-9</c:v>
                </c:pt>
                <c:pt idx="131808">
                  <c:v>1.068570374E-7</c:v>
                </c:pt>
                <c:pt idx="131809">
                  <c:v>6.3362802669999997E-9</c:v>
                </c:pt>
                <c:pt idx="131810">
                  <c:v>2.1882876100000001E-10</c:v>
                </c:pt>
                <c:pt idx="131811">
                  <c:v>2.7891696170000001E-9</c:v>
                </c:pt>
                <c:pt idx="131812">
                  <c:v>1.0227580079999999E-8</c:v>
                </c:pt>
                <c:pt idx="131813">
                  <c:v>1.7906956790000001E-9</c:v>
                </c:pt>
                <c:pt idx="131814">
                  <c:v>1.1514773450000001E-9</c:v>
                </c:pt>
                <c:pt idx="131815">
                  <c:v>4.7333477350000003E-9</c:v>
                </c:pt>
                <c:pt idx="131816">
                  <c:v>3.0615729050000001E-8</c:v>
                </c:pt>
                <c:pt idx="131817">
                  <c:v>3.5220773960000001E-9</c:v>
                </c:pt>
                <c:pt idx="131818">
                  <c:v>9.5788041960000008E-10</c:v>
                </c:pt>
                <c:pt idx="131819">
                  <c:v>1.22069156E-9</c:v>
                </c:pt>
                <c:pt idx="131820">
                  <c:v>4.9597997079999996E-9</c:v>
                </c:pt>
                <c:pt idx="131821">
                  <c:v>1.153429613E-9</c:v>
                </c:pt>
                <c:pt idx="131822">
                  <c:v>1.805352349E-9</c:v>
                </c:pt>
                <c:pt idx="131823">
                  <c:v>2.460647177E-9</c:v>
                </c:pt>
                <c:pt idx="131824">
                  <c:v>1.15055607E-7</c:v>
                </c:pt>
                <c:pt idx="131825">
                  <c:v>1.6197779729999999E-8</c:v>
                </c:pt>
                <c:pt idx="131826">
                  <c:v>2.2899148059999999E-8</c:v>
                </c:pt>
                <c:pt idx="131827">
                  <c:v>3.4024431110000002E-8</c:v>
                </c:pt>
                <c:pt idx="131828">
                  <c:v>1.596679513E-6</c:v>
                </c:pt>
                <c:pt idx="131829">
                  <c:v>2.753098403E-8</c:v>
                </c:pt>
                <c:pt idx="131830">
                  <c:v>2.2692347049999998E-9</c:v>
                </c:pt>
                <c:pt idx="131831">
                  <c:v>9.5827170600000003E-9</c:v>
                </c:pt>
                <c:pt idx="131832">
                  <c:v>1.157751013E-7</c:v>
                </c:pt>
                <c:pt idx="131833">
                  <c:v>4.88403294E-9</c:v>
                </c:pt>
                <c:pt idx="131834">
                  <c:v>7.699838771E-9</c:v>
                </c:pt>
                <c:pt idx="131835">
                  <c:v>1.458285252E-8</c:v>
                </c:pt>
                <c:pt idx="131836">
                  <c:v>4.5817906969999999E-7</c:v>
                </c:pt>
                <c:pt idx="131837">
                  <c:v>1.750311488E-8</c:v>
                </c:pt>
                <c:pt idx="131838">
                  <c:v>1.066357807E-9</c:v>
                </c:pt>
                <c:pt idx="131839">
                  <c:v>9.1619682009999995E-9</c:v>
                </c:pt>
                <c:pt idx="131840">
                  <c:v>1.2237643110000001E-7</c:v>
                </c:pt>
                <c:pt idx="131841">
                  <c:v>3.1355327120000002E-10</c:v>
                </c:pt>
                <c:pt idx="131842">
                  <c:v>2.2716154850000001E-9</c:v>
                </c:pt>
                <c:pt idx="131843">
                  <c:v>2.0891882440000001E-9</c:v>
                </c:pt>
                <c:pt idx="131844">
                  <c:v>1.5961012409999999E-8</c:v>
                </c:pt>
                <c:pt idx="131845">
                  <c:v>4.3603684109999999E-10</c:v>
                </c:pt>
                <c:pt idx="131846">
                  <c:v>1.479472112E-9</c:v>
                </c:pt>
                <c:pt idx="131847">
                  <c:v>1.2384827860000001E-9</c:v>
                </c:pt>
                <c:pt idx="131848">
                  <c:v>7.1846696309999996E-7</c:v>
                </c:pt>
                <c:pt idx="131849">
                  <c:v>9.9765807280000002E-9</c:v>
                </c:pt>
                <c:pt idx="131850">
                  <c:v>7.0905271189999998E-9</c:v>
                </c:pt>
                <c:pt idx="131851">
                  <c:v>2.237444115E-8</c:v>
                </c:pt>
                <c:pt idx="131852">
                  <c:v>3.434427852E-8</c:v>
                </c:pt>
                <c:pt idx="131853">
                  <c:v>2.1269638339999999E-8</c:v>
                </c:pt>
                <c:pt idx="131854">
                  <c:v>3.355755195E-8</c:v>
                </c:pt>
                <c:pt idx="131855">
                  <c:v>5.3808877380000003E-8</c:v>
                </c:pt>
                <c:pt idx="131856">
                  <c:v>1.1723526239999999E-7</c:v>
                </c:pt>
                <c:pt idx="131857">
                  <c:v>5.298172401E-8</c:v>
                </c:pt>
                <c:pt idx="131858">
                  <c:v>6.9803351480000001E-8</c:v>
                </c:pt>
                <c:pt idx="131859">
                  <c:v>1.034598529E-7</c:v>
                </c:pt>
                <c:pt idx="131860">
                  <c:v>5.2121977090000005E-7</c:v>
                </c:pt>
                <c:pt idx="131861">
                  <c:v>7.6472785539999995E-8</c:v>
                </c:pt>
                <c:pt idx="131862">
                  <c:v>1.119509287E-7</c:v>
                </c:pt>
                <c:pt idx="131863">
                  <c:v>1.177858979E-7</c:v>
                </c:pt>
                <c:pt idx="131864">
                  <c:v>3.0971949380000002E-7</c:v>
                </c:pt>
                <c:pt idx="131865">
                  <c:v>9.0110442050000004E-8</c:v>
                </c:pt>
                <c:pt idx="131866">
                  <c:v>1.028183414E-7</c:v>
                </c:pt>
                <c:pt idx="131867">
                  <c:v>5.2559154619999997E-8</c:v>
                </c:pt>
                <c:pt idx="131868">
                  <c:v>5.9795863919999997E-5</c:v>
                </c:pt>
                <c:pt idx="131869">
                  <c:v>2.7767627300000002E-7</c:v>
                </c:pt>
                <c:pt idx="131870">
                  <c:v>2.1872884239999999E-7</c:v>
                </c:pt>
                <c:pt idx="131871">
                  <c:v>1.592142832E-7</c:v>
                </c:pt>
                <c:pt idx="131872">
                  <c:v>3.8622833660000001E-7</c:v>
                </c:pt>
                <c:pt idx="131873">
                  <c:v>1.4574831100000001E-7</c:v>
                </c:pt>
                <c:pt idx="131874">
                  <c:v>1.3375957420000001E-7</c:v>
                </c:pt>
                <c:pt idx="131875">
                  <c:v>9.4435658929999999E-8</c:v>
                </c:pt>
                <c:pt idx="131876">
                  <c:v>5.3709004290000003E-7</c:v>
                </c:pt>
                <c:pt idx="131877">
                  <c:v>9.3391915019999999E-8</c:v>
                </c:pt>
                <c:pt idx="131878">
                  <c:v>6.0572342910000005E-8</c:v>
                </c:pt>
                <c:pt idx="131879">
                  <c:v>4.059451734E-8</c:v>
                </c:pt>
                <c:pt idx="131880">
                  <c:v>1.263430339E-7</c:v>
                </c:pt>
                <c:pt idx="131881">
                  <c:v>5.642247032E-8</c:v>
                </c:pt>
                <c:pt idx="131882">
                  <c:v>2.975542837E-8</c:v>
                </c:pt>
                <c:pt idx="131883">
                  <c:v>1.564905413E-8</c:v>
                </c:pt>
                <c:pt idx="131884">
                  <c:v>3.9658158859999997E-8</c:v>
                </c:pt>
                <c:pt idx="131885">
                  <c:v>1.9737291039999999E-8</c:v>
                </c:pt>
                <c:pt idx="131886">
                  <c:v>4.0220552829999998E-9</c:v>
                </c:pt>
                <c:pt idx="131887">
                  <c:v>5.3552401710000001E-9</c:v>
                </c:pt>
                <c:pt idx="131888">
                  <c:v>7.4663146469999997E-7</c:v>
                </c:pt>
                <c:pt idx="131889">
                  <c:v>3.6865465269999999E-9</c:v>
                </c:pt>
                <c:pt idx="131890">
                  <c:v>1.828538821E-9</c:v>
                </c:pt>
                <c:pt idx="131891">
                  <c:v>3.334732005E-10</c:v>
                </c:pt>
                <c:pt idx="131892">
                  <c:v>1.626231224E-8</c:v>
                </c:pt>
                <c:pt idx="131893">
                  <c:v>1.74202168E-9</c:v>
                </c:pt>
                <c:pt idx="131894">
                  <c:v>2.070135246E-9</c:v>
                </c:pt>
                <c:pt idx="131895">
                  <c:v>4.0445003569999998E-10</c:v>
                </c:pt>
                <c:pt idx="131896">
                  <c:v>1.2104214849999999E-7</c:v>
                </c:pt>
                <c:pt idx="131897">
                  <c:v>5.3635200709999999E-9</c:v>
                </c:pt>
                <c:pt idx="131898">
                  <c:v>7.6302049660000003E-11</c:v>
                </c:pt>
                <c:pt idx="131899">
                  <c:v>1.5309415469999999E-8</c:v>
                </c:pt>
                <c:pt idx="131900">
                  <c:v>4.8420491779999996E-7</c:v>
                </c:pt>
                <c:pt idx="131901">
                  <c:v>1.8616066250000002E-8</c:v>
                </c:pt>
                <c:pt idx="131902">
                  <c:v>7.4900215840000008E-9</c:v>
                </c:pt>
                <c:pt idx="131903">
                  <c:v>3.6540931430000001E-9</c:v>
                </c:pt>
                <c:pt idx="131904">
                  <c:v>1.2369160759999999E-7</c:v>
                </c:pt>
                <c:pt idx="131905">
                  <c:v>1.05246511E-8</c:v>
                </c:pt>
                <c:pt idx="131906">
                  <c:v>1.346986749E-9</c:v>
                </c:pt>
                <c:pt idx="131907">
                  <c:v>2.6566910250000001E-8</c:v>
                </c:pt>
                <c:pt idx="131908">
                  <c:v>1.640144345E-6</c:v>
                </c:pt>
                <c:pt idx="131909">
                  <c:v>4.2427841489999997E-8</c:v>
                </c:pt>
                <c:pt idx="131910">
                  <c:v>3.5303810760000003E-8</c:v>
                </c:pt>
                <c:pt idx="131911">
                  <c:v>1.9303867109999999E-8</c:v>
                </c:pt>
                <c:pt idx="131912">
                  <c:v>1.292339464E-7</c:v>
                </c:pt>
                <c:pt idx="131913">
                  <c:v>2.402516327E-9</c:v>
                </c:pt>
                <c:pt idx="131914">
                  <c:v>2.0233157380000002E-9</c:v>
                </c:pt>
                <c:pt idx="131915">
                  <c:v>1.282639139E-9</c:v>
                </c:pt>
                <c:pt idx="131916">
                  <c:v>5.6644661910000003E-9</c:v>
                </c:pt>
                <c:pt idx="131917">
                  <c:v>1.292261244E-9</c:v>
                </c:pt>
                <c:pt idx="131918">
                  <c:v>1.071235255E-9</c:v>
                </c:pt>
                <c:pt idx="131919">
                  <c:v>3.6726696759999999E-9</c:v>
                </c:pt>
                <c:pt idx="131920">
                  <c:v>3.3031427819999997E-8</c:v>
                </c:pt>
                <c:pt idx="131921">
                  <c:v>4.886028318E-9</c:v>
                </c:pt>
                <c:pt idx="131922">
                  <c:v>9.7629005089999997E-10</c:v>
                </c:pt>
                <c:pt idx="131923">
                  <c:v>1.793785398E-9</c:v>
                </c:pt>
                <c:pt idx="131924">
                  <c:v>1.124108157E-8</c:v>
                </c:pt>
                <c:pt idx="131925">
                  <c:v>2.8587023E-9</c:v>
                </c:pt>
                <c:pt idx="131926">
                  <c:v>1.462694178E-10</c:v>
                </c:pt>
                <c:pt idx="131927">
                  <c:v>6.6833922670000004E-9</c:v>
                </c:pt>
                <c:pt idx="131928">
                  <c:v>1.123595057E-7</c:v>
                </c:pt>
                <c:pt idx="131929">
                  <c:v>9.0441587559999992E-9</c:v>
                </c:pt>
                <c:pt idx="131930">
                  <c:v>2.6150807100000001E-9</c:v>
                </c:pt>
                <c:pt idx="131931">
                  <c:v>4.1013742130000003E-9</c:v>
                </c:pt>
                <c:pt idx="131932">
                  <c:v>1.031877647E-8</c:v>
                </c:pt>
                <c:pt idx="131933">
                  <c:v>5.1429907280000003E-10</c:v>
                </c:pt>
                <c:pt idx="131934">
                  <c:v>8.3888555719999999E-10</c:v>
                </c:pt>
                <c:pt idx="131935">
                  <c:v>9.9534833000000009E-10</c:v>
                </c:pt>
                <c:pt idx="131936">
                  <c:v>2.6704208740000001E-9</c:v>
                </c:pt>
                <c:pt idx="131937">
                  <c:v>1.588885987E-9</c:v>
                </c:pt>
                <c:pt idx="131938">
                  <c:v>3.6545764300000001E-10</c:v>
                </c:pt>
                <c:pt idx="131939">
                  <c:v>1.9157120859999999E-8</c:v>
                </c:pt>
                <c:pt idx="131940">
                  <c:v>1.5289349969999999E-7</c:v>
                </c:pt>
                <c:pt idx="131941">
                  <c:v>2.6627681920000001E-8</c:v>
                </c:pt>
                <c:pt idx="131942">
                  <c:v>1.6914671250000002E-8</c:v>
                </c:pt>
                <c:pt idx="131943">
                  <c:v>2.7586509739999999E-11</c:v>
                </c:pt>
                <c:pt idx="131944">
                  <c:v>4.4217627139999999E-9</c:v>
                </c:pt>
                <c:pt idx="131945">
                  <c:v>1.4878669709999999E-8</c:v>
                </c:pt>
                <c:pt idx="131946">
                  <c:v>7.3221621569999999E-9</c:v>
                </c:pt>
                <c:pt idx="131947">
                  <c:v>9.1666764840000007E-9</c:v>
                </c:pt>
                <c:pt idx="131948">
                  <c:v>9.9021464239999996E-8</c:v>
                </c:pt>
                <c:pt idx="131949">
                  <c:v>4.4682961679999997E-8</c:v>
                </c:pt>
                <c:pt idx="131950">
                  <c:v>3.5641347759999997E-8</c:v>
                </c:pt>
                <c:pt idx="131951">
                  <c:v>2.7294012670000001E-8</c:v>
                </c:pt>
                <c:pt idx="131952">
                  <c:v>1.824254094E-7</c:v>
                </c:pt>
                <c:pt idx="131953">
                  <c:v>7.9920285480000002E-10</c:v>
                </c:pt>
                <c:pt idx="131954">
                  <c:v>6.0195606929999998E-10</c:v>
                </c:pt>
                <c:pt idx="131955">
                  <c:v>9.3634028670000003E-9</c:v>
                </c:pt>
                <c:pt idx="131956">
                  <c:v>6.2598026739999997E-9</c:v>
                </c:pt>
                <c:pt idx="131957">
                  <c:v>8.3893630169999997E-11</c:v>
                </c:pt>
                <c:pt idx="131958">
                  <c:v>5.341760724E-9</c:v>
                </c:pt>
                <c:pt idx="131959">
                  <c:v>5.381525639E-8</c:v>
                </c:pt>
                <c:pt idx="131960">
                  <c:v>2.031408601E-7</c:v>
                </c:pt>
                <c:pt idx="131961">
                  <c:v>1.6353404649999998E-8</c:v>
                </c:pt>
                <c:pt idx="131962">
                  <c:v>2.8007545030000001E-9</c:v>
                </c:pt>
                <c:pt idx="131963">
                  <c:v>3.506690471E-9</c:v>
                </c:pt>
                <c:pt idx="131964">
                  <c:v>5.5333623700000004E-10</c:v>
                </c:pt>
                <c:pt idx="131965">
                  <c:v>5.6987210929999997E-10</c:v>
                </c:pt>
                <c:pt idx="131966">
                  <c:v>5.4963697969999996E-10</c:v>
                </c:pt>
                <c:pt idx="131967">
                  <c:v>8.3518520889999997E-10</c:v>
                </c:pt>
                <c:pt idx="131968">
                  <c:v>5.8346972230000004E-10</c:v>
                </c:pt>
                <c:pt idx="131969">
                  <c:v>1.4722029309999999E-9</c:v>
                </c:pt>
                <c:pt idx="131970">
                  <c:v>1.9715665699999999E-9</c:v>
                </c:pt>
                <c:pt idx="131971">
                  <c:v>1.7773278440000001E-10</c:v>
                </c:pt>
                <c:pt idx="131972">
                  <c:v>4.6232435369999999E-9</c:v>
                </c:pt>
                <c:pt idx="131973">
                  <c:v>9.0316438719999996E-10</c:v>
                </c:pt>
                <c:pt idx="131974">
                  <c:v>8.4434517300000001E-10</c:v>
                </c:pt>
                <c:pt idx="131975">
                  <c:v>1.7934743480000001E-9</c:v>
                </c:pt>
                <c:pt idx="131976">
                  <c:v>1.3836125160000001E-10</c:v>
                </c:pt>
                <c:pt idx="131977">
                  <c:v>9.5463464069999997E-10</c:v>
                </c:pt>
                <c:pt idx="131978">
                  <c:v>7.8699415400000005E-10</c:v>
                </c:pt>
                <c:pt idx="131979">
                  <c:v>1.228249738E-9</c:v>
                </c:pt>
                <c:pt idx="131980">
                  <c:v>1.5292791879999999E-9</c:v>
                </c:pt>
                <c:pt idx="131981">
                  <c:v>6.7167318110000005E-11</c:v>
                </c:pt>
                <c:pt idx="131982">
                  <c:v>3.3472842830000001E-9</c:v>
                </c:pt>
                <c:pt idx="131983">
                  <c:v>9.1745484940000002E-9</c:v>
                </c:pt>
                <c:pt idx="131984">
                  <c:v>1.1905329769999999E-8</c:v>
                </c:pt>
                <c:pt idx="131985">
                  <c:v>5.5795918089999998E-10</c:v>
                </c:pt>
                <c:pt idx="131986">
                  <c:v>2.8553390139999999E-9</c:v>
                </c:pt>
                <c:pt idx="131987">
                  <c:v>2.4932007169999999E-9</c:v>
                </c:pt>
                <c:pt idx="131988">
                  <c:v>1.060573966E-8</c:v>
                </c:pt>
                <c:pt idx="131989">
                  <c:v>1.5817051960000001E-9</c:v>
                </c:pt>
                <c:pt idx="131990">
                  <c:v>4.951280289E-9</c:v>
                </c:pt>
                <c:pt idx="131991">
                  <c:v>2.1071938260000002E-9</c:v>
                </c:pt>
                <c:pt idx="131992">
                  <c:v>1.7612312619999999E-8</c:v>
                </c:pt>
                <c:pt idx="131993">
                  <c:v>1.7302371870000001E-9</c:v>
                </c:pt>
                <c:pt idx="131994">
                  <c:v>1.4363321229999999E-9</c:v>
                </c:pt>
                <c:pt idx="131995">
                  <c:v>1.111411261E-8</c:v>
                </c:pt>
                <c:pt idx="131996">
                  <c:v>9.9958536910000006E-9</c:v>
                </c:pt>
                <c:pt idx="131997">
                  <c:v>4.76522687E-9</c:v>
                </c:pt>
                <c:pt idx="131998">
                  <c:v>8.2102886880000003E-10</c:v>
                </c:pt>
                <c:pt idx="131999">
                  <c:v>7.9663997900000002E-8</c:v>
                </c:pt>
                <c:pt idx="132000">
                  <c:v>1.8893413259999999E-7</c:v>
                </c:pt>
                <c:pt idx="132001">
                  <c:v>6.9275281229999995E-8</c:v>
                </c:pt>
                <c:pt idx="132002">
                  <c:v>6.6226106839999994E-8</c:v>
                </c:pt>
                <c:pt idx="132003">
                  <c:v>9.7127290189999998E-8</c:v>
                </c:pt>
                <c:pt idx="132004">
                  <c:v>7.6765870529999995E-8</c:v>
                </c:pt>
                <c:pt idx="132005">
                  <c:v>6.245207353E-10</c:v>
                </c:pt>
                <c:pt idx="132006">
                  <c:v>2.4970311079999999E-9</c:v>
                </c:pt>
                <c:pt idx="132007">
                  <c:v>8.7844996449999998E-10</c:v>
                </c:pt>
                <c:pt idx="132008">
                  <c:v>4.3714946839999997E-9</c:v>
                </c:pt>
                <c:pt idx="132009">
                  <c:v>9.5400981449999993E-10</c:v>
                </c:pt>
                <c:pt idx="132010">
                  <c:v>1.012061324E-9</c:v>
                </c:pt>
                <c:pt idx="132011">
                  <c:v>2.8264823199999999E-9</c:v>
                </c:pt>
                <c:pt idx="132012">
                  <c:v>2.1642047189999999E-10</c:v>
                </c:pt>
                <c:pt idx="132013">
                  <c:v>1.2196313790000001E-9</c:v>
                </c:pt>
                <c:pt idx="132014">
                  <c:v>6.1632107150000002E-10</c:v>
                </c:pt>
                <c:pt idx="132015">
                  <c:v>7.5558554989999997E-10</c:v>
                </c:pt>
                <c:pt idx="132016">
                  <c:v>4.8060105360000004E-10</c:v>
                </c:pt>
                <c:pt idx="132017">
                  <c:v>4.6742102290000002E-10</c:v>
                </c:pt>
                <c:pt idx="132018">
                  <c:v>4.9855804310000001E-10</c:v>
                </c:pt>
                <c:pt idx="132019">
                  <c:v>1.5170589140000001E-10</c:v>
                </c:pt>
                <c:pt idx="132020">
                  <c:v>4.1465443370000002E-10</c:v>
                </c:pt>
                <c:pt idx="132021">
                  <c:v>3.1800316E-10</c:v>
                </c:pt>
                <c:pt idx="132022">
                  <c:v>1.0536042140000001E-9</c:v>
                </c:pt>
                <c:pt idx="132023">
                  <c:v>8.2873617459999996E-10</c:v>
                </c:pt>
                <c:pt idx="132024">
                  <c:v>4.3684701209999999E-10</c:v>
                </c:pt>
                <c:pt idx="132025">
                  <c:v>4.569126872E-10</c:v>
                </c:pt>
                <c:pt idx="132026">
                  <c:v>4.7205616699999999E-10</c:v>
                </c:pt>
                <c:pt idx="132027">
                  <c:v>9.4980976820000004E-10</c:v>
                </c:pt>
                <c:pt idx="132028">
                  <c:v>1.5899923679999999E-10</c:v>
                </c:pt>
                <c:pt idx="132029">
                  <c:v>5.0757915059999996E-10</c:v>
                </c:pt>
                <c:pt idx="132030">
                  <c:v>8.4748927549999998E-10</c:v>
                </c:pt>
                <c:pt idx="132031">
                  <c:v>7.1261196439999996E-9</c:v>
                </c:pt>
                <c:pt idx="132032">
                  <c:v>8.6822796119999995E-9</c:v>
                </c:pt>
                <c:pt idx="132033">
                  <c:v>2.9054273260000001E-9</c:v>
                </c:pt>
                <c:pt idx="132034">
                  <c:v>1.245175971E-9</c:v>
                </c:pt>
                <c:pt idx="132035">
                  <c:v>5.5349272669999996E-9</c:v>
                </c:pt>
                <c:pt idx="132036">
                  <c:v>3.2279486669999998E-9</c:v>
                </c:pt>
                <c:pt idx="132037">
                  <c:v>2.0027610720000001E-9</c:v>
                </c:pt>
                <c:pt idx="132038">
                  <c:v>1.0365135599999999E-9</c:v>
                </c:pt>
                <c:pt idx="132039">
                  <c:v>6.529735857E-9</c:v>
                </c:pt>
                <c:pt idx="132040">
                  <c:v>2.185242738E-8</c:v>
                </c:pt>
                <c:pt idx="132041">
                  <c:v>1.8529883070000001E-8</c:v>
                </c:pt>
                <c:pt idx="132042">
                  <c:v>3.5231113600000003E-8</c:v>
                </c:pt>
                <c:pt idx="132043">
                  <c:v>2.2884029080000001E-7</c:v>
                </c:pt>
                <c:pt idx="132044">
                  <c:v>8.9542305580000004E-8</c:v>
                </c:pt>
                <c:pt idx="132045">
                  <c:v>4.1201790549999998E-9</c:v>
                </c:pt>
                <c:pt idx="132046">
                  <c:v>9.3934150779999993E-10</c:v>
                </c:pt>
                <c:pt idx="132047">
                  <c:v>4.5558977579999996E-9</c:v>
                </c:pt>
                <c:pt idx="132048">
                  <c:v>4.8890880810000004E-9</c:v>
                </c:pt>
                <c:pt idx="132049">
                  <c:v>3.7282630239999998E-11</c:v>
                </c:pt>
                <c:pt idx="132050">
                  <c:v>6.6306306970000001E-10</c:v>
                </c:pt>
                <c:pt idx="132051">
                  <c:v>3.4711445259999998E-8</c:v>
                </c:pt>
                <c:pt idx="132052">
                  <c:v>1.424452157E-8</c:v>
                </c:pt>
                <c:pt idx="132053">
                  <c:v>6.2407492080000001E-9</c:v>
                </c:pt>
                <c:pt idx="132054">
                  <c:v>7.3083652489999996E-9</c:v>
                </c:pt>
                <c:pt idx="132055">
                  <c:v>1.068027788E-8</c:v>
                </c:pt>
                <c:pt idx="132056">
                  <c:v>2.006368315E-9</c:v>
                </c:pt>
                <c:pt idx="132057">
                  <c:v>3.9031602700000002E-10</c:v>
                </c:pt>
                <c:pt idx="132058">
                  <c:v>1.128994184E-9</c:v>
                </c:pt>
                <c:pt idx="132059">
                  <c:v>8.2715713289999997E-11</c:v>
                </c:pt>
                <c:pt idx="132060">
                  <c:v>1.3361331E-10</c:v>
                </c:pt>
                <c:pt idx="132061">
                  <c:v>5.1420221609999996E-10</c:v>
                </c:pt>
                <c:pt idx="132062">
                  <c:v>9.4618965999999995E-10</c:v>
                </c:pt>
                <c:pt idx="132063">
                  <c:v>6.9631185129999996E-10</c:v>
                </c:pt>
                <c:pt idx="132064">
                  <c:v>5.422032847E-10</c:v>
                </c:pt>
                <c:pt idx="132065">
                  <c:v>2.149038353E-10</c:v>
                </c:pt>
                <c:pt idx="132066">
                  <c:v>2.258354459E-10</c:v>
                </c:pt>
                <c:pt idx="132067">
                  <c:v>2.1640005210000001E-10</c:v>
                </c:pt>
                <c:pt idx="132068">
                  <c:v>2.183084994E-10</c:v>
                </c:pt>
                <c:pt idx="132069">
                  <c:v>2.1362446890000001E-10</c:v>
                </c:pt>
                <c:pt idx="132070">
                  <c:v>2.258781327E-10</c:v>
                </c:pt>
                <c:pt idx="132071">
                  <c:v>7.094848099E-10</c:v>
                </c:pt>
                <c:pt idx="132072">
                  <c:v>1.7781627100000001E-10</c:v>
                </c:pt>
                <c:pt idx="132073">
                  <c:v>9.8229526930000009E-10</c:v>
                </c:pt>
                <c:pt idx="132074">
                  <c:v>1.102059713E-9</c:v>
                </c:pt>
                <c:pt idx="132075">
                  <c:v>3.9922704310000001E-9</c:v>
                </c:pt>
                <c:pt idx="132076">
                  <c:v>8.8340778259999998E-10</c:v>
                </c:pt>
                <c:pt idx="132077">
                  <c:v>6.0448398550000001E-10</c:v>
                </c:pt>
                <c:pt idx="132078">
                  <c:v>1.01318473E-9</c:v>
                </c:pt>
                <c:pt idx="132079">
                  <c:v>1.3194750289999999E-9</c:v>
                </c:pt>
                <c:pt idx="132080">
                  <c:v>5.553227937E-11</c:v>
                </c:pt>
                <c:pt idx="132081">
                  <c:v>2.3968884960000001E-9</c:v>
                </c:pt>
                <c:pt idx="132082">
                  <c:v>2.9614269429999998E-9</c:v>
                </c:pt>
                <c:pt idx="132083">
                  <c:v>4.0874720920000002E-8</c:v>
                </c:pt>
                <c:pt idx="132084">
                  <c:v>8.5623152880000003E-9</c:v>
                </c:pt>
                <c:pt idx="132085">
                  <c:v>6.5110460719999995E-10</c:v>
                </c:pt>
                <c:pt idx="132086">
                  <c:v>4.0436752629999998E-9</c:v>
                </c:pt>
                <c:pt idx="132087">
                  <c:v>2.022820564E-8</c:v>
                </c:pt>
                <c:pt idx="132088">
                  <c:v>7.3395293020000003E-10</c:v>
                </c:pt>
                <c:pt idx="132089">
                  <c:v>2.2121768820000002E-9</c:v>
                </c:pt>
                <c:pt idx="132090">
                  <c:v>2.3606993250000001E-9</c:v>
                </c:pt>
                <c:pt idx="132091">
                  <c:v>4.4148324499999999E-8</c:v>
                </c:pt>
                <c:pt idx="132092">
                  <c:v>1.2915183679999999E-8</c:v>
                </c:pt>
                <c:pt idx="132093">
                  <c:v>1.221466567E-8</c:v>
                </c:pt>
                <c:pt idx="132094">
                  <c:v>1.183790231E-8</c:v>
                </c:pt>
                <c:pt idx="132095">
                  <c:v>1.6150436880000001E-7</c:v>
                </c:pt>
                <c:pt idx="132096">
                  <c:v>7.1048094620000004E-9</c:v>
                </c:pt>
                <c:pt idx="132097">
                  <c:v>5.1383665509999998E-10</c:v>
                </c:pt>
                <c:pt idx="132098">
                  <c:v>7.110841437E-10</c:v>
                </c:pt>
                <c:pt idx="132099">
                  <c:v>4.1746694539999996E-9</c:v>
                </c:pt>
                <c:pt idx="132100">
                  <c:v>1.753670707E-10</c:v>
                </c:pt>
                <c:pt idx="132101">
                  <c:v>3.492242662E-10</c:v>
                </c:pt>
                <c:pt idx="132102">
                  <c:v>2.2727495539999999E-10</c:v>
                </c:pt>
                <c:pt idx="132103">
                  <c:v>5.6975344219999996E-9</c:v>
                </c:pt>
                <c:pt idx="132104">
                  <c:v>3.429512447E-10</c:v>
                </c:pt>
                <c:pt idx="132105">
                  <c:v>9.4695205569999999E-11</c:v>
                </c:pt>
                <c:pt idx="132106">
                  <c:v>6.2007213630000001E-11</c:v>
                </c:pt>
                <c:pt idx="132107">
                  <c:v>3.041338725E-10</c:v>
                </c:pt>
                <c:pt idx="132108">
                  <c:v>6.6162286549999998E-11</c:v>
                </c:pt>
                <c:pt idx="132109">
                  <c:v>1.433434259E-11</c:v>
                </c:pt>
                <c:pt idx="132110">
                  <c:v>2.7621533480000001E-11</c:v>
                </c:pt>
                <c:pt idx="132111">
                  <c:v>8.2942830629999998E-12</c:v>
                </c:pt>
                <c:pt idx="132112">
                  <c:v>5.3692164619999999E-11</c:v>
                </c:pt>
                <c:pt idx="132113">
                  <c:v>5.573132602E-11</c:v>
                </c:pt>
                <c:pt idx="132114">
                  <c:v>5.1957030320000002E-11</c:v>
                </c:pt>
                <c:pt idx="132115">
                  <c:v>3.2031797010000001E-11</c:v>
                </c:pt>
                <c:pt idx="132116">
                  <c:v>5.418134728E-11</c:v>
                </c:pt>
                <c:pt idx="132117">
                  <c:v>4.337405996E-11</c:v>
                </c:pt>
                <c:pt idx="132118">
                  <c:v>2.682446722E-11</c:v>
                </c:pt>
                <c:pt idx="132119">
                  <c:v>4.6172438629999999E-11</c:v>
                </c:pt>
                <c:pt idx="132120">
                  <c:v>6.8254590140000006E-11</c:v>
                </c:pt>
                <c:pt idx="132121">
                  <c:v>1.7348454560000001E-11</c:v>
                </c:pt>
                <c:pt idx="132122">
                  <c:v>9.2076948670000001E-11</c:v>
                </c:pt>
                <c:pt idx="132123">
                  <c:v>4.4684738749999998E-11</c:v>
                </c:pt>
                <c:pt idx="132124">
                  <c:v>1.115857559E-10</c:v>
                </c:pt>
                <c:pt idx="132125">
                  <c:v>1.145826805E-10</c:v>
                </c:pt>
                <c:pt idx="132126">
                  <c:v>3.807559162E-10</c:v>
                </c:pt>
                <c:pt idx="132127">
                  <c:v>8.3811098140000002E-10</c:v>
                </c:pt>
                <c:pt idx="132128">
                  <c:v>1.1331594260000001E-10</c:v>
                </c:pt>
                <c:pt idx="132129">
                  <c:v>6.5445312190000005E-10</c:v>
                </c:pt>
                <c:pt idx="132130">
                  <c:v>8.7190280329999996E-10</c:v>
                </c:pt>
                <c:pt idx="132131">
                  <c:v>8.4676686090000005E-10</c:v>
                </c:pt>
                <c:pt idx="132132">
                  <c:v>4.3918464089999998E-10</c:v>
                </c:pt>
                <c:pt idx="132133">
                  <c:v>2.2697523749999999E-9</c:v>
                </c:pt>
                <c:pt idx="132134">
                  <c:v>2.9310498090000002E-9</c:v>
                </c:pt>
                <c:pt idx="132135">
                  <c:v>2.176162917E-7</c:v>
                </c:pt>
                <c:pt idx="132136">
                  <c:v>3.6447813710000002E-9</c:v>
                </c:pt>
                <c:pt idx="132137">
                  <c:v>1.9731431349999999E-10</c:v>
                </c:pt>
                <c:pt idx="132138">
                  <c:v>1.8770912289999999E-9</c:v>
                </c:pt>
                <c:pt idx="132139">
                  <c:v>2.8171303419999999E-9</c:v>
                </c:pt>
                <c:pt idx="132140">
                  <c:v>5.1228862720000003E-10</c:v>
                </c:pt>
                <c:pt idx="132141">
                  <c:v>6.5455579909999996E-10</c:v>
                </c:pt>
                <c:pt idx="132142">
                  <c:v>1.1226464679999999E-9</c:v>
                </c:pt>
                <c:pt idx="132143">
                  <c:v>3.7214905799999998E-9</c:v>
                </c:pt>
                <c:pt idx="132144">
                  <c:v>3.6790304159999999E-10</c:v>
                </c:pt>
                <c:pt idx="132145">
                  <c:v>6.1143133009999999E-10</c:v>
                </c:pt>
                <c:pt idx="132146">
                  <c:v>4.7578792449999995E-10</c:v>
                </c:pt>
                <c:pt idx="132147">
                  <c:v>8.0990995140000002E-10</c:v>
                </c:pt>
                <c:pt idx="132148">
                  <c:v>1.9041379230000001E-10</c:v>
                </c:pt>
                <c:pt idx="132149">
                  <c:v>2.3445278189999998E-10</c:v>
                </c:pt>
                <c:pt idx="132150">
                  <c:v>1.5936717839999999E-10</c:v>
                </c:pt>
                <c:pt idx="132151">
                  <c:v>1.3790033829999999E-10</c:v>
                </c:pt>
                <c:pt idx="132152">
                  <c:v>5.6032824899999998E-11</c:v>
                </c:pt>
                <c:pt idx="132153">
                  <c:v>5.5090409149999999E-11</c:v>
                </c:pt>
                <c:pt idx="132154">
                  <c:v>1.280946505E-11</c:v>
                </c:pt>
                <c:pt idx="132155">
                  <c:v>2.2540542809999999E-9</c:v>
                </c:pt>
                <c:pt idx="132156">
                  <c:v>4.2072829169999997E-12</c:v>
                </c:pt>
                <c:pt idx="132157">
                  <c:v>1.6105232390000001E-12</c:v>
                </c:pt>
                <c:pt idx="132158">
                  <c:v>8.6998298849999997E-13</c:v>
                </c:pt>
                <c:pt idx="132159">
                  <c:v>2.45655344E-11</c:v>
                </c:pt>
                <c:pt idx="132160">
                  <c:v>2.1258220499999999E-12</c:v>
                </c:pt>
                <c:pt idx="132161">
                  <c:v>2.7498437699999998E-12</c:v>
                </c:pt>
                <c:pt idx="132162">
                  <c:v>2.919156914E-12</c:v>
                </c:pt>
                <c:pt idx="132163">
                  <c:v>2.9721941870000003E-11</c:v>
                </c:pt>
                <c:pt idx="132164">
                  <c:v>4.5785201609999995E-13</c:v>
                </c:pt>
                <c:pt idx="132165">
                  <c:v>1.9944330980000001E-16</c:v>
                </c:pt>
                <c:pt idx="132166">
                  <c:v>5.9592623780000001E-13</c:v>
                </c:pt>
                <c:pt idx="132167">
                  <c:v>1.4606213100000001E-10</c:v>
                </c:pt>
                <c:pt idx="132168">
                  <c:v>1.364973916E-11</c:v>
                </c:pt>
                <c:pt idx="132169">
                  <c:v>2.234017851E-11</c:v>
                </c:pt>
                <c:pt idx="132170">
                  <c:v>3.0947485640000002E-11</c:v>
                </c:pt>
                <c:pt idx="132171">
                  <c:v>4.397253356E-10</c:v>
                </c:pt>
                <c:pt idx="132172">
                  <c:v>1.027908862E-10</c:v>
                </c:pt>
                <c:pt idx="132173">
                  <c:v>8.8631768949999997E-11</c:v>
                </c:pt>
                <c:pt idx="132174">
                  <c:v>1.2777834600000001E-10</c:v>
                </c:pt>
                <c:pt idx="132175">
                  <c:v>3.5815365819999997E-8</c:v>
                </c:pt>
                <c:pt idx="132176">
                  <c:v>6.8427975690000004E-10</c:v>
                </c:pt>
                <c:pt idx="132177">
                  <c:v>7.6545763329999999E-10</c:v>
                </c:pt>
                <c:pt idx="132178">
                  <c:v>3.2864202070000001E-10</c:v>
                </c:pt>
                <c:pt idx="132179">
                  <c:v>1.8807938280000001E-8</c:v>
                </c:pt>
                <c:pt idx="132180">
                  <c:v>4.062765921E-10</c:v>
                </c:pt>
                <c:pt idx="132181">
                  <c:v>4.0757882919999999E-10</c:v>
                </c:pt>
                <c:pt idx="132182">
                  <c:v>2.7089607820000001E-10</c:v>
                </c:pt>
                <c:pt idx="132183">
                  <c:v>9.4148467380000001E-9</c:v>
                </c:pt>
                <c:pt idx="132184">
                  <c:v>3.5724776910000001E-10</c:v>
                </c:pt>
                <c:pt idx="132185">
                  <c:v>8.8804008270000004E-11</c:v>
                </c:pt>
                <c:pt idx="132186">
                  <c:v>9.3074172080000002E-10</c:v>
                </c:pt>
                <c:pt idx="132187">
                  <c:v>4.7684961249999998E-8</c:v>
                </c:pt>
                <c:pt idx="132188">
                  <c:v>1.174481894E-9</c:v>
                </c:pt>
                <c:pt idx="132189">
                  <c:v>5.6104209280000003E-10</c:v>
                </c:pt>
                <c:pt idx="132190">
                  <c:v>1.62582072E-10</c:v>
                </c:pt>
                <c:pt idx="132191">
                  <c:v>2.1588811249999998E-9</c:v>
                </c:pt>
                <c:pt idx="132192">
                  <c:v>4.1611517429999998E-10</c:v>
                </c:pt>
                <c:pt idx="132193">
                  <c:v>1.3207548830000001E-10</c:v>
                </c:pt>
                <c:pt idx="132194">
                  <c:v>2.3855937509999999E-10</c:v>
                </c:pt>
                <c:pt idx="132195">
                  <c:v>1.0705980669999999E-8</c:v>
                </c:pt>
                <c:pt idx="132196">
                  <c:v>4.5183164449999999E-10</c:v>
                </c:pt>
                <c:pt idx="132197">
                  <c:v>1.8101368489999999E-10</c:v>
                </c:pt>
                <c:pt idx="132198">
                  <c:v>1.507319516E-11</c:v>
                </c:pt>
                <c:pt idx="132199">
                  <c:v>9.5917348460000009E-10</c:v>
                </c:pt>
                <c:pt idx="132200">
                  <c:v>4.906518497E-12</c:v>
                </c:pt>
                <c:pt idx="132201">
                  <c:v>1.156906923E-11</c:v>
                </c:pt>
                <c:pt idx="132202">
                  <c:v>1.758742196E-11</c:v>
                </c:pt>
                <c:pt idx="132203">
                  <c:v>5.412238815E-11</c:v>
                </c:pt>
                <c:pt idx="132204">
                  <c:v>3.439363384E-11</c:v>
                </c:pt>
                <c:pt idx="132205">
                  <c:v>1.4147020619999999E-11</c:v>
                </c:pt>
                <c:pt idx="132206">
                  <c:v>1.018495768E-10</c:v>
                </c:pt>
                <c:pt idx="132207">
                  <c:v>1.909931858E-9</c:v>
                </c:pt>
                <c:pt idx="132208">
                  <c:v>1.859292718E-10</c:v>
                </c:pt>
                <c:pt idx="132209">
                  <c:v>1.393874504E-10</c:v>
                </c:pt>
                <c:pt idx="132210">
                  <c:v>2.5938210669999999E-11</c:v>
                </c:pt>
                <c:pt idx="132211">
                  <c:v>1.1225170940000001E-11</c:v>
                </c:pt>
                <c:pt idx="132212">
                  <c:v>7.0890183439999995E-11</c:v>
                </c:pt>
                <c:pt idx="132213">
                  <c:v>4.3778154189999998E-11</c:v>
                </c:pt>
                <c:pt idx="132214">
                  <c:v>3.1826716479999997E-11</c:v>
                </c:pt>
                <c:pt idx="132215">
                  <c:v>6.0205359779999996E-11</c:v>
                </c:pt>
                <c:pt idx="132216">
                  <c:v>2.4977927419999998E-12</c:v>
                </c:pt>
                <c:pt idx="132217">
                  <c:v>4.8404816949999999E-11</c:v>
                </c:pt>
                <c:pt idx="132218">
                  <c:v>1.4719468339999999E-10</c:v>
                </c:pt>
                <c:pt idx="132219">
                  <c:v>1.8832174530000001E-9</c:v>
                </c:pt>
                <c:pt idx="132220">
                  <c:v>6.8139825429999998E-11</c:v>
                </c:pt>
                <c:pt idx="132221">
                  <c:v>2.5719997889999999E-11</c:v>
                </c:pt>
                <c:pt idx="132222">
                  <c:v>1.224879425E-11</c:v>
                </c:pt>
                <c:pt idx="132223">
                  <c:v>9.1385765720000004E-10</c:v>
                </c:pt>
                <c:pt idx="132224">
                  <c:v>1.387398385E-10</c:v>
                </c:pt>
                <c:pt idx="132225">
                  <c:v>4.1438468559999997E-11</c:v>
                </c:pt>
                <c:pt idx="132226">
                  <c:v>2.7711238669999999E-9</c:v>
                </c:pt>
                <c:pt idx="132227">
                  <c:v>5.1210241940000002E-8</c:v>
                </c:pt>
                <c:pt idx="132228">
                  <c:v>3.5549382209999998E-9</c:v>
                </c:pt>
                <c:pt idx="132229">
                  <c:v>3.0608675420000001E-9</c:v>
                </c:pt>
                <c:pt idx="132230">
                  <c:v>1.0097502960000001E-9</c:v>
                </c:pt>
                <c:pt idx="132231">
                  <c:v>3.6227760589999999E-9</c:v>
                </c:pt>
                <c:pt idx="132232">
                  <c:v>5.5720412900000005E-10</c:v>
                </c:pt>
                <c:pt idx="132233">
                  <c:v>7.8232492090000005E-10</c:v>
                </c:pt>
                <c:pt idx="132234">
                  <c:v>3.4877351650000002E-13</c:v>
                </c:pt>
                <c:pt idx="132235">
                  <c:v>1.0861548459999999E-9</c:v>
                </c:pt>
                <c:pt idx="132236">
                  <c:v>8.0153924870000003E-10</c:v>
                </c:pt>
                <c:pt idx="132237">
                  <c:v>9.7728742329999996E-10</c:v>
                </c:pt>
                <c:pt idx="132238">
                  <c:v>1.8523847480000001E-10</c:v>
                </c:pt>
                <c:pt idx="132239">
                  <c:v>3.7994143959999998E-9</c:v>
                </c:pt>
                <c:pt idx="132240">
                  <c:v>1.3961227460000001E-10</c:v>
                </c:pt>
                <c:pt idx="132241">
                  <c:v>8.4257526180000002E-11</c:v>
                </c:pt>
                <c:pt idx="132242">
                  <c:v>1.9889246759999999E-10</c:v>
                </c:pt>
                <c:pt idx="132243">
                  <c:v>4.9219419839999999E-11</c:v>
                </c:pt>
                <c:pt idx="132244">
                  <c:v>1.030739211E-10</c:v>
                </c:pt>
                <c:pt idx="132245">
                  <c:v>5.43948105E-11</c:v>
                </c:pt>
                <c:pt idx="132246">
                  <c:v>1.2355155000000001E-10</c:v>
                </c:pt>
                <c:pt idx="132247">
                  <c:v>1.470179328E-10</c:v>
                </c:pt>
                <c:pt idx="132248">
                  <c:v>5.2559840130000003E-12</c:v>
                </c:pt>
                <c:pt idx="132249">
                  <c:v>1.2912714809999999E-10</c:v>
                </c:pt>
                <c:pt idx="132250">
                  <c:v>5.00344885E-10</c:v>
                </c:pt>
                <c:pt idx="132251">
                  <c:v>9.1875025819999996E-10</c:v>
                </c:pt>
                <c:pt idx="132252">
                  <c:v>2.0609313120000001E-11</c:v>
                </c:pt>
                <c:pt idx="132253">
                  <c:v>9.1612633019999995E-11</c:v>
                </c:pt>
                <c:pt idx="132254">
                  <c:v>1.320930967E-10</c:v>
                </c:pt>
                <c:pt idx="132255">
                  <c:v>6.0397767519999997E-10</c:v>
                </c:pt>
                <c:pt idx="132256">
                  <c:v>2.6921779999999999E-11</c:v>
                </c:pt>
                <c:pt idx="132257">
                  <c:v>1.122323665E-10</c:v>
                </c:pt>
                <c:pt idx="132258">
                  <c:v>4.5433890089999999E-11</c:v>
                </c:pt>
                <c:pt idx="132259">
                  <c:v>4.1201300799999999E-10</c:v>
                </c:pt>
                <c:pt idx="132260">
                  <c:v>5.476759184E-11</c:v>
                </c:pt>
                <c:pt idx="132261">
                  <c:v>6.9421968599999997E-11</c:v>
                </c:pt>
                <c:pt idx="132262">
                  <c:v>1.9927300689999999E-11</c:v>
                </c:pt>
                <c:pt idx="132263">
                  <c:v>7.261810262E-11</c:v>
                </c:pt>
                <c:pt idx="132264">
                  <c:v>7.0433523169999995E-11</c:v>
                </c:pt>
                <c:pt idx="132265">
                  <c:v>7.5260078899999997E-11</c:v>
                </c:pt>
                <c:pt idx="132266">
                  <c:v>2.9875511199999998E-10</c:v>
                </c:pt>
                <c:pt idx="132267">
                  <c:v>2.6541071370000001E-9</c:v>
                </c:pt>
                <c:pt idx="132268">
                  <c:v>7.9631718379999995E-10</c:v>
                </c:pt>
                <c:pt idx="132269">
                  <c:v>5.3944584509999997E-10</c:v>
                </c:pt>
                <c:pt idx="132270">
                  <c:v>2.5454691510000002E-9</c:v>
                </c:pt>
                <c:pt idx="132271">
                  <c:v>4.1806463589999998E-9</c:v>
                </c:pt>
                <c:pt idx="132272">
                  <c:v>7.0006678920000004E-11</c:v>
                </c:pt>
                <c:pt idx="132273">
                  <c:v>2.2116071679999999E-12</c:v>
                </c:pt>
                <c:pt idx="132274">
                  <c:v>4.9487144029999997E-10</c:v>
                </c:pt>
                <c:pt idx="132275">
                  <c:v>1.394440162E-9</c:v>
                </c:pt>
                <c:pt idx="132276">
                  <c:v>4.1951761280000001E-11</c:v>
                </c:pt>
                <c:pt idx="132277">
                  <c:v>3.3319377070000001E-11</c:v>
                </c:pt>
                <c:pt idx="132278">
                  <c:v>7.5510830239999999E-10</c:v>
                </c:pt>
                <c:pt idx="132279">
                  <c:v>2.0679260909999998E-9</c:v>
                </c:pt>
                <c:pt idx="132280">
                  <c:v>1.8506113709999999E-10</c:v>
                </c:pt>
                <c:pt idx="132281">
                  <c:v>7.8137199219999999E-11</c:v>
                </c:pt>
                <c:pt idx="132282">
                  <c:v>2.5759080959999999E-10</c:v>
                </c:pt>
                <c:pt idx="132283">
                  <c:v>1.1746851249999999E-9</c:v>
                </c:pt>
                <c:pt idx="132284">
                  <c:v>4.6510556499999998E-11</c:v>
                </c:pt>
                <c:pt idx="132285">
                  <c:v>4.6725954780000001E-11</c:v>
                </c:pt>
                <c:pt idx="132286">
                  <c:v>2.4868647609999999E-10</c:v>
                </c:pt>
                <c:pt idx="132287">
                  <c:v>2.1979037849999998E-9</c:v>
                </c:pt>
                <c:pt idx="132288">
                  <c:v>2.0783754240000001E-10</c:v>
                </c:pt>
                <c:pt idx="132289">
                  <c:v>4.4207641520000001E-10</c:v>
                </c:pt>
                <c:pt idx="132290">
                  <c:v>4.9512667570000004E-10</c:v>
                </c:pt>
                <c:pt idx="132291">
                  <c:v>1.3143900080000001E-10</c:v>
                </c:pt>
                <c:pt idx="132292">
                  <c:v>7.3565934860000001E-11</c:v>
                </c:pt>
                <c:pt idx="132293">
                  <c:v>1.0655916379999999E-10</c:v>
                </c:pt>
                <c:pt idx="132294">
                  <c:v>1.7773675259999999E-10</c:v>
                </c:pt>
                <c:pt idx="132295">
                  <c:v>2.0250631769999998E-11</c:v>
                </c:pt>
                <c:pt idx="132296">
                  <c:v>1.126097544E-10</c:v>
                </c:pt>
                <c:pt idx="132297">
                  <c:v>2.4241986189999998E-10</c:v>
                </c:pt>
                <c:pt idx="132298">
                  <c:v>1.4758062910000001E-9</c:v>
                </c:pt>
                <c:pt idx="132299">
                  <c:v>2.3813653529999998E-9</c:v>
                </c:pt>
                <c:pt idx="132300">
                  <c:v>7.6505165690000005E-10</c:v>
                </c:pt>
                <c:pt idx="132301">
                  <c:v>1.2037953670000001E-10</c:v>
                </c:pt>
                <c:pt idx="132302">
                  <c:v>5.3296588210000005E-10</c:v>
                </c:pt>
                <c:pt idx="132303">
                  <c:v>4.0925302740000002E-10</c:v>
                </c:pt>
                <c:pt idx="132304">
                  <c:v>2.7377263570000002E-10</c:v>
                </c:pt>
                <c:pt idx="132305">
                  <c:v>8.6024281510000006E-12</c:v>
                </c:pt>
                <c:pt idx="132306">
                  <c:v>3.730804876E-10</c:v>
                </c:pt>
                <c:pt idx="132307">
                  <c:v>1.4957026749999999E-9</c:v>
                </c:pt>
                <c:pt idx="132308">
                  <c:v>4.2354087979999999E-10</c:v>
                </c:pt>
                <c:pt idx="132309">
                  <c:v>3.2652958299999998E-10</c:v>
                </c:pt>
                <c:pt idx="132310">
                  <c:v>2.1390154369999998E-9</c:v>
                </c:pt>
                <c:pt idx="132311">
                  <c:v>6.0782829339999996E-10</c:v>
                </c:pt>
                <c:pt idx="132312">
                  <c:v>1.3123845880000001E-10</c:v>
                </c:pt>
                <c:pt idx="132313">
                  <c:v>7.3785576930000006E-11</c:v>
                </c:pt>
                <c:pt idx="132314">
                  <c:v>9.1471967300000003E-11</c:v>
                </c:pt>
                <c:pt idx="132315">
                  <c:v>4.820468303E-11</c:v>
                </c:pt>
                <c:pt idx="132316">
                  <c:v>9.4573872619999995E-11</c:v>
                </c:pt>
                <c:pt idx="132317">
                  <c:v>1.8456803329999999E-10</c:v>
                </c:pt>
                <c:pt idx="132318">
                  <c:v>1.5047471400000001E-9</c:v>
                </c:pt>
                <c:pt idx="132319">
                  <c:v>1.4036209269999999E-9</c:v>
                </c:pt>
                <c:pt idx="132320">
                  <c:v>1.250637464E-9</c:v>
                </c:pt>
                <c:pt idx="132321">
                  <c:v>6.3601664089999998E-10</c:v>
                </c:pt>
                <c:pt idx="132322">
                  <c:v>8.7317694740000004E-10</c:v>
                </c:pt>
                <c:pt idx="132323">
                  <c:v>1.122816459E-10</c:v>
                </c:pt>
                <c:pt idx="132324">
                  <c:v>4.5424504310000001E-10</c:v>
                </c:pt>
                <c:pt idx="132325">
                  <c:v>2.303437931E-10</c:v>
                </c:pt>
                <c:pt idx="132326">
                  <c:v>3.3800436600000002E-10</c:v>
                </c:pt>
                <c:pt idx="132327">
                  <c:v>2.8192215960000001E-10</c:v>
                </c:pt>
                <c:pt idx="132328">
                  <c:v>8.0624957380000004E-10</c:v>
                </c:pt>
                <c:pt idx="132329">
                  <c:v>3.807064325E-10</c:v>
                </c:pt>
                <c:pt idx="132330">
                  <c:v>3.095149881E-9</c:v>
                </c:pt>
                <c:pt idx="132331">
                  <c:v>9.7269779079999991E-10</c:v>
                </c:pt>
                <c:pt idx="132332">
                  <c:v>1.6055729770000001E-10</c:v>
                </c:pt>
                <c:pt idx="132333">
                  <c:v>1.8449862609999999E-10</c:v>
                </c:pt>
                <c:pt idx="132334">
                  <c:v>1.6368937289999999E-10</c:v>
                </c:pt>
                <c:pt idx="132335">
                  <c:v>7.9816087329999994E-11</c:v>
                </c:pt>
                <c:pt idx="132336">
                  <c:v>6.8832543720000001E-11</c:v>
                </c:pt>
                <c:pt idx="132337">
                  <c:v>6.8306788000000002E-11</c:v>
                </c:pt>
                <c:pt idx="132338">
                  <c:v>4.9202478500000004E-10</c:v>
                </c:pt>
                <c:pt idx="132339">
                  <c:v>2.9390358529999999E-10</c:v>
                </c:pt>
                <c:pt idx="132340">
                  <c:v>8.4601466389999998E-10</c:v>
                </c:pt>
                <c:pt idx="132341">
                  <c:v>1.222231362E-9</c:v>
                </c:pt>
                <c:pt idx="132342">
                  <c:v>3.0724905080000001E-9</c:v>
                </c:pt>
                <c:pt idx="132343">
                  <c:v>1.2657318139999999E-9</c:v>
                </c:pt>
                <c:pt idx="132344">
                  <c:v>1.9972654950000001E-10</c:v>
                </c:pt>
                <c:pt idx="132345">
                  <c:v>5.1818101230000001E-10</c:v>
                </c:pt>
                <c:pt idx="132346">
                  <c:v>2.5478344370000002E-10</c:v>
                </c:pt>
                <c:pt idx="132347">
                  <c:v>8.8942051710000003E-11</c:v>
                </c:pt>
                <c:pt idx="132348">
                  <c:v>7.79174455E-10</c:v>
                </c:pt>
                <c:pt idx="132349">
                  <c:v>9.745784814000001E-10</c:v>
                </c:pt>
                <c:pt idx="132350">
                  <c:v>4.6221674940000003E-9</c:v>
                </c:pt>
                <c:pt idx="132351">
                  <c:v>2.4827544090000002E-9</c:v>
                </c:pt>
                <c:pt idx="132352">
                  <c:v>1.141389241E-10</c:v>
                </c:pt>
                <c:pt idx="132353">
                  <c:v>6.9750811140000004E-10</c:v>
                </c:pt>
                <c:pt idx="132354">
                  <c:v>1.9259706329999999E-9</c:v>
                </c:pt>
                <c:pt idx="132355">
                  <c:v>1.48344156E-10</c:v>
                </c:pt>
                <c:pt idx="132356">
                  <c:v>3.265355405E-10</c:v>
                </c:pt>
                <c:pt idx="132357">
                  <c:v>2.5878320549999999E-10</c:v>
                </c:pt>
                <c:pt idx="132358">
                  <c:v>1.4103162909999999E-9</c:v>
                </c:pt>
                <c:pt idx="132359">
                  <c:v>7.3350305529999996E-10</c:v>
                </c:pt>
                <c:pt idx="132360">
                  <c:v>3.84364921E-10</c:v>
                </c:pt>
                <c:pt idx="132361">
                  <c:v>3.6126951479999998E-11</c:v>
                </c:pt>
                <c:pt idx="132362">
                  <c:v>1.9249645470000001E-10</c:v>
                </c:pt>
                <c:pt idx="132363">
                  <c:v>5.0725016309999997E-11</c:v>
                </c:pt>
                <c:pt idx="132364">
                  <c:v>4.0612573679999999E-11</c:v>
                </c:pt>
                <c:pt idx="132365">
                  <c:v>6.1973265450000003E-11</c:v>
                </c:pt>
                <c:pt idx="132366">
                  <c:v>3.9718840739999998E-11</c:v>
                </c:pt>
                <c:pt idx="132367">
                  <c:v>1.2864480500000001E-10</c:v>
                </c:pt>
                <c:pt idx="132368">
                  <c:v>4.6897326980000003E-11</c:v>
                </c:pt>
                <c:pt idx="132369">
                  <c:v>1.764998369E-10</c:v>
                </c:pt>
                <c:pt idx="132370">
                  <c:v>2.1292561789999999E-10</c:v>
                </c:pt>
                <c:pt idx="132371">
                  <c:v>3.0503325460000002E-10</c:v>
                </c:pt>
                <c:pt idx="132372">
                  <c:v>2.1593685090000001E-11</c:v>
                </c:pt>
                <c:pt idx="132373">
                  <c:v>1.50563228E-10</c:v>
                </c:pt>
                <c:pt idx="132374">
                  <c:v>4.4415770579999998E-10</c:v>
                </c:pt>
                <c:pt idx="132375">
                  <c:v>1.7225533720000001E-11</c:v>
                </c:pt>
                <c:pt idx="132376">
                  <c:v>1.2668654460000001E-10</c:v>
                </c:pt>
                <c:pt idx="132377">
                  <c:v>1.1627603079999999E-10</c:v>
                </c:pt>
                <c:pt idx="132378">
                  <c:v>2.016749011E-10</c:v>
                </c:pt>
                <c:pt idx="132379">
                  <c:v>4.1182835030000001E-11</c:v>
                </c:pt>
                <c:pt idx="132380">
                  <c:v>5.647456597E-11</c:v>
                </c:pt>
                <c:pt idx="132381">
                  <c:v>3.7501756819999999E-11</c:v>
                </c:pt>
                <c:pt idx="132382">
                  <c:v>1.225834294E-9</c:v>
                </c:pt>
                <c:pt idx="132383">
                  <c:v>2.985891663E-10</c:v>
                </c:pt>
                <c:pt idx="132384">
                  <c:v>7.3152262539999997E-11</c:v>
                </c:pt>
                <c:pt idx="132385">
                  <c:v>1.025058326E-11</c:v>
                </c:pt>
                <c:pt idx="132386">
                  <c:v>6.5143625979999994E-11</c:v>
                </c:pt>
                <c:pt idx="132387">
                  <c:v>1.283632393E-10</c:v>
                </c:pt>
                <c:pt idx="132388">
                  <c:v>1.089970988E-11</c:v>
                </c:pt>
                <c:pt idx="132389">
                  <c:v>1.091083131E-10</c:v>
                </c:pt>
                <c:pt idx="132390">
                  <c:v>2.0020496730000001E-11</c:v>
                </c:pt>
                <c:pt idx="132391">
                  <c:v>7.5221658729999997E-11</c:v>
                </c:pt>
                <c:pt idx="132392">
                  <c:v>7.4691817010000004E-11</c:v>
                </c:pt>
                <c:pt idx="132393">
                  <c:v>2.6781311200000002E-10</c:v>
                </c:pt>
                <c:pt idx="132394">
                  <c:v>2.1980637220000001E-10</c:v>
                </c:pt>
                <c:pt idx="132395">
                  <c:v>4.5644428249999999E-12</c:v>
                </c:pt>
                <c:pt idx="132396">
                  <c:v>3.2647136780000001E-10</c:v>
                </c:pt>
                <c:pt idx="132397">
                  <c:v>4.3024531349999999E-10</c:v>
                </c:pt>
                <c:pt idx="132398">
                  <c:v>1.3800743220000001E-10</c:v>
                </c:pt>
                <c:pt idx="132399">
                  <c:v>1.8337199489999999E-10</c:v>
                </c:pt>
                <c:pt idx="132400">
                  <c:v>1.0048308479999999E-9</c:v>
                </c:pt>
                <c:pt idx="132401">
                  <c:v>1.632301063E-9</c:v>
                </c:pt>
                <c:pt idx="132402">
                  <c:v>2.9881305649999997E-8</c:v>
                </c:pt>
                <c:pt idx="132403">
                  <c:v>1.9040639220000001E-9</c:v>
                </c:pt>
                <c:pt idx="132404">
                  <c:v>2.190532035E-11</c:v>
                </c:pt>
                <c:pt idx="132405">
                  <c:v>2.7001887329999998E-10</c:v>
                </c:pt>
                <c:pt idx="132406">
                  <c:v>2.8973300529999999E-10</c:v>
                </c:pt>
                <c:pt idx="132407">
                  <c:v>4.6597102180000001E-11</c:v>
                </c:pt>
                <c:pt idx="132408">
                  <c:v>4.213566851E-11</c:v>
                </c:pt>
                <c:pt idx="132409">
                  <c:v>7.5548547229999994E-11</c:v>
                </c:pt>
                <c:pt idx="132410">
                  <c:v>1.083233946E-10</c:v>
                </c:pt>
                <c:pt idx="132411">
                  <c:v>1.9727058710000001E-11</c:v>
                </c:pt>
                <c:pt idx="132412">
                  <c:v>2.0470041629999999E-11</c:v>
                </c:pt>
                <c:pt idx="132413">
                  <c:v>1.1664515350000001E-11</c:v>
                </c:pt>
                <c:pt idx="132414">
                  <c:v>3.9603292460000003E-11</c:v>
                </c:pt>
                <c:pt idx="132415">
                  <c:v>8.7520862959999997E-12</c:v>
                </c:pt>
                <c:pt idx="132416">
                  <c:v>1.6246890380000001E-12</c:v>
                </c:pt>
                <c:pt idx="132417">
                  <c:v>3.902213673E-12</c:v>
                </c:pt>
                <c:pt idx="132418">
                  <c:v>5.5268701150000002E-11</c:v>
                </c:pt>
                <c:pt idx="132419">
                  <c:v>2.8421703279999999E-12</c:v>
                </c:pt>
                <c:pt idx="132420">
                  <c:v>2.4620139609999998E-12</c:v>
                </c:pt>
                <c:pt idx="132421">
                  <c:v>3.549608689E-11</c:v>
                </c:pt>
                <c:pt idx="132422">
                  <c:v>1.057854162E-9</c:v>
                </c:pt>
                <c:pt idx="132423">
                  <c:v>3.55799078E-11</c:v>
                </c:pt>
                <c:pt idx="132424">
                  <c:v>7.6186621310000008E-12</c:v>
                </c:pt>
                <c:pt idx="132425">
                  <c:v>9.8651620730000004E-12</c:v>
                </c:pt>
                <c:pt idx="132426">
                  <c:v>3.6837281140000002E-11</c:v>
                </c:pt>
                <c:pt idx="132427">
                  <c:v>1.4651288160000001E-11</c:v>
                </c:pt>
                <c:pt idx="132428">
                  <c:v>2.776481093E-11</c:v>
                </c:pt>
                <c:pt idx="132429">
                  <c:v>5.401334506E-11</c:v>
                </c:pt>
                <c:pt idx="132430">
                  <c:v>4.8597191499999998E-10</c:v>
                </c:pt>
                <c:pt idx="132431">
                  <c:v>7.8629010809999995E-11</c:v>
                </c:pt>
                <c:pt idx="132432">
                  <c:v>1.274633638E-10</c:v>
                </c:pt>
                <c:pt idx="132433">
                  <c:v>6.8284505259999997E-11</c:v>
                </c:pt>
                <c:pt idx="132434">
                  <c:v>4.2608414230000001E-9</c:v>
                </c:pt>
                <c:pt idx="132435">
                  <c:v>4.9687683049999997E-11</c:v>
                </c:pt>
                <c:pt idx="132436">
                  <c:v>1.348680246E-10</c:v>
                </c:pt>
                <c:pt idx="132437">
                  <c:v>1.5750416949999999E-10</c:v>
                </c:pt>
                <c:pt idx="132438">
                  <c:v>1.469223031E-9</c:v>
                </c:pt>
                <c:pt idx="132439">
                  <c:v>8.949388642E-11</c:v>
                </c:pt>
                <c:pt idx="132440">
                  <c:v>2.3122994850000001E-10</c:v>
                </c:pt>
                <c:pt idx="132441">
                  <c:v>1.513401379E-10</c:v>
                </c:pt>
                <c:pt idx="132442">
                  <c:v>3.6919116869999999E-8</c:v>
                </c:pt>
                <c:pt idx="132443">
                  <c:v>3.0990630439999999E-10</c:v>
                </c:pt>
                <c:pt idx="132444">
                  <c:v>8.9152578490000003E-11</c:v>
                </c:pt>
                <c:pt idx="132445">
                  <c:v>4.9039739709999998E-10</c:v>
                </c:pt>
                <c:pt idx="132446">
                  <c:v>9.2975389910000005E-9</c:v>
                </c:pt>
                <c:pt idx="132447">
                  <c:v>1.1638224559999999E-10</c:v>
                </c:pt>
                <c:pt idx="132448">
                  <c:v>1.2820992120000001E-10</c:v>
                </c:pt>
                <c:pt idx="132449">
                  <c:v>1.498916318E-10</c:v>
                </c:pt>
                <c:pt idx="132450">
                  <c:v>2.1989230479999999E-9</c:v>
                </c:pt>
                <c:pt idx="132451">
                  <c:v>7.3650238779999995E-11</c:v>
                </c:pt>
                <c:pt idx="132452">
                  <c:v>7.5904106770000004E-11</c:v>
                </c:pt>
                <c:pt idx="132453">
                  <c:v>2.5631957379999999E-11</c:v>
                </c:pt>
                <c:pt idx="132454">
                  <c:v>6.0241609439999998E-9</c:v>
                </c:pt>
                <c:pt idx="132455">
                  <c:v>3.0113773679999998E-11</c:v>
                </c:pt>
                <c:pt idx="132456">
                  <c:v>1.743724976E-11</c:v>
                </c:pt>
                <c:pt idx="132457">
                  <c:v>1.1975058000000001E-11</c:v>
                </c:pt>
                <c:pt idx="132458">
                  <c:v>6.7359380389999999E-11</c:v>
                </c:pt>
                <c:pt idx="132459">
                  <c:v>3.3507982320000002E-12</c:v>
                </c:pt>
                <c:pt idx="132460">
                  <c:v>1.1733847000000001E-12</c:v>
                </c:pt>
                <c:pt idx="132461">
                  <c:v>1.9281538279999999E-13</c:v>
                </c:pt>
                <c:pt idx="132462">
                  <c:v>7.3286804650000005E-15</c:v>
                </c:pt>
                <c:pt idx="132463">
                  <c:v>2.497662201E-13</c:v>
                </c:pt>
                <c:pt idx="132464">
                  <c:v>7.0156923640000001E-13</c:v>
                </c:pt>
                <c:pt idx="132465">
                  <c:v>9.2595912379999996E-13</c:v>
                </c:pt>
                <c:pt idx="132466">
                  <c:v>6.1735416720000005E-11</c:v>
                </c:pt>
                <c:pt idx="132467">
                  <c:v>6.4328511589999998E-13</c:v>
                </c:pt>
                <c:pt idx="132468">
                  <c:v>5.1758916719999999E-13</c:v>
                </c:pt>
                <c:pt idx="132469">
                  <c:v>3.5885335580000001E-13</c:v>
                </c:pt>
                <c:pt idx="132470">
                  <c:v>1.4028234980000001E-13</c:v>
                </c:pt>
                <c:pt idx="132471">
                  <c:v>6.0584633600000004E-13</c:v>
                </c:pt>
                <c:pt idx="132472">
                  <c:v>1.370872684E-12</c:v>
                </c:pt>
                <c:pt idx="132473">
                  <c:v>9.289658835E-12</c:v>
                </c:pt>
                <c:pt idx="132474">
                  <c:v>2.5498133119999999E-9</c:v>
                </c:pt>
                <c:pt idx="132475">
                  <c:v>4.5565828249999998E-11</c:v>
                </c:pt>
                <c:pt idx="132476">
                  <c:v>3.7940622710000001E-11</c:v>
                </c:pt>
                <c:pt idx="132477">
                  <c:v>1.088039936E-11</c:v>
                </c:pt>
                <c:pt idx="132478">
                  <c:v>1.9802845850000001E-10</c:v>
                </c:pt>
                <c:pt idx="132479">
                  <c:v>8.0736624360000002E-11</c:v>
                </c:pt>
                <c:pt idx="132480">
                  <c:v>6.6345677729999997E-11</c:v>
                </c:pt>
                <c:pt idx="132481">
                  <c:v>4.4204345150000002E-11</c:v>
                </c:pt>
                <c:pt idx="132482">
                  <c:v>3.2495490029999999E-9</c:v>
                </c:pt>
                <c:pt idx="132483">
                  <c:v>3.0938539180000001E-10</c:v>
                </c:pt>
                <c:pt idx="132484">
                  <c:v>3.0545942060000001E-10</c:v>
                </c:pt>
                <c:pt idx="132485">
                  <c:v>5.2965587470000002E-11</c:v>
                </c:pt>
                <c:pt idx="132486">
                  <c:v>1.0472006250000001E-8</c:v>
                </c:pt>
                <c:pt idx="132487">
                  <c:v>6.9736542069999995E-11</c:v>
                </c:pt>
                <c:pt idx="132488">
                  <c:v>5.5434453420000001E-11</c:v>
                </c:pt>
                <c:pt idx="132489">
                  <c:v>1.037772521E-10</c:v>
                </c:pt>
                <c:pt idx="132490">
                  <c:v>1.1210849690000001E-9</c:v>
                </c:pt>
                <c:pt idx="132491">
                  <c:v>8.2463733799999996E-11</c:v>
                </c:pt>
                <c:pt idx="132492">
                  <c:v>2.1167166309999999E-11</c:v>
                </c:pt>
                <c:pt idx="132493">
                  <c:v>8.9070457960000003E-10</c:v>
                </c:pt>
                <c:pt idx="132494">
                  <c:v>4.797625925E-8</c:v>
                </c:pt>
                <c:pt idx="132495">
                  <c:v>1.159759755E-9</c:v>
                </c:pt>
                <c:pt idx="132496">
                  <c:v>7.0607651639999997E-10</c:v>
                </c:pt>
                <c:pt idx="132497">
                  <c:v>1.023038769E-10</c:v>
                </c:pt>
                <c:pt idx="132498">
                  <c:v>1.5859227750000001E-9</c:v>
                </c:pt>
                <c:pt idx="132499">
                  <c:v>1.075538986E-10</c:v>
                </c:pt>
                <c:pt idx="132500">
                  <c:v>1.1269996869999999E-10</c:v>
                </c:pt>
                <c:pt idx="132501">
                  <c:v>6.3712630339999999E-12</c:v>
                </c:pt>
                <c:pt idx="132502">
                  <c:v>2.6542155260000002E-10</c:v>
                </c:pt>
                <c:pt idx="132503">
                  <c:v>6.4138088489999996E-11</c:v>
                </c:pt>
                <c:pt idx="132504">
                  <c:v>7.2716453459999995E-11</c:v>
                </c:pt>
                <c:pt idx="132505">
                  <c:v>1.465737299E-11</c:v>
                </c:pt>
                <c:pt idx="132506">
                  <c:v>2.8595940669999998E-10</c:v>
                </c:pt>
                <c:pt idx="132507">
                  <c:v>1.7835004059999999E-11</c:v>
                </c:pt>
                <c:pt idx="132508">
                  <c:v>1.395557774E-11</c:v>
                </c:pt>
                <c:pt idx="132509">
                  <c:v>1.173848502E-11</c:v>
                </c:pt>
                <c:pt idx="132510">
                  <c:v>9.6982110160000002E-12</c:v>
                </c:pt>
                <c:pt idx="132511">
                  <c:v>1.3469204959999999E-11</c:v>
                </c:pt>
                <c:pt idx="132512">
                  <c:v>1.353231591E-11</c:v>
                </c:pt>
                <c:pt idx="132513">
                  <c:v>1.3586877240000001E-11</c:v>
                </c:pt>
                <c:pt idx="132514">
                  <c:v>1.433413696E-11</c:v>
                </c:pt>
                <c:pt idx="132515">
                  <c:v>2.0751647139999999E-11</c:v>
                </c:pt>
                <c:pt idx="132516">
                  <c:v>3.212834737E-11</c:v>
                </c:pt>
                <c:pt idx="132517">
                  <c:v>8.4515142219999999E-12</c:v>
                </c:pt>
                <c:pt idx="132518">
                  <c:v>1.8468023709999999E-10</c:v>
                </c:pt>
                <c:pt idx="132519">
                  <c:v>3.6181770429999998E-11</c:v>
                </c:pt>
                <c:pt idx="132520">
                  <c:v>5.2635978759999999E-11</c:v>
                </c:pt>
                <c:pt idx="132521">
                  <c:v>1.359218479E-11</c:v>
                </c:pt>
                <c:pt idx="132522">
                  <c:v>1.9223870839999999E-10</c:v>
                </c:pt>
                <c:pt idx="132523">
                  <c:v>9.7383861159999998E-11</c:v>
                </c:pt>
                <c:pt idx="132524">
                  <c:v>9.192343266E-11</c:v>
                </c:pt>
                <c:pt idx="132525">
                  <c:v>8.0790214469999998E-11</c:v>
                </c:pt>
                <c:pt idx="132526">
                  <c:v>3.1420585840000001E-10</c:v>
                </c:pt>
                <c:pt idx="132527">
                  <c:v>1.7490182439999999E-10</c:v>
                </c:pt>
                <c:pt idx="132528">
                  <c:v>1.116149884E-10</c:v>
                </c:pt>
                <c:pt idx="132529">
                  <c:v>4.9297619770000002E-10</c:v>
                </c:pt>
                <c:pt idx="132530">
                  <c:v>1.600963086E-9</c:v>
                </c:pt>
                <c:pt idx="132531">
                  <c:v>4.060564005E-10</c:v>
                </c:pt>
                <c:pt idx="132532">
                  <c:v>1.3545910479999999E-10</c:v>
                </c:pt>
                <c:pt idx="132533">
                  <c:v>2.6960635970000002E-9</c:v>
                </c:pt>
                <c:pt idx="132534">
                  <c:v>3.5830553750000001E-8</c:v>
                </c:pt>
                <c:pt idx="132535">
                  <c:v>5.2106238119999996E-9</c:v>
                </c:pt>
                <c:pt idx="132536">
                  <c:v>3.3197601000000002E-9</c:v>
                </c:pt>
                <c:pt idx="132537">
                  <c:v>3.8654626839999997E-9</c:v>
                </c:pt>
                <c:pt idx="132538">
                  <c:v>1.8549335580000001E-8</c:v>
                </c:pt>
                <c:pt idx="132539">
                  <c:v>2.4377222E-11</c:v>
                </c:pt>
                <c:pt idx="132540">
                  <c:v>8.6258563490000003E-11</c:v>
                </c:pt>
                <c:pt idx="132541">
                  <c:v>2.1371557279999999E-10</c:v>
                </c:pt>
                <c:pt idx="132542">
                  <c:v>1.9157159040000002E-9</c:v>
                </c:pt>
                <c:pt idx="132543">
                  <c:v>4.3040392360000002E-11</c:v>
                </c:pt>
                <c:pt idx="132544">
                  <c:v>6.8484785189999996E-11</c:v>
                </c:pt>
                <c:pt idx="132545">
                  <c:v>5.27189318E-10</c:v>
                </c:pt>
                <c:pt idx="132546">
                  <c:v>1.8294635389999999E-9</c:v>
                </c:pt>
                <c:pt idx="132547">
                  <c:v>1.7834010939999999E-10</c:v>
                </c:pt>
                <c:pt idx="132548">
                  <c:v>8.7844000449999998E-12</c:v>
                </c:pt>
                <c:pt idx="132549">
                  <c:v>9.7864874419999994E-11</c:v>
                </c:pt>
                <c:pt idx="132550">
                  <c:v>4.9029776399999998E-10</c:v>
                </c:pt>
                <c:pt idx="132551">
                  <c:v>2.073765871E-11</c:v>
                </c:pt>
                <c:pt idx="132552">
                  <c:v>7.349632917E-12</c:v>
                </c:pt>
                <c:pt idx="132553">
                  <c:v>3.0360897669999998E-11</c:v>
                </c:pt>
                <c:pt idx="132554">
                  <c:v>4.8351283109999999E-10</c:v>
                </c:pt>
                <c:pt idx="132555">
                  <c:v>1.9844337850000001E-12</c:v>
                </c:pt>
                <c:pt idx="132556">
                  <c:v>3.7696820850000001E-11</c:v>
                </c:pt>
                <c:pt idx="132557">
                  <c:v>7.2387420489999996E-11</c:v>
                </c:pt>
                <c:pt idx="132558">
                  <c:v>4.1222989390000001E-11</c:v>
                </c:pt>
                <c:pt idx="132559">
                  <c:v>3.6498956289999999E-11</c:v>
                </c:pt>
                <c:pt idx="132560">
                  <c:v>3.8360543859999999E-11</c:v>
                </c:pt>
                <c:pt idx="132561">
                  <c:v>3.7883411330000003E-11</c:v>
                </c:pt>
                <c:pt idx="132562">
                  <c:v>4.6952911809999997E-11</c:v>
                </c:pt>
                <c:pt idx="132563">
                  <c:v>3.6552343180000002E-11</c:v>
                </c:pt>
                <c:pt idx="132564">
                  <c:v>2.62002963E-11</c:v>
                </c:pt>
                <c:pt idx="132565">
                  <c:v>6.6027844650000003E-12</c:v>
                </c:pt>
                <c:pt idx="132566">
                  <c:v>1.852178397E-10</c:v>
                </c:pt>
                <c:pt idx="132567">
                  <c:v>5.3537146539999999E-11</c:v>
                </c:pt>
                <c:pt idx="132568">
                  <c:v>1.788959585E-10</c:v>
                </c:pt>
                <c:pt idx="132569">
                  <c:v>4.5069256270000001E-11</c:v>
                </c:pt>
                <c:pt idx="132570">
                  <c:v>2.4368851809999998E-10</c:v>
                </c:pt>
                <c:pt idx="132571">
                  <c:v>1.3056756349999999E-10</c:v>
                </c:pt>
                <c:pt idx="132572">
                  <c:v>2.4402908620000001E-10</c:v>
                </c:pt>
                <c:pt idx="132573">
                  <c:v>8.5576933470000002E-11</c:v>
                </c:pt>
                <c:pt idx="132574">
                  <c:v>1.7707639409999999E-9</c:v>
                </c:pt>
                <c:pt idx="132575">
                  <c:v>1.8570169859999999E-9</c:v>
                </c:pt>
                <c:pt idx="132576">
                  <c:v>3.0230232599999998E-9</c:v>
                </c:pt>
                <c:pt idx="132577">
                  <c:v>7.1211508810000003E-9</c:v>
                </c:pt>
                <c:pt idx="132578">
                  <c:v>1.955266341E-8</c:v>
                </c:pt>
                <c:pt idx="132579">
                  <c:v>1.826502599E-10</c:v>
                </c:pt>
                <c:pt idx="132580">
                  <c:v>3.5146356330000002E-10</c:v>
                </c:pt>
                <c:pt idx="132581">
                  <c:v>7.8823319249999998E-10</c:v>
                </c:pt>
                <c:pt idx="132582">
                  <c:v>8.4044439119999997E-10</c:v>
                </c:pt>
                <c:pt idx="132583">
                  <c:v>1.2124020309999999E-10</c:v>
                </c:pt>
                <c:pt idx="132584">
                  <c:v>5.376657664E-10</c:v>
                </c:pt>
                <c:pt idx="132585">
                  <c:v>6.185837676E-9</c:v>
                </c:pt>
                <c:pt idx="132586">
                  <c:v>1.116257393E-8</c:v>
                </c:pt>
                <c:pt idx="132587">
                  <c:v>3.9415940029999999E-9</c:v>
                </c:pt>
                <c:pt idx="132588">
                  <c:v>2.1566617230000001E-9</c:v>
                </c:pt>
                <c:pt idx="132589">
                  <c:v>1.497156754E-9</c:v>
                </c:pt>
                <c:pt idx="132590">
                  <c:v>8.7218735580000005E-10</c:v>
                </c:pt>
                <c:pt idx="132591">
                  <c:v>5.290404224E-10</c:v>
                </c:pt>
                <c:pt idx="132592">
                  <c:v>3.6633432110000001E-10</c:v>
                </c:pt>
                <c:pt idx="132593">
                  <c:v>1.5479177950000001E-10</c:v>
                </c:pt>
                <c:pt idx="132594">
                  <c:v>1.8374930760000001E-10</c:v>
                </c:pt>
                <c:pt idx="132595">
                  <c:v>6.8159037320000002E-10</c:v>
                </c:pt>
                <c:pt idx="132596">
                  <c:v>3.27196963E-10</c:v>
                </c:pt>
                <c:pt idx="132597">
                  <c:v>7.9625327859999996E-10</c:v>
                </c:pt>
                <c:pt idx="132598">
                  <c:v>6.8568787089999997E-10</c:v>
                </c:pt>
                <c:pt idx="132599">
                  <c:v>6.1931708400000004E-11</c:v>
                </c:pt>
                <c:pt idx="132600">
                  <c:v>1.116242274E-10</c:v>
                </c:pt>
                <c:pt idx="132601">
                  <c:v>1.012885431E-10</c:v>
                </c:pt>
                <c:pt idx="132602">
                  <c:v>4.8896383479999998E-11</c:v>
                </c:pt>
                <c:pt idx="132603">
                  <c:v>4.9302507899999997E-11</c:v>
                </c:pt>
                <c:pt idx="132604">
                  <c:v>4.3556264169999999E-11</c:v>
                </c:pt>
                <c:pt idx="132605">
                  <c:v>4.731994373E-11</c:v>
                </c:pt>
                <c:pt idx="132606">
                  <c:v>1.995427865E-12</c:v>
                </c:pt>
                <c:pt idx="132607">
                  <c:v>6.8252054869999998E-11</c:v>
                </c:pt>
                <c:pt idx="132608">
                  <c:v>1.109645549E-10</c:v>
                </c:pt>
                <c:pt idx="132609">
                  <c:v>4.0948934329999999E-11</c:v>
                </c:pt>
                <c:pt idx="132610">
                  <c:v>6.2441534019999999E-11</c:v>
                </c:pt>
                <c:pt idx="132611">
                  <c:v>5.027378029E-11</c:v>
                </c:pt>
                <c:pt idx="132612">
                  <c:v>3.4696144510000001E-11</c:v>
                </c:pt>
                <c:pt idx="132613">
                  <c:v>9.3588151500000006E-11</c:v>
                </c:pt>
                <c:pt idx="132614">
                  <c:v>7.1287106999999997E-11</c:v>
                </c:pt>
                <c:pt idx="132615">
                  <c:v>4.6143869730000002E-11</c:v>
                </c:pt>
                <c:pt idx="132616">
                  <c:v>1.718705013E-11</c:v>
                </c:pt>
                <c:pt idx="132617">
                  <c:v>1.0750788020000001E-9</c:v>
                </c:pt>
                <c:pt idx="132618">
                  <c:v>1.074555678E-9</c:v>
                </c:pt>
                <c:pt idx="132619">
                  <c:v>2.3021861040000001E-10</c:v>
                </c:pt>
                <c:pt idx="132620">
                  <c:v>1.6196133610000001E-10</c:v>
                </c:pt>
                <c:pt idx="132621">
                  <c:v>5.8157924259999999E-10</c:v>
                </c:pt>
                <c:pt idx="132622">
                  <c:v>5.0849399819999998E-10</c:v>
                </c:pt>
                <c:pt idx="132623">
                  <c:v>1.126066103E-10</c:v>
                </c:pt>
                <c:pt idx="132624">
                  <c:v>7.841694134E-11</c:v>
                </c:pt>
                <c:pt idx="132625">
                  <c:v>2.5954291220000001E-9</c:v>
                </c:pt>
                <c:pt idx="132626">
                  <c:v>5.7798106899999997E-9</c:v>
                </c:pt>
                <c:pt idx="132627">
                  <c:v>3.0943045050000001E-9</c:v>
                </c:pt>
                <c:pt idx="132628">
                  <c:v>4.59482018E-9</c:v>
                </c:pt>
                <c:pt idx="132629">
                  <c:v>2.210398319E-8</c:v>
                </c:pt>
                <c:pt idx="132630">
                  <c:v>8.5547722089999994E-9</c:v>
                </c:pt>
                <c:pt idx="132631">
                  <c:v>1.4219596640000001E-10</c:v>
                </c:pt>
                <c:pt idx="132632">
                  <c:v>2.4240015299999999E-10</c:v>
                </c:pt>
                <c:pt idx="132633">
                  <c:v>4.6824269159999997E-10</c:v>
                </c:pt>
                <c:pt idx="132634">
                  <c:v>8.2931056249999998E-10</c:v>
                </c:pt>
                <c:pt idx="132635">
                  <c:v>8.4348265660000003E-11</c:v>
                </c:pt>
                <c:pt idx="132636">
                  <c:v>3.7029251850000001E-10</c:v>
                </c:pt>
                <c:pt idx="132637">
                  <c:v>6.9259070539999996E-10</c:v>
                </c:pt>
                <c:pt idx="132638">
                  <c:v>9.6722130149999991E-10</c:v>
                </c:pt>
                <c:pt idx="132639">
                  <c:v>4.2150260519999997E-12</c:v>
                </c:pt>
                <c:pt idx="132640">
                  <c:v>1.5173433379999999E-10</c:v>
                </c:pt>
                <c:pt idx="132641">
                  <c:v>3.845122628E-10</c:v>
                </c:pt>
                <c:pt idx="132642">
                  <c:v>3.3393206529999998E-12</c:v>
                </c:pt>
                <c:pt idx="132643">
                  <c:v>9.7917580949999997E-11</c:v>
                </c:pt>
                <c:pt idx="132644">
                  <c:v>1.0519186839999999E-10</c:v>
                </c:pt>
                <c:pt idx="132645">
                  <c:v>1.279427357E-10</c:v>
                </c:pt>
                <c:pt idx="132646">
                  <c:v>1.378664864E-11</c:v>
                </c:pt>
                <c:pt idx="132647">
                  <c:v>6.3030708649999995E-11</c:v>
                </c:pt>
                <c:pt idx="132648">
                  <c:v>3.0808772680000001E-11</c:v>
                </c:pt>
                <c:pt idx="132649">
                  <c:v>3.4206518290000002E-10</c:v>
                </c:pt>
                <c:pt idx="132650">
                  <c:v>1.008801289E-10</c:v>
                </c:pt>
                <c:pt idx="132651">
                  <c:v>8.2451376049999995E-11</c:v>
                </c:pt>
                <c:pt idx="132652">
                  <c:v>1.8748999249999999E-11</c:v>
                </c:pt>
                <c:pt idx="132653">
                  <c:v>4.5928396840000001E-11</c:v>
                </c:pt>
                <c:pt idx="132654">
                  <c:v>5.9790014720000006E-11</c:v>
                </c:pt>
                <c:pt idx="132655">
                  <c:v>2.9756441010000003E-11</c:v>
                </c:pt>
                <c:pt idx="132656">
                  <c:v>8.2196497159999993E-12</c:v>
                </c:pt>
                <c:pt idx="132657">
                  <c:v>2.7170671879999999E-11</c:v>
                </c:pt>
                <c:pt idx="132658">
                  <c:v>4.298603715E-11</c:v>
                </c:pt>
                <c:pt idx="132659">
                  <c:v>2.661008244E-11</c:v>
                </c:pt>
                <c:pt idx="132660">
                  <c:v>3.5791660160000003E-11</c:v>
                </c:pt>
                <c:pt idx="132661">
                  <c:v>4.4329386609999998E-11</c:v>
                </c:pt>
                <c:pt idx="132662">
                  <c:v>4.2492903699999999E-11</c:v>
                </c:pt>
                <c:pt idx="132663">
                  <c:v>1.041847508E-10</c:v>
                </c:pt>
                <c:pt idx="132664">
                  <c:v>7.8624544080000006E-11</c:v>
                </c:pt>
                <c:pt idx="132665">
                  <c:v>7.3268163599999996E-11</c:v>
                </c:pt>
                <c:pt idx="132666">
                  <c:v>2.681963281E-10</c:v>
                </c:pt>
                <c:pt idx="132667">
                  <c:v>5.6559957499999996E-10</c:v>
                </c:pt>
                <c:pt idx="132668">
                  <c:v>5.4655446149999997E-10</c:v>
                </c:pt>
                <c:pt idx="132669">
                  <c:v>1.455688471E-8</c:v>
                </c:pt>
                <c:pt idx="132670">
                  <c:v>2.4897988350000001E-9</c:v>
                </c:pt>
                <c:pt idx="132671">
                  <c:v>4.8584968540000001E-10</c:v>
                </c:pt>
                <c:pt idx="132672">
                  <c:v>8.2225641269999997E-10</c:v>
                </c:pt>
                <c:pt idx="132673">
                  <c:v>5.0859329699999998E-10</c:v>
                </c:pt>
                <c:pt idx="132674">
                  <c:v>5.3274986030000004E-12</c:v>
                </c:pt>
                <c:pt idx="132675">
                  <c:v>2.7323609739999998E-10</c:v>
                </c:pt>
                <c:pt idx="132676">
                  <c:v>4.2429853430000002E-10</c:v>
                </c:pt>
                <c:pt idx="132677">
                  <c:v>9.0631650230000004E-10</c:v>
                </c:pt>
                <c:pt idx="132678">
                  <c:v>3.345476405E-10</c:v>
                </c:pt>
                <c:pt idx="132679">
                  <c:v>3.8369449530000002E-10</c:v>
                </c:pt>
                <c:pt idx="132680">
                  <c:v>1.5112323249999999E-10</c:v>
                </c:pt>
                <c:pt idx="132681">
                  <c:v>9.3824897449999995E-10</c:v>
                </c:pt>
                <c:pt idx="132682">
                  <c:v>1.072530291E-11</c:v>
                </c:pt>
                <c:pt idx="132683">
                  <c:v>1.3025390209999999E-10</c:v>
                </c:pt>
                <c:pt idx="132684">
                  <c:v>5.3222455160000002E-11</c:v>
                </c:pt>
                <c:pt idx="132685">
                  <c:v>2.4912938780000001E-10</c:v>
                </c:pt>
                <c:pt idx="132686">
                  <c:v>3.2021114859999998E-11</c:v>
                </c:pt>
                <c:pt idx="132687">
                  <c:v>5.2906330559999998E-11</c:v>
                </c:pt>
                <c:pt idx="132688">
                  <c:v>1.230490326E-10</c:v>
                </c:pt>
                <c:pt idx="132689">
                  <c:v>2.6099442180000001E-9</c:v>
                </c:pt>
                <c:pt idx="132690">
                  <c:v>1.4878505539999999E-10</c:v>
                </c:pt>
                <c:pt idx="132691">
                  <c:v>3.1693986680000001E-11</c:v>
                </c:pt>
                <c:pt idx="132692">
                  <c:v>1.6264274909999999E-11</c:v>
                </c:pt>
                <c:pt idx="132693">
                  <c:v>5.4762249970000001E-11</c:v>
                </c:pt>
                <c:pt idx="132694">
                  <c:v>2.7704554249999999E-11</c:v>
                </c:pt>
                <c:pt idx="132695">
                  <c:v>4.8743519269999998E-11</c:v>
                </c:pt>
                <c:pt idx="132696">
                  <c:v>8.4452789060000002E-11</c:v>
                </c:pt>
                <c:pt idx="132697">
                  <c:v>2.8454011760000002E-10</c:v>
                </c:pt>
                <c:pt idx="132698">
                  <c:v>1.187641414E-10</c:v>
                </c:pt>
                <c:pt idx="132699">
                  <c:v>1.3903614769999999E-10</c:v>
                </c:pt>
                <c:pt idx="132700">
                  <c:v>4.2177685920000001E-11</c:v>
                </c:pt>
                <c:pt idx="132701">
                  <c:v>9.0417843889999997E-10</c:v>
                </c:pt>
                <c:pt idx="132702">
                  <c:v>5.157542541E-12</c:v>
                </c:pt>
                <c:pt idx="132703">
                  <c:v>6.3615531710000004E-11</c:v>
                </c:pt>
                <c:pt idx="132704">
                  <c:v>3.3652043169999999E-11</c:v>
                </c:pt>
                <c:pt idx="132705">
                  <c:v>9.6447184179999998E-11</c:v>
                </c:pt>
                <c:pt idx="132706">
                  <c:v>1.2287369700000001E-11</c:v>
                </c:pt>
                <c:pt idx="132707">
                  <c:v>2.5414038290000001E-11</c:v>
                </c:pt>
                <c:pt idx="132708">
                  <c:v>3.0071509570000001E-12</c:v>
                </c:pt>
                <c:pt idx="132709">
                  <c:v>6.3692858200000004E-11</c:v>
                </c:pt>
                <c:pt idx="132710">
                  <c:v>2.0405589139999999E-11</c:v>
                </c:pt>
                <c:pt idx="132711">
                  <c:v>3.2918599049999999E-12</c:v>
                </c:pt>
                <c:pt idx="132712">
                  <c:v>4.6945729659999998E-11</c:v>
                </c:pt>
                <c:pt idx="132713">
                  <c:v>6.3592922469999995E-10</c:v>
                </c:pt>
                <c:pt idx="132714">
                  <c:v>3.1297960159999998E-11</c:v>
                </c:pt>
                <c:pt idx="132715">
                  <c:v>6.1394573679999995E-11</c:v>
                </c:pt>
                <c:pt idx="132716">
                  <c:v>1.2440205319999999E-10</c:v>
                </c:pt>
                <c:pt idx="132717">
                  <c:v>9.2381032520000001E-10</c:v>
                </c:pt>
                <c:pt idx="132718">
                  <c:v>1.5708974990000001E-10</c:v>
                </c:pt>
                <c:pt idx="132719">
                  <c:v>2.8460064229999998E-10</c:v>
                </c:pt>
                <c:pt idx="132720">
                  <c:v>1.9755121280000001E-10</c:v>
                </c:pt>
                <c:pt idx="132721">
                  <c:v>9.4096437199999998E-9</c:v>
                </c:pt>
                <c:pt idx="132722">
                  <c:v>1.5511151359999999E-10</c:v>
                </c:pt>
                <c:pt idx="132723">
                  <c:v>1.077552625E-10</c:v>
                </c:pt>
                <c:pt idx="132724">
                  <c:v>2.1231422449999999E-10</c:v>
                </c:pt>
                <c:pt idx="132725">
                  <c:v>4.2259527869999999E-10</c:v>
                </c:pt>
                <c:pt idx="132726">
                  <c:v>6.5253697150000004E-11</c:v>
                </c:pt>
                <c:pt idx="132727">
                  <c:v>1.2736867689999999E-10</c:v>
                </c:pt>
                <c:pt idx="132728">
                  <c:v>9.4866599899999996E-11</c:v>
                </c:pt>
                <c:pt idx="132729">
                  <c:v>3.523914257E-9</c:v>
                </c:pt>
                <c:pt idx="132730">
                  <c:v>5.462129089E-11</c:v>
                </c:pt>
                <c:pt idx="132731">
                  <c:v>4.4394816519999999E-11</c:v>
                </c:pt>
                <c:pt idx="132732">
                  <c:v>1.2476689889999999E-10</c:v>
                </c:pt>
                <c:pt idx="132733">
                  <c:v>8.7376420349999999E-10</c:v>
                </c:pt>
                <c:pt idx="132734">
                  <c:v>2.380387771E-11</c:v>
                </c:pt>
                <c:pt idx="132735">
                  <c:v>1.146269205E-11</c:v>
                </c:pt>
                <c:pt idx="132736">
                  <c:v>4.4152190989999998E-12</c:v>
                </c:pt>
                <c:pt idx="132737">
                  <c:v>4.9468979579999996E-12</c:v>
                </c:pt>
                <c:pt idx="132738">
                  <c:v>1.566530706E-12</c:v>
                </c:pt>
                <c:pt idx="132739">
                  <c:v>9.3257365200000004E-12</c:v>
                </c:pt>
                <c:pt idx="132740">
                  <c:v>1.355278902E-11</c:v>
                </c:pt>
                <c:pt idx="132741">
                  <c:v>3.3503618809999998E-9</c:v>
                </c:pt>
                <c:pt idx="132742">
                  <c:v>3.4106679580000002E-11</c:v>
                </c:pt>
                <c:pt idx="132743">
                  <c:v>2.007079252E-11</c:v>
                </c:pt>
                <c:pt idx="132744">
                  <c:v>6.1635296529999995E-11</c:v>
                </c:pt>
                <c:pt idx="132745">
                  <c:v>1.2665565820000001E-10</c:v>
                </c:pt>
                <c:pt idx="132746">
                  <c:v>3.972594906E-11</c:v>
                </c:pt>
                <c:pt idx="132747">
                  <c:v>4.6352258480000002E-11</c:v>
                </c:pt>
                <c:pt idx="132748">
                  <c:v>5.2974026169999998E-11</c:v>
                </c:pt>
                <c:pt idx="132749">
                  <c:v>8.0986315599999997E-10</c:v>
                </c:pt>
                <c:pt idx="132750">
                  <c:v>4.1354029260000002E-11</c:v>
                </c:pt>
                <c:pt idx="132751">
                  <c:v>3.665222875E-11</c:v>
                </c:pt>
                <c:pt idx="132752">
                  <c:v>5.3009651880000003E-11</c:v>
                </c:pt>
                <c:pt idx="132753">
                  <c:v>1.1950446529999999E-9</c:v>
                </c:pt>
                <c:pt idx="132754">
                  <c:v>1.942402102E-11</c:v>
                </c:pt>
                <c:pt idx="132755">
                  <c:v>1.2911804979999999E-11</c:v>
                </c:pt>
                <c:pt idx="132756">
                  <c:v>6.8780451049999996E-12</c:v>
                </c:pt>
                <c:pt idx="132757">
                  <c:v>1.3452281309999999E-11</c:v>
                </c:pt>
                <c:pt idx="132758">
                  <c:v>8.862008272E-13</c:v>
                </c:pt>
                <c:pt idx="132759">
                  <c:v>2.5731043429999999E-16</c:v>
                </c:pt>
                <c:pt idx="132760">
                  <c:v>5.9345575630000005E-13</c:v>
                </c:pt>
                <c:pt idx="132761">
                  <c:v>8.9548913640000003E-10</c:v>
                </c:pt>
                <c:pt idx="132762">
                  <c:v>1.475366552E-11</c:v>
                </c:pt>
                <c:pt idx="132763">
                  <c:v>1.9176977430000001E-11</c:v>
                </c:pt>
                <c:pt idx="132764">
                  <c:v>1.5812624400000001E-11</c:v>
                </c:pt>
                <c:pt idx="132765">
                  <c:v>3.5359688499999998E-10</c:v>
                </c:pt>
                <c:pt idx="132766">
                  <c:v>3.664673152E-11</c:v>
                </c:pt>
                <c:pt idx="132767">
                  <c:v>3.8588490699999997E-11</c:v>
                </c:pt>
                <c:pt idx="132768">
                  <c:v>2.9540965979999998E-11</c:v>
                </c:pt>
                <c:pt idx="132769">
                  <c:v>1.9418951150000001E-10</c:v>
                </c:pt>
                <c:pt idx="132770">
                  <c:v>6.2785190769999994E-11</c:v>
                </c:pt>
                <c:pt idx="132771">
                  <c:v>5.0319504100000002E-11</c:v>
                </c:pt>
                <c:pt idx="132772">
                  <c:v>2.1487358909999998E-11</c:v>
                </c:pt>
                <c:pt idx="132773">
                  <c:v>7.336891122E-10</c:v>
                </c:pt>
                <c:pt idx="132774">
                  <c:v>2.5797396849999999E-11</c:v>
                </c:pt>
                <c:pt idx="132775">
                  <c:v>2.003394695E-11</c:v>
                </c:pt>
                <c:pt idx="132776">
                  <c:v>2.4164321990000001E-11</c:v>
                </c:pt>
                <c:pt idx="132777">
                  <c:v>1.293765276E-10</c:v>
                </c:pt>
                <c:pt idx="132778">
                  <c:v>9.2554963659999997E-12</c:v>
                </c:pt>
                <c:pt idx="132779">
                  <c:v>4.8324704799999996E-12</c:v>
                </c:pt>
                <c:pt idx="132780">
                  <c:v>8.5440293270000007E-12</c:v>
                </c:pt>
                <c:pt idx="132781">
                  <c:v>4.0018093669999997E-11</c:v>
                </c:pt>
                <c:pt idx="132782">
                  <c:v>7.9338368219999995E-12</c:v>
                </c:pt>
                <c:pt idx="132783">
                  <c:v>2.67254024E-11</c:v>
                </c:pt>
                <c:pt idx="132784">
                  <c:v>9.9328907370000001E-12</c:v>
                </c:pt>
                <c:pt idx="132785">
                  <c:v>8.5882431489999999E-10</c:v>
                </c:pt>
                <c:pt idx="132786">
                  <c:v>3.2078264049999999E-11</c:v>
                </c:pt>
                <c:pt idx="132787">
                  <c:v>5.3938375929999999E-11</c:v>
                </c:pt>
                <c:pt idx="132788">
                  <c:v>1.990673331E-11</c:v>
                </c:pt>
                <c:pt idx="132789">
                  <c:v>5.8082502109999997E-10</c:v>
                </c:pt>
                <c:pt idx="132790">
                  <c:v>8.5022218690000006E-11</c:v>
                </c:pt>
                <c:pt idx="132791">
                  <c:v>8.6535154760000002E-11</c:v>
                </c:pt>
                <c:pt idx="132792">
                  <c:v>7.0866712090000002E-11</c:v>
                </c:pt>
                <c:pt idx="132793">
                  <c:v>4.1741821970000002E-10</c:v>
                </c:pt>
                <c:pt idx="132794">
                  <c:v>1.36077524E-10</c:v>
                </c:pt>
                <c:pt idx="132795">
                  <c:v>9.4050612710000002E-11</c:v>
                </c:pt>
                <c:pt idx="132796">
                  <c:v>1.5488943790000001E-10</c:v>
                </c:pt>
                <c:pt idx="132797">
                  <c:v>8.7509478440000003E-10</c:v>
                </c:pt>
                <c:pt idx="132798">
                  <c:v>1.613950446E-10</c:v>
                </c:pt>
                <c:pt idx="132799">
                  <c:v>7.0839375190000006E-11</c:v>
                </c:pt>
                <c:pt idx="132800">
                  <c:v>3.4536950100000001E-10</c:v>
                </c:pt>
                <c:pt idx="132801">
                  <c:v>7.9136066929999999E-9</c:v>
                </c:pt>
                <c:pt idx="132802">
                  <c:v>5.3043341869999998E-10</c:v>
                </c:pt>
                <c:pt idx="132803">
                  <c:v>1.950713991E-10</c:v>
                </c:pt>
                <c:pt idx="132804">
                  <c:v>3.8652043249999999E-11</c:v>
                </c:pt>
                <c:pt idx="132805">
                  <c:v>9.6692029730000007E-10</c:v>
                </c:pt>
                <c:pt idx="132806">
                  <c:v>1.450668025E-11</c:v>
                </c:pt>
                <c:pt idx="132807">
                  <c:v>1.4462343120000001E-11</c:v>
                </c:pt>
                <c:pt idx="132808">
                  <c:v>1.3614271899999999E-11</c:v>
                </c:pt>
                <c:pt idx="132809">
                  <c:v>2.699366851E-11</c:v>
                </c:pt>
                <c:pt idx="132810">
                  <c:v>1.199583089E-11</c:v>
                </c:pt>
                <c:pt idx="132811">
                  <c:v>1.1727925899999999E-11</c:v>
                </c:pt>
                <c:pt idx="132812">
                  <c:v>1.8068748970000001E-11</c:v>
                </c:pt>
                <c:pt idx="132813">
                  <c:v>1.7694387509999999E-10</c:v>
                </c:pt>
                <c:pt idx="132814">
                  <c:v>5.9274061590000005E-11</c:v>
                </c:pt>
                <c:pt idx="132815">
                  <c:v>6.3625165620000004E-11</c:v>
                </c:pt>
                <c:pt idx="132816">
                  <c:v>1.945035244E-11</c:v>
                </c:pt>
                <c:pt idx="132817">
                  <c:v>1.371451896E-10</c:v>
                </c:pt>
                <c:pt idx="132818">
                  <c:v>8.4898481410000001E-11</c:v>
                </c:pt>
                <c:pt idx="132819">
                  <c:v>6.0961842489999996E-11</c:v>
                </c:pt>
                <c:pt idx="132820">
                  <c:v>8.9671527209999995E-11</c:v>
                </c:pt>
                <c:pt idx="132821">
                  <c:v>8.6440169949999998E-10</c:v>
                </c:pt>
                <c:pt idx="132822">
                  <c:v>2.2341994240000001E-10</c:v>
                </c:pt>
                <c:pt idx="132823">
                  <c:v>1.420610612E-10</c:v>
                </c:pt>
                <c:pt idx="132824">
                  <c:v>1.0637466049999999E-11</c:v>
                </c:pt>
                <c:pt idx="132825">
                  <c:v>1.3131335659999999E-10</c:v>
                </c:pt>
                <c:pt idx="132826">
                  <c:v>2.2068511869999999E-11</c:v>
                </c:pt>
                <c:pt idx="132827">
                  <c:v>1.5290315769999999E-11</c:v>
                </c:pt>
                <c:pt idx="132828">
                  <c:v>1.6621323420000001E-11</c:v>
                </c:pt>
                <c:pt idx="132829">
                  <c:v>2.0339204970000001E-10</c:v>
                </c:pt>
                <c:pt idx="132830">
                  <c:v>1.361265551E-11</c:v>
                </c:pt>
                <c:pt idx="132831">
                  <c:v>8.7031665460000005E-12</c:v>
                </c:pt>
                <c:pt idx="132832">
                  <c:v>1.992814754E-10</c:v>
                </c:pt>
                <c:pt idx="132833">
                  <c:v>3.2855885650000001E-9</c:v>
                </c:pt>
                <c:pt idx="132834">
                  <c:v>3.4905482659999999E-10</c:v>
                </c:pt>
                <c:pt idx="132835">
                  <c:v>3.136321095E-10</c:v>
                </c:pt>
                <c:pt idx="132836">
                  <c:v>9.2701546110000004E-11</c:v>
                </c:pt>
                <c:pt idx="132837">
                  <c:v>8.9282906310000003E-10</c:v>
                </c:pt>
                <c:pt idx="132838">
                  <c:v>2.0748845309999999E-10</c:v>
                </c:pt>
                <c:pt idx="132839">
                  <c:v>2.267441194E-10</c:v>
                </c:pt>
                <c:pt idx="132840">
                  <c:v>7.3126081559999998E-11</c:v>
                </c:pt>
                <c:pt idx="132841">
                  <c:v>3.5444447599999999E-9</c:v>
                </c:pt>
                <c:pt idx="132842">
                  <c:v>1.478620574E-9</c:v>
                </c:pt>
                <c:pt idx="132843">
                  <c:v>1.9546110039999998E-9</c:v>
                </c:pt>
                <c:pt idx="132844">
                  <c:v>3.0540131349999999E-9</c:v>
                </c:pt>
                <c:pt idx="132845">
                  <c:v>1.704821338E-8</c:v>
                </c:pt>
                <c:pt idx="132846">
                  <c:v>1.060438642E-10</c:v>
                </c:pt>
                <c:pt idx="132847">
                  <c:v>9.9616463080000005E-11</c:v>
                </c:pt>
                <c:pt idx="132848">
                  <c:v>1.88682097E-10</c:v>
                </c:pt>
                <c:pt idx="132849">
                  <c:v>4.4429421689999999E-10</c:v>
                </c:pt>
                <c:pt idx="132850">
                  <c:v>3.0268189290000001E-11</c:v>
                </c:pt>
                <c:pt idx="132851">
                  <c:v>8.147344202E-11</c:v>
                </c:pt>
                <c:pt idx="132852">
                  <c:v>6.30688027E-10</c:v>
                </c:pt>
                <c:pt idx="132853">
                  <c:v>1.3357244340000001E-9</c:v>
                </c:pt>
                <c:pt idx="132854">
                  <c:v>3.4393760529999999E-10</c:v>
                </c:pt>
                <c:pt idx="132855">
                  <c:v>1.7946794510000001E-10</c:v>
                </c:pt>
                <c:pt idx="132856">
                  <c:v>6.1474789459999999E-12</c:v>
                </c:pt>
                <c:pt idx="132857">
                  <c:v>4.356547714E-11</c:v>
                </c:pt>
                <c:pt idx="132858">
                  <c:v>3.9253795320000003E-11</c:v>
                </c:pt>
                <c:pt idx="132859">
                  <c:v>2.9502908869999998E-11</c:v>
                </c:pt>
                <c:pt idx="132860">
                  <c:v>4.9203216149999999E-11</c:v>
                </c:pt>
                <c:pt idx="132861">
                  <c:v>1.111700093E-10</c:v>
                </c:pt>
                <c:pt idx="132862">
                  <c:v>3.034012161E-12</c:v>
                </c:pt>
                <c:pt idx="132863">
                  <c:v>6.1440184070000004E-11</c:v>
                </c:pt>
                <c:pt idx="132864">
                  <c:v>3.4052266920000001E-10</c:v>
                </c:pt>
                <c:pt idx="132865">
                  <c:v>7.0382304570000002E-10</c:v>
                </c:pt>
                <c:pt idx="132866">
                  <c:v>7.7253461779999994E-11</c:v>
                </c:pt>
                <c:pt idx="132867">
                  <c:v>1.369693791E-11</c:v>
                </c:pt>
                <c:pt idx="132868">
                  <c:v>7.901445521E-12</c:v>
                </c:pt>
                <c:pt idx="132869">
                  <c:v>6.371607672E-11</c:v>
                </c:pt>
                <c:pt idx="132870">
                  <c:v>4.0422135449999998E-11</c:v>
                </c:pt>
                <c:pt idx="132871">
                  <c:v>5.490634677E-11</c:v>
                </c:pt>
                <c:pt idx="132872">
                  <c:v>1.5185333070000001E-10</c:v>
                </c:pt>
                <c:pt idx="132873">
                  <c:v>7.0367822960000003E-10</c:v>
                </c:pt>
                <c:pt idx="132874">
                  <c:v>4.2434396290000001E-10</c:v>
                </c:pt>
                <c:pt idx="132875">
                  <c:v>1.682667476E-10</c:v>
                </c:pt>
                <c:pt idx="132876">
                  <c:v>9.8336165719999999E-10</c:v>
                </c:pt>
                <c:pt idx="132877">
                  <c:v>1.09114134E-9</c:v>
                </c:pt>
                <c:pt idx="132878">
                  <c:v>2.107981345E-10</c:v>
                </c:pt>
                <c:pt idx="132879">
                  <c:v>1.022316419E-10</c:v>
                </c:pt>
                <c:pt idx="132880">
                  <c:v>3.6444752959999999E-10</c:v>
                </c:pt>
                <c:pt idx="132881">
                  <c:v>4.2738667119999998E-10</c:v>
                </c:pt>
                <c:pt idx="132882">
                  <c:v>5.3412268770000001E-10</c:v>
                </c:pt>
                <c:pt idx="132883">
                  <c:v>2.9824023059999999E-10</c:v>
                </c:pt>
                <c:pt idx="132884">
                  <c:v>2.8644732989999998E-9</c:v>
                </c:pt>
                <c:pt idx="132885">
                  <c:v>6.2913593730000004E-9</c:v>
                </c:pt>
                <c:pt idx="132886">
                  <c:v>6.3019287709999998E-10</c:v>
                </c:pt>
                <c:pt idx="132887">
                  <c:v>7.3399399579999995E-10</c:v>
                </c:pt>
                <c:pt idx="132888">
                  <c:v>1.4714307079999999E-9</c:v>
                </c:pt>
                <c:pt idx="132889">
                  <c:v>1.673269597E-9</c:v>
                </c:pt>
                <c:pt idx="132890">
                  <c:v>4.2584718720000001E-10</c:v>
                </c:pt>
                <c:pt idx="132891">
                  <c:v>1.8340671710000001E-10</c:v>
                </c:pt>
                <c:pt idx="132892">
                  <c:v>2.2571855269999998E-9</c:v>
                </c:pt>
                <c:pt idx="132893">
                  <c:v>9.7491413179999999E-9</c:v>
                </c:pt>
                <c:pt idx="132894">
                  <c:v>2.7977602289999999E-9</c:v>
                </c:pt>
                <c:pt idx="132895">
                  <c:v>2.8075973509999998E-9</c:v>
                </c:pt>
                <c:pt idx="132896">
                  <c:v>1.0010729589999999E-8</c:v>
                </c:pt>
                <c:pt idx="132897">
                  <c:v>6.3499233139999998E-9</c:v>
                </c:pt>
                <c:pt idx="132898">
                  <c:v>1.8249596269999999E-10</c:v>
                </c:pt>
                <c:pt idx="132899">
                  <c:v>1.5465751709999999E-11</c:v>
                </c:pt>
                <c:pt idx="132900">
                  <c:v>1.5880900740000001E-10</c:v>
                </c:pt>
                <c:pt idx="132901">
                  <c:v>3.7777249239999998E-10</c:v>
                </c:pt>
                <c:pt idx="132902">
                  <c:v>5.4880322109999997E-12</c:v>
                </c:pt>
                <c:pt idx="132903">
                  <c:v>4.6186081799999998E-11</c:v>
                </c:pt>
                <c:pt idx="132904">
                  <c:v>8.9799748970000001E-11</c:v>
                </c:pt>
                <c:pt idx="132905">
                  <c:v>1.494126031E-10</c:v>
                </c:pt>
                <c:pt idx="132906">
                  <c:v>4.1843000459999999E-11</c:v>
                </c:pt>
                <c:pt idx="132907">
                  <c:v>4.9929344419999998E-11</c:v>
                </c:pt>
                <c:pt idx="132908">
                  <c:v>6.0457974379999998E-11</c:v>
                </c:pt>
                <c:pt idx="132909">
                  <c:v>7.0824580320000004E-11</c:v>
                </c:pt>
                <c:pt idx="132910">
                  <c:v>7.4018372890000001E-11</c:v>
                </c:pt>
                <c:pt idx="132911">
                  <c:v>5.4465921029999997E-11</c:v>
                </c:pt>
                <c:pt idx="132912">
                  <c:v>6.7787701159999998E-11</c:v>
                </c:pt>
                <c:pt idx="132913">
                  <c:v>1.283179614E-10</c:v>
                </c:pt>
                <c:pt idx="132914">
                  <c:v>5.6360000920000003E-11</c:v>
                </c:pt>
                <c:pt idx="132915">
                  <c:v>5.763564542E-11</c:v>
                </c:pt>
                <c:pt idx="132916">
                  <c:v>5.2179353769999997E-11</c:v>
                </c:pt>
                <c:pt idx="132917">
                  <c:v>3.3771977369999998E-10</c:v>
                </c:pt>
                <c:pt idx="132918">
                  <c:v>1.071829848E-11</c:v>
                </c:pt>
                <c:pt idx="132919">
                  <c:v>1.0479645210000001E-10</c:v>
                </c:pt>
                <c:pt idx="132920">
                  <c:v>4.7370728659999999E-11</c:v>
                </c:pt>
                <c:pt idx="132921">
                  <c:v>1.4073065310000001E-10</c:v>
                </c:pt>
                <c:pt idx="132922">
                  <c:v>9.0206402560000003E-11</c:v>
                </c:pt>
                <c:pt idx="132923">
                  <c:v>3.310097349E-10</c:v>
                </c:pt>
                <c:pt idx="132924">
                  <c:v>1.960309745E-10</c:v>
                </c:pt>
                <c:pt idx="132925">
                  <c:v>7.6499978379999997E-14</c:v>
                </c:pt>
                <c:pt idx="132926">
                  <c:v>4.8688955129999997E-10</c:v>
                </c:pt>
                <c:pt idx="132927">
                  <c:v>6.3152956489999998E-10</c:v>
                </c:pt>
                <c:pt idx="132928">
                  <c:v>2.2831753939999999E-10</c:v>
                </c:pt>
                <c:pt idx="132929">
                  <c:v>1.6122949149999999E-10</c:v>
                </c:pt>
                <c:pt idx="132930">
                  <c:v>1.2127515379999999E-9</c:v>
                </c:pt>
                <c:pt idx="132931">
                  <c:v>8.7258028419999995E-10</c:v>
                </c:pt>
                <c:pt idx="132932">
                  <c:v>2.6171477230000001E-10</c:v>
                </c:pt>
                <c:pt idx="132933">
                  <c:v>2.0197053310000001E-9</c:v>
                </c:pt>
                <c:pt idx="132934">
                  <c:v>4.1213436710000003E-9</c:v>
                </c:pt>
                <c:pt idx="132935">
                  <c:v>4.2303745240000002E-9</c:v>
                </c:pt>
                <c:pt idx="132936">
                  <c:v>4.1931952310000002E-8</c:v>
                </c:pt>
                <c:pt idx="132937">
                  <c:v>1.6361703239999999E-8</c:v>
                </c:pt>
                <c:pt idx="132938">
                  <c:v>1.6028010560000001E-9</c:v>
                </c:pt>
                <c:pt idx="132939">
                  <c:v>2.3094812369999999E-9</c:v>
                </c:pt>
                <c:pt idx="132940">
                  <c:v>1.214187593E-9</c:v>
                </c:pt>
                <c:pt idx="132941">
                  <c:v>1.600977838E-11</c:v>
                </c:pt>
                <c:pt idx="132942">
                  <c:v>5.5599456300000004E-10</c:v>
                </c:pt>
                <c:pt idx="132943">
                  <c:v>7.3260148389999995E-10</c:v>
                </c:pt>
                <c:pt idx="132944">
                  <c:v>9.9220810610000005E-10</c:v>
                </c:pt>
                <c:pt idx="132945">
                  <c:v>6.8300151230000002E-10</c:v>
                </c:pt>
                <c:pt idx="132946">
                  <c:v>4.9183220700000004E-10</c:v>
                </c:pt>
                <c:pt idx="132947">
                  <c:v>7.7502640429999995E-11</c:v>
                </c:pt>
                <c:pt idx="132948">
                  <c:v>4.685838926E-10</c:v>
                </c:pt>
                <c:pt idx="132949">
                  <c:v>3.2747549040000002E-11</c:v>
                </c:pt>
                <c:pt idx="132950">
                  <c:v>1.1510308400000001E-10</c:v>
                </c:pt>
                <c:pt idx="132951">
                  <c:v>1.0202927410000001E-11</c:v>
                </c:pt>
                <c:pt idx="132952">
                  <c:v>1.006511226E-10</c:v>
                </c:pt>
                <c:pt idx="132953">
                  <c:v>6.2270390890000005E-11</c:v>
                </c:pt>
                <c:pt idx="132954">
                  <c:v>3.1470796379999997E-11</c:v>
                </c:pt>
                <c:pt idx="132955">
                  <c:v>2.902297526E-11</c:v>
                </c:pt>
                <c:pt idx="132956">
                  <c:v>9.9695742599999994E-11</c:v>
                </c:pt>
                <c:pt idx="132957">
                  <c:v>4.4619664399999997E-11</c:v>
                </c:pt>
                <c:pt idx="132958">
                  <c:v>4.1027738290000003E-11</c:v>
                </c:pt>
                <c:pt idx="132959">
                  <c:v>4.5501201009999999E-11</c:v>
                </c:pt>
                <c:pt idx="132960">
                  <c:v>3.687807643E-11</c:v>
                </c:pt>
                <c:pt idx="132961">
                  <c:v>4.2167603360000002E-11</c:v>
                </c:pt>
                <c:pt idx="132962">
                  <c:v>3.3266609069999997E-11</c:v>
                </c:pt>
                <c:pt idx="132963">
                  <c:v>1.298424208E-11</c:v>
                </c:pt>
                <c:pt idx="132964">
                  <c:v>2.32061097E-11</c:v>
                </c:pt>
                <c:pt idx="132965">
                  <c:v>4.9156987330000003E-11</c:v>
                </c:pt>
                <c:pt idx="132966">
                  <c:v>1.9681327449999999E-11</c:v>
                </c:pt>
                <c:pt idx="132967">
                  <c:v>1.838930326E-10</c:v>
                </c:pt>
                <c:pt idx="132968">
                  <c:v>2.1154599730000002E-9</c:v>
                </c:pt>
                <c:pt idx="132969">
                  <c:v>3.267494514E-10</c:v>
                </c:pt>
                <c:pt idx="132970">
                  <c:v>2.195953095E-11</c:v>
                </c:pt>
                <c:pt idx="132971">
                  <c:v>1.763048967E-10</c:v>
                </c:pt>
                <c:pt idx="132972">
                  <c:v>8.972770241E-10</c:v>
                </c:pt>
                <c:pt idx="132973">
                  <c:v>7.7072152789999994E-11</c:v>
                </c:pt>
                <c:pt idx="132974">
                  <c:v>3.02261801E-10</c:v>
                </c:pt>
                <c:pt idx="132975">
                  <c:v>9.7786668540000001E-10</c:v>
                </c:pt>
                <c:pt idx="132976">
                  <c:v>2.451405499E-8</c:v>
                </c:pt>
                <c:pt idx="132977">
                  <c:v>5.6555263039999996E-9</c:v>
                </c:pt>
                <c:pt idx="132978">
                  <c:v>8.1437513600000002E-10</c:v>
                </c:pt>
                <c:pt idx="132979">
                  <c:v>2.5632949739999999E-9</c:v>
                </c:pt>
                <c:pt idx="132980">
                  <c:v>1.2297119820000001E-8</c:v>
                </c:pt>
                <c:pt idx="132981">
                  <c:v>4.1909675409999999E-10</c:v>
                </c:pt>
                <c:pt idx="132982">
                  <c:v>5.31979843E-10</c:v>
                </c:pt>
                <c:pt idx="132983">
                  <c:v>9.4090465859999992E-10</c:v>
                </c:pt>
                <c:pt idx="132984">
                  <c:v>4.5754750619999998E-9</c:v>
                </c:pt>
                <c:pt idx="132985">
                  <c:v>1.31471124E-9</c:v>
                </c:pt>
                <c:pt idx="132986">
                  <c:v>1.7648361680000001E-9</c:v>
                </c:pt>
                <c:pt idx="132987">
                  <c:v>1.5338982690000001E-9</c:v>
                </c:pt>
                <c:pt idx="132988">
                  <c:v>2.3396003719999999E-8</c:v>
                </c:pt>
                <c:pt idx="132989">
                  <c:v>1.261437665E-9</c:v>
                </c:pt>
                <c:pt idx="132990">
                  <c:v>1.9630756320000001E-10</c:v>
                </c:pt>
                <c:pt idx="132991">
                  <c:v>5.1369123139999999E-10</c:v>
                </c:pt>
                <c:pt idx="132992">
                  <c:v>3.3968951010000002E-10</c:v>
                </c:pt>
                <c:pt idx="132993">
                  <c:v>9.1847684619999999E-11</c:v>
                </c:pt>
                <c:pt idx="132994">
                  <c:v>1.87377141E-10</c:v>
                </c:pt>
                <c:pt idx="132995">
                  <c:v>1.765404608E-10</c:v>
                </c:pt>
                <c:pt idx="132996">
                  <c:v>1.445974293E-9</c:v>
                </c:pt>
                <c:pt idx="132997">
                  <c:v>1.093649059E-10</c:v>
                </c:pt>
                <c:pt idx="132998">
                  <c:v>5.0379235539999998E-11</c:v>
                </c:pt>
                <c:pt idx="132999">
                  <c:v>1.4694189350000001E-10</c:v>
                </c:pt>
                <c:pt idx="133000">
                  <c:v>2.7771204640000001E-10</c:v>
                </c:pt>
                <c:pt idx="133001">
                  <c:v>4.031355045E-11</c:v>
                </c:pt>
                <c:pt idx="133002">
                  <c:v>2.8093251729999999E-11</c:v>
                </c:pt>
                <c:pt idx="133003">
                  <c:v>2.0811416129999999E-11</c:v>
                </c:pt>
                <c:pt idx="133004">
                  <c:v>1.7722071689999999E-11</c:v>
                </c:pt>
                <c:pt idx="133005">
                  <c:v>1.559769836E-11</c:v>
                </c:pt>
                <c:pt idx="133006">
                  <c:v>1.59115458E-11</c:v>
                </c:pt>
                <c:pt idx="133007">
                  <c:v>1.4748739590000001E-11</c:v>
                </c:pt>
                <c:pt idx="133008">
                  <c:v>5.617754615E-11</c:v>
                </c:pt>
                <c:pt idx="133009">
                  <c:v>3.2696381019999998E-12</c:v>
                </c:pt>
                <c:pt idx="133010">
                  <c:v>3.1067332800000001E-11</c:v>
                </c:pt>
                <c:pt idx="133011">
                  <c:v>4.4852182460000003E-11</c:v>
                </c:pt>
                <c:pt idx="133012">
                  <c:v>4.5676436909999997E-12</c:v>
                </c:pt>
                <c:pt idx="133013">
                  <c:v>1.206160605E-11</c:v>
                </c:pt>
                <c:pt idx="133014">
                  <c:v>6.1840354919999997E-11</c:v>
                </c:pt>
                <c:pt idx="133015">
                  <c:v>6.0983077179999999E-11</c:v>
                </c:pt>
                <c:pt idx="133016">
                  <c:v>8.6851741600000002E-10</c:v>
                </c:pt>
                <c:pt idx="133017">
                  <c:v>1.38837863E-11</c:v>
                </c:pt>
                <c:pt idx="133018">
                  <c:v>1.3933207529999999E-10</c:v>
                </c:pt>
                <c:pt idx="133019">
                  <c:v>4.4003169429999999E-10</c:v>
                </c:pt>
                <c:pt idx="133020">
                  <c:v>5.0731755570000001E-9</c:v>
                </c:pt>
                <c:pt idx="133021">
                  <c:v>3.0244836659999998E-10</c:v>
                </c:pt>
                <c:pt idx="133022">
                  <c:v>2.4297229209999998E-10</c:v>
                </c:pt>
                <c:pt idx="133023">
                  <c:v>1.6900070999999999E-10</c:v>
                </c:pt>
                <c:pt idx="133024">
                  <c:v>8.3731967209999996E-10</c:v>
                </c:pt>
                <c:pt idx="133025">
                  <c:v>3.2607002249999999E-10</c:v>
                </c:pt>
                <c:pt idx="133026">
                  <c:v>4.2859905879999999E-10</c:v>
                </c:pt>
                <c:pt idx="133027">
                  <c:v>2.198614505E-10</c:v>
                </c:pt>
                <c:pt idx="133028">
                  <c:v>7.8524847870000005E-8</c:v>
                </c:pt>
                <c:pt idx="133029">
                  <c:v>5.9650016370000002E-10</c:v>
                </c:pt>
                <c:pt idx="133030">
                  <c:v>2.5323146109999998E-10</c:v>
                </c:pt>
                <c:pt idx="133031">
                  <c:v>8.126271676E-10</c:v>
                </c:pt>
                <c:pt idx="133032">
                  <c:v>4.115214447E-9</c:v>
                </c:pt>
                <c:pt idx="133033">
                  <c:v>1.3289997120000001E-10</c:v>
                </c:pt>
                <c:pt idx="133034">
                  <c:v>1.6036692260000001E-10</c:v>
                </c:pt>
                <c:pt idx="133035">
                  <c:v>2.3881098790000002E-10</c:v>
                </c:pt>
                <c:pt idx="133036">
                  <c:v>8.6480690340000005E-10</c:v>
                </c:pt>
                <c:pt idx="133037">
                  <c:v>7.7177917219999998E-11</c:v>
                </c:pt>
                <c:pt idx="133038">
                  <c:v>8.1276870440000004E-11</c:v>
                </c:pt>
                <c:pt idx="133039">
                  <c:v>1.2372618139999999E-10</c:v>
                </c:pt>
                <c:pt idx="133040">
                  <c:v>1.1794670719999999E-9</c:v>
                </c:pt>
                <c:pt idx="133041">
                  <c:v>4.5656770860000002E-11</c:v>
                </c:pt>
                <c:pt idx="133042">
                  <c:v>3.0345318590000003E-11</c:v>
                </c:pt>
                <c:pt idx="133043">
                  <c:v>1.5812862640000002E-11</c:v>
                </c:pt>
                <c:pt idx="133044">
                  <c:v>1.414906267E-10</c:v>
                </c:pt>
                <c:pt idx="133045">
                  <c:v>6.3188867559999999E-12</c:v>
                </c:pt>
                <c:pt idx="133046">
                  <c:v>3.2813286760000001E-12</c:v>
                </c:pt>
                <c:pt idx="133047">
                  <c:v>9.247674326E-13</c:v>
                </c:pt>
                <c:pt idx="133048">
                  <c:v>2.872241368E-11</c:v>
                </c:pt>
                <c:pt idx="133049">
                  <c:v>2.9883556569999998E-13</c:v>
                </c:pt>
                <c:pt idx="133050">
                  <c:v>7.2669528549999999E-13</c:v>
                </c:pt>
                <c:pt idx="133051">
                  <c:v>1.407733681E-12</c:v>
                </c:pt>
                <c:pt idx="133052">
                  <c:v>6.0960531009999998E-11</c:v>
                </c:pt>
                <c:pt idx="133053">
                  <c:v>9.8283121340000003E-13</c:v>
                </c:pt>
                <c:pt idx="133054">
                  <c:v>5.7704948870000002E-13</c:v>
                </c:pt>
                <c:pt idx="133055">
                  <c:v>1.872813812E-13</c:v>
                </c:pt>
                <c:pt idx="133056">
                  <c:v>1.235296735E-15</c:v>
                </c:pt>
                <c:pt idx="133057">
                  <c:v>3.1086249580000001E-13</c:v>
                </c:pt>
                <c:pt idx="133058">
                  <c:v>1.361178648E-12</c:v>
                </c:pt>
                <c:pt idx="133059">
                  <c:v>3.2041731550000001E-12</c:v>
                </c:pt>
                <c:pt idx="133060">
                  <c:v>7.7556088969999994E-11</c:v>
                </c:pt>
                <c:pt idx="133061">
                  <c:v>1.5438276690000001E-11</c:v>
                </c:pt>
                <c:pt idx="133062">
                  <c:v>1.9700932829999998E-11</c:v>
                </c:pt>
                <c:pt idx="133063">
                  <c:v>2.8070048709999998E-11</c:v>
                </c:pt>
                <c:pt idx="133064">
                  <c:v>8.9753978529999996E-10</c:v>
                </c:pt>
                <c:pt idx="133065">
                  <c:v>7.3876190380000006E-11</c:v>
                </c:pt>
                <c:pt idx="133066">
                  <c:v>6.2778456539999998E-11</c:v>
                </c:pt>
                <c:pt idx="133067">
                  <c:v>1.3768904379999999E-10</c:v>
                </c:pt>
                <c:pt idx="133068">
                  <c:v>2.7570096970000001E-8</c:v>
                </c:pt>
                <c:pt idx="133069">
                  <c:v>5.546317064E-10</c:v>
                </c:pt>
                <c:pt idx="133070">
                  <c:v>4.2569466899999998E-10</c:v>
                </c:pt>
                <c:pt idx="133071">
                  <c:v>5.0988410620000003E-11</c:v>
                </c:pt>
                <c:pt idx="133072">
                  <c:v>2.787392936E-8</c:v>
                </c:pt>
                <c:pt idx="133073">
                  <c:v>8.9753643679999994E-11</c:v>
                </c:pt>
                <c:pt idx="133074">
                  <c:v>1.6801042270000001E-10</c:v>
                </c:pt>
                <c:pt idx="133075">
                  <c:v>9.0721339009999995E-11</c:v>
                </c:pt>
                <c:pt idx="133076">
                  <c:v>4.5620442200000003E-9</c:v>
                </c:pt>
                <c:pt idx="133077">
                  <c:v>1.1905740780000001E-10</c:v>
                </c:pt>
                <c:pt idx="133078">
                  <c:v>1.3891636550000001E-10</c:v>
                </c:pt>
                <c:pt idx="133079">
                  <c:v>3.010445608E-10</c:v>
                </c:pt>
                <c:pt idx="133080">
                  <c:v>6.9395986630000002E-9</c:v>
                </c:pt>
                <c:pt idx="133081">
                  <c:v>3.6454156229999998E-10</c:v>
                </c:pt>
                <c:pt idx="133082">
                  <c:v>1.8060313109999999E-10</c:v>
                </c:pt>
                <c:pt idx="133083">
                  <c:v>7.2242554829999995E-11</c:v>
                </c:pt>
                <c:pt idx="133084">
                  <c:v>1.35104383E-9</c:v>
                </c:pt>
                <c:pt idx="133085">
                  <c:v>1.6129296579999999E-10</c:v>
                </c:pt>
                <c:pt idx="133086">
                  <c:v>8.1059911359999998E-11</c:v>
                </c:pt>
                <c:pt idx="133087">
                  <c:v>8.4890234739999999E-11</c:v>
                </c:pt>
                <c:pt idx="133088">
                  <c:v>2.9386691300000002E-9</c:v>
                </c:pt>
                <c:pt idx="133089">
                  <c:v>1.811693187E-10</c:v>
                </c:pt>
                <c:pt idx="133090">
                  <c:v>1.110519465E-10</c:v>
                </c:pt>
                <c:pt idx="133091">
                  <c:v>1.5238961420000001E-11</c:v>
                </c:pt>
                <c:pt idx="133092">
                  <c:v>2.8926382269999998E-10</c:v>
                </c:pt>
                <c:pt idx="133093">
                  <c:v>1.1560918290000001E-11</c:v>
                </c:pt>
                <c:pt idx="133094">
                  <c:v>1.0284400559999999E-11</c:v>
                </c:pt>
                <c:pt idx="133095">
                  <c:v>1.102952255E-11</c:v>
                </c:pt>
                <c:pt idx="133096">
                  <c:v>7.7763740899999996E-11</c:v>
                </c:pt>
                <c:pt idx="133097">
                  <c:v>9.702565771E-12</c:v>
                </c:pt>
                <c:pt idx="133098">
                  <c:v>1.0227507390000001E-11</c:v>
                </c:pt>
                <c:pt idx="133099">
                  <c:v>1.8309137919999999E-11</c:v>
                </c:pt>
                <c:pt idx="133100">
                  <c:v>8.806209137E-10</c:v>
                </c:pt>
                <c:pt idx="133101">
                  <c:v>8.1079711900000004E-12</c:v>
                </c:pt>
                <c:pt idx="133102">
                  <c:v>1.038512498E-11</c:v>
                </c:pt>
                <c:pt idx="133103">
                  <c:v>1.9139296499999999E-11</c:v>
                </c:pt>
                <c:pt idx="133104">
                  <c:v>6.1748507639999997E-11</c:v>
                </c:pt>
                <c:pt idx="133105">
                  <c:v>1.4534802689999999E-11</c:v>
                </c:pt>
                <c:pt idx="133106">
                  <c:v>2.4397839659999999E-11</c:v>
                </c:pt>
                <c:pt idx="133107">
                  <c:v>3.7248121729999998E-11</c:v>
                </c:pt>
                <c:pt idx="133108">
                  <c:v>2.181950346E-10</c:v>
                </c:pt>
                <c:pt idx="133109">
                  <c:v>2.226376559E-10</c:v>
                </c:pt>
                <c:pt idx="133110">
                  <c:v>1.3941903109999999E-10</c:v>
                </c:pt>
                <c:pt idx="133111">
                  <c:v>1.7893533109999999E-10</c:v>
                </c:pt>
                <c:pt idx="133112">
                  <c:v>7.6334386450000005E-9</c:v>
                </c:pt>
                <c:pt idx="133113">
                  <c:v>8.0508032930000006E-11</c:v>
                </c:pt>
                <c:pt idx="133114">
                  <c:v>2.7008194959999997E-10</c:v>
                </c:pt>
                <c:pt idx="133115">
                  <c:v>4.0479197869999999E-10</c:v>
                </c:pt>
                <c:pt idx="133116">
                  <c:v>8.6550837509999998E-10</c:v>
                </c:pt>
                <c:pt idx="133117">
                  <c:v>2.1880749350000001E-10</c:v>
                </c:pt>
                <c:pt idx="133118">
                  <c:v>4.4506944810000002E-10</c:v>
                </c:pt>
                <c:pt idx="133119">
                  <c:v>2.1852171930000002E-9</c:v>
                </c:pt>
                <c:pt idx="133120">
                  <c:v>2.6853034340000001E-8</c:v>
                </c:pt>
                <c:pt idx="133121">
                  <c:v>2.8170989369999999E-9</c:v>
                </c:pt>
                <c:pt idx="133122">
                  <c:v>9.6555227799999997E-10</c:v>
                </c:pt>
                <c:pt idx="133123">
                  <c:v>9.2772694989999999E-10</c:v>
                </c:pt>
                <c:pt idx="133124">
                  <c:v>3.7086873570000001E-9</c:v>
                </c:pt>
                <c:pt idx="133125">
                  <c:v>3.9708360790000002E-10</c:v>
                </c:pt>
                <c:pt idx="133126">
                  <c:v>1.2651767770000001E-10</c:v>
                </c:pt>
                <c:pt idx="133127">
                  <c:v>1.9288252360000001E-10</c:v>
                </c:pt>
                <c:pt idx="133128">
                  <c:v>1.5406658220000001E-9</c:v>
                </c:pt>
                <c:pt idx="133129">
                  <c:v>5.2174559540000004E-10</c:v>
                </c:pt>
                <c:pt idx="133130">
                  <c:v>3.041478745E-10</c:v>
                </c:pt>
                <c:pt idx="133131">
                  <c:v>1.1388484950000001E-9</c:v>
                </c:pt>
                <c:pt idx="133132">
                  <c:v>6.0854110539999997E-9</c:v>
                </c:pt>
                <c:pt idx="133133">
                  <c:v>1.830302713E-10</c:v>
                </c:pt>
                <c:pt idx="133134">
                  <c:v>4.3931076470000002E-11</c:v>
                </c:pt>
                <c:pt idx="133135">
                  <c:v>1.1315540690000001E-11</c:v>
                </c:pt>
                <c:pt idx="133136">
                  <c:v>1.6110081779999999E-10</c:v>
                </c:pt>
                <c:pt idx="133137">
                  <c:v>3.9909233229999997E-11</c:v>
                </c:pt>
                <c:pt idx="133138">
                  <c:v>6.0649087110000004E-11</c:v>
                </c:pt>
                <c:pt idx="133139">
                  <c:v>1.7178268700000001E-10</c:v>
                </c:pt>
                <c:pt idx="133140">
                  <c:v>9.5050005529999991E-10</c:v>
                </c:pt>
                <c:pt idx="133141">
                  <c:v>5.4796211350000003E-10</c:v>
                </c:pt>
                <c:pt idx="133142">
                  <c:v>2.2530029909999999E-10</c:v>
                </c:pt>
                <c:pt idx="133143">
                  <c:v>3.1293162830000001E-10</c:v>
                </c:pt>
                <c:pt idx="133144">
                  <c:v>1.183538215E-9</c:v>
                </c:pt>
                <c:pt idx="133145">
                  <c:v>1.9579692890000001E-10</c:v>
                </c:pt>
                <c:pt idx="133146">
                  <c:v>1.4237084319999999E-10</c:v>
                </c:pt>
                <c:pt idx="133147">
                  <c:v>1.380019247E-10</c:v>
                </c:pt>
                <c:pt idx="133148">
                  <c:v>9.533745933E-11</c:v>
                </c:pt>
                <c:pt idx="133149">
                  <c:v>2.6206240410000003E-10</c:v>
                </c:pt>
                <c:pt idx="133150">
                  <c:v>5.3211223989999999E-11</c:v>
                </c:pt>
                <c:pt idx="133151">
                  <c:v>2.1095902289999999E-10</c:v>
                </c:pt>
                <c:pt idx="133152">
                  <c:v>2.234907863E-10</c:v>
                </c:pt>
                <c:pt idx="133153">
                  <c:v>1.23054516E-10</c:v>
                </c:pt>
                <c:pt idx="133154">
                  <c:v>9.3656846650000003E-11</c:v>
                </c:pt>
                <c:pt idx="133155">
                  <c:v>7.2583675270000003E-11</c:v>
                </c:pt>
                <c:pt idx="133156">
                  <c:v>2.6550129120000001E-11</c:v>
                </c:pt>
                <c:pt idx="133157">
                  <c:v>8.6654723010000005E-11</c:v>
                </c:pt>
                <c:pt idx="133158">
                  <c:v>1.348404676E-10</c:v>
                </c:pt>
                <c:pt idx="133159">
                  <c:v>5.1022743249999999E-10</c:v>
                </c:pt>
                <c:pt idx="133160">
                  <c:v>2.6062538750000002E-9</c:v>
                </c:pt>
                <c:pt idx="133161">
                  <c:v>1.9973753809999998E-9</c:v>
                </c:pt>
                <c:pt idx="133162">
                  <c:v>2.1241176650000001E-9</c:v>
                </c:pt>
                <c:pt idx="133163">
                  <c:v>3.9239303900000004E-9</c:v>
                </c:pt>
                <c:pt idx="133164">
                  <c:v>1.2276175839999999E-8</c:v>
                </c:pt>
                <c:pt idx="133165">
                  <c:v>1.494605655E-10</c:v>
                </c:pt>
                <c:pt idx="133166">
                  <c:v>6.7080690900000003E-10</c:v>
                </c:pt>
                <c:pt idx="133167">
                  <c:v>8.7977091750000006E-11</c:v>
                </c:pt>
                <c:pt idx="133168">
                  <c:v>1.063555453E-9</c:v>
                </c:pt>
                <c:pt idx="133169">
                  <c:v>6.2916193299999997E-10</c:v>
                </c:pt>
                <c:pt idx="133170">
                  <c:v>7.3442618229999995E-10</c:v>
                </c:pt>
                <c:pt idx="133171">
                  <c:v>1.5524441780000001E-10</c:v>
                </c:pt>
                <c:pt idx="133172">
                  <c:v>1.0135229139999999E-9</c:v>
                </c:pt>
                <c:pt idx="133173">
                  <c:v>5.0060216670000002E-10</c:v>
                </c:pt>
                <c:pt idx="133174">
                  <c:v>7.580458645E-10</c:v>
                </c:pt>
                <c:pt idx="133175">
                  <c:v>8.9588266480000003E-10</c:v>
                </c:pt>
                <c:pt idx="133176">
                  <c:v>7.1477165640000002E-10</c:v>
                </c:pt>
                <c:pt idx="133177">
                  <c:v>6.4325182690000005E-10</c:v>
                </c:pt>
                <c:pt idx="133178">
                  <c:v>2.573788204E-10</c:v>
                </c:pt>
                <c:pt idx="133179">
                  <c:v>3.6437911109999998E-10</c:v>
                </c:pt>
                <c:pt idx="133180">
                  <c:v>8.8740294649999996E-10</c:v>
                </c:pt>
                <c:pt idx="133181">
                  <c:v>2.6065866479999999E-10</c:v>
                </c:pt>
                <c:pt idx="133182">
                  <c:v>7.1763017200000003E-11</c:v>
                </c:pt>
                <c:pt idx="133183">
                  <c:v>2.3008459200000001E-10</c:v>
                </c:pt>
                <c:pt idx="133184">
                  <c:v>1.5543285790000001E-9</c:v>
                </c:pt>
                <c:pt idx="133185">
                  <c:v>4.7532783049999999E-11</c:v>
                </c:pt>
                <c:pt idx="133186">
                  <c:v>1.1785584549999999E-10</c:v>
                </c:pt>
                <c:pt idx="133187">
                  <c:v>6.799800794E-11</c:v>
                </c:pt>
                <c:pt idx="133188">
                  <c:v>5.3523719070000004E-10</c:v>
                </c:pt>
                <c:pt idx="133189">
                  <c:v>5.9767295139999995E-11</c:v>
                </c:pt>
                <c:pt idx="133190">
                  <c:v>4.0970340140000002E-10</c:v>
                </c:pt>
                <c:pt idx="133191">
                  <c:v>3.0315883439999999E-10</c:v>
                </c:pt>
                <c:pt idx="133192">
                  <c:v>1.9762755330000001E-11</c:v>
                </c:pt>
                <c:pt idx="133193">
                  <c:v>4.8796577070000004E-10</c:v>
                </c:pt>
                <c:pt idx="133194">
                  <c:v>6.4058477799999998E-10</c:v>
                </c:pt>
                <c:pt idx="133195">
                  <c:v>1.417146826E-10</c:v>
                </c:pt>
                <c:pt idx="133196">
                  <c:v>1.8807273539999999E-11</c:v>
                </c:pt>
                <c:pt idx="133197">
                  <c:v>6.8478555809999999E-10</c:v>
                </c:pt>
                <c:pt idx="133198">
                  <c:v>5.5448485810000002E-10</c:v>
                </c:pt>
                <c:pt idx="133199">
                  <c:v>1.7192880119999999E-10</c:v>
                </c:pt>
                <c:pt idx="133200">
                  <c:v>3.7412466059999998E-10</c:v>
                </c:pt>
                <c:pt idx="133201">
                  <c:v>8.4970243559999997E-10</c:v>
                </c:pt>
                <c:pt idx="133202">
                  <c:v>3.7921771600000001E-10</c:v>
                </c:pt>
                <c:pt idx="133203">
                  <c:v>2.1206785820000001E-10</c:v>
                </c:pt>
                <c:pt idx="133204">
                  <c:v>1.0321185809999999E-10</c:v>
                </c:pt>
                <c:pt idx="133205">
                  <c:v>1.408323249E-10</c:v>
                </c:pt>
                <c:pt idx="133206">
                  <c:v>2.7805253730000001E-11</c:v>
                </c:pt>
                <c:pt idx="133207">
                  <c:v>3.2654104010000002E-11</c:v>
                </c:pt>
                <c:pt idx="133208">
                  <c:v>2.2202050190000001E-10</c:v>
                </c:pt>
                <c:pt idx="133209">
                  <c:v>2.813915754E-11</c:v>
                </c:pt>
                <c:pt idx="133210">
                  <c:v>3.986884621E-11</c:v>
                </c:pt>
                <c:pt idx="133211">
                  <c:v>3.815261727E-10</c:v>
                </c:pt>
                <c:pt idx="133212">
                  <c:v>3.455908131E-10</c:v>
                </c:pt>
                <c:pt idx="133213">
                  <c:v>3.5305660030000002E-10</c:v>
                </c:pt>
                <c:pt idx="133214">
                  <c:v>7.3982318870000003E-10</c:v>
                </c:pt>
                <c:pt idx="133215">
                  <c:v>9.5376689770000006E-10</c:v>
                </c:pt>
                <c:pt idx="133216">
                  <c:v>5.0873441510000002E-10</c:v>
                </c:pt>
                <c:pt idx="133217">
                  <c:v>1.829227702E-10</c:v>
                </c:pt>
                <c:pt idx="133218">
                  <c:v>5.9015718590000004E-10</c:v>
                </c:pt>
                <c:pt idx="133219">
                  <c:v>1.868382086E-10</c:v>
                </c:pt>
                <c:pt idx="133220">
                  <c:v>1.184844655E-11</c:v>
                </c:pt>
                <c:pt idx="133221">
                  <c:v>6.208698108E-10</c:v>
                </c:pt>
                <c:pt idx="133222">
                  <c:v>1.1607868220000001E-9</c:v>
                </c:pt>
                <c:pt idx="133223">
                  <c:v>3.3598043649999998E-9</c:v>
                </c:pt>
                <c:pt idx="133224">
                  <c:v>2.3263503670000001E-9</c:v>
                </c:pt>
                <c:pt idx="133225">
                  <c:v>4.7579825210000003E-12</c:v>
                </c:pt>
                <c:pt idx="133226">
                  <c:v>1.3694514150000001E-10</c:v>
                </c:pt>
                <c:pt idx="133227">
                  <c:v>9.3444342400000002E-11</c:v>
                </c:pt>
                <c:pt idx="133228">
                  <c:v>1.547567713E-10</c:v>
                </c:pt>
                <c:pt idx="133229">
                  <c:v>1.451115046E-10</c:v>
                </c:pt>
                <c:pt idx="133230">
                  <c:v>7.2055457530000005E-11</c:v>
                </c:pt>
                <c:pt idx="133231">
                  <c:v>2.1893020309999999E-10</c:v>
                </c:pt>
                <c:pt idx="133232">
                  <c:v>1.12983567E-9</c:v>
                </c:pt>
                <c:pt idx="133233">
                  <c:v>4.2608795069999998E-10</c:v>
                </c:pt>
                <c:pt idx="133234">
                  <c:v>7.5392191149999996E-10</c:v>
                </c:pt>
                <c:pt idx="133235">
                  <c:v>8.4507734989999995E-9</c:v>
                </c:pt>
                <c:pt idx="133236">
                  <c:v>1.933398534E-9</c:v>
                </c:pt>
                <c:pt idx="133237">
                  <c:v>2.781809754E-10</c:v>
                </c:pt>
                <c:pt idx="133238">
                  <c:v>2.5429558389999999E-10</c:v>
                </c:pt>
                <c:pt idx="133239">
                  <c:v>1.8660668889999998E-9</c:v>
                </c:pt>
                <c:pt idx="133240">
                  <c:v>3.398855653E-10</c:v>
                </c:pt>
                <c:pt idx="133241">
                  <c:v>3.1954151740000002E-10</c:v>
                </c:pt>
                <c:pt idx="133242">
                  <c:v>1.318749325E-9</c:v>
                </c:pt>
                <c:pt idx="133243">
                  <c:v>2.0260398509999999E-8</c:v>
                </c:pt>
                <c:pt idx="133244">
                  <c:v>9.7063842530000007E-9</c:v>
                </c:pt>
                <c:pt idx="133245">
                  <c:v>1.2080487549999999E-9</c:v>
                </c:pt>
                <c:pt idx="133246">
                  <c:v>1.2192800179999999E-9</c:v>
                </c:pt>
                <c:pt idx="133247">
                  <c:v>4.0769740819999997E-9</c:v>
                </c:pt>
                <c:pt idx="133248">
                  <c:v>5.5637582669999999E-11</c:v>
                </c:pt>
                <c:pt idx="133249">
                  <c:v>6.2761684590000002E-11</c:v>
                </c:pt>
                <c:pt idx="133250">
                  <c:v>1.77089821E-10</c:v>
                </c:pt>
                <c:pt idx="133251">
                  <c:v>5.2523977750000003E-10</c:v>
                </c:pt>
                <c:pt idx="133252">
                  <c:v>1.7077556440000001E-11</c:v>
                </c:pt>
                <c:pt idx="133253">
                  <c:v>1.3803038090000001E-10</c:v>
                </c:pt>
                <c:pt idx="133254">
                  <c:v>1.086756946E-10</c:v>
                </c:pt>
                <c:pt idx="133255">
                  <c:v>5.2135641070000002E-10</c:v>
                </c:pt>
                <c:pt idx="133256">
                  <c:v>5.653376091E-11</c:v>
                </c:pt>
                <c:pt idx="133257">
                  <c:v>2.6419831139999998E-10</c:v>
                </c:pt>
                <c:pt idx="133258">
                  <c:v>1.067050683E-10</c:v>
                </c:pt>
                <c:pt idx="133259">
                  <c:v>3.6679777019999998E-10</c:v>
                </c:pt>
                <c:pt idx="133260">
                  <c:v>5.5682940209999999E-11</c:v>
                </c:pt>
                <c:pt idx="133261">
                  <c:v>2.0605985929999999E-10</c:v>
                </c:pt>
                <c:pt idx="133262">
                  <c:v>2.3422853759999998E-12</c:v>
                </c:pt>
                <c:pt idx="133263">
                  <c:v>3.5692715500000001E-9</c:v>
                </c:pt>
                <c:pt idx="133264">
                  <c:v>7.7116545969999997E-10</c:v>
                </c:pt>
                <c:pt idx="133265">
                  <c:v>5.2507010699999997E-10</c:v>
                </c:pt>
                <c:pt idx="133266">
                  <c:v>3.0186624320000002E-10</c:v>
                </c:pt>
                <c:pt idx="133267">
                  <c:v>8.5267741559999996E-10</c:v>
                </c:pt>
                <c:pt idx="133268">
                  <c:v>1.024926871E-10</c:v>
                </c:pt>
                <c:pt idx="133269">
                  <c:v>2.270037744E-11</c:v>
                </c:pt>
                <c:pt idx="133270">
                  <c:v>4.180140836E-11</c:v>
                </c:pt>
                <c:pt idx="133271">
                  <c:v>8.3357546990000003E-11</c:v>
                </c:pt>
                <c:pt idx="133272">
                  <c:v>1.3582941709999999E-10</c:v>
                </c:pt>
                <c:pt idx="133273">
                  <c:v>2.7264082970000002E-10</c:v>
                </c:pt>
                <c:pt idx="133274">
                  <c:v>1.2943195450000001E-10</c:v>
                </c:pt>
                <c:pt idx="133275">
                  <c:v>7.6170138780000008E-9</c:v>
                </c:pt>
                <c:pt idx="133276">
                  <c:v>8.5715723870000003E-10</c:v>
                </c:pt>
                <c:pt idx="133277">
                  <c:v>6.3009889280000001E-10</c:v>
                </c:pt>
                <c:pt idx="133278">
                  <c:v>1.3502876910000001E-9</c:v>
                </c:pt>
                <c:pt idx="133279">
                  <c:v>1.38727443E-10</c:v>
                </c:pt>
                <c:pt idx="133280">
                  <c:v>8.1931417210000005E-11</c:v>
                </c:pt>
                <c:pt idx="133281">
                  <c:v>8.9706727679999996E-10</c:v>
                </c:pt>
                <c:pt idx="133282">
                  <c:v>9.9208707050000009E-10</c:v>
                </c:pt>
                <c:pt idx="133283">
                  <c:v>3.6038207880000002E-9</c:v>
                </c:pt>
                <c:pt idx="133284">
                  <c:v>3.2216566519999998E-10</c:v>
                </c:pt>
                <c:pt idx="133285">
                  <c:v>1.4242361930000001E-9</c:v>
                </c:pt>
                <c:pt idx="133286">
                  <c:v>3.267739273E-9</c:v>
                </c:pt>
                <c:pt idx="133287">
                  <c:v>1.232477725E-8</c:v>
                </c:pt>
                <c:pt idx="133288">
                  <c:v>1.8901493269999998E-9</c:v>
                </c:pt>
                <c:pt idx="133289">
                  <c:v>1.047572603E-9</c:v>
                </c:pt>
                <c:pt idx="133290">
                  <c:v>4.1778145569999999E-10</c:v>
                </c:pt>
                <c:pt idx="133291">
                  <c:v>9.2905796019999997E-10</c:v>
                </c:pt>
                <c:pt idx="133292">
                  <c:v>8.9213935820000001E-10</c:v>
                </c:pt>
                <c:pt idx="133293">
                  <c:v>8.3023104030000002E-10</c:v>
                </c:pt>
                <c:pt idx="133294">
                  <c:v>6.8528245899999999E-10</c:v>
                </c:pt>
                <c:pt idx="133295">
                  <c:v>5.422688751E-8</c:v>
                </c:pt>
                <c:pt idx="133296">
                  <c:v>1.9057196699999999E-9</c:v>
                </c:pt>
                <c:pt idx="133297">
                  <c:v>6.9828858349999996E-10</c:v>
                </c:pt>
                <c:pt idx="133298">
                  <c:v>4.5806801840000002E-10</c:v>
                </c:pt>
                <c:pt idx="133299">
                  <c:v>6.3874931339999999E-10</c:v>
                </c:pt>
                <c:pt idx="133300">
                  <c:v>1.2057102970000001E-11</c:v>
                </c:pt>
                <c:pt idx="133301">
                  <c:v>3.6106559729999999E-11</c:v>
                </c:pt>
                <c:pt idx="133302">
                  <c:v>1.180880609E-11</c:v>
                </c:pt>
                <c:pt idx="133303">
                  <c:v>5.7820200019999999E-11</c:v>
                </c:pt>
                <c:pt idx="133304">
                  <c:v>5.0833800440000002E-11</c:v>
                </c:pt>
                <c:pt idx="133305">
                  <c:v>7.0062256300000002E-11</c:v>
                </c:pt>
                <c:pt idx="133306">
                  <c:v>1.261494977E-10</c:v>
                </c:pt>
                <c:pt idx="133307">
                  <c:v>1.619475787E-10</c:v>
                </c:pt>
                <c:pt idx="133308">
                  <c:v>1.358578829E-10</c:v>
                </c:pt>
                <c:pt idx="133309">
                  <c:v>1.383960143E-10</c:v>
                </c:pt>
                <c:pt idx="133310">
                  <c:v>8.9439824219999998E-11</c:v>
                </c:pt>
                <c:pt idx="133311">
                  <c:v>8.1144619000000001E-11</c:v>
                </c:pt>
                <c:pt idx="133312">
                  <c:v>9.0237084439999999E-11</c:v>
                </c:pt>
                <c:pt idx="133313">
                  <c:v>8.8289505679999996E-11</c:v>
                </c:pt>
                <c:pt idx="133314">
                  <c:v>1.6293318399999999E-11</c:v>
                </c:pt>
                <c:pt idx="133315">
                  <c:v>4.1892849309999998E-10</c:v>
                </c:pt>
                <c:pt idx="133316">
                  <c:v>3.2086008260000003E-11</c:v>
                </c:pt>
                <c:pt idx="133317">
                  <c:v>7.7014853579999992E-12</c:v>
                </c:pt>
                <c:pt idx="133318">
                  <c:v>5.9254623170000003E-11</c:v>
                </c:pt>
                <c:pt idx="133319">
                  <c:v>2.061315911E-9</c:v>
                </c:pt>
                <c:pt idx="133320">
                  <c:v>6.5286773169999994E-11</c:v>
                </c:pt>
                <c:pt idx="133321">
                  <c:v>7.5503686880000004E-11</c:v>
                </c:pt>
                <c:pt idx="133322">
                  <c:v>2.7790667349999998E-10</c:v>
                </c:pt>
                <c:pt idx="133323">
                  <c:v>2.5640603899999998E-9</c:v>
                </c:pt>
                <c:pt idx="133324">
                  <c:v>3.2032554879999998E-10</c:v>
                </c:pt>
                <c:pt idx="133325">
                  <c:v>3.7683942439999998E-10</c:v>
                </c:pt>
                <c:pt idx="133326">
                  <c:v>4.5521980519999998E-10</c:v>
                </c:pt>
                <c:pt idx="133327">
                  <c:v>3.526769871E-9</c:v>
                </c:pt>
                <c:pt idx="133328">
                  <c:v>5.0603670180000005E-10</c:v>
                </c:pt>
                <c:pt idx="133329">
                  <c:v>7.0202466330000004E-10</c:v>
                </c:pt>
                <c:pt idx="133330">
                  <c:v>6.5271519429999995E-10</c:v>
                </c:pt>
                <c:pt idx="133331">
                  <c:v>9.3558212980000002E-9</c:v>
                </c:pt>
                <c:pt idx="133332">
                  <c:v>6.8012540220000005E-10</c:v>
                </c:pt>
                <c:pt idx="133333">
                  <c:v>9.2587414980000004E-10</c:v>
                </c:pt>
                <c:pt idx="133334">
                  <c:v>3.0143009120000001E-10</c:v>
                </c:pt>
                <c:pt idx="133335">
                  <c:v>1.301667832E-7</c:v>
                </c:pt>
                <c:pt idx="133336">
                  <c:v>4.9876334840000002E-10</c:v>
                </c:pt>
                <c:pt idx="133337">
                  <c:v>8.1319270100000004E-10</c:v>
                </c:pt>
                <c:pt idx="133338">
                  <c:v>2.5099017249999999E-9</c:v>
                </c:pt>
                <c:pt idx="133339">
                  <c:v>7.0614422980000002E-8</c:v>
                </c:pt>
                <c:pt idx="133340">
                  <c:v>8.7483178789999995E-10</c:v>
                </c:pt>
                <c:pt idx="133341">
                  <c:v>5.1855564069999997E-10</c:v>
                </c:pt>
                <c:pt idx="133342">
                  <c:v>4.7994296170000004E-10</c:v>
                </c:pt>
                <c:pt idx="133343">
                  <c:v>4.8435037819999998E-9</c:v>
                </c:pt>
                <c:pt idx="133344">
                  <c:v>3.4245079700000001E-10</c:v>
                </c:pt>
                <c:pt idx="133345">
                  <c:v>2.1061090879999999E-10</c:v>
                </c:pt>
                <c:pt idx="133346">
                  <c:v>9.9884858649999994E-11</c:v>
                </c:pt>
                <c:pt idx="133347">
                  <c:v>3.8329704960000002E-9</c:v>
                </c:pt>
                <c:pt idx="133348">
                  <c:v>6.1710347709999996E-11</c:v>
                </c:pt>
                <c:pt idx="133349">
                  <c:v>3.7871133329999998E-11</c:v>
                </c:pt>
                <c:pt idx="133350">
                  <c:v>1.7074747640000002E-11</c:v>
                </c:pt>
                <c:pt idx="133351">
                  <c:v>7.6155542260000002E-11</c:v>
                </c:pt>
                <c:pt idx="133352">
                  <c:v>1.6345119639999999E-12</c:v>
                </c:pt>
                <c:pt idx="133353">
                  <c:v>4.0406658590000002E-16</c:v>
                </c:pt>
                <c:pt idx="133354">
                  <c:v>7.8641269259999995E-13</c:v>
                </c:pt>
                <c:pt idx="133355">
                  <c:v>2.2201318609999999E-10</c:v>
                </c:pt>
                <c:pt idx="133356">
                  <c:v>5.9370841000000003E-12</c:v>
                </c:pt>
                <c:pt idx="133357">
                  <c:v>4.4559256790000002E-12</c:v>
                </c:pt>
                <c:pt idx="133358">
                  <c:v>1.4537453950000001E-12</c:v>
                </c:pt>
                <c:pt idx="133359">
                  <c:v>2.236909866E-10</c:v>
                </c:pt>
                <c:pt idx="133360">
                  <c:v>1.620698326E-12</c:v>
                </c:pt>
                <c:pt idx="133361">
                  <c:v>2.3497866050000001E-12</c:v>
                </c:pt>
                <c:pt idx="133362">
                  <c:v>6.3972190079999997E-12</c:v>
                </c:pt>
                <c:pt idx="133363">
                  <c:v>1.7108265959999999E-10</c:v>
                </c:pt>
                <c:pt idx="133364">
                  <c:v>3.1387800019999997E-11</c:v>
                </c:pt>
                <c:pt idx="133365">
                  <c:v>6.1832516349999995E-11</c:v>
                </c:pt>
                <c:pt idx="133366">
                  <c:v>1.7423121050000001E-10</c:v>
                </c:pt>
                <c:pt idx="133367">
                  <c:v>1.29681005E-8</c:v>
                </c:pt>
                <c:pt idx="133368">
                  <c:v>5.8688077469999998E-10</c:v>
                </c:pt>
                <c:pt idx="133369">
                  <c:v>4.3036637120000001E-10</c:v>
                </c:pt>
                <c:pt idx="133370">
                  <c:v>1.7436736799999999E-10</c:v>
                </c:pt>
                <c:pt idx="133371">
                  <c:v>3.4382393940000001E-9</c:v>
                </c:pt>
                <c:pt idx="133372">
                  <c:v>1.0061261980000001E-9</c:v>
                </c:pt>
                <c:pt idx="133373">
                  <c:v>8.2413641119999995E-10</c:v>
                </c:pt>
                <c:pt idx="133374">
                  <c:v>7.5818349779999998E-10</c:v>
                </c:pt>
                <c:pt idx="133375">
                  <c:v>2.5455126280000001E-8</c:v>
                </c:pt>
                <c:pt idx="133376">
                  <c:v>3.7606673990000003E-9</c:v>
                </c:pt>
                <c:pt idx="133377">
                  <c:v>2.4727029349999999E-9</c:v>
                </c:pt>
                <c:pt idx="133378">
                  <c:v>2.160560396E-10</c:v>
                </c:pt>
                <c:pt idx="133379">
                  <c:v>1.8428330760000001E-7</c:v>
                </c:pt>
                <c:pt idx="133380">
                  <c:v>4.0695347349999998E-10</c:v>
                </c:pt>
                <c:pt idx="133381">
                  <c:v>1.7250292910000001E-9</c:v>
                </c:pt>
                <c:pt idx="133382">
                  <c:v>2.0507147679999999E-9</c:v>
                </c:pt>
                <c:pt idx="133383">
                  <c:v>8.4022019150000002E-9</c:v>
                </c:pt>
                <c:pt idx="133384">
                  <c:v>1.185062152E-9</c:v>
                </c:pt>
                <c:pt idx="133385">
                  <c:v>1.636834834E-9</c:v>
                </c:pt>
                <c:pt idx="133386">
                  <c:v>4.6805864909999999E-9</c:v>
                </c:pt>
                <c:pt idx="133387">
                  <c:v>1.212850116E-7</c:v>
                </c:pt>
                <c:pt idx="133388">
                  <c:v>5.5486848270000001E-9</c:v>
                </c:pt>
                <c:pt idx="133389">
                  <c:v>1.4934161369999999E-9</c:v>
                </c:pt>
                <c:pt idx="133390">
                  <c:v>2.5679588040000002E-10</c:v>
                </c:pt>
                <c:pt idx="133391">
                  <c:v>8.9583026340000005E-9</c:v>
                </c:pt>
                <c:pt idx="133392">
                  <c:v>6.6391353290000004E-10</c:v>
                </c:pt>
                <c:pt idx="133393">
                  <c:v>2.3671991779999998E-10</c:v>
                </c:pt>
                <c:pt idx="133394">
                  <c:v>1.8846317259999999E-10</c:v>
                </c:pt>
                <c:pt idx="133395">
                  <c:v>1.3343832250000001E-9</c:v>
                </c:pt>
                <c:pt idx="133396">
                  <c:v>3.0359410099999999E-10</c:v>
                </c:pt>
                <c:pt idx="133397">
                  <c:v>1.1213686980000001E-11</c:v>
                </c:pt>
                <c:pt idx="133398">
                  <c:v>1.8886011299999999E-10</c:v>
                </c:pt>
                <c:pt idx="133399">
                  <c:v>1.009224E-9</c:v>
                </c:pt>
                <c:pt idx="133400">
                  <c:v>1.044597175E-10</c:v>
                </c:pt>
                <c:pt idx="133401">
                  <c:v>7.8397622949999995E-11</c:v>
                </c:pt>
                <c:pt idx="133402">
                  <c:v>8.0817819059999998E-11</c:v>
                </c:pt>
                <c:pt idx="133403">
                  <c:v>7.9393594159999998E-11</c:v>
                </c:pt>
                <c:pt idx="133404">
                  <c:v>9.6077192740000003E-11</c:v>
                </c:pt>
                <c:pt idx="133405">
                  <c:v>9.6850100300000003E-11</c:v>
                </c:pt>
                <c:pt idx="133406">
                  <c:v>7.5661203199999997E-11</c:v>
                </c:pt>
                <c:pt idx="133407">
                  <c:v>5.877009191E-10</c:v>
                </c:pt>
                <c:pt idx="133408">
                  <c:v>2.3632348760000002E-12</c:v>
                </c:pt>
                <c:pt idx="133409">
                  <c:v>1.6880484619999999E-10</c:v>
                </c:pt>
                <c:pt idx="133410">
                  <c:v>6.9886873350000002E-10</c:v>
                </c:pt>
                <c:pt idx="133411">
                  <c:v>5.9798205320000001E-9</c:v>
                </c:pt>
                <c:pt idx="133412">
                  <c:v>4.4726437010000001E-11</c:v>
                </c:pt>
                <c:pt idx="133413">
                  <c:v>7.3761795310000004E-11</c:v>
                </c:pt>
                <c:pt idx="133414">
                  <c:v>1.274973343E-10</c:v>
                </c:pt>
                <c:pt idx="133415">
                  <c:v>4.7161946269999997E-9</c:v>
                </c:pt>
                <c:pt idx="133416">
                  <c:v>4.5466104779999997E-10</c:v>
                </c:pt>
                <c:pt idx="133417">
                  <c:v>1.068094912E-9</c:v>
                </c:pt>
                <c:pt idx="133418">
                  <c:v>1.47279167E-9</c:v>
                </c:pt>
                <c:pt idx="133419">
                  <c:v>4.9328680650000003E-8</c:v>
                </c:pt>
                <c:pt idx="133420">
                  <c:v>5.4450009689999999E-10</c:v>
                </c:pt>
                <c:pt idx="133421">
                  <c:v>1.8871359679999999E-9</c:v>
                </c:pt>
                <c:pt idx="133422">
                  <c:v>4.4387423910000002E-9</c:v>
                </c:pt>
                <c:pt idx="133423">
                  <c:v>1.655921889E-8</c:v>
                </c:pt>
                <c:pt idx="133424">
                  <c:v>3.4783144260000001E-9</c:v>
                </c:pt>
                <c:pt idx="133425">
                  <c:v>2.6037236729999998E-9</c:v>
                </c:pt>
                <c:pt idx="133426">
                  <c:v>1.164342789E-8</c:v>
                </c:pt>
                <c:pt idx="133427">
                  <c:v>1.7255633519999999E-7</c:v>
                </c:pt>
                <c:pt idx="133428">
                  <c:v>3.6129716590000001E-8</c:v>
                </c:pt>
                <c:pt idx="133429">
                  <c:v>2.7703023189999999E-8</c:v>
                </c:pt>
                <c:pt idx="133430">
                  <c:v>3.9767313630000003E-8</c:v>
                </c:pt>
                <c:pt idx="133431">
                  <c:v>2.346504955E-7</c:v>
                </c:pt>
                <c:pt idx="133432">
                  <c:v>1.3401384049999999E-9</c:v>
                </c:pt>
                <c:pt idx="133433">
                  <c:v>3.628106808E-9</c:v>
                </c:pt>
                <c:pt idx="133434">
                  <c:v>3.0634170840000002E-10</c:v>
                </c:pt>
                <c:pt idx="133435">
                  <c:v>1.2122933410000001E-8</c:v>
                </c:pt>
                <c:pt idx="133436">
                  <c:v>2.1170625699999998E-9</c:v>
                </c:pt>
                <c:pt idx="133437">
                  <c:v>2.745935902E-9</c:v>
                </c:pt>
                <c:pt idx="133438">
                  <c:v>2.9571593809999999E-10</c:v>
                </c:pt>
                <c:pt idx="133439">
                  <c:v>4.1965443260000004E-9</c:v>
                </c:pt>
                <c:pt idx="133440">
                  <c:v>1.203086507E-9</c:v>
                </c:pt>
                <c:pt idx="133441">
                  <c:v>1.746133187E-9</c:v>
                </c:pt>
                <c:pt idx="133442">
                  <c:v>1.6539643790000001E-9</c:v>
                </c:pt>
                <c:pt idx="133443">
                  <c:v>9.3564725479999997E-10</c:v>
                </c:pt>
                <c:pt idx="133444">
                  <c:v>1.2516932930000001E-9</c:v>
                </c:pt>
                <c:pt idx="133445">
                  <c:v>6.969727039E-10</c:v>
                </c:pt>
                <c:pt idx="133446">
                  <c:v>7.0080409389999996E-10</c:v>
                </c:pt>
                <c:pt idx="133447">
                  <c:v>9.3759075280000006E-10</c:v>
                </c:pt>
                <c:pt idx="133448">
                  <c:v>5.9386125269999997E-10</c:v>
                </c:pt>
                <c:pt idx="133449">
                  <c:v>3.5331475659999998E-10</c:v>
                </c:pt>
                <c:pt idx="133450">
                  <c:v>4.2151314299999999E-10</c:v>
                </c:pt>
                <c:pt idx="133451">
                  <c:v>5.6650626769999998E-10</c:v>
                </c:pt>
                <c:pt idx="133452">
                  <c:v>4.0494965000000003E-10</c:v>
                </c:pt>
                <c:pt idx="133453">
                  <c:v>4.7025982260000001E-10</c:v>
                </c:pt>
                <c:pt idx="133454">
                  <c:v>4.8679988790000002E-10</c:v>
                </c:pt>
                <c:pt idx="133455">
                  <c:v>1.983339972E-10</c:v>
                </c:pt>
                <c:pt idx="133456">
                  <c:v>8.2786342919999997E-10</c:v>
                </c:pt>
                <c:pt idx="133457">
                  <c:v>8.5758076930000003E-10</c:v>
                </c:pt>
                <c:pt idx="133458">
                  <c:v>8.7323235999999996E-10</c:v>
                </c:pt>
                <c:pt idx="133459">
                  <c:v>2.0356876979999998E-9</c:v>
                </c:pt>
                <c:pt idx="133460">
                  <c:v>2.1099398630000001E-9</c:v>
                </c:pt>
                <c:pt idx="133461">
                  <c:v>6.7024365259999997E-10</c:v>
                </c:pt>
                <c:pt idx="133462">
                  <c:v>1.1058066279999999E-9</c:v>
                </c:pt>
                <c:pt idx="133463">
                  <c:v>4.2470271490000001E-9</c:v>
                </c:pt>
                <c:pt idx="133464">
                  <c:v>4.5423883630000002E-9</c:v>
                </c:pt>
                <c:pt idx="133465">
                  <c:v>1.0557943739999999E-9</c:v>
                </c:pt>
                <c:pt idx="133466">
                  <c:v>1.17811956E-9</c:v>
                </c:pt>
                <c:pt idx="133467">
                  <c:v>2.7980257689999999E-8</c:v>
                </c:pt>
                <c:pt idx="133468">
                  <c:v>2.1360098219999999E-8</c:v>
                </c:pt>
                <c:pt idx="133469">
                  <c:v>2.6484310809999999E-8</c:v>
                </c:pt>
                <c:pt idx="133470">
                  <c:v>2.0102648999999999E-7</c:v>
                </c:pt>
                <c:pt idx="133471">
                  <c:v>4.2676294669999998E-7</c:v>
                </c:pt>
                <c:pt idx="133472">
                  <c:v>3.2735817599999998E-8</c:v>
                </c:pt>
                <c:pt idx="133473">
                  <c:v>2.0061020960000001E-8</c:v>
                </c:pt>
                <c:pt idx="133474">
                  <c:v>7.5113503349999997E-9</c:v>
                </c:pt>
                <c:pt idx="133475">
                  <c:v>7.7068553740000004E-9</c:v>
                </c:pt>
                <c:pt idx="133476">
                  <c:v>5.6392827929999998E-9</c:v>
                </c:pt>
                <c:pt idx="133477">
                  <c:v>6.3732459290000002E-9</c:v>
                </c:pt>
                <c:pt idx="133478">
                  <c:v>1.163822963E-8</c:v>
                </c:pt>
                <c:pt idx="133479">
                  <c:v>3.2405778049999999E-8</c:v>
                </c:pt>
                <c:pt idx="133480">
                  <c:v>1.0597411010000001E-8</c:v>
                </c:pt>
                <c:pt idx="133481">
                  <c:v>7.8425220640000006E-9</c:v>
                </c:pt>
                <c:pt idx="133482">
                  <c:v>1.368502519E-8</c:v>
                </c:pt>
                <c:pt idx="133483">
                  <c:v>9.1745344010000001E-9</c:v>
                </c:pt>
                <c:pt idx="133484">
                  <c:v>1.275238087E-9</c:v>
                </c:pt>
                <c:pt idx="133485">
                  <c:v>2.732426816E-9</c:v>
                </c:pt>
                <c:pt idx="133486">
                  <c:v>1.7726788410000001E-9</c:v>
                </c:pt>
                <c:pt idx="133487">
                  <c:v>7.3183732809999997E-10</c:v>
                </c:pt>
                <c:pt idx="133488">
                  <c:v>1.811802267E-9</c:v>
                </c:pt>
                <c:pt idx="133489">
                  <c:v>5.3756697100000001E-9</c:v>
                </c:pt>
                <c:pt idx="133490">
                  <c:v>1.0893588799999999E-8</c:v>
                </c:pt>
                <c:pt idx="133491">
                  <c:v>1.41530912E-8</c:v>
                </c:pt>
                <c:pt idx="133492">
                  <c:v>3.7033660129999998E-10</c:v>
                </c:pt>
                <c:pt idx="133493">
                  <c:v>6.12246043E-10</c:v>
                </c:pt>
                <c:pt idx="133494">
                  <c:v>8.8356976490000003E-10</c:v>
                </c:pt>
                <c:pt idx="133495">
                  <c:v>1.0225242479999999E-9</c:v>
                </c:pt>
                <c:pt idx="133496">
                  <c:v>1.063989464E-9</c:v>
                </c:pt>
                <c:pt idx="133497">
                  <c:v>8.8144727150000005E-10</c:v>
                </c:pt>
                <c:pt idx="133498">
                  <c:v>4.9005360809999998E-10</c:v>
                </c:pt>
                <c:pt idx="133499">
                  <c:v>1.827753968E-9</c:v>
                </c:pt>
                <c:pt idx="133500">
                  <c:v>6.9454468260000002E-10</c:v>
                </c:pt>
                <c:pt idx="133501">
                  <c:v>8.23438603E-10</c:v>
                </c:pt>
                <c:pt idx="133502">
                  <c:v>6.3505088560000001E-10</c:v>
                </c:pt>
                <c:pt idx="133503">
                  <c:v>1.285592028E-9</c:v>
                </c:pt>
                <c:pt idx="133504">
                  <c:v>1.073566779E-9</c:v>
                </c:pt>
                <c:pt idx="133505">
                  <c:v>2.3277936470000002E-9</c:v>
                </c:pt>
                <c:pt idx="133506">
                  <c:v>4.0981871169999999E-11</c:v>
                </c:pt>
                <c:pt idx="133507">
                  <c:v>7.579631125E-10</c:v>
                </c:pt>
                <c:pt idx="133508">
                  <c:v>5.3835756159999999E-9</c:v>
                </c:pt>
                <c:pt idx="133509">
                  <c:v>5.849189744E-9</c:v>
                </c:pt>
                <c:pt idx="133510">
                  <c:v>4.8123058860000001E-8</c:v>
                </c:pt>
                <c:pt idx="133511">
                  <c:v>7.8941142919999996E-8</c:v>
                </c:pt>
                <c:pt idx="133512">
                  <c:v>1.6814013110000002E-8</c:v>
                </c:pt>
                <c:pt idx="133513">
                  <c:v>4.572911889E-8</c:v>
                </c:pt>
                <c:pt idx="133514">
                  <c:v>7.9645873390000002E-8</c:v>
                </c:pt>
                <c:pt idx="133515">
                  <c:v>2.6379545109999999E-8</c:v>
                </c:pt>
                <c:pt idx="133516">
                  <c:v>1.8989359980000001E-8</c:v>
                </c:pt>
                <c:pt idx="133517">
                  <c:v>2.016084497E-8</c:v>
                </c:pt>
                <c:pt idx="133518">
                  <c:v>3.7325804700000002E-8</c:v>
                </c:pt>
                <c:pt idx="133519">
                  <c:v>9.7328568350000001E-8</c:v>
                </c:pt>
                <c:pt idx="133520">
                  <c:v>6.2781184729999997E-8</c:v>
                </c:pt>
                <c:pt idx="133521">
                  <c:v>3.6939104270000001E-8</c:v>
                </c:pt>
                <c:pt idx="133522">
                  <c:v>4.2983850890000001E-7</c:v>
                </c:pt>
                <c:pt idx="133523">
                  <c:v>1.283901691E-7</c:v>
                </c:pt>
                <c:pt idx="133524">
                  <c:v>2.696400921E-8</c:v>
                </c:pt>
                <c:pt idx="133525">
                  <c:v>1.8729117630000001E-8</c:v>
                </c:pt>
                <c:pt idx="133526">
                  <c:v>9.6804051160000005E-9</c:v>
                </c:pt>
                <c:pt idx="133527">
                  <c:v>2.206841825E-9</c:v>
                </c:pt>
                <c:pt idx="133528">
                  <c:v>1.257801854E-8</c:v>
                </c:pt>
                <c:pt idx="133529">
                  <c:v>2.9220592079999998E-9</c:v>
                </c:pt>
                <c:pt idx="133530">
                  <c:v>7.0583588820000003E-8</c:v>
                </c:pt>
                <c:pt idx="133531">
                  <c:v>2.9605509659999999E-8</c:v>
                </c:pt>
                <c:pt idx="133532">
                  <c:v>1.5976314049999999E-8</c:v>
                </c:pt>
                <c:pt idx="133533">
                  <c:v>1.180763429E-8</c:v>
                </c:pt>
                <c:pt idx="133534">
                  <c:v>9.647410386E-9</c:v>
                </c:pt>
                <c:pt idx="133535">
                  <c:v>4.5375557289999998E-9</c:v>
                </c:pt>
                <c:pt idx="133536">
                  <c:v>1.020736462E-9</c:v>
                </c:pt>
                <c:pt idx="133537">
                  <c:v>6.8538834539999995E-10</c:v>
                </c:pt>
                <c:pt idx="133538">
                  <c:v>1.156336333E-9</c:v>
                </c:pt>
                <c:pt idx="133539">
                  <c:v>1.576384559E-9</c:v>
                </c:pt>
                <c:pt idx="133540">
                  <c:v>3.0250143229999999E-9</c:v>
                </c:pt>
                <c:pt idx="133541">
                  <c:v>2.3242745509999998E-9</c:v>
                </c:pt>
                <c:pt idx="133542">
                  <c:v>1.2693751740000001E-8</c:v>
                </c:pt>
                <c:pt idx="133543">
                  <c:v>5.9275750679999998E-9</c:v>
                </c:pt>
                <c:pt idx="133544">
                  <c:v>2.347028357E-9</c:v>
                </c:pt>
                <c:pt idx="133545">
                  <c:v>6.4201692939999999E-9</c:v>
                </c:pt>
                <c:pt idx="133546">
                  <c:v>1.3019880160000001E-9</c:v>
                </c:pt>
                <c:pt idx="133547">
                  <c:v>1.3270501109999999E-9</c:v>
                </c:pt>
                <c:pt idx="133548">
                  <c:v>2.954912394E-9</c:v>
                </c:pt>
                <c:pt idx="133549">
                  <c:v>2.691321077E-9</c:v>
                </c:pt>
                <c:pt idx="133550">
                  <c:v>1.0711384560000001E-9</c:v>
                </c:pt>
                <c:pt idx="133551">
                  <c:v>1.6147783190000001E-9</c:v>
                </c:pt>
                <c:pt idx="133552">
                  <c:v>1.154768953E-9</c:v>
                </c:pt>
                <c:pt idx="133553">
                  <c:v>5.2046916119999996E-10</c:v>
                </c:pt>
                <c:pt idx="133554">
                  <c:v>1.035965105E-8</c:v>
                </c:pt>
                <c:pt idx="133555">
                  <c:v>4.0864897459999998E-10</c:v>
                </c:pt>
                <c:pt idx="133556">
                  <c:v>1.9674472550000001E-9</c:v>
                </c:pt>
                <c:pt idx="133557">
                  <c:v>5.4150186079999997E-9</c:v>
                </c:pt>
                <c:pt idx="133558">
                  <c:v>1.030883846E-8</c:v>
                </c:pt>
                <c:pt idx="133559">
                  <c:v>5.033580727E-9</c:v>
                </c:pt>
                <c:pt idx="133560">
                  <c:v>2.1193142999999999E-8</c:v>
                </c:pt>
                <c:pt idx="133561">
                  <c:v>4.4600992739999999E-8</c:v>
                </c:pt>
                <c:pt idx="133562">
                  <c:v>1.021678237E-6</c:v>
                </c:pt>
                <c:pt idx="133563">
                  <c:v>2.3884115410000001E-7</c:v>
                </c:pt>
                <c:pt idx="133564">
                  <c:v>3.7499720650000003E-8</c:v>
                </c:pt>
                <c:pt idx="133565">
                  <c:v>9.0635898600000003E-8</c:v>
                </c:pt>
                <c:pt idx="133566">
                  <c:v>1.552926159E-7</c:v>
                </c:pt>
                <c:pt idx="133567">
                  <c:v>8.8464409020000005E-9</c:v>
                </c:pt>
                <c:pt idx="133568">
                  <c:v>1.488293116E-8</c:v>
                </c:pt>
                <c:pt idx="133569">
                  <c:v>4.258542227E-8</c:v>
                </c:pt>
                <c:pt idx="133570">
                  <c:v>3.421116801E-8</c:v>
                </c:pt>
                <c:pt idx="133571">
                  <c:v>9.2451701300000002E-9</c:v>
                </c:pt>
                <c:pt idx="133572">
                  <c:v>1.6793431869999999E-8</c:v>
                </c:pt>
                <c:pt idx="133573">
                  <c:v>3.6819762960000003E-8</c:v>
                </c:pt>
                <c:pt idx="133574">
                  <c:v>4.7173234869999998E-8</c:v>
                </c:pt>
                <c:pt idx="133575">
                  <c:v>1.846937368E-8</c:v>
                </c:pt>
                <c:pt idx="133576">
                  <c:v>1.7434225539999999E-8</c:v>
                </c:pt>
                <c:pt idx="133577">
                  <c:v>1.067494509E-8</c:v>
                </c:pt>
                <c:pt idx="133578">
                  <c:v>8.3307633320000007E-9</c:v>
                </c:pt>
                <c:pt idx="133579">
                  <c:v>6.6682018019999998E-9</c:v>
                </c:pt>
                <c:pt idx="133580">
                  <c:v>8.3251581640000005E-9</c:v>
                </c:pt>
                <c:pt idx="133581">
                  <c:v>1.460088375E-9</c:v>
                </c:pt>
                <c:pt idx="133582">
                  <c:v>2.1771187829999998E-8</c:v>
                </c:pt>
                <c:pt idx="133583">
                  <c:v>1.421646393E-9</c:v>
                </c:pt>
                <c:pt idx="133584">
                  <c:v>1.7002998340000001E-9</c:v>
                </c:pt>
                <c:pt idx="133585">
                  <c:v>5.2775837350000003E-10</c:v>
                </c:pt>
                <c:pt idx="133586">
                  <c:v>3.9750712509999997E-8</c:v>
                </c:pt>
                <c:pt idx="133587">
                  <c:v>5.8813323460000001E-10</c:v>
                </c:pt>
                <c:pt idx="133588">
                  <c:v>2.1109784570000001E-10</c:v>
                </c:pt>
                <c:pt idx="133589">
                  <c:v>4.0051542499999997E-9</c:v>
                </c:pt>
                <c:pt idx="133590">
                  <c:v>3.7925497470000001E-8</c:v>
                </c:pt>
                <c:pt idx="133591">
                  <c:v>3.0052977730000002E-9</c:v>
                </c:pt>
                <c:pt idx="133592">
                  <c:v>2.9561581030000001E-9</c:v>
                </c:pt>
                <c:pt idx="133593">
                  <c:v>5.8719768160000004E-9</c:v>
                </c:pt>
                <c:pt idx="133594">
                  <c:v>2.3849484549999999E-8</c:v>
                </c:pt>
                <c:pt idx="133595">
                  <c:v>4.1060289109999998E-9</c:v>
                </c:pt>
                <c:pt idx="133596">
                  <c:v>2.7306758279999999E-9</c:v>
                </c:pt>
                <c:pt idx="133597">
                  <c:v>4.9513222189999996E-9</c:v>
                </c:pt>
                <c:pt idx="133598">
                  <c:v>6.422257363E-9</c:v>
                </c:pt>
                <c:pt idx="133599">
                  <c:v>3.0125359900000001E-9</c:v>
                </c:pt>
                <c:pt idx="133600">
                  <c:v>2.3474816260000001E-9</c:v>
                </c:pt>
                <c:pt idx="133601">
                  <c:v>1.857435244E-9</c:v>
                </c:pt>
                <c:pt idx="133602">
                  <c:v>7.6812806789999994E-8</c:v>
                </c:pt>
                <c:pt idx="133603">
                  <c:v>7.5600054199999993E-9</c:v>
                </c:pt>
                <c:pt idx="133604">
                  <c:v>1.7004557609999999E-8</c:v>
                </c:pt>
                <c:pt idx="133605">
                  <c:v>3.1393602360000003E-8</c:v>
                </c:pt>
                <c:pt idx="133606">
                  <c:v>5.8821400290000004E-7</c:v>
                </c:pt>
                <c:pt idx="133607">
                  <c:v>1.877858155E-8</c:v>
                </c:pt>
                <c:pt idx="133608">
                  <c:v>6.6948636589999998E-9</c:v>
                </c:pt>
                <c:pt idx="133609">
                  <c:v>1.21018924E-8</c:v>
                </c:pt>
                <c:pt idx="133610">
                  <c:v>2.462141542E-7</c:v>
                </c:pt>
                <c:pt idx="133611">
                  <c:v>2.814048807E-8</c:v>
                </c:pt>
                <c:pt idx="133612">
                  <c:v>1.563939166E-8</c:v>
                </c:pt>
                <c:pt idx="133613">
                  <c:v>3.3028845350000001E-9</c:v>
                </c:pt>
                <c:pt idx="133614">
                  <c:v>1.3986269109999999E-6</c:v>
                </c:pt>
                <c:pt idx="133615">
                  <c:v>7.956529232E-9</c:v>
                </c:pt>
                <c:pt idx="133616">
                  <c:v>2.020449656E-8</c:v>
                </c:pt>
                <c:pt idx="133617">
                  <c:v>2.6037615209999999E-8</c:v>
                </c:pt>
                <c:pt idx="133618">
                  <c:v>3.6685125860000001E-7</c:v>
                </c:pt>
                <c:pt idx="133619">
                  <c:v>8.2020950199999998E-9</c:v>
                </c:pt>
                <c:pt idx="133620">
                  <c:v>1.336879794E-8</c:v>
                </c:pt>
                <c:pt idx="133621">
                  <c:v>7.5314224440000003E-9</c:v>
                </c:pt>
                <c:pt idx="133622">
                  <c:v>1.4431290960000001E-6</c:v>
                </c:pt>
                <c:pt idx="133623">
                  <c:v>1.9510463839999999E-8</c:v>
                </c:pt>
                <c:pt idx="133624">
                  <c:v>6.5456013229999999E-9</c:v>
                </c:pt>
                <c:pt idx="133625">
                  <c:v>2.602479415E-8</c:v>
                </c:pt>
                <c:pt idx="133626">
                  <c:v>4.3946290319999998E-7</c:v>
                </c:pt>
                <c:pt idx="133627">
                  <c:v>1.8591536710000001E-9</c:v>
                </c:pt>
                <c:pt idx="133628">
                  <c:v>2.675739639E-9</c:v>
                </c:pt>
                <c:pt idx="133629">
                  <c:v>4.1301387649999997E-9</c:v>
                </c:pt>
                <c:pt idx="133630">
                  <c:v>4.2809640209999997E-8</c:v>
                </c:pt>
                <c:pt idx="133631">
                  <c:v>2.1801854350000001E-8</c:v>
                </c:pt>
                <c:pt idx="133632">
                  <c:v>2.15566386E-8</c:v>
                </c:pt>
                <c:pt idx="133633">
                  <c:v>7.4972342019999997E-9</c:v>
                </c:pt>
                <c:pt idx="133634">
                  <c:v>5.4272556349999998E-6</c:v>
                </c:pt>
                <c:pt idx="133635">
                  <c:v>1.0764633740000001E-8</c:v>
                </c:pt>
                <c:pt idx="133636">
                  <c:v>8.8480008129999994E-8</c:v>
                </c:pt>
                <c:pt idx="133637">
                  <c:v>1.3715264389999999E-7</c:v>
                </c:pt>
                <c:pt idx="133638">
                  <c:v>1.191420692E-6</c:v>
                </c:pt>
                <c:pt idx="133639">
                  <c:v>1.112220826E-7</c:v>
                </c:pt>
                <c:pt idx="133640">
                  <c:v>1.5857047370000001E-7</c:v>
                </c:pt>
                <c:pt idx="133641">
                  <c:v>1.6146386379999999E-7</c:v>
                </c:pt>
                <c:pt idx="133642">
                  <c:v>7.038051146E-6</c:v>
                </c:pt>
                <c:pt idx="133643">
                  <c:v>1.3724463230000001E-7</c:v>
                </c:pt>
                <c:pt idx="133644">
                  <c:v>2.4265338250000001E-7</c:v>
                </c:pt>
                <c:pt idx="133645">
                  <c:v>4.1134115699999999E-7</c:v>
                </c:pt>
                <c:pt idx="133646">
                  <c:v>5.2857173560000003E-5</c:v>
                </c:pt>
                <c:pt idx="133647">
                  <c:v>3.9525604609999998E-7</c:v>
                </c:pt>
                <c:pt idx="133648">
                  <c:v>2.8875475810000001E-7</c:v>
                </c:pt>
                <c:pt idx="133649">
                  <c:v>2.5389852570000001E-7</c:v>
                </c:pt>
                <c:pt idx="133650">
                  <c:v>3.3340162149999998E-6</c:v>
                </c:pt>
                <c:pt idx="133651">
                  <c:v>3.3150845490000002E-7</c:v>
                </c:pt>
                <c:pt idx="133652">
                  <c:v>2.9676648390000001E-7</c:v>
                </c:pt>
                <c:pt idx="133653">
                  <c:v>3.267176323E-7</c:v>
                </c:pt>
                <c:pt idx="133654">
                  <c:v>5.2911992449999998E-5</c:v>
                </c:pt>
                <c:pt idx="133655">
                  <c:v>4.8374966410000005E-7</c:v>
                </c:pt>
                <c:pt idx="133656">
                  <c:v>2.773695281E-7</c:v>
                </c:pt>
                <c:pt idx="133657">
                  <c:v>9.0954446340000003E-8</c:v>
                </c:pt>
                <c:pt idx="133658">
                  <c:v>7.3308766619999998E-6</c:v>
                </c:pt>
                <c:pt idx="133659">
                  <c:v>2.1488773409999999E-7</c:v>
                </c:pt>
                <c:pt idx="133660">
                  <c:v>1.624209274E-7</c:v>
                </c:pt>
                <c:pt idx="133661">
                  <c:v>8.6724766200000006E-8</c:v>
                </c:pt>
                <c:pt idx="133662">
                  <c:v>1.184315709E-6</c:v>
                </c:pt>
                <c:pt idx="133663">
                  <c:v>1.6867867610000001E-7</c:v>
                </c:pt>
                <c:pt idx="133664">
                  <c:v>9.9913105539999994E-8</c:v>
                </c:pt>
                <c:pt idx="133665">
                  <c:v>5.3141303980000004E-9</c:v>
                </c:pt>
                <c:pt idx="133666">
                  <c:v>5.4894749150000003E-6</c:v>
                </c:pt>
                <c:pt idx="133667">
                  <c:v>1.409652617E-8</c:v>
                </c:pt>
                <c:pt idx="133668">
                  <c:v>2.587152953E-8</c:v>
                </c:pt>
                <c:pt idx="133669">
                  <c:v>2.0318958739999999E-8</c:v>
                </c:pt>
                <c:pt idx="133670">
                  <c:v>4.545508968E-8</c:v>
                </c:pt>
                <c:pt idx="133671">
                  <c:v>5.1678725529999999E-9</c:v>
                </c:pt>
                <c:pt idx="133672">
                  <c:v>2.7662402600000001E-9</c:v>
                </c:pt>
                <c:pt idx="133673">
                  <c:v>2.2284729730000001E-9</c:v>
                </c:pt>
                <c:pt idx="133674">
                  <c:v>4.209687072E-7</c:v>
                </c:pt>
                <c:pt idx="133675">
                  <c:v>2.0092585919999998E-8</c:v>
                </c:pt>
                <c:pt idx="133676">
                  <c:v>1.06596488E-8</c:v>
                </c:pt>
                <c:pt idx="133677">
                  <c:v>1.662040321E-8</c:v>
                </c:pt>
                <c:pt idx="133678">
                  <c:v>1.499708394E-6</c:v>
                </c:pt>
                <c:pt idx="133679">
                  <c:v>1.428280778E-8</c:v>
                </c:pt>
                <c:pt idx="133680">
                  <c:v>1.3325541400000001E-8</c:v>
                </c:pt>
                <c:pt idx="133681">
                  <c:v>5.4815877039999997E-9</c:v>
                </c:pt>
                <c:pt idx="133682">
                  <c:v>3.7315642919999999E-7</c:v>
                </c:pt>
                <c:pt idx="133683">
                  <c:v>3.2574743149999999E-8</c:v>
                </c:pt>
                <c:pt idx="133684">
                  <c:v>2.0451915300000001E-8</c:v>
                </c:pt>
                <c:pt idx="133685">
                  <c:v>5.7485734059999996E-9</c:v>
                </c:pt>
                <c:pt idx="133686">
                  <c:v>1.4064799479999999E-6</c:v>
                </c:pt>
                <c:pt idx="133687">
                  <c:v>1.176811452E-8</c:v>
                </c:pt>
                <c:pt idx="133688">
                  <c:v>2.3027623579999999E-8</c:v>
                </c:pt>
                <c:pt idx="133689">
                  <c:v>2.8837892530000002E-8</c:v>
                </c:pt>
                <c:pt idx="133690">
                  <c:v>2.5715661089999997E-7</c:v>
                </c:pt>
                <c:pt idx="133691">
                  <c:v>1.66211236E-8</c:v>
                </c:pt>
                <c:pt idx="133692">
                  <c:v>8.1289721159999996E-9</c:v>
                </c:pt>
                <c:pt idx="133693">
                  <c:v>1.8633688989999999E-8</c:v>
                </c:pt>
                <c:pt idx="133694">
                  <c:v>5.9315965909999995E-7</c:v>
                </c:pt>
                <c:pt idx="133695">
                  <c:v>3.5137159369999999E-8</c:v>
                </c:pt>
                <c:pt idx="133696">
                  <c:v>2.319999974E-8</c:v>
                </c:pt>
                <c:pt idx="133697">
                  <c:v>9.1130815810000003E-9</c:v>
                </c:pt>
                <c:pt idx="133698">
                  <c:v>8.2948491899999999E-8</c:v>
                </c:pt>
                <c:pt idx="133699">
                  <c:v>1.680040552E-9</c:v>
                </c:pt>
                <c:pt idx="133700">
                  <c:v>2.4128620789999999E-9</c:v>
                </c:pt>
                <c:pt idx="133701">
                  <c:v>3.025210329E-9</c:v>
                </c:pt>
                <c:pt idx="133702">
                  <c:v>7.129054968E-9</c:v>
                </c:pt>
                <c:pt idx="133703">
                  <c:v>5.5133332040000004E-9</c:v>
                </c:pt>
                <c:pt idx="133704">
                  <c:v>2.627660524E-9</c:v>
                </c:pt>
                <c:pt idx="133705">
                  <c:v>4.0738883219999997E-9</c:v>
                </c:pt>
                <c:pt idx="133706">
                  <c:v>2.5234748479999999E-8</c:v>
                </c:pt>
                <c:pt idx="133707">
                  <c:v>6.7204887670000003E-9</c:v>
                </c:pt>
                <c:pt idx="133708">
                  <c:v>3.131567008E-9</c:v>
                </c:pt>
                <c:pt idx="133709">
                  <c:v>3.056622413E-9</c:v>
                </c:pt>
                <c:pt idx="133710">
                  <c:v>3.9288409099999997E-8</c:v>
                </c:pt>
                <c:pt idx="133711">
                  <c:v>3.443190477E-9</c:v>
                </c:pt>
                <c:pt idx="133712">
                  <c:v>9.5216027569999997E-11</c:v>
                </c:pt>
                <c:pt idx="133713">
                  <c:v>6.0153896730000001E-10</c:v>
                </c:pt>
                <c:pt idx="133714">
                  <c:v>3.9122803439999999E-8</c:v>
                </c:pt>
                <c:pt idx="133715">
                  <c:v>1.8719683329999999E-10</c:v>
                </c:pt>
                <c:pt idx="133716">
                  <c:v>2.3579300409999999E-9</c:v>
                </c:pt>
                <c:pt idx="133717">
                  <c:v>1.5840497769999999E-9</c:v>
                </c:pt>
                <c:pt idx="133718">
                  <c:v>1.9815061669999999E-8</c:v>
                </c:pt>
                <c:pt idx="133719">
                  <c:v>2.9763866899999998E-9</c:v>
                </c:pt>
                <c:pt idx="133720">
                  <c:v>1.0026140150000001E-8</c:v>
                </c:pt>
                <c:pt idx="133721">
                  <c:v>7.0402196699999999E-9</c:v>
                </c:pt>
                <c:pt idx="133722">
                  <c:v>7.4237428499999999E-9</c:v>
                </c:pt>
                <c:pt idx="133723">
                  <c:v>1.447809102E-8</c:v>
                </c:pt>
                <c:pt idx="133724">
                  <c:v>1.9916351899999999E-8</c:v>
                </c:pt>
                <c:pt idx="133725">
                  <c:v>1.9054636899999999E-8</c:v>
                </c:pt>
                <c:pt idx="133726">
                  <c:v>5.2471096920000003E-8</c:v>
                </c:pt>
                <c:pt idx="133727">
                  <c:v>3.8626497830000002E-8</c:v>
                </c:pt>
                <c:pt idx="133728">
                  <c:v>1.5453357629999999E-8</c:v>
                </c:pt>
                <c:pt idx="133729">
                  <c:v>9.3698906450000005E-9</c:v>
                </c:pt>
                <c:pt idx="133730">
                  <c:v>3.6918125789999999E-8</c:v>
                </c:pt>
                <c:pt idx="133731">
                  <c:v>4.3755061039999999E-8</c:v>
                </c:pt>
                <c:pt idx="133732">
                  <c:v>1.3126458770000001E-8</c:v>
                </c:pt>
                <c:pt idx="133733">
                  <c:v>8.798800949E-9</c:v>
                </c:pt>
                <c:pt idx="133734">
                  <c:v>1.5576415139999999E-7</c:v>
                </c:pt>
                <c:pt idx="133735">
                  <c:v>8.0527488319999995E-8</c:v>
                </c:pt>
                <c:pt idx="133736">
                  <c:v>4.4926554549999999E-8</c:v>
                </c:pt>
                <c:pt idx="133737">
                  <c:v>2.657373686E-7</c:v>
                </c:pt>
                <c:pt idx="133738">
                  <c:v>1.0814391810000001E-6</c:v>
                </c:pt>
                <c:pt idx="133739">
                  <c:v>5.2956515179999997E-8</c:v>
                </c:pt>
                <c:pt idx="133740">
                  <c:v>2.7193218420000001E-8</c:v>
                </c:pt>
                <c:pt idx="133741">
                  <c:v>5.4583675590000002E-9</c:v>
                </c:pt>
                <c:pt idx="133742">
                  <c:v>1.11989964E-8</c:v>
                </c:pt>
                <c:pt idx="133743">
                  <c:v>5.7324700360000002E-9</c:v>
                </c:pt>
                <c:pt idx="133744">
                  <c:v>1.948133612E-9</c:v>
                </c:pt>
                <c:pt idx="133745">
                  <c:v>3.6286078340000001E-10</c:v>
                </c:pt>
                <c:pt idx="133746">
                  <c:v>1.051987283E-8</c:v>
                </c:pt>
                <c:pt idx="133747">
                  <c:v>3.3185210519999998E-10</c:v>
                </c:pt>
                <c:pt idx="133748">
                  <c:v>1.3666132040000001E-9</c:v>
                </c:pt>
                <c:pt idx="133749">
                  <c:v>1.7518412229999999E-9</c:v>
                </c:pt>
                <c:pt idx="133750">
                  <c:v>1.1045681019999999E-9</c:v>
                </c:pt>
                <c:pt idx="133751">
                  <c:v>2.9903970130000001E-9</c:v>
                </c:pt>
                <c:pt idx="133752">
                  <c:v>2.9422772100000001E-9</c:v>
                </c:pt>
                <c:pt idx="133753">
                  <c:v>1.4119221059999999E-9</c:v>
                </c:pt>
                <c:pt idx="133754">
                  <c:v>1.4867720019999999E-9</c:v>
                </c:pt>
                <c:pt idx="133755">
                  <c:v>6.3719581130000001E-9</c:v>
                </c:pt>
                <c:pt idx="133756">
                  <c:v>1.7237368459999999E-9</c:v>
                </c:pt>
                <c:pt idx="133757">
                  <c:v>7.0534327890000002E-9</c:v>
                </c:pt>
                <c:pt idx="133758">
                  <c:v>1.3021412559999999E-8</c:v>
                </c:pt>
                <c:pt idx="133759">
                  <c:v>3.348905672E-9</c:v>
                </c:pt>
                <c:pt idx="133760">
                  <c:v>3.4954351919999998E-9</c:v>
                </c:pt>
                <c:pt idx="133761">
                  <c:v>1.686260437E-9</c:v>
                </c:pt>
                <c:pt idx="133762">
                  <c:v>1.2105516729999999E-9</c:v>
                </c:pt>
                <c:pt idx="133763">
                  <c:v>7.8143404409999998E-10</c:v>
                </c:pt>
                <c:pt idx="133764">
                  <c:v>1.3430402420000001E-9</c:v>
                </c:pt>
                <c:pt idx="133765">
                  <c:v>4.9934651379999997E-9</c:v>
                </c:pt>
                <c:pt idx="133766">
                  <c:v>1.0140480230000001E-8</c:v>
                </c:pt>
                <c:pt idx="133767">
                  <c:v>1.2691063009999999E-8</c:v>
                </c:pt>
                <c:pt idx="133768">
                  <c:v>1.7399204469999999E-8</c:v>
                </c:pt>
                <c:pt idx="133769">
                  <c:v>3.3240696260000001E-8</c:v>
                </c:pt>
                <c:pt idx="133770">
                  <c:v>7.4078876789999993E-8</c:v>
                </c:pt>
                <c:pt idx="133771">
                  <c:v>4.697916689E-9</c:v>
                </c:pt>
                <c:pt idx="133772">
                  <c:v>1.3692943699999999E-8</c:v>
                </c:pt>
                <c:pt idx="133773">
                  <c:v>2.5569261690000001E-9</c:v>
                </c:pt>
                <c:pt idx="133774">
                  <c:v>9.6336365049999995E-9</c:v>
                </c:pt>
                <c:pt idx="133775">
                  <c:v>2.068941349E-8</c:v>
                </c:pt>
                <c:pt idx="133776">
                  <c:v>2.5972797759999999E-8</c:v>
                </c:pt>
                <c:pt idx="133777">
                  <c:v>1.428318806E-7</c:v>
                </c:pt>
                <c:pt idx="133778">
                  <c:v>4.4508675260000002E-7</c:v>
                </c:pt>
                <c:pt idx="133779">
                  <c:v>4.4180960410000002E-8</c:v>
                </c:pt>
                <c:pt idx="133780">
                  <c:v>8.4274086439999998E-8</c:v>
                </c:pt>
                <c:pt idx="133781">
                  <c:v>1.09038175E-7</c:v>
                </c:pt>
                <c:pt idx="133782">
                  <c:v>4.5286077999999998E-8</c:v>
                </c:pt>
                <c:pt idx="133783">
                  <c:v>2.2833587489999999E-8</c:v>
                </c:pt>
                <c:pt idx="133784">
                  <c:v>2.0800662769999999E-8</c:v>
                </c:pt>
                <c:pt idx="133785">
                  <c:v>2.6568036999999999E-8</c:v>
                </c:pt>
                <c:pt idx="133786">
                  <c:v>8.6444415739999998E-8</c:v>
                </c:pt>
                <c:pt idx="133787">
                  <c:v>4.266016731E-8</c:v>
                </c:pt>
                <c:pt idx="133788">
                  <c:v>1.6347161190000001E-8</c:v>
                </c:pt>
                <c:pt idx="133789">
                  <c:v>9.3408618160000001E-8</c:v>
                </c:pt>
                <c:pt idx="133790">
                  <c:v>5.1900896110000002E-8</c:v>
                </c:pt>
                <c:pt idx="133791">
                  <c:v>8.0337518869999994E-9</c:v>
                </c:pt>
                <c:pt idx="133792">
                  <c:v>5.9646481189999998E-9</c:v>
                </c:pt>
                <c:pt idx="133793">
                  <c:v>9.2235022740000002E-10</c:v>
                </c:pt>
                <c:pt idx="133794">
                  <c:v>6.3304633079999994E-11</c:v>
                </c:pt>
                <c:pt idx="133795">
                  <c:v>2.6316045729999998E-9</c:v>
                </c:pt>
                <c:pt idx="133796">
                  <c:v>1.0588465519999999E-9</c:v>
                </c:pt>
                <c:pt idx="133797">
                  <c:v>1.5289296419999999E-9</c:v>
                </c:pt>
                <c:pt idx="133798">
                  <c:v>6.9886030339999997E-10</c:v>
                </c:pt>
                <c:pt idx="133799">
                  <c:v>8.9338394009999998E-10</c:v>
                </c:pt>
                <c:pt idx="133800">
                  <c:v>8.5096250889999996E-10</c:v>
                </c:pt>
                <c:pt idx="133801">
                  <c:v>2.099201411E-9</c:v>
                </c:pt>
                <c:pt idx="133802">
                  <c:v>5.8810758180000004E-10</c:v>
                </c:pt>
                <c:pt idx="133803">
                  <c:v>1.0439052290000001E-9</c:v>
                </c:pt>
                <c:pt idx="133804">
                  <c:v>1.2129869810000001E-9</c:v>
                </c:pt>
                <c:pt idx="133805">
                  <c:v>1.1288091999999999E-9</c:v>
                </c:pt>
                <c:pt idx="133806">
                  <c:v>9.6948626690000009E-10</c:v>
                </c:pt>
                <c:pt idx="133807">
                  <c:v>6.3848464439999996E-10</c:v>
                </c:pt>
                <c:pt idx="133808">
                  <c:v>6.7305512069999997E-10</c:v>
                </c:pt>
                <c:pt idx="133809">
                  <c:v>1.5879940640000001E-8</c:v>
                </c:pt>
                <c:pt idx="133810">
                  <c:v>1.2108284850000001E-8</c:v>
                </c:pt>
                <c:pt idx="133811">
                  <c:v>5.5641865079999997E-9</c:v>
                </c:pt>
                <c:pt idx="133812">
                  <c:v>1.83623019E-9</c:v>
                </c:pt>
                <c:pt idx="133813">
                  <c:v>9.5164395529999998E-10</c:v>
                </c:pt>
                <c:pt idx="133814">
                  <c:v>1.8788587900000001E-9</c:v>
                </c:pt>
                <c:pt idx="133815">
                  <c:v>2.7630095880000001E-9</c:v>
                </c:pt>
                <c:pt idx="133816">
                  <c:v>1.3066001860000001E-9</c:v>
                </c:pt>
                <c:pt idx="133817">
                  <c:v>1.037018502E-8</c:v>
                </c:pt>
                <c:pt idx="133818">
                  <c:v>1.4306144390000001E-8</c:v>
                </c:pt>
                <c:pt idx="133819">
                  <c:v>8.1224878830000007E-9</c:v>
                </c:pt>
                <c:pt idx="133820">
                  <c:v>1.296431251E-8</c:v>
                </c:pt>
                <c:pt idx="133821">
                  <c:v>3.7265738259999999E-8</c:v>
                </c:pt>
                <c:pt idx="133822">
                  <c:v>1.3167762509999999E-8</c:v>
                </c:pt>
                <c:pt idx="133823">
                  <c:v>6.1472524819999996E-9</c:v>
                </c:pt>
                <c:pt idx="133824">
                  <c:v>5.8860183439999997E-9</c:v>
                </c:pt>
                <c:pt idx="133825">
                  <c:v>9.4250390799999996E-9</c:v>
                </c:pt>
                <c:pt idx="133826">
                  <c:v>7.8057837080000006E-9</c:v>
                </c:pt>
                <c:pt idx="133827">
                  <c:v>1.822651813E-8</c:v>
                </c:pt>
                <c:pt idx="133828">
                  <c:v>3.6691491929999998E-8</c:v>
                </c:pt>
                <c:pt idx="133829">
                  <c:v>4.8827967360000003E-7</c:v>
                </c:pt>
                <c:pt idx="133830">
                  <c:v>2.19234813E-7</c:v>
                </c:pt>
                <c:pt idx="133831">
                  <c:v>2.688118828E-8</c:v>
                </c:pt>
                <c:pt idx="133832">
                  <c:v>2.922916323E-8</c:v>
                </c:pt>
                <c:pt idx="133833">
                  <c:v>3.4039776180000001E-8</c:v>
                </c:pt>
                <c:pt idx="133834">
                  <c:v>1.352317747E-9</c:v>
                </c:pt>
                <c:pt idx="133835">
                  <c:v>1.5741325729999999E-9</c:v>
                </c:pt>
                <c:pt idx="133836">
                  <c:v>5.6654713660000002E-9</c:v>
                </c:pt>
                <c:pt idx="133837">
                  <c:v>4.7914597209999996E-9</c:v>
                </c:pt>
                <c:pt idx="133838">
                  <c:v>1.253446866E-9</c:v>
                </c:pt>
                <c:pt idx="133839">
                  <c:v>9.7163187660000001E-10</c:v>
                </c:pt>
                <c:pt idx="133840">
                  <c:v>2.5591377120000001E-9</c:v>
                </c:pt>
                <c:pt idx="133841">
                  <c:v>2.1925691170000002E-9</c:v>
                </c:pt>
                <c:pt idx="133842">
                  <c:v>1.0376021680000001E-9</c:v>
                </c:pt>
                <c:pt idx="133843">
                  <c:v>9.8679093409999998E-10</c:v>
                </c:pt>
                <c:pt idx="133844">
                  <c:v>8.8134494149999998E-10</c:v>
                </c:pt>
                <c:pt idx="133845">
                  <c:v>1.8723233579999999E-10</c:v>
                </c:pt>
                <c:pt idx="133846">
                  <c:v>5.5716132430000004E-10</c:v>
                </c:pt>
                <c:pt idx="133847">
                  <c:v>5.3378167919999995E-10</c:v>
                </c:pt>
                <c:pt idx="133848">
                  <c:v>4.626148029E-10</c:v>
                </c:pt>
                <c:pt idx="133849">
                  <c:v>6.3639012900000003E-10</c:v>
                </c:pt>
                <c:pt idx="133850">
                  <c:v>4.8629891420000002E-10</c:v>
                </c:pt>
                <c:pt idx="133851">
                  <c:v>4.2065323139999999E-10</c:v>
                </c:pt>
                <c:pt idx="133852">
                  <c:v>7.0670887280000003E-10</c:v>
                </c:pt>
                <c:pt idx="133853">
                  <c:v>9.9252997189999991E-10</c:v>
                </c:pt>
                <c:pt idx="133854">
                  <c:v>8.141058186E-10</c:v>
                </c:pt>
                <c:pt idx="133855">
                  <c:v>8.1364632389999996E-10</c:v>
                </c:pt>
                <c:pt idx="133856">
                  <c:v>1.3470309109999999E-9</c:v>
                </c:pt>
                <c:pt idx="133857">
                  <c:v>8.8736439069999998E-10</c:v>
                </c:pt>
                <c:pt idx="133858">
                  <c:v>1.8794288769999999E-9</c:v>
                </c:pt>
                <c:pt idx="133859">
                  <c:v>1.790154314E-9</c:v>
                </c:pt>
                <c:pt idx="133860">
                  <c:v>9.4069309239999992E-10</c:v>
                </c:pt>
                <c:pt idx="133861">
                  <c:v>5.4447409210000001E-9</c:v>
                </c:pt>
                <c:pt idx="133862">
                  <c:v>3.249434913E-10</c:v>
                </c:pt>
                <c:pt idx="133863">
                  <c:v>3.083890201E-9</c:v>
                </c:pt>
                <c:pt idx="133864">
                  <c:v>1.7014291209999999E-9</c:v>
                </c:pt>
                <c:pt idx="133865">
                  <c:v>1.520880437E-8</c:v>
                </c:pt>
                <c:pt idx="133866">
                  <c:v>3.2894353759999998E-10</c:v>
                </c:pt>
                <c:pt idx="133867">
                  <c:v>3.713009688E-9</c:v>
                </c:pt>
                <c:pt idx="133868">
                  <c:v>6.8402022329999996E-10</c:v>
                </c:pt>
                <c:pt idx="133869">
                  <c:v>2.7153232130000001E-7</c:v>
                </c:pt>
                <c:pt idx="133870">
                  <c:v>4.3245420639999999E-8</c:v>
                </c:pt>
                <c:pt idx="133871">
                  <c:v>2.820582053E-8</c:v>
                </c:pt>
                <c:pt idx="133872">
                  <c:v>4.36727702E-8</c:v>
                </c:pt>
                <c:pt idx="133873">
                  <c:v>2.0653592610000001E-7</c:v>
                </c:pt>
                <c:pt idx="133874">
                  <c:v>1.3847644239999999E-8</c:v>
                </c:pt>
                <c:pt idx="133875">
                  <c:v>2.6267700730000002E-9</c:v>
                </c:pt>
                <c:pt idx="133876">
                  <c:v>3.2062570980000001E-9</c:v>
                </c:pt>
                <c:pt idx="133877">
                  <c:v>1.913832518E-8</c:v>
                </c:pt>
                <c:pt idx="133878">
                  <c:v>5.0474409899999998E-9</c:v>
                </c:pt>
                <c:pt idx="133879">
                  <c:v>1.4734168790000001E-9</c:v>
                </c:pt>
                <c:pt idx="133880">
                  <c:v>4.5632008750000001E-10</c:v>
                </c:pt>
                <c:pt idx="133881">
                  <c:v>5.9541085049999998E-8</c:v>
                </c:pt>
                <c:pt idx="133882">
                  <c:v>1.663781944E-9</c:v>
                </c:pt>
                <c:pt idx="133883">
                  <c:v>1.1724488019999999E-9</c:v>
                </c:pt>
                <c:pt idx="133884">
                  <c:v>4.2644629599999999E-10</c:v>
                </c:pt>
                <c:pt idx="133885">
                  <c:v>5.6679661980000004E-9</c:v>
                </c:pt>
                <c:pt idx="133886">
                  <c:v>1.428927603E-10</c:v>
                </c:pt>
                <c:pt idx="133887">
                  <c:v>7.5165714360000006E-11</c:v>
                </c:pt>
                <c:pt idx="133888">
                  <c:v>6.1825889469999998E-11</c:v>
                </c:pt>
                <c:pt idx="133889">
                  <c:v>6.8768458310000003E-9</c:v>
                </c:pt>
                <c:pt idx="133890">
                  <c:v>7.8894877409999996E-10</c:v>
                </c:pt>
                <c:pt idx="133891">
                  <c:v>1.181506386E-10</c:v>
                </c:pt>
                <c:pt idx="133892">
                  <c:v>2.4120587850000002E-11</c:v>
                </c:pt>
                <c:pt idx="133893">
                  <c:v>7.736517118E-10</c:v>
                </c:pt>
                <c:pt idx="133894">
                  <c:v>8.729414862E-11</c:v>
                </c:pt>
                <c:pt idx="133895">
                  <c:v>1.1391450380000001E-10</c:v>
                </c:pt>
                <c:pt idx="133896">
                  <c:v>1.1219957409999999E-10</c:v>
                </c:pt>
                <c:pt idx="133897">
                  <c:v>9.3479454120000001E-11</c:v>
                </c:pt>
                <c:pt idx="133898">
                  <c:v>9.5785108969999995E-11</c:v>
                </c:pt>
                <c:pt idx="133899">
                  <c:v>9.2529071610000003E-11</c:v>
                </c:pt>
                <c:pt idx="133900">
                  <c:v>1.1022748E-10</c:v>
                </c:pt>
                <c:pt idx="133901">
                  <c:v>1.108662021E-9</c:v>
                </c:pt>
                <c:pt idx="133902">
                  <c:v>2.314958105E-10</c:v>
                </c:pt>
                <c:pt idx="133903">
                  <c:v>2.7685511270000001E-11</c:v>
                </c:pt>
                <c:pt idx="133904">
                  <c:v>4.0453017490000002E-10</c:v>
                </c:pt>
                <c:pt idx="133905">
                  <c:v>1.5510674870000001E-9</c:v>
                </c:pt>
                <c:pt idx="133906">
                  <c:v>2.5563472770000001E-10</c:v>
                </c:pt>
                <c:pt idx="133907">
                  <c:v>3.2249672080000002E-10</c:v>
                </c:pt>
                <c:pt idx="133908">
                  <c:v>6.8560354439999996E-10</c:v>
                </c:pt>
                <c:pt idx="133909">
                  <c:v>1.022667541E-8</c:v>
                </c:pt>
                <c:pt idx="133910">
                  <c:v>3.9894908720000002E-10</c:v>
                </c:pt>
                <c:pt idx="133911">
                  <c:v>1.606959967E-9</c:v>
                </c:pt>
                <c:pt idx="133912">
                  <c:v>6.7862509840000002E-9</c:v>
                </c:pt>
                <c:pt idx="133913">
                  <c:v>1.4427468639999999E-7</c:v>
                </c:pt>
                <c:pt idx="133914">
                  <c:v>5.6348415980000002E-9</c:v>
                </c:pt>
                <c:pt idx="133915">
                  <c:v>1.531945523E-9</c:v>
                </c:pt>
                <c:pt idx="133916">
                  <c:v>9.180897372E-10</c:v>
                </c:pt>
                <c:pt idx="133917">
                  <c:v>1.018186031E-8</c:v>
                </c:pt>
                <c:pt idx="133918">
                  <c:v>2.6051402370000002E-9</c:v>
                </c:pt>
                <c:pt idx="133919">
                  <c:v>1.669790932E-9</c:v>
                </c:pt>
                <c:pt idx="133920">
                  <c:v>8.3704091859999994E-11</c:v>
                </c:pt>
                <c:pt idx="133921">
                  <c:v>2.219690057E-7</c:v>
                </c:pt>
                <c:pt idx="133922">
                  <c:v>3.5181585649999999E-10</c:v>
                </c:pt>
                <c:pt idx="133923">
                  <c:v>2.5184440960000001E-9</c:v>
                </c:pt>
                <c:pt idx="133924">
                  <c:v>4.2175967430000004E-9</c:v>
                </c:pt>
                <c:pt idx="133925">
                  <c:v>3.1796423889999999E-8</c:v>
                </c:pt>
                <c:pt idx="133926">
                  <c:v>1.1121978680000001E-9</c:v>
                </c:pt>
                <c:pt idx="133927">
                  <c:v>1.0170235230000001E-9</c:v>
                </c:pt>
                <c:pt idx="133928">
                  <c:v>1.014417621E-9</c:v>
                </c:pt>
                <c:pt idx="133929">
                  <c:v>4.2177163300000002E-9</c:v>
                </c:pt>
                <c:pt idx="133930">
                  <c:v>2.800498817E-10</c:v>
                </c:pt>
                <c:pt idx="133931">
                  <c:v>4.8169467499999996E-10</c:v>
                </c:pt>
                <c:pt idx="133932">
                  <c:v>5.9499458980000004E-10</c:v>
                </c:pt>
                <c:pt idx="133933">
                  <c:v>1.5763026700000001E-8</c:v>
                </c:pt>
                <c:pt idx="133934">
                  <c:v>2.5924483089999999E-10</c:v>
                </c:pt>
                <c:pt idx="133935">
                  <c:v>7.864564869E-11</c:v>
                </c:pt>
                <c:pt idx="133936">
                  <c:v>3.6091904600000002E-11</c:v>
                </c:pt>
                <c:pt idx="133937">
                  <c:v>2.3311108039999997E-10</c:v>
                </c:pt>
                <c:pt idx="133938">
                  <c:v>9.0997870389999998E-12</c:v>
                </c:pt>
                <c:pt idx="133939">
                  <c:v>3.1649527829999999E-12</c:v>
                </c:pt>
                <c:pt idx="133940">
                  <c:v>1.5455066480000001E-12</c:v>
                </c:pt>
                <c:pt idx="133941">
                  <c:v>2.5698355889999998E-10</c:v>
                </c:pt>
                <c:pt idx="133942">
                  <c:v>3.9387659009999998E-12</c:v>
                </c:pt>
                <c:pt idx="133943">
                  <c:v>5.6133033710000004E-12</c:v>
                </c:pt>
                <c:pt idx="133944">
                  <c:v>6.552367017E-12</c:v>
                </c:pt>
                <c:pt idx="133945">
                  <c:v>2.8281506170000001E-10</c:v>
                </c:pt>
                <c:pt idx="133946">
                  <c:v>1.3461089469999999E-12</c:v>
                </c:pt>
                <c:pt idx="133947">
                  <c:v>5.139877773E-16</c:v>
                </c:pt>
                <c:pt idx="133948">
                  <c:v>1.5107155440000001E-12</c:v>
                </c:pt>
                <c:pt idx="133949">
                  <c:v>8.7724101829999997E-11</c:v>
                </c:pt>
                <c:pt idx="133950">
                  <c:v>2.5868705660000001E-11</c:v>
                </c:pt>
                <c:pt idx="133951">
                  <c:v>4.5354828120000002E-11</c:v>
                </c:pt>
                <c:pt idx="133952">
                  <c:v>5.5445021150000003E-11</c:v>
                </c:pt>
                <c:pt idx="133953">
                  <c:v>4.4944401240000003E-9</c:v>
                </c:pt>
                <c:pt idx="133954">
                  <c:v>1.937953852E-10</c:v>
                </c:pt>
                <c:pt idx="133955">
                  <c:v>2.9802406060000002E-10</c:v>
                </c:pt>
                <c:pt idx="133956">
                  <c:v>4.0000818649999999E-10</c:v>
                </c:pt>
                <c:pt idx="133957">
                  <c:v>6.1657241809999998E-9</c:v>
                </c:pt>
                <c:pt idx="133958">
                  <c:v>7.0473096239999997E-10</c:v>
                </c:pt>
                <c:pt idx="133959">
                  <c:v>6.8024421600000002E-10</c:v>
                </c:pt>
                <c:pt idx="133960">
                  <c:v>1.066570498E-9</c:v>
                </c:pt>
                <c:pt idx="133961">
                  <c:v>8.4722260209999994E-8</c:v>
                </c:pt>
                <c:pt idx="133962">
                  <c:v>2.7621085670000001E-9</c:v>
                </c:pt>
                <c:pt idx="133963">
                  <c:v>1.120690624E-9</c:v>
                </c:pt>
                <c:pt idx="133964">
                  <c:v>1.1925877610000001E-10</c:v>
                </c:pt>
                <c:pt idx="133965">
                  <c:v>1.6239675579999999E-7</c:v>
                </c:pt>
                <c:pt idx="133966">
                  <c:v>1.0028482079999999E-9</c:v>
                </c:pt>
                <c:pt idx="133967">
                  <c:v>1.3004139099999999E-9</c:v>
                </c:pt>
                <c:pt idx="133968">
                  <c:v>7.1534007200000002E-10</c:v>
                </c:pt>
                <c:pt idx="133969">
                  <c:v>1.1198748910000001E-8</c:v>
                </c:pt>
                <c:pt idx="133970">
                  <c:v>1.1512936759999999E-9</c:v>
                </c:pt>
                <c:pt idx="133971">
                  <c:v>9.2299417189999995E-10</c:v>
                </c:pt>
                <c:pt idx="133972">
                  <c:v>5.5447582530000005E-10</c:v>
                </c:pt>
                <c:pt idx="133973">
                  <c:v>4.3061855230000003E-9</c:v>
                </c:pt>
                <c:pt idx="133974">
                  <c:v>7.4971694489999998E-10</c:v>
                </c:pt>
                <c:pt idx="133975">
                  <c:v>5.131777114E-10</c:v>
                </c:pt>
                <c:pt idx="133976">
                  <c:v>3.94617054E-10</c:v>
                </c:pt>
                <c:pt idx="133977">
                  <c:v>3.277533956E-9</c:v>
                </c:pt>
                <c:pt idx="133978">
                  <c:v>3.4495806299999999E-10</c:v>
                </c:pt>
                <c:pt idx="133979">
                  <c:v>8.518342857E-11</c:v>
                </c:pt>
                <c:pt idx="133980">
                  <c:v>8.2631065840000003E-11</c:v>
                </c:pt>
                <c:pt idx="133981">
                  <c:v>2.5082957980000001E-9</c:v>
                </c:pt>
                <c:pt idx="133982">
                  <c:v>4.3610011659999997E-11</c:v>
                </c:pt>
                <c:pt idx="133983">
                  <c:v>1.354199292E-11</c:v>
                </c:pt>
                <c:pt idx="133984">
                  <c:v>4.160609644E-11</c:v>
                </c:pt>
                <c:pt idx="133985">
                  <c:v>4.6020205779999999E-10</c:v>
                </c:pt>
                <c:pt idx="133986">
                  <c:v>3.2633370640000001E-11</c:v>
                </c:pt>
                <c:pt idx="133987">
                  <c:v>1.26255601E-10</c:v>
                </c:pt>
                <c:pt idx="133988">
                  <c:v>1.130253659E-10</c:v>
                </c:pt>
                <c:pt idx="133989">
                  <c:v>7.6803278309999998E-11</c:v>
                </c:pt>
                <c:pt idx="133990">
                  <c:v>1.4531469579999999E-10</c:v>
                </c:pt>
                <c:pt idx="133991">
                  <c:v>1.897273311E-10</c:v>
                </c:pt>
                <c:pt idx="133992">
                  <c:v>1.713618167E-10</c:v>
                </c:pt>
                <c:pt idx="133993">
                  <c:v>2.3412296239999999E-10</c:v>
                </c:pt>
                <c:pt idx="133994">
                  <c:v>1.6267581010000001E-10</c:v>
                </c:pt>
                <c:pt idx="133995">
                  <c:v>8.4462310519999997E-11</c:v>
                </c:pt>
                <c:pt idx="133996">
                  <c:v>6.3840352069999997E-11</c:v>
                </c:pt>
                <c:pt idx="133997">
                  <c:v>6.8971009469999994E-11</c:v>
                </c:pt>
                <c:pt idx="133998">
                  <c:v>1.805816431E-11</c:v>
                </c:pt>
                <c:pt idx="133999">
                  <c:v>5.5071312579999999E-11</c:v>
                </c:pt>
                <c:pt idx="134000">
                  <c:v>1.7045988609999999E-11</c:v>
                </c:pt>
                <c:pt idx="134001">
                  <c:v>7.0089264619999995E-10</c:v>
                </c:pt>
                <c:pt idx="134002">
                  <c:v>5.8482173330000004E-10</c:v>
                </c:pt>
                <c:pt idx="134003">
                  <c:v>1.058129887E-9</c:v>
                </c:pt>
                <c:pt idx="134004">
                  <c:v>2.5046071049999999E-9</c:v>
                </c:pt>
                <c:pt idx="134005">
                  <c:v>6.7422721369999994E-8</c:v>
                </c:pt>
                <c:pt idx="134006">
                  <c:v>9.8237701750000008E-10</c:v>
                </c:pt>
                <c:pt idx="134007">
                  <c:v>1.5455724990000001E-9</c:v>
                </c:pt>
                <c:pt idx="134008">
                  <c:v>1.200819627E-9</c:v>
                </c:pt>
                <c:pt idx="134009">
                  <c:v>1.0186529929999999E-9</c:v>
                </c:pt>
                <c:pt idx="134010">
                  <c:v>8.1487696360000003E-10</c:v>
                </c:pt>
                <c:pt idx="134011">
                  <c:v>1.614456283E-9</c:v>
                </c:pt>
                <c:pt idx="134012">
                  <c:v>2.4101773709999999E-9</c:v>
                </c:pt>
                <c:pt idx="134013">
                  <c:v>1.583623423E-8</c:v>
                </c:pt>
                <c:pt idx="134014">
                  <c:v>4.0393322260000004E-9</c:v>
                </c:pt>
                <c:pt idx="134015">
                  <c:v>1.742750769E-9</c:v>
                </c:pt>
                <c:pt idx="134016">
                  <c:v>4.6255838040000001E-10</c:v>
                </c:pt>
                <c:pt idx="134017">
                  <c:v>4.526979013E-9</c:v>
                </c:pt>
                <c:pt idx="134018">
                  <c:v>1.459184441E-9</c:v>
                </c:pt>
                <c:pt idx="134019">
                  <c:v>1.094363181E-9</c:v>
                </c:pt>
                <c:pt idx="134020">
                  <c:v>9.4014105080000002E-11</c:v>
                </c:pt>
                <c:pt idx="134021">
                  <c:v>1.7670396909999999E-10</c:v>
                </c:pt>
                <c:pt idx="134022">
                  <c:v>1.6556465220000001E-9</c:v>
                </c:pt>
                <c:pt idx="134023">
                  <c:v>7.07067693E-10</c:v>
                </c:pt>
                <c:pt idx="134024">
                  <c:v>1.180350316E-9</c:v>
                </c:pt>
                <c:pt idx="134025">
                  <c:v>9.6048070140000008E-9</c:v>
                </c:pt>
                <c:pt idx="134026">
                  <c:v>2.9848447850000002E-10</c:v>
                </c:pt>
                <c:pt idx="134027">
                  <c:v>4.1505986960000001E-10</c:v>
                </c:pt>
                <c:pt idx="134028">
                  <c:v>1.787302843E-10</c:v>
                </c:pt>
                <c:pt idx="134029">
                  <c:v>1.036430327E-10</c:v>
                </c:pt>
                <c:pt idx="134030">
                  <c:v>4.9543807839999997E-11</c:v>
                </c:pt>
                <c:pt idx="134031">
                  <c:v>3.5507580760000003E-11</c:v>
                </c:pt>
                <c:pt idx="134032">
                  <c:v>1.382065153E-10</c:v>
                </c:pt>
                <c:pt idx="134033">
                  <c:v>1.0191133780000001E-9</c:v>
                </c:pt>
                <c:pt idx="134034">
                  <c:v>4.2072492290000002E-10</c:v>
                </c:pt>
                <c:pt idx="134035">
                  <c:v>7.7452738290000002E-10</c:v>
                </c:pt>
                <c:pt idx="134036">
                  <c:v>1.036512025E-9</c:v>
                </c:pt>
                <c:pt idx="134037">
                  <c:v>4.585937525E-9</c:v>
                </c:pt>
                <c:pt idx="134038">
                  <c:v>1.821574659E-11</c:v>
                </c:pt>
                <c:pt idx="134039">
                  <c:v>2.9539770249999998E-10</c:v>
                </c:pt>
                <c:pt idx="134040">
                  <c:v>6.994021789E-11</c:v>
                </c:pt>
                <c:pt idx="134041">
                  <c:v>4.4961957590000002E-10</c:v>
                </c:pt>
                <c:pt idx="134042">
                  <c:v>1.6811346909999999E-10</c:v>
                </c:pt>
                <c:pt idx="134043">
                  <c:v>3.4492950900000001E-10</c:v>
                </c:pt>
                <c:pt idx="134044">
                  <c:v>6.7802261980000002E-11</c:v>
                </c:pt>
                <c:pt idx="134045">
                  <c:v>6.5782763920000005E-10</c:v>
                </c:pt>
                <c:pt idx="134046">
                  <c:v>1.3690288389999999E-10</c:v>
                </c:pt>
                <c:pt idx="134047">
                  <c:v>1.6202871620000001E-10</c:v>
                </c:pt>
                <c:pt idx="134048">
                  <c:v>1.5739794570000001E-11</c:v>
                </c:pt>
                <c:pt idx="134049">
                  <c:v>6.5673338260000002E-10</c:v>
                </c:pt>
                <c:pt idx="134050">
                  <c:v>1.8230541660000001E-10</c:v>
                </c:pt>
                <c:pt idx="134051">
                  <c:v>5.330250066E-11</c:v>
                </c:pt>
                <c:pt idx="134052">
                  <c:v>5.8796487119999997E-11</c:v>
                </c:pt>
                <c:pt idx="134053">
                  <c:v>4.9353155109999997E-9</c:v>
                </c:pt>
                <c:pt idx="134054">
                  <c:v>1.22175195E-9</c:v>
                </c:pt>
                <c:pt idx="134055">
                  <c:v>1.9927858489999999E-9</c:v>
                </c:pt>
                <c:pt idx="134056">
                  <c:v>1.3217353680000001E-8</c:v>
                </c:pt>
                <c:pt idx="134057">
                  <c:v>2.6611826840000001E-8</c:v>
                </c:pt>
                <c:pt idx="134058">
                  <c:v>1.7266498759999999E-9</c:v>
                </c:pt>
                <c:pt idx="134059">
                  <c:v>4.8445146610000001E-10</c:v>
                </c:pt>
                <c:pt idx="134060">
                  <c:v>4.5298137870000002E-10</c:v>
                </c:pt>
                <c:pt idx="134061">
                  <c:v>2.3730129909999999E-9</c:v>
                </c:pt>
                <c:pt idx="134062">
                  <c:v>3.3519260320000001E-10</c:v>
                </c:pt>
                <c:pt idx="134063">
                  <c:v>3.9556165539999999E-10</c:v>
                </c:pt>
                <c:pt idx="134064">
                  <c:v>2.5496277970000001E-9</c:v>
                </c:pt>
                <c:pt idx="134065">
                  <c:v>1.0748944819999999E-8</c:v>
                </c:pt>
                <c:pt idx="134066">
                  <c:v>8.735594597E-10</c:v>
                </c:pt>
                <c:pt idx="134067">
                  <c:v>7.8020535E-10</c:v>
                </c:pt>
                <c:pt idx="134068">
                  <c:v>1.605674502E-9</c:v>
                </c:pt>
                <c:pt idx="134069">
                  <c:v>3.2656966750000001E-10</c:v>
                </c:pt>
                <c:pt idx="134070">
                  <c:v>1.2811994930000001E-10</c:v>
                </c:pt>
                <c:pt idx="134071">
                  <c:v>2.1689074569999999E-10</c:v>
                </c:pt>
                <c:pt idx="134072">
                  <c:v>2.072670843E-10</c:v>
                </c:pt>
                <c:pt idx="134073">
                  <c:v>1.2154905710000001E-10</c:v>
                </c:pt>
                <c:pt idx="134074">
                  <c:v>1.5235557810000001E-10</c:v>
                </c:pt>
                <c:pt idx="134075">
                  <c:v>2.8500997299999999E-11</c:v>
                </c:pt>
                <c:pt idx="134076">
                  <c:v>3.188422126E-9</c:v>
                </c:pt>
                <c:pt idx="134077">
                  <c:v>4.4384596059999999E-9</c:v>
                </c:pt>
                <c:pt idx="134078">
                  <c:v>1.587209956E-9</c:v>
                </c:pt>
                <c:pt idx="134079">
                  <c:v>8.123327402E-10</c:v>
                </c:pt>
                <c:pt idx="134080">
                  <c:v>1.8068849939999999E-11</c:v>
                </c:pt>
                <c:pt idx="134081">
                  <c:v>2.5180022869999999E-10</c:v>
                </c:pt>
                <c:pt idx="134082">
                  <c:v>7.6085499240000004E-10</c:v>
                </c:pt>
                <c:pt idx="134083">
                  <c:v>1.929377615E-10</c:v>
                </c:pt>
                <c:pt idx="134084">
                  <c:v>7.1268495850000002E-10</c:v>
                </c:pt>
                <c:pt idx="134085">
                  <c:v>1.248094003E-9</c:v>
                </c:pt>
                <c:pt idx="134086">
                  <c:v>9.3399135600000008E-10</c:v>
                </c:pt>
                <c:pt idx="134087">
                  <c:v>4.5042255949999999E-10</c:v>
                </c:pt>
                <c:pt idx="134088">
                  <c:v>5.1142497800000005E-10</c:v>
                </c:pt>
                <c:pt idx="134089">
                  <c:v>4.7743254700000003E-10</c:v>
                </c:pt>
                <c:pt idx="134090">
                  <c:v>2.58458812E-11</c:v>
                </c:pt>
                <c:pt idx="134091">
                  <c:v>6.8676391900000003E-11</c:v>
                </c:pt>
                <c:pt idx="134092">
                  <c:v>3.2569512649999999E-10</c:v>
                </c:pt>
                <c:pt idx="134093">
                  <c:v>3.5087740449999998E-11</c:v>
                </c:pt>
                <c:pt idx="134094">
                  <c:v>5.4907508640000003E-11</c:v>
                </c:pt>
                <c:pt idx="134095">
                  <c:v>2.09256189E-10</c:v>
                </c:pt>
                <c:pt idx="134096">
                  <c:v>1.526785022E-10</c:v>
                </c:pt>
                <c:pt idx="134097">
                  <c:v>2.3465261540000002E-10</c:v>
                </c:pt>
                <c:pt idx="134098">
                  <c:v>6.0660577419999996E-10</c:v>
                </c:pt>
                <c:pt idx="134099">
                  <c:v>1.205378564E-9</c:v>
                </c:pt>
                <c:pt idx="134100">
                  <c:v>4.7634857009999999E-10</c:v>
                </c:pt>
                <c:pt idx="134101">
                  <c:v>2.5427063730000002E-10</c:v>
                </c:pt>
                <c:pt idx="134102">
                  <c:v>7.8054246609999997E-10</c:v>
                </c:pt>
                <c:pt idx="134103">
                  <c:v>8.5576759789999997E-10</c:v>
                </c:pt>
                <c:pt idx="134104">
                  <c:v>1.525850157E-11</c:v>
                </c:pt>
                <c:pt idx="134105">
                  <c:v>1.9892760230000001E-10</c:v>
                </c:pt>
                <c:pt idx="134106">
                  <c:v>8.5328892790000003E-10</c:v>
                </c:pt>
                <c:pt idx="134107">
                  <c:v>5.5501138540000004E-10</c:v>
                </c:pt>
                <c:pt idx="134108">
                  <c:v>4.9159007549999999E-11</c:v>
                </c:pt>
                <c:pt idx="134109">
                  <c:v>3.9144905300000002E-10</c:v>
                </c:pt>
                <c:pt idx="134110">
                  <c:v>4.7547947019999998E-10</c:v>
                </c:pt>
                <c:pt idx="134111">
                  <c:v>3.4069468909999998E-11</c:v>
                </c:pt>
                <c:pt idx="134112">
                  <c:v>8.3847977249999995E-10</c:v>
                </c:pt>
                <c:pt idx="134113">
                  <c:v>8.2042646410000004E-11</c:v>
                </c:pt>
                <c:pt idx="134114">
                  <c:v>1.1843453319999999E-10</c:v>
                </c:pt>
                <c:pt idx="134115">
                  <c:v>1.2927397929999999E-10</c:v>
                </c:pt>
                <c:pt idx="134116">
                  <c:v>2.218192729E-9</c:v>
                </c:pt>
                <c:pt idx="134117">
                  <c:v>3.486325134E-10</c:v>
                </c:pt>
                <c:pt idx="134118">
                  <c:v>1.097625402E-10</c:v>
                </c:pt>
                <c:pt idx="134119">
                  <c:v>4.09176614E-10</c:v>
                </c:pt>
                <c:pt idx="134120">
                  <c:v>1.1888792169999999E-9</c:v>
                </c:pt>
                <c:pt idx="134121">
                  <c:v>5.2454312759999999E-10</c:v>
                </c:pt>
                <c:pt idx="134122">
                  <c:v>3.773111681E-10</c:v>
                </c:pt>
                <c:pt idx="134123">
                  <c:v>8.6947978700000004E-10</c:v>
                </c:pt>
                <c:pt idx="134124">
                  <c:v>8.826793747E-10</c:v>
                </c:pt>
                <c:pt idx="134125">
                  <c:v>1.232132582E-9</c:v>
                </c:pt>
                <c:pt idx="134126">
                  <c:v>9.2511216440000005E-10</c:v>
                </c:pt>
                <c:pt idx="134127">
                  <c:v>4.8778570360000004E-10</c:v>
                </c:pt>
                <c:pt idx="134128">
                  <c:v>1.5903161939999999E-9</c:v>
                </c:pt>
                <c:pt idx="134129">
                  <c:v>1.810109588E-10</c:v>
                </c:pt>
                <c:pt idx="134130">
                  <c:v>1.038535472E-9</c:v>
                </c:pt>
                <c:pt idx="134131">
                  <c:v>6.8109386399999998E-10</c:v>
                </c:pt>
                <c:pt idx="134132">
                  <c:v>1.6700921839999999E-9</c:v>
                </c:pt>
                <c:pt idx="134133">
                  <c:v>9.9726019240000002E-11</c:v>
                </c:pt>
                <c:pt idx="134134">
                  <c:v>8.5843934430000002E-10</c:v>
                </c:pt>
                <c:pt idx="134135">
                  <c:v>7.0678287790000002E-11</c:v>
                </c:pt>
                <c:pt idx="134136">
                  <c:v>1.7405363830000001E-8</c:v>
                </c:pt>
                <c:pt idx="134137">
                  <c:v>5.1995307399999997E-9</c:v>
                </c:pt>
                <c:pt idx="134138">
                  <c:v>2.8902643920000001E-9</c:v>
                </c:pt>
                <c:pt idx="134139">
                  <c:v>2.8413855899999998E-9</c:v>
                </c:pt>
                <c:pt idx="134140">
                  <c:v>3.7340786599999998E-9</c:v>
                </c:pt>
                <c:pt idx="134141">
                  <c:v>7.1377714360000001E-10</c:v>
                </c:pt>
                <c:pt idx="134142">
                  <c:v>1.7240480590000001E-10</c:v>
                </c:pt>
                <c:pt idx="134143">
                  <c:v>1.029705843E-10</c:v>
                </c:pt>
                <c:pt idx="134144">
                  <c:v>4.0699119360000002E-11</c:v>
                </c:pt>
                <c:pt idx="134145">
                  <c:v>1.0091803299999999E-10</c:v>
                </c:pt>
                <c:pt idx="134146">
                  <c:v>1.2725617089999999E-10</c:v>
                </c:pt>
                <c:pt idx="134147">
                  <c:v>1.454071546E-10</c:v>
                </c:pt>
                <c:pt idx="134148">
                  <c:v>3.0419770650000002E-10</c:v>
                </c:pt>
                <c:pt idx="134149">
                  <c:v>2.7322397930000002E-10</c:v>
                </c:pt>
                <c:pt idx="134150">
                  <c:v>1.0503168180000001E-10</c:v>
                </c:pt>
                <c:pt idx="134151">
                  <c:v>3.6860672570000001E-10</c:v>
                </c:pt>
                <c:pt idx="134152">
                  <c:v>1.20282855E-10</c:v>
                </c:pt>
                <c:pt idx="134153">
                  <c:v>1.8444726559999999E-10</c:v>
                </c:pt>
                <c:pt idx="134154">
                  <c:v>2.1879744939999999E-10</c:v>
                </c:pt>
                <c:pt idx="134155">
                  <c:v>2.2472574610000001E-10</c:v>
                </c:pt>
                <c:pt idx="134156">
                  <c:v>1.697159834E-9</c:v>
                </c:pt>
                <c:pt idx="134157">
                  <c:v>3.9455853500000002E-10</c:v>
                </c:pt>
                <c:pt idx="134158">
                  <c:v>3.6501027260000002E-10</c:v>
                </c:pt>
                <c:pt idx="134159">
                  <c:v>8.3947055959999997E-10</c:v>
                </c:pt>
                <c:pt idx="134160">
                  <c:v>1.331103226E-9</c:v>
                </c:pt>
                <c:pt idx="134161">
                  <c:v>2.4840779519999999E-10</c:v>
                </c:pt>
                <c:pt idx="134162">
                  <c:v>8.4960238009999998E-11</c:v>
                </c:pt>
                <c:pt idx="134163">
                  <c:v>6.0895312769999994E-11</c:v>
                </c:pt>
                <c:pt idx="134164">
                  <c:v>2.2848379170000001E-10</c:v>
                </c:pt>
                <c:pt idx="134165">
                  <c:v>1.702848997E-11</c:v>
                </c:pt>
                <c:pt idx="134166">
                  <c:v>5.5373701749999998E-11</c:v>
                </c:pt>
                <c:pt idx="134167">
                  <c:v>2.5236991660000001E-10</c:v>
                </c:pt>
                <c:pt idx="134168">
                  <c:v>8.5004835489999993E-9</c:v>
                </c:pt>
                <c:pt idx="134169">
                  <c:v>1.536693777E-9</c:v>
                </c:pt>
                <c:pt idx="134170">
                  <c:v>3.618066756E-10</c:v>
                </c:pt>
                <c:pt idx="134171">
                  <c:v>8.1126652149999995E-10</c:v>
                </c:pt>
                <c:pt idx="134172">
                  <c:v>2.2340342729999998E-9</c:v>
                </c:pt>
                <c:pt idx="134173">
                  <c:v>2.6899501280000002E-10</c:v>
                </c:pt>
                <c:pt idx="134174">
                  <c:v>2.0992976850000001E-10</c:v>
                </c:pt>
                <c:pt idx="134175">
                  <c:v>5.1728625440000004E-10</c:v>
                </c:pt>
                <c:pt idx="134176">
                  <c:v>5.0988930580000001E-9</c:v>
                </c:pt>
                <c:pt idx="134177">
                  <c:v>1.2090089920000001E-9</c:v>
                </c:pt>
                <c:pt idx="134178">
                  <c:v>1.2321950990000001E-9</c:v>
                </c:pt>
                <c:pt idx="134179">
                  <c:v>4.3204489010000001E-9</c:v>
                </c:pt>
                <c:pt idx="134180">
                  <c:v>3.8622460199999998E-8</c:v>
                </c:pt>
                <c:pt idx="134181">
                  <c:v>3.1134364250000001E-9</c:v>
                </c:pt>
                <c:pt idx="134182">
                  <c:v>4.7318875309999998E-10</c:v>
                </c:pt>
                <c:pt idx="134183">
                  <c:v>1.9333118439999999E-10</c:v>
                </c:pt>
                <c:pt idx="134184">
                  <c:v>1.241176287E-9</c:v>
                </c:pt>
                <c:pt idx="134185">
                  <c:v>5.7116646430000003E-10</c:v>
                </c:pt>
                <c:pt idx="134186">
                  <c:v>2.9197559900000001E-10</c:v>
                </c:pt>
                <c:pt idx="134187">
                  <c:v>3.1732404980000003E-11</c:v>
                </c:pt>
                <c:pt idx="134188">
                  <c:v>1.1233376719999999E-8</c:v>
                </c:pt>
                <c:pt idx="134189">
                  <c:v>2.513523917E-10</c:v>
                </c:pt>
                <c:pt idx="134190">
                  <c:v>2.1520804960000001E-10</c:v>
                </c:pt>
                <c:pt idx="134191">
                  <c:v>3.3917830609999999E-10</c:v>
                </c:pt>
                <c:pt idx="134192">
                  <c:v>3.1521272930000001E-10</c:v>
                </c:pt>
                <c:pt idx="134193">
                  <c:v>5.6009459330000003E-11</c:v>
                </c:pt>
                <c:pt idx="134194">
                  <c:v>3.6288592059999998E-11</c:v>
                </c:pt>
                <c:pt idx="134195">
                  <c:v>2.2021917969999999E-11</c:v>
                </c:pt>
                <c:pt idx="134196">
                  <c:v>8.7810860899999995E-11</c:v>
                </c:pt>
                <c:pt idx="134197">
                  <c:v>2.594539173E-11</c:v>
                </c:pt>
                <c:pt idx="134198">
                  <c:v>8.6318508789999998E-12</c:v>
                </c:pt>
                <c:pt idx="134199">
                  <c:v>1.7054531590000001E-11</c:v>
                </c:pt>
                <c:pt idx="134200">
                  <c:v>1.2933380490000001E-9</c:v>
                </c:pt>
                <c:pt idx="134201">
                  <c:v>2.4681254619999999E-11</c:v>
                </c:pt>
                <c:pt idx="134202">
                  <c:v>1.188711992E-11</c:v>
                </c:pt>
                <c:pt idx="134203">
                  <c:v>1.220414308E-11</c:v>
                </c:pt>
                <c:pt idx="134204">
                  <c:v>1.084718034E-10</c:v>
                </c:pt>
                <c:pt idx="134205">
                  <c:v>1.5883849280000001E-11</c:v>
                </c:pt>
                <c:pt idx="134206">
                  <c:v>1.4301579589999999E-11</c:v>
                </c:pt>
                <c:pt idx="134207">
                  <c:v>1.714938105E-11</c:v>
                </c:pt>
                <c:pt idx="134208">
                  <c:v>4.0260520760000001E-10</c:v>
                </c:pt>
                <c:pt idx="134209">
                  <c:v>1.4076581140000001E-11</c:v>
                </c:pt>
                <c:pt idx="134210">
                  <c:v>1.2712817739999999E-10</c:v>
                </c:pt>
                <c:pt idx="134211">
                  <c:v>2.137564039E-10</c:v>
                </c:pt>
                <c:pt idx="134212">
                  <c:v>4.3565147980000003E-9</c:v>
                </c:pt>
                <c:pt idx="134213">
                  <c:v>1.441829529E-10</c:v>
                </c:pt>
                <c:pt idx="134214">
                  <c:v>1.1926106599999999E-10</c:v>
                </c:pt>
                <c:pt idx="134215">
                  <c:v>1.8233003240000001E-10</c:v>
                </c:pt>
                <c:pt idx="134216">
                  <c:v>1.9937062080000001E-9</c:v>
                </c:pt>
                <c:pt idx="134217">
                  <c:v>1.3539962139999999E-10</c:v>
                </c:pt>
                <c:pt idx="134218">
                  <c:v>2.5790439279999999E-10</c:v>
                </c:pt>
                <c:pt idx="134219">
                  <c:v>4.205946614E-10</c:v>
                </c:pt>
                <c:pt idx="134220">
                  <c:v>9.9983676009999995E-9</c:v>
                </c:pt>
                <c:pt idx="134221">
                  <c:v>5.2451248800000002E-10</c:v>
                </c:pt>
                <c:pt idx="134222">
                  <c:v>2.1645316590000001E-10</c:v>
                </c:pt>
                <c:pt idx="134223">
                  <c:v>1.6533297859999999E-10</c:v>
                </c:pt>
                <c:pt idx="134224">
                  <c:v>6.960116839E-9</c:v>
                </c:pt>
                <c:pt idx="134225">
                  <c:v>1.768518971E-10</c:v>
                </c:pt>
                <c:pt idx="134226">
                  <c:v>2.7264971999999998E-10</c:v>
                </c:pt>
                <c:pt idx="134227">
                  <c:v>1.5234853029999999E-10</c:v>
                </c:pt>
                <c:pt idx="134228">
                  <c:v>4.0267528499999997E-8</c:v>
                </c:pt>
                <c:pt idx="134229">
                  <c:v>3.6167144E-12</c:v>
                </c:pt>
                <c:pt idx="134230">
                  <c:v>3.7978615960000001E-10</c:v>
                </c:pt>
                <c:pt idx="134231">
                  <c:v>6.4953749019999997E-10</c:v>
                </c:pt>
                <c:pt idx="134232">
                  <c:v>4.1712418630000002E-8</c:v>
                </c:pt>
                <c:pt idx="134233">
                  <c:v>2.812195654E-10</c:v>
                </c:pt>
                <c:pt idx="134234">
                  <c:v>1.0656938029999999E-10</c:v>
                </c:pt>
                <c:pt idx="134235">
                  <c:v>9.0246470190000003E-11</c:v>
                </c:pt>
                <c:pt idx="134236">
                  <c:v>1.303418592E-9</c:v>
                </c:pt>
                <c:pt idx="134237">
                  <c:v>5.961714917E-11</c:v>
                </c:pt>
                <c:pt idx="134238">
                  <c:v>3.3139147370000001E-11</c:v>
                </c:pt>
                <c:pt idx="134239">
                  <c:v>2.0056509269999999E-11</c:v>
                </c:pt>
                <c:pt idx="134240">
                  <c:v>1.151156913E-10</c:v>
                </c:pt>
                <c:pt idx="134241">
                  <c:v>6.839481509E-12</c:v>
                </c:pt>
                <c:pt idx="134242">
                  <c:v>2.3713447030000001E-12</c:v>
                </c:pt>
                <c:pt idx="134243">
                  <c:v>4.6701533519999997E-13</c:v>
                </c:pt>
                <c:pt idx="134244">
                  <c:v>1.9055951579999999E-15</c:v>
                </c:pt>
                <c:pt idx="134245">
                  <c:v>3.2681116999999998E-13</c:v>
                </c:pt>
                <c:pt idx="134246">
                  <c:v>8.9996440219999998E-13</c:v>
                </c:pt>
                <c:pt idx="134247">
                  <c:v>1.3744587229999999E-12</c:v>
                </c:pt>
                <c:pt idx="134248">
                  <c:v>8.8016492349999996E-11</c:v>
                </c:pt>
                <c:pt idx="134249">
                  <c:v>2.4097912170000001E-12</c:v>
                </c:pt>
                <c:pt idx="134250">
                  <c:v>1.404411001E-12</c:v>
                </c:pt>
                <c:pt idx="134251">
                  <c:v>6.02529324E-13</c:v>
                </c:pt>
                <c:pt idx="134252">
                  <c:v>3.8336612329999999E-11</c:v>
                </c:pt>
                <c:pt idx="134253">
                  <c:v>3.174766037E-12</c:v>
                </c:pt>
                <c:pt idx="134254">
                  <c:v>6.6003433729999997E-12</c:v>
                </c:pt>
                <c:pt idx="134255">
                  <c:v>9.1029344400000007E-12</c:v>
                </c:pt>
                <c:pt idx="134256">
                  <c:v>2.0034795510000001E-10</c:v>
                </c:pt>
                <c:pt idx="134257">
                  <c:v>3.6672440309999997E-11</c:v>
                </c:pt>
                <c:pt idx="134258">
                  <c:v>5.5110191209999998E-11</c:v>
                </c:pt>
                <c:pt idx="134259">
                  <c:v>7.2144686229999999E-11</c:v>
                </c:pt>
                <c:pt idx="134260">
                  <c:v>1.7746226089999999E-9</c:v>
                </c:pt>
                <c:pt idx="134261">
                  <c:v>1.847613621E-10</c:v>
                </c:pt>
                <c:pt idx="134262">
                  <c:v>1.109845021E-10</c:v>
                </c:pt>
                <c:pt idx="134263">
                  <c:v>8.8147713359999994E-11</c:v>
                </c:pt>
                <c:pt idx="134264">
                  <c:v>1.280704236E-9</c:v>
                </c:pt>
                <c:pt idx="134265">
                  <c:v>3.8803754180000001E-10</c:v>
                </c:pt>
                <c:pt idx="134266">
                  <c:v>2.297209447E-10</c:v>
                </c:pt>
                <c:pt idx="134267">
                  <c:v>1.7018003859999999E-10</c:v>
                </c:pt>
                <c:pt idx="134268">
                  <c:v>5.8105379989999997E-9</c:v>
                </c:pt>
                <c:pt idx="134269">
                  <c:v>1.0734769689999999E-9</c:v>
                </c:pt>
                <c:pt idx="134270">
                  <c:v>4.7289439180000004E-10</c:v>
                </c:pt>
                <c:pt idx="134271">
                  <c:v>7.4907161039999995E-10</c:v>
                </c:pt>
                <c:pt idx="134272">
                  <c:v>1.187209792E-7</c:v>
                </c:pt>
                <c:pt idx="134273">
                  <c:v>7.339693041E-10</c:v>
                </c:pt>
                <c:pt idx="134274">
                  <c:v>9.9458859960000001E-10</c:v>
                </c:pt>
                <c:pt idx="134275">
                  <c:v>5.3925018260000005E-10</c:v>
                </c:pt>
                <c:pt idx="134276">
                  <c:v>1.2368804709999999E-9</c:v>
                </c:pt>
                <c:pt idx="134277">
                  <c:v>3.9058606060000003E-10</c:v>
                </c:pt>
                <c:pt idx="134278">
                  <c:v>4.6354329239999998E-10</c:v>
                </c:pt>
                <c:pt idx="134279">
                  <c:v>4.809550194E-10</c:v>
                </c:pt>
                <c:pt idx="134280">
                  <c:v>7.7758774770000001E-9</c:v>
                </c:pt>
                <c:pt idx="134281">
                  <c:v>6.5056672090000004E-10</c:v>
                </c:pt>
                <c:pt idx="134282">
                  <c:v>2.184784455E-10</c:v>
                </c:pt>
                <c:pt idx="134283">
                  <c:v>1.353762585E-11</c:v>
                </c:pt>
                <c:pt idx="134284">
                  <c:v>1.338883075E-9</c:v>
                </c:pt>
                <c:pt idx="134285">
                  <c:v>1.1976547279999999E-10</c:v>
                </c:pt>
                <c:pt idx="134286">
                  <c:v>9.7808961879999995E-11</c:v>
                </c:pt>
                <c:pt idx="134287">
                  <c:v>1.7184923900000001E-11</c:v>
                </c:pt>
                <c:pt idx="134288">
                  <c:v>5.7600554540000001E-12</c:v>
                </c:pt>
                <c:pt idx="134289">
                  <c:v>7.3964237210000005E-11</c:v>
                </c:pt>
                <c:pt idx="134290">
                  <c:v>4.593833398E-11</c:v>
                </c:pt>
                <c:pt idx="134291">
                  <c:v>4.5111884169999996E-12</c:v>
                </c:pt>
                <c:pt idx="134292">
                  <c:v>8.0819015719999995E-11</c:v>
                </c:pt>
                <c:pt idx="134293">
                  <c:v>2.3031151209999999E-11</c:v>
                </c:pt>
                <c:pt idx="134294">
                  <c:v>2.4153640660000001E-11</c:v>
                </c:pt>
                <c:pt idx="134295">
                  <c:v>2.386833547E-11</c:v>
                </c:pt>
                <c:pt idx="134296">
                  <c:v>2.734038832E-11</c:v>
                </c:pt>
                <c:pt idx="134297">
                  <c:v>3.2684103560000002E-11</c:v>
                </c:pt>
                <c:pt idx="134298">
                  <c:v>4.4033881869999998E-11</c:v>
                </c:pt>
                <c:pt idx="134299">
                  <c:v>6.1586770879999998E-11</c:v>
                </c:pt>
                <c:pt idx="134300">
                  <c:v>4.3022036210000001E-10</c:v>
                </c:pt>
                <c:pt idx="134301">
                  <c:v>1.9554065770000001E-10</c:v>
                </c:pt>
                <c:pt idx="134302">
                  <c:v>5.389626047E-11</c:v>
                </c:pt>
                <c:pt idx="134303">
                  <c:v>1.6771839270000001E-10</c:v>
                </c:pt>
                <c:pt idx="134304">
                  <c:v>2.2121066799999998E-9</c:v>
                </c:pt>
                <c:pt idx="134305">
                  <c:v>3.4094233280000002E-10</c:v>
                </c:pt>
                <c:pt idx="134306">
                  <c:v>2.761754864E-10</c:v>
                </c:pt>
                <c:pt idx="134307">
                  <c:v>1.328913011E-10</c:v>
                </c:pt>
                <c:pt idx="134308">
                  <c:v>5.3719503899999995E-10</c:v>
                </c:pt>
                <c:pt idx="134309">
                  <c:v>7.82858309E-10</c:v>
                </c:pt>
                <c:pt idx="134310">
                  <c:v>2.166675746E-10</c:v>
                </c:pt>
                <c:pt idx="134311">
                  <c:v>1.9785892899999998E-9</c:v>
                </c:pt>
                <c:pt idx="134312">
                  <c:v>3.5396105050000003E-8</c:v>
                </c:pt>
                <c:pt idx="134313">
                  <c:v>2.8970703829999999E-9</c:v>
                </c:pt>
                <c:pt idx="134314">
                  <c:v>3.3716594479999999E-9</c:v>
                </c:pt>
                <c:pt idx="134315">
                  <c:v>2.1322465649999998E-9</c:v>
                </c:pt>
                <c:pt idx="134316">
                  <c:v>7.4879635129999992E-9</c:v>
                </c:pt>
                <c:pt idx="134317">
                  <c:v>1.3885540439999999E-9</c:v>
                </c:pt>
                <c:pt idx="134318">
                  <c:v>7.8279891610000003E-10</c:v>
                </c:pt>
                <c:pt idx="134319">
                  <c:v>6.0220421590000002E-10</c:v>
                </c:pt>
                <c:pt idx="134320">
                  <c:v>1.846748714E-8</c:v>
                </c:pt>
                <c:pt idx="134321">
                  <c:v>3.1828821130000002E-9</c:v>
                </c:pt>
                <c:pt idx="134322">
                  <c:v>1.6365290559999999E-9</c:v>
                </c:pt>
                <c:pt idx="134323">
                  <c:v>9.3523722170000004E-9</c:v>
                </c:pt>
                <c:pt idx="134324">
                  <c:v>3.8914902319999998E-8</c:v>
                </c:pt>
                <c:pt idx="134325">
                  <c:v>1.736206067E-9</c:v>
                </c:pt>
                <c:pt idx="134326">
                  <c:v>5.2073975999999997E-10</c:v>
                </c:pt>
                <c:pt idx="134327">
                  <c:v>1.18658644E-10</c:v>
                </c:pt>
                <c:pt idx="134328">
                  <c:v>1.3989356509999999E-9</c:v>
                </c:pt>
                <c:pt idx="134329">
                  <c:v>2.7850084790000001E-10</c:v>
                </c:pt>
                <c:pt idx="134330">
                  <c:v>3.4419775509999998E-11</c:v>
                </c:pt>
                <c:pt idx="134331">
                  <c:v>5.2449960860000004E-10</c:v>
                </c:pt>
                <c:pt idx="134332">
                  <c:v>3.3053914930000002E-9</c:v>
                </c:pt>
                <c:pt idx="134333">
                  <c:v>2.586133364E-10</c:v>
                </c:pt>
                <c:pt idx="134334">
                  <c:v>4.1256355209999997E-11</c:v>
                </c:pt>
                <c:pt idx="134335">
                  <c:v>8.8331332079999998E-11</c:v>
                </c:pt>
                <c:pt idx="134336">
                  <c:v>3.0102227260000002E-11</c:v>
                </c:pt>
                <c:pt idx="134337">
                  <c:v>2.3748799600000001E-11</c:v>
                </c:pt>
                <c:pt idx="134338">
                  <c:v>5.6494182390000001E-11</c:v>
                </c:pt>
                <c:pt idx="134339">
                  <c:v>6.7518398149999998E-11</c:v>
                </c:pt>
                <c:pt idx="134340">
                  <c:v>5.7880812519999998E-11</c:v>
                </c:pt>
                <c:pt idx="134341">
                  <c:v>7.1042492079999996E-11</c:v>
                </c:pt>
                <c:pt idx="134342">
                  <c:v>6.4250088059999995E-11</c:v>
                </c:pt>
                <c:pt idx="134343">
                  <c:v>7.122068262E-11</c:v>
                </c:pt>
                <c:pt idx="134344">
                  <c:v>1.5064015379999999E-10</c:v>
                </c:pt>
                <c:pt idx="134345">
                  <c:v>3.8695888759999999E-11</c:v>
                </c:pt>
                <c:pt idx="134346">
                  <c:v>5.8701618869999997E-11</c:v>
                </c:pt>
                <c:pt idx="134347">
                  <c:v>1.023407715E-10</c:v>
                </c:pt>
                <c:pt idx="134348">
                  <c:v>1.4501216359999999E-10</c:v>
                </c:pt>
                <c:pt idx="134349">
                  <c:v>2.7897984799999999E-11</c:v>
                </c:pt>
                <c:pt idx="134350">
                  <c:v>2.042094011E-10</c:v>
                </c:pt>
                <c:pt idx="134351">
                  <c:v>5.0582668650000002E-11</c:v>
                </c:pt>
                <c:pt idx="134352">
                  <c:v>6.5973153810000004E-10</c:v>
                </c:pt>
                <c:pt idx="134353">
                  <c:v>1.9139279200000001E-10</c:v>
                </c:pt>
                <c:pt idx="134354">
                  <c:v>9.0676737789999995E-10</c:v>
                </c:pt>
                <c:pt idx="134355">
                  <c:v>1.079607851E-9</c:v>
                </c:pt>
                <c:pt idx="134356">
                  <c:v>1.6803067620000001E-9</c:v>
                </c:pt>
                <c:pt idx="134357">
                  <c:v>1.1074333420000001E-9</c:v>
                </c:pt>
                <c:pt idx="134358">
                  <c:v>7.7837681670000002E-10</c:v>
                </c:pt>
                <c:pt idx="134359">
                  <c:v>2.1780332699999999E-11</c:v>
                </c:pt>
                <c:pt idx="134360">
                  <c:v>1.852774777E-9</c:v>
                </c:pt>
                <c:pt idx="134361">
                  <c:v>3.068897519E-9</c:v>
                </c:pt>
                <c:pt idx="134362">
                  <c:v>2.4335345289999999E-9</c:v>
                </c:pt>
                <c:pt idx="134363">
                  <c:v>2.7375193849999998E-8</c:v>
                </c:pt>
                <c:pt idx="134364">
                  <c:v>6.5750325580000005E-8</c:v>
                </c:pt>
                <c:pt idx="134365">
                  <c:v>7.3709044119999997E-9</c:v>
                </c:pt>
                <c:pt idx="134366">
                  <c:v>7.7581454740000002E-9</c:v>
                </c:pt>
                <c:pt idx="134367">
                  <c:v>3.3949087330000002E-9</c:v>
                </c:pt>
                <c:pt idx="134368">
                  <c:v>5.1083125759999998E-10</c:v>
                </c:pt>
                <c:pt idx="134369">
                  <c:v>1.5676369879999999E-9</c:v>
                </c:pt>
                <c:pt idx="134370">
                  <c:v>1.958417492E-9</c:v>
                </c:pt>
                <c:pt idx="134371">
                  <c:v>2.286327247E-10</c:v>
                </c:pt>
                <c:pt idx="134372">
                  <c:v>3.8885768720000002E-10</c:v>
                </c:pt>
                <c:pt idx="134373">
                  <c:v>1.0341881980000001E-9</c:v>
                </c:pt>
                <c:pt idx="134374">
                  <c:v>6.9914683550000005E-10</c:v>
                </c:pt>
                <c:pt idx="134375">
                  <c:v>3.7255581990000003E-12</c:v>
                </c:pt>
                <c:pt idx="134376">
                  <c:v>3.0691010440000002E-10</c:v>
                </c:pt>
                <c:pt idx="134377">
                  <c:v>4.8763711320000004E-10</c:v>
                </c:pt>
                <c:pt idx="134378">
                  <c:v>9.674619957E-11</c:v>
                </c:pt>
                <c:pt idx="134379">
                  <c:v>2.7159543620000002E-10</c:v>
                </c:pt>
                <c:pt idx="134380">
                  <c:v>6.8197794490000004E-11</c:v>
                </c:pt>
                <c:pt idx="134381">
                  <c:v>1.4282335980000001E-10</c:v>
                </c:pt>
                <c:pt idx="134382">
                  <c:v>2.8376479870000001E-11</c:v>
                </c:pt>
                <c:pt idx="134383">
                  <c:v>5.8966186999999996E-10</c:v>
                </c:pt>
                <c:pt idx="134384">
                  <c:v>1.021137848E-10</c:v>
                </c:pt>
                <c:pt idx="134385">
                  <c:v>9.6731118430000003E-11</c:v>
                </c:pt>
                <c:pt idx="134386">
                  <c:v>1.0244713069999999E-10</c:v>
                </c:pt>
                <c:pt idx="134387">
                  <c:v>2.1154312550000001E-10</c:v>
                </c:pt>
                <c:pt idx="134388">
                  <c:v>1.1655045760000001E-10</c:v>
                </c:pt>
                <c:pt idx="134389">
                  <c:v>9.3738697580000003E-11</c:v>
                </c:pt>
                <c:pt idx="134390">
                  <c:v>1.261139051E-10</c:v>
                </c:pt>
                <c:pt idx="134391">
                  <c:v>1.1384314409999999E-10</c:v>
                </c:pt>
                <c:pt idx="134392">
                  <c:v>1.010274765E-10</c:v>
                </c:pt>
                <c:pt idx="134393">
                  <c:v>8.3013772649999998E-11</c:v>
                </c:pt>
                <c:pt idx="134394">
                  <c:v>7.5779350339999998E-11</c:v>
                </c:pt>
                <c:pt idx="134395">
                  <c:v>2.4837931979999998E-10</c:v>
                </c:pt>
                <c:pt idx="134396">
                  <c:v>1.5582640509999999E-10</c:v>
                </c:pt>
                <c:pt idx="134397">
                  <c:v>6.5959438079999994E-11</c:v>
                </c:pt>
                <c:pt idx="134398">
                  <c:v>1.883003282E-11</c:v>
                </c:pt>
                <c:pt idx="134399">
                  <c:v>6.3817632210000003E-10</c:v>
                </c:pt>
                <c:pt idx="134400">
                  <c:v>2.7620202329999998E-10</c:v>
                </c:pt>
                <c:pt idx="134401">
                  <c:v>1.7718910899999999E-11</c:v>
                </c:pt>
                <c:pt idx="134402">
                  <c:v>3.3123011149999999E-10</c:v>
                </c:pt>
                <c:pt idx="134403">
                  <c:v>1.039011697E-8</c:v>
                </c:pt>
                <c:pt idx="134404">
                  <c:v>1.584824283E-8</c:v>
                </c:pt>
                <c:pt idx="134405">
                  <c:v>4.0937844099999999E-9</c:v>
                </c:pt>
                <c:pt idx="134406">
                  <c:v>5.3161071420000001E-9</c:v>
                </c:pt>
                <c:pt idx="134407">
                  <c:v>1.6924571850000001E-8</c:v>
                </c:pt>
                <c:pt idx="134408">
                  <c:v>3.9185178629999998E-9</c:v>
                </c:pt>
                <c:pt idx="134409">
                  <c:v>2.7310019769999999E-10</c:v>
                </c:pt>
                <c:pt idx="134410">
                  <c:v>6.8599249639999996E-10</c:v>
                </c:pt>
                <c:pt idx="134411">
                  <c:v>2.740558989E-9</c:v>
                </c:pt>
                <c:pt idx="134412">
                  <c:v>2.4198122269999999E-9</c:v>
                </c:pt>
                <c:pt idx="134413">
                  <c:v>9.7326382899999996E-10</c:v>
                </c:pt>
                <c:pt idx="134414">
                  <c:v>9.3272733090000005E-10</c:v>
                </c:pt>
                <c:pt idx="134415">
                  <c:v>1.089019455E-8</c:v>
                </c:pt>
                <c:pt idx="134416">
                  <c:v>4.618435304E-9</c:v>
                </c:pt>
                <c:pt idx="134417">
                  <c:v>5.8315142419999996E-10</c:v>
                </c:pt>
                <c:pt idx="134418">
                  <c:v>9.340121324999999E-10</c:v>
                </c:pt>
                <c:pt idx="134419">
                  <c:v>7.1279061360000005E-10</c:v>
                </c:pt>
                <c:pt idx="134420">
                  <c:v>5.6813846430000001E-10</c:v>
                </c:pt>
                <c:pt idx="134421">
                  <c:v>2.089233315E-10</c:v>
                </c:pt>
                <c:pt idx="134422">
                  <c:v>3.0115472379999998E-10</c:v>
                </c:pt>
                <c:pt idx="134423">
                  <c:v>1.8521007239999999E-9</c:v>
                </c:pt>
                <c:pt idx="134424">
                  <c:v>1.526793876E-9</c:v>
                </c:pt>
                <c:pt idx="134425">
                  <c:v>3.2797575129999998E-10</c:v>
                </c:pt>
                <c:pt idx="134426">
                  <c:v>8.3645069840000001E-10</c:v>
                </c:pt>
                <c:pt idx="134427">
                  <c:v>1.2007207839999999E-9</c:v>
                </c:pt>
                <c:pt idx="134428">
                  <c:v>2.6834573960000002E-10</c:v>
                </c:pt>
                <c:pt idx="134429">
                  <c:v>9.1421072929999994E-11</c:v>
                </c:pt>
                <c:pt idx="134430">
                  <c:v>7.0218672979999995E-11</c:v>
                </c:pt>
                <c:pt idx="134431">
                  <c:v>1.130763667E-10</c:v>
                </c:pt>
                <c:pt idx="134432">
                  <c:v>1.4507794430000001E-11</c:v>
                </c:pt>
                <c:pt idx="134433">
                  <c:v>3.275079918E-11</c:v>
                </c:pt>
                <c:pt idx="134434">
                  <c:v>1.5293046529999999E-10</c:v>
                </c:pt>
                <c:pt idx="134435">
                  <c:v>1.166228678E-9</c:v>
                </c:pt>
                <c:pt idx="134436">
                  <c:v>5.6892922849999998E-10</c:v>
                </c:pt>
                <c:pt idx="134437">
                  <c:v>7.3765328720000002E-11</c:v>
                </c:pt>
                <c:pt idx="134438">
                  <c:v>1.3591103739999999E-11</c:v>
                </c:pt>
                <c:pt idx="134439">
                  <c:v>1.9730820560000001E-10</c:v>
                </c:pt>
                <c:pt idx="134440">
                  <c:v>8.3167814870000005E-11</c:v>
                </c:pt>
                <c:pt idx="134441">
                  <c:v>4.8090338099999997E-11</c:v>
                </c:pt>
                <c:pt idx="134442">
                  <c:v>6.6349753650000001E-11</c:v>
                </c:pt>
                <c:pt idx="134443">
                  <c:v>7.8416199459999994E-11</c:v>
                </c:pt>
                <c:pt idx="134444">
                  <c:v>1.355681268E-11</c:v>
                </c:pt>
                <c:pt idx="134445">
                  <c:v>3.0371011239999998E-10</c:v>
                </c:pt>
                <c:pt idx="134446">
                  <c:v>5.3516410070000005E-10</c:v>
                </c:pt>
                <c:pt idx="134447">
                  <c:v>2.2451988539999999E-9</c:v>
                </c:pt>
                <c:pt idx="134448">
                  <c:v>1.0383237690000001E-9</c:v>
                </c:pt>
                <c:pt idx="134449">
                  <c:v>9.2761581720000003E-11</c:v>
                </c:pt>
                <c:pt idx="134450">
                  <c:v>3.5878114780000001E-11</c:v>
                </c:pt>
                <c:pt idx="134451">
                  <c:v>8.7583953960000003E-10</c:v>
                </c:pt>
                <c:pt idx="134452">
                  <c:v>2.8660009759999998E-10</c:v>
                </c:pt>
                <c:pt idx="134453">
                  <c:v>9.8774371819999995E-11</c:v>
                </c:pt>
                <c:pt idx="134454">
                  <c:v>3.1759489860000002E-10</c:v>
                </c:pt>
                <c:pt idx="134455">
                  <c:v>2.9495568590000001E-8</c:v>
                </c:pt>
                <c:pt idx="134456">
                  <c:v>5.0430368280000003E-9</c:v>
                </c:pt>
                <c:pt idx="134457">
                  <c:v>2.9730346770000002E-9</c:v>
                </c:pt>
                <c:pt idx="134458">
                  <c:v>2.481981424E-9</c:v>
                </c:pt>
                <c:pt idx="134459">
                  <c:v>6.5471016309999996E-9</c:v>
                </c:pt>
                <c:pt idx="134460">
                  <c:v>1.360603335E-10</c:v>
                </c:pt>
                <c:pt idx="134461">
                  <c:v>3.7802653739999998E-10</c:v>
                </c:pt>
                <c:pt idx="134462">
                  <c:v>2.9104638809999999E-10</c:v>
                </c:pt>
                <c:pt idx="134463">
                  <c:v>1.6201514169999999E-9</c:v>
                </c:pt>
                <c:pt idx="134464">
                  <c:v>1.4202277099999999E-10</c:v>
                </c:pt>
                <c:pt idx="134465">
                  <c:v>4.687698913E-10</c:v>
                </c:pt>
                <c:pt idx="134466">
                  <c:v>5.7276452650000001E-10</c:v>
                </c:pt>
                <c:pt idx="134467">
                  <c:v>5.8658006100000002E-9</c:v>
                </c:pt>
                <c:pt idx="134468">
                  <c:v>3.4434588779999999E-10</c:v>
                </c:pt>
                <c:pt idx="134469">
                  <c:v>1.1146323E-11</c:v>
                </c:pt>
                <c:pt idx="134470">
                  <c:v>3.0377530599999999E-11</c:v>
                </c:pt>
                <c:pt idx="134471">
                  <c:v>3.5916566250000003E-10</c:v>
                </c:pt>
                <c:pt idx="134472">
                  <c:v>2.9384693580000002E-11</c:v>
                </c:pt>
                <c:pt idx="134473">
                  <c:v>2.658894409E-11</c:v>
                </c:pt>
                <c:pt idx="134474">
                  <c:v>3.8465092119999997E-11</c:v>
                </c:pt>
                <c:pt idx="134475">
                  <c:v>2.2787886699999999E-10</c:v>
                </c:pt>
                <c:pt idx="134476">
                  <c:v>1.611635534E-11</c:v>
                </c:pt>
                <c:pt idx="134477">
                  <c:v>2.316473892E-10</c:v>
                </c:pt>
                <c:pt idx="134478">
                  <c:v>3.51164587E-10</c:v>
                </c:pt>
                <c:pt idx="134479">
                  <c:v>1.535683696E-9</c:v>
                </c:pt>
                <c:pt idx="134480">
                  <c:v>1.626362189E-10</c:v>
                </c:pt>
                <c:pt idx="134481">
                  <c:v>1.0836911E-10</c:v>
                </c:pt>
                <c:pt idx="134482">
                  <c:v>1.2166908559999999E-10</c:v>
                </c:pt>
                <c:pt idx="134483">
                  <c:v>2.6004704579999999E-10</c:v>
                </c:pt>
                <c:pt idx="134484">
                  <c:v>3.7199885850000002E-11</c:v>
                </c:pt>
                <c:pt idx="134485">
                  <c:v>1.1028991999999999E-10</c:v>
                </c:pt>
                <c:pt idx="134486">
                  <c:v>8.0750547250000003E-11</c:v>
                </c:pt>
                <c:pt idx="134487">
                  <c:v>3.2895195050000001E-10</c:v>
                </c:pt>
                <c:pt idx="134488">
                  <c:v>3.3870851640000001E-11</c:v>
                </c:pt>
                <c:pt idx="134489">
                  <c:v>2.3543149719999999E-11</c:v>
                </c:pt>
                <c:pt idx="134490">
                  <c:v>2.4235758030000001E-11</c:v>
                </c:pt>
                <c:pt idx="134491">
                  <c:v>5.0984562250000003E-11</c:v>
                </c:pt>
                <c:pt idx="134492">
                  <c:v>2.4068051080000001E-11</c:v>
                </c:pt>
                <c:pt idx="134493">
                  <c:v>2.5520764159999999E-11</c:v>
                </c:pt>
                <c:pt idx="134494">
                  <c:v>1.991302044E-11</c:v>
                </c:pt>
                <c:pt idx="134495">
                  <c:v>1.6676180390000001E-9</c:v>
                </c:pt>
                <c:pt idx="134496">
                  <c:v>6.2073089150000006E-11</c:v>
                </c:pt>
                <c:pt idx="134497">
                  <c:v>2.9506404800000002E-10</c:v>
                </c:pt>
                <c:pt idx="134498">
                  <c:v>9.227559887E-10</c:v>
                </c:pt>
                <c:pt idx="134499">
                  <c:v>1.409988045E-8</c:v>
                </c:pt>
                <c:pt idx="134500">
                  <c:v>6.3863959979999999E-10</c:v>
                </c:pt>
                <c:pt idx="134501">
                  <c:v>1.2757305419999999E-10</c:v>
                </c:pt>
                <c:pt idx="134502">
                  <c:v>2.4700754870000001E-10</c:v>
                </c:pt>
                <c:pt idx="134503">
                  <c:v>1.488457125E-9</c:v>
                </c:pt>
                <c:pt idx="134504">
                  <c:v>3.0469856150000001E-10</c:v>
                </c:pt>
                <c:pt idx="134505">
                  <c:v>1.8343051910000001E-10</c:v>
                </c:pt>
                <c:pt idx="134506">
                  <c:v>2.15165787E-10</c:v>
                </c:pt>
                <c:pt idx="134507">
                  <c:v>7.7203746530000004E-10</c:v>
                </c:pt>
                <c:pt idx="134508">
                  <c:v>1.491810556E-10</c:v>
                </c:pt>
                <c:pt idx="134509">
                  <c:v>1.703962707E-10</c:v>
                </c:pt>
                <c:pt idx="134510">
                  <c:v>1.431954953E-10</c:v>
                </c:pt>
                <c:pt idx="134511">
                  <c:v>1.0873933829999999E-9</c:v>
                </c:pt>
                <c:pt idx="134512">
                  <c:v>4.0701062880000003E-11</c:v>
                </c:pt>
                <c:pt idx="134513">
                  <c:v>1.0147533059999999E-10</c:v>
                </c:pt>
                <c:pt idx="134514">
                  <c:v>5.9051810080000001E-11</c:v>
                </c:pt>
                <c:pt idx="134515">
                  <c:v>1.527919441E-9</c:v>
                </c:pt>
                <c:pt idx="134516">
                  <c:v>8.2070605140000006E-12</c:v>
                </c:pt>
                <c:pt idx="134517">
                  <c:v>3.6797955459999999E-11</c:v>
                </c:pt>
                <c:pt idx="134518">
                  <c:v>9.4774935179999993E-12</c:v>
                </c:pt>
                <c:pt idx="134519">
                  <c:v>5.833748026E-11</c:v>
                </c:pt>
                <c:pt idx="134520">
                  <c:v>1.4322429279999999E-11</c:v>
                </c:pt>
                <c:pt idx="134521">
                  <c:v>7.5316004370000006E-12</c:v>
                </c:pt>
                <c:pt idx="134522">
                  <c:v>1.5075042320000001E-11</c:v>
                </c:pt>
                <c:pt idx="134523">
                  <c:v>2.1061418520000001E-10</c:v>
                </c:pt>
                <c:pt idx="134524">
                  <c:v>5.413217032E-11</c:v>
                </c:pt>
                <c:pt idx="134525">
                  <c:v>4.2287935849999999E-11</c:v>
                </c:pt>
                <c:pt idx="134526">
                  <c:v>5.0803345029999999E-11</c:v>
                </c:pt>
                <c:pt idx="134527">
                  <c:v>1.3510393099999999E-9</c:v>
                </c:pt>
                <c:pt idx="134528">
                  <c:v>4.402388482E-11</c:v>
                </c:pt>
                <c:pt idx="134529">
                  <c:v>8.9451815540000002E-11</c:v>
                </c:pt>
                <c:pt idx="134530">
                  <c:v>9.6557813720000001E-11</c:v>
                </c:pt>
                <c:pt idx="134531">
                  <c:v>3.5376402619999998E-10</c:v>
                </c:pt>
                <c:pt idx="134532">
                  <c:v>6.4184686120000005E-11</c:v>
                </c:pt>
                <c:pt idx="134533">
                  <c:v>7.0666374280000005E-11</c:v>
                </c:pt>
                <c:pt idx="134534">
                  <c:v>5.9958523450000004E-11</c:v>
                </c:pt>
                <c:pt idx="134535">
                  <c:v>6.1500547219999997E-10</c:v>
                </c:pt>
                <c:pt idx="134536">
                  <c:v>2.181723537E-11</c:v>
                </c:pt>
                <c:pt idx="134537">
                  <c:v>2.3086062129999999E-11</c:v>
                </c:pt>
                <c:pt idx="134538">
                  <c:v>1.319110373E-11</c:v>
                </c:pt>
                <c:pt idx="134539">
                  <c:v>1.6907189700000001E-9</c:v>
                </c:pt>
                <c:pt idx="134540">
                  <c:v>2.8357584759999999E-12</c:v>
                </c:pt>
                <c:pt idx="134541">
                  <c:v>7.4023745079999996E-16</c:v>
                </c:pt>
                <c:pt idx="134542">
                  <c:v>1.7909484859999999E-12</c:v>
                </c:pt>
                <c:pt idx="134543">
                  <c:v>2.4975230939999999E-11</c:v>
                </c:pt>
                <c:pt idx="134544">
                  <c:v>1.6968462200000001E-11</c:v>
                </c:pt>
                <c:pt idx="134545">
                  <c:v>2.8851623299999999E-11</c:v>
                </c:pt>
                <c:pt idx="134546">
                  <c:v>4.3380861660000001E-11</c:v>
                </c:pt>
                <c:pt idx="134547">
                  <c:v>2.1649823670000001E-9</c:v>
                </c:pt>
                <c:pt idx="134548">
                  <c:v>7.5784382140000001E-11</c:v>
                </c:pt>
                <c:pt idx="134549">
                  <c:v>4.8219000649999999E-11</c:v>
                </c:pt>
                <c:pt idx="134550">
                  <c:v>4.0579261230000003E-11</c:v>
                </c:pt>
                <c:pt idx="134551">
                  <c:v>1.532846702E-9</c:v>
                </c:pt>
                <c:pt idx="134552">
                  <c:v>1.1679012900000001E-10</c:v>
                </c:pt>
                <c:pt idx="134553">
                  <c:v>7.9936601770000001E-11</c:v>
                </c:pt>
                <c:pt idx="134554">
                  <c:v>5.6953146679999999E-11</c:v>
                </c:pt>
                <c:pt idx="134555">
                  <c:v>2.3764155199999998E-10</c:v>
                </c:pt>
                <c:pt idx="134556">
                  <c:v>9.9127692799999997E-11</c:v>
                </c:pt>
                <c:pt idx="134557">
                  <c:v>2.135036449E-11</c:v>
                </c:pt>
                <c:pt idx="134558">
                  <c:v>3.0188302230000002E-11</c:v>
                </c:pt>
                <c:pt idx="134559">
                  <c:v>6.243914159E-9</c:v>
                </c:pt>
                <c:pt idx="134560">
                  <c:v>5.0166965659999997E-11</c:v>
                </c:pt>
                <c:pt idx="134561">
                  <c:v>2.5315377119999999E-11</c:v>
                </c:pt>
                <c:pt idx="134562">
                  <c:v>3.8918758790000001E-12</c:v>
                </c:pt>
                <c:pt idx="134563">
                  <c:v>9.6901508819999997E-12</c:v>
                </c:pt>
                <c:pt idx="134564">
                  <c:v>9.0438287219999996E-12</c:v>
                </c:pt>
                <c:pt idx="134565">
                  <c:v>2.320919604E-11</c:v>
                </c:pt>
                <c:pt idx="134566">
                  <c:v>4.6285958729999998E-11</c:v>
                </c:pt>
                <c:pt idx="134567">
                  <c:v>1.584571695E-9</c:v>
                </c:pt>
                <c:pt idx="134568">
                  <c:v>1.951500048E-10</c:v>
                </c:pt>
                <c:pt idx="134569">
                  <c:v>6.6622620320000001E-11</c:v>
                </c:pt>
                <c:pt idx="134570">
                  <c:v>6.2775268079999995E-11</c:v>
                </c:pt>
                <c:pt idx="134571">
                  <c:v>6.5778329030000004E-9</c:v>
                </c:pt>
                <c:pt idx="134572">
                  <c:v>2.5956976620000002E-10</c:v>
                </c:pt>
                <c:pt idx="134573">
                  <c:v>2.4251780810000002E-10</c:v>
                </c:pt>
                <c:pt idx="134574">
                  <c:v>9.9873091569999996E-11</c:v>
                </c:pt>
                <c:pt idx="134575">
                  <c:v>7.8890657640000005E-10</c:v>
                </c:pt>
                <c:pt idx="134576">
                  <c:v>4.1585835489999998E-10</c:v>
                </c:pt>
                <c:pt idx="134577">
                  <c:v>1.590433571E-10</c:v>
                </c:pt>
                <c:pt idx="134578">
                  <c:v>2.295388825E-10</c:v>
                </c:pt>
                <c:pt idx="134579">
                  <c:v>1.7249060429999998E-8</c:v>
                </c:pt>
                <c:pt idx="134580">
                  <c:v>5.9180689020000002E-10</c:v>
                </c:pt>
                <c:pt idx="134581">
                  <c:v>6.9698464090000001E-10</c:v>
                </c:pt>
                <c:pt idx="134582">
                  <c:v>3.3053009029999999E-10</c:v>
                </c:pt>
                <c:pt idx="134583">
                  <c:v>1.8404440550000001E-9</c:v>
                </c:pt>
                <c:pt idx="134584">
                  <c:v>2.230536625E-10</c:v>
                </c:pt>
                <c:pt idx="134585">
                  <c:v>1.099450737E-10</c:v>
                </c:pt>
                <c:pt idx="134586">
                  <c:v>6.0753926689999999E-11</c:v>
                </c:pt>
                <c:pt idx="134587">
                  <c:v>1.1692553279999999E-9</c:v>
                </c:pt>
                <c:pt idx="134588">
                  <c:v>5.9527152459999996E-11</c:v>
                </c:pt>
                <c:pt idx="134589">
                  <c:v>4.8307788110000003E-12</c:v>
                </c:pt>
                <c:pt idx="134590">
                  <c:v>3.9435628120000001E-11</c:v>
                </c:pt>
                <c:pt idx="134591">
                  <c:v>1.033247276E-10</c:v>
                </c:pt>
                <c:pt idx="134592">
                  <c:v>7.9673952420000001E-12</c:v>
                </c:pt>
                <c:pt idx="134593">
                  <c:v>5.4859743730000001E-11</c:v>
                </c:pt>
                <c:pt idx="134594">
                  <c:v>2.4298472040000001E-11</c:v>
                </c:pt>
                <c:pt idx="134595">
                  <c:v>1.590166505E-10</c:v>
                </c:pt>
                <c:pt idx="134596">
                  <c:v>8.2508163139999996E-11</c:v>
                </c:pt>
                <c:pt idx="134597">
                  <c:v>1.2087244850000001E-10</c:v>
                </c:pt>
                <c:pt idx="134598">
                  <c:v>7.5089065839999995E-12</c:v>
                </c:pt>
                <c:pt idx="134599">
                  <c:v>1.598415719E-9</c:v>
                </c:pt>
                <c:pt idx="134600">
                  <c:v>1.409043983E-10</c:v>
                </c:pt>
                <c:pt idx="134601">
                  <c:v>3.2218776329999999E-10</c:v>
                </c:pt>
                <c:pt idx="134602">
                  <c:v>2.3363151209999998E-10</c:v>
                </c:pt>
                <c:pt idx="134603">
                  <c:v>5.8603402479999996E-10</c:v>
                </c:pt>
                <c:pt idx="134604">
                  <c:v>1.5838759170000001E-10</c:v>
                </c:pt>
                <c:pt idx="134605">
                  <c:v>8.8058889570000004E-11</c:v>
                </c:pt>
                <c:pt idx="134606">
                  <c:v>5.164649023E-11</c:v>
                </c:pt>
                <c:pt idx="134607">
                  <c:v>1.09845423E-10</c:v>
                </c:pt>
                <c:pt idx="134608">
                  <c:v>3.3703975070000002E-11</c:v>
                </c:pt>
                <c:pt idx="134609">
                  <c:v>7.3574239359999997E-11</c:v>
                </c:pt>
                <c:pt idx="134610">
                  <c:v>2.849371659E-10</c:v>
                </c:pt>
                <c:pt idx="134611">
                  <c:v>4.8726791019999998E-9</c:v>
                </c:pt>
                <c:pt idx="134612">
                  <c:v>2.0642442500000001E-10</c:v>
                </c:pt>
                <c:pt idx="134613">
                  <c:v>1.4733527729999999E-10</c:v>
                </c:pt>
                <c:pt idx="134614">
                  <c:v>7.0704062290000002E-11</c:v>
                </c:pt>
                <c:pt idx="134615">
                  <c:v>4.1669662060000001E-10</c:v>
                </c:pt>
                <c:pt idx="134616">
                  <c:v>1.3029883070000001E-10</c:v>
                </c:pt>
                <c:pt idx="134617">
                  <c:v>2.8518908499999998E-10</c:v>
                </c:pt>
                <c:pt idx="134618">
                  <c:v>2.439021899E-11</c:v>
                </c:pt>
                <c:pt idx="134619">
                  <c:v>1.645059094E-9</c:v>
                </c:pt>
                <c:pt idx="134620">
                  <c:v>3.8263073169999998E-10</c:v>
                </c:pt>
                <c:pt idx="134621">
                  <c:v>8.6980270239999999E-10</c:v>
                </c:pt>
                <c:pt idx="134622">
                  <c:v>6.5423503139999998E-10</c:v>
                </c:pt>
                <c:pt idx="134623">
                  <c:v>1.8351516980000001E-9</c:v>
                </c:pt>
                <c:pt idx="134624">
                  <c:v>7.7672258079999997E-10</c:v>
                </c:pt>
                <c:pt idx="134625">
                  <c:v>4.843310551E-10</c:v>
                </c:pt>
                <c:pt idx="134626">
                  <c:v>9.6139555330000008E-12</c:v>
                </c:pt>
                <c:pt idx="134627">
                  <c:v>9.3015236709999995E-10</c:v>
                </c:pt>
                <c:pt idx="134628">
                  <c:v>1.357248776E-9</c:v>
                </c:pt>
                <c:pt idx="134629">
                  <c:v>9.2602822010000002E-10</c:v>
                </c:pt>
                <c:pt idx="134630">
                  <c:v>5.0547797270000004E-9</c:v>
                </c:pt>
                <c:pt idx="134631">
                  <c:v>2.7716799799999998E-8</c:v>
                </c:pt>
                <c:pt idx="134632">
                  <c:v>1.2657084070000001E-9</c:v>
                </c:pt>
                <c:pt idx="134633">
                  <c:v>1.3660730410000001E-9</c:v>
                </c:pt>
                <c:pt idx="134634">
                  <c:v>5.4421284770000001E-10</c:v>
                </c:pt>
                <c:pt idx="134635">
                  <c:v>1.620858659E-10</c:v>
                </c:pt>
                <c:pt idx="134636">
                  <c:v>1.807362128E-10</c:v>
                </c:pt>
                <c:pt idx="134637">
                  <c:v>2.114937753E-10</c:v>
                </c:pt>
                <c:pt idx="134638">
                  <c:v>8.0143812090000001E-11</c:v>
                </c:pt>
                <c:pt idx="134639">
                  <c:v>8.8175344459999998E-11</c:v>
                </c:pt>
                <c:pt idx="134640">
                  <c:v>7.0674794289999999E-11</c:v>
                </c:pt>
                <c:pt idx="134641">
                  <c:v>5.4706447919999998E-11</c:v>
                </c:pt>
                <c:pt idx="134642">
                  <c:v>8.5529108610000003E-11</c:v>
                </c:pt>
                <c:pt idx="134643">
                  <c:v>5.5141215340000002E-11</c:v>
                </c:pt>
                <c:pt idx="134644">
                  <c:v>1.8557332140000002E-11</c:v>
                </c:pt>
                <c:pt idx="134645">
                  <c:v>6.9384369049999997E-11</c:v>
                </c:pt>
                <c:pt idx="134646">
                  <c:v>1.176852811E-10</c:v>
                </c:pt>
                <c:pt idx="134647">
                  <c:v>9.7408649029999997E-11</c:v>
                </c:pt>
                <c:pt idx="134648">
                  <c:v>4.5338257369999999E-11</c:v>
                </c:pt>
                <c:pt idx="134649">
                  <c:v>1.720712419E-10</c:v>
                </c:pt>
                <c:pt idx="134650">
                  <c:v>1.9228636329999999E-10</c:v>
                </c:pt>
                <c:pt idx="134651">
                  <c:v>6.6683510340000001E-10</c:v>
                </c:pt>
                <c:pt idx="134652">
                  <c:v>5.3513492060000002E-11</c:v>
                </c:pt>
                <c:pt idx="134653">
                  <c:v>1.1648300949999999E-10</c:v>
                </c:pt>
                <c:pt idx="134654">
                  <c:v>2.1377735319999999E-11</c:v>
                </c:pt>
                <c:pt idx="134655">
                  <c:v>2.4413947629999998E-10</c:v>
                </c:pt>
                <c:pt idx="134656">
                  <c:v>1.9339678010000001E-10</c:v>
                </c:pt>
                <c:pt idx="134657">
                  <c:v>1.58729161E-10</c:v>
                </c:pt>
                <c:pt idx="134658">
                  <c:v>9.03948796E-12</c:v>
                </c:pt>
                <c:pt idx="134659">
                  <c:v>6.9844877590000004E-10</c:v>
                </c:pt>
                <c:pt idx="134660">
                  <c:v>2.0964080690000001E-10</c:v>
                </c:pt>
                <c:pt idx="134661">
                  <c:v>5.8820721049999996E-12</c:v>
                </c:pt>
                <c:pt idx="134662">
                  <c:v>2.0464145120000001E-9</c:v>
                </c:pt>
                <c:pt idx="134663">
                  <c:v>1.4312030870000001E-9</c:v>
                </c:pt>
                <c:pt idx="134664">
                  <c:v>7.2772372300000001E-10</c:v>
                </c:pt>
                <c:pt idx="134665">
                  <c:v>1.073813657E-10</c:v>
                </c:pt>
                <c:pt idx="134666">
                  <c:v>1.763732713E-9</c:v>
                </c:pt>
                <c:pt idx="134667">
                  <c:v>9.907910076999999E-10</c:v>
                </c:pt>
                <c:pt idx="134668">
                  <c:v>4.3183175020000001E-10</c:v>
                </c:pt>
                <c:pt idx="134669">
                  <c:v>3.3062713580000001E-10</c:v>
                </c:pt>
                <c:pt idx="134670">
                  <c:v>1.719039881E-8</c:v>
                </c:pt>
                <c:pt idx="134671">
                  <c:v>4.2744744229999999E-8</c:v>
                </c:pt>
                <c:pt idx="134672">
                  <c:v>8.5614524649999998E-9</c:v>
                </c:pt>
                <c:pt idx="134673">
                  <c:v>7.0271942870000003E-9</c:v>
                </c:pt>
                <c:pt idx="134674">
                  <c:v>1.224723641E-8</c:v>
                </c:pt>
                <c:pt idx="134675">
                  <c:v>5.3933415189999999E-9</c:v>
                </c:pt>
                <c:pt idx="134676">
                  <c:v>1.184295361E-10</c:v>
                </c:pt>
                <c:pt idx="134677">
                  <c:v>2.190677449E-10</c:v>
                </c:pt>
                <c:pt idx="134678">
                  <c:v>1.0485914449999999E-9</c:v>
                </c:pt>
                <c:pt idx="134679">
                  <c:v>1.150733207E-9</c:v>
                </c:pt>
                <c:pt idx="134680">
                  <c:v>2.7730297719999999E-10</c:v>
                </c:pt>
                <c:pt idx="134681">
                  <c:v>4.9750587059999998E-10</c:v>
                </c:pt>
                <c:pt idx="134682">
                  <c:v>2.2164745750000001E-9</c:v>
                </c:pt>
                <c:pt idx="134683">
                  <c:v>2.1357446069999999E-9</c:v>
                </c:pt>
                <c:pt idx="134684">
                  <c:v>2.159831321E-11</c:v>
                </c:pt>
                <c:pt idx="134685">
                  <c:v>1.154823519E-10</c:v>
                </c:pt>
                <c:pt idx="134686">
                  <c:v>1.3926541199999999E-10</c:v>
                </c:pt>
                <c:pt idx="134687">
                  <c:v>1.854563598E-10</c:v>
                </c:pt>
                <c:pt idx="134688">
                  <c:v>6.9738524779999999E-11</c:v>
                </c:pt>
                <c:pt idx="134689">
                  <c:v>1.02075036E-10</c:v>
                </c:pt>
                <c:pt idx="134690">
                  <c:v>1.2566387829999999E-10</c:v>
                </c:pt>
                <c:pt idx="134691">
                  <c:v>9.1395263269999999E-11</c:v>
                </c:pt>
                <c:pt idx="134692">
                  <c:v>2.176522602E-10</c:v>
                </c:pt>
                <c:pt idx="134693">
                  <c:v>1.149342821E-10</c:v>
                </c:pt>
                <c:pt idx="134694">
                  <c:v>8.4480716950000007E-12</c:v>
                </c:pt>
                <c:pt idx="134695">
                  <c:v>8.8221860819999994E-11</c:v>
                </c:pt>
                <c:pt idx="134696">
                  <c:v>8.8480478380000006E-11</c:v>
                </c:pt>
                <c:pt idx="134697">
                  <c:v>9.9579201100000001E-11</c:v>
                </c:pt>
                <c:pt idx="134698">
                  <c:v>9.4617110360000006E-11</c:v>
                </c:pt>
                <c:pt idx="134699">
                  <c:v>2.0364262419999999E-10</c:v>
                </c:pt>
                <c:pt idx="134700">
                  <c:v>1.983474902E-10</c:v>
                </c:pt>
                <c:pt idx="134701">
                  <c:v>7.6702596999999997E-11</c:v>
                </c:pt>
                <c:pt idx="134702">
                  <c:v>1.463992809E-9</c:v>
                </c:pt>
                <c:pt idx="134703">
                  <c:v>1.492889214E-9</c:v>
                </c:pt>
                <c:pt idx="134704">
                  <c:v>7.7383420539999996E-10</c:v>
                </c:pt>
                <c:pt idx="134705">
                  <c:v>1.4575614400000001E-9</c:v>
                </c:pt>
                <c:pt idx="134706">
                  <c:v>3.7129847239999998E-10</c:v>
                </c:pt>
                <c:pt idx="134707">
                  <c:v>2.7840867039999998E-10</c:v>
                </c:pt>
                <c:pt idx="134708">
                  <c:v>8.3990602019999997E-10</c:v>
                </c:pt>
                <c:pt idx="134709">
                  <c:v>9.8490779209999996E-10</c:v>
                </c:pt>
                <c:pt idx="134710">
                  <c:v>1.8538822639999999E-9</c:v>
                </c:pt>
                <c:pt idx="134711">
                  <c:v>2.7644537059999999E-9</c:v>
                </c:pt>
                <c:pt idx="134712">
                  <c:v>4.4773107609999999E-9</c:v>
                </c:pt>
                <c:pt idx="134713">
                  <c:v>8.296161763E-9</c:v>
                </c:pt>
                <c:pt idx="134714">
                  <c:v>2.3065189660000002E-8</c:v>
                </c:pt>
                <c:pt idx="134715">
                  <c:v>1.249704503E-8</c:v>
                </c:pt>
                <c:pt idx="134716">
                  <c:v>7.0855671030000001E-10</c:v>
                </c:pt>
                <c:pt idx="134717">
                  <c:v>9.8621642719999999E-11</c:v>
                </c:pt>
                <c:pt idx="134718">
                  <c:v>2.0575170179999998E-9</c:v>
                </c:pt>
                <c:pt idx="134719">
                  <c:v>1.4295688319999999E-9</c:v>
                </c:pt>
                <c:pt idx="134720">
                  <c:v>4.312743506E-10</c:v>
                </c:pt>
                <c:pt idx="134721">
                  <c:v>6.3275609980000002E-10</c:v>
                </c:pt>
                <c:pt idx="134722">
                  <c:v>4.1356800149999999E-8</c:v>
                </c:pt>
                <c:pt idx="134723">
                  <c:v>1.4411198919999999E-8</c:v>
                </c:pt>
                <c:pt idx="134724">
                  <c:v>5.9272457559999997E-9</c:v>
                </c:pt>
                <c:pt idx="134725">
                  <c:v>3.8238278789999999E-9</c:v>
                </c:pt>
                <c:pt idx="134726">
                  <c:v>4.0072948440000004E-9</c:v>
                </c:pt>
                <c:pt idx="134727">
                  <c:v>1.7972365350000001E-10</c:v>
                </c:pt>
                <c:pt idx="134728">
                  <c:v>5.0094032249999997E-10</c:v>
                </c:pt>
                <c:pt idx="134729">
                  <c:v>2.1034864739999999E-10</c:v>
                </c:pt>
                <c:pt idx="134730">
                  <c:v>5.623812536E-10</c:v>
                </c:pt>
                <c:pt idx="134731">
                  <c:v>9.4191643950000001E-11</c:v>
                </c:pt>
                <c:pt idx="134732">
                  <c:v>3.3717500040000001E-10</c:v>
                </c:pt>
                <c:pt idx="134733">
                  <c:v>7.6406974220000002E-11</c:v>
                </c:pt>
                <c:pt idx="134734">
                  <c:v>4.3948495570000001E-10</c:v>
                </c:pt>
                <c:pt idx="134735">
                  <c:v>1.071672741E-11</c:v>
                </c:pt>
                <c:pt idx="134736">
                  <c:v>6.0787540509999996E-11</c:v>
                </c:pt>
                <c:pt idx="134737">
                  <c:v>8.0625357879999997E-11</c:v>
                </c:pt>
                <c:pt idx="134738">
                  <c:v>9.8951120270000003E-11</c:v>
                </c:pt>
                <c:pt idx="134739">
                  <c:v>7.9170454439999999E-11</c:v>
                </c:pt>
                <c:pt idx="134740">
                  <c:v>7.9978135040000006E-11</c:v>
                </c:pt>
                <c:pt idx="134741">
                  <c:v>7.6064398720000002E-11</c:v>
                </c:pt>
                <c:pt idx="134742">
                  <c:v>8.270987306E-11</c:v>
                </c:pt>
                <c:pt idx="134743">
                  <c:v>1.4696758109999999E-10</c:v>
                </c:pt>
                <c:pt idx="134744">
                  <c:v>5.8668042099999994E-11</c:v>
                </c:pt>
                <c:pt idx="134745">
                  <c:v>1.7063917360000001E-11</c:v>
                </c:pt>
                <c:pt idx="134746">
                  <c:v>1.0646722709999999E-9</c:v>
                </c:pt>
                <c:pt idx="134747">
                  <c:v>6.7267976819999999E-11</c:v>
                </c:pt>
                <c:pt idx="134748">
                  <c:v>1.409458914E-11</c:v>
                </c:pt>
                <c:pt idx="134749">
                  <c:v>5.3759932139999999E-11</c:v>
                </c:pt>
                <c:pt idx="134750">
                  <c:v>1.030448928E-9</c:v>
                </c:pt>
                <c:pt idx="134751">
                  <c:v>2.035551392E-10</c:v>
                </c:pt>
                <c:pt idx="134752">
                  <c:v>2.180825158E-11</c:v>
                </c:pt>
                <c:pt idx="134753">
                  <c:v>3.7900716620000002E-10</c:v>
                </c:pt>
                <c:pt idx="134754">
                  <c:v>3.7960705379999997E-9</c:v>
                </c:pt>
                <c:pt idx="134755">
                  <c:v>1.085892174E-9</c:v>
                </c:pt>
                <c:pt idx="134756">
                  <c:v>9.2177674450000005E-11</c:v>
                </c:pt>
                <c:pt idx="134757">
                  <c:v>3.3066150240000001E-11</c:v>
                </c:pt>
                <c:pt idx="134758">
                  <c:v>4.2005629430000001E-9</c:v>
                </c:pt>
                <c:pt idx="134759">
                  <c:v>4.2564969270000002E-10</c:v>
                </c:pt>
                <c:pt idx="134760">
                  <c:v>2.1955960129999999E-10</c:v>
                </c:pt>
                <c:pt idx="134761">
                  <c:v>2.3766676549999999E-12</c:v>
                </c:pt>
                <c:pt idx="134762">
                  <c:v>3.8961376159999999E-8</c:v>
                </c:pt>
                <c:pt idx="134763">
                  <c:v>7.6406449899999999E-9</c:v>
                </c:pt>
                <c:pt idx="134764">
                  <c:v>6.0922257639999997E-9</c:v>
                </c:pt>
                <c:pt idx="134765">
                  <c:v>1.153671474E-8</c:v>
                </c:pt>
                <c:pt idx="134766">
                  <c:v>7.8202156679999993E-8</c:v>
                </c:pt>
                <c:pt idx="134767">
                  <c:v>5.807658305E-9</c:v>
                </c:pt>
                <c:pt idx="134768">
                  <c:v>2.4542183980000003E-10</c:v>
                </c:pt>
                <c:pt idx="134769">
                  <c:v>7.5460141090000005E-10</c:v>
                </c:pt>
                <c:pt idx="134770">
                  <c:v>3.2850359810000001E-9</c:v>
                </c:pt>
                <c:pt idx="134771">
                  <c:v>1.052795718E-9</c:v>
                </c:pt>
                <c:pt idx="134772">
                  <c:v>2.5559006559999998E-10</c:v>
                </c:pt>
                <c:pt idx="134773">
                  <c:v>3.3344571959999999E-10</c:v>
                </c:pt>
                <c:pt idx="134774">
                  <c:v>7.3197034160000002E-10</c:v>
                </c:pt>
                <c:pt idx="134775">
                  <c:v>1.781777033E-10</c:v>
                </c:pt>
                <c:pt idx="134776">
                  <c:v>2.234434434E-10</c:v>
                </c:pt>
                <c:pt idx="134777">
                  <c:v>1.966662312E-10</c:v>
                </c:pt>
                <c:pt idx="134778">
                  <c:v>4.603197278E-10</c:v>
                </c:pt>
                <c:pt idx="134779">
                  <c:v>3.1713290599999999E-11</c:v>
                </c:pt>
                <c:pt idx="134780">
                  <c:v>1.23518748E-10</c:v>
                </c:pt>
                <c:pt idx="134781">
                  <c:v>7.8633396620000006E-11</c:v>
                </c:pt>
                <c:pt idx="134782">
                  <c:v>4.1652843999999999E-10</c:v>
                </c:pt>
                <c:pt idx="134783">
                  <c:v>1.7209504909999999E-11</c:v>
                </c:pt>
                <c:pt idx="134784">
                  <c:v>6.8501798E-11</c:v>
                </c:pt>
                <c:pt idx="134785">
                  <c:v>4.1239594620000002E-11</c:v>
                </c:pt>
                <c:pt idx="134786">
                  <c:v>2.9445270519999999E-11</c:v>
                </c:pt>
                <c:pt idx="134787">
                  <c:v>2.923326122E-11</c:v>
                </c:pt>
                <c:pt idx="134788">
                  <c:v>2.915513568E-11</c:v>
                </c:pt>
                <c:pt idx="134789">
                  <c:v>2.9226642399999999E-11</c:v>
                </c:pt>
                <c:pt idx="134790">
                  <c:v>2.347662192E-11</c:v>
                </c:pt>
                <c:pt idx="134791">
                  <c:v>2.6152167189999999E-11</c:v>
                </c:pt>
                <c:pt idx="134792">
                  <c:v>3.3397427840000003E-11</c:v>
                </c:pt>
                <c:pt idx="134793">
                  <c:v>4.6054219480000002E-11</c:v>
                </c:pt>
                <c:pt idx="134794">
                  <c:v>6.2309288570000004E-10</c:v>
                </c:pt>
                <c:pt idx="134795">
                  <c:v>2.602108654E-11</c:v>
                </c:pt>
                <c:pt idx="134796">
                  <c:v>1.4250516379999999E-10</c:v>
                </c:pt>
                <c:pt idx="134797">
                  <c:v>1.066807672E-10</c:v>
                </c:pt>
                <c:pt idx="134798">
                  <c:v>6.0210562179999995E-10</c:v>
                </c:pt>
                <c:pt idx="134799">
                  <c:v>1.357870836E-11</c:v>
                </c:pt>
                <c:pt idx="134800">
                  <c:v>2.3370960259999998E-10</c:v>
                </c:pt>
                <c:pt idx="134801">
                  <c:v>1.9794495840000001E-10</c:v>
                </c:pt>
                <c:pt idx="134802">
                  <c:v>3.2689457719999998E-9</c:v>
                </c:pt>
                <c:pt idx="134803">
                  <c:v>1.4301198870000001E-10</c:v>
                </c:pt>
                <c:pt idx="134804">
                  <c:v>1.108747696E-9</c:v>
                </c:pt>
                <c:pt idx="134805">
                  <c:v>2.1084313960000002E-9</c:v>
                </c:pt>
                <c:pt idx="134806">
                  <c:v>1.057743363E-7</c:v>
                </c:pt>
                <c:pt idx="134807">
                  <c:v>2.1479497940000001E-9</c:v>
                </c:pt>
                <c:pt idx="134808">
                  <c:v>4.013858543E-11</c:v>
                </c:pt>
                <c:pt idx="134809">
                  <c:v>3.111171608E-10</c:v>
                </c:pt>
                <c:pt idx="134810">
                  <c:v>2.5804917089999999E-9</c:v>
                </c:pt>
                <c:pt idx="134811">
                  <c:v>3.0198356230000001E-10</c:v>
                </c:pt>
                <c:pt idx="134812">
                  <c:v>1.9110705470000001E-10</c:v>
                </c:pt>
                <c:pt idx="134813">
                  <c:v>3.0596904720000002E-10</c:v>
                </c:pt>
                <c:pt idx="134814">
                  <c:v>2.3059963220000001E-8</c:v>
                </c:pt>
                <c:pt idx="134815">
                  <c:v>3.1178690220000002E-11</c:v>
                </c:pt>
                <c:pt idx="134816">
                  <c:v>5.1368171839999999E-10</c:v>
                </c:pt>
                <c:pt idx="134817">
                  <c:v>5.2383035550000004E-10</c:v>
                </c:pt>
                <c:pt idx="134818">
                  <c:v>7.4948916589999993E-9</c:v>
                </c:pt>
                <c:pt idx="134819">
                  <c:v>1.422060261E-10</c:v>
                </c:pt>
                <c:pt idx="134820">
                  <c:v>1.509040247E-10</c:v>
                </c:pt>
                <c:pt idx="134821">
                  <c:v>1.507859229E-10</c:v>
                </c:pt>
                <c:pt idx="134822">
                  <c:v>4.512097944E-10</c:v>
                </c:pt>
                <c:pt idx="134823">
                  <c:v>2.4850054560000001E-11</c:v>
                </c:pt>
                <c:pt idx="134824">
                  <c:v>6.3091078190000001E-11</c:v>
                </c:pt>
                <c:pt idx="134825">
                  <c:v>7.3212537629999995E-11</c:v>
                </c:pt>
                <c:pt idx="134826">
                  <c:v>5.7523895450000002E-9</c:v>
                </c:pt>
                <c:pt idx="134827">
                  <c:v>3.0240923990000001E-11</c:v>
                </c:pt>
                <c:pt idx="134828">
                  <c:v>3.9911022379999999E-12</c:v>
                </c:pt>
                <c:pt idx="134829">
                  <c:v>1.710121196E-12</c:v>
                </c:pt>
                <c:pt idx="134830">
                  <c:v>6.3271930420000002E-13</c:v>
                </c:pt>
                <c:pt idx="134831">
                  <c:v>7.5770882019999999E-13</c:v>
                </c:pt>
                <c:pt idx="134832">
                  <c:v>1.232400524E-12</c:v>
                </c:pt>
                <c:pt idx="134833">
                  <c:v>2.0111804010000001E-12</c:v>
                </c:pt>
                <c:pt idx="134834">
                  <c:v>1.3448680190000001E-10</c:v>
                </c:pt>
                <c:pt idx="134835">
                  <c:v>8.2210115720000003E-13</c:v>
                </c:pt>
                <c:pt idx="134836">
                  <c:v>8.057981502E-13</c:v>
                </c:pt>
                <c:pt idx="134837">
                  <c:v>2.027361508E-13</c:v>
                </c:pt>
                <c:pt idx="134838">
                  <c:v>1.7326715779999998E-14</c:v>
                </c:pt>
                <c:pt idx="134839">
                  <c:v>6.9604989729999998E-13</c:v>
                </c:pt>
                <c:pt idx="134840">
                  <c:v>2.691416266E-12</c:v>
                </c:pt>
                <c:pt idx="134841">
                  <c:v>5.5756804369999998E-12</c:v>
                </c:pt>
                <c:pt idx="134842">
                  <c:v>1.505314562E-10</c:v>
                </c:pt>
                <c:pt idx="134843">
                  <c:v>2.9657610929999997E-11</c:v>
                </c:pt>
                <c:pt idx="134844">
                  <c:v>3.0492047299999999E-11</c:v>
                </c:pt>
                <c:pt idx="134845">
                  <c:v>2.5674622750000001E-11</c:v>
                </c:pt>
                <c:pt idx="134846">
                  <c:v>1.323676384E-8</c:v>
                </c:pt>
                <c:pt idx="134847">
                  <c:v>1.9106884739999999E-10</c:v>
                </c:pt>
                <c:pt idx="134848">
                  <c:v>2.866022379E-10</c:v>
                </c:pt>
                <c:pt idx="134849">
                  <c:v>2.4701192620000002E-10</c:v>
                </c:pt>
                <c:pt idx="134850">
                  <c:v>5.2066502130000004E-9</c:v>
                </c:pt>
                <c:pt idx="134851">
                  <c:v>3.3425855920000001E-10</c:v>
                </c:pt>
                <c:pt idx="134852">
                  <c:v>3.0734807309999998E-10</c:v>
                </c:pt>
                <c:pt idx="134853">
                  <c:v>3.1880524939999999E-10</c:v>
                </c:pt>
                <c:pt idx="134854">
                  <c:v>2.0304142410000002E-8</c:v>
                </c:pt>
                <c:pt idx="134855">
                  <c:v>7.6202208100000003E-10</c:v>
                </c:pt>
                <c:pt idx="134856">
                  <c:v>1.3924156650000001E-10</c:v>
                </c:pt>
                <c:pt idx="134857">
                  <c:v>3.799123205E-10</c:v>
                </c:pt>
                <c:pt idx="134858">
                  <c:v>8.4826905070000002E-8</c:v>
                </c:pt>
                <c:pt idx="134859">
                  <c:v>7.5440219559999996E-10</c:v>
                </c:pt>
                <c:pt idx="134860">
                  <c:v>6.6645023070000004E-10</c:v>
                </c:pt>
                <c:pt idx="134861">
                  <c:v>1.889300767E-10</c:v>
                </c:pt>
                <c:pt idx="134862">
                  <c:v>3.1987537499999999E-9</c:v>
                </c:pt>
                <c:pt idx="134863">
                  <c:v>4.7884966070000003E-10</c:v>
                </c:pt>
                <c:pt idx="134864">
                  <c:v>3.148969685E-10</c:v>
                </c:pt>
                <c:pt idx="134865">
                  <c:v>6.9789548209999996E-11</c:v>
                </c:pt>
                <c:pt idx="134866">
                  <c:v>9.4378310019999992E-9</c:v>
                </c:pt>
                <c:pt idx="134867">
                  <c:v>3.0842337929999998E-10</c:v>
                </c:pt>
                <c:pt idx="134868">
                  <c:v>3.965115448E-10</c:v>
                </c:pt>
                <c:pt idx="134869">
                  <c:v>2.0903523320000001E-10</c:v>
                </c:pt>
                <c:pt idx="134870">
                  <c:v>1.200277546E-9</c:v>
                </c:pt>
                <c:pt idx="134871">
                  <c:v>1.250461783E-10</c:v>
                </c:pt>
                <c:pt idx="134872">
                  <c:v>6.3929369609999997E-11</c:v>
                </c:pt>
                <c:pt idx="134873">
                  <c:v>3.44876185E-11</c:v>
                </c:pt>
                <c:pt idx="134874">
                  <c:v>9.1917126870000004E-11</c:v>
                </c:pt>
                <c:pt idx="134875">
                  <c:v>2.3269256500000001E-11</c:v>
                </c:pt>
                <c:pt idx="134876">
                  <c:v>2.206219287E-11</c:v>
                </c:pt>
                <c:pt idx="134877">
                  <c:v>8.3669845959999997E-11</c:v>
                </c:pt>
                <c:pt idx="134878">
                  <c:v>2.4329821249999999E-9</c:v>
                </c:pt>
                <c:pt idx="134879">
                  <c:v>7.2348572670000002E-11</c:v>
                </c:pt>
                <c:pt idx="134880">
                  <c:v>7.6530336239999999E-12</c:v>
                </c:pt>
                <c:pt idx="134881">
                  <c:v>6.2953852149999999E-12</c:v>
                </c:pt>
                <c:pt idx="134882">
                  <c:v>1.1894705649999999E-10</c:v>
                </c:pt>
                <c:pt idx="134883">
                  <c:v>5.0164060449999999E-12</c:v>
                </c:pt>
                <c:pt idx="134884">
                  <c:v>5.216892355E-12</c:v>
                </c:pt>
                <c:pt idx="134885">
                  <c:v>2.093090536E-11</c:v>
                </c:pt>
                <c:pt idx="134886">
                  <c:v>9.0308646530000006E-11</c:v>
                </c:pt>
                <c:pt idx="134887">
                  <c:v>2.514863507E-11</c:v>
                </c:pt>
                <c:pt idx="134888">
                  <c:v>4.6393571380000002E-11</c:v>
                </c:pt>
                <c:pt idx="134889">
                  <c:v>4.5403664970000003E-11</c:v>
                </c:pt>
                <c:pt idx="134890">
                  <c:v>2.4373449950000001E-10</c:v>
                </c:pt>
                <c:pt idx="134891">
                  <c:v>1.5049625029999999E-10</c:v>
                </c:pt>
                <c:pt idx="134892">
                  <c:v>7.3503121250000002E-11</c:v>
                </c:pt>
                <c:pt idx="134893">
                  <c:v>1.031055319E-10</c:v>
                </c:pt>
                <c:pt idx="134894">
                  <c:v>5.8157418109999998E-10</c:v>
                </c:pt>
                <c:pt idx="134895">
                  <c:v>4.2998201800000001E-10</c:v>
                </c:pt>
                <c:pt idx="134896">
                  <c:v>1.071589451E-10</c:v>
                </c:pt>
                <c:pt idx="134897">
                  <c:v>4.4921108280000004E-9</c:v>
                </c:pt>
                <c:pt idx="134898">
                  <c:v>6.9203968149999998E-8</c:v>
                </c:pt>
                <c:pt idx="134899">
                  <c:v>4.2534929620000002E-9</c:v>
                </c:pt>
                <c:pt idx="134900">
                  <c:v>2.8419939170000001E-9</c:v>
                </c:pt>
                <c:pt idx="134901">
                  <c:v>4.9578656289999998E-10</c:v>
                </c:pt>
                <c:pt idx="134902">
                  <c:v>4.058109629E-10</c:v>
                </c:pt>
                <c:pt idx="134903">
                  <c:v>1.043684081E-9</c:v>
                </c:pt>
                <c:pt idx="134904">
                  <c:v>7.5579671499999996E-10</c:v>
                </c:pt>
                <c:pt idx="134905">
                  <c:v>1.2649126759999999E-11</c:v>
                </c:pt>
                <c:pt idx="134906">
                  <c:v>5.1331962339999997E-10</c:v>
                </c:pt>
                <c:pt idx="134907">
                  <c:v>5.5773803150000001E-10</c:v>
                </c:pt>
                <c:pt idx="134908">
                  <c:v>1.2776366620000001E-10</c:v>
                </c:pt>
                <c:pt idx="134909">
                  <c:v>1.9151270860000001E-10</c:v>
                </c:pt>
                <c:pt idx="134910">
                  <c:v>6.2913966140000003E-11</c:v>
                </c:pt>
                <c:pt idx="134911">
                  <c:v>2.1609704379999999E-10</c:v>
                </c:pt>
                <c:pt idx="134912">
                  <c:v>2.5734126279999999E-11</c:v>
                </c:pt>
                <c:pt idx="134913">
                  <c:v>3.2619935710000002E-10</c:v>
                </c:pt>
                <c:pt idx="134914">
                  <c:v>1.921057011E-10</c:v>
                </c:pt>
                <c:pt idx="134915">
                  <c:v>1.5115133190000001E-11</c:v>
                </c:pt>
                <c:pt idx="134916">
                  <c:v>2.2881213450000001E-10</c:v>
                </c:pt>
                <c:pt idx="134917">
                  <c:v>7.3190506849999995E-10</c:v>
                </c:pt>
                <c:pt idx="134918">
                  <c:v>2.979761419E-9</c:v>
                </c:pt>
                <c:pt idx="134919">
                  <c:v>6.4741291210000003E-11</c:v>
                </c:pt>
                <c:pt idx="134920">
                  <c:v>1.3105928329999999E-10</c:v>
                </c:pt>
                <c:pt idx="134921">
                  <c:v>9.2769787670000004E-11</c:v>
                </c:pt>
                <c:pt idx="134922">
                  <c:v>4.7996355759999998E-10</c:v>
                </c:pt>
                <c:pt idx="134923">
                  <c:v>2.6812654940000001E-10</c:v>
                </c:pt>
                <c:pt idx="134924">
                  <c:v>2.738388677E-10</c:v>
                </c:pt>
                <c:pt idx="134925">
                  <c:v>3.3958326430000001E-11</c:v>
                </c:pt>
                <c:pt idx="134926">
                  <c:v>9.9709552169999998E-10</c:v>
                </c:pt>
                <c:pt idx="134927">
                  <c:v>2.7634398259999999E-10</c:v>
                </c:pt>
                <c:pt idx="134928">
                  <c:v>3.1070703519999997E-11</c:v>
                </c:pt>
                <c:pt idx="134929">
                  <c:v>7.7519183759999999E-10</c:v>
                </c:pt>
                <c:pt idx="134930">
                  <c:v>5.6876440579999996E-10</c:v>
                </c:pt>
                <c:pt idx="134931">
                  <c:v>4.2735966969999999E-10</c:v>
                </c:pt>
                <c:pt idx="134932">
                  <c:v>8.9935805829999996E-11</c:v>
                </c:pt>
                <c:pt idx="134933">
                  <c:v>3.2347178839999998E-10</c:v>
                </c:pt>
                <c:pt idx="134934">
                  <c:v>1.1736652189999999E-10</c:v>
                </c:pt>
                <c:pt idx="134935">
                  <c:v>1.436094711E-10</c:v>
                </c:pt>
                <c:pt idx="134936">
                  <c:v>1.0434464919999999E-10</c:v>
                </c:pt>
                <c:pt idx="134937">
                  <c:v>1.28740262E-10</c:v>
                </c:pt>
                <c:pt idx="134938">
                  <c:v>3.783129122E-10</c:v>
                </c:pt>
                <c:pt idx="134939">
                  <c:v>1.50103265E-10</c:v>
                </c:pt>
                <c:pt idx="134940">
                  <c:v>1.0967384549999999E-9</c:v>
                </c:pt>
                <c:pt idx="134941">
                  <c:v>1.773024858E-9</c:v>
                </c:pt>
                <c:pt idx="134942">
                  <c:v>3.522387703E-9</c:v>
                </c:pt>
                <c:pt idx="134943">
                  <c:v>5.7346916160000002E-10</c:v>
                </c:pt>
                <c:pt idx="134944">
                  <c:v>7.2522599109999999E-10</c:v>
                </c:pt>
                <c:pt idx="134945">
                  <c:v>3.0263514550000001E-10</c:v>
                </c:pt>
                <c:pt idx="134946">
                  <c:v>4.4950056290000002E-9</c:v>
                </c:pt>
                <c:pt idx="134947">
                  <c:v>1.273665751E-9</c:v>
                </c:pt>
                <c:pt idx="134948">
                  <c:v>1.387545581E-10</c:v>
                </c:pt>
                <c:pt idx="134949">
                  <c:v>6.4520716589999998E-9</c:v>
                </c:pt>
                <c:pt idx="134950">
                  <c:v>1.106284224E-8</c:v>
                </c:pt>
                <c:pt idx="134951">
                  <c:v>2.7492660400000001E-9</c:v>
                </c:pt>
                <c:pt idx="134952">
                  <c:v>1.8597391E-9</c:v>
                </c:pt>
                <c:pt idx="134953">
                  <c:v>2.5255403050000001E-10</c:v>
                </c:pt>
                <c:pt idx="134954">
                  <c:v>5.6216676100000002E-10</c:v>
                </c:pt>
                <c:pt idx="134955">
                  <c:v>1.3651351240000001E-9</c:v>
                </c:pt>
                <c:pt idx="134956">
                  <c:v>3.8358166929999999E-10</c:v>
                </c:pt>
                <c:pt idx="134957">
                  <c:v>3.214556975E-9</c:v>
                </c:pt>
                <c:pt idx="134958">
                  <c:v>7.3479267430000003E-9</c:v>
                </c:pt>
                <c:pt idx="134959">
                  <c:v>3.1221792609999998E-9</c:v>
                </c:pt>
                <c:pt idx="134960">
                  <c:v>2.1155183310000001E-9</c:v>
                </c:pt>
                <c:pt idx="134961">
                  <c:v>7.4992472849999999E-10</c:v>
                </c:pt>
                <c:pt idx="134962">
                  <c:v>1.178490735E-9</c:v>
                </c:pt>
                <c:pt idx="134963">
                  <c:v>1.556819884E-10</c:v>
                </c:pt>
                <c:pt idx="134964">
                  <c:v>1.6765912990000001E-10</c:v>
                </c:pt>
                <c:pt idx="134965">
                  <c:v>1.8791473729999999E-10</c:v>
                </c:pt>
                <c:pt idx="134966">
                  <c:v>4.0940194209999998E-10</c:v>
                </c:pt>
                <c:pt idx="134967">
                  <c:v>4.037590379E-10</c:v>
                </c:pt>
                <c:pt idx="134968">
                  <c:v>3.0557358449999998E-10</c:v>
                </c:pt>
                <c:pt idx="134969">
                  <c:v>2.4731588830000002E-9</c:v>
                </c:pt>
                <c:pt idx="134970">
                  <c:v>7.1939831660000001E-9</c:v>
                </c:pt>
                <c:pt idx="134971">
                  <c:v>1.121757215E-9</c:v>
                </c:pt>
                <c:pt idx="134972">
                  <c:v>2.231895614E-9</c:v>
                </c:pt>
                <c:pt idx="134973">
                  <c:v>6.964834479E-10</c:v>
                </c:pt>
                <c:pt idx="134974">
                  <c:v>7.5677881619999995E-10</c:v>
                </c:pt>
                <c:pt idx="134975">
                  <c:v>6.9539077569999999E-10</c:v>
                </c:pt>
                <c:pt idx="134976">
                  <c:v>1.0933488670000001E-9</c:v>
                </c:pt>
                <c:pt idx="134977">
                  <c:v>3.0715806760000001E-10</c:v>
                </c:pt>
                <c:pt idx="134978">
                  <c:v>1.915018241E-9</c:v>
                </c:pt>
                <c:pt idx="134979">
                  <c:v>1.8149557549999999E-9</c:v>
                </c:pt>
                <c:pt idx="134980">
                  <c:v>3.3193390969999999E-9</c:v>
                </c:pt>
                <c:pt idx="134981">
                  <c:v>3.446310744E-9</c:v>
                </c:pt>
                <c:pt idx="134982">
                  <c:v>3.7402692509999999E-9</c:v>
                </c:pt>
                <c:pt idx="134983">
                  <c:v>3.7056657830000002E-10</c:v>
                </c:pt>
                <c:pt idx="134984">
                  <c:v>2.015789413E-10</c:v>
                </c:pt>
                <c:pt idx="134985">
                  <c:v>1.299159396E-10</c:v>
                </c:pt>
                <c:pt idx="134986">
                  <c:v>2.2378941239999999E-10</c:v>
                </c:pt>
                <c:pt idx="134987">
                  <c:v>1.904476185E-10</c:v>
                </c:pt>
                <c:pt idx="134988">
                  <c:v>3.2530376819999998E-10</c:v>
                </c:pt>
                <c:pt idx="134989">
                  <c:v>1.4144452649999999E-9</c:v>
                </c:pt>
                <c:pt idx="134990">
                  <c:v>5.0578473279999999E-9</c:v>
                </c:pt>
                <c:pt idx="134991">
                  <c:v>6.3512126599999997E-10</c:v>
                </c:pt>
                <c:pt idx="134992">
                  <c:v>1.3457769179999999E-9</c:v>
                </c:pt>
                <c:pt idx="134993">
                  <c:v>3.9316400739999998E-9</c:v>
                </c:pt>
                <c:pt idx="134994">
                  <c:v>9.650579249E-10</c:v>
                </c:pt>
                <c:pt idx="134995">
                  <c:v>4.1344837830000003E-11</c:v>
                </c:pt>
                <c:pt idx="134996">
                  <c:v>7.5213547329999997E-10</c:v>
                </c:pt>
                <c:pt idx="134997">
                  <c:v>1.0184852119999999E-9</c:v>
                </c:pt>
                <c:pt idx="134998">
                  <c:v>1.2329809459999999E-9</c:v>
                </c:pt>
                <c:pt idx="134999">
                  <c:v>3.7158441930000003E-10</c:v>
                </c:pt>
                <c:pt idx="135000">
                  <c:v>2.1533725290000001E-9</c:v>
                </c:pt>
                <c:pt idx="135001">
                  <c:v>5.9734926420000003E-9</c:v>
                </c:pt>
                <c:pt idx="135002">
                  <c:v>3.7515884300000001E-9</c:v>
                </c:pt>
                <c:pt idx="135003">
                  <c:v>4.9042197610000004E-10</c:v>
                </c:pt>
                <c:pt idx="135004">
                  <c:v>2.0375947650000001E-10</c:v>
                </c:pt>
                <c:pt idx="135005">
                  <c:v>6.3344368459999997E-11</c:v>
                </c:pt>
                <c:pt idx="135006">
                  <c:v>4.2389259349999998E-10</c:v>
                </c:pt>
                <c:pt idx="135007">
                  <c:v>2.5044846380000002E-10</c:v>
                </c:pt>
                <c:pt idx="135008">
                  <c:v>1.651570896E-10</c:v>
                </c:pt>
                <c:pt idx="135009">
                  <c:v>3.0249757480000002E-10</c:v>
                </c:pt>
                <c:pt idx="135010">
                  <c:v>1.2091065499999999E-9</c:v>
                </c:pt>
                <c:pt idx="135011">
                  <c:v>8.8352015210000004E-10</c:v>
                </c:pt>
                <c:pt idx="135012">
                  <c:v>5.027680006E-10</c:v>
                </c:pt>
                <c:pt idx="135013">
                  <c:v>5.9567436680000004E-9</c:v>
                </c:pt>
                <c:pt idx="135014">
                  <c:v>6.5237675830000003E-10</c:v>
                </c:pt>
                <c:pt idx="135015">
                  <c:v>1.143164283E-10</c:v>
                </c:pt>
                <c:pt idx="135016">
                  <c:v>9.9208721900000001E-11</c:v>
                </c:pt>
                <c:pt idx="135017">
                  <c:v>3.106573299E-9</c:v>
                </c:pt>
                <c:pt idx="135018">
                  <c:v>6.5759303430000004E-10</c:v>
                </c:pt>
                <c:pt idx="135019">
                  <c:v>1.8385978350000001E-10</c:v>
                </c:pt>
                <c:pt idx="135020">
                  <c:v>4.611851702E-10</c:v>
                </c:pt>
                <c:pt idx="135021">
                  <c:v>5.3565166500000002E-9</c:v>
                </c:pt>
                <c:pt idx="135022">
                  <c:v>1.8985442679999998E-9</c:v>
                </c:pt>
                <c:pt idx="135023">
                  <c:v>4.9144109179999999E-11</c:v>
                </c:pt>
                <c:pt idx="135024">
                  <c:v>7.6522375739999995E-11</c:v>
                </c:pt>
                <c:pt idx="135025">
                  <c:v>3.6309249920000001E-9</c:v>
                </c:pt>
                <c:pt idx="135026">
                  <c:v>1.228848472E-9</c:v>
                </c:pt>
                <c:pt idx="135027">
                  <c:v>9.9380101259999992E-12</c:v>
                </c:pt>
                <c:pt idx="135028">
                  <c:v>1.141879481E-10</c:v>
                </c:pt>
                <c:pt idx="135029">
                  <c:v>1.0656117300000001E-8</c:v>
                </c:pt>
                <c:pt idx="135030">
                  <c:v>6.178070954E-9</c:v>
                </c:pt>
                <c:pt idx="135031">
                  <c:v>1.2402765429999999E-9</c:v>
                </c:pt>
                <c:pt idx="135032">
                  <c:v>2.4650479060000001E-9</c:v>
                </c:pt>
                <c:pt idx="135033">
                  <c:v>7.1081346769999997E-9</c:v>
                </c:pt>
                <c:pt idx="135034">
                  <c:v>8.0918431200000005E-10</c:v>
                </c:pt>
                <c:pt idx="135035">
                  <c:v>1.866410146E-10</c:v>
                </c:pt>
                <c:pt idx="135036">
                  <c:v>1.828890571E-10</c:v>
                </c:pt>
                <c:pt idx="135037">
                  <c:v>2.058350671E-10</c:v>
                </c:pt>
                <c:pt idx="135038">
                  <c:v>5.247844469E-11</c:v>
                </c:pt>
                <c:pt idx="135039">
                  <c:v>1.9599561210000001E-10</c:v>
                </c:pt>
                <c:pt idx="135040">
                  <c:v>1.5600221540000001E-10</c:v>
                </c:pt>
                <c:pt idx="135041">
                  <c:v>1.1020097429999999E-9</c:v>
                </c:pt>
                <c:pt idx="135042">
                  <c:v>1.2707247679999999E-10</c:v>
                </c:pt>
                <c:pt idx="135043">
                  <c:v>2.8652726620000002E-10</c:v>
                </c:pt>
                <c:pt idx="135044">
                  <c:v>6.9086505710000006E-11</c:v>
                </c:pt>
                <c:pt idx="135045">
                  <c:v>1.5727996290000001E-9</c:v>
                </c:pt>
                <c:pt idx="135046">
                  <c:v>3.458979332E-10</c:v>
                </c:pt>
                <c:pt idx="135047">
                  <c:v>2.1589841700000001E-10</c:v>
                </c:pt>
                <c:pt idx="135048">
                  <c:v>5.8463930670000003E-11</c:v>
                </c:pt>
                <c:pt idx="135049">
                  <c:v>2.2652259340000001E-9</c:v>
                </c:pt>
                <c:pt idx="135050">
                  <c:v>1.2581933079999999E-9</c:v>
                </c:pt>
                <c:pt idx="135051">
                  <c:v>2.2352399459999999E-10</c:v>
                </c:pt>
                <c:pt idx="135052">
                  <c:v>5.1132517750000003E-11</c:v>
                </c:pt>
                <c:pt idx="135053">
                  <c:v>4.4880713000000001E-10</c:v>
                </c:pt>
                <c:pt idx="135054">
                  <c:v>3.0754986739999998E-10</c:v>
                </c:pt>
                <c:pt idx="135055">
                  <c:v>1.387470325E-10</c:v>
                </c:pt>
                <c:pt idx="135056">
                  <c:v>2.715429184E-10</c:v>
                </c:pt>
                <c:pt idx="135057">
                  <c:v>1.6798399639999999E-10</c:v>
                </c:pt>
                <c:pt idx="135058">
                  <c:v>4.9192244199999999E-10</c:v>
                </c:pt>
                <c:pt idx="135059">
                  <c:v>2.7056211080000001E-10</c:v>
                </c:pt>
                <c:pt idx="135060">
                  <c:v>5.1738654180000002E-10</c:v>
                </c:pt>
                <c:pt idx="135061">
                  <c:v>1.02588717E-8</c:v>
                </c:pt>
                <c:pt idx="135062">
                  <c:v>4.6902116210000002E-10</c:v>
                </c:pt>
                <c:pt idx="135063">
                  <c:v>2.4945686E-9</c:v>
                </c:pt>
                <c:pt idx="135064">
                  <c:v>1.789813951E-9</c:v>
                </c:pt>
                <c:pt idx="135065">
                  <c:v>3.1060394739999998E-9</c:v>
                </c:pt>
                <c:pt idx="135066">
                  <c:v>1.134833613E-12</c:v>
                </c:pt>
                <c:pt idx="135067">
                  <c:v>2.0763699400000001E-9</c:v>
                </c:pt>
                <c:pt idx="135068">
                  <c:v>1.2804594840000001E-9</c:v>
                </c:pt>
                <c:pt idx="135069">
                  <c:v>9.2561747769999996E-9</c:v>
                </c:pt>
                <c:pt idx="135070">
                  <c:v>2.3838555219999999E-9</c:v>
                </c:pt>
                <c:pt idx="135071">
                  <c:v>6.6488370690000002E-9</c:v>
                </c:pt>
                <c:pt idx="135072">
                  <c:v>8.5076110170000001E-9</c:v>
                </c:pt>
                <c:pt idx="135073">
                  <c:v>1.389379823E-7</c:v>
                </c:pt>
                <c:pt idx="135074">
                  <c:v>7.3415185099999999E-9</c:v>
                </c:pt>
                <c:pt idx="135075">
                  <c:v>8.1541476790000003E-11</c:v>
                </c:pt>
                <c:pt idx="135076">
                  <c:v>5.9284049719999998E-10</c:v>
                </c:pt>
                <c:pt idx="135077">
                  <c:v>2.5843807969999999E-9</c:v>
                </c:pt>
                <c:pt idx="135078">
                  <c:v>3.2156499409999997E-11</c:v>
                </c:pt>
                <c:pt idx="135079">
                  <c:v>1.016768343E-10</c:v>
                </c:pt>
                <c:pt idx="135080">
                  <c:v>2.4782917170000002E-10</c:v>
                </c:pt>
                <c:pt idx="135081">
                  <c:v>4.988818178E-9</c:v>
                </c:pt>
                <c:pt idx="135082">
                  <c:v>3.765448633E-10</c:v>
                </c:pt>
                <c:pt idx="135083">
                  <c:v>8.8802366559999997E-11</c:v>
                </c:pt>
                <c:pt idx="135084">
                  <c:v>1.109708677E-11</c:v>
                </c:pt>
                <c:pt idx="135085">
                  <c:v>1.778011076E-10</c:v>
                </c:pt>
                <c:pt idx="135086">
                  <c:v>8.6014851390000005E-11</c:v>
                </c:pt>
                <c:pt idx="135087">
                  <c:v>1.210467719E-10</c:v>
                </c:pt>
                <c:pt idx="135088">
                  <c:v>1.7660222030000001E-10</c:v>
                </c:pt>
                <c:pt idx="135089">
                  <c:v>3.764585233E-11</c:v>
                </c:pt>
                <c:pt idx="135090">
                  <c:v>7.0518468839999999E-11</c:v>
                </c:pt>
                <c:pt idx="135091">
                  <c:v>3.4422933300000001E-10</c:v>
                </c:pt>
                <c:pt idx="135092">
                  <c:v>3.921948835E-10</c:v>
                </c:pt>
                <c:pt idx="135093">
                  <c:v>5.1777102990000003E-9</c:v>
                </c:pt>
                <c:pt idx="135094">
                  <c:v>3.0362902180000001E-10</c:v>
                </c:pt>
                <c:pt idx="135095">
                  <c:v>5.6976180459999997E-11</c:v>
                </c:pt>
                <c:pt idx="135096">
                  <c:v>1.153660358E-10</c:v>
                </c:pt>
                <c:pt idx="135097">
                  <c:v>1.600459364E-10</c:v>
                </c:pt>
                <c:pt idx="135098">
                  <c:v>4.7844269810000002E-11</c:v>
                </c:pt>
                <c:pt idx="135099">
                  <c:v>2.9924317359999998E-11</c:v>
                </c:pt>
                <c:pt idx="135100">
                  <c:v>1.135581305E-11</c:v>
                </c:pt>
                <c:pt idx="135101">
                  <c:v>2.5132907439999999E-9</c:v>
                </c:pt>
                <c:pt idx="135102">
                  <c:v>3.1946943630000002E-11</c:v>
                </c:pt>
                <c:pt idx="135103">
                  <c:v>3.7855430140000001E-10</c:v>
                </c:pt>
                <c:pt idx="135104">
                  <c:v>1.082632851E-9</c:v>
                </c:pt>
                <c:pt idx="135105">
                  <c:v>2.9415029770000001E-8</c:v>
                </c:pt>
                <c:pt idx="135106">
                  <c:v>7.8510403830000003E-10</c:v>
                </c:pt>
                <c:pt idx="135107">
                  <c:v>4.295627886E-10</c:v>
                </c:pt>
                <c:pt idx="135108">
                  <c:v>1.001095352E-9</c:v>
                </c:pt>
                <c:pt idx="135109">
                  <c:v>5.8836796289999997E-9</c:v>
                </c:pt>
                <c:pt idx="135110">
                  <c:v>5.7088057110000003E-10</c:v>
                </c:pt>
                <c:pt idx="135111">
                  <c:v>1.402675931E-9</c:v>
                </c:pt>
                <c:pt idx="135112">
                  <c:v>2.3920617559999999E-9</c:v>
                </c:pt>
                <c:pt idx="135113">
                  <c:v>1.28456409E-7</c:v>
                </c:pt>
                <c:pt idx="135114">
                  <c:v>3.3703519059999999E-9</c:v>
                </c:pt>
                <c:pt idx="135115">
                  <c:v>5.8580982869999999E-10</c:v>
                </c:pt>
                <c:pt idx="135116">
                  <c:v>1.811180937E-9</c:v>
                </c:pt>
                <c:pt idx="135117">
                  <c:v>2.7348528279999999E-8</c:v>
                </c:pt>
                <c:pt idx="135118">
                  <c:v>7.3661301149999999E-10</c:v>
                </c:pt>
                <c:pt idx="135119">
                  <c:v>1.252320166E-9</c:v>
                </c:pt>
                <c:pt idx="135120">
                  <c:v>1.434482543E-9</c:v>
                </c:pt>
                <c:pt idx="135121">
                  <c:v>5.034718859E-8</c:v>
                </c:pt>
                <c:pt idx="135122">
                  <c:v>3.461383333E-10</c:v>
                </c:pt>
                <c:pt idx="135123">
                  <c:v>1.273902171E-9</c:v>
                </c:pt>
                <c:pt idx="135124">
                  <c:v>9.6378816470000003E-10</c:v>
                </c:pt>
                <c:pt idx="135125">
                  <c:v>1.012690034E-7</c:v>
                </c:pt>
                <c:pt idx="135126">
                  <c:v>6.9867876229999996E-10</c:v>
                </c:pt>
                <c:pt idx="135127">
                  <c:v>3.3296476100000001E-10</c:v>
                </c:pt>
                <c:pt idx="135128">
                  <c:v>2.7125297670000002E-10</c:v>
                </c:pt>
                <c:pt idx="135129">
                  <c:v>1.1990914680000001E-9</c:v>
                </c:pt>
                <c:pt idx="135130">
                  <c:v>1.1520105379999999E-10</c:v>
                </c:pt>
                <c:pt idx="135131">
                  <c:v>6.4031481319999996E-11</c:v>
                </c:pt>
                <c:pt idx="135132">
                  <c:v>2.839682244E-11</c:v>
                </c:pt>
                <c:pt idx="135133">
                  <c:v>4.1364623209999999E-10</c:v>
                </c:pt>
                <c:pt idx="135134">
                  <c:v>3.424002416E-12</c:v>
                </c:pt>
                <c:pt idx="135135">
                  <c:v>8.5937487830000002E-16</c:v>
                </c:pt>
                <c:pt idx="135136">
                  <c:v>1.754633848E-12</c:v>
                </c:pt>
                <c:pt idx="135137">
                  <c:v>8.2338205240000006E-11</c:v>
                </c:pt>
                <c:pt idx="135138">
                  <c:v>6.5044250379999999E-12</c:v>
                </c:pt>
                <c:pt idx="135139">
                  <c:v>6.6693622350000003E-12</c:v>
                </c:pt>
                <c:pt idx="135140">
                  <c:v>5.7504995040000002E-12</c:v>
                </c:pt>
                <c:pt idx="135141">
                  <c:v>6.4936168589999996E-11</c:v>
                </c:pt>
                <c:pt idx="135142">
                  <c:v>1.9091488040000002E-12</c:v>
                </c:pt>
                <c:pt idx="135143">
                  <c:v>4.0841982749999997E-12</c:v>
                </c:pt>
                <c:pt idx="135144">
                  <c:v>3.273398833E-12</c:v>
                </c:pt>
                <c:pt idx="135145">
                  <c:v>6.0874751029999999E-9</c:v>
                </c:pt>
                <c:pt idx="135146">
                  <c:v>1.102274057E-10</c:v>
                </c:pt>
                <c:pt idx="135147">
                  <c:v>2.2037524929999999E-10</c:v>
                </c:pt>
                <c:pt idx="135148">
                  <c:v>1.8427659970000001E-10</c:v>
                </c:pt>
                <c:pt idx="135149">
                  <c:v>3.041307657E-10</c:v>
                </c:pt>
                <c:pt idx="135150">
                  <c:v>5.8512498889999996E-10</c:v>
                </c:pt>
                <c:pt idx="135151">
                  <c:v>7.2694017709999995E-10</c:v>
                </c:pt>
                <c:pt idx="135152">
                  <c:v>5.1575225509999995E-10</c:v>
                </c:pt>
                <c:pt idx="135153">
                  <c:v>2.058879918E-9</c:v>
                </c:pt>
                <c:pt idx="135154">
                  <c:v>1.711475611E-9</c:v>
                </c:pt>
                <c:pt idx="135155">
                  <c:v>1.9360335320000001E-9</c:v>
                </c:pt>
                <c:pt idx="135156">
                  <c:v>1.1944850840000001E-9</c:v>
                </c:pt>
                <c:pt idx="135157">
                  <c:v>1.0528678330000001E-8</c:v>
                </c:pt>
                <c:pt idx="135158">
                  <c:v>2.7477382920000002E-9</c:v>
                </c:pt>
                <c:pt idx="135159">
                  <c:v>1.4903907250000001E-9</c:v>
                </c:pt>
                <c:pt idx="135160">
                  <c:v>1.19585841E-9</c:v>
                </c:pt>
                <c:pt idx="135161">
                  <c:v>6.8211729670000001E-9</c:v>
                </c:pt>
                <c:pt idx="135162">
                  <c:v>3.6719977829999998E-9</c:v>
                </c:pt>
                <c:pt idx="135163">
                  <c:v>1.27653241E-10</c:v>
                </c:pt>
                <c:pt idx="135164">
                  <c:v>8.7210003149999998E-9</c:v>
                </c:pt>
                <c:pt idx="135165">
                  <c:v>6.1743053119999995E-7</c:v>
                </c:pt>
                <c:pt idx="135166">
                  <c:v>1.1860279130000001E-8</c:v>
                </c:pt>
                <c:pt idx="135167">
                  <c:v>8.8621435749999992E-9</c:v>
                </c:pt>
                <c:pt idx="135168">
                  <c:v>1.7113949620000001E-9</c:v>
                </c:pt>
                <c:pt idx="135169">
                  <c:v>2.9655911850000001E-9</c:v>
                </c:pt>
                <c:pt idx="135170">
                  <c:v>2.744101757E-9</c:v>
                </c:pt>
                <c:pt idx="135171">
                  <c:v>1.9399690760000001E-9</c:v>
                </c:pt>
                <c:pt idx="135172">
                  <c:v>3.4487065529999999E-10</c:v>
                </c:pt>
                <c:pt idx="135173">
                  <c:v>2.381192738E-9</c:v>
                </c:pt>
                <c:pt idx="135174">
                  <c:v>9.578702889000001E-10</c:v>
                </c:pt>
                <c:pt idx="135175">
                  <c:v>2.3836202890000001E-10</c:v>
                </c:pt>
                <c:pt idx="135176">
                  <c:v>2.8478675499999997E-10</c:v>
                </c:pt>
                <c:pt idx="135177">
                  <c:v>1.6533436730000001E-10</c:v>
                </c:pt>
                <c:pt idx="135178">
                  <c:v>2.298773182E-10</c:v>
                </c:pt>
                <c:pt idx="135179">
                  <c:v>3.7865541730000001E-11</c:v>
                </c:pt>
                <c:pt idx="135180">
                  <c:v>1.9484545430000001E-10</c:v>
                </c:pt>
                <c:pt idx="135181">
                  <c:v>1.5312419450000001E-10</c:v>
                </c:pt>
                <c:pt idx="135182">
                  <c:v>7.5843896350000002E-11</c:v>
                </c:pt>
                <c:pt idx="135183">
                  <c:v>1.3479924369999999E-10</c:v>
                </c:pt>
                <c:pt idx="135184">
                  <c:v>1.5859380479999999E-10</c:v>
                </c:pt>
                <c:pt idx="135185">
                  <c:v>8.9122812940000002E-11</c:v>
                </c:pt>
                <c:pt idx="135186">
                  <c:v>1.5914233440000001E-10</c:v>
                </c:pt>
                <c:pt idx="135187">
                  <c:v>1.6225265919999999E-10</c:v>
                </c:pt>
                <c:pt idx="135188">
                  <c:v>1.5429003410000001E-10</c:v>
                </c:pt>
                <c:pt idx="135189">
                  <c:v>2.2179932590000001E-11</c:v>
                </c:pt>
                <c:pt idx="135190">
                  <c:v>7.8592349210000002E-11</c:v>
                </c:pt>
                <c:pt idx="135191">
                  <c:v>5.2128059929999999E-11</c:v>
                </c:pt>
                <c:pt idx="135192">
                  <c:v>1.972488629E-10</c:v>
                </c:pt>
                <c:pt idx="135193">
                  <c:v>8.8259452939999996E-10</c:v>
                </c:pt>
                <c:pt idx="135194">
                  <c:v>1.7301318110000001E-10</c:v>
                </c:pt>
                <c:pt idx="135195">
                  <c:v>3.36083645E-10</c:v>
                </c:pt>
                <c:pt idx="135196">
                  <c:v>1.0373143109999999E-9</c:v>
                </c:pt>
                <c:pt idx="135197">
                  <c:v>1.6491963429999999E-8</c:v>
                </c:pt>
                <c:pt idx="135198">
                  <c:v>8.4274478309999999E-10</c:v>
                </c:pt>
                <c:pt idx="135199">
                  <c:v>1.025883529E-9</c:v>
                </c:pt>
                <c:pt idx="135200">
                  <c:v>5.2748710550000001E-10</c:v>
                </c:pt>
                <c:pt idx="135201">
                  <c:v>1.213457672E-8</c:v>
                </c:pt>
                <c:pt idx="135202">
                  <c:v>2.1593919289999999E-9</c:v>
                </c:pt>
                <c:pt idx="135203">
                  <c:v>1.168575973E-9</c:v>
                </c:pt>
                <c:pt idx="135204">
                  <c:v>2.084427285E-8</c:v>
                </c:pt>
                <c:pt idx="135205">
                  <c:v>4.5710321290000002E-7</c:v>
                </c:pt>
                <c:pt idx="135206">
                  <c:v>3.7609904970000002E-8</c:v>
                </c:pt>
                <c:pt idx="135207">
                  <c:v>4.5145749080000001E-8</c:v>
                </c:pt>
                <c:pt idx="135208">
                  <c:v>4.0210480709999998E-8</c:v>
                </c:pt>
                <c:pt idx="135209">
                  <c:v>1.3527653490000001E-7</c:v>
                </c:pt>
                <c:pt idx="135210">
                  <c:v>5.9338858349999998E-9</c:v>
                </c:pt>
                <c:pt idx="135211">
                  <c:v>5.9706321820000002E-9</c:v>
                </c:pt>
                <c:pt idx="135212">
                  <c:v>2.022548302E-9</c:v>
                </c:pt>
                <c:pt idx="135213">
                  <c:v>5.7850467619999998E-8</c:v>
                </c:pt>
                <c:pt idx="135214">
                  <c:v>8.7425340730000006E-9</c:v>
                </c:pt>
                <c:pt idx="135215">
                  <c:v>1.4432715520000001E-9</c:v>
                </c:pt>
                <c:pt idx="135216">
                  <c:v>2.679122065E-8</c:v>
                </c:pt>
                <c:pt idx="135217">
                  <c:v>1.2028796849999999E-7</c:v>
                </c:pt>
                <c:pt idx="135218">
                  <c:v>1.0896873799999999E-8</c:v>
                </c:pt>
                <c:pt idx="135219">
                  <c:v>7.4291094809999997E-9</c:v>
                </c:pt>
                <c:pt idx="135220">
                  <c:v>1.5586251489999999E-10</c:v>
                </c:pt>
                <c:pt idx="135221">
                  <c:v>3.548705943E-9</c:v>
                </c:pt>
                <c:pt idx="135222">
                  <c:v>3.418454954E-9</c:v>
                </c:pt>
                <c:pt idx="135223">
                  <c:v>1.575292052E-9</c:v>
                </c:pt>
                <c:pt idx="135224">
                  <c:v>2.734772076E-9</c:v>
                </c:pt>
                <c:pt idx="135225">
                  <c:v>1.1570498979999999E-8</c:v>
                </c:pt>
                <c:pt idx="135226">
                  <c:v>3.8641387500000003E-9</c:v>
                </c:pt>
                <c:pt idx="135227">
                  <c:v>3.0851413320000002E-9</c:v>
                </c:pt>
                <c:pt idx="135228">
                  <c:v>4.9365913809999997E-10</c:v>
                </c:pt>
                <c:pt idx="135229">
                  <c:v>2.0900654809999999E-9</c:v>
                </c:pt>
                <c:pt idx="135230">
                  <c:v>6.5185216890000005E-10</c:v>
                </c:pt>
                <c:pt idx="135231">
                  <c:v>6.347905735E-10</c:v>
                </c:pt>
                <c:pt idx="135232">
                  <c:v>6.5134758659999998E-10</c:v>
                </c:pt>
                <c:pt idx="135233">
                  <c:v>6.5531116899999998E-10</c:v>
                </c:pt>
                <c:pt idx="135234">
                  <c:v>6.7634928649999998E-10</c:v>
                </c:pt>
                <c:pt idx="135235">
                  <c:v>6.5878940040000001E-10</c:v>
                </c:pt>
                <c:pt idx="135236">
                  <c:v>1.6328928450000001E-9</c:v>
                </c:pt>
                <c:pt idx="135237">
                  <c:v>2.2565059459999999E-9</c:v>
                </c:pt>
                <c:pt idx="135238">
                  <c:v>2.8067507139999999E-9</c:v>
                </c:pt>
                <c:pt idx="135239">
                  <c:v>1.3204455469999999E-9</c:v>
                </c:pt>
                <c:pt idx="135240">
                  <c:v>4.4147462810000002E-10</c:v>
                </c:pt>
                <c:pt idx="135241">
                  <c:v>2.9379009849999999E-10</c:v>
                </c:pt>
                <c:pt idx="135242">
                  <c:v>3.3228954210000002E-9</c:v>
                </c:pt>
                <c:pt idx="135243">
                  <c:v>8.7631448819999997E-10</c:v>
                </c:pt>
                <c:pt idx="135244">
                  <c:v>6.1350201539999996E-9</c:v>
                </c:pt>
                <c:pt idx="135245">
                  <c:v>3.1144531450000002E-8</c:v>
                </c:pt>
                <c:pt idx="135246">
                  <c:v>2.0868177790000001E-8</c:v>
                </c:pt>
                <c:pt idx="135247">
                  <c:v>1.932549377E-8</c:v>
                </c:pt>
                <c:pt idx="135248">
                  <c:v>4.5086225650000001E-8</c:v>
                </c:pt>
                <c:pt idx="135249">
                  <c:v>1.030769388E-7</c:v>
                </c:pt>
                <c:pt idx="135250">
                  <c:v>9.1205575129999999E-10</c:v>
                </c:pt>
                <c:pt idx="135251">
                  <c:v>5.4507115649999995E-10</c:v>
                </c:pt>
                <c:pt idx="135252">
                  <c:v>1.6361781609999999E-8</c:v>
                </c:pt>
                <c:pt idx="135253">
                  <c:v>1.2791422399999999E-8</c:v>
                </c:pt>
                <c:pt idx="135254">
                  <c:v>1.279147085E-9</c:v>
                </c:pt>
                <c:pt idx="135255">
                  <c:v>1.6599376030000001E-8</c:v>
                </c:pt>
                <c:pt idx="135256">
                  <c:v>2.768833699E-7</c:v>
                </c:pt>
                <c:pt idx="135257">
                  <c:v>6.8284159480000002E-7</c:v>
                </c:pt>
                <c:pt idx="135258">
                  <c:v>1.011378738E-7</c:v>
                </c:pt>
                <c:pt idx="135259">
                  <c:v>6.4906398399999994E-8</c:v>
                </c:pt>
                <c:pt idx="135260">
                  <c:v>7.2325326679999994E-8</c:v>
                </c:pt>
                <c:pt idx="135261">
                  <c:v>2.104233676E-8</c:v>
                </c:pt>
                <c:pt idx="135262">
                  <c:v>3.2630528499999999E-9</c:v>
                </c:pt>
                <c:pt idx="135263">
                  <c:v>6.4704505369999996E-9</c:v>
                </c:pt>
                <c:pt idx="135264">
                  <c:v>1.035976067E-8</c:v>
                </c:pt>
                <c:pt idx="135265">
                  <c:v>1.60574945E-8</c:v>
                </c:pt>
                <c:pt idx="135266">
                  <c:v>3.8295267030000003E-9</c:v>
                </c:pt>
                <c:pt idx="135267">
                  <c:v>1.039760812E-8</c:v>
                </c:pt>
                <c:pt idx="135268">
                  <c:v>2.7247760899999998E-8</c:v>
                </c:pt>
                <c:pt idx="135269">
                  <c:v>2.2546806009999999E-8</c:v>
                </c:pt>
                <c:pt idx="135270">
                  <c:v>2.2473488660000001E-9</c:v>
                </c:pt>
                <c:pt idx="135271">
                  <c:v>1.3168643540000001E-9</c:v>
                </c:pt>
                <c:pt idx="135272">
                  <c:v>3.8772326149999999E-10</c:v>
                </c:pt>
                <c:pt idx="135273">
                  <c:v>2.855982379E-9</c:v>
                </c:pt>
                <c:pt idx="135274">
                  <c:v>1.3823498E-9</c:v>
                </c:pt>
                <c:pt idx="135275">
                  <c:v>1.306849739E-9</c:v>
                </c:pt>
                <c:pt idx="135276">
                  <c:v>1.2961456E-9</c:v>
                </c:pt>
                <c:pt idx="135277">
                  <c:v>2.6287416540000001E-9</c:v>
                </c:pt>
                <c:pt idx="135278">
                  <c:v>2.9259937259999998E-9</c:v>
                </c:pt>
                <c:pt idx="135279">
                  <c:v>6.7595201770000004E-10</c:v>
                </c:pt>
                <c:pt idx="135280">
                  <c:v>1.525008127E-9</c:v>
                </c:pt>
                <c:pt idx="135281">
                  <c:v>4.3039228810000001E-10</c:v>
                </c:pt>
                <c:pt idx="135282">
                  <c:v>1.54688661E-9</c:v>
                </c:pt>
                <c:pt idx="135283">
                  <c:v>1.440592784E-9</c:v>
                </c:pt>
                <c:pt idx="135284">
                  <c:v>1.477645076E-9</c:v>
                </c:pt>
                <c:pt idx="135285">
                  <c:v>2.2777994989999998E-9</c:v>
                </c:pt>
                <c:pt idx="135286">
                  <c:v>1.991279907E-9</c:v>
                </c:pt>
                <c:pt idx="135287">
                  <c:v>3.6443317580000001E-9</c:v>
                </c:pt>
                <c:pt idx="135288">
                  <c:v>4.5806746629999998E-10</c:v>
                </c:pt>
                <c:pt idx="135289">
                  <c:v>8.1403529519999999E-9</c:v>
                </c:pt>
                <c:pt idx="135290">
                  <c:v>2.956908687E-9</c:v>
                </c:pt>
                <c:pt idx="135291">
                  <c:v>2.6396811170000001E-9</c:v>
                </c:pt>
                <c:pt idx="135292">
                  <c:v>1.5292336230000001E-8</c:v>
                </c:pt>
                <c:pt idx="135293">
                  <c:v>2.209515773E-9</c:v>
                </c:pt>
                <c:pt idx="135294">
                  <c:v>8.9572559990000008E-9</c:v>
                </c:pt>
                <c:pt idx="135295">
                  <c:v>2.7063881519999999E-9</c:v>
                </c:pt>
                <c:pt idx="135296">
                  <c:v>2.4169394190000003E-7</c:v>
                </c:pt>
                <c:pt idx="135297">
                  <c:v>2.9252691359999998E-7</c:v>
                </c:pt>
                <c:pt idx="135298">
                  <c:v>1.9533749360000001E-7</c:v>
                </c:pt>
                <c:pt idx="135299">
                  <c:v>2.219246059E-7</c:v>
                </c:pt>
                <c:pt idx="135300">
                  <c:v>6.159171674E-7</c:v>
                </c:pt>
                <c:pt idx="135301">
                  <c:v>2.472696654E-7</c:v>
                </c:pt>
                <c:pt idx="135302">
                  <c:v>2.416484954E-9</c:v>
                </c:pt>
                <c:pt idx="135303">
                  <c:v>1.230938193E-8</c:v>
                </c:pt>
                <c:pt idx="135304">
                  <c:v>3.3879050740000002E-8</c:v>
                </c:pt>
                <c:pt idx="135305">
                  <c:v>3.175185392E-8</c:v>
                </c:pt>
                <c:pt idx="135306">
                  <c:v>6.0065691849999999E-9</c:v>
                </c:pt>
                <c:pt idx="135307">
                  <c:v>6.0544350779999997E-9</c:v>
                </c:pt>
                <c:pt idx="135308">
                  <c:v>5.9604094680000001E-8</c:v>
                </c:pt>
                <c:pt idx="135309">
                  <c:v>7.0017089600000001E-9</c:v>
                </c:pt>
                <c:pt idx="135310">
                  <c:v>1.6636805349999999E-8</c:v>
                </c:pt>
                <c:pt idx="135311">
                  <c:v>4.3276626329999999E-9</c:v>
                </c:pt>
                <c:pt idx="135312">
                  <c:v>3.5014592590000001E-8</c:v>
                </c:pt>
                <c:pt idx="135313">
                  <c:v>8.3678193300000007E-9</c:v>
                </c:pt>
                <c:pt idx="135314">
                  <c:v>9.0670176140000005E-9</c:v>
                </c:pt>
                <c:pt idx="135315">
                  <c:v>1.83615522E-9</c:v>
                </c:pt>
                <c:pt idx="135316">
                  <c:v>3.6853576839999997E-8</c:v>
                </c:pt>
                <c:pt idx="135317">
                  <c:v>2.8883777380000001E-8</c:v>
                </c:pt>
                <c:pt idx="135318">
                  <c:v>8.5160929580000002E-9</c:v>
                </c:pt>
                <c:pt idx="135319">
                  <c:v>4.332918872E-11</c:v>
                </c:pt>
                <c:pt idx="135320">
                  <c:v>5.7106041689999997E-9</c:v>
                </c:pt>
                <c:pt idx="135321">
                  <c:v>3.7388249539999998E-9</c:v>
                </c:pt>
                <c:pt idx="135322">
                  <c:v>2.3167519179999999E-9</c:v>
                </c:pt>
                <c:pt idx="135323">
                  <c:v>2.9869816679999999E-9</c:v>
                </c:pt>
                <c:pt idx="135324">
                  <c:v>5.1801306219999999E-10</c:v>
                </c:pt>
                <c:pt idx="135325">
                  <c:v>5.3615662450000003E-9</c:v>
                </c:pt>
                <c:pt idx="135326">
                  <c:v>2.7394997199999999E-9</c:v>
                </c:pt>
                <c:pt idx="135327">
                  <c:v>3.2845607270000002E-9</c:v>
                </c:pt>
                <c:pt idx="135328">
                  <c:v>1.602789658E-8</c:v>
                </c:pt>
                <c:pt idx="135329">
                  <c:v>7.3770950169999996E-10</c:v>
                </c:pt>
                <c:pt idx="135330">
                  <c:v>6.6476444299999997E-9</c:v>
                </c:pt>
                <c:pt idx="135331">
                  <c:v>4.4403663459999999E-9</c:v>
                </c:pt>
                <c:pt idx="135332">
                  <c:v>1.9122220590000002E-9</c:v>
                </c:pt>
                <c:pt idx="135333">
                  <c:v>2.675075225E-9</c:v>
                </c:pt>
                <c:pt idx="135334">
                  <c:v>1.76079708E-9</c:v>
                </c:pt>
                <c:pt idx="135335">
                  <c:v>2.0542849849999998E-9</c:v>
                </c:pt>
                <c:pt idx="135336">
                  <c:v>1.430963953E-9</c:v>
                </c:pt>
                <c:pt idx="135337">
                  <c:v>1.007841292E-8</c:v>
                </c:pt>
                <c:pt idx="135338">
                  <c:v>7.8005644010000001E-9</c:v>
                </c:pt>
                <c:pt idx="135339">
                  <c:v>5.766695798E-8</c:v>
                </c:pt>
                <c:pt idx="135340">
                  <c:v>6.5728618409999997E-7</c:v>
                </c:pt>
                <c:pt idx="135341">
                  <c:v>1.705673757E-7</c:v>
                </c:pt>
                <c:pt idx="135342">
                  <c:v>1.055115825E-8</c:v>
                </c:pt>
                <c:pt idx="135343">
                  <c:v>1.5548007860000001E-9</c:v>
                </c:pt>
                <c:pt idx="135344">
                  <c:v>2.2523497909999999E-8</c:v>
                </c:pt>
                <c:pt idx="135345">
                  <c:v>2.7768761840000002E-8</c:v>
                </c:pt>
                <c:pt idx="135346">
                  <c:v>1.2922560479999999E-9</c:v>
                </c:pt>
                <c:pt idx="135347">
                  <c:v>7.8338025159999999E-9</c:v>
                </c:pt>
                <c:pt idx="135348">
                  <c:v>6.0389262690000002E-7</c:v>
                </c:pt>
                <c:pt idx="135349">
                  <c:v>8.3846133800000001E-8</c:v>
                </c:pt>
                <c:pt idx="135350">
                  <c:v>1.10594098E-7</c:v>
                </c:pt>
                <c:pt idx="135351">
                  <c:v>1.4229485939999999E-7</c:v>
                </c:pt>
                <c:pt idx="135352">
                  <c:v>3.360202123E-7</c:v>
                </c:pt>
                <c:pt idx="135353">
                  <c:v>3.038343393E-8</c:v>
                </c:pt>
                <c:pt idx="135354">
                  <c:v>2.730320148E-8</c:v>
                </c:pt>
                <c:pt idx="135355">
                  <c:v>4.5847154759999997E-8</c:v>
                </c:pt>
                <c:pt idx="135356">
                  <c:v>1.6145275330000001E-8</c:v>
                </c:pt>
                <c:pt idx="135357">
                  <c:v>1.020816562E-11</c:v>
                </c:pt>
                <c:pt idx="135358">
                  <c:v>5.33936204E-8</c:v>
                </c:pt>
                <c:pt idx="135359">
                  <c:v>8.0159485279999998E-8</c:v>
                </c:pt>
                <c:pt idx="135360">
                  <c:v>5.0874711249999995E-7</c:v>
                </c:pt>
                <c:pt idx="135361">
                  <c:v>6.2552368869999996E-8</c:v>
                </c:pt>
                <c:pt idx="135362">
                  <c:v>1.1511818690000001E-9</c:v>
                </c:pt>
                <c:pt idx="135363">
                  <c:v>6.9180468189999999E-9</c:v>
                </c:pt>
                <c:pt idx="135364">
                  <c:v>9.940989038E-9</c:v>
                </c:pt>
                <c:pt idx="135365">
                  <c:v>3.2917230929999998E-9</c:v>
                </c:pt>
                <c:pt idx="135366">
                  <c:v>2.631862608E-9</c:v>
                </c:pt>
                <c:pt idx="135367">
                  <c:v>1.2795650420000001E-9</c:v>
                </c:pt>
                <c:pt idx="135368">
                  <c:v>3.2089710879999997E-8</c:v>
                </c:pt>
                <c:pt idx="135369">
                  <c:v>1.2657353179999999E-8</c:v>
                </c:pt>
                <c:pt idx="135370">
                  <c:v>6.6418635550000003E-9</c:v>
                </c:pt>
                <c:pt idx="135371">
                  <c:v>3.3009009180000001E-8</c:v>
                </c:pt>
                <c:pt idx="135372">
                  <c:v>3.7964791099999998E-7</c:v>
                </c:pt>
                <c:pt idx="135373">
                  <c:v>2.2507934699999999E-8</c:v>
                </c:pt>
                <c:pt idx="135374">
                  <c:v>7.8182839209999996E-10</c:v>
                </c:pt>
                <c:pt idx="135375">
                  <c:v>9.9027486580000007E-9</c:v>
                </c:pt>
                <c:pt idx="135376">
                  <c:v>3.6265452559999997E-8</c:v>
                </c:pt>
                <c:pt idx="135377">
                  <c:v>6.3567213759999997E-9</c:v>
                </c:pt>
                <c:pt idx="135378">
                  <c:v>4.093760512E-9</c:v>
                </c:pt>
                <c:pt idx="135379">
                  <c:v>1.678110391E-8</c:v>
                </c:pt>
                <c:pt idx="135380">
                  <c:v>1.084368037E-7</c:v>
                </c:pt>
                <c:pt idx="135381">
                  <c:v>1.247878526E-8</c:v>
                </c:pt>
                <c:pt idx="135382">
                  <c:v>3.3891449980000002E-9</c:v>
                </c:pt>
                <c:pt idx="135383">
                  <c:v>4.3199457180000002E-9</c:v>
                </c:pt>
                <c:pt idx="135384">
                  <c:v>1.75283783E-8</c:v>
                </c:pt>
                <c:pt idx="135385">
                  <c:v>4.0768233300000001E-9</c:v>
                </c:pt>
                <c:pt idx="135386">
                  <c:v>6.3769600129999997E-9</c:v>
                </c:pt>
                <c:pt idx="135387">
                  <c:v>8.7036880530000008E-9</c:v>
                </c:pt>
                <c:pt idx="135388">
                  <c:v>4.0616887969999999E-7</c:v>
                </c:pt>
                <c:pt idx="135389">
                  <c:v>5.7139791359999998E-8</c:v>
                </c:pt>
                <c:pt idx="135390">
                  <c:v>8.0402138749999995E-8</c:v>
                </c:pt>
                <c:pt idx="135391">
                  <c:v>1.1997669619999999E-7</c:v>
                </c:pt>
                <c:pt idx="135392">
                  <c:v>5.635857199E-6</c:v>
                </c:pt>
                <c:pt idx="135393">
                  <c:v>9.7300125270000005E-8</c:v>
                </c:pt>
                <c:pt idx="135394">
                  <c:v>8.0620270460000002E-9</c:v>
                </c:pt>
                <c:pt idx="135395">
                  <c:v>3.376433745E-8</c:v>
                </c:pt>
                <c:pt idx="135396">
                  <c:v>4.0788394469999998E-7</c:v>
                </c:pt>
                <c:pt idx="135397">
                  <c:v>1.7287788409999999E-8</c:v>
                </c:pt>
                <c:pt idx="135398">
                  <c:v>2.7144731219999999E-8</c:v>
                </c:pt>
                <c:pt idx="135399">
                  <c:v>5.1205633180000001E-8</c:v>
                </c:pt>
                <c:pt idx="135400">
                  <c:v>1.6122430520000001E-6</c:v>
                </c:pt>
                <c:pt idx="135401">
                  <c:v>6.1776804880000001E-8</c:v>
                </c:pt>
                <c:pt idx="135402">
                  <c:v>3.8268794449999998E-9</c:v>
                </c:pt>
                <c:pt idx="135403">
                  <c:v>3.242832197E-8</c:v>
                </c:pt>
                <c:pt idx="135404">
                  <c:v>4.3040919290000002E-7</c:v>
                </c:pt>
                <c:pt idx="135405">
                  <c:v>1.0989163269999999E-9</c:v>
                </c:pt>
                <c:pt idx="135406">
                  <c:v>7.9920732969999995E-9</c:v>
                </c:pt>
                <c:pt idx="135407">
                  <c:v>7.3554029250000002E-9</c:v>
                </c:pt>
                <c:pt idx="135408">
                  <c:v>5.6037521120000003E-8</c:v>
                </c:pt>
                <c:pt idx="135409">
                  <c:v>1.5361167710000001E-9</c:v>
                </c:pt>
                <c:pt idx="135410">
                  <c:v>5.1787712380000002E-9</c:v>
                </c:pt>
                <c:pt idx="135411">
                  <c:v>4.2653366270000001E-9</c:v>
                </c:pt>
                <c:pt idx="135412">
                  <c:v>2.5184463500000001E-6</c:v>
                </c:pt>
                <c:pt idx="135413">
                  <c:v>3.5274969909999997E-8</c:v>
                </c:pt>
                <c:pt idx="135414">
                  <c:v>2.5017448419999999E-8</c:v>
                </c:pt>
                <c:pt idx="135415">
                  <c:v>7.8518855359999994E-8</c:v>
                </c:pt>
                <c:pt idx="135416">
                  <c:v>1.2005462730000001E-7</c:v>
                </c:pt>
                <c:pt idx="135417">
                  <c:v>7.4752163910000002E-8</c:v>
                </c:pt>
                <c:pt idx="135418">
                  <c:v>1.176280336E-7</c:v>
                </c:pt>
                <c:pt idx="135419">
                  <c:v>1.8814686080000001E-7</c:v>
                </c:pt>
                <c:pt idx="135420">
                  <c:v>4.0965544130000002E-7</c:v>
                </c:pt>
                <c:pt idx="135421">
                  <c:v>1.858656356E-7</c:v>
                </c:pt>
                <c:pt idx="135422">
                  <c:v>2.4440873359999998E-7</c:v>
                </c:pt>
                <c:pt idx="135423">
                  <c:v>3.619395265E-7</c:v>
                </c:pt>
                <c:pt idx="135424">
                  <c:v>1.819777799E-6</c:v>
                </c:pt>
                <c:pt idx="135425">
                  <c:v>2.6618057769999999E-7</c:v>
                </c:pt>
                <c:pt idx="135426">
                  <c:v>3.897559208E-7</c:v>
                </c:pt>
                <c:pt idx="135427">
                  <c:v>4.0971704600000002E-7</c:v>
                </c:pt>
                <c:pt idx="135428">
                  <c:v>1.076938429E-6</c:v>
                </c:pt>
                <c:pt idx="135429">
                  <c:v>3.1141799610000002E-7</c:v>
                </c:pt>
                <c:pt idx="135430">
                  <c:v>3.540270326E-7</c:v>
                </c:pt>
                <c:pt idx="135431">
                  <c:v>1.7702239340000001E-7</c:v>
                </c:pt>
                <c:pt idx="135432">
                  <c:v>2.083046881E-4</c:v>
                </c:pt>
                <c:pt idx="135433">
                  <c:v>9.8233867309999997E-7</c:v>
                </c:pt>
                <c:pt idx="135434">
                  <c:v>7.6799185920000005E-7</c:v>
                </c:pt>
                <c:pt idx="135435">
                  <c:v>5.5777458930000003E-7</c:v>
                </c:pt>
                <c:pt idx="135436">
                  <c:v>1.3474117639999999E-6</c:v>
                </c:pt>
                <c:pt idx="135437">
                  <c:v>5.0821528889999997E-7</c:v>
                </c:pt>
                <c:pt idx="135438">
                  <c:v>4.6605648249999998E-7</c:v>
                </c:pt>
                <c:pt idx="135439">
                  <c:v>3.2904580840000002E-7</c:v>
                </c:pt>
                <c:pt idx="135440">
                  <c:v>1.8666710969999999E-6</c:v>
                </c:pt>
                <c:pt idx="135441">
                  <c:v>3.2385192159999998E-7</c:v>
                </c:pt>
                <c:pt idx="135442">
                  <c:v>2.0986152910000001E-7</c:v>
                </c:pt>
                <c:pt idx="135443">
                  <c:v>1.403451927E-7</c:v>
                </c:pt>
                <c:pt idx="135444">
                  <c:v>4.3882941080000001E-7</c:v>
                </c:pt>
                <c:pt idx="135445">
                  <c:v>1.958251524E-7</c:v>
                </c:pt>
                <c:pt idx="135446">
                  <c:v>1.029901999E-7</c:v>
                </c:pt>
                <c:pt idx="135447">
                  <c:v>5.3996209159999997E-8</c:v>
                </c:pt>
                <c:pt idx="135448">
                  <c:v>1.3768509589999999E-7</c:v>
                </c:pt>
                <c:pt idx="135449">
                  <c:v>6.8247689399999994E-8</c:v>
                </c:pt>
                <c:pt idx="135450">
                  <c:v>1.3805417799999999E-8</c:v>
                </c:pt>
                <c:pt idx="135451">
                  <c:v>1.8396708480000001E-8</c:v>
                </c:pt>
                <c:pt idx="135452">
                  <c:v>2.5850016990000002E-6</c:v>
                </c:pt>
                <c:pt idx="135453">
                  <c:v>1.290683417E-8</c:v>
                </c:pt>
                <c:pt idx="135454">
                  <c:v>6.3429356770000002E-9</c:v>
                </c:pt>
                <c:pt idx="135455">
                  <c:v>1.1484614339999999E-9</c:v>
                </c:pt>
                <c:pt idx="135456">
                  <c:v>5.6212553550000001E-8</c:v>
                </c:pt>
                <c:pt idx="135457">
                  <c:v>6.0015100329999998E-9</c:v>
                </c:pt>
                <c:pt idx="135458">
                  <c:v>7.1394089520000002E-9</c:v>
                </c:pt>
                <c:pt idx="135459">
                  <c:v>1.4013268189999999E-9</c:v>
                </c:pt>
                <c:pt idx="135460">
                  <c:v>4.1767623770000002E-7</c:v>
                </c:pt>
                <c:pt idx="135461">
                  <c:v>1.8346366530000001E-8</c:v>
                </c:pt>
                <c:pt idx="135462">
                  <c:v>2.4478475669999998E-10</c:v>
                </c:pt>
                <c:pt idx="135463">
                  <c:v>5.273757186E-8</c:v>
                </c:pt>
                <c:pt idx="135464">
                  <c:v>1.67015298E-6</c:v>
                </c:pt>
                <c:pt idx="135465">
                  <c:v>6.4360075749999999E-8</c:v>
                </c:pt>
                <c:pt idx="135466">
                  <c:v>2.5790848499999999E-8</c:v>
                </c:pt>
                <c:pt idx="135467">
                  <c:v>1.2537212629999999E-8</c:v>
                </c:pt>
                <c:pt idx="135468">
                  <c:v>4.261442031E-7</c:v>
                </c:pt>
                <c:pt idx="135469">
                  <c:v>3.6266479729999999E-8</c:v>
                </c:pt>
                <c:pt idx="135470">
                  <c:v>4.6009923349999996E-9</c:v>
                </c:pt>
                <c:pt idx="135471">
                  <c:v>9.1381274699999996E-8</c:v>
                </c:pt>
                <c:pt idx="135472">
                  <c:v>5.6401861230000004E-6</c:v>
                </c:pt>
                <c:pt idx="135473">
                  <c:v>1.4639980299999999E-7</c:v>
                </c:pt>
                <c:pt idx="135474">
                  <c:v>1.2193941140000001E-7</c:v>
                </c:pt>
                <c:pt idx="135475">
                  <c:v>6.6471435110000003E-8</c:v>
                </c:pt>
                <c:pt idx="135476">
                  <c:v>4.4435377350000001E-7</c:v>
                </c:pt>
                <c:pt idx="135477">
                  <c:v>8.2400564029999999E-9</c:v>
                </c:pt>
                <c:pt idx="135478">
                  <c:v>6.951219787E-9</c:v>
                </c:pt>
                <c:pt idx="135479">
                  <c:v>4.4054283540000002E-9</c:v>
                </c:pt>
                <c:pt idx="135480">
                  <c:v>1.945455073E-8</c:v>
                </c:pt>
                <c:pt idx="135481">
                  <c:v>4.4322221520000004E-9</c:v>
                </c:pt>
                <c:pt idx="135482">
                  <c:v>3.6762876340000001E-9</c:v>
                </c:pt>
                <c:pt idx="135483">
                  <c:v>1.258900549E-8</c:v>
                </c:pt>
                <c:pt idx="135484">
                  <c:v>1.132166031E-7</c:v>
                </c:pt>
                <c:pt idx="135485">
                  <c:v>1.6732170599999999E-8</c:v>
                </c:pt>
                <c:pt idx="135486">
                  <c:v>3.332587065E-9</c:v>
                </c:pt>
                <c:pt idx="135487">
                  <c:v>6.1374796750000001E-9</c:v>
                </c:pt>
                <c:pt idx="135488">
                  <c:v>3.8488560999999997E-8</c:v>
                </c:pt>
                <c:pt idx="135489">
                  <c:v>9.775591246E-9</c:v>
                </c:pt>
                <c:pt idx="135490">
                  <c:v>4.9737000090000002E-10</c:v>
                </c:pt>
                <c:pt idx="135491">
                  <c:v>2.285270184E-8</c:v>
                </c:pt>
                <c:pt idx="135492">
                  <c:v>3.8397784580000001E-7</c:v>
                </c:pt>
                <c:pt idx="135493">
                  <c:v>3.0877026900000003E-8</c:v>
                </c:pt>
                <c:pt idx="135494">
                  <c:v>8.968487636E-9</c:v>
                </c:pt>
                <c:pt idx="135495">
                  <c:v>1.402285679E-8</c:v>
                </c:pt>
                <c:pt idx="135496">
                  <c:v>3.5257601849999997E-8</c:v>
                </c:pt>
                <c:pt idx="135497">
                  <c:v>1.7617009209999999E-9</c:v>
                </c:pt>
                <c:pt idx="135498">
                  <c:v>2.864351852E-9</c:v>
                </c:pt>
                <c:pt idx="135499">
                  <c:v>3.3950461610000002E-9</c:v>
                </c:pt>
                <c:pt idx="135500">
                  <c:v>9.0905198620000002E-9</c:v>
                </c:pt>
                <c:pt idx="135501">
                  <c:v>5.3958379799999999E-9</c:v>
                </c:pt>
                <c:pt idx="135502">
                  <c:v>1.2520279530000001E-9</c:v>
                </c:pt>
                <c:pt idx="135503">
                  <c:v>6.5276898439999996E-8</c:v>
                </c:pt>
                <c:pt idx="135504">
                  <c:v>5.2060110209999999E-7</c:v>
                </c:pt>
                <c:pt idx="135505">
                  <c:v>9.0768724349999998E-8</c:v>
                </c:pt>
                <c:pt idx="135506">
                  <c:v>5.7598350139999997E-8</c:v>
                </c:pt>
                <c:pt idx="135507">
                  <c:v>9.5712534519999997E-11</c:v>
                </c:pt>
                <c:pt idx="135508">
                  <c:v>1.5018796240000001E-8</c:v>
                </c:pt>
                <c:pt idx="135509">
                  <c:v>5.0630885699999997E-8</c:v>
                </c:pt>
                <c:pt idx="135510">
                  <c:v>2.4844190269999999E-8</c:v>
                </c:pt>
                <c:pt idx="135511">
                  <c:v>3.1149600550000002E-8</c:v>
                </c:pt>
                <c:pt idx="135512">
                  <c:v>3.3621889449999999E-7</c:v>
                </c:pt>
                <c:pt idx="135513">
                  <c:v>1.5181431769999999E-7</c:v>
                </c:pt>
                <c:pt idx="135514">
                  <c:v>1.2109095440000001E-7</c:v>
                </c:pt>
                <c:pt idx="135515">
                  <c:v>9.2713469819999995E-8</c:v>
                </c:pt>
                <c:pt idx="135516">
                  <c:v>6.1880973640000005E-7</c:v>
                </c:pt>
                <c:pt idx="135517">
                  <c:v>2.656696432E-9</c:v>
                </c:pt>
                <c:pt idx="135518">
                  <c:v>2.0612486319999999E-9</c:v>
                </c:pt>
                <c:pt idx="135519">
                  <c:v>3.1781399300000002E-8</c:v>
                </c:pt>
                <c:pt idx="135520">
                  <c:v>2.1186684150000001E-8</c:v>
                </c:pt>
                <c:pt idx="135521">
                  <c:v>2.7639093469999999E-10</c:v>
                </c:pt>
                <c:pt idx="135522">
                  <c:v>1.819559245E-8</c:v>
                </c:pt>
                <c:pt idx="135523">
                  <c:v>1.822583932E-7</c:v>
                </c:pt>
                <c:pt idx="135524">
                  <c:v>6.8753795319999995E-7</c:v>
                </c:pt>
                <c:pt idx="135525">
                  <c:v>5.5278304930000001E-8</c:v>
                </c:pt>
                <c:pt idx="135526">
                  <c:v>9.4977577190000001E-9</c:v>
                </c:pt>
                <c:pt idx="135527">
                  <c:v>1.187684562E-8</c:v>
                </c:pt>
                <c:pt idx="135528">
                  <c:v>1.8758391170000002E-9</c:v>
                </c:pt>
                <c:pt idx="135529">
                  <c:v>1.922950475E-9</c:v>
                </c:pt>
                <c:pt idx="135530">
                  <c:v>1.8572902979999999E-9</c:v>
                </c:pt>
                <c:pt idx="135531">
                  <c:v>2.8210177510000001E-9</c:v>
                </c:pt>
                <c:pt idx="135532">
                  <c:v>1.9696833840000001E-9</c:v>
                </c:pt>
                <c:pt idx="135533">
                  <c:v>4.9729976239999996E-9</c:v>
                </c:pt>
                <c:pt idx="135534">
                  <c:v>6.6477359040000002E-9</c:v>
                </c:pt>
                <c:pt idx="135535">
                  <c:v>5.9722973370000003E-10</c:v>
                </c:pt>
                <c:pt idx="135536">
                  <c:v>1.5573451640000001E-8</c:v>
                </c:pt>
                <c:pt idx="135537">
                  <c:v>3.0405148009999999E-9</c:v>
                </c:pt>
                <c:pt idx="135538">
                  <c:v>2.8461639599999999E-9</c:v>
                </c:pt>
                <c:pt idx="135539">
                  <c:v>6.0481586169999999E-9</c:v>
                </c:pt>
                <c:pt idx="135540">
                  <c:v>4.6549381509999998E-10</c:v>
                </c:pt>
                <c:pt idx="135541">
                  <c:v>3.2156731090000002E-9</c:v>
                </c:pt>
                <c:pt idx="135542">
                  <c:v>2.652246858E-9</c:v>
                </c:pt>
                <c:pt idx="135543">
                  <c:v>4.1357159000000002E-9</c:v>
                </c:pt>
                <c:pt idx="135544">
                  <c:v>5.1334698440000004E-9</c:v>
                </c:pt>
                <c:pt idx="135545">
                  <c:v>2.3052978219999999E-10</c:v>
                </c:pt>
                <c:pt idx="135546">
                  <c:v>1.128416488E-8</c:v>
                </c:pt>
                <c:pt idx="135547">
                  <c:v>3.083801305E-8</c:v>
                </c:pt>
                <c:pt idx="135548">
                  <c:v>4.0012554090000003E-8</c:v>
                </c:pt>
                <c:pt idx="135549">
                  <c:v>1.872978992E-9</c:v>
                </c:pt>
                <c:pt idx="135550">
                  <c:v>9.5867503680000001E-9</c:v>
                </c:pt>
                <c:pt idx="135551">
                  <c:v>8.3622286730000001E-9</c:v>
                </c:pt>
                <c:pt idx="135552">
                  <c:v>3.5569782109999997E-8</c:v>
                </c:pt>
                <c:pt idx="135553">
                  <c:v>5.3166126770000002E-9</c:v>
                </c:pt>
                <c:pt idx="135554">
                  <c:v>1.6590831669999999E-8</c:v>
                </c:pt>
                <c:pt idx="135555">
                  <c:v>7.0602523919999999E-9</c:v>
                </c:pt>
                <c:pt idx="135556">
                  <c:v>5.8974457710000003E-8</c:v>
                </c:pt>
                <c:pt idx="135557">
                  <c:v>5.7934024809999999E-9</c:v>
                </c:pt>
                <c:pt idx="135558">
                  <c:v>4.795250158E-9</c:v>
                </c:pt>
                <c:pt idx="135559">
                  <c:v>3.7265444179999999E-8</c:v>
                </c:pt>
                <c:pt idx="135560">
                  <c:v>3.3430554070000001E-8</c:v>
                </c:pt>
                <c:pt idx="135561">
                  <c:v>1.5989477539999999E-8</c:v>
                </c:pt>
                <c:pt idx="135562">
                  <c:v>2.7563335769999999E-9</c:v>
                </c:pt>
                <c:pt idx="135563">
                  <c:v>2.6648404560000002E-7</c:v>
                </c:pt>
                <c:pt idx="135564">
                  <c:v>6.3138869459999999E-7</c:v>
                </c:pt>
                <c:pt idx="135565">
                  <c:v>2.315259948E-7</c:v>
                </c:pt>
                <c:pt idx="135566">
                  <c:v>2.2149477190000001E-7</c:v>
                </c:pt>
                <c:pt idx="135567">
                  <c:v>3.2462376800000001E-7</c:v>
                </c:pt>
                <c:pt idx="135568">
                  <c:v>2.563364477E-7</c:v>
                </c:pt>
                <c:pt idx="135569">
                  <c:v>2.0791159649999999E-9</c:v>
                </c:pt>
                <c:pt idx="135570">
                  <c:v>8.3190814050000001E-9</c:v>
                </c:pt>
                <c:pt idx="135571">
                  <c:v>2.939623743E-9</c:v>
                </c:pt>
                <c:pt idx="135572">
                  <c:v>1.455824496E-8</c:v>
                </c:pt>
                <c:pt idx="135573">
                  <c:v>3.1877795160000001E-9</c:v>
                </c:pt>
                <c:pt idx="135574">
                  <c:v>3.3776372180000001E-9</c:v>
                </c:pt>
                <c:pt idx="135575">
                  <c:v>9.428933534E-9</c:v>
                </c:pt>
                <c:pt idx="135576">
                  <c:v>7.2429428290000003E-10</c:v>
                </c:pt>
                <c:pt idx="135577">
                  <c:v>4.0639764659999999E-9</c:v>
                </c:pt>
                <c:pt idx="135578">
                  <c:v>2.0510153760000001E-9</c:v>
                </c:pt>
                <c:pt idx="135579">
                  <c:v>2.516019256E-9</c:v>
                </c:pt>
                <c:pt idx="135580">
                  <c:v>1.5994668779999999E-9</c:v>
                </c:pt>
                <c:pt idx="135581">
                  <c:v>1.5550733429999999E-9</c:v>
                </c:pt>
                <c:pt idx="135582">
                  <c:v>1.6579916059999999E-9</c:v>
                </c:pt>
                <c:pt idx="135583">
                  <c:v>5.0500235290000004E-10</c:v>
                </c:pt>
                <c:pt idx="135584">
                  <c:v>1.3749059499999999E-9</c:v>
                </c:pt>
                <c:pt idx="135585">
                  <c:v>1.0613551669999999E-9</c:v>
                </c:pt>
                <c:pt idx="135586">
                  <c:v>3.5041300930000002E-9</c:v>
                </c:pt>
                <c:pt idx="135587">
                  <c:v>2.750683244E-9</c:v>
                </c:pt>
                <c:pt idx="135588">
                  <c:v>1.450924697E-9</c:v>
                </c:pt>
                <c:pt idx="135589">
                  <c:v>1.5177409890000001E-9</c:v>
                </c:pt>
                <c:pt idx="135590">
                  <c:v>1.567075452E-9</c:v>
                </c:pt>
                <c:pt idx="135591">
                  <c:v>3.150945093E-9</c:v>
                </c:pt>
                <c:pt idx="135592">
                  <c:v>5.2867609679999997E-10</c:v>
                </c:pt>
                <c:pt idx="135593">
                  <c:v>1.6857948859999999E-9</c:v>
                </c:pt>
                <c:pt idx="135594">
                  <c:v>2.8130075539999998E-9</c:v>
                </c:pt>
                <c:pt idx="135595">
                  <c:v>2.359505386E-8</c:v>
                </c:pt>
                <c:pt idx="135596">
                  <c:v>2.8742478609999999E-8</c:v>
                </c:pt>
                <c:pt idx="135597">
                  <c:v>9.5983405130000006E-9</c:v>
                </c:pt>
                <c:pt idx="135598">
                  <c:v>4.122847433E-9</c:v>
                </c:pt>
                <c:pt idx="135599">
                  <c:v>1.832574569E-8</c:v>
                </c:pt>
                <c:pt idx="135600">
                  <c:v>1.0669801439999999E-8</c:v>
                </c:pt>
                <c:pt idx="135601">
                  <c:v>6.617889275E-9</c:v>
                </c:pt>
                <c:pt idx="135602">
                  <c:v>3.425564804E-9</c:v>
                </c:pt>
                <c:pt idx="135603">
                  <c:v>2.156258882E-8</c:v>
                </c:pt>
                <c:pt idx="135604">
                  <c:v>7.2113269770000001E-8</c:v>
                </c:pt>
                <c:pt idx="135605">
                  <c:v>6.1092675589999994E-8</c:v>
                </c:pt>
                <c:pt idx="135606">
                  <c:v>1.164378859E-7</c:v>
                </c:pt>
                <c:pt idx="135607">
                  <c:v>7.5551758710000003E-7</c:v>
                </c:pt>
                <c:pt idx="135608">
                  <c:v>2.9539864609999999E-7</c:v>
                </c:pt>
                <c:pt idx="135609">
                  <c:v>1.354248492E-8</c:v>
                </c:pt>
                <c:pt idx="135610">
                  <c:v>3.1263835060000001E-9</c:v>
                </c:pt>
                <c:pt idx="135611">
                  <c:v>1.5035893489999999E-8</c:v>
                </c:pt>
                <c:pt idx="135612">
                  <c:v>1.6092232650000002E-8</c:v>
                </c:pt>
                <c:pt idx="135613">
                  <c:v>1.1994128920000001E-10</c:v>
                </c:pt>
                <c:pt idx="135614">
                  <c:v>2.204157245E-9</c:v>
                </c:pt>
                <c:pt idx="135615">
                  <c:v>1.143264576E-7</c:v>
                </c:pt>
                <c:pt idx="135616">
                  <c:v>4.686339091E-8</c:v>
                </c:pt>
                <c:pt idx="135617">
                  <c:v>2.05343985E-8</c:v>
                </c:pt>
                <c:pt idx="135618">
                  <c:v>2.4063798869999999E-8</c:v>
                </c:pt>
                <c:pt idx="135619">
                  <c:v>3.5142719949999998E-8</c:v>
                </c:pt>
                <c:pt idx="135620">
                  <c:v>6.5960759330000001E-9</c:v>
                </c:pt>
                <c:pt idx="135621">
                  <c:v>1.2876334650000001E-9</c:v>
                </c:pt>
                <c:pt idx="135622">
                  <c:v>3.71088693E-9</c:v>
                </c:pt>
                <c:pt idx="135623">
                  <c:v>2.7109880879999998E-10</c:v>
                </c:pt>
                <c:pt idx="135624">
                  <c:v>4.3835784190000002E-10</c:v>
                </c:pt>
                <c:pt idx="135625">
                  <c:v>1.6914878640000001E-9</c:v>
                </c:pt>
                <c:pt idx="135626">
                  <c:v>3.105846045E-9</c:v>
                </c:pt>
                <c:pt idx="135627">
                  <c:v>2.2822610740000001E-9</c:v>
                </c:pt>
                <c:pt idx="135628">
                  <c:v>1.778519432E-9</c:v>
                </c:pt>
                <c:pt idx="135629">
                  <c:v>7.0457101819999995E-10</c:v>
                </c:pt>
                <c:pt idx="135630">
                  <c:v>7.4038812879999999E-10</c:v>
                </c:pt>
                <c:pt idx="135631">
                  <c:v>7.0912868730000004E-10</c:v>
                </c:pt>
                <c:pt idx="135632">
                  <c:v>7.1530763549999997E-10</c:v>
                </c:pt>
                <c:pt idx="135633">
                  <c:v>6.9978720319999996E-10</c:v>
                </c:pt>
                <c:pt idx="135634">
                  <c:v>7.3998906569999996E-10</c:v>
                </c:pt>
                <c:pt idx="135635">
                  <c:v>2.3228114449999999E-9</c:v>
                </c:pt>
                <c:pt idx="135636">
                  <c:v>5.8239389260000005E-10</c:v>
                </c:pt>
                <c:pt idx="135637">
                  <c:v>3.2111605060000001E-9</c:v>
                </c:pt>
                <c:pt idx="135638">
                  <c:v>3.596358197E-9</c:v>
                </c:pt>
                <c:pt idx="135639">
                  <c:v>1.305802294E-8</c:v>
                </c:pt>
                <c:pt idx="135640">
                  <c:v>2.886367509E-9</c:v>
                </c:pt>
                <c:pt idx="135641">
                  <c:v>1.978688099E-9</c:v>
                </c:pt>
                <c:pt idx="135642">
                  <c:v>3.304062249E-9</c:v>
                </c:pt>
                <c:pt idx="135643">
                  <c:v>4.3147848830000001E-9</c:v>
                </c:pt>
                <c:pt idx="135644">
                  <c:v>1.8151889229999999E-10</c:v>
                </c:pt>
                <c:pt idx="135645">
                  <c:v>7.8183349340000003E-9</c:v>
                </c:pt>
                <c:pt idx="135646">
                  <c:v>9.6349570500000003E-9</c:v>
                </c:pt>
                <c:pt idx="135647">
                  <c:v>1.3334139550000001E-7</c:v>
                </c:pt>
                <c:pt idx="135648">
                  <c:v>2.7904213240000001E-8</c:v>
                </c:pt>
                <c:pt idx="135649">
                  <c:v>2.1346683870000001E-9</c:v>
                </c:pt>
                <c:pt idx="135650">
                  <c:v>1.322850132E-8</c:v>
                </c:pt>
                <c:pt idx="135651">
                  <c:v>6.5931386889999998E-8</c:v>
                </c:pt>
                <c:pt idx="135652">
                  <c:v>2.3925522919999999E-9</c:v>
                </c:pt>
                <c:pt idx="135653">
                  <c:v>7.2106849219999996E-9</c:v>
                </c:pt>
                <c:pt idx="135654">
                  <c:v>7.698589645E-9</c:v>
                </c:pt>
                <c:pt idx="135655">
                  <c:v>1.435910843E-7</c:v>
                </c:pt>
                <c:pt idx="135656">
                  <c:v>4.1989250030000001E-8</c:v>
                </c:pt>
                <c:pt idx="135657">
                  <c:v>3.96003396E-8</c:v>
                </c:pt>
                <c:pt idx="135658">
                  <c:v>3.8474821909999998E-8</c:v>
                </c:pt>
                <c:pt idx="135659">
                  <c:v>5.2522581700000002E-7</c:v>
                </c:pt>
                <c:pt idx="135660">
                  <c:v>2.3092137450000001E-8</c:v>
                </c:pt>
                <c:pt idx="135661">
                  <c:v>1.6753279589999999E-9</c:v>
                </c:pt>
                <c:pt idx="135662">
                  <c:v>2.3085605820000001E-9</c:v>
                </c:pt>
                <c:pt idx="135663">
                  <c:v>1.355527896E-8</c:v>
                </c:pt>
                <c:pt idx="135664">
                  <c:v>5.6923778799999998E-10</c:v>
                </c:pt>
                <c:pt idx="135665">
                  <c:v>1.1331707660000001E-9</c:v>
                </c:pt>
                <c:pt idx="135666">
                  <c:v>7.350162632E-10</c:v>
                </c:pt>
                <c:pt idx="135667">
                  <c:v>1.8478939169999999E-8</c:v>
                </c:pt>
                <c:pt idx="135668">
                  <c:v>1.1116302209999999E-9</c:v>
                </c:pt>
                <c:pt idx="135669">
                  <c:v>3.0616507419999999E-10</c:v>
                </c:pt>
                <c:pt idx="135670">
                  <c:v>2.011379083E-10</c:v>
                </c:pt>
                <c:pt idx="135671">
                  <c:v>9.8523435250000002E-10</c:v>
                </c:pt>
                <c:pt idx="135672">
                  <c:v>2.14225102E-10</c:v>
                </c:pt>
                <c:pt idx="135673">
                  <c:v>4.628656572E-11</c:v>
                </c:pt>
                <c:pt idx="135674">
                  <c:v>8.9449201839999996E-11</c:v>
                </c:pt>
                <c:pt idx="135675">
                  <c:v>2.688834922E-11</c:v>
                </c:pt>
                <c:pt idx="135676">
                  <c:v>1.7370625039999999E-10</c:v>
                </c:pt>
                <c:pt idx="135677">
                  <c:v>1.802158795E-10</c:v>
                </c:pt>
                <c:pt idx="135678">
                  <c:v>1.6784942570000001E-10</c:v>
                </c:pt>
                <c:pt idx="135679">
                  <c:v>1.035933959E-10</c:v>
                </c:pt>
                <c:pt idx="135680">
                  <c:v>1.750335746E-10</c:v>
                </c:pt>
                <c:pt idx="135681">
                  <c:v>1.399714017E-10</c:v>
                </c:pt>
                <c:pt idx="135682">
                  <c:v>8.6660889900000001E-11</c:v>
                </c:pt>
                <c:pt idx="135683">
                  <c:v>1.4878013820000001E-10</c:v>
                </c:pt>
                <c:pt idx="135684">
                  <c:v>2.2034146590000001E-10</c:v>
                </c:pt>
                <c:pt idx="135685">
                  <c:v>5.620273397E-11</c:v>
                </c:pt>
                <c:pt idx="135686">
                  <c:v>2.9751443729999999E-10</c:v>
                </c:pt>
                <c:pt idx="135687">
                  <c:v>1.435778606E-10</c:v>
                </c:pt>
                <c:pt idx="135688">
                  <c:v>3.6032053780000002E-10</c:v>
                </c:pt>
                <c:pt idx="135689">
                  <c:v>3.7066947020000001E-10</c:v>
                </c:pt>
                <c:pt idx="135690">
                  <c:v>1.228600275E-9</c:v>
                </c:pt>
                <c:pt idx="135691">
                  <c:v>2.6994101969999999E-9</c:v>
                </c:pt>
                <c:pt idx="135692">
                  <c:v>3.6445552660000002E-10</c:v>
                </c:pt>
                <c:pt idx="135693">
                  <c:v>2.1053857139999998E-9</c:v>
                </c:pt>
                <c:pt idx="135694">
                  <c:v>2.801800837E-9</c:v>
                </c:pt>
                <c:pt idx="135695">
                  <c:v>2.716054779E-9</c:v>
                </c:pt>
                <c:pt idx="135696">
                  <c:v>1.406254263E-9</c:v>
                </c:pt>
                <c:pt idx="135697">
                  <c:v>7.2648111799999997E-9</c:v>
                </c:pt>
                <c:pt idx="135698">
                  <c:v>9.3847733580000002E-9</c:v>
                </c:pt>
                <c:pt idx="135699">
                  <c:v>6.9930149659999997E-7</c:v>
                </c:pt>
                <c:pt idx="135700">
                  <c:v>1.1748856590000001E-8</c:v>
                </c:pt>
                <c:pt idx="135701">
                  <c:v>6.4506238820000002E-10</c:v>
                </c:pt>
                <c:pt idx="135702">
                  <c:v>6.0539287799999999E-9</c:v>
                </c:pt>
                <c:pt idx="135703">
                  <c:v>9.0600600479999996E-9</c:v>
                </c:pt>
                <c:pt idx="135704">
                  <c:v>1.647700043E-9</c:v>
                </c:pt>
                <c:pt idx="135705">
                  <c:v>2.1052586490000001E-9</c:v>
                </c:pt>
                <c:pt idx="135706">
                  <c:v>3.6065665349999999E-9</c:v>
                </c:pt>
                <c:pt idx="135707">
                  <c:v>1.193056465E-8</c:v>
                </c:pt>
                <c:pt idx="135708">
                  <c:v>1.17672561E-9</c:v>
                </c:pt>
                <c:pt idx="135709">
                  <c:v>1.9558945050000001E-9</c:v>
                </c:pt>
                <c:pt idx="135710">
                  <c:v>1.5187930299999999E-9</c:v>
                </c:pt>
                <c:pt idx="135711">
                  <c:v>2.5973101159999999E-9</c:v>
                </c:pt>
                <c:pt idx="135712">
                  <c:v>6.0991820329999998E-10</c:v>
                </c:pt>
                <c:pt idx="135713">
                  <c:v>7.4934736739999998E-10</c:v>
                </c:pt>
                <c:pt idx="135714">
                  <c:v>5.0796577299999996E-10</c:v>
                </c:pt>
                <c:pt idx="135715">
                  <c:v>4.4249354709999998E-10</c:v>
                </c:pt>
                <c:pt idx="135716">
                  <c:v>1.7880114599999999E-10</c:v>
                </c:pt>
                <c:pt idx="135717">
                  <c:v>1.752195553E-10</c:v>
                </c:pt>
                <c:pt idx="135718">
                  <c:v>4.0140342909999997E-11</c:v>
                </c:pt>
                <c:pt idx="135719">
                  <c:v>7.2055175790000004E-9</c:v>
                </c:pt>
                <c:pt idx="135720">
                  <c:v>1.3623618579999999E-11</c:v>
                </c:pt>
                <c:pt idx="135721">
                  <c:v>5.1500681520000002E-12</c:v>
                </c:pt>
                <c:pt idx="135722">
                  <c:v>2.7861850889999998E-12</c:v>
                </c:pt>
                <c:pt idx="135723">
                  <c:v>7.8455170709999994E-11</c:v>
                </c:pt>
                <c:pt idx="135724">
                  <c:v>6.7840512620000003E-12</c:v>
                </c:pt>
                <c:pt idx="135725">
                  <c:v>8.7856915169999998E-12</c:v>
                </c:pt>
                <c:pt idx="135726">
                  <c:v>9.3331386819999998E-12</c:v>
                </c:pt>
                <c:pt idx="135727">
                  <c:v>9.4754622559999997E-11</c:v>
                </c:pt>
                <c:pt idx="135728">
                  <c:v>1.4519328229999999E-12</c:v>
                </c:pt>
                <c:pt idx="135729">
                  <c:v>6.6628055840000002E-16</c:v>
                </c:pt>
                <c:pt idx="135730">
                  <c:v>1.8772492560000001E-12</c:v>
                </c:pt>
                <c:pt idx="135731">
                  <c:v>4.6498972369999998E-10</c:v>
                </c:pt>
                <c:pt idx="135732">
                  <c:v>4.3612190390000003E-11</c:v>
                </c:pt>
                <c:pt idx="135733">
                  <c:v>7.1065959310000003E-11</c:v>
                </c:pt>
                <c:pt idx="135734">
                  <c:v>9.8057132319999997E-11</c:v>
                </c:pt>
                <c:pt idx="135735">
                  <c:v>1.3989614010000001E-9</c:v>
                </c:pt>
                <c:pt idx="135736">
                  <c:v>3.2709223429999999E-10</c:v>
                </c:pt>
                <c:pt idx="135737">
                  <c:v>2.8054810430000002E-10</c:v>
                </c:pt>
                <c:pt idx="135738">
                  <c:v>4.0225082919999998E-10</c:v>
                </c:pt>
                <c:pt idx="135739">
                  <c:v>1.13755116E-7</c:v>
                </c:pt>
                <c:pt idx="135740">
                  <c:v>2.192379574E-9</c:v>
                </c:pt>
                <c:pt idx="135741">
                  <c:v>2.445128815E-9</c:v>
                </c:pt>
                <c:pt idx="135742">
                  <c:v>1.0535991470000001E-9</c:v>
                </c:pt>
                <c:pt idx="135743">
                  <c:v>5.9709793269999997E-8</c:v>
                </c:pt>
                <c:pt idx="135744">
                  <c:v>1.2841602440000001E-9</c:v>
                </c:pt>
                <c:pt idx="135745">
                  <c:v>1.290580741E-9</c:v>
                </c:pt>
                <c:pt idx="135746">
                  <c:v>8.5888796060000004E-10</c:v>
                </c:pt>
                <c:pt idx="135747">
                  <c:v>2.9821908590000003E-8</c:v>
                </c:pt>
                <c:pt idx="135748">
                  <c:v>1.12127389E-9</c:v>
                </c:pt>
                <c:pt idx="135749">
                  <c:v>2.7823753480000002E-10</c:v>
                </c:pt>
                <c:pt idx="135750">
                  <c:v>2.940337892E-9</c:v>
                </c:pt>
                <c:pt idx="135751">
                  <c:v>1.510262098E-7</c:v>
                </c:pt>
                <c:pt idx="135752">
                  <c:v>3.7330169240000001E-9</c:v>
                </c:pt>
                <c:pt idx="135753">
                  <c:v>1.777677968E-9</c:v>
                </c:pt>
                <c:pt idx="135754">
                  <c:v>5.1258816140000004E-10</c:v>
                </c:pt>
                <c:pt idx="135755">
                  <c:v>6.828682705E-9</c:v>
                </c:pt>
                <c:pt idx="135756">
                  <c:v>1.317994581E-9</c:v>
                </c:pt>
                <c:pt idx="135757">
                  <c:v>4.1649834410000002E-10</c:v>
                </c:pt>
                <c:pt idx="135758">
                  <c:v>7.5240433519999995E-10</c:v>
                </c:pt>
                <c:pt idx="135759">
                  <c:v>3.3820401439999999E-8</c:v>
                </c:pt>
                <c:pt idx="135760">
                  <c:v>1.430372429E-9</c:v>
                </c:pt>
                <c:pt idx="135761">
                  <c:v>5.7359667049999999E-10</c:v>
                </c:pt>
                <c:pt idx="135762">
                  <c:v>4.7884499039999998E-11</c:v>
                </c:pt>
                <c:pt idx="135763">
                  <c:v>3.028464121E-9</c:v>
                </c:pt>
                <c:pt idx="135764">
                  <c:v>1.55463603E-11</c:v>
                </c:pt>
                <c:pt idx="135765">
                  <c:v>3.6522578139999998E-11</c:v>
                </c:pt>
                <c:pt idx="135766">
                  <c:v>5.5458209499999999E-11</c:v>
                </c:pt>
                <c:pt idx="135767">
                  <c:v>1.7040826210000001E-10</c:v>
                </c:pt>
                <c:pt idx="135768">
                  <c:v>1.080721186E-10</c:v>
                </c:pt>
                <c:pt idx="135769">
                  <c:v>4.4343345989999998E-11</c:v>
                </c:pt>
                <c:pt idx="135770">
                  <c:v>3.2051842229999998E-10</c:v>
                </c:pt>
                <c:pt idx="135771">
                  <c:v>6.0138705490000001E-9</c:v>
                </c:pt>
                <c:pt idx="135772">
                  <c:v>5.8718780400000002E-10</c:v>
                </c:pt>
                <c:pt idx="135773">
                  <c:v>4.3915776309999998E-10</c:v>
                </c:pt>
                <c:pt idx="135774">
                  <c:v>8.1590094619999995E-11</c:v>
                </c:pt>
                <c:pt idx="135775">
                  <c:v>3.5200818259999997E-11</c:v>
                </c:pt>
                <c:pt idx="135776">
                  <c:v>2.2313811469999999E-10</c:v>
                </c:pt>
                <c:pt idx="135777">
                  <c:v>1.375696297E-10</c:v>
                </c:pt>
                <c:pt idx="135778">
                  <c:v>1.000211771E-10</c:v>
                </c:pt>
                <c:pt idx="135779">
                  <c:v>1.8892326709999999E-10</c:v>
                </c:pt>
                <c:pt idx="135780">
                  <c:v>7.8311738240000003E-12</c:v>
                </c:pt>
                <c:pt idx="135781">
                  <c:v>1.5268756649999999E-10</c:v>
                </c:pt>
                <c:pt idx="135782">
                  <c:v>4.6245243480000001E-10</c:v>
                </c:pt>
                <c:pt idx="135783">
                  <c:v>5.911052366E-9</c:v>
                </c:pt>
                <c:pt idx="135784">
                  <c:v>2.128237227E-10</c:v>
                </c:pt>
                <c:pt idx="135785">
                  <c:v>8.0207704900000003E-11</c:v>
                </c:pt>
                <c:pt idx="135786">
                  <c:v>3.8456434619999998E-11</c:v>
                </c:pt>
                <c:pt idx="135787">
                  <c:v>2.8626535800000001E-9</c:v>
                </c:pt>
                <c:pt idx="135788">
                  <c:v>4.3174642410000002E-10</c:v>
                </c:pt>
                <c:pt idx="135789">
                  <c:v>1.311306366E-10</c:v>
                </c:pt>
                <c:pt idx="135790">
                  <c:v>8.6829050819999992E-9</c:v>
                </c:pt>
                <c:pt idx="135791">
                  <c:v>1.6032432329999999E-7</c:v>
                </c:pt>
                <c:pt idx="135792">
                  <c:v>1.1150312930000001E-8</c:v>
                </c:pt>
                <c:pt idx="135793">
                  <c:v>9.6049106240000005E-9</c:v>
                </c:pt>
                <c:pt idx="135794">
                  <c:v>3.1645651649999998E-9</c:v>
                </c:pt>
                <c:pt idx="135795">
                  <c:v>1.1337960299999999E-8</c:v>
                </c:pt>
                <c:pt idx="135796">
                  <c:v>1.745649233E-9</c:v>
                </c:pt>
                <c:pt idx="135797">
                  <c:v>2.4456477699999999E-9</c:v>
                </c:pt>
                <c:pt idx="135798">
                  <c:v>1.0970843320000001E-12</c:v>
                </c:pt>
                <c:pt idx="135799">
                  <c:v>3.3903661190000001E-9</c:v>
                </c:pt>
                <c:pt idx="135800">
                  <c:v>2.5092690989999999E-9</c:v>
                </c:pt>
                <c:pt idx="135801">
                  <c:v>3.0532463450000001E-9</c:v>
                </c:pt>
                <c:pt idx="135802">
                  <c:v>5.7862918110000004E-10</c:v>
                </c:pt>
                <c:pt idx="135803">
                  <c:v>1.185487686E-8</c:v>
                </c:pt>
                <c:pt idx="135804">
                  <c:v>4.3361804939999999E-10</c:v>
                </c:pt>
                <c:pt idx="135805">
                  <c:v>2.6230426970000001E-10</c:v>
                </c:pt>
                <c:pt idx="135806">
                  <c:v>6.2089983450000001E-10</c:v>
                </c:pt>
                <c:pt idx="135807">
                  <c:v>1.529358303E-10</c:v>
                </c:pt>
                <c:pt idx="135808">
                  <c:v>3.2136087550000001E-10</c:v>
                </c:pt>
                <c:pt idx="135809">
                  <c:v>1.696459104E-10</c:v>
                </c:pt>
                <c:pt idx="135810">
                  <c:v>3.8520271370000002E-10</c:v>
                </c:pt>
                <c:pt idx="135811">
                  <c:v>4.5694164479999999E-10</c:v>
                </c:pt>
                <c:pt idx="135812">
                  <c:v>1.5966904459999999E-11</c:v>
                </c:pt>
                <c:pt idx="135813">
                  <c:v>4.0392268389999998E-10</c:v>
                </c:pt>
                <c:pt idx="135814">
                  <c:v>1.5579120860000001E-9</c:v>
                </c:pt>
                <c:pt idx="135815">
                  <c:v>2.8604060510000002E-9</c:v>
                </c:pt>
                <c:pt idx="135816">
                  <c:v>6.4009449500000003E-11</c:v>
                </c:pt>
                <c:pt idx="135817">
                  <c:v>2.8520471839999999E-10</c:v>
                </c:pt>
                <c:pt idx="135818">
                  <c:v>4.1058413210000001E-10</c:v>
                </c:pt>
                <c:pt idx="135819">
                  <c:v>1.8769400379999998E-9</c:v>
                </c:pt>
                <c:pt idx="135820">
                  <c:v>8.367609184E-11</c:v>
                </c:pt>
                <c:pt idx="135821">
                  <c:v>3.4865830340000001E-10</c:v>
                </c:pt>
                <c:pt idx="135822">
                  <c:v>1.4092552389999999E-10</c:v>
                </c:pt>
                <c:pt idx="135823">
                  <c:v>1.278479822E-9</c:v>
                </c:pt>
                <c:pt idx="135824">
                  <c:v>1.6977615970000001E-10</c:v>
                </c:pt>
                <c:pt idx="135825">
                  <c:v>2.1514874919999999E-10</c:v>
                </c:pt>
                <c:pt idx="135826">
                  <c:v>6.1808178570000001E-11</c:v>
                </c:pt>
                <c:pt idx="135827">
                  <c:v>2.2490616669999999E-10</c:v>
                </c:pt>
                <c:pt idx="135828">
                  <c:v>2.1835402389999999E-10</c:v>
                </c:pt>
                <c:pt idx="135829">
                  <c:v>2.3337394550000001E-10</c:v>
                </c:pt>
                <c:pt idx="135830">
                  <c:v>9.2509508350000005E-10</c:v>
                </c:pt>
                <c:pt idx="135831">
                  <c:v>8.2171948860000005E-9</c:v>
                </c:pt>
                <c:pt idx="135832">
                  <c:v>2.4600744189999999E-9</c:v>
                </c:pt>
                <c:pt idx="135833">
                  <c:v>1.6733882520000001E-9</c:v>
                </c:pt>
                <c:pt idx="135834">
                  <c:v>7.8849061349999992E-9</c:v>
                </c:pt>
                <c:pt idx="135835">
                  <c:v>1.2937573930000001E-8</c:v>
                </c:pt>
                <c:pt idx="135836">
                  <c:v>2.1783071440000001E-10</c:v>
                </c:pt>
                <c:pt idx="135837">
                  <c:v>6.8399685040000002E-12</c:v>
                </c:pt>
                <c:pt idx="135838">
                  <c:v>1.530740773E-9</c:v>
                </c:pt>
                <c:pt idx="135839">
                  <c:v>4.3092426119999996E-9</c:v>
                </c:pt>
                <c:pt idx="135840">
                  <c:v>1.3028356350000001E-10</c:v>
                </c:pt>
                <c:pt idx="135841">
                  <c:v>1.0359721070000001E-10</c:v>
                </c:pt>
                <c:pt idx="135842">
                  <c:v>2.3326884780000001E-9</c:v>
                </c:pt>
                <c:pt idx="135843">
                  <c:v>6.3838041829999999E-9</c:v>
                </c:pt>
                <c:pt idx="135844">
                  <c:v>5.7158930510000003E-10</c:v>
                </c:pt>
                <c:pt idx="135845">
                  <c:v>2.414235219E-10</c:v>
                </c:pt>
                <c:pt idx="135846">
                  <c:v>7.9470156549999997E-10</c:v>
                </c:pt>
                <c:pt idx="135847">
                  <c:v>3.6212620080000001E-9</c:v>
                </c:pt>
                <c:pt idx="135848">
                  <c:v>1.4386472739999999E-10</c:v>
                </c:pt>
                <c:pt idx="135849">
                  <c:v>1.4414480509999999E-10</c:v>
                </c:pt>
                <c:pt idx="135850">
                  <c:v>7.6609609129999997E-10</c:v>
                </c:pt>
                <c:pt idx="135851">
                  <c:v>6.7658383269999996E-9</c:v>
                </c:pt>
                <c:pt idx="135852">
                  <c:v>6.4116970729999999E-10</c:v>
                </c:pt>
                <c:pt idx="135853">
                  <c:v>1.3653841039999999E-9</c:v>
                </c:pt>
                <c:pt idx="135854">
                  <c:v>1.525010343E-9</c:v>
                </c:pt>
                <c:pt idx="135855">
                  <c:v>4.0506134979999999E-10</c:v>
                </c:pt>
                <c:pt idx="135856">
                  <c:v>2.2672385809999999E-10</c:v>
                </c:pt>
                <c:pt idx="135857">
                  <c:v>3.2812123039999999E-10</c:v>
                </c:pt>
                <c:pt idx="135858">
                  <c:v>5.4700941039999995E-10</c:v>
                </c:pt>
                <c:pt idx="135859">
                  <c:v>6.2133609659999997E-11</c:v>
                </c:pt>
                <c:pt idx="135860">
                  <c:v>3.475048695E-10</c:v>
                </c:pt>
                <c:pt idx="135861">
                  <c:v>7.4687611009999998E-10</c:v>
                </c:pt>
                <c:pt idx="135862">
                  <c:v>4.5330296060000004E-9</c:v>
                </c:pt>
                <c:pt idx="135863">
                  <c:v>7.3137375730000002E-9</c:v>
                </c:pt>
                <c:pt idx="135864">
                  <c:v>2.3453279790000002E-9</c:v>
                </c:pt>
                <c:pt idx="135865">
                  <c:v>3.6867129349999999E-10</c:v>
                </c:pt>
                <c:pt idx="135866">
                  <c:v>1.63734143E-9</c:v>
                </c:pt>
                <c:pt idx="135867">
                  <c:v>1.2556584389999999E-9</c:v>
                </c:pt>
                <c:pt idx="135868">
                  <c:v>8.3861688279999997E-10</c:v>
                </c:pt>
                <c:pt idx="135869">
                  <c:v>2.612456362E-11</c:v>
                </c:pt>
                <c:pt idx="135870">
                  <c:v>1.14318386E-9</c:v>
                </c:pt>
                <c:pt idx="135871">
                  <c:v>4.5806849430000001E-9</c:v>
                </c:pt>
                <c:pt idx="135872">
                  <c:v>1.2934685780000001E-9</c:v>
                </c:pt>
                <c:pt idx="135873">
                  <c:v>1.0037412529999999E-9</c:v>
                </c:pt>
                <c:pt idx="135874">
                  <c:v>6.5547187340000004E-9</c:v>
                </c:pt>
                <c:pt idx="135875">
                  <c:v>1.862431576E-9</c:v>
                </c:pt>
                <c:pt idx="135876">
                  <c:v>4.016534421E-10</c:v>
                </c:pt>
                <c:pt idx="135877">
                  <c:v>2.2564844129999999E-10</c:v>
                </c:pt>
                <c:pt idx="135878">
                  <c:v>2.798764357E-10</c:v>
                </c:pt>
                <c:pt idx="135879">
                  <c:v>1.4729384059999999E-10</c:v>
                </c:pt>
                <c:pt idx="135880">
                  <c:v>2.8975864579999998E-10</c:v>
                </c:pt>
                <c:pt idx="135881">
                  <c:v>5.6562147180000001E-10</c:v>
                </c:pt>
                <c:pt idx="135882">
                  <c:v>4.5978622910000003E-9</c:v>
                </c:pt>
                <c:pt idx="135883">
                  <c:v>4.2883777379999996E-9</c:v>
                </c:pt>
                <c:pt idx="135884">
                  <c:v>3.8158985840000001E-9</c:v>
                </c:pt>
                <c:pt idx="135885">
                  <c:v>1.9383642700000001E-9</c:v>
                </c:pt>
                <c:pt idx="135886">
                  <c:v>2.6695830710000002E-9</c:v>
                </c:pt>
                <c:pt idx="135887">
                  <c:v>3.4219857670000001E-10</c:v>
                </c:pt>
                <c:pt idx="135888">
                  <c:v>1.38629009E-9</c:v>
                </c:pt>
                <c:pt idx="135889">
                  <c:v>7.0055960880000002E-10</c:v>
                </c:pt>
                <c:pt idx="135890">
                  <c:v>1.0320165E-9</c:v>
                </c:pt>
                <c:pt idx="135891">
                  <c:v>8.5937025409999999E-10</c:v>
                </c:pt>
                <c:pt idx="135892">
                  <c:v>2.4531952600000002E-9</c:v>
                </c:pt>
                <c:pt idx="135893">
                  <c:v>1.1575634219999999E-9</c:v>
                </c:pt>
                <c:pt idx="135894">
                  <c:v>9.4349237309999999E-9</c:v>
                </c:pt>
                <c:pt idx="135895">
                  <c:v>2.9607819959999998E-9</c:v>
                </c:pt>
                <c:pt idx="135896">
                  <c:v>4.9040629570000005E-10</c:v>
                </c:pt>
                <c:pt idx="135897">
                  <c:v>5.623403661E-10</c:v>
                </c:pt>
                <c:pt idx="135898">
                  <c:v>4.979249956E-10</c:v>
                </c:pt>
                <c:pt idx="135899">
                  <c:v>2.4293674999999999E-10</c:v>
                </c:pt>
                <c:pt idx="135900">
                  <c:v>2.093620898E-10</c:v>
                </c:pt>
                <c:pt idx="135901">
                  <c:v>2.0790599409999999E-10</c:v>
                </c:pt>
                <c:pt idx="135902">
                  <c:v>1.4959472429999999E-9</c:v>
                </c:pt>
                <c:pt idx="135903">
                  <c:v>8.926272808E-10</c:v>
                </c:pt>
                <c:pt idx="135904">
                  <c:v>2.5694450940000001E-9</c:v>
                </c:pt>
                <c:pt idx="135905">
                  <c:v>3.710155679E-9</c:v>
                </c:pt>
                <c:pt idx="135906">
                  <c:v>9.3317988349999994E-9</c:v>
                </c:pt>
                <c:pt idx="135907">
                  <c:v>3.8402701359999996E-9</c:v>
                </c:pt>
                <c:pt idx="135908">
                  <c:v>6.0800883709999995E-10</c:v>
                </c:pt>
                <c:pt idx="135909">
                  <c:v>1.5704852950000001E-9</c:v>
                </c:pt>
                <c:pt idx="135910">
                  <c:v>7.738627166E-10</c:v>
                </c:pt>
                <c:pt idx="135911">
                  <c:v>2.6917809049999999E-10</c:v>
                </c:pt>
                <c:pt idx="135912">
                  <c:v>2.3626836520000002E-9</c:v>
                </c:pt>
                <c:pt idx="135913">
                  <c:v>2.9477959519999999E-9</c:v>
                </c:pt>
                <c:pt idx="135914">
                  <c:v>1.40079415E-8</c:v>
                </c:pt>
                <c:pt idx="135915">
                  <c:v>7.5141115080000007E-9</c:v>
                </c:pt>
                <c:pt idx="135916">
                  <c:v>3.4886635430000001E-10</c:v>
                </c:pt>
                <c:pt idx="135917">
                  <c:v>2.1190642280000001E-9</c:v>
                </c:pt>
                <c:pt idx="135918">
                  <c:v>5.8322032599999998E-9</c:v>
                </c:pt>
                <c:pt idx="135919">
                  <c:v>4.498297218E-10</c:v>
                </c:pt>
                <c:pt idx="135920">
                  <c:v>9.8884038079999998E-10</c:v>
                </c:pt>
                <c:pt idx="135921">
                  <c:v>7.8344156899999995E-10</c:v>
                </c:pt>
                <c:pt idx="135922">
                  <c:v>4.2622125280000003E-9</c:v>
                </c:pt>
                <c:pt idx="135923">
                  <c:v>2.217217822E-9</c:v>
                </c:pt>
                <c:pt idx="135924">
                  <c:v>1.158778075E-9</c:v>
                </c:pt>
                <c:pt idx="135925">
                  <c:v>1.083028298E-10</c:v>
                </c:pt>
                <c:pt idx="135926">
                  <c:v>5.8295320189999998E-10</c:v>
                </c:pt>
                <c:pt idx="135927">
                  <c:v>1.5307204139999999E-10</c:v>
                </c:pt>
                <c:pt idx="135928">
                  <c:v>1.225169294E-10</c:v>
                </c:pt>
                <c:pt idx="135929">
                  <c:v>1.871434359E-10</c:v>
                </c:pt>
                <c:pt idx="135930">
                  <c:v>1.194972076E-10</c:v>
                </c:pt>
                <c:pt idx="135931">
                  <c:v>3.8785714970000001E-10</c:v>
                </c:pt>
                <c:pt idx="135932">
                  <c:v>1.4184640899999999E-10</c:v>
                </c:pt>
                <c:pt idx="135933">
                  <c:v>5.3206400190000001E-10</c:v>
                </c:pt>
                <c:pt idx="135934">
                  <c:v>6.4085271850000002E-10</c:v>
                </c:pt>
                <c:pt idx="135935">
                  <c:v>9.1854435630000003E-10</c:v>
                </c:pt>
                <c:pt idx="135936">
                  <c:v>6.5565966680000002E-11</c:v>
                </c:pt>
                <c:pt idx="135937">
                  <c:v>4.5496817120000001E-10</c:v>
                </c:pt>
                <c:pt idx="135938">
                  <c:v>1.338430835E-9</c:v>
                </c:pt>
                <c:pt idx="135939">
                  <c:v>5.1974517110000002E-11</c:v>
                </c:pt>
                <c:pt idx="135940">
                  <c:v>3.8172413530000002E-10</c:v>
                </c:pt>
                <c:pt idx="135941">
                  <c:v>3.499716862E-10</c:v>
                </c:pt>
                <c:pt idx="135942">
                  <c:v>6.0660871949999995E-10</c:v>
                </c:pt>
                <c:pt idx="135943">
                  <c:v>1.2392685089999999E-10</c:v>
                </c:pt>
                <c:pt idx="135944">
                  <c:v>1.6983076819999999E-10</c:v>
                </c:pt>
                <c:pt idx="135945">
                  <c:v>1.131303315E-10</c:v>
                </c:pt>
                <c:pt idx="135946">
                  <c:v>3.6821903919999998E-9</c:v>
                </c:pt>
                <c:pt idx="135947">
                  <c:v>8.9664906520000004E-10</c:v>
                </c:pt>
                <c:pt idx="135948">
                  <c:v>2.1882373709999999E-10</c:v>
                </c:pt>
                <c:pt idx="135949">
                  <c:v>3.0986138529999997E-11</c:v>
                </c:pt>
                <c:pt idx="135950">
                  <c:v>1.94939324E-10</c:v>
                </c:pt>
                <c:pt idx="135951">
                  <c:v>3.848995439E-10</c:v>
                </c:pt>
                <c:pt idx="135952">
                  <c:v>3.2792350129999999E-11</c:v>
                </c:pt>
                <c:pt idx="135953">
                  <c:v>3.2800157900000002E-10</c:v>
                </c:pt>
                <c:pt idx="135954">
                  <c:v>5.9796006399999998E-11</c:v>
                </c:pt>
                <c:pt idx="135955">
                  <c:v>2.253405612E-10</c:v>
                </c:pt>
                <c:pt idx="135956">
                  <c:v>2.247608159E-10</c:v>
                </c:pt>
                <c:pt idx="135957">
                  <c:v>8.0368447670000003E-10</c:v>
                </c:pt>
                <c:pt idx="135958">
                  <c:v>6.5846568929999999E-10</c:v>
                </c:pt>
                <c:pt idx="135959">
                  <c:v>1.3639383540000001E-11</c:v>
                </c:pt>
                <c:pt idx="135960">
                  <c:v>9.7762508920000004E-10</c:v>
                </c:pt>
                <c:pt idx="135961">
                  <c:v>1.28722268E-9</c:v>
                </c:pt>
                <c:pt idx="135962">
                  <c:v>4.1163077810000001E-10</c:v>
                </c:pt>
                <c:pt idx="135963">
                  <c:v>5.4756588939999999E-10</c:v>
                </c:pt>
                <c:pt idx="135964">
                  <c:v>2.9976869140000001E-9</c:v>
                </c:pt>
                <c:pt idx="135965">
                  <c:v>4.8760878939999999E-9</c:v>
                </c:pt>
                <c:pt idx="135966">
                  <c:v>8.9339601450000004E-8</c:v>
                </c:pt>
                <c:pt idx="135967">
                  <c:v>5.6914512060000003E-9</c:v>
                </c:pt>
                <c:pt idx="135968">
                  <c:v>6.520232671E-11</c:v>
                </c:pt>
                <c:pt idx="135969">
                  <c:v>8.1033444400000004E-10</c:v>
                </c:pt>
                <c:pt idx="135970">
                  <c:v>8.668972836E-10</c:v>
                </c:pt>
                <c:pt idx="135971">
                  <c:v>1.3923401520000001E-10</c:v>
                </c:pt>
                <c:pt idx="135972">
                  <c:v>1.2621707669999999E-10</c:v>
                </c:pt>
                <c:pt idx="135973">
                  <c:v>2.2587868399999999E-10</c:v>
                </c:pt>
                <c:pt idx="135974">
                  <c:v>3.2328982500000002E-10</c:v>
                </c:pt>
                <c:pt idx="135975">
                  <c:v>5.8843271439999994E-11</c:v>
                </c:pt>
                <c:pt idx="135976">
                  <c:v>6.1057568799999999E-11</c:v>
                </c:pt>
                <c:pt idx="135977">
                  <c:v>3.4807934650000002E-11</c:v>
                </c:pt>
                <c:pt idx="135978">
                  <c:v>1.180539318E-10</c:v>
                </c:pt>
                <c:pt idx="135979">
                  <c:v>2.606893476E-11</c:v>
                </c:pt>
                <c:pt idx="135980">
                  <c:v>4.8223899329999997E-12</c:v>
                </c:pt>
                <c:pt idx="135981">
                  <c:v>1.170116049E-11</c:v>
                </c:pt>
                <c:pt idx="135982">
                  <c:v>1.6469972060000001E-10</c:v>
                </c:pt>
                <c:pt idx="135983">
                  <c:v>8.4679608220000008E-12</c:v>
                </c:pt>
                <c:pt idx="135984">
                  <c:v>7.3112899870000005E-12</c:v>
                </c:pt>
                <c:pt idx="135985">
                  <c:v>1.058204912E-10</c:v>
                </c:pt>
                <c:pt idx="135986">
                  <c:v>3.146331506E-9</c:v>
                </c:pt>
                <c:pt idx="135987">
                  <c:v>1.0580991689999999E-10</c:v>
                </c:pt>
                <c:pt idx="135988">
                  <c:v>2.2576883620000001E-11</c:v>
                </c:pt>
                <c:pt idx="135989">
                  <c:v>2.9307838889999997E-11</c:v>
                </c:pt>
                <c:pt idx="135990">
                  <c:v>1.093217334E-10</c:v>
                </c:pt>
                <c:pt idx="135991">
                  <c:v>4.3505738230000001E-11</c:v>
                </c:pt>
                <c:pt idx="135992">
                  <c:v>8.2439362129999998E-11</c:v>
                </c:pt>
                <c:pt idx="135993">
                  <c:v>1.6031956780000001E-10</c:v>
                </c:pt>
                <c:pt idx="135994">
                  <c:v>1.4409440030000001E-9</c:v>
                </c:pt>
                <c:pt idx="135995">
                  <c:v>2.3290923990000002E-10</c:v>
                </c:pt>
                <c:pt idx="135996">
                  <c:v>3.7647086380000001E-10</c:v>
                </c:pt>
                <c:pt idx="135997">
                  <c:v>2.004567087E-10</c:v>
                </c:pt>
                <c:pt idx="135998">
                  <c:v>1.263934819E-8</c:v>
                </c:pt>
                <c:pt idx="135999">
                  <c:v>1.4818942409999999E-10</c:v>
                </c:pt>
                <c:pt idx="136000">
                  <c:v>3.9958042170000003E-10</c:v>
                </c:pt>
                <c:pt idx="136001">
                  <c:v>4.6479225530000002E-10</c:v>
                </c:pt>
                <c:pt idx="136002">
                  <c:v>4.354736365E-9</c:v>
                </c:pt>
                <c:pt idx="136003">
                  <c:v>2.6532301799999999E-10</c:v>
                </c:pt>
                <c:pt idx="136004">
                  <c:v>6.8235980849999997E-10</c:v>
                </c:pt>
                <c:pt idx="136005">
                  <c:v>4.427144451E-10</c:v>
                </c:pt>
                <c:pt idx="136006">
                  <c:v>1.09233527E-7</c:v>
                </c:pt>
                <c:pt idx="136007">
                  <c:v>9.2569009039999996E-10</c:v>
                </c:pt>
                <c:pt idx="136008">
                  <c:v>2.660873843E-10</c:v>
                </c:pt>
                <c:pt idx="136009">
                  <c:v>1.457454836E-9</c:v>
                </c:pt>
                <c:pt idx="136010">
                  <c:v>2.7498215959999999E-8</c:v>
                </c:pt>
                <c:pt idx="136011">
                  <c:v>3.4302906570000002E-10</c:v>
                </c:pt>
                <c:pt idx="136012">
                  <c:v>3.7846194410000002E-10</c:v>
                </c:pt>
                <c:pt idx="136013">
                  <c:v>4.4279664370000001E-10</c:v>
                </c:pt>
                <c:pt idx="136014">
                  <c:v>6.4896237380000004E-9</c:v>
                </c:pt>
                <c:pt idx="136015">
                  <c:v>2.1631795780000001E-10</c:v>
                </c:pt>
                <c:pt idx="136016">
                  <c:v>2.2231191400000001E-10</c:v>
                </c:pt>
                <c:pt idx="136017">
                  <c:v>7.4044977109999997E-11</c:v>
                </c:pt>
                <c:pt idx="136018">
                  <c:v>1.7778617189999999E-8</c:v>
                </c:pt>
                <c:pt idx="136019">
                  <c:v>8.9774983429999997E-11</c:v>
                </c:pt>
                <c:pt idx="136020">
                  <c:v>5.1587010150000001E-11</c:v>
                </c:pt>
                <c:pt idx="136021">
                  <c:v>3.5259904520000002E-11</c:v>
                </c:pt>
                <c:pt idx="136022">
                  <c:v>1.985427204E-10</c:v>
                </c:pt>
                <c:pt idx="136023">
                  <c:v>9.9113265609999992E-12</c:v>
                </c:pt>
                <c:pt idx="136024">
                  <c:v>3.4555585869999999E-12</c:v>
                </c:pt>
                <c:pt idx="136025">
                  <c:v>5.6380740540000004E-13</c:v>
                </c:pt>
                <c:pt idx="136026">
                  <c:v>2.2749207159999998E-14</c:v>
                </c:pt>
                <c:pt idx="136027">
                  <c:v>7.4306422390000002E-13</c:v>
                </c:pt>
                <c:pt idx="136028">
                  <c:v>2.080095531E-12</c:v>
                </c:pt>
                <c:pt idx="136029">
                  <c:v>2.7506131239999999E-12</c:v>
                </c:pt>
                <c:pt idx="136030">
                  <c:v>1.816436163E-10</c:v>
                </c:pt>
                <c:pt idx="136031">
                  <c:v>1.8818239230000001E-12</c:v>
                </c:pt>
                <c:pt idx="136032">
                  <c:v>1.520002182E-12</c:v>
                </c:pt>
                <c:pt idx="136033">
                  <c:v>1.055414902E-12</c:v>
                </c:pt>
                <c:pt idx="136034">
                  <c:v>4.0778638700000002E-13</c:v>
                </c:pt>
                <c:pt idx="136035">
                  <c:v>1.778084743E-12</c:v>
                </c:pt>
                <c:pt idx="136036">
                  <c:v>4.0257442589999999E-12</c:v>
                </c:pt>
                <c:pt idx="136037">
                  <c:v>2.7211858740000001E-11</c:v>
                </c:pt>
                <c:pt idx="136038">
                  <c:v>7.4833996790000001E-9</c:v>
                </c:pt>
                <c:pt idx="136039">
                  <c:v>1.344439683E-10</c:v>
                </c:pt>
                <c:pt idx="136040">
                  <c:v>1.117460071E-10</c:v>
                </c:pt>
                <c:pt idx="136041">
                  <c:v>3.193230173E-11</c:v>
                </c:pt>
                <c:pt idx="136042">
                  <c:v>5.8054442710000003E-10</c:v>
                </c:pt>
                <c:pt idx="136043">
                  <c:v>2.3723049330000001E-10</c:v>
                </c:pt>
                <c:pt idx="136044">
                  <c:v>1.943931274E-10</c:v>
                </c:pt>
                <c:pt idx="136045">
                  <c:v>1.2885553430000001E-10</c:v>
                </c:pt>
                <c:pt idx="136046">
                  <c:v>9.5146444069999997E-9</c:v>
                </c:pt>
                <c:pt idx="136047">
                  <c:v>9.0959046069999998E-10</c:v>
                </c:pt>
                <c:pt idx="136048">
                  <c:v>8.9751988519999999E-10</c:v>
                </c:pt>
                <c:pt idx="136049">
                  <c:v>1.5705544910000001E-10</c:v>
                </c:pt>
                <c:pt idx="136050">
                  <c:v>3.0648591179999998E-8</c:v>
                </c:pt>
                <c:pt idx="136051">
                  <c:v>2.0186527899999999E-10</c:v>
                </c:pt>
                <c:pt idx="136052">
                  <c:v>1.6116121759999999E-10</c:v>
                </c:pt>
                <c:pt idx="136053">
                  <c:v>3.0240710099999999E-10</c:v>
                </c:pt>
                <c:pt idx="136054">
                  <c:v>3.2759923290000001E-9</c:v>
                </c:pt>
                <c:pt idx="136055">
                  <c:v>2.392603652E-10</c:v>
                </c:pt>
                <c:pt idx="136056">
                  <c:v>6.2788603819999998E-11</c:v>
                </c:pt>
                <c:pt idx="136057">
                  <c:v>2.601484632E-9</c:v>
                </c:pt>
                <c:pt idx="136058">
                  <c:v>1.40123536E-7</c:v>
                </c:pt>
                <c:pt idx="136059">
                  <c:v>3.398089619E-9</c:v>
                </c:pt>
                <c:pt idx="136060">
                  <c:v>2.0700139120000001E-9</c:v>
                </c:pt>
                <c:pt idx="136061">
                  <c:v>3.0037752729999998E-10</c:v>
                </c:pt>
                <c:pt idx="136062">
                  <c:v>4.6313340879999999E-9</c:v>
                </c:pt>
                <c:pt idx="136063">
                  <c:v>3.1444410599999998E-10</c:v>
                </c:pt>
                <c:pt idx="136064">
                  <c:v>3.2889935480000002E-10</c:v>
                </c:pt>
                <c:pt idx="136065">
                  <c:v>1.8585303559999998E-11</c:v>
                </c:pt>
                <c:pt idx="136066">
                  <c:v>7.7334056269999998E-10</c:v>
                </c:pt>
                <c:pt idx="136067">
                  <c:v>1.8755565690000001E-10</c:v>
                </c:pt>
                <c:pt idx="136068">
                  <c:v>2.1214870950000001E-10</c:v>
                </c:pt>
                <c:pt idx="136069">
                  <c:v>4.2799251359999999E-11</c:v>
                </c:pt>
                <c:pt idx="136070">
                  <c:v>8.3274090189999999E-10</c:v>
                </c:pt>
                <c:pt idx="136071">
                  <c:v>5.1803867800000001E-11</c:v>
                </c:pt>
                <c:pt idx="136072">
                  <c:v>4.0570531369999999E-11</c:v>
                </c:pt>
                <c:pt idx="136073">
                  <c:v>3.4149638100000001E-11</c:v>
                </c:pt>
                <c:pt idx="136074">
                  <c:v>2.817385887E-11</c:v>
                </c:pt>
                <c:pt idx="136075">
                  <c:v>3.9179297590000003E-11</c:v>
                </c:pt>
                <c:pt idx="136076">
                  <c:v>3.9355631890000003E-11</c:v>
                </c:pt>
                <c:pt idx="136077">
                  <c:v>3.9504944900000001E-11</c:v>
                </c:pt>
                <c:pt idx="136078">
                  <c:v>4.1691689819999999E-11</c:v>
                </c:pt>
                <c:pt idx="136079">
                  <c:v>6.0362516740000006E-11</c:v>
                </c:pt>
                <c:pt idx="136080">
                  <c:v>9.3344644069999994E-11</c:v>
                </c:pt>
                <c:pt idx="136081">
                  <c:v>2.4559453910000001E-11</c:v>
                </c:pt>
                <c:pt idx="136082">
                  <c:v>5.3591462729999998E-10</c:v>
                </c:pt>
                <c:pt idx="136083">
                  <c:v>1.050366157E-10</c:v>
                </c:pt>
                <c:pt idx="136084">
                  <c:v>1.525830312E-10</c:v>
                </c:pt>
                <c:pt idx="136085">
                  <c:v>3.9398250520000002E-11</c:v>
                </c:pt>
                <c:pt idx="136086">
                  <c:v>5.5683064970000003E-10</c:v>
                </c:pt>
                <c:pt idx="136087">
                  <c:v>2.827011511E-10</c:v>
                </c:pt>
                <c:pt idx="136088">
                  <c:v>2.6609078810000001E-10</c:v>
                </c:pt>
                <c:pt idx="136089">
                  <c:v>2.3415707610000002E-10</c:v>
                </c:pt>
                <c:pt idx="136090">
                  <c:v>9.096129926E-10</c:v>
                </c:pt>
                <c:pt idx="136091">
                  <c:v>5.0761704799999995E-10</c:v>
                </c:pt>
                <c:pt idx="136092">
                  <c:v>3.2313958219999998E-10</c:v>
                </c:pt>
                <c:pt idx="136093">
                  <c:v>1.4278784509999999E-9</c:v>
                </c:pt>
                <c:pt idx="136094">
                  <c:v>4.637676366E-9</c:v>
                </c:pt>
                <c:pt idx="136095">
                  <c:v>1.1774489590000001E-9</c:v>
                </c:pt>
                <c:pt idx="136096">
                  <c:v>3.9297083109999999E-10</c:v>
                </c:pt>
                <c:pt idx="136097">
                  <c:v>7.7997984579999993E-9</c:v>
                </c:pt>
                <c:pt idx="136098">
                  <c:v>1.0360154260000001E-7</c:v>
                </c:pt>
                <c:pt idx="136099">
                  <c:v>1.506391393E-8</c:v>
                </c:pt>
                <c:pt idx="136100">
                  <c:v>9.6175616419999994E-9</c:v>
                </c:pt>
                <c:pt idx="136101">
                  <c:v>1.1184228199999999E-8</c:v>
                </c:pt>
                <c:pt idx="136102">
                  <c:v>5.3607118920000001E-8</c:v>
                </c:pt>
                <c:pt idx="136103">
                  <c:v>7.2098538799999998E-11</c:v>
                </c:pt>
                <c:pt idx="136104">
                  <c:v>2.4862671460000001E-10</c:v>
                </c:pt>
                <c:pt idx="136105">
                  <c:v>6.1771923470000001E-10</c:v>
                </c:pt>
                <c:pt idx="136106">
                  <c:v>5.5276762730000003E-9</c:v>
                </c:pt>
                <c:pt idx="136107">
                  <c:v>1.255749257E-10</c:v>
                </c:pt>
                <c:pt idx="136108">
                  <c:v>1.9869953440000001E-10</c:v>
                </c:pt>
                <c:pt idx="136109">
                  <c:v>1.5214034799999999E-9</c:v>
                </c:pt>
                <c:pt idx="136110">
                  <c:v>5.2773016280000001E-9</c:v>
                </c:pt>
                <c:pt idx="136111">
                  <c:v>5.1420447960000001E-10</c:v>
                </c:pt>
                <c:pt idx="136112">
                  <c:v>2.528561386E-11</c:v>
                </c:pt>
                <c:pt idx="136113">
                  <c:v>2.821036424E-10</c:v>
                </c:pt>
                <c:pt idx="136114">
                  <c:v>1.4126462940000001E-9</c:v>
                </c:pt>
                <c:pt idx="136115">
                  <c:v>5.9568025300000002E-11</c:v>
                </c:pt>
                <c:pt idx="136116">
                  <c:v>2.1193964380000001E-11</c:v>
                </c:pt>
                <c:pt idx="136117">
                  <c:v>8.7346745999999996E-11</c:v>
                </c:pt>
                <c:pt idx="136118">
                  <c:v>1.39082711E-9</c:v>
                </c:pt>
                <c:pt idx="136119">
                  <c:v>5.5594293900000002E-12</c:v>
                </c:pt>
                <c:pt idx="136120">
                  <c:v>1.0886879489999999E-10</c:v>
                </c:pt>
                <c:pt idx="136121">
                  <c:v>2.0830463129999999E-10</c:v>
                </c:pt>
                <c:pt idx="136122">
                  <c:v>1.186164664E-10</c:v>
                </c:pt>
                <c:pt idx="136123">
                  <c:v>1.049435115E-10</c:v>
                </c:pt>
                <c:pt idx="136124">
                  <c:v>1.102673013E-10</c:v>
                </c:pt>
                <c:pt idx="136125">
                  <c:v>1.0886451650000001E-10</c:v>
                </c:pt>
                <c:pt idx="136126">
                  <c:v>1.3487451469999999E-10</c:v>
                </c:pt>
                <c:pt idx="136127">
                  <c:v>1.0490860249999999E-10</c:v>
                </c:pt>
                <c:pt idx="136128">
                  <c:v>7.5130682260000001E-11</c:v>
                </c:pt>
                <c:pt idx="136129">
                  <c:v>1.9018721200000001E-11</c:v>
                </c:pt>
                <c:pt idx="136130">
                  <c:v>5.306401971E-10</c:v>
                </c:pt>
                <c:pt idx="136131">
                  <c:v>1.5434788510000001E-10</c:v>
                </c:pt>
                <c:pt idx="136132">
                  <c:v>5.1383669180000002E-10</c:v>
                </c:pt>
                <c:pt idx="136133">
                  <c:v>1.292402801E-10</c:v>
                </c:pt>
                <c:pt idx="136134">
                  <c:v>6.9773925959999999E-10</c:v>
                </c:pt>
                <c:pt idx="136135">
                  <c:v>3.754736254E-10</c:v>
                </c:pt>
                <c:pt idx="136136">
                  <c:v>6.9945318919999997E-10</c:v>
                </c:pt>
                <c:pt idx="136137">
                  <c:v>2.4518139559999999E-10</c:v>
                </c:pt>
                <c:pt idx="136138">
                  <c:v>5.066438236E-9</c:v>
                </c:pt>
                <c:pt idx="136139">
                  <c:v>5.3194028989999996E-9</c:v>
                </c:pt>
                <c:pt idx="136140">
                  <c:v>8.6621210230000007E-9</c:v>
                </c:pt>
                <c:pt idx="136141">
                  <c:v>2.039003839E-8</c:v>
                </c:pt>
                <c:pt idx="136142">
                  <c:v>5.5937203559999999E-8</c:v>
                </c:pt>
                <c:pt idx="136143">
                  <c:v>5.1997086550000001E-10</c:v>
                </c:pt>
                <c:pt idx="136144">
                  <c:v>1.0117460069999999E-9</c:v>
                </c:pt>
                <c:pt idx="136145">
                  <c:v>2.2579678370000001E-9</c:v>
                </c:pt>
                <c:pt idx="136146">
                  <c:v>2.3972357270000001E-9</c:v>
                </c:pt>
                <c:pt idx="136147">
                  <c:v>3.5019635569999998E-10</c:v>
                </c:pt>
                <c:pt idx="136148">
                  <c:v>1.5444992469999999E-9</c:v>
                </c:pt>
                <c:pt idx="136149">
                  <c:v>1.7677093769999999E-8</c:v>
                </c:pt>
                <c:pt idx="136150">
                  <c:v>3.1881161349999997E-8</c:v>
                </c:pt>
                <c:pt idx="136151">
                  <c:v>1.125268413E-8</c:v>
                </c:pt>
                <c:pt idx="136152">
                  <c:v>6.156913911E-9</c:v>
                </c:pt>
                <c:pt idx="136153">
                  <c:v>4.2792622149999996E-9</c:v>
                </c:pt>
                <c:pt idx="136154">
                  <c:v>2.4876728789999998E-9</c:v>
                </c:pt>
                <c:pt idx="136155">
                  <c:v>1.5111789769999999E-9</c:v>
                </c:pt>
                <c:pt idx="136156">
                  <c:v>1.0432020470000001E-9</c:v>
                </c:pt>
                <c:pt idx="136157">
                  <c:v>4.4218383729999998E-10</c:v>
                </c:pt>
                <c:pt idx="136158">
                  <c:v>5.2392478450000003E-10</c:v>
                </c:pt>
                <c:pt idx="136159">
                  <c:v>1.9414229770000001E-9</c:v>
                </c:pt>
                <c:pt idx="136160">
                  <c:v>9.3058831709999995E-10</c:v>
                </c:pt>
                <c:pt idx="136161">
                  <c:v>2.2709384829999999E-9</c:v>
                </c:pt>
                <c:pt idx="136162">
                  <c:v>1.9517318260000002E-9</c:v>
                </c:pt>
                <c:pt idx="136163">
                  <c:v>1.773936363E-10</c:v>
                </c:pt>
                <c:pt idx="136164">
                  <c:v>3.1832242819999999E-10</c:v>
                </c:pt>
                <c:pt idx="136165">
                  <c:v>2.8832178450000001E-10</c:v>
                </c:pt>
                <c:pt idx="136166">
                  <c:v>1.3922891750000001E-10</c:v>
                </c:pt>
                <c:pt idx="136167">
                  <c:v>1.4027093800000001E-10</c:v>
                </c:pt>
                <c:pt idx="136168">
                  <c:v>1.2388906149999999E-10</c:v>
                </c:pt>
                <c:pt idx="136169">
                  <c:v>1.347030585E-10</c:v>
                </c:pt>
                <c:pt idx="136170">
                  <c:v>5.6103132610000001E-12</c:v>
                </c:pt>
                <c:pt idx="136171">
                  <c:v>1.944201486E-10</c:v>
                </c:pt>
                <c:pt idx="136172">
                  <c:v>3.154030886E-10</c:v>
                </c:pt>
                <c:pt idx="136173">
                  <c:v>1.161609723E-10</c:v>
                </c:pt>
                <c:pt idx="136174">
                  <c:v>1.773508124E-10</c:v>
                </c:pt>
                <c:pt idx="136175">
                  <c:v>1.4274065790000001E-10</c:v>
                </c:pt>
                <c:pt idx="136176">
                  <c:v>9.8507141519999998E-11</c:v>
                </c:pt>
                <c:pt idx="136177">
                  <c:v>2.6567079289999997E-10</c:v>
                </c:pt>
                <c:pt idx="136178">
                  <c:v>2.0234785020000001E-10</c:v>
                </c:pt>
                <c:pt idx="136179">
                  <c:v>1.3049822520000001E-10</c:v>
                </c:pt>
                <c:pt idx="136180">
                  <c:v>4.9074473319999998E-11</c:v>
                </c:pt>
                <c:pt idx="136181">
                  <c:v>3.0486813680000001E-9</c:v>
                </c:pt>
                <c:pt idx="136182">
                  <c:v>3.044942949E-9</c:v>
                </c:pt>
                <c:pt idx="136183">
                  <c:v>6.5192438189999998E-10</c:v>
                </c:pt>
                <c:pt idx="136184">
                  <c:v>4.5989094489999999E-10</c:v>
                </c:pt>
                <c:pt idx="136185">
                  <c:v>1.647699192E-9</c:v>
                </c:pt>
                <c:pt idx="136186">
                  <c:v>1.439504906E-9</c:v>
                </c:pt>
                <c:pt idx="136187">
                  <c:v>3.1900100549999999E-10</c:v>
                </c:pt>
                <c:pt idx="136188">
                  <c:v>2.2271181599999999E-10</c:v>
                </c:pt>
                <c:pt idx="136189">
                  <c:v>7.3411343970000004E-9</c:v>
                </c:pt>
                <c:pt idx="136190">
                  <c:v>1.6340171519999999E-8</c:v>
                </c:pt>
                <c:pt idx="136191">
                  <c:v>8.7389812059999996E-9</c:v>
                </c:pt>
                <c:pt idx="136192">
                  <c:v>1.300875543E-8</c:v>
                </c:pt>
                <c:pt idx="136193">
                  <c:v>6.2520352480000005E-8</c:v>
                </c:pt>
                <c:pt idx="136194">
                  <c:v>2.41789026E-8</c:v>
                </c:pt>
                <c:pt idx="136195">
                  <c:v>4.015415373E-10</c:v>
                </c:pt>
                <c:pt idx="136196">
                  <c:v>6.859460919E-10</c:v>
                </c:pt>
                <c:pt idx="136197">
                  <c:v>1.3215082120000001E-9</c:v>
                </c:pt>
                <c:pt idx="136198">
                  <c:v>2.3398894209999999E-9</c:v>
                </c:pt>
                <c:pt idx="136199">
                  <c:v>2.3946097199999999E-10</c:v>
                </c:pt>
                <c:pt idx="136200">
                  <c:v>1.045366378E-9</c:v>
                </c:pt>
                <c:pt idx="136201">
                  <c:v>1.9534257969999998E-9</c:v>
                </c:pt>
                <c:pt idx="136202">
                  <c:v>2.7265449609999999E-9</c:v>
                </c:pt>
                <c:pt idx="136203">
                  <c:v>1.223848894E-11</c:v>
                </c:pt>
                <c:pt idx="136204">
                  <c:v>4.2977624999999998E-10</c:v>
                </c:pt>
                <c:pt idx="136205">
                  <c:v>1.0852654510000001E-9</c:v>
                </c:pt>
                <c:pt idx="136206">
                  <c:v>9.3921946519999996E-12</c:v>
                </c:pt>
                <c:pt idx="136207">
                  <c:v>2.7661259470000002E-10</c:v>
                </c:pt>
                <c:pt idx="136208">
                  <c:v>2.9663027660000002E-10</c:v>
                </c:pt>
                <c:pt idx="136209">
                  <c:v>3.6052722989999998E-10</c:v>
                </c:pt>
                <c:pt idx="136210">
                  <c:v>3.8937542489999997E-11</c:v>
                </c:pt>
                <c:pt idx="136211">
                  <c:v>1.776004126E-10</c:v>
                </c:pt>
                <c:pt idx="136212">
                  <c:v>8.6863221300000006E-11</c:v>
                </c:pt>
                <c:pt idx="136213">
                  <c:v>9.626988461E-10</c:v>
                </c:pt>
                <c:pt idx="136214">
                  <c:v>2.8392864109999999E-10</c:v>
                </c:pt>
                <c:pt idx="136215">
                  <c:v>2.31709704E-10</c:v>
                </c:pt>
                <c:pt idx="136216">
                  <c:v>5.256194732E-11</c:v>
                </c:pt>
                <c:pt idx="136217">
                  <c:v>1.289900805E-10</c:v>
                </c:pt>
                <c:pt idx="136218">
                  <c:v>1.680494565E-10</c:v>
                </c:pt>
                <c:pt idx="136219">
                  <c:v>8.3411981039999998E-11</c:v>
                </c:pt>
                <c:pt idx="136220">
                  <c:v>2.3057495139999999E-11</c:v>
                </c:pt>
                <c:pt idx="136221">
                  <c:v>7.6287553929999995E-11</c:v>
                </c:pt>
                <c:pt idx="136222">
                  <c:v>1.2068971830000001E-10</c:v>
                </c:pt>
                <c:pt idx="136223">
                  <c:v>7.4663962219999996E-11</c:v>
                </c:pt>
                <c:pt idx="136224">
                  <c:v>1.004541326E-10</c:v>
                </c:pt>
                <c:pt idx="136225">
                  <c:v>1.243712899E-10</c:v>
                </c:pt>
                <c:pt idx="136226">
                  <c:v>1.192690317E-10</c:v>
                </c:pt>
                <c:pt idx="136227">
                  <c:v>2.9205531989999997E-10</c:v>
                </c:pt>
                <c:pt idx="136228">
                  <c:v>2.1996442359999999E-10</c:v>
                </c:pt>
                <c:pt idx="136229">
                  <c:v>2.0507936200000001E-10</c:v>
                </c:pt>
                <c:pt idx="136230">
                  <c:v>7.5132538230000002E-10</c:v>
                </c:pt>
                <c:pt idx="136231">
                  <c:v>1.5801553549999999E-9</c:v>
                </c:pt>
                <c:pt idx="136232">
                  <c:v>1.5286976869999999E-9</c:v>
                </c:pt>
                <c:pt idx="136233">
                  <c:v>4.0784322879999999E-8</c:v>
                </c:pt>
                <c:pt idx="136234">
                  <c:v>6.9686530839999998E-9</c:v>
                </c:pt>
                <c:pt idx="136235">
                  <c:v>1.361196363E-9</c:v>
                </c:pt>
                <c:pt idx="136236">
                  <c:v>2.306318312E-9</c:v>
                </c:pt>
                <c:pt idx="136237">
                  <c:v>1.424267743E-9</c:v>
                </c:pt>
                <c:pt idx="136238">
                  <c:v>1.4935441080000001E-11</c:v>
                </c:pt>
                <c:pt idx="136239">
                  <c:v>7.6511621590000005E-10</c:v>
                </c:pt>
                <c:pt idx="136240">
                  <c:v>1.187295612E-9</c:v>
                </c:pt>
                <c:pt idx="136241">
                  <c:v>2.5321780349999999E-9</c:v>
                </c:pt>
                <c:pt idx="136242">
                  <c:v>9.3497397069999997E-10</c:v>
                </c:pt>
                <c:pt idx="136243">
                  <c:v>1.0697850719999999E-9</c:v>
                </c:pt>
                <c:pt idx="136244">
                  <c:v>4.2074853099999998E-10</c:v>
                </c:pt>
                <c:pt idx="136245">
                  <c:v>2.623996787E-9</c:v>
                </c:pt>
                <c:pt idx="136246">
                  <c:v>2.9880943770000001E-11</c:v>
                </c:pt>
                <c:pt idx="136247">
                  <c:v>3.6301198660000002E-10</c:v>
                </c:pt>
                <c:pt idx="136248">
                  <c:v>1.4812390990000001E-10</c:v>
                </c:pt>
                <c:pt idx="136249">
                  <c:v>6.9648513400000004E-10</c:v>
                </c:pt>
                <c:pt idx="136250">
                  <c:v>8.9174182030000003E-11</c:v>
                </c:pt>
                <c:pt idx="136251">
                  <c:v>1.467912985E-10</c:v>
                </c:pt>
                <c:pt idx="136252">
                  <c:v>3.439753757E-10</c:v>
                </c:pt>
                <c:pt idx="136253">
                  <c:v>7.2791393350000002E-9</c:v>
                </c:pt>
                <c:pt idx="136254">
                  <c:v>4.14768912E-10</c:v>
                </c:pt>
                <c:pt idx="136255">
                  <c:v>8.8070916519999995E-11</c:v>
                </c:pt>
                <c:pt idx="136256">
                  <c:v>4.5263670259999998E-11</c:v>
                </c:pt>
                <c:pt idx="136257">
                  <c:v>1.524356113E-10</c:v>
                </c:pt>
                <c:pt idx="136258">
                  <c:v>7.7178514770000002E-11</c:v>
                </c:pt>
                <c:pt idx="136259">
                  <c:v>1.357989562E-10</c:v>
                </c:pt>
                <c:pt idx="136260">
                  <c:v>2.3510646970000002E-10</c:v>
                </c:pt>
                <c:pt idx="136261">
                  <c:v>7.9099152019999999E-10</c:v>
                </c:pt>
                <c:pt idx="136262">
                  <c:v>3.3031733839999999E-10</c:v>
                </c:pt>
                <c:pt idx="136263">
                  <c:v>3.8567083199999999E-10</c:v>
                </c:pt>
                <c:pt idx="136264">
                  <c:v>1.163107143E-10</c:v>
                </c:pt>
                <c:pt idx="136265">
                  <c:v>2.5163837579999999E-9</c:v>
                </c:pt>
                <c:pt idx="136266">
                  <c:v>1.4391338440000001E-11</c:v>
                </c:pt>
                <c:pt idx="136267">
                  <c:v>1.767899065E-10</c:v>
                </c:pt>
                <c:pt idx="136268">
                  <c:v>9.3163243339999998E-11</c:v>
                </c:pt>
                <c:pt idx="136269">
                  <c:v>2.6840015160000002E-10</c:v>
                </c:pt>
                <c:pt idx="136270">
                  <c:v>3.4103709940000002E-11</c:v>
                </c:pt>
                <c:pt idx="136271">
                  <c:v>7.0440962579999998E-11</c:v>
                </c:pt>
                <c:pt idx="136272">
                  <c:v>8.3311116660000001E-12</c:v>
                </c:pt>
                <c:pt idx="136273">
                  <c:v>1.771155064E-10</c:v>
                </c:pt>
                <c:pt idx="136274">
                  <c:v>5.6610708790000001E-11</c:v>
                </c:pt>
                <c:pt idx="136275">
                  <c:v>9.1913386230000008E-12</c:v>
                </c:pt>
                <c:pt idx="136276">
                  <c:v>1.3080976060000001E-10</c:v>
                </c:pt>
                <c:pt idx="136277">
                  <c:v>1.763823832E-9</c:v>
                </c:pt>
                <c:pt idx="136278">
                  <c:v>8.6720810590000002E-11</c:v>
                </c:pt>
                <c:pt idx="136279">
                  <c:v>1.7024411320000001E-10</c:v>
                </c:pt>
                <c:pt idx="136280">
                  <c:v>3.4487204480000001E-10</c:v>
                </c:pt>
                <c:pt idx="136281">
                  <c:v>2.5570943390000001E-9</c:v>
                </c:pt>
                <c:pt idx="136282">
                  <c:v>4.3448003510000002E-10</c:v>
                </c:pt>
                <c:pt idx="136283">
                  <c:v>7.8505137509999995E-10</c:v>
                </c:pt>
                <c:pt idx="136284">
                  <c:v>5.4348053699999996E-10</c:v>
                </c:pt>
                <c:pt idx="136285">
                  <c:v>2.6051193620000001E-8</c:v>
                </c:pt>
                <c:pt idx="136286">
                  <c:v>4.308378286E-10</c:v>
                </c:pt>
                <c:pt idx="136287">
                  <c:v>2.9900766930000001E-10</c:v>
                </c:pt>
                <c:pt idx="136288">
                  <c:v>5.8688431219999997E-10</c:v>
                </c:pt>
                <c:pt idx="136289">
                  <c:v>1.168628889E-9</c:v>
                </c:pt>
                <c:pt idx="136290">
                  <c:v>1.808750352E-10</c:v>
                </c:pt>
                <c:pt idx="136291">
                  <c:v>3.5195049439999999E-10</c:v>
                </c:pt>
                <c:pt idx="136292">
                  <c:v>2.6071788580000002E-10</c:v>
                </c:pt>
                <c:pt idx="136293">
                  <c:v>9.7354349880000004E-9</c:v>
                </c:pt>
                <c:pt idx="136294">
                  <c:v>1.5192579469999999E-10</c:v>
                </c:pt>
                <c:pt idx="136295">
                  <c:v>1.230184319E-10</c:v>
                </c:pt>
                <c:pt idx="136296">
                  <c:v>3.452790653E-10</c:v>
                </c:pt>
                <c:pt idx="136297">
                  <c:v>2.4125321260000001E-9</c:v>
                </c:pt>
                <c:pt idx="136298">
                  <c:v>6.5663452830000004E-11</c:v>
                </c:pt>
                <c:pt idx="136299">
                  <c:v>3.1586714140000003E-11</c:v>
                </c:pt>
                <c:pt idx="136300">
                  <c:v>1.2161461169999999E-11</c:v>
                </c:pt>
                <c:pt idx="136301">
                  <c:v>1.363150113E-11</c:v>
                </c:pt>
                <c:pt idx="136302">
                  <c:v>4.3010208669999997E-12</c:v>
                </c:pt>
                <c:pt idx="136303">
                  <c:v>2.5564315729999999E-11</c:v>
                </c:pt>
                <c:pt idx="136304">
                  <c:v>3.7002160709999998E-11</c:v>
                </c:pt>
                <c:pt idx="136305">
                  <c:v>9.2299880399999994E-9</c:v>
                </c:pt>
                <c:pt idx="136306">
                  <c:v>9.486893838E-11</c:v>
                </c:pt>
                <c:pt idx="136307">
                  <c:v>5.5659058559999999E-11</c:v>
                </c:pt>
                <c:pt idx="136308">
                  <c:v>1.700232466E-10</c:v>
                </c:pt>
                <c:pt idx="136309">
                  <c:v>3.4858721559999999E-10</c:v>
                </c:pt>
                <c:pt idx="136310">
                  <c:v>1.096763259E-10</c:v>
                </c:pt>
                <c:pt idx="136311">
                  <c:v>1.2764243409999999E-10</c:v>
                </c:pt>
                <c:pt idx="136312">
                  <c:v>1.453692664E-10</c:v>
                </c:pt>
                <c:pt idx="136313">
                  <c:v>2.2265040770000001E-9</c:v>
                </c:pt>
                <c:pt idx="136314">
                  <c:v>1.1453814710000001E-10</c:v>
                </c:pt>
                <c:pt idx="136315">
                  <c:v>1.011850098E-10</c:v>
                </c:pt>
                <c:pt idx="136316">
                  <c:v>1.4618611850000001E-10</c:v>
                </c:pt>
                <c:pt idx="136317">
                  <c:v>3.2842027939999999E-9</c:v>
                </c:pt>
                <c:pt idx="136318">
                  <c:v>5.323946203E-11</c:v>
                </c:pt>
                <c:pt idx="136319">
                  <c:v>3.5364669800000002E-11</c:v>
                </c:pt>
                <c:pt idx="136320">
                  <c:v>1.880424439E-11</c:v>
                </c:pt>
                <c:pt idx="136321">
                  <c:v>3.6926986560000002E-11</c:v>
                </c:pt>
                <c:pt idx="136322">
                  <c:v>2.4302812570000001E-12</c:v>
                </c:pt>
                <c:pt idx="136323">
                  <c:v>7.40416301E-16</c:v>
                </c:pt>
                <c:pt idx="136324">
                  <c:v>1.6086509889999999E-12</c:v>
                </c:pt>
                <c:pt idx="136325">
                  <c:v>2.4550442689999999E-9</c:v>
                </c:pt>
                <c:pt idx="136326">
                  <c:v>4.0853071630000001E-11</c:v>
                </c:pt>
                <c:pt idx="136327">
                  <c:v>5.2861689569999999E-11</c:v>
                </c:pt>
                <c:pt idx="136328">
                  <c:v>4.3529974149999997E-11</c:v>
                </c:pt>
                <c:pt idx="136329">
                  <c:v>9.6956259130000002E-10</c:v>
                </c:pt>
                <c:pt idx="136330">
                  <c:v>1.005390464E-10</c:v>
                </c:pt>
                <c:pt idx="136331">
                  <c:v>1.0568077739999999E-10</c:v>
                </c:pt>
                <c:pt idx="136332">
                  <c:v>8.0698433669999995E-11</c:v>
                </c:pt>
                <c:pt idx="136333">
                  <c:v>5.3166759809999999E-10</c:v>
                </c:pt>
                <c:pt idx="136334">
                  <c:v>1.7222673629999999E-10</c:v>
                </c:pt>
                <c:pt idx="136335">
                  <c:v>1.3773644810000001E-10</c:v>
                </c:pt>
                <c:pt idx="136336">
                  <c:v>5.8704382960000006E-11</c:v>
                </c:pt>
                <c:pt idx="136337">
                  <c:v>2.0065128950000001E-9</c:v>
                </c:pt>
                <c:pt idx="136338">
                  <c:v>7.0532105419999994E-11</c:v>
                </c:pt>
                <c:pt idx="136339">
                  <c:v>5.4686924979999997E-11</c:v>
                </c:pt>
                <c:pt idx="136340">
                  <c:v>6.5891064879999996E-11</c:v>
                </c:pt>
                <c:pt idx="136341">
                  <c:v>3.5408065070000002E-10</c:v>
                </c:pt>
                <c:pt idx="136342">
                  <c:v>2.5332333979999999E-11</c:v>
                </c:pt>
                <c:pt idx="136343">
                  <c:v>1.3237310809999999E-11</c:v>
                </c:pt>
                <c:pt idx="136344">
                  <c:v>2.3376141209999999E-11</c:v>
                </c:pt>
                <c:pt idx="136345">
                  <c:v>1.09562755E-10</c:v>
                </c:pt>
                <c:pt idx="136346">
                  <c:v>2.1764410080000001E-11</c:v>
                </c:pt>
                <c:pt idx="136347">
                  <c:v>7.3180869599999998E-11</c:v>
                </c:pt>
                <c:pt idx="136348">
                  <c:v>2.733146501E-11</c:v>
                </c:pt>
                <c:pt idx="136349">
                  <c:v>2.3432675100000002E-9</c:v>
                </c:pt>
                <c:pt idx="136350">
                  <c:v>8.7484485360000004E-11</c:v>
                </c:pt>
                <c:pt idx="136351">
                  <c:v>1.4698203349999999E-10</c:v>
                </c:pt>
                <c:pt idx="136352">
                  <c:v>5.4170103330000003E-11</c:v>
                </c:pt>
                <c:pt idx="136353">
                  <c:v>1.582220882E-9</c:v>
                </c:pt>
                <c:pt idx="136354">
                  <c:v>2.319451247E-10</c:v>
                </c:pt>
                <c:pt idx="136355">
                  <c:v>2.3547137569999998E-10</c:v>
                </c:pt>
                <c:pt idx="136356">
                  <c:v>1.926297899E-10</c:v>
                </c:pt>
                <c:pt idx="136357">
                  <c:v>1.1362977079999999E-9</c:v>
                </c:pt>
                <c:pt idx="136358">
                  <c:v>3.7115048059999998E-10</c:v>
                </c:pt>
                <c:pt idx="136359">
                  <c:v>2.5575343240000003E-10</c:v>
                </c:pt>
                <c:pt idx="136360">
                  <c:v>4.2109890929999999E-10</c:v>
                </c:pt>
                <c:pt idx="136361">
                  <c:v>2.382584957E-9</c:v>
                </c:pt>
                <c:pt idx="136362">
                  <c:v>4.3992492550000001E-10</c:v>
                </c:pt>
                <c:pt idx="136363">
                  <c:v>1.9270005030000001E-10</c:v>
                </c:pt>
                <c:pt idx="136364">
                  <c:v>9.3894374080000006E-10</c:v>
                </c:pt>
                <c:pt idx="136365">
                  <c:v>2.151230654E-8</c:v>
                </c:pt>
                <c:pt idx="136366">
                  <c:v>1.44262247E-9</c:v>
                </c:pt>
                <c:pt idx="136367">
                  <c:v>5.3130822009999996E-10</c:v>
                </c:pt>
                <c:pt idx="136368">
                  <c:v>1.052628867E-10</c:v>
                </c:pt>
                <c:pt idx="136369">
                  <c:v>2.627203896E-9</c:v>
                </c:pt>
                <c:pt idx="136370">
                  <c:v>3.9549576050000001E-11</c:v>
                </c:pt>
                <c:pt idx="136371">
                  <c:v>3.9271657009999997E-11</c:v>
                </c:pt>
                <c:pt idx="136372">
                  <c:v>3.6956424100000001E-11</c:v>
                </c:pt>
                <c:pt idx="136373">
                  <c:v>7.3187689220000004E-11</c:v>
                </c:pt>
                <c:pt idx="136374">
                  <c:v>3.2490103860000002E-11</c:v>
                </c:pt>
                <c:pt idx="136375">
                  <c:v>3.1762873659999998E-11</c:v>
                </c:pt>
                <c:pt idx="136376">
                  <c:v>4.8973274010000003E-11</c:v>
                </c:pt>
                <c:pt idx="136377">
                  <c:v>4.7942604360000005E-10</c:v>
                </c:pt>
                <c:pt idx="136378">
                  <c:v>1.611962596E-10</c:v>
                </c:pt>
                <c:pt idx="136379">
                  <c:v>1.724654948E-10</c:v>
                </c:pt>
                <c:pt idx="136380">
                  <c:v>5.2648099119999998E-11</c:v>
                </c:pt>
                <c:pt idx="136381">
                  <c:v>3.711566369E-10</c:v>
                </c:pt>
                <c:pt idx="136382">
                  <c:v>2.3053363099999999E-10</c:v>
                </c:pt>
                <c:pt idx="136383">
                  <c:v>1.6504872149999999E-10</c:v>
                </c:pt>
                <c:pt idx="136384">
                  <c:v>2.4268972190000001E-10</c:v>
                </c:pt>
                <c:pt idx="136385">
                  <c:v>2.3391701579999999E-9</c:v>
                </c:pt>
                <c:pt idx="136386">
                  <c:v>6.0548403999999997E-10</c:v>
                </c:pt>
                <c:pt idx="136387">
                  <c:v>3.846843166E-10</c:v>
                </c:pt>
                <c:pt idx="136388">
                  <c:v>2.8824133909999999E-11</c:v>
                </c:pt>
                <c:pt idx="136389">
                  <c:v>3.5512088820000003E-10</c:v>
                </c:pt>
                <c:pt idx="136390">
                  <c:v>5.9666084769999995E-11</c:v>
                </c:pt>
                <c:pt idx="136391">
                  <c:v>4.1329116220000001E-11</c:v>
                </c:pt>
                <c:pt idx="136392">
                  <c:v>4.4910743039999998E-11</c:v>
                </c:pt>
                <c:pt idx="136393">
                  <c:v>5.4942515000000004E-10</c:v>
                </c:pt>
                <c:pt idx="136394">
                  <c:v>3.6651844899999999E-11</c:v>
                </c:pt>
                <c:pt idx="136395">
                  <c:v>2.3613832310000002E-11</c:v>
                </c:pt>
                <c:pt idx="136396">
                  <c:v>5.3819099170000003E-10</c:v>
                </c:pt>
                <c:pt idx="136397">
                  <c:v>8.8661503529999994E-9</c:v>
                </c:pt>
                <c:pt idx="136398">
                  <c:v>9.4315563220000001E-10</c:v>
                </c:pt>
                <c:pt idx="136399">
                  <c:v>8.4797264330000003E-10</c:v>
                </c:pt>
                <c:pt idx="136400">
                  <c:v>2.5050942709999999E-10</c:v>
                </c:pt>
                <c:pt idx="136401">
                  <c:v>2.406614109E-9</c:v>
                </c:pt>
                <c:pt idx="136402">
                  <c:v>5.6106511159999999E-10</c:v>
                </c:pt>
                <c:pt idx="136403">
                  <c:v>6.1159929519999997E-10</c:v>
                </c:pt>
                <c:pt idx="136404">
                  <c:v>1.969495422E-10</c:v>
                </c:pt>
                <c:pt idx="136405">
                  <c:v>9.5430018269999995E-9</c:v>
                </c:pt>
                <c:pt idx="136406">
                  <c:v>3.9862535819999997E-9</c:v>
                </c:pt>
                <c:pt idx="136407">
                  <c:v>5.273948107E-9</c:v>
                </c:pt>
                <c:pt idx="136408">
                  <c:v>8.2296999069999996E-9</c:v>
                </c:pt>
                <c:pt idx="136409">
                  <c:v>4.5898297880000003E-8</c:v>
                </c:pt>
                <c:pt idx="136410">
                  <c:v>2.837276987E-10</c:v>
                </c:pt>
                <c:pt idx="136411">
                  <c:v>2.7002281469999999E-10</c:v>
                </c:pt>
                <c:pt idx="136412">
                  <c:v>5.085704312E-10</c:v>
                </c:pt>
                <c:pt idx="136413">
                  <c:v>1.1929563449999999E-9</c:v>
                </c:pt>
                <c:pt idx="136414">
                  <c:v>8.1993878660000001E-11</c:v>
                </c:pt>
                <c:pt idx="136415">
                  <c:v>2.2024043639999999E-10</c:v>
                </c:pt>
                <c:pt idx="136416">
                  <c:v>1.6965385190000001E-9</c:v>
                </c:pt>
                <c:pt idx="136417">
                  <c:v>3.5910875529999999E-9</c:v>
                </c:pt>
                <c:pt idx="136418">
                  <c:v>9.2540874800000004E-10</c:v>
                </c:pt>
                <c:pt idx="136419">
                  <c:v>4.8221382130000004E-10</c:v>
                </c:pt>
                <c:pt idx="136420">
                  <c:v>1.64481771E-11</c:v>
                </c:pt>
                <c:pt idx="136421">
                  <c:v>1.169116238E-10</c:v>
                </c:pt>
                <c:pt idx="136422">
                  <c:v>1.054136947E-10</c:v>
                </c:pt>
                <c:pt idx="136423">
                  <c:v>7.9248694779999995E-11</c:v>
                </c:pt>
                <c:pt idx="136424">
                  <c:v>1.3206729879999999E-10</c:v>
                </c:pt>
                <c:pt idx="136425">
                  <c:v>2.9812703720000002E-10</c:v>
                </c:pt>
                <c:pt idx="136426">
                  <c:v>8.0107018559999994E-12</c:v>
                </c:pt>
                <c:pt idx="136427">
                  <c:v>1.6547173190000001E-10</c:v>
                </c:pt>
                <c:pt idx="136428">
                  <c:v>9.133037599E-10</c:v>
                </c:pt>
                <c:pt idx="136429">
                  <c:v>1.8874093349999998E-9</c:v>
                </c:pt>
                <c:pt idx="136430">
                  <c:v>2.065965341E-10</c:v>
                </c:pt>
                <c:pt idx="136431">
                  <c:v>3.6513479700000001E-11</c:v>
                </c:pt>
                <c:pt idx="136432">
                  <c:v>2.1151835330000001E-11</c:v>
                </c:pt>
                <c:pt idx="136433">
                  <c:v>1.705555908E-10</c:v>
                </c:pt>
                <c:pt idx="136434">
                  <c:v>1.082155468E-10</c:v>
                </c:pt>
                <c:pt idx="136435">
                  <c:v>1.4703440639999999E-10</c:v>
                </c:pt>
                <c:pt idx="136436">
                  <c:v>4.0624092419999999E-10</c:v>
                </c:pt>
                <c:pt idx="136437">
                  <c:v>1.8828995920000001E-9</c:v>
                </c:pt>
                <c:pt idx="136438">
                  <c:v>1.1329434750000001E-9</c:v>
                </c:pt>
                <c:pt idx="136439">
                  <c:v>4.4950159619999998E-10</c:v>
                </c:pt>
                <c:pt idx="136440">
                  <c:v>2.6329169419999999E-9</c:v>
                </c:pt>
                <c:pt idx="136441">
                  <c:v>2.9173555809999998E-9</c:v>
                </c:pt>
                <c:pt idx="136442">
                  <c:v>5.6475508509999998E-10</c:v>
                </c:pt>
                <c:pt idx="136443">
                  <c:v>2.725151719E-10</c:v>
                </c:pt>
                <c:pt idx="136444">
                  <c:v>9.7488044590000008E-10</c:v>
                </c:pt>
                <c:pt idx="136445">
                  <c:v>1.1419392250000001E-9</c:v>
                </c:pt>
                <c:pt idx="136446">
                  <c:v>1.4259314599999999E-9</c:v>
                </c:pt>
                <c:pt idx="136447">
                  <c:v>7.9503134750000005E-10</c:v>
                </c:pt>
                <c:pt idx="136448">
                  <c:v>7.6519400609999995E-9</c:v>
                </c:pt>
                <c:pt idx="136449">
                  <c:v>1.6786357169999999E-8</c:v>
                </c:pt>
                <c:pt idx="136450">
                  <c:v>1.685335057E-9</c:v>
                </c:pt>
                <c:pt idx="136451">
                  <c:v>1.9641211519999999E-9</c:v>
                </c:pt>
                <c:pt idx="136452">
                  <c:v>3.9260386879999997E-9</c:v>
                </c:pt>
                <c:pt idx="136453">
                  <c:v>4.4638179589999999E-9</c:v>
                </c:pt>
                <c:pt idx="136454">
                  <c:v>1.1360271590000001E-9</c:v>
                </c:pt>
                <c:pt idx="136455">
                  <c:v>4.8957193189999996E-10</c:v>
                </c:pt>
                <c:pt idx="136456">
                  <c:v>6.0127861679999997E-9</c:v>
                </c:pt>
                <c:pt idx="136457">
                  <c:v>2.596468141E-8</c:v>
                </c:pt>
                <c:pt idx="136458">
                  <c:v>7.4418822909999998E-9</c:v>
                </c:pt>
                <c:pt idx="136459">
                  <c:v>7.4930347840000001E-9</c:v>
                </c:pt>
                <c:pt idx="136460">
                  <c:v>2.6676535040000001E-8</c:v>
                </c:pt>
                <c:pt idx="136461">
                  <c:v>1.6909901040000001E-8</c:v>
                </c:pt>
                <c:pt idx="136462">
                  <c:v>4.8536986310000001E-10</c:v>
                </c:pt>
                <c:pt idx="136463">
                  <c:v>4.1360696990000002E-11</c:v>
                </c:pt>
                <c:pt idx="136464">
                  <c:v>4.2227251530000002E-10</c:v>
                </c:pt>
                <c:pt idx="136465">
                  <c:v>1.0046862799999999E-9</c:v>
                </c:pt>
                <c:pt idx="136466">
                  <c:v>1.4421755760000001E-11</c:v>
                </c:pt>
                <c:pt idx="136467">
                  <c:v>1.230467351E-10</c:v>
                </c:pt>
                <c:pt idx="136468">
                  <c:v>2.3857460480000001E-10</c:v>
                </c:pt>
                <c:pt idx="136469">
                  <c:v>3.9710004479999998E-10</c:v>
                </c:pt>
                <c:pt idx="136470">
                  <c:v>1.110604004E-10</c:v>
                </c:pt>
                <c:pt idx="136471">
                  <c:v>1.3265041360000001E-10</c:v>
                </c:pt>
                <c:pt idx="136472">
                  <c:v>1.6057126969999999E-10</c:v>
                </c:pt>
                <c:pt idx="136473">
                  <c:v>1.881526075E-10</c:v>
                </c:pt>
                <c:pt idx="136474">
                  <c:v>1.9643634249999999E-10</c:v>
                </c:pt>
                <c:pt idx="136475">
                  <c:v>1.444999892E-10</c:v>
                </c:pt>
                <c:pt idx="136476">
                  <c:v>1.798084145E-10</c:v>
                </c:pt>
                <c:pt idx="136477">
                  <c:v>3.4047103600000002E-10</c:v>
                </c:pt>
                <c:pt idx="136478">
                  <c:v>1.493115176E-10</c:v>
                </c:pt>
                <c:pt idx="136479">
                  <c:v>1.5282782219999999E-10</c:v>
                </c:pt>
                <c:pt idx="136480">
                  <c:v>1.3802276170000001E-10</c:v>
                </c:pt>
                <c:pt idx="136481">
                  <c:v>8.9460869690000001E-10</c:v>
                </c:pt>
                <c:pt idx="136482">
                  <c:v>2.8282385110000002E-11</c:v>
                </c:pt>
                <c:pt idx="136483">
                  <c:v>2.7839830990000003E-10</c:v>
                </c:pt>
                <c:pt idx="136484">
                  <c:v>1.2573034249999999E-10</c:v>
                </c:pt>
                <c:pt idx="136485">
                  <c:v>3.7196259479999999E-10</c:v>
                </c:pt>
                <c:pt idx="136486">
                  <c:v>2.4011333939999999E-10</c:v>
                </c:pt>
                <c:pt idx="136487">
                  <c:v>8.7760397200000004E-10</c:v>
                </c:pt>
                <c:pt idx="136488">
                  <c:v>5.1921441700000002E-10</c:v>
                </c:pt>
                <c:pt idx="136489">
                  <c:v>1.9027815270000001E-13</c:v>
                </c:pt>
                <c:pt idx="136490">
                  <c:v>1.2903982709999999E-9</c:v>
                </c:pt>
                <c:pt idx="136491">
                  <c:v>1.6705320159999999E-9</c:v>
                </c:pt>
                <c:pt idx="136492">
                  <c:v>6.0352221569999998E-10</c:v>
                </c:pt>
                <c:pt idx="136493">
                  <c:v>4.2709206489999998E-10</c:v>
                </c:pt>
                <c:pt idx="136494">
                  <c:v>3.2064834009999999E-9</c:v>
                </c:pt>
                <c:pt idx="136495">
                  <c:v>2.3031935720000001E-9</c:v>
                </c:pt>
                <c:pt idx="136496">
                  <c:v>6.8993943729999995E-10</c:v>
                </c:pt>
                <c:pt idx="136497">
                  <c:v>5.3339131119999997E-9</c:v>
                </c:pt>
                <c:pt idx="136498">
                  <c:v>1.0864950210000001E-8</c:v>
                </c:pt>
                <c:pt idx="136499">
                  <c:v>1.116631511E-8</c:v>
                </c:pt>
                <c:pt idx="136500">
                  <c:v>1.1077012910000001E-7</c:v>
                </c:pt>
                <c:pt idx="136501">
                  <c:v>4.3176231369999999E-8</c:v>
                </c:pt>
                <c:pt idx="136502">
                  <c:v>4.2364826429999996E-9</c:v>
                </c:pt>
                <c:pt idx="136503">
                  <c:v>6.109646885E-9</c:v>
                </c:pt>
                <c:pt idx="136504">
                  <c:v>3.205694161E-9</c:v>
                </c:pt>
                <c:pt idx="136505">
                  <c:v>4.2406522489999998E-11</c:v>
                </c:pt>
                <c:pt idx="136506">
                  <c:v>1.4688720289999999E-9</c:v>
                </c:pt>
                <c:pt idx="136507">
                  <c:v>1.9330766020000002E-9</c:v>
                </c:pt>
                <c:pt idx="136508">
                  <c:v>2.613659685E-9</c:v>
                </c:pt>
                <c:pt idx="136509">
                  <c:v>1.8004930700000001E-9</c:v>
                </c:pt>
                <c:pt idx="136510">
                  <c:v>1.293444519E-9</c:v>
                </c:pt>
                <c:pt idx="136511">
                  <c:v>2.0292900130000001E-10</c:v>
                </c:pt>
                <c:pt idx="136512">
                  <c:v>1.236331868E-9</c:v>
                </c:pt>
                <c:pt idx="136513">
                  <c:v>8.627306343E-11</c:v>
                </c:pt>
                <c:pt idx="136514">
                  <c:v>3.0261460000000002E-10</c:v>
                </c:pt>
                <c:pt idx="136515">
                  <c:v>2.6650450210000001E-11</c:v>
                </c:pt>
                <c:pt idx="136516">
                  <c:v>2.6526303140000001E-10</c:v>
                </c:pt>
                <c:pt idx="136517">
                  <c:v>1.637902589E-10</c:v>
                </c:pt>
                <c:pt idx="136518">
                  <c:v>8.2627122810000003E-11</c:v>
                </c:pt>
                <c:pt idx="136519">
                  <c:v>7.6530009699999996E-11</c:v>
                </c:pt>
                <c:pt idx="136520">
                  <c:v>2.6234448120000001E-10</c:v>
                </c:pt>
                <c:pt idx="136521">
                  <c:v>1.1730939009999999E-10</c:v>
                </c:pt>
                <c:pt idx="136522">
                  <c:v>1.078722105E-10</c:v>
                </c:pt>
                <c:pt idx="136523">
                  <c:v>1.1961009620000001E-10</c:v>
                </c:pt>
                <c:pt idx="136524">
                  <c:v>9.6915453719999995E-11</c:v>
                </c:pt>
                <c:pt idx="136525">
                  <c:v>1.107606174E-10</c:v>
                </c:pt>
                <c:pt idx="136526">
                  <c:v>8.729613347E-11</c:v>
                </c:pt>
                <c:pt idx="136527">
                  <c:v>3.4044651870000001E-11</c:v>
                </c:pt>
                <c:pt idx="136528">
                  <c:v>6.1084959649999996E-11</c:v>
                </c:pt>
                <c:pt idx="136529">
                  <c:v>1.2881219279999999E-10</c:v>
                </c:pt>
                <c:pt idx="136530">
                  <c:v>5.150652467E-11</c:v>
                </c:pt>
                <c:pt idx="136531">
                  <c:v>4.8330388839999998E-10</c:v>
                </c:pt>
                <c:pt idx="136532">
                  <c:v>5.5496170810000001E-9</c:v>
                </c:pt>
                <c:pt idx="136533">
                  <c:v>8.5676523100000002E-10</c:v>
                </c:pt>
                <c:pt idx="136534">
                  <c:v>5.7630962080000002E-11</c:v>
                </c:pt>
                <c:pt idx="136535">
                  <c:v>4.621998678E-10</c:v>
                </c:pt>
                <c:pt idx="136536">
                  <c:v>2.35191859E-9</c:v>
                </c:pt>
                <c:pt idx="136537">
                  <c:v>2.0204889269999999E-10</c:v>
                </c:pt>
                <c:pt idx="136538">
                  <c:v>7.9094472539999995E-10</c:v>
                </c:pt>
                <c:pt idx="136539">
                  <c:v>2.5577810089999998E-9</c:v>
                </c:pt>
                <c:pt idx="136540">
                  <c:v>6.418458882E-8</c:v>
                </c:pt>
                <c:pt idx="136541">
                  <c:v>1.479824039E-8</c:v>
                </c:pt>
                <c:pt idx="136542">
                  <c:v>2.126218713E-9</c:v>
                </c:pt>
                <c:pt idx="136543">
                  <c:v>6.7289189410000004E-9</c:v>
                </c:pt>
                <c:pt idx="136544">
                  <c:v>3.2192607600000003E-8</c:v>
                </c:pt>
                <c:pt idx="136545">
                  <c:v>1.0975298880000001E-9</c:v>
                </c:pt>
                <c:pt idx="136546">
                  <c:v>1.392280088E-9</c:v>
                </c:pt>
                <c:pt idx="136547">
                  <c:v>2.4619170319999998E-9</c:v>
                </c:pt>
                <c:pt idx="136548">
                  <c:v>1.195385648E-8</c:v>
                </c:pt>
                <c:pt idx="136549">
                  <c:v>3.4348140750000001E-9</c:v>
                </c:pt>
                <c:pt idx="136550">
                  <c:v>4.5987536090000001E-9</c:v>
                </c:pt>
                <c:pt idx="136551">
                  <c:v>3.9990398380000001E-9</c:v>
                </c:pt>
                <c:pt idx="136552">
                  <c:v>6.1137920399999996E-8</c:v>
                </c:pt>
                <c:pt idx="136553">
                  <c:v>3.294872263E-9</c:v>
                </c:pt>
                <c:pt idx="136554">
                  <c:v>5.1483851090000004E-10</c:v>
                </c:pt>
                <c:pt idx="136555">
                  <c:v>1.341396892E-9</c:v>
                </c:pt>
                <c:pt idx="136556">
                  <c:v>8.8642279950000002E-10</c:v>
                </c:pt>
                <c:pt idx="136557">
                  <c:v>2.399484157E-10</c:v>
                </c:pt>
                <c:pt idx="136558">
                  <c:v>4.8918239230000005E-10</c:v>
                </c:pt>
                <c:pt idx="136559">
                  <c:v>4.5908744080000001E-10</c:v>
                </c:pt>
                <c:pt idx="136560">
                  <c:v>3.771575427E-9</c:v>
                </c:pt>
                <c:pt idx="136561">
                  <c:v>2.8530300429999999E-10</c:v>
                </c:pt>
                <c:pt idx="136562">
                  <c:v>1.3193477350000001E-10</c:v>
                </c:pt>
                <c:pt idx="136563">
                  <c:v>3.836845164E-10</c:v>
                </c:pt>
                <c:pt idx="136564">
                  <c:v>7.2358609120000005E-10</c:v>
                </c:pt>
                <c:pt idx="136565">
                  <c:v>1.050441649E-10</c:v>
                </c:pt>
                <c:pt idx="136566">
                  <c:v>7.315704449E-11</c:v>
                </c:pt>
                <c:pt idx="136567">
                  <c:v>5.418257664E-11</c:v>
                </c:pt>
                <c:pt idx="136568">
                  <c:v>4.6141364879999999E-11</c:v>
                </c:pt>
                <c:pt idx="136569">
                  <c:v>4.0606424510000003E-11</c:v>
                </c:pt>
                <c:pt idx="136570">
                  <c:v>4.141926173E-11</c:v>
                </c:pt>
                <c:pt idx="136571">
                  <c:v>3.837360396E-11</c:v>
                </c:pt>
                <c:pt idx="136572">
                  <c:v>1.462643348E-10</c:v>
                </c:pt>
                <c:pt idx="136573">
                  <c:v>8.5135000859999997E-12</c:v>
                </c:pt>
                <c:pt idx="136574">
                  <c:v>8.0819096429999999E-11</c:v>
                </c:pt>
                <c:pt idx="136575">
                  <c:v>1.164872046E-10</c:v>
                </c:pt>
                <c:pt idx="136576">
                  <c:v>1.190456762E-11</c:v>
                </c:pt>
                <c:pt idx="136577">
                  <c:v>3.1371774350000002E-11</c:v>
                </c:pt>
                <c:pt idx="136578">
                  <c:v>1.6059575580000001E-10</c:v>
                </c:pt>
                <c:pt idx="136579">
                  <c:v>1.578626115E-10</c:v>
                </c:pt>
                <c:pt idx="136580">
                  <c:v>2.255441739E-9</c:v>
                </c:pt>
                <c:pt idx="136581">
                  <c:v>3.6322060959999999E-11</c:v>
                </c:pt>
                <c:pt idx="136582">
                  <c:v>3.6167911380000001E-10</c:v>
                </c:pt>
                <c:pt idx="136583">
                  <c:v>1.1428052449999999E-9</c:v>
                </c:pt>
                <c:pt idx="136584">
                  <c:v>1.316393163E-8</c:v>
                </c:pt>
                <c:pt idx="136585">
                  <c:v>7.8448932739999996E-10</c:v>
                </c:pt>
                <c:pt idx="136586">
                  <c:v>6.2824232180000001E-10</c:v>
                </c:pt>
                <c:pt idx="136587">
                  <c:v>4.3557075529999998E-10</c:v>
                </c:pt>
                <c:pt idx="136588">
                  <c:v>2.1722249580000001E-9</c:v>
                </c:pt>
                <c:pt idx="136589">
                  <c:v>8.4460868929999996E-10</c:v>
                </c:pt>
                <c:pt idx="136590">
                  <c:v>1.10405754E-9</c:v>
                </c:pt>
                <c:pt idx="136591">
                  <c:v>5.6520108550000002E-10</c:v>
                </c:pt>
                <c:pt idx="136592">
                  <c:v>2.0344791E-7</c:v>
                </c:pt>
                <c:pt idx="136593">
                  <c:v>1.5528088549999999E-9</c:v>
                </c:pt>
                <c:pt idx="136594">
                  <c:v>6.5512605839999996E-10</c:v>
                </c:pt>
                <c:pt idx="136595">
                  <c:v>2.1087152800000002E-9</c:v>
                </c:pt>
                <c:pt idx="136596">
                  <c:v>1.0662535150000001E-8</c:v>
                </c:pt>
                <c:pt idx="136597">
                  <c:v>3.4469088060000002E-10</c:v>
                </c:pt>
                <c:pt idx="136598">
                  <c:v>4.152422564E-10</c:v>
                </c:pt>
                <c:pt idx="136599">
                  <c:v>6.1725379559999997E-10</c:v>
                </c:pt>
                <c:pt idx="136600">
                  <c:v>2.2374646789999999E-9</c:v>
                </c:pt>
                <c:pt idx="136601">
                  <c:v>2.0028223079999999E-10</c:v>
                </c:pt>
                <c:pt idx="136602">
                  <c:v>2.1040745680000001E-10</c:v>
                </c:pt>
                <c:pt idx="136603">
                  <c:v>3.1989968919999999E-10</c:v>
                </c:pt>
                <c:pt idx="136604">
                  <c:v>3.048240661E-9</c:v>
                </c:pt>
                <c:pt idx="136605">
                  <c:v>1.1794077330000001E-10</c:v>
                </c:pt>
                <c:pt idx="136606">
                  <c:v>7.8188512289999995E-11</c:v>
                </c:pt>
                <c:pt idx="136607">
                  <c:v>4.0578253070000001E-11</c:v>
                </c:pt>
                <c:pt idx="136608">
                  <c:v>3.6567036129999999E-10</c:v>
                </c:pt>
                <c:pt idx="136609">
                  <c:v>1.6328656880000001E-11</c:v>
                </c:pt>
                <c:pt idx="136610">
                  <c:v>8.4353889899999998E-12</c:v>
                </c:pt>
                <c:pt idx="136611">
                  <c:v>2.3546087119999999E-12</c:v>
                </c:pt>
                <c:pt idx="136612">
                  <c:v>7.4221804240000003E-11</c:v>
                </c:pt>
                <c:pt idx="136613">
                  <c:v>7.6774562560000002E-13</c:v>
                </c:pt>
                <c:pt idx="136614">
                  <c:v>1.8689513970000001E-12</c:v>
                </c:pt>
                <c:pt idx="136615">
                  <c:v>3.628959385E-12</c:v>
                </c:pt>
                <c:pt idx="136616">
                  <c:v>1.5723462429999999E-10</c:v>
                </c:pt>
                <c:pt idx="136617">
                  <c:v>2.5364598650000001E-12</c:v>
                </c:pt>
                <c:pt idx="136618">
                  <c:v>1.486100875E-12</c:v>
                </c:pt>
                <c:pt idx="136619">
                  <c:v>4.8147031799999997E-13</c:v>
                </c:pt>
                <c:pt idx="136620">
                  <c:v>3.3542013369999999E-15</c:v>
                </c:pt>
                <c:pt idx="136621">
                  <c:v>8.0078882400000002E-13</c:v>
                </c:pt>
                <c:pt idx="136622">
                  <c:v>3.4977852650000002E-12</c:v>
                </c:pt>
                <c:pt idx="136623">
                  <c:v>8.2074472790000005E-12</c:v>
                </c:pt>
                <c:pt idx="136624">
                  <c:v>1.9963565300000001E-10</c:v>
                </c:pt>
                <c:pt idx="136625">
                  <c:v>3.980365779E-11</c:v>
                </c:pt>
                <c:pt idx="136626">
                  <c:v>5.0608005740000001E-11</c:v>
                </c:pt>
                <c:pt idx="136627">
                  <c:v>7.1864313280000004E-11</c:v>
                </c:pt>
                <c:pt idx="136628">
                  <c:v>2.3090199070000001E-9</c:v>
                </c:pt>
                <c:pt idx="136629">
                  <c:v>1.9044942809999999E-10</c:v>
                </c:pt>
                <c:pt idx="136630">
                  <c:v>1.6114813809999999E-10</c:v>
                </c:pt>
                <c:pt idx="136631">
                  <c:v>3.528788113E-10</c:v>
                </c:pt>
                <c:pt idx="136632">
                  <c:v>7.0828038579999997E-8</c:v>
                </c:pt>
                <c:pt idx="136633">
                  <c:v>1.431933742E-9</c:v>
                </c:pt>
                <c:pt idx="136634">
                  <c:v>1.1006851770000001E-9</c:v>
                </c:pt>
                <c:pt idx="136635">
                  <c:v>1.3473166029999999E-10</c:v>
                </c:pt>
                <c:pt idx="136636">
                  <c:v>7.1592126339999995E-8</c:v>
                </c:pt>
                <c:pt idx="136637">
                  <c:v>2.307213103E-10</c:v>
                </c:pt>
                <c:pt idx="136638">
                  <c:v>4.3071045270000002E-10</c:v>
                </c:pt>
                <c:pt idx="136639">
                  <c:v>2.3188423279999999E-10</c:v>
                </c:pt>
                <c:pt idx="136640">
                  <c:v>1.169894878E-8</c:v>
                </c:pt>
                <c:pt idx="136641">
                  <c:v>3.0619253510000001E-10</c:v>
                </c:pt>
                <c:pt idx="136642">
                  <c:v>3.562936509E-10</c:v>
                </c:pt>
                <c:pt idx="136643">
                  <c:v>7.706278169E-10</c:v>
                </c:pt>
                <c:pt idx="136644">
                  <c:v>1.7794902919999998E-8</c:v>
                </c:pt>
                <c:pt idx="136645">
                  <c:v>9.3732961150000005E-10</c:v>
                </c:pt>
                <c:pt idx="136646">
                  <c:v>4.6296779400000001E-10</c:v>
                </c:pt>
                <c:pt idx="136647">
                  <c:v>1.844731547E-10</c:v>
                </c:pt>
                <c:pt idx="136648">
                  <c:v>3.4604534339999999E-9</c:v>
                </c:pt>
                <c:pt idx="136649">
                  <c:v>4.1444053570000001E-10</c:v>
                </c:pt>
                <c:pt idx="136650">
                  <c:v>2.075466125E-10</c:v>
                </c:pt>
                <c:pt idx="136651">
                  <c:v>2.1696070290000001E-10</c:v>
                </c:pt>
                <c:pt idx="136652">
                  <c:v>7.5200152619999997E-9</c:v>
                </c:pt>
                <c:pt idx="136653">
                  <c:v>4.6506934029999999E-10</c:v>
                </c:pt>
                <c:pt idx="136654">
                  <c:v>2.8499871500000001E-10</c:v>
                </c:pt>
                <c:pt idx="136655">
                  <c:v>3.9198429569999997E-11</c:v>
                </c:pt>
                <c:pt idx="136656">
                  <c:v>7.4020728690000003E-10</c:v>
                </c:pt>
                <c:pt idx="136657">
                  <c:v>2.9552906170000002E-11</c:v>
                </c:pt>
                <c:pt idx="136658">
                  <c:v>2.630656087E-11</c:v>
                </c:pt>
                <c:pt idx="136659">
                  <c:v>2.81985278E-11</c:v>
                </c:pt>
                <c:pt idx="136660">
                  <c:v>1.9882226969999999E-10</c:v>
                </c:pt>
                <c:pt idx="136661">
                  <c:v>2.4833925890000001E-11</c:v>
                </c:pt>
                <c:pt idx="136662">
                  <c:v>2.619418248E-11</c:v>
                </c:pt>
                <c:pt idx="136663">
                  <c:v>4.6820376440000002E-11</c:v>
                </c:pt>
                <c:pt idx="136664">
                  <c:v>2.2481154060000001E-9</c:v>
                </c:pt>
                <c:pt idx="136665">
                  <c:v>2.064097509E-11</c:v>
                </c:pt>
                <c:pt idx="136666">
                  <c:v>2.6683188490000001E-11</c:v>
                </c:pt>
                <c:pt idx="136667">
                  <c:v>4.8889823419999999E-11</c:v>
                </c:pt>
                <c:pt idx="136668">
                  <c:v>1.575760686E-10</c:v>
                </c:pt>
                <c:pt idx="136669">
                  <c:v>3.7055187069999997E-11</c:v>
                </c:pt>
                <c:pt idx="136670">
                  <c:v>6.2200603609999995E-11</c:v>
                </c:pt>
                <c:pt idx="136671">
                  <c:v>9.4932474859999994E-11</c:v>
                </c:pt>
                <c:pt idx="136672">
                  <c:v>5.562308183E-10</c:v>
                </c:pt>
                <c:pt idx="136673">
                  <c:v>5.6704531859999998E-10</c:v>
                </c:pt>
                <c:pt idx="136674">
                  <c:v>3.5501975909999999E-10</c:v>
                </c:pt>
                <c:pt idx="136675">
                  <c:v>4.562688459E-10</c:v>
                </c:pt>
                <c:pt idx="136676">
                  <c:v>1.943839676E-8</c:v>
                </c:pt>
                <c:pt idx="136677">
                  <c:v>2.0786251270000001E-10</c:v>
                </c:pt>
                <c:pt idx="136678">
                  <c:v>6.9024592120000001E-10</c:v>
                </c:pt>
                <c:pt idx="136679">
                  <c:v>1.0309067430000001E-9</c:v>
                </c:pt>
                <c:pt idx="136680">
                  <c:v>2.2031902889999998E-9</c:v>
                </c:pt>
                <c:pt idx="136681">
                  <c:v>5.599857104E-10</c:v>
                </c:pt>
                <c:pt idx="136682">
                  <c:v>1.136482829E-9</c:v>
                </c:pt>
                <c:pt idx="136683">
                  <c:v>5.559728388E-9</c:v>
                </c:pt>
                <c:pt idx="136684">
                  <c:v>6.8288137190000002E-8</c:v>
                </c:pt>
                <c:pt idx="136685">
                  <c:v>7.1580659499999998E-9</c:v>
                </c:pt>
                <c:pt idx="136686">
                  <c:v>2.4593248060000001E-9</c:v>
                </c:pt>
                <c:pt idx="136687">
                  <c:v>2.3614399140000001E-9</c:v>
                </c:pt>
                <c:pt idx="136688">
                  <c:v>9.4293298430000003E-9</c:v>
                </c:pt>
                <c:pt idx="136689">
                  <c:v>1.0101674309999999E-9</c:v>
                </c:pt>
                <c:pt idx="136690">
                  <c:v>3.207360812E-10</c:v>
                </c:pt>
                <c:pt idx="136691">
                  <c:v>4.901194445E-10</c:v>
                </c:pt>
                <c:pt idx="136692">
                  <c:v>3.9111564949999998E-9</c:v>
                </c:pt>
                <c:pt idx="136693">
                  <c:v>1.323225992E-9</c:v>
                </c:pt>
                <c:pt idx="136694">
                  <c:v>7.7405963829999998E-10</c:v>
                </c:pt>
                <c:pt idx="136695">
                  <c:v>2.8923835720000002E-9</c:v>
                </c:pt>
                <c:pt idx="136696">
                  <c:v>1.5443167669999999E-8</c:v>
                </c:pt>
                <c:pt idx="136697">
                  <c:v>4.6467905879999998E-10</c:v>
                </c:pt>
                <c:pt idx="136698">
                  <c:v>1.116115709E-10</c:v>
                </c:pt>
                <c:pt idx="136699">
                  <c:v>2.8668691459999998E-11</c:v>
                </c:pt>
                <c:pt idx="136700">
                  <c:v>4.0840144290000001E-10</c:v>
                </c:pt>
                <c:pt idx="136701">
                  <c:v>1.010531376E-10</c:v>
                </c:pt>
                <c:pt idx="136702">
                  <c:v>1.537198459E-10</c:v>
                </c:pt>
                <c:pt idx="136703">
                  <c:v>4.351371489E-10</c:v>
                </c:pt>
                <c:pt idx="136704">
                  <c:v>2.4080511209999999E-9</c:v>
                </c:pt>
                <c:pt idx="136705">
                  <c:v>1.386278249E-9</c:v>
                </c:pt>
                <c:pt idx="136706">
                  <c:v>5.6954158860000005E-10</c:v>
                </c:pt>
                <c:pt idx="136707">
                  <c:v>7.9351741779999999E-10</c:v>
                </c:pt>
                <c:pt idx="136708">
                  <c:v>2.9951327740000001E-9</c:v>
                </c:pt>
                <c:pt idx="136709">
                  <c:v>4.9684574030000005E-10</c:v>
                </c:pt>
                <c:pt idx="136710">
                  <c:v>3.5981564520000001E-10</c:v>
                </c:pt>
                <c:pt idx="136711">
                  <c:v>3.4939180070000002E-10</c:v>
                </c:pt>
                <c:pt idx="136712">
                  <c:v>2.4148915120000001E-10</c:v>
                </c:pt>
                <c:pt idx="136713">
                  <c:v>6.6266959959999999E-10</c:v>
                </c:pt>
                <c:pt idx="136714">
                  <c:v>1.338623392E-10</c:v>
                </c:pt>
                <c:pt idx="136715">
                  <c:v>5.3386788919999997E-10</c:v>
                </c:pt>
                <c:pt idx="136716">
                  <c:v>5.6507766629999996E-10</c:v>
                </c:pt>
                <c:pt idx="136717">
                  <c:v>3.116025402E-10</c:v>
                </c:pt>
                <c:pt idx="136718">
                  <c:v>2.3669070410000001E-10</c:v>
                </c:pt>
                <c:pt idx="136719">
                  <c:v>1.833512248E-10</c:v>
                </c:pt>
                <c:pt idx="136720">
                  <c:v>6.699015332E-11</c:v>
                </c:pt>
                <c:pt idx="136721">
                  <c:v>2.1925297449999999E-10</c:v>
                </c:pt>
                <c:pt idx="136722">
                  <c:v>3.4078153520000002E-10</c:v>
                </c:pt>
                <c:pt idx="136723">
                  <c:v>1.2877164639999999E-9</c:v>
                </c:pt>
                <c:pt idx="136724">
                  <c:v>6.574042654E-9</c:v>
                </c:pt>
                <c:pt idx="136725">
                  <c:v>5.0380643790000002E-9</c:v>
                </c:pt>
                <c:pt idx="136726">
                  <c:v>5.3599496770000001E-9</c:v>
                </c:pt>
                <c:pt idx="136727">
                  <c:v>9.9021570020000006E-9</c:v>
                </c:pt>
                <c:pt idx="136728">
                  <c:v>3.0944141609999999E-8</c:v>
                </c:pt>
                <c:pt idx="136729">
                  <c:v>3.8119996830000002E-10</c:v>
                </c:pt>
                <c:pt idx="136730">
                  <c:v>1.6926594199999999E-9</c:v>
                </c:pt>
                <c:pt idx="136731">
                  <c:v>2.222987737E-10</c:v>
                </c:pt>
                <c:pt idx="136732">
                  <c:v>2.6749749330000002E-9</c:v>
                </c:pt>
                <c:pt idx="136733">
                  <c:v>1.5897464110000001E-9</c:v>
                </c:pt>
                <c:pt idx="136734">
                  <c:v>1.849079741E-9</c:v>
                </c:pt>
                <c:pt idx="136735">
                  <c:v>3.9180291580000002E-10</c:v>
                </c:pt>
                <c:pt idx="136736">
                  <c:v>2.5471258900000002E-9</c:v>
                </c:pt>
                <c:pt idx="136737">
                  <c:v>1.2653699029999999E-9</c:v>
                </c:pt>
                <c:pt idx="136738">
                  <c:v>1.9105622129999998E-9</c:v>
                </c:pt>
                <c:pt idx="136739">
                  <c:v>2.254107867E-9</c:v>
                </c:pt>
                <c:pt idx="136740">
                  <c:v>1.8005003629999999E-9</c:v>
                </c:pt>
                <c:pt idx="136741">
                  <c:v>1.618058364E-9</c:v>
                </c:pt>
                <c:pt idx="136742">
                  <c:v>6.4656248280000004E-10</c:v>
                </c:pt>
                <c:pt idx="136743">
                  <c:v>9.1549844650000001E-10</c:v>
                </c:pt>
                <c:pt idx="136744">
                  <c:v>2.2312202229999999E-9</c:v>
                </c:pt>
                <c:pt idx="136745">
                  <c:v>6.5376972159999995E-10</c:v>
                </c:pt>
                <c:pt idx="136746">
                  <c:v>1.8004338579999999E-10</c:v>
                </c:pt>
                <c:pt idx="136747">
                  <c:v>5.7718935499999997E-10</c:v>
                </c:pt>
                <c:pt idx="136748">
                  <c:v>3.9016953109999996E-9</c:v>
                </c:pt>
                <c:pt idx="136749">
                  <c:v>1.1803929480000001E-10</c:v>
                </c:pt>
                <c:pt idx="136750">
                  <c:v>2.9710756979999998E-10</c:v>
                </c:pt>
                <c:pt idx="136751">
                  <c:v>1.7099309909999999E-10</c:v>
                </c:pt>
                <c:pt idx="136752">
                  <c:v>1.340765431E-9</c:v>
                </c:pt>
                <c:pt idx="136753">
                  <c:v>1.5142126669999999E-10</c:v>
                </c:pt>
                <c:pt idx="136754">
                  <c:v>1.0299704089999999E-9</c:v>
                </c:pt>
                <c:pt idx="136755">
                  <c:v>7.609403251E-10</c:v>
                </c:pt>
                <c:pt idx="136756">
                  <c:v>4.9136753500000001E-11</c:v>
                </c:pt>
                <c:pt idx="136757">
                  <c:v>1.2262042779999999E-9</c:v>
                </c:pt>
                <c:pt idx="136758">
                  <c:v>1.6061789200000001E-9</c:v>
                </c:pt>
                <c:pt idx="136759">
                  <c:v>3.5503029689999999E-10</c:v>
                </c:pt>
                <c:pt idx="136760">
                  <c:v>4.7442306350000002E-11</c:v>
                </c:pt>
                <c:pt idx="136761">
                  <c:v>1.7173781980000001E-9</c:v>
                </c:pt>
                <c:pt idx="136762">
                  <c:v>1.3881153190000001E-9</c:v>
                </c:pt>
                <c:pt idx="136763">
                  <c:v>4.300718649E-10</c:v>
                </c:pt>
                <c:pt idx="136764">
                  <c:v>9.3749156429999994E-10</c:v>
                </c:pt>
                <c:pt idx="136765">
                  <c:v>2.1257113539999999E-9</c:v>
                </c:pt>
                <c:pt idx="136766">
                  <c:v>9.4696289539999991E-10</c:v>
                </c:pt>
                <c:pt idx="136767">
                  <c:v>5.3209615130000001E-10</c:v>
                </c:pt>
                <c:pt idx="136768">
                  <c:v>2.5791274589999998E-10</c:v>
                </c:pt>
                <c:pt idx="136769">
                  <c:v>3.5184134089999998E-10</c:v>
                </c:pt>
                <c:pt idx="136770">
                  <c:v>6.9166987970000006E-11</c:v>
                </c:pt>
                <c:pt idx="136771">
                  <c:v>8.1915419740000001E-11</c:v>
                </c:pt>
                <c:pt idx="136772">
                  <c:v>5.5442586729999999E-10</c:v>
                </c:pt>
                <c:pt idx="136773">
                  <c:v>6.9683769879999995E-11</c:v>
                </c:pt>
                <c:pt idx="136774">
                  <c:v>1.004494195E-10</c:v>
                </c:pt>
                <c:pt idx="136775">
                  <c:v>9.5418981129999992E-10</c:v>
                </c:pt>
                <c:pt idx="136776">
                  <c:v>8.6224008920000003E-10</c:v>
                </c:pt>
                <c:pt idx="136777">
                  <c:v>8.8257297270000001E-10</c:v>
                </c:pt>
                <c:pt idx="136778">
                  <c:v>1.849015914E-9</c:v>
                </c:pt>
                <c:pt idx="136779">
                  <c:v>2.3820325859999999E-9</c:v>
                </c:pt>
                <c:pt idx="136780">
                  <c:v>1.2692128739999999E-9</c:v>
                </c:pt>
                <c:pt idx="136781">
                  <c:v>4.5792202079999998E-10</c:v>
                </c:pt>
                <c:pt idx="136782">
                  <c:v>1.4732849710000001E-9</c:v>
                </c:pt>
                <c:pt idx="136783">
                  <c:v>4.660660189E-10</c:v>
                </c:pt>
                <c:pt idx="136784">
                  <c:v>2.954042405E-11</c:v>
                </c:pt>
                <c:pt idx="136785">
                  <c:v>1.548792632E-9</c:v>
                </c:pt>
                <c:pt idx="136786">
                  <c:v>2.8934463270000001E-9</c:v>
                </c:pt>
                <c:pt idx="136787">
                  <c:v>8.3766771129999994E-9</c:v>
                </c:pt>
                <c:pt idx="136788">
                  <c:v>5.7961085749999997E-9</c:v>
                </c:pt>
                <c:pt idx="136789">
                  <c:v>1.15844741E-11</c:v>
                </c:pt>
                <c:pt idx="136790">
                  <c:v>3.420527421E-10</c:v>
                </c:pt>
                <c:pt idx="136791">
                  <c:v>2.3286783110000002E-10</c:v>
                </c:pt>
                <c:pt idx="136792">
                  <c:v>3.853872394E-10</c:v>
                </c:pt>
                <c:pt idx="136793">
                  <c:v>3.6073168270000002E-10</c:v>
                </c:pt>
                <c:pt idx="136794">
                  <c:v>1.7861448520000001E-10</c:v>
                </c:pt>
                <c:pt idx="136795">
                  <c:v>5.4410154830000001E-10</c:v>
                </c:pt>
                <c:pt idx="136796">
                  <c:v>2.8091225240000002E-9</c:v>
                </c:pt>
                <c:pt idx="136797">
                  <c:v>1.0553896709999999E-9</c:v>
                </c:pt>
                <c:pt idx="136798">
                  <c:v>1.8797269379999998E-9</c:v>
                </c:pt>
                <c:pt idx="136799">
                  <c:v>2.1029464930000001E-8</c:v>
                </c:pt>
                <c:pt idx="136800">
                  <c:v>4.808035258E-9</c:v>
                </c:pt>
                <c:pt idx="136801">
                  <c:v>6.9104518209999996E-10</c:v>
                </c:pt>
                <c:pt idx="136802">
                  <c:v>6.3232365609999997E-10</c:v>
                </c:pt>
                <c:pt idx="136803">
                  <c:v>4.6399605949999996E-9</c:v>
                </c:pt>
                <c:pt idx="136804">
                  <c:v>8.4447124490000001E-10</c:v>
                </c:pt>
                <c:pt idx="136805">
                  <c:v>7.9249049189999999E-10</c:v>
                </c:pt>
                <c:pt idx="136806">
                  <c:v>3.2767381479999999E-9</c:v>
                </c:pt>
                <c:pt idx="136807">
                  <c:v>5.031570901E-8</c:v>
                </c:pt>
                <c:pt idx="136808">
                  <c:v>2.4089741969999999E-8</c:v>
                </c:pt>
                <c:pt idx="136809">
                  <c:v>2.9905760410000001E-9</c:v>
                </c:pt>
                <c:pt idx="136810">
                  <c:v>3.0373528789999999E-9</c:v>
                </c:pt>
                <c:pt idx="136811">
                  <c:v>1.012775698E-8</c:v>
                </c:pt>
                <c:pt idx="136812">
                  <c:v>1.3843634419999999E-10</c:v>
                </c:pt>
                <c:pt idx="136813">
                  <c:v>1.5647534619999999E-10</c:v>
                </c:pt>
                <c:pt idx="136814">
                  <c:v>4.4049016479999999E-10</c:v>
                </c:pt>
                <c:pt idx="136815">
                  <c:v>1.30314768E-9</c:v>
                </c:pt>
                <c:pt idx="136816">
                  <c:v>4.251117713E-11</c:v>
                </c:pt>
                <c:pt idx="136817">
                  <c:v>3.4259583170000001E-10</c:v>
                </c:pt>
                <c:pt idx="136818">
                  <c:v>2.694626666E-10</c:v>
                </c:pt>
                <c:pt idx="136819">
                  <c:v>1.2923511219999999E-9</c:v>
                </c:pt>
                <c:pt idx="136820">
                  <c:v>1.4019298300000001E-10</c:v>
                </c:pt>
                <c:pt idx="136821">
                  <c:v>6.5432555360000002E-10</c:v>
                </c:pt>
                <c:pt idx="136822">
                  <c:v>2.6353253989999998E-10</c:v>
                </c:pt>
                <c:pt idx="136823">
                  <c:v>9.0887754699999998E-10</c:v>
                </c:pt>
                <c:pt idx="136824">
                  <c:v>1.378912157E-10</c:v>
                </c:pt>
                <c:pt idx="136825">
                  <c:v>5.0930570280000001E-10</c:v>
                </c:pt>
                <c:pt idx="136826">
                  <c:v>5.6114353159999998E-12</c:v>
                </c:pt>
                <c:pt idx="136827">
                  <c:v>8.8316433850000008E-9</c:v>
                </c:pt>
                <c:pt idx="136828">
                  <c:v>1.9067048909999998E-9</c:v>
                </c:pt>
                <c:pt idx="136829">
                  <c:v>1.2962965610000001E-9</c:v>
                </c:pt>
                <c:pt idx="136830">
                  <c:v>7.4592584000000001E-10</c:v>
                </c:pt>
                <c:pt idx="136831">
                  <c:v>2.110241647E-9</c:v>
                </c:pt>
                <c:pt idx="136832">
                  <c:v>2.5322059509999998E-10</c:v>
                </c:pt>
                <c:pt idx="136833">
                  <c:v>5.5985495979999997E-11</c:v>
                </c:pt>
                <c:pt idx="136834">
                  <c:v>1.0343768829999999E-10</c:v>
                </c:pt>
                <c:pt idx="136835">
                  <c:v>2.060472121E-10</c:v>
                </c:pt>
                <c:pt idx="136836">
                  <c:v>3.3540305500000001E-10</c:v>
                </c:pt>
                <c:pt idx="136837">
                  <c:v>6.7171993969999997E-10</c:v>
                </c:pt>
                <c:pt idx="136838">
                  <c:v>3.1681057970000001E-10</c:v>
                </c:pt>
                <c:pt idx="136839">
                  <c:v>1.8807581829999999E-8</c:v>
                </c:pt>
                <c:pt idx="136840">
                  <c:v>2.1139303349999999E-9</c:v>
                </c:pt>
                <c:pt idx="136841">
                  <c:v>1.55776032E-9</c:v>
                </c:pt>
                <c:pt idx="136842">
                  <c:v>3.3333039140000001E-9</c:v>
                </c:pt>
                <c:pt idx="136843">
                  <c:v>3.4225384829999998E-10</c:v>
                </c:pt>
                <c:pt idx="136844">
                  <c:v>2.0240008029999999E-10</c:v>
                </c:pt>
                <c:pt idx="136845">
                  <c:v>2.213255652E-9</c:v>
                </c:pt>
                <c:pt idx="136846">
                  <c:v>2.4411118809999999E-9</c:v>
                </c:pt>
                <c:pt idx="136847">
                  <c:v>8.8850394999999992E-9</c:v>
                </c:pt>
                <c:pt idx="136848">
                  <c:v>7.9302727769999999E-10</c:v>
                </c:pt>
                <c:pt idx="136849">
                  <c:v>3.5115265880000002E-9</c:v>
                </c:pt>
                <c:pt idx="136850">
                  <c:v>8.0535882910000003E-9</c:v>
                </c:pt>
                <c:pt idx="136851">
                  <c:v>3.0352259280000001E-8</c:v>
                </c:pt>
                <c:pt idx="136852">
                  <c:v>4.6549516499999996E-9</c:v>
                </c:pt>
                <c:pt idx="136853">
                  <c:v>2.5721523519999999E-9</c:v>
                </c:pt>
                <c:pt idx="136854">
                  <c:v>1.0218589830000001E-9</c:v>
                </c:pt>
                <c:pt idx="136855">
                  <c:v>2.2914048370000002E-9</c:v>
                </c:pt>
                <c:pt idx="136856">
                  <c:v>2.193862624E-9</c:v>
                </c:pt>
                <c:pt idx="136857">
                  <c:v>2.0311900279999999E-9</c:v>
                </c:pt>
                <c:pt idx="136858">
                  <c:v>1.686987526E-9</c:v>
                </c:pt>
                <c:pt idx="136859">
                  <c:v>1.3339434510000001E-7</c:v>
                </c:pt>
                <c:pt idx="136860">
                  <c:v>4.685059831E-9</c:v>
                </c:pt>
                <c:pt idx="136861">
                  <c:v>1.712648593E-9</c:v>
                </c:pt>
                <c:pt idx="136862">
                  <c:v>1.126218144E-9</c:v>
                </c:pt>
                <c:pt idx="136863">
                  <c:v>1.572631263E-9</c:v>
                </c:pt>
                <c:pt idx="136864">
                  <c:v>2.9580130059999998E-11</c:v>
                </c:pt>
                <c:pt idx="136865">
                  <c:v>8.8462934839999997E-11</c:v>
                </c:pt>
                <c:pt idx="136866">
                  <c:v>2.8946121100000001E-11</c:v>
                </c:pt>
                <c:pt idx="136867">
                  <c:v>1.4210152830000001E-10</c:v>
                </c:pt>
                <c:pt idx="136868">
                  <c:v>1.248180077E-10</c:v>
                </c:pt>
                <c:pt idx="136869">
                  <c:v>1.720783865E-10</c:v>
                </c:pt>
                <c:pt idx="136870">
                  <c:v>3.0948437829999998E-10</c:v>
                </c:pt>
                <c:pt idx="136871">
                  <c:v>3.9660990819999998E-10</c:v>
                </c:pt>
                <c:pt idx="136872">
                  <c:v>3.33327932E-10</c:v>
                </c:pt>
                <c:pt idx="136873">
                  <c:v>3.3907925500000002E-10</c:v>
                </c:pt>
                <c:pt idx="136874">
                  <c:v>2.1856182240000001E-10</c:v>
                </c:pt>
                <c:pt idx="136875">
                  <c:v>1.9969245659999999E-10</c:v>
                </c:pt>
                <c:pt idx="136876">
                  <c:v>2.2124552639999999E-10</c:v>
                </c:pt>
                <c:pt idx="136877">
                  <c:v>2.1604585639999999E-10</c:v>
                </c:pt>
                <c:pt idx="136878">
                  <c:v>3.973443914E-11</c:v>
                </c:pt>
                <c:pt idx="136879">
                  <c:v>1.0281637309999999E-9</c:v>
                </c:pt>
                <c:pt idx="136880">
                  <c:v>7.8570580190000006E-11</c:v>
                </c:pt>
                <c:pt idx="136881">
                  <c:v>1.8826952709999999E-11</c:v>
                </c:pt>
                <c:pt idx="136882">
                  <c:v>1.4603745740000001E-10</c:v>
                </c:pt>
                <c:pt idx="136883">
                  <c:v>5.0484380159999997E-9</c:v>
                </c:pt>
                <c:pt idx="136884">
                  <c:v>1.597989812E-10</c:v>
                </c:pt>
                <c:pt idx="136885">
                  <c:v>1.8500525199999999E-10</c:v>
                </c:pt>
                <c:pt idx="136886">
                  <c:v>6.8006373710000004E-10</c:v>
                </c:pt>
                <c:pt idx="136887">
                  <c:v>6.2707732170000001E-9</c:v>
                </c:pt>
                <c:pt idx="136888">
                  <c:v>7.8380901350000005E-10</c:v>
                </c:pt>
                <c:pt idx="136889">
                  <c:v>9.2046944999999996E-10</c:v>
                </c:pt>
                <c:pt idx="136890">
                  <c:v>1.1086368390000001E-9</c:v>
                </c:pt>
                <c:pt idx="136891">
                  <c:v>8.6242296369999993E-9</c:v>
                </c:pt>
                <c:pt idx="136892">
                  <c:v>1.239085345E-9</c:v>
                </c:pt>
                <c:pt idx="136893">
                  <c:v>1.714334016E-9</c:v>
                </c:pt>
                <c:pt idx="136894">
                  <c:v>1.5868091370000001E-9</c:v>
                </c:pt>
                <c:pt idx="136895">
                  <c:v>2.28662668E-8</c:v>
                </c:pt>
                <c:pt idx="136896">
                  <c:v>1.6649436399999999E-9</c:v>
                </c:pt>
                <c:pt idx="136897">
                  <c:v>2.2574831839999998E-9</c:v>
                </c:pt>
                <c:pt idx="136898">
                  <c:v>7.2439963019999997E-10</c:v>
                </c:pt>
                <c:pt idx="136899">
                  <c:v>3.1770998199999999E-7</c:v>
                </c:pt>
                <c:pt idx="136900">
                  <c:v>1.2401234319999999E-9</c:v>
                </c:pt>
                <c:pt idx="136901">
                  <c:v>1.9857354679999998E-9</c:v>
                </c:pt>
                <c:pt idx="136902">
                  <c:v>6.138910173E-9</c:v>
                </c:pt>
                <c:pt idx="136903">
                  <c:v>1.723108887E-7</c:v>
                </c:pt>
                <c:pt idx="136904">
                  <c:v>2.135450437E-9</c:v>
                </c:pt>
                <c:pt idx="136905">
                  <c:v>1.2634002030000001E-9</c:v>
                </c:pt>
                <c:pt idx="136906">
                  <c:v>1.167146288E-9</c:v>
                </c:pt>
                <c:pt idx="136907">
                  <c:v>1.1800612519999999E-8</c:v>
                </c:pt>
                <c:pt idx="136908">
                  <c:v>8.356506009E-10</c:v>
                </c:pt>
                <c:pt idx="136909">
                  <c:v>5.1239252710000003E-10</c:v>
                </c:pt>
                <c:pt idx="136910">
                  <c:v>2.419675827E-10</c:v>
                </c:pt>
                <c:pt idx="136911">
                  <c:v>9.3416251030000003E-9</c:v>
                </c:pt>
                <c:pt idx="136912">
                  <c:v>1.508975152E-10</c:v>
                </c:pt>
                <c:pt idx="136913">
                  <c:v>9.2233945249999996E-11</c:v>
                </c:pt>
                <c:pt idx="136914">
                  <c:v>4.1443235180000002E-11</c:v>
                </c:pt>
                <c:pt idx="136915">
                  <c:v>1.8550729370000001E-10</c:v>
                </c:pt>
                <c:pt idx="136916">
                  <c:v>3.992061828E-12</c:v>
                </c:pt>
                <c:pt idx="136917">
                  <c:v>1.0359394049999999E-15</c:v>
                </c:pt>
                <c:pt idx="136918">
                  <c:v>1.9054282490000001E-12</c:v>
                </c:pt>
                <c:pt idx="136919">
                  <c:v>5.3965290450000004E-10</c:v>
                </c:pt>
                <c:pt idx="136920">
                  <c:v>1.448687307E-11</c:v>
                </c:pt>
                <c:pt idx="136921">
                  <c:v>1.084771504E-11</c:v>
                </c:pt>
                <c:pt idx="136922">
                  <c:v>3.5087469749999998E-12</c:v>
                </c:pt>
                <c:pt idx="136923">
                  <c:v>5.4406268780000001E-10</c:v>
                </c:pt>
                <c:pt idx="136924">
                  <c:v>3.9521985940000003E-12</c:v>
                </c:pt>
                <c:pt idx="136925">
                  <c:v>5.7014956190000004E-12</c:v>
                </c:pt>
                <c:pt idx="136926">
                  <c:v>1.550546611E-11</c:v>
                </c:pt>
                <c:pt idx="136927">
                  <c:v>4.1483845320000001E-10</c:v>
                </c:pt>
                <c:pt idx="136928">
                  <c:v>7.6352844979999995E-11</c:v>
                </c:pt>
                <c:pt idx="136929">
                  <c:v>1.501370092E-10</c:v>
                </c:pt>
                <c:pt idx="136930">
                  <c:v>4.221831985E-10</c:v>
                </c:pt>
                <c:pt idx="136931">
                  <c:v>3.146945991E-8</c:v>
                </c:pt>
                <c:pt idx="136932">
                  <c:v>1.427894825E-9</c:v>
                </c:pt>
                <c:pt idx="136933">
                  <c:v>1.0452110489999999E-9</c:v>
                </c:pt>
                <c:pt idx="136934">
                  <c:v>4.2129142580000002E-10</c:v>
                </c:pt>
                <c:pt idx="136935">
                  <c:v>8.3363861199999997E-9</c:v>
                </c:pt>
                <c:pt idx="136936">
                  <c:v>2.445109545E-9</c:v>
                </c:pt>
                <c:pt idx="136937">
                  <c:v>1.9971482619999999E-9</c:v>
                </c:pt>
                <c:pt idx="136938">
                  <c:v>1.8329260549999999E-9</c:v>
                </c:pt>
                <c:pt idx="136939">
                  <c:v>6.1655188370000004E-8</c:v>
                </c:pt>
                <c:pt idx="136940">
                  <c:v>9.1237425910000005E-9</c:v>
                </c:pt>
                <c:pt idx="136941">
                  <c:v>6.0047891100000003E-9</c:v>
                </c:pt>
                <c:pt idx="136942">
                  <c:v>5.2845926119999998E-10</c:v>
                </c:pt>
                <c:pt idx="136943">
                  <c:v>4.4622647949999998E-7</c:v>
                </c:pt>
                <c:pt idx="136944">
                  <c:v>1.0072993519999999E-9</c:v>
                </c:pt>
                <c:pt idx="136945">
                  <c:v>4.1894461859999998E-9</c:v>
                </c:pt>
                <c:pt idx="136946">
                  <c:v>4.9610637840000003E-9</c:v>
                </c:pt>
                <c:pt idx="136947">
                  <c:v>2.033016846E-8</c:v>
                </c:pt>
                <c:pt idx="136948">
                  <c:v>2.8829501049999998E-9</c:v>
                </c:pt>
                <c:pt idx="136949">
                  <c:v>3.9726541139999996E-9</c:v>
                </c:pt>
                <c:pt idx="136950">
                  <c:v>1.1324136250000001E-8</c:v>
                </c:pt>
                <c:pt idx="136951">
                  <c:v>2.9328357170000002E-7</c:v>
                </c:pt>
                <c:pt idx="136952">
                  <c:v>1.3415920159999999E-8</c:v>
                </c:pt>
                <c:pt idx="136953">
                  <c:v>3.6165942139999999E-9</c:v>
                </c:pt>
                <c:pt idx="136954">
                  <c:v>6.1960480929999999E-10</c:v>
                </c:pt>
                <c:pt idx="136955">
                  <c:v>2.1658158689999999E-8</c:v>
                </c:pt>
                <c:pt idx="136956">
                  <c:v>1.6069849610000001E-9</c:v>
                </c:pt>
                <c:pt idx="136957">
                  <c:v>5.7068440740000004E-10</c:v>
                </c:pt>
                <c:pt idx="136958">
                  <c:v>4.5442900120000001E-10</c:v>
                </c:pt>
                <c:pt idx="136959">
                  <c:v>3.222876081E-9</c:v>
                </c:pt>
                <c:pt idx="136960">
                  <c:v>7.3180157549999995E-10</c:v>
                </c:pt>
                <c:pt idx="136961">
                  <c:v>2.6834343629999998E-11</c:v>
                </c:pt>
                <c:pt idx="136962">
                  <c:v>4.5575806970000002E-10</c:v>
                </c:pt>
                <c:pt idx="136963">
                  <c:v>2.4374736229999999E-9</c:v>
                </c:pt>
                <c:pt idx="136964">
                  <c:v>2.5236443379999999E-10</c:v>
                </c:pt>
                <c:pt idx="136965">
                  <c:v>1.890923228E-10</c:v>
                </c:pt>
                <c:pt idx="136966">
                  <c:v>1.948936515E-10</c:v>
                </c:pt>
                <c:pt idx="136967">
                  <c:v>1.9144615370000001E-10</c:v>
                </c:pt>
                <c:pt idx="136968">
                  <c:v>2.3165453399999999E-10</c:v>
                </c:pt>
                <c:pt idx="136969">
                  <c:v>2.3344965709999999E-10</c:v>
                </c:pt>
                <c:pt idx="136970">
                  <c:v>1.8237862709999999E-10</c:v>
                </c:pt>
                <c:pt idx="136971">
                  <c:v>1.4138049760000001E-9</c:v>
                </c:pt>
                <c:pt idx="136972">
                  <c:v>5.4014562069999999E-12</c:v>
                </c:pt>
                <c:pt idx="136973">
                  <c:v>4.0901324360000002E-10</c:v>
                </c:pt>
                <c:pt idx="136974">
                  <c:v>1.6841203390000001E-9</c:v>
                </c:pt>
                <c:pt idx="136975">
                  <c:v>1.440088363E-8</c:v>
                </c:pt>
                <c:pt idx="136976">
                  <c:v>1.075388083E-10</c:v>
                </c:pt>
                <c:pt idx="136977">
                  <c:v>1.7784708980000001E-10</c:v>
                </c:pt>
                <c:pt idx="136978">
                  <c:v>3.0705001650000002E-10</c:v>
                </c:pt>
                <c:pt idx="136979">
                  <c:v>1.134263309E-8</c:v>
                </c:pt>
                <c:pt idx="136980">
                  <c:v>1.0970115689999999E-9</c:v>
                </c:pt>
                <c:pt idx="136981">
                  <c:v>2.5709931669999998E-9</c:v>
                </c:pt>
                <c:pt idx="136982">
                  <c:v>3.5437332990000002E-9</c:v>
                </c:pt>
                <c:pt idx="136983">
                  <c:v>1.185407279E-7</c:v>
                </c:pt>
                <c:pt idx="136984">
                  <c:v>1.319527408E-9</c:v>
                </c:pt>
                <c:pt idx="136985">
                  <c:v>4.5576717889999998E-9</c:v>
                </c:pt>
                <c:pt idx="136986">
                  <c:v>1.0670619530000001E-8</c:v>
                </c:pt>
                <c:pt idx="136987">
                  <c:v>3.9787698440000001E-8</c:v>
                </c:pt>
                <c:pt idx="136988">
                  <c:v>8.3794536359999995E-9</c:v>
                </c:pt>
                <c:pt idx="136989">
                  <c:v>6.2642025539999997E-9</c:v>
                </c:pt>
                <c:pt idx="136990">
                  <c:v>2.7951738409999999E-8</c:v>
                </c:pt>
                <c:pt idx="136991">
                  <c:v>4.1409230420000001E-7</c:v>
                </c:pt>
                <c:pt idx="136992">
                  <c:v>8.6696917809999994E-8</c:v>
                </c:pt>
                <c:pt idx="136993">
                  <c:v>6.6608059239999995E-8</c:v>
                </c:pt>
                <c:pt idx="136994">
                  <c:v>9.5509495180000001E-8</c:v>
                </c:pt>
                <c:pt idx="136995">
                  <c:v>5.6293251170000002E-7</c:v>
                </c:pt>
                <c:pt idx="136996">
                  <c:v>3.2500633000000001E-9</c:v>
                </c:pt>
                <c:pt idx="136997">
                  <c:v>8.7158345409999998E-9</c:v>
                </c:pt>
                <c:pt idx="136998">
                  <c:v>7.3546803059999996E-10</c:v>
                </c:pt>
                <c:pt idx="136999">
                  <c:v>2.9029863840000001E-8</c:v>
                </c:pt>
                <c:pt idx="137000">
                  <c:v>5.0971431309999999E-9</c:v>
                </c:pt>
                <c:pt idx="137001">
                  <c:v>6.5829586620000003E-9</c:v>
                </c:pt>
                <c:pt idx="137002">
                  <c:v>7.0915217939999996E-10</c:v>
                </c:pt>
                <c:pt idx="137003">
                  <c:v>1.003704389E-8</c:v>
                </c:pt>
                <c:pt idx="137004">
                  <c:v>2.8953031719999999E-9</c:v>
                </c:pt>
                <c:pt idx="137005">
                  <c:v>4.1878485700000002E-9</c:v>
                </c:pt>
                <c:pt idx="137006">
                  <c:v>3.9609183500000003E-9</c:v>
                </c:pt>
                <c:pt idx="137007">
                  <c:v>2.2452340179999999E-9</c:v>
                </c:pt>
                <c:pt idx="137008">
                  <c:v>2.9982559930000001E-9</c:v>
                </c:pt>
                <c:pt idx="137009">
                  <c:v>1.6674256399999999E-9</c:v>
                </c:pt>
                <c:pt idx="137010">
                  <c:v>1.676525113E-9</c:v>
                </c:pt>
                <c:pt idx="137011">
                  <c:v>2.2451533730000002E-9</c:v>
                </c:pt>
                <c:pt idx="137012">
                  <c:v>1.4195597069999999E-9</c:v>
                </c:pt>
                <c:pt idx="137013">
                  <c:v>8.4446218169999997E-10</c:v>
                </c:pt>
                <c:pt idx="137014">
                  <c:v>1.0077284029999999E-9</c:v>
                </c:pt>
                <c:pt idx="137015">
                  <c:v>1.354563392E-9</c:v>
                </c:pt>
                <c:pt idx="137016">
                  <c:v>9.6788414889999997E-10</c:v>
                </c:pt>
                <c:pt idx="137017">
                  <c:v>1.1238687990000001E-9</c:v>
                </c:pt>
                <c:pt idx="137018">
                  <c:v>1.163071655E-9</c:v>
                </c:pt>
                <c:pt idx="137019">
                  <c:v>4.7494048450000003E-10</c:v>
                </c:pt>
                <c:pt idx="137020">
                  <c:v>1.9788966890000001E-9</c:v>
                </c:pt>
                <c:pt idx="137021">
                  <c:v>2.047458576E-9</c:v>
                </c:pt>
                <c:pt idx="137022">
                  <c:v>2.0836804200000002E-9</c:v>
                </c:pt>
                <c:pt idx="137023">
                  <c:v>4.862632873E-9</c:v>
                </c:pt>
                <c:pt idx="137024">
                  <c:v>5.0309231419999996E-9</c:v>
                </c:pt>
                <c:pt idx="137025">
                  <c:v>1.593685764E-9</c:v>
                </c:pt>
                <c:pt idx="137026">
                  <c:v>2.6386393069999999E-9</c:v>
                </c:pt>
                <c:pt idx="137027">
                  <c:v>1.013135239E-8</c:v>
                </c:pt>
                <c:pt idx="137028">
                  <c:v>1.0819006719999999E-8</c:v>
                </c:pt>
                <c:pt idx="137029">
                  <c:v>2.5080026870000002E-9</c:v>
                </c:pt>
                <c:pt idx="137030">
                  <c:v>2.8091594959999999E-9</c:v>
                </c:pt>
                <c:pt idx="137031">
                  <c:v>6.6631167579999994E-8</c:v>
                </c:pt>
                <c:pt idx="137032">
                  <c:v>5.0779399989999998E-8</c:v>
                </c:pt>
                <c:pt idx="137033">
                  <c:v>6.3221276360000004E-8</c:v>
                </c:pt>
                <c:pt idx="137034">
                  <c:v>4.7916528270000005E-7</c:v>
                </c:pt>
                <c:pt idx="137035">
                  <c:v>1.0163710300000001E-6</c:v>
                </c:pt>
                <c:pt idx="137036">
                  <c:v>7.8003442610000004E-8</c:v>
                </c:pt>
                <c:pt idx="137037">
                  <c:v>4.7903200189999998E-8</c:v>
                </c:pt>
                <c:pt idx="137038">
                  <c:v>1.7902037680000001E-8</c:v>
                </c:pt>
                <c:pt idx="137039">
                  <c:v>1.8325324910000001E-8</c:v>
                </c:pt>
                <c:pt idx="137040">
                  <c:v>1.3436795910000001E-8</c:v>
                </c:pt>
                <c:pt idx="137041">
                  <c:v>1.519477465E-8</c:v>
                </c:pt>
                <c:pt idx="137042">
                  <c:v>2.768565629E-8</c:v>
                </c:pt>
                <c:pt idx="137043">
                  <c:v>7.7057692579999996E-8</c:v>
                </c:pt>
                <c:pt idx="137044">
                  <c:v>2.51771824E-8</c:v>
                </c:pt>
                <c:pt idx="137045">
                  <c:v>1.8671561610000001E-8</c:v>
                </c:pt>
                <c:pt idx="137046">
                  <c:v>3.2565256770000002E-8</c:v>
                </c:pt>
                <c:pt idx="137047">
                  <c:v>2.180542869E-8</c:v>
                </c:pt>
                <c:pt idx="137048">
                  <c:v>3.0352390599999999E-9</c:v>
                </c:pt>
                <c:pt idx="137049">
                  <c:v>6.5013525540000003E-9</c:v>
                </c:pt>
                <c:pt idx="137050">
                  <c:v>4.2143409560000001E-9</c:v>
                </c:pt>
                <c:pt idx="137051">
                  <c:v>1.7349781039999999E-9</c:v>
                </c:pt>
                <c:pt idx="137052">
                  <c:v>4.3089721060000002E-9</c:v>
                </c:pt>
                <c:pt idx="137053">
                  <c:v>1.27770383E-8</c:v>
                </c:pt>
                <c:pt idx="137054">
                  <c:v>2.5863002900000001E-8</c:v>
                </c:pt>
                <c:pt idx="137055">
                  <c:v>3.3591109319999999E-8</c:v>
                </c:pt>
                <c:pt idx="137056">
                  <c:v>8.7231234230000003E-10</c:v>
                </c:pt>
                <c:pt idx="137057">
                  <c:v>1.454463145E-9</c:v>
                </c:pt>
                <c:pt idx="137058">
                  <c:v>2.0967234170000001E-9</c:v>
                </c:pt>
                <c:pt idx="137059">
                  <c:v>2.4256888199999998E-9</c:v>
                </c:pt>
                <c:pt idx="137060">
                  <c:v>2.5224449860000002E-9</c:v>
                </c:pt>
                <c:pt idx="137061">
                  <c:v>2.0882424410000001E-9</c:v>
                </c:pt>
                <c:pt idx="137062">
                  <c:v>1.1606742299999999E-9</c:v>
                </c:pt>
                <c:pt idx="137063">
                  <c:v>4.330383802E-9</c:v>
                </c:pt>
                <c:pt idx="137064">
                  <c:v>1.6440007359999999E-9</c:v>
                </c:pt>
                <c:pt idx="137065">
                  <c:v>1.9519384869999998E-9</c:v>
                </c:pt>
                <c:pt idx="137066">
                  <c:v>1.5047706789999999E-9</c:v>
                </c:pt>
                <c:pt idx="137067">
                  <c:v>3.0423513120000001E-9</c:v>
                </c:pt>
                <c:pt idx="137068">
                  <c:v>2.5464228870000002E-9</c:v>
                </c:pt>
                <c:pt idx="137069">
                  <c:v>5.5100961249999998E-9</c:v>
                </c:pt>
                <c:pt idx="137070">
                  <c:v>9.6749707560000002E-11</c:v>
                </c:pt>
                <c:pt idx="137071">
                  <c:v>1.791926678E-9</c:v>
                </c:pt>
                <c:pt idx="137072">
                  <c:v>1.273981068E-8</c:v>
                </c:pt>
                <c:pt idx="137073">
                  <c:v>1.3798181059999999E-8</c:v>
                </c:pt>
                <c:pt idx="137074">
                  <c:v>1.138808495E-7</c:v>
                </c:pt>
                <c:pt idx="137075">
                  <c:v>1.8654375890000001E-7</c:v>
                </c:pt>
                <c:pt idx="137076">
                  <c:v>3.9848578839999999E-8</c:v>
                </c:pt>
                <c:pt idx="137077">
                  <c:v>1.083533584E-7</c:v>
                </c:pt>
                <c:pt idx="137078">
                  <c:v>1.8831782220000001E-7</c:v>
                </c:pt>
                <c:pt idx="137079">
                  <c:v>6.2421138159999995E-8</c:v>
                </c:pt>
                <c:pt idx="137080">
                  <c:v>4.4873074039999997E-8</c:v>
                </c:pt>
                <c:pt idx="137081">
                  <c:v>4.761123067E-8</c:v>
                </c:pt>
                <c:pt idx="137082">
                  <c:v>8.8053918549999995E-8</c:v>
                </c:pt>
                <c:pt idx="137083">
                  <c:v>2.298233007E-7</c:v>
                </c:pt>
                <c:pt idx="137084">
                  <c:v>1.4784078100000001E-7</c:v>
                </c:pt>
                <c:pt idx="137085">
                  <c:v>8.7180670569999995E-8</c:v>
                </c:pt>
                <c:pt idx="137086">
                  <c:v>1.0154969760000001E-6</c:v>
                </c:pt>
                <c:pt idx="137087">
                  <c:v>3.029843361E-7</c:v>
                </c:pt>
                <c:pt idx="137088">
                  <c:v>6.3744640400000004E-8</c:v>
                </c:pt>
                <c:pt idx="137089">
                  <c:v>4.4186610619999999E-8</c:v>
                </c:pt>
                <c:pt idx="137090">
                  <c:v>2.2865497529999999E-8</c:v>
                </c:pt>
                <c:pt idx="137091">
                  <c:v>5.2013763650000003E-9</c:v>
                </c:pt>
                <c:pt idx="137092">
                  <c:v>2.9663584839999999E-8</c:v>
                </c:pt>
                <c:pt idx="137093">
                  <c:v>6.8518585650000001E-9</c:v>
                </c:pt>
                <c:pt idx="137094">
                  <c:v>1.6648173809999999E-7</c:v>
                </c:pt>
                <c:pt idx="137095">
                  <c:v>6.9754612360000001E-8</c:v>
                </c:pt>
                <c:pt idx="137096">
                  <c:v>3.7653489449999998E-8</c:v>
                </c:pt>
                <c:pt idx="137097">
                  <c:v>2.78282102E-8</c:v>
                </c:pt>
                <c:pt idx="137098">
                  <c:v>2.273869783E-8</c:v>
                </c:pt>
                <c:pt idx="137099">
                  <c:v>1.0686311290000001E-8</c:v>
                </c:pt>
                <c:pt idx="137100">
                  <c:v>2.3975653860000002E-9</c:v>
                </c:pt>
                <c:pt idx="137101">
                  <c:v>1.613352463E-9</c:v>
                </c:pt>
                <c:pt idx="137102">
                  <c:v>2.7238720690000002E-9</c:v>
                </c:pt>
                <c:pt idx="137103">
                  <c:v>3.711196964E-9</c:v>
                </c:pt>
                <c:pt idx="137104">
                  <c:v>7.1126095029999998E-9</c:v>
                </c:pt>
                <c:pt idx="137105">
                  <c:v>5.4465475370000001E-9</c:v>
                </c:pt>
                <c:pt idx="137106">
                  <c:v>2.9884971210000002E-8</c:v>
                </c:pt>
                <c:pt idx="137107">
                  <c:v>1.3925562020000001E-8</c:v>
                </c:pt>
                <c:pt idx="137108">
                  <c:v>5.5455457700000001E-9</c:v>
                </c:pt>
                <c:pt idx="137109">
                  <c:v>1.5112236610000001E-8</c:v>
                </c:pt>
                <c:pt idx="137110">
                  <c:v>3.0584610209999999E-9</c:v>
                </c:pt>
                <c:pt idx="137111">
                  <c:v>3.1202319040000001E-9</c:v>
                </c:pt>
                <c:pt idx="137112">
                  <c:v>6.9515936299999998E-9</c:v>
                </c:pt>
                <c:pt idx="137113">
                  <c:v>6.321195576E-9</c:v>
                </c:pt>
                <c:pt idx="137114">
                  <c:v>2.5181955899999998E-9</c:v>
                </c:pt>
                <c:pt idx="137115">
                  <c:v>3.7927754900000002E-9</c:v>
                </c:pt>
                <c:pt idx="137116">
                  <c:v>2.7090280749999999E-9</c:v>
                </c:pt>
                <c:pt idx="137117">
                  <c:v>1.2300292999999999E-9</c:v>
                </c:pt>
                <c:pt idx="137118">
                  <c:v>2.4338805950000001E-8</c:v>
                </c:pt>
                <c:pt idx="137119">
                  <c:v>9.6144173439999991E-10</c:v>
                </c:pt>
                <c:pt idx="137120">
                  <c:v>4.6219816460000001E-9</c:v>
                </c:pt>
                <c:pt idx="137121">
                  <c:v>1.2708086650000001E-8</c:v>
                </c:pt>
                <c:pt idx="137122">
                  <c:v>2.4180592689999999E-8</c:v>
                </c:pt>
                <c:pt idx="137123">
                  <c:v>1.1805433450000001E-8</c:v>
                </c:pt>
                <c:pt idx="137124">
                  <c:v>4.9579528210000001E-8</c:v>
                </c:pt>
                <c:pt idx="137125">
                  <c:v>1.0448066510000001E-7</c:v>
                </c:pt>
                <c:pt idx="137126">
                  <c:v>2.39558243E-6</c:v>
                </c:pt>
                <c:pt idx="137127">
                  <c:v>5.5959860460000005E-7</c:v>
                </c:pt>
                <c:pt idx="137128">
                  <c:v>8.7809037119999996E-8</c:v>
                </c:pt>
                <c:pt idx="137129">
                  <c:v>2.1290013250000001E-7</c:v>
                </c:pt>
                <c:pt idx="137130">
                  <c:v>3.6411593420000002E-7</c:v>
                </c:pt>
                <c:pt idx="137131">
                  <c:v>2.0744382E-8</c:v>
                </c:pt>
                <c:pt idx="137132">
                  <c:v>3.4938525700000002E-8</c:v>
                </c:pt>
                <c:pt idx="137133">
                  <c:v>9.9762906999999998E-8</c:v>
                </c:pt>
                <c:pt idx="137134">
                  <c:v>8.0080118919999996E-8</c:v>
                </c:pt>
                <c:pt idx="137135">
                  <c:v>2.1658297760000001E-8</c:v>
                </c:pt>
                <c:pt idx="137136">
                  <c:v>3.9374144820000002E-8</c:v>
                </c:pt>
                <c:pt idx="137137">
                  <c:v>8.6168317949999999E-8</c:v>
                </c:pt>
                <c:pt idx="137138">
                  <c:v>1.102948719E-7</c:v>
                </c:pt>
                <c:pt idx="137139">
                  <c:v>4.322205589E-8</c:v>
                </c:pt>
                <c:pt idx="137140">
                  <c:v>4.0732128600000002E-8</c:v>
                </c:pt>
                <c:pt idx="137141">
                  <c:v>2.4873323690000001E-8</c:v>
                </c:pt>
                <c:pt idx="137142">
                  <c:v>1.9524732159999999E-8</c:v>
                </c:pt>
                <c:pt idx="137143">
                  <c:v>1.5589354599999999E-8</c:v>
                </c:pt>
                <c:pt idx="137144">
                  <c:v>1.9423448489999999E-8</c:v>
                </c:pt>
                <c:pt idx="137145">
                  <c:v>3.3768312500000002E-9</c:v>
                </c:pt>
                <c:pt idx="137146">
                  <c:v>5.0964709050000001E-8</c:v>
                </c:pt>
                <c:pt idx="137147">
                  <c:v>3.3187987160000001E-9</c:v>
                </c:pt>
                <c:pt idx="137148">
                  <c:v>3.9568701620000004E-9</c:v>
                </c:pt>
                <c:pt idx="137149">
                  <c:v>1.248889121E-9</c:v>
                </c:pt>
                <c:pt idx="137150">
                  <c:v>9.2892666339999994E-8</c:v>
                </c:pt>
                <c:pt idx="137151">
                  <c:v>1.3734189030000001E-9</c:v>
                </c:pt>
                <c:pt idx="137152">
                  <c:v>4.9710643940000001E-10</c:v>
                </c:pt>
                <c:pt idx="137153">
                  <c:v>9.3703966119999997E-9</c:v>
                </c:pt>
                <c:pt idx="137154">
                  <c:v>8.8503755779999998E-8</c:v>
                </c:pt>
                <c:pt idx="137155">
                  <c:v>7.0142704539999999E-9</c:v>
                </c:pt>
                <c:pt idx="137156">
                  <c:v>6.89350616E-9</c:v>
                </c:pt>
                <c:pt idx="137157">
                  <c:v>1.3677146020000001E-8</c:v>
                </c:pt>
                <c:pt idx="137158">
                  <c:v>5.5601886750000003E-8</c:v>
                </c:pt>
                <c:pt idx="137159">
                  <c:v>9.5807178889999993E-9</c:v>
                </c:pt>
                <c:pt idx="137160">
                  <c:v>6.3717490290000003E-9</c:v>
                </c:pt>
                <c:pt idx="137161">
                  <c:v>1.1528515230000001E-8</c:v>
                </c:pt>
                <c:pt idx="137162">
                  <c:v>1.495239981E-8</c:v>
                </c:pt>
                <c:pt idx="137163">
                  <c:v>7.0227573920000003E-9</c:v>
                </c:pt>
                <c:pt idx="137164">
                  <c:v>5.4692547869999999E-9</c:v>
                </c:pt>
                <c:pt idx="137165">
                  <c:v>4.3336446589999999E-9</c:v>
                </c:pt>
                <c:pt idx="137166">
                  <c:v>1.787698487E-7</c:v>
                </c:pt>
                <c:pt idx="137167">
                  <c:v>1.757182943E-8</c:v>
                </c:pt>
                <c:pt idx="137168">
                  <c:v>3.9432390120000002E-8</c:v>
                </c:pt>
                <c:pt idx="137169">
                  <c:v>7.3036563350000006E-8</c:v>
                </c:pt>
                <c:pt idx="137170">
                  <c:v>1.3692757559999999E-6</c:v>
                </c:pt>
                <c:pt idx="137171">
                  <c:v>4.3731282479999999E-8</c:v>
                </c:pt>
                <c:pt idx="137172">
                  <c:v>1.5539974250000001E-8</c:v>
                </c:pt>
                <c:pt idx="137173">
                  <c:v>2.8035302219999999E-8</c:v>
                </c:pt>
                <c:pt idx="137174">
                  <c:v>5.7248330260000004E-7</c:v>
                </c:pt>
                <c:pt idx="137175">
                  <c:v>6.5459244110000002E-8</c:v>
                </c:pt>
                <c:pt idx="137176">
                  <c:v>3.617772669E-8</c:v>
                </c:pt>
                <c:pt idx="137177">
                  <c:v>7.5270549109999995E-9</c:v>
                </c:pt>
                <c:pt idx="137178">
                  <c:v>3.251289655E-6</c:v>
                </c:pt>
                <c:pt idx="137179">
                  <c:v>1.8604678890000001E-8</c:v>
                </c:pt>
                <c:pt idx="137180">
                  <c:v>4.6952010890000003E-8</c:v>
                </c:pt>
                <c:pt idx="137181">
                  <c:v>6.032173741E-8</c:v>
                </c:pt>
                <c:pt idx="137182">
                  <c:v>8.5206616200000003E-7</c:v>
                </c:pt>
                <c:pt idx="137183">
                  <c:v>1.9151953879999999E-8</c:v>
                </c:pt>
                <c:pt idx="137184">
                  <c:v>3.1049917180000001E-8</c:v>
                </c:pt>
                <c:pt idx="137185">
                  <c:v>1.7322014179999999E-8</c:v>
                </c:pt>
                <c:pt idx="137186">
                  <c:v>3.3485195880000001E-6</c:v>
                </c:pt>
                <c:pt idx="137187">
                  <c:v>4.5491665099999999E-8</c:v>
                </c:pt>
                <c:pt idx="137188">
                  <c:v>1.5127161990000001E-8</c:v>
                </c:pt>
                <c:pt idx="137189">
                  <c:v>6.0637581570000001E-8</c:v>
                </c:pt>
                <c:pt idx="137190">
                  <c:v>1.0200628329999999E-6</c:v>
                </c:pt>
                <c:pt idx="137191">
                  <c:v>4.3012443319999999E-9</c:v>
                </c:pt>
                <c:pt idx="137192">
                  <c:v>6.2032322779999998E-9</c:v>
                </c:pt>
                <c:pt idx="137193">
                  <c:v>9.5504473539999996E-9</c:v>
                </c:pt>
                <c:pt idx="137194">
                  <c:v>9.917516629E-8</c:v>
                </c:pt>
                <c:pt idx="137195">
                  <c:v>5.0601347449999997E-8</c:v>
                </c:pt>
                <c:pt idx="137196">
                  <c:v>4.98755513E-8</c:v>
                </c:pt>
                <c:pt idx="137197">
                  <c:v>1.740374436E-8</c:v>
                </c:pt>
                <c:pt idx="137198">
                  <c:v>1.257077791E-5</c:v>
                </c:pt>
                <c:pt idx="137199">
                  <c:v>2.5354736300000001E-8</c:v>
                </c:pt>
                <c:pt idx="137200">
                  <c:v>2.046144731E-7</c:v>
                </c:pt>
                <c:pt idx="137201">
                  <c:v>3.1672155329999997E-7</c:v>
                </c:pt>
                <c:pt idx="137202">
                  <c:v>2.75839004E-6</c:v>
                </c:pt>
                <c:pt idx="137203">
                  <c:v>2.582468663E-7</c:v>
                </c:pt>
                <c:pt idx="137204">
                  <c:v>3.6682572720000001E-7</c:v>
                </c:pt>
                <c:pt idx="137205">
                  <c:v>3.7212035710000002E-7</c:v>
                </c:pt>
                <c:pt idx="137206">
                  <c:v>1.6272560180000002E-5</c:v>
                </c:pt>
                <c:pt idx="137207">
                  <c:v>3.1980309480000001E-7</c:v>
                </c:pt>
                <c:pt idx="137208">
                  <c:v>5.6089902029999995E-7</c:v>
                </c:pt>
                <c:pt idx="137209">
                  <c:v>9.514361283E-7</c:v>
                </c:pt>
                <c:pt idx="137210">
                  <c:v>1.2218800269999999E-4</c:v>
                </c:pt>
                <c:pt idx="137211">
                  <c:v>9.1816914400000004E-7</c:v>
                </c:pt>
                <c:pt idx="137212">
                  <c:v>6.6768103139999997E-7</c:v>
                </c:pt>
                <c:pt idx="137213">
                  <c:v>5.8483346670000005E-7</c:v>
                </c:pt>
                <c:pt idx="137214">
                  <c:v>7.7023380729999994E-6</c:v>
                </c:pt>
                <c:pt idx="137215">
                  <c:v>7.686672515E-7</c:v>
                </c:pt>
                <c:pt idx="137216">
                  <c:v>6.8618726990000001E-7</c:v>
                </c:pt>
                <c:pt idx="137217">
                  <c:v>7.5456671390000004E-7</c:v>
                </c:pt>
                <c:pt idx="137218">
                  <c:v>1.2214635950000001E-4</c:v>
                </c:pt>
                <c:pt idx="137219">
                  <c:v>1.121533535E-6</c:v>
                </c:pt>
                <c:pt idx="137220">
                  <c:v>6.4198771259999998E-7</c:v>
                </c:pt>
                <c:pt idx="137221">
                  <c:v>2.0934173339999999E-7</c:v>
                </c:pt>
                <c:pt idx="137222">
                  <c:v>1.6920409979999999E-5</c:v>
                </c:pt>
                <c:pt idx="137223">
                  <c:v>4.9746482550000004E-7</c:v>
                </c:pt>
                <c:pt idx="137224">
                  <c:v>3.7465514110000002E-7</c:v>
                </c:pt>
                <c:pt idx="137225">
                  <c:v>1.9926029539999999E-7</c:v>
                </c:pt>
                <c:pt idx="137226">
                  <c:v>2.7299718499999999E-6</c:v>
                </c:pt>
                <c:pt idx="137227">
                  <c:v>3.898823348E-7</c:v>
                </c:pt>
                <c:pt idx="137228">
                  <c:v>2.3065814160000001E-7</c:v>
                </c:pt>
                <c:pt idx="137229">
                  <c:v>1.2312320299999999E-8</c:v>
                </c:pt>
                <c:pt idx="137230">
                  <c:v>1.264747403E-5</c:v>
                </c:pt>
                <c:pt idx="137231">
                  <c:v>3.2925740359999997E-8</c:v>
                </c:pt>
                <c:pt idx="137232">
                  <c:v>5.9765092480000001E-8</c:v>
                </c:pt>
                <c:pt idx="137233">
                  <c:v>4.6760062609999998E-8</c:v>
                </c:pt>
                <c:pt idx="137234">
                  <c:v>1.0473356490000001E-7</c:v>
                </c:pt>
                <c:pt idx="137235">
                  <c:v>1.1932686089999999E-8</c:v>
                </c:pt>
                <c:pt idx="137236">
                  <c:v>6.3693832839999997E-9</c:v>
                </c:pt>
                <c:pt idx="137237">
                  <c:v>5.1386935739999999E-9</c:v>
                </c:pt>
                <c:pt idx="137238">
                  <c:v>9.6782113990000003E-7</c:v>
                </c:pt>
                <c:pt idx="137239">
                  <c:v>4.6102909170000002E-8</c:v>
                </c:pt>
                <c:pt idx="137240">
                  <c:v>2.4703546150000001E-8</c:v>
                </c:pt>
                <c:pt idx="137241">
                  <c:v>3.8236160469999998E-8</c:v>
                </c:pt>
                <c:pt idx="137242">
                  <c:v>3.4492779730000002E-6</c:v>
                </c:pt>
                <c:pt idx="137243">
                  <c:v>3.3082024160000003E-8</c:v>
                </c:pt>
                <c:pt idx="137244">
                  <c:v>3.0622434650000002E-8</c:v>
                </c:pt>
                <c:pt idx="137245">
                  <c:v>1.2526431620000001E-8</c:v>
                </c:pt>
                <c:pt idx="137246">
                  <c:v>8.5741212709999995E-7</c:v>
                </c:pt>
                <c:pt idx="137247">
                  <c:v>7.5042951879999999E-8</c:v>
                </c:pt>
                <c:pt idx="137248">
                  <c:v>4.6977727250000002E-8</c:v>
                </c:pt>
                <c:pt idx="137249">
                  <c:v>1.3170082850000001E-8</c:v>
                </c:pt>
                <c:pt idx="137250">
                  <c:v>3.2289402989999999E-6</c:v>
                </c:pt>
                <c:pt idx="137251">
                  <c:v>2.7385402439999999E-8</c:v>
                </c:pt>
                <c:pt idx="137252">
                  <c:v>5.310562359E-8</c:v>
                </c:pt>
                <c:pt idx="137253">
                  <c:v>6.6210871490000002E-8</c:v>
                </c:pt>
                <c:pt idx="137254">
                  <c:v>5.9026688630000005E-7</c:v>
                </c:pt>
                <c:pt idx="137255">
                  <c:v>3.827705482E-8</c:v>
                </c:pt>
                <c:pt idx="137256">
                  <c:v>1.86886078E-8</c:v>
                </c:pt>
                <c:pt idx="137257">
                  <c:v>4.2733498279999998E-8</c:v>
                </c:pt>
                <c:pt idx="137258">
                  <c:v>1.359913818E-6</c:v>
                </c:pt>
                <c:pt idx="137259">
                  <c:v>8.0703878849999998E-8</c:v>
                </c:pt>
                <c:pt idx="137260">
                  <c:v>5.337720834E-8</c:v>
                </c:pt>
                <c:pt idx="137261">
                  <c:v>2.0937195259999999E-8</c:v>
                </c:pt>
                <c:pt idx="137262">
                  <c:v>1.9021124420000001E-7</c:v>
                </c:pt>
                <c:pt idx="137263">
                  <c:v>3.8426413850000002E-9</c:v>
                </c:pt>
                <c:pt idx="137264">
                  <c:v>5.5277446650000002E-9</c:v>
                </c:pt>
                <c:pt idx="137265">
                  <c:v>6.9278379439999996E-9</c:v>
                </c:pt>
                <c:pt idx="137266">
                  <c:v>1.6342914599999999E-8</c:v>
                </c:pt>
                <c:pt idx="137267">
                  <c:v>1.2636499360000001E-8</c:v>
                </c:pt>
                <c:pt idx="137268">
                  <c:v>6.009960076E-9</c:v>
                </c:pt>
                <c:pt idx="137269">
                  <c:v>9.3218490269999996E-9</c:v>
                </c:pt>
                <c:pt idx="137270">
                  <c:v>5.7772254810000003E-8</c:v>
                </c:pt>
                <c:pt idx="137271">
                  <c:v>1.539858659E-8</c:v>
                </c:pt>
                <c:pt idx="137272">
                  <c:v>7.1662613070000002E-9</c:v>
                </c:pt>
                <c:pt idx="137273">
                  <c:v>6.9907746860000001E-9</c:v>
                </c:pt>
                <c:pt idx="137274">
                  <c:v>8.9856564759999996E-8</c:v>
                </c:pt>
                <c:pt idx="137275">
                  <c:v>7.8531952580000006E-9</c:v>
                </c:pt>
                <c:pt idx="137276">
                  <c:v>2.146068561E-10</c:v>
                </c:pt>
                <c:pt idx="137277">
                  <c:v>1.3747928960000001E-9</c:v>
                </c:pt>
                <c:pt idx="137278">
                  <c:v>8.9354711199999996E-8</c:v>
                </c:pt>
                <c:pt idx="137279">
                  <c:v>4.2252375949999998E-10</c:v>
                </c:pt>
                <c:pt idx="137280">
                  <c:v>5.4082462029999999E-9</c:v>
                </c:pt>
                <c:pt idx="137281">
                  <c:v>3.622351466E-9</c:v>
                </c:pt>
                <c:pt idx="137282">
                  <c:v>4.517691557E-8</c:v>
                </c:pt>
                <c:pt idx="137283">
                  <c:v>6.8497307849999998E-9</c:v>
                </c:pt>
                <c:pt idx="137284">
                  <c:v>2.2937081750000001E-8</c:v>
                </c:pt>
                <c:pt idx="137285">
                  <c:v>1.6076818290000001E-8</c:v>
                </c:pt>
                <c:pt idx="137286">
                  <c:v>1.6912703220000002E-8</c:v>
                </c:pt>
                <c:pt idx="137287">
                  <c:v>3.3149927419999999E-8</c:v>
                </c:pt>
                <c:pt idx="137288">
                  <c:v>4.5498276010000002E-8</c:v>
                </c:pt>
                <c:pt idx="137289">
                  <c:v>4.346795998E-8</c:v>
                </c:pt>
                <c:pt idx="137290">
                  <c:v>1.197889902E-7</c:v>
                </c:pt>
                <c:pt idx="137291">
                  <c:v>8.8096511879999997E-8</c:v>
                </c:pt>
                <c:pt idx="137292">
                  <c:v>3.5174384420000001E-8</c:v>
                </c:pt>
                <c:pt idx="137293">
                  <c:v>2.1357410219999999E-8</c:v>
                </c:pt>
                <c:pt idx="137294">
                  <c:v>8.4192261890000001E-8</c:v>
                </c:pt>
                <c:pt idx="137295">
                  <c:v>9.9699243949999999E-8</c:v>
                </c:pt>
                <c:pt idx="137296">
                  <c:v>2.9839688459999997E-8</c:v>
                </c:pt>
                <c:pt idx="137297">
                  <c:v>2.0037088180000001E-8</c:v>
                </c:pt>
                <c:pt idx="137298">
                  <c:v>3.5462958550000002E-7</c:v>
                </c:pt>
                <c:pt idx="137299">
                  <c:v>1.8301540460000001E-7</c:v>
                </c:pt>
                <c:pt idx="137300">
                  <c:v>1.025522908E-7</c:v>
                </c:pt>
                <c:pt idx="137301">
                  <c:v>6.0558718850000003E-7</c:v>
                </c:pt>
                <c:pt idx="137302">
                  <c:v>2.4622383379999999E-6</c:v>
                </c:pt>
                <c:pt idx="137303">
                  <c:v>1.2078426300000001E-7</c:v>
                </c:pt>
                <c:pt idx="137304">
                  <c:v>6.2047405890000003E-8</c:v>
                </c:pt>
                <c:pt idx="137305">
                  <c:v>1.2425615230000001E-8</c:v>
                </c:pt>
                <c:pt idx="137306">
                  <c:v>2.5489278699999999E-8</c:v>
                </c:pt>
                <c:pt idx="137307">
                  <c:v>1.304043968E-8</c:v>
                </c:pt>
                <c:pt idx="137308">
                  <c:v>4.4267753759999998E-9</c:v>
                </c:pt>
                <c:pt idx="137309">
                  <c:v>8.2306060200000002E-10</c:v>
                </c:pt>
                <c:pt idx="137310">
                  <c:v>2.390528181E-8</c:v>
                </c:pt>
                <c:pt idx="137311">
                  <c:v>7.490504664E-10</c:v>
                </c:pt>
                <c:pt idx="137312">
                  <c:v>3.1113813480000002E-9</c:v>
                </c:pt>
                <c:pt idx="137313">
                  <c:v>3.9826826870000003E-9</c:v>
                </c:pt>
                <c:pt idx="137314">
                  <c:v>2.5091937670000001E-9</c:v>
                </c:pt>
                <c:pt idx="137315">
                  <c:v>6.7978480100000001E-9</c:v>
                </c:pt>
                <c:pt idx="137316">
                  <c:v>6.6774294799999999E-9</c:v>
                </c:pt>
                <c:pt idx="137317">
                  <c:v>3.2071080650000001E-9</c:v>
                </c:pt>
                <c:pt idx="137318">
                  <c:v>3.379167813E-9</c:v>
                </c:pt>
                <c:pt idx="137319">
                  <c:v>1.445256373E-8</c:v>
                </c:pt>
                <c:pt idx="137320">
                  <c:v>3.8915148249999998E-9</c:v>
                </c:pt>
                <c:pt idx="137321">
                  <c:v>1.6033157199999999E-8</c:v>
                </c:pt>
                <c:pt idx="137322">
                  <c:v>2.9534919369999999E-8</c:v>
                </c:pt>
                <c:pt idx="137323">
                  <c:v>7.6268715380000005E-9</c:v>
                </c:pt>
                <c:pt idx="137324">
                  <c:v>7.9376176969999998E-9</c:v>
                </c:pt>
                <c:pt idx="137325">
                  <c:v>3.8248760839999998E-9</c:v>
                </c:pt>
                <c:pt idx="137326">
                  <c:v>2.7448971169999999E-9</c:v>
                </c:pt>
                <c:pt idx="137327">
                  <c:v>1.773971645E-9</c:v>
                </c:pt>
                <c:pt idx="137328">
                  <c:v>3.052953615E-9</c:v>
                </c:pt>
                <c:pt idx="137329">
                  <c:v>1.13231027E-8</c:v>
                </c:pt>
                <c:pt idx="137330">
                  <c:v>2.2976730420000001E-8</c:v>
                </c:pt>
                <c:pt idx="137331">
                  <c:v>2.8760785030000001E-8</c:v>
                </c:pt>
                <c:pt idx="137332">
                  <c:v>3.9430926629999998E-8</c:v>
                </c:pt>
                <c:pt idx="137333">
                  <c:v>7.5344324079999999E-8</c:v>
                </c:pt>
                <c:pt idx="137334">
                  <c:v>1.6772745560000001E-7</c:v>
                </c:pt>
                <c:pt idx="137335">
                  <c:v>1.0692276030000001E-8</c:v>
                </c:pt>
                <c:pt idx="137336">
                  <c:v>3.1007967229999999E-8</c:v>
                </c:pt>
                <c:pt idx="137337">
                  <c:v>5.7942980229999996E-9</c:v>
                </c:pt>
                <c:pt idx="137338">
                  <c:v>2.17819604E-8</c:v>
                </c:pt>
                <c:pt idx="137339">
                  <c:v>4.6837964379999998E-8</c:v>
                </c:pt>
                <c:pt idx="137340">
                  <c:v>5.8683557270000003E-8</c:v>
                </c:pt>
                <c:pt idx="137341">
                  <c:v>3.2326987390000001E-7</c:v>
                </c:pt>
                <c:pt idx="137342">
                  <c:v>1.0062066319999999E-6</c:v>
                </c:pt>
                <c:pt idx="137343">
                  <c:v>1.001224844E-7</c:v>
                </c:pt>
                <c:pt idx="137344">
                  <c:v>1.9108726760000001E-7</c:v>
                </c:pt>
                <c:pt idx="137345">
                  <c:v>2.466345182E-7</c:v>
                </c:pt>
                <c:pt idx="137346">
                  <c:v>1.0251788700000001E-7</c:v>
                </c:pt>
                <c:pt idx="137347">
                  <c:v>5.1631984850000001E-8</c:v>
                </c:pt>
                <c:pt idx="137348">
                  <c:v>4.7006366969999998E-8</c:v>
                </c:pt>
                <c:pt idx="137349">
                  <c:v>5.9965274020000006E-8</c:v>
                </c:pt>
                <c:pt idx="137350">
                  <c:v>1.95279982E-7</c:v>
                </c:pt>
                <c:pt idx="137351">
                  <c:v>9.6151663089999998E-8</c:v>
                </c:pt>
                <c:pt idx="137352">
                  <c:v>3.6882824740000001E-8</c:v>
                </c:pt>
                <c:pt idx="137353">
                  <c:v>2.11153127E-7</c:v>
                </c:pt>
                <c:pt idx="137354">
                  <c:v>1.171601569E-7</c:v>
                </c:pt>
                <c:pt idx="137355">
                  <c:v>1.818872165E-8</c:v>
                </c:pt>
                <c:pt idx="137356">
                  <c:v>1.346449273E-8</c:v>
                </c:pt>
                <c:pt idx="137357">
                  <c:v>2.084549483E-9</c:v>
                </c:pt>
                <c:pt idx="137358">
                  <c:v>1.436372419E-10</c:v>
                </c:pt>
                <c:pt idx="137359">
                  <c:v>5.9391487289999999E-9</c:v>
                </c:pt>
                <c:pt idx="137360">
                  <c:v>2.3850252149999999E-9</c:v>
                </c:pt>
                <c:pt idx="137361">
                  <c:v>3.4519324140000001E-9</c:v>
                </c:pt>
                <c:pt idx="137362">
                  <c:v>1.576051432E-9</c:v>
                </c:pt>
                <c:pt idx="137363">
                  <c:v>2.014068687E-9</c:v>
                </c:pt>
                <c:pt idx="137364">
                  <c:v>1.9211459890000001E-9</c:v>
                </c:pt>
                <c:pt idx="137365">
                  <c:v>4.7338774730000003E-9</c:v>
                </c:pt>
                <c:pt idx="137366">
                  <c:v>1.3268725829999999E-9</c:v>
                </c:pt>
                <c:pt idx="137367">
                  <c:v>2.3542298519999999E-9</c:v>
                </c:pt>
                <c:pt idx="137368">
                  <c:v>2.73369838E-9</c:v>
                </c:pt>
                <c:pt idx="137369">
                  <c:v>2.5425361860000002E-9</c:v>
                </c:pt>
                <c:pt idx="137370">
                  <c:v>2.1832534080000001E-9</c:v>
                </c:pt>
                <c:pt idx="137371">
                  <c:v>1.4369843059999999E-9</c:v>
                </c:pt>
                <c:pt idx="137372">
                  <c:v>1.524000698E-9</c:v>
                </c:pt>
                <c:pt idx="137373">
                  <c:v>3.575062691E-8</c:v>
                </c:pt>
                <c:pt idx="137374">
                  <c:v>2.7251587509999999E-8</c:v>
                </c:pt>
                <c:pt idx="137375">
                  <c:v>1.250902976E-8</c:v>
                </c:pt>
                <c:pt idx="137376">
                  <c:v>4.1269238709999999E-9</c:v>
                </c:pt>
                <c:pt idx="137377">
                  <c:v>2.1454002699999998E-9</c:v>
                </c:pt>
                <c:pt idx="137378">
                  <c:v>4.2231137640000003E-9</c:v>
                </c:pt>
                <c:pt idx="137379">
                  <c:v>6.205546447E-9</c:v>
                </c:pt>
                <c:pt idx="137380">
                  <c:v>2.935598927E-9</c:v>
                </c:pt>
                <c:pt idx="137381">
                  <c:v>2.331803858E-8</c:v>
                </c:pt>
                <c:pt idx="137382">
                  <c:v>3.2129192990000003E-8</c:v>
                </c:pt>
                <c:pt idx="137383">
                  <c:v>1.8240135230000001E-8</c:v>
                </c:pt>
                <c:pt idx="137384">
                  <c:v>2.9169728680000001E-8</c:v>
                </c:pt>
                <c:pt idx="137385">
                  <c:v>8.3756040950000005E-8</c:v>
                </c:pt>
                <c:pt idx="137386">
                  <c:v>2.958374937E-8</c:v>
                </c:pt>
                <c:pt idx="137387">
                  <c:v>1.3777933729999999E-8</c:v>
                </c:pt>
                <c:pt idx="137388">
                  <c:v>1.3207852589999999E-8</c:v>
                </c:pt>
                <c:pt idx="137389">
                  <c:v>2.118705424E-8</c:v>
                </c:pt>
                <c:pt idx="137390">
                  <c:v>1.7505649970000001E-8</c:v>
                </c:pt>
                <c:pt idx="137391">
                  <c:v>4.079275102E-8</c:v>
                </c:pt>
                <c:pt idx="137392">
                  <c:v>8.2374661939999997E-8</c:v>
                </c:pt>
                <c:pt idx="137393">
                  <c:v>1.095885654E-6</c:v>
                </c:pt>
                <c:pt idx="137394">
                  <c:v>4.9166126239999995E-7</c:v>
                </c:pt>
                <c:pt idx="137395">
                  <c:v>6.0240195930000004E-8</c:v>
                </c:pt>
                <c:pt idx="137396">
                  <c:v>6.572611341E-8</c:v>
                </c:pt>
                <c:pt idx="137397">
                  <c:v>7.6408622970000001E-8</c:v>
                </c:pt>
                <c:pt idx="137398">
                  <c:v>3.0336459390000001E-9</c:v>
                </c:pt>
                <c:pt idx="137399">
                  <c:v>3.5412927680000001E-9</c:v>
                </c:pt>
                <c:pt idx="137400">
                  <c:v>1.271450517E-8</c:v>
                </c:pt>
                <c:pt idx="137401">
                  <c:v>1.073728952E-8</c:v>
                </c:pt>
                <c:pt idx="137402">
                  <c:v>2.8090081339999999E-9</c:v>
                </c:pt>
                <c:pt idx="137403">
                  <c:v>2.1833722260000001E-9</c:v>
                </c:pt>
                <c:pt idx="137404">
                  <c:v>5.7371629620000003E-9</c:v>
                </c:pt>
                <c:pt idx="137405">
                  <c:v>4.9069125640000004E-9</c:v>
                </c:pt>
                <c:pt idx="137406">
                  <c:v>2.324951367E-9</c:v>
                </c:pt>
                <c:pt idx="137407">
                  <c:v>2.2096412889999998E-9</c:v>
                </c:pt>
                <c:pt idx="137408">
                  <c:v>1.9711159670000001E-9</c:v>
                </c:pt>
                <c:pt idx="137409">
                  <c:v>4.1800950449999998E-10</c:v>
                </c:pt>
                <c:pt idx="137410">
                  <c:v>1.2470171479999999E-9</c:v>
                </c:pt>
                <c:pt idx="137411">
                  <c:v>1.1943393049999999E-9</c:v>
                </c:pt>
                <c:pt idx="137412">
                  <c:v>1.0350217829999999E-9</c:v>
                </c:pt>
                <c:pt idx="137413">
                  <c:v>1.423239618E-9</c:v>
                </c:pt>
                <c:pt idx="137414">
                  <c:v>1.087805231E-9</c:v>
                </c:pt>
                <c:pt idx="137415">
                  <c:v>9.4117130369999994E-10</c:v>
                </c:pt>
                <c:pt idx="137416">
                  <c:v>1.5808068460000001E-9</c:v>
                </c:pt>
                <c:pt idx="137417">
                  <c:v>2.2163337400000001E-9</c:v>
                </c:pt>
                <c:pt idx="137418">
                  <c:v>1.8200293399999999E-9</c:v>
                </c:pt>
                <c:pt idx="137419">
                  <c:v>1.818674053E-9</c:v>
                </c:pt>
                <c:pt idx="137420">
                  <c:v>3.007042722E-9</c:v>
                </c:pt>
                <c:pt idx="137421">
                  <c:v>1.9770693020000002E-9</c:v>
                </c:pt>
                <c:pt idx="137422">
                  <c:v>4.1977171910000001E-9</c:v>
                </c:pt>
                <c:pt idx="137423">
                  <c:v>3.9918776649999999E-9</c:v>
                </c:pt>
                <c:pt idx="137424">
                  <c:v>2.0888404809999998E-9</c:v>
                </c:pt>
                <c:pt idx="137425">
                  <c:v>1.2175403809999999E-8</c:v>
                </c:pt>
                <c:pt idx="137426">
                  <c:v>7.2508020390000005E-10</c:v>
                </c:pt>
                <c:pt idx="137427">
                  <c:v>6.880894079E-9</c:v>
                </c:pt>
                <c:pt idx="137428">
                  <c:v>3.7772412980000002E-9</c:v>
                </c:pt>
                <c:pt idx="137429">
                  <c:v>3.3972153540000002E-8</c:v>
                </c:pt>
                <c:pt idx="137430">
                  <c:v>7.3336296240000002E-10</c:v>
                </c:pt>
                <c:pt idx="137431">
                  <c:v>8.2696104479999994E-9</c:v>
                </c:pt>
                <c:pt idx="137432">
                  <c:v>1.5114595190000001E-9</c:v>
                </c:pt>
                <c:pt idx="137433">
                  <c:v>6.0547887579999995E-7</c:v>
                </c:pt>
                <c:pt idx="137434">
                  <c:v>9.6346845479999995E-8</c:v>
                </c:pt>
                <c:pt idx="137435">
                  <c:v>6.2777432899999994E-8</c:v>
                </c:pt>
                <c:pt idx="137436">
                  <c:v>9.7416138090000005E-8</c:v>
                </c:pt>
                <c:pt idx="137437">
                  <c:v>4.6045069929999998E-7</c:v>
                </c:pt>
                <c:pt idx="137438">
                  <c:v>3.0867626030000003E-8</c:v>
                </c:pt>
                <c:pt idx="137439">
                  <c:v>5.8402332789999998E-9</c:v>
                </c:pt>
                <c:pt idx="137440">
                  <c:v>7.1182762350000002E-9</c:v>
                </c:pt>
                <c:pt idx="137441">
                  <c:v>4.2620341750000003E-8</c:v>
                </c:pt>
                <c:pt idx="137442">
                  <c:v>1.1237462439999999E-8</c:v>
                </c:pt>
                <c:pt idx="137443">
                  <c:v>3.2613979509999998E-9</c:v>
                </c:pt>
                <c:pt idx="137444">
                  <c:v>1.016499012E-9</c:v>
                </c:pt>
                <c:pt idx="137445">
                  <c:v>1.325801678E-7</c:v>
                </c:pt>
                <c:pt idx="137446">
                  <c:v>3.7017376780000002E-9</c:v>
                </c:pt>
                <c:pt idx="137447">
                  <c:v>2.6066094830000002E-9</c:v>
                </c:pt>
                <c:pt idx="137448">
                  <c:v>9.460588000999999E-10</c:v>
                </c:pt>
                <c:pt idx="137449">
                  <c:v>1.2611899639999999E-8</c:v>
                </c:pt>
                <c:pt idx="137450">
                  <c:v>3.1769472879999998E-10</c:v>
                </c:pt>
                <c:pt idx="137451">
                  <c:v>1.6682018339999999E-10</c:v>
                </c:pt>
                <c:pt idx="137452">
                  <c:v>1.3786075989999999E-10</c:v>
                </c:pt>
                <c:pt idx="137453">
                  <c:v>1.5282632980000001E-8</c:v>
                </c:pt>
                <c:pt idx="137454">
                  <c:v>1.7529824960000001E-9</c:v>
                </c:pt>
                <c:pt idx="137455">
                  <c:v>2.6047078600000001E-10</c:v>
                </c:pt>
                <c:pt idx="137456">
                  <c:v>5.4542014080000003E-11</c:v>
                </c:pt>
                <c:pt idx="137457">
                  <c:v>1.7212314250000001E-9</c:v>
                </c:pt>
                <c:pt idx="137458">
                  <c:v>1.9384895980000001E-10</c:v>
                </c:pt>
                <c:pt idx="137459">
                  <c:v>2.5300053189999999E-10</c:v>
                </c:pt>
                <c:pt idx="137460">
                  <c:v>2.4912973929999999E-10</c:v>
                </c:pt>
                <c:pt idx="137461">
                  <c:v>2.0755487750000001E-10</c:v>
                </c:pt>
                <c:pt idx="137462">
                  <c:v>2.1265088350000001E-10</c:v>
                </c:pt>
                <c:pt idx="137463">
                  <c:v>2.0536540049999999E-10</c:v>
                </c:pt>
                <c:pt idx="137464">
                  <c:v>2.4422702410000002E-10</c:v>
                </c:pt>
                <c:pt idx="137465">
                  <c:v>2.457484382E-9</c:v>
                </c:pt>
                <c:pt idx="137466">
                  <c:v>5.1403195769999998E-10</c:v>
                </c:pt>
                <c:pt idx="137467">
                  <c:v>6.2007159109999999E-11</c:v>
                </c:pt>
                <c:pt idx="137468">
                  <c:v>8.9858708580000001E-10</c:v>
                </c:pt>
                <c:pt idx="137469">
                  <c:v>3.4385374989999999E-9</c:v>
                </c:pt>
                <c:pt idx="137470">
                  <c:v>5.6788715389999995E-10</c:v>
                </c:pt>
                <c:pt idx="137471">
                  <c:v>7.1614550750000005E-10</c:v>
                </c:pt>
                <c:pt idx="137472">
                  <c:v>1.516779106E-9</c:v>
                </c:pt>
                <c:pt idx="137473">
                  <c:v>2.2651062590000001E-8</c:v>
                </c:pt>
                <c:pt idx="137474">
                  <c:v>8.8841478460000001E-10</c:v>
                </c:pt>
                <c:pt idx="137475">
                  <c:v>3.557182426E-9</c:v>
                </c:pt>
                <c:pt idx="137476">
                  <c:v>1.5043139700000001E-8</c:v>
                </c:pt>
                <c:pt idx="137477">
                  <c:v>3.1951570379999998E-7</c:v>
                </c:pt>
                <c:pt idx="137478">
                  <c:v>1.2485569549999999E-8</c:v>
                </c:pt>
                <c:pt idx="137479">
                  <c:v>3.3813965259999998E-9</c:v>
                </c:pt>
                <c:pt idx="137480">
                  <c:v>2.0202888520000002E-9</c:v>
                </c:pt>
                <c:pt idx="137481">
                  <c:v>2.254226019E-8</c:v>
                </c:pt>
                <c:pt idx="137482">
                  <c:v>5.7717623659999998E-9</c:v>
                </c:pt>
                <c:pt idx="137483">
                  <c:v>3.6862480460000002E-9</c:v>
                </c:pt>
                <c:pt idx="137484">
                  <c:v>1.8469916259999999E-10</c:v>
                </c:pt>
                <c:pt idx="137485">
                  <c:v>4.9102210159999998E-7</c:v>
                </c:pt>
                <c:pt idx="137486">
                  <c:v>7.8988257030000004E-10</c:v>
                </c:pt>
                <c:pt idx="137487">
                  <c:v>5.5587721609999997E-9</c:v>
                </c:pt>
                <c:pt idx="137488">
                  <c:v>9.3203835470000003E-9</c:v>
                </c:pt>
                <c:pt idx="137489">
                  <c:v>7.0326602720000005E-8</c:v>
                </c:pt>
                <c:pt idx="137490">
                  <c:v>2.4649327199999998E-9</c:v>
                </c:pt>
                <c:pt idx="137491">
                  <c:v>2.2482398409999999E-9</c:v>
                </c:pt>
                <c:pt idx="137492">
                  <c:v>2.235965678E-9</c:v>
                </c:pt>
                <c:pt idx="137493">
                  <c:v>9.3205802060000006E-9</c:v>
                </c:pt>
                <c:pt idx="137494">
                  <c:v>6.2092452539999999E-10</c:v>
                </c:pt>
                <c:pt idx="137495">
                  <c:v>1.062905633E-9</c:v>
                </c:pt>
                <c:pt idx="137496">
                  <c:v>1.3114050759999999E-9</c:v>
                </c:pt>
                <c:pt idx="137497">
                  <c:v>3.4806200299999997E-8</c:v>
                </c:pt>
                <c:pt idx="137498">
                  <c:v>5.7440495539999999E-10</c:v>
                </c:pt>
                <c:pt idx="137499">
                  <c:v>1.7384420219999999E-10</c:v>
                </c:pt>
                <c:pt idx="137500">
                  <c:v>7.9689075559999996E-11</c:v>
                </c:pt>
                <c:pt idx="137501">
                  <c:v>5.1516764840000002E-10</c:v>
                </c:pt>
                <c:pt idx="137502">
                  <c:v>2.011777426E-11</c:v>
                </c:pt>
                <c:pt idx="137503">
                  <c:v>6.9918693809999996E-12</c:v>
                </c:pt>
                <c:pt idx="137504">
                  <c:v>3.3989603459999998E-12</c:v>
                </c:pt>
                <c:pt idx="137505">
                  <c:v>5.6627664430000004E-10</c:v>
                </c:pt>
                <c:pt idx="137506">
                  <c:v>8.785805956E-12</c:v>
                </c:pt>
                <c:pt idx="137507">
                  <c:v>1.2401452689999999E-11</c:v>
                </c:pt>
                <c:pt idx="137508">
                  <c:v>1.445619751E-11</c:v>
                </c:pt>
                <c:pt idx="137509">
                  <c:v>6.2365374859999999E-10</c:v>
                </c:pt>
                <c:pt idx="137510">
                  <c:v>2.9809275059999999E-12</c:v>
                </c:pt>
                <c:pt idx="137511">
                  <c:v>1.19402773E-15</c:v>
                </c:pt>
                <c:pt idx="137512">
                  <c:v>3.3152563409999999E-12</c:v>
                </c:pt>
                <c:pt idx="137513">
                  <c:v>1.9306524930000001E-10</c:v>
                </c:pt>
                <c:pt idx="137514">
                  <c:v>5.7124703849999999E-11</c:v>
                </c:pt>
                <c:pt idx="137515">
                  <c:v>9.9833198800000004E-11</c:v>
                </c:pt>
                <c:pt idx="137516">
                  <c:v>1.2155532160000001E-10</c:v>
                </c:pt>
                <c:pt idx="137517">
                  <c:v>9.8873517459999993E-9</c:v>
                </c:pt>
                <c:pt idx="137518">
                  <c:v>4.2920068239999998E-10</c:v>
                </c:pt>
                <c:pt idx="137519">
                  <c:v>6.5725302330000003E-10</c:v>
                </c:pt>
                <c:pt idx="137520">
                  <c:v>8.8004772899999995E-10</c:v>
                </c:pt>
                <c:pt idx="137521">
                  <c:v>1.357010667E-8</c:v>
                </c:pt>
                <c:pt idx="137522">
                  <c:v>1.553531115E-9</c:v>
                </c:pt>
                <c:pt idx="137523">
                  <c:v>1.497265367E-9</c:v>
                </c:pt>
                <c:pt idx="137524">
                  <c:v>2.3464734380000002E-9</c:v>
                </c:pt>
                <c:pt idx="137525">
                  <c:v>1.8619633909999999E-7</c:v>
                </c:pt>
                <c:pt idx="137526">
                  <c:v>6.0695082119999996E-9</c:v>
                </c:pt>
                <c:pt idx="137527">
                  <c:v>2.4715198839999998E-9</c:v>
                </c:pt>
                <c:pt idx="137528">
                  <c:v>2.5774016070000001E-10</c:v>
                </c:pt>
                <c:pt idx="137529">
                  <c:v>3.5686205749999998E-7</c:v>
                </c:pt>
                <c:pt idx="137530">
                  <c:v>2.2275927229999999E-9</c:v>
                </c:pt>
                <c:pt idx="137531">
                  <c:v>2.8615786049999998E-9</c:v>
                </c:pt>
                <c:pt idx="137532">
                  <c:v>1.567774896E-9</c:v>
                </c:pt>
                <c:pt idx="137533">
                  <c:v>2.457995266E-8</c:v>
                </c:pt>
                <c:pt idx="137534">
                  <c:v>2.5388423309999999E-9</c:v>
                </c:pt>
                <c:pt idx="137535">
                  <c:v>2.027765998E-9</c:v>
                </c:pt>
                <c:pt idx="137536">
                  <c:v>1.21512096E-9</c:v>
                </c:pt>
                <c:pt idx="137537">
                  <c:v>9.4482036890000001E-9</c:v>
                </c:pt>
                <c:pt idx="137538">
                  <c:v>1.6508274869999999E-9</c:v>
                </c:pt>
                <c:pt idx="137539">
                  <c:v>1.1271667429999999E-9</c:v>
                </c:pt>
                <c:pt idx="137540">
                  <c:v>8.6565144360000005E-10</c:v>
                </c:pt>
                <c:pt idx="137541">
                  <c:v>7.1906682769999997E-9</c:v>
                </c:pt>
                <c:pt idx="137542">
                  <c:v>7.5640803880000002E-10</c:v>
                </c:pt>
                <c:pt idx="137543">
                  <c:v>1.8648419260000001E-10</c:v>
                </c:pt>
                <c:pt idx="137544">
                  <c:v>1.811898988E-10</c:v>
                </c:pt>
                <c:pt idx="137545">
                  <c:v>5.4958530019999998E-9</c:v>
                </c:pt>
                <c:pt idx="137546">
                  <c:v>9.4851462069999996E-11</c:v>
                </c:pt>
                <c:pt idx="137547">
                  <c:v>2.9864864690000001E-11</c:v>
                </c:pt>
                <c:pt idx="137548">
                  <c:v>9.1206577120000005E-11</c:v>
                </c:pt>
                <c:pt idx="137549">
                  <c:v>1.006267958E-9</c:v>
                </c:pt>
                <c:pt idx="137550">
                  <c:v>7.1973362919999997E-11</c:v>
                </c:pt>
                <c:pt idx="137551">
                  <c:v>2.769938139E-10</c:v>
                </c:pt>
                <c:pt idx="137552">
                  <c:v>2.47495866E-10</c:v>
                </c:pt>
                <c:pt idx="137553">
                  <c:v>1.674910311E-10</c:v>
                </c:pt>
                <c:pt idx="137554">
                  <c:v>3.1912363160000002E-10</c:v>
                </c:pt>
                <c:pt idx="137555">
                  <c:v>4.1571049960000002E-10</c:v>
                </c:pt>
                <c:pt idx="137556">
                  <c:v>3.7502986579999999E-10</c:v>
                </c:pt>
                <c:pt idx="137557">
                  <c:v>5.1313288349999998E-10</c:v>
                </c:pt>
                <c:pt idx="137558">
                  <c:v>3.5595265239999999E-10</c:v>
                </c:pt>
                <c:pt idx="137559">
                  <c:v>1.8462333069999999E-10</c:v>
                </c:pt>
                <c:pt idx="137560">
                  <c:v>1.3961190459999999E-10</c:v>
                </c:pt>
                <c:pt idx="137561">
                  <c:v>1.5070908729999999E-10</c:v>
                </c:pt>
                <c:pt idx="137562">
                  <c:v>3.9598368049999997E-11</c:v>
                </c:pt>
                <c:pt idx="137563">
                  <c:v>1.2066856539999999E-10</c:v>
                </c:pt>
                <c:pt idx="137564">
                  <c:v>3.7310778939999998E-11</c:v>
                </c:pt>
                <c:pt idx="137565">
                  <c:v>1.5286815009999999E-9</c:v>
                </c:pt>
                <c:pt idx="137566">
                  <c:v>1.278440575E-9</c:v>
                </c:pt>
                <c:pt idx="137567">
                  <c:v>2.3171682670000001E-9</c:v>
                </c:pt>
                <c:pt idx="137568">
                  <c:v>5.4748723249999996E-9</c:v>
                </c:pt>
                <c:pt idx="137569">
                  <c:v>1.472074735E-7</c:v>
                </c:pt>
                <c:pt idx="137570">
                  <c:v>2.1534659930000002E-9</c:v>
                </c:pt>
                <c:pt idx="137571">
                  <c:v>3.3902512980000001E-9</c:v>
                </c:pt>
                <c:pt idx="137572">
                  <c:v>2.6236603429999999E-9</c:v>
                </c:pt>
                <c:pt idx="137573">
                  <c:v>2.2193482129999999E-9</c:v>
                </c:pt>
                <c:pt idx="137574">
                  <c:v>1.787392083E-9</c:v>
                </c:pt>
                <c:pt idx="137575">
                  <c:v>3.531075012E-9</c:v>
                </c:pt>
                <c:pt idx="137576">
                  <c:v>5.2586940569999996E-9</c:v>
                </c:pt>
                <c:pt idx="137577">
                  <c:v>3.454726391E-8</c:v>
                </c:pt>
                <c:pt idx="137578">
                  <c:v>8.8064694519999998E-9</c:v>
                </c:pt>
                <c:pt idx="137579">
                  <c:v>3.7986507460000004E-9</c:v>
                </c:pt>
                <c:pt idx="137580">
                  <c:v>1.010475823E-9</c:v>
                </c:pt>
                <c:pt idx="137581">
                  <c:v>9.8667946039999996E-9</c:v>
                </c:pt>
                <c:pt idx="137582">
                  <c:v>3.1863599860000001E-9</c:v>
                </c:pt>
                <c:pt idx="137583">
                  <c:v>2.3833721450000002E-9</c:v>
                </c:pt>
                <c:pt idx="137584">
                  <c:v>2.046153001E-10</c:v>
                </c:pt>
                <c:pt idx="137585">
                  <c:v>3.8498883679999998E-10</c:v>
                </c:pt>
                <c:pt idx="137586">
                  <c:v>3.604438126E-9</c:v>
                </c:pt>
                <c:pt idx="137587">
                  <c:v>1.5374546969999999E-9</c:v>
                </c:pt>
                <c:pt idx="137588">
                  <c:v>2.573294136E-9</c:v>
                </c:pt>
                <c:pt idx="137589">
                  <c:v>2.0908366289999999E-8</c:v>
                </c:pt>
                <c:pt idx="137590">
                  <c:v>6.5439920639999999E-10</c:v>
                </c:pt>
                <c:pt idx="137591">
                  <c:v>9.0545061269999997E-10</c:v>
                </c:pt>
                <c:pt idx="137592">
                  <c:v>3.8912040930000002E-10</c:v>
                </c:pt>
                <c:pt idx="137593">
                  <c:v>2.2545926839999999E-10</c:v>
                </c:pt>
                <c:pt idx="137594">
                  <c:v>1.077176718E-10</c:v>
                </c:pt>
                <c:pt idx="137595">
                  <c:v>7.747592318E-11</c:v>
                </c:pt>
                <c:pt idx="137596">
                  <c:v>3.0082341199999998E-10</c:v>
                </c:pt>
                <c:pt idx="137597">
                  <c:v>2.214114222E-9</c:v>
                </c:pt>
                <c:pt idx="137598">
                  <c:v>9.1605776749999997E-10</c:v>
                </c:pt>
                <c:pt idx="137599">
                  <c:v>1.686859743E-9</c:v>
                </c:pt>
                <c:pt idx="137600">
                  <c:v>2.254412185E-9</c:v>
                </c:pt>
                <c:pt idx="137601">
                  <c:v>9.9664516649999995E-9</c:v>
                </c:pt>
                <c:pt idx="137602">
                  <c:v>4.02690926E-11</c:v>
                </c:pt>
                <c:pt idx="137603">
                  <c:v>6.4269357430000004E-10</c:v>
                </c:pt>
                <c:pt idx="137604">
                  <c:v>1.5186715900000001E-10</c:v>
                </c:pt>
                <c:pt idx="137605">
                  <c:v>9.7591561140000005E-10</c:v>
                </c:pt>
                <c:pt idx="137606">
                  <c:v>3.6601522009999998E-10</c:v>
                </c:pt>
                <c:pt idx="137607">
                  <c:v>7.4903929340000004E-10</c:v>
                </c:pt>
                <c:pt idx="137608">
                  <c:v>1.470388504E-10</c:v>
                </c:pt>
                <c:pt idx="137609">
                  <c:v>1.4274617860000001E-9</c:v>
                </c:pt>
                <c:pt idx="137610">
                  <c:v>2.9704236369999998E-10</c:v>
                </c:pt>
                <c:pt idx="137611">
                  <c:v>3.5112385599999998E-10</c:v>
                </c:pt>
                <c:pt idx="137612">
                  <c:v>3.3973595980000002E-11</c:v>
                </c:pt>
                <c:pt idx="137613">
                  <c:v>1.423998528E-9</c:v>
                </c:pt>
                <c:pt idx="137614">
                  <c:v>3.941019424E-10</c:v>
                </c:pt>
                <c:pt idx="137615">
                  <c:v>1.148526052E-10</c:v>
                </c:pt>
                <c:pt idx="137616">
                  <c:v>1.2715167319999999E-10</c:v>
                </c:pt>
                <c:pt idx="137617">
                  <c:v>1.0690113529999999E-8</c:v>
                </c:pt>
                <c:pt idx="137618">
                  <c:v>2.6396960499999999E-9</c:v>
                </c:pt>
                <c:pt idx="137619">
                  <c:v>4.3337119539999999E-9</c:v>
                </c:pt>
                <c:pt idx="137620">
                  <c:v>2.8662167929999999E-8</c:v>
                </c:pt>
                <c:pt idx="137621">
                  <c:v>5.7670044900000002E-8</c:v>
                </c:pt>
                <c:pt idx="137622">
                  <c:v>3.7421553799999999E-9</c:v>
                </c:pt>
                <c:pt idx="137623">
                  <c:v>1.051677483E-9</c:v>
                </c:pt>
                <c:pt idx="137624">
                  <c:v>9.8142317239999999E-10</c:v>
                </c:pt>
                <c:pt idx="137625">
                  <c:v>5.1370611779999996E-9</c:v>
                </c:pt>
                <c:pt idx="137626">
                  <c:v>7.2608650690000002E-10</c:v>
                </c:pt>
                <c:pt idx="137627">
                  <c:v>8.5742702699999998E-10</c:v>
                </c:pt>
                <c:pt idx="137628">
                  <c:v>5.5195879359999997E-9</c:v>
                </c:pt>
                <c:pt idx="137629">
                  <c:v>2.325466275E-8</c:v>
                </c:pt>
                <c:pt idx="137630">
                  <c:v>1.8883391740000001E-9</c:v>
                </c:pt>
                <c:pt idx="137631">
                  <c:v>1.6952770199999999E-9</c:v>
                </c:pt>
                <c:pt idx="137632">
                  <c:v>3.4773215990000001E-9</c:v>
                </c:pt>
                <c:pt idx="137633">
                  <c:v>7.0759519049999996E-10</c:v>
                </c:pt>
                <c:pt idx="137634">
                  <c:v>2.7810264100000002E-10</c:v>
                </c:pt>
                <c:pt idx="137635">
                  <c:v>4.6976159719999997E-10</c:v>
                </c:pt>
                <c:pt idx="137636">
                  <c:v>4.4823412719999999E-10</c:v>
                </c:pt>
                <c:pt idx="137637">
                  <c:v>2.6275102359999998E-10</c:v>
                </c:pt>
                <c:pt idx="137638">
                  <c:v>3.2861621979999999E-10</c:v>
                </c:pt>
                <c:pt idx="137639">
                  <c:v>6.2549726250000002E-11</c:v>
                </c:pt>
                <c:pt idx="137640">
                  <c:v>6.8930813519999998E-9</c:v>
                </c:pt>
                <c:pt idx="137641">
                  <c:v>9.5892954379999996E-9</c:v>
                </c:pt>
                <c:pt idx="137642">
                  <c:v>3.430358333E-9</c:v>
                </c:pt>
                <c:pt idx="137643">
                  <c:v>1.7543005670000001E-9</c:v>
                </c:pt>
                <c:pt idx="137644">
                  <c:v>3.9141666120000002E-11</c:v>
                </c:pt>
                <c:pt idx="137645">
                  <c:v>5.4380983920000004E-10</c:v>
                </c:pt>
                <c:pt idx="137646">
                  <c:v>1.6419599340000001E-9</c:v>
                </c:pt>
                <c:pt idx="137647">
                  <c:v>4.151480815E-10</c:v>
                </c:pt>
                <c:pt idx="137648">
                  <c:v>1.539338175E-9</c:v>
                </c:pt>
                <c:pt idx="137649">
                  <c:v>2.6927931210000002E-9</c:v>
                </c:pt>
                <c:pt idx="137650">
                  <c:v>2.013897027E-9</c:v>
                </c:pt>
                <c:pt idx="137651">
                  <c:v>9.7135631969999999E-10</c:v>
                </c:pt>
                <c:pt idx="137652">
                  <c:v>1.1047332799999999E-9</c:v>
                </c:pt>
                <c:pt idx="137653">
                  <c:v>1.028813791E-9</c:v>
                </c:pt>
                <c:pt idx="137654">
                  <c:v>5.5088015080000002E-11</c:v>
                </c:pt>
                <c:pt idx="137655">
                  <c:v>1.491012085E-10</c:v>
                </c:pt>
                <c:pt idx="137656">
                  <c:v>7.0299276239999999E-10</c:v>
                </c:pt>
                <c:pt idx="137657">
                  <c:v>7.5429236489999994E-11</c:v>
                </c:pt>
                <c:pt idx="137658">
                  <c:v>1.189098422E-10</c:v>
                </c:pt>
                <c:pt idx="137659">
                  <c:v>4.5153752199999998E-10</c:v>
                </c:pt>
                <c:pt idx="137660">
                  <c:v>3.293733015E-10</c:v>
                </c:pt>
                <c:pt idx="137661">
                  <c:v>5.0418808870000002E-10</c:v>
                </c:pt>
                <c:pt idx="137662">
                  <c:v>1.3095264460000001E-9</c:v>
                </c:pt>
                <c:pt idx="137663">
                  <c:v>2.5976459189999999E-9</c:v>
                </c:pt>
                <c:pt idx="137664">
                  <c:v>1.024911198E-9</c:v>
                </c:pt>
                <c:pt idx="137665">
                  <c:v>5.4812356749999998E-10</c:v>
                </c:pt>
                <c:pt idx="137666">
                  <c:v>1.6811188980000001E-9</c:v>
                </c:pt>
                <c:pt idx="137667">
                  <c:v>1.8399108660000001E-9</c:v>
                </c:pt>
                <c:pt idx="137668">
                  <c:v>3.262163194E-11</c:v>
                </c:pt>
                <c:pt idx="137669">
                  <c:v>4.282655499E-10</c:v>
                </c:pt>
                <c:pt idx="137670">
                  <c:v>1.835353456E-9</c:v>
                </c:pt>
                <c:pt idx="137671">
                  <c:v>1.1909440790000001E-9</c:v>
                </c:pt>
                <c:pt idx="137672">
                  <c:v>1.065278046E-10</c:v>
                </c:pt>
                <c:pt idx="137673">
                  <c:v>8.4127489799999995E-10</c:v>
                </c:pt>
                <c:pt idx="137674">
                  <c:v>1.020182081E-9</c:v>
                </c:pt>
                <c:pt idx="137675">
                  <c:v>7.2225067770000003E-11</c:v>
                </c:pt>
                <c:pt idx="137676">
                  <c:v>1.8057340450000001E-9</c:v>
                </c:pt>
                <c:pt idx="137677">
                  <c:v>1.7607777819999999E-10</c:v>
                </c:pt>
                <c:pt idx="137678">
                  <c:v>2.5349368810000001E-10</c:v>
                </c:pt>
                <c:pt idx="137679">
                  <c:v>2.7990385799999998E-10</c:v>
                </c:pt>
                <c:pt idx="137680">
                  <c:v>4.7683086020000003E-9</c:v>
                </c:pt>
                <c:pt idx="137681">
                  <c:v>7.4988446109999999E-10</c:v>
                </c:pt>
                <c:pt idx="137682">
                  <c:v>2.3608583739999999E-10</c:v>
                </c:pt>
                <c:pt idx="137683">
                  <c:v>8.8016111639999997E-10</c:v>
                </c:pt>
                <c:pt idx="137684">
                  <c:v>2.5518887290000002E-9</c:v>
                </c:pt>
                <c:pt idx="137685">
                  <c:v>1.1268512570000001E-9</c:v>
                </c:pt>
                <c:pt idx="137686">
                  <c:v>8.1054317299999996E-10</c:v>
                </c:pt>
                <c:pt idx="137687">
                  <c:v>1.865579345E-9</c:v>
                </c:pt>
                <c:pt idx="137688">
                  <c:v>1.8913270009999999E-9</c:v>
                </c:pt>
                <c:pt idx="137689">
                  <c:v>2.643714054E-9</c:v>
                </c:pt>
                <c:pt idx="137690">
                  <c:v>1.98130873E-9</c:v>
                </c:pt>
                <c:pt idx="137691">
                  <c:v>1.0410256789999999E-9</c:v>
                </c:pt>
                <c:pt idx="137692">
                  <c:v>3.4165933439999998E-9</c:v>
                </c:pt>
                <c:pt idx="137693">
                  <c:v>3.8731135709999999E-10</c:v>
                </c:pt>
                <c:pt idx="137694">
                  <c:v>2.227448319E-9</c:v>
                </c:pt>
                <c:pt idx="137695">
                  <c:v>1.4551062810000001E-9</c:v>
                </c:pt>
                <c:pt idx="137696">
                  <c:v>3.5857652829999998E-9</c:v>
                </c:pt>
                <c:pt idx="137697">
                  <c:v>2.1317400959999999E-10</c:v>
                </c:pt>
                <c:pt idx="137698">
                  <c:v>1.8377468659999999E-9</c:v>
                </c:pt>
                <c:pt idx="137699">
                  <c:v>1.4877427440000001E-10</c:v>
                </c:pt>
                <c:pt idx="137700">
                  <c:v>3.7297203059999997E-8</c:v>
                </c:pt>
                <c:pt idx="137701">
                  <c:v>1.1130478040000001E-8</c:v>
                </c:pt>
                <c:pt idx="137702">
                  <c:v>6.1888927989999996E-9</c:v>
                </c:pt>
                <c:pt idx="137703">
                  <c:v>6.0867290760000004E-9</c:v>
                </c:pt>
                <c:pt idx="137704">
                  <c:v>7.997930971E-9</c:v>
                </c:pt>
                <c:pt idx="137705">
                  <c:v>1.5281568320000001E-9</c:v>
                </c:pt>
                <c:pt idx="137706">
                  <c:v>3.6860411670000001E-10</c:v>
                </c:pt>
                <c:pt idx="137707">
                  <c:v>2.1989676E-10</c:v>
                </c:pt>
                <c:pt idx="137708">
                  <c:v>8.7228450179999997E-11</c:v>
                </c:pt>
                <c:pt idx="137709">
                  <c:v>2.1590793260000001E-10</c:v>
                </c:pt>
                <c:pt idx="137710">
                  <c:v>2.7211638199999998E-10</c:v>
                </c:pt>
                <c:pt idx="137711">
                  <c:v>3.1027484440000002E-10</c:v>
                </c:pt>
                <c:pt idx="137712">
                  <c:v>6.5035202630000001E-10</c:v>
                </c:pt>
                <c:pt idx="137713">
                  <c:v>5.8367366740000003E-10</c:v>
                </c:pt>
                <c:pt idx="137714">
                  <c:v>2.254932899E-10</c:v>
                </c:pt>
                <c:pt idx="137715">
                  <c:v>7.8797405430000005E-10</c:v>
                </c:pt>
                <c:pt idx="137716">
                  <c:v>2.5673469150000002E-10</c:v>
                </c:pt>
                <c:pt idx="137717">
                  <c:v>3.9396452149999999E-10</c:v>
                </c:pt>
                <c:pt idx="137718">
                  <c:v>4.6807618000000004E-10</c:v>
                </c:pt>
                <c:pt idx="137719">
                  <c:v>4.7879473690000001E-10</c:v>
                </c:pt>
                <c:pt idx="137720">
                  <c:v>3.6262673720000001E-9</c:v>
                </c:pt>
                <c:pt idx="137721">
                  <c:v>8.4155633889999999E-10</c:v>
                </c:pt>
                <c:pt idx="137722">
                  <c:v>7.8101832840000001E-10</c:v>
                </c:pt>
                <c:pt idx="137723">
                  <c:v>1.7943497030000001E-9</c:v>
                </c:pt>
                <c:pt idx="137724">
                  <c:v>2.8414003449999999E-9</c:v>
                </c:pt>
                <c:pt idx="137725">
                  <c:v>5.3044152449999998E-10</c:v>
                </c:pt>
                <c:pt idx="137726">
                  <c:v>1.8131022269999999E-10</c:v>
                </c:pt>
                <c:pt idx="137727">
                  <c:v>1.3007491709999999E-10</c:v>
                </c:pt>
                <c:pt idx="137728">
                  <c:v>4.8750259959999999E-10</c:v>
                </c:pt>
                <c:pt idx="137729">
                  <c:v>3.6355870419999998E-11</c:v>
                </c:pt>
                <c:pt idx="137730">
                  <c:v>1.17949665E-10</c:v>
                </c:pt>
                <c:pt idx="137731">
                  <c:v>5.3826239059999996E-10</c:v>
                </c:pt>
                <c:pt idx="137732">
                  <c:v>1.812274608E-8</c:v>
                </c:pt>
                <c:pt idx="137733">
                  <c:v>3.2746257990000001E-9</c:v>
                </c:pt>
                <c:pt idx="137734">
                  <c:v>7.6977504469999995E-10</c:v>
                </c:pt>
                <c:pt idx="137735">
                  <c:v>1.731564161E-9</c:v>
                </c:pt>
                <c:pt idx="137736">
                  <c:v>4.7624538750000002E-9</c:v>
                </c:pt>
                <c:pt idx="137737">
                  <c:v>5.7318529119999998E-10</c:v>
                </c:pt>
                <c:pt idx="137738">
                  <c:v>4.4818852440000002E-10</c:v>
                </c:pt>
                <c:pt idx="137739">
                  <c:v>1.1007248520000001E-9</c:v>
                </c:pt>
                <c:pt idx="137740">
                  <c:v>1.085530537E-8</c:v>
                </c:pt>
                <c:pt idx="137741">
                  <c:v>2.5723429109999999E-9</c:v>
                </c:pt>
                <c:pt idx="137742">
                  <c:v>2.6210037749999999E-9</c:v>
                </c:pt>
                <c:pt idx="137743">
                  <c:v>9.2090096869999994E-9</c:v>
                </c:pt>
                <c:pt idx="137744">
                  <c:v>8.2223667240000001E-8</c:v>
                </c:pt>
                <c:pt idx="137745">
                  <c:v>6.627447007E-9</c:v>
                </c:pt>
                <c:pt idx="137746">
                  <c:v>1.0026568899999999E-9</c:v>
                </c:pt>
                <c:pt idx="137747">
                  <c:v>4.0837067050000002E-10</c:v>
                </c:pt>
                <c:pt idx="137748">
                  <c:v>2.6409681920000001E-9</c:v>
                </c:pt>
                <c:pt idx="137749">
                  <c:v>1.214950443E-9</c:v>
                </c:pt>
                <c:pt idx="137750">
                  <c:v>6.1863198530000002E-10</c:v>
                </c:pt>
                <c:pt idx="137751">
                  <c:v>6.60713309E-11</c:v>
                </c:pt>
                <c:pt idx="137752">
                  <c:v>2.389323092E-8</c:v>
                </c:pt>
                <c:pt idx="137753">
                  <c:v>5.345156567E-10</c:v>
                </c:pt>
                <c:pt idx="137754">
                  <c:v>4.5798284929999999E-10</c:v>
                </c:pt>
                <c:pt idx="137755">
                  <c:v>7.2144632809999996E-10</c:v>
                </c:pt>
                <c:pt idx="137756">
                  <c:v>6.6988595399999998E-10</c:v>
                </c:pt>
                <c:pt idx="137757">
                  <c:v>1.1908776709999999E-10</c:v>
                </c:pt>
                <c:pt idx="137758">
                  <c:v>7.7130334330000004E-11</c:v>
                </c:pt>
                <c:pt idx="137759">
                  <c:v>4.6812523580000001E-11</c:v>
                </c:pt>
                <c:pt idx="137760">
                  <c:v>1.8646321229999999E-10</c:v>
                </c:pt>
                <c:pt idx="137761">
                  <c:v>5.505925311E-11</c:v>
                </c:pt>
                <c:pt idx="137762">
                  <c:v>1.8177819859999999E-11</c:v>
                </c:pt>
                <c:pt idx="137763">
                  <c:v>3.6433431930000003E-11</c:v>
                </c:pt>
                <c:pt idx="137764">
                  <c:v>2.7458235779999999E-9</c:v>
                </c:pt>
                <c:pt idx="137765">
                  <c:v>5.2354557259999998E-11</c:v>
                </c:pt>
                <c:pt idx="137766">
                  <c:v>2.514245587E-11</c:v>
                </c:pt>
                <c:pt idx="137767">
                  <c:v>2.5842373020000001E-11</c:v>
                </c:pt>
                <c:pt idx="137768">
                  <c:v>2.2999330109999999E-10</c:v>
                </c:pt>
                <c:pt idx="137769">
                  <c:v>3.3694350879999997E-11</c:v>
                </c:pt>
                <c:pt idx="137770">
                  <c:v>3.031331921E-11</c:v>
                </c:pt>
                <c:pt idx="137771">
                  <c:v>3.637530068E-11</c:v>
                </c:pt>
                <c:pt idx="137772">
                  <c:v>8.5309888890000002E-10</c:v>
                </c:pt>
                <c:pt idx="137773">
                  <c:v>2.9647889049999997E-11</c:v>
                </c:pt>
                <c:pt idx="137774">
                  <c:v>2.685600681E-10</c:v>
                </c:pt>
                <c:pt idx="137775">
                  <c:v>4.5191919199999997E-10</c:v>
                </c:pt>
                <c:pt idx="137776">
                  <c:v>9.2336740689999992E-9</c:v>
                </c:pt>
                <c:pt idx="137777">
                  <c:v>3.0620520790000001E-10</c:v>
                </c:pt>
                <c:pt idx="137778">
                  <c:v>2.5268379669999998E-10</c:v>
                </c:pt>
                <c:pt idx="137779">
                  <c:v>3.8482024199999999E-10</c:v>
                </c:pt>
                <c:pt idx="137780">
                  <c:v>4.222934978E-9</c:v>
                </c:pt>
                <c:pt idx="137781">
                  <c:v>2.876462425E-10</c:v>
                </c:pt>
                <c:pt idx="137782">
                  <c:v>5.4586020740000003E-10</c:v>
                </c:pt>
                <c:pt idx="137783">
                  <c:v>8.8752716360000004E-10</c:v>
                </c:pt>
                <c:pt idx="137784">
                  <c:v>2.1158176920000001E-8</c:v>
                </c:pt>
                <c:pt idx="137785">
                  <c:v>1.1131856549999999E-9</c:v>
                </c:pt>
                <c:pt idx="137786">
                  <c:v>4.587507357E-10</c:v>
                </c:pt>
                <c:pt idx="137787">
                  <c:v>3.5018532389999999E-10</c:v>
                </c:pt>
                <c:pt idx="137788">
                  <c:v>1.47309143E-8</c:v>
                </c:pt>
                <c:pt idx="137789">
                  <c:v>3.7539857719999998E-10</c:v>
                </c:pt>
                <c:pt idx="137790">
                  <c:v>5.7739093889999998E-10</c:v>
                </c:pt>
                <c:pt idx="137791">
                  <c:v>3.2355242299999999E-10</c:v>
                </c:pt>
                <c:pt idx="137792">
                  <c:v>8.5112023009999997E-8</c:v>
                </c:pt>
                <c:pt idx="137793">
                  <c:v>8.3527597749999999E-12</c:v>
                </c:pt>
                <c:pt idx="137794">
                  <c:v>7.9743430430000001E-10</c:v>
                </c:pt>
                <c:pt idx="137795">
                  <c:v>1.3713899679999999E-9</c:v>
                </c:pt>
                <c:pt idx="137796">
                  <c:v>8.8168027179999998E-8</c:v>
                </c:pt>
                <c:pt idx="137797">
                  <c:v>5.9735690179999996E-10</c:v>
                </c:pt>
                <c:pt idx="137798">
                  <c:v>2.2559933209999999E-10</c:v>
                </c:pt>
                <c:pt idx="137799">
                  <c:v>1.9012521210000001E-10</c:v>
                </c:pt>
                <c:pt idx="137800">
                  <c:v>2.7519266770000001E-9</c:v>
                </c:pt>
                <c:pt idx="137801">
                  <c:v>1.264855278E-10</c:v>
                </c:pt>
                <c:pt idx="137802">
                  <c:v>7.0087004219999996E-11</c:v>
                </c:pt>
                <c:pt idx="137803">
                  <c:v>4.2267235750000002E-11</c:v>
                </c:pt>
                <c:pt idx="137804">
                  <c:v>2.429758291E-10</c:v>
                </c:pt>
                <c:pt idx="137805">
                  <c:v>1.450028143E-11</c:v>
                </c:pt>
                <c:pt idx="137806">
                  <c:v>5.0143571449999998E-12</c:v>
                </c:pt>
                <c:pt idx="137807">
                  <c:v>9.8572931950000007E-13</c:v>
                </c:pt>
                <c:pt idx="137808">
                  <c:v>4.2370982549999997E-15</c:v>
                </c:pt>
                <c:pt idx="137809">
                  <c:v>6.9067609539999996E-13</c:v>
                </c:pt>
                <c:pt idx="137810">
                  <c:v>1.8988947209999998E-12</c:v>
                </c:pt>
                <c:pt idx="137811">
                  <c:v>2.896600624E-12</c:v>
                </c:pt>
                <c:pt idx="137812">
                  <c:v>1.8548019130000001E-10</c:v>
                </c:pt>
                <c:pt idx="137813">
                  <c:v>5.096062697E-12</c:v>
                </c:pt>
                <c:pt idx="137814">
                  <c:v>2.9714850219999999E-12</c:v>
                </c:pt>
                <c:pt idx="137815">
                  <c:v>1.27467704E-12</c:v>
                </c:pt>
                <c:pt idx="137816">
                  <c:v>8.0653200380000001E-11</c:v>
                </c:pt>
                <c:pt idx="137817">
                  <c:v>6.7502171740000003E-12</c:v>
                </c:pt>
                <c:pt idx="137818">
                  <c:v>1.3955699230000001E-11</c:v>
                </c:pt>
                <c:pt idx="137819">
                  <c:v>1.9169028269999999E-11</c:v>
                </c:pt>
                <c:pt idx="137820">
                  <c:v>4.216022196E-10</c:v>
                </c:pt>
                <c:pt idx="137821">
                  <c:v>7.7620983009999998E-11</c:v>
                </c:pt>
                <c:pt idx="137822">
                  <c:v>1.163064464E-10</c:v>
                </c:pt>
                <c:pt idx="137823">
                  <c:v>1.5201768630000001E-10</c:v>
                </c:pt>
                <c:pt idx="137824">
                  <c:v>3.7350918339999996E-9</c:v>
                </c:pt>
                <c:pt idx="137825">
                  <c:v>3.888284626E-10</c:v>
                </c:pt>
                <c:pt idx="137826">
                  <c:v>2.3321373040000002E-10</c:v>
                </c:pt>
                <c:pt idx="137827">
                  <c:v>1.8472284650000001E-10</c:v>
                </c:pt>
                <c:pt idx="137828">
                  <c:v>2.693439467E-9</c:v>
                </c:pt>
                <c:pt idx="137829">
                  <c:v>8.1700076400000002E-10</c:v>
                </c:pt>
                <c:pt idx="137830">
                  <c:v>4.8273741789999999E-10</c:v>
                </c:pt>
                <c:pt idx="137831">
                  <c:v>3.5700582059999999E-10</c:v>
                </c:pt>
                <c:pt idx="137832">
                  <c:v>1.220467551E-8</c:v>
                </c:pt>
                <c:pt idx="137833">
                  <c:v>2.253543423E-9</c:v>
                </c:pt>
                <c:pt idx="137834">
                  <c:v>9.9808885280000002E-10</c:v>
                </c:pt>
                <c:pt idx="137835">
                  <c:v>1.5746467289999999E-9</c:v>
                </c:pt>
                <c:pt idx="137836">
                  <c:v>2.4944789649999999E-7</c:v>
                </c:pt>
                <c:pt idx="137837">
                  <c:v>1.559232248E-9</c:v>
                </c:pt>
                <c:pt idx="137838">
                  <c:v>2.1001788929999999E-9</c:v>
                </c:pt>
                <c:pt idx="137839">
                  <c:v>1.1342150610000001E-9</c:v>
                </c:pt>
                <c:pt idx="137840">
                  <c:v>2.5968799300000001E-9</c:v>
                </c:pt>
                <c:pt idx="137841">
                  <c:v>8.2425485500000004E-10</c:v>
                </c:pt>
                <c:pt idx="137842">
                  <c:v>9.7593769710000004E-10</c:v>
                </c:pt>
                <c:pt idx="137843">
                  <c:v>1.0104495100000001E-9</c:v>
                </c:pt>
                <c:pt idx="137844">
                  <c:v>1.6321664609999999E-8</c:v>
                </c:pt>
                <c:pt idx="137845">
                  <c:v>1.3649730560000001E-9</c:v>
                </c:pt>
                <c:pt idx="137846">
                  <c:v>4.587133159E-10</c:v>
                </c:pt>
                <c:pt idx="137847">
                  <c:v>2.830435313E-11</c:v>
                </c:pt>
                <c:pt idx="137848">
                  <c:v>2.8089454369999998E-9</c:v>
                </c:pt>
                <c:pt idx="137849">
                  <c:v>2.5200160090000001E-10</c:v>
                </c:pt>
                <c:pt idx="137850">
                  <c:v>2.0519725910000001E-10</c:v>
                </c:pt>
                <c:pt idx="137851">
                  <c:v>3.5995095589999998E-11</c:v>
                </c:pt>
                <c:pt idx="137852">
                  <c:v>1.204612019E-11</c:v>
                </c:pt>
                <c:pt idx="137853">
                  <c:v>1.5518892279999999E-10</c:v>
                </c:pt>
                <c:pt idx="137854">
                  <c:v>9.6229207809999995E-11</c:v>
                </c:pt>
                <c:pt idx="137855">
                  <c:v>9.4374780790000007E-12</c:v>
                </c:pt>
                <c:pt idx="137856">
                  <c:v>1.6919170109999999E-10</c:v>
                </c:pt>
                <c:pt idx="137857">
                  <c:v>4.8270177690000001E-11</c:v>
                </c:pt>
                <c:pt idx="137858">
                  <c:v>5.059079226E-11</c:v>
                </c:pt>
                <c:pt idx="137859">
                  <c:v>4.9990858569999999E-11</c:v>
                </c:pt>
                <c:pt idx="137860">
                  <c:v>5.7259968629999998E-11</c:v>
                </c:pt>
                <c:pt idx="137861">
                  <c:v>6.845638405E-11</c:v>
                </c:pt>
                <c:pt idx="137862">
                  <c:v>9.2210528780000006E-11</c:v>
                </c:pt>
                <c:pt idx="137863">
                  <c:v>1.289112404E-10</c:v>
                </c:pt>
                <c:pt idx="137864">
                  <c:v>9.0048551979999999E-10</c:v>
                </c:pt>
                <c:pt idx="137865">
                  <c:v>4.0835258090000002E-10</c:v>
                </c:pt>
                <c:pt idx="137866">
                  <c:v>1.12191263E-10</c:v>
                </c:pt>
                <c:pt idx="137867">
                  <c:v>3.509987885E-10</c:v>
                </c:pt>
                <c:pt idx="137868">
                  <c:v>4.6268279399999998E-9</c:v>
                </c:pt>
                <c:pt idx="137869">
                  <c:v>7.1514246570000004E-10</c:v>
                </c:pt>
                <c:pt idx="137870">
                  <c:v>5.7717537339999999E-10</c:v>
                </c:pt>
                <c:pt idx="137871">
                  <c:v>2.776830915E-10</c:v>
                </c:pt>
                <c:pt idx="137872">
                  <c:v>1.123465275E-9</c:v>
                </c:pt>
                <c:pt idx="137873">
                  <c:v>1.6361487579999999E-9</c:v>
                </c:pt>
                <c:pt idx="137874">
                  <c:v>4.507402719E-10</c:v>
                </c:pt>
                <c:pt idx="137875">
                  <c:v>4.1364001800000003E-9</c:v>
                </c:pt>
                <c:pt idx="137876">
                  <c:v>7.3935233130000001E-8</c:v>
                </c:pt>
                <c:pt idx="137877">
                  <c:v>6.070518341E-9</c:v>
                </c:pt>
                <c:pt idx="137878">
                  <c:v>7.0615178300000003E-9</c:v>
                </c:pt>
                <c:pt idx="137879">
                  <c:v>4.4561959609999999E-9</c:v>
                </c:pt>
                <c:pt idx="137880">
                  <c:v>1.564742178E-8</c:v>
                </c:pt>
                <c:pt idx="137881">
                  <c:v>2.8969473629999999E-9</c:v>
                </c:pt>
                <c:pt idx="137882">
                  <c:v>1.632828719E-9</c:v>
                </c:pt>
                <c:pt idx="137883">
                  <c:v>1.255642051E-9</c:v>
                </c:pt>
                <c:pt idx="137884">
                  <c:v>3.8524919470000001E-8</c:v>
                </c:pt>
                <c:pt idx="137885">
                  <c:v>6.6222399070000003E-9</c:v>
                </c:pt>
                <c:pt idx="137886">
                  <c:v>3.4281456080000002E-9</c:v>
                </c:pt>
                <c:pt idx="137887">
                  <c:v>1.9528866810000001E-8</c:v>
                </c:pt>
                <c:pt idx="137888">
                  <c:v>8.1194148730000006E-8</c:v>
                </c:pt>
                <c:pt idx="137889">
                  <c:v>3.6283785500000002E-9</c:v>
                </c:pt>
                <c:pt idx="137890">
                  <c:v>1.087447264E-9</c:v>
                </c:pt>
                <c:pt idx="137891">
                  <c:v>2.4741232149999999E-10</c:v>
                </c:pt>
                <c:pt idx="137892">
                  <c:v>2.9164001849999999E-9</c:v>
                </c:pt>
                <c:pt idx="137893">
                  <c:v>5.806879902E-10</c:v>
                </c:pt>
                <c:pt idx="137894">
                  <c:v>7.1801815160000002E-11</c:v>
                </c:pt>
                <c:pt idx="137895">
                  <c:v>1.0934684280000001E-9</c:v>
                </c:pt>
                <c:pt idx="137896">
                  <c:v>6.8869849620000002E-9</c:v>
                </c:pt>
                <c:pt idx="137897">
                  <c:v>5.3814452179999996E-10</c:v>
                </c:pt>
                <c:pt idx="137898">
                  <c:v>8.6340494640000002E-11</c:v>
                </c:pt>
                <c:pt idx="137899">
                  <c:v>1.8432109509999999E-10</c:v>
                </c:pt>
                <c:pt idx="137900">
                  <c:v>6.2532268189999994E-11</c:v>
                </c:pt>
                <c:pt idx="137901">
                  <c:v>4.957081648E-11</c:v>
                </c:pt>
                <c:pt idx="137902">
                  <c:v>1.1774759069999999E-10</c:v>
                </c:pt>
                <c:pt idx="137903">
                  <c:v>1.4059E-10</c:v>
                </c:pt>
                <c:pt idx="137904">
                  <c:v>1.204750221E-10</c:v>
                </c:pt>
                <c:pt idx="137905">
                  <c:v>1.478368086E-10</c:v>
                </c:pt>
                <c:pt idx="137906">
                  <c:v>1.336909818E-10</c:v>
                </c:pt>
                <c:pt idx="137907">
                  <c:v>1.4820787549999999E-10</c:v>
                </c:pt>
                <c:pt idx="137908">
                  <c:v>3.1318602669999999E-10</c:v>
                </c:pt>
                <c:pt idx="137909">
                  <c:v>8.0322489450000001E-11</c:v>
                </c:pt>
                <c:pt idx="137910">
                  <c:v>1.223607186E-10</c:v>
                </c:pt>
                <c:pt idx="137911">
                  <c:v>2.1292123910000001E-10</c:v>
                </c:pt>
                <c:pt idx="137912">
                  <c:v>3.0112470479999999E-10</c:v>
                </c:pt>
                <c:pt idx="137913">
                  <c:v>5.8382125099999999E-11</c:v>
                </c:pt>
                <c:pt idx="137914">
                  <c:v>4.2506584449999999E-10</c:v>
                </c:pt>
                <c:pt idx="137915">
                  <c:v>1.05077751E-10</c:v>
                </c:pt>
                <c:pt idx="137916">
                  <c:v>1.36866588E-9</c:v>
                </c:pt>
                <c:pt idx="137917">
                  <c:v>3.9983254080000002E-10</c:v>
                </c:pt>
                <c:pt idx="137918">
                  <c:v>1.8872062330000001E-9</c:v>
                </c:pt>
                <c:pt idx="137919">
                  <c:v>2.2422428810000001E-9</c:v>
                </c:pt>
                <c:pt idx="137920">
                  <c:v>3.4924101879999999E-9</c:v>
                </c:pt>
                <c:pt idx="137921">
                  <c:v>2.2978025739999999E-9</c:v>
                </c:pt>
                <c:pt idx="137922">
                  <c:v>1.613129996E-9</c:v>
                </c:pt>
                <c:pt idx="137923">
                  <c:v>4.5230059020000003E-11</c:v>
                </c:pt>
                <c:pt idx="137924">
                  <c:v>3.843342649E-9</c:v>
                </c:pt>
                <c:pt idx="137925">
                  <c:v>6.3528828480000003E-9</c:v>
                </c:pt>
                <c:pt idx="137926">
                  <c:v>5.0494793859999996E-9</c:v>
                </c:pt>
                <c:pt idx="137927">
                  <c:v>5.6834666200000002E-8</c:v>
                </c:pt>
                <c:pt idx="137928">
                  <c:v>1.363663691E-7</c:v>
                </c:pt>
                <c:pt idx="137929">
                  <c:v>1.5312250399999999E-8</c:v>
                </c:pt>
                <c:pt idx="137930">
                  <c:v>1.612420492E-8</c:v>
                </c:pt>
                <c:pt idx="137931">
                  <c:v>7.044443217E-9</c:v>
                </c:pt>
                <c:pt idx="137932">
                  <c:v>1.0619055499999999E-9</c:v>
                </c:pt>
                <c:pt idx="137933">
                  <c:v>3.2545273240000002E-9</c:v>
                </c:pt>
                <c:pt idx="137934">
                  <c:v>4.0596121969999996E-9</c:v>
                </c:pt>
                <c:pt idx="137935">
                  <c:v>4.7301244530000004E-10</c:v>
                </c:pt>
                <c:pt idx="137936">
                  <c:v>8.0642977639999999E-10</c:v>
                </c:pt>
                <c:pt idx="137937">
                  <c:v>2.1432380879999998E-9</c:v>
                </c:pt>
                <c:pt idx="137938">
                  <c:v>1.446063197E-9</c:v>
                </c:pt>
                <c:pt idx="137939">
                  <c:v>7.9077655469999995E-12</c:v>
                </c:pt>
                <c:pt idx="137940">
                  <c:v>6.3540028739999995E-10</c:v>
                </c:pt>
                <c:pt idx="137941">
                  <c:v>1.0085667109999999E-9</c:v>
                </c:pt>
                <c:pt idx="137942">
                  <c:v>1.991123667E-10</c:v>
                </c:pt>
                <c:pt idx="137943">
                  <c:v>5.6362560979999996E-10</c:v>
                </c:pt>
                <c:pt idx="137944">
                  <c:v>1.40966289E-10</c:v>
                </c:pt>
                <c:pt idx="137945">
                  <c:v>2.949449384E-10</c:v>
                </c:pt>
                <c:pt idx="137946">
                  <c:v>5.9165780330000004E-11</c:v>
                </c:pt>
                <c:pt idx="137947">
                  <c:v>1.2213630840000001E-9</c:v>
                </c:pt>
                <c:pt idx="137948">
                  <c:v>2.1177180150000001E-10</c:v>
                </c:pt>
                <c:pt idx="137949">
                  <c:v>2.002004924E-10</c:v>
                </c:pt>
                <c:pt idx="137950">
                  <c:v>2.1221501099999999E-10</c:v>
                </c:pt>
                <c:pt idx="137951">
                  <c:v>4.3757999339999998E-10</c:v>
                </c:pt>
                <c:pt idx="137952">
                  <c:v>2.41194063E-10</c:v>
                </c:pt>
                <c:pt idx="137953">
                  <c:v>1.9395794099999999E-10</c:v>
                </c:pt>
                <c:pt idx="137954">
                  <c:v>2.60865757E-10</c:v>
                </c:pt>
                <c:pt idx="137955">
                  <c:v>2.3527272539999998E-10</c:v>
                </c:pt>
                <c:pt idx="137956">
                  <c:v>2.0887336519999999E-10</c:v>
                </c:pt>
                <c:pt idx="137957">
                  <c:v>1.715987341E-10</c:v>
                </c:pt>
                <c:pt idx="137958">
                  <c:v>1.567929283E-10</c:v>
                </c:pt>
                <c:pt idx="137959">
                  <c:v>5.1324008350000003E-10</c:v>
                </c:pt>
                <c:pt idx="137960">
                  <c:v>3.2212355800000002E-10</c:v>
                </c:pt>
                <c:pt idx="137961">
                  <c:v>1.359722453E-10</c:v>
                </c:pt>
                <c:pt idx="137962">
                  <c:v>3.9200615060000002E-11</c:v>
                </c:pt>
                <c:pt idx="137963">
                  <c:v>1.318208857E-9</c:v>
                </c:pt>
                <c:pt idx="137964">
                  <c:v>5.7064731880000003E-10</c:v>
                </c:pt>
                <c:pt idx="137965">
                  <c:v>3.6398635530000001E-11</c:v>
                </c:pt>
                <c:pt idx="137966">
                  <c:v>6.8472706620000004E-10</c:v>
                </c:pt>
                <c:pt idx="137967">
                  <c:v>2.1440322770000001E-8</c:v>
                </c:pt>
                <c:pt idx="137968">
                  <c:v>3.268458628E-8</c:v>
                </c:pt>
                <c:pt idx="137969">
                  <c:v>8.4343256170000001E-9</c:v>
                </c:pt>
                <c:pt idx="137970">
                  <c:v>1.0988690080000001E-8</c:v>
                </c:pt>
                <c:pt idx="137971">
                  <c:v>3.4931887050000003E-8</c:v>
                </c:pt>
                <c:pt idx="137972">
                  <c:v>8.0865028979999999E-9</c:v>
                </c:pt>
                <c:pt idx="137973">
                  <c:v>5.6222283670000005E-10</c:v>
                </c:pt>
                <c:pt idx="137974">
                  <c:v>1.4138300739999999E-9</c:v>
                </c:pt>
                <c:pt idx="137975">
                  <c:v>5.6488142089999998E-9</c:v>
                </c:pt>
                <c:pt idx="137976">
                  <c:v>4.9872778210000001E-9</c:v>
                </c:pt>
                <c:pt idx="137977">
                  <c:v>1.9994594719999998E-9</c:v>
                </c:pt>
                <c:pt idx="137978">
                  <c:v>1.9200605559999999E-9</c:v>
                </c:pt>
                <c:pt idx="137979">
                  <c:v>2.245066119E-8</c:v>
                </c:pt>
                <c:pt idx="137980">
                  <c:v>9.5109268669999998E-9</c:v>
                </c:pt>
                <c:pt idx="137981">
                  <c:v>1.2040903809999999E-9</c:v>
                </c:pt>
                <c:pt idx="137982">
                  <c:v>1.9250025029999999E-9</c:v>
                </c:pt>
                <c:pt idx="137983">
                  <c:v>1.467907446E-9</c:v>
                </c:pt>
                <c:pt idx="137984">
                  <c:v>1.1688143230000001E-9</c:v>
                </c:pt>
                <c:pt idx="137985">
                  <c:v>4.3126400820000003E-10</c:v>
                </c:pt>
                <c:pt idx="137986">
                  <c:v>6.1862297480000003E-10</c:v>
                </c:pt>
                <c:pt idx="137987">
                  <c:v>3.8128875160000004E-9</c:v>
                </c:pt>
                <c:pt idx="137988">
                  <c:v>3.1390275069999999E-9</c:v>
                </c:pt>
                <c:pt idx="137989">
                  <c:v>6.7655582639999998E-10</c:v>
                </c:pt>
                <c:pt idx="137990">
                  <c:v>1.724510609E-9</c:v>
                </c:pt>
                <c:pt idx="137991">
                  <c:v>2.470580236E-9</c:v>
                </c:pt>
                <c:pt idx="137992">
                  <c:v>5.5233894099999995E-10</c:v>
                </c:pt>
                <c:pt idx="137993">
                  <c:v>1.8799416219999999E-10</c:v>
                </c:pt>
                <c:pt idx="137994">
                  <c:v>1.4446225489999999E-10</c:v>
                </c:pt>
                <c:pt idx="137995">
                  <c:v>2.3265373929999999E-10</c:v>
                </c:pt>
                <c:pt idx="137996">
                  <c:v>2.9866140670000002E-11</c:v>
                </c:pt>
                <c:pt idx="137997">
                  <c:v>6.7598915920000002E-11</c:v>
                </c:pt>
                <c:pt idx="137998">
                  <c:v>3.1492797349999998E-10</c:v>
                </c:pt>
                <c:pt idx="137999">
                  <c:v>2.3959333949999999E-9</c:v>
                </c:pt>
                <c:pt idx="138000">
                  <c:v>1.1688388940000001E-9</c:v>
                </c:pt>
                <c:pt idx="138001">
                  <c:v>1.5077649810000001E-10</c:v>
                </c:pt>
                <c:pt idx="138002">
                  <c:v>2.821586055E-11</c:v>
                </c:pt>
                <c:pt idx="138003">
                  <c:v>4.055126895E-10</c:v>
                </c:pt>
                <c:pt idx="138004">
                  <c:v>1.707966637E-10</c:v>
                </c:pt>
                <c:pt idx="138005">
                  <c:v>9.870261816E-11</c:v>
                </c:pt>
                <c:pt idx="138006">
                  <c:v>1.3622498350000001E-10</c:v>
                </c:pt>
                <c:pt idx="138007">
                  <c:v>1.6109853580000001E-10</c:v>
                </c:pt>
                <c:pt idx="138008">
                  <c:v>2.791049435E-11</c:v>
                </c:pt>
                <c:pt idx="138009">
                  <c:v>6.2323018180000002E-10</c:v>
                </c:pt>
                <c:pt idx="138010">
                  <c:v>1.0968444860000001E-9</c:v>
                </c:pt>
                <c:pt idx="138011">
                  <c:v>4.6057811200000002E-9</c:v>
                </c:pt>
                <c:pt idx="138012">
                  <c:v>2.129236519E-9</c:v>
                </c:pt>
                <c:pt idx="138013">
                  <c:v>1.8924101660000001E-10</c:v>
                </c:pt>
                <c:pt idx="138014">
                  <c:v>7.3472121350000004E-11</c:v>
                </c:pt>
                <c:pt idx="138015">
                  <c:v>1.799383783E-9</c:v>
                </c:pt>
                <c:pt idx="138016">
                  <c:v>5.867702581E-10</c:v>
                </c:pt>
                <c:pt idx="138017">
                  <c:v>2.0105181440000001E-10</c:v>
                </c:pt>
                <c:pt idx="138018">
                  <c:v>6.5608116759999999E-10</c:v>
                </c:pt>
                <c:pt idx="138019">
                  <c:v>6.0460149139999999E-8</c:v>
                </c:pt>
                <c:pt idx="138020">
                  <c:v>1.0330100420000001E-8</c:v>
                </c:pt>
                <c:pt idx="138021">
                  <c:v>6.0822475669999999E-9</c:v>
                </c:pt>
                <c:pt idx="138022">
                  <c:v>5.0848021390000003E-9</c:v>
                </c:pt>
                <c:pt idx="138023">
                  <c:v>1.3424522809999999E-8</c:v>
                </c:pt>
                <c:pt idx="138024">
                  <c:v>2.7903094450000002E-10</c:v>
                </c:pt>
                <c:pt idx="138025">
                  <c:v>7.7385529540000002E-10</c:v>
                </c:pt>
                <c:pt idx="138026">
                  <c:v>5.9433537169999997E-10</c:v>
                </c:pt>
                <c:pt idx="138027">
                  <c:v>3.319411218E-9</c:v>
                </c:pt>
                <c:pt idx="138028">
                  <c:v>2.9030281680000002E-10</c:v>
                </c:pt>
                <c:pt idx="138029">
                  <c:v>9.5769031919999993E-10</c:v>
                </c:pt>
                <c:pt idx="138030">
                  <c:v>1.171899455E-9</c:v>
                </c:pt>
                <c:pt idx="138031">
                  <c:v>1.2008465559999999E-8</c:v>
                </c:pt>
                <c:pt idx="138032">
                  <c:v>7.0464663440000004E-10</c:v>
                </c:pt>
                <c:pt idx="138033">
                  <c:v>2.2732229350000001E-11</c:v>
                </c:pt>
                <c:pt idx="138034">
                  <c:v>6.2347746680000005E-11</c:v>
                </c:pt>
                <c:pt idx="138035">
                  <c:v>7.3475101309999999E-10</c:v>
                </c:pt>
                <c:pt idx="138036">
                  <c:v>6.0108311760000002E-11</c:v>
                </c:pt>
                <c:pt idx="138037">
                  <c:v>5.4364177980000002E-11</c:v>
                </c:pt>
                <c:pt idx="138038">
                  <c:v>7.8642528609999998E-11</c:v>
                </c:pt>
                <c:pt idx="138039">
                  <c:v>4.6580021590000002E-10</c:v>
                </c:pt>
                <c:pt idx="138040">
                  <c:v>3.287641027E-11</c:v>
                </c:pt>
                <c:pt idx="138041">
                  <c:v>4.7298026729999999E-10</c:v>
                </c:pt>
                <c:pt idx="138042">
                  <c:v>7.1662896220000001E-10</c:v>
                </c:pt>
                <c:pt idx="138043">
                  <c:v>3.138388761E-9</c:v>
                </c:pt>
                <c:pt idx="138044">
                  <c:v>3.3247091220000002E-10</c:v>
                </c:pt>
                <c:pt idx="138045">
                  <c:v>2.2141464859999999E-10</c:v>
                </c:pt>
                <c:pt idx="138046">
                  <c:v>2.477997406E-10</c:v>
                </c:pt>
                <c:pt idx="138047">
                  <c:v>5.3161706049999998E-10</c:v>
                </c:pt>
                <c:pt idx="138048">
                  <c:v>7.6050695639999998E-11</c:v>
                </c:pt>
                <c:pt idx="138049">
                  <c:v>2.2512366580000001E-10</c:v>
                </c:pt>
                <c:pt idx="138050">
                  <c:v>1.6424351369999999E-10</c:v>
                </c:pt>
                <c:pt idx="138051">
                  <c:v>6.7192188160000004E-10</c:v>
                </c:pt>
                <c:pt idx="138052">
                  <c:v>6.9197067479999995E-11</c:v>
                </c:pt>
                <c:pt idx="138053">
                  <c:v>4.8130298470000002E-11</c:v>
                </c:pt>
                <c:pt idx="138054">
                  <c:v>4.9539276920000003E-11</c:v>
                </c:pt>
                <c:pt idx="138055">
                  <c:v>1.041011691E-10</c:v>
                </c:pt>
                <c:pt idx="138056">
                  <c:v>4.9096445499999997E-11</c:v>
                </c:pt>
                <c:pt idx="138057">
                  <c:v>5.2055417860000002E-11</c:v>
                </c:pt>
                <c:pt idx="138058">
                  <c:v>4.0497433649999999E-11</c:v>
                </c:pt>
                <c:pt idx="138059">
                  <c:v>3.3989650700000001E-9</c:v>
                </c:pt>
                <c:pt idx="138060">
                  <c:v>1.265425662E-10</c:v>
                </c:pt>
                <c:pt idx="138061">
                  <c:v>6.0033084660000003E-10</c:v>
                </c:pt>
                <c:pt idx="138062">
                  <c:v>1.8809043440000001E-9</c:v>
                </c:pt>
                <c:pt idx="138063">
                  <c:v>2.873485359E-8</c:v>
                </c:pt>
                <c:pt idx="138064">
                  <c:v>1.3024705429999999E-9</c:v>
                </c:pt>
                <c:pt idx="138065">
                  <c:v>2.6005011439999998E-10</c:v>
                </c:pt>
                <c:pt idx="138066">
                  <c:v>5.0215652989999997E-10</c:v>
                </c:pt>
                <c:pt idx="138067">
                  <c:v>3.0299168129999999E-9</c:v>
                </c:pt>
                <c:pt idx="138068">
                  <c:v>6.2150941820000004E-10</c:v>
                </c:pt>
                <c:pt idx="138069">
                  <c:v>3.7401443959999997E-10</c:v>
                </c:pt>
                <c:pt idx="138070">
                  <c:v>4.3743701619999999E-10</c:v>
                </c:pt>
                <c:pt idx="138071">
                  <c:v>1.572480149E-9</c:v>
                </c:pt>
                <c:pt idx="138072">
                  <c:v>3.0433365630000002E-10</c:v>
                </c:pt>
                <c:pt idx="138073">
                  <c:v>3.4724203759999999E-10</c:v>
                </c:pt>
                <c:pt idx="138074">
                  <c:v>2.9123319899999998E-10</c:v>
                </c:pt>
                <c:pt idx="138075">
                  <c:v>2.2137699689999998E-9</c:v>
                </c:pt>
                <c:pt idx="138076">
                  <c:v>8.2938630220000003E-11</c:v>
                </c:pt>
                <c:pt idx="138077">
                  <c:v>2.0653091960000001E-10</c:v>
                </c:pt>
                <c:pt idx="138078">
                  <c:v>1.2016598050000001E-10</c:v>
                </c:pt>
                <c:pt idx="138079">
                  <c:v>3.106757022E-9</c:v>
                </c:pt>
                <c:pt idx="138080">
                  <c:v>1.6474036199999999E-11</c:v>
                </c:pt>
                <c:pt idx="138081">
                  <c:v>7.4521800700000001E-11</c:v>
                </c:pt>
                <c:pt idx="138082">
                  <c:v>1.9147962370000001E-11</c:v>
                </c:pt>
                <c:pt idx="138083">
                  <c:v>1.182189618E-10</c:v>
                </c:pt>
                <c:pt idx="138084">
                  <c:v>2.9104510489999998E-11</c:v>
                </c:pt>
                <c:pt idx="138085">
                  <c:v>1.5288822310000001E-11</c:v>
                </c:pt>
                <c:pt idx="138086">
                  <c:v>3.0597881929999997E-11</c:v>
                </c:pt>
                <c:pt idx="138087">
                  <c:v>4.2727459720000002E-10</c:v>
                </c:pt>
                <c:pt idx="138088">
                  <c:v>1.103004812E-10</c:v>
                </c:pt>
                <c:pt idx="138089">
                  <c:v>8.6090544470000005E-11</c:v>
                </c:pt>
                <c:pt idx="138090">
                  <c:v>1.0335743580000001E-10</c:v>
                </c:pt>
                <c:pt idx="138091">
                  <c:v>2.7437947930000002E-9</c:v>
                </c:pt>
                <c:pt idx="138092">
                  <c:v>8.9537868330000001E-11</c:v>
                </c:pt>
                <c:pt idx="138093">
                  <c:v>1.815202538E-10</c:v>
                </c:pt>
                <c:pt idx="138094">
                  <c:v>1.955290115E-10</c:v>
                </c:pt>
                <c:pt idx="138095">
                  <c:v>7.1797962189999995E-10</c:v>
                </c:pt>
                <c:pt idx="138096">
                  <c:v>1.3053856650000001E-10</c:v>
                </c:pt>
                <c:pt idx="138097">
                  <c:v>1.4337482610000001E-10</c:v>
                </c:pt>
                <c:pt idx="138098">
                  <c:v>1.214512027E-10</c:v>
                </c:pt>
                <c:pt idx="138099">
                  <c:v>1.246660706E-9</c:v>
                </c:pt>
                <c:pt idx="138100">
                  <c:v>4.4125088489999999E-11</c:v>
                </c:pt>
                <c:pt idx="138101">
                  <c:v>4.6558040569999999E-11</c:v>
                </c:pt>
                <c:pt idx="138102">
                  <c:v>2.6530137260000001E-11</c:v>
                </c:pt>
                <c:pt idx="138103">
                  <c:v>3.4290704500000002E-9</c:v>
                </c:pt>
                <c:pt idx="138104">
                  <c:v>5.819211E-12</c:v>
                </c:pt>
                <c:pt idx="138105">
                  <c:v>1.589833677E-15</c:v>
                </c:pt>
                <c:pt idx="138106">
                  <c:v>3.6355536670000001E-12</c:v>
                </c:pt>
                <c:pt idx="138107">
                  <c:v>5.0619572439999999E-11</c:v>
                </c:pt>
                <c:pt idx="138108">
                  <c:v>3.450198476E-11</c:v>
                </c:pt>
                <c:pt idx="138109">
                  <c:v>5.8591432910000004E-11</c:v>
                </c:pt>
                <c:pt idx="138110">
                  <c:v>8.8114685729999999E-11</c:v>
                </c:pt>
                <c:pt idx="138111">
                  <c:v>4.3836360380000002E-9</c:v>
                </c:pt>
                <c:pt idx="138112">
                  <c:v>1.5297079079999999E-10</c:v>
                </c:pt>
                <c:pt idx="138113">
                  <c:v>9.7175400360000003E-11</c:v>
                </c:pt>
                <c:pt idx="138114">
                  <c:v>8.1353121779999995E-11</c:v>
                </c:pt>
                <c:pt idx="138115">
                  <c:v>3.1038780539999998E-9</c:v>
                </c:pt>
                <c:pt idx="138116">
                  <c:v>2.3692845239999998E-10</c:v>
                </c:pt>
                <c:pt idx="138117">
                  <c:v>1.6160776049999999E-10</c:v>
                </c:pt>
                <c:pt idx="138118">
                  <c:v>1.148262288E-10</c:v>
                </c:pt>
                <c:pt idx="138119">
                  <c:v>4.8090058869999996E-10</c:v>
                </c:pt>
                <c:pt idx="138120">
                  <c:v>2.001613781E-10</c:v>
                </c:pt>
                <c:pt idx="138121">
                  <c:v>4.2855321430000001E-11</c:v>
                </c:pt>
                <c:pt idx="138122">
                  <c:v>6.0504465620000003E-11</c:v>
                </c:pt>
                <c:pt idx="138123">
                  <c:v>1.262658968E-8</c:v>
                </c:pt>
                <c:pt idx="138124">
                  <c:v>1.0232192630000001E-10</c:v>
                </c:pt>
                <c:pt idx="138125">
                  <c:v>5.1417069430000002E-11</c:v>
                </c:pt>
                <c:pt idx="138126">
                  <c:v>7.8951894639999996E-12</c:v>
                </c:pt>
                <c:pt idx="138127">
                  <c:v>1.959697684E-11</c:v>
                </c:pt>
                <c:pt idx="138128">
                  <c:v>1.8297358110000001E-11</c:v>
                </c:pt>
                <c:pt idx="138129">
                  <c:v>4.6944305940000001E-11</c:v>
                </c:pt>
                <c:pt idx="138130">
                  <c:v>9.3579891649999996E-11</c:v>
                </c:pt>
                <c:pt idx="138131">
                  <c:v>3.199616351E-9</c:v>
                </c:pt>
                <c:pt idx="138132">
                  <c:v>3.9326824920000001E-10</c:v>
                </c:pt>
                <c:pt idx="138133">
                  <c:v>1.342539445E-10</c:v>
                </c:pt>
                <c:pt idx="138134">
                  <c:v>1.260739054E-10</c:v>
                </c:pt>
                <c:pt idx="138135">
                  <c:v>1.32802259E-8</c:v>
                </c:pt>
                <c:pt idx="138136">
                  <c:v>5.2648908000000005E-10</c:v>
                </c:pt>
                <c:pt idx="138137">
                  <c:v>4.8962159639999996E-10</c:v>
                </c:pt>
                <c:pt idx="138138">
                  <c:v>2.0101618479999999E-10</c:v>
                </c:pt>
                <c:pt idx="138139">
                  <c:v>1.591922736E-9</c:v>
                </c:pt>
                <c:pt idx="138140">
                  <c:v>8.3957247149999998E-10</c:v>
                </c:pt>
                <c:pt idx="138141">
                  <c:v>3.1978303900000001E-10</c:v>
                </c:pt>
                <c:pt idx="138142">
                  <c:v>4.6190010139999999E-10</c:v>
                </c:pt>
                <c:pt idx="138143">
                  <c:v>3.4777956229999999E-8</c:v>
                </c:pt>
                <c:pt idx="138144">
                  <c:v>1.2006988269999999E-9</c:v>
                </c:pt>
                <c:pt idx="138145">
                  <c:v>1.409970176E-9</c:v>
                </c:pt>
                <c:pt idx="138146">
                  <c:v>6.674363712E-10</c:v>
                </c:pt>
                <c:pt idx="138147">
                  <c:v>3.7126611479999999E-9</c:v>
                </c:pt>
                <c:pt idx="138148">
                  <c:v>4.4921367470000002E-10</c:v>
                </c:pt>
                <c:pt idx="138149">
                  <c:v>2.2138801120000001E-10</c:v>
                </c:pt>
                <c:pt idx="138150">
                  <c:v>1.2245770060000001E-10</c:v>
                </c:pt>
                <c:pt idx="138151">
                  <c:v>2.3549117749999998E-9</c:v>
                </c:pt>
                <c:pt idx="138152">
                  <c:v>1.1919869769999999E-10</c:v>
                </c:pt>
                <c:pt idx="138153">
                  <c:v>9.7395934860000001E-12</c:v>
                </c:pt>
                <c:pt idx="138154">
                  <c:v>7.946008459E-11</c:v>
                </c:pt>
                <c:pt idx="138155">
                  <c:v>2.0762874429999999E-10</c:v>
                </c:pt>
                <c:pt idx="138156">
                  <c:v>1.6142321869999999E-11</c:v>
                </c:pt>
                <c:pt idx="138157">
                  <c:v>1.1063789959999999E-10</c:v>
                </c:pt>
                <c:pt idx="138158">
                  <c:v>4.8938101870000002E-11</c:v>
                </c:pt>
                <c:pt idx="138159">
                  <c:v>3.1943988040000001E-10</c:v>
                </c:pt>
                <c:pt idx="138160">
                  <c:v>1.6658077889999999E-10</c:v>
                </c:pt>
                <c:pt idx="138161">
                  <c:v>2.4321672349999999E-10</c:v>
                </c:pt>
                <c:pt idx="138162">
                  <c:v>1.5058754150000001E-11</c:v>
                </c:pt>
                <c:pt idx="138163">
                  <c:v>3.2123531800000001E-9</c:v>
                </c:pt>
                <c:pt idx="138164">
                  <c:v>2.853185642E-10</c:v>
                </c:pt>
                <c:pt idx="138165">
                  <c:v>6.4956513770000003E-10</c:v>
                </c:pt>
                <c:pt idx="138166">
                  <c:v>4.7003659259999996E-10</c:v>
                </c:pt>
                <c:pt idx="138167">
                  <c:v>1.179453094E-9</c:v>
                </c:pt>
                <c:pt idx="138168">
                  <c:v>3.1831074099999999E-10</c:v>
                </c:pt>
                <c:pt idx="138169">
                  <c:v>1.768622954E-10</c:v>
                </c:pt>
                <c:pt idx="138170">
                  <c:v>1.0376959639999999E-10</c:v>
                </c:pt>
                <c:pt idx="138171">
                  <c:v>2.208805944E-10</c:v>
                </c:pt>
                <c:pt idx="138172">
                  <c:v>6.7791718280000006E-11</c:v>
                </c:pt>
                <c:pt idx="138173">
                  <c:v>1.4815923579999999E-10</c:v>
                </c:pt>
                <c:pt idx="138174">
                  <c:v>5.7244360759999997E-10</c:v>
                </c:pt>
                <c:pt idx="138175">
                  <c:v>9.7837036549999999E-9</c:v>
                </c:pt>
                <c:pt idx="138176">
                  <c:v>4.1414768710000001E-10</c:v>
                </c:pt>
                <c:pt idx="138177">
                  <c:v>2.9723595519999999E-10</c:v>
                </c:pt>
                <c:pt idx="138178">
                  <c:v>1.422278482E-10</c:v>
                </c:pt>
                <c:pt idx="138179">
                  <c:v>8.3496262720000005E-10</c:v>
                </c:pt>
                <c:pt idx="138180">
                  <c:v>2.6244696979999998E-10</c:v>
                </c:pt>
                <c:pt idx="138181">
                  <c:v>5.733455514E-10</c:v>
                </c:pt>
                <c:pt idx="138182">
                  <c:v>4.9048228510000003E-11</c:v>
                </c:pt>
                <c:pt idx="138183">
                  <c:v>3.296703939E-9</c:v>
                </c:pt>
                <c:pt idx="138184">
                  <c:v>7.7051968020000003E-10</c:v>
                </c:pt>
                <c:pt idx="138185">
                  <c:v>1.7483859120000001E-9</c:v>
                </c:pt>
                <c:pt idx="138186">
                  <c:v>1.312499307E-9</c:v>
                </c:pt>
                <c:pt idx="138187">
                  <c:v>3.6825976080000001E-9</c:v>
                </c:pt>
                <c:pt idx="138188">
                  <c:v>1.556281496E-9</c:v>
                </c:pt>
                <c:pt idx="138189">
                  <c:v>9.6991043280000003E-10</c:v>
                </c:pt>
                <c:pt idx="138190">
                  <c:v>1.928206103E-11</c:v>
                </c:pt>
                <c:pt idx="138191">
                  <c:v>1.862985709E-9</c:v>
                </c:pt>
                <c:pt idx="138192">
                  <c:v>2.7142801639999999E-9</c:v>
                </c:pt>
                <c:pt idx="138193">
                  <c:v>1.856216345E-9</c:v>
                </c:pt>
                <c:pt idx="138194">
                  <c:v>1.013527661E-8</c:v>
                </c:pt>
                <c:pt idx="138195">
                  <c:v>5.5515529769999997E-8</c:v>
                </c:pt>
                <c:pt idx="138196">
                  <c:v>2.542923076E-9</c:v>
                </c:pt>
                <c:pt idx="138197">
                  <c:v>2.7437403230000001E-9</c:v>
                </c:pt>
                <c:pt idx="138198">
                  <c:v>1.0905220540000001E-9</c:v>
                </c:pt>
                <c:pt idx="138199">
                  <c:v>3.2514193039999998E-10</c:v>
                </c:pt>
                <c:pt idx="138200">
                  <c:v>3.6262104569999998E-10</c:v>
                </c:pt>
                <c:pt idx="138201">
                  <c:v>4.2360841380000001E-10</c:v>
                </c:pt>
                <c:pt idx="138202">
                  <c:v>1.603507908E-10</c:v>
                </c:pt>
                <c:pt idx="138203">
                  <c:v>1.7652975530000001E-10</c:v>
                </c:pt>
                <c:pt idx="138204">
                  <c:v>1.4146342539999999E-10</c:v>
                </c:pt>
                <c:pt idx="138205">
                  <c:v>1.09546358E-10</c:v>
                </c:pt>
                <c:pt idx="138206">
                  <c:v>1.711632886E-10</c:v>
                </c:pt>
                <c:pt idx="138207">
                  <c:v>1.10369115E-10</c:v>
                </c:pt>
                <c:pt idx="138208">
                  <c:v>3.7199132889999999E-11</c:v>
                </c:pt>
                <c:pt idx="138209">
                  <c:v>1.3906386429999999E-10</c:v>
                </c:pt>
                <c:pt idx="138210">
                  <c:v>2.3534386960000002E-10</c:v>
                </c:pt>
                <c:pt idx="138211">
                  <c:v>1.949602692E-10</c:v>
                </c:pt>
                <c:pt idx="138212">
                  <c:v>9.0865784159999996E-11</c:v>
                </c:pt>
                <c:pt idx="138213">
                  <c:v>3.4420358690000001E-10</c:v>
                </c:pt>
                <c:pt idx="138214">
                  <c:v>3.841457147E-10</c:v>
                </c:pt>
                <c:pt idx="138215">
                  <c:v>1.332424543E-9</c:v>
                </c:pt>
                <c:pt idx="138216">
                  <c:v>1.067525677E-10</c:v>
                </c:pt>
                <c:pt idx="138217">
                  <c:v>2.325150069E-10</c:v>
                </c:pt>
                <c:pt idx="138218">
                  <c:v>4.255591093E-11</c:v>
                </c:pt>
                <c:pt idx="138219">
                  <c:v>4.874150473E-10</c:v>
                </c:pt>
                <c:pt idx="138220">
                  <c:v>3.8585747229999999E-10</c:v>
                </c:pt>
                <c:pt idx="138221">
                  <c:v>3.1606948560000001E-10</c:v>
                </c:pt>
                <c:pt idx="138222">
                  <c:v>1.8152700279999999E-11</c:v>
                </c:pt>
                <c:pt idx="138223">
                  <c:v>1.392742698E-9</c:v>
                </c:pt>
                <c:pt idx="138224">
                  <c:v>4.162880138E-10</c:v>
                </c:pt>
                <c:pt idx="138225">
                  <c:v>1.2091394499999999E-11</c:v>
                </c:pt>
                <c:pt idx="138226">
                  <c:v>4.0875467600000001E-9</c:v>
                </c:pt>
                <c:pt idx="138227">
                  <c:v>2.8573775249999999E-9</c:v>
                </c:pt>
                <c:pt idx="138228">
                  <c:v>1.4517481970000001E-9</c:v>
                </c:pt>
                <c:pt idx="138229">
                  <c:v>2.128573289E-10</c:v>
                </c:pt>
                <c:pt idx="138230">
                  <c:v>3.5212413940000001E-9</c:v>
                </c:pt>
                <c:pt idx="138231">
                  <c:v>1.9776239370000002E-9</c:v>
                </c:pt>
                <c:pt idx="138232">
                  <c:v>8.5996302700000002E-10</c:v>
                </c:pt>
                <c:pt idx="138233">
                  <c:v>6.6127454899999999E-10</c:v>
                </c:pt>
                <c:pt idx="138234">
                  <c:v>3.4275532640000001E-8</c:v>
                </c:pt>
                <c:pt idx="138235">
                  <c:v>8.5171844330000006E-8</c:v>
                </c:pt>
                <c:pt idx="138236">
                  <c:v>1.7052676749999999E-8</c:v>
                </c:pt>
                <c:pt idx="138237">
                  <c:v>1.4030214840000001E-8</c:v>
                </c:pt>
                <c:pt idx="138238">
                  <c:v>2.4423485040000001E-8</c:v>
                </c:pt>
                <c:pt idx="138239">
                  <c:v>1.075100577E-8</c:v>
                </c:pt>
                <c:pt idx="138240">
                  <c:v>2.3493451789999998E-10</c:v>
                </c:pt>
                <c:pt idx="138241">
                  <c:v>4.362642957E-10</c:v>
                </c:pt>
                <c:pt idx="138242">
                  <c:v>2.0892322339999998E-9</c:v>
                </c:pt>
                <c:pt idx="138243">
                  <c:v>2.2911536449999999E-9</c:v>
                </c:pt>
                <c:pt idx="138244">
                  <c:v>5.510337228E-10</c:v>
                </c:pt>
                <c:pt idx="138245">
                  <c:v>9.9162473019999998E-10</c:v>
                </c:pt>
                <c:pt idx="138246">
                  <c:v>4.4137719439999999E-9</c:v>
                </c:pt>
                <c:pt idx="138247">
                  <c:v>4.2502926130000001E-9</c:v>
                </c:pt>
                <c:pt idx="138248">
                  <c:v>4.2770337290000002E-11</c:v>
                </c:pt>
                <c:pt idx="138249">
                  <c:v>2.3043714479999999E-10</c:v>
                </c:pt>
                <c:pt idx="138250">
                  <c:v>2.7697369140000001E-10</c:v>
                </c:pt>
                <c:pt idx="138251">
                  <c:v>3.68870428E-10</c:v>
                </c:pt>
                <c:pt idx="138252">
                  <c:v>1.3872950890000001E-10</c:v>
                </c:pt>
                <c:pt idx="138253">
                  <c:v>2.0304181569999999E-10</c:v>
                </c:pt>
                <c:pt idx="138254">
                  <c:v>2.498977949E-10</c:v>
                </c:pt>
                <c:pt idx="138255">
                  <c:v>1.8195754100000001E-10</c:v>
                </c:pt>
                <c:pt idx="138256">
                  <c:v>4.3252325550000002E-10</c:v>
                </c:pt>
                <c:pt idx="138257">
                  <c:v>2.2787789190000001E-10</c:v>
                </c:pt>
                <c:pt idx="138258">
                  <c:v>1.6938800369999998E-11</c:v>
                </c:pt>
                <c:pt idx="138259">
                  <c:v>1.751428783E-10</c:v>
                </c:pt>
                <c:pt idx="138260">
                  <c:v>1.7584934540000001E-10</c:v>
                </c:pt>
                <c:pt idx="138261">
                  <c:v>1.9785469179999999E-10</c:v>
                </c:pt>
                <c:pt idx="138262">
                  <c:v>1.8786279669999999E-10</c:v>
                </c:pt>
                <c:pt idx="138263">
                  <c:v>4.0446552760000002E-10</c:v>
                </c:pt>
                <c:pt idx="138264">
                  <c:v>3.9321910509999999E-10</c:v>
                </c:pt>
                <c:pt idx="138265">
                  <c:v>1.5119249519999999E-10</c:v>
                </c:pt>
                <c:pt idx="138266">
                  <c:v>2.9088878590000001E-9</c:v>
                </c:pt>
                <c:pt idx="138267">
                  <c:v>2.9607838520000001E-9</c:v>
                </c:pt>
                <c:pt idx="138268">
                  <c:v>1.5393484909999999E-9</c:v>
                </c:pt>
                <c:pt idx="138269">
                  <c:v>2.8949443869999998E-9</c:v>
                </c:pt>
                <c:pt idx="138270">
                  <c:v>7.3682164459999999E-10</c:v>
                </c:pt>
                <c:pt idx="138271">
                  <c:v>5.5159884340000001E-10</c:v>
                </c:pt>
                <c:pt idx="138272">
                  <c:v>1.6689779639999999E-9</c:v>
                </c:pt>
                <c:pt idx="138273">
                  <c:v>1.9515100010000002E-9</c:v>
                </c:pt>
                <c:pt idx="138274">
                  <c:v>3.6794664909999999E-9</c:v>
                </c:pt>
                <c:pt idx="138275">
                  <c:v>5.4756409749999998E-9</c:v>
                </c:pt>
                <c:pt idx="138276">
                  <c:v>8.8820165560000001E-9</c:v>
                </c:pt>
                <c:pt idx="138277">
                  <c:v>1.645764205E-8</c:v>
                </c:pt>
                <c:pt idx="138278">
                  <c:v>4.5735761049999998E-8</c:v>
                </c:pt>
                <c:pt idx="138279">
                  <c:v>2.4769871559999999E-8</c:v>
                </c:pt>
                <c:pt idx="138280">
                  <c:v>1.3950435070000001E-9</c:v>
                </c:pt>
                <c:pt idx="138281">
                  <c:v>1.927109763E-10</c:v>
                </c:pt>
                <c:pt idx="138282">
                  <c:v>4.0867151920000003E-9</c:v>
                </c:pt>
                <c:pt idx="138283">
                  <c:v>2.82787457E-9</c:v>
                </c:pt>
                <c:pt idx="138284">
                  <c:v>8.481030252E-10</c:v>
                </c:pt>
                <c:pt idx="138285">
                  <c:v>1.263139983E-9</c:v>
                </c:pt>
                <c:pt idx="138286">
                  <c:v>8.1943611099999996E-8</c:v>
                </c:pt>
                <c:pt idx="138287">
                  <c:v>2.8534166280000001E-8</c:v>
                </c:pt>
                <c:pt idx="138288">
                  <c:v>1.173013469E-8</c:v>
                </c:pt>
                <c:pt idx="138289">
                  <c:v>7.5720160079999996E-9</c:v>
                </c:pt>
                <c:pt idx="138290">
                  <c:v>7.9430217090000004E-9</c:v>
                </c:pt>
                <c:pt idx="138291">
                  <c:v>3.5587626269999998E-10</c:v>
                </c:pt>
                <c:pt idx="138292">
                  <c:v>9.9136811900000002E-10</c:v>
                </c:pt>
                <c:pt idx="138293">
                  <c:v>4.1479556629999999E-10</c:v>
                </c:pt>
                <c:pt idx="138294">
                  <c:v>1.114407538E-9</c:v>
                </c:pt>
                <c:pt idx="138295">
                  <c:v>1.863682321E-10</c:v>
                </c:pt>
                <c:pt idx="138296">
                  <c:v>6.6612668200000004E-10</c:v>
                </c:pt>
                <c:pt idx="138297">
                  <c:v>1.503405973E-10</c:v>
                </c:pt>
                <c:pt idx="138298">
                  <c:v>8.7071119019999998E-10</c:v>
                </c:pt>
                <c:pt idx="138299">
                  <c:v>2.112376079E-11</c:v>
                </c:pt>
                <c:pt idx="138300">
                  <c:v>1.203758519E-10</c:v>
                </c:pt>
                <c:pt idx="138301">
                  <c:v>1.5952667810000001E-10</c:v>
                </c:pt>
                <c:pt idx="138302">
                  <c:v>1.9564159240000001E-10</c:v>
                </c:pt>
                <c:pt idx="138303">
                  <c:v>1.564986584E-10</c:v>
                </c:pt>
                <c:pt idx="138304">
                  <c:v>1.580701752E-10</c:v>
                </c:pt>
                <c:pt idx="138305">
                  <c:v>1.5031498140000001E-10</c:v>
                </c:pt>
                <c:pt idx="138306">
                  <c:v>1.6334418219999999E-10</c:v>
                </c:pt>
                <c:pt idx="138307">
                  <c:v>2.902478024E-10</c:v>
                </c:pt>
                <c:pt idx="138308">
                  <c:v>1.154174029E-10</c:v>
                </c:pt>
                <c:pt idx="138309">
                  <c:v>3.4161772480000001E-11</c:v>
                </c:pt>
                <c:pt idx="138310">
                  <c:v>2.1039309250000001E-9</c:v>
                </c:pt>
                <c:pt idx="138311">
                  <c:v>1.3292281359999999E-10</c:v>
                </c:pt>
                <c:pt idx="138312">
                  <c:v>2.7797677129999999E-11</c:v>
                </c:pt>
                <c:pt idx="138313">
                  <c:v>1.06422382E-10</c:v>
                </c:pt>
                <c:pt idx="138314">
                  <c:v>2.0339680820000002E-9</c:v>
                </c:pt>
                <c:pt idx="138315">
                  <c:v>4.0172104859999998E-10</c:v>
                </c:pt>
                <c:pt idx="138316">
                  <c:v>4.3157781729999998E-11</c:v>
                </c:pt>
                <c:pt idx="138317">
                  <c:v>7.4800119490000002E-10</c:v>
                </c:pt>
                <c:pt idx="138318">
                  <c:v>7.4877584539999995E-9</c:v>
                </c:pt>
                <c:pt idx="138319">
                  <c:v>2.1416388539999999E-9</c:v>
                </c:pt>
                <c:pt idx="138320">
                  <c:v>1.806420223E-10</c:v>
                </c:pt>
                <c:pt idx="138321">
                  <c:v>6.4114592019999999E-11</c:v>
                </c:pt>
                <c:pt idx="138322">
                  <c:v>8.2874365529999998E-9</c:v>
                </c:pt>
                <c:pt idx="138323">
                  <c:v>8.3875646540000002E-10</c:v>
                </c:pt>
                <c:pt idx="138324">
                  <c:v>4.3406152700000001E-10</c:v>
                </c:pt>
                <c:pt idx="138325">
                  <c:v>4.4246321709999997E-12</c:v>
                </c:pt>
                <c:pt idx="138326">
                  <c:v>7.67828493E-8</c:v>
                </c:pt>
                <c:pt idx="138327">
                  <c:v>1.504554594E-8</c:v>
                </c:pt>
                <c:pt idx="138328">
                  <c:v>1.198354545E-8</c:v>
                </c:pt>
                <c:pt idx="138329">
                  <c:v>2.274919518E-8</c:v>
                </c:pt>
                <c:pt idx="138330">
                  <c:v>1.5411447959999999E-7</c:v>
                </c:pt>
                <c:pt idx="138331">
                  <c:v>1.144334648E-8</c:v>
                </c:pt>
                <c:pt idx="138332">
                  <c:v>4.8255404009999999E-10</c:v>
                </c:pt>
                <c:pt idx="138333">
                  <c:v>1.4832790700000001E-9</c:v>
                </c:pt>
                <c:pt idx="138334">
                  <c:v>6.4653020839999999E-9</c:v>
                </c:pt>
                <c:pt idx="138335">
                  <c:v>2.0731809230000001E-9</c:v>
                </c:pt>
                <c:pt idx="138336">
                  <c:v>5.0381395080000003E-10</c:v>
                </c:pt>
                <c:pt idx="138337">
                  <c:v>6.5546927839999996E-10</c:v>
                </c:pt>
                <c:pt idx="138338">
                  <c:v>1.4423255480000001E-9</c:v>
                </c:pt>
                <c:pt idx="138339">
                  <c:v>3.508533164E-10</c:v>
                </c:pt>
                <c:pt idx="138340">
                  <c:v>4.4040745860000001E-10</c:v>
                </c:pt>
                <c:pt idx="138341">
                  <c:v>3.8667365880000003E-10</c:v>
                </c:pt>
                <c:pt idx="138342">
                  <c:v>9.0681995050000004E-10</c:v>
                </c:pt>
                <c:pt idx="138343">
                  <c:v>6.2449376979999998E-11</c:v>
                </c:pt>
                <c:pt idx="138344">
                  <c:v>2.432009294E-10</c:v>
                </c:pt>
                <c:pt idx="138345">
                  <c:v>1.5466971259999999E-10</c:v>
                </c:pt>
                <c:pt idx="138346">
                  <c:v>8.1947523160000005E-10</c:v>
                </c:pt>
                <c:pt idx="138347">
                  <c:v>3.3799818570000002E-11</c:v>
                </c:pt>
                <c:pt idx="138348">
                  <c:v>1.3462703500000001E-10</c:v>
                </c:pt>
                <c:pt idx="138349">
                  <c:v>8.0960780240000001E-11</c:v>
                </c:pt>
                <c:pt idx="138350">
                  <c:v>5.7830709680000002E-11</c:v>
                </c:pt>
                <c:pt idx="138351">
                  <c:v>5.7443598790000001E-11</c:v>
                </c:pt>
                <c:pt idx="138352">
                  <c:v>5.728351911E-11</c:v>
                </c:pt>
                <c:pt idx="138353">
                  <c:v>5.7423220300000002E-11</c:v>
                </c:pt>
                <c:pt idx="138354">
                  <c:v>4.6183074780000001E-11</c:v>
                </c:pt>
                <c:pt idx="138355">
                  <c:v>5.1385798269999999E-11</c:v>
                </c:pt>
                <c:pt idx="138356">
                  <c:v>6.5674350629999995E-11</c:v>
                </c:pt>
                <c:pt idx="138357">
                  <c:v>9.063353825E-11</c:v>
                </c:pt>
                <c:pt idx="138358">
                  <c:v>1.2233829320000001E-9</c:v>
                </c:pt>
                <c:pt idx="138359">
                  <c:v>5.0928950499999997E-11</c:v>
                </c:pt>
                <c:pt idx="138360">
                  <c:v>2.7930359580000002E-10</c:v>
                </c:pt>
                <c:pt idx="138361">
                  <c:v>2.0857494970000001E-10</c:v>
                </c:pt>
                <c:pt idx="138362">
                  <c:v>1.182242041E-9</c:v>
                </c:pt>
                <c:pt idx="138363">
                  <c:v>2.6640096630000001E-11</c:v>
                </c:pt>
                <c:pt idx="138364">
                  <c:v>4.5818281919999999E-10</c:v>
                </c:pt>
                <c:pt idx="138365">
                  <c:v>3.8737235909999998E-10</c:v>
                </c:pt>
                <c:pt idx="138366">
                  <c:v>6.406918026E-9</c:v>
                </c:pt>
                <c:pt idx="138367">
                  <c:v>2.7889342449999999E-10</c:v>
                </c:pt>
                <c:pt idx="138368">
                  <c:v>2.1641190779999999E-9</c:v>
                </c:pt>
                <c:pt idx="138369">
                  <c:v>4.1280034060000001E-9</c:v>
                </c:pt>
                <c:pt idx="138370">
                  <c:v>2.0739053890000001E-7</c:v>
                </c:pt>
                <c:pt idx="138371">
                  <c:v>4.2198440549999997E-9</c:v>
                </c:pt>
                <c:pt idx="138372">
                  <c:v>7.9740441599999997E-11</c:v>
                </c:pt>
                <c:pt idx="138373">
                  <c:v>6.1389088619999996E-10</c:v>
                </c:pt>
                <c:pt idx="138374">
                  <c:v>5.0600513070000003E-9</c:v>
                </c:pt>
                <c:pt idx="138375">
                  <c:v>5.939293377E-10</c:v>
                </c:pt>
                <c:pt idx="138376">
                  <c:v>3.7652139009999998E-10</c:v>
                </c:pt>
                <c:pt idx="138377">
                  <c:v>6.0402839459999998E-10</c:v>
                </c:pt>
                <c:pt idx="138378">
                  <c:v>4.5165063289999998E-8</c:v>
                </c:pt>
                <c:pt idx="138379">
                  <c:v>5.9612635380000005E-11</c:v>
                </c:pt>
                <c:pt idx="138380">
                  <c:v>1.002054939E-9</c:v>
                </c:pt>
                <c:pt idx="138381">
                  <c:v>1.022342794E-9</c:v>
                </c:pt>
                <c:pt idx="138382">
                  <c:v>1.468116678E-8</c:v>
                </c:pt>
                <c:pt idx="138383">
                  <c:v>2.7969010650000001E-10</c:v>
                </c:pt>
                <c:pt idx="138384">
                  <c:v>2.9545848110000001E-10</c:v>
                </c:pt>
                <c:pt idx="138385">
                  <c:v>2.9439862739999999E-10</c:v>
                </c:pt>
                <c:pt idx="138386">
                  <c:v>8.8327637320000004E-10</c:v>
                </c:pt>
                <c:pt idx="138387">
                  <c:v>4.8683227309999998E-11</c:v>
                </c:pt>
                <c:pt idx="138388">
                  <c:v>1.2295375430000001E-10</c:v>
                </c:pt>
                <c:pt idx="138389">
                  <c:v>1.427949303E-10</c:v>
                </c:pt>
                <c:pt idx="138390">
                  <c:v>1.125276754E-8</c:v>
                </c:pt>
                <c:pt idx="138391">
                  <c:v>5.9555972530000003E-11</c:v>
                </c:pt>
                <c:pt idx="138392">
                  <c:v>7.8535059299999992E-12</c:v>
                </c:pt>
                <c:pt idx="138393">
                  <c:v>3.360026899E-12</c:v>
                </c:pt>
                <c:pt idx="138394">
                  <c:v>1.2471019190000001E-12</c:v>
                </c:pt>
                <c:pt idx="138395">
                  <c:v>1.4798689430000001E-12</c:v>
                </c:pt>
                <c:pt idx="138396">
                  <c:v>2.410161996E-12</c:v>
                </c:pt>
                <c:pt idx="138397">
                  <c:v>3.9452785180000001E-12</c:v>
                </c:pt>
                <c:pt idx="138398">
                  <c:v>2.6268148440000001E-10</c:v>
                </c:pt>
                <c:pt idx="138399">
                  <c:v>1.5807982609999999E-12</c:v>
                </c:pt>
                <c:pt idx="138400">
                  <c:v>1.557461366E-12</c:v>
                </c:pt>
                <c:pt idx="138401">
                  <c:v>3.8917598950000001E-13</c:v>
                </c:pt>
                <c:pt idx="138402">
                  <c:v>3.5659848609999997E-14</c:v>
                </c:pt>
                <c:pt idx="138403">
                  <c:v>1.3669351789999999E-12</c:v>
                </c:pt>
                <c:pt idx="138404">
                  <c:v>5.2566071700000003E-12</c:v>
                </c:pt>
                <c:pt idx="138405">
                  <c:v>1.0840162259999999E-11</c:v>
                </c:pt>
                <c:pt idx="138406">
                  <c:v>2.9382564059999998E-10</c:v>
                </c:pt>
                <c:pt idx="138407">
                  <c:v>5.7965047100000002E-11</c:v>
                </c:pt>
                <c:pt idx="138408">
                  <c:v>5.9303138049999999E-11</c:v>
                </c:pt>
                <c:pt idx="138409">
                  <c:v>4.9304204219999997E-11</c:v>
                </c:pt>
                <c:pt idx="138410">
                  <c:v>2.581765494E-8</c:v>
                </c:pt>
                <c:pt idx="138411">
                  <c:v>3.773523251E-10</c:v>
                </c:pt>
                <c:pt idx="138412">
                  <c:v>5.6246370399999996E-10</c:v>
                </c:pt>
                <c:pt idx="138413">
                  <c:v>4.8425772159999997E-10</c:v>
                </c:pt>
                <c:pt idx="138414">
                  <c:v>1.015990352E-8</c:v>
                </c:pt>
                <c:pt idx="138415">
                  <c:v>6.5158143990000001E-10</c:v>
                </c:pt>
                <c:pt idx="138416">
                  <c:v>5.9959586280000001E-10</c:v>
                </c:pt>
                <c:pt idx="138417">
                  <c:v>6.2295502499999995E-10</c:v>
                </c:pt>
                <c:pt idx="138418">
                  <c:v>3.9557380340000001E-8</c:v>
                </c:pt>
                <c:pt idx="138419">
                  <c:v>1.478123316E-9</c:v>
                </c:pt>
                <c:pt idx="138420">
                  <c:v>2.716718524E-10</c:v>
                </c:pt>
                <c:pt idx="138421">
                  <c:v>7.3644413560000001E-10</c:v>
                </c:pt>
                <c:pt idx="138422">
                  <c:v>1.6529298050000001E-7</c:v>
                </c:pt>
                <c:pt idx="138423">
                  <c:v>1.483309712E-9</c:v>
                </c:pt>
                <c:pt idx="138424">
                  <c:v>1.30209064E-9</c:v>
                </c:pt>
                <c:pt idx="138425">
                  <c:v>3.6762737870000002E-10</c:v>
                </c:pt>
                <c:pt idx="138426">
                  <c:v>6.2254145819999999E-9</c:v>
                </c:pt>
                <c:pt idx="138427">
                  <c:v>9.3580187250000003E-10</c:v>
                </c:pt>
                <c:pt idx="138428">
                  <c:v>6.1326254209999998E-10</c:v>
                </c:pt>
                <c:pt idx="138429">
                  <c:v>1.3491650299999999E-10</c:v>
                </c:pt>
                <c:pt idx="138430">
                  <c:v>1.8362622089999999E-8</c:v>
                </c:pt>
                <c:pt idx="138431">
                  <c:v>6.0508900530000004E-10</c:v>
                </c:pt>
                <c:pt idx="138432">
                  <c:v>7.7453463250000002E-10</c:v>
                </c:pt>
                <c:pt idx="138433">
                  <c:v>4.076007921E-10</c:v>
                </c:pt>
                <c:pt idx="138434">
                  <c:v>2.3373960660000001E-9</c:v>
                </c:pt>
                <c:pt idx="138435">
                  <c:v>2.4324858950000002E-10</c:v>
                </c:pt>
                <c:pt idx="138436">
                  <c:v>1.2433705250000001E-10</c:v>
                </c:pt>
                <c:pt idx="138437">
                  <c:v>6.7092936439999999E-11</c:v>
                </c:pt>
                <c:pt idx="138438">
                  <c:v>1.7892398639999999E-10</c:v>
                </c:pt>
                <c:pt idx="138439">
                  <c:v>4.5257140910000001E-11</c:v>
                </c:pt>
                <c:pt idx="138440">
                  <c:v>4.3018437899999997E-11</c:v>
                </c:pt>
                <c:pt idx="138441">
                  <c:v>1.627509588E-10</c:v>
                </c:pt>
                <c:pt idx="138442">
                  <c:v>4.7287291529999998E-9</c:v>
                </c:pt>
                <c:pt idx="138443">
                  <c:v>1.404519564E-10</c:v>
                </c:pt>
                <c:pt idx="138444">
                  <c:v>1.4952548179999999E-11</c:v>
                </c:pt>
                <c:pt idx="138445">
                  <c:v>1.223072723E-11</c:v>
                </c:pt>
                <c:pt idx="138446">
                  <c:v>2.308573142E-10</c:v>
                </c:pt>
                <c:pt idx="138447">
                  <c:v>9.6588247909999993E-12</c:v>
                </c:pt>
                <c:pt idx="138448">
                  <c:v>1.0182486120000001E-11</c:v>
                </c:pt>
                <c:pt idx="138449">
                  <c:v>4.0670831810000002E-11</c:v>
                </c:pt>
                <c:pt idx="138450">
                  <c:v>1.7532456600000001E-10</c:v>
                </c:pt>
                <c:pt idx="138451">
                  <c:v>4.8783751199999999E-11</c:v>
                </c:pt>
                <c:pt idx="138452">
                  <c:v>9.0039197300000005E-11</c:v>
                </c:pt>
                <c:pt idx="138453">
                  <c:v>8.8122205740000004E-11</c:v>
                </c:pt>
                <c:pt idx="138454">
                  <c:v>4.728393814E-10</c:v>
                </c:pt>
                <c:pt idx="138455">
                  <c:v>2.9141845899999998E-10</c:v>
                </c:pt>
                <c:pt idx="138456">
                  <c:v>1.4203760739999999E-10</c:v>
                </c:pt>
                <c:pt idx="138457">
                  <c:v>1.9993968359999999E-10</c:v>
                </c:pt>
                <c:pt idx="138458">
                  <c:v>1.125886019E-9</c:v>
                </c:pt>
                <c:pt idx="138459">
                  <c:v>8.2939711489999999E-10</c:v>
                </c:pt>
                <c:pt idx="138460">
                  <c:v>2.1033425650000001E-10</c:v>
                </c:pt>
                <c:pt idx="138461">
                  <c:v>8.7148820840000003E-9</c:v>
                </c:pt>
                <c:pt idx="138462">
                  <c:v>1.341743376E-7</c:v>
                </c:pt>
                <c:pt idx="138463">
                  <c:v>8.2621836330000004E-9</c:v>
                </c:pt>
                <c:pt idx="138464">
                  <c:v>5.5230978690000002E-9</c:v>
                </c:pt>
                <c:pt idx="138465">
                  <c:v>9.628625557999999E-10</c:v>
                </c:pt>
                <c:pt idx="138466">
                  <c:v>7.8870549870000002E-10</c:v>
                </c:pt>
                <c:pt idx="138467">
                  <c:v>2.0233989620000001E-9</c:v>
                </c:pt>
                <c:pt idx="138468">
                  <c:v>1.4641833060000001E-9</c:v>
                </c:pt>
                <c:pt idx="138469">
                  <c:v>2.4562328129999999E-11</c:v>
                </c:pt>
                <c:pt idx="138470">
                  <c:v>9.9426657519999993E-10</c:v>
                </c:pt>
                <c:pt idx="138471">
                  <c:v>1.0784622040000001E-9</c:v>
                </c:pt>
                <c:pt idx="138472">
                  <c:v>2.4633865929999998E-10</c:v>
                </c:pt>
                <c:pt idx="138473">
                  <c:v>3.7135983030000002E-10</c:v>
                </c:pt>
                <c:pt idx="138474">
                  <c:v>1.2227020499999999E-10</c:v>
                </c:pt>
                <c:pt idx="138475">
                  <c:v>4.173709546E-10</c:v>
                </c:pt>
                <c:pt idx="138476">
                  <c:v>4.9956173650000001E-11</c:v>
                </c:pt>
                <c:pt idx="138477">
                  <c:v>6.3209813110000004E-10</c:v>
                </c:pt>
                <c:pt idx="138478">
                  <c:v>3.7284156619999998E-10</c:v>
                </c:pt>
                <c:pt idx="138479">
                  <c:v>2.9092224900000001E-11</c:v>
                </c:pt>
                <c:pt idx="138480">
                  <c:v>4.4426766620000001E-10</c:v>
                </c:pt>
                <c:pt idx="138481">
                  <c:v>1.4167570879999999E-9</c:v>
                </c:pt>
                <c:pt idx="138482">
                  <c:v>5.7661347840000002E-9</c:v>
                </c:pt>
                <c:pt idx="138483">
                  <c:v>1.2461285629999999E-10</c:v>
                </c:pt>
                <c:pt idx="138484">
                  <c:v>2.5338529920000002E-10</c:v>
                </c:pt>
                <c:pt idx="138485">
                  <c:v>1.7926089280000001E-10</c:v>
                </c:pt>
                <c:pt idx="138486">
                  <c:v>9.2802990279999998E-10</c:v>
                </c:pt>
                <c:pt idx="138487">
                  <c:v>5.1813485359999998E-10</c:v>
                </c:pt>
                <c:pt idx="138488">
                  <c:v>5.2862928190000002E-10</c:v>
                </c:pt>
                <c:pt idx="138489">
                  <c:v>6.5458561469999994E-11</c:v>
                </c:pt>
                <c:pt idx="138490">
                  <c:v>1.9254341500000001E-9</c:v>
                </c:pt>
                <c:pt idx="138491">
                  <c:v>5.3203121130000003E-10</c:v>
                </c:pt>
                <c:pt idx="138492">
                  <c:v>5.9763768680000004E-11</c:v>
                </c:pt>
                <c:pt idx="138493">
                  <c:v>1.49903731E-9</c:v>
                </c:pt>
                <c:pt idx="138494">
                  <c:v>1.1003245700000001E-9</c:v>
                </c:pt>
                <c:pt idx="138495">
                  <c:v>8.2558620959999997E-10</c:v>
                </c:pt>
                <c:pt idx="138496">
                  <c:v>1.7317531219999999E-10</c:v>
                </c:pt>
                <c:pt idx="138497">
                  <c:v>6.2510972470000004E-10</c:v>
                </c:pt>
                <c:pt idx="138498">
                  <c:v>2.272209168E-10</c:v>
                </c:pt>
                <c:pt idx="138499">
                  <c:v>2.771436912E-10</c:v>
                </c:pt>
                <c:pt idx="138500">
                  <c:v>2.0163967159999999E-10</c:v>
                </c:pt>
                <c:pt idx="138501">
                  <c:v>2.4868487120000001E-10</c:v>
                </c:pt>
                <c:pt idx="138502">
                  <c:v>7.2809460159999998E-10</c:v>
                </c:pt>
                <c:pt idx="138503">
                  <c:v>2.9159971730000002E-10</c:v>
                </c:pt>
                <c:pt idx="138504">
                  <c:v>2.120633282E-9</c:v>
                </c:pt>
                <c:pt idx="138505">
                  <c:v>3.4207933879999998E-9</c:v>
                </c:pt>
                <c:pt idx="138506">
                  <c:v>6.7978347089999998E-9</c:v>
                </c:pt>
                <c:pt idx="138507">
                  <c:v>1.1046737460000001E-9</c:v>
                </c:pt>
                <c:pt idx="138508">
                  <c:v>1.3969374859999999E-9</c:v>
                </c:pt>
                <c:pt idx="138509">
                  <c:v>5.8215974510000002E-10</c:v>
                </c:pt>
                <c:pt idx="138510">
                  <c:v>8.6626915719999996E-9</c:v>
                </c:pt>
                <c:pt idx="138511">
                  <c:v>2.4454492350000001E-9</c:v>
                </c:pt>
                <c:pt idx="138512">
                  <c:v>2.6533221119999999E-10</c:v>
                </c:pt>
                <c:pt idx="138513">
                  <c:v>1.244821748E-8</c:v>
                </c:pt>
                <c:pt idx="138514">
                  <c:v>2.1317476330000001E-8</c:v>
                </c:pt>
                <c:pt idx="138515">
                  <c:v>5.3084640840000003E-9</c:v>
                </c:pt>
                <c:pt idx="138516">
                  <c:v>3.5824947230000001E-9</c:v>
                </c:pt>
                <c:pt idx="138517">
                  <c:v>4.8762097740000005E-10</c:v>
                </c:pt>
                <c:pt idx="138518">
                  <c:v>1.081600478E-9</c:v>
                </c:pt>
                <c:pt idx="138519">
                  <c:v>2.6321837889999999E-9</c:v>
                </c:pt>
                <c:pt idx="138520">
                  <c:v>7.3635316160000001E-10</c:v>
                </c:pt>
                <c:pt idx="138521">
                  <c:v>6.1938035670000002E-9</c:v>
                </c:pt>
                <c:pt idx="138522">
                  <c:v>1.41445268E-8</c:v>
                </c:pt>
                <c:pt idx="138523">
                  <c:v>6.0150010599999998E-9</c:v>
                </c:pt>
                <c:pt idx="138524">
                  <c:v>4.0737810210000001E-9</c:v>
                </c:pt>
                <c:pt idx="138525">
                  <c:v>1.4443197609999999E-9</c:v>
                </c:pt>
                <c:pt idx="138526">
                  <c:v>2.2674115440000001E-9</c:v>
                </c:pt>
                <c:pt idx="138527">
                  <c:v>2.9935037950000002E-10</c:v>
                </c:pt>
                <c:pt idx="138528">
                  <c:v>3.225941606E-10</c:v>
                </c:pt>
                <c:pt idx="138529">
                  <c:v>3.6134367940000001E-10</c:v>
                </c:pt>
                <c:pt idx="138530">
                  <c:v>7.8773057280000005E-10</c:v>
                </c:pt>
                <c:pt idx="138531">
                  <c:v>7.7533488130000002E-10</c:v>
                </c:pt>
                <c:pt idx="138532">
                  <c:v>5.8561884070000003E-10</c:v>
                </c:pt>
                <c:pt idx="138533">
                  <c:v>4.7581004639999997E-9</c:v>
                </c:pt>
                <c:pt idx="138534">
                  <c:v>1.382188079E-8</c:v>
                </c:pt>
                <c:pt idx="138535">
                  <c:v>2.1624279539999999E-9</c:v>
                </c:pt>
                <c:pt idx="138536">
                  <c:v>4.2969022040000004E-9</c:v>
                </c:pt>
                <c:pt idx="138537">
                  <c:v>1.338715283E-9</c:v>
                </c:pt>
                <c:pt idx="138538">
                  <c:v>1.4526091840000001E-9</c:v>
                </c:pt>
                <c:pt idx="138539">
                  <c:v>1.3396930709999999E-9</c:v>
                </c:pt>
                <c:pt idx="138540">
                  <c:v>2.1000363500000002E-9</c:v>
                </c:pt>
                <c:pt idx="138541">
                  <c:v>5.9094075250000002E-10</c:v>
                </c:pt>
                <c:pt idx="138542">
                  <c:v>3.6727773940000001E-9</c:v>
                </c:pt>
                <c:pt idx="138543">
                  <c:v>3.492862576E-9</c:v>
                </c:pt>
                <c:pt idx="138544">
                  <c:v>6.3805652229999999E-9</c:v>
                </c:pt>
                <c:pt idx="138545">
                  <c:v>6.6170445690000003E-9</c:v>
                </c:pt>
                <c:pt idx="138546">
                  <c:v>7.1817721100000002E-9</c:v>
                </c:pt>
                <c:pt idx="138547">
                  <c:v>7.0928975570000002E-10</c:v>
                </c:pt>
                <c:pt idx="138548">
                  <c:v>3.862207533E-10</c:v>
                </c:pt>
                <c:pt idx="138549">
                  <c:v>2.4969207659999998E-10</c:v>
                </c:pt>
                <c:pt idx="138550">
                  <c:v>4.2941306030000001E-10</c:v>
                </c:pt>
                <c:pt idx="138551">
                  <c:v>3.6562912160000002E-10</c:v>
                </c:pt>
                <c:pt idx="138552">
                  <c:v>6.2407936470000004E-10</c:v>
                </c:pt>
                <c:pt idx="138553">
                  <c:v>2.7110614E-9</c:v>
                </c:pt>
                <c:pt idx="138554">
                  <c:v>9.6955523970000004E-9</c:v>
                </c:pt>
                <c:pt idx="138555">
                  <c:v>1.2146206489999999E-9</c:v>
                </c:pt>
                <c:pt idx="138556">
                  <c:v>2.5891796100000001E-9</c:v>
                </c:pt>
                <c:pt idx="138557">
                  <c:v>7.5444592049999995E-9</c:v>
                </c:pt>
                <c:pt idx="138558">
                  <c:v>1.851298258E-9</c:v>
                </c:pt>
                <c:pt idx="138559">
                  <c:v>7.9879708200000006E-11</c:v>
                </c:pt>
                <c:pt idx="138560">
                  <c:v>1.4435364570000001E-9</c:v>
                </c:pt>
                <c:pt idx="138561">
                  <c:v>1.951969405E-9</c:v>
                </c:pt>
                <c:pt idx="138562">
                  <c:v>2.3605702719999999E-9</c:v>
                </c:pt>
                <c:pt idx="138563">
                  <c:v>7.1429306820000003E-10</c:v>
                </c:pt>
                <c:pt idx="138564">
                  <c:v>4.1321163890000001E-9</c:v>
                </c:pt>
                <c:pt idx="138565">
                  <c:v>1.144391579E-8</c:v>
                </c:pt>
                <c:pt idx="138566">
                  <c:v>7.1876823850000003E-9</c:v>
                </c:pt>
                <c:pt idx="138567">
                  <c:v>9.36336152E-10</c:v>
                </c:pt>
                <c:pt idx="138568">
                  <c:v>3.8833585429999998E-10</c:v>
                </c:pt>
                <c:pt idx="138569">
                  <c:v>1.217379789E-10</c:v>
                </c:pt>
                <c:pt idx="138570">
                  <c:v>8.1105663379999998E-10</c:v>
                </c:pt>
                <c:pt idx="138571">
                  <c:v>4.7907113029999995E-10</c:v>
                </c:pt>
                <c:pt idx="138572">
                  <c:v>3.1568406970000002E-10</c:v>
                </c:pt>
                <c:pt idx="138573">
                  <c:v>5.7831129049999997E-10</c:v>
                </c:pt>
                <c:pt idx="138574">
                  <c:v>2.3129905239999999E-9</c:v>
                </c:pt>
                <c:pt idx="138575">
                  <c:v>1.6850922360000001E-9</c:v>
                </c:pt>
                <c:pt idx="138576">
                  <c:v>9.6232592990000006E-10</c:v>
                </c:pt>
                <c:pt idx="138577">
                  <c:v>1.140658172E-8</c:v>
                </c:pt>
                <c:pt idx="138578">
                  <c:v>1.2485674120000001E-9</c:v>
                </c:pt>
                <c:pt idx="138579">
                  <c:v>2.1859989090000001E-10</c:v>
                </c:pt>
                <c:pt idx="138580">
                  <c:v>1.8946709409999999E-10</c:v>
                </c:pt>
                <c:pt idx="138581">
                  <c:v>5.9438839469999999E-9</c:v>
                </c:pt>
                <c:pt idx="138582">
                  <c:v>1.2574730789999999E-9</c:v>
                </c:pt>
                <c:pt idx="138583">
                  <c:v>3.5120488570000002E-10</c:v>
                </c:pt>
                <c:pt idx="138584">
                  <c:v>8.8161039620000003E-10</c:v>
                </c:pt>
                <c:pt idx="138585">
                  <c:v>1.024086556E-8</c:v>
                </c:pt>
                <c:pt idx="138586">
                  <c:v>3.6279369399999998E-9</c:v>
                </c:pt>
                <c:pt idx="138587">
                  <c:v>9.3136310360000005E-11</c:v>
                </c:pt>
                <c:pt idx="138588">
                  <c:v>1.45664966E-10</c:v>
                </c:pt>
                <c:pt idx="138589">
                  <c:v>6.9388542960000002E-9</c:v>
                </c:pt>
                <c:pt idx="138590">
                  <c:v>2.3466822299999998E-9</c:v>
                </c:pt>
                <c:pt idx="138591">
                  <c:v>1.9206848090000001E-11</c:v>
                </c:pt>
                <c:pt idx="138592">
                  <c:v>2.16741931E-10</c:v>
                </c:pt>
                <c:pt idx="138593">
                  <c:v>2.0348361609999999E-8</c:v>
                </c:pt>
                <c:pt idx="138594">
                  <c:v>1.178860357E-8</c:v>
                </c:pt>
                <c:pt idx="138595">
                  <c:v>2.3657665389999999E-9</c:v>
                </c:pt>
                <c:pt idx="138596">
                  <c:v>4.7176205320000001E-9</c:v>
                </c:pt>
                <c:pt idx="138597">
                  <c:v>1.357539514E-8</c:v>
                </c:pt>
                <c:pt idx="138598">
                  <c:v>1.5454942110000001E-9</c:v>
                </c:pt>
                <c:pt idx="138599">
                  <c:v>3.5599560849999998E-10</c:v>
                </c:pt>
                <c:pt idx="138600">
                  <c:v>3.4904000960000002E-10</c:v>
                </c:pt>
                <c:pt idx="138601">
                  <c:v>3.9320775910000002E-10</c:v>
                </c:pt>
                <c:pt idx="138602">
                  <c:v>1.001586439E-10</c:v>
                </c:pt>
                <c:pt idx="138603">
                  <c:v>3.743120189E-10</c:v>
                </c:pt>
                <c:pt idx="138604">
                  <c:v>2.979530521E-10</c:v>
                </c:pt>
                <c:pt idx="138605">
                  <c:v>2.1025171559999999E-9</c:v>
                </c:pt>
                <c:pt idx="138606">
                  <c:v>2.42537176E-10</c:v>
                </c:pt>
                <c:pt idx="138607">
                  <c:v>5.4616888959999997E-10</c:v>
                </c:pt>
                <c:pt idx="138608">
                  <c:v>1.317179224E-10</c:v>
                </c:pt>
                <c:pt idx="138609">
                  <c:v>2.998198457E-9</c:v>
                </c:pt>
                <c:pt idx="138610">
                  <c:v>6.5935481580000002E-10</c:v>
                </c:pt>
                <c:pt idx="138611">
                  <c:v>4.1086280639999998E-10</c:v>
                </c:pt>
                <c:pt idx="138612">
                  <c:v>1.115065651E-10</c:v>
                </c:pt>
                <c:pt idx="138613">
                  <c:v>4.3128210370000001E-9</c:v>
                </c:pt>
                <c:pt idx="138614">
                  <c:v>2.3960556260000001E-9</c:v>
                </c:pt>
                <c:pt idx="138615">
                  <c:v>4.2319089920000002E-10</c:v>
                </c:pt>
                <c:pt idx="138616">
                  <c:v>9.8660345629999997E-11</c:v>
                </c:pt>
                <c:pt idx="138617">
                  <c:v>8.5651793849999996E-10</c:v>
                </c:pt>
                <c:pt idx="138618">
                  <c:v>5.8533943679999995E-10</c:v>
                </c:pt>
                <c:pt idx="138619">
                  <c:v>2.6422333980000001E-10</c:v>
                </c:pt>
                <c:pt idx="138620">
                  <c:v>5.1717096629999999E-10</c:v>
                </c:pt>
                <c:pt idx="138621">
                  <c:v>3.209154096E-10</c:v>
                </c:pt>
                <c:pt idx="138622">
                  <c:v>9.3577543690000004E-10</c:v>
                </c:pt>
                <c:pt idx="138623">
                  <c:v>5.1655522069999997E-10</c:v>
                </c:pt>
                <c:pt idx="138624">
                  <c:v>9.8892181040000007E-10</c:v>
                </c:pt>
                <c:pt idx="138625">
                  <c:v>1.952702741E-8</c:v>
                </c:pt>
                <c:pt idx="138626">
                  <c:v>8.9187366369999998E-10</c:v>
                </c:pt>
                <c:pt idx="138627">
                  <c:v>4.743368412E-9</c:v>
                </c:pt>
                <c:pt idx="138628">
                  <c:v>3.396678551E-9</c:v>
                </c:pt>
                <c:pt idx="138629">
                  <c:v>5.9139332880000002E-9</c:v>
                </c:pt>
                <c:pt idx="138630">
                  <c:v>2.1796864440000001E-12</c:v>
                </c:pt>
                <c:pt idx="138631">
                  <c:v>3.948287224E-9</c:v>
                </c:pt>
                <c:pt idx="138632">
                  <c:v>2.4297162669999999E-9</c:v>
                </c:pt>
                <c:pt idx="138633">
                  <c:v>1.758845752E-8</c:v>
                </c:pt>
                <c:pt idx="138634">
                  <c:v>4.5248094490000003E-9</c:v>
                </c:pt>
                <c:pt idx="138635">
                  <c:v>1.260270261E-8</c:v>
                </c:pt>
                <c:pt idx="138636">
                  <c:v>1.6154389069999999E-8</c:v>
                </c:pt>
                <c:pt idx="138637">
                  <c:v>2.6409079859999998E-7</c:v>
                </c:pt>
                <c:pt idx="138638">
                  <c:v>1.3952168490000001E-8</c:v>
                </c:pt>
                <c:pt idx="138639">
                  <c:v>1.5558456840000001E-10</c:v>
                </c:pt>
                <c:pt idx="138640">
                  <c:v>1.132494921E-9</c:v>
                </c:pt>
                <c:pt idx="138641">
                  <c:v>4.9125616850000002E-9</c:v>
                </c:pt>
                <c:pt idx="138642">
                  <c:v>6.1118048420000002E-11</c:v>
                </c:pt>
                <c:pt idx="138643">
                  <c:v>1.9399000259999999E-10</c:v>
                </c:pt>
                <c:pt idx="138644">
                  <c:v>4.7231251999999995E-10</c:v>
                </c:pt>
                <c:pt idx="138645">
                  <c:v>9.4701625770000002E-9</c:v>
                </c:pt>
                <c:pt idx="138646">
                  <c:v>7.14527411E-10</c:v>
                </c:pt>
                <c:pt idx="138647">
                  <c:v>1.6760656349999999E-10</c:v>
                </c:pt>
                <c:pt idx="138648">
                  <c:v>2.1261927190000001E-11</c:v>
                </c:pt>
                <c:pt idx="138649">
                  <c:v>3.3785275219999998E-10</c:v>
                </c:pt>
                <c:pt idx="138650">
                  <c:v>1.6323474400000001E-10</c:v>
                </c:pt>
                <c:pt idx="138651">
                  <c:v>2.2974469989999999E-10</c:v>
                </c:pt>
                <c:pt idx="138652">
                  <c:v>3.3467646929999998E-10</c:v>
                </c:pt>
                <c:pt idx="138653">
                  <c:v>7.1612351239999998E-11</c:v>
                </c:pt>
                <c:pt idx="138654">
                  <c:v>1.3375182940000001E-10</c:v>
                </c:pt>
                <c:pt idx="138655">
                  <c:v>6.5200573730000002E-10</c:v>
                </c:pt>
                <c:pt idx="138656">
                  <c:v>7.4120154019999999E-10</c:v>
                </c:pt>
                <c:pt idx="138657">
                  <c:v>9.8176114990000007E-9</c:v>
                </c:pt>
                <c:pt idx="138658">
                  <c:v>5.7660984630000002E-10</c:v>
                </c:pt>
                <c:pt idx="138659">
                  <c:v>1.085776545E-10</c:v>
                </c:pt>
                <c:pt idx="138660">
                  <c:v>2.1926708199999999E-10</c:v>
                </c:pt>
                <c:pt idx="138661">
                  <c:v>3.0365778790000002E-10</c:v>
                </c:pt>
                <c:pt idx="138662">
                  <c:v>9.0672266879999996E-11</c:v>
                </c:pt>
                <c:pt idx="138663">
                  <c:v>5.6677547169999999E-11</c:v>
                </c:pt>
                <c:pt idx="138664">
                  <c:v>2.1518637299999999E-11</c:v>
                </c:pt>
                <c:pt idx="138665">
                  <c:v>4.7586317680000001E-9</c:v>
                </c:pt>
                <c:pt idx="138666">
                  <c:v>6.0557164640000005E-11</c:v>
                </c:pt>
                <c:pt idx="138667">
                  <c:v>7.1447948830000002E-10</c:v>
                </c:pt>
                <c:pt idx="138668">
                  <c:v>2.047937002E-9</c:v>
                </c:pt>
                <c:pt idx="138669">
                  <c:v>5.570215954E-8</c:v>
                </c:pt>
                <c:pt idx="138670">
                  <c:v>1.490797933E-9</c:v>
                </c:pt>
                <c:pt idx="138671">
                  <c:v>8.1501977110000003E-10</c:v>
                </c:pt>
                <c:pt idx="138672">
                  <c:v>1.891697749E-9</c:v>
                </c:pt>
                <c:pt idx="138673">
                  <c:v>1.1135260190000001E-8</c:v>
                </c:pt>
                <c:pt idx="138674">
                  <c:v>1.083793599E-9</c:v>
                </c:pt>
                <c:pt idx="138675">
                  <c:v>2.6509532739999999E-9</c:v>
                </c:pt>
                <c:pt idx="138676">
                  <c:v>4.5085974400000001E-9</c:v>
                </c:pt>
                <c:pt idx="138677">
                  <c:v>2.4295237479999998E-7</c:v>
                </c:pt>
                <c:pt idx="138678">
                  <c:v>6.4043138210000004E-9</c:v>
                </c:pt>
                <c:pt idx="138679">
                  <c:v>1.1200917719999999E-9</c:v>
                </c:pt>
                <c:pt idx="138680">
                  <c:v>3.449039859E-9</c:v>
                </c:pt>
                <c:pt idx="138681">
                  <c:v>5.1749880350000001E-8</c:v>
                </c:pt>
                <c:pt idx="138682">
                  <c:v>1.392139488E-9</c:v>
                </c:pt>
                <c:pt idx="138683">
                  <c:v>2.3704929889999999E-9</c:v>
                </c:pt>
                <c:pt idx="138684">
                  <c:v>2.719461416E-9</c:v>
                </c:pt>
                <c:pt idx="138685">
                  <c:v>9.5119771169999999E-8</c:v>
                </c:pt>
                <c:pt idx="138686">
                  <c:v>6.4310696980000004E-10</c:v>
                </c:pt>
                <c:pt idx="138687">
                  <c:v>2.3888637799999998E-9</c:v>
                </c:pt>
                <c:pt idx="138688">
                  <c:v>1.805164578E-9</c:v>
                </c:pt>
                <c:pt idx="138689">
                  <c:v>1.913759507E-7</c:v>
                </c:pt>
                <c:pt idx="138690">
                  <c:v>1.331089375E-9</c:v>
                </c:pt>
                <c:pt idx="138691">
                  <c:v>6.3133986099999995E-10</c:v>
                </c:pt>
                <c:pt idx="138692">
                  <c:v>5.1199072739999996E-10</c:v>
                </c:pt>
                <c:pt idx="138693">
                  <c:v>2.2638612170000001E-9</c:v>
                </c:pt>
                <c:pt idx="138694">
                  <c:v>2.183314274E-10</c:v>
                </c:pt>
                <c:pt idx="138695">
                  <c:v>1.2093718860000001E-10</c:v>
                </c:pt>
                <c:pt idx="138696">
                  <c:v>5.3388216750000002E-11</c:v>
                </c:pt>
                <c:pt idx="138697">
                  <c:v>7.8095963570000003E-10</c:v>
                </c:pt>
                <c:pt idx="138698">
                  <c:v>6.5175143179999997E-12</c:v>
                </c:pt>
                <c:pt idx="138699">
                  <c:v>1.716451381E-15</c:v>
                </c:pt>
                <c:pt idx="138700">
                  <c:v>3.3227949499999998E-12</c:v>
                </c:pt>
                <c:pt idx="138701">
                  <c:v>1.5532643760000001E-10</c:v>
                </c:pt>
                <c:pt idx="138702">
                  <c:v>1.222874141E-11</c:v>
                </c:pt>
                <c:pt idx="138703">
                  <c:v>1.2553578650000001E-11</c:v>
                </c:pt>
                <c:pt idx="138704">
                  <c:v>1.0838614370000001E-11</c:v>
                </c:pt>
                <c:pt idx="138705">
                  <c:v>1.2236029409999999E-10</c:v>
                </c:pt>
                <c:pt idx="138706">
                  <c:v>3.5885251950000001E-12</c:v>
                </c:pt>
                <c:pt idx="138707">
                  <c:v>7.6906575089999993E-12</c:v>
                </c:pt>
                <c:pt idx="138708">
                  <c:v>6.038708835E-12</c:v>
                </c:pt>
                <c:pt idx="138709">
                  <c:v>1.146901783E-8</c:v>
                </c:pt>
                <c:pt idx="138710">
                  <c:v>2.1018664570000001E-10</c:v>
                </c:pt>
                <c:pt idx="138711">
                  <c:v>4.1712182299999998E-10</c:v>
                </c:pt>
                <c:pt idx="138712">
                  <c:v>3.4795674559999999E-10</c:v>
                </c:pt>
                <c:pt idx="138713">
                  <c:v>5.711142973E-10</c:v>
                </c:pt>
                <c:pt idx="138714">
                  <c:v>1.10596585E-9</c:v>
                </c:pt>
                <c:pt idx="138715">
                  <c:v>1.370992957E-9</c:v>
                </c:pt>
                <c:pt idx="138716">
                  <c:v>9.7090025400000008E-10</c:v>
                </c:pt>
                <c:pt idx="138717">
                  <c:v>3.8722756280000001E-9</c:v>
                </c:pt>
                <c:pt idx="138718">
                  <c:v>3.2326081490000002E-9</c:v>
                </c:pt>
                <c:pt idx="138719">
                  <c:v>3.650424477E-9</c:v>
                </c:pt>
                <c:pt idx="138720">
                  <c:v>2.2525111039999998E-9</c:v>
                </c:pt>
                <c:pt idx="138721">
                  <c:v>1.9819064310000001E-8</c:v>
                </c:pt>
                <c:pt idx="138722">
                  <c:v>5.1609205239999996E-9</c:v>
                </c:pt>
                <c:pt idx="138723">
                  <c:v>2.7959988290000001E-9</c:v>
                </c:pt>
                <c:pt idx="138724">
                  <c:v>2.2440717520000001E-9</c:v>
                </c:pt>
                <c:pt idx="138725">
                  <c:v>1.280620767E-8</c:v>
                </c:pt>
                <c:pt idx="138726">
                  <c:v>6.8710294560000003E-9</c:v>
                </c:pt>
                <c:pt idx="138727">
                  <c:v>2.372822781E-10</c:v>
                </c:pt>
                <c:pt idx="138728">
                  <c:v>1.638737176E-8</c:v>
                </c:pt>
                <c:pt idx="138729">
                  <c:v>1.1612212839999999E-6</c:v>
                </c:pt>
                <c:pt idx="138730">
                  <c:v>2.2421643129999999E-8</c:v>
                </c:pt>
                <c:pt idx="138731">
                  <c:v>1.6729666669999998E-8</c:v>
                </c:pt>
                <c:pt idx="138732">
                  <c:v>3.2303407560000001E-9</c:v>
                </c:pt>
                <c:pt idx="138733">
                  <c:v>5.5893650699999999E-9</c:v>
                </c:pt>
                <c:pt idx="138734">
                  <c:v>5.1644206029999996E-9</c:v>
                </c:pt>
                <c:pt idx="138735">
                  <c:v>3.6477445139999999E-9</c:v>
                </c:pt>
                <c:pt idx="138736">
                  <c:v>6.4850550379999999E-10</c:v>
                </c:pt>
                <c:pt idx="138737">
                  <c:v>4.4738844899999998E-9</c:v>
                </c:pt>
                <c:pt idx="138738">
                  <c:v>1.7963858179999999E-9</c:v>
                </c:pt>
                <c:pt idx="138739">
                  <c:v>4.456877098E-10</c:v>
                </c:pt>
                <c:pt idx="138740">
                  <c:v>5.3426032289999995E-10</c:v>
                </c:pt>
                <c:pt idx="138741">
                  <c:v>3.115667689E-10</c:v>
                </c:pt>
                <c:pt idx="138742">
                  <c:v>4.308958632E-10</c:v>
                </c:pt>
                <c:pt idx="138743">
                  <c:v>7.0896238909999999E-11</c:v>
                </c:pt>
                <c:pt idx="138744">
                  <c:v>3.6590219880000001E-10</c:v>
                </c:pt>
                <c:pt idx="138745">
                  <c:v>2.8804736240000001E-10</c:v>
                </c:pt>
                <c:pt idx="138746">
                  <c:v>1.423796699E-10</c:v>
                </c:pt>
                <c:pt idx="138747">
                  <c:v>2.533037956E-10</c:v>
                </c:pt>
                <c:pt idx="138748">
                  <c:v>2.9773582500000001E-10</c:v>
                </c:pt>
                <c:pt idx="138749">
                  <c:v>1.6720415279999999E-10</c:v>
                </c:pt>
                <c:pt idx="138750">
                  <c:v>2.9887866910000002E-10</c:v>
                </c:pt>
                <c:pt idx="138751">
                  <c:v>3.0447511090000001E-10</c:v>
                </c:pt>
                <c:pt idx="138752">
                  <c:v>2.89452515E-10</c:v>
                </c:pt>
                <c:pt idx="138753">
                  <c:v>4.1600396350000001E-11</c:v>
                </c:pt>
                <c:pt idx="138754">
                  <c:v>1.4742324110000001E-10</c:v>
                </c:pt>
                <c:pt idx="138755">
                  <c:v>9.808673102E-11</c:v>
                </c:pt>
                <c:pt idx="138756">
                  <c:v>3.7008483330000002E-10</c:v>
                </c:pt>
                <c:pt idx="138757">
                  <c:v>1.654912158E-9</c:v>
                </c:pt>
                <c:pt idx="138758">
                  <c:v>3.24369374E-10</c:v>
                </c:pt>
                <c:pt idx="138759">
                  <c:v>6.3176248390000003E-10</c:v>
                </c:pt>
                <c:pt idx="138760">
                  <c:v>1.9457924890000001E-9</c:v>
                </c:pt>
                <c:pt idx="138761">
                  <c:v>3.0906103140000003E-8</c:v>
                </c:pt>
                <c:pt idx="138762">
                  <c:v>1.584513436E-9</c:v>
                </c:pt>
                <c:pt idx="138763">
                  <c:v>1.9225450699999999E-9</c:v>
                </c:pt>
                <c:pt idx="138764">
                  <c:v>9.8905198320000005E-10</c:v>
                </c:pt>
                <c:pt idx="138765">
                  <c:v>2.2730694170000001E-8</c:v>
                </c:pt>
                <c:pt idx="138766">
                  <c:v>4.0474250540000002E-9</c:v>
                </c:pt>
                <c:pt idx="138767">
                  <c:v>2.1820062519999999E-9</c:v>
                </c:pt>
                <c:pt idx="138768">
                  <c:v>3.9043827110000003E-8</c:v>
                </c:pt>
                <c:pt idx="138769">
                  <c:v>8.5553964000000001E-7</c:v>
                </c:pt>
                <c:pt idx="138770">
                  <c:v>7.0535888510000001E-8</c:v>
                </c:pt>
                <c:pt idx="138771">
                  <c:v>8.4766765319999997E-8</c:v>
                </c:pt>
                <c:pt idx="138772">
                  <c:v>7.5334068519999998E-8</c:v>
                </c:pt>
                <c:pt idx="138773">
                  <c:v>2.5333179550000001E-7</c:v>
                </c:pt>
                <c:pt idx="138774">
                  <c:v>1.10783479E-8</c:v>
                </c:pt>
                <c:pt idx="138775">
                  <c:v>1.11581621E-8</c:v>
                </c:pt>
                <c:pt idx="138776">
                  <c:v>3.7806140490000001E-9</c:v>
                </c:pt>
                <c:pt idx="138777">
                  <c:v>1.081847338E-7</c:v>
                </c:pt>
                <c:pt idx="138778">
                  <c:v>1.6279977809999999E-8</c:v>
                </c:pt>
                <c:pt idx="138779">
                  <c:v>2.6961075330000001E-9</c:v>
                </c:pt>
                <c:pt idx="138780">
                  <c:v>5.0151304749999997E-8</c:v>
                </c:pt>
                <c:pt idx="138781">
                  <c:v>2.249346467E-7</c:v>
                </c:pt>
                <c:pt idx="138782">
                  <c:v>2.0435034959999999E-8</c:v>
                </c:pt>
                <c:pt idx="138783">
                  <c:v>1.3898303590000001E-8</c:v>
                </c:pt>
                <c:pt idx="138784">
                  <c:v>2.913183065E-10</c:v>
                </c:pt>
                <c:pt idx="138785">
                  <c:v>6.6248784810000004E-9</c:v>
                </c:pt>
                <c:pt idx="138786">
                  <c:v>6.4000353429999997E-9</c:v>
                </c:pt>
                <c:pt idx="138787">
                  <c:v>2.9388089309999998E-9</c:v>
                </c:pt>
                <c:pt idx="138788">
                  <c:v>5.1137176279999997E-9</c:v>
                </c:pt>
                <c:pt idx="138789">
                  <c:v>2.1611851620000001E-8</c:v>
                </c:pt>
                <c:pt idx="138790">
                  <c:v>7.2346126939999997E-9</c:v>
                </c:pt>
                <c:pt idx="138791">
                  <c:v>5.7668969549999998E-9</c:v>
                </c:pt>
                <c:pt idx="138792">
                  <c:v>9.2109089320000001E-10</c:v>
                </c:pt>
                <c:pt idx="138793">
                  <c:v>3.9027331100000002E-9</c:v>
                </c:pt>
                <c:pt idx="138794">
                  <c:v>1.216799514E-9</c:v>
                </c:pt>
                <c:pt idx="138795">
                  <c:v>1.1852706910000001E-9</c:v>
                </c:pt>
                <c:pt idx="138796">
                  <c:v>1.216101996E-9</c:v>
                </c:pt>
                <c:pt idx="138797">
                  <c:v>1.2235963140000001E-9</c:v>
                </c:pt>
                <c:pt idx="138798">
                  <c:v>1.2625518609999999E-9</c:v>
                </c:pt>
                <c:pt idx="138799">
                  <c:v>1.2300486599999999E-9</c:v>
                </c:pt>
                <c:pt idx="138800">
                  <c:v>3.0476217840000001E-9</c:v>
                </c:pt>
                <c:pt idx="138801">
                  <c:v>4.2147562979999998E-9</c:v>
                </c:pt>
                <c:pt idx="138802">
                  <c:v>5.2356596129999998E-9</c:v>
                </c:pt>
                <c:pt idx="138803">
                  <c:v>2.4578913319999999E-9</c:v>
                </c:pt>
                <c:pt idx="138804">
                  <c:v>8.247566903E-10</c:v>
                </c:pt>
                <c:pt idx="138805">
                  <c:v>5.4913138740000004E-10</c:v>
                </c:pt>
                <c:pt idx="138806">
                  <c:v>6.1950125450000002E-9</c:v>
                </c:pt>
                <c:pt idx="138807">
                  <c:v>1.627196613E-9</c:v>
                </c:pt>
                <c:pt idx="138808">
                  <c:v>1.1442016620000001E-8</c:v>
                </c:pt>
                <c:pt idx="138809">
                  <c:v>5.8038282520000002E-8</c:v>
                </c:pt>
                <c:pt idx="138810">
                  <c:v>3.8876176739999998E-8</c:v>
                </c:pt>
                <c:pt idx="138811">
                  <c:v>3.6039625919999998E-8</c:v>
                </c:pt>
                <c:pt idx="138812">
                  <c:v>8.4082331769999994E-8</c:v>
                </c:pt>
                <c:pt idx="138813">
                  <c:v>1.9203886419999999E-7</c:v>
                </c:pt>
                <c:pt idx="138814">
                  <c:v>1.6799063440000001E-9</c:v>
                </c:pt>
                <c:pt idx="138815">
                  <c:v>1.032038081E-9</c:v>
                </c:pt>
                <c:pt idx="138816">
                  <c:v>3.05212163E-8</c:v>
                </c:pt>
                <c:pt idx="138817">
                  <c:v>2.380359574E-8</c:v>
                </c:pt>
                <c:pt idx="138818">
                  <c:v>2.3533062060000001E-9</c:v>
                </c:pt>
                <c:pt idx="138819">
                  <c:v>3.1031437729999998E-8</c:v>
                </c:pt>
                <c:pt idx="138820">
                  <c:v>5.1571121490000005E-7</c:v>
                </c:pt>
                <c:pt idx="138821">
                  <c:v>1.2710587810000001E-6</c:v>
                </c:pt>
                <c:pt idx="138822">
                  <c:v>1.881886917E-7</c:v>
                </c:pt>
                <c:pt idx="138823">
                  <c:v>1.2106398639999999E-7</c:v>
                </c:pt>
                <c:pt idx="138824">
                  <c:v>1.347671982E-7</c:v>
                </c:pt>
                <c:pt idx="138825">
                  <c:v>3.919079952E-8</c:v>
                </c:pt>
                <c:pt idx="138826">
                  <c:v>6.0758456970000001E-9</c:v>
                </c:pt>
                <c:pt idx="138827">
                  <c:v>1.204941671E-8</c:v>
                </c:pt>
                <c:pt idx="138828">
                  <c:v>1.928687228E-8</c:v>
                </c:pt>
                <c:pt idx="138829">
                  <c:v>2.9850836449999999E-8</c:v>
                </c:pt>
                <c:pt idx="138830">
                  <c:v>7.1273712989999998E-9</c:v>
                </c:pt>
                <c:pt idx="138831">
                  <c:v>1.937781653E-8</c:v>
                </c:pt>
                <c:pt idx="138832">
                  <c:v>5.068784899E-8</c:v>
                </c:pt>
                <c:pt idx="138833">
                  <c:v>4.1941718510000002E-8</c:v>
                </c:pt>
                <c:pt idx="138834">
                  <c:v>4.1692885749999997E-9</c:v>
                </c:pt>
                <c:pt idx="138835">
                  <c:v>2.442067602E-9</c:v>
                </c:pt>
                <c:pt idx="138836">
                  <c:v>7.1834625029999995E-10</c:v>
                </c:pt>
                <c:pt idx="138837">
                  <c:v>5.3066691889999996E-9</c:v>
                </c:pt>
                <c:pt idx="138838">
                  <c:v>2.5673580630000002E-9</c:v>
                </c:pt>
                <c:pt idx="138839">
                  <c:v>2.4260701149999999E-9</c:v>
                </c:pt>
                <c:pt idx="138840">
                  <c:v>2.4072538980000001E-9</c:v>
                </c:pt>
                <c:pt idx="138841">
                  <c:v>4.8855368569999997E-9</c:v>
                </c:pt>
                <c:pt idx="138842">
                  <c:v>5.4273511020000001E-9</c:v>
                </c:pt>
                <c:pt idx="138843">
                  <c:v>1.248691763E-9</c:v>
                </c:pt>
                <c:pt idx="138844">
                  <c:v>2.8389066669999999E-9</c:v>
                </c:pt>
                <c:pt idx="138845">
                  <c:v>7.9848054069999998E-10</c:v>
                </c:pt>
                <c:pt idx="138846">
                  <c:v>2.8726292189999999E-9</c:v>
                </c:pt>
                <c:pt idx="138847">
                  <c:v>2.6747028590000001E-9</c:v>
                </c:pt>
                <c:pt idx="138848">
                  <c:v>2.743080427E-9</c:v>
                </c:pt>
                <c:pt idx="138849">
                  <c:v>4.2267818029999999E-9</c:v>
                </c:pt>
                <c:pt idx="138850">
                  <c:v>3.6980602810000001E-9</c:v>
                </c:pt>
                <c:pt idx="138851">
                  <c:v>6.7597399449999997E-9</c:v>
                </c:pt>
                <c:pt idx="138852">
                  <c:v>8.4511651960000004E-10</c:v>
                </c:pt>
                <c:pt idx="138853">
                  <c:v>1.5088669510000001E-8</c:v>
                </c:pt>
                <c:pt idx="138854">
                  <c:v>5.4831172459999998E-9</c:v>
                </c:pt>
                <c:pt idx="138855">
                  <c:v>4.891765535E-9</c:v>
                </c:pt>
                <c:pt idx="138856">
                  <c:v>2.8407717959999999E-8</c:v>
                </c:pt>
                <c:pt idx="138857">
                  <c:v>4.086573388E-9</c:v>
                </c:pt>
                <c:pt idx="138858">
                  <c:v>1.664249154E-8</c:v>
                </c:pt>
                <c:pt idx="138859">
                  <c:v>5.0448096069999998E-9</c:v>
                </c:pt>
                <c:pt idx="138860">
                  <c:v>4.481522588E-7</c:v>
                </c:pt>
                <c:pt idx="138861">
                  <c:v>5.4202970980000001E-7</c:v>
                </c:pt>
                <c:pt idx="138862">
                  <c:v>3.618367641E-7</c:v>
                </c:pt>
                <c:pt idx="138863">
                  <c:v>4.115129622E-7</c:v>
                </c:pt>
                <c:pt idx="138864">
                  <c:v>1.142045574E-6</c:v>
                </c:pt>
                <c:pt idx="138865">
                  <c:v>4.5814316719999999E-7</c:v>
                </c:pt>
                <c:pt idx="138866">
                  <c:v>4.4869132059999996E-9</c:v>
                </c:pt>
                <c:pt idx="138867">
                  <c:v>2.2746709970000001E-8</c:v>
                </c:pt>
                <c:pt idx="138868">
                  <c:v>6.2825028419999994E-8</c:v>
                </c:pt>
                <c:pt idx="138869">
                  <c:v>5.8737396200000002E-8</c:v>
                </c:pt>
                <c:pt idx="138870">
                  <c:v>1.1170098449999999E-8</c:v>
                </c:pt>
                <c:pt idx="138871">
                  <c:v>1.1234318600000001E-8</c:v>
                </c:pt>
                <c:pt idx="138872">
                  <c:v>1.104681253E-7</c:v>
                </c:pt>
                <c:pt idx="138873">
                  <c:v>1.2972713599999999E-8</c:v>
                </c:pt>
                <c:pt idx="138874">
                  <c:v>3.0823182719999997E-8</c:v>
                </c:pt>
                <c:pt idx="138875">
                  <c:v>7.995607822E-9</c:v>
                </c:pt>
                <c:pt idx="138876">
                  <c:v>6.4843654150000003E-8</c:v>
                </c:pt>
                <c:pt idx="138877">
                  <c:v>1.5497447670000001E-8</c:v>
                </c:pt>
                <c:pt idx="138878">
                  <c:v>1.6777649870000001E-8</c:v>
                </c:pt>
                <c:pt idx="138879">
                  <c:v>3.3987168990000001E-9</c:v>
                </c:pt>
                <c:pt idx="138880">
                  <c:v>6.8158058320000001E-8</c:v>
                </c:pt>
                <c:pt idx="138881">
                  <c:v>5.3425483969999998E-8</c:v>
                </c:pt>
                <c:pt idx="138882">
                  <c:v>1.5701667580000001E-8</c:v>
                </c:pt>
                <c:pt idx="138883">
                  <c:v>7.9974163360000003E-11</c:v>
                </c:pt>
                <c:pt idx="138884">
                  <c:v>1.058300352E-8</c:v>
                </c:pt>
                <c:pt idx="138885">
                  <c:v>6.9095776549999996E-9</c:v>
                </c:pt>
                <c:pt idx="138886">
                  <c:v>4.2796262070000003E-9</c:v>
                </c:pt>
                <c:pt idx="138887">
                  <c:v>5.5215948760000002E-9</c:v>
                </c:pt>
                <c:pt idx="138888">
                  <c:v>9.6041644900000004E-10</c:v>
                </c:pt>
                <c:pt idx="138889">
                  <c:v>9.9017658539999995E-9</c:v>
                </c:pt>
                <c:pt idx="138890">
                  <c:v>5.0659338309999997E-9</c:v>
                </c:pt>
                <c:pt idx="138891">
                  <c:v>6.081597515E-9</c:v>
                </c:pt>
                <c:pt idx="138892">
                  <c:v>2.9645398679999998E-8</c:v>
                </c:pt>
                <c:pt idx="138893">
                  <c:v>1.3671430640000001E-9</c:v>
                </c:pt>
                <c:pt idx="138894">
                  <c:v>1.228782621E-8</c:v>
                </c:pt>
                <c:pt idx="138895">
                  <c:v>8.1947160580000008E-9</c:v>
                </c:pt>
                <c:pt idx="138896">
                  <c:v>3.533102466E-9</c:v>
                </c:pt>
                <c:pt idx="138897">
                  <c:v>4.9401983909999998E-9</c:v>
                </c:pt>
                <c:pt idx="138898">
                  <c:v>3.2517122849999999E-9</c:v>
                </c:pt>
                <c:pt idx="138899">
                  <c:v>3.7986367470000002E-9</c:v>
                </c:pt>
                <c:pt idx="138900">
                  <c:v>2.6337674289999999E-9</c:v>
                </c:pt>
                <c:pt idx="138901">
                  <c:v>1.8577071119999999E-8</c:v>
                </c:pt>
                <c:pt idx="138902">
                  <c:v>1.4379054570000001E-8</c:v>
                </c:pt>
                <c:pt idx="138903">
                  <c:v>1.065683839E-7</c:v>
                </c:pt>
                <c:pt idx="138904">
                  <c:v>1.212935791E-6</c:v>
                </c:pt>
                <c:pt idx="138905">
                  <c:v>3.146573207E-7</c:v>
                </c:pt>
                <c:pt idx="138906">
                  <c:v>1.932042192E-8</c:v>
                </c:pt>
                <c:pt idx="138907">
                  <c:v>2.917926493E-9</c:v>
                </c:pt>
                <c:pt idx="138908">
                  <c:v>4.1609312839999999E-8</c:v>
                </c:pt>
                <c:pt idx="138909">
                  <c:v>5.116018707E-8</c:v>
                </c:pt>
                <c:pt idx="138910">
                  <c:v>2.3858805839999999E-9</c:v>
                </c:pt>
                <c:pt idx="138911">
                  <c:v>1.4605542749999999E-8</c:v>
                </c:pt>
                <c:pt idx="138912">
                  <c:v>1.1137041969999999E-6</c:v>
                </c:pt>
                <c:pt idx="138913">
                  <c:v>1.544712637E-7</c:v>
                </c:pt>
                <c:pt idx="138914">
                  <c:v>2.0375241699999999E-7</c:v>
                </c:pt>
                <c:pt idx="138915">
                  <c:v>2.6223039510000001E-7</c:v>
                </c:pt>
                <c:pt idx="138916">
                  <c:v>6.1962273200000005E-7</c:v>
                </c:pt>
                <c:pt idx="138917">
                  <c:v>5.6012821989999998E-8</c:v>
                </c:pt>
                <c:pt idx="138918">
                  <c:v>5.0394610670000001E-8</c:v>
                </c:pt>
                <c:pt idx="138919">
                  <c:v>8.4400952010000005E-8</c:v>
                </c:pt>
                <c:pt idx="138920">
                  <c:v>2.9788264360000001E-8</c:v>
                </c:pt>
                <c:pt idx="138921">
                  <c:v>1.807657176E-11</c:v>
                </c:pt>
                <c:pt idx="138922">
                  <c:v>9.8294975139999997E-8</c:v>
                </c:pt>
                <c:pt idx="138923">
                  <c:v>1.4747434569999999E-7</c:v>
                </c:pt>
                <c:pt idx="138924">
                  <c:v>9.3701205299999998E-7</c:v>
                </c:pt>
                <c:pt idx="138925">
                  <c:v>1.15185391E-7</c:v>
                </c:pt>
                <c:pt idx="138926">
                  <c:v>2.1290779659999999E-9</c:v>
                </c:pt>
                <c:pt idx="138927">
                  <c:v>1.2782192749999999E-8</c:v>
                </c:pt>
                <c:pt idx="138928">
                  <c:v>1.8327603830000001E-8</c:v>
                </c:pt>
                <c:pt idx="138929">
                  <c:v>6.0589989459999998E-9</c:v>
                </c:pt>
                <c:pt idx="138930">
                  <c:v>4.8405882440000003E-9</c:v>
                </c:pt>
                <c:pt idx="138931">
                  <c:v>2.3454043079999999E-9</c:v>
                </c:pt>
                <c:pt idx="138932">
                  <c:v>5.899521674E-8</c:v>
                </c:pt>
                <c:pt idx="138933">
                  <c:v>2.3270622970000001E-8</c:v>
                </c:pt>
                <c:pt idx="138934">
                  <c:v>1.2181190509999999E-8</c:v>
                </c:pt>
                <c:pt idx="138935">
                  <c:v>6.0811572760000006E-8</c:v>
                </c:pt>
                <c:pt idx="138936">
                  <c:v>6.9839918839999995E-7</c:v>
                </c:pt>
                <c:pt idx="138937">
                  <c:v>4.1407735400000001E-8</c:v>
                </c:pt>
                <c:pt idx="138938">
                  <c:v>1.4469606139999999E-9</c:v>
                </c:pt>
                <c:pt idx="138939">
                  <c:v>1.8216822630000001E-8</c:v>
                </c:pt>
                <c:pt idx="138940">
                  <c:v>6.6641738249999999E-8</c:v>
                </c:pt>
                <c:pt idx="138941">
                  <c:v>1.169706662E-8</c:v>
                </c:pt>
                <c:pt idx="138942">
                  <c:v>7.5459561209999993E-9</c:v>
                </c:pt>
                <c:pt idx="138943">
                  <c:v>3.085293129E-8</c:v>
                </c:pt>
                <c:pt idx="138944">
                  <c:v>1.9921825409999999E-7</c:v>
                </c:pt>
                <c:pt idx="138945">
                  <c:v>2.2938514820000002E-8</c:v>
                </c:pt>
                <c:pt idx="138946">
                  <c:v>6.2227791069999998E-9</c:v>
                </c:pt>
                <c:pt idx="138947">
                  <c:v>7.9352445959999992E-9</c:v>
                </c:pt>
                <c:pt idx="138948">
                  <c:v>3.2160695050000002E-8</c:v>
                </c:pt>
                <c:pt idx="138949">
                  <c:v>7.4826728460000001E-9</c:v>
                </c:pt>
                <c:pt idx="138950">
                  <c:v>1.169939394E-8</c:v>
                </c:pt>
                <c:pt idx="138951">
                  <c:v>1.599374871E-8</c:v>
                </c:pt>
                <c:pt idx="138952">
                  <c:v>7.4507108860000004E-7</c:v>
                </c:pt>
                <c:pt idx="138953">
                  <c:v>1.047649418E-7</c:v>
                </c:pt>
                <c:pt idx="138954">
                  <c:v>1.4675561970000001E-7</c:v>
                </c:pt>
                <c:pt idx="138955">
                  <c:v>2.1998859610000001E-7</c:v>
                </c:pt>
                <c:pt idx="138956">
                  <c:v>1.03461679E-5</c:v>
                </c:pt>
                <c:pt idx="138957">
                  <c:v>1.78890413E-7</c:v>
                </c:pt>
                <c:pt idx="138958">
                  <c:v>1.4903010249999999E-8</c:v>
                </c:pt>
                <c:pt idx="138959">
                  <c:v>6.1914851700000003E-8</c:v>
                </c:pt>
                <c:pt idx="138960">
                  <c:v>7.4803056120000002E-7</c:v>
                </c:pt>
                <c:pt idx="138961">
                  <c:v>3.1860951090000001E-8</c:v>
                </c:pt>
                <c:pt idx="138962">
                  <c:v>4.9835989099999999E-8</c:v>
                </c:pt>
                <c:pt idx="138963">
                  <c:v>9.3657580129999999E-8</c:v>
                </c:pt>
                <c:pt idx="138964">
                  <c:v>2.95576685E-6</c:v>
                </c:pt>
                <c:pt idx="138965">
                  <c:v>1.136275028E-7</c:v>
                </c:pt>
                <c:pt idx="138966">
                  <c:v>7.1570835579999997E-9</c:v>
                </c:pt>
                <c:pt idx="138967">
                  <c:v>5.9838502699999996E-8</c:v>
                </c:pt>
                <c:pt idx="138968">
                  <c:v>7.8939005200000003E-7</c:v>
                </c:pt>
                <c:pt idx="138969">
                  <c:v>2.0088520840000001E-9</c:v>
                </c:pt>
                <c:pt idx="138970">
                  <c:v>1.4668985689999999E-8</c:v>
                </c:pt>
                <c:pt idx="138971">
                  <c:v>1.351278986E-8</c:v>
                </c:pt>
                <c:pt idx="138972">
                  <c:v>1.026845439E-7</c:v>
                </c:pt>
                <c:pt idx="138973">
                  <c:v>2.8250545239999999E-9</c:v>
                </c:pt>
                <c:pt idx="138974">
                  <c:v>9.4656094559999998E-9</c:v>
                </c:pt>
                <c:pt idx="138975">
                  <c:v>7.6709581549999995E-9</c:v>
                </c:pt>
                <c:pt idx="138976">
                  <c:v>4.6115524589999996E-6</c:v>
                </c:pt>
                <c:pt idx="138977">
                  <c:v>6.5167441470000003E-8</c:v>
                </c:pt>
                <c:pt idx="138978">
                  <c:v>4.6129250040000002E-8</c:v>
                </c:pt>
                <c:pt idx="138979">
                  <c:v>1.440351418E-7</c:v>
                </c:pt>
                <c:pt idx="138980">
                  <c:v>2.194177759E-7</c:v>
                </c:pt>
                <c:pt idx="138981">
                  <c:v>1.373873732E-7</c:v>
                </c:pt>
                <c:pt idx="138982">
                  <c:v>2.1566903549999999E-7</c:v>
                </c:pt>
                <c:pt idx="138983">
                  <c:v>3.4418536699999999E-7</c:v>
                </c:pt>
                <c:pt idx="138984">
                  <c:v>7.4907780439999999E-7</c:v>
                </c:pt>
                <c:pt idx="138985">
                  <c:v>3.4128008810000002E-7</c:v>
                </c:pt>
                <c:pt idx="138986">
                  <c:v>4.480139265E-7</c:v>
                </c:pt>
                <c:pt idx="138987">
                  <c:v>6.6302366700000003E-7</c:v>
                </c:pt>
                <c:pt idx="138988">
                  <c:v>3.3276720099999998E-6</c:v>
                </c:pt>
                <c:pt idx="138989">
                  <c:v>4.8535701739999996E-7</c:v>
                </c:pt>
                <c:pt idx="138990">
                  <c:v>7.1099907239999995E-7</c:v>
                </c:pt>
                <c:pt idx="138991">
                  <c:v>7.4692958129999995E-7</c:v>
                </c:pt>
                <c:pt idx="138992">
                  <c:v>1.9629669770000001E-6</c:v>
                </c:pt>
                <c:pt idx="138993">
                  <c:v>5.6427493550000002E-7</c:v>
                </c:pt>
                <c:pt idx="138994">
                  <c:v>6.3923572840000005E-7</c:v>
                </c:pt>
                <c:pt idx="138995">
                  <c:v>3.1257556030000001E-7</c:v>
                </c:pt>
                <c:pt idx="138996">
                  <c:v>3.8072011270000002E-4</c:v>
                </c:pt>
                <c:pt idx="138997">
                  <c:v>1.8235148019999999E-6</c:v>
                </c:pt>
                <c:pt idx="138998">
                  <c:v>1.4153341489999999E-6</c:v>
                </c:pt>
                <c:pt idx="138999">
                  <c:v>1.0258551829999999E-6</c:v>
                </c:pt>
                <c:pt idx="139000">
                  <c:v>2.4683622189999998E-6</c:v>
                </c:pt>
                <c:pt idx="139001">
                  <c:v>9.3075958180000003E-7</c:v>
                </c:pt>
                <c:pt idx="139002">
                  <c:v>8.5308444279999999E-7</c:v>
                </c:pt>
                <c:pt idx="139003">
                  <c:v>6.0243361030000001E-7</c:v>
                </c:pt>
                <c:pt idx="139004">
                  <c:v>3.4097079799999999E-6</c:v>
                </c:pt>
                <c:pt idx="139005">
                  <c:v>5.9034259989999996E-7</c:v>
                </c:pt>
                <c:pt idx="139006">
                  <c:v>3.8230077449999998E-7</c:v>
                </c:pt>
                <c:pt idx="139007">
                  <c:v>2.551722068E-7</c:v>
                </c:pt>
                <c:pt idx="139008">
                  <c:v>8.0175898969999998E-7</c:v>
                </c:pt>
                <c:pt idx="139009">
                  <c:v>3.5758669179999999E-7</c:v>
                </c:pt>
                <c:pt idx="139010">
                  <c:v>1.8759174359999999E-7</c:v>
                </c:pt>
                <c:pt idx="139011">
                  <c:v>9.8065508940000003E-8</c:v>
                </c:pt>
                <c:pt idx="139012">
                  <c:v>2.5166203099999997E-7</c:v>
                </c:pt>
                <c:pt idx="139013">
                  <c:v>1.2426737850000001E-7</c:v>
                </c:pt>
                <c:pt idx="139014">
                  <c:v>2.49573585E-8</c:v>
                </c:pt>
                <c:pt idx="139015">
                  <c:v>3.3294910640000002E-8</c:v>
                </c:pt>
                <c:pt idx="139016">
                  <c:v>4.7158936760000004E-6</c:v>
                </c:pt>
                <c:pt idx="139017">
                  <c:v>2.3814315370000001E-8</c:v>
                </c:pt>
                <c:pt idx="139018">
                  <c:v>1.159880475E-8</c:v>
                </c:pt>
                <c:pt idx="139019">
                  <c:v>2.0854387949999999E-9</c:v>
                </c:pt>
                <c:pt idx="139020">
                  <c:v>1.0247175900000001E-7</c:v>
                </c:pt>
                <c:pt idx="139021">
                  <c:v>1.090627684E-8</c:v>
                </c:pt>
                <c:pt idx="139022">
                  <c:v>1.299062E-8</c:v>
                </c:pt>
                <c:pt idx="139023">
                  <c:v>2.5621922979999998E-9</c:v>
                </c:pt>
                <c:pt idx="139024">
                  <c:v>7.6073521370000001E-7</c:v>
                </c:pt>
                <c:pt idx="139025">
                  <c:v>3.3129454740000002E-8</c:v>
                </c:pt>
                <c:pt idx="139026">
                  <c:v>4.137393944E-10</c:v>
                </c:pt>
                <c:pt idx="139027">
                  <c:v>9.5953700900000006E-8</c:v>
                </c:pt>
                <c:pt idx="139028">
                  <c:v>3.043295218E-6</c:v>
                </c:pt>
                <c:pt idx="139029">
                  <c:v>1.175707117E-7</c:v>
                </c:pt>
                <c:pt idx="139030">
                  <c:v>4.6934742309999997E-8</c:v>
                </c:pt>
                <c:pt idx="139031">
                  <c:v>2.2738709430000001E-8</c:v>
                </c:pt>
                <c:pt idx="139032">
                  <c:v>7.7625209240000003E-7</c:v>
                </c:pt>
                <c:pt idx="139033">
                  <c:v>6.6088632250000006E-8</c:v>
                </c:pt>
                <c:pt idx="139034">
                  <c:v>8.3130103869999994E-9</c:v>
                </c:pt>
                <c:pt idx="139035">
                  <c:v>1.6629834810000001E-7</c:v>
                </c:pt>
                <c:pt idx="139036">
                  <c:v>1.0263675309999999E-5</c:v>
                </c:pt>
                <c:pt idx="139037">
                  <c:v>2.6738110669999998E-7</c:v>
                </c:pt>
                <c:pt idx="139038">
                  <c:v>2.2296881209999999E-7</c:v>
                </c:pt>
                <c:pt idx="139039">
                  <c:v>1.2119994340000001E-7</c:v>
                </c:pt>
                <c:pt idx="139040">
                  <c:v>8.0918242169999998E-7</c:v>
                </c:pt>
                <c:pt idx="139041">
                  <c:v>1.4970887729999999E-8</c:v>
                </c:pt>
                <c:pt idx="139042">
                  <c:v>1.2653353709999999E-8</c:v>
                </c:pt>
                <c:pt idx="139043">
                  <c:v>8.0188570070000007E-9</c:v>
                </c:pt>
                <c:pt idx="139044">
                  <c:v>3.5417263229999998E-8</c:v>
                </c:pt>
                <c:pt idx="139045">
                  <c:v>8.0596403150000008E-9</c:v>
                </c:pt>
                <c:pt idx="139046">
                  <c:v>6.6903737290000001E-9</c:v>
                </c:pt>
                <c:pt idx="139047">
                  <c:v>2.2888101509999999E-8</c:v>
                </c:pt>
                <c:pt idx="139048">
                  <c:v>2.0586902379999999E-7</c:v>
                </c:pt>
                <c:pt idx="139049">
                  <c:v>3.0404548760000002E-8</c:v>
                </c:pt>
                <c:pt idx="139050">
                  <c:v>6.037576612E-9</c:v>
                </c:pt>
                <c:pt idx="139051">
                  <c:v>1.114767688E-8</c:v>
                </c:pt>
                <c:pt idx="139052">
                  <c:v>6.9971068850000005E-8</c:v>
                </c:pt>
                <c:pt idx="139053">
                  <c:v>1.775299614E-8</c:v>
                </c:pt>
                <c:pt idx="139054">
                  <c:v>8.9838264730000004E-10</c:v>
                </c:pt>
                <c:pt idx="139055">
                  <c:v>4.1516123639999998E-8</c:v>
                </c:pt>
                <c:pt idx="139056">
                  <c:v>6.9731678639999997E-7</c:v>
                </c:pt>
                <c:pt idx="139057">
                  <c:v>5.6030705239999999E-8</c:v>
                </c:pt>
                <c:pt idx="139058">
                  <c:v>1.635180156E-8</c:v>
                </c:pt>
                <c:pt idx="139059">
                  <c:v>2.5494494970000001E-8</c:v>
                </c:pt>
                <c:pt idx="139060">
                  <c:v>6.4072053659999999E-8</c:v>
                </c:pt>
                <c:pt idx="139061">
                  <c:v>3.2101772030000001E-9</c:v>
                </c:pt>
                <c:pt idx="139062">
                  <c:v>5.2038346649999998E-9</c:v>
                </c:pt>
                <c:pt idx="139063">
                  <c:v>6.1628317590000001E-9</c:v>
                </c:pt>
                <c:pt idx="139064">
                  <c:v>1.6472193199999999E-8</c:v>
                </c:pt>
                <c:pt idx="139065">
                  <c:v>9.7559586779999999E-9</c:v>
                </c:pt>
                <c:pt idx="139066">
                  <c:v>2.2843695529999999E-9</c:v>
                </c:pt>
                <c:pt idx="139067">
                  <c:v>1.1847206139999999E-7</c:v>
                </c:pt>
                <c:pt idx="139068">
                  <c:v>9.4435910779999997E-7</c:v>
                </c:pt>
                <c:pt idx="139069">
                  <c:v>1.6487191010000001E-7</c:v>
                </c:pt>
                <c:pt idx="139070">
                  <c:v>1.0453298540000001E-7</c:v>
                </c:pt>
                <c:pt idx="139071">
                  <c:v>1.7699352970000001E-10</c:v>
                </c:pt>
                <c:pt idx="139072">
                  <c:v>2.719897434E-8</c:v>
                </c:pt>
                <c:pt idx="139073">
                  <c:v>9.1882753870000001E-8</c:v>
                </c:pt>
                <c:pt idx="139074">
                  <c:v>4.496419728E-8</c:v>
                </c:pt>
                <c:pt idx="139075">
                  <c:v>5.6473224069999998E-8</c:v>
                </c:pt>
                <c:pt idx="139076">
                  <c:v>6.0918975910000001E-7</c:v>
                </c:pt>
                <c:pt idx="139077">
                  <c:v>2.7530396940000001E-7</c:v>
                </c:pt>
                <c:pt idx="139078">
                  <c:v>2.1962789160000001E-7</c:v>
                </c:pt>
                <c:pt idx="139079">
                  <c:v>1.6816137639999999E-7</c:v>
                </c:pt>
                <c:pt idx="139080">
                  <c:v>1.121052728E-6</c:v>
                </c:pt>
                <c:pt idx="139081">
                  <c:v>4.7165061479999996E-9</c:v>
                </c:pt>
                <c:pt idx="139082">
                  <c:v>3.7713057809999998E-9</c:v>
                </c:pt>
                <c:pt idx="139083">
                  <c:v>5.7647400770000001E-8</c:v>
                </c:pt>
                <c:pt idx="139084">
                  <c:v>3.83286253E-8</c:v>
                </c:pt>
                <c:pt idx="139085">
                  <c:v>4.8689659009999999E-10</c:v>
                </c:pt>
                <c:pt idx="139086">
                  <c:v>3.3141729220000003E-8</c:v>
                </c:pt>
                <c:pt idx="139087">
                  <c:v>3.3013752540000002E-7</c:v>
                </c:pt>
                <c:pt idx="139088">
                  <c:v>1.2448303849999999E-6</c:v>
                </c:pt>
                <c:pt idx="139089">
                  <c:v>9.9978669140000003E-8</c:v>
                </c:pt>
                <c:pt idx="139090">
                  <c:v>1.7237160880000001E-8</c:v>
                </c:pt>
                <c:pt idx="139091">
                  <c:v>2.1532165499999999E-8</c:v>
                </c:pt>
                <c:pt idx="139092">
                  <c:v>3.4046502820000001E-9</c:v>
                </c:pt>
                <c:pt idx="139093">
                  <c:v>3.4747187919999998E-9</c:v>
                </c:pt>
                <c:pt idx="139094">
                  <c:v>3.3615177609999999E-9</c:v>
                </c:pt>
                <c:pt idx="139095">
                  <c:v>5.1046806089999997E-9</c:v>
                </c:pt>
                <c:pt idx="139096">
                  <c:v>3.5629028389999999E-9</c:v>
                </c:pt>
                <c:pt idx="139097">
                  <c:v>9.0029634820000002E-9</c:v>
                </c:pt>
                <c:pt idx="139098">
                  <c:v>1.2015491140000001E-8</c:v>
                </c:pt>
                <c:pt idx="139099">
                  <c:v>1.0759829440000001E-9</c:v>
                </c:pt>
                <c:pt idx="139100">
                  <c:v>2.813238597E-8</c:v>
                </c:pt>
                <c:pt idx="139101">
                  <c:v>5.4904082340000002E-9</c:v>
                </c:pt>
                <c:pt idx="139102">
                  <c:v>5.1471411E-9</c:v>
                </c:pt>
                <c:pt idx="139103">
                  <c:v>1.0944658439999999E-8</c:v>
                </c:pt>
                <c:pt idx="139104">
                  <c:v>8.4055349710000004E-10</c:v>
                </c:pt>
                <c:pt idx="139105">
                  <c:v>5.8148179309999998E-9</c:v>
                </c:pt>
                <c:pt idx="139106">
                  <c:v>4.7992586419999999E-9</c:v>
                </c:pt>
                <c:pt idx="139107">
                  <c:v>7.4785941680000002E-9</c:v>
                </c:pt>
                <c:pt idx="139108">
                  <c:v>9.2561120180000006E-9</c:v>
                </c:pt>
                <c:pt idx="139109">
                  <c:v>4.2501832169999999E-10</c:v>
                </c:pt>
                <c:pt idx="139110">
                  <c:v>2.044156088E-8</c:v>
                </c:pt>
                <c:pt idx="139111">
                  <c:v>5.5711713400000001E-8</c:v>
                </c:pt>
                <c:pt idx="139112">
                  <c:v>7.2293244309999999E-8</c:v>
                </c:pt>
                <c:pt idx="139113">
                  <c:v>3.3806287330000001E-9</c:v>
                </c:pt>
                <c:pt idx="139114">
                  <c:v>1.7310423569999999E-8</c:v>
                </c:pt>
                <c:pt idx="139115">
                  <c:v>1.508682042E-8</c:v>
                </c:pt>
                <c:pt idx="139116">
                  <c:v>6.4183136289999997E-8</c:v>
                </c:pt>
                <c:pt idx="139117">
                  <c:v>9.6168439540000007E-9</c:v>
                </c:pt>
                <c:pt idx="139118">
                  <c:v>2.9922232220000002E-8</c:v>
                </c:pt>
                <c:pt idx="139119">
                  <c:v>1.27350369E-8</c:v>
                </c:pt>
                <c:pt idx="139120">
                  <c:v>1.063317441E-7</c:v>
                </c:pt>
                <c:pt idx="139121">
                  <c:v>1.044744756E-8</c:v>
                </c:pt>
                <c:pt idx="139122">
                  <c:v>8.6238685750000007E-9</c:v>
                </c:pt>
                <c:pt idx="139123">
                  <c:v>6.7321380340000004E-8</c:v>
                </c:pt>
                <c:pt idx="139124">
                  <c:v>6.0251898060000005E-8</c:v>
                </c:pt>
                <c:pt idx="139125">
                  <c:v>2.8918489000000002E-8</c:v>
                </c:pt>
                <c:pt idx="139126">
                  <c:v>4.9889112649999996E-9</c:v>
                </c:pt>
                <c:pt idx="139127">
                  <c:v>4.8066920199999999E-7</c:v>
                </c:pt>
                <c:pt idx="139128">
                  <c:v>1.1379853339999999E-6</c:v>
                </c:pt>
                <c:pt idx="139129">
                  <c:v>4.17411217E-7</c:v>
                </c:pt>
                <c:pt idx="139130">
                  <c:v>3.9969356920000002E-7</c:v>
                </c:pt>
                <c:pt idx="139131">
                  <c:v>5.8551127969999998E-7</c:v>
                </c:pt>
                <c:pt idx="139132">
                  <c:v>4.620146457E-7</c:v>
                </c:pt>
                <c:pt idx="139133">
                  <c:v>3.7370338690000002E-9</c:v>
                </c:pt>
                <c:pt idx="139134">
                  <c:v>1.4966002580000001E-8</c:v>
                </c:pt>
                <c:pt idx="139135">
                  <c:v>5.3129075729999998E-9</c:v>
                </c:pt>
                <c:pt idx="139136">
                  <c:v>2.619027274E-8</c:v>
                </c:pt>
                <c:pt idx="139137">
                  <c:v>5.755303123E-9</c:v>
                </c:pt>
                <c:pt idx="139138">
                  <c:v>6.0918477799999998E-9</c:v>
                </c:pt>
                <c:pt idx="139139">
                  <c:v>1.7001706600000001E-8</c:v>
                </c:pt>
                <c:pt idx="139140">
                  <c:v>1.3104691309999999E-9</c:v>
                </c:pt>
                <c:pt idx="139141">
                  <c:v>7.3225295139999998E-9</c:v>
                </c:pt>
                <c:pt idx="139142">
                  <c:v>3.6915249299999999E-9</c:v>
                </c:pt>
                <c:pt idx="139143">
                  <c:v>4.5321697800000003E-9</c:v>
                </c:pt>
                <c:pt idx="139144">
                  <c:v>2.8801475880000002E-9</c:v>
                </c:pt>
                <c:pt idx="139145">
                  <c:v>2.79981459E-9</c:v>
                </c:pt>
                <c:pt idx="139146">
                  <c:v>2.9844985300000001E-9</c:v>
                </c:pt>
                <c:pt idx="139147">
                  <c:v>9.1011108769999998E-10</c:v>
                </c:pt>
                <c:pt idx="139148">
                  <c:v>2.468623378E-9</c:v>
                </c:pt>
                <c:pt idx="139149">
                  <c:v>1.9185231329999998E-9</c:v>
                </c:pt>
                <c:pt idx="139150">
                  <c:v>6.3132083010000004E-9</c:v>
                </c:pt>
                <c:pt idx="139151">
                  <c:v>4.9467407090000001E-9</c:v>
                </c:pt>
                <c:pt idx="139152">
                  <c:v>2.6115727379999998E-9</c:v>
                </c:pt>
                <c:pt idx="139153">
                  <c:v>2.732684573E-9</c:v>
                </c:pt>
                <c:pt idx="139154">
                  <c:v>2.8203301409999999E-9</c:v>
                </c:pt>
                <c:pt idx="139155">
                  <c:v>5.6681990679999998E-9</c:v>
                </c:pt>
                <c:pt idx="139156">
                  <c:v>9.5338524880000008E-10</c:v>
                </c:pt>
                <c:pt idx="139157">
                  <c:v>3.0372189179999998E-9</c:v>
                </c:pt>
                <c:pt idx="139158">
                  <c:v>5.0659869949999997E-9</c:v>
                </c:pt>
                <c:pt idx="139159">
                  <c:v>4.239684842E-8</c:v>
                </c:pt>
                <c:pt idx="139160">
                  <c:v>5.1647081840000001E-8</c:v>
                </c:pt>
                <c:pt idx="139161">
                  <c:v>1.7214693600000001E-8</c:v>
                </c:pt>
                <c:pt idx="139162">
                  <c:v>7.4126388499999998E-9</c:v>
                </c:pt>
                <c:pt idx="139163">
                  <c:v>3.2953430730000002E-8</c:v>
                </c:pt>
                <c:pt idx="139164">
                  <c:v>1.9158486600000001E-8</c:v>
                </c:pt>
                <c:pt idx="139165">
                  <c:v>1.188151456E-8</c:v>
                </c:pt>
                <c:pt idx="139166">
                  <c:v>6.1523138770000001E-9</c:v>
                </c:pt>
                <c:pt idx="139167">
                  <c:v>3.8702479059999998E-8</c:v>
                </c:pt>
                <c:pt idx="139168">
                  <c:v>1.2937458919999999E-7</c:v>
                </c:pt>
                <c:pt idx="139169">
                  <c:v>1.095245511E-7</c:v>
                </c:pt>
                <c:pt idx="139170">
                  <c:v>2.0929268709999999E-7</c:v>
                </c:pt>
                <c:pt idx="139171">
                  <c:v>1.356849749E-6</c:v>
                </c:pt>
                <c:pt idx="139172">
                  <c:v>5.302120817E-7</c:v>
                </c:pt>
                <c:pt idx="139173">
                  <c:v>2.422314102E-8</c:v>
                </c:pt>
                <c:pt idx="139174">
                  <c:v>5.6634099300000003E-9</c:v>
                </c:pt>
                <c:pt idx="139175">
                  <c:v>2.7014821439999999E-8</c:v>
                </c:pt>
                <c:pt idx="139176">
                  <c:v>2.8840803430000001E-8</c:v>
                </c:pt>
                <c:pt idx="139177">
                  <c:v>2.1018161830000001E-10</c:v>
                </c:pt>
                <c:pt idx="139178">
                  <c:v>3.9910572369999997E-9</c:v>
                </c:pt>
                <c:pt idx="139179">
                  <c:v>2.051535267E-7</c:v>
                </c:pt>
                <c:pt idx="139180">
                  <c:v>8.4016260779999997E-8</c:v>
                </c:pt>
                <c:pt idx="139181">
                  <c:v>3.6826286959999998E-8</c:v>
                </c:pt>
                <c:pt idx="139182">
                  <c:v>4.3193935170000001E-8</c:v>
                </c:pt>
                <c:pt idx="139183">
                  <c:v>6.3050276460000003E-8</c:v>
                </c:pt>
                <c:pt idx="139184">
                  <c:v>1.182620157E-8</c:v>
                </c:pt>
                <c:pt idx="139185">
                  <c:v>2.3170423049999999E-9</c:v>
                </c:pt>
                <c:pt idx="139186">
                  <c:v>6.65452458E-9</c:v>
                </c:pt>
                <c:pt idx="139187">
                  <c:v>4.8484702210000002E-10</c:v>
                </c:pt>
                <c:pt idx="139188">
                  <c:v>7.8493615309999996E-10</c:v>
                </c:pt>
                <c:pt idx="139189">
                  <c:v>3.0374600689999999E-9</c:v>
                </c:pt>
                <c:pt idx="139190">
                  <c:v>5.5663939059999999E-9</c:v>
                </c:pt>
                <c:pt idx="139191">
                  <c:v>4.0851117130000002E-9</c:v>
                </c:pt>
                <c:pt idx="139192">
                  <c:v>3.1865299179999999E-9</c:v>
                </c:pt>
                <c:pt idx="139193">
                  <c:v>1.2619828040000001E-9</c:v>
                </c:pt>
                <c:pt idx="139194">
                  <c:v>1.3263523920000001E-9</c:v>
                </c:pt>
                <c:pt idx="139195">
                  <c:v>1.270016358E-9</c:v>
                </c:pt>
                <c:pt idx="139196">
                  <c:v>1.281197617E-9</c:v>
                </c:pt>
                <c:pt idx="139197">
                  <c:v>1.253333047E-9</c:v>
                </c:pt>
                <c:pt idx="139198">
                  <c:v>1.325702918E-9</c:v>
                </c:pt>
                <c:pt idx="139199">
                  <c:v>4.1594724129999997E-9</c:v>
                </c:pt>
                <c:pt idx="139200">
                  <c:v>1.0435157189999999E-9</c:v>
                </c:pt>
                <c:pt idx="139201">
                  <c:v>5.7438556249999999E-9</c:v>
                </c:pt>
                <c:pt idx="139202">
                  <c:v>6.4228343290000002E-9</c:v>
                </c:pt>
                <c:pt idx="139203">
                  <c:v>2.337899144E-8</c:v>
                </c:pt>
                <c:pt idx="139204">
                  <c:v>5.1631927989999997E-9</c:v>
                </c:pt>
                <c:pt idx="139205">
                  <c:v>3.5467331010000001E-9</c:v>
                </c:pt>
                <c:pt idx="139206">
                  <c:v>5.9013351859999999E-9</c:v>
                </c:pt>
                <c:pt idx="139207">
                  <c:v>7.729368937E-9</c:v>
                </c:pt>
                <c:pt idx="139208">
                  <c:v>3.250974507E-10</c:v>
                </c:pt>
                <c:pt idx="139209">
                  <c:v>1.397575575E-8</c:v>
                </c:pt>
                <c:pt idx="139210">
                  <c:v>1.7182141760000001E-8</c:v>
                </c:pt>
                <c:pt idx="139211">
                  <c:v>2.3847211919999999E-7</c:v>
                </c:pt>
                <c:pt idx="139212">
                  <c:v>4.9865035879999997E-8</c:v>
                </c:pt>
                <c:pt idx="139213">
                  <c:v>3.8384206289999996E-9</c:v>
                </c:pt>
                <c:pt idx="139214">
                  <c:v>2.3738575689999999E-8</c:v>
                </c:pt>
                <c:pt idx="139215">
                  <c:v>1.179027307E-7</c:v>
                </c:pt>
                <c:pt idx="139216">
                  <c:v>4.2799095019999997E-9</c:v>
                </c:pt>
                <c:pt idx="139217">
                  <c:v>1.2900182649999999E-8</c:v>
                </c:pt>
                <c:pt idx="139218">
                  <c:v>1.378244534E-8</c:v>
                </c:pt>
                <c:pt idx="139219">
                  <c:v>2.5643168020000002E-7</c:v>
                </c:pt>
                <c:pt idx="139220">
                  <c:v>7.497068139E-8</c:v>
                </c:pt>
                <c:pt idx="139221">
                  <c:v>7.0520062970000001E-8</c:v>
                </c:pt>
                <c:pt idx="139222">
                  <c:v>6.8701692359999997E-8</c:v>
                </c:pt>
                <c:pt idx="139223">
                  <c:v>9.385827102E-7</c:v>
                </c:pt>
                <c:pt idx="139224">
                  <c:v>4.1250225509999998E-8</c:v>
                </c:pt>
                <c:pt idx="139225">
                  <c:v>3.0026717700000002E-9</c:v>
                </c:pt>
                <c:pt idx="139226">
                  <c:v>4.1207604200000004E-9</c:v>
                </c:pt>
                <c:pt idx="139227">
                  <c:v>2.4204285919999999E-8</c:v>
                </c:pt>
                <c:pt idx="139228">
                  <c:v>1.016307906E-9</c:v>
                </c:pt>
                <c:pt idx="139229">
                  <c:v>2.0227890100000001E-9</c:v>
                </c:pt>
                <c:pt idx="139230">
                  <c:v>1.3079490459999999E-9</c:v>
                </c:pt>
                <c:pt idx="139231">
                  <c:v>3.2983490639999999E-8</c:v>
                </c:pt>
                <c:pt idx="139232">
                  <c:v>1.9833726269999998E-9</c:v>
                </c:pt>
                <c:pt idx="139233">
                  <c:v>5.4498112509999999E-10</c:v>
                </c:pt>
                <c:pt idx="139234">
                  <c:v>3.592772495E-10</c:v>
                </c:pt>
                <c:pt idx="139235">
                  <c:v>1.7578251560000001E-9</c:v>
                </c:pt>
                <c:pt idx="139236">
                  <c:v>3.8209938219999999E-10</c:v>
                </c:pt>
                <c:pt idx="139237">
                  <c:v>8.2350253519999999E-11</c:v>
                </c:pt>
                <c:pt idx="139238">
                  <c:v>1.596312502E-10</c:v>
                </c:pt>
                <c:pt idx="139239">
                  <c:v>4.8045164070000003E-11</c:v>
                </c:pt>
                <c:pt idx="139240">
                  <c:v>3.0980977779999998E-10</c:v>
                </c:pt>
                <c:pt idx="139241">
                  <c:v>3.213248251E-10</c:v>
                </c:pt>
                <c:pt idx="139242">
                  <c:v>2.9904436239999999E-10</c:v>
                </c:pt>
                <c:pt idx="139243">
                  <c:v>1.8480197509999999E-10</c:v>
                </c:pt>
                <c:pt idx="139244">
                  <c:v>3.1195913189999998E-10</c:v>
                </c:pt>
                <c:pt idx="139245">
                  <c:v>2.4925055900000001E-10</c:v>
                </c:pt>
                <c:pt idx="139246">
                  <c:v>1.545206914E-10</c:v>
                </c:pt>
                <c:pt idx="139247">
                  <c:v>2.6464213700000002E-10</c:v>
                </c:pt>
                <c:pt idx="139248">
                  <c:v>3.9273188500000002E-10</c:v>
                </c:pt>
                <c:pt idx="139249">
                  <c:v>1.005477559E-10</c:v>
                </c:pt>
                <c:pt idx="139250">
                  <c:v>5.309599971E-10</c:v>
                </c:pt>
                <c:pt idx="139251">
                  <c:v>2.5485537359999998E-10</c:v>
                </c:pt>
                <c:pt idx="139252">
                  <c:v>6.4288381809999996E-10</c:v>
                </c:pt>
                <c:pt idx="139253">
                  <c:v>6.626646535E-10</c:v>
                </c:pt>
                <c:pt idx="139254">
                  <c:v>2.1912831369999998E-9</c:v>
                </c:pt>
                <c:pt idx="139255">
                  <c:v>4.8066551600000004E-9</c:v>
                </c:pt>
                <c:pt idx="139256">
                  <c:v>6.4816306729999996E-10</c:v>
                </c:pt>
                <c:pt idx="139257">
                  <c:v>3.7458893239999998E-9</c:v>
                </c:pt>
                <c:pt idx="139258">
                  <c:v>4.9803301549999999E-9</c:v>
                </c:pt>
                <c:pt idx="139259">
                  <c:v>4.8199799449999998E-9</c:v>
                </c:pt>
                <c:pt idx="139260">
                  <c:v>2.4916925390000001E-9</c:v>
                </c:pt>
                <c:pt idx="139261">
                  <c:v>1.286957841E-8</c:v>
                </c:pt>
                <c:pt idx="139262">
                  <c:v>1.663476282E-8</c:v>
                </c:pt>
                <c:pt idx="139263">
                  <c:v>1.2442245959999999E-6</c:v>
                </c:pt>
                <c:pt idx="139264">
                  <c:v>2.097362527E-8</c:v>
                </c:pt>
                <c:pt idx="139265">
                  <c:v>1.1679371330000001E-9</c:v>
                </c:pt>
                <c:pt idx="139266">
                  <c:v>1.081659439E-8</c:v>
                </c:pt>
                <c:pt idx="139267">
                  <c:v>1.6145111709999999E-8</c:v>
                </c:pt>
                <c:pt idx="139268">
                  <c:v>2.9370251309999999E-9</c:v>
                </c:pt>
                <c:pt idx="139269">
                  <c:v>3.7532826490000004E-9</c:v>
                </c:pt>
                <c:pt idx="139270">
                  <c:v>6.4235348180000001E-9</c:v>
                </c:pt>
                <c:pt idx="139271">
                  <c:v>2.120884204E-8</c:v>
                </c:pt>
                <c:pt idx="139272">
                  <c:v>2.087411018E-9</c:v>
                </c:pt>
                <c:pt idx="139273">
                  <c:v>3.470694046E-9</c:v>
                </c:pt>
                <c:pt idx="139274">
                  <c:v>2.6899031390000002E-9</c:v>
                </c:pt>
                <c:pt idx="139275">
                  <c:v>4.6221946599999998E-9</c:v>
                </c:pt>
                <c:pt idx="139276">
                  <c:v>1.0843331919999999E-9</c:v>
                </c:pt>
                <c:pt idx="139277">
                  <c:v>1.3295630530000001E-9</c:v>
                </c:pt>
                <c:pt idx="139278">
                  <c:v>8.9897235910000001E-10</c:v>
                </c:pt>
                <c:pt idx="139279">
                  <c:v>7.8851208179999998E-10</c:v>
                </c:pt>
                <c:pt idx="139280">
                  <c:v>3.1691260500000002E-10</c:v>
                </c:pt>
                <c:pt idx="139281">
                  <c:v>3.0960409889999998E-10</c:v>
                </c:pt>
                <c:pt idx="139282">
                  <c:v>6.9880284719999994E-11</c:v>
                </c:pt>
                <c:pt idx="139283">
                  <c:v>1.2801182770000001E-8</c:v>
                </c:pt>
                <c:pt idx="139284">
                  <c:v>2.4519927229999999E-11</c:v>
                </c:pt>
                <c:pt idx="139285">
                  <c:v>9.1559955459999993E-12</c:v>
                </c:pt>
                <c:pt idx="139286">
                  <c:v>4.9617358220000003E-12</c:v>
                </c:pt>
                <c:pt idx="139287">
                  <c:v>1.393551653E-10</c:v>
                </c:pt>
                <c:pt idx="139288">
                  <c:v>1.2043038760000001E-11</c:v>
                </c:pt>
                <c:pt idx="139289">
                  <c:v>1.561742053E-11</c:v>
                </c:pt>
                <c:pt idx="139290">
                  <c:v>1.6605138150000001E-11</c:v>
                </c:pt>
                <c:pt idx="139291">
                  <c:v>1.6813257399999999E-10</c:v>
                </c:pt>
                <c:pt idx="139292">
                  <c:v>2.5631122419999999E-12</c:v>
                </c:pt>
                <c:pt idx="139293">
                  <c:v>1.237591365E-15</c:v>
                </c:pt>
                <c:pt idx="139294">
                  <c:v>3.2930737009999999E-12</c:v>
                </c:pt>
                <c:pt idx="139295">
                  <c:v>8.2451585489999997E-10</c:v>
                </c:pt>
                <c:pt idx="139296">
                  <c:v>7.7628226369999999E-11</c:v>
                </c:pt>
                <c:pt idx="139297">
                  <c:v>1.2596407880000001E-10</c:v>
                </c:pt>
                <c:pt idx="139298">
                  <c:v>1.731493562E-10</c:v>
                </c:pt>
                <c:pt idx="139299">
                  <c:v>2.4808508450000001E-9</c:v>
                </c:pt>
                <c:pt idx="139300">
                  <c:v>5.8027962709999999E-10</c:v>
                </c:pt>
                <c:pt idx="139301">
                  <c:v>4.9516879230000004E-10</c:v>
                </c:pt>
                <c:pt idx="139302">
                  <c:v>7.062303902E-10</c:v>
                </c:pt>
                <c:pt idx="139303">
                  <c:v>2.015407679E-7</c:v>
                </c:pt>
                <c:pt idx="139304">
                  <c:v>3.9188734260000001E-9</c:v>
                </c:pt>
                <c:pt idx="139305">
                  <c:v>4.3583772380000002E-9</c:v>
                </c:pt>
                <c:pt idx="139306">
                  <c:v>1.885095002E-9</c:v>
                </c:pt>
                <c:pt idx="139307">
                  <c:v>1.0581796450000001E-7</c:v>
                </c:pt>
                <c:pt idx="139308">
                  <c:v>2.2662132370000001E-9</c:v>
                </c:pt>
                <c:pt idx="139309">
                  <c:v>2.2820510460000001E-9</c:v>
                </c:pt>
                <c:pt idx="139310">
                  <c:v>1.5209540849999999E-9</c:v>
                </c:pt>
                <c:pt idx="139311">
                  <c:v>5.2769813039999998E-8</c:v>
                </c:pt>
                <c:pt idx="139312">
                  <c:v>1.966261443E-9</c:v>
                </c:pt>
                <c:pt idx="139313">
                  <c:v>4.8721641690000001E-10</c:v>
                </c:pt>
                <c:pt idx="139314">
                  <c:v>5.1921560760000001E-9</c:v>
                </c:pt>
                <c:pt idx="139315">
                  <c:v>2.6740500640000001E-7</c:v>
                </c:pt>
                <c:pt idx="139316">
                  <c:v>6.6343765149999999E-9</c:v>
                </c:pt>
                <c:pt idx="139317">
                  <c:v>3.1500391899999999E-9</c:v>
                </c:pt>
                <c:pt idx="139318">
                  <c:v>9.0395543819999998E-10</c:v>
                </c:pt>
                <c:pt idx="139319">
                  <c:v>1.20839513E-8</c:v>
                </c:pt>
                <c:pt idx="139320">
                  <c:v>2.33591296E-9</c:v>
                </c:pt>
                <c:pt idx="139321">
                  <c:v>7.3506438069999995E-10</c:v>
                </c:pt>
                <c:pt idx="139322">
                  <c:v>1.3283537850000001E-9</c:v>
                </c:pt>
                <c:pt idx="139323">
                  <c:v>5.9815174559999997E-8</c:v>
                </c:pt>
                <c:pt idx="139324">
                  <c:v>2.535636673E-9</c:v>
                </c:pt>
                <c:pt idx="139325">
                  <c:v>1.017982105E-9</c:v>
                </c:pt>
                <c:pt idx="139326">
                  <c:v>8.5216141089999997E-11</c:v>
                </c:pt>
                <c:pt idx="139327">
                  <c:v>5.3572759659999998E-9</c:v>
                </c:pt>
                <c:pt idx="139328">
                  <c:v>2.7604486730000001E-11</c:v>
                </c:pt>
                <c:pt idx="139329">
                  <c:v>6.4622146570000005E-11</c:v>
                </c:pt>
                <c:pt idx="139330">
                  <c:v>9.8030962589999997E-11</c:v>
                </c:pt>
                <c:pt idx="139331">
                  <c:v>3.0082627979999999E-10</c:v>
                </c:pt>
                <c:pt idx="139332">
                  <c:v>1.9043157410000001E-10</c:v>
                </c:pt>
                <c:pt idx="139333">
                  <c:v>7.7958911129999996E-11</c:v>
                </c:pt>
                <c:pt idx="139334">
                  <c:v>5.658479743E-10</c:v>
                </c:pt>
                <c:pt idx="139335">
                  <c:v>1.062470578E-8</c:v>
                </c:pt>
                <c:pt idx="139336">
                  <c:v>1.0406640809999999E-9</c:v>
                </c:pt>
                <c:pt idx="139337">
                  <c:v>7.7660548770000005E-10</c:v>
                </c:pt>
                <c:pt idx="139338">
                  <c:v>1.4407738860000001E-10</c:v>
                </c:pt>
                <c:pt idx="139339">
                  <c:v>6.1980056549999998E-11</c:v>
                </c:pt>
                <c:pt idx="139340">
                  <c:v>3.9443931119999997E-10</c:v>
                </c:pt>
                <c:pt idx="139341">
                  <c:v>2.4282029600000001E-10</c:v>
                </c:pt>
                <c:pt idx="139342">
                  <c:v>1.7659096440000001E-10</c:v>
                </c:pt>
                <c:pt idx="139343">
                  <c:v>3.3311190240000001E-10</c:v>
                </c:pt>
                <c:pt idx="139344">
                  <c:v>1.3800863610000001E-11</c:v>
                </c:pt>
                <c:pt idx="139345">
                  <c:v>2.7072227310000002E-10</c:v>
                </c:pt>
                <c:pt idx="139346">
                  <c:v>8.1683142910000001E-10</c:v>
                </c:pt>
                <c:pt idx="139347">
                  <c:v>1.043267911E-8</c:v>
                </c:pt>
                <c:pt idx="139348">
                  <c:v>3.7383383489999998E-10</c:v>
                </c:pt>
                <c:pt idx="139349">
                  <c:v>1.4069438140000001E-10</c:v>
                </c:pt>
                <c:pt idx="139350">
                  <c:v>6.7929200819999995E-11</c:v>
                </c:pt>
                <c:pt idx="139351">
                  <c:v>5.0458919789999998E-9</c:v>
                </c:pt>
                <c:pt idx="139352">
                  <c:v>7.5614027990000001E-10</c:v>
                </c:pt>
                <c:pt idx="139353">
                  <c:v>2.335973255E-10</c:v>
                </c:pt>
                <c:pt idx="139354">
                  <c:v>1.531755669E-8</c:v>
                </c:pt>
                <c:pt idx="139355">
                  <c:v>2.8263937589999999E-7</c:v>
                </c:pt>
                <c:pt idx="139356">
                  <c:v>1.96977022E-8</c:v>
                </c:pt>
                <c:pt idx="139357">
                  <c:v>1.6978035129999999E-8</c:v>
                </c:pt>
                <c:pt idx="139358">
                  <c:v>5.5877681850000001E-9</c:v>
                </c:pt>
                <c:pt idx="139359">
                  <c:v>1.9995390699999999E-8</c:v>
                </c:pt>
                <c:pt idx="139360">
                  <c:v>3.0823207560000001E-9</c:v>
                </c:pt>
                <c:pt idx="139361">
                  <c:v>4.3097977340000004E-9</c:v>
                </c:pt>
                <c:pt idx="139362">
                  <c:v>1.9461082910000002E-12</c:v>
                </c:pt>
                <c:pt idx="139363">
                  <c:v>5.9677891920000003E-9</c:v>
                </c:pt>
                <c:pt idx="139364">
                  <c:v>4.430555174E-9</c:v>
                </c:pt>
                <c:pt idx="139365">
                  <c:v>5.3810573920000001E-9</c:v>
                </c:pt>
                <c:pt idx="139366">
                  <c:v>1.019795545E-9</c:v>
                </c:pt>
                <c:pt idx="139367">
                  <c:v>2.087366754E-8</c:v>
                </c:pt>
                <c:pt idx="139368">
                  <c:v>7.601338566E-10</c:v>
                </c:pt>
                <c:pt idx="139369">
                  <c:v>4.6098489380000002E-10</c:v>
                </c:pt>
                <c:pt idx="139370">
                  <c:v>1.0944100399999999E-9</c:v>
                </c:pt>
                <c:pt idx="139371">
                  <c:v>2.6835783449999999E-10</c:v>
                </c:pt>
                <c:pt idx="139372">
                  <c:v>5.65911285E-10</c:v>
                </c:pt>
                <c:pt idx="139373">
                  <c:v>2.9889550080000001E-10</c:v>
                </c:pt>
                <c:pt idx="139374">
                  <c:v>6.7856823329999997E-10</c:v>
                </c:pt>
                <c:pt idx="139375">
                  <c:v>8.0258340360000002E-10</c:v>
                </c:pt>
                <c:pt idx="139376">
                  <c:v>2.7407859039999999E-11</c:v>
                </c:pt>
                <c:pt idx="139377">
                  <c:v>7.1427616300000003E-10</c:v>
                </c:pt>
                <c:pt idx="139378">
                  <c:v>2.7427543010000001E-9</c:v>
                </c:pt>
                <c:pt idx="139379">
                  <c:v>5.0362172660000001E-9</c:v>
                </c:pt>
                <c:pt idx="139380">
                  <c:v>1.124461834E-10</c:v>
                </c:pt>
                <c:pt idx="139381">
                  <c:v>5.0229301479999995E-10</c:v>
                </c:pt>
                <c:pt idx="139382">
                  <c:v>7.2210660200000004E-10</c:v>
                </c:pt>
                <c:pt idx="139383">
                  <c:v>3.3009107720000001E-9</c:v>
                </c:pt>
                <c:pt idx="139384">
                  <c:v>1.472084063E-10</c:v>
                </c:pt>
                <c:pt idx="139385">
                  <c:v>6.1318100269999998E-10</c:v>
                </c:pt>
                <c:pt idx="139386">
                  <c:v>2.4750392350000002E-10</c:v>
                </c:pt>
                <c:pt idx="139387">
                  <c:v>2.2466591870000001E-9</c:v>
                </c:pt>
                <c:pt idx="139388">
                  <c:v>2.9810448530000001E-10</c:v>
                </c:pt>
                <c:pt idx="139389">
                  <c:v>3.777414685E-10</c:v>
                </c:pt>
                <c:pt idx="139390">
                  <c:v>1.0862653320000001E-10</c:v>
                </c:pt>
                <c:pt idx="139391">
                  <c:v>3.947517715E-10</c:v>
                </c:pt>
                <c:pt idx="139392">
                  <c:v>3.8369550280000001E-10</c:v>
                </c:pt>
                <c:pt idx="139393">
                  <c:v>4.1025993780000002E-10</c:v>
                </c:pt>
                <c:pt idx="139394">
                  <c:v>1.624250862E-9</c:v>
                </c:pt>
                <c:pt idx="139395">
                  <c:v>1.4427813380000001E-8</c:v>
                </c:pt>
                <c:pt idx="139396">
                  <c:v>4.3108128830000004E-9</c:v>
                </c:pt>
                <c:pt idx="139397">
                  <c:v>2.944925872E-9</c:v>
                </c:pt>
                <c:pt idx="139398">
                  <c:v>1.385881283E-8</c:v>
                </c:pt>
                <c:pt idx="139399">
                  <c:v>2.272159844E-8</c:v>
                </c:pt>
                <c:pt idx="139400">
                  <c:v>3.8472353530000003E-10</c:v>
                </c:pt>
                <c:pt idx="139401">
                  <c:v>1.201263102E-11</c:v>
                </c:pt>
                <c:pt idx="139402">
                  <c:v>2.6885366310000001E-9</c:v>
                </c:pt>
                <c:pt idx="139403">
                  <c:v>7.5628026209999994E-9</c:v>
                </c:pt>
                <c:pt idx="139404">
                  <c:v>2.2982042099999999E-10</c:v>
                </c:pt>
                <c:pt idx="139405">
                  <c:v>1.8298795759999999E-10</c:v>
                </c:pt>
                <c:pt idx="139406">
                  <c:v>4.0946127390000003E-9</c:v>
                </c:pt>
                <c:pt idx="139407">
                  <c:v>1.119974961E-8</c:v>
                </c:pt>
                <c:pt idx="139408">
                  <c:v>1.0034973930000001E-9</c:v>
                </c:pt>
                <c:pt idx="139409">
                  <c:v>4.2407102060000002E-10</c:v>
                </c:pt>
                <c:pt idx="139410">
                  <c:v>1.3940854360000001E-9</c:v>
                </c:pt>
                <c:pt idx="139411">
                  <c:v>6.34870998E-9</c:v>
                </c:pt>
                <c:pt idx="139412">
                  <c:v>2.5312053419999998E-10</c:v>
                </c:pt>
                <c:pt idx="139413">
                  <c:v>2.5297667289999999E-10</c:v>
                </c:pt>
                <c:pt idx="139414">
                  <c:v>1.342852624E-9</c:v>
                </c:pt>
                <c:pt idx="139415">
                  <c:v>1.185288022E-8</c:v>
                </c:pt>
                <c:pt idx="139416">
                  <c:v>1.1258916589999999E-9</c:v>
                </c:pt>
                <c:pt idx="139417">
                  <c:v>2.400770789E-9</c:v>
                </c:pt>
                <c:pt idx="139418">
                  <c:v>2.6745143499999998E-9</c:v>
                </c:pt>
                <c:pt idx="139419">
                  <c:v>7.1090047979999999E-10</c:v>
                </c:pt>
                <c:pt idx="139420">
                  <c:v>3.9800119400000003E-10</c:v>
                </c:pt>
                <c:pt idx="139421">
                  <c:v>5.7559911999999997E-10</c:v>
                </c:pt>
                <c:pt idx="139422">
                  <c:v>9.5924473610000007E-10</c:v>
                </c:pt>
                <c:pt idx="139423">
                  <c:v>1.0864703670000001E-10</c:v>
                </c:pt>
                <c:pt idx="139424">
                  <c:v>6.1123578130000002E-10</c:v>
                </c:pt>
                <c:pt idx="139425">
                  <c:v>1.3118025300000001E-9</c:v>
                </c:pt>
                <c:pt idx="139426">
                  <c:v>7.9389900540000007E-9</c:v>
                </c:pt>
                <c:pt idx="139427">
                  <c:v>1.280988572E-8</c:v>
                </c:pt>
                <c:pt idx="139428">
                  <c:v>4.100942253E-9</c:v>
                </c:pt>
                <c:pt idx="139429">
                  <c:v>6.4413315659999997E-10</c:v>
                </c:pt>
                <c:pt idx="139430">
                  <c:v>2.8701000169999999E-9</c:v>
                </c:pt>
                <c:pt idx="139431">
                  <c:v>2.198586602E-9</c:v>
                </c:pt>
                <c:pt idx="139432">
                  <c:v>1.4662368359999999E-9</c:v>
                </c:pt>
                <c:pt idx="139433">
                  <c:v>4.5290898249999999E-11</c:v>
                </c:pt>
                <c:pt idx="139434">
                  <c:v>2.0000784909999998E-9</c:v>
                </c:pt>
                <c:pt idx="139435">
                  <c:v>8.0113802910000005E-9</c:v>
                </c:pt>
                <c:pt idx="139436">
                  <c:v>2.2562286369999999E-9</c:v>
                </c:pt>
                <c:pt idx="139437">
                  <c:v>1.7626408819999999E-9</c:v>
                </c:pt>
                <c:pt idx="139438">
                  <c:v>1.1476515370000001E-8</c:v>
                </c:pt>
                <c:pt idx="139439">
                  <c:v>3.2611432700000001E-9</c:v>
                </c:pt>
                <c:pt idx="139440">
                  <c:v>7.025963982E-10</c:v>
                </c:pt>
                <c:pt idx="139441">
                  <c:v>3.944867323E-10</c:v>
                </c:pt>
                <c:pt idx="139442">
                  <c:v>4.8961992830000002E-10</c:v>
                </c:pt>
                <c:pt idx="139443">
                  <c:v>2.5737804310000002E-10</c:v>
                </c:pt>
                <c:pt idx="139444">
                  <c:v>5.0776796560000004E-10</c:v>
                </c:pt>
                <c:pt idx="139445">
                  <c:v>9.9158643749999999E-10</c:v>
                </c:pt>
                <c:pt idx="139446">
                  <c:v>8.0382228289999998E-9</c:v>
                </c:pt>
                <c:pt idx="139447">
                  <c:v>7.4975989350000002E-9</c:v>
                </c:pt>
                <c:pt idx="139448">
                  <c:v>6.6638046999999999E-9</c:v>
                </c:pt>
                <c:pt idx="139449">
                  <c:v>3.3817216820000001E-9</c:v>
                </c:pt>
                <c:pt idx="139450">
                  <c:v>4.6729738819999996E-9</c:v>
                </c:pt>
                <c:pt idx="139451">
                  <c:v>5.9721578400000003E-10</c:v>
                </c:pt>
                <c:pt idx="139452">
                  <c:v>2.42312093E-9</c:v>
                </c:pt>
                <c:pt idx="139453">
                  <c:v>1.2205144749999999E-9</c:v>
                </c:pt>
                <c:pt idx="139454">
                  <c:v>1.8053301350000001E-9</c:v>
                </c:pt>
                <c:pt idx="139455">
                  <c:v>1.5011030780000001E-9</c:v>
                </c:pt>
                <c:pt idx="139456">
                  <c:v>4.2780662199999996E-9</c:v>
                </c:pt>
                <c:pt idx="139457">
                  <c:v>2.0175827209999998E-9</c:v>
                </c:pt>
                <c:pt idx="139458">
                  <c:v>1.6489073450000001E-8</c:v>
                </c:pt>
                <c:pt idx="139459">
                  <c:v>5.1678542359999998E-9</c:v>
                </c:pt>
                <c:pt idx="139460">
                  <c:v>8.5907200640000003E-10</c:v>
                </c:pt>
                <c:pt idx="139461">
                  <c:v>9.8316626479999997E-10</c:v>
                </c:pt>
                <c:pt idx="139462">
                  <c:v>8.6896724230000005E-10</c:v>
                </c:pt>
                <c:pt idx="139463">
                  <c:v>4.2429362799999999E-10</c:v>
                </c:pt>
                <c:pt idx="139464">
                  <c:v>3.6546591220000002E-10</c:v>
                </c:pt>
                <c:pt idx="139465">
                  <c:v>3.6323612860000002E-10</c:v>
                </c:pt>
                <c:pt idx="139466">
                  <c:v>2.6111785980000002E-9</c:v>
                </c:pt>
                <c:pt idx="139467">
                  <c:v>1.556684361E-9</c:v>
                </c:pt>
                <c:pt idx="139468">
                  <c:v>4.4816651869999997E-9</c:v>
                </c:pt>
                <c:pt idx="139469">
                  <c:v>6.46909426E-9</c:v>
                </c:pt>
                <c:pt idx="139470">
                  <c:v>1.628266819E-8</c:v>
                </c:pt>
                <c:pt idx="139471">
                  <c:v>6.6948527020000002E-9</c:v>
                </c:pt>
                <c:pt idx="139472">
                  <c:v>1.0636905879999999E-9</c:v>
                </c:pt>
                <c:pt idx="139473">
                  <c:v>2.7358459160000001E-9</c:v>
                </c:pt>
                <c:pt idx="139474">
                  <c:v>1.351251388E-9</c:v>
                </c:pt>
                <c:pt idx="139475">
                  <c:v>4.6840958739999998E-10</c:v>
                </c:pt>
                <c:pt idx="139476">
                  <c:v>4.120042909E-9</c:v>
                </c:pt>
                <c:pt idx="139477">
                  <c:v>5.1283351130000001E-9</c:v>
                </c:pt>
                <c:pt idx="139478">
                  <c:v>2.4421644290000001E-8</c:v>
                </c:pt>
                <c:pt idx="139479">
                  <c:v>1.30847947E-8</c:v>
                </c:pt>
                <c:pt idx="139480">
                  <c:v>6.1361432200000001E-10</c:v>
                </c:pt>
                <c:pt idx="139481">
                  <c:v>3.7053288080000001E-9</c:v>
                </c:pt>
                <c:pt idx="139482">
                  <c:v>1.016668582E-8</c:v>
                </c:pt>
                <c:pt idx="139483">
                  <c:v>7.8534607759999997E-10</c:v>
                </c:pt>
                <c:pt idx="139484">
                  <c:v>1.72437091E-9</c:v>
                </c:pt>
                <c:pt idx="139485">
                  <c:v>1.366023928E-9</c:v>
                </c:pt>
                <c:pt idx="139486">
                  <c:v>7.4200902359999998E-9</c:v>
                </c:pt>
                <c:pt idx="139487">
                  <c:v>3.861389878E-9</c:v>
                </c:pt>
                <c:pt idx="139488">
                  <c:v>2.013058489E-9</c:v>
                </c:pt>
                <c:pt idx="139489">
                  <c:v>1.8711937409999999E-10</c:v>
                </c:pt>
                <c:pt idx="139490">
                  <c:v>1.0176320160000001E-9</c:v>
                </c:pt>
                <c:pt idx="139491">
                  <c:v>2.663115112E-10</c:v>
                </c:pt>
                <c:pt idx="139492">
                  <c:v>2.1312098299999999E-10</c:v>
                </c:pt>
                <c:pt idx="139493">
                  <c:v>3.2591972329999998E-10</c:v>
                </c:pt>
                <c:pt idx="139494">
                  <c:v>2.0737436290000001E-10</c:v>
                </c:pt>
                <c:pt idx="139495">
                  <c:v>6.7462561480000002E-10</c:v>
                </c:pt>
                <c:pt idx="139496">
                  <c:v>2.475545005E-10</c:v>
                </c:pt>
                <c:pt idx="139497">
                  <c:v>9.2563279430000004E-10</c:v>
                </c:pt>
                <c:pt idx="139498">
                  <c:v>1.1133103030000001E-9</c:v>
                </c:pt>
                <c:pt idx="139499">
                  <c:v>1.596814973E-9</c:v>
                </c:pt>
                <c:pt idx="139500">
                  <c:v>1.1494897509999999E-10</c:v>
                </c:pt>
                <c:pt idx="139501">
                  <c:v>7.939363386E-10</c:v>
                </c:pt>
                <c:pt idx="139502">
                  <c:v>2.3295473269999999E-9</c:v>
                </c:pt>
                <c:pt idx="139503">
                  <c:v>9.0593153430000004E-11</c:v>
                </c:pt>
                <c:pt idx="139504">
                  <c:v>6.6455286220000003E-10</c:v>
                </c:pt>
                <c:pt idx="139505">
                  <c:v>6.0870790910000005E-10</c:v>
                </c:pt>
                <c:pt idx="139506">
                  <c:v>1.0545600550000001E-9</c:v>
                </c:pt>
                <c:pt idx="139507">
                  <c:v>2.1557203720000001E-10</c:v>
                </c:pt>
                <c:pt idx="139508">
                  <c:v>2.952771035E-10</c:v>
                </c:pt>
                <c:pt idx="139509">
                  <c:v>1.9734371990000001E-10</c:v>
                </c:pt>
                <c:pt idx="139510">
                  <c:v>6.3969817709999999E-9</c:v>
                </c:pt>
                <c:pt idx="139511">
                  <c:v>1.5575375130000001E-9</c:v>
                </c:pt>
                <c:pt idx="139512">
                  <c:v>3.7870083599999999E-10</c:v>
                </c:pt>
                <c:pt idx="139513">
                  <c:v>5.4199830890000001E-11</c:v>
                </c:pt>
                <c:pt idx="139514">
                  <c:v>3.3760387919999999E-10</c:v>
                </c:pt>
                <c:pt idx="139515">
                  <c:v>6.6805191840000001E-10</c:v>
                </c:pt>
                <c:pt idx="139516">
                  <c:v>5.711950736E-11</c:v>
                </c:pt>
                <c:pt idx="139517">
                  <c:v>5.7094068520000002E-10</c:v>
                </c:pt>
                <c:pt idx="139518">
                  <c:v>1.034278073E-10</c:v>
                </c:pt>
                <c:pt idx="139519">
                  <c:v>3.9100357330000001E-10</c:v>
                </c:pt>
                <c:pt idx="139520">
                  <c:v>3.9181256809999998E-10</c:v>
                </c:pt>
                <c:pt idx="139521">
                  <c:v>1.3974068739999999E-9</c:v>
                </c:pt>
                <c:pt idx="139522">
                  <c:v>1.14309306E-9</c:v>
                </c:pt>
                <c:pt idx="139523">
                  <c:v>2.3622654120000001E-11</c:v>
                </c:pt>
                <c:pt idx="139524">
                  <c:v>1.697065823E-9</c:v>
                </c:pt>
                <c:pt idx="139525">
                  <c:v>2.2328613830000001E-9</c:v>
                </c:pt>
                <c:pt idx="139526">
                  <c:v>7.1195444479999999E-10</c:v>
                </c:pt>
                <c:pt idx="139527">
                  <c:v>9.4831823839999995E-10</c:v>
                </c:pt>
                <c:pt idx="139528">
                  <c:v>5.1875732000000003E-9</c:v>
                </c:pt>
                <c:pt idx="139529">
                  <c:v>8.4509352370000005E-9</c:v>
                </c:pt>
                <c:pt idx="139530">
                  <c:v>1.5499455790000001E-7</c:v>
                </c:pt>
                <c:pt idx="139531">
                  <c:v>9.8734105130000006E-9</c:v>
                </c:pt>
                <c:pt idx="139532">
                  <c:v>1.1268552669999999E-10</c:v>
                </c:pt>
                <c:pt idx="139533">
                  <c:v>1.4117951969999999E-9</c:v>
                </c:pt>
                <c:pt idx="139534">
                  <c:v>1.506084178E-9</c:v>
                </c:pt>
                <c:pt idx="139535">
                  <c:v>2.4161122749999999E-10</c:v>
                </c:pt>
                <c:pt idx="139536">
                  <c:v>2.1960313829999999E-10</c:v>
                </c:pt>
                <c:pt idx="139537">
                  <c:v>3.9232793689999999E-10</c:v>
                </c:pt>
                <c:pt idx="139538">
                  <c:v>5.6060726109999996E-10</c:v>
                </c:pt>
                <c:pt idx="139539">
                  <c:v>1.019998422E-10</c:v>
                </c:pt>
                <c:pt idx="139540">
                  <c:v>1.058521766E-10</c:v>
                </c:pt>
                <c:pt idx="139541">
                  <c:v>6.0381042649999995E-11</c:v>
                </c:pt>
                <c:pt idx="139542">
                  <c:v>2.0460246099999999E-10</c:v>
                </c:pt>
                <c:pt idx="139543">
                  <c:v>4.515320385E-11</c:v>
                </c:pt>
                <c:pt idx="139544">
                  <c:v>8.3251129310000005E-12</c:v>
                </c:pt>
                <c:pt idx="139545">
                  <c:v>2.0409430679999999E-11</c:v>
                </c:pt>
                <c:pt idx="139546">
                  <c:v>2.855424875E-10</c:v>
                </c:pt>
                <c:pt idx="139547">
                  <c:v>1.468071337E-11</c:v>
                </c:pt>
                <c:pt idx="139548">
                  <c:v>1.263658619E-11</c:v>
                </c:pt>
                <c:pt idx="139549">
                  <c:v>1.836282868E-10</c:v>
                </c:pt>
                <c:pt idx="139550">
                  <c:v>5.447916333E-9</c:v>
                </c:pt>
                <c:pt idx="139551">
                  <c:v>1.8321930330000001E-10</c:v>
                </c:pt>
                <c:pt idx="139552">
                  <c:v>3.8961659509999998E-11</c:v>
                </c:pt>
                <c:pt idx="139553">
                  <c:v>5.0713344599999997E-11</c:v>
                </c:pt>
                <c:pt idx="139554">
                  <c:v>1.8899665770000001E-10</c:v>
                </c:pt>
                <c:pt idx="139555">
                  <c:v>7.5269203590000002E-11</c:v>
                </c:pt>
                <c:pt idx="139556">
                  <c:v>1.426407981E-10</c:v>
                </c:pt>
                <c:pt idx="139557">
                  <c:v>2.7733927399999998E-10</c:v>
                </c:pt>
                <c:pt idx="139558">
                  <c:v>2.4905416319999999E-9</c:v>
                </c:pt>
                <c:pt idx="139559">
                  <c:v>4.0223079439999998E-10</c:v>
                </c:pt>
                <c:pt idx="139560">
                  <c:v>6.4837328230000003E-10</c:v>
                </c:pt>
                <c:pt idx="139561">
                  <c:v>3.4318336119999999E-10</c:v>
                </c:pt>
                <c:pt idx="139562">
                  <c:v>2.1869880269999999E-8</c:v>
                </c:pt>
                <c:pt idx="139563">
                  <c:v>2.5783623569999998E-10</c:v>
                </c:pt>
                <c:pt idx="139564">
                  <c:v>6.9076794049999998E-10</c:v>
                </c:pt>
                <c:pt idx="139565">
                  <c:v>8.0043509539999998E-10</c:v>
                </c:pt>
                <c:pt idx="139566">
                  <c:v>7.5337123609999999E-9</c:v>
                </c:pt>
                <c:pt idx="139567">
                  <c:v>4.5919878089999998E-10</c:v>
                </c:pt>
                <c:pt idx="139568">
                  <c:v>1.175694416E-9</c:v>
                </c:pt>
                <c:pt idx="139569">
                  <c:v>7.5624272890000005E-10</c:v>
                </c:pt>
                <c:pt idx="139570">
                  <c:v>1.887615826E-7</c:v>
                </c:pt>
                <c:pt idx="139571">
                  <c:v>1.6151976850000001E-9</c:v>
                </c:pt>
                <c:pt idx="139572">
                  <c:v>4.6401023330000001E-10</c:v>
                </c:pt>
                <c:pt idx="139573">
                  <c:v>2.5310649370000002E-9</c:v>
                </c:pt>
                <c:pt idx="139574">
                  <c:v>4.7530602139999997E-8</c:v>
                </c:pt>
                <c:pt idx="139575">
                  <c:v>5.9098428960000001E-10</c:v>
                </c:pt>
                <c:pt idx="139576">
                  <c:v>6.5311964400000004E-10</c:v>
                </c:pt>
                <c:pt idx="139577">
                  <c:v>7.6484159489999995E-10</c:v>
                </c:pt>
                <c:pt idx="139578">
                  <c:v>1.1200569590000001E-8</c:v>
                </c:pt>
                <c:pt idx="139579">
                  <c:v>3.7161719649999999E-10</c:v>
                </c:pt>
                <c:pt idx="139580">
                  <c:v>3.808894445E-10</c:v>
                </c:pt>
                <c:pt idx="139581">
                  <c:v>1.251236038E-10</c:v>
                </c:pt>
                <c:pt idx="139582">
                  <c:v>3.0703595269999999E-8</c:v>
                </c:pt>
                <c:pt idx="139583">
                  <c:v>1.5663384069999999E-10</c:v>
                </c:pt>
                <c:pt idx="139584">
                  <c:v>8.9336848449999994E-11</c:v>
                </c:pt>
                <c:pt idx="139585">
                  <c:v>6.0783242639999999E-11</c:v>
                </c:pt>
                <c:pt idx="139586">
                  <c:v>3.4267127050000001E-10</c:v>
                </c:pt>
                <c:pt idx="139587">
                  <c:v>1.7169233049999999E-11</c:v>
                </c:pt>
                <c:pt idx="139588">
                  <c:v>5.9607737219999997E-12</c:v>
                </c:pt>
                <c:pt idx="139589">
                  <c:v>9.6579498519999999E-13</c:v>
                </c:pt>
                <c:pt idx="139590">
                  <c:v>4.1319524740000001E-14</c:v>
                </c:pt>
                <c:pt idx="139591">
                  <c:v>1.2954133770000001E-12</c:v>
                </c:pt>
                <c:pt idx="139592">
                  <c:v>3.6146501219999999E-12</c:v>
                </c:pt>
                <c:pt idx="139593">
                  <c:v>4.7895728760000002E-12</c:v>
                </c:pt>
                <c:pt idx="139594">
                  <c:v>3.133483911E-10</c:v>
                </c:pt>
                <c:pt idx="139595">
                  <c:v>3.228019447E-12</c:v>
                </c:pt>
                <c:pt idx="139596">
                  <c:v>2.6179457380000001E-12</c:v>
                </c:pt>
                <c:pt idx="139597">
                  <c:v>1.8207802450000001E-12</c:v>
                </c:pt>
                <c:pt idx="139598">
                  <c:v>6.9541153210000001E-13</c:v>
                </c:pt>
                <c:pt idx="139599">
                  <c:v>3.0622301970000002E-12</c:v>
                </c:pt>
                <c:pt idx="139600">
                  <c:v>6.9386464880000001E-12</c:v>
                </c:pt>
                <c:pt idx="139601">
                  <c:v>4.6790671459999999E-11</c:v>
                </c:pt>
                <c:pt idx="139602">
                  <c:v>1.2893275339999999E-8</c:v>
                </c:pt>
                <c:pt idx="139603">
                  <c:v>2.3291304469999999E-10</c:v>
                </c:pt>
                <c:pt idx="139604">
                  <c:v>1.932726618E-10</c:v>
                </c:pt>
                <c:pt idx="139605">
                  <c:v>5.504350842E-11</c:v>
                </c:pt>
                <c:pt idx="139606">
                  <c:v>9.9975342029999992E-10</c:v>
                </c:pt>
                <c:pt idx="139607">
                  <c:v>4.0953169499999998E-10</c:v>
                </c:pt>
                <c:pt idx="139608">
                  <c:v>3.3468441270000001E-10</c:v>
                </c:pt>
                <c:pt idx="139609">
                  <c:v>2.2074606100000001E-10</c:v>
                </c:pt>
                <c:pt idx="139610">
                  <c:v>1.637516833E-8</c:v>
                </c:pt>
                <c:pt idx="139611">
                  <c:v>1.5721206190000001E-9</c:v>
                </c:pt>
                <c:pt idx="139612">
                  <c:v>1.5505767299999999E-9</c:v>
                </c:pt>
                <c:pt idx="139613">
                  <c:v>2.7384358669999999E-10</c:v>
                </c:pt>
                <c:pt idx="139614">
                  <c:v>5.2758054009999997E-8</c:v>
                </c:pt>
                <c:pt idx="139615">
                  <c:v>3.4372454020000001E-10</c:v>
                </c:pt>
                <c:pt idx="139616">
                  <c:v>2.7566149899999997E-10</c:v>
                </c:pt>
                <c:pt idx="139617">
                  <c:v>5.1854607019999997E-10</c:v>
                </c:pt>
                <c:pt idx="139618">
                  <c:v>5.6340308589999998E-9</c:v>
                </c:pt>
                <c:pt idx="139619">
                  <c:v>4.0861947050000002E-10</c:v>
                </c:pt>
                <c:pt idx="139620">
                  <c:v>1.096617252E-10</c:v>
                </c:pt>
                <c:pt idx="139621">
                  <c:v>4.4739973340000001E-9</c:v>
                </c:pt>
                <c:pt idx="139622">
                  <c:v>2.4101286790000002E-7</c:v>
                </c:pt>
                <c:pt idx="139623">
                  <c:v>5.8643851369999997E-9</c:v>
                </c:pt>
                <c:pt idx="139624">
                  <c:v>3.5749739750000001E-9</c:v>
                </c:pt>
                <c:pt idx="139625">
                  <c:v>5.1962358780000002E-10</c:v>
                </c:pt>
                <c:pt idx="139626">
                  <c:v>7.969793157E-9</c:v>
                </c:pt>
                <c:pt idx="139627">
                  <c:v>5.4180683980000003E-10</c:v>
                </c:pt>
                <c:pt idx="139628">
                  <c:v>5.6578898779999996E-10</c:v>
                </c:pt>
                <c:pt idx="139629">
                  <c:v>3.1962103979999999E-11</c:v>
                </c:pt>
                <c:pt idx="139630">
                  <c:v>1.328600972E-9</c:v>
                </c:pt>
                <c:pt idx="139631">
                  <c:v>3.2344385090000002E-10</c:v>
                </c:pt>
                <c:pt idx="139632">
                  <c:v>3.6506633570000001E-10</c:v>
                </c:pt>
                <c:pt idx="139633">
                  <c:v>7.3723422480000001E-11</c:v>
                </c:pt>
                <c:pt idx="139634">
                  <c:v>1.430789106E-9</c:v>
                </c:pt>
                <c:pt idx="139635">
                  <c:v>8.8793027679999998E-11</c:v>
                </c:pt>
                <c:pt idx="139636">
                  <c:v>6.9609754529999996E-11</c:v>
                </c:pt>
                <c:pt idx="139637">
                  <c:v>5.864413131E-11</c:v>
                </c:pt>
                <c:pt idx="139638">
                  <c:v>4.8320603560000002E-11</c:v>
                </c:pt>
                <c:pt idx="139639">
                  <c:v>6.7293213670000006E-11</c:v>
                </c:pt>
                <c:pt idx="139640">
                  <c:v>6.7594122300000001E-11</c:v>
                </c:pt>
                <c:pt idx="139641">
                  <c:v>6.7845045100000003E-11</c:v>
                </c:pt>
                <c:pt idx="139642">
                  <c:v>7.1635707790000002E-11</c:v>
                </c:pt>
                <c:pt idx="139643">
                  <c:v>1.0374105780000001E-10</c:v>
                </c:pt>
                <c:pt idx="139644">
                  <c:v>1.602605273E-10</c:v>
                </c:pt>
                <c:pt idx="139645">
                  <c:v>4.2179812369999999E-11</c:v>
                </c:pt>
                <c:pt idx="139646">
                  <c:v>9.192685177E-10</c:v>
                </c:pt>
                <c:pt idx="139647">
                  <c:v>1.8027382700000001E-10</c:v>
                </c:pt>
                <c:pt idx="139648">
                  <c:v>2.6153882159999997E-10</c:v>
                </c:pt>
                <c:pt idx="139649">
                  <c:v>6.7536682639999997E-11</c:v>
                </c:pt>
                <c:pt idx="139650">
                  <c:v>9.5399549930000009E-10</c:v>
                </c:pt>
                <c:pt idx="139651">
                  <c:v>4.854879909E-10</c:v>
                </c:pt>
                <c:pt idx="139652">
                  <c:v>4.557322473E-10</c:v>
                </c:pt>
                <c:pt idx="139653">
                  <c:v>4.0160743090000001E-10</c:v>
                </c:pt>
                <c:pt idx="139654">
                  <c:v>1.5585115819999999E-9</c:v>
                </c:pt>
                <c:pt idx="139655">
                  <c:v>8.7208173189999996E-10</c:v>
                </c:pt>
                <c:pt idx="139656">
                  <c:v>5.5386888379999995E-10</c:v>
                </c:pt>
                <c:pt idx="139657">
                  <c:v>2.448894281E-9</c:v>
                </c:pt>
                <c:pt idx="139658">
                  <c:v>7.9560668020000003E-9</c:v>
                </c:pt>
                <c:pt idx="139659">
                  <c:v>2.0222879470000002E-9</c:v>
                </c:pt>
                <c:pt idx="139660">
                  <c:v>6.7534768819999998E-10</c:v>
                </c:pt>
                <c:pt idx="139661">
                  <c:v>1.336957289E-8</c:v>
                </c:pt>
                <c:pt idx="139662">
                  <c:v>1.775110779E-7</c:v>
                </c:pt>
                <c:pt idx="139663">
                  <c:v>2.5810888880000002E-8</c:v>
                </c:pt>
                <c:pt idx="139664">
                  <c:v>1.6515998940000001E-8</c:v>
                </c:pt>
                <c:pt idx="139665">
                  <c:v>1.9184864129999999E-8</c:v>
                </c:pt>
                <c:pt idx="139666">
                  <c:v>9.1860849200000003E-8</c:v>
                </c:pt>
                <c:pt idx="139667">
                  <c:v>1.2642880620000001E-10</c:v>
                </c:pt>
                <c:pt idx="139668">
                  <c:v>4.2505655840000001E-10</c:v>
                </c:pt>
                <c:pt idx="139669">
                  <c:v>1.05916133E-9</c:v>
                </c:pt>
                <c:pt idx="139670">
                  <c:v>9.4631338119999999E-9</c:v>
                </c:pt>
                <c:pt idx="139671">
                  <c:v>2.1739743380000001E-10</c:v>
                </c:pt>
                <c:pt idx="139672">
                  <c:v>3.4214336340000002E-10</c:v>
                </c:pt>
                <c:pt idx="139673">
                  <c:v>2.6061755489999999E-9</c:v>
                </c:pt>
                <c:pt idx="139674">
                  <c:v>9.0374767390000007E-9</c:v>
                </c:pt>
                <c:pt idx="139675">
                  <c:v>8.8031413200000002E-10</c:v>
                </c:pt>
                <c:pt idx="139676">
                  <c:v>4.3224036589999998E-11</c:v>
                </c:pt>
                <c:pt idx="139677">
                  <c:v>4.8298979479999995E-10</c:v>
                </c:pt>
                <c:pt idx="139678">
                  <c:v>2.4177970719999999E-9</c:v>
                </c:pt>
                <c:pt idx="139679">
                  <c:v>1.0165921260000001E-10</c:v>
                </c:pt>
                <c:pt idx="139680">
                  <c:v>3.6316681330000003E-11</c:v>
                </c:pt>
                <c:pt idx="139681">
                  <c:v>1.493449344E-10</c:v>
                </c:pt>
                <c:pt idx="139682">
                  <c:v>2.3780253539999998E-9</c:v>
                </c:pt>
                <c:pt idx="139683">
                  <c:v>9.2561942090000005E-12</c:v>
                </c:pt>
                <c:pt idx="139684">
                  <c:v>1.8694383599999999E-10</c:v>
                </c:pt>
                <c:pt idx="139685">
                  <c:v>3.5646123550000002E-10</c:v>
                </c:pt>
                <c:pt idx="139686">
                  <c:v>2.0299926779999999E-10</c:v>
                </c:pt>
                <c:pt idx="139687">
                  <c:v>1.7949024270000001E-10</c:v>
                </c:pt>
                <c:pt idx="139688">
                  <c:v>1.8857534219999999E-10</c:v>
                </c:pt>
                <c:pt idx="139689">
                  <c:v>1.861511844E-10</c:v>
                </c:pt>
                <c:pt idx="139690">
                  <c:v>2.3057125990000001E-10</c:v>
                </c:pt>
                <c:pt idx="139691">
                  <c:v>1.7921773220000001E-10</c:v>
                </c:pt>
                <c:pt idx="139692">
                  <c:v>1.2825342779999999E-10</c:v>
                </c:pt>
                <c:pt idx="139693">
                  <c:v>3.2616786690000003E-11</c:v>
                </c:pt>
                <c:pt idx="139694">
                  <c:v>9.0529150580000004E-10</c:v>
                </c:pt>
                <c:pt idx="139695">
                  <c:v>2.6502091069999999E-10</c:v>
                </c:pt>
                <c:pt idx="139696">
                  <c:v>8.7912817160000001E-10</c:v>
                </c:pt>
                <c:pt idx="139697">
                  <c:v>2.207921592E-10</c:v>
                </c:pt>
                <c:pt idx="139698">
                  <c:v>1.19038089E-9</c:v>
                </c:pt>
                <c:pt idx="139699">
                  <c:v>6.4346057820000005E-10</c:v>
                </c:pt>
                <c:pt idx="139700">
                  <c:v>1.1949282130000001E-9</c:v>
                </c:pt>
                <c:pt idx="139701">
                  <c:v>4.1874680050000001E-10</c:v>
                </c:pt>
                <c:pt idx="139702">
                  <c:v>8.6425615420000005E-9</c:v>
                </c:pt>
                <c:pt idx="139703">
                  <c:v>9.0860448489999995E-9</c:v>
                </c:pt>
                <c:pt idx="139704">
                  <c:v>1.4802548580000001E-8</c:v>
                </c:pt>
                <c:pt idx="139705">
                  <c:v>3.4824140020000003E-8</c:v>
                </c:pt>
                <c:pt idx="139706">
                  <c:v>9.5467471360000006E-8</c:v>
                </c:pt>
                <c:pt idx="139707">
                  <c:v>8.8328602150000003E-10</c:v>
                </c:pt>
                <c:pt idx="139708">
                  <c:v>1.7379903310000001E-9</c:v>
                </c:pt>
                <c:pt idx="139709">
                  <c:v>3.8604421729999999E-9</c:v>
                </c:pt>
                <c:pt idx="139710">
                  <c:v>4.0816318980000004E-9</c:v>
                </c:pt>
                <c:pt idx="139711">
                  <c:v>6.0387067220000005E-10</c:v>
                </c:pt>
                <c:pt idx="139712">
                  <c:v>2.649161286E-9</c:v>
                </c:pt>
                <c:pt idx="139713">
                  <c:v>3.0167625090000002E-8</c:v>
                </c:pt>
                <c:pt idx="139714">
                  <c:v>5.4385991199999999E-8</c:v>
                </c:pt>
                <c:pt idx="139715">
                  <c:v>1.9190645590000001E-8</c:v>
                </c:pt>
                <c:pt idx="139716">
                  <c:v>1.050169044E-8</c:v>
                </c:pt>
                <c:pt idx="139717">
                  <c:v>7.3088563560000001E-9</c:v>
                </c:pt>
                <c:pt idx="139718">
                  <c:v>4.2405380219999997E-9</c:v>
                </c:pt>
                <c:pt idx="139719">
                  <c:v>2.5801912659999998E-9</c:v>
                </c:pt>
                <c:pt idx="139720">
                  <c:v>1.7759577089999999E-9</c:v>
                </c:pt>
                <c:pt idx="139721">
                  <c:v>7.5526258609999995E-10</c:v>
                </c:pt>
                <c:pt idx="139722">
                  <c:v>8.9333973959999998E-10</c:v>
                </c:pt>
                <c:pt idx="139723">
                  <c:v>3.307395346E-9</c:v>
                </c:pt>
                <c:pt idx="139724">
                  <c:v>1.5832207460000001E-9</c:v>
                </c:pt>
                <c:pt idx="139725">
                  <c:v>3.8748859769999999E-9</c:v>
                </c:pt>
                <c:pt idx="139726">
                  <c:v>3.3241313279999998E-9</c:v>
                </c:pt>
                <c:pt idx="139727">
                  <c:v>3.0407815439999999E-10</c:v>
                </c:pt>
                <c:pt idx="139728">
                  <c:v>5.4333692759999995E-10</c:v>
                </c:pt>
                <c:pt idx="139729">
                  <c:v>4.9130752630000002E-10</c:v>
                </c:pt>
                <c:pt idx="139730">
                  <c:v>2.3735934210000003E-10</c:v>
                </c:pt>
                <c:pt idx="139731">
                  <c:v>2.3897660490000003E-10</c:v>
                </c:pt>
                <c:pt idx="139732">
                  <c:v>2.1104237500000001E-10</c:v>
                </c:pt>
                <c:pt idx="139733">
                  <c:v>2.2968293679999999E-10</c:v>
                </c:pt>
                <c:pt idx="139734">
                  <c:v>9.4494663680000003E-12</c:v>
                </c:pt>
                <c:pt idx="139735">
                  <c:v>3.3182734979999999E-10</c:v>
                </c:pt>
                <c:pt idx="139736">
                  <c:v>5.3722803930000003E-10</c:v>
                </c:pt>
                <c:pt idx="139737">
                  <c:v>1.974936812E-10</c:v>
                </c:pt>
                <c:pt idx="139738">
                  <c:v>3.0194933489999998E-10</c:v>
                </c:pt>
                <c:pt idx="139739">
                  <c:v>2.4297398159999999E-10</c:v>
                </c:pt>
                <c:pt idx="139740">
                  <c:v>1.676970191E-10</c:v>
                </c:pt>
                <c:pt idx="139741">
                  <c:v>4.5227371149999998E-10</c:v>
                </c:pt>
                <c:pt idx="139742">
                  <c:v>3.444966238E-10</c:v>
                </c:pt>
                <c:pt idx="139743">
                  <c:v>2.2138936440000001E-10</c:v>
                </c:pt>
                <c:pt idx="139744">
                  <c:v>8.4069216660000005E-11</c:v>
                </c:pt>
                <c:pt idx="139745">
                  <c:v>5.1877097080000003E-9</c:v>
                </c:pt>
                <c:pt idx="139746">
                  <c:v>5.1782820680000001E-9</c:v>
                </c:pt>
                <c:pt idx="139747">
                  <c:v>1.108095058E-9</c:v>
                </c:pt>
                <c:pt idx="139748">
                  <c:v>7.8394156219999996E-10</c:v>
                </c:pt>
                <c:pt idx="139749">
                  <c:v>2.8028246859999999E-9</c:v>
                </c:pt>
                <c:pt idx="139750">
                  <c:v>2.4471115689999999E-9</c:v>
                </c:pt>
                <c:pt idx="139751">
                  <c:v>5.4274960029999999E-10</c:v>
                </c:pt>
                <c:pt idx="139752">
                  <c:v>3.7993899479999998E-10</c:v>
                </c:pt>
                <c:pt idx="139753">
                  <c:v>1.247448393E-8</c:v>
                </c:pt>
                <c:pt idx="139754">
                  <c:v>2.7756796810000001E-8</c:v>
                </c:pt>
                <c:pt idx="139755">
                  <c:v>1.483181269E-8</c:v>
                </c:pt>
                <c:pt idx="139756">
                  <c:v>2.213619099E-8</c:v>
                </c:pt>
                <c:pt idx="139757">
                  <c:v>1.06300171E-7</c:v>
                </c:pt>
                <c:pt idx="139758">
                  <c:v>4.1085684470000001E-8</c:v>
                </c:pt>
                <c:pt idx="139759">
                  <c:v>6.8183804029999995E-10</c:v>
                </c:pt>
                <c:pt idx="139760">
                  <c:v>1.167351805E-9</c:v>
                </c:pt>
                <c:pt idx="139761">
                  <c:v>2.2432923159999998E-9</c:v>
                </c:pt>
                <c:pt idx="139762">
                  <c:v>3.9715027299999997E-9</c:v>
                </c:pt>
                <c:pt idx="139763">
                  <c:v>4.0900994049999998E-10</c:v>
                </c:pt>
                <c:pt idx="139764">
                  <c:v>1.775828565E-9</c:v>
                </c:pt>
                <c:pt idx="139765">
                  <c:v>3.3158103789999998E-9</c:v>
                </c:pt>
                <c:pt idx="139766">
                  <c:v>4.6263231800000003E-9</c:v>
                </c:pt>
                <c:pt idx="139767">
                  <c:v>2.1388514320000001E-11</c:v>
                </c:pt>
                <c:pt idx="139768">
                  <c:v>7.3292633379999997E-10</c:v>
                </c:pt>
                <c:pt idx="139769">
                  <c:v>1.8445416019999999E-9</c:v>
                </c:pt>
                <c:pt idx="139770">
                  <c:v>1.591088337E-11</c:v>
                </c:pt>
                <c:pt idx="139771">
                  <c:v>4.7069067580000004E-10</c:v>
                </c:pt>
                <c:pt idx="139772">
                  <c:v>5.0392510309999999E-10</c:v>
                </c:pt>
                <c:pt idx="139773">
                  <c:v>6.1212696490000003E-10</c:v>
                </c:pt>
                <c:pt idx="139774">
                  <c:v>6.6270502090000004E-11</c:v>
                </c:pt>
                <c:pt idx="139775">
                  <c:v>3.016084595E-10</c:v>
                </c:pt>
                <c:pt idx="139776">
                  <c:v>1.4762803519999999E-10</c:v>
                </c:pt>
                <c:pt idx="139777">
                  <c:v>1.6334539079999999E-9</c:v>
                </c:pt>
                <c:pt idx="139778">
                  <c:v>4.8184901570000004E-10</c:v>
                </c:pt>
                <c:pt idx="139779">
                  <c:v>3.9269128829999999E-10</c:v>
                </c:pt>
                <c:pt idx="139780">
                  <c:v>8.8876307360000003E-11</c:v>
                </c:pt>
                <c:pt idx="139781">
                  <c:v>2.1853427340000001E-10</c:v>
                </c:pt>
                <c:pt idx="139782">
                  <c:v>2.8496872549999998E-10</c:v>
                </c:pt>
                <c:pt idx="139783">
                  <c:v>1.4108751359999999E-10</c:v>
                </c:pt>
                <c:pt idx="139784">
                  <c:v>3.903497204E-11</c:v>
                </c:pt>
                <c:pt idx="139785">
                  <c:v>1.292853063E-10</c:v>
                </c:pt>
                <c:pt idx="139786">
                  <c:v>2.0455866159999999E-10</c:v>
                </c:pt>
                <c:pt idx="139787">
                  <c:v>1.264864943E-10</c:v>
                </c:pt>
                <c:pt idx="139788">
                  <c:v>1.70249127E-10</c:v>
                </c:pt>
                <c:pt idx="139789">
                  <c:v>2.1073779479999999E-10</c:v>
                </c:pt>
                <c:pt idx="139790">
                  <c:v>2.0220660209999999E-10</c:v>
                </c:pt>
                <c:pt idx="139791">
                  <c:v>4.945894829E-10</c:v>
                </c:pt>
                <c:pt idx="139792">
                  <c:v>3.7181531450000001E-10</c:v>
                </c:pt>
                <c:pt idx="139793">
                  <c:v>3.468765088E-10</c:v>
                </c:pt>
                <c:pt idx="139794">
                  <c:v>1.272071662E-9</c:v>
                </c:pt>
                <c:pt idx="139795">
                  <c:v>2.668453089E-9</c:v>
                </c:pt>
                <c:pt idx="139796">
                  <c:v>2.5849500270000002E-9</c:v>
                </c:pt>
                <c:pt idx="139797">
                  <c:v>6.9089912610000005E-8</c:v>
                </c:pt>
                <c:pt idx="139798">
                  <c:v>1.179488848E-8</c:v>
                </c:pt>
                <c:pt idx="139799">
                  <c:v>2.306572601E-9</c:v>
                </c:pt>
                <c:pt idx="139800">
                  <c:v>3.9130494620000002E-9</c:v>
                </c:pt>
                <c:pt idx="139801">
                  <c:v>2.4130127779999998E-9</c:v>
                </c:pt>
                <c:pt idx="139802">
                  <c:v>2.5335666040000001E-11</c:v>
                </c:pt>
                <c:pt idx="139803">
                  <c:v>1.2965488250000001E-9</c:v>
                </c:pt>
                <c:pt idx="139804">
                  <c:v>2.0108546050000001E-9</c:v>
                </c:pt>
                <c:pt idx="139805">
                  <c:v>4.2825849529999999E-9</c:v>
                </c:pt>
                <c:pt idx="139806">
                  <c:v>1.5819833829999999E-9</c:v>
                </c:pt>
                <c:pt idx="139807">
                  <c:v>1.806045877E-9</c:v>
                </c:pt>
                <c:pt idx="139808">
                  <c:v>7.0941794430000002E-10</c:v>
                </c:pt>
                <c:pt idx="139809">
                  <c:v>4.4448413110000001E-9</c:v>
                </c:pt>
                <c:pt idx="139810">
                  <c:v>5.0429900669999999E-11</c:v>
                </c:pt>
                <c:pt idx="139811">
                  <c:v>6.1294739899999999E-10</c:v>
                </c:pt>
                <c:pt idx="139812">
                  <c:v>2.4980143840000001E-10</c:v>
                </c:pt>
                <c:pt idx="139813">
                  <c:v>1.180037004E-9</c:v>
                </c:pt>
                <c:pt idx="139814">
                  <c:v>1.505226319E-10</c:v>
                </c:pt>
                <c:pt idx="139815">
                  <c:v>2.468940494E-10</c:v>
                </c:pt>
                <c:pt idx="139816">
                  <c:v>5.8299691950000001E-10</c:v>
                </c:pt>
                <c:pt idx="139817">
                  <c:v>1.2310483909999999E-8</c:v>
                </c:pt>
                <c:pt idx="139818">
                  <c:v>7.0123416790000001E-10</c:v>
                </c:pt>
                <c:pt idx="139819">
                  <c:v>1.4844145220000001E-10</c:v>
                </c:pt>
                <c:pt idx="139820">
                  <c:v>7.6418275030000004E-11</c:v>
                </c:pt>
                <c:pt idx="139821">
                  <c:v>2.5744597510000002E-10</c:v>
                </c:pt>
                <c:pt idx="139822">
                  <c:v>1.3046643829999999E-10</c:v>
                </c:pt>
                <c:pt idx="139823">
                  <c:v>2.2961170970000001E-10</c:v>
                </c:pt>
                <c:pt idx="139824">
                  <c:v>3.9727842630000001E-10</c:v>
                </c:pt>
                <c:pt idx="139825">
                  <c:v>1.3348808859999999E-9</c:v>
                </c:pt>
                <c:pt idx="139826">
                  <c:v>5.578062494E-10</c:v>
                </c:pt>
                <c:pt idx="139827">
                  <c:v>6.4963693019999998E-10</c:v>
                </c:pt>
                <c:pt idx="139828">
                  <c:v>1.9479307580000001E-10</c:v>
                </c:pt>
                <c:pt idx="139829">
                  <c:v>4.2539294840000004E-9</c:v>
                </c:pt>
                <c:pt idx="139830">
                  <c:v>2.4395766219999999E-11</c:v>
                </c:pt>
                <c:pt idx="139831">
                  <c:v>2.9851490090000001E-10</c:v>
                </c:pt>
                <c:pt idx="139832">
                  <c:v>1.5672974580000001E-10</c:v>
                </c:pt>
                <c:pt idx="139833">
                  <c:v>4.5395557810000001E-10</c:v>
                </c:pt>
                <c:pt idx="139834">
                  <c:v>5.7536508519999999E-11</c:v>
                </c:pt>
                <c:pt idx="139835">
                  <c:v>1.186966354E-10</c:v>
                </c:pt>
                <c:pt idx="139836">
                  <c:v>1.403492179E-11</c:v>
                </c:pt>
                <c:pt idx="139837">
                  <c:v>2.9950655650000001E-10</c:v>
                </c:pt>
                <c:pt idx="139838">
                  <c:v>9.5520392909999994E-11</c:v>
                </c:pt>
                <c:pt idx="139839">
                  <c:v>1.561148853E-11</c:v>
                </c:pt>
                <c:pt idx="139840">
                  <c:v>2.2174175369999999E-10</c:v>
                </c:pt>
                <c:pt idx="139841">
                  <c:v>2.976680856E-9</c:v>
                </c:pt>
                <c:pt idx="139842">
                  <c:v>1.46225242E-10</c:v>
                </c:pt>
                <c:pt idx="139843">
                  <c:v>2.8732045709999998E-10</c:v>
                </c:pt>
                <c:pt idx="139844">
                  <c:v>5.819720981E-10</c:v>
                </c:pt>
                <c:pt idx="139845">
                  <c:v>4.3091041080000004E-9</c:v>
                </c:pt>
                <c:pt idx="139846">
                  <c:v>7.316982296E-10</c:v>
                </c:pt>
                <c:pt idx="139847">
                  <c:v>1.318731477E-9</c:v>
                </c:pt>
                <c:pt idx="139848">
                  <c:v>9.106494152E-10</c:v>
                </c:pt>
                <c:pt idx="139849">
                  <c:v>4.3934357720000001E-8</c:v>
                </c:pt>
                <c:pt idx="139850">
                  <c:v>7.2907622600000001E-10</c:v>
                </c:pt>
                <c:pt idx="139851">
                  <c:v>5.0555614569999999E-10</c:v>
                </c:pt>
                <c:pt idx="139852">
                  <c:v>9.8862619770000007E-10</c:v>
                </c:pt>
                <c:pt idx="139853">
                  <c:v>1.969681884E-9</c:v>
                </c:pt>
                <c:pt idx="139854">
                  <c:v>3.0561879130000001E-10</c:v>
                </c:pt>
                <c:pt idx="139855">
                  <c:v>5.9291160239999999E-10</c:v>
                </c:pt>
                <c:pt idx="139856">
                  <c:v>4.3689200199999998E-10</c:v>
                </c:pt>
                <c:pt idx="139857">
                  <c:v>1.6402008190000001E-8</c:v>
                </c:pt>
                <c:pt idx="139858">
                  <c:v>2.5773607960000001E-10</c:v>
                </c:pt>
                <c:pt idx="139859">
                  <c:v>2.0794401429999999E-10</c:v>
                </c:pt>
                <c:pt idx="139860">
                  <c:v>5.8295635079999997E-10</c:v>
                </c:pt>
                <c:pt idx="139861">
                  <c:v>4.0645023779999997E-9</c:v>
                </c:pt>
                <c:pt idx="139862">
                  <c:v>1.105399685E-10</c:v>
                </c:pt>
                <c:pt idx="139863">
                  <c:v>5.3125023399999998E-11</c:v>
                </c:pt>
                <c:pt idx="139864">
                  <c:v>2.044826941E-11</c:v>
                </c:pt>
                <c:pt idx="139865">
                  <c:v>2.29325892E-11</c:v>
                </c:pt>
                <c:pt idx="139866">
                  <c:v>7.2104244620000001E-12</c:v>
                </c:pt>
                <c:pt idx="139867">
                  <c:v>4.2795734840000002E-11</c:v>
                </c:pt>
                <c:pt idx="139868">
                  <c:v>6.1703902290000005E-11</c:v>
                </c:pt>
                <c:pt idx="139869">
                  <c:v>1.5532910080000001E-8</c:v>
                </c:pt>
                <c:pt idx="139870">
                  <c:v>1.6121466909999999E-10</c:v>
                </c:pt>
                <c:pt idx="139871">
                  <c:v>9.4311573109999995E-11</c:v>
                </c:pt>
                <c:pt idx="139872">
                  <c:v>2.866235284E-10</c:v>
                </c:pt>
                <c:pt idx="139873">
                  <c:v>5.8638640439999998E-10</c:v>
                </c:pt>
                <c:pt idx="139874">
                  <c:v>1.8509518049999999E-10</c:v>
                </c:pt>
                <c:pt idx="139875">
                  <c:v>2.1489424370000001E-10</c:v>
                </c:pt>
                <c:pt idx="139876">
                  <c:v>2.4392059000000001E-10</c:v>
                </c:pt>
                <c:pt idx="139877">
                  <c:v>3.743369681E-9</c:v>
                </c:pt>
                <c:pt idx="139878">
                  <c:v>1.940260107E-10</c:v>
                </c:pt>
                <c:pt idx="139879">
                  <c:v>1.7087455560000001E-10</c:v>
                </c:pt>
                <c:pt idx="139880">
                  <c:v>2.466411766E-10</c:v>
                </c:pt>
                <c:pt idx="139881">
                  <c:v>5.5226130039999997E-9</c:v>
                </c:pt>
                <c:pt idx="139882">
                  <c:v>8.930249573E-11</c:v>
                </c:pt>
                <c:pt idx="139883">
                  <c:v>5.9284454309999997E-11</c:v>
                </c:pt>
                <c:pt idx="139884">
                  <c:v>3.1469650239999999E-11</c:v>
                </c:pt>
                <c:pt idx="139885">
                  <c:v>6.2058799639999994E-11</c:v>
                </c:pt>
                <c:pt idx="139886">
                  <c:v>4.0809223769999996E-12</c:v>
                </c:pt>
                <c:pt idx="139887">
                  <c:v>1.3029774340000001E-15</c:v>
                </c:pt>
                <c:pt idx="139888">
                  <c:v>2.6709261029999999E-12</c:v>
                </c:pt>
                <c:pt idx="139889">
                  <c:v>4.1229635520000002E-9</c:v>
                </c:pt>
                <c:pt idx="139890">
                  <c:v>6.9303478879999998E-11</c:v>
                </c:pt>
                <c:pt idx="139891">
                  <c:v>8.9283469109999997E-11</c:v>
                </c:pt>
                <c:pt idx="139892">
                  <c:v>7.3435881959999996E-11</c:v>
                </c:pt>
                <c:pt idx="139893">
                  <c:v>1.629426744E-9</c:v>
                </c:pt>
                <c:pt idx="139894">
                  <c:v>1.690773544E-10</c:v>
                </c:pt>
                <c:pt idx="139895">
                  <c:v>1.7743736690000001E-10</c:v>
                </c:pt>
                <c:pt idx="139896">
                  <c:v>1.351686917E-10</c:v>
                </c:pt>
                <c:pt idx="139897">
                  <c:v>8.9266133990000004E-10</c:v>
                </c:pt>
                <c:pt idx="139898">
                  <c:v>2.8975752160000001E-10</c:v>
                </c:pt>
                <c:pt idx="139899">
                  <c:v>2.312662488E-10</c:v>
                </c:pt>
                <c:pt idx="139900">
                  <c:v>9.839459884E-11</c:v>
                </c:pt>
                <c:pt idx="139901">
                  <c:v>3.3669994439999998E-9</c:v>
                </c:pt>
                <c:pt idx="139902">
                  <c:v>1.183422522E-10</c:v>
                </c:pt>
                <c:pt idx="139903">
                  <c:v>9.1621417159999995E-11</c:v>
                </c:pt>
                <c:pt idx="139904">
                  <c:v>1.102895348E-10</c:v>
                </c:pt>
                <c:pt idx="139905">
                  <c:v>5.9492112749999996E-10</c:v>
                </c:pt>
                <c:pt idx="139906">
                  <c:v>4.2571987320000001E-11</c:v>
                </c:pt>
                <c:pt idx="139907">
                  <c:v>2.2267278670000001E-11</c:v>
                </c:pt>
                <c:pt idx="139908">
                  <c:v>3.9280777980000003E-11</c:v>
                </c:pt>
                <c:pt idx="139909">
                  <c:v>1.842539587E-10</c:v>
                </c:pt>
                <c:pt idx="139910">
                  <c:v>3.6678613209999997E-11</c:v>
                </c:pt>
                <c:pt idx="139911">
                  <c:v>1.231220782E-10</c:v>
                </c:pt>
                <c:pt idx="139912">
                  <c:v>4.6212524429999997E-11</c:v>
                </c:pt>
                <c:pt idx="139913">
                  <c:v>3.929403636E-9</c:v>
                </c:pt>
                <c:pt idx="139914">
                  <c:v>1.4665642319999999E-10</c:v>
                </c:pt>
                <c:pt idx="139915">
                  <c:v>2.4622726859999999E-10</c:v>
                </c:pt>
                <c:pt idx="139916">
                  <c:v>9.0632386500000006E-11</c:v>
                </c:pt>
                <c:pt idx="139917">
                  <c:v>2.6504157630000002E-9</c:v>
                </c:pt>
                <c:pt idx="139918">
                  <c:v>3.8915774470000001E-10</c:v>
                </c:pt>
                <c:pt idx="139919">
                  <c:v>3.9411963790000001E-10</c:v>
                </c:pt>
                <c:pt idx="139920">
                  <c:v>3.2211365499999998E-10</c:v>
                </c:pt>
                <c:pt idx="139921">
                  <c:v>1.9031638139999999E-9</c:v>
                </c:pt>
                <c:pt idx="139922">
                  <c:v>6.229267676E-10</c:v>
                </c:pt>
                <c:pt idx="139923">
                  <c:v>4.2802046130000002E-10</c:v>
                </c:pt>
                <c:pt idx="139924">
                  <c:v>7.0467733489999997E-10</c:v>
                </c:pt>
                <c:pt idx="139925">
                  <c:v>3.9933889700000002E-9</c:v>
                </c:pt>
                <c:pt idx="139926">
                  <c:v>7.3828759890000002E-10</c:v>
                </c:pt>
                <c:pt idx="139927">
                  <c:v>3.2278306690000001E-10</c:v>
                </c:pt>
                <c:pt idx="139928">
                  <c:v>1.5720855620000001E-9</c:v>
                </c:pt>
                <c:pt idx="139929">
                  <c:v>3.601933211E-8</c:v>
                </c:pt>
                <c:pt idx="139930">
                  <c:v>2.4169871999999999E-9</c:v>
                </c:pt>
                <c:pt idx="139931">
                  <c:v>8.9157065860000002E-10</c:v>
                </c:pt>
                <c:pt idx="139932">
                  <c:v>1.7664524709999999E-10</c:v>
                </c:pt>
                <c:pt idx="139933">
                  <c:v>4.3991542729999999E-9</c:v>
                </c:pt>
                <c:pt idx="139934">
                  <c:v>6.6458731690000004E-11</c:v>
                </c:pt>
                <c:pt idx="139935">
                  <c:v>6.5737300860000001E-11</c:v>
                </c:pt>
                <c:pt idx="139936">
                  <c:v>6.1849406599999998E-11</c:v>
                </c:pt>
                <c:pt idx="139937">
                  <c:v>1.2235511799999999E-10</c:v>
                </c:pt>
                <c:pt idx="139938">
                  <c:v>5.4267506320000001E-11</c:v>
                </c:pt>
                <c:pt idx="139939">
                  <c:v>5.3057444029999999E-11</c:v>
                </c:pt>
                <c:pt idx="139940">
                  <c:v>8.187996455E-11</c:v>
                </c:pt>
                <c:pt idx="139941">
                  <c:v>8.0140372759999999E-10</c:v>
                </c:pt>
                <c:pt idx="139942">
                  <c:v>2.704862995E-10</c:v>
                </c:pt>
                <c:pt idx="139943">
                  <c:v>2.884935394E-10</c:v>
                </c:pt>
                <c:pt idx="139944">
                  <c:v>8.7954621150000004E-11</c:v>
                </c:pt>
                <c:pt idx="139945">
                  <c:v>6.2002962209999996E-10</c:v>
                </c:pt>
                <c:pt idx="139946">
                  <c:v>3.8645970519999997E-10</c:v>
                </c:pt>
                <c:pt idx="139947">
                  <c:v>2.7590656860000002E-10</c:v>
                </c:pt>
                <c:pt idx="139948">
                  <c:v>4.0560575359999999E-10</c:v>
                </c:pt>
                <c:pt idx="139949">
                  <c:v>3.9094950809999999E-9</c:v>
                </c:pt>
                <c:pt idx="139950">
                  <c:v>1.0135734760000001E-9</c:v>
                </c:pt>
                <c:pt idx="139951">
                  <c:v>6.4352173610000002E-10</c:v>
                </c:pt>
                <c:pt idx="139952">
                  <c:v>4.8257083209999999E-11</c:v>
                </c:pt>
                <c:pt idx="139953">
                  <c:v>5.934575852E-10</c:v>
                </c:pt>
                <c:pt idx="139954">
                  <c:v>9.9698127780000001E-11</c:v>
                </c:pt>
                <c:pt idx="139955">
                  <c:v>6.9049146200000002E-11</c:v>
                </c:pt>
                <c:pt idx="139956">
                  <c:v>7.5016482780000003E-11</c:v>
                </c:pt>
                <c:pt idx="139957">
                  <c:v>9.176201023E-10</c:v>
                </c:pt>
                <c:pt idx="139958">
                  <c:v>6.1022316690000003E-11</c:v>
                </c:pt>
                <c:pt idx="139959">
                  <c:v>3.9623734789999999E-11</c:v>
                </c:pt>
                <c:pt idx="139960">
                  <c:v>8.9900514039999998E-10</c:v>
                </c:pt>
                <c:pt idx="139961">
                  <c:v>1.480028643E-8</c:v>
                </c:pt>
                <c:pt idx="139962">
                  <c:v>1.5766995880000001E-9</c:v>
                </c:pt>
                <c:pt idx="139963">
                  <c:v>1.418641996E-9</c:v>
                </c:pt>
                <c:pt idx="139964">
                  <c:v>4.1893756929999999E-10</c:v>
                </c:pt>
                <c:pt idx="139965">
                  <c:v>4.0150463839999999E-9</c:v>
                </c:pt>
                <c:pt idx="139966">
                  <c:v>9.3915286329999997E-10</c:v>
                </c:pt>
                <c:pt idx="139967">
                  <c:v>1.021315815E-9</c:v>
                </c:pt>
                <c:pt idx="139968">
                  <c:v>3.284430609E-10</c:v>
                </c:pt>
                <c:pt idx="139969">
                  <c:v>1.5911090840000001E-8</c:v>
                </c:pt>
                <c:pt idx="139970">
                  <c:v>6.6559831080000001E-9</c:v>
                </c:pt>
                <c:pt idx="139971">
                  <c:v>8.8146620749999993E-9</c:v>
                </c:pt>
                <c:pt idx="139972">
                  <c:v>1.373882769E-8</c:v>
                </c:pt>
                <c:pt idx="139973">
                  <c:v>7.656392742E-8</c:v>
                </c:pt>
                <c:pt idx="139974">
                  <c:v>4.7045388330000002E-10</c:v>
                </c:pt>
                <c:pt idx="139975">
                  <c:v>4.5361917990000001E-10</c:v>
                </c:pt>
                <c:pt idx="139976">
                  <c:v>8.4968137670000002E-10</c:v>
                </c:pt>
                <c:pt idx="139977">
                  <c:v>1.98572648E-9</c:v>
                </c:pt>
                <c:pt idx="139978">
                  <c:v>1.377173657E-10</c:v>
                </c:pt>
                <c:pt idx="139979">
                  <c:v>3.691748675E-10</c:v>
                </c:pt>
                <c:pt idx="139980">
                  <c:v>2.830272822E-9</c:v>
                </c:pt>
                <c:pt idx="139981">
                  <c:v>5.988358341E-9</c:v>
                </c:pt>
                <c:pt idx="139982">
                  <c:v>1.544606324E-9</c:v>
                </c:pt>
                <c:pt idx="139983">
                  <c:v>8.0385904900000002E-10</c:v>
                </c:pt>
                <c:pt idx="139984">
                  <c:v>2.7307222580000001E-11</c:v>
                </c:pt>
                <c:pt idx="139985">
                  <c:v>1.947045326E-10</c:v>
                </c:pt>
                <c:pt idx="139986">
                  <c:v>1.757009273E-10</c:v>
                </c:pt>
                <c:pt idx="139987">
                  <c:v>1.3214128719999999E-10</c:v>
                </c:pt>
                <c:pt idx="139988">
                  <c:v>2.2007633890000001E-10</c:v>
                </c:pt>
                <c:pt idx="139989">
                  <c:v>4.964193386E-10</c:v>
                </c:pt>
                <c:pt idx="139990">
                  <c:v>1.313329001E-11</c:v>
                </c:pt>
                <c:pt idx="139991">
                  <c:v>2.7678258859999998E-10</c:v>
                </c:pt>
                <c:pt idx="139992">
                  <c:v>1.5215644449999999E-9</c:v>
                </c:pt>
                <c:pt idx="139993">
                  <c:v>3.144355459E-9</c:v>
                </c:pt>
                <c:pt idx="139994">
                  <c:v>3.4327839809999998E-10</c:v>
                </c:pt>
                <c:pt idx="139995">
                  <c:v>6.0485730169999994E-11</c:v>
                </c:pt>
                <c:pt idx="139996">
                  <c:v>3.5190740300000001E-11</c:v>
                </c:pt>
                <c:pt idx="139997">
                  <c:v>2.8377573080000001E-10</c:v>
                </c:pt>
                <c:pt idx="139998">
                  <c:v>1.8009865139999999E-10</c:v>
                </c:pt>
                <c:pt idx="139999">
                  <c:v>2.4480620669999999E-10</c:v>
                </c:pt>
                <c:pt idx="140000">
                  <c:v>6.7578317429999995E-10</c:v>
                </c:pt>
                <c:pt idx="140001">
                  <c:v>3.1332965739999999E-9</c:v>
                </c:pt>
                <c:pt idx="140002">
                  <c:v>1.881378215E-9</c:v>
                </c:pt>
                <c:pt idx="140003">
                  <c:v>7.4697678029999997E-10</c:v>
                </c:pt>
                <c:pt idx="140004">
                  <c:v>4.3858540330000001E-9</c:v>
                </c:pt>
                <c:pt idx="140005">
                  <c:v>4.8534206559999998E-9</c:v>
                </c:pt>
                <c:pt idx="140006">
                  <c:v>9.4158695800000007E-10</c:v>
                </c:pt>
                <c:pt idx="140007">
                  <c:v>4.5212596320000002E-10</c:v>
                </c:pt>
                <c:pt idx="140008">
                  <c:v>1.623264178E-9</c:v>
                </c:pt>
                <c:pt idx="140009">
                  <c:v>1.8995178360000002E-9</c:v>
                </c:pt>
                <c:pt idx="140010">
                  <c:v>2.3702373419999999E-9</c:v>
                </c:pt>
                <c:pt idx="140011">
                  <c:v>1.319768928E-9</c:v>
                </c:pt>
                <c:pt idx="140012">
                  <c:v>1.2730560969999999E-8</c:v>
                </c:pt>
                <c:pt idx="140013">
                  <c:v>2.7898084239999999E-8</c:v>
                </c:pt>
                <c:pt idx="140014">
                  <c:v>2.807800742E-9</c:v>
                </c:pt>
                <c:pt idx="140015">
                  <c:v>3.2746253810000001E-9</c:v>
                </c:pt>
                <c:pt idx="140016">
                  <c:v>6.5274824199999999E-9</c:v>
                </c:pt>
                <c:pt idx="140017">
                  <c:v>7.421303911E-9</c:v>
                </c:pt>
                <c:pt idx="140018">
                  <c:v>1.8889197849999999E-9</c:v>
                </c:pt>
                <c:pt idx="140019">
                  <c:v>8.1463319750000004E-10</c:v>
                </c:pt>
                <c:pt idx="140020">
                  <c:v>9.9859071689999998E-9</c:v>
                </c:pt>
                <c:pt idx="140021">
                  <c:v>4.311811403E-8</c:v>
                </c:pt>
                <c:pt idx="140022">
                  <c:v>1.234452112E-8</c:v>
                </c:pt>
                <c:pt idx="140023">
                  <c:v>1.247257257E-8</c:v>
                </c:pt>
                <c:pt idx="140024">
                  <c:v>4.4342811160000002E-8</c:v>
                </c:pt>
                <c:pt idx="140025">
                  <c:v>2.809314104E-8</c:v>
                </c:pt>
                <c:pt idx="140026">
                  <c:v>8.0545295550000005E-10</c:v>
                </c:pt>
                <c:pt idx="140027">
                  <c:v>6.9024560739999996E-11</c:v>
                </c:pt>
                <c:pt idx="140028">
                  <c:v>7.0075534470000001E-10</c:v>
                </c:pt>
                <c:pt idx="140029">
                  <c:v>1.6677975799999999E-9</c:v>
                </c:pt>
                <c:pt idx="140030">
                  <c:v>2.3656709119999999E-11</c:v>
                </c:pt>
                <c:pt idx="140031">
                  <c:v>2.0467000140000001E-10</c:v>
                </c:pt>
                <c:pt idx="140032">
                  <c:v>3.957811844E-10</c:v>
                </c:pt>
                <c:pt idx="140033">
                  <c:v>6.5909985910000002E-10</c:v>
                </c:pt>
                <c:pt idx="140034">
                  <c:v>1.8411583239999999E-10</c:v>
                </c:pt>
                <c:pt idx="140035">
                  <c:v>2.201473864E-10</c:v>
                </c:pt>
                <c:pt idx="140036">
                  <c:v>2.6643435349999997E-10</c:v>
                </c:pt>
                <c:pt idx="140037">
                  <c:v>3.1232047259999998E-10</c:v>
                </c:pt>
                <c:pt idx="140038">
                  <c:v>3.257797748E-10</c:v>
                </c:pt>
                <c:pt idx="140039">
                  <c:v>2.3960033809999999E-10</c:v>
                </c:pt>
                <c:pt idx="140040">
                  <c:v>2.9812756580000002E-10</c:v>
                </c:pt>
                <c:pt idx="140041">
                  <c:v>5.6475714E-10</c:v>
                </c:pt>
                <c:pt idx="140042">
                  <c:v>2.4732069060000001E-10</c:v>
                </c:pt>
                <c:pt idx="140043">
                  <c:v>2.534050518E-10</c:v>
                </c:pt>
                <c:pt idx="140044">
                  <c:v>2.2832754569999999E-10</c:v>
                </c:pt>
                <c:pt idx="140045">
                  <c:v>1.482255612E-9</c:v>
                </c:pt>
                <c:pt idx="140046">
                  <c:v>4.6688544349999997E-11</c:v>
                </c:pt>
                <c:pt idx="140047">
                  <c:v>4.6271319950000001E-10</c:v>
                </c:pt>
                <c:pt idx="140048">
                  <c:v>2.088103549E-10</c:v>
                </c:pt>
                <c:pt idx="140049">
                  <c:v>6.152438389E-10</c:v>
                </c:pt>
                <c:pt idx="140050">
                  <c:v>4.0002118659999999E-10</c:v>
                </c:pt>
                <c:pt idx="140051">
                  <c:v>1.4564816060000001E-9</c:v>
                </c:pt>
                <c:pt idx="140052">
                  <c:v>8.6094144739999998E-10</c:v>
                </c:pt>
                <c:pt idx="140053">
                  <c:v>2.9778990599999999E-13</c:v>
                </c:pt>
                <c:pt idx="140054">
                  <c:v>2.141572486E-9</c:v>
                </c:pt>
                <c:pt idx="140055">
                  <c:v>2.7675023030000002E-9</c:v>
                </c:pt>
                <c:pt idx="140056">
                  <c:v>9.9925326239999991E-10</c:v>
                </c:pt>
                <c:pt idx="140057">
                  <c:v>7.0873123639999999E-10</c:v>
                </c:pt>
                <c:pt idx="140058">
                  <c:v>5.3116037850000004E-9</c:v>
                </c:pt>
                <c:pt idx="140059">
                  <c:v>3.8093438659999999E-9</c:v>
                </c:pt>
                <c:pt idx="140060">
                  <c:v>1.139843733E-9</c:v>
                </c:pt>
                <c:pt idx="140061">
                  <c:v>8.8289905490000002E-9</c:v>
                </c:pt>
                <c:pt idx="140062">
                  <c:v>1.7954735419999999E-8</c:v>
                </c:pt>
                <c:pt idx="140063">
                  <c:v>1.8478387439999999E-8</c:v>
                </c:pt>
                <c:pt idx="140064">
                  <c:v>1.8347394959999999E-7</c:v>
                </c:pt>
                <c:pt idx="140065">
                  <c:v>7.1448153800000005E-8</c:v>
                </c:pt>
                <c:pt idx="140066">
                  <c:v>7.0230030490000002E-9</c:v>
                </c:pt>
                <c:pt idx="140067">
                  <c:v>1.013812051E-8</c:v>
                </c:pt>
                <c:pt idx="140068">
                  <c:v>5.3095081519999999E-9</c:v>
                </c:pt>
                <c:pt idx="140069">
                  <c:v>7.0476850009999996E-11</c:v>
                </c:pt>
                <c:pt idx="140070">
                  <c:v>2.4350253830000002E-9</c:v>
                </c:pt>
                <c:pt idx="140071">
                  <c:v>3.2010471119999999E-9</c:v>
                </c:pt>
                <c:pt idx="140072">
                  <c:v>4.3212844960000002E-9</c:v>
                </c:pt>
                <c:pt idx="140073">
                  <c:v>2.9794409899999999E-9</c:v>
                </c:pt>
                <c:pt idx="140074">
                  <c:v>2.1355316920000001E-9</c:v>
                </c:pt>
                <c:pt idx="140075">
                  <c:v>3.3361993620000002E-10</c:v>
                </c:pt>
                <c:pt idx="140076">
                  <c:v>2.0484346710000002E-9</c:v>
                </c:pt>
                <c:pt idx="140077">
                  <c:v>1.427466048E-10</c:v>
                </c:pt>
                <c:pt idx="140078">
                  <c:v>4.9973785320000001E-10</c:v>
                </c:pt>
                <c:pt idx="140079">
                  <c:v>4.3730487589999998E-11</c:v>
                </c:pt>
                <c:pt idx="140080">
                  <c:v>4.3923382510000001E-10</c:v>
                </c:pt>
                <c:pt idx="140081">
                  <c:v>2.707141206E-10</c:v>
                </c:pt>
                <c:pt idx="140082">
                  <c:v>1.363359307E-10</c:v>
                </c:pt>
                <c:pt idx="140083">
                  <c:v>1.2683797759999999E-10</c:v>
                </c:pt>
                <c:pt idx="140084">
                  <c:v>4.3395895720000002E-10</c:v>
                </c:pt>
                <c:pt idx="140085">
                  <c:v>1.93899367E-10</c:v>
                </c:pt>
                <c:pt idx="140086">
                  <c:v>1.7833395100000001E-10</c:v>
                </c:pt>
                <c:pt idx="140087">
                  <c:v>1.977243118E-10</c:v>
                </c:pt>
                <c:pt idx="140088">
                  <c:v>1.6018439919999999E-10</c:v>
                </c:pt>
                <c:pt idx="140089">
                  <c:v>1.8299913920000001E-10</c:v>
                </c:pt>
                <c:pt idx="140090">
                  <c:v>1.4411002049999999E-10</c:v>
                </c:pt>
                <c:pt idx="140091">
                  <c:v>5.616347763E-11</c:v>
                </c:pt>
                <c:pt idx="140092">
                  <c:v>1.011783916E-10</c:v>
                </c:pt>
                <c:pt idx="140093">
                  <c:v>2.1242522979999999E-10</c:v>
                </c:pt>
                <c:pt idx="140094">
                  <c:v>8.4843095539999994E-11</c:v>
                </c:pt>
                <c:pt idx="140095">
                  <c:v>7.9958227919999999E-10</c:v>
                </c:pt>
                <c:pt idx="140096">
                  <c:v>9.1656236319999998E-9</c:v>
                </c:pt>
                <c:pt idx="140097">
                  <c:v>1.414508454E-9</c:v>
                </c:pt>
                <c:pt idx="140098">
                  <c:v>9.5246479810000004E-11</c:v>
                </c:pt>
                <c:pt idx="140099">
                  <c:v>7.6313563010000002E-10</c:v>
                </c:pt>
                <c:pt idx="140100">
                  <c:v>3.8830945440000002E-9</c:v>
                </c:pt>
                <c:pt idx="140101">
                  <c:v>3.3368170649999999E-10</c:v>
                </c:pt>
                <c:pt idx="140102">
                  <c:v>1.3040049899999999E-9</c:v>
                </c:pt>
                <c:pt idx="140103">
                  <c:v>4.2157456639999999E-9</c:v>
                </c:pt>
                <c:pt idx="140104">
                  <c:v>1.0590709080000001E-7</c:v>
                </c:pt>
                <c:pt idx="140105">
                  <c:v>2.4405176010000001E-8</c:v>
                </c:pt>
                <c:pt idx="140106">
                  <c:v>3.4993718380000001E-9</c:v>
                </c:pt>
                <c:pt idx="140107">
                  <c:v>1.1136119020000001E-8</c:v>
                </c:pt>
                <c:pt idx="140108">
                  <c:v>5.313805797E-8</c:v>
                </c:pt>
                <c:pt idx="140109">
                  <c:v>1.8124647850000001E-9</c:v>
                </c:pt>
                <c:pt idx="140110">
                  <c:v>2.2980660700000002E-9</c:v>
                </c:pt>
                <c:pt idx="140111">
                  <c:v>4.0631264040000001E-9</c:v>
                </c:pt>
                <c:pt idx="140112">
                  <c:v>1.970127666E-8</c:v>
                </c:pt>
                <c:pt idx="140113">
                  <c:v>5.66169271E-9</c:v>
                </c:pt>
                <c:pt idx="140114">
                  <c:v>7.5613215420000002E-9</c:v>
                </c:pt>
                <c:pt idx="140115">
                  <c:v>6.5795873699999997E-9</c:v>
                </c:pt>
                <c:pt idx="140116">
                  <c:v>1.0083519720000001E-7</c:v>
                </c:pt>
                <c:pt idx="140117">
                  <c:v>5.4325185409999996E-9</c:v>
                </c:pt>
                <c:pt idx="140118">
                  <c:v>8.5240125370000003E-10</c:v>
                </c:pt>
                <c:pt idx="140119">
                  <c:v>2.2116076700000001E-9</c:v>
                </c:pt>
                <c:pt idx="140120">
                  <c:v>1.4606627269999999E-9</c:v>
                </c:pt>
                <c:pt idx="140121">
                  <c:v>3.9588922220000001E-10</c:v>
                </c:pt>
                <c:pt idx="140122">
                  <c:v>8.0664610090000001E-10</c:v>
                </c:pt>
                <c:pt idx="140123">
                  <c:v>7.5414951520000001E-10</c:v>
                </c:pt>
                <c:pt idx="140124">
                  <c:v>6.2151505229999999E-9</c:v>
                </c:pt>
                <c:pt idx="140125">
                  <c:v>4.7028386420000003E-10</c:v>
                </c:pt>
                <c:pt idx="140126">
                  <c:v>2.183424516E-10</c:v>
                </c:pt>
                <c:pt idx="140127">
                  <c:v>6.3318460910000003E-10</c:v>
                </c:pt>
                <c:pt idx="140128">
                  <c:v>1.1917034E-9</c:v>
                </c:pt>
                <c:pt idx="140129">
                  <c:v>1.7303359429999999E-10</c:v>
                </c:pt>
                <c:pt idx="140130">
                  <c:v>1.2044844740000001E-10</c:v>
                </c:pt>
                <c:pt idx="140131">
                  <c:v>8.9199578789999996E-11</c:v>
                </c:pt>
                <c:pt idx="140132">
                  <c:v>7.5974120229999997E-11</c:v>
                </c:pt>
                <c:pt idx="140133">
                  <c:v>6.6862455979999999E-11</c:v>
                </c:pt>
                <c:pt idx="140134">
                  <c:v>6.8202398039999995E-11</c:v>
                </c:pt>
                <c:pt idx="140135">
                  <c:v>6.3164433280000002E-11</c:v>
                </c:pt>
                <c:pt idx="140136">
                  <c:v>2.4095071289999999E-10</c:v>
                </c:pt>
                <c:pt idx="140137">
                  <c:v>1.4027544E-11</c:v>
                </c:pt>
                <c:pt idx="140138">
                  <c:v>1.3305930710000001E-10</c:v>
                </c:pt>
                <c:pt idx="140139">
                  <c:v>1.914908806E-10</c:v>
                </c:pt>
                <c:pt idx="140140">
                  <c:v>1.9641094679999999E-11</c:v>
                </c:pt>
                <c:pt idx="140141">
                  <c:v>5.1660109619999997E-11</c:v>
                </c:pt>
                <c:pt idx="140142">
                  <c:v>2.6407835740000002E-10</c:v>
                </c:pt>
                <c:pt idx="140143">
                  <c:v>2.58784465E-10</c:v>
                </c:pt>
                <c:pt idx="140144">
                  <c:v>3.7096206230000002E-9</c:v>
                </c:pt>
                <c:pt idx="140145">
                  <c:v>6.0191953019999997E-11</c:v>
                </c:pt>
                <c:pt idx="140146">
                  <c:v>5.9477199620000001E-10</c:v>
                </c:pt>
                <c:pt idx="140147">
                  <c:v>1.8804762229999998E-9</c:v>
                </c:pt>
                <c:pt idx="140148">
                  <c:v>2.1644641890000001E-8</c:v>
                </c:pt>
                <c:pt idx="140149">
                  <c:v>1.289553932E-9</c:v>
                </c:pt>
                <c:pt idx="140150">
                  <c:v>1.0295834760000001E-9</c:v>
                </c:pt>
                <c:pt idx="140151">
                  <c:v>7.1160675899999998E-10</c:v>
                </c:pt>
                <c:pt idx="140152">
                  <c:v>3.572672163E-9</c:v>
                </c:pt>
                <c:pt idx="140153">
                  <c:v>1.3871740969999999E-9</c:v>
                </c:pt>
                <c:pt idx="140154">
                  <c:v>1.8034594150000001E-9</c:v>
                </c:pt>
                <c:pt idx="140155">
                  <c:v>9.2161714359999999E-10</c:v>
                </c:pt>
                <c:pt idx="140156">
                  <c:v>3.3433848239999999E-7</c:v>
                </c:pt>
                <c:pt idx="140157">
                  <c:v>2.5644134470000001E-9</c:v>
                </c:pt>
                <c:pt idx="140158">
                  <c:v>1.0753495129999999E-9</c:v>
                </c:pt>
                <c:pt idx="140159">
                  <c:v>3.4721254240000001E-9</c:v>
                </c:pt>
                <c:pt idx="140160">
                  <c:v>1.753189065E-8</c:v>
                </c:pt>
                <c:pt idx="140161">
                  <c:v>5.6739751990000001E-10</c:v>
                </c:pt>
                <c:pt idx="140162">
                  <c:v>6.8248756600000004E-10</c:v>
                </c:pt>
                <c:pt idx="140163">
                  <c:v>1.0128243259999999E-9</c:v>
                </c:pt>
                <c:pt idx="140164">
                  <c:v>3.6754192880000002E-9</c:v>
                </c:pt>
                <c:pt idx="140165">
                  <c:v>3.3003215469999998E-10</c:v>
                </c:pt>
                <c:pt idx="140166">
                  <c:v>3.4591907680000002E-10</c:v>
                </c:pt>
                <c:pt idx="140167">
                  <c:v>5.2533953909999997E-10</c:v>
                </c:pt>
                <c:pt idx="140168">
                  <c:v>5.0042459830000003E-9</c:v>
                </c:pt>
                <c:pt idx="140169">
                  <c:v>1.935561459E-10</c:v>
                </c:pt>
                <c:pt idx="140170">
                  <c:v>1.2800456840000001E-10</c:v>
                </c:pt>
                <c:pt idx="140171">
                  <c:v>6.6168633980000003E-11</c:v>
                </c:pt>
                <c:pt idx="140172">
                  <c:v>6.0060713270000002E-10</c:v>
                </c:pt>
                <c:pt idx="140173">
                  <c:v>2.6819810610000001E-11</c:v>
                </c:pt>
                <c:pt idx="140174">
                  <c:v>1.378487933E-11</c:v>
                </c:pt>
                <c:pt idx="140175">
                  <c:v>3.8112392620000002E-12</c:v>
                </c:pt>
                <c:pt idx="140176">
                  <c:v>1.219528494E-10</c:v>
                </c:pt>
                <c:pt idx="140177">
                  <c:v>1.254306993E-12</c:v>
                </c:pt>
                <c:pt idx="140178">
                  <c:v>3.057088468E-12</c:v>
                </c:pt>
                <c:pt idx="140179">
                  <c:v>5.9507313640000004E-12</c:v>
                </c:pt>
                <c:pt idx="140180">
                  <c:v>2.5799382719999999E-10</c:v>
                </c:pt>
                <c:pt idx="140181">
                  <c:v>4.1648174739999998E-12</c:v>
                </c:pt>
                <c:pt idx="140182">
                  <c:v>2.43528578E-12</c:v>
                </c:pt>
                <c:pt idx="140183">
                  <c:v>7.87703938E-13</c:v>
                </c:pt>
                <c:pt idx="140184">
                  <c:v>5.7888015689999999E-15</c:v>
                </c:pt>
                <c:pt idx="140185">
                  <c:v>1.3130971169999999E-12</c:v>
                </c:pt>
                <c:pt idx="140186">
                  <c:v>5.722028714E-12</c:v>
                </c:pt>
                <c:pt idx="140187">
                  <c:v>1.338531061E-11</c:v>
                </c:pt>
                <c:pt idx="140188">
                  <c:v>3.2722340650000002E-10</c:v>
                </c:pt>
                <c:pt idx="140189">
                  <c:v>6.5355825860000006E-11</c:v>
                </c:pt>
                <c:pt idx="140190">
                  <c:v>8.2802138909999998E-11</c:v>
                </c:pt>
                <c:pt idx="140191">
                  <c:v>1.1719958740000001E-10</c:v>
                </c:pt>
                <c:pt idx="140192">
                  <c:v>3.7843900519999999E-9</c:v>
                </c:pt>
                <c:pt idx="140193">
                  <c:v>3.1282495199999998E-10</c:v>
                </c:pt>
                <c:pt idx="140194">
                  <c:v>2.635984299E-10</c:v>
                </c:pt>
                <c:pt idx="140195">
                  <c:v>5.763981781E-10</c:v>
                </c:pt>
                <c:pt idx="140196">
                  <c:v>1.159781923E-7</c:v>
                </c:pt>
                <c:pt idx="140197">
                  <c:v>2.3567441269999998E-9</c:v>
                </c:pt>
                <c:pt idx="140198">
                  <c:v>1.814400332E-9</c:v>
                </c:pt>
                <c:pt idx="140199">
                  <c:v>2.269092154E-10</c:v>
                </c:pt>
                <c:pt idx="140200">
                  <c:v>1.1725899189999999E-7</c:v>
                </c:pt>
                <c:pt idx="140201">
                  <c:v>3.7829551690000001E-10</c:v>
                </c:pt>
                <c:pt idx="140202">
                  <c:v>7.0429483729999998E-10</c:v>
                </c:pt>
                <c:pt idx="140203">
                  <c:v>3.7809500019999999E-10</c:v>
                </c:pt>
                <c:pt idx="140204">
                  <c:v>1.9140680410000001E-8</c:v>
                </c:pt>
                <c:pt idx="140205">
                  <c:v>5.0249011630000003E-10</c:v>
                </c:pt>
                <c:pt idx="140206">
                  <c:v>5.8317725399999997E-10</c:v>
                </c:pt>
                <c:pt idx="140207">
                  <c:v>1.259059918E-9</c:v>
                </c:pt>
                <c:pt idx="140208">
                  <c:v>2.9126560779999999E-8</c:v>
                </c:pt>
                <c:pt idx="140209">
                  <c:v>1.5385860789999999E-9</c:v>
                </c:pt>
                <c:pt idx="140210">
                  <c:v>7.5772707990000001E-10</c:v>
                </c:pt>
                <c:pt idx="140211">
                  <c:v>3.0078864609999999E-10</c:v>
                </c:pt>
                <c:pt idx="140212">
                  <c:v>5.6602761830000002E-9</c:v>
                </c:pt>
                <c:pt idx="140213">
                  <c:v>6.8014340209999996E-10</c:v>
                </c:pt>
                <c:pt idx="140214">
                  <c:v>3.3944592599999999E-10</c:v>
                </c:pt>
                <c:pt idx="140215">
                  <c:v>3.542466783E-10</c:v>
                </c:pt>
                <c:pt idx="140216">
                  <c:v>1.2295208180000001E-8</c:v>
                </c:pt>
                <c:pt idx="140217">
                  <c:v>7.6287729049999995E-10</c:v>
                </c:pt>
                <c:pt idx="140218">
                  <c:v>4.6742405609999997E-10</c:v>
                </c:pt>
                <c:pt idx="140219">
                  <c:v>6.4443775159999996E-11</c:v>
                </c:pt>
                <c:pt idx="140220">
                  <c:v>1.210791335E-9</c:v>
                </c:pt>
                <c:pt idx="140221">
                  <c:v>4.8296653030000003E-11</c:v>
                </c:pt>
                <c:pt idx="140222">
                  <c:v>4.3023892309999998E-11</c:v>
                </c:pt>
                <c:pt idx="140223">
                  <c:v>4.6101009650000001E-11</c:v>
                </c:pt>
                <c:pt idx="140224">
                  <c:v>3.2510019879999999E-10</c:v>
                </c:pt>
                <c:pt idx="140225">
                  <c:v>4.0655508040000002E-11</c:v>
                </c:pt>
                <c:pt idx="140226">
                  <c:v>4.2914571960000001E-11</c:v>
                </c:pt>
                <c:pt idx="140227">
                  <c:v>7.659928337E-11</c:v>
                </c:pt>
                <c:pt idx="140228">
                  <c:v>3.6721444059999999E-9</c:v>
                </c:pt>
                <c:pt idx="140229">
                  <c:v>3.36285431E-11</c:v>
                </c:pt>
                <c:pt idx="140230">
                  <c:v>4.3876429119999998E-11</c:v>
                </c:pt>
                <c:pt idx="140231">
                  <c:v>7.9935430149999998E-11</c:v>
                </c:pt>
                <c:pt idx="140232">
                  <c:v>2.5741428170000002E-10</c:v>
                </c:pt>
                <c:pt idx="140233">
                  <c:v>6.0481157339999999E-11</c:v>
                </c:pt>
                <c:pt idx="140234">
                  <c:v>1.015360406E-10</c:v>
                </c:pt>
                <c:pt idx="140235">
                  <c:v>1.5493863779999999E-10</c:v>
                </c:pt>
                <c:pt idx="140236">
                  <c:v>9.081345908E-10</c:v>
                </c:pt>
                <c:pt idx="140237">
                  <c:v>9.2506802490000005E-10</c:v>
                </c:pt>
                <c:pt idx="140238">
                  <c:v>5.7912648259999997E-10</c:v>
                </c:pt>
                <c:pt idx="140239">
                  <c:v>7.4540155419999995E-10</c:v>
                </c:pt>
                <c:pt idx="140240">
                  <c:v>3.1716968910000002E-8</c:v>
                </c:pt>
                <c:pt idx="140241">
                  <c:v>3.438928116E-10</c:v>
                </c:pt>
                <c:pt idx="140242">
                  <c:v>1.130589122E-9</c:v>
                </c:pt>
                <c:pt idx="140243">
                  <c:v>1.682883463E-9</c:v>
                </c:pt>
                <c:pt idx="140244">
                  <c:v>3.5952640540000001E-9</c:v>
                </c:pt>
                <c:pt idx="140245">
                  <c:v>9.1882419279999995E-10</c:v>
                </c:pt>
                <c:pt idx="140246">
                  <c:v>1.860774944E-9</c:v>
                </c:pt>
                <c:pt idx="140247">
                  <c:v>9.0712006389999993E-9</c:v>
                </c:pt>
                <c:pt idx="140248">
                  <c:v>1.113779585E-7</c:v>
                </c:pt>
                <c:pt idx="140249">
                  <c:v>1.166663881E-8</c:v>
                </c:pt>
                <c:pt idx="140250">
                  <c:v>4.0185072370000001E-9</c:v>
                </c:pt>
                <c:pt idx="140251">
                  <c:v>3.8564871360000001E-9</c:v>
                </c:pt>
                <c:pt idx="140252">
                  <c:v>1.5383271720000001E-8</c:v>
                </c:pt>
                <c:pt idx="140253">
                  <c:v>1.6491646109999999E-9</c:v>
                </c:pt>
                <c:pt idx="140254">
                  <c:v>5.2186038419999998E-10</c:v>
                </c:pt>
                <c:pt idx="140255">
                  <c:v>7.994187104E-10</c:v>
                </c:pt>
                <c:pt idx="140256">
                  <c:v>6.3740282509999998E-9</c:v>
                </c:pt>
                <c:pt idx="140257">
                  <c:v>2.1546391500000001E-9</c:v>
                </c:pt>
                <c:pt idx="140258">
                  <c:v>1.264971505E-9</c:v>
                </c:pt>
                <c:pt idx="140259">
                  <c:v>4.717502545E-9</c:v>
                </c:pt>
                <c:pt idx="140260">
                  <c:v>2.5170914369999999E-8</c:v>
                </c:pt>
                <c:pt idx="140261">
                  <c:v>7.5780229199999996E-10</c:v>
                </c:pt>
                <c:pt idx="140262">
                  <c:v>1.821657379E-10</c:v>
                </c:pt>
                <c:pt idx="140263">
                  <c:v>4.6666920320000001E-11</c:v>
                </c:pt>
                <c:pt idx="140264">
                  <c:v>6.6526795510000004E-10</c:v>
                </c:pt>
                <c:pt idx="140265">
                  <c:v>1.6443603549999999E-10</c:v>
                </c:pt>
                <c:pt idx="140266">
                  <c:v>2.5041357579999999E-10</c:v>
                </c:pt>
                <c:pt idx="140267">
                  <c:v>7.0851071610000003E-10</c:v>
                </c:pt>
                <c:pt idx="140268">
                  <c:v>3.9219576989999999E-9</c:v>
                </c:pt>
                <c:pt idx="140269">
                  <c:v>2.2548865070000002E-9</c:v>
                </c:pt>
                <c:pt idx="140270">
                  <c:v>9.2579902490000001E-10</c:v>
                </c:pt>
                <c:pt idx="140271">
                  <c:v>1.294019487E-9</c:v>
                </c:pt>
                <c:pt idx="140272">
                  <c:v>4.8750284339999999E-9</c:v>
                </c:pt>
                <c:pt idx="140273">
                  <c:v>8.1098872530000002E-10</c:v>
                </c:pt>
                <c:pt idx="140274">
                  <c:v>5.8501628420000003E-10</c:v>
                </c:pt>
                <c:pt idx="140275">
                  <c:v>5.6914262830000001E-10</c:v>
                </c:pt>
                <c:pt idx="140276">
                  <c:v>3.9360641219999999E-10</c:v>
                </c:pt>
                <c:pt idx="140277">
                  <c:v>1.0783755939999999E-9</c:v>
                </c:pt>
                <c:pt idx="140278">
                  <c:v>2.1674013359999999E-10</c:v>
                </c:pt>
                <c:pt idx="140279">
                  <c:v>8.6966599839999997E-10</c:v>
                </c:pt>
                <c:pt idx="140280">
                  <c:v>9.1979288719999997E-10</c:v>
                </c:pt>
                <c:pt idx="140281">
                  <c:v>5.0802669940000003E-10</c:v>
                </c:pt>
                <c:pt idx="140282">
                  <c:v>3.8517349179999998E-10</c:v>
                </c:pt>
                <c:pt idx="140283">
                  <c:v>2.9827264640000002E-10</c:v>
                </c:pt>
                <c:pt idx="140284">
                  <c:v>1.08866654E-10</c:v>
                </c:pt>
                <c:pt idx="140285">
                  <c:v>3.5734176860000002E-10</c:v>
                </c:pt>
                <c:pt idx="140286">
                  <c:v>5.5484003490000004E-10</c:v>
                </c:pt>
                <c:pt idx="140287">
                  <c:v>2.093936109E-9</c:v>
                </c:pt>
                <c:pt idx="140288">
                  <c:v>1.068526219E-8</c:v>
                </c:pt>
                <c:pt idx="140289">
                  <c:v>8.1894735299999996E-9</c:v>
                </c:pt>
                <c:pt idx="140290">
                  <c:v>8.7172932619999997E-9</c:v>
                </c:pt>
                <c:pt idx="140291">
                  <c:v>1.6107438919999999E-8</c:v>
                </c:pt>
                <c:pt idx="140292">
                  <c:v>5.0284253739999998E-8</c:v>
                </c:pt>
                <c:pt idx="140293">
                  <c:v>6.2682168009999998E-10</c:v>
                </c:pt>
                <c:pt idx="140294">
                  <c:v>2.7541113449999998E-9</c:v>
                </c:pt>
                <c:pt idx="140295">
                  <c:v>3.6223808280000003E-10</c:v>
                </c:pt>
                <c:pt idx="140296">
                  <c:v>4.3392875750000003E-9</c:v>
                </c:pt>
                <c:pt idx="140297">
                  <c:v>2.5910825729999998E-9</c:v>
                </c:pt>
                <c:pt idx="140298">
                  <c:v>3.0033310089999998E-9</c:v>
                </c:pt>
                <c:pt idx="140299">
                  <c:v>6.3798419110000003E-10</c:v>
                </c:pt>
                <c:pt idx="140300">
                  <c:v>4.1305455590000003E-9</c:v>
                </c:pt>
                <c:pt idx="140301">
                  <c:v>2.064091017E-9</c:v>
                </c:pt>
                <c:pt idx="140302">
                  <c:v>3.1078966789999999E-9</c:v>
                </c:pt>
                <c:pt idx="140303">
                  <c:v>3.6609096240000001E-9</c:v>
                </c:pt>
                <c:pt idx="140304">
                  <c:v>2.9279197579999998E-9</c:v>
                </c:pt>
                <c:pt idx="140305">
                  <c:v>2.627830776E-9</c:v>
                </c:pt>
                <c:pt idx="140306">
                  <c:v>1.0487881570000001E-9</c:v>
                </c:pt>
                <c:pt idx="140307">
                  <c:v>1.485431791E-9</c:v>
                </c:pt>
                <c:pt idx="140308">
                  <c:v>3.6233037140000001E-9</c:v>
                </c:pt>
                <c:pt idx="140309">
                  <c:v>1.059171586E-9</c:v>
                </c:pt>
                <c:pt idx="140310">
                  <c:v>2.9180620520000002E-10</c:v>
                </c:pt>
                <c:pt idx="140311">
                  <c:v>9.3549029899999999E-10</c:v>
                </c:pt>
                <c:pt idx="140312">
                  <c:v>6.328555535E-9</c:v>
                </c:pt>
                <c:pt idx="140313">
                  <c:v>1.894181701E-10</c:v>
                </c:pt>
                <c:pt idx="140314">
                  <c:v>4.8407898789999997E-10</c:v>
                </c:pt>
                <c:pt idx="140315">
                  <c:v>2.7794112879999998E-10</c:v>
                </c:pt>
                <c:pt idx="140316">
                  <c:v>2.1711967889999999E-9</c:v>
                </c:pt>
                <c:pt idx="140317">
                  <c:v>2.4801733679999997E-10</c:v>
                </c:pt>
                <c:pt idx="140318">
                  <c:v>1.6742451840000001E-9</c:v>
                </c:pt>
                <c:pt idx="140319">
                  <c:v>1.2351527309999999E-9</c:v>
                </c:pt>
                <c:pt idx="140320">
                  <c:v>7.9013318600000003E-11</c:v>
                </c:pt>
                <c:pt idx="140321">
                  <c:v>1.9930762180000001E-9</c:v>
                </c:pt>
                <c:pt idx="140322">
                  <c:v>2.6052513350000001E-9</c:v>
                </c:pt>
                <c:pt idx="140323">
                  <c:v>5.7544621019999995E-10</c:v>
                </c:pt>
                <c:pt idx="140324">
                  <c:v>7.7435257130000004E-11</c:v>
                </c:pt>
                <c:pt idx="140325">
                  <c:v>2.7871762029999999E-9</c:v>
                </c:pt>
                <c:pt idx="140326">
                  <c:v>2.249044893E-9</c:v>
                </c:pt>
                <c:pt idx="140327">
                  <c:v>6.9633885690000002E-10</c:v>
                </c:pt>
                <c:pt idx="140328">
                  <c:v>1.520738783E-9</c:v>
                </c:pt>
                <c:pt idx="140329">
                  <c:v>3.442924108E-9</c:v>
                </c:pt>
                <c:pt idx="140330">
                  <c:v>1.5311310520000001E-9</c:v>
                </c:pt>
                <c:pt idx="140331">
                  <c:v>8.6455082889999997E-10</c:v>
                </c:pt>
                <c:pt idx="140332">
                  <c:v>4.1739824939999998E-10</c:v>
                </c:pt>
                <c:pt idx="140333">
                  <c:v>5.6934554169999997E-10</c:v>
                </c:pt>
                <c:pt idx="140334">
                  <c:v>1.1145552449999999E-10</c:v>
                </c:pt>
                <c:pt idx="140335">
                  <c:v>1.3313075659999999E-10</c:v>
                </c:pt>
                <c:pt idx="140336">
                  <c:v>8.9707037190000003E-10</c:v>
                </c:pt>
                <c:pt idx="140337">
                  <c:v>1.1181878190000001E-10</c:v>
                </c:pt>
                <c:pt idx="140338">
                  <c:v>1.640129803E-10</c:v>
                </c:pt>
                <c:pt idx="140339">
                  <c:v>1.546770748E-9</c:v>
                </c:pt>
                <c:pt idx="140340">
                  <c:v>1.39451989E-9</c:v>
                </c:pt>
                <c:pt idx="140341">
                  <c:v>1.430336822E-9</c:v>
                </c:pt>
                <c:pt idx="140342">
                  <c:v>2.9962799520000002E-9</c:v>
                </c:pt>
                <c:pt idx="140343">
                  <c:v>3.8577241899999996E-9</c:v>
                </c:pt>
                <c:pt idx="140344">
                  <c:v>2.0535516960000002E-9</c:v>
                </c:pt>
                <c:pt idx="140345">
                  <c:v>7.4351601449999999E-10</c:v>
                </c:pt>
                <c:pt idx="140346">
                  <c:v>2.385784551E-9</c:v>
                </c:pt>
                <c:pt idx="140347">
                  <c:v>7.5423027430000003E-10</c:v>
                </c:pt>
                <c:pt idx="140348">
                  <c:v>4.7787195489999997E-11</c:v>
                </c:pt>
                <c:pt idx="140349">
                  <c:v>2.5070292409999998E-9</c:v>
                </c:pt>
                <c:pt idx="140350">
                  <c:v>4.6805969779999996E-9</c:v>
                </c:pt>
                <c:pt idx="140351">
                  <c:v>1.35550486E-8</c:v>
                </c:pt>
                <c:pt idx="140352">
                  <c:v>9.3738635720000004E-9</c:v>
                </c:pt>
                <c:pt idx="140353">
                  <c:v>1.8312923349999999E-11</c:v>
                </c:pt>
                <c:pt idx="140354">
                  <c:v>5.5470148610000004E-10</c:v>
                </c:pt>
                <c:pt idx="140355">
                  <c:v>3.768210591E-10</c:v>
                </c:pt>
                <c:pt idx="140356">
                  <c:v>6.2324937600000005E-10</c:v>
                </c:pt>
                <c:pt idx="140357">
                  <c:v>5.8241343419999998E-10</c:v>
                </c:pt>
                <c:pt idx="140358">
                  <c:v>2.8759134469999998E-10</c:v>
                </c:pt>
                <c:pt idx="140359">
                  <c:v>8.78452636E-10</c:v>
                </c:pt>
                <c:pt idx="140360">
                  <c:v>4.5377302049999998E-9</c:v>
                </c:pt>
                <c:pt idx="140361">
                  <c:v>1.6985791360000001E-9</c:v>
                </c:pt>
                <c:pt idx="140362">
                  <c:v>3.045634319E-9</c:v>
                </c:pt>
                <c:pt idx="140363">
                  <c:v>3.4010967699999997E-8</c:v>
                </c:pt>
                <c:pt idx="140364">
                  <c:v>7.7718078370000005E-9</c:v>
                </c:pt>
                <c:pt idx="140365">
                  <c:v>1.1159483179999999E-9</c:v>
                </c:pt>
                <c:pt idx="140366">
                  <c:v>1.0222306110000001E-9</c:v>
                </c:pt>
                <c:pt idx="140367">
                  <c:v>7.5016292730000002E-9</c:v>
                </c:pt>
                <c:pt idx="140368">
                  <c:v>1.364396616E-9</c:v>
                </c:pt>
                <c:pt idx="140369">
                  <c:v>1.2782463639999999E-9</c:v>
                </c:pt>
                <c:pt idx="140370">
                  <c:v>5.2957142150000004E-9</c:v>
                </c:pt>
                <c:pt idx="140371">
                  <c:v>8.1284614110000005E-8</c:v>
                </c:pt>
                <c:pt idx="140372">
                  <c:v>3.88960102E-8</c:v>
                </c:pt>
                <c:pt idx="140373">
                  <c:v>4.8169890790000002E-9</c:v>
                </c:pt>
                <c:pt idx="140374">
                  <c:v>4.9235936199999999E-9</c:v>
                </c:pt>
                <c:pt idx="140375">
                  <c:v>1.637314389E-8</c:v>
                </c:pt>
                <c:pt idx="140376">
                  <c:v>2.241939625E-10</c:v>
                </c:pt>
                <c:pt idx="140377">
                  <c:v>2.5393997989999998E-10</c:v>
                </c:pt>
                <c:pt idx="140378">
                  <c:v>7.132887008E-10</c:v>
                </c:pt>
                <c:pt idx="140379">
                  <c:v>2.1050730690000001E-9</c:v>
                </c:pt>
                <c:pt idx="140380">
                  <c:v>6.8906661020000002E-11</c:v>
                </c:pt>
                <c:pt idx="140381">
                  <c:v>5.5376233700000001E-10</c:v>
                </c:pt>
                <c:pt idx="140382">
                  <c:v>4.351594751E-10</c:v>
                </c:pt>
                <c:pt idx="140383">
                  <c:v>2.0866899430000001E-9</c:v>
                </c:pt>
                <c:pt idx="140384">
                  <c:v>2.2647687200000001E-10</c:v>
                </c:pt>
                <c:pt idx="140385">
                  <c:v>1.055810109E-9</c:v>
                </c:pt>
                <c:pt idx="140386">
                  <c:v>4.24090629E-10</c:v>
                </c:pt>
                <c:pt idx="140387">
                  <c:v>1.4676059960000001E-9</c:v>
                </c:pt>
                <c:pt idx="140388">
                  <c:v>2.2254809609999999E-10</c:v>
                </c:pt>
                <c:pt idx="140389">
                  <c:v>8.205127066E-10</c:v>
                </c:pt>
                <c:pt idx="140390">
                  <c:v>8.7621183899999992E-12</c:v>
                </c:pt>
                <c:pt idx="140391">
                  <c:v>1.4246955910000001E-8</c:v>
                </c:pt>
                <c:pt idx="140392">
                  <c:v>3.073880118E-9</c:v>
                </c:pt>
                <c:pt idx="140393">
                  <c:v>2.0869236489999998E-9</c:v>
                </c:pt>
                <c:pt idx="140394">
                  <c:v>1.2021101399999999E-9</c:v>
                </c:pt>
                <c:pt idx="140395">
                  <c:v>3.4063667359999999E-9</c:v>
                </c:pt>
                <c:pt idx="140396">
                  <c:v>4.0809980369999998E-10</c:v>
                </c:pt>
                <c:pt idx="140397">
                  <c:v>9.0081039309999996E-11</c:v>
                </c:pt>
                <c:pt idx="140398">
                  <c:v>1.670038425E-10</c:v>
                </c:pt>
                <c:pt idx="140399">
                  <c:v>3.3234877649999998E-10</c:v>
                </c:pt>
                <c:pt idx="140400">
                  <c:v>5.4049664110000005E-10</c:v>
                </c:pt>
                <c:pt idx="140401">
                  <c:v>1.0801528749999999E-9</c:v>
                </c:pt>
                <c:pt idx="140402">
                  <c:v>5.0616864830000002E-10</c:v>
                </c:pt>
                <c:pt idx="140403">
                  <c:v>3.0316406169999998E-8</c:v>
                </c:pt>
                <c:pt idx="140404">
                  <c:v>3.4038285869999999E-9</c:v>
                </c:pt>
                <c:pt idx="140405">
                  <c:v>2.5146985879999998E-9</c:v>
                </c:pt>
                <c:pt idx="140406">
                  <c:v>5.3735822719999998E-9</c:v>
                </c:pt>
                <c:pt idx="140407">
                  <c:v>5.5147242609999999E-10</c:v>
                </c:pt>
                <c:pt idx="140408">
                  <c:v>3.265947437E-10</c:v>
                </c:pt>
                <c:pt idx="140409">
                  <c:v>3.5671548639999999E-9</c:v>
                </c:pt>
                <c:pt idx="140410">
                  <c:v>3.9242548380000001E-9</c:v>
                </c:pt>
                <c:pt idx="140411">
                  <c:v>1.431317207E-8</c:v>
                </c:pt>
                <c:pt idx="140412">
                  <c:v>1.2756463859999999E-9</c:v>
                </c:pt>
                <c:pt idx="140413">
                  <c:v>5.6583106879999998E-9</c:v>
                </c:pt>
                <c:pt idx="140414">
                  <c:v>1.297344933E-8</c:v>
                </c:pt>
                <c:pt idx="140415">
                  <c:v>4.8862343719999999E-8</c:v>
                </c:pt>
                <c:pt idx="140416">
                  <c:v>7.4947084260000005E-9</c:v>
                </c:pt>
                <c:pt idx="140417">
                  <c:v>4.1292765980000003E-9</c:v>
                </c:pt>
                <c:pt idx="140418">
                  <c:v>1.634324507E-9</c:v>
                </c:pt>
                <c:pt idx="140419">
                  <c:v>3.6959379929999999E-9</c:v>
                </c:pt>
                <c:pt idx="140420">
                  <c:v>3.5285626810000002E-9</c:v>
                </c:pt>
                <c:pt idx="140421">
                  <c:v>3.2505270270000001E-9</c:v>
                </c:pt>
                <c:pt idx="140422">
                  <c:v>2.7169825139999998E-9</c:v>
                </c:pt>
                <c:pt idx="140423">
                  <c:v>2.1469066039999999E-7</c:v>
                </c:pt>
                <c:pt idx="140424">
                  <c:v>7.5366098740000007E-9</c:v>
                </c:pt>
                <c:pt idx="140425">
                  <c:v>2.7488491740000001E-9</c:v>
                </c:pt>
                <c:pt idx="140426">
                  <c:v>1.8122394899999999E-9</c:v>
                </c:pt>
                <c:pt idx="140427">
                  <c:v>2.5343490830000001E-9</c:v>
                </c:pt>
                <c:pt idx="140428">
                  <c:v>4.750597282E-11</c:v>
                </c:pt>
                <c:pt idx="140429">
                  <c:v>1.418970769E-10</c:v>
                </c:pt>
                <c:pt idx="140430">
                  <c:v>4.6458889439999998E-11</c:v>
                </c:pt>
                <c:pt idx="140431">
                  <c:v>2.2869261829999999E-10</c:v>
                </c:pt>
                <c:pt idx="140432">
                  <c:v>2.007166195E-10</c:v>
                </c:pt>
                <c:pt idx="140433">
                  <c:v>2.7681939239999998E-10</c:v>
                </c:pt>
                <c:pt idx="140434">
                  <c:v>4.9735552380000004E-10</c:v>
                </c:pt>
                <c:pt idx="140435">
                  <c:v>6.3631843690000004E-10</c:v>
                </c:pt>
                <c:pt idx="140436">
                  <c:v>5.3583415190000003E-10</c:v>
                </c:pt>
                <c:pt idx="140437">
                  <c:v>5.443734427E-10</c:v>
                </c:pt>
                <c:pt idx="140438">
                  <c:v>3.500107076E-10</c:v>
                </c:pt>
                <c:pt idx="140439">
                  <c:v>3.2208816229999999E-10</c:v>
                </c:pt>
                <c:pt idx="140440">
                  <c:v>3.5556989569999998E-10</c:v>
                </c:pt>
                <c:pt idx="140441">
                  <c:v>3.465702998E-10</c:v>
                </c:pt>
                <c:pt idx="140442">
                  <c:v>6.3533675500000005E-11</c:v>
                </c:pt>
                <c:pt idx="140443">
                  <c:v>1.654571721E-9</c:v>
                </c:pt>
                <c:pt idx="140444">
                  <c:v>1.2616936980000001E-10</c:v>
                </c:pt>
                <c:pt idx="140445">
                  <c:v>3.0186915599999998E-11</c:v>
                </c:pt>
                <c:pt idx="140446">
                  <c:v>2.3607058750000002E-10</c:v>
                </c:pt>
                <c:pt idx="140447">
                  <c:v>8.1107251780000007E-9</c:v>
                </c:pt>
                <c:pt idx="140448">
                  <c:v>2.566030029E-10</c:v>
                </c:pt>
                <c:pt idx="140449">
                  <c:v>2.9742863330000001E-10</c:v>
                </c:pt>
                <c:pt idx="140450">
                  <c:v>1.0920232209999999E-9</c:v>
                </c:pt>
                <c:pt idx="140451">
                  <c:v>1.0064509959999999E-8</c:v>
                </c:pt>
                <c:pt idx="140452">
                  <c:v>1.2588018810000001E-9</c:v>
                </c:pt>
                <c:pt idx="140453">
                  <c:v>1.475826037E-9</c:v>
                </c:pt>
                <c:pt idx="140454">
                  <c:v>1.7724508709999999E-9</c:v>
                </c:pt>
                <c:pt idx="140455">
                  <c:v>1.384620936E-8</c:v>
                </c:pt>
                <c:pt idx="140456">
                  <c:v>1.992212045E-9</c:v>
                </c:pt>
                <c:pt idx="140457">
                  <c:v>2.7491586819999998E-9</c:v>
                </c:pt>
                <c:pt idx="140458">
                  <c:v>2.5335490609999999E-9</c:v>
                </c:pt>
                <c:pt idx="140459">
                  <c:v>3.6708242420000001E-8</c:v>
                </c:pt>
                <c:pt idx="140460">
                  <c:v>2.677396273E-9</c:v>
                </c:pt>
                <c:pt idx="140461">
                  <c:v>3.6161580380000001E-9</c:v>
                </c:pt>
                <c:pt idx="140462">
                  <c:v>1.1437460349999999E-9</c:v>
                </c:pt>
                <c:pt idx="140463">
                  <c:v>5.0956999659999999E-7</c:v>
                </c:pt>
                <c:pt idx="140464">
                  <c:v>2.026145038E-9</c:v>
                </c:pt>
                <c:pt idx="140465">
                  <c:v>3.1872104120000001E-9</c:v>
                </c:pt>
                <c:pt idx="140466">
                  <c:v>9.8700087630000006E-9</c:v>
                </c:pt>
                <c:pt idx="140467">
                  <c:v>2.764149073E-7</c:v>
                </c:pt>
                <c:pt idx="140468">
                  <c:v>3.4272024249999999E-9</c:v>
                </c:pt>
                <c:pt idx="140469">
                  <c:v>2.0239972299999999E-9</c:v>
                </c:pt>
                <c:pt idx="140470">
                  <c:v>1.866503259E-9</c:v>
                </c:pt>
                <c:pt idx="140471">
                  <c:v>1.8908882850000001E-8</c:v>
                </c:pt>
                <c:pt idx="140472">
                  <c:v>1.3412855809999999E-9</c:v>
                </c:pt>
                <c:pt idx="140473">
                  <c:v>8.2004806150000004E-10</c:v>
                </c:pt>
                <c:pt idx="140474">
                  <c:v>3.8563911690000002E-10</c:v>
                </c:pt>
                <c:pt idx="140475">
                  <c:v>1.498001974E-8</c:v>
                </c:pt>
                <c:pt idx="140476">
                  <c:v>2.4280365670000001E-10</c:v>
                </c:pt>
                <c:pt idx="140477">
                  <c:v>1.4783220069999999E-10</c:v>
                </c:pt>
                <c:pt idx="140478">
                  <c:v>6.6205520149999997E-11</c:v>
                </c:pt>
                <c:pt idx="140479">
                  <c:v>2.9744715220000002E-10</c:v>
                </c:pt>
                <c:pt idx="140480">
                  <c:v>6.4186143219999996E-12</c:v>
                </c:pt>
                <c:pt idx="140481">
                  <c:v>1.746262054E-15</c:v>
                </c:pt>
                <c:pt idx="140482">
                  <c:v>3.0399794099999999E-12</c:v>
                </c:pt>
                <c:pt idx="140483">
                  <c:v>8.63824229E-10</c:v>
                </c:pt>
                <c:pt idx="140484">
                  <c:v>2.32818991E-11</c:v>
                </c:pt>
                <c:pt idx="140485">
                  <c:v>1.739506839E-11</c:v>
                </c:pt>
                <c:pt idx="140486">
                  <c:v>5.579712007E-12</c:v>
                </c:pt>
                <c:pt idx="140487">
                  <c:v>8.7178651999999995E-10</c:v>
                </c:pt>
                <c:pt idx="140488">
                  <c:v>6.350174448E-12</c:v>
                </c:pt>
                <c:pt idx="140489">
                  <c:v>9.1159941869999998E-12</c:v>
                </c:pt>
                <c:pt idx="140490">
                  <c:v>2.4767248639999999E-11</c:v>
                </c:pt>
                <c:pt idx="140491">
                  <c:v>6.6297619560000003E-10</c:v>
                </c:pt>
                <c:pt idx="140492">
                  <c:v>1.224316071E-10</c:v>
                </c:pt>
                <c:pt idx="140493">
                  <c:v>2.4032922479999998E-10</c:v>
                </c:pt>
                <c:pt idx="140494">
                  <c:v>6.7448763090000001E-10</c:v>
                </c:pt>
                <c:pt idx="140495">
                  <c:v>5.035393845E-8</c:v>
                </c:pt>
                <c:pt idx="140496">
                  <c:v>2.2909930790000001E-9</c:v>
                </c:pt>
                <c:pt idx="140497">
                  <c:v>1.674149825E-9</c:v>
                </c:pt>
                <c:pt idx="140498">
                  <c:v>6.7138116090000002E-10</c:v>
                </c:pt>
                <c:pt idx="140499">
                  <c:v>1.33332448E-8</c:v>
                </c:pt>
                <c:pt idx="140500">
                  <c:v>3.9201749029999997E-9</c:v>
                </c:pt>
                <c:pt idx="140501">
                  <c:v>3.193223147E-9</c:v>
                </c:pt>
                <c:pt idx="140502">
                  <c:v>2.923954801E-9</c:v>
                </c:pt>
                <c:pt idx="140503">
                  <c:v>9.8551776649999997E-8</c:v>
                </c:pt>
                <c:pt idx="140504">
                  <c:v>1.4609383680000001E-8</c:v>
                </c:pt>
                <c:pt idx="140505">
                  <c:v>9.6253913449999993E-9</c:v>
                </c:pt>
                <c:pt idx="140506">
                  <c:v>8.5350347699999996E-10</c:v>
                </c:pt>
                <c:pt idx="140507">
                  <c:v>7.1336061239999995E-7</c:v>
                </c:pt>
                <c:pt idx="140508">
                  <c:v>1.645989279E-9</c:v>
                </c:pt>
                <c:pt idx="140509">
                  <c:v>6.7188808810000002E-9</c:v>
                </c:pt>
                <c:pt idx="140510">
                  <c:v>7.9263087140000005E-9</c:v>
                </c:pt>
                <c:pt idx="140511">
                  <c:v>3.2490640460000003E-8</c:v>
                </c:pt>
                <c:pt idx="140512">
                  <c:v>4.6328012210000002E-9</c:v>
                </c:pt>
                <c:pt idx="140513">
                  <c:v>6.3696701089999997E-9</c:v>
                </c:pt>
                <c:pt idx="140514">
                  <c:v>1.8101763430000001E-8</c:v>
                </c:pt>
                <c:pt idx="140515">
                  <c:v>4.6861923040000002E-7</c:v>
                </c:pt>
                <c:pt idx="140516">
                  <c:v>2.1436504610000001E-8</c:v>
                </c:pt>
                <c:pt idx="140517">
                  <c:v>5.7885192260000001E-9</c:v>
                </c:pt>
                <c:pt idx="140518">
                  <c:v>9.8822809240000001E-10</c:v>
                </c:pt>
                <c:pt idx="140519">
                  <c:v>3.4614054790000001E-8</c:v>
                </c:pt>
                <c:pt idx="140520">
                  <c:v>2.5715395029999999E-9</c:v>
                </c:pt>
                <c:pt idx="140521">
                  <c:v>9.0966726270000005E-10</c:v>
                </c:pt>
                <c:pt idx="140522">
                  <c:v>7.2457044960000001E-10</c:v>
                </c:pt>
                <c:pt idx="140523">
                  <c:v>5.1478363740000002E-9</c:v>
                </c:pt>
                <c:pt idx="140524">
                  <c:v>1.166695582E-9</c:v>
                </c:pt>
                <c:pt idx="140525">
                  <c:v>4.24795263E-11</c:v>
                </c:pt>
                <c:pt idx="140526">
                  <c:v>7.2759281360000001E-10</c:v>
                </c:pt>
                <c:pt idx="140527">
                  <c:v>3.8948678830000003E-9</c:v>
                </c:pt>
                <c:pt idx="140528">
                  <c:v>4.0341582850000001E-10</c:v>
                </c:pt>
                <c:pt idx="140529">
                  <c:v>3.0181197369999998E-10</c:v>
                </c:pt>
                <c:pt idx="140530">
                  <c:v>3.1104706079999998E-10</c:v>
                </c:pt>
                <c:pt idx="140531">
                  <c:v>3.0555655220000002E-10</c:v>
                </c:pt>
                <c:pt idx="140532">
                  <c:v>3.6973490159999999E-10</c:v>
                </c:pt>
                <c:pt idx="140533">
                  <c:v>3.7252976469999999E-10</c:v>
                </c:pt>
                <c:pt idx="140534">
                  <c:v>2.9106780530000001E-10</c:v>
                </c:pt>
                <c:pt idx="140535">
                  <c:v>2.2520965550000002E-9</c:v>
                </c:pt>
                <c:pt idx="140536">
                  <c:v>8.1641823370000002E-12</c:v>
                </c:pt>
                <c:pt idx="140537">
                  <c:v>6.5635221580000003E-10</c:v>
                </c:pt>
                <c:pt idx="140538">
                  <c:v>2.6881510269999999E-9</c:v>
                </c:pt>
                <c:pt idx="140539">
                  <c:v>2.2973996960000001E-8</c:v>
                </c:pt>
                <c:pt idx="140540">
                  <c:v>1.7130616379999999E-10</c:v>
                </c:pt>
                <c:pt idx="140541">
                  <c:v>2.8411793739999998E-10</c:v>
                </c:pt>
                <c:pt idx="140542">
                  <c:v>4.9000645750000004E-10</c:v>
                </c:pt>
                <c:pt idx="140543">
                  <c:v>1.807856571E-8</c:v>
                </c:pt>
                <c:pt idx="140544">
                  <c:v>1.7543197760000001E-9</c:v>
                </c:pt>
                <c:pt idx="140545">
                  <c:v>4.1021415899999999E-9</c:v>
                </c:pt>
                <c:pt idx="140546">
                  <c:v>5.6525751660000004E-9</c:v>
                </c:pt>
                <c:pt idx="140547">
                  <c:v>1.8886203369999999E-7</c:v>
                </c:pt>
                <c:pt idx="140548">
                  <c:v>2.1203925100000002E-9</c:v>
                </c:pt>
                <c:pt idx="140549">
                  <c:v>7.2992429639999998E-9</c:v>
                </c:pt>
                <c:pt idx="140550">
                  <c:v>1.701239358E-8</c:v>
                </c:pt>
                <c:pt idx="140551">
                  <c:v>6.3408574629999997E-8</c:v>
                </c:pt>
                <c:pt idx="140552">
                  <c:v>1.339046757E-8</c:v>
                </c:pt>
                <c:pt idx="140553">
                  <c:v>9.9980553469999994E-9</c:v>
                </c:pt>
                <c:pt idx="140554">
                  <c:v>4.452081039E-8</c:v>
                </c:pt>
                <c:pt idx="140555">
                  <c:v>6.5937697150000004E-7</c:v>
                </c:pt>
                <c:pt idx="140556">
                  <c:v>1.3805791830000001E-7</c:v>
                </c:pt>
                <c:pt idx="140557">
                  <c:v>1.062889697E-7</c:v>
                </c:pt>
                <c:pt idx="140558">
                  <c:v>1.5225562800000001E-7</c:v>
                </c:pt>
                <c:pt idx="140559">
                  <c:v>8.9648234309999999E-7</c:v>
                </c:pt>
                <c:pt idx="140560">
                  <c:v>5.2326406850000003E-9</c:v>
                </c:pt>
                <c:pt idx="140561">
                  <c:v>1.390207184E-8</c:v>
                </c:pt>
                <c:pt idx="140562">
                  <c:v>1.172493299E-9</c:v>
                </c:pt>
                <c:pt idx="140563">
                  <c:v>4.6164978099999998E-8</c:v>
                </c:pt>
                <c:pt idx="140564">
                  <c:v>8.1506446599999996E-9</c:v>
                </c:pt>
                <c:pt idx="140565">
                  <c:v>1.0482682849999999E-8</c:v>
                </c:pt>
                <c:pt idx="140566">
                  <c:v>1.1297231000000001E-9</c:v>
                </c:pt>
                <c:pt idx="140567">
                  <c:v>1.5948862779999999E-8</c:v>
                </c:pt>
                <c:pt idx="140568">
                  <c:v>4.6295848420000004E-9</c:v>
                </c:pt>
                <c:pt idx="140569">
                  <c:v>6.674274596E-9</c:v>
                </c:pt>
                <c:pt idx="140570">
                  <c:v>6.3039218710000003E-9</c:v>
                </c:pt>
                <c:pt idx="140571">
                  <c:v>3.5809559879999998E-9</c:v>
                </c:pt>
                <c:pt idx="140572">
                  <c:v>4.773896359E-9</c:v>
                </c:pt>
                <c:pt idx="140573">
                  <c:v>2.6518912789999998E-9</c:v>
                </c:pt>
                <c:pt idx="140574">
                  <c:v>2.6665376740000001E-9</c:v>
                </c:pt>
                <c:pt idx="140575">
                  <c:v>3.5747587169999998E-9</c:v>
                </c:pt>
                <c:pt idx="140576">
                  <c:v>2.2564975559999999E-9</c:v>
                </c:pt>
                <c:pt idx="140577">
                  <c:v>1.3423222860000001E-9</c:v>
                </c:pt>
                <c:pt idx="140578">
                  <c:v>1.602429853E-9</c:v>
                </c:pt>
                <c:pt idx="140579">
                  <c:v>2.154475004E-9</c:v>
                </c:pt>
                <c:pt idx="140580">
                  <c:v>1.538997931E-9</c:v>
                </c:pt>
                <c:pt idx="140581">
                  <c:v>1.7870234609999999E-9</c:v>
                </c:pt>
                <c:pt idx="140582">
                  <c:v>1.849030891E-9</c:v>
                </c:pt>
                <c:pt idx="140583">
                  <c:v>7.5684355310000001E-10</c:v>
                </c:pt>
                <c:pt idx="140584">
                  <c:v>3.1481623850000002E-9</c:v>
                </c:pt>
                <c:pt idx="140585">
                  <c:v>3.2536398770000002E-9</c:v>
                </c:pt>
                <c:pt idx="140586">
                  <c:v>3.3097251739999999E-9</c:v>
                </c:pt>
                <c:pt idx="140587">
                  <c:v>7.7327710800000006E-9</c:v>
                </c:pt>
                <c:pt idx="140588">
                  <c:v>7.9867975450000007E-9</c:v>
                </c:pt>
                <c:pt idx="140589">
                  <c:v>2.523258269E-9</c:v>
                </c:pt>
                <c:pt idx="140590">
                  <c:v>4.1929498930000002E-9</c:v>
                </c:pt>
                <c:pt idx="140591">
                  <c:v>1.609649609E-8</c:v>
                </c:pt>
                <c:pt idx="140592">
                  <c:v>1.7163900570000001E-8</c:v>
                </c:pt>
                <c:pt idx="140593">
                  <c:v>3.9686772459999998E-9</c:v>
                </c:pt>
                <c:pt idx="140594">
                  <c:v>4.462539985E-9</c:v>
                </c:pt>
                <c:pt idx="140595">
                  <c:v>1.057212557E-7</c:v>
                </c:pt>
                <c:pt idx="140596">
                  <c:v>8.0440761969999995E-8</c:v>
                </c:pt>
                <c:pt idx="140597">
                  <c:v>1.0057481919999999E-7</c:v>
                </c:pt>
                <c:pt idx="140598">
                  <c:v>7.6121951590000001E-7</c:v>
                </c:pt>
                <c:pt idx="140599">
                  <c:v>1.613446179E-6</c:v>
                </c:pt>
                <c:pt idx="140600">
                  <c:v>1.2390541769999999E-7</c:v>
                </c:pt>
                <c:pt idx="140601">
                  <c:v>7.6260636840000006E-8</c:v>
                </c:pt>
                <c:pt idx="140602">
                  <c:v>2.8448302689999998E-8</c:v>
                </c:pt>
                <c:pt idx="140603">
                  <c:v>2.905629551E-8</c:v>
                </c:pt>
                <c:pt idx="140604">
                  <c:v>2.1351443219999999E-8</c:v>
                </c:pt>
                <c:pt idx="140605">
                  <c:v>2.4161778430000002E-8</c:v>
                </c:pt>
                <c:pt idx="140606">
                  <c:v>4.393077687E-8</c:v>
                </c:pt>
                <c:pt idx="140607">
                  <c:v>1.222362177E-7</c:v>
                </c:pt>
                <c:pt idx="140608">
                  <c:v>3.9907131980000001E-8</c:v>
                </c:pt>
                <c:pt idx="140609">
                  <c:v>2.9661027440000002E-8</c:v>
                </c:pt>
                <c:pt idx="140610">
                  <c:v>5.1711387339999998E-8</c:v>
                </c:pt>
                <c:pt idx="140611">
                  <c:v>3.4586945960000001E-8</c:v>
                </c:pt>
                <c:pt idx="140612">
                  <c:v>4.8217948460000003E-9</c:v>
                </c:pt>
                <c:pt idx="140613">
                  <c:v>1.032556173E-8</c:v>
                </c:pt>
                <c:pt idx="140614">
                  <c:v>6.6884893229999998E-9</c:v>
                </c:pt>
                <c:pt idx="140615">
                  <c:v>2.746107341E-9</c:v>
                </c:pt>
                <c:pt idx="140616">
                  <c:v>6.8426567610000002E-9</c:v>
                </c:pt>
                <c:pt idx="140617">
                  <c:v>2.0279560639999999E-8</c:v>
                </c:pt>
                <c:pt idx="140618">
                  <c:v>4.1007349589999999E-8</c:v>
                </c:pt>
                <c:pt idx="140619">
                  <c:v>5.324957251E-8</c:v>
                </c:pt>
                <c:pt idx="140620">
                  <c:v>1.3724518999999999E-9</c:v>
                </c:pt>
                <c:pt idx="140621">
                  <c:v>2.3082855370000001E-9</c:v>
                </c:pt>
                <c:pt idx="140622">
                  <c:v>3.3242437649999998E-9</c:v>
                </c:pt>
                <c:pt idx="140623">
                  <c:v>3.8449547409999998E-9</c:v>
                </c:pt>
                <c:pt idx="140624">
                  <c:v>3.9961734080000001E-9</c:v>
                </c:pt>
                <c:pt idx="140625">
                  <c:v>3.3063408160000001E-9</c:v>
                </c:pt>
                <c:pt idx="140626">
                  <c:v>1.8374018170000001E-9</c:v>
                </c:pt>
                <c:pt idx="140627">
                  <c:v>6.8581171620000004E-9</c:v>
                </c:pt>
                <c:pt idx="140628">
                  <c:v>2.6014705359999999E-9</c:v>
                </c:pt>
                <c:pt idx="140629">
                  <c:v>3.0935694219999999E-9</c:v>
                </c:pt>
                <c:pt idx="140630">
                  <c:v>2.3841546039999999E-9</c:v>
                </c:pt>
                <c:pt idx="140631">
                  <c:v>4.8146077959999997E-9</c:v>
                </c:pt>
                <c:pt idx="140632">
                  <c:v>4.0394358279999998E-9</c:v>
                </c:pt>
                <c:pt idx="140633">
                  <c:v>8.7238041740000008E-9</c:v>
                </c:pt>
                <c:pt idx="140634">
                  <c:v>1.5279544240000001E-10</c:v>
                </c:pt>
                <c:pt idx="140635">
                  <c:v>2.834085617E-9</c:v>
                </c:pt>
                <c:pt idx="140636">
                  <c:v>2.017056773E-8</c:v>
                </c:pt>
                <c:pt idx="140637">
                  <c:v>2.1779773840000001E-8</c:v>
                </c:pt>
                <c:pt idx="140638">
                  <c:v>1.8034270540000001E-7</c:v>
                </c:pt>
                <c:pt idx="140639">
                  <c:v>2.9502033269999998E-7</c:v>
                </c:pt>
                <c:pt idx="140640">
                  <c:v>6.3211539949999999E-8</c:v>
                </c:pt>
                <c:pt idx="140641">
                  <c:v>1.7185879409999999E-7</c:v>
                </c:pt>
                <c:pt idx="140642">
                  <c:v>2.980875188E-7</c:v>
                </c:pt>
                <c:pt idx="140643">
                  <c:v>9.8892515450000003E-8</c:v>
                </c:pt>
                <c:pt idx="140644">
                  <c:v>7.1002148120000002E-8</c:v>
                </c:pt>
                <c:pt idx="140645">
                  <c:v>7.5294570440000002E-8</c:v>
                </c:pt>
                <c:pt idx="140646">
                  <c:v>1.391187374E-7</c:v>
                </c:pt>
                <c:pt idx="140647">
                  <c:v>3.6348759070000002E-7</c:v>
                </c:pt>
                <c:pt idx="140648">
                  <c:v>2.3320746459999999E-7</c:v>
                </c:pt>
                <c:pt idx="140649">
                  <c:v>1.3784512789999999E-7</c:v>
                </c:pt>
                <c:pt idx="140650">
                  <c:v>1.6074000310000001E-6</c:v>
                </c:pt>
                <c:pt idx="140651">
                  <c:v>4.7909789350000003E-7</c:v>
                </c:pt>
                <c:pt idx="140652">
                  <c:v>1.0098625619999999E-7</c:v>
                </c:pt>
                <c:pt idx="140653">
                  <c:v>6.9866094499999997E-8</c:v>
                </c:pt>
                <c:pt idx="140654">
                  <c:v>3.6200387110000001E-8</c:v>
                </c:pt>
                <c:pt idx="140655">
                  <c:v>8.2177809400000002E-9</c:v>
                </c:pt>
                <c:pt idx="140656">
                  <c:v>4.6899380780000001E-8</c:v>
                </c:pt>
                <c:pt idx="140657">
                  <c:v>1.077205844E-8</c:v>
                </c:pt>
                <c:pt idx="140658">
                  <c:v>2.6329825600000001E-7</c:v>
                </c:pt>
                <c:pt idx="140659">
                  <c:v>1.1021362509999999E-7</c:v>
                </c:pt>
                <c:pt idx="140660">
                  <c:v>5.9516841140000003E-8</c:v>
                </c:pt>
                <c:pt idx="140661">
                  <c:v>4.3990280440000002E-8</c:v>
                </c:pt>
                <c:pt idx="140662">
                  <c:v>3.5951102260000001E-8</c:v>
                </c:pt>
                <c:pt idx="140663">
                  <c:v>1.688373556E-8</c:v>
                </c:pt>
                <c:pt idx="140664">
                  <c:v>3.7783705980000004E-9</c:v>
                </c:pt>
                <c:pt idx="140665">
                  <c:v>2.548279849E-9</c:v>
                </c:pt>
                <c:pt idx="140666">
                  <c:v>4.3058071669999996E-9</c:v>
                </c:pt>
                <c:pt idx="140667">
                  <c:v>5.8637180049999998E-9</c:v>
                </c:pt>
                <c:pt idx="140668">
                  <c:v>1.122483992E-8</c:v>
                </c:pt>
                <c:pt idx="140669">
                  <c:v>8.5673115390000008E-9</c:v>
                </c:pt>
                <c:pt idx="140670">
                  <c:v>4.7233724139999997E-8</c:v>
                </c:pt>
                <c:pt idx="140671">
                  <c:v>2.196485368E-8</c:v>
                </c:pt>
                <c:pt idx="140672">
                  <c:v>8.7980778399999998E-9</c:v>
                </c:pt>
                <c:pt idx="140673">
                  <c:v>2.3887769939999999E-8</c:v>
                </c:pt>
                <c:pt idx="140674">
                  <c:v>4.8251023250000001E-9</c:v>
                </c:pt>
                <c:pt idx="140675">
                  <c:v>4.927639137E-9</c:v>
                </c:pt>
                <c:pt idx="140676">
                  <c:v>1.0985451469999999E-8</c:v>
                </c:pt>
                <c:pt idx="140677">
                  <c:v>9.9740104020000008E-9</c:v>
                </c:pt>
                <c:pt idx="140678">
                  <c:v>3.9775398980000004E-9</c:v>
                </c:pt>
                <c:pt idx="140679">
                  <c:v>5.9858358650000002E-9</c:v>
                </c:pt>
                <c:pt idx="140680">
                  <c:v>4.2707081299999998E-9</c:v>
                </c:pt>
                <c:pt idx="140681">
                  <c:v>1.9536102130000002E-9</c:v>
                </c:pt>
                <c:pt idx="140682">
                  <c:v>3.8433010570000003E-8</c:v>
                </c:pt>
                <c:pt idx="140683">
                  <c:v>1.5205035969999999E-9</c:v>
                </c:pt>
                <c:pt idx="140684">
                  <c:v>7.2994383019999999E-9</c:v>
                </c:pt>
                <c:pt idx="140685">
                  <c:v>2.0051174090000001E-8</c:v>
                </c:pt>
                <c:pt idx="140686">
                  <c:v>3.8136997459999998E-8</c:v>
                </c:pt>
                <c:pt idx="140687">
                  <c:v>1.8618831260000001E-8</c:v>
                </c:pt>
                <c:pt idx="140688">
                  <c:v>7.8003917250000006E-8</c:v>
                </c:pt>
                <c:pt idx="140689">
                  <c:v>1.64620108E-7</c:v>
                </c:pt>
                <c:pt idx="140690">
                  <c:v>3.7783431E-6</c:v>
                </c:pt>
                <c:pt idx="140691">
                  <c:v>8.8202555740000003E-7</c:v>
                </c:pt>
                <c:pt idx="140692">
                  <c:v>1.383367398E-7</c:v>
                </c:pt>
                <c:pt idx="140693">
                  <c:v>3.3649044049999997E-7</c:v>
                </c:pt>
                <c:pt idx="140694">
                  <c:v>5.7450297229999996E-7</c:v>
                </c:pt>
                <c:pt idx="140695">
                  <c:v>3.2737123E-8</c:v>
                </c:pt>
                <c:pt idx="140696">
                  <c:v>5.5203686159999999E-8</c:v>
                </c:pt>
                <c:pt idx="140697">
                  <c:v>1.5731441989999999E-7</c:v>
                </c:pt>
                <c:pt idx="140698">
                  <c:v>1.261873069E-7</c:v>
                </c:pt>
                <c:pt idx="140699">
                  <c:v>3.4159548160000002E-8</c:v>
                </c:pt>
                <c:pt idx="140700">
                  <c:v>6.2158535090000005E-8</c:v>
                </c:pt>
                <c:pt idx="140701">
                  <c:v>1.35792393E-7</c:v>
                </c:pt>
                <c:pt idx="140702">
                  <c:v>1.736676541E-7</c:v>
                </c:pt>
                <c:pt idx="140703">
                  <c:v>6.8124938730000003E-8</c:v>
                </c:pt>
                <c:pt idx="140704">
                  <c:v>6.4100299489999995E-8</c:v>
                </c:pt>
                <c:pt idx="140705">
                  <c:v>3.904182351E-8</c:v>
                </c:pt>
                <c:pt idx="140706">
                  <c:v>3.0829087620000002E-8</c:v>
                </c:pt>
                <c:pt idx="140707">
                  <c:v>2.455641552E-8</c:v>
                </c:pt>
                <c:pt idx="140708">
                  <c:v>3.0536471050000002E-8</c:v>
                </c:pt>
                <c:pt idx="140709">
                  <c:v>5.2628168969999996E-9</c:v>
                </c:pt>
                <c:pt idx="140710">
                  <c:v>8.0408134139999999E-8</c:v>
                </c:pt>
                <c:pt idx="140711">
                  <c:v>5.2222402060000001E-9</c:v>
                </c:pt>
                <c:pt idx="140712">
                  <c:v>6.2073633200000003E-9</c:v>
                </c:pt>
                <c:pt idx="140713">
                  <c:v>1.9923084289999998E-9</c:v>
                </c:pt>
                <c:pt idx="140714">
                  <c:v>1.463627343E-7</c:v>
                </c:pt>
                <c:pt idx="140715">
                  <c:v>2.1626440130000002E-9</c:v>
                </c:pt>
                <c:pt idx="140716">
                  <c:v>7.8938998829999997E-10</c:v>
                </c:pt>
                <c:pt idx="140717">
                  <c:v>1.4785454900000001E-8</c:v>
                </c:pt>
                <c:pt idx="140718">
                  <c:v>1.393072393E-7</c:v>
                </c:pt>
                <c:pt idx="140719">
                  <c:v>1.104338948E-8</c:v>
                </c:pt>
                <c:pt idx="140720">
                  <c:v>1.084470554E-8</c:v>
                </c:pt>
                <c:pt idx="140721">
                  <c:v>2.1493862100000001E-8</c:v>
                </c:pt>
                <c:pt idx="140722">
                  <c:v>8.7468299890000003E-8</c:v>
                </c:pt>
                <c:pt idx="140723">
                  <c:v>1.5085813120000002E-8</c:v>
                </c:pt>
                <c:pt idx="140724">
                  <c:v>1.003417481E-8</c:v>
                </c:pt>
                <c:pt idx="140725">
                  <c:v>1.8117643199999999E-8</c:v>
                </c:pt>
                <c:pt idx="140726">
                  <c:v>2.3499206230000002E-8</c:v>
                </c:pt>
                <c:pt idx="140727">
                  <c:v>1.1052118449999999E-8</c:v>
                </c:pt>
                <c:pt idx="140728">
                  <c:v>8.6031522570000001E-9</c:v>
                </c:pt>
                <c:pt idx="140729">
                  <c:v>6.8271110440000003E-9</c:v>
                </c:pt>
                <c:pt idx="140730">
                  <c:v>2.8095825250000001E-7</c:v>
                </c:pt>
                <c:pt idx="140731">
                  <c:v>2.758326246E-8</c:v>
                </c:pt>
                <c:pt idx="140732">
                  <c:v>6.1760395650000003E-8</c:v>
                </c:pt>
                <c:pt idx="140733">
                  <c:v>1.14778297E-7</c:v>
                </c:pt>
                <c:pt idx="140734">
                  <c:v>2.1532847220000001E-6</c:v>
                </c:pt>
                <c:pt idx="140735">
                  <c:v>6.8805462829999996E-8</c:v>
                </c:pt>
                <c:pt idx="140736">
                  <c:v>2.4372353460000001E-8</c:v>
                </c:pt>
                <c:pt idx="140737">
                  <c:v>4.3886966840000003E-8</c:v>
                </c:pt>
                <c:pt idx="140738">
                  <c:v>8.9957093340000003E-7</c:v>
                </c:pt>
                <c:pt idx="140739">
                  <c:v>1.029151337E-7</c:v>
                </c:pt>
                <c:pt idx="140740">
                  <c:v>5.6567562159999997E-8</c:v>
                </c:pt>
                <c:pt idx="140741">
                  <c:v>1.15953413E-8</c:v>
                </c:pt>
                <c:pt idx="140742">
                  <c:v>5.1097469800000001E-6</c:v>
                </c:pt>
                <c:pt idx="140743">
                  <c:v>2.9414709709999999E-8</c:v>
                </c:pt>
                <c:pt idx="140744">
                  <c:v>7.3779399449999998E-8</c:v>
                </c:pt>
                <c:pt idx="140745">
                  <c:v>9.4506626740000005E-8</c:v>
                </c:pt>
                <c:pt idx="140746">
                  <c:v>1.338485814E-6</c:v>
                </c:pt>
                <c:pt idx="140747">
                  <c:v>3.0248120229999997E-8</c:v>
                </c:pt>
                <c:pt idx="140748">
                  <c:v>4.8783129490000003E-8</c:v>
                </c:pt>
                <c:pt idx="140749">
                  <c:v>2.69518549E-8</c:v>
                </c:pt>
                <c:pt idx="140750">
                  <c:v>5.2568353720000002E-6</c:v>
                </c:pt>
                <c:pt idx="140751">
                  <c:v>7.1776608489999999E-8</c:v>
                </c:pt>
                <c:pt idx="140752">
                  <c:v>2.3659900569999998E-8</c:v>
                </c:pt>
                <c:pt idx="140753">
                  <c:v>9.5620301989999997E-8</c:v>
                </c:pt>
                <c:pt idx="140754">
                  <c:v>1.6025879429999999E-6</c:v>
                </c:pt>
                <c:pt idx="140755">
                  <c:v>6.736034216E-9</c:v>
                </c:pt>
                <c:pt idx="140756">
                  <c:v>9.7357011559999994E-9</c:v>
                </c:pt>
                <c:pt idx="140757">
                  <c:v>1.4952090709999999E-8</c:v>
                </c:pt>
                <c:pt idx="140758">
                  <c:v>1.555687768E-7</c:v>
                </c:pt>
                <c:pt idx="140759">
                  <c:v>7.9530407100000001E-8</c:v>
                </c:pt>
                <c:pt idx="140760">
                  <c:v>7.8152827419999996E-8</c:v>
                </c:pt>
                <c:pt idx="140761">
                  <c:v>2.7371976539999999E-8</c:v>
                </c:pt>
                <c:pt idx="140762">
                  <c:v>1.9722717330000001E-5</c:v>
                </c:pt>
                <c:pt idx="140763">
                  <c:v>4.0455999920000003E-8</c:v>
                </c:pt>
                <c:pt idx="140764">
                  <c:v>3.2057988390000001E-7</c:v>
                </c:pt>
                <c:pt idx="140765">
                  <c:v>4.9556418450000001E-7</c:v>
                </c:pt>
                <c:pt idx="140766">
                  <c:v>4.3274800800000002E-6</c:v>
                </c:pt>
                <c:pt idx="140767">
                  <c:v>4.0635680140000002E-7</c:v>
                </c:pt>
                <c:pt idx="140768">
                  <c:v>5.7513289099999999E-7</c:v>
                </c:pt>
                <c:pt idx="140769">
                  <c:v>5.8130321070000004E-7</c:v>
                </c:pt>
                <c:pt idx="140770">
                  <c:v>2.550430267E-5</c:v>
                </c:pt>
                <c:pt idx="140771">
                  <c:v>5.0521451010000003E-7</c:v>
                </c:pt>
                <c:pt idx="140772">
                  <c:v>8.790956452E-7</c:v>
                </c:pt>
                <c:pt idx="140773">
                  <c:v>1.492327549E-6</c:v>
                </c:pt>
                <c:pt idx="140774">
                  <c:v>1.91545717E-4</c:v>
                </c:pt>
                <c:pt idx="140775">
                  <c:v>1.44660401E-6</c:v>
                </c:pt>
                <c:pt idx="140776">
                  <c:v>1.0471815690000001E-6</c:v>
                </c:pt>
                <c:pt idx="140777">
                  <c:v>9.1380764959999997E-7</c:v>
                </c:pt>
                <c:pt idx="140778">
                  <c:v>1.207153366E-5</c:v>
                </c:pt>
                <c:pt idx="140779">
                  <c:v>1.209233121E-6</c:v>
                </c:pt>
                <c:pt idx="140780">
                  <c:v>1.0765805530000001E-6</c:v>
                </c:pt>
                <c:pt idx="140781">
                  <c:v>1.1826693809999999E-6</c:v>
                </c:pt>
                <c:pt idx="140782">
                  <c:v>1.9136208049999999E-4</c:v>
                </c:pt>
                <c:pt idx="140783">
                  <c:v>1.7648815410000001E-6</c:v>
                </c:pt>
                <c:pt idx="140784">
                  <c:v>1.00864302E-6</c:v>
                </c:pt>
                <c:pt idx="140785">
                  <c:v>3.2711920130000001E-7</c:v>
                </c:pt>
                <c:pt idx="140786">
                  <c:v>2.6514248870000001E-5</c:v>
                </c:pt>
                <c:pt idx="140787">
                  <c:v>7.8192765330000004E-7</c:v>
                </c:pt>
                <c:pt idx="140788">
                  <c:v>5.8683579359999999E-7</c:v>
                </c:pt>
                <c:pt idx="140789">
                  <c:v>3.1090874990000002E-7</c:v>
                </c:pt>
                <c:pt idx="140790">
                  <c:v>4.2739241029999997E-6</c:v>
                </c:pt>
                <c:pt idx="140791">
                  <c:v>6.1210549259999997E-7</c:v>
                </c:pt>
                <c:pt idx="140792">
                  <c:v>3.6172329899999999E-7</c:v>
                </c:pt>
                <c:pt idx="140793">
                  <c:v>1.9388232320000001E-8</c:v>
                </c:pt>
                <c:pt idx="140794">
                  <c:v>1.9797862250000001E-5</c:v>
                </c:pt>
                <c:pt idx="140795">
                  <c:v>5.2257951160000002E-8</c:v>
                </c:pt>
                <c:pt idx="140796">
                  <c:v>9.3821702659999995E-8</c:v>
                </c:pt>
                <c:pt idx="140797">
                  <c:v>7.3133906729999995E-8</c:v>
                </c:pt>
                <c:pt idx="140798">
                  <c:v>1.6401961439999999E-7</c:v>
                </c:pt>
                <c:pt idx="140799">
                  <c:v>1.8728920239999999E-8</c:v>
                </c:pt>
                <c:pt idx="140800">
                  <c:v>9.9699632819999998E-9</c:v>
                </c:pt>
                <c:pt idx="140801">
                  <c:v>8.0560717630000003E-9</c:v>
                </c:pt>
                <c:pt idx="140802">
                  <c:v>1.5128951670000001E-6</c:v>
                </c:pt>
                <c:pt idx="140803">
                  <c:v>7.1936053299999995E-8</c:v>
                </c:pt>
                <c:pt idx="140804">
                  <c:v>3.8934105309999997E-8</c:v>
                </c:pt>
                <c:pt idx="140805">
                  <c:v>5.9831510310000002E-8</c:v>
                </c:pt>
                <c:pt idx="140806">
                  <c:v>5.3961170360000003E-6</c:v>
                </c:pt>
                <c:pt idx="140807">
                  <c:v>5.2123717330000003E-8</c:v>
                </c:pt>
                <c:pt idx="140808">
                  <c:v>4.787497547E-8</c:v>
                </c:pt>
                <c:pt idx="140809">
                  <c:v>1.947614319E-8</c:v>
                </c:pt>
                <c:pt idx="140810">
                  <c:v>1.3405502810000001E-6</c:v>
                </c:pt>
                <c:pt idx="140811">
                  <c:v>1.176452549E-7</c:v>
                </c:pt>
                <c:pt idx="140812">
                  <c:v>7.3439062860000003E-8</c:v>
                </c:pt>
                <c:pt idx="140813">
                  <c:v>2.0538246580000001E-8</c:v>
                </c:pt>
                <c:pt idx="140814">
                  <c:v>5.0459602320000002E-6</c:v>
                </c:pt>
                <c:pt idx="140815">
                  <c:v>4.3380959500000002E-8</c:v>
                </c:pt>
                <c:pt idx="140816">
                  <c:v>8.338114027E-8</c:v>
                </c:pt>
                <c:pt idx="140817">
                  <c:v>1.0350900050000001E-7</c:v>
                </c:pt>
                <c:pt idx="140818">
                  <c:v>9.2261187750000001E-7</c:v>
                </c:pt>
                <c:pt idx="140819">
                  <c:v>6.0030932300000007E-8</c:v>
                </c:pt>
                <c:pt idx="140820">
                  <c:v>2.926296271E-8</c:v>
                </c:pt>
                <c:pt idx="140821">
                  <c:v>6.6754876630000003E-8</c:v>
                </c:pt>
                <c:pt idx="140822">
                  <c:v>2.1238949619999998E-6</c:v>
                </c:pt>
                <c:pt idx="140823">
                  <c:v>1.2628475650000001E-7</c:v>
                </c:pt>
                <c:pt idx="140824">
                  <c:v>8.3672877959999999E-8</c:v>
                </c:pt>
                <c:pt idx="140825">
                  <c:v>3.2777588249999999E-8</c:v>
                </c:pt>
                <c:pt idx="140826">
                  <c:v>2.9724011990000002E-7</c:v>
                </c:pt>
                <c:pt idx="140827">
                  <c:v>5.989958194E-9</c:v>
                </c:pt>
                <c:pt idx="140828">
                  <c:v>8.6315435530000005E-9</c:v>
                </c:pt>
                <c:pt idx="140829">
                  <c:v>1.081449433E-8</c:v>
                </c:pt>
                <c:pt idx="140830">
                  <c:v>2.554068159E-8</c:v>
                </c:pt>
                <c:pt idx="140831">
                  <c:v>1.974624126E-8</c:v>
                </c:pt>
                <c:pt idx="140832">
                  <c:v>9.3725887690000006E-9</c:v>
                </c:pt>
                <c:pt idx="140833">
                  <c:v>1.454532222E-8</c:v>
                </c:pt>
                <c:pt idx="140834">
                  <c:v>9.0199991009999999E-8</c:v>
                </c:pt>
                <c:pt idx="140835">
                  <c:v>2.4063984400000001E-8</c:v>
                </c:pt>
                <c:pt idx="140836">
                  <c:v>1.118587038E-8</c:v>
                </c:pt>
                <c:pt idx="140837">
                  <c:v>1.090678668E-8</c:v>
                </c:pt>
                <c:pt idx="140838">
                  <c:v>1.4020477870000001E-7</c:v>
                </c:pt>
                <c:pt idx="140839">
                  <c:v>1.2220770370000001E-8</c:v>
                </c:pt>
                <c:pt idx="140840">
                  <c:v>3.3001674360000001E-10</c:v>
                </c:pt>
                <c:pt idx="140841">
                  <c:v>2.1441674789999998E-9</c:v>
                </c:pt>
                <c:pt idx="140842">
                  <c:v>1.39281486E-7</c:v>
                </c:pt>
                <c:pt idx="140843">
                  <c:v>6.5107223620000005E-10</c:v>
                </c:pt>
                <c:pt idx="140844">
                  <c:v>8.4674074209999996E-9</c:v>
                </c:pt>
                <c:pt idx="140845">
                  <c:v>5.6548668159999996E-9</c:v>
                </c:pt>
                <c:pt idx="140846">
                  <c:v>7.0321218139999996E-8</c:v>
                </c:pt>
                <c:pt idx="140847">
                  <c:v>1.0763047259999999E-8</c:v>
                </c:pt>
                <c:pt idx="140848">
                  <c:v>3.5832052829999998E-8</c:v>
                </c:pt>
                <c:pt idx="140849">
                  <c:v>2.507173835E-8</c:v>
                </c:pt>
                <c:pt idx="140850">
                  <c:v>2.631569457E-8</c:v>
                </c:pt>
                <c:pt idx="140851">
                  <c:v>5.1844295089999999E-8</c:v>
                </c:pt>
                <c:pt idx="140852">
                  <c:v>7.1001761189999995E-8</c:v>
                </c:pt>
                <c:pt idx="140853">
                  <c:v>6.7743571600000003E-8</c:v>
                </c:pt>
                <c:pt idx="140854">
                  <c:v>1.8684571050000001E-7</c:v>
                </c:pt>
                <c:pt idx="140855">
                  <c:v>1.3729075410000001E-7</c:v>
                </c:pt>
                <c:pt idx="140856">
                  <c:v>5.4711453540000003E-8</c:v>
                </c:pt>
                <c:pt idx="140857">
                  <c:v>3.3270108009999999E-8</c:v>
                </c:pt>
                <c:pt idx="140858">
                  <c:v>1.3123034629999999E-7</c:v>
                </c:pt>
                <c:pt idx="140859">
                  <c:v>1.552832685E-7</c:v>
                </c:pt>
                <c:pt idx="140860">
                  <c:v>4.637121641E-8</c:v>
                </c:pt>
                <c:pt idx="140861">
                  <c:v>3.119587205E-8</c:v>
                </c:pt>
                <c:pt idx="140862">
                  <c:v>5.5204119760000004E-7</c:v>
                </c:pt>
                <c:pt idx="140863">
                  <c:v>2.8442031259999999E-7</c:v>
                </c:pt>
                <c:pt idx="140864">
                  <c:v>1.600891863E-7</c:v>
                </c:pt>
                <c:pt idx="140865">
                  <c:v>9.4386581629999997E-7</c:v>
                </c:pt>
                <c:pt idx="140866">
                  <c:v>3.8344817070000001E-6</c:v>
                </c:pt>
                <c:pt idx="140867">
                  <c:v>1.884490423E-7</c:v>
                </c:pt>
                <c:pt idx="140868">
                  <c:v>9.6853217870000001E-8</c:v>
                </c:pt>
                <c:pt idx="140869">
                  <c:v>1.935268216E-8</c:v>
                </c:pt>
                <c:pt idx="140870">
                  <c:v>3.9695713369999997E-8</c:v>
                </c:pt>
                <c:pt idx="140871">
                  <c:v>2.02997159E-8</c:v>
                </c:pt>
                <c:pt idx="140872">
                  <c:v>6.8840292199999997E-9</c:v>
                </c:pt>
                <c:pt idx="140873">
                  <c:v>1.27775509E-9</c:v>
                </c:pt>
                <c:pt idx="140874">
                  <c:v>3.7182923269999999E-8</c:v>
                </c:pt>
                <c:pt idx="140875">
                  <c:v>1.1573971419999999E-9</c:v>
                </c:pt>
                <c:pt idx="140876">
                  <c:v>4.8496294599999996E-9</c:v>
                </c:pt>
                <c:pt idx="140877">
                  <c:v>6.1993035619999999E-9</c:v>
                </c:pt>
                <c:pt idx="140878">
                  <c:v>3.9030359510000003E-9</c:v>
                </c:pt>
                <c:pt idx="140879">
                  <c:v>1.0582268829999999E-8</c:v>
                </c:pt>
                <c:pt idx="140880">
                  <c:v>1.037860917E-8</c:v>
                </c:pt>
                <c:pt idx="140881">
                  <c:v>4.9895570200000003E-9</c:v>
                </c:pt>
                <c:pt idx="140882">
                  <c:v>5.2608791789999996E-9</c:v>
                </c:pt>
                <c:pt idx="140883">
                  <c:v>2.2456359110000001E-8</c:v>
                </c:pt>
                <c:pt idx="140884">
                  <c:v>6.018969371E-9</c:v>
                </c:pt>
                <c:pt idx="140885">
                  <c:v>2.4971244319999999E-8</c:v>
                </c:pt>
                <c:pt idx="140886">
                  <c:v>4.5904524089999997E-8</c:v>
                </c:pt>
                <c:pt idx="140887">
                  <c:v>1.190332775E-8</c:v>
                </c:pt>
                <c:pt idx="140888">
                  <c:v>1.2353762640000001E-8</c:v>
                </c:pt>
                <c:pt idx="140889">
                  <c:v>5.9466220619999998E-9</c:v>
                </c:pt>
                <c:pt idx="140890">
                  <c:v>4.2664810569999997E-9</c:v>
                </c:pt>
                <c:pt idx="140891">
                  <c:v>2.7608541819999999E-9</c:v>
                </c:pt>
                <c:pt idx="140892">
                  <c:v>4.7580475200000002E-9</c:v>
                </c:pt>
                <c:pt idx="140893">
                  <c:v>1.76054375E-8</c:v>
                </c:pt>
                <c:pt idx="140894">
                  <c:v>3.570059542E-8</c:v>
                </c:pt>
                <c:pt idx="140895">
                  <c:v>4.4699310210000003E-8</c:v>
                </c:pt>
                <c:pt idx="140896">
                  <c:v>6.1288826639999994E-8</c:v>
                </c:pt>
                <c:pt idx="140897">
                  <c:v>1.171402823E-7</c:v>
                </c:pt>
                <c:pt idx="140898">
                  <c:v>2.6051240519999997E-7</c:v>
                </c:pt>
                <c:pt idx="140899">
                  <c:v>1.6694960529999998E-8</c:v>
                </c:pt>
                <c:pt idx="140900">
                  <c:v>4.8177348350000003E-8</c:v>
                </c:pt>
                <c:pt idx="140901">
                  <c:v>9.009826088E-9</c:v>
                </c:pt>
                <c:pt idx="140902">
                  <c:v>3.3796774110000002E-8</c:v>
                </c:pt>
                <c:pt idx="140903">
                  <c:v>7.2771111000000003E-8</c:v>
                </c:pt>
                <c:pt idx="140904">
                  <c:v>9.1004934950000005E-8</c:v>
                </c:pt>
                <c:pt idx="140905">
                  <c:v>5.0222092060000003E-7</c:v>
                </c:pt>
                <c:pt idx="140906">
                  <c:v>1.5615581600000001E-6</c:v>
                </c:pt>
                <c:pt idx="140907">
                  <c:v>1.5577675929999999E-7</c:v>
                </c:pt>
                <c:pt idx="140908">
                  <c:v>2.9749163659999997E-7</c:v>
                </c:pt>
                <c:pt idx="140909">
                  <c:v>3.8306724600000002E-7</c:v>
                </c:pt>
                <c:pt idx="140910">
                  <c:v>1.5937453620000001E-7</c:v>
                </c:pt>
                <c:pt idx="140911">
                  <c:v>8.0183763659999998E-8</c:v>
                </c:pt>
                <c:pt idx="140912">
                  <c:v>7.2962260240000001E-8</c:v>
                </c:pt>
                <c:pt idx="140913">
                  <c:v>9.2969783870000006E-8</c:v>
                </c:pt>
                <c:pt idx="140914">
                  <c:v>3.030538891E-7</c:v>
                </c:pt>
                <c:pt idx="140915">
                  <c:v>1.4889168540000001E-7</c:v>
                </c:pt>
                <c:pt idx="140916">
                  <c:v>5.7178475779999997E-8</c:v>
                </c:pt>
                <c:pt idx="140917">
                  <c:v>3.2799467640000002E-7</c:v>
                </c:pt>
                <c:pt idx="140918">
                  <c:v>1.8175354769999999E-7</c:v>
                </c:pt>
                <c:pt idx="140919">
                  <c:v>2.8302292040000001E-8</c:v>
                </c:pt>
                <c:pt idx="140920">
                  <c:v>2.089155398E-8</c:v>
                </c:pt>
                <c:pt idx="140921">
                  <c:v>3.2385017679999999E-9</c:v>
                </c:pt>
                <c:pt idx="140922">
                  <c:v>2.240565024E-10</c:v>
                </c:pt>
                <c:pt idx="140923">
                  <c:v>9.2155287729999992E-9</c:v>
                </c:pt>
                <c:pt idx="140924">
                  <c:v>3.693898385E-9</c:v>
                </c:pt>
                <c:pt idx="140925">
                  <c:v>5.3592989559999996E-9</c:v>
                </c:pt>
                <c:pt idx="140926">
                  <c:v>2.4443363329999999E-9</c:v>
                </c:pt>
                <c:pt idx="140927">
                  <c:v>3.122915045E-9</c:v>
                </c:pt>
                <c:pt idx="140928">
                  <c:v>2.9833092829999998E-9</c:v>
                </c:pt>
                <c:pt idx="140929">
                  <c:v>7.3435469669999998E-9</c:v>
                </c:pt>
                <c:pt idx="140930">
                  <c:v>2.0595251079999999E-9</c:v>
                </c:pt>
                <c:pt idx="140931">
                  <c:v>3.652919214E-9</c:v>
                </c:pt>
                <c:pt idx="140932">
                  <c:v>4.2392331169999999E-9</c:v>
                </c:pt>
                <c:pt idx="140933">
                  <c:v>3.9408970800000001E-9</c:v>
                </c:pt>
                <c:pt idx="140934">
                  <c:v>3.3836652960000001E-9</c:v>
                </c:pt>
                <c:pt idx="140935">
                  <c:v>2.2259529719999998E-9</c:v>
                </c:pt>
                <c:pt idx="140936">
                  <c:v>2.375246513E-9</c:v>
                </c:pt>
                <c:pt idx="140937">
                  <c:v>5.5405697460000002E-8</c:v>
                </c:pt>
                <c:pt idx="140938">
                  <c:v>4.2225592680000002E-8</c:v>
                </c:pt>
                <c:pt idx="140939">
                  <c:v>1.9362392820000001E-8</c:v>
                </c:pt>
                <c:pt idx="140940">
                  <c:v>6.38675235E-9</c:v>
                </c:pt>
                <c:pt idx="140941">
                  <c:v>3.3306864909999998E-9</c:v>
                </c:pt>
                <c:pt idx="140942">
                  <c:v>6.5373356669999996E-9</c:v>
                </c:pt>
                <c:pt idx="140943">
                  <c:v>9.5994381349999997E-9</c:v>
                </c:pt>
                <c:pt idx="140944">
                  <c:v>4.543198898E-9</c:v>
                </c:pt>
                <c:pt idx="140945">
                  <c:v>3.611961224E-8</c:v>
                </c:pt>
                <c:pt idx="140946">
                  <c:v>4.9711986219999997E-8</c:v>
                </c:pt>
                <c:pt idx="140947">
                  <c:v>2.8222285800000001E-8</c:v>
                </c:pt>
                <c:pt idx="140948">
                  <c:v>4.5224877009999998E-8</c:v>
                </c:pt>
                <c:pt idx="140949">
                  <c:v>1.2972454850000001E-7</c:v>
                </c:pt>
                <c:pt idx="140950">
                  <c:v>4.5807087710000002E-8</c:v>
                </c:pt>
                <c:pt idx="140951">
                  <c:v>2.1284464140000001E-8</c:v>
                </c:pt>
                <c:pt idx="140952">
                  <c:v>2.0429623119999999E-8</c:v>
                </c:pt>
                <c:pt idx="140953">
                  <c:v>3.2833111039999999E-8</c:v>
                </c:pt>
                <c:pt idx="140954">
                  <c:v>2.7066511250000001E-8</c:v>
                </c:pt>
                <c:pt idx="140955">
                  <c:v>6.2949487870000004E-8</c:v>
                </c:pt>
                <c:pt idx="140956">
                  <c:v>1.275250166E-7</c:v>
                </c:pt>
                <c:pt idx="140957">
                  <c:v>1.6961697440000001E-6</c:v>
                </c:pt>
                <c:pt idx="140958">
                  <c:v>7.6044649799999996E-7</c:v>
                </c:pt>
                <c:pt idx="140959">
                  <c:v>9.3113780499999994E-8</c:v>
                </c:pt>
                <c:pt idx="140960">
                  <c:v>1.019488129E-7</c:v>
                </c:pt>
                <c:pt idx="140961">
                  <c:v>1.183202064E-7</c:v>
                </c:pt>
                <c:pt idx="140962">
                  <c:v>4.6951965420000003E-9</c:v>
                </c:pt>
                <c:pt idx="140963">
                  <c:v>5.4969022240000001E-9</c:v>
                </c:pt>
                <c:pt idx="140964">
                  <c:v>1.968966259E-8</c:v>
                </c:pt>
                <c:pt idx="140965">
                  <c:v>1.6604874759999999E-8</c:v>
                </c:pt>
                <c:pt idx="140966">
                  <c:v>4.344644055E-9</c:v>
                </c:pt>
                <c:pt idx="140967">
                  <c:v>3.386429114E-9</c:v>
                </c:pt>
                <c:pt idx="140968">
                  <c:v>8.8782843600000005E-9</c:v>
                </c:pt>
                <c:pt idx="140969">
                  <c:v>7.5810640220000007E-9</c:v>
                </c:pt>
                <c:pt idx="140970">
                  <c:v>3.5966884850000001E-9</c:v>
                </c:pt>
                <c:pt idx="140971">
                  <c:v>3.4163458189999999E-9</c:v>
                </c:pt>
                <c:pt idx="140972">
                  <c:v>3.0441063350000001E-9</c:v>
                </c:pt>
                <c:pt idx="140973">
                  <c:v>6.4448296210000001E-10</c:v>
                </c:pt>
                <c:pt idx="140974">
                  <c:v>1.9276269789999999E-9</c:v>
                </c:pt>
                <c:pt idx="140975">
                  <c:v>1.845817956E-9</c:v>
                </c:pt>
                <c:pt idx="140976">
                  <c:v>1.59961217E-9</c:v>
                </c:pt>
                <c:pt idx="140977">
                  <c:v>2.1989018060000002E-9</c:v>
                </c:pt>
                <c:pt idx="140978">
                  <c:v>1.681166058E-9</c:v>
                </c:pt>
                <c:pt idx="140979">
                  <c:v>1.454998263E-9</c:v>
                </c:pt>
                <c:pt idx="140980">
                  <c:v>2.4434515739999998E-9</c:v>
                </c:pt>
                <c:pt idx="140981">
                  <c:v>3.4201994970000001E-9</c:v>
                </c:pt>
                <c:pt idx="140982">
                  <c:v>2.8121588180000002E-9</c:v>
                </c:pt>
                <c:pt idx="140983">
                  <c:v>2.8097982639999998E-9</c:v>
                </c:pt>
                <c:pt idx="140984">
                  <c:v>4.6402386030000001E-9</c:v>
                </c:pt>
                <c:pt idx="140985">
                  <c:v>3.0452108049999998E-9</c:v>
                </c:pt>
                <c:pt idx="140986">
                  <c:v>6.4821136980000001E-9</c:v>
                </c:pt>
                <c:pt idx="140987">
                  <c:v>6.1548476080000001E-9</c:v>
                </c:pt>
                <c:pt idx="140988">
                  <c:v>3.2073642649999998E-9</c:v>
                </c:pt>
                <c:pt idx="140989">
                  <c:v>1.8828629450000001E-8</c:v>
                </c:pt>
                <c:pt idx="140990">
                  <c:v>1.1190103480000001E-9</c:v>
                </c:pt>
                <c:pt idx="140991">
                  <c:v>1.061931267E-8</c:v>
                </c:pt>
                <c:pt idx="140992">
                  <c:v>5.8006130780000001E-9</c:v>
                </c:pt>
                <c:pt idx="140993">
                  <c:v>5.249670532E-8</c:v>
                </c:pt>
                <c:pt idx="140994">
                  <c:v>1.131199659E-9</c:v>
                </c:pt>
                <c:pt idx="140995">
                  <c:v>1.274389709E-8</c:v>
                </c:pt>
                <c:pt idx="140996">
                  <c:v>2.3113430789999999E-9</c:v>
                </c:pt>
                <c:pt idx="140997">
                  <c:v>9.3434869479999999E-7</c:v>
                </c:pt>
                <c:pt idx="140998">
                  <c:v>1.485616711E-7</c:v>
                </c:pt>
                <c:pt idx="140999">
                  <c:v>9.6711635750000002E-8</c:v>
                </c:pt>
                <c:pt idx="141000">
                  <c:v>1.5041792429999999E-7</c:v>
                </c:pt>
                <c:pt idx="141001">
                  <c:v>7.1064784060000005E-7</c:v>
                </c:pt>
                <c:pt idx="141002">
                  <c:v>4.7637998930000002E-8</c:v>
                </c:pt>
                <c:pt idx="141003">
                  <c:v>8.9907613950000002E-9</c:v>
                </c:pt>
                <c:pt idx="141004">
                  <c:v>1.094324067E-8</c:v>
                </c:pt>
                <c:pt idx="141005">
                  <c:v>6.573021926E-8</c:v>
                </c:pt>
                <c:pt idx="141006">
                  <c:v>1.7327644910000001E-8</c:v>
                </c:pt>
                <c:pt idx="141007">
                  <c:v>5.0001871790000004E-9</c:v>
                </c:pt>
                <c:pt idx="141008">
                  <c:v>1.5687617979999999E-9</c:v>
                </c:pt>
                <c:pt idx="141009">
                  <c:v>2.0451531920000001E-7</c:v>
                </c:pt>
                <c:pt idx="141010">
                  <c:v>5.7061227670000002E-9</c:v>
                </c:pt>
                <c:pt idx="141011">
                  <c:v>4.0153114379999998E-9</c:v>
                </c:pt>
                <c:pt idx="141012">
                  <c:v>1.4543621270000001E-9</c:v>
                </c:pt>
                <c:pt idx="141013">
                  <c:v>1.9447769889999999E-8</c:v>
                </c:pt>
                <c:pt idx="141014">
                  <c:v>4.8953896190000002E-10</c:v>
                </c:pt>
                <c:pt idx="141015">
                  <c:v>2.5661847570000001E-10</c:v>
                </c:pt>
                <c:pt idx="141016">
                  <c:v>2.1309104319999999E-10</c:v>
                </c:pt>
                <c:pt idx="141017">
                  <c:v>2.354470809E-8</c:v>
                </c:pt>
                <c:pt idx="141018">
                  <c:v>2.7004305000000001E-9</c:v>
                </c:pt>
                <c:pt idx="141019">
                  <c:v>3.9813313679999997E-10</c:v>
                </c:pt>
                <c:pt idx="141020">
                  <c:v>8.5508078749999995E-11</c:v>
                </c:pt>
                <c:pt idx="141021">
                  <c:v>2.6556388809999999E-9</c:v>
                </c:pt>
                <c:pt idx="141022">
                  <c:v>2.9854907019999998E-10</c:v>
                </c:pt>
                <c:pt idx="141023">
                  <c:v>3.8974081170000002E-10</c:v>
                </c:pt>
                <c:pt idx="141024">
                  <c:v>3.8371569929999998E-10</c:v>
                </c:pt>
                <c:pt idx="141025">
                  <c:v>3.1969581169999998E-10</c:v>
                </c:pt>
                <c:pt idx="141026">
                  <c:v>3.2753721520000001E-10</c:v>
                </c:pt>
                <c:pt idx="141027">
                  <c:v>3.1625500000000001E-10</c:v>
                </c:pt>
                <c:pt idx="141028">
                  <c:v>3.7548728720000002E-10</c:v>
                </c:pt>
                <c:pt idx="141029">
                  <c:v>3.7802294290000003E-9</c:v>
                </c:pt>
                <c:pt idx="141030">
                  <c:v>7.9216413579999997E-10</c:v>
                </c:pt>
                <c:pt idx="141031">
                  <c:v>9.639005933E-11</c:v>
                </c:pt>
                <c:pt idx="141032">
                  <c:v>1.3855348840000001E-9</c:v>
                </c:pt>
                <c:pt idx="141033">
                  <c:v>5.291785274E-9</c:v>
                </c:pt>
                <c:pt idx="141034">
                  <c:v>8.7584776579999998E-10</c:v>
                </c:pt>
                <c:pt idx="141035">
                  <c:v>1.104170459E-9</c:v>
                </c:pt>
                <c:pt idx="141036">
                  <c:v>2.3300700040000002E-9</c:v>
                </c:pt>
                <c:pt idx="141037">
                  <c:v>3.4839924929999998E-8</c:v>
                </c:pt>
                <c:pt idx="141038">
                  <c:v>1.374032112E-9</c:v>
                </c:pt>
                <c:pt idx="141039">
                  <c:v>5.4691848249999998E-9</c:v>
                </c:pt>
                <c:pt idx="141040">
                  <c:v>2.316312699E-8</c:v>
                </c:pt>
                <c:pt idx="141041">
                  <c:v>4.91561126E-7</c:v>
                </c:pt>
                <c:pt idx="141042">
                  <c:v>1.922036788E-8</c:v>
                </c:pt>
                <c:pt idx="141043">
                  <c:v>5.1857295219999999E-9</c:v>
                </c:pt>
                <c:pt idx="141044">
                  <c:v>3.0891289000000001E-9</c:v>
                </c:pt>
                <c:pt idx="141045">
                  <c:v>3.4681739619999999E-8</c:v>
                </c:pt>
                <c:pt idx="141046">
                  <c:v>8.8870681819999996E-9</c:v>
                </c:pt>
                <c:pt idx="141047">
                  <c:v>5.6561479839999996E-9</c:v>
                </c:pt>
                <c:pt idx="141048">
                  <c:v>2.8371876820000001E-10</c:v>
                </c:pt>
                <c:pt idx="141049">
                  <c:v>7.5507512659999998E-7</c:v>
                </c:pt>
                <c:pt idx="141050">
                  <c:v>1.233018358E-9</c:v>
                </c:pt>
                <c:pt idx="141051">
                  <c:v>8.5307026010000001E-9</c:v>
                </c:pt>
                <c:pt idx="141052">
                  <c:v>1.432185136E-8</c:v>
                </c:pt>
                <c:pt idx="141053">
                  <c:v>1.081657521E-7</c:v>
                </c:pt>
                <c:pt idx="141054">
                  <c:v>3.7992194930000001E-9</c:v>
                </c:pt>
                <c:pt idx="141055">
                  <c:v>3.4566597300000002E-9</c:v>
                </c:pt>
                <c:pt idx="141056">
                  <c:v>3.4280892569999999E-9</c:v>
                </c:pt>
                <c:pt idx="141057">
                  <c:v>1.432800147E-8</c:v>
                </c:pt>
                <c:pt idx="141058">
                  <c:v>9.5775587889999998E-10</c:v>
                </c:pt>
                <c:pt idx="141059">
                  <c:v>1.631809238E-9</c:v>
                </c:pt>
                <c:pt idx="141060">
                  <c:v>2.011192955E-9</c:v>
                </c:pt>
                <c:pt idx="141061">
                  <c:v>5.3480829719999998E-8</c:v>
                </c:pt>
                <c:pt idx="141062">
                  <c:v>8.8571938619999998E-10</c:v>
                </c:pt>
                <c:pt idx="141063">
                  <c:v>2.6745621069999999E-10</c:v>
                </c:pt>
                <c:pt idx="141064">
                  <c:v>1.2247186030000001E-10</c:v>
                </c:pt>
                <c:pt idx="141065">
                  <c:v>7.9251234420000001E-10</c:v>
                </c:pt>
                <c:pt idx="141066">
                  <c:v>3.0962556720000001E-11</c:v>
                </c:pt>
                <c:pt idx="141067">
                  <c:v>1.075389931E-11</c:v>
                </c:pt>
                <c:pt idx="141068">
                  <c:v>5.2048538609999998E-12</c:v>
                </c:pt>
                <c:pt idx="141069">
                  <c:v>8.6890294939999997E-10</c:v>
                </c:pt>
                <c:pt idx="141070">
                  <c:v>1.3647448430000001E-11</c:v>
                </c:pt>
                <c:pt idx="141071">
                  <c:v>1.908257012E-11</c:v>
                </c:pt>
                <c:pt idx="141072">
                  <c:v>2.2215934300000001E-11</c:v>
                </c:pt>
                <c:pt idx="141073">
                  <c:v>9.5796794090000009E-10</c:v>
                </c:pt>
                <c:pt idx="141074">
                  <c:v>4.5986426009999997E-12</c:v>
                </c:pt>
                <c:pt idx="141075">
                  <c:v>1.9298903870000001E-15</c:v>
                </c:pt>
                <c:pt idx="141076">
                  <c:v>5.0690553799999998E-12</c:v>
                </c:pt>
                <c:pt idx="141077">
                  <c:v>2.960757366E-10</c:v>
                </c:pt>
                <c:pt idx="141078">
                  <c:v>8.7906737940000003E-11</c:v>
                </c:pt>
                <c:pt idx="141079">
                  <c:v>1.531485313E-10</c:v>
                </c:pt>
                <c:pt idx="141080">
                  <c:v>1.857412261E-10</c:v>
                </c:pt>
                <c:pt idx="141081">
                  <c:v>1.516158052E-8</c:v>
                </c:pt>
                <c:pt idx="141082">
                  <c:v>6.6263326080000004E-10</c:v>
                </c:pt>
                <c:pt idx="141083">
                  <c:v>1.0105315790000001E-9</c:v>
                </c:pt>
                <c:pt idx="141084">
                  <c:v>1.349958182E-9</c:v>
                </c:pt>
                <c:pt idx="141085">
                  <c:v>2.0825188720000001E-8</c:v>
                </c:pt>
                <c:pt idx="141086">
                  <c:v>2.3881315919999998E-9</c:v>
                </c:pt>
                <c:pt idx="141087">
                  <c:v>2.2983291120000001E-9</c:v>
                </c:pt>
                <c:pt idx="141088">
                  <c:v>3.6005137939999999E-9</c:v>
                </c:pt>
                <c:pt idx="141089">
                  <c:v>2.8542855179999998E-7</c:v>
                </c:pt>
                <c:pt idx="141090">
                  <c:v>9.3040168399999999E-9</c:v>
                </c:pt>
                <c:pt idx="141091">
                  <c:v>3.8026481609999997E-9</c:v>
                </c:pt>
                <c:pt idx="141092">
                  <c:v>3.8890935079999998E-10</c:v>
                </c:pt>
                <c:pt idx="141093">
                  <c:v>5.4716982640000003E-7</c:v>
                </c:pt>
                <c:pt idx="141094">
                  <c:v>3.452645415E-9</c:v>
                </c:pt>
                <c:pt idx="141095">
                  <c:v>4.3944315090000003E-9</c:v>
                </c:pt>
                <c:pt idx="141096">
                  <c:v>2.3980838269999999E-9</c:v>
                </c:pt>
                <c:pt idx="141097">
                  <c:v>3.7656270029999998E-8</c:v>
                </c:pt>
                <c:pt idx="141098">
                  <c:v>3.9080778110000001E-9</c:v>
                </c:pt>
                <c:pt idx="141099">
                  <c:v>3.1099562689999999E-9</c:v>
                </c:pt>
                <c:pt idx="141100">
                  <c:v>1.859138109E-9</c:v>
                </c:pt>
                <c:pt idx="141101">
                  <c:v>1.4474256549999999E-8</c:v>
                </c:pt>
                <c:pt idx="141102">
                  <c:v>2.538225164E-9</c:v>
                </c:pt>
                <c:pt idx="141103">
                  <c:v>1.728904229E-9</c:v>
                </c:pt>
                <c:pt idx="141104">
                  <c:v>1.326207255E-9</c:v>
                </c:pt>
                <c:pt idx="141105">
                  <c:v>1.1018604500000001E-8</c:v>
                </c:pt>
                <c:pt idx="141106">
                  <c:v>1.158558208E-9</c:v>
                </c:pt>
                <c:pt idx="141107">
                  <c:v>2.8519030640000002E-10</c:v>
                </c:pt>
                <c:pt idx="141108">
                  <c:v>2.7756799809999998E-10</c:v>
                </c:pt>
                <c:pt idx="141109">
                  <c:v>8.413405239E-9</c:v>
                </c:pt>
                <c:pt idx="141110">
                  <c:v>1.4415021449999999E-10</c:v>
                </c:pt>
                <c:pt idx="141111">
                  <c:v>4.6026109520000001E-11</c:v>
                </c:pt>
                <c:pt idx="141112">
                  <c:v>1.3972880049999999E-10</c:v>
                </c:pt>
                <c:pt idx="141113">
                  <c:v>1.537812483E-9</c:v>
                </c:pt>
                <c:pt idx="141114">
                  <c:v>1.1095461190000001E-10</c:v>
                </c:pt>
                <c:pt idx="141115">
                  <c:v>4.2480349469999997E-10</c:v>
                </c:pt>
                <c:pt idx="141116">
                  <c:v>3.7887433320000001E-10</c:v>
                </c:pt>
                <c:pt idx="141117">
                  <c:v>2.5537159789999999E-10</c:v>
                </c:pt>
                <c:pt idx="141118">
                  <c:v>4.9001905679999998E-10</c:v>
                </c:pt>
                <c:pt idx="141119">
                  <c:v>6.3693399079999996E-10</c:v>
                </c:pt>
                <c:pt idx="141120">
                  <c:v>5.739805875E-10</c:v>
                </c:pt>
                <c:pt idx="141121">
                  <c:v>7.8655519970000004E-10</c:v>
                </c:pt>
                <c:pt idx="141122">
                  <c:v>5.4476775220000004E-10</c:v>
                </c:pt>
                <c:pt idx="141123">
                  <c:v>2.8229067069999999E-10</c:v>
                </c:pt>
                <c:pt idx="141124">
                  <c:v>2.1358609920000001E-10</c:v>
                </c:pt>
                <c:pt idx="141125">
                  <c:v>2.3039447670000001E-10</c:v>
                </c:pt>
                <c:pt idx="141126">
                  <c:v>6.0754660030000004E-11</c:v>
                </c:pt>
                <c:pt idx="141127">
                  <c:v>1.850087865E-10</c:v>
                </c:pt>
                <c:pt idx="141128">
                  <c:v>5.7149593909999999E-11</c:v>
                </c:pt>
                <c:pt idx="141129">
                  <c:v>2.333377574E-9</c:v>
                </c:pt>
                <c:pt idx="141130">
                  <c:v>1.956053434E-9</c:v>
                </c:pt>
                <c:pt idx="141131">
                  <c:v>3.551819355E-9</c:v>
                </c:pt>
                <c:pt idx="141132">
                  <c:v>8.3776408030000007E-9</c:v>
                </c:pt>
                <c:pt idx="141133">
                  <c:v>2.2500908129999999E-7</c:v>
                </c:pt>
                <c:pt idx="141134">
                  <c:v>3.3052321769999999E-9</c:v>
                </c:pt>
                <c:pt idx="141135">
                  <c:v>5.2070125509999999E-9</c:v>
                </c:pt>
                <c:pt idx="141136">
                  <c:v>4.0141450349999997E-9</c:v>
                </c:pt>
                <c:pt idx="141137">
                  <c:v>3.3862361250000001E-9</c:v>
                </c:pt>
                <c:pt idx="141138">
                  <c:v>2.7457930489999999E-9</c:v>
                </c:pt>
                <c:pt idx="141139">
                  <c:v>5.4093828689999998E-9</c:v>
                </c:pt>
                <c:pt idx="141140">
                  <c:v>8.0372138629999992E-9</c:v>
                </c:pt>
                <c:pt idx="141141">
                  <c:v>5.2796965729999998E-8</c:v>
                </c:pt>
                <c:pt idx="141142">
                  <c:v>1.345129707E-8</c:v>
                </c:pt>
                <c:pt idx="141143">
                  <c:v>5.8013641889999996E-9</c:v>
                </c:pt>
                <c:pt idx="141144">
                  <c:v>1.5467847840000001E-9</c:v>
                </c:pt>
                <c:pt idx="141145">
                  <c:v>1.50702599E-8</c:v>
                </c:pt>
                <c:pt idx="141146">
                  <c:v>4.8763135510000001E-9</c:v>
                </c:pt>
                <c:pt idx="141147">
                  <c:v>3.638061052E-9</c:v>
                </c:pt>
                <c:pt idx="141148">
                  <c:v>3.1215548510000002E-10</c:v>
                </c:pt>
                <c:pt idx="141149">
                  <c:v>5.8799105199999996E-10</c:v>
                </c:pt>
                <c:pt idx="141150">
                  <c:v>5.5012689169999997E-9</c:v>
                </c:pt>
                <c:pt idx="141151">
                  <c:v>2.3438852269999999E-9</c:v>
                </c:pt>
                <c:pt idx="141152">
                  <c:v>3.9336558739999996E-9</c:v>
                </c:pt>
                <c:pt idx="141153">
                  <c:v>3.1916412619999998E-8</c:v>
                </c:pt>
                <c:pt idx="141154">
                  <c:v>1.0061300609999999E-9</c:v>
                </c:pt>
                <c:pt idx="141155">
                  <c:v>1.3853253270000001E-9</c:v>
                </c:pt>
                <c:pt idx="141156">
                  <c:v>5.9420953430000001E-10</c:v>
                </c:pt>
                <c:pt idx="141157">
                  <c:v>3.4403493470000001E-10</c:v>
                </c:pt>
                <c:pt idx="141158">
                  <c:v>1.642971072E-10</c:v>
                </c:pt>
                <c:pt idx="141159">
                  <c:v>1.186020162E-10</c:v>
                </c:pt>
                <c:pt idx="141160">
                  <c:v>4.5941753280000003E-10</c:v>
                </c:pt>
                <c:pt idx="141161">
                  <c:v>3.375398258E-9</c:v>
                </c:pt>
                <c:pt idx="141162">
                  <c:v>1.3996951829999999E-9</c:v>
                </c:pt>
                <c:pt idx="141163">
                  <c:v>2.5783341740000001E-9</c:v>
                </c:pt>
                <c:pt idx="141164">
                  <c:v>3.4414895390000002E-9</c:v>
                </c:pt>
                <c:pt idx="141165">
                  <c:v>1.520345502E-8</c:v>
                </c:pt>
                <c:pt idx="141166">
                  <c:v>6.2483950060000004E-11</c:v>
                </c:pt>
                <c:pt idx="141167">
                  <c:v>9.8165923380000009E-10</c:v>
                </c:pt>
                <c:pt idx="141168">
                  <c:v>2.3152365929999999E-10</c:v>
                </c:pt>
                <c:pt idx="141169">
                  <c:v>1.487340833E-9</c:v>
                </c:pt>
                <c:pt idx="141170">
                  <c:v>5.5957860799999997E-10</c:v>
                </c:pt>
                <c:pt idx="141171">
                  <c:v>1.1423004369999999E-9</c:v>
                </c:pt>
                <c:pt idx="141172">
                  <c:v>2.2395260959999999E-10</c:v>
                </c:pt>
                <c:pt idx="141173">
                  <c:v>2.175652295E-9</c:v>
                </c:pt>
                <c:pt idx="141174">
                  <c:v>4.5272364459999998E-10</c:v>
                </c:pt>
                <c:pt idx="141175">
                  <c:v>5.3452899669999997E-10</c:v>
                </c:pt>
                <c:pt idx="141176">
                  <c:v>5.1517396020000002E-11</c:v>
                </c:pt>
                <c:pt idx="141177">
                  <c:v>2.169421338E-9</c:v>
                </c:pt>
                <c:pt idx="141178">
                  <c:v>5.9863674519999996E-10</c:v>
                </c:pt>
                <c:pt idx="141179">
                  <c:v>1.7390326160000001E-10</c:v>
                </c:pt>
                <c:pt idx="141180">
                  <c:v>1.9324751599999999E-10</c:v>
                </c:pt>
                <c:pt idx="141181">
                  <c:v>1.6274402529999999E-8</c:v>
                </c:pt>
                <c:pt idx="141182">
                  <c:v>4.0088345259999996E-9</c:v>
                </c:pt>
                <c:pt idx="141183">
                  <c:v>6.6250091830000002E-9</c:v>
                </c:pt>
                <c:pt idx="141184">
                  <c:v>4.3695344710000002E-8</c:v>
                </c:pt>
                <c:pt idx="141185">
                  <c:v>8.7866327160000006E-8</c:v>
                </c:pt>
                <c:pt idx="141186">
                  <c:v>5.7026243089999997E-9</c:v>
                </c:pt>
                <c:pt idx="141187">
                  <c:v>1.605400349E-9</c:v>
                </c:pt>
                <c:pt idx="141188">
                  <c:v>1.49532288E-9</c:v>
                </c:pt>
                <c:pt idx="141189">
                  <c:v>7.8210798920000005E-9</c:v>
                </c:pt>
                <c:pt idx="141190">
                  <c:v>1.106263542E-9</c:v>
                </c:pt>
                <c:pt idx="141191">
                  <c:v>1.307341802E-9</c:v>
                </c:pt>
                <c:pt idx="141192">
                  <c:v>8.4058098170000008E-9</c:v>
                </c:pt>
                <c:pt idx="141193">
                  <c:v>3.5394210989999999E-8</c:v>
                </c:pt>
                <c:pt idx="141194">
                  <c:v>2.87202549E-9</c:v>
                </c:pt>
                <c:pt idx="141195">
                  <c:v>2.5919002999999998E-9</c:v>
                </c:pt>
                <c:pt idx="141196">
                  <c:v>5.299264273E-9</c:v>
                </c:pt>
                <c:pt idx="141197">
                  <c:v>1.078977815E-9</c:v>
                </c:pt>
                <c:pt idx="141198">
                  <c:v>4.2485745099999998E-10</c:v>
                </c:pt>
                <c:pt idx="141199">
                  <c:v>7.1614602000000001E-10</c:v>
                </c:pt>
                <c:pt idx="141200">
                  <c:v>6.8234366870000001E-10</c:v>
                </c:pt>
                <c:pt idx="141201">
                  <c:v>3.9985030429999999E-10</c:v>
                </c:pt>
                <c:pt idx="141202">
                  <c:v>4.9901716460000005E-10</c:v>
                </c:pt>
                <c:pt idx="141203">
                  <c:v>9.6643500339999995E-11</c:v>
                </c:pt>
                <c:pt idx="141204">
                  <c:v>1.0493363370000001E-8</c:v>
                </c:pt>
                <c:pt idx="141205">
                  <c:v>1.458947918E-8</c:v>
                </c:pt>
                <c:pt idx="141206">
                  <c:v>5.2213011979999998E-9</c:v>
                </c:pt>
                <c:pt idx="141207">
                  <c:v>2.6683502930000001E-9</c:v>
                </c:pt>
                <c:pt idx="141208">
                  <c:v>5.9726045679999999E-11</c:v>
                </c:pt>
                <c:pt idx="141209">
                  <c:v>8.2732510970000001E-10</c:v>
                </c:pt>
                <c:pt idx="141210">
                  <c:v>2.496296609E-9</c:v>
                </c:pt>
                <c:pt idx="141211">
                  <c:v>6.293548018E-10</c:v>
                </c:pt>
                <c:pt idx="141212">
                  <c:v>2.342685549E-9</c:v>
                </c:pt>
                <c:pt idx="141213">
                  <c:v>4.093894131E-9</c:v>
                </c:pt>
                <c:pt idx="141214">
                  <c:v>3.0601651990000002E-9</c:v>
                </c:pt>
                <c:pt idx="141215">
                  <c:v>1.476342084E-9</c:v>
                </c:pt>
                <c:pt idx="141216">
                  <c:v>1.6819599089999999E-9</c:v>
                </c:pt>
                <c:pt idx="141217">
                  <c:v>1.5627113860000001E-9</c:v>
                </c:pt>
                <c:pt idx="141218">
                  <c:v>8.2764704270000006E-11</c:v>
                </c:pt>
                <c:pt idx="141219">
                  <c:v>2.2820822100000001E-10</c:v>
                </c:pt>
                <c:pt idx="141220">
                  <c:v>1.069823023E-9</c:v>
                </c:pt>
                <c:pt idx="141221">
                  <c:v>1.14336284E-10</c:v>
                </c:pt>
                <c:pt idx="141222">
                  <c:v>1.815896778E-10</c:v>
                </c:pt>
                <c:pt idx="141223">
                  <c:v>6.8712411449999996E-10</c:v>
                </c:pt>
                <c:pt idx="141224">
                  <c:v>5.0114012680000005E-10</c:v>
                </c:pt>
                <c:pt idx="141225">
                  <c:v>7.6410837149999995E-10</c:v>
                </c:pt>
                <c:pt idx="141226">
                  <c:v>1.9941194040000001E-9</c:v>
                </c:pt>
                <c:pt idx="141227">
                  <c:v>3.9491225679999999E-9</c:v>
                </c:pt>
                <c:pt idx="141228">
                  <c:v>1.5557734579999999E-9</c:v>
                </c:pt>
                <c:pt idx="141229">
                  <c:v>8.3367103560000004E-10</c:v>
                </c:pt>
                <c:pt idx="141230">
                  <c:v>2.5548669720000001E-9</c:v>
                </c:pt>
                <c:pt idx="141231">
                  <c:v>2.79151617E-9</c:v>
                </c:pt>
                <c:pt idx="141232">
                  <c:v>4.9220606950000002E-11</c:v>
                </c:pt>
                <c:pt idx="141233">
                  <c:v>6.507346758E-10</c:v>
                </c:pt>
                <c:pt idx="141234">
                  <c:v>2.786442061E-9</c:v>
                </c:pt>
                <c:pt idx="141235">
                  <c:v>1.803933781E-9</c:v>
                </c:pt>
                <c:pt idx="141236">
                  <c:v>1.6296415270000001E-10</c:v>
                </c:pt>
                <c:pt idx="141237">
                  <c:v>1.2764729330000001E-9</c:v>
                </c:pt>
                <c:pt idx="141238">
                  <c:v>1.5454974889999999E-9</c:v>
                </c:pt>
                <c:pt idx="141239">
                  <c:v>1.081076893E-10</c:v>
                </c:pt>
                <c:pt idx="141240">
                  <c:v>2.7461802360000002E-9</c:v>
                </c:pt>
                <c:pt idx="141241">
                  <c:v>2.6688265869999997E-10</c:v>
                </c:pt>
                <c:pt idx="141242">
                  <c:v>3.832133429E-10</c:v>
                </c:pt>
                <c:pt idx="141243">
                  <c:v>4.2806591989999999E-10</c:v>
                </c:pt>
                <c:pt idx="141244">
                  <c:v>7.2407198699999998E-9</c:v>
                </c:pt>
                <c:pt idx="141245">
                  <c:v>1.1394811909999999E-9</c:v>
                </c:pt>
                <c:pt idx="141246">
                  <c:v>3.5876190890000001E-10</c:v>
                </c:pt>
                <c:pt idx="141247">
                  <c:v>1.337727452E-9</c:v>
                </c:pt>
                <c:pt idx="141248">
                  <c:v>3.8705759699999997E-9</c:v>
                </c:pt>
                <c:pt idx="141249">
                  <c:v>1.710710893E-9</c:v>
                </c:pt>
                <c:pt idx="141250">
                  <c:v>1.2305817570000001E-9</c:v>
                </c:pt>
                <c:pt idx="141251">
                  <c:v>2.8291793800000001E-9</c:v>
                </c:pt>
                <c:pt idx="141252">
                  <c:v>2.8645545729999999E-9</c:v>
                </c:pt>
                <c:pt idx="141253">
                  <c:v>4.0099020840000003E-9</c:v>
                </c:pt>
                <c:pt idx="141254">
                  <c:v>2.9998904169999998E-9</c:v>
                </c:pt>
                <c:pt idx="141255">
                  <c:v>1.57079266E-9</c:v>
                </c:pt>
                <c:pt idx="141256">
                  <c:v>5.1900080559999998E-9</c:v>
                </c:pt>
                <c:pt idx="141257">
                  <c:v>5.8602454360000001E-10</c:v>
                </c:pt>
                <c:pt idx="141258">
                  <c:v>3.3785302560000001E-9</c:v>
                </c:pt>
                <c:pt idx="141259">
                  <c:v>2.1986099090000002E-9</c:v>
                </c:pt>
                <c:pt idx="141260">
                  <c:v>5.4453426189999997E-9</c:v>
                </c:pt>
                <c:pt idx="141261">
                  <c:v>3.2232752710000002E-10</c:v>
                </c:pt>
                <c:pt idx="141262">
                  <c:v>2.7831310349999998E-9</c:v>
                </c:pt>
                <c:pt idx="141263">
                  <c:v>2.215277514E-10</c:v>
                </c:pt>
                <c:pt idx="141264">
                  <c:v>5.6546867850000002E-8</c:v>
                </c:pt>
                <c:pt idx="141265">
                  <c:v>1.6859211670000001E-8</c:v>
                </c:pt>
                <c:pt idx="141266">
                  <c:v>9.3777216299999998E-9</c:v>
                </c:pt>
                <c:pt idx="141267">
                  <c:v>9.2274250279999995E-9</c:v>
                </c:pt>
                <c:pt idx="141268">
                  <c:v>1.2124054899999999E-8</c:v>
                </c:pt>
                <c:pt idx="141269">
                  <c:v>2.315708564E-9</c:v>
                </c:pt>
                <c:pt idx="141270">
                  <c:v>5.5784781140000004E-10</c:v>
                </c:pt>
                <c:pt idx="141271">
                  <c:v>3.3243213989999999E-10</c:v>
                </c:pt>
                <c:pt idx="141272">
                  <c:v>1.323572068E-10</c:v>
                </c:pt>
                <c:pt idx="141273">
                  <c:v>3.2705097280000002E-10</c:v>
                </c:pt>
                <c:pt idx="141274">
                  <c:v>4.120131007E-10</c:v>
                </c:pt>
                <c:pt idx="141275">
                  <c:v>4.688358052E-10</c:v>
                </c:pt>
                <c:pt idx="141276">
                  <c:v>9.8467009689999993E-10</c:v>
                </c:pt>
                <c:pt idx="141277">
                  <c:v>8.8309114099999995E-10</c:v>
                </c:pt>
                <c:pt idx="141278">
                  <c:v>3.428940416E-10</c:v>
                </c:pt>
                <c:pt idx="141279">
                  <c:v>1.193194982E-9</c:v>
                </c:pt>
                <c:pt idx="141280">
                  <c:v>3.8819605709999999E-10</c:v>
                </c:pt>
                <c:pt idx="141281">
                  <c:v>5.9615972290000003E-10</c:v>
                </c:pt>
                <c:pt idx="141282">
                  <c:v>7.0948622500000003E-10</c:v>
                </c:pt>
                <c:pt idx="141283">
                  <c:v>7.2282391610000004E-10</c:v>
                </c:pt>
                <c:pt idx="141284">
                  <c:v>5.490576079E-9</c:v>
                </c:pt>
                <c:pt idx="141285">
                  <c:v>1.2720709E-9</c:v>
                </c:pt>
                <c:pt idx="141286">
                  <c:v>1.1844238069999999E-9</c:v>
                </c:pt>
                <c:pt idx="141287">
                  <c:v>2.7185104090000002E-9</c:v>
                </c:pt>
                <c:pt idx="141288">
                  <c:v>4.2994161640000001E-9</c:v>
                </c:pt>
                <c:pt idx="141289">
                  <c:v>8.0297308119999995E-10</c:v>
                </c:pt>
                <c:pt idx="141290">
                  <c:v>2.7431748219999999E-10</c:v>
                </c:pt>
                <c:pt idx="141291">
                  <c:v>1.969976424E-10</c:v>
                </c:pt>
                <c:pt idx="141292">
                  <c:v>7.3754779800000004E-10</c:v>
                </c:pt>
                <c:pt idx="141293">
                  <c:v>5.5042555059999998E-11</c:v>
                </c:pt>
                <c:pt idx="141294">
                  <c:v>1.7817696039999999E-10</c:v>
                </c:pt>
                <c:pt idx="141295">
                  <c:v>8.1423258079999998E-10</c:v>
                </c:pt>
                <c:pt idx="141296">
                  <c:v>2.74051201E-8</c:v>
                </c:pt>
                <c:pt idx="141297">
                  <c:v>4.9499286070000003E-9</c:v>
                </c:pt>
                <c:pt idx="141298">
                  <c:v>1.1618536310000001E-9</c:v>
                </c:pt>
                <c:pt idx="141299">
                  <c:v>2.6220682539999999E-9</c:v>
                </c:pt>
                <c:pt idx="141300">
                  <c:v>7.2033482689999997E-9</c:v>
                </c:pt>
                <c:pt idx="141301">
                  <c:v>8.6665261720000003E-10</c:v>
                </c:pt>
                <c:pt idx="141302">
                  <c:v>6.7901199040000003E-10</c:v>
                </c:pt>
                <c:pt idx="141303">
                  <c:v>1.6622301880000001E-9</c:v>
                </c:pt>
                <c:pt idx="141304">
                  <c:v>1.6402337559999999E-8</c:v>
                </c:pt>
                <c:pt idx="141305">
                  <c:v>3.8847461989999997E-9</c:v>
                </c:pt>
                <c:pt idx="141306">
                  <c:v>3.9575464109999999E-9</c:v>
                </c:pt>
                <c:pt idx="141307">
                  <c:v>1.393469391E-8</c:v>
                </c:pt>
                <c:pt idx="141308">
                  <c:v>1.242755968E-7</c:v>
                </c:pt>
                <c:pt idx="141309">
                  <c:v>1.001659966E-8</c:v>
                </c:pt>
                <c:pt idx="141310">
                  <c:v>1.508569204E-9</c:v>
                </c:pt>
                <c:pt idx="141311">
                  <c:v>6.1253129709999995E-10</c:v>
                </c:pt>
                <c:pt idx="141312">
                  <c:v>3.9908089610000003E-9</c:v>
                </c:pt>
                <c:pt idx="141313">
                  <c:v>1.835510349E-9</c:v>
                </c:pt>
                <c:pt idx="141314">
                  <c:v>9.3100469700000001E-10</c:v>
                </c:pt>
                <c:pt idx="141315">
                  <c:v>9.7713846619999995E-11</c:v>
                </c:pt>
                <c:pt idx="141316">
                  <c:v>3.6102764640000003E-8</c:v>
                </c:pt>
                <c:pt idx="141317">
                  <c:v>8.0756863170000002E-10</c:v>
                </c:pt>
                <c:pt idx="141318">
                  <c:v>6.924844246E-10</c:v>
                </c:pt>
                <c:pt idx="141319">
                  <c:v>1.0903898940000001E-9</c:v>
                </c:pt>
                <c:pt idx="141320">
                  <c:v>1.0116568490000001E-9</c:v>
                </c:pt>
                <c:pt idx="141321">
                  <c:v>1.79946241E-10</c:v>
                </c:pt>
                <c:pt idx="141322">
                  <c:v>1.165153246E-10</c:v>
                </c:pt>
                <c:pt idx="141323">
                  <c:v>7.0730281479999996E-11</c:v>
                </c:pt>
                <c:pt idx="141324">
                  <c:v>2.8145391899999999E-10</c:v>
                </c:pt>
                <c:pt idx="141325">
                  <c:v>8.3062505430000006E-11</c:v>
                </c:pt>
                <c:pt idx="141326">
                  <c:v>2.721480001E-11</c:v>
                </c:pt>
                <c:pt idx="141327">
                  <c:v>5.5339514199999997E-11</c:v>
                </c:pt>
                <c:pt idx="141328">
                  <c:v>4.1451088209999998E-9</c:v>
                </c:pt>
                <c:pt idx="141329">
                  <c:v>7.8973951110000002E-11</c:v>
                </c:pt>
                <c:pt idx="141330">
                  <c:v>3.7818483279999999E-11</c:v>
                </c:pt>
                <c:pt idx="141331">
                  <c:v>3.8918783959999997E-11</c:v>
                </c:pt>
                <c:pt idx="141332">
                  <c:v>3.4685643259999999E-10</c:v>
                </c:pt>
                <c:pt idx="141333">
                  <c:v>5.0842912999999997E-11</c:v>
                </c:pt>
                <c:pt idx="141334">
                  <c:v>4.5707341510000003E-11</c:v>
                </c:pt>
                <c:pt idx="141335">
                  <c:v>5.489096965E-11</c:v>
                </c:pt>
                <c:pt idx="141336">
                  <c:v>1.286141796E-9</c:v>
                </c:pt>
                <c:pt idx="141337">
                  <c:v>4.4431366739999998E-11</c:v>
                </c:pt>
                <c:pt idx="141338">
                  <c:v>4.0371562459999999E-10</c:v>
                </c:pt>
                <c:pt idx="141339">
                  <c:v>6.7995033730000005E-10</c:v>
                </c:pt>
                <c:pt idx="141340">
                  <c:v>1.392877225E-8</c:v>
                </c:pt>
                <c:pt idx="141341">
                  <c:v>4.6286125569999999E-10</c:v>
                </c:pt>
                <c:pt idx="141342">
                  <c:v>3.8108870639999998E-10</c:v>
                </c:pt>
                <c:pt idx="141343">
                  <c:v>5.7817363419999996E-10</c:v>
                </c:pt>
                <c:pt idx="141344">
                  <c:v>6.3680093510000002E-9</c:v>
                </c:pt>
                <c:pt idx="141345">
                  <c:v>4.3507927659999999E-10</c:v>
                </c:pt>
                <c:pt idx="141346">
                  <c:v>8.2263341349999998E-10</c:v>
                </c:pt>
                <c:pt idx="141347">
                  <c:v>1.333628521E-9</c:v>
                </c:pt>
                <c:pt idx="141348">
                  <c:v>3.1885711059999998E-8</c:v>
                </c:pt>
                <c:pt idx="141349">
                  <c:v>1.6826208509999999E-9</c:v>
                </c:pt>
                <c:pt idx="141350">
                  <c:v>6.9252059439999996E-10</c:v>
                </c:pt>
                <c:pt idx="141351">
                  <c:v>5.2835307710000001E-10</c:v>
                </c:pt>
                <c:pt idx="141352">
                  <c:v>2.2209766059999999E-8</c:v>
                </c:pt>
                <c:pt idx="141353">
                  <c:v>5.6768554939999995E-10</c:v>
                </c:pt>
                <c:pt idx="141354">
                  <c:v>8.7116925970000001E-10</c:v>
                </c:pt>
                <c:pt idx="141355">
                  <c:v>4.8963170599999998E-10</c:v>
                </c:pt>
                <c:pt idx="141356">
                  <c:v>1.2819182250000001E-7</c:v>
                </c:pt>
                <c:pt idx="141357">
                  <c:v>1.376302448E-11</c:v>
                </c:pt>
                <c:pt idx="141358">
                  <c:v>1.193316975E-9</c:v>
                </c:pt>
                <c:pt idx="141359">
                  <c:v>2.0638481499999999E-9</c:v>
                </c:pt>
                <c:pt idx="141360">
                  <c:v>1.3283808120000001E-7</c:v>
                </c:pt>
                <c:pt idx="141361">
                  <c:v>9.0454399600000002E-10</c:v>
                </c:pt>
                <c:pt idx="141362">
                  <c:v>3.4046925370000001E-10</c:v>
                </c:pt>
                <c:pt idx="141363">
                  <c:v>2.8557088550000001E-10</c:v>
                </c:pt>
                <c:pt idx="141364">
                  <c:v>4.1427396319999998E-9</c:v>
                </c:pt>
                <c:pt idx="141365">
                  <c:v>1.913551857E-10</c:v>
                </c:pt>
                <c:pt idx="141366">
                  <c:v>1.057055746E-10</c:v>
                </c:pt>
                <c:pt idx="141367">
                  <c:v>6.3525793969999996E-11</c:v>
                </c:pt>
                <c:pt idx="141368">
                  <c:v>3.6578128759999998E-10</c:v>
                </c:pt>
                <c:pt idx="141369">
                  <c:v>2.1927523080000001E-11</c:v>
                </c:pt>
                <c:pt idx="141370">
                  <c:v>7.5636467939999995E-12</c:v>
                </c:pt>
                <c:pt idx="141371">
                  <c:v>1.484280485E-12</c:v>
                </c:pt>
                <c:pt idx="141372">
                  <c:v>6.7125334900000004E-15</c:v>
                </c:pt>
                <c:pt idx="141373">
                  <c:v>1.0414651209999999E-12</c:v>
                </c:pt>
                <c:pt idx="141374">
                  <c:v>2.8589220240000001E-12</c:v>
                </c:pt>
                <c:pt idx="141375">
                  <c:v>4.3562073850000003E-12</c:v>
                </c:pt>
                <c:pt idx="141376">
                  <c:v>2.7894813429999998E-10</c:v>
                </c:pt>
                <c:pt idx="141377">
                  <c:v>7.6918172390000006E-12</c:v>
                </c:pt>
                <c:pt idx="141378">
                  <c:v>4.4876018870000003E-12</c:v>
                </c:pt>
                <c:pt idx="141379">
                  <c:v>1.92491601E-12</c:v>
                </c:pt>
                <c:pt idx="141380">
                  <c:v>1.2113030920000001E-10</c:v>
                </c:pt>
                <c:pt idx="141381">
                  <c:v>1.024621432E-11</c:v>
                </c:pt>
                <c:pt idx="141382">
                  <c:v>2.106801934E-11</c:v>
                </c:pt>
                <c:pt idx="141383">
                  <c:v>2.8823358939999999E-11</c:v>
                </c:pt>
                <c:pt idx="141384">
                  <c:v>6.3354280350000004E-10</c:v>
                </c:pt>
                <c:pt idx="141385">
                  <c:v>1.17327583E-10</c:v>
                </c:pt>
                <c:pt idx="141386">
                  <c:v>1.753051169E-10</c:v>
                </c:pt>
                <c:pt idx="141387">
                  <c:v>2.287915084E-10</c:v>
                </c:pt>
                <c:pt idx="141388">
                  <c:v>5.6154177900000003E-9</c:v>
                </c:pt>
                <c:pt idx="141389">
                  <c:v>5.8455434260000001E-10</c:v>
                </c:pt>
                <c:pt idx="141390">
                  <c:v>3.5010353829999998E-10</c:v>
                </c:pt>
                <c:pt idx="141391">
                  <c:v>2.7657371259999999E-10</c:v>
                </c:pt>
                <c:pt idx="141392">
                  <c:v>4.0474557469999999E-9</c:v>
                </c:pt>
                <c:pt idx="141393">
                  <c:v>1.229195042E-9</c:v>
                </c:pt>
                <c:pt idx="141394">
                  <c:v>7.2494062080000003E-10</c:v>
                </c:pt>
                <c:pt idx="141395">
                  <c:v>5.3524760329999998E-10</c:v>
                </c:pt>
                <c:pt idx="141396">
                  <c:v>1.8322415149999999E-8</c:v>
                </c:pt>
                <c:pt idx="141397">
                  <c:v>3.3816196640000001E-9</c:v>
                </c:pt>
                <c:pt idx="141398">
                  <c:v>1.50590354E-9</c:v>
                </c:pt>
                <c:pt idx="141399">
                  <c:v>2.3665722499999999E-9</c:v>
                </c:pt>
                <c:pt idx="141400">
                  <c:v>3.7472199710000002E-7</c:v>
                </c:pt>
                <c:pt idx="141401">
                  <c:v>2.368353692E-9</c:v>
                </c:pt>
                <c:pt idx="141402">
                  <c:v>3.1710751669999999E-9</c:v>
                </c:pt>
                <c:pt idx="141403">
                  <c:v>1.7059959559999999E-9</c:v>
                </c:pt>
                <c:pt idx="141404">
                  <c:v>3.8992828750000003E-9</c:v>
                </c:pt>
                <c:pt idx="141405">
                  <c:v>1.2440569869999999E-9</c:v>
                </c:pt>
                <c:pt idx="141406">
                  <c:v>1.469683577E-9</c:v>
                </c:pt>
                <c:pt idx="141407">
                  <c:v>1.5185595130000001E-9</c:v>
                </c:pt>
                <c:pt idx="141408">
                  <c:v>2.4508479450000002E-8</c:v>
                </c:pt>
                <c:pt idx="141409">
                  <c:v>2.0489353430000001E-9</c:v>
                </c:pt>
                <c:pt idx="141410">
                  <c:v>6.89094637E-10</c:v>
                </c:pt>
                <c:pt idx="141411">
                  <c:v>4.2348615109999999E-11</c:v>
                </c:pt>
                <c:pt idx="141412">
                  <c:v>4.217069641E-9</c:v>
                </c:pt>
                <c:pt idx="141413">
                  <c:v>3.794657543E-10</c:v>
                </c:pt>
                <c:pt idx="141414">
                  <c:v>3.0810257580000002E-10</c:v>
                </c:pt>
                <c:pt idx="141415">
                  <c:v>5.3963671160000001E-11</c:v>
                </c:pt>
                <c:pt idx="141416">
                  <c:v>1.8032887139999999E-11</c:v>
                </c:pt>
                <c:pt idx="141417">
                  <c:v>2.330920972E-10</c:v>
                </c:pt>
                <c:pt idx="141418">
                  <c:v>1.4431067010000001E-10</c:v>
                </c:pt>
                <c:pt idx="141419">
                  <c:v>1.413547116E-11</c:v>
                </c:pt>
                <c:pt idx="141420">
                  <c:v>2.5361189640000001E-10</c:v>
                </c:pt>
                <c:pt idx="141421">
                  <c:v>7.2443910339999995E-11</c:v>
                </c:pt>
                <c:pt idx="141422">
                  <c:v>7.5884159230000003E-11</c:v>
                </c:pt>
                <c:pt idx="141423">
                  <c:v>7.4986314830000002E-11</c:v>
                </c:pt>
                <c:pt idx="141424">
                  <c:v>8.5891977770000005E-11</c:v>
                </c:pt>
                <c:pt idx="141425">
                  <c:v>1.027018884E-10</c:v>
                </c:pt>
                <c:pt idx="141426">
                  <c:v>1.3832260709999999E-10</c:v>
                </c:pt>
                <c:pt idx="141427">
                  <c:v>1.9330630349999999E-10</c:v>
                </c:pt>
                <c:pt idx="141428">
                  <c:v>1.3503482379999999E-9</c:v>
                </c:pt>
                <c:pt idx="141429">
                  <c:v>6.1100925330000005E-10</c:v>
                </c:pt>
                <c:pt idx="141430">
                  <c:v>1.6734179300000001E-10</c:v>
                </c:pt>
                <c:pt idx="141431">
                  <c:v>5.2639918499999995E-10</c:v>
                </c:pt>
                <c:pt idx="141432">
                  <c:v>6.9354265510000002E-9</c:v>
                </c:pt>
                <c:pt idx="141433">
                  <c:v>1.075097068E-9</c:v>
                </c:pt>
                <c:pt idx="141434">
                  <c:v>8.6458362359999996E-10</c:v>
                </c:pt>
                <c:pt idx="141435">
                  <c:v>4.1592385460000002E-10</c:v>
                </c:pt>
                <c:pt idx="141436">
                  <c:v>1.684336171E-9</c:v>
                </c:pt>
                <c:pt idx="141437">
                  <c:v>2.451521811E-9</c:v>
                </c:pt>
                <c:pt idx="141438">
                  <c:v>6.7229922059999999E-10</c:v>
                </c:pt>
                <c:pt idx="141439">
                  <c:v>6.2005335169999998E-9</c:v>
                </c:pt>
                <c:pt idx="141440">
                  <c:v>1.107431218E-7</c:v>
                </c:pt>
                <c:pt idx="141441">
                  <c:v>9.1221469809999999E-9</c:v>
                </c:pt>
                <c:pt idx="141442">
                  <c:v>1.0606797659999999E-8</c:v>
                </c:pt>
                <c:pt idx="141443">
                  <c:v>6.679701006E-9</c:v>
                </c:pt>
                <c:pt idx="141444">
                  <c:v>2.345411099E-8</c:v>
                </c:pt>
                <c:pt idx="141445">
                  <c:v>4.3355727990000001E-9</c:v>
                </c:pt>
                <c:pt idx="141446">
                  <c:v>2.443379574E-9</c:v>
                </c:pt>
                <c:pt idx="141447">
                  <c:v>1.8783673010000001E-9</c:v>
                </c:pt>
                <c:pt idx="141448">
                  <c:v>5.7663497940000002E-8</c:v>
                </c:pt>
                <c:pt idx="141449">
                  <c:v>9.8866116549999997E-9</c:v>
                </c:pt>
                <c:pt idx="141450">
                  <c:v>5.1533344140000002E-9</c:v>
                </c:pt>
                <c:pt idx="141451">
                  <c:v>2.926542127E-8</c:v>
                </c:pt>
                <c:pt idx="141452">
                  <c:v>1.2158692390000001E-7</c:v>
                </c:pt>
                <c:pt idx="141453">
                  <c:v>5.442671834E-9</c:v>
                </c:pt>
                <c:pt idx="141454">
                  <c:v>1.6300978870000001E-9</c:v>
                </c:pt>
                <c:pt idx="141455">
                  <c:v>3.7033472159999999E-10</c:v>
                </c:pt>
                <c:pt idx="141456">
                  <c:v>4.3649318859999999E-9</c:v>
                </c:pt>
                <c:pt idx="141457">
                  <c:v>8.6930773190000005E-10</c:v>
                </c:pt>
                <c:pt idx="141458">
                  <c:v>1.075516166E-10</c:v>
                </c:pt>
                <c:pt idx="141459">
                  <c:v>1.6369849880000001E-9</c:v>
                </c:pt>
                <c:pt idx="141460">
                  <c:v>1.03048994E-8</c:v>
                </c:pt>
                <c:pt idx="141461">
                  <c:v>8.0424951190000003E-10</c:v>
                </c:pt>
                <c:pt idx="141462">
                  <c:v>1.2978254560000001E-10</c:v>
                </c:pt>
                <c:pt idx="141463">
                  <c:v>2.7627396479999998E-10</c:v>
                </c:pt>
                <c:pt idx="141464">
                  <c:v>9.3313949490000001E-11</c:v>
                </c:pt>
                <c:pt idx="141465">
                  <c:v>7.4333046829999997E-11</c:v>
                </c:pt>
                <c:pt idx="141466">
                  <c:v>1.763195733E-10</c:v>
                </c:pt>
                <c:pt idx="141467">
                  <c:v>2.103383502E-10</c:v>
                </c:pt>
                <c:pt idx="141468">
                  <c:v>1.8018688009999999E-10</c:v>
                </c:pt>
                <c:pt idx="141469">
                  <c:v>2.210763887E-10</c:v>
                </c:pt>
                <c:pt idx="141470">
                  <c:v>1.9992075839999999E-10</c:v>
                </c:pt>
                <c:pt idx="141471">
                  <c:v>2.2166404609999999E-10</c:v>
                </c:pt>
                <c:pt idx="141472">
                  <c:v>4.6800873729999996E-10</c:v>
                </c:pt>
                <c:pt idx="141473">
                  <c:v>1.1984899800000001E-10</c:v>
                </c:pt>
                <c:pt idx="141474">
                  <c:v>1.8335297900000001E-10</c:v>
                </c:pt>
                <c:pt idx="141475">
                  <c:v>3.1847442279999999E-10</c:v>
                </c:pt>
                <c:pt idx="141476">
                  <c:v>4.4957824869999997E-10</c:v>
                </c:pt>
                <c:pt idx="141477">
                  <c:v>8.7847242310000006E-11</c:v>
                </c:pt>
                <c:pt idx="141478">
                  <c:v>6.3623248169999995E-10</c:v>
                </c:pt>
                <c:pt idx="141479">
                  <c:v>1.5697495089999999E-10</c:v>
                </c:pt>
                <c:pt idx="141480">
                  <c:v>2.0420689059999999E-9</c:v>
                </c:pt>
                <c:pt idx="141481">
                  <c:v>6.0075952129999998E-10</c:v>
                </c:pt>
                <c:pt idx="141482">
                  <c:v>2.825190844E-9</c:v>
                </c:pt>
                <c:pt idx="141483">
                  <c:v>3.3499391949999999E-9</c:v>
                </c:pt>
                <c:pt idx="141484">
                  <c:v>5.2219270880000002E-9</c:v>
                </c:pt>
                <c:pt idx="141485">
                  <c:v>3.4301069200000002E-9</c:v>
                </c:pt>
                <c:pt idx="141486">
                  <c:v>2.4053594630000002E-9</c:v>
                </c:pt>
                <c:pt idx="141487">
                  <c:v>6.759058106E-11</c:v>
                </c:pt>
                <c:pt idx="141488">
                  <c:v>5.73707818E-9</c:v>
                </c:pt>
                <c:pt idx="141489">
                  <c:v>9.4642242969999995E-9</c:v>
                </c:pt>
                <c:pt idx="141490">
                  <c:v>7.5408667350000003E-9</c:v>
                </c:pt>
                <c:pt idx="141491">
                  <c:v>8.4929730799999994E-8</c:v>
                </c:pt>
                <c:pt idx="141492">
                  <c:v>2.035814852E-7</c:v>
                </c:pt>
                <c:pt idx="141493">
                  <c:v>2.2898886770000001E-8</c:v>
                </c:pt>
                <c:pt idx="141494">
                  <c:v>2.4125854320000002E-8</c:v>
                </c:pt>
                <c:pt idx="141495">
                  <c:v>1.052400647E-8</c:v>
                </c:pt>
                <c:pt idx="141496">
                  <c:v>1.5894290030000001E-9</c:v>
                </c:pt>
                <c:pt idx="141497">
                  <c:v>4.8652840540000002E-9</c:v>
                </c:pt>
                <c:pt idx="141498">
                  <c:v>6.060012095E-9</c:v>
                </c:pt>
                <c:pt idx="141499">
                  <c:v>7.0476934940000003E-10</c:v>
                </c:pt>
                <c:pt idx="141500">
                  <c:v>1.204523478E-9</c:v>
                </c:pt>
                <c:pt idx="141501">
                  <c:v>3.1992274120000001E-9</c:v>
                </c:pt>
                <c:pt idx="141502">
                  <c:v>2.1544703459999998E-9</c:v>
                </c:pt>
                <c:pt idx="141503">
                  <c:v>1.2088431270000001E-11</c:v>
                </c:pt>
                <c:pt idx="141504">
                  <c:v>9.4772412820000009E-10</c:v>
                </c:pt>
                <c:pt idx="141505">
                  <c:v>1.502940499E-9</c:v>
                </c:pt>
                <c:pt idx="141506">
                  <c:v>2.9526767859999998E-10</c:v>
                </c:pt>
                <c:pt idx="141507">
                  <c:v>8.4285215790000002E-10</c:v>
                </c:pt>
                <c:pt idx="141508">
                  <c:v>2.0998349419999999E-10</c:v>
                </c:pt>
                <c:pt idx="141509">
                  <c:v>4.389735065E-10</c:v>
                </c:pt>
                <c:pt idx="141510">
                  <c:v>8.8914191159999997E-11</c:v>
                </c:pt>
                <c:pt idx="141511">
                  <c:v>1.8234936270000001E-9</c:v>
                </c:pt>
                <c:pt idx="141512">
                  <c:v>3.1659168289999998E-10</c:v>
                </c:pt>
                <c:pt idx="141513">
                  <c:v>2.987064063E-10</c:v>
                </c:pt>
                <c:pt idx="141514">
                  <c:v>3.169301449E-10</c:v>
                </c:pt>
                <c:pt idx="141515">
                  <c:v>6.5261744479999999E-10</c:v>
                </c:pt>
                <c:pt idx="141516">
                  <c:v>3.5990964210000002E-10</c:v>
                </c:pt>
                <c:pt idx="141517">
                  <c:v>2.8940194889999998E-10</c:v>
                </c:pt>
                <c:pt idx="141518">
                  <c:v>3.8914125500000002E-10</c:v>
                </c:pt>
                <c:pt idx="141519">
                  <c:v>3.5067422249999998E-10</c:v>
                </c:pt>
                <c:pt idx="141520">
                  <c:v>3.1147685479999997E-10</c:v>
                </c:pt>
                <c:pt idx="141521">
                  <c:v>2.5586366559999998E-10</c:v>
                </c:pt>
                <c:pt idx="141522">
                  <c:v>2.3402550509999999E-10</c:v>
                </c:pt>
                <c:pt idx="141523">
                  <c:v>7.6509918840000004E-10</c:v>
                </c:pt>
                <c:pt idx="141524">
                  <c:v>4.8042641330000004E-10</c:v>
                </c:pt>
                <c:pt idx="141525">
                  <c:v>2.022446797E-10</c:v>
                </c:pt>
                <c:pt idx="141526">
                  <c:v>5.888495251E-11</c:v>
                </c:pt>
                <c:pt idx="141527">
                  <c:v>1.9649165370000001E-9</c:v>
                </c:pt>
                <c:pt idx="141528">
                  <c:v>8.5085575770000004E-10</c:v>
                </c:pt>
                <c:pt idx="141529">
                  <c:v>5.3964873729999998E-11</c:v>
                </c:pt>
                <c:pt idx="141530">
                  <c:v>1.021685073E-9</c:v>
                </c:pt>
                <c:pt idx="141531">
                  <c:v>3.1936170799999997E-8</c:v>
                </c:pt>
                <c:pt idx="141532">
                  <c:v>4.8660514060000001E-8</c:v>
                </c:pt>
                <c:pt idx="141533">
                  <c:v>1.2545319639999999E-8</c:v>
                </c:pt>
                <c:pt idx="141534">
                  <c:v>1.6399596640000001E-8</c:v>
                </c:pt>
                <c:pt idx="141535">
                  <c:v>5.2058436599999999E-8</c:v>
                </c:pt>
                <c:pt idx="141536">
                  <c:v>1.2050229820000001E-8</c:v>
                </c:pt>
                <c:pt idx="141537">
                  <c:v>8.3583137300000003E-10</c:v>
                </c:pt>
                <c:pt idx="141538">
                  <c:v>2.104420457E-9</c:v>
                </c:pt>
                <c:pt idx="141539">
                  <c:v>8.4093812419999998E-9</c:v>
                </c:pt>
                <c:pt idx="141540">
                  <c:v>7.4244642470000003E-9</c:v>
                </c:pt>
                <c:pt idx="141541">
                  <c:v>2.967171157E-9</c:v>
                </c:pt>
                <c:pt idx="141542">
                  <c:v>2.8553720200000001E-9</c:v>
                </c:pt>
                <c:pt idx="141543">
                  <c:v>3.343759772E-8</c:v>
                </c:pt>
                <c:pt idx="141544">
                  <c:v>1.4151236839999999E-8</c:v>
                </c:pt>
                <c:pt idx="141545">
                  <c:v>1.7964427749999999E-9</c:v>
                </c:pt>
                <c:pt idx="141546">
                  <c:v>2.866919552E-9</c:v>
                </c:pt>
                <c:pt idx="141547">
                  <c:v>2.1845981189999998E-9</c:v>
                </c:pt>
                <c:pt idx="141548">
                  <c:v>1.7378173889999999E-9</c:v>
                </c:pt>
                <c:pt idx="141549">
                  <c:v>6.4342292270000005E-10</c:v>
                </c:pt>
                <c:pt idx="141550">
                  <c:v>9.185242417E-10</c:v>
                </c:pt>
                <c:pt idx="141551">
                  <c:v>5.6741772380000002E-9</c:v>
                </c:pt>
                <c:pt idx="141552">
                  <c:v>4.6655225990000001E-9</c:v>
                </c:pt>
                <c:pt idx="141553">
                  <c:v>1.0089993389999999E-9</c:v>
                </c:pt>
                <c:pt idx="141554">
                  <c:v>2.5706454580000002E-9</c:v>
                </c:pt>
                <c:pt idx="141555">
                  <c:v>3.6756841900000001E-9</c:v>
                </c:pt>
                <c:pt idx="141556">
                  <c:v>8.2211028420000002E-10</c:v>
                </c:pt>
                <c:pt idx="141557">
                  <c:v>2.7956733790000001E-10</c:v>
                </c:pt>
                <c:pt idx="141558">
                  <c:v>2.149470125E-10</c:v>
                </c:pt>
                <c:pt idx="141559">
                  <c:v>3.4622114400000001E-10</c:v>
                </c:pt>
                <c:pt idx="141560">
                  <c:v>4.4472870520000001E-11</c:v>
                </c:pt>
                <c:pt idx="141561">
                  <c:v>1.009297611E-10</c:v>
                </c:pt>
                <c:pt idx="141562">
                  <c:v>4.6916357050000001E-10</c:v>
                </c:pt>
                <c:pt idx="141563">
                  <c:v>3.5611797770000001E-9</c:v>
                </c:pt>
                <c:pt idx="141564">
                  <c:v>1.737442567E-9</c:v>
                </c:pt>
                <c:pt idx="141565">
                  <c:v>2.2299640099999999E-10</c:v>
                </c:pt>
                <c:pt idx="141566">
                  <c:v>4.2386822979999997E-11</c:v>
                </c:pt>
                <c:pt idx="141567">
                  <c:v>6.0313566510000001E-10</c:v>
                </c:pt>
                <c:pt idx="141568">
                  <c:v>2.5385496149999999E-10</c:v>
                </c:pt>
                <c:pt idx="141569">
                  <c:v>1.466266308E-10</c:v>
                </c:pt>
                <c:pt idx="141570">
                  <c:v>2.0245013070000001E-10</c:v>
                </c:pt>
                <c:pt idx="141571">
                  <c:v>2.3958022000000001E-10</c:v>
                </c:pt>
                <c:pt idx="141572">
                  <c:v>4.1598456710000001E-11</c:v>
                </c:pt>
                <c:pt idx="141573">
                  <c:v>9.2591691090000004E-10</c:v>
                </c:pt>
                <c:pt idx="141574">
                  <c:v>1.6276778930000001E-9</c:v>
                </c:pt>
                <c:pt idx="141575">
                  <c:v>6.8414446570000004E-9</c:v>
                </c:pt>
                <c:pt idx="141576">
                  <c:v>3.1618577869999999E-9</c:v>
                </c:pt>
                <c:pt idx="141577">
                  <c:v>2.7958966120000001E-10</c:v>
                </c:pt>
                <c:pt idx="141578">
                  <c:v>1.089812176E-10</c:v>
                </c:pt>
                <c:pt idx="141579">
                  <c:v>2.6775682649999999E-9</c:v>
                </c:pt>
                <c:pt idx="141580">
                  <c:v>8.7018110150000004E-10</c:v>
                </c:pt>
                <c:pt idx="141581">
                  <c:v>2.9645369839999998E-10</c:v>
                </c:pt>
                <c:pt idx="141582">
                  <c:v>9.8185429410000007E-10</c:v>
                </c:pt>
                <c:pt idx="141583">
                  <c:v>8.9788666610000005E-8</c:v>
                </c:pt>
                <c:pt idx="141584">
                  <c:v>1.5331626820000001E-8</c:v>
                </c:pt>
                <c:pt idx="141585">
                  <c:v>9.0163279030000002E-9</c:v>
                </c:pt>
                <c:pt idx="141586">
                  <c:v>7.5489073350000008E-9</c:v>
                </c:pt>
                <c:pt idx="141587">
                  <c:v>1.994850766E-8</c:v>
                </c:pt>
                <c:pt idx="141588">
                  <c:v>4.1473224859999999E-10</c:v>
                </c:pt>
                <c:pt idx="141589">
                  <c:v>1.1482064119999999E-9</c:v>
                </c:pt>
                <c:pt idx="141590">
                  <c:v>8.7973939630000005E-10</c:v>
                </c:pt>
                <c:pt idx="141591">
                  <c:v>4.9300353080000002E-9</c:v>
                </c:pt>
                <c:pt idx="141592">
                  <c:v>4.3018916179999999E-10</c:v>
                </c:pt>
                <c:pt idx="141593">
                  <c:v>1.418518531E-9</c:v>
                </c:pt>
                <c:pt idx="141594">
                  <c:v>1.7385366409999999E-9</c:v>
                </c:pt>
                <c:pt idx="141595">
                  <c:v>1.7825945170000001E-8</c:v>
                </c:pt>
                <c:pt idx="141596">
                  <c:v>1.0456467060000001E-9</c:v>
                </c:pt>
                <c:pt idx="141597">
                  <c:v>3.3622717059999999E-11</c:v>
                </c:pt>
                <c:pt idx="141598">
                  <c:v>9.280776631E-11</c:v>
                </c:pt>
                <c:pt idx="141599">
                  <c:v>1.0902134160000001E-9</c:v>
                </c:pt>
                <c:pt idx="141600">
                  <c:v>8.9187679869999994E-11</c:v>
                </c:pt>
                <c:pt idx="141601">
                  <c:v>8.0632568509999996E-11</c:v>
                </c:pt>
                <c:pt idx="141602">
                  <c:v>1.1664469960000001E-10</c:v>
                </c:pt>
                <c:pt idx="141603">
                  <c:v>6.9078401230000004E-10</c:v>
                </c:pt>
                <c:pt idx="141604">
                  <c:v>4.86607161E-11</c:v>
                </c:pt>
                <c:pt idx="141605">
                  <c:v>7.0075491310000001E-10</c:v>
                </c:pt>
                <c:pt idx="141606">
                  <c:v>1.0612481E-9</c:v>
                </c:pt>
                <c:pt idx="141607">
                  <c:v>4.6545755150000003E-9</c:v>
                </c:pt>
                <c:pt idx="141608">
                  <c:v>4.9327667230000002E-10</c:v>
                </c:pt>
                <c:pt idx="141609">
                  <c:v>3.2834953430000001E-10</c:v>
                </c:pt>
                <c:pt idx="141610">
                  <c:v>3.6633535239999999E-10</c:v>
                </c:pt>
                <c:pt idx="141611">
                  <c:v>7.8892415830000004E-10</c:v>
                </c:pt>
                <c:pt idx="141612">
                  <c:v>1.128716555E-10</c:v>
                </c:pt>
                <c:pt idx="141613">
                  <c:v>3.3362276650000001E-10</c:v>
                </c:pt>
                <c:pt idx="141614">
                  <c:v>2.4255363340000002E-10</c:v>
                </c:pt>
                <c:pt idx="141615">
                  <c:v>9.965865374999999E-10</c:v>
                </c:pt>
                <c:pt idx="141616">
                  <c:v>1.026576854E-10</c:v>
                </c:pt>
                <c:pt idx="141617">
                  <c:v>7.1456799510000002E-11</c:v>
                </c:pt>
                <c:pt idx="141618">
                  <c:v>7.3543272539999996E-11</c:v>
                </c:pt>
                <c:pt idx="141619">
                  <c:v>1.543840364E-10</c:v>
                </c:pt>
                <c:pt idx="141620">
                  <c:v>7.2747834350000006E-11</c:v>
                </c:pt>
                <c:pt idx="141621">
                  <c:v>7.713119484E-11</c:v>
                </c:pt>
                <c:pt idx="141622">
                  <c:v>5.9833898820000003E-11</c:v>
                </c:pt>
                <c:pt idx="141623">
                  <c:v>5.0332333479999999E-9</c:v>
                </c:pt>
                <c:pt idx="141624">
                  <c:v>1.874416523E-10</c:v>
                </c:pt>
                <c:pt idx="141625">
                  <c:v>8.8752077420000002E-10</c:v>
                </c:pt>
                <c:pt idx="141626">
                  <c:v>2.786062873E-9</c:v>
                </c:pt>
                <c:pt idx="141627">
                  <c:v>4.2557179730000002E-8</c:v>
                </c:pt>
                <c:pt idx="141628">
                  <c:v>1.930566156E-9</c:v>
                </c:pt>
                <c:pt idx="141629">
                  <c:v>3.852919026E-10</c:v>
                </c:pt>
                <c:pt idx="141630">
                  <c:v>7.4204163469999999E-10</c:v>
                </c:pt>
                <c:pt idx="141631">
                  <c:v>4.4834842809999997E-9</c:v>
                </c:pt>
                <c:pt idx="141632">
                  <c:v>9.2161162660000004E-10</c:v>
                </c:pt>
                <c:pt idx="141633">
                  <c:v>5.5444283360000003E-10</c:v>
                </c:pt>
                <c:pt idx="141634">
                  <c:v>6.4660606449999998E-10</c:v>
                </c:pt>
                <c:pt idx="141635">
                  <c:v>2.3288553219999999E-9</c:v>
                </c:pt>
                <c:pt idx="141636">
                  <c:v>4.5146757669999998E-10</c:v>
                </c:pt>
                <c:pt idx="141637">
                  <c:v>5.146054432E-10</c:v>
                </c:pt>
                <c:pt idx="141638">
                  <c:v>4.307794376E-10</c:v>
                </c:pt>
                <c:pt idx="141639">
                  <c:v>3.2779905549999999E-9</c:v>
                </c:pt>
                <c:pt idx="141640">
                  <c:v>1.2293237680000001E-10</c:v>
                </c:pt>
                <c:pt idx="141641">
                  <c:v>3.0577224349999997E-10</c:v>
                </c:pt>
                <c:pt idx="141642">
                  <c:v>1.7788959460000001E-10</c:v>
                </c:pt>
                <c:pt idx="141643">
                  <c:v>4.5958188320000002E-9</c:v>
                </c:pt>
                <c:pt idx="141644">
                  <c:v>2.4057773329999999E-11</c:v>
                </c:pt>
                <c:pt idx="141645">
                  <c:v>1.098113686E-10</c:v>
                </c:pt>
                <c:pt idx="141646">
                  <c:v>2.8150201559999999E-11</c:v>
                </c:pt>
                <c:pt idx="141647">
                  <c:v>1.743382208E-10</c:v>
                </c:pt>
                <c:pt idx="141648">
                  <c:v>4.3043995069999998E-11</c:v>
                </c:pt>
                <c:pt idx="141649">
                  <c:v>2.2589190710000001E-11</c:v>
                </c:pt>
                <c:pt idx="141650">
                  <c:v>4.5204974789999999E-11</c:v>
                </c:pt>
                <c:pt idx="141651">
                  <c:v>6.3097761539999999E-10</c:v>
                </c:pt>
                <c:pt idx="141652">
                  <c:v>1.636133039E-10</c:v>
                </c:pt>
                <c:pt idx="141653">
                  <c:v>1.2759803390000001E-10</c:v>
                </c:pt>
                <c:pt idx="141654">
                  <c:v>1.5309969169999999E-10</c:v>
                </c:pt>
                <c:pt idx="141655">
                  <c:v>4.057339676E-9</c:v>
                </c:pt>
                <c:pt idx="141656">
                  <c:v>1.3260595250000001E-10</c:v>
                </c:pt>
                <c:pt idx="141657">
                  <c:v>2.682414689E-10</c:v>
                </c:pt>
                <c:pt idx="141658">
                  <c:v>2.8835608869999998E-10</c:v>
                </c:pt>
                <c:pt idx="141659">
                  <c:v>1.061294474E-9</c:v>
                </c:pt>
                <c:pt idx="141660">
                  <c:v>1.9337485709999999E-10</c:v>
                </c:pt>
                <c:pt idx="141661">
                  <c:v>2.1189289089999999E-10</c:v>
                </c:pt>
                <c:pt idx="141662">
                  <c:v>1.7921143880000001E-10</c:v>
                </c:pt>
                <c:pt idx="141663">
                  <c:v>1.8410303940000001E-9</c:v>
                </c:pt>
                <c:pt idx="141664">
                  <c:v>6.5021887019999995E-11</c:v>
                </c:pt>
                <c:pt idx="141665">
                  <c:v>6.841404079E-11</c:v>
                </c:pt>
                <c:pt idx="141666">
                  <c:v>3.8883589480000001E-11</c:v>
                </c:pt>
                <c:pt idx="141667">
                  <c:v>5.0680773010000003E-9</c:v>
                </c:pt>
                <c:pt idx="141668">
                  <c:v>8.7023639479999992E-12</c:v>
                </c:pt>
                <c:pt idx="141669">
                  <c:v>2.485266935E-15</c:v>
                </c:pt>
                <c:pt idx="141670">
                  <c:v>5.3791278029999998E-12</c:v>
                </c:pt>
                <c:pt idx="141671">
                  <c:v>7.4783970800000004E-11</c:v>
                </c:pt>
                <c:pt idx="141672">
                  <c:v>5.1138934610000002E-11</c:v>
                </c:pt>
                <c:pt idx="141673">
                  <c:v>8.6743222029999994E-11</c:v>
                </c:pt>
                <c:pt idx="141674">
                  <c:v>1.3048726670000001E-10</c:v>
                </c:pt>
                <c:pt idx="141675">
                  <c:v>6.4716148380000003E-9</c:v>
                </c:pt>
                <c:pt idx="141676">
                  <c:v>2.2514820760000001E-10</c:v>
                </c:pt>
                <c:pt idx="141677">
                  <c:v>1.4280727559999999E-10</c:v>
                </c:pt>
                <c:pt idx="141678">
                  <c:v>1.1893560670000001E-10</c:v>
                </c:pt>
                <c:pt idx="141679">
                  <c:v>4.5838126930000003E-9</c:v>
                </c:pt>
                <c:pt idx="141680">
                  <c:v>3.5056908530000002E-10</c:v>
                </c:pt>
                <c:pt idx="141681">
                  <c:v>2.3831594930000002E-10</c:v>
                </c:pt>
                <c:pt idx="141682">
                  <c:v>1.688754175E-10</c:v>
                </c:pt>
                <c:pt idx="141683">
                  <c:v>7.0994179810000003E-10</c:v>
                </c:pt>
                <c:pt idx="141684">
                  <c:v>2.948694777E-10</c:v>
                </c:pt>
                <c:pt idx="141685">
                  <c:v>6.2762113350000005E-11</c:v>
                </c:pt>
                <c:pt idx="141686">
                  <c:v>8.8487980699999997E-11</c:v>
                </c:pt>
                <c:pt idx="141687">
                  <c:v>1.8632307439999999E-8</c:v>
                </c:pt>
                <c:pt idx="141688">
                  <c:v>1.52297656E-10</c:v>
                </c:pt>
                <c:pt idx="141689">
                  <c:v>7.6214314890000001E-11</c:v>
                </c:pt>
                <c:pt idx="141690">
                  <c:v>1.168968823E-11</c:v>
                </c:pt>
                <c:pt idx="141691">
                  <c:v>2.8927835730000001E-11</c:v>
                </c:pt>
                <c:pt idx="141692">
                  <c:v>2.702225146E-11</c:v>
                </c:pt>
                <c:pt idx="141693">
                  <c:v>6.9315837339999996E-11</c:v>
                </c:pt>
                <c:pt idx="141694">
                  <c:v>1.3812559819999999E-10</c:v>
                </c:pt>
                <c:pt idx="141695">
                  <c:v>4.7170432740000001E-9</c:v>
                </c:pt>
                <c:pt idx="141696">
                  <c:v>5.7866378329999997E-10</c:v>
                </c:pt>
                <c:pt idx="141697">
                  <c:v>1.97554885E-10</c:v>
                </c:pt>
                <c:pt idx="141698">
                  <c:v>1.8490780959999999E-10</c:v>
                </c:pt>
                <c:pt idx="141699">
                  <c:v>1.9580840960000001E-8</c:v>
                </c:pt>
                <c:pt idx="141700">
                  <c:v>7.7992675550000001E-10</c:v>
                </c:pt>
                <c:pt idx="141701">
                  <c:v>7.2200332779999998E-10</c:v>
                </c:pt>
                <c:pt idx="141702">
                  <c:v>2.9553185349999999E-10</c:v>
                </c:pt>
                <c:pt idx="141703">
                  <c:v>2.3465990330000002E-9</c:v>
                </c:pt>
                <c:pt idx="141704">
                  <c:v>1.2382850039999999E-9</c:v>
                </c:pt>
                <c:pt idx="141705">
                  <c:v>4.6975575559999996E-10</c:v>
                </c:pt>
                <c:pt idx="141706">
                  <c:v>6.7913744119999998E-10</c:v>
                </c:pt>
                <c:pt idx="141707">
                  <c:v>5.1236513539999999E-8</c:v>
                </c:pt>
                <c:pt idx="141708">
                  <c:v>1.7801285099999999E-9</c:v>
                </c:pt>
                <c:pt idx="141709">
                  <c:v>2.084439175E-9</c:v>
                </c:pt>
                <c:pt idx="141710">
                  <c:v>9.8499445139999998E-10</c:v>
                </c:pt>
                <c:pt idx="141711">
                  <c:v>5.4739522930000002E-9</c:v>
                </c:pt>
                <c:pt idx="141712">
                  <c:v>6.6126772099999995E-10</c:v>
                </c:pt>
                <c:pt idx="141713">
                  <c:v>3.2586845180000003E-10</c:v>
                </c:pt>
                <c:pt idx="141714">
                  <c:v>1.8044193879999999E-10</c:v>
                </c:pt>
                <c:pt idx="141715">
                  <c:v>3.4674442669999999E-9</c:v>
                </c:pt>
                <c:pt idx="141716">
                  <c:v>1.7450886840000001E-10</c:v>
                </c:pt>
                <c:pt idx="141717">
                  <c:v>1.435981369E-11</c:v>
                </c:pt>
                <c:pt idx="141718">
                  <c:v>1.170761316E-10</c:v>
                </c:pt>
                <c:pt idx="141719">
                  <c:v>3.0510969919999998E-10</c:v>
                </c:pt>
                <c:pt idx="141720">
                  <c:v>2.3918945110000001E-11</c:v>
                </c:pt>
                <c:pt idx="141721">
                  <c:v>1.6319177370000001E-10</c:v>
                </c:pt>
                <c:pt idx="141722">
                  <c:v>7.2092188009999996E-11</c:v>
                </c:pt>
                <c:pt idx="141723">
                  <c:v>4.6939371830000001E-10</c:v>
                </c:pt>
                <c:pt idx="141724">
                  <c:v>2.4602666790000001E-10</c:v>
                </c:pt>
                <c:pt idx="141725">
                  <c:v>3.5803016950000001E-10</c:v>
                </c:pt>
                <c:pt idx="141726">
                  <c:v>2.209505924E-11</c:v>
                </c:pt>
                <c:pt idx="141727">
                  <c:v>4.7236202050000003E-9</c:v>
                </c:pt>
                <c:pt idx="141728">
                  <c:v>4.2274112809999999E-10</c:v>
                </c:pt>
                <c:pt idx="141729">
                  <c:v>9.5832043190000006E-10</c:v>
                </c:pt>
                <c:pt idx="141730">
                  <c:v>6.9204997399999995E-10</c:v>
                </c:pt>
                <c:pt idx="141731">
                  <c:v>1.7372881980000001E-9</c:v>
                </c:pt>
                <c:pt idx="141732">
                  <c:v>4.6821244539999995E-10</c:v>
                </c:pt>
                <c:pt idx="141733">
                  <c:v>2.600087322E-10</c:v>
                </c:pt>
                <c:pt idx="141734">
                  <c:v>1.526230683E-10</c:v>
                </c:pt>
                <c:pt idx="141735">
                  <c:v>3.251489268E-10</c:v>
                </c:pt>
                <c:pt idx="141736">
                  <c:v>9.9827424069999996E-11</c:v>
                </c:pt>
                <c:pt idx="141737">
                  <c:v>2.1844203769999999E-10</c:v>
                </c:pt>
                <c:pt idx="141738">
                  <c:v>8.4207991869999996E-10</c:v>
                </c:pt>
                <c:pt idx="141739">
                  <c:v>1.438479622E-8</c:v>
                </c:pt>
                <c:pt idx="141740">
                  <c:v>6.0849014670000005E-10</c:v>
                </c:pt>
                <c:pt idx="141741">
                  <c:v>4.39152341E-10</c:v>
                </c:pt>
                <c:pt idx="141742">
                  <c:v>2.095446429E-10</c:v>
                </c:pt>
                <c:pt idx="141743">
                  <c:v>1.2254452989999999E-9</c:v>
                </c:pt>
                <c:pt idx="141744">
                  <c:v>3.8721590379999998E-10</c:v>
                </c:pt>
                <c:pt idx="141745">
                  <c:v>8.4437881829999996E-10</c:v>
                </c:pt>
                <c:pt idx="141746">
                  <c:v>7.2259674470000002E-11</c:v>
                </c:pt>
                <c:pt idx="141747">
                  <c:v>4.84031664E-9</c:v>
                </c:pt>
                <c:pt idx="141748">
                  <c:v>1.136873183E-9</c:v>
                </c:pt>
                <c:pt idx="141749">
                  <c:v>2.5751674820000001E-9</c:v>
                </c:pt>
                <c:pt idx="141750">
                  <c:v>1.9295064040000002E-9</c:v>
                </c:pt>
                <c:pt idx="141751">
                  <c:v>5.4156001500000002E-9</c:v>
                </c:pt>
                <c:pt idx="141752">
                  <c:v>2.2853284749999999E-9</c:v>
                </c:pt>
                <c:pt idx="141753">
                  <c:v>1.4236010240000001E-9</c:v>
                </c:pt>
                <c:pt idx="141754">
                  <c:v>2.8347810139999999E-11</c:v>
                </c:pt>
                <c:pt idx="141755">
                  <c:v>2.7352041540000001E-9</c:v>
                </c:pt>
                <c:pt idx="141756">
                  <c:v>3.979267796E-9</c:v>
                </c:pt>
                <c:pt idx="141757">
                  <c:v>2.7278532480000002E-9</c:v>
                </c:pt>
                <c:pt idx="141758">
                  <c:v>1.489981905E-8</c:v>
                </c:pt>
                <c:pt idx="141759">
                  <c:v>8.1531576809999994E-8</c:v>
                </c:pt>
                <c:pt idx="141760">
                  <c:v>3.7463379110000003E-9</c:v>
                </c:pt>
                <c:pt idx="141761">
                  <c:v>4.0411763459999998E-9</c:v>
                </c:pt>
                <c:pt idx="141762">
                  <c:v>1.602603042E-9</c:v>
                </c:pt>
                <c:pt idx="141763">
                  <c:v>4.7836091320000001E-10</c:v>
                </c:pt>
                <c:pt idx="141764">
                  <c:v>5.3363266019999997E-10</c:v>
                </c:pt>
                <c:pt idx="141765">
                  <c:v>6.2236136519999996E-10</c:v>
                </c:pt>
                <c:pt idx="141766">
                  <c:v>2.353489885E-10</c:v>
                </c:pt>
                <c:pt idx="141767">
                  <c:v>2.5927336779999999E-10</c:v>
                </c:pt>
                <c:pt idx="141768">
                  <c:v>2.0774081840000001E-10</c:v>
                </c:pt>
                <c:pt idx="141769">
                  <c:v>1.6094743359999999E-10</c:v>
                </c:pt>
                <c:pt idx="141770">
                  <c:v>2.5134033540000001E-10</c:v>
                </c:pt>
                <c:pt idx="141771">
                  <c:v>1.6210733869999999E-10</c:v>
                </c:pt>
                <c:pt idx="141772">
                  <c:v>5.472226647E-11</c:v>
                </c:pt>
                <c:pt idx="141773">
                  <c:v>2.045527279E-10</c:v>
                </c:pt>
                <c:pt idx="141774">
                  <c:v>3.4542366679999999E-10</c:v>
                </c:pt>
                <c:pt idx="141775">
                  <c:v>2.8641221309999998E-10</c:v>
                </c:pt>
                <c:pt idx="141776">
                  <c:v>1.336775734E-10</c:v>
                </c:pt>
                <c:pt idx="141777">
                  <c:v>5.0544686490000001E-10</c:v>
                </c:pt>
                <c:pt idx="141778">
                  <c:v>5.6341127659999996E-10</c:v>
                </c:pt>
                <c:pt idx="141779">
                  <c:v>1.954688126E-9</c:v>
                </c:pt>
                <c:pt idx="141780">
                  <c:v>1.56362756E-10</c:v>
                </c:pt>
                <c:pt idx="141781">
                  <c:v>3.4080561179999999E-10</c:v>
                </c:pt>
                <c:pt idx="141782">
                  <c:v>6.2208607930000004E-11</c:v>
                </c:pt>
                <c:pt idx="141783">
                  <c:v>7.146347407E-10</c:v>
                </c:pt>
                <c:pt idx="141784">
                  <c:v>5.6540161669999997E-10</c:v>
                </c:pt>
                <c:pt idx="141785">
                  <c:v>4.622611061E-10</c:v>
                </c:pt>
                <c:pt idx="141786">
                  <c:v>2.6776901469999999E-11</c:v>
                </c:pt>
                <c:pt idx="141787">
                  <c:v>2.0400692119999998E-9</c:v>
                </c:pt>
                <c:pt idx="141788">
                  <c:v>6.0725754670000004E-10</c:v>
                </c:pt>
                <c:pt idx="141789">
                  <c:v>1.8261120549999999E-11</c:v>
                </c:pt>
                <c:pt idx="141790">
                  <c:v>5.9986734829999997E-9</c:v>
                </c:pt>
                <c:pt idx="141791">
                  <c:v>4.1916548279999996E-9</c:v>
                </c:pt>
                <c:pt idx="141792">
                  <c:v>2.1281200999999999E-9</c:v>
                </c:pt>
                <c:pt idx="141793">
                  <c:v>3.1006414719999998E-10</c:v>
                </c:pt>
                <c:pt idx="141794">
                  <c:v>5.1664879410000001E-9</c:v>
                </c:pt>
                <c:pt idx="141795">
                  <c:v>2.9011482740000002E-9</c:v>
                </c:pt>
                <c:pt idx="141796">
                  <c:v>1.25874986E-9</c:v>
                </c:pt>
                <c:pt idx="141797">
                  <c:v>9.7219812759999993E-10</c:v>
                </c:pt>
                <c:pt idx="141798">
                  <c:v>5.0237975329999998E-8</c:v>
                </c:pt>
                <c:pt idx="141799">
                  <c:v>1.247634029E-7</c:v>
                </c:pt>
                <c:pt idx="141800">
                  <c:v>2.4971623570000001E-8</c:v>
                </c:pt>
                <c:pt idx="141801">
                  <c:v>2.0595967189999999E-8</c:v>
                </c:pt>
                <c:pt idx="141802">
                  <c:v>3.5812919770000001E-8</c:v>
                </c:pt>
                <c:pt idx="141803">
                  <c:v>1.5759081350000001E-8</c:v>
                </c:pt>
                <c:pt idx="141804">
                  <c:v>3.4272562880000002E-10</c:v>
                </c:pt>
                <c:pt idx="141805">
                  <c:v>6.3895455149999997E-10</c:v>
                </c:pt>
                <c:pt idx="141806">
                  <c:v>3.0615583630000001E-9</c:v>
                </c:pt>
                <c:pt idx="141807">
                  <c:v>3.355346075E-9</c:v>
                </c:pt>
                <c:pt idx="141808">
                  <c:v>8.0544310380000003E-10</c:v>
                </c:pt>
                <c:pt idx="141809">
                  <c:v>1.453978854E-9</c:v>
                </c:pt>
                <c:pt idx="141810">
                  <c:v>6.4661392430000001E-9</c:v>
                </c:pt>
                <c:pt idx="141811">
                  <c:v>6.2230672009999998E-9</c:v>
                </c:pt>
                <c:pt idx="141812">
                  <c:v>6.2321233129999995E-11</c:v>
                </c:pt>
                <c:pt idx="141813">
                  <c:v>3.3834552300000001E-10</c:v>
                </c:pt>
                <c:pt idx="141814">
                  <c:v>4.0535373030000003E-10</c:v>
                </c:pt>
                <c:pt idx="141815">
                  <c:v>5.399267218E-10</c:v>
                </c:pt>
                <c:pt idx="141816">
                  <c:v>2.031061039E-10</c:v>
                </c:pt>
                <c:pt idx="141817">
                  <c:v>2.9726015830000002E-10</c:v>
                </c:pt>
                <c:pt idx="141818">
                  <c:v>3.657864461E-10</c:v>
                </c:pt>
                <c:pt idx="141819">
                  <c:v>2.6665919009999998E-10</c:v>
                </c:pt>
                <c:pt idx="141820">
                  <c:v>6.3273812829999999E-10</c:v>
                </c:pt>
                <c:pt idx="141821">
                  <c:v>3.326209174E-10</c:v>
                </c:pt>
                <c:pt idx="141822">
                  <c:v>2.50046724E-11</c:v>
                </c:pt>
                <c:pt idx="141823">
                  <c:v>2.5601308679999999E-10</c:v>
                </c:pt>
                <c:pt idx="141824">
                  <c:v>2.573454307E-10</c:v>
                </c:pt>
                <c:pt idx="141825">
                  <c:v>2.8949018729999999E-10</c:v>
                </c:pt>
                <c:pt idx="141826">
                  <c:v>2.7469431349999998E-10</c:v>
                </c:pt>
                <c:pt idx="141827">
                  <c:v>5.9164271300000005E-10</c:v>
                </c:pt>
                <c:pt idx="141828">
                  <c:v>5.7416248339999996E-10</c:v>
                </c:pt>
                <c:pt idx="141829">
                  <c:v>2.1951281619999999E-10</c:v>
                </c:pt>
                <c:pt idx="141830">
                  <c:v>4.257592384E-9</c:v>
                </c:pt>
                <c:pt idx="141831">
                  <c:v>4.32576483E-9</c:v>
                </c:pt>
                <c:pt idx="141832">
                  <c:v>2.2559599869999999E-9</c:v>
                </c:pt>
                <c:pt idx="141833">
                  <c:v>4.2362949650000002E-9</c:v>
                </c:pt>
                <c:pt idx="141834">
                  <c:v>1.077363991E-9</c:v>
                </c:pt>
                <c:pt idx="141835">
                  <c:v>8.0529256239999997E-10</c:v>
                </c:pt>
                <c:pt idx="141836">
                  <c:v>2.4439161090000001E-9</c:v>
                </c:pt>
                <c:pt idx="141837">
                  <c:v>2.8496404969999998E-9</c:v>
                </c:pt>
                <c:pt idx="141838">
                  <c:v>5.3822024520000001E-9</c:v>
                </c:pt>
                <c:pt idx="141839">
                  <c:v>7.9939395269999999E-9</c:v>
                </c:pt>
                <c:pt idx="141840">
                  <c:v>1.2987789010000001E-8</c:v>
                </c:pt>
                <c:pt idx="141841">
                  <c:v>2.4066585659999999E-8</c:v>
                </c:pt>
                <c:pt idx="141842">
                  <c:v>6.685570144E-8</c:v>
                </c:pt>
                <c:pt idx="141843">
                  <c:v>3.6195273270000002E-8</c:v>
                </c:pt>
                <c:pt idx="141844">
                  <c:v>2.025018544E-9</c:v>
                </c:pt>
                <c:pt idx="141845">
                  <c:v>2.7764751679999998E-10</c:v>
                </c:pt>
                <c:pt idx="141846">
                  <c:v>5.9854902060000003E-9</c:v>
                </c:pt>
                <c:pt idx="141847">
                  <c:v>4.1251334060000001E-9</c:v>
                </c:pt>
                <c:pt idx="141848">
                  <c:v>1.229952472E-9</c:v>
                </c:pt>
                <c:pt idx="141849">
                  <c:v>1.85970592E-9</c:v>
                </c:pt>
                <c:pt idx="141850">
                  <c:v>1.197537708E-7</c:v>
                </c:pt>
                <c:pt idx="141851">
                  <c:v>4.1673911540000002E-8</c:v>
                </c:pt>
                <c:pt idx="141852">
                  <c:v>1.712440756E-8</c:v>
                </c:pt>
                <c:pt idx="141853">
                  <c:v>1.1061546299999999E-8</c:v>
                </c:pt>
                <c:pt idx="141854">
                  <c:v>1.16154822E-8</c:v>
                </c:pt>
                <c:pt idx="141855">
                  <c:v>5.1992286039999996E-10</c:v>
                </c:pt>
                <c:pt idx="141856">
                  <c:v>1.4476255650000001E-9</c:v>
                </c:pt>
                <c:pt idx="141857">
                  <c:v>6.0356742659999997E-10</c:v>
                </c:pt>
                <c:pt idx="141858">
                  <c:v>1.629614912E-9</c:v>
                </c:pt>
                <c:pt idx="141859">
                  <c:v>2.7213617459999999E-10</c:v>
                </c:pt>
                <c:pt idx="141860">
                  <c:v>9.7127168050000001E-10</c:v>
                </c:pt>
                <c:pt idx="141861">
                  <c:v>2.1833715020000001E-10</c:v>
                </c:pt>
                <c:pt idx="141862">
                  <c:v>1.273333871E-9</c:v>
                </c:pt>
                <c:pt idx="141863">
                  <c:v>3.0735982640000002E-11</c:v>
                </c:pt>
                <c:pt idx="141864">
                  <c:v>1.7597800320000001E-10</c:v>
                </c:pt>
                <c:pt idx="141865">
                  <c:v>2.3303254049999999E-10</c:v>
                </c:pt>
                <c:pt idx="141866">
                  <c:v>2.8559519879999998E-10</c:v>
                </c:pt>
                <c:pt idx="141867">
                  <c:v>2.284206174E-10</c:v>
                </c:pt>
                <c:pt idx="141868">
                  <c:v>2.3069249050000001E-10</c:v>
                </c:pt>
                <c:pt idx="141869">
                  <c:v>2.1935907540000001E-10</c:v>
                </c:pt>
                <c:pt idx="141870">
                  <c:v>2.3823752610000001E-10</c:v>
                </c:pt>
                <c:pt idx="141871">
                  <c:v>4.2335414880000001E-10</c:v>
                </c:pt>
                <c:pt idx="141872">
                  <c:v>1.6770813229999999E-10</c:v>
                </c:pt>
                <c:pt idx="141873">
                  <c:v>5.0513071230000003E-11</c:v>
                </c:pt>
                <c:pt idx="141874">
                  <c:v>3.0712580610000002E-9</c:v>
                </c:pt>
                <c:pt idx="141875">
                  <c:v>1.940383328E-10</c:v>
                </c:pt>
                <c:pt idx="141876">
                  <c:v>4.0503279800000002E-11</c:v>
                </c:pt>
                <c:pt idx="141877">
                  <c:v>1.556532868E-10</c:v>
                </c:pt>
                <c:pt idx="141878">
                  <c:v>2.9664783140000002E-9</c:v>
                </c:pt>
                <c:pt idx="141879">
                  <c:v>5.8583482369999997E-10</c:v>
                </c:pt>
                <c:pt idx="141880">
                  <c:v>6.3115673640000006E-11</c:v>
                </c:pt>
                <c:pt idx="141881">
                  <c:v>1.0909881549999999E-9</c:v>
                </c:pt>
                <c:pt idx="141882">
                  <c:v>1.0915879919999999E-8</c:v>
                </c:pt>
                <c:pt idx="141883">
                  <c:v>3.1219346340000001E-9</c:v>
                </c:pt>
                <c:pt idx="141884">
                  <c:v>2.616684093E-10</c:v>
                </c:pt>
                <c:pt idx="141885">
                  <c:v>9.1885933559999999E-11</c:v>
                </c:pt>
                <c:pt idx="141886">
                  <c:v>1.2087380050000001E-8</c:v>
                </c:pt>
                <c:pt idx="141887">
                  <c:v>1.221936197E-9</c:v>
                </c:pt>
                <c:pt idx="141888">
                  <c:v>6.3446373980000004E-10</c:v>
                </c:pt>
                <c:pt idx="141889">
                  <c:v>6.1059913690000001E-12</c:v>
                </c:pt>
                <c:pt idx="141890">
                  <c:v>1.118929878E-7</c:v>
                </c:pt>
                <c:pt idx="141891">
                  <c:v>2.190905689E-8</c:v>
                </c:pt>
                <c:pt idx="141892">
                  <c:v>1.7432531829999999E-8</c:v>
                </c:pt>
                <c:pt idx="141893">
                  <c:v>3.3177498E-8</c:v>
                </c:pt>
                <c:pt idx="141894">
                  <c:v>2.2463961780000001E-7</c:v>
                </c:pt>
                <c:pt idx="141895">
                  <c:v>1.6678320199999998E-8</c:v>
                </c:pt>
                <c:pt idx="141896">
                  <c:v>7.0187299570000002E-10</c:v>
                </c:pt>
                <c:pt idx="141897">
                  <c:v>2.156889507E-9</c:v>
                </c:pt>
                <c:pt idx="141898">
                  <c:v>9.4138069729999998E-9</c:v>
                </c:pt>
                <c:pt idx="141899">
                  <c:v>3.020558646E-9</c:v>
                </c:pt>
                <c:pt idx="141900">
                  <c:v>7.3482280840000001E-10</c:v>
                </c:pt>
                <c:pt idx="141901">
                  <c:v>9.5343569E-10</c:v>
                </c:pt>
                <c:pt idx="141902">
                  <c:v>2.1031504109999998E-9</c:v>
                </c:pt>
                <c:pt idx="141903">
                  <c:v>5.1128640150000001E-10</c:v>
                </c:pt>
                <c:pt idx="141904">
                  <c:v>6.4244067790000001E-10</c:v>
                </c:pt>
                <c:pt idx="141905">
                  <c:v>5.627034474E-10</c:v>
                </c:pt>
                <c:pt idx="141906">
                  <c:v>1.322293315E-9</c:v>
                </c:pt>
                <c:pt idx="141907">
                  <c:v>9.1030716790000002E-11</c:v>
                </c:pt>
                <c:pt idx="141908">
                  <c:v>3.5448452959999998E-10</c:v>
                </c:pt>
                <c:pt idx="141909">
                  <c:v>2.2523302520000001E-10</c:v>
                </c:pt>
                <c:pt idx="141910">
                  <c:v>1.1936615820000001E-9</c:v>
                </c:pt>
                <c:pt idx="141911">
                  <c:v>4.915176797E-11</c:v>
                </c:pt>
                <c:pt idx="141912">
                  <c:v>1.9591630819999999E-10</c:v>
                </c:pt>
                <c:pt idx="141913">
                  <c:v>1.1769823790000001E-10</c:v>
                </c:pt>
                <c:pt idx="141914">
                  <c:v>8.4113362620000003E-11</c:v>
                </c:pt>
                <c:pt idx="141915">
                  <c:v>8.3598194250000004E-11</c:v>
                </c:pt>
                <c:pt idx="141916">
                  <c:v>8.3360882780000003E-11</c:v>
                </c:pt>
                <c:pt idx="141917">
                  <c:v>8.3568290899999994E-11</c:v>
                </c:pt>
                <c:pt idx="141918">
                  <c:v>6.7297907049999995E-11</c:v>
                </c:pt>
                <c:pt idx="141919">
                  <c:v>7.4795890920000005E-11</c:v>
                </c:pt>
                <c:pt idx="141920">
                  <c:v>9.5676340920000003E-11</c:v>
                </c:pt>
                <c:pt idx="141921">
                  <c:v>1.321479055E-10</c:v>
                </c:pt>
                <c:pt idx="141922">
                  <c:v>1.7797209920000001E-9</c:v>
                </c:pt>
                <c:pt idx="141923">
                  <c:v>7.3859702709999997E-11</c:v>
                </c:pt>
                <c:pt idx="141924">
                  <c:v>4.0565372689999999E-10</c:v>
                </c:pt>
                <c:pt idx="141925">
                  <c:v>3.0220128680000001E-10</c:v>
                </c:pt>
                <c:pt idx="141926">
                  <c:v>1.7203972370000001E-9</c:v>
                </c:pt>
                <c:pt idx="141927">
                  <c:v>3.8737457629999998E-11</c:v>
                </c:pt>
                <c:pt idx="141928">
                  <c:v>6.6579835300000004E-10</c:v>
                </c:pt>
                <c:pt idx="141929">
                  <c:v>5.6192784149999995E-10</c:v>
                </c:pt>
                <c:pt idx="141930">
                  <c:v>9.3086579469999997E-9</c:v>
                </c:pt>
                <c:pt idx="141931">
                  <c:v>4.0321437680000002E-10</c:v>
                </c:pt>
                <c:pt idx="141932">
                  <c:v>3.1316788319999999E-9</c:v>
                </c:pt>
                <c:pt idx="141933">
                  <c:v>5.9925361499999997E-9</c:v>
                </c:pt>
                <c:pt idx="141934">
                  <c:v>3.0151025570000002E-7</c:v>
                </c:pt>
                <c:pt idx="141935">
                  <c:v>6.1476637519999997E-9</c:v>
                </c:pt>
                <c:pt idx="141936">
                  <c:v>1.175043808E-10</c:v>
                </c:pt>
                <c:pt idx="141937">
                  <c:v>8.9833405850000001E-10</c:v>
                </c:pt>
                <c:pt idx="141938">
                  <c:v>7.3590238429999999E-9</c:v>
                </c:pt>
                <c:pt idx="141939">
                  <c:v>8.6641362949999998E-10</c:v>
                </c:pt>
                <c:pt idx="141940">
                  <c:v>5.5025509160000002E-10</c:v>
                </c:pt>
                <c:pt idx="141941">
                  <c:v>8.8453727609999997E-10</c:v>
                </c:pt>
                <c:pt idx="141942">
                  <c:v>6.5624576170000006E-8</c:v>
                </c:pt>
                <c:pt idx="141943">
                  <c:v>8.4543268850000004E-11</c:v>
                </c:pt>
                <c:pt idx="141944">
                  <c:v>1.450309991E-9</c:v>
                </c:pt>
                <c:pt idx="141945">
                  <c:v>1.480499713E-9</c:v>
                </c:pt>
                <c:pt idx="141946">
                  <c:v>2.133945986E-8</c:v>
                </c:pt>
                <c:pt idx="141947">
                  <c:v>4.0821424429999998E-10</c:v>
                </c:pt>
                <c:pt idx="141948">
                  <c:v>4.2931226219999998E-10</c:v>
                </c:pt>
                <c:pt idx="141949">
                  <c:v>4.2659736549999997E-10</c:v>
                </c:pt>
                <c:pt idx="141950">
                  <c:v>1.2833651200000001E-9</c:v>
                </c:pt>
                <c:pt idx="141951">
                  <c:v>7.0795098520000001E-11</c:v>
                </c:pt>
                <c:pt idx="141952">
                  <c:v>1.7787105190000001E-10</c:v>
                </c:pt>
                <c:pt idx="141953">
                  <c:v>2.0676453770000001E-10</c:v>
                </c:pt>
                <c:pt idx="141954">
                  <c:v>1.6342275830000001E-8</c:v>
                </c:pt>
                <c:pt idx="141955">
                  <c:v>8.7083911769999995E-11</c:v>
                </c:pt>
                <c:pt idx="141956">
                  <c:v>1.1474947519999999E-11</c:v>
                </c:pt>
                <c:pt idx="141957">
                  <c:v>4.90225312E-12</c:v>
                </c:pt>
                <c:pt idx="141958">
                  <c:v>1.8252854939999998E-12</c:v>
                </c:pt>
                <c:pt idx="141959">
                  <c:v>2.1464443340000001E-12</c:v>
                </c:pt>
                <c:pt idx="141960">
                  <c:v>3.5005878760000001E-12</c:v>
                </c:pt>
                <c:pt idx="141961">
                  <c:v>5.7481382059999998E-12</c:v>
                </c:pt>
                <c:pt idx="141962">
                  <c:v>3.8109671400000001E-10</c:v>
                </c:pt>
                <c:pt idx="141963">
                  <c:v>2.2576486540000001E-12</c:v>
                </c:pt>
                <c:pt idx="141964">
                  <c:v>2.2361140599999999E-12</c:v>
                </c:pt>
                <c:pt idx="141965">
                  <c:v>5.5493298530000002E-13</c:v>
                </c:pt>
                <c:pt idx="141966">
                  <c:v>5.4453975110000003E-14</c:v>
                </c:pt>
                <c:pt idx="141967">
                  <c:v>1.9945204130000001E-12</c:v>
                </c:pt>
                <c:pt idx="141968">
                  <c:v>7.6286313430000006E-12</c:v>
                </c:pt>
                <c:pt idx="141969">
                  <c:v>1.5660828549999999E-11</c:v>
                </c:pt>
                <c:pt idx="141970">
                  <c:v>4.2620830299999998E-10</c:v>
                </c:pt>
                <c:pt idx="141971">
                  <c:v>8.4196372489999994E-11</c:v>
                </c:pt>
                <c:pt idx="141972">
                  <c:v>8.5721714730000006E-11</c:v>
                </c:pt>
                <c:pt idx="141973">
                  <c:v>7.0366406449999997E-11</c:v>
                </c:pt>
                <c:pt idx="141974">
                  <c:v>3.7430698440000002E-8</c:v>
                </c:pt>
                <c:pt idx="141975">
                  <c:v>5.5395914270000004E-10</c:v>
                </c:pt>
                <c:pt idx="141976">
                  <c:v>8.2059900589999996E-10</c:v>
                </c:pt>
                <c:pt idx="141977">
                  <c:v>7.0581060950000002E-10</c:v>
                </c:pt>
                <c:pt idx="141978">
                  <c:v>1.474018657E-8</c:v>
                </c:pt>
                <c:pt idx="141979">
                  <c:v>9.4441441229999994E-10</c:v>
                </c:pt>
                <c:pt idx="141980">
                  <c:v>8.6980221039999999E-10</c:v>
                </c:pt>
                <c:pt idx="141981">
                  <c:v>9.052063326E-10</c:v>
                </c:pt>
                <c:pt idx="141982">
                  <c:v>5.7313765009999999E-8</c:v>
                </c:pt>
                <c:pt idx="141983">
                  <c:v>2.132434378E-9</c:v>
                </c:pt>
                <c:pt idx="141984">
                  <c:v>3.9431583019999999E-10</c:v>
                </c:pt>
                <c:pt idx="141985">
                  <c:v>1.0619903500000001E-9</c:v>
                </c:pt>
                <c:pt idx="141986">
                  <c:v>2.395907384E-7</c:v>
                </c:pt>
                <c:pt idx="141987">
                  <c:v>2.169551132E-9</c:v>
                </c:pt>
                <c:pt idx="141988">
                  <c:v>1.892610839E-9</c:v>
                </c:pt>
                <c:pt idx="141989">
                  <c:v>5.322185648E-10</c:v>
                </c:pt>
                <c:pt idx="141990">
                  <c:v>9.0148099320000004E-9</c:v>
                </c:pt>
                <c:pt idx="141991">
                  <c:v>1.3607990149999999E-9</c:v>
                </c:pt>
                <c:pt idx="141992">
                  <c:v>8.8874680749999995E-10</c:v>
                </c:pt>
                <c:pt idx="141993">
                  <c:v>1.9409479799999999E-10</c:v>
                </c:pt>
                <c:pt idx="141994">
                  <c:v>2.6589108839999998E-8</c:v>
                </c:pt>
                <c:pt idx="141995">
                  <c:v>8.8351449700000004E-10</c:v>
                </c:pt>
                <c:pt idx="141996">
                  <c:v>1.126113318E-9</c:v>
                </c:pt>
                <c:pt idx="141997">
                  <c:v>5.9161266999999999E-10</c:v>
                </c:pt>
                <c:pt idx="141998">
                  <c:v>3.3884000670000001E-9</c:v>
                </c:pt>
                <c:pt idx="141999">
                  <c:v>3.522632133E-10</c:v>
                </c:pt>
                <c:pt idx="142000">
                  <c:v>1.800380587E-10</c:v>
                </c:pt>
                <c:pt idx="142001">
                  <c:v>9.7181009519999998E-11</c:v>
                </c:pt>
                <c:pt idx="142002">
                  <c:v>2.5933287910000002E-10</c:v>
                </c:pt>
                <c:pt idx="142003">
                  <c:v>6.55443371E-11</c:v>
                </c:pt>
                <c:pt idx="142004">
                  <c:v>6.2463946689999997E-11</c:v>
                </c:pt>
                <c:pt idx="142005">
                  <c:v>2.3576456049999999E-10</c:v>
                </c:pt>
                <c:pt idx="142006">
                  <c:v>6.8449917649999999E-9</c:v>
                </c:pt>
                <c:pt idx="142007">
                  <c:v>2.0308730790000001E-10</c:v>
                </c:pt>
                <c:pt idx="142008">
                  <c:v>2.1761248969999999E-11</c:v>
                </c:pt>
                <c:pt idx="142009">
                  <c:v>1.7700688200000001E-11</c:v>
                </c:pt>
                <c:pt idx="142010">
                  <c:v>3.3378095860000001E-10</c:v>
                </c:pt>
                <c:pt idx="142011">
                  <c:v>1.385476276E-11</c:v>
                </c:pt>
                <c:pt idx="142012">
                  <c:v>1.480744278E-11</c:v>
                </c:pt>
                <c:pt idx="142013">
                  <c:v>5.8882526699999996E-11</c:v>
                </c:pt>
                <c:pt idx="142014">
                  <c:v>2.5362354410000001E-10</c:v>
                </c:pt>
                <c:pt idx="142015">
                  <c:v>7.0517423609999998E-11</c:v>
                </c:pt>
                <c:pt idx="142016">
                  <c:v>1.3022413400000001E-10</c:v>
                </c:pt>
                <c:pt idx="142017">
                  <c:v>1.2746523010000001E-10</c:v>
                </c:pt>
                <c:pt idx="142018">
                  <c:v>6.8367251579999999E-10</c:v>
                </c:pt>
                <c:pt idx="142019">
                  <c:v>4.2060190350000002E-10</c:v>
                </c:pt>
                <c:pt idx="142020">
                  <c:v>2.045916776E-10</c:v>
                </c:pt>
                <c:pt idx="142021">
                  <c:v>2.8902470600000002E-10</c:v>
                </c:pt>
                <c:pt idx="142022">
                  <c:v>1.624896492E-9</c:v>
                </c:pt>
                <c:pt idx="142023">
                  <c:v>1.192716862E-9</c:v>
                </c:pt>
                <c:pt idx="142024">
                  <c:v>3.0780873059999998E-10</c:v>
                </c:pt>
                <c:pt idx="142025">
                  <c:v>1.260656677E-8</c:v>
                </c:pt>
                <c:pt idx="142026">
                  <c:v>1.939794449E-7</c:v>
                </c:pt>
                <c:pt idx="142027">
                  <c:v>1.1968021890000001E-8</c:v>
                </c:pt>
                <c:pt idx="142028">
                  <c:v>8.0046386480000007E-9</c:v>
                </c:pt>
                <c:pt idx="142029">
                  <c:v>1.3946328390000001E-9</c:v>
                </c:pt>
                <c:pt idx="142030">
                  <c:v>1.1432880889999999E-9</c:v>
                </c:pt>
                <c:pt idx="142031">
                  <c:v>2.9259839660000002E-9</c:v>
                </c:pt>
                <c:pt idx="142032">
                  <c:v>2.1158753349999999E-9</c:v>
                </c:pt>
                <c:pt idx="142033">
                  <c:v>3.5580358079999999E-11</c:v>
                </c:pt>
                <c:pt idx="142034">
                  <c:v>1.4367253769999999E-9</c:v>
                </c:pt>
                <c:pt idx="142035">
                  <c:v>1.5558257750000001E-9</c:v>
                </c:pt>
                <c:pt idx="142036">
                  <c:v>3.5437581529999999E-10</c:v>
                </c:pt>
                <c:pt idx="142037">
                  <c:v>5.3731636659999995E-10</c:v>
                </c:pt>
                <c:pt idx="142038">
                  <c:v>1.773182428E-10</c:v>
                </c:pt>
                <c:pt idx="142039">
                  <c:v>6.0156353930000005E-10</c:v>
                </c:pt>
                <c:pt idx="142040">
                  <c:v>7.2378606459999995E-11</c:v>
                </c:pt>
                <c:pt idx="142041">
                  <c:v>9.1416846889999999E-10</c:v>
                </c:pt>
                <c:pt idx="142042">
                  <c:v>5.4009695959999999E-10</c:v>
                </c:pt>
                <c:pt idx="142043">
                  <c:v>4.1797377829999998E-11</c:v>
                </c:pt>
                <c:pt idx="142044">
                  <c:v>6.4390900440000001E-10</c:v>
                </c:pt>
                <c:pt idx="142045">
                  <c:v>2.047290996E-9</c:v>
                </c:pt>
                <c:pt idx="142046">
                  <c:v>8.3302272039999994E-9</c:v>
                </c:pt>
                <c:pt idx="142047">
                  <c:v>1.7907309129999999E-10</c:v>
                </c:pt>
                <c:pt idx="142048">
                  <c:v>3.6577623770000001E-10</c:v>
                </c:pt>
                <c:pt idx="142049">
                  <c:v>2.586489102E-10</c:v>
                </c:pt>
                <c:pt idx="142050">
                  <c:v>1.33994845E-9</c:v>
                </c:pt>
                <c:pt idx="142051">
                  <c:v>7.4772830950000001E-10</c:v>
                </c:pt>
                <c:pt idx="142052">
                  <c:v>7.6213300450000001E-10</c:v>
                </c:pt>
                <c:pt idx="142053">
                  <c:v>9.4239914760000006E-11</c:v>
                </c:pt>
                <c:pt idx="142054">
                  <c:v>2.7771323520000001E-9</c:v>
                </c:pt>
                <c:pt idx="142055">
                  <c:v>7.6510992189999997E-10</c:v>
                </c:pt>
                <c:pt idx="142056">
                  <c:v>8.5880323290000001E-11</c:v>
                </c:pt>
                <c:pt idx="142057">
                  <c:v>2.165562962E-9</c:v>
                </c:pt>
                <c:pt idx="142058">
                  <c:v>1.590336426E-9</c:v>
                </c:pt>
                <c:pt idx="142059">
                  <c:v>1.191618156E-9</c:v>
                </c:pt>
                <c:pt idx="142060">
                  <c:v>2.4915574319999999E-10</c:v>
                </c:pt>
                <c:pt idx="142061">
                  <c:v>9.0268172439999995E-10</c:v>
                </c:pt>
                <c:pt idx="142062">
                  <c:v>3.2872625649999999E-10</c:v>
                </c:pt>
                <c:pt idx="142063">
                  <c:v>3.9970241079999998E-10</c:v>
                </c:pt>
                <c:pt idx="142064">
                  <c:v>2.9121813280000001E-10</c:v>
                </c:pt>
                <c:pt idx="142065">
                  <c:v>3.5904240149999999E-10</c:v>
                </c:pt>
                <c:pt idx="142066">
                  <c:v>1.0473937299999999E-9</c:v>
                </c:pt>
                <c:pt idx="142067">
                  <c:v>4.2343754449999999E-10</c:v>
                </c:pt>
                <c:pt idx="142068">
                  <c:v>3.0652416949999999E-9</c:v>
                </c:pt>
                <c:pt idx="142069">
                  <c:v>4.9340419279999999E-9</c:v>
                </c:pt>
                <c:pt idx="142070">
                  <c:v>9.8082948310000002E-9</c:v>
                </c:pt>
                <c:pt idx="142071">
                  <c:v>1.5910047890000001E-9</c:v>
                </c:pt>
                <c:pt idx="142072">
                  <c:v>2.0119650170000001E-9</c:v>
                </c:pt>
                <c:pt idx="142073">
                  <c:v>8.3739331700000001E-10</c:v>
                </c:pt>
                <c:pt idx="142074">
                  <c:v>1.24844078E-8</c:v>
                </c:pt>
                <c:pt idx="142075">
                  <c:v>3.511363281E-9</c:v>
                </c:pt>
                <c:pt idx="142076">
                  <c:v>3.7949736079999998E-10</c:v>
                </c:pt>
                <c:pt idx="142077">
                  <c:v>1.796327182E-8</c:v>
                </c:pt>
                <c:pt idx="142078">
                  <c:v>3.072562356E-8</c:v>
                </c:pt>
                <c:pt idx="142079">
                  <c:v>7.6672951590000004E-9</c:v>
                </c:pt>
                <c:pt idx="142080">
                  <c:v>5.162571148E-9</c:v>
                </c:pt>
                <c:pt idx="142081">
                  <c:v>7.0434281579999997E-10</c:v>
                </c:pt>
                <c:pt idx="142082">
                  <c:v>1.5569253099999999E-9</c:v>
                </c:pt>
                <c:pt idx="142083">
                  <c:v>3.7973509309999999E-9</c:v>
                </c:pt>
                <c:pt idx="142084">
                  <c:v>1.05770205E-9</c:v>
                </c:pt>
                <c:pt idx="142085">
                  <c:v>8.9303685889999996E-9</c:v>
                </c:pt>
                <c:pt idx="142086">
                  <c:v>2.0375726170000001E-8</c:v>
                </c:pt>
                <c:pt idx="142087">
                  <c:v>8.6724336349999993E-9</c:v>
                </c:pt>
                <c:pt idx="142088">
                  <c:v>5.8712571570000004E-9</c:v>
                </c:pt>
                <c:pt idx="142089">
                  <c:v>2.0820312310000001E-9</c:v>
                </c:pt>
                <c:pt idx="142090">
                  <c:v>3.2654106329999999E-9</c:v>
                </c:pt>
                <c:pt idx="142091">
                  <c:v>4.30876216E-10</c:v>
                </c:pt>
                <c:pt idx="142092">
                  <c:v>4.6466639039999999E-10</c:v>
                </c:pt>
                <c:pt idx="142093">
                  <c:v>5.2018833329999998E-10</c:v>
                </c:pt>
                <c:pt idx="142094">
                  <c:v>1.134777933E-9</c:v>
                </c:pt>
                <c:pt idx="142095">
                  <c:v>1.114772795E-9</c:v>
                </c:pt>
                <c:pt idx="142096">
                  <c:v>8.4036851170000003E-10</c:v>
                </c:pt>
                <c:pt idx="142097">
                  <c:v>6.8548467659999999E-9</c:v>
                </c:pt>
                <c:pt idx="142098">
                  <c:v>1.9887158019999998E-8</c:v>
                </c:pt>
                <c:pt idx="142099">
                  <c:v>3.1219104589999999E-9</c:v>
                </c:pt>
                <c:pt idx="142100">
                  <c:v>6.1957723049999998E-9</c:v>
                </c:pt>
                <c:pt idx="142101">
                  <c:v>1.9273018930000001E-9</c:v>
                </c:pt>
                <c:pt idx="142102">
                  <c:v>2.0885215889999998E-9</c:v>
                </c:pt>
                <c:pt idx="142103">
                  <c:v>1.933372562E-9</c:v>
                </c:pt>
                <c:pt idx="142104">
                  <c:v>3.02172934E-9</c:v>
                </c:pt>
                <c:pt idx="142105">
                  <c:v>8.5175136239999996E-10</c:v>
                </c:pt>
                <c:pt idx="142106">
                  <c:v>5.277496837E-9</c:v>
                </c:pt>
                <c:pt idx="142107">
                  <c:v>5.036566285E-9</c:v>
                </c:pt>
                <c:pt idx="142108">
                  <c:v>9.1902853219999998E-9</c:v>
                </c:pt>
                <c:pt idx="142109">
                  <c:v>9.5205408420000002E-9</c:v>
                </c:pt>
                <c:pt idx="142110">
                  <c:v>1.033412797E-8</c:v>
                </c:pt>
                <c:pt idx="142111">
                  <c:v>1.017461238E-9</c:v>
                </c:pt>
                <c:pt idx="142112">
                  <c:v>5.5461606000000002E-10</c:v>
                </c:pt>
                <c:pt idx="142113">
                  <c:v>3.5969920559999999E-10</c:v>
                </c:pt>
                <c:pt idx="142114">
                  <c:v>6.1762729859999995E-10</c:v>
                </c:pt>
                <c:pt idx="142115">
                  <c:v>5.2619443629999997E-10</c:v>
                </c:pt>
                <c:pt idx="142116">
                  <c:v>8.9754338630000002E-10</c:v>
                </c:pt>
                <c:pt idx="142117">
                  <c:v>3.8956809970000002E-9</c:v>
                </c:pt>
                <c:pt idx="142118">
                  <c:v>1.3934649020000001E-8</c:v>
                </c:pt>
                <c:pt idx="142119">
                  <c:v>1.7416967250000001E-9</c:v>
                </c:pt>
                <c:pt idx="142120">
                  <c:v>3.7352341120000003E-9</c:v>
                </c:pt>
                <c:pt idx="142121">
                  <c:v>1.085613008E-8</c:v>
                </c:pt>
                <c:pt idx="142122">
                  <c:v>2.6632855090000001E-9</c:v>
                </c:pt>
                <c:pt idx="142123">
                  <c:v>1.157401622E-10</c:v>
                </c:pt>
                <c:pt idx="142124">
                  <c:v>2.0779139189999999E-9</c:v>
                </c:pt>
                <c:pt idx="142125">
                  <c:v>2.805983072E-9</c:v>
                </c:pt>
                <c:pt idx="142126">
                  <c:v>3.389979826E-9</c:v>
                </c:pt>
                <c:pt idx="142127">
                  <c:v>1.030013043E-9</c:v>
                </c:pt>
                <c:pt idx="142128">
                  <c:v>5.9483309660000001E-9</c:v>
                </c:pt>
                <c:pt idx="142129">
                  <c:v>1.6448103520000001E-8</c:v>
                </c:pt>
                <c:pt idx="142130">
                  <c:v>1.0331963120000001E-8</c:v>
                </c:pt>
                <c:pt idx="142131">
                  <c:v>1.341328756E-9</c:v>
                </c:pt>
                <c:pt idx="142132">
                  <c:v>5.5534363079999998E-10</c:v>
                </c:pt>
                <c:pt idx="142133">
                  <c:v>1.7556845180000001E-10</c:v>
                </c:pt>
                <c:pt idx="142134">
                  <c:v>1.164576378E-9</c:v>
                </c:pt>
                <c:pt idx="142135">
                  <c:v>6.877475768E-10</c:v>
                </c:pt>
                <c:pt idx="142136">
                  <c:v>4.5287741579999998E-10</c:v>
                </c:pt>
                <c:pt idx="142137">
                  <c:v>8.2984871730000004E-10</c:v>
                </c:pt>
                <c:pt idx="142138">
                  <c:v>3.3212779149999998E-9</c:v>
                </c:pt>
                <c:pt idx="142139">
                  <c:v>2.4125462499999999E-9</c:v>
                </c:pt>
                <c:pt idx="142140">
                  <c:v>1.382801566E-9</c:v>
                </c:pt>
                <c:pt idx="142141">
                  <c:v>1.6398328840000001E-8</c:v>
                </c:pt>
                <c:pt idx="142142">
                  <c:v>1.7941073510000001E-9</c:v>
                </c:pt>
                <c:pt idx="142143">
                  <c:v>3.1386403979999998E-10</c:v>
                </c:pt>
                <c:pt idx="142144">
                  <c:v>2.7170757840000001E-10</c:v>
                </c:pt>
                <c:pt idx="142145">
                  <c:v>8.5399847400000001E-9</c:v>
                </c:pt>
                <c:pt idx="142146">
                  <c:v>1.805775294E-9</c:v>
                </c:pt>
                <c:pt idx="142147">
                  <c:v>5.0383067519999998E-10</c:v>
                </c:pt>
                <c:pt idx="142148">
                  <c:v>1.2657690010000001E-9</c:v>
                </c:pt>
                <c:pt idx="142149">
                  <c:v>1.470582594E-8</c:v>
                </c:pt>
                <c:pt idx="142150">
                  <c:v>5.2074213990000001E-9</c:v>
                </c:pt>
                <c:pt idx="142151">
                  <c:v>1.3258761409999999E-10</c:v>
                </c:pt>
                <c:pt idx="142152">
                  <c:v>2.0830835739999999E-10</c:v>
                </c:pt>
                <c:pt idx="142153">
                  <c:v>9.9622440379999992E-9</c:v>
                </c:pt>
                <c:pt idx="142154">
                  <c:v>3.3669343339999999E-9</c:v>
                </c:pt>
                <c:pt idx="142155">
                  <c:v>2.7891641859999999E-11</c:v>
                </c:pt>
                <c:pt idx="142156">
                  <c:v>3.0912796830000002E-10</c:v>
                </c:pt>
                <c:pt idx="142157">
                  <c:v>2.91983949E-8</c:v>
                </c:pt>
                <c:pt idx="142158">
                  <c:v>1.6904270670000001E-8</c:v>
                </c:pt>
                <c:pt idx="142159">
                  <c:v>3.3914158229999999E-9</c:v>
                </c:pt>
                <c:pt idx="142160">
                  <c:v>6.785700095E-9</c:v>
                </c:pt>
                <c:pt idx="142161">
                  <c:v>1.948714932E-8</c:v>
                </c:pt>
                <c:pt idx="142162">
                  <c:v>2.2187668739999999E-9</c:v>
                </c:pt>
                <c:pt idx="142163">
                  <c:v>5.1042390450000003E-10</c:v>
                </c:pt>
                <c:pt idx="142164">
                  <c:v>5.0076901660000003E-10</c:v>
                </c:pt>
                <c:pt idx="142165">
                  <c:v>5.6470745930000002E-10</c:v>
                </c:pt>
                <c:pt idx="142166">
                  <c:v>1.437214517E-10</c:v>
                </c:pt>
                <c:pt idx="142167">
                  <c:v>5.3748971810000001E-10</c:v>
                </c:pt>
                <c:pt idx="142168">
                  <c:v>4.278972108E-10</c:v>
                </c:pt>
                <c:pt idx="142169">
                  <c:v>3.016423014E-9</c:v>
                </c:pt>
                <c:pt idx="142170">
                  <c:v>3.4811915339999999E-10</c:v>
                </c:pt>
                <c:pt idx="142171">
                  <c:v>7.8295345370000001E-10</c:v>
                </c:pt>
                <c:pt idx="142172">
                  <c:v>1.888740056E-10</c:v>
                </c:pt>
                <c:pt idx="142173">
                  <c:v>4.2987843890000001E-9</c:v>
                </c:pt>
                <c:pt idx="142174">
                  <c:v>9.4539617699999997E-10</c:v>
                </c:pt>
                <c:pt idx="142175">
                  <c:v>5.8815361580000003E-10</c:v>
                </c:pt>
                <c:pt idx="142176">
                  <c:v>1.5998646249999999E-10</c:v>
                </c:pt>
                <c:pt idx="142177">
                  <c:v>6.1774468219999998E-9</c:v>
                </c:pt>
                <c:pt idx="142178">
                  <c:v>3.432970643E-9</c:v>
                </c:pt>
                <c:pt idx="142179">
                  <c:v>6.0281938479999997E-10</c:v>
                </c:pt>
                <c:pt idx="142180">
                  <c:v>1.4322726199999999E-10</c:v>
                </c:pt>
                <c:pt idx="142181">
                  <c:v>1.230014679E-9</c:v>
                </c:pt>
                <c:pt idx="142182">
                  <c:v>8.3834621319999998E-10</c:v>
                </c:pt>
                <c:pt idx="142183">
                  <c:v>3.786790451E-10</c:v>
                </c:pt>
                <c:pt idx="142184">
                  <c:v>7.4131850820000004E-10</c:v>
                </c:pt>
                <c:pt idx="142185">
                  <c:v>4.6143391420000002E-10</c:v>
                </c:pt>
                <c:pt idx="142186">
                  <c:v>1.339893146E-9</c:v>
                </c:pt>
                <c:pt idx="142187">
                  <c:v>7.4236299220000005E-10</c:v>
                </c:pt>
                <c:pt idx="142188">
                  <c:v>1.422908313E-9</c:v>
                </c:pt>
                <c:pt idx="142189">
                  <c:v>2.798132166E-8</c:v>
                </c:pt>
                <c:pt idx="142190">
                  <c:v>1.27683496E-9</c:v>
                </c:pt>
                <c:pt idx="142191">
                  <c:v>6.7908321119999998E-9</c:v>
                </c:pt>
                <c:pt idx="142192">
                  <c:v>4.8536671590000003E-9</c:v>
                </c:pt>
                <c:pt idx="142193">
                  <c:v>8.4789252969999999E-9</c:v>
                </c:pt>
                <c:pt idx="142194">
                  <c:v>3.1529491230000002E-12</c:v>
                </c:pt>
                <c:pt idx="142195">
                  <c:v>5.6540082410000002E-9</c:v>
                </c:pt>
                <c:pt idx="142196">
                  <c:v>3.4722649099999999E-9</c:v>
                </c:pt>
                <c:pt idx="142197">
                  <c:v>2.5171992019999999E-8</c:v>
                </c:pt>
                <c:pt idx="142198">
                  <c:v>6.4690452589999999E-9</c:v>
                </c:pt>
                <c:pt idx="142199">
                  <c:v>1.7993840829999999E-8</c:v>
                </c:pt>
                <c:pt idx="142200">
                  <c:v>2.3107201299999999E-8</c:v>
                </c:pt>
                <c:pt idx="142201">
                  <c:v>3.78162059E-7</c:v>
                </c:pt>
                <c:pt idx="142202">
                  <c:v>1.997642864E-8</c:v>
                </c:pt>
                <c:pt idx="142203">
                  <c:v>2.237142067E-10</c:v>
                </c:pt>
                <c:pt idx="142204">
                  <c:v>1.630024688E-9</c:v>
                </c:pt>
                <c:pt idx="142205">
                  <c:v>7.0363969689999996E-9</c:v>
                </c:pt>
                <c:pt idx="142206">
                  <c:v>8.7538016569999996E-11</c:v>
                </c:pt>
                <c:pt idx="142207">
                  <c:v>2.7891470030000002E-10</c:v>
                </c:pt>
                <c:pt idx="142208">
                  <c:v>6.7837062330000001E-10</c:v>
                </c:pt>
                <c:pt idx="142209">
                  <c:v>1.35489761E-8</c:v>
                </c:pt>
                <c:pt idx="142210">
                  <c:v>1.0219693980000001E-9</c:v>
                </c:pt>
                <c:pt idx="142211">
                  <c:v>2.3844493579999999E-10</c:v>
                </c:pt>
                <c:pt idx="142212">
                  <c:v>3.0709248339999998E-11</c:v>
                </c:pt>
                <c:pt idx="142213">
                  <c:v>4.8395891720000004E-10</c:v>
                </c:pt>
                <c:pt idx="142214">
                  <c:v>2.3354185740000002E-10</c:v>
                </c:pt>
                <c:pt idx="142215">
                  <c:v>3.2875674569999998E-10</c:v>
                </c:pt>
                <c:pt idx="142216">
                  <c:v>4.7820647449999999E-10</c:v>
                </c:pt>
                <c:pt idx="142217">
                  <c:v>1.0271737959999999E-10</c:v>
                </c:pt>
                <c:pt idx="142218">
                  <c:v>1.9129609880000001E-10</c:v>
                </c:pt>
                <c:pt idx="142219">
                  <c:v>9.3129954429999998E-10</c:v>
                </c:pt>
                <c:pt idx="142220">
                  <c:v>1.0564030539999999E-9</c:v>
                </c:pt>
                <c:pt idx="142221">
                  <c:v>1.4039713239999999E-8</c:v>
                </c:pt>
                <c:pt idx="142222">
                  <c:v>8.2591221399999999E-10</c:v>
                </c:pt>
                <c:pt idx="142223">
                  <c:v>1.560699254E-10</c:v>
                </c:pt>
                <c:pt idx="142224">
                  <c:v>3.1435862549999999E-10</c:v>
                </c:pt>
                <c:pt idx="142225">
                  <c:v>4.3461622440000002E-10</c:v>
                </c:pt>
                <c:pt idx="142226">
                  <c:v>1.2963619689999999E-10</c:v>
                </c:pt>
                <c:pt idx="142227">
                  <c:v>8.0990106929999996E-11</c:v>
                </c:pt>
                <c:pt idx="142228">
                  <c:v>3.076759934E-11</c:v>
                </c:pt>
                <c:pt idx="142229">
                  <c:v>6.7983165149999996E-9</c:v>
                </c:pt>
                <c:pt idx="142230">
                  <c:v>8.6628256789999998E-11</c:v>
                </c:pt>
                <c:pt idx="142231">
                  <c:v>1.0176106509999999E-9</c:v>
                </c:pt>
                <c:pt idx="142232">
                  <c:v>2.9235648340000002E-9</c:v>
                </c:pt>
                <c:pt idx="142233">
                  <c:v>7.9607211669999995E-8</c:v>
                </c:pt>
                <c:pt idx="142234">
                  <c:v>2.1365686690000001E-9</c:v>
                </c:pt>
                <c:pt idx="142235">
                  <c:v>1.1671732020000001E-9</c:v>
                </c:pt>
                <c:pt idx="142236">
                  <c:v>2.6982295719999999E-9</c:v>
                </c:pt>
                <c:pt idx="142237">
                  <c:v>1.590842334E-8</c:v>
                </c:pt>
                <c:pt idx="142238">
                  <c:v>1.55326709E-9</c:v>
                </c:pt>
                <c:pt idx="142239">
                  <c:v>3.7824301660000001E-9</c:v>
                </c:pt>
                <c:pt idx="142240">
                  <c:v>6.4159553740000003E-9</c:v>
                </c:pt>
                <c:pt idx="142241">
                  <c:v>3.4694385779999998E-7</c:v>
                </c:pt>
                <c:pt idx="142242">
                  <c:v>9.1891186350000004E-9</c:v>
                </c:pt>
                <c:pt idx="142243">
                  <c:v>1.617171694E-9</c:v>
                </c:pt>
                <c:pt idx="142244">
                  <c:v>4.9598519880000001E-9</c:v>
                </c:pt>
                <c:pt idx="142245">
                  <c:v>7.3952754419999998E-8</c:v>
                </c:pt>
                <c:pt idx="142246">
                  <c:v>1.987089803E-9</c:v>
                </c:pt>
                <c:pt idx="142247">
                  <c:v>3.389053429E-9</c:v>
                </c:pt>
                <c:pt idx="142248">
                  <c:v>3.8941188870000004E-9</c:v>
                </c:pt>
                <c:pt idx="142249">
                  <c:v>1.357479544E-7</c:v>
                </c:pt>
                <c:pt idx="142250">
                  <c:v>9.0248459529999997E-10</c:v>
                </c:pt>
                <c:pt idx="142251">
                  <c:v>3.3841566990000001E-9</c:v>
                </c:pt>
                <c:pt idx="142252">
                  <c:v>2.5544924529999999E-9</c:v>
                </c:pt>
                <c:pt idx="142253">
                  <c:v>2.7325142230000002E-7</c:v>
                </c:pt>
                <c:pt idx="142254">
                  <c:v>1.9160991860000002E-9</c:v>
                </c:pt>
                <c:pt idx="142255">
                  <c:v>9.0456287120000001E-10</c:v>
                </c:pt>
                <c:pt idx="142256">
                  <c:v>7.3027687719999998E-10</c:v>
                </c:pt>
                <c:pt idx="142257">
                  <c:v>3.2300457600000002E-9</c:v>
                </c:pt>
                <c:pt idx="142258">
                  <c:v>3.1272280579999999E-10</c:v>
                </c:pt>
                <c:pt idx="142259">
                  <c:v>1.7263769000000001E-10</c:v>
                </c:pt>
                <c:pt idx="142260">
                  <c:v>7.5866890230000006E-11</c:v>
                </c:pt>
                <c:pt idx="142261">
                  <c:v>1.1145155799999999E-9</c:v>
                </c:pt>
                <c:pt idx="142262">
                  <c:v>9.3778102860000006E-12</c:v>
                </c:pt>
                <c:pt idx="142263">
                  <c:v>2.5882591039999998E-15</c:v>
                </c:pt>
                <c:pt idx="142264">
                  <c:v>4.7571268810000004E-12</c:v>
                </c:pt>
                <c:pt idx="142265">
                  <c:v>2.215356582E-10</c:v>
                </c:pt>
                <c:pt idx="142266">
                  <c:v>1.7383146529999999E-11</c:v>
                </c:pt>
                <c:pt idx="142267">
                  <c:v>1.7866970659999999E-11</c:v>
                </c:pt>
                <c:pt idx="142268">
                  <c:v>1.544779681E-11</c:v>
                </c:pt>
                <c:pt idx="142269">
                  <c:v>1.7435923879999999E-10</c:v>
                </c:pt>
                <c:pt idx="142270">
                  <c:v>5.1011740999999997E-12</c:v>
                </c:pt>
                <c:pt idx="142271">
                  <c:v>1.095267052E-11</c:v>
                </c:pt>
                <c:pt idx="142272">
                  <c:v>8.4245167069999996E-12</c:v>
                </c:pt>
                <c:pt idx="142273">
                  <c:v>1.634417001E-8</c:v>
                </c:pt>
                <c:pt idx="142274">
                  <c:v>3.0315576530000002E-10</c:v>
                </c:pt>
                <c:pt idx="142275">
                  <c:v>5.9724839409999995E-10</c:v>
                </c:pt>
                <c:pt idx="142276">
                  <c:v>4.9704954280000004E-10</c:v>
                </c:pt>
                <c:pt idx="142277">
                  <c:v>8.1138778579999996E-10</c:v>
                </c:pt>
                <c:pt idx="142278">
                  <c:v>1.5816126209999999E-9</c:v>
                </c:pt>
                <c:pt idx="142279">
                  <c:v>1.956423472E-9</c:v>
                </c:pt>
                <c:pt idx="142280">
                  <c:v>1.3830057750000001E-9</c:v>
                </c:pt>
                <c:pt idx="142281">
                  <c:v>5.5111480949999998E-9</c:v>
                </c:pt>
                <c:pt idx="142282">
                  <c:v>4.620588666E-9</c:v>
                </c:pt>
                <c:pt idx="142283">
                  <c:v>5.2090753480000003E-9</c:v>
                </c:pt>
                <c:pt idx="142284">
                  <c:v>3.214867014E-9</c:v>
                </c:pt>
                <c:pt idx="142285">
                  <c:v>2.8237621010000001E-8</c:v>
                </c:pt>
                <c:pt idx="142286">
                  <c:v>7.3373076560000003E-9</c:v>
                </c:pt>
                <c:pt idx="142287">
                  <c:v>3.9705826480000003E-9</c:v>
                </c:pt>
                <c:pt idx="142288">
                  <c:v>3.187858898E-9</c:v>
                </c:pt>
                <c:pt idx="142289">
                  <c:v>1.8201725429999999E-8</c:v>
                </c:pt>
                <c:pt idx="142290">
                  <c:v>9.7339943160000003E-9</c:v>
                </c:pt>
                <c:pt idx="142291">
                  <c:v>3.3419587269999998E-10</c:v>
                </c:pt>
                <c:pt idx="142292">
                  <c:v>2.3316947199999999E-8</c:v>
                </c:pt>
                <c:pt idx="142293">
                  <c:v>1.653749814E-6</c:v>
                </c:pt>
                <c:pt idx="142294">
                  <c:v>3.2099302460000001E-8</c:v>
                </c:pt>
                <c:pt idx="142295">
                  <c:v>2.3917107639999999E-8</c:v>
                </c:pt>
                <c:pt idx="142296">
                  <c:v>4.6178860090000001E-9</c:v>
                </c:pt>
                <c:pt idx="142297">
                  <c:v>7.9787563120000001E-9</c:v>
                </c:pt>
                <c:pt idx="142298">
                  <c:v>7.3618909919999996E-9</c:v>
                </c:pt>
                <c:pt idx="142299">
                  <c:v>5.195465479E-9</c:v>
                </c:pt>
                <c:pt idx="142300">
                  <c:v>9.2376940829999998E-10</c:v>
                </c:pt>
                <c:pt idx="142301">
                  <c:v>6.3678594349999996E-9</c:v>
                </c:pt>
                <c:pt idx="142302">
                  <c:v>2.552311667E-9</c:v>
                </c:pt>
                <c:pt idx="142303">
                  <c:v>6.3137121620000001E-10</c:v>
                </c:pt>
                <c:pt idx="142304">
                  <c:v>7.594159738E-10</c:v>
                </c:pt>
                <c:pt idx="142305">
                  <c:v>4.4488985429999998E-10</c:v>
                </c:pt>
                <c:pt idx="142306">
                  <c:v>6.1204894010000004E-10</c:v>
                </c:pt>
                <c:pt idx="142307">
                  <c:v>1.005947595E-10</c:v>
                </c:pt>
                <c:pt idx="142308">
                  <c:v>5.2074893699999999E-10</c:v>
                </c:pt>
                <c:pt idx="142309">
                  <c:v>4.1067136920000002E-10</c:v>
                </c:pt>
                <c:pt idx="142310">
                  <c:v>2.0258714060000001E-10</c:v>
                </c:pt>
                <c:pt idx="142311">
                  <c:v>3.6078993090000001E-10</c:v>
                </c:pt>
                <c:pt idx="142312">
                  <c:v>4.2369959959999998E-10</c:v>
                </c:pt>
                <c:pt idx="142313">
                  <c:v>2.378004785E-10</c:v>
                </c:pt>
                <c:pt idx="142314">
                  <c:v>4.2553360649999997E-10</c:v>
                </c:pt>
                <c:pt idx="142315">
                  <c:v>4.3317687209999998E-10</c:v>
                </c:pt>
                <c:pt idx="142316">
                  <c:v>4.1171268870000001E-10</c:v>
                </c:pt>
                <c:pt idx="142317">
                  <c:v>5.9162439629999998E-11</c:v>
                </c:pt>
                <c:pt idx="142318">
                  <c:v>2.096908093E-10</c:v>
                </c:pt>
                <c:pt idx="142319">
                  <c:v>1.3995834410000001E-10</c:v>
                </c:pt>
                <c:pt idx="142320">
                  <c:v>5.2657645409999997E-10</c:v>
                </c:pt>
                <c:pt idx="142321">
                  <c:v>2.3533374970000001E-9</c:v>
                </c:pt>
                <c:pt idx="142322">
                  <c:v>4.6123872850000001E-10</c:v>
                </c:pt>
                <c:pt idx="142323">
                  <c:v>9.0074831329999997E-10</c:v>
                </c:pt>
                <c:pt idx="142324">
                  <c:v>2.7685432020000001E-9</c:v>
                </c:pt>
                <c:pt idx="142325">
                  <c:v>4.3934532919999997E-8</c:v>
                </c:pt>
                <c:pt idx="142326">
                  <c:v>2.260009327E-9</c:v>
                </c:pt>
                <c:pt idx="142327">
                  <c:v>2.733335083E-9</c:v>
                </c:pt>
                <c:pt idx="142328">
                  <c:v>1.40699067E-9</c:v>
                </c:pt>
                <c:pt idx="142329">
                  <c:v>3.2306159270000003E-8</c:v>
                </c:pt>
                <c:pt idx="142330">
                  <c:v>5.7562004719999997E-9</c:v>
                </c:pt>
                <c:pt idx="142331">
                  <c:v>3.0916567809999999E-9</c:v>
                </c:pt>
                <c:pt idx="142332">
                  <c:v>5.5497751400000002E-8</c:v>
                </c:pt>
                <c:pt idx="142333">
                  <c:v>1.215192644E-6</c:v>
                </c:pt>
                <c:pt idx="142334">
                  <c:v>1.003985054E-7</c:v>
                </c:pt>
                <c:pt idx="142335">
                  <c:v>1.2079785690000001E-7</c:v>
                </c:pt>
                <c:pt idx="142336">
                  <c:v>1.071258269E-7</c:v>
                </c:pt>
                <c:pt idx="142337">
                  <c:v>3.6010589959999998E-7</c:v>
                </c:pt>
                <c:pt idx="142338">
                  <c:v>1.570015153E-8</c:v>
                </c:pt>
                <c:pt idx="142339">
                  <c:v>1.5830109199999999E-8</c:v>
                </c:pt>
                <c:pt idx="142340">
                  <c:v>5.364988245E-9</c:v>
                </c:pt>
                <c:pt idx="142341">
                  <c:v>1.5360051620000001E-7</c:v>
                </c:pt>
                <c:pt idx="142342">
                  <c:v>2.3017404479999999E-8</c:v>
                </c:pt>
                <c:pt idx="142343">
                  <c:v>3.8245173799999999E-9</c:v>
                </c:pt>
                <c:pt idx="142344">
                  <c:v>7.1287237430000002E-8</c:v>
                </c:pt>
                <c:pt idx="142345">
                  <c:v>3.1941311480000001E-7</c:v>
                </c:pt>
                <c:pt idx="142346">
                  <c:v>2.910277806E-8</c:v>
                </c:pt>
                <c:pt idx="142347">
                  <c:v>1.9746764770000001E-8</c:v>
                </c:pt>
                <c:pt idx="142348">
                  <c:v>4.1355478129999997E-10</c:v>
                </c:pt>
                <c:pt idx="142349">
                  <c:v>9.3938191199999995E-9</c:v>
                </c:pt>
                <c:pt idx="142350">
                  <c:v>9.1015283050000003E-9</c:v>
                </c:pt>
                <c:pt idx="142351">
                  <c:v>4.1647089859999999E-9</c:v>
                </c:pt>
                <c:pt idx="142352">
                  <c:v>7.2640756520000002E-9</c:v>
                </c:pt>
                <c:pt idx="142353">
                  <c:v>3.0667780129999999E-8</c:v>
                </c:pt>
                <c:pt idx="142354">
                  <c:v>1.029084549E-8</c:v>
                </c:pt>
                <c:pt idx="142355">
                  <c:v>8.1904135179999997E-9</c:v>
                </c:pt>
                <c:pt idx="142356">
                  <c:v>1.3058609840000001E-9</c:v>
                </c:pt>
                <c:pt idx="142357">
                  <c:v>5.5376006930000004E-9</c:v>
                </c:pt>
                <c:pt idx="142358">
                  <c:v>1.726064868E-9</c:v>
                </c:pt>
                <c:pt idx="142359">
                  <c:v>1.681884449E-9</c:v>
                </c:pt>
                <c:pt idx="142360">
                  <c:v>1.725607784E-9</c:v>
                </c:pt>
                <c:pt idx="142361">
                  <c:v>1.736468971E-9</c:v>
                </c:pt>
                <c:pt idx="142362">
                  <c:v>1.791386053E-9</c:v>
                </c:pt>
                <c:pt idx="142363">
                  <c:v>1.745755719E-9</c:v>
                </c:pt>
                <c:pt idx="142364">
                  <c:v>4.3238726529999999E-9</c:v>
                </c:pt>
                <c:pt idx="142365">
                  <c:v>5.9846572500000003E-9</c:v>
                </c:pt>
                <c:pt idx="142366">
                  <c:v>7.4249414039999996E-9</c:v>
                </c:pt>
                <c:pt idx="142367">
                  <c:v>3.4784130939999999E-9</c:v>
                </c:pt>
                <c:pt idx="142368">
                  <c:v>1.171520861E-9</c:v>
                </c:pt>
                <c:pt idx="142369">
                  <c:v>7.8043924310000004E-10</c:v>
                </c:pt>
                <c:pt idx="142370">
                  <c:v>8.7824455000000002E-9</c:v>
                </c:pt>
                <c:pt idx="142371">
                  <c:v>2.2976685480000001E-9</c:v>
                </c:pt>
                <c:pt idx="142372">
                  <c:v>1.6228735049999998E-8</c:v>
                </c:pt>
                <c:pt idx="142373">
                  <c:v>8.2255598869999997E-8</c:v>
                </c:pt>
                <c:pt idx="142374">
                  <c:v>5.5083962009999998E-8</c:v>
                </c:pt>
                <c:pt idx="142375">
                  <c:v>5.1120671800000003E-8</c:v>
                </c:pt>
                <c:pt idx="142376">
                  <c:v>1.192762247E-7</c:v>
                </c:pt>
                <c:pt idx="142377">
                  <c:v>2.7216233870000003E-7</c:v>
                </c:pt>
                <c:pt idx="142378">
                  <c:v>2.353855058E-9</c:v>
                </c:pt>
                <c:pt idx="142379">
                  <c:v>1.48644193E-9</c:v>
                </c:pt>
                <c:pt idx="142380">
                  <c:v>4.331659509E-8</c:v>
                </c:pt>
                <c:pt idx="142381">
                  <c:v>3.370322225E-8</c:v>
                </c:pt>
                <c:pt idx="142382">
                  <c:v>3.294164257E-9</c:v>
                </c:pt>
                <c:pt idx="142383">
                  <c:v>4.4143068030000003E-8</c:v>
                </c:pt>
                <c:pt idx="142384">
                  <c:v>7.3095491039999997E-7</c:v>
                </c:pt>
                <c:pt idx="142385">
                  <c:v>1.800564663E-6</c:v>
                </c:pt>
                <c:pt idx="142386">
                  <c:v>2.6649988949999998E-7</c:v>
                </c:pt>
                <c:pt idx="142387">
                  <c:v>1.7186503500000001E-7</c:v>
                </c:pt>
                <c:pt idx="142388">
                  <c:v>1.911371502E-7</c:v>
                </c:pt>
                <c:pt idx="142389">
                  <c:v>5.556031147E-8</c:v>
                </c:pt>
                <c:pt idx="142390">
                  <c:v>8.6120178829999995E-9</c:v>
                </c:pt>
                <c:pt idx="142391">
                  <c:v>1.7081853349999999E-8</c:v>
                </c:pt>
                <c:pt idx="142392">
                  <c:v>2.7335928490000001E-8</c:v>
                </c:pt>
                <c:pt idx="142393">
                  <c:v>4.2249195950000002E-8</c:v>
                </c:pt>
                <c:pt idx="142394">
                  <c:v>1.010009936E-8</c:v>
                </c:pt>
                <c:pt idx="142395">
                  <c:v>2.749825628E-8</c:v>
                </c:pt>
                <c:pt idx="142396">
                  <c:v>7.1800818269999994E-8</c:v>
                </c:pt>
                <c:pt idx="142397">
                  <c:v>5.941319258E-8</c:v>
                </c:pt>
                <c:pt idx="142398">
                  <c:v>5.8904608590000003E-9</c:v>
                </c:pt>
                <c:pt idx="142399">
                  <c:v>3.4490014549999999E-9</c:v>
                </c:pt>
                <c:pt idx="142400">
                  <c:v>1.013650624E-9</c:v>
                </c:pt>
                <c:pt idx="142401">
                  <c:v>7.5102885790000003E-9</c:v>
                </c:pt>
                <c:pt idx="142402">
                  <c:v>3.632004558E-9</c:v>
                </c:pt>
                <c:pt idx="142403">
                  <c:v>3.4308007260000002E-9</c:v>
                </c:pt>
                <c:pt idx="142404">
                  <c:v>3.405871982E-9</c:v>
                </c:pt>
                <c:pt idx="142405">
                  <c:v>6.9173066739999996E-9</c:v>
                </c:pt>
                <c:pt idx="142406">
                  <c:v>7.6698174879999998E-9</c:v>
                </c:pt>
                <c:pt idx="142407">
                  <c:v>1.7574990349999999E-9</c:v>
                </c:pt>
                <c:pt idx="142408">
                  <c:v>4.0267978650000001E-9</c:v>
                </c:pt>
                <c:pt idx="142409">
                  <c:v>1.128805679E-9</c:v>
                </c:pt>
                <c:pt idx="142410">
                  <c:v>4.0651573589999997E-9</c:v>
                </c:pt>
                <c:pt idx="142411">
                  <c:v>3.7845102350000001E-9</c:v>
                </c:pt>
                <c:pt idx="142412">
                  <c:v>3.8808763100000003E-9</c:v>
                </c:pt>
                <c:pt idx="142413">
                  <c:v>5.9779160610000004E-9</c:v>
                </c:pt>
                <c:pt idx="142414">
                  <c:v>5.2346088440000004E-9</c:v>
                </c:pt>
                <c:pt idx="142415">
                  <c:v>9.5572509749999993E-9</c:v>
                </c:pt>
                <c:pt idx="142416">
                  <c:v>1.188527261E-9</c:v>
                </c:pt>
                <c:pt idx="142417">
                  <c:v>2.132042634E-8</c:v>
                </c:pt>
                <c:pt idx="142418">
                  <c:v>7.7514256640000007E-9</c:v>
                </c:pt>
                <c:pt idx="142419">
                  <c:v>6.9114607909999998E-9</c:v>
                </c:pt>
                <c:pt idx="142420">
                  <c:v>4.0235048079999997E-8</c:v>
                </c:pt>
                <c:pt idx="142421">
                  <c:v>5.7630453830000004E-9</c:v>
                </c:pt>
                <c:pt idx="142422">
                  <c:v>2.3578385020000001E-8</c:v>
                </c:pt>
                <c:pt idx="142423">
                  <c:v>7.1709803270000004E-9</c:v>
                </c:pt>
                <c:pt idx="142424">
                  <c:v>6.3369925570000001E-7</c:v>
                </c:pt>
                <c:pt idx="142425">
                  <c:v>7.6595145430000004E-7</c:v>
                </c:pt>
                <c:pt idx="142426">
                  <c:v>5.1119284629999997E-7</c:v>
                </c:pt>
                <c:pt idx="142427">
                  <c:v>5.8200934039999998E-7</c:v>
                </c:pt>
                <c:pt idx="142428">
                  <c:v>1.6152291989999999E-6</c:v>
                </c:pt>
                <c:pt idx="142429">
                  <c:v>6.4750665759999997E-7</c:v>
                </c:pt>
                <c:pt idx="142430">
                  <c:v>6.3559666699999998E-9</c:v>
                </c:pt>
                <c:pt idx="142431">
                  <c:v>3.2067135270000002E-8</c:v>
                </c:pt>
                <c:pt idx="142432">
                  <c:v>8.8882409250000004E-8</c:v>
                </c:pt>
                <c:pt idx="142433">
                  <c:v>8.2901902310000002E-8</c:v>
                </c:pt>
                <c:pt idx="142434">
                  <c:v>1.5849533560000001E-8</c:v>
                </c:pt>
                <c:pt idx="142435">
                  <c:v>1.5906523179999999E-8</c:v>
                </c:pt>
                <c:pt idx="142436">
                  <c:v>1.5623210480000001E-7</c:v>
                </c:pt>
                <c:pt idx="142437">
                  <c:v>1.8342283490000001E-8</c:v>
                </c:pt>
                <c:pt idx="142438">
                  <c:v>4.3581570660000001E-8</c:v>
                </c:pt>
                <c:pt idx="142439">
                  <c:v>1.127433731E-8</c:v>
                </c:pt>
                <c:pt idx="142440">
                  <c:v>9.1653650439999995E-8</c:v>
                </c:pt>
                <c:pt idx="142441">
                  <c:v>2.1907580420000002E-8</c:v>
                </c:pt>
                <c:pt idx="142442">
                  <c:v>2.3697725230000001E-8</c:v>
                </c:pt>
                <c:pt idx="142443">
                  <c:v>4.8023270839999999E-9</c:v>
                </c:pt>
                <c:pt idx="142444">
                  <c:v>9.6229840609999999E-8</c:v>
                </c:pt>
                <c:pt idx="142445">
                  <c:v>7.5443363209999997E-8</c:v>
                </c:pt>
                <c:pt idx="142446">
                  <c:v>2.2102888050000001E-8</c:v>
                </c:pt>
                <c:pt idx="142447">
                  <c:v>1.1285827130000001E-10</c:v>
                </c:pt>
                <c:pt idx="142448">
                  <c:v>1.4975524869999999E-8</c:v>
                </c:pt>
                <c:pt idx="142449">
                  <c:v>9.7507400239999992E-9</c:v>
                </c:pt>
                <c:pt idx="142450">
                  <c:v>6.0370701810000002E-9</c:v>
                </c:pt>
                <c:pt idx="142451">
                  <c:v>7.7949491010000001E-9</c:v>
                </c:pt>
                <c:pt idx="142452">
                  <c:v>1.359952824E-9</c:v>
                </c:pt>
                <c:pt idx="142453">
                  <c:v>1.396672745E-8</c:v>
                </c:pt>
                <c:pt idx="142454">
                  <c:v>7.1554196599999998E-9</c:v>
                </c:pt>
                <c:pt idx="142455">
                  <c:v>8.6013398759999993E-9</c:v>
                </c:pt>
                <c:pt idx="142456">
                  <c:v>4.1885719690000002E-8</c:v>
                </c:pt>
                <c:pt idx="142457">
                  <c:v>1.9354847529999999E-9</c:v>
                </c:pt>
                <c:pt idx="142458">
                  <c:v>1.735223324E-8</c:v>
                </c:pt>
                <c:pt idx="142459">
                  <c:v>1.1554331070000001E-8</c:v>
                </c:pt>
                <c:pt idx="142460">
                  <c:v>4.9876338339999997E-9</c:v>
                </c:pt>
                <c:pt idx="142461">
                  <c:v>6.9710015970000001E-9</c:v>
                </c:pt>
                <c:pt idx="142462">
                  <c:v>4.5886097579999998E-9</c:v>
                </c:pt>
                <c:pt idx="142463">
                  <c:v>5.3676216300000001E-9</c:v>
                </c:pt>
                <c:pt idx="142464">
                  <c:v>3.7045436179999998E-9</c:v>
                </c:pt>
                <c:pt idx="142465">
                  <c:v>2.6169514100000001E-8</c:v>
                </c:pt>
                <c:pt idx="142466">
                  <c:v>2.025805986E-8</c:v>
                </c:pt>
                <c:pt idx="142467">
                  <c:v>1.505250274E-7</c:v>
                </c:pt>
                <c:pt idx="142468">
                  <c:v>1.710886744E-6</c:v>
                </c:pt>
                <c:pt idx="142469">
                  <c:v>4.4371419609999999E-7</c:v>
                </c:pt>
                <c:pt idx="142470">
                  <c:v>2.7043695370000001E-8</c:v>
                </c:pt>
                <c:pt idx="142471">
                  <c:v>4.1858850230000001E-9</c:v>
                </c:pt>
                <c:pt idx="142472">
                  <c:v>5.8767495880000001E-8</c:v>
                </c:pt>
                <c:pt idx="142473">
                  <c:v>7.2064655350000006E-8</c:v>
                </c:pt>
                <c:pt idx="142474">
                  <c:v>3.3687920920000002E-9</c:v>
                </c:pt>
                <c:pt idx="142475">
                  <c:v>2.082053853E-8</c:v>
                </c:pt>
                <c:pt idx="142476">
                  <c:v>1.5705827800000001E-6</c:v>
                </c:pt>
                <c:pt idx="142477">
                  <c:v>2.176290724E-7</c:v>
                </c:pt>
                <c:pt idx="142478">
                  <c:v>2.8707842680000002E-7</c:v>
                </c:pt>
                <c:pt idx="142479">
                  <c:v>3.6959571249999999E-7</c:v>
                </c:pt>
                <c:pt idx="142480">
                  <c:v>8.7389769430000002E-7</c:v>
                </c:pt>
                <c:pt idx="142481">
                  <c:v>7.898305453E-8</c:v>
                </c:pt>
                <c:pt idx="142482">
                  <c:v>7.1149210539999999E-8</c:v>
                </c:pt>
                <c:pt idx="142483">
                  <c:v>1.188558889E-7</c:v>
                </c:pt>
                <c:pt idx="142484">
                  <c:v>4.2044261029999997E-8</c:v>
                </c:pt>
                <c:pt idx="142485">
                  <c:v>2.44927013E-11</c:v>
                </c:pt>
                <c:pt idx="142486">
                  <c:v>1.384457659E-7</c:v>
                </c:pt>
                <c:pt idx="142487">
                  <c:v>2.0759083149999999E-7</c:v>
                </c:pt>
                <c:pt idx="142488">
                  <c:v>1.3205039529999999E-6</c:v>
                </c:pt>
                <c:pt idx="142489">
                  <c:v>1.6230309640000001E-7</c:v>
                </c:pt>
                <c:pt idx="142490">
                  <c:v>3.01360589E-9</c:v>
                </c:pt>
                <c:pt idx="142491">
                  <c:v>1.807360859E-8</c:v>
                </c:pt>
                <c:pt idx="142492">
                  <c:v>2.5859641729999999E-8</c:v>
                </c:pt>
                <c:pt idx="142493">
                  <c:v>8.5357681309999997E-9</c:v>
                </c:pt>
                <c:pt idx="142494">
                  <c:v>6.8142821729999997E-9</c:v>
                </c:pt>
                <c:pt idx="142495">
                  <c:v>3.2906404689999998E-9</c:v>
                </c:pt>
                <c:pt idx="142496">
                  <c:v>8.3023064900000004E-8</c:v>
                </c:pt>
                <c:pt idx="142497">
                  <c:v>3.2751380800000002E-8</c:v>
                </c:pt>
                <c:pt idx="142498">
                  <c:v>1.710302676E-8</c:v>
                </c:pt>
                <c:pt idx="142499">
                  <c:v>8.5771080749999996E-8</c:v>
                </c:pt>
                <c:pt idx="142500">
                  <c:v>9.8366405099999993E-7</c:v>
                </c:pt>
                <c:pt idx="142501">
                  <c:v>5.8327408030000002E-8</c:v>
                </c:pt>
                <c:pt idx="142502">
                  <c:v>2.0505305509999999E-9</c:v>
                </c:pt>
                <c:pt idx="142503">
                  <c:v>2.5661201840000001E-8</c:v>
                </c:pt>
                <c:pt idx="142504">
                  <c:v>9.377981646E-8</c:v>
                </c:pt>
                <c:pt idx="142505">
                  <c:v>1.6483727740000001E-8</c:v>
                </c:pt>
                <c:pt idx="142506">
                  <c:v>1.065267581E-8</c:v>
                </c:pt>
                <c:pt idx="142507">
                  <c:v>4.3445964149999998E-8</c:v>
                </c:pt>
                <c:pt idx="142508">
                  <c:v>2.8033722520000002E-7</c:v>
                </c:pt>
                <c:pt idx="142509">
                  <c:v>3.2298502109999997E-8</c:v>
                </c:pt>
                <c:pt idx="142510">
                  <c:v>8.7523407249999994E-9</c:v>
                </c:pt>
                <c:pt idx="142511">
                  <c:v>1.116626568E-8</c:v>
                </c:pt>
                <c:pt idx="142512">
                  <c:v>4.5206085189999997E-8</c:v>
                </c:pt>
                <c:pt idx="142513">
                  <c:v>1.052211921E-8</c:v>
                </c:pt>
                <c:pt idx="142514">
                  <c:v>1.644539691E-8</c:v>
                </c:pt>
                <c:pt idx="142515">
                  <c:v>2.251901997E-8</c:v>
                </c:pt>
                <c:pt idx="142516">
                  <c:v>1.0472882270000001E-6</c:v>
                </c:pt>
                <c:pt idx="142517">
                  <c:v>1.4719692379999999E-7</c:v>
                </c:pt>
                <c:pt idx="142518">
                  <c:v>2.052759145E-7</c:v>
                </c:pt>
                <c:pt idx="142519">
                  <c:v>3.0914631670000001E-7</c:v>
                </c:pt>
                <c:pt idx="142520">
                  <c:v>1.455679908E-5</c:v>
                </c:pt>
                <c:pt idx="142521">
                  <c:v>2.5209162299999999E-7</c:v>
                </c:pt>
                <c:pt idx="142522">
                  <c:v>2.111594646E-8</c:v>
                </c:pt>
                <c:pt idx="142523">
                  <c:v>8.7029538579999998E-8</c:v>
                </c:pt>
                <c:pt idx="142524">
                  <c:v>1.0516176949999999E-6</c:v>
                </c:pt>
                <c:pt idx="142525">
                  <c:v>4.501500745E-8</c:v>
                </c:pt>
                <c:pt idx="142526">
                  <c:v>7.0145779069999998E-8</c:v>
                </c:pt>
                <c:pt idx="142527">
                  <c:v>1.3133843239999999E-7</c:v>
                </c:pt>
                <c:pt idx="142528">
                  <c:v>4.1548418230000002E-6</c:v>
                </c:pt>
                <c:pt idx="142529">
                  <c:v>1.60256686E-7</c:v>
                </c:pt>
                <c:pt idx="142530">
                  <c:v>1.0261998679999999E-8</c:v>
                </c:pt>
                <c:pt idx="142531">
                  <c:v>8.4671574389999997E-8</c:v>
                </c:pt>
                <c:pt idx="142532">
                  <c:v>1.11028599E-6</c:v>
                </c:pt>
                <c:pt idx="142533">
                  <c:v>2.8164042349999999E-9</c:v>
                </c:pt>
                <c:pt idx="142534">
                  <c:v>2.0649852709999999E-8</c:v>
                </c:pt>
                <c:pt idx="142535">
                  <c:v>1.9040586779999999E-8</c:v>
                </c:pt>
                <c:pt idx="142536">
                  <c:v>1.443287578E-7</c:v>
                </c:pt>
                <c:pt idx="142537">
                  <c:v>3.9853995219999997E-9</c:v>
                </c:pt>
                <c:pt idx="142538">
                  <c:v>1.327211653E-8</c:v>
                </c:pt>
                <c:pt idx="142539">
                  <c:v>1.058212173E-8</c:v>
                </c:pt>
                <c:pt idx="142540">
                  <c:v>6.4784637540000003E-6</c:v>
                </c:pt>
                <c:pt idx="142541">
                  <c:v>9.2368233960000006E-8</c:v>
                </c:pt>
                <c:pt idx="142542">
                  <c:v>6.526116741E-8</c:v>
                </c:pt>
                <c:pt idx="142543">
                  <c:v>2.0273980070000001E-7</c:v>
                </c:pt>
                <c:pt idx="142544">
                  <c:v>3.077256148E-7</c:v>
                </c:pt>
                <c:pt idx="142545">
                  <c:v>1.937702441E-7</c:v>
                </c:pt>
                <c:pt idx="142546">
                  <c:v>3.0346337639999999E-7</c:v>
                </c:pt>
                <c:pt idx="142547">
                  <c:v>4.8322868569999995E-7</c:v>
                </c:pt>
                <c:pt idx="142548">
                  <c:v>1.0512905859999999E-6</c:v>
                </c:pt>
                <c:pt idx="142549">
                  <c:v>4.8098220899999998E-7</c:v>
                </c:pt>
                <c:pt idx="142550">
                  <c:v>6.303699897E-7</c:v>
                </c:pt>
                <c:pt idx="142551">
                  <c:v>9.3233787570000001E-7</c:v>
                </c:pt>
                <c:pt idx="142552">
                  <c:v>4.6712954949999999E-6</c:v>
                </c:pt>
                <c:pt idx="142553">
                  <c:v>6.7942165450000005E-7</c:v>
                </c:pt>
                <c:pt idx="142554">
                  <c:v>9.9577668449999992E-7</c:v>
                </c:pt>
                <c:pt idx="142555">
                  <c:v>1.045473943E-6</c:v>
                </c:pt>
                <c:pt idx="142556">
                  <c:v>2.7472343370000001E-6</c:v>
                </c:pt>
                <c:pt idx="142557">
                  <c:v>7.8506342849999996E-7</c:v>
                </c:pt>
                <c:pt idx="142558">
                  <c:v>8.8625875899999999E-7</c:v>
                </c:pt>
                <c:pt idx="142559">
                  <c:v>4.236092301E-7</c:v>
                </c:pt>
                <c:pt idx="142560">
                  <c:v>5.3439675990000005E-4</c:v>
                </c:pt>
                <c:pt idx="142561">
                  <c:v>2.5994648599999999E-6</c:v>
                </c:pt>
                <c:pt idx="142562">
                  <c:v>2.0032800130000002E-6</c:v>
                </c:pt>
                <c:pt idx="142563">
                  <c:v>1.449174033E-6</c:v>
                </c:pt>
                <c:pt idx="142564">
                  <c:v>3.4733966969999998E-6</c:v>
                </c:pt>
                <c:pt idx="142565">
                  <c:v>1.3094401639999999E-6</c:v>
                </c:pt>
                <c:pt idx="142566">
                  <c:v>1.19957182E-6</c:v>
                </c:pt>
                <c:pt idx="142567">
                  <c:v>8.4735177039999997E-7</c:v>
                </c:pt>
                <c:pt idx="142568">
                  <c:v>4.7851193820000004E-6</c:v>
                </c:pt>
                <c:pt idx="142569">
                  <c:v>8.2681449970000004E-7</c:v>
                </c:pt>
                <c:pt idx="142570">
                  <c:v>5.3511320109999997E-7</c:v>
                </c:pt>
                <c:pt idx="142571">
                  <c:v>3.5649837030000002E-7</c:v>
                </c:pt>
                <c:pt idx="142572">
                  <c:v>1.125658917E-6</c:v>
                </c:pt>
                <c:pt idx="142573">
                  <c:v>5.0179973250000004E-7</c:v>
                </c:pt>
                <c:pt idx="142574">
                  <c:v>2.6259589379999997E-7</c:v>
                </c:pt>
                <c:pt idx="142575">
                  <c:v>1.3688126089999999E-7</c:v>
                </c:pt>
                <c:pt idx="142576">
                  <c:v>3.5354962730000002E-7</c:v>
                </c:pt>
                <c:pt idx="142577">
                  <c:v>1.73919924E-7</c:v>
                </c:pt>
                <c:pt idx="142578">
                  <c:v>3.4679922909999999E-8</c:v>
                </c:pt>
                <c:pt idx="142579">
                  <c:v>4.6323836830000001E-8</c:v>
                </c:pt>
                <c:pt idx="142580">
                  <c:v>6.613881427E-6</c:v>
                </c:pt>
                <c:pt idx="142581">
                  <c:v>3.3778825210000003E-8</c:v>
                </c:pt>
                <c:pt idx="142582">
                  <c:v>1.6306897990000001E-8</c:v>
                </c:pt>
                <c:pt idx="142583">
                  <c:v>2.9115978719999999E-9</c:v>
                </c:pt>
                <c:pt idx="142584">
                  <c:v>1.4363202660000001E-7</c:v>
                </c:pt>
                <c:pt idx="142585">
                  <c:v>1.5240067710000001E-8</c:v>
                </c:pt>
                <c:pt idx="142586">
                  <c:v>1.8176743619999999E-8</c:v>
                </c:pt>
                <c:pt idx="142587">
                  <c:v>3.6026769619999998E-9</c:v>
                </c:pt>
                <c:pt idx="142588">
                  <c:v>1.0655913800000001E-6</c:v>
                </c:pt>
                <c:pt idx="142589">
                  <c:v>4.6009174720000003E-8</c:v>
                </c:pt>
                <c:pt idx="142590">
                  <c:v>5.3660349960000003E-10</c:v>
                </c:pt>
                <c:pt idx="142591">
                  <c:v>1.342901179E-7</c:v>
                </c:pt>
                <c:pt idx="142592">
                  <c:v>4.265624904E-6</c:v>
                </c:pt>
                <c:pt idx="142593">
                  <c:v>1.6521713419999999E-7</c:v>
                </c:pt>
                <c:pt idx="142594">
                  <c:v>6.5708008709999994E-8</c:v>
                </c:pt>
                <c:pt idx="142595">
                  <c:v>3.1728712339999998E-8</c:v>
                </c:pt>
                <c:pt idx="142596">
                  <c:v>1.0878941800000001E-6</c:v>
                </c:pt>
                <c:pt idx="142597">
                  <c:v>9.2663603770000003E-8</c:v>
                </c:pt>
                <c:pt idx="142598">
                  <c:v>1.1557156899999999E-8</c:v>
                </c:pt>
                <c:pt idx="142599">
                  <c:v>2.3287874970000001E-7</c:v>
                </c:pt>
                <c:pt idx="142600">
                  <c:v>1.437264966E-5</c:v>
                </c:pt>
                <c:pt idx="142601">
                  <c:v>3.7581803360000002E-7</c:v>
                </c:pt>
                <c:pt idx="142602">
                  <c:v>3.1376722139999999E-7</c:v>
                </c:pt>
                <c:pt idx="142603">
                  <c:v>1.7008346420000001E-7</c:v>
                </c:pt>
                <c:pt idx="142604">
                  <c:v>1.134161494E-6</c:v>
                </c:pt>
                <c:pt idx="142605">
                  <c:v>2.0936011560000001E-8</c:v>
                </c:pt>
                <c:pt idx="142606">
                  <c:v>1.7729766089999999E-8</c:v>
                </c:pt>
                <c:pt idx="142607">
                  <c:v>1.12360308E-8</c:v>
                </c:pt>
                <c:pt idx="142608">
                  <c:v>4.963703987E-8</c:v>
                </c:pt>
                <c:pt idx="142609">
                  <c:v>1.1283097169999999E-8</c:v>
                </c:pt>
                <c:pt idx="142610">
                  <c:v>9.3741792170000002E-9</c:v>
                </c:pt>
                <c:pt idx="142611">
                  <c:v>3.204002128E-8</c:v>
                </c:pt>
                <c:pt idx="142612">
                  <c:v>2.8824123080000002E-7</c:v>
                </c:pt>
                <c:pt idx="142613">
                  <c:v>4.2543300370000001E-8</c:v>
                </c:pt>
                <c:pt idx="142614">
                  <c:v>8.4230420550000005E-9</c:v>
                </c:pt>
                <c:pt idx="142615">
                  <c:v>1.5593025919999999E-8</c:v>
                </c:pt>
                <c:pt idx="142616">
                  <c:v>9.7966137230000004E-8</c:v>
                </c:pt>
                <c:pt idx="142617">
                  <c:v>2.4830908940000001E-8</c:v>
                </c:pt>
                <c:pt idx="142618">
                  <c:v>1.2498772009999999E-9</c:v>
                </c:pt>
                <c:pt idx="142619">
                  <c:v>5.8094292080000003E-8</c:v>
                </c:pt>
                <c:pt idx="142620">
                  <c:v>9.754634927999999E-7</c:v>
                </c:pt>
                <c:pt idx="142621">
                  <c:v>7.8324923279999996E-8</c:v>
                </c:pt>
                <c:pt idx="142622">
                  <c:v>2.296755721E-8</c:v>
                </c:pt>
                <c:pt idx="142623">
                  <c:v>3.5709221870000001E-8</c:v>
                </c:pt>
                <c:pt idx="142624">
                  <c:v>8.9707305389999994E-8</c:v>
                </c:pt>
                <c:pt idx="142625">
                  <c:v>4.5070145549999999E-9</c:v>
                </c:pt>
                <c:pt idx="142626">
                  <c:v>7.2846324219999998E-9</c:v>
                </c:pt>
                <c:pt idx="142627">
                  <c:v>8.6203198769999997E-9</c:v>
                </c:pt>
                <c:pt idx="142628">
                  <c:v>2.300081013E-8</c:v>
                </c:pt>
                <c:pt idx="142629">
                  <c:v>1.3593526690000001E-8</c:v>
                </c:pt>
                <c:pt idx="142630">
                  <c:v>3.2124064559999998E-9</c:v>
                </c:pt>
                <c:pt idx="142631">
                  <c:v>1.657172652E-7</c:v>
                </c:pt>
                <c:pt idx="142632">
                  <c:v>1.3203363310000001E-6</c:v>
                </c:pt>
                <c:pt idx="142633">
                  <c:v>2.308314898E-7</c:v>
                </c:pt>
                <c:pt idx="142634">
                  <c:v>1.462362424E-7</c:v>
                </c:pt>
                <c:pt idx="142635">
                  <c:v>2.5226460349999999E-10</c:v>
                </c:pt>
                <c:pt idx="142636">
                  <c:v>3.7972708869999999E-8</c:v>
                </c:pt>
                <c:pt idx="142637">
                  <c:v>1.285507895E-7</c:v>
                </c:pt>
                <c:pt idx="142638">
                  <c:v>6.2741060159999996E-8</c:v>
                </c:pt>
                <c:pt idx="142639">
                  <c:v>7.8940536809999995E-8</c:v>
                </c:pt>
                <c:pt idx="142640">
                  <c:v>8.5107933290000002E-7</c:v>
                </c:pt>
                <c:pt idx="142641">
                  <c:v>3.849655584E-7</c:v>
                </c:pt>
                <c:pt idx="142642">
                  <c:v>3.0718051669999999E-7</c:v>
                </c:pt>
                <c:pt idx="142643">
                  <c:v>2.352130092E-7</c:v>
                </c:pt>
                <c:pt idx="142644">
                  <c:v>1.5662723950000001E-6</c:v>
                </c:pt>
                <c:pt idx="142645">
                  <c:v>6.4565036170000002E-9</c:v>
                </c:pt>
                <c:pt idx="142646">
                  <c:v>5.3221421089999999E-9</c:v>
                </c:pt>
                <c:pt idx="142647">
                  <c:v>8.0653653069999995E-8</c:v>
                </c:pt>
                <c:pt idx="142648">
                  <c:v>5.3486394159999997E-8</c:v>
                </c:pt>
                <c:pt idx="142649">
                  <c:v>6.6178528670000002E-10</c:v>
                </c:pt>
                <c:pt idx="142650">
                  <c:v>4.6566849939999999E-8</c:v>
                </c:pt>
                <c:pt idx="142651">
                  <c:v>4.6134393909999999E-7</c:v>
                </c:pt>
                <c:pt idx="142652">
                  <c:v>1.7388696799999999E-6</c:v>
                </c:pt>
                <c:pt idx="142653">
                  <c:v>1.3951704609999999E-7</c:v>
                </c:pt>
                <c:pt idx="142654">
                  <c:v>2.4138045060000001E-8</c:v>
                </c:pt>
                <c:pt idx="142655">
                  <c:v>3.0121901499999997E-8</c:v>
                </c:pt>
                <c:pt idx="142656">
                  <c:v>4.7684484699999996E-9</c:v>
                </c:pt>
                <c:pt idx="142657">
                  <c:v>4.8453082509999997E-9</c:v>
                </c:pt>
                <c:pt idx="142658">
                  <c:v>4.6953098799999999E-9</c:v>
                </c:pt>
                <c:pt idx="142659">
                  <c:v>7.1289356719999998E-9</c:v>
                </c:pt>
                <c:pt idx="142660">
                  <c:v>4.9742413600000002E-9</c:v>
                </c:pt>
                <c:pt idx="142661">
                  <c:v>1.2580198929999999E-8</c:v>
                </c:pt>
                <c:pt idx="142662">
                  <c:v>1.676351843E-8</c:v>
                </c:pt>
                <c:pt idx="142663">
                  <c:v>1.4963810180000001E-9</c:v>
                </c:pt>
                <c:pt idx="142664">
                  <c:v>3.9230784149999999E-8</c:v>
                </c:pt>
                <c:pt idx="142665">
                  <c:v>7.6539734930000007E-9</c:v>
                </c:pt>
                <c:pt idx="142666">
                  <c:v>7.186518414E-9</c:v>
                </c:pt>
                <c:pt idx="142667">
                  <c:v>1.5291315170000001E-8</c:v>
                </c:pt>
                <c:pt idx="142668">
                  <c:v>1.171963138E-9</c:v>
                </c:pt>
                <c:pt idx="142669">
                  <c:v>8.1190937509999992E-9</c:v>
                </c:pt>
                <c:pt idx="142670">
                  <c:v>6.7059830780000002E-9</c:v>
                </c:pt>
                <c:pt idx="142671">
                  <c:v>1.04432933E-8</c:v>
                </c:pt>
                <c:pt idx="142672">
                  <c:v>1.288888184E-8</c:v>
                </c:pt>
                <c:pt idx="142673">
                  <c:v>6.0507449150000002E-10</c:v>
                </c:pt>
                <c:pt idx="142674">
                  <c:v>2.8600112690000001E-8</c:v>
                </c:pt>
                <c:pt idx="142675">
                  <c:v>7.7739037350000003E-8</c:v>
                </c:pt>
                <c:pt idx="142676">
                  <c:v>1.008910642E-7</c:v>
                </c:pt>
                <c:pt idx="142677">
                  <c:v>4.7134186359999996E-9</c:v>
                </c:pt>
                <c:pt idx="142678">
                  <c:v>2.414567359E-8</c:v>
                </c:pt>
                <c:pt idx="142679">
                  <c:v>2.1027618970000001E-8</c:v>
                </c:pt>
                <c:pt idx="142680">
                  <c:v>8.9474442439999999E-8</c:v>
                </c:pt>
                <c:pt idx="142681">
                  <c:v>1.343971644E-8</c:v>
                </c:pt>
                <c:pt idx="142682">
                  <c:v>4.1696542739999997E-8</c:v>
                </c:pt>
                <c:pt idx="142683">
                  <c:v>1.7749357119999998E-8</c:v>
                </c:pt>
                <c:pt idx="142684">
                  <c:v>1.4814422330000001E-7</c:v>
                </c:pt>
                <c:pt idx="142685">
                  <c:v>1.455927664E-8</c:v>
                </c:pt>
                <c:pt idx="142686">
                  <c:v>1.198575623E-8</c:v>
                </c:pt>
                <c:pt idx="142687">
                  <c:v>9.3990972340000006E-8</c:v>
                </c:pt>
                <c:pt idx="142688">
                  <c:v>8.3927820250000005E-8</c:v>
                </c:pt>
                <c:pt idx="142689">
                  <c:v>4.0424580270000002E-8</c:v>
                </c:pt>
                <c:pt idx="142690">
                  <c:v>6.9799372050000001E-9</c:v>
                </c:pt>
                <c:pt idx="142691">
                  <c:v>6.7018119179999998E-7</c:v>
                </c:pt>
                <c:pt idx="142692">
                  <c:v>1.5855079399999999E-6</c:v>
                </c:pt>
                <c:pt idx="142693">
                  <c:v>5.8175929689999996E-7</c:v>
                </c:pt>
                <c:pt idx="142694">
                  <c:v>5.5760392860000005E-7</c:v>
                </c:pt>
                <c:pt idx="142695">
                  <c:v>8.1647957189999998E-7</c:v>
                </c:pt>
                <c:pt idx="142696">
                  <c:v>6.4383887580000004E-7</c:v>
                </c:pt>
                <c:pt idx="142697">
                  <c:v>5.1939615720000002E-9</c:v>
                </c:pt>
                <c:pt idx="142698">
                  <c:v>2.081879728E-8</c:v>
                </c:pt>
                <c:pt idx="142699">
                  <c:v>7.4252777780000004E-9</c:v>
                </c:pt>
                <c:pt idx="142700">
                  <c:v>3.6436019680000001E-8</c:v>
                </c:pt>
                <c:pt idx="142701">
                  <c:v>8.0358985459999993E-9</c:v>
                </c:pt>
                <c:pt idx="142702">
                  <c:v>8.4974908520000003E-9</c:v>
                </c:pt>
                <c:pt idx="142703">
                  <c:v>2.3710779060000001E-8</c:v>
                </c:pt>
                <c:pt idx="142704">
                  <c:v>1.833906968E-9</c:v>
                </c:pt>
                <c:pt idx="142705">
                  <c:v>1.020554448E-8</c:v>
                </c:pt>
                <c:pt idx="142706">
                  <c:v>5.1396022379999997E-9</c:v>
                </c:pt>
                <c:pt idx="142707">
                  <c:v>6.3154777740000002E-9</c:v>
                </c:pt>
                <c:pt idx="142708">
                  <c:v>4.01220657E-9</c:v>
                </c:pt>
                <c:pt idx="142709">
                  <c:v>3.899938065E-9</c:v>
                </c:pt>
                <c:pt idx="142710">
                  <c:v>4.1565342809999997E-9</c:v>
                </c:pt>
                <c:pt idx="142711">
                  <c:v>1.2690777699999999E-9</c:v>
                </c:pt>
                <c:pt idx="142712">
                  <c:v>3.4296432719999999E-9</c:v>
                </c:pt>
                <c:pt idx="142713">
                  <c:v>2.6835012619999998E-9</c:v>
                </c:pt>
                <c:pt idx="142714">
                  <c:v>8.8018310269999998E-9</c:v>
                </c:pt>
                <c:pt idx="142715">
                  <c:v>6.8844975660000003E-9</c:v>
                </c:pt>
                <c:pt idx="142716">
                  <c:v>3.6379427120000001E-9</c:v>
                </c:pt>
                <c:pt idx="142717">
                  <c:v>3.8080090970000001E-9</c:v>
                </c:pt>
                <c:pt idx="142718">
                  <c:v>3.9286883420000004E-9</c:v>
                </c:pt>
                <c:pt idx="142719">
                  <c:v>7.8923761109999996E-9</c:v>
                </c:pt>
                <c:pt idx="142720">
                  <c:v>1.3308352419999999E-9</c:v>
                </c:pt>
                <c:pt idx="142721">
                  <c:v>4.2358983210000003E-9</c:v>
                </c:pt>
                <c:pt idx="142722">
                  <c:v>7.0627866640000004E-9</c:v>
                </c:pt>
                <c:pt idx="142723">
                  <c:v>5.8977723969999997E-8</c:v>
                </c:pt>
                <c:pt idx="142724">
                  <c:v>7.185059321E-8</c:v>
                </c:pt>
                <c:pt idx="142725">
                  <c:v>2.3904856959999999E-8</c:v>
                </c:pt>
                <c:pt idx="142726">
                  <c:v>1.03195084E-8</c:v>
                </c:pt>
                <c:pt idx="142727">
                  <c:v>4.588442625E-8</c:v>
                </c:pt>
                <c:pt idx="142728">
                  <c:v>2.6638673300000001E-8</c:v>
                </c:pt>
                <c:pt idx="142729">
                  <c:v>1.6519329940000001E-8</c:v>
                </c:pt>
                <c:pt idx="142730">
                  <c:v>8.5572703399999996E-9</c:v>
                </c:pt>
                <c:pt idx="142731">
                  <c:v>5.3800422580000001E-8</c:v>
                </c:pt>
                <c:pt idx="142732">
                  <c:v>1.7976808389999999E-7</c:v>
                </c:pt>
                <c:pt idx="142733">
                  <c:v>1.5208498590000001E-7</c:v>
                </c:pt>
                <c:pt idx="142734">
                  <c:v>2.9139855849999999E-7</c:v>
                </c:pt>
                <c:pt idx="142735">
                  <c:v>1.8876047E-6</c:v>
                </c:pt>
                <c:pt idx="142736">
                  <c:v>7.3723152179999996E-7</c:v>
                </c:pt>
                <c:pt idx="142737">
                  <c:v>3.3566032339999999E-8</c:v>
                </c:pt>
                <c:pt idx="142738">
                  <c:v>7.947924111E-9</c:v>
                </c:pt>
                <c:pt idx="142739">
                  <c:v>3.760544925E-8</c:v>
                </c:pt>
                <c:pt idx="142740">
                  <c:v>4.0049274259999997E-8</c:v>
                </c:pt>
                <c:pt idx="142741">
                  <c:v>2.8544687530000002E-10</c:v>
                </c:pt>
                <c:pt idx="142742">
                  <c:v>5.5995816770000002E-9</c:v>
                </c:pt>
                <c:pt idx="142743">
                  <c:v>2.8527878539999999E-7</c:v>
                </c:pt>
                <c:pt idx="142744">
                  <c:v>1.167272892E-7</c:v>
                </c:pt>
                <c:pt idx="142745">
                  <c:v>5.1184183369999998E-8</c:v>
                </c:pt>
                <c:pt idx="142746">
                  <c:v>6.0090085930000004E-8</c:v>
                </c:pt>
                <c:pt idx="142747">
                  <c:v>8.7675837979999995E-8</c:v>
                </c:pt>
                <c:pt idx="142748">
                  <c:v>1.6434926380000001E-8</c:v>
                </c:pt>
                <c:pt idx="142749">
                  <c:v>3.2318818459999998E-9</c:v>
                </c:pt>
                <c:pt idx="142750">
                  <c:v>9.2503757929999997E-9</c:v>
                </c:pt>
                <c:pt idx="142751">
                  <c:v>6.7220996859999999E-10</c:v>
                </c:pt>
                <c:pt idx="142752">
                  <c:v>1.089651951E-9</c:v>
                </c:pt>
                <c:pt idx="142753">
                  <c:v>4.2287920979999998E-9</c:v>
                </c:pt>
                <c:pt idx="142754">
                  <c:v>7.7348782389999995E-9</c:v>
                </c:pt>
                <c:pt idx="142755">
                  <c:v>5.6695534129999998E-9</c:v>
                </c:pt>
                <c:pt idx="142756">
                  <c:v>4.4269593690000003E-9</c:v>
                </c:pt>
                <c:pt idx="142757">
                  <c:v>1.752796257E-9</c:v>
                </c:pt>
                <c:pt idx="142758">
                  <c:v>1.842586613E-9</c:v>
                </c:pt>
                <c:pt idx="142759">
                  <c:v>1.763939296E-9</c:v>
                </c:pt>
                <c:pt idx="142760">
                  <c:v>1.7797134609999999E-9</c:v>
                </c:pt>
                <c:pt idx="142761">
                  <c:v>1.74099826E-9</c:v>
                </c:pt>
                <c:pt idx="142762">
                  <c:v>1.842124641E-9</c:v>
                </c:pt>
                <c:pt idx="142763">
                  <c:v>5.7774254129999996E-9</c:v>
                </c:pt>
                <c:pt idx="142764">
                  <c:v>1.4503497380000001E-9</c:v>
                </c:pt>
                <c:pt idx="142765">
                  <c:v>7.969986665E-9</c:v>
                </c:pt>
                <c:pt idx="142766">
                  <c:v>8.8986452340000003E-9</c:v>
                </c:pt>
                <c:pt idx="142767">
                  <c:v>3.2473480799999997E-8</c:v>
                </c:pt>
                <c:pt idx="142768">
                  <c:v>7.1657506400000004E-9</c:v>
                </c:pt>
                <c:pt idx="142769">
                  <c:v>4.9325911879999997E-9</c:v>
                </c:pt>
                <c:pt idx="142770">
                  <c:v>8.1783969079999992E-9</c:v>
                </c:pt>
                <c:pt idx="142771">
                  <c:v>1.0743994649999999E-8</c:v>
                </c:pt>
                <c:pt idx="142772">
                  <c:v>4.5182184409999999E-10</c:v>
                </c:pt>
                <c:pt idx="142773">
                  <c:v>1.9387157200000001E-8</c:v>
                </c:pt>
                <c:pt idx="142774">
                  <c:v>2.3779541290000001E-8</c:v>
                </c:pt>
                <c:pt idx="142775">
                  <c:v>3.3100097470000002E-7</c:v>
                </c:pt>
                <c:pt idx="142776">
                  <c:v>6.9161383919999998E-8</c:v>
                </c:pt>
                <c:pt idx="142777">
                  <c:v>5.3573140760000002E-9</c:v>
                </c:pt>
                <c:pt idx="142778">
                  <c:v>3.3065520219999999E-8</c:v>
                </c:pt>
                <c:pt idx="142779">
                  <c:v>1.6366515589999999E-7</c:v>
                </c:pt>
                <c:pt idx="142780">
                  <c:v>5.9433113829999998E-9</c:v>
                </c:pt>
                <c:pt idx="142781">
                  <c:v>1.791660216E-8</c:v>
                </c:pt>
                <c:pt idx="142782">
                  <c:v>1.9155821170000001E-8</c:v>
                </c:pt>
                <c:pt idx="142783">
                  <c:v>3.555483162E-7</c:v>
                </c:pt>
                <c:pt idx="142784">
                  <c:v>1.039320444E-7</c:v>
                </c:pt>
                <c:pt idx="142785">
                  <c:v>9.7509938559999995E-8</c:v>
                </c:pt>
                <c:pt idx="142786">
                  <c:v>9.5259938660000007E-8</c:v>
                </c:pt>
                <c:pt idx="142787">
                  <c:v>1.302458805E-6</c:v>
                </c:pt>
                <c:pt idx="142788">
                  <c:v>5.722377479E-8</c:v>
                </c:pt>
                <c:pt idx="142789">
                  <c:v>4.1794954710000003E-9</c:v>
                </c:pt>
                <c:pt idx="142790">
                  <c:v>5.7126981350000004E-9</c:v>
                </c:pt>
                <c:pt idx="142791">
                  <c:v>3.3567799769999998E-8</c:v>
                </c:pt>
                <c:pt idx="142792">
                  <c:v>1.4093845429999999E-9</c:v>
                </c:pt>
                <c:pt idx="142793">
                  <c:v>2.8047501400000001E-9</c:v>
                </c:pt>
                <c:pt idx="142794">
                  <c:v>1.807984716E-9</c:v>
                </c:pt>
                <c:pt idx="142795">
                  <c:v>4.5734579640000003E-8</c:v>
                </c:pt>
                <c:pt idx="142796">
                  <c:v>2.749165036E-9</c:v>
                </c:pt>
                <c:pt idx="142797">
                  <c:v>7.536670316E-10</c:v>
                </c:pt>
                <c:pt idx="142798">
                  <c:v>4.9861023809999998E-10</c:v>
                </c:pt>
                <c:pt idx="142799">
                  <c:v>2.4368142479999998E-9</c:v>
                </c:pt>
                <c:pt idx="142800">
                  <c:v>5.2956020640000005E-10</c:v>
                </c:pt>
                <c:pt idx="142801">
                  <c:v>1.1384982829999999E-10</c:v>
                </c:pt>
                <c:pt idx="142802">
                  <c:v>2.213779873E-10</c:v>
                </c:pt>
                <c:pt idx="142803">
                  <c:v>6.6716845470000002E-11</c:v>
                </c:pt>
                <c:pt idx="142804">
                  <c:v>4.2942548830000002E-10</c:v>
                </c:pt>
                <c:pt idx="142805">
                  <c:v>4.4527546810000002E-10</c:v>
                </c:pt>
                <c:pt idx="142806">
                  <c:v>4.1409996729999999E-10</c:v>
                </c:pt>
                <c:pt idx="142807">
                  <c:v>2.5624560149999998E-10</c:v>
                </c:pt>
                <c:pt idx="142808">
                  <c:v>4.321835911E-10</c:v>
                </c:pt>
                <c:pt idx="142809">
                  <c:v>3.4502296409999998E-10</c:v>
                </c:pt>
                <c:pt idx="142810">
                  <c:v>2.141840131E-10</c:v>
                </c:pt>
                <c:pt idx="142811">
                  <c:v>3.6595563659999999E-10</c:v>
                </c:pt>
                <c:pt idx="142812">
                  <c:v>5.4421843069999998E-10</c:v>
                </c:pt>
                <c:pt idx="142813">
                  <c:v>1.3985734139999999E-10</c:v>
                </c:pt>
                <c:pt idx="142814">
                  <c:v>7.3676686539999996E-10</c:v>
                </c:pt>
                <c:pt idx="142815">
                  <c:v>3.5175013239999999E-10</c:v>
                </c:pt>
                <c:pt idx="142816">
                  <c:v>8.9193562929999995E-10</c:v>
                </c:pt>
                <c:pt idx="142817">
                  <c:v>9.2123954479999999E-10</c:v>
                </c:pt>
                <c:pt idx="142818">
                  <c:v>3.039353732E-9</c:v>
                </c:pt>
                <c:pt idx="142819">
                  <c:v>6.6563023700000003E-9</c:v>
                </c:pt>
                <c:pt idx="142820">
                  <c:v>8.9651566030000003E-10</c:v>
                </c:pt>
                <c:pt idx="142821">
                  <c:v>5.1836350590000003E-9</c:v>
                </c:pt>
                <c:pt idx="142822">
                  <c:v>6.8858128110000003E-9</c:v>
                </c:pt>
                <c:pt idx="142823">
                  <c:v>6.6534511809999996E-9</c:v>
                </c:pt>
                <c:pt idx="142824">
                  <c:v>3.4343179150000001E-9</c:v>
                </c:pt>
                <c:pt idx="142825">
                  <c:v>1.7735299660000002E-8</c:v>
                </c:pt>
                <c:pt idx="142826">
                  <c:v>2.293931782E-8</c:v>
                </c:pt>
                <c:pt idx="142827">
                  <c:v>1.7223115450000001E-6</c:v>
                </c:pt>
                <c:pt idx="142828">
                  <c:v>2.9131382890000001E-8</c:v>
                </c:pt>
                <c:pt idx="142829">
                  <c:v>1.645154942E-9</c:v>
                </c:pt>
                <c:pt idx="142830">
                  <c:v>1.5037601160000001E-8</c:v>
                </c:pt>
                <c:pt idx="142831">
                  <c:v>2.238768096E-8</c:v>
                </c:pt>
                <c:pt idx="142832">
                  <c:v>4.0739368399999997E-9</c:v>
                </c:pt>
                <c:pt idx="142833">
                  <c:v>5.2073169340000001E-9</c:v>
                </c:pt>
                <c:pt idx="142834">
                  <c:v>8.9037344889999996E-9</c:v>
                </c:pt>
                <c:pt idx="142835">
                  <c:v>2.9343539749999999E-8</c:v>
                </c:pt>
                <c:pt idx="142836">
                  <c:v>2.8820288859999999E-9</c:v>
                </c:pt>
                <c:pt idx="142837">
                  <c:v>4.7936469789999999E-9</c:v>
                </c:pt>
                <c:pt idx="142838">
                  <c:v>3.7082774489999998E-9</c:v>
                </c:pt>
                <c:pt idx="142839">
                  <c:v>6.4031510949999998E-9</c:v>
                </c:pt>
                <c:pt idx="142840">
                  <c:v>1.5007028790000001E-9</c:v>
                </c:pt>
                <c:pt idx="142841">
                  <c:v>1.8365155990000001E-9</c:v>
                </c:pt>
                <c:pt idx="142842">
                  <c:v>1.2386131290000001E-9</c:v>
                </c:pt>
                <c:pt idx="142843">
                  <c:v>1.093981346E-9</c:v>
                </c:pt>
                <c:pt idx="142844">
                  <c:v>4.3735063499999998E-10</c:v>
                </c:pt>
                <c:pt idx="142845">
                  <c:v>4.2595844729999999E-10</c:v>
                </c:pt>
                <c:pt idx="142846">
                  <c:v>9.4712743389999996E-11</c:v>
                </c:pt>
                <c:pt idx="142847">
                  <c:v>1.770992205E-8</c:v>
                </c:pt>
                <c:pt idx="142848">
                  <c:v>3.4365212499999999E-11</c:v>
                </c:pt>
                <c:pt idx="142849">
                  <c:v>1.267713532E-11</c:v>
                </c:pt>
                <c:pt idx="142850">
                  <c:v>6.8817285579999997E-12</c:v>
                </c:pt>
                <c:pt idx="142851">
                  <c:v>1.927906597E-10</c:v>
                </c:pt>
                <c:pt idx="142852">
                  <c:v>1.6651854019999999E-11</c:v>
                </c:pt>
                <c:pt idx="142853">
                  <c:v>2.1624319410000001E-11</c:v>
                </c:pt>
                <c:pt idx="142854">
                  <c:v>2.3013132020000001E-11</c:v>
                </c:pt>
                <c:pt idx="142855">
                  <c:v>2.324048202E-10</c:v>
                </c:pt>
                <c:pt idx="142856">
                  <c:v>3.5248580750000001E-12</c:v>
                </c:pt>
                <c:pt idx="142857">
                  <c:v>1.78855805E-15</c:v>
                </c:pt>
                <c:pt idx="142858">
                  <c:v>4.5005287630000001E-12</c:v>
                </c:pt>
                <c:pt idx="142859">
                  <c:v>1.1391398769999999E-9</c:v>
                </c:pt>
                <c:pt idx="142860">
                  <c:v>1.0766434730000001E-10</c:v>
                </c:pt>
                <c:pt idx="142861">
                  <c:v>1.7397787220000001E-10</c:v>
                </c:pt>
                <c:pt idx="142862">
                  <c:v>2.3825521420000002E-10</c:v>
                </c:pt>
                <c:pt idx="142863">
                  <c:v>3.4284525259999998E-9</c:v>
                </c:pt>
                <c:pt idx="142864">
                  <c:v>8.0228322249999998E-10</c:v>
                </c:pt>
                <c:pt idx="142865">
                  <c:v>6.811441074E-10</c:v>
                </c:pt>
                <c:pt idx="142866">
                  <c:v>9.664016982E-10</c:v>
                </c:pt>
                <c:pt idx="142867">
                  <c:v>2.7831536329999999E-7</c:v>
                </c:pt>
                <c:pt idx="142868">
                  <c:v>5.460118387E-9</c:v>
                </c:pt>
                <c:pt idx="142869">
                  <c:v>6.0556741830000001E-9</c:v>
                </c:pt>
                <c:pt idx="142870">
                  <c:v>2.6291119299999999E-9</c:v>
                </c:pt>
                <c:pt idx="142871">
                  <c:v>1.4619587559999999E-7</c:v>
                </c:pt>
                <c:pt idx="142872">
                  <c:v>3.1178777810000002E-9</c:v>
                </c:pt>
                <c:pt idx="142873">
                  <c:v>3.1460457979999999E-9</c:v>
                </c:pt>
                <c:pt idx="142874">
                  <c:v>2.0999776839999998E-9</c:v>
                </c:pt>
                <c:pt idx="142875">
                  <c:v>7.2807671460000006E-8</c:v>
                </c:pt>
                <c:pt idx="142876">
                  <c:v>2.6885115549999998E-9</c:v>
                </c:pt>
                <c:pt idx="142877">
                  <c:v>6.6534555530000004E-10</c:v>
                </c:pt>
                <c:pt idx="142878">
                  <c:v>7.150155476E-9</c:v>
                </c:pt>
                <c:pt idx="142879">
                  <c:v>3.6923957919999999E-7</c:v>
                </c:pt>
                <c:pt idx="142880">
                  <c:v>9.1956505769999994E-9</c:v>
                </c:pt>
                <c:pt idx="142881">
                  <c:v>4.3535171870000001E-9</c:v>
                </c:pt>
                <c:pt idx="142882">
                  <c:v>1.2433825930000001E-9</c:v>
                </c:pt>
                <c:pt idx="142883">
                  <c:v>1.667946884E-8</c:v>
                </c:pt>
                <c:pt idx="142884">
                  <c:v>3.2293913419999998E-9</c:v>
                </c:pt>
                <c:pt idx="142885">
                  <c:v>1.0119923280000001E-9</c:v>
                </c:pt>
                <c:pt idx="142886">
                  <c:v>1.829545949E-9</c:v>
                </c:pt>
                <c:pt idx="142887">
                  <c:v>8.2532395720000006E-8</c:v>
                </c:pt>
                <c:pt idx="142888">
                  <c:v>3.5069633020000002E-9</c:v>
                </c:pt>
                <c:pt idx="142889">
                  <c:v>1.4095928689999999E-9</c:v>
                </c:pt>
                <c:pt idx="142890">
                  <c:v>1.183336082E-10</c:v>
                </c:pt>
                <c:pt idx="142891">
                  <c:v>7.3947820270000001E-9</c:v>
                </c:pt>
                <c:pt idx="142892">
                  <c:v>3.8249911619999997E-11</c:v>
                </c:pt>
                <c:pt idx="142893">
                  <c:v>8.9228499080000002E-11</c:v>
                </c:pt>
                <c:pt idx="142894">
                  <c:v>1.3523239809999999E-10</c:v>
                </c:pt>
                <c:pt idx="142895">
                  <c:v>4.1445715339999997E-10</c:v>
                </c:pt>
                <c:pt idx="142896">
                  <c:v>2.6189204429999998E-10</c:v>
                </c:pt>
                <c:pt idx="142897">
                  <c:v>1.069760287E-10</c:v>
                </c:pt>
                <c:pt idx="142898">
                  <c:v>7.7974051179999995E-10</c:v>
                </c:pt>
                <c:pt idx="142899">
                  <c:v>1.465203993E-8</c:v>
                </c:pt>
                <c:pt idx="142900">
                  <c:v>1.439730742E-9</c:v>
                </c:pt>
                <c:pt idx="142901">
                  <c:v>1.072105344E-9</c:v>
                </c:pt>
                <c:pt idx="142902">
                  <c:v>1.9862346449999999E-10</c:v>
                </c:pt>
                <c:pt idx="142903">
                  <c:v>8.5201499580000001E-11</c:v>
                </c:pt>
                <c:pt idx="142904">
                  <c:v>5.4438151610000004E-10</c:v>
                </c:pt>
                <c:pt idx="142905">
                  <c:v>3.3464475410000002E-10</c:v>
                </c:pt>
                <c:pt idx="142906">
                  <c:v>2.434456974E-10</c:v>
                </c:pt>
                <c:pt idx="142907">
                  <c:v>4.5863944789999999E-10</c:v>
                </c:pt>
                <c:pt idx="142908">
                  <c:v>1.899584158E-11</c:v>
                </c:pt>
                <c:pt idx="142909">
                  <c:v>3.7484751409999999E-10</c:v>
                </c:pt>
                <c:pt idx="142910">
                  <c:v>1.1267688320000001E-9</c:v>
                </c:pt>
                <c:pt idx="142911">
                  <c:v>1.438075749E-8</c:v>
                </c:pt>
                <c:pt idx="142912">
                  <c:v>5.1286902259999998E-10</c:v>
                </c:pt>
                <c:pt idx="142913">
                  <c:v>1.9276326450000001E-10</c:v>
                </c:pt>
                <c:pt idx="142914">
                  <c:v>9.3727882970000003E-11</c:v>
                </c:pt>
                <c:pt idx="142915">
                  <c:v>6.9476949750000004E-9</c:v>
                </c:pt>
                <c:pt idx="142916">
                  <c:v>1.034471275E-9</c:v>
                </c:pt>
                <c:pt idx="142917">
                  <c:v>3.2511099999999999E-10</c:v>
                </c:pt>
                <c:pt idx="142918">
                  <c:v>2.111102207E-8</c:v>
                </c:pt>
                <c:pt idx="142919">
                  <c:v>3.8929462439999999E-7</c:v>
                </c:pt>
                <c:pt idx="142920">
                  <c:v>2.7188250280000001E-8</c:v>
                </c:pt>
                <c:pt idx="142921">
                  <c:v>2.3449436760000001E-8</c:v>
                </c:pt>
                <c:pt idx="142922">
                  <c:v>7.7096470970000004E-9</c:v>
                </c:pt>
                <c:pt idx="142923">
                  <c:v>2.7555978759999999E-8</c:v>
                </c:pt>
                <c:pt idx="142924">
                  <c:v>4.2531268400000002E-9</c:v>
                </c:pt>
                <c:pt idx="142925">
                  <c:v>5.9353944609999999E-9</c:v>
                </c:pt>
                <c:pt idx="142926">
                  <c:v>2.6985993259999998E-12</c:v>
                </c:pt>
                <c:pt idx="142927">
                  <c:v>8.2101294059999995E-9</c:v>
                </c:pt>
                <c:pt idx="142928">
                  <c:v>6.1144484680000002E-9</c:v>
                </c:pt>
                <c:pt idx="142929">
                  <c:v>7.412787738E-9</c:v>
                </c:pt>
                <c:pt idx="142930">
                  <c:v>1.404926614E-9</c:v>
                </c:pt>
                <c:pt idx="142931">
                  <c:v>2.8730828329999999E-8</c:v>
                </c:pt>
                <c:pt idx="142932">
                  <c:v>1.041694685E-9</c:v>
                </c:pt>
                <c:pt idx="142933">
                  <c:v>6.3337900380000004E-10</c:v>
                </c:pt>
                <c:pt idx="142934">
                  <c:v>1.50815896E-9</c:v>
                </c:pt>
                <c:pt idx="142935">
                  <c:v>3.6816898400000001E-10</c:v>
                </c:pt>
                <c:pt idx="142936">
                  <c:v>7.7920694770000001E-10</c:v>
                </c:pt>
                <c:pt idx="142937">
                  <c:v>4.1178051280000001E-10</c:v>
                </c:pt>
                <c:pt idx="142938">
                  <c:v>9.3472444059999999E-10</c:v>
                </c:pt>
                <c:pt idx="142939">
                  <c:v>1.102361281E-9</c:v>
                </c:pt>
                <c:pt idx="142940">
                  <c:v>3.6780872350000002E-11</c:v>
                </c:pt>
                <c:pt idx="142941">
                  <c:v>9.8780618430000005E-10</c:v>
                </c:pt>
                <c:pt idx="142942">
                  <c:v>3.7765421440000001E-9</c:v>
                </c:pt>
                <c:pt idx="142943">
                  <c:v>6.9352704960000002E-9</c:v>
                </c:pt>
                <c:pt idx="142944">
                  <c:v>1.5450539960000001E-10</c:v>
                </c:pt>
                <c:pt idx="142945">
                  <c:v>6.9195464450000001E-10</c:v>
                </c:pt>
                <c:pt idx="142946">
                  <c:v>9.9343913650000002E-10</c:v>
                </c:pt>
                <c:pt idx="142947">
                  <c:v>4.5412716490000004E-9</c:v>
                </c:pt>
                <c:pt idx="142948">
                  <c:v>2.0260337300000001E-10</c:v>
                </c:pt>
                <c:pt idx="142949">
                  <c:v>8.4367697609999997E-10</c:v>
                </c:pt>
                <c:pt idx="142950">
                  <c:v>3.4008861919999999E-10</c:v>
                </c:pt>
                <c:pt idx="142951">
                  <c:v>3.0890053179999998E-9</c:v>
                </c:pt>
                <c:pt idx="142952">
                  <c:v>4.0956210409999999E-10</c:v>
                </c:pt>
                <c:pt idx="142953">
                  <c:v>5.1895306980000001E-10</c:v>
                </c:pt>
                <c:pt idx="142954">
                  <c:v>1.4939120329999999E-10</c:v>
                </c:pt>
                <c:pt idx="142955">
                  <c:v>5.422039861E-10</c:v>
                </c:pt>
                <c:pt idx="142956">
                  <c:v>5.2765325909999997E-10</c:v>
                </c:pt>
                <c:pt idx="142957">
                  <c:v>5.6444373329999997E-10</c:v>
                </c:pt>
                <c:pt idx="142958">
                  <c:v>2.2320011619999998E-9</c:v>
                </c:pt>
                <c:pt idx="142959">
                  <c:v>1.982765048E-8</c:v>
                </c:pt>
                <c:pt idx="142960">
                  <c:v>5.9126759339999999E-9</c:v>
                </c:pt>
                <c:pt idx="142961">
                  <c:v>4.056852153E-9</c:v>
                </c:pt>
                <c:pt idx="142962">
                  <c:v>1.9068124839999999E-8</c:v>
                </c:pt>
                <c:pt idx="142963">
                  <c:v>3.1238952219999997E-8</c:v>
                </c:pt>
                <c:pt idx="142964">
                  <c:v>5.3194485649999996E-10</c:v>
                </c:pt>
                <c:pt idx="142965">
                  <c:v>1.6521190939999999E-11</c:v>
                </c:pt>
                <c:pt idx="142966">
                  <c:v>3.6970919139999999E-9</c:v>
                </c:pt>
                <c:pt idx="142967">
                  <c:v>1.0392348029999999E-8</c:v>
                </c:pt>
                <c:pt idx="142968">
                  <c:v>3.1743795890000002E-10</c:v>
                </c:pt>
                <c:pt idx="142969">
                  <c:v>2.5309030050000002E-10</c:v>
                </c:pt>
                <c:pt idx="142970">
                  <c:v>5.6282872229999999E-9</c:v>
                </c:pt>
                <c:pt idx="142971">
                  <c:v>1.538734022E-8</c:v>
                </c:pt>
                <c:pt idx="142972">
                  <c:v>1.379740873E-9</c:v>
                </c:pt>
                <c:pt idx="142973">
                  <c:v>5.8339716329999997E-10</c:v>
                </c:pt>
                <c:pt idx="142974">
                  <c:v>1.915399594E-9</c:v>
                </c:pt>
                <c:pt idx="142975">
                  <c:v>8.7179588200000005E-9</c:v>
                </c:pt>
                <c:pt idx="142976">
                  <c:v>3.48843832E-10</c:v>
                </c:pt>
                <c:pt idx="142977">
                  <c:v>3.4778173249999998E-10</c:v>
                </c:pt>
                <c:pt idx="142978">
                  <c:v>1.8438915880000001E-9</c:v>
                </c:pt>
                <c:pt idx="142979">
                  <c:v>1.6266990129999999E-8</c:v>
                </c:pt>
                <c:pt idx="142980">
                  <c:v>1.5489246290000001E-9</c:v>
                </c:pt>
                <c:pt idx="142981">
                  <c:v>3.3072290950000002E-9</c:v>
                </c:pt>
                <c:pt idx="142982">
                  <c:v>3.6749886210000001E-9</c:v>
                </c:pt>
                <c:pt idx="142983">
                  <c:v>9.7758698879999995E-10</c:v>
                </c:pt>
                <c:pt idx="142984">
                  <c:v>5.4745612259999997E-10</c:v>
                </c:pt>
                <c:pt idx="142985">
                  <c:v>7.9123093489999996E-10</c:v>
                </c:pt>
                <c:pt idx="142986">
                  <c:v>1.318196708E-9</c:v>
                </c:pt>
                <c:pt idx="142987">
                  <c:v>1.488866205E-10</c:v>
                </c:pt>
                <c:pt idx="142988">
                  <c:v>8.4257171629999995E-10</c:v>
                </c:pt>
                <c:pt idx="142989">
                  <c:v>1.8057566679999999E-9</c:v>
                </c:pt>
                <c:pt idx="142990">
                  <c:v>1.08977021E-8</c:v>
                </c:pt>
                <c:pt idx="142991">
                  <c:v>1.7585848090000001E-8</c:v>
                </c:pt>
                <c:pt idx="142992">
                  <c:v>5.6207570300000001E-9</c:v>
                </c:pt>
                <c:pt idx="142993">
                  <c:v>8.8220558039999999E-10</c:v>
                </c:pt>
                <c:pt idx="142994">
                  <c:v>3.9438926929999999E-9</c:v>
                </c:pt>
                <c:pt idx="142995">
                  <c:v>3.0178990850000001E-9</c:v>
                </c:pt>
                <c:pt idx="142996">
                  <c:v>2.0097987940000002E-9</c:v>
                </c:pt>
                <c:pt idx="142997">
                  <c:v>6.1559097759999996E-11</c:v>
                </c:pt>
                <c:pt idx="142998">
                  <c:v>2.7436273439999999E-9</c:v>
                </c:pt>
                <c:pt idx="142999">
                  <c:v>1.098626808E-8</c:v>
                </c:pt>
                <c:pt idx="143000">
                  <c:v>3.0859978929999998E-9</c:v>
                </c:pt>
                <c:pt idx="143001">
                  <c:v>2.4272347159999999E-9</c:v>
                </c:pt>
                <c:pt idx="143002">
                  <c:v>1.5757578150000002E-8</c:v>
                </c:pt>
                <c:pt idx="143003">
                  <c:v>4.4781818509999998E-9</c:v>
                </c:pt>
                <c:pt idx="143004">
                  <c:v>9.6387592820000003E-10</c:v>
                </c:pt>
                <c:pt idx="143005">
                  <c:v>5.4089505840000003E-10</c:v>
                </c:pt>
                <c:pt idx="143006">
                  <c:v>6.7181897359999996E-10</c:v>
                </c:pt>
                <c:pt idx="143007">
                  <c:v>3.5276104849999999E-10</c:v>
                </c:pt>
                <c:pt idx="143008">
                  <c:v>6.9796431129999995E-10</c:v>
                </c:pt>
                <c:pt idx="143009">
                  <c:v>1.3636115419999999E-9</c:v>
                </c:pt>
                <c:pt idx="143010">
                  <c:v>1.1024036670000001E-8</c:v>
                </c:pt>
                <c:pt idx="143011">
                  <c:v>1.0283643949999999E-8</c:v>
                </c:pt>
                <c:pt idx="143012">
                  <c:v>9.1298208320000003E-9</c:v>
                </c:pt>
                <c:pt idx="143013">
                  <c:v>4.6288729310000001E-9</c:v>
                </c:pt>
                <c:pt idx="143014">
                  <c:v>6.4179491270000002E-9</c:v>
                </c:pt>
                <c:pt idx="143015">
                  <c:v>8.1781900340000004E-10</c:v>
                </c:pt>
                <c:pt idx="143016">
                  <c:v>3.3234355069999999E-9</c:v>
                </c:pt>
                <c:pt idx="143017">
                  <c:v>1.6685881770000001E-9</c:v>
                </c:pt>
                <c:pt idx="143018">
                  <c:v>2.478314588E-9</c:v>
                </c:pt>
                <c:pt idx="143019">
                  <c:v>2.0577329440000001E-9</c:v>
                </c:pt>
                <c:pt idx="143020">
                  <c:v>5.8550409429999998E-9</c:v>
                </c:pt>
                <c:pt idx="143021">
                  <c:v>2.760001383E-9</c:v>
                </c:pt>
                <c:pt idx="143022">
                  <c:v>2.261829139E-8</c:v>
                </c:pt>
                <c:pt idx="143023">
                  <c:v>7.0800954160000001E-9</c:v>
                </c:pt>
                <c:pt idx="143024">
                  <c:v>1.181260152E-9</c:v>
                </c:pt>
                <c:pt idx="143025">
                  <c:v>1.349324518E-9</c:v>
                </c:pt>
                <c:pt idx="143026">
                  <c:v>1.1904860919999999E-9</c:v>
                </c:pt>
                <c:pt idx="143027">
                  <c:v>5.8175619909999998E-10</c:v>
                </c:pt>
                <c:pt idx="143028">
                  <c:v>5.0085999589999995E-10</c:v>
                </c:pt>
                <c:pt idx="143029">
                  <c:v>4.982546159E-10</c:v>
                </c:pt>
                <c:pt idx="143030">
                  <c:v>3.578612401E-9</c:v>
                </c:pt>
                <c:pt idx="143031">
                  <c:v>2.1316127419999999E-9</c:v>
                </c:pt>
                <c:pt idx="143032">
                  <c:v>6.1381252320000001E-9</c:v>
                </c:pt>
                <c:pt idx="143033">
                  <c:v>8.8574885030000002E-9</c:v>
                </c:pt>
                <c:pt idx="143034">
                  <c:v>2.2311039839999999E-8</c:v>
                </c:pt>
                <c:pt idx="143035">
                  <c:v>9.1658689140000008E-9</c:v>
                </c:pt>
                <c:pt idx="143036">
                  <c:v>1.461476506E-9</c:v>
                </c:pt>
                <c:pt idx="143037">
                  <c:v>3.7431750880000003E-9</c:v>
                </c:pt>
                <c:pt idx="143038">
                  <c:v>1.853185494E-9</c:v>
                </c:pt>
                <c:pt idx="143039">
                  <c:v>6.4023884619999999E-10</c:v>
                </c:pt>
                <c:pt idx="143040">
                  <c:v>5.6434613820000001E-9</c:v>
                </c:pt>
                <c:pt idx="143041">
                  <c:v>7.0084477909999997E-9</c:v>
                </c:pt>
                <c:pt idx="143042">
                  <c:v>3.3447315879999998E-8</c:v>
                </c:pt>
                <c:pt idx="143043">
                  <c:v>1.790033793E-8</c:v>
                </c:pt>
                <c:pt idx="143044">
                  <c:v>8.4790713849999998E-10</c:v>
                </c:pt>
                <c:pt idx="143045">
                  <c:v>5.0903597189999996E-9</c:v>
                </c:pt>
                <c:pt idx="143046">
                  <c:v>1.3924739959999999E-8</c:v>
                </c:pt>
                <c:pt idx="143047">
                  <c:v>1.0773388759999999E-9</c:v>
                </c:pt>
                <c:pt idx="143048">
                  <c:v>2.3628326830000002E-9</c:v>
                </c:pt>
                <c:pt idx="143049">
                  <c:v>1.8716566160000002E-9</c:v>
                </c:pt>
                <c:pt idx="143050">
                  <c:v>1.015125589E-8</c:v>
                </c:pt>
                <c:pt idx="143051">
                  <c:v>5.2848764170000002E-9</c:v>
                </c:pt>
                <c:pt idx="143052">
                  <c:v>2.7484332900000002E-9</c:v>
                </c:pt>
                <c:pt idx="143053">
                  <c:v>2.5408994929999999E-10</c:v>
                </c:pt>
                <c:pt idx="143054">
                  <c:v>1.3962373400000001E-9</c:v>
                </c:pt>
                <c:pt idx="143055">
                  <c:v>3.6417979089999998E-10</c:v>
                </c:pt>
                <c:pt idx="143056">
                  <c:v>2.9141269859999998E-10</c:v>
                </c:pt>
                <c:pt idx="143057">
                  <c:v>4.4618643139999999E-10</c:v>
                </c:pt>
                <c:pt idx="143058">
                  <c:v>2.8290366410000001E-10</c:v>
                </c:pt>
                <c:pt idx="143059">
                  <c:v>9.2249005090000001E-10</c:v>
                </c:pt>
                <c:pt idx="143060">
                  <c:v>3.3966296E-10</c:v>
                </c:pt>
                <c:pt idx="143061">
                  <c:v>1.2660704489999999E-9</c:v>
                </c:pt>
                <c:pt idx="143062">
                  <c:v>1.520678013E-9</c:v>
                </c:pt>
                <c:pt idx="143063">
                  <c:v>2.1826913709999999E-9</c:v>
                </c:pt>
                <c:pt idx="143064">
                  <c:v>1.5846544620000001E-10</c:v>
                </c:pt>
                <c:pt idx="143065">
                  <c:v>1.089450599E-9</c:v>
                </c:pt>
                <c:pt idx="143066">
                  <c:v>3.1884904669999998E-9</c:v>
                </c:pt>
                <c:pt idx="143067">
                  <c:v>1.2418097089999999E-10</c:v>
                </c:pt>
                <c:pt idx="143068">
                  <c:v>9.0988057569999998E-10</c:v>
                </c:pt>
                <c:pt idx="143069">
                  <c:v>8.3268173069999996E-10</c:v>
                </c:pt>
                <c:pt idx="143070">
                  <c:v>1.4419400150000001E-9</c:v>
                </c:pt>
                <c:pt idx="143071">
                  <c:v>2.9495193409999998E-10</c:v>
                </c:pt>
                <c:pt idx="143072">
                  <c:v>4.0382548699999998E-10</c:v>
                </c:pt>
                <c:pt idx="143073">
                  <c:v>2.7078943600000001E-10</c:v>
                </c:pt>
                <c:pt idx="143074">
                  <c:v>8.7424353549999995E-9</c:v>
                </c:pt>
                <c:pt idx="143075">
                  <c:v>2.128447261E-9</c:v>
                </c:pt>
                <c:pt idx="143076">
                  <c:v>5.1560940830000001E-10</c:v>
                </c:pt>
                <c:pt idx="143077">
                  <c:v>7.4588912130000005E-11</c:v>
                </c:pt>
                <c:pt idx="143078">
                  <c:v>4.6002037750000001E-10</c:v>
                </c:pt>
                <c:pt idx="143079">
                  <c:v>9.123410805E-10</c:v>
                </c:pt>
                <c:pt idx="143080">
                  <c:v>7.8293448279999999E-11</c:v>
                </c:pt>
                <c:pt idx="143081">
                  <c:v>7.8203275560000001E-10</c:v>
                </c:pt>
                <c:pt idx="143082">
                  <c:v>1.4077941260000001E-10</c:v>
                </c:pt>
                <c:pt idx="143083">
                  <c:v>5.3392819020000001E-10</c:v>
                </c:pt>
                <c:pt idx="143084">
                  <c:v>5.3753804729999995E-10</c:v>
                </c:pt>
                <c:pt idx="143085">
                  <c:v>1.9122896209999999E-9</c:v>
                </c:pt>
                <c:pt idx="143086">
                  <c:v>1.561861836E-9</c:v>
                </c:pt>
                <c:pt idx="143087">
                  <c:v>3.2202806170000001E-11</c:v>
                </c:pt>
                <c:pt idx="143088">
                  <c:v>2.3188646999999998E-9</c:v>
                </c:pt>
                <c:pt idx="143089">
                  <c:v>3.0488693740000001E-9</c:v>
                </c:pt>
                <c:pt idx="143090">
                  <c:v>9.6935127229999993E-10</c:v>
                </c:pt>
                <c:pt idx="143091">
                  <c:v>1.2929419360000001E-9</c:v>
                </c:pt>
                <c:pt idx="143092">
                  <c:v>7.0675186449999997E-9</c:v>
                </c:pt>
                <c:pt idx="143093">
                  <c:v>1.1531542439999999E-8</c:v>
                </c:pt>
                <c:pt idx="143094">
                  <c:v>2.1171498020000001E-7</c:v>
                </c:pt>
                <c:pt idx="143095">
                  <c:v>1.3486402260000001E-8</c:v>
                </c:pt>
                <c:pt idx="143096">
                  <c:v>1.5338948400000001E-10</c:v>
                </c:pt>
                <c:pt idx="143097">
                  <c:v>1.9368373929999999E-9</c:v>
                </c:pt>
                <c:pt idx="143098">
                  <c:v>2.0604734939999998E-9</c:v>
                </c:pt>
                <c:pt idx="143099">
                  <c:v>3.3017630229999999E-10</c:v>
                </c:pt>
                <c:pt idx="143100">
                  <c:v>3.0090566719999998E-10</c:v>
                </c:pt>
                <c:pt idx="143101">
                  <c:v>5.3667923370000001E-10</c:v>
                </c:pt>
                <c:pt idx="143102">
                  <c:v>7.6566107610000003E-10</c:v>
                </c:pt>
                <c:pt idx="143103">
                  <c:v>1.3926187729999999E-10</c:v>
                </c:pt>
                <c:pt idx="143104">
                  <c:v>1.4454698019999999E-10</c:v>
                </c:pt>
                <c:pt idx="143105">
                  <c:v>8.250700676E-11</c:v>
                </c:pt>
                <c:pt idx="143106">
                  <c:v>2.7933620309999998E-10</c:v>
                </c:pt>
                <c:pt idx="143107">
                  <c:v>6.1611231000000001E-11</c:v>
                </c:pt>
                <c:pt idx="143108">
                  <c:v>1.132280358E-11</c:v>
                </c:pt>
                <c:pt idx="143109">
                  <c:v>2.80456079E-11</c:v>
                </c:pt>
                <c:pt idx="143110">
                  <c:v>3.9003948530000001E-10</c:v>
                </c:pt>
                <c:pt idx="143111">
                  <c:v>2.0053885469999999E-11</c:v>
                </c:pt>
                <c:pt idx="143112">
                  <c:v>1.7210330390000002E-11</c:v>
                </c:pt>
                <c:pt idx="143113">
                  <c:v>2.510897945E-10</c:v>
                </c:pt>
                <c:pt idx="143114">
                  <c:v>7.4334555159999998E-9</c:v>
                </c:pt>
                <c:pt idx="143115">
                  <c:v>2.5001980979999999E-10</c:v>
                </c:pt>
                <c:pt idx="143116">
                  <c:v>5.2988554539999997E-11</c:v>
                </c:pt>
                <c:pt idx="143117">
                  <c:v>6.9159295949999999E-11</c:v>
                </c:pt>
                <c:pt idx="143118">
                  <c:v>2.5751906190000001E-10</c:v>
                </c:pt>
                <c:pt idx="143119">
                  <c:v>1.026396495E-10</c:v>
                </c:pt>
                <c:pt idx="143120">
                  <c:v>1.9453475950000001E-10</c:v>
                </c:pt>
                <c:pt idx="143121">
                  <c:v>3.7818018860000002E-10</c:v>
                </c:pt>
                <c:pt idx="143122">
                  <c:v>3.3933025240000001E-9</c:v>
                </c:pt>
                <c:pt idx="143123">
                  <c:v>5.4760587329999998E-10</c:v>
                </c:pt>
                <c:pt idx="143124">
                  <c:v>8.8030713680000001E-10</c:v>
                </c:pt>
                <c:pt idx="143125">
                  <c:v>4.6318541440000002E-10</c:v>
                </c:pt>
                <c:pt idx="143126">
                  <c:v>2.9834904450000002E-8</c:v>
                </c:pt>
                <c:pt idx="143127">
                  <c:v>3.537051289E-10</c:v>
                </c:pt>
                <c:pt idx="143128">
                  <c:v>9.4157209749999997E-10</c:v>
                </c:pt>
                <c:pt idx="143129">
                  <c:v>1.0869329590000001E-9</c:v>
                </c:pt>
                <c:pt idx="143130">
                  <c:v>1.027747851E-8</c:v>
                </c:pt>
                <c:pt idx="143131">
                  <c:v>6.2672424690000003E-10</c:v>
                </c:pt>
                <c:pt idx="143132">
                  <c:v>1.5975015130000001E-9</c:v>
                </c:pt>
                <c:pt idx="143133">
                  <c:v>1.0187540030000001E-9</c:v>
                </c:pt>
                <c:pt idx="143134">
                  <c:v>2.5726181120000001E-7</c:v>
                </c:pt>
                <c:pt idx="143135">
                  <c:v>2.2228483159999998E-9</c:v>
                </c:pt>
                <c:pt idx="143136">
                  <c:v>6.3825017910000001E-10</c:v>
                </c:pt>
                <c:pt idx="143137">
                  <c:v>3.4671233470000001E-9</c:v>
                </c:pt>
                <c:pt idx="143138">
                  <c:v>6.4806658120000001E-8</c:v>
                </c:pt>
                <c:pt idx="143139">
                  <c:v>8.031851012E-10</c:v>
                </c:pt>
                <c:pt idx="143140">
                  <c:v>8.8915136580000003E-10</c:v>
                </c:pt>
                <c:pt idx="143141">
                  <c:v>1.0422455949999999E-9</c:v>
                </c:pt>
                <c:pt idx="143142">
                  <c:v>1.525146807E-8</c:v>
                </c:pt>
                <c:pt idx="143143">
                  <c:v>5.037007237E-10</c:v>
                </c:pt>
                <c:pt idx="143144">
                  <c:v>5.1488605630000002E-10</c:v>
                </c:pt>
                <c:pt idx="143145">
                  <c:v>1.6680039290000001E-10</c:v>
                </c:pt>
                <c:pt idx="143146">
                  <c:v>4.1841307449999997E-8</c:v>
                </c:pt>
                <c:pt idx="143147">
                  <c:v>2.1564525870000001E-10</c:v>
                </c:pt>
                <c:pt idx="143148">
                  <c:v>1.2209037349999999E-10</c:v>
                </c:pt>
                <c:pt idx="143149">
                  <c:v>8.2692733129999998E-11</c:v>
                </c:pt>
                <c:pt idx="143150">
                  <c:v>4.667665312E-10</c:v>
                </c:pt>
                <c:pt idx="143151">
                  <c:v>2.3473886989999999E-11</c:v>
                </c:pt>
                <c:pt idx="143152">
                  <c:v>8.1156241020000008E-12</c:v>
                </c:pt>
                <c:pt idx="143153">
                  <c:v>1.305814541E-12</c:v>
                </c:pt>
                <c:pt idx="143154">
                  <c:v>5.9162898519999999E-14</c:v>
                </c:pt>
                <c:pt idx="143155">
                  <c:v>1.7826065729999999E-12</c:v>
                </c:pt>
                <c:pt idx="143156">
                  <c:v>4.958429742E-12</c:v>
                </c:pt>
                <c:pt idx="143157">
                  <c:v>6.5836624920000003E-12</c:v>
                </c:pt>
                <c:pt idx="143158">
                  <c:v>4.2675559080000001E-10</c:v>
                </c:pt>
                <c:pt idx="143159">
                  <c:v>4.3716658269999996E-12</c:v>
                </c:pt>
                <c:pt idx="143160">
                  <c:v>3.5600466539999999E-12</c:v>
                </c:pt>
                <c:pt idx="143161">
                  <c:v>2.4802211060000001E-12</c:v>
                </c:pt>
                <c:pt idx="143162">
                  <c:v>9.3637567689999996E-13</c:v>
                </c:pt>
                <c:pt idx="143163">
                  <c:v>4.1647377789999997E-12</c:v>
                </c:pt>
                <c:pt idx="143164">
                  <c:v>9.4449812689999993E-12</c:v>
                </c:pt>
                <c:pt idx="143165">
                  <c:v>6.3543447079999998E-11</c:v>
                </c:pt>
                <c:pt idx="143166">
                  <c:v>1.7543586130000001E-8</c:v>
                </c:pt>
                <c:pt idx="143167">
                  <c:v>3.1868603269999999E-10</c:v>
                </c:pt>
                <c:pt idx="143168">
                  <c:v>2.64019224E-10</c:v>
                </c:pt>
                <c:pt idx="143169">
                  <c:v>7.4944157579999998E-11</c:v>
                </c:pt>
                <c:pt idx="143170">
                  <c:v>1.3599242779999999E-9</c:v>
                </c:pt>
                <c:pt idx="143171">
                  <c:v>5.5845209699999998E-10</c:v>
                </c:pt>
                <c:pt idx="143172">
                  <c:v>4.5518739719999999E-10</c:v>
                </c:pt>
                <c:pt idx="143173">
                  <c:v>2.9874320159999998E-10</c:v>
                </c:pt>
                <c:pt idx="143174">
                  <c:v>2.2264643189999998E-8</c:v>
                </c:pt>
                <c:pt idx="143175">
                  <c:v>2.146754128E-9</c:v>
                </c:pt>
                <c:pt idx="143176">
                  <c:v>2.116476052E-9</c:v>
                </c:pt>
                <c:pt idx="143177">
                  <c:v>3.7722885980000002E-10</c:v>
                </c:pt>
                <c:pt idx="143178">
                  <c:v>7.1758989940000002E-8</c:v>
                </c:pt>
                <c:pt idx="143179">
                  <c:v>4.624540734E-10</c:v>
                </c:pt>
                <c:pt idx="143180">
                  <c:v>3.7259565720000002E-10</c:v>
                </c:pt>
                <c:pt idx="143181">
                  <c:v>7.0266650799999999E-10</c:v>
                </c:pt>
                <c:pt idx="143182">
                  <c:v>7.6573470340000002E-9</c:v>
                </c:pt>
                <c:pt idx="143183">
                  <c:v>5.5152943169999999E-10</c:v>
                </c:pt>
                <c:pt idx="143184">
                  <c:v>1.5138827880000001E-10</c:v>
                </c:pt>
                <c:pt idx="143185">
                  <c:v>6.0815937470000002E-9</c:v>
                </c:pt>
                <c:pt idx="143186">
                  <c:v>3.2766051350000002E-7</c:v>
                </c:pt>
                <c:pt idx="143187">
                  <c:v>8.0000219929999998E-9</c:v>
                </c:pt>
                <c:pt idx="143188">
                  <c:v>4.8804611749999999E-9</c:v>
                </c:pt>
                <c:pt idx="143189">
                  <c:v>7.1058580290000003E-10</c:v>
                </c:pt>
                <c:pt idx="143190">
                  <c:v>1.0842142840000001E-8</c:v>
                </c:pt>
                <c:pt idx="143191">
                  <c:v>7.3805643149999997E-10</c:v>
                </c:pt>
                <c:pt idx="143192">
                  <c:v>7.6949999819999996E-10</c:v>
                </c:pt>
                <c:pt idx="143193">
                  <c:v>4.3459342750000001E-11</c:v>
                </c:pt>
                <c:pt idx="143194">
                  <c:v>1.804754751E-9</c:v>
                </c:pt>
                <c:pt idx="143195">
                  <c:v>4.410451686E-10</c:v>
                </c:pt>
                <c:pt idx="143196">
                  <c:v>4.9675005029999998E-10</c:v>
                </c:pt>
                <c:pt idx="143197">
                  <c:v>1.004211914E-10</c:v>
                </c:pt>
                <c:pt idx="143198">
                  <c:v>1.9440753870000001E-9</c:v>
                </c:pt>
                <c:pt idx="143199">
                  <c:v>1.2036080139999999E-10</c:v>
                </c:pt>
                <c:pt idx="143200">
                  <c:v>9.4457873350000004E-11</c:v>
                </c:pt>
                <c:pt idx="143201">
                  <c:v>7.9650748350000005E-11</c:v>
                </c:pt>
                <c:pt idx="143202">
                  <c:v>6.5548459619999998E-11</c:v>
                </c:pt>
                <c:pt idx="143203">
                  <c:v>9.1421645509999996E-11</c:v>
                </c:pt>
                <c:pt idx="143204">
                  <c:v>9.1831541640000004E-11</c:v>
                </c:pt>
                <c:pt idx="143205">
                  <c:v>9.2168758200000004E-11</c:v>
                </c:pt>
                <c:pt idx="143206">
                  <c:v>9.7370242639999999E-11</c:v>
                </c:pt>
                <c:pt idx="143207">
                  <c:v>1.4104821749999999E-10</c:v>
                </c:pt>
                <c:pt idx="143208">
                  <c:v>2.176784453E-10</c:v>
                </c:pt>
                <c:pt idx="143209">
                  <c:v>5.7313699549999999E-11</c:v>
                </c:pt>
                <c:pt idx="143210">
                  <c:v>1.247605931E-9</c:v>
                </c:pt>
                <c:pt idx="143211">
                  <c:v>2.4481215569999998E-10</c:v>
                </c:pt>
                <c:pt idx="143212">
                  <c:v>3.5472385330000001E-10</c:v>
                </c:pt>
                <c:pt idx="143213">
                  <c:v>9.1610704019999999E-11</c:v>
                </c:pt>
                <c:pt idx="143214">
                  <c:v>1.293390542E-9</c:v>
                </c:pt>
                <c:pt idx="143215">
                  <c:v>6.5979604089999998E-10</c:v>
                </c:pt>
                <c:pt idx="143216">
                  <c:v>6.1771295720000002E-10</c:v>
                </c:pt>
                <c:pt idx="143217">
                  <c:v>5.4514697059999998E-10</c:v>
                </c:pt>
                <c:pt idx="143218">
                  <c:v>2.1134729279999999E-9</c:v>
                </c:pt>
                <c:pt idx="143219">
                  <c:v>1.18585173E-9</c:v>
                </c:pt>
                <c:pt idx="143220">
                  <c:v>7.5144445339999998E-10</c:v>
                </c:pt>
                <c:pt idx="143221">
                  <c:v>3.3245827830000001E-9</c:v>
                </c:pt>
                <c:pt idx="143222">
                  <c:v>1.080440801E-8</c:v>
                </c:pt>
                <c:pt idx="143223">
                  <c:v>2.7495758800000002E-9</c:v>
                </c:pt>
                <c:pt idx="143224">
                  <c:v>9.1883399219999997E-10</c:v>
                </c:pt>
                <c:pt idx="143225">
                  <c:v>1.814308591E-8</c:v>
                </c:pt>
                <c:pt idx="143226">
                  <c:v>2.408024039E-7</c:v>
                </c:pt>
                <c:pt idx="143227">
                  <c:v>3.5015936650000001E-8</c:v>
                </c:pt>
                <c:pt idx="143228">
                  <c:v>2.2457322050000001E-8</c:v>
                </c:pt>
                <c:pt idx="143229">
                  <c:v>2.605807701E-8</c:v>
                </c:pt>
                <c:pt idx="143230">
                  <c:v>1.2464825410000001E-7</c:v>
                </c:pt>
                <c:pt idx="143231">
                  <c:v>1.755213917E-10</c:v>
                </c:pt>
                <c:pt idx="143232">
                  <c:v>5.7548663260000002E-10</c:v>
                </c:pt>
                <c:pt idx="143233">
                  <c:v>1.438257047E-9</c:v>
                </c:pt>
                <c:pt idx="143234">
                  <c:v>1.2830596319999999E-8</c:v>
                </c:pt>
                <c:pt idx="143235">
                  <c:v>2.9807169019999998E-10</c:v>
                </c:pt>
                <c:pt idx="143236">
                  <c:v>4.6662610789999999E-10</c:v>
                </c:pt>
                <c:pt idx="143237">
                  <c:v>3.5361997830000001E-9</c:v>
                </c:pt>
                <c:pt idx="143238">
                  <c:v>1.2259515950000001E-8</c:v>
                </c:pt>
                <c:pt idx="143239">
                  <c:v>1.1938494939999999E-9</c:v>
                </c:pt>
                <c:pt idx="143240">
                  <c:v>5.8534794060000003E-11</c:v>
                </c:pt>
                <c:pt idx="143241">
                  <c:v>6.5510738849999996E-10</c:v>
                </c:pt>
                <c:pt idx="143242">
                  <c:v>3.2784491940000001E-9</c:v>
                </c:pt>
                <c:pt idx="143243">
                  <c:v>1.3745518739999999E-10</c:v>
                </c:pt>
                <c:pt idx="143244">
                  <c:v>4.9305999570000001E-11</c:v>
                </c:pt>
                <c:pt idx="143245">
                  <c:v>2.0232505210000001E-10</c:v>
                </c:pt>
                <c:pt idx="143246">
                  <c:v>3.2217608390000001E-9</c:v>
                </c:pt>
                <c:pt idx="143247">
                  <c:v>1.220809636E-11</c:v>
                </c:pt>
                <c:pt idx="143248">
                  <c:v>2.5438199739999998E-10</c:v>
                </c:pt>
                <c:pt idx="143249">
                  <c:v>4.8340741490000002E-10</c:v>
                </c:pt>
                <c:pt idx="143250">
                  <c:v>2.7532753880000001E-10</c:v>
                </c:pt>
                <c:pt idx="143251">
                  <c:v>2.4330418259999998E-10</c:v>
                </c:pt>
                <c:pt idx="143252">
                  <c:v>2.556020295E-10</c:v>
                </c:pt>
                <c:pt idx="143253">
                  <c:v>2.5229243780000002E-10</c:v>
                </c:pt>
                <c:pt idx="143254">
                  <c:v>3.1243299789999998E-10</c:v>
                </c:pt>
                <c:pt idx="143255">
                  <c:v>2.4268624249999998E-10</c:v>
                </c:pt>
                <c:pt idx="143256">
                  <c:v>1.7355345309999999E-10</c:v>
                </c:pt>
                <c:pt idx="143257">
                  <c:v>4.4343567169999998E-11</c:v>
                </c:pt>
                <c:pt idx="143258">
                  <c:v>1.2244004829999999E-9</c:v>
                </c:pt>
                <c:pt idx="143259">
                  <c:v>3.6076238879999999E-10</c:v>
                </c:pt>
                <c:pt idx="143260">
                  <c:v>1.1925081099999999E-9</c:v>
                </c:pt>
                <c:pt idx="143261">
                  <c:v>2.9906744790000002E-10</c:v>
                </c:pt>
                <c:pt idx="143262">
                  <c:v>1.6102631969999999E-9</c:v>
                </c:pt>
                <c:pt idx="143263">
                  <c:v>8.7437605659999999E-10</c:v>
                </c:pt>
                <c:pt idx="143264">
                  <c:v>1.618745238E-9</c:v>
                </c:pt>
                <c:pt idx="143265">
                  <c:v>5.6713721660000002E-10</c:v>
                </c:pt>
                <c:pt idx="143266">
                  <c:v>1.169153072E-8</c:v>
                </c:pt>
                <c:pt idx="143267">
                  <c:v>1.2308225689999999E-8</c:v>
                </c:pt>
                <c:pt idx="143268">
                  <c:v>2.0061986989999999E-8</c:v>
                </c:pt>
                <c:pt idx="143269">
                  <c:v>4.717208896E-8</c:v>
                </c:pt>
                <c:pt idx="143270">
                  <c:v>1.2923196390000001E-7</c:v>
                </c:pt>
                <c:pt idx="143271">
                  <c:v>1.190255655E-9</c:v>
                </c:pt>
                <c:pt idx="143272">
                  <c:v>2.368166909E-9</c:v>
                </c:pt>
                <c:pt idx="143273">
                  <c:v>5.2356339239999999E-9</c:v>
                </c:pt>
                <c:pt idx="143274">
                  <c:v>5.5129897760000001E-9</c:v>
                </c:pt>
                <c:pt idx="143275">
                  <c:v>8.2604732880000004E-10</c:v>
                </c:pt>
                <c:pt idx="143276">
                  <c:v>3.6048570669999998E-9</c:v>
                </c:pt>
                <c:pt idx="143277">
                  <c:v>4.0846529180000001E-8</c:v>
                </c:pt>
                <c:pt idx="143278">
                  <c:v>7.3610765270000002E-8</c:v>
                </c:pt>
                <c:pt idx="143279">
                  <c:v>2.596826272E-8</c:v>
                </c:pt>
                <c:pt idx="143280">
                  <c:v>1.421325274E-8</c:v>
                </c:pt>
                <c:pt idx="143281">
                  <c:v>9.9056813900000007E-9</c:v>
                </c:pt>
                <c:pt idx="143282">
                  <c:v>5.736154319E-9</c:v>
                </c:pt>
                <c:pt idx="143283">
                  <c:v>3.4960474399999999E-9</c:v>
                </c:pt>
                <c:pt idx="143284">
                  <c:v>2.3994028070000001E-9</c:v>
                </c:pt>
                <c:pt idx="143285">
                  <c:v>1.023808538E-9</c:v>
                </c:pt>
                <c:pt idx="143286">
                  <c:v>1.2089461350000001E-9</c:v>
                </c:pt>
                <c:pt idx="143287">
                  <c:v>4.472105018E-9</c:v>
                </c:pt>
                <c:pt idx="143288">
                  <c:v>2.1379829360000002E-9</c:v>
                </c:pt>
                <c:pt idx="143289">
                  <c:v>5.2481699310000001E-9</c:v>
                </c:pt>
                <c:pt idx="143290">
                  <c:v>4.4941670750000003E-9</c:v>
                </c:pt>
                <c:pt idx="143291">
                  <c:v>4.1376715539999999E-10</c:v>
                </c:pt>
                <c:pt idx="143292">
                  <c:v>7.3623846279999996E-10</c:v>
                </c:pt>
                <c:pt idx="143293">
                  <c:v>6.6465310730000005E-10</c:v>
                </c:pt>
                <c:pt idx="143294">
                  <c:v>3.2126765240000002E-10</c:v>
                </c:pt>
                <c:pt idx="143295">
                  <c:v>3.2325442910000002E-10</c:v>
                </c:pt>
                <c:pt idx="143296">
                  <c:v>2.854473225E-10</c:v>
                </c:pt>
                <c:pt idx="143297">
                  <c:v>3.1096831699999999E-10</c:v>
                </c:pt>
                <c:pt idx="143298">
                  <c:v>1.263768706E-11</c:v>
                </c:pt>
                <c:pt idx="143299">
                  <c:v>4.4973049819999999E-10</c:v>
                </c:pt>
                <c:pt idx="143300">
                  <c:v>7.2667341810000001E-10</c:v>
                </c:pt>
                <c:pt idx="143301">
                  <c:v>2.6665594120000001E-10</c:v>
                </c:pt>
                <c:pt idx="143302">
                  <c:v>4.0828083379999999E-10</c:v>
                </c:pt>
                <c:pt idx="143303">
                  <c:v>3.2848347029999999E-10</c:v>
                </c:pt>
                <c:pt idx="143304">
                  <c:v>2.2674769109999999E-10</c:v>
                </c:pt>
                <c:pt idx="143305">
                  <c:v>6.1155469200000002E-10</c:v>
                </c:pt>
                <c:pt idx="143306">
                  <c:v>4.6587030830000002E-10</c:v>
                </c:pt>
                <c:pt idx="143307">
                  <c:v>2.9834480049999998E-10</c:v>
                </c:pt>
                <c:pt idx="143308">
                  <c:v>1.14405366E-10</c:v>
                </c:pt>
                <c:pt idx="143309">
                  <c:v>7.012703781E-9</c:v>
                </c:pt>
                <c:pt idx="143310">
                  <c:v>6.9961005649999998E-9</c:v>
                </c:pt>
                <c:pt idx="143311">
                  <c:v>1.4963752470000001E-9</c:v>
                </c:pt>
                <c:pt idx="143312">
                  <c:v>1.0617243169999999E-9</c:v>
                </c:pt>
                <c:pt idx="143313">
                  <c:v>3.7881755450000004E-9</c:v>
                </c:pt>
                <c:pt idx="143314">
                  <c:v>3.3054314919999999E-9</c:v>
                </c:pt>
                <c:pt idx="143315">
                  <c:v>7.3377014660000002E-10</c:v>
                </c:pt>
                <c:pt idx="143316">
                  <c:v>5.150493593E-10</c:v>
                </c:pt>
                <c:pt idx="143317">
                  <c:v>1.6844878070000001E-8</c:v>
                </c:pt>
                <c:pt idx="143318">
                  <c:v>3.7470169929999998E-8</c:v>
                </c:pt>
                <c:pt idx="143319">
                  <c:v>2.0005554339999998E-8</c:v>
                </c:pt>
                <c:pt idx="143320">
                  <c:v>2.9937161680000003E-8</c:v>
                </c:pt>
                <c:pt idx="143321">
                  <c:v>1.4364890310000001E-7</c:v>
                </c:pt>
                <c:pt idx="143322">
                  <c:v>5.5490404610000001E-8</c:v>
                </c:pt>
                <c:pt idx="143323">
                  <c:v>9.2032398520000002E-10</c:v>
                </c:pt>
                <c:pt idx="143324">
                  <c:v>1.5791480970000001E-9</c:v>
                </c:pt>
                <c:pt idx="143325">
                  <c:v>3.0271032020000001E-9</c:v>
                </c:pt>
                <c:pt idx="143326">
                  <c:v>5.3586770649999996E-9</c:v>
                </c:pt>
                <c:pt idx="143327">
                  <c:v>5.5537833440000002E-10</c:v>
                </c:pt>
                <c:pt idx="143328">
                  <c:v>2.3983441070000001E-9</c:v>
                </c:pt>
                <c:pt idx="143329">
                  <c:v>4.4748414009999996E-9</c:v>
                </c:pt>
                <c:pt idx="143330">
                  <c:v>6.2412579410000001E-9</c:v>
                </c:pt>
                <c:pt idx="143331">
                  <c:v>2.9715650029999997E-11</c:v>
                </c:pt>
                <c:pt idx="143332">
                  <c:v>9.9385131869999997E-10</c:v>
                </c:pt>
                <c:pt idx="143333">
                  <c:v>2.4929018500000001E-9</c:v>
                </c:pt>
                <c:pt idx="143334">
                  <c:v>2.1435379300000001E-11</c:v>
                </c:pt>
                <c:pt idx="143335">
                  <c:v>6.3693740080000005E-10</c:v>
                </c:pt>
                <c:pt idx="143336">
                  <c:v>6.8082059089999998E-10</c:v>
                </c:pt>
                <c:pt idx="143337">
                  <c:v>8.2656834270000005E-10</c:v>
                </c:pt>
                <c:pt idx="143338">
                  <c:v>8.9705811939999994E-11</c:v>
                </c:pt>
                <c:pt idx="143339">
                  <c:v>4.073909999E-10</c:v>
                </c:pt>
                <c:pt idx="143340">
                  <c:v>1.995664996E-10</c:v>
                </c:pt>
                <c:pt idx="143341">
                  <c:v>2.2045839740000001E-9</c:v>
                </c:pt>
                <c:pt idx="143342">
                  <c:v>6.5047917769999999E-10</c:v>
                </c:pt>
                <c:pt idx="143343">
                  <c:v>5.2941408620000005E-10</c:v>
                </c:pt>
                <c:pt idx="143344">
                  <c:v>1.1955072659999999E-10</c:v>
                </c:pt>
                <c:pt idx="143345">
                  <c:v>2.9454764090000002E-10</c:v>
                </c:pt>
                <c:pt idx="143346">
                  <c:v>3.8445678260000001E-10</c:v>
                </c:pt>
                <c:pt idx="143347">
                  <c:v>1.8986902180000001E-10</c:v>
                </c:pt>
                <c:pt idx="143348">
                  <c:v>5.2580584420000002E-11</c:v>
                </c:pt>
                <c:pt idx="143349">
                  <c:v>1.7433628470000001E-10</c:v>
                </c:pt>
                <c:pt idx="143350">
                  <c:v>2.7588326260000002E-10</c:v>
                </c:pt>
                <c:pt idx="143351">
                  <c:v>1.7051199319999999E-10</c:v>
                </c:pt>
                <c:pt idx="143352">
                  <c:v>2.2961309930000001E-10</c:v>
                </c:pt>
                <c:pt idx="143353">
                  <c:v>2.8416880839999998E-10</c:v>
                </c:pt>
                <c:pt idx="143354">
                  <c:v>2.728295448E-10</c:v>
                </c:pt>
                <c:pt idx="143355">
                  <c:v>6.6660688169999998E-10</c:v>
                </c:pt>
                <c:pt idx="143356">
                  <c:v>5.0022259910000005E-10</c:v>
                </c:pt>
                <c:pt idx="143357">
                  <c:v>4.6699167780000004E-10</c:v>
                </c:pt>
                <c:pt idx="143358">
                  <c:v>1.7143234920000001E-9</c:v>
                </c:pt>
                <c:pt idx="143359">
                  <c:v>3.5870068940000002E-9</c:v>
                </c:pt>
                <c:pt idx="143360">
                  <c:v>3.4795517880000001E-9</c:v>
                </c:pt>
                <c:pt idx="143361">
                  <c:v>9.3171962899999999E-8</c:v>
                </c:pt>
                <c:pt idx="143362">
                  <c:v>1.589301715E-8</c:v>
                </c:pt>
                <c:pt idx="143363">
                  <c:v>3.1117346720000002E-9</c:v>
                </c:pt>
                <c:pt idx="143364">
                  <c:v>5.2858111890000004E-9</c:v>
                </c:pt>
                <c:pt idx="143365">
                  <c:v>3.2549567600000001E-9</c:v>
                </c:pt>
                <c:pt idx="143366">
                  <c:v>3.42208852E-11</c:v>
                </c:pt>
                <c:pt idx="143367">
                  <c:v>1.7494529569999999E-9</c:v>
                </c:pt>
                <c:pt idx="143368">
                  <c:v>2.7118855039999998E-9</c:v>
                </c:pt>
                <c:pt idx="143369">
                  <c:v>5.7677199450000001E-9</c:v>
                </c:pt>
                <c:pt idx="143370">
                  <c:v>2.131615417E-9</c:v>
                </c:pt>
                <c:pt idx="143371">
                  <c:v>2.4281788100000001E-9</c:v>
                </c:pt>
                <c:pt idx="143372">
                  <c:v>9.526273316000001E-10</c:v>
                </c:pt>
                <c:pt idx="143373">
                  <c:v>5.9965959130000004E-9</c:v>
                </c:pt>
                <c:pt idx="143374">
                  <c:v>6.7788112190000002E-11</c:v>
                </c:pt>
                <c:pt idx="143375">
                  <c:v>8.2435598679999996E-10</c:v>
                </c:pt>
                <c:pt idx="143376">
                  <c:v>3.3556479279999998E-10</c:v>
                </c:pt>
                <c:pt idx="143377">
                  <c:v>1.592587288E-9</c:v>
                </c:pt>
                <c:pt idx="143378">
                  <c:v>2.0239802260000001E-10</c:v>
                </c:pt>
                <c:pt idx="143379">
                  <c:v>3.3080742020000002E-10</c:v>
                </c:pt>
                <c:pt idx="143380">
                  <c:v>7.8720245309999995E-10</c:v>
                </c:pt>
                <c:pt idx="143381">
                  <c:v>1.6586814970000001E-8</c:v>
                </c:pt>
                <c:pt idx="143382">
                  <c:v>9.445639734999999E-10</c:v>
                </c:pt>
                <c:pt idx="143383">
                  <c:v>1.9934314349999999E-10</c:v>
                </c:pt>
                <c:pt idx="143384">
                  <c:v>1.0279890939999999E-10</c:v>
                </c:pt>
                <c:pt idx="143385">
                  <c:v>3.4645490319999999E-10</c:v>
                </c:pt>
                <c:pt idx="143386">
                  <c:v>1.75743713E-10</c:v>
                </c:pt>
                <c:pt idx="143387">
                  <c:v>3.0937570739999999E-10</c:v>
                </c:pt>
                <c:pt idx="143388">
                  <c:v>5.3497909790000005E-10</c:v>
                </c:pt>
                <c:pt idx="143389">
                  <c:v>1.795321737E-9</c:v>
                </c:pt>
                <c:pt idx="143390">
                  <c:v>7.5072903540000003E-10</c:v>
                </c:pt>
                <c:pt idx="143391">
                  <c:v>8.7214052979999996E-10</c:v>
                </c:pt>
                <c:pt idx="143392">
                  <c:v>2.6001372489999998E-10</c:v>
                </c:pt>
                <c:pt idx="143393">
                  <c:v>5.7319420660000001E-9</c:v>
                </c:pt>
                <c:pt idx="143394">
                  <c:v>3.2964406669999997E-11</c:v>
                </c:pt>
                <c:pt idx="143395">
                  <c:v>4.0179700699999998E-10</c:v>
                </c:pt>
                <c:pt idx="143396">
                  <c:v>2.101866294E-10</c:v>
                </c:pt>
                <c:pt idx="143397">
                  <c:v>6.1208230329999996E-10</c:v>
                </c:pt>
                <c:pt idx="143398">
                  <c:v>7.7387060629999999E-11</c:v>
                </c:pt>
                <c:pt idx="143399">
                  <c:v>1.5946016309999999E-10</c:v>
                </c:pt>
                <c:pt idx="143400">
                  <c:v>1.8852591520000001E-11</c:v>
                </c:pt>
                <c:pt idx="143401">
                  <c:v>4.0382192460000001E-10</c:v>
                </c:pt>
                <c:pt idx="143402">
                  <c:v>1.285129774E-10</c:v>
                </c:pt>
                <c:pt idx="143403">
                  <c:v>2.114453708E-11</c:v>
                </c:pt>
                <c:pt idx="143404">
                  <c:v>2.997328493E-10</c:v>
                </c:pt>
                <c:pt idx="143405">
                  <c:v>4.0060071019999997E-9</c:v>
                </c:pt>
                <c:pt idx="143406">
                  <c:v>1.9662572660000001E-10</c:v>
                </c:pt>
                <c:pt idx="143407">
                  <c:v>3.8671952659999999E-10</c:v>
                </c:pt>
                <c:pt idx="143408">
                  <c:v>7.8324638750000005E-10</c:v>
                </c:pt>
                <c:pt idx="143409">
                  <c:v>5.7915850520000002E-9</c:v>
                </c:pt>
                <c:pt idx="143410">
                  <c:v>9.8284251049999997E-10</c:v>
                </c:pt>
                <c:pt idx="143411">
                  <c:v>1.7669159889999999E-9</c:v>
                </c:pt>
                <c:pt idx="143412">
                  <c:v>1.217144892E-9</c:v>
                </c:pt>
                <c:pt idx="143413">
                  <c:v>5.9104375440000001E-8</c:v>
                </c:pt>
                <c:pt idx="143414">
                  <c:v>9.8422295860000001E-10</c:v>
                </c:pt>
                <c:pt idx="143415">
                  <c:v>6.8191085430000002E-10</c:v>
                </c:pt>
                <c:pt idx="143416">
                  <c:v>1.328622466E-9</c:v>
                </c:pt>
                <c:pt idx="143417">
                  <c:v>2.6486372769999999E-9</c:v>
                </c:pt>
                <c:pt idx="143418">
                  <c:v>4.1200702379999998E-10</c:v>
                </c:pt>
                <c:pt idx="143419">
                  <c:v>7.9696414890000001E-10</c:v>
                </c:pt>
                <c:pt idx="143420">
                  <c:v>5.8415755350000003E-10</c:v>
                </c:pt>
                <c:pt idx="143421">
                  <c:v>2.2050227089999999E-8</c:v>
                </c:pt>
                <c:pt idx="143422">
                  <c:v>3.4890851030000002E-10</c:v>
                </c:pt>
                <c:pt idx="143423">
                  <c:v>2.8050166710000001E-10</c:v>
                </c:pt>
                <c:pt idx="143424">
                  <c:v>7.8546567799999998E-10</c:v>
                </c:pt>
                <c:pt idx="143425">
                  <c:v>5.4649162239999997E-9</c:v>
                </c:pt>
                <c:pt idx="143426">
                  <c:v>1.4851728590000001E-10</c:v>
                </c:pt>
                <c:pt idx="143427">
                  <c:v>7.1313063510000004E-11</c:v>
                </c:pt>
                <c:pt idx="143428">
                  <c:v>2.7442211200000001E-11</c:v>
                </c:pt>
                <c:pt idx="143429">
                  <c:v>3.079439403E-11</c:v>
                </c:pt>
                <c:pt idx="143430">
                  <c:v>9.6488000769999998E-12</c:v>
                </c:pt>
                <c:pt idx="143431">
                  <c:v>5.7187974320000001E-11</c:v>
                </c:pt>
                <c:pt idx="143432">
                  <c:v>8.2141849910000005E-11</c:v>
                </c:pt>
                <c:pt idx="143433">
                  <c:v>2.0868041970000001E-8</c:v>
                </c:pt>
                <c:pt idx="143434">
                  <c:v>2.187116681E-10</c:v>
                </c:pt>
                <c:pt idx="143435">
                  <c:v>1.2758486780000001E-10</c:v>
                </c:pt>
                <c:pt idx="143436">
                  <c:v>3.8578341929999998E-10</c:v>
                </c:pt>
                <c:pt idx="143437">
                  <c:v>7.8759257960000005E-10</c:v>
                </c:pt>
                <c:pt idx="143438">
                  <c:v>2.49423233E-10</c:v>
                </c:pt>
                <c:pt idx="143439">
                  <c:v>2.888898338E-10</c:v>
                </c:pt>
                <c:pt idx="143440">
                  <c:v>3.2682789329999999E-10</c:v>
                </c:pt>
                <c:pt idx="143441">
                  <c:v>5.0259039470000002E-9</c:v>
                </c:pt>
                <c:pt idx="143442">
                  <c:v>2.6247535160000003E-10</c:v>
                </c:pt>
                <c:pt idx="143443">
                  <c:v>2.3045261130000001E-10</c:v>
                </c:pt>
                <c:pt idx="143444">
                  <c:v>3.3234354849999999E-10</c:v>
                </c:pt>
                <c:pt idx="143445">
                  <c:v>7.4171740260000001E-9</c:v>
                </c:pt>
                <c:pt idx="143446">
                  <c:v>1.196453653E-10</c:v>
                </c:pt>
                <c:pt idx="143447">
                  <c:v>7.9382346039999997E-11</c:v>
                </c:pt>
                <c:pt idx="143448">
                  <c:v>4.2068098020000003E-11</c:v>
                </c:pt>
                <c:pt idx="143449">
                  <c:v>8.3312611620000002E-11</c:v>
                </c:pt>
                <c:pt idx="143450">
                  <c:v>5.4743229480000002E-12</c:v>
                </c:pt>
                <c:pt idx="143451">
                  <c:v>1.8294459550000001E-15</c:v>
                </c:pt>
                <c:pt idx="143452">
                  <c:v>3.5432026080000001E-12</c:v>
                </c:pt>
                <c:pt idx="143453">
                  <c:v>5.5318880290000004E-9</c:v>
                </c:pt>
                <c:pt idx="143454">
                  <c:v>9.3931207870000003E-11</c:v>
                </c:pt>
                <c:pt idx="143455">
                  <c:v>1.2048861090000001E-10</c:v>
                </c:pt>
                <c:pt idx="143456">
                  <c:v>9.8991078559999996E-11</c:v>
                </c:pt>
                <c:pt idx="143457">
                  <c:v>2.1881373419999999E-9</c:v>
                </c:pt>
                <c:pt idx="143458">
                  <c:v>2.27213006E-10</c:v>
                </c:pt>
                <c:pt idx="143459">
                  <c:v>2.3807164500000002E-10</c:v>
                </c:pt>
                <c:pt idx="143460">
                  <c:v>1.809327096E-10</c:v>
                </c:pt>
                <c:pt idx="143461">
                  <c:v>1.197792343E-9</c:v>
                </c:pt>
                <c:pt idx="143462">
                  <c:v>3.8961227310000001E-10</c:v>
                </c:pt>
                <c:pt idx="143463">
                  <c:v>3.1035323419999998E-10</c:v>
                </c:pt>
                <c:pt idx="143464">
                  <c:v>1.318171361E-10</c:v>
                </c:pt>
                <c:pt idx="143465">
                  <c:v>4.5160511859999999E-9</c:v>
                </c:pt>
                <c:pt idx="143466">
                  <c:v>1.587213226E-10</c:v>
                </c:pt>
                <c:pt idx="143467">
                  <c:v>1.227055995E-10</c:v>
                </c:pt>
                <c:pt idx="143468">
                  <c:v>1.4757481660000001E-10</c:v>
                </c:pt>
                <c:pt idx="143469">
                  <c:v>7.9909479719999999E-10</c:v>
                </c:pt>
                <c:pt idx="143470">
                  <c:v>5.7197106070000001E-11</c:v>
                </c:pt>
                <c:pt idx="143471">
                  <c:v>2.9947217730000003E-11</c:v>
                </c:pt>
                <c:pt idx="143472">
                  <c:v>5.2774811380000002E-11</c:v>
                </c:pt>
                <c:pt idx="143473">
                  <c:v>2.477520971E-10</c:v>
                </c:pt>
                <c:pt idx="143474">
                  <c:v>4.9423974969999997E-11</c:v>
                </c:pt>
                <c:pt idx="143475">
                  <c:v>1.6563527590000001E-10</c:v>
                </c:pt>
                <c:pt idx="143476">
                  <c:v>6.2479382350000001E-11</c:v>
                </c:pt>
                <c:pt idx="143477">
                  <c:v>5.2692203659999997E-9</c:v>
                </c:pt>
                <c:pt idx="143478">
                  <c:v>1.966101327E-10</c:v>
                </c:pt>
                <c:pt idx="143479">
                  <c:v>3.2987971920000002E-10</c:v>
                </c:pt>
                <c:pt idx="143480">
                  <c:v>1.2127478519999999E-10</c:v>
                </c:pt>
                <c:pt idx="143481">
                  <c:v>3.5509331519999999E-9</c:v>
                </c:pt>
                <c:pt idx="143482">
                  <c:v>5.2223679949999999E-10</c:v>
                </c:pt>
                <c:pt idx="143483">
                  <c:v>5.2763484189999997E-10</c:v>
                </c:pt>
                <c:pt idx="143484">
                  <c:v>4.3085156159999999E-10</c:v>
                </c:pt>
                <c:pt idx="143485">
                  <c:v>2.549817892E-9</c:v>
                </c:pt>
                <c:pt idx="143486">
                  <c:v>8.363542543E-10</c:v>
                </c:pt>
                <c:pt idx="143487">
                  <c:v>5.7304820649999998E-10</c:v>
                </c:pt>
                <c:pt idx="143488">
                  <c:v>9.4340483749999996E-10</c:v>
                </c:pt>
                <c:pt idx="143489">
                  <c:v>5.3548817639999998E-9</c:v>
                </c:pt>
                <c:pt idx="143490">
                  <c:v>9.9129695729999995E-10</c:v>
                </c:pt>
                <c:pt idx="143491">
                  <c:v>4.3260493910000001E-10</c:v>
                </c:pt>
                <c:pt idx="143492">
                  <c:v>2.1061111529999999E-9</c:v>
                </c:pt>
                <c:pt idx="143493">
                  <c:v>4.825757366E-8</c:v>
                </c:pt>
                <c:pt idx="143494">
                  <c:v>3.2403980299999998E-9</c:v>
                </c:pt>
                <c:pt idx="143495">
                  <c:v>1.1972402980000001E-9</c:v>
                </c:pt>
                <c:pt idx="143496">
                  <c:v>2.3723021789999999E-10</c:v>
                </c:pt>
                <c:pt idx="143497">
                  <c:v>5.8951126339999996E-9</c:v>
                </c:pt>
                <c:pt idx="143498">
                  <c:v>8.9378164820000005E-11</c:v>
                </c:pt>
                <c:pt idx="143499">
                  <c:v>8.8069800899999998E-11</c:v>
                </c:pt>
                <c:pt idx="143500">
                  <c:v>8.2847476180000001E-11</c:v>
                </c:pt>
                <c:pt idx="143501">
                  <c:v>1.6372687620000001E-10</c:v>
                </c:pt>
                <c:pt idx="143502">
                  <c:v>7.2553787500000003E-11</c:v>
                </c:pt>
                <c:pt idx="143503">
                  <c:v>7.0945033949999996E-11</c:v>
                </c:pt>
                <c:pt idx="143504">
                  <c:v>1.0958787559999999E-10</c:v>
                </c:pt>
                <c:pt idx="143505">
                  <c:v>1.0724113479999999E-9</c:v>
                </c:pt>
                <c:pt idx="143506">
                  <c:v>3.6335410510000001E-10</c:v>
                </c:pt>
                <c:pt idx="143507">
                  <c:v>3.8635166599999998E-10</c:v>
                </c:pt>
                <c:pt idx="143508">
                  <c:v>1.1764282680000001E-10</c:v>
                </c:pt>
                <c:pt idx="143509">
                  <c:v>8.2930469129999997E-10</c:v>
                </c:pt>
                <c:pt idx="143510">
                  <c:v>5.1872298959999999E-10</c:v>
                </c:pt>
                <c:pt idx="143511">
                  <c:v>3.6931027359999999E-10</c:v>
                </c:pt>
                <c:pt idx="143512">
                  <c:v>5.4281810659999998E-10</c:v>
                </c:pt>
                <c:pt idx="143513">
                  <c:v>5.2322888299999999E-9</c:v>
                </c:pt>
                <c:pt idx="143514">
                  <c:v>1.3587420960000001E-9</c:v>
                </c:pt>
                <c:pt idx="143515">
                  <c:v>8.6211805320000002E-10</c:v>
                </c:pt>
                <c:pt idx="143516">
                  <c:v>6.4703244190000006E-11</c:v>
                </c:pt>
                <c:pt idx="143517">
                  <c:v>7.9429310320000001E-10</c:v>
                </c:pt>
                <c:pt idx="143518">
                  <c:v>1.334261549E-10</c:v>
                </c:pt>
                <c:pt idx="143519">
                  <c:v>9.2399716009999996E-11</c:v>
                </c:pt>
                <c:pt idx="143520">
                  <c:v>1.003669332E-10</c:v>
                </c:pt>
                <c:pt idx="143521">
                  <c:v>1.227611419E-9</c:v>
                </c:pt>
                <c:pt idx="143522">
                  <c:v>8.1384814080000005E-11</c:v>
                </c:pt>
                <c:pt idx="143523">
                  <c:v>5.3262809419999998E-11</c:v>
                </c:pt>
                <c:pt idx="143524">
                  <c:v>1.2030465409999999E-9</c:v>
                </c:pt>
                <c:pt idx="143525">
                  <c:v>1.979314078E-8</c:v>
                </c:pt>
                <c:pt idx="143526">
                  <c:v>2.1117625399999999E-9</c:v>
                </c:pt>
                <c:pt idx="143527">
                  <c:v>1.9015438060000001E-9</c:v>
                </c:pt>
                <c:pt idx="143528">
                  <c:v>5.6135014829999999E-10</c:v>
                </c:pt>
                <c:pt idx="143529">
                  <c:v>5.3672286100000001E-9</c:v>
                </c:pt>
                <c:pt idx="143530">
                  <c:v>1.259652498E-9</c:v>
                </c:pt>
                <c:pt idx="143531">
                  <c:v>1.3666627399999999E-9</c:v>
                </c:pt>
                <c:pt idx="143532">
                  <c:v>4.3892677400000002E-10</c:v>
                </c:pt>
                <c:pt idx="143533">
                  <c:v>2.1259637360000001E-8</c:v>
                </c:pt>
                <c:pt idx="143534">
                  <c:v>8.9067608539999996E-9</c:v>
                </c:pt>
                <c:pt idx="143535">
                  <c:v>1.1807266839999999E-8</c:v>
                </c:pt>
                <c:pt idx="143536">
                  <c:v>1.8382558640000001E-8</c:v>
                </c:pt>
                <c:pt idx="143537">
                  <c:v>1.0236658750000001E-7</c:v>
                </c:pt>
                <c:pt idx="143538">
                  <c:v>6.2529832669999997E-10</c:v>
                </c:pt>
                <c:pt idx="143539">
                  <c:v>6.1082580800000001E-10</c:v>
                </c:pt>
                <c:pt idx="143540">
                  <c:v>1.137935502E-9</c:v>
                </c:pt>
                <c:pt idx="143541">
                  <c:v>2.6496335049999999E-9</c:v>
                </c:pt>
                <c:pt idx="143542">
                  <c:v>1.8543722989999999E-10</c:v>
                </c:pt>
                <c:pt idx="143543">
                  <c:v>4.9609963800000003E-10</c:v>
                </c:pt>
                <c:pt idx="143544">
                  <c:v>3.7854244249999997E-9</c:v>
                </c:pt>
                <c:pt idx="143545">
                  <c:v>8.0062127110000006E-9</c:v>
                </c:pt>
                <c:pt idx="143546">
                  <c:v>2.0670730670000002E-9</c:v>
                </c:pt>
                <c:pt idx="143547">
                  <c:v>1.0744590120000001E-9</c:v>
                </c:pt>
                <c:pt idx="143548">
                  <c:v>3.6351068730000001E-11</c:v>
                </c:pt>
                <c:pt idx="143549">
                  <c:v>2.600142755E-10</c:v>
                </c:pt>
                <c:pt idx="143550">
                  <c:v>2.3483944840000002E-10</c:v>
                </c:pt>
                <c:pt idx="143551">
                  <c:v>1.7669374549999999E-10</c:v>
                </c:pt>
                <c:pt idx="143552">
                  <c:v>2.9410576290000001E-10</c:v>
                </c:pt>
                <c:pt idx="143553">
                  <c:v>6.6292484130000002E-10</c:v>
                </c:pt>
                <c:pt idx="143554">
                  <c:v>1.7267102639999999E-11</c:v>
                </c:pt>
                <c:pt idx="143555">
                  <c:v>3.7132117600000002E-10</c:v>
                </c:pt>
                <c:pt idx="143556">
                  <c:v>2.0332113660000002E-9</c:v>
                </c:pt>
                <c:pt idx="143557">
                  <c:v>4.2017495250000002E-9</c:v>
                </c:pt>
                <c:pt idx="143558">
                  <c:v>4.5752754260000002E-10</c:v>
                </c:pt>
                <c:pt idx="143559">
                  <c:v>8.0373049609999999E-11</c:v>
                </c:pt>
                <c:pt idx="143560">
                  <c:v>4.6967175720000001E-11</c:v>
                </c:pt>
                <c:pt idx="143561">
                  <c:v>3.7877621430000001E-10</c:v>
                </c:pt>
                <c:pt idx="143562">
                  <c:v>2.4046199739999999E-10</c:v>
                </c:pt>
                <c:pt idx="143563">
                  <c:v>3.2700673700000001E-10</c:v>
                </c:pt>
                <c:pt idx="143564">
                  <c:v>9.0194125880000001E-10</c:v>
                </c:pt>
                <c:pt idx="143565">
                  <c:v>4.1834927130000003E-9</c:v>
                </c:pt>
                <c:pt idx="143566">
                  <c:v>2.5068166959999998E-9</c:v>
                </c:pt>
                <c:pt idx="143567">
                  <c:v>9.9606105289999999E-10</c:v>
                </c:pt>
                <c:pt idx="143568">
                  <c:v>5.8625081999999997E-9</c:v>
                </c:pt>
                <c:pt idx="143569">
                  <c:v>6.4794030819999997E-9</c:v>
                </c:pt>
                <c:pt idx="143570">
                  <c:v>1.2598100159999999E-9</c:v>
                </c:pt>
                <c:pt idx="143571">
                  <c:v>6.0198855170000005E-10</c:v>
                </c:pt>
                <c:pt idx="143572">
                  <c:v>2.1692237870000002E-9</c:v>
                </c:pt>
                <c:pt idx="143573">
                  <c:v>2.5359294020000001E-9</c:v>
                </c:pt>
                <c:pt idx="143574">
                  <c:v>3.1622401720000001E-9</c:v>
                </c:pt>
                <c:pt idx="143575">
                  <c:v>1.7584932689999999E-9</c:v>
                </c:pt>
                <c:pt idx="143576">
                  <c:v>1.7000650240000002E-8</c:v>
                </c:pt>
                <c:pt idx="143577">
                  <c:v>3.7217772010000001E-8</c:v>
                </c:pt>
                <c:pt idx="143578">
                  <c:v>3.7551301179999999E-9</c:v>
                </c:pt>
                <c:pt idx="143579">
                  <c:v>4.3827161479999997E-9</c:v>
                </c:pt>
                <c:pt idx="143580">
                  <c:v>8.7125114940000005E-9</c:v>
                </c:pt>
                <c:pt idx="143581">
                  <c:v>9.9055061679999994E-9</c:v>
                </c:pt>
                <c:pt idx="143582">
                  <c:v>2.5216053830000001E-9</c:v>
                </c:pt>
                <c:pt idx="143583">
                  <c:v>1.0883294569999999E-9</c:v>
                </c:pt>
                <c:pt idx="143584">
                  <c:v>1.33158949E-8</c:v>
                </c:pt>
                <c:pt idx="143585">
                  <c:v>5.7494184469999998E-8</c:v>
                </c:pt>
                <c:pt idx="143586">
                  <c:v>1.644264287E-8</c:v>
                </c:pt>
                <c:pt idx="143587">
                  <c:v>1.667154911E-8</c:v>
                </c:pt>
                <c:pt idx="143588">
                  <c:v>5.9190627470000001E-8</c:v>
                </c:pt>
                <c:pt idx="143589">
                  <c:v>3.748103189E-8</c:v>
                </c:pt>
                <c:pt idx="143590">
                  <c:v>1.073446342E-9</c:v>
                </c:pt>
                <c:pt idx="143591">
                  <c:v>9.2513042099999994E-11</c:v>
                </c:pt>
                <c:pt idx="143592">
                  <c:v>9.339853774E-10</c:v>
                </c:pt>
                <c:pt idx="143593">
                  <c:v>2.2236821259999999E-9</c:v>
                </c:pt>
                <c:pt idx="143594">
                  <c:v>3.1166513880000002E-11</c:v>
                </c:pt>
                <c:pt idx="143595">
                  <c:v>2.7345540720000002E-10</c:v>
                </c:pt>
                <c:pt idx="143596">
                  <c:v>5.2741285350000003E-10</c:v>
                </c:pt>
                <c:pt idx="143597">
                  <c:v>8.787869393E-10</c:v>
                </c:pt>
                <c:pt idx="143598">
                  <c:v>2.4520017620000001E-10</c:v>
                </c:pt>
                <c:pt idx="143599">
                  <c:v>2.9351658730000002E-10</c:v>
                </c:pt>
                <c:pt idx="143600">
                  <c:v>3.5517510519999999E-10</c:v>
                </c:pt>
                <c:pt idx="143601">
                  <c:v>4.16520356E-10</c:v>
                </c:pt>
                <c:pt idx="143602">
                  <c:v>4.3409799279999998E-10</c:v>
                </c:pt>
                <c:pt idx="143603">
                  <c:v>3.192162086E-10</c:v>
                </c:pt>
                <c:pt idx="143604">
                  <c:v>3.9718092360000002E-10</c:v>
                </c:pt>
                <c:pt idx="143605">
                  <c:v>7.5275407170000003E-10</c:v>
                </c:pt>
                <c:pt idx="143606">
                  <c:v>3.2919505750000002E-10</c:v>
                </c:pt>
                <c:pt idx="143607">
                  <c:v>3.3765291809999999E-10</c:v>
                </c:pt>
                <c:pt idx="143608">
                  <c:v>3.03544405E-10</c:v>
                </c:pt>
                <c:pt idx="143609">
                  <c:v>1.9737273989999998E-9</c:v>
                </c:pt>
                <c:pt idx="143610">
                  <c:v>6.1948384890000005E-11</c:v>
                </c:pt>
                <c:pt idx="143611">
                  <c:v>6.1810628520000001E-10</c:v>
                </c:pt>
                <c:pt idx="143612">
                  <c:v>2.7873184220000001E-10</c:v>
                </c:pt>
                <c:pt idx="143613">
                  <c:v>8.1796268719999996E-10</c:v>
                </c:pt>
                <c:pt idx="143614">
                  <c:v>5.3567125729999997E-10</c:v>
                </c:pt>
                <c:pt idx="143615">
                  <c:v>1.9430365140000001E-9</c:v>
                </c:pt>
                <c:pt idx="143616">
                  <c:v>1.1475889199999999E-9</c:v>
                </c:pt>
                <c:pt idx="143617">
                  <c:v>3.7691268840000001E-13</c:v>
                </c:pt>
                <c:pt idx="143618">
                  <c:v>2.8573193170000001E-9</c:v>
                </c:pt>
                <c:pt idx="143619">
                  <c:v>3.6859947960000001E-9</c:v>
                </c:pt>
                <c:pt idx="143620">
                  <c:v>1.330172218E-9</c:v>
                </c:pt>
                <c:pt idx="143621">
                  <c:v>9.4559804250000004E-10</c:v>
                </c:pt>
                <c:pt idx="143622">
                  <c:v>7.0746336009999996E-9</c:v>
                </c:pt>
                <c:pt idx="143623">
                  <c:v>5.0660205490000003E-9</c:v>
                </c:pt>
                <c:pt idx="143624">
                  <c:v>1.51423714E-9</c:v>
                </c:pt>
                <c:pt idx="143625">
                  <c:v>1.175185039E-8</c:v>
                </c:pt>
                <c:pt idx="143626">
                  <c:v>2.386029692E-8</c:v>
                </c:pt>
                <c:pt idx="143627">
                  <c:v>2.4591494470000001E-8</c:v>
                </c:pt>
                <c:pt idx="143628">
                  <c:v>2.444016928E-7</c:v>
                </c:pt>
                <c:pt idx="143629">
                  <c:v>9.5089289319999996E-8</c:v>
                </c:pt>
                <c:pt idx="143630">
                  <c:v>9.3638946460000001E-9</c:v>
                </c:pt>
                <c:pt idx="143631">
                  <c:v>1.3530801060000001E-8</c:v>
                </c:pt>
                <c:pt idx="143632">
                  <c:v>7.0733946199999996E-9</c:v>
                </c:pt>
                <c:pt idx="143633">
                  <c:v>9.4217690160000004E-11</c:v>
                </c:pt>
                <c:pt idx="143634">
                  <c:v>3.2470990949999999E-9</c:v>
                </c:pt>
                <c:pt idx="143635">
                  <c:v>4.2640637709999996E-9</c:v>
                </c:pt>
                <c:pt idx="143636">
                  <c:v>5.7475350799999998E-9</c:v>
                </c:pt>
                <c:pt idx="143637">
                  <c:v>3.9664282329999997E-9</c:v>
                </c:pt>
                <c:pt idx="143638">
                  <c:v>2.8366130029999999E-9</c:v>
                </c:pt>
                <c:pt idx="143639">
                  <c:v>4.4127488980000002E-10</c:v>
                </c:pt>
                <c:pt idx="143640">
                  <c:v>2.7307262169999998E-9</c:v>
                </c:pt>
                <c:pt idx="143641">
                  <c:v>1.9003813449999999E-10</c:v>
                </c:pt>
                <c:pt idx="143642">
                  <c:v>6.6404108400000005E-10</c:v>
                </c:pt>
                <c:pt idx="143643">
                  <c:v>5.7739859770000003E-11</c:v>
                </c:pt>
                <c:pt idx="143644">
                  <c:v>5.8525882560000005E-10</c:v>
                </c:pt>
                <c:pt idx="143645">
                  <c:v>3.6006673929999999E-10</c:v>
                </c:pt>
                <c:pt idx="143646">
                  <c:v>1.810357898E-10</c:v>
                </c:pt>
                <c:pt idx="143647">
                  <c:v>1.6917993990000001E-10</c:v>
                </c:pt>
                <c:pt idx="143648">
                  <c:v>5.7772594110000002E-10</c:v>
                </c:pt>
                <c:pt idx="143649">
                  <c:v>2.5794849409999998E-10</c:v>
                </c:pt>
                <c:pt idx="143650">
                  <c:v>2.3729444880000002E-10</c:v>
                </c:pt>
                <c:pt idx="143651">
                  <c:v>2.6308556010000002E-10</c:v>
                </c:pt>
                <c:pt idx="143652">
                  <c:v>2.131120926E-10</c:v>
                </c:pt>
                <c:pt idx="143653">
                  <c:v>2.4338235499999999E-10</c:v>
                </c:pt>
                <c:pt idx="143654">
                  <c:v>1.9150761890000001E-10</c:v>
                </c:pt>
                <c:pt idx="143655">
                  <c:v>7.4588659989999994E-11</c:v>
                </c:pt>
                <c:pt idx="143656">
                  <c:v>1.349163467E-10</c:v>
                </c:pt>
                <c:pt idx="143657">
                  <c:v>2.82030037E-10</c:v>
                </c:pt>
                <c:pt idx="143658">
                  <c:v>1.125229089E-10</c:v>
                </c:pt>
                <c:pt idx="143659">
                  <c:v>1.065070893E-9</c:v>
                </c:pt>
                <c:pt idx="143660">
                  <c:v>1.218842117E-8</c:v>
                </c:pt>
                <c:pt idx="143661">
                  <c:v>1.8804104469999998E-9</c:v>
                </c:pt>
                <c:pt idx="143662">
                  <c:v>1.267564021E-10</c:v>
                </c:pt>
                <c:pt idx="143663">
                  <c:v>1.0146326460000001E-9</c:v>
                </c:pt>
                <c:pt idx="143664">
                  <c:v>5.1627770679999999E-9</c:v>
                </c:pt>
                <c:pt idx="143665">
                  <c:v>4.4378859210000002E-10</c:v>
                </c:pt>
                <c:pt idx="143666">
                  <c:v>1.7313887980000001E-9</c:v>
                </c:pt>
                <c:pt idx="143667">
                  <c:v>5.59610544E-9</c:v>
                </c:pt>
                <c:pt idx="143668">
                  <c:v>1.4074475929999999E-7</c:v>
                </c:pt>
                <c:pt idx="143669">
                  <c:v>3.2417838070000001E-8</c:v>
                </c:pt>
                <c:pt idx="143670">
                  <c:v>4.6390352209999997E-9</c:v>
                </c:pt>
                <c:pt idx="143671">
                  <c:v>1.484506436E-8</c:v>
                </c:pt>
                <c:pt idx="143672">
                  <c:v>7.0653064430000006E-8</c:v>
                </c:pt>
                <c:pt idx="143673">
                  <c:v>2.4110945730000001E-9</c:v>
                </c:pt>
                <c:pt idx="143674">
                  <c:v>3.055655669E-9</c:v>
                </c:pt>
                <c:pt idx="143675">
                  <c:v>5.4021819100000001E-9</c:v>
                </c:pt>
                <c:pt idx="143676">
                  <c:v>2.6158890209999999E-8</c:v>
                </c:pt>
                <c:pt idx="143677">
                  <c:v>7.5187390279999998E-9</c:v>
                </c:pt>
                <c:pt idx="143678">
                  <c:v>1.001668173E-8</c:v>
                </c:pt>
                <c:pt idx="143679">
                  <c:v>8.7223502750000007E-9</c:v>
                </c:pt>
                <c:pt idx="143680">
                  <c:v>1.340033583E-7</c:v>
                </c:pt>
                <c:pt idx="143681">
                  <c:v>7.217464199E-9</c:v>
                </c:pt>
                <c:pt idx="143682">
                  <c:v>1.1372306200000001E-9</c:v>
                </c:pt>
                <c:pt idx="143683">
                  <c:v>2.9383824279999999E-9</c:v>
                </c:pt>
                <c:pt idx="143684">
                  <c:v>1.939654928E-9</c:v>
                </c:pt>
                <c:pt idx="143685">
                  <c:v>5.2639567159999996E-10</c:v>
                </c:pt>
                <c:pt idx="143686">
                  <c:v>1.071991895E-9</c:v>
                </c:pt>
                <c:pt idx="143687">
                  <c:v>9.9845874809999994E-10</c:v>
                </c:pt>
                <c:pt idx="143688">
                  <c:v>8.2548352970000001E-9</c:v>
                </c:pt>
                <c:pt idx="143689">
                  <c:v>6.2483020740000001E-10</c:v>
                </c:pt>
                <c:pt idx="143690">
                  <c:v>2.9125454179999998E-10</c:v>
                </c:pt>
                <c:pt idx="143691">
                  <c:v>8.4228655539999999E-10</c:v>
                </c:pt>
                <c:pt idx="143692">
                  <c:v>1.582108421E-9</c:v>
                </c:pt>
                <c:pt idx="143693">
                  <c:v>2.297713069E-10</c:v>
                </c:pt>
                <c:pt idx="143694">
                  <c:v>1.5987040690000001E-10</c:v>
                </c:pt>
                <c:pt idx="143695">
                  <c:v>1.1838690319999999E-10</c:v>
                </c:pt>
                <c:pt idx="143696">
                  <c:v>1.0085431550000001E-10</c:v>
                </c:pt>
                <c:pt idx="143697">
                  <c:v>8.8764481270000005E-11</c:v>
                </c:pt>
                <c:pt idx="143698">
                  <c:v>9.0548644909999996E-11</c:v>
                </c:pt>
                <c:pt idx="143699">
                  <c:v>8.3832884029999999E-11</c:v>
                </c:pt>
                <c:pt idx="143700">
                  <c:v>3.2006141299999999E-10</c:v>
                </c:pt>
                <c:pt idx="143701">
                  <c:v>1.863730831E-11</c:v>
                </c:pt>
                <c:pt idx="143702">
                  <c:v>1.7665364050000001E-10</c:v>
                </c:pt>
                <c:pt idx="143703">
                  <c:v>2.538515647E-10</c:v>
                </c:pt>
                <c:pt idx="143704">
                  <c:v>2.6133458910000001E-11</c:v>
                </c:pt>
                <c:pt idx="143705">
                  <c:v>6.8606335129999996E-11</c:v>
                </c:pt>
                <c:pt idx="143706">
                  <c:v>3.5021960400000001E-10</c:v>
                </c:pt>
                <c:pt idx="143707">
                  <c:v>3.4215290020000002E-10</c:v>
                </c:pt>
                <c:pt idx="143708">
                  <c:v>4.921168651E-9</c:v>
                </c:pt>
                <c:pt idx="143709">
                  <c:v>8.0458045570000003E-11</c:v>
                </c:pt>
                <c:pt idx="143710">
                  <c:v>7.8895514979999997E-10</c:v>
                </c:pt>
                <c:pt idx="143711">
                  <c:v>2.4960470059999998E-9</c:v>
                </c:pt>
                <c:pt idx="143712">
                  <c:v>2.8709008579999999E-8</c:v>
                </c:pt>
                <c:pt idx="143713">
                  <c:v>1.7100729340000001E-9</c:v>
                </c:pt>
                <c:pt idx="143714">
                  <c:v>1.3612185819999999E-9</c:v>
                </c:pt>
                <c:pt idx="143715">
                  <c:v>9.3791305890000003E-10</c:v>
                </c:pt>
                <c:pt idx="143716">
                  <c:v>4.7407660250000003E-9</c:v>
                </c:pt>
                <c:pt idx="143717">
                  <c:v>1.8381941639999999E-9</c:v>
                </c:pt>
                <c:pt idx="143718">
                  <c:v>2.3769033610000002E-9</c:v>
                </c:pt>
                <c:pt idx="143719">
                  <c:v>1.2127510470000001E-9</c:v>
                </c:pt>
                <c:pt idx="143720">
                  <c:v>4.4335041840000002E-7</c:v>
                </c:pt>
                <c:pt idx="143721">
                  <c:v>3.417615462E-9</c:v>
                </c:pt>
                <c:pt idx="143722">
                  <c:v>1.4244821999999999E-9</c:v>
                </c:pt>
                <c:pt idx="143723">
                  <c:v>4.6137161009999998E-9</c:v>
                </c:pt>
                <c:pt idx="143724">
                  <c:v>2.3264124489999999E-8</c:v>
                </c:pt>
                <c:pt idx="143725">
                  <c:v>7.5378842810000002E-10</c:v>
                </c:pt>
                <c:pt idx="143726">
                  <c:v>9.0533293009999997E-10</c:v>
                </c:pt>
                <c:pt idx="143727">
                  <c:v>1.341348322E-9</c:v>
                </c:pt>
                <c:pt idx="143728">
                  <c:v>4.8731497659999997E-9</c:v>
                </c:pt>
                <c:pt idx="143729">
                  <c:v>4.3897055830000001E-10</c:v>
                </c:pt>
                <c:pt idx="143730">
                  <c:v>4.590608916E-10</c:v>
                </c:pt>
                <c:pt idx="143731">
                  <c:v>6.9641150900000004E-10</c:v>
                </c:pt>
                <c:pt idx="143732">
                  <c:v>6.6319602699999997E-9</c:v>
                </c:pt>
                <c:pt idx="143733">
                  <c:v>2.564392514E-10</c:v>
                </c:pt>
                <c:pt idx="143734">
                  <c:v>1.691811541E-10</c:v>
                </c:pt>
                <c:pt idx="143735">
                  <c:v>8.7108804279999996E-11</c:v>
                </c:pt>
                <c:pt idx="143736">
                  <c:v>7.9646637629999997E-10</c:v>
                </c:pt>
                <c:pt idx="143737">
                  <c:v>3.5567748639999998E-11</c:v>
                </c:pt>
                <c:pt idx="143738">
                  <c:v>1.818887646E-11</c:v>
                </c:pt>
                <c:pt idx="143739">
                  <c:v>4.9808055930000002E-12</c:v>
                </c:pt>
                <c:pt idx="143740">
                  <c:v>1.618042297E-10</c:v>
                </c:pt>
                <c:pt idx="143741">
                  <c:v>1.6547862520000001E-12</c:v>
                </c:pt>
                <c:pt idx="143742">
                  <c:v>4.0382678860000004E-12</c:v>
                </c:pt>
                <c:pt idx="143743">
                  <c:v>7.8806219390000003E-12</c:v>
                </c:pt>
                <c:pt idx="143744">
                  <c:v>3.4187711209999998E-10</c:v>
                </c:pt>
                <c:pt idx="143745">
                  <c:v>5.5231063850000003E-12</c:v>
                </c:pt>
                <c:pt idx="143746">
                  <c:v>3.223154723E-12</c:v>
                </c:pt>
                <c:pt idx="143747">
                  <c:v>1.0408806039999999E-12</c:v>
                </c:pt>
                <c:pt idx="143748">
                  <c:v>8.0591287539999996E-15</c:v>
                </c:pt>
                <c:pt idx="143749">
                  <c:v>1.7392261479999999E-12</c:v>
                </c:pt>
                <c:pt idx="143750">
                  <c:v>7.5613564869999992E-12</c:v>
                </c:pt>
                <c:pt idx="143751">
                  <c:v>1.763411538E-11</c:v>
                </c:pt>
                <c:pt idx="143752">
                  <c:v>4.3328541300000002E-10</c:v>
                </c:pt>
                <c:pt idx="143753">
                  <c:v>8.6693184139999998E-11</c:v>
                </c:pt>
                <c:pt idx="143754">
                  <c:v>1.094507515E-10</c:v>
                </c:pt>
                <c:pt idx="143755">
                  <c:v>1.544220746E-10</c:v>
                </c:pt>
                <c:pt idx="143756">
                  <c:v>5.0112832009999996E-9</c:v>
                </c:pt>
                <c:pt idx="143757">
                  <c:v>4.1516723340000001E-10</c:v>
                </c:pt>
                <c:pt idx="143758">
                  <c:v>3.4840110389999999E-10</c:v>
                </c:pt>
                <c:pt idx="143759">
                  <c:v>7.6079861709999995E-10</c:v>
                </c:pt>
                <c:pt idx="143760">
                  <c:v>1.5345948560000001E-7</c:v>
                </c:pt>
                <c:pt idx="143761">
                  <c:v>3.1345702659999998E-9</c:v>
                </c:pt>
                <c:pt idx="143762">
                  <c:v>2.4169969709999999E-9</c:v>
                </c:pt>
                <c:pt idx="143763">
                  <c:v>3.0871273149999999E-10</c:v>
                </c:pt>
                <c:pt idx="143764">
                  <c:v>1.5521537940000001E-7</c:v>
                </c:pt>
                <c:pt idx="143765">
                  <c:v>5.0134813860000004E-10</c:v>
                </c:pt>
                <c:pt idx="143766">
                  <c:v>9.3081504849999995E-10</c:v>
                </c:pt>
                <c:pt idx="143767">
                  <c:v>4.9828921439999995E-10</c:v>
                </c:pt>
                <c:pt idx="143768">
                  <c:v>2.5312616630000001E-8</c:v>
                </c:pt>
                <c:pt idx="143769">
                  <c:v>6.6659814769999999E-10</c:v>
                </c:pt>
                <c:pt idx="143770">
                  <c:v>7.7161915109999999E-10</c:v>
                </c:pt>
                <c:pt idx="143771">
                  <c:v>1.662919291E-9</c:v>
                </c:pt>
                <c:pt idx="143772">
                  <c:v>3.8540153200000002E-8</c:v>
                </c:pt>
                <c:pt idx="143773">
                  <c:v>2.0417233950000002E-9</c:v>
                </c:pt>
                <c:pt idx="143774">
                  <c:v>1.0026191330000001E-9</c:v>
                </c:pt>
                <c:pt idx="143775">
                  <c:v>3.965205475E-10</c:v>
                </c:pt>
                <c:pt idx="143776">
                  <c:v>7.4857320619999999E-9</c:v>
                </c:pt>
                <c:pt idx="143777">
                  <c:v>9.0249423620000001E-10</c:v>
                </c:pt>
                <c:pt idx="143778">
                  <c:v>4.488987775E-10</c:v>
                </c:pt>
                <c:pt idx="143779">
                  <c:v>4.6770559099999997E-10</c:v>
                </c:pt>
                <c:pt idx="143780">
                  <c:v>1.6255717700000001E-8</c:v>
                </c:pt>
                <c:pt idx="143781">
                  <c:v>1.011958744E-9</c:v>
                </c:pt>
                <c:pt idx="143782">
                  <c:v>6.1995648520000002E-10</c:v>
                </c:pt>
                <c:pt idx="143783">
                  <c:v>8.5681323999999997E-11</c:v>
                </c:pt>
                <c:pt idx="143784">
                  <c:v>1.601766425E-9</c:v>
                </c:pt>
                <c:pt idx="143785">
                  <c:v>6.3835672500000002E-11</c:v>
                </c:pt>
                <c:pt idx="143786">
                  <c:v>5.6911470420000002E-11</c:v>
                </c:pt>
                <c:pt idx="143787">
                  <c:v>6.0961558799999997E-11</c:v>
                </c:pt>
                <c:pt idx="143788">
                  <c:v>4.2997631630000002E-10</c:v>
                </c:pt>
                <c:pt idx="143789">
                  <c:v>5.3837245520000001E-11</c:v>
                </c:pt>
                <c:pt idx="143790">
                  <c:v>5.6873148499999998E-11</c:v>
                </c:pt>
                <c:pt idx="143791">
                  <c:v>1.013767574E-10</c:v>
                </c:pt>
                <c:pt idx="143792">
                  <c:v>4.8524050739999997E-9</c:v>
                </c:pt>
                <c:pt idx="143793">
                  <c:v>4.4327601850000001E-11</c:v>
                </c:pt>
                <c:pt idx="143794">
                  <c:v>5.8369241220000002E-11</c:v>
                </c:pt>
                <c:pt idx="143795">
                  <c:v>1.057410648E-10</c:v>
                </c:pt>
                <c:pt idx="143796">
                  <c:v>3.4022978420000002E-10</c:v>
                </c:pt>
                <c:pt idx="143797">
                  <c:v>7.9873865449999998E-11</c:v>
                </c:pt>
                <c:pt idx="143798">
                  <c:v>1.341140114E-10</c:v>
                </c:pt>
                <c:pt idx="143799">
                  <c:v>2.0462028499999999E-10</c:v>
                </c:pt>
                <c:pt idx="143800">
                  <c:v>1.1997852630000001E-9</c:v>
                </c:pt>
                <c:pt idx="143801">
                  <c:v>1.221245904E-9</c:v>
                </c:pt>
                <c:pt idx="143802">
                  <c:v>7.6451362489999996E-10</c:v>
                </c:pt>
                <c:pt idx="143803">
                  <c:v>9.8552729179999995E-10</c:v>
                </c:pt>
                <c:pt idx="143804">
                  <c:v>4.1883385039999998E-8</c:v>
                </c:pt>
                <c:pt idx="143805">
                  <c:v>4.6043875989999999E-10</c:v>
                </c:pt>
                <c:pt idx="143806">
                  <c:v>1.498834656E-9</c:v>
                </c:pt>
                <c:pt idx="143807">
                  <c:v>2.2235912229999999E-9</c:v>
                </c:pt>
                <c:pt idx="143808">
                  <c:v>4.7488720650000004E-9</c:v>
                </c:pt>
                <c:pt idx="143809">
                  <c:v>1.220324417E-9</c:v>
                </c:pt>
                <c:pt idx="143810">
                  <c:v>2.466216254E-9</c:v>
                </c:pt>
                <c:pt idx="143811">
                  <c:v>1.198125941E-8</c:v>
                </c:pt>
                <c:pt idx="143812">
                  <c:v>1.470596247E-7</c:v>
                </c:pt>
                <c:pt idx="143813">
                  <c:v>1.5394098969999999E-8</c:v>
                </c:pt>
                <c:pt idx="143814">
                  <c:v>5.3160399580000001E-9</c:v>
                </c:pt>
                <c:pt idx="143815">
                  <c:v>5.0991160109999996E-9</c:v>
                </c:pt>
                <c:pt idx="143816">
                  <c:v>2.0319712650000001E-8</c:v>
                </c:pt>
                <c:pt idx="143817">
                  <c:v>2.1799750240000001E-9</c:v>
                </c:pt>
                <c:pt idx="143818">
                  <c:v>6.8753106970000001E-10</c:v>
                </c:pt>
                <c:pt idx="143819">
                  <c:v>1.055833779E-9</c:v>
                </c:pt>
                <c:pt idx="143820">
                  <c:v>8.4117113140000005E-9</c:v>
                </c:pt>
                <c:pt idx="143821">
                  <c:v>2.8411483940000001E-9</c:v>
                </c:pt>
                <c:pt idx="143822">
                  <c:v>1.6740995760000001E-9</c:v>
                </c:pt>
                <c:pt idx="143823">
                  <c:v>6.23126657E-9</c:v>
                </c:pt>
                <c:pt idx="143824">
                  <c:v>3.3226409249999998E-8</c:v>
                </c:pt>
                <c:pt idx="143825">
                  <c:v>1.0009240480000001E-9</c:v>
                </c:pt>
                <c:pt idx="143826">
                  <c:v>2.4081199869999999E-10</c:v>
                </c:pt>
                <c:pt idx="143827">
                  <c:v>6.1528607140000005E-11</c:v>
                </c:pt>
                <c:pt idx="143828">
                  <c:v>8.7778438180000003E-10</c:v>
                </c:pt>
                <c:pt idx="143829">
                  <c:v>2.1674107010000001E-10</c:v>
                </c:pt>
                <c:pt idx="143830">
                  <c:v>3.3044445219999998E-10</c:v>
                </c:pt>
                <c:pt idx="143831">
                  <c:v>9.3453327099999991E-10</c:v>
                </c:pt>
                <c:pt idx="143832">
                  <c:v>5.174668709E-9</c:v>
                </c:pt>
                <c:pt idx="143833">
                  <c:v>2.9713676079999999E-9</c:v>
                </c:pt>
                <c:pt idx="143834">
                  <c:v>1.2192222150000001E-9</c:v>
                </c:pt>
                <c:pt idx="143835">
                  <c:v>1.7096768E-9</c:v>
                </c:pt>
                <c:pt idx="143836">
                  <c:v>6.428968334E-9</c:v>
                </c:pt>
                <c:pt idx="143837">
                  <c:v>1.072570093E-9</c:v>
                </c:pt>
                <c:pt idx="143838">
                  <c:v>7.7070676770000001E-10</c:v>
                </c:pt>
                <c:pt idx="143839">
                  <c:v>7.5124061969999995E-10</c:v>
                </c:pt>
                <c:pt idx="143840">
                  <c:v>5.198645892E-10</c:v>
                </c:pt>
                <c:pt idx="143841">
                  <c:v>1.422070528E-9</c:v>
                </c:pt>
                <c:pt idx="143842">
                  <c:v>2.8438571969999999E-10</c:v>
                </c:pt>
                <c:pt idx="143843">
                  <c:v>1.148101685E-9</c:v>
                </c:pt>
                <c:pt idx="143844">
                  <c:v>1.213377471E-9</c:v>
                </c:pt>
                <c:pt idx="143845">
                  <c:v>6.7128853090000004E-10</c:v>
                </c:pt>
                <c:pt idx="143846">
                  <c:v>5.0802439809999997E-10</c:v>
                </c:pt>
                <c:pt idx="143847">
                  <c:v>3.9328893549999998E-10</c:v>
                </c:pt>
                <c:pt idx="143848">
                  <c:v>1.4340581970000001E-10</c:v>
                </c:pt>
                <c:pt idx="143849">
                  <c:v>4.7208480469999998E-10</c:v>
                </c:pt>
                <c:pt idx="143850">
                  <c:v>7.3227278050000005E-10</c:v>
                </c:pt>
                <c:pt idx="143851">
                  <c:v>2.7601666940000001E-9</c:v>
                </c:pt>
                <c:pt idx="143852">
                  <c:v>1.4079305840000001E-8</c:v>
                </c:pt>
                <c:pt idx="143853">
                  <c:v>1.0792140849999999E-8</c:v>
                </c:pt>
                <c:pt idx="143854">
                  <c:v>1.149415602E-8</c:v>
                </c:pt>
                <c:pt idx="143855">
                  <c:v>2.1242794139999999E-8</c:v>
                </c:pt>
                <c:pt idx="143856">
                  <c:v>6.6250433290000004E-8</c:v>
                </c:pt>
                <c:pt idx="143857">
                  <c:v>8.3566045419999997E-10</c:v>
                </c:pt>
                <c:pt idx="143858">
                  <c:v>3.6335192930000001E-9</c:v>
                </c:pt>
                <c:pt idx="143859">
                  <c:v>4.7862965260000002E-10</c:v>
                </c:pt>
                <c:pt idx="143860">
                  <c:v>5.707946123E-9</c:v>
                </c:pt>
                <c:pt idx="143861">
                  <c:v>3.424608513E-9</c:v>
                </c:pt>
                <c:pt idx="143862">
                  <c:v>3.955886693E-9</c:v>
                </c:pt>
                <c:pt idx="143863">
                  <c:v>8.4248176170000004E-10</c:v>
                </c:pt>
                <c:pt idx="143864">
                  <c:v>5.4323420929999999E-9</c:v>
                </c:pt>
                <c:pt idx="143865">
                  <c:v>2.7307005080000002E-9</c:v>
                </c:pt>
                <c:pt idx="143866">
                  <c:v>4.1003765600000002E-9</c:v>
                </c:pt>
                <c:pt idx="143867">
                  <c:v>4.8224860249999999E-9</c:v>
                </c:pt>
                <c:pt idx="143868">
                  <c:v>3.8619525499999999E-9</c:v>
                </c:pt>
                <c:pt idx="143869">
                  <c:v>3.4617623399999999E-9</c:v>
                </c:pt>
                <c:pt idx="143870">
                  <c:v>1.3799904280000001E-9</c:v>
                </c:pt>
                <c:pt idx="143871">
                  <c:v>1.955127624E-9</c:v>
                </c:pt>
                <c:pt idx="143872">
                  <c:v>4.7731930959999997E-9</c:v>
                </c:pt>
                <c:pt idx="143873">
                  <c:v>1.392075734E-9</c:v>
                </c:pt>
                <c:pt idx="143874">
                  <c:v>3.8369296549999999E-10</c:v>
                </c:pt>
                <c:pt idx="143875">
                  <c:v>1.230117207E-9</c:v>
                </c:pt>
                <c:pt idx="143876">
                  <c:v>8.3283230829999997E-9</c:v>
                </c:pt>
                <c:pt idx="143877">
                  <c:v>2.466061985E-10</c:v>
                </c:pt>
                <c:pt idx="143878">
                  <c:v>6.3995530830000004E-10</c:v>
                </c:pt>
                <c:pt idx="143879">
                  <c:v>3.6658516870000002E-10</c:v>
                </c:pt>
                <c:pt idx="143880">
                  <c:v>2.8530309249999999E-9</c:v>
                </c:pt>
                <c:pt idx="143881">
                  <c:v>3.2963653480000001E-10</c:v>
                </c:pt>
                <c:pt idx="143882">
                  <c:v>2.2085318669999998E-9</c:v>
                </c:pt>
                <c:pt idx="143883">
                  <c:v>1.627034172E-9</c:v>
                </c:pt>
                <c:pt idx="143884">
                  <c:v>1.031123062E-10</c:v>
                </c:pt>
                <c:pt idx="143885">
                  <c:v>2.6291725409999998E-9</c:v>
                </c:pt>
                <c:pt idx="143886">
                  <c:v>3.4296938379999998E-9</c:v>
                </c:pt>
                <c:pt idx="143887">
                  <c:v>7.5702388750000004E-10</c:v>
                </c:pt>
                <c:pt idx="143888">
                  <c:v>1.025856444E-10</c:v>
                </c:pt>
                <c:pt idx="143889">
                  <c:v>3.671615353E-9</c:v>
                </c:pt>
                <c:pt idx="143890">
                  <c:v>2.9578746899999998E-9</c:v>
                </c:pt>
                <c:pt idx="143891">
                  <c:v>9.1521895449999999E-10</c:v>
                </c:pt>
                <c:pt idx="143892">
                  <c:v>2.002538675E-9</c:v>
                </c:pt>
                <c:pt idx="143893">
                  <c:v>4.5269365670000003E-9</c:v>
                </c:pt>
                <c:pt idx="143894">
                  <c:v>2.009833934E-9</c:v>
                </c:pt>
                <c:pt idx="143895">
                  <c:v>1.1404460150000001E-9</c:v>
                </c:pt>
                <c:pt idx="143896">
                  <c:v>5.4843732310000004E-10</c:v>
                </c:pt>
                <c:pt idx="143897">
                  <c:v>7.4802962919999998E-10</c:v>
                </c:pt>
                <c:pt idx="143898">
                  <c:v>1.458242396E-10</c:v>
                </c:pt>
                <c:pt idx="143899">
                  <c:v>1.756855111E-10</c:v>
                </c:pt>
                <c:pt idx="143900">
                  <c:v>1.17860295E-9</c:v>
                </c:pt>
                <c:pt idx="143901">
                  <c:v>1.4569713459999999E-10</c:v>
                </c:pt>
                <c:pt idx="143902">
                  <c:v>2.1746146539999999E-10</c:v>
                </c:pt>
                <c:pt idx="143903">
                  <c:v>2.036195387E-9</c:v>
                </c:pt>
                <c:pt idx="143904">
                  <c:v>1.8316341320000001E-9</c:v>
                </c:pt>
                <c:pt idx="143905">
                  <c:v>1.8826080390000002E-9</c:v>
                </c:pt>
                <c:pt idx="143906">
                  <c:v>3.943402687E-9</c:v>
                </c:pt>
                <c:pt idx="143907">
                  <c:v>5.0743000010000003E-9</c:v>
                </c:pt>
                <c:pt idx="143908">
                  <c:v>2.6986938109999999E-9</c:v>
                </c:pt>
                <c:pt idx="143909">
                  <c:v>9.805701624999999E-10</c:v>
                </c:pt>
                <c:pt idx="143910">
                  <c:v>3.1382037860000001E-9</c:v>
                </c:pt>
                <c:pt idx="143911">
                  <c:v>9.9147295780000009E-10</c:v>
                </c:pt>
                <c:pt idx="143912">
                  <c:v>6.2799624750000004E-11</c:v>
                </c:pt>
                <c:pt idx="143913">
                  <c:v>3.2966717569999999E-9</c:v>
                </c:pt>
                <c:pt idx="143914">
                  <c:v>6.1510934E-9</c:v>
                </c:pt>
                <c:pt idx="143915">
                  <c:v>1.7820091590000001E-8</c:v>
                </c:pt>
                <c:pt idx="143916">
                  <c:v>1.2316722319999999E-8</c:v>
                </c:pt>
                <c:pt idx="143917">
                  <c:v>2.3524290940000001E-11</c:v>
                </c:pt>
                <c:pt idx="143918">
                  <c:v>7.3088726559999997E-10</c:v>
                </c:pt>
                <c:pt idx="143919">
                  <c:v>4.9545102149999999E-10</c:v>
                </c:pt>
                <c:pt idx="143920">
                  <c:v>8.1899199080000003E-10</c:v>
                </c:pt>
                <c:pt idx="143921">
                  <c:v>7.6409136409999996E-10</c:v>
                </c:pt>
                <c:pt idx="143922">
                  <c:v>3.7628089039999999E-10</c:v>
                </c:pt>
                <c:pt idx="143923">
                  <c:v>1.1525360490000001E-9</c:v>
                </c:pt>
                <c:pt idx="143924">
                  <c:v>5.9568778659999999E-9</c:v>
                </c:pt>
                <c:pt idx="143925">
                  <c:v>2.2216894100000001E-9</c:v>
                </c:pt>
                <c:pt idx="143926">
                  <c:v>4.0105723490000003E-9</c:v>
                </c:pt>
                <c:pt idx="143927">
                  <c:v>4.4705982499999999E-8</c:v>
                </c:pt>
                <c:pt idx="143928">
                  <c:v>1.021050791E-8</c:v>
                </c:pt>
                <c:pt idx="143929">
                  <c:v>1.4647683329999999E-9</c:v>
                </c:pt>
                <c:pt idx="143930">
                  <c:v>1.3432648129999999E-9</c:v>
                </c:pt>
                <c:pt idx="143931">
                  <c:v>9.8585147309999996E-9</c:v>
                </c:pt>
                <c:pt idx="143932">
                  <c:v>1.7919517190000001E-9</c:v>
                </c:pt>
                <c:pt idx="143933">
                  <c:v>1.6760270550000001E-9</c:v>
                </c:pt>
                <c:pt idx="143934">
                  <c:v>6.9577497040000004E-9</c:v>
                </c:pt>
                <c:pt idx="143935">
                  <c:v>1.067545398E-7</c:v>
                </c:pt>
                <c:pt idx="143936">
                  <c:v>5.1058293719999999E-8</c:v>
                </c:pt>
                <c:pt idx="143937">
                  <c:v>6.3081648989999996E-9</c:v>
                </c:pt>
                <c:pt idx="143938">
                  <c:v>6.4891286369999996E-9</c:v>
                </c:pt>
                <c:pt idx="143939">
                  <c:v>2.1521993630000002E-8</c:v>
                </c:pt>
                <c:pt idx="143940">
                  <c:v>2.9521864899999998E-10</c:v>
                </c:pt>
                <c:pt idx="143941">
                  <c:v>3.35096848E-10</c:v>
                </c:pt>
                <c:pt idx="143942">
                  <c:v>9.3921994110000001E-10</c:v>
                </c:pt>
                <c:pt idx="143943">
                  <c:v>2.765226006E-9</c:v>
                </c:pt>
                <c:pt idx="143944">
                  <c:v>9.0827738490000002E-11</c:v>
                </c:pt>
                <c:pt idx="143945">
                  <c:v>7.2791949159999996E-10</c:v>
                </c:pt>
                <c:pt idx="143946">
                  <c:v>5.7152170209999995E-10</c:v>
                </c:pt>
                <c:pt idx="143947">
                  <c:v>2.7402100679999998E-9</c:v>
                </c:pt>
                <c:pt idx="143948">
                  <c:v>2.9756630039999998E-10</c:v>
                </c:pt>
                <c:pt idx="143949">
                  <c:v>1.385655129E-9</c:v>
                </c:pt>
                <c:pt idx="143950">
                  <c:v>5.5510334729999998E-10</c:v>
                </c:pt>
                <c:pt idx="143951">
                  <c:v>1.9276169710000001E-9</c:v>
                </c:pt>
                <c:pt idx="143952">
                  <c:v>2.9216756260000002E-10</c:v>
                </c:pt>
                <c:pt idx="143953">
                  <c:v>1.0752958220000001E-9</c:v>
                </c:pt>
                <c:pt idx="143954">
                  <c:v>1.112842058E-11</c:v>
                </c:pt>
                <c:pt idx="143955">
                  <c:v>1.869683383E-8</c:v>
                </c:pt>
                <c:pt idx="143956">
                  <c:v>4.0315404919999997E-9</c:v>
                </c:pt>
                <c:pt idx="143957">
                  <c:v>2.7334007680000001E-9</c:v>
                </c:pt>
                <c:pt idx="143958">
                  <c:v>1.5761812729999999E-9</c:v>
                </c:pt>
                <c:pt idx="143959">
                  <c:v>4.4737790730000001E-9</c:v>
                </c:pt>
                <c:pt idx="143960">
                  <c:v>5.351474643E-10</c:v>
                </c:pt>
                <c:pt idx="143961">
                  <c:v>1.1793741389999999E-10</c:v>
                </c:pt>
                <c:pt idx="143962">
                  <c:v>2.1940431699999999E-10</c:v>
                </c:pt>
                <c:pt idx="143963">
                  <c:v>4.3621908979999998E-10</c:v>
                </c:pt>
                <c:pt idx="143964">
                  <c:v>7.0878733889999995E-10</c:v>
                </c:pt>
                <c:pt idx="143965">
                  <c:v>1.4134890939999999E-9</c:v>
                </c:pt>
                <c:pt idx="143966">
                  <c:v>6.581202367E-10</c:v>
                </c:pt>
                <c:pt idx="143967">
                  <c:v>3.9770640230000002E-8</c:v>
                </c:pt>
                <c:pt idx="143968">
                  <c:v>4.4606854969999996E-9</c:v>
                </c:pt>
                <c:pt idx="143969">
                  <c:v>3.3040088030000001E-9</c:v>
                </c:pt>
                <c:pt idx="143970">
                  <c:v>7.0507675589999998E-9</c:v>
                </c:pt>
                <c:pt idx="143971">
                  <c:v>7.2326664660000002E-10</c:v>
                </c:pt>
                <c:pt idx="143972">
                  <c:v>4.2896534939999998E-10</c:v>
                </c:pt>
                <c:pt idx="143973">
                  <c:v>4.6799259319999997E-9</c:v>
                </c:pt>
                <c:pt idx="143974">
                  <c:v>5.1353229090000002E-9</c:v>
                </c:pt>
                <c:pt idx="143975">
                  <c:v>1.8770195930000001E-8</c:v>
                </c:pt>
                <c:pt idx="143976">
                  <c:v>1.670507646E-9</c:v>
                </c:pt>
                <c:pt idx="143977">
                  <c:v>7.4227325030000001E-9</c:v>
                </c:pt>
                <c:pt idx="143978">
                  <c:v>1.7014589460000001E-8</c:v>
                </c:pt>
                <c:pt idx="143979">
                  <c:v>6.4042981599999994E-8</c:v>
                </c:pt>
                <c:pt idx="143980">
                  <c:v>9.8248102160000001E-9</c:v>
                </c:pt>
                <c:pt idx="143981">
                  <c:v>5.3974924450000002E-9</c:v>
                </c:pt>
                <c:pt idx="143982">
                  <c:v>2.1283050060000002E-9</c:v>
                </c:pt>
                <c:pt idx="143983">
                  <c:v>4.8542359190000003E-9</c:v>
                </c:pt>
                <c:pt idx="143984">
                  <c:v>4.6214069579999999E-9</c:v>
                </c:pt>
                <c:pt idx="143985">
                  <c:v>4.2359582970000002E-9</c:v>
                </c:pt>
                <c:pt idx="143986">
                  <c:v>3.56372567E-9</c:v>
                </c:pt>
                <c:pt idx="143987">
                  <c:v>2.813964008E-7</c:v>
                </c:pt>
                <c:pt idx="143988">
                  <c:v>9.8738199059999993E-9</c:v>
                </c:pt>
                <c:pt idx="143989">
                  <c:v>3.5932979940000001E-9</c:v>
                </c:pt>
                <c:pt idx="143990">
                  <c:v>2.375124402E-9</c:v>
                </c:pt>
                <c:pt idx="143991">
                  <c:v>3.326542589E-9</c:v>
                </c:pt>
                <c:pt idx="143992">
                  <c:v>6.2143874000000005E-11</c:v>
                </c:pt>
                <c:pt idx="143993">
                  <c:v>1.853959606E-10</c:v>
                </c:pt>
                <c:pt idx="143994">
                  <c:v>6.0741590389999996E-11</c:v>
                </c:pt>
                <c:pt idx="143995">
                  <c:v>2.9981370350000002E-10</c:v>
                </c:pt>
                <c:pt idx="143996">
                  <c:v>2.6293566040000001E-10</c:v>
                </c:pt>
                <c:pt idx="143997">
                  <c:v>3.6277745769999998E-10</c:v>
                </c:pt>
                <c:pt idx="143998">
                  <c:v>6.5115257819999996E-10</c:v>
                </c:pt>
                <c:pt idx="143999">
                  <c:v>8.3173867080000001E-10</c:v>
                </c:pt>
                <c:pt idx="144000">
                  <c:v>7.017905306E-10</c:v>
                </c:pt>
                <c:pt idx="144001">
                  <c:v>7.1207273529999999E-10</c:v>
                </c:pt>
                <c:pt idx="144002">
                  <c:v>4.5670178760000002E-10</c:v>
                </c:pt>
                <c:pt idx="144003">
                  <c:v>4.2329855330000002E-10</c:v>
                </c:pt>
                <c:pt idx="144004">
                  <c:v>4.6564113699999998E-10</c:v>
                </c:pt>
                <c:pt idx="144005">
                  <c:v>4.5303026760000002E-10</c:v>
                </c:pt>
                <c:pt idx="144006">
                  <c:v>8.2788428999999997E-11</c:v>
                </c:pt>
                <c:pt idx="144007">
                  <c:v>2.1698315020000001E-9</c:v>
                </c:pt>
                <c:pt idx="144008">
                  <c:v>1.6511286110000001E-10</c:v>
                </c:pt>
                <c:pt idx="144009">
                  <c:v>3.94494741E-11</c:v>
                </c:pt>
                <c:pt idx="144010">
                  <c:v>3.110088355E-10</c:v>
                </c:pt>
                <c:pt idx="144011">
                  <c:v>1.0620313699999999E-8</c:v>
                </c:pt>
                <c:pt idx="144012">
                  <c:v>3.3584618810000002E-10</c:v>
                </c:pt>
                <c:pt idx="144013">
                  <c:v>3.8974769680000001E-10</c:v>
                </c:pt>
                <c:pt idx="144014">
                  <c:v>1.4293290370000001E-9</c:v>
                </c:pt>
                <c:pt idx="144015">
                  <c:v>1.31672959E-8</c:v>
                </c:pt>
                <c:pt idx="144016">
                  <c:v>1.6479877110000001E-9</c:v>
                </c:pt>
                <c:pt idx="144017">
                  <c:v>1.928954482E-9</c:v>
                </c:pt>
                <c:pt idx="144018">
                  <c:v>2.3101033629999998E-9</c:v>
                </c:pt>
                <c:pt idx="144019">
                  <c:v>1.8123069649999999E-8</c:v>
                </c:pt>
                <c:pt idx="144020">
                  <c:v>2.6114111619999999E-9</c:v>
                </c:pt>
                <c:pt idx="144021">
                  <c:v>3.5943721009999999E-9</c:v>
                </c:pt>
                <c:pt idx="144022">
                  <c:v>3.298090057E-9</c:v>
                </c:pt>
                <c:pt idx="144023">
                  <c:v>4.8048429400000002E-8</c:v>
                </c:pt>
                <c:pt idx="144024">
                  <c:v>3.5106540940000001E-9</c:v>
                </c:pt>
                <c:pt idx="144025">
                  <c:v>4.723323644E-9</c:v>
                </c:pt>
                <c:pt idx="144026">
                  <c:v>1.472431534E-9</c:v>
                </c:pt>
                <c:pt idx="144027">
                  <c:v>6.6647077019999999E-7</c:v>
                </c:pt>
                <c:pt idx="144028">
                  <c:v>2.6992385100000001E-9</c:v>
                </c:pt>
                <c:pt idx="144029">
                  <c:v>4.1721348340000001E-9</c:v>
                </c:pt>
                <c:pt idx="144030">
                  <c:v>1.294195191E-8</c:v>
                </c:pt>
                <c:pt idx="144031">
                  <c:v>3.6163587999999998E-7</c:v>
                </c:pt>
                <c:pt idx="144032">
                  <c:v>4.4861599199999998E-9</c:v>
                </c:pt>
                <c:pt idx="144033">
                  <c:v>2.6446561639999999E-9</c:v>
                </c:pt>
                <c:pt idx="144034">
                  <c:v>2.4346384539999999E-9</c:v>
                </c:pt>
                <c:pt idx="144035">
                  <c:v>2.4714148369999999E-8</c:v>
                </c:pt>
                <c:pt idx="144036">
                  <c:v>1.7561328650000001E-9</c:v>
                </c:pt>
                <c:pt idx="144037">
                  <c:v>1.0706010510000001E-9</c:v>
                </c:pt>
                <c:pt idx="144038">
                  <c:v>5.0139083580000004E-10</c:v>
                </c:pt>
                <c:pt idx="144039">
                  <c:v>1.9596467170000001E-8</c:v>
                </c:pt>
                <c:pt idx="144040">
                  <c:v>3.1872600019999998E-10</c:v>
                </c:pt>
                <c:pt idx="144041">
                  <c:v>1.9330844320000001E-10</c:v>
                </c:pt>
                <c:pt idx="144042">
                  <c:v>8.6288191610000003E-11</c:v>
                </c:pt>
                <c:pt idx="144043">
                  <c:v>3.8912676499999999E-10</c:v>
                </c:pt>
                <c:pt idx="144044">
                  <c:v>8.4203663719999992E-12</c:v>
                </c:pt>
                <c:pt idx="144045">
                  <c:v>2.398756497E-15</c:v>
                </c:pt>
                <c:pt idx="144046">
                  <c:v>3.9575913890000003E-12</c:v>
                </c:pt>
                <c:pt idx="144047">
                  <c:v>1.128302039E-9</c:v>
                </c:pt>
                <c:pt idx="144048">
                  <c:v>3.0534164139999999E-11</c:v>
                </c:pt>
                <c:pt idx="144049">
                  <c:v>2.276412918E-11</c:v>
                </c:pt>
                <c:pt idx="144050">
                  <c:v>7.2424687289999999E-12</c:v>
                </c:pt>
                <c:pt idx="144051">
                  <c:v>1.140032608E-9</c:v>
                </c:pt>
                <c:pt idx="144052">
                  <c:v>8.3271396809999992E-12</c:v>
                </c:pt>
                <c:pt idx="144053">
                  <c:v>1.189583689E-11</c:v>
                </c:pt>
                <c:pt idx="144054">
                  <c:v>3.2289307459999998E-11</c:v>
                </c:pt>
                <c:pt idx="144055">
                  <c:v>8.6480729740000001E-10</c:v>
                </c:pt>
                <c:pt idx="144056">
                  <c:v>1.6024712539999999E-10</c:v>
                </c:pt>
                <c:pt idx="144057">
                  <c:v>3.1402609459999999E-10</c:v>
                </c:pt>
                <c:pt idx="144058">
                  <c:v>8.796408493E-10</c:v>
                </c:pt>
                <c:pt idx="144059">
                  <c:v>6.5771393169999999E-8</c:v>
                </c:pt>
                <c:pt idx="144060">
                  <c:v>3.000742222E-9</c:v>
                </c:pt>
                <c:pt idx="144061">
                  <c:v>2.189139492E-9</c:v>
                </c:pt>
                <c:pt idx="144062">
                  <c:v>8.7348793960000004E-10</c:v>
                </c:pt>
                <c:pt idx="144063">
                  <c:v>1.741046218E-8</c:v>
                </c:pt>
                <c:pt idx="144064">
                  <c:v>5.1314716550000003E-9</c:v>
                </c:pt>
                <c:pt idx="144065">
                  <c:v>4.168618173E-9</c:v>
                </c:pt>
                <c:pt idx="144066">
                  <c:v>3.8085146629999998E-9</c:v>
                </c:pt>
                <c:pt idx="144067">
                  <c:v>1.2862694919999999E-7</c:v>
                </c:pt>
                <c:pt idx="144068">
                  <c:v>1.910213113E-8</c:v>
                </c:pt>
                <c:pt idx="144069">
                  <c:v>1.2599177930000001E-8</c:v>
                </c:pt>
                <c:pt idx="144070">
                  <c:v>1.125952496E-9</c:v>
                </c:pt>
                <c:pt idx="144071">
                  <c:v>9.3130506279999999E-7</c:v>
                </c:pt>
                <c:pt idx="144072">
                  <c:v>2.1961578729999998E-9</c:v>
                </c:pt>
                <c:pt idx="144073">
                  <c:v>8.8003163420000006E-9</c:v>
                </c:pt>
                <c:pt idx="144074">
                  <c:v>1.03429118E-8</c:v>
                </c:pt>
                <c:pt idx="144075">
                  <c:v>4.2409408590000002E-8</c:v>
                </c:pt>
                <c:pt idx="144076">
                  <c:v>6.0805959660000001E-9</c:v>
                </c:pt>
                <c:pt idx="144077">
                  <c:v>8.3419389600000006E-9</c:v>
                </c:pt>
                <c:pt idx="144078">
                  <c:v>2.36357555E-8</c:v>
                </c:pt>
                <c:pt idx="144079">
                  <c:v>6.1163780390000005E-7</c:v>
                </c:pt>
                <c:pt idx="144080">
                  <c:v>2.7980077919999999E-8</c:v>
                </c:pt>
                <c:pt idx="144081">
                  <c:v>7.5685120140000002E-9</c:v>
                </c:pt>
                <c:pt idx="144082">
                  <c:v>1.2876869270000001E-9</c:v>
                </c:pt>
                <c:pt idx="144083">
                  <c:v>4.5194100100000001E-8</c:v>
                </c:pt>
                <c:pt idx="144084">
                  <c:v>3.3619184609999998E-9</c:v>
                </c:pt>
                <c:pt idx="144085">
                  <c:v>1.1846615509999999E-9</c:v>
                </c:pt>
                <c:pt idx="144086">
                  <c:v>9.439269955000001E-10</c:v>
                </c:pt>
                <c:pt idx="144087">
                  <c:v>6.7183167239999997E-9</c:v>
                </c:pt>
                <c:pt idx="144088">
                  <c:v>1.519815494E-9</c:v>
                </c:pt>
                <c:pt idx="144089">
                  <c:v>5.4952701030000002E-11</c:v>
                </c:pt>
                <c:pt idx="144090">
                  <c:v>9.4917004950000009E-10</c:v>
                </c:pt>
                <c:pt idx="144091">
                  <c:v>5.0857626629999999E-9</c:v>
                </c:pt>
                <c:pt idx="144092">
                  <c:v>5.2698922940000003E-10</c:v>
                </c:pt>
                <c:pt idx="144093">
                  <c:v>3.9367476950000003E-10</c:v>
                </c:pt>
                <c:pt idx="144094">
                  <c:v>4.057026081E-10</c:v>
                </c:pt>
                <c:pt idx="144095">
                  <c:v>3.98569675E-10</c:v>
                </c:pt>
                <c:pt idx="144096">
                  <c:v>4.8230487460000005E-10</c:v>
                </c:pt>
                <c:pt idx="144097">
                  <c:v>4.8587461839999995E-10</c:v>
                </c:pt>
                <c:pt idx="144098">
                  <c:v>3.7968494719999999E-10</c:v>
                </c:pt>
                <c:pt idx="144099">
                  <c:v>2.9322895639999999E-9</c:v>
                </c:pt>
                <c:pt idx="144100">
                  <c:v>1.0071761670000001E-11</c:v>
                </c:pt>
                <c:pt idx="144101">
                  <c:v>8.6095177410000005E-10</c:v>
                </c:pt>
                <c:pt idx="144102">
                  <c:v>3.5075261619999999E-9</c:v>
                </c:pt>
                <c:pt idx="144103">
                  <c:v>2.9961440460000003E-8</c:v>
                </c:pt>
                <c:pt idx="144104">
                  <c:v>2.2309438049999999E-10</c:v>
                </c:pt>
                <c:pt idx="144105">
                  <c:v>3.7107070860000002E-10</c:v>
                </c:pt>
                <c:pt idx="144106">
                  <c:v>6.3931851740000005E-10</c:v>
                </c:pt>
                <c:pt idx="144107">
                  <c:v>2.3558563489999999E-8</c:v>
                </c:pt>
                <c:pt idx="144108">
                  <c:v>2.2938017669999999E-9</c:v>
                </c:pt>
                <c:pt idx="144109">
                  <c:v>5.3515944569999997E-9</c:v>
                </c:pt>
                <c:pt idx="144110">
                  <c:v>7.3724211290000002E-9</c:v>
                </c:pt>
                <c:pt idx="144111">
                  <c:v>2.46043736E-7</c:v>
                </c:pt>
                <c:pt idx="144112">
                  <c:v>2.7863849239999998E-9</c:v>
                </c:pt>
                <c:pt idx="144113">
                  <c:v>9.5593111889999997E-9</c:v>
                </c:pt>
                <c:pt idx="144114">
                  <c:v>2.2180693949999999E-8</c:v>
                </c:pt>
                <c:pt idx="144115">
                  <c:v>8.2640697520000003E-8</c:v>
                </c:pt>
                <c:pt idx="144116">
                  <c:v>1.7499851450000001E-8</c:v>
                </c:pt>
                <c:pt idx="144117">
                  <c:v>1.305083584E-8</c:v>
                </c:pt>
                <c:pt idx="144118">
                  <c:v>5.7997141430000003E-8</c:v>
                </c:pt>
                <c:pt idx="144119">
                  <c:v>8.5876159440000004E-7</c:v>
                </c:pt>
                <c:pt idx="144120">
                  <c:v>1.7982010809999999E-7</c:v>
                </c:pt>
                <c:pt idx="144121">
                  <c:v>1.3873338299999999E-7</c:v>
                </c:pt>
                <c:pt idx="144122">
                  <c:v>1.985386715E-7</c:v>
                </c:pt>
                <c:pt idx="144123">
                  <c:v>1.167844559E-6</c:v>
                </c:pt>
                <c:pt idx="144124">
                  <c:v>6.8914881679999998E-9</c:v>
                </c:pt>
                <c:pt idx="144125">
                  <c:v>1.813998333E-8</c:v>
                </c:pt>
                <c:pt idx="144126">
                  <c:v>1.5291846859999999E-9</c:v>
                </c:pt>
                <c:pt idx="144127">
                  <c:v>6.006115557E-8</c:v>
                </c:pt>
                <c:pt idx="144128">
                  <c:v>1.066304217E-8</c:v>
                </c:pt>
                <c:pt idx="144129">
                  <c:v>1.365731597E-8</c:v>
                </c:pt>
                <c:pt idx="144130">
                  <c:v>1.472524183E-9</c:v>
                </c:pt>
                <c:pt idx="144131">
                  <c:v>2.0735882479999999E-8</c:v>
                </c:pt>
                <c:pt idx="144132">
                  <c:v>6.0571581699999997E-9</c:v>
                </c:pt>
                <c:pt idx="144133">
                  <c:v>8.7038970429999998E-9</c:v>
                </c:pt>
                <c:pt idx="144134">
                  <c:v>8.2098850649999999E-9</c:v>
                </c:pt>
                <c:pt idx="144135">
                  <c:v>4.6736852410000003E-9</c:v>
                </c:pt>
                <c:pt idx="144136">
                  <c:v>6.2203530760000002E-9</c:v>
                </c:pt>
                <c:pt idx="144137">
                  <c:v>3.4515714579999999E-9</c:v>
                </c:pt>
                <c:pt idx="144138">
                  <c:v>3.4709799490000002E-9</c:v>
                </c:pt>
                <c:pt idx="144139">
                  <c:v>4.6582961569999997E-9</c:v>
                </c:pt>
                <c:pt idx="144140">
                  <c:v>2.93568438E-9</c:v>
                </c:pt>
                <c:pt idx="144141">
                  <c:v>1.7463909929999999E-9</c:v>
                </c:pt>
                <c:pt idx="144142">
                  <c:v>2.0856277269999999E-9</c:v>
                </c:pt>
                <c:pt idx="144143">
                  <c:v>2.8049128340000002E-9</c:v>
                </c:pt>
                <c:pt idx="144144">
                  <c:v>2.0030992900000002E-9</c:v>
                </c:pt>
                <c:pt idx="144145">
                  <c:v>2.3259934200000001E-9</c:v>
                </c:pt>
                <c:pt idx="144146">
                  <c:v>2.4063537409999999E-9</c:v>
                </c:pt>
                <c:pt idx="144147">
                  <c:v>9.8733173360000004E-10</c:v>
                </c:pt>
                <c:pt idx="144148">
                  <c:v>4.1001063940000003E-9</c:v>
                </c:pt>
                <c:pt idx="144149">
                  <c:v>4.23293692E-9</c:v>
                </c:pt>
                <c:pt idx="144150">
                  <c:v>4.3041288430000004E-9</c:v>
                </c:pt>
                <c:pt idx="144151">
                  <c:v>1.006802871E-8</c:v>
                </c:pt>
                <c:pt idx="144152">
                  <c:v>1.038141726E-8</c:v>
                </c:pt>
                <c:pt idx="144153">
                  <c:v>3.271076115E-9</c:v>
                </c:pt>
                <c:pt idx="144154">
                  <c:v>5.4556737220000004E-9</c:v>
                </c:pt>
                <c:pt idx="144155">
                  <c:v>2.0940953070000001E-8</c:v>
                </c:pt>
                <c:pt idx="144156">
                  <c:v>2.229764816E-8</c:v>
                </c:pt>
                <c:pt idx="144157">
                  <c:v>5.1426988850000003E-9</c:v>
                </c:pt>
                <c:pt idx="144158">
                  <c:v>5.805429072E-9</c:v>
                </c:pt>
                <c:pt idx="144159">
                  <c:v>1.3737369540000001E-7</c:v>
                </c:pt>
                <c:pt idx="144160">
                  <c:v>1.04360397E-7</c:v>
                </c:pt>
                <c:pt idx="144161">
                  <c:v>1.310396524E-7</c:v>
                </c:pt>
                <c:pt idx="144162">
                  <c:v>9.9044995370000001E-7</c:v>
                </c:pt>
                <c:pt idx="144163">
                  <c:v>2.0978205369999999E-6</c:v>
                </c:pt>
                <c:pt idx="144164">
                  <c:v>1.6121196500000001E-7</c:v>
                </c:pt>
                <c:pt idx="144165">
                  <c:v>9.944311824E-8</c:v>
                </c:pt>
                <c:pt idx="144166">
                  <c:v>3.7030810330000001E-8</c:v>
                </c:pt>
                <c:pt idx="144167">
                  <c:v>3.7739482559999997E-8</c:v>
                </c:pt>
                <c:pt idx="144168">
                  <c:v>2.7793357090000001E-8</c:v>
                </c:pt>
                <c:pt idx="144169">
                  <c:v>3.147434749E-8</c:v>
                </c:pt>
                <c:pt idx="144170">
                  <c:v>5.7107195220000002E-8</c:v>
                </c:pt>
                <c:pt idx="144171">
                  <c:v>1.588566791E-7</c:v>
                </c:pt>
                <c:pt idx="144172">
                  <c:v>5.1823993700000001E-8</c:v>
                </c:pt>
                <c:pt idx="144173">
                  <c:v>3.8604943670000003E-8</c:v>
                </c:pt>
                <c:pt idx="144174">
                  <c:v>6.7279199359999998E-8</c:v>
                </c:pt>
                <c:pt idx="144175">
                  <c:v>4.4950714939999999E-8</c:v>
                </c:pt>
                <c:pt idx="144176">
                  <c:v>6.2765097819999996E-9</c:v>
                </c:pt>
                <c:pt idx="144177">
                  <c:v>1.343778203E-8</c:v>
                </c:pt>
                <c:pt idx="144178">
                  <c:v>8.6984926520000005E-9</c:v>
                </c:pt>
                <c:pt idx="144179">
                  <c:v>3.5618336300000001E-9</c:v>
                </c:pt>
                <c:pt idx="144180">
                  <c:v>8.9047608100000007E-9</c:v>
                </c:pt>
                <c:pt idx="144181">
                  <c:v>2.6378226439999998E-8</c:v>
                </c:pt>
                <c:pt idx="144182">
                  <c:v>5.3286470980000003E-8</c:v>
                </c:pt>
                <c:pt idx="144183">
                  <c:v>6.918216165E-8</c:v>
                </c:pt>
                <c:pt idx="144184">
                  <c:v>1.7697387730000001E-9</c:v>
                </c:pt>
                <c:pt idx="144185">
                  <c:v>3.0025721479999999E-9</c:v>
                </c:pt>
                <c:pt idx="144186">
                  <c:v>4.3198915400000003E-9</c:v>
                </c:pt>
                <c:pt idx="144187">
                  <c:v>4.995612149E-9</c:v>
                </c:pt>
                <c:pt idx="144188">
                  <c:v>5.1894542249999998E-9</c:v>
                </c:pt>
                <c:pt idx="144189">
                  <c:v>4.2912397040000003E-9</c:v>
                </c:pt>
                <c:pt idx="144190">
                  <c:v>2.384411383E-9</c:v>
                </c:pt>
                <c:pt idx="144191">
                  <c:v>8.9038806849999993E-9</c:v>
                </c:pt>
                <c:pt idx="144192">
                  <c:v>3.3747908370000001E-9</c:v>
                </c:pt>
                <c:pt idx="144193">
                  <c:v>4.0195578959999997E-9</c:v>
                </c:pt>
                <c:pt idx="144194">
                  <c:v>3.0969669559999998E-9</c:v>
                </c:pt>
                <c:pt idx="144195">
                  <c:v>6.2468851440000002E-9</c:v>
                </c:pt>
                <c:pt idx="144196">
                  <c:v>5.2538207029999998E-9</c:v>
                </c:pt>
                <c:pt idx="144197">
                  <c:v>1.132479286E-8</c:v>
                </c:pt>
                <c:pt idx="144198">
                  <c:v>1.9787451100000001E-10</c:v>
                </c:pt>
                <c:pt idx="144199">
                  <c:v>3.6754609269999998E-9</c:v>
                </c:pt>
                <c:pt idx="144200">
                  <c:v>2.6187365219999998E-8</c:v>
                </c:pt>
                <c:pt idx="144201">
                  <c:v>2.819134785E-8</c:v>
                </c:pt>
                <c:pt idx="144202">
                  <c:v>2.3420299959999999E-7</c:v>
                </c:pt>
                <c:pt idx="144203">
                  <c:v>3.8263324980000003E-7</c:v>
                </c:pt>
                <c:pt idx="144204">
                  <c:v>8.2235175769999994E-8</c:v>
                </c:pt>
                <c:pt idx="144205">
                  <c:v>2.2355620470000001E-7</c:v>
                </c:pt>
                <c:pt idx="144206">
                  <c:v>3.8698685270000001E-7</c:v>
                </c:pt>
                <c:pt idx="144207">
                  <c:v>1.2850157450000001E-7</c:v>
                </c:pt>
                <c:pt idx="144208">
                  <c:v>9.2147457789999997E-8</c:v>
                </c:pt>
                <c:pt idx="144209">
                  <c:v>9.7669202830000006E-8</c:v>
                </c:pt>
                <c:pt idx="144210">
                  <c:v>1.8029193119999999E-7</c:v>
                </c:pt>
                <c:pt idx="144211">
                  <c:v>4.7157782639999997E-7</c:v>
                </c:pt>
                <c:pt idx="144212">
                  <c:v>3.0176628280000001E-7</c:v>
                </c:pt>
                <c:pt idx="144213">
                  <c:v>1.787997082E-7</c:v>
                </c:pt>
                <c:pt idx="144214">
                  <c:v>2.087268508E-6</c:v>
                </c:pt>
                <c:pt idx="144215">
                  <c:v>6.215144345E-7</c:v>
                </c:pt>
                <c:pt idx="144216">
                  <c:v>1.312555485E-7</c:v>
                </c:pt>
                <c:pt idx="144217">
                  <c:v>9.0634240340000004E-8</c:v>
                </c:pt>
                <c:pt idx="144218">
                  <c:v>4.7022867600000001E-8</c:v>
                </c:pt>
                <c:pt idx="144219">
                  <c:v>1.065290879E-8</c:v>
                </c:pt>
                <c:pt idx="144220">
                  <c:v>6.0841665420000002E-8</c:v>
                </c:pt>
                <c:pt idx="144221">
                  <c:v>1.389596345E-8</c:v>
                </c:pt>
                <c:pt idx="144222">
                  <c:v>3.417015234E-7</c:v>
                </c:pt>
                <c:pt idx="144223">
                  <c:v>1.4289892770000001E-7</c:v>
                </c:pt>
                <c:pt idx="144224">
                  <c:v>7.7200516579999996E-8</c:v>
                </c:pt>
                <c:pt idx="144225">
                  <c:v>5.706729574E-8</c:v>
                </c:pt>
                <c:pt idx="144226">
                  <c:v>4.6647782680000001E-8</c:v>
                </c:pt>
                <c:pt idx="144227">
                  <c:v>2.189247699E-8</c:v>
                </c:pt>
                <c:pt idx="144228">
                  <c:v>4.8869407349999997E-9</c:v>
                </c:pt>
                <c:pt idx="144229">
                  <c:v>3.303557499E-9</c:v>
                </c:pt>
                <c:pt idx="144230">
                  <c:v>5.5866279459999998E-9</c:v>
                </c:pt>
                <c:pt idx="144231">
                  <c:v>7.6045196680000002E-9</c:v>
                </c:pt>
                <c:pt idx="144232">
                  <c:v>1.454065093E-8</c:v>
                </c:pt>
                <c:pt idx="144233">
                  <c:v>1.106191943E-8</c:v>
                </c:pt>
                <c:pt idx="144234">
                  <c:v>6.1281841679999994E-8</c:v>
                </c:pt>
                <c:pt idx="144235">
                  <c:v>2.844055489E-8</c:v>
                </c:pt>
                <c:pt idx="144236">
                  <c:v>1.1458654510000001E-8</c:v>
                </c:pt>
                <c:pt idx="144237">
                  <c:v>3.0998617799999999E-8</c:v>
                </c:pt>
                <c:pt idx="144238">
                  <c:v>6.2494745290000003E-9</c:v>
                </c:pt>
                <c:pt idx="144239">
                  <c:v>6.3891003790000001E-9</c:v>
                </c:pt>
                <c:pt idx="144240">
                  <c:v>1.4253190350000001E-8</c:v>
                </c:pt>
                <c:pt idx="144241">
                  <c:v>1.2921553250000001E-8</c:v>
                </c:pt>
                <c:pt idx="144242">
                  <c:v>5.1585647749999999E-9</c:v>
                </c:pt>
                <c:pt idx="144243">
                  <c:v>7.7570131770000004E-9</c:v>
                </c:pt>
                <c:pt idx="144244">
                  <c:v>5.5284512640000003E-9</c:v>
                </c:pt>
                <c:pt idx="144245">
                  <c:v>2.5478990620000001E-9</c:v>
                </c:pt>
                <c:pt idx="144246">
                  <c:v>4.9836899419999999E-8</c:v>
                </c:pt>
                <c:pt idx="144247">
                  <c:v>1.9747175739999999E-9</c:v>
                </c:pt>
                <c:pt idx="144248">
                  <c:v>9.4671347710000003E-9</c:v>
                </c:pt>
                <c:pt idx="144249">
                  <c:v>2.5982523799999999E-8</c:v>
                </c:pt>
                <c:pt idx="144250">
                  <c:v>4.9399386180000002E-8</c:v>
                </c:pt>
                <c:pt idx="144251">
                  <c:v>2.4117502290000002E-8</c:v>
                </c:pt>
                <c:pt idx="144252">
                  <c:v>1.007980206E-7</c:v>
                </c:pt>
                <c:pt idx="144253">
                  <c:v>2.130446771E-7</c:v>
                </c:pt>
                <c:pt idx="144254">
                  <c:v>4.8948681950000003E-6</c:v>
                </c:pt>
                <c:pt idx="144255">
                  <c:v>1.1419566090000001E-6</c:v>
                </c:pt>
                <c:pt idx="144256">
                  <c:v>1.790278492E-7</c:v>
                </c:pt>
                <c:pt idx="144257">
                  <c:v>4.3687680499999998E-7</c:v>
                </c:pt>
                <c:pt idx="144258">
                  <c:v>7.4464236140000005E-7</c:v>
                </c:pt>
                <c:pt idx="144259">
                  <c:v>4.2442265809999997E-8</c:v>
                </c:pt>
                <c:pt idx="144260">
                  <c:v>7.1657189149999994E-8</c:v>
                </c:pt>
                <c:pt idx="144261">
                  <c:v>2.0380314919999999E-7</c:v>
                </c:pt>
                <c:pt idx="144262">
                  <c:v>1.6336659619999999E-7</c:v>
                </c:pt>
                <c:pt idx="144263">
                  <c:v>4.4266137959999999E-8</c:v>
                </c:pt>
                <c:pt idx="144264">
                  <c:v>8.0625530390000001E-8</c:v>
                </c:pt>
                <c:pt idx="144265">
                  <c:v>1.7583267100000001E-7</c:v>
                </c:pt>
                <c:pt idx="144266">
                  <c:v>2.246945419E-7</c:v>
                </c:pt>
                <c:pt idx="144267">
                  <c:v>8.8233034269999995E-8</c:v>
                </c:pt>
                <c:pt idx="144268">
                  <c:v>8.2893290699999998E-8</c:v>
                </c:pt>
                <c:pt idx="144269">
                  <c:v>5.0358555040000001E-8</c:v>
                </c:pt>
                <c:pt idx="144270">
                  <c:v>4.0003806389999998E-8</c:v>
                </c:pt>
                <c:pt idx="144271">
                  <c:v>3.1789228559999998E-8</c:v>
                </c:pt>
                <c:pt idx="144272">
                  <c:v>3.9454972660000002E-8</c:v>
                </c:pt>
                <c:pt idx="144273">
                  <c:v>6.7407521290000004E-9</c:v>
                </c:pt>
                <c:pt idx="144274">
                  <c:v>1.0426707000000001E-7</c:v>
                </c:pt>
                <c:pt idx="144275">
                  <c:v>6.7540479709999999E-9</c:v>
                </c:pt>
                <c:pt idx="144276">
                  <c:v>8.0040066359999993E-9</c:v>
                </c:pt>
                <c:pt idx="144277">
                  <c:v>2.6122820279999999E-9</c:v>
                </c:pt>
                <c:pt idx="144278">
                  <c:v>1.8956148270000001E-7</c:v>
                </c:pt>
                <c:pt idx="144279">
                  <c:v>2.7993086139999999E-9</c:v>
                </c:pt>
                <c:pt idx="144280">
                  <c:v>1.0304116599999999E-9</c:v>
                </c:pt>
                <c:pt idx="144281">
                  <c:v>1.9178763360000001E-8</c:v>
                </c:pt>
                <c:pt idx="144282">
                  <c:v>1.8026423180000001E-7</c:v>
                </c:pt>
                <c:pt idx="144283">
                  <c:v>1.4294225109999999E-8</c:v>
                </c:pt>
                <c:pt idx="144284">
                  <c:v>1.402636216E-8</c:v>
                </c:pt>
                <c:pt idx="144285">
                  <c:v>2.777135151E-8</c:v>
                </c:pt>
                <c:pt idx="144286">
                  <c:v>1.131330254E-7</c:v>
                </c:pt>
                <c:pt idx="144287">
                  <c:v>1.9531344379999999E-8</c:v>
                </c:pt>
                <c:pt idx="144288">
                  <c:v>1.299297109E-8</c:v>
                </c:pt>
                <c:pt idx="144289">
                  <c:v>2.3412441039999999E-8</c:v>
                </c:pt>
                <c:pt idx="144290">
                  <c:v>3.0368709800000002E-8</c:v>
                </c:pt>
                <c:pt idx="144291">
                  <c:v>1.4303055990000001E-8</c:v>
                </c:pt>
                <c:pt idx="144292">
                  <c:v>1.112870971E-8</c:v>
                </c:pt>
                <c:pt idx="144293">
                  <c:v>8.844844472E-9</c:v>
                </c:pt>
                <c:pt idx="144294">
                  <c:v>3.6313908309999999E-7</c:v>
                </c:pt>
                <c:pt idx="144295">
                  <c:v>3.5610346150000003E-8</c:v>
                </c:pt>
                <c:pt idx="144296">
                  <c:v>7.9556494469999994E-8</c:v>
                </c:pt>
                <c:pt idx="144297">
                  <c:v>1.483577389E-7</c:v>
                </c:pt>
                <c:pt idx="144298">
                  <c:v>2.7851527940000001E-6</c:v>
                </c:pt>
                <c:pt idx="144299">
                  <c:v>8.9044746559999997E-8</c:v>
                </c:pt>
                <c:pt idx="144300">
                  <c:v>3.1441844620000001E-8</c:v>
                </c:pt>
                <c:pt idx="144301">
                  <c:v>5.6511960670000001E-8</c:v>
                </c:pt>
                <c:pt idx="144302">
                  <c:v>1.162781978E-6</c:v>
                </c:pt>
                <c:pt idx="144303">
                  <c:v>1.331052862E-7</c:v>
                </c:pt>
                <c:pt idx="144304">
                  <c:v>7.2762693780000003E-8</c:v>
                </c:pt>
                <c:pt idx="144305">
                  <c:v>1.4694417350000001E-8</c:v>
                </c:pt>
                <c:pt idx="144306">
                  <c:v>6.6067254410000001E-6</c:v>
                </c:pt>
                <c:pt idx="144307">
                  <c:v>3.8262665229999997E-8</c:v>
                </c:pt>
                <c:pt idx="144308">
                  <c:v>9.5386493449999997E-8</c:v>
                </c:pt>
                <c:pt idx="144309">
                  <c:v>1.218243322E-7</c:v>
                </c:pt>
                <c:pt idx="144310">
                  <c:v>1.7300172580000001E-6</c:v>
                </c:pt>
                <c:pt idx="144311">
                  <c:v>3.9308933030000001E-8</c:v>
                </c:pt>
                <c:pt idx="144312">
                  <c:v>6.3066985270000001E-8</c:v>
                </c:pt>
                <c:pt idx="144313">
                  <c:v>3.450653252E-8</c:v>
                </c:pt>
                <c:pt idx="144314">
                  <c:v>6.7911751580000002E-6</c:v>
                </c:pt>
                <c:pt idx="144315">
                  <c:v>9.3200300740000002E-8</c:v>
                </c:pt>
                <c:pt idx="144316">
                  <c:v>3.045682977E-8</c:v>
                </c:pt>
                <c:pt idx="144317">
                  <c:v>1.2409427979999999E-7</c:v>
                </c:pt>
                <c:pt idx="144318">
                  <c:v>2.0721372310000001E-6</c:v>
                </c:pt>
                <c:pt idx="144319">
                  <c:v>8.6821824130000001E-9</c:v>
                </c:pt>
                <c:pt idx="144320">
                  <c:v>1.257610345E-8</c:v>
                </c:pt>
                <c:pt idx="144321">
                  <c:v>1.9267510760000001E-8</c:v>
                </c:pt>
                <c:pt idx="144322">
                  <c:v>2.0086211859999999E-7</c:v>
                </c:pt>
                <c:pt idx="144323">
                  <c:v>1.028907669E-7</c:v>
                </c:pt>
                <c:pt idx="144324">
                  <c:v>1.0080761070000001E-7</c:v>
                </c:pt>
                <c:pt idx="144325">
                  <c:v>3.5448923189999999E-8</c:v>
                </c:pt>
                <c:pt idx="144326">
                  <c:v>2.5472920999999999E-5</c:v>
                </c:pt>
                <c:pt idx="144327">
                  <c:v>5.3140482430000001E-8</c:v>
                </c:pt>
                <c:pt idx="144328">
                  <c:v>4.1349764550000003E-7</c:v>
                </c:pt>
                <c:pt idx="144329">
                  <c:v>6.3836774229999999E-7</c:v>
                </c:pt>
                <c:pt idx="144330">
                  <c:v>5.5895255859999999E-6</c:v>
                </c:pt>
                <c:pt idx="144331">
                  <c:v>5.2644355960000001E-7</c:v>
                </c:pt>
                <c:pt idx="144332">
                  <c:v>7.4244232750000005E-7</c:v>
                </c:pt>
                <c:pt idx="144333">
                  <c:v>7.4768754890000003E-7</c:v>
                </c:pt>
                <c:pt idx="144334">
                  <c:v>3.2914242119999997E-5</c:v>
                </c:pt>
                <c:pt idx="144335">
                  <c:v>6.5721128350000004E-7</c:v>
                </c:pt>
                <c:pt idx="144336">
                  <c:v>1.13460078E-6</c:v>
                </c:pt>
                <c:pt idx="144337">
                  <c:v>1.9276572869999999E-6</c:v>
                </c:pt>
                <c:pt idx="144338">
                  <c:v>2.4727582229999999E-4</c:v>
                </c:pt>
                <c:pt idx="144339">
                  <c:v>1.8770553410000001E-6</c:v>
                </c:pt>
                <c:pt idx="144340">
                  <c:v>1.352626282E-6</c:v>
                </c:pt>
                <c:pt idx="144341">
                  <c:v>1.175952267E-6</c:v>
                </c:pt>
                <c:pt idx="144342">
                  <c:v>1.558191932E-5</c:v>
                </c:pt>
                <c:pt idx="144343">
                  <c:v>1.566805436E-6</c:v>
                </c:pt>
                <c:pt idx="144344">
                  <c:v>1.391245902E-6</c:v>
                </c:pt>
                <c:pt idx="144345">
                  <c:v>1.5269295379999999E-6</c:v>
                </c:pt>
                <c:pt idx="144346">
                  <c:v>2.4694575350000001E-4</c:v>
                </c:pt>
                <c:pt idx="144347">
                  <c:v>2.2878295529999999E-6</c:v>
                </c:pt>
                <c:pt idx="144348">
                  <c:v>1.3054381249999999E-6</c:v>
                </c:pt>
                <c:pt idx="144349">
                  <c:v>4.2112614609999998E-7</c:v>
                </c:pt>
                <c:pt idx="144350">
                  <c:v>3.4227138119999998E-5</c:v>
                </c:pt>
                <c:pt idx="144351">
                  <c:v>1.0125245689999999E-6</c:v>
                </c:pt>
                <c:pt idx="144352">
                  <c:v>7.5726881630000001E-7</c:v>
                </c:pt>
                <c:pt idx="144353">
                  <c:v>3.9967325819999998E-7</c:v>
                </c:pt>
                <c:pt idx="144354">
                  <c:v>5.5127830030000003E-6</c:v>
                </c:pt>
                <c:pt idx="144355">
                  <c:v>7.9178614600000002E-7</c:v>
                </c:pt>
                <c:pt idx="144356">
                  <c:v>4.6739835710000001E-7</c:v>
                </c:pt>
                <c:pt idx="144357">
                  <c:v>2.516731424E-8</c:v>
                </c:pt>
                <c:pt idx="144358">
                  <c:v>2.5536429519999999E-5</c:v>
                </c:pt>
                <c:pt idx="144359">
                  <c:v>6.8346968510000006E-8</c:v>
                </c:pt>
                <c:pt idx="144360">
                  <c:v>1.213722252E-7</c:v>
                </c:pt>
                <c:pt idx="144361">
                  <c:v>9.4261599360000003E-8</c:v>
                </c:pt>
                <c:pt idx="144362">
                  <c:v>2.116833276E-7</c:v>
                </c:pt>
                <c:pt idx="144363">
                  <c:v>2.4226013529999999E-8</c:v>
                </c:pt>
                <c:pt idx="144364">
                  <c:v>1.2861665879999999E-8</c:v>
                </c:pt>
                <c:pt idx="144365">
                  <c:v>1.0409027919999999E-8</c:v>
                </c:pt>
                <c:pt idx="144366">
                  <c:v>1.949190191E-6</c:v>
                </c:pt>
                <c:pt idx="144367">
                  <c:v>9.2518003729999999E-8</c:v>
                </c:pt>
                <c:pt idx="144368">
                  <c:v>5.0578155520000003E-8</c:v>
                </c:pt>
                <c:pt idx="144369">
                  <c:v>7.7177097569999994E-8</c:v>
                </c:pt>
                <c:pt idx="144370">
                  <c:v>6.9585460370000004E-6</c:v>
                </c:pt>
                <c:pt idx="144371">
                  <c:v>6.7696781420000003E-8</c:v>
                </c:pt>
                <c:pt idx="144372">
                  <c:v>6.1700425370000002E-8</c:v>
                </c:pt>
                <c:pt idx="144373">
                  <c:v>2.4963313609999999E-8</c:v>
                </c:pt>
                <c:pt idx="144374">
                  <c:v>1.727876716E-6</c:v>
                </c:pt>
                <c:pt idx="144375">
                  <c:v>1.5205062419999999E-7</c:v>
                </c:pt>
                <c:pt idx="144376">
                  <c:v>9.4651039299999999E-8</c:v>
                </c:pt>
                <c:pt idx="144377">
                  <c:v>2.640846429E-8</c:v>
                </c:pt>
                <c:pt idx="144378">
                  <c:v>6.5015321799999998E-6</c:v>
                </c:pt>
                <c:pt idx="144379">
                  <c:v>5.6656579120000002E-8</c:v>
                </c:pt>
                <c:pt idx="144380">
                  <c:v>1.07946007E-7</c:v>
                </c:pt>
                <c:pt idx="144381">
                  <c:v>1.334313425E-7</c:v>
                </c:pt>
                <c:pt idx="144382">
                  <c:v>1.1891315079999999E-6</c:v>
                </c:pt>
                <c:pt idx="144383">
                  <c:v>7.7635948649999999E-8</c:v>
                </c:pt>
                <c:pt idx="144384">
                  <c:v>3.7785472529999998E-8</c:v>
                </c:pt>
                <c:pt idx="144385">
                  <c:v>8.5996372239999994E-8</c:v>
                </c:pt>
                <c:pt idx="144386">
                  <c:v>2.7355626499999999E-6</c:v>
                </c:pt>
                <c:pt idx="144387">
                  <c:v>1.6297417290000001E-7</c:v>
                </c:pt>
                <c:pt idx="144388">
                  <c:v>1.0817567539999999E-7</c:v>
                </c:pt>
                <c:pt idx="144389">
                  <c:v>4.232220516E-8</c:v>
                </c:pt>
                <c:pt idx="144390">
                  <c:v>3.831089672E-7</c:v>
                </c:pt>
                <c:pt idx="144391">
                  <c:v>7.7014803429999996E-9</c:v>
                </c:pt>
                <c:pt idx="144392">
                  <c:v>1.111729525E-8</c:v>
                </c:pt>
                <c:pt idx="144393">
                  <c:v>1.392511473E-8</c:v>
                </c:pt>
                <c:pt idx="144394">
                  <c:v>3.2925407549999999E-8</c:v>
                </c:pt>
                <c:pt idx="144395">
                  <c:v>2.5453650640000001E-8</c:v>
                </c:pt>
                <c:pt idx="144396">
                  <c:v>1.205781539E-8</c:v>
                </c:pt>
                <c:pt idx="144397">
                  <c:v>1.872324045E-8</c:v>
                </c:pt>
                <c:pt idx="144398">
                  <c:v>1.161826226E-7</c:v>
                </c:pt>
                <c:pt idx="144399">
                  <c:v>3.1025171409999998E-8</c:v>
                </c:pt>
                <c:pt idx="144400">
                  <c:v>1.4405192610000001E-8</c:v>
                </c:pt>
                <c:pt idx="144401">
                  <c:v>1.403960584E-8</c:v>
                </c:pt>
                <c:pt idx="144402">
                  <c:v>1.8049896190000001E-7</c:v>
                </c:pt>
                <c:pt idx="144403">
                  <c:v>1.5691394750000001E-8</c:v>
                </c:pt>
                <c:pt idx="144404">
                  <c:v>4.1870017229999999E-10</c:v>
                </c:pt>
                <c:pt idx="144405">
                  <c:v>2.7594171540000001E-9</c:v>
                </c:pt>
                <c:pt idx="144406">
                  <c:v>1.7915123559999999E-7</c:v>
                </c:pt>
                <c:pt idx="144407">
                  <c:v>8.280795475E-10</c:v>
                </c:pt>
                <c:pt idx="144408">
                  <c:v>1.0940077779999999E-8</c:v>
                </c:pt>
                <c:pt idx="144409">
                  <c:v>7.2852499760000004E-9</c:v>
                </c:pt>
                <c:pt idx="144410">
                  <c:v>9.0335377929999995E-8</c:v>
                </c:pt>
                <c:pt idx="144411">
                  <c:v>1.39572694E-8</c:v>
                </c:pt>
                <c:pt idx="144412">
                  <c:v>4.6199037450000002E-8</c:v>
                </c:pt>
                <c:pt idx="144413">
                  <c:v>3.2270865740000003E-8</c:v>
                </c:pt>
                <c:pt idx="144414">
                  <c:v>3.3796563920000003E-8</c:v>
                </c:pt>
                <c:pt idx="144415">
                  <c:v>6.6924248570000006E-8</c:v>
                </c:pt>
                <c:pt idx="144416">
                  <c:v>9.1458102139999998E-8</c:v>
                </c:pt>
                <c:pt idx="144417">
                  <c:v>8.714849097E-8</c:v>
                </c:pt>
                <c:pt idx="144418">
                  <c:v>2.4057715909999999E-7</c:v>
                </c:pt>
                <c:pt idx="144419">
                  <c:v>1.766206608E-7</c:v>
                </c:pt>
                <c:pt idx="144420">
                  <c:v>7.0252117500000002E-8</c:v>
                </c:pt>
                <c:pt idx="144421">
                  <c:v>4.2786386959999998E-8</c:v>
                </c:pt>
                <c:pt idx="144422">
                  <c:v>1.6887022210000001E-7</c:v>
                </c:pt>
                <c:pt idx="144423">
                  <c:v>1.9967640600000001E-7</c:v>
                </c:pt>
                <c:pt idx="144424">
                  <c:v>5.9495371790000002E-8</c:v>
                </c:pt>
                <c:pt idx="144425">
                  <c:v>4.0101166529999999E-8</c:v>
                </c:pt>
                <c:pt idx="144426">
                  <c:v>7.0953854490000003E-7</c:v>
                </c:pt>
                <c:pt idx="144427">
                  <c:v>3.6496811920000001E-7</c:v>
                </c:pt>
                <c:pt idx="144428">
                  <c:v>2.0635634390000001E-7</c:v>
                </c:pt>
                <c:pt idx="144429">
                  <c:v>1.214762066E-6</c:v>
                </c:pt>
                <c:pt idx="144430">
                  <c:v>4.931087534E-6</c:v>
                </c:pt>
                <c:pt idx="144431">
                  <c:v>2.4280298310000002E-7</c:v>
                </c:pt>
                <c:pt idx="144432">
                  <c:v>1.248500764E-7</c:v>
                </c:pt>
                <c:pt idx="144433">
                  <c:v>2.489215707E-8</c:v>
                </c:pt>
                <c:pt idx="144434">
                  <c:v>5.1055240760000001E-8</c:v>
                </c:pt>
                <c:pt idx="144435">
                  <c:v>2.609823084E-8</c:v>
                </c:pt>
                <c:pt idx="144436">
                  <c:v>8.8416553150000006E-9</c:v>
                </c:pt>
                <c:pt idx="144437">
                  <c:v>1.6383614410000001E-9</c:v>
                </c:pt>
                <c:pt idx="144438">
                  <c:v>4.7769958059999999E-8</c:v>
                </c:pt>
                <c:pt idx="144439">
                  <c:v>1.4771589469999999E-9</c:v>
                </c:pt>
                <c:pt idx="144440">
                  <c:v>6.243860291E-9</c:v>
                </c:pt>
                <c:pt idx="144441">
                  <c:v>7.970968762E-9</c:v>
                </c:pt>
                <c:pt idx="144442">
                  <c:v>5.0151679760000001E-9</c:v>
                </c:pt>
                <c:pt idx="144443">
                  <c:v>1.3608553630000001E-8</c:v>
                </c:pt>
                <c:pt idx="144444">
                  <c:v>1.3326233219999999E-8</c:v>
                </c:pt>
                <c:pt idx="144445">
                  <c:v>6.41303187E-9</c:v>
                </c:pt>
                <c:pt idx="144446">
                  <c:v>6.7666038899999999E-9</c:v>
                </c:pt>
                <c:pt idx="144447">
                  <c:v>2.882771076E-8</c:v>
                </c:pt>
                <c:pt idx="144448">
                  <c:v>7.6914527370000001E-9</c:v>
                </c:pt>
                <c:pt idx="144449">
                  <c:v>3.213396278E-8</c:v>
                </c:pt>
                <c:pt idx="144450">
                  <c:v>5.8950949960000001E-8</c:v>
                </c:pt>
                <c:pt idx="144451">
                  <c:v>1.5350258049999999E-8</c:v>
                </c:pt>
                <c:pt idx="144452">
                  <c:v>1.588724628E-8</c:v>
                </c:pt>
                <c:pt idx="144453">
                  <c:v>7.6397120969999997E-9</c:v>
                </c:pt>
                <c:pt idx="144454">
                  <c:v>5.4800096609999999E-9</c:v>
                </c:pt>
                <c:pt idx="144455">
                  <c:v>3.5507717059999999E-9</c:v>
                </c:pt>
                <c:pt idx="144456">
                  <c:v>6.128131915E-9</c:v>
                </c:pt>
                <c:pt idx="144457">
                  <c:v>2.2622096949999999E-8</c:v>
                </c:pt>
                <c:pt idx="144458">
                  <c:v>4.5843764760000002E-8</c:v>
                </c:pt>
                <c:pt idx="144459">
                  <c:v>5.7415833970000002E-8</c:v>
                </c:pt>
                <c:pt idx="144460">
                  <c:v>7.8735240009999999E-8</c:v>
                </c:pt>
                <c:pt idx="144461">
                  <c:v>1.5052806049999999E-7</c:v>
                </c:pt>
                <c:pt idx="144462">
                  <c:v>3.3444192389999999E-7</c:v>
                </c:pt>
                <c:pt idx="144463">
                  <c:v>2.1546563360000001E-8</c:v>
                </c:pt>
                <c:pt idx="144464">
                  <c:v>6.1873689929999995E-8</c:v>
                </c:pt>
                <c:pt idx="144465">
                  <c:v>1.15808054E-8</c:v>
                </c:pt>
                <c:pt idx="144466">
                  <c:v>4.3348331980000002E-8</c:v>
                </c:pt>
                <c:pt idx="144467">
                  <c:v>9.3465621340000004E-8</c:v>
                </c:pt>
                <c:pt idx="144468">
                  <c:v>1.166698062E-7</c:v>
                </c:pt>
                <c:pt idx="144469">
                  <c:v>6.4503241179999997E-7</c:v>
                </c:pt>
                <c:pt idx="144470">
                  <c:v>2.003543672E-6</c:v>
                </c:pt>
                <c:pt idx="144471">
                  <c:v>2.003839538E-7</c:v>
                </c:pt>
                <c:pt idx="144472">
                  <c:v>3.8292285379999998E-7</c:v>
                </c:pt>
                <c:pt idx="144473">
                  <c:v>4.9193053519999996E-7</c:v>
                </c:pt>
                <c:pt idx="144474">
                  <c:v>2.0486031750000001E-7</c:v>
                </c:pt>
                <c:pt idx="144475">
                  <c:v>1.029640981E-7</c:v>
                </c:pt>
                <c:pt idx="144476">
                  <c:v>9.3644943669999998E-8</c:v>
                </c:pt>
                <c:pt idx="144477">
                  <c:v>1.191904388E-7</c:v>
                </c:pt>
                <c:pt idx="144478">
                  <c:v>3.8891338959999999E-7</c:v>
                </c:pt>
                <c:pt idx="144479">
                  <c:v>1.906630932E-7</c:v>
                </c:pt>
                <c:pt idx="144480">
                  <c:v>7.3306809869999999E-8</c:v>
                </c:pt>
                <c:pt idx="144481">
                  <c:v>4.213520956E-7</c:v>
                </c:pt>
                <c:pt idx="144482">
                  <c:v>2.331888214E-7</c:v>
                </c:pt>
                <c:pt idx="144483">
                  <c:v>3.6422887400000002E-8</c:v>
                </c:pt>
                <c:pt idx="144484">
                  <c:v>2.6810097510000001E-8</c:v>
                </c:pt>
                <c:pt idx="144485">
                  <c:v>4.1613729020000001E-9</c:v>
                </c:pt>
                <c:pt idx="144486">
                  <c:v>2.8908493270000002E-10</c:v>
                </c:pt>
                <c:pt idx="144487">
                  <c:v>1.182772377E-8</c:v>
                </c:pt>
                <c:pt idx="144488">
                  <c:v>4.7323298779999999E-9</c:v>
                </c:pt>
                <c:pt idx="144489">
                  <c:v>6.8827879179999999E-9</c:v>
                </c:pt>
                <c:pt idx="144490">
                  <c:v>3.1359968830000001E-9</c:v>
                </c:pt>
                <c:pt idx="144491">
                  <c:v>4.0057429579999999E-9</c:v>
                </c:pt>
                <c:pt idx="144492">
                  <c:v>3.8325264929999997E-9</c:v>
                </c:pt>
                <c:pt idx="144493">
                  <c:v>9.4244383679999999E-9</c:v>
                </c:pt>
                <c:pt idx="144494">
                  <c:v>2.6447153700000002E-9</c:v>
                </c:pt>
                <c:pt idx="144495">
                  <c:v>4.689397317E-9</c:v>
                </c:pt>
                <c:pt idx="144496">
                  <c:v>5.4390417630000003E-9</c:v>
                </c:pt>
                <c:pt idx="144497">
                  <c:v>5.0539896259999999E-9</c:v>
                </c:pt>
                <c:pt idx="144498">
                  <c:v>4.3390553600000001E-9</c:v>
                </c:pt>
                <c:pt idx="144499">
                  <c:v>2.8531194239999998E-9</c:v>
                </c:pt>
                <c:pt idx="144500">
                  <c:v>3.0631813520000001E-9</c:v>
                </c:pt>
                <c:pt idx="144501">
                  <c:v>7.1053665480000003E-8</c:v>
                </c:pt>
                <c:pt idx="144502">
                  <c:v>5.4141921210000002E-8</c:v>
                </c:pt>
                <c:pt idx="144503">
                  <c:v>2.480167182E-8</c:v>
                </c:pt>
                <c:pt idx="144504">
                  <c:v>8.1796544729999994E-9</c:v>
                </c:pt>
                <c:pt idx="144505">
                  <c:v>4.2792891699999998E-9</c:v>
                </c:pt>
                <c:pt idx="144506">
                  <c:v>8.3751567290000002E-9</c:v>
                </c:pt>
                <c:pt idx="144507">
                  <c:v>1.228990322E-8</c:v>
                </c:pt>
                <c:pt idx="144508">
                  <c:v>5.8194303420000002E-9</c:v>
                </c:pt>
                <c:pt idx="144509">
                  <c:v>4.6308029830000001E-8</c:v>
                </c:pt>
                <c:pt idx="144510">
                  <c:v>6.3664462259999994E-8</c:v>
                </c:pt>
                <c:pt idx="144511">
                  <c:v>3.6144816539999999E-8</c:v>
                </c:pt>
                <c:pt idx="144512">
                  <c:v>5.8039416489999998E-8</c:v>
                </c:pt>
                <c:pt idx="144513">
                  <c:v>1.6631841900000001E-7</c:v>
                </c:pt>
                <c:pt idx="144514">
                  <c:v>5.8713360009999998E-8</c:v>
                </c:pt>
                <c:pt idx="144515">
                  <c:v>2.721933475E-8</c:v>
                </c:pt>
                <c:pt idx="144516">
                  <c:v>2.6160175059999999E-8</c:v>
                </c:pt>
                <c:pt idx="144517">
                  <c:v>4.212269783E-8</c:v>
                </c:pt>
                <c:pt idx="144518">
                  <c:v>3.4646657450000003E-8</c:v>
                </c:pt>
                <c:pt idx="144519">
                  <c:v>8.0424451590000006E-8</c:v>
                </c:pt>
                <c:pt idx="144520">
                  <c:v>1.63456217E-7</c:v>
                </c:pt>
                <c:pt idx="144521">
                  <c:v>2.173630918E-6</c:v>
                </c:pt>
                <c:pt idx="144522">
                  <c:v>9.7386013160000004E-7</c:v>
                </c:pt>
                <c:pt idx="144523">
                  <c:v>1.191747922E-7</c:v>
                </c:pt>
                <c:pt idx="144524">
                  <c:v>1.3094120439999999E-7</c:v>
                </c:pt>
                <c:pt idx="144525">
                  <c:v>1.517182278E-7</c:v>
                </c:pt>
                <c:pt idx="144526">
                  <c:v>6.0175675259999997E-9</c:v>
                </c:pt>
                <c:pt idx="144527">
                  <c:v>7.0657713869999998E-9</c:v>
                </c:pt>
                <c:pt idx="144528">
                  <c:v>2.5250872930000001E-8</c:v>
                </c:pt>
                <c:pt idx="144529">
                  <c:v>2.126614447E-8</c:v>
                </c:pt>
                <c:pt idx="144530">
                  <c:v>5.5652135709999998E-9</c:v>
                </c:pt>
                <c:pt idx="144531">
                  <c:v>4.3500163430000001E-9</c:v>
                </c:pt>
                <c:pt idx="144532">
                  <c:v>1.137915389E-8</c:v>
                </c:pt>
                <c:pt idx="144533">
                  <c:v>9.7009390200000004E-9</c:v>
                </c:pt>
                <c:pt idx="144534">
                  <c:v>4.6085777359999999E-9</c:v>
                </c:pt>
                <c:pt idx="144535">
                  <c:v>4.3751076470000003E-9</c:v>
                </c:pt>
                <c:pt idx="144536">
                  <c:v>3.8940950959999999E-9</c:v>
                </c:pt>
                <c:pt idx="144537">
                  <c:v>8.2309260859999996E-10</c:v>
                </c:pt>
                <c:pt idx="144538">
                  <c:v>2.4683057040000002E-9</c:v>
                </c:pt>
                <c:pt idx="144539">
                  <c:v>2.3631302590000001E-9</c:v>
                </c:pt>
                <c:pt idx="144540">
                  <c:v>2.0480004000000001E-9</c:v>
                </c:pt>
                <c:pt idx="144541">
                  <c:v>2.81446644E-9</c:v>
                </c:pt>
                <c:pt idx="144542">
                  <c:v>2.1525103550000001E-9</c:v>
                </c:pt>
                <c:pt idx="144543">
                  <c:v>1.8635605359999999E-9</c:v>
                </c:pt>
                <c:pt idx="144544">
                  <c:v>3.1291585519999998E-9</c:v>
                </c:pt>
                <c:pt idx="144545">
                  <c:v>4.3729959850000003E-9</c:v>
                </c:pt>
                <c:pt idx="144546">
                  <c:v>3.6001965500000002E-9</c:v>
                </c:pt>
                <c:pt idx="144547">
                  <c:v>3.596928895E-9</c:v>
                </c:pt>
                <c:pt idx="144548">
                  <c:v>5.9332067740000001E-9</c:v>
                </c:pt>
                <c:pt idx="144549">
                  <c:v>3.8866245729999999E-9</c:v>
                </c:pt>
                <c:pt idx="144550">
                  <c:v>8.2945899400000001E-9</c:v>
                </c:pt>
                <c:pt idx="144551">
                  <c:v>7.864004789E-9</c:v>
                </c:pt>
                <c:pt idx="144552">
                  <c:v>4.0811679280000001E-9</c:v>
                </c:pt>
                <c:pt idx="144553">
                  <c:v>2.4130436799999999E-8</c:v>
                </c:pt>
                <c:pt idx="144554">
                  <c:v>1.431226714E-9</c:v>
                </c:pt>
                <c:pt idx="144555">
                  <c:v>1.358264738E-8</c:v>
                </c:pt>
                <c:pt idx="144556">
                  <c:v>7.3827259469999997E-9</c:v>
                </c:pt>
                <c:pt idx="144557">
                  <c:v>6.7236003800000005E-8</c:v>
                </c:pt>
                <c:pt idx="144558">
                  <c:v>1.4462276660000001E-9</c:v>
                </c:pt>
                <c:pt idx="144559">
                  <c:v>1.6278210149999999E-8</c:v>
                </c:pt>
                <c:pt idx="144560">
                  <c:v>2.9300666179999999E-9</c:v>
                </c:pt>
                <c:pt idx="144561">
                  <c:v>1.1951695929999999E-6</c:v>
                </c:pt>
                <c:pt idx="144562">
                  <c:v>1.898893309E-7</c:v>
                </c:pt>
                <c:pt idx="144563">
                  <c:v>1.2350696629999999E-7</c:v>
                </c:pt>
                <c:pt idx="144564">
                  <c:v>1.925389227E-7</c:v>
                </c:pt>
                <c:pt idx="144565">
                  <c:v>9.0925536239999997E-7</c:v>
                </c:pt>
                <c:pt idx="144566">
                  <c:v>6.0950560359999994E-8</c:v>
                </c:pt>
                <c:pt idx="144567">
                  <c:v>1.1474835610000001E-8</c:v>
                </c:pt>
                <c:pt idx="144568">
                  <c:v>1.39479981E-8</c:v>
                </c:pt>
                <c:pt idx="144569">
                  <c:v>8.404719728E-8</c:v>
                </c:pt>
                <c:pt idx="144570">
                  <c:v>2.2153105279999999E-8</c:v>
                </c:pt>
                <c:pt idx="144571">
                  <c:v>6.3561946630000003E-9</c:v>
                </c:pt>
                <c:pt idx="144572">
                  <c:v>2.0077900589999999E-9</c:v>
                </c:pt>
                <c:pt idx="144573">
                  <c:v>2.615966051E-7</c:v>
                </c:pt>
                <c:pt idx="144574">
                  <c:v>7.2937530360000001E-9</c:v>
                </c:pt>
                <c:pt idx="144575">
                  <c:v>5.1291642699999999E-9</c:v>
                </c:pt>
                <c:pt idx="144576">
                  <c:v>1.854066427E-9</c:v>
                </c:pt>
                <c:pt idx="144577">
                  <c:v>2.4869527060000001E-8</c:v>
                </c:pt>
                <c:pt idx="144578">
                  <c:v>6.255890276E-10</c:v>
                </c:pt>
                <c:pt idx="144579">
                  <c:v>3.2738564629999998E-10</c:v>
                </c:pt>
                <c:pt idx="144580">
                  <c:v>2.7317470380000001E-10</c:v>
                </c:pt>
                <c:pt idx="144581">
                  <c:v>3.0084726790000002E-8</c:v>
                </c:pt>
                <c:pt idx="144582">
                  <c:v>3.4503351370000001E-9</c:v>
                </c:pt>
                <c:pt idx="144583">
                  <c:v>5.0473665859999998E-10</c:v>
                </c:pt>
                <c:pt idx="144584">
                  <c:v>1.1117643889999999E-10</c:v>
                </c:pt>
                <c:pt idx="144585">
                  <c:v>3.3986415410000001E-9</c:v>
                </c:pt>
                <c:pt idx="144586">
                  <c:v>3.8140582379999998E-10</c:v>
                </c:pt>
                <c:pt idx="144587">
                  <c:v>4.980382081E-10</c:v>
                </c:pt>
                <c:pt idx="144588">
                  <c:v>4.9027340110000003E-10</c:v>
                </c:pt>
                <c:pt idx="144589">
                  <c:v>4.0850575610000001E-10</c:v>
                </c:pt>
                <c:pt idx="144590">
                  <c:v>4.1852678680000002E-10</c:v>
                </c:pt>
                <c:pt idx="144591">
                  <c:v>4.0404370319999997E-10</c:v>
                </c:pt>
                <c:pt idx="144592">
                  <c:v>4.78948811E-10</c:v>
                </c:pt>
                <c:pt idx="144593">
                  <c:v>4.8244845370000002E-9</c:v>
                </c:pt>
                <c:pt idx="144594">
                  <c:v>1.0128911730000001E-9</c:v>
                </c:pt>
                <c:pt idx="144595">
                  <c:v>1.243205947E-10</c:v>
                </c:pt>
                <c:pt idx="144596">
                  <c:v>1.7726261679999999E-9</c:v>
                </c:pt>
                <c:pt idx="144597">
                  <c:v>6.7574891299999996E-9</c:v>
                </c:pt>
                <c:pt idx="144598">
                  <c:v>1.1208922480000001E-9</c:v>
                </c:pt>
                <c:pt idx="144599">
                  <c:v>1.412697304E-9</c:v>
                </c:pt>
                <c:pt idx="144600">
                  <c:v>2.9703470129999999E-9</c:v>
                </c:pt>
                <c:pt idx="144601">
                  <c:v>4.4470253200000002E-8</c:v>
                </c:pt>
                <c:pt idx="144602">
                  <c:v>1.7636192620000001E-9</c:v>
                </c:pt>
                <c:pt idx="144603">
                  <c:v>6.9786869380000002E-9</c:v>
                </c:pt>
                <c:pt idx="144604">
                  <c:v>2.960058479E-8</c:v>
                </c:pt>
                <c:pt idx="144605">
                  <c:v>6.2764698050000004E-7</c:v>
                </c:pt>
                <c:pt idx="144606">
                  <c:v>2.4557611379999999E-8</c:v>
                </c:pt>
                <c:pt idx="144607">
                  <c:v>6.6009144960000001E-9</c:v>
                </c:pt>
                <c:pt idx="144608">
                  <c:v>3.9205539400000003E-9</c:v>
                </c:pt>
                <c:pt idx="144609">
                  <c:v>4.4290133840000001E-8</c:v>
                </c:pt>
                <c:pt idx="144610">
                  <c:v>1.135863164E-8</c:v>
                </c:pt>
                <c:pt idx="144611">
                  <c:v>7.2042800749999999E-9</c:v>
                </c:pt>
                <c:pt idx="144612">
                  <c:v>3.6233606769999999E-10</c:v>
                </c:pt>
                <c:pt idx="144613">
                  <c:v>9.6389510000000001E-7</c:v>
                </c:pt>
                <c:pt idx="144614">
                  <c:v>1.598007097E-9</c:v>
                </c:pt>
                <c:pt idx="144615">
                  <c:v>1.0868522020000001E-8</c:v>
                </c:pt>
                <c:pt idx="144616">
                  <c:v>1.8270764010000001E-8</c:v>
                </c:pt>
                <c:pt idx="144617">
                  <c:v>1.3812089340000001E-7</c:v>
                </c:pt>
                <c:pt idx="144618">
                  <c:v>4.861786452E-9</c:v>
                </c:pt>
                <c:pt idx="144619">
                  <c:v>4.4125947440000002E-9</c:v>
                </c:pt>
                <c:pt idx="144620">
                  <c:v>4.3638923090000003E-9</c:v>
                </c:pt>
                <c:pt idx="144621">
                  <c:v>1.8288448819999999E-8</c:v>
                </c:pt>
                <c:pt idx="144622">
                  <c:v>1.2266768039999999E-9</c:v>
                </c:pt>
                <c:pt idx="144623">
                  <c:v>2.0802610939999999E-9</c:v>
                </c:pt>
                <c:pt idx="144624">
                  <c:v>2.5613025639999998E-9</c:v>
                </c:pt>
                <c:pt idx="144625">
                  <c:v>6.8239627770000004E-8</c:v>
                </c:pt>
                <c:pt idx="144626">
                  <c:v>1.134205356E-9</c:v>
                </c:pt>
                <c:pt idx="144627">
                  <c:v>3.4172372079999999E-10</c:v>
                </c:pt>
                <c:pt idx="144628">
                  <c:v>1.563222073E-10</c:v>
                </c:pt>
                <c:pt idx="144629">
                  <c:v>1.0125323400000001E-9</c:v>
                </c:pt>
                <c:pt idx="144630">
                  <c:v>3.9577724639999998E-11</c:v>
                </c:pt>
                <c:pt idx="144631">
                  <c:v>1.373755597E-11</c:v>
                </c:pt>
                <c:pt idx="144632">
                  <c:v>6.619997547E-12</c:v>
                </c:pt>
                <c:pt idx="144633">
                  <c:v>1.1074092759999999E-9</c:v>
                </c:pt>
                <c:pt idx="144634">
                  <c:v>1.7608392900000001E-11</c:v>
                </c:pt>
                <c:pt idx="144635">
                  <c:v>2.4391414889999999E-11</c:v>
                </c:pt>
                <c:pt idx="144636">
                  <c:v>2.8361597700000001E-11</c:v>
                </c:pt>
                <c:pt idx="144637">
                  <c:v>1.222366114E-9</c:v>
                </c:pt>
                <c:pt idx="144638">
                  <c:v>5.8934113539999999E-12</c:v>
                </c:pt>
                <c:pt idx="144639">
                  <c:v>2.587997653E-15</c:v>
                </c:pt>
                <c:pt idx="144640">
                  <c:v>6.4389514310000004E-12</c:v>
                </c:pt>
                <c:pt idx="144641">
                  <c:v>3.7721867170000002E-10</c:v>
                </c:pt>
                <c:pt idx="144642">
                  <c:v>1.12388761E-10</c:v>
                </c:pt>
                <c:pt idx="144643">
                  <c:v>1.951938371E-10</c:v>
                </c:pt>
                <c:pt idx="144644">
                  <c:v>2.3581424849999998E-10</c:v>
                </c:pt>
                <c:pt idx="144645">
                  <c:v>1.9317416679999999E-8</c:v>
                </c:pt>
                <c:pt idx="144646">
                  <c:v>8.5003597150000005E-10</c:v>
                </c:pt>
                <c:pt idx="144647">
                  <c:v>1.2910235170000001E-9</c:v>
                </c:pt>
                <c:pt idx="144648">
                  <c:v>1.7207493030000001E-9</c:v>
                </c:pt>
                <c:pt idx="144649">
                  <c:v>2.655725212E-8</c:v>
                </c:pt>
                <c:pt idx="144650">
                  <c:v>3.0506738140000002E-9</c:v>
                </c:pt>
                <c:pt idx="144651">
                  <c:v>2.9318262809999999E-9</c:v>
                </c:pt>
                <c:pt idx="144652">
                  <c:v>4.5913949430000003E-9</c:v>
                </c:pt>
                <c:pt idx="144653">
                  <c:v>3.6363070099999998E-7</c:v>
                </c:pt>
                <c:pt idx="144654">
                  <c:v>1.18536335E-8</c:v>
                </c:pt>
                <c:pt idx="144655">
                  <c:v>4.862806468E-9</c:v>
                </c:pt>
                <c:pt idx="144656">
                  <c:v>4.881084311E-10</c:v>
                </c:pt>
                <c:pt idx="144657">
                  <c:v>6.9731529129999998E-7</c:v>
                </c:pt>
                <c:pt idx="144658">
                  <c:v>4.447808602E-9</c:v>
                </c:pt>
                <c:pt idx="144659">
                  <c:v>5.6093230179999997E-9</c:v>
                </c:pt>
                <c:pt idx="144660">
                  <c:v>3.049073916E-9</c:v>
                </c:pt>
                <c:pt idx="144661">
                  <c:v>4.7954278190000002E-8</c:v>
                </c:pt>
                <c:pt idx="144662">
                  <c:v>5.0007285769999998E-9</c:v>
                </c:pt>
                <c:pt idx="144663">
                  <c:v>3.9650503210000004E-9</c:v>
                </c:pt>
                <c:pt idx="144664">
                  <c:v>2.3646950099999998E-9</c:v>
                </c:pt>
                <c:pt idx="144665">
                  <c:v>1.8434254340000001E-8</c:v>
                </c:pt>
                <c:pt idx="144666">
                  <c:v>3.2445179679999998E-9</c:v>
                </c:pt>
                <c:pt idx="144667">
                  <c:v>2.2047497050000001E-9</c:v>
                </c:pt>
                <c:pt idx="144668">
                  <c:v>1.689272807E-9</c:v>
                </c:pt>
                <c:pt idx="144669">
                  <c:v>1.403827936E-8</c:v>
                </c:pt>
                <c:pt idx="144670">
                  <c:v>1.475441099E-9</c:v>
                </c:pt>
                <c:pt idx="144671">
                  <c:v>3.6264314769999998E-10</c:v>
                </c:pt>
                <c:pt idx="144672">
                  <c:v>3.5356682069999999E-10</c:v>
                </c:pt>
                <c:pt idx="144673">
                  <c:v>1.0709928029999999E-8</c:v>
                </c:pt>
                <c:pt idx="144674">
                  <c:v>1.8216865639999999E-10</c:v>
                </c:pt>
                <c:pt idx="144675">
                  <c:v>5.8987868650000004E-11</c:v>
                </c:pt>
                <c:pt idx="144676">
                  <c:v>1.7801696629999999E-10</c:v>
                </c:pt>
                <c:pt idx="144677">
                  <c:v>1.9544235520000001E-9</c:v>
                </c:pt>
                <c:pt idx="144678">
                  <c:v>1.4225226959999999E-10</c:v>
                </c:pt>
                <c:pt idx="144679">
                  <c:v>5.4182279009999995E-10</c:v>
                </c:pt>
                <c:pt idx="144680">
                  <c:v>4.8237642000000002E-10</c:v>
                </c:pt>
                <c:pt idx="144681">
                  <c:v>3.2383753549999999E-10</c:v>
                </c:pt>
                <c:pt idx="144682">
                  <c:v>6.2582329770000004E-10</c:v>
                </c:pt>
                <c:pt idx="144683">
                  <c:v>8.1170131879999997E-10</c:v>
                </c:pt>
                <c:pt idx="144684">
                  <c:v>7.3070159769999997E-10</c:v>
                </c:pt>
                <c:pt idx="144685">
                  <c:v>1.0028822600000001E-9</c:v>
                </c:pt>
                <c:pt idx="144686">
                  <c:v>6.9352835630000004E-10</c:v>
                </c:pt>
                <c:pt idx="144687">
                  <c:v>3.5904797800000003E-10</c:v>
                </c:pt>
                <c:pt idx="144688">
                  <c:v>2.718206853E-10</c:v>
                </c:pt>
                <c:pt idx="144689">
                  <c:v>2.930056764E-10</c:v>
                </c:pt>
                <c:pt idx="144690">
                  <c:v>7.7547536840000005E-11</c:v>
                </c:pt>
                <c:pt idx="144691">
                  <c:v>2.3598453800000002E-10</c:v>
                </c:pt>
                <c:pt idx="144692">
                  <c:v>7.2827964249999995E-11</c:v>
                </c:pt>
                <c:pt idx="144693">
                  <c:v>2.9632684720000001E-9</c:v>
                </c:pt>
                <c:pt idx="144694">
                  <c:v>2.490092431E-9</c:v>
                </c:pt>
                <c:pt idx="144695">
                  <c:v>4.5298762720000001E-9</c:v>
                </c:pt>
                <c:pt idx="144696">
                  <c:v>1.0666607299999999E-8</c:v>
                </c:pt>
                <c:pt idx="144697">
                  <c:v>2.861780812E-7</c:v>
                </c:pt>
                <c:pt idx="144698">
                  <c:v>4.221486457E-9</c:v>
                </c:pt>
                <c:pt idx="144699">
                  <c:v>6.6547419619999996E-9</c:v>
                </c:pt>
                <c:pt idx="144700">
                  <c:v>5.1107166240000003E-9</c:v>
                </c:pt>
                <c:pt idx="144701">
                  <c:v>4.2995737490000001E-9</c:v>
                </c:pt>
                <c:pt idx="144702">
                  <c:v>3.5102319959999998E-9</c:v>
                </c:pt>
                <c:pt idx="144703">
                  <c:v>6.8964335419999999E-9</c:v>
                </c:pt>
                <c:pt idx="144704">
                  <c:v>1.0223130160000001E-8</c:v>
                </c:pt>
                <c:pt idx="144705">
                  <c:v>6.7153087060000006E-8</c:v>
                </c:pt>
                <c:pt idx="144706">
                  <c:v>1.7100186250000002E-8</c:v>
                </c:pt>
                <c:pt idx="144707">
                  <c:v>7.3742521669999998E-9</c:v>
                </c:pt>
                <c:pt idx="144708">
                  <c:v>1.9707656019999999E-9</c:v>
                </c:pt>
                <c:pt idx="144709">
                  <c:v>1.9159101990000001E-8</c:v>
                </c:pt>
                <c:pt idx="144710">
                  <c:v>6.2116848649999999E-9</c:v>
                </c:pt>
                <c:pt idx="144711">
                  <c:v>4.6225422609999999E-9</c:v>
                </c:pt>
                <c:pt idx="144712">
                  <c:v>3.964175507E-10</c:v>
                </c:pt>
                <c:pt idx="144713">
                  <c:v>7.4756933110000003E-10</c:v>
                </c:pt>
                <c:pt idx="144714">
                  <c:v>6.9896778570000002E-9</c:v>
                </c:pt>
                <c:pt idx="144715">
                  <c:v>2.9747666419999999E-9</c:v>
                </c:pt>
                <c:pt idx="144716">
                  <c:v>5.006080143E-9</c:v>
                </c:pt>
                <c:pt idx="144717">
                  <c:v>4.0561394690000002E-8</c:v>
                </c:pt>
                <c:pt idx="144718">
                  <c:v>1.287877172E-9</c:v>
                </c:pt>
                <c:pt idx="144719">
                  <c:v>1.764682577E-9</c:v>
                </c:pt>
                <c:pt idx="144720">
                  <c:v>7.5550277250000002E-10</c:v>
                </c:pt>
                <c:pt idx="144721">
                  <c:v>4.371101073E-10</c:v>
                </c:pt>
                <c:pt idx="144722">
                  <c:v>2.086613148E-10</c:v>
                </c:pt>
                <c:pt idx="144723">
                  <c:v>1.511809067E-10</c:v>
                </c:pt>
                <c:pt idx="144724">
                  <c:v>5.8424175450000003E-10</c:v>
                </c:pt>
                <c:pt idx="144725">
                  <c:v>4.2849928979999999E-9</c:v>
                </c:pt>
                <c:pt idx="144726">
                  <c:v>1.780979741E-9</c:v>
                </c:pt>
                <c:pt idx="144727">
                  <c:v>3.2818803460000002E-9</c:v>
                </c:pt>
                <c:pt idx="144728">
                  <c:v>4.3751743200000001E-9</c:v>
                </c:pt>
                <c:pt idx="144729">
                  <c:v>1.9314848680000001E-8</c:v>
                </c:pt>
                <c:pt idx="144730">
                  <c:v>8.0736880409999999E-11</c:v>
                </c:pt>
                <c:pt idx="144731">
                  <c:v>1.248786671E-9</c:v>
                </c:pt>
                <c:pt idx="144732">
                  <c:v>2.9397381259999998E-10</c:v>
                </c:pt>
                <c:pt idx="144733">
                  <c:v>1.8880063920000001E-9</c:v>
                </c:pt>
                <c:pt idx="144734">
                  <c:v>7.1257133280000005E-10</c:v>
                </c:pt>
                <c:pt idx="144735">
                  <c:v>1.451021864E-9</c:v>
                </c:pt>
                <c:pt idx="144736">
                  <c:v>2.8412475819999998E-10</c:v>
                </c:pt>
                <c:pt idx="144737">
                  <c:v>2.762207945E-9</c:v>
                </c:pt>
                <c:pt idx="144738">
                  <c:v>5.7478135370000005E-10</c:v>
                </c:pt>
                <c:pt idx="144739">
                  <c:v>6.7787085810000001E-10</c:v>
                </c:pt>
                <c:pt idx="144740">
                  <c:v>6.50780918E-11</c:v>
                </c:pt>
                <c:pt idx="144741">
                  <c:v>2.7533874669999998E-9</c:v>
                </c:pt>
                <c:pt idx="144742">
                  <c:v>7.5755745509999999E-10</c:v>
                </c:pt>
                <c:pt idx="144743">
                  <c:v>2.1936951329999999E-10</c:v>
                </c:pt>
                <c:pt idx="144744">
                  <c:v>2.4469865390000002E-10</c:v>
                </c:pt>
                <c:pt idx="144745">
                  <c:v>2.064259592E-8</c:v>
                </c:pt>
                <c:pt idx="144746">
                  <c:v>5.0726327820000004E-9</c:v>
                </c:pt>
                <c:pt idx="144747">
                  <c:v>8.4386736829999997E-9</c:v>
                </c:pt>
                <c:pt idx="144748">
                  <c:v>5.5505207459999999E-8</c:v>
                </c:pt>
                <c:pt idx="144749">
                  <c:v>1.115523249E-7</c:v>
                </c:pt>
                <c:pt idx="144750">
                  <c:v>7.2414758660000003E-9</c:v>
                </c:pt>
                <c:pt idx="144751">
                  <c:v>2.0421759179999998E-9</c:v>
                </c:pt>
                <c:pt idx="144752">
                  <c:v>1.8986001349999999E-9</c:v>
                </c:pt>
                <c:pt idx="144753">
                  <c:v>9.9231561119999992E-9</c:v>
                </c:pt>
                <c:pt idx="144754">
                  <c:v>1.404673865E-9</c:v>
                </c:pt>
                <c:pt idx="144755">
                  <c:v>1.6612581139999999E-9</c:v>
                </c:pt>
                <c:pt idx="144756">
                  <c:v>1.066888738E-8</c:v>
                </c:pt>
                <c:pt idx="144757">
                  <c:v>4.4898588589999997E-8</c:v>
                </c:pt>
                <c:pt idx="144758">
                  <c:v>3.6407789700000001E-9</c:v>
                </c:pt>
                <c:pt idx="144759">
                  <c:v>3.302899707E-9</c:v>
                </c:pt>
                <c:pt idx="144760">
                  <c:v>6.7313157009999999E-9</c:v>
                </c:pt>
                <c:pt idx="144761">
                  <c:v>1.371405057E-9</c:v>
                </c:pt>
                <c:pt idx="144762">
                  <c:v>5.4102187840000001E-10</c:v>
                </c:pt>
                <c:pt idx="144763">
                  <c:v>9.1006753919999997E-10</c:v>
                </c:pt>
                <c:pt idx="144764">
                  <c:v>8.6588891719999998E-10</c:v>
                </c:pt>
                <c:pt idx="144765">
                  <c:v>5.0725281940000002E-10</c:v>
                </c:pt>
                <c:pt idx="144766">
                  <c:v>6.3172550609999996E-10</c:v>
                </c:pt>
                <c:pt idx="144767">
                  <c:v>1.2447140550000001E-10</c:v>
                </c:pt>
                <c:pt idx="144768">
                  <c:v>1.331753404E-8</c:v>
                </c:pt>
                <c:pt idx="144769">
                  <c:v>1.8505992759999999E-8</c:v>
                </c:pt>
                <c:pt idx="144770">
                  <c:v>6.6259748280000004E-9</c:v>
                </c:pt>
                <c:pt idx="144771">
                  <c:v>3.3839574120000001E-9</c:v>
                </c:pt>
                <c:pt idx="144772">
                  <c:v>7.5989748019999997E-11</c:v>
                </c:pt>
                <c:pt idx="144773">
                  <c:v>1.049473744E-9</c:v>
                </c:pt>
                <c:pt idx="144774">
                  <c:v>3.164518444E-9</c:v>
                </c:pt>
                <c:pt idx="144775">
                  <c:v>7.955664399E-10</c:v>
                </c:pt>
                <c:pt idx="144776">
                  <c:v>2.973007329E-9</c:v>
                </c:pt>
                <c:pt idx="144777">
                  <c:v>5.1901930580000003E-9</c:v>
                </c:pt>
                <c:pt idx="144778">
                  <c:v>3.877733088E-9</c:v>
                </c:pt>
                <c:pt idx="144779">
                  <c:v>1.8712616509999999E-9</c:v>
                </c:pt>
                <c:pt idx="144780">
                  <c:v>2.1356127710000001E-9</c:v>
                </c:pt>
                <c:pt idx="144781">
                  <c:v>1.9796156470000001E-9</c:v>
                </c:pt>
                <c:pt idx="144782">
                  <c:v>1.036990787E-10</c:v>
                </c:pt>
                <c:pt idx="144783">
                  <c:v>2.913094505E-10</c:v>
                </c:pt>
                <c:pt idx="144784">
                  <c:v>1.3579009800000001E-9</c:v>
                </c:pt>
                <c:pt idx="144785">
                  <c:v>1.4455696789999999E-10</c:v>
                </c:pt>
                <c:pt idx="144786">
                  <c:v>2.3130193130000001E-10</c:v>
                </c:pt>
                <c:pt idx="144787">
                  <c:v>8.7218124889999999E-10</c:v>
                </c:pt>
                <c:pt idx="144788">
                  <c:v>6.3602122259999999E-10</c:v>
                </c:pt>
                <c:pt idx="144789">
                  <c:v>9.6598606049999999E-10</c:v>
                </c:pt>
                <c:pt idx="144790">
                  <c:v>2.533100999E-9</c:v>
                </c:pt>
                <c:pt idx="144791">
                  <c:v>5.008385408E-9</c:v>
                </c:pt>
                <c:pt idx="144792">
                  <c:v>1.9701283459999998E-9</c:v>
                </c:pt>
                <c:pt idx="144793">
                  <c:v>1.057818667E-9</c:v>
                </c:pt>
                <c:pt idx="144794">
                  <c:v>3.2392871259999999E-9</c:v>
                </c:pt>
                <c:pt idx="144795">
                  <c:v>3.533509625E-9</c:v>
                </c:pt>
                <c:pt idx="144796">
                  <c:v>6.1963154019999996E-11</c:v>
                </c:pt>
                <c:pt idx="144797">
                  <c:v>8.2497713659999999E-10</c:v>
                </c:pt>
                <c:pt idx="144798">
                  <c:v>3.5297058589999998E-9</c:v>
                </c:pt>
                <c:pt idx="144799">
                  <c:v>2.2799121610000001E-9</c:v>
                </c:pt>
                <c:pt idx="144800">
                  <c:v>2.0801568130000001E-10</c:v>
                </c:pt>
                <c:pt idx="144801">
                  <c:v>1.6161401380000001E-9</c:v>
                </c:pt>
                <c:pt idx="144802">
                  <c:v>1.9537250140000001E-9</c:v>
                </c:pt>
                <c:pt idx="144803">
                  <c:v>1.350230643E-10</c:v>
                </c:pt>
                <c:pt idx="144804">
                  <c:v>3.4852376370000001E-9</c:v>
                </c:pt>
                <c:pt idx="144805">
                  <c:v>3.375812087E-10</c:v>
                </c:pt>
                <c:pt idx="144806">
                  <c:v>4.8346731689999997E-10</c:v>
                </c:pt>
                <c:pt idx="144807">
                  <c:v>5.4633874179999999E-10</c:v>
                </c:pt>
                <c:pt idx="144808">
                  <c:v>9.1764366180000002E-9</c:v>
                </c:pt>
                <c:pt idx="144809">
                  <c:v>1.445127262E-9</c:v>
                </c:pt>
                <c:pt idx="144810">
                  <c:v>4.5503026090000001E-10</c:v>
                </c:pt>
                <c:pt idx="144811">
                  <c:v>1.696998039E-9</c:v>
                </c:pt>
                <c:pt idx="144812">
                  <c:v>4.9001645729999997E-9</c:v>
                </c:pt>
                <c:pt idx="144813">
                  <c:v>2.1678031069999999E-9</c:v>
                </c:pt>
                <c:pt idx="144814">
                  <c:v>1.5595108119999999E-9</c:v>
                </c:pt>
                <c:pt idx="144815">
                  <c:v>3.5814818929999999E-9</c:v>
                </c:pt>
                <c:pt idx="144816">
                  <c:v>3.621718042E-9</c:v>
                </c:pt>
                <c:pt idx="144817">
                  <c:v>5.0772994800000004E-9</c:v>
                </c:pt>
                <c:pt idx="144818">
                  <c:v>3.7918297619999998E-9</c:v>
                </c:pt>
                <c:pt idx="144819">
                  <c:v>1.9786696370000002E-9</c:v>
                </c:pt>
                <c:pt idx="144820">
                  <c:v>6.5819862610000004E-9</c:v>
                </c:pt>
                <c:pt idx="144821">
                  <c:v>7.4028362720000003E-10</c:v>
                </c:pt>
                <c:pt idx="144822">
                  <c:v>4.2784425790000001E-9</c:v>
                </c:pt>
                <c:pt idx="144823">
                  <c:v>2.7736298560000001E-9</c:v>
                </c:pt>
                <c:pt idx="144824">
                  <c:v>6.9044479850000001E-9</c:v>
                </c:pt>
                <c:pt idx="144825">
                  <c:v>4.0694311199999998E-10</c:v>
                </c:pt>
                <c:pt idx="144826">
                  <c:v>3.519383743E-9</c:v>
                </c:pt>
                <c:pt idx="144827">
                  <c:v>2.7540838280000002E-10</c:v>
                </c:pt>
                <c:pt idx="144828">
                  <c:v>7.1589245499999997E-8</c:v>
                </c:pt>
                <c:pt idx="144829">
                  <c:v>2.1324539639999999E-8</c:v>
                </c:pt>
                <c:pt idx="144830">
                  <c:v>1.1866243350000001E-8</c:v>
                </c:pt>
                <c:pt idx="144831">
                  <c:v>1.168206883E-8</c:v>
                </c:pt>
                <c:pt idx="144832">
                  <c:v>1.534869687E-8</c:v>
                </c:pt>
                <c:pt idx="144833">
                  <c:v>2.9306589540000001E-9</c:v>
                </c:pt>
                <c:pt idx="144834">
                  <c:v>7.0509585459999998E-10</c:v>
                </c:pt>
                <c:pt idx="144835">
                  <c:v>4.1973507280000001E-10</c:v>
                </c:pt>
                <c:pt idx="144836">
                  <c:v>1.6774141000000001E-10</c:v>
                </c:pt>
                <c:pt idx="144837">
                  <c:v>4.1378404120000001E-10</c:v>
                </c:pt>
                <c:pt idx="144838">
                  <c:v>5.2106239810000004E-10</c:v>
                </c:pt>
                <c:pt idx="144839">
                  <c:v>5.9173562459999998E-10</c:v>
                </c:pt>
                <c:pt idx="144840">
                  <c:v>1.2453157720000001E-9</c:v>
                </c:pt>
                <c:pt idx="144841">
                  <c:v>1.1160904039999999E-9</c:v>
                </c:pt>
                <c:pt idx="144842">
                  <c:v>4.3556306669999998E-10</c:v>
                </c:pt>
                <c:pt idx="144843">
                  <c:v>1.5093536790000001E-9</c:v>
                </c:pt>
                <c:pt idx="144844">
                  <c:v>4.9035452810000003E-10</c:v>
                </c:pt>
                <c:pt idx="144845">
                  <c:v>7.5365583E-10</c:v>
                </c:pt>
                <c:pt idx="144846">
                  <c:v>8.9843434710000001E-10</c:v>
                </c:pt>
                <c:pt idx="144847">
                  <c:v>9.1167829909999996E-10</c:v>
                </c:pt>
                <c:pt idx="144848">
                  <c:v>6.9456662689999996E-9</c:v>
                </c:pt>
                <c:pt idx="144849">
                  <c:v>1.606535276E-9</c:v>
                </c:pt>
                <c:pt idx="144850">
                  <c:v>1.500772273E-9</c:v>
                </c:pt>
                <c:pt idx="144851">
                  <c:v>3.4413337750000001E-9</c:v>
                </c:pt>
                <c:pt idx="144852">
                  <c:v>5.4358827009999998E-9</c:v>
                </c:pt>
                <c:pt idx="144853">
                  <c:v>1.015688194E-9</c:v>
                </c:pt>
                <c:pt idx="144854">
                  <c:v>3.4681005140000001E-10</c:v>
                </c:pt>
                <c:pt idx="144855">
                  <c:v>2.4931376679999998E-10</c:v>
                </c:pt>
                <c:pt idx="144856">
                  <c:v>9.3246536E-10</c:v>
                </c:pt>
                <c:pt idx="144857">
                  <c:v>6.9640758970000004E-11</c:v>
                </c:pt>
                <c:pt idx="144858">
                  <c:v>2.249370207E-10</c:v>
                </c:pt>
                <c:pt idx="144859">
                  <c:v>1.02936979E-9</c:v>
                </c:pt>
                <c:pt idx="144860">
                  <c:v>3.4634979489999999E-8</c:v>
                </c:pt>
                <c:pt idx="144861">
                  <c:v>6.2535261440000004E-9</c:v>
                </c:pt>
                <c:pt idx="144862">
                  <c:v>1.465692725E-9</c:v>
                </c:pt>
                <c:pt idx="144863">
                  <c:v>3.318646461E-9</c:v>
                </c:pt>
                <c:pt idx="144864">
                  <c:v>9.1066711060000004E-9</c:v>
                </c:pt>
                <c:pt idx="144865">
                  <c:v>1.095294526E-9</c:v>
                </c:pt>
                <c:pt idx="144866">
                  <c:v>8.5988131770000003E-10</c:v>
                </c:pt>
                <c:pt idx="144867">
                  <c:v>2.098264356E-9</c:v>
                </c:pt>
                <c:pt idx="144868">
                  <c:v>2.0717475130000002E-8</c:v>
                </c:pt>
                <c:pt idx="144869">
                  <c:v>4.9043163399999997E-9</c:v>
                </c:pt>
                <c:pt idx="144870">
                  <c:v>4.9955110550000001E-9</c:v>
                </c:pt>
                <c:pt idx="144871">
                  <c:v>1.7627286420000001E-8</c:v>
                </c:pt>
                <c:pt idx="144872">
                  <c:v>1.5703188479999999E-7</c:v>
                </c:pt>
                <c:pt idx="144873">
                  <c:v>1.265670965E-8</c:v>
                </c:pt>
                <c:pt idx="144874">
                  <c:v>1.8976212380000002E-9</c:v>
                </c:pt>
                <c:pt idx="144875">
                  <c:v>7.681345482E-10</c:v>
                </c:pt>
                <c:pt idx="144876">
                  <c:v>5.0421856869999999E-9</c:v>
                </c:pt>
                <c:pt idx="144877">
                  <c:v>2.3186084150000002E-9</c:v>
                </c:pt>
                <c:pt idx="144878">
                  <c:v>1.171528341E-9</c:v>
                </c:pt>
                <c:pt idx="144879">
                  <c:v>1.2082573769999999E-10</c:v>
                </c:pt>
                <c:pt idx="144880">
                  <c:v>4.5615293130000002E-8</c:v>
                </c:pt>
                <c:pt idx="144881">
                  <c:v>1.02028461E-9</c:v>
                </c:pt>
                <c:pt idx="144882">
                  <c:v>8.7558845689999997E-10</c:v>
                </c:pt>
                <c:pt idx="144883">
                  <c:v>1.3781562340000001E-9</c:v>
                </c:pt>
                <c:pt idx="144884">
                  <c:v>1.277661227E-9</c:v>
                </c:pt>
                <c:pt idx="144885">
                  <c:v>2.2739507999999999E-10</c:v>
                </c:pt>
                <c:pt idx="144886">
                  <c:v>1.472022117E-10</c:v>
                </c:pt>
                <c:pt idx="144887">
                  <c:v>8.9378644200000005E-11</c:v>
                </c:pt>
                <c:pt idx="144888">
                  <c:v>3.5531799629999998E-10</c:v>
                </c:pt>
                <c:pt idx="144889">
                  <c:v>1.048066551E-10</c:v>
                </c:pt>
                <c:pt idx="144890">
                  <c:v>3.4078179369999997E-11</c:v>
                </c:pt>
                <c:pt idx="144891">
                  <c:v>7.0308155340000004E-11</c:v>
                </c:pt>
                <c:pt idx="144892">
                  <c:v>5.234079652E-9</c:v>
                </c:pt>
                <c:pt idx="144893">
                  <c:v>9.9648719869999995E-11</c:v>
                </c:pt>
                <c:pt idx="144894">
                  <c:v>4.7583914719999999E-11</c:v>
                </c:pt>
                <c:pt idx="144895">
                  <c:v>4.9029809240000003E-11</c:v>
                </c:pt>
                <c:pt idx="144896">
                  <c:v>4.3759350060000002E-10</c:v>
                </c:pt>
                <c:pt idx="144897">
                  <c:v>6.4180644119999998E-11</c:v>
                </c:pt>
                <c:pt idx="144898">
                  <c:v>5.7656430419999998E-11</c:v>
                </c:pt>
                <c:pt idx="144899">
                  <c:v>6.929720882E-11</c:v>
                </c:pt>
                <c:pt idx="144900">
                  <c:v>1.6222217370000001E-9</c:v>
                </c:pt>
                <c:pt idx="144901">
                  <c:v>5.5709006600000002E-11</c:v>
                </c:pt>
                <c:pt idx="144902">
                  <c:v>5.0776490909999995E-10</c:v>
                </c:pt>
                <c:pt idx="144903">
                  <c:v>8.5598265560000002E-10</c:v>
                </c:pt>
                <c:pt idx="144904">
                  <c:v>1.7580399250000002E-8</c:v>
                </c:pt>
                <c:pt idx="144905">
                  <c:v>5.8543867259999996E-10</c:v>
                </c:pt>
                <c:pt idx="144906">
                  <c:v>4.8092302939999998E-10</c:v>
                </c:pt>
                <c:pt idx="144907">
                  <c:v>7.268892749E-10</c:v>
                </c:pt>
                <c:pt idx="144908">
                  <c:v>8.0355591749999996E-9</c:v>
                </c:pt>
                <c:pt idx="144909">
                  <c:v>5.5069571639999999E-10</c:v>
                </c:pt>
                <c:pt idx="144910">
                  <c:v>1.037472925E-9</c:v>
                </c:pt>
                <c:pt idx="144911">
                  <c:v>1.677045574E-9</c:v>
                </c:pt>
                <c:pt idx="144912">
                  <c:v>4.0214463700000003E-8</c:v>
                </c:pt>
                <c:pt idx="144913">
                  <c:v>2.1285778820000001E-9</c:v>
                </c:pt>
                <c:pt idx="144914">
                  <c:v>8.7495875589999999E-10</c:v>
                </c:pt>
                <c:pt idx="144915">
                  <c:v>6.6722511769999996E-10</c:v>
                </c:pt>
                <c:pt idx="144916">
                  <c:v>2.8026680589999999E-8</c:v>
                </c:pt>
                <c:pt idx="144917">
                  <c:v>7.1853159989999996E-10</c:v>
                </c:pt>
                <c:pt idx="144918">
                  <c:v>1.1001995780000001E-9</c:v>
                </c:pt>
                <c:pt idx="144919">
                  <c:v>6.202394937E-10</c:v>
                </c:pt>
                <c:pt idx="144920">
                  <c:v>1.6161748150000001E-7</c:v>
                </c:pt>
                <c:pt idx="144921">
                  <c:v>1.8988260069999999E-11</c:v>
                </c:pt>
                <c:pt idx="144922">
                  <c:v>1.494870931E-9</c:v>
                </c:pt>
                <c:pt idx="144923">
                  <c:v>2.6002459739999998E-9</c:v>
                </c:pt>
                <c:pt idx="144924">
                  <c:v>1.675474834E-7</c:v>
                </c:pt>
                <c:pt idx="144925">
                  <c:v>1.146698441E-9</c:v>
                </c:pt>
                <c:pt idx="144926">
                  <c:v>4.3017718499999998E-10</c:v>
                </c:pt>
                <c:pt idx="144927">
                  <c:v>3.591086307E-10</c:v>
                </c:pt>
                <c:pt idx="144928">
                  <c:v>5.2214066539999996E-9</c:v>
                </c:pt>
                <c:pt idx="144929">
                  <c:v>2.4238121499999998E-10</c:v>
                </c:pt>
                <c:pt idx="144930">
                  <c:v>1.3348436419999999E-10</c:v>
                </c:pt>
                <c:pt idx="144931">
                  <c:v>7.9942980419999998E-11</c:v>
                </c:pt>
                <c:pt idx="144932">
                  <c:v>4.6107790449999998E-10</c:v>
                </c:pt>
                <c:pt idx="144933">
                  <c:v>2.776550106E-11</c:v>
                </c:pt>
                <c:pt idx="144934">
                  <c:v>9.5535297970000008E-12</c:v>
                </c:pt>
                <c:pt idx="144935">
                  <c:v>1.8715682039999999E-12</c:v>
                </c:pt>
                <c:pt idx="144936">
                  <c:v>8.8938818549999997E-15</c:v>
                </c:pt>
                <c:pt idx="144937">
                  <c:v>1.31511634E-12</c:v>
                </c:pt>
                <c:pt idx="144938">
                  <c:v>3.6046603960000001E-12</c:v>
                </c:pt>
                <c:pt idx="144939">
                  <c:v>5.4866166979999997E-12</c:v>
                </c:pt>
                <c:pt idx="144940">
                  <c:v>3.5134469209999998E-10</c:v>
                </c:pt>
                <c:pt idx="144941">
                  <c:v>9.7237071630000003E-12</c:v>
                </c:pt>
                <c:pt idx="144942">
                  <c:v>5.6762943089999996E-12</c:v>
                </c:pt>
                <c:pt idx="144943">
                  <c:v>2.434668846E-12</c:v>
                </c:pt>
                <c:pt idx="144944">
                  <c:v>1.523746365E-10</c:v>
                </c:pt>
                <c:pt idx="144945">
                  <c:v>1.30266481E-11</c:v>
                </c:pt>
                <c:pt idx="144946">
                  <c:v>2.6640664690000001E-11</c:v>
                </c:pt>
                <c:pt idx="144947">
                  <c:v>3.6304090640000001E-11</c:v>
                </c:pt>
                <c:pt idx="144948">
                  <c:v>7.9748641610000004E-10</c:v>
                </c:pt>
                <c:pt idx="144949">
                  <c:v>1.4855950709999999E-10</c:v>
                </c:pt>
                <c:pt idx="144950">
                  <c:v>2.213504881E-10</c:v>
                </c:pt>
                <c:pt idx="144951">
                  <c:v>2.8846712940000002E-10</c:v>
                </c:pt>
                <c:pt idx="144952">
                  <c:v>7.0726400359999997E-9</c:v>
                </c:pt>
                <c:pt idx="144953">
                  <c:v>7.362467578E-10</c:v>
                </c:pt>
                <c:pt idx="144954">
                  <c:v>4.40331479E-10</c:v>
                </c:pt>
                <c:pt idx="144955">
                  <c:v>3.4693705400000001E-10</c:v>
                </c:pt>
                <c:pt idx="144956">
                  <c:v>5.0958994989999998E-9</c:v>
                </c:pt>
                <c:pt idx="144957">
                  <c:v>1.5495109849999999E-9</c:v>
                </c:pt>
                <c:pt idx="144958">
                  <c:v>9.121777754E-10</c:v>
                </c:pt>
                <c:pt idx="144959">
                  <c:v>6.7240351019999996E-10</c:v>
                </c:pt>
                <c:pt idx="144960">
                  <c:v>2.304875326E-8</c:v>
                </c:pt>
                <c:pt idx="144961">
                  <c:v>4.2521590070000002E-9</c:v>
                </c:pt>
                <c:pt idx="144962">
                  <c:v>1.9039988649999998E-9</c:v>
                </c:pt>
                <c:pt idx="144963">
                  <c:v>2.9807845100000002E-9</c:v>
                </c:pt>
                <c:pt idx="144964">
                  <c:v>4.717279346E-7</c:v>
                </c:pt>
                <c:pt idx="144965">
                  <c:v>3.0146690189999999E-9</c:v>
                </c:pt>
                <c:pt idx="144966">
                  <c:v>4.0126161280000002E-9</c:v>
                </c:pt>
                <c:pt idx="144967">
                  <c:v>2.1505526559999999E-9</c:v>
                </c:pt>
                <c:pt idx="144968">
                  <c:v>4.907011156E-9</c:v>
                </c:pt>
                <c:pt idx="144969">
                  <c:v>1.5737017119999999E-9</c:v>
                </c:pt>
                <c:pt idx="144970">
                  <c:v>1.854998638E-9</c:v>
                </c:pt>
                <c:pt idx="144971">
                  <c:v>1.9128582050000001E-9</c:v>
                </c:pt>
                <c:pt idx="144972">
                  <c:v>3.0846834259999997E-8</c:v>
                </c:pt>
                <c:pt idx="144973">
                  <c:v>2.5780332949999999E-9</c:v>
                </c:pt>
                <c:pt idx="144974">
                  <c:v>8.6772882409999999E-10</c:v>
                </c:pt>
                <c:pt idx="144975">
                  <c:v>5.311808559E-11</c:v>
                </c:pt>
                <c:pt idx="144976">
                  <c:v>5.3071991030000002E-9</c:v>
                </c:pt>
                <c:pt idx="144977">
                  <c:v>4.7900336869999997E-10</c:v>
                </c:pt>
                <c:pt idx="144978">
                  <c:v>3.8781784239999998E-10</c:v>
                </c:pt>
                <c:pt idx="144979">
                  <c:v>6.7823259199999999E-11</c:v>
                </c:pt>
                <c:pt idx="144980">
                  <c:v>2.2631651E-11</c:v>
                </c:pt>
                <c:pt idx="144981">
                  <c:v>2.9351912430000003E-10</c:v>
                </c:pt>
                <c:pt idx="144982">
                  <c:v>1.8144405890000001E-10</c:v>
                </c:pt>
                <c:pt idx="144983">
                  <c:v>1.775111626E-11</c:v>
                </c:pt>
                <c:pt idx="144984">
                  <c:v>3.1873941240000001E-10</c:v>
                </c:pt>
                <c:pt idx="144985">
                  <c:v>9.1162020539999997E-11</c:v>
                </c:pt>
                <c:pt idx="144986">
                  <c:v>9.5439838820000005E-11</c:v>
                </c:pt>
                <c:pt idx="144987">
                  <c:v>9.4315564700000006E-11</c:v>
                </c:pt>
                <c:pt idx="144988">
                  <c:v>1.0803761829999999E-10</c:v>
                </c:pt>
                <c:pt idx="144989">
                  <c:v>1.2920361960000001E-10</c:v>
                </c:pt>
                <c:pt idx="144990">
                  <c:v>1.7399969000000001E-10</c:v>
                </c:pt>
                <c:pt idx="144991">
                  <c:v>2.4308352610000002E-10</c:v>
                </c:pt>
                <c:pt idx="144992">
                  <c:v>1.698163079E-9</c:v>
                </c:pt>
                <c:pt idx="144993">
                  <c:v>7.6671628809999998E-10</c:v>
                </c:pt>
                <c:pt idx="144994">
                  <c:v>2.0933115230000001E-10</c:v>
                </c:pt>
                <c:pt idx="144995">
                  <c:v>6.6210585350000003E-10</c:v>
                </c:pt>
                <c:pt idx="144996">
                  <c:v>8.7191155689999993E-9</c:v>
                </c:pt>
                <c:pt idx="144997">
                  <c:v>1.3555703729999999E-9</c:v>
                </c:pt>
                <c:pt idx="144998">
                  <c:v>1.0862692910000001E-9</c:v>
                </c:pt>
                <c:pt idx="144999">
                  <c:v>5.2254466249999997E-10</c:v>
                </c:pt>
                <c:pt idx="145000">
                  <c:v>2.1181269309999999E-9</c:v>
                </c:pt>
                <c:pt idx="145001">
                  <c:v>3.0811558899999998E-9</c:v>
                </c:pt>
                <c:pt idx="145002">
                  <c:v>8.4114956520000003E-10</c:v>
                </c:pt>
                <c:pt idx="145003">
                  <c:v>7.7969491279999998E-9</c:v>
                </c:pt>
                <c:pt idx="145004">
                  <c:v>1.391489479E-7</c:v>
                </c:pt>
                <c:pt idx="145005">
                  <c:v>1.149953781E-8</c:v>
                </c:pt>
                <c:pt idx="145006">
                  <c:v>1.3365612899999999E-8</c:v>
                </c:pt>
                <c:pt idx="145007">
                  <c:v>8.4000361660000006E-9</c:v>
                </c:pt>
                <c:pt idx="145008">
                  <c:v>2.9494212789999999E-8</c:v>
                </c:pt>
                <c:pt idx="145009">
                  <c:v>5.4438227779999996E-9</c:v>
                </c:pt>
                <c:pt idx="145010">
                  <c:v>3.0676353440000001E-9</c:v>
                </c:pt>
                <c:pt idx="145011">
                  <c:v>2.357596218E-9</c:v>
                </c:pt>
                <c:pt idx="145012">
                  <c:v>7.2417950590000003E-8</c:v>
                </c:pt>
                <c:pt idx="145013">
                  <c:v>1.23847724E-8</c:v>
                </c:pt>
                <c:pt idx="145014">
                  <c:v>6.500244214E-9</c:v>
                </c:pt>
                <c:pt idx="145015">
                  <c:v>3.6800430099999998E-8</c:v>
                </c:pt>
                <c:pt idx="145016">
                  <c:v>1.527845207E-7</c:v>
                </c:pt>
                <c:pt idx="145017">
                  <c:v>6.8510325769999999E-9</c:v>
                </c:pt>
                <c:pt idx="145018">
                  <c:v>2.0505595100000001E-9</c:v>
                </c:pt>
                <c:pt idx="145019">
                  <c:v>4.6519283629999998E-10</c:v>
                </c:pt>
                <c:pt idx="145020">
                  <c:v>5.4825454500000001E-9</c:v>
                </c:pt>
                <c:pt idx="145021">
                  <c:v>1.0921723900000001E-9</c:v>
                </c:pt>
                <c:pt idx="145022">
                  <c:v>1.3520858809999999E-10</c:v>
                </c:pt>
                <c:pt idx="145023">
                  <c:v>2.0567967489999998E-9</c:v>
                </c:pt>
                <c:pt idx="145024">
                  <c:v>1.294126693E-8</c:v>
                </c:pt>
                <c:pt idx="145025">
                  <c:v>1.0088248760000001E-9</c:v>
                </c:pt>
                <c:pt idx="145026">
                  <c:v>1.6374362100000001E-10</c:v>
                </c:pt>
                <c:pt idx="145027">
                  <c:v>3.4758184569999999E-10</c:v>
                </c:pt>
                <c:pt idx="145028">
                  <c:v>1.1688332659999999E-10</c:v>
                </c:pt>
                <c:pt idx="145029">
                  <c:v>9.3565376530000002E-11</c:v>
                </c:pt>
                <c:pt idx="145030">
                  <c:v>2.2163297530000001E-10</c:v>
                </c:pt>
                <c:pt idx="145031">
                  <c:v>2.6416702799999999E-10</c:v>
                </c:pt>
                <c:pt idx="145032">
                  <c:v>2.2623338049999999E-10</c:v>
                </c:pt>
                <c:pt idx="145033">
                  <c:v>2.7753667949999998E-10</c:v>
                </c:pt>
                <c:pt idx="145034">
                  <c:v>2.509823363E-10</c:v>
                </c:pt>
                <c:pt idx="145035">
                  <c:v>2.7832960739999998E-10</c:v>
                </c:pt>
                <c:pt idx="145036">
                  <c:v>5.8715953559999997E-10</c:v>
                </c:pt>
                <c:pt idx="145037">
                  <c:v>1.5014002490000001E-10</c:v>
                </c:pt>
                <c:pt idx="145038">
                  <c:v>2.3067848569999999E-10</c:v>
                </c:pt>
                <c:pt idx="145039">
                  <c:v>3.9995752E-10</c:v>
                </c:pt>
                <c:pt idx="145040">
                  <c:v>5.6358432149999996E-10</c:v>
                </c:pt>
                <c:pt idx="145041">
                  <c:v>1.1098763830000001E-10</c:v>
                </c:pt>
                <c:pt idx="145042">
                  <c:v>7.9963352840000002E-10</c:v>
                </c:pt>
                <c:pt idx="145043">
                  <c:v>1.9691382169999999E-10</c:v>
                </c:pt>
                <c:pt idx="145044">
                  <c:v>2.558474761E-9</c:v>
                </c:pt>
                <c:pt idx="145045">
                  <c:v>7.5799709159999998E-10</c:v>
                </c:pt>
                <c:pt idx="145046">
                  <c:v>3.5516887669999998E-9</c:v>
                </c:pt>
                <c:pt idx="145047">
                  <c:v>4.2030245780000001E-9</c:v>
                </c:pt>
                <c:pt idx="145048">
                  <c:v>6.5571889969999998E-9</c:v>
                </c:pt>
                <c:pt idx="145049">
                  <c:v>4.3002555099999998E-9</c:v>
                </c:pt>
                <c:pt idx="145050">
                  <c:v>3.0122635519999999E-9</c:v>
                </c:pt>
                <c:pt idx="145051">
                  <c:v>8.4838357889999994E-11</c:v>
                </c:pt>
                <c:pt idx="145052">
                  <c:v>7.1927941070000002E-9</c:v>
                </c:pt>
                <c:pt idx="145053">
                  <c:v>1.184225302E-8</c:v>
                </c:pt>
                <c:pt idx="145054">
                  <c:v>9.4591112989999995E-9</c:v>
                </c:pt>
                <c:pt idx="145055">
                  <c:v>1.066018571E-7</c:v>
                </c:pt>
                <c:pt idx="145056">
                  <c:v>2.5529282810000001E-7</c:v>
                </c:pt>
                <c:pt idx="145057">
                  <c:v>2.8765634479999999E-8</c:v>
                </c:pt>
                <c:pt idx="145058">
                  <c:v>3.0323386190000002E-8</c:v>
                </c:pt>
                <c:pt idx="145059">
                  <c:v>1.320740411E-8</c:v>
                </c:pt>
                <c:pt idx="145060">
                  <c:v>1.9985210229999999E-9</c:v>
                </c:pt>
                <c:pt idx="145061">
                  <c:v>6.1101427059999998E-9</c:v>
                </c:pt>
                <c:pt idx="145062">
                  <c:v>7.5997027600000004E-9</c:v>
                </c:pt>
                <c:pt idx="145063">
                  <c:v>8.8219727110000003E-10</c:v>
                </c:pt>
                <c:pt idx="145064">
                  <c:v>1.511542397E-9</c:v>
                </c:pt>
                <c:pt idx="145065">
                  <c:v>4.0122378830000003E-9</c:v>
                </c:pt>
                <c:pt idx="145066">
                  <c:v>2.696936197E-9</c:v>
                </c:pt>
                <c:pt idx="145067">
                  <c:v>1.552259583E-11</c:v>
                </c:pt>
                <c:pt idx="145068">
                  <c:v>1.187726334E-9</c:v>
                </c:pt>
                <c:pt idx="145069">
                  <c:v>1.8818689609999999E-9</c:v>
                </c:pt>
                <c:pt idx="145070">
                  <c:v>3.6791509979999998E-10</c:v>
                </c:pt>
                <c:pt idx="145071">
                  <c:v>1.0591190860000001E-9</c:v>
                </c:pt>
                <c:pt idx="145072">
                  <c:v>2.6284508430000001E-10</c:v>
                </c:pt>
                <c:pt idx="145073">
                  <c:v>5.4902329279999997E-10</c:v>
                </c:pt>
                <c:pt idx="145074">
                  <c:v>1.122894016E-10</c:v>
                </c:pt>
                <c:pt idx="145075">
                  <c:v>2.287915833E-9</c:v>
                </c:pt>
                <c:pt idx="145076">
                  <c:v>3.9775597390000001E-10</c:v>
                </c:pt>
                <c:pt idx="145077">
                  <c:v>3.7456072050000002E-10</c:v>
                </c:pt>
                <c:pt idx="145078">
                  <c:v>3.9779526289999999E-10</c:v>
                </c:pt>
                <c:pt idx="145079">
                  <c:v>8.1804967200000005E-10</c:v>
                </c:pt>
                <c:pt idx="145080">
                  <c:v>4.5138936550000002E-10</c:v>
                </c:pt>
                <c:pt idx="145081">
                  <c:v>3.6294177439999998E-10</c:v>
                </c:pt>
                <c:pt idx="145082">
                  <c:v>4.8792112189999999E-10</c:v>
                </c:pt>
                <c:pt idx="145083">
                  <c:v>4.3933860770000003E-10</c:v>
                </c:pt>
                <c:pt idx="145084">
                  <c:v>3.9042987399999998E-10</c:v>
                </c:pt>
                <c:pt idx="145085">
                  <c:v>3.2069252049999998E-10</c:v>
                </c:pt>
                <c:pt idx="145086">
                  <c:v>2.9362686859999998E-10</c:v>
                </c:pt>
                <c:pt idx="145087">
                  <c:v>9.5878540660000001E-10</c:v>
                </c:pt>
                <c:pt idx="145088">
                  <c:v>6.02349269E-10</c:v>
                </c:pt>
                <c:pt idx="145089">
                  <c:v>2.5288981599999999E-10</c:v>
                </c:pt>
                <c:pt idx="145090">
                  <c:v>7.4359963110000003E-11</c:v>
                </c:pt>
                <c:pt idx="145091">
                  <c:v>2.4623720790000001E-9</c:v>
                </c:pt>
                <c:pt idx="145092">
                  <c:v>1.066606992E-9</c:v>
                </c:pt>
                <c:pt idx="145093">
                  <c:v>6.7267927659999995E-11</c:v>
                </c:pt>
                <c:pt idx="145094">
                  <c:v>1.2817432539999999E-9</c:v>
                </c:pt>
                <c:pt idx="145095">
                  <c:v>3.999699558E-8</c:v>
                </c:pt>
                <c:pt idx="145096">
                  <c:v>6.0913612900000003E-8</c:v>
                </c:pt>
                <c:pt idx="145097">
                  <c:v>1.5690291519999999E-8</c:v>
                </c:pt>
                <c:pt idx="145098">
                  <c:v>2.0580084540000001E-8</c:v>
                </c:pt>
                <c:pt idx="145099">
                  <c:v>6.5237367959999996E-8</c:v>
                </c:pt>
                <c:pt idx="145100">
                  <c:v>1.5099998680000001E-8</c:v>
                </c:pt>
                <c:pt idx="145101">
                  <c:v>1.044921605E-9</c:v>
                </c:pt>
                <c:pt idx="145102">
                  <c:v>2.6341241099999999E-9</c:v>
                </c:pt>
                <c:pt idx="145103">
                  <c:v>1.052810513E-8</c:v>
                </c:pt>
                <c:pt idx="145104">
                  <c:v>9.2951626250000008E-9</c:v>
                </c:pt>
                <c:pt idx="145105">
                  <c:v>3.7031478679999999E-9</c:v>
                </c:pt>
                <c:pt idx="145106">
                  <c:v>3.5713169680000001E-9</c:v>
                </c:pt>
                <c:pt idx="145107">
                  <c:v>4.1885496130000003E-8</c:v>
                </c:pt>
                <c:pt idx="145108">
                  <c:v>1.770922849E-8</c:v>
                </c:pt>
                <c:pt idx="145109">
                  <c:v>2.2543130010000001E-9</c:v>
                </c:pt>
                <c:pt idx="145110">
                  <c:v>3.5913275930000001E-9</c:v>
                </c:pt>
                <c:pt idx="145111">
                  <c:v>2.7347044770000001E-9</c:v>
                </c:pt>
                <c:pt idx="145112">
                  <c:v>2.1734003340000002E-9</c:v>
                </c:pt>
                <c:pt idx="145113">
                  <c:v>8.0748878109999999E-10</c:v>
                </c:pt>
                <c:pt idx="145114">
                  <c:v>1.147236481E-9</c:v>
                </c:pt>
                <c:pt idx="145115">
                  <c:v>7.103310275E-9</c:v>
                </c:pt>
                <c:pt idx="145116">
                  <c:v>5.8334483130000001E-9</c:v>
                </c:pt>
                <c:pt idx="145117">
                  <c:v>1.2659390450000001E-9</c:v>
                </c:pt>
                <c:pt idx="145118">
                  <c:v>3.2237296430000001E-9</c:v>
                </c:pt>
                <c:pt idx="145119">
                  <c:v>4.600753904E-9</c:v>
                </c:pt>
                <c:pt idx="145120">
                  <c:v>1.0294783789999999E-9</c:v>
                </c:pt>
                <c:pt idx="145121">
                  <c:v>3.4978547469999999E-10</c:v>
                </c:pt>
                <c:pt idx="145122">
                  <c:v>2.6908713520000002E-10</c:v>
                </c:pt>
                <c:pt idx="145123">
                  <c:v>4.335026363E-10</c:v>
                </c:pt>
                <c:pt idx="145124">
                  <c:v>5.5720986820000003E-11</c:v>
                </c:pt>
                <c:pt idx="145125">
                  <c:v>1.2679722369999999E-10</c:v>
                </c:pt>
                <c:pt idx="145126">
                  <c:v>5.8811525729999998E-10</c:v>
                </c:pt>
                <c:pt idx="145127">
                  <c:v>4.4540031889999999E-9</c:v>
                </c:pt>
                <c:pt idx="145128">
                  <c:v>2.1732767480000001E-9</c:v>
                </c:pt>
                <c:pt idx="145129">
                  <c:v>2.7753277350000001E-10</c:v>
                </c:pt>
                <c:pt idx="145130">
                  <c:v>5.3581775049999999E-11</c:v>
                </c:pt>
                <c:pt idx="145131">
                  <c:v>7.5492947829999997E-10</c:v>
                </c:pt>
                <c:pt idx="145132">
                  <c:v>3.1752925169999999E-10</c:v>
                </c:pt>
                <c:pt idx="145133">
                  <c:v>1.8331588230000001E-10</c:v>
                </c:pt>
                <c:pt idx="145134">
                  <c:v>2.5321708890000001E-10</c:v>
                </c:pt>
                <c:pt idx="145135">
                  <c:v>2.998705342E-10</c:v>
                </c:pt>
                <c:pt idx="145136">
                  <c:v>5.2181516769999999E-11</c:v>
                </c:pt>
                <c:pt idx="145137">
                  <c:v>1.157817204E-9</c:v>
                </c:pt>
                <c:pt idx="145138">
                  <c:v>2.0330471599999999E-9</c:v>
                </c:pt>
                <c:pt idx="145139">
                  <c:v>8.5537936320000002E-9</c:v>
                </c:pt>
                <c:pt idx="145140">
                  <c:v>3.9521971980000001E-9</c:v>
                </c:pt>
                <c:pt idx="145141">
                  <c:v>3.4770940950000002E-10</c:v>
                </c:pt>
                <c:pt idx="145142">
                  <c:v>1.360905189E-10</c:v>
                </c:pt>
                <c:pt idx="145143">
                  <c:v>3.3540211600000002E-9</c:v>
                </c:pt>
                <c:pt idx="145144">
                  <c:v>1.086356024E-9</c:v>
                </c:pt>
                <c:pt idx="145145">
                  <c:v>3.679955137E-10</c:v>
                </c:pt>
                <c:pt idx="145146">
                  <c:v>1.2370103149999999E-9</c:v>
                </c:pt>
                <c:pt idx="145147">
                  <c:v>1.122601045E-7</c:v>
                </c:pt>
                <c:pt idx="145148">
                  <c:v>1.9157339109999999E-8</c:v>
                </c:pt>
                <c:pt idx="145149">
                  <c:v>1.125301664E-8</c:v>
                </c:pt>
                <c:pt idx="145150">
                  <c:v>9.4358499359999998E-9</c:v>
                </c:pt>
                <c:pt idx="145151">
                  <c:v>2.4958378570000001E-8</c:v>
                </c:pt>
                <c:pt idx="145152">
                  <c:v>5.1902789960000003E-10</c:v>
                </c:pt>
                <c:pt idx="145153">
                  <c:v>1.434485042E-9</c:v>
                </c:pt>
                <c:pt idx="145154">
                  <c:v>1.096485702E-9</c:v>
                </c:pt>
                <c:pt idx="145155">
                  <c:v>6.1656113970000002E-9</c:v>
                </c:pt>
                <c:pt idx="145156">
                  <c:v>5.3680498100000005E-10</c:v>
                </c:pt>
                <c:pt idx="145157">
                  <c:v>1.769308817E-9</c:v>
                </c:pt>
                <c:pt idx="145158">
                  <c:v>2.171956208E-9</c:v>
                </c:pt>
                <c:pt idx="145159">
                  <c:v>2.2284208239999999E-8</c:v>
                </c:pt>
                <c:pt idx="145160">
                  <c:v>1.306744712E-9</c:v>
                </c:pt>
                <c:pt idx="145161">
                  <c:v>4.1883167509999998E-11</c:v>
                </c:pt>
                <c:pt idx="145162">
                  <c:v>1.1634797409999999E-10</c:v>
                </c:pt>
                <c:pt idx="145163">
                  <c:v>1.3624005940000001E-9</c:v>
                </c:pt>
                <c:pt idx="145164">
                  <c:v>1.1145730720000001E-10</c:v>
                </c:pt>
                <c:pt idx="145165">
                  <c:v>1.007281383E-10</c:v>
                </c:pt>
                <c:pt idx="145166">
                  <c:v>1.4572244780000001E-10</c:v>
                </c:pt>
                <c:pt idx="145167">
                  <c:v>8.6287771450000001E-10</c:v>
                </c:pt>
                <c:pt idx="145168">
                  <c:v>6.0666221869999997E-11</c:v>
                </c:pt>
                <c:pt idx="145169">
                  <c:v>8.7453051489999996E-10</c:v>
                </c:pt>
                <c:pt idx="145170">
                  <c:v>1.323844518E-9</c:v>
                </c:pt>
                <c:pt idx="145171">
                  <c:v>5.8151476459999996E-9</c:v>
                </c:pt>
                <c:pt idx="145172">
                  <c:v>6.1652031120000001E-10</c:v>
                </c:pt>
                <c:pt idx="145173">
                  <c:v>4.1019978939999998E-10</c:v>
                </c:pt>
                <c:pt idx="145174">
                  <c:v>4.5624106379999999E-10</c:v>
                </c:pt>
                <c:pt idx="145175">
                  <c:v>9.8632845819999999E-10</c:v>
                </c:pt>
                <c:pt idx="145176">
                  <c:v>1.411327335E-10</c:v>
                </c:pt>
                <c:pt idx="145177">
                  <c:v>4.1654400040000001E-10</c:v>
                </c:pt>
                <c:pt idx="145178">
                  <c:v>3.017908472E-10</c:v>
                </c:pt>
                <c:pt idx="145179">
                  <c:v>1.2453847620000001E-9</c:v>
                </c:pt>
                <c:pt idx="145180">
                  <c:v>1.2832175689999999E-10</c:v>
                </c:pt>
                <c:pt idx="145181">
                  <c:v>8.9388756609999994E-11</c:v>
                </c:pt>
                <c:pt idx="145182">
                  <c:v>9.1994162879999994E-11</c:v>
                </c:pt>
                <c:pt idx="145183">
                  <c:v>1.9292270650000001E-10</c:v>
                </c:pt>
                <c:pt idx="145184">
                  <c:v>9.0831350930000005E-11</c:v>
                </c:pt>
                <c:pt idx="145185">
                  <c:v>9.6305555349999996E-11</c:v>
                </c:pt>
                <c:pt idx="145186">
                  <c:v>7.4497620589999998E-11</c:v>
                </c:pt>
                <c:pt idx="145187">
                  <c:v>6.2809308799999999E-9</c:v>
                </c:pt>
                <c:pt idx="145188">
                  <c:v>2.3399072660000001E-10</c:v>
                </c:pt>
                <c:pt idx="145189">
                  <c:v>1.1057764160000001E-9</c:v>
                </c:pt>
                <c:pt idx="145190">
                  <c:v>3.4779827489999999E-9</c:v>
                </c:pt>
                <c:pt idx="145191">
                  <c:v>5.3119684690000001E-8</c:v>
                </c:pt>
                <c:pt idx="145192">
                  <c:v>2.4117664519999998E-9</c:v>
                </c:pt>
                <c:pt idx="145193">
                  <c:v>4.8113515570000002E-10</c:v>
                </c:pt>
                <c:pt idx="145194">
                  <c:v>9.2420416549999999E-10</c:v>
                </c:pt>
                <c:pt idx="145195">
                  <c:v>5.5919331439999998E-9</c:v>
                </c:pt>
                <c:pt idx="145196">
                  <c:v>1.151920429E-9</c:v>
                </c:pt>
                <c:pt idx="145197">
                  <c:v>6.9280146949999999E-10</c:v>
                </c:pt>
                <c:pt idx="145198">
                  <c:v>8.0567253289999997E-10</c:v>
                </c:pt>
                <c:pt idx="145199">
                  <c:v>2.9073921369999998E-9</c:v>
                </c:pt>
                <c:pt idx="145200">
                  <c:v>5.6456930720000001E-10</c:v>
                </c:pt>
                <c:pt idx="145201">
                  <c:v>6.4289611929999996E-10</c:v>
                </c:pt>
                <c:pt idx="145202">
                  <c:v>5.3716379080000004E-10</c:v>
                </c:pt>
                <c:pt idx="145203">
                  <c:v>4.0919288950000001E-9</c:v>
                </c:pt>
                <c:pt idx="145204">
                  <c:v>1.5361387670000001E-10</c:v>
                </c:pt>
                <c:pt idx="145205">
                  <c:v>3.816598841E-10</c:v>
                </c:pt>
                <c:pt idx="145206">
                  <c:v>2.2202301769999999E-10</c:v>
                </c:pt>
                <c:pt idx="145207">
                  <c:v>5.731994209E-9</c:v>
                </c:pt>
                <c:pt idx="145208">
                  <c:v>2.961915887E-11</c:v>
                </c:pt>
                <c:pt idx="145209">
                  <c:v>1.364317351E-10</c:v>
                </c:pt>
                <c:pt idx="145210">
                  <c:v>3.4894006729999997E-11</c:v>
                </c:pt>
                <c:pt idx="145211">
                  <c:v>2.1678304910000001E-10</c:v>
                </c:pt>
                <c:pt idx="145212">
                  <c:v>5.3680369749999998E-11</c:v>
                </c:pt>
                <c:pt idx="145213">
                  <c:v>2.8144266719999999E-11</c:v>
                </c:pt>
                <c:pt idx="145214">
                  <c:v>5.6317918809999999E-11</c:v>
                </c:pt>
                <c:pt idx="145215">
                  <c:v>7.8576456700000004E-10</c:v>
                </c:pt>
                <c:pt idx="145216">
                  <c:v>2.046651825E-10</c:v>
                </c:pt>
                <c:pt idx="145217">
                  <c:v>1.5948789840000001E-10</c:v>
                </c:pt>
                <c:pt idx="145218">
                  <c:v>1.9125662169999999E-10</c:v>
                </c:pt>
                <c:pt idx="145219">
                  <c:v>5.0599292740000004E-9</c:v>
                </c:pt>
                <c:pt idx="145220">
                  <c:v>1.656323619E-10</c:v>
                </c:pt>
                <c:pt idx="145221">
                  <c:v>3.3431853960000001E-10</c:v>
                </c:pt>
                <c:pt idx="145222">
                  <c:v>3.5866648679999999E-10</c:v>
                </c:pt>
                <c:pt idx="145223">
                  <c:v>1.323169388E-9</c:v>
                </c:pt>
                <c:pt idx="145224">
                  <c:v>2.4161626260000002E-10</c:v>
                </c:pt>
                <c:pt idx="145225">
                  <c:v>2.6414069459999999E-10</c:v>
                </c:pt>
                <c:pt idx="145226">
                  <c:v>2.230568353E-10</c:v>
                </c:pt>
                <c:pt idx="145227">
                  <c:v>2.2933522810000001E-9</c:v>
                </c:pt>
                <c:pt idx="145228">
                  <c:v>8.0826988099999997E-11</c:v>
                </c:pt>
                <c:pt idx="145229">
                  <c:v>8.4804140379999994E-11</c:v>
                </c:pt>
                <c:pt idx="145230">
                  <c:v>4.8079393769999997E-11</c:v>
                </c:pt>
                <c:pt idx="145231">
                  <c:v>6.3190101900000003E-9</c:v>
                </c:pt>
                <c:pt idx="145232">
                  <c:v>1.09785911E-11</c:v>
                </c:pt>
                <c:pt idx="145233">
                  <c:v>3.2734276069999999E-15</c:v>
                </c:pt>
                <c:pt idx="145234">
                  <c:v>6.7147025610000004E-12</c:v>
                </c:pt>
                <c:pt idx="145235">
                  <c:v>9.3213834649999996E-11</c:v>
                </c:pt>
                <c:pt idx="145236">
                  <c:v>6.3950937879999999E-11</c:v>
                </c:pt>
                <c:pt idx="145237">
                  <c:v>1.083520387E-10</c:v>
                </c:pt>
                <c:pt idx="145238">
                  <c:v>1.630426075E-10</c:v>
                </c:pt>
                <c:pt idx="145239">
                  <c:v>8.0614522580000008E-9</c:v>
                </c:pt>
                <c:pt idx="145240">
                  <c:v>2.7961796740000002E-10</c:v>
                </c:pt>
                <c:pt idx="145241">
                  <c:v>1.770869334E-10</c:v>
                </c:pt>
                <c:pt idx="145242">
                  <c:v>1.4671827379999999E-10</c:v>
                </c:pt>
                <c:pt idx="145243">
                  <c:v>5.7123337150000004E-9</c:v>
                </c:pt>
                <c:pt idx="145244">
                  <c:v>4.3772818800000001E-10</c:v>
                </c:pt>
                <c:pt idx="145245">
                  <c:v>2.9657089639999998E-10</c:v>
                </c:pt>
                <c:pt idx="145246">
                  <c:v>2.095969045E-10</c:v>
                </c:pt>
                <c:pt idx="145247">
                  <c:v>8.8449795540000002E-10</c:v>
                </c:pt>
                <c:pt idx="145248">
                  <c:v>3.6660363270000003E-10</c:v>
                </c:pt>
                <c:pt idx="145249">
                  <c:v>7.7574333240000003E-11</c:v>
                </c:pt>
                <c:pt idx="145250">
                  <c:v>1.09230847E-10</c:v>
                </c:pt>
                <c:pt idx="145251">
                  <c:v>2.320570898E-8</c:v>
                </c:pt>
                <c:pt idx="145252">
                  <c:v>1.9132360960000001E-10</c:v>
                </c:pt>
                <c:pt idx="145253">
                  <c:v>9.5352125310000001E-11</c:v>
                </c:pt>
                <c:pt idx="145254">
                  <c:v>1.460896414E-11</c:v>
                </c:pt>
                <c:pt idx="145255">
                  <c:v>3.6043877360000003E-11</c:v>
                </c:pt>
                <c:pt idx="145256">
                  <c:v>3.3686291019999999E-11</c:v>
                </c:pt>
                <c:pt idx="145257">
                  <c:v>8.6395527340000005E-11</c:v>
                </c:pt>
                <c:pt idx="145258">
                  <c:v>1.7210272140000001E-10</c:v>
                </c:pt>
                <c:pt idx="145259">
                  <c:v>5.8704640119999998E-9</c:v>
                </c:pt>
                <c:pt idx="145260">
                  <c:v>7.1879759319999996E-10</c:v>
                </c:pt>
                <c:pt idx="145261">
                  <c:v>2.4542048820000001E-10</c:v>
                </c:pt>
                <c:pt idx="145262">
                  <c:v>2.289639034E-10</c:v>
                </c:pt>
                <c:pt idx="145263">
                  <c:v>2.4374155169999999E-8</c:v>
                </c:pt>
                <c:pt idx="145264">
                  <c:v>9.7543358099999998E-10</c:v>
                </c:pt>
                <c:pt idx="145265">
                  <c:v>8.9889899969999995E-10</c:v>
                </c:pt>
                <c:pt idx="145266">
                  <c:v>3.668434883E-10</c:v>
                </c:pt>
                <c:pt idx="145267">
                  <c:v>2.9205855599999998E-9</c:v>
                </c:pt>
                <c:pt idx="145268">
                  <c:v>1.5420821469999999E-9</c:v>
                </c:pt>
                <c:pt idx="145269">
                  <c:v>5.8266852129999999E-10</c:v>
                </c:pt>
                <c:pt idx="145270">
                  <c:v>8.4318388820000002E-10</c:v>
                </c:pt>
                <c:pt idx="145271">
                  <c:v>6.3739742729999997E-8</c:v>
                </c:pt>
                <c:pt idx="145272">
                  <c:v>2.228595815E-9</c:v>
                </c:pt>
                <c:pt idx="145273">
                  <c:v>2.602206883E-9</c:v>
                </c:pt>
                <c:pt idx="145274">
                  <c:v>1.2275653999999999E-9</c:v>
                </c:pt>
                <c:pt idx="145275">
                  <c:v>6.8157369680000003E-9</c:v>
                </c:pt>
                <c:pt idx="145276">
                  <c:v>8.2206613020000003E-10</c:v>
                </c:pt>
                <c:pt idx="145277">
                  <c:v>4.0508483610000002E-10</c:v>
                </c:pt>
                <c:pt idx="145278">
                  <c:v>2.245511556E-10</c:v>
                </c:pt>
                <c:pt idx="145279">
                  <c:v>4.3120315859999997E-9</c:v>
                </c:pt>
                <c:pt idx="145280">
                  <c:v>2.157755878E-10</c:v>
                </c:pt>
                <c:pt idx="145281">
                  <c:v>1.7884282459999999E-11</c:v>
                </c:pt>
                <c:pt idx="145282">
                  <c:v>1.4569967599999999E-10</c:v>
                </c:pt>
                <c:pt idx="145283">
                  <c:v>3.7870666359999998E-10</c:v>
                </c:pt>
                <c:pt idx="145284">
                  <c:v>2.9937702859999999E-11</c:v>
                </c:pt>
                <c:pt idx="145285">
                  <c:v>2.0332577080000001E-10</c:v>
                </c:pt>
                <c:pt idx="145286">
                  <c:v>8.9709647979999997E-11</c:v>
                </c:pt>
                <c:pt idx="145287">
                  <c:v>5.8264663849999996E-10</c:v>
                </c:pt>
                <c:pt idx="145288">
                  <c:v>3.069505049E-10</c:v>
                </c:pt>
                <c:pt idx="145289">
                  <c:v>4.4523238420000002E-10</c:v>
                </c:pt>
                <c:pt idx="145290">
                  <c:v>2.738780952E-11</c:v>
                </c:pt>
                <c:pt idx="145291">
                  <c:v>5.867975663E-9</c:v>
                </c:pt>
                <c:pt idx="145292">
                  <c:v>5.291549433E-10</c:v>
                </c:pt>
                <c:pt idx="145293">
                  <c:v>1.194481315E-9</c:v>
                </c:pt>
                <c:pt idx="145294">
                  <c:v>8.6086752839999995E-10</c:v>
                </c:pt>
                <c:pt idx="145295">
                  <c:v>2.162047993E-9</c:v>
                </c:pt>
                <c:pt idx="145296">
                  <c:v>5.8189739659999995E-10</c:v>
                </c:pt>
                <c:pt idx="145297">
                  <c:v>3.2297052559999999E-10</c:v>
                </c:pt>
                <c:pt idx="145298">
                  <c:v>1.896723449E-10</c:v>
                </c:pt>
                <c:pt idx="145299">
                  <c:v>4.04436821E-10</c:v>
                </c:pt>
                <c:pt idx="145300">
                  <c:v>1.2421573840000001E-10</c:v>
                </c:pt>
                <c:pt idx="145301">
                  <c:v>2.721482217E-10</c:v>
                </c:pt>
                <c:pt idx="145302">
                  <c:v>1.0467658630000001E-9</c:v>
                </c:pt>
                <c:pt idx="145303">
                  <c:v>1.7872658690000001E-8</c:v>
                </c:pt>
                <c:pt idx="145304">
                  <c:v>7.5554019149999999E-10</c:v>
                </c:pt>
                <c:pt idx="145305">
                  <c:v>5.4831645400000001E-10</c:v>
                </c:pt>
                <c:pt idx="145306">
                  <c:v>2.6090627380000002E-10</c:v>
                </c:pt>
                <c:pt idx="145307">
                  <c:v>1.5200101879999999E-9</c:v>
                </c:pt>
                <c:pt idx="145308">
                  <c:v>4.8283935510000002E-10</c:v>
                </c:pt>
                <c:pt idx="145309">
                  <c:v>1.051003878E-9</c:v>
                </c:pt>
                <c:pt idx="145310">
                  <c:v>8.9975436839999997E-11</c:v>
                </c:pt>
                <c:pt idx="145311">
                  <c:v>6.0066829139999999E-9</c:v>
                </c:pt>
                <c:pt idx="145312">
                  <c:v>1.417809563E-9</c:v>
                </c:pt>
                <c:pt idx="145313">
                  <c:v>3.20597412E-9</c:v>
                </c:pt>
                <c:pt idx="145314">
                  <c:v>2.3976811770000002E-9</c:v>
                </c:pt>
                <c:pt idx="145315">
                  <c:v>6.7320397980000003E-9</c:v>
                </c:pt>
                <c:pt idx="145316">
                  <c:v>2.8367862339999998E-9</c:v>
                </c:pt>
                <c:pt idx="145317">
                  <c:v>1.7663350090000001E-9</c:v>
                </c:pt>
                <c:pt idx="145318">
                  <c:v>3.5232435889999998E-11</c:v>
                </c:pt>
                <c:pt idx="145319">
                  <c:v>3.3948346029999998E-9</c:v>
                </c:pt>
                <c:pt idx="145320">
                  <c:v>4.9318555120000003E-9</c:v>
                </c:pt>
                <c:pt idx="145321">
                  <c:v>3.3891313779999999E-9</c:v>
                </c:pt>
                <c:pt idx="145322">
                  <c:v>1.8518547520000001E-8</c:v>
                </c:pt>
                <c:pt idx="145323">
                  <c:v>1.012341965E-7</c:v>
                </c:pt>
                <c:pt idx="145324">
                  <c:v>4.6664484240000003E-9</c:v>
                </c:pt>
                <c:pt idx="145325">
                  <c:v>5.0324744219999998E-9</c:v>
                </c:pt>
                <c:pt idx="145326">
                  <c:v>1.9913067870000002E-9</c:v>
                </c:pt>
                <c:pt idx="145327">
                  <c:v>5.9507227450000002E-10</c:v>
                </c:pt>
                <c:pt idx="145328">
                  <c:v>6.6400513259999998E-10</c:v>
                </c:pt>
                <c:pt idx="145329">
                  <c:v>7.7316362690000002E-10</c:v>
                </c:pt>
                <c:pt idx="145330">
                  <c:v>2.9208885930000002E-10</c:v>
                </c:pt>
                <c:pt idx="145331">
                  <c:v>3.2201052920000002E-10</c:v>
                </c:pt>
                <c:pt idx="145332">
                  <c:v>2.5797768149999999E-10</c:v>
                </c:pt>
                <c:pt idx="145333">
                  <c:v>1.999691842E-10</c:v>
                </c:pt>
                <c:pt idx="145334">
                  <c:v>3.1211635509999998E-10</c:v>
                </c:pt>
                <c:pt idx="145335">
                  <c:v>2.0135907980000001E-10</c:v>
                </c:pt>
                <c:pt idx="145336">
                  <c:v>6.8080149260000006E-11</c:v>
                </c:pt>
                <c:pt idx="145337">
                  <c:v>2.5446466050000002E-10</c:v>
                </c:pt>
                <c:pt idx="145338">
                  <c:v>4.287896694E-10</c:v>
                </c:pt>
                <c:pt idx="145339">
                  <c:v>3.5586889310000002E-10</c:v>
                </c:pt>
                <c:pt idx="145340">
                  <c:v>1.6633257510000001E-10</c:v>
                </c:pt>
                <c:pt idx="145341">
                  <c:v>6.2778119120000002E-10</c:v>
                </c:pt>
                <c:pt idx="145342">
                  <c:v>6.9893772630000001E-10</c:v>
                </c:pt>
                <c:pt idx="145343">
                  <c:v>2.425526926E-9</c:v>
                </c:pt>
                <c:pt idx="145344">
                  <c:v>1.9372830959999999E-10</c:v>
                </c:pt>
                <c:pt idx="145345">
                  <c:v>4.2254832670000002E-10</c:v>
                </c:pt>
                <c:pt idx="145346">
                  <c:v>7.6923981730000004E-11</c:v>
                </c:pt>
                <c:pt idx="145347">
                  <c:v>8.8634670090000004E-10</c:v>
                </c:pt>
                <c:pt idx="145348">
                  <c:v>7.0086026290000002E-10</c:v>
                </c:pt>
                <c:pt idx="145349">
                  <c:v>5.7193231319999996E-10</c:v>
                </c:pt>
                <c:pt idx="145350">
                  <c:v>3.3416133779999998E-11</c:v>
                </c:pt>
                <c:pt idx="145351">
                  <c:v>2.5280968809999999E-9</c:v>
                </c:pt>
                <c:pt idx="145352">
                  <c:v>7.4943116450000001E-10</c:v>
                </c:pt>
                <c:pt idx="145353">
                  <c:v>2.3333097429999999E-11</c:v>
                </c:pt>
                <c:pt idx="145354">
                  <c:v>7.4482384640000003E-9</c:v>
                </c:pt>
                <c:pt idx="145355">
                  <c:v>5.2025856040000004E-9</c:v>
                </c:pt>
                <c:pt idx="145356">
                  <c:v>2.6395334530000002E-9</c:v>
                </c:pt>
                <c:pt idx="145357">
                  <c:v>3.8216041859999998E-10</c:v>
                </c:pt>
                <c:pt idx="145358">
                  <c:v>6.4141839280000003E-9</c:v>
                </c:pt>
                <c:pt idx="145359">
                  <c:v>3.60124208E-9</c:v>
                </c:pt>
                <c:pt idx="145360">
                  <c:v>1.5590749619999999E-9</c:v>
                </c:pt>
                <c:pt idx="145361">
                  <c:v>1.2095187259999999E-9</c:v>
                </c:pt>
                <c:pt idx="145362">
                  <c:v>6.231130811E-8</c:v>
                </c:pt>
                <c:pt idx="145363">
                  <c:v>1.546590147E-7</c:v>
                </c:pt>
                <c:pt idx="145364">
                  <c:v>3.0946463829999998E-8</c:v>
                </c:pt>
                <c:pt idx="145365">
                  <c:v>2.5586940209999998E-8</c:v>
                </c:pt>
                <c:pt idx="145366">
                  <c:v>4.4442559949999998E-8</c:v>
                </c:pt>
                <c:pt idx="145367">
                  <c:v>1.9550141510000002E-8</c:v>
                </c:pt>
                <c:pt idx="145368">
                  <c:v>4.2314355820000002E-10</c:v>
                </c:pt>
                <c:pt idx="145369">
                  <c:v>7.9204474449999996E-10</c:v>
                </c:pt>
                <c:pt idx="145370">
                  <c:v>3.7972229070000002E-9</c:v>
                </c:pt>
                <c:pt idx="145371">
                  <c:v>4.1590888499999996E-9</c:v>
                </c:pt>
                <c:pt idx="145372">
                  <c:v>9.9650797189999991E-10</c:v>
                </c:pt>
                <c:pt idx="145373">
                  <c:v>1.8045483740000001E-9</c:v>
                </c:pt>
                <c:pt idx="145374">
                  <c:v>8.0184106199999993E-9</c:v>
                </c:pt>
                <c:pt idx="145375">
                  <c:v>7.7127331460000005E-9</c:v>
                </c:pt>
                <c:pt idx="145376">
                  <c:v>7.6874872790000004E-11</c:v>
                </c:pt>
                <c:pt idx="145377">
                  <c:v>4.2053815489999999E-10</c:v>
                </c:pt>
                <c:pt idx="145378">
                  <c:v>5.0220165790000001E-10</c:v>
                </c:pt>
                <c:pt idx="145379">
                  <c:v>6.6904383270000003E-10</c:v>
                </c:pt>
                <c:pt idx="145380">
                  <c:v>2.5173698159999999E-10</c:v>
                </c:pt>
                <c:pt idx="145381">
                  <c:v>3.6844025240000003E-10</c:v>
                </c:pt>
                <c:pt idx="145382">
                  <c:v>4.5329601330000002E-10</c:v>
                </c:pt>
                <c:pt idx="145383">
                  <c:v>3.3085757179999998E-10</c:v>
                </c:pt>
                <c:pt idx="145384">
                  <c:v>7.8369436560000002E-10</c:v>
                </c:pt>
                <c:pt idx="145385">
                  <c:v>4.1106794680000003E-10</c:v>
                </c:pt>
                <c:pt idx="145386">
                  <c:v>3.1251954189999999E-11</c:v>
                </c:pt>
                <c:pt idx="145387">
                  <c:v>3.1686281980000001E-10</c:v>
                </c:pt>
                <c:pt idx="145388">
                  <c:v>3.1889128010000002E-10</c:v>
                </c:pt>
                <c:pt idx="145389">
                  <c:v>3.5865859250000002E-10</c:v>
                </c:pt>
                <c:pt idx="145390">
                  <c:v>3.4011714240000002E-10</c:v>
                </c:pt>
                <c:pt idx="145391">
                  <c:v>7.3285314969999997E-10</c:v>
                </c:pt>
                <c:pt idx="145392">
                  <c:v>7.099432621E-10</c:v>
                </c:pt>
                <c:pt idx="145393">
                  <c:v>2.6988412239999998E-10</c:v>
                </c:pt>
                <c:pt idx="145394">
                  <c:v>5.2772874430000003E-9</c:v>
                </c:pt>
                <c:pt idx="145395">
                  <c:v>5.3522795409999998E-9</c:v>
                </c:pt>
                <c:pt idx="145396">
                  <c:v>2.7999865759999998E-9</c:v>
                </c:pt>
                <c:pt idx="145397">
                  <c:v>5.2501485170000001E-9</c:v>
                </c:pt>
                <c:pt idx="145398">
                  <c:v>1.334173608E-9</c:v>
                </c:pt>
                <c:pt idx="145399">
                  <c:v>9.9573747000000002E-10</c:v>
                </c:pt>
                <c:pt idx="145400">
                  <c:v>3.0310351340000001E-9</c:v>
                </c:pt>
                <c:pt idx="145401">
                  <c:v>3.5244292000000002E-9</c:v>
                </c:pt>
                <c:pt idx="145402">
                  <c:v>6.668454185E-9</c:v>
                </c:pt>
                <c:pt idx="145403">
                  <c:v>9.8852270399999994E-9</c:v>
                </c:pt>
                <c:pt idx="145404">
                  <c:v>1.608681191E-8</c:v>
                </c:pt>
                <c:pt idx="145405">
                  <c:v>2.9811360249999998E-8</c:v>
                </c:pt>
                <c:pt idx="145406">
                  <c:v>8.2784837839999994E-8</c:v>
                </c:pt>
                <c:pt idx="145407">
                  <c:v>4.4804330279999997E-8</c:v>
                </c:pt>
                <c:pt idx="145408">
                  <c:v>2.490054376E-9</c:v>
                </c:pt>
                <c:pt idx="145409">
                  <c:v>3.3886575970000002E-10</c:v>
                </c:pt>
                <c:pt idx="145410">
                  <c:v>7.4266751010000001E-9</c:v>
                </c:pt>
                <c:pt idx="145411">
                  <c:v>5.0979525110000001E-9</c:v>
                </c:pt>
                <c:pt idx="145412">
                  <c:v>1.5111660640000001E-9</c:v>
                </c:pt>
                <c:pt idx="145413">
                  <c:v>2.3197227510000001E-9</c:v>
                </c:pt>
                <c:pt idx="145414">
                  <c:v>1.482767476E-7</c:v>
                </c:pt>
                <c:pt idx="145415">
                  <c:v>5.1568371190000003E-8</c:v>
                </c:pt>
                <c:pt idx="145416">
                  <c:v>2.1181607849999999E-8</c:v>
                </c:pt>
                <c:pt idx="145417">
                  <c:v>1.3691841380000001E-8</c:v>
                </c:pt>
                <c:pt idx="145418">
                  <c:v>1.4392578650000001E-8</c:v>
                </c:pt>
                <c:pt idx="145419">
                  <c:v>6.4363554209999997E-10</c:v>
                </c:pt>
                <c:pt idx="145420">
                  <c:v>1.7912131E-9</c:v>
                </c:pt>
                <c:pt idx="145421">
                  <c:v>7.4420817910000001E-10</c:v>
                </c:pt>
                <c:pt idx="145422">
                  <c:v>2.0193687669999999E-9</c:v>
                </c:pt>
                <c:pt idx="145423">
                  <c:v>3.3674394679999998E-10</c:v>
                </c:pt>
                <c:pt idx="145424">
                  <c:v>1.200144692E-9</c:v>
                </c:pt>
                <c:pt idx="145425">
                  <c:v>2.687175235E-10</c:v>
                </c:pt>
                <c:pt idx="145426">
                  <c:v>1.5781188039999999E-9</c:v>
                </c:pt>
                <c:pt idx="145427">
                  <c:v>3.7902101230000003E-11</c:v>
                </c:pt>
                <c:pt idx="145428">
                  <c:v>2.1803561799999999E-10</c:v>
                </c:pt>
                <c:pt idx="145429">
                  <c:v>2.88509143E-10</c:v>
                </c:pt>
                <c:pt idx="145430">
                  <c:v>3.5335430329999999E-10</c:v>
                </c:pt>
                <c:pt idx="145431">
                  <c:v>2.8257912070000002E-10</c:v>
                </c:pt>
                <c:pt idx="145432">
                  <c:v>2.853691934E-10</c:v>
                </c:pt>
                <c:pt idx="145433">
                  <c:v>2.7133703130000002E-10</c:v>
                </c:pt>
                <c:pt idx="145434">
                  <c:v>2.9452817349999999E-10</c:v>
                </c:pt>
                <c:pt idx="145435">
                  <c:v>5.2342993829999998E-10</c:v>
                </c:pt>
                <c:pt idx="145436">
                  <c:v>2.0656885530000001E-10</c:v>
                </c:pt>
                <c:pt idx="145437">
                  <c:v>6.3309159740000001E-11</c:v>
                </c:pt>
                <c:pt idx="145438">
                  <c:v>3.800581061E-9</c:v>
                </c:pt>
                <c:pt idx="145439">
                  <c:v>2.401233354E-10</c:v>
                </c:pt>
                <c:pt idx="145440">
                  <c:v>5.0031308009999999E-11</c:v>
                </c:pt>
                <c:pt idx="145441">
                  <c:v>1.9300185019999999E-10</c:v>
                </c:pt>
                <c:pt idx="145442">
                  <c:v>3.667979063E-9</c:v>
                </c:pt>
                <c:pt idx="145443">
                  <c:v>7.243117747E-10</c:v>
                </c:pt>
                <c:pt idx="145444">
                  <c:v>7.8258088860000003E-11</c:v>
                </c:pt>
                <c:pt idx="145445">
                  <c:v>1.3491406480000001E-9</c:v>
                </c:pt>
                <c:pt idx="145446">
                  <c:v>1.349255146E-8</c:v>
                </c:pt>
                <c:pt idx="145447">
                  <c:v>3.8586991350000003E-9</c:v>
                </c:pt>
                <c:pt idx="145448">
                  <c:v>3.2138624889999998E-10</c:v>
                </c:pt>
                <c:pt idx="145449">
                  <c:v>1.1164670610000001E-10</c:v>
                </c:pt>
                <c:pt idx="145450">
                  <c:v>1.4949006289999999E-8</c:v>
                </c:pt>
                <c:pt idx="145451">
                  <c:v>1.5095298979999999E-9</c:v>
                </c:pt>
                <c:pt idx="145452">
                  <c:v>7.8641697189999996E-10</c:v>
                </c:pt>
                <c:pt idx="145453">
                  <c:v>7.1677593079999999E-12</c:v>
                </c:pt>
                <c:pt idx="145454">
                  <c:v>1.382767592E-7</c:v>
                </c:pt>
                <c:pt idx="145455">
                  <c:v>2.7055696129999999E-8</c:v>
                </c:pt>
                <c:pt idx="145456">
                  <c:v>2.1506287010000001E-8</c:v>
                </c:pt>
                <c:pt idx="145457">
                  <c:v>4.103566533E-8</c:v>
                </c:pt>
                <c:pt idx="145458">
                  <c:v>2.7770042650000002E-7</c:v>
                </c:pt>
                <c:pt idx="145459">
                  <c:v>2.061628862E-8</c:v>
                </c:pt>
                <c:pt idx="145460">
                  <c:v>8.6585508119999996E-10</c:v>
                </c:pt>
                <c:pt idx="145461">
                  <c:v>2.6601704610000001E-9</c:v>
                </c:pt>
                <c:pt idx="145462">
                  <c:v>1.162596119E-8</c:v>
                </c:pt>
                <c:pt idx="145463">
                  <c:v>3.7328129689999997E-9</c:v>
                </c:pt>
                <c:pt idx="145464">
                  <c:v>9.0908767970000001E-10</c:v>
                </c:pt>
                <c:pt idx="145465">
                  <c:v>1.1763848859999999E-9</c:v>
                </c:pt>
                <c:pt idx="145466">
                  <c:v>2.6013828959999999E-9</c:v>
                </c:pt>
                <c:pt idx="145467">
                  <c:v>6.3203570210000002E-10</c:v>
                </c:pt>
                <c:pt idx="145468">
                  <c:v>7.9498258549999999E-10</c:v>
                </c:pt>
                <c:pt idx="145469">
                  <c:v>6.9465998549999996E-10</c:v>
                </c:pt>
                <c:pt idx="145470">
                  <c:v>1.635686034E-9</c:v>
                </c:pt>
                <c:pt idx="145471">
                  <c:v>1.1257025170000001E-10</c:v>
                </c:pt>
                <c:pt idx="145472">
                  <c:v>4.3834339900000001E-10</c:v>
                </c:pt>
                <c:pt idx="145473">
                  <c:v>2.7826300589999998E-10</c:v>
                </c:pt>
                <c:pt idx="145474">
                  <c:v>1.4751342149999999E-9</c:v>
                </c:pt>
                <c:pt idx="145475">
                  <c:v>6.0642358029999994E-11</c:v>
                </c:pt>
                <c:pt idx="145476">
                  <c:v>2.4189837050000001E-10</c:v>
                </c:pt>
                <c:pt idx="145477">
                  <c:v>1.4517737439999999E-10</c:v>
                </c:pt>
                <c:pt idx="145478">
                  <c:v>1.038045467E-10</c:v>
                </c:pt>
                <c:pt idx="145479">
                  <c:v>1.03230286E-10</c:v>
                </c:pt>
                <c:pt idx="145480">
                  <c:v>1.029342014E-10</c:v>
                </c:pt>
                <c:pt idx="145481">
                  <c:v>1.031977773E-10</c:v>
                </c:pt>
                <c:pt idx="145482">
                  <c:v>8.3215446009999999E-11</c:v>
                </c:pt>
                <c:pt idx="145483">
                  <c:v>9.2386069440000002E-11</c:v>
                </c:pt>
                <c:pt idx="145484">
                  <c:v>1.18281538E-10</c:v>
                </c:pt>
                <c:pt idx="145485">
                  <c:v>1.63509818E-10</c:v>
                </c:pt>
                <c:pt idx="145486">
                  <c:v>2.1971737979999999E-9</c:v>
                </c:pt>
                <c:pt idx="145487">
                  <c:v>9.0903322059999994E-11</c:v>
                </c:pt>
                <c:pt idx="145488">
                  <c:v>5.0000692909999998E-10</c:v>
                </c:pt>
                <c:pt idx="145489">
                  <c:v>3.7160363300000001E-10</c:v>
                </c:pt>
                <c:pt idx="145490">
                  <c:v>2.1247792120000001E-9</c:v>
                </c:pt>
                <c:pt idx="145491">
                  <c:v>4.7808082819999999E-11</c:v>
                </c:pt>
                <c:pt idx="145492">
                  <c:v>8.2116034029999995E-10</c:v>
                </c:pt>
                <c:pt idx="145493">
                  <c:v>6.9186704950000003E-10</c:v>
                </c:pt>
                <c:pt idx="145494">
                  <c:v>1.147959762E-8</c:v>
                </c:pt>
                <c:pt idx="145495">
                  <c:v>4.9482762480000004E-10</c:v>
                </c:pt>
                <c:pt idx="145496">
                  <c:v>3.8467304530000002E-9</c:v>
                </c:pt>
                <c:pt idx="145497">
                  <c:v>7.384566342E-9</c:v>
                </c:pt>
                <c:pt idx="145498">
                  <c:v>3.720970446E-7</c:v>
                </c:pt>
                <c:pt idx="145499">
                  <c:v>7.6029912420000005E-9</c:v>
                </c:pt>
                <c:pt idx="145500">
                  <c:v>1.4702306509999999E-10</c:v>
                </c:pt>
                <c:pt idx="145501">
                  <c:v>1.115960822E-9</c:v>
                </c:pt>
                <c:pt idx="145502">
                  <c:v>9.0858620710000008E-9</c:v>
                </c:pt>
                <c:pt idx="145503">
                  <c:v>1.0730141030000001E-9</c:v>
                </c:pt>
                <c:pt idx="145504">
                  <c:v>6.8270560370000003E-10</c:v>
                </c:pt>
                <c:pt idx="145505">
                  <c:v>1.0996900910000001E-9</c:v>
                </c:pt>
                <c:pt idx="145506">
                  <c:v>8.0956090680000005E-8</c:v>
                </c:pt>
                <c:pt idx="145507">
                  <c:v>1.017800391E-10</c:v>
                </c:pt>
                <c:pt idx="145508">
                  <c:v>1.7822435499999999E-9</c:v>
                </c:pt>
                <c:pt idx="145509">
                  <c:v>1.82043003E-9</c:v>
                </c:pt>
                <c:pt idx="145510">
                  <c:v>2.63369039E-8</c:v>
                </c:pt>
                <c:pt idx="145511">
                  <c:v>5.059002298E-10</c:v>
                </c:pt>
                <c:pt idx="145512">
                  <c:v>5.2969752959999996E-10</c:v>
                </c:pt>
                <c:pt idx="145513">
                  <c:v>5.2491321879999996E-10</c:v>
                </c:pt>
                <c:pt idx="145514">
                  <c:v>1.583440855E-9</c:v>
                </c:pt>
                <c:pt idx="145515">
                  <c:v>8.7426725250000004E-11</c:v>
                </c:pt>
                <c:pt idx="145516">
                  <c:v>2.1851777240000001E-10</c:v>
                </c:pt>
                <c:pt idx="145517">
                  <c:v>2.5426506060000002E-10</c:v>
                </c:pt>
                <c:pt idx="145518">
                  <c:v>2.0155895660000001E-8</c:v>
                </c:pt>
                <c:pt idx="145519">
                  <c:v>1.081458273E-10</c:v>
                </c:pt>
                <c:pt idx="145520">
                  <c:v>1.4240131090000001E-11</c:v>
                </c:pt>
                <c:pt idx="145521">
                  <c:v>6.0747545479999996E-12</c:v>
                </c:pt>
                <c:pt idx="145522">
                  <c:v>2.2689443560000001E-12</c:v>
                </c:pt>
                <c:pt idx="145523">
                  <c:v>2.6442382550000001E-12</c:v>
                </c:pt>
                <c:pt idx="145524">
                  <c:v>4.3184533690000002E-12</c:v>
                </c:pt>
                <c:pt idx="145525">
                  <c:v>7.1133596180000003E-12</c:v>
                </c:pt>
                <c:pt idx="145526">
                  <c:v>4.6962910809999997E-10</c:v>
                </c:pt>
                <c:pt idx="145527">
                  <c:v>2.7384540030000001E-12</c:v>
                </c:pt>
                <c:pt idx="145528">
                  <c:v>2.726969174E-12</c:v>
                </c:pt>
                <c:pt idx="145529">
                  <c:v>6.720805186E-13</c:v>
                </c:pt>
                <c:pt idx="145530">
                  <c:v>7.054809893E-14</c:v>
                </c:pt>
                <c:pt idx="145531">
                  <c:v>2.472209975E-12</c:v>
                </c:pt>
                <c:pt idx="145532">
                  <c:v>9.4050364679999999E-12</c:v>
                </c:pt>
                <c:pt idx="145533">
                  <c:v>1.922091573E-11</c:v>
                </c:pt>
                <c:pt idx="145534">
                  <c:v>5.2522612099999998E-10</c:v>
                </c:pt>
                <c:pt idx="145535">
                  <c:v>1.0390183170000001E-10</c:v>
                </c:pt>
                <c:pt idx="145536">
                  <c:v>1.05272434E-10</c:v>
                </c:pt>
                <c:pt idx="145537">
                  <c:v>8.5313789629999997E-11</c:v>
                </c:pt>
                <c:pt idx="145538">
                  <c:v>4.610732827E-8</c:v>
                </c:pt>
                <c:pt idx="145539">
                  <c:v>6.9090787519999996E-10</c:v>
                </c:pt>
                <c:pt idx="145540">
                  <c:v>1.01720851E-9</c:v>
                </c:pt>
                <c:pt idx="145541">
                  <c:v>8.7409128920000001E-10</c:v>
                </c:pt>
                <c:pt idx="145542">
                  <c:v>1.817128871E-8</c:v>
                </c:pt>
                <c:pt idx="145543">
                  <c:v>1.1631467140000001E-9</c:v>
                </c:pt>
                <c:pt idx="145544">
                  <c:v>1.072184484E-9</c:v>
                </c:pt>
                <c:pt idx="145545">
                  <c:v>1.117724179E-9</c:v>
                </c:pt>
                <c:pt idx="145546">
                  <c:v>7.0566496409999996E-8</c:v>
                </c:pt>
                <c:pt idx="145547">
                  <c:v>2.614360992E-9</c:v>
                </c:pt>
                <c:pt idx="145548">
                  <c:v>4.8646683440000004E-10</c:v>
                </c:pt>
                <c:pt idx="145549">
                  <c:v>1.3016539980000001E-9</c:v>
                </c:pt>
                <c:pt idx="145550">
                  <c:v>2.9514318040000001E-7</c:v>
                </c:pt>
                <c:pt idx="145551">
                  <c:v>2.6968240710000001E-9</c:v>
                </c:pt>
                <c:pt idx="145552">
                  <c:v>2.3380117099999998E-9</c:v>
                </c:pt>
                <c:pt idx="145553">
                  <c:v>6.5486147489999997E-10</c:v>
                </c:pt>
                <c:pt idx="145554">
                  <c:v>1.1095087089999999E-8</c:v>
                </c:pt>
                <c:pt idx="145555">
                  <c:v>1.681890199E-9</c:v>
                </c:pt>
                <c:pt idx="145556">
                  <c:v>1.094749486E-9</c:v>
                </c:pt>
                <c:pt idx="145557">
                  <c:v>2.3734028669999999E-10</c:v>
                </c:pt>
                <c:pt idx="145558">
                  <c:v>3.2726330579999998E-8</c:v>
                </c:pt>
                <c:pt idx="145559">
                  <c:v>1.096558207E-9</c:v>
                </c:pt>
                <c:pt idx="145560">
                  <c:v>1.391758639E-9</c:v>
                </c:pt>
                <c:pt idx="145561">
                  <c:v>7.2995211729999995E-10</c:v>
                </c:pt>
                <c:pt idx="145562">
                  <c:v>4.1756068960000003E-9</c:v>
                </c:pt>
                <c:pt idx="145563">
                  <c:v>4.3366599170000002E-10</c:v>
                </c:pt>
                <c:pt idx="145564">
                  <c:v>2.216200246E-10</c:v>
                </c:pt>
                <c:pt idx="145565">
                  <c:v>1.1966788199999999E-10</c:v>
                </c:pt>
                <c:pt idx="145566">
                  <c:v>3.1955627179999998E-10</c:v>
                </c:pt>
                <c:pt idx="145567">
                  <c:v>8.0703769729999997E-11</c:v>
                </c:pt>
                <c:pt idx="145568">
                  <c:v>7.7112262330000002E-11</c:v>
                </c:pt>
                <c:pt idx="145569">
                  <c:v>2.9038057590000002E-10</c:v>
                </c:pt>
                <c:pt idx="145570">
                  <c:v>8.4244469749999997E-9</c:v>
                </c:pt>
                <c:pt idx="145571">
                  <c:v>2.4968664049999999E-10</c:v>
                </c:pt>
                <c:pt idx="145572">
                  <c:v>2.6929163770000001E-11</c:v>
                </c:pt>
                <c:pt idx="145573">
                  <c:v>2.178225748E-11</c:v>
                </c:pt>
                <c:pt idx="145574">
                  <c:v>4.1035310929999999E-10</c:v>
                </c:pt>
                <c:pt idx="145575">
                  <c:v>1.689860063E-11</c:v>
                </c:pt>
                <c:pt idx="145576">
                  <c:v>1.831080505E-11</c:v>
                </c:pt>
                <c:pt idx="145577">
                  <c:v>7.2493396359999997E-11</c:v>
                </c:pt>
                <c:pt idx="145578">
                  <c:v>3.1199911070000002E-10</c:v>
                </c:pt>
                <c:pt idx="145579">
                  <c:v>8.6685239839999997E-11</c:v>
                </c:pt>
                <c:pt idx="145580">
                  <c:v>1.6017242779999999E-10</c:v>
                </c:pt>
                <c:pt idx="145581">
                  <c:v>1.5679917289999999E-10</c:v>
                </c:pt>
                <c:pt idx="145582">
                  <c:v>8.4069324330000001E-10</c:v>
                </c:pt>
                <c:pt idx="145583">
                  <c:v>5.1628403750000005E-10</c:v>
                </c:pt>
                <c:pt idx="145584">
                  <c:v>2.5063602970000002E-10</c:v>
                </c:pt>
                <c:pt idx="145585">
                  <c:v>3.5535068709999999E-10</c:v>
                </c:pt>
                <c:pt idx="145586">
                  <c:v>1.9945715699999998E-9</c:v>
                </c:pt>
                <c:pt idx="145587">
                  <c:v>1.458844042E-9</c:v>
                </c:pt>
                <c:pt idx="145588">
                  <c:v>3.8314058300000001E-10</c:v>
                </c:pt>
                <c:pt idx="145589">
                  <c:v>1.5511625920000001E-8</c:v>
                </c:pt>
                <c:pt idx="145590">
                  <c:v>2.3854708619999998E-7</c:v>
                </c:pt>
                <c:pt idx="145591">
                  <c:v>1.474674242E-8</c:v>
                </c:pt>
                <c:pt idx="145592">
                  <c:v>9.8685048879999998E-9</c:v>
                </c:pt>
                <c:pt idx="145593">
                  <c:v>1.7183681010000001E-9</c:v>
                </c:pt>
                <c:pt idx="145594">
                  <c:v>1.409822245E-9</c:v>
                </c:pt>
                <c:pt idx="145595">
                  <c:v>3.5994978730000001E-9</c:v>
                </c:pt>
                <c:pt idx="145596">
                  <c:v>2.6012012200000001E-9</c:v>
                </c:pt>
                <c:pt idx="145597">
                  <c:v>4.3848170300000003E-11</c:v>
                </c:pt>
                <c:pt idx="145598">
                  <c:v>1.766251996E-9</c:v>
                </c:pt>
                <c:pt idx="145599">
                  <c:v>1.909562474E-9</c:v>
                </c:pt>
                <c:pt idx="145600">
                  <c:v>4.33731433E-10</c:v>
                </c:pt>
                <c:pt idx="145601">
                  <c:v>6.6146296780000005E-10</c:v>
                </c:pt>
                <c:pt idx="145602">
                  <c:v>2.187919911E-10</c:v>
                </c:pt>
                <c:pt idx="145603">
                  <c:v>7.377278955E-10</c:v>
                </c:pt>
                <c:pt idx="145604">
                  <c:v>8.9232977679999996E-11</c:v>
                </c:pt>
                <c:pt idx="145605">
                  <c:v>1.1249801710000001E-9</c:v>
                </c:pt>
                <c:pt idx="145606">
                  <c:v>6.6573684779999999E-10</c:v>
                </c:pt>
                <c:pt idx="145607">
                  <c:v>5.1101329400000002E-11</c:v>
                </c:pt>
                <c:pt idx="145608">
                  <c:v>7.9415565350000004E-10</c:v>
                </c:pt>
                <c:pt idx="145609">
                  <c:v>2.5175496589999998E-9</c:v>
                </c:pt>
                <c:pt idx="145610">
                  <c:v>1.024122649E-8</c:v>
                </c:pt>
                <c:pt idx="145611">
                  <c:v>2.1898865289999999E-10</c:v>
                </c:pt>
                <c:pt idx="145612">
                  <c:v>4.4935694250000002E-10</c:v>
                </c:pt>
                <c:pt idx="145613">
                  <c:v>3.1760466679999999E-10</c:v>
                </c:pt>
                <c:pt idx="145614">
                  <c:v>1.646551168E-9</c:v>
                </c:pt>
                <c:pt idx="145615">
                  <c:v>9.183644541E-10</c:v>
                </c:pt>
                <c:pt idx="145616">
                  <c:v>9.351677935999999E-10</c:v>
                </c:pt>
                <c:pt idx="145617">
                  <c:v>1.1547579619999999E-10</c:v>
                </c:pt>
                <c:pt idx="145618">
                  <c:v>3.4092864670000001E-9</c:v>
                </c:pt>
                <c:pt idx="145619">
                  <c:v>9.3651945210000004E-10</c:v>
                </c:pt>
                <c:pt idx="145620">
                  <c:v>1.050531337E-10</c:v>
                </c:pt>
                <c:pt idx="145621">
                  <c:v>2.662920373E-9</c:v>
                </c:pt>
                <c:pt idx="145622">
                  <c:v>1.956566014E-9</c:v>
                </c:pt>
                <c:pt idx="145623">
                  <c:v>1.464059515E-9</c:v>
                </c:pt>
                <c:pt idx="145624">
                  <c:v>3.0514918150000001E-10</c:v>
                </c:pt>
                <c:pt idx="145625">
                  <c:v>1.1096347419999999E-9</c:v>
                </c:pt>
                <c:pt idx="145626">
                  <c:v>4.0485043640000001E-10</c:v>
                </c:pt>
                <c:pt idx="145627">
                  <c:v>4.9074307129999998E-10</c:v>
                </c:pt>
                <c:pt idx="145628">
                  <c:v>3.580609246E-10</c:v>
                </c:pt>
                <c:pt idx="145629">
                  <c:v>4.4131292539999999E-10</c:v>
                </c:pt>
                <c:pt idx="145630">
                  <c:v>1.2827572009999999E-9</c:v>
                </c:pt>
                <c:pt idx="145631">
                  <c:v>5.2348887110000003E-10</c:v>
                </c:pt>
                <c:pt idx="145632">
                  <c:v>3.772200295E-9</c:v>
                </c:pt>
                <c:pt idx="145633">
                  <c:v>6.0592757570000003E-9</c:v>
                </c:pt>
                <c:pt idx="145634">
                  <c:v>1.2049458319999999E-8</c:v>
                </c:pt>
                <c:pt idx="145635">
                  <c:v>1.95104721E-9</c:v>
                </c:pt>
                <c:pt idx="145636">
                  <c:v>2.4673615560000002E-9</c:v>
                </c:pt>
                <c:pt idx="145637">
                  <c:v>1.0256380259999999E-9</c:v>
                </c:pt>
                <c:pt idx="145638">
                  <c:v>1.5320469229999999E-8</c:v>
                </c:pt>
                <c:pt idx="145639">
                  <c:v>4.2932588169999998E-9</c:v>
                </c:pt>
                <c:pt idx="145640">
                  <c:v>4.622411783E-10</c:v>
                </c:pt>
                <c:pt idx="145641">
                  <c:v>2.2074038570000001E-8</c:v>
                </c:pt>
                <c:pt idx="145642">
                  <c:v>3.7713168580000003E-8</c:v>
                </c:pt>
                <c:pt idx="145643">
                  <c:v>9.4308750030000005E-9</c:v>
                </c:pt>
                <c:pt idx="145644">
                  <c:v>6.3356706490000004E-9</c:v>
                </c:pt>
                <c:pt idx="145645">
                  <c:v>8.6644760440000002E-10</c:v>
                </c:pt>
                <c:pt idx="145646">
                  <c:v>1.9086863099999998E-9</c:v>
                </c:pt>
                <c:pt idx="145647">
                  <c:v>4.6657307880000003E-9</c:v>
                </c:pt>
                <c:pt idx="145648">
                  <c:v>1.293968428E-9</c:v>
                </c:pt>
                <c:pt idx="145649">
                  <c:v>1.0966677340000001E-8</c:v>
                </c:pt>
                <c:pt idx="145650">
                  <c:v>2.50000409E-8</c:v>
                </c:pt>
                <c:pt idx="145651">
                  <c:v>1.065023935E-8</c:v>
                </c:pt>
                <c:pt idx="145652">
                  <c:v>7.2075321399999998E-9</c:v>
                </c:pt>
                <c:pt idx="145653">
                  <c:v>2.556481739E-9</c:v>
                </c:pt>
                <c:pt idx="145654">
                  <c:v>4.0057673209999997E-9</c:v>
                </c:pt>
                <c:pt idx="145655">
                  <c:v>5.2829628120000001E-10</c:v>
                </c:pt>
                <c:pt idx="145656">
                  <c:v>5.7014639330000002E-10</c:v>
                </c:pt>
                <c:pt idx="145657">
                  <c:v>6.3792559800000004E-10</c:v>
                </c:pt>
                <c:pt idx="145658">
                  <c:v>1.392586101E-9</c:v>
                </c:pt>
                <c:pt idx="145659">
                  <c:v>1.365431305E-9</c:v>
                </c:pt>
                <c:pt idx="145660">
                  <c:v>1.027354585E-9</c:v>
                </c:pt>
                <c:pt idx="145661">
                  <c:v>8.4133448309999994E-9</c:v>
                </c:pt>
                <c:pt idx="145662">
                  <c:v>2.4377787809999998E-8</c:v>
                </c:pt>
                <c:pt idx="145663">
                  <c:v>3.8399649480000001E-9</c:v>
                </c:pt>
                <c:pt idx="145664">
                  <c:v>7.6114911090000002E-9</c:v>
                </c:pt>
                <c:pt idx="145665">
                  <c:v>2.3640421329999998E-9</c:v>
                </c:pt>
                <c:pt idx="145666">
                  <c:v>2.5584872990000002E-9</c:v>
                </c:pt>
                <c:pt idx="145667">
                  <c:v>2.3773182039999998E-9</c:v>
                </c:pt>
                <c:pt idx="145668">
                  <c:v>3.704730314E-9</c:v>
                </c:pt>
                <c:pt idx="145669">
                  <c:v>1.0460781689999999E-9</c:v>
                </c:pt>
                <c:pt idx="145670">
                  <c:v>6.4617849930000001E-9</c:v>
                </c:pt>
                <c:pt idx="145671">
                  <c:v>6.1885458E-9</c:v>
                </c:pt>
                <c:pt idx="145672">
                  <c:v>1.1279984600000001E-8</c:v>
                </c:pt>
                <c:pt idx="145673">
                  <c:v>1.1672891029999999E-8</c:v>
                </c:pt>
                <c:pt idx="145674">
                  <c:v>1.267198916E-8</c:v>
                </c:pt>
                <c:pt idx="145675">
                  <c:v>1.2437928480000001E-9</c:v>
                </c:pt>
                <c:pt idx="145676">
                  <c:v>6.7873291559999996E-10</c:v>
                </c:pt>
                <c:pt idx="145677">
                  <c:v>4.4160480609999998E-10</c:v>
                </c:pt>
                <c:pt idx="145678">
                  <c:v>7.5708463839999997E-10</c:v>
                </c:pt>
                <c:pt idx="145679">
                  <c:v>6.4539731650000001E-10</c:v>
                </c:pt>
                <c:pt idx="145680">
                  <c:v>1.100158274E-9</c:v>
                </c:pt>
                <c:pt idx="145681">
                  <c:v>4.771132105E-9</c:v>
                </c:pt>
                <c:pt idx="145682">
                  <c:v>1.706960048E-8</c:v>
                </c:pt>
                <c:pt idx="145683">
                  <c:v>2.1287446950000002E-9</c:v>
                </c:pt>
                <c:pt idx="145684">
                  <c:v>4.5929875619999996E-9</c:v>
                </c:pt>
                <c:pt idx="145685">
                  <c:v>1.3315387529999999E-8</c:v>
                </c:pt>
                <c:pt idx="145686">
                  <c:v>3.2658836330000002E-9</c:v>
                </c:pt>
                <c:pt idx="145687">
                  <c:v>1.4294584879999999E-10</c:v>
                </c:pt>
                <c:pt idx="145688">
                  <c:v>2.5496870409999999E-9</c:v>
                </c:pt>
                <c:pt idx="145689">
                  <c:v>3.438478576E-9</c:v>
                </c:pt>
                <c:pt idx="145690">
                  <c:v>4.1500797700000002E-9</c:v>
                </c:pt>
                <c:pt idx="145691">
                  <c:v>1.2661930430000001E-9</c:v>
                </c:pt>
                <c:pt idx="145692">
                  <c:v>7.2998609050000003E-9</c:v>
                </c:pt>
                <c:pt idx="145693">
                  <c:v>2.015411008E-8</c:v>
                </c:pt>
                <c:pt idx="145694">
                  <c:v>1.266172703E-8</c:v>
                </c:pt>
                <c:pt idx="145695">
                  <c:v>1.6381745690000001E-9</c:v>
                </c:pt>
                <c:pt idx="145696">
                  <c:v>6.7708742070000001E-10</c:v>
                </c:pt>
                <c:pt idx="145697">
                  <c:v>2.1588241529999999E-10</c:v>
                </c:pt>
                <c:pt idx="145698">
                  <c:v>1.425733903E-9</c:v>
                </c:pt>
                <c:pt idx="145699">
                  <c:v>8.4182527670000001E-10</c:v>
                </c:pt>
                <c:pt idx="145700">
                  <c:v>5.5396423039999998E-10</c:v>
                </c:pt>
                <c:pt idx="145701">
                  <c:v>1.0153559089999999E-9</c:v>
                </c:pt>
                <c:pt idx="145702">
                  <c:v>4.0665623509999997E-9</c:v>
                </c:pt>
                <c:pt idx="145703">
                  <c:v>2.9452710810000001E-9</c:v>
                </c:pt>
                <c:pt idx="145704">
                  <c:v>1.694406839E-9</c:v>
                </c:pt>
                <c:pt idx="145705">
                  <c:v>2.010306838E-8</c:v>
                </c:pt>
                <c:pt idx="145706">
                  <c:v>2.1984325529999998E-9</c:v>
                </c:pt>
                <c:pt idx="145707">
                  <c:v>3.843023566E-10</c:v>
                </c:pt>
                <c:pt idx="145708">
                  <c:v>3.3229779990000002E-10</c:v>
                </c:pt>
                <c:pt idx="145709">
                  <c:v>1.0464050319999999E-8</c:v>
                </c:pt>
                <c:pt idx="145710">
                  <c:v>2.2115375489999999E-9</c:v>
                </c:pt>
                <c:pt idx="145711">
                  <c:v>6.1643202079999999E-10</c:v>
                </c:pt>
                <c:pt idx="145712">
                  <c:v>1.5499548720000001E-9</c:v>
                </c:pt>
                <c:pt idx="145713">
                  <c:v>1.8010899419999999E-8</c:v>
                </c:pt>
                <c:pt idx="145714">
                  <c:v>6.3751233770000003E-9</c:v>
                </c:pt>
                <c:pt idx="145715">
                  <c:v>1.6098534039999999E-10</c:v>
                </c:pt>
                <c:pt idx="145716">
                  <c:v>2.540917955E-10</c:v>
                </c:pt>
                <c:pt idx="145717">
                  <c:v>1.219992188E-8</c:v>
                </c:pt>
                <c:pt idx="145718">
                  <c:v>4.1205501449999999E-9</c:v>
                </c:pt>
                <c:pt idx="145719">
                  <c:v>3.455034779E-11</c:v>
                </c:pt>
                <c:pt idx="145720">
                  <c:v>3.7608902450000002E-10</c:v>
                </c:pt>
                <c:pt idx="145721">
                  <c:v>3.5740128349999998E-8</c:v>
                </c:pt>
                <c:pt idx="145722">
                  <c:v>2.06779699E-8</c:v>
                </c:pt>
                <c:pt idx="145723">
                  <c:v>4.1474682490000001E-9</c:v>
                </c:pt>
                <c:pt idx="145724">
                  <c:v>8.3264838150000005E-9</c:v>
                </c:pt>
                <c:pt idx="145725">
                  <c:v>2.3864302179999999E-8</c:v>
                </c:pt>
                <c:pt idx="145726">
                  <c:v>2.7175040729999999E-9</c:v>
                </c:pt>
                <c:pt idx="145727">
                  <c:v>6.2436758089999997E-10</c:v>
                </c:pt>
                <c:pt idx="145728">
                  <c:v>6.1296107260000003E-10</c:v>
                </c:pt>
                <c:pt idx="145729">
                  <c:v>6.9193685200000001E-10</c:v>
                </c:pt>
                <c:pt idx="145730">
                  <c:v>1.7595738230000001E-10</c:v>
                </c:pt>
                <c:pt idx="145731">
                  <c:v>6.5851684949999997E-10</c:v>
                </c:pt>
                <c:pt idx="145732">
                  <c:v>5.2432589409999999E-10</c:v>
                </c:pt>
                <c:pt idx="145733">
                  <c:v>3.6925259059999999E-9</c:v>
                </c:pt>
                <c:pt idx="145734">
                  <c:v>4.2634842360000001E-10</c:v>
                </c:pt>
                <c:pt idx="145735">
                  <c:v>9.5772672150000005E-10</c:v>
                </c:pt>
                <c:pt idx="145736">
                  <c:v>2.31104398E-10</c:v>
                </c:pt>
                <c:pt idx="145737">
                  <c:v>5.2595264539999998E-9</c:v>
                </c:pt>
                <c:pt idx="145738">
                  <c:v>1.1567345020000001E-9</c:v>
                </c:pt>
                <c:pt idx="145739">
                  <c:v>7.1848447080000002E-10</c:v>
                </c:pt>
                <c:pt idx="145740">
                  <c:v>1.9588757260000001E-10</c:v>
                </c:pt>
                <c:pt idx="145741">
                  <c:v>7.5510805490000008E-9</c:v>
                </c:pt>
                <c:pt idx="145742">
                  <c:v>4.1976495490000004E-9</c:v>
                </c:pt>
                <c:pt idx="145743">
                  <c:v>7.3282515950000002E-10</c:v>
                </c:pt>
                <c:pt idx="145744">
                  <c:v>1.7744133070000001E-10</c:v>
                </c:pt>
                <c:pt idx="145745">
                  <c:v>1.5075566349999999E-9</c:v>
                </c:pt>
                <c:pt idx="145746">
                  <c:v>1.0248002220000001E-9</c:v>
                </c:pt>
                <c:pt idx="145747">
                  <c:v>4.632177557E-10</c:v>
                </c:pt>
                <c:pt idx="145748">
                  <c:v>9.069768958E-10</c:v>
                </c:pt>
                <c:pt idx="145749">
                  <c:v>5.663106878E-10</c:v>
                </c:pt>
                <c:pt idx="145750">
                  <c:v>1.637595684E-9</c:v>
                </c:pt>
                <c:pt idx="145751">
                  <c:v>9.1067729269999996E-10</c:v>
                </c:pt>
                <c:pt idx="145752">
                  <c:v>1.7476052680000001E-9</c:v>
                </c:pt>
                <c:pt idx="145753">
                  <c:v>3.4226591839999998E-8</c:v>
                </c:pt>
                <c:pt idx="145754">
                  <c:v>1.5604108769999999E-9</c:v>
                </c:pt>
                <c:pt idx="145755">
                  <c:v>8.2992827930000002E-9</c:v>
                </c:pt>
                <c:pt idx="145756">
                  <c:v>5.9207357649999996E-9</c:v>
                </c:pt>
                <c:pt idx="145757">
                  <c:v>1.03778113E-8</c:v>
                </c:pt>
                <c:pt idx="145758">
                  <c:v>3.8939428939999997E-12</c:v>
                </c:pt>
                <c:pt idx="145759">
                  <c:v>6.9122974889999998E-9</c:v>
                </c:pt>
                <c:pt idx="145760">
                  <c:v>4.2363983029999999E-9</c:v>
                </c:pt>
                <c:pt idx="145761">
                  <c:v>3.0757045329999999E-8</c:v>
                </c:pt>
                <c:pt idx="145762">
                  <c:v>7.8963738059999993E-9</c:v>
                </c:pt>
                <c:pt idx="145763">
                  <c:v>2.1935060050000001E-8</c:v>
                </c:pt>
                <c:pt idx="145764">
                  <c:v>2.8221178570000001E-8</c:v>
                </c:pt>
                <c:pt idx="145765">
                  <c:v>4.6235615639999998E-7</c:v>
                </c:pt>
                <c:pt idx="145766">
                  <c:v>2.4421955890000001E-8</c:v>
                </c:pt>
                <c:pt idx="145767">
                  <c:v>2.747319291E-10</c:v>
                </c:pt>
                <c:pt idx="145768">
                  <c:v>2.0033039609999999E-9</c:v>
                </c:pt>
                <c:pt idx="145769">
                  <c:v>8.6060365449999996E-9</c:v>
                </c:pt>
                <c:pt idx="145770">
                  <c:v>1.070667669E-10</c:v>
                </c:pt>
                <c:pt idx="145771">
                  <c:v>3.4244201030000002E-10</c:v>
                </c:pt>
                <c:pt idx="145772">
                  <c:v>8.3202917249999995E-10</c:v>
                </c:pt>
                <c:pt idx="145773">
                  <c:v>1.655399259E-8</c:v>
                </c:pt>
                <c:pt idx="145774">
                  <c:v>1.248292209E-9</c:v>
                </c:pt>
                <c:pt idx="145775">
                  <c:v>2.8969622619999999E-10</c:v>
                </c:pt>
                <c:pt idx="145776">
                  <c:v>3.788085211E-11</c:v>
                </c:pt>
                <c:pt idx="145777">
                  <c:v>5.9207106650000001E-10</c:v>
                </c:pt>
                <c:pt idx="145778">
                  <c:v>2.8537156140000002E-10</c:v>
                </c:pt>
                <c:pt idx="145779">
                  <c:v>4.0179654110000002E-10</c:v>
                </c:pt>
                <c:pt idx="145780">
                  <c:v>5.836023757E-10</c:v>
                </c:pt>
                <c:pt idx="145781">
                  <c:v>1.258403213E-10</c:v>
                </c:pt>
                <c:pt idx="145782">
                  <c:v>2.3369064329999999E-10</c:v>
                </c:pt>
                <c:pt idx="145783">
                  <c:v>1.1362286070000001E-9</c:v>
                </c:pt>
                <c:pt idx="145784">
                  <c:v>1.286087408E-9</c:v>
                </c:pt>
                <c:pt idx="145785">
                  <c:v>1.715015792E-8</c:v>
                </c:pt>
                <c:pt idx="145786">
                  <c:v>1.0105471970000001E-9</c:v>
                </c:pt>
                <c:pt idx="145787">
                  <c:v>1.9163378259999999E-10</c:v>
                </c:pt>
                <c:pt idx="145788">
                  <c:v>3.8500017969999999E-10</c:v>
                </c:pt>
                <c:pt idx="145789">
                  <c:v>5.3139929599999995E-10</c:v>
                </c:pt>
                <c:pt idx="145790">
                  <c:v>1.5833678049999999E-10</c:v>
                </c:pt>
                <c:pt idx="145791">
                  <c:v>9.8870824470000005E-11</c:v>
                </c:pt>
                <c:pt idx="145792">
                  <c:v>3.7585512470000001E-11</c:v>
                </c:pt>
                <c:pt idx="145793">
                  <c:v>8.2975725900000005E-9</c:v>
                </c:pt>
                <c:pt idx="145794">
                  <c:v>1.058879521E-10</c:v>
                </c:pt>
                <c:pt idx="145795">
                  <c:v>1.238293855E-9</c:v>
                </c:pt>
                <c:pt idx="145796">
                  <c:v>3.565941271E-9</c:v>
                </c:pt>
                <c:pt idx="145797">
                  <c:v>9.7207484679999996E-8</c:v>
                </c:pt>
                <c:pt idx="145798">
                  <c:v>2.6163472820000001E-9</c:v>
                </c:pt>
                <c:pt idx="145799">
                  <c:v>1.428192834E-9</c:v>
                </c:pt>
                <c:pt idx="145800">
                  <c:v>3.2885187550000001E-9</c:v>
                </c:pt>
                <c:pt idx="145801">
                  <c:v>1.9420369250000001E-8</c:v>
                </c:pt>
                <c:pt idx="145802">
                  <c:v>1.9022028900000002E-9</c:v>
                </c:pt>
                <c:pt idx="145803">
                  <c:v>4.6117049490000003E-9</c:v>
                </c:pt>
                <c:pt idx="145804">
                  <c:v>7.8021521930000005E-9</c:v>
                </c:pt>
                <c:pt idx="145805">
                  <c:v>4.2338656529999997E-7</c:v>
                </c:pt>
                <c:pt idx="145806">
                  <c:v>1.1267583739999999E-8</c:v>
                </c:pt>
                <c:pt idx="145807">
                  <c:v>1.9952661359999999E-9</c:v>
                </c:pt>
                <c:pt idx="145808">
                  <c:v>6.0952966980000001E-9</c:v>
                </c:pt>
                <c:pt idx="145809">
                  <c:v>9.0318179280000005E-8</c:v>
                </c:pt>
                <c:pt idx="145810">
                  <c:v>2.4240110479999998E-9</c:v>
                </c:pt>
                <c:pt idx="145811">
                  <c:v>4.1410489959999998E-9</c:v>
                </c:pt>
                <c:pt idx="145812">
                  <c:v>4.765788429E-9</c:v>
                </c:pt>
                <c:pt idx="145813">
                  <c:v>1.6558007620000001E-7</c:v>
                </c:pt>
                <c:pt idx="145814">
                  <c:v>1.0823018809999999E-9</c:v>
                </c:pt>
                <c:pt idx="145815">
                  <c:v>4.0975873310000002E-9</c:v>
                </c:pt>
                <c:pt idx="145816">
                  <c:v>3.0899069459999998E-9</c:v>
                </c:pt>
                <c:pt idx="145817">
                  <c:v>3.334927243E-7</c:v>
                </c:pt>
                <c:pt idx="145818">
                  <c:v>2.3576497739999998E-9</c:v>
                </c:pt>
                <c:pt idx="145819">
                  <c:v>1.107845504E-9</c:v>
                </c:pt>
                <c:pt idx="145820">
                  <c:v>8.9040992940000002E-10</c:v>
                </c:pt>
                <c:pt idx="145821">
                  <c:v>3.939607041E-9</c:v>
                </c:pt>
                <c:pt idx="145822">
                  <c:v>3.829086475E-10</c:v>
                </c:pt>
                <c:pt idx="145823">
                  <c:v>2.106757097E-10</c:v>
                </c:pt>
                <c:pt idx="145824">
                  <c:v>9.216560417E-11</c:v>
                </c:pt>
                <c:pt idx="145825">
                  <c:v>1.3597690320000001E-9</c:v>
                </c:pt>
                <c:pt idx="145826">
                  <c:v>1.1535615219999999E-11</c:v>
                </c:pt>
                <c:pt idx="145827">
                  <c:v>3.3325215250000001E-15</c:v>
                </c:pt>
                <c:pt idx="145828">
                  <c:v>5.822750178E-12</c:v>
                </c:pt>
                <c:pt idx="145829">
                  <c:v>2.7014635239999999E-10</c:v>
                </c:pt>
                <c:pt idx="145830">
                  <c:v>2.1126940739999999E-11</c:v>
                </c:pt>
                <c:pt idx="145831">
                  <c:v>2.1742384200000001E-11</c:v>
                </c:pt>
                <c:pt idx="145832">
                  <c:v>1.8825285370000001E-11</c:v>
                </c:pt>
                <c:pt idx="145833">
                  <c:v>2.124430751E-10</c:v>
                </c:pt>
                <c:pt idx="145834">
                  <c:v>6.2005439329999997E-12</c:v>
                </c:pt>
                <c:pt idx="145835">
                  <c:v>1.333794354E-11</c:v>
                </c:pt>
                <c:pt idx="145836">
                  <c:v>1.0048434559999999E-11</c:v>
                </c:pt>
                <c:pt idx="145837">
                  <c:v>1.9917251459999999E-8</c:v>
                </c:pt>
                <c:pt idx="145838">
                  <c:v>3.7388603029999999E-10</c:v>
                </c:pt>
                <c:pt idx="145839">
                  <c:v>7.3129270019999996E-10</c:v>
                </c:pt>
                <c:pt idx="145840">
                  <c:v>6.0719833170000002E-10</c:v>
                </c:pt>
                <c:pt idx="145841">
                  <c:v>9.8582253579999991E-10</c:v>
                </c:pt>
                <c:pt idx="145842">
                  <c:v>1.9343315930000002E-9</c:v>
                </c:pt>
                <c:pt idx="145843">
                  <c:v>2.387666259E-9</c:v>
                </c:pt>
                <c:pt idx="145844">
                  <c:v>1.6848695210000001E-9</c:v>
                </c:pt>
                <c:pt idx="145845">
                  <c:v>6.7084233580000001E-9</c:v>
                </c:pt>
                <c:pt idx="145846">
                  <c:v>5.6487250350000001E-9</c:v>
                </c:pt>
                <c:pt idx="145847">
                  <c:v>6.3576507180000003E-9</c:v>
                </c:pt>
                <c:pt idx="145848">
                  <c:v>3.9245143749999999E-9</c:v>
                </c:pt>
                <c:pt idx="145849">
                  <c:v>3.4412063159999998E-8</c:v>
                </c:pt>
                <c:pt idx="145850">
                  <c:v>8.9225918100000003E-9</c:v>
                </c:pt>
                <c:pt idx="145851">
                  <c:v>4.8230737140000003E-9</c:v>
                </c:pt>
                <c:pt idx="145852">
                  <c:v>3.8736809289999999E-9</c:v>
                </c:pt>
                <c:pt idx="145853">
                  <c:v>2.2129784099999999E-8</c:v>
                </c:pt>
                <c:pt idx="145854">
                  <c:v>1.179606925E-8</c:v>
                </c:pt>
                <c:pt idx="145855">
                  <c:v>4.0296083700000001E-10</c:v>
                </c:pt>
                <c:pt idx="145856">
                  <c:v>2.8382499729999999E-8</c:v>
                </c:pt>
                <c:pt idx="145857">
                  <c:v>2.0148132590000001E-6</c:v>
                </c:pt>
                <c:pt idx="145858">
                  <c:v>3.9313942289999999E-8</c:v>
                </c:pt>
                <c:pt idx="145859">
                  <c:v>2.925197945E-8</c:v>
                </c:pt>
                <c:pt idx="145860">
                  <c:v>5.6477087259999999E-9</c:v>
                </c:pt>
                <c:pt idx="145861">
                  <c:v>9.7443295440000002E-9</c:v>
                </c:pt>
                <c:pt idx="145862">
                  <c:v>8.9786517509999997E-9</c:v>
                </c:pt>
                <c:pt idx="145863">
                  <c:v>6.3312232370000003E-9</c:v>
                </c:pt>
                <c:pt idx="145864">
                  <c:v>1.1258582980000001E-9</c:v>
                </c:pt>
                <c:pt idx="145865">
                  <c:v>7.7550304910000007E-9</c:v>
                </c:pt>
                <c:pt idx="145866">
                  <c:v>3.1028224250000002E-9</c:v>
                </c:pt>
                <c:pt idx="145867">
                  <c:v>7.6530133370000004E-10</c:v>
                </c:pt>
                <c:pt idx="145868">
                  <c:v>9.2367333049999999E-10</c:v>
                </c:pt>
                <c:pt idx="145869">
                  <c:v>5.4358887120000003E-10</c:v>
                </c:pt>
                <c:pt idx="145870">
                  <c:v>7.439196429E-10</c:v>
                </c:pt>
                <c:pt idx="145871">
                  <c:v>1.2214461769999999E-10</c:v>
                </c:pt>
                <c:pt idx="145872">
                  <c:v>6.3421877270000004E-10</c:v>
                </c:pt>
                <c:pt idx="145873">
                  <c:v>5.0104787119999998E-10</c:v>
                </c:pt>
                <c:pt idx="145874">
                  <c:v>2.4668418070000002E-10</c:v>
                </c:pt>
                <c:pt idx="145875">
                  <c:v>4.3978430539999999E-10</c:v>
                </c:pt>
                <c:pt idx="145876">
                  <c:v>5.1601983689999999E-10</c:v>
                </c:pt>
                <c:pt idx="145877">
                  <c:v>2.8944786250000001E-10</c:v>
                </c:pt>
                <c:pt idx="145878">
                  <c:v>5.1852797200000001E-10</c:v>
                </c:pt>
                <c:pt idx="145879">
                  <c:v>5.2745695999999996E-10</c:v>
                </c:pt>
                <c:pt idx="145880">
                  <c:v>5.0122029159999995E-10</c:v>
                </c:pt>
                <c:pt idx="145881">
                  <c:v>7.2016370030000004E-11</c:v>
                </c:pt>
                <c:pt idx="145882">
                  <c:v>2.552883323E-10</c:v>
                </c:pt>
                <c:pt idx="145883">
                  <c:v>1.7093567010000001E-10</c:v>
                </c:pt>
                <c:pt idx="145884">
                  <c:v>6.4132139159999995E-10</c:v>
                </c:pt>
                <c:pt idx="145885">
                  <c:v>2.8645408879999999E-9</c:v>
                </c:pt>
                <c:pt idx="145886">
                  <c:v>5.6142036750000005E-10</c:v>
                </c:pt>
                <c:pt idx="145887">
                  <c:v>1.099341595E-9</c:v>
                </c:pt>
                <c:pt idx="145888">
                  <c:v>3.3720682479999999E-9</c:v>
                </c:pt>
                <c:pt idx="145889">
                  <c:v>5.3464380909999997E-8</c:v>
                </c:pt>
                <c:pt idx="145890">
                  <c:v>2.7595044760000002E-9</c:v>
                </c:pt>
                <c:pt idx="145891">
                  <c:v>3.3267829140000001E-9</c:v>
                </c:pt>
                <c:pt idx="145892">
                  <c:v>1.7135261759999999E-9</c:v>
                </c:pt>
                <c:pt idx="145893">
                  <c:v>3.9308855370000001E-8</c:v>
                </c:pt>
                <c:pt idx="145894">
                  <c:v>7.0086745320000004E-9</c:v>
                </c:pt>
                <c:pt idx="145895">
                  <c:v>3.7504314989999998E-9</c:v>
                </c:pt>
                <c:pt idx="145896">
                  <c:v>6.7539747089999994E-8</c:v>
                </c:pt>
                <c:pt idx="145897">
                  <c:v>1.4778086619999999E-6</c:v>
                </c:pt>
                <c:pt idx="145898">
                  <c:v>1.2235670160000001E-7</c:v>
                </c:pt>
                <c:pt idx="145899">
                  <c:v>1.473931295E-7</c:v>
                </c:pt>
                <c:pt idx="145900">
                  <c:v>1.3043446649999999E-7</c:v>
                </c:pt>
                <c:pt idx="145901">
                  <c:v>4.3830274319999999E-7</c:v>
                </c:pt>
                <c:pt idx="145902">
                  <c:v>1.9052024080000001E-8</c:v>
                </c:pt>
                <c:pt idx="145903">
                  <c:v>1.9230685919999999E-8</c:v>
                </c:pt>
                <c:pt idx="145904">
                  <c:v>6.5193490329999999E-9</c:v>
                </c:pt>
                <c:pt idx="145905">
                  <c:v>1.8674901629999999E-7</c:v>
                </c:pt>
                <c:pt idx="145906">
                  <c:v>2.7867731929999999E-8</c:v>
                </c:pt>
                <c:pt idx="145907">
                  <c:v>4.6463134030000001E-9</c:v>
                </c:pt>
                <c:pt idx="145908">
                  <c:v>8.6777774180000006E-8</c:v>
                </c:pt>
                <c:pt idx="145909">
                  <c:v>3.8844010750000002E-7</c:v>
                </c:pt>
                <c:pt idx="145910">
                  <c:v>3.5495815919999998E-8</c:v>
                </c:pt>
                <c:pt idx="145911">
                  <c:v>2.402827797E-8</c:v>
                </c:pt>
                <c:pt idx="145912">
                  <c:v>5.028127477E-10</c:v>
                </c:pt>
                <c:pt idx="145913">
                  <c:v>1.140819628E-8</c:v>
                </c:pt>
                <c:pt idx="145914">
                  <c:v>1.108575378E-8</c:v>
                </c:pt>
                <c:pt idx="145915">
                  <c:v>5.0550551319999996E-9</c:v>
                </c:pt>
                <c:pt idx="145916">
                  <c:v>8.8381679340000002E-9</c:v>
                </c:pt>
                <c:pt idx="145917">
                  <c:v>3.7275101840000003E-8</c:v>
                </c:pt>
                <c:pt idx="145918">
                  <c:v>1.2538369950000001E-8</c:v>
                </c:pt>
                <c:pt idx="145919">
                  <c:v>9.9639704129999999E-9</c:v>
                </c:pt>
                <c:pt idx="145920">
                  <c:v>1.585851092E-9</c:v>
                </c:pt>
                <c:pt idx="145921">
                  <c:v>6.7306267900000003E-9</c:v>
                </c:pt>
                <c:pt idx="145922">
                  <c:v>2.097423152E-9</c:v>
                </c:pt>
                <c:pt idx="145923">
                  <c:v>2.044440155E-9</c:v>
                </c:pt>
                <c:pt idx="145924">
                  <c:v>2.0975996809999998E-9</c:v>
                </c:pt>
                <c:pt idx="145925">
                  <c:v>2.1111210409999999E-9</c:v>
                </c:pt>
                <c:pt idx="145926">
                  <c:v>2.1774857540000002E-9</c:v>
                </c:pt>
                <c:pt idx="145927">
                  <c:v>2.1226578070000001E-9</c:v>
                </c:pt>
                <c:pt idx="145928">
                  <c:v>5.2556744109999996E-9</c:v>
                </c:pt>
                <c:pt idx="145929">
                  <c:v>7.2804407669999996E-9</c:v>
                </c:pt>
                <c:pt idx="145930">
                  <c:v>9.0214205389999994E-9</c:v>
                </c:pt>
                <c:pt idx="145931">
                  <c:v>4.2176214739999997E-9</c:v>
                </c:pt>
                <c:pt idx="145932">
                  <c:v>1.425789531E-9</c:v>
                </c:pt>
                <c:pt idx="145933">
                  <c:v>9.5036025819999991E-10</c:v>
                </c:pt>
                <c:pt idx="145934">
                  <c:v>1.066803895E-8</c:v>
                </c:pt>
                <c:pt idx="145935">
                  <c:v>2.7799411449999998E-9</c:v>
                </c:pt>
                <c:pt idx="145936">
                  <c:v>1.9723380749999999E-8</c:v>
                </c:pt>
                <c:pt idx="145937">
                  <c:v>9.9893936569999996E-8</c:v>
                </c:pt>
                <c:pt idx="145938">
                  <c:v>6.6880494999999996E-8</c:v>
                </c:pt>
                <c:pt idx="145939">
                  <c:v>6.2137677789999999E-8</c:v>
                </c:pt>
                <c:pt idx="145940">
                  <c:v>1.449947893E-7</c:v>
                </c:pt>
                <c:pt idx="145941">
                  <c:v>3.3054061839999999E-7</c:v>
                </c:pt>
                <c:pt idx="145942">
                  <c:v>2.8264293639999999E-9</c:v>
                </c:pt>
                <c:pt idx="145943">
                  <c:v>1.8345437749999999E-9</c:v>
                </c:pt>
                <c:pt idx="145944">
                  <c:v>5.2685515079999999E-8</c:v>
                </c:pt>
                <c:pt idx="145945">
                  <c:v>4.089725648E-8</c:v>
                </c:pt>
                <c:pt idx="145946">
                  <c:v>3.9518031370000002E-9</c:v>
                </c:pt>
                <c:pt idx="145947">
                  <c:v>5.381872931E-8</c:v>
                </c:pt>
                <c:pt idx="145948">
                  <c:v>8.8796188060000003E-7</c:v>
                </c:pt>
                <c:pt idx="145949">
                  <c:v>2.1861512690000001E-6</c:v>
                </c:pt>
                <c:pt idx="145950">
                  <c:v>3.2347513920000002E-7</c:v>
                </c:pt>
                <c:pt idx="145951">
                  <c:v>2.0912565099999999E-7</c:v>
                </c:pt>
                <c:pt idx="145952">
                  <c:v>2.3235971040000001E-7</c:v>
                </c:pt>
                <c:pt idx="145953">
                  <c:v>6.7516340989999995E-8</c:v>
                </c:pt>
                <c:pt idx="145954">
                  <c:v>1.046351355E-8</c:v>
                </c:pt>
                <c:pt idx="145955">
                  <c:v>2.0758018060000001E-8</c:v>
                </c:pt>
                <c:pt idx="145956">
                  <c:v>3.3212064470000001E-8</c:v>
                </c:pt>
                <c:pt idx="145957">
                  <c:v>5.1260081640000003E-8</c:v>
                </c:pt>
                <c:pt idx="145958">
                  <c:v>1.22697347E-8</c:v>
                </c:pt>
                <c:pt idx="145959">
                  <c:v>3.3451939300000003E-8</c:v>
                </c:pt>
                <c:pt idx="145960">
                  <c:v>8.7192664429999999E-8</c:v>
                </c:pt>
                <c:pt idx="145961">
                  <c:v>7.2152801500000006E-8</c:v>
                </c:pt>
                <c:pt idx="145962">
                  <c:v>7.1347085880000003E-9</c:v>
                </c:pt>
                <c:pt idx="145963">
                  <c:v>4.17616409E-9</c:v>
                </c:pt>
                <c:pt idx="145964">
                  <c:v>1.2263101580000001E-9</c:v>
                </c:pt>
                <c:pt idx="145965">
                  <c:v>9.1129730170000008E-9</c:v>
                </c:pt>
                <c:pt idx="145966">
                  <c:v>4.40538805E-9</c:v>
                </c:pt>
                <c:pt idx="145967">
                  <c:v>4.1598161889999998E-9</c:v>
                </c:pt>
                <c:pt idx="145968">
                  <c:v>4.1317189199999996E-9</c:v>
                </c:pt>
                <c:pt idx="145969">
                  <c:v>8.3977995110000008E-9</c:v>
                </c:pt>
                <c:pt idx="145970">
                  <c:v>9.2938099300000005E-9</c:v>
                </c:pt>
                <c:pt idx="145971">
                  <c:v>2.1210462219999998E-9</c:v>
                </c:pt>
                <c:pt idx="145972">
                  <c:v>4.8977739010000003E-9</c:v>
                </c:pt>
                <c:pt idx="145973">
                  <c:v>1.368406593E-9</c:v>
                </c:pt>
                <c:pt idx="145974">
                  <c:v>4.9331425720000002E-9</c:v>
                </c:pt>
                <c:pt idx="145975">
                  <c:v>4.5919927049999999E-9</c:v>
                </c:pt>
                <c:pt idx="145976">
                  <c:v>4.7085495829999997E-9</c:v>
                </c:pt>
                <c:pt idx="145977">
                  <c:v>7.2504405450000003E-9</c:v>
                </c:pt>
                <c:pt idx="145978">
                  <c:v>6.3544465029999999E-9</c:v>
                </c:pt>
                <c:pt idx="145979">
                  <c:v>1.158850226E-8</c:v>
                </c:pt>
                <c:pt idx="145980">
                  <c:v>1.43348512E-9</c:v>
                </c:pt>
                <c:pt idx="145981">
                  <c:v>2.583746588E-8</c:v>
                </c:pt>
                <c:pt idx="145982">
                  <c:v>9.3984814729999998E-9</c:v>
                </c:pt>
                <c:pt idx="145983">
                  <c:v>8.3754370789999994E-9</c:v>
                </c:pt>
                <c:pt idx="145984">
                  <c:v>4.8877329869999998E-8</c:v>
                </c:pt>
                <c:pt idx="145985">
                  <c:v>6.9709214700000003E-9</c:v>
                </c:pt>
                <c:pt idx="145986">
                  <c:v>2.8652513979999999E-8</c:v>
                </c:pt>
                <c:pt idx="145987">
                  <c:v>8.7433435380000003E-9</c:v>
                </c:pt>
                <c:pt idx="145988">
                  <c:v>7.6861835430000003E-7</c:v>
                </c:pt>
                <c:pt idx="145989">
                  <c:v>9.2844938520000001E-7</c:v>
                </c:pt>
                <c:pt idx="145990">
                  <c:v>6.1950607909999995E-7</c:v>
                </c:pt>
                <c:pt idx="145991">
                  <c:v>7.061131114E-7</c:v>
                </c:pt>
                <c:pt idx="145992">
                  <c:v>1.9597008749999999E-6</c:v>
                </c:pt>
                <c:pt idx="145993">
                  <c:v>7.850567046E-7</c:v>
                </c:pt>
                <c:pt idx="145994">
                  <c:v>7.7245414819999997E-9</c:v>
                </c:pt>
                <c:pt idx="145995">
                  <c:v>3.8782313360000001E-8</c:v>
                </c:pt>
                <c:pt idx="145996">
                  <c:v>1.078795557E-7</c:v>
                </c:pt>
                <c:pt idx="145997">
                  <c:v>1.003836242E-7</c:v>
                </c:pt>
                <c:pt idx="145998">
                  <c:v>1.9294569E-8</c:v>
                </c:pt>
                <c:pt idx="145999">
                  <c:v>1.932302794E-8</c:v>
                </c:pt>
                <c:pt idx="146000">
                  <c:v>1.895735991E-7</c:v>
                </c:pt>
                <c:pt idx="146001">
                  <c:v>2.225150899E-8</c:v>
                </c:pt>
                <c:pt idx="146002">
                  <c:v>5.2871262129999998E-8</c:v>
                </c:pt>
                <c:pt idx="146003">
                  <c:v>1.3640535480000001E-8</c:v>
                </c:pt>
                <c:pt idx="146004">
                  <c:v>1.111581214E-7</c:v>
                </c:pt>
                <c:pt idx="146005">
                  <c:v>2.6573339159999999E-8</c:v>
                </c:pt>
                <c:pt idx="146006">
                  <c:v>2.8721561839999999E-8</c:v>
                </c:pt>
                <c:pt idx="146007">
                  <c:v>5.8226742590000003E-9</c:v>
                </c:pt>
                <c:pt idx="146008">
                  <c:v>1.16585909E-7</c:v>
                </c:pt>
                <c:pt idx="146009">
                  <c:v>9.1421080820000004E-8</c:v>
                </c:pt>
                <c:pt idx="146010">
                  <c:v>2.6699962040000001E-8</c:v>
                </c:pt>
                <c:pt idx="146011">
                  <c:v>1.36861042E-10</c:v>
                </c:pt>
                <c:pt idx="146012">
                  <c:v>1.8185854490000002E-8</c:v>
                </c:pt>
                <c:pt idx="146013">
                  <c:v>1.18089582E-8</c:v>
                </c:pt>
                <c:pt idx="146014">
                  <c:v>7.3087790869999999E-9</c:v>
                </c:pt>
                <c:pt idx="146015">
                  <c:v>9.4442798370000005E-9</c:v>
                </c:pt>
                <c:pt idx="146016">
                  <c:v>1.6527583849999999E-9</c:v>
                </c:pt>
                <c:pt idx="146017">
                  <c:v>1.6908286499999999E-8</c:v>
                </c:pt>
                <c:pt idx="146018">
                  <c:v>8.6745284869999999E-9</c:v>
                </c:pt>
                <c:pt idx="146019">
                  <c:v>1.0441342610000001E-8</c:v>
                </c:pt>
                <c:pt idx="146020">
                  <c:v>5.0795156869999997E-8</c:v>
                </c:pt>
                <c:pt idx="146021">
                  <c:v>2.3518976919999998E-9</c:v>
                </c:pt>
                <c:pt idx="146022">
                  <c:v>2.1032957609999998E-8</c:v>
                </c:pt>
                <c:pt idx="146023">
                  <c:v>1.398392441E-8</c:v>
                </c:pt>
                <c:pt idx="146024">
                  <c:v>6.0438941629999999E-9</c:v>
                </c:pt>
                <c:pt idx="146025">
                  <c:v>8.4437989299999993E-9</c:v>
                </c:pt>
                <c:pt idx="146026">
                  <c:v>5.5584259840000003E-9</c:v>
                </c:pt>
                <c:pt idx="146027">
                  <c:v>6.5109526790000004E-9</c:v>
                </c:pt>
                <c:pt idx="146028">
                  <c:v>4.4730938410000002E-9</c:v>
                </c:pt>
                <c:pt idx="146029">
                  <c:v>3.164760385E-8</c:v>
                </c:pt>
                <c:pt idx="146030">
                  <c:v>2.450236664E-8</c:v>
                </c:pt>
                <c:pt idx="146031">
                  <c:v>1.825296689E-7</c:v>
                </c:pt>
                <c:pt idx="146032">
                  <c:v>2.071840365E-6</c:v>
                </c:pt>
                <c:pt idx="146033">
                  <c:v>5.3719241109999999E-7</c:v>
                </c:pt>
                <c:pt idx="146034">
                  <c:v>3.2499135879999998E-8</c:v>
                </c:pt>
                <c:pt idx="146035">
                  <c:v>5.1549418019999996E-9</c:v>
                </c:pt>
                <c:pt idx="146036">
                  <c:v>7.1264175889999999E-8</c:v>
                </c:pt>
                <c:pt idx="146037">
                  <c:v>8.715827644E-8</c:v>
                </c:pt>
                <c:pt idx="146038">
                  <c:v>4.085002041E-9</c:v>
                </c:pt>
                <c:pt idx="146039">
                  <c:v>2.5482929380000002E-8</c:v>
                </c:pt>
                <c:pt idx="146040">
                  <c:v>1.9018327459999999E-6</c:v>
                </c:pt>
                <c:pt idx="146041">
                  <c:v>2.6327911179999998E-7</c:v>
                </c:pt>
                <c:pt idx="146042">
                  <c:v>3.4732584220000002E-7</c:v>
                </c:pt>
                <c:pt idx="146043">
                  <c:v>4.4732043530000001E-7</c:v>
                </c:pt>
                <c:pt idx="146044">
                  <c:v>1.0583981339999999E-6</c:v>
                </c:pt>
                <c:pt idx="146045">
                  <c:v>9.5641473090000001E-8</c:v>
                </c:pt>
                <c:pt idx="146046">
                  <c:v>8.6263606549999997E-8</c:v>
                </c:pt>
                <c:pt idx="146047">
                  <c:v>1.4373899719999999E-7</c:v>
                </c:pt>
                <c:pt idx="146048">
                  <c:v>5.096338448E-8</c:v>
                </c:pt>
                <c:pt idx="146049">
                  <c:v>2.8507473930000002E-11</c:v>
                </c:pt>
                <c:pt idx="146050">
                  <c:v>1.6746917430000001E-7</c:v>
                </c:pt>
                <c:pt idx="146051">
                  <c:v>2.509669452E-7</c:v>
                </c:pt>
                <c:pt idx="146052">
                  <c:v>1.5982995739999999E-6</c:v>
                </c:pt>
                <c:pt idx="146053">
                  <c:v>1.9642227409999999E-7</c:v>
                </c:pt>
                <c:pt idx="146054">
                  <c:v>3.6641462959999999E-9</c:v>
                </c:pt>
                <c:pt idx="146055">
                  <c:v>2.1949923920000002E-8</c:v>
                </c:pt>
                <c:pt idx="146056">
                  <c:v>3.133986854E-8</c:v>
                </c:pt>
                <c:pt idx="146057">
                  <c:v>1.0328844909999999E-8</c:v>
                </c:pt>
                <c:pt idx="146058">
                  <c:v>8.2398354560000002E-9</c:v>
                </c:pt>
                <c:pt idx="146059">
                  <c:v>3.9657568259999997E-9</c:v>
                </c:pt>
                <c:pt idx="146060">
                  <c:v>1.0036294369999999E-7</c:v>
                </c:pt>
                <c:pt idx="146061">
                  <c:v>3.9596388960000002E-8</c:v>
                </c:pt>
                <c:pt idx="146062">
                  <c:v>2.0628790469999999E-8</c:v>
                </c:pt>
                <c:pt idx="146063">
                  <c:v>1.0392417670000001E-7</c:v>
                </c:pt>
                <c:pt idx="146064">
                  <c:v>1.190190814E-6</c:v>
                </c:pt>
                <c:pt idx="146065">
                  <c:v>7.0583271139999996E-8</c:v>
                </c:pt>
                <c:pt idx="146066">
                  <c:v>2.4964259410000001E-9</c:v>
                </c:pt>
                <c:pt idx="146067">
                  <c:v>3.1055158229999998E-8</c:v>
                </c:pt>
                <c:pt idx="146068">
                  <c:v>1.133791983E-7</c:v>
                </c:pt>
                <c:pt idx="146069">
                  <c:v>1.9957487780000002E-8</c:v>
                </c:pt>
                <c:pt idx="146070">
                  <c:v>1.2920497469999999E-8</c:v>
                </c:pt>
                <c:pt idx="146071">
                  <c:v>5.256410174E-8</c:v>
                </c:pt>
                <c:pt idx="146072">
                  <c:v>3.3894368230000002E-7</c:v>
                </c:pt>
                <c:pt idx="146073">
                  <c:v>3.907560457E-8</c:v>
                </c:pt>
                <c:pt idx="146074">
                  <c:v>1.0577377579999999E-8</c:v>
                </c:pt>
                <c:pt idx="146075">
                  <c:v>1.3501306340000001E-8</c:v>
                </c:pt>
                <c:pt idx="146076">
                  <c:v>5.4600544060000003E-8</c:v>
                </c:pt>
                <c:pt idx="146077">
                  <c:v>1.2714179429999999E-8</c:v>
                </c:pt>
                <c:pt idx="146078">
                  <c:v>1.9864149390000002E-8</c:v>
                </c:pt>
                <c:pt idx="146079">
                  <c:v>2.724585998E-8</c:v>
                </c:pt>
                <c:pt idx="146080">
                  <c:v>1.2650216920000001E-6</c:v>
                </c:pt>
                <c:pt idx="146081">
                  <c:v>1.7772929359999999E-7</c:v>
                </c:pt>
                <c:pt idx="146082">
                  <c:v>2.4674914570000002E-7</c:v>
                </c:pt>
                <c:pt idx="146083">
                  <c:v>3.733646803E-7</c:v>
                </c:pt>
                <c:pt idx="146084">
                  <c:v>1.7601510549999999E-5</c:v>
                </c:pt>
                <c:pt idx="146085">
                  <c:v>3.0531248599999999E-7</c:v>
                </c:pt>
                <c:pt idx="146086">
                  <c:v>2.571326907E-8</c:v>
                </c:pt>
                <c:pt idx="146087">
                  <c:v>1.051389116E-7</c:v>
                </c:pt>
                <c:pt idx="146088">
                  <c:v>1.2706567549999999E-6</c:v>
                </c:pt>
                <c:pt idx="146089">
                  <c:v>5.4663505139999998E-8</c:v>
                </c:pt>
                <c:pt idx="146090">
                  <c:v>8.4861272060000004E-8</c:v>
                </c:pt>
                <c:pt idx="146091">
                  <c:v>1.5830672129999999E-7</c:v>
                </c:pt>
                <c:pt idx="146092">
                  <c:v>5.0200114870000001E-6</c:v>
                </c:pt>
                <c:pt idx="146093">
                  <c:v>1.94281308E-7</c:v>
                </c:pt>
                <c:pt idx="146094">
                  <c:v>1.264526341E-8</c:v>
                </c:pt>
                <c:pt idx="146095">
                  <c:v>1.029853641E-7</c:v>
                </c:pt>
                <c:pt idx="146096">
                  <c:v>1.342386927E-6</c:v>
                </c:pt>
                <c:pt idx="146097">
                  <c:v>3.3943667879999998E-9</c:v>
                </c:pt>
                <c:pt idx="146098">
                  <c:v>2.4989024780000001E-8</c:v>
                </c:pt>
                <c:pt idx="146099">
                  <c:v>2.3064177400000001E-8</c:v>
                </c:pt>
                <c:pt idx="146100">
                  <c:v>1.74395082E-7</c:v>
                </c:pt>
                <c:pt idx="146101">
                  <c:v>4.8334543170000003E-9</c:v>
                </c:pt>
                <c:pt idx="146102">
                  <c:v>1.5998755919999999E-8</c:v>
                </c:pt>
                <c:pt idx="146103">
                  <c:v>1.25485279E-8</c:v>
                </c:pt>
                <c:pt idx="146104">
                  <c:v>7.8246468579999999E-6</c:v>
                </c:pt>
                <c:pt idx="146105">
                  <c:v>1.125605571E-7</c:v>
                </c:pt>
                <c:pt idx="146106">
                  <c:v>7.9379538380000002E-8</c:v>
                </c:pt>
                <c:pt idx="146107">
                  <c:v>2.453591003E-7</c:v>
                </c:pt>
                <c:pt idx="146108">
                  <c:v>3.7107130910000001E-7</c:v>
                </c:pt>
                <c:pt idx="146109">
                  <c:v>2.3498164400000001E-7</c:v>
                </c:pt>
                <c:pt idx="146110">
                  <c:v>3.6714876159999998E-7</c:v>
                </c:pt>
                <c:pt idx="146111">
                  <c:v>5.8336458359999998E-7</c:v>
                </c:pt>
                <c:pt idx="146112">
                  <c:v>1.268688061E-6</c:v>
                </c:pt>
                <c:pt idx="146113">
                  <c:v>5.828922834E-7</c:v>
                </c:pt>
                <c:pt idx="146114">
                  <c:v>7.626937753E-7</c:v>
                </c:pt>
                <c:pt idx="146115">
                  <c:v>1.1273967250000001E-6</c:v>
                </c:pt>
                <c:pt idx="146116">
                  <c:v>5.6390135690000001E-6</c:v>
                </c:pt>
                <c:pt idx="146117">
                  <c:v>8.1788322019999999E-7</c:v>
                </c:pt>
                <c:pt idx="146118">
                  <c:v>1.199329879E-6</c:v>
                </c:pt>
                <c:pt idx="146119">
                  <c:v>1.2584568099999999E-6</c:v>
                </c:pt>
                <c:pt idx="146120">
                  <c:v>3.3065804350000001E-6</c:v>
                </c:pt>
                <c:pt idx="146121">
                  <c:v>9.3931670439999996E-7</c:v>
                </c:pt>
                <c:pt idx="146122">
                  <c:v>1.0566898589999999E-6</c:v>
                </c:pt>
                <c:pt idx="146123">
                  <c:v>4.9345860260000001E-7</c:v>
                </c:pt>
                <c:pt idx="146124">
                  <c:v>6.4514746149999999E-4</c:v>
                </c:pt>
                <c:pt idx="146125">
                  <c:v>3.1868258599999999E-6</c:v>
                </c:pt>
                <c:pt idx="146126">
                  <c:v>2.4387297899999999E-6</c:v>
                </c:pt>
                <c:pt idx="146127">
                  <c:v>1.7607904290000001E-6</c:v>
                </c:pt>
                <c:pt idx="146128">
                  <c:v>4.204058429E-6</c:v>
                </c:pt>
                <c:pt idx="146129">
                  <c:v>1.584566876E-6</c:v>
                </c:pt>
                <c:pt idx="146130">
                  <c:v>1.4509290500000001E-6</c:v>
                </c:pt>
                <c:pt idx="146131">
                  <c:v>1.025206722E-6</c:v>
                </c:pt>
                <c:pt idx="146132">
                  <c:v>5.7766030020000004E-6</c:v>
                </c:pt>
                <c:pt idx="146133">
                  <c:v>9.9614559420000003E-7</c:v>
                </c:pt>
                <c:pt idx="146134">
                  <c:v>6.4432543810000004E-7</c:v>
                </c:pt>
                <c:pt idx="146135">
                  <c:v>4.2845733349999998E-7</c:v>
                </c:pt>
                <c:pt idx="146136">
                  <c:v>1.3595923600000001E-6</c:v>
                </c:pt>
                <c:pt idx="146137">
                  <c:v>6.0579586549999997E-7</c:v>
                </c:pt>
                <c:pt idx="146138">
                  <c:v>3.162391767E-7</c:v>
                </c:pt>
                <c:pt idx="146139">
                  <c:v>1.6437284319999999E-7</c:v>
                </c:pt>
                <c:pt idx="146140">
                  <c:v>4.2732198580000001E-7</c:v>
                </c:pt>
                <c:pt idx="146141">
                  <c:v>2.094215454E-7</c:v>
                </c:pt>
                <c:pt idx="146142">
                  <c:v>4.1460196860000001E-8</c:v>
                </c:pt>
                <c:pt idx="146143">
                  <c:v>5.5456276229999997E-8</c:v>
                </c:pt>
                <c:pt idx="146144">
                  <c:v>7.9809492510000001E-6</c:v>
                </c:pt>
                <c:pt idx="146145">
                  <c:v>4.1223264590000001E-8</c:v>
                </c:pt>
                <c:pt idx="146146">
                  <c:v>1.9726694690000001E-8</c:v>
                </c:pt>
                <c:pt idx="146147">
                  <c:v>3.4977963899999999E-9</c:v>
                </c:pt>
                <c:pt idx="146148">
                  <c:v>1.732357307E-7</c:v>
                </c:pt>
                <c:pt idx="146149">
                  <c:v>1.832487948E-8</c:v>
                </c:pt>
                <c:pt idx="146150">
                  <c:v>2.1885523350000001E-8</c:v>
                </c:pt>
                <c:pt idx="146151">
                  <c:v>4.3591604940000002E-9</c:v>
                </c:pt>
                <c:pt idx="146152">
                  <c:v>1.284460047E-6</c:v>
                </c:pt>
                <c:pt idx="146153">
                  <c:v>5.4983991710000002E-8</c:v>
                </c:pt>
                <c:pt idx="146154">
                  <c:v>5.9745685540000001E-10</c:v>
                </c:pt>
                <c:pt idx="146155">
                  <c:v>1.6174702390000001E-7</c:v>
                </c:pt>
                <c:pt idx="146156">
                  <c:v>5.1455025100000001E-6</c:v>
                </c:pt>
                <c:pt idx="146157">
                  <c:v>1.9981440629999999E-7</c:v>
                </c:pt>
                <c:pt idx="146158">
                  <c:v>7.9171035049999993E-8</c:v>
                </c:pt>
                <c:pt idx="146159">
                  <c:v>3.8104538739999999E-8</c:v>
                </c:pt>
                <c:pt idx="146160">
                  <c:v>1.312231873E-6</c:v>
                </c:pt>
                <c:pt idx="146161">
                  <c:v>1.118257233E-7</c:v>
                </c:pt>
                <c:pt idx="146162">
                  <c:v>1.3829469570000001E-8</c:v>
                </c:pt>
                <c:pt idx="146163">
                  <c:v>2.8070189559999998E-7</c:v>
                </c:pt>
                <c:pt idx="146164">
                  <c:v>1.7323845179999998E-5</c:v>
                </c:pt>
                <c:pt idx="146165">
                  <c:v>4.5469148639999997E-7</c:v>
                </c:pt>
                <c:pt idx="146166">
                  <c:v>3.8006412900000003E-7</c:v>
                </c:pt>
                <c:pt idx="146167">
                  <c:v>2.0545804680000001E-7</c:v>
                </c:pt>
                <c:pt idx="146168">
                  <c:v>1.368390481E-6</c:v>
                </c:pt>
                <c:pt idx="146169">
                  <c:v>2.5202977749999999E-8</c:v>
                </c:pt>
                <c:pt idx="146170">
                  <c:v>2.13856419E-8</c:v>
                </c:pt>
                <c:pt idx="146171">
                  <c:v>1.355331072E-8</c:v>
                </c:pt>
                <c:pt idx="146172">
                  <c:v>5.9887536570000007E-8</c:v>
                </c:pt>
                <c:pt idx="146173">
                  <c:v>1.359843265E-8</c:v>
                </c:pt>
                <c:pt idx="146174">
                  <c:v>1.1307696769999999E-8</c:v>
                </c:pt>
                <c:pt idx="146175">
                  <c:v>3.8613865120000002E-8</c:v>
                </c:pt>
                <c:pt idx="146176">
                  <c:v>3.4745209340000001E-7</c:v>
                </c:pt>
                <c:pt idx="146177">
                  <c:v>5.1251477399999997E-8</c:v>
                </c:pt>
                <c:pt idx="146178">
                  <c:v>1.0117272330000001E-8</c:v>
                </c:pt>
                <c:pt idx="146179">
                  <c:v>1.8779235020000001E-8</c:v>
                </c:pt>
                <c:pt idx="146180">
                  <c:v>1.1809747089999999E-7</c:v>
                </c:pt>
                <c:pt idx="146181">
                  <c:v>2.9903991599999998E-8</c:v>
                </c:pt>
                <c:pt idx="146182">
                  <c:v>1.497296491E-9</c:v>
                </c:pt>
                <c:pt idx="146183">
                  <c:v>6.9997789500000007E-8</c:v>
                </c:pt>
                <c:pt idx="146184">
                  <c:v>1.174985259E-6</c:v>
                </c:pt>
                <c:pt idx="146185">
                  <c:v>9.4281718999999997E-8</c:v>
                </c:pt>
                <c:pt idx="146186">
                  <c:v>2.777946418E-8</c:v>
                </c:pt>
                <c:pt idx="146187">
                  <c:v>4.3070736590000003E-8</c:v>
                </c:pt>
                <c:pt idx="146188">
                  <c:v>1.081585739E-7</c:v>
                </c:pt>
                <c:pt idx="146189">
                  <c:v>5.4491594900000002E-9</c:v>
                </c:pt>
                <c:pt idx="146190">
                  <c:v>8.7817909910000003E-9</c:v>
                </c:pt>
                <c:pt idx="146191">
                  <c:v>1.0384030990000001E-8</c:v>
                </c:pt>
                <c:pt idx="146192">
                  <c:v>2.7659334740000002E-8</c:v>
                </c:pt>
                <c:pt idx="146193">
                  <c:v>1.6312112589999999E-8</c:v>
                </c:pt>
                <c:pt idx="146194">
                  <c:v>3.8909634819999996E-9</c:v>
                </c:pt>
                <c:pt idx="146195">
                  <c:v>1.996426351E-7</c:v>
                </c:pt>
                <c:pt idx="146196">
                  <c:v>1.5899097199999999E-6</c:v>
                </c:pt>
                <c:pt idx="146197">
                  <c:v>2.7835139340000001E-7</c:v>
                </c:pt>
                <c:pt idx="146198">
                  <c:v>1.762032416E-7</c:v>
                </c:pt>
                <c:pt idx="146199">
                  <c:v>3.0963667590000001E-10</c:v>
                </c:pt>
                <c:pt idx="146200">
                  <c:v>4.5663040740000001E-8</c:v>
                </c:pt>
                <c:pt idx="146201">
                  <c:v>1.5491631560000001E-7</c:v>
                </c:pt>
                <c:pt idx="146202">
                  <c:v>7.5409511150000004E-8</c:v>
                </c:pt>
                <c:pt idx="146203">
                  <c:v>9.5051303600000006E-8</c:v>
                </c:pt>
                <c:pt idx="146204">
                  <c:v>1.024222837E-6</c:v>
                </c:pt>
                <c:pt idx="146205">
                  <c:v>4.6371142989999999E-7</c:v>
                </c:pt>
                <c:pt idx="146206">
                  <c:v>3.7010415440000003E-7</c:v>
                </c:pt>
                <c:pt idx="146207">
                  <c:v>2.8341883240000001E-7</c:v>
                </c:pt>
                <c:pt idx="146208">
                  <c:v>1.885160828E-6</c:v>
                </c:pt>
                <c:pt idx="146209">
                  <c:v>7.6124656829999993E-9</c:v>
                </c:pt>
                <c:pt idx="146210">
                  <c:v>6.4707544329999999E-9</c:v>
                </c:pt>
                <c:pt idx="146211">
                  <c:v>9.721519325E-8</c:v>
                </c:pt>
                <c:pt idx="146212">
                  <c:v>6.4304051099999999E-8</c:v>
                </c:pt>
                <c:pt idx="146213">
                  <c:v>7.7514620579999998E-10</c:v>
                </c:pt>
                <c:pt idx="146214">
                  <c:v>5.637158704E-8</c:v>
                </c:pt>
                <c:pt idx="146215">
                  <c:v>5.5546048279999999E-7</c:v>
                </c:pt>
                <c:pt idx="146216">
                  <c:v>2.0928110330000002E-6</c:v>
                </c:pt>
                <c:pt idx="146217">
                  <c:v>1.677506463E-7</c:v>
                </c:pt>
                <c:pt idx="146218">
                  <c:v>2.912505561E-8</c:v>
                </c:pt>
                <c:pt idx="146219">
                  <c:v>3.6308533799999998E-8</c:v>
                </c:pt>
                <c:pt idx="146220">
                  <c:v>5.7546626369999998E-9</c:v>
                </c:pt>
                <c:pt idx="146221">
                  <c:v>5.821981479E-9</c:v>
                </c:pt>
                <c:pt idx="146222">
                  <c:v>5.6513312809999998E-9</c:v>
                </c:pt>
                <c:pt idx="146223">
                  <c:v>8.5791758580000004E-9</c:v>
                </c:pt>
                <c:pt idx="146224">
                  <c:v>5.9844383250000004E-9</c:v>
                </c:pt>
                <c:pt idx="146225">
                  <c:v>1.5148500000000002E-8</c:v>
                </c:pt>
                <c:pt idx="146226">
                  <c:v>2.0154730499999999E-8</c:v>
                </c:pt>
                <c:pt idx="146227">
                  <c:v>1.793374884E-9</c:v>
                </c:pt>
                <c:pt idx="146228">
                  <c:v>4.7146818900000002E-8</c:v>
                </c:pt>
                <c:pt idx="146229">
                  <c:v>9.1957538239999996E-9</c:v>
                </c:pt>
                <c:pt idx="146230">
                  <c:v>8.6476389559999999E-9</c:v>
                </c:pt>
                <c:pt idx="146231">
                  <c:v>1.8412733999999999E-8</c:v>
                </c:pt>
                <c:pt idx="146232">
                  <c:v>1.408360896E-9</c:v>
                </c:pt>
                <c:pt idx="146233">
                  <c:v>9.7707394250000003E-9</c:v>
                </c:pt>
                <c:pt idx="146234">
                  <c:v>8.0762001820000006E-9</c:v>
                </c:pt>
                <c:pt idx="146235">
                  <c:v>1.256951399E-8</c:v>
                </c:pt>
                <c:pt idx="146236">
                  <c:v>1.5469391230000001E-8</c:v>
                </c:pt>
                <c:pt idx="146237">
                  <c:v>7.4237013759999997E-10</c:v>
                </c:pt>
                <c:pt idx="146238">
                  <c:v>3.4491083490000001E-8</c:v>
                </c:pt>
                <c:pt idx="146239">
                  <c:v>9.3503461589999997E-8</c:v>
                </c:pt>
                <c:pt idx="146240">
                  <c:v>1.213700838E-7</c:v>
                </c:pt>
                <c:pt idx="146241">
                  <c:v>5.6648182140000002E-9</c:v>
                </c:pt>
                <c:pt idx="146242">
                  <c:v>2.9032926660000001E-8</c:v>
                </c:pt>
                <c:pt idx="146243">
                  <c:v>2.5264501379999998E-8</c:v>
                </c:pt>
                <c:pt idx="146244">
                  <c:v>1.075261313E-7</c:v>
                </c:pt>
                <c:pt idx="146245">
                  <c:v>1.6191732299999999E-8</c:v>
                </c:pt>
                <c:pt idx="146246">
                  <c:v>5.0090928219999998E-8</c:v>
                </c:pt>
                <c:pt idx="146247">
                  <c:v>2.1326879319999999E-8</c:v>
                </c:pt>
                <c:pt idx="146248">
                  <c:v>1.7794107349999999E-7</c:v>
                </c:pt>
                <c:pt idx="146249">
                  <c:v>1.749268623E-8</c:v>
                </c:pt>
                <c:pt idx="146250">
                  <c:v>1.436224562E-8</c:v>
                </c:pt>
                <c:pt idx="146251">
                  <c:v>1.131393946E-7</c:v>
                </c:pt>
                <c:pt idx="146252">
                  <c:v>1.007962706E-7</c:v>
                </c:pt>
                <c:pt idx="146253">
                  <c:v>4.8722143529999997E-8</c:v>
                </c:pt>
                <c:pt idx="146254">
                  <c:v>8.4205044369999995E-9</c:v>
                </c:pt>
                <c:pt idx="146255">
                  <c:v>8.0568559819999997E-7</c:v>
                </c:pt>
                <c:pt idx="146256">
                  <c:v>1.904740238E-6</c:v>
                </c:pt>
                <c:pt idx="146257">
                  <c:v>6.9914654720000002E-7</c:v>
                </c:pt>
                <c:pt idx="146258">
                  <c:v>6.7077581980000002E-7</c:v>
                </c:pt>
                <c:pt idx="146259">
                  <c:v>9.8178308330000002E-7</c:v>
                </c:pt>
                <c:pt idx="146260">
                  <c:v>7.7368987909999999E-7</c:v>
                </c:pt>
                <c:pt idx="146261">
                  <c:v>6.2254887879999997E-9</c:v>
                </c:pt>
                <c:pt idx="146262">
                  <c:v>2.4974184840000001E-8</c:v>
                </c:pt>
                <c:pt idx="146263">
                  <c:v>8.9492510719999994E-9</c:v>
                </c:pt>
                <c:pt idx="146264">
                  <c:v>4.3714198250000001E-8</c:v>
                </c:pt>
                <c:pt idx="146265">
                  <c:v>9.6764243349999999E-9</c:v>
                </c:pt>
                <c:pt idx="146266">
                  <c:v>1.022240463E-8</c:v>
                </c:pt>
                <c:pt idx="146267">
                  <c:v>2.8518373490000001E-8</c:v>
                </c:pt>
                <c:pt idx="146268">
                  <c:v>2.2133802589999998E-9</c:v>
                </c:pt>
                <c:pt idx="146269">
                  <c:v>1.2267411590000001E-8</c:v>
                </c:pt>
                <c:pt idx="146270">
                  <c:v>6.1716858920000002E-9</c:v>
                </c:pt>
                <c:pt idx="146271">
                  <c:v>7.5904068129999997E-9</c:v>
                </c:pt>
                <c:pt idx="146272">
                  <c:v>4.8207991409999998E-9</c:v>
                </c:pt>
                <c:pt idx="146273">
                  <c:v>4.6855604459999996E-9</c:v>
                </c:pt>
                <c:pt idx="146274">
                  <c:v>4.9931530050000003E-9</c:v>
                </c:pt>
                <c:pt idx="146275">
                  <c:v>1.526422111E-9</c:v>
                </c:pt>
                <c:pt idx="146276">
                  <c:v>4.1100045250000003E-9</c:v>
                </c:pt>
                <c:pt idx="146277">
                  <c:v>3.237719552E-9</c:v>
                </c:pt>
                <c:pt idx="146278">
                  <c:v>1.058547484E-8</c:v>
                </c:pt>
                <c:pt idx="146279">
                  <c:v>8.2651076050000002E-9</c:v>
                </c:pt>
                <c:pt idx="146280">
                  <c:v>4.3716149920000004E-9</c:v>
                </c:pt>
                <c:pt idx="146281">
                  <c:v>4.5776876519999997E-9</c:v>
                </c:pt>
                <c:pt idx="146282">
                  <c:v>4.7210990049999998E-9</c:v>
                </c:pt>
                <c:pt idx="146283">
                  <c:v>9.4803948850000007E-9</c:v>
                </c:pt>
                <c:pt idx="146284">
                  <c:v>1.602662498E-9</c:v>
                </c:pt>
                <c:pt idx="146285">
                  <c:v>5.0966531670000004E-9</c:v>
                </c:pt>
                <c:pt idx="146286">
                  <c:v>8.4950563320000005E-9</c:v>
                </c:pt>
                <c:pt idx="146287">
                  <c:v>7.0783305420000004E-8</c:v>
                </c:pt>
                <c:pt idx="146288">
                  <c:v>8.6240597499999994E-8</c:v>
                </c:pt>
                <c:pt idx="146289">
                  <c:v>2.864031652E-8</c:v>
                </c:pt>
                <c:pt idx="146290">
                  <c:v>1.2395502310000001E-8</c:v>
                </c:pt>
                <c:pt idx="146291">
                  <c:v>5.5125344330000002E-8</c:v>
                </c:pt>
                <c:pt idx="146292">
                  <c:v>3.1959019420000001E-8</c:v>
                </c:pt>
                <c:pt idx="146293">
                  <c:v>1.9817624179999999E-8</c:v>
                </c:pt>
                <c:pt idx="146294">
                  <c:v>1.0270226130000001E-8</c:v>
                </c:pt>
                <c:pt idx="146295">
                  <c:v>6.4533677699999999E-8</c:v>
                </c:pt>
                <c:pt idx="146296">
                  <c:v>2.1554507939999999E-7</c:v>
                </c:pt>
                <c:pt idx="146297">
                  <c:v>1.822355699E-7</c:v>
                </c:pt>
                <c:pt idx="146298">
                  <c:v>3.5010721289999998E-7</c:v>
                </c:pt>
                <c:pt idx="146299">
                  <c:v>2.2660865360000001E-6</c:v>
                </c:pt>
                <c:pt idx="146300">
                  <c:v>8.8461171849999997E-7</c:v>
                </c:pt>
                <c:pt idx="146301">
                  <c:v>4.0139852830000001E-8</c:v>
                </c:pt>
                <c:pt idx="146302">
                  <c:v>9.6255485089999993E-9</c:v>
                </c:pt>
                <c:pt idx="146303">
                  <c:v>4.517712827E-8</c:v>
                </c:pt>
                <c:pt idx="146304">
                  <c:v>4.7996423110000001E-8</c:v>
                </c:pt>
                <c:pt idx="146305">
                  <c:v>3.3464989320000001E-10</c:v>
                </c:pt>
                <c:pt idx="146306">
                  <c:v>6.7803307449999998E-9</c:v>
                </c:pt>
                <c:pt idx="146307">
                  <c:v>3.4238200939999999E-7</c:v>
                </c:pt>
                <c:pt idx="146308">
                  <c:v>1.3997192690000001E-7</c:v>
                </c:pt>
                <c:pt idx="146309">
                  <c:v>6.1402062959999994E-8</c:v>
                </c:pt>
                <c:pt idx="146310">
                  <c:v>7.2153789899999996E-8</c:v>
                </c:pt>
                <c:pt idx="146311">
                  <c:v>1.052340621E-7</c:v>
                </c:pt>
                <c:pt idx="146312">
                  <c:v>1.9714358689999999E-8</c:v>
                </c:pt>
                <c:pt idx="146313">
                  <c:v>3.8911119780000001E-9</c:v>
                </c:pt>
                <c:pt idx="146314">
                  <c:v>1.109964423E-8</c:v>
                </c:pt>
                <c:pt idx="146315">
                  <c:v>8.0448871619999996E-10</c:v>
                </c:pt>
                <c:pt idx="146316">
                  <c:v>1.3057747869999999E-9</c:v>
                </c:pt>
                <c:pt idx="146317">
                  <c:v>5.0822104870000003E-9</c:v>
                </c:pt>
                <c:pt idx="146318">
                  <c:v>9.2783862860000007E-9</c:v>
                </c:pt>
                <c:pt idx="146319">
                  <c:v>6.7926831769999998E-9</c:v>
                </c:pt>
                <c:pt idx="146320">
                  <c:v>5.309454817E-9</c:v>
                </c:pt>
                <c:pt idx="146321">
                  <c:v>2.1017202060000002E-9</c:v>
                </c:pt>
                <c:pt idx="146322">
                  <c:v>2.2098863979999999E-9</c:v>
                </c:pt>
                <c:pt idx="146323">
                  <c:v>2.115139342E-9</c:v>
                </c:pt>
                <c:pt idx="146324">
                  <c:v>2.1343868939999999E-9</c:v>
                </c:pt>
                <c:pt idx="146325">
                  <c:v>2.0879849450000001E-9</c:v>
                </c:pt>
                <c:pt idx="146326">
                  <c:v>2.2100238809999998E-9</c:v>
                </c:pt>
                <c:pt idx="146327">
                  <c:v>6.928559718E-9</c:v>
                </c:pt>
                <c:pt idx="146328">
                  <c:v>1.740468666E-9</c:v>
                </c:pt>
                <c:pt idx="146329">
                  <c:v>9.5486035239999996E-9</c:v>
                </c:pt>
                <c:pt idx="146330">
                  <c:v>1.064529071E-8</c:v>
                </c:pt>
                <c:pt idx="146331">
                  <c:v>3.894728292E-8</c:v>
                </c:pt>
                <c:pt idx="146332">
                  <c:v>8.5873599849999994E-9</c:v>
                </c:pt>
                <c:pt idx="146333">
                  <c:v>5.9235580289999997E-9</c:v>
                </c:pt>
                <c:pt idx="146334">
                  <c:v>9.7871187849999995E-9</c:v>
                </c:pt>
                <c:pt idx="146335">
                  <c:v>1.289629029E-8</c:v>
                </c:pt>
                <c:pt idx="146336">
                  <c:v>5.4226388899999996E-10</c:v>
                </c:pt>
                <c:pt idx="146337">
                  <c:v>2.3224487949999999E-8</c:v>
                </c:pt>
                <c:pt idx="146338">
                  <c:v>2.8420465840000001E-8</c:v>
                </c:pt>
                <c:pt idx="146339">
                  <c:v>3.9676226109999998E-7</c:v>
                </c:pt>
                <c:pt idx="146340">
                  <c:v>8.2841944330000003E-8</c:v>
                </c:pt>
                <c:pt idx="146341">
                  <c:v>6.4577189810000001E-9</c:v>
                </c:pt>
                <c:pt idx="146342">
                  <c:v>3.9776417110000002E-8</c:v>
                </c:pt>
                <c:pt idx="146343">
                  <c:v>1.9621387489999999E-7</c:v>
                </c:pt>
                <c:pt idx="146344">
                  <c:v>7.128055474E-9</c:v>
                </c:pt>
                <c:pt idx="146345">
                  <c:v>2.1491728600000001E-8</c:v>
                </c:pt>
                <c:pt idx="146346">
                  <c:v>2.299522422E-8</c:v>
                </c:pt>
                <c:pt idx="146347">
                  <c:v>4.2579331089999997E-7</c:v>
                </c:pt>
                <c:pt idx="146348">
                  <c:v>1.244486571E-7</c:v>
                </c:pt>
                <c:pt idx="146349">
                  <c:v>1.164590059E-7</c:v>
                </c:pt>
                <c:pt idx="146350">
                  <c:v>1.140928286E-7</c:v>
                </c:pt>
                <c:pt idx="146351">
                  <c:v>1.56120918E-6</c:v>
                </c:pt>
                <c:pt idx="146352">
                  <c:v>6.8571384410000001E-8</c:v>
                </c:pt>
                <c:pt idx="146353">
                  <c:v>5.0253187500000002E-9</c:v>
                </c:pt>
                <c:pt idx="146354">
                  <c:v>6.8412644700000003E-9</c:v>
                </c:pt>
                <c:pt idx="146355">
                  <c:v>4.0215290079999998E-8</c:v>
                </c:pt>
                <c:pt idx="146356">
                  <c:v>1.6884369680000001E-9</c:v>
                </c:pt>
                <c:pt idx="146357">
                  <c:v>3.3596360669999998E-9</c:v>
                </c:pt>
                <c:pt idx="146358">
                  <c:v>2.159048656E-9</c:v>
                </c:pt>
                <c:pt idx="146359">
                  <c:v>5.4785108820000002E-8</c:v>
                </c:pt>
                <c:pt idx="146360">
                  <c:v>3.2921430930000001E-9</c:v>
                </c:pt>
                <c:pt idx="146361">
                  <c:v>9.0046389540000003E-10</c:v>
                </c:pt>
                <c:pt idx="146362">
                  <c:v>5.9785021160000001E-10</c:v>
                </c:pt>
                <c:pt idx="146363">
                  <c:v>2.9185789899999999E-9</c:v>
                </c:pt>
                <c:pt idx="146364">
                  <c:v>6.3411299059999998E-10</c:v>
                </c:pt>
                <c:pt idx="146365">
                  <c:v>1.3599540089999999E-10</c:v>
                </c:pt>
                <c:pt idx="146366">
                  <c:v>2.652653479E-10</c:v>
                </c:pt>
                <c:pt idx="146367">
                  <c:v>8.0050430910000004E-11</c:v>
                </c:pt>
                <c:pt idx="146368">
                  <c:v>5.1430800640000004E-10</c:v>
                </c:pt>
                <c:pt idx="146369">
                  <c:v>5.331677865E-10</c:v>
                </c:pt>
                <c:pt idx="146370">
                  <c:v>4.9548853199999997E-10</c:v>
                </c:pt>
                <c:pt idx="146371">
                  <c:v>3.0702529270000001E-10</c:v>
                </c:pt>
                <c:pt idx="146372">
                  <c:v>5.1738445380000001E-10</c:v>
                </c:pt>
                <c:pt idx="146373">
                  <c:v>4.1270796309999999E-10</c:v>
                </c:pt>
                <c:pt idx="146374">
                  <c:v>2.5655469819999999E-10</c:v>
                </c:pt>
                <c:pt idx="146375">
                  <c:v>4.3731720609999998E-10</c:v>
                </c:pt>
                <c:pt idx="146376">
                  <c:v>6.5171603569999996E-10</c:v>
                </c:pt>
                <c:pt idx="146377">
                  <c:v>1.681181559E-10</c:v>
                </c:pt>
                <c:pt idx="146378">
                  <c:v>8.8352564680000001E-10</c:v>
                </c:pt>
                <c:pt idx="146379">
                  <c:v>4.1956846359999998E-10</c:v>
                </c:pt>
                <c:pt idx="146380">
                  <c:v>1.0694824860000001E-9</c:v>
                </c:pt>
                <c:pt idx="146381">
                  <c:v>1.1068593530000001E-9</c:v>
                </c:pt>
                <c:pt idx="146382">
                  <c:v>3.6434755449999998E-9</c:v>
                </c:pt>
                <c:pt idx="146383">
                  <c:v>7.9667978820000002E-9</c:v>
                </c:pt>
                <c:pt idx="146384">
                  <c:v>1.0717604289999999E-9</c:v>
                </c:pt>
                <c:pt idx="146385">
                  <c:v>6.1999785970000003E-9</c:v>
                </c:pt>
                <c:pt idx="146386">
                  <c:v>8.2287958820000005E-9</c:v>
                </c:pt>
                <c:pt idx="146387">
                  <c:v>7.9385146920000004E-9</c:v>
                </c:pt>
                <c:pt idx="146388">
                  <c:v>4.091525103E-9</c:v>
                </c:pt>
                <c:pt idx="146389">
                  <c:v>2.112602989E-8</c:v>
                </c:pt>
                <c:pt idx="146390">
                  <c:v>2.734476789E-8</c:v>
                </c:pt>
                <c:pt idx="146391">
                  <c:v>2.0608654840000002E-6</c:v>
                </c:pt>
                <c:pt idx="146392">
                  <c:v>3.4977795470000002E-8</c:v>
                </c:pt>
                <c:pt idx="146393">
                  <c:v>2.003022783E-9</c:v>
                </c:pt>
                <c:pt idx="146394">
                  <c:v>1.8072198530000001E-8</c:v>
                </c:pt>
                <c:pt idx="146395">
                  <c:v>2.683691564E-8</c:v>
                </c:pt>
                <c:pt idx="146396">
                  <c:v>4.8852090400000002E-9</c:v>
                </c:pt>
                <c:pt idx="146397">
                  <c:v>6.245778135E-9</c:v>
                </c:pt>
                <c:pt idx="146398">
                  <c:v>1.06696195E-8</c:v>
                </c:pt>
                <c:pt idx="146399">
                  <c:v>3.5099103200000002E-8</c:v>
                </c:pt>
                <c:pt idx="146400">
                  <c:v>3.4401900079999998E-9</c:v>
                </c:pt>
                <c:pt idx="146401">
                  <c:v>5.7242488320000002E-9</c:v>
                </c:pt>
                <c:pt idx="146402">
                  <c:v>4.4199466279999996E-9</c:v>
                </c:pt>
                <c:pt idx="146403">
                  <c:v>7.6693728259999994E-9</c:v>
                </c:pt>
                <c:pt idx="146404">
                  <c:v>1.7957867530000001E-9</c:v>
                </c:pt>
                <c:pt idx="146405">
                  <c:v>2.193387181E-9</c:v>
                </c:pt>
                <c:pt idx="146406">
                  <c:v>1.475588686E-9</c:v>
                </c:pt>
                <c:pt idx="146407">
                  <c:v>1.312388141E-9</c:v>
                </c:pt>
                <c:pt idx="146408">
                  <c:v>5.2189064210000003E-10</c:v>
                </c:pt>
                <c:pt idx="146409">
                  <c:v>5.067461153E-10</c:v>
                </c:pt>
                <c:pt idx="146410">
                  <c:v>1.1098258810000001E-10</c:v>
                </c:pt>
                <c:pt idx="146411">
                  <c:v>2.118686689E-8</c:v>
                </c:pt>
                <c:pt idx="146412">
                  <c:v>4.1646841049999997E-11</c:v>
                </c:pt>
                <c:pt idx="146413">
                  <c:v>1.5178791409999999E-11</c:v>
                </c:pt>
                <c:pt idx="146414">
                  <c:v>8.2540484910000002E-12</c:v>
                </c:pt>
                <c:pt idx="146415">
                  <c:v>2.306553542E-10</c:v>
                </c:pt>
                <c:pt idx="146416">
                  <c:v>1.9911762540000001E-11</c:v>
                </c:pt>
                <c:pt idx="146417">
                  <c:v>2.589430616E-11</c:v>
                </c:pt>
                <c:pt idx="146418">
                  <c:v>2.758317033E-11</c:v>
                </c:pt>
                <c:pt idx="146419">
                  <c:v>2.7783362629999998E-10</c:v>
                </c:pt>
                <c:pt idx="146420">
                  <c:v>4.1923830259999996E-12</c:v>
                </c:pt>
                <c:pt idx="146421">
                  <c:v>2.2327636500000001E-15</c:v>
                </c:pt>
                <c:pt idx="146422">
                  <c:v>5.3195660729999999E-12</c:v>
                </c:pt>
                <c:pt idx="146423">
                  <c:v>1.361236326E-9</c:v>
                </c:pt>
                <c:pt idx="146424">
                  <c:v>1.2915421039999999E-10</c:v>
                </c:pt>
                <c:pt idx="146425">
                  <c:v>2.078429597E-10</c:v>
                </c:pt>
                <c:pt idx="146426">
                  <c:v>2.8357207039999999E-10</c:v>
                </c:pt>
                <c:pt idx="146427">
                  <c:v>4.0983189430000002E-9</c:v>
                </c:pt>
                <c:pt idx="146428">
                  <c:v>9.5948203769999998E-10</c:v>
                </c:pt>
                <c:pt idx="146429">
                  <c:v>8.104904407E-10</c:v>
                </c:pt>
                <c:pt idx="146430">
                  <c:v>1.14393747E-9</c:v>
                </c:pt>
                <c:pt idx="146431">
                  <c:v>3.324703384E-7</c:v>
                </c:pt>
                <c:pt idx="146432">
                  <c:v>6.5808988839999996E-9</c:v>
                </c:pt>
                <c:pt idx="146433">
                  <c:v>7.2786327379999996E-9</c:v>
                </c:pt>
                <c:pt idx="146434">
                  <c:v>3.17194796E-9</c:v>
                </c:pt>
                <c:pt idx="146435">
                  <c:v>1.7473645929999999E-7</c:v>
                </c:pt>
                <c:pt idx="146436">
                  <c:v>3.7110165290000002E-9</c:v>
                </c:pt>
                <c:pt idx="146437">
                  <c:v>3.7522425090000003E-9</c:v>
                </c:pt>
                <c:pt idx="146438">
                  <c:v>2.5084580519999999E-9</c:v>
                </c:pt>
                <c:pt idx="146439">
                  <c:v>8.6910596760000001E-8</c:v>
                </c:pt>
                <c:pt idx="146440">
                  <c:v>3.180342962E-9</c:v>
                </c:pt>
                <c:pt idx="146441">
                  <c:v>7.8619819080000001E-10</c:v>
                </c:pt>
                <c:pt idx="146442">
                  <c:v>8.5197519959999993E-9</c:v>
                </c:pt>
                <c:pt idx="146443">
                  <c:v>4.411464606E-7</c:v>
                </c:pt>
                <c:pt idx="146444">
                  <c:v>1.1028317839999999E-8</c:v>
                </c:pt>
                <c:pt idx="146445">
                  <c:v>5.2061451100000002E-9</c:v>
                </c:pt>
                <c:pt idx="146446">
                  <c:v>1.479858109E-9</c:v>
                </c:pt>
                <c:pt idx="146447">
                  <c:v>1.9921538969999999E-8</c:v>
                </c:pt>
                <c:pt idx="146448">
                  <c:v>3.8633127290000002E-9</c:v>
                </c:pt>
                <c:pt idx="146449">
                  <c:v>1.2056214320000001E-9</c:v>
                </c:pt>
                <c:pt idx="146450">
                  <c:v>2.1805705660000001E-9</c:v>
                </c:pt>
                <c:pt idx="146451">
                  <c:v>9.8545347640000004E-8</c:v>
                </c:pt>
                <c:pt idx="146452">
                  <c:v>4.1974721390000003E-9</c:v>
                </c:pt>
                <c:pt idx="146453">
                  <c:v>1.6891234360000001E-9</c:v>
                </c:pt>
                <c:pt idx="146454">
                  <c:v>1.422116826E-10</c:v>
                </c:pt>
                <c:pt idx="146455">
                  <c:v>8.8335779650000008E-9</c:v>
                </c:pt>
                <c:pt idx="146456">
                  <c:v>4.5871077350000002E-11</c:v>
                </c:pt>
                <c:pt idx="146457">
                  <c:v>1.066287234E-10</c:v>
                </c:pt>
                <c:pt idx="146458">
                  <c:v>1.6145536390000001E-10</c:v>
                </c:pt>
                <c:pt idx="146459">
                  <c:v>4.9420195359999995E-10</c:v>
                </c:pt>
                <c:pt idx="146460">
                  <c:v>3.1172666699999999E-10</c:v>
                </c:pt>
                <c:pt idx="146461">
                  <c:v>1.270541877E-10</c:v>
                </c:pt>
                <c:pt idx="146462">
                  <c:v>9.3001575849999998E-10</c:v>
                </c:pt>
                <c:pt idx="146463">
                  <c:v>1.7489281480000001E-8</c:v>
                </c:pt>
                <c:pt idx="146464">
                  <c:v>1.72405676E-9</c:v>
                </c:pt>
                <c:pt idx="146465">
                  <c:v>1.2810970359999999E-9</c:v>
                </c:pt>
                <c:pt idx="146466">
                  <c:v>2.3701733309999999E-10</c:v>
                </c:pt>
                <c:pt idx="146467">
                  <c:v>1.0138299619999999E-10</c:v>
                </c:pt>
                <c:pt idx="146468">
                  <c:v>6.5036613039999996E-10</c:v>
                </c:pt>
                <c:pt idx="146469">
                  <c:v>3.9922926199999998E-10</c:v>
                </c:pt>
                <c:pt idx="146470">
                  <c:v>2.9052505640000001E-10</c:v>
                </c:pt>
                <c:pt idx="146471">
                  <c:v>5.4664835830000002E-10</c:v>
                </c:pt>
                <c:pt idx="146472">
                  <c:v>2.263866991E-11</c:v>
                </c:pt>
                <c:pt idx="146473">
                  <c:v>4.4931470970000001E-10</c:v>
                </c:pt>
                <c:pt idx="146474">
                  <c:v>1.3456040909999999E-9</c:v>
                </c:pt>
                <c:pt idx="146475">
                  <c:v>1.7161439840000001E-8</c:v>
                </c:pt>
                <c:pt idx="146476">
                  <c:v>6.0914808430000002E-10</c:v>
                </c:pt>
                <c:pt idx="146477">
                  <c:v>2.2864725379999999E-10</c:v>
                </c:pt>
                <c:pt idx="146478">
                  <c:v>1.11969921E-10</c:v>
                </c:pt>
                <c:pt idx="146479">
                  <c:v>8.2824870780000008E-9</c:v>
                </c:pt>
                <c:pt idx="146480">
                  <c:v>1.2253172880000001E-9</c:v>
                </c:pt>
                <c:pt idx="146481">
                  <c:v>3.9179065760000002E-10</c:v>
                </c:pt>
                <c:pt idx="146482">
                  <c:v>2.519255844E-8</c:v>
                </c:pt>
                <c:pt idx="146483">
                  <c:v>4.6427222919999999E-7</c:v>
                </c:pt>
                <c:pt idx="146484">
                  <c:v>3.249438405E-8</c:v>
                </c:pt>
                <c:pt idx="146485">
                  <c:v>2.8044043030000001E-8</c:v>
                </c:pt>
                <c:pt idx="146486">
                  <c:v>9.2109168450000006E-9</c:v>
                </c:pt>
                <c:pt idx="146487">
                  <c:v>3.2883753730000002E-8</c:v>
                </c:pt>
                <c:pt idx="146488">
                  <c:v>5.0818899960000003E-9</c:v>
                </c:pt>
                <c:pt idx="146489">
                  <c:v>7.0784296100000001E-9</c:v>
                </c:pt>
                <c:pt idx="146490">
                  <c:v>3.2411986679999998E-12</c:v>
                </c:pt>
                <c:pt idx="146491">
                  <c:v>9.7813188129999994E-9</c:v>
                </c:pt>
                <c:pt idx="146492">
                  <c:v>7.3075879940000001E-9</c:v>
                </c:pt>
                <c:pt idx="146493">
                  <c:v>8.8434399050000005E-9</c:v>
                </c:pt>
                <c:pt idx="146494">
                  <c:v>1.6762069950000001E-9</c:v>
                </c:pt>
                <c:pt idx="146495">
                  <c:v>3.4248307409999997E-8</c:v>
                </c:pt>
                <c:pt idx="146496">
                  <c:v>1.236347723E-9</c:v>
                </c:pt>
                <c:pt idx="146497">
                  <c:v>7.5371404910000002E-10</c:v>
                </c:pt>
                <c:pt idx="146498">
                  <c:v>1.800035862E-9</c:v>
                </c:pt>
                <c:pt idx="146499">
                  <c:v>4.3747647529999999E-10</c:v>
                </c:pt>
                <c:pt idx="146500">
                  <c:v>9.2926856090000004E-10</c:v>
                </c:pt>
                <c:pt idx="146501">
                  <c:v>4.9136665210000002E-10</c:v>
                </c:pt>
                <c:pt idx="146502">
                  <c:v>1.115246384E-9</c:v>
                </c:pt>
                <c:pt idx="146503">
                  <c:v>1.311479629E-9</c:v>
                </c:pt>
                <c:pt idx="146504">
                  <c:v>4.2741133160000002E-11</c:v>
                </c:pt>
                <c:pt idx="146505">
                  <c:v>1.183289291E-9</c:v>
                </c:pt>
                <c:pt idx="146506">
                  <c:v>4.5043213620000002E-9</c:v>
                </c:pt>
                <c:pt idx="146507">
                  <c:v>8.2728831219999998E-9</c:v>
                </c:pt>
                <c:pt idx="146508">
                  <c:v>1.838999011E-10</c:v>
                </c:pt>
                <c:pt idx="146509">
                  <c:v>8.2574700149999996E-10</c:v>
                </c:pt>
                <c:pt idx="146510">
                  <c:v>1.1839655670000001E-9</c:v>
                </c:pt>
                <c:pt idx="146511">
                  <c:v>5.4123615129999996E-9</c:v>
                </c:pt>
                <c:pt idx="146512">
                  <c:v>2.4156673880000002E-10</c:v>
                </c:pt>
                <c:pt idx="146513">
                  <c:v>1.0056441730000001E-9</c:v>
                </c:pt>
                <c:pt idx="146514">
                  <c:v>4.0484590620000002E-10</c:v>
                </c:pt>
                <c:pt idx="146515">
                  <c:v>3.6795658930000001E-9</c:v>
                </c:pt>
                <c:pt idx="146516">
                  <c:v>4.8750275660000004E-10</c:v>
                </c:pt>
                <c:pt idx="146517">
                  <c:v>6.1769480989999995E-10</c:v>
                </c:pt>
                <c:pt idx="146518">
                  <c:v>1.7800672290000001E-10</c:v>
                </c:pt>
                <c:pt idx="146519">
                  <c:v>6.4525091439999995E-10</c:v>
                </c:pt>
                <c:pt idx="146520">
                  <c:v>6.2870460290000003E-10</c:v>
                </c:pt>
                <c:pt idx="146521">
                  <c:v>6.7286042109999998E-10</c:v>
                </c:pt>
                <c:pt idx="146522">
                  <c:v>2.6575813550000002E-9</c:v>
                </c:pt>
                <c:pt idx="146523">
                  <c:v>2.3610237879999999E-8</c:v>
                </c:pt>
                <c:pt idx="146524">
                  <c:v>7.0270950619999997E-9</c:v>
                </c:pt>
                <c:pt idx="146525">
                  <c:v>4.842641097E-9</c:v>
                </c:pt>
                <c:pt idx="146526">
                  <c:v>2.273379098E-8</c:v>
                </c:pt>
                <c:pt idx="146527">
                  <c:v>3.7217170840000003E-8</c:v>
                </c:pt>
                <c:pt idx="146528">
                  <c:v>6.3735115789999995E-10</c:v>
                </c:pt>
                <c:pt idx="146529">
                  <c:v>1.969508043E-11</c:v>
                </c:pt>
                <c:pt idx="146530">
                  <c:v>4.4057236139999999E-9</c:v>
                </c:pt>
                <c:pt idx="146531">
                  <c:v>1.237555695E-8</c:v>
                </c:pt>
                <c:pt idx="146532">
                  <c:v>3.7997906520000001E-10</c:v>
                </c:pt>
                <c:pt idx="146533">
                  <c:v>3.0335754910000001E-10</c:v>
                </c:pt>
                <c:pt idx="146534">
                  <c:v>6.7047573250000003E-9</c:v>
                </c:pt>
                <c:pt idx="146535">
                  <c:v>1.8321865569999999E-8</c:v>
                </c:pt>
                <c:pt idx="146536">
                  <c:v>1.6441471959999999E-9</c:v>
                </c:pt>
                <c:pt idx="146537">
                  <c:v>6.9559721670000005E-10</c:v>
                </c:pt>
                <c:pt idx="146538">
                  <c:v>2.2808857490000001E-9</c:v>
                </c:pt>
                <c:pt idx="146539">
                  <c:v>1.037589923E-8</c:v>
                </c:pt>
                <c:pt idx="146540">
                  <c:v>4.1670764159999998E-10</c:v>
                </c:pt>
                <c:pt idx="146541">
                  <c:v>4.1441208929999998E-10</c:v>
                </c:pt>
                <c:pt idx="146542">
                  <c:v>2.194559014E-9</c:v>
                </c:pt>
                <c:pt idx="146543">
                  <c:v>1.935097453E-8</c:v>
                </c:pt>
                <c:pt idx="146544">
                  <c:v>1.847113955E-9</c:v>
                </c:pt>
                <c:pt idx="146545">
                  <c:v>3.9491502739999997E-9</c:v>
                </c:pt>
                <c:pt idx="146546">
                  <c:v>4.377260996E-9</c:v>
                </c:pt>
                <c:pt idx="146547">
                  <c:v>1.165320716E-9</c:v>
                </c:pt>
                <c:pt idx="146548">
                  <c:v>6.527776678E-10</c:v>
                </c:pt>
                <c:pt idx="146549">
                  <c:v>9.4285603340000006E-10</c:v>
                </c:pt>
                <c:pt idx="146550">
                  <c:v>1.5703528330000001E-9</c:v>
                </c:pt>
                <c:pt idx="146551">
                  <c:v>1.7687988650000001E-10</c:v>
                </c:pt>
                <c:pt idx="146552">
                  <c:v>1.006890184E-9</c:v>
                </c:pt>
                <c:pt idx="146553">
                  <c:v>2.1549448430000001E-9</c:v>
                </c:pt>
                <c:pt idx="146554">
                  <c:v>1.2968844670000001E-8</c:v>
                </c:pt>
                <c:pt idx="146555">
                  <c:v>2.0930793710000001E-8</c:v>
                </c:pt>
                <c:pt idx="146556">
                  <c:v>6.6790951359999999E-9</c:v>
                </c:pt>
                <c:pt idx="146557">
                  <c:v>1.047588737E-9</c:v>
                </c:pt>
                <c:pt idx="146558">
                  <c:v>4.6987340560000001E-9</c:v>
                </c:pt>
                <c:pt idx="146559">
                  <c:v>3.5917062449999999E-9</c:v>
                </c:pt>
                <c:pt idx="146560">
                  <c:v>2.388599264E-9</c:v>
                </c:pt>
                <c:pt idx="146561">
                  <c:v>7.2546415729999999E-11</c:v>
                </c:pt>
                <c:pt idx="146562">
                  <c:v>3.2633342930000001E-9</c:v>
                </c:pt>
                <c:pt idx="146563">
                  <c:v>1.3063472820000001E-8</c:v>
                </c:pt>
                <c:pt idx="146564">
                  <c:v>3.6600043859999999E-9</c:v>
                </c:pt>
                <c:pt idx="146565">
                  <c:v>2.8982921509999999E-9</c:v>
                </c:pt>
                <c:pt idx="146566">
                  <c:v>1.8761062440000001E-8</c:v>
                </c:pt>
                <c:pt idx="146567">
                  <c:v>5.3324823859999997E-9</c:v>
                </c:pt>
                <c:pt idx="146568">
                  <c:v>1.1466719249999999E-9</c:v>
                </c:pt>
                <c:pt idx="146569">
                  <c:v>6.4313877939999995E-10</c:v>
                </c:pt>
                <c:pt idx="146570">
                  <c:v>7.9940135669999997E-10</c:v>
                </c:pt>
                <c:pt idx="146571">
                  <c:v>4.1929480340000001E-10</c:v>
                </c:pt>
                <c:pt idx="146572">
                  <c:v>8.3202454810000004E-10</c:v>
                </c:pt>
                <c:pt idx="146573">
                  <c:v>1.626262531E-9</c:v>
                </c:pt>
                <c:pt idx="146574">
                  <c:v>1.3112055529999999E-8</c:v>
                </c:pt>
                <c:pt idx="146575">
                  <c:v>1.22328885E-8</c:v>
                </c:pt>
                <c:pt idx="146576">
                  <c:v>1.084842829E-8</c:v>
                </c:pt>
                <c:pt idx="146577">
                  <c:v>5.4952331820000003E-9</c:v>
                </c:pt>
                <c:pt idx="146578">
                  <c:v>7.6450307830000006E-9</c:v>
                </c:pt>
                <c:pt idx="146579">
                  <c:v>9.7134058320000008E-10</c:v>
                </c:pt>
                <c:pt idx="146580">
                  <c:v>3.9536181230000002E-9</c:v>
                </c:pt>
                <c:pt idx="146581">
                  <c:v>1.9785926909999998E-9</c:v>
                </c:pt>
                <c:pt idx="146582">
                  <c:v>2.9509864149999998E-9</c:v>
                </c:pt>
                <c:pt idx="146583">
                  <c:v>2.4467269660000001E-9</c:v>
                </c:pt>
                <c:pt idx="146584">
                  <c:v>6.9508459869999999E-9</c:v>
                </c:pt>
                <c:pt idx="146585">
                  <c:v>3.275106813E-9</c:v>
                </c:pt>
                <c:pt idx="146586">
                  <c:v>2.691313983E-8</c:v>
                </c:pt>
                <c:pt idx="146587">
                  <c:v>8.4142788439999996E-9</c:v>
                </c:pt>
                <c:pt idx="146588">
                  <c:v>1.4090177349999999E-9</c:v>
                </c:pt>
                <c:pt idx="146589">
                  <c:v>1.6064551950000001E-9</c:v>
                </c:pt>
                <c:pt idx="146590">
                  <c:v>1.414869169E-9</c:v>
                </c:pt>
                <c:pt idx="146591">
                  <c:v>6.9198218189999997E-10</c:v>
                </c:pt>
                <c:pt idx="146592">
                  <c:v>5.9548824530000002E-10</c:v>
                </c:pt>
                <c:pt idx="146593">
                  <c:v>5.9293788100000003E-10</c:v>
                </c:pt>
                <c:pt idx="146594">
                  <c:v>4.2549497569999998E-9</c:v>
                </c:pt>
                <c:pt idx="146595">
                  <c:v>2.5323625500000001E-9</c:v>
                </c:pt>
                <c:pt idx="146596">
                  <c:v>7.2937258180000003E-9</c:v>
                </c:pt>
                <c:pt idx="146597">
                  <c:v>1.052211795E-8</c:v>
                </c:pt>
                <c:pt idx="146598">
                  <c:v>2.6524448490000001E-8</c:v>
                </c:pt>
                <c:pt idx="146599">
                  <c:v>1.088795972E-8</c:v>
                </c:pt>
                <c:pt idx="146600">
                  <c:v>1.742267946E-9</c:v>
                </c:pt>
                <c:pt idx="146601">
                  <c:v>4.4436873830000003E-9</c:v>
                </c:pt>
                <c:pt idx="146602">
                  <c:v>2.2052856720000002E-9</c:v>
                </c:pt>
                <c:pt idx="146603">
                  <c:v>7.5932865309999995E-10</c:v>
                </c:pt>
                <c:pt idx="146604">
                  <c:v>6.7075974660000002E-9</c:v>
                </c:pt>
                <c:pt idx="146605">
                  <c:v>8.3109820340000001E-9</c:v>
                </c:pt>
                <c:pt idx="146606">
                  <c:v>3.9750321880000001E-8</c:v>
                </c:pt>
                <c:pt idx="146607">
                  <c:v>2.124987816E-8</c:v>
                </c:pt>
                <c:pt idx="146608">
                  <c:v>1.016721159E-9</c:v>
                </c:pt>
                <c:pt idx="146609">
                  <c:v>6.0685150499999997E-9</c:v>
                </c:pt>
                <c:pt idx="146610">
                  <c:v>1.6550743519999999E-8</c:v>
                </c:pt>
                <c:pt idx="146611">
                  <c:v>1.28254423E-9</c:v>
                </c:pt>
                <c:pt idx="146612">
                  <c:v>2.809778812E-9</c:v>
                </c:pt>
                <c:pt idx="146613">
                  <c:v>2.225553135E-9</c:v>
                </c:pt>
                <c:pt idx="146614">
                  <c:v>1.205267046E-8</c:v>
                </c:pt>
                <c:pt idx="146615">
                  <c:v>6.2775039369999996E-9</c:v>
                </c:pt>
                <c:pt idx="146616">
                  <c:v>3.256720134E-9</c:v>
                </c:pt>
                <c:pt idx="146617">
                  <c:v>2.9945292960000002E-10</c:v>
                </c:pt>
                <c:pt idx="146618">
                  <c:v>1.6626860870000001E-9</c:v>
                </c:pt>
                <c:pt idx="146619">
                  <c:v>4.3224838350000001E-10</c:v>
                </c:pt>
                <c:pt idx="146620">
                  <c:v>3.458528637E-10</c:v>
                </c:pt>
                <c:pt idx="146621">
                  <c:v>5.3018681209999999E-10</c:v>
                </c:pt>
                <c:pt idx="146622">
                  <c:v>3.3499177539999998E-10</c:v>
                </c:pt>
                <c:pt idx="146623">
                  <c:v>1.0949214490000001E-9</c:v>
                </c:pt>
                <c:pt idx="146624">
                  <c:v>4.0453276620000002E-10</c:v>
                </c:pt>
                <c:pt idx="146625">
                  <c:v>1.503187904E-9</c:v>
                </c:pt>
                <c:pt idx="146626">
                  <c:v>1.8030261969999999E-9</c:v>
                </c:pt>
                <c:pt idx="146627">
                  <c:v>2.5898985160000002E-9</c:v>
                </c:pt>
                <c:pt idx="146628">
                  <c:v>1.8963773469999999E-10</c:v>
                </c:pt>
                <c:pt idx="146629">
                  <c:v>1.297757215E-9</c:v>
                </c:pt>
                <c:pt idx="146630">
                  <c:v>3.7885433570000003E-9</c:v>
                </c:pt>
                <c:pt idx="146631">
                  <c:v>1.4777255770000001E-10</c:v>
                </c:pt>
                <c:pt idx="146632">
                  <c:v>1.081501793E-9</c:v>
                </c:pt>
                <c:pt idx="146633">
                  <c:v>9.8888311709999994E-10</c:v>
                </c:pt>
                <c:pt idx="146634">
                  <c:v>1.7116966550000001E-9</c:v>
                </c:pt>
                <c:pt idx="146635">
                  <c:v>3.5036535190000002E-10</c:v>
                </c:pt>
                <c:pt idx="146636">
                  <c:v>4.7948635389999998E-10</c:v>
                </c:pt>
                <c:pt idx="146637">
                  <c:v>3.2259756470000001E-10</c:v>
                </c:pt>
                <c:pt idx="146638">
                  <c:v>1.0373462029999999E-8</c:v>
                </c:pt>
                <c:pt idx="146639">
                  <c:v>2.5253985980000001E-9</c:v>
                </c:pt>
                <c:pt idx="146640">
                  <c:v>6.0952453770000005E-10</c:v>
                </c:pt>
                <c:pt idx="146641">
                  <c:v>8.9126777369999995E-11</c:v>
                </c:pt>
                <c:pt idx="146642">
                  <c:v>5.4426321519999996E-10</c:v>
                </c:pt>
                <c:pt idx="146643">
                  <c:v>1.0818768600000001E-9</c:v>
                </c:pt>
                <c:pt idx="146644">
                  <c:v>9.3190868800000001E-11</c:v>
                </c:pt>
                <c:pt idx="146645">
                  <c:v>9.3013233979999998E-10</c:v>
                </c:pt>
                <c:pt idx="146646">
                  <c:v>1.663923727E-10</c:v>
                </c:pt>
                <c:pt idx="146647">
                  <c:v>6.3312620279999996E-10</c:v>
                </c:pt>
                <c:pt idx="146648">
                  <c:v>6.4039285270000001E-10</c:v>
                </c:pt>
                <c:pt idx="146649">
                  <c:v>2.2724801400000002E-9</c:v>
                </c:pt>
                <c:pt idx="146650">
                  <c:v>1.8532208020000001E-9</c:v>
                </c:pt>
                <c:pt idx="146651">
                  <c:v>3.8123217359999997E-11</c:v>
                </c:pt>
                <c:pt idx="146652">
                  <c:v>2.7516365519999998E-9</c:v>
                </c:pt>
                <c:pt idx="146653">
                  <c:v>3.6154489340000001E-9</c:v>
                </c:pt>
                <c:pt idx="146654">
                  <c:v>1.1462014860000001E-9</c:v>
                </c:pt>
                <c:pt idx="146655">
                  <c:v>1.5309682410000001E-9</c:v>
                </c:pt>
                <c:pt idx="146656">
                  <c:v>8.3625418940000005E-9</c:v>
                </c:pt>
                <c:pt idx="146657">
                  <c:v>1.3666336409999999E-8</c:v>
                </c:pt>
                <c:pt idx="146658">
                  <c:v>2.5117184509999998E-7</c:v>
                </c:pt>
                <c:pt idx="146659">
                  <c:v>1.600000578E-8</c:v>
                </c:pt>
                <c:pt idx="146660">
                  <c:v>1.8140363439999999E-10</c:v>
                </c:pt>
                <c:pt idx="146661">
                  <c:v>2.307898826E-9</c:v>
                </c:pt>
                <c:pt idx="146662">
                  <c:v>2.448487649E-9</c:v>
                </c:pt>
                <c:pt idx="146663">
                  <c:v>3.9192004199999999E-10</c:v>
                </c:pt>
                <c:pt idx="146664">
                  <c:v>3.5813621029999999E-10</c:v>
                </c:pt>
                <c:pt idx="146665">
                  <c:v>6.3769853359999999E-10</c:v>
                </c:pt>
                <c:pt idx="146666">
                  <c:v>9.0835990039999996E-10</c:v>
                </c:pt>
                <c:pt idx="146667">
                  <c:v>1.6516433880000001E-10</c:v>
                </c:pt>
                <c:pt idx="146668">
                  <c:v>1.714657217E-10</c:v>
                </c:pt>
                <c:pt idx="146669">
                  <c:v>9.7937252219999996E-11</c:v>
                </c:pt>
                <c:pt idx="146670">
                  <c:v>3.312969596E-10</c:v>
                </c:pt>
                <c:pt idx="146671">
                  <c:v>7.3032135089999994E-11</c:v>
                </c:pt>
                <c:pt idx="146672">
                  <c:v>1.337887632E-11</c:v>
                </c:pt>
                <c:pt idx="146673">
                  <c:v>3.3479998719999999E-11</c:v>
                </c:pt>
                <c:pt idx="146674">
                  <c:v>4.628601814E-10</c:v>
                </c:pt>
                <c:pt idx="146675">
                  <c:v>2.3799360180000001E-11</c:v>
                </c:pt>
                <c:pt idx="146676">
                  <c:v>2.036543524E-11</c:v>
                </c:pt>
                <c:pt idx="146677">
                  <c:v>2.9829662249999999E-10</c:v>
                </c:pt>
                <c:pt idx="146678">
                  <c:v>8.8122035169999993E-9</c:v>
                </c:pt>
                <c:pt idx="146679">
                  <c:v>2.9643124330000001E-10</c:v>
                </c:pt>
                <c:pt idx="146680">
                  <c:v>6.2614486879999994E-11</c:v>
                </c:pt>
                <c:pt idx="146681">
                  <c:v>8.19472879E-11</c:v>
                </c:pt>
                <c:pt idx="146682">
                  <c:v>3.0487868649999999E-10</c:v>
                </c:pt>
                <c:pt idx="146683">
                  <c:v>1.216140592E-10</c:v>
                </c:pt>
                <c:pt idx="146684">
                  <c:v>2.3053009929999999E-10</c:v>
                </c:pt>
                <c:pt idx="146685">
                  <c:v>4.4809524019999999E-10</c:v>
                </c:pt>
                <c:pt idx="146686">
                  <c:v>4.0173897769999997E-9</c:v>
                </c:pt>
                <c:pt idx="146687">
                  <c:v>6.4783526330000002E-10</c:v>
                </c:pt>
                <c:pt idx="146688">
                  <c:v>1.0385971780000001E-9</c:v>
                </c:pt>
                <c:pt idx="146689">
                  <c:v>5.4323022200000003E-10</c:v>
                </c:pt>
                <c:pt idx="146690">
                  <c:v>3.5369244260000001E-8</c:v>
                </c:pt>
                <c:pt idx="146691">
                  <c:v>4.2166230070000002E-10</c:v>
                </c:pt>
                <c:pt idx="146692">
                  <c:v>1.1153539790000001E-9</c:v>
                </c:pt>
                <c:pt idx="146693">
                  <c:v>1.282691014E-9</c:v>
                </c:pt>
                <c:pt idx="146694">
                  <c:v>1.2184753390000001E-8</c:v>
                </c:pt>
                <c:pt idx="146695">
                  <c:v>7.4338444479999995E-10</c:v>
                </c:pt>
                <c:pt idx="146696">
                  <c:v>1.8864882980000002E-9</c:v>
                </c:pt>
                <c:pt idx="146697">
                  <c:v>1.192716703E-9</c:v>
                </c:pt>
                <c:pt idx="146698">
                  <c:v>3.0473285989999998E-7</c:v>
                </c:pt>
                <c:pt idx="146699">
                  <c:v>2.6587952599999999E-9</c:v>
                </c:pt>
                <c:pt idx="146700">
                  <c:v>7.6307948109999995E-10</c:v>
                </c:pt>
                <c:pt idx="146701">
                  <c:v>4.1279864200000001E-9</c:v>
                </c:pt>
                <c:pt idx="146702">
                  <c:v>7.6802905019999999E-8</c:v>
                </c:pt>
                <c:pt idx="146703">
                  <c:v>9.4879694770000004E-10</c:v>
                </c:pt>
                <c:pt idx="146704">
                  <c:v>1.0521636569999999E-9</c:v>
                </c:pt>
                <c:pt idx="146705">
                  <c:v>1.2345289249999999E-9</c:v>
                </c:pt>
                <c:pt idx="146706">
                  <c:v>1.805196174E-8</c:v>
                </c:pt>
                <c:pt idx="146707">
                  <c:v>5.9347487990000001E-10</c:v>
                </c:pt>
                <c:pt idx="146708">
                  <c:v>6.0501698849999996E-10</c:v>
                </c:pt>
                <c:pt idx="146709">
                  <c:v>1.9325229E-10</c:v>
                </c:pt>
                <c:pt idx="146710">
                  <c:v>4.9566974660000001E-8</c:v>
                </c:pt>
                <c:pt idx="146711">
                  <c:v>2.5807973110000002E-10</c:v>
                </c:pt>
                <c:pt idx="146712">
                  <c:v>1.450498284E-10</c:v>
                </c:pt>
                <c:pt idx="146713">
                  <c:v>9.7801407290000003E-11</c:v>
                </c:pt>
                <c:pt idx="146714">
                  <c:v>5.5274215570000002E-10</c:v>
                </c:pt>
                <c:pt idx="146715">
                  <c:v>2.7901385439999999E-11</c:v>
                </c:pt>
                <c:pt idx="146716">
                  <c:v>9.6063149189999995E-12</c:v>
                </c:pt>
                <c:pt idx="146717">
                  <c:v>1.534935485E-12</c:v>
                </c:pt>
                <c:pt idx="146718">
                  <c:v>7.3558917759999997E-14</c:v>
                </c:pt>
                <c:pt idx="146719">
                  <c:v>2.132631743E-12</c:v>
                </c:pt>
                <c:pt idx="146720">
                  <c:v>5.9136285580000002E-12</c:v>
                </c:pt>
                <c:pt idx="146721">
                  <c:v>7.8680680000000005E-12</c:v>
                </c:pt>
                <c:pt idx="146722">
                  <c:v>5.053479753E-10</c:v>
                </c:pt>
                <c:pt idx="146723">
                  <c:v>5.14772828E-12</c:v>
                </c:pt>
                <c:pt idx="146724">
                  <c:v>4.2094239810000001E-12</c:v>
                </c:pt>
                <c:pt idx="146725">
                  <c:v>2.9376782550000001E-12</c:v>
                </c:pt>
                <c:pt idx="146726">
                  <c:v>1.0962984990000001E-12</c:v>
                </c:pt>
                <c:pt idx="146727">
                  <c:v>4.9256389749999998E-12</c:v>
                </c:pt>
                <c:pt idx="146728">
                  <c:v>1.118085005E-11</c:v>
                </c:pt>
                <c:pt idx="146729">
                  <c:v>7.504670602E-11</c:v>
                </c:pt>
                <c:pt idx="146730">
                  <c:v>2.0758321390000001E-8</c:v>
                </c:pt>
                <c:pt idx="146731">
                  <c:v>3.7919786729999999E-10</c:v>
                </c:pt>
                <c:pt idx="146732">
                  <c:v>3.1364151919999999E-10</c:v>
                </c:pt>
                <c:pt idx="146733">
                  <c:v>8.8740225219999996E-11</c:v>
                </c:pt>
                <c:pt idx="146734">
                  <c:v>1.6087382229999999E-9</c:v>
                </c:pt>
                <c:pt idx="146735">
                  <c:v>6.6227643380000004E-10</c:v>
                </c:pt>
                <c:pt idx="146736">
                  <c:v>5.3840345489999997E-10</c:v>
                </c:pt>
                <c:pt idx="146737">
                  <c:v>3.5161720120000002E-10</c:v>
                </c:pt>
                <c:pt idx="146738">
                  <c:v>2.6328338220000001E-8</c:v>
                </c:pt>
                <c:pt idx="146739">
                  <c:v>2.5495605240000001E-9</c:v>
                </c:pt>
                <c:pt idx="146740">
                  <c:v>2.5126017370000001E-9</c:v>
                </c:pt>
                <c:pt idx="146741">
                  <c:v>4.51927647E-10</c:v>
                </c:pt>
                <c:pt idx="146742">
                  <c:v>8.4892781339999995E-8</c:v>
                </c:pt>
                <c:pt idx="146743">
                  <c:v>5.4115623259999997E-10</c:v>
                </c:pt>
                <c:pt idx="146744">
                  <c:v>4.3804793240000001E-10</c:v>
                </c:pt>
                <c:pt idx="146745">
                  <c:v>8.282145486E-10</c:v>
                </c:pt>
                <c:pt idx="146746">
                  <c:v>9.0526238659999992E-9</c:v>
                </c:pt>
                <c:pt idx="146747">
                  <c:v>6.4753512560000002E-10</c:v>
                </c:pt>
                <c:pt idx="146748">
                  <c:v>1.81811531E-10</c:v>
                </c:pt>
                <c:pt idx="146749">
                  <c:v>7.1913117119999999E-9</c:v>
                </c:pt>
                <c:pt idx="146750">
                  <c:v>3.8750179959999998E-7</c:v>
                </c:pt>
                <c:pt idx="146751">
                  <c:v>9.4938211470000001E-9</c:v>
                </c:pt>
                <c:pt idx="146752">
                  <c:v>5.7959762369999998E-9</c:v>
                </c:pt>
                <c:pt idx="146753">
                  <c:v>8.4533525260000003E-10</c:v>
                </c:pt>
                <c:pt idx="146754">
                  <c:v>1.283152079E-8</c:v>
                </c:pt>
                <c:pt idx="146755">
                  <c:v>8.7465287290000004E-10</c:v>
                </c:pt>
                <c:pt idx="146756">
                  <c:v>9.104825714E-10</c:v>
                </c:pt>
                <c:pt idx="146757">
                  <c:v>5.1410100259999998E-11</c:v>
                </c:pt>
                <c:pt idx="146758">
                  <c:v>2.1328795209999999E-9</c:v>
                </c:pt>
                <c:pt idx="146759">
                  <c:v>5.2323472629999996E-10</c:v>
                </c:pt>
                <c:pt idx="146760">
                  <c:v>5.8808742650000001E-10</c:v>
                </c:pt>
                <c:pt idx="146761">
                  <c:v>1.1901128649999999E-10</c:v>
                </c:pt>
                <c:pt idx="146762">
                  <c:v>2.2982850400000002E-9</c:v>
                </c:pt>
                <c:pt idx="146763">
                  <c:v>1.4195530200000001E-10</c:v>
                </c:pt>
                <c:pt idx="146764">
                  <c:v>1.115256924E-10</c:v>
                </c:pt>
                <c:pt idx="146765">
                  <c:v>9.4130703519999997E-11</c:v>
                </c:pt>
                <c:pt idx="146766">
                  <c:v>7.7370480009999999E-11</c:v>
                </c:pt>
                <c:pt idx="146767">
                  <c:v>1.080731295E-10</c:v>
                </c:pt>
                <c:pt idx="146768">
                  <c:v>1.085607309E-10</c:v>
                </c:pt>
                <c:pt idx="146769">
                  <c:v>1.089568564E-10</c:v>
                </c:pt>
                <c:pt idx="146770">
                  <c:v>1.1516888190000001E-10</c:v>
                </c:pt>
                <c:pt idx="146771">
                  <c:v>1.6687948980000001E-10</c:v>
                </c:pt>
                <c:pt idx="146772">
                  <c:v>2.5729425380000002E-10</c:v>
                </c:pt>
                <c:pt idx="146773">
                  <c:v>6.7770935969999994E-11</c:v>
                </c:pt>
                <c:pt idx="146774">
                  <c:v>1.4735110539999999E-9</c:v>
                </c:pt>
                <c:pt idx="146775">
                  <c:v>2.8932340289999999E-10</c:v>
                </c:pt>
                <c:pt idx="146776">
                  <c:v>4.1869729630000001E-10</c:v>
                </c:pt>
                <c:pt idx="146777">
                  <c:v>1.081476168E-10</c:v>
                </c:pt>
                <c:pt idx="146778">
                  <c:v>1.5261000370000001E-9</c:v>
                </c:pt>
                <c:pt idx="146779">
                  <c:v>7.8040549660000004E-10</c:v>
                </c:pt>
                <c:pt idx="146780">
                  <c:v>7.28700558E-10</c:v>
                </c:pt>
                <c:pt idx="146781">
                  <c:v>6.440514857E-10</c:v>
                </c:pt>
                <c:pt idx="146782">
                  <c:v>2.4945007499999998E-9</c:v>
                </c:pt>
                <c:pt idx="146783">
                  <c:v>1.403499054E-9</c:v>
                </c:pt>
                <c:pt idx="146784">
                  <c:v>8.8737165210000004E-10</c:v>
                </c:pt>
                <c:pt idx="146785">
                  <c:v>3.928507078E-9</c:v>
                </c:pt>
                <c:pt idx="146786">
                  <c:v>1.277122006E-8</c:v>
                </c:pt>
                <c:pt idx="146787">
                  <c:v>3.2540471960000001E-9</c:v>
                </c:pt>
                <c:pt idx="146788">
                  <c:v>1.0881583950000001E-9</c:v>
                </c:pt>
                <c:pt idx="146789">
                  <c:v>2.143169501E-8</c:v>
                </c:pt>
                <c:pt idx="146790">
                  <c:v>2.843504396E-7</c:v>
                </c:pt>
                <c:pt idx="146791">
                  <c:v>4.1352059669999998E-8</c:v>
                </c:pt>
                <c:pt idx="146792">
                  <c:v>2.658181471E-8</c:v>
                </c:pt>
                <c:pt idx="146793">
                  <c:v>3.0811054629999999E-8</c:v>
                </c:pt>
                <c:pt idx="146794">
                  <c:v>1.4724097910000001E-7</c:v>
                </c:pt>
                <c:pt idx="146795">
                  <c:v>2.120844903E-10</c:v>
                </c:pt>
                <c:pt idx="146796">
                  <c:v>6.7831450809999998E-10</c:v>
                </c:pt>
                <c:pt idx="146797">
                  <c:v>1.700283639E-9</c:v>
                </c:pt>
                <c:pt idx="146798">
                  <c:v>1.5145186409999999E-8</c:v>
                </c:pt>
                <c:pt idx="146799">
                  <c:v>3.5578522379999998E-10</c:v>
                </c:pt>
                <c:pt idx="146800">
                  <c:v>5.5405743390000002E-10</c:v>
                </c:pt>
                <c:pt idx="146801">
                  <c:v>4.1774219760000002E-9</c:v>
                </c:pt>
                <c:pt idx="146802">
                  <c:v>1.447918959E-8</c:v>
                </c:pt>
                <c:pt idx="146803">
                  <c:v>1.409661729E-9</c:v>
                </c:pt>
                <c:pt idx="146804">
                  <c:v>6.9019625140000003E-11</c:v>
                </c:pt>
                <c:pt idx="146805">
                  <c:v>7.7366763860000003E-10</c:v>
                </c:pt>
                <c:pt idx="146806">
                  <c:v>3.8707112429999999E-9</c:v>
                </c:pt>
                <c:pt idx="146807">
                  <c:v>1.6182936150000001E-10</c:v>
                </c:pt>
                <c:pt idx="146808">
                  <c:v>5.8288563690000001E-11</c:v>
                </c:pt>
                <c:pt idx="146809">
                  <c:v>2.386733551E-10</c:v>
                </c:pt>
                <c:pt idx="146810">
                  <c:v>3.8007799690000001E-9</c:v>
                </c:pt>
                <c:pt idx="146811">
                  <c:v>1.40162874E-11</c:v>
                </c:pt>
                <c:pt idx="146812">
                  <c:v>3.0142345459999998E-10</c:v>
                </c:pt>
                <c:pt idx="146813">
                  <c:v>5.7087273979999995E-10</c:v>
                </c:pt>
                <c:pt idx="146814">
                  <c:v>3.2519011149999998E-10</c:v>
                </c:pt>
                <c:pt idx="146815">
                  <c:v>2.8720898189999999E-10</c:v>
                </c:pt>
                <c:pt idx="146816">
                  <c:v>3.0171061770000002E-10</c:v>
                </c:pt>
                <c:pt idx="146817">
                  <c:v>2.977808329E-10</c:v>
                </c:pt>
                <c:pt idx="146818">
                  <c:v>3.6869700529999998E-10</c:v>
                </c:pt>
                <c:pt idx="146819">
                  <c:v>2.8620527350000001E-10</c:v>
                </c:pt>
                <c:pt idx="146820">
                  <c:v>2.045378128E-10</c:v>
                </c:pt>
                <c:pt idx="146821">
                  <c:v>5.250522818E-11</c:v>
                </c:pt>
                <c:pt idx="146822">
                  <c:v>1.442273501E-9</c:v>
                </c:pt>
                <c:pt idx="146823">
                  <c:v>4.2771631649999999E-10</c:v>
                </c:pt>
                <c:pt idx="146824">
                  <c:v>1.4088793520000001E-9</c:v>
                </c:pt>
                <c:pt idx="146825">
                  <c:v>3.5282967709999998E-10</c:v>
                </c:pt>
                <c:pt idx="146826">
                  <c:v>1.8972567889999999E-9</c:v>
                </c:pt>
                <c:pt idx="146827">
                  <c:v>1.034899182E-9</c:v>
                </c:pt>
                <c:pt idx="146828">
                  <c:v>1.9100637439999998E-9</c:v>
                </c:pt>
                <c:pt idx="146829">
                  <c:v>6.6906154470000002E-10</c:v>
                </c:pt>
                <c:pt idx="146830">
                  <c:v>1.377677416E-8</c:v>
                </c:pt>
                <c:pt idx="146831">
                  <c:v>1.452353044E-8</c:v>
                </c:pt>
                <c:pt idx="146832">
                  <c:v>2.36850155E-8</c:v>
                </c:pt>
                <c:pt idx="146833">
                  <c:v>5.5661991839999999E-8</c:v>
                </c:pt>
                <c:pt idx="146834">
                  <c:v>1.523913786E-7</c:v>
                </c:pt>
                <c:pt idx="146835">
                  <c:v>1.3973396579999999E-9</c:v>
                </c:pt>
                <c:pt idx="146836">
                  <c:v>2.8110039040000001E-9</c:v>
                </c:pt>
                <c:pt idx="146837">
                  <c:v>6.1858445489999999E-9</c:v>
                </c:pt>
                <c:pt idx="146838">
                  <c:v>6.4870149330000002E-9</c:v>
                </c:pt>
                <c:pt idx="146839">
                  <c:v>9.8436991829999995E-10</c:v>
                </c:pt>
                <c:pt idx="146840">
                  <c:v>4.2734617679999998E-9</c:v>
                </c:pt>
                <c:pt idx="146841">
                  <c:v>4.8183199319999997E-8</c:v>
                </c:pt>
                <c:pt idx="146842">
                  <c:v>8.6801887989999998E-8</c:v>
                </c:pt>
                <c:pt idx="146843">
                  <c:v>3.0615247730000002E-8</c:v>
                </c:pt>
                <c:pt idx="146844">
                  <c:v>1.6760120229999999E-8</c:v>
                </c:pt>
                <c:pt idx="146845">
                  <c:v>1.169699944E-8</c:v>
                </c:pt>
                <c:pt idx="146846">
                  <c:v>6.760568107E-9</c:v>
                </c:pt>
                <c:pt idx="146847">
                  <c:v>4.1273568910000003E-9</c:v>
                </c:pt>
                <c:pt idx="146848">
                  <c:v>2.8245513539999999E-9</c:v>
                </c:pt>
                <c:pt idx="146849">
                  <c:v>1.2092724460000001E-9</c:v>
                </c:pt>
                <c:pt idx="146850">
                  <c:v>1.4255693860000001E-9</c:v>
                </c:pt>
                <c:pt idx="146851">
                  <c:v>5.269093401E-9</c:v>
                </c:pt>
                <c:pt idx="146852">
                  <c:v>2.5157850949999998E-9</c:v>
                </c:pt>
                <c:pt idx="146853">
                  <c:v>6.1939752399999996E-9</c:v>
                </c:pt>
                <c:pt idx="146854">
                  <c:v>5.2946840209999996E-9</c:v>
                </c:pt>
                <c:pt idx="146855">
                  <c:v>4.9062176500000001E-10</c:v>
                </c:pt>
                <c:pt idx="146856">
                  <c:v>8.6936271289999996E-10</c:v>
                </c:pt>
                <c:pt idx="146857">
                  <c:v>7.8357006310000004E-10</c:v>
                </c:pt>
                <c:pt idx="146858">
                  <c:v>3.7894532290000001E-10</c:v>
                </c:pt>
                <c:pt idx="146859">
                  <c:v>3.8105676390000001E-10</c:v>
                </c:pt>
                <c:pt idx="146860">
                  <c:v>3.3646985430000001E-10</c:v>
                </c:pt>
                <c:pt idx="146861">
                  <c:v>3.6692183400000002E-10</c:v>
                </c:pt>
                <c:pt idx="146862">
                  <c:v>1.472962176E-11</c:v>
                </c:pt>
                <c:pt idx="146863">
                  <c:v>5.3122050279999997E-10</c:v>
                </c:pt>
                <c:pt idx="146864">
                  <c:v>8.5666381389999997E-10</c:v>
                </c:pt>
                <c:pt idx="146865">
                  <c:v>3.1379548859999998E-10</c:v>
                </c:pt>
                <c:pt idx="146866">
                  <c:v>4.811603412E-10</c:v>
                </c:pt>
                <c:pt idx="146867">
                  <c:v>3.870619269E-10</c:v>
                </c:pt>
                <c:pt idx="146868">
                  <c:v>2.6722767699999999E-10</c:v>
                </c:pt>
                <c:pt idx="146869">
                  <c:v>7.2076955959999995E-10</c:v>
                </c:pt>
                <c:pt idx="146870">
                  <c:v>5.4913504579999995E-10</c:v>
                </c:pt>
                <c:pt idx="146871">
                  <c:v>3.504449202E-10</c:v>
                </c:pt>
                <c:pt idx="146872">
                  <c:v>1.357073331E-10</c:v>
                </c:pt>
                <c:pt idx="146873">
                  <c:v>8.2632482850000001E-9</c:v>
                </c:pt>
                <c:pt idx="146874">
                  <c:v>8.2392769760000005E-9</c:v>
                </c:pt>
                <c:pt idx="146875">
                  <c:v>1.7614742200000001E-9</c:v>
                </c:pt>
                <c:pt idx="146876">
                  <c:v>1.2534796479999999E-9</c:v>
                </c:pt>
                <c:pt idx="146877">
                  <c:v>4.4632198489999996E-9</c:v>
                </c:pt>
                <c:pt idx="146878">
                  <c:v>3.8921882750000003E-9</c:v>
                </c:pt>
                <c:pt idx="146879">
                  <c:v>8.6481021080000002E-10</c:v>
                </c:pt>
                <c:pt idx="146880">
                  <c:v>6.0867443790000004E-10</c:v>
                </c:pt>
                <c:pt idx="146881">
                  <c:v>1.9830128629999999E-8</c:v>
                </c:pt>
                <c:pt idx="146882">
                  <c:v>4.4098288629999999E-8</c:v>
                </c:pt>
                <c:pt idx="146883">
                  <c:v>2.352533069E-8</c:v>
                </c:pt>
                <c:pt idx="146884">
                  <c:v>3.5298353650000001E-8</c:v>
                </c:pt>
                <c:pt idx="146885">
                  <c:v>1.6924337340000001E-7</c:v>
                </c:pt>
                <c:pt idx="146886">
                  <c:v>6.5342172259999998E-8</c:v>
                </c:pt>
                <c:pt idx="146887">
                  <c:v>1.0831127750000001E-9</c:v>
                </c:pt>
                <c:pt idx="146888">
                  <c:v>1.8625483409999999E-9</c:v>
                </c:pt>
                <c:pt idx="146889">
                  <c:v>3.5615405999999999E-9</c:v>
                </c:pt>
                <c:pt idx="146890">
                  <c:v>6.3043040439999998E-9</c:v>
                </c:pt>
                <c:pt idx="146891">
                  <c:v>6.5754172899999999E-10</c:v>
                </c:pt>
                <c:pt idx="146892">
                  <c:v>2.8243138649999999E-9</c:v>
                </c:pt>
                <c:pt idx="146893">
                  <c:v>5.2657904080000004E-9</c:v>
                </c:pt>
                <c:pt idx="146894">
                  <c:v>7.3419874090000003E-9</c:v>
                </c:pt>
                <c:pt idx="146895">
                  <c:v>3.599322146E-11</c:v>
                </c:pt>
                <c:pt idx="146896">
                  <c:v>1.1751616659999999E-9</c:v>
                </c:pt>
                <c:pt idx="146897">
                  <c:v>2.937972905E-9</c:v>
                </c:pt>
                <c:pt idx="146898">
                  <c:v>2.5184258849999998E-11</c:v>
                </c:pt>
                <c:pt idx="146899">
                  <c:v>7.5161685789999998E-10</c:v>
                </c:pt>
                <c:pt idx="146900">
                  <c:v>8.021329613E-10</c:v>
                </c:pt>
                <c:pt idx="146901">
                  <c:v>9.7335305939999993E-10</c:v>
                </c:pt>
                <c:pt idx="146902">
                  <c:v>1.0589606069999999E-10</c:v>
                </c:pt>
                <c:pt idx="146903">
                  <c:v>4.7989667829999998E-10</c:v>
                </c:pt>
                <c:pt idx="146904">
                  <c:v>2.3527842709999997E-10</c:v>
                </c:pt>
                <c:pt idx="146905">
                  <c:v>2.5949516569999999E-9</c:v>
                </c:pt>
                <c:pt idx="146906">
                  <c:v>7.6585360910000004E-10</c:v>
                </c:pt>
                <c:pt idx="146907">
                  <c:v>6.224951094E-10</c:v>
                </c:pt>
                <c:pt idx="146908">
                  <c:v>1.402551737E-10</c:v>
                </c:pt>
                <c:pt idx="146909">
                  <c:v>3.462604239E-10</c:v>
                </c:pt>
                <c:pt idx="146910">
                  <c:v>4.5239357949999998E-10</c:v>
                </c:pt>
                <c:pt idx="146911">
                  <c:v>2.2286565050000001E-10</c:v>
                </c:pt>
                <c:pt idx="146912">
                  <c:v>6.1778114849999995E-11</c:v>
                </c:pt>
                <c:pt idx="146913">
                  <c:v>2.050535092E-10</c:v>
                </c:pt>
                <c:pt idx="146914">
                  <c:v>3.2454891089999999E-10</c:v>
                </c:pt>
                <c:pt idx="146915">
                  <c:v>2.0050286759999999E-10</c:v>
                </c:pt>
                <c:pt idx="146916">
                  <c:v>2.7012832460000002E-10</c:v>
                </c:pt>
                <c:pt idx="146917">
                  <c:v>3.3425573739999999E-10</c:v>
                </c:pt>
                <c:pt idx="146918">
                  <c:v>3.2111640819999999E-10</c:v>
                </c:pt>
                <c:pt idx="146919">
                  <c:v>7.837476817E-10</c:v>
                </c:pt>
                <c:pt idx="146920">
                  <c:v>5.8706575500000003E-10</c:v>
                </c:pt>
                <c:pt idx="146921">
                  <c:v>5.4845466029999998E-10</c:v>
                </c:pt>
                <c:pt idx="146922">
                  <c:v>2.0154752850000001E-9</c:v>
                </c:pt>
                <c:pt idx="146923">
                  <c:v>4.2064267330000001E-9</c:v>
                </c:pt>
                <c:pt idx="146924">
                  <c:v>4.0862086860000001E-9</c:v>
                </c:pt>
                <c:pt idx="146925">
                  <c:v>1.096176096E-7</c:v>
                </c:pt>
                <c:pt idx="146926">
                  <c:v>1.8683209259999999E-8</c:v>
                </c:pt>
                <c:pt idx="146927">
                  <c:v>3.6625366419999999E-9</c:v>
                </c:pt>
                <c:pt idx="146928">
                  <c:v>6.2294961010000002E-9</c:v>
                </c:pt>
                <c:pt idx="146929">
                  <c:v>3.8307430559999997E-9</c:v>
                </c:pt>
                <c:pt idx="146930">
                  <c:v>4.032915139E-11</c:v>
                </c:pt>
                <c:pt idx="146931">
                  <c:v>2.0595950559999999E-9</c:v>
                </c:pt>
                <c:pt idx="146932">
                  <c:v>3.1910602400000002E-9</c:v>
                </c:pt>
                <c:pt idx="146933">
                  <c:v>6.7777058630000004E-9</c:v>
                </c:pt>
                <c:pt idx="146934">
                  <c:v>2.5061330739999999E-9</c:v>
                </c:pt>
                <c:pt idx="146935">
                  <c:v>2.8485630819999999E-9</c:v>
                </c:pt>
                <c:pt idx="146936">
                  <c:v>1.1162173540000001E-9</c:v>
                </c:pt>
                <c:pt idx="146937">
                  <c:v>7.0593098039999998E-9</c:v>
                </c:pt>
                <c:pt idx="146938">
                  <c:v>7.9512212230000002E-11</c:v>
                </c:pt>
                <c:pt idx="146939">
                  <c:v>9.6745068780000002E-10</c:v>
                </c:pt>
                <c:pt idx="146940">
                  <c:v>3.9336213540000001E-10</c:v>
                </c:pt>
                <c:pt idx="146941">
                  <c:v>1.8756316690000001E-9</c:v>
                </c:pt>
                <c:pt idx="146942">
                  <c:v>2.3749542650000001E-10</c:v>
                </c:pt>
                <c:pt idx="146943">
                  <c:v>3.8680027160000001E-10</c:v>
                </c:pt>
                <c:pt idx="146944">
                  <c:v>9.2762047149999999E-10</c:v>
                </c:pt>
                <c:pt idx="146945">
                  <c:v>1.9503656580000001E-8</c:v>
                </c:pt>
                <c:pt idx="146946">
                  <c:v>1.1103845379999999E-9</c:v>
                </c:pt>
                <c:pt idx="146947">
                  <c:v>2.3362698080000001E-10</c:v>
                </c:pt>
                <c:pt idx="146948">
                  <c:v>1.2068843959999999E-10</c:v>
                </c:pt>
                <c:pt idx="146949">
                  <c:v>4.0691174500000001E-10</c:v>
                </c:pt>
                <c:pt idx="146950">
                  <c:v>2.066147247E-10</c:v>
                </c:pt>
                <c:pt idx="146951">
                  <c:v>3.6381847719999998E-10</c:v>
                </c:pt>
                <c:pt idx="146952">
                  <c:v>6.287699495E-10</c:v>
                </c:pt>
                <c:pt idx="146953">
                  <c:v>2.107476622E-9</c:v>
                </c:pt>
                <c:pt idx="146954">
                  <c:v>8.8188595160000005E-10</c:v>
                </c:pt>
                <c:pt idx="146955">
                  <c:v>1.021963862E-9</c:v>
                </c:pt>
                <c:pt idx="146956">
                  <c:v>3.0293491220000002E-10</c:v>
                </c:pt>
                <c:pt idx="146957">
                  <c:v>6.7415957170000003E-9</c:v>
                </c:pt>
                <c:pt idx="146958">
                  <c:v>3.8880766099999999E-11</c:v>
                </c:pt>
                <c:pt idx="146959">
                  <c:v>4.7207467019999999E-10</c:v>
                </c:pt>
                <c:pt idx="146960">
                  <c:v>2.460518777E-10</c:v>
                </c:pt>
                <c:pt idx="146961">
                  <c:v>7.204157919E-10</c:v>
                </c:pt>
                <c:pt idx="146962">
                  <c:v>9.0860930270000002E-11</c:v>
                </c:pt>
                <c:pt idx="146963">
                  <c:v>1.870069021E-10</c:v>
                </c:pt>
                <c:pt idx="146964">
                  <c:v>2.2108905260000001E-11</c:v>
                </c:pt>
                <c:pt idx="146965">
                  <c:v>4.7531130309999995E-10</c:v>
                </c:pt>
                <c:pt idx="146966">
                  <c:v>1.50942688E-10</c:v>
                </c:pt>
                <c:pt idx="146967">
                  <c:v>2.5002912299999999E-11</c:v>
                </c:pt>
                <c:pt idx="146968">
                  <c:v>3.5370527850000001E-10</c:v>
                </c:pt>
                <c:pt idx="146969">
                  <c:v>4.7067839620000003E-9</c:v>
                </c:pt>
                <c:pt idx="146970">
                  <c:v>2.3083306729999999E-10</c:v>
                </c:pt>
                <c:pt idx="146971">
                  <c:v>4.54434665E-10</c:v>
                </c:pt>
                <c:pt idx="146972">
                  <c:v>9.2033804369999998E-10</c:v>
                </c:pt>
                <c:pt idx="146973">
                  <c:v>6.7962408240000002E-9</c:v>
                </c:pt>
                <c:pt idx="146974">
                  <c:v>1.1526734009999999E-9</c:v>
                </c:pt>
                <c:pt idx="146975">
                  <c:v>2.0670323909999999E-9</c:v>
                </c:pt>
                <c:pt idx="146976">
                  <c:v>1.42042382E-9</c:v>
                </c:pt>
                <c:pt idx="146977">
                  <c:v>6.9426345290000003E-8</c:v>
                </c:pt>
                <c:pt idx="146978">
                  <c:v>1.160155121E-9</c:v>
                </c:pt>
                <c:pt idx="146979">
                  <c:v>8.0313321919999999E-10</c:v>
                </c:pt>
                <c:pt idx="146980">
                  <c:v>1.559127278E-9</c:v>
                </c:pt>
                <c:pt idx="146981">
                  <c:v>3.1100434620000001E-9</c:v>
                </c:pt>
                <c:pt idx="146982">
                  <c:v>4.8501256579999999E-10</c:v>
                </c:pt>
                <c:pt idx="146983">
                  <c:v>9.3544610710000005E-10</c:v>
                </c:pt>
                <c:pt idx="146984">
                  <c:v>6.8205471090000004E-10</c:v>
                </c:pt>
                <c:pt idx="146985">
                  <c:v>2.5886552579999999E-8</c:v>
                </c:pt>
                <c:pt idx="146986">
                  <c:v>4.1247836910000002E-10</c:v>
                </c:pt>
                <c:pt idx="146987">
                  <c:v>3.304364725E-10</c:v>
                </c:pt>
                <c:pt idx="146988">
                  <c:v>9.2423962259999996E-10</c:v>
                </c:pt>
                <c:pt idx="146989">
                  <c:v>6.417004565E-9</c:v>
                </c:pt>
                <c:pt idx="146990">
                  <c:v>1.7426799910000001E-10</c:v>
                </c:pt>
                <c:pt idx="146991">
                  <c:v>8.3603658279999997E-11</c:v>
                </c:pt>
                <c:pt idx="146992">
                  <c:v>3.2164321149999997E-11</c:v>
                </c:pt>
                <c:pt idx="146993">
                  <c:v>3.611523528E-11</c:v>
                </c:pt>
                <c:pt idx="146994">
                  <c:v>1.1276909009999999E-11</c:v>
                </c:pt>
                <c:pt idx="146995">
                  <c:v>6.6744884399999996E-11</c:v>
                </c:pt>
                <c:pt idx="146996">
                  <c:v>9.5508991359999996E-11</c:v>
                </c:pt>
                <c:pt idx="146997">
                  <c:v>2.4487195590000001E-8</c:v>
                </c:pt>
                <c:pt idx="146998">
                  <c:v>2.5915970870000002E-10</c:v>
                </c:pt>
                <c:pt idx="146999">
                  <c:v>1.5075433540000001E-10</c:v>
                </c:pt>
                <c:pt idx="147000">
                  <c:v>4.535497861E-10</c:v>
                </c:pt>
                <c:pt idx="147001">
                  <c:v>9.2400902040000001E-10</c:v>
                </c:pt>
                <c:pt idx="147002">
                  <c:v>2.9358911409999999E-10</c:v>
                </c:pt>
                <c:pt idx="147003">
                  <c:v>3.3924172439999998E-10</c:v>
                </c:pt>
                <c:pt idx="147004">
                  <c:v>3.8253078959999999E-10</c:v>
                </c:pt>
                <c:pt idx="147005">
                  <c:v>5.8945387529999998E-9</c:v>
                </c:pt>
                <c:pt idx="147006">
                  <c:v>3.1016869970000002E-10</c:v>
                </c:pt>
                <c:pt idx="147007">
                  <c:v>2.7150698529999999E-10</c:v>
                </c:pt>
                <c:pt idx="147008">
                  <c:v>3.9121305959999998E-10</c:v>
                </c:pt>
                <c:pt idx="147009">
                  <c:v>8.7024968749999999E-9</c:v>
                </c:pt>
                <c:pt idx="147010">
                  <c:v>1.4004030320000001E-10</c:v>
                </c:pt>
                <c:pt idx="147011">
                  <c:v>9.2860600119999997E-11</c:v>
                </c:pt>
                <c:pt idx="147012">
                  <c:v>4.91293961E-11</c:v>
                </c:pt>
                <c:pt idx="147013">
                  <c:v>9.7714451229999994E-11</c:v>
                </c:pt>
                <c:pt idx="147014">
                  <c:v>6.4158727109999998E-12</c:v>
                </c:pt>
                <c:pt idx="147015">
                  <c:v>2.2414286579999998E-15</c:v>
                </c:pt>
                <c:pt idx="147016">
                  <c:v>4.1070399489999998E-12</c:v>
                </c:pt>
                <c:pt idx="147017">
                  <c:v>6.4849149589999997E-9</c:v>
                </c:pt>
                <c:pt idx="147018">
                  <c:v>1.112327329E-10</c:v>
                </c:pt>
                <c:pt idx="147019">
                  <c:v>1.4206902799999999E-10</c:v>
                </c:pt>
                <c:pt idx="147020">
                  <c:v>1.1659374339999999E-10</c:v>
                </c:pt>
                <c:pt idx="147021">
                  <c:v>2.5674909810000002E-9</c:v>
                </c:pt>
                <c:pt idx="147022">
                  <c:v>2.6679765569999999E-10</c:v>
                </c:pt>
                <c:pt idx="147023">
                  <c:v>2.791116278E-10</c:v>
                </c:pt>
                <c:pt idx="147024">
                  <c:v>2.116276217E-10</c:v>
                </c:pt>
                <c:pt idx="147025">
                  <c:v>1.404426744E-9</c:v>
                </c:pt>
                <c:pt idx="147026">
                  <c:v>4.5778224879999997E-10</c:v>
                </c:pt>
                <c:pt idx="147027">
                  <c:v>3.6394498899999999E-10</c:v>
                </c:pt>
                <c:pt idx="147028">
                  <c:v>1.5431826680000001E-10</c:v>
                </c:pt>
                <c:pt idx="147029">
                  <c:v>5.2932759560000002E-9</c:v>
                </c:pt>
                <c:pt idx="147030">
                  <c:v>1.860366616E-10</c:v>
                </c:pt>
                <c:pt idx="147031">
                  <c:v>1.4361545310000001E-10</c:v>
                </c:pt>
                <c:pt idx="147032">
                  <c:v>1.725703167E-10</c:v>
                </c:pt>
                <c:pt idx="147033">
                  <c:v>9.3802582460000009E-10</c:v>
                </c:pt>
                <c:pt idx="147034">
                  <c:v>6.7160147120000001E-11</c:v>
                </c:pt>
                <c:pt idx="147035">
                  <c:v>3.5200104249999999E-11</c:v>
                </c:pt>
                <c:pt idx="147036">
                  <c:v>6.1969649550000006E-11</c:v>
                </c:pt>
                <c:pt idx="147037">
                  <c:v>2.9115290499999999E-10</c:v>
                </c:pt>
                <c:pt idx="147038">
                  <c:v>5.8206041269999999E-11</c:v>
                </c:pt>
                <c:pt idx="147039">
                  <c:v>1.9475352230000001E-10</c:v>
                </c:pt>
                <c:pt idx="147040">
                  <c:v>7.3828053870000004E-11</c:v>
                </c:pt>
                <c:pt idx="147041">
                  <c:v>6.1758750190000004E-9</c:v>
                </c:pt>
                <c:pt idx="147042">
                  <c:v>2.3038445329999999E-10</c:v>
                </c:pt>
                <c:pt idx="147043">
                  <c:v>3.8629631229999999E-10</c:v>
                </c:pt>
                <c:pt idx="147044">
                  <c:v>1.4184338130000001E-10</c:v>
                </c:pt>
                <c:pt idx="147045">
                  <c:v>4.1584447450000003E-9</c:v>
                </c:pt>
                <c:pt idx="147046">
                  <c:v>6.1260312270000001E-10</c:v>
                </c:pt>
                <c:pt idx="147047">
                  <c:v>6.1746608600000002E-10</c:v>
                </c:pt>
                <c:pt idx="147048">
                  <c:v>5.0376514499999999E-10</c:v>
                </c:pt>
                <c:pt idx="147049">
                  <c:v>2.98627909E-9</c:v>
                </c:pt>
                <c:pt idx="147050">
                  <c:v>9.8161091159999995E-10</c:v>
                </c:pt>
                <c:pt idx="147051">
                  <c:v>6.7068891339999996E-10</c:v>
                </c:pt>
                <c:pt idx="147052">
                  <c:v>1.1041231820000001E-9</c:v>
                </c:pt>
                <c:pt idx="147053">
                  <c:v>6.277308597E-9</c:v>
                </c:pt>
                <c:pt idx="147054">
                  <c:v>1.163599938E-9</c:v>
                </c:pt>
                <c:pt idx="147055">
                  <c:v>5.0687956960000002E-10</c:v>
                </c:pt>
                <c:pt idx="147056">
                  <c:v>2.4667545000000002E-9</c:v>
                </c:pt>
                <c:pt idx="147057">
                  <c:v>5.6524634650000002E-8</c:v>
                </c:pt>
                <c:pt idx="147058">
                  <c:v>3.7981865859999998E-9</c:v>
                </c:pt>
                <c:pt idx="147059">
                  <c:v>1.4056106570000001E-9</c:v>
                </c:pt>
                <c:pt idx="147060">
                  <c:v>2.785553152E-10</c:v>
                </c:pt>
                <c:pt idx="147061">
                  <c:v>6.9069278650000002E-9</c:v>
                </c:pt>
                <c:pt idx="147062">
                  <c:v>1.050975543E-10</c:v>
                </c:pt>
                <c:pt idx="147063">
                  <c:v>1.0316387039999999E-10</c:v>
                </c:pt>
                <c:pt idx="147064">
                  <c:v>9.7031876200000004E-11</c:v>
                </c:pt>
                <c:pt idx="147065">
                  <c:v>1.9156452290000001E-10</c:v>
                </c:pt>
                <c:pt idx="147066">
                  <c:v>8.4817528730000002E-11</c:v>
                </c:pt>
                <c:pt idx="147067">
                  <c:v>8.2948962979999998E-11</c:v>
                </c:pt>
                <c:pt idx="147068">
                  <c:v>1.2825318499999999E-10</c:v>
                </c:pt>
                <c:pt idx="147069">
                  <c:v>1.2548634909999999E-9</c:v>
                </c:pt>
                <c:pt idx="147070">
                  <c:v>4.2681964829999999E-10</c:v>
                </c:pt>
                <c:pt idx="147071">
                  <c:v>4.524469451E-10</c:v>
                </c:pt>
                <c:pt idx="147072">
                  <c:v>1.3760009400000001E-10</c:v>
                </c:pt>
                <c:pt idx="147073">
                  <c:v>9.6999224569999999E-10</c:v>
                </c:pt>
                <c:pt idx="147074">
                  <c:v>6.0886979079999996E-10</c:v>
                </c:pt>
                <c:pt idx="147075">
                  <c:v>4.3230158969999999E-10</c:v>
                </c:pt>
                <c:pt idx="147076">
                  <c:v>6.3530019250000005E-10</c:v>
                </c:pt>
                <c:pt idx="147077">
                  <c:v>6.1240990869999998E-9</c:v>
                </c:pt>
                <c:pt idx="147078">
                  <c:v>1.592963003E-9</c:v>
                </c:pt>
                <c:pt idx="147079">
                  <c:v>1.010096776E-9</c:v>
                </c:pt>
                <c:pt idx="147080">
                  <c:v>7.5873394749999996E-11</c:v>
                </c:pt>
                <c:pt idx="147081">
                  <c:v>9.2977564620000002E-10</c:v>
                </c:pt>
                <c:pt idx="147082">
                  <c:v>1.561738879E-10</c:v>
                </c:pt>
                <c:pt idx="147083">
                  <c:v>1.0814399599999999E-10</c:v>
                </c:pt>
                <c:pt idx="147084">
                  <c:v>1.174496645E-10</c:v>
                </c:pt>
                <c:pt idx="147085">
                  <c:v>1.436456793E-9</c:v>
                </c:pt>
                <c:pt idx="147086">
                  <c:v>9.4938053690000002E-11</c:v>
                </c:pt>
                <c:pt idx="147087">
                  <c:v>6.2624332590000006E-11</c:v>
                </c:pt>
                <c:pt idx="147088">
                  <c:v>1.4081803999999999E-9</c:v>
                </c:pt>
                <c:pt idx="147089">
                  <c:v>2.315369758E-8</c:v>
                </c:pt>
                <c:pt idx="147090">
                  <c:v>2.4740791760000001E-9</c:v>
                </c:pt>
                <c:pt idx="147091">
                  <c:v>2.2295367629999998E-9</c:v>
                </c:pt>
                <c:pt idx="147092">
                  <c:v>6.579611871E-10</c:v>
                </c:pt>
                <c:pt idx="147093">
                  <c:v>6.2762181519999998E-9</c:v>
                </c:pt>
                <c:pt idx="147094">
                  <c:v>1.4779509899999999E-9</c:v>
                </c:pt>
                <c:pt idx="147095">
                  <c:v>1.5997960869999999E-9</c:v>
                </c:pt>
                <c:pt idx="147096">
                  <c:v>5.1313906100000004E-10</c:v>
                </c:pt>
                <c:pt idx="147097">
                  <c:v>2.4850048850000001E-8</c:v>
                </c:pt>
                <c:pt idx="147098">
                  <c:v>1.0426837500000001E-8</c:v>
                </c:pt>
                <c:pt idx="147099">
                  <c:v>1.383637508E-8</c:v>
                </c:pt>
                <c:pt idx="147100">
                  <c:v>2.1517836080000001E-8</c:v>
                </c:pt>
                <c:pt idx="147101">
                  <c:v>1.197387737E-7</c:v>
                </c:pt>
                <c:pt idx="147102">
                  <c:v>7.2717632060000002E-10</c:v>
                </c:pt>
                <c:pt idx="147103">
                  <c:v>7.1960687489999996E-10</c:v>
                </c:pt>
                <c:pt idx="147104">
                  <c:v>1.3333468590000001E-9</c:v>
                </c:pt>
                <c:pt idx="147105">
                  <c:v>3.0932961959999999E-9</c:v>
                </c:pt>
                <c:pt idx="147106">
                  <c:v>2.1847106849999999E-10</c:v>
                </c:pt>
                <c:pt idx="147107">
                  <c:v>5.8329203910000004E-10</c:v>
                </c:pt>
                <c:pt idx="147108">
                  <c:v>4.4298768679999996E-9</c:v>
                </c:pt>
                <c:pt idx="147109">
                  <c:v>9.365771405E-9</c:v>
                </c:pt>
                <c:pt idx="147110">
                  <c:v>2.4204584129999999E-9</c:v>
                </c:pt>
                <c:pt idx="147111">
                  <c:v>1.256637169E-9</c:v>
                </c:pt>
                <c:pt idx="147112">
                  <c:v>4.2341627099999998E-11</c:v>
                </c:pt>
                <c:pt idx="147113">
                  <c:v>3.0383820139999998E-10</c:v>
                </c:pt>
                <c:pt idx="147114">
                  <c:v>2.7466275309999998E-10</c:v>
                </c:pt>
                <c:pt idx="147115">
                  <c:v>2.0674843919999999E-10</c:v>
                </c:pt>
                <c:pt idx="147116">
                  <c:v>3.4393667339999998E-10</c:v>
                </c:pt>
                <c:pt idx="147117">
                  <c:v>7.7469593130000004E-10</c:v>
                </c:pt>
                <c:pt idx="147118">
                  <c:v>1.986468683E-11</c:v>
                </c:pt>
                <c:pt idx="147119">
                  <c:v>4.3593397390000001E-10</c:v>
                </c:pt>
                <c:pt idx="147120">
                  <c:v>2.3776409620000001E-9</c:v>
                </c:pt>
                <c:pt idx="147121">
                  <c:v>4.913677406E-9</c:v>
                </c:pt>
                <c:pt idx="147122">
                  <c:v>5.3366752629999996E-10</c:v>
                </c:pt>
                <c:pt idx="147123">
                  <c:v>9.3465569520000005E-11</c:v>
                </c:pt>
                <c:pt idx="147124">
                  <c:v>5.4860859420000003E-11</c:v>
                </c:pt>
                <c:pt idx="147125">
                  <c:v>4.4248157529999999E-10</c:v>
                </c:pt>
                <c:pt idx="147126">
                  <c:v>2.809926766E-10</c:v>
                </c:pt>
                <c:pt idx="147127">
                  <c:v>3.823047219E-10</c:v>
                </c:pt>
                <c:pt idx="147128">
                  <c:v>1.053597338E-9</c:v>
                </c:pt>
                <c:pt idx="147129">
                  <c:v>4.8888707240000004E-9</c:v>
                </c:pt>
                <c:pt idx="147130">
                  <c:v>2.9235262419999998E-9</c:v>
                </c:pt>
                <c:pt idx="147131">
                  <c:v>1.162566205E-9</c:v>
                </c:pt>
                <c:pt idx="147132">
                  <c:v>6.8590723899999997E-9</c:v>
                </c:pt>
                <c:pt idx="147133">
                  <c:v>7.571491301E-9</c:v>
                </c:pt>
                <c:pt idx="147134">
                  <c:v>1.4754190939999999E-9</c:v>
                </c:pt>
                <c:pt idx="147135">
                  <c:v>7.0159896080000003E-10</c:v>
                </c:pt>
                <c:pt idx="147136">
                  <c:v>2.5374601670000001E-9</c:v>
                </c:pt>
                <c:pt idx="147137">
                  <c:v>2.9635842469999999E-9</c:v>
                </c:pt>
                <c:pt idx="147138">
                  <c:v>3.6931007960000001E-9</c:v>
                </c:pt>
                <c:pt idx="147139">
                  <c:v>2.0510993240000001E-9</c:v>
                </c:pt>
                <c:pt idx="147140">
                  <c:v>1.9874218250000001E-8</c:v>
                </c:pt>
                <c:pt idx="147141">
                  <c:v>4.3464980119999997E-8</c:v>
                </c:pt>
                <c:pt idx="147142">
                  <c:v>4.3965087479999999E-9</c:v>
                </c:pt>
                <c:pt idx="147143">
                  <c:v>5.1351079130000001E-9</c:v>
                </c:pt>
                <c:pt idx="147144">
                  <c:v>1.0180619629999999E-8</c:v>
                </c:pt>
                <c:pt idx="147145">
                  <c:v>1.157478862E-8</c:v>
                </c:pt>
                <c:pt idx="147146">
                  <c:v>2.9470487069999999E-9</c:v>
                </c:pt>
                <c:pt idx="147147">
                  <c:v>1.272945134E-9</c:v>
                </c:pt>
                <c:pt idx="147148">
                  <c:v>1.5545802500000001E-8</c:v>
                </c:pt>
                <c:pt idx="147149">
                  <c:v>6.7120460519999994E-8</c:v>
                </c:pt>
                <c:pt idx="147150">
                  <c:v>1.917542295E-8</c:v>
                </c:pt>
                <c:pt idx="147151">
                  <c:v>1.951093386E-8</c:v>
                </c:pt>
                <c:pt idx="147152">
                  <c:v>6.9178274679999996E-8</c:v>
                </c:pt>
                <c:pt idx="147153">
                  <c:v>4.37841073E-8</c:v>
                </c:pt>
                <c:pt idx="147154">
                  <c:v>1.252638092E-9</c:v>
                </c:pt>
                <c:pt idx="147155">
                  <c:v>1.085697022E-10</c:v>
                </c:pt>
                <c:pt idx="147156">
                  <c:v>1.090001859E-9</c:v>
                </c:pt>
                <c:pt idx="147157">
                  <c:v>2.5961070999999999E-9</c:v>
                </c:pt>
                <c:pt idx="147158">
                  <c:v>3.5951251600000001E-11</c:v>
                </c:pt>
                <c:pt idx="147159">
                  <c:v>3.199280208E-10</c:v>
                </c:pt>
                <c:pt idx="147160">
                  <c:v>6.1544141489999996E-10</c:v>
                </c:pt>
                <c:pt idx="147161">
                  <c:v>1.0260380510000001E-9</c:v>
                </c:pt>
                <c:pt idx="147162">
                  <c:v>2.8595992409999998E-10</c:v>
                </c:pt>
                <c:pt idx="147163">
                  <c:v>3.426995746E-10</c:v>
                </c:pt>
                <c:pt idx="147164">
                  <c:v>4.1463212550000002E-10</c:v>
                </c:pt>
                <c:pt idx="147165">
                  <c:v>4.8645917709999996E-10</c:v>
                </c:pt>
                <c:pt idx="147166">
                  <c:v>5.0656158929999996E-10</c:v>
                </c:pt>
                <c:pt idx="147167">
                  <c:v>3.7245207420000001E-10</c:v>
                </c:pt>
                <c:pt idx="147168">
                  <c:v>4.6341429750000002E-10</c:v>
                </c:pt>
                <c:pt idx="147169">
                  <c:v>8.7871010100000003E-10</c:v>
                </c:pt>
                <c:pt idx="147170">
                  <c:v>3.8375478319999999E-10</c:v>
                </c:pt>
                <c:pt idx="147171">
                  <c:v>3.9404034889999999E-10</c:v>
                </c:pt>
                <c:pt idx="147172">
                  <c:v>3.5343183309999999E-10</c:v>
                </c:pt>
                <c:pt idx="147173">
                  <c:v>2.3018612039999999E-9</c:v>
                </c:pt>
                <c:pt idx="147174">
                  <c:v>7.1997924959999996E-11</c:v>
                </c:pt>
                <c:pt idx="147175">
                  <c:v>7.2319513869999996E-10</c:v>
                </c:pt>
                <c:pt idx="147176">
                  <c:v>3.2588884340000002E-10</c:v>
                </c:pt>
                <c:pt idx="147177">
                  <c:v>9.525204704000001E-10</c:v>
                </c:pt>
                <c:pt idx="147178">
                  <c:v>6.2830338579999995E-10</c:v>
                </c:pt>
                <c:pt idx="147179">
                  <c:v>2.27051379E-9</c:v>
                </c:pt>
                <c:pt idx="147180">
                  <c:v>1.339902757E-9</c:v>
                </c:pt>
                <c:pt idx="147181">
                  <c:v>4.2086493319999999E-13</c:v>
                </c:pt>
                <c:pt idx="147182">
                  <c:v>3.3394230539999999E-9</c:v>
                </c:pt>
                <c:pt idx="147183">
                  <c:v>4.3004640150000001E-9</c:v>
                </c:pt>
                <c:pt idx="147184">
                  <c:v>1.551104866E-9</c:v>
                </c:pt>
                <c:pt idx="147185">
                  <c:v>1.1051930679999999E-9</c:v>
                </c:pt>
                <c:pt idx="147186">
                  <c:v>8.2546029760000007E-9</c:v>
                </c:pt>
                <c:pt idx="147187">
                  <c:v>5.9020621050000004E-9</c:v>
                </c:pt>
                <c:pt idx="147188">
                  <c:v>1.762261808E-9</c:v>
                </c:pt>
                <c:pt idx="147189">
                  <c:v>1.370363995E-8</c:v>
                </c:pt>
                <c:pt idx="147190">
                  <c:v>2.777879005E-8</c:v>
                </c:pt>
                <c:pt idx="147191">
                  <c:v>2.8672015110000002E-8</c:v>
                </c:pt>
                <c:pt idx="147192">
                  <c:v>2.8522561689999998E-7</c:v>
                </c:pt>
                <c:pt idx="147193">
                  <c:v>1.108750092E-7</c:v>
                </c:pt>
                <c:pt idx="147194">
                  <c:v>1.093866348E-8</c:v>
                </c:pt>
                <c:pt idx="147195">
                  <c:v>1.582205381E-8</c:v>
                </c:pt>
                <c:pt idx="147196">
                  <c:v>8.2562369009999992E-9</c:v>
                </c:pt>
                <c:pt idx="147197">
                  <c:v>1.103621812E-10</c:v>
                </c:pt>
                <c:pt idx="147198">
                  <c:v>3.7938556849999997E-9</c:v>
                </c:pt>
                <c:pt idx="147199">
                  <c:v>4.9768591510000004E-9</c:v>
                </c:pt>
                <c:pt idx="147200">
                  <c:v>6.6981902539999999E-9</c:v>
                </c:pt>
                <c:pt idx="147201">
                  <c:v>4.626778858E-9</c:v>
                </c:pt>
                <c:pt idx="147202">
                  <c:v>3.3015173159999999E-9</c:v>
                </c:pt>
                <c:pt idx="147203">
                  <c:v>5.1143461170000001E-10</c:v>
                </c:pt>
                <c:pt idx="147204">
                  <c:v>3.189835023E-9</c:v>
                </c:pt>
                <c:pt idx="147205">
                  <c:v>2.216950005E-10</c:v>
                </c:pt>
                <c:pt idx="147206">
                  <c:v>7.7320470419999997E-10</c:v>
                </c:pt>
                <c:pt idx="147207">
                  <c:v>6.6806096600000002E-11</c:v>
                </c:pt>
                <c:pt idx="147208">
                  <c:v>6.8337847289999998E-10</c:v>
                </c:pt>
                <c:pt idx="147209">
                  <c:v>4.1968465590000001E-10</c:v>
                </c:pt>
                <c:pt idx="147210">
                  <c:v>2.106660085E-10</c:v>
                </c:pt>
                <c:pt idx="147211">
                  <c:v>1.977564484E-10</c:v>
                </c:pt>
                <c:pt idx="147212">
                  <c:v>6.7403516520000002E-10</c:v>
                </c:pt>
                <c:pt idx="147213">
                  <c:v>3.0073525200000001E-10</c:v>
                </c:pt>
                <c:pt idx="147214">
                  <c:v>2.7672138700000001E-10</c:v>
                </c:pt>
                <c:pt idx="147215">
                  <c:v>3.06790515E-10</c:v>
                </c:pt>
                <c:pt idx="147216">
                  <c:v>2.4849102200000002E-10</c:v>
                </c:pt>
                <c:pt idx="147217">
                  <c:v>2.836941003E-10</c:v>
                </c:pt>
                <c:pt idx="147218">
                  <c:v>2.230520532E-10</c:v>
                </c:pt>
                <c:pt idx="147219">
                  <c:v>8.6822387800000006E-11</c:v>
                </c:pt>
                <c:pt idx="147220">
                  <c:v>1.576818933E-10</c:v>
                </c:pt>
                <c:pt idx="147221">
                  <c:v>3.281955618E-10</c:v>
                </c:pt>
                <c:pt idx="147222">
                  <c:v>1.30808029E-10</c:v>
                </c:pt>
                <c:pt idx="147223">
                  <c:v>1.2435287590000001E-9</c:v>
                </c:pt>
                <c:pt idx="147224">
                  <c:v>1.420690923E-8</c:v>
                </c:pt>
                <c:pt idx="147225">
                  <c:v>2.1911607820000002E-9</c:v>
                </c:pt>
                <c:pt idx="147226">
                  <c:v>1.478701935E-10</c:v>
                </c:pt>
                <c:pt idx="147227">
                  <c:v>1.1825072130000001E-9</c:v>
                </c:pt>
                <c:pt idx="147228">
                  <c:v>6.0170274800000002E-9</c:v>
                </c:pt>
                <c:pt idx="147229">
                  <c:v>5.1739470499999998E-10</c:v>
                </c:pt>
                <c:pt idx="147230">
                  <c:v>2.0151959830000001E-9</c:v>
                </c:pt>
                <c:pt idx="147231">
                  <c:v>6.5119902010000002E-9</c:v>
                </c:pt>
                <c:pt idx="147232">
                  <c:v>1.639679926E-7</c:v>
                </c:pt>
                <c:pt idx="147233">
                  <c:v>3.7749738750000002E-8</c:v>
                </c:pt>
                <c:pt idx="147234">
                  <c:v>5.3914941279999997E-9</c:v>
                </c:pt>
                <c:pt idx="147235">
                  <c:v>1.7348788360000001E-8</c:v>
                </c:pt>
                <c:pt idx="147236">
                  <c:v>8.2357311259999997E-8</c:v>
                </c:pt>
                <c:pt idx="147237">
                  <c:v>2.8119735310000001E-9</c:v>
                </c:pt>
                <c:pt idx="147238">
                  <c:v>3.5620828469999998E-9</c:v>
                </c:pt>
                <c:pt idx="147239">
                  <c:v>6.2971285430000003E-9</c:v>
                </c:pt>
                <c:pt idx="147240">
                  <c:v>3.0452029739999998E-8</c:v>
                </c:pt>
                <c:pt idx="147241">
                  <c:v>8.7543439670000007E-9</c:v>
                </c:pt>
                <c:pt idx="147242">
                  <c:v>1.163412438E-8</c:v>
                </c:pt>
                <c:pt idx="147243">
                  <c:v>1.0138326399999999E-8</c:v>
                </c:pt>
                <c:pt idx="147244">
                  <c:v>1.5614138190000001E-7</c:v>
                </c:pt>
                <c:pt idx="147245">
                  <c:v>8.4076857929999996E-9</c:v>
                </c:pt>
                <c:pt idx="147246">
                  <c:v>1.330340754E-9</c:v>
                </c:pt>
                <c:pt idx="147247">
                  <c:v>3.423161017E-9</c:v>
                </c:pt>
                <c:pt idx="147248">
                  <c:v>2.2585239740000001E-9</c:v>
                </c:pt>
                <c:pt idx="147249">
                  <c:v>6.1374058899999999E-10</c:v>
                </c:pt>
                <c:pt idx="147250">
                  <c:v>1.2492177570000001E-9</c:v>
                </c:pt>
                <c:pt idx="147251">
                  <c:v>1.1591676029999999E-9</c:v>
                </c:pt>
                <c:pt idx="147252">
                  <c:v>9.6142802090000006E-9</c:v>
                </c:pt>
                <c:pt idx="147253">
                  <c:v>7.2799221509999996E-10</c:v>
                </c:pt>
                <c:pt idx="147254">
                  <c:v>3.4069699819999998E-10</c:v>
                </c:pt>
                <c:pt idx="147255">
                  <c:v>9.8256021310000004E-10</c:v>
                </c:pt>
                <c:pt idx="147256">
                  <c:v>1.841966093E-9</c:v>
                </c:pt>
                <c:pt idx="147257">
                  <c:v>2.67575382E-10</c:v>
                </c:pt>
                <c:pt idx="147258">
                  <c:v>1.8609118089999999E-10</c:v>
                </c:pt>
                <c:pt idx="147259">
                  <c:v>1.3779775420000001E-10</c:v>
                </c:pt>
                <c:pt idx="147260">
                  <c:v>1.174161059E-10</c:v>
                </c:pt>
                <c:pt idx="147261">
                  <c:v>1.033492081E-10</c:v>
                </c:pt>
                <c:pt idx="147262">
                  <c:v>1.054342978E-10</c:v>
                </c:pt>
                <c:pt idx="147263">
                  <c:v>9.7584655020000005E-11</c:v>
                </c:pt>
                <c:pt idx="147264">
                  <c:v>3.728792338E-10</c:v>
                </c:pt>
                <c:pt idx="147265">
                  <c:v>2.17179168E-11</c:v>
                </c:pt>
                <c:pt idx="147266">
                  <c:v>2.0570378249999999E-10</c:v>
                </c:pt>
                <c:pt idx="147267">
                  <c:v>2.951621545E-10</c:v>
                </c:pt>
                <c:pt idx="147268">
                  <c:v>3.0498983720000002E-11</c:v>
                </c:pt>
                <c:pt idx="147269">
                  <c:v>7.991620154E-11</c:v>
                </c:pt>
                <c:pt idx="147270">
                  <c:v>4.073962054E-10</c:v>
                </c:pt>
                <c:pt idx="147271">
                  <c:v>3.9680420689999998E-10</c:v>
                </c:pt>
                <c:pt idx="147272">
                  <c:v>5.7265060840000004E-9</c:v>
                </c:pt>
                <c:pt idx="147273">
                  <c:v>9.4340052850000004E-11</c:v>
                </c:pt>
                <c:pt idx="147274">
                  <c:v>9.1802091599999999E-10</c:v>
                </c:pt>
                <c:pt idx="147275">
                  <c:v>2.9063080300000002E-9</c:v>
                </c:pt>
                <c:pt idx="147276">
                  <c:v>3.3403703830000002E-8</c:v>
                </c:pt>
                <c:pt idx="147277">
                  <c:v>1.9893399929999999E-9</c:v>
                </c:pt>
                <c:pt idx="147278">
                  <c:v>1.5787510210000001E-9</c:v>
                </c:pt>
                <c:pt idx="147279">
                  <c:v>1.0844379630000001E-9</c:v>
                </c:pt>
                <c:pt idx="147280">
                  <c:v>5.5187449529999999E-9</c:v>
                </c:pt>
                <c:pt idx="147281">
                  <c:v>2.136964055E-9</c:v>
                </c:pt>
                <c:pt idx="147282">
                  <c:v>2.7482645299999999E-9</c:v>
                </c:pt>
                <c:pt idx="147283">
                  <c:v>1.4002646110000001E-9</c:v>
                </c:pt>
                <c:pt idx="147284">
                  <c:v>5.1578514700000001E-7</c:v>
                </c:pt>
                <c:pt idx="147285">
                  <c:v>3.9962022379999997E-9</c:v>
                </c:pt>
                <c:pt idx="147286">
                  <c:v>1.6556265910000001E-9</c:v>
                </c:pt>
                <c:pt idx="147287">
                  <c:v>5.3788640270000001E-9</c:v>
                </c:pt>
                <c:pt idx="147288">
                  <c:v>2.7085172549999999E-8</c:v>
                </c:pt>
                <c:pt idx="147289">
                  <c:v>8.7862617130000004E-10</c:v>
                </c:pt>
                <c:pt idx="147290">
                  <c:v>1.053710945E-9</c:v>
                </c:pt>
                <c:pt idx="147291">
                  <c:v>1.5586777319999999E-9</c:v>
                </c:pt>
                <c:pt idx="147292">
                  <c:v>5.6692552569999999E-9</c:v>
                </c:pt>
                <c:pt idx="147293">
                  <c:v>5.1230908809999999E-10</c:v>
                </c:pt>
                <c:pt idx="147294">
                  <c:v>5.3455413310000004E-10</c:v>
                </c:pt>
                <c:pt idx="147295">
                  <c:v>8.100756697E-10</c:v>
                </c:pt>
                <c:pt idx="147296">
                  <c:v>7.7123065500000008E-9</c:v>
                </c:pt>
                <c:pt idx="147297">
                  <c:v>2.9813491609999999E-10</c:v>
                </c:pt>
                <c:pt idx="147298">
                  <c:v>1.962138927E-10</c:v>
                </c:pt>
                <c:pt idx="147299">
                  <c:v>1.0062854799999999E-10</c:v>
                </c:pt>
                <c:pt idx="147300">
                  <c:v>9.2685102879999998E-10</c:v>
                </c:pt>
                <c:pt idx="147301">
                  <c:v>4.1393560750000001E-11</c:v>
                </c:pt>
                <c:pt idx="147302">
                  <c:v>2.1061300349999999E-11</c:v>
                </c:pt>
                <c:pt idx="147303">
                  <c:v>5.7119030969999998E-12</c:v>
                </c:pt>
                <c:pt idx="147304">
                  <c:v>1.8839903080000001E-10</c:v>
                </c:pt>
                <c:pt idx="147305">
                  <c:v>1.9159137770000002E-12</c:v>
                </c:pt>
                <c:pt idx="147306">
                  <c:v>4.6816064899999998E-12</c:v>
                </c:pt>
                <c:pt idx="147307">
                  <c:v>9.1596534979999993E-12</c:v>
                </c:pt>
                <c:pt idx="147308">
                  <c:v>3.976013774E-10</c:v>
                </c:pt>
                <c:pt idx="147309">
                  <c:v>6.428341134E-12</c:v>
                </c:pt>
                <c:pt idx="147310">
                  <c:v>3.7440497100000003E-12</c:v>
                </c:pt>
                <c:pt idx="147311">
                  <c:v>1.2071852380000001E-12</c:v>
                </c:pt>
                <c:pt idx="147312">
                  <c:v>9.8355056919999994E-15</c:v>
                </c:pt>
                <c:pt idx="147313">
                  <c:v>2.0219408359999999E-12</c:v>
                </c:pt>
                <c:pt idx="147314">
                  <c:v>8.7701308580000001E-12</c:v>
                </c:pt>
                <c:pt idx="147315">
                  <c:v>2.0391009100000001E-11</c:v>
                </c:pt>
                <c:pt idx="147316">
                  <c:v>5.0358552189999997E-10</c:v>
                </c:pt>
                <c:pt idx="147317">
                  <c:v>1.009396983E-10</c:v>
                </c:pt>
                <c:pt idx="147318">
                  <c:v>1.2699275920000001E-10</c:v>
                </c:pt>
                <c:pt idx="147319">
                  <c:v>1.7860040930000001E-10</c:v>
                </c:pt>
                <c:pt idx="147320">
                  <c:v>5.8250163330000002E-9</c:v>
                </c:pt>
                <c:pt idx="147321">
                  <c:v>4.8366661469999996E-10</c:v>
                </c:pt>
                <c:pt idx="147322">
                  <c:v>4.0422938519999998E-10</c:v>
                </c:pt>
                <c:pt idx="147323">
                  <c:v>8.8155736840000002E-10</c:v>
                </c:pt>
                <c:pt idx="147324">
                  <c:v>1.782510408E-7</c:v>
                </c:pt>
                <c:pt idx="147325">
                  <c:v>3.660034483E-9</c:v>
                </c:pt>
                <c:pt idx="147326">
                  <c:v>2.8264993169999999E-9</c:v>
                </c:pt>
                <c:pt idx="147327">
                  <c:v>3.6857798289999998E-10</c:v>
                </c:pt>
                <c:pt idx="147328">
                  <c:v>1.8037240099999999E-7</c:v>
                </c:pt>
                <c:pt idx="147329">
                  <c:v>5.8336783310000004E-10</c:v>
                </c:pt>
                <c:pt idx="147330">
                  <c:v>1.08002387E-9</c:v>
                </c:pt>
                <c:pt idx="147331">
                  <c:v>5.765343999E-10</c:v>
                </c:pt>
                <c:pt idx="147332">
                  <c:v>2.9389305719999999E-8</c:v>
                </c:pt>
                <c:pt idx="147333">
                  <c:v>7.7642374829999996E-10</c:v>
                </c:pt>
                <c:pt idx="147334">
                  <c:v>8.9639837599999997E-10</c:v>
                </c:pt>
                <c:pt idx="147335">
                  <c:v>1.9283944070000002E-9</c:v>
                </c:pt>
                <c:pt idx="147336">
                  <c:v>4.4775070069999999E-8</c:v>
                </c:pt>
                <c:pt idx="147337">
                  <c:v>2.378903062E-9</c:v>
                </c:pt>
                <c:pt idx="147338">
                  <c:v>1.1648514369999999E-9</c:v>
                </c:pt>
                <c:pt idx="147339">
                  <c:v>4.5897317870000002E-10</c:v>
                </c:pt>
                <c:pt idx="147340">
                  <c:v>8.6927155569999994E-9</c:v>
                </c:pt>
                <c:pt idx="147341">
                  <c:v>1.051520407E-9</c:v>
                </c:pt>
                <c:pt idx="147342">
                  <c:v>5.2127138739999999E-10</c:v>
                </c:pt>
                <c:pt idx="147343">
                  <c:v>5.4223473079999995E-10</c:v>
                </c:pt>
                <c:pt idx="147344">
                  <c:v>1.8872375819999999E-8</c:v>
                </c:pt>
                <c:pt idx="147345">
                  <c:v>1.178773226E-9</c:v>
                </c:pt>
                <c:pt idx="147346">
                  <c:v>7.2205905940000003E-10</c:v>
                </c:pt>
                <c:pt idx="147347">
                  <c:v>1.000356475E-10</c:v>
                </c:pt>
                <c:pt idx="147348">
                  <c:v>1.8608213990000001E-9</c:v>
                </c:pt>
                <c:pt idx="147349">
                  <c:v>7.4095573389999999E-11</c:v>
                </c:pt>
                <c:pt idx="147350">
                  <c:v>6.6111714450000004E-11</c:v>
                </c:pt>
                <c:pt idx="147351">
                  <c:v>7.0794333059999994E-11</c:v>
                </c:pt>
                <c:pt idx="147352">
                  <c:v>4.9942845829999998E-10</c:v>
                </c:pt>
                <c:pt idx="147353">
                  <c:v>6.2611374220000002E-11</c:v>
                </c:pt>
                <c:pt idx="147354">
                  <c:v>6.6194366500000003E-11</c:v>
                </c:pt>
                <c:pt idx="147355">
                  <c:v>1.178354124E-10</c:v>
                </c:pt>
                <c:pt idx="147356">
                  <c:v>5.6314673060000002E-9</c:v>
                </c:pt>
                <c:pt idx="147357">
                  <c:v>5.1322927029999999E-11</c:v>
                </c:pt>
                <c:pt idx="147358">
                  <c:v>6.8197668259999997E-11</c:v>
                </c:pt>
                <c:pt idx="147359">
                  <c:v>1.228559494E-10</c:v>
                </c:pt>
                <c:pt idx="147360">
                  <c:v>3.9497096499999999E-10</c:v>
                </c:pt>
                <c:pt idx="147361">
                  <c:v>9.2650949949999999E-11</c:v>
                </c:pt>
                <c:pt idx="147362">
                  <c:v>1.5559463549999999E-10</c:v>
                </c:pt>
                <c:pt idx="147363">
                  <c:v>2.3736194700000001E-10</c:v>
                </c:pt>
                <c:pt idx="147364">
                  <c:v>1.392308922E-9</c:v>
                </c:pt>
                <c:pt idx="147365">
                  <c:v>1.4161784279999999E-9</c:v>
                </c:pt>
                <c:pt idx="147366">
                  <c:v>8.8652504360000001E-10</c:v>
                </c:pt>
                <c:pt idx="147367">
                  <c:v>1.1445905379999999E-9</c:v>
                </c:pt>
                <c:pt idx="147368">
                  <c:v>4.8584331639999999E-8</c:v>
                </c:pt>
                <c:pt idx="147369">
                  <c:v>5.4150133549999996E-10</c:v>
                </c:pt>
                <c:pt idx="147370">
                  <c:v>1.7454947740000001E-9</c:v>
                </c:pt>
                <c:pt idx="147371">
                  <c:v>2.5809599610000001E-9</c:v>
                </c:pt>
                <c:pt idx="147372">
                  <c:v>5.5103785500000001E-9</c:v>
                </c:pt>
                <c:pt idx="147373">
                  <c:v>1.423794308E-9</c:v>
                </c:pt>
                <c:pt idx="147374">
                  <c:v>2.871492395E-9</c:v>
                </c:pt>
                <c:pt idx="147375">
                  <c:v>1.390243148E-8</c:v>
                </c:pt>
                <c:pt idx="147376">
                  <c:v>1.7058592969999999E-7</c:v>
                </c:pt>
                <c:pt idx="147377">
                  <c:v>1.784546459E-8</c:v>
                </c:pt>
                <c:pt idx="147378">
                  <c:v>6.1785155779999997E-9</c:v>
                </c:pt>
                <c:pt idx="147379">
                  <c:v>5.9234535000000001E-9</c:v>
                </c:pt>
                <c:pt idx="147380">
                  <c:v>2.3581298299999999E-8</c:v>
                </c:pt>
                <c:pt idx="147381">
                  <c:v>2.531788844E-9</c:v>
                </c:pt>
                <c:pt idx="147382">
                  <c:v>7.958379881E-10</c:v>
                </c:pt>
                <c:pt idx="147383">
                  <c:v>1.225236035E-9</c:v>
                </c:pt>
                <c:pt idx="147384">
                  <c:v>9.7535269420000002E-9</c:v>
                </c:pt>
                <c:pt idx="147385">
                  <c:v>3.2917646670000001E-9</c:v>
                </c:pt>
                <c:pt idx="147386">
                  <c:v>1.9467219540000001E-9</c:v>
                </c:pt>
                <c:pt idx="147387">
                  <c:v>7.2321531920000003E-9</c:v>
                </c:pt>
                <c:pt idx="147388">
                  <c:v>3.8538968789999997E-8</c:v>
                </c:pt>
                <c:pt idx="147389">
                  <c:v>1.1616905650000001E-9</c:v>
                </c:pt>
                <c:pt idx="147390">
                  <c:v>2.7972836139999999E-10</c:v>
                </c:pt>
                <c:pt idx="147391">
                  <c:v>7.1284644299999994E-11</c:v>
                </c:pt>
                <c:pt idx="147392">
                  <c:v>1.017739379E-9</c:v>
                </c:pt>
                <c:pt idx="147393">
                  <c:v>2.5104369459999997E-10</c:v>
                </c:pt>
                <c:pt idx="147394">
                  <c:v>3.8318622049999998E-10</c:v>
                </c:pt>
                <c:pt idx="147395">
                  <c:v>1.0832299149999999E-9</c:v>
                </c:pt>
                <c:pt idx="147396">
                  <c:v>5.999919029E-9</c:v>
                </c:pt>
                <c:pt idx="147397">
                  <c:v>3.440943576E-9</c:v>
                </c:pt>
                <c:pt idx="147398">
                  <c:v>1.4110657680000001E-9</c:v>
                </c:pt>
                <c:pt idx="147399">
                  <c:v>1.985138093E-9</c:v>
                </c:pt>
                <c:pt idx="147400">
                  <c:v>7.4509980219999994E-9</c:v>
                </c:pt>
                <c:pt idx="147401">
                  <c:v>1.246669831E-9</c:v>
                </c:pt>
                <c:pt idx="147402">
                  <c:v>8.9234396519999999E-10</c:v>
                </c:pt>
                <c:pt idx="147403">
                  <c:v>8.7149812870000004E-10</c:v>
                </c:pt>
                <c:pt idx="147404">
                  <c:v>6.0346636189999996E-10</c:v>
                </c:pt>
                <c:pt idx="147405">
                  <c:v>1.6482111950000001E-9</c:v>
                </c:pt>
                <c:pt idx="147406">
                  <c:v>3.279575283E-10</c:v>
                </c:pt>
                <c:pt idx="147407">
                  <c:v>1.332179038E-9</c:v>
                </c:pt>
                <c:pt idx="147408">
                  <c:v>1.4068970610000001E-9</c:v>
                </c:pt>
                <c:pt idx="147409">
                  <c:v>7.7964506850000004E-10</c:v>
                </c:pt>
                <c:pt idx="147410">
                  <c:v>5.8895884629999997E-10</c:v>
                </c:pt>
                <c:pt idx="147411">
                  <c:v>4.5581568889999999E-10</c:v>
                </c:pt>
                <c:pt idx="147412">
                  <c:v>1.6604606029999999E-10</c:v>
                </c:pt>
                <c:pt idx="147413">
                  <c:v>5.4821062210000001E-10</c:v>
                </c:pt>
                <c:pt idx="147414">
                  <c:v>8.4952456320000003E-10</c:v>
                </c:pt>
                <c:pt idx="147415">
                  <c:v>3.1982458110000001E-9</c:v>
                </c:pt>
                <c:pt idx="147416">
                  <c:v>1.6307522619999999E-8</c:v>
                </c:pt>
                <c:pt idx="147417">
                  <c:v>1.2501934710000001E-8</c:v>
                </c:pt>
                <c:pt idx="147418">
                  <c:v>1.332284614E-8</c:v>
                </c:pt>
                <c:pt idx="147419">
                  <c:v>2.462785677E-8</c:v>
                </c:pt>
                <c:pt idx="147420">
                  <c:v>7.6732847970000006E-8</c:v>
                </c:pt>
                <c:pt idx="147421">
                  <c:v>9.7934271669999993E-10</c:v>
                </c:pt>
                <c:pt idx="147422">
                  <c:v>4.2142760840000001E-9</c:v>
                </c:pt>
                <c:pt idx="147423">
                  <c:v>5.5598156700000001E-10</c:v>
                </c:pt>
                <c:pt idx="147424">
                  <c:v>6.600886089E-9</c:v>
                </c:pt>
                <c:pt idx="147425">
                  <c:v>3.9792983210000002E-9</c:v>
                </c:pt>
                <c:pt idx="147426">
                  <c:v>4.5809816970000001E-9</c:v>
                </c:pt>
                <c:pt idx="147427">
                  <c:v>9.7811924139999993E-10</c:v>
                </c:pt>
                <c:pt idx="147428">
                  <c:v>6.2813537430000002E-9</c:v>
                </c:pt>
                <c:pt idx="147429">
                  <c:v>3.1762037119999999E-9</c:v>
                </c:pt>
                <c:pt idx="147430">
                  <c:v>4.756409481E-9</c:v>
                </c:pt>
                <c:pt idx="147431">
                  <c:v>5.5854547919999999E-9</c:v>
                </c:pt>
                <c:pt idx="147432">
                  <c:v>4.4788430179999997E-9</c:v>
                </c:pt>
                <c:pt idx="147433">
                  <c:v>4.0097240339999998E-9</c:v>
                </c:pt>
                <c:pt idx="147434">
                  <c:v>1.596568435E-9</c:v>
                </c:pt>
                <c:pt idx="147435">
                  <c:v>2.2627071690000002E-9</c:v>
                </c:pt>
                <c:pt idx="147436">
                  <c:v>5.5290458520000003E-9</c:v>
                </c:pt>
                <c:pt idx="147437">
                  <c:v>1.608795318E-9</c:v>
                </c:pt>
                <c:pt idx="147438">
                  <c:v>4.436320492E-10</c:v>
                </c:pt>
                <c:pt idx="147439">
                  <c:v>1.4223586960000001E-9</c:v>
                </c:pt>
                <c:pt idx="147440">
                  <c:v>9.6376885160000007E-9</c:v>
                </c:pt>
                <c:pt idx="147441">
                  <c:v>2.8230942300000001E-10</c:v>
                </c:pt>
                <c:pt idx="147442">
                  <c:v>7.439734226E-10</c:v>
                </c:pt>
                <c:pt idx="147443">
                  <c:v>4.2518673070000001E-10</c:v>
                </c:pt>
                <c:pt idx="147444">
                  <c:v>3.296863874E-9</c:v>
                </c:pt>
                <c:pt idx="147445">
                  <c:v>3.8526955770000002E-10</c:v>
                </c:pt>
                <c:pt idx="147446">
                  <c:v>2.5620511380000001E-9</c:v>
                </c:pt>
                <c:pt idx="147447">
                  <c:v>1.8848608049999998E-9</c:v>
                </c:pt>
                <c:pt idx="147448">
                  <c:v>1.1833937269999999E-10</c:v>
                </c:pt>
                <c:pt idx="147449">
                  <c:v>3.0502252699999999E-9</c:v>
                </c:pt>
                <c:pt idx="147450">
                  <c:v>3.9708738400000001E-9</c:v>
                </c:pt>
                <c:pt idx="147451">
                  <c:v>8.758836224E-10</c:v>
                </c:pt>
                <c:pt idx="147452">
                  <c:v>1.195273176E-10</c:v>
                </c:pt>
                <c:pt idx="147453">
                  <c:v>4.2539614980000002E-9</c:v>
                </c:pt>
                <c:pt idx="147454">
                  <c:v>3.421458676E-9</c:v>
                </c:pt>
                <c:pt idx="147455">
                  <c:v>1.0580018739999999E-9</c:v>
                </c:pt>
                <c:pt idx="147456">
                  <c:v>2.3193697189999999E-9</c:v>
                </c:pt>
                <c:pt idx="147457">
                  <c:v>5.2354061470000002E-9</c:v>
                </c:pt>
                <c:pt idx="147458">
                  <c:v>2.3205080289999998E-9</c:v>
                </c:pt>
                <c:pt idx="147459">
                  <c:v>1.3232468590000001E-9</c:v>
                </c:pt>
                <c:pt idx="147460">
                  <c:v>6.3385741239999999E-10</c:v>
                </c:pt>
                <c:pt idx="147461">
                  <c:v>8.64483302E-10</c:v>
                </c:pt>
                <c:pt idx="147462">
                  <c:v>1.6782468740000001E-10</c:v>
                </c:pt>
                <c:pt idx="147463">
                  <c:v>2.039399712E-10</c:v>
                </c:pt>
                <c:pt idx="147464">
                  <c:v>1.3621410469999999E-9</c:v>
                </c:pt>
                <c:pt idx="147465">
                  <c:v>1.6698876920000001E-10</c:v>
                </c:pt>
                <c:pt idx="147466">
                  <c:v>2.5362868009999998E-10</c:v>
                </c:pt>
                <c:pt idx="147467">
                  <c:v>2.3580082140000001E-9</c:v>
                </c:pt>
                <c:pt idx="147468">
                  <c:v>2.11637098E-9</c:v>
                </c:pt>
                <c:pt idx="147469">
                  <c:v>2.179859127E-9</c:v>
                </c:pt>
                <c:pt idx="147470">
                  <c:v>4.5657424740000002E-9</c:v>
                </c:pt>
                <c:pt idx="147471">
                  <c:v>5.8718999549999999E-9</c:v>
                </c:pt>
                <c:pt idx="147472">
                  <c:v>3.1200815829999999E-9</c:v>
                </c:pt>
                <c:pt idx="147473">
                  <c:v>1.1377206610000001E-9</c:v>
                </c:pt>
                <c:pt idx="147474">
                  <c:v>3.6316760980000001E-9</c:v>
                </c:pt>
                <c:pt idx="147475">
                  <c:v>1.1466748449999999E-9</c:v>
                </c:pt>
                <c:pt idx="147476">
                  <c:v>7.2611741490000003E-11</c:v>
                </c:pt>
                <c:pt idx="147477">
                  <c:v>3.8140584800000002E-9</c:v>
                </c:pt>
                <c:pt idx="147478">
                  <c:v>7.1122223790000002E-9</c:v>
                </c:pt>
                <c:pt idx="147479">
                  <c:v>2.0612304E-8</c:v>
                </c:pt>
                <c:pt idx="147480">
                  <c:v>1.4239207410000001E-8</c:v>
                </c:pt>
                <c:pt idx="147481">
                  <c:v>2.6593474769999999E-11</c:v>
                </c:pt>
                <c:pt idx="147482">
                  <c:v>8.4736216680000001E-10</c:v>
                </c:pt>
                <c:pt idx="147483">
                  <c:v>5.7319254249999997E-10</c:v>
                </c:pt>
                <c:pt idx="147484">
                  <c:v>9.4697089010000006E-10</c:v>
                </c:pt>
                <c:pt idx="147485">
                  <c:v>8.8207079700000005E-10</c:v>
                </c:pt>
                <c:pt idx="147486">
                  <c:v>4.3320622380000002E-10</c:v>
                </c:pt>
                <c:pt idx="147487">
                  <c:v>1.330604549E-9</c:v>
                </c:pt>
                <c:pt idx="147488">
                  <c:v>6.8811788329999996E-9</c:v>
                </c:pt>
                <c:pt idx="147489">
                  <c:v>2.5571086099999999E-9</c:v>
                </c:pt>
                <c:pt idx="147490">
                  <c:v>4.6474606200000003E-9</c:v>
                </c:pt>
                <c:pt idx="147491">
                  <c:v>5.1712430450000002E-8</c:v>
                </c:pt>
                <c:pt idx="147492">
                  <c:v>1.1804887409999999E-8</c:v>
                </c:pt>
                <c:pt idx="147493">
                  <c:v>1.691963257E-9</c:v>
                </c:pt>
                <c:pt idx="147494">
                  <c:v>1.5533851750000001E-9</c:v>
                </c:pt>
                <c:pt idx="147495">
                  <c:v>1.1401841620000001E-8</c:v>
                </c:pt>
                <c:pt idx="147496">
                  <c:v>2.0712212369999999E-9</c:v>
                </c:pt>
                <c:pt idx="147497">
                  <c:v>1.9340586160000001E-9</c:v>
                </c:pt>
                <c:pt idx="147498">
                  <c:v>8.0453006680000003E-9</c:v>
                </c:pt>
                <c:pt idx="147499">
                  <c:v>1.2339482960000001E-7</c:v>
                </c:pt>
                <c:pt idx="147500">
                  <c:v>5.8988426880000001E-8</c:v>
                </c:pt>
                <c:pt idx="147501">
                  <c:v>7.2707557440000001E-9</c:v>
                </c:pt>
                <c:pt idx="147502">
                  <c:v>7.5273463329999997E-9</c:v>
                </c:pt>
                <c:pt idx="147503">
                  <c:v>2.4899478099999999E-8</c:v>
                </c:pt>
                <c:pt idx="147504">
                  <c:v>3.4215827569999999E-10</c:v>
                </c:pt>
                <c:pt idx="147505">
                  <c:v>3.891998408E-10</c:v>
                </c:pt>
                <c:pt idx="147506">
                  <c:v>1.088535551E-9</c:v>
                </c:pt>
                <c:pt idx="147507">
                  <c:v>3.1972465170000001E-9</c:v>
                </c:pt>
                <c:pt idx="147508">
                  <c:v>1.053801395E-10</c:v>
                </c:pt>
                <c:pt idx="147509">
                  <c:v>8.4224261329999996E-10</c:v>
                </c:pt>
                <c:pt idx="147510">
                  <c:v>6.6072142629999995E-10</c:v>
                </c:pt>
                <c:pt idx="147511">
                  <c:v>3.1675019490000001E-9</c:v>
                </c:pt>
                <c:pt idx="147512">
                  <c:v>3.4415661629999999E-10</c:v>
                </c:pt>
                <c:pt idx="147513">
                  <c:v>1.6008244030000001E-9</c:v>
                </c:pt>
                <c:pt idx="147514">
                  <c:v>6.3960695270000002E-10</c:v>
                </c:pt>
                <c:pt idx="147515">
                  <c:v>2.2287646900000001E-9</c:v>
                </c:pt>
                <c:pt idx="147516">
                  <c:v>3.3765845379999998E-10</c:v>
                </c:pt>
                <c:pt idx="147517">
                  <c:v>1.240551483E-9</c:v>
                </c:pt>
                <c:pt idx="147518">
                  <c:v>1.244101567E-11</c:v>
                </c:pt>
                <c:pt idx="147519">
                  <c:v>2.1600861510000001E-8</c:v>
                </c:pt>
                <c:pt idx="147520">
                  <c:v>4.6549927670000004E-9</c:v>
                </c:pt>
                <c:pt idx="147521">
                  <c:v>3.1518787000000001E-9</c:v>
                </c:pt>
                <c:pt idx="147522">
                  <c:v>1.8194825E-9</c:v>
                </c:pt>
                <c:pt idx="147523">
                  <c:v>5.1729674080000001E-9</c:v>
                </c:pt>
                <c:pt idx="147524">
                  <c:v>6.1783157450000004E-10</c:v>
                </c:pt>
                <c:pt idx="147525">
                  <c:v>1.3594764349999999E-10</c:v>
                </c:pt>
                <c:pt idx="147526">
                  <c:v>2.5378621219999999E-10</c:v>
                </c:pt>
                <c:pt idx="147527">
                  <c:v>5.0410762759999999E-10</c:v>
                </c:pt>
                <c:pt idx="147528">
                  <c:v>8.1837492159999999E-10</c:v>
                </c:pt>
                <c:pt idx="147529">
                  <c:v>1.6286135889999999E-9</c:v>
                </c:pt>
                <c:pt idx="147530">
                  <c:v>7.5340659859999996E-10</c:v>
                </c:pt>
                <c:pt idx="147531">
                  <c:v>4.5938731410000001E-8</c:v>
                </c:pt>
                <c:pt idx="147532">
                  <c:v>5.1472535660000002E-9</c:v>
                </c:pt>
                <c:pt idx="147533">
                  <c:v>3.8224445360000001E-9</c:v>
                </c:pt>
                <c:pt idx="147534">
                  <c:v>8.1462711999999994E-9</c:v>
                </c:pt>
                <c:pt idx="147535">
                  <c:v>8.3527675380000004E-10</c:v>
                </c:pt>
                <c:pt idx="147536">
                  <c:v>4.961346452E-10</c:v>
                </c:pt>
                <c:pt idx="147537">
                  <c:v>5.4065988129999998E-9</c:v>
                </c:pt>
                <c:pt idx="147538">
                  <c:v>5.9176946300000002E-9</c:v>
                </c:pt>
                <c:pt idx="147539">
                  <c:v>2.1676192459999999E-8</c:v>
                </c:pt>
                <c:pt idx="147540">
                  <c:v>1.9264565979999998E-9</c:v>
                </c:pt>
                <c:pt idx="147541">
                  <c:v>8.5750231439999997E-9</c:v>
                </c:pt>
                <c:pt idx="147542">
                  <c:v>1.9651126399999999E-8</c:v>
                </c:pt>
                <c:pt idx="147543">
                  <c:v>7.3922126890000003E-8</c:v>
                </c:pt>
                <c:pt idx="147544">
                  <c:v>1.1342449499999999E-8</c:v>
                </c:pt>
                <c:pt idx="147545">
                  <c:v>6.213352379E-9</c:v>
                </c:pt>
                <c:pt idx="147546">
                  <c:v>2.4408688009999998E-9</c:v>
                </c:pt>
                <c:pt idx="147547">
                  <c:v>5.6149894180000003E-9</c:v>
                </c:pt>
                <c:pt idx="147548">
                  <c:v>5.3307559250000003E-9</c:v>
                </c:pt>
                <c:pt idx="147549">
                  <c:v>4.8616776329999997E-9</c:v>
                </c:pt>
                <c:pt idx="147550">
                  <c:v>4.1171594060000002E-9</c:v>
                </c:pt>
                <c:pt idx="147551">
                  <c:v>3.2484708350000001E-7</c:v>
                </c:pt>
                <c:pt idx="147552">
                  <c:v>1.1393568799999999E-8</c:v>
                </c:pt>
                <c:pt idx="147553">
                  <c:v>4.1371769899999996E-9</c:v>
                </c:pt>
                <c:pt idx="147554">
                  <c:v>2.741797737E-9</c:v>
                </c:pt>
                <c:pt idx="147555">
                  <c:v>3.8459105339999999E-9</c:v>
                </c:pt>
                <c:pt idx="147556">
                  <c:v>7.1603533259999999E-11</c:v>
                </c:pt>
                <c:pt idx="147557">
                  <c:v>2.1336225049999999E-10</c:v>
                </c:pt>
                <c:pt idx="147558">
                  <c:v>6.9953583109999998E-11</c:v>
                </c:pt>
                <c:pt idx="147559">
                  <c:v>3.4622308110000002E-10</c:v>
                </c:pt>
                <c:pt idx="147560">
                  <c:v>3.0340779629999999E-10</c:v>
                </c:pt>
                <c:pt idx="147561">
                  <c:v>4.1879399020000002E-10</c:v>
                </c:pt>
                <c:pt idx="147562">
                  <c:v>7.5096675140000002E-10</c:v>
                </c:pt>
                <c:pt idx="147563">
                  <c:v>9.5769450000000002E-10</c:v>
                </c:pt>
                <c:pt idx="147564">
                  <c:v>8.0969430430000003E-10</c:v>
                </c:pt>
                <c:pt idx="147565">
                  <c:v>8.2052779759999995E-10</c:v>
                </c:pt>
                <c:pt idx="147566">
                  <c:v>5.2496458529999997E-10</c:v>
                </c:pt>
                <c:pt idx="147567">
                  <c:v>4.9008458209999998E-10</c:v>
                </c:pt>
                <c:pt idx="147568">
                  <c:v>5.3720328E-10</c:v>
                </c:pt>
                <c:pt idx="147569">
                  <c:v>5.2171153589999997E-10</c:v>
                </c:pt>
                <c:pt idx="147570">
                  <c:v>9.5045834289999994E-11</c:v>
                </c:pt>
                <c:pt idx="147571">
                  <c:v>2.5069399310000001E-9</c:v>
                </c:pt>
                <c:pt idx="147572">
                  <c:v>1.903676056E-10</c:v>
                </c:pt>
                <c:pt idx="147573">
                  <c:v>4.5424647440000003E-11</c:v>
                </c:pt>
                <c:pt idx="147574">
                  <c:v>3.609878288E-10</c:v>
                </c:pt>
                <c:pt idx="147575">
                  <c:v>1.2252297770000001E-8</c:v>
                </c:pt>
                <c:pt idx="147576">
                  <c:v>3.8728387350000001E-10</c:v>
                </c:pt>
                <c:pt idx="147577">
                  <c:v>4.4998447020000001E-10</c:v>
                </c:pt>
                <c:pt idx="147578">
                  <c:v>1.64836565E-9</c:v>
                </c:pt>
                <c:pt idx="147579">
                  <c:v>1.5178459219999999E-8</c:v>
                </c:pt>
                <c:pt idx="147580">
                  <c:v>1.9010192969999999E-9</c:v>
                </c:pt>
                <c:pt idx="147581">
                  <c:v>2.221509262E-9</c:v>
                </c:pt>
                <c:pt idx="147582">
                  <c:v>2.65296198E-9</c:v>
                </c:pt>
                <c:pt idx="147583">
                  <c:v>2.0901855009999999E-8</c:v>
                </c:pt>
                <c:pt idx="147584">
                  <c:v>3.0162965220000001E-9</c:v>
                </c:pt>
                <c:pt idx="147585">
                  <c:v>4.1410518650000002E-9</c:v>
                </c:pt>
                <c:pt idx="147586">
                  <c:v>3.7832201200000002E-9</c:v>
                </c:pt>
                <c:pt idx="147587">
                  <c:v>5.542060471E-8</c:v>
                </c:pt>
                <c:pt idx="147588">
                  <c:v>4.0564552380000003E-9</c:v>
                </c:pt>
                <c:pt idx="147589">
                  <c:v>5.4367361760000002E-9</c:v>
                </c:pt>
                <c:pt idx="147590">
                  <c:v>1.6703182760000001E-9</c:v>
                </c:pt>
                <c:pt idx="147591">
                  <c:v>7.6817312870000004E-7</c:v>
                </c:pt>
                <c:pt idx="147592">
                  <c:v>3.168588749E-9</c:v>
                </c:pt>
                <c:pt idx="147593">
                  <c:v>4.8133148649999999E-9</c:v>
                </c:pt>
                <c:pt idx="147594">
                  <c:v>1.49558084E-8</c:v>
                </c:pt>
                <c:pt idx="147595">
                  <c:v>4.1697180830000001E-7</c:v>
                </c:pt>
                <c:pt idx="147596">
                  <c:v>5.1754742650000004E-9</c:v>
                </c:pt>
                <c:pt idx="147597">
                  <c:v>3.045554398E-9</c:v>
                </c:pt>
                <c:pt idx="147598">
                  <c:v>2.7988640760000002E-9</c:v>
                </c:pt>
                <c:pt idx="147599">
                  <c:v>2.8469188190000001E-8</c:v>
                </c:pt>
                <c:pt idx="147600">
                  <c:v>2.0265443459999999E-9</c:v>
                </c:pt>
                <c:pt idx="147601">
                  <c:v>1.231920823E-9</c:v>
                </c:pt>
                <c:pt idx="147602">
                  <c:v>5.745794749E-10</c:v>
                </c:pt>
                <c:pt idx="147603">
                  <c:v>2.2595255160000001E-8</c:v>
                </c:pt>
                <c:pt idx="147604">
                  <c:v>3.6877322400000001E-10</c:v>
                </c:pt>
                <c:pt idx="147605">
                  <c:v>2.2280168779999999E-10</c:v>
                </c:pt>
                <c:pt idx="147606">
                  <c:v>9.9128687459999994E-11</c:v>
                </c:pt>
                <c:pt idx="147607">
                  <c:v>4.4871536300000002E-10</c:v>
                </c:pt>
                <c:pt idx="147608">
                  <c:v>9.7369814319999998E-12</c:v>
                </c:pt>
                <c:pt idx="147609">
                  <c:v>2.9009601579999998E-15</c:v>
                </c:pt>
                <c:pt idx="147610">
                  <c:v>4.5416669549999997E-12</c:v>
                </c:pt>
                <c:pt idx="147611">
                  <c:v>1.2991164599999999E-9</c:v>
                </c:pt>
                <c:pt idx="147612">
                  <c:v>3.530228657E-11</c:v>
                </c:pt>
                <c:pt idx="147613">
                  <c:v>2.6262148400000001E-11</c:v>
                </c:pt>
                <c:pt idx="147614">
                  <c:v>8.2887211700000007E-12</c:v>
                </c:pt>
                <c:pt idx="147615">
                  <c:v>1.314230232E-9</c:v>
                </c:pt>
                <c:pt idx="147616">
                  <c:v>9.6263656259999998E-12</c:v>
                </c:pt>
                <c:pt idx="147617">
                  <c:v>1.368505704E-11</c:v>
                </c:pt>
                <c:pt idx="147618">
                  <c:v>3.7111162140000002E-11</c:v>
                </c:pt>
                <c:pt idx="147619">
                  <c:v>9.9451643540000008E-10</c:v>
                </c:pt>
                <c:pt idx="147620">
                  <c:v>1.849165929E-10</c:v>
                </c:pt>
                <c:pt idx="147621">
                  <c:v>3.6175766239999999E-10</c:v>
                </c:pt>
                <c:pt idx="147622">
                  <c:v>1.0114388189999999E-9</c:v>
                </c:pt>
                <c:pt idx="147623">
                  <c:v>7.5741942039999998E-8</c:v>
                </c:pt>
                <c:pt idx="147624">
                  <c:v>3.465286953E-9</c:v>
                </c:pt>
                <c:pt idx="147625">
                  <c:v>2.5238382599999999E-9</c:v>
                </c:pt>
                <c:pt idx="147626">
                  <c:v>1.0019776260000001E-9</c:v>
                </c:pt>
                <c:pt idx="147627">
                  <c:v>2.004495992E-8</c:v>
                </c:pt>
                <c:pt idx="147628">
                  <c:v>5.9224819819999996E-9</c:v>
                </c:pt>
                <c:pt idx="147629">
                  <c:v>4.7982926510000001E-9</c:v>
                </c:pt>
                <c:pt idx="147630">
                  <c:v>4.374009169E-9</c:v>
                </c:pt>
                <c:pt idx="147631">
                  <c:v>1.4802801120000001E-7</c:v>
                </c:pt>
                <c:pt idx="147632">
                  <c:v>2.2023506580000001E-8</c:v>
                </c:pt>
                <c:pt idx="147633">
                  <c:v>1.4542021610000001E-8</c:v>
                </c:pt>
                <c:pt idx="147634">
                  <c:v>1.310084286E-9</c:v>
                </c:pt>
                <c:pt idx="147635">
                  <c:v>1.072119872E-6</c:v>
                </c:pt>
                <c:pt idx="147636">
                  <c:v>2.5834519920000001E-9</c:v>
                </c:pt>
                <c:pt idx="147637">
                  <c:v>1.0164452409999999E-8</c:v>
                </c:pt>
                <c:pt idx="147638">
                  <c:v>1.1901608669999999E-8</c:v>
                </c:pt>
                <c:pt idx="147639">
                  <c:v>4.8815765E-8</c:v>
                </c:pt>
                <c:pt idx="147640">
                  <c:v>7.0379115279999998E-9</c:v>
                </c:pt>
                <c:pt idx="147641">
                  <c:v>9.6343436369999997E-9</c:v>
                </c:pt>
                <c:pt idx="147642">
                  <c:v>2.7216610610000001E-8</c:v>
                </c:pt>
                <c:pt idx="147643">
                  <c:v>7.0402082269999998E-7</c:v>
                </c:pt>
                <c:pt idx="147644">
                  <c:v>3.2208641999999999E-8</c:v>
                </c:pt>
                <c:pt idx="147645">
                  <c:v>8.7274605269999996E-9</c:v>
                </c:pt>
                <c:pt idx="147646">
                  <c:v>1.479875527E-9</c:v>
                </c:pt>
                <c:pt idx="147647">
                  <c:v>5.204180291E-8</c:v>
                </c:pt>
                <c:pt idx="147648">
                  <c:v>3.8764012020000002E-9</c:v>
                </c:pt>
                <c:pt idx="147649">
                  <c:v>1.3606867120000001E-9</c:v>
                </c:pt>
                <c:pt idx="147650">
                  <c:v>1.0845719209999999E-9</c:v>
                </c:pt>
                <c:pt idx="147651">
                  <c:v>7.7332446220000007E-9</c:v>
                </c:pt>
                <c:pt idx="147652">
                  <c:v>1.7462089020000001E-9</c:v>
                </c:pt>
                <c:pt idx="147653">
                  <c:v>6.2706894269999997E-11</c:v>
                </c:pt>
                <c:pt idx="147654">
                  <c:v>1.0921646690000001E-9</c:v>
                </c:pt>
                <c:pt idx="147655">
                  <c:v>5.8574539020000002E-9</c:v>
                </c:pt>
                <c:pt idx="147656">
                  <c:v>6.0721912419999995E-10</c:v>
                </c:pt>
                <c:pt idx="147657">
                  <c:v>4.5293941909999998E-10</c:v>
                </c:pt>
                <c:pt idx="147658">
                  <c:v>4.6676433030000001E-10</c:v>
                </c:pt>
                <c:pt idx="147659">
                  <c:v>4.5859728390000002E-10</c:v>
                </c:pt>
                <c:pt idx="147660">
                  <c:v>5.5497484469999997E-10</c:v>
                </c:pt>
                <c:pt idx="147661">
                  <c:v>5.5900261229999997E-10</c:v>
                </c:pt>
                <c:pt idx="147662">
                  <c:v>4.3690244420000002E-10</c:v>
                </c:pt>
                <c:pt idx="147663">
                  <c:v>3.3679370830000001E-9</c:v>
                </c:pt>
                <c:pt idx="147664">
                  <c:v>1.0943588069999999E-11</c:v>
                </c:pt>
                <c:pt idx="147665">
                  <c:v>9.9623543979999995E-10</c:v>
                </c:pt>
                <c:pt idx="147666">
                  <c:v>4.0374378269999997E-9</c:v>
                </c:pt>
                <c:pt idx="147667">
                  <c:v>3.4470733929999999E-8</c:v>
                </c:pt>
                <c:pt idx="147668">
                  <c:v>2.5632282990000001E-10</c:v>
                </c:pt>
                <c:pt idx="147669">
                  <c:v>4.2755095449999998E-10</c:v>
                </c:pt>
                <c:pt idx="147670">
                  <c:v>7.3589293170000004E-10</c:v>
                </c:pt>
                <c:pt idx="147671">
                  <c:v>2.7084417760000001E-8</c:v>
                </c:pt>
                <c:pt idx="147672">
                  <c:v>2.6460358459999998E-9</c:v>
                </c:pt>
                <c:pt idx="147673">
                  <c:v>6.159617756E-9</c:v>
                </c:pt>
                <c:pt idx="147674">
                  <c:v>8.4835889810000002E-9</c:v>
                </c:pt>
                <c:pt idx="147675">
                  <c:v>2.8280678500000001E-7</c:v>
                </c:pt>
                <c:pt idx="147676">
                  <c:v>3.23075175E-9</c:v>
                </c:pt>
                <c:pt idx="147677">
                  <c:v>1.104568821E-8</c:v>
                </c:pt>
                <c:pt idx="147678">
                  <c:v>2.5516093359999999E-8</c:v>
                </c:pt>
                <c:pt idx="147679">
                  <c:v>9.5032958850000006E-8</c:v>
                </c:pt>
                <c:pt idx="147680">
                  <c:v>2.0179532929999999E-8</c:v>
                </c:pt>
                <c:pt idx="147681">
                  <c:v>1.5031619129999999E-8</c:v>
                </c:pt>
                <c:pt idx="147682">
                  <c:v>6.6665795059999996E-8</c:v>
                </c:pt>
                <c:pt idx="147683">
                  <c:v>9.8689148110000001E-7</c:v>
                </c:pt>
                <c:pt idx="147684">
                  <c:v>2.066722933E-7</c:v>
                </c:pt>
                <c:pt idx="147685">
                  <c:v>1.5978829809999999E-7</c:v>
                </c:pt>
                <c:pt idx="147686">
                  <c:v>2.2845135970000001E-7</c:v>
                </c:pt>
                <c:pt idx="147687">
                  <c:v>1.342487482E-6</c:v>
                </c:pt>
                <c:pt idx="147688">
                  <c:v>8.0091061150000004E-9</c:v>
                </c:pt>
                <c:pt idx="147689">
                  <c:v>2.0887631839999999E-8</c:v>
                </c:pt>
                <c:pt idx="147690">
                  <c:v>1.7600003460000001E-9</c:v>
                </c:pt>
                <c:pt idx="147691">
                  <c:v>6.8957336750000004E-8</c:v>
                </c:pt>
                <c:pt idx="147692">
                  <c:v>1.231058703E-8</c:v>
                </c:pt>
                <c:pt idx="147693">
                  <c:v>1.570277352E-8</c:v>
                </c:pt>
                <c:pt idx="147694">
                  <c:v>1.6938670579999999E-9</c:v>
                </c:pt>
                <c:pt idx="147695">
                  <c:v>2.3792765339999999E-8</c:v>
                </c:pt>
                <c:pt idx="147696">
                  <c:v>6.9940294400000001E-9</c:v>
                </c:pt>
                <c:pt idx="147697">
                  <c:v>1.001762759E-8</c:v>
                </c:pt>
                <c:pt idx="147698">
                  <c:v>9.4365152649999995E-9</c:v>
                </c:pt>
                <c:pt idx="147699">
                  <c:v>5.3835920990000001E-9</c:v>
                </c:pt>
                <c:pt idx="147700">
                  <c:v>7.1534585689999997E-9</c:v>
                </c:pt>
                <c:pt idx="147701">
                  <c:v>3.9650005310000001E-9</c:v>
                </c:pt>
                <c:pt idx="147702">
                  <c:v>3.9877565E-9</c:v>
                </c:pt>
                <c:pt idx="147703">
                  <c:v>5.3577771070000002E-9</c:v>
                </c:pt>
                <c:pt idx="147704">
                  <c:v>3.3710624950000002E-9</c:v>
                </c:pt>
                <c:pt idx="147705">
                  <c:v>2.005469356E-9</c:v>
                </c:pt>
                <c:pt idx="147706">
                  <c:v>2.3960214029999998E-9</c:v>
                </c:pt>
                <c:pt idx="147707">
                  <c:v>3.2232878179999999E-9</c:v>
                </c:pt>
                <c:pt idx="147708">
                  <c:v>2.3013085500000001E-9</c:v>
                </c:pt>
                <c:pt idx="147709">
                  <c:v>2.6723945490000002E-9</c:v>
                </c:pt>
                <c:pt idx="147710">
                  <c:v>2.7643612319999999E-9</c:v>
                </c:pt>
                <c:pt idx="147711">
                  <c:v>1.13695866E-9</c:v>
                </c:pt>
                <c:pt idx="147712">
                  <c:v>4.7137202959999996E-9</c:v>
                </c:pt>
                <c:pt idx="147713">
                  <c:v>4.8612828320000003E-9</c:v>
                </c:pt>
                <c:pt idx="147714">
                  <c:v>4.9410820460000001E-9</c:v>
                </c:pt>
                <c:pt idx="147715">
                  <c:v>1.1571841270000001E-8</c:v>
                </c:pt>
                <c:pt idx="147716">
                  <c:v>1.191227885E-8</c:v>
                </c:pt>
                <c:pt idx="147717">
                  <c:v>3.7434920549999996E-9</c:v>
                </c:pt>
                <c:pt idx="147718">
                  <c:v>6.2667985699999999E-9</c:v>
                </c:pt>
                <c:pt idx="147719">
                  <c:v>2.4051070919999999E-8</c:v>
                </c:pt>
                <c:pt idx="147720">
                  <c:v>2.5572928430000002E-8</c:v>
                </c:pt>
                <c:pt idx="147721">
                  <c:v>5.8832863599999998E-9</c:v>
                </c:pt>
                <c:pt idx="147722">
                  <c:v>6.6677790260000002E-9</c:v>
                </c:pt>
                <c:pt idx="147723">
                  <c:v>1.5759469070000001E-7</c:v>
                </c:pt>
                <c:pt idx="147724">
                  <c:v>1.1953600489999999E-7</c:v>
                </c:pt>
                <c:pt idx="147725">
                  <c:v>1.5073994040000001E-7</c:v>
                </c:pt>
                <c:pt idx="147726">
                  <c:v>1.1378108479999999E-6</c:v>
                </c:pt>
                <c:pt idx="147727">
                  <c:v>2.4082571729999998E-6</c:v>
                </c:pt>
                <c:pt idx="147728">
                  <c:v>1.851978377E-7</c:v>
                </c:pt>
                <c:pt idx="147729">
                  <c:v>1.144935015E-7</c:v>
                </c:pt>
                <c:pt idx="147730">
                  <c:v>4.2560684539999999E-8</c:v>
                </c:pt>
                <c:pt idx="147731">
                  <c:v>4.328092501E-8</c:v>
                </c:pt>
                <c:pt idx="147732">
                  <c:v>3.1945300000000002E-8</c:v>
                </c:pt>
                <c:pt idx="147733">
                  <c:v>3.620261243E-8</c:v>
                </c:pt>
                <c:pt idx="147734">
                  <c:v>6.5550345760000003E-8</c:v>
                </c:pt>
                <c:pt idx="147735">
                  <c:v>1.822968843E-7</c:v>
                </c:pt>
                <c:pt idx="147736">
                  <c:v>5.9427427299999999E-8</c:v>
                </c:pt>
                <c:pt idx="147737">
                  <c:v>4.4369214900000002E-8</c:v>
                </c:pt>
                <c:pt idx="147738">
                  <c:v>7.7296796529999998E-8</c:v>
                </c:pt>
                <c:pt idx="147739">
                  <c:v>5.1588525099999999E-8</c:v>
                </c:pt>
                <c:pt idx="147740">
                  <c:v>7.2148757650000003E-9</c:v>
                </c:pt>
                <c:pt idx="147741">
                  <c:v>1.5443479750000001E-8</c:v>
                </c:pt>
                <c:pt idx="147742">
                  <c:v>9.9900922910000004E-9</c:v>
                </c:pt>
                <c:pt idx="147743">
                  <c:v>4.0798718640000001E-9</c:v>
                </c:pt>
                <c:pt idx="147744">
                  <c:v>1.023393265E-8</c:v>
                </c:pt>
                <c:pt idx="147745">
                  <c:v>3.0301207689999998E-8</c:v>
                </c:pt>
                <c:pt idx="147746">
                  <c:v>6.1151277750000004E-8</c:v>
                </c:pt>
                <c:pt idx="147747">
                  <c:v>7.9380053939999995E-8</c:v>
                </c:pt>
                <c:pt idx="147748">
                  <c:v>2.015363113E-9</c:v>
                </c:pt>
                <c:pt idx="147749">
                  <c:v>3.4494667889999999E-9</c:v>
                </c:pt>
                <c:pt idx="147750">
                  <c:v>4.9580489160000002E-9</c:v>
                </c:pt>
                <c:pt idx="147751">
                  <c:v>5.7325715549999998E-9</c:v>
                </c:pt>
                <c:pt idx="147752">
                  <c:v>5.9520692319999997E-9</c:v>
                </c:pt>
                <c:pt idx="147753">
                  <c:v>4.9191811589999996E-9</c:v>
                </c:pt>
                <c:pt idx="147754">
                  <c:v>2.733003274E-9</c:v>
                </c:pt>
                <c:pt idx="147755">
                  <c:v>1.021034923E-8</c:v>
                </c:pt>
                <c:pt idx="147756">
                  <c:v>3.8669541560000003E-9</c:v>
                </c:pt>
                <c:pt idx="147757">
                  <c:v>4.613141732E-9</c:v>
                </c:pt>
                <c:pt idx="147758">
                  <c:v>3.5534028559999999E-9</c:v>
                </c:pt>
                <c:pt idx="147759">
                  <c:v>7.1594076449999999E-9</c:v>
                </c:pt>
                <c:pt idx="147760">
                  <c:v>6.0359591640000001E-9</c:v>
                </c:pt>
                <c:pt idx="147761">
                  <c:v>1.29860381E-8</c:v>
                </c:pt>
                <c:pt idx="147762">
                  <c:v>2.263731928E-10</c:v>
                </c:pt>
                <c:pt idx="147763">
                  <c:v>4.2106167570000001E-9</c:v>
                </c:pt>
                <c:pt idx="147764">
                  <c:v>3.0033450559999997E-8</c:v>
                </c:pt>
                <c:pt idx="147765">
                  <c:v>3.2234633429999997E-8</c:v>
                </c:pt>
                <c:pt idx="147766">
                  <c:v>2.6868168359999998E-7</c:v>
                </c:pt>
                <c:pt idx="147767">
                  <c:v>4.3840047479999999E-7</c:v>
                </c:pt>
                <c:pt idx="147768">
                  <c:v>9.4511979849999994E-8</c:v>
                </c:pt>
                <c:pt idx="147769">
                  <c:v>2.5690340020000002E-7</c:v>
                </c:pt>
                <c:pt idx="147770">
                  <c:v>4.4383702449999999E-7</c:v>
                </c:pt>
                <c:pt idx="147771">
                  <c:v>1.4751422170000001E-7</c:v>
                </c:pt>
                <c:pt idx="147772">
                  <c:v>1.056527601E-7</c:v>
                </c:pt>
                <c:pt idx="147773">
                  <c:v>1.1192911200000001E-7</c:v>
                </c:pt>
                <c:pt idx="147774">
                  <c:v>2.0642612800000001E-7</c:v>
                </c:pt>
                <c:pt idx="147775">
                  <c:v>5.4053236770000004E-7</c:v>
                </c:pt>
                <c:pt idx="147776">
                  <c:v>3.4499088430000001E-7</c:v>
                </c:pt>
                <c:pt idx="147777">
                  <c:v>2.0491192879999999E-7</c:v>
                </c:pt>
                <c:pt idx="147778">
                  <c:v>2.3947206100000001E-6</c:v>
                </c:pt>
                <c:pt idx="147779">
                  <c:v>7.1237148410000002E-7</c:v>
                </c:pt>
                <c:pt idx="147780">
                  <c:v>1.50732759E-7</c:v>
                </c:pt>
                <c:pt idx="147781">
                  <c:v>1.03886298E-7</c:v>
                </c:pt>
                <c:pt idx="147782">
                  <c:v>5.3969790949999998E-8</c:v>
                </c:pt>
                <c:pt idx="147783">
                  <c:v>1.2202081680000001E-8</c:v>
                </c:pt>
                <c:pt idx="147784">
                  <c:v>6.9741712410000003E-8</c:v>
                </c:pt>
                <c:pt idx="147785">
                  <c:v>1.5839358880000001E-8</c:v>
                </c:pt>
                <c:pt idx="147786">
                  <c:v>3.9184566909999999E-7</c:v>
                </c:pt>
                <c:pt idx="147787">
                  <c:v>1.637185734E-7</c:v>
                </c:pt>
                <c:pt idx="147788">
                  <c:v>8.8487622689999997E-8</c:v>
                </c:pt>
                <c:pt idx="147789">
                  <c:v>6.5419253479999995E-8</c:v>
                </c:pt>
                <c:pt idx="147790">
                  <c:v>5.3486345400000001E-8</c:v>
                </c:pt>
                <c:pt idx="147791">
                  <c:v>2.5085351080000001E-8</c:v>
                </c:pt>
                <c:pt idx="147792">
                  <c:v>5.5856490010000003E-9</c:v>
                </c:pt>
                <c:pt idx="147793">
                  <c:v>3.7847000340000001E-9</c:v>
                </c:pt>
                <c:pt idx="147794">
                  <c:v>6.4056397430000003E-9</c:v>
                </c:pt>
                <c:pt idx="147795">
                  <c:v>8.7155091689999995E-9</c:v>
                </c:pt>
                <c:pt idx="147796">
                  <c:v>1.66461963E-8</c:v>
                </c:pt>
                <c:pt idx="147797">
                  <c:v>1.262252931E-8</c:v>
                </c:pt>
                <c:pt idx="147798">
                  <c:v>7.0266991609999999E-8</c:v>
                </c:pt>
                <c:pt idx="147799">
                  <c:v>3.2545728560000003E-8</c:v>
                </c:pt>
                <c:pt idx="147800">
                  <c:v>1.318943382E-8</c:v>
                </c:pt>
                <c:pt idx="147801">
                  <c:v>3.5552130070000002E-8</c:v>
                </c:pt>
                <c:pt idx="147802">
                  <c:v>7.1539012999999999E-9</c:v>
                </c:pt>
                <c:pt idx="147803">
                  <c:v>7.321680084E-9</c:v>
                </c:pt>
                <c:pt idx="147804">
                  <c:v>1.6344840850000001E-8</c:v>
                </c:pt>
                <c:pt idx="147805">
                  <c:v>1.4795856120000001E-8</c:v>
                </c:pt>
                <c:pt idx="147806">
                  <c:v>5.9133149740000003E-9</c:v>
                </c:pt>
                <c:pt idx="147807">
                  <c:v>8.8849953340000001E-9</c:v>
                </c:pt>
                <c:pt idx="147808">
                  <c:v>6.3256849509999997E-9</c:v>
                </c:pt>
                <c:pt idx="147809">
                  <c:v>2.9371355880000002E-9</c:v>
                </c:pt>
                <c:pt idx="147810">
                  <c:v>5.7122487439999999E-8</c:v>
                </c:pt>
                <c:pt idx="147811">
                  <c:v>2.2669189290000001E-9</c:v>
                </c:pt>
                <c:pt idx="147812">
                  <c:v>1.085346328E-8</c:v>
                </c:pt>
                <c:pt idx="147813">
                  <c:v>2.9761163140000001E-8</c:v>
                </c:pt>
                <c:pt idx="147814">
                  <c:v>5.6562636860000001E-8</c:v>
                </c:pt>
                <c:pt idx="147815">
                  <c:v>2.761541713E-8</c:v>
                </c:pt>
                <c:pt idx="147816">
                  <c:v>1.1514139330000001E-7</c:v>
                </c:pt>
                <c:pt idx="147817">
                  <c:v>2.4373284720000002E-7</c:v>
                </c:pt>
                <c:pt idx="147818">
                  <c:v>5.6057929809999996E-6</c:v>
                </c:pt>
                <c:pt idx="147819">
                  <c:v>1.3070175870000001E-6</c:v>
                </c:pt>
                <c:pt idx="147820">
                  <c:v>2.0482375449999999E-7</c:v>
                </c:pt>
                <c:pt idx="147821">
                  <c:v>5.0144003349999998E-7</c:v>
                </c:pt>
                <c:pt idx="147822">
                  <c:v>8.532627231E-7</c:v>
                </c:pt>
                <c:pt idx="147823">
                  <c:v>4.8645622660000002E-8</c:v>
                </c:pt>
                <c:pt idx="147824">
                  <c:v>8.2232061370000007E-8</c:v>
                </c:pt>
                <c:pt idx="147825">
                  <c:v>2.334264726E-7</c:v>
                </c:pt>
                <c:pt idx="147826">
                  <c:v>1.8698804020000001E-7</c:v>
                </c:pt>
                <c:pt idx="147827">
                  <c:v>5.071560776E-8</c:v>
                </c:pt>
                <c:pt idx="147828">
                  <c:v>9.2460825939999998E-8</c:v>
                </c:pt>
                <c:pt idx="147829">
                  <c:v>2.0129992860000001E-7</c:v>
                </c:pt>
                <c:pt idx="147830">
                  <c:v>2.5703490840000002E-7</c:v>
                </c:pt>
                <c:pt idx="147831">
                  <c:v>1.010390265E-7</c:v>
                </c:pt>
                <c:pt idx="147832">
                  <c:v>9.4779837769999996E-8</c:v>
                </c:pt>
                <c:pt idx="147833">
                  <c:v>5.7432354959999999E-8</c:v>
                </c:pt>
                <c:pt idx="147834">
                  <c:v>4.5897894340000002E-8</c:v>
                </c:pt>
                <c:pt idx="147835">
                  <c:v>3.6387429009999999E-8</c:v>
                </c:pt>
                <c:pt idx="147836">
                  <c:v>4.507603096E-8</c:v>
                </c:pt>
                <c:pt idx="147837">
                  <c:v>7.6338301830000003E-9</c:v>
                </c:pt>
                <c:pt idx="147838">
                  <c:v>1.19554689E-7</c:v>
                </c:pt>
                <c:pt idx="147839">
                  <c:v>7.7241509839999996E-9</c:v>
                </c:pt>
                <c:pt idx="147840">
                  <c:v>9.1262644810000005E-9</c:v>
                </c:pt>
                <c:pt idx="147841">
                  <c:v>3.0286369499999999E-9</c:v>
                </c:pt>
                <c:pt idx="147842">
                  <c:v>2.171028274E-7</c:v>
                </c:pt>
                <c:pt idx="147843">
                  <c:v>3.2041881709999999E-9</c:v>
                </c:pt>
                <c:pt idx="147844">
                  <c:v>1.189370722E-9</c:v>
                </c:pt>
                <c:pt idx="147845">
                  <c:v>2.1999781799999998E-8</c:v>
                </c:pt>
                <c:pt idx="147846">
                  <c:v>2.0628348689999999E-7</c:v>
                </c:pt>
                <c:pt idx="147847">
                  <c:v>1.6362316769999998E-8</c:v>
                </c:pt>
                <c:pt idx="147848">
                  <c:v>1.6043609529999999E-8</c:v>
                </c:pt>
                <c:pt idx="147849">
                  <c:v>3.1733332740000002E-8</c:v>
                </c:pt>
                <c:pt idx="147850">
                  <c:v>1.2941084720000001E-7</c:v>
                </c:pt>
                <c:pt idx="147851">
                  <c:v>2.2363808830000001E-8</c:v>
                </c:pt>
                <c:pt idx="147852">
                  <c:v>1.4879524190000001E-8</c:v>
                </c:pt>
                <c:pt idx="147853">
                  <c:v>2.6757823740000002E-8</c:v>
                </c:pt>
                <c:pt idx="147854">
                  <c:v>3.4710850850000002E-8</c:v>
                </c:pt>
                <c:pt idx="147855">
                  <c:v>1.637136849E-8</c:v>
                </c:pt>
                <c:pt idx="147856">
                  <c:v>1.2732381680000001E-8</c:v>
                </c:pt>
                <c:pt idx="147857">
                  <c:v>1.013503751E-8</c:v>
                </c:pt>
                <c:pt idx="147858">
                  <c:v>4.1513822720000001E-7</c:v>
                </c:pt>
                <c:pt idx="147859">
                  <c:v>4.0663621749999997E-8</c:v>
                </c:pt>
                <c:pt idx="147860">
                  <c:v>9.0644123189999996E-8</c:v>
                </c:pt>
                <c:pt idx="147861">
                  <c:v>1.696187871E-7</c:v>
                </c:pt>
                <c:pt idx="147862">
                  <c:v>3.1864598870000002E-6</c:v>
                </c:pt>
                <c:pt idx="147863">
                  <c:v>1.019332105E-7</c:v>
                </c:pt>
                <c:pt idx="147864">
                  <c:v>3.5879121099999997E-8</c:v>
                </c:pt>
                <c:pt idx="147865">
                  <c:v>6.4368295650000003E-8</c:v>
                </c:pt>
                <c:pt idx="147866">
                  <c:v>1.3295244090000001E-6</c:v>
                </c:pt>
                <c:pt idx="147867">
                  <c:v>1.5228479339999999E-7</c:v>
                </c:pt>
                <c:pt idx="147868">
                  <c:v>8.2793282680000005E-8</c:v>
                </c:pt>
                <c:pt idx="147869">
                  <c:v>1.64723665E-8</c:v>
                </c:pt>
                <c:pt idx="147870">
                  <c:v>7.5566823289999997E-6</c:v>
                </c:pt>
                <c:pt idx="147871">
                  <c:v>4.4031281930000002E-8</c:v>
                </c:pt>
                <c:pt idx="147872">
                  <c:v>1.090961586E-7</c:v>
                </c:pt>
                <c:pt idx="147873">
                  <c:v>1.389254012E-7</c:v>
                </c:pt>
                <c:pt idx="147874">
                  <c:v>1.9781914250000001E-6</c:v>
                </c:pt>
                <c:pt idx="147875">
                  <c:v>4.5192795490000001E-8</c:v>
                </c:pt>
                <c:pt idx="147876">
                  <c:v>7.2131963819999995E-8</c:v>
                </c:pt>
                <c:pt idx="147877">
                  <c:v>3.9083987430000002E-8</c:v>
                </c:pt>
                <c:pt idx="147878">
                  <c:v>7.7619287139999999E-6</c:v>
                </c:pt>
                <c:pt idx="147879">
                  <c:v>1.070735896E-7</c:v>
                </c:pt>
                <c:pt idx="147880">
                  <c:v>3.469073559E-8</c:v>
                </c:pt>
                <c:pt idx="147881">
                  <c:v>1.4248838929999999E-7</c:v>
                </c:pt>
                <c:pt idx="147882">
                  <c:v>2.3705120169999999E-6</c:v>
                </c:pt>
                <c:pt idx="147883">
                  <c:v>9.9011554609999995E-9</c:v>
                </c:pt>
                <c:pt idx="147884">
                  <c:v>1.437358315E-8</c:v>
                </c:pt>
                <c:pt idx="147885">
                  <c:v>2.196836638E-8</c:v>
                </c:pt>
                <c:pt idx="147886">
                  <c:v>2.294696532E-7</c:v>
                </c:pt>
                <c:pt idx="147887">
                  <c:v>1.177822175E-7</c:v>
                </c:pt>
                <c:pt idx="147888">
                  <c:v>1.1505731890000001E-7</c:v>
                </c:pt>
                <c:pt idx="147889">
                  <c:v>4.0635445729999999E-8</c:v>
                </c:pt>
                <c:pt idx="147890">
                  <c:v>2.9111454569999998E-5</c:v>
                </c:pt>
                <c:pt idx="147891">
                  <c:v>6.1765146840000004E-8</c:v>
                </c:pt>
                <c:pt idx="147892">
                  <c:v>4.7195172900000001E-7</c:v>
                </c:pt>
                <c:pt idx="147893">
                  <c:v>7.2766948839999998E-7</c:v>
                </c:pt>
                <c:pt idx="147894">
                  <c:v>6.3886828120000003E-6</c:v>
                </c:pt>
                <c:pt idx="147895">
                  <c:v>6.0352676009999997E-7</c:v>
                </c:pt>
                <c:pt idx="147896">
                  <c:v>8.481341189E-7</c:v>
                </c:pt>
                <c:pt idx="147897">
                  <c:v>8.5103902420000003E-7</c:v>
                </c:pt>
                <c:pt idx="147898">
                  <c:v>3.7590098090000001E-5</c:v>
                </c:pt>
                <c:pt idx="147899">
                  <c:v>7.5660433359999995E-7</c:v>
                </c:pt>
                <c:pt idx="147900">
                  <c:v>1.295976295E-6</c:v>
                </c:pt>
                <c:pt idx="147901">
                  <c:v>2.2037414240000001E-6</c:v>
                </c:pt>
                <c:pt idx="147902">
                  <c:v>2.8250939940000001E-4</c:v>
                </c:pt>
                <c:pt idx="147903">
                  <c:v>2.1556285659999998E-6</c:v>
                </c:pt>
                <c:pt idx="147904">
                  <c:v>1.5463166260000001E-6</c:v>
                </c:pt>
                <c:pt idx="147905">
                  <c:v>1.3393420559999999E-6</c:v>
                </c:pt>
                <c:pt idx="147906">
                  <c:v>1.7801032009999998E-5</c:v>
                </c:pt>
                <c:pt idx="147907">
                  <c:v>1.7967726959999999E-6</c:v>
                </c:pt>
                <c:pt idx="147908">
                  <c:v>1.5912815170000001E-6</c:v>
                </c:pt>
                <c:pt idx="147909">
                  <c:v>1.744975594E-6</c:v>
                </c:pt>
                <c:pt idx="147910">
                  <c:v>2.820558362E-4</c:v>
                </c:pt>
                <c:pt idx="147911">
                  <c:v>2.6251037230000001E-6</c:v>
                </c:pt>
                <c:pt idx="147912">
                  <c:v>1.495497816E-6</c:v>
                </c:pt>
                <c:pt idx="147913">
                  <c:v>4.799212303E-7</c:v>
                </c:pt>
                <c:pt idx="147914">
                  <c:v>3.9108634340000001E-5</c:v>
                </c:pt>
                <c:pt idx="147915">
                  <c:v>1.160539669E-6</c:v>
                </c:pt>
                <c:pt idx="147916">
                  <c:v>8.6497860969999998E-7</c:v>
                </c:pt>
                <c:pt idx="147917">
                  <c:v>4.5478178770000002E-7</c:v>
                </c:pt>
                <c:pt idx="147918">
                  <c:v>6.2943217429999998E-6</c:v>
                </c:pt>
                <c:pt idx="147919">
                  <c:v>9.0662885669999998E-7</c:v>
                </c:pt>
                <c:pt idx="147920">
                  <c:v>5.3461929160000005E-7</c:v>
                </c:pt>
                <c:pt idx="147921">
                  <c:v>2.8931308130000001E-8</c:v>
                </c:pt>
                <c:pt idx="147922">
                  <c:v>2.9158048660000001E-5</c:v>
                </c:pt>
                <c:pt idx="147923">
                  <c:v>7.9132807980000007E-8</c:v>
                </c:pt>
                <c:pt idx="147924">
                  <c:v>1.3899842009999999E-7</c:v>
                </c:pt>
                <c:pt idx="147925">
                  <c:v>1.075548869E-7</c:v>
                </c:pt>
                <c:pt idx="147926">
                  <c:v>2.4185668250000001E-7</c:v>
                </c:pt>
                <c:pt idx="147927">
                  <c:v>2.7742020869999998E-8</c:v>
                </c:pt>
                <c:pt idx="147928">
                  <c:v>1.46890357E-8</c:v>
                </c:pt>
                <c:pt idx="147929">
                  <c:v>1.19066836E-8</c:v>
                </c:pt>
                <c:pt idx="147930">
                  <c:v>2.223317391E-6</c:v>
                </c:pt>
                <c:pt idx="147931">
                  <c:v>1.053489716E-7</c:v>
                </c:pt>
                <c:pt idx="147932">
                  <c:v>5.81718568E-8</c:v>
                </c:pt>
                <c:pt idx="147933">
                  <c:v>8.8145021540000004E-8</c:v>
                </c:pt>
                <c:pt idx="147934">
                  <c:v>7.9447546770000004E-6</c:v>
                </c:pt>
                <c:pt idx="147935">
                  <c:v>7.7843718479999994E-8</c:v>
                </c:pt>
                <c:pt idx="147936">
                  <c:v>7.0405193989999998E-8</c:v>
                </c:pt>
                <c:pt idx="147937">
                  <c:v>2.8329839910000001E-8</c:v>
                </c:pt>
                <c:pt idx="147938">
                  <c:v>1.9719236800000001E-6</c:v>
                </c:pt>
                <c:pt idx="147939">
                  <c:v>1.740025077E-7</c:v>
                </c:pt>
                <c:pt idx="147940">
                  <c:v>1.080149041E-7</c:v>
                </c:pt>
                <c:pt idx="147941">
                  <c:v>3.0068900389999999E-8</c:v>
                </c:pt>
                <c:pt idx="147942">
                  <c:v>7.4175069460000001E-6</c:v>
                </c:pt>
                <c:pt idx="147943">
                  <c:v>6.5516083019999996E-8</c:v>
                </c:pt>
                <c:pt idx="147944">
                  <c:v>1.23744073E-7</c:v>
                </c:pt>
                <c:pt idx="147945">
                  <c:v>1.5231015000000001E-7</c:v>
                </c:pt>
                <c:pt idx="147946">
                  <c:v>1.3571691529999999E-6</c:v>
                </c:pt>
                <c:pt idx="147947">
                  <c:v>8.890937687E-8</c:v>
                </c:pt>
                <c:pt idx="147948">
                  <c:v>4.3205103680000001E-8</c:v>
                </c:pt>
                <c:pt idx="147949">
                  <c:v>9.8104956149999996E-8</c:v>
                </c:pt>
                <c:pt idx="147950">
                  <c:v>3.1201544679999998E-6</c:v>
                </c:pt>
                <c:pt idx="147951">
                  <c:v>1.8625780070000001E-7</c:v>
                </c:pt>
                <c:pt idx="147952">
                  <c:v>1.2385108309999999E-7</c:v>
                </c:pt>
                <c:pt idx="147953">
                  <c:v>4.8394308330000002E-8</c:v>
                </c:pt>
                <c:pt idx="147954">
                  <c:v>4.372959952E-7</c:v>
                </c:pt>
                <c:pt idx="147955">
                  <c:v>8.7693718900000002E-9</c:v>
                </c:pt>
                <c:pt idx="147956">
                  <c:v>1.268119168E-8</c:v>
                </c:pt>
                <c:pt idx="147957">
                  <c:v>1.587991611E-8</c:v>
                </c:pt>
                <c:pt idx="147958">
                  <c:v>3.7591620660000001E-8</c:v>
                </c:pt>
                <c:pt idx="147959">
                  <c:v>2.9059084810000001E-8</c:v>
                </c:pt>
                <c:pt idx="147960">
                  <c:v>1.373882981E-8</c:v>
                </c:pt>
                <c:pt idx="147961">
                  <c:v>2.134611033E-8</c:v>
                </c:pt>
                <c:pt idx="147962">
                  <c:v>1.3254390850000001E-7</c:v>
                </c:pt>
                <c:pt idx="147963">
                  <c:v>3.5428271140000003E-8</c:v>
                </c:pt>
                <c:pt idx="147964">
                  <c:v>1.643093871E-8</c:v>
                </c:pt>
                <c:pt idx="147965">
                  <c:v>1.6007156770000002E-8</c:v>
                </c:pt>
                <c:pt idx="147966">
                  <c:v>2.0582249370000001E-7</c:v>
                </c:pt>
                <c:pt idx="147967">
                  <c:v>1.7845773830000002E-8</c:v>
                </c:pt>
                <c:pt idx="147968">
                  <c:v>4.7047572710000002E-10</c:v>
                </c:pt>
                <c:pt idx="147969">
                  <c:v>3.1455661150000001E-9</c:v>
                </c:pt>
                <c:pt idx="147970">
                  <c:v>2.0411504860000001E-7</c:v>
                </c:pt>
                <c:pt idx="147971">
                  <c:v>9.3315887520000003E-10</c:v>
                </c:pt>
                <c:pt idx="147972">
                  <c:v>1.252074358E-8</c:v>
                </c:pt>
                <c:pt idx="147973">
                  <c:v>8.3140645710000006E-9</c:v>
                </c:pt>
                <c:pt idx="147974">
                  <c:v>1.0279697770000001E-7</c:v>
                </c:pt>
                <c:pt idx="147975">
                  <c:v>1.6032871690000001E-8</c:v>
                </c:pt>
                <c:pt idx="147976">
                  <c:v>5.276630944E-8</c:v>
                </c:pt>
                <c:pt idx="147977">
                  <c:v>3.6796475279999999E-8</c:v>
                </c:pt>
                <c:pt idx="147978">
                  <c:v>3.84509032E-8</c:v>
                </c:pt>
                <c:pt idx="147979">
                  <c:v>7.6532045539999999E-8</c:v>
                </c:pt>
                <c:pt idx="147980">
                  <c:v>1.043662409E-7</c:v>
                </c:pt>
                <c:pt idx="147981">
                  <c:v>9.9321502560000005E-8</c:v>
                </c:pt>
                <c:pt idx="147982">
                  <c:v>2.7442403069999999E-7</c:v>
                </c:pt>
                <c:pt idx="147983">
                  <c:v>2.012999133E-7</c:v>
                </c:pt>
                <c:pt idx="147984">
                  <c:v>7.9918441649999994E-8</c:v>
                </c:pt>
                <c:pt idx="147985">
                  <c:v>4.8749772319999998E-8</c:v>
                </c:pt>
                <c:pt idx="147986">
                  <c:v>1.925267797E-7</c:v>
                </c:pt>
                <c:pt idx="147987">
                  <c:v>2.274853758E-7</c:v>
                </c:pt>
                <c:pt idx="147988">
                  <c:v>6.7631108539999994E-8</c:v>
                </c:pt>
                <c:pt idx="147989">
                  <c:v>4.5672541010000002E-8</c:v>
                </c:pt>
                <c:pt idx="147990">
                  <c:v>8.0802016179999997E-7</c:v>
                </c:pt>
                <c:pt idx="147991">
                  <c:v>4.149513015E-7</c:v>
                </c:pt>
                <c:pt idx="147992">
                  <c:v>2.3568509390000001E-7</c:v>
                </c:pt>
                <c:pt idx="147993">
                  <c:v>1.3852612169999999E-6</c:v>
                </c:pt>
                <c:pt idx="147994">
                  <c:v>5.6187941769999998E-6</c:v>
                </c:pt>
                <c:pt idx="147995">
                  <c:v>2.7719685739999998E-7</c:v>
                </c:pt>
                <c:pt idx="147996">
                  <c:v>1.4260620440000001E-7</c:v>
                </c:pt>
                <c:pt idx="147997">
                  <c:v>2.8370391420000001E-8</c:v>
                </c:pt>
                <c:pt idx="147998">
                  <c:v>5.818671381E-8</c:v>
                </c:pt>
                <c:pt idx="147999">
                  <c:v>2.9732026E-8</c:v>
                </c:pt>
                <c:pt idx="148000">
                  <c:v>1.0062870169999999E-8</c:v>
                </c:pt>
                <c:pt idx="148001">
                  <c:v>1.8615412870000001E-9</c:v>
                </c:pt>
                <c:pt idx="148002">
                  <c:v>5.438451337E-8</c:v>
                </c:pt>
                <c:pt idx="148003">
                  <c:v>1.670651771E-9</c:v>
                </c:pt>
                <c:pt idx="148004">
                  <c:v>7.1239379480000004E-9</c:v>
                </c:pt>
                <c:pt idx="148005">
                  <c:v>9.082516085E-9</c:v>
                </c:pt>
                <c:pt idx="148006">
                  <c:v>5.7108622009999999E-9</c:v>
                </c:pt>
                <c:pt idx="148007">
                  <c:v>1.550895372E-8</c:v>
                </c:pt>
                <c:pt idx="148008">
                  <c:v>1.5164161780000002E-8</c:v>
                </c:pt>
                <c:pt idx="148009">
                  <c:v>7.3049121630000003E-9</c:v>
                </c:pt>
                <c:pt idx="148010">
                  <c:v>7.7132437100000007E-9</c:v>
                </c:pt>
                <c:pt idx="148011">
                  <c:v>3.279745745E-8</c:v>
                </c:pt>
                <c:pt idx="148012">
                  <c:v>8.7107002319999996E-9</c:v>
                </c:pt>
                <c:pt idx="148013">
                  <c:v>3.6648810930000002E-8</c:v>
                </c:pt>
                <c:pt idx="148014">
                  <c:v>6.7097003210000001E-8</c:v>
                </c:pt>
                <c:pt idx="148015">
                  <c:v>1.75445621E-8</c:v>
                </c:pt>
                <c:pt idx="148016">
                  <c:v>1.8108620869999999E-8</c:v>
                </c:pt>
                <c:pt idx="148017">
                  <c:v>8.6991587690000003E-9</c:v>
                </c:pt>
                <c:pt idx="148018">
                  <c:v>6.2386892779999999E-9</c:v>
                </c:pt>
                <c:pt idx="148019">
                  <c:v>4.0477169410000003E-9</c:v>
                </c:pt>
                <c:pt idx="148020">
                  <c:v>6.9957886929999997E-9</c:v>
                </c:pt>
                <c:pt idx="148021">
                  <c:v>2.576528242E-8</c:v>
                </c:pt>
                <c:pt idx="148022">
                  <c:v>5.2180338069999997E-8</c:v>
                </c:pt>
                <c:pt idx="148023">
                  <c:v>6.5371790520000002E-8</c:v>
                </c:pt>
                <c:pt idx="148024">
                  <c:v>8.9658293970000001E-8</c:v>
                </c:pt>
                <c:pt idx="148025">
                  <c:v>1.714616307E-7</c:v>
                </c:pt>
                <c:pt idx="148026">
                  <c:v>3.8058945860000001E-7</c:v>
                </c:pt>
                <c:pt idx="148027">
                  <c:v>2.4649979990000001E-8</c:v>
                </c:pt>
                <c:pt idx="148028">
                  <c:v>7.0440770450000006E-8</c:v>
                </c:pt>
                <c:pt idx="148029">
                  <c:v>1.3195389260000001E-8</c:v>
                </c:pt>
                <c:pt idx="148030">
                  <c:v>4.9287362269999997E-8</c:v>
                </c:pt>
                <c:pt idx="148031">
                  <c:v>1.06418408E-7</c:v>
                </c:pt>
                <c:pt idx="148032">
                  <c:v>1.325958664E-7</c:v>
                </c:pt>
                <c:pt idx="148033">
                  <c:v>7.3443148450000003E-7</c:v>
                </c:pt>
                <c:pt idx="148034">
                  <c:v>2.2789135519999999E-6</c:v>
                </c:pt>
                <c:pt idx="148035">
                  <c:v>2.2851990269999999E-7</c:v>
                </c:pt>
                <c:pt idx="148036">
                  <c:v>4.3696418550000001E-7</c:v>
                </c:pt>
                <c:pt idx="148037">
                  <c:v>5.6006385889999995E-7</c:v>
                </c:pt>
                <c:pt idx="148038">
                  <c:v>2.3345687850000001E-7</c:v>
                </c:pt>
                <c:pt idx="148039">
                  <c:v>1.172195826E-7</c:v>
                </c:pt>
                <c:pt idx="148040">
                  <c:v>1.065591998E-7</c:v>
                </c:pt>
                <c:pt idx="148041">
                  <c:v>1.3547763890000001E-7</c:v>
                </c:pt>
                <c:pt idx="148042">
                  <c:v>4.425055696E-7</c:v>
                </c:pt>
                <c:pt idx="148043">
                  <c:v>2.1647123059999999E-7</c:v>
                </c:pt>
                <c:pt idx="148044">
                  <c:v>8.3331110130000005E-8</c:v>
                </c:pt>
                <c:pt idx="148045">
                  <c:v>4.7992486400000004E-7</c:v>
                </c:pt>
                <c:pt idx="148046">
                  <c:v>2.6526991260000001E-7</c:v>
                </c:pt>
                <c:pt idx="148047">
                  <c:v>4.1561091469999997E-8</c:v>
                </c:pt>
                <c:pt idx="148048">
                  <c:v>3.0506496449999999E-8</c:v>
                </c:pt>
                <c:pt idx="148049">
                  <c:v>4.7413499319999997E-9</c:v>
                </c:pt>
                <c:pt idx="148050">
                  <c:v>3.3073169379999999E-10</c:v>
                </c:pt>
                <c:pt idx="148051">
                  <c:v>1.3460621279999999E-8</c:v>
                </c:pt>
                <c:pt idx="148052">
                  <c:v>5.3759381989999996E-9</c:v>
                </c:pt>
                <c:pt idx="148053">
                  <c:v>7.8381850859999995E-9</c:v>
                </c:pt>
                <c:pt idx="148054">
                  <c:v>3.5677245299999999E-9</c:v>
                </c:pt>
                <c:pt idx="148055">
                  <c:v>4.5563060380000002E-9</c:v>
                </c:pt>
                <c:pt idx="148056">
                  <c:v>4.3660011100000002E-9</c:v>
                </c:pt>
                <c:pt idx="148057">
                  <c:v>1.072559956E-8</c:v>
                </c:pt>
                <c:pt idx="148058">
                  <c:v>3.011712158E-9</c:v>
                </c:pt>
                <c:pt idx="148059">
                  <c:v>5.3385263899999996E-9</c:v>
                </c:pt>
                <c:pt idx="148060">
                  <c:v>6.1885722639999998E-9</c:v>
                </c:pt>
                <c:pt idx="148061">
                  <c:v>5.7479428009999997E-9</c:v>
                </c:pt>
                <c:pt idx="148062">
                  <c:v>4.9345552310000002E-9</c:v>
                </c:pt>
                <c:pt idx="148063">
                  <c:v>3.2432270980000002E-9</c:v>
                </c:pt>
                <c:pt idx="148064">
                  <c:v>3.503351093E-9</c:v>
                </c:pt>
                <c:pt idx="148065">
                  <c:v>8.0812620499999997E-8</c:v>
                </c:pt>
                <c:pt idx="148066">
                  <c:v>6.1568395649999997E-8</c:v>
                </c:pt>
                <c:pt idx="148067">
                  <c:v>2.8175697859999999E-8</c:v>
                </c:pt>
                <c:pt idx="148068">
                  <c:v>9.2911472280000001E-9</c:v>
                </c:pt>
                <c:pt idx="148069">
                  <c:v>4.8763307399999998E-9</c:v>
                </c:pt>
                <c:pt idx="148070">
                  <c:v>9.5164158770000007E-9</c:v>
                </c:pt>
                <c:pt idx="148071">
                  <c:v>1.395549047E-8</c:v>
                </c:pt>
                <c:pt idx="148072">
                  <c:v>6.6115455989999997E-9</c:v>
                </c:pt>
                <c:pt idx="148073">
                  <c:v>5.2659261129999999E-8</c:v>
                </c:pt>
                <c:pt idx="148074">
                  <c:v>7.2317556199999994E-8</c:v>
                </c:pt>
                <c:pt idx="148075">
                  <c:v>4.1059967369999997E-8</c:v>
                </c:pt>
                <c:pt idx="148076">
                  <c:v>6.6068023409999995E-8</c:v>
                </c:pt>
                <c:pt idx="148077">
                  <c:v>1.8914099260000001E-7</c:v>
                </c:pt>
                <c:pt idx="148078">
                  <c:v>6.6753484780000002E-8</c:v>
                </c:pt>
                <c:pt idx="148079">
                  <c:v>3.0876594969999998E-8</c:v>
                </c:pt>
                <c:pt idx="148080">
                  <c:v>2.9714404629999998E-8</c:v>
                </c:pt>
                <c:pt idx="148081">
                  <c:v>4.793689914E-8</c:v>
                </c:pt>
                <c:pt idx="148082">
                  <c:v>3.9340995869999997E-8</c:v>
                </c:pt>
                <c:pt idx="148083">
                  <c:v>9.1147263580000004E-8</c:v>
                </c:pt>
                <c:pt idx="148084">
                  <c:v>1.8585648110000001E-7</c:v>
                </c:pt>
                <c:pt idx="148085">
                  <c:v>2.4710050149999998E-6</c:v>
                </c:pt>
                <c:pt idx="148086">
                  <c:v>1.106373271E-6</c:v>
                </c:pt>
                <c:pt idx="148087">
                  <c:v>1.3531397330000001E-7</c:v>
                </c:pt>
                <c:pt idx="148088">
                  <c:v>1.491963995E-7</c:v>
                </c:pt>
                <c:pt idx="148089">
                  <c:v>1.725876958E-7</c:v>
                </c:pt>
                <c:pt idx="148090">
                  <c:v>6.8421156509999999E-9</c:v>
                </c:pt>
                <c:pt idx="148091">
                  <c:v>8.0575589159999992E-9</c:v>
                </c:pt>
                <c:pt idx="148092">
                  <c:v>2.872921728E-8</c:v>
                </c:pt>
                <c:pt idx="148093">
                  <c:v>2.416334804E-8</c:v>
                </c:pt>
                <c:pt idx="148094">
                  <c:v>6.32458299E-9</c:v>
                </c:pt>
                <c:pt idx="148095">
                  <c:v>4.9575089660000002E-9</c:v>
                </c:pt>
                <c:pt idx="148096">
                  <c:v>1.293963384E-8</c:v>
                </c:pt>
                <c:pt idx="148097">
                  <c:v>1.101372462E-8</c:v>
                </c:pt>
                <c:pt idx="148098">
                  <c:v>5.2393117889999999E-9</c:v>
                </c:pt>
                <c:pt idx="148099">
                  <c:v>4.971227627E-9</c:v>
                </c:pt>
                <c:pt idx="148100">
                  <c:v>4.4198398010000004E-9</c:v>
                </c:pt>
                <c:pt idx="148101">
                  <c:v>9.3270677920000003E-10</c:v>
                </c:pt>
                <c:pt idx="148102">
                  <c:v>2.8044034779999999E-9</c:v>
                </c:pt>
                <c:pt idx="148103">
                  <c:v>2.6844626459999999E-9</c:v>
                </c:pt>
                <c:pt idx="148104">
                  <c:v>2.3266003969999999E-9</c:v>
                </c:pt>
                <c:pt idx="148105">
                  <c:v>3.196451189E-9</c:v>
                </c:pt>
                <c:pt idx="148106">
                  <c:v>2.445498673E-9</c:v>
                </c:pt>
                <c:pt idx="148107">
                  <c:v>2.1179572659999999E-9</c:v>
                </c:pt>
                <c:pt idx="148108">
                  <c:v>3.555893796E-9</c:v>
                </c:pt>
                <c:pt idx="148109">
                  <c:v>4.9614612050000002E-9</c:v>
                </c:pt>
                <c:pt idx="148110">
                  <c:v>4.089988321E-9</c:v>
                </c:pt>
                <c:pt idx="148111">
                  <c:v>4.0860402520000001E-9</c:v>
                </c:pt>
                <c:pt idx="148112">
                  <c:v>6.7322122139999997E-9</c:v>
                </c:pt>
                <c:pt idx="148113">
                  <c:v>4.4020130179999997E-9</c:v>
                </c:pt>
                <c:pt idx="148114">
                  <c:v>9.4190003289999993E-9</c:v>
                </c:pt>
                <c:pt idx="148115">
                  <c:v>8.9167479149999993E-9</c:v>
                </c:pt>
                <c:pt idx="148116">
                  <c:v>4.6084695300000001E-9</c:v>
                </c:pt>
                <c:pt idx="148117">
                  <c:v>2.744471963E-8</c:v>
                </c:pt>
                <c:pt idx="148118">
                  <c:v>1.624568795E-9</c:v>
                </c:pt>
                <c:pt idx="148119">
                  <c:v>1.5418107450000001E-8</c:v>
                </c:pt>
                <c:pt idx="148120">
                  <c:v>8.3390862980000002E-9</c:v>
                </c:pt>
                <c:pt idx="148121">
                  <c:v>7.6425959879999995E-8</c:v>
                </c:pt>
                <c:pt idx="148122">
                  <c:v>1.641014961E-9</c:v>
                </c:pt>
                <c:pt idx="148123">
                  <c:v>1.845409222E-8</c:v>
                </c:pt>
                <c:pt idx="148124">
                  <c:v>3.2970435210000001E-9</c:v>
                </c:pt>
                <c:pt idx="148125">
                  <c:v>1.3568794460000001E-6</c:v>
                </c:pt>
                <c:pt idx="148126">
                  <c:v>2.1542324800000001E-7</c:v>
                </c:pt>
                <c:pt idx="148127">
                  <c:v>1.3999371110000001E-7</c:v>
                </c:pt>
                <c:pt idx="148128">
                  <c:v>2.1874977459999999E-7</c:v>
                </c:pt>
                <c:pt idx="148129">
                  <c:v>1.0325958969999999E-6</c:v>
                </c:pt>
                <c:pt idx="148130">
                  <c:v>6.9218450680000005E-8</c:v>
                </c:pt>
                <c:pt idx="148131">
                  <c:v>1.2999281760000001E-8</c:v>
                </c:pt>
                <c:pt idx="148132">
                  <c:v>1.5779922759999999E-8</c:v>
                </c:pt>
                <c:pt idx="148133">
                  <c:v>9.5393053249999994E-8</c:v>
                </c:pt>
                <c:pt idx="148134">
                  <c:v>2.5140385549999998E-8</c:v>
                </c:pt>
                <c:pt idx="148135">
                  <c:v>7.1721295380000003E-9</c:v>
                </c:pt>
                <c:pt idx="148136">
                  <c:v>2.2813674159999999E-9</c:v>
                </c:pt>
                <c:pt idx="148137">
                  <c:v>2.9702644890000002E-7</c:v>
                </c:pt>
                <c:pt idx="148138">
                  <c:v>8.2761123489999992E-9</c:v>
                </c:pt>
                <c:pt idx="148139">
                  <c:v>5.8162370369999998E-9</c:v>
                </c:pt>
                <c:pt idx="148140">
                  <c:v>2.0982318419999999E-9</c:v>
                </c:pt>
                <c:pt idx="148141">
                  <c:v>2.8232146690000002E-8</c:v>
                </c:pt>
                <c:pt idx="148142">
                  <c:v>7.0970680960000004E-10</c:v>
                </c:pt>
                <c:pt idx="148143">
                  <c:v>3.7078334249999999E-10</c:v>
                </c:pt>
                <c:pt idx="148144">
                  <c:v>3.1089663800000002E-10</c:v>
                </c:pt>
                <c:pt idx="148145">
                  <c:v>3.4127085220000002E-8</c:v>
                </c:pt>
                <c:pt idx="148146">
                  <c:v>3.9137968259999998E-9</c:v>
                </c:pt>
                <c:pt idx="148147">
                  <c:v>5.6806423509999998E-10</c:v>
                </c:pt>
                <c:pt idx="148148">
                  <c:v>1.283131705E-10</c:v>
                </c:pt>
                <c:pt idx="148149">
                  <c:v>3.8615667740000004E-9</c:v>
                </c:pt>
                <c:pt idx="148150">
                  <c:v>4.3260013869999999E-10</c:v>
                </c:pt>
                <c:pt idx="148151">
                  <c:v>5.6504533270000004E-10</c:v>
                </c:pt>
                <c:pt idx="148152">
                  <c:v>5.5616868720000005E-10</c:v>
                </c:pt>
                <c:pt idx="148153">
                  <c:v>4.6345167530000001E-10</c:v>
                </c:pt>
                <c:pt idx="148154">
                  <c:v>4.7482761500000003E-10</c:v>
                </c:pt>
                <c:pt idx="148155">
                  <c:v>4.5832569769999999E-10</c:v>
                </c:pt>
                <c:pt idx="148156">
                  <c:v>5.4242856540000001E-10</c:v>
                </c:pt>
                <c:pt idx="148157">
                  <c:v>5.4670047209999999E-9</c:v>
                </c:pt>
                <c:pt idx="148158">
                  <c:v>1.149969966E-9</c:v>
                </c:pt>
                <c:pt idx="148159">
                  <c:v>1.4237079670000001E-10</c:v>
                </c:pt>
                <c:pt idx="148160">
                  <c:v>2.0137201239999998E-9</c:v>
                </c:pt>
                <c:pt idx="148161">
                  <c:v>7.6622482479999996E-9</c:v>
                </c:pt>
                <c:pt idx="148162">
                  <c:v>1.2737785739999999E-9</c:v>
                </c:pt>
                <c:pt idx="148163">
                  <c:v>1.6049429649999999E-9</c:v>
                </c:pt>
                <c:pt idx="148164">
                  <c:v>3.3624010550000001E-9</c:v>
                </c:pt>
                <c:pt idx="148165">
                  <c:v>5.0404747059999998E-8</c:v>
                </c:pt>
                <c:pt idx="148166">
                  <c:v>2.0101954250000001E-9</c:v>
                </c:pt>
                <c:pt idx="148167">
                  <c:v>7.9077242939999993E-9</c:v>
                </c:pt>
                <c:pt idx="148168">
                  <c:v>3.359177681E-8</c:v>
                </c:pt>
                <c:pt idx="148169">
                  <c:v>7.1167928349999997E-7</c:v>
                </c:pt>
                <c:pt idx="148170">
                  <c:v>2.7864624719999999E-8</c:v>
                </c:pt>
                <c:pt idx="148171">
                  <c:v>7.4618004330000001E-9</c:v>
                </c:pt>
                <c:pt idx="148172">
                  <c:v>4.4188135449999999E-9</c:v>
                </c:pt>
                <c:pt idx="148173">
                  <c:v>5.0230432219999999E-8</c:v>
                </c:pt>
                <c:pt idx="148174">
                  <c:v>1.289303693E-8</c:v>
                </c:pt>
                <c:pt idx="148175">
                  <c:v>8.1495110099999997E-9</c:v>
                </c:pt>
                <c:pt idx="148176">
                  <c:v>4.1158884769999998E-10</c:v>
                </c:pt>
                <c:pt idx="148177">
                  <c:v>1.092807641E-6</c:v>
                </c:pt>
                <c:pt idx="148178">
                  <c:v>1.839518701E-9</c:v>
                </c:pt>
                <c:pt idx="148179">
                  <c:v>1.2298332180000001E-8</c:v>
                </c:pt>
                <c:pt idx="148180">
                  <c:v>2.0701884110000002E-8</c:v>
                </c:pt>
                <c:pt idx="148181">
                  <c:v>1.566480884E-7</c:v>
                </c:pt>
                <c:pt idx="148182">
                  <c:v>5.5258539250000003E-9</c:v>
                </c:pt>
                <c:pt idx="148183">
                  <c:v>5.0030856129999996E-9</c:v>
                </c:pt>
                <c:pt idx="148184">
                  <c:v>4.9340903889999996E-9</c:v>
                </c:pt>
                <c:pt idx="148185">
                  <c:v>2.073414736E-8</c:v>
                </c:pt>
                <c:pt idx="148186">
                  <c:v>1.39549239E-9</c:v>
                </c:pt>
                <c:pt idx="148187">
                  <c:v>2.3555698270000002E-9</c:v>
                </c:pt>
                <c:pt idx="148188">
                  <c:v>2.8973931169999999E-9</c:v>
                </c:pt>
                <c:pt idx="148189">
                  <c:v>7.7341836520000004E-8</c:v>
                </c:pt>
                <c:pt idx="148190">
                  <c:v>1.290150214E-9</c:v>
                </c:pt>
                <c:pt idx="148191">
                  <c:v>3.8784327629999998E-10</c:v>
                </c:pt>
                <c:pt idx="148192">
                  <c:v>1.7724494110000001E-10</c:v>
                </c:pt>
                <c:pt idx="148193">
                  <c:v>1.149138571E-9</c:v>
                </c:pt>
                <c:pt idx="148194">
                  <c:v>4.4939723409999997E-11</c:v>
                </c:pt>
                <c:pt idx="148195">
                  <c:v>1.558926002E-11</c:v>
                </c:pt>
                <c:pt idx="148196">
                  <c:v>7.4797810859999997E-12</c:v>
                </c:pt>
                <c:pt idx="148197">
                  <c:v>1.2537976299999999E-9</c:v>
                </c:pt>
                <c:pt idx="148198">
                  <c:v>2.0182150619999998E-11</c:v>
                </c:pt>
                <c:pt idx="148199">
                  <c:v>2.7697937439999999E-11</c:v>
                </c:pt>
                <c:pt idx="148200">
                  <c:v>3.2167709510000003E-11</c:v>
                </c:pt>
                <c:pt idx="148201">
                  <c:v>1.385656588E-9</c:v>
                </c:pt>
                <c:pt idx="148202">
                  <c:v>6.7099147429999998E-12</c:v>
                </c:pt>
                <c:pt idx="148203">
                  <c:v>3.0795176880000002E-15</c:v>
                </c:pt>
                <c:pt idx="148204">
                  <c:v>7.2664498520000003E-12</c:v>
                </c:pt>
                <c:pt idx="148205">
                  <c:v>4.2698171810000001E-10</c:v>
                </c:pt>
                <c:pt idx="148206">
                  <c:v>1.2765959299999999E-10</c:v>
                </c:pt>
                <c:pt idx="148207">
                  <c:v>2.2103210980000001E-10</c:v>
                </c:pt>
                <c:pt idx="148208">
                  <c:v>2.6599472540000002E-10</c:v>
                </c:pt>
                <c:pt idx="148209">
                  <c:v>2.1867583780000001E-8</c:v>
                </c:pt>
                <c:pt idx="148210">
                  <c:v>9.6884190539999998E-10</c:v>
                </c:pt>
                <c:pt idx="148211">
                  <c:v>1.4654769140000001E-9</c:v>
                </c:pt>
                <c:pt idx="148212">
                  <c:v>1.9488793830000002E-9</c:v>
                </c:pt>
                <c:pt idx="148213">
                  <c:v>3.0091649049999997E-8</c:v>
                </c:pt>
                <c:pt idx="148214">
                  <c:v>3.4626288720000001E-9</c:v>
                </c:pt>
                <c:pt idx="148215">
                  <c:v>3.3231007849999999E-9</c:v>
                </c:pt>
                <c:pt idx="148216">
                  <c:v>5.2025478429999999E-9</c:v>
                </c:pt>
                <c:pt idx="148217">
                  <c:v>4.1163639480000001E-7</c:v>
                </c:pt>
                <c:pt idx="148218">
                  <c:v>1.341970849E-8</c:v>
                </c:pt>
                <c:pt idx="148219">
                  <c:v>5.525940787E-9</c:v>
                </c:pt>
                <c:pt idx="148220">
                  <c:v>5.447971766E-10</c:v>
                </c:pt>
                <c:pt idx="148221">
                  <c:v>7.8967407309999998E-7</c:v>
                </c:pt>
                <c:pt idx="148222">
                  <c:v>5.0914083129999996E-9</c:v>
                </c:pt>
                <c:pt idx="148223">
                  <c:v>6.3627059680000004E-9</c:v>
                </c:pt>
                <c:pt idx="148224">
                  <c:v>3.4450910989999999E-9</c:v>
                </c:pt>
                <c:pt idx="148225">
                  <c:v>5.4268863629999998E-8</c:v>
                </c:pt>
                <c:pt idx="148226">
                  <c:v>5.6864180949999998E-9</c:v>
                </c:pt>
                <c:pt idx="148227">
                  <c:v>4.4924907869999996E-9</c:v>
                </c:pt>
                <c:pt idx="148228">
                  <c:v>2.672940892E-9</c:v>
                </c:pt>
                <c:pt idx="148229">
                  <c:v>2.08645906E-8</c:v>
                </c:pt>
                <c:pt idx="148230">
                  <c:v>3.685766415E-9</c:v>
                </c:pt>
                <c:pt idx="148231">
                  <c:v>2.4986908739999999E-9</c:v>
                </c:pt>
                <c:pt idx="148232">
                  <c:v>1.9123211410000001E-9</c:v>
                </c:pt>
                <c:pt idx="148233">
                  <c:v>1.589560341E-8</c:v>
                </c:pt>
                <c:pt idx="148234">
                  <c:v>1.6699651669999999E-9</c:v>
                </c:pt>
                <c:pt idx="148235">
                  <c:v>4.0983467029999999E-10</c:v>
                </c:pt>
                <c:pt idx="148236">
                  <c:v>4.002820771E-10</c:v>
                </c:pt>
                <c:pt idx="148237">
                  <c:v>1.211709461E-8</c:v>
                </c:pt>
                <c:pt idx="148238">
                  <c:v>2.046123136E-10</c:v>
                </c:pt>
                <c:pt idx="148239">
                  <c:v>6.7195679159999999E-11</c:v>
                </c:pt>
                <c:pt idx="148240">
                  <c:v>2.015819633E-10</c:v>
                </c:pt>
                <c:pt idx="148241">
                  <c:v>2.2077606849999999E-9</c:v>
                </c:pt>
                <c:pt idx="148242">
                  <c:v>1.6210594000000001E-10</c:v>
                </c:pt>
                <c:pt idx="148243">
                  <c:v>6.1426633459999996E-10</c:v>
                </c:pt>
                <c:pt idx="148244">
                  <c:v>5.4589990910000005E-10</c:v>
                </c:pt>
                <c:pt idx="148245">
                  <c:v>3.6502372409999998E-10</c:v>
                </c:pt>
                <c:pt idx="148246">
                  <c:v>7.1045130830000002E-10</c:v>
                </c:pt>
                <c:pt idx="148247">
                  <c:v>9.1949396830000002E-10</c:v>
                </c:pt>
                <c:pt idx="148248">
                  <c:v>8.2687557510000001E-10</c:v>
                </c:pt>
                <c:pt idx="148249">
                  <c:v>1.1366615550000001E-9</c:v>
                </c:pt>
                <c:pt idx="148250">
                  <c:v>7.8484367420000001E-10</c:v>
                </c:pt>
                <c:pt idx="148251">
                  <c:v>4.059571907E-10</c:v>
                </c:pt>
                <c:pt idx="148252">
                  <c:v>3.075177108E-10</c:v>
                </c:pt>
                <c:pt idx="148253">
                  <c:v>3.3125605370000001E-10</c:v>
                </c:pt>
                <c:pt idx="148254">
                  <c:v>8.7993034940000001E-11</c:v>
                </c:pt>
                <c:pt idx="148255">
                  <c:v>2.6758816729999999E-10</c:v>
                </c:pt>
                <c:pt idx="148256">
                  <c:v>8.2505310389999996E-11</c:v>
                </c:pt>
                <c:pt idx="148257">
                  <c:v>3.3454984430000002E-9</c:v>
                </c:pt>
                <c:pt idx="148258">
                  <c:v>2.818149541E-9</c:v>
                </c:pt>
                <c:pt idx="148259">
                  <c:v>5.1361366479999999E-9</c:v>
                </c:pt>
                <c:pt idx="148260">
                  <c:v>1.207406882E-8</c:v>
                </c:pt>
                <c:pt idx="148261">
                  <c:v>3.235922733E-7</c:v>
                </c:pt>
                <c:pt idx="148262">
                  <c:v>4.7938094089999999E-9</c:v>
                </c:pt>
                <c:pt idx="148263">
                  <c:v>7.5614615870000003E-9</c:v>
                </c:pt>
                <c:pt idx="148264">
                  <c:v>5.7851317259999997E-9</c:v>
                </c:pt>
                <c:pt idx="148265">
                  <c:v>4.8538097159999996E-9</c:v>
                </c:pt>
                <c:pt idx="148266">
                  <c:v>3.9897904379999997E-9</c:v>
                </c:pt>
                <c:pt idx="148267">
                  <c:v>7.8173038459999993E-9</c:v>
                </c:pt>
                <c:pt idx="148268">
                  <c:v>1.156181234E-8</c:v>
                </c:pt>
                <c:pt idx="148269">
                  <c:v>7.5943570379999994E-8</c:v>
                </c:pt>
                <c:pt idx="148270">
                  <c:v>1.9329096159999999E-8</c:v>
                </c:pt>
                <c:pt idx="148271">
                  <c:v>8.3346237200000003E-9</c:v>
                </c:pt>
                <c:pt idx="148272">
                  <c:v>2.2326857400000001E-9</c:v>
                </c:pt>
                <c:pt idx="148273">
                  <c:v>2.165803971E-8</c:v>
                </c:pt>
                <c:pt idx="148274">
                  <c:v>7.0359288810000002E-9</c:v>
                </c:pt>
                <c:pt idx="148275">
                  <c:v>5.2226533079999997E-9</c:v>
                </c:pt>
                <c:pt idx="148276">
                  <c:v>4.4765542399999998E-10</c:v>
                </c:pt>
                <c:pt idx="148277">
                  <c:v>8.4516950559999996E-10</c:v>
                </c:pt>
                <c:pt idx="148278">
                  <c:v>7.8970926500000001E-9</c:v>
                </c:pt>
                <c:pt idx="148279">
                  <c:v>3.3573160190000001E-9</c:v>
                </c:pt>
                <c:pt idx="148280">
                  <c:v>5.665357575E-9</c:v>
                </c:pt>
                <c:pt idx="148281">
                  <c:v>4.583988627E-8</c:v>
                </c:pt>
                <c:pt idx="148282">
                  <c:v>1.4659669319999999E-9</c:v>
                </c:pt>
                <c:pt idx="148283">
                  <c:v>1.9990472370000001E-9</c:v>
                </c:pt>
                <c:pt idx="148284">
                  <c:v>8.542413211E-10</c:v>
                </c:pt>
                <c:pt idx="148285">
                  <c:v>4.9389388089999996E-10</c:v>
                </c:pt>
                <c:pt idx="148286">
                  <c:v>2.3567693869999998E-10</c:v>
                </c:pt>
                <c:pt idx="148287">
                  <c:v>1.713834188E-10</c:v>
                </c:pt>
                <c:pt idx="148288">
                  <c:v>6.6076585339999997E-10</c:v>
                </c:pt>
                <c:pt idx="148289">
                  <c:v>4.8378185809999998E-9</c:v>
                </c:pt>
                <c:pt idx="148290">
                  <c:v>2.0154271520000002E-9</c:v>
                </c:pt>
                <c:pt idx="148291">
                  <c:v>3.7152730100000001E-9</c:v>
                </c:pt>
                <c:pt idx="148292">
                  <c:v>4.9469168820000002E-9</c:v>
                </c:pt>
                <c:pt idx="148293">
                  <c:v>2.1824063299999999E-8</c:v>
                </c:pt>
                <c:pt idx="148294">
                  <c:v>9.2773608459999994E-11</c:v>
                </c:pt>
                <c:pt idx="148295">
                  <c:v>1.4129321669999999E-9</c:v>
                </c:pt>
                <c:pt idx="148296">
                  <c:v>3.319953163E-10</c:v>
                </c:pt>
                <c:pt idx="148297">
                  <c:v>2.1316351269999999E-9</c:v>
                </c:pt>
                <c:pt idx="148298">
                  <c:v>8.0707898890000004E-10</c:v>
                </c:pt>
                <c:pt idx="148299">
                  <c:v>1.6394343929999999E-9</c:v>
                </c:pt>
                <c:pt idx="148300">
                  <c:v>3.2062175889999998E-10</c:v>
                </c:pt>
                <c:pt idx="148301">
                  <c:v>3.1193249430000001E-9</c:v>
                </c:pt>
                <c:pt idx="148302">
                  <c:v>6.4910627770000003E-10</c:v>
                </c:pt>
                <c:pt idx="148303">
                  <c:v>7.6466250579999999E-10</c:v>
                </c:pt>
                <c:pt idx="148304">
                  <c:v>7.3124010880000001E-11</c:v>
                </c:pt>
                <c:pt idx="148305">
                  <c:v>3.108487229E-9</c:v>
                </c:pt>
                <c:pt idx="148306">
                  <c:v>8.5276212650000003E-10</c:v>
                </c:pt>
                <c:pt idx="148307">
                  <c:v>2.4615155589999998E-10</c:v>
                </c:pt>
                <c:pt idx="148308">
                  <c:v>2.7562888210000001E-10</c:v>
                </c:pt>
                <c:pt idx="148309">
                  <c:v>2.329180725E-8</c:v>
                </c:pt>
                <c:pt idx="148310">
                  <c:v>5.710003917E-9</c:v>
                </c:pt>
                <c:pt idx="148311">
                  <c:v>9.562097348E-9</c:v>
                </c:pt>
                <c:pt idx="148312">
                  <c:v>6.272319896E-8</c:v>
                </c:pt>
                <c:pt idx="148313">
                  <c:v>1.259898906E-7</c:v>
                </c:pt>
                <c:pt idx="148314">
                  <c:v>8.1806765580000004E-9</c:v>
                </c:pt>
                <c:pt idx="148315">
                  <c:v>2.3110846379999999E-9</c:v>
                </c:pt>
                <c:pt idx="148316">
                  <c:v>2.1446145820000001E-9</c:v>
                </c:pt>
                <c:pt idx="148317">
                  <c:v>1.12009505E-8</c:v>
                </c:pt>
                <c:pt idx="148318">
                  <c:v>1.586804363E-9</c:v>
                </c:pt>
                <c:pt idx="148319">
                  <c:v>1.8781006050000001E-9</c:v>
                </c:pt>
                <c:pt idx="148320">
                  <c:v>1.204749177E-8</c:v>
                </c:pt>
                <c:pt idx="148321">
                  <c:v>5.0672946459999998E-8</c:v>
                </c:pt>
                <c:pt idx="148322">
                  <c:v>4.1063536329999999E-9</c:v>
                </c:pt>
                <c:pt idx="148323">
                  <c:v>3.7447573359999998E-9</c:v>
                </c:pt>
                <c:pt idx="148324">
                  <c:v>7.6075218779999992E-9</c:v>
                </c:pt>
                <c:pt idx="148325">
                  <c:v>1.5508980919999999E-9</c:v>
                </c:pt>
                <c:pt idx="148326">
                  <c:v>6.1298815859999996E-10</c:v>
                </c:pt>
                <c:pt idx="148327">
                  <c:v>1.029009346E-9</c:v>
                </c:pt>
                <c:pt idx="148328">
                  <c:v>9.7768993030000007E-10</c:v>
                </c:pt>
                <c:pt idx="148329">
                  <c:v>5.7258268430000003E-10</c:v>
                </c:pt>
                <c:pt idx="148330">
                  <c:v>7.1159677500000001E-10</c:v>
                </c:pt>
                <c:pt idx="148331">
                  <c:v>1.426318177E-10</c:v>
                </c:pt>
                <c:pt idx="148332">
                  <c:v>1.5039517239999999E-8</c:v>
                </c:pt>
                <c:pt idx="148333">
                  <c:v>2.0887727090000001E-8</c:v>
                </c:pt>
                <c:pt idx="148334">
                  <c:v>7.4822598900000007E-9</c:v>
                </c:pt>
                <c:pt idx="148335">
                  <c:v>3.8187730599999996E-9</c:v>
                </c:pt>
                <c:pt idx="148336">
                  <c:v>8.6035991099999997E-11</c:v>
                </c:pt>
                <c:pt idx="148337">
                  <c:v>1.1846604919999999E-9</c:v>
                </c:pt>
                <c:pt idx="148338">
                  <c:v>3.5698595729999999E-9</c:v>
                </c:pt>
                <c:pt idx="148339">
                  <c:v>8.9493915959999995E-10</c:v>
                </c:pt>
                <c:pt idx="148340">
                  <c:v>3.3575405170000002E-9</c:v>
                </c:pt>
                <c:pt idx="148341">
                  <c:v>5.8556957629999997E-9</c:v>
                </c:pt>
                <c:pt idx="148342">
                  <c:v>4.3728512849999997E-9</c:v>
                </c:pt>
                <c:pt idx="148343">
                  <c:v>2.1107800239999999E-9</c:v>
                </c:pt>
                <c:pt idx="148344">
                  <c:v>2.4132005750000001E-9</c:v>
                </c:pt>
                <c:pt idx="148345">
                  <c:v>2.2317831060000001E-9</c:v>
                </c:pt>
                <c:pt idx="148346">
                  <c:v>1.156241123E-10</c:v>
                </c:pt>
                <c:pt idx="148347">
                  <c:v>3.3093832759999997E-10</c:v>
                </c:pt>
                <c:pt idx="148348">
                  <c:v>1.533941651E-9</c:v>
                </c:pt>
                <c:pt idx="148349">
                  <c:v>1.626625781E-10</c:v>
                </c:pt>
                <c:pt idx="148350">
                  <c:v>2.6221569530000001E-10</c:v>
                </c:pt>
                <c:pt idx="148351">
                  <c:v>9.8532300859999995E-10</c:v>
                </c:pt>
                <c:pt idx="148352">
                  <c:v>7.1843806910000003E-10</c:v>
                </c:pt>
                <c:pt idx="148353">
                  <c:v>1.0869197749999999E-9</c:v>
                </c:pt>
                <c:pt idx="148354">
                  <c:v>2.8639739409999999E-9</c:v>
                </c:pt>
                <c:pt idx="148355">
                  <c:v>5.6534770749999997E-9</c:v>
                </c:pt>
                <c:pt idx="148356">
                  <c:v>2.2205909620000001E-9</c:v>
                </c:pt>
                <c:pt idx="148357">
                  <c:v>1.1947015139999999E-9</c:v>
                </c:pt>
                <c:pt idx="148358">
                  <c:v>3.6556688030000001E-9</c:v>
                </c:pt>
                <c:pt idx="148359">
                  <c:v>3.9811971299999997E-9</c:v>
                </c:pt>
                <c:pt idx="148360">
                  <c:v>6.9434898410000003E-11</c:v>
                </c:pt>
                <c:pt idx="148361">
                  <c:v>9.3096350200000003E-10</c:v>
                </c:pt>
                <c:pt idx="148362">
                  <c:v>3.9800121440000004E-9</c:v>
                </c:pt>
                <c:pt idx="148363">
                  <c:v>2.5649368889999999E-9</c:v>
                </c:pt>
                <c:pt idx="148364">
                  <c:v>2.363530873E-10</c:v>
                </c:pt>
                <c:pt idx="148365">
                  <c:v>1.821461657E-9</c:v>
                </c:pt>
                <c:pt idx="148366">
                  <c:v>2.1985509930000001E-9</c:v>
                </c:pt>
                <c:pt idx="148367">
                  <c:v>1.5010974639999999E-10</c:v>
                </c:pt>
                <c:pt idx="148368">
                  <c:v>3.9375352649999999E-9</c:v>
                </c:pt>
                <c:pt idx="148369">
                  <c:v>3.8013026859999999E-10</c:v>
                </c:pt>
                <c:pt idx="148370">
                  <c:v>5.4299324740000001E-10</c:v>
                </c:pt>
                <c:pt idx="148371">
                  <c:v>6.2073231670000005E-10</c:v>
                </c:pt>
                <c:pt idx="148372">
                  <c:v>1.035323882E-8</c:v>
                </c:pt>
                <c:pt idx="148373">
                  <c:v>1.6316223510000001E-9</c:v>
                </c:pt>
                <c:pt idx="148374">
                  <c:v>5.1379972039999995E-10</c:v>
                </c:pt>
                <c:pt idx="148375">
                  <c:v>1.9165446719999999E-9</c:v>
                </c:pt>
                <c:pt idx="148376">
                  <c:v>5.5230146109999997E-9</c:v>
                </c:pt>
                <c:pt idx="148377">
                  <c:v>2.4456768629999999E-9</c:v>
                </c:pt>
                <c:pt idx="148378">
                  <c:v>1.759569148E-9</c:v>
                </c:pt>
                <c:pt idx="148379">
                  <c:v>4.0365522399999997E-9</c:v>
                </c:pt>
                <c:pt idx="148380">
                  <c:v>4.0768323359999998E-9</c:v>
                </c:pt>
                <c:pt idx="148381">
                  <c:v>5.723856526E-9</c:v>
                </c:pt>
                <c:pt idx="148382">
                  <c:v>4.2673011519999998E-9</c:v>
                </c:pt>
                <c:pt idx="148383">
                  <c:v>2.2191625340000001E-9</c:v>
                </c:pt>
                <c:pt idx="148384">
                  <c:v>7.432212761E-9</c:v>
                </c:pt>
                <c:pt idx="148385">
                  <c:v>8.3264309520000004E-10</c:v>
                </c:pt>
                <c:pt idx="148386">
                  <c:v>4.8242139519999997E-9</c:v>
                </c:pt>
                <c:pt idx="148387">
                  <c:v>3.1155485420000001E-9</c:v>
                </c:pt>
                <c:pt idx="148388">
                  <c:v>7.7951696620000001E-9</c:v>
                </c:pt>
                <c:pt idx="148389">
                  <c:v>4.5747698530000002E-10</c:v>
                </c:pt>
                <c:pt idx="148390">
                  <c:v>3.9628194730000001E-9</c:v>
                </c:pt>
                <c:pt idx="148391">
                  <c:v>3.048512559E-10</c:v>
                </c:pt>
                <c:pt idx="148392">
                  <c:v>8.0705081620000003E-8</c:v>
                </c:pt>
                <c:pt idx="148393">
                  <c:v>2.4018261339999999E-8</c:v>
                </c:pt>
                <c:pt idx="148394">
                  <c:v>1.33707223E-8</c:v>
                </c:pt>
                <c:pt idx="148395">
                  <c:v>1.3170111979999999E-8</c:v>
                </c:pt>
                <c:pt idx="148396">
                  <c:v>1.730333888E-8</c:v>
                </c:pt>
                <c:pt idx="148397">
                  <c:v>3.3028368079999999E-9</c:v>
                </c:pt>
                <c:pt idx="148398">
                  <c:v>7.9364475030000003E-10</c:v>
                </c:pt>
                <c:pt idx="148399">
                  <c:v>4.719520888E-10</c:v>
                </c:pt>
                <c:pt idx="148400">
                  <c:v>1.8931811480000001E-10</c:v>
                </c:pt>
                <c:pt idx="148401">
                  <c:v>4.662223108E-10</c:v>
                </c:pt>
                <c:pt idx="148402">
                  <c:v>5.8685935450000003E-10</c:v>
                </c:pt>
                <c:pt idx="148403">
                  <c:v>6.6512650330000002E-10</c:v>
                </c:pt>
                <c:pt idx="148404">
                  <c:v>1.4026367549999999E-9</c:v>
                </c:pt>
                <c:pt idx="148405">
                  <c:v>1.256249161E-9</c:v>
                </c:pt>
                <c:pt idx="148406">
                  <c:v>4.9274786609999996E-10</c:v>
                </c:pt>
                <c:pt idx="148407">
                  <c:v>1.700443278E-9</c:v>
                </c:pt>
                <c:pt idx="148408">
                  <c:v>5.5165410820000004E-10</c:v>
                </c:pt>
                <c:pt idx="148409">
                  <c:v>8.4856896730000003E-10</c:v>
                </c:pt>
                <c:pt idx="148410">
                  <c:v>1.0132953840000001E-9</c:v>
                </c:pt>
                <c:pt idx="148411">
                  <c:v>1.024148003E-9</c:v>
                </c:pt>
                <c:pt idx="148412">
                  <c:v>7.825777886E-9</c:v>
                </c:pt>
                <c:pt idx="148413">
                  <c:v>1.8071466900000001E-9</c:v>
                </c:pt>
                <c:pt idx="148414">
                  <c:v>1.693757536E-9</c:v>
                </c:pt>
                <c:pt idx="148415">
                  <c:v>3.8802093480000001E-9</c:v>
                </c:pt>
                <c:pt idx="148416">
                  <c:v>6.1216507609999997E-9</c:v>
                </c:pt>
                <c:pt idx="148417">
                  <c:v>1.1443629360000001E-9</c:v>
                </c:pt>
                <c:pt idx="148418">
                  <c:v>3.905517086E-10</c:v>
                </c:pt>
                <c:pt idx="148419">
                  <c:v>2.8105065539999999E-10</c:v>
                </c:pt>
                <c:pt idx="148420">
                  <c:v>1.050107033E-9</c:v>
                </c:pt>
                <c:pt idx="148421">
                  <c:v>7.8485960300000003E-11</c:v>
                </c:pt>
                <c:pt idx="148422">
                  <c:v>2.5295383080000002E-10</c:v>
                </c:pt>
                <c:pt idx="148423">
                  <c:v>1.1592387600000001E-9</c:v>
                </c:pt>
                <c:pt idx="148424">
                  <c:v>3.8992170370000003E-8</c:v>
                </c:pt>
                <c:pt idx="148425">
                  <c:v>7.037804525E-9</c:v>
                </c:pt>
                <c:pt idx="148426">
                  <c:v>1.6471361410000001E-9</c:v>
                </c:pt>
                <c:pt idx="148427">
                  <c:v>3.7417463829999999E-9</c:v>
                </c:pt>
                <c:pt idx="148428">
                  <c:v>1.02561642E-8</c:v>
                </c:pt>
                <c:pt idx="148429">
                  <c:v>1.2331752119999999E-9</c:v>
                </c:pt>
                <c:pt idx="148430">
                  <c:v>9.7008498610000008E-10</c:v>
                </c:pt>
                <c:pt idx="148431">
                  <c:v>2.359638218E-9</c:v>
                </c:pt>
                <c:pt idx="148432">
                  <c:v>2.331248225E-8</c:v>
                </c:pt>
                <c:pt idx="148433">
                  <c:v>5.5159875509999999E-9</c:v>
                </c:pt>
                <c:pt idx="148434">
                  <c:v>5.6178482939999998E-9</c:v>
                </c:pt>
                <c:pt idx="148435">
                  <c:v>1.986604091E-8</c:v>
                </c:pt>
                <c:pt idx="148436">
                  <c:v>1.767790632E-7</c:v>
                </c:pt>
                <c:pt idx="148437">
                  <c:v>1.424851176E-8</c:v>
                </c:pt>
                <c:pt idx="148438">
                  <c:v>2.1266726810000002E-9</c:v>
                </c:pt>
                <c:pt idx="148439">
                  <c:v>8.582042285E-10</c:v>
                </c:pt>
                <c:pt idx="148440">
                  <c:v>5.6759650770000002E-9</c:v>
                </c:pt>
                <c:pt idx="148441">
                  <c:v>2.6095573270000001E-9</c:v>
                </c:pt>
                <c:pt idx="148442">
                  <c:v>1.313486017E-9</c:v>
                </c:pt>
                <c:pt idx="148443">
                  <c:v>1.331094773E-10</c:v>
                </c:pt>
                <c:pt idx="148444">
                  <c:v>5.1352621689999999E-8</c:v>
                </c:pt>
                <c:pt idx="148445">
                  <c:v>1.148570235E-9</c:v>
                </c:pt>
                <c:pt idx="148446">
                  <c:v>9.864712021E-10</c:v>
                </c:pt>
                <c:pt idx="148447">
                  <c:v>1.552075369E-9</c:v>
                </c:pt>
                <c:pt idx="148448">
                  <c:v>1.437808136E-9</c:v>
                </c:pt>
                <c:pt idx="148449">
                  <c:v>2.5605209290000001E-10</c:v>
                </c:pt>
                <c:pt idx="148450">
                  <c:v>1.6571396969999999E-10</c:v>
                </c:pt>
                <c:pt idx="148451">
                  <c:v>1.00642394E-10</c:v>
                </c:pt>
                <c:pt idx="148452">
                  <c:v>3.997149451E-10</c:v>
                </c:pt>
                <c:pt idx="148453">
                  <c:v>1.1784280479999999E-10</c:v>
                </c:pt>
                <c:pt idx="148454">
                  <c:v>3.8025107769999998E-11</c:v>
                </c:pt>
                <c:pt idx="148455">
                  <c:v>7.9601202479999995E-11</c:v>
                </c:pt>
                <c:pt idx="148456">
                  <c:v>5.8896333659999998E-9</c:v>
                </c:pt>
                <c:pt idx="148457">
                  <c:v>1.120506297E-10</c:v>
                </c:pt>
                <c:pt idx="148458">
                  <c:v>5.3353854989999998E-11</c:v>
                </c:pt>
                <c:pt idx="148459">
                  <c:v>5.5045129829999999E-11</c:v>
                </c:pt>
                <c:pt idx="148460">
                  <c:v>4.9198963059999999E-10</c:v>
                </c:pt>
                <c:pt idx="148461">
                  <c:v>7.2201999049999996E-11</c:v>
                </c:pt>
                <c:pt idx="148462">
                  <c:v>6.4816234079999997E-11</c:v>
                </c:pt>
                <c:pt idx="148463">
                  <c:v>7.7966814720000002E-11</c:v>
                </c:pt>
                <c:pt idx="148464">
                  <c:v>1.8235425779999999E-9</c:v>
                </c:pt>
                <c:pt idx="148465">
                  <c:v>6.2251136740000004E-11</c:v>
                </c:pt>
                <c:pt idx="148466">
                  <c:v>5.6917100369999999E-10</c:v>
                </c:pt>
                <c:pt idx="148467">
                  <c:v>9.604125823E-10</c:v>
                </c:pt>
                <c:pt idx="148468">
                  <c:v>1.9776512260000001E-8</c:v>
                </c:pt>
                <c:pt idx="148469">
                  <c:v>6.5997202989999996E-10</c:v>
                </c:pt>
                <c:pt idx="148470">
                  <c:v>5.4092976959999998E-10</c:v>
                </c:pt>
                <c:pt idx="148471">
                  <c:v>8.1451034040000002E-10</c:v>
                </c:pt>
                <c:pt idx="148472">
                  <c:v>9.0376218339999999E-9</c:v>
                </c:pt>
                <c:pt idx="148473">
                  <c:v>6.2127648240000001E-10</c:v>
                </c:pt>
                <c:pt idx="148474">
                  <c:v>1.1662262019999999E-9</c:v>
                </c:pt>
                <c:pt idx="148475">
                  <c:v>1.879730038E-9</c:v>
                </c:pt>
                <c:pt idx="148476">
                  <c:v>4.5207906900000002E-8</c:v>
                </c:pt>
                <c:pt idx="148477">
                  <c:v>2.400207603E-9</c:v>
                </c:pt>
                <c:pt idx="148478">
                  <c:v>9.8538644539999997E-10</c:v>
                </c:pt>
                <c:pt idx="148479">
                  <c:v>7.5110601700000003E-10</c:v>
                </c:pt>
                <c:pt idx="148480">
                  <c:v>3.1525755020000002E-8</c:v>
                </c:pt>
                <c:pt idx="148481">
                  <c:v>8.1068711839999996E-10</c:v>
                </c:pt>
                <c:pt idx="148482">
                  <c:v>1.2385600719999999E-9</c:v>
                </c:pt>
                <c:pt idx="148483">
                  <c:v>7.0040306110000004E-10</c:v>
                </c:pt>
                <c:pt idx="148484">
                  <c:v>1.8163638840000001E-7</c:v>
                </c:pt>
                <c:pt idx="148485">
                  <c:v>2.3343647389999999E-11</c:v>
                </c:pt>
                <c:pt idx="148486">
                  <c:v>1.6693764630000001E-9</c:v>
                </c:pt>
                <c:pt idx="148487">
                  <c:v>2.9206556650000002E-9</c:v>
                </c:pt>
                <c:pt idx="148488">
                  <c:v>1.8839100249999999E-7</c:v>
                </c:pt>
                <c:pt idx="148489">
                  <c:v>1.295952906E-9</c:v>
                </c:pt>
                <c:pt idx="148490">
                  <c:v>4.8454811919999997E-10</c:v>
                </c:pt>
                <c:pt idx="148491">
                  <c:v>4.0258719110000003E-10</c:v>
                </c:pt>
                <c:pt idx="148492">
                  <c:v>5.8669825360000003E-9</c:v>
                </c:pt>
                <c:pt idx="148493">
                  <c:v>2.7370901109999999E-10</c:v>
                </c:pt>
                <c:pt idx="148494">
                  <c:v>1.502799104E-10</c:v>
                </c:pt>
                <c:pt idx="148495">
                  <c:v>8.9692118090000001E-11</c:v>
                </c:pt>
                <c:pt idx="148496">
                  <c:v>5.1817337249999996E-10</c:v>
                </c:pt>
                <c:pt idx="148497">
                  <c:v>3.1345240560000001E-11</c:v>
                </c:pt>
                <c:pt idx="148498">
                  <c:v>1.075856374E-11</c:v>
                </c:pt>
                <c:pt idx="148499">
                  <c:v>2.1040773599999998E-12</c:v>
                </c:pt>
                <c:pt idx="148500">
                  <c:v>1.0493946560000001E-14</c:v>
                </c:pt>
                <c:pt idx="148501">
                  <c:v>1.480660167E-12</c:v>
                </c:pt>
                <c:pt idx="148502">
                  <c:v>4.0523176149999996E-12</c:v>
                </c:pt>
                <c:pt idx="148503">
                  <c:v>6.1615092849999997E-12</c:v>
                </c:pt>
                <c:pt idx="148504">
                  <c:v>3.9457671390000002E-10</c:v>
                </c:pt>
                <c:pt idx="148505">
                  <c:v>1.096077683E-11</c:v>
                </c:pt>
                <c:pt idx="148506">
                  <c:v>6.402019765E-12</c:v>
                </c:pt>
                <c:pt idx="148507">
                  <c:v>2.7458076469999999E-12</c:v>
                </c:pt>
                <c:pt idx="148508">
                  <c:v>1.7091517039999999E-10</c:v>
                </c:pt>
                <c:pt idx="148509">
                  <c:v>1.476722516E-11</c:v>
                </c:pt>
                <c:pt idx="148510">
                  <c:v>3.0038812279999997E-11</c:v>
                </c:pt>
                <c:pt idx="148511">
                  <c:v>4.0774999210000002E-11</c:v>
                </c:pt>
                <c:pt idx="148512">
                  <c:v>8.951579642E-10</c:v>
                </c:pt>
                <c:pt idx="148513">
                  <c:v>1.6773696669999999E-10</c:v>
                </c:pt>
                <c:pt idx="148514">
                  <c:v>2.4923208059999999E-10</c:v>
                </c:pt>
                <c:pt idx="148515">
                  <c:v>3.2433940689999998E-10</c:v>
                </c:pt>
                <c:pt idx="148516">
                  <c:v>7.9438294169999993E-9</c:v>
                </c:pt>
                <c:pt idx="148517">
                  <c:v>8.2694685439999997E-10</c:v>
                </c:pt>
                <c:pt idx="148518">
                  <c:v>4.9388030349999995E-10</c:v>
                </c:pt>
                <c:pt idx="148519">
                  <c:v>3.8810720150000002E-10</c:v>
                </c:pt>
                <c:pt idx="148520">
                  <c:v>5.7217522830000003E-9</c:v>
                </c:pt>
                <c:pt idx="148521">
                  <c:v>1.741981332E-9</c:v>
                </c:pt>
                <c:pt idx="148522">
                  <c:v>1.023612153E-9</c:v>
                </c:pt>
                <c:pt idx="148523">
                  <c:v>7.5333507830000002E-10</c:v>
                </c:pt>
                <c:pt idx="148524">
                  <c:v>2.5858387349999999E-8</c:v>
                </c:pt>
                <c:pt idx="148525">
                  <c:v>4.7686459159999999E-9</c:v>
                </c:pt>
                <c:pt idx="148526">
                  <c:v>2.147070928E-9</c:v>
                </c:pt>
                <c:pt idx="148527">
                  <c:v>3.348714207E-9</c:v>
                </c:pt>
                <c:pt idx="148528">
                  <c:v>5.2964341940000002E-7</c:v>
                </c:pt>
                <c:pt idx="148529">
                  <c:v>3.422474207E-9</c:v>
                </c:pt>
                <c:pt idx="148530">
                  <c:v>4.5285983169999998E-9</c:v>
                </c:pt>
                <c:pt idx="148531">
                  <c:v>2.4179637300000001E-9</c:v>
                </c:pt>
                <c:pt idx="148532">
                  <c:v>5.5078334019999997E-9</c:v>
                </c:pt>
                <c:pt idx="148533">
                  <c:v>1.7755539260000001E-9</c:v>
                </c:pt>
                <c:pt idx="148534">
                  <c:v>2.0883396619999999E-9</c:v>
                </c:pt>
                <c:pt idx="148535">
                  <c:v>2.149221346E-9</c:v>
                </c:pt>
                <c:pt idx="148536">
                  <c:v>3.463017558E-8</c:v>
                </c:pt>
                <c:pt idx="148537">
                  <c:v>2.8933856749999999E-9</c:v>
                </c:pt>
                <c:pt idx="148538">
                  <c:v>9.7465773270000008E-10</c:v>
                </c:pt>
                <c:pt idx="148539">
                  <c:v>5.9436390990000001E-11</c:v>
                </c:pt>
                <c:pt idx="148540">
                  <c:v>5.9578591749999997E-9</c:v>
                </c:pt>
                <c:pt idx="148541">
                  <c:v>5.3935939250000002E-10</c:v>
                </c:pt>
                <c:pt idx="148542">
                  <c:v>4.3545153339999999E-10</c:v>
                </c:pt>
                <c:pt idx="148543">
                  <c:v>7.6039566229999997E-11</c:v>
                </c:pt>
                <c:pt idx="148544">
                  <c:v>2.5337211299999999E-11</c:v>
                </c:pt>
                <c:pt idx="148545">
                  <c:v>3.2971589100000001E-10</c:v>
                </c:pt>
                <c:pt idx="148546">
                  <c:v>2.0351027360000001E-10</c:v>
                </c:pt>
                <c:pt idx="148547">
                  <c:v>1.9885773679999999E-11</c:v>
                </c:pt>
                <c:pt idx="148548">
                  <c:v>3.573648294E-10</c:v>
                </c:pt>
                <c:pt idx="148549">
                  <c:v>1.023395013E-10</c:v>
                </c:pt>
                <c:pt idx="148550">
                  <c:v>1.07085169E-10</c:v>
                </c:pt>
                <c:pt idx="148551">
                  <c:v>1.05830468E-10</c:v>
                </c:pt>
                <c:pt idx="148552">
                  <c:v>1.212350682E-10</c:v>
                </c:pt>
                <c:pt idx="148553">
                  <c:v>1.4501288219999999E-10</c:v>
                </c:pt>
                <c:pt idx="148554">
                  <c:v>1.9527391400000001E-10</c:v>
                </c:pt>
                <c:pt idx="148555">
                  <c:v>2.727162597E-10</c:v>
                </c:pt>
                <c:pt idx="148556">
                  <c:v>1.9052992889999998E-9</c:v>
                </c:pt>
                <c:pt idx="148557">
                  <c:v>8.5837204569999995E-10</c:v>
                </c:pt>
                <c:pt idx="148558">
                  <c:v>2.3362584159999998E-10</c:v>
                </c:pt>
                <c:pt idx="148559">
                  <c:v>7.4303569049999995E-10</c:v>
                </c:pt>
                <c:pt idx="148560">
                  <c:v>9.7800811710000006E-9</c:v>
                </c:pt>
                <c:pt idx="148561">
                  <c:v>1.5250041059999999E-9</c:v>
                </c:pt>
                <c:pt idx="148562">
                  <c:v>1.2177229260000001E-9</c:v>
                </c:pt>
                <c:pt idx="148563">
                  <c:v>5.8576218969999998E-10</c:v>
                </c:pt>
                <c:pt idx="148564">
                  <c:v>2.376656095E-9</c:v>
                </c:pt>
                <c:pt idx="148565">
                  <c:v>3.4553140470000002E-9</c:v>
                </c:pt>
                <c:pt idx="148566">
                  <c:v>9.3903802450000002E-10</c:v>
                </c:pt>
                <c:pt idx="148567">
                  <c:v>8.7483943219999999E-9</c:v>
                </c:pt>
                <c:pt idx="148568">
                  <c:v>1.560104799E-7</c:v>
                </c:pt>
                <c:pt idx="148569">
                  <c:v>1.293547798E-8</c:v>
                </c:pt>
                <c:pt idx="148570">
                  <c:v>1.5028393890000001E-8</c:v>
                </c:pt>
                <c:pt idx="148571">
                  <c:v>9.4260848020000004E-9</c:v>
                </c:pt>
                <c:pt idx="148572">
                  <c:v>3.3096716380000001E-8</c:v>
                </c:pt>
                <c:pt idx="148573">
                  <c:v>6.0995199969999996E-9</c:v>
                </c:pt>
                <c:pt idx="148574">
                  <c:v>3.436810087E-9</c:v>
                </c:pt>
                <c:pt idx="148575">
                  <c:v>2.6406025800000001E-9</c:v>
                </c:pt>
                <c:pt idx="148576">
                  <c:v>8.1159976980000006E-8</c:v>
                </c:pt>
                <c:pt idx="148577">
                  <c:v>1.3844746010000001E-8</c:v>
                </c:pt>
                <c:pt idx="148578">
                  <c:v>7.317042646E-9</c:v>
                </c:pt>
                <c:pt idx="148579">
                  <c:v>4.1296923470000002E-8</c:v>
                </c:pt>
                <c:pt idx="148580">
                  <c:v>1.71333572E-7</c:v>
                </c:pt>
                <c:pt idx="148581">
                  <c:v>7.6962378669999997E-9</c:v>
                </c:pt>
                <c:pt idx="148582">
                  <c:v>2.302038054E-9</c:v>
                </c:pt>
                <c:pt idx="148583">
                  <c:v>5.2150594549999999E-10</c:v>
                </c:pt>
                <c:pt idx="148584">
                  <c:v>6.1457880930000001E-9</c:v>
                </c:pt>
                <c:pt idx="148585">
                  <c:v>1.224632919E-9</c:v>
                </c:pt>
                <c:pt idx="148586">
                  <c:v>1.51705562E-10</c:v>
                </c:pt>
                <c:pt idx="148587">
                  <c:v>2.3064517050000001E-9</c:v>
                </c:pt>
                <c:pt idx="148588">
                  <c:v>1.450508604E-8</c:v>
                </c:pt>
                <c:pt idx="148589">
                  <c:v>1.129431556E-9</c:v>
                </c:pt>
                <c:pt idx="148590">
                  <c:v>1.8439058999999999E-10</c:v>
                </c:pt>
                <c:pt idx="148591">
                  <c:v>3.90301675E-10</c:v>
                </c:pt>
                <c:pt idx="148592">
                  <c:v>1.306742942E-10</c:v>
                </c:pt>
                <c:pt idx="148593">
                  <c:v>1.051205736E-10</c:v>
                </c:pt>
                <c:pt idx="148594">
                  <c:v>2.486620685E-10</c:v>
                </c:pt>
                <c:pt idx="148595">
                  <c:v>2.9613165009999998E-10</c:v>
                </c:pt>
                <c:pt idx="148596">
                  <c:v>2.5353710140000002E-10</c:v>
                </c:pt>
                <c:pt idx="148597">
                  <c:v>3.1099585400000001E-10</c:v>
                </c:pt>
                <c:pt idx="148598">
                  <c:v>2.812482654E-10</c:v>
                </c:pt>
                <c:pt idx="148599">
                  <c:v>3.1195336100000001E-10</c:v>
                </c:pt>
                <c:pt idx="148600">
                  <c:v>6.5755000319999997E-10</c:v>
                </c:pt>
                <c:pt idx="148601">
                  <c:v>1.678948416E-10</c:v>
                </c:pt>
                <c:pt idx="148602">
                  <c:v>2.5906414580000002E-10</c:v>
                </c:pt>
                <c:pt idx="148603">
                  <c:v>4.4837237750000002E-10</c:v>
                </c:pt>
                <c:pt idx="148604">
                  <c:v>6.3067145369999997E-10</c:v>
                </c:pt>
                <c:pt idx="148605">
                  <c:v>1.251726085E-10</c:v>
                </c:pt>
                <c:pt idx="148606">
                  <c:v>8.9715122060000001E-10</c:v>
                </c:pt>
                <c:pt idx="148607">
                  <c:v>2.2050898060000001E-10</c:v>
                </c:pt>
                <c:pt idx="148608">
                  <c:v>2.8615521589999999E-9</c:v>
                </c:pt>
                <c:pt idx="148609">
                  <c:v>8.5377764849999998E-10</c:v>
                </c:pt>
                <c:pt idx="148610">
                  <c:v>3.9860314849999996E-9</c:v>
                </c:pt>
                <c:pt idx="148611">
                  <c:v>4.7077317830000003E-9</c:v>
                </c:pt>
                <c:pt idx="148612">
                  <c:v>7.350789817E-9</c:v>
                </c:pt>
                <c:pt idx="148613">
                  <c:v>4.812986081E-9</c:v>
                </c:pt>
                <c:pt idx="148614">
                  <c:v>3.3677854169999998E-9</c:v>
                </c:pt>
                <c:pt idx="148615">
                  <c:v>9.5077020629999994E-11</c:v>
                </c:pt>
                <c:pt idx="148616">
                  <c:v>8.0510745980000007E-9</c:v>
                </c:pt>
                <c:pt idx="148617">
                  <c:v>1.3229303209999999E-8</c:v>
                </c:pt>
                <c:pt idx="148618">
                  <c:v>1.0593660040000001E-8</c:v>
                </c:pt>
                <c:pt idx="148619">
                  <c:v>1.1946333560000001E-7</c:v>
                </c:pt>
                <c:pt idx="148620">
                  <c:v>2.8583050419999998E-7</c:v>
                </c:pt>
                <c:pt idx="148621">
                  <c:v>3.2263546270000002E-8</c:v>
                </c:pt>
                <c:pt idx="148622">
                  <c:v>3.4029193839999998E-8</c:v>
                </c:pt>
                <c:pt idx="148623">
                  <c:v>1.479919712E-8</c:v>
                </c:pt>
                <c:pt idx="148624">
                  <c:v>2.2437015759999998E-9</c:v>
                </c:pt>
                <c:pt idx="148625">
                  <c:v>6.8515348179999999E-9</c:v>
                </c:pt>
                <c:pt idx="148626">
                  <c:v>8.5097818610000005E-9</c:v>
                </c:pt>
                <c:pt idx="148627">
                  <c:v>9.8602346729999999E-10</c:v>
                </c:pt>
                <c:pt idx="148628">
                  <c:v>1.6936917580000001E-9</c:v>
                </c:pt>
                <c:pt idx="148629">
                  <c:v>4.4930554930000002E-9</c:v>
                </c:pt>
                <c:pt idx="148630">
                  <c:v>3.0145219660000002E-9</c:v>
                </c:pt>
                <c:pt idx="148631">
                  <c:v>1.779402319E-11</c:v>
                </c:pt>
                <c:pt idx="148632">
                  <c:v>1.3291671259999999E-9</c:v>
                </c:pt>
                <c:pt idx="148633">
                  <c:v>2.1041190120000002E-9</c:v>
                </c:pt>
                <c:pt idx="148634">
                  <c:v>4.0936457789999998E-10</c:v>
                </c:pt>
                <c:pt idx="148635">
                  <c:v>1.188452708E-9</c:v>
                </c:pt>
                <c:pt idx="148636">
                  <c:v>2.93808567E-10</c:v>
                </c:pt>
                <c:pt idx="148637">
                  <c:v>6.1319341039999996E-10</c:v>
                </c:pt>
                <c:pt idx="148638">
                  <c:v>1.266387566E-10</c:v>
                </c:pt>
                <c:pt idx="148639">
                  <c:v>2.5635361349999999E-9</c:v>
                </c:pt>
                <c:pt idx="148640">
                  <c:v>4.4627350720000001E-10</c:v>
                </c:pt>
                <c:pt idx="148641">
                  <c:v>4.194436624E-10</c:v>
                </c:pt>
                <c:pt idx="148642">
                  <c:v>4.4589618710000002E-10</c:v>
                </c:pt>
                <c:pt idx="148643">
                  <c:v>9.1576492720000003E-10</c:v>
                </c:pt>
                <c:pt idx="148644">
                  <c:v>5.0558918330000001E-10</c:v>
                </c:pt>
                <c:pt idx="148645">
                  <c:v>4.0650491299999998E-10</c:v>
                </c:pt>
                <c:pt idx="148646">
                  <c:v>5.4637384339999996E-10</c:v>
                </c:pt>
                <c:pt idx="148647">
                  <c:v>4.9158433900000003E-10</c:v>
                </c:pt>
                <c:pt idx="148648">
                  <c:v>4.370879179E-10</c:v>
                </c:pt>
                <c:pt idx="148649">
                  <c:v>3.589903402E-10</c:v>
                </c:pt>
                <c:pt idx="148650">
                  <c:v>3.2903826319999999E-10</c:v>
                </c:pt>
                <c:pt idx="148651">
                  <c:v>1.073118807E-9</c:v>
                </c:pt>
                <c:pt idx="148652">
                  <c:v>6.7452388100000002E-10</c:v>
                </c:pt>
                <c:pt idx="148653">
                  <c:v>2.8243425560000001E-10</c:v>
                </c:pt>
                <c:pt idx="148654">
                  <c:v>8.3867947740000003E-11</c:v>
                </c:pt>
                <c:pt idx="148655">
                  <c:v>2.7561669689999998E-9</c:v>
                </c:pt>
                <c:pt idx="148656">
                  <c:v>1.1942628420000001E-9</c:v>
                </c:pt>
                <c:pt idx="148657">
                  <c:v>7.4895640419999998E-11</c:v>
                </c:pt>
                <c:pt idx="148658">
                  <c:v>1.4362972489999999E-9</c:v>
                </c:pt>
                <c:pt idx="148659">
                  <c:v>4.4743905310000003E-8</c:v>
                </c:pt>
                <c:pt idx="148660">
                  <c:v>6.8111286180000006E-8</c:v>
                </c:pt>
                <c:pt idx="148661">
                  <c:v>1.7528930579999999E-8</c:v>
                </c:pt>
                <c:pt idx="148662">
                  <c:v>2.3069552980000001E-8</c:v>
                </c:pt>
                <c:pt idx="148663">
                  <c:v>7.3026987539999996E-8</c:v>
                </c:pt>
                <c:pt idx="148664">
                  <c:v>1.6902268919999999E-8</c:v>
                </c:pt>
                <c:pt idx="148665">
                  <c:v>1.166909639E-9</c:v>
                </c:pt>
                <c:pt idx="148666">
                  <c:v>2.9453446189999998E-9</c:v>
                </c:pt>
                <c:pt idx="148667">
                  <c:v>1.1774369669999999E-8</c:v>
                </c:pt>
                <c:pt idx="148668">
                  <c:v>1.039573404E-8</c:v>
                </c:pt>
                <c:pt idx="148669">
                  <c:v>4.1286499510000003E-9</c:v>
                </c:pt>
                <c:pt idx="148670">
                  <c:v>3.9903983639999997E-9</c:v>
                </c:pt>
                <c:pt idx="148671">
                  <c:v>4.6871976239999999E-8</c:v>
                </c:pt>
                <c:pt idx="148672">
                  <c:v>1.979844294E-8</c:v>
                </c:pt>
                <c:pt idx="148673">
                  <c:v>2.527249679E-9</c:v>
                </c:pt>
                <c:pt idx="148674">
                  <c:v>4.0191162309999998E-9</c:v>
                </c:pt>
                <c:pt idx="148675">
                  <c:v>3.0583702640000002E-9</c:v>
                </c:pt>
                <c:pt idx="148676">
                  <c:v>2.428405907E-9</c:v>
                </c:pt>
                <c:pt idx="148677">
                  <c:v>9.0537028069999999E-10</c:v>
                </c:pt>
                <c:pt idx="148678">
                  <c:v>1.2801777370000001E-9</c:v>
                </c:pt>
                <c:pt idx="148679">
                  <c:v>7.9447281660000003E-9</c:v>
                </c:pt>
                <c:pt idx="148680">
                  <c:v>6.5165212570000004E-9</c:v>
                </c:pt>
                <c:pt idx="148681">
                  <c:v>1.4190869439999999E-9</c:v>
                </c:pt>
                <c:pt idx="148682">
                  <c:v>3.6120101630000001E-9</c:v>
                </c:pt>
                <c:pt idx="148683">
                  <c:v>5.1451654889999997E-9</c:v>
                </c:pt>
                <c:pt idx="148684">
                  <c:v>1.151832164E-9</c:v>
                </c:pt>
                <c:pt idx="148685">
                  <c:v>3.9102688719999998E-10</c:v>
                </c:pt>
                <c:pt idx="148686">
                  <c:v>3.0098810910000001E-10</c:v>
                </c:pt>
                <c:pt idx="148687">
                  <c:v>4.8498581939999998E-10</c:v>
                </c:pt>
                <c:pt idx="148688">
                  <c:v>6.2380476340000001E-11</c:v>
                </c:pt>
                <c:pt idx="148689">
                  <c:v>1.4233250509999999E-10</c:v>
                </c:pt>
                <c:pt idx="148690">
                  <c:v>6.5873801720000005E-10</c:v>
                </c:pt>
                <c:pt idx="148691">
                  <c:v>4.9776661789999996E-9</c:v>
                </c:pt>
                <c:pt idx="148692">
                  <c:v>2.4290905009999998E-9</c:v>
                </c:pt>
                <c:pt idx="148693">
                  <c:v>3.0864009810000001E-10</c:v>
                </c:pt>
                <c:pt idx="148694">
                  <c:v>6.0522353410000003E-11</c:v>
                </c:pt>
                <c:pt idx="148695">
                  <c:v>8.443769413E-10</c:v>
                </c:pt>
                <c:pt idx="148696">
                  <c:v>3.5491601480000001E-10</c:v>
                </c:pt>
                <c:pt idx="148697">
                  <c:v>2.0480309550000001E-10</c:v>
                </c:pt>
                <c:pt idx="148698">
                  <c:v>2.8302311770000002E-10</c:v>
                </c:pt>
                <c:pt idx="148699">
                  <c:v>3.3540888380000002E-10</c:v>
                </c:pt>
                <c:pt idx="148700">
                  <c:v>5.84944453E-11</c:v>
                </c:pt>
                <c:pt idx="148701">
                  <c:v>1.293824097E-9</c:v>
                </c:pt>
                <c:pt idx="148702">
                  <c:v>2.269337065E-9</c:v>
                </c:pt>
                <c:pt idx="148703">
                  <c:v>9.557566094E-9</c:v>
                </c:pt>
                <c:pt idx="148704">
                  <c:v>4.4148715549999997E-9</c:v>
                </c:pt>
                <c:pt idx="148705">
                  <c:v>3.864567691E-10</c:v>
                </c:pt>
                <c:pt idx="148706">
                  <c:v>1.5189556740000001E-10</c:v>
                </c:pt>
                <c:pt idx="148707">
                  <c:v>3.7548053619999997E-9</c:v>
                </c:pt>
                <c:pt idx="148708">
                  <c:v>1.2120980730000001E-9</c:v>
                </c:pt>
                <c:pt idx="148709">
                  <c:v>4.0826436989999999E-10</c:v>
                </c:pt>
                <c:pt idx="148710">
                  <c:v>1.392857535E-9</c:v>
                </c:pt>
                <c:pt idx="148711">
                  <c:v>1.2544276389999999E-7</c:v>
                </c:pt>
                <c:pt idx="148712">
                  <c:v>2.1394602540000001E-8</c:v>
                </c:pt>
                <c:pt idx="148713">
                  <c:v>1.255263549E-8</c:v>
                </c:pt>
                <c:pt idx="148714">
                  <c:v>1.0541734510000001E-8</c:v>
                </c:pt>
                <c:pt idx="148715">
                  <c:v>2.790989128E-8</c:v>
                </c:pt>
                <c:pt idx="148716">
                  <c:v>5.805727917E-10</c:v>
                </c:pt>
                <c:pt idx="148717">
                  <c:v>1.601834882E-9</c:v>
                </c:pt>
                <c:pt idx="148718">
                  <c:v>1.2215251190000001E-9</c:v>
                </c:pt>
                <c:pt idx="148719">
                  <c:v>6.8921963289999997E-9</c:v>
                </c:pt>
                <c:pt idx="148720">
                  <c:v>5.9873536370000003E-10</c:v>
                </c:pt>
                <c:pt idx="148721">
                  <c:v>1.972593622E-9</c:v>
                </c:pt>
                <c:pt idx="148722">
                  <c:v>2.4254529050000002E-9</c:v>
                </c:pt>
                <c:pt idx="148723">
                  <c:v>2.4900983499999999E-8</c:v>
                </c:pt>
                <c:pt idx="148724">
                  <c:v>1.459748349E-9</c:v>
                </c:pt>
                <c:pt idx="148725">
                  <c:v>4.6638635570000002E-11</c:v>
                </c:pt>
                <c:pt idx="148726">
                  <c:v>1.30383298E-10</c:v>
                </c:pt>
                <c:pt idx="148727">
                  <c:v>1.521920679E-9</c:v>
                </c:pt>
                <c:pt idx="148728">
                  <c:v>1.2451214420000001E-10</c:v>
                </c:pt>
                <c:pt idx="148729">
                  <c:v>1.124848729E-10</c:v>
                </c:pt>
                <c:pt idx="148730">
                  <c:v>1.6274078000000001E-10</c:v>
                </c:pt>
                <c:pt idx="148731">
                  <c:v>9.6353925960000004E-10</c:v>
                </c:pt>
                <c:pt idx="148732">
                  <c:v>6.7613402070000003E-11</c:v>
                </c:pt>
                <c:pt idx="148733">
                  <c:v>9.7567848609999993E-10</c:v>
                </c:pt>
                <c:pt idx="148734">
                  <c:v>1.4763387279999999E-9</c:v>
                </c:pt>
                <c:pt idx="148735">
                  <c:v>6.4949296720000003E-9</c:v>
                </c:pt>
                <c:pt idx="148736">
                  <c:v>6.888807351E-10</c:v>
                </c:pt>
                <c:pt idx="148737">
                  <c:v>4.5813937699999998E-10</c:v>
                </c:pt>
                <c:pt idx="148738">
                  <c:v>5.0799084170000003E-10</c:v>
                </c:pt>
                <c:pt idx="148739">
                  <c:v>1.1024540360000001E-9</c:v>
                </c:pt>
                <c:pt idx="148740">
                  <c:v>1.577715374E-10</c:v>
                </c:pt>
                <c:pt idx="148741">
                  <c:v>4.6497317890000002E-10</c:v>
                </c:pt>
                <c:pt idx="148742">
                  <c:v>3.3571321329999999E-10</c:v>
                </c:pt>
                <c:pt idx="148743">
                  <c:v>1.3914384530000001E-9</c:v>
                </c:pt>
                <c:pt idx="148744">
                  <c:v>1.43412841E-10</c:v>
                </c:pt>
                <c:pt idx="148745">
                  <c:v>9.9978051089999997E-11</c:v>
                </c:pt>
                <c:pt idx="148746">
                  <c:v>1.02887824E-10</c:v>
                </c:pt>
                <c:pt idx="148747">
                  <c:v>2.1555350359999999E-10</c:v>
                </c:pt>
                <c:pt idx="148748">
                  <c:v>1.014023526E-10</c:v>
                </c:pt>
                <c:pt idx="148749">
                  <c:v>1.07516446E-10</c:v>
                </c:pt>
                <c:pt idx="148750">
                  <c:v>8.2937745289999994E-11</c:v>
                </c:pt>
                <c:pt idx="148751">
                  <c:v>7.0082757979999997E-9</c:v>
                </c:pt>
                <c:pt idx="148752">
                  <c:v>2.6119338680000001E-10</c:v>
                </c:pt>
                <c:pt idx="148753">
                  <c:v>1.2319106730000001E-9</c:v>
                </c:pt>
                <c:pt idx="148754">
                  <c:v>3.882331798E-9</c:v>
                </c:pt>
                <c:pt idx="148755">
                  <c:v>5.9288111699999999E-8</c:v>
                </c:pt>
                <c:pt idx="148756">
                  <c:v>2.6941671930000001E-9</c:v>
                </c:pt>
                <c:pt idx="148757">
                  <c:v>5.3726419180000004E-10</c:v>
                </c:pt>
                <c:pt idx="148758">
                  <c:v>1.029322692E-9</c:v>
                </c:pt>
                <c:pt idx="148759">
                  <c:v>6.2367368320000001E-9</c:v>
                </c:pt>
                <c:pt idx="148760">
                  <c:v>1.2875180870000001E-9</c:v>
                </c:pt>
                <c:pt idx="148761">
                  <c:v>7.7414219960000002E-10</c:v>
                </c:pt>
                <c:pt idx="148762">
                  <c:v>8.9772323889999996E-10</c:v>
                </c:pt>
                <c:pt idx="148763">
                  <c:v>3.2458865269999999E-9</c:v>
                </c:pt>
                <c:pt idx="148764">
                  <c:v>6.3136602039999995E-10</c:v>
                </c:pt>
                <c:pt idx="148765">
                  <c:v>7.1826547790000005E-10</c:v>
                </c:pt>
                <c:pt idx="148766">
                  <c:v>5.9902351309999995E-10</c:v>
                </c:pt>
                <c:pt idx="148767">
                  <c:v>4.5681001270000003E-9</c:v>
                </c:pt>
                <c:pt idx="148768">
                  <c:v>1.7166653710000001E-10</c:v>
                </c:pt>
                <c:pt idx="148769">
                  <c:v>4.2604060779999998E-10</c:v>
                </c:pt>
                <c:pt idx="148770">
                  <c:v>2.4782706199999998E-10</c:v>
                </c:pt>
                <c:pt idx="148771">
                  <c:v>6.3937396760000003E-9</c:v>
                </c:pt>
                <c:pt idx="148772">
                  <c:v>3.2611068390000001E-11</c:v>
                </c:pt>
                <c:pt idx="148773">
                  <c:v>1.5159865130000001E-10</c:v>
                </c:pt>
                <c:pt idx="148774">
                  <c:v>3.8684104520000003E-11</c:v>
                </c:pt>
                <c:pt idx="148775">
                  <c:v>2.410913231E-10</c:v>
                </c:pt>
                <c:pt idx="148776">
                  <c:v>5.9876954360000005E-11</c:v>
                </c:pt>
                <c:pt idx="148777">
                  <c:v>3.1363663539999999E-11</c:v>
                </c:pt>
                <c:pt idx="148778">
                  <c:v>6.2755485229999995E-11</c:v>
                </c:pt>
                <c:pt idx="148779">
                  <c:v>8.7521763010000003E-10</c:v>
                </c:pt>
                <c:pt idx="148780">
                  <c:v>2.2899249859999999E-10</c:v>
                </c:pt>
                <c:pt idx="148781">
                  <c:v>1.7830717139999999E-10</c:v>
                </c:pt>
                <c:pt idx="148782">
                  <c:v>2.1370987739999999E-10</c:v>
                </c:pt>
                <c:pt idx="148783">
                  <c:v>5.6443197900000003E-9</c:v>
                </c:pt>
                <c:pt idx="148784">
                  <c:v>1.850539411E-10</c:v>
                </c:pt>
                <c:pt idx="148785">
                  <c:v>3.7270746510000001E-10</c:v>
                </c:pt>
                <c:pt idx="148786">
                  <c:v>3.990523831E-10</c:v>
                </c:pt>
                <c:pt idx="148787">
                  <c:v>1.475634328E-9</c:v>
                </c:pt>
                <c:pt idx="148788">
                  <c:v>2.7004717379999998E-10</c:v>
                </c:pt>
                <c:pt idx="148789">
                  <c:v>2.9454139359999998E-10</c:v>
                </c:pt>
                <c:pt idx="148790">
                  <c:v>2.4834888329999999E-10</c:v>
                </c:pt>
                <c:pt idx="148791">
                  <c:v>2.5555418720000002E-9</c:v>
                </c:pt>
                <c:pt idx="148792">
                  <c:v>8.9882645700000003E-11</c:v>
                </c:pt>
                <c:pt idx="148793">
                  <c:v>9.4038177129999996E-11</c:v>
                </c:pt>
                <c:pt idx="148794">
                  <c:v>5.3187144239999997E-11</c:v>
                </c:pt>
                <c:pt idx="148795">
                  <c:v>7.0481718350000001E-9</c:v>
                </c:pt>
                <c:pt idx="148796">
                  <c:v>1.2389935989999999E-11</c:v>
                </c:pt>
                <c:pt idx="148797">
                  <c:v>3.8524647639999999E-15</c:v>
                </c:pt>
                <c:pt idx="148798">
                  <c:v>7.4986117519999998E-12</c:v>
                </c:pt>
                <c:pt idx="148799">
                  <c:v>1.03942693E-10</c:v>
                </c:pt>
                <c:pt idx="148800">
                  <c:v>7.1545791500000005E-11</c:v>
                </c:pt>
                <c:pt idx="148801">
                  <c:v>1.210841628E-10</c:v>
                </c:pt>
                <c:pt idx="148802">
                  <c:v>1.822594865E-10</c:v>
                </c:pt>
                <c:pt idx="148803">
                  <c:v>8.9840810159999997E-9</c:v>
                </c:pt>
                <c:pt idx="148804">
                  <c:v>3.1069192700000002E-10</c:v>
                </c:pt>
                <c:pt idx="148805">
                  <c:v>1.9646758840000001E-10</c:v>
                </c:pt>
                <c:pt idx="148806">
                  <c:v>1.6192403779999999E-10</c:v>
                </c:pt>
                <c:pt idx="148807">
                  <c:v>6.3691204350000004E-9</c:v>
                </c:pt>
                <c:pt idx="148808">
                  <c:v>4.8901136679999995E-10</c:v>
                </c:pt>
                <c:pt idx="148809">
                  <c:v>3.3021125089999998E-10</c:v>
                </c:pt>
                <c:pt idx="148810">
                  <c:v>2.3275237690000001E-10</c:v>
                </c:pt>
                <c:pt idx="148811">
                  <c:v>9.8598355490000002E-10</c:v>
                </c:pt>
                <c:pt idx="148812">
                  <c:v>4.078191181E-10</c:v>
                </c:pt>
                <c:pt idx="148813">
                  <c:v>8.5792091600000001E-11</c:v>
                </c:pt>
                <c:pt idx="148814">
                  <c:v>1.206553398E-10</c:v>
                </c:pt>
                <c:pt idx="148815">
                  <c:v>2.586069599E-8</c:v>
                </c:pt>
                <c:pt idx="148816">
                  <c:v>2.15059496E-10</c:v>
                </c:pt>
                <c:pt idx="148817">
                  <c:v>1.06744889E-10</c:v>
                </c:pt>
                <c:pt idx="148818">
                  <c:v>1.6336713259999999E-11</c:v>
                </c:pt>
                <c:pt idx="148819">
                  <c:v>4.0186739250000002E-11</c:v>
                </c:pt>
                <c:pt idx="148820">
                  <c:v>3.7577229850000003E-11</c:v>
                </c:pt>
                <c:pt idx="148821">
                  <c:v>9.6359609000000004E-11</c:v>
                </c:pt>
                <c:pt idx="148822">
                  <c:v>1.9189044180000001E-10</c:v>
                </c:pt>
                <c:pt idx="148823">
                  <c:v>6.5377771999999997E-9</c:v>
                </c:pt>
                <c:pt idx="148824">
                  <c:v>7.9900357419999996E-10</c:v>
                </c:pt>
                <c:pt idx="148825">
                  <c:v>2.728409253E-10</c:v>
                </c:pt>
                <c:pt idx="148826">
                  <c:v>2.5372803639999998E-10</c:v>
                </c:pt>
                <c:pt idx="148827">
                  <c:v>2.7152021919999999E-8</c:v>
                </c:pt>
                <c:pt idx="148828">
                  <c:v>1.091735507E-9</c:v>
                </c:pt>
                <c:pt idx="148829">
                  <c:v>1.0015357260000001E-9</c:v>
                </c:pt>
                <c:pt idx="148830">
                  <c:v>4.0751702200000001E-10</c:v>
                </c:pt>
                <c:pt idx="148831">
                  <c:v>3.2530795680000002E-9</c:v>
                </c:pt>
                <c:pt idx="148832">
                  <c:v>1.7186713210000001E-9</c:v>
                </c:pt>
                <c:pt idx="148833">
                  <c:v>6.4680311659999995E-10</c:v>
                </c:pt>
                <c:pt idx="148834">
                  <c:v>9.369247556000001E-10</c:v>
                </c:pt>
                <c:pt idx="148835">
                  <c:v>7.0966501729999999E-8</c:v>
                </c:pt>
                <c:pt idx="148836">
                  <c:v>2.497039746E-9</c:v>
                </c:pt>
                <c:pt idx="148837">
                  <c:v>2.907459311E-9</c:v>
                </c:pt>
                <c:pt idx="148838">
                  <c:v>1.36924999E-9</c:v>
                </c:pt>
                <c:pt idx="148839">
                  <c:v>7.5954845059999993E-9</c:v>
                </c:pt>
                <c:pt idx="148840">
                  <c:v>9.146825431E-10</c:v>
                </c:pt>
                <c:pt idx="148841">
                  <c:v>4.5070111959999999E-10</c:v>
                </c:pt>
                <c:pt idx="148842">
                  <c:v>2.501136911E-10</c:v>
                </c:pt>
                <c:pt idx="148843">
                  <c:v>4.7995920159999997E-9</c:v>
                </c:pt>
                <c:pt idx="148844">
                  <c:v>2.387990699E-10</c:v>
                </c:pt>
                <c:pt idx="148845">
                  <c:v>1.9939305610000001E-11</c:v>
                </c:pt>
                <c:pt idx="148846">
                  <c:v>1.622987862E-10</c:v>
                </c:pt>
                <c:pt idx="148847">
                  <c:v>4.2074433009999998E-10</c:v>
                </c:pt>
                <c:pt idx="148848">
                  <c:v>3.3541268020000002E-11</c:v>
                </c:pt>
                <c:pt idx="148849">
                  <c:v>2.2675937059999999E-10</c:v>
                </c:pt>
                <c:pt idx="148850">
                  <c:v>9.9924781610000003E-11</c:v>
                </c:pt>
                <c:pt idx="148851">
                  <c:v>6.4738214399999999E-10</c:v>
                </c:pt>
                <c:pt idx="148852">
                  <c:v>3.4280368909999998E-10</c:v>
                </c:pt>
                <c:pt idx="148853">
                  <c:v>4.9562283899999998E-10</c:v>
                </c:pt>
                <c:pt idx="148854">
                  <c:v>3.0389699399999999E-11</c:v>
                </c:pt>
                <c:pt idx="148855">
                  <c:v>6.5254227179999998E-9</c:v>
                </c:pt>
                <c:pt idx="148856">
                  <c:v>5.9291840780000005E-10</c:v>
                </c:pt>
                <c:pt idx="148857">
                  <c:v>1.332793223E-9</c:v>
                </c:pt>
                <c:pt idx="148858">
                  <c:v>9.5864305629999992E-10</c:v>
                </c:pt>
                <c:pt idx="148859">
                  <c:v>2.4087079600000001E-9</c:v>
                </c:pt>
                <c:pt idx="148860">
                  <c:v>6.4740969590000004E-10</c:v>
                </c:pt>
                <c:pt idx="148861">
                  <c:v>3.5914687019999998E-10</c:v>
                </c:pt>
                <c:pt idx="148862">
                  <c:v>2.1102214139999999E-10</c:v>
                </c:pt>
                <c:pt idx="148863">
                  <c:v>4.5036381730000001E-10</c:v>
                </c:pt>
                <c:pt idx="148864">
                  <c:v>1.38373269E-10</c:v>
                </c:pt>
                <c:pt idx="148865">
                  <c:v>3.0354725310000002E-10</c:v>
                </c:pt>
                <c:pt idx="148866">
                  <c:v>1.1649454549999999E-9</c:v>
                </c:pt>
                <c:pt idx="148867">
                  <c:v>1.9881001020000001E-8</c:v>
                </c:pt>
                <c:pt idx="148868">
                  <c:v>8.3992482579999999E-10</c:v>
                </c:pt>
                <c:pt idx="148869">
                  <c:v>6.1293877050000003E-10</c:v>
                </c:pt>
                <c:pt idx="148870">
                  <c:v>2.908509444E-10</c:v>
                </c:pt>
                <c:pt idx="148871">
                  <c:v>1.688033872E-9</c:v>
                </c:pt>
                <c:pt idx="148872">
                  <c:v>5.3906461630000003E-10</c:v>
                </c:pt>
                <c:pt idx="148873">
                  <c:v>1.171285418E-9</c:v>
                </c:pt>
                <c:pt idx="148874">
                  <c:v>1.003106385E-10</c:v>
                </c:pt>
                <c:pt idx="148875">
                  <c:v>6.674165751E-9</c:v>
                </c:pt>
                <c:pt idx="148876">
                  <c:v>1.583179112E-9</c:v>
                </c:pt>
                <c:pt idx="148877">
                  <c:v>3.5737491229999998E-9</c:v>
                </c:pt>
                <c:pt idx="148878">
                  <c:v>2.6677942569999999E-9</c:v>
                </c:pt>
                <c:pt idx="148879">
                  <c:v>7.4931876360000003E-9</c:v>
                </c:pt>
                <c:pt idx="148880">
                  <c:v>3.1530339719999998E-9</c:v>
                </c:pt>
                <c:pt idx="148881">
                  <c:v>1.962397643E-9</c:v>
                </c:pt>
                <c:pt idx="148882">
                  <c:v>3.9211953119999999E-11</c:v>
                </c:pt>
                <c:pt idx="148883">
                  <c:v>3.7729939559999999E-9</c:v>
                </c:pt>
                <c:pt idx="148884">
                  <c:v>5.473443581E-9</c:v>
                </c:pt>
                <c:pt idx="148885">
                  <c:v>3.7705934179999999E-9</c:v>
                </c:pt>
                <c:pt idx="148886">
                  <c:v>2.061041666E-8</c:v>
                </c:pt>
                <c:pt idx="148887">
                  <c:v>1.1256063989999999E-7</c:v>
                </c:pt>
                <c:pt idx="148888">
                  <c:v>5.2051601539999997E-9</c:v>
                </c:pt>
                <c:pt idx="148889">
                  <c:v>5.6120452119999997E-9</c:v>
                </c:pt>
                <c:pt idx="148890">
                  <c:v>2.2157583599999999E-9</c:v>
                </c:pt>
                <c:pt idx="148891">
                  <c:v>6.6291959879999999E-10</c:v>
                </c:pt>
                <c:pt idx="148892">
                  <c:v>7.3991255059999997E-10</c:v>
                </c:pt>
                <c:pt idx="148893">
                  <c:v>8.6017282130000004E-10</c:v>
                </c:pt>
                <c:pt idx="148894">
                  <c:v>3.2464471179999999E-10</c:v>
                </c:pt>
                <c:pt idx="148895">
                  <c:v>3.5816088799999998E-10</c:v>
                </c:pt>
                <c:pt idx="148896">
                  <c:v>2.869084244E-10</c:v>
                </c:pt>
                <c:pt idx="148897">
                  <c:v>2.2250907660000001E-10</c:v>
                </c:pt>
                <c:pt idx="148898">
                  <c:v>3.471209765E-10</c:v>
                </c:pt>
                <c:pt idx="148899">
                  <c:v>2.24003554E-10</c:v>
                </c:pt>
                <c:pt idx="148900">
                  <c:v>7.5857457160000004E-11</c:v>
                </c:pt>
                <c:pt idx="148901">
                  <c:v>2.8351211750000001E-10</c:v>
                </c:pt>
                <c:pt idx="148902">
                  <c:v>4.7672154960000002E-10</c:v>
                </c:pt>
                <c:pt idx="148903">
                  <c:v>3.9602383630000001E-10</c:v>
                </c:pt>
                <c:pt idx="148904">
                  <c:v>1.8536634879999999E-10</c:v>
                </c:pt>
                <c:pt idx="148905">
                  <c:v>6.9836507070000004E-10</c:v>
                </c:pt>
                <c:pt idx="148906">
                  <c:v>7.7660124260000002E-10</c:v>
                </c:pt>
                <c:pt idx="148907">
                  <c:v>2.6957912300000002E-9</c:v>
                </c:pt>
                <c:pt idx="148908">
                  <c:v>2.149858768E-10</c:v>
                </c:pt>
                <c:pt idx="148909">
                  <c:v>4.6925263060000005E-10</c:v>
                </c:pt>
                <c:pt idx="148910">
                  <c:v>8.5199096909999999E-11</c:v>
                </c:pt>
                <c:pt idx="148911">
                  <c:v>9.8467580079999993E-10</c:v>
                </c:pt>
                <c:pt idx="148912">
                  <c:v>7.7818062959999997E-10</c:v>
                </c:pt>
                <c:pt idx="148913">
                  <c:v>6.3383942149999997E-10</c:v>
                </c:pt>
                <c:pt idx="148914">
                  <c:v>3.7354938449999998E-11</c:v>
                </c:pt>
                <c:pt idx="148915">
                  <c:v>2.8062813519999999E-9</c:v>
                </c:pt>
                <c:pt idx="148916">
                  <c:v>8.2847380330000004E-10</c:v>
                </c:pt>
                <c:pt idx="148917">
                  <c:v>2.6705671270000001E-11</c:v>
                </c:pt>
                <c:pt idx="148918">
                  <c:v>8.2842890170000003E-9</c:v>
                </c:pt>
                <c:pt idx="148919">
                  <c:v>5.7844328169999998E-9</c:v>
                </c:pt>
                <c:pt idx="148920">
                  <c:v>2.9327221950000001E-9</c:v>
                </c:pt>
                <c:pt idx="148921">
                  <c:v>4.2194138170000002E-10</c:v>
                </c:pt>
                <c:pt idx="148922">
                  <c:v>7.1336097630000003E-9</c:v>
                </c:pt>
                <c:pt idx="148923">
                  <c:v>4.004617113E-9</c:v>
                </c:pt>
                <c:pt idx="148924">
                  <c:v>1.7299243849999999E-9</c:v>
                </c:pt>
                <c:pt idx="148925">
                  <c:v>1.3480758309999999E-9</c:v>
                </c:pt>
                <c:pt idx="148926">
                  <c:v>6.9237624929999997E-8</c:v>
                </c:pt>
                <c:pt idx="148927">
                  <c:v>1.7175461089999999E-7</c:v>
                </c:pt>
                <c:pt idx="148928">
                  <c:v>3.4358020489999999E-8</c:v>
                </c:pt>
                <c:pt idx="148929">
                  <c:v>2.8478044019999999E-8</c:v>
                </c:pt>
                <c:pt idx="148930">
                  <c:v>4.9410306309999999E-8</c:v>
                </c:pt>
                <c:pt idx="148931">
                  <c:v>2.172864113E-8</c:v>
                </c:pt>
                <c:pt idx="148932">
                  <c:v>4.6804892590000003E-10</c:v>
                </c:pt>
                <c:pt idx="148933">
                  <c:v>8.7963897069999998E-10</c:v>
                </c:pt>
                <c:pt idx="148934">
                  <c:v>4.2195628749999999E-9</c:v>
                </c:pt>
                <c:pt idx="148935">
                  <c:v>4.618931248E-9</c:v>
                </c:pt>
                <c:pt idx="148936">
                  <c:v>1.1046256549999999E-9</c:v>
                </c:pt>
                <c:pt idx="148937">
                  <c:v>2.0066536309999999E-9</c:v>
                </c:pt>
                <c:pt idx="148938">
                  <c:v>8.9089788499999996E-9</c:v>
                </c:pt>
                <c:pt idx="148939">
                  <c:v>8.5647196640000005E-9</c:v>
                </c:pt>
                <c:pt idx="148940">
                  <c:v>8.4970026200000001E-11</c:v>
                </c:pt>
                <c:pt idx="148941">
                  <c:v>4.683380051E-10</c:v>
                </c:pt>
                <c:pt idx="148942">
                  <c:v>5.5748987890000001E-10</c:v>
                </c:pt>
                <c:pt idx="148943">
                  <c:v>7.428381842E-10</c:v>
                </c:pt>
                <c:pt idx="148944">
                  <c:v>2.7957393739999998E-10</c:v>
                </c:pt>
                <c:pt idx="148945">
                  <c:v>4.091917346E-10</c:v>
                </c:pt>
                <c:pt idx="148946">
                  <c:v>5.0335006689999996E-10</c:v>
                </c:pt>
                <c:pt idx="148947">
                  <c:v>3.6784345700000002E-10</c:v>
                </c:pt>
                <c:pt idx="148948">
                  <c:v>8.697843706E-10</c:v>
                </c:pt>
                <c:pt idx="148949">
                  <c:v>4.5522165220000002E-10</c:v>
                </c:pt>
                <c:pt idx="148950">
                  <c:v>3.5000469150000003E-11</c:v>
                </c:pt>
                <c:pt idx="148951">
                  <c:v>3.5142895650000001E-10</c:v>
                </c:pt>
                <c:pt idx="148952">
                  <c:v>3.5410461890000002E-10</c:v>
                </c:pt>
                <c:pt idx="148953">
                  <c:v>3.9819463169999998E-10</c:v>
                </c:pt>
                <c:pt idx="148954">
                  <c:v>3.7737992470000002E-10</c:v>
                </c:pt>
                <c:pt idx="148955">
                  <c:v>8.1348559230000004E-10</c:v>
                </c:pt>
                <c:pt idx="148956">
                  <c:v>7.866684301E-10</c:v>
                </c:pt>
                <c:pt idx="148957">
                  <c:v>2.9734984390000002E-10</c:v>
                </c:pt>
                <c:pt idx="148958">
                  <c:v>5.8620130870000004E-9</c:v>
                </c:pt>
                <c:pt idx="148959">
                  <c:v>5.9348362119999999E-9</c:v>
                </c:pt>
                <c:pt idx="148960">
                  <c:v>3.1144372940000002E-9</c:v>
                </c:pt>
                <c:pt idx="148961">
                  <c:v>5.8312275309999996E-9</c:v>
                </c:pt>
                <c:pt idx="148962">
                  <c:v>1.4807106800000001E-9</c:v>
                </c:pt>
                <c:pt idx="148963">
                  <c:v>1.1034422260000001E-9</c:v>
                </c:pt>
                <c:pt idx="148964">
                  <c:v>3.3690851929999999E-9</c:v>
                </c:pt>
                <c:pt idx="148965">
                  <c:v>3.9066894400000003E-9</c:v>
                </c:pt>
                <c:pt idx="148966">
                  <c:v>7.4048597570000001E-9</c:v>
                </c:pt>
                <c:pt idx="148967">
                  <c:v>1.09557849E-8</c:v>
                </c:pt>
                <c:pt idx="148968">
                  <c:v>1.7858361879999998E-8</c:v>
                </c:pt>
                <c:pt idx="148969">
                  <c:v>3.3097098009999998E-8</c:v>
                </c:pt>
                <c:pt idx="148970">
                  <c:v>9.1877241240000006E-8</c:v>
                </c:pt>
                <c:pt idx="148971">
                  <c:v>4.9709309819999998E-8</c:v>
                </c:pt>
                <c:pt idx="148972">
                  <c:v>2.7442985480000002E-9</c:v>
                </c:pt>
                <c:pt idx="148973">
                  <c:v>3.7068728089999998E-10</c:v>
                </c:pt>
                <c:pt idx="148974">
                  <c:v>8.2594645650000003E-9</c:v>
                </c:pt>
                <c:pt idx="148975">
                  <c:v>5.6470488290000001E-9</c:v>
                </c:pt>
                <c:pt idx="148976">
                  <c:v>1.6641899630000001E-9</c:v>
                </c:pt>
                <c:pt idx="148977">
                  <c:v>2.593605739E-9</c:v>
                </c:pt>
                <c:pt idx="148978">
                  <c:v>1.645654072E-7</c:v>
                </c:pt>
                <c:pt idx="148979">
                  <c:v>5.7199093360000002E-8</c:v>
                </c:pt>
                <c:pt idx="148980">
                  <c:v>2.3485198649999999E-8</c:v>
                </c:pt>
                <c:pt idx="148981">
                  <c:v>1.5191663540000001E-8</c:v>
                </c:pt>
                <c:pt idx="148982">
                  <c:v>1.5986015659999999E-8</c:v>
                </c:pt>
                <c:pt idx="148983">
                  <c:v>7.1424522450000005E-10</c:v>
                </c:pt>
                <c:pt idx="148984">
                  <c:v>1.986770132E-9</c:v>
                </c:pt>
                <c:pt idx="148985">
                  <c:v>8.2257270850000004E-10</c:v>
                </c:pt>
                <c:pt idx="148986">
                  <c:v>2.2431838640000001E-9</c:v>
                </c:pt>
                <c:pt idx="148987">
                  <c:v>3.7353902740000001E-10</c:v>
                </c:pt>
                <c:pt idx="148988">
                  <c:v>1.3293937739999999E-9</c:v>
                </c:pt>
                <c:pt idx="148989">
                  <c:v>2.964791438E-10</c:v>
                </c:pt>
                <c:pt idx="148990">
                  <c:v>1.753370818E-9</c:v>
                </c:pt>
                <c:pt idx="148991">
                  <c:v>4.1900758080000001E-11</c:v>
                </c:pt>
                <c:pt idx="148992">
                  <c:v>2.4218278279999998E-10</c:v>
                </c:pt>
                <c:pt idx="148993">
                  <c:v>3.202238776E-10</c:v>
                </c:pt>
                <c:pt idx="148994">
                  <c:v>3.9194546060000002E-10</c:v>
                </c:pt>
                <c:pt idx="148995">
                  <c:v>3.13404748E-10</c:v>
                </c:pt>
                <c:pt idx="148996">
                  <c:v>3.1647989060000001E-10</c:v>
                </c:pt>
                <c:pt idx="148997">
                  <c:v>3.009072124E-10</c:v>
                </c:pt>
                <c:pt idx="148998">
                  <c:v>3.2645121209999998E-10</c:v>
                </c:pt>
                <c:pt idx="148999">
                  <c:v>5.8021960959999997E-10</c:v>
                </c:pt>
                <c:pt idx="149000">
                  <c:v>2.281168517E-10</c:v>
                </c:pt>
                <c:pt idx="149001">
                  <c:v>7.1134089710000003E-11</c:v>
                </c:pt>
                <c:pt idx="149002">
                  <c:v>4.2167296210000003E-9</c:v>
                </c:pt>
                <c:pt idx="149003">
                  <c:v>2.6642678960000001E-10</c:v>
                </c:pt>
                <c:pt idx="149004">
                  <c:v>5.5411003460000001E-11</c:v>
                </c:pt>
                <c:pt idx="149005">
                  <c:v>2.1457033340000001E-10</c:v>
                </c:pt>
                <c:pt idx="149006">
                  <c:v>4.0665207059999996E-9</c:v>
                </c:pt>
                <c:pt idx="149007">
                  <c:v>8.0295680530000003E-10</c:v>
                </c:pt>
                <c:pt idx="149008">
                  <c:v>8.7005413280000004E-11</c:v>
                </c:pt>
                <c:pt idx="149009">
                  <c:v>1.495959035E-9</c:v>
                </c:pt>
                <c:pt idx="149010">
                  <c:v>1.4954032940000001E-8</c:v>
                </c:pt>
                <c:pt idx="149011">
                  <c:v>4.2765421150000002E-9</c:v>
                </c:pt>
                <c:pt idx="149012">
                  <c:v>3.5394572060000002E-10</c:v>
                </c:pt>
                <c:pt idx="149013">
                  <c:v>1.2162739859999999E-10</c:v>
                </c:pt>
                <c:pt idx="149014">
                  <c:v>1.6578294529999999E-8</c:v>
                </c:pt>
                <c:pt idx="149015">
                  <c:v>1.672204254E-9</c:v>
                </c:pt>
                <c:pt idx="149016">
                  <c:v>8.740937512E-10</c:v>
                </c:pt>
                <c:pt idx="149017">
                  <c:v>7.5735955570000004E-12</c:v>
                </c:pt>
                <c:pt idx="149018">
                  <c:v>1.5323610069999999E-7</c:v>
                </c:pt>
                <c:pt idx="149019">
                  <c:v>2.9961643529999999E-8</c:v>
                </c:pt>
                <c:pt idx="149020">
                  <c:v>2.379290775E-8</c:v>
                </c:pt>
                <c:pt idx="149021">
                  <c:v>4.551573081E-8</c:v>
                </c:pt>
                <c:pt idx="149022">
                  <c:v>3.0785815860000002E-7</c:v>
                </c:pt>
                <c:pt idx="149023">
                  <c:v>2.2853825820000001E-8</c:v>
                </c:pt>
                <c:pt idx="149024">
                  <c:v>9.5792623840000007E-10</c:v>
                </c:pt>
                <c:pt idx="149025">
                  <c:v>2.942309011E-9</c:v>
                </c:pt>
                <c:pt idx="149026">
                  <c:v>1.2876414790000001E-8</c:v>
                </c:pt>
                <c:pt idx="149027">
                  <c:v>4.1370823929999997E-9</c:v>
                </c:pt>
                <c:pt idx="149028">
                  <c:v>1.008659061E-9</c:v>
                </c:pt>
                <c:pt idx="149029">
                  <c:v>1.301745022E-9</c:v>
                </c:pt>
                <c:pt idx="149030">
                  <c:v>2.8857540540000001E-9</c:v>
                </c:pt>
                <c:pt idx="149031">
                  <c:v>7.0072331120000001E-10</c:v>
                </c:pt>
                <c:pt idx="149032">
                  <c:v>8.8229129049999999E-10</c:v>
                </c:pt>
                <c:pt idx="149033">
                  <c:v>7.6913219469999996E-10</c:v>
                </c:pt>
                <c:pt idx="149034">
                  <c:v>1.8147235799999999E-9</c:v>
                </c:pt>
                <c:pt idx="149035">
                  <c:v>1.2485410190000001E-10</c:v>
                </c:pt>
                <c:pt idx="149036">
                  <c:v>4.8615995190000004E-10</c:v>
                </c:pt>
                <c:pt idx="149037">
                  <c:v>3.0834192889999998E-10</c:v>
                </c:pt>
                <c:pt idx="149038">
                  <c:v>1.6350785E-9</c:v>
                </c:pt>
                <c:pt idx="149039">
                  <c:v>6.7107599190000005E-11</c:v>
                </c:pt>
                <c:pt idx="149040">
                  <c:v>2.6789251779999999E-10</c:v>
                </c:pt>
                <c:pt idx="149041">
                  <c:v>1.6061924059999999E-10</c:v>
                </c:pt>
                <c:pt idx="149042">
                  <c:v>1.149061669E-10</c:v>
                </c:pt>
                <c:pt idx="149043">
                  <c:v>1.143398795E-10</c:v>
                </c:pt>
                <c:pt idx="149044">
                  <c:v>1.1400974649999999E-10</c:v>
                </c:pt>
                <c:pt idx="149045">
                  <c:v>1.143112146E-10</c:v>
                </c:pt>
                <c:pt idx="149046">
                  <c:v>9.2299543609999995E-11</c:v>
                </c:pt>
                <c:pt idx="149047">
                  <c:v>1.0236079E-10</c:v>
                </c:pt>
                <c:pt idx="149048">
                  <c:v>1.311692379E-10</c:v>
                </c:pt>
                <c:pt idx="149049">
                  <c:v>1.8148189549999999E-10</c:v>
                </c:pt>
                <c:pt idx="149050">
                  <c:v>2.4332589689999999E-9</c:v>
                </c:pt>
                <c:pt idx="149051">
                  <c:v>1.003608899E-10</c:v>
                </c:pt>
                <c:pt idx="149052">
                  <c:v>5.5286117529999996E-10</c:v>
                </c:pt>
                <c:pt idx="149053">
                  <c:v>4.0990734710000002E-10</c:v>
                </c:pt>
                <c:pt idx="149054">
                  <c:v>2.3541221450000001E-9</c:v>
                </c:pt>
                <c:pt idx="149055">
                  <c:v>5.2930814680000001E-11</c:v>
                </c:pt>
                <c:pt idx="149056">
                  <c:v>9.0855536490000001E-10</c:v>
                </c:pt>
                <c:pt idx="149057">
                  <c:v>7.6419906170000004E-10</c:v>
                </c:pt>
                <c:pt idx="149058">
                  <c:v>1.270030863E-8</c:v>
                </c:pt>
                <c:pt idx="149059">
                  <c:v>5.447953454E-10</c:v>
                </c:pt>
                <c:pt idx="149060">
                  <c:v>4.2389723139999998E-9</c:v>
                </c:pt>
                <c:pt idx="149061">
                  <c:v>8.1641998990000002E-9</c:v>
                </c:pt>
                <c:pt idx="149062">
                  <c:v>4.1198047619999998E-7</c:v>
                </c:pt>
                <c:pt idx="149063">
                  <c:v>8.4360581660000005E-9</c:v>
                </c:pt>
                <c:pt idx="149064">
                  <c:v>1.6507556089999999E-10</c:v>
                </c:pt>
                <c:pt idx="149065">
                  <c:v>1.243752491E-9</c:v>
                </c:pt>
                <c:pt idx="149066">
                  <c:v>1.006461125E-8</c:v>
                </c:pt>
                <c:pt idx="149067">
                  <c:v>1.1922690480000001E-9</c:v>
                </c:pt>
                <c:pt idx="149068">
                  <c:v>7.5996157809999998E-10</c:v>
                </c:pt>
                <c:pt idx="149069">
                  <c:v>1.226615684E-9</c:v>
                </c:pt>
                <c:pt idx="149070">
                  <c:v>8.9605566750000005E-8</c:v>
                </c:pt>
                <c:pt idx="149071">
                  <c:v>1.0991773270000001E-10</c:v>
                </c:pt>
                <c:pt idx="149072">
                  <c:v>1.9650925859999999E-9</c:v>
                </c:pt>
                <c:pt idx="149073">
                  <c:v>2.008450754E-9</c:v>
                </c:pt>
                <c:pt idx="149074">
                  <c:v>2.9165325290000001E-8</c:v>
                </c:pt>
                <c:pt idx="149075">
                  <c:v>5.6255424439999997E-10</c:v>
                </c:pt>
                <c:pt idx="149076">
                  <c:v>5.8642478569999998E-10</c:v>
                </c:pt>
                <c:pt idx="149077">
                  <c:v>5.7954940350000005E-10</c:v>
                </c:pt>
                <c:pt idx="149078">
                  <c:v>1.7530442849999999E-9</c:v>
                </c:pt>
                <c:pt idx="149079">
                  <c:v>9.6880995590000006E-11</c:v>
                </c:pt>
                <c:pt idx="149080">
                  <c:v>2.4088916879999999E-10</c:v>
                </c:pt>
                <c:pt idx="149081">
                  <c:v>2.8058895020000001E-10</c:v>
                </c:pt>
                <c:pt idx="149082">
                  <c:v>2.230737999E-8</c:v>
                </c:pt>
                <c:pt idx="149083">
                  <c:v>1.2051908259999999E-10</c:v>
                </c:pt>
                <c:pt idx="149084">
                  <c:v>1.5858534779999999E-11</c:v>
                </c:pt>
                <c:pt idx="149085">
                  <c:v>6.7553271819999998E-12</c:v>
                </c:pt>
                <c:pt idx="149086">
                  <c:v>2.5309337829999999E-12</c:v>
                </c:pt>
                <c:pt idx="149087">
                  <c:v>2.923213564E-12</c:v>
                </c:pt>
                <c:pt idx="149088">
                  <c:v>4.7807627419999997E-12</c:v>
                </c:pt>
                <c:pt idx="149089">
                  <c:v>7.8995868100000001E-12</c:v>
                </c:pt>
                <c:pt idx="149090">
                  <c:v>5.1935898229999995E-10</c:v>
                </c:pt>
                <c:pt idx="149091">
                  <c:v>2.9805515450000001E-12</c:v>
                </c:pt>
                <c:pt idx="149092">
                  <c:v>2.9843123090000001E-12</c:v>
                </c:pt>
                <c:pt idx="149093">
                  <c:v>7.3038343599999998E-13</c:v>
                </c:pt>
                <c:pt idx="149094">
                  <c:v>8.1927766299999999E-14</c:v>
                </c:pt>
                <c:pt idx="149095">
                  <c:v>2.7500544729999998E-12</c:v>
                </c:pt>
                <c:pt idx="149096">
                  <c:v>1.040625873E-11</c:v>
                </c:pt>
                <c:pt idx="149097">
                  <c:v>2.1171718919999999E-11</c:v>
                </c:pt>
                <c:pt idx="149098">
                  <c:v>5.8089822289999996E-10</c:v>
                </c:pt>
                <c:pt idx="149099">
                  <c:v>1.150767494E-10</c:v>
                </c:pt>
                <c:pt idx="149100">
                  <c:v>1.160314838E-10</c:v>
                </c:pt>
                <c:pt idx="149101">
                  <c:v>9.2825291639999999E-11</c:v>
                </c:pt>
                <c:pt idx="149102">
                  <c:v>5.0975231220000002E-8</c:v>
                </c:pt>
                <c:pt idx="149103">
                  <c:v>7.7336715240000004E-10</c:v>
                </c:pt>
                <c:pt idx="149104">
                  <c:v>1.131716076E-9</c:v>
                </c:pt>
                <c:pt idx="149105">
                  <c:v>9.7159015519999999E-10</c:v>
                </c:pt>
                <c:pt idx="149106">
                  <c:v>2.01063572E-8</c:v>
                </c:pt>
                <c:pt idx="149107">
                  <c:v>1.285803966E-9</c:v>
                </c:pt>
                <c:pt idx="149108">
                  <c:v>1.186289954E-9</c:v>
                </c:pt>
                <c:pt idx="149109">
                  <c:v>1.238790539E-9</c:v>
                </c:pt>
                <c:pt idx="149110">
                  <c:v>7.7986816880000002E-8</c:v>
                </c:pt>
                <c:pt idx="149111">
                  <c:v>2.8770679429999998E-9</c:v>
                </c:pt>
                <c:pt idx="149112">
                  <c:v>5.388101922E-10</c:v>
                </c:pt>
                <c:pt idx="149113">
                  <c:v>1.432269695E-9</c:v>
                </c:pt>
                <c:pt idx="149114">
                  <c:v>3.263598254E-7</c:v>
                </c:pt>
                <c:pt idx="149115">
                  <c:v>3.0090472370000001E-9</c:v>
                </c:pt>
                <c:pt idx="149116">
                  <c:v>2.5926330030000001E-9</c:v>
                </c:pt>
                <c:pt idx="149117">
                  <c:v>7.233103649E-10</c:v>
                </c:pt>
                <c:pt idx="149118">
                  <c:v>1.2258126670000001E-8</c:v>
                </c:pt>
                <c:pt idx="149119">
                  <c:v>1.8660492799999999E-9</c:v>
                </c:pt>
                <c:pt idx="149120">
                  <c:v>1.2105412420000001E-9</c:v>
                </c:pt>
                <c:pt idx="149121">
                  <c:v>2.6052874399999998E-10</c:v>
                </c:pt>
                <c:pt idx="149122">
                  <c:v>3.615996638E-8</c:v>
                </c:pt>
                <c:pt idx="149123">
                  <c:v>1.221745961E-9</c:v>
                </c:pt>
                <c:pt idx="149124">
                  <c:v>1.544147369E-9</c:v>
                </c:pt>
                <c:pt idx="149125">
                  <c:v>8.0854269119999998E-10</c:v>
                </c:pt>
                <c:pt idx="149126">
                  <c:v>4.6195445489999996E-9</c:v>
                </c:pt>
                <c:pt idx="149127">
                  <c:v>4.7929342209999996E-10</c:v>
                </c:pt>
                <c:pt idx="149128">
                  <c:v>2.4491554909999999E-10</c:v>
                </c:pt>
                <c:pt idx="149129">
                  <c:v>1.3229456269999999E-10</c:v>
                </c:pt>
                <c:pt idx="149130">
                  <c:v>3.5351619019999999E-10</c:v>
                </c:pt>
                <c:pt idx="149131">
                  <c:v>8.9213246299999998E-11</c:v>
                </c:pt>
                <c:pt idx="149132">
                  <c:v>8.5466878569999999E-11</c:v>
                </c:pt>
                <c:pt idx="149133">
                  <c:v>3.2110468450000002E-10</c:v>
                </c:pt>
                <c:pt idx="149134">
                  <c:v>9.3089499869999995E-9</c:v>
                </c:pt>
                <c:pt idx="149135">
                  <c:v>2.756202426E-10</c:v>
                </c:pt>
                <c:pt idx="149136">
                  <c:v>2.9920765859999999E-11</c:v>
                </c:pt>
                <c:pt idx="149137">
                  <c:v>2.4067218859999999E-11</c:v>
                </c:pt>
                <c:pt idx="149138">
                  <c:v>4.5296267209999998E-10</c:v>
                </c:pt>
                <c:pt idx="149139">
                  <c:v>1.850565219E-11</c:v>
                </c:pt>
                <c:pt idx="149140">
                  <c:v>2.0330864490000001E-11</c:v>
                </c:pt>
                <c:pt idx="149141">
                  <c:v>8.0137155200000006E-11</c:v>
                </c:pt>
                <c:pt idx="149142">
                  <c:v>3.4462267020000002E-10</c:v>
                </c:pt>
                <c:pt idx="149143">
                  <c:v>9.5681047389999997E-11</c:v>
                </c:pt>
                <c:pt idx="149144">
                  <c:v>1.7689676440000001E-10</c:v>
                </c:pt>
                <c:pt idx="149145">
                  <c:v>1.7319516320000001E-10</c:v>
                </c:pt>
                <c:pt idx="149146">
                  <c:v>9.2826316100000002E-10</c:v>
                </c:pt>
                <c:pt idx="149147">
                  <c:v>5.6905400269999998E-10</c:v>
                </c:pt>
                <c:pt idx="149148">
                  <c:v>2.7570768130000003E-10</c:v>
                </c:pt>
                <c:pt idx="149149">
                  <c:v>3.9231902230000002E-10</c:v>
                </c:pt>
                <c:pt idx="149150">
                  <c:v>2.1985424170000001E-9</c:v>
                </c:pt>
                <c:pt idx="149151">
                  <c:v>1.602287832E-9</c:v>
                </c:pt>
                <c:pt idx="149152">
                  <c:v>4.2825215120000002E-10</c:v>
                </c:pt>
                <c:pt idx="149153">
                  <c:v>1.713942596E-8</c:v>
                </c:pt>
                <c:pt idx="149154">
                  <c:v>2.634346124E-7</c:v>
                </c:pt>
                <c:pt idx="149155">
                  <c:v>1.6317703309999999E-8</c:v>
                </c:pt>
                <c:pt idx="149156">
                  <c:v>1.092570713E-8</c:v>
                </c:pt>
                <c:pt idx="149157">
                  <c:v>1.9013674239999999E-9</c:v>
                </c:pt>
                <c:pt idx="149158">
                  <c:v>1.561236206E-9</c:v>
                </c:pt>
                <c:pt idx="149159">
                  <c:v>3.9766195680000003E-9</c:v>
                </c:pt>
                <c:pt idx="149160">
                  <c:v>2.8718684550000002E-9</c:v>
                </c:pt>
                <c:pt idx="149161">
                  <c:v>4.8529453530000003E-11</c:v>
                </c:pt>
                <c:pt idx="149162">
                  <c:v>1.9500547399999999E-9</c:v>
                </c:pt>
                <c:pt idx="149163">
                  <c:v>2.1048725290000002E-9</c:v>
                </c:pt>
                <c:pt idx="149164">
                  <c:v>4.7676030999999995E-10</c:v>
                </c:pt>
                <c:pt idx="149165">
                  <c:v>7.3132976340000003E-10</c:v>
                </c:pt>
                <c:pt idx="149166">
                  <c:v>2.4246077029999998E-10</c:v>
                </c:pt>
                <c:pt idx="149167">
                  <c:v>8.1254617699999996E-10</c:v>
                </c:pt>
                <c:pt idx="149168">
                  <c:v>9.8812310010000001E-11</c:v>
                </c:pt>
                <c:pt idx="149169">
                  <c:v>1.243403029E-9</c:v>
                </c:pt>
                <c:pt idx="149170">
                  <c:v>7.3702691890000004E-10</c:v>
                </c:pt>
                <c:pt idx="149171">
                  <c:v>5.611617066E-11</c:v>
                </c:pt>
                <c:pt idx="149172">
                  <c:v>8.7971978330000003E-10</c:v>
                </c:pt>
                <c:pt idx="149173">
                  <c:v>2.7806219620000002E-9</c:v>
                </c:pt>
                <c:pt idx="149174">
                  <c:v>1.130879212E-8</c:v>
                </c:pt>
                <c:pt idx="149175">
                  <c:v>2.4053462670000001E-10</c:v>
                </c:pt>
                <c:pt idx="149176">
                  <c:v>4.9584415549999999E-10</c:v>
                </c:pt>
                <c:pt idx="149177">
                  <c:v>3.5030393190000001E-10</c:v>
                </c:pt>
                <c:pt idx="149178">
                  <c:v>1.8173940330000001E-9</c:v>
                </c:pt>
                <c:pt idx="149179">
                  <c:v>1.0131579490000001E-9</c:v>
                </c:pt>
                <c:pt idx="149180">
                  <c:v>1.030725616E-9</c:v>
                </c:pt>
                <c:pt idx="149181">
                  <c:v>1.270998867E-10</c:v>
                </c:pt>
                <c:pt idx="149182">
                  <c:v>3.7595407500000003E-9</c:v>
                </c:pt>
                <c:pt idx="149183">
                  <c:v>1.029713274E-9</c:v>
                </c:pt>
                <c:pt idx="149184">
                  <c:v>1.154462444E-10</c:v>
                </c:pt>
                <c:pt idx="149185">
                  <c:v>2.941471723E-9</c:v>
                </c:pt>
                <c:pt idx="149186">
                  <c:v>2.1623320030000002E-9</c:v>
                </c:pt>
                <c:pt idx="149187">
                  <c:v>1.6158732260000001E-9</c:v>
                </c:pt>
                <c:pt idx="149188">
                  <c:v>3.3572588969999998E-10</c:v>
                </c:pt>
                <c:pt idx="149189">
                  <c:v>1.225356035E-9</c:v>
                </c:pt>
                <c:pt idx="149190">
                  <c:v>4.4791308360000002E-10</c:v>
                </c:pt>
                <c:pt idx="149191">
                  <c:v>5.4127371730000003E-10</c:v>
                </c:pt>
                <c:pt idx="149192">
                  <c:v>3.9549971349999998E-10</c:v>
                </c:pt>
                <c:pt idx="149193">
                  <c:v>4.8730590379999999E-10</c:v>
                </c:pt>
                <c:pt idx="149194">
                  <c:v>1.4113535020000001E-9</c:v>
                </c:pt>
                <c:pt idx="149195">
                  <c:v>5.8140778010000003E-10</c:v>
                </c:pt>
                <c:pt idx="149196">
                  <c:v>4.1705183599999999E-9</c:v>
                </c:pt>
                <c:pt idx="149197">
                  <c:v>6.6851295599999997E-9</c:v>
                </c:pt>
                <c:pt idx="149198">
                  <c:v>1.329893673E-8</c:v>
                </c:pt>
                <c:pt idx="149199">
                  <c:v>2.1495231650000002E-9</c:v>
                </c:pt>
                <c:pt idx="149200">
                  <c:v>2.7184931680000002E-9</c:v>
                </c:pt>
                <c:pt idx="149201">
                  <c:v>1.1286132669999999E-9</c:v>
                </c:pt>
                <c:pt idx="149202">
                  <c:v>1.6891541329999999E-8</c:v>
                </c:pt>
                <c:pt idx="149203">
                  <c:v>4.7161929740000004E-9</c:v>
                </c:pt>
                <c:pt idx="149204">
                  <c:v>5.0589985189999999E-10</c:v>
                </c:pt>
                <c:pt idx="149205">
                  <c:v>2.437166216E-8</c:v>
                </c:pt>
                <c:pt idx="149206">
                  <c:v>4.1590736610000002E-8</c:v>
                </c:pt>
                <c:pt idx="149207">
                  <c:v>1.0422625429999999E-8</c:v>
                </c:pt>
                <c:pt idx="149208">
                  <c:v>6.9861671300000003E-9</c:v>
                </c:pt>
                <c:pt idx="149209">
                  <c:v>9.576917896E-10</c:v>
                </c:pt>
                <c:pt idx="149210">
                  <c:v>2.1024753440000001E-9</c:v>
                </c:pt>
                <c:pt idx="149211">
                  <c:v>5.1510017530000003E-9</c:v>
                </c:pt>
                <c:pt idx="149212">
                  <c:v>1.422396843E-9</c:v>
                </c:pt>
                <c:pt idx="149213">
                  <c:v>1.2101050040000001E-8</c:v>
                </c:pt>
                <c:pt idx="149214">
                  <c:v>2.7562261239999999E-8</c:v>
                </c:pt>
                <c:pt idx="149215">
                  <c:v>1.1752476020000001E-8</c:v>
                </c:pt>
                <c:pt idx="149216">
                  <c:v>7.9505581899999995E-9</c:v>
                </c:pt>
                <c:pt idx="149217">
                  <c:v>2.8207082750000001E-9</c:v>
                </c:pt>
                <c:pt idx="149218">
                  <c:v>4.4156793360000004E-9</c:v>
                </c:pt>
                <c:pt idx="149219">
                  <c:v>5.8206745370000003E-10</c:v>
                </c:pt>
                <c:pt idx="149220">
                  <c:v>6.2864466500000001E-10</c:v>
                </c:pt>
                <c:pt idx="149221">
                  <c:v>7.0300282779999999E-10</c:v>
                </c:pt>
                <c:pt idx="149222">
                  <c:v>1.5357288570000001E-9</c:v>
                </c:pt>
                <c:pt idx="149223">
                  <c:v>1.502927733E-9</c:v>
                </c:pt>
                <c:pt idx="149224">
                  <c:v>1.1286521040000001E-9</c:v>
                </c:pt>
                <c:pt idx="149225">
                  <c:v>9.279715846E-9</c:v>
                </c:pt>
                <c:pt idx="149226">
                  <c:v>2.685437719E-8</c:v>
                </c:pt>
                <c:pt idx="149227">
                  <c:v>4.2446344529999999E-9</c:v>
                </c:pt>
                <c:pt idx="149228">
                  <c:v>8.4033327449999995E-9</c:v>
                </c:pt>
                <c:pt idx="149229">
                  <c:v>2.6059903560000002E-9</c:v>
                </c:pt>
                <c:pt idx="149230">
                  <c:v>2.8167276319999999E-9</c:v>
                </c:pt>
                <c:pt idx="149231">
                  <c:v>2.627113146E-9</c:v>
                </c:pt>
                <c:pt idx="149232">
                  <c:v>4.0820947400000003E-9</c:v>
                </c:pt>
                <c:pt idx="149233">
                  <c:v>1.154638389E-9</c:v>
                </c:pt>
                <c:pt idx="149234">
                  <c:v>7.1106829030000002E-9</c:v>
                </c:pt>
                <c:pt idx="149235">
                  <c:v>6.8341073109999996E-9</c:v>
                </c:pt>
                <c:pt idx="149236">
                  <c:v>1.24431638E-8</c:v>
                </c:pt>
                <c:pt idx="149237">
                  <c:v>1.286301032E-8</c:v>
                </c:pt>
                <c:pt idx="149238">
                  <c:v>1.396585788E-8</c:v>
                </c:pt>
                <c:pt idx="149239">
                  <c:v>1.3665715019999999E-9</c:v>
                </c:pt>
                <c:pt idx="149240">
                  <c:v>7.4656592609999996E-10</c:v>
                </c:pt>
                <c:pt idx="149241">
                  <c:v>4.8729933839999997E-10</c:v>
                </c:pt>
                <c:pt idx="149242">
                  <c:v>8.3412710760000002E-10</c:v>
                </c:pt>
                <c:pt idx="149243">
                  <c:v>7.1151101680000005E-10</c:v>
                </c:pt>
                <c:pt idx="149244">
                  <c:v>1.2120823330000001E-9</c:v>
                </c:pt>
                <c:pt idx="149245">
                  <c:v>5.2522050030000001E-9</c:v>
                </c:pt>
                <c:pt idx="149246">
                  <c:v>1.8794799030000001E-8</c:v>
                </c:pt>
                <c:pt idx="149247">
                  <c:v>2.338686633E-9</c:v>
                </c:pt>
                <c:pt idx="149248">
                  <c:v>5.0765384779999999E-9</c:v>
                </c:pt>
                <c:pt idx="149249">
                  <c:v>1.468022216E-8</c:v>
                </c:pt>
                <c:pt idx="149250">
                  <c:v>3.5998843269999998E-9</c:v>
                </c:pt>
                <c:pt idx="149251">
                  <c:v>1.586927623E-10</c:v>
                </c:pt>
                <c:pt idx="149252">
                  <c:v>2.8122827080000001E-9</c:v>
                </c:pt>
                <c:pt idx="149253">
                  <c:v>3.7876086520000002E-9</c:v>
                </c:pt>
                <c:pt idx="149254">
                  <c:v>4.5670757420000003E-9</c:v>
                </c:pt>
                <c:pt idx="149255">
                  <c:v>1.399220945E-9</c:v>
                </c:pt>
                <c:pt idx="149256">
                  <c:v>8.0531216120000002E-9</c:v>
                </c:pt>
                <c:pt idx="149257">
                  <c:v>2.219966374E-8</c:v>
                </c:pt>
                <c:pt idx="149258">
                  <c:v>1.394898345E-8</c:v>
                </c:pt>
                <c:pt idx="149259">
                  <c:v>1.7985603660000001E-9</c:v>
                </c:pt>
                <c:pt idx="149260">
                  <c:v>7.4211250470000002E-10</c:v>
                </c:pt>
                <c:pt idx="149261">
                  <c:v>2.3864198720000003E-10</c:v>
                </c:pt>
                <c:pt idx="149262">
                  <c:v>1.5691562229999999E-9</c:v>
                </c:pt>
                <c:pt idx="149263">
                  <c:v>9.2635450689999997E-10</c:v>
                </c:pt>
                <c:pt idx="149264">
                  <c:v>6.0918531110000002E-10</c:v>
                </c:pt>
                <c:pt idx="149265">
                  <c:v>1.1168848489999999E-9</c:v>
                </c:pt>
                <c:pt idx="149266">
                  <c:v>4.4763511639999997E-9</c:v>
                </c:pt>
                <c:pt idx="149267">
                  <c:v>3.232594469E-9</c:v>
                </c:pt>
                <c:pt idx="149268">
                  <c:v>1.8666779110000002E-9</c:v>
                </c:pt>
                <c:pt idx="149269">
                  <c:v>2.2157081360000001E-8</c:v>
                </c:pt>
                <c:pt idx="149270">
                  <c:v>2.421976702E-9</c:v>
                </c:pt>
                <c:pt idx="149271">
                  <c:v>4.2306125119999998E-10</c:v>
                </c:pt>
                <c:pt idx="149272">
                  <c:v>3.6539689329999999E-10</c:v>
                </c:pt>
                <c:pt idx="149273">
                  <c:v>1.1527826549999999E-8</c:v>
                </c:pt>
                <c:pt idx="149274">
                  <c:v>2.4351993309999999E-9</c:v>
                </c:pt>
                <c:pt idx="149275">
                  <c:v>6.7811186490000005E-10</c:v>
                </c:pt>
                <c:pt idx="149276">
                  <c:v>1.7064932590000001E-9</c:v>
                </c:pt>
                <c:pt idx="149277">
                  <c:v>1.9833700119999999E-8</c:v>
                </c:pt>
                <c:pt idx="149278">
                  <c:v>7.0174856909999997E-9</c:v>
                </c:pt>
                <c:pt idx="149279">
                  <c:v>1.7574718920000001E-10</c:v>
                </c:pt>
                <c:pt idx="149280">
                  <c:v>2.7869000099999999E-10</c:v>
                </c:pt>
                <c:pt idx="149281">
                  <c:v>1.343373416E-8</c:v>
                </c:pt>
                <c:pt idx="149282">
                  <c:v>4.5344057499999997E-9</c:v>
                </c:pt>
                <c:pt idx="149283">
                  <c:v>3.8484838489999998E-11</c:v>
                </c:pt>
                <c:pt idx="149284">
                  <c:v>4.1142871389999998E-10</c:v>
                </c:pt>
                <c:pt idx="149285">
                  <c:v>3.9337833830000002E-8</c:v>
                </c:pt>
                <c:pt idx="149286">
                  <c:v>2.274476313E-8</c:v>
                </c:pt>
                <c:pt idx="149287">
                  <c:v>4.5609753719999998E-9</c:v>
                </c:pt>
                <c:pt idx="149288">
                  <c:v>9.1875294350000001E-9</c:v>
                </c:pt>
                <c:pt idx="149289">
                  <c:v>2.6279895319999999E-8</c:v>
                </c:pt>
                <c:pt idx="149290">
                  <c:v>2.9930082760000002E-9</c:v>
                </c:pt>
                <c:pt idx="149291">
                  <c:v>6.8680377309999995E-10</c:v>
                </c:pt>
                <c:pt idx="149292">
                  <c:v>6.7470919460000003E-10</c:v>
                </c:pt>
                <c:pt idx="149293">
                  <c:v>7.62431884E-10</c:v>
                </c:pt>
                <c:pt idx="149294">
                  <c:v>1.937275351E-10</c:v>
                </c:pt>
                <c:pt idx="149295">
                  <c:v>7.2554486700000001E-10</c:v>
                </c:pt>
                <c:pt idx="149296">
                  <c:v>5.7778833569999999E-10</c:v>
                </c:pt>
                <c:pt idx="149297">
                  <c:v>4.0650316679999999E-9</c:v>
                </c:pt>
                <c:pt idx="149298">
                  <c:v>4.6958487470000005E-10</c:v>
                </c:pt>
                <c:pt idx="149299">
                  <c:v>1.053572854E-9</c:v>
                </c:pt>
                <c:pt idx="149300">
                  <c:v>2.543130446E-10</c:v>
                </c:pt>
                <c:pt idx="149301">
                  <c:v>5.7872750010000001E-9</c:v>
                </c:pt>
                <c:pt idx="149302">
                  <c:v>1.272871659E-9</c:v>
                </c:pt>
                <c:pt idx="149303">
                  <c:v>7.8936459419999997E-10</c:v>
                </c:pt>
                <c:pt idx="149304">
                  <c:v>2.1570859919999999E-10</c:v>
                </c:pt>
                <c:pt idx="149305">
                  <c:v>8.3014289179999998E-9</c:v>
                </c:pt>
                <c:pt idx="149306">
                  <c:v>4.6162722159999996E-9</c:v>
                </c:pt>
                <c:pt idx="149307">
                  <c:v>8.0122978749999997E-10</c:v>
                </c:pt>
                <c:pt idx="149308">
                  <c:v>1.9770005150000001E-10</c:v>
                </c:pt>
                <c:pt idx="149309">
                  <c:v>1.661873706E-9</c:v>
                </c:pt>
                <c:pt idx="149310">
                  <c:v>1.126735102E-9</c:v>
                </c:pt>
                <c:pt idx="149311">
                  <c:v>5.0965310529999997E-10</c:v>
                </c:pt>
                <c:pt idx="149312">
                  <c:v>9.9807941570000005E-10</c:v>
                </c:pt>
                <c:pt idx="149313">
                  <c:v>6.2514134439999996E-10</c:v>
                </c:pt>
                <c:pt idx="149314">
                  <c:v>1.8002309729999999E-9</c:v>
                </c:pt>
                <c:pt idx="149315">
                  <c:v>1.004855044E-9</c:v>
                </c:pt>
                <c:pt idx="149316">
                  <c:v>1.9306273989999998E-9</c:v>
                </c:pt>
                <c:pt idx="149317">
                  <c:v>3.7657785409999998E-8</c:v>
                </c:pt>
                <c:pt idx="149318">
                  <c:v>1.7153131330000001E-9</c:v>
                </c:pt>
                <c:pt idx="149319">
                  <c:v>9.1235136800000003E-9</c:v>
                </c:pt>
                <c:pt idx="149320">
                  <c:v>6.4966457260000003E-9</c:v>
                </c:pt>
                <c:pt idx="149321">
                  <c:v>1.142573344E-8</c:v>
                </c:pt>
                <c:pt idx="149322">
                  <c:v>4.3263161529999998E-12</c:v>
                </c:pt>
                <c:pt idx="149323">
                  <c:v>7.6016820949999997E-9</c:v>
                </c:pt>
                <c:pt idx="149324">
                  <c:v>4.6494918110000004E-9</c:v>
                </c:pt>
                <c:pt idx="149325">
                  <c:v>3.3806645779999999E-8</c:v>
                </c:pt>
                <c:pt idx="149326">
                  <c:v>8.670640933E-9</c:v>
                </c:pt>
                <c:pt idx="149327">
                  <c:v>2.4054261869999999E-8</c:v>
                </c:pt>
                <c:pt idx="149328">
                  <c:v>3.100648594E-8</c:v>
                </c:pt>
                <c:pt idx="149329">
                  <c:v>5.0853760349999996E-7</c:v>
                </c:pt>
                <c:pt idx="149330">
                  <c:v>2.6859526820000001E-8</c:v>
                </c:pt>
                <c:pt idx="149331">
                  <c:v>3.0358194060000002E-10</c:v>
                </c:pt>
                <c:pt idx="149332">
                  <c:v>2.214896359E-9</c:v>
                </c:pt>
                <c:pt idx="149333">
                  <c:v>9.4693639849999999E-9</c:v>
                </c:pt>
                <c:pt idx="149334">
                  <c:v>1.178128801E-10</c:v>
                </c:pt>
                <c:pt idx="149335">
                  <c:v>3.7824288419999998E-10</c:v>
                </c:pt>
                <c:pt idx="149336">
                  <c:v>9.1808662949999999E-10</c:v>
                </c:pt>
                <c:pt idx="149337">
                  <c:v>1.8196213959999999E-8</c:v>
                </c:pt>
                <c:pt idx="149338">
                  <c:v>1.3717782379999999E-9</c:v>
                </c:pt>
                <c:pt idx="149339">
                  <c:v>3.1665052270000001E-10</c:v>
                </c:pt>
                <c:pt idx="149340">
                  <c:v>4.2041079980000001E-11</c:v>
                </c:pt>
                <c:pt idx="149341">
                  <c:v>6.5168660459999999E-10</c:v>
                </c:pt>
                <c:pt idx="149342">
                  <c:v>3.1373352940000001E-10</c:v>
                </c:pt>
                <c:pt idx="149343">
                  <c:v>4.4182028899999999E-10</c:v>
                </c:pt>
                <c:pt idx="149344">
                  <c:v>6.408121098E-10</c:v>
                </c:pt>
                <c:pt idx="149345">
                  <c:v>1.387111825E-10</c:v>
                </c:pt>
                <c:pt idx="149346">
                  <c:v>2.5685994650000001E-10</c:v>
                </c:pt>
                <c:pt idx="149347">
                  <c:v>1.2472875119999999E-9</c:v>
                </c:pt>
                <c:pt idx="149348">
                  <c:v>1.4087701789999999E-9</c:v>
                </c:pt>
                <c:pt idx="149349">
                  <c:v>1.8850026680000001E-8</c:v>
                </c:pt>
                <c:pt idx="149350">
                  <c:v>1.1125557909999999E-9</c:v>
                </c:pt>
                <c:pt idx="149351">
                  <c:v>2.117218777E-10</c:v>
                </c:pt>
                <c:pt idx="149352">
                  <c:v>4.2426969639999999E-10</c:v>
                </c:pt>
                <c:pt idx="149353">
                  <c:v>5.846374399E-10</c:v>
                </c:pt>
                <c:pt idx="149354">
                  <c:v>1.7401764769999999E-10</c:v>
                </c:pt>
                <c:pt idx="149355">
                  <c:v>1.086092946E-10</c:v>
                </c:pt>
                <c:pt idx="149356">
                  <c:v>4.1317859050000002E-11</c:v>
                </c:pt>
                <c:pt idx="149357">
                  <c:v>9.1131570259999996E-9</c:v>
                </c:pt>
                <c:pt idx="149358">
                  <c:v>1.1648211370000001E-10</c:v>
                </c:pt>
                <c:pt idx="149359">
                  <c:v>1.3559511799999999E-9</c:v>
                </c:pt>
                <c:pt idx="149360">
                  <c:v>3.9140302139999996E-9</c:v>
                </c:pt>
                <c:pt idx="149361">
                  <c:v>1.068150088E-7</c:v>
                </c:pt>
                <c:pt idx="149362">
                  <c:v>2.8831543379999999E-9</c:v>
                </c:pt>
                <c:pt idx="149363">
                  <c:v>1.572647819E-9</c:v>
                </c:pt>
                <c:pt idx="149364">
                  <c:v>3.606782016E-9</c:v>
                </c:pt>
                <c:pt idx="149365">
                  <c:v>2.1334891829999999E-8</c:v>
                </c:pt>
                <c:pt idx="149366">
                  <c:v>2.0963939269999999E-9</c:v>
                </c:pt>
                <c:pt idx="149367">
                  <c:v>5.0601483499999996E-9</c:v>
                </c:pt>
                <c:pt idx="149368">
                  <c:v>8.5385731269999999E-9</c:v>
                </c:pt>
                <c:pt idx="149369">
                  <c:v>4.6498024309999998E-7</c:v>
                </c:pt>
                <c:pt idx="149370">
                  <c:v>1.2434210849999999E-8</c:v>
                </c:pt>
                <c:pt idx="149371">
                  <c:v>2.215428633E-9</c:v>
                </c:pt>
                <c:pt idx="149372">
                  <c:v>6.7412738730000003E-9</c:v>
                </c:pt>
                <c:pt idx="149373">
                  <c:v>9.9273256900000002E-8</c:v>
                </c:pt>
                <c:pt idx="149374">
                  <c:v>2.661274644E-9</c:v>
                </c:pt>
                <c:pt idx="149375">
                  <c:v>4.5539196810000003E-9</c:v>
                </c:pt>
                <c:pt idx="149376">
                  <c:v>5.2493506449999997E-9</c:v>
                </c:pt>
                <c:pt idx="149377">
                  <c:v>1.8177591909999999E-7</c:v>
                </c:pt>
                <c:pt idx="149378">
                  <c:v>1.168003715E-9</c:v>
                </c:pt>
                <c:pt idx="149379">
                  <c:v>4.4653566539999999E-9</c:v>
                </c:pt>
                <c:pt idx="149380">
                  <c:v>3.364081174E-9</c:v>
                </c:pt>
                <c:pt idx="149381">
                  <c:v>3.6633728250000003E-7</c:v>
                </c:pt>
                <c:pt idx="149382">
                  <c:v>2.6110084849999998E-9</c:v>
                </c:pt>
                <c:pt idx="149383">
                  <c:v>1.221228387E-9</c:v>
                </c:pt>
                <c:pt idx="149384">
                  <c:v>9.7718541139999992E-10</c:v>
                </c:pt>
                <c:pt idx="149385">
                  <c:v>4.3249912449999996E-9</c:v>
                </c:pt>
                <c:pt idx="149386">
                  <c:v>4.2200836949999998E-10</c:v>
                </c:pt>
                <c:pt idx="149387">
                  <c:v>2.314139622E-10</c:v>
                </c:pt>
                <c:pt idx="149388">
                  <c:v>1.0078212739999999E-10</c:v>
                </c:pt>
                <c:pt idx="149389">
                  <c:v>1.493307139E-9</c:v>
                </c:pt>
                <c:pt idx="149390">
                  <c:v>1.277258417E-11</c:v>
                </c:pt>
                <c:pt idx="149391">
                  <c:v>3.857691219E-15</c:v>
                </c:pt>
                <c:pt idx="149392">
                  <c:v>6.4153890729999997E-12</c:v>
                </c:pt>
                <c:pt idx="149393">
                  <c:v>2.9653513380000002E-10</c:v>
                </c:pt>
                <c:pt idx="149394">
                  <c:v>2.3113514620000001E-11</c:v>
                </c:pt>
                <c:pt idx="149395">
                  <c:v>2.3817219240000001E-11</c:v>
                </c:pt>
                <c:pt idx="149396">
                  <c:v>2.0651368009999999E-11</c:v>
                </c:pt>
                <c:pt idx="149397">
                  <c:v>2.3301215230000001E-10</c:v>
                </c:pt>
                <c:pt idx="149398">
                  <c:v>6.7847749670000003E-12</c:v>
                </c:pt>
                <c:pt idx="149399">
                  <c:v>1.4621962399999999E-11</c:v>
                </c:pt>
                <c:pt idx="149400">
                  <c:v>1.0787843420000001E-11</c:v>
                </c:pt>
                <c:pt idx="149401">
                  <c:v>2.1850023890000002E-8</c:v>
                </c:pt>
                <c:pt idx="149402">
                  <c:v>4.1509445319999998E-10</c:v>
                </c:pt>
                <c:pt idx="149403">
                  <c:v>8.060986453E-10</c:v>
                </c:pt>
                <c:pt idx="149404">
                  <c:v>6.6777426359999995E-10</c:v>
                </c:pt>
                <c:pt idx="149405">
                  <c:v>1.078303039E-9</c:v>
                </c:pt>
                <c:pt idx="149406">
                  <c:v>2.1297877819999999E-9</c:v>
                </c:pt>
                <c:pt idx="149407">
                  <c:v>2.6234024440000002E-9</c:v>
                </c:pt>
                <c:pt idx="149408">
                  <c:v>1.847966541E-9</c:v>
                </c:pt>
                <c:pt idx="149409">
                  <c:v>7.3517255270000003E-9</c:v>
                </c:pt>
                <c:pt idx="149410">
                  <c:v>6.2172103220000004E-9</c:v>
                </c:pt>
                <c:pt idx="149411">
                  <c:v>6.9860193699999997E-9</c:v>
                </c:pt>
                <c:pt idx="149412">
                  <c:v>4.3132958959999997E-9</c:v>
                </c:pt>
                <c:pt idx="149413">
                  <c:v>3.775719936E-8</c:v>
                </c:pt>
                <c:pt idx="149414">
                  <c:v>9.7690896209999999E-9</c:v>
                </c:pt>
                <c:pt idx="149415">
                  <c:v>5.2747906459999998E-9</c:v>
                </c:pt>
                <c:pt idx="149416">
                  <c:v>4.2380445580000001E-9</c:v>
                </c:pt>
                <c:pt idx="149417">
                  <c:v>2.422502018E-8</c:v>
                </c:pt>
                <c:pt idx="149418">
                  <c:v>1.2870797439999999E-8</c:v>
                </c:pt>
                <c:pt idx="149419">
                  <c:v>4.3782626879999999E-10</c:v>
                </c:pt>
                <c:pt idx="149420">
                  <c:v>3.1108685020000003E-8</c:v>
                </c:pt>
                <c:pt idx="149421">
                  <c:v>2.2102463930000001E-6</c:v>
                </c:pt>
                <c:pt idx="149422">
                  <c:v>4.3355712480000001E-8</c:v>
                </c:pt>
                <c:pt idx="149423">
                  <c:v>3.221427226E-8</c:v>
                </c:pt>
                <c:pt idx="149424">
                  <c:v>6.2194510479999997E-9</c:v>
                </c:pt>
                <c:pt idx="149425">
                  <c:v>1.071579726E-8</c:v>
                </c:pt>
                <c:pt idx="149426">
                  <c:v>9.8603836130000004E-9</c:v>
                </c:pt>
                <c:pt idx="149427">
                  <c:v>6.947301177E-9</c:v>
                </c:pt>
                <c:pt idx="149428">
                  <c:v>1.2355821269999999E-9</c:v>
                </c:pt>
                <c:pt idx="149429">
                  <c:v>8.5044772569999997E-9</c:v>
                </c:pt>
                <c:pt idx="149430">
                  <c:v>3.396700454E-9</c:v>
                </c:pt>
                <c:pt idx="149431">
                  <c:v>8.3532781840000001E-10</c:v>
                </c:pt>
                <c:pt idx="149432">
                  <c:v>1.0116900379999999E-9</c:v>
                </c:pt>
                <c:pt idx="149433">
                  <c:v>5.9810724640000003E-10</c:v>
                </c:pt>
                <c:pt idx="149434">
                  <c:v>8.1425602279999995E-10</c:v>
                </c:pt>
                <c:pt idx="149435">
                  <c:v>1.3356249989999999E-10</c:v>
                </c:pt>
                <c:pt idx="149436">
                  <c:v>6.9559535840000002E-10</c:v>
                </c:pt>
                <c:pt idx="149437">
                  <c:v>5.505200021E-10</c:v>
                </c:pt>
                <c:pt idx="149438">
                  <c:v>2.7051187989999999E-10</c:v>
                </c:pt>
                <c:pt idx="149439">
                  <c:v>4.8277303219999999E-10</c:v>
                </c:pt>
                <c:pt idx="149440">
                  <c:v>5.6597434849999998E-10</c:v>
                </c:pt>
                <c:pt idx="149441">
                  <c:v>3.1728958999999998E-10</c:v>
                </c:pt>
                <c:pt idx="149442">
                  <c:v>5.6903772650000005E-10</c:v>
                </c:pt>
                <c:pt idx="149443">
                  <c:v>5.7842031289999999E-10</c:v>
                </c:pt>
                <c:pt idx="149444">
                  <c:v>5.4954368489999999E-10</c:v>
                </c:pt>
                <c:pt idx="149445">
                  <c:v>7.8953233419999994E-11</c:v>
                </c:pt>
                <c:pt idx="149446">
                  <c:v>2.799193564E-10</c:v>
                </c:pt>
                <c:pt idx="149447">
                  <c:v>1.8802667839999999E-10</c:v>
                </c:pt>
                <c:pt idx="149448">
                  <c:v>7.0347226229999998E-10</c:v>
                </c:pt>
                <c:pt idx="149449">
                  <c:v>3.1404037430000002E-9</c:v>
                </c:pt>
                <c:pt idx="149450">
                  <c:v>6.1548917840000003E-10</c:v>
                </c:pt>
                <c:pt idx="149451">
                  <c:v>1.2084539150000001E-9</c:v>
                </c:pt>
                <c:pt idx="149452">
                  <c:v>3.6992664889999999E-9</c:v>
                </c:pt>
                <c:pt idx="149453">
                  <c:v>5.8600197459999998E-8</c:v>
                </c:pt>
                <c:pt idx="149454">
                  <c:v>3.0348208629999998E-9</c:v>
                </c:pt>
                <c:pt idx="149455">
                  <c:v>3.6470448919999998E-9</c:v>
                </c:pt>
                <c:pt idx="149456">
                  <c:v>1.8796750790000001E-9</c:v>
                </c:pt>
                <c:pt idx="149457">
                  <c:v>4.3081250830000002E-8</c:v>
                </c:pt>
                <c:pt idx="149458">
                  <c:v>7.6866030890000005E-9</c:v>
                </c:pt>
                <c:pt idx="149459">
                  <c:v>4.0980466640000001E-9</c:v>
                </c:pt>
                <c:pt idx="149460">
                  <c:v>7.4037336089999995E-8</c:v>
                </c:pt>
                <c:pt idx="149461">
                  <c:v>1.6188288809999999E-6</c:v>
                </c:pt>
                <c:pt idx="149462">
                  <c:v>1.3432242820000001E-7</c:v>
                </c:pt>
                <c:pt idx="149463">
                  <c:v>1.6199880899999999E-7</c:v>
                </c:pt>
                <c:pt idx="149464">
                  <c:v>1.430584222E-7</c:v>
                </c:pt>
                <c:pt idx="149465">
                  <c:v>4.8055636870000001E-7</c:v>
                </c:pt>
                <c:pt idx="149466">
                  <c:v>2.082595367E-8</c:v>
                </c:pt>
                <c:pt idx="149467">
                  <c:v>2.1044501400000001E-8</c:v>
                </c:pt>
                <c:pt idx="149468">
                  <c:v>7.1363707309999997E-9</c:v>
                </c:pt>
                <c:pt idx="149469">
                  <c:v>2.0453466409999999E-7</c:v>
                </c:pt>
                <c:pt idx="149470">
                  <c:v>3.0394073749999997E-8</c:v>
                </c:pt>
                <c:pt idx="149471">
                  <c:v>5.085428318E-9</c:v>
                </c:pt>
                <c:pt idx="149472">
                  <c:v>9.5161728160000005E-8</c:v>
                </c:pt>
                <c:pt idx="149473">
                  <c:v>4.2555486289999999E-7</c:v>
                </c:pt>
                <c:pt idx="149474">
                  <c:v>3.9001748830000001E-8</c:v>
                </c:pt>
                <c:pt idx="149475">
                  <c:v>2.6340119620000001E-8</c:v>
                </c:pt>
                <c:pt idx="149476">
                  <c:v>5.5075528759999995E-10</c:v>
                </c:pt>
                <c:pt idx="149477">
                  <c:v>1.24815577E-8</c:v>
                </c:pt>
                <c:pt idx="149478">
                  <c:v>1.216457391E-8</c:v>
                </c:pt>
                <c:pt idx="149479">
                  <c:v>5.5277983969999997E-9</c:v>
                </c:pt>
                <c:pt idx="149480">
                  <c:v>9.6880164589999996E-9</c:v>
                </c:pt>
                <c:pt idx="149481">
                  <c:v>4.0817767600000001E-8</c:v>
                </c:pt>
                <c:pt idx="149482">
                  <c:v>1.3763486270000001E-8</c:v>
                </c:pt>
                <c:pt idx="149483">
                  <c:v>1.092095E-8</c:v>
                </c:pt>
                <c:pt idx="149484">
                  <c:v>1.735132377E-9</c:v>
                </c:pt>
                <c:pt idx="149485">
                  <c:v>7.370544163E-9</c:v>
                </c:pt>
                <c:pt idx="149486">
                  <c:v>2.2963087020000002E-9</c:v>
                </c:pt>
                <c:pt idx="149487">
                  <c:v>2.2390924490000002E-9</c:v>
                </c:pt>
                <c:pt idx="149488">
                  <c:v>2.297347125E-9</c:v>
                </c:pt>
                <c:pt idx="149489">
                  <c:v>2.3125273670000001E-9</c:v>
                </c:pt>
                <c:pt idx="149490">
                  <c:v>2.3848076800000002E-9</c:v>
                </c:pt>
                <c:pt idx="149491">
                  <c:v>2.3254815619999999E-9</c:v>
                </c:pt>
                <c:pt idx="149492">
                  <c:v>5.7560445650000003E-9</c:v>
                </c:pt>
                <c:pt idx="149493">
                  <c:v>7.9803030140000004E-9</c:v>
                </c:pt>
                <c:pt idx="149494">
                  <c:v>9.8765252369999995E-9</c:v>
                </c:pt>
                <c:pt idx="149495">
                  <c:v>4.6079146049999998E-9</c:v>
                </c:pt>
                <c:pt idx="149496">
                  <c:v>1.5635788510000001E-9</c:v>
                </c:pt>
                <c:pt idx="149497">
                  <c:v>1.0427900459999999E-9</c:v>
                </c:pt>
                <c:pt idx="149498">
                  <c:v>1.1676643650000001E-8</c:v>
                </c:pt>
                <c:pt idx="149499">
                  <c:v>3.0307385289999999E-9</c:v>
                </c:pt>
                <c:pt idx="149500">
                  <c:v>2.1599901879999999E-8</c:v>
                </c:pt>
                <c:pt idx="149501">
                  <c:v>1.093175821E-7</c:v>
                </c:pt>
                <c:pt idx="149502">
                  <c:v>7.3173918599999995E-8</c:v>
                </c:pt>
                <c:pt idx="149503">
                  <c:v>6.806139653E-8</c:v>
                </c:pt>
                <c:pt idx="149504">
                  <c:v>1.588330279E-7</c:v>
                </c:pt>
                <c:pt idx="149505">
                  <c:v>3.6175574739999999E-7</c:v>
                </c:pt>
                <c:pt idx="149506">
                  <c:v>3.05838573E-9</c:v>
                </c:pt>
                <c:pt idx="149507">
                  <c:v>2.0401553320000001E-9</c:v>
                </c:pt>
                <c:pt idx="149508">
                  <c:v>5.7747680750000002E-8</c:v>
                </c:pt>
                <c:pt idx="149509">
                  <c:v>4.4722712169999999E-8</c:v>
                </c:pt>
                <c:pt idx="149510">
                  <c:v>4.2720994459999998E-9</c:v>
                </c:pt>
                <c:pt idx="149511">
                  <c:v>5.913201455E-8</c:v>
                </c:pt>
                <c:pt idx="149512">
                  <c:v>9.7212289389999994E-7</c:v>
                </c:pt>
                <c:pt idx="149513">
                  <c:v>2.392097357E-6</c:v>
                </c:pt>
                <c:pt idx="149514">
                  <c:v>3.5385006420000002E-7</c:v>
                </c:pt>
                <c:pt idx="149515">
                  <c:v>2.2933153180000001E-7</c:v>
                </c:pt>
                <c:pt idx="149516">
                  <c:v>2.5457526820000002E-7</c:v>
                </c:pt>
                <c:pt idx="149517">
                  <c:v>7.3942992209999995E-8</c:v>
                </c:pt>
                <c:pt idx="149518">
                  <c:v>1.145777195E-8</c:v>
                </c:pt>
                <c:pt idx="149519">
                  <c:v>2.2734723089999999E-8</c:v>
                </c:pt>
                <c:pt idx="149520">
                  <c:v>3.636756818E-8</c:v>
                </c:pt>
                <c:pt idx="149521">
                  <c:v>5.6053242990000002E-8</c:v>
                </c:pt>
                <c:pt idx="149522">
                  <c:v>1.3434299599999999E-8</c:v>
                </c:pt>
                <c:pt idx="149523">
                  <c:v>3.6678006550000001E-8</c:v>
                </c:pt>
                <c:pt idx="149524">
                  <c:v>9.5434050209999997E-8</c:v>
                </c:pt>
                <c:pt idx="149525">
                  <c:v>7.8976949199999997E-8</c:v>
                </c:pt>
                <c:pt idx="149526">
                  <c:v>7.7889950229999997E-9</c:v>
                </c:pt>
                <c:pt idx="149527">
                  <c:v>4.5576835620000004E-9</c:v>
                </c:pt>
                <c:pt idx="149528">
                  <c:v>1.3372089559999999E-9</c:v>
                </c:pt>
                <c:pt idx="149529">
                  <c:v>9.966831688E-9</c:v>
                </c:pt>
                <c:pt idx="149530">
                  <c:v>4.8163707860000002E-9</c:v>
                </c:pt>
                <c:pt idx="149531">
                  <c:v>4.546265472E-9</c:v>
                </c:pt>
                <c:pt idx="149532">
                  <c:v>4.5179366159999999E-9</c:v>
                </c:pt>
                <c:pt idx="149533">
                  <c:v>9.1897560859999995E-9</c:v>
                </c:pt>
                <c:pt idx="149534">
                  <c:v>1.015116411E-8</c:v>
                </c:pt>
                <c:pt idx="149535">
                  <c:v>2.3073707749999999E-9</c:v>
                </c:pt>
                <c:pt idx="149536">
                  <c:v>5.3698266519999999E-9</c:v>
                </c:pt>
                <c:pt idx="149537">
                  <c:v>1.495340498E-9</c:v>
                </c:pt>
                <c:pt idx="149538">
                  <c:v>5.396370036E-9</c:v>
                </c:pt>
                <c:pt idx="149539">
                  <c:v>5.022601078E-9</c:v>
                </c:pt>
                <c:pt idx="149540">
                  <c:v>5.1497317349999997E-9</c:v>
                </c:pt>
                <c:pt idx="149541">
                  <c:v>7.9272581350000003E-9</c:v>
                </c:pt>
                <c:pt idx="149542">
                  <c:v>6.9537534190000001E-9</c:v>
                </c:pt>
                <c:pt idx="149543">
                  <c:v>1.26669824E-8</c:v>
                </c:pt>
                <c:pt idx="149544">
                  <c:v>1.558562716E-9</c:v>
                </c:pt>
                <c:pt idx="149545">
                  <c:v>2.8226957310000001E-8</c:v>
                </c:pt>
                <c:pt idx="149546">
                  <c:v>1.027311811E-8</c:v>
                </c:pt>
                <c:pt idx="149547">
                  <c:v>9.1499849319999992E-9</c:v>
                </c:pt>
                <c:pt idx="149548">
                  <c:v>5.3528174539999998E-8</c:v>
                </c:pt>
                <c:pt idx="149549">
                  <c:v>7.6016245639999999E-9</c:v>
                </c:pt>
                <c:pt idx="149550">
                  <c:v>3.1390080439999997E-8</c:v>
                </c:pt>
                <c:pt idx="149551">
                  <c:v>9.6109231229999996E-9</c:v>
                </c:pt>
                <c:pt idx="149552">
                  <c:v>8.4047951210000002E-7</c:v>
                </c:pt>
                <c:pt idx="149553">
                  <c:v>1.014631518E-6</c:v>
                </c:pt>
                <c:pt idx="149554">
                  <c:v>6.768692985E-7</c:v>
                </c:pt>
                <c:pt idx="149555">
                  <c:v>7.7236325130000001E-7</c:v>
                </c:pt>
                <c:pt idx="149556">
                  <c:v>2.1436351139999998E-6</c:v>
                </c:pt>
                <c:pt idx="149557">
                  <c:v>8.5815855800000001E-7</c:v>
                </c:pt>
                <c:pt idx="149558">
                  <c:v>8.4647123070000004E-9</c:v>
                </c:pt>
                <c:pt idx="149559">
                  <c:v>4.2288866460000002E-8</c:v>
                </c:pt>
                <c:pt idx="149560">
                  <c:v>1.180551407E-7</c:v>
                </c:pt>
                <c:pt idx="149561">
                  <c:v>1.095941715E-7</c:v>
                </c:pt>
                <c:pt idx="149562">
                  <c:v>2.117804196E-8</c:v>
                </c:pt>
                <c:pt idx="149563">
                  <c:v>2.1164837350000002E-8</c:v>
                </c:pt>
                <c:pt idx="149564">
                  <c:v>2.0740709779999999E-7</c:v>
                </c:pt>
                <c:pt idx="149565">
                  <c:v>2.433931612E-8</c:v>
                </c:pt>
                <c:pt idx="149566">
                  <c:v>5.7833923119999997E-8</c:v>
                </c:pt>
                <c:pt idx="149567">
                  <c:v>1.4880683220000001E-8</c:v>
                </c:pt>
                <c:pt idx="149568">
                  <c:v>1.2155908110000001E-7</c:v>
                </c:pt>
                <c:pt idx="149569">
                  <c:v>2.9064067569999999E-8</c:v>
                </c:pt>
                <c:pt idx="149570">
                  <c:v>3.1388589889999999E-8</c:v>
                </c:pt>
                <c:pt idx="149571">
                  <c:v>6.3658910150000003E-9</c:v>
                </c:pt>
                <c:pt idx="149572">
                  <c:v>1.273659888E-7</c:v>
                </c:pt>
                <c:pt idx="149573">
                  <c:v>9.9895795180000001E-8</c:v>
                </c:pt>
                <c:pt idx="149574">
                  <c:v>2.9083647800000001E-8</c:v>
                </c:pt>
                <c:pt idx="149575">
                  <c:v>1.4986565590000001E-10</c:v>
                </c:pt>
                <c:pt idx="149576">
                  <c:v>1.991466685E-8</c:v>
                </c:pt>
                <c:pt idx="149577">
                  <c:v>1.28966852E-8</c:v>
                </c:pt>
                <c:pt idx="149578">
                  <c:v>7.9792430559999996E-9</c:v>
                </c:pt>
                <c:pt idx="149579">
                  <c:v>1.0318740509999999E-8</c:v>
                </c:pt>
                <c:pt idx="149580">
                  <c:v>1.811369274E-9</c:v>
                </c:pt>
                <c:pt idx="149581">
                  <c:v>1.845924051E-8</c:v>
                </c:pt>
                <c:pt idx="149582">
                  <c:v>9.4836083610000008E-9</c:v>
                </c:pt>
                <c:pt idx="149583">
                  <c:v>1.143051027E-8</c:v>
                </c:pt>
                <c:pt idx="149584">
                  <c:v>5.5551906939999998E-8</c:v>
                </c:pt>
                <c:pt idx="149585">
                  <c:v>2.577318836E-9</c:v>
                </c:pt>
                <c:pt idx="149586">
                  <c:v>2.2991832180000001E-8</c:v>
                </c:pt>
                <c:pt idx="149587">
                  <c:v>1.526320561E-8</c:v>
                </c:pt>
                <c:pt idx="149588">
                  <c:v>6.605072959E-9</c:v>
                </c:pt>
                <c:pt idx="149589">
                  <c:v>9.2240674650000002E-9</c:v>
                </c:pt>
                <c:pt idx="149590">
                  <c:v>6.0725298149999996E-9</c:v>
                </c:pt>
                <c:pt idx="149591">
                  <c:v>7.1228958589999999E-9</c:v>
                </c:pt>
                <c:pt idx="149592">
                  <c:v>4.8711743069999998E-9</c:v>
                </c:pt>
                <c:pt idx="149593">
                  <c:v>3.4517917969999998E-8</c:v>
                </c:pt>
                <c:pt idx="149594">
                  <c:v>2.6729337179999999E-8</c:v>
                </c:pt>
                <c:pt idx="149595">
                  <c:v>1.9962979840000001E-7</c:v>
                </c:pt>
                <c:pt idx="149596">
                  <c:v>2.2628778480000001E-6</c:v>
                </c:pt>
                <c:pt idx="149597">
                  <c:v>5.8658527990000002E-7</c:v>
                </c:pt>
                <c:pt idx="149598">
                  <c:v>3.5224352410000003E-8</c:v>
                </c:pt>
                <c:pt idx="149599">
                  <c:v>5.7251788510000001E-9</c:v>
                </c:pt>
                <c:pt idx="149600">
                  <c:v>7.7945827450000001E-8</c:v>
                </c:pt>
                <c:pt idx="149601">
                  <c:v>9.5079447389999996E-8</c:v>
                </c:pt>
                <c:pt idx="149602">
                  <c:v>4.468826548E-9</c:v>
                </c:pt>
                <c:pt idx="149603">
                  <c:v>2.8130452340000001E-8</c:v>
                </c:pt>
                <c:pt idx="149604">
                  <c:v>2.0772382449999999E-6</c:v>
                </c:pt>
                <c:pt idx="149605">
                  <c:v>2.8729207599999999E-7</c:v>
                </c:pt>
                <c:pt idx="149606">
                  <c:v>3.7904025089999997E-7</c:v>
                </c:pt>
                <c:pt idx="149607">
                  <c:v>4.8834516450000004E-7</c:v>
                </c:pt>
                <c:pt idx="149608">
                  <c:v>1.1562630790000001E-6</c:v>
                </c:pt>
                <c:pt idx="149609">
                  <c:v>1.044681325E-7</c:v>
                </c:pt>
                <c:pt idx="149610">
                  <c:v>9.4343403369999998E-8</c:v>
                </c:pt>
                <c:pt idx="149611">
                  <c:v>1.5680482120000001E-7</c:v>
                </c:pt>
                <c:pt idx="149612">
                  <c:v>5.5724431680000001E-8</c:v>
                </c:pt>
                <c:pt idx="149613">
                  <c:v>2.9940709799999998E-11</c:v>
                </c:pt>
                <c:pt idx="149614">
                  <c:v>1.827400458E-7</c:v>
                </c:pt>
                <c:pt idx="149615">
                  <c:v>2.7369940029999997E-7</c:v>
                </c:pt>
                <c:pt idx="149616">
                  <c:v>1.745132473E-6</c:v>
                </c:pt>
                <c:pt idx="149617">
                  <c:v>2.144432965E-7</c:v>
                </c:pt>
                <c:pt idx="149618">
                  <c:v>4.0194690689999996E-9</c:v>
                </c:pt>
                <c:pt idx="149619">
                  <c:v>2.404828214E-8</c:v>
                </c:pt>
                <c:pt idx="149620">
                  <c:v>3.4264109540000001E-8</c:v>
                </c:pt>
                <c:pt idx="149621">
                  <c:v>1.127544202E-8</c:v>
                </c:pt>
                <c:pt idx="149622">
                  <c:v>8.9886439799999996E-9</c:v>
                </c:pt>
                <c:pt idx="149623">
                  <c:v>4.3117237260000002E-9</c:v>
                </c:pt>
                <c:pt idx="149624">
                  <c:v>1.094542031E-7</c:v>
                </c:pt>
                <c:pt idx="149625">
                  <c:v>4.3189002829999999E-8</c:v>
                </c:pt>
                <c:pt idx="149626">
                  <c:v>2.244785961E-8</c:v>
                </c:pt>
                <c:pt idx="149627">
                  <c:v>1.136034723E-7</c:v>
                </c:pt>
                <c:pt idx="149628">
                  <c:v>1.2992324979999999E-6</c:v>
                </c:pt>
                <c:pt idx="149629">
                  <c:v>7.7061608819999996E-8</c:v>
                </c:pt>
                <c:pt idx="149630">
                  <c:v>2.7420713449999999E-9</c:v>
                </c:pt>
                <c:pt idx="149631">
                  <c:v>3.3908078439999999E-8</c:v>
                </c:pt>
                <c:pt idx="149632">
                  <c:v>1.2367278059999999E-7</c:v>
                </c:pt>
                <c:pt idx="149633">
                  <c:v>2.1801159240000002E-8</c:v>
                </c:pt>
                <c:pt idx="149634">
                  <c:v>1.4139129649999999E-8</c:v>
                </c:pt>
                <c:pt idx="149635">
                  <c:v>5.7379688629999999E-8</c:v>
                </c:pt>
                <c:pt idx="149636">
                  <c:v>3.6974924739999999E-7</c:v>
                </c:pt>
                <c:pt idx="149637">
                  <c:v>4.265487163E-8</c:v>
                </c:pt>
                <c:pt idx="149638">
                  <c:v>1.1533859379999999E-8</c:v>
                </c:pt>
                <c:pt idx="149639">
                  <c:v>1.4729507490000001E-8</c:v>
                </c:pt>
                <c:pt idx="149640">
                  <c:v>5.9503917399999998E-8</c:v>
                </c:pt>
                <c:pt idx="149641">
                  <c:v>1.3862053289999999E-8</c:v>
                </c:pt>
                <c:pt idx="149642">
                  <c:v>2.1649664209999999E-8</c:v>
                </c:pt>
                <c:pt idx="149643">
                  <c:v>2.9744718480000001E-8</c:v>
                </c:pt>
                <c:pt idx="149644">
                  <c:v>1.378779995E-6</c:v>
                </c:pt>
                <c:pt idx="149645">
                  <c:v>1.9363969379999999E-7</c:v>
                </c:pt>
                <c:pt idx="149646">
                  <c:v>2.6763367700000002E-7</c:v>
                </c:pt>
                <c:pt idx="149647">
                  <c:v>4.0690801379999999E-7</c:v>
                </c:pt>
                <c:pt idx="149648">
                  <c:v>1.9205065740000002E-5</c:v>
                </c:pt>
                <c:pt idx="149649">
                  <c:v>3.3367613879999999E-7</c:v>
                </c:pt>
                <c:pt idx="149650">
                  <c:v>2.8254613529999999E-8</c:v>
                </c:pt>
                <c:pt idx="149651">
                  <c:v>1.146188212E-7</c:v>
                </c:pt>
                <c:pt idx="149652">
                  <c:v>1.385468583E-6</c:v>
                </c:pt>
                <c:pt idx="149653">
                  <c:v>5.9901945459999997E-8</c:v>
                </c:pt>
                <c:pt idx="149654">
                  <c:v>9.2645511210000002E-8</c:v>
                </c:pt>
                <c:pt idx="149655">
                  <c:v>1.721941419E-7</c:v>
                </c:pt>
                <c:pt idx="149656">
                  <c:v>5.4735516119999998E-6</c:v>
                </c:pt>
                <c:pt idx="149657">
                  <c:v>2.1255528929999999E-7</c:v>
                </c:pt>
                <c:pt idx="149658">
                  <c:v>1.4059339399999999E-8</c:v>
                </c:pt>
                <c:pt idx="149659">
                  <c:v>1.130392917E-7</c:v>
                </c:pt>
                <c:pt idx="149660">
                  <c:v>1.4647070540000001E-6</c:v>
                </c:pt>
                <c:pt idx="149661">
                  <c:v>3.6920330850000001E-9</c:v>
                </c:pt>
                <c:pt idx="149662">
                  <c:v>2.7290958349999998E-8</c:v>
                </c:pt>
                <c:pt idx="149663">
                  <c:v>2.5213617259999999E-8</c:v>
                </c:pt>
                <c:pt idx="149664">
                  <c:v>1.9017871310000001E-7</c:v>
                </c:pt>
                <c:pt idx="149665">
                  <c:v>5.2904473539999998E-9</c:v>
                </c:pt>
                <c:pt idx="149666">
                  <c:v>1.74056611E-8</c:v>
                </c:pt>
                <c:pt idx="149667">
                  <c:v>1.3427899900000001E-8</c:v>
                </c:pt>
                <c:pt idx="149668">
                  <c:v>8.5294346059999996E-6</c:v>
                </c:pt>
                <c:pt idx="149669">
                  <c:v>1.237974934E-7</c:v>
                </c:pt>
                <c:pt idx="149670">
                  <c:v>8.7141233279999999E-8</c:v>
                </c:pt>
                <c:pt idx="149671">
                  <c:v>2.6800293400000002E-7</c:v>
                </c:pt>
                <c:pt idx="149672">
                  <c:v>4.038593766E-7</c:v>
                </c:pt>
                <c:pt idx="149673">
                  <c:v>2.5719358130000002E-7</c:v>
                </c:pt>
                <c:pt idx="149674">
                  <c:v>4.0092527980000002E-7</c:v>
                </c:pt>
                <c:pt idx="149675">
                  <c:v>6.3565038460000004E-7</c:v>
                </c:pt>
                <c:pt idx="149676">
                  <c:v>1.381918979E-6</c:v>
                </c:pt>
                <c:pt idx="149677">
                  <c:v>6.3759341850000005E-7</c:v>
                </c:pt>
                <c:pt idx="149678">
                  <c:v>8.3292535999999998E-7</c:v>
                </c:pt>
                <c:pt idx="149679">
                  <c:v>1.2305109259999999E-6</c:v>
                </c:pt>
                <c:pt idx="149680">
                  <c:v>6.1444015800000002E-6</c:v>
                </c:pt>
                <c:pt idx="149681">
                  <c:v>8.8869817369999999E-7</c:v>
                </c:pt>
                <c:pt idx="149682">
                  <c:v>1.3038629549999999E-6</c:v>
                </c:pt>
                <c:pt idx="149683">
                  <c:v>1.3673614920000001E-6</c:v>
                </c:pt>
                <c:pt idx="149684">
                  <c:v>3.5924199880000002E-6</c:v>
                </c:pt>
                <c:pt idx="149685">
                  <c:v>1.014453211E-6</c:v>
                </c:pt>
                <c:pt idx="149686">
                  <c:v>1.1371997139999999E-6</c:v>
                </c:pt>
                <c:pt idx="149687">
                  <c:v>5.1857679309999996E-7</c:v>
                </c:pt>
                <c:pt idx="149688">
                  <c:v>7.0306845599999996E-4</c:v>
                </c:pt>
                <c:pt idx="149689">
                  <c:v>3.526427343E-6</c:v>
                </c:pt>
                <c:pt idx="149690">
                  <c:v>2.6799247710000001E-6</c:v>
                </c:pt>
                <c:pt idx="149691">
                  <c:v>1.9312589099999999E-6</c:v>
                </c:pt>
                <c:pt idx="149692">
                  <c:v>4.5934664470000001E-6</c:v>
                </c:pt>
                <c:pt idx="149693">
                  <c:v>1.7309974750000001E-6</c:v>
                </c:pt>
                <c:pt idx="149694">
                  <c:v>1.584278543E-6</c:v>
                </c:pt>
                <c:pt idx="149695">
                  <c:v>1.119766963E-6</c:v>
                </c:pt>
                <c:pt idx="149696">
                  <c:v>6.2954581320000003E-6</c:v>
                </c:pt>
                <c:pt idx="149697">
                  <c:v>1.083464855E-6</c:v>
                </c:pt>
                <c:pt idx="149698">
                  <c:v>7.0039994870000001E-7</c:v>
                </c:pt>
                <c:pt idx="149699">
                  <c:v>4.648802887E-7</c:v>
                </c:pt>
                <c:pt idx="149700">
                  <c:v>1.4825276920000001E-6</c:v>
                </c:pt>
                <c:pt idx="149701">
                  <c:v>6.6026436359999998E-7</c:v>
                </c:pt>
                <c:pt idx="149702">
                  <c:v>3.4382812519999999E-7</c:v>
                </c:pt>
                <c:pt idx="149703">
                  <c:v>1.7820280209999999E-7</c:v>
                </c:pt>
                <c:pt idx="149704">
                  <c:v>4.6630268179999998E-7</c:v>
                </c:pt>
                <c:pt idx="149705">
                  <c:v>2.276692925E-7</c:v>
                </c:pt>
                <c:pt idx="149706">
                  <c:v>4.4749181070000001E-8</c:v>
                </c:pt>
                <c:pt idx="149707">
                  <c:v>5.9943138699999999E-8</c:v>
                </c:pt>
                <c:pt idx="149708">
                  <c:v>8.6951381760000004E-6</c:v>
                </c:pt>
                <c:pt idx="149709">
                  <c:v>4.5419829800000001E-8</c:v>
                </c:pt>
                <c:pt idx="149710">
                  <c:v>2.1546234460000001E-8</c:v>
                </c:pt>
                <c:pt idx="149711">
                  <c:v>3.793950889E-9</c:v>
                </c:pt>
                <c:pt idx="149712">
                  <c:v>1.8865277890000001E-7</c:v>
                </c:pt>
                <c:pt idx="149713">
                  <c:v>1.9894602459999998E-8</c:v>
                </c:pt>
                <c:pt idx="149714">
                  <c:v>2.3792721429999998E-8</c:v>
                </c:pt>
                <c:pt idx="149715">
                  <c:v>4.7624623979999998E-9</c:v>
                </c:pt>
                <c:pt idx="149716">
                  <c:v>1.397996616E-6</c:v>
                </c:pt>
                <c:pt idx="149717">
                  <c:v>5.932914346E-8</c:v>
                </c:pt>
                <c:pt idx="149718">
                  <c:v>5.9913222690000002E-10</c:v>
                </c:pt>
                <c:pt idx="149719">
                  <c:v>1.759171643E-7</c:v>
                </c:pt>
                <c:pt idx="149720">
                  <c:v>5.6046025999999998E-6</c:v>
                </c:pt>
                <c:pt idx="149721">
                  <c:v>2.182102977E-7</c:v>
                </c:pt>
                <c:pt idx="149722">
                  <c:v>8.6138056740000003E-8</c:v>
                </c:pt>
                <c:pt idx="149723">
                  <c:v>4.132290758E-8</c:v>
                </c:pt>
                <c:pt idx="149724">
                  <c:v>1.429296689E-6</c:v>
                </c:pt>
                <c:pt idx="149725">
                  <c:v>1.218618568E-7</c:v>
                </c:pt>
                <c:pt idx="149726">
                  <c:v>1.49438043E-8</c:v>
                </c:pt>
                <c:pt idx="149727">
                  <c:v>3.0554068670000001E-7</c:v>
                </c:pt>
                <c:pt idx="149728">
                  <c:v>1.885626069E-5</c:v>
                </c:pt>
                <c:pt idx="149729">
                  <c:v>4.9679151450000003E-7</c:v>
                </c:pt>
                <c:pt idx="149730">
                  <c:v>4.1573216580000001E-7</c:v>
                </c:pt>
                <c:pt idx="149731">
                  <c:v>2.24131429E-7</c:v>
                </c:pt>
                <c:pt idx="149732">
                  <c:v>1.490955539E-6</c:v>
                </c:pt>
                <c:pt idx="149733">
                  <c:v>2.7398684240000001E-8</c:v>
                </c:pt>
                <c:pt idx="149734">
                  <c:v>2.3295260829999999E-8</c:v>
                </c:pt>
                <c:pt idx="149735">
                  <c:v>1.4764188819999999E-8</c:v>
                </c:pt>
                <c:pt idx="149736">
                  <c:v>6.5253237779999999E-8</c:v>
                </c:pt>
                <c:pt idx="149737">
                  <c:v>1.480090299E-8</c:v>
                </c:pt>
                <c:pt idx="149738">
                  <c:v>1.2318552710000001E-8</c:v>
                </c:pt>
                <c:pt idx="149739">
                  <c:v>4.2028457430000002E-8</c:v>
                </c:pt>
                <c:pt idx="149740">
                  <c:v>3.7825561030000002E-7</c:v>
                </c:pt>
                <c:pt idx="149741">
                  <c:v>5.5761920790000003E-8</c:v>
                </c:pt>
                <c:pt idx="149742">
                  <c:v>1.097527044E-8</c:v>
                </c:pt>
                <c:pt idx="149743">
                  <c:v>2.0426392340000001E-8</c:v>
                </c:pt>
                <c:pt idx="149744">
                  <c:v>1.285798148E-7</c:v>
                </c:pt>
                <c:pt idx="149745">
                  <c:v>3.2526504069999999E-8</c:v>
                </c:pt>
                <c:pt idx="149746">
                  <c:v>1.620073476E-9</c:v>
                </c:pt>
                <c:pt idx="149747">
                  <c:v>7.6175753430000005E-8</c:v>
                </c:pt>
                <c:pt idx="149748">
                  <c:v>1.2783134120000001E-6</c:v>
                </c:pt>
                <c:pt idx="149749">
                  <c:v>1.025055392E-7</c:v>
                </c:pt>
                <c:pt idx="149750">
                  <c:v>3.0347789370000003E-8</c:v>
                </c:pt>
                <c:pt idx="149751">
                  <c:v>4.692260554E-8</c:v>
                </c:pt>
                <c:pt idx="149752">
                  <c:v>1.177860069E-7</c:v>
                </c:pt>
                <c:pt idx="149753">
                  <c:v>5.9507535800000002E-9</c:v>
                </c:pt>
                <c:pt idx="149754">
                  <c:v>9.5623974129999994E-9</c:v>
                </c:pt>
                <c:pt idx="149755">
                  <c:v>1.1298497420000001E-8</c:v>
                </c:pt>
                <c:pt idx="149756">
                  <c:v>3.004384231E-8</c:v>
                </c:pt>
                <c:pt idx="149757">
                  <c:v>1.7681051470000002E-8</c:v>
                </c:pt>
                <c:pt idx="149758">
                  <c:v>4.2574067890000003E-9</c:v>
                </c:pt>
                <c:pt idx="149759">
                  <c:v>2.1725399789999999E-7</c:v>
                </c:pt>
                <c:pt idx="149760">
                  <c:v>1.729385196E-6</c:v>
                </c:pt>
                <c:pt idx="149761">
                  <c:v>3.0319934309999998E-7</c:v>
                </c:pt>
                <c:pt idx="149762">
                  <c:v>1.917839214E-7</c:v>
                </c:pt>
                <c:pt idx="149763">
                  <c:v>3.4326110079999998E-10</c:v>
                </c:pt>
                <c:pt idx="149764">
                  <c:v>4.9602757579999997E-8</c:v>
                </c:pt>
                <c:pt idx="149765">
                  <c:v>1.686438284E-7</c:v>
                </c:pt>
                <c:pt idx="149766">
                  <c:v>8.1875608770000005E-8</c:v>
                </c:pt>
                <c:pt idx="149767">
                  <c:v>1.033896674E-7</c:v>
                </c:pt>
                <c:pt idx="149768">
                  <c:v>1.1134790469999999E-6</c:v>
                </c:pt>
                <c:pt idx="149769">
                  <c:v>5.0459406769999997E-7</c:v>
                </c:pt>
                <c:pt idx="149770">
                  <c:v>4.0283383269999998E-7</c:v>
                </c:pt>
                <c:pt idx="149771">
                  <c:v>3.0851166469999999E-7</c:v>
                </c:pt>
                <c:pt idx="149772">
                  <c:v>2.04978493E-6</c:v>
                </c:pt>
                <c:pt idx="149773">
                  <c:v>8.1065641029999999E-9</c:v>
                </c:pt>
                <c:pt idx="149774">
                  <c:v>7.107657235E-9</c:v>
                </c:pt>
                <c:pt idx="149775">
                  <c:v>1.058609964E-7</c:v>
                </c:pt>
                <c:pt idx="149776">
                  <c:v>6.9844131120000003E-8</c:v>
                </c:pt>
                <c:pt idx="149777">
                  <c:v>8.2048640219999997E-10</c:v>
                </c:pt>
                <c:pt idx="149778">
                  <c:v>6.1650755430000007E-8</c:v>
                </c:pt>
                <c:pt idx="149779">
                  <c:v>6.0421097099999996E-7</c:v>
                </c:pt>
                <c:pt idx="149780">
                  <c:v>2.275639604E-6</c:v>
                </c:pt>
                <c:pt idx="149781">
                  <c:v>1.8222929729999999E-7</c:v>
                </c:pt>
                <c:pt idx="149782">
                  <c:v>3.1750855749999997E-8</c:v>
                </c:pt>
                <c:pt idx="149783">
                  <c:v>3.9541952260000001E-8</c:v>
                </c:pt>
                <c:pt idx="149784">
                  <c:v>6.274627398E-9</c:v>
                </c:pt>
                <c:pt idx="149785">
                  <c:v>6.3204891010000002E-9</c:v>
                </c:pt>
                <c:pt idx="149786">
                  <c:v>6.1457291750000002E-9</c:v>
                </c:pt>
                <c:pt idx="149787">
                  <c:v>9.3283617350000006E-9</c:v>
                </c:pt>
                <c:pt idx="149788">
                  <c:v>6.5052423050000004E-9</c:v>
                </c:pt>
                <c:pt idx="149789">
                  <c:v>1.6481526280000001E-8</c:v>
                </c:pt>
                <c:pt idx="149790">
                  <c:v>2.189466222E-8</c:v>
                </c:pt>
                <c:pt idx="149791">
                  <c:v>1.9419990359999998E-9</c:v>
                </c:pt>
                <c:pt idx="149792">
                  <c:v>5.119593121E-8</c:v>
                </c:pt>
                <c:pt idx="149793">
                  <c:v>9.9828413800000002E-9</c:v>
                </c:pt>
                <c:pt idx="149794">
                  <c:v>9.402582461E-9</c:v>
                </c:pt>
                <c:pt idx="149795">
                  <c:v>2.003375189E-8</c:v>
                </c:pt>
                <c:pt idx="149796">
                  <c:v>1.529328836E-9</c:v>
                </c:pt>
                <c:pt idx="149797">
                  <c:v>1.062495039E-8</c:v>
                </c:pt>
                <c:pt idx="149798">
                  <c:v>8.7889073619999997E-9</c:v>
                </c:pt>
                <c:pt idx="149799">
                  <c:v>1.367053703E-8</c:v>
                </c:pt>
                <c:pt idx="149800">
                  <c:v>1.6777252280000002E-8</c:v>
                </c:pt>
                <c:pt idx="149801">
                  <c:v>8.2291917159999996E-10</c:v>
                </c:pt>
                <c:pt idx="149802">
                  <c:v>3.7587292689999999E-8</c:v>
                </c:pt>
                <c:pt idx="149803">
                  <c:v>1.016289694E-7</c:v>
                </c:pt>
                <c:pt idx="149804">
                  <c:v>1.3193975969999999E-7</c:v>
                </c:pt>
                <c:pt idx="149805">
                  <c:v>6.1523950519999999E-9</c:v>
                </c:pt>
                <c:pt idx="149806">
                  <c:v>3.1546757279999999E-8</c:v>
                </c:pt>
                <c:pt idx="149807">
                  <c:v>2.7431394590000001E-8</c:v>
                </c:pt>
                <c:pt idx="149808">
                  <c:v>1.1677502799999999E-7</c:v>
                </c:pt>
                <c:pt idx="149809">
                  <c:v>1.7628765520000001E-8</c:v>
                </c:pt>
                <c:pt idx="149810">
                  <c:v>5.4380914730000001E-8</c:v>
                </c:pt>
                <c:pt idx="149811">
                  <c:v>2.3158232280000001E-8</c:v>
                </c:pt>
                <c:pt idx="149812">
                  <c:v>1.931542444E-7</c:v>
                </c:pt>
                <c:pt idx="149813">
                  <c:v>1.8994284549999998E-8</c:v>
                </c:pt>
                <c:pt idx="149814">
                  <c:v>1.5553611439999999E-8</c:v>
                </c:pt>
                <c:pt idx="149815">
                  <c:v>1.230807598E-7</c:v>
                </c:pt>
                <c:pt idx="149816">
                  <c:v>1.094047181E-7</c:v>
                </c:pt>
                <c:pt idx="149817">
                  <c:v>5.3071782740000002E-8</c:v>
                </c:pt>
                <c:pt idx="149818">
                  <c:v>9.1813477500000005E-9</c:v>
                </c:pt>
                <c:pt idx="149819">
                  <c:v>8.7539353019999999E-7</c:v>
                </c:pt>
                <c:pt idx="149820">
                  <c:v>2.0680990850000001E-6</c:v>
                </c:pt>
                <c:pt idx="149821">
                  <c:v>7.5939402390000004E-7</c:v>
                </c:pt>
                <c:pt idx="149822">
                  <c:v>7.2929966479999996E-7</c:v>
                </c:pt>
                <c:pt idx="149823">
                  <c:v>1.0670033879999999E-6</c:v>
                </c:pt>
                <c:pt idx="149824">
                  <c:v>8.403118821E-7</c:v>
                </c:pt>
                <c:pt idx="149825">
                  <c:v>6.7447033960000002E-9</c:v>
                </c:pt>
                <c:pt idx="149826">
                  <c:v>2.707821049E-8</c:v>
                </c:pt>
                <c:pt idx="149827">
                  <c:v>9.7489316840000008E-9</c:v>
                </c:pt>
                <c:pt idx="149828">
                  <c:v>4.7403820239999997E-8</c:v>
                </c:pt>
                <c:pt idx="149829">
                  <c:v>1.05318301E-8</c:v>
                </c:pt>
                <c:pt idx="149830">
                  <c:v>1.1115426899999999E-8</c:v>
                </c:pt>
                <c:pt idx="149831">
                  <c:v>3.1003810880000002E-8</c:v>
                </c:pt>
                <c:pt idx="149832">
                  <c:v>2.4145963450000001E-9</c:v>
                </c:pt>
                <c:pt idx="149833">
                  <c:v>1.33287268E-8</c:v>
                </c:pt>
                <c:pt idx="149834">
                  <c:v>6.6988728079999997E-9</c:v>
                </c:pt>
                <c:pt idx="149835">
                  <c:v>8.2461542310000007E-9</c:v>
                </c:pt>
                <c:pt idx="149836">
                  <c:v>5.2358416700000002E-9</c:v>
                </c:pt>
                <c:pt idx="149837">
                  <c:v>5.0886318490000001E-9</c:v>
                </c:pt>
                <c:pt idx="149838">
                  <c:v>5.421979834E-9</c:v>
                </c:pt>
                <c:pt idx="149839">
                  <c:v>1.659607511E-9</c:v>
                </c:pt>
                <c:pt idx="149840">
                  <c:v>4.4522793040000002E-9</c:v>
                </c:pt>
                <c:pt idx="149841">
                  <c:v>3.531202265E-9</c:v>
                </c:pt>
                <c:pt idx="149842">
                  <c:v>1.15080328E-8</c:v>
                </c:pt>
                <c:pt idx="149843">
                  <c:v>8.9697988530000003E-9</c:v>
                </c:pt>
                <c:pt idx="149844">
                  <c:v>4.7488757740000004E-9</c:v>
                </c:pt>
                <c:pt idx="149845">
                  <c:v>4.9746248019999997E-9</c:v>
                </c:pt>
                <c:pt idx="149846">
                  <c:v>5.1287152290000004E-9</c:v>
                </c:pt>
                <c:pt idx="149847">
                  <c:v>1.0294822559999999E-8</c:v>
                </c:pt>
                <c:pt idx="149848">
                  <c:v>1.7447586089999999E-9</c:v>
                </c:pt>
                <c:pt idx="149849">
                  <c:v>5.5437558850000001E-9</c:v>
                </c:pt>
                <c:pt idx="149850">
                  <c:v>9.2371862299999996E-9</c:v>
                </c:pt>
                <c:pt idx="149851">
                  <c:v>7.680030231E-8</c:v>
                </c:pt>
                <c:pt idx="149852">
                  <c:v>9.3580770109999995E-8</c:v>
                </c:pt>
                <c:pt idx="149853">
                  <c:v>3.102177844E-8</c:v>
                </c:pt>
                <c:pt idx="149854">
                  <c:v>1.3460970220000001E-8</c:v>
                </c:pt>
                <c:pt idx="149855">
                  <c:v>5.9874596349999998E-8</c:v>
                </c:pt>
                <c:pt idx="149856">
                  <c:v>3.466438248E-8</c:v>
                </c:pt>
                <c:pt idx="149857">
                  <c:v>2.1494372349999999E-8</c:v>
                </c:pt>
                <c:pt idx="149858">
                  <c:v>1.1144074299999999E-8</c:v>
                </c:pt>
                <c:pt idx="149859">
                  <c:v>6.9985488010000003E-8</c:v>
                </c:pt>
                <c:pt idx="149860">
                  <c:v>2.3366214240000001E-7</c:v>
                </c:pt>
                <c:pt idx="149861">
                  <c:v>1.97428793E-7</c:v>
                </c:pt>
                <c:pt idx="149862">
                  <c:v>3.803201821E-7</c:v>
                </c:pt>
                <c:pt idx="149863">
                  <c:v>2.4596777390000002E-6</c:v>
                </c:pt>
                <c:pt idx="149864">
                  <c:v>9.5971417230000007E-7</c:v>
                </c:pt>
                <c:pt idx="149865">
                  <c:v>4.3400979590000001E-8</c:v>
                </c:pt>
                <c:pt idx="149866">
                  <c:v>1.05397639E-8</c:v>
                </c:pt>
                <c:pt idx="149867">
                  <c:v>4.9072578080000002E-8</c:v>
                </c:pt>
                <c:pt idx="149868">
                  <c:v>5.2009067149999997E-8</c:v>
                </c:pt>
                <c:pt idx="149869">
                  <c:v>3.5483681370000002E-10</c:v>
                </c:pt>
                <c:pt idx="149870">
                  <c:v>7.4232572030000002E-9</c:v>
                </c:pt>
                <c:pt idx="149871">
                  <c:v>3.7155213819999998E-7</c:v>
                </c:pt>
                <c:pt idx="149872">
                  <c:v>1.5176833230000001E-7</c:v>
                </c:pt>
                <c:pt idx="149873">
                  <c:v>6.6605096849999995E-8</c:v>
                </c:pt>
                <c:pt idx="149874">
                  <c:v>7.8342153280000002E-8</c:v>
                </c:pt>
                <c:pt idx="149875">
                  <c:v>1.1421306409999999E-7</c:v>
                </c:pt>
                <c:pt idx="149876">
                  <c:v>2.1383820699999999E-8</c:v>
                </c:pt>
                <c:pt idx="149877">
                  <c:v>4.23623344E-9</c:v>
                </c:pt>
                <c:pt idx="149878">
                  <c:v>1.2043508479999999E-8</c:v>
                </c:pt>
                <c:pt idx="149879">
                  <c:v>8.706277354E-10</c:v>
                </c:pt>
                <c:pt idx="149880">
                  <c:v>1.4149930449999999E-9</c:v>
                </c:pt>
                <c:pt idx="149881">
                  <c:v>5.523239254E-9</c:v>
                </c:pt>
                <c:pt idx="149882">
                  <c:v>1.006470322E-8</c:v>
                </c:pt>
                <c:pt idx="149883">
                  <c:v>7.35948448E-9</c:v>
                </c:pt>
                <c:pt idx="149884">
                  <c:v>5.7585470290000002E-9</c:v>
                </c:pt>
                <c:pt idx="149885">
                  <c:v>2.2789844729999998E-9</c:v>
                </c:pt>
                <c:pt idx="149886">
                  <c:v>2.3968363389999998E-9</c:v>
                </c:pt>
                <c:pt idx="149887">
                  <c:v>2.2936360579999999E-9</c:v>
                </c:pt>
                <c:pt idx="149888">
                  <c:v>2.314889459E-9</c:v>
                </c:pt>
                <c:pt idx="149889">
                  <c:v>2.2646147430000002E-9</c:v>
                </c:pt>
                <c:pt idx="149890">
                  <c:v>2.3978203650000002E-9</c:v>
                </c:pt>
                <c:pt idx="149891">
                  <c:v>7.5144375530000004E-9</c:v>
                </c:pt>
                <c:pt idx="149892">
                  <c:v>1.8888940339999998E-9</c:v>
                </c:pt>
                <c:pt idx="149893">
                  <c:v>1.034604387E-8</c:v>
                </c:pt>
                <c:pt idx="149894">
                  <c:v>1.1517213949999999E-8</c:v>
                </c:pt>
                <c:pt idx="149895">
                  <c:v>4.224607537E-8</c:v>
                </c:pt>
                <c:pt idx="149896">
                  <c:v>9.3073002519999995E-9</c:v>
                </c:pt>
                <c:pt idx="149897">
                  <c:v>6.43366351E-9</c:v>
                </c:pt>
                <c:pt idx="149898">
                  <c:v>1.0592863769999999E-8</c:v>
                </c:pt>
                <c:pt idx="149899">
                  <c:v>1.400038521E-8</c:v>
                </c:pt>
                <c:pt idx="149900">
                  <c:v>5.8862490760000001E-10</c:v>
                </c:pt>
                <c:pt idx="149901">
                  <c:v>2.516296919E-8</c:v>
                </c:pt>
                <c:pt idx="149902">
                  <c:v>3.07218115E-8</c:v>
                </c:pt>
                <c:pt idx="149903">
                  <c:v>4.3015308760000002E-7</c:v>
                </c:pt>
                <c:pt idx="149904">
                  <c:v>8.9749899870000005E-8</c:v>
                </c:pt>
                <c:pt idx="149905">
                  <c:v>7.0408032749999997E-9</c:v>
                </c:pt>
                <c:pt idx="149906">
                  <c:v>4.3278802319999998E-8</c:v>
                </c:pt>
                <c:pt idx="149907">
                  <c:v>2.1276971179999999E-7</c:v>
                </c:pt>
                <c:pt idx="149908">
                  <c:v>7.7325665309999993E-9</c:v>
                </c:pt>
                <c:pt idx="149909">
                  <c:v>2.331847236E-8</c:v>
                </c:pt>
                <c:pt idx="149910">
                  <c:v>2.4968352330000002E-8</c:v>
                </c:pt>
                <c:pt idx="149911">
                  <c:v>4.612337792E-7</c:v>
                </c:pt>
                <c:pt idx="149912">
                  <c:v>1.347902051E-7</c:v>
                </c:pt>
                <c:pt idx="149913">
                  <c:v>1.2581306699999999E-7</c:v>
                </c:pt>
                <c:pt idx="149914">
                  <c:v>1.236083731E-7</c:v>
                </c:pt>
                <c:pt idx="149915">
                  <c:v>1.6927623539999999E-6</c:v>
                </c:pt>
                <c:pt idx="149916">
                  <c:v>7.4328190229999995E-8</c:v>
                </c:pt>
                <c:pt idx="149917">
                  <c:v>5.465764527E-9</c:v>
                </c:pt>
                <c:pt idx="149918">
                  <c:v>7.4110941700000001E-9</c:v>
                </c:pt>
                <c:pt idx="149919">
                  <c:v>4.3582562379999997E-8</c:v>
                </c:pt>
                <c:pt idx="149920">
                  <c:v>1.8297961170000001E-9</c:v>
                </c:pt>
                <c:pt idx="149921">
                  <c:v>3.6404237349999999E-9</c:v>
                </c:pt>
                <c:pt idx="149922">
                  <c:v>2.3323670199999998E-9</c:v>
                </c:pt>
                <c:pt idx="149923">
                  <c:v>5.9367532029999997E-8</c:v>
                </c:pt>
                <c:pt idx="149924">
                  <c:v>3.566421914E-9</c:v>
                </c:pt>
                <c:pt idx="149925">
                  <c:v>9.732679443E-10</c:v>
                </c:pt>
                <c:pt idx="149926">
                  <c:v>6.4849957810000002E-10</c:v>
                </c:pt>
                <c:pt idx="149927">
                  <c:v>3.162314174E-9</c:v>
                </c:pt>
                <c:pt idx="149928">
                  <c:v>6.8692349940000001E-10</c:v>
                </c:pt>
                <c:pt idx="149929">
                  <c:v>1.4696519399999999E-10</c:v>
                </c:pt>
                <c:pt idx="149930">
                  <c:v>2.8755834999999998E-10</c:v>
                </c:pt>
                <c:pt idx="149931">
                  <c:v>8.6896003990000006E-11</c:v>
                </c:pt>
                <c:pt idx="149932">
                  <c:v>5.5726663609999996E-10</c:v>
                </c:pt>
                <c:pt idx="149933">
                  <c:v>5.775732317E-10</c:v>
                </c:pt>
                <c:pt idx="149934">
                  <c:v>5.3638187049999999E-10</c:v>
                </c:pt>
                <c:pt idx="149935">
                  <c:v>3.3281960580000002E-10</c:v>
                </c:pt>
                <c:pt idx="149936">
                  <c:v>5.6037397700000001E-10</c:v>
                </c:pt>
                <c:pt idx="149937">
                  <c:v>4.4664399290000001E-10</c:v>
                </c:pt>
                <c:pt idx="149938">
                  <c:v>2.7803666849999999E-10</c:v>
                </c:pt>
                <c:pt idx="149939">
                  <c:v>4.7282007780000001E-10</c:v>
                </c:pt>
                <c:pt idx="149940">
                  <c:v>7.0612248769999997E-10</c:v>
                </c:pt>
                <c:pt idx="149941">
                  <c:v>1.8284564459999999E-10</c:v>
                </c:pt>
                <c:pt idx="149942">
                  <c:v>9.5862589299999995E-10</c:v>
                </c:pt>
                <c:pt idx="149943">
                  <c:v>4.528094602E-10</c:v>
                </c:pt>
                <c:pt idx="149944">
                  <c:v>1.160285424E-9</c:v>
                </c:pt>
                <c:pt idx="149945">
                  <c:v>1.203264651E-9</c:v>
                </c:pt>
                <c:pt idx="149946">
                  <c:v>3.9518998929999997E-9</c:v>
                </c:pt>
                <c:pt idx="149947">
                  <c:v>8.6276935420000008E-9</c:v>
                </c:pt>
                <c:pt idx="149948">
                  <c:v>1.159308807E-9</c:v>
                </c:pt>
                <c:pt idx="149949">
                  <c:v>6.7098602399999997E-9</c:v>
                </c:pt>
                <c:pt idx="149950">
                  <c:v>8.897919175E-9</c:v>
                </c:pt>
                <c:pt idx="149951">
                  <c:v>8.5704776089999997E-9</c:v>
                </c:pt>
                <c:pt idx="149952">
                  <c:v>4.4106996529999996E-9</c:v>
                </c:pt>
                <c:pt idx="149953">
                  <c:v>2.277073781E-8</c:v>
                </c:pt>
                <c:pt idx="149954">
                  <c:v>2.9496369809999998E-8</c:v>
                </c:pt>
                <c:pt idx="149955">
                  <c:v>2.231408387E-6</c:v>
                </c:pt>
                <c:pt idx="149956">
                  <c:v>3.8004040430000002E-8</c:v>
                </c:pt>
                <c:pt idx="149957">
                  <c:v>2.206557506E-9</c:v>
                </c:pt>
                <c:pt idx="149958">
                  <c:v>1.9653593469999998E-8</c:v>
                </c:pt>
                <c:pt idx="149959">
                  <c:v>2.9111296079999999E-8</c:v>
                </c:pt>
                <c:pt idx="149960">
                  <c:v>5.3010285370000003E-9</c:v>
                </c:pt>
                <c:pt idx="149961">
                  <c:v>6.7790788720000001E-9</c:v>
                </c:pt>
                <c:pt idx="149962">
                  <c:v>1.157022883E-8</c:v>
                </c:pt>
                <c:pt idx="149963">
                  <c:v>3.799277951E-8</c:v>
                </c:pt>
                <c:pt idx="149964">
                  <c:v>3.7161198690000001E-9</c:v>
                </c:pt>
                <c:pt idx="149965">
                  <c:v>6.1858449809999998E-9</c:v>
                </c:pt>
                <c:pt idx="149966">
                  <c:v>4.7675172400000002E-9</c:v>
                </c:pt>
                <c:pt idx="149967">
                  <c:v>8.3131123939999999E-9</c:v>
                </c:pt>
                <c:pt idx="149968">
                  <c:v>1.9447147639999999E-9</c:v>
                </c:pt>
                <c:pt idx="149969">
                  <c:v>2.370717925E-9</c:v>
                </c:pt>
                <c:pt idx="149970">
                  <c:v>1.5908895899999999E-9</c:v>
                </c:pt>
                <c:pt idx="149971">
                  <c:v>1.424840324E-9</c:v>
                </c:pt>
                <c:pt idx="149972">
                  <c:v>5.6361865780000003E-10</c:v>
                </c:pt>
                <c:pt idx="149973">
                  <c:v>5.4559296440000004E-10</c:v>
                </c:pt>
                <c:pt idx="149974">
                  <c:v>1.1767406340000001E-10</c:v>
                </c:pt>
                <c:pt idx="149975">
                  <c:v>2.293953782E-8</c:v>
                </c:pt>
                <c:pt idx="149976">
                  <c:v>4.5676073849999998E-11</c:v>
                </c:pt>
                <c:pt idx="149977">
                  <c:v>1.644863588E-11</c:v>
                </c:pt>
                <c:pt idx="149978">
                  <c:v>8.9601246679999993E-12</c:v>
                </c:pt>
                <c:pt idx="149979">
                  <c:v>2.49760434E-10</c:v>
                </c:pt>
                <c:pt idx="149980">
                  <c:v>2.1549700269999998E-11</c:v>
                </c:pt>
                <c:pt idx="149981">
                  <c:v>2.8064320600000001E-11</c:v>
                </c:pt>
                <c:pt idx="149982">
                  <c:v>2.9922887690000002E-11</c:v>
                </c:pt>
                <c:pt idx="149983">
                  <c:v>3.0062316269999999E-10</c:v>
                </c:pt>
                <c:pt idx="149984">
                  <c:v>4.5130795779999997E-12</c:v>
                </c:pt>
                <c:pt idx="149985">
                  <c:v>2.5197981330000001E-15</c:v>
                </c:pt>
                <c:pt idx="149986">
                  <c:v>5.6908684999999999E-12</c:v>
                </c:pt>
                <c:pt idx="149987">
                  <c:v>1.4723248280000001E-9</c:v>
                </c:pt>
                <c:pt idx="149988">
                  <c:v>1.402364007E-10</c:v>
                </c:pt>
                <c:pt idx="149989">
                  <c:v>2.2474894160000001E-10</c:v>
                </c:pt>
                <c:pt idx="149990">
                  <c:v>3.0549699320000001E-10</c:v>
                </c:pt>
                <c:pt idx="149991">
                  <c:v>4.4344765300000002E-9</c:v>
                </c:pt>
                <c:pt idx="149992">
                  <c:v>1.038674634E-9</c:v>
                </c:pt>
                <c:pt idx="149993">
                  <c:v>8.7295256689999997E-10</c:v>
                </c:pt>
                <c:pt idx="149994">
                  <c:v>1.225708173E-9</c:v>
                </c:pt>
                <c:pt idx="149995">
                  <c:v>3.5951137420000002E-7</c:v>
                </c:pt>
                <c:pt idx="149996">
                  <c:v>7.17974685E-9</c:v>
                </c:pt>
                <c:pt idx="149997">
                  <c:v>7.9191975360000001E-9</c:v>
                </c:pt>
                <c:pt idx="149998">
                  <c:v>3.4639749909999998E-9</c:v>
                </c:pt>
                <c:pt idx="149999">
                  <c:v>1.890561841E-7</c:v>
                </c:pt>
                <c:pt idx="150000">
                  <c:v>3.9983825520000003E-9</c:v>
                </c:pt>
                <c:pt idx="150001">
                  <c:v>4.0511752920000003E-9</c:v>
                </c:pt>
                <c:pt idx="150002">
                  <c:v>2.7124805490000002E-9</c:v>
                </c:pt>
                <c:pt idx="150003">
                  <c:v>9.3916586129999996E-8</c:v>
                </c:pt>
                <c:pt idx="150004">
                  <c:v>3.4055961260000001E-9</c:v>
                </c:pt>
                <c:pt idx="150005">
                  <c:v>8.4108518379999998E-10</c:v>
                </c:pt>
                <c:pt idx="150006">
                  <c:v>9.1905183060000006E-9</c:v>
                </c:pt>
                <c:pt idx="150007">
                  <c:v>4.7714117570000002E-7</c:v>
                </c:pt>
                <c:pt idx="150008">
                  <c:v>1.1973749950000001E-8</c:v>
                </c:pt>
                <c:pt idx="150009">
                  <c:v>5.6362410059999999E-9</c:v>
                </c:pt>
                <c:pt idx="150010">
                  <c:v>1.594536315E-9</c:v>
                </c:pt>
                <c:pt idx="150011">
                  <c:v>2.1541127570000001E-8</c:v>
                </c:pt>
                <c:pt idx="150012">
                  <c:v>4.1841536379999997E-9</c:v>
                </c:pt>
                <c:pt idx="150013">
                  <c:v>1.300337049E-9</c:v>
                </c:pt>
                <c:pt idx="150014">
                  <c:v>2.3529870459999999E-9</c:v>
                </c:pt>
                <c:pt idx="150015">
                  <c:v>1.06528945E-7</c:v>
                </c:pt>
                <c:pt idx="150016">
                  <c:v>4.5485604720000004E-9</c:v>
                </c:pt>
                <c:pt idx="150017">
                  <c:v>1.832552102E-9</c:v>
                </c:pt>
                <c:pt idx="150018">
                  <c:v>1.547433192E-10</c:v>
                </c:pt>
                <c:pt idx="150019">
                  <c:v>9.5539473340000006E-9</c:v>
                </c:pt>
                <c:pt idx="150020">
                  <c:v>4.9808783699999999E-11</c:v>
                </c:pt>
                <c:pt idx="150021">
                  <c:v>1.153692731E-10</c:v>
                </c:pt>
                <c:pt idx="150022">
                  <c:v>1.74530495E-10</c:v>
                </c:pt>
                <c:pt idx="150023">
                  <c:v>5.3355482039999999E-10</c:v>
                </c:pt>
                <c:pt idx="150024">
                  <c:v>3.3595312819999998E-10</c:v>
                </c:pt>
                <c:pt idx="150025">
                  <c:v>1.366325465E-10</c:v>
                </c:pt>
                <c:pt idx="150026">
                  <c:v>1.0043777389999999E-9</c:v>
                </c:pt>
                <c:pt idx="150027">
                  <c:v>1.8902148670000001E-8</c:v>
                </c:pt>
                <c:pt idx="150028">
                  <c:v>1.8693473570000002E-9</c:v>
                </c:pt>
                <c:pt idx="150029">
                  <c:v>1.3861132320000001E-9</c:v>
                </c:pt>
                <c:pt idx="150030">
                  <c:v>2.5609730389999998E-10</c:v>
                </c:pt>
                <c:pt idx="150031">
                  <c:v>1.0923507E-10</c:v>
                </c:pt>
                <c:pt idx="150032">
                  <c:v>7.0355210639999997E-10</c:v>
                </c:pt>
                <c:pt idx="150033">
                  <c:v>4.3126917710000002E-10</c:v>
                </c:pt>
                <c:pt idx="150034">
                  <c:v>3.1394770970000002E-10</c:v>
                </c:pt>
                <c:pt idx="150035">
                  <c:v>5.8998424099999997E-10</c:v>
                </c:pt>
                <c:pt idx="150036">
                  <c:v>2.443542695E-11</c:v>
                </c:pt>
                <c:pt idx="150037">
                  <c:v>4.8769048729999998E-10</c:v>
                </c:pt>
                <c:pt idx="150038">
                  <c:v>1.4551510630000001E-9</c:v>
                </c:pt>
                <c:pt idx="150039">
                  <c:v>1.854538836E-8</c:v>
                </c:pt>
                <c:pt idx="150040">
                  <c:v>6.5516095840000003E-10</c:v>
                </c:pt>
                <c:pt idx="150041">
                  <c:v>2.455941523E-10</c:v>
                </c:pt>
                <c:pt idx="150042">
                  <c:v>1.2113406230000001E-10</c:v>
                </c:pt>
                <c:pt idx="150043">
                  <c:v>8.9414121019999998E-9</c:v>
                </c:pt>
                <c:pt idx="150044">
                  <c:v>1.314306754E-9</c:v>
                </c:pt>
                <c:pt idx="150045">
                  <c:v>4.2759622789999999E-10</c:v>
                </c:pt>
                <c:pt idx="150046">
                  <c:v>2.7225417530000001E-8</c:v>
                </c:pt>
                <c:pt idx="150047">
                  <c:v>5.0142682269999996E-7</c:v>
                </c:pt>
                <c:pt idx="150048">
                  <c:v>3.5170996359999997E-8</c:v>
                </c:pt>
                <c:pt idx="150049">
                  <c:v>3.0373581860000003E-8</c:v>
                </c:pt>
                <c:pt idx="150050">
                  <c:v>9.9660576659999998E-9</c:v>
                </c:pt>
                <c:pt idx="150051">
                  <c:v>3.5538774600000002E-8</c:v>
                </c:pt>
                <c:pt idx="150052">
                  <c:v>5.4992126170000001E-9</c:v>
                </c:pt>
                <c:pt idx="150053">
                  <c:v>7.6451632679999993E-9</c:v>
                </c:pt>
                <c:pt idx="150054">
                  <c:v>3.5263947640000002E-12</c:v>
                </c:pt>
                <c:pt idx="150055">
                  <c:v>1.055396297E-8</c:v>
                </c:pt>
                <c:pt idx="150056">
                  <c:v>7.9097778850000008E-9</c:v>
                </c:pt>
                <c:pt idx="150057">
                  <c:v>9.5551706849999994E-9</c:v>
                </c:pt>
                <c:pt idx="150058">
                  <c:v>1.8112689969999999E-9</c:v>
                </c:pt>
                <c:pt idx="150059">
                  <c:v>3.6975620539999999E-8</c:v>
                </c:pt>
                <c:pt idx="150060">
                  <c:v>1.3290169209999999E-9</c:v>
                </c:pt>
                <c:pt idx="150061">
                  <c:v>8.1236536839999996E-10</c:v>
                </c:pt>
                <c:pt idx="150062">
                  <c:v>1.945870668E-9</c:v>
                </c:pt>
                <c:pt idx="150063">
                  <c:v>4.7083053070000004E-10</c:v>
                </c:pt>
                <c:pt idx="150064">
                  <c:v>1.003777408E-9</c:v>
                </c:pt>
                <c:pt idx="150065">
                  <c:v>5.3107860490000005E-10</c:v>
                </c:pt>
                <c:pt idx="150066">
                  <c:v>1.205232883E-9</c:v>
                </c:pt>
                <c:pt idx="150067">
                  <c:v>1.4132361740000001E-9</c:v>
                </c:pt>
                <c:pt idx="150068">
                  <c:v>4.4972980489999999E-11</c:v>
                </c:pt>
                <c:pt idx="150069">
                  <c:v>1.2838891800000001E-9</c:v>
                </c:pt>
                <c:pt idx="150070">
                  <c:v>4.8662203729999996E-9</c:v>
                </c:pt>
                <c:pt idx="150071">
                  <c:v>8.9388302120000004E-9</c:v>
                </c:pt>
                <c:pt idx="150072">
                  <c:v>1.9826679679999999E-10</c:v>
                </c:pt>
                <c:pt idx="150073">
                  <c:v>8.9259213859999995E-10</c:v>
                </c:pt>
                <c:pt idx="150074">
                  <c:v>1.278140293E-9</c:v>
                </c:pt>
                <c:pt idx="150075">
                  <c:v>5.8430759580000004E-9</c:v>
                </c:pt>
                <c:pt idx="150076">
                  <c:v>2.6090345060000002E-10</c:v>
                </c:pt>
                <c:pt idx="150077">
                  <c:v>1.0858377620000001E-9</c:v>
                </c:pt>
                <c:pt idx="150078">
                  <c:v>4.3655892289999999E-10</c:v>
                </c:pt>
                <c:pt idx="150079">
                  <c:v>3.9704050990000001E-9</c:v>
                </c:pt>
                <c:pt idx="150080">
                  <c:v>5.2565440279999996E-10</c:v>
                </c:pt>
                <c:pt idx="150081">
                  <c:v>6.6602132209999995E-10</c:v>
                </c:pt>
                <c:pt idx="150082">
                  <c:v>1.9214183969999999E-10</c:v>
                </c:pt>
                <c:pt idx="150083">
                  <c:v>6.9561629840000003E-10</c:v>
                </c:pt>
                <c:pt idx="150084">
                  <c:v>6.7861689059999999E-10</c:v>
                </c:pt>
                <c:pt idx="150085">
                  <c:v>7.2662781710000001E-10</c:v>
                </c:pt>
                <c:pt idx="150086">
                  <c:v>2.8665894960000002E-9</c:v>
                </c:pt>
                <c:pt idx="150087">
                  <c:v>2.546946402E-8</c:v>
                </c:pt>
                <c:pt idx="150088">
                  <c:v>7.5659318899999997E-9</c:v>
                </c:pt>
                <c:pt idx="150089">
                  <c:v>5.2369406419999997E-9</c:v>
                </c:pt>
                <c:pt idx="150090">
                  <c:v>2.4554872619999999E-8</c:v>
                </c:pt>
                <c:pt idx="150091">
                  <c:v>4.016942595E-8</c:v>
                </c:pt>
                <c:pt idx="150092">
                  <c:v>6.9182670879999999E-10</c:v>
                </c:pt>
                <c:pt idx="150093">
                  <c:v>2.1276245639999999E-11</c:v>
                </c:pt>
                <c:pt idx="150094">
                  <c:v>4.7565393079999999E-9</c:v>
                </c:pt>
                <c:pt idx="150095">
                  <c:v>1.335168681E-8</c:v>
                </c:pt>
                <c:pt idx="150096">
                  <c:v>4.120853406E-10</c:v>
                </c:pt>
                <c:pt idx="150097">
                  <c:v>3.294220665E-10</c:v>
                </c:pt>
                <c:pt idx="150098">
                  <c:v>7.2363824700000002E-9</c:v>
                </c:pt>
                <c:pt idx="150099">
                  <c:v>1.9765645509999999E-8</c:v>
                </c:pt>
                <c:pt idx="150100">
                  <c:v>1.775113234E-9</c:v>
                </c:pt>
                <c:pt idx="150101">
                  <c:v>7.5144206919999998E-10</c:v>
                </c:pt>
                <c:pt idx="150102">
                  <c:v>2.4609012870000002E-9</c:v>
                </c:pt>
                <c:pt idx="150103">
                  <c:v>1.118888221E-8</c:v>
                </c:pt>
                <c:pt idx="150104">
                  <c:v>4.5101711600000003E-10</c:v>
                </c:pt>
                <c:pt idx="150105">
                  <c:v>4.4742259820000002E-10</c:v>
                </c:pt>
                <c:pt idx="150106">
                  <c:v>2.3665763849999998E-9</c:v>
                </c:pt>
                <c:pt idx="150107">
                  <c:v>2.085755426E-8</c:v>
                </c:pt>
                <c:pt idx="150108">
                  <c:v>1.9958844170000002E-9</c:v>
                </c:pt>
                <c:pt idx="150109">
                  <c:v>4.2728091950000001E-9</c:v>
                </c:pt>
                <c:pt idx="150110">
                  <c:v>4.72416395E-9</c:v>
                </c:pt>
                <c:pt idx="150111">
                  <c:v>1.258681099E-9</c:v>
                </c:pt>
                <c:pt idx="150112">
                  <c:v>7.0528568720000002E-10</c:v>
                </c:pt>
                <c:pt idx="150113">
                  <c:v>1.018064581E-9</c:v>
                </c:pt>
                <c:pt idx="150114">
                  <c:v>1.6951391870000001E-9</c:v>
                </c:pt>
                <c:pt idx="150115">
                  <c:v>1.9041764850000001E-10</c:v>
                </c:pt>
                <c:pt idx="150116">
                  <c:v>1.090313676E-9</c:v>
                </c:pt>
                <c:pt idx="150117">
                  <c:v>2.3303024869999998E-9</c:v>
                </c:pt>
                <c:pt idx="150118">
                  <c:v>1.398535225E-8</c:v>
                </c:pt>
                <c:pt idx="150119">
                  <c:v>2.2574468339999999E-8</c:v>
                </c:pt>
                <c:pt idx="150120">
                  <c:v>7.1920598950000001E-9</c:v>
                </c:pt>
                <c:pt idx="150121">
                  <c:v>1.1272909409999999E-9</c:v>
                </c:pt>
                <c:pt idx="150122">
                  <c:v>5.07291579E-9</c:v>
                </c:pt>
                <c:pt idx="150123">
                  <c:v>3.8736575260000002E-9</c:v>
                </c:pt>
                <c:pt idx="150124">
                  <c:v>2.5725372829999998E-9</c:v>
                </c:pt>
                <c:pt idx="150125">
                  <c:v>7.7475387889999997E-11</c:v>
                </c:pt>
                <c:pt idx="150126">
                  <c:v>3.5174983059999998E-9</c:v>
                </c:pt>
                <c:pt idx="150127">
                  <c:v>1.4076876509999999E-8</c:v>
                </c:pt>
                <c:pt idx="150128">
                  <c:v>3.9337859069999997E-9</c:v>
                </c:pt>
                <c:pt idx="150129">
                  <c:v>3.1363221950000001E-9</c:v>
                </c:pt>
                <c:pt idx="150130">
                  <c:v>2.02430384E-8</c:v>
                </c:pt>
                <c:pt idx="150131">
                  <c:v>5.754542956E-9</c:v>
                </c:pt>
                <c:pt idx="150132">
                  <c:v>1.236271804E-9</c:v>
                </c:pt>
                <c:pt idx="150133">
                  <c:v>6.9303860369999996E-10</c:v>
                </c:pt>
                <c:pt idx="150134">
                  <c:v>8.6207088429999997E-10</c:v>
                </c:pt>
                <c:pt idx="150135">
                  <c:v>4.5167928720000001E-10</c:v>
                </c:pt>
                <c:pt idx="150136">
                  <c:v>8.9890177420000004E-10</c:v>
                </c:pt>
                <c:pt idx="150137">
                  <c:v>1.7577811269999999E-9</c:v>
                </c:pt>
                <c:pt idx="150138">
                  <c:v>1.4134510040000001E-8</c:v>
                </c:pt>
                <c:pt idx="150139">
                  <c:v>1.3188474409999999E-8</c:v>
                </c:pt>
                <c:pt idx="150140">
                  <c:v>1.1683109230000001E-8</c:v>
                </c:pt>
                <c:pt idx="150141">
                  <c:v>5.9127432229999999E-9</c:v>
                </c:pt>
                <c:pt idx="150142">
                  <c:v>8.2538558909999997E-9</c:v>
                </c:pt>
                <c:pt idx="150143">
                  <c:v>1.0456467409999999E-9</c:v>
                </c:pt>
                <c:pt idx="150144">
                  <c:v>4.2628912960000002E-9</c:v>
                </c:pt>
                <c:pt idx="150145">
                  <c:v>2.126510347E-9</c:v>
                </c:pt>
                <c:pt idx="150146">
                  <c:v>3.1848420529999998E-9</c:v>
                </c:pt>
                <c:pt idx="150147">
                  <c:v>2.6369083090000001E-9</c:v>
                </c:pt>
                <c:pt idx="150148">
                  <c:v>7.4793144309999993E-9</c:v>
                </c:pt>
                <c:pt idx="150149">
                  <c:v>3.5226303120000001E-9</c:v>
                </c:pt>
                <c:pt idx="150150">
                  <c:v>2.902640424E-8</c:v>
                </c:pt>
                <c:pt idx="150151">
                  <c:v>9.0640643089999996E-9</c:v>
                </c:pt>
                <c:pt idx="150152">
                  <c:v>1.523413236E-9</c:v>
                </c:pt>
                <c:pt idx="150153">
                  <c:v>1.733624809E-9</c:v>
                </c:pt>
                <c:pt idx="150154">
                  <c:v>1.5242173099999999E-9</c:v>
                </c:pt>
                <c:pt idx="150155">
                  <c:v>7.4609115019999998E-10</c:v>
                </c:pt>
                <c:pt idx="150156">
                  <c:v>6.417667455E-10</c:v>
                </c:pt>
                <c:pt idx="150157">
                  <c:v>6.3961481020000002E-10</c:v>
                </c:pt>
                <c:pt idx="150158">
                  <c:v>4.5859347940000003E-9</c:v>
                </c:pt>
                <c:pt idx="150159">
                  <c:v>2.7271018430000002E-9</c:v>
                </c:pt>
                <c:pt idx="150160">
                  <c:v>7.8564190289999999E-9</c:v>
                </c:pt>
                <c:pt idx="150161">
                  <c:v>1.133082272E-8</c:v>
                </c:pt>
                <c:pt idx="150162">
                  <c:v>2.8585222799999999E-8</c:v>
                </c:pt>
                <c:pt idx="150163">
                  <c:v>1.172443903E-8</c:v>
                </c:pt>
                <c:pt idx="150164">
                  <c:v>1.8828390369999999E-9</c:v>
                </c:pt>
                <c:pt idx="150165">
                  <c:v>4.7821847959999998E-9</c:v>
                </c:pt>
                <c:pt idx="150166">
                  <c:v>2.379001928E-9</c:v>
                </c:pt>
                <c:pt idx="150167">
                  <c:v>8.1640552689999995E-10</c:v>
                </c:pt>
                <c:pt idx="150168">
                  <c:v>7.2273485120000003E-9</c:v>
                </c:pt>
                <c:pt idx="150169">
                  <c:v>8.9346379269999997E-9</c:v>
                </c:pt>
                <c:pt idx="150170">
                  <c:v>4.2827053689999998E-8</c:v>
                </c:pt>
                <c:pt idx="150171">
                  <c:v>2.2869350259999999E-8</c:v>
                </c:pt>
                <c:pt idx="150172">
                  <c:v>1.1052319859999999E-9</c:v>
                </c:pt>
                <c:pt idx="150173">
                  <c:v>6.5587658419999996E-9</c:v>
                </c:pt>
                <c:pt idx="150174">
                  <c:v>1.7834471229999999E-8</c:v>
                </c:pt>
                <c:pt idx="150175">
                  <c:v>1.3842254919999999E-9</c:v>
                </c:pt>
                <c:pt idx="150176">
                  <c:v>3.0292142419999999E-9</c:v>
                </c:pt>
                <c:pt idx="150177">
                  <c:v>2.3992284979999998E-9</c:v>
                </c:pt>
                <c:pt idx="150178">
                  <c:v>1.2973995420000001E-8</c:v>
                </c:pt>
                <c:pt idx="150179">
                  <c:v>6.7603670369999999E-9</c:v>
                </c:pt>
                <c:pt idx="150180">
                  <c:v>3.4987133760000002E-9</c:v>
                </c:pt>
                <c:pt idx="150181">
                  <c:v>3.1996650320000001E-10</c:v>
                </c:pt>
                <c:pt idx="150182">
                  <c:v>1.7951564330000001E-9</c:v>
                </c:pt>
                <c:pt idx="150183">
                  <c:v>4.6515442379999999E-10</c:v>
                </c:pt>
                <c:pt idx="150184">
                  <c:v>3.721565389E-10</c:v>
                </c:pt>
                <c:pt idx="150185">
                  <c:v>5.7120917660000003E-10</c:v>
                </c:pt>
                <c:pt idx="150186">
                  <c:v>3.5965387680000001E-10</c:v>
                </c:pt>
                <c:pt idx="150187">
                  <c:v>1.178326747E-9</c:v>
                </c:pt>
                <c:pt idx="150188">
                  <c:v>4.3684017950000002E-10</c:v>
                </c:pt>
                <c:pt idx="150189">
                  <c:v>1.618215173E-9</c:v>
                </c:pt>
                <c:pt idx="150190">
                  <c:v>1.938375889E-9</c:v>
                </c:pt>
                <c:pt idx="150191">
                  <c:v>2.786438297E-9</c:v>
                </c:pt>
                <c:pt idx="150192">
                  <c:v>2.0577618300000001E-10</c:v>
                </c:pt>
                <c:pt idx="150193">
                  <c:v>1.401713492E-9</c:v>
                </c:pt>
                <c:pt idx="150194">
                  <c:v>4.0817360919999996E-9</c:v>
                </c:pt>
                <c:pt idx="150195">
                  <c:v>1.594482265E-10</c:v>
                </c:pt>
                <c:pt idx="150196">
                  <c:v>1.1656342800000001E-9</c:v>
                </c:pt>
                <c:pt idx="150197">
                  <c:v>1.064895717E-9</c:v>
                </c:pt>
                <c:pt idx="150198">
                  <c:v>1.8424963250000001E-9</c:v>
                </c:pt>
                <c:pt idx="150199">
                  <c:v>3.7739380090000001E-10</c:v>
                </c:pt>
                <c:pt idx="150200">
                  <c:v>5.1625718300000002E-10</c:v>
                </c:pt>
                <c:pt idx="150201">
                  <c:v>3.4849482480000002E-10</c:v>
                </c:pt>
                <c:pt idx="150202">
                  <c:v>1.116169162E-8</c:v>
                </c:pt>
                <c:pt idx="150203">
                  <c:v>2.717170008E-9</c:v>
                </c:pt>
                <c:pt idx="150204">
                  <c:v>6.5340227829999997E-10</c:v>
                </c:pt>
                <c:pt idx="150205">
                  <c:v>9.6575965670000006E-11</c:v>
                </c:pt>
                <c:pt idx="150206">
                  <c:v>5.8394070239999999E-10</c:v>
                </c:pt>
                <c:pt idx="150207">
                  <c:v>1.163412572E-9</c:v>
                </c:pt>
                <c:pt idx="150208">
                  <c:v>1.005971981E-10</c:v>
                </c:pt>
                <c:pt idx="150209">
                  <c:v>1.0032390030000001E-9</c:v>
                </c:pt>
                <c:pt idx="150210">
                  <c:v>1.783488325E-10</c:v>
                </c:pt>
                <c:pt idx="150211">
                  <c:v>6.8084670899999996E-10</c:v>
                </c:pt>
                <c:pt idx="150212">
                  <c:v>6.9188292609999997E-10</c:v>
                </c:pt>
                <c:pt idx="150213">
                  <c:v>2.449067524E-9</c:v>
                </c:pt>
                <c:pt idx="150214">
                  <c:v>1.9942058749999998E-9</c:v>
                </c:pt>
                <c:pt idx="150215">
                  <c:v>4.0930498799999998E-11</c:v>
                </c:pt>
                <c:pt idx="150216">
                  <c:v>2.9612338979999998E-9</c:v>
                </c:pt>
                <c:pt idx="150217">
                  <c:v>3.8882591250000001E-9</c:v>
                </c:pt>
                <c:pt idx="150218">
                  <c:v>1.229166984E-9</c:v>
                </c:pt>
                <c:pt idx="150219">
                  <c:v>1.644110841E-9</c:v>
                </c:pt>
                <c:pt idx="150220">
                  <c:v>8.9740797440000004E-9</c:v>
                </c:pt>
                <c:pt idx="150221">
                  <c:v>1.468948955E-8</c:v>
                </c:pt>
                <c:pt idx="150222">
                  <c:v>2.7025797510000002E-7</c:v>
                </c:pt>
                <c:pt idx="150223">
                  <c:v>1.7216283959999999E-8</c:v>
                </c:pt>
                <c:pt idx="150224">
                  <c:v>1.9463316680000001E-10</c:v>
                </c:pt>
                <c:pt idx="150225">
                  <c:v>2.4942212619999998E-9</c:v>
                </c:pt>
                <c:pt idx="150226">
                  <c:v>2.6389460070000001E-9</c:v>
                </c:pt>
                <c:pt idx="150227">
                  <c:v>4.2194571850000002E-10</c:v>
                </c:pt>
                <c:pt idx="150228">
                  <c:v>3.866099918E-10</c:v>
                </c:pt>
                <c:pt idx="150229">
                  <c:v>6.8727129769999995E-10</c:v>
                </c:pt>
                <c:pt idx="150230">
                  <c:v>9.7745353979999995E-10</c:v>
                </c:pt>
                <c:pt idx="150231">
                  <c:v>1.7767283429999999E-10</c:v>
                </c:pt>
                <c:pt idx="150232">
                  <c:v>1.8448889949999999E-10</c:v>
                </c:pt>
                <c:pt idx="150233">
                  <c:v>1.054468483E-10</c:v>
                </c:pt>
                <c:pt idx="150234">
                  <c:v>3.5640143590000002E-10</c:v>
                </c:pt>
                <c:pt idx="150235">
                  <c:v>7.8524466560000005E-11</c:v>
                </c:pt>
                <c:pt idx="150236">
                  <c:v>1.4339616140000001E-11</c:v>
                </c:pt>
                <c:pt idx="150237">
                  <c:v>3.6252593770000003E-11</c:v>
                </c:pt>
                <c:pt idx="150238">
                  <c:v>4.9823826499999995E-10</c:v>
                </c:pt>
                <c:pt idx="150239">
                  <c:v>2.5620415110000001E-11</c:v>
                </c:pt>
                <c:pt idx="150240">
                  <c:v>2.1861414920000001E-11</c:v>
                </c:pt>
                <c:pt idx="150241">
                  <c:v>3.2146114179999997E-10</c:v>
                </c:pt>
                <c:pt idx="150242">
                  <c:v>9.4763052779999997E-9</c:v>
                </c:pt>
                <c:pt idx="150243">
                  <c:v>3.1881840589999998E-10</c:v>
                </c:pt>
                <c:pt idx="150244">
                  <c:v>6.7117440449999997E-11</c:v>
                </c:pt>
                <c:pt idx="150245">
                  <c:v>8.808260619E-11</c:v>
                </c:pt>
                <c:pt idx="150246">
                  <c:v>3.2743053979999998E-10</c:v>
                </c:pt>
                <c:pt idx="150247">
                  <c:v>1.307167949E-10</c:v>
                </c:pt>
                <c:pt idx="150248">
                  <c:v>2.47821745E-10</c:v>
                </c:pt>
                <c:pt idx="150249">
                  <c:v>4.8164449610000005E-10</c:v>
                </c:pt>
                <c:pt idx="150250">
                  <c:v>4.3147408510000003E-9</c:v>
                </c:pt>
                <c:pt idx="150251">
                  <c:v>6.9527679259999997E-10</c:v>
                </c:pt>
                <c:pt idx="150252">
                  <c:v>1.111611301E-9</c:v>
                </c:pt>
                <c:pt idx="150253">
                  <c:v>5.7796114029999995E-10</c:v>
                </c:pt>
                <c:pt idx="150254">
                  <c:v>3.8039191640000002E-8</c:v>
                </c:pt>
                <c:pt idx="150255">
                  <c:v>4.5602840639999999E-10</c:v>
                </c:pt>
                <c:pt idx="150256">
                  <c:v>1.198625357E-9</c:v>
                </c:pt>
                <c:pt idx="150257">
                  <c:v>1.3732640510000001E-9</c:v>
                </c:pt>
                <c:pt idx="150258">
                  <c:v>1.310586774E-8</c:v>
                </c:pt>
                <c:pt idx="150259">
                  <c:v>7.9997070599999996E-10</c:v>
                </c:pt>
                <c:pt idx="150260">
                  <c:v>2.0211176699999999E-9</c:v>
                </c:pt>
                <c:pt idx="150261">
                  <c:v>1.266834921E-9</c:v>
                </c:pt>
                <c:pt idx="150262">
                  <c:v>3.274888572E-7</c:v>
                </c:pt>
                <c:pt idx="150263">
                  <c:v>2.8853451850000001E-9</c:v>
                </c:pt>
                <c:pt idx="150264">
                  <c:v>8.2776417949999998E-10</c:v>
                </c:pt>
                <c:pt idx="150265">
                  <c:v>4.4591261350000003E-9</c:v>
                </c:pt>
                <c:pt idx="150266">
                  <c:v>8.2581581139999994E-8</c:v>
                </c:pt>
                <c:pt idx="150267">
                  <c:v>1.0169061759999999E-9</c:v>
                </c:pt>
                <c:pt idx="150268">
                  <c:v>1.129649597E-9</c:v>
                </c:pt>
                <c:pt idx="150269">
                  <c:v>1.3267512990000001E-9</c:v>
                </c:pt>
                <c:pt idx="150270">
                  <c:v>1.9386481540000001E-8</c:v>
                </c:pt>
                <c:pt idx="150271">
                  <c:v>6.3445685430000001E-10</c:v>
                </c:pt>
                <c:pt idx="150272">
                  <c:v>6.4503193739999996E-10</c:v>
                </c:pt>
                <c:pt idx="150273">
                  <c:v>2.031091052E-10</c:v>
                </c:pt>
                <c:pt idx="150274">
                  <c:v>5.3279013689999998E-8</c:v>
                </c:pt>
                <c:pt idx="150275">
                  <c:v>2.8023952059999999E-10</c:v>
                </c:pt>
                <c:pt idx="150276">
                  <c:v>1.5636367990000001E-10</c:v>
                </c:pt>
                <c:pt idx="150277">
                  <c:v>1.049569529E-10</c:v>
                </c:pt>
                <c:pt idx="150278">
                  <c:v>5.9393185739999995E-10</c:v>
                </c:pt>
                <c:pt idx="150279">
                  <c:v>3.0092597509999999E-11</c:v>
                </c:pt>
                <c:pt idx="150280">
                  <c:v>1.031786964E-11</c:v>
                </c:pt>
                <c:pt idx="150281">
                  <c:v>1.637154529E-12</c:v>
                </c:pt>
                <c:pt idx="150282">
                  <c:v>8.2892259139999995E-14</c:v>
                </c:pt>
                <c:pt idx="150283">
                  <c:v>2.315053676E-12</c:v>
                </c:pt>
                <c:pt idx="150284">
                  <c:v>6.3997582209999997E-12</c:v>
                </c:pt>
                <c:pt idx="150285">
                  <c:v>8.5322275470000002E-12</c:v>
                </c:pt>
                <c:pt idx="150286">
                  <c:v>5.4302698460000001E-10</c:v>
                </c:pt>
                <c:pt idx="150287">
                  <c:v>5.5004510759999998E-12</c:v>
                </c:pt>
                <c:pt idx="150288">
                  <c:v>4.5166249800000001E-12</c:v>
                </c:pt>
                <c:pt idx="150289">
                  <c:v>3.1575314869999998E-12</c:v>
                </c:pt>
                <c:pt idx="150290">
                  <c:v>1.1647232600000001E-12</c:v>
                </c:pt>
                <c:pt idx="150291">
                  <c:v>5.2869319170000001E-12</c:v>
                </c:pt>
                <c:pt idx="150292">
                  <c:v>1.201249342E-11</c:v>
                </c:pt>
                <c:pt idx="150293">
                  <c:v>8.0440645950000002E-11</c:v>
                </c:pt>
                <c:pt idx="150294">
                  <c:v>2.2290234049999999E-8</c:v>
                </c:pt>
                <c:pt idx="150295">
                  <c:v>4.0947581849999999E-10</c:v>
                </c:pt>
                <c:pt idx="150296">
                  <c:v>3.3813230329999999E-10</c:v>
                </c:pt>
                <c:pt idx="150297">
                  <c:v>9.5361438890000001E-11</c:v>
                </c:pt>
                <c:pt idx="150298">
                  <c:v>1.727108303E-9</c:v>
                </c:pt>
                <c:pt idx="150299">
                  <c:v>7.1278506440000001E-10</c:v>
                </c:pt>
                <c:pt idx="150300">
                  <c:v>5.7795694899999995E-10</c:v>
                </c:pt>
                <c:pt idx="150301">
                  <c:v>3.7558877709999999E-10</c:v>
                </c:pt>
                <c:pt idx="150302">
                  <c:v>2.8255860940000001E-8</c:v>
                </c:pt>
                <c:pt idx="150303">
                  <c:v>2.74808884E-9</c:v>
                </c:pt>
                <c:pt idx="150304">
                  <c:v>2.7071746200000002E-9</c:v>
                </c:pt>
                <c:pt idx="150305">
                  <c:v>4.9134141299999999E-10</c:v>
                </c:pt>
                <c:pt idx="150306">
                  <c:v>9.1150004990000006E-8</c:v>
                </c:pt>
                <c:pt idx="150307">
                  <c:v>5.7471643020000005E-10</c:v>
                </c:pt>
                <c:pt idx="150308">
                  <c:v>4.6741739089999999E-10</c:v>
                </c:pt>
                <c:pt idx="150309">
                  <c:v>8.8601590280000001E-10</c:v>
                </c:pt>
                <c:pt idx="150310">
                  <c:v>9.7135329079999997E-9</c:v>
                </c:pt>
                <c:pt idx="150311">
                  <c:v>6.900316115E-10</c:v>
                </c:pt>
                <c:pt idx="150312">
                  <c:v>1.9819887670000001E-10</c:v>
                </c:pt>
                <c:pt idx="150313">
                  <c:v>7.7183791810000006E-9</c:v>
                </c:pt>
                <c:pt idx="150314">
                  <c:v>4.1595237859999998E-7</c:v>
                </c:pt>
                <c:pt idx="150315">
                  <c:v>1.02264003E-8</c:v>
                </c:pt>
                <c:pt idx="150316">
                  <c:v>6.2476561440000003E-9</c:v>
                </c:pt>
                <c:pt idx="150317">
                  <c:v>9.1278698519999999E-10</c:v>
                </c:pt>
                <c:pt idx="150318">
                  <c:v>1.378401058E-8</c:v>
                </c:pt>
                <c:pt idx="150319">
                  <c:v>9.4084642580000009E-10</c:v>
                </c:pt>
                <c:pt idx="150320">
                  <c:v>9.7785747539999993E-10</c:v>
                </c:pt>
                <c:pt idx="150321">
                  <c:v>5.5202597039999999E-11</c:v>
                </c:pt>
                <c:pt idx="150322">
                  <c:v>2.288039363E-9</c:v>
                </c:pt>
                <c:pt idx="150323">
                  <c:v>5.6345621010000004E-10</c:v>
                </c:pt>
                <c:pt idx="150324">
                  <c:v>6.3197624879999995E-10</c:v>
                </c:pt>
                <c:pt idx="150325">
                  <c:v>1.280286412E-10</c:v>
                </c:pt>
                <c:pt idx="150326">
                  <c:v>2.4663661340000001E-9</c:v>
                </c:pt>
                <c:pt idx="150327">
                  <c:v>1.5197926399999999E-10</c:v>
                </c:pt>
                <c:pt idx="150328">
                  <c:v>1.1953153029999999E-10</c:v>
                </c:pt>
                <c:pt idx="150329">
                  <c:v>1.0098275860000001E-10</c:v>
                </c:pt>
                <c:pt idx="150330">
                  <c:v>8.2902065939999998E-11</c:v>
                </c:pt>
                <c:pt idx="150331">
                  <c:v>1.1597602299999999E-10</c:v>
                </c:pt>
                <c:pt idx="150332">
                  <c:v>1.165034288E-10</c:v>
                </c:pt>
                <c:pt idx="150333">
                  <c:v>1.1692678480000001E-10</c:v>
                </c:pt>
                <c:pt idx="150334">
                  <c:v>1.2366189640000001E-10</c:v>
                </c:pt>
                <c:pt idx="150335">
                  <c:v>1.792390678E-10</c:v>
                </c:pt>
                <c:pt idx="150336">
                  <c:v>2.7608495060000003E-10</c:v>
                </c:pt>
                <c:pt idx="150337">
                  <c:v>7.2749200059999996E-11</c:v>
                </c:pt>
                <c:pt idx="150338">
                  <c:v>1.5799196910000001E-9</c:v>
                </c:pt>
                <c:pt idx="150339">
                  <c:v>3.1041695629999998E-10</c:v>
                </c:pt>
                <c:pt idx="150340">
                  <c:v>4.4866554220000001E-10</c:v>
                </c:pt>
                <c:pt idx="150341">
                  <c:v>1.159058812E-10</c:v>
                </c:pt>
                <c:pt idx="150342">
                  <c:v>1.634767895E-9</c:v>
                </c:pt>
                <c:pt idx="150343">
                  <c:v>8.3802391919999998E-10</c:v>
                </c:pt>
                <c:pt idx="150344">
                  <c:v>7.8043959280000004E-10</c:v>
                </c:pt>
                <c:pt idx="150345">
                  <c:v>6.9081430890000001E-10</c:v>
                </c:pt>
                <c:pt idx="150346">
                  <c:v>2.6730420680000001E-9</c:v>
                </c:pt>
                <c:pt idx="150347">
                  <c:v>1.5081118890000001E-9</c:v>
                </c:pt>
                <c:pt idx="150348">
                  <c:v>9.5139405970000005E-10</c:v>
                </c:pt>
                <c:pt idx="150349">
                  <c:v>4.2146832570000002E-9</c:v>
                </c:pt>
                <c:pt idx="150350">
                  <c:v>1.370606161E-8</c:v>
                </c:pt>
                <c:pt idx="150351">
                  <c:v>3.496501452E-9</c:v>
                </c:pt>
                <c:pt idx="150352">
                  <c:v>1.170051962E-9</c:v>
                </c:pt>
                <c:pt idx="150353">
                  <c:v>2.2985951619999999E-8</c:v>
                </c:pt>
                <c:pt idx="150354">
                  <c:v>3.0486661859999999E-7</c:v>
                </c:pt>
                <c:pt idx="150355">
                  <c:v>4.4340297439999997E-8</c:v>
                </c:pt>
                <c:pt idx="150356">
                  <c:v>2.8568177730000001E-8</c:v>
                </c:pt>
                <c:pt idx="150357">
                  <c:v>3.3078464080000001E-8</c:v>
                </c:pt>
                <c:pt idx="150358">
                  <c:v>1.579240403E-7</c:v>
                </c:pt>
                <c:pt idx="150359">
                  <c:v>2.3263292409999999E-10</c:v>
                </c:pt>
                <c:pt idx="150360">
                  <c:v>7.2596760949999996E-10</c:v>
                </c:pt>
                <c:pt idx="150361">
                  <c:v>1.825138699E-9</c:v>
                </c:pt>
                <c:pt idx="150362">
                  <c:v>1.623281311E-8</c:v>
                </c:pt>
                <c:pt idx="150363">
                  <c:v>3.8559190720000002E-10</c:v>
                </c:pt>
                <c:pt idx="150364">
                  <c:v>5.9735628089999998E-10</c:v>
                </c:pt>
                <c:pt idx="150365">
                  <c:v>4.4810796780000003E-9</c:v>
                </c:pt>
                <c:pt idx="150366">
                  <c:v>1.5528182459999999E-8</c:v>
                </c:pt>
                <c:pt idx="150367">
                  <c:v>1.511438924E-9</c:v>
                </c:pt>
                <c:pt idx="150368">
                  <c:v>7.3901646599999999E-11</c:v>
                </c:pt>
                <c:pt idx="150369">
                  <c:v>8.2968508409999997E-10</c:v>
                </c:pt>
                <c:pt idx="150370">
                  <c:v>4.1498521570000002E-9</c:v>
                </c:pt>
                <c:pt idx="150371">
                  <c:v>1.7301249270000001E-10</c:v>
                </c:pt>
                <c:pt idx="150372">
                  <c:v>6.2574206390000002E-11</c:v>
                </c:pt>
                <c:pt idx="150373">
                  <c:v>2.5567487780000002E-10</c:v>
                </c:pt>
                <c:pt idx="150374">
                  <c:v>4.0717940820000003E-9</c:v>
                </c:pt>
                <c:pt idx="150375">
                  <c:v>1.4608738080000001E-11</c:v>
                </c:pt>
                <c:pt idx="150376">
                  <c:v>3.2434469730000001E-10</c:v>
                </c:pt>
                <c:pt idx="150377">
                  <c:v>6.1222385660000004E-10</c:v>
                </c:pt>
                <c:pt idx="150378">
                  <c:v>3.4879782010000002E-10</c:v>
                </c:pt>
                <c:pt idx="150379">
                  <c:v>3.0789223529999999E-10</c:v>
                </c:pt>
                <c:pt idx="150380">
                  <c:v>3.2342431409999999E-10</c:v>
                </c:pt>
                <c:pt idx="150381">
                  <c:v>3.1918943510000001E-10</c:v>
                </c:pt>
                <c:pt idx="150382">
                  <c:v>3.951343712E-10</c:v>
                </c:pt>
                <c:pt idx="150383">
                  <c:v>3.0653227410000002E-10</c:v>
                </c:pt>
                <c:pt idx="150384">
                  <c:v>2.1891935039999999E-10</c:v>
                </c:pt>
                <c:pt idx="150385">
                  <c:v>5.6460844410000001E-11</c:v>
                </c:pt>
                <c:pt idx="150386">
                  <c:v>1.5429348419999999E-9</c:v>
                </c:pt>
                <c:pt idx="150387">
                  <c:v>4.605395115E-10</c:v>
                </c:pt>
                <c:pt idx="150388">
                  <c:v>1.5117116629999999E-9</c:v>
                </c:pt>
                <c:pt idx="150389">
                  <c:v>3.7804824499999999E-10</c:v>
                </c:pt>
                <c:pt idx="150390">
                  <c:v>2.0302321589999999E-9</c:v>
                </c:pt>
                <c:pt idx="150391">
                  <c:v>1.112473419E-9</c:v>
                </c:pt>
                <c:pt idx="150392">
                  <c:v>2.0469844140000001E-9</c:v>
                </c:pt>
                <c:pt idx="150393">
                  <c:v>7.168796224E-10</c:v>
                </c:pt>
                <c:pt idx="150394">
                  <c:v>1.474443944E-8</c:v>
                </c:pt>
                <c:pt idx="150395">
                  <c:v>1.556534439E-8</c:v>
                </c:pt>
                <c:pt idx="150396">
                  <c:v>2.539718703E-8</c:v>
                </c:pt>
                <c:pt idx="150397">
                  <c:v>5.9655098349999995E-8</c:v>
                </c:pt>
                <c:pt idx="150398">
                  <c:v>1.632184955E-7</c:v>
                </c:pt>
                <c:pt idx="150399">
                  <c:v>1.49013693E-9</c:v>
                </c:pt>
                <c:pt idx="150400">
                  <c:v>3.0306098750000001E-9</c:v>
                </c:pt>
                <c:pt idx="150401">
                  <c:v>6.6383142490000004E-9</c:v>
                </c:pt>
                <c:pt idx="150402">
                  <c:v>6.9332182060000001E-9</c:v>
                </c:pt>
                <c:pt idx="150403">
                  <c:v>1.065438761E-9</c:v>
                </c:pt>
                <c:pt idx="150404">
                  <c:v>4.6015518410000002E-9</c:v>
                </c:pt>
                <c:pt idx="150405">
                  <c:v>5.1627302790000002E-8</c:v>
                </c:pt>
                <c:pt idx="150406">
                  <c:v>9.2974487039999995E-8</c:v>
                </c:pt>
                <c:pt idx="150407">
                  <c:v>3.2785649649999998E-8</c:v>
                </c:pt>
                <c:pt idx="150408">
                  <c:v>1.7952133209999999E-8</c:v>
                </c:pt>
                <c:pt idx="150409">
                  <c:v>1.25464829E-8</c:v>
                </c:pt>
                <c:pt idx="150410">
                  <c:v>7.2378008050000001E-9</c:v>
                </c:pt>
                <c:pt idx="150411">
                  <c:v>4.4261989180000001E-9</c:v>
                </c:pt>
                <c:pt idx="150412">
                  <c:v>3.0203884390000001E-9</c:v>
                </c:pt>
                <c:pt idx="150413">
                  <c:v>1.2974833160000001E-9</c:v>
                </c:pt>
                <c:pt idx="150414">
                  <c:v>1.52702028E-9</c:v>
                </c:pt>
                <c:pt idx="150415">
                  <c:v>5.6394673570000004E-9</c:v>
                </c:pt>
                <c:pt idx="150416">
                  <c:v>2.6892179709999999E-9</c:v>
                </c:pt>
                <c:pt idx="150417">
                  <c:v>6.6407419849999996E-9</c:v>
                </c:pt>
                <c:pt idx="150418">
                  <c:v>5.6665662280000003E-9</c:v>
                </c:pt>
                <c:pt idx="150419">
                  <c:v>5.2847359300000004E-10</c:v>
                </c:pt>
                <c:pt idx="150420">
                  <c:v>9.3256417920000007E-10</c:v>
                </c:pt>
                <c:pt idx="150421">
                  <c:v>8.3918968219999995E-10</c:v>
                </c:pt>
                <c:pt idx="150422">
                  <c:v>4.0605948839999999E-10</c:v>
                </c:pt>
                <c:pt idx="150423">
                  <c:v>4.0807687789999999E-10</c:v>
                </c:pt>
                <c:pt idx="150424">
                  <c:v>3.603110676E-10</c:v>
                </c:pt>
                <c:pt idx="150425">
                  <c:v>3.9331879330000002E-10</c:v>
                </c:pt>
                <c:pt idx="150426">
                  <c:v>1.5596223200000001E-11</c:v>
                </c:pt>
                <c:pt idx="150427">
                  <c:v>5.7005411260000001E-10</c:v>
                </c:pt>
                <c:pt idx="150428">
                  <c:v>9.1749753110000002E-10</c:v>
                </c:pt>
                <c:pt idx="150429">
                  <c:v>3.3548154679999999E-10</c:v>
                </c:pt>
                <c:pt idx="150430">
                  <c:v>5.1517178289999996E-10</c:v>
                </c:pt>
                <c:pt idx="150431">
                  <c:v>4.1436439040000001E-10</c:v>
                </c:pt>
                <c:pt idx="150432">
                  <c:v>2.8612726279999998E-10</c:v>
                </c:pt>
                <c:pt idx="150433">
                  <c:v>7.7179029810000002E-10</c:v>
                </c:pt>
                <c:pt idx="150434">
                  <c:v>5.8808253970000004E-10</c:v>
                </c:pt>
                <c:pt idx="150435">
                  <c:v>3.739968309E-10</c:v>
                </c:pt>
                <c:pt idx="150436">
                  <c:v>1.4625518030000001E-10</c:v>
                </c:pt>
                <c:pt idx="150437">
                  <c:v>8.8465023590000004E-9</c:v>
                </c:pt>
                <c:pt idx="150438">
                  <c:v>8.8161963259999996E-9</c:v>
                </c:pt>
                <c:pt idx="150439">
                  <c:v>1.8839834830000002E-9</c:v>
                </c:pt>
                <c:pt idx="150440">
                  <c:v>1.3445883680000001E-9</c:v>
                </c:pt>
                <c:pt idx="150441">
                  <c:v>4.7778878329999996E-9</c:v>
                </c:pt>
                <c:pt idx="150442">
                  <c:v>4.1642101780000001E-9</c:v>
                </c:pt>
                <c:pt idx="150443">
                  <c:v>9.2610455789999996E-10</c:v>
                </c:pt>
                <c:pt idx="150444">
                  <c:v>6.535774972E-10</c:v>
                </c:pt>
                <c:pt idx="150445">
                  <c:v>2.1211261719999999E-8</c:v>
                </c:pt>
                <c:pt idx="150446">
                  <c:v>4.7156859239999997E-8</c:v>
                </c:pt>
                <c:pt idx="150447">
                  <c:v>2.5136995140000001E-8</c:v>
                </c:pt>
                <c:pt idx="150448">
                  <c:v>3.7817639059999998E-8</c:v>
                </c:pt>
                <c:pt idx="150449">
                  <c:v>1.811834238E-7</c:v>
                </c:pt>
                <c:pt idx="150450">
                  <c:v>6.9914998550000006E-8</c:v>
                </c:pt>
                <c:pt idx="150451">
                  <c:v>1.1583219740000001E-9</c:v>
                </c:pt>
                <c:pt idx="150452">
                  <c:v>1.996187711E-9</c:v>
                </c:pt>
                <c:pt idx="150453">
                  <c:v>3.807674424E-9</c:v>
                </c:pt>
                <c:pt idx="150454">
                  <c:v>6.7395649009999999E-9</c:v>
                </c:pt>
                <c:pt idx="150455">
                  <c:v>7.074108375E-10</c:v>
                </c:pt>
                <c:pt idx="150456">
                  <c:v>3.0222924329999998E-9</c:v>
                </c:pt>
                <c:pt idx="150457">
                  <c:v>5.6308620549999999E-9</c:v>
                </c:pt>
                <c:pt idx="150458">
                  <c:v>7.8484572760000001E-9</c:v>
                </c:pt>
                <c:pt idx="150459">
                  <c:v>3.9609972789999997E-11</c:v>
                </c:pt>
                <c:pt idx="150460">
                  <c:v>1.262715517E-9</c:v>
                </c:pt>
                <c:pt idx="150461">
                  <c:v>3.1465108939999999E-9</c:v>
                </c:pt>
                <c:pt idx="150462">
                  <c:v>2.6890429040000001E-11</c:v>
                </c:pt>
                <c:pt idx="150463">
                  <c:v>8.0601035199999999E-10</c:v>
                </c:pt>
                <c:pt idx="150464">
                  <c:v>8.5883385620000004E-10</c:v>
                </c:pt>
                <c:pt idx="150465">
                  <c:v>1.0416334349999999E-9</c:v>
                </c:pt>
                <c:pt idx="150466">
                  <c:v>1.13603795E-10</c:v>
                </c:pt>
                <c:pt idx="150467">
                  <c:v>5.1374043089999999E-10</c:v>
                </c:pt>
                <c:pt idx="150468">
                  <c:v>2.5208088420000001E-10</c:v>
                </c:pt>
                <c:pt idx="150469">
                  <c:v>2.775868122E-9</c:v>
                </c:pt>
                <c:pt idx="150470">
                  <c:v>8.1946145769999998E-10</c:v>
                </c:pt>
                <c:pt idx="150471">
                  <c:v>6.6519576139999995E-10</c:v>
                </c:pt>
                <c:pt idx="150472">
                  <c:v>1.4954064310000001E-10</c:v>
                </c:pt>
                <c:pt idx="150473">
                  <c:v>3.699398575E-10</c:v>
                </c:pt>
                <c:pt idx="150474">
                  <c:v>4.8380455859999999E-10</c:v>
                </c:pt>
                <c:pt idx="150475">
                  <c:v>2.3774866209999998E-10</c:v>
                </c:pt>
                <c:pt idx="150476">
                  <c:v>6.5969086109999998E-11</c:v>
                </c:pt>
                <c:pt idx="150477">
                  <c:v>2.192010648E-10</c:v>
                </c:pt>
                <c:pt idx="150478">
                  <c:v>3.4700354530000002E-10</c:v>
                </c:pt>
                <c:pt idx="150479">
                  <c:v>2.1428371159999999E-10</c:v>
                </c:pt>
                <c:pt idx="150480">
                  <c:v>2.8883493320000002E-10</c:v>
                </c:pt>
                <c:pt idx="150481">
                  <c:v>3.5734742530000002E-10</c:v>
                </c:pt>
                <c:pt idx="150482">
                  <c:v>3.4351512589999997E-10</c:v>
                </c:pt>
                <c:pt idx="150483">
                  <c:v>8.3752532069999998E-10</c:v>
                </c:pt>
                <c:pt idx="150484">
                  <c:v>6.2622100520000003E-10</c:v>
                </c:pt>
                <c:pt idx="150485">
                  <c:v>5.8545850489999999E-10</c:v>
                </c:pt>
                <c:pt idx="150486">
                  <c:v>2.1537165120000001E-9</c:v>
                </c:pt>
                <c:pt idx="150487">
                  <c:v>4.4835517060000001E-9</c:v>
                </c:pt>
                <c:pt idx="150488">
                  <c:v>4.3617379050000004E-9</c:v>
                </c:pt>
                <c:pt idx="150489">
                  <c:v>1.1722276780000001E-7</c:v>
                </c:pt>
                <c:pt idx="150490">
                  <c:v>1.9963547319999999E-8</c:v>
                </c:pt>
                <c:pt idx="150491">
                  <c:v>3.9184136569999996E-9</c:v>
                </c:pt>
                <c:pt idx="150492">
                  <c:v>6.6732972400000002E-9</c:v>
                </c:pt>
                <c:pt idx="150493">
                  <c:v>4.0979886110000002E-9</c:v>
                </c:pt>
                <c:pt idx="150494">
                  <c:v>4.3202599019999997E-11</c:v>
                </c:pt>
                <c:pt idx="150495">
                  <c:v>2.204033274E-9</c:v>
                </c:pt>
                <c:pt idx="150496">
                  <c:v>3.413175357E-9</c:v>
                </c:pt>
                <c:pt idx="150497">
                  <c:v>7.2397743769999997E-9</c:v>
                </c:pt>
                <c:pt idx="150498">
                  <c:v>2.6783513820000002E-9</c:v>
                </c:pt>
                <c:pt idx="150499">
                  <c:v>3.0376695419999998E-9</c:v>
                </c:pt>
                <c:pt idx="150500">
                  <c:v>1.1889184270000001E-9</c:v>
                </c:pt>
                <c:pt idx="150501">
                  <c:v>7.5543603120000002E-9</c:v>
                </c:pt>
                <c:pt idx="150502">
                  <c:v>8.4780212240000002E-11</c:v>
                </c:pt>
                <c:pt idx="150503">
                  <c:v>1.0321129700000001E-9</c:v>
                </c:pt>
                <c:pt idx="150504">
                  <c:v>4.191812078E-10</c:v>
                </c:pt>
                <c:pt idx="150505">
                  <c:v>2.0080906539999998E-9</c:v>
                </c:pt>
                <c:pt idx="150506">
                  <c:v>2.5333776769999998E-10</c:v>
                </c:pt>
                <c:pt idx="150507">
                  <c:v>4.111429034E-10</c:v>
                </c:pt>
                <c:pt idx="150508">
                  <c:v>9.9371509090000001E-10</c:v>
                </c:pt>
                <c:pt idx="150509">
                  <c:v>2.0848494730000001E-8</c:v>
                </c:pt>
                <c:pt idx="150510">
                  <c:v>1.1866593000000001E-9</c:v>
                </c:pt>
                <c:pt idx="150511">
                  <c:v>2.4891643650000001E-10</c:v>
                </c:pt>
                <c:pt idx="150512">
                  <c:v>1.2881263789999999E-10</c:v>
                </c:pt>
                <c:pt idx="150513">
                  <c:v>4.3448303199999997E-10</c:v>
                </c:pt>
                <c:pt idx="150514">
                  <c:v>2.2083394350000001E-10</c:v>
                </c:pt>
                <c:pt idx="150515">
                  <c:v>3.8896336600000001E-10</c:v>
                </c:pt>
                <c:pt idx="150516">
                  <c:v>6.7185467750000001E-10</c:v>
                </c:pt>
                <c:pt idx="150517">
                  <c:v>2.2491366869999999E-9</c:v>
                </c:pt>
                <c:pt idx="150518">
                  <c:v>9.4184482890000006E-10</c:v>
                </c:pt>
                <c:pt idx="150519">
                  <c:v>1.088736257E-9</c:v>
                </c:pt>
                <c:pt idx="150520">
                  <c:v>3.2087349219999999E-10</c:v>
                </c:pt>
                <c:pt idx="150521">
                  <c:v>7.2089278440000003E-9</c:v>
                </c:pt>
                <c:pt idx="150522">
                  <c:v>4.169434788E-11</c:v>
                </c:pt>
                <c:pt idx="150523">
                  <c:v>5.0427629179999997E-10</c:v>
                </c:pt>
                <c:pt idx="150524">
                  <c:v>2.6188051569999999E-10</c:v>
                </c:pt>
                <c:pt idx="150525">
                  <c:v>7.7093360370000003E-10</c:v>
                </c:pt>
                <c:pt idx="150526">
                  <c:v>9.6995110540000005E-11</c:v>
                </c:pt>
                <c:pt idx="150527">
                  <c:v>1.99402688E-10</c:v>
                </c:pt>
                <c:pt idx="150528">
                  <c:v>2.3576072520000001E-11</c:v>
                </c:pt>
                <c:pt idx="150529">
                  <c:v>5.0867485370000003E-10</c:v>
                </c:pt>
                <c:pt idx="150530">
                  <c:v>1.611970226E-10</c:v>
                </c:pt>
                <c:pt idx="150531">
                  <c:v>2.688333126E-11</c:v>
                </c:pt>
                <c:pt idx="150532">
                  <c:v>3.7951385649999999E-10</c:v>
                </c:pt>
                <c:pt idx="150533">
                  <c:v>5.0283431250000002E-9</c:v>
                </c:pt>
                <c:pt idx="150534">
                  <c:v>2.4640347730000001E-10</c:v>
                </c:pt>
                <c:pt idx="150535">
                  <c:v>4.8555729750000003E-10</c:v>
                </c:pt>
                <c:pt idx="150536">
                  <c:v>9.8331671259999999E-10</c:v>
                </c:pt>
                <c:pt idx="150537">
                  <c:v>7.2517318159999998E-9</c:v>
                </c:pt>
                <c:pt idx="150538">
                  <c:v>1.2292388560000001E-9</c:v>
                </c:pt>
                <c:pt idx="150539">
                  <c:v>2.1987922400000001E-9</c:v>
                </c:pt>
                <c:pt idx="150540">
                  <c:v>1.5073304789999999E-9</c:v>
                </c:pt>
                <c:pt idx="150541">
                  <c:v>7.4155761659999998E-8</c:v>
                </c:pt>
                <c:pt idx="150542">
                  <c:v>1.243551141E-9</c:v>
                </c:pt>
                <c:pt idx="150543">
                  <c:v>8.6013946439999998E-10</c:v>
                </c:pt>
                <c:pt idx="150544">
                  <c:v>1.6637498359999999E-9</c:v>
                </c:pt>
                <c:pt idx="150545">
                  <c:v>3.320782571E-9</c:v>
                </c:pt>
                <c:pt idx="150546">
                  <c:v>5.1919925629999996E-10</c:v>
                </c:pt>
                <c:pt idx="150547">
                  <c:v>9.9847056739999992E-10</c:v>
                </c:pt>
                <c:pt idx="150548">
                  <c:v>7.2417501719999995E-10</c:v>
                </c:pt>
                <c:pt idx="150549">
                  <c:v>2.7636227589999998E-8</c:v>
                </c:pt>
                <c:pt idx="150550">
                  <c:v>4.4344390179999999E-10</c:v>
                </c:pt>
                <c:pt idx="150551">
                  <c:v>3.539933954E-10</c:v>
                </c:pt>
                <c:pt idx="150552">
                  <c:v>9.889989126E-10</c:v>
                </c:pt>
                <c:pt idx="150553">
                  <c:v>6.8523264609999997E-9</c:v>
                </c:pt>
                <c:pt idx="150554">
                  <c:v>1.8596100889999999E-10</c:v>
                </c:pt>
                <c:pt idx="150555">
                  <c:v>8.9134284539999994E-11</c:v>
                </c:pt>
                <c:pt idx="150556">
                  <c:v>3.4284354210000003E-11</c:v>
                </c:pt>
                <c:pt idx="150557">
                  <c:v>3.8519396170000001E-11</c:v>
                </c:pt>
                <c:pt idx="150558">
                  <c:v>1.198609235E-11</c:v>
                </c:pt>
                <c:pt idx="150559">
                  <c:v>7.0844026790000003E-11</c:v>
                </c:pt>
                <c:pt idx="150560">
                  <c:v>1.00997777E-10</c:v>
                </c:pt>
                <c:pt idx="150561">
                  <c:v>2.613248947E-8</c:v>
                </c:pt>
                <c:pt idx="150562">
                  <c:v>2.7928231009999998E-10</c:v>
                </c:pt>
                <c:pt idx="150563">
                  <c:v>1.620040088E-10</c:v>
                </c:pt>
                <c:pt idx="150564">
                  <c:v>4.8495494660000002E-10</c:v>
                </c:pt>
                <c:pt idx="150565">
                  <c:v>9.859377418000001E-10</c:v>
                </c:pt>
                <c:pt idx="150566">
                  <c:v>3.1429866889999998E-10</c:v>
                </c:pt>
                <c:pt idx="150567">
                  <c:v>3.6231854440000002E-10</c:v>
                </c:pt>
                <c:pt idx="150568">
                  <c:v>4.0721292849999999E-10</c:v>
                </c:pt>
                <c:pt idx="150569">
                  <c:v>6.2877806029999998E-9</c:v>
                </c:pt>
                <c:pt idx="150570">
                  <c:v>3.333592943E-10</c:v>
                </c:pt>
                <c:pt idx="150571">
                  <c:v>2.9093516110000001E-10</c:v>
                </c:pt>
                <c:pt idx="150572">
                  <c:v>4.1885240039999998E-10</c:v>
                </c:pt>
                <c:pt idx="150573">
                  <c:v>9.2869797139999996E-9</c:v>
                </c:pt>
                <c:pt idx="150574">
                  <c:v>1.4908890340000001E-10</c:v>
                </c:pt>
                <c:pt idx="150575">
                  <c:v>9.8803002510000002E-11</c:v>
                </c:pt>
                <c:pt idx="150576">
                  <c:v>5.2186799850000002E-11</c:v>
                </c:pt>
                <c:pt idx="150577">
                  <c:v>1.042430552E-10</c:v>
                </c:pt>
                <c:pt idx="150578">
                  <c:v>6.8395960659999997E-12</c:v>
                </c:pt>
                <c:pt idx="150579">
                  <c:v>2.4950045540000002E-15</c:v>
                </c:pt>
                <c:pt idx="150580">
                  <c:v>4.3306330170000001E-12</c:v>
                </c:pt>
                <c:pt idx="150581">
                  <c:v>6.9149298589999999E-9</c:v>
                </c:pt>
                <c:pt idx="150582">
                  <c:v>1.1981330470000001E-10</c:v>
                </c:pt>
                <c:pt idx="150583">
                  <c:v>1.523736313E-10</c:v>
                </c:pt>
                <c:pt idx="150584">
                  <c:v>1.2491679470000001E-10</c:v>
                </c:pt>
                <c:pt idx="150585">
                  <c:v>2.7403714360000002E-9</c:v>
                </c:pt>
                <c:pt idx="150586">
                  <c:v>2.8497053230000003E-10</c:v>
                </c:pt>
                <c:pt idx="150587">
                  <c:v>2.9765994119999999E-10</c:v>
                </c:pt>
                <c:pt idx="150588">
                  <c:v>2.2516606249999999E-10</c:v>
                </c:pt>
                <c:pt idx="150589">
                  <c:v>1.4979486829999999E-9</c:v>
                </c:pt>
                <c:pt idx="150590">
                  <c:v>4.8929154560000004E-10</c:v>
                </c:pt>
                <c:pt idx="150591">
                  <c:v>3.8824081910000002E-10</c:v>
                </c:pt>
                <c:pt idx="150592">
                  <c:v>1.6434431499999999E-10</c:v>
                </c:pt>
                <c:pt idx="150593">
                  <c:v>5.6439560230000001E-9</c:v>
                </c:pt>
                <c:pt idx="150594">
                  <c:v>1.9836712359999999E-10</c:v>
                </c:pt>
                <c:pt idx="150595">
                  <c:v>1.5291284140000001E-10</c:v>
                </c:pt>
                <c:pt idx="150596">
                  <c:v>1.8358150550000001E-10</c:v>
                </c:pt>
                <c:pt idx="150597">
                  <c:v>1.0017017209999999E-9</c:v>
                </c:pt>
                <c:pt idx="150598">
                  <c:v>7.1740221350000003E-11</c:v>
                </c:pt>
                <c:pt idx="150599">
                  <c:v>3.7640210700000001E-11</c:v>
                </c:pt>
                <c:pt idx="150600">
                  <c:v>6.6199719820000001E-11</c:v>
                </c:pt>
                <c:pt idx="150601">
                  <c:v>3.112746692E-10</c:v>
                </c:pt>
                <c:pt idx="150602">
                  <c:v>6.2361449399999995E-11</c:v>
                </c:pt>
                <c:pt idx="150603">
                  <c:v>2.0832529649999999E-10</c:v>
                </c:pt>
                <c:pt idx="150604">
                  <c:v>7.9363174750000003E-11</c:v>
                </c:pt>
                <c:pt idx="150605">
                  <c:v>6.5854382389999998E-9</c:v>
                </c:pt>
                <c:pt idx="150606">
                  <c:v>2.4560718430000002E-10</c:v>
                </c:pt>
                <c:pt idx="150607">
                  <c:v>4.1155287610000001E-10</c:v>
                </c:pt>
                <c:pt idx="150608">
                  <c:v>1.5093510530000001E-10</c:v>
                </c:pt>
                <c:pt idx="150609">
                  <c:v>4.430645547E-9</c:v>
                </c:pt>
                <c:pt idx="150610">
                  <c:v>6.5380025370000001E-10</c:v>
                </c:pt>
                <c:pt idx="150611">
                  <c:v>6.5742729309999996E-10</c:v>
                </c:pt>
                <c:pt idx="150612">
                  <c:v>5.359048913E-10</c:v>
                </c:pt>
                <c:pt idx="150613">
                  <c:v>3.1820984969999999E-9</c:v>
                </c:pt>
                <c:pt idx="150614">
                  <c:v>1.048225178E-9</c:v>
                </c:pt>
                <c:pt idx="150615">
                  <c:v>7.1420230280000005E-10</c:v>
                </c:pt>
                <c:pt idx="150616">
                  <c:v>1.1757416960000001E-9</c:v>
                </c:pt>
                <c:pt idx="150617">
                  <c:v>6.695333865E-9</c:v>
                </c:pt>
                <c:pt idx="150618">
                  <c:v>1.2427440409999999E-9</c:v>
                </c:pt>
                <c:pt idx="150619">
                  <c:v>5.403853474E-10</c:v>
                </c:pt>
                <c:pt idx="150620">
                  <c:v>2.6288118969999999E-9</c:v>
                </c:pt>
                <c:pt idx="150621">
                  <c:v>6.0241870169999998E-8</c:v>
                </c:pt>
                <c:pt idx="150622">
                  <c:v>4.0508917059999996E-9</c:v>
                </c:pt>
                <c:pt idx="150623">
                  <c:v>1.501571092E-9</c:v>
                </c:pt>
                <c:pt idx="150624">
                  <c:v>2.976197267E-10</c:v>
                </c:pt>
                <c:pt idx="150625">
                  <c:v>7.363422E-9</c:v>
                </c:pt>
                <c:pt idx="150626">
                  <c:v>1.124512058E-10</c:v>
                </c:pt>
                <c:pt idx="150627">
                  <c:v>1.099610374E-10</c:v>
                </c:pt>
                <c:pt idx="150628">
                  <c:v>1.034100221E-10</c:v>
                </c:pt>
                <c:pt idx="150629">
                  <c:v>2.0395091040000001E-10</c:v>
                </c:pt>
                <c:pt idx="150630">
                  <c:v>9.0225890599999994E-11</c:v>
                </c:pt>
                <c:pt idx="150631">
                  <c:v>8.8251983759999995E-11</c:v>
                </c:pt>
                <c:pt idx="150632">
                  <c:v>1.365848076E-10</c:v>
                </c:pt>
                <c:pt idx="150633">
                  <c:v>1.336167604E-9</c:v>
                </c:pt>
                <c:pt idx="150634">
                  <c:v>4.5623557189999999E-10</c:v>
                </c:pt>
                <c:pt idx="150635">
                  <c:v>4.8215659239999995E-10</c:v>
                </c:pt>
                <c:pt idx="150636">
                  <c:v>1.4645778079999999E-10</c:v>
                </c:pt>
                <c:pt idx="150637">
                  <c:v>1.0324412439999999E-9</c:v>
                </c:pt>
                <c:pt idx="150638">
                  <c:v>6.5036631519999999E-10</c:v>
                </c:pt>
                <c:pt idx="150639">
                  <c:v>4.6050244029999998E-10</c:v>
                </c:pt>
                <c:pt idx="150640">
                  <c:v>6.7664082620000002E-10</c:v>
                </c:pt>
                <c:pt idx="150641">
                  <c:v>6.5230216969999998E-9</c:v>
                </c:pt>
                <c:pt idx="150642">
                  <c:v>1.6995518160000001E-9</c:v>
                </c:pt>
                <c:pt idx="150643">
                  <c:v>1.0770148750000001E-9</c:v>
                </c:pt>
                <c:pt idx="150644">
                  <c:v>8.0968806090000005E-11</c:v>
                </c:pt>
                <c:pt idx="150645">
                  <c:v>9.9047757429999999E-10</c:v>
                </c:pt>
                <c:pt idx="150646">
                  <c:v>1.663599366E-10</c:v>
                </c:pt>
                <c:pt idx="150647">
                  <c:v>1.151886207E-10</c:v>
                </c:pt>
                <c:pt idx="150648">
                  <c:v>1.2508134920000001E-10</c:v>
                </c:pt>
                <c:pt idx="150649">
                  <c:v>1.5297022250000001E-9</c:v>
                </c:pt>
                <c:pt idx="150650">
                  <c:v>1.007917915E-10</c:v>
                </c:pt>
                <c:pt idx="150651">
                  <c:v>6.7012306600000003E-11</c:v>
                </c:pt>
                <c:pt idx="150652">
                  <c:v>1.50012849E-9</c:v>
                </c:pt>
                <c:pt idx="150653">
                  <c:v>2.4650304879999999E-8</c:v>
                </c:pt>
                <c:pt idx="150654">
                  <c:v>2.6380698030000001E-9</c:v>
                </c:pt>
                <c:pt idx="150655">
                  <c:v>2.3791732870000001E-9</c:v>
                </c:pt>
                <c:pt idx="150656">
                  <c:v>7.0189720819999999E-10</c:v>
                </c:pt>
                <c:pt idx="150657">
                  <c:v>6.6796829180000001E-9</c:v>
                </c:pt>
                <c:pt idx="150658">
                  <c:v>1.5782730970000001E-9</c:v>
                </c:pt>
                <c:pt idx="150659">
                  <c:v>1.7044508099999999E-9</c:v>
                </c:pt>
                <c:pt idx="150660">
                  <c:v>5.4600955560000005E-10</c:v>
                </c:pt>
                <c:pt idx="150661">
                  <c:v>2.6437589019999999E-8</c:v>
                </c:pt>
                <c:pt idx="150662">
                  <c:v>1.1110021949999999E-8</c:v>
                </c:pt>
                <c:pt idx="150663">
                  <c:v>1.475792642E-8</c:v>
                </c:pt>
                <c:pt idx="150664">
                  <c:v>2.2925825010000002E-8</c:v>
                </c:pt>
                <c:pt idx="150665">
                  <c:v>1.274817171E-7</c:v>
                </c:pt>
                <c:pt idx="150666">
                  <c:v>7.6977849160000005E-10</c:v>
                </c:pt>
                <c:pt idx="150667">
                  <c:v>7.7163556270000004E-10</c:v>
                </c:pt>
                <c:pt idx="150668">
                  <c:v>1.422054491E-9</c:v>
                </c:pt>
                <c:pt idx="150669">
                  <c:v>3.2870533760000001E-9</c:v>
                </c:pt>
                <c:pt idx="150670">
                  <c:v>2.3429126670000001E-10</c:v>
                </c:pt>
                <c:pt idx="150671">
                  <c:v>6.2424760709999999E-10</c:v>
                </c:pt>
                <c:pt idx="150672">
                  <c:v>4.7187770300000003E-9</c:v>
                </c:pt>
                <c:pt idx="150673">
                  <c:v>9.9729484359999999E-9</c:v>
                </c:pt>
                <c:pt idx="150674">
                  <c:v>2.5799202269999999E-9</c:v>
                </c:pt>
                <c:pt idx="150675">
                  <c:v>1.337826213E-9</c:v>
                </c:pt>
                <c:pt idx="150676">
                  <c:v>4.4893637530000001E-11</c:v>
                </c:pt>
                <c:pt idx="150677">
                  <c:v>3.2319483589999999E-10</c:v>
                </c:pt>
                <c:pt idx="150678">
                  <c:v>2.9242168809999999E-10</c:v>
                </c:pt>
                <c:pt idx="150679">
                  <c:v>2.2021539119999999E-10</c:v>
                </c:pt>
                <c:pt idx="150680">
                  <c:v>3.6613456939999999E-10</c:v>
                </c:pt>
                <c:pt idx="150681">
                  <c:v>8.2411675359999998E-10</c:v>
                </c:pt>
                <c:pt idx="150682">
                  <c:v>2.0801553229999999E-11</c:v>
                </c:pt>
                <c:pt idx="150683">
                  <c:v>4.6589070969999999E-10</c:v>
                </c:pt>
                <c:pt idx="150684">
                  <c:v>2.531106566E-9</c:v>
                </c:pt>
                <c:pt idx="150685">
                  <c:v>5.231021505E-9</c:v>
                </c:pt>
                <c:pt idx="150686">
                  <c:v>5.6666851089999996E-10</c:v>
                </c:pt>
                <c:pt idx="150687">
                  <c:v>9.8945284479999994E-11</c:v>
                </c:pt>
                <c:pt idx="150688">
                  <c:v>5.8337536190000002E-11</c:v>
                </c:pt>
                <c:pt idx="150689">
                  <c:v>4.7057027309999999E-10</c:v>
                </c:pt>
                <c:pt idx="150690">
                  <c:v>2.9892653059999998E-10</c:v>
                </c:pt>
                <c:pt idx="150691">
                  <c:v>4.0689864459999999E-10</c:v>
                </c:pt>
                <c:pt idx="150692">
                  <c:v>1.120464562E-9</c:v>
                </c:pt>
                <c:pt idx="150693">
                  <c:v>5.2012559010000004E-9</c:v>
                </c:pt>
                <c:pt idx="150694">
                  <c:v>3.1040167840000001E-9</c:v>
                </c:pt>
                <c:pt idx="150695">
                  <c:v>1.235360251E-9</c:v>
                </c:pt>
                <c:pt idx="150696">
                  <c:v>7.3061371290000003E-9</c:v>
                </c:pt>
                <c:pt idx="150697">
                  <c:v>8.0551140059999992E-9</c:v>
                </c:pt>
                <c:pt idx="150698">
                  <c:v>1.57315866E-9</c:v>
                </c:pt>
                <c:pt idx="150699">
                  <c:v>7.4445630800000005E-10</c:v>
                </c:pt>
                <c:pt idx="150700">
                  <c:v>2.7023903249999999E-9</c:v>
                </c:pt>
                <c:pt idx="150701">
                  <c:v>3.1532221930000001E-9</c:v>
                </c:pt>
                <c:pt idx="150702">
                  <c:v>3.9268851939999999E-9</c:v>
                </c:pt>
                <c:pt idx="150703">
                  <c:v>2.1782107329999998E-9</c:v>
                </c:pt>
                <c:pt idx="150704">
                  <c:v>2.1153475890000001E-8</c:v>
                </c:pt>
                <c:pt idx="150705">
                  <c:v>4.6216702489999998E-8</c:v>
                </c:pt>
                <c:pt idx="150706">
                  <c:v>4.686719323E-9</c:v>
                </c:pt>
                <c:pt idx="150707">
                  <c:v>5.4781100480000004E-9</c:v>
                </c:pt>
                <c:pt idx="150708">
                  <c:v>1.083141719E-8</c:v>
                </c:pt>
                <c:pt idx="150709">
                  <c:v>1.231496092E-8</c:v>
                </c:pt>
                <c:pt idx="150710">
                  <c:v>3.1360597299999999E-9</c:v>
                </c:pt>
                <c:pt idx="150711">
                  <c:v>1.3556477379999999E-9</c:v>
                </c:pt>
                <c:pt idx="150712">
                  <c:v>1.652529911E-8</c:v>
                </c:pt>
                <c:pt idx="150713">
                  <c:v>7.1348169310000006E-8</c:v>
                </c:pt>
                <c:pt idx="150714">
                  <c:v>2.0362021870000001E-8</c:v>
                </c:pt>
                <c:pt idx="150715">
                  <c:v>2.079148877E-8</c:v>
                </c:pt>
                <c:pt idx="150716">
                  <c:v>7.3619597399999994E-8</c:v>
                </c:pt>
                <c:pt idx="150717">
                  <c:v>4.6572726019999998E-8</c:v>
                </c:pt>
                <c:pt idx="150718">
                  <c:v>1.331033913E-9</c:v>
                </c:pt>
                <c:pt idx="150719">
                  <c:v>1.160193424E-10</c:v>
                </c:pt>
                <c:pt idx="150720">
                  <c:v>1.1583350850000001E-9</c:v>
                </c:pt>
                <c:pt idx="150721">
                  <c:v>2.7599165999999999E-9</c:v>
                </c:pt>
                <c:pt idx="150722">
                  <c:v>3.7759895060000003E-11</c:v>
                </c:pt>
                <c:pt idx="150723">
                  <c:v>3.4083770479999998E-10</c:v>
                </c:pt>
                <c:pt idx="150724">
                  <c:v>6.5396714089999995E-10</c:v>
                </c:pt>
                <c:pt idx="150725">
                  <c:v>1.090888128E-9</c:v>
                </c:pt>
                <c:pt idx="150726">
                  <c:v>3.0368987920000002E-10</c:v>
                </c:pt>
                <c:pt idx="150727">
                  <c:v>3.6436687800000002E-10</c:v>
                </c:pt>
                <c:pt idx="150728">
                  <c:v>4.4078898999999998E-10</c:v>
                </c:pt>
                <c:pt idx="150729">
                  <c:v>5.1737663030000001E-10</c:v>
                </c:pt>
                <c:pt idx="150730">
                  <c:v>5.3830698729999998E-10</c:v>
                </c:pt>
                <c:pt idx="150731">
                  <c:v>3.9574268789999999E-10</c:v>
                </c:pt>
                <c:pt idx="150732">
                  <c:v>4.9239199360000001E-10</c:v>
                </c:pt>
                <c:pt idx="150733">
                  <c:v>9.34117642E-10</c:v>
                </c:pt>
                <c:pt idx="150734">
                  <c:v>4.0739987389999999E-10</c:v>
                </c:pt>
                <c:pt idx="150735">
                  <c:v>4.1877563700000001E-10</c:v>
                </c:pt>
                <c:pt idx="150736">
                  <c:v>3.7476652809999998E-10</c:v>
                </c:pt>
                <c:pt idx="150737">
                  <c:v>2.444825223E-9</c:v>
                </c:pt>
                <c:pt idx="150738">
                  <c:v>7.6212513620000004E-11</c:v>
                </c:pt>
                <c:pt idx="150739">
                  <c:v>7.7060349389999998E-10</c:v>
                </c:pt>
                <c:pt idx="150740">
                  <c:v>3.4700797149999999E-10</c:v>
                </c:pt>
                <c:pt idx="150741">
                  <c:v>1.010194693E-9</c:v>
                </c:pt>
                <c:pt idx="150742">
                  <c:v>6.7116321850000004E-10</c:v>
                </c:pt>
                <c:pt idx="150743">
                  <c:v>2.4163683669999999E-9</c:v>
                </c:pt>
                <c:pt idx="150744">
                  <c:v>1.4248188099999999E-9</c:v>
                </c:pt>
                <c:pt idx="150745">
                  <c:v>4.3151958229999999E-13</c:v>
                </c:pt>
                <c:pt idx="150746">
                  <c:v>3.5545879159999999E-9</c:v>
                </c:pt>
                <c:pt idx="150747">
                  <c:v>4.5696707729999999E-9</c:v>
                </c:pt>
                <c:pt idx="150748">
                  <c:v>1.647354979E-9</c:v>
                </c:pt>
                <c:pt idx="150749">
                  <c:v>1.1764804909999999E-9</c:v>
                </c:pt>
                <c:pt idx="150750">
                  <c:v>8.772177493E-9</c:v>
                </c:pt>
                <c:pt idx="150751">
                  <c:v>6.2627103130000002E-9</c:v>
                </c:pt>
                <c:pt idx="150752">
                  <c:v>1.8679843610000001E-9</c:v>
                </c:pt>
                <c:pt idx="150753">
                  <c:v>1.4554424890000001E-8</c:v>
                </c:pt>
                <c:pt idx="150754">
                  <c:v>2.9456628270000001E-8</c:v>
                </c:pt>
                <c:pt idx="150755">
                  <c:v>3.0448939680000003E-8</c:v>
                </c:pt>
                <c:pt idx="150756">
                  <c:v>3.0318815179999998E-7</c:v>
                </c:pt>
                <c:pt idx="150757">
                  <c:v>1.177548266E-7</c:v>
                </c:pt>
                <c:pt idx="150758">
                  <c:v>1.163922897E-8</c:v>
                </c:pt>
                <c:pt idx="150759">
                  <c:v>1.6851954839999999E-8</c:v>
                </c:pt>
                <c:pt idx="150760">
                  <c:v>8.7778569509999993E-9</c:v>
                </c:pt>
                <c:pt idx="150761">
                  <c:v>1.177545677E-10</c:v>
                </c:pt>
                <c:pt idx="150762">
                  <c:v>4.0376066929999996E-9</c:v>
                </c:pt>
                <c:pt idx="150763">
                  <c:v>5.2911297960000003E-9</c:v>
                </c:pt>
                <c:pt idx="150764">
                  <c:v>7.110471859E-9</c:v>
                </c:pt>
                <c:pt idx="150765">
                  <c:v>4.9161698969999999E-9</c:v>
                </c:pt>
                <c:pt idx="150766">
                  <c:v>3.5002398449999999E-9</c:v>
                </c:pt>
                <c:pt idx="150767">
                  <c:v>5.3993651780000005E-10</c:v>
                </c:pt>
                <c:pt idx="150768">
                  <c:v>3.394196044E-9</c:v>
                </c:pt>
                <c:pt idx="150769">
                  <c:v>2.3558762909999999E-10</c:v>
                </c:pt>
                <c:pt idx="150770">
                  <c:v>8.2012260340000003E-10</c:v>
                </c:pt>
                <c:pt idx="150771">
                  <c:v>7.0410934040000001E-11</c:v>
                </c:pt>
                <c:pt idx="150772">
                  <c:v>7.2688712039999999E-10</c:v>
                </c:pt>
                <c:pt idx="150773">
                  <c:v>4.456142313E-10</c:v>
                </c:pt>
                <c:pt idx="150774">
                  <c:v>2.233186326E-10</c:v>
                </c:pt>
                <c:pt idx="150775">
                  <c:v>2.105793833E-10</c:v>
                </c:pt>
                <c:pt idx="150776">
                  <c:v>7.1638844210000005E-10</c:v>
                </c:pt>
                <c:pt idx="150777">
                  <c:v>3.1940736930000001E-10</c:v>
                </c:pt>
                <c:pt idx="150778">
                  <c:v>2.9397516730000001E-10</c:v>
                </c:pt>
                <c:pt idx="150779">
                  <c:v>3.2591372929999999E-10</c:v>
                </c:pt>
                <c:pt idx="150780">
                  <c:v>2.6395660720000002E-10</c:v>
                </c:pt>
                <c:pt idx="150781">
                  <c:v>3.0125471309999998E-10</c:v>
                </c:pt>
                <c:pt idx="150782">
                  <c:v>2.366750675E-10</c:v>
                </c:pt>
                <c:pt idx="150783">
                  <c:v>9.2071509560000005E-11</c:v>
                </c:pt>
                <c:pt idx="150784">
                  <c:v>1.6789225760000001E-10</c:v>
                </c:pt>
                <c:pt idx="150785">
                  <c:v>3.4794126040000001E-10</c:v>
                </c:pt>
                <c:pt idx="150786">
                  <c:v>1.385419975E-10</c:v>
                </c:pt>
                <c:pt idx="150787">
                  <c:v>1.322745335E-9</c:v>
                </c:pt>
                <c:pt idx="150788">
                  <c:v>1.5086770730000001E-8</c:v>
                </c:pt>
                <c:pt idx="150789">
                  <c:v>2.3261879650000001E-9</c:v>
                </c:pt>
                <c:pt idx="150790">
                  <c:v>1.571637117E-10</c:v>
                </c:pt>
                <c:pt idx="150791">
                  <c:v>1.2556090820000001E-9</c:v>
                </c:pt>
                <c:pt idx="150792">
                  <c:v>6.3890799539999998E-9</c:v>
                </c:pt>
                <c:pt idx="150793">
                  <c:v>5.495802269E-10</c:v>
                </c:pt>
                <c:pt idx="150794">
                  <c:v>2.137003069E-9</c:v>
                </c:pt>
                <c:pt idx="150795">
                  <c:v>6.9041856580000001E-9</c:v>
                </c:pt>
                <c:pt idx="150796">
                  <c:v>1.7404308059999999E-7</c:v>
                </c:pt>
                <c:pt idx="150797">
                  <c:v>4.005156706E-8</c:v>
                </c:pt>
                <c:pt idx="150798">
                  <c:v>5.7092507559999998E-9</c:v>
                </c:pt>
                <c:pt idx="150799">
                  <c:v>1.8472950070000001E-8</c:v>
                </c:pt>
                <c:pt idx="150800">
                  <c:v>8.7469578619999999E-8</c:v>
                </c:pt>
                <c:pt idx="150801">
                  <c:v>2.9880998019999999E-9</c:v>
                </c:pt>
                <c:pt idx="150802">
                  <c:v>3.7834897660000004E-9</c:v>
                </c:pt>
                <c:pt idx="150803">
                  <c:v>6.6881856810000002E-9</c:v>
                </c:pt>
                <c:pt idx="150804">
                  <c:v>3.2300538590000003E-8</c:v>
                </c:pt>
                <c:pt idx="150805">
                  <c:v>9.2875972290000002E-9</c:v>
                </c:pt>
                <c:pt idx="150806">
                  <c:v>1.23124691E-8</c:v>
                </c:pt>
                <c:pt idx="150807">
                  <c:v>1.073770774E-8</c:v>
                </c:pt>
                <c:pt idx="150808">
                  <c:v>1.6577937419999999E-7</c:v>
                </c:pt>
                <c:pt idx="150809">
                  <c:v>8.9245175790000008E-9</c:v>
                </c:pt>
                <c:pt idx="150810">
                  <c:v>1.418050956E-9</c:v>
                </c:pt>
                <c:pt idx="150811">
                  <c:v>3.6338459140000002E-9</c:v>
                </c:pt>
                <c:pt idx="150812">
                  <c:v>2.3963415610000001E-9</c:v>
                </c:pt>
                <c:pt idx="150813">
                  <c:v>6.5205773000000004E-10</c:v>
                </c:pt>
                <c:pt idx="150814">
                  <c:v>1.32652194E-9</c:v>
                </c:pt>
                <c:pt idx="150815">
                  <c:v>1.2262920760000001E-9</c:v>
                </c:pt>
                <c:pt idx="150816">
                  <c:v>1.0203791519999999E-8</c:v>
                </c:pt>
                <c:pt idx="150817">
                  <c:v>7.7292215769999997E-10</c:v>
                </c:pt>
                <c:pt idx="150818">
                  <c:v>3.631643481E-10</c:v>
                </c:pt>
                <c:pt idx="150819">
                  <c:v>1.0444873440000001E-9</c:v>
                </c:pt>
                <c:pt idx="150820">
                  <c:v>1.954231243E-9</c:v>
                </c:pt>
                <c:pt idx="150821">
                  <c:v>2.8395519109999997E-10</c:v>
                </c:pt>
                <c:pt idx="150822">
                  <c:v>1.9739644999999999E-10</c:v>
                </c:pt>
                <c:pt idx="150823">
                  <c:v>1.46163837E-10</c:v>
                </c:pt>
                <c:pt idx="150824">
                  <c:v>1.2457291560000001E-10</c:v>
                </c:pt>
                <c:pt idx="150825">
                  <c:v>1.096582254E-10</c:v>
                </c:pt>
                <c:pt idx="150826">
                  <c:v>1.118797003E-10</c:v>
                </c:pt>
                <c:pt idx="150827">
                  <c:v>1.035195698E-10</c:v>
                </c:pt>
                <c:pt idx="150828">
                  <c:v>3.9589319770000001E-10</c:v>
                </c:pt>
                <c:pt idx="150829">
                  <c:v>2.3063672240000001E-11</c:v>
                </c:pt>
                <c:pt idx="150830">
                  <c:v>2.182945558E-10</c:v>
                </c:pt>
                <c:pt idx="150831">
                  <c:v>3.1277055970000001E-10</c:v>
                </c:pt>
                <c:pt idx="150832">
                  <c:v>3.2438674409999997E-11</c:v>
                </c:pt>
                <c:pt idx="150833">
                  <c:v>8.4839063019999996E-11</c:v>
                </c:pt>
                <c:pt idx="150834">
                  <c:v>4.3190456539999998E-10</c:v>
                </c:pt>
                <c:pt idx="150835">
                  <c:v>4.1940000409999998E-10</c:v>
                </c:pt>
                <c:pt idx="150836">
                  <c:v>6.0731323730000001E-9</c:v>
                </c:pt>
                <c:pt idx="150837">
                  <c:v>1.008169549E-10</c:v>
                </c:pt>
                <c:pt idx="150838">
                  <c:v>9.735617978000001E-10</c:v>
                </c:pt>
                <c:pt idx="150839">
                  <c:v>3.0842063390000001E-9</c:v>
                </c:pt>
                <c:pt idx="150840">
                  <c:v>3.5423000420000002E-8</c:v>
                </c:pt>
                <c:pt idx="150841">
                  <c:v>2.1092353000000002E-9</c:v>
                </c:pt>
                <c:pt idx="150842">
                  <c:v>1.6688525309999999E-9</c:v>
                </c:pt>
                <c:pt idx="150843">
                  <c:v>1.142778827E-9</c:v>
                </c:pt>
                <c:pt idx="150844">
                  <c:v>5.8554606980000003E-9</c:v>
                </c:pt>
                <c:pt idx="150845">
                  <c:v>2.2643194569999999E-9</c:v>
                </c:pt>
                <c:pt idx="150846">
                  <c:v>2.8962317339999999E-9</c:v>
                </c:pt>
                <c:pt idx="150847">
                  <c:v>1.4738387550000001E-9</c:v>
                </c:pt>
                <c:pt idx="150848">
                  <c:v>5.4692887749999999E-7</c:v>
                </c:pt>
                <c:pt idx="150849">
                  <c:v>4.2592841379999997E-9</c:v>
                </c:pt>
                <c:pt idx="150850">
                  <c:v>1.754036453E-9</c:v>
                </c:pt>
                <c:pt idx="150851">
                  <c:v>5.7158915860000003E-9</c:v>
                </c:pt>
                <c:pt idx="150852">
                  <c:v>2.874283936E-8</c:v>
                </c:pt>
                <c:pt idx="150853">
                  <c:v>9.3350016919999999E-10</c:v>
                </c:pt>
                <c:pt idx="150854">
                  <c:v>1.1178767919999999E-9</c:v>
                </c:pt>
                <c:pt idx="150855">
                  <c:v>1.6509533520000001E-9</c:v>
                </c:pt>
                <c:pt idx="150856">
                  <c:v>6.0118587649999997E-9</c:v>
                </c:pt>
                <c:pt idx="150857">
                  <c:v>5.4499950589999996E-10</c:v>
                </c:pt>
                <c:pt idx="150858">
                  <c:v>5.673946919E-10</c:v>
                </c:pt>
                <c:pt idx="150859">
                  <c:v>8.5893900170000001E-10</c:v>
                </c:pt>
                <c:pt idx="150860">
                  <c:v>8.17533906E-9</c:v>
                </c:pt>
                <c:pt idx="150861">
                  <c:v>3.1595756619999998E-10</c:v>
                </c:pt>
                <c:pt idx="150862">
                  <c:v>2.0743988550000001E-10</c:v>
                </c:pt>
                <c:pt idx="150863">
                  <c:v>1.05964348E-10</c:v>
                </c:pt>
                <c:pt idx="150864">
                  <c:v>9.8320683389999994E-10</c:v>
                </c:pt>
                <c:pt idx="150865">
                  <c:v>4.391456658E-11</c:v>
                </c:pt>
                <c:pt idx="150866">
                  <c:v>2.2231117819999999E-11</c:v>
                </c:pt>
                <c:pt idx="150867">
                  <c:v>5.9707190469999998E-12</c:v>
                </c:pt>
                <c:pt idx="150868">
                  <c:v>1.999733827E-10</c:v>
                </c:pt>
                <c:pt idx="150869">
                  <c:v>2.0221650309999998E-12</c:v>
                </c:pt>
                <c:pt idx="150870">
                  <c:v>4.9478297279999997E-12</c:v>
                </c:pt>
                <c:pt idx="150871">
                  <c:v>9.7057709200000004E-12</c:v>
                </c:pt>
                <c:pt idx="150872">
                  <c:v>4.2154473760000002E-10</c:v>
                </c:pt>
                <c:pt idx="150873">
                  <c:v>6.8208741399999997E-12</c:v>
                </c:pt>
                <c:pt idx="150874">
                  <c:v>3.9648390399999997E-12</c:v>
                </c:pt>
                <c:pt idx="150875">
                  <c:v>1.2763595150000001E-12</c:v>
                </c:pt>
                <c:pt idx="150876">
                  <c:v>1.0930190929999999E-14</c:v>
                </c:pt>
                <c:pt idx="150877">
                  <c:v>2.1429818500000001E-12</c:v>
                </c:pt>
                <c:pt idx="150878">
                  <c:v>9.2736424340000004E-12</c:v>
                </c:pt>
                <c:pt idx="150879">
                  <c:v>2.1496192509999999E-11</c:v>
                </c:pt>
                <c:pt idx="150880">
                  <c:v>5.3360092579999996E-10</c:v>
                </c:pt>
                <c:pt idx="150881">
                  <c:v>1.071486986E-10</c:v>
                </c:pt>
                <c:pt idx="150882">
                  <c:v>1.3433537489999999E-10</c:v>
                </c:pt>
                <c:pt idx="150883">
                  <c:v>1.8832599420000001E-10</c:v>
                </c:pt>
                <c:pt idx="150884">
                  <c:v>6.1730839399999997E-9</c:v>
                </c:pt>
                <c:pt idx="150885">
                  <c:v>5.1372292009999997E-10</c:v>
                </c:pt>
                <c:pt idx="150886">
                  <c:v>4.2760530189999999E-10</c:v>
                </c:pt>
                <c:pt idx="150887">
                  <c:v>9.3135921029999998E-10</c:v>
                </c:pt>
                <c:pt idx="150888">
                  <c:v>1.8877306240000001E-7</c:v>
                </c:pt>
                <c:pt idx="150889">
                  <c:v>3.8965400559999999E-9</c:v>
                </c:pt>
                <c:pt idx="150890">
                  <c:v>3.0136553859999999E-9</c:v>
                </c:pt>
                <c:pt idx="150891">
                  <c:v>4.0106983849999999E-10</c:v>
                </c:pt>
                <c:pt idx="150892">
                  <c:v>1.9111194930000001E-7</c:v>
                </c:pt>
                <c:pt idx="150893">
                  <c:v>6.1897458270000005E-10</c:v>
                </c:pt>
                <c:pt idx="150894">
                  <c:v>1.142598318E-9</c:v>
                </c:pt>
                <c:pt idx="150895">
                  <c:v>6.082163254E-10</c:v>
                </c:pt>
                <c:pt idx="150896">
                  <c:v>3.1112644089999998E-8</c:v>
                </c:pt>
                <c:pt idx="150897">
                  <c:v>8.246145186E-10</c:v>
                </c:pt>
                <c:pt idx="150898">
                  <c:v>9.4953498480000004E-10</c:v>
                </c:pt>
                <c:pt idx="150899">
                  <c:v>2.0390762319999998E-9</c:v>
                </c:pt>
                <c:pt idx="150900">
                  <c:v>4.7431563470000001E-8</c:v>
                </c:pt>
                <c:pt idx="150901">
                  <c:v>2.5273640219999999E-9</c:v>
                </c:pt>
                <c:pt idx="150902">
                  <c:v>1.234012911E-9</c:v>
                </c:pt>
                <c:pt idx="150903">
                  <c:v>4.8442469190000003E-10</c:v>
                </c:pt>
                <c:pt idx="150904">
                  <c:v>9.2044523889999995E-9</c:v>
                </c:pt>
                <c:pt idx="150905">
                  <c:v>1.117156004E-9</c:v>
                </c:pt>
                <c:pt idx="150906">
                  <c:v>5.5195958369999999E-10</c:v>
                </c:pt>
                <c:pt idx="150907">
                  <c:v>5.732408795E-10</c:v>
                </c:pt>
                <c:pt idx="150908">
                  <c:v>1.9979332949999999E-8</c:v>
                </c:pt>
                <c:pt idx="150909">
                  <c:v>1.25209594E-9</c:v>
                </c:pt>
                <c:pt idx="150910">
                  <c:v>7.6687212139999997E-10</c:v>
                </c:pt>
                <c:pt idx="150911">
                  <c:v>1.0650278050000001E-10</c:v>
                </c:pt>
                <c:pt idx="150912">
                  <c:v>1.971318064E-9</c:v>
                </c:pt>
                <c:pt idx="150913">
                  <c:v>7.8428004509999996E-11</c:v>
                </c:pt>
                <c:pt idx="150914">
                  <c:v>7.0034164709999999E-11</c:v>
                </c:pt>
                <c:pt idx="150915">
                  <c:v>7.4971967800000006E-11</c:v>
                </c:pt>
                <c:pt idx="150916">
                  <c:v>5.2900703290000002E-10</c:v>
                </c:pt>
                <c:pt idx="150917">
                  <c:v>6.6402638540000005E-11</c:v>
                </c:pt>
                <c:pt idx="150918">
                  <c:v>7.0258289729999996E-11</c:v>
                </c:pt>
                <c:pt idx="150919">
                  <c:v>1.249065572E-10</c:v>
                </c:pt>
                <c:pt idx="150920">
                  <c:v>5.9601660199999998E-9</c:v>
                </c:pt>
                <c:pt idx="150921">
                  <c:v>5.4195322680000003E-11</c:v>
                </c:pt>
                <c:pt idx="150922">
                  <c:v>7.2665178409999995E-11</c:v>
                </c:pt>
                <c:pt idx="150923">
                  <c:v>1.3017639009999999E-10</c:v>
                </c:pt>
                <c:pt idx="150924">
                  <c:v>4.1816079699999999E-10</c:v>
                </c:pt>
                <c:pt idx="150925">
                  <c:v>9.8013195819999995E-11</c:v>
                </c:pt>
                <c:pt idx="150926">
                  <c:v>1.6462937710000001E-10</c:v>
                </c:pt>
                <c:pt idx="150927">
                  <c:v>2.5111314809999999E-10</c:v>
                </c:pt>
                <c:pt idx="150928">
                  <c:v>1.473552912E-9</c:v>
                </c:pt>
                <c:pt idx="150929">
                  <c:v>1.497732603E-9</c:v>
                </c:pt>
                <c:pt idx="150930">
                  <c:v>9.3756977440000002E-10</c:v>
                </c:pt>
                <c:pt idx="150931">
                  <c:v>1.212395642E-9</c:v>
                </c:pt>
                <c:pt idx="150932">
                  <c:v>5.1399802280000002E-8</c:v>
                </c:pt>
                <c:pt idx="150933">
                  <c:v>5.8077719389999997E-10</c:v>
                </c:pt>
                <c:pt idx="150934">
                  <c:v>1.8539552259999999E-9</c:v>
                </c:pt>
                <c:pt idx="150935">
                  <c:v>2.7323085340000001E-9</c:v>
                </c:pt>
                <c:pt idx="150936">
                  <c:v>5.8317275260000003E-9</c:v>
                </c:pt>
                <c:pt idx="150937">
                  <c:v>1.515090736E-9</c:v>
                </c:pt>
                <c:pt idx="150938">
                  <c:v>3.049372768E-9</c:v>
                </c:pt>
                <c:pt idx="150939">
                  <c:v>1.4713417029999999E-8</c:v>
                </c:pt>
                <c:pt idx="150940">
                  <c:v>1.804800513E-7</c:v>
                </c:pt>
                <c:pt idx="150941">
                  <c:v>1.886878791E-8</c:v>
                </c:pt>
                <c:pt idx="150942">
                  <c:v>6.5497803519999997E-9</c:v>
                </c:pt>
                <c:pt idx="150943">
                  <c:v>6.2762930249999998E-9</c:v>
                </c:pt>
                <c:pt idx="150944">
                  <c:v>2.4961289609999999E-8</c:v>
                </c:pt>
                <c:pt idx="150945">
                  <c:v>2.6819862749999998E-9</c:v>
                </c:pt>
                <c:pt idx="150946">
                  <c:v>8.4025826289999995E-10</c:v>
                </c:pt>
                <c:pt idx="150947">
                  <c:v>1.296896063E-9</c:v>
                </c:pt>
                <c:pt idx="150948">
                  <c:v>1.0315754710000001E-8</c:v>
                </c:pt>
                <c:pt idx="150949">
                  <c:v>3.4788121199999998E-9</c:v>
                </c:pt>
                <c:pt idx="150950">
                  <c:v>2.0648916290000002E-9</c:v>
                </c:pt>
                <c:pt idx="150951">
                  <c:v>7.6565200649999993E-9</c:v>
                </c:pt>
                <c:pt idx="150952">
                  <c:v>4.0774745610000003E-8</c:v>
                </c:pt>
                <c:pt idx="150953">
                  <c:v>1.229880641E-9</c:v>
                </c:pt>
                <c:pt idx="150954">
                  <c:v>2.963996328E-10</c:v>
                </c:pt>
                <c:pt idx="150955">
                  <c:v>7.5335292549999994E-11</c:v>
                </c:pt>
                <c:pt idx="150956">
                  <c:v>1.0763963729999999E-9</c:v>
                </c:pt>
                <c:pt idx="150957">
                  <c:v>2.6524520890000002E-10</c:v>
                </c:pt>
                <c:pt idx="150958">
                  <c:v>4.0533598660000002E-10</c:v>
                </c:pt>
                <c:pt idx="150959">
                  <c:v>1.1453649729999999E-9</c:v>
                </c:pt>
                <c:pt idx="150960">
                  <c:v>6.3461169330000002E-9</c:v>
                </c:pt>
                <c:pt idx="150961">
                  <c:v>3.6349768019999999E-9</c:v>
                </c:pt>
                <c:pt idx="150962">
                  <c:v>1.489773219E-9</c:v>
                </c:pt>
                <c:pt idx="150963">
                  <c:v>2.1027032849999998E-9</c:v>
                </c:pt>
                <c:pt idx="150964">
                  <c:v>7.8777195329999994E-9</c:v>
                </c:pt>
                <c:pt idx="150965">
                  <c:v>1.3218823459999999E-9</c:v>
                </c:pt>
                <c:pt idx="150966">
                  <c:v>9.4252918569999998E-10</c:v>
                </c:pt>
                <c:pt idx="150967">
                  <c:v>9.2231146869999998E-10</c:v>
                </c:pt>
                <c:pt idx="150968">
                  <c:v>6.3906020019999999E-10</c:v>
                </c:pt>
                <c:pt idx="150969">
                  <c:v>1.742742218E-9</c:v>
                </c:pt>
                <c:pt idx="150970">
                  <c:v>3.4502734010000002E-10</c:v>
                </c:pt>
                <c:pt idx="150971">
                  <c:v>1.4102001880000001E-9</c:v>
                </c:pt>
                <c:pt idx="150972">
                  <c:v>1.4882215980000001E-9</c:v>
                </c:pt>
                <c:pt idx="150973">
                  <c:v>8.2608522390000004E-10</c:v>
                </c:pt>
                <c:pt idx="150974">
                  <c:v>6.2291606429999996E-10</c:v>
                </c:pt>
                <c:pt idx="150975">
                  <c:v>4.8196429920000001E-10</c:v>
                </c:pt>
                <c:pt idx="150976">
                  <c:v>1.75406595E-10</c:v>
                </c:pt>
                <c:pt idx="150977">
                  <c:v>5.8080254129999999E-10</c:v>
                </c:pt>
                <c:pt idx="150978">
                  <c:v>8.9915840829999999E-10</c:v>
                </c:pt>
                <c:pt idx="150979">
                  <c:v>3.381030636E-9</c:v>
                </c:pt>
                <c:pt idx="150980">
                  <c:v>1.7232898870000001E-8</c:v>
                </c:pt>
                <c:pt idx="150981">
                  <c:v>1.3213400179999999E-8</c:v>
                </c:pt>
                <c:pt idx="150982">
                  <c:v>1.408925369E-8</c:v>
                </c:pt>
                <c:pt idx="150983">
                  <c:v>2.60504249E-8</c:v>
                </c:pt>
                <c:pt idx="150984">
                  <c:v>8.1086769840000005E-8</c:v>
                </c:pt>
                <c:pt idx="150985">
                  <c:v>1.047118406E-9</c:v>
                </c:pt>
                <c:pt idx="150986">
                  <c:v>4.4596614179999997E-9</c:v>
                </c:pt>
                <c:pt idx="150987">
                  <c:v>5.892602713E-10</c:v>
                </c:pt>
                <c:pt idx="150988">
                  <c:v>6.964870761E-9</c:v>
                </c:pt>
                <c:pt idx="150989">
                  <c:v>4.2188326419999997E-9</c:v>
                </c:pt>
                <c:pt idx="150990">
                  <c:v>4.8402579249999997E-9</c:v>
                </c:pt>
                <c:pt idx="150991">
                  <c:v>1.036147999E-9</c:v>
                </c:pt>
                <c:pt idx="150992">
                  <c:v>6.627056382E-9</c:v>
                </c:pt>
                <c:pt idx="150993">
                  <c:v>3.370880461E-9</c:v>
                </c:pt>
                <c:pt idx="150994">
                  <c:v>5.0343284100000001E-9</c:v>
                </c:pt>
                <c:pt idx="150995">
                  <c:v>5.9027857019999998E-9</c:v>
                </c:pt>
                <c:pt idx="150996">
                  <c:v>4.7395602469999998E-9</c:v>
                </c:pt>
                <c:pt idx="150997">
                  <c:v>4.2378744550000001E-9</c:v>
                </c:pt>
                <c:pt idx="150998">
                  <c:v>1.6854582069999999E-9</c:v>
                </c:pt>
                <c:pt idx="150999">
                  <c:v>2.3894893269999999E-9</c:v>
                </c:pt>
                <c:pt idx="151000">
                  <c:v>5.8441021339999997E-9</c:v>
                </c:pt>
                <c:pt idx="151001">
                  <c:v>1.6965491170000001E-9</c:v>
                </c:pt>
                <c:pt idx="151002">
                  <c:v>4.6805289079999998E-10</c:v>
                </c:pt>
                <c:pt idx="151003">
                  <c:v>1.5007460560000001E-9</c:v>
                </c:pt>
                <c:pt idx="151004">
                  <c:v>1.0177178860000001E-8</c:v>
                </c:pt>
                <c:pt idx="151005">
                  <c:v>2.9488938379999999E-10</c:v>
                </c:pt>
                <c:pt idx="151006">
                  <c:v>7.8924178750000001E-10</c:v>
                </c:pt>
                <c:pt idx="151007">
                  <c:v>4.5002290160000001E-10</c:v>
                </c:pt>
                <c:pt idx="151008">
                  <c:v>3.4765382260000001E-9</c:v>
                </c:pt>
                <c:pt idx="151009">
                  <c:v>4.1089541970000001E-10</c:v>
                </c:pt>
                <c:pt idx="151010">
                  <c:v>2.712247566E-9</c:v>
                </c:pt>
                <c:pt idx="151011">
                  <c:v>1.9926142519999998E-9</c:v>
                </c:pt>
                <c:pt idx="151012">
                  <c:v>1.239390888E-10</c:v>
                </c:pt>
                <c:pt idx="151013">
                  <c:v>3.2293181010000001E-9</c:v>
                </c:pt>
                <c:pt idx="151014">
                  <c:v>4.1955327549999999E-9</c:v>
                </c:pt>
                <c:pt idx="151015">
                  <c:v>9.2482024989999996E-10</c:v>
                </c:pt>
                <c:pt idx="151016">
                  <c:v>1.2709235200000001E-10</c:v>
                </c:pt>
                <c:pt idx="151017">
                  <c:v>4.4978957649999996E-9</c:v>
                </c:pt>
                <c:pt idx="151018">
                  <c:v>3.611814051E-9</c:v>
                </c:pt>
                <c:pt idx="151019">
                  <c:v>1.116180559E-9</c:v>
                </c:pt>
                <c:pt idx="151020">
                  <c:v>2.4515921039999998E-9</c:v>
                </c:pt>
                <c:pt idx="151021">
                  <c:v>5.5257163709999997E-9</c:v>
                </c:pt>
                <c:pt idx="151022">
                  <c:v>2.445125494E-9</c:v>
                </c:pt>
                <c:pt idx="151023">
                  <c:v>1.401218583E-9</c:v>
                </c:pt>
                <c:pt idx="151024">
                  <c:v>6.6858731160000003E-10</c:v>
                </c:pt>
                <c:pt idx="151025">
                  <c:v>9.1180086990000001E-10</c:v>
                </c:pt>
                <c:pt idx="151026">
                  <c:v>1.762736977E-10</c:v>
                </c:pt>
                <c:pt idx="151027">
                  <c:v>2.1606377600000001E-10</c:v>
                </c:pt>
                <c:pt idx="151028">
                  <c:v>1.436783736E-9</c:v>
                </c:pt>
                <c:pt idx="151029">
                  <c:v>1.7467123919999999E-10</c:v>
                </c:pt>
                <c:pt idx="151030">
                  <c:v>2.6997367830000002E-10</c:v>
                </c:pt>
                <c:pt idx="151031">
                  <c:v>2.4922714300000001E-9</c:v>
                </c:pt>
                <c:pt idx="151032">
                  <c:v>2.2318889439999998E-9</c:v>
                </c:pt>
                <c:pt idx="151033">
                  <c:v>2.3037183960000001E-9</c:v>
                </c:pt>
                <c:pt idx="151034">
                  <c:v>4.8248700290000003E-9</c:v>
                </c:pt>
                <c:pt idx="151035">
                  <c:v>6.2018026300000002E-9</c:v>
                </c:pt>
                <c:pt idx="151036">
                  <c:v>3.2924467519999998E-9</c:v>
                </c:pt>
                <c:pt idx="151037">
                  <c:v>1.204853416E-9</c:v>
                </c:pt>
                <c:pt idx="151038">
                  <c:v>3.8360031599999996E-9</c:v>
                </c:pt>
                <c:pt idx="151039">
                  <c:v>1.2104557000000001E-9</c:v>
                </c:pt>
                <c:pt idx="151040">
                  <c:v>7.6634531980000004E-11</c:v>
                </c:pt>
                <c:pt idx="151041">
                  <c:v>4.027678124E-9</c:v>
                </c:pt>
                <c:pt idx="151042">
                  <c:v>7.5061557229999996E-9</c:v>
                </c:pt>
                <c:pt idx="151043">
                  <c:v>2.176231417E-8</c:v>
                </c:pt>
                <c:pt idx="151044">
                  <c:v>1.5025940729999999E-8</c:v>
                </c:pt>
                <c:pt idx="151045">
                  <c:v>2.744686477E-11</c:v>
                </c:pt>
                <c:pt idx="151046">
                  <c:v>8.9672675529999999E-10</c:v>
                </c:pt>
                <c:pt idx="151047">
                  <c:v>6.0530774790000004E-10</c:v>
                </c:pt>
                <c:pt idx="151048">
                  <c:v>9.9947355669999996E-10</c:v>
                </c:pt>
                <c:pt idx="151049">
                  <c:v>9.2948256440000002E-10</c:v>
                </c:pt>
                <c:pt idx="151050">
                  <c:v>4.5525595799999999E-10</c:v>
                </c:pt>
                <c:pt idx="151051">
                  <c:v>1.4022678239999999E-9</c:v>
                </c:pt>
                <c:pt idx="151052">
                  <c:v>7.2559979240000002E-9</c:v>
                </c:pt>
                <c:pt idx="151053">
                  <c:v>2.6866196999999999E-9</c:v>
                </c:pt>
                <c:pt idx="151054">
                  <c:v>4.9161552669999999E-9</c:v>
                </c:pt>
                <c:pt idx="151055">
                  <c:v>5.4603888269999998E-8</c:v>
                </c:pt>
                <c:pt idx="151056">
                  <c:v>1.2458882970000001E-8</c:v>
                </c:pt>
                <c:pt idx="151057">
                  <c:v>1.784105238E-9</c:v>
                </c:pt>
                <c:pt idx="151058">
                  <c:v>1.6398673839999999E-9</c:v>
                </c:pt>
                <c:pt idx="151059">
                  <c:v>1.2037888689999999E-8</c:v>
                </c:pt>
                <c:pt idx="151060">
                  <c:v>2.1854569630000002E-9</c:v>
                </c:pt>
                <c:pt idx="151061">
                  <c:v>2.037409574E-9</c:v>
                </c:pt>
                <c:pt idx="151062">
                  <c:v>8.4925828569999999E-9</c:v>
                </c:pt>
                <c:pt idx="151063">
                  <c:v>1.3020626839999999E-7</c:v>
                </c:pt>
                <c:pt idx="151064">
                  <c:v>6.2215014819999999E-8</c:v>
                </c:pt>
                <c:pt idx="151065">
                  <c:v>7.6505164130000001E-9</c:v>
                </c:pt>
                <c:pt idx="151066">
                  <c:v>7.9713356550000001E-9</c:v>
                </c:pt>
                <c:pt idx="151067">
                  <c:v>2.6298717770000001E-8</c:v>
                </c:pt>
                <c:pt idx="151068">
                  <c:v>3.6203439459999999E-10</c:v>
                </c:pt>
                <c:pt idx="151069">
                  <c:v>4.1267778229999999E-10</c:v>
                </c:pt>
                <c:pt idx="151070">
                  <c:v>1.1517579470000001E-9</c:v>
                </c:pt>
                <c:pt idx="151071">
                  <c:v>3.3749742289999999E-9</c:v>
                </c:pt>
                <c:pt idx="151072">
                  <c:v>1.116209586E-10</c:v>
                </c:pt>
                <c:pt idx="151073">
                  <c:v>8.8970411600000001E-10</c:v>
                </c:pt>
                <c:pt idx="151074">
                  <c:v>6.9736945710000002E-10</c:v>
                </c:pt>
                <c:pt idx="151075">
                  <c:v>3.342807794E-9</c:v>
                </c:pt>
                <c:pt idx="151076">
                  <c:v>3.6340615009999999E-10</c:v>
                </c:pt>
                <c:pt idx="151077">
                  <c:v>1.688494364E-9</c:v>
                </c:pt>
                <c:pt idx="151078">
                  <c:v>6.7285537400000002E-10</c:v>
                </c:pt>
                <c:pt idx="151079">
                  <c:v>2.352783003E-9</c:v>
                </c:pt>
                <c:pt idx="151080">
                  <c:v>3.5628672140000002E-10</c:v>
                </c:pt>
                <c:pt idx="151081">
                  <c:v>1.3067170889999999E-9</c:v>
                </c:pt>
                <c:pt idx="151082">
                  <c:v>1.2697505430000001E-11</c:v>
                </c:pt>
                <c:pt idx="151083">
                  <c:v>2.2785609490000001E-8</c:v>
                </c:pt>
                <c:pt idx="151084">
                  <c:v>4.9074664540000001E-9</c:v>
                </c:pt>
                <c:pt idx="151085">
                  <c:v>3.3183979889999998E-9</c:v>
                </c:pt>
                <c:pt idx="151086">
                  <c:v>1.9177398239999998E-9</c:v>
                </c:pt>
                <c:pt idx="151087">
                  <c:v>5.4614025500000002E-9</c:v>
                </c:pt>
                <c:pt idx="151088">
                  <c:v>6.5128388989999997E-10</c:v>
                </c:pt>
                <c:pt idx="151089">
                  <c:v>1.4308847640000001E-10</c:v>
                </c:pt>
                <c:pt idx="151090">
                  <c:v>2.680420212E-10</c:v>
                </c:pt>
                <c:pt idx="151091">
                  <c:v>5.3193021870000004E-10</c:v>
                </c:pt>
                <c:pt idx="151092">
                  <c:v>8.6278734670000002E-10</c:v>
                </c:pt>
                <c:pt idx="151093">
                  <c:v>1.71340722E-9</c:v>
                </c:pt>
                <c:pt idx="151094">
                  <c:v>7.8752295689999997E-10</c:v>
                </c:pt>
                <c:pt idx="151095">
                  <c:v>4.8452854670000001E-8</c:v>
                </c:pt>
                <c:pt idx="151096">
                  <c:v>5.4234904749999996E-9</c:v>
                </c:pt>
                <c:pt idx="151097">
                  <c:v>4.0380542019999997E-9</c:v>
                </c:pt>
                <c:pt idx="151098">
                  <c:v>8.5943777059999996E-9</c:v>
                </c:pt>
                <c:pt idx="151099">
                  <c:v>8.8084545719999999E-10</c:v>
                </c:pt>
                <c:pt idx="151100">
                  <c:v>5.2398415589999999E-10</c:v>
                </c:pt>
                <c:pt idx="151101">
                  <c:v>5.7036298050000004E-9</c:v>
                </c:pt>
                <c:pt idx="151102">
                  <c:v>6.2270501449999996E-9</c:v>
                </c:pt>
                <c:pt idx="151103">
                  <c:v>2.285841785E-8</c:v>
                </c:pt>
                <c:pt idx="151104">
                  <c:v>2.0287438679999999E-9</c:v>
                </c:pt>
                <c:pt idx="151105">
                  <c:v>9.0461292079999998E-9</c:v>
                </c:pt>
                <c:pt idx="151106">
                  <c:v>2.0725824920000002E-8</c:v>
                </c:pt>
                <c:pt idx="151107">
                  <c:v>7.7918106290000004E-8</c:v>
                </c:pt>
                <c:pt idx="151108">
                  <c:v>1.195790446E-8</c:v>
                </c:pt>
                <c:pt idx="151109">
                  <c:v>6.5316813899999997E-9</c:v>
                </c:pt>
                <c:pt idx="151110">
                  <c:v>2.556324972E-9</c:v>
                </c:pt>
                <c:pt idx="151111">
                  <c:v>5.9313273169999996E-9</c:v>
                </c:pt>
                <c:pt idx="151112">
                  <c:v>5.6154110480000002E-9</c:v>
                </c:pt>
                <c:pt idx="151113">
                  <c:v>5.0955853109999999E-9</c:v>
                </c:pt>
                <c:pt idx="151114">
                  <c:v>4.3441095120000002E-9</c:v>
                </c:pt>
                <c:pt idx="151115">
                  <c:v>3.4247208520000001E-7</c:v>
                </c:pt>
                <c:pt idx="151116">
                  <c:v>1.2006804360000001E-8</c:v>
                </c:pt>
                <c:pt idx="151117">
                  <c:v>4.3501887590000004E-9</c:v>
                </c:pt>
                <c:pt idx="151118">
                  <c:v>2.8905750089999999E-9</c:v>
                </c:pt>
                <c:pt idx="151119">
                  <c:v>4.0607207730000004E-9</c:v>
                </c:pt>
                <c:pt idx="151120">
                  <c:v>7.534804009E-11</c:v>
                </c:pt>
                <c:pt idx="151121">
                  <c:v>2.2425269600000001E-10</c:v>
                </c:pt>
                <c:pt idx="151122">
                  <c:v>7.357825866E-11</c:v>
                </c:pt>
                <c:pt idx="151123">
                  <c:v>3.6515049549999998E-10</c:v>
                </c:pt>
                <c:pt idx="151124">
                  <c:v>3.1975558229999999E-10</c:v>
                </c:pt>
                <c:pt idx="151125">
                  <c:v>4.4154701339999998E-10</c:v>
                </c:pt>
                <c:pt idx="151126">
                  <c:v>7.9100223029999997E-10</c:v>
                </c:pt>
                <c:pt idx="151127">
                  <c:v>1.0071372530000001E-9</c:v>
                </c:pt>
                <c:pt idx="151128">
                  <c:v>8.5322176690000004E-10</c:v>
                </c:pt>
                <c:pt idx="151129">
                  <c:v>8.6355794259999998E-10</c:v>
                </c:pt>
                <c:pt idx="151130">
                  <c:v>5.5113485759999995E-10</c:v>
                </c:pt>
                <c:pt idx="151131">
                  <c:v>5.1823784259999995E-10</c:v>
                </c:pt>
                <c:pt idx="151132">
                  <c:v>5.6606389789999999E-10</c:v>
                </c:pt>
                <c:pt idx="151133">
                  <c:v>5.487524612E-10</c:v>
                </c:pt>
                <c:pt idx="151134">
                  <c:v>9.9670607450000003E-11</c:v>
                </c:pt>
                <c:pt idx="151135">
                  <c:v>2.6455056479999999E-9</c:v>
                </c:pt>
                <c:pt idx="151136">
                  <c:v>2.0047334629999999E-10</c:v>
                </c:pt>
                <c:pt idx="151137">
                  <c:v>4.7778567569999997E-11</c:v>
                </c:pt>
                <c:pt idx="151138">
                  <c:v>3.827027152E-10</c:v>
                </c:pt>
                <c:pt idx="151139">
                  <c:v>1.2910925649999999E-8</c:v>
                </c:pt>
                <c:pt idx="151140">
                  <c:v>4.0792728999999998E-10</c:v>
                </c:pt>
                <c:pt idx="151141">
                  <c:v>4.7454310589999998E-10</c:v>
                </c:pt>
                <c:pt idx="151142">
                  <c:v>1.7363761620000001E-9</c:v>
                </c:pt>
                <c:pt idx="151143">
                  <c:v>1.598198738E-8</c:v>
                </c:pt>
                <c:pt idx="151144">
                  <c:v>2.0030734480000002E-9</c:v>
                </c:pt>
                <c:pt idx="151145">
                  <c:v>2.3369659099999998E-9</c:v>
                </c:pt>
                <c:pt idx="151146">
                  <c:v>2.7829713790000002E-9</c:v>
                </c:pt>
                <c:pt idx="151147">
                  <c:v>2.202027618E-8</c:v>
                </c:pt>
                <c:pt idx="151148">
                  <c:v>3.1824492679999999E-9</c:v>
                </c:pt>
                <c:pt idx="151149">
                  <c:v>4.3580204539999997E-9</c:v>
                </c:pt>
                <c:pt idx="151150">
                  <c:v>3.9641501829999998E-9</c:v>
                </c:pt>
                <c:pt idx="151151">
                  <c:v>5.8392925010000003E-8</c:v>
                </c:pt>
                <c:pt idx="151152">
                  <c:v>4.2815989919999999E-9</c:v>
                </c:pt>
                <c:pt idx="151153">
                  <c:v>5.716542269E-9</c:v>
                </c:pt>
                <c:pt idx="151154">
                  <c:v>1.7307451359999999E-9</c:v>
                </c:pt>
                <c:pt idx="151155">
                  <c:v>8.0880925849999996E-7</c:v>
                </c:pt>
                <c:pt idx="151156">
                  <c:v>3.397426314E-9</c:v>
                </c:pt>
                <c:pt idx="151157">
                  <c:v>5.0730674859999997E-9</c:v>
                </c:pt>
                <c:pt idx="151158">
                  <c:v>1.578871889E-8</c:v>
                </c:pt>
                <c:pt idx="151159">
                  <c:v>4.3920074929999999E-7</c:v>
                </c:pt>
                <c:pt idx="151160">
                  <c:v>5.4545509850000001E-9</c:v>
                </c:pt>
                <c:pt idx="151161">
                  <c:v>3.2039913800000002E-9</c:v>
                </c:pt>
                <c:pt idx="151162">
                  <c:v>2.9393931529999999E-9</c:v>
                </c:pt>
                <c:pt idx="151163">
                  <c:v>2.9959742199999999E-8</c:v>
                </c:pt>
                <c:pt idx="151164">
                  <c:v>2.1364775090000002E-9</c:v>
                </c:pt>
                <c:pt idx="151165">
                  <c:v>1.295038099E-9</c:v>
                </c:pt>
                <c:pt idx="151166">
                  <c:v>6.0155762289999998E-10</c:v>
                </c:pt>
                <c:pt idx="151167">
                  <c:v>2.3801401110000001E-8</c:v>
                </c:pt>
                <c:pt idx="151168">
                  <c:v>3.8980695929999998E-10</c:v>
                </c:pt>
                <c:pt idx="151169">
                  <c:v>2.3460521790000001E-10</c:v>
                </c:pt>
                <c:pt idx="151170">
                  <c:v>1.0404010719999999E-10</c:v>
                </c:pt>
                <c:pt idx="151171">
                  <c:v>4.7272537469999995E-10</c:v>
                </c:pt>
                <c:pt idx="151172">
                  <c:v>1.0286743320000001E-11</c:v>
                </c:pt>
                <c:pt idx="151173">
                  <c:v>3.2015119099999999E-15</c:v>
                </c:pt>
                <c:pt idx="151174">
                  <c:v>4.7618330900000002E-12</c:v>
                </c:pt>
                <c:pt idx="151175">
                  <c:v>1.366598611E-9</c:v>
                </c:pt>
                <c:pt idx="151176">
                  <c:v>3.7291773230000003E-11</c:v>
                </c:pt>
                <c:pt idx="151177">
                  <c:v>2.768248556E-11</c:v>
                </c:pt>
                <c:pt idx="151178">
                  <c:v>8.6687109079999996E-12</c:v>
                </c:pt>
                <c:pt idx="151179">
                  <c:v>1.384229248E-9</c:v>
                </c:pt>
                <c:pt idx="151180">
                  <c:v>1.0167576550000001E-11</c:v>
                </c:pt>
                <c:pt idx="151181">
                  <c:v>1.4384280900000001E-11</c:v>
                </c:pt>
                <c:pt idx="151182">
                  <c:v>3.8970994410000001E-11</c:v>
                </c:pt>
                <c:pt idx="151183">
                  <c:v>1.044958428E-9</c:v>
                </c:pt>
                <c:pt idx="151184">
                  <c:v>1.9497125500000001E-10</c:v>
                </c:pt>
                <c:pt idx="151185">
                  <c:v>3.8078491860000002E-10</c:v>
                </c:pt>
                <c:pt idx="151186">
                  <c:v>1.062651466E-9</c:v>
                </c:pt>
                <c:pt idx="151187">
                  <c:v>7.9697142360000002E-8</c:v>
                </c:pt>
                <c:pt idx="151188">
                  <c:v>3.656481609E-9</c:v>
                </c:pt>
                <c:pt idx="151189">
                  <c:v>2.658665167E-9</c:v>
                </c:pt>
                <c:pt idx="151190">
                  <c:v>1.0502061210000001E-9</c:v>
                </c:pt>
                <c:pt idx="151191">
                  <c:v>2.1087231190000002E-8</c:v>
                </c:pt>
                <c:pt idx="151192">
                  <c:v>6.2457830999999997E-9</c:v>
                </c:pt>
                <c:pt idx="151193">
                  <c:v>5.0466838860000002E-9</c:v>
                </c:pt>
                <c:pt idx="151194">
                  <c:v>4.5902125979999997E-9</c:v>
                </c:pt>
                <c:pt idx="151195">
                  <c:v>1.5566365220000001E-7</c:v>
                </c:pt>
                <c:pt idx="151196">
                  <c:v>2.3202231520000001E-8</c:v>
                </c:pt>
                <c:pt idx="151197">
                  <c:v>1.5337233040000001E-8</c:v>
                </c:pt>
                <c:pt idx="151198">
                  <c:v>1.393210011E-9</c:v>
                </c:pt>
                <c:pt idx="151199">
                  <c:v>1.1278157589999999E-6</c:v>
                </c:pt>
                <c:pt idx="151200">
                  <c:v>2.7765796710000001E-9</c:v>
                </c:pt>
                <c:pt idx="151201">
                  <c:v>1.072810125E-8</c:v>
                </c:pt>
                <c:pt idx="151202">
                  <c:v>1.2514841900000001E-8</c:v>
                </c:pt>
                <c:pt idx="151203">
                  <c:v>5.1346962139999999E-8</c:v>
                </c:pt>
                <c:pt idx="151204">
                  <c:v>7.4438299640000003E-9</c:v>
                </c:pt>
                <c:pt idx="151205">
                  <c:v>1.016808336E-8</c:v>
                </c:pt>
                <c:pt idx="151206">
                  <c:v>2.8639690119999999E-8</c:v>
                </c:pt>
                <c:pt idx="151207">
                  <c:v>7.4053305250000004E-7</c:v>
                </c:pt>
                <c:pt idx="151208">
                  <c:v>3.3882250460000001E-8</c:v>
                </c:pt>
                <c:pt idx="151209">
                  <c:v>9.1969620430000005E-9</c:v>
                </c:pt>
                <c:pt idx="151210">
                  <c:v>1.554331909E-9</c:v>
                </c:pt>
                <c:pt idx="151211">
                  <c:v>5.4764989019999997E-8</c:v>
                </c:pt>
                <c:pt idx="151212">
                  <c:v>4.0846380919999999E-9</c:v>
                </c:pt>
                <c:pt idx="151213">
                  <c:v>1.4282586370000001E-9</c:v>
                </c:pt>
                <c:pt idx="151214">
                  <c:v>1.1388596890000001E-9</c:v>
                </c:pt>
                <c:pt idx="151215">
                  <c:v>8.1349576029999999E-9</c:v>
                </c:pt>
                <c:pt idx="151216">
                  <c:v>1.833569115E-9</c:v>
                </c:pt>
                <c:pt idx="151217">
                  <c:v>6.5400405189999997E-11</c:v>
                </c:pt>
                <c:pt idx="151218">
                  <c:v>1.1485196190000001E-9</c:v>
                </c:pt>
                <c:pt idx="151219">
                  <c:v>6.1654649029999999E-9</c:v>
                </c:pt>
                <c:pt idx="151220">
                  <c:v>6.3943406679999997E-10</c:v>
                </c:pt>
                <c:pt idx="151221">
                  <c:v>4.7626953589999996E-10</c:v>
                </c:pt>
                <c:pt idx="151222">
                  <c:v>4.9079645060000001E-10</c:v>
                </c:pt>
                <c:pt idx="151223">
                  <c:v>4.8225418929999997E-10</c:v>
                </c:pt>
                <c:pt idx="151224">
                  <c:v>5.8364009959999995E-10</c:v>
                </c:pt>
                <c:pt idx="151225">
                  <c:v>5.8779595129999998E-10</c:v>
                </c:pt>
                <c:pt idx="151226">
                  <c:v>4.594848522E-10</c:v>
                </c:pt>
                <c:pt idx="151227">
                  <c:v>3.5354857959999999E-9</c:v>
                </c:pt>
                <c:pt idx="151228">
                  <c:v>1.0849854840000001E-11</c:v>
                </c:pt>
                <c:pt idx="151229">
                  <c:v>1.0535890590000001E-9</c:v>
                </c:pt>
                <c:pt idx="151230">
                  <c:v>4.2476644690000003E-9</c:v>
                </c:pt>
                <c:pt idx="151231">
                  <c:v>3.6247566400000002E-8</c:v>
                </c:pt>
                <c:pt idx="151232">
                  <c:v>2.6918128589999999E-10</c:v>
                </c:pt>
                <c:pt idx="151233">
                  <c:v>4.5026175920000001E-10</c:v>
                </c:pt>
                <c:pt idx="151234">
                  <c:v>7.7421864349999999E-10</c:v>
                </c:pt>
                <c:pt idx="151235">
                  <c:v>2.8460523019999999E-8</c:v>
                </c:pt>
                <c:pt idx="151236">
                  <c:v>2.7899221670000001E-9</c:v>
                </c:pt>
                <c:pt idx="151237">
                  <c:v>6.4801219199999996E-9</c:v>
                </c:pt>
                <c:pt idx="151238">
                  <c:v>8.9230356669999997E-9</c:v>
                </c:pt>
                <c:pt idx="151239">
                  <c:v>2.971201155E-7</c:v>
                </c:pt>
                <c:pt idx="151240">
                  <c:v>3.4241664380000002E-9</c:v>
                </c:pt>
                <c:pt idx="151241">
                  <c:v>1.1666088439999999E-8</c:v>
                </c:pt>
                <c:pt idx="151242">
                  <c:v>2.6830482180000001E-8</c:v>
                </c:pt>
                <c:pt idx="151243">
                  <c:v>9.9892237199999995E-8</c:v>
                </c:pt>
                <c:pt idx="151244">
                  <c:v>2.1269923439999999E-8</c:v>
                </c:pt>
                <c:pt idx="151245">
                  <c:v>1.582540366E-8</c:v>
                </c:pt>
                <c:pt idx="151246">
                  <c:v>7.0046501609999997E-8</c:v>
                </c:pt>
                <c:pt idx="151247">
                  <c:v>1.036704837E-6</c:v>
                </c:pt>
                <c:pt idx="151248">
                  <c:v>2.171307582E-7</c:v>
                </c:pt>
                <c:pt idx="151249">
                  <c:v>1.6823068E-7</c:v>
                </c:pt>
                <c:pt idx="151250">
                  <c:v>2.402931034E-7</c:v>
                </c:pt>
                <c:pt idx="151251">
                  <c:v>1.410705704E-6</c:v>
                </c:pt>
                <c:pt idx="151252">
                  <c:v>8.5084402469999993E-9</c:v>
                </c:pt>
                <c:pt idx="151253">
                  <c:v>2.1986171139999998E-8</c:v>
                </c:pt>
                <c:pt idx="151254">
                  <c:v>1.851735462E-9</c:v>
                </c:pt>
                <c:pt idx="151255">
                  <c:v>7.2373602279999998E-8</c:v>
                </c:pt>
                <c:pt idx="151256">
                  <c:v>1.29923908E-8</c:v>
                </c:pt>
                <c:pt idx="151257">
                  <c:v>1.6504664250000001E-8</c:v>
                </c:pt>
                <c:pt idx="151258">
                  <c:v>1.7812337380000001E-9</c:v>
                </c:pt>
                <c:pt idx="151259">
                  <c:v>2.4956989129999999E-8</c:v>
                </c:pt>
                <c:pt idx="151260">
                  <c:v>7.3826110740000002E-9</c:v>
                </c:pt>
                <c:pt idx="151261">
                  <c:v>1.0540150459999999E-8</c:v>
                </c:pt>
                <c:pt idx="151262">
                  <c:v>9.915643136E-9</c:v>
                </c:pt>
                <c:pt idx="151263">
                  <c:v>5.6691824870000002E-9</c:v>
                </c:pt>
                <c:pt idx="151264">
                  <c:v>7.5206693719999996E-9</c:v>
                </c:pt>
                <c:pt idx="151265">
                  <c:v>4.1640152250000004E-9</c:v>
                </c:pt>
                <c:pt idx="151266">
                  <c:v>4.1884350789999999E-9</c:v>
                </c:pt>
                <c:pt idx="151267">
                  <c:v>5.6336633610000004E-9</c:v>
                </c:pt>
                <c:pt idx="151268">
                  <c:v>3.538960732E-9</c:v>
                </c:pt>
                <c:pt idx="151269">
                  <c:v>2.1054553239999999E-9</c:v>
                </c:pt>
                <c:pt idx="151270">
                  <c:v>2.5165371900000002E-9</c:v>
                </c:pt>
                <c:pt idx="151271">
                  <c:v>3.386415704E-9</c:v>
                </c:pt>
                <c:pt idx="151272">
                  <c:v>2.4171959199999999E-9</c:v>
                </c:pt>
                <c:pt idx="151273">
                  <c:v>2.8071154350000002E-9</c:v>
                </c:pt>
                <c:pt idx="151274">
                  <c:v>2.9033601190000002E-9</c:v>
                </c:pt>
                <c:pt idx="151275">
                  <c:v>1.1970124179999999E-9</c:v>
                </c:pt>
                <c:pt idx="151276">
                  <c:v>4.9545934159999997E-9</c:v>
                </c:pt>
                <c:pt idx="151277">
                  <c:v>5.1043288710000002E-9</c:v>
                </c:pt>
                <c:pt idx="151278">
                  <c:v>5.1861045519999998E-9</c:v>
                </c:pt>
                <c:pt idx="151279">
                  <c:v>1.216032532E-8</c:v>
                </c:pt>
                <c:pt idx="151280">
                  <c:v>1.249741811E-8</c:v>
                </c:pt>
                <c:pt idx="151281">
                  <c:v>3.9169726740000003E-9</c:v>
                </c:pt>
                <c:pt idx="151282">
                  <c:v>6.581711048E-9</c:v>
                </c:pt>
                <c:pt idx="151283">
                  <c:v>2.525628212E-8</c:v>
                </c:pt>
                <c:pt idx="151284">
                  <c:v>2.6816456749999999E-8</c:v>
                </c:pt>
                <c:pt idx="151285">
                  <c:v>6.1539038680000002E-9</c:v>
                </c:pt>
                <c:pt idx="151286">
                  <c:v>7.0022567409999999E-9</c:v>
                </c:pt>
                <c:pt idx="151287">
                  <c:v>1.6530601119999999E-7</c:v>
                </c:pt>
                <c:pt idx="151288">
                  <c:v>1.2519143179999999E-7</c:v>
                </c:pt>
                <c:pt idx="151289">
                  <c:v>1.585522764E-7</c:v>
                </c:pt>
                <c:pt idx="151290">
                  <c:v>1.1951598350000001E-6</c:v>
                </c:pt>
                <c:pt idx="151291">
                  <c:v>2.5278924810000001E-6</c:v>
                </c:pt>
                <c:pt idx="151292">
                  <c:v>1.9453770799999999E-7</c:v>
                </c:pt>
                <c:pt idx="151293">
                  <c:v>1.205350535E-7</c:v>
                </c:pt>
                <c:pt idx="151294">
                  <c:v>4.4728486689999998E-8</c:v>
                </c:pt>
                <c:pt idx="151295">
                  <c:v>4.5386924560000001E-8</c:v>
                </c:pt>
                <c:pt idx="151296">
                  <c:v>3.3574604570000003E-8</c:v>
                </c:pt>
                <c:pt idx="151297">
                  <c:v>3.8076872190000002E-8</c:v>
                </c:pt>
                <c:pt idx="151298">
                  <c:v>6.8802029020000005E-8</c:v>
                </c:pt>
                <c:pt idx="151299">
                  <c:v>1.9129259330000001E-7</c:v>
                </c:pt>
                <c:pt idx="151300">
                  <c:v>6.2315012569999999E-8</c:v>
                </c:pt>
                <c:pt idx="151301">
                  <c:v>4.6630890629999999E-8</c:v>
                </c:pt>
                <c:pt idx="151302">
                  <c:v>8.1207539830000005E-8</c:v>
                </c:pt>
                <c:pt idx="151303">
                  <c:v>5.4141080739999998E-8</c:v>
                </c:pt>
                <c:pt idx="151304">
                  <c:v>7.5840798400000003E-9</c:v>
                </c:pt>
                <c:pt idx="151305">
                  <c:v>1.6230268259999999E-8</c:v>
                </c:pt>
                <c:pt idx="151306">
                  <c:v>1.049206316E-8</c:v>
                </c:pt>
                <c:pt idx="151307">
                  <c:v>4.273558141E-9</c:v>
                </c:pt>
                <c:pt idx="151308">
                  <c:v>1.075563654E-8</c:v>
                </c:pt>
                <c:pt idx="151309">
                  <c:v>3.1830915149999998E-8</c:v>
                </c:pt>
                <c:pt idx="151310">
                  <c:v>6.4175910739999994E-8</c:v>
                </c:pt>
                <c:pt idx="151311">
                  <c:v>8.3293207360000001E-8</c:v>
                </c:pt>
                <c:pt idx="151312">
                  <c:v>2.098786272E-9</c:v>
                </c:pt>
                <c:pt idx="151313">
                  <c:v>3.6241058679999999E-9</c:v>
                </c:pt>
                <c:pt idx="151314">
                  <c:v>5.2040280090000002E-9</c:v>
                </c:pt>
                <c:pt idx="151315">
                  <c:v>6.0159398250000002E-9</c:v>
                </c:pt>
                <c:pt idx="151316">
                  <c:v>6.2432423949999996E-9</c:v>
                </c:pt>
                <c:pt idx="151317">
                  <c:v>5.1570556740000001E-9</c:v>
                </c:pt>
                <c:pt idx="151318">
                  <c:v>2.8648519680000001E-9</c:v>
                </c:pt>
                <c:pt idx="151319">
                  <c:v>1.070796412E-8</c:v>
                </c:pt>
                <c:pt idx="151320">
                  <c:v>4.0522916020000003E-9</c:v>
                </c:pt>
                <c:pt idx="151321">
                  <c:v>4.8420330220000002E-9</c:v>
                </c:pt>
                <c:pt idx="151322">
                  <c:v>3.7287860529999999E-9</c:v>
                </c:pt>
                <c:pt idx="151323">
                  <c:v>7.5042643409999999E-9</c:v>
                </c:pt>
                <c:pt idx="151324">
                  <c:v>6.3421632509999999E-9</c:v>
                </c:pt>
                <c:pt idx="151325">
                  <c:v>1.361901722E-8</c:v>
                </c:pt>
                <c:pt idx="151326">
                  <c:v>2.3687205659999998E-10</c:v>
                </c:pt>
                <c:pt idx="151327">
                  <c:v>4.4117355850000004E-9</c:v>
                </c:pt>
                <c:pt idx="151328">
                  <c:v>3.1502880910000002E-8</c:v>
                </c:pt>
                <c:pt idx="151329">
                  <c:v>3.3710329310000001E-8</c:v>
                </c:pt>
                <c:pt idx="151330">
                  <c:v>2.8191710539999999E-7</c:v>
                </c:pt>
                <c:pt idx="151331">
                  <c:v>4.5940950779999998E-7</c:v>
                </c:pt>
                <c:pt idx="151332">
                  <c:v>9.9349166089999995E-8</c:v>
                </c:pt>
                <c:pt idx="151333">
                  <c:v>2.7002152970000001E-7</c:v>
                </c:pt>
                <c:pt idx="151334">
                  <c:v>4.6558618149999999E-7</c:v>
                </c:pt>
                <c:pt idx="151335">
                  <c:v>1.5488564770000001E-7</c:v>
                </c:pt>
                <c:pt idx="151336">
                  <c:v>1.107981365E-7</c:v>
                </c:pt>
                <c:pt idx="151337">
                  <c:v>1.17323629E-7</c:v>
                </c:pt>
                <c:pt idx="151338">
                  <c:v>2.1617895780000001E-7</c:v>
                </c:pt>
                <c:pt idx="151339">
                  <c:v>5.6670145309999996E-7</c:v>
                </c:pt>
                <c:pt idx="151340">
                  <c:v>3.6075303830000002E-7</c:v>
                </c:pt>
                <c:pt idx="151341">
                  <c:v>2.1480612089999999E-7</c:v>
                </c:pt>
                <c:pt idx="151342">
                  <c:v>2.5130699149999999E-6</c:v>
                </c:pt>
                <c:pt idx="151343">
                  <c:v>7.4685840769999999E-7</c:v>
                </c:pt>
                <c:pt idx="151344">
                  <c:v>1.583351658E-7</c:v>
                </c:pt>
                <c:pt idx="151345">
                  <c:v>1.089197527E-7</c:v>
                </c:pt>
                <c:pt idx="151346">
                  <c:v>5.6660114260000001E-8</c:v>
                </c:pt>
                <c:pt idx="151347">
                  <c:v>1.278462989E-8</c:v>
                </c:pt>
                <c:pt idx="151348">
                  <c:v>7.3126566220000004E-8</c:v>
                </c:pt>
                <c:pt idx="151349">
                  <c:v>1.6514906509999999E-8</c:v>
                </c:pt>
                <c:pt idx="151350">
                  <c:v>4.1103623069999998E-7</c:v>
                </c:pt>
                <c:pt idx="151351">
                  <c:v>1.7158014849999999E-7</c:v>
                </c:pt>
                <c:pt idx="151352">
                  <c:v>9.2778796819999998E-8</c:v>
                </c:pt>
                <c:pt idx="151353">
                  <c:v>6.8601023499999999E-8</c:v>
                </c:pt>
                <c:pt idx="151354">
                  <c:v>5.6100154089999999E-8</c:v>
                </c:pt>
                <c:pt idx="151355">
                  <c:v>2.62940551E-8</c:v>
                </c:pt>
                <c:pt idx="151356">
                  <c:v>5.840157332E-9</c:v>
                </c:pt>
                <c:pt idx="151357">
                  <c:v>3.9664618540000003E-9</c:v>
                </c:pt>
                <c:pt idx="151358">
                  <c:v>6.7188867989999998E-9</c:v>
                </c:pt>
                <c:pt idx="151359">
                  <c:v>9.137714231E-9</c:v>
                </c:pt>
                <c:pt idx="151360">
                  <c:v>1.7433007180000001E-8</c:v>
                </c:pt>
                <c:pt idx="151361">
                  <c:v>1.317613376E-8</c:v>
                </c:pt>
                <c:pt idx="151362">
                  <c:v>7.3706146269999996E-8</c:v>
                </c:pt>
                <c:pt idx="151363">
                  <c:v>3.4071093840000001E-8</c:v>
                </c:pt>
                <c:pt idx="151364">
                  <c:v>1.3888408009999999E-8</c:v>
                </c:pt>
                <c:pt idx="151365">
                  <c:v>3.7301789019999997E-8</c:v>
                </c:pt>
                <c:pt idx="151366">
                  <c:v>7.4917989780000007E-9</c:v>
                </c:pt>
                <c:pt idx="151367">
                  <c:v>7.6759188239999996E-9</c:v>
                </c:pt>
                <c:pt idx="151368">
                  <c:v>1.7147436930000001E-8</c:v>
                </c:pt>
                <c:pt idx="151369">
                  <c:v>1.5499529880000001E-8</c:v>
                </c:pt>
                <c:pt idx="151370">
                  <c:v>6.201412159E-9</c:v>
                </c:pt>
                <c:pt idx="151371">
                  <c:v>9.3106417189999993E-9</c:v>
                </c:pt>
                <c:pt idx="151372">
                  <c:v>6.6217992380000001E-9</c:v>
                </c:pt>
                <c:pt idx="151373">
                  <c:v>3.0975922000000001E-9</c:v>
                </c:pt>
                <c:pt idx="151374">
                  <c:v>5.9900548530000006E-8</c:v>
                </c:pt>
                <c:pt idx="151375">
                  <c:v>2.3808699210000001E-9</c:v>
                </c:pt>
                <c:pt idx="151376">
                  <c:v>1.1383900999999999E-8</c:v>
                </c:pt>
                <c:pt idx="151377">
                  <c:v>3.1188532519999997E-8</c:v>
                </c:pt>
                <c:pt idx="151378">
                  <c:v>5.9253952680000003E-8</c:v>
                </c:pt>
                <c:pt idx="151379">
                  <c:v>2.8930364869999999E-8</c:v>
                </c:pt>
                <c:pt idx="151380">
                  <c:v>1.203360101E-7</c:v>
                </c:pt>
                <c:pt idx="151381">
                  <c:v>2.5512374839999999E-7</c:v>
                </c:pt>
                <c:pt idx="151382">
                  <c:v>5.8738729000000002E-6</c:v>
                </c:pt>
                <c:pt idx="151383">
                  <c:v>1.368701577E-6</c:v>
                </c:pt>
                <c:pt idx="151384">
                  <c:v>2.1441046119999999E-7</c:v>
                </c:pt>
                <c:pt idx="151385">
                  <c:v>5.2659788500000002E-7</c:v>
                </c:pt>
                <c:pt idx="151386">
                  <c:v>8.9458339520000003E-7</c:v>
                </c:pt>
                <c:pt idx="151387">
                  <c:v>5.1014858869999999E-8</c:v>
                </c:pt>
                <c:pt idx="151388">
                  <c:v>8.6343568289999997E-8</c:v>
                </c:pt>
                <c:pt idx="151389">
                  <c:v>2.4462508260000001E-7</c:v>
                </c:pt>
                <c:pt idx="151390">
                  <c:v>1.9583003459999999E-7</c:v>
                </c:pt>
                <c:pt idx="151391">
                  <c:v>5.3165653669999997E-8</c:v>
                </c:pt>
                <c:pt idx="151392">
                  <c:v>9.7020271659999994E-8</c:v>
                </c:pt>
                <c:pt idx="151393">
                  <c:v>2.1086808999999999E-7</c:v>
                </c:pt>
                <c:pt idx="151394">
                  <c:v>2.6904077150000002E-7</c:v>
                </c:pt>
                <c:pt idx="151395">
                  <c:v>1.0587111010000001E-7</c:v>
                </c:pt>
                <c:pt idx="151396">
                  <c:v>9.9161810299999996E-8</c:v>
                </c:pt>
                <c:pt idx="151397">
                  <c:v>5.9933817499999999E-8</c:v>
                </c:pt>
                <c:pt idx="151398">
                  <c:v>4.8186334589999998E-8</c:v>
                </c:pt>
                <c:pt idx="151399">
                  <c:v>3.8112298379999997E-8</c:v>
                </c:pt>
                <c:pt idx="151400">
                  <c:v>4.7123089759999997E-8</c:v>
                </c:pt>
                <c:pt idx="151401">
                  <c:v>7.9104413989999993E-9</c:v>
                </c:pt>
                <c:pt idx="151402">
                  <c:v>1.2543990460000001E-7</c:v>
                </c:pt>
                <c:pt idx="151403">
                  <c:v>8.0833466749999996E-9</c:v>
                </c:pt>
                <c:pt idx="151404">
                  <c:v>9.5221644110000003E-9</c:v>
                </c:pt>
                <c:pt idx="151405">
                  <c:v>3.2129712290000001E-9</c:v>
                </c:pt>
                <c:pt idx="151406">
                  <c:v>2.275320457E-7</c:v>
                </c:pt>
                <c:pt idx="151407">
                  <c:v>3.3562150410000002E-9</c:v>
                </c:pt>
                <c:pt idx="151408">
                  <c:v>1.2562364999999999E-9</c:v>
                </c:pt>
                <c:pt idx="151409">
                  <c:v>2.309326341E-8</c:v>
                </c:pt>
                <c:pt idx="151410">
                  <c:v>2.1601943439999999E-7</c:v>
                </c:pt>
                <c:pt idx="151411">
                  <c:v>1.7139829559999999E-8</c:v>
                </c:pt>
                <c:pt idx="151412">
                  <c:v>1.679335894E-8</c:v>
                </c:pt>
                <c:pt idx="151413">
                  <c:v>3.3183049900000001E-8</c:v>
                </c:pt>
                <c:pt idx="151414">
                  <c:v>1.354682411E-7</c:v>
                </c:pt>
                <c:pt idx="151415">
                  <c:v>2.343417824E-8</c:v>
                </c:pt>
                <c:pt idx="151416">
                  <c:v>1.559411098E-8</c:v>
                </c:pt>
                <c:pt idx="151417">
                  <c:v>2.7986484869999999E-8</c:v>
                </c:pt>
                <c:pt idx="151418">
                  <c:v>3.630792782E-8</c:v>
                </c:pt>
                <c:pt idx="151419">
                  <c:v>1.714915079E-8</c:v>
                </c:pt>
                <c:pt idx="151420">
                  <c:v>1.333146592E-8</c:v>
                </c:pt>
                <c:pt idx="151421">
                  <c:v>1.062833838E-8</c:v>
                </c:pt>
                <c:pt idx="151422">
                  <c:v>4.3433123749999999E-7</c:v>
                </c:pt>
                <c:pt idx="151423">
                  <c:v>4.2496432139999999E-8</c:v>
                </c:pt>
                <c:pt idx="151424">
                  <c:v>9.4518423230000003E-8</c:v>
                </c:pt>
                <c:pt idx="151425">
                  <c:v>1.7748535090000001E-7</c:v>
                </c:pt>
                <c:pt idx="151426">
                  <c:v>3.3364789419999998E-6</c:v>
                </c:pt>
                <c:pt idx="151427">
                  <c:v>1.06794998E-7</c:v>
                </c:pt>
                <c:pt idx="151428">
                  <c:v>3.7471557299999999E-8</c:v>
                </c:pt>
                <c:pt idx="151429">
                  <c:v>6.7101238369999995E-8</c:v>
                </c:pt>
                <c:pt idx="151430">
                  <c:v>1.39131895E-6</c:v>
                </c:pt>
                <c:pt idx="151431">
                  <c:v>1.5946203910000001E-7</c:v>
                </c:pt>
                <c:pt idx="151432">
                  <c:v>8.6221982410000002E-8</c:v>
                </c:pt>
                <c:pt idx="151433">
                  <c:v>1.6899942389999999E-8</c:v>
                </c:pt>
                <c:pt idx="151434">
                  <c:v>7.9107911980000002E-6</c:v>
                </c:pt>
                <c:pt idx="151435">
                  <c:v>4.637731724E-8</c:v>
                </c:pt>
                <c:pt idx="151436">
                  <c:v>1.142044294E-7</c:v>
                </c:pt>
                <c:pt idx="151437">
                  <c:v>1.4500480110000001E-7</c:v>
                </c:pt>
                <c:pt idx="151438">
                  <c:v>2.0703406880000001E-6</c:v>
                </c:pt>
                <c:pt idx="151439">
                  <c:v>4.7555832240000001E-8</c:v>
                </c:pt>
                <c:pt idx="151440">
                  <c:v>7.5511903940000002E-8</c:v>
                </c:pt>
                <c:pt idx="151441">
                  <c:v>4.051791104E-8</c:v>
                </c:pt>
                <c:pt idx="151442">
                  <c:v>8.1201031599999992E-6</c:v>
                </c:pt>
                <c:pt idx="151443">
                  <c:v>1.125998886E-7</c:v>
                </c:pt>
                <c:pt idx="151444">
                  <c:v>3.6170720609999999E-8</c:v>
                </c:pt>
                <c:pt idx="151445">
                  <c:v>1.4975716910000001E-7</c:v>
                </c:pt>
                <c:pt idx="151446">
                  <c:v>2.4822438920000001E-6</c:v>
                </c:pt>
                <c:pt idx="151447">
                  <c:v>1.033532278E-8</c:v>
                </c:pt>
                <c:pt idx="151448">
                  <c:v>1.5037305199999999E-8</c:v>
                </c:pt>
                <c:pt idx="151449">
                  <c:v>2.2927754329999999E-8</c:v>
                </c:pt>
                <c:pt idx="151450">
                  <c:v>2.3996304679999998E-7</c:v>
                </c:pt>
                <c:pt idx="151451">
                  <c:v>1.234185893E-7</c:v>
                </c:pt>
                <c:pt idx="151452">
                  <c:v>1.2021041510000001E-7</c:v>
                </c:pt>
                <c:pt idx="151453">
                  <c:v>4.2652275599999999E-8</c:v>
                </c:pt>
                <c:pt idx="151454">
                  <c:v>3.0454476159999999E-5</c:v>
                </c:pt>
                <c:pt idx="151455">
                  <c:v>6.5714535920000002E-8</c:v>
                </c:pt>
                <c:pt idx="151456">
                  <c:v>4.9309788940000004E-7</c:v>
                </c:pt>
                <c:pt idx="151457">
                  <c:v>7.5929409799999995E-7</c:v>
                </c:pt>
                <c:pt idx="151458">
                  <c:v>6.6843899420000001E-6</c:v>
                </c:pt>
                <c:pt idx="151459">
                  <c:v>6.3336842990000001E-7</c:v>
                </c:pt>
                <c:pt idx="151460">
                  <c:v>8.8692221619999999E-7</c:v>
                </c:pt>
                <c:pt idx="151461">
                  <c:v>8.8674705970000004E-7</c:v>
                </c:pt>
                <c:pt idx="151462">
                  <c:v>3.9299631779999997E-5</c:v>
                </c:pt>
                <c:pt idx="151463">
                  <c:v>7.9738909660000005E-7</c:v>
                </c:pt>
                <c:pt idx="151464">
                  <c:v>1.3551851480000001E-6</c:v>
                </c:pt>
                <c:pt idx="151465">
                  <c:v>2.306503904E-6</c:v>
                </c:pt>
                <c:pt idx="151466">
                  <c:v>2.9547523779999997E-4</c:v>
                </c:pt>
                <c:pt idx="151467">
                  <c:v>2.2663761620000002E-6</c:v>
                </c:pt>
                <c:pt idx="151468">
                  <c:v>1.618352176E-6</c:v>
                </c:pt>
                <c:pt idx="151469">
                  <c:v>1.3965185910000001E-6</c:v>
                </c:pt>
                <c:pt idx="151470">
                  <c:v>1.8617387079999999E-5</c:v>
                </c:pt>
                <c:pt idx="151471">
                  <c:v>1.8863616369999999E-6</c:v>
                </c:pt>
                <c:pt idx="151472">
                  <c:v>1.666302233E-6</c:v>
                </c:pt>
                <c:pt idx="151473">
                  <c:v>1.825784032E-6</c:v>
                </c:pt>
                <c:pt idx="151474">
                  <c:v>2.9493665670000003E-4</c:v>
                </c:pt>
                <c:pt idx="151475">
                  <c:v>2.7577390989999999E-6</c:v>
                </c:pt>
                <c:pt idx="151476">
                  <c:v>1.568528793E-6</c:v>
                </c:pt>
                <c:pt idx="151477">
                  <c:v>5.0077584650000004E-7</c:v>
                </c:pt>
                <c:pt idx="151478">
                  <c:v>4.091160425E-5</c:v>
                </c:pt>
                <c:pt idx="151479">
                  <c:v>1.2178337520000001E-6</c:v>
                </c:pt>
                <c:pt idx="151480">
                  <c:v>9.0456093359999996E-7</c:v>
                </c:pt>
                <c:pt idx="151481">
                  <c:v>4.7378290310000002E-7</c:v>
                </c:pt>
                <c:pt idx="151482">
                  <c:v>6.5797688459999999E-6</c:v>
                </c:pt>
                <c:pt idx="151483">
                  <c:v>9.5046925609999998E-7</c:v>
                </c:pt>
                <c:pt idx="151484">
                  <c:v>5.5987731690000005E-7</c:v>
                </c:pt>
                <c:pt idx="151485">
                  <c:v>3.0462721870000001E-8</c:v>
                </c:pt>
                <c:pt idx="151486">
                  <c:v>3.048257E-5</c:v>
                </c:pt>
                <c:pt idx="151487">
                  <c:v>8.3887784839999993E-8</c:v>
                </c:pt>
                <c:pt idx="151488">
                  <c:v>1.4574971190000001E-7</c:v>
                </c:pt>
                <c:pt idx="151489">
                  <c:v>1.123659705E-7</c:v>
                </c:pt>
                <c:pt idx="151490">
                  <c:v>2.5300975820000003E-7</c:v>
                </c:pt>
                <c:pt idx="151491">
                  <c:v>2.9087439619999999E-8</c:v>
                </c:pt>
                <c:pt idx="151492">
                  <c:v>1.5360427380000001E-8</c:v>
                </c:pt>
                <c:pt idx="151493">
                  <c:v>1.2470502970000001E-8</c:v>
                </c:pt>
                <c:pt idx="151494">
                  <c:v>2.3220229190000002E-6</c:v>
                </c:pt>
                <c:pt idx="151495">
                  <c:v>1.0984290620000001E-7</c:v>
                </c:pt>
                <c:pt idx="151496">
                  <c:v>6.1261841759999996E-8</c:v>
                </c:pt>
                <c:pt idx="151497">
                  <c:v>9.2186085969999996E-8</c:v>
                </c:pt>
                <c:pt idx="151498">
                  <c:v>8.3056189500000001E-6</c:v>
                </c:pt>
                <c:pt idx="151499">
                  <c:v>8.1960379189999998E-8</c:v>
                </c:pt>
                <c:pt idx="151500">
                  <c:v>7.3562631330000006E-8</c:v>
                </c:pt>
                <c:pt idx="151501">
                  <c:v>2.943912753E-8</c:v>
                </c:pt>
                <c:pt idx="151502">
                  <c:v>2.0606707660000001E-6</c:v>
                </c:pt>
                <c:pt idx="151503">
                  <c:v>1.823337058E-7</c:v>
                </c:pt>
                <c:pt idx="151504">
                  <c:v>1.1287294530000001E-7</c:v>
                </c:pt>
                <c:pt idx="151505">
                  <c:v>3.1352465559999999E-8</c:v>
                </c:pt>
                <c:pt idx="151506">
                  <c:v>7.7491272329999992E-6</c:v>
                </c:pt>
                <c:pt idx="151507">
                  <c:v>6.9369979850000006E-8</c:v>
                </c:pt>
                <c:pt idx="151508">
                  <c:v>1.2989664270000001E-7</c:v>
                </c:pt>
                <c:pt idx="151509">
                  <c:v>1.5920800470000001E-7</c:v>
                </c:pt>
                <c:pt idx="151510">
                  <c:v>1.418411828E-6</c:v>
                </c:pt>
                <c:pt idx="151511">
                  <c:v>9.3238960729999999E-8</c:v>
                </c:pt>
                <c:pt idx="151512">
                  <c:v>4.5239135149999998E-8</c:v>
                </c:pt>
                <c:pt idx="151513">
                  <c:v>1.024891897E-7</c:v>
                </c:pt>
                <c:pt idx="151514">
                  <c:v>3.2589758930000002E-6</c:v>
                </c:pt>
                <c:pt idx="151515">
                  <c:v>1.9493731999999999E-7</c:v>
                </c:pt>
                <c:pt idx="151516">
                  <c:v>1.2985226199999999E-7</c:v>
                </c:pt>
                <c:pt idx="151517">
                  <c:v>5.0676474779999999E-8</c:v>
                </c:pt>
                <c:pt idx="151518">
                  <c:v>4.5710462209999999E-7</c:v>
                </c:pt>
                <c:pt idx="151519">
                  <c:v>9.1443423630000001E-9</c:v>
                </c:pt>
                <c:pt idx="151520">
                  <c:v>1.3246901130000001E-8</c:v>
                </c:pt>
                <c:pt idx="151521">
                  <c:v>1.65842079E-8</c:v>
                </c:pt>
                <c:pt idx="151522">
                  <c:v>3.9305163880000002E-8</c:v>
                </c:pt>
                <c:pt idx="151523">
                  <c:v>3.0381881629999997E-8</c:v>
                </c:pt>
                <c:pt idx="151524">
                  <c:v>1.4336223890000001E-8</c:v>
                </c:pt>
                <c:pt idx="151525">
                  <c:v>2.2287719479999999E-8</c:v>
                </c:pt>
                <c:pt idx="151526">
                  <c:v>1.3848048559999999E-7</c:v>
                </c:pt>
                <c:pt idx="151527">
                  <c:v>3.7050865009999997E-8</c:v>
                </c:pt>
                <c:pt idx="151528">
                  <c:v>1.716407537E-8</c:v>
                </c:pt>
                <c:pt idx="151529">
                  <c:v>1.6714469070000001E-8</c:v>
                </c:pt>
                <c:pt idx="151530">
                  <c:v>2.1494746790000001E-7</c:v>
                </c:pt>
                <c:pt idx="151531">
                  <c:v>1.8587990849999999E-8</c:v>
                </c:pt>
                <c:pt idx="151532">
                  <c:v>4.8411336740000002E-10</c:v>
                </c:pt>
                <c:pt idx="151533">
                  <c:v>3.2840506990000001E-9</c:v>
                </c:pt>
                <c:pt idx="151534">
                  <c:v>2.1299187210000001E-7</c:v>
                </c:pt>
                <c:pt idx="151535">
                  <c:v>9.6335369860000005E-10</c:v>
                </c:pt>
                <c:pt idx="151536">
                  <c:v>1.3124355950000001E-8</c:v>
                </c:pt>
                <c:pt idx="151537">
                  <c:v>8.690100981E-9</c:v>
                </c:pt>
                <c:pt idx="151538">
                  <c:v>1.071387755E-7</c:v>
                </c:pt>
                <c:pt idx="151539">
                  <c:v>1.6867781619999999E-8</c:v>
                </c:pt>
                <c:pt idx="151540">
                  <c:v>5.5198891380000002E-8</c:v>
                </c:pt>
                <c:pt idx="151541">
                  <c:v>3.8428706170000001E-8</c:v>
                </c:pt>
                <c:pt idx="151542">
                  <c:v>4.006808341E-8</c:v>
                </c:pt>
                <c:pt idx="151543">
                  <c:v>8.0160309290000001E-8</c:v>
                </c:pt>
                <c:pt idx="151544">
                  <c:v>1.0908344829999999E-7</c:v>
                </c:pt>
                <c:pt idx="151545">
                  <c:v>1.0367921639999999E-7</c:v>
                </c:pt>
                <c:pt idx="151546">
                  <c:v>2.86719338E-7</c:v>
                </c:pt>
                <c:pt idx="151547">
                  <c:v>2.1014321570000001E-7</c:v>
                </c:pt>
                <c:pt idx="151548">
                  <c:v>8.3273356599999998E-8</c:v>
                </c:pt>
                <c:pt idx="151549">
                  <c:v>5.0876523609999998E-8</c:v>
                </c:pt>
                <c:pt idx="151550">
                  <c:v>2.0105181560000001E-7</c:v>
                </c:pt>
                <c:pt idx="151551">
                  <c:v>2.373895472E-7</c:v>
                </c:pt>
                <c:pt idx="151552">
                  <c:v>7.0419415140000001E-8</c:v>
                </c:pt>
                <c:pt idx="151553">
                  <c:v>4.7647797150000002E-8</c:v>
                </c:pt>
                <c:pt idx="151554">
                  <c:v>8.4286596360000002E-7</c:v>
                </c:pt>
                <c:pt idx="151555">
                  <c:v>4.3214835599999998E-7</c:v>
                </c:pt>
                <c:pt idx="151556">
                  <c:v>2.4657423699999998E-7</c:v>
                </c:pt>
                <c:pt idx="151557">
                  <c:v>1.447010608E-6</c:v>
                </c:pt>
                <c:pt idx="151558">
                  <c:v>5.864692349E-6</c:v>
                </c:pt>
                <c:pt idx="151559">
                  <c:v>2.8988873139999999E-7</c:v>
                </c:pt>
                <c:pt idx="151560">
                  <c:v>1.492088808E-7</c:v>
                </c:pt>
                <c:pt idx="151561">
                  <c:v>2.9619557719999999E-8</c:v>
                </c:pt>
                <c:pt idx="151562">
                  <c:v>6.0746375779999995E-8</c:v>
                </c:pt>
                <c:pt idx="151563">
                  <c:v>3.1027998190000003E-8</c:v>
                </c:pt>
                <c:pt idx="151564">
                  <c:v>1.0491275640000001E-8</c:v>
                </c:pt>
                <c:pt idx="151565">
                  <c:v>1.9375567499999999E-9</c:v>
                </c:pt>
                <c:pt idx="151566">
                  <c:v>5.6717866169999998E-8</c:v>
                </c:pt>
                <c:pt idx="151567">
                  <c:v>1.7308966280000001E-9</c:v>
                </c:pt>
                <c:pt idx="151568">
                  <c:v>7.4459320219999999E-9</c:v>
                </c:pt>
                <c:pt idx="151569">
                  <c:v>9.4805822390000007E-9</c:v>
                </c:pt>
                <c:pt idx="151570">
                  <c:v>5.9573797419999999E-9</c:v>
                </c:pt>
                <c:pt idx="151571">
                  <c:v>1.6191674390000001E-8</c:v>
                </c:pt>
                <c:pt idx="151572">
                  <c:v>1.5807776019999999E-8</c:v>
                </c:pt>
                <c:pt idx="151573">
                  <c:v>7.6227670649999998E-9</c:v>
                </c:pt>
                <c:pt idx="151574">
                  <c:v>8.0547177349999996E-9</c:v>
                </c:pt>
                <c:pt idx="151575">
                  <c:v>3.4183753330000001E-8</c:v>
                </c:pt>
                <c:pt idx="151576">
                  <c:v>9.0374051250000006E-9</c:v>
                </c:pt>
                <c:pt idx="151577">
                  <c:v>3.8292331430000001E-8</c:v>
                </c:pt>
                <c:pt idx="151578">
                  <c:v>6.9963978979999997E-8</c:v>
                </c:pt>
                <c:pt idx="151579">
                  <c:v>1.837080839E-8</c:v>
                </c:pt>
                <c:pt idx="151580">
                  <c:v>1.8909761420000002E-8</c:v>
                </c:pt>
                <c:pt idx="151581">
                  <c:v>9.074964364E-9</c:v>
                </c:pt>
                <c:pt idx="151582">
                  <c:v>6.5069423609999998E-9</c:v>
                </c:pt>
                <c:pt idx="151583">
                  <c:v>4.2274053580000001E-9</c:v>
                </c:pt>
                <c:pt idx="151584">
                  <c:v>7.3167807159999998E-9</c:v>
                </c:pt>
                <c:pt idx="151585">
                  <c:v>2.688535321E-8</c:v>
                </c:pt>
                <c:pt idx="151586">
                  <c:v>5.4414585979999999E-8</c:v>
                </c:pt>
                <c:pt idx="151587">
                  <c:v>6.8192122599999996E-8</c:v>
                </c:pt>
                <c:pt idx="151588">
                  <c:v>9.3540519779999996E-8</c:v>
                </c:pt>
                <c:pt idx="151589">
                  <c:v>1.7893961410000001E-7</c:v>
                </c:pt>
                <c:pt idx="151590">
                  <c:v>3.9681270050000002E-7</c:v>
                </c:pt>
                <c:pt idx="151591">
                  <c:v>2.5837314349999998E-8</c:v>
                </c:pt>
                <c:pt idx="151592">
                  <c:v>7.3475181469999997E-8</c:v>
                </c:pt>
                <c:pt idx="151593">
                  <c:v>1.3775504740000001E-8</c:v>
                </c:pt>
                <c:pt idx="151594">
                  <c:v>5.1345553889999999E-8</c:v>
                </c:pt>
                <c:pt idx="151595">
                  <c:v>1.1101684410000001E-7</c:v>
                </c:pt>
                <c:pt idx="151596">
                  <c:v>1.3807403549999999E-7</c:v>
                </c:pt>
                <c:pt idx="151597">
                  <c:v>7.6618535390000002E-7</c:v>
                </c:pt>
                <c:pt idx="151598">
                  <c:v>2.375047687E-6</c:v>
                </c:pt>
                <c:pt idx="151599">
                  <c:v>2.3878674109999999E-7</c:v>
                </c:pt>
                <c:pt idx="151600">
                  <c:v>4.5687774259999998E-7</c:v>
                </c:pt>
                <c:pt idx="151601">
                  <c:v>5.8424519290000002E-7</c:v>
                </c:pt>
                <c:pt idx="151602">
                  <c:v>2.4377070869999998E-7</c:v>
                </c:pt>
                <c:pt idx="151603">
                  <c:v>1.222764537E-7</c:v>
                </c:pt>
                <c:pt idx="151604">
                  <c:v>1.1110375479999999E-7</c:v>
                </c:pt>
                <c:pt idx="151605">
                  <c:v>1.4110041269999999E-7</c:v>
                </c:pt>
                <c:pt idx="151606">
                  <c:v>4.6134150150000002E-7</c:v>
                </c:pt>
                <c:pt idx="151607">
                  <c:v>2.252026442E-7</c:v>
                </c:pt>
                <c:pt idx="151608">
                  <c:v>8.6800211870000002E-8</c:v>
                </c:pt>
                <c:pt idx="151609">
                  <c:v>5.0089648250000004E-7</c:v>
                </c:pt>
                <c:pt idx="151610">
                  <c:v>2.7651447600000002E-7</c:v>
                </c:pt>
                <c:pt idx="151611">
                  <c:v>4.3456102070000002E-8</c:v>
                </c:pt>
                <c:pt idx="151612">
                  <c:v>3.1808359220000001E-8</c:v>
                </c:pt>
                <c:pt idx="151613">
                  <c:v>4.9502396850000002E-9</c:v>
                </c:pt>
                <c:pt idx="151614">
                  <c:v>3.4673020090000002E-10</c:v>
                </c:pt>
                <c:pt idx="151615">
                  <c:v>1.403759008E-8</c:v>
                </c:pt>
                <c:pt idx="151616">
                  <c:v>5.5962935409999997E-9</c:v>
                </c:pt>
                <c:pt idx="151617">
                  <c:v>8.1796815799999992E-9</c:v>
                </c:pt>
                <c:pt idx="151618">
                  <c:v>3.7194638529999999E-9</c:v>
                </c:pt>
                <c:pt idx="151619">
                  <c:v>4.7491858970000001E-9</c:v>
                </c:pt>
                <c:pt idx="151620">
                  <c:v>4.5578616989999998E-9</c:v>
                </c:pt>
                <c:pt idx="151621">
                  <c:v>1.118583189E-8</c:v>
                </c:pt>
                <c:pt idx="151622">
                  <c:v>3.1429106819999999E-9</c:v>
                </c:pt>
                <c:pt idx="151623">
                  <c:v>5.5694436130000003E-9</c:v>
                </c:pt>
                <c:pt idx="151624">
                  <c:v>6.4527887169999996E-9</c:v>
                </c:pt>
                <c:pt idx="151625">
                  <c:v>5.9907689210000003E-9</c:v>
                </c:pt>
                <c:pt idx="151626">
                  <c:v>5.142760983E-9</c:v>
                </c:pt>
                <c:pt idx="151627">
                  <c:v>3.3785936549999999E-9</c:v>
                </c:pt>
                <c:pt idx="151628">
                  <c:v>3.6718642570000001E-9</c:v>
                </c:pt>
                <c:pt idx="151629">
                  <c:v>8.4231557710000001E-8</c:v>
                </c:pt>
                <c:pt idx="151630">
                  <c:v>6.4163471389999993E-8</c:v>
                </c:pt>
                <c:pt idx="151631">
                  <c:v>2.9334389559999999E-8</c:v>
                </c:pt>
                <c:pt idx="151632">
                  <c:v>9.6720240390000007E-9</c:v>
                </c:pt>
                <c:pt idx="151633">
                  <c:v>5.0924845020000003E-9</c:v>
                </c:pt>
                <c:pt idx="151634">
                  <c:v>9.9099366849999998E-9</c:v>
                </c:pt>
                <c:pt idx="151635">
                  <c:v>1.45231795E-8</c:v>
                </c:pt>
                <c:pt idx="151636">
                  <c:v>6.8841856459999997E-9</c:v>
                </c:pt>
                <c:pt idx="151637">
                  <c:v>5.4880615540000001E-8</c:v>
                </c:pt>
                <c:pt idx="151638">
                  <c:v>7.5286814449999996E-8</c:v>
                </c:pt>
                <c:pt idx="151639">
                  <c:v>4.2748905980000001E-8</c:v>
                </c:pt>
                <c:pt idx="151640">
                  <c:v>6.8927826950000004E-8</c:v>
                </c:pt>
                <c:pt idx="151641">
                  <c:v>1.971368293E-7</c:v>
                </c:pt>
                <c:pt idx="151642">
                  <c:v>6.955856954E-8</c:v>
                </c:pt>
                <c:pt idx="151643">
                  <c:v>3.2101300100000002E-8</c:v>
                </c:pt>
                <c:pt idx="151644">
                  <c:v>3.0934352310000001E-8</c:v>
                </c:pt>
                <c:pt idx="151645">
                  <c:v>5.0000241490000002E-8</c:v>
                </c:pt>
                <c:pt idx="151646">
                  <c:v>4.0943067800000003E-8</c:v>
                </c:pt>
                <c:pt idx="151647">
                  <c:v>9.4678669530000004E-8</c:v>
                </c:pt>
                <c:pt idx="151648">
                  <c:v>1.9369340199999999E-7</c:v>
                </c:pt>
                <c:pt idx="151649">
                  <c:v>2.57466496E-6</c:v>
                </c:pt>
                <c:pt idx="151650">
                  <c:v>1.1520442439999999E-6</c:v>
                </c:pt>
                <c:pt idx="151651">
                  <c:v>1.4082223399999999E-7</c:v>
                </c:pt>
                <c:pt idx="151652">
                  <c:v>1.558145491E-7</c:v>
                </c:pt>
                <c:pt idx="151653">
                  <c:v>1.79950154E-7</c:v>
                </c:pt>
                <c:pt idx="151654">
                  <c:v>7.1307707159999999E-9</c:v>
                </c:pt>
                <c:pt idx="151655">
                  <c:v>8.4221197740000005E-9</c:v>
                </c:pt>
                <c:pt idx="151656">
                  <c:v>2.9960526400000001E-8</c:v>
                </c:pt>
                <c:pt idx="151657">
                  <c:v>2.5165578439999999E-8</c:v>
                </c:pt>
                <c:pt idx="151658">
                  <c:v>6.5882176810000004E-9</c:v>
                </c:pt>
                <c:pt idx="151659">
                  <c:v>5.1786995080000001E-9</c:v>
                </c:pt>
                <c:pt idx="151660">
                  <c:v>1.348724506E-8</c:v>
                </c:pt>
                <c:pt idx="151661">
                  <c:v>1.146164419E-8</c:v>
                </c:pt>
                <c:pt idx="151662">
                  <c:v>5.4598101899999998E-9</c:v>
                </c:pt>
                <c:pt idx="151663">
                  <c:v>5.1776964060000002E-9</c:v>
                </c:pt>
                <c:pt idx="151664">
                  <c:v>4.5984035119999998E-9</c:v>
                </c:pt>
                <c:pt idx="151665">
                  <c:v>9.6882508989999996E-10</c:v>
                </c:pt>
                <c:pt idx="151666">
                  <c:v>2.9207176659999998E-9</c:v>
                </c:pt>
                <c:pt idx="151667">
                  <c:v>2.79535654E-9</c:v>
                </c:pt>
                <c:pt idx="151668">
                  <c:v>2.422849913E-9</c:v>
                </c:pt>
                <c:pt idx="151669">
                  <c:v>3.3277881719999999E-9</c:v>
                </c:pt>
                <c:pt idx="151670">
                  <c:v>2.5468788770000001E-9</c:v>
                </c:pt>
                <c:pt idx="151671">
                  <c:v>2.2065408480000001E-9</c:v>
                </c:pt>
                <c:pt idx="151672">
                  <c:v>3.7041887630000001E-9</c:v>
                </c:pt>
                <c:pt idx="151673">
                  <c:v>5.1601941220000002E-9</c:v>
                </c:pt>
                <c:pt idx="151674">
                  <c:v>4.2593934319999998E-9</c:v>
                </c:pt>
                <c:pt idx="151675">
                  <c:v>4.2550547419999996E-9</c:v>
                </c:pt>
                <c:pt idx="151676">
                  <c:v>7.0026142680000004E-9</c:v>
                </c:pt>
                <c:pt idx="151677">
                  <c:v>4.5705220180000001E-9</c:v>
                </c:pt>
                <c:pt idx="151678">
                  <c:v>9.805187072E-9</c:v>
                </c:pt>
                <c:pt idx="151679">
                  <c:v>9.2685615080000005E-9</c:v>
                </c:pt>
                <c:pt idx="151680">
                  <c:v>4.7705582730000001E-9</c:v>
                </c:pt>
                <c:pt idx="151681">
                  <c:v>2.861548027E-8</c:v>
                </c:pt>
                <c:pt idx="151682">
                  <c:v>1.690526228E-9</c:v>
                </c:pt>
                <c:pt idx="151683">
                  <c:v>1.6044730880000001E-8</c:v>
                </c:pt>
                <c:pt idx="151684">
                  <c:v>8.6352009560000005E-9</c:v>
                </c:pt>
                <c:pt idx="151685">
                  <c:v>7.9641567450000001E-8</c:v>
                </c:pt>
                <c:pt idx="151686">
                  <c:v>1.707084142E-9</c:v>
                </c:pt>
                <c:pt idx="151687">
                  <c:v>1.9179872419999999E-8</c:v>
                </c:pt>
                <c:pt idx="151688">
                  <c:v>3.4016531380000002E-9</c:v>
                </c:pt>
                <c:pt idx="151689">
                  <c:v>1.4122908329999999E-6</c:v>
                </c:pt>
                <c:pt idx="151690">
                  <c:v>2.2405780969999999E-7</c:v>
                </c:pt>
                <c:pt idx="151691">
                  <c:v>1.4548042390000001E-7</c:v>
                </c:pt>
                <c:pt idx="151692">
                  <c:v>2.278550863E-7</c:v>
                </c:pt>
                <c:pt idx="151693">
                  <c:v>1.0751207490000001E-6</c:v>
                </c:pt>
                <c:pt idx="151694">
                  <c:v>7.2069677129999999E-8</c:v>
                </c:pt>
                <c:pt idx="151695">
                  <c:v>1.350140588E-8</c:v>
                </c:pt>
                <c:pt idx="151696">
                  <c:v>1.6367641419999999E-8</c:v>
                </c:pt>
                <c:pt idx="151697">
                  <c:v>9.9266822800000001E-8</c:v>
                </c:pt>
                <c:pt idx="151698">
                  <c:v>2.6158168210000001E-8</c:v>
                </c:pt>
                <c:pt idx="151699">
                  <c:v>7.4197998409999998E-9</c:v>
                </c:pt>
                <c:pt idx="151700">
                  <c:v>2.377048025E-9</c:v>
                </c:pt>
                <c:pt idx="151701">
                  <c:v>3.0921651359999999E-7</c:v>
                </c:pt>
                <c:pt idx="151702">
                  <c:v>8.6101793199999996E-9</c:v>
                </c:pt>
                <c:pt idx="151703">
                  <c:v>6.0471135960000004E-9</c:v>
                </c:pt>
                <c:pt idx="151704">
                  <c:v>2.177192708E-9</c:v>
                </c:pt>
                <c:pt idx="151705">
                  <c:v>2.9385697159999999E-8</c:v>
                </c:pt>
                <c:pt idx="151706">
                  <c:v>7.3822920629999996E-10</c:v>
                </c:pt>
                <c:pt idx="151707">
                  <c:v>3.8503603430000002E-10</c:v>
                </c:pt>
                <c:pt idx="151708">
                  <c:v>3.2442982030000001E-10</c:v>
                </c:pt>
                <c:pt idx="151709">
                  <c:v>3.549596996E-8</c:v>
                </c:pt>
                <c:pt idx="151710">
                  <c:v>4.0706868209999998E-9</c:v>
                </c:pt>
                <c:pt idx="151711">
                  <c:v>5.8620161140000002E-10</c:v>
                </c:pt>
                <c:pt idx="151712">
                  <c:v>1.3576943459999999E-10</c:v>
                </c:pt>
                <c:pt idx="151713">
                  <c:v>4.0230854030000002E-9</c:v>
                </c:pt>
                <c:pt idx="151714">
                  <c:v>4.499111147E-10</c:v>
                </c:pt>
                <c:pt idx="151715">
                  <c:v>5.8782506819999996E-10</c:v>
                </c:pt>
                <c:pt idx="151716">
                  <c:v>5.7852460180000002E-10</c:v>
                </c:pt>
                <c:pt idx="151717">
                  <c:v>4.8212623309999999E-10</c:v>
                </c:pt>
                <c:pt idx="151718">
                  <c:v>4.9397059810000003E-10</c:v>
                </c:pt>
                <c:pt idx="151719">
                  <c:v>4.7673237749999996E-10</c:v>
                </c:pt>
                <c:pt idx="151720">
                  <c:v>5.6331663579999995E-10</c:v>
                </c:pt>
                <c:pt idx="151721">
                  <c:v>5.6807812330000002E-9</c:v>
                </c:pt>
                <c:pt idx="151722">
                  <c:v>1.197230991E-9</c:v>
                </c:pt>
                <c:pt idx="151723">
                  <c:v>1.495046226E-10</c:v>
                </c:pt>
                <c:pt idx="151724">
                  <c:v>2.0977302420000001E-9</c:v>
                </c:pt>
                <c:pt idx="151725">
                  <c:v>7.9670667149999998E-9</c:v>
                </c:pt>
                <c:pt idx="151726">
                  <c:v>1.32739392E-9</c:v>
                </c:pt>
                <c:pt idx="151727">
                  <c:v>1.6720371100000001E-9</c:v>
                </c:pt>
                <c:pt idx="151728">
                  <c:v>3.4903710860000001E-9</c:v>
                </c:pt>
                <c:pt idx="151729">
                  <c:v>5.2390883610000003E-8</c:v>
                </c:pt>
                <c:pt idx="151730">
                  <c:v>2.1011998369999998E-9</c:v>
                </c:pt>
                <c:pt idx="151731">
                  <c:v>8.2171968419999996E-9</c:v>
                </c:pt>
                <c:pt idx="151732">
                  <c:v>3.4959099579999998E-8</c:v>
                </c:pt>
                <c:pt idx="151733">
                  <c:v>7.4002523140000003E-7</c:v>
                </c:pt>
                <c:pt idx="151734">
                  <c:v>2.8994967550000001E-8</c:v>
                </c:pt>
                <c:pt idx="151735">
                  <c:v>7.7354489220000002E-9</c:v>
                </c:pt>
                <c:pt idx="151736">
                  <c:v>4.5673598239999996E-9</c:v>
                </c:pt>
                <c:pt idx="151737">
                  <c:v>5.2243511929999997E-8</c:v>
                </c:pt>
                <c:pt idx="151738">
                  <c:v>1.342131905E-8</c:v>
                </c:pt>
                <c:pt idx="151739">
                  <c:v>8.4545424490000007E-9</c:v>
                </c:pt>
                <c:pt idx="151740">
                  <c:v>4.2942016920000001E-10</c:v>
                </c:pt>
                <c:pt idx="151741">
                  <c:v>1.1362479559999999E-6</c:v>
                </c:pt>
                <c:pt idx="151742">
                  <c:v>1.9421453509999999E-9</c:v>
                </c:pt>
                <c:pt idx="151743">
                  <c:v>1.2762854429999999E-8</c:v>
                </c:pt>
                <c:pt idx="151744">
                  <c:v>2.151254527E-8</c:v>
                </c:pt>
                <c:pt idx="151745">
                  <c:v>1.629361395E-7</c:v>
                </c:pt>
                <c:pt idx="151746">
                  <c:v>5.7601365700000002E-9</c:v>
                </c:pt>
                <c:pt idx="151747">
                  <c:v>5.2025167579999997E-9</c:v>
                </c:pt>
                <c:pt idx="151748">
                  <c:v>5.1165106099999998E-9</c:v>
                </c:pt>
                <c:pt idx="151749">
                  <c:v>2.155923906E-8</c:v>
                </c:pt>
                <c:pt idx="151750">
                  <c:v>1.4560088559999999E-9</c:v>
                </c:pt>
                <c:pt idx="151751">
                  <c:v>2.446348811E-9</c:v>
                </c:pt>
                <c:pt idx="151752">
                  <c:v>3.006113071E-9</c:v>
                </c:pt>
                <c:pt idx="151753">
                  <c:v>8.0397198990000004E-8</c:v>
                </c:pt>
                <c:pt idx="151754">
                  <c:v>1.3460105730000001E-9</c:v>
                </c:pt>
                <c:pt idx="151755">
                  <c:v>4.0373841470000001E-10</c:v>
                </c:pt>
                <c:pt idx="151756">
                  <c:v>1.8433047780000001E-10</c:v>
                </c:pt>
                <c:pt idx="151757">
                  <c:v>1.196176415E-9</c:v>
                </c:pt>
                <c:pt idx="151758">
                  <c:v>4.6802773600000001E-11</c:v>
                </c:pt>
                <c:pt idx="151759">
                  <c:v>1.6225849860000002E-11</c:v>
                </c:pt>
                <c:pt idx="151760">
                  <c:v>7.7516206000000008E-12</c:v>
                </c:pt>
                <c:pt idx="151761">
                  <c:v>1.302018826E-9</c:v>
                </c:pt>
                <c:pt idx="151762">
                  <c:v>2.1216796859999999E-11</c:v>
                </c:pt>
                <c:pt idx="151763">
                  <c:v>2.8850337529999999E-11</c:v>
                </c:pt>
                <c:pt idx="151764">
                  <c:v>3.3466708770000003E-11</c:v>
                </c:pt>
                <c:pt idx="151765">
                  <c:v>1.440759413E-9</c:v>
                </c:pt>
                <c:pt idx="151766">
                  <c:v>7.007373736E-12</c:v>
                </c:pt>
                <c:pt idx="151767">
                  <c:v>3.3572716220000002E-15</c:v>
                </c:pt>
                <c:pt idx="151768">
                  <c:v>7.5217357640000001E-12</c:v>
                </c:pt>
                <c:pt idx="151769">
                  <c:v>4.4332081640000002E-10</c:v>
                </c:pt>
                <c:pt idx="151770">
                  <c:v>1.3300815099999999E-10</c:v>
                </c:pt>
                <c:pt idx="151771">
                  <c:v>2.2958439959999999E-10</c:v>
                </c:pt>
                <c:pt idx="151772">
                  <c:v>2.752176955E-10</c:v>
                </c:pt>
                <c:pt idx="151773">
                  <c:v>2.2706813590000001E-8</c:v>
                </c:pt>
                <c:pt idx="151774">
                  <c:v>1.0129169169999999E-9</c:v>
                </c:pt>
                <c:pt idx="151775">
                  <c:v>1.525933271E-9</c:v>
                </c:pt>
                <c:pt idx="151776">
                  <c:v>2.0247478139999998E-9</c:v>
                </c:pt>
                <c:pt idx="151777">
                  <c:v>3.127688028E-8</c:v>
                </c:pt>
                <c:pt idx="151778">
                  <c:v>3.6052224750000001E-9</c:v>
                </c:pt>
                <c:pt idx="151779">
                  <c:v>3.4551643840000001E-9</c:v>
                </c:pt>
                <c:pt idx="151780">
                  <c:v>5.4077519379999997E-9</c:v>
                </c:pt>
                <c:pt idx="151781">
                  <c:v>4.2745704940000001E-7</c:v>
                </c:pt>
                <c:pt idx="151782">
                  <c:v>1.3937281040000001E-8</c:v>
                </c:pt>
                <c:pt idx="151783">
                  <c:v>5.7606807579999998E-9</c:v>
                </c:pt>
                <c:pt idx="151784">
                  <c:v>5.5827356320000002E-10</c:v>
                </c:pt>
                <c:pt idx="151785">
                  <c:v>8.2035739389999997E-7</c:v>
                </c:pt>
                <c:pt idx="151786">
                  <c:v>5.3462578920000003E-9</c:v>
                </c:pt>
                <c:pt idx="151787">
                  <c:v>6.6208925130000001E-9</c:v>
                </c:pt>
                <c:pt idx="151788">
                  <c:v>3.5709160930000001E-9</c:v>
                </c:pt>
                <c:pt idx="151789">
                  <c:v>5.6340641340000001E-8</c:v>
                </c:pt>
                <c:pt idx="151790">
                  <c:v>5.9318680530000004E-9</c:v>
                </c:pt>
                <c:pt idx="151791">
                  <c:v>4.6695914419999999E-9</c:v>
                </c:pt>
                <c:pt idx="151792">
                  <c:v>2.7717931890000002E-9</c:v>
                </c:pt>
                <c:pt idx="151793">
                  <c:v>2.1664717179999999E-8</c:v>
                </c:pt>
                <c:pt idx="151794">
                  <c:v>3.841176714E-9</c:v>
                </c:pt>
                <c:pt idx="151795">
                  <c:v>2.597940996E-9</c:v>
                </c:pt>
                <c:pt idx="151796">
                  <c:v>1.986051529E-9</c:v>
                </c:pt>
                <c:pt idx="151797">
                  <c:v>1.6512369710000001E-8</c:v>
                </c:pt>
                <c:pt idx="151798">
                  <c:v>1.734064483E-9</c:v>
                </c:pt>
                <c:pt idx="151799">
                  <c:v>4.2492332030000002E-10</c:v>
                </c:pt>
                <c:pt idx="151800">
                  <c:v>4.1575630300000001E-10</c:v>
                </c:pt>
                <c:pt idx="151801">
                  <c:v>1.2577391E-8</c:v>
                </c:pt>
                <c:pt idx="151802">
                  <c:v>2.1084830039999999E-10</c:v>
                </c:pt>
                <c:pt idx="151803">
                  <c:v>7.0229175529999998E-11</c:v>
                </c:pt>
                <c:pt idx="151804">
                  <c:v>2.0942659169999999E-10</c:v>
                </c:pt>
                <c:pt idx="151805">
                  <c:v>2.288103953E-9</c:v>
                </c:pt>
                <c:pt idx="151806">
                  <c:v>1.694861456E-10</c:v>
                </c:pt>
                <c:pt idx="151807">
                  <c:v>6.3893051109999996E-10</c:v>
                </c:pt>
                <c:pt idx="151808">
                  <c:v>5.668140974E-10</c:v>
                </c:pt>
                <c:pt idx="151809">
                  <c:v>3.7749944010000001E-10</c:v>
                </c:pt>
                <c:pt idx="151810">
                  <c:v>7.399802374E-10</c:v>
                </c:pt>
                <c:pt idx="151811">
                  <c:v>9.5567249279999996E-10</c:v>
                </c:pt>
                <c:pt idx="151812">
                  <c:v>8.5852248140000002E-10</c:v>
                </c:pt>
                <c:pt idx="151813">
                  <c:v>1.1820188849999999E-9</c:v>
                </c:pt>
                <c:pt idx="151814">
                  <c:v>8.149240562E-10</c:v>
                </c:pt>
                <c:pt idx="151815">
                  <c:v>4.211396217E-10</c:v>
                </c:pt>
                <c:pt idx="151816">
                  <c:v>3.1921227489999999E-10</c:v>
                </c:pt>
                <c:pt idx="151817">
                  <c:v>3.4361849739999999E-10</c:v>
                </c:pt>
                <c:pt idx="151818">
                  <c:v>9.1613379839999999E-11</c:v>
                </c:pt>
                <c:pt idx="151819">
                  <c:v>2.784058204E-10</c:v>
                </c:pt>
                <c:pt idx="151820">
                  <c:v>8.5762536839999999E-11</c:v>
                </c:pt>
                <c:pt idx="151821">
                  <c:v>3.4656538600000002E-9</c:v>
                </c:pt>
                <c:pt idx="151822">
                  <c:v>2.9265400200000002E-9</c:v>
                </c:pt>
                <c:pt idx="151823">
                  <c:v>5.3435146820000003E-9</c:v>
                </c:pt>
                <c:pt idx="151824">
                  <c:v>1.254083898E-8</c:v>
                </c:pt>
                <c:pt idx="151825">
                  <c:v>3.3574196099999998E-7</c:v>
                </c:pt>
                <c:pt idx="151826">
                  <c:v>4.9953449139999998E-9</c:v>
                </c:pt>
                <c:pt idx="151827">
                  <c:v>7.8836489110000002E-9</c:v>
                </c:pt>
                <c:pt idx="151828">
                  <c:v>6.0089674099999996E-9</c:v>
                </c:pt>
                <c:pt idx="151829">
                  <c:v>5.0280446009999999E-9</c:v>
                </c:pt>
                <c:pt idx="151830">
                  <c:v>4.1611930320000001E-9</c:v>
                </c:pt>
                <c:pt idx="151831">
                  <c:v>8.1311069510000005E-9</c:v>
                </c:pt>
                <c:pt idx="151832">
                  <c:v>1.1998684500000001E-8</c:v>
                </c:pt>
                <c:pt idx="151833">
                  <c:v>7.8810392020000004E-8</c:v>
                </c:pt>
                <c:pt idx="151834">
                  <c:v>2.0049018819999999E-8</c:v>
                </c:pt>
                <c:pt idx="151835">
                  <c:v>8.6442718030000006E-9</c:v>
                </c:pt>
                <c:pt idx="151836">
                  <c:v>2.3211295759999998E-9</c:v>
                </c:pt>
                <c:pt idx="151837">
                  <c:v>2.2466828809999998E-8</c:v>
                </c:pt>
                <c:pt idx="151838">
                  <c:v>7.3133128650000001E-9</c:v>
                </c:pt>
                <c:pt idx="151839">
                  <c:v>5.4148291199999998E-9</c:v>
                </c:pt>
                <c:pt idx="151840">
                  <c:v>4.6390086929999998E-10</c:v>
                </c:pt>
                <c:pt idx="151841">
                  <c:v>8.7685222440000001E-10</c:v>
                </c:pt>
                <c:pt idx="151842">
                  <c:v>8.1878365200000008E-9</c:v>
                </c:pt>
                <c:pt idx="151843">
                  <c:v>3.4771849140000001E-9</c:v>
                </c:pt>
                <c:pt idx="151844">
                  <c:v>5.8837718249999996E-9</c:v>
                </c:pt>
                <c:pt idx="151845">
                  <c:v>4.7541657239999999E-8</c:v>
                </c:pt>
                <c:pt idx="151846">
                  <c:v>1.531330907E-9</c:v>
                </c:pt>
                <c:pt idx="151847">
                  <c:v>2.0781852460000002E-9</c:v>
                </c:pt>
                <c:pt idx="151848">
                  <c:v>8.8640800440000004E-10</c:v>
                </c:pt>
                <c:pt idx="151849">
                  <c:v>5.1214019620000001E-10</c:v>
                </c:pt>
                <c:pt idx="151850">
                  <c:v>2.4429282440000001E-10</c:v>
                </c:pt>
                <c:pt idx="151851">
                  <c:v>1.7830369579999999E-10</c:v>
                </c:pt>
                <c:pt idx="151852">
                  <c:v>6.8583985870000003E-10</c:v>
                </c:pt>
                <c:pt idx="151853">
                  <c:v>5.0126918830000001E-9</c:v>
                </c:pt>
                <c:pt idx="151854">
                  <c:v>2.093161883E-9</c:v>
                </c:pt>
                <c:pt idx="151855">
                  <c:v>3.8599845880000002E-9</c:v>
                </c:pt>
                <c:pt idx="151856">
                  <c:v>5.1333871690000001E-9</c:v>
                </c:pt>
                <c:pt idx="151857">
                  <c:v>2.263145259E-8</c:v>
                </c:pt>
                <c:pt idx="151858">
                  <c:v>9.782757201E-11</c:v>
                </c:pt>
                <c:pt idx="151859">
                  <c:v>1.4672090269999999E-9</c:v>
                </c:pt>
                <c:pt idx="151860">
                  <c:v>3.4410801389999998E-10</c:v>
                </c:pt>
                <c:pt idx="151861">
                  <c:v>2.2088469140000001E-9</c:v>
                </c:pt>
                <c:pt idx="151862">
                  <c:v>8.3897400510000004E-10</c:v>
                </c:pt>
                <c:pt idx="151863">
                  <c:v>1.7000524819999999E-9</c:v>
                </c:pt>
                <c:pt idx="151864">
                  <c:v>3.3206798870000002E-10</c:v>
                </c:pt>
                <c:pt idx="151865">
                  <c:v>3.233097492E-9</c:v>
                </c:pt>
                <c:pt idx="151866">
                  <c:v>6.7280093659999997E-10</c:v>
                </c:pt>
                <c:pt idx="151867">
                  <c:v>7.9168273280000003E-10</c:v>
                </c:pt>
                <c:pt idx="151868">
                  <c:v>7.5411617649999996E-11</c:v>
                </c:pt>
                <c:pt idx="151869">
                  <c:v>3.2210348790000001E-9</c:v>
                </c:pt>
                <c:pt idx="151870">
                  <c:v>8.8105701179999999E-10</c:v>
                </c:pt>
                <c:pt idx="151871">
                  <c:v>2.5350567319999998E-10</c:v>
                </c:pt>
                <c:pt idx="151872">
                  <c:v>2.8496524549999998E-10</c:v>
                </c:pt>
                <c:pt idx="151873">
                  <c:v>2.4122239619999999E-8</c:v>
                </c:pt>
                <c:pt idx="151874">
                  <c:v>5.8995718039999996E-9</c:v>
                </c:pt>
                <c:pt idx="151875">
                  <c:v>9.9452145019999999E-9</c:v>
                </c:pt>
                <c:pt idx="151876">
                  <c:v>6.5058912230000003E-8</c:v>
                </c:pt>
                <c:pt idx="151877">
                  <c:v>1.3061087519999999E-7</c:v>
                </c:pt>
                <c:pt idx="151878">
                  <c:v>8.4828980380000002E-9</c:v>
                </c:pt>
                <c:pt idx="151879">
                  <c:v>2.4006671480000002E-9</c:v>
                </c:pt>
                <c:pt idx="151880">
                  <c:v>2.2236178400000001E-9</c:v>
                </c:pt>
                <c:pt idx="151881">
                  <c:v>1.160532333E-8</c:v>
                </c:pt>
                <c:pt idx="151882">
                  <c:v>1.6454134489999999E-9</c:v>
                </c:pt>
                <c:pt idx="151883">
                  <c:v>1.948967388E-9</c:v>
                </c:pt>
                <c:pt idx="151884">
                  <c:v>1.2487621610000001E-8</c:v>
                </c:pt>
                <c:pt idx="151885">
                  <c:v>5.249618255E-8</c:v>
                </c:pt>
                <c:pt idx="151886">
                  <c:v>4.251448676E-9</c:v>
                </c:pt>
                <c:pt idx="151887">
                  <c:v>3.897293549E-9</c:v>
                </c:pt>
                <c:pt idx="151888">
                  <c:v>7.8922840309999997E-9</c:v>
                </c:pt>
                <c:pt idx="151889">
                  <c:v>1.6099777300000001E-9</c:v>
                </c:pt>
                <c:pt idx="151890">
                  <c:v>6.3753975579999997E-10</c:v>
                </c:pt>
                <c:pt idx="151891">
                  <c:v>1.0680420439999999E-9</c:v>
                </c:pt>
                <c:pt idx="151892">
                  <c:v>1.01336795E-9</c:v>
                </c:pt>
                <c:pt idx="151893">
                  <c:v>5.933120993E-10</c:v>
                </c:pt>
                <c:pt idx="151894">
                  <c:v>7.3582436720000001E-10</c:v>
                </c:pt>
                <c:pt idx="151895">
                  <c:v>1.500213404E-10</c:v>
                </c:pt>
                <c:pt idx="151896">
                  <c:v>1.5591281580000001E-8</c:v>
                </c:pt>
                <c:pt idx="151897">
                  <c:v>2.1642652199999999E-8</c:v>
                </c:pt>
                <c:pt idx="151898">
                  <c:v>7.7563877239999999E-9</c:v>
                </c:pt>
                <c:pt idx="151899">
                  <c:v>3.9561149990000001E-9</c:v>
                </c:pt>
                <c:pt idx="151900">
                  <c:v>8.942640705E-11</c:v>
                </c:pt>
                <c:pt idx="151901">
                  <c:v>1.2276293100000001E-9</c:v>
                </c:pt>
                <c:pt idx="151902">
                  <c:v>3.6969892949999999E-9</c:v>
                </c:pt>
                <c:pt idx="151903">
                  <c:v>9.2419936930000002E-10</c:v>
                </c:pt>
                <c:pt idx="151904">
                  <c:v>3.4810176899999999E-9</c:v>
                </c:pt>
                <c:pt idx="151905">
                  <c:v>6.065064345E-9</c:v>
                </c:pt>
                <c:pt idx="151906">
                  <c:v>4.5270629410000003E-9</c:v>
                </c:pt>
                <c:pt idx="151907">
                  <c:v>2.185853721E-9</c:v>
                </c:pt>
                <c:pt idx="151908">
                  <c:v>2.5034246960000001E-9</c:v>
                </c:pt>
                <c:pt idx="151909">
                  <c:v>2.3099134490000001E-9</c:v>
                </c:pt>
                <c:pt idx="151910">
                  <c:v>1.1834949710000001E-10</c:v>
                </c:pt>
                <c:pt idx="151911">
                  <c:v>3.4514956999999999E-10</c:v>
                </c:pt>
                <c:pt idx="151912">
                  <c:v>1.5908531720000001E-9</c:v>
                </c:pt>
                <c:pt idx="151913">
                  <c:v>1.6804413509999999E-10</c:v>
                </c:pt>
                <c:pt idx="151914">
                  <c:v>2.729105189E-10</c:v>
                </c:pt>
                <c:pt idx="151915">
                  <c:v>1.0219722740000001E-9</c:v>
                </c:pt>
                <c:pt idx="151916">
                  <c:v>7.450717653E-10</c:v>
                </c:pt>
                <c:pt idx="151917">
                  <c:v>1.122840428E-9</c:v>
                </c:pt>
                <c:pt idx="151918">
                  <c:v>2.972907978E-9</c:v>
                </c:pt>
                <c:pt idx="151919">
                  <c:v>5.8591198999999999E-9</c:v>
                </c:pt>
                <c:pt idx="151920">
                  <c:v>2.2979683519999999E-9</c:v>
                </c:pt>
                <c:pt idx="151921">
                  <c:v>1.238831582E-9</c:v>
                </c:pt>
                <c:pt idx="151922">
                  <c:v>3.7878339549999997E-9</c:v>
                </c:pt>
                <c:pt idx="151923">
                  <c:v>4.1184164289999998E-9</c:v>
                </c:pt>
                <c:pt idx="151924">
                  <c:v>7.1440682319999997E-11</c:v>
                </c:pt>
                <c:pt idx="151925">
                  <c:v>9.6458162799999992E-10</c:v>
                </c:pt>
                <c:pt idx="151926">
                  <c:v>4.1204810940000001E-9</c:v>
                </c:pt>
                <c:pt idx="151927">
                  <c:v>2.6494395199999998E-9</c:v>
                </c:pt>
                <c:pt idx="151928">
                  <c:v>2.465715024E-10</c:v>
                </c:pt>
                <c:pt idx="151929">
                  <c:v>1.8848955800000001E-9</c:v>
                </c:pt>
                <c:pt idx="151930">
                  <c:v>2.271630621E-9</c:v>
                </c:pt>
                <c:pt idx="151931">
                  <c:v>1.532169158E-10</c:v>
                </c:pt>
                <c:pt idx="151932">
                  <c:v>4.0846065330000001E-9</c:v>
                </c:pt>
                <c:pt idx="151933">
                  <c:v>3.9302972189999998E-10</c:v>
                </c:pt>
                <c:pt idx="151934">
                  <c:v>5.5996709750000003E-10</c:v>
                </c:pt>
                <c:pt idx="151935">
                  <c:v>6.4755285560000001E-10</c:v>
                </c:pt>
                <c:pt idx="151936">
                  <c:v>1.072563666E-8</c:v>
                </c:pt>
                <c:pt idx="151937">
                  <c:v>1.6915316429999999E-9</c:v>
                </c:pt>
                <c:pt idx="151938">
                  <c:v>5.327173515E-10</c:v>
                </c:pt>
                <c:pt idx="151939">
                  <c:v>1.9875025519999999E-9</c:v>
                </c:pt>
                <c:pt idx="151940">
                  <c:v>5.716061193E-9</c:v>
                </c:pt>
                <c:pt idx="151941">
                  <c:v>2.533590975E-9</c:v>
                </c:pt>
                <c:pt idx="151942">
                  <c:v>1.822988566E-9</c:v>
                </c:pt>
                <c:pt idx="151943">
                  <c:v>4.1775439320000003E-9</c:v>
                </c:pt>
                <c:pt idx="151944">
                  <c:v>4.2140171239999997E-9</c:v>
                </c:pt>
                <c:pt idx="151945">
                  <c:v>5.925345332E-9</c:v>
                </c:pt>
                <c:pt idx="151946">
                  <c:v>4.4098951510000001E-9</c:v>
                </c:pt>
                <c:pt idx="151947">
                  <c:v>2.2854580410000002E-9</c:v>
                </c:pt>
                <c:pt idx="151948">
                  <c:v>7.7064779659999997E-9</c:v>
                </c:pt>
                <c:pt idx="151949">
                  <c:v>8.6000291609999996E-10</c:v>
                </c:pt>
                <c:pt idx="151950">
                  <c:v>4.9951637639999999E-9</c:v>
                </c:pt>
                <c:pt idx="151951">
                  <c:v>3.2136831690000001E-9</c:v>
                </c:pt>
                <c:pt idx="151952">
                  <c:v>8.0818230949999999E-9</c:v>
                </c:pt>
                <c:pt idx="151953">
                  <c:v>4.7227593850000004E-10</c:v>
                </c:pt>
                <c:pt idx="151954">
                  <c:v>4.0976597389999996E-9</c:v>
                </c:pt>
                <c:pt idx="151955">
                  <c:v>3.0984690740000001E-10</c:v>
                </c:pt>
                <c:pt idx="151956">
                  <c:v>8.3551072090000005E-8</c:v>
                </c:pt>
                <c:pt idx="151957">
                  <c:v>2.4843033740000001E-8</c:v>
                </c:pt>
                <c:pt idx="151958">
                  <c:v>1.3835706030000001E-8</c:v>
                </c:pt>
                <c:pt idx="151959">
                  <c:v>1.363534877E-8</c:v>
                </c:pt>
                <c:pt idx="151960">
                  <c:v>1.7914190509999998E-8</c:v>
                </c:pt>
                <c:pt idx="151961">
                  <c:v>3.4183849079999998E-9</c:v>
                </c:pt>
                <c:pt idx="151962">
                  <c:v>8.2038692780000001E-10</c:v>
                </c:pt>
                <c:pt idx="151963">
                  <c:v>4.8734608289999999E-10</c:v>
                </c:pt>
                <c:pt idx="151964">
                  <c:v>1.9623081579999999E-10</c:v>
                </c:pt>
                <c:pt idx="151965">
                  <c:v>4.8243060999999999E-10</c:v>
                </c:pt>
                <c:pt idx="151966">
                  <c:v>6.0701980510000003E-10</c:v>
                </c:pt>
                <c:pt idx="151967">
                  <c:v>6.8660474470000003E-10</c:v>
                </c:pt>
                <c:pt idx="151968">
                  <c:v>1.4509145279999999E-9</c:v>
                </c:pt>
                <c:pt idx="151969">
                  <c:v>1.2986321260000001E-9</c:v>
                </c:pt>
                <c:pt idx="151970">
                  <c:v>5.1195280920000001E-10</c:v>
                </c:pt>
                <c:pt idx="151971">
                  <c:v>1.7594265999999999E-9</c:v>
                </c:pt>
                <c:pt idx="151972">
                  <c:v>5.6998699520000004E-10</c:v>
                </c:pt>
                <c:pt idx="151973">
                  <c:v>8.7749809779999998E-10</c:v>
                </c:pt>
                <c:pt idx="151974">
                  <c:v>1.0496195369999999E-9</c:v>
                </c:pt>
                <c:pt idx="151975">
                  <c:v>1.0566522939999999E-9</c:v>
                </c:pt>
                <c:pt idx="151976">
                  <c:v>8.0982742980000002E-9</c:v>
                </c:pt>
                <c:pt idx="151977">
                  <c:v>1.867032958E-9</c:v>
                </c:pt>
                <c:pt idx="151978">
                  <c:v>1.7556792210000001E-9</c:v>
                </c:pt>
                <c:pt idx="151979">
                  <c:v>4.0182993749999999E-9</c:v>
                </c:pt>
                <c:pt idx="151980">
                  <c:v>6.3318205410000002E-9</c:v>
                </c:pt>
                <c:pt idx="151981">
                  <c:v>1.184219767E-9</c:v>
                </c:pt>
                <c:pt idx="151982">
                  <c:v>4.0395478240000001E-10</c:v>
                </c:pt>
                <c:pt idx="151983">
                  <c:v>2.9099947820000002E-10</c:v>
                </c:pt>
                <c:pt idx="151984">
                  <c:v>1.0861914880000001E-9</c:v>
                </c:pt>
                <c:pt idx="151985">
                  <c:v>8.1244723479999999E-11</c:v>
                </c:pt>
                <c:pt idx="151986">
                  <c:v>2.6127697229999999E-10</c:v>
                </c:pt>
                <c:pt idx="151987">
                  <c:v>1.1991099230000001E-9</c:v>
                </c:pt>
                <c:pt idx="151988">
                  <c:v>4.0320205480000001E-8</c:v>
                </c:pt>
                <c:pt idx="151989">
                  <c:v>7.2750624879999997E-9</c:v>
                </c:pt>
                <c:pt idx="151990">
                  <c:v>1.700238073E-9</c:v>
                </c:pt>
                <c:pt idx="151991">
                  <c:v>3.8750752259999997E-9</c:v>
                </c:pt>
                <c:pt idx="151992">
                  <c:v>1.060972001E-8</c:v>
                </c:pt>
                <c:pt idx="151993">
                  <c:v>1.2753157660000001E-9</c:v>
                </c:pt>
                <c:pt idx="151994">
                  <c:v>1.005263256E-9</c:v>
                </c:pt>
                <c:pt idx="151995">
                  <c:v>2.4374340510000001E-9</c:v>
                </c:pt>
                <c:pt idx="151996">
                  <c:v>2.4095967680000001E-8</c:v>
                </c:pt>
                <c:pt idx="151997">
                  <c:v>5.6987304229999997E-9</c:v>
                </c:pt>
                <c:pt idx="151998">
                  <c:v>5.803297275E-9</c:v>
                </c:pt>
                <c:pt idx="151999">
                  <c:v>2.0566057750000001E-8</c:v>
                </c:pt>
                <c:pt idx="152000">
                  <c:v>1.828051166E-7</c:v>
                </c:pt>
                <c:pt idx="152001">
                  <c:v>1.473456846E-8</c:v>
                </c:pt>
                <c:pt idx="152002">
                  <c:v>2.1893092820000002E-9</c:v>
                </c:pt>
                <c:pt idx="152003">
                  <c:v>8.8075331260000004E-10</c:v>
                </c:pt>
                <c:pt idx="152004">
                  <c:v>5.8693108130000004E-9</c:v>
                </c:pt>
                <c:pt idx="152005">
                  <c:v>2.6979641479999998E-9</c:v>
                </c:pt>
                <c:pt idx="152006">
                  <c:v>1.3527837859999999E-9</c:v>
                </c:pt>
                <c:pt idx="152007">
                  <c:v>1.3469850049999999E-10</c:v>
                </c:pt>
                <c:pt idx="152008">
                  <c:v>5.3106838269999999E-8</c:v>
                </c:pt>
                <c:pt idx="152009">
                  <c:v>1.1877886129999999E-9</c:v>
                </c:pt>
                <c:pt idx="152010">
                  <c:v>1.0209669790000001E-9</c:v>
                </c:pt>
                <c:pt idx="152011">
                  <c:v>1.605724078E-9</c:v>
                </c:pt>
                <c:pt idx="152012">
                  <c:v>1.486388848E-9</c:v>
                </c:pt>
                <c:pt idx="152013">
                  <c:v>2.6486564500000002E-10</c:v>
                </c:pt>
                <c:pt idx="152014">
                  <c:v>1.713783529E-10</c:v>
                </c:pt>
                <c:pt idx="152015">
                  <c:v>1.041077442E-10</c:v>
                </c:pt>
                <c:pt idx="152016">
                  <c:v>4.1308594409999999E-10</c:v>
                </c:pt>
                <c:pt idx="152017">
                  <c:v>1.2172470769999999E-10</c:v>
                </c:pt>
                <c:pt idx="152018">
                  <c:v>3.8977672839999997E-11</c:v>
                </c:pt>
                <c:pt idx="152019">
                  <c:v>8.2794780419999999E-11</c:v>
                </c:pt>
                <c:pt idx="152020">
                  <c:v>6.0884022590000002E-9</c:v>
                </c:pt>
                <c:pt idx="152021">
                  <c:v>1.15753132E-10</c:v>
                </c:pt>
                <c:pt idx="152022">
                  <c:v>5.4959100820000001E-11</c:v>
                </c:pt>
                <c:pt idx="152023">
                  <c:v>5.677426014E-11</c:v>
                </c:pt>
                <c:pt idx="152024">
                  <c:v>5.0818127239999999E-10</c:v>
                </c:pt>
                <c:pt idx="152025">
                  <c:v>7.4623744830000006E-11</c:v>
                </c:pt>
                <c:pt idx="152026">
                  <c:v>6.6942628419999995E-11</c:v>
                </c:pt>
                <c:pt idx="152027">
                  <c:v>8.0591497839999994E-11</c:v>
                </c:pt>
                <c:pt idx="152028">
                  <c:v>1.8832571270000002E-9</c:v>
                </c:pt>
                <c:pt idx="152029">
                  <c:v>6.3908200439999996E-11</c:v>
                </c:pt>
                <c:pt idx="152030">
                  <c:v>5.8615776799999997E-10</c:v>
                </c:pt>
                <c:pt idx="152031">
                  <c:v>9.9003851210000003E-10</c:v>
                </c:pt>
                <c:pt idx="152032">
                  <c:v>2.0439463679999999E-8</c:v>
                </c:pt>
                <c:pt idx="152033">
                  <c:v>6.835565532E-10</c:v>
                </c:pt>
                <c:pt idx="152034">
                  <c:v>5.5899869180000001E-10</c:v>
                </c:pt>
                <c:pt idx="152035">
                  <c:v>8.3855122949999999E-10</c:v>
                </c:pt>
                <c:pt idx="152036">
                  <c:v>9.3390283770000008E-9</c:v>
                </c:pt>
                <c:pt idx="152037">
                  <c:v>6.4397555550000001E-10</c:v>
                </c:pt>
                <c:pt idx="152038">
                  <c:v>1.204490198E-9</c:v>
                </c:pt>
                <c:pt idx="152039">
                  <c:v>1.935811662E-9</c:v>
                </c:pt>
                <c:pt idx="152040">
                  <c:v>4.6694567530000003E-8</c:v>
                </c:pt>
                <c:pt idx="152041">
                  <c:v>2.4867689149999999E-9</c:v>
                </c:pt>
                <c:pt idx="152042">
                  <c:v>1.019667538E-9</c:v>
                </c:pt>
                <c:pt idx="152043">
                  <c:v>7.7692152070000003E-10</c:v>
                </c:pt>
                <c:pt idx="152044">
                  <c:v>3.2582879439999999E-8</c:v>
                </c:pt>
                <c:pt idx="152045">
                  <c:v>8.4041066090000005E-10</c:v>
                </c:pt>
                <c:pt idx="152046">
                  <c:v>1.2811452240000001E-9</c:v>
                </c:pt>
                <c:pt idx="152047">
                  <c:v>7.2676090299999999E-10</c:v>
                </c:pt>
                <c:pt idx="152048">
                  <c:v>1.875676625E-7</c:v>
                </c:pt>
                <c:pt idx="152049">
                  <c:v>2.6344634640000002E-11</c:v>
                </c:pt>
                <c:pt idx="152050">
                  <c:v>1.7129984029999999E-9</c:v>
                </c:pt>
                <c:pt idx="152051">
                  <c:v>3.0145478880000001E-9</c:v>
                </c:pt>
                <c:pt idx="152052">
                  <c:v>1.946406366E-7</c:v>
                </c:pt>
                <c:pt idx="152053">
                  <c:v>1.3458332709999999E-9</c:v>
                </c:pt>
                <c:pt idx="152054">
                  <c:v>5.0151709049999998E-10</c:v>
                </c:pt>
                <c:pt idx="152055">
                  <c:v>4.147181312E-10</c:v>
                </c:pt>
                <c:pt idx="152056">
                  <c:v>6.0576441990000001E-9</c:v>
                </c:pt>
                <c:pt idx="152057">
                  <c:v>2.8401576939999999E-10</c:v>
                </c:pt>
                <c:pt idx="152058">
                  <c:v>1.554672181E-10</c:v>
                </c:pt>
                <c:pt idx="152059">
                  <c:v>9.2469566340000002E-11</c:v>
                </c:pt>
                <c:pt idx="152060">
                  <c:v>5.3511637360000001E-10</c:v>
                </c:pt>
                <c:pt idx="152061">
                  <c:v>3.2516949809999998E-11</c:v>
                </c:pt>
                <c:pt idx="152062">
                  <c:v>1.1133251349999999E-11</c:v>
                </c:pt>
                <c:pt idx="152063">
                  <c:v>2.1737075640000002E-12</c:v>
                </c:pt>
                <c:pt idx="152064">
                  <c:v>1.1364972939999999E-14</c:v>
                </c:pt>
                <c:pt idx="152065">
                  <c:v>1.5319001799999999E-12</c:v>
                </c:pt>
                <c:pt idx="152066">
                  <c:v>4.1862897720000003E-12</c:v>
                </c:pt>
                <c:pt idx="152067">
                  <c:v>6.3586238480000001E-12</c:v>
                </c:pt>
                <c:pt idx="152068">
                  <c:v>4.072136292E-10</c:v>
                </c:pt>
                <c:pt idx="152069">
                  <c:v>1.1354276220000001E-11</c:v>
                </c:pt>
                <c:pt idx="152070">
                  <c:v>6.6354493470000001E-12</c:v>
                </c:pt>
                <c:pt idx="152071">
                  <c:v>2.84576945E-12</c:v>
                </c:pt>
                <c:pt idx="152072">
                  <c:v>1.7617790509999999E-10</c:v>
                </c:pt>
                <c:pt idx="152073">
                  <c:v>1.538347985E-11</c:v>
                </c:pt>
                <c:pt idx="152074">
                  <c:v>3.1126243749999998E-11</c:v>
                </c:pt>
                <c:pt idx="152075">
                  <c:v>4.2086927599999997E-11</c:v>
                </c:pt>
                <c:pt idx="152076">
                  <c:v>9.2340049589999998E-10</c:v>
                </c:pt>
                <c:pt idx="152077">
                  <c:v>1.7404745869999999E-10</c:v>
                </c:pt>
                <c:pt idx="152078">
                  <c:v>2.5789625359999999E-10</c:v>
                </c:pt>
                <c:pt idx="152079">
                  <c:v>3.3514106120000002E-10</c:v>
                </c:pt>
                <c:pt idx="152080">
                  <c:v>8.1997816310000002E-9</c:v>
                </c:pt>
                <c:pt idx="152081">
                  <c:v>8.5361139369999997E-10</c:v>
                </c:pt>
                <c:pt idx="152082">
                  <c:v>5.090877606E-10</c:v>
                </c:pt>
                <c:pt idx="152083">
                  <c:v>3.9900810030000002E-10</c:v>
                </c:pt>
                <c:pt idx="152084">
                  <c:v>5.9043490640000003E-9</c:v>
                </c:pt>
                <c:pt idx="152085">
                  <c:v>1.7998245860000001E-9</c:v>
                </c:pt>
                <c:pt idx="152086">
                  <c:v>1.0556761049999999E-9</c:v>
                </c:pt>
                <c:pt idx="152087">
                  <c:v>7.7568847999999999E-10</c:v>
                </c:pt>
                <c:pt idx="152088">
                  <c:v>2.666246021E-8</c:v>
                </c:pt>
                <c:pt idx="152089">
                  <c:v>4.9151251929999997E-9</c:v>
                </c:pt>
                <c:pt idx="152090">
                  <c:v>2.2252904099999998E-9</c:v>
                </c:pt>
                <c:pt idx="152091">
                  <c:v>3.4578829619999999E-9</c:v>
                </c:pt>
                <c:pt idx="152092">
                  <c:v>5.4655118999999996E-7</c:v>
                </c:pt>
                <c:pt idx="152093">
                  <c:v>3.5710112129999999E-9</c:v>
                </c:pt>
                <c:pt idx="152094">
                  <c:v>4.6973823359999997E-9</c:v>
                </c:pt>
                <c:pt idx="152095">
                  <c:v>2.4987075799999999E-9</c:v>
                </c:pt>
                <c:pt idx="152096">
                  <c:v>5.6821395090000003E-9</c:v>
                </c:pt>
                <c:pt idx="152097">
                  <c:v>1.8412302550000001E-9</c:v>
                </c:pt>
                <c:pt idx="152098">
                  <c:v>2.1608641920000001E-9</c:v>
                </c:pt>
                <c:pt idx="152099">
                  <c:v>2.219501566E-9</c:v>
                </c:pt>
                <c:pt idx="152100">
                  <c:v>3.573343425E-8</c:v>
                </c:pt>
                <c:pt idx="152101">
                  <c:v>2.984731994E-9</c:v>
                </c:pt>
                <c:pt idx="152102">
                  <c:v>1.006246568E-9</c:v>
                </c:pt>
                <c:pt idx="152103">
                  <c:v>6.1134786649999996E-11</c:v>
                </c:pt>
                <c:pt idx="152104">
                  <c:v>6.1475441830000001E-9</c:v>
                </c:pt>
                <c:pt idx="152105">
                  <c:v>5.5822015399999998E-10</c:v>
                </c:pt>
                <c:pt idx="152106">
                  <c:v>4.4941015700000001E-10</c:v>
                </c:pt>
                <c:pt idx="152107">
                  <c:v>7.8359815820000004E-11</c:v>
                </c:pt>
                <c:pt idx="152108">
                  <c:v>2.607351326E-11</c:v>
                </c:pt>
                <c:pt idx="152109">
                  <c:v>3.4044118250000001E-10</c:v>
                </c:pt>
                <c:pt idx="152110">
                  <c:v>2.098122641E-10</c:v>
                </c:pt>
                <c:pt idx="152111">
                  <c:v>2.0476700689999999E-11</c:v>
                </c:pt>
                <c:pt idx="152112">
                  <c:v>3.682939063E-10</c:v>
                </c:pt>
                <c:pt idx="152113">
                  <c:v>1.056049555E-10</c:v>
                </c:pt>
                <c:pt idx="152114">
                  <c:v>1.104439488E-10</c:v>
                </c:pt>
                <c:pt idx="152115">
                  <c:v>1.091574864E-10</c:v>
                </c:pt>
                <c:pt idx="152116">
                  <c:v>1.2505452650000001E-10</c:v>
                </c:pt>
                <c:pt idx="152117">
                  <c:v>1.496093507E-10</c:v>
                </c:pt>
                <c:pt idx="152118">
                  <c:v>2.0144783100000001E-10</c:v>
                </c:pt>
                <c:pt idx="152119">
                  <c:v>2.8124981800000002E-10</c:v>
                </c:pt>
                <c:pt idx="152120">
                  <c:v>1.9650540650000002E-9</c:v>
                </c:pt>
                <c:pt idx="152121">
                  <c:v>8.8337532750000002E-10</c:v>
                </c:pt>
                <c:pt idx="152122">
                  <c:v>2.3968336919999999E-10</c:v>
                </c:pt>
                <c:pt idx="152123">
                  <c:v>7.6653488589999999E-10</c:v>
                </c:pt>
                <c:pt idx="152124">
                  <c:v>1.0084417139999999E-8</c:v>
                </c:pt>
                <c:pt idx="152125">
                  <c:v>1.577101449E-9</c:v>
                </c:pt>
                <c:pt idx="152126">
                  <c:v>1.254881251E-9</c:v>
                </c:pt>
                <c:pt idx="152127">
                  <c:v>6.0362586880000001E-10</c:v>
                </c:pt>
                <c:pt idx="152128">
                  <c:v>2.4514874740000001E-9</c:v>
                </c:pt>
                <c:pt idx="152129">
                  <c:v>3.5621541859999998E-9</c:v>
                </c:pt>
                <c:pt idx="152130">
                  <c:v>9.6370796360000003E-10</c:v>
                </c:pt>
                <c:pt idx="152131">
                  <c:v>9.0238221639999994E-9</c:v>
                </c:pt>
                <c:pt idx="152132">
                  <c:v>1.6080013129999999E-7</c:v>
                </c:pt>
                <c:pt idx="152133">
                  <c:v>1.337670022E-8</c:v>
                </c:pt>
                <c:pt idx="152134">
                  <c:v>1.5534547330000001E-8</c:v>
                </c:pt>
                <c:pt idx="152135">
                  <c:v>9.7240770989999995E-9</c:v>
                </c:pt>
                <c:pt idx="152136">
                  <c:v>3.4142998740000001E-8</c:v>
                </c:pt>
                <c:pt idx="152137">
                  <c:v>6.2828614990000003E-9</c:v>
                </c:pt>
                <c:pt idx="152138">
                  <c:v>3.5398093940000002E-9</c:v>
                </c:pt>
                <c:pt idx="152139">
                  <c:v>2.7190204509999999E-9</c:v>
                </c:pt>
                <c:pt idx="152140">
                  <c:v>8.3621263229999997E-8</c:v>
                </c:pt>
                <c:pt idx="152141">
                  <c:v>1.422868125E-8</c:v>
                </c:pt>
                <c:pt idx="152142">
                  <c:v>7.5723352080000004E-9</c:v>
                </c:pt>
                <c:pt idx="152143">
                  <c:v>4.2605984119999997E-8</c:v>
                </c:pt>
                <c:pt idx="152144">
                  <c:v>1.7664249960000001E-7</c:v>
                </c:pt>
                <c:pt idx="152145">
                  <c:v>7.9486991450000007E-9</c:v>
                </c:pt>
                <c:pt idx="152146">
                  <c:v>2.3760096100000001E-9</c:v>
                </c:pt>
                <c:pt idx="152147">
                  <c:v>5.3750795019999997E-10</c:v>
                </c:pt>
                <c:pt idx="152148">
                  <c:v>6.3339232900000004E-9</c:v>
                </c:pt>
                <c:pt idx="152149">
                  <c:v>1.2624803809999999E-9</c:v>
                </c:pt>
                <c:pt idx="152150">
                  <c:v>1.5649953679999999E-10</c:v>
                </c:pt>
                <c:pt idx="152151">
                  <c:v>2.3779663460000001E-9</c:v>
                </c:pt>
                <c:pt idx="152152">
                  <c:v>1.4947684640000001E-8</c:v>
                </c:pt>
                <c:pt idx="152153">
                  <c:v>1.162573571E-9</c:v>
                </c:pt>
                <c:pt idx="152154">
                  <c:v>1.9091237E-10</c:v>
                </c:pt>
                <c:pt idx="152155">
                  <c:v>4.0296035609999998E-10</c:v>
                </c:pt>
                <c:pt idx="152156">
                  <c:v>1.343226794E-10</c:v>
                </c:pt>
                <c:pt idx="152157">
                  <c:v>1.085893174E-10</c:v>
                </c:pt>
                <c:pt idx="152158">
                  <c:v>2.5651404370000001E-10</c:v>
                </c:pt>
                <c:pt idx="152159">
                  <c:v>3.052248054E-10</c:v>
                </c:pt>
                <c:pt idx="152160">
                  <c:v>2.6125100719999999E-10</c:v>
                </c:pt>
                <c:pt idx="152161">
                  <c:v>3.2042241020000002E-10</c:v>
                </c:pt>
                <c:pt idx="152162">
                  <c:v>2.8978336370000001E-10</c:v>
                </c:pt>
                <c:pt idx="152163">
                  <c:v>3.214838079E-10</c:v>
                </c:pt>
                <c:pt idx="152164">
                  <c:v>6.7708408959999999E-10</c:v>
                </c:pt>
                <c:pt idx="152165">
                  <c:v>1.7263358199999999E-10</c:v>
                </c:pt>
                <c:pt idx="152166">
                  <c:v>2.6751888489999998E-10</c:v>
                </c:pt>
                <c:pt idx="152167">
                  <c:v>4.6218188820000002E-10</c:v>
                </c:pt>
                <c:pt idx="152168">
                  <c:v>6.4893188329999999E-10</c:v>
                </c:pt>
                <c:pt idx="152169">
                  <c:v>1.2980482040000001E-10</c:v>
                </c:pt>
                <c:pt idx="152170">
                  <c:v>9.2554171289999996E-10</c:v>
                </c:pt>
                <c:pt idx="152171">
                  <c:v>2.2705672829999999E-10</c:v>
                </c:pt>
                <c:pt idx="152172">
                  <c:v>2.9429531779999999E-9</c:v>
                </c:pt>
                <c:pt idx="152173">
                  <c:v>8.842628094E-10</c:v>
                </c:pt>
                <c:pt idx="152174">
                  <c:v>4.113503022E-9</c:v>
                </c:pt>
                <c:pt idx="152175">
                  <c:v>4.8487570079999999E-9</c:v>
                </c:pt>
                <c:pt idx="152176">
                  <c:v>7.5774217889999994E-9</c:v>
                </c:pt>
                <c:pt idx="152177">
                  <c:v>4.9534528330000001E-9</c:v>
                </c:pt>
                <c:pt idx="152178">
                  <c:v>3.4623523170000001E-9</c:v>
                </c:pt>
                <c:pt idx="152179">
                  <c:v>9.7987502790000002E-11</c:v>
                </c:pt>
                <c:pt idx="152180">
                  <c:v>8.2868898129999999E-9</c:v>
                </c:pt>
                <c:pt idx="152181">
                  <c:v>1.359009999E-8</c:v>
                </c:pt>
                <c:pt idx="152182">
                  <c:v>1.091027446E-8</c:v>
                </c:pt>
                <c:pt idx="152183">
                  <c:v>1.2311026550000001E-7</c:v>
                </c:pt>
                <c:pt idx="152184">
                  <c:v>2.9428673290000001E-7</c:v>
                </c:pt>
                <c:pt idx="152185">
                  <c:v>3.3277363529999997E-8</c:v>
                </c:pt>
                <c:pt idx="152186">
                  <c:v>3.5117396700000002E-8</c:v>
                </c:pt>
                <c:pt idx="152187">
                  <c:v>1.5249601439999999E-8</c:v>
                </c:pt>
                <c:pt idx="152188">
                  <c:v>2.3164512589999999E-9</c:v>
                </c:pt>
                <c:pt idx="152189">
                  <c:v>7.0652620290000001E-9</c:v>
                </c:pt>
                <c:pt idx="152190">
                  <c:v>8.7628843460000002E-9</c:v>
                </c:pt>
                <c:pt idx="152191">
                  <c:v>1.013485079E-9</c:v>
                </c:pt>
                <c:pt idx="152192">
                  <c:v>1.7452623679999999E-9</c:v>
                </c:pt>
                <c:pt idx="152193">
                  <c:v>4.6271265050000004E-9</c:v>
                </c:pt>
                <c:pt idx="152194">
                  <c:v>3.0987204480000001E-9</c:v>
                </c:pt>
                <c:pt idx="152195">
                  <c:v>1.875416775E-11</c:v>
                </c:pt>
                <c:pt idx="152196">
                  <c:v>1.367934505E-9</c:v>
                </c:pt>
                <c:pt idx="152197">
                  <c:v>2.1635946889999998E-9</c:v>
                </c:pt>
                <c:pt idx="152198">
                  <c:v>4.1888304239999998E-10</c:v>
                </c:pt>
                <c:pt idx="152199">
                  <c:v>1.226448453E-9</c:v>
                </c:pt>
                <c:pt idx="152200">
                  <c:v>3.0203907309999998E-10</c:v>
                </c:pt>
                <c:pt idx="152201">
                  <c:v>6.2985449010000003E-10</c:v>
                </c:pt>
                <c:pt idx="152202">
                  <c:v>1.3135114620000001E-10</c:v>
                </c:pt>
                <c:pt idx="152203">
                  <c:v>2.6416753789999999E-9</c:v>
                </c:pt>
                <c:pt idx="152204">
                  <c:v>4.604975237E-10</c:v>
                </c:pt>
                <c:pt idx="152205">
                  <c:v>4.3198728939999999E-10</c:v>
                </c:pt>
                <c:pt idx="152206">
                  <c:v>4.5968023709999999E-10</c:v>
                </c:pt>
                <c:pt idx="152207">
                  <c:v>9.4284242019999992E-10</c:v>
                </c:pt>
                <c:pt idx="152208">
                  <c:v>5.2083227170000002E-10</c:v>
                </c:pt>
                <c:pt idx="152209">
                  <c:v>4.1874596650000001E-10</c:v>
                </c:pt>
                <c:pt idx="152210">
                  <c:v>5.6271487549999999E-10</c:v>
                </c:pt>
                <c:pt idx="152211">
                  <c:v>5.0589191790000005E-10</c:v>
                </c:pt>
                <c:pt idx="152212">
                  <c:v>4.5004772270000002E-10</c:v>
                </c:pt>
                <c:pt idx="152213">
                  <c:v>3.696098441E-10</c:v>
                </c:pt>
                <c:pt idx="152214">
                  <c:v>3.3912964289999999E-10</c:v>
                </c:pt>
                <c:pt idx="152215">
                  <c:v>1.1047023100000001E-9</c:v>
                </c:pt>
                <c:pt idx="152216">
                  <c:v>6.9473578550000004E-10</c:v>
                </c:pt>
                <c:pt idx="152217">
                  <c:v>2.901207375E-10</c:v>
                </c:pt>
                <c:pt idx="152218">
                  <c:v>8.69993902E-11</c:v>
                </c:pt>
                <c:pt idx="152219">
                  <c:v>2.8375169169999998E-9</c:v>
                </c:pt>
                <c:pt idx="152220">
                  <c:v>1.2299256450000001E-9</c:v>
                </c:pt>
                <c:pt idx="152221">
                  <c:v>7.6699174529999995E-11</c:v>
                </c:pt>
                <c:pt idx="152222">
                  <c:v>1.480398232E-9</c:v>
                </c:pt>
                <c:pt idx="152223">
                  <c:v>4.6039615089999997E-8</c:v>
                </c:pt>
                <c:pt idx="152224">
                  <c:v>7.0051553529999994E-8</c:v>
                </c:pt>
                <c:pt idx="152225">
                  <c:v>1.80127286E-8</c:v>
                </c:pt>
                <c:pt idx="152226">
                  <c:v>2.3786545870000001E-8</c:v>
                </c:pt>
                <c:pt idx="152227">
                  <c:v>7.5192021319999994E-8</c:v>
                </c:pt>
                <c:pt idx="152228">
                  <c:v>1.740271554E-8</c:v>
                </c:pt>
                <c:pt idx="152229">
                  <c:v>1.1986550870000001E-9</c:v>
                </c:pt>
                <c:pt idx="152230">
                  <c:v>3.0293175780000001E-9</c:v>
                </c:pt>
                <c:pt idx="152231">
                  <c:v>1.2112580299999999E-8</c:v>
                </c:pt>
                <c:pt idx="152232">
                  <c:v>1.0694673120000001E-8</c:v>
                </c:pt>
                <c:pt idx="152233">
                  <c:v>4.2340807010000003E-9</c:v>
                </c:pt>
                <c:pt idx="152234">
                  <c:v>4.1013744709999999E-9</c:v>
                </c:pt>
                <c:pt idx="152235">
                  <c:v>4.8248591230000001E-8</c:v>
                </c:pt>
                <c:pt idx="152236">
                  <c:v>2.036043151E-8</c:v>
                </c:pt>
                <c:pt idx="152237">
                  <c:v>2.6062207370000001E-9</c:v>
                </c:pt>
                <c:pt idx="152238">
                  <c:v>4.1374788210000003E-9</c:v>
                </c:pt>
                <c:pt idx="152239">
                  <c:v>3.1463121960000002E-9</c:v>
                </c:pt>
                <c:pt idx="152240">
                  <c:v>2.4959604430000001E-9</c:v>
                </c:pt>
                <c:pt idx="152241">
                  <c:v>9.3379657180000007E-10</c:v>
                </c:pt>
                <c:pt idx="152242">
                  <c:v>1.3140949570000001E-9</c:v>
                </c:pt>
                <c:pt idx="152243">
                  <c:v>8.1740908529999997E-9</c:v>
                </c:pt>
                <c:pt idx="152244">
                  <c:v>6.696549889E-9</c:v>
                </c:pt>
                <c:pt idx="152245">
                  <c:v>1.4633780230000001E-9</c:v>
                </c:pt>
                <c:pt idx="152246">
                  <c:v>3.7229561640000002E-9</c:v>
                </c:pt>
                <c:pt idx="152247">
                  <c:v>5.2932394639999997E-9</c:v>
                </c:pt>
                <c:pt idx="152248">
                  <c:v>1.1855392840000001E-9</c:v>
                </c:pt>
                <c:pt idx="152249">
                  <c:v>4.0213193619999999E-10</c:v>
                </c:pt>
                <c:pt idx="152250">
                  <c:v>3.097175679E-10</c:v>
                </c:pt>
                <c:pt idx="152251">
                  <c:v>4.9914684589999999E-10</c:v>
                </c:pt>
                <c:pt idx="152252">
                  <c:v>6.4245881699999995E-11</c:v>
                </c:pt>
                <c:pt idx="152253">
                  <c:v>1.4698074329999999E-10</c:v>
                </c:pt>
                <c:pt idx="152254">
                  <c:v>6.7878289600000002E-10</c:v>
                </c:pt>
                <c:pt idx="152255">
                  <c:v>5.1176788070000003E-9</c:v>
                </c:pt>
                <c:pt idx="152256">
                  <c:v>2.4977414319999999E-9</c:v>
                </c:pt>
                <c:pt idx="152257">
                  <c:v>3.1576260849999998E-10</c:v>
                </c:pt>
                <c:pt idx="152258">
                  <c:v>6.2888825740000005E-11</c:v>
                </c:pt>
                <c:pt idx="152259">
                  <c:v>8.6885818760000001E-10</c:v>
                </c:pt>
                <c:pt idx="152260">
                  <c:v>3.649663391E-10</c:v>
                </c:pt>
                <c:pt idx="152261">
                  <c:v>2.1050448410000001E-10</c:v>
                </c:pt>
                <c:pt idx="152262">
                  <c:v>2.9103258899999999E-10</c:v>
                </c:pt>
                <c:pt idx="152263">
                  <c:v>3.4514991320000001E-10</c:v>
                </c:pt>
                <c:pt idx="152264">
                  <c:v>6.0325811109999995E-11</c:v>
                </c:pt>
                <c:pt idx="152265">
                  <c:v>1.3301711220000001E-9</c:v>
                </c:pt>
                <c:pt idx="152266">
                  <c:v>2.3305077720000001E-9</c:v>
                </c:pt>
                <c:pt idx="152267">
                  <c:v>9.8251347729999995E-9</c:v>
                </c:pt>
                <c:pt idx="152268">
                  <c:v>4.5373622429999998E-9</c:v>
                </c:pt>
                <c:pt idx="152269">
                  <c:v>3.951800496E-10</c:v>
                </c:pt>
                <c:pt idx="152270">
                  <c:v>1.559988906E-10</c:v>
                </c:pt>
                <c:pt idx="152271">
                  <c:v>3.867417822E-9</c:v>
                </c:pt>
                <c:pt idx="152272">
                  <c:v>1.244284517E-9</c:v>
                </c:pt>
                <c:pt idx="152273">
                  <c:v>4.167397736E-10</c:v>
                </c:pt>
                <c:pt idx="152274">
                  <c:v>1.442964381E-9</c:v>
                </c:pt>
                <c:pt idx="152275">
                  <c:v>1.2896987300000001E-7</c:v>
                </c:pt>
                <c:pt idx="152276">
                  <c:v>2.1983621249999999E-8</c:v>
                </c:pt>
                <c:pt idx="152277">
                  <c:v>1.288335881E-8</c:v>
                </c:pt>
                <c:pt idx="152278">
                  <c:v>1.083618519E-8</c:v>
                </c:pt>
                <c:pt idx="152279">
                  <c:v>2.8716570209999998E-8</c:v>
                </c:pt>
                <c:pt idx="152280">
                  <c:v>5.9753068000000003E-10</c:v>
                </c:pt>
                <c:pt idx="152281">
                  <c:v>1.6458007739999999E-9</c:v>
                </c:pt>
                <c:pt idx="152282">
                  <c:v>1.2521089240000001E-9</c:v>
                </c:pt>
                <c:pt idx="152283">
                  <c:v>7.0889502870000002E-9</c:v>
                </c:pt>
                <c:pt idx="152284">
                  <c:v>6.1446857070000003E-10</c:v>
                </c:pt>
                <c:pt idx="152285">
                  <c:v>2.0235768239999998E-9</c:v>
                </c:pt>
                <c:pt idx="152286">
                  <c:v>2.4922383489999998E-9</c:v>
                </c:pt>
                <c:pt idx="152287">
                  <c:v>2.5602859900000001E-8</c:v>
                </c:pt>
                <c:pt idx="152288">
                  <c:v>1.5004529949999999E-9</c:v>
                </c:pt>
                <c:pt idx="152289">
                  <c:v>4.7788707810000001E-11</c:v>
                </c:pt>
                <c:pt idx="152290">
                  <c:v>1.3444501790000001E-10</c:v>
                </c:pt>
                <c:pt idx="152291">
                  <c:v>1.564378207E-9</c:v>
                </c:pt>
                <c:pt idx="152292">
                  <c:v>1.2799136750000001E-10</c:v>
                </c:pt>
                <c:pt idx="152293">
                  <c:v>1.155857789E-10</c:v>
                </c:pt>
                <c:pt idx="152294">
                  <c:v>1.672385661E-10</c:v>
                </c:pt>
                <c:pt idx="152295">
                  <c:v>9.9006120739999991E-10</c:v>
                </c:pt>
                <c:pt idx="152296">
                  <c:v>6.9341456650000002E-11</c:v>
                </c:pt>
                <c:pt idx="152297">
                  <c:v>1.001650081E-9</c:v>
                </c:pt>
                <c:pt idx="152298">
                  <c:v>1.5150127120000001E-9</c:v>
                </c:pt>
                <c:pt idx="152299">
                  <c:v>6.6753050360000002E-9</c:v>
                </c:pt>
                <c:pt idx="152300">
                  <c:v>7.0831771750000001E-10</c:v>
                </c:pt>
                <c:pt idx="152301">
                  <c:v>4.7085610390000001E-10</c:v>
                </c:pt>
                <c:pt idx="152302">
                  <c:v>5.2048265119999998E-10</c:v>
                </c:pt>
                <c:pt idx="152303">
                  <c:v>1.133946578E-9</c:v>
                </c:pt>
                <c:pt idx="152304">
                  <c:v>1.6230272929999999E-10</c:v>
                </c:pt>
                <c:pt idx="152305">
                  <c:v>4.7763112209999998E-10</c:v>
                </c:pt>
                <c:pt idx="152306">
                  <c:v>3.4365956089999999E-10</c:v>
                </c:pt>
                <c:pt idx="152307">
                  <c:v>1.4306308459999999E-9</c:v>
                </c:pt>
                <c:pt idx="152308">
                  <c:v>1.4749712629999999E-10</c:v>
                </c:pt>
                <c:pt idx="152309">
                  <c:v>1.029047439E-10</c:v>
                </c:pt>
                <c:pt idx="152310">
                  <c:v>1.0589568810000001E-10</c:v>
                </c:pt>
                <c:pt idx="152311">
                  <c:v>2.2163557879999999E-10</c:v>
                </c:pt>
                <c:pt idx="152312">
                  <c:v>1.0417808590000001E-10</c:v>
                </c:pt>
                <c:pt idx="152313">
                  <c:v>1.104632807E-10</c:v>
                </c:pt>
                <c:pt idx="152314">
                  <c:v>8.4975099739999997E-11</c:v>
                </c:pt>
                <c:pt idx="152315">
                  <c:v>7.1964963700000003E-9</c:v>
                </c:pt>
                <c:pt idx="152316">
                  <c:v>2.6832856950000001E-10</c:v>
                </c:pt>
                <c:pt idx="152317">
                  <c:v>1.263054527E-9</c:v>
                </c:pt>
                <c:pt idx="152318">
                  <c:v>3.9883394930000003E-9</c:v>
                </c:pt>
                <c:pt idx="152319">
                  <c:v>6.0899319519999999E-8</c:v>
                </c:pt>
                <c:pt idx="152320">
                  <c:v>2.7698321480000001E-9</c:v>
                </c:pt>
                <c:pt idx="152321">
                  <c:v>5.5214208459999996E-10</c:v>
                </c:pt>
                <c:pt idx="152322">
                  <c:v>1.055055671E-9</c:v>
                </c:pt>
                <c:pt idx="152323">
                  <c:v>6.401708452E-9</c:v>
                </c:pt>
                <c:pt idx="152324">
                  <c:v>1.324439351E-9</c:v>
                </c:pt>
                <c:pt idx="152325">
                  <c:v>7.9612604669999996E-10</c:v>
                </c:pt>
                <c:pt idx="152326">
                  <c:v>9.2061579479999999E-10</c:v>
                </c:pt>
                <c:pt idx="152327">
                  <c:v>3.335156819E-9</c:v>
                </c:pt>
                <c:pt idx="152328">
                  <c:v>6.4983132300000004E-10</c:v>
                </c:pt>
                <c:pt idx="152329">
                  <c:v>7.3856185759999997E-10</c:v>
                </c:pt>
                <c:pt idx="152330">
                  <c:v>6.1481434499999999E-10</c:v>
                </c:pt>
                <c:pt idx="152331">
                  <c:v>4.6935947909999999E-9</c:v>
                </c:pt>
                <c:pt idx="152332">
                  <c:v>1.7656509029999999E-10</c:v>
                </c:pt>
                <c:pt idx="152333">
                  <c:v>4.3771572000000003E-10</c:v>
                </c:pt>
                <c:pt idx="152334">
                  <c:v>2.5460740380000002E-10</c:v>
                </c:pt>
                <c:pt idx="152335">
                  <c:v>6.5641200650000001E-9</c:v>
                </c:pt>
                <c:pt idx="152336">
                  <c:v>3.3044237049999998E-11</c:v>
                </c:pt>
                <c:pt idx="152337">
                  <c:v>1.550416734E-10</c:v>
                </c:pt>
                <c:pt idx="152338">
                  <c:v>3.947168228E-11</c:v>
                </c:pt>
                <c:pt idx="152339">
                  <c:v>2.4678462280000002E-10</c:v>
                </c:pt>
                <c:pt idx="152340">
                  <c:v>6.1475148940000004E-11</c:v>
                </c:pt>
                <c:pt idx="152341">
                  <c:v>3.2170909179999999E-11</c:v>
                </c:pt>
                <c:pt idx="152342">
                  <c:v>6.4365224219999995E-11</c:v>
                </c:pt>
                <c:pt idx="152343">
                  <c:v>8.9728878600000002E-10</c:v>
                </c:pt>
                <c:pt idx="152344">
                  <c:v>2.358281094E-10</c:v>
                </c:pt>
                <c:pt idx="152345">
                  <c:v>1.8348897659999999E-10</c:v>
                </c:pt>
                <c:pt idx="152346">
                  <c:v>2.1980576839999999E-10</c:v>
                </c:pt>
                <c:pt idx="152347">
                  <c:v>5.795368201E-9</c:v>
                </c:pt>
                <c:pt idx="152348">
                  <c:v>1.9030855319999999E-10</c:v>
                </c:pt>
                <c:pt idx="152349">
                  <c:v>3.8245676780000002E-10</c:v>
                </c:pt>
                <c:pt idx="152350">
                  <c:v>4.08674629E-10</c:v>
                </c:pt>
                <c:pt idx="152351">
                  <c:v>1.514798024E-9</c:v>
                </c:pt>
                <c:pt idx="152352">
                  <c:v>2.77822254E-10</c:v>
                </c:pt>
                <c:pt idx="152353">
                  <c:v>3.0232477389999999E-10</c:v>
                </c:pt>
                <c:pt idx="152354">
                  <c:v>2.5452340320000002E-10</c:v>
                </c:pt>
                <c:pt idx="152355">
                  <c:v>2.6213035029999999E-9</c:v>
                </c:pt>
                <c:pt idx="152356">
                  <c:v>9.2010085970000006E-11</c:v>
                </c:pt>
                <c:pt idx="152357">
                  <c:v>9.5989083279999994E-11</c:v>
                </c:pt>
                <c:pt idx="152358">
                  <c:v>5.4165549919999998E-11</c:v>
                </c:pt>
                <c:pt idx="152359">
                  <c:v>7.2366227459999996E-9</c:v>
                </c:pt>
                <c:pt idx="152360">
                  <c:v>1.287101035E-11</c:v>
                </c:pt>
                <c:pt idx="152361">
                  <c:v>4.1688030179999998E-15</c:v>
                </c:pt>
                <c:pt idx="152362">
                  <c:v>7.7086367169999993E-12</c:v>
                </c:pt>
                <c:pt idx="152363">
                  <c:v>1.066965734E-10</c:v>
                </c:pt>
                <c:pt idx="152364">
                  <c:v>7.3682116040000003E-11</c:v>
                </c:pt>
                <c:pt idx="152365">
                  <c:v>1.245612291E-10</c:v>
                </c:pt>
                <c:pt idx="152366">
                  <c:v>1.8755534490000001E-10</c:v>
                </c:pt>
                <c:pt idx="152367">
                  <c:v>9.2169183539999993E-9</c:v>
                </c:pt>
                <c:pt idx="152368">
                  <c:v>3.1779927539999999E-10</c:v>
                </c:pt>
                <c:pt idx="152369">
                  <c:v>2.0065542679999999E-10</c:v>
                </c:pt>
                <c:pt idx="152370">
                  <c:v>1.6450462000000001E-10</c:v>
                </c:pt>
                <c:pt idx="152371">
                  <c:v>6.5374333369999998E-9</c:v>
                </c:pt>
                <c:pt idx="152372">
                  <c:v>5.0291822500000001E-10</c:v>
                </c:pt>
                <c:pt idx="152373">
                  <c:v>3.3847083410000001E-10</c:v>
                </c:pt>
                <c:pt idx="152374">
                  <c:v>2.3794141569999999E-10</c:v>
                </c:pt>
                <c:pt idx="152375">
                  <c:v>1.0118468670000001E-9</c:v>
                </c:pt>
                <c:pt idx="152376">
                  <c:v>4.1765098520000001E-10</c:v>
                </c:pt>
                <c:pt idx="152377">
                  <c:v>8.7348270229999996E-11</c:v>
                </c:pt>
                <c:pt idx="152378">
                  <c:v>1.227031039E-10</c:v>
                </c:pt>
                <c:pt idx="152379">
                  <c:v>2.6531821849999999E-8</c:v>
                </c:pt>
                <c:pt idx="152380">
                  <c:v>2.2254887039999999E-10</c:v>
                </c:pt>
                <c:pt idx="152381">
                  <c:v>1.1001361450000001E-10</c:v>
                </c:pt>
                <c:pt idx="152382">
                  <c:v>1.6818844620000001E-11</c:v>
                </c:pt>
                <c:pt idx="152383">
                  <c:v>4.1250087500000002E-11</c:v>
                </c:pt>
                <c:pt idx="152384">
                  <c:v>3.8591269380000003E-11</c:v>
                </c:pt>
                <c:pt idx="152385">
                  <c:v>9.8945106730000006E-11</c:v>
                </c:pt>
                <c:pt idx="152386">
                  <c:v>1.9697867659999999E-10</c:v>
                </c:pt>
                <c:pt idx="152387">
                  <c:v>6.7033032779999996E-9</c:v>
                </c:pt>
                <c:pt idx="152388">
                  <c:v>8.177043421E-10</c:v>
                </c:pt>
                <c:pt idx="152389">
                  <c:v>2.792706539E-10</c:v>
                </c:pt>
                <c:pt idx="152390">
                  <c:v>2.5888026900000001E-10</c:v>
                </c:pt>
                <c:pt idx="152391">
                  <c:v>2.7847481480000001E-8</c:v>
                </c:pt>
                <c:pt idx="152392">
                  <c:v>1.1249870150000001E-9</c:v>
                </c:pt>
                <c:pt idx="152393">
                  <c:v>1.0273963809999999E-9</c:v>
                </c:pt>
                <c:pt idx="152394">
                  <c:v>4.1680125129999998E-10</c:v>
                </c:pt>
                <c:pt idx="152395">
                  <c:v>3.3361129569999999E-9</c:v>
                </c:pt>
                <c:pt idx="152396">
                  <c:v>1.7636073030000001E-9</c:v>
                </c:pt>
                <c:pt idx="152397">
                  <c:v>6.6106896899999999E-10</c:v>
                </c:pt>
                <c:pt idx="152398">
                  <c:v>9.5857410399999997E-10</c:v>
                </c:pt>
                <c:pt idx="152399">
                  <c:v>7.2749043020000005E-8</c:v>
                </c:pt>
                <c:pt idx="152400">
                  <c:v>2.5760240799999999E-9</c:v>
                </c:pt>
                <c:pt idx="152401">
                  <c:v>2.9910148689999998E-9</c:v>
                </c:pt>
                <c:pt idx="152402">
                  <c:v>1.406240717E-9</c:v>
                </c:pt>
                <c:pt idx="152403">
                  <c:v>7.793602971E-9</c:v>
                </c:pt>
                <c:pt idx="152404">
                  <c:v>9.3707689009999997E-10</c:v>
                </c:pt>
                <c:pt idx="152405">
                  <c:v>4.6171606000000001E-10</c:v>
                </c:pt>
                <c:pt idx="152406">
                  <c:v>2.565112533E-10</c:v>
                </c:pt>
                <c:pt idx="152407">
                  <c:v>4.9189997250000004E-9</c:v>
                </c:pt>
                <c:pt idx="152408">
                  <c:v>2.4333594800000002E-10</c:v>
                </c:pt>
                <c:pt idx="152409">
                  <c:v>2.0471976369999999E-11</c:v>
                </c:pt>
                <c:pt idx="152410">
                  <c:v>1.6646836439999999E-10</c:v>
                </c:pt>
                <c:pt idx="152411">
                  <c:v>4.304205466E-10</c:v>
                </c:pt>
                <c:pt idx="152412">
                  <c:v>3.4602977220000001E-11</c:v>
                </c:pt>
                <c:pt idx="152413">
                  <c:v>2.3286442589999998E-10</c:v>
                </c:pt>
                <c:pt idx="152414">
                  <c:v>1.024883573E-10</c:v>
                </c:pt>
                <c:pt idx="152415">
                  <c:v>6.6234698319999998E-10</c:v>
                </c:pt>
                <c:pt idx="152416">
                  <c:v>3.5252765419999999E-10</c:v>
                </c:pt>
                <c:pt idx="152417">
                  <c:v>5.0803149360000001E-10</c:v>
                </c:pt>
                <c:pt idx="152418">
                  <c:v>3.1051140660000003E-11</c:v>
                </c:pt>
                <c:pt idx="152419">
                  <c:v>6.6820353169999996E-9</c:v>
                </c:pt>
                <c:pt idx="152420">
                  <c:v>6.1176024160000005E-10</c:v>
                </c:pt>
                <c:pt idx="152421">
                  <c:v>1.3693964429999999E-9</c:v>
                </c:pt>
                <c:pt idx="152422">
                  <c:v>9.8302640519999994E-10</c:v>
                </c:pt>
                <c:pt idx="152423">
                  <c:v>2.4711093570000002E-9</c:v>
                </c:pt>
                <c:pt idx="152424">
                  <c:v>6.6328881229999996E-10</c:v>
                </c:pt>
                <c:pt idx="152425">
                  <c:v>3.6776856700000002E-10</c:v>
                </c:pt>
                <c:pt idx="152426">
                  <c:v>2.161966847E-10</c:v>
                </c:pt>
                <c:pt idx="152427">
                  <c:v>4.6182269649999999E-10</c:v>
                </c:pt>
                <c:pt idx="152428">
                  <c:v>1.419478606E-10</c:v>
                </c:pt>
                <c:pt idx="152429">
                  <c:v>3.1178027429999998E-10</c:v>
                </c:pt>
                <c:pt idx="152430">
                  <c:v>1.19390326E-9</c:v>
                </c:pt>
                <c:pt idx="152431">
                  <c:v>2.0365562550000001E-8</c:v>
                </c:pt>
                <c:pt idx="152432">
                  <c:v>8.5989476470000004E-10</c:v>
                </c:pt>
                <c:pt idx="152433">
                  <c:v>6.309770305E-10</c:v>
                </c:pt>
                <c:pt idx="152434">
                  <c:v>2.985884813E-10</c:v>
                </c:pt>
                <c:pt idx="152435">
                  <c:v>1.7263714859999999E-9</c:v>
                </c:pt>
                <c:pt idx="152436">
                  <c:v>5.5424493270000001E-10</c:v>
                </c:pt>
                <c:pt idx="152437">
                  <c:v>1.2021105070000001E-9</c:v>
                </c:pt>
                <c:pt idx="152438">
                  <c:v>1.029898984E-10</c:v>
                </c:pt>
                <c:pt idx="152439">
                  <c:v>6.8294839059999999E-9</c:v>
                </c:pt>
                <c:pt idx="152440">
                  <c:v>1.6280714119999999E-9</c:v>
                </c:pt>
                <c:pt idx="152441">
                  <c:v>3.6687689590000001E-9</c:v>
                </c:pt>
                <c:pt idx="152442">
                  <c:v>2.7336907449999998E-9</c:v>
                </c:pt>
                <c:pt idx="152443">
                  <c:v>7.6811206590000004E-9</c:v>
                </c:pt>
                <c:pt idx="152444">
                  <c:v>3.2275328870000001E-9</c:v>
                </c:pt>
                <c:pt idx="152445">
                  <c:v>2.0079077899999998E-9</c:v>
                </c:pt>
                <c:pt idx="152446">
                  <c:v>4.0193736700000001E-11</c:v>
                </c:pt>
                <c:pt idx="152447">
                  <c:v>3.8619028600000004E-9</c:v>
                </c:pt>
                <c:pt idx="152448">
                  <c:v>5.5944955950000004E-9</c:v>
                </c:pt>
                <c:pt idx="152449">
                  <c:v>3.8635763370000002E-9</c:v>
                </c:pt>
                <c:pt idx="152450">
                  <c:v>2.112627264E-8</c:v>
                </c:pt>
                <c:pt idx="152451">
                  <c:v>1.152666985E-7</c:v>
                </c:pt>
                <c:pt idx="152452">
                  <c:v>5.3474605940000002E-9</c:v>
                </c:pt>
                <c:pt idx="152453">
                  <c:v>5.7639752640000004E-9</c:v>
                </c:pt>
                <c:pt idx="152454">
                  <c:v>2.2707635450000001E-9</c:v>
                </c:pt>
                <c:pt idx="152455">
                  <c:v>6.8017416340000003E-10</c:v>
                </c:pt>
                <c:pt idx="152456">
                  <c:v>7.5937805180000004E-10</c:v>
                </c:pt>
                <c:pt idx="152457">
                  <c:v>8.8139793869999995E-10</c:v>
                </c:pt>
                <c:pt idx="152458">
                  <c:v>3.3233539489999999E-10</c:v>
                </c:pt>
                <c:pt idx="152459">
                  <c:v>3.669138848E-10</c:v>
                </c:pt>
                <c:pt idx="152460">
                  <c:v>2.938901667E-10</c:v>
                </c:pt>
                <c:pt idx="152461">
                  <c:v>2.2804233909999999E-10</c:v>
                </c:pt>
                <c:pt idx="152462">
                  <c:v>3.5557432320000001E-10</c:v>
                </c:pt>
                <c:pt idx="152463">
                  <c:v>2.2952325540000001E-10</c:v>
                </c:pt>
                <c:pt idx="152464">
                  <c:v>7.7851696909999995E-11</c:v>
                </c:pt>
                <c:pt idx="152465">
                  <c:v>2.9094182610000002E-10</c:v>
                </c:pt>
                <c:pt idx="152466">
                  <c:v>4.8817965720000004E-10</c:v>
                </c:pt>
                <c:pt idx="152467">
                  <c:v>4.0592832029999998E-10</c:v>
                </c:pt>
                <c:pt idx="152468">
                  <c:v>1.9027467279999999E-10</c:v>
                </c:pt>
                <c:pt idx="152469">
                  <c:v>7.1557893910000005E-10</c:v>
                </c:pt>
                <c:pt idx="152470">
                  <c:v>7.9480663870000005E-10</c:v>
                </c:pt>
                <c:pt idx="152471">
                  <c:v>2.7597697330000001E-9</c:v>
                </c:pt>
                <c:pt idx="152472">
                  <c:v>2.1975385830000001E-10</c:v>
                </c:pt>
                <c:pt idx="152473">
                  <c:v>4.8000761390000003E-10</c:v>
                </c:pt>
                <c:pt idx="152474">
                  <c:v>8.6919720919999999E-11</c:v>
                </c:pt>
                <c:pt idx="152475">
                  <c:v>1.0076249600000001E-9</c:v>
                </c:pt>
                <c:pt idx="152476">
                  <c:v>7.9588006700000002E-10</c:v>
                </c:pt>
                <c:pt idx="152477">
                  <c:v>6.4704215469999995E-10</c:v>
                </c:pt>
                <c:pt idx="152478">
                  <c:v>3.8465795530000002E-11</c:v>
                </c:pt>
                <c:pt idx="152479">
                  <c:v>2.869421096E-9</c:v>
                </c:pt>
                <c:pt idx="152480">
                  <c:v>8.4362343880000004E-10</c:v>
                </c:pt>
                <c:pt idx="152481">
                  <c:v>2.8154209410000001E-11</c:v>
                </c:pt>
                <c:pt idx="152482">
                  <c:v>8.4877069289999999E-9</c:v>
                </c:pt>
                <c:pt idx="152483">
                  <c:v>5.9243137360000001E-9</c:v>
                </c:pt>
                <c:pt idx="152484">
                  <c:v>3.001601621E-9</c:v>
                </c:pt>
                <c:pt idx="152485">
                  <c:v>4.2913527109999998E-10</c:v>
                </c:pt>
                <c:pt idx="152486">
                  <c:v>7.3083677530000002E-9</c:v>
                </c:pt>
                <c:pt idx="152487">
                  <c:v>4.1021816299999996E-9</c:v>
                </c:pt>
                <c:pt idx="152488">
                  <c:v>1.7682207149999999E-9</c:v>
                </c:pt>
                <c:pt idx="152489">
                  <c:v>1.3841216290000001E-9</c:v>
                </c:pt>
                <c:pt idx="152490">
                  <c:v>7.0871264889999995E-8</c:v>
                </c:pt>
                <c:pt idx="152491">
                  <c:v>1.7571006619999999E-7</c:v>
                </c:pt>
                <c:pt idx="152492">
                  <c:v>3.5140326379999998E-8</c:v>
                </c:pt>
                <c:pt idx="152493">
                  <c:v>2.9198667819999999E-8</c:v>
                </c:pt>
                <c:pt idx="152494">
                  <c:v>5.0605575880000002E-8</c:v>
                </c:pt>
                <c:pt idx="152495">
                  <c:v>2.224742985E-8</c:v>
                </c:pt>
                <c:pt idx="152496">
                  <c:v>4.7693130739999997E-10</c:v>
                </c:pt>
                <c:pt idx="152497">
                  <c:v>8.999754906E-10</c:v>
                </c:pt>
                <c:pt idx="152498">
                  <c:v>4.3195737489999996E-9</c:v>
                </c:pt>
                <c:pt idx="152499">
                  <c:v>4.7256246109999999E-9</c:v>
                </c:pt>
                <c:pt idx="152500">
                  <c:v>1.128048273E-9</c:v>
                </c:pt>
                <c:pt idx="152501">
                  <c:v>2.0556882940000002E-9</c:v>
                </c:pt>
                <c:pt idx="152502">
                  <c:v>9.1190425149999997E-9</c:v>
                </c:pt>
                <c:pt idx="152503">
                  <c:v>8.7619763560000001E-9</c:v>
                </c:pt>
                <c:pt idx="152504">
                  <c:v>8.6528942149999996E-11</c:v>
                </c:pt>
                <c:pt idx="152505">
                  <c:v>4.8050841590000001E-10</c:v>
                </c:pt>
                <c:pt idx="152506">
                  <c:v>5.7014726060000004E-10</c:v>
                </c:pt>
                <c:pt idx="152507">
                  <c:v>7.5984999319999998E-10</c:v>
                </c:pt>
                <c:pt idx="152508">
                  <c:v>2.860512336E-10</c:v>
                </c:pt>
                <c:pt idx="152509">
                  <c:v>4.1868333590000002E-10</c:v>
                </c:pt>
                <c:pt idx="152510">
                  <c:v>5.1494363490000001E-10</c:v>
                </c:pt>
                <c:pt idx="152511">
                  <c:v>3.767797801E-10</c:v>
                </c:pt>
                <c:pt idx="152512">
                  <c:v>8.8936811310000003E-10</c:v>
                </c:pt>
                <c:pt idx="152513">
                  <c:v>4.6444910589999999E-10</c:v>
                </c:pt>
                <c:pt idx="152514">
                  <c:v>3.6113513369999999E-11</c:v>
                </c:pt>
                <c:pt idx="152515">
                  <c:v>3.5910146320000002E-10</c:v>
                </c:pt>
                <c:pt idx="152516">
                  <c:v>3.622741112E-10</c:v>
                </c:pt>
                <c:pt idx="152517">
                  <c:v>4.0731283339999997E-10</c:v>
                </c:pt>
                <c:pt idx="152518">
                  <c:v>3.8578915890000002E-10</c:v>
                </c:pt>
                <c:pt idx="152519">
                  <c:v>8.3196593350000004E-10</c:v>
                </c:pt>
                <c:pt idx="152520">
                  <c:v>8.0312681200000004E-10</c:v>
                </c:pt>
                <c:pt idx="152521">
                  <c:v>3.0183790279999998E-10</c:v>
                </c:pt>
                <c:pt idx="152522">
                  <c:v>5.9994687500000002E-9</c:v>
                </c:pt>
                <c:pt idx="152523">
                  <c:v>6.063329116E-9</c:v>
                </c:pt>
                <c:pt idx="152524">
                  <c:v>3.1918205799999999E-9</c:v>
                </c:pt>
                <c:pt idx="152525">
                  <c:v>5.9674023140000002E-9</c:v>
                </c:pt>
                <c:pt idx="152526">
                  <c:v>1.5141459940000001E-9</c:v>
                </c:pt>
                <c:pt idx="152527">
                  <c:v>1.126671785E-9</c:v>
                </c:pt>
                <c:pt idx="152528">
                  <c:v>3.4504569629999998E-9</c:v>
                </c:pt>
                <c:pt idx="152529">
                  <c:v>3.9900229349999998E-9</c:v>
                </c:pt>
                <c:pt idx="152530">
                  <c:v>7.5763116180000006E-9</c:v>
                </c:pt>
                <c:pt idx="152531">
                  <c:v>1.1187987749999999E-8</c:v>
                </c:pt>
                <c:pt idx="152532">
                  <c:v>1.8267052710000001E-8</c:v>
                </c:pt>
                <c:pt idx="152533">
                  <c:v>3.3857507129999999E-8</c:v>
                </c:pt>
                <c:pt idx="152534">
                  <c:v>9.3955841800000004E-8</c:v>
                </c:pt>
                <c:pt idx="152535">
                  <c:v>5.0817907170000001E-8</c:v>
                </c:pt>
                <c:pt idx="152536">
                  <c:v>2.7868010699999999E-9</c:v>
                </c:pt>
                <c:pt idx="152537">
                  <c:v>3.7363005540000001E-10</c:v>
                </c:pt>
                <c:pt idx="152538">
                  <c:v>8.4640291710000006E-9</c:v>
                </c:pt>
                <c:pt idx="152539">
                  <c:v>5.7639216909999997E-9</c:v>
                </c:pt>
                <c:pt idx="152540">
                  <c:v>1.688733333E-9</c:v>
                </c:pt>
                <c:pt idx="152541">
                  <c:v>2.6720590429999999E-9</c:v>
                </c:pt>
                <c:pt idx="152542">
                  <c:v>1.6829911390000001E-7</c:v>
                </c:pt>
                <c:pt idx="152543">
                  <c:v>5.8462230520000003E-8</c:v>
                </c:pt>
                <c:pt idx="152544">
                  <c:v>2.399458302E-8</c:v>
                </c:pt>
                <c:pt idx="152545">
                  <c:v>1.5532299280000001E-8</c:v>
                </c:pt>
                <c:pt idx="152546">
                  <c:v>1.636173596E-8</c:v>
                </c:pt>
                <c:pt idx="152547">
                  <c:v>7.3037508260000001E-10</c:v>
                </c:pt>
                <c:pt idx="152548">
                  <c:v>2.0306738579999999E-9</c:v>
                </c:pt>
                <c:pt idx="152549">
                  <c:v>8.3781084159999999E-10</c:v>
                </c:pt>
                <c:pt idx="152550">
                  <c:v>2.2962073740000001E-9</c:v>
                </c:pt>
                <c:pt idx="152551">
                  <c:v>3.8183085919999999E-10</c:v>
                </c:pt>
                <c:pt idx="152552">
                  <c:v>1.356984219E-9</c:v>
                </c:pt>
                <c:pt idx="152553">
                  <c:v>3.0143515540000001E-10</c:v>
                </c:pt>
                <c:pt idx="152554">
                  <c:v>1.795205124E-9</c:v>
                </c:pt>
                <c:pt idx="152555">
                  <c:v>4.268646841E-11</c:v>
                </c:pt>
                <c:pt idx="152556">
                  <c:v>2.4789682470000001E-10</c:v>
                </c:pt>
                <c:pt idx="152557">
                  <c:v>3.2753813620000002E-10</c:v>
                </c:pt>
                <c:pt idx="152558">
                  <c:v>4.0064282059999998E-10</c:v>
                </c:pt>
                <c:pt idx="152559">
                  <c:v>3.2032460350000001E-10</c:v>
                </c:pt>
                <c:pt idx="152560">
                  <c:v>3.2344975970000002E-10</c:v>
                </c:pt>
                <c:pt idx="152561">
                  <c:v>3.0752488239999999E-10</c:v>
                </c:pt>
                <c:pt idx="152562">
                  <c:v>3.334543257E-10</c:v>
                </c:pt>
                <c:pt idx="152563">
                  <c:v>5.9272739810000002E-10</c:v>
                </c:pt>
                <c:pt idx="152564">
                  <c:v>2.3215559619999999E-10</c:v>
                </c:pt>
                <c:pt idx="152565">
                  <c:v>7.3651770879999998E-11</c:v>
                </c:pt>
                <c:pt idx="152566">
                  <c:v>4.3115815049999997E-9</c:v>
                </c:pt>
                <c:pt idx="152567">
                  <c:v>2.7243250929999998E-10</c:v>
                </c:pt>
                <c:pt idx="152568">
                  <c:v>5.6557638789999997E-11</c:v>
                </c:pt>
                <c:pt idx="152569">
                  <c:v>2.1984637110000001E-10</c:v>
                </c:pt>
                <c:pt idx="152570">
                  <c:v>4.1549308309999998E-9</c:v>
                </c:pt>
                <c:pt idx="152571">
                  <c:v>8.2036494969999997E-10</c:v>
                </c:pt>
                <c:pt idx="152572">
                  <c:v>8.9149325680000006E-11</c:v>
                </c:pt>
                <c:pt idx="152573">
                  <c:v>1.52874496E-9</c:v>
                </c:pt>
                <c:pt idx="152574">
                  <c:v>1.5274847450000001E-8</c:v>
                </c:pt>
                <c:pt idx="152575">
                  <c:v>4.3681998209999996E-9</c:v>
                </c:pt>
                <c:pt idx="152576">
                  <c:v>3.5925303170000002E-10</c:v>
                </c:pt>
                <c:pt idx="152577">
                  <c:v>1.221022538E-10</c:v>
                </c:pt>
                <c:pt idx="152578">
                  <c:v>1.694460032E-8</c:v>
                </c:pt>
                <c:pt idx="152579">
                  <c:v>1.7072838150000001E-9</c:v>
                </c:pt>
                <c:pt idx="152580">
                  <c:v>8.9543559879999999E-10</c:v>
                </c:pt>
                <c:pt idx="152581">
                  <c:v>7.4082212809999999E-12</c:v>
                </c:pt>
                <c:pt idx="152582">
                  <c:v>1.565115312E-7</c:v>
                </c:pt>
                <c:pt idx="152583">
                  <c:v>3.0580883159999998E-8</c:v>
                </c:pt>
                <c:pt idx="152584">
                  <c:v>2.4261078540000001E-8</c:v>
                </c:pt>
                <c:pt idx="152585">
                  <c:v>4.6531271230000003E-8</c:v>
                </c:pt>
                <c:pt idx="152586">
                  <c:v>3.1456303690000002E-7</c:v>
                </c:pt>
                <c:pt idx="152587">
                  <c:v>2.3350402639999999E-8</c:v>
                </c:pt>
                <c:pt idx="152588">
                  <c:v>9.7681824299999999E-10</c:v>
                </c:pt>
                <c:pt idx="152589">
                  <c:v>2.9995543089999999E-9</c:v>
                </c:pt>
                <c:pt idx="152590">
                  <c:v>1.314479286E-8</c:v>
                </c:pt>
                <c:pt idx="152591">
                  <c:v>4.2261906750000001E-9</c:v>
                </c:pt>
                <c:pt idx="152592">
                  <c:v>1.031535743E-9</c:v>
                </c:pt>
                <c:pt idx="152593">
                  <c:v>1.3277138510000001E-9</c:v>
                </c:pt>
                <c:pt idx="152594">
                  <c:v>2.950644188E-9</c:v>
                </c:pt>
                <c:pt idx="152595">
                  <c:v>7.1607467459999999E-10</c:v>
                </c:pt>
                <c:pt idx="152596">
                  <c:v>9.0255396979999999E-10</c:v>
                </c:pt>
                <c:pt idx="152597">
                  <c:v>7.8494735080000002E-10</c:v>
                </c:pt>
                <c:pt idx="152598">
                  <c:v>1.8558037580000001E-9</c:v>
                </c:pt>
                <c:pt idx="152599">
                  <c:v>1.276426852E-10</c:v>
                </c:pt>
                <c:pt idx="152600">
                  <c:v>4.9700375210000002E-10</c:v>
                </c:pt>
                <c:pt idx="152601">
                  <c:v>3.1494119040000002E-10</c:v>
                </c:pt>
                <c:pt idx="152602">
                  <c:v>1.6705762529999999E-9</c:v>
                </c:pt>
                <c:pt idx="152603">
                  <c:v>6.8452243820000002E-11</c:v>
                </c:pt>
                <c:pt idx="152604">
                  <c:v>2.734720864E-10</c:v>
                </c:pt>
                <c:pt idx="152605">
                  <c:v>1.638034913E-10</c:v>
                </c:pt>
                <c:pt idx="152606">
                  <c:v>1.1724679960000001E-10</c:v>
                </c:pt>
                <c:pt idx="152607">
                  <c:v>1.1674052020000001E-10</c:v>
                </c:pt>
                <c:pt idx="152608">
                  <c:v>1.1640185110000001E-10</c:v>
                </c:pt>
                <c:pt idx="152609">
                  <c:v>1.167200757E-10</c:v>
                </c:pt>
                <c:pt idx="152610">
                  <c:v>9.4370172440000001E-11</c:v>
                </c:pt>
                <c:pt idx="152611">
                  <c:v>1.045450158E-10</c:v>
                </c:pt>
                <c:pt idx="152612">
                  <c:v>1.3408853470000001E-10</c:v>
                </c:pt>
                <c:pt idx="152613">
                  <c:v>1.8568144350000001E-10</c:v>
                </c:pt>
                <c:pt idx="152614">
                  <c:v>2.4840556E-9</c:v>
                </c:pt>
                <c:pt idx="152615">
                  <c:v>1.021403262E-10</c:v>
                </c:pt>
                <c:pt idx="152616">
                  <c:v>5.6351948040000003E-10</c:v>
                </c:pt>
                <c:pt idx="152617">
                  <c:v>4.1681623119999998E-10</c:v>
                </c:pt>
                <c:pt idx="152618">
                  <c:v>2.4043804E-9</c:v>
                </c:pt>
                <c:pt idx="152619">
                  <c:v>5.4023112500000001E-11</c:v>
                </c:pt>
                <c:pt idx="152620">
                  <c:v>9.2669652790000004E-10</c:v>
                </c:pt>
                <c:pt idx="152621">
                  <c:v>7.7813409629999997E-10</c:v>
                </c:pt>
                <c:pt idx="152622">
                  <c:v>1.2952991000000001E-8</c:v>
                </c:pt>
                <c:pt idx="152623">
                  <c:v>5.5295859200000004E-10</c:v>
                </c:pt>
                <c:pt idx="152624">
                  <c:v>4.3062525180000003E-9</c:v>
                </c:pt>
                <c:pt idx="152625">
                  <c:v>8.3212814660000008E-9</c:v>
                </c:pt>
                <c:pt idx="152626">
                  <c:v>4.2050849900000001E-7</c:v>
                </c:pt>
                <c:pt idx="152627">
                  <c:v>8.6294786740000005E-9</c:v>
                </c:pt>
                <c:pt idx="152628">
                  <c:v>1.709024439E-10</c:v>
                </c:pt>
                <c:pt idx="152629">
                  <c:v>1.2779027590000001E-9</c:v>
                </c:pt>
                <c:pt idx="152630">
                  <c:v>1.0278163869999999E-8</c:v>
                </c:pt>
                <c:pt idx="152631">
                  <c:v>1.2213280440000001E-9</c:v>
                </c:pt>
                <c:pt idx="152632">
                  <c:v>7.7989644449999998E-10</c:v>
                </c:pt>
                <c:pt idx="152633">
                  <c:v>1.2613250819999999E-9</c:v>
                </c:pt>
                <c:pt idx="152634">
                  <c:v>9.1435939090000006E-8</c:v>
                </c:pt>
                <c:pt idx="152635">
                  <c:v>1.094175883E-10</c:v>
                </c:pt>
                <c:pt idx="152636">
                  <c:v>1.99755352E-9</c:v>
                </c:pt>
                <c:pt idx="152637">
                  <c:v>2.042948795E-9</c:v>
                </c:pt>
                <c:pt idx="152638">
                  <c:v>2.9776597610000001E-8</c:v>
                </c:pt>
                <c:pt idx="152639">
                  <c:v>5.7672650550000005E-10</c:v>
                </c:pt>
                <c:pt idx="152640">
                  <c:v>5.9855958789999996E-10</c:v>
                </c:pt>
                <c:pt idx="152641">
                  <c:v>5.8993728419999996E-10</c:v>
                </c:pt>
                <c:pt idx="152642">
                  <c:v>1.789369372E-9</c:v>
                </c:pt>
                <c:pt idx="152643">
                  <c:v>9.8983037549999994E-11</c:v>
                </c:pt>
                <c:pt idx="152644">
                  <c:v>2.448325372E-10</c:v>
                </c:pt>
                <c:pt idx="152645">
                  <c:v>2.8549463480000001E-10</c:v>
                </c:pt>
                <c:pt idx="152646">
                  <c:v>2.2762496399999998E-8</c:v>
                </c:pt>
                <c:pt idx="152647">
                  <c:v>1.2383447269999999E-10</c:v>
                </c:pt>
                <c:pt idx="152648">
                  <c:v>1.6284000949999999E-11</c:v>
                </c:pt>
                <c:pt idx="152649">
                  <c:v>6.926437446E-12</c:v>
                </c:pt>
                <c:pt idx="152650">
                  <c:v>2.6029209079999998E-12</c:v>
                </c:pt>
                <c:pt idx="152651">
                  <c:v>2.9795909139999999E-12</c:v>
                </c:pt>
                <c:pt idx="152652">
                  <c:v>4.8798088699999999E-12</c:v>
                </c:pt>
                <c:pt idx="152653">
                  <c:v>8.0885160329999998E-12</c:v>
                </c:pt>
                <c:pt idx="152654">
                  <c:v>5.2957045369999997E-10</c:v>
                </c:pt>
                <c:pt idx="152655">
                  <c:v>2.990733414E-12</c:v>
                </c:pt>
                <c:pt idx="152656">
                  <c:v>3.0111484819999999E-12</c:v>
                </c:pt>
                <c:pt idx="152657">
                  <c:v>7.3176718090000002E-13</c:v>
                </c:pt>
                <c:pt idx="152658">
                  <c:v>8.7626117830000001E-14</c:v>
                </c:pt>
                <c:pt idx="152659">
                  <c:v>2.8206301710000001E-12</c:v>
                </c:pt>
                <c:pt idx="152660">
                  <c:v>1.061662974E-11</c:v>
                </c:pt>
                <c:pt idx="152661">
                  <c:v>2.1502865419999999E-11</c:v>
                </c:pt>
                <c:pt idx="152662">
                  <c:v>5.9240185739999996E-10</c:v>
                </c:pt>
                <c:pt idx="152663">
                  <c:v>1.1752159460000001E-10</c:v>
                </c:pt>
                <c:pt idx="152664">
                  <c:v>1.179243218E-10</c:v>
                </c:pt>
                <c:pt idx="152665">
                  <c:v>9.3117799890000004E-11</c:v>
                </c:pt>
                <c:pt idx="152666">
                  <c:v>5.1966125790000002E-8</c:v>
                </c:pt>
                <c:pt idx="152667">
                  <c:v>7.9817349489999997E-10</c:v>
                </c:pt>
                <c:pt idx="152668">
                  <c:v>1.161004429E-9</c:v>
                </c:pt>
                <c:pt idx="152669">
                  <c:v>9.9583016759999997E-10</c:v>
                </c:pt>
                <c:pt idx="152670">
                  <c:v>2.0514550609999999E-8</c:v>
                </c:pt>
                <c:pt idx="152671">
                  <c:v>1.310681804E-9</c:v>
                </c:pt>
                <c:pt idx="152672">
                  <c:v>1.2103089049999999E-9</c:v>
                </c:pt>
                <c:pt idx="152673">
                  <c:v>1.266038286E-9</c:v>
                </c:pt>
                <c:pt idx="152674">
                  <c:v>7.9475681040000003E-8</c:v>
                </c:pt>
                <c:pt idx="152675">
                  <c:v>2.9196768440000002E-9</c:v>
                </c:pt>
                <c:pt idx="152676">
                  <c:v>5.5042047699999998E-10</c:v>
                </c:pt>
                <c:pt idx="152677">
                  <c:v>1.453483099E-9</c:v>
                </c:pt>
                <c:pt idx="152678">
                  <c:v>3.3278261049999999E-7</c:v>
                </c:pt>
                <c:pt idx="152679">
                  <c:v>3.0959629080000002E-9</c:v>
                </c:pt>
                <c:pt idx="152680">
                  <c:v>2.6511780000000001E-9</c:v>
                </c:pt>
                <c:pt idx="152681">
                  <c:v>7.367295292E-10</c:v>
                </c:pt>
                <c:pt idx="152682">
                  <c:v>1.2488978229999999E-8</c:v>
                </c:pt>
                <c:pt idx="152683">
                  <c:v>1.909230718E-9</c:v>
                </c:pt>
                <c:pt idx="152684">
                  <c:v>1.2344071689999999E-9</c:v>
                </c:pt>
                <c:pt idx="152685">
                  <c:v>2.6372428940000002E-10</c:v>
                </c:pt>
                <c:pt idx="152686">
                  <c:v>3.6844906310000003E-8</c:v>
                </c:pt>
                <c:pt idx="152687">
                  <c:v>1.255280586E-9</c:v>
                </c:pt>
                <c:pt idx="152688">
                  <c:v>1.5799153699999999E-9</c:v>
                </c:pt>
                <c:pt idx="152689">
                  <c:v>8.2592061180000003E-10</c:v>
                </c:pt>
                <c:pt idx="152690">
                  <c:v>4.7130961839999999E-9</c:v>
                </c:pt>
                <c:pt idx="152691">
                  <c:v>4.8851332189999996E-10</c:v>
                </c:pt>
                <c:pt idx="152692">
                  <c:v>2.4960602370000001E-10</c:v>
                </c:pt>
                <c:pt idx="152693">
                  <c:v>1.3487799150000001E-10</c:v>
                </c:pt>
                <c:pt idx="152694">
                  <c:v>3.6066818840000001E-10</c:v>
                </c:pt>
                <c:pt idx="152695">
                  <c:v>9.0950262369999997E-11</c:v>
                </c:pt>
                <c:pt idx="152696">
                  <c:v>8.7360011529999999E-11</c:v>
                </c:pt>
                <c:pt idx="152697">
                  <c:v>3.274716186E-10</c:v>
                </c:pt>
                <c:pt idx="152698">
                  <c:v>9.4865128909999997E-9</c:v>
                </c:pt>
                <c:pt idx="152699">
                  <c:v>2.8059755769999999E-10</c:v>
                </c:pt>
                <c:pt idx="152700">
                  <c:v>3.0660880579999999E-11</c:v>
                </c:pt>
                <c:pt idx="152701">
                  <c:v>2.452497519E-11</c:v>
                </c:pt>
                <c:pt idx="152702">
                  <c:v>4.611294087E-10</c:v>
                </c:pt>
                <c:pt idx="152703">
                  <c:v>1.8689821860000001E-11</c:v>
                </c:pt>
                <c:pt idx="152704">
                  <c:v>2.0819395599999999E-11</c:v>
                </c:pt>
                <c:pt idx="152705">
                  <c:v>8.1702178239999996E-11</c:v>
                </c:pt>
                <c:pt idx="152706">
                  <c:v>3.5107480630000001E-10</c:v>
                </c:pt>
                <c:pt idx="152707">
                  <c:v>9.7403650779999996E-11</c:v>
                </c:pt>
                <c:pt idx="152708">
                  <c:v>1.8018649039999999E-10</c:v>
                </c:pt>
                <c:pt idx="152709">
                  <c:v>1.7644116799999999E-10</c:v>
                </c:pt>
                <c:pt idx="152710">
                  <c:v>9.4532005279999998E-10</c:v>
                </c:pt>
                <c:pt idx="152711">
                  <c:v>5.7848688740000004E-10</c:v>
                </c:pt>
                <c:pt idx="152712">
                  <c:v>2.797240721E-10</c:v>
                </c:pt>
                <c:pt idx="152713">
                  <c:v>3.9948939540000001E-10</c:v>
                </c:pt>
                <c:pt idx="152714">
                  <c:v>2.2351305360000001E-9</c:v>
                </c:pt>
                <c:pt idx="152715">
                  <c:v>1.623124035E-9</c:v>
                </c:pt>
                <c:pt idx="152716">
                  <c:v>4.4149100760000002E-10</c:v>
                </c:pt>
                <c:pt idx="152717">
                  <c:v>1.7467420399999999E-8</c:v>
                </c:pt>
                <c:pt idx="152718">
                  <c:v>2.6832728890000001E-7</c:v>
                </c:pt>
                <c:pt idx="152719">
                  <c:v>1.6654132209999999E-8</c:v>
                </c:pt>
                <c:pt idx="152720">
                  <c:v>1.1156937859999999E-8</c:v>
                </c:pt>
                <c:pt idx="152721">
                  <c:v>1.9405104530000001E-9</c:v>
                </c:pt>
                <c:pt idx="152722">
                  <c:v>1.594677568E-9</c:v>
                </c:pt>
                <c:pt idx="152723">
                  <c:v>4.0521975520000001E-9</c:v>
                </c:pt>
                <c:pt idx="152724">
                  <c:v>2.9245700090000001E-9</c:v>
                </c:pt>
                <c:pt idx="152725">
                  <c:v>4.9541613320000001E-11</c:v>
                </c:pt>
                <c:pt idx="152726">
                  <c:v>1.9858757450000001E-9</c:v>
                </c:pt>
                <c:pt idx="152727">
                  <c:v>2.1400824710000001E-9</c:v>
                </c:pt>
                <c:pt idx="152728">
                  <c:v>4.8338515990000004E-10</c:v>
                </c:pt>
                <c:pt idx="152729">
                  <c:v>7.4583490150000003E-10</c:v>
                </c:pt>
                <c:pt idx="152730">
                  <c:v>2.4783975569999998E-10</c:v>
                </c:pt>
                <c:pt idx="152731">
                  <c:v>8.2550989279999996E-10</c:v>
                </c:pt>
                <c:pt idx="152732">
                  <c:v>1.009369261E-10</c:v>
                </c:pt>
                <c:pt idx="152733">
                  <c:v>1.26767631E-9</c:v>
                </c:pt>
                <c:pt idx="152734">
                  <c:v>7.5264963190000004E-10</c:v>
                </c:pt>
                <c:pt idx="152735">
                  <c:v>5.6845163089999999E-11</c:v>
                </c:pt>
                <c:pt idx="152736">
                  <c:v>8.9890807529999996E-10</c:v>
                </c:pt>
                <c:pt idx="152737">
                  <c:v>2.8329815689999999E-9</c:v>
                </c:pt>
                <c:pt idx="152738">
                  <c:v>1.151913689E-8</c:v>
                </c:pt>
                <c:pt idx="152739">
                  <c:v>2.4370613789999998E-10</c:v>
                </c:pt>
                <c:pt idx="152740">
                  <c:v>5.047110438E-10</c:v>
                </c:pt>
                <c:pt idx="152741">
                  <c:v>3.564092974E-10</c:v>
                </c:pt>
                <c:pt idx="152742">
                  <c:v>1.850425177E-9</c:v>
                </c:pt>
                <c:pt idx="152743">
                  <c:v>1.031073936E-9</c:v>
                </c:pt>
                <c:pt idx="152744">
                  <c:v>1.0479702139999999E-9</c:v>
                </c:pt>
                <c:pt idx="152745">
                  <c:v>1.2904849699999999E-10</c:v>
                </c:pt>
                <c:pt idx="152746">
                  <c:v>3.8244045379999998E-9</c:v>
                </c:pt>
                <c:pt idx="152747">
                  <c:v>1.0444161450000001E-9</c:v>
                </c:pt>
                <c:pt idx="152748">
                  <c:v>1.1704577540000001E-10</c:v>
                </c:pt>
                <c:pt idx="152749">
                  <c:v>2.997348754E-9</c:v>
                </c:pt>
                <c:pt idx="152750">
                  <c:v>2.2045373939999998E-9</c:v>
                </c:pt>
                <c:pt idx="152751">
                  <c:v>1.6452257670000001E-9</c:v>
                </c:pt>
                <c:pt idx="152752">
                  <c:v>3.4074492359999999E-10</c:v>
                </c:pt>
                <c:pt idx="152753">
                  <c:v>1.2483026190000001E-9</c:v>
                </c:pt>
                <c:pt idx="152754">
                  <c:v>4.5715995040000002E-10</c:v>
                </c:pt>
                <c:pt idx="152755">
                  <c:v>5.5075608719999996E-10</c:v>
                </c:pt>
                <c:pt idx="152756">
                  <c:v>4.0301227309999998E-10</c:v>
                </c:pt>
                <c:pt idx="152757">
                  <c:v>4.9641035119999997E-10</c:v>
                </c:pt>
                <c:pt idx="152758">
                  <c:v>1.4325569470000001E-9</c:v>
                </c:pt>
                <c:pt idx="152759">
                  <c:v>5.9571056810000001E-10</c:v>
                </c:pt>
                <c:pt idx="152760">
                  <c:v>4.2537725779999999E-9</c:v>
                </c:pt>
                <c:pt idx="152761">
                  <c:v>6.8044293619999998E-9</c:v>
                </c:pt>
                <c:pt idx="152762">
                  <c:v>1.354132395E-8</c:v>
                </c:pt>
                <c:pt idx="152763">
                  <c:v>2.1848008150000002E-9</c:v>
                </c:pt>
                <c:pt idx="152764">
                  <c:v>2.763261437E-9</c:v>
                </c:pt>
                <c:pt idx="152765">
                  <c:v>1.145765318E-9</c:v>
                </c:pt>
                <c:pt idx="152766">
                  <c:v>1.7181874939999999E-8</c:v>
                </c:pt>
                <c:pt idx="152767">
                  <c:v>4.779671883E-9</c:v>
                </c:pt>
                <c:pt idx="152768">
                  <c:v>5.108627855E-10</c:v>
                </c:pt>
                <c:pt idx="152769">
                  <c:v>2.482562112E-8</c:v>
                </c:pt>
                <c:pt idx="152770">
                  <c:v>4.2316914009999998E-8</c:v>
                </c:pt>
                <c:pt idx="152771">
                  <c:v>1.062717933E-8</c:v>
                </c:pt>
                <c:pt idx="152772">
                  <c:v>7.1072808030000002E-9</c:v>
                </c:pt>
                <c:pt idx="152773">
                  <c:v>9.7663130209999999E-10</c:v>
                </c:pt>
                <c:pt idx="152774">
                  <c:v>2.1367361999999998E-9</c:v>
                </c:pt>
                <c:pt idx="152775">
                  <c:v>5.24673049E-9</c:v>
                </c:pt>
                <c:pt idx="152776">
                  <c:v>1.442595237E-9</c:v>
                </c:pt>
                <c:pt idx="152777">
                  <c:v>1.23197273E-8</c:v>
                </c:pt>
                <c:pt idx="152778">
                  <c:v>2.8036326049999999E-8</c:v>
                </c:pt>
                <c:pt idx="152779">
                  <c:v>1.196560117E-8</c:v>
                </c:pt>
                <c:pt idx="152780">
                  <c:v>8.0918088440000008E-9</c:v>
                </c:pt>
                <c:pt idx="152781">
                  <c:v>2.8715274939999999E-9</c:v>
                </c:pt>
                <c:pt idx="152782">
                  <c:v>4.4910762319999996E-9</c:v>
                </c:pt>
                <c:pt idx="152783">
                  <c:v>5.917181839E-10</c:v>
                </c:pt>
                <c:pt idx="152784">
                  <c:v>6.3954455789999997E-10</c:v>
                </c:pt>
                <c:pt idx="152785">
                  <c:v>7.1481328660000004E-10</c:v>
                </c:pt>
                <c:pt idx="152786">
                  <c:v>1.562633476E-9</c:v>
                </c:pt>
                <c:pt idx="152787">
                  <c:v>1.5263627429999999E-9</c:v>
                </c:pt>
                <c:pt idx="152788">
                  <c:v>1.1440724720000001E-9</c:v>
                </c:pt>
                <c:pt idx="152789">
                  <c:v>9.4440478159999995E-9</c:v>
                </c:pt>
                <c:pt idx="152790">
                  <c:v>2.7295776830000001E-8</c:v>
                </c:pt>
                <c:pt idx="152791">
                  <c:v>4.3293009579999998E-9</c:v>
                </c:pt>
                <c:pt idx="152792">
                  <c:v>8.5604589659999992E-9</c:v>
                </c:pt>
                <c:pt idx="152793">
                  <c:v>2.65067555E-9</c:v>
                </c:pt>
                <c:pt idx="152794">
                  <c:v>2.861380971E-9</c:v>
                </c:pt>
                <c:pt idx="152795">
                  <c:v>2.6787968979999998E-9</c:v>
                </c:pt>
                <c:pt idx="152796">
                  <c:v>4.1503311389999996E-9</c:v>
                </c:pt>
                <c:pt idx="152797">
                  <c:v>1.1759911219999999E-9</c:v>
                </c:pt>
                <c:pt idx="152798">
                  <c:v>7.220178804E-9</c:v>
                </c:pt>
                <c:pt idx="152799">
                  <c:v>6.9639484509999998E-9</c:v>
                </c:pt>
                <c:pt idx="152800">
                  <c:v>1.266587726E-8</c:v>
                </c:pt>
                <c:pt idx="152801">
                  <c:v>1.307950864E-8</c:v>
                </c:pt>
                <c:pt idx="152802">
                  <c:v>1.4202914169999999E-8</c:v>
                </c:pt>
                <c:pt idx="152803">
                  <c:v>1.3854914219999999E-9</c:v>
                </c:pt>
                <c:pt idx="152804">
                  <c:v>7.5775913170000001E-10</c:v>
                </c:pt>
                <c:pt idx="152805">
                  <c:v>4.9619732890000002E-10</c:v>
                </c:pt>
                <c:pt idx="152806">
                  <c:v>8.4804060809999997E-10</c:v>
                </c:pt>
                <c:pt idx="152807">
                  <c:v>7.2382626879999999E-10</c:v>
                </c:pt>
                <c:pt idx="152808">
                  <c:v>1.2322785190000001E-9</c:v>
                </c:pt>
                <c:pt idx="152809">
                  <c:v>5.3353700080000003E-9</c:v>
                </c:pt>
                <c:pt idx="152810">
                  <c:v>1.9096659529999999E-8</c:v>
                </c:pt>
                <c:pt idx="152811">
                  <c:v>2.371014753E-9</c:v>
                </c:pt>
                <c:pt idx="152812">
                  <c:v>5.1778474619999996E-9</c:v>
                </c:pt>
                <c:pt idx="152813">
                  <c:v>1.4935631499999999E-8</c:v>
                </c:pt>
                <c:pt idx="152814">
                  <c:v>3.661771603E-9</c:v>
                </c:pt>
                <c:pt idx="152815">
                  <c:v>1.6257312489999999E-10</c:v>
                </c:pt>
                <c:pt idx="152816">
                  <c:v>2.862527544E-9</c:v>
                </c:pt>
                <c:pt idx="152817">
                  <c:v>3.850216128E-9</c:v>
                </c:pt>
                <c:pt idx="152818">
                  <c:v>4.6381422489999996E-9</c:v>
                </c:pt>
                <c:pt idx="152819">
                  <c:v>1.4269256810000001E-9</c:v>
                </c:pt>
                <c:pt idx="152820">
                  <c:v>8.198635916E-9</c:v>
                </c:pt>
                <c:pt idx="152821">
                  <c:v>2.2566255940000002E-8</c:v>
                </c:pt>
                <c:pt idx="152822">
                  <c:v>1.4181591330000001E-8</c:v>
                </c:pt>
                <c:pt idx="152823">
                  <c:v>1.822304417E-9</c:v>
                </c:pt>
                <c:pt idx="152824">
                  <c:v>7.5062993919999999E-10</c:v>
                </c:pt>
                <c:pt idx="152825">
                  <c:v>2.434569597E-10</c:v>
                </c:pt>
                <c:pt idx="152826">
                  <c:v>1.593808087E-9</c:v>
                </c:pt>
                <c:pt idx="152827">
                  <c:v>9.4075749590000009E-10</c:v>
                </c:pt>
                <c:pt idx="152828">
                  <c:v>6.18250573E-10</c:v>
                </c:pt>
                <c:pt idx="152829">
                  <c:v>1.133829878E-9</c:v>
                </c:pt>
                <c:pt idx="152830">
                  <c:v>4.5474919829999997E-9</c:v>
                </c:pt>
                <c:pt idx="152831">
                  <c:v>3.2743718240000002E-9</c:v>
                </c:pt>
                <c:pt idx="152832">
                  <c:v>1.8979612240000002E-9</c:v>
                </c:pt>
                <c:pt idx="152833">
                  <c:v>2.253826736E-8</c:v>
                </c:pt>
                <c:pt idx="152834">
                  <c:v>2.4625616719999999E-9</c:v>
                </c:pt>
                <c:pt idx="152835">
                  <c:v>4.2983158700000002E-10</c:v>
                </c:pt>
                <c:pt idx="152836">
                  <c:v>3.7083268470000002E-10</c:v>
                </c:pt>
                <c:pt idx="152837">
                  <c:v>1.1720926210000001E-8</c:v>
                </c:pt>
                <c:pt idx="152838">
                  <c:v>2.4748234160000001E-9</c:v>
                </c:pt>
                <c:pt idx="152839">
                  <c:v>6.8847932160000001E-10</c:v>
                </c:pt>
                <c:pt idx="152840">
                  <c:v>1.7340705770000001E-9</c:v>
                </c:pt>
                <c:pt idx="152841">
                  <c:v>2.0158031299999999E-8</c:v>
                </c:pt>
                <c:pt idx="152842">
                  <c:v>7.12940259E-9</c:v>
                </c:pt>
                <c:pt idx="152843">
                  <c:v>1.770755611E-10</c:v>
                </c:pt>
                <c:pt idx="152844">
                  <c:v>2.8212819340000001E-10</c:v>
                </c:pt>
                <c:pt idx="152845">
                  <c:v>1.3652796819999999E-8</c:v>
                </c:pt>
                <c:pt idx="152846">
                  <c:v>4.6054645910000001E-9</c:v>
                </c:pt>
                <c:pt idx="152847">
                  <c:v>3.9566359369999998E-11</c:v>
                </c:pt>
                <c:pt idx="152848">
                  <c:v>4.1542178759999998E-10</c:v>
                </c:pt>
                <c:pt idx="152849">
                  <c:v>3.9963086020000003E-8</c:v>
                </c:pt>
                <c:pt idx="152850">
                  <c:v>2.3091490219999999E-8</c:v>
                </c:pt>
                <c:pt idx="152851">
                  <c:v>4.6295408690000003E-9</c:v>
                </c:pt>
                <c:pt idx="152852">
                  <c:v>9.3570029910000003E-9</c:v>
                </c:pt>
                <c:pt idx="152853">
                  <c:v>2.6711711860000001E-8</c:v>
                </c:pt>
                <c:pt idx="152854">
                  <c:v>3.0426463500000001E-9</c:v>
                </c:pt>
                <c:pt idx="152855">
                  <c:v>6.973207234E-10</c:v>
                </c:pt>
                <c:pt idx="152856">
                  <c:v>6.8550584419999997E-10</c:v>
                </c:pt>
                <c:pt idx="152857">
                  <c:v>7.7543915399999998E-10</c:v>
                </c:pt>
                <c:pt idx="152858">
                  <c:v>1.9687543509999999E-10</c:v>
                </c:pt>
                <c:pt idx="152859">
                  <c:v>7.3786786269999997E-10</c:v>
                </c:pt>
                <c:pt idx="152860">
                  <c:v>5.8770049450000001E-10</c:v>
                </c:pt>
                <c:pt idx="152861">
                  <c:v>4.1307179220000001E-9</c:v>
                </c:pt>
                <c:pt idx="152862">
                  <c:v>4.7740428529999999E-10</c:v>
                </c:pt>
                <c:pt idx="152863">
                  <c:v>1.0698252620000001E-9</c:v>
                </c:pt>
                <c:pt idx="152864">
                  <c:v>2.5832081050000001E-10</c:v>
                </c:pt>
                <c:pt idx="152865">
                  <c:v>5.8780321000000001E-9</c:v>
                </c:pt>
                <c:pt idx="152866">
                  <c:v>1.2929103760000001E-9</c:v>
                </c:pt>
                <c:pt idx="152867">
                  <c:v>8.0051829620000001E-10</c:v>
                </c:pt>
                <c:pt idx="152868">
                  <c:v>2.192616221E-10</c:v>
                </c:pt>
                <c:pt idx="152869">
                  <c:v>8.4243393550000004E-9</c:v>
                </c:pt>
                <c:pt idx="152870">
                  <c:v>4.6861837239999998E-9</c:v>
                </c:pt>
                <c:pt idx="152871">
                  <c:v>8.0862795090000001E-10</c:v>
                </c:pt>
                <c:pt idx="152872">
                  <c:v>2.0331596600000001E-10</c:v>
                </c:pt>
                <c:pt idx="152873">
                  <c:v>1.691105686E-9</c:v>
                </c:pt>
                <c:pt idx="152874">
                  <c:v>1.143553534E-9</c:v>
                </c:pt>
                <c:pt idx="152875">
                  <c:v>5.1763410860000003E-10</c:v>
                </c:pt>
                <c:pt idx="152876">
                  <c:v>1.0138940679999999E-9</c:v>
                </c:pt>
                <c:pt idx="152877">
                  <c:v>6.3702861679999997E-10</c:v>
                </c:pt>
                <c:pt idx="152878">
                  <c:v>1.8268874400000001E-9</c:v>
                </c:pt>
                <c:pt idx="152879">
                  <c:v>1.0235472909999999E-9</c:v>
                </c:pt>
                <c:pt idx="152880">
                  <c:v>1.9688613149999999E-9</c:v>
                </c:pt>
                <c:pt idx="152881">
                  <c:v>3.8248321820000002E-8</c:v>
                </c:pt>
                <c:pt idx="152882">
                  <c:v>1.740671597E-9</c:v>
                </c:pt>
                <c:pt idx="152883">
                  <c:v>9.2587927149999994E-9</c:v>
                </c:pt>
                <c:pt idx="152884">
                  <c:v>6.5807458220000003E-9</c:v>
                </c:pt>
                <c:pt idx="152885">
                  <c:v>1.16128366E-8</c:v>
                </c:pt>
                <c:pt idx="152886">
                  <c:v>4.4377414009999996E-12</c:v>
                </c:pt>
                <c:pt idx="152887">
                  <c:v>7.7175013509999992E-9</c:v>
                </c:pt>
                <c:pt idx="152888">
                  <c:v>4.7108071009999998E-9</c:v>
                </c:pt>
                <c:pt idx="152889">
                  <c:v>3.430396394E-8</c:v>
                </c:pt>
                <c:pt idx="152890">
                  <c:v>8.7894755050000003E-9</c:v>
                </c:pt>
                <c:pt idx="152891">
                  <c:v>2.4351946930000001E-8</c:v>
                </c:pt>
                <c:pt idx="152892">
                  <c:v>3.145051013E-8</c:v>
                </c:pt>
                <c:pt idx="152893">
                  <c:v>5.1637274499999996E-7</c:v>
                </c:pt>
                <c:pt idx="152894">
                  <c:v>2.7271914030000001E-8</c:v>
                </c:pt>
                <c:pt idx="152895">
                  <c:v>3.0976659759999998E-10</c:v>
                </c:pt>
                <c:pt idx="152896">
                  <c:v>2.260756574E-9</c:v>
                </c:pt>
                <c:pt idx="152897">
                  <c:v>9.6192464980000005E-9</c:v>
                </c:pt>
                <c:pt idx="152898">
                  <c:v>1.196869279E-10</c:v>
                </c:pt>
                <c:pt idx="152899">
                  <c:v>3.8570596E-10</c:v>
                </c:pt>
                <c:pt idx="152900">
                  <c:v>9.3526365000000006E-10</c:v>
                </c:pt>
                <c:pt idx="152901">
                  <c:v>1.846591956E-8</c:v>
                </c:pt>
                <c:pt idx="152902">
                  <c:v>1.391773064E-9</c:v>
                </c:pt>
                <c:pt idx="152903">
                  <c:v>3.19540337E-10</c:v>
                </c:pt>
                <c:pt idx="152904">
                  <c:v>4.3077892489999997E-11</c:v>
                </c:pt>
                <c:pt idx="152905">
                  <c:v>6.6225428410000001E-10</c:v>
                </c:pt>
                <c:pt idx="152906">
                  <c:v>3.1844528449999999E-10</c:v>
                </c:pt>
                <c:pt idx="152907">
                  <c:v>4.4854949130000002E-10</c:v>
                </c:pt>
                <c:pt idx="152908">
                  <c:v>6.4963839990000002E-10</c:v>
                </c:pt>
                <c:pt idx="152909">
                  <c:v>1.4116665059999999E-10</c:v>
                </c:pt>
                <c:pt idx="152910">
                  <c:v>2.6066484469999998E-10</c:v>
                </c:pt>
                <c:pt idx="152911">
                  <c:v>1.264157136E-9</c:v>
                </c:pt>
                <c:pt idx="152912">
                  <c:v>1.4247730759999999E-9</c:v>
                </c:pt>
                <c:pt idx="152913">
                  <c:v>1.9129110820000001E-8</c:v>
                </c:pt>
                <c:pt idx="152914">
                  <c:v>1.130921406E-9</c:v>
                </c:pt>
                <c:pt idx="152915">
                  <c:v>2.1597381040000001E-10</c:v>
                </c:pt>
                <c:pt idx="152916">
                  <c:v>4.316855241E-10</c:v>
                </c:pt>
                <c:pt idx="152917">
                  <c:v>5.9388136420000003E-10</c:v>
                </c:pt>
                <c:pt idx="152918">
                  <c:v>1.7658568709999999E-10</c:v>
                </c:pt>
                <c:pt idx="152919">
                  <c:v>1.1015931E-10</c:v>
                </c:pt>
                <c:pt idx="152920">
                  <c:v>4.1940748849999997E-11</c:v>
                </c:pt>
                <c:pt idx="152921">
                  <c:v>9.2415196240000003E-9</c:v>
                </c:pt>
                <c:pt idx="152922">
                  <c:v>1.1832707650000001E-10</c:v>
                </c:pt>
                <c:pt idx="152923">
                  <c:v>1.370967692E-9</c:v>
                </c:pt>
                <c:pt idx="152924">
                  <c:v>3.96684466E-9</c:v>
                </c:pt>
                <c:pt idx="152925">
                  <c:v>1.08375369E-7</c:v>
                </c:pt>
                <c:pt idx="152926">
                  <c:v>2.9336799949999998E-9</c:v>
                </c:pt>
                <c:pt idx="152927">
                  <c:v>1.598989297E-9</c:v>
                </c:pt>
                <c:pt idx="152928">
                  <c:v>3.6526826029999999E-9</c:v>
                </c:pt>
                <c:pt idx="152929">
                  <c:v>2.1642045510000001E-8</c:v>
                </c:pt>
                <c:pt idx="152930">
                  <c:v>2.1333619820000002E-9</c:v>
                </c:pt>
                <c:pt idx="152931">
                  <c:v>5.126775751E-9</c:v>
                </c:pt>
                <c:pt idx="152932">
                  <c:v>8.6285967170000004E-9</c:v>
                </c:pt>
                <c:pt idx="152933">
                  <c:v>4.7153680850000002E-7</c:v>
                </c:pt>
                <c:pt idx="152934">
                  <c:v>1.2670627649999999E-8</c:v>
                </c:pt>
                <c:pt idx="152935">
                  <c:v>2.2713649839999999E-9</c:v>
                </c:pt>
                <c:pt idx="152936">
                  <c:v>6.8844325830000003E-9</c:v>
                </c:pt>
                <c:pt idx="152937">
                  <c:v>1.0075847830000001E-7</c:v>
                </c:pt>
                <c:pt idx="152938">
                  <c:v>2.6979675219999999E-9</c:v>
                </c:pt>
                <c:pt idx="152939">
                  <c:v>4.6243989330000003E-9</c:v>
                </c:pt>
                <c:pt idx="152940">
                  <c:v>5.339142812E-9</c:v>
                </c:pt>
                <c:pt idx="152941">
                  <c:v>1.8427478510000001E-7</c:v>
                </c:pt>
                <c:pt idx="152942">
                  <c:v>1.1637822810000001E-9</c:v>
                </c:pt>
                <c:pt idx="152943">
                  <c:v>4.4934294210000003E-9</c:v>
                </c:pt>
                <c:pt idx="152944">
                  <c:v>3.382284174E-9</c:v>
                </c:pt>
                <c:pt idx="152945">
                  <c:v>3.7160911750000001E-7</c:v>
                </c:pt>
                <c:pt idx="152946">
                  <c:v>2.6701925809999999E-9</c:v>
                </c:pt>
                <c:pt idx="152947">
                  <c:v>1.2431611460000001E-9</c:v>
                </c:pt>
                <c:pt idx="152948">
                  <c:v>9.9033481889999992E-10</c:v>
                </c:pt>
                <c:pt idx="152949">
                  <c:v>4.3846727269999998E-9</c:v>
                </c:pt>
                <c:pt idx="152950">
                  <c:v>4.295035141E-10</c:v>
                </c:pt>
                <c:pt idx="152951">
                  <c:v>2.3474067720000002E-10</c:v>
                </c:pt>
                <c:pt idx="152952">
                  <c:v>1.01770437E-10</c:v>
                </c:pt>
                <c:pt idx="152953">
                  <c:v>1.51447296E-9</c:v>
                </c:pt>
                <c:pt idx="152954">
                  <c:v>1.305981161E-11</c:v>
                </c:pt>
                <c:pt idx="152955">
                  <c:v>4.1192208529999999E-15</c:v>
                </c:pt>
                <c:pt idx="152956">
                  <c:v>6.5274956770000001E-12</c:v>
                </c:pt>
                <c:pt idx="152957">
                  <c:v>3.0060074770000002E-10</c:v>
                </c:pt>
                <c:pt idx="152958">
                  <c:v>2.335230391E-11</c:v>
                </c:pt>
                <c:pt idx="152959">
                  <c:v>2.4094271200000001E-11</c:v>
                </c:pt>
                <c:pt idx="152960">
                  <c:v>2.0921725679999999E-11</c:v>
                </c:pt>
                <c:pt idx="152961">
                  <c:v>2.3602613500000001E-10</c:v>
                </c:pt>
                <c:pt idx="152962">
                  <c:v>6.8563398830000003E-12</c:v>
                </c:pt>
                <c:pt idx="152963">
                  <c:v>1.480380914E-11</c:v>
                </c:pt>
                <c:pt idx="152964">
                  <c:v>1.0694345430000001E-11</c:v>
                </c:pt>
                <c:pt idx="152965">
                  <c:v>2.213754436E-8</c:v>
                </c:pt>
                <c:pt idx="152966">
                  <c:v>4.2558489689999999E-10</c:v>
                </c:pt>
                <c:pt idx="152967">
                  <c:v>8.2061765280000005E-10</c:v>
                </c:pt>
                <c:pt idx="152968">
                  <c:v>6.7825025429999997E-10</c:v>
                </c:pt>
                <c:pt idx="152969">
                  <c:v>1.089295395E-9</c:v>
                </c:pt>
                <c:pt idx="152970">
                  <c:v>2.165734761E-9</c:v>
                </c:pt>
                <c:pt idx="152971">
                  <c:v>2.6620956010000001E-9</c:v>
                </c:pt>
                <c:pt idx="152972">
                  <c:v>1.871941829E-9</c:v>
                </c:pt>
                <c:pt idx="152973">
                  <c:v>7.441001534E-9</c:v>
                </c:pt>
                <c:pt idx="152974">
                  <c:v>6.3199481030000001E-9</c:v>
                </c:pt>
                <c:pt idx="152975">
                  <c:v>7.0898786880000002E-9</c:v>
                </c:pt>
                <c:pt idx="152976">
                  <c:v>4.3783429690000001E-9</c:v>
                </c:pt>
                <c:pt idx="152977">
                  <c:v>3.8262209570000002E-8</c:v>
                </c:pt>
                <c:pt idx="152978">
                  <c:v>9.8786741949999999E-9</c:v>
                </c:pt>
                <c:pt idx="152979">
                  <c:v>5.3280577410000003E-9</c:v>
                </c:pt>
                <c:pt idx="152980">
                  <c:v>4.2824549110000001E-9</c:v>
                </c:pt>
                <c:pt idx="152981">
                  <c:v>2.4492896120000001E-8</c:v>
                </c:pt>
                <c:pt idx="152982">
                  <c:v>1.297060221E-8</c:v>
                </c:pt>
                <c:pt idx="152983">
                  <c:v>4.397350028E-10</c:v>
                </c:pt>
                <c:pt idx="152984">
                  <c:v>3.1493820100000001E-8</c:v>
                </c:pt>
                <c:pt idx="152985">
                  <c:v>2.2394742720000002E-6</c:v>
                </c:pt>
                <c:pt idx="152986">
                  <c:v>4.4162259580000002E-8</c:v>
                </c:pt>
                <c:pt idx="152987">
                  <c:v>3.2767433449999998E-8</c:v>
                </c:pt>
                <c:pt idx="152988">
                  <c:v>6.3260853200000003E-9</c:v>
                </c:pt>
                <c:pt idx="152989">
                  <c:v>1.0884370369999999E-8</c:v>
                </c:pt>
                <c:pt idx="152990">
                  <c:v>1.000197924E-8</c:v>
                </c:pt>
                <c:pt idx="152991">
                  <c:v>7.0413585639999997E-9</c:v>
                </c:pt>
                <c:pt idx="152992">
                  <c:v>1.252482632E-9</c:v>
                </c:pt>
                <c:pt idx="152993">
                  <c:v>8.6144643500000002E-9</c:v>
                </c:pt>
                <c:pt idx="152994">
                  <c:v>3.4345918629999999E-9</c:v>
                </c:pt>
                <c:pt idx="152995">
                  <c:v>8.4216387139999997E-10</c:v>
                </c:pt>
                <c:pt idx="152996">
                  <c:v>1.023536602E-9</c:v>
                </c:pt>
                <c:pt idx="152997">
                  <c:v>6.0787241719999995E-10</c:v>
                </c:pt>
                <c:pt idx="152998">
                  <c:v>8.232342074E-10</c:v>
                </c:pt>
                <c:pt idx="152999">
                  <c:v>1.3490761829999999E-10</c:v>
                </c:pt>
                <c:pt idx="153000">
                  <c:v>7.047085053E-10</c:v>
                </c:pt>
                <c:pt idx="153001">
                  <c:v>5.5873056320000001E-10</c:v>
                </c:pt>
                <c:pt idx="153002">
                  <c:v>2.7401311569999998E-10</c:v>
                </c:pt>
                <c:pt idx="153003">
                  <c:v>4.8953818449999995E-10</c:v>
                </c:pt>
                <c:pt idx="153004">
                  <c:v>5.7341551170000001E-10</c:v>
                </c:pt>
                <c:pt idx="153005">
                  <c:v>3.2128280060000002E-10</c:v>
                </c:pt>
                <c:pt idx="153006">
                  <c:v>5.7684188419999999E-10</c:v>
                </c:pt>
                <c:pt idx="153007">
                  <c:v>5.8593452559999996E-10</c:v>
                </c:pt>
                <c:pt idx="153008">
                  <c:v>5.5657959049999996E-10</c:v>
                </c:pt>
                <c:pt idx="153009">
                  <c:v>7.9959937059999995E-11</c:v>
                </c:pt>
                <c:pt idx="153010">
                  <c:v>2.8352644000000002E-10</c:v>
                </c:pt>
                <c:pt idx="153011">
                  <c:v>1.910580542E-10</c:v>
                </c:pt>
                <c:pt idx="153012">
                  <c:v>7.1281929710000001E-10</c:v>
                </c:pt>
                <c:pt idx="153013">
                  <c:v>3.1803715100000002E-9</c:v>
                </c:pt>
                <c:pt idx="153014">
                  <c:v>6.2333682729999995E-10</c:v>
                </c:pt>
                <c:pt idx="153015">
                  <c:v>1.22713963E-9</c:v>
                </c:pt>
                <c:pt idx="153016">
                  <c:v>3.7489126260000002E-9</c:v>
                </c:pt>
                <c:pt idx="153017">
                  <c:v>5.933403206E-8</c:v>
                </c:pt>
                <c:pt idx="153018">
                  <c:v>3.0832470719999999E-9</c:v>
                </c:pt>
                <c:pt idx="153019">
                  <c:v>3.6934569679999998E-9</c:v>
                </c:pt>
                <c:pt idx="153020">
                  <c:v>1.9048270199999999E-9</c:v>
                </c:pt>
                <c:pt idx="153021">
                  <c:v>4.3617952069999999E-8</c:v>
                </c:pt>
                <c:pt idx="153022">
                  <c:v>7.7878184849999995E-9</c:v>
                </c:pt>
                <c:pt idx="153023">
                  <c:v>4.1367617629999997E-9</c:v>
                </c:pt>
                <c:pt idx="153024">
                  <c:v>7.4977275729999995E-8</c:v>
                </c:pt>
                <c:pt idx="153025">
                  <c:v>1.6382174779999999E-6</c:v>
                </c:pt>
                <c:pt idx="153026">
                  <c:v>1.3622780359999999E-7</c:v>
                </c:pt>
                <c:pt idx="153027">
                  <c:v>1.6448912460000001E-7</c:v>
                </c:pt>
                <c:pt idx="153028">
                  <c:v>1.4495379429999999E-7</c:v>
                </c:pt>
                <c:pt idx="153029">
                  <c:v>4.8675553090000002E-7</c:v>
                </c:pt>
                <c:pt idx="153030">
                  <c:v>2.1031166910000002E-8</c:v>
                </c:pt>
                <c:pt idx="153031">
                  <c:v>2.127559519E-8</c:v>
                </c:pt>
                <c:pt idx="153032">
                  <c:v>7.2169300560000003E-9</c:v>
                </c:pt>
                <c:pt idx="153033">
                  <c:v>2.06957272E-7</c:v>
                </c:pt>
                <c:pt idx="153034">
                  <c:v>3.0625163119999998E-8</c:v>
                </c:pt>
                <c:pt idx="153035">
                  <c:v>5.1427106690000001E-9</c:v>
                </c:pt>
                <c:pt idx="153036">
                  <c:v>9.6411635000000003E-8</c:v>
                </c:pt>
                <c:pt idx="153037">
                  <c:v>4.3072635950000002E-7</c:v>
                </c:pt>
                <c:pt idx="153038">
                  <c:v>3.9591999230000002E-8</c:v>
                </c:pt>
                <c:pt idx="153039">
                  <c:v>2.6676661520000001E-8</c:v>
                </c:pt>
                <c:pt idx="153040">
                  <c:v>5.5736346179999995E-10</c:v>
                </c:pt>
                <c:pt idx="153041">
                  <c:v>1.2616644190000001E-8</c:v>
                </c:pt>
                <c:pt idx="153042">
                  <c:v>1.233257031E-8</c:v>
                </c:pt>
                <c:pt idx="153043">
                  <c:v>5.5847767699999997E-9</c:v>
                </c:pt>
                <c:pt idx="153044">
                  <c:v>9.8115693650000002E-9</c:v>
                </c:pt>
                <c:pt idx="153045">
                  <c:v>4.1296366909999999E-8</c:v>
                </c:pt>
                <c:pt idx="153046">
                  <c:v>1.3958844320000001E-8</c:v>
                </c:pt>
                <c:pt idx="153047">
                  <c:v>1.1059209600000001E-8</c:v>
                </c:pt>
                <c:pt idx="153048">
                  <c:v>1.754041498E-9</c:v>
                </c:pt>
                <c:pt idx="153049">
                  <c:v>7.4573422079999996E-9</c:v>
                </c:pt>
                <c:pt idx="153050">
                  <c:v>2.3228334669999998E-9</c:v>
                </c:pt>
                <c:pt idx="153051">
                  <c:v>2.265767543E-9</c:v>
                </c:pt>
                <c:pt idx="153052">
                  <c:v>2.3247618299999998E-9</c:v>
                </c:pt>
                <c:pt idx="153053">
                  <c:v>2.340510608E-9</c:v>
                </c:pt>
                <c:pt idx="153054">
                  <c:v>2.4132574920000001E-9</c:v>
                </c:pt>
                <c:pt idx="153055">
                  <c:v>2.3539681319999999E-9</c:v>
                </c:pt>
                <c:pt idx="153056">
                  <c:v>5.8247374979999996E-9</c:v>
                </c:pt>
                <c:pt idx="153057">
                  <c:v>8.0823713979999998E-9</c:v>
                </c:pt>
                <c:pt idx="153058">
                  <c:v>9.9906371079999996E-9</c:v>
                </c:pt>
                <c:pt idx="153059">
                  <c:v>4.6515965140000001E-9</c:v>
                </c:pt>
                <c:pt idx="153060">
                  <c:v>1.5843515320000001E-9</c:v>
                </c:pt>
                <c:pt idx="153061">
                  <c:v>1.057234616E-9</c:v>
                </c:pt>
                <c:pt idx="153062">
                  <c:v>1.18091931E-8</c:v>
                </c:pt>
                <c:pt idx="153063">
                  <c:v>3.053011486E-9</c:v>
                </c:pt>
                <c:pt idx="153064">
                  <c:v>2.185729507E-8</c:v>
                </c:pt>
                <c:pt idx="153065">
                  <c:v>1.1053928240000001E-7</c:v>
                </c:pt>
                <c:pt idx="153066">
                  <c:v>7.3976230030000002E-8</c:v>
                </c:pt>
                <c:pt idx="153067">
                  <c:v>6.8885623859999997E-8</c:v>
                </c:pt>
                <c:pt idx="153068">
                  <c:v>1.6077247429999999E-7</c:v>
                </c:pt>
                <c:pt idx="153069">
                  <c:v>3.6583934530000002E-7</c:v>
                </c:pt>
                <c:pt idx="153070">
                  <c:v>3.05795707E-9</c:v>
                </c:pt>
                <c:pt idx="153071">
                  <c:v>2.0962377240000002E-9</c:v>
                </c:pt>
                <c:pt idx="153072">
                  <c:v>5.8488284380000002E-8</c:v>
                </c:pt>
                <c:pt idx="153073">
                  <c:v>4.5191415199999997E-8</c:v>
                </c:pt>
                <c:pt idx="153074">
                  <c:v>4.2674079820000002E-9</c:v>
                </c:pt>
                <c:pt idx="153075">
                  <c:v>6.0035602100000003E-8</c:v>
                </c:pt>
                <c:pt idx="153076">
                  <c:v>9.8343991930000006E-7</c:v>
                </c:pt>
                <c:pt idx="153077">
                  <c:v>2.4186853220000001E-6</c:v>
                </c:pt>
                <c:pt idx="153078">
                  <c:v>3.57688433E-7</c:v>
                </c:pt>
                <c:pt idx="153079">
                  <c:v>2.3239548289999999E-7</c:v>
                </c:pt>
                <c:pt idx="153080">
                  <c:v>2.5773894110000002E-7</c:v>
                </c:pt>
                <c:pt idx="153081">
                  <c:v>7.4833463600000001E-8</c:v>
                </c:pt>
                <c:pt idx="153082">
                  <c:v>1.159411608E-8</c:v>
                </c:pt>
                <c:pt idx="153083">
                  <c:v>2.3009606219999999E-8</c:v>
                </c:pt>
                <c:pt idx="153084">
                  <c:v>3.6800173949999997E-8</c:v>
                </c:pt>
                <c:pt idx="153085">
                  <c:v>5.6642406730000002E-8</c:v>
                </c:pt>
                <c:pt idx="153086">
                  <c:v>1.359321318E-8</c:v>
                </c:pt>
                <c:pt idx="153087">
                  <c:v>3.7163222909999998E-8</c:v>
                </c:pt>
                <c:pt idx="153088">
                  <c:v>9.6527839149999993E-8</c:v>
                </c:pt>
                <c:pt idx="153089">
                  <c:v>7.9886860310000004E-8</c:v>
                </c:pt>
                <c:pt idx="153090">
                  <c:v>7.8580330110000005E-9</c:v>
                </c:pt>
                <c:pt idx="153091">
                  <c:v>4.596637539E-9</c:v>
                </c:pt>
                <c:pt idx="153092">
                  <c:v>1.3475044859999999E-9</c:v>
                </c:pt>
                <c:pt idx="153093">
                  <c:v>1.0073742559999999E-8</c:v>
                </c:pt>
                <c:pt idx="153094">
                  <c:v>4.866253738E-9</c:v>
                </c:pt>
                <c:pt idx="153095">
                  <c:v>4.591732795E-9</c:v>
                </c:pt>
                <c:pt idx="153096">
                  <c:v>4.5655552470000002E-9</c:v>
                </c:pt>
                <c:pt idx="153097">
                  <c:v>9.2936795459999994E-9</c:v>
                </c:pt>
                <c:pt idx="153098">
                  <c:v>1.0246710330000001E-8</c:v>
                </c:pt>
                <c:pt idx="153099">
                  <c:v>2.3196801569999998E-9</c:v>
                </c:pt>
                <c:pt idx="153100">
                  <c:v>5.4409374150000002E-9</c:v>
                </c:pt>
                <c:pt idx="153101">
                  <c:v>1.510154345E-9</c:v>
                </c:pt>
                <c:pt idx="153102">
                  <c:v>5.4555292700000003E-9</c:v>
                </c:pt>
                <c:pt idx="153103">
                  <c:v>5.0770982490000003E-9</c:v>
                </c:pt>
                <c:pt idx="153104">
                  <c:v>5.2052740760000004E-9</c:v>
                </c:pt>
                <c:pt idx="153105">
                  <c:v>8.0102318370000003E-9</c:v>
                </c:pt>
                <c:pt idx="153106">
                  <c:v>7.0327697840000003E-9</c:v>
                </c:pt>
                <c:pt idx="153107">
                  <c:v>1.2796349319999999E-8</c:v>
                </c:pt>
                <c:pt idx="153108">
                  <c:v>1.566087158E-9</c:v>
                </c:pt>
                <c:pt idx="153109">
                  <c:v>2.850033255E-8</c:v>
                </c:pt>
                <c:pt idx="153110">
                  <c:v>1.037827073E-8</c:v>
                </c:pt>
                <c:pt idx="153111">
                  <c:v>9.2388138919999999E-9</c:v>
                </c:pt>
                <c:pt idx="153112">
                  <c:v>5.4179513219999999E-8</c:v>
                </c:pt>
                <c:pt idx="153113">
                  <c:v>7.6613351119999993E-9</c:v>
                </c:pt>
                <c:pt idx="153114">
                  <c:v>3.1783732569999998E-8</c:v>
                </c:pt>
                <c:pt idx="153115">
                  <c:v>9.7642937209999998E-9</c:v>
                </c:pt>
                <c:pt idx="153116">
                  <c:v>8.4943504370000002E-7</c:v>
                </c:pt>
                <c:pt idx="153117">
                  <c:v>1.024819704E-6</c:v>
                </c:pt>
                <c:pt idx="153118">
                  <c:v>6.8352816099999998E-7</c:v>
                </c:pt>
                <c:pt idx="153119">
                  <c:v>7.8084328269999998E-7</c:v>
                </c:pt>
                <c:pt idx="153120">
                  <c:v>2.1672418130000001E-6</c:v>
                </c:pt>
                <c:pt idx="153121">
                  <c:v>8.6702535309999995E-7</c:v>
                </c:pt>
                <c:pt idx="153122">
                  <c:v>8.5740498939999997E-9</c:v>
                </c:pt>
                <c:pt idx="153123">
                  <c:v>4.262076906E-8</c:v>
                </c:pt>
                <c:pt idx="153124">
                  <c:v>1.1940849430000001E-7</c:v>
                </c:pt>
                <c:pt idx="153125">
                  <c:v>1.105906575E-7</c:v>
                </c:pt>
                <c:pt idx="153126">
                  <c:v>2.148556754E-8</c:v>
                </c:pt>
                <c:pt idx="153127">
                  <c:v>2.142746232E-8</c:v>
                </c:pt>
                <c:pt idx="153128">
                  <c:v>2.0974029109999999E-7</c:v>
                </c:pt>
                <c:pt idx="153129">
                  <c:v>2.460778117E-8</c:v>
                </c:pt>
                <c:pt idx="153130">
                  <c:v>5.847391799E-8</c:v>
                </c:pt>
                <c:pt idx="153131">
                  <c:v>1.5004924340000001E-8</c:v>
                </c:pt>
                <c:pt idx="153132">
                  <c:v>1.2287255040000001E-7</c:v>
                </c:pt>
                <c:pt idx="153133">
                  <c:v>2.938256642E-8</c:v>
                </c:pt>
                <c:pt idx="153134">
                  <c:v>3.1707389040000002E-8</c:v>
                </c:pt>
                <c:pt idx="153135">
                  <c:v>6.4331318620000004E-9</c:v>
                </c:pt>
                <c:pt idx="153136">
                  <c:v>1.2861470970000001E-7</c:v>
                </c:pt>
                <c:pt idx="153137">
                  <c:v>1.008974776E-7</c:v>
                </c:pt>
                <c:pt idx="153138">
                  <c:v>2.928319466E-8</c:v>
                </c:pt>
                <c:pt idx="153139">
                  <c:v>1.518972729E-10</c:v>
                </c:pt>
                <c:pt idx="153140">
                  <c:v>2.0158159860000001E-8</c:v>
                </c:pt>
                <c:pt idx="153141">
                  <c:v>1.3019251019999999E-8</c:v>
                </c:pt>
                <c:pt idx="153142">
                  <c:v>8.0523702829999996E-9</c:v>
                </c:pt>
                <c:pt idx="153143">
                  <c:v>1.042153745E-8</c:v>
                </c:pt>
                <c:pt idx="153144">
                  <c:v>1.835099723E-9</c:v>
                </c:pt>
                <c:pt idx="153145">
                  <c:v>1.8628523009999999E-8</c:v>
                </c:pt>
                <c:pt idx="153146">
                  <c:v>9.5842342770000001E-9</c:v>
                </c:pt>
                <c:pt idx="153147">
                  <c:v>1.156727524E-8</c:v>
                </c:pt>
                <c:pt idx="153148">
                  <c:v>5.6160529950000001E-8</c:v>
                </c:pt>
                <c:pt idx="153149">
                  <c:v>2.6107915689999999E-9</c:v>
                </c:pt>
                <c:pt idx="153150">
                  <c:v>2.323305914E-8</c:v>
                </c:pt>
                <c:pt idx="153151">
                  <c:v>1.5400124660000001E-8</c:v>
                </c:pt>
                <c:pt idx="153152">
                  <c:v>6.672741312E-9</c:v>
                </c:pt>
                <c:pt idx="153153">
                  <c:v>9.3148189319999994E-9</c:v>
                </c:pt>
                <c:pt idx="153154">
                  <c:v>6.1327905590000001E-9</c:v>
                </c:pt>
                <c:pt idx="153155">
                  <c:v>7.2034349169999998E-9</c:v>
                </c:pt>
                <c:pt idx="153156">
                  <c:v>4.9037839120000003E-9</c:v>
                </c:pt>
                <c:pt idx="153157">
                  <c:v>3.48036363E-8</c:v>
                </c:pt>
                <c:pt idx="153158">
                  <c:v>2.6955914689999999E-8</c:v>
                </c:pt>
                <c:pt idx="153159">
                  <c:v>2.0183579930000001E-7</c:v>
                </c:pt>
                <c:pt idx="153160">
                  <c:v>2.2847967269999998E-6</c:v>
                </c:pt>
                <c:pt idx="153161">
                  <c:v>5.9213004910000004E-7</c:v>
                </c:pt>
                <c:pt idx="153162">
                  <c:v>3.5292914700000001E-8</c:v>
                </c:pt>
                <c:pt idx="153163">
                  <c:v>5.8774622480000001E-9</c:v>
                </c:pt>
                <c:pt idx="153164">
                  <c:v>7.88144878E-8</c:v>
                </c:pt>
                <c:pt idx="153165">
                  <c:v>9.588672525E-8</c:v>
                </c:pt>
                <c:pt idx="153166">
                  <c:v>4.5204071190000004E-9</c:v>
                </c:pt>
                <c:pt idx="153167">
                  <c:v>2.8705995580000001E-8</c:v>
                </c:pt>
                <c:pt idx="153168">
                  <c:v>2.097486102E-6</c:v>
                </c:pt>
                <c:pt idx="153169">
                  <c:v>2.8982310100000001E-7</c:v>
                </c:pt>
                <c:pt idx="153170">
                  <c:v>3.8241742250000003E-7</c:v>
                </c:pt>
                <c:pt idx="153171">
                  <c:v>4.9288074469999999E-7</c:v>
                </c:pt>
                <c:pt idx="153172">
                  <c:v>1.1678092189999999E-6</c:v>
                </c:pt>
                <c:pt idx="153173">
                  <c:v>1.054953306E-7</c:v>
                </c:pt>
                <c:pt idx="153174">
                  <c:v>9.5390805999999995E-8</c:v>
                </c:pt>
                <c:pt idx="153175">
                  <c:v>1.5814585530000001E-7</c:v>
                </c:pt>
                <c:pt idx="153176">
                  <c:v>5.6331283960000002E-8</c:v>
                </c:pt>
                <c:pt idx="153177">
                  <c:v>2.9084929360000001E-11</c:v>
                </c:pt>
                <c:pt idx="153178">
                  <c:v>1.8435423549999999E-7</c:v>
                </c:pt>
                <c:pt idx="153179">
                  <c:v>2.7596568829999999E-7</c:v>
                </c:pt>
                <c:pt idx="153180">
                  <c:v>1.761665179E-6</c:v>
                </c:pt>
                <c:pt idx="153181">
                  <c:v>2.1645275079999999E-7</c:v>
                </c:pt>
                <c:pt idx="153182">
                  <c:v>4.077017264E-9</c:v>
                </c:pt>
                <c:pt idx="153183">
                  <c:v>2.4359321459999999E-8</c:v>
                </c:pt>
                <c:pt idx="153184">
                  <c:v>3.463495366E-8</c:v>
                </c:pt>
                <c:pt idx="153185">
                  <c:v>1.1380239480000001E-8</c:v>
                </c:pt>
                <c:pt idx="153186">
                  <c:v>9.06584807E-9</c:v>
                </c:pt>
                <c:pt idx="153187">
                  <c:v>4.3342549019999998E-9</c:v>
                </c:pt>
                <c:pt idx="153188">
                  <c:v>1.1036552929999999E-7</c:v>
                </c:pt>
                <c:pt idx="153189">
                  <c:v>4.3554998800000002E-8</c:v>
                </c:pt>
                <c:pt idx="153190">
                  <c:v>2.258552718E-8</c:v>
                </c:pt>
                <c:pt idx="153191">
                  <c:v>1.148200229E-7</c:v>
                </c:pt>
                <c:pt idx="153192">
                  <c:v>1.311316241E-6</c:v>
                </c:pt>
                <c:pt idx="153193">
                  <c:v>7.7791011450000003E-8</c:v>
                </c:pt>
                <c:pt idx="153194">
                  <c:v>2.7847890350000002E-9</c:v>
                </c:pt>
                <c:pt idx="153195">
                  <c:v>3.423176489E-8</c:v>
                </c:pt>
                <c:pt idx="153196">
                  <c:v>1.2473079170000001E-7</c:v>
                </c:pt>
                <c:pt idx="153197">
                  <c:v>2.2019969530000001E-8</c:v>
                </c:pt>
                <c:pt idx="153198">
                  <c:v>1.430629738E-8</c:v>
                </c:pt>
                <c:pt idx="153199">
                  <c:v>5.791519663E-8</c:v>
                </c:pt>
                <c:pt idx="153200">
                  <c:v>3.7295324100000002E-7</c:v>
                </c:pt>
                <c:pt idx="153201">
                  <c:v>4.3053018580000001E-8</c:v>
                </c:pt>
                <c:pt idx="153202">
                  <c:v>1.162906106E-8</c:v>
                </c:pt>
                <c:pt idx="153203">
                  <c:v>1.4858460899999999E-8</c:v>
                </c:pt>
                <c:pt idx="153204">
                  <c:v>5.996105932E-8</c:v>
                </c:pt>
                <c:pt idx="153205">
                  <c:v>1.397480061E-8</c:v>
                </c:pt>
                <c:pt idx="153206">
                  <c:v>2.1817787860000001E-8</c:v>
                </c:pt>
                <c:pt idx="153207">
                  <c:v>3.0026061719999998E-8</c:v>
                </c:pt>
                <c:pt idx="153208">
                  <c:v>1.3895563139999999E-6</c:v>
                </c:pt>
                <c:pt idx="153209">
                  <c:v>1.9508410549999999E-7</c:v>
                </c:pt>
                <c:pt idx="153210">
                  <c:v>2.6841597080000002E-7</c:v>
                </c:pt>
                <c:pt idx="153211">
                  <c:v>4.1007781789999998E-7</c:v>
                </c:pt>
                <c:pt idx="153212">
                  <c:v>1.937647123E-5</c:v>
                </c:pt>
                <c:pt idx="153213">
                  <c:v>3.3721699589999999E-7</c:v>
                </c:pt>
                <c:pt idx="153214">
                  <c:v>2.8708739619999999E-8</c:v>
                </c:pt>
                <c:pt idx="153215">
                  <c:v>1.155445638E-7</c:v>
                </c:pt>
                <c:pt idx="153216">
                  <c:v>1.396904493E-6</c:v>
                </c:pt>
                <c:pt idx="153217">
                  <c:v>6.0700077980000003E-8</c:v>
                </c:pt>
                <c:pt idx="153218">
                  <c:v>9.3528885849999994E-8</c:v>
                </c:pt>
                <c:pt idx="153219">
                  <c:v>1.7319950740000001E-7</c:v>
                </c:pt>
                <c:pt idx="153220">
                  <c:v>5.518789856E-6</c:v>
                </c:pt>
                <c:pt idx="153221">
                  <c:v>2.1504666319999999E-7</c:v>
                </c:pt>
                <c:pt idx="153222">
                  <c:v>1.445228739E-8</c:v>
                </c:pt>
                <c:pt idx="153223">
                  <c:v>1.147333153E-7</c:v>
                </c:pt>
                <c:pt idx="153224">
                  <c:v>1.4778902949999999E-6</c:v>
                </c:pt>
                <c:pt idx="153225">
                  <c:v>3.7136575300000001E-9</c:v>
                </c:pt>
                <c:pt idx="153226">
                  <c:v>2.7561935889999998E-8</c:v>
                </c:pt>
                <c:pt idx="153227">
                  <c:v>2.5489088109999999E-8</c:v>
                </c:pt>
                <c:pt idx="153228">
                  <c:v>1.9178576570000001E-7</c:v>
                </c:pt>
                <c:pt idx="153229">
                  <c:v>5.3549420100000002E-9</c:v>
                </c:pt>
                <c:pt idx="153230">
                  <c:v>1.7511759409999999E-8</c:v>
                </c:pt>
                <c:pt idx="153231">
                  <c:v>1.328594368E-8</c:v>
                </c:pt>
                <c:pt idx="153232">
                  <c:v>8.5982752110000003E-6</c:v>
                </c:pt>
                <c:pt idx="153233">
                  <c:v>1.259129179E-7</c:v>
                </c:pt>
                <c:pt idx="153234">
                  <c:v>8.8464550349999997E-8</c:v>
                </c:pt>
                <c:pt idx="153235">
                  <c:v>2.707186758E-7</c:v>
                </c:pt>
                <c:pt idx="153236">
                  <c:v>4.064874891E-7</c:v>
                </c:pt>
                <c:pt idx="153237">
                  <c:v>2.6033280800000002E-7</c:v>
                </c:pt>
                <c:pt idx="153238">
                  <c:v>4.0488504099999998E-7</c:v>
                </c:pt>
                <c:pt idx="153239">
                  <c:v>6.4054091970000003E-7</c:v>
                </c:pt>
                <c:pt idx="153240">
                  <c:v>1.3920776390000001E-6</c:v>
                </c:pt>
                <c:pt idx="153241">
                  <c:v>6.4498730269999995E-7</c:v>
                </c:pt>
                <c:pt idx="153242">
                  <c:v>8.4123407000000002E-7</c:v>
                </c:pt>
                <c:pt idx="153243">
                  <c:v>1.2420846769999999E-6</c:v>
                </c:pt>
                <c:pt idx="153244">
                  <c:v>6.1917946239999997E-6</c:v>
                </c:pt>
                <c:pt idx="153245">
                  <c:v>8.9305101659999997E-7</c:v>
                </c:pt>
                <c:pt idx="153246">
                  <c:v>1.310955185E-6</c:v>
                </c:pt>
                <c:pt idx="153247">
                  <c:v>1.3740179359999999E-6</c:v>
                </c:pt>
                <c:pt idx="153248">
                  <c:v>3.6096237450000002E-6</c:v>
                </c:pt>
                <c:pt idx="153249">
                  <c:v>1.013222415E-6</c:v>
                </c:pt>
                <c:pt idx="153250">
                  <c:v>1.131790682E-6</c:v>
                </c:pt>
                <c:pt idx="153251">
                  <c:v>5.0370929290000001E-7</c:v>
                </c:pt>
                <c:pt idx="153252">
                  <c:v>7.0862136239999997E-4</c:v>
                </c:pt>
                <c:pt idx="153253">
                  <c:v>3.6086692219999998E-6</c:v>
                </c:pt>
                <c:pt idx="153254">
                  <c:v>2.7236373590000002E-6</c:v>
                </c:pt>
                <c:pt idx="153255">
                  <c:v>1.9590609229999998E-6</c:v>
                </c:pt>
                <c:pt idx="153256">
                  <c:v>4.641910255E-6</c:v>
                </c:pt>
                <c:pt idx="153257">
                  <c:v>1.748913272E-6</c:v>
                </c:pt>
                <c:pt idx="153258">
                  <c:v>1.599946538E-6</c:v>
                </c:pt>
                <c:pt idx="153259">
                  <c:v>1.131184845E-6</c:v>
                </c:pt>
                <c:pt idx="153260">
                  <c:v>6.3456562020000002E-6</c:v>
                </c:pt>
                <c:pt idx="153261">
                  <c:v>1.0899372820000001E-6</c:v>
                </c:pt>
                <c:pt idx="153262">
                  <c:v>7.0417992099999997E-7</c:v>
                </c:pt>
                <c:pt idx="153263">
                  <c:v>4.6652162029999998E-7</c:v>
                </c:pt>
                <c:pt idx="153264">
                  <c:v>1.495205201E-6</c:v>
                </c:pt>
                <c:pt idx="153265">
                  <c:v>6.6560238439999998E-7</c:v>
                </c:pt>
                <c:pt idx="153266">
                  <c:v>3.4575860080000001E-7</c:v>
                </c:pt>
                <c:pt idx="153267">
                  <c:v>1.7869126860000001E-7</c:v>
                </c:pt>
                <c:pt idx="153268">
                  <c:v>4.7064395390000001E-7</c:v>
                </c:pt>
                <c:pt idx="153269">
                  <c:v>2.289289956E-7</c:v>
                </c:pt>
                <c:pt idx="153270">
                  <c:v>4.4672422750000003E-8</c:v>
                </c:pt>
                <c:pt idx="153271">
                  <c:v>5.9933530090000005E-8</c:v>
                </c:pt>
                <c:pt idx="153272">
                  <c:v>8.7623115210000006E-6</c:v>
                </c:pt>
                <c:pt idx="153273">
                  <c:v>4.6285898300000001E-8</c:v>
                </c:pt>
                <c:pt idx="153274">
                  <c:v>2.1767832219999999E-8</c:v>
                </c:pt>
                <c:pt idx="153275">
                  <c:v>3.8063936809999997E-9</c:v>
                </c:pt>
                <c:pt idx="153276">
                  <c:v>1.9002789640000001E-7</c:v>
                </c:pt>
                <c:pt idx="153277">
                  <c:v>1.9978195930000001E-8</c:v>
                </c:pt>
                <c:pt idx="153278">
                  <c:v>2.3925592499999999E-8</c:v>
                </c:pt>
                <c:pt idx="153279">
                  <c:v>4.8127637260000003E-9</c:v>
                </c:pt>
                <c:pt idx="153280">
                  <c:v>1.4074356029999999E-6</c:v>
                </c:pt>
                <c:pt idx="153281">
                  <c:v>5.9213273980000001E-8</c:v>
                </c:pt>
                <c:pt idx="153282">
                  <c:v>5.5430243500000003E-10</c:v>
                </c:pt>
                <c:pt idx="153283">
                  <c:v>1.769845736E-7</c:v>
                </c:pt>
                <c:pt idx="153284">
                  <c:v>5.6468654460000003E-6</c:v>
                </c:pt>
                <c:pt idx="153285">
                  <c:v>2.2043076439999999E-7</c:v>
                </c:pt>
                <c:pt idx="153286">
                  <c:v>8.6691086450000004E-8</c:v>
                </c:pt>
                <c:pt idx="153287">
                  <c:v>4.1453672810000002E-8</c:v>
                </c:pt>
                <c:pt idx="153288">
                  <c:v>1.4400851630000001E-6</c:v>
                </c:pt>
                <c:pt idx="153289">
                  <c:v>1.228433421E-7</c:v>
                </c:pt>
                <c:pt idx="153290">
                  <c:v>1.493758965E-8</c:v>
                </c:pt>
                <c:pt idx="153291">
                  <c:v>3.07653158E-7</c:v>
                </c:pt>
                <c:pt idx="153292">
                  <c:v>1.898581351E-5</c:v>
                </c:pt>
                <c:pt idx="153293">
                  <c:v>5.0211846779999996E-7</c:v>
                </c:pt>
                <c:pt idx="153294">
                  <c:v>4.206613127E-7</c:v>
                </c:pt>
                <c:pt idx="153295">
                  <c:v>2.261797563E-7</c:v>
                </c:pt>
                <c:pt idx="153296">
                  <c:v>1.502760623E-6</c:v>
                </c:pt>
                <c:pt idx="153297">
                  <c:v>2.755348677E-8</c:v>
                </c:pt>
                <c:pt idx="153298">
                  <c:v>2.347394317E-8</c:v>
                </c:pt>
                <c:pt idx="153299">
                  <c:v>1.487821366E-8</c:v>
                </c:pt>
                <c:pt idx="153300">
                  <c:v>6.577276892E-8</c:v>
                </c:pt>
                <c:pt idx="153301">
                  <c:v>1.490280122E-8</c:v>
                </c:pt>
                <c:pt idx="153302">
                  <c:v>1.2414506569999999E-8</c:v>
                </c:pt>
                <c:pt idx="153303">
                  <c:v>4.2318576159999998E-8</c:v>
                </c:pt>
                <c:pt idx="153304">
                  <c:v>3.8094588299999997E-7</c:v>
                </c:pt>
                <c:pt idx="153305">
                  <c:v>5.6125360899999999E-8</c:v>
                </c:pt>
                <c:pt idx="153306">
                  <c:v>1.1014287420000001E-8</c:v>
                </c:pt>
                <c:pt idx="153307">
                  <c:v>2.055426255E-8</c:v>
                </c:pt>
                <c:pt idx="153308">
                  <c:v>1.2950927599999999E-7</c:v>
                </c:pt>
                <c:pt idx="153309">
                  <c:v>3.2729826640000003E-8</c:v>
                </c:pt>
                <c:pt idx="153310">
                  <c:v>1.621708603E-9</c:v>
                </c:pt>
                <c:pt idx="153311">
                  <c:v>7.6692587520000006E-8</c:v>
                </c:pt>
                <c:pt idx="153312">
                  <c:v>1.2866089049999999E-6</c:v>
                </c:pt>
                <c:pt idx="153313">
                  <c:v>1.031046835E-7</c:v>
                </c:pt>
                <c:pt idx="153314">
                  <c:v>3.0671945710000001E-8</c:v>
                </c:pt>
                <c:pt idx="153315">
                  <c:v>4.7292789779999998E-8</c:v>
                </c:pt>
                <c:pt idx="153316">
                  <c:v>1.186695412E-7</c:v>
                </c:pt>
                <c:pt idx="153317">
                  <c:v>6.0121198449999997E-9</c:v>
                </c:pt>
                <c:pt idx="153318">
                  <c:v>9.6331464380000004E-9</c:v>
                </c:pt>
                <c:pt idx="153319">
                  <c:v>1.137352511E-8</c:v>
                </c:pt>
                <c:pt idx="153320">
                  <c:v>3.0191872319999997E-8</c:v>
                </c:pt>
                <c:pt idx="153321">
                  <c:v>1.7730852000000001E-8</c:v>
                </c:pt>
                <c:pt idx="153322">
                  <c:v>4.3101820139999999E-9</c:v>
                </c:pt>
                <c:pt idx="153323">
                  <c:v>2.1873145340000001E-7</c:v>
                </c:pt>
                <c:pt idx="153324">
                  <c:v>1.740365826E-6</c:v>
                </c:pt>
                <c:pt idx="153325">
                  <c:v>3.055595753E-7</c:v>
                </c:pt>
                <c:pt idx="153326">
                  <c:v>1.931275884E-7</c:v>
                </c:pt>
                <c:pt idx="153327">
                  <c:v>3.5201929880000001E-10</c:v>
                </c:pt>
                <c:pt idx="153328">
                  <c:v>4.985229952E-8</c:v>
                </c:pt>
                <c:pt idx="153329">
                  <c:v>1.698569755E-7</c:v>
                </c:pt>
                <c:pt idx="153330">
                  <c:v>8.2247741269999994E-8</c:v>
                </c:pt>
                <c:pt idx="153331">
                  <c:v>1.0405004109999999E-7</c:v>
                </c:pt>
                <c:pt idx="153332">
                  <c:v>1.119994654E-6</c:v>
                </c:pt>
                <c:pt idx="153333">
                  <c:v>5.080262361E-7</c:v>
                </c:pt>
                <c:pt idx="153334">
                  <c:v>4.0567567709999997E-7</c:v>
                </c:pt>
                <c:pt idx="153335">
                  <c:v>3.1071876460000001E-7</c:v>
                </c:pt>
                <c:pt idx="153336">
                  <c:v>2.062161045E-6</c:v>
                </c:pt>
                <c:pt idx="153337">
                  <c:v>7.9855250240000006E-9</c:v>
                </c:pt>
                <c:pt idx="153338">
                  <c:v>7.2239067010000001E-9</c:v>
                </c:pt>
                <c:pt idx="153339">
                  <c:v>1.0665949700000001E-7</c:v>
                </c:pt>
                <c:pt idx="153340">
                  <c:v>7.0191770900000006E-8</c:v>
                </c:pt>
                <c:pt idx="153341">
                  <c:v>8.0383245740000001E-10</c:v>
                </c:pt>
                <c:pt idx="153342">
                  <c:v>6.238435585E-8</c:v>
                </c:pt>
                <c:pt idx="153343">
                  <c:v>6.0812608230000002E-7</c:v>
                </c:pt>
                <c:pt idx="153344">
                  <c:v>2.2895390709999998E-6</c:v>
                </c:pt>
                <c:pt idx="153345">
                  <c:v>1.8316733819999999E-7</c:v>
                </c:pt>
                <c:pt idx="153346">
                  <c:v>3.2027640659999998E-8</c:v>
                </c:pt>
                <c:pt idx="153347">
                  <c:v>3.9846077320000001E-8</c:v>
                </c:pt>
                <c:pt idx="153348">
                  <c:v>6.3304480419999996E-9</c:v>
                </c:pt>
                <c:pt idx="153349">
                  <c:v>6.3491016210000003E-9</c:v>
                </c:pt>
                <c:pt idx="153350">
                  <c:v>6.1841726829999997E-9</c:v>
                </c:pt>
                <c:pt idx="153351">
                  <c:v>9.3853753130000001E-9</c:v>
                </c:pt>
                <c:pt idx="153352">
                  <c:v>6.5432385309999998E-9</c:v>
                </c:pt>
                <c:pt idx="153353">
                  <c:v>1.6592609080000002E-8</c:v>
                </c:pt>
                <c:pt idx="153354">
                  <c:v>2.2008520710000001E-8</c:v>
                </c:pt>
                <c:pt idx="153355">
                  <c:v>1.9458797499999998E-9</c:v>
                </c:pt>
                <c:pt idx="153356">
                  <c:v>5.1441582549999997E-8</c:v>
                </c:pt>
                <c:pt idx="153357">
                  <c:v>1.002821856E-8</c:v>
                </c:pt>
                <c:pt idx="153358">
                  <c:v>9.4602319640000008E-9</c:v>
                </c:pt>
                <c:pt idx="153359">
                  <c:v>2.0170164809999999E-8</c:v>
                </c:pt>
                <c:pt idx="153360">
                  <c:v>1.536757885E-9</c:v>
                </c:pt>
                <c:pt idx="153361">
                  <c:v>1.0691406239999999E-8</c:v>
                </c:pt>
                <c:pt idx="153362">
                  <c:v>8.8506028859999997E-9</c:v>
                </c:pt>
                <c:pt idx="153363">
                  <c:v>1.375827078E-8</c:v>
                </c:pt>
                <c:pt idx="153364">
                  <c:v>1.6837644070000001E-8</c:v>
                </c:pt>
                <c:pt idx="153365">
                  <c:v>8.4399696160000004E-10</c:v>
                </c:pt>
                <c:pt idx="153366">
                  <c:v>3.7904423039999998E-8</c:v>
                </c:pt>
                <c:pt idx="153367">
                  <c:v>1.02217747E-7</c:v>
                </c:pt>
                <c:pt idx="153368">
                  <c:v>1.3272740419999999E-7</c:v>
                </c:pt>
                <c:pt idx="153369">
                  <c:v>6.1833617170000002E-9</c:v>
                </c:pt>
                <c:pt idx="153370">
                  <c:v>3.1720725149999998E-8</c:v>
                </c:pt>
                <c:pt idx="153371">
                  <c:v>2.7562065610000001E-8</c:v>
                </c:pt>
                <c:pt idx="153372">
                  <c:v>1.173586798E-7</c:v>
                </c:pt>
                <c:pt idx="153373">
                  <c:v>1.7761610379999999E-8</c:v>
                </c:pt>
                <c:pt idx="153374">
                  <c:v>5.463449646E-8</c:v>
                </c:pt>
                <c:pt idx="153375">
                  <c:v>2.327124747E-8</c:v>
                </c:pt>
                <c:pt idx="153376">
                  <c:v>1.9403039160000001E-7</c:v>
                </c:pt>
                <c:pt idx="153377">
                  <c:v>1.9087021299999999E-8</c:v>
                </c:pt>
                <c:pt idx="153378">
                  <c:v>1.5587963359999999E-8</c:v>
                </c:pt>
                <c:pt idx="153379">
                  <c:v>1.2391115479999999E-7</c:v>
                </c:pt>
                <c:pt idx="153380">
                  <c:v>1.0989404480000001E-7</c:v>
                </c:pt>
                <c:pt idx="153381">
                  <c:v>5.3499407319999997E-8</c:v>
                </c:pt>
                <c:pt idx="153382">
                  <c:v>9.2650100880000004E-9</c:v>
                </c:pt>
                <c:pt idx="153383">
                  <c:v>8.8022420180000004E-7</c:v>
                </c:pt>
                <c:pt idx="153384">
                  <c:v>2.0780749019999999E-6</c:v>
                </c:pt>
                <c:pt idx="153385">
                  <c:v>7.6335115730000004E-7</c:v>
                </c:pt>
                <c:pt idx="153386">
                  <c:v>7.3382747900000001E-7</c:v>
                </c:pt>
                <c:pt idx="153387">
                  <c:v>1.073189786E-6</c:v>
                </c:pt>
                <c:pt idx="153388">
                  <c:v>8.4464954769999997E-7</c:v>
                </c:pt>
                <c:pt idx="153389">
                  <c:v>6.7630715160000003E-9</c:v>
                </c:pt>
                <c:pt idx="153390">
                  <c:v>2.7171676940000001E-8</c:v>
                </c:pt>
                <c:pt idx="153391">
                  <c:v>9.8287145950000008E-9</c:v>
                </c:pt>
                <c:pt idx="153392">
                  <c:v>4.7574537269999999E-8</c:v>
                </c:pt>
                <c:pt idx="153393">
                  <c:v>1.060890471E-8</c:v>
                </c:pt>
                <c:pt idx="153394">
                  <c:v>1.118606631E-8</c:v>
                </c:pt>
                <c:pt idx="153395">
                  <c:v>3.1194814700000001E-8</c:v>
                </c:pt>
                <c:pt idx="153396">
                  <c:v>2.4378478870000001E-9</c:v>
                </c:pt>
                <c:pt idx="153397">
                  <c:v>1.340310037E-8</c:v>
                </c:pt>
                <c:pt idx="153398">
                  <c:v>6.7295079630000003E-9</c:v>
                </c:pt>
                <c:pt idx="153399">
                  <c:v>8.2913187140000007E-9</c:v>
                </c:pt>
                <c:pt idx="153400">
                  <c:v>5.263105005E-9</c:v>
                </c:pt>
                <c:pt idx="153401">
                  <c:v>5.1148236539999996E-9</c:v>
                </c:pt>
                <c:pt idx="153402">
                  <c:v>5.4492041859999998E-9</c:v>
                </c:pt>
                <c:pt idx="153403">
                  <c:v>1.670056846E-9</c:v>
                </c:pt>
                <c:pt idx="153404">
                  <c:v>4.4639384769999996E-9</c:v>
                </c:pt>
                <c:pt idx="153405">
                  <c:v>3.5645032519999999E-9</c:v>
                </c:pt>
                <c:pt idx="153406">
                  <c:v>1.157951882E-8</c:v>
                </c:pt>
                <c:pt idx="153407">
                  <c:v>9.0098636929999995E-9</c:v>
                </c:pt>
                <c:pt idx="153408">
                  <c:v>4.7746782169999998E-9</c:v>
                </c:pt>
                <c:pt idx="153409">
                  <c:v>5.0035725130000002E-9</c:v>
                </c:pt>
                <c:pt idx="153410">
                  <c:v>5.1568186610000004E-9</c:v>
                </c:pt>
                <c:pt idx="153411">
                  <c:v>1.034715825E-8</c:v>
                </c:pt>
                <c:pt idx="153412">
                  <c:v>1.7580785679999999E-9</c:v>
                </c:pt>
                <c:pt idx="153413">
                  <c:v>5.5812939530000003E-9</c:v>
                </c:pt>
                <c:pt idx="153414">
                  <c:v>9.2966582579999994E-9</c:v>
                </c:pt>
                <c:pt idx="153415">
                  <c:v>7.712814666E-8</c:v>
                </c:pt>
                <c:pt idx="153416">
                  <c:v>9.3990011980000004E-8</c:v>
                </c:pt>
                <c:pt idx="153417">
                  <c:v>3.1101240919999997E-8</c:v>
                </c:pt>
                <c:pt idx="153418">
                  <c:v>1.353065379E-8</c:v>
                </c:pt>
                <c:pt idx="153419">
                  <c:v>6.0194996349999999E-8</c:v>
                </c:pt>
                <c:pt idx="153420">
                  <c:v>3.4801827700000003E-8</c:v>
                </c:pt>
                <c:pt idx="153421">
                  <c:v>2.1578910819999999E-8</c:v>
                </c:pt>
                <c:pt idx="153422">
                  <c:v>1.1192908149999999E-8</c:v>
                </c:pt>
                <c:pt idx="153423">
                  <c:v>7.025290533E-8</c:v>
                </c:pt>
                <c:pt idx="153424">
                  <c:v>2.344635496E-7</c:v>
                </c:pt>
                <c:pt idx="153425">
                  <c:v>1.97983298E-7</c:v>
                </c:pt>
                <c:pt idx="153426">
                  <c:v>3.8242006150000002E-7</c:v>
                </c:pt>
                <c:pt idx="153427">
                  <c:v>2.471284273E-6</c:v>
                </c:pt>
                <c:pt idx="153428">
                  <c:v>9.6377623210000003E-7</c:v>
                </c:pt>
                <c:pt idx="153429">
                  <c:v>4.343843528E-8</c:v>
                </c:pt>
                <c:pt idx="153430">
                  <c:v>1.068245216E-8</c:v>
                </c:pt>
                <c:pt idx="153431">
                  <c:v>4.9341309749999997E-8</c:v>
                </c:pt>
                <c:pt idx="153432">
                  <c:v>5.2167799699999998E-8</c:v>
                </c:pt>
                <c:pt idx="153433">
                  <c:v>3.4837602590000003E-10</c:v>
                </c:pt>
                <c:pt idx="153434">
                  <c:v>7.5228108470000002E-9</c:v>
                </c:pt>
                <c:pt idx="153435">
                  <c:v>3.7323962059999999E-7</c:v>
                </c:pt>
                <c:pt idx="153436">
                  <c:v>1.5232914450000001E-7</c:v>
                </c:pt>
                <c:pt idx="153437">
                  <c:v>6.6880172869999997E-8</c:v>
                </c:pt>
                <c:pt idx="153438">
                  <c:v>7.8740497910000005E-8</c:v>
                </c:pt>
                <c:pt idx="153439">
                  <c:v>1.147473586E-7</c:v>
                </c:pt>
                <c:pt idx="153440">
                  <c:v>2.1471298360000001E-8</c:v>
                </c:pt>
                <c:pt idx="153441">
                  <c:v>4.2692806759999999E-9</c:v>
                </c:pt>
                <c:pt idx="153442">
                  <c:v>1.2096791269999999E-8</c:v>
                </c:pt>
                <c:pt idx="153443">
                  <c:v>8.722071815E-10</c:v>
                </c:pt>
                <c:pt idx="153444">
                  <c:v>1.419453381E-9</c:v>
                </c:pt>
                <c:pt idx="153445">
                  <c:v>5.556654275E-9</c:v>
                </c:pt>
                <c:pt idx="153446">
                  <c:v>1.010672926E-8</c:v>
                </c:pt>
                <c:pt idx="153447">
                  <c:v>7.3813653389999999E-9</c:v>
                </c:pt>
                <c:pt idx="153448">
                  <c:v>5.7817913609999997E-9</c:v>
                </c:pt>
                <c:pt idx="153449">
                  <c:v>2.287688656E-9</c:v>
                </c:pt>
                <c:pt idx="153450">
                  <c:v>2.4065642069999999E-9</c:v>
                </c:pt>
                <c:pt idx="153451">
                  <c:v>2.3025158150000001E-9</c:v>
                </c:pt>
                <c:pt idx="153452">
                  <c:v>2.32424552E-9</c:v>
                </c:pt>
                <c:pt idx="153453">
                  <c:v>2.273829979E-9</c:v>
                </c:pt>
                <c:pt idx="153454">
                  <c:v>2.408435174E-9</c:v>
                </c:pt>
                <c:pt idx="153455">
                  <c:v>7.5448390650000005E-9</c:v>
                </c:pt>
                <c:pt idx="153456">
                  <c:v>1.8977987690000002E-9</c:v>
                </c:pt>
                <c:pt idx="153457">
                  <c:v>1.0377969369999999E-8</c:v>
                </c:pt>
                <c:pt idx="153458">
                  <c:v>1.153568046E-8</c:v>
                </c:pt>
                <c:pt idx="153459">
                  <c:v>4.242327799E-8</c:v>
                </c:pt>
                <c:pt idx="153460">
                  <c:v>9.3389876219999994E-9</c:v>
                </c:pt>
                <c:pt idx="153461">
                  <c:v>6.4691365729999997E-9</c:v>
                </c:pt>
                <c:pt idx="153462">
                  <c:v>1.0614170219999999E-8</c:v>
                </c:pt>
                <c:pt idx="153463">
                  <c:v>1.407122121E-8</c:v>
                </c:pt>
                <c:pt idx="153464">
                  <c:v>5.9154757189999997E-10</c:v>
                </c:pt>
                <c:pt idx="153465">
                  <c:v>2.5240511160000001E-8</c:v>
                </c:pt>
                <c:pt idx="153466">
                  <c:v>3.0745767200000001E-8</c:v>
                </c:pt>
                <c:pt idx="153467">
                  <c:v>4.3175808819999999E-7</c:v>
                </c:pt>
                <c:pt idx="153468">
                  <c:v>9.0021463430000003E-8</c:v>
                </c:pt>
                <c:pt idx="153469">
                  <c:v>7.1073142990000003E-9</c:v>
                </c:pt>
                <c:pt idx="153470">
                  <c:v>4.3596513730000003E-8</c:v>
                </c:pt>
                <c:pt idx="153471">
                  <c:v>2.1361037600000001E-7</c:v>
                </c:pt>
                <c:pt idx="153472">
                  <c:v>7.7662308300000002E-9</c:v>
                </c:pt>
                <c:pt idx="153473">
                  <c:v>2.342416355E-8</c:v>
                </c:pt>
                <c:pt idx="153474">
                  <c:v>2.510023922E-8</c:v>
                </c:pt>
                <c:pt idx="153475">
                  <c:v>4.6257694960000002E-7</c:v>
                </c:pt>
                <c:pt idx="153476">
                  <c:v>1.3516696450000001E-7</c:v>
                </c:pt>
                <c:pt idx="153477">
                  <c:v>1.258408942E-7</c:v>
                </c:pt>
                <c:pt idx="153478">
                  <c:v>1.2399152649999999E-7</c:v>
                </c:pt>
                <c:pt idx="153479">
                  <c:v>1.699338671E-6</c:v>
                </c:pt>
                <c:pt idx="153480">
                  <c:v>7.4596400049999994E-8</c:v>
                </c:pt>
                <c:pt idx="153481">
                  <c:v>5.5041892829999999E-9</c:v>
                </c:pt>
                <c:pt idx="153482">
                  <c:v>7.4333558569999998E-9</c:v>
                </c:pt>
                <c:pt idx="153483">
                  <c:v>4.3731211919999999E-8</c:v>
                </c:pt>
                <c:pt idx="153484">
                  <c:v>1.836053021E-9</c:v>
                </c:pt>
                <c:pt idx="153485">
                  <c:v>3.652360344E-9</c:v>
                </c:pt>
                <c:pt idx="153486">
                  <c:v>2.3329029470000002E-9</c:v>
                </c:pt>
                <c:pt idx="153487">
                  <c:v>5.9566322150000001E-8</c:v>
                </c:pt>
                <c:pt idx="153488">
                  <c:v>3.5773196640000001E-9</c:v>
                </c:pt>
                <c:pt idx="153489">
                  <c:v>9.7402691689999996E-10</c:v>
                </c:pt>
                <c:pt idx="153490">
                  <c:v>6.5133489520000002E-10</c:v>
                </c:pt>
                <c:pt idx="153491">
                  <c:v>3.172579663E-9</c:v>
                </c:pt>
                <c:pt idx="153492">
                  <c:v>6.8901412120000005E-10</c:v>
                </c:pt>
                <c:pt idx="153493">
                  <c:v>1.470581321E-10</c:v>
                </c:pt>
                <c:pt idx="153494">
                  <c:v>2.886388509E-10</c:v>
                </c:pt>
                <c:pt idx="153495">
                  <c:v>8.7342576379999994E-11</c:v>
                </c:pt>
                <c:pt idx="153496">
                  <c:v>5.5909734300000004E-10</c:v>
                </c:pt>
                <c:pt idx="153497">
                  <c:v>5.7934432790000002E-10</c:v>
                </c:pt>
                <c:pt idx="153498">
                  <c:v>5.3765458990000004E-10</c:v>
                </c:pt>
                <c:pt idx="153499">
                  <c:v>3.3406852039999998E-10</c:v>
                </c:pt>
                <c:pt idx="153500">
                  <c:v>5.6199843589999999E-10</c:v>
                </c:pt>
                <c:pt idx="153501">
                  <c:v>4.4758468680000002E-10</c:v>
                </c:pt>
                <c:pt idx="153502">
                  <c:v>2.790119561E-10</c:v>
                </c:pt>
                <c:pt idx="153503">
                  <c:v>4.7336279859999999E-10</c:v>
                </c:pt>
                <c:pt idx="153504">
                  <c:v>7.0844147189999997E-10</c:v>
                </c:pt>
                <c:pt idx="153505">
                  <c:v>1.841446971E-10</c:v>
                </c:pt>
                <c:pt idx="153506">
                  <c:v>9.6312415170000005E-10</c:v>
                </c:pt>
                <c:pt idx="153507">
                  <c:v>4.5251462509999998E-10</c:v>
                </c:pt>
                <c:pt idx="153508">
                  <c:v>1.1656429909999999E-9</c:v>
                </c:pt>
                <c:pt idx="153509">
                  <c:v>1.2112548170000001E-9</c:v>
                </c:pt>
                <c:pt idx="153510">
                  <c:v>3.9692315730000002E-9</c:v>
                </c:pt>
                <c:pt idx="153511">
                  <c:v>8.6520480630000002E-9</c:v>
                </c:pt>
                <c:pt idx="153512">
                  <c:v>1.1612172079999999E-9</c:v>
                </c:pt>
                <c:pt idx="153513">
                  <c:v>6.7244040139999997E-9</c:v>
                </c:pt>
                <c:pt idx="153514">
                  <c:v>8.9096251070000007E-9</c:v>
                </c:pt>
                <c:pt idx="153515">
                  <c:v>8.5682117660000006E-9</c:v>
                </c:pt>
                <c:pt idx="153516">
                  <c:v>4.4030276170000004E-9</c:v>
                </c:pt>
                <c:pt idx="153517">
                  <c:v>2.2727854870000001E-8</c:v>
                </c:pt>
                <c:pt idx="153518">
                  <c:v>2.9464840739999999E-8</c:v>
                </c:pt>
                <c:pt idx="153519">
                  <c:v>2.2373742650000001E-6</c:v>
                </c:pt>
                <c:pt idx="153520">
                  <c:v>3.8239296670000002E-8</c:v>
                </c:pt>
                <c:pt idx="153521">
                  <c:v>2.250765559E-9</c:v>
                </c:pt>
                <c:pt idx="153522">
                  <c:v>1.9792687989999999E-8</c:v>
                </c:pt>
                <c:pt idx="153523">
                  <c:v>2.924336784E-8</c:v>
                </c:pt>
                <c:pt idx="153524">
                  <c:v>5.3269045420000001E-9</c:v>
                </c:pt>
                <c:pt idx="153525">
                  <c:v>6.8138766170000003E-9</c:v>
                </c:pt>
                <c:pt idx="153526">
                  <c:v>1.1619228540000001E-8</c:v>
                </c:pt>
                <c:pt idx="153527">
                  <c:v>3.8084817420000001E-8</c:v>
                </c:pt>
                <c:pt idx="153528">
                  <c:v>3.717428356E-9</c:v>
                </c:pt>
                <c:pt idx="153529">
                  <c:v>6.1905360309999996E-9</c:v>
                </c:pt>
                <c:pt idx="153530">
                  <c:v>4.762300241E-9</c:v>
                </c:pt>
                <c:pt idx="153531">
                  <c:v>8.3449199589999994E-9</c:v>
                </c:pt>
                <c:pt idx="153532">
                  <c:v>1.9503537010000001E-9</c:v>
                </c:pt>
                <c:pt idx="153533">
                  <c:v>2.3730221049999999E-9</c:v>
                </c:pt>
                <c:pt idx="153534">
                  <c:v>1.588442311E-9</c:v>
                </c:pt>
                <c:pt idx="153535">
                  <c:v>1.4326213910000001E-9</c:v>
                </c:pt>
                <c:pt idx="153536">
                  <c:v>5.6370947150000004E-10</c:v>
                </c:pt>
                <c:pt idx="153537">
                  <c:v>5.4401193530000001E-10</c:v>
                </c:pt>
                <c:pt idx="153538">
                  <c:v>1.155284313E-10</c:v>
                </c:pt>
                <c:pt idx="153539">
                  <c:v>2.300239398E-8</c:v>
                </c:pt>
                <c:pt idx="153540">
                  <c:v>4.6391694529999999E-11</c:v>
                </c:pt>
                <c:pt idx="153541">
                  <c:v>1.6508143249999999E-11</c:v>
                </c:pt>
                <c:pt idx="153542">
                  <c:v>9.0081546399999995E-12</c:v>
                </c:pt>
                <c:pt idx="153543">
                  <c:v>2.5047345430000001E-10</c:v>
                </c:pt>
                <c:pt idx="153544">
                  <c:v>2.159985322E-11</c:v>
                </c:pt>
                <c:pt idx="153545">
                  <c:v>2.8169882479999999E-11</c:v>
                </c:pt>
                <c:pt idx="153546">
                  <c:v>3.0063789869999999E-11</c:v>
                </c:pt>
                <c:pt idx="153547">
                  <c:v>3.0126331589999999E-10</c:v>
                </c:pt>
                <c:pt idx="153548">
                  <c:v>4.4994986429999998E-12</c:v>
                </c:pt>
                <c:pt idx="153549">
                  <c:v>2.6307573799999999E-15</c:v>
                </c:pt>
                <c:pt idx="153550">
                  <c:v>5.6383654339999998E-12</c:v>
                </c:pt>
                <c:pt idx="153551">
                  <c:v>1.4749198210000001E-9</c:v>
                </c:pt>
                <c:pt idx="153552">
                  <c:v>1.4102877300000001E-10</c:v>
                </c:pt>
                <c:pt idx="153553">
                  <c:v>2.250911792E-10</c:v>
                </c:pt>
                <c:pt idx="153554">
                  <c:v>3.0482355070000002E-10</c:v>
                </c:pt>
                <c:pt idx="153555">
                  <c:v>4.4440795380000004E-9</c:v>
                </c:pt>
                <c:pt idx="153556">
                  <c:v>1.041424542E-9</c:v>
                </c:pt>
                <c:pt idx="153557">
                  <c:v>8.7083829889999996E-10</c:v>
                </c:pt>
                <c:pt idx="153558">
                  <c:v>1.2164123140000001E-9</c:v>
                </c:pt>
                <c:pt idx="153559">
                  <c:v>3.6006678230000001E-7</c:v>
                </c:pt>
                <c:pt idx="153560">
                  <c:v>7.255020493E-9</c:v>
                </c:pt>
                <c:pt idx="153561">
                  <c:v>7.9803098489999995E-9</c:v>
                </c:pt>
                <c:pt idx="153562">
                  <c:v>3.5036177269999999E-9</c:v>
                </c:pt>
                <c:pt idx="153563">
                  <c:v>1.8945964169999999E-7</c:v>
                </c:pt>
                <c:pt idx="153564">
                  <c:v>3.9901678780000003E-9</c:v>
                </c:pt>
                <c:pt idx="153565">
                  <c:v>4.0512718250000004E-9</c:v>
                </c:pt>
                <c:pt idx="153566">
                  <c:v>2.716740752E-9</c:v>
                </c:pt>
                <c:pt idx="153567">
                  <c:v>9.4002239050000001E-8</c:v>
                </c:pt>
                <c:pt idx="153568">
                  <c:v>3.3776906219999999E-9</c:v>
                </c:pt>
                <c:pt idx="153569">
                  <c:v>8.3353107889999999E-10</c:v>
                </c:pt>
                <c:pt idx="153570">
                  <c:v>9.1833623910000003E-9</c:v>
                </c:pt>
                <c:pt idx="153571">
                  <c:v>4.7801964330000003E-7</c:v>
                </c:pt>
                <c:pt idx="153572">
                  <c:v>1.2041721859999999E-8</c:v>
                </c:pt>
                <c:pt idx="153573">
                  <c:v>5.6519947700000004E-9</c:v>
                </c:pt>
                <c:pt idx="153574">
                  <c:v>1.591430334E-9</c:v>
                </c:pt>
                <c:pt idx="153575">
                  <c:v>2.1575303499999999E-8</c:v>
                </c:pt>
                <c:pt idx="153576">
                  <c:v>4.1975919669999996E-9</c:v>
                </c:pt>
                <c:pt idx="153577">
                  <c:v>1.2991121040000001E-9</c:v>
                </c:pt>
                <c:pt idx="153578">
                  <c:v>2.3519290109999998E-9</c:v>
                </c:pt>
                <c:pt idx="153579">
                  <c:v>1.066718589E-7</c:v>
                </c:pt>
                <c:pt idx="153580">
                  <c:v>4.5658198379999997E-9</c:v>
                </c:pt>
                <c:pt idx="153581">
                  <c:v>1.8416447179999999E-9</c:v>
                </c:pt>
                <c:pt idx="153582">
                  <c:v>1.5597788989999999E-10</c:v>
                </c:pt>
                <c:pt idx="153583">
                  <c:v>9.5716704819999994E-9</c:v>
                </c:pt>
                <c:pt idx="153584">
                  <c:v>5.0101784559999998E-11</c:v>
                </c:pt>
                <c:pt idx="153585">
                  <c:v>1.156302934E-10</c:v>
                </c:pt>
                <c:pt idx="153586">
                  <c:v>1.7476549919999999E-10</c:v>
                </c:pt>
                <c:pt idx="153587">
                  <c:v>5.3360519750000004E-10</c:v>
                </c:pt>
                <c:pt idx="153588">
                  <c:v>3.3539097470000001E-10</c:v>
                </c:pt>
                <c:pt idx="153589">
                  <c:v>1.3611162509999999E-10</c:v>
                </c:pt>
                <c:pt idx="153590">
                  <c:v>1.0048048200000001E-9</c:v>
                </c:pt>
                <c:pt idx="153591">
                  <c:v>1.892453549E-8</c:v>
                </c:pt>
                <c:pt idx="153592">
                  <c:v>1.877605534E-9</c:v>
                </c:pt>
                <c:pt idx="153593">
                  <c:v>1.389291771E-9</c:v>
                </c:pt>
                <c:pt idx="153594">
                  <c:v>2.5633589280000002E-10</c:v>
                </c:pt>
                <c:pt idx="153595">
                  <c:v>1.090286247E-10</c:v>
                </c:pt>
                <c:pt idx="153596">
                  <c:v>7.0504857470000002E-10</c:v>
                </c:pt>
                <c:pt idx="153597">
                  <c:v>4.3157970910000001E-10</c:v>
                </c:pt>
                <c:pt idx="153598">
                  <c:v>3.1428259810000002E-10</c:v>
                </c:pt>
                <c:pt idx="153599">
                  <c:v>5.8988014110000002E-10</c:v>
                </c:pt>
                <c:pt idx="153600">
                  <c:v>2.443764417E-11</c:v>
                </c:pt>
                <c:pt idx="153601">
                  <c:v>4.9037387610000001E-10</c:v>
                </c:pt>
                <c:pt idx="153602">
                  <c:v>1.4577971729999999E-9</c:v>
                </c:pt>
                <c:pt idx="153603">
                  <c:v>1.8565923690000001E-8</c:v>
                </c:pt>
                <c:pt idx="153604">
                  <c:v>6.5278208559999998E-10</c:v>
                </c:pt>
                <c:pt idx="153605">
                  <c:v>2.4437960380000002E-10</c:v>
                </c:pt>
                <c:pt idx="153606">
                  <c:v>1.2140773159999999E-10</c:v>
                </c:pt>
                <c:pt idx="153607">
                  <c:v>8.9424772099999997E-9</c:v>
                </c:pt>
                <c:pt idx="153608">
                  <c:v>1.305997013E-9</c:v>
                </c:pt>
                <c:pt idx="153609">
                  <c:v>4.3236178000000001E-10</c:v>
                </c:pt>
                <c:pt idx="153610">
                  <c:v>2.7257863470000002E-8</c:v>
                </c:pt>
                <c:pt idx="153611">
                  <c:v>5.0171483009999998E-7</c:v>
                </c:pt>
                <c:pt idx="153612">
                  <c:v>3.5268137000000003E-8</c:v>
                </c:pt>
                <c:pt idx="153613">
                  <c:v>3.0476773750000002E-8</c:v>
                </c:pt>
                <c:pt idx="153614">
                  <c:v>9.9899827910000002E-9</c:v>
                </c:pt>
                <c:pt idx="153615">
                  <c:v>3.558327369E-8</c:v>
                </c:pt>
                <c:pt idx="153616">
                  <c:v>5.5131422060000002E-9</c:v>
                </c:pt>
                <c:pt idx="153617">
                  <c:v>7.6500180079999993E-9</c:v>
                </c:pt>
                <c:pt idx="153618">
                  <c:v>3.5552822629999998E-12</c:v>
                </c:pt>
                <c:pt idx="153619">
                  <c:v>1.0550286280000001E-8</c:v>
                </c:pt>
                <c:pt idx="153620">
                  <c:v>7.9320603919999994E-9</c:v>
                </c:pt>
                <c:pt idx="153621">
                  <c:v>9.5650990629999996E-9</c:v>
                </c:pt>
                <c:pt idx="153622">
                  <c:v>1.8133182230000001E-9</c:v>
                </c:pt>
                <c:pt idx="153623">
                  <c:v>3.6985366680000003E-8</c:v>
                </c:pt>
                <c:pt idx="153624">
                  <c:v>1.323613216E-9</c:v>
                </c:pt>
                <c:pt idx="153625">
                  <c:v>8.1123610250000004E-10</c:v>
                </c:pt>
                <c:pt idx="153626">
                  <c:v>1.9489152640000001E-9</c:v>
                </c:pt>
                <c:pt idx="153627">
                  <c:v>4.6948595679999999E-10</c:v>
                </c:pt>
                <c:pt idx="153628">
                  <c:v>1.0045815469999999E-9</c:v>
                </c:pt>
                <c:pt idx="153629">
                  <c:v>5.3182317049999996E-10</c:v>
                </c:pt>
                <c:pt idx="153630">
                  <c:v>1.206769629E-9</c:v>
                </c:pt>
                <c:pt idx="153631">
                  <c:v>1.4109840570000001E-9</c:v>
                </c:pt>
                <c:pt idx="153632">
                  <c:v>4.3830092909999997E-11</c:v>
                </c:pt>
                <c:pt idx="153633">
                  <c:v>1.2906741569999999E-9</c:v>
                </c:pt>
                <c:pt idx="153634">
                  <c:v>4.8709627750000004E-9</c:v>
                </c:pt>
                <c:pt idx="153635">
                  <c:v>8.9488309100000001E-9</c:v>
                </c:pt>
                <c:pt idx="153636">
                  <c:v>1.980518322E-10</c:v>
                </c:pt>
                <c:pt idx="153637">
                  <c:v>8.9397167160000001E-10</c:v>
                </c:pt>
                <c:pt idx="153638">
                  <c:v>1.2784561260000001E-9</c:v>
                </c:pt>
                <c:pt idx="153639">
                  <c:v>5.8447525180000003E-9</c:v>
                </c:pt>
                <c:pt idx="153640">
                  <c:v>2.6109431660000002E-10</c:v>
                </c:pt>
                <c:pt idx="153641">
                  <c:v>1.0863228389999999E-9</c:v>
                </c:pt>
                <c:pt idx="153642">
                  <c:v>4.361848695E-10</c:v>
                </c:pt>
                <c:pt idx="153643">
                  <c:v>3.9696365909999996E-9</c:v>
                </c:pt>
                <c:pt idx="153644">
                  <c:v>5.2517627409999998E-10</c:v>
                </c:pt>
                <c:pt idx="153645">
                  <c:v>6.6540260339999997E-10</c:v>
                </c:pt>
                <c:pt idx="153646">
                  <c:v>1.9217361309999999E-10</c:v>
                </c:pt>
                <c:pt idx="153647">
                  <c:v>6.9485855519999996E-10</c:v>
                </c:pt>
                <c:pt idx="153648">
                  <c:v>6.7872099280000004E-10</c:v>
                </c:pt>
                <c:pt idx="153649">
                  <c:v>7.2709069459999997E-10</c:v>
                </c:pt>
                <c:pt idx="153650">
                  <c:v>2.8650769159999999E-9</c:v>
                </c:pt>
                <c:pt idx="153651">
                  <c:v>2.5458504270000001E-8</c:v>
                </c:pt>
                <c:pt idx="153652">
                  <c:v>7.5482352510000007E-9</c:v>
                </c:pt>
                <c:pt idx="153653">
                  <c:v>5.2477729420000001E-9</c:v>
                </c:pt>
                <c:pt idx="153654">
                  <c:v>2.457556304E-8</c:v>
                </c:pt>
                <c:pt idx="153655">
                  <c:v>4.0174412280000001E-8</c:v>
                </c:pt>
                <c:pt idx="153656">
                  <c:v>6.9585179729999995E-10</c:v>
                </c:pt>
                <c:pt idx="153657">
                  <c:v>2.130322045E-11</c:v>
                </c:pt>
                <c:pt idx="153658">
                  <c:v>4.7585294550000003E-9</c:v>
                </c:pt>
                <c:pt idx="153659">
                  <c:v>1.3348026760000001E-8</c:v>
                </c:pt>
                <c:pt idx="153660">
                  <c:v>4.1412242639999999E-10</c:v>
                </c:pt>
                <c:pt idx="153661">
                  <c:v>3.314781526E-10</c:v>
                </c:pt>
                <c:pt idx="153662">
                  <c:v>7.237283179E-9</c:v>
                </c:pt>
                <c:pt idx="153663">
                  <c:v>1.975921546E-8</c:v>
                </c:pt>
                <c:pt idx="153664">
                  <c:v>1.775963705E-9</c:v>
                </c:pt>
                <c:pt idx="153665">
                  <c:v>7.5223929949999999E-10</c:v>
                </c:pt>
                <c:pt idx="153666">
                  <c:v>2.4604147480000002E-9</c:v>
                </c:pt>
                <c:pt idx="153667">
                  <c:v>1.118079993E-8</c:v>
                </c:pt>
                <c:pt idx="153668">
                  <c:v>4.523651148E-10</c:v>
                </c:pt>
                <c:pt idx="153669">
                  <c:v>4.476462461E-10</c:v>
                </c:pt>
                <c:pt idx="153670">
                  <c:v>2.3649670969999998E-9</c:v>
                </c:pt>
                <c:pt idx="153671">
                  <c:v>2.0833249069999999E-8</c:v>
                </c:pt>
                <c:pt idx="153672">
                  <c:v>1.998581054E-9</c:v>
                </c:pt>
                <c:pt idx="153673">
                  <c:v>4.2840889539999997E-9</c:v>
                </c:pt>
                <c:pt idx="153674">
                  <c:v>4.7248331640000003E-9</c:v>
                </c:pt>
                <c:pt idx="153675">
                  <c:v>1.2598745789999999E-9</c:v>
                </c:pt>
                <c:pt idx="153676">
                  <c:v>7.0616807380000005E-10</c:v>
                </c:pt>
                <c:pt idx="153677">
                  <c:v>1.01871044E-9</c:v>
                </c:pt>
                <c:pt idx="153678">
                  <c:v>1.695744851E-9</c:v>
                </c:pt>
                <c:pt idx="153679">
                  <c:v>1.8997485769999999E-10</c:v>
                </c:pt>
                <c:pt idx="153680">
                  <c:v>1.0941260869999999E-9</c:v>
                </c:pt>
                <c:pt idx="153681">
                  <c:v>2.3352766120000001E-9</c:v>
                </c:pt>
                <c:pt idx="153682">
                  <c:v>1.3976557530000001E-8</c:v>
                </c:pt>
                <c:pt idx="153683">
                  <c:v>2.256347537E-8</c:v>
                </c:pt>
                <c:pt idx="153684">
                  <c:v>7.1770709520000001E-9</c:v>
                </c:pt>
                <c:pt idx="153685">
                  <c:v>1.1242143620000001E-9</c:v>
                </c:pt>
                <c:pt idx="153686">
                  <c:v>5.0757168309999998E-9</c:v>
                </c:pt>
                <c:pt idx="153687">
                  <c:v>3.8717395459999998E-9</c:v>
                </c:pt>
                <c:pt idx="153688">
                  <c:v>2.5677111730000001E-9</c:v>
                </c:pt>
                <c:pt idx="153689">
                  <c:v>7.6678313970000004E-11</c:v>
                </c:pt>
                <c:pt idx="153690">
                  <c:v>3.513800216E-9</c:v>
                </c:pt>
                <c:pt idx="153691">
                  <c:v>1.405809122E-8</c:v>
                </c:pt>
                <c:pt idx="153692">
                  <c:v>3.9184511870000004E-9</c:v>
                </c:pt>
                <c:pt idx="153693">
                  <c:v>3.1454079370000001E-9</c:v>
                </c:pt>
                <c:pt idx="153694">
                  <c:v>2.024287739E-8</c:v>
                </c:pt>
                <c:pt idx="153695">
                  <c:v>5.7553556740000004E-9</c:v>
                </c:pt>
                <c:pt idx="153696">
                  <c:v>1.235292956E-9</c:v>
                </c:pt>
                <c:pt idx="153697">
                  <c:v>6.9213997599999999E-10</c:v>
                </c:pt>
                <c:pt idx="153698">
                  <c:v>8.6160367760000003E-10</c:v>
                </c:pt>
                <c:pt idx="153699">
                  <c:v>4.5095370640000002E-10</c:v>
                </c:pt>
                <c:pt idx="153700">
                  <c:v>9.0007562569999995E-10</c:v>
                </c:pt>
                <c:pt idx="153701">
                  <c:v>1.7608763360000001E-9</c:v>
                </c:pt>
                <c:pt idx="153702">
                  <c:v>1.412162277E-8</c:v>
                </c:pt>
                <c:pt idx="153703">
                  <c:v>1.317819542E-8</c:v>
                </c:pt>
                <c:pt idx="153704">
                  <c:v>1.166131796E-8</c:v>
                </c:pt>
                <c:pt idx="153705">
                  <c:v>5.8964788510000001E-9</c:v>
                </c:pt>
                <c:pt idx="153706">
                  <c:v>8.2591671989999999E-9</c:v>
                </c:pt>
                <c:pt idx="153707">
                  <c:v>1.0432847950000001E-9</c:v>
                </c:pt>
                <c:pt idx="153708">
                  <c:v>4.2600966470000003E-9</c:v>
                </c:pt>
                <c:pt idx="153709">
                  <c:v>2.1182845200000001E-9</c:v>
                </c:pt>
                <c:pt idx="153710">
                  <c:v>3.1858006569999999E-9</c:v>
                </c:pt>
                <c:pt idx="153711">
                  <c:v>2.6340009830000001E-9</c:v>
                </c:pt>
                <c:pt idx="153712">
                  <c:v>7.4593147819999992E-9</c:v>
                </c:pt>
                <c:pt idx="153713">
                  <c:v>3.5117938159999998E-9</c:v>
                </c:pt>
                <c:pt idx="153714">
                  <c:v>2.901613449E-8</c:v>
                </c:pt>
                <c:pt idx="153715">
                  <c:v>9.0500036539999993E-9</c:v>
                </c:pt>
                <c:pt idx="153716">
                  <c:v>1.5266483829999999E-9</c:v>
                </c:pt>
                <c:pt idx="153717">
                  <c:v>1.7340588690000001E-9</c:v>
                </c:pt>
                <c:pt idx="153718">
                  <c:v>1.5219568600000001E-9</c:v>
                </c:pt>
                <c:pt idx="153719">
                  <c:v>7.4561805020000002E-10</c:v>
                </c:pt>
                <c:pt idx="153720">
                  <c:v>6.4107836439999997E-10</c:v>
                </c:pt>
                <c:pt idx="153721">
                  <c:v>6.3952901850000003E-10</c:v>
                </c:pt>
                <c:pt idx="153722">
                  <c:v>4.5813580760000003E-9</c:v>
                </c:pt>
                <c:pt idx="153723">
                  <c:v>2.7221512649999999E-9</c:v>
                </c:pt>
                <c:pt idx="153724">
                  <c:v>7.8439921429999996E-9</c:v>
                </c:pt>
                <c:pt idx="153725">
                  <c:v>1.130991886E-8</c:v>
                </c:pt>
                <c:pt idx="153726">
                  <c:v>2.8554712420000001E-8</c:v>
                </c:pt>
                <c:pt idx="153727">
                  <c:v>1.1702561519999999E-8</c:v>
                </c:pt>
                <c:pt idx="153728">
                  <c:v>1.886059706E-9</c:v>
                </c:pt>
                <c:pt idx="153729">
                  <c:v>4.770411387E-9</c:v>
                </c:pt>
                <c:pt idx="153730">
                  <c:v>2.3788885509999999E-9</c:v>
                </c:pt>
                <c:pt idx="153731">
                  <c:v>8.1364344870000001E-10</c:v>
                </c:pt>
                <c:pt idx="153732">
                  <c:v>7.2184425180000003E-9</c:v>
                </c:pt>
                <c:pt idx="153733">
                  <c:v>8.9033999289999998E-9</c:v>
                </c:pt>
                <c:pt idx="153734">
                  <c:v>4.277129331E-8</c:v>
                </c:pt>
                <c:pt idx="153735">
                  <c:v>2.281445581E-8</c:v>
                </c:pt>
                <c:pt idx="153736">
                  <c:v>1.113673605E-9</c:v>
                </c:pt>
                <c:pt idx="153737">
                  <c:v>6.5708392310000003E-9</c:v>
                </c:pt>
                <c:pt idx="153738">
                  <c:v>1.781422062E-8</c:v>
                </c:pt>
                <c:pt idx="153739">
                  <c:v>1.38485924E-9</c:v>
                </c:pt>
                <c:pt idx="153740">
                  <c:v>3.0272942139999999E-9</c:v>
                </c:pt>
                <c:pt idx="153741">
                  <c:v>2.3975819959999999E-9</c:v>
                </c:pt>
                <c:pt idx="153742">
                  <c:v>1.294600532E-8</c:v>
                </c:pt>
                <c:pt idx="153743">
                  <c:v>6.748816023E-9</c:v>
                </c:pt>
                <c:pt idx="153744">
                  <c:v>3.4842567609999999E-9</c:v>
                </c:pt>
                <c:pt idx="153745">
                  <c:v>3.1692385700000003E-10</c:v>
                </c:pt>
                <c:pt idx="153746">
                  <c:v>1.796689733E-9</c:v>
                </c:pt>
                <c:pt idx="153747">
                  <c:v>4.6402691809999997E-10</c:v>
                </c:pt>
                <c:pt idx="153748">
                  <c:v>3.7123215370000001E-10</c:v>
                </c:pt>
                <c:pt idx="153749">
                  <c:v>5.7048952160000005E-10</c:v>
                </c:pt>
                <c:pt idx="153750">
                  <c:v>3.5794903469999998E-10</c:v>
                </c:pt>
                <c:pt idx="153751">
                  <c:v>1.1755445890000001E-9</c:v>
                </c:pt>
                <c:pt idx="153752">
                  <c:v>4.3730271830000001E-10</c:v>
                </c:pt>
                <c:pt idx="153753">
                  <c:v>1.614925567E-9</c:v>
                </c:pt>
                <c:pt idx="153754">
                  <c:v>1.931830771E-9</c:v>
                </c:pt>
                <c:pt idx="153755">
                  <c:v>2.779166635E-9</c:v>
                </c:pt>
                <c:pt idx="153756">
                  <c:v>2.0699785970000001E-10</c:v>
                </c:pt>
                <c:pt idx="153757">
                  <c:v>1.4035364850000001E-9</c:v>
                </c:pt>
                <c:pt idx="153758">
                  <c:v>4.076806842E-9</c:v>
                </c:pt>
                <c:pt idx="153759">
                  <c:v>1.594953666E-10</c:v>
                </c:pt>
                <c:pt idx="153760">
                  <c:v>1.1646707970000001E-9</c:v>
                </c:pt>
                <c:pt idx="153761">
                  <c:v>1.063107684E-9</c:v>
                </c:pt>
                <c:pt idx="153762">
                  <c:v>1.8386405150000001E-9</c:v>
                </c:pt>
                <c:pt idx="153763">
                  <c:v>3.7686040280000002E-10</c:v>
                </c:pt>
                <c:pt idx="153764">
                  <c:v>5.1531169189999999E-10</c:v>
                </c:pt>
                <c:pt idx="153765">
                  <c:v>3.49013702E-10</c:v>
                </c:pt>
                <c:pt idx="153766">
                  <c:v>1.113408642E-8</c:v>
                </c:pt>
                <c:pt idx="153767">
                  <c:v>2.710348127E-9</c:v>
                </c:pt>
                <c:pt idx="153768">
                  <c:v>6.4936519339999995E-10</c:v>
                </c:pt>
                <c:pt idx="153769">
                  <c:v>9.7018563870000001E-11</c:v>
                </c:pt>
                <c:pt idx="153770">
                  <c:v>5.8083496359999996E-10</c:v>
                </c:pt>
                <c:pt idx="153771">
                  <c:v>1.1598976550000001E-9</c:v>
                </c:pt>
                <c:pt idx="153772">
                  <c:v>1.006828935E-10</c:v>
                </c:pt>
                <c:pt idx="153773">
                  <c:v>1.003217669E-9</c:v>
                </c:pt>
                <c:pt idx="153774">
                  <c:v>1.7723081560000001E-10</c:v>
                </c:pt>
                <c:pt idx="153775">
                  <c:v>6.7880936259999999E-10</c:v>
                </c:pt>
                <c:pt idx="153776">
                  <c:v>6.9303267410000005E-10</c:v>
                </c:pt>
                <c:pt idx="153777">
                  <c:v>2.4470341500000001E-9</c:v>
                </c:pt>
                <c:pt idx="153778">
                  <c:v>1.989544894E-9</c:v>
                </c:pt>
                <c:pt idx="153779">
                  <c:v>4.0742446650000002E-11</c:v>
                </c:pt>
                <c:pt idx="153780">
                  <c:v>2.9546059109999999E-9</c:v>
                </c:pt>
                <c:pt idx="153781">
                  <c:v>3.8769949379999997E-9</c:v>
                </c:pt>
                <c:pt idx="153782">
                  <c:v>1.2220999469999999E-9</c:v>
                </c:pt>
                <c:pt idx="153783">
                  <c:v>1.6369968699999999E-9</c:v>
                </c:pt>
                <c:pt idx="153784">
                  <c:v>8.9288224539999995E-9</c:v>
                </c:pt>
                <c:pt idx="153785">
                  <c:v>1.463935205E-8</c:v>
                </c:pt>
                <c:pt idx="153786">
                  <c:v>2.6961448439999998E-7</c:v>
                </c:pt>
                <c:pt idx="153787">
                  <c:v>1.7175966360000001E-8</c:v>
                </c:pt>
                <c:pt idx="153788">
                  <c:v>1.936755672E-10</c:v>
                </c:pt>
                <c:pt idx="153789">
                  <c:v>2.4992610490000001E-9</c:v>
                </c:pt>
                <c:pt idx="153790">
                  <c:v>2.6371017709999999E-9</c:v>
                </c:pt>
                <c:pt idx="153791">
                  <c:v>4.2119538920000002E-10</c:v>
                </c:pt>
                <c:pt idx="153792">
                  <c:v>3.869577685E-10</c:v>
                </c:pt>
                <c:pt idx="153793">
                  <c:v>6.8676811349999996E-10</c:v>
                </c:pt>
                <c:pt idx="153794">
                  <c:v>9.7522837999999997E-10</c:v>
                </c:pt>
                <c:pt idx="153795">
                  <c:v>1.7721481679999999E-10</c:v>
                </c:pt>
                <c:pt idx="153796">
                  <c:v>1.840516186E-10</c:v>
                </c:pt>
                <c:pt idx="153797">
                  <c:v>1.0526839890000001E-10</c:v>
                </c:pt>
                <c:pt idx="153798">
                  <c:v>3.5550165390000001E-10</c:v>
                </c:pt>
                <c:pt idx="153799">
                  <c:v>7.8285186089999999E-11</c:v>
                </c:pt>
                <c:pt idx="153800">
                  <c:v>1.425124386E-11</c:v>
                </c:pt>
                <c:pt idx="153801">
                  <c:v>3.6397298220000002E-11</c:v>
                </c:pt>
                <c:pt idx="153802">
                  <c:v>4.9729252449999995E-10</c:v>
                </c:pt>
                <c:pt idx="153803">
                  <c:v>2.55741391E-11</c:v>
                </c:pt>
                <c:pt idx="153804">
                  <c:v>2.176111659E-11</c:v>
                </c:pt>
                <c:pt idx="153805">
                  <c:v>3.2122247229999999E-10</c:v>
                </c:pt>
                <c:pt idx="153806">
                  <c:v>9.4490702519999995E-9</c:v>
                </c:pt>
                <c:pt idx="153807">
                  <c:v>3.1795504590000002E-10</c:v>
                </c:pt>
                <c:pt idx="153808">
                  <c:v>6.6710643010000004E-11</c:v>
                </c:pt>
                <c:pt idx="153809">
                  <c:v>8.7790379180000001E-11</c:v>
                </c:pt>
                <c:pt idx="153810">
                  <c:v>3.2607212599999999E-10</c:v>
                </c:pt>
                <c:pt idx="153811">
                  <c:v>1.3028194E-10</c:v>
                </c:pt>
                <c:pt idx="153812">
                  <c:v>2.4703418880000001E-10</c:v>
                </c:pt>
                <c:pt idx="153813">
                  <c:v>4.8005435319999995E-10</c:v>
                </c:pt>
                <c:pt idx="153814">
                  <c:v>4.297104751E-9</c:v>
                </c:pt>
                <c:pt idx="153815">
                  <c:v>6.9193770240000001E-10</c:v>
                </c:pt>
                <c:pt idx="153816">
                  <c:v>1.1032383959999999E-9</c:v>
                </c:pt>
                <c:pt idx="153817">
                  <c:v>5.7018397809999998E-10</c:v>
                </c:pt>
                <c:pt idx="153818">
                  <c:v>3.7936342680000002E-8</c:v>
                </c:pt>
                <c:pt idx="153819">
                  <c:v>4.573359606E-10</c:v>
                </c:pt>
                <c:pt idx="153820">
                  <c:v>1.194474024E-9</c:v>
                </c:pt>
                <c:pt idx="153821">
                  <c:v>1.363351858E-9</c:v>
                </c:pt>
                <c:pt idx="153822">
                  <c:v>1.3071974629999999E-8</c:v>
                </c:pt>
                <c:pt idx="153823">
                  <c:v>7.9829635910000003E-10</c:v>
                </c:pt>
                <c:pt idx="153824">
                  <c:v>2.0079728319999999E-9</c:v>
                </c:pt>
                <c:pt idx="153825">
                  <c:v>1.2477281780000001E-9</c:v>
                </c:pt>
                <c:pt idx="153826">
                  <c:v>3.2636813610000001E-7</c:v>
                </c:pt>
                <c:pt idx="153827">
                  <c:v>2.9036693329999999E-9</c:v>
                </c:pt>
                <c:pt idx="153828">
                  <c:v>8.3271807740000003E-10</c:v>
                </c:pt>
                <c:pt idx="153829">
                  <c:v>4.4668292229999998E-9</c:v>
                </c:pt>
                <c:pt idx="153830">
                  <c:v>8.2343662630000002E-8</c:v>
                </c:pt>
                <c:pt idx="153831">
                  <c:v>1.010719644E-9</c:v>
                </c:pt>
                <c:pt idx="153832">
                  <c:v>1.1247281910000001E-9</c:v>
                </c:pt>
                <c:pt idx="153833">
                  <c:v>1.322280656E-9</c:v>
                </c:pt>
                <c:pt idx="153834">
                  <c:v>1.930734467E-8</c:v>
                </c:pt>
                <c:pt idx="153835">
                  <c:v>6.2900982189999996E-10</c:v>
                </c:pt>
                <c:pt idx="153836">
                  <c:v>6.3772837640000001E-10</c:v>
                </c:pt>
                <c:pt idx="153837">
                  <c:v>1.9792080999999999E-10</c:v>
                </c:pt>
                <c:pt idx="153838">
                  <c:v>5.3110070959999997E-8</c:v>
                </c:pt>
                <c:pt idx="153839">
                  <c:v>2.8219231929999999E-10</c:v>
                </c:pt>
                <c:pt idx="153840">
                  <c:v>1.5631993480000001E-10</c:v>
                </c:pt>
                <c:pt idx="153841">
                  <c:v>1.044578145E-10</c:v>
                </c:pt>
                <c:pt idx="153842">
                  <c:v>5.9185506839999997E-10</c:v>
                </c:pt>
                <c:pt idx="153843">
                  <c:v>3.0099453439999998E-11</c:v>
                </c:pt>
                <c:pt idx="153844">
                  <c:v>1.0277600940000001E-11</c:v>
                </c:pt>
                <c:pt idx="153845">
                  <c:v>1.619379184E-12</c:v>
                </c:pt>
                <c:pt idx="153846">
                  <c:v>8.6531893299999995E-14</c:v>
                </c:pt>
                <c:pt idx="153847">
                  <c:v>2.3305392550000001E-12</c:v>
                </c:pt>
                <c:pt idx="153848">
                  <c:v>6.4229750610000002E-12</c:v>
                </c:pt>
                <c:pt idx="153849">
                  <c:v>8.5804973480000006E-12</c:v>
                </c:pt>
                <c:pt idx="153850">
                  <c:v>5.4116772740000003E-10</c:v>
                </c:pt>
                <c:pt idx="153851">
                  <c:v>5.4507131210000002E-12</c:v>
                </c:pt>
                <c:pt idx="153852">
                  <c:v>4.4945520360000001E-12</c:v>
                </c:pt>
                <c:pt idx="153853">
                  <c:v>3.147572434E-12</c:v>
                </c:pt>
                <c:pt idx="153854">
                  <c:v>1.147585499E-12</c:v>
                </c:pt>
                <c:pt idx="153855">
                  <c:v>5.2633551260000003E-12</c:v>
                </c:pt>
                <c:pt idx="153856">
                  <c:v>1.1970874649999999E-11</c:v>
                </c:pt>
                <c:pt idx="153857">
                  <c:v>7.9974366810000003E-11</c:v>
                </c:pt>
                <c:pt idx="153858">
                  <c:v>2.219893155E-8</c:v>
                </c:pt>
                <c:pt idx="153859">
                  <c:v>4.1010477410000002E-10</c:v>
                </c:pt>
                <c:pt idx="153860">
                  <c:v>3.380944262E-10</c:v>
                </c:pt>
                <c:pt idx="153861">
                  <c:v>9.504647269E-11</c:v>
                </c:pt>
                <c:pt idx="153862">
                  <c:v>1.7197172930000001E-9</c:v>
                </c:pt>
                <c:pt idx="153863">
                  <c:v>7.1151140420000004E-10</c:v>
                </c:pt>
                <c:pt idx="153864">
                  <c:v>5.7542611470000001E-10</c:v>
                </c:pt>
                <c:pt idx="153865">
                  <c:v>3.7210045309999999E-10</c:v>
                </c:pt>
                <c:pt idx="153866">
                  <c:v>2.8125745290000002E-8</c:v>
                </c:pt>
                <c:pt idx="153867">
                  <c:v>2.7473242890000001E-9</c:v>
                </c:pt>
                <c:pt idx="153868">
                  <c:v>2.705333699E-9</c:v>
                </c:pt>
                <c:pt idx="153869">
                  <c:v>4.9542359199999999E-10</c:v>
                </c:pt>
                <c:pt idx="153870">
                  <c:v>9.0773773769999999E-8</c:v>
                </c:pt>
                <c:pt idx="153871">
                  <c:v>5.6609083739999998E-10</c:v>
                </c:pt>
                <c:pt idx="153872">
                  <c:v>4.6260522580000002E-10</c:v>
                </c:pt>
                <c:pt idx="153873">
                  <c:v>8.7915714899999997E-10</c:v>
                </c:pt>
                <c:pt idx="153874">
                  <c:v>9.6673198520000003E-9</c:v>
                </c:pt>
                <c:pt idx="153875">
                  <c:v>6.8203040040000003E-10</c:v>
                </c:pt>
                <c:pt idx="153876">
                  <c:v>2.0042153930000001E-10</c:v>
                </c:pt>
                <c:pt idx="153877">
                  <c:v>7.6839735479999999E-9</c:v>
                </c:pt>
                <c:pt idx="153878">
                  <c:v>4.1413942809999999E-7</c:v>
                </c:pt>
                <c:pt idx="153879">
                  <c:v>1.02175663E-8</c:v>
                </c:pt>
                <c:pt idx="153880">
                  <c:v>6.2465738629999997E-9</c:v>
                </c:pt>
                <c:pt idx="153881">
                  <c:v>9.1420924649999995E-10</c:v>
                </c:pt>
                <c:pt idx="153882">
                  <c:v>1.373452374E-8</c:v>
                </c:pt>
                <c:pt idx="153883">
                  <c:v>9.3873500800000002E-10</c:v>
                </c:pt>
                <c:pt idx="153884">
                  <c:v>9.7414390040000005E-10</c:v>
                </c:pt>
                <c:pt idx="153885">
                  <c:v>5.4981597270000003E-11</c:v>
                </c:pt>
                <c:pt idx="153886">
                  <c:v>2.276717048E-9</c:v>
                </c:pt>
                <c:pt idx="153887">
                  <c:v>5.6282268459999995E-10</c:v>
                </c:pt>
                <c:pt idx="153888">
                  <c:v>6.2995643360000002E-10</c:v>
                </c:pt>
                <c:pt idx="153889">
                  <c:v>1.27754634E-10</c:v>
                </c:pt>
                <c:pt idx="153890">
                  <c:v>2.455086097E-9</c:v>
                </c:pt>
                <c:pt idx="153891">
                  <c:v>1.5092952839999999E-10</c:v>
                </c:pt>
                <c:pt idx="153892">
                  <c:v>1.1883657360000001E-10</c:v>
                </c:pt>
                <c:pt idx="153893">
                  <c:v>1.004905586E-10</c:v>
                </c:pt>
                <c:pt idx="153894">
                  <c:v>8.2398369999999997E-11</c:v>
                </c:pt>
                <c:pt idx="153895">
                  <c:v>1.154475585E-10</c:v>
                </c:pt>
                <c:pt idx="153896">
                  <c:v>1.159771175E-10</c:v>
                </c:pt>
                <c:pt idx="153897">
                  <c:v>1.163973195E-10</c:v>
                </c:pt>
                <c:pt idx="153898">
                  <c:v>1.231707953E-10</c:v>
                </c:pt>
                <c:pt idx="153899">
                  <c:v>1.7858061209999999E-10</c:v>
                </c:pt>
                <c:pt idx="153900">
                  <c:v>2.7480792749999998E-10</c:v>
                </c:pt>
                <c:pt idx="153901">
                  <c:v>7.2441406759999997E-11</c:v>
                </c:pt>
                <c:pt idx="153902">
                  <c:v>1.5714291770000001E-9</c:v>
                </c:pt>
                <c:pt idx="153903">
                  <c:v>3.0895090219999999E-10</c:v>
                </c:pt>
                <c:pt idx="153904">
                  <c:v>4.4599220689999998E-10</c:v>
                </c:pt>
                <c:pt idx="153905">
                  <c:v>1.152336492E-10</c:v>
                </c:pt>
                <c:pt idx="153906">
                  <c:v>1.624481687E-9</c:v>
                </c:pt>
                <c:pt idx="153907">
                  <c:v>8.3479947080000005E-10</c:v>
                </c:pt>
                <c:pt idx="153908">
                  <c:v>7.753892851E-10</c:v>
                </c:pt>
                <c:pt idx="153909">
                  <c:v>6.8737962210000005E-10</c:v>
                </c:pt>
                <c:pt idx="153910">
                  <c:v>2.657188215E-9</c:v>
                </c:pt>
                <c:pt idx="153911">
                  <c:v>1.5033226149999999E-9</c:v>
                </c:pt>
                <c:pt idx="153912">
                  <c:v>9.4627498299999997E-10</c:v>
                </c:pt>
                <c:pt idx="153913">
                  <c:v>4.1947250820000004E-9</c:v>
                </c:pt>
                <c:pt idx="153914">
                  <c:v>1.3645653190000001E-8</c:v>
                </c:pt>
                <c:pt idx="153915">
                  <c:v>3.4853477419999999E-9</c:v>
                </c:pt>
                <c:pt idx="153916">
                  <c:v>1.167146158E-9</c:v>
                </c:pt>
                <c:pt idx="153917">
                  <c:v>2.2870545690000001E-8</c:v>
                </c:pt>
                <c:pt idx="153918">
                  <c:v>3.03231651E-7</c:v>
                </c:pt>
                <c:pt idx="153919">
                  <c:v>4.4107684450000003E-8</c:v>
                </c:pt>
                <c:pt idx="153920">
                  <c:v>2.8483552930000001E-8</c:v>
                </c:pt>
                <c:pt idx="153921">
                  <c:v>3.2945755470000001E-8</c:v>
                </c:pt>
                <c:pt idx="153922">
                  <c:v>1.571389986E-7</c:v>
                </c:pt>
                <c:pt idx="153923">
                  <c:v>2.366771094E-10</c:v>
                </c:pt>
                <c:pt idx="153924">
                  <c:v>7.2082443270000001E-10</c:v>
                </c:pt>
                <c:pt idx="153925">
                  <c:v>1.8175824810000001E-9</c:v>
                </c:pt>
                <c:pt idx="153926">
                  <c:v>1.614123661E-8</c:v>
                </c:pt>
                <c:pt idx="153927">
                  <c:v>3.876785282E-10</c:v>
                </c:pt>
                <c:pt idx="153928">
                  <c:v>5.9749479040000005E-10</c:v>
                </c:pt>
                <c:pt idx="153929">
                  <c:v>4.459510759E-9</c:v>
                </c:pt>
                <c:pt idx="153930">
                  <c:v>1.5449991340000001E-8</c:v>
                </c:pt>
                <c:pt idx="153931">
                  <c:v>1.5034909060000001E-9</c:v>
                </c:pt>
                <c:pt idx="153932">
                  <c:v>7.3414388189999995E-11</c:v>
                </c:pt>
                <c:pt idx="153933">
                  <c:v>8.2548628270000001E-10</c:v>
                </c:pt>
                <c:pt idx="153934">
                  <c:v>4.127747852E-9</c:v>
                </c:pt>
                <c:pt idx="153935">
                  <c:v>1.716086134E-10</c:v>
                </c:pt>
                <c:pt idx="153936">
                  <c:v>6.2323464339999996E-11</c:v>
                </c:pt>
                <c:pt idx="153937">
                  <c:v>2.5410673479999998E-10</c:v>
                </c:pt>
                <c:pt idx="153938">
                  <c:v>4.0471102189999997E-9</c:v>
                </c:pt>
                <c:pt idx="153939">
                  <c:v>1.412198339E-11</c:v>
                </c:pt>
                <c:pt idx="153940">
                  <c:v>3.2380594950000002E-10</c:v>
                </c:pt>
                <c:pt idx="153941">
                  <c:v>6.0916318880000002E-10</c:v>
                </c:pt>
                <c:pt idx="153942">
                  <c:v>3.471081396E-10</c:v>
                </c:pt>
                <c:pt idx="153943">
                  <c:v>3.0623577570000001E-10</c:v>
                </c:pt>
                <c:pt idx="153944">
                  <c:v>3.2167184230000001E-10</c:v>
                </c:pt>
                <c:pt idx="153945">
                  <c:v>3.1743909339999999E-10</c:v>
                </c:pt>
                <c:pt idx="153946">
                  <c:v>3.9289970889999998E-10</c:v>
                </c:pt>
                <c:pt idx="153947">
                  <c:v>3.0460599149999999E-10</c:v>
                </c:pt>
                <c:pt idx="153948">
                  <c:v>2.1740062689999999E-10</c:v>
                </c:pt>
                <c:pt idx="153949">
                  <c:v>5.6332537490000002E-11</c:v>
                </c:pt>
                <c:pt idx="153950">
                  <c:v>1.5314963159999999E-9</c:v>
                </c:pt>
                <c:pt idx="153951">
                  <c:v>4.6009277289999999E-10</c:v>
                </c:pt>
                <c:pt idx="153952">
                  <c:v>1.504998557E-9</c:v>
                </c:pt>
                <c:pt idx="153953">
                  <c:v>3.7584009310000002E-10</c:v>
                </c:pt>
                <c:pt idx="153954">
                  <c:v>2.0157727900000002E-9</c:v>
                </c:pt>
                <c:pt idx="153955">
                  <c:v>1.1095767700000001E-9</c:v>
                </c:pt>
                <c:pt idx="153956">
                  <c:v>2.0354534040000001E-9</c:v>
                </c:pt>
                <c:pt idx="153957">
                  <c:v>7.1270470699999999E-10</c:v>
                </c:pt>
                <c:pt idx="153958">
                  <c:v>1.4641746429999999E-8</c:v>
                </c:pt>
                <c:pt idx="153959">
                  <c:v>1.5478637300000001E-8</c:v>
                </c:pt>
                <c:pt idx="153960">
                  <c:v>2.5268868090000001E-8</c:v>
                </c:pt>
                <c:pt idx="153961">
                  <c:v>5.9323386750000001E-8</c:v>
                </c:pt>
                <c:pt idx="153962">
                  <c:v>1.6220699089999999E-7</c:v>
                </c:pt>
                <c:pt idx="153963">
                  <c:v>1.474635184E-9</c:v>
                </c:pt>
                <c:pt idx="153964">
                  <c:v>3.0317087500000001E-9</c:v>
                </c:pt>
                <c:pt idx="153965">
                  <c:v>6.6101822500000003E-9</c:v>
                </c:pt>
                <c:pt idx="153966">
                  <c:v>6.8757993490000002E-9</c:v>
                </c:pt>
                <c:pt idx="153967">
                  <c:v>1.0699906069999999E-9</c:v>
                </c:pt>
                <c:pt idx="153968">
                  <c:v>4.5975277929999999E-9</c:v>
                </c:pt>
                <c:pt idx="153969">
                  <c:v>5.1329579090000002E-8</c:v>
                </c:pt>
                <c:pt idx="153970">
                  <c:v>9.2406958410000006E-8</c:v>
                </c:pt>
                <c:pt idx="153971">
                  <c:v>3.2579077179999999E-8</c:v>
                </c:pt>
                <c:pt idx="153972">
                  <c:v>1.7842941800000001E-8</c:v>
                </c:pt>
                <c:pt idx="153973">
                  <c:v>1.24876718E-8</c:v>
                </c:pt>
                <c:pt idx="153974">
                  <c:v>7.1902503190000001E-9</c:v>
                </c:pt>
                <c:pt idx="153975">
                  <c:v>4.4045876920000001E-9</c:v>
                </c:pt>
                <c:pt idx="153976">
                  <c:v>2.9970412020000001E-9</c:v>
                </c:pt>
                <c:pt idx="153977">
                  <c:v>1.2918126969999999E-9</c:v>
                </c:pt>
                <c:pt idx="153978">
                  <c:v>1.5178280220000001E-9</c:v>
                </c:pt>
                <c:pt idx="153979">
                  <c:v>5.6009693739999996E-9</c:v>
                </c:pt>
                <c:pt idx="153980">
                  <c:v>2.6675012089999998E-9</c:v>
                </c:pt>
                <c:pt idx="153981">
                  <c:v>6.6067922479999997E-9</c:v>
                </c:pt>
                <c:pt idx="153982">
                  <c:v>5.6276705950000001E-9</c:v>
                </c:pt>
                <c:pt idx="153983">
                  <c:v>5.2823057740000005E-10</c:v>
                </c:pt>
                <c:pt idx="153984">
                  <c:v>9.282993753E-10</c:v>
                </c:pt>
                <c:pt idx="153985">
                  <c:v>8.3402042749999997E-10</c:v>
                </c:pt>
                <c:pt idx="153986">
                  <c:v>4.037750089E-10</c:v>
                </c:pt>
                <c:pt idx="153987">
                  <c:v>4.0553923459999999E-10</c:v>
                </c:pt>
                <c:pt idx="153988">
                  <c:v>3.5805530199999999E-10</c:v>
                </c:pt>
                <c:pt idx="153989">
                  <c:v>3.9125304729999998E-10</c:v>
                </c:pt>
                <c:pt idx="153990">
                  <c:v>1.532419766E-11</c:v>
                </c:pt>
                <c:pt idx="153991">
                  <c:v>5.6767658709999996E-10</c:v>
                </c:pt>
                <c:pt idx="153992">
                  <c:v>9.118973401E-10</c:v>
                </c:pt>
                <c:pt idx="153993">
                  <c:v>3.3284241939999998E-10</c:v>
                </c:pt>
                <c:pt idx="153994">
                  <c:v>5.1187705790000001E-10</c:v>
                </c:pt>
                <c:pt idx="153995">
                  <c:v>4.1165911209999999E-10</c:v>
                </c:pt>
                <c:pt idx="153996">
                  <c:v>2.843105252E-10</c:v>
                </c:pt>
                <c:pt idx="153997">
                  <c:v>7.6693568900000003E-10</c:v>
                </c:pt>
                <c:pt idx="153998">
                  <c:v>5.8446131870000001E-10</c:v>
                </c:pt>
                <c:pt idx="153999">
                  <c:v>3.7040313499999999E-10</c:v>
                </c:pt>
                <c:pt idx="154000">
                  <c:v>1.4627838430000001E-10</c:v>
                </c:pt>
                <c:pt idx="154001">
                  <c:v>8.7893411869999994E-9</c:v>
                </c:pt>
                <c:pt idx="154002">
                  <c:v>8.7546602460000008E-9</c:v>
                </c:pt>
                <c:pt idx="154003">
                  <c:v>1.8700278890000002E-9</c:v>
                </c:pt>
                <c:pt idx="154004">
                  <c:v>1.338540341E-9</c:v>
                </c:pt>
                <c:pt idx="154005">
                  <c:v>4.7467349859999997E-9</c:v>
                </c:pt>
                <c:pt idx="154006">
                  <c:v>4.1347076210000004E-9</c:v>
                </c:pt>
                <c:pt idx="154007">
                  <c:v>9.2039929399999996E-10</c:v>
                </c:pt>
                <c:pt idx="154008">
                  <c:v>6.5130125090000001E-10</c:v>
                </c:pt>
                <c:pt idx="154009">
                  <c:v>2.105649618E-8</c:v>
                </c:pt>
                <c:pt idx="154010">
                  <c:v>4.6800312819999999E-8</c:v>
                </c:pt>
                <c:pt idx="154011">
                  <c:v>2.4927315920000002E-8</c:v>
                </c:pt>
                <c:pt idx="154012">
                  <c:v>3.7602862410000003E-8</c:v>
                </c:pt>
                <c:pt idx="154013">
                  <c:v>1.800161415E-7</c:v>
                </c:pt>
                <c:pt idx="154014">
                  <c:v>6.9428115549999998E-8</c:v>
                </c:pt>
                <c:pt idx="154015">
                  <c:v>1.149722866E-9</c:v>
                </c:pt>
                <c:pt idx="154016">
                  <c:v>1.9855836489999999E-9</c:v>
                </c:pt>
                <c:pt idx="154017">
                  <c:v>3.7781149710000001E-9</c:v>
                </c:pt>
                <c:pt idx="154018">
                  <c:v>6.6868610689999997E-9</c:v>
                </c:pt>
                <c:pt idx="154019">
                  <c:v>7.0633879810000004E-10</c:v>
                </c:pt>
                <c:pt idx="154020">
                  <c:v>3.0016453879999999E-9</c:v>
                </c:pt>
                <c:pt idx="154021">
                  <c:v>5.5883974050000002E-9</c:v>
                </c:pt>
                <c:pt idx="154022">
                  <c:v>7.7867846669999997E-9</c:v>
                </c:pt>
                <c:pt idx="154023">
                  <c:v>4.0448903970000001E-11</c:v>
                </c:pt>
                <c:pt idx="154024">
                  <c:v>1.259261456E-9</c:v>
                </c:pt>
                <c:pt idx="154025">
                  <c:v>3.1276538340000001E-9</c:v>
                </c:pt>
                <c:pt idx="154026">
                  <c:v>2.6650442770000001E-11</c:v>
                </c:pt>
                <c:pt idx="154027">
                  <c:v>8.0222270830000004E-10</c:v>
                </c:pt>
                <c:pt idx="154028">
                  <c:v>8.5346418620000001E-10</c:v>
                </c:pt>
                <c:pt idx="154029">
                  <c:v>1.0346058139999999E-9</c:v>
                </c:pt>
                <c:pt idx="154030">
                  <c:v>1.131151222E-10</c:v>
                </c:pt>
                <c:pt idx="154031">
                  <c:v>5.1045654530000003E-10</c:v>
                </c:pt>
                <c:pt idx="154032">
                  <c:v>2.5067946460000001E-10</c:v>
                </c:pt>
                <c:pt idx="154033">
                  <c:v>2.7560773270000001E-9</c:v>
                </c:pt>
                <c:pt idx="154034">
                  <c:v>8.1383460979999996E-10</c:v>
                </c:pt>
                <c:pt idx="154035">
                  <c:v>6.5976442870000004E-10</c:v>
                </c:pt>
                <c:pt idx="154036">
                  <c:v>1.479873017E-10</c:v>
                </c:pt>
                <c:pt idx="154037">
                  <c:v>3.6685117349999997E-10</c:v>
                </c:pt>
                <c:pt idx="154038">
                  <c:v>4.8023745219999996E-10</c:v>
                </c:pt>
                <c:pt idx="154039">
                  <c:v>2.3541017879999998E-10</c:v>
                </c:pt>
                <c:pt idx="154040">
                  <c:v>6.5386420010000001E-11</c:v>
                </c:pt>
                <c:pt idx="154041">
                  <c:v>2.1749896179999999E-10</c:v>
                </c:pt>
                <c:pt idx="154042">
                  <c:v>3.4437215880000001E-10</c:v>
                </c:pt>
                <c:pt idx="154043">
                  <c:v>2.1256924620000001E-10</c:v>
                </c:pt>
                <c:pt idx="154044">
                  <c:v>2.866642894E-10</c:v>
                </c:pt>
                <c:pt idx="154045">
                  <c:v>3.5460780849999998E-10</c:v>
                </c:pt>
                <c:pt idx="154046">
                  <c:v>3.4109582349999999E-10</c:v>
                </c:pt>
                <c:pt idx="154047">
                  <c:v>8.3074568759999995E-10</c:v>
                </c:pt>
                <c:pt idx="154048">
                  <c:v>6.2003699139999997E-10</c:v>
                </c:pt>
                <c:pt idx="154049">
                  <c:v>5.8010329970000001E-10</c:v>
                </c:pt>
                <c:pt idx="154050">
                  <c:v>2.1362612119999999E-9</c:v>
                </c:pt>
                <c:pt idx="154051">
                  <c:v>4.4359386880000002E-9</c:v>
                </c:pt>
                <c:pt idx="154052">
                  <c:v>4.3218087429999998E-9</c:v>
                </c:pt>
                <c:pt idx="154053">
                  <c:v>1.163599952E-7</c:v>
                </c:pt>
                <c:pt idx="154054">
                  <c:v>1.9800992369999999E-8</c:v>
                </c:pt>
                <c:pt idx="154055">
                  <c:v>3.8914166189999999E-9</c:v>
                </c:pt>
                <c:pt idx="154056">
                  <c:v>6.635794746E-9</c:v>
                </c:pt>
                <c:pt idx="154057">
                  <c:v>4.0693534840000002E-9</c:v>
                </c:pt>
                <c:pt idx="154058">
                  <c:v>4.2961445310000003E-11</c:v>
                </c:pt>
                <c:pt idx="154059">
                  <c:v>2.18939923E-9</c:v>
                </c:pt>
                <c:pt idx="154060">
                  <c:v>3.3888652279999999E-9</c:v>
                </c:pt>
                <c:pt idx="154061">
                  <c:v>7.1786310950000001E-9</c:v>
                </c:pt>
                <c:pt idx="154062">
                  <c:v>2.6571008500000001E-9</c:v>
                </c:pt>
                <c:pt idx="154063">
                  <c:v>3.0069901169999999E-9</c:v>
                </c:pt>
                <c:pt idx="154064">
                  <c:v>1.1755432530000001E-9</c:v>
                </c:pt>
                <c:pt idx="154065">
                  <c:v>7.5043863759999994E-9</c:v>
                </c:pt>
                <c:pt idx="154066">
                  <c:v>8.3914683299999997E-11</c:v>
                </c:pt>
                <c:pt idx="154067">
                  <c:v>1.022140955E-9</c:v>
                </c:pt>
                <c:pt idx="154068">
                  <c:v>4.1467072270000001E-10</c:v>
                </c:pt>
                <c:pt idx="154069">
                  <c:v>1.995758921E-9</c:v>
                </c:pt>
                <c:pt idx="154070">
                  <c:v>2.5086280529999999E-10</c:v>
                </c:pt>
                <c:pt idx="154071">
                  <c:v>4.0568377379999999E-10</c:v>
                </c:pt>
                <c:pt idx="154072">
                  <c:v>9.8822028260000003E-10</c:v>
                </c:pt>
                <c:pt idx="154073">
                  <c:v>2.068855091E-8</c:v>
                </c:pt>
                <c:pt idx="154074">
                  <c:v>1.1772773140000001E-9</c:v>
                </c:pt>
                <c:pt idx="154075">
                  <c:v>2.4619593009999999E-10</c:v>
                </c:pt>
                <c:pt idx="154076">
                  <c:v>1.2763011119999999E-10</c:v>
                </c:pt>
                <c:pt idx="154077">
                  <c:v>4.306744506E-10</c:v>
                </c:pt>
                <c:pt idx="154078">
                  <c:v>2.1911720019999999E-10</c:v>
                </c:pt>
                <c:pt idx="154079">
                  <c:v>3.8604633399999999E-10</c:v>
                </c:pt>
                <c:pt idx="154080">
                  <c:v>6.664495498E-10</c:v>
                </c:pt>
                <c:pt idx="154081">
                  <c:v>2.22833091E-9</c:v>
                </c:pt>
                <c:pt idx="154082">
                  <c:v>9.3381435959999995E-10</c:v>
                </c:pt>
                <c:pt idx="154083">
                  <c:v>1.07676968E-9</c:v>
                </c:pt>
                <c:pt idx="154084">
                  <c:v>3.1551721519999998E-10</c:v>
                </c:pt>
                <c:pt idx="154085">
                  <c:v>7.1564459600000002E-9</c:v>
                </c:pt>
                <c:pt idx="154086">
                  <c:v>4.1509014899999997E-11</c:v>
                </c:pt>
                <c:pt idx="154087">
                  <c:v>5.0009061960000001E-10</c:v>
                </c:pt>
                <c:pt idx="154088">
                  <c:v>2.5876255360000002E-10</c:v>
                </c:pt>
                <c:pt idx="154089">
                  <c:v>7.6590747330000003E-10</c:v>
                </c:pt>
                <c:pt idx="154090">
                  <c:v>9.6128010019999996E-11</c:v>
                </c:pt>
                <c:pt idx="154091">
                  <c:v>1.9739417129999999E-10</c:v>
                </c:pt>
                <c:pt idx="154092">
                  <c:v>2.334233351E-11</c:v>
                </c:pt>
                <c:pt idx="154093">
                  <c:v>5.0539978190000004E-10</c:v>
                </c:pt>
                <c:pt idx="154094">
                  <c:v>1.5982288030000001E-10</c:v>
                </c:pt>
                <c:pt idx="154095">
                  <c:v>2.683679407E-11</c:v>
                </c:pt>
                <c:pt idx="154096">
                  <c:v>3.7804769990000001E-10</c:v>
                </c:pt>
                <c:pt idx="154097">
                  <c:v>4.9873054190000004E-9</c:v>
                </c:pt>
                <c:pt idx="154098">
                  <c:v>2.4419540929999998E-10</c:v>
                </c:pt>
                <c:pt idx="154099">
                  <c:v>4.8167300699999999E-10</c:v>
                </c:pt>
                <c:pt idx="154100">
                  <c:v>9.7540288709999991E-10</c:v>
                </c:pt>
                <c:pt idx="154101">
                  <c:v>7.1839326080000004E-9</c:v>
                </c:pt>
                <c:pt idx="154102">
                  <c:v>1.2170775580000001E-9</c:v>
                </c:pt>
                <c:pt idx="154103">
                  <c:v>2.1715473070000002E-9</c:v>
                </c:pt>
                <c:pt idx="154104">
                  <c:v>1.485097842E-9</c:v>
                </c:pt>
                <c:pt idx="154105">
                  <c:v>7.3539533519999994E-8</c:v>
                </c:pt>
                <c:pt idx="154106">
                  <c:v>1.237582169E-9</c:v>
                </c:pt>
                <c:pt idx="154107">
                  <c:v>8.5527877450000002E-10</c:v>
                </c:pt>
                <c:pt idx="154108">
                  <c:v>1.64837335E-9</c:v>
                </c:pt>
                <c:pt idx="154109">
                  <c:v>3.2921336229999999E-9</c:v>
                </c:pt>
                <c:pt idx="154110">
                  <c:v>5.1603510100000004E-10</c:v>
                </c:pt>
                <c:pt idx="154111">
                  <c:v>9.895051896999999E-10</c:v>
                </c:pt>
                <c:pt idx="154112">
                  <c:v>7.1388974970000002E-10</c:v>
                </c:pt>
                <c:pt idx="154113">
                  <c:v>2.7393863560000001E-8</c:v>
                </c:pt>
                <c:pt idx="154114">
                  <c:v>4.4263825899999999E-10</c:v>
                </c:pt>
                <c:pt idx="154115">
                  <c:v>3.5211157790000002E-10</c:v>
                </c:pt>
                <c:pt idx="154116">
                  <c:v>9.8261336850000009E-10</c:v>
                </c:pt>
                <c:pt idx="154117">
                  <c:v>6.7939253609999997E-9</c:v>
                </c:pt>
                <c:pt idx="154118">
                  <c:v>1.8425035730000001E-10</c:v>
                </c:pt>
                <c:pt idx="154119">
                  <c:v>8.8235746289999994E-11</c:v>
                </c:pt>
                <c:pt idx="154120">
                  <c:v>3.3931199550000002E-11</c:v>
                </c:pt>
                <c:pt idx="154121">
                  <c:v>3.8146305609999998E-11</c:v>
                </c:pt>
                <c:pt idx="154122">
                  <c:v>1.1829001320000001E-11</c:v>
                </c:pt>
                <c:pt idx="154123">
                  <c:v>6.9818576999999997E-11</c:v>
                </c:pt>
                <c:pt idx="154124">
                  <c:v>9.9169132039999994E-11</c:v>
                </c:pt>
                <c:pt idx="154125">
                  <c:v>2.589490045E-8</c:v>
                </c:pt>
                <c:pt idx="154126">
                  <c:v>2.794508459E-10</c:v>
                </c:pt>
                <c:pt idx="154127">
                  <c:v>1.6164830160000001E-10</c:v>
                </c:pt>
                <c:pt idx="154128">
                  <c:v>4.8147680530000001E-10</c:v>
                </c:pt>
                <c:pt idx="154129">
                  <c:v>9.7683765780000007E-10</c:v>
                </c:pt>
                <c:pt idx="154130">
                  <c:v>3.1242373849999999E-10</c:v>
                </c:pt>
                <c:pt idx="154131">
                  <c:v>3.593137993E-10</c:v>
                </c:pt>
                <c:pt idx="154132">
                  <c:v>4.0251375760000001E-10</c:v>
                </c:pt>
                <c:pt idx="154133">
                  <c:v>6.2280397520000001E-9</c:v>
                </c:pt>
                <c:pt idx="154134">
                  <c:v>3.326789533E-10</c:v>
                </c:pt>
                <c:pt idx="154135">
                  <c:v>2.8948000699999998E-10</c:v>
                </c:pt>
                <c:pt idx="154136">
                  <c:v>4.1640885299999999E-10</c:v>
                </c:pt>
                <c:pt idx="154137">
                  <c:v>9.2027679020000005E-9</c:v>
                </c:pt>
                <c:pt idx="154138">
                  <c:v>1.4738705500000001E-10</c:v>
                </c:pt>
                <c:pt idx="154139">
                  <c:v>9.7616864140000002E-11</c:v>
                </c:pt>
                <c:pt idx="154140">
                  <c:v>5.1474711820000003E-11</c:v>
                </c:pt>
                <c:pt idx="154141">
                  <c:v>1.032660347E-10</c:v>
                </c:pt>
                <c:pt idx="154142">
                  <c:v>6.7707184309999998E-12</c:v>
                </c:pt>
                <c:pt idx="154143">
                  <c:v>2.5760924909999999E-15</c:v>
                </c:pt>
                <c:pt idx="154144">
                  <c:v>4.2407429040000003E-12</c:v>
                </c:pt>
                <c:pt idx="154145">
                  <c:v>6.846982565E-9</c:v>
                </c:pt>
                <c:pt idx="154146">
                  <c:v>1.1983973530000001E-10</c:v>
                </c:pt>
                <c:pt idx="154147">
                  <c:v>1.5175721980000001E-10</c:v>
                </c:pt>
                <c:pt idx="154148">
                  <c:v>1.242805836E-10</c:v>
                </c:pt>
                <c:pt idx="154149">
                  <c:v>2.716095719E-9</c:v>
                </c:pt>
                <c:pt idx="154150">
                  <c:v>2.8265352559999999E-10</c:v>
                </c:pt>
                <c:pt idx="154151">
                  <c:v>2.9478192239999999E-10</c:v>
                </c:pt>
                <c:pt idx="154152">
                  <c:v>2.224708031E-10</c:v>
                </c:pt>
                <c:pt idx="154153">
                  <c:v>1.483671198E-9</c:v>
                </c:pt>
                <c:pt idx="154154">
                  <c:v>4.8564612699999997E-10</c:v>
                </c:pt>
                <c:pt idx="154155">
                  <c:v>3.8460244450000001E-10</c:v>
                </c:pt>
                <c:pt idx="154156">
                  <c:v>1.625330686E-10</c:v>
                </c:pt>
                <c:pt idx="154157">
                  <c:v>5.5884624909999998E-9</c:v>
                </c:pt>
                <c:pt idx="154158">
                  <c:v>1.964280114E-10</c:v>
                </c:pt>
                <c:pt idx="154159">
                  <c:v>1.5119792120000001E-10</c:v>
                </c:pt>
                <c:pt idx="154160">
                  <c:v>1.813644826E-10</c:v>
                </c:pt>
                <c:pt idx="154161">
                  <c:v>9.933882950999999E-10</c:v>
                </c:pt>
                <c:pt idx="154162">
                  <c:v>7.1166486910000002E-11</c:v>
                </c:pt>
                <c:pt idx="154163">
                  <c:v>3.7378973879999997E-11</c:v>
                </c:pt>
                <c:pt idx="154164">
                  <c:v>6.5675450220000003E-11</c:v>
                </c:pt>
                <c:pt idx="154165">
                  <c:v>3.0905003800000002E-10</c:v>
                </c:pt>
                <c:pt idx="154166">
                  <c:v>6.2047461549999998E-11</c:v>
                </c:pt>
                <c:pt idx="154167">
                  <c:v>2.0694895099999999E-10</c:v>
                </c:pt>
                <c:pt idx="154168">
                  <c:v>7.9226129409999995E-11</c:v>
                </c:pt>
                <c:pt idx="154169">
                  <c:v>6.5214182050000002E-9</c:v>
                </c:pt>
                <c:pt idx="154170">
                  <c:v>2.4316729390000002E-10</c:v>
                </c:pt>
                <c:pt idx="154171">
                  <c:v>4.0719723339999999E-10</c:v>
                </c:pt>
                <c:pt idx="154172">
                  <c:v>1.4915796239999999E-10</c:v>
                </c:pt>
                <c:pt idx="154173">
                  <c:v>4.384110626E-9</c:v>
                </c:pt>
                <c:pt idx="154174">
                  <c:v>6.4802880109999999E-10</c:v>
                </c:pt>
                <c:pt idx="154175">
                  <c:v>6.5007722159999997E-10</c:v>
                </c:pt>
                <c:pt idx="154176">
                  <c:v>5.294592363E-10</c:v>
                </c:pt>
                <c:pt idx="154177">
                  <c:v>3.1490770249999999E-9</c:v>
                </c:pt>
                <c:pt idx="154178">
                  <c:v>1.0395819960000001E-9</c:v>
                </c:pt>
                <c:pt idx="154179">
                  <c:v>7.0633835780000004E-10</c:v>
                </c:pt>
                <c:pt idx="154180">
                  <c:v>1.1627891420000001E-9</c:v>
                </c:pt>
                <c:pt idx="154181">
                  <c:v>6.6323015220000004E-9</c:v>
                </c:pt>
                <c:pt idx="154182">
                  <c:v>1.2326911759999999E-9</c:v>
                </c:pt>
                <c:pt idx="154183">
                  <c:v>5.3506029660000003E-10</c:v>
                </c:pt>
                <c:pt idx="154184">
                  <c:v>2.6019285820000001E-9</c:v>
                </c:pt>
                <c:pt idx="154185">
                  <c:v>5.9629242319999997E-8</c:v>
                </c:pt>
                <c:pt idx="154186">
                  <c:v>4.0126525230000003E-9</c:v>
                </c:pt>
                <c:pt idx="154187">
                  <c:v>1.4898154719999999E-9</c:v>
                </c:pt>
                <c:pt idx="154188">
                  <c:v>2.9534370140000001E-10</c:v>
                </c:pt>
                <c:pt idx="154189">
                  <c:v>7.2909118760000003E-9</c:v>
                </c:pt>
                <c:pt idx="154190">
                  <c:v>1.117505707E-10</c:v>
                </c:pt>
                <c:pt idx="154191">
                  <c:v>1.0885863539999999E-10</c:v>
                </c:pt>
                <c:pt idx="154192">
                  <c:v>1.0235865610000001E-10</c:v>
                </c:pt>
                <c:pt idx="154193">
                  <c:v>2.0167440209999999E-10</c:v>
                </c:pt>
                <c:pt idx="154194">
                  <c:v>8.9144450580000006E-11</c:v>
                </c:pt>
                <c:pt idx="154195">
                  <c:v>8.7208437180000005E-11</c:v>
                </c:pt>
                <c:pt idx="154196">
                  <c:v>1.351013167E-10</c:v>
                </c:pt>
                <c:pt idx="154197">
                  <c:v>1.3214402850000001E-9</c:v>
                </c:pt>
                <c:pt idx="154198">
                  <c:v>4.529554587E-10</c:v>
                </c:pt>
                <c:pt idx="154199">
                  <c:v>4.7723661420000004E-10</c:v>
                </c:pt>
                <c:pt idx="154200">
                  <c:v>1.44788695E-10</c:v>
                </c:pt>
                <c:pt idx="154201">
                  <c:v>1.0206852390000001E-9</c:v>
                </c:pt>
                <c:pt idx="154202">
                  <c:v>6.4523990709999995E-10</c:v>
                </c:pt>
                <c:pt idx="154203">
                  <c:v>4.5562757739999999E-10</c:v>
                </c:pt>
                <c:pt idx="154204">
                  <c:v>6.6938146610000001E-10</c:v>
                </c:pt>
                <c:pt idx="154205">
                  <c:v>6.4534463089999996E-9</c:v>
                </c:pt>
                <c:pt idx="154206">
                  <c:v>1.6842314080000001E-9</c:v>
                </c:pt>
                <c:pt idx="154207">
                  <c:v>1.0666449559999999E-9</c:v>
                </c:pt>
                <c:pt idx="154208">
                  <c:v>8.0257593210000002E-11</c:v>
                </c:pt>
                <c:pt idx="154209">
                  <c:v>9.8006318170000001E-10</c:v>
                </c:pt>
                <c:pt idx="154210">
                  <c:v>1.6460166030000001E-10</c:v>
                </c:pt>
                <c:pt idx="154211">
                  <c:v>1.1396272370000001E-10</c:v>
                </c:pt>
                <c:pt idx="154212">
                  <c:v>1.2373201699999999E-10</c:v>
                </c:pt>
                <c:pt idx="154213">
                  <c:v>1.513113304E-9</c:v>
                </c:pt>
                <c:pt idx="154214">
                  <c:v>9.9394854440000002E-11</c:v>
                </c:pt>
                <c:pt idx="154215">
                  <c:v>6.6607437760000005E-11</c:v>
                </c:pt>
                <c:pt idx="154216">
                  <c:v>1.484416343E-9</c:v>
                </c:pt>
                <c:pt idx="154217">
                  <c:v>2.4377084820000001E-8</c:v>
                </c:pt>
                <c:pt idx="154218">
                  <c:v>2.6129001010000001E-9</c:v>
                </c:pt>
                <c:pt idx="154219">
                  <c:v>2.3582982850000001E-9</c:v>
                </c:pt>
                <c:pt idx="154220">
                  <c:v>6.9552071870000005E-10</c:v>
                </c:pt>
                <c:pt idx="154221">
                  <c:v>6.6035654889999996E-9</c:v>
                </c:pt>
                <c:pt idx="154222">
                  <c:v>1.565562771E-9</c:v>
                </c:pt>
                <c:pt idx="154223">
                  <c:v>1.686835298E-9</c:v>
                </c:pt>
                <c:pt idx="154224">
                  <c:v>5.396818401E-10</c:v>
                </c:pt>
                <c:pt idx="154225">
                  <c:v>2.612692572E-8</c:v>
                </c:pt>
                <c:pt idx="154226">
                  <c:v>1.0996483029999999E-8</c:v>
                </c:pt>
                <c:pt idx="154227">
                  <c:v>1.4621904099999999E-8</c:v>
                </c:pt>
                <c:pt idx="154228">
                  <c:v>2.26897147E-8</c:v>
                </c:pt>
                <c:pt idx="154229">
                  <c:v>1.2607816929999999E-7</c:v>
                </c:pt>
                <c:pt idx="154230">
                  <c:v>7.5701939919999998E-10</c:v>
                </c:pt>
                <c:pt idx="154231">
                  <c:v>7.6861235820000005E-10</c:v>
                </c:pt>
                <c:pt idx="154232">
                  <c:v>1.4088819160000001E-9</c:v>
                </c:pt>
                <c:pt idx="154233">
                  <c:v>3.244723155E-9</c:v>
                </c:pt>
                <c:pt idx="154234">
                  <c:v>2.3340897910000002E-10</c:v>
                </c:pt>
                <c:pt idx="154235">
                  <c:v>6.2060369350000001E-10</c:v>
                </c:pt>
                <c:pt idx="154236">
                  <c:v>4.6693816330000003E-9</c:v>
                </c:pt>
                <c:pt idx="154237">
                  <c:v>9.8649980589999992E-9</c:v>
                </c:pt>
                <c:pt idx="154238">
                  <c:v>2.5545242979999998E-9</c:v>
                </c:pt>
                <c:pt idx="154239">
                  <c:v>1.323079492E-9</c:v>
                </c:pt>
                <c:pt idx="154240">
                  <c:v>4.4217483480000002E-11</c:v>
                </c:pt>
                <c:pt idx="154241">
                  <c:v>3.1936465659999998E-10</c:v>
                </c:pt>
                <c:pt idx="154242">
                  <c:v>2.8921610209999998E-10</c:v>
                </c:pt>
                <c:pt idx="154243">
                  <c:v>2.179003267E-10</c:v>
                </c:pt>
                <c:pt idx="154244">
                  <c:v>3.6208383220000001E-10</c:v>
                </c:pt>
                <c:pt idx="154245">
                  <c:v>8.1443041539999997E-10</c:v>
                </c:pt>
                <c:pt idx="154246">
                  <c:v>2.0233784290000001E-11</c:v>
                </c:pt>
                <c:pt idx="154247">
                  <c:v>4.6254489890000002E-10</c:v>
                </c:pt>
                <c:pt idx="154248">
                  <c:v>2.5031541010000002E-9</c:v>
                </c:pt>
                <c:pt idx="154249">
                  <c:v>5.1734562489999999E-9</c:v>
                </c:pt>
                <c:pt idx="154250">
                  <c:v>5.589868762E-10</c:v>
                </c:pt>
                <c:pt idx="154251">
                  <c:v>9.7308019510000001E-11</c:v>
                </c:pt>
                <c:pt idx="154252">
                  <c:v>5.7631142730000002E-11</c:v>
                </c:pt>
                <c:pt idx="154253">
                  <c:v>4.6491693019999997E-10</c:v>
                </c:pt>
                <c:pt idx="154254">
                  <c:v>2.9543234550000001E-10</c:v>
                </c:pt>
                <c:pt idx="154255">
                  <c:v>4.023352549E-10</c:v>
                </c:pt>
                <c:pt idx="154256">
                  <c:v>1.1070027960000001E-9</c:v>
                </c:pt>
                <c:pt idx="154257">
                  <c:v>5.1408690709999998E-9</c:v>
                </c:pt>
                <c:pt idx="154258">
                  <c:v>3.061757084E-9</c:v>
                </c:pt>
                <c:pt idx="154259">
                  <c:v>1.219576858E-9</c:v>
                </c:pt>
                <c:pt idx="154260">
                  <c:v>7.2301048799999999E-9</c:v>
                </c:pt>
                <c:pt idx="154261">
                  <c:v>7.9615580399999995E-9</c:v>
                </c:pt>
                <c:pt idx="154262">
                  <c:v>1.5583576960000001E-9</c:v>
                </c:pt>
                <c:pt idx="154263">
                  <c:v>7.3388534750000004E-10</c:v>
                </c:pt>
                <c:pt idx="154264">
                  <c:v>2.6738588869999999E-9</c:v>
                </c:pt>
                <c:pt idx="154265">
                  <c:v>3.1169876759999998E-9</c:v>
                </c:pt>
                <c:pt idx="154266">
                  <c:v>3.8792740309999997E-9</c:v>
                </c:pt>
                <c:pt idx="154267">
                  <c:v>2.149132783E-9</c:v>
                </c:pt>
                <c:pt idx="154268">
                  <c:v>2.0918086070000001E-8</c:v>
                </c:pt>
                <c:pt idx="154269">
                  <c:v>4.5657127309999997E-8</c:v>
                </c:pt>
                <c:pt idx="154270">
                  <c:v>4.6417978090000001E-9</c:v>
                </c:pt>
                <c:pt idx="154271">
                  <c:v>5.4295466310000004E-9</c:v>
                </c:pt>
                <c:pt idx="154272">
                  <c:v>1.0706603169999999E-8</c:v>
                </c:pt>
                <c:pt idx="154273">
                  <c:v>1.2173351159999999E-8</c:v>
                </c:pt>
                <c:pt idx="154274">
                  <c:v>3.1005602379999998E-9</c:v>
                </c:pt>
                <c:pt idx="154275">
                  <c:v>1.341350735E-9</c:v>
                </c:pt>
                <c:pt idx="154276">
                  <c:v>1.632103911E-8</c:v>
                </c:pt>
                <c:pt idx="154277">
                  <c:v>7.0465247469999999E-8</c:v>
                </c:pt>
                <c:pt idx="154278">
                  <c:v>2.0089321559999999E-8</c:v>
                </c:pt>
                <c:pt idx="154279">
                  <c:v>2.0585563819999999E-8</c:v>
                </c:pt>
                <c:pt idx="154280">
                  <c:v>7.279252008E-8</c:v>
                </c:pt>
                <c:pt idx="154281">
                  <c:v>4.6027579830000003E-8</c:v>
                </c:pt>
                <c:pt idx="154282">
                  <c:v>1.3141061910000001E-9</c:v>
                </c:pt>
                <c:pt idx="154283">
                  <c:v>1.1519303779999999E-10</c:v>
                </c:pt>
                <c:pt idx="154284">
                  <c:v>1.1437140369999999E-9</c:v>
                </c:pt>
                <c:pt idx="154285">
                  <c:v>2.7261369679999999E-9</c:v>
                </c:pt>
                <c:pt idx="154286">
                  <c:v>3.6846090839999998E-11</c:v>
                </c:pt>
                <c:pt idx="154287">
                  <c:v>3.3738391580000002E-10</c:v>
                </c:pt>
                <c:pt idx="154288">
                  <c:v>6.4566698949999996E-10</c:v>
                </c:pt>
                <c:pt idx="154289">
                  <c:v>1.0776619079999999E-9</c:v>
                </c:pt>
                <c:pt idx="154290">
                  <c:v>2.9967006520000001E-10</c:v>
                </c:pt>
                <c:pt idx="154291">
                  <c:v>3.5995997950000001E-10</c:v>
                </c:pt>
                <c:pt idx="154292">
                  <c:v>4.3540150560000001E-10</c:v>
                </c:pt>
                <c:pt idx="154293">
                  <c:v>5.1128133540000001E-10</c:v>
                </c:pt>
                <c:pt idx="154294">
                  <c:v>5.3152292120000004E-10</c:v>
                </c:pt>
                <c:pt idx="154295">
                  <c:v>3.9070757179999999E-10</c:v>
                </c:pt>
                <c:pt idx="154296">
                  <c:v>4.8612827120000002E-10</c:v>
                </c:pt>
                <c:pt idx="154297">
                  <c:v>9.2269308350000002E-10</c:v>
                </c:pt>
                <c:pt idx="154298">
                  <c:v>4.0187344459999998E-10</c:v>
                </c:pt>
                <c:pt idx="154299">
                  <c:v>4.1354791430000001E-10</c:v>
                </c:pt>
                <c:pt idx="154300">
                  <c:v>3.6924894330000001E-10</c:v>
                </c:pt>
                <c:pt idx="154301">
                  <c:v>2.4128110349999998E-9</c:v>
                </c:pt>
                <c:pt idx="154302">
                  <c:v>7.496835239E-11</c:v>
                </c:pt>
                <c:pt idx="154303">
                  <c:v>7.6298600230000003E-10</c:v>
                </c:pt>
                <c:pt idx="154304">
                  <c:v>3.4333801849999998E-10</c:v>
                </c:pt>
                <c:pt idx="154305">
                  <c:v>9.9551930250000004E-10</c:v>
                </c:pt>
                <c:pt idx="154306">
                  <c:v>6.6618823440000004E-10</c:v>
                </c:pt>
                <c:pt idx="154307">
                  <c:v>2.389564481E-9</c:v>
                </c:pt>
                <c:pt idx="154308">
                  <c:v>1.407876877E-9</c:v>
                </c:pt>
                <c:pt idx="154309">
                  <c:v>4.1489943420000001E-13</c:v>
                </c:pt>
                <c:pt idx="154310">
                  <c:v>3.5158342840000001E-9</c:v>
                </c:pt>
                <c:pt idx="154311">
                  <c:v>4.5120937289999996E-9</c:v>
                </c:pt>
                <c:pt idx="154312">
                  <c:v>1.625769753E-9</c:v>
                </c:pt>
                <c:pt idx="154313">
                  <c:v>1.163744987E-9</c:v>
                </c:pt>
                <c:pt idx="154314">
                  <c:v>8.6625866609999993E-9</c:v>
                </c:pt>
                <c:pt idx="154315">
                  <c:v>6.1751999310000004E-9</c:v>
                </c:pt>
                <c:pt idx="154316">
                  <c:v>1.839963536E-9</c:v>
                </c:pt>
                <c:pt idx="154317">
                  <c:v>1.436444758E-8</c:v>
                </c:pt>
                <c:pt idx="154318">
                  <c:v>2.9026105579999999E-8</c:v>
                </c:pt>
                <c:pt idx="154319">
                  <c:v>3.0048932810000003E-8</c:v>
                </c:pt>
                <c:pt idx="154320">
                  <c:v>2.9948564849999998E-7</c:v>
                </c:pt>
                <c:pt idx="154321">
                  <c:v>1.1621599880000001E-7</c:v>
                </c:pt>
                <c:pt idx="154322">
                  <c:v>1.150890427E-8</c:v>
                </c:pt>
                <c:pt idx="154323">
                  <c:v>1.6679456100000001E-8</c:v>
                </c:pt>
                <c:pt idx="154324">
                  <c:v>8.6724437080000002E-9</c:v>
                </c:pt>
                <c:pt idx="154325">
                  <c:v>1.1676095749999999E-10</c:v>
                </c:pt>
                <c:pt idx="154326">
                  <c:v>3.9931591450000001E-9</c:v>
                </c:pt>
                <c:pt idx="154327">
                  <c:v>5.2274851330000002E-9</c:v>
                </c:pt>
                <c:pt idx="154328">
                  <c:v>7.0144372700000001E-9</c:v>
                </c:pt>
                <c:pt idx="154329">
                  <c:v>4.8543474970000003E-9</c:v>
                </c:pt>
                <c:pt idx="154330">
                  <c:v>3.4485621399999999E-9</c:v>
                </c:pt>
                <c:pt idx="154331">
                  <c:v>5.2972536150000002E-10</c:v>
                </c:pt>
                <c:pt idx="154332">
                  <c:v>3.356344102E-9</c:v>
                </c:pt>
                <c:pt idx="154333">
                  <c:v>2.3265435349999999E-10</c:v>
                </c:pt>
                <c:pt idx="154334">
                  <c:v>8.0840123569999998E-10</c:v>
                </c:pt>
                <c:pt idx="154335">
                  <c:v>6.8964476600000006E-11</c:v>
                </c:pt>
                <c:pt idx="154336">
                  <c:v>7.1852365350000005E-10</c:v>
                </c:pt>
                <c:pt idx="154337">
                  <c:v>4.3970905750000001E-10</c:v>
                </c:pt>
                <c:pt idx="154338">
                  <c:v>2.2000316E-10</c:v>
                </c:pt>
                <c:pt idx="154339">
                  <c:v>2.083895227E-10</c:v>
                </c:pt>
                <c:pt idx="154340">
                  <c:v>7.0760325829999998E-10</c:v>
                </c:pt>
                <c:pt idx="154341">
                  <c:v>3.1527036359999998E-10</c:v>
                </c:pt>
                <c:pt idx="154342">
                  <c:v>2.902406071E-10</c:v>
                </c:pt>
                <c:pt idx="154343">
                  <c:v>3.2176921550000001E-10</c:v>
                </c:pt>
                <c:pt idx="154344">
                  <c:v>2.6057776869999999E-10</c:v>
                </c:pt>
                <c:pt idx="154345">
                  <c:v>2.9730482230000001E-10</c:v>
                </c:pt>
                <c:pt idx="154346">
                  <c:v>2.3339180589999999E-10</c:v>
                </c:pt>
                <c:pt idx="154347">
                  <c:v>9.0742888919999998E-11</c:v>
                </c:pt>
                <c:pt idx="154348">
                  <c:v>1.6613789849999999E-10</c:v>
                </c:pt>
                <c:pt idx="154349">
                  <c:v>3.4282393950000001E-10</c:v>
                </c:pt>
                <c:pt idx="154350">
                  <c:v>1.363756205E-10</c:v>
                </c:pt>
                <c:pt idx="154351">
                  <c:v>1.307653644E-9</c:v>
                </c:pt>
                <c:pt idx="154352">
                  <c:v>1.4889804339999999E-8</c:v>
                </c:pt>
                <c:pt idx="154353">
                  <c:v>2.2951669650000001E-9</c:v>
                </c:pt>
                <c:pt idx="154354">
                  <c:v>1.5525057079999999E-10</c:v>
                </c:pt>
                <c:pt idx="154355">
                  <c:v>1.2391037190000001E-9</c:v>
                </c:pt>
                <c:pt idx="154356">
                  <c:v>6.3051831650000003E-9</c:v>
                </c:pt>
                <c:pt idx="154357">
                  <c:v>5.4255942479999999E-10</c:v>
                </c:pt>
                <c:pt idx="154358">
                  <c:v>2.1062041340000002E-9</c:v>
                </c:pt>
                <c:pt idx="154359">
                  <c:v>6.8033499980000002E-9</c:v>
                </c:pt>
                <c:pt idx="154360">
                  <c:v>1.7169770950000001E-7</c:v>
                </c:pt>
                <c:pt idx="154361">
                  <c:v>3.9494664990000002E-8</c:v>
                </c:pt>
                <c:pt idx="154362">
                  <c:v>5.619191941E-9</c:v>
                </c:pt>
                <c:pt idx="154363">
                  <c:v>1.8281760959999998E-8</c:v>
                </c:pt>
                <c:pt idx="154364">
                  <c:v>8.6343316560000007E-8</c:v>
                </c:pt>
                <c:pt idx="154365">
                  <c:v>2.9511917890000002E-9</c:v>
                </c:pt>
                <c:pt idx="154366">
                  <c:v>3.7350816179999998E-9</c:v>
                </c:pt>
                <c:pt idx="154367">
                  <c:v>6.6022962100000001E-9</c:v>
                </c:pt>
                <c:pt idx="154368">
                  <c:v>3.1843943999999999E-8</c:v>
                </c:pt>
                <c:pt idx="154369">
                  <c:v>9.1581925350000004E-9</c:v>
                </c:pt>
                <c:pt idx="154370">
                  <c:v>1.2111059710000001E-8</c:v>
                </c:pt>
                <c:pt idx="154371">
                  <c:v>1.0570411139999999E-8</c:v>
                </c:pt>
                <c:pt idx="154372">
                  <c:v>1.635964897E-7</c:v>
                </c:pt>
                <c:pt idx="154373">
                  <c:v>8.8049889089999996E-9</c:v>
                </c:pt>
                <c:pt idx="154374">
                  <c:v>1.40492512E-9</c:v>
                </c:pt>
                <c:pt idx="154375">
                  <c:v>3.5854373829999999E-9</c:v>
                </c:pt>
                <c:pt idx="154376">
                  <c:v>2.3632587680000002E-9</c:v>
                </c:pt>
                <c:pt idx="154377">
                  <c:v>6.43915886E-10</c:v>
                </c:pt>
                <c:pt idx="154378">
                  <c:v>1.3092786089999999E-9</c:v>
                </c:pt>
                <c:pt idx="154379">
                  <c:v>1.205822439E-9</c:v>
                </c:pt>
                <c:pt idx="154380">
                  <c:v>1.006587352E-8</c:v>
                </c:pt>
                <c:pt idx="154381">
                  <c:v>7.6277457840000003E-10</c:v>
                </c:pt>
                <c:pt idx="154382">
                  <c:v>3.5981810520000001E-10</c:v>
                </c:pt>
                <c:pt idx="154383">
                  <c:v>1.0320386750000001E-9</c:v>
                </c:pt>
                <c:pt idx="154384">
                  <c:v>1.92717768E-9</c:v>
                </c:pt>
                <c:pt idx="154385">
                  <c:v>2.8009657759999998E-10</c:v>
                </c:pt>
                <c:pt idx="154386">
                  <c:v>1.9462930189999999E-10</c:v>
                </c:pt>
                <c:pt idx="154387">
                  <c:v>1.4411030229999999E-10</c:v>
                </c:pt>
                <c:pt idx="154388">
                  <c:v>1.2285103320000001E-10</c:v>
                </c:pt>
                <c:pt idx="154389">
                  <c:v>1.08152443E-10</c:v>
                </c:pt>
                <c:pt idx="154390">
                  <c:v>1.103528411E-10</c:v>
                </c:pt>
                <c:pt idx="154391">
                  <c:v>1.020772766E-10</c:v>
                </c:pt>
                <c:pt idx="154392">
                  <c:v>3.9070881730000003E-10</c:v>
                </c:pt>
                <c:pt idx="154393">
                  <c:v>2.2766848530000001E-11</c:v>
                </c:pt>
                <c:pt idx="154394">
                  <c:v>2.1533359790000001E-10</c:v>
                </c:pt>
                <c:pt idx="154395">
                  <c:v>3.0807838689999998E-10</c:v>
                </c:pt>
                <c:pt idx="154396">
                  <c:v>3.2071137410000002E-11</c:v>
                </c:pt>
                <c:pt idx="154397">
                  <c:v>8.3720164389999995E-11</c:v>
                </c:pt>
                <c:pt idx="154398">
                  <c:v>4.2563186859999998E-10</c:v>
                </c:pt>
                <c:pt idx="154399">
                  <c:v>4.120561724E-10</c:v>
                </c:pt>
                <c:pt idx="154400">
                  <c:v>5.9870862000000003E-9</c:v>
                </c:pt>
                <c:pt idx="154401">
                  <c:v>1.001516832E-10</c:v>
                </c:pt>
                <c:pt idx="154402">
                  <c:v>9.5975485069999995E-10</c:v>
                </c:pt>
                <c:pt idx="154403">
                  <c:v>3.0425080960000001E-9</c:v>
                </c:pt>
                <c:pt idx="154404">
                  <c:v>3.491905466E-8</c:v>
                </c:pt>
                <c:pt idx="154405">
                  <c:v>2.0788986029999999E-9</c:v>
                </c:pt>
                <c:pt idx="154406">
                  <c:v>1.639871828E-9</c:v>
                </c:pt>
                <c:pt idx="154407">
                  <c:v>1.1194443649999999E-9</c:v>
                </c:pt>
                <c:pt idx="154408">
                  <c:v>5.7753300769999997E-9</c:v>
                </c:pt>
                <c:pt idx="154409">
                  <c:v>2.2303723430000001E-9</c:v>
                </c:pt>
                <c:pt idx="154410">
                  <c:v>2.8372581180000002E-9</c:v>
                </c:pt>
                <c:pt idx="154411">
                  <c:v>1.44229516E-9</c:v>
                </c:pt>
                <c:pt idx="154412">
                  <c:v>5.3912959680000001E-7</c:v>
                </c:pt>
                <c:pt idx="154413">
                  <c:v>4.2203534699999998E-9</c:v>
                </c:pt>
                <c:pt idx="154414">
                  <c:v>1.7275980999999999E-9</c:v>
                </c:pt>
                <c:pt idx="154415">
                  <c:v>5.64659347E-9</c:v>
                </c:pt>
                <c:pt idx="154416">
                  <c:v>2.8355337219999999E-8</c:v>
                </c:pt>
                <c:pt idx="154417">
                  <c:v>9.2200372020000002E-10</c:v>
                </c:pt>
                <c:pt idx="154418">
                  <c:v>1.102494809E-9</c:v>
                </c:pt>
                <c:pt idx="154419">
                  <c:v>1.6256474239999999E-9</c:v>
                </c:pt>
                <c:pt idx="154420">
                  <c:v>5.9266037830000001E-9</c:v>
                </c:pt>
                <c:pt idx="154421">
                  <c:v>5.3898154469999999E-10</c:v>
                </c:pt>
                <c:pt idx="154422">
                  <c:v>5.598811663E-10</c:v>
                </c:pt>
                <c:pt idx="154423">
                  <c:v>8.4668030620000004E-10</c:v>
                </c:pt>
                <c:pt idx="154424">
                  <c:v>8.0565330560000007E-9</c:v>
                </c:pt>
                <c:pt idx="154425">
                  <c:v>3.1129530790000002E-10</c:v>
                </c:pt>
                <c:pt idx="154426">
                  <c:v>2.038817271E-10</c:v>
                </c:pt>
                <c:pt idx="154427">
                  <c:v>1.037325252E-10</c:v>
                </c:pt>
                <c:pt idx="154428">
                  <c:v>9.696345047E-10</c:v>
                </c:pt>
                <c:pt idx="154429">
                  <c:v>4.331297994E-11</c:v>
                </c:pt>
                <c:pt idx="154430">
                  <c:v>2.1815590760000001E-11</c:v>
                </c:pt>
                <c:pt idx="154431">
                  <c:v>5.8018674249999999E-12</c:v>
                </c:pt>
                <c:pt idx="154432">
                  <c:v>1.9733320600000001E-10</c:v>
                </c:pt>
                <c:pt idx="154433">
                  <c:v>1.9842299800000001E-12</c:v>
                </c:pt>
                <c:pt idx="154434">
                  <c:v>4.8616244330000003E-12</c:v>
                </c:pt>
                <c:pt idx="154435">
                  <c:v>9.5617773460000007E-12</c:v>
                </c:pt>
                <c:pt idx="154436">
                  <c:v>4.155096143E-10</c:v>
                </c:pt>
                <c:pt idx="154437">
                  <c:v>6.7286655859999998E-12</c:v>
                </c:pt>
                <c:pt idx="154438">
                  <c:v>3.9034954249999999E-12</c:v>
                </c:pt>
                <c:pt idx="154439">
                  <c:v>1.254634922E-12</c:v>
                </c:pt>
                <c:pt idx="154440">
                  <c:v>1.128035184E-14</c:v>
                </c:pt>
                <c:pt idx="154441">
                  <c:v>2.1116519179999999E-12</c:v>
                </c:pt>
                <c:pt idx="154442">
                  <c:v>9.1168994209999994E-12</c:v>
                </c:pt>
                <c:pt idx="154443">
                  <c:v>2.1068580050000001E-11</c:v>
                </c:pt>
                <c:pt idx="154444">
                  <c:v>5.2567302670000002E-10</c:v>
                </c:pt>
                <c:pt idx="154445">
                  <c:v>1.057474117E-10</c:v>
                </c:pt>
                <c:pt idx="154446">
                  <c:v>1.3211789479999999E-10</c:v>
                </c:pt>
                <c:pt idx="154447">
                  <c:v>1.846290225E-10</c:v>
                </c:pt>
                <c:pt idx="154448">
                  <c:v>6.0823251580000001E-9</c:v>
                </c:pt>
                <c:pt idx="154449">
                  <c:v>5.0731258970000004E-10</c:v>
                </c:pt>
                <c:pt idx="154450">
                  <c:v>4.2055974409999998E-10</c:v>
                </c:pt>
                <c:pt idx="154451">
                  <c:v>9.1489397900000004E-10</c:v>
                </c:pt>
                <c:pt idx="154452">
                  <c:v>1.858733556E-7</c:v>
                </c:pt>
                <c:pt idx="154453">
                  <c:v>3.8570720620000002E-9</c:v>
                </c:pt>
                <c:pt idx="154454">
                  <c:v>2.9874918619999999E-9</c:v>
                </c:pt>
                <c:pt idx="154455">
                  <c:v>4.056258843E-10</c:v>
                </c:pt>
                <c:pt idx="154456">
                  <c:v>1.882701902E-7</c:v>
                </c:pt>
                <c:pt idx="154457">
                  <c:v>6.1069226790000005E-10</c:v>
                </c:pt>
                <c:pt idx="154458">
                  <c:v>1.1239180009999999E-9</c:v>
                </c:pt>
                <c:pt idx="154459">
                  <c:v>5.9658049189999999E-10</c:v>
                </c:pt>
                <c:pt idx="154460">
                  <c:v>3.06243836E-8</c:v>
                </c:pt>
                <c:pt idx="154461">
                  <c:v>8.1434138819999997E-10</c:v>
                </c:pt>
                <c:pt idx="154462">
                  <c:v>9.3522746290000004E-10</c:v>
                </c:pt>
                <c:pt idx="154463">
                  <c:v>2.0047813779999998E-9</c:v>
                </c:pt>
                <c:pt idx="154464">
                  <c:v>4.6718453549999997E-8</c:v>
                </c:pt>
                <c:pt idx="154465">
                  <c:v>2.496606443E-9</c:v>
                </c:pt>
                <c:pt idx="154466">
                  <c:v>1.2155196960000001E-9</c:v>
                </c:pt>
                <c:pt idx="154467">
                  <c:v>4.7540047780000004E-10</c:v>
                </c:pt>
                <c:pt idx="154468">
                  <c:v>9.0622754450000006E-9</c:v>
                </c:pt>
                <c:pt idx="154469">
                  <c:v>1.103587613E-9</c:v>
                </c:pt>
                <c:pt idx="154470">
                  <c:v>5.4343939019999998E-10</c:v>
                </c:pt>
                <c:pt idx="154471">
                  <c:v>5.6349887940000004E-10</c:v>
                </c:pt>
                <c:pt idx="154472">
                  <c:v>1.9667035119999999E-8</c:v>
                </c:pt>
                <c:pt idx="154473">
                  <c:v>1.2366671800000001E-9</c:v>
                </c:pt>
                <c:pt idx="154474">
                  <c:v>7.5731824389999999E-10</c:v>
                </c:pt>
                <c:pt idx="154475">
                  <c:v>1.054313273E-10</c:v>
                </c:pt>
                <c:pt idx="154476">
                  <c:v>1.941863694E-9</c:v>
                </c:pt>
                <c:pt idx="154477">
                  <c:v>7.719020224E-11</c:v>
                </c:pt>
                <c:pt idx="154478">
                  <c:v>6.8985042630000006E-11</c:v>
                </c:pt>
                <c:pt idx="154479">
                  <c:v>7.3827189409999998E-11</c:v>
                </c:pt>
                <c:pt idx="154480">
                  <c:v>5.210345854E-10</c:v>
                </c:pt>
                <c:pt idx="154481">
                  <c:v>6.5483996479999994E-11</c:v>
                </c:pt>
                <c:pt idx="154482">
                  <c:v>6.9341216469999999E-11</c:v>
                </c:pt>
                <c:pt idx="154483">
                  <c:v>1.2311745949999999E-10</c:v>
                </c:pt>
                <c:pt idx="154484">
                  <c:v>5.8656881469999996E-9</c:v>
                </c:pt>
                <c:pt idx="154485">
                  <c:v>5.3220119109999999E-11</c:v>
                </c:pt>
                <c:pt idx="154486">
                  <c:v>7.1995126249999999E-11</c:v>
                </c:pt>
                <c:pt idx="154487">
                  <c:v>1.2826224379999999E-10</c:v>
                </c:pt>
                <c:pt idx="154488">
                  <c:v>4.1167295039999998E-10</c:v>
                </c:pt>
                <c:pt idx="154489">
                  <c:v>9.6416820090000005E-11</c:v>
                </c:pt>
                <c:pt idx="154490">
                  <c:v>1.619775711E-10</c:v>
                </c:pt>
                <c:pt idx="154491">
                  <c:v>2.4703861510000003E-10</c:v>
                </c:pt>
                <c:pt idx="154492">
                  <c:v>1.450218714E-9</c:v>
                </c:pt>
                <c:pt idx="154493">
                  <c:v>1.4729572770000001E-9</c:v>
                </c:pt>
                <c:pt idx="154494">
                  <c:v>9.2206091090000005E-10</c:v>
                </c:pt>
                <c:pt idx="154495">
                  <c:v>1.1942256289999999E-9</c:v>
                </c:pt>
                <c:pt idx="154496">
                  <c:v>5.0567448939999997E-8</c:v>
                </c:pt>
                <c:pt idx="154497">
                  <c:v>5.7920776439999997E-10</c:v>
                </c:pt>
                <c:pt idx="154498">
                  <c:v>1.831160551E-9</c:v>
                </c:pt>
                <c:pt idx="154499">
                  <c:v>2.689858952E-9</c:v>
                </c:pt>
                <c:pt idx="154500">
                  <c:v>5.7393867770000001E-9</c:v>
                </c:pt>
                <c:pt idx="154501">
                  <c:v>1.4992555919999999E-9</c:v>
                </c:pt>
                <c:pt idx="154502">
                  <c:v>3.0113718180000001E-9</c:v>
                </c:pt>
                <c:pt idx="154503">
                  <c:v>1.4480847849999999E-8</c:v>
                </c:pt>
                <c:pt idx="154504">
                  <c:v>1.7757145099999999E-7</c:v>
                </c:pt>
                <c:pt idx="154505">
                  <c:v>1.8553375069999998E-8</c:v>
                </c:pt>
                <c:pt idx="154506">
                  <c:v>6.4570581860000003E-9</c:v>
                </c:pt>
                <c:pt idx="154507">
                  <c:v>6.1843888429999998E-9</c:v>
                </c:pt>
                <c:pt idx="154508">
                  <c:v>2.457147446E-8</c:v>
                </c:pt>
                <c:pt idx="154509">
                  <c:v>2.6421226340000001E-9</c:v>
                </c:pt>
                <c:pt idx="154510">
                  <c:v>8.2502948679999999E-10</c:v>
                </c:pt>
                <c:pt idx="154511">
                  <c:v>1.276624125E-9</c:v>
                </c:pt>
                <c:pt idx="154512">
                  <c:v>1.014640275E-8</c:v>
                </c:pt>
                <c:pt idx="154513">
                  <c:v>3.419076404E-9</c:v>
                </c:pt>
                <c:pt idx="154514">
                  <c:v>2.036892334E-9</c:v>
                </c:pt>
                <c:pt idx="154515">
                  <c:v>7.5382939320000003E-9</c:v>
                </c:pt>
                <c:pt idx="154516">
                  <c:v>4.0119984200000003E-8</c:v>
                </c:pt>
                <c:pt idx="154517">
                  <c:v>1.210935428E-9</c:v>
                </c:pt>
                <c:pt idx="154518">
                  <c:v>2.9208042999999999E-10</c:v>
                </c:pt>
                <c:pt idx="154519">
                  <c:v>7.4042987249999995E-11</c:v>
                </c:pt>
                <c:pt idx="154520">
                  <c:v>1.0587481819999999E-9</c:v>
                </c:pt>
                <c:pt idx="154521">
                  <c:v>2.6063474349999998E-10</c:v>
                </c:pt>
                <c:pt idx="154522">
                  <c:v>3.9875782669999999E-10</c:v>
                </c:pt>
                <c:pt idx="154523">
                  <c:v>1.126310036E-9</c:v>
                </c:pt>
                <c:pt idx="154524">
                  <c:v>6.2425573409999999E-9</c:v>
                </c:pt>
                <c:pt idx="154525">
                  <c:v>3.5712407290000002E-9</c:v>
                </c:pt>
                <c:pt idx="154526">
                  <c:v>1.4628189659999999E-9</c:v>
                </c:pt>
                <c:pt idx="154527">
                  <c:v>2.071396878E-9</c:v>
                </c:pt>
                <c:pt idx="154528">
                  <c:v>7.7461427850000006E-9</c:v>
                </c:pt>
                <c:pt idx="154529">
                  <c:v>1.3035697380000001E-9</c:v>
                </c:pt>
                <c:pt idx="154530">
                  <c:v>9.2589079770000005E-10</c:v>
                </c:pt>
                <c:pt idx="154531">
                  <c:v>9.0780813879999996E-10</c:v>
                </c:pt>
                <c:pt idx="154532">
                  <c:v>6.2941403869999996E-10</c:v>
                </c:pt>
                <c:pt idx="154533">
                  <c:v>1.7138018689999999E-9</c:v>
                </c:pt>
                <c:pt idx="154534">
                  <c:v>3.3759234269999998E-10</c:v>
                </c:pt>
                <c:pt idx="154535">
                  <c:v>1.3883868879999999E-9</c:v>
                </c:pt>
                <c:pt idx="154536">
                  <c:v>1.464151174E-9</c:v>
                </c:pt>
                <c:pt idx="154537">
                  <c:v>8.1407732060000001E-10</c:v>
                </c:pt>
                <c:pt idx="154538">
                  <c:v>6.1275872709999999E-10</c:v>
                </c:pt>
                <c:pt idx="154539">
                  <c:v>4.7397806169999998E-10</c:v>
                </c:pt>
                <c:pt idx="154540">
                  <c:v>1.7234037819999999E-10</c:v>
                </c:pt>
                <c:pt idx="154541">
                  <c:v>5.723081808E-10</c:v>
                </c:pt>
                <c:pt idx="154542">
                  <c:v>8.8515426490000003E-10</c:v>
                </c:pt>
                <c:pt idx="154543">
                  <c:v>3.3243818309999999E-9</c:v>
                </c:pt>
                <c:pt idx="154544">
                  <c:v>1.6937706620000001E-8</c:v>
                </c:pt>
                <c:pt idx="154545">
                  <c:v>1.298914383E-8</c:v>
                </c:pt>
                <c:pt idx="154546">
                  <c:v>1.385828126E-8</c:v>
                </c:pt>
                <c:pt idx="154547">
                  <c:v>2.5629143540000001E-8</c:v>
                </c:pt>
                <c:pt idx="154548">
                  <c:v>7.9698687859999997E-8</c:v>
                </c:pt>
                <c:pt idx="154549">
                  <c:v>1.0412817779999999E-9</c:v>
                </c:pt>
                <c:pt idx="154550">
                  <c:v>4.3895259990000001E-9</c:v>
                </c:pt>
                <c:pt idx="154551">
                  <c:v>5.8088728159999998E-10</c:v>
                </c:pt>
                <c:pt idx="154552">
                  <c:v>6.8353825859999996E-9</c:v>
                </c:pt>
                <c:pt idx="154553">
                  <c:v>4.1602300699999999E-9</c:v>
                </c:pt>
                <c:pt idx="154554">
                  <c:v>4.756869374E-9</c:v>
                </c:pt>
                <c:pt idx="154555">
                  <c:v>1.0209313440000001E-9</c:v>
                </c:pt>
                <c:pt idx="154556">
                  <c:v>6.503302245E-9</c:v>
                </c:pt>
                <c:pt idx="154557">
                  <c:v>3.327531749E-9</c:v>
                </c:pt>
                <c:pt idx="154558">
                  <c:v>4.956239671E-9</c:v>
                </c:pt>
                <c:pt idx="154559">
                  <c:v>5.8023852989999999E-9</c:v>
                </c:pt>
                <c:pt idx="154560">
                  <c:v>4.665113818E-9</c:v>
                </c:pt>
                <c:pt idx="154561">
                  <c:v>4.1661535280000001E-9</c:v>
                </c:pt>
                <c:pt idx="154562">
                  <c:v>1.6550196600000001E-9</c:v>
                </c:pt>
                <c:pt idx="154563">
                  <c:v>2.347143283E-9</c:v>
                </c:pt>
                <c:pt idx="154564">
                  <c:v>5.7457220470000001E-9</c:v>
                </c:pt>
                <c:pt idx="154565">
                  <c:v>1.664144776E-9</c:v>
                </c:pt>
                <c:pt idx="154566">
                  <c:v>4.5933522329999998E-10</c:v>
                </c:pt>
                <c:pt idx="154567">
                  <c:v>1.4728858799999999E-9</c:v>
                </c:pt>
                <c:pt idx="154568">
                  <c:v>9.9965013260000005E-9</c:v>
                </c:pt>
                <c:pt idx="154569">
                  <c:v>2.8650378110000001E-10</c:v>
                </c:pt>
                <c:pt idx="154570">
                  <c:v>7.7881003389999999E-10</c:v>
                </c:pt>
                <c:pt idx="154571">
                  <c:v>4.4305955419999997E-10</c:v>
                </c:pt>
                <c:pt idx="154572">
                  <c:v>3.4100871009999998E-9</c:v>
                </c:pt>
                <c:pt idx="154573">
                  <c:v>4.0761939640000001E-10</c:v>
                </c:pt>
                <c:pt idx="154574">
                  <c:v>2.6708306030000002E-9</c:v>
                </c:pt>
                <c:pt idx="154575">
                  <c:v>1.9594993329999998E-9</c:v>
                </c:pt>
                <c:pt idx="154576">
                  <c:v>1.2074325049999999E-10</c:v>
                </c:pt>
                <c:pt idx="154577">
                  <c:v>3.180310257E-9</c:v>
                </c:pt>
                <c:pt idx="154578">
                  <c:v>4.1235439169999997E-9</c:v>
                </c:pt>
                <c:pt idx="154579">
                  <c:v>9.0834970590000001E-10</c:v>
                </c:pt>
                <c:pt idx="154580">
                  <c:v>1.2570499189999999E-10</c:v>
                </c:pt>
                <c:pt idx="154581">
                  <c:v>4.4239729039999998E-9</c:v>
                </c:pt>
                <c:pt idx="154582">
                  <c:v>3.5467317100000002E-9</c:v>
                </c:pt>
                <c:pt idx="154583">
                  <c:v>1.0954029489999999E-9</c:v>
                </c:pt>
                <c:pt idx="154584">
                  <c:v>2.4105657750000002E-9</c:v>
                </c:pt>
                <c:pt idx="154585">
                  <c:v>5.4252649470000002E-9</c:v>
                </c:pt>
                <c:pt idx="154586">
                  <c:v>2.3967065139999998E-9</c:v>
                </c:pt>
                <c:pt idx="154587">
                  <c:v>1.380284965E-9</c:v>
                </c:pt>
                <c:pt idx="154588">
                  <c:v>6.5603073150000002E-10</c:v>
                </c:pt>
                <c:pt idx="154589">
                  <c:v>8.9463323439999997E-10</c:v>
                </c:pt>
                <c:pt idx="154590">
                  <c:v>1.7223417700000001E-10</c:v>
                </c:pt>
                <c:pt idx="154591">
                  <c:v>2.1294520230000001E-10</c:v>
                </c:pt>
                <c:pt idx="154592">
                  <c:v>1.4098312710000001E-9</c:v>
                </c:pt>
                <c:pt idx="154593">
                  <c:v>1.6995870300000001E-10</c:v>
                </c:pt>
                <c:pt idx="154594">
                  <c:v>2.673254599E-10</c:v>
                </c:pt>
                <c:pt idx="154595">
                  <c:v>2.4505116669999998E-9</c:v>
                </c:pt>
                <c:pt idx="154596">
                  <c:v>2.1896104819999998E-9</c:v>
                </c:pt>
                <c:pt idx="154597">
                  <c:v>2.2648899739999999E-9</c:v>
                </c:pt>
                <c:pt idx="154598">
                  <c:v>4.74325643E-9</c:v>
                </c:pt>
                <c:pt idx="154599">
                  <c:v>6.0936206260000002E-9</c:v>
                </c:pt>
                <c:pt idx="154600">
                  <c:v>3.2321534649999999E-9</c:v>
                </c:pt>
                <c:pt idx="154601">
                  <c:v>1.1870058139999999E-9</c:v>
                </c:pt>
                <c:pt idx="154602">
                  <c:v>3.769412707E-9</c:v>
                </c:pt>
                <c:pt idx="154603">
                  <c:v>1.188727358E-9</c:v>
                </c:pt>
                <c:pt idx="154604">
                  <c:v>7.5246114319999994E-11</c:v>
                </c:pt>
                <c:pt idx="154605">
                  <c:v>3.9568587489999998E-9</c:v>
                </c:pt>
                <c:pt idx="154606">
                  <c:v>7.369876365E-9</c:v>
                </c:pt>
                <c:pt idx="154607">
                  <c:v>2.137544839E-8</c:v>
                </c:pt>
                <c:pt idx="154608">
                  <c:v>1.4751322199999999E-8</c:v>
                </c:pt>
                <c:pt idx="154609">
                  <c:v>2.6360182530000001E-11</c:v>
                </c:pt>
                <c:pt idx="154610">
                  <c:v>8.8285395460000001E-10</c:v>
                </c:pt>
                <c:pt idx="154611">
                  <c:v>5.9469142939999999E-10</c:v>
                </c:pt>
                <c:pt idx="154612">
                  <c:v>9.8140006469999992E-10</c:v>
                </c:pt>
                <c:pt idx="154613">
                  <c:v>9.112124179E-10</c:v>
                </c:pt>
                <c:pt idx="154614">
                  <c:v>4.4509678439999999E-10</c:v>
                </c:pt>
                <c:pt idx="154615">
                  <c:v>1.3748598459999999E-9</c:v>
                </c:pt>
                <c:pt idx="154616">
                  <c:v>7.1183307309999996E-9</c:v>
                </c:pt>
                <c:pt idx="154617">
                  <c:v>2.6260894250000002E-9</c:v>
                </c:pt>
                <c:pt idx="154618">
                  <c:v>4.8382640140000003E-9</c:v>
                </c:pt>
                <c:pt idx="154619">
                  <c:v>5.3641841150000003E-8</c:v>
                </c:pt>
                <c:pt idx="154620">
                  <c:v>1.2233474870000001E-8</c:v>
                </c:pt>
                <c:pt idx="154621">
                  <c:v>1.7502771839999999E-9</c:v>
                </c:pt>
                <c:pt idx="154622">
                  <c:v>1.6106387660000001E-9</c:v>
                </c:pt>
                <c:pt idx="154623">
                  <c:v>1.1824527350000001E-8</c:v>
                </c:pt>
                <c:pt idx="154624">
                  <c:v>2.1454504870000002E-9</c:v>
                </c:pt>
                <c:pt idx="154625">
                  <c:v>1.9968736770000002E-9</c:v>
                </c:pt>
                <c:pt idx="154626">
                  <c:v>8.3407154250000007E-9</c:v>
                </c:pt>
                <c:pt idx="154627">
                  <c:v>1.278296673E-7</c:v>
                </c:pt>
                <c:pt idx="154628">
                  <c:v>6.1050685330000004E-8</c:v>
                </c:pt>
                <c:pt idx="154629">
                  <c:v>7.489870048E-9</c:v>
                </c:pt>
                <c:pt idx="154630">
                  <c:v>7.8539857339999992E-9</c:v>
                </c:pt>
                <c:pt idx="154631">
                  <c:v>2.5843431780000001E-8</c:v>
                </c:pt>
                <c:pt idx="154632">
                  <c:v>3.5640629810000002E-10</c:v>
                </c:pt>
                <c:pt idx="154633">
                  <c:v>4.0711534109999999E-10</c:v>
                </c:pt>
                <c:pt idx="154634">
                  <c:v>1.133844364E-9</c:v>
                </c:pt>
                <c:pt idx="154635">
                  <c:v>3.3146869890000001E-9</c:v>
                </c:pt>
                <c:pt idx="154636">
                  <c:v>1.100035981E-10</c:v>
                </c:pt>
                <c:pt idx="154637">
                  <c:v>8.7444900120000002E-10</c:v>
                </c:pt>
                <c:pt idx="154638">
                  <c:v>6.8484270369999999E-10</c:v>
                </c:pt>
                <c:pt idx="154639">
                  <c:v>3.282392163E-9</c:v>
                </c:pt>
                <c:pt idx="154640">
                  <c:v>3.5703748040000002E-10</c:v>
                </c:pt>
                <c:pt idx="154641">
                  <c:v>1.657078452E-9</c:v>
                </c:pt>
                <c:pt idx="154642">
                  <c:v>6.5859464220000005E-10</c:v>
                </c:pt>
                <c:pt idx="154643">
                  <c:v>2.3109521980000002E-9</c:v>
                </c:pt>
                <c:pt idx="154644">
                  <c:v>3.4979518860000002E-10</c:v>
                </c:pt>
                <c:pt idx="154645">
                  <c:v>1.2806859450000001E-9</c:v>
                </c:pt>
                <c:pt idx="154646">
                  <c:v>1.205715849E-11</c:v>
                </c:pt>
                <c:pt idx="154647">
                  <c:v>2.2363936490000001E-8</c:v>
                </c:pt>
                <c:pt idx="154648">
                  <c:v>4.8138883940000001E-9</c:v>
                </c:pt>
                <c:pt idx="154649">
                  <c:v>3.2507890940000002E-9</c:v>
                </c:pt>
                <c:pt idx="154650">
                  <c:v>1.8807829719999999E-9</c:v>
                </c:pt>
                <c:pt idx="154651">
                  <c:v>5.3650468990000003E-9</c:v>
                </c:pt>
                <c:pt idx="154652">
                  <c:v>6.3881982519999999E-10</c:v>
                </c:pt>
                <c:pt idx="154653">
                  <c:v>1.4013716580000001E-10</c:v>
                </c:pt>
                <c:pt idx="154654">
                  <c:v>2.6342138800000001E-10</c:v>
                </c:pt>
                <c:pt idx="154655">
                  <c:v>5.2227435479999999E-10</c:v>
                </c:pt>
                <c:pt idx="154656">
                  <c:v>8.463864909E-10</c:v>
                </c:pt>
                <c:pt idx="154657">
                  <c:v>1.6773242860000001E-9</c:v>
                </c:pt>
                <c:pt idx="154658">
                  <c:v>7.659530071E-10</c:v>
                </c:pt>
                <c:pt idx="154659">
                  <c:v>4.7552982190000002E-8</c:v>
                </c:pt>
                <c:pt idx="154660">
                  <c:v>5.3174594200000003E-9</c:v>
                </c:pt>
                <c:pt idx="154661">
                  <c:v>3.9694031620000003E-9</c:v>
                </c:pt>
                <c:pt idx="154662">
                  <c:v>8.4370929700000001E-9</c:v>
                </c:pt>
                <c:pt idx="154663">
                  <c:v>8.6436004959999998E-10</c:v>
                </c:pt>
                <c:pt idx="154664">
                  <c:v>5.149497143E-10</c:v>
                </c:pt>
                <c:pt idx="154665">
                  <c:v>5.5989413559999998E-9</c:v>
                </c:pt>
                <c:pt idx="154666">
                  <c:v>6.0973500630000001E-9</c:v>
                </c:pt>
                <c:pt idx="154667">
                  <c:v>2.2430595560000002E-8</c:v>
                </c:pt>
                <c:pt idx="154668">
                  <c:v>1.9880784070000001E-9</c:v>
                </c:pt>
                <c:pt idx="154669">
                  <c:v>8.8802637530000001E-9</c:v>
                </c:pt>
                <c:pt idx="154670">
                  <c:v>2.0341021470000001E-8</c:v>
                </c:pt>
                <c:pt idx="154671">
                  <c:v>7.6425811959999999E-8</c:v>
                </c:pt>
                <c:pt idx="154672">
                  <c:v>1.17312454E-8</c:v>
                </c:pt>
                <c:pt idx="154673">
                  <c:v>6.3894413249999998E-9</c:v>
                </c:pt>
                <c:pt idx="154674">
                  <c:v>2.4912715570000001E-9</c:v>
                </c:pt>
                <c:pt idx="154675">
                  <c:v>5.8304309250000004E-9</c:v>
                </c:pt>
                <c:pt idx="154676">
                  <c:v>5.5045519609999998E-9</c:v>
                </c:pt>
                <c:pt idx="154677">
                  <c:v>4.9698519709999998E-9</c:v>
                </c:pt>
                <c:pt idx="154678">
                  <c:v>4.2655986469999998E-9</c:v>
                </c:pt>
                <c:pt idx="154679">
                  <c:v>3.3598688509999998E-7</c:v>
                </c:pt>
                <c:pt idx="154680">
                  <c:v>1.1774755909999999E-8</c:v>
                </c:pt>
                <c:pt idx="154681">
                  <c:v>4.2566461029999998E-9</c:v>
                </c:pt>
                <c:pt idx="154682">
                  <c:v>2.8359181700000002E-9</c:v>
                </c:pt>
                <c:pt idx="154683">
                  <c:v>3.9899214110000002E-9</c:v>
                </c:pt>
                <c:pt idx="154684">
                  <c:v>7.3785123920000003E-11</c:v>
                </c:pt>
                <c:pt idx="154685">
                  <c:v>2.193396041E-10</c:v>
                </c:pt>
                <c:pt idx="154686">
                  <c:v>7.2021128210000005E-11</c:v>
                </c:pt>
                <c:pt idx="154687">
                  <c:v>3.5838741549999997E-10</c:v>
                </c:pt>
                <c:pt idx="154688">
                  <c:v>3.1359988130000001E-10</c:v>
                </c:pt>
                <c:pt idx="154689">
                  <c:v>4.332320612E-10</c:v>
                </c:pt>
                <c:pt idx="154690">
                  <c:v>7.7535944989999999E-10</c:v>
                </c:pt>
                <c:pt idx="154691">
                  <c:v>9.8564330590000007E-10</c:v>
                </c:pt>
                <c:pt idx="154692">
                  <c:v>8.3671292749999996E-10</c:v>
                </c:pt>
                <c:pt idx="154693">
                  <c:v>8.4579267939999997E-10</c:v>
                </c:pt>
                <c:pt idx="154694">
                  <c:v>5.3846800839999998E-10</c:v>
                </c:pt>
                <c:pt idx="154695">
                  <c:v>5.0999176279999996E-10</c:v>
                </c:pt>
                <c:pt idx="154696">
                  <c:v>5.5510155009999999E-10</c:v>
                </c:pt>
                <c:pt idx="154697">
                  <c:v>5.3716116730000005E-10</c:v>
                </c:pt>
                <c:pt idx="154698">
                  <c:v>9.7276939410000003E-11</c:v>
                </c:pt>
                <c:pt idx="154699">
                  <c:v>2.598104951E-9</c:v>
                </c:pt>
                <c:pt idx="154700">
                  <c:v>1.9647469330000001E-10</c:v>
                </c:pt>
                <c:pt idx="154701">
                  <c:v>4.6773462740000001E-11</c:v>
                </c:pt>
                <c:pt idx="154702">
                  <c:v>3.7758241630000001E-10</c:v>
                </c:pt>
                <c:pt idx="154703">
                  <c:v>1.2661568110000001E-8</c:v>
                </c:pt>
                <c:pt idx="154704">
                  <c:v>3.998799979E-10</c:v>
                </c:pt>
                <c:pt idx="154705">
                  <c:v>4.6574237940000003E-10</c:v>
                </c:pt>
                <c:pt idx="154706">
                  <c:v>1.7022734450000001E-9</c:v>
                </c:pt>
                <c:pt idx="154707">
                  <c:v>1.5661407130000001E-8</c:v>
                </c:pt>
                <c:pt idx="154708">
                  <c:v>1.9643030239999999E-9</c:v>
                </c:pt>
                <c:pt idx="154709">
                  <c:v>2.2880038989999998E-9</c:v>
                </c:pt>
                <c:pt idx="154710">
                  <c:v>2.7169718330000001E-9</c:v>
                </c:pt>
                <c:pt idx="154711">
                  <c:v>2.1590600169999998E-8</c:v>
                </c:pt>
                <c:pt idx="154712">
                  <c:v>3.1250383360000001E-9</c:v>
                </c:pt>
                <c:pt idx="154713">
                  <c:v>4.2684983339999999E-9</c:v>
                </c:pt>
                <c:pt idx="154714">
                  <c:v>3.8658306280000003E-9</c:v>
                </c:pt>
                <c:pt idx="154715">
                  <c:v>5.7261080410000003E-8</c:v>
                </c:pt>
                <c:pt idx="154716">
                  <c:v>4.2060839680000002E-9</c:v>
                </c:pt>
                <c:pt idx="154717">
                  <c:v>5.5942743139999997E-9</c:v>
                </c:pt>
                <c:pt idx="154718">
                  <c:v>1.6689593659999999E-9</c:v>
                </c:pt>
                <c:pt idx="154719">
                  <c:v>7.925922476E-7</c:v>
                </c:pt>
                <c:pt idx="154720">
                  <c:v>3.3900063899999998E-9</c:v>
                </c:pt>
                <c:pt idx="154721">
                  <c:v>4.9767085749999998E-9</c:v>
                </c:pt>
                <c:pt idx="154722">
                  <c:v>1.5513653930000001E-8</c:v>
                </c:pt>
                <c:pt idx="154723">
                  <c:v>4.305688749E-7</c:v>
                </c:pt>
                <c:pt idx="154724">
                  <c:v>5.3505924660000001E-9</c:v>
                </c:pt>
                <c:pt idx="154725">
                  <c:v>3.1372077600000001E-9</c:v>
                </c:pt>
                <c:pt idx="154726">
                  <c:v>2.8731597409999999E-9</c:v>
                </c:pt>
                <c:pt idx="154727">
                  <c:v>2.934478143E-8</c:v>
                </c:pt>
                <c:pt idx="154728">
                  <c:v>2.096422602E-9</c:v>
                </c:pt>
                <c:pt idx="154729">
                  <c:v>1.267127585E-9</c:v>
                </c:pt>
                <c:pt idx="154730">
                  <c:v>5.8620561860000003E-10</c:v>
                </c:pt>
                <c:pt idx="154731">
                  <c:v>2.3335878370000001E-8</c:v>
                </c:pt>
                <c:pt idx="154732">
                  <c:v>3.8351048170000001E-10</c:v>
                </c:pt>
                <c:pt idx="154733">
                  <c:v>2.299302375E-10</c:v>
                </c:pt>
                <c:pt idx="154734">
                  <c:v>1.016346821E-10</c:v>
                </c:pt>
                <c:pt idx="154735">
                  <c:v>4.6354283070000002E-10</c:v>
                </c:pt>
                <c:pt idx="154736">
                  <c:v>1.011521428E-11</c:v>
                </c:pt>
                <c:pt idx="154737">
                  <c:v>3.28497317E-15</c:v>
                </c:pt>
                <c:pt idx="154738">
                  <c:v>4.6471662269999997E-12</c:v>
                </c:pt>
                <c:pt idx="154739">
                  <c:v>1.3380833729999999E-9</c:v>
                </c:pt>
                <c:pt idx="154740">
                  <c:v>3.6668584280000002E-11</c:v>
                </c:pt>
                <c:pt idx="154741">
                  <c:v>2.7161373720000001E-11</c:v>
                </c:pt>
                <c:pt idx="154742">
                  <c:v>8.4404206230000001E-12</c:v>
                </c:pt>
                <c:pt idx="154743">
                  <c:v>1.3570642450000001E-9</c:v>
                </c:pt>
                <c:pt idx="154744">
                  <c:v>9.9961584260000008E-12</c:v>
                </c:pt>
                <c:pt idx="154745">
                  <c:v>1.407311443E-11</c:v>
                </c:pt>
                <c:pt idx="154746">
                  <c:v>3.809243108E-11</c:v>
                </c:pt>
                <c:pt idx="154747">
                  <c:v>1.021993712E-9</c:v>
                </c:pt>
                <c:pt idx="154748">
                  <c:v>1.9135534830000001E-10</c:v>
                </c:pt>
                <c:pt idx="154749">
                  <c:v>3.730925772E-10</c:v>
                </c:pt>
                <c:pt idx="154750">
                  <c:v>1.039256049E-9</c:v>
                </c:pt>
                <c:pt idx="154751">
                  <c:v>7.8058107940000002E-8</c:v>
                </c:pt>
                <c:pt idx="154752">
                  <c:v>3.591384074E-9</c:v>
                </c:pt>
                <c:pt idx="154753">
                  <c:v>2.6069878399999998E-9</c:v>
                </c:pt>
                <c:pt idx="154754">
                  <c:v>1.0246233730000001E-9</c:v>
                </c:pt>
                <c:pt idx="154755">
                  <c:v>2.0649510080000001E-8</c:v>
                </c:pt>
                <c:pt idx="154756">
                  <c:v>6.1312117630000004E-9</c:v>
                </c:pt>
                <c:pt idx="154757">
                  <c:v>4.9408734889999996E-9</c:v>
                </c:pt>
                <c:pt idx="154758">
                  <c:v>4.4840149959999999E-9</c:v>
                </c:pt>
                <c:pt idx="154759">
                  <c:v>1.5237459679999999E-7</c:v>
                </c:pt>
                <c:pt idx="154760">
                  <c:v>2.275416571E-8</c:v>
                </c:pt>
                <c:pt idx="154761">
                  <c:v>1.5057632699999999E-8</c:v>
                </c:pt>
                <c:pt idx="154762">
                  <c:v>1.3794769190000001E-9</c:v>
                </c:pt>
                <c:pt idx="154763">
                  <c:v>1.1043872579999999E-6</c:v>
                </c:pt>
                <c:pt idx="154764">
                  <c:v>2.7773915690000001E-9</c:v>
                </c:pt>
                <c:pt idx="154765">
                  <c:v>1.054039817E-8</c:v>
                </c:pt>
                <c:pt idx="154766">
                  <c:v>1.225018522E-8</c:v>
                </c:pt>
                <c:pt idx="154767">
                  <c:v>5.0276552340000001E-8</c:v>
                </c:pt>
                <c:pt idx="154768">
                  <c:v>7.3289532300000001E-9</c:v>
                </c:pt>
                <c:pt idx="154769">
                  <c:v>9.9897437639999994E-9</c:v>
                </c:pt>
                <c:pt idx="154770">
                  <c:v>2.8054810849999999E-8</c:v>
                </c:pt>
                <c:pt idx="154771">
                  <c:v>7.2511148730000002E-7</c:v>
                </c:pt>
                <c:pt idx="154772">
                  <c:v>3.3180326419999998E-8</c:v>
                </c:pt>
                <c:pt idx="154773">
                  <c:v>9.0221654160000002E-9</c:v>
                </c:pt>
                <c:pt idx="154774">
                  <c:v>1.519831669E-9</c:v>
                </c:pt>
                <c:pt idx="154775">
                  <c:v>5.364901158E-8</c:v>
                </c:pt>
                <c:pt idx="154776">
                  <c:v>4.0067137760000002E-9</c:v>
                </c:pt>
                <c:pt idx="154777">
                  <c:v>1.3956148189999999E-9</c:v>
                </c:pt>
                <c:pt idx="154778">
                  <c:v>1.113262893E-9</c:v>
                </c:pt>
                <c:pt idx="154779">
                  <c:v>7.9664239669999995E-9</c:v>
                </c:pt>
                <c:pt idx="154780">
                  <c:v>1.792317832E-9</c:v>
                </c:pt>
                <c:pt idx="154781">
                  <c:v>6.3504612539999996E-11</c:v>
                </c:pt>
                <c:pt idx="154782">
                  <c:v>1.124379619E-9</c:v>
                </c:pt>
                <c:pt idx="154783">
                  <c:v>6.0414833749999999E-9</c:v>
                </c:pt>
                <c:pt idx="154784">
                  <c:v>6.268562477E-10</c:v>
                </c:pt>
                <c:pt idx="154785">
                  <c:v>4.6621844299999998E-10</c:v>
                </c:pt>
                <c:pt idx="154786">
                  <c:v>4.8043148449999999E-10</c:v>
                </c:pt>
                <c:pt idx="154787">
                  <c:v>4.7211612440000002E-10</c:v>
                </c:pt>
                <c:pt idx="154788">
                  <c:v>5.7140850499999995E-10</c:v>
                </c:pt>
                <c:pt idx="154789">
                  <c:v>5.7540102929999999E-10</c:v>
                </c:pt>
                <c:pt idx="154790">
                  <c:v>4.4987338929999998E-10</c:v>
                </c:pt>
                <c:pt idx="154791">
                  <c:v>3.4551553039999998E-9</c:v>
                </c:pt>
                <c:pt idx="154792">
                  <c:v>9.9967549789999993E-12</c:v>
                </c:pt>
                <c:pt idx="154793">
                  <c:v>1.037311487E-9</c:v>
                </c:pt>
                <c:pt idx="154794">
                  <c:v>4.1603999099999996E-9</c:v>
                </c:pt>
                <c:pt idx="154795">
                  <c:v>3.5485207699999998E-8</c:v>
                </c:pt>
                <c:pt idx="154796">
                  <c:v>2.6318416270000002E-10</c:v>
                </c:pt>
                <c:pt idx="154797">
                  <c:v>4.414536316E-10</c:v>
                </c:pt>
                <c:pt idx="154798">
                  <c:v>7.5833255719999997E-10</c:v>
                </c:pt>
                <c:pt idx="154799">
                  <c:v>2.7842804099999999E-8</c:v>
                </c:pt>
                <c:pt idx="154800">
                  <c:v>2.7386567299999998E-9</c:v>
                </c:pt>
                <c:pt idx="154801">
                  <c:v>6.3469147439999997E-9</c:v>
                </c:pt>
                <c:pt idx="154802">
                  <c:v>8.7377369770000006E-9</c:v>
                </c:pt>
                <c:pt idx="154803">
                  <c:v>2.906212816E-7</c:v>
                </c:pt>
                <c:pt idx="154804">
                  <c:v>3.378946049E-9</c:v>
                </c:pt>
                <c:pt idx="154805">
                  <c:v>1.147122132E-8</c:v>
                </c:pt>
                <c:pt idx="154806">
                  <c:v>2.6266499080000001E-8</c:v>
                </c:pt>
                <c:pt idx="154807">
                  <c:v>9.7757303430000002E-8</c:v>
                </c:pt>
                <c:pt idx="154808">
                  <c:v>2.0872774689999999E-8</c:v>
                </c:pt>
                <c:pt idx="154809">
                  <c:v>1.5511913880000001E-8</c:v>
                </c:pt>
                <c:pt idx="154810">
                  <c:v>6.8522830679999999E-8</c:v>
                </c:pt>
                <c:pt idx="154811">
                  <c:v>1.013927568E-6</c:v>
                </c:pt>
                <c:pt idx="154812">
                  <c:v>2.1238863230000001E-7</c:v>
                </c:pt>
                <c:pt idx="154813">
                  <c:v>1.649058203E-7</c:v>
                </c:pt>
                <c:pt idx="154814">
                  <c:v>2.3532101129999999E-7</c:v>
                </c:pt>
                <c:pt idx="154815">
                  <c:v>1.380177973E-6</c:v>
                </c:pt>
                <c:pt idx="154816">
                  <c:v>8.4155149380000006E-9</c:v>
                </c:pt>
                <c:pt idx="154817">
                  <c:v>2.1546998699999999E-8</c:v>
                </c:pt>
                <c:pt idx="154818">
                  <c:v>1.813952063E-9</c:v>
                </c:pt>
                <c:pt idx="154819">
                  <c:v>7.0722679639999994E-8</c:v>
                </c:pt>
                <c:pt idx="154820">
                  <c:v>1.2766638739999999E-8</c:v>
                </c:pt>
                <c:pt idx="154821">
                  <c:v>1.6151744019999999E-8</c:v>
                </c:pt>
                <c:pt idx="154822">
                  <c:v>1.74400967E-9</c:v>
                </c:pt>
                <c:pt idx="154823">
                  <c:v>2.4373876470000001E-8</c:v>
                </c:pt>
                <c:pt idx="154824">
                  <c:v>7.2556346499999999E-9</c:v>
                </c:pt>
                <c:pt idx="154825">
                  <c:v>1.032564043E-8</c:v>
                </c:pt>
                <c:pt idx="154826">
                  <c:v>9.7010974189999995E-9</c:v>
                </c:pt>
                <c:pt idx="154827">
                  <c:v>5.5585177600000003E-9</c:v>
                </c:pt>
                <c:pt idx="154828">
                  <c:v>7.3618944789999996E-9</c:v>
                </c:pt>
                <c:pt idx="154829">
                  <c:v>4.071701223E-9</c:v>
                </c:pt>
                <c:pt idx="154830">
                  <c:v>4.0961139520000001E-9</c:v>
                </c:pt>
                <c:pt idx="154831">
                  <c:v>5.5156271520000001E-9</c:v>
                </c:pt>
                <c:pt idx="154832">
                  <c:v>3.459264998E-9</c:v>
                </c:pt>
                <c:pt idx="154833">
                  <c:v>2.0581533749999998E-9</c:v>
                </c:pt>
                <c:pt idx="154834">
                  <c:v>2.4610453730000002E-9</c:v>
                </c:pt>
                <c:pt idx="154835">
                  <c:v>3.3127324790000001E-9</c:v>
                </c:pt>
                <c:pt idx="154836">
                  <c:v>2.3640438560000001E-9</c:v>
                </c:pt>
                <c:pt idx="154837">
                  <c:v>2.745542769E-9</c:v>
                </c:pt>
                <c:pt idx="154838">
                  <c:v>2.8393377499999999E-9</c:v>
                </c:pt>
                <c:pt idx="154839">
                  <c:v>1.1734453970000001E-9</c:v>
                </c:pt>
                <c:pt idx="154840">
                  <c:v>4.8491342939999998E-9</c:v>
                </c:pt>
                <c:pt idx="154841">
                  <c:v>4.9904547260000003E-9</c:v>
                </c:pt>
                <c:pt idx="154842">
                  <c:v>5.0684657810000003E-9</c:v>
                </c:pt>
                <c:pt idx="154843">
                  <c:v>1.189884681E-8</c:v>
                </c:pt>
                <c:pt idx="154844">
                  <c:v>1.220854313E-8</c:v>
                </c:pt>
                <c:pt idx="154845">
                  <c:v>3.8162864299999999E-9</c:v>
                </c:pt>
                <c:pt idx="154846">
                  <c:v>6.4365874240000003E-9</c:v>
                </c:pt>
                <c:pt idx="154847">
                  <c:v>2.4696084570000001E-8</c:v>
                </c:pt>
                <c:pt idx="154848">
                  <c:v>2.618467027E-8</c:v>
                </c:pt>
                <c:pt idx="154849">
                  <c:v>5.9938674640000001E-9</c:v>
                </c:pt>
                <c:pt idx="154850">
                  <c:v>6.8474250080000002E-9</c:v>
                </c:pt>
                <c:pt idx="154851">
                  <c:v>1.6146033190000001E-7</c:v>
                </c:pt>
                <c:pt idx="154852">
                  <c:v>1.2209082070000001E-7</c:v>
                </c:pt>
                <c:pt idx="154853">
                  <c:v>1.552935468E-7</c:v>
                </c:pt>
                <c:pt idx="154854">
                  <c:v>1.169007163E-6</c:v>
                </c:pt>
                <c:pt idx="154855">
                  <c:v>2.4708764020000001E-6</c:v>
                </c:pt>
                <c:pt idx="154856">
                  <c:v>1.902895807E-7</c:v>
                </c:pt>
                <c:pt idx="154857">
                  <c:v>1.18163952E-7</c:v>
                </c:pt>
                <c:pt idx="154858">
                  <c:v>4.3772495960000003E-8</c:v>
                </c:pt>
                <c:pt idx="154859">
                  <c:v>4.432089369E-8</c:v>
                </c:pt>
                <c:pt idx="154860">
                  <c:v>3.2859527400000003E-8</c:v>
                </c:pt>
                <c:pt idx="154861">
                  <c:v>3.729305101E-8</c:v>
                </c:pt>
                <c:pt idx="154862">
                  <c:v>6.7247373299999995E-8</c:v>
                </c:pt>
                <c:pt idx="154863">
                  <c:v>1.8692463030000001E-7</c:v>
                </c:pt>
                <c:pt idx="154864">
                  <c:v>6.0848669859999997E-8</c:v>
                </c:pt>
                <c:pt idx="154865">
                  <c:v>4.5637342979999997E-8</c:v>
                </c:pt>
                <c:pt idx="154866">
                  <c:v>7.9448469130000001E-8</c:v>
                </c:pt>
                <c:pt idx="154867">
                  <c:v>5.2912317370000002E-8</c:v>
                </c:pt>
                <c:pt idx="154868">
                  <c:v>7.4239950319999999E-9</c:v>
                </c:pt>
                <c:pt idx="154869">
                  <c:v>1.5884193299999999E-8</c:v>
                </c:pt>
                <c:pt idx="154870">
                  <c:v>1.026154523E-8</c:v>
                </c:pt>
                <c:pt idx="154871">
                  <c:v>4.1686563870000002E-9</c:v>
                </c:pt>
                <c:pt idx="154872">
                  <c:v>1.052676022E-8</c:v>
                </c:pt>
                <c:pt idx="154873">
                  <c:v>3.1138920390000001E-8</c:v>
                </c:pt>
                <c:pt idx="154874">
                  <c:v>6.2719917970000001E-8</c:v>
                </c:pt>
                <c:pt idx="154875">
                  <c:v>8.1390990779999998E-8</c:v>
                </c:pt>
                <c:pt idx="154876">
                  <c:v>2.035354438E-9</c:v>
                </c:pt>
                <c:pt idx="154877">
                  <c:v>3.5458879339999999E-9</c:v>
                </c:pt>
                <c:pt idx="154878">
                  <c:v>5.0867775430000003E-9</c:v>
                </c:pt>
                <c:pt idx="154879">
                  <c:v>5.8793967690000003E-9</c:v>
                </c:pt>
                <c:pt idx="154880">
                  <c:v>6.0985841930000001E-9</c:v>
                </c:pt>
                <c:pt idx="154881">
                  <c:v>5.03487933E-9</c:v>
                </c:pt>
                <c:pt idx="154882">
                  <c:v>2.7966955160000002E-9</c:v>
                </c:pt>
                <c:pt idx="154883">
                  <c:v>1.0458147610000001E-8</c:v>
                </c:pt>
                <c:pt idx="154884">
                  <c:v>3.954731316E-9</c:v>
                </c:pt>
                <c:pt idx="154885">
                  <c:v>4.7330910660000001E-9</c:v>
                </c:pt>
                <c:pt idx="154886">
                  <c:v>3.643996614E-9</c:v>
                </c:pt>
                <c:pt idx="154887">
                  <c:v>7.3253363539999997E-9</c:v>
                </c:pt>
                <c:pt idx="154888">
                  <c:v>6.2060915710000003E-9</c:v>
                </c:pt>
                <c:pt idx="154889">
                  <c:v>1.33016566E-8</c:v>
                </c:pt>
                <c:pt idx="154890">
                  <c:v>2.3084657219999999E-10</c:v>
                </c:pt>
                <c:pt idx="154891">
                  <c:v>4.3049538289999999E-9</c:v>
                </c:pt>
                <c:pt idx="154892">
                  <c:v>3.0774495429999998E-8</c:v>
                </c:pt>
                <c:pt idx="154893">
                  <c:v>3.2832144020000002E-8</c:v>
                </c:pt>
                <c:pt idx="154894">
                  <c:v>2.75488704E-7</c:v>
                </c:pt>
                <c:pt idx="154895">
                  <c:v>4.4836267769999999E-7</c:v>
                </c:pt>
                <c:pt idx="154896">
                  <c:v>9.7263111939999996E-8</c:v>
                </c:pt>
                <c:pt idx="154897">
                  <c:v>2.6431964330000001E-7</c:v>
                </c:pt>
                <c:pt idx="154898">
                  <c:v>4.548640089E-7</c:v>
                </c:pt>
                <c:pt idx="154899">
                  <c:v>1.514588381E-7</c:v>
                </c:pt>
                <c:pt idx="154900">
                  <c:v>1.0821591040000001E-7</c:v>
                </c:pt>
                <c:pt idx="154901">
                  <c:v>1.14534541E-7</c:v>
                </c:pt>
                <c:pt idx="154902">
                  <c:v>2.108495654E-7</c:v>
                </c:pt>
                <c:pt idx="154903">
                  <c:v>5.5335013810000001E-7</c:v>
                </c:pt>
                <c:pt idx="154904">
                  <c:v>3.5133809399999999E-7</c:v>
                </c:pt>
                <c:pt idx="154905">
                  <c:v>2.0972541380000001E-7</c:v>
                </c:pt>
                <c:pt idx="154906">
                  <c:v>2.4562474089999998E-6</c:v>
                </c:pt>
                <c:pt idx="154907">
                  <c:v>7.2927229279999998E-7</c:v>
                </c:pt>
                <c:pt idx="154908">
                  <c:v>1.5490617669999999E-7</c:v>
                </c:pt>
                <c:pt idx="154909">
                  <c:v>1.0635989799999999E-7</c:v>
                </c:pt>
                <c:pt idx="154910">
                  <c:v>5.5402370140000002E-8</c:v>
                </c:pt>
                <c:pt idx="154911">
                  <c:v>1.2475806350000001E-8</c:v>
                </c:pt>
                <c:pt idx="154912">
                  <c:v>7.1414295600000002E-8</c:v>
                </c:pt>
                <c:pt idx="154913">
                  <c:v>1.6037592430000001E-8</c:v>
                </c:pt>
                <c:pt idx="154914">
                  <c:v>4.0158330859999998E-7</c:v>
                </c:pt>
                <c:pt idx="154915">
                  <c:v>1.6748211350000001E-7</c:v>
                </c:pt>
                <c:pt idx="154916">
                  <c:v>9.0604475739999996E-8</c:v>
                </c:pt>
                <c:pt idx="154917">
                  <c:v>6.7002616889999995E-8</c:v>
                </c:pt>
                <c:pt idx="154918">
                  <c:v>5.4805286469999999E-8</c:v>
                </c:pt>
                <c:pt idx="154919">
                  <c:v>2.5670465099999999E-8</c:v>
                </c:pt>
                <c:pt idx="154920">
                  <c:v>5.6874173640000002E-9</c:v>
                </c:pt>
                <c:pt idx="154921">
                  <c:v>3.871874331E-9</c:v>
                </c:pt>
                <c:pt idx="154922">
                  <c:v>6.5641233200000002E-9</c:v>
                </c:pt>
                <c:pt idx="154923">
                  <c:v>8.9233386360000007E-9</c:v>
                </c:pt>
                <c:pt idx="154924">
                  <c:v>1.70049565E-8</c:v>
                </c:pt>
                <c:pt idx="154925">
                  <c:v>1.281072477E-8</c:v>
                </c:pt>
                <c:pt idx="154926">
                  <c:v>7.2012165370000005E-8</c:v>
                </c:pt>
                <c:pt idx="154927">
                  <c:v>3.3222319939999998E-8</c:v>
                </c:pt>
                <c:pt idx="154928">
                  <c:v>1.3621560439999999E-8</c:v>
                </c:pt>
                <c:pt idx="154929">
                  <c:v>3.645417986E-8</c:v>
                </c:pt>
                <c:pt idx="154930">
                  <c:v>7.3077643550000001E-9</c:v>
                </c:pt>
                <c:pt idx="154931">
                  <c:v>7.4956400899999993E-9</c:v>
                </c:pt>
                <c:pt idx="154932">
                  <c:v>1.67562336E-8</c:v>
                </c:pt>
                <c:pt idx="154933">
                  <c:v>1.512367689E-8</c:v>
                </c:pt>
                <c:pt idx="154934">
                  <c:v>6.0577821889999996E-9</c:v>
                </c:pt>
                <c:pt idx="154935">
                  <c:v>9.0879598910000008E-9</c:v>
                </c:pt>
                <c:pt idx="154936">
                  <c:v>6.4567223449999996E-9</c:v>
                </c:pt>
                <c:pt idx="154937">
                  <c:v>3.0428801330000001E-9</c:v>
                </c:pt>
                <c:pt idx="154938">
                  <c:v>5.8508989190000003E-8</c:v>
                </c:pt>
                <c:pt idx="154939">
                  <c:v>2.3291806740000001E-9</c:v>
                </c:pt>
                <c:pt idx="154940">
                  <c:v>1.112204457E-8</c:v>
                </c:pt>
                <c:pt idx="154941">
                  <c:v>3.0444780379999999E-8</c:v>
                </c:pt>
                <c:pt idx="154942">
                  <c:v>5.782020238E-8</c:v>
                </c:pt>
                <c:pt idx="154943">
                  <c:v>2.8231430620000001E-8</c:v>
                </c:pt>
                <c:pt idx="154944">
                  <c:v>1.1714847920000001E-7</c:v>
                </c:pt>
                <c:pt idx="154945">
                  <c:v>2.487551414E-7</c:v>
                </c:pt>
                <c:pt idx="154946">
                  <c:v>5.7331459240000004E-6</c:v>
                </c:pt>
                <c:pt idx="154947">
                  <c:v>1.3351183629999999E-6</c:v>
                </c:pt>
                <c:pt idx="154948">
                  <c:v>2.0907608010000001E-7</c:v>
                </c:pt>
                <c:pt idx="154949">
                  <c:v>5.1513933279999997E-7</c:v>
                </c:pt>
                <c:pt idx="154950">
                  <c:v>8.7366704679999995E-7</c:v>
                </c:pt>
                <c:pt idx="154951">
                  <c:v>4.9835634219999999E-8</c:v>
                </c:pt>
                <c:pt idx="154952">
                  <c:v>8.4451528090000006E-8</c:v>
                </c:pt>
                <c:pt idx="154953">
                  <c:v>2.3880501729999999E-7</c:v>
                </c:pt>
                <c:pt idx="154954">
                  <c:v>1.910461214E-7</c:v>
                </c:pt>
                <c:pt idx="154955">
                  <c:v>5.1917931660000002E-8</c:v>
                </c:pt>
                <c:pt idx="154956">
                  <c:v>9.4833668869999995E-8</c:v>
                </c:pt>
                <c:pt idx="154957">
                  <c:v>2.0576700880000001E-7</c:v>
                </c:pt>
                <c:pt idx="154958">
                  <c:v>2.6232734530000001E-7</c:v>
                </c:pt>
                <c:pt idx="154959">
                  <c:v>1.033398583E-7</c:v>
                </c:pt>
                <c:pt idx="154960">
                  <c:v>9.6644061029999999E-8</c:v>
                </c:pt>
                <c:pt idx="154961">
                  <c:v>5.826237154E-8</c:v>
                </c:pt>
                <c:pt idx="154962">
                  <c:v>4.7126186000000001E-8</c:v>
                </c:pt>
                <c:pt idx="154963">
                  <c:v>3.7186689960000002E-8</c:v>
                </c:pt>
                <c:pt idx="154964">
                  <c:v>4.5891354719999999E-8</c:v>
                </c:pt>
                <c:pt idx="154965">
                  <c:v>7.6356548640000001E-9</c:v>
                </c:pt>
                <c:pt idx="154966">
                  <c:v>1.2260737549999999E-7</c:v>
                </c:pt>
                <c:pt idx="154967">
                  <c:v>7.8803633969999997E-9</c:v>
                </c:pt>
                <c:pt idx="154968">
                  <c:v>9.2553901539999992E-9</c:v>
                </c:pt>
                <c:pt idx="154969">
                  <c:v>3.1750968289999999E-9</c:v>
                </c:pt>
                <c:pt idx="154970">
                  <c:v>2.2214575939999999E-7</c:v>
                </c:pt>
                <c:pt idx="154971">
                  <c:v>3.2749251149999998E-9</c:v>
                </c:pt>
                <c:pt idx="154972">
                  <c:v>1.236025308E-9</c:v>
                </c:pt>
                <c:pt idx="154973">
                  <c:v>2.258260107E-8</c:v>
                </c:pt>
                <c:pt idx="154974">
                  <c:v>2.107394459E-7</c:v>
                </c:pt>
                <c:pt idx="154975">
                  <c:v>1.67261334E-8</c:v>
                </c:pt>
                <c:pt idx="154976">
                  <c:v>1.6375703570000001E-8</c:v>
                </c:pt>
                <c:pt idx="154977">
                  <c:v>3.2325552080000003E-8</c:v>
                </c:pt>
                <c:pt idx="154978">
                  <c:v>1.3210996140000001E-7</c:v>
                </c:pt>
                <c:pt idx="154979">
                  <c:v>2.2876436529999999E-8</c:v>
                </c:pt>
                <c:pt idx="154980">
                  <c:v>1.522531214E-8</c:v>
                </c:pt>
                <c:pt idx="154981">
                  <c:v>2.726974194E-8</c:v>
                </c:pt>
                <c:pt idx="154982">
                  <c:v>3.5381417419999998E-8</c:v>
                </c:pt>
                <c:pt idx="154983">
                  <c:v>1.673557561E-8</c:v>
                </c:pt>
                <c:pt idx="154984">
                  <c:v>1.300430459E-8</c:v>
                </c:pt>
                <c:pt idx="154985">
                  <c:v>1.038356332E-8</c:v>
                </c:pt>
                <c:pt idx="154986">
                  <c:v>4.2334343480000001E-7</c:v>
                </c:pt>
                <c:pt idx="154987">
                  <c:v>4.1376040809999997E-8</c:v>
                </c:pt>
                <c:pt idx="154988">
                  <c:v>9.1820189189999994E-8</c:v>
                </c:pt>
                <c:pt idx="154989">
                  <c:v>1.7302410699999999E-7</c:v>
                </c:pt>
                <c:pt idx="154990">
                  <c:v>3.2547541860000002E-6</c:v>
                </c:pt>
                <c:pt idx="154991">
                  <c:v>1.0424181E-7</c:v>
                </c:pt>
                <c:pt idx="154992">
                  <c:v>3.645981967E-8</c:v>
                </c:pt>
                <c:pt idx="154993">
                  <c:v>6.5169026199999998E-8</c:v>
                </c:pt>
                <c:pt idx="154994">
                  <c:v>1.356479937E-6</c:v>
                </c:pt>
                <c:pt idx="154995">
                  <c:v>1.5556797420000001E-7</c:v>
                </c:pt>
                <c:pt idx="154996">
                  <c:v>8.3656311130000004E-8</c:v>
                </c:pt>
                <c:pt idx="154997">
                  <c:v>1.6153334810000001E-8</c:v>
                </c:pt>
                <c:pt idx="154998">
                  <c:v>7.7156232460000001E-6</c:v>
                </c:pt>
                <c:pt idx="154999">
                  <c:v>4.5511902519999998E-8</c:v>
                </c:pt>
                <c:pt idx="155000">
                  <c:v>1.113840794E-7</c:v>
                </c:pt>
                <c:pt idx="155001">
                  <c:v>1.4101022919999999E-7</c:v>
                </c:pt>
                <c:pt idx="155002">
                  <c:v>2.0187567479999999E-6</c:v>
                </c:pt>
                <c:pt idx="155003">
                  <c:v>4.6623693289999999E-8</c:v>
                </c:pt>
                <c:pt idx="155004">
                  <c:v>7.3650448450000003E-8</c:v>
                </c:pt>
                <c:pt idx="155005">
                  <c:v>3.9134043880000001E-8</c:v>
                </c:pt>
                <c:pt idx="155006">
                  <c:v>7.9145866569999998E-6</c:v>
                </c:pt>
                <c:pt idx="155007">
                  <c:v>1.103291006E-7</c:v>
                </c:pt>
                <c:pt idx="155008">
                  <c:v>3.5141559210000001E-8</c:v>
                </c:pt>
                <c:pt idx="155009">
                  <c:v>1.466491772E-7</c:v>
                </c:pt>
                <c:pt idx="155010">
                  <c:v>2.4217403029999998E-6</c:v>
                </c:pt>
                <c:pt idx="155011">
                  <c:v>1.0051810170000001E-8</c:v>
                </c:pt>
                <c:pt idx="155012">
                  <c:v>1.4657519380000001E-8</c:v>
                </c:pt>
                <c:pt idx="155013">
                  <c:v>2.2295387540000001E-8</c:v>
                </c:pt>
                <c:pt idx="155014">
                  <c:v>2.3380410249999999E-7</c:v>
                </c:pt>
                <c:pt idx="155015">
                  <c:v>1.20496475E-7</c:v>
                </c:pt>
                <c:pt idx="155016">
                  <c:v>1.17022923E-7</c:v>
                </c:pt>
                <c:pt idx="155017">
                  <c:v>4.1725881729999997E-8</c:v>
                </c:pt>
                <c:pt idx="155018">
                  <c:v>2.9684639150000001E-5</c:v>
                </c:pt>
                <c:pt idx="155019">
                  <c:v>6.5143026179999998E-8</c:v>
                </c:pt>
                <c:pt idx="155020">
                  <c:v>4.8002999730000004E-7</c:v>
                </c:pt>
                <c:pt idx="155021">
                  <c:v>7.3821999699999999E-7</c:v>
                </c:pt>
                <c:pt idx="155022">
                  <c:v>6.5164673579999997E-6</c:v>
                </c:pt>
                <c:pt idx="155023">
                  <c:v>6.1932132819999995E-7</c:v>
                </c:pt>
                <c:pt idx="155024">
                  <c:v>8.6418940600000003E-7</c:v>
                </c:pt>
                <c:pt idx="155025">
                  <c:v>8.6090028669999996E-7</c:v>
                </c:pt>
                <c:pt idx="155026">
                  <c:v>3.8283306270000002E-5</c:v>
                </c:pt>
                <c:pt idx="155027">
                  <c:v>7.8304770520000004E-7</c:v>
                </c:pt>
                <c:pt idx="155028">
                  <c:v>1.320461092E-6</c:v>
                </c:pt>
                <c:pt idx="155029">
                  <c:v>2.2495042609999999E-6</c:v>
                </c:pt>
                <c:pt idx="155030">
                  <c:v>2.8795281189999999E-4</c:v>
                </c:pt>
                <c:pt idx="155031">
                  <c:v>2.2203667390000001E-6</c:v>
                </c:pt>
                <c:pt idx="155032">
                  <c:v>1.57824362E-6</c:v>
                </c:pt>
                <c:pt idx="155033">
                  <c:v>1.356833213E-6</c:v>
                </c:pt>
                <c:pt idx="155034">
                  <c:v>1.814309145E-5</c:v>
                </c:pt>
                <c:pt idx="155035">
                  <c:v>1.845350286E-6</c:v>
                </c:pt>
                <c:pt idx="155036">
                  <c:v>1.6258898390000001E-6</c:v>
                </c:pt>
                <c:pt idx="155037">
                  <c:v>1.780182951E-6</c:v>
                </c:pt>
                <c:pt idx="155038">
                  <c:v>2.8737358459999997E-4</c:v>
                </c:pt>
                <c:pt idx="155039">
                  <c:v>2.6996439179999998E-6</c:v>
                </c:pt>
                <c:pt idx="155040">
                  <c:v>1.532985062E-6</c:v>
                </c:pt>
                <c:pt idx="155041">
                  <c:v>4.8695959430000004E-7</c:v>
                </c:pt>
                <c:pt idx="155042">
                  <c:v>3.9879624639999998E-5</c:v>
                </c:pt>
                <c:pt idx="155043">
                  <c:v>1.1908228859999999E-6</c:v>
                </c:pt>
                <c:pt idx="155044">
                  <c:v>8.8146211840000005E-7</c:v>
                </c:pt>
                <c:pt idx="155045">
                  <c:v>4.5992698919999999E-7</c:v>
                </c:pt>
                <c:pt idx="155046">
                  <c:v>6.409283712E-6</c:v>
                </c:pt>
                <c:pt idx="155047">
                  <c:v>9.2850800579999997E-7</c:v>
                </c:pt>
                <c:pt idx="155048">
                  <c:v>5.4636480450000004E-7</c:v>
                </c:pt>
                <c:pt idx="155049">
                  <c:v>2.9900863670000001E-8</c:v>
                </c:pt>
                <c:pt idx="155050">
                  <c:v>2.9695296070000001E-5</c:v>
                </c:pt>
                <c:pt idx="155051">
                  <c:v>8.2868844780000006E-8</c:v>
                </c:pt>
                <c:pt idx="155052">
                  <c:v>1.4241580899999999E-7</c:v>
                </c:pt>
                <c:pt idx="155053">
                  <c:v>1.093938407E-7</c:v>
                </c:pt>
                <c:pt idx="155054">
                  <c:v>2.4664193690000001E-7</c:v>
                </c:pt>
                <c:pt idx="155055">
                  <c:v>2.8420094610000001E-8</c:v>
                </c:pt>
                <c:pt idx="155056">
                  <c:v>1.4968121629999999E-8</c:v>
                </c:pt>
                <c:pt idx="155057">
                  <c:v>1.2171057890000001E-8</c:v>
                </c:pt>
                <c:pt idx="155058">
                  <c:v>2.259886748E-6</c:v>
                </c:pt>
                <c:pt idx="155059">
                  <c:v>1.067302566E-7</c:v>
                </c:pt>
                <c:pt idx="155060">
                  <c:v>6.0121353810000001E-8</c:v>
                </c:pt>
                <c:pt idx="155061">
                  <c:v>8.985130567E-8</c:v>
                </c:pt>
                <c:pt idx="155062">
                  <c:v>8.0914249029999995E-6</c:v>
                </c:pt>
                <c:pt idx="155063">
                  <c:v>8.0415515549999997E-8</c:v>
                </c:pt>
                <c:pt idx="155064">
                  <c:v>7.1626727539999994E-8</c:v>
                </c:pt>
                <c:pt idx="155065">
                  <c:v>2.850838868E-8</c:v>
                </c:pt>
                <c:pt idx="155066">
                  <c:v>2.0067573899999998E-6</c:v>
                </c:pt>
                <c:pt idx="155067">
                  <c:v>1.7805239179999999E-7</c:v>
                </c:pt>
                <c:pt idx="155068">
                  <c:v>1.0991774610000001E-7</c:v>
                </c:pt>
                <c:pt idx="155069">
                  <c:v>3.0466900109999999E-8</c:v>
                </c:pt>
                <c:pt idx="155070">
                  <c:v>7.5443431199999996E-6</c:v>
                </c:pt>
                <c:pt idx="155071">
                  <c:v>6.8444951400000003E-8</c:v>
                </c:pt>
                <c:pt idx="155072">
                  <c:v>1.270707754E-7</c:v>
                </c:pt>
                <c:pt idx="155073">
                  <c:v>1.5508978919999999E-7</c:v>
                </c:pt>
                <c:pt idx="155074">
                  <c:v>1.381499839E-6</c:v>
                </c:pt>
                <c:pt idx="155075">
                  <c:v>9.1122780159999995E-8</c:v>
                </c:pt>
                <c:pt idx="155076">
                  <c:v>4.4144414129999997E-8</c:v>
                </c:pt>
                <c:pt idx="155077">
                  <c:v>9.9782249179999997E-8</c:v>
                </c:pt>
                <c:pt idx="155078">
                  <c:v>3.172285906E-6</c:v>
                </c:pt>
                <c:pt idx="155079">
                  <c:v>1.9013824559999999E-7</c:v>
                </c:pt>
                <c:pt idx="155080">
                  <c:v>1.2687807059999999E-7</c:v>
                </c:pt>
                <c:pt idx="155081">
                  <c:v>4.9455097789999998E-8</c:v>
                </c:pt>
                <c:pt idx="155082">
                  <c:v>4.4529497529999999E-7</c:v>
                </c:pt>
                <c:pt idx="155083">
                  <c:v>8.8864846460000002E-9</c:v>
                </c:pt>
                <c:pt idx="155084">
                  <c:v>1.2896274960000001E-8</c:v>
                </c:pt>
                <c:pt idx="155085">
                  <c:v>1.614133653E-8</c:v>
                </c:pt>
                <c:pt idx="155086">
                  <c:v>3.8300692650000002E-8</c:v>
                </c:pt>
                <c:pt idx="155087">
                  <c:v>2.9603750179999998E-8</c:v>
                </c:pt>
                <c:pt idx="155088">
                  <c:v>1.394186359E-8</c:v>
                </c:pt>
                <c:pt idx="155089">
                  <c:v>2.1687896579999999E-8</c:v>
                </c:pt>
                <c:pt idx="155090">
                  <c:v>1.3484101820000001E-7</c:v>
                </c:pt>
                <c:pt idx="155091">
                  <c:v>3.6112076679999999E-8</c:v>
                </c:pt>
                <c:pt idx="155092">
                  <c:v>1.6710326679999999E-8</c:v>
                </c:pt>
                <c:pt idx="155093">
                  <c:v>1.6265989800000002E-8</c:v>
                </c:pt>
                <c:pt idx="155094">
                  <c:v>2.0920992729999999E-7</c:v>
                </c:pt>
                <c:pt idx="155095">
                  <c:v>1.80443193E-8</c:v>
                </c:pt>
                <c:pt idx="155096">
                  <c:v>4.6421416680000001E-10</c:v>
                </c:pt>
                <c:pt idx="155097">
                  <c:v>3.1954758860000001E-9</c:v>
                </c:pt>
                <c:pt idx="155098">
                  <c:v>2.0714171609999999E-7</c:v>
                </c:pt>
                <c:pt idx="155099">
                  <c:v>9.271496403E-10</c:v>
                </c:pt>
                <c:pt idx="155100">
                  <c:v>1.282168517E-8</c:v>
                </c:pt>
                <c:pt idx="155101">
                  <c:v>8.4656145029999995E-9</c:v>
                </c:pt>
                <c:pt idx="155102">
                  <c:v>1.040723271E-7</c:v>
                </c:pt>
                <c:pt idx="155103">
                  <c:v>1.6539317069999999E-8</c:v>
                </c:pt>
                <c:pt idx="155104">
                  <c:v>5.3818249550000002E-8</c:v>
                </c:pt>
                <c:pt idx="155105">
                  <c:v>3.7405343429999998E-8</c:v>
                </c:pt>
                <c:pt idx="155106">
                  <c:v>3.8915417949999998E-8</c:v>
                </c:pt>
                <c:pt idx="155107">
                  <c:v>7.8253440049999998E-8</c:v>
                </c:pt>
                <c:pt idx="155108">
                  <c:v>1.062647047E-7</c:v>
                </c:pt>
                <c:pt idx="155109">
                  <c:v>1.008728322E-7</c:v>
                </c:pt>
                <c:pt idx="155110">
                  <c:v>2.79207236E-7</c:v>
                </c:pt>
                <c:pt idx="155111">
                  <c:v>2.0446702070000001E-7</c:v>
                </c:pt>
                <c:pt idx="155112">
                  <c:v>8.087265102E-8</c:v>
                </c:pt>
                <c:pt idx="155113">
                  <c:v>4.9488452010000003E-8</c:v>
                </c:pt>
                <c:pt idx="155114">
                  <c:v>1.95688833E-7</c:v>
                </c:pt>
                <c:pt idx="155115">
                  <c:v>2.308937403E-7</c:v>
                </c:pt>
                <c:pt idx="155116">
                  <c:v>6.8340893239999995E-8</c:v>
                </c:pt>
                <c:pt idx="155117">
                  <c:v>4.633171631E-8</c:v>
                </c:pt>
                <c:pt idx="155118">
                  <c:v>8.1948694130000002E-7</c:v>
                </c:pt>
                <c:pt idx="155119">
                  <c:v>4.1948641180000002E-7</c:v>
                </c:pt>
                <c:pt idx="155120">
                  <c:v>2.4044677300000001E-7</c:v>
                </c:pt>
                <c:pt idx="155121">
                  <c:v>1.408848947E-6</c:v>
                </c:pt>
                <c:pt idx="155122">
                  <c:v>5.7055933079999999E-6</c:v>
                </c:pt>
                <c:pt idx="155123">
                  <c:v>2.8257486980000002E-7</c:v>
                </c:pt>
                <c:pt idx="155124">
                  <c:v>1.4551463599999999E-7</c:v>
                </c:pt>
                <c:pt idx="155125">
                  <c:v>2.8823720279999999E-8</c:v>
                </c:pt>
                <c:pt idx="155126">
                  <c:v>5.9112102350000002E-8</c:v>
                </c:pt>
                <c:pt idx="155127">
                  <c:v>3.0181717670000002E-8</c:v>
                </c:pt>
                <c:pt idx="155128">
                  <c:v>1.019522136E-8</c:v>
                </c:pt>
                <c:pt idx="155129">
                  <c:v>1.8797385659999998E-9</c:v>
                </c:pt>
                <c:pt idx="155130">
                  <c:v>5.5135321169999999E-8</c:v>
                </c:pt>
                <c:pt idx="155131">
                  <c:v>1.6715632469999999E-9</c:v>
                </c:pt>
                <c:pt idx="155132">
                  <c:v>7.2541823809999999E-9</c:v>
                </c:pt>
                <c:pt idx="155133">
                  <c:v>9.2243286180000003E-9</c:v>
                </c:pt>
                <c:pt idx="155134">
                  <c:v>5.792714499E-9</c:v>
                </c:pt>
                <c:pt idx="155135">
                  <c:v>1.575702623E-8</c:v>
                </c:pt>
                <c:pt idx="155136">
                  <c:v>1.5360228679999999E-8</c:v>
                </c:pt>
                <c:pt idx="155137">
                  <c:v>7.414608146E-9</c:v>
                </c:pt>
                <c:pt idx="155138">
                  <c:v>7.8404519659999994E-9</c:v>
                </c:pt>
                <c:pt idx="155139">
                  <c:v>3.3210702429999998E-8</c:v>
                </c:pt>
                <c:pt idx="155140">
                  <c:v>8.7399361379999994E-9</c:v>
                </c:pt>
                <c:pt idx="155141">
                  <c:v>3.7294655110000003E-8</c:v>
                </c:pt>
                <c:pt idx="155142">
                  <c:v>6.800332761E-8</c:v>
                </c:pt>
                <c:pt idx="155143">
                  <c:v>1.7930681440000001E-8</c:v>
                </c:pt>
                <c:pt idx="155144">
                  <c:v>1.8406585090000001E-8</c:v>
                </c:pt>
                <c:pt idx="155145">
                  <c:v>8.8247265450000002E-9</c:v>
                </c:pt>
                <c:pt idx="155146">
                  <c:v>6.3263332330000002E-9</c:v>
                </c:pt>
                <c:pt idx="155147">
                  <c:v>4.1155948629999996E-9</c:v>
                </c:pt>
                <c:pt idx="155148">
                  <c:v>7.1333815039999999E-9</c:v>
                </c:pt>
                <c:pt idx="155149">
                  <c:v>2.6151182599999999E-8</c:v>
                </c:pt>
                <c:pt idx="155150">
                  <c:v>5.289568333E-8</c:v>
                </c:pt>
                <c:pt idx="155151">
                  <c:v>6.630961013E-8</c:v>
                </c:pt>
                <c:pt idx="155152">
                  <c:v>9.0972277629999999E-8</c:v>
                </c:pt>
                <c:pt idx="155153">
                  <c:v>1.740791558E-7</c:v>
                </c:pt>
                <c:pt idx="155154">
                  <c:v>3.8567055669999998E-7</c:v>
                </c:pt>
                <c:pt idx="155155">
                  <c:v>2.5245178199999999E-8</c:v>
                </c:pt>
                <c:pt idx="155156">
                  <c:v>7.1443451680000004E-8</c:v>
                </c:pt>
                <c:pt idx="155157">
                  <c:v>1.340602699E-8</c:v>
                </c:pt>
                <c:pt idx="155158">
                  <c:v>4.9862982370000001E-8</c:v>
                </c:pt>
                <c:pt idx="155159">
                  <c:v>1.079620188E-7</c:v>
                </c:pt>
                <c:pt idx="155160">
                  <c:v>1.340312275E-7</c:v>
                </c:pt>
                <c:pt idx="155161">
                  <c:v>7.4512530750000003E-7</c:v>
                </c:pt>
                <c:pt idx="155162">
                  <c:v>2.3074433139999999E-6</c:v>
                </c:pt>
                <c:pt idx="155163">
                  <c:v>2.326049208E-7</c:v>
                </c:pt>
                <c:pt idx="155164">
                  <c:v>4.4531764650000001E-7</c:v>
                </c:pt>
                <c:pt idx="155165">
                  <c:v>5.6816097169999999E-7</c:v>
                </c:pt>
                <c:pt idx="155166">
                  <c:v>2.372880575E-7</c:v>
                </c:pt>
                <c:pt idx="155167">
                  <c:v>1.189066089E-7</c:v>
                </c:pt>
                <c:pt idx="155168">
                  <c:v>1.0799124629999999E-7</c:v>
                </c:pt>
                <c:pt idx="155169">
                  <c:v>1.369975988E-7</c:v>
                </c:pt>
                <c:pt idx="155170">
                  <c:v>4.4838644300000002E-7</c:v>
                </c:pt>
                <c:pt idx="155171">
                  <c:v>2.1841046359999999E-7</c:v>
                </c:pt>
                <c:pt idx="155172">
                  <c:v>8.4288977630000002E-8</c:v>
                </c:pt>
                <c:pt idx="155173">
                  <c:v>4.8736420119999997E-7</c:v>
                </c:pt>
                <c:pt idx="155174">
                  <c:v>2.6870782729999999E-7</c:v>
                </c:pt>
                <c:pt idx="155175">
                  <c:v>4.2359174219999998E-8</c:v>
                </c:pt>
                <c:pt idx="155176">
                  <c:v>3.0919005509999999E-8</c:v>
                </c:pt>
                <c:pt idx="155177">
                  <c:v>4.8182384870000002E-9</c:v>
                </c:pt>
                <c:pt idx="155178">
                  <c:v>3.3888358080000002E-10</c:v>
                </c:pt>
                <c:pt idx="155179">
                  <c:v>1.3647713569999999E-8</c:v>
                </c:pt>
                <c:pt idx="155180">
                  <c:v>5.4311116180000002E-9</c:v>
                </c:pt>
                <c:pt idx="155181">
                  <c:v>7.9579421560000007E-9</c:v>
                </c:pt>
                <c:pt idx="155182">
                  <c:v>3.6150568570000002E-9</c:v>
                </c:pt>
                <c:pt idx="155183">
                  <c:v>4.6150141420000003E-9</c:v>
                </c:pt>
                <c:pt idx="155184">
                  <c:v>4.4359522100000003E-9</c:v>
                </c:pt>
                <c:pt idx="155185">
                  <c:v>1.0875872040000001E-8</c:v>
                </c:pt>
                <c:pt idx="155186">
                  <c:v>3.0577489999999998E-9</c:v>
                </c:pt>
                <c:pt idx="155187">
                  <c:v>5.4169413730000003E-9</c:v>
                </c:pt>
                <c:pt idx="155188">
                  <c:v>6.2727484060000003E-9</c:v>
                </c:pt>
                <c:pt idx="155189">
                  <c:v>5.8211389079999996E-9</c:v>
                </c:pt>
                <c:pt idx="155190">
                  <c:v>4.9969163800000002E-9</c:v>
                </c:pt>
                <c:pt idx="155191">
                  <c:v>3.2813787170000002E-9</c:v>
                </c:pt>
                <c:pt idx="155192">
                  <c:v>3.587904754E-9</c:v>
                </c:pt>
                <c:pt idx="155193">
                  <c:v>8.185239431E-8</c:v>
                </c:pt>
                <c:pt idx="155194">
                  <c:v>6.2341948289999994E-8</c:v>
                </c:pt>
                <c:pt idx="155195">
                  <c:v>2.8473668759999998E-8</c:v>
                </c:pt>
                <c:pt idx="155196">
                  <c:v>9.3871354270000008E-9</c:v>
                </c:pt>
                <c:pt idx="155197">
                  <c:v>4.9583141650000003E-9</c:v>
                </c:pt>
                <c:pt idx="155198">
                  <c:v>9.6213664920000004E-9</c:v>
                </c:pt>
                <c:pt idx="155199">
                  <c:v>1.4091212649999999E-8</c:v>
                </c:pt>
                <c:pt idx="155200">
                  <c:v>6.6831006529999996E-9</c:v>
                </c:pt>
                <c:pt idx="155201">
                  <c:v>5.3325682499999997E-8</c:v>
                </c:pt>
                <c:pt idx="155202">
                  <c:v>7.3074993489999996E-8</c:v>
                </c:pt>
                <c:pt idx="155203">
                  <c:v>4.149636983E-8</c:v>
                </c:pt>
                <c:pt idx="155204">
                  <c:v>6.7046544449999996E-8</c:v>
                </c:pt>
                <c:pt idx="155205">
                  <c:v>1.915706166E-7</c:v>
                </c:pt>
                <c:pt idx="155206">
                  <c:v>6.7578409349999995E-8</c:v>
                </c:pt>
                <c:pt idx="155207">
                  <c:v>3.111693323E-8</c:v>
                </c:pt>
                <c:pt idx="155208">
                  <c:v>3.0026239640000003E-8</c:v>
                </c:pt>
                <c:pt idx="155209">
                  <c:v>4.862500645E-8</c:v>
                </c:pt>
                <c:pt idx="155210">
                  <c:v>3.97284966E-8</c:v>
                </c:pt>
                <c:pt idx="155211">
                  <c:v>9.1695501389999994E-8</c:v>
                </c:pt>
                <c:pt idx="155212">
                  <c:v>1.8821137060000001E-7</c:v>
                </c:pt>
                <c:pt idx="155213">
                  <c:v>2.5012601149999999E-6</c:v>
                </c:pt>
                <c:pt idx="155214">
                  <c:v>1.118483285E-6</c:v>
                </c:pt>
                <c:pt idx="155215">
                  <c:v>1.3664675679999999E-7</c:v>
                </c:pt>
                <c:pt idx="155216">
                  <c:v>1.5172360919999999E-7</c:v>
                </c:pt>
                <c:pt idx="155217">
                  <c:v>1.749409481E-7</c:v>
                </c:pt>
                <c:pt idx="155218">
                  <c:v>6.9292204940000003E-9</c:v>
                </c:pt>
                <c:pt idx="155219">
                  <c:v>8.2079986349999996E-9</c:v>
                </c:pt>
                <c:pt idx="155220">
                  <c:v>2.913237904E-8</c:v>
                </c:pt>
                <c:pt idx="155221">
                  <c:v>2.4437653080000001E-8</c:v>
                </c:pt>
                <c:pt idx="155222">
                  <c:v>6.3989685389999998E-9</c:v>
                </c:pt>
                <c:pt idx="155223">
                  <c:v>5.0440712319999997E-9</c:v>
                </c:pt>
                <c:pt idx="155224">
                  <c:v>1.3107840620000001E-8</c:v>
                </c:pt>
                <c:pt idx="155225">
                  <c:v>1.1121618409999999E-8</c:v>
                </c:pt>
                <c:pt idx="155226">
                  <c:v>5.3050759509999997E-9</c:v>
                </c:pt>
                <c:pt idx="155227">
                  <c:v>5.0282981560000004E-9</c:v>
                </c:pt>
                <c:pt idx="155228">
                  <c:v>4.4608783189999998E-9</c:v>
                </c:pt>
                <c:pt idx="155229">
                  <c:v>9.3834018319999996E-10</c:v>
                </c:pt>
                <c:pt idx="155230">
                  <c:v>2.836323454E-9</c:v>
                </c:pt>
                <c:pt idx="155231">
                  <c:v>2.7141600640000001E-9</c:v>
                </c:pt>
                <c:pt idx="155232">
                  <c:v>2.3526165050000001E-9</c:v>
                </c:pt>
                <c:pt idx="155233">
                  <c:v>3.2304611450000001E-9</c:v>
                </c:pt>
                <c:pt idx="155234">
                  <c:v>2.4732737200000001E-9</c:v>
                </c:pt>
                <c:pt idx="155235">
                  <c:v>2.1435365359999999E-9</c:v>
                </c:pt>
                <c:pt idx="155236">
                  <c:v>3.5980094820000001E-9</c:v>
                </c:pt>
                <c:pt idx="155237">
                  <c:v>5.0043634339999998E-9</c:v>
                </c:pt>
                <c:pt idx="155238">
                  <c:v>4.1362084989999999E-9</c:v>
                </c:pt>
                <c:pt idx="155239">
                  <c:v>4.1317803770000004E-9</c:v>
                </c:pt>
                <c:pt idx="155240">
                  <c:v>6.7919306589999996E-9</c:v>
                </c:pt>
                <c:pt idx="155241">
                  <c:v>4.4249796039999998E-9</c:v>
                </c:pt>
                <c:pt idx="155242">
                  <c:v>9.5179205410000002E-9</c:v>
                </c:pt>
                <c:pt idx="155243">
                  <c:v>8.9836733040000003E-9</c:v>
                </c:pt>
                <c:pt idx="155244">
                  <c:v>4.6048260559999997E-9</c:v>
                </c:pt>
                <c:pt idx="155245">
                  <c:v>2.7821589609999999E-8</c:v>
                </c:pt>
                <c:pt idx="155246">
                  <c:v>1.6403955529999999E-9</c:v>
                </c:pt>
                <c:pt idx="155247">
                  <c:v>1.5569546670000001E-8</c:v>
                </c:pt>
                <c:pt idx="155248">
                  <c:v>8.338055825E-9</c:v>
                </c:pt>
                <c:pt idx="155249">
                  <c:v>7.7389745430000003E-8</c:v>
                </c:pt>
                <c:pt idx="155250">
                  <c:v>1.655950554E-9</c:v>
                </c:pt>
                <c:pt idx="155251">
                  <c:v>1.8588655220000001E-8</c:v>
                </c:pt>
                <c:pt idx="155252">
                  <c:v>3.273074406E-9</c:v>
                </c:pt>
                <c:pt idx="155253">
                  <c:v>1.3707485740000001E-6</c:v>
                </c:pt>
                <c:pt idx="155254">
                  <c:v>2.173108755E-7</c:v>
                </c:pt>
                <c:pt idx="155255">
                  <c:v>1.409797065E-7</c:v>
                </c:pt>
                <c:pt idx="155256">
                  <c:v>2.2132354189999999E-7</c:v>
                </c:pt>
                <c:pt idx="155257">
                  <c:v>1.043856647E-6</c:v>
                </c:pt>
                <c:pt idx="155258">
                  <c:v>6.9975008889999996E-8</c:v>
                </c:pt>
                <c:pt idx="155259">
                  <c:v>1.307667212E-8</c:v>
                </c:pt>
                <c:pt idx="155260">
                  <c:v>1.583164747E-8</c:v>
                </c:pt>
                <c:pt idx="155261">
                  <c:v>9.6328458240000004E-8</c:v>
                </c:pt>
                <c:pt idx="155262">
                  <c:v>2.538100177E-8</c:v>
                </c:pt>
                <c:pt idx="155263">
                  <c:v>7.1580714979999996E-9</c:v>
                </c:pt>
                <c:pt idx="155264">
                  <c:v>2.3099974250000001E-9</c:v>
                </c:pt>
                <c:pt idx="155265">
                  <c:v>3.0019181289999998E-7</c:v>
                </c:pt>
                <c:pt idx="155266">
                  <c:v>8.3535543609999993E-9</c:v>
                </c:pt>
                <c:pt idx="155267">
                  <c:v>5.863084862E-9</c:v>
                </c:pt>
                <c:pt idx="155268">
                  <c:v>2.1067630379999999E-9</c:v>
                </c:pt>
                <c:pt idx="155269">
                  <c:v>2.8523492869999999E-8</c:v>
                </c:pt>
                <c:pt idx="155270">
                  <c:v>7.1611619309999996E-10</c:v>
                </c:pt>
                <c:pt idx="155271">
                  <c:v>3.7287169499999998E-10</c:v>
                </c:pt>
                <c:pt idx="155272">
                  <c:v>3.1572546210000002E-10</c:v>
                </c:pt>
                <c:pt idx="155273">
                  <c:v>3.4430183479999999E-8</c:v>
                </c:pt>
                <c:pt idx="155274">
                  <c:v>3.9484073649999998E-9</c:v>
                </c:pt>
                <c:pt idx="155275">
                  <c:v>5.6411094109999996E-10</c:v>
                </c:pt>
                <c:pt idx="155276">
                  <c:v>1.3395408710000001E-10</c:v>
                </c:pt>
                <c:pt idx="155277">
                  <c:v>3.908778028E-9</c:v>
                </c:pt>
                <c:pt idx="155278">
                  <c:v>4.363698806E-10</c:v>
                </c:pt>
                <c:pt idx="155279">
                  <c:v>5.7029957320000004E-10</c:v>
                </c:pt>
                <c:pt idx="155280">
                  <c:v>5.612145039E-10</c:v>
                </c:pt>
                <c:pt idx="155281">
                  <c:v>4.6774641459999998E-10</c:v>
                </c:pt>
                <c:pt idx="155282">
                  <c:v>4.792484628E-10</c:v>
                </c:pt>
                <c:pt idx="155283">
                  <c:v>4.6245603190000002E-10</c:v>
                </c:pt>
                <c:pt idx="155284">
                  <c:v>5.4558027920000002E-10</c:v>
                </c:pt>
                <c:pt idx="155285">
                  <c:v>5.5050968989999996E-9</c:v>
                </c:pt>
                <c:pt idx="155286">
                  <c:v>1.162449366E-9</c:v>
                </c:pt>
                <c:pt idx="155287">
                  <c:v>1.4641302099999999E-10</c:v>
                </c:pt>
                <c:pt idx="155288">
                  <c:v>2.0379947779999998E-9</c:v>
                </c:pt>
                <c:pt idx="155289">
                  <c:v>7.725829138E-9</c:v>
                </c:pt>
                <c:pt idx="155290">
                  <c:v>1.29006994E-9</c:v>
                </c:pt>
                <c:pt idx="155291">
                  <c:v>1.6245702729999999E-9</c:v>
                </c:pt>
                <c:pt idx="155292">
                  <c:v>3.3791122809999999E-9</c:v>
                </c:pt>
                <c:pt idx="155293">
                  <c:v>5.078673938E-8</c:v>
                </c:pt>
                <c:pt idx="155294">
                  <c:v>2.048417401E-9</c:v>
                </c:pt>
                <c:pt idx="155295">
                  <c:v>7.9637118269999992E-9</c:v>
                </c:pt>
                <c:pt idx="155296">
                  <c:v>3.3931735030000002E-8</c:v>
                </c:pt>
                <c:pt idx="155297">
                  <c:v>7.1766997399999995E-7</c:v>
                </c:pt>
                <c:pt idx="155298">
                  <c:v>2.813946584E-8</c:v>
                </c:pt>
                <c:pt idx="155299">
                  <c:v>7.4791111769999993E-9</c:v>
                </c:pt>
                <c:pt idx="155300">
                  <c:v>4.4029629600000002E-9</c:v>
                </c:pt>
                <c:pt idx="155301">
                  <c:v>5.067816807E-8</c:v>
                </c:pt>
                <c:pt idx="155302">
                  <c:v>1.3030533840000001E-8</c:v>
                </c:pt>
                <c:pt idx="155303">
                  <c:v>8.1805274389999997E-9</c:v>
                </c:pt>
                <c:pt idx="155304">
                  <c:v>4.1847875820000003E-10</c:v>
                </c:pt>
                <c:pt idx="155305">
                  <c:v>1.101870031E-6</c:v>
                </c:pt>
                <c:pt idx="155306">
                  <c:v>1.9125805080000001E-9</c:v>
                </c:pt>
                <c:pt idx="155307">
                  <c:v>1.2353361830000001E-8</c:v>
                </c:pt>
                <c:pt idx="155308">
                  <c:v>2.0850239449999999E-8</c:v>
                </c:pt>
                <c:pt idx="155309">
                  <c:v>1.5806787849999999E-7</c:v>
                </c:pt>
                <c:pt idx="155310">
                  <c:v>5.6001802989999999E-9</c:v>
                </c:pt>
                <c:pt idx="155311">
                  <c:v>5.0457462940000003E-9</c:v>
                </c:pt>
                <c:pt idx="155312">
                  <c:v>4.948547867E-9</c:v>
                </c:pt>
                <c:pt idx="155313">
                  <c:v>2.0908397579999999E-8</c:v>
                </c:pt>
                <c:pt idx="155314">
                  <c:v>1.416904678E-9</c:v>
                </c:pt>
                <c:pt idx="155315">
                  <c:v>2.3696522059999999E-9</c:v>
                </c:pt>
                <c:pt idx="155316">
                  <c:v>2.9090611380000001E-9</c:v>
                </c:pt>
                <c:pt idx="155317">
                  <c:v>7.7949433269999998E-8</c:v>
                </c:pt>
                <c:pt idx="155318">
                  <c:v>1.309820886E-9</c:v>
                </c:pt>
                <c:pt idx="155319">
                  <c:v>3.9201343120000001E-10</c:v>
                </c:pt>
                <c:pt idx="155320">
                  <c:v>1.788066649E-10</c:v>
                </c:pt>
                <c:pt idx="155321">
                  <c:v>1.161366429E-9</c:v>
                </c:pt>
                <c:pt idx="155322">
                  <c:v>4.5463722320000003E-11</c:v>
                </c:pt>
                <c:pt idx="155323">
                  <c:v>1.5752323600000001E-11</c:v>
                </c:pt>
                <c:pt idx="155324">
                  <c:v>7.4930171689999993E-12</c:v>
                </c:pt>
                <c:pt idx="155325">
                  <c:v>1.261143046E-9</c:v>
                </c:pt>
                <c:pt idx="155326">
                  <c:v>2.080376848E-11</c:v>
                </c:pt>
                <c:pt idx="155327">
                  <c:v>2.803053879E-11</c:v>
                </c:pt>
                <c:pt idx="155328">
                  <c:v>3.2478207879999997E-11</c:v>
                </c:pt>
                <c:pt idx="155329">
                  <c:v>1.3973026260000001E-9</c:v>
                </c:pt>
                <c:pt idx="155330">
                  <c:v>6.8259307670000001E-12</c:v>
                </c:pt>
                <c:pt idx="155331">
                  <c:v>3.4101822079999999E-15</c:v>
                </c:pt>
                <c:pt idx="155332">
                  <c:v>7.2624020289999997E-12</c:v>
                </c:pt>
                <c:pt idx="155333">
                  <c:v>4.2933490599999998E-10</c:v>
                </c:pt>
                <c:pt idx="155334">
                  <c:v>1.2926248340000001E-10</c:v>
                </c:pt>
                <c:pt idx="155335">
                  <c:v>2.2243393370000001E-10</c:v>
                </c:pt>
                <c:pt idx="155336">
                  <c:v>2.6561504869999998E-10</c:v>
                </c:pt>
                <c:pt idx="155337">
                  <c:v>2.19931077E-8</c:v>
                </c:pt>
                <c:pt idx="155338">
                  <c:v>9.8780234609999992E-10</c:v>
                </c:pt>
                <c:pt idx="155339">
                  <c:v>1.4820833179999999E-9</c:v>
                </c:pt>
                <c:pt idx="155340">
                  <c:v>1.9621989979999999E-9</c:v>
                </c:pt>
                <c:pt idx="155341">
                  <c:v>3.0323666130000003E-8</c:v>
                </c:pt>
                <c:pt idx="155342">
                  <c:v>3.5013790109999998E-9</c:v>
                </c:pt>
                <c:pt idx="155343">
                  <c:v>3.3510239070000001E-9</c:v>
                </c:pt>
                <c:pt idx="155344">
                  <c:v>5.2433525759999998E-9</c:v>
                </c:pt>
                <c:pt idx="155345">
                  <c:v>4.1405481109999998E-7</c:v>
                </c:pt>
                <c:pt idx="155346">
                  <c:v>1.350256634E-8</c:v>
                </c:pt>
                <c:pt idx="155347">
                  <c:v>5.6020645909999997E-9</c:v>
                </c:pt>
                <c:pt idx="155348">
                  <c:v>5.3410338829999996E-10</c:v>
                </c:pt>
                <c:pt idx="155349">
                  <c:v>7.9497024150000001E-7</c:v>
                </c:pt>
                <c:pt idx="155350">
                  <c:v>5.2364496439999999E-9</c:v>
                </c:pt>
                <c:pt idx="155351">
                  <c:v>6.4266991749999999E-9</c:v>
                </c:pt>
                <c:pt idx="155352">
                  <c:v>3.452685077E-9</c:v>
                </c:pt>
                <c:pt idx="155353">
                  <c:v>5.4562148150000003E-8</c:v>
                </c:pt>
                <c:pt idx="155354">
                  <c:v>5.7721954389999998E-9</c:v>
                </c:pt>
                <c:pt idx="155355">
                  <c:v>4.5276426720000003E-9</c:v>
                </c:pt>
                <c:pt idx="155356">
                  <c:v>2.6812458900000001E-9</c:v>
                </c:pt>
                <c:pt idx="155357">
                  <c:v>2.0984608430000001E-8</c:v>
                </c:pt>
                <c:pt idx="155358">
                  <c:v>3.7342567939999996E-9</c:v>
                </c:pt>
                <c:pt idx="155359">
                  <c:v>2.51972314E-9</c:v>
                </c:pt>
                <c:pt idx="155360">
                  <c:v>1.924114189E-9</c:v>
                </c:pt>
                <c:pt idx="155361">
                  <c:v>1.6001170859999999E-8</c:v>
                </c:pt>
                <c:pt idx="155362">
                  <c:v>1.6797120090000001E-9</c:v>
                </c:pt>
                <c:pt idx="155363">
                  <c:v>4.1098243769999998E-10</c:v>
                </c:pt>
                <c:pt idx="155364">
                  <c:v>4.028343467E-10</c:v>
                </c:pt>
                <c:pt idx="155365">
                  <c:v>1.217862832E-8</c:v>
                </c:pt>
                <c:pt idx="155366">
                  <c:v>2.026857506E-10</c:v>
                </c:pt>
                <c:pt idx="155367">
                  <c:v>6.8473756719999997E-11</c:v>
                </c:pt>
                <c:pt idx="155368">
                  <c:v>2.029708539E-10</c:v>
                </c:pt>
                <c:pt idx="155369">
                  <c:v>2.212180182E-9</c:v>
                </c:pt>
                <c:pt idx="155370">
                  <c:v>1.6530810180000001E-10</c:v>
                </c:pt>
                <c:pt idx="155371">
                  <c:v>6.19977604E-10</c:v>
                </c:pt>
                <c:pt idx="155372">
                  <c:v>5.490294763E-10</c:v>
                </c:pt>
                <c:pt idx="155373">
                  <c:v>3.6419863560000002E-10</c:v>
                </c:pt>
                <c:pt idx="155374">
                  <c:v>7.1900733579999997E-10</c:v>
                </c:pt>
                <c:pt idx="155375">
                  <c:v>9.2661594050000003E-10</c:v>
                </c:pt>
                <c:pt idx="155376">
                  <c:v>8.3156504100000003E-10</c:v>
                </c:pt>
                <c:pt idx="155377">
                  <c:v>1.1467006450000001E-9</c:v>
                </c:pt>
                <c:pt idx="155378">
                  <c:v>7.8937842700000002E-10</c:v>
                </c:pt>
                <c:pt idx="155379">
                  <c:v>4.0757535040000001E-10</c:v>
                </c:pt>
                <c:pt idx="155380">
                  <c:v>3.0912022279999997E-10</c:v>
                </c:pt>
                <c:pt idx="155381">
                  <c:v>3.325289504E-10</c:v>
                </c:pt>
                <c:pt idx="155382">
                  <c:v>8.8984386280000002E-11</c:v>
                </c:pt>
                <c:pt idx="155383">
                  <c:v>2.7022810930000002E-10</c:v>
                </c:pt>
                <c:pt idx="155384">
                  <c:v>8.3168104490000004E-11</c:v>
                </c:pt>
                <c:pt idx="155385">
                  <c:v>3.3493017399999999E-9</c:v>
                </c:pt>
                <c:pt idx="155386">
                  <c:v>2.8352783819999999E-9</c:v>
                </c:pt>
                <c:pt idx="155387">
                  <c:v>5.1863918170000001E-9</c:v>
                </c:pt>
                <c:pt idx="155388">
                  <c:v>1.215210564E-8</c:v>
                </c:pt>
                <c:pt idx="155389">
                  <c:v>3.2498547610000002E-7</c:v>
                </c:pt>
                <c:pt idx="155390">
                  <c:v>4.856497852E-9</c:v>
                </c:pt>
                <c:pt idx="155391">
                  <c:v>7.6682881589999993E-9</c:v>
                </c:pt>
                <c:pt idx="155392">
                  <c:v>5.8229482340000004E-9</c:v>
                </c:pt>
                <c:pt idx="155393">
                  <c:v>4.8593101179999997E-9</c:v>
                </c:pt>
                <c:pt idx="155394">
                  <c:v>4.0489087859999998E-9</c:v>
                </c:pt>
                <c:pt idx="155395">
                  <c:v>7.8904204600000005E-9</c:v>
                </c:pt>
                <c:pt idx="155396">
                  <c:v>1.161724947E-8</c:v>
                </c:pt>
                <c:pt idx="155397">
                  <c:v>7.6302439710000005E-8</c:v>
                </c:pt>
                <c:pt idx="155398">
                  <c:v>1.9401679249999998E-8</c:v>
                </c:pt>
                <c:pt idx="155399">
                  <c:v>8.3644563349999998E-9</c:v>
                </c:pt>
                <c:pt idx="155400">
                  <c:v>2.2513422709999999E-9</c:v>
                </c:pt>
                <c:pt idx="155401">
                  <c:v>2.174367714E-8</c:v>
                </c:pt>
                <c:pt idx="155402">
                  <c:v>7.0921226610000001E-9</c:v>
                </c:pt>
                <c:pt idx="155403">
                  <c:v>5.2378008990000004E-9</c:v>
                </c:pt>
                <c:pt idx="155404">
                  <c:v>4.4852129029999998E-10</c:v>
                </c:pt>
                <c:pt idx="155405">
                  <c:v>8.4875849759999998E-10</c:v>
                </c:pt>
                <c:pt idx="155406">
                  <c:v>7.9203902009999996E-9</c:v>
                </c:pt>
                <c:pt idx="155407">
                  <c:v>3.3600208349999998E-9</c:v>
                </c:pt>
                <c:pt idx="155408">
                  <c:v>5.7011750959999999E-9</c:v>
                </c:pt>
                <c:pt idx="155409">
                  <c:v>4.6002885450000002E-8</c:v>
                </c:pt>
                <c:pt idx="155410">
                  <c:v>1.4924083830000001E-9</c:v>
                </c:pt>
                <c:pt idx="155411">
                  <c:v>2.0157075029999999E-9</c:v>
                </c:pt>
                <c:pt idx="155412">
                  <c:v>8.5816617439999996E-10</c:v>
                </c:pt>
                <c:pt idx="155413">
                  <c:v>4.9548589040000004E-10</c:v>
                </c:pt>
                <c:pt idx="155414">
                  <c:v>2.3626334130000001E-10</c:v>
                </c:pt>
                <c:pt idx="155415">
                  <c:v>1.7307876739999999E-10</c:v>
                </c:pt>
                <c:pt idx="155416">
                  <c:v>6.6418486880000005E-10</c:v>
                </c:pt>
                <c:pt idx="155417">
                  <c:v>4.8460081869999999E-9</c:v>
                </c:pt>
                <c:pt idx="155418">
                  <c:v>2.0283111650000001E-9</c:v>
                </c:pt>
                <c:pt idx="155419">
                  <c:v>3.7417474620000004E-9</c:v>
                </c:pt>
                <c:pt idx="155420">
                  <c:v>4.9701504620000001E-9</c:v>
                </c:pt>
                <c:pt idx="155421">
                  <c:v>2.1897092719999999E-8</c:v>
                </c:pt>
                <c:pt idx="155422">
                  <c:v>9.6237995180000002E-11</c:v>
                </c:pt>
                <c:pt idx="155423">
                  <c:v>1.421551065E-9</c:v>
                </c:pt>
                <c:pt idx="155424">
                  <c:v>3.3278063639999998E-10</c:v>
                </c:pt>
                <c:pt idx="155425">
                  <c:v>2.1356071420000002E-9</c:v>
                </c:pt>
                <c:pt idx="155426">
                  <c:v>8.1373714079999998E-10</c:v>
                </c:pt>
                <c:pt idx="155427">
                  <c:v>1.644886565E-9</c:v>
                </c:pt>
                <c:pt idx="155428">
                  <c:v>3.2089800089999999E-10</c:v>
                </c:pt>
                <c:pt idx="155429">
                  <c:v>3.1266951310000001E-9</c:v>
                </c:pt>
                <c:pt idx="155430">
                  <c:v>6.5068136999999997E-10</c:v>
                </c:pt>
                <c:pt idx="155431">
                  <c:v>7.6479175359999998E-10</c:v>
                </c:pt>
                <c:pt idx="155432">
                  <c:v>7.2563855769999997E-11</c:v>
                </c:pt>
                <c:pt idx="155433">
                  <c:v>3.1142676769999998E-9</c:v>
                </c:pt>
                <c:pt idx="155434">
                  <c:v>8.4936079840000005E-10</c:v>
                </c:pt>
                <c:pt idx="155435">
                  <c:v>2.4360071170000001E-10</c:v>
                </c:pt>
                <c:pt idx="155436">
                  <c:v>2.7490265729999998E-10</c:v>
                </c:pt>
                <c:pt idx="155437">
                  <c:v>2.3310532100000001E-8</c:v>
                </c:pt>
                <c:pt idx="155438">
                  <c:v>5.6875997180000002E-9</c:v>
                </c:pt>
                <c:pt idx="155439">
                  <c:v>9.6515972450000001E-9</c:v>
                </c:pt>
                <c:pt idx="155440">
                  <c:v>6.2966609490000005E-8</c:v>
                </c:pt>
                <c:pt idx="155441">
                  <c:v>1.2634238729999999E-7</c:v>
                </c:pt>
                <c:pt idx="155442">
                  <c:v>8.2078695229999997E-9</c:v>
                </c:pt>
                <c:pt idx="155443">
                  <c:v>2.326903959E-9</c:v>
                </c:pt>
                <c:pt idx="155444">
                  <c:v>2.1513048429999999E-9</c:v>
                </c:pt>
                <c:pt idx="155445">
                  <c:v>1.1219963169999999E-8</c:v>
                </c:pt>
                <c:pt idx="155446">
                  <c:v>1.5920757490000001E-9</c:v>
                </c:pt>
                <c:pt idx="155447">
                  <c:v>1.8872362249999998E-9</c:v>
                </c:pt>
                <c:pt idx="155448">
                  <c:v>1.2078114720000001E-8</c:v>
                </c:pt>
                <c:pt idx="155449">
                  <c:v>5.0747759699999997E-8</c:v>
                </c:pt>
                <c:pt idx="155450">
                  <c:v>4.1073750930000002E-9</c:v>
                </c:pt>
                <c:pt idx="155451">
                  <c:v>3.7847803750000004E-9</c:v>
                </c:pt>
                <c:pt idx="155452">
                  <c:v>7.6401902770000002E-9</c:v>
                </c:pt>
                <c:pt idx="155453">
                  <c:v>1.559552634E-9</c:v>
                </c:pt>
                <c:pt idx="155454">
                  <c:v>6.1873348940000002E-10</c:v>
                </c:pt>
                <c:pt idx="155455">
                  <c:v>1.034433751E-9</c:v>
                </c:pt>
                <c:pt idx="155456">
                  <c:v>9.8012385749999999E-10</c:v>
                </c:pt>
                <c:pt idx="155457">
                  <c:v>5.7369216060000002E-10</c:v>
                </c:pt>
                <c:pt idx="155458">
                  <c:v>7.1001450309999997E-10</c:v>
                </c:pt>
                <c:pt idx="155459">
                  <c:v>1.472302042E-10</c:v>
                </c:pt>
                <c:pt idx="155460">
                  <c:v>1.508284531E-8</c:v>
                </c:pt>
                <c:pt idx="155461">
                  <c:v>2.092592808E-8</c:v>
                </c:pt>
                <c:pt idx="155462">
                  <c:v>7.5031417040000005E-9</c:v>
                </c:pt>
                <c:pt idx="155463">
                  <c:v>3.8244766430000004E-9</c:v>
                </c:pt>
                <c:pt idx="155464">
                  <c:v>8.6740609010000005E-11</c:v>
                </c:pt>
                <c:pt idx="155465">
                  <c:v>1.187137589E-9</c:v>
                </c:pt>
                <c:pt idx="155466">
                  <c:v>3.57278605E-9</c:v>
                </c:pt>
                <c:pt idx="155467">
                  <c:v>8.9063523530000001E-10</c:v>
                </c:pt>
                <c:pt idx="155468">
                  <c:v>3.3678797810000002E-9</c:v>
                </c:pt>
                <c:pt idx="155469">
                  <c:v>5.8621737209999996E-9</c:v>
                </c:pt>
                <c:pt idx="155470">
                  <c:v>4.3735750840000003E-9</c:v>
                </c:pt>
                <c:pt idx="155471">
                  <c:v>2.1123740790000001E-9</c:v>
                </c:pt>
                <c:pt idx="155472">
                  <c:v>2.4235196369999999E-9</c:v>
                </c:pt>
                <c:pt idx="155473">
                  <c:v>2.2310612460000002E-9</c:v>
                </c:pt>
                <c:pt idx="155474">
                  <c:v>1.13038599E-10</c:v>
                </c:pt>
                <c:pt idx="155475">
                  <c:v>3.3591732469999999E-10</c:v>
                </c:pt>
                <c:pt idx="155476">
                  <c:v>1.5396697570000001E-9</c:v>
                </c:pt>
                <c:pt idx="155477">
                  <c:v>1.620095598E-10</c:v>
                </c:pt>
                <c:pt idx="155478">
                  <c:v>2.6506796469999997E-10</c:v>
                </c:pt>
                <c:pt idx="155479">
                  <c:v>9.8919103150000003E-10</c:v>
                </c:pt>
                <c:pt idx="155480">
                  <c:v>7.2108859259999996E-10</c:v>
                </c:pt>
                <c:pt idx="155481">
                  <c:v>1.0824852259999999E-9</c:v>
                </c:pt>
                <c:pt idx="155482">
                  <c:v>2.8799035029999999E-9</c:v>
                </c:pt>
                <c:pt idx="155483">
                  <c:v>5.6667618559999998E-9</c:v>
                </c:pt>
                <c:pt idx="155484">
                  <c:v>2.2192522420000001E-9</c:v>
                </c:pt>
                <c:pt idx="155485">
                  <c:v>1.1988207920000001E-9</c:v>
                </c:pt>
                <c:pt idx="155486">
                  <c:v>3.6627303519999998E-9</c:v>
                </c:pt>
                <c:pt idx="155487">
                  <c:v>3.9759232020000001E-9</c:v>
                </c:pt>
                <c:pt idx="155488">
                  <c:v>6.8599040000000003E-11</c:v>
                </c:pt>
                <c:pt idx="155489">
                  <c:v>9.3269660989999995E-10</c:v>
                </c:pt>
                <c:pt idx="155490">
                  <c:v>3.9811390769999998E-9</c:v>
                </c:pt>
                <c:pt idx="155491">
                  <c:v>2.5540364450000002E-9</c:v>
                </c:pt>
                <c:pt idx="155492">
                  <c:v>2.4005825730000002E-10</c:v>
                </c:pt>
                <c:pt idx="155493">
                  <c:v>1.82035176E-9</c:v>
                </c:pt>
                <c:pt idx="155494">
                  <c:v>2.1904846779999999E-9</c:v>
                </c:pt>
                <c:pt idx="155495">
                  <c:v>1.4593963339999999E-10</c:v>
                </c:pt>
                <c:pt idx="155496">
                  <c:v>3.954399011E-9</c:v>
                </c:pt>
                <c:pt idx="155497">
                  <c:v>3.7925090929999999E-10</c:v>
                </c:pt>
                <c:pt idx="155498">
                  <c:v>5.3893909839999997E-10</c:v>
                </c:pt>
                <c:pt idx="155499">
                  <c:v>6.3043708800000002E-10</c:v>
                </c:pt>
                <c:pt idx="155500">
                  <c:v>1.037003974E-8</c:v>
                </c:pt>
                <c:pt idx="155501">
                  <c:v>1.636636E-9</c:v>
                </c:pt>
                <c:pt idx="155502">
                  <c:v>5.1548084369999995E-10</c:v>
                </c:pt>
                <c:pt idx="155503">
                  <c:v>1.9235774060000002E-9</c:v>
                </c:pt>
                <c:pt idx="155504">
                  <c:v>5.5212006650000003E-9</c:v>
                </c:pt>
                <c:pt idx="155505">
                  <c:v>2.4495804809999999E-9</c:v>
                </c:pt>
                <c:pt idx="155506">
                  <c:v>1.7627046950000001E-9</c:v>
                </c:pt>
                <c:pt idx="155507">
                  <c:v>4.0350713009999999E-9</c:v>
                </c:pt>
                <c:pt idx="155508">
                  <c:v>4.0652834980000002E-9</c:v>
                </c:pt>
                <c:pt idx="155509">
                  <c:v>5.724824659E-9</c:v>
                </c:pt>
                <c:pt idx="155510">
                  <c:v>4.2533108900000001E-9</c:v>
                </c:pt>
                <c:pt idx="155511">
                  <c:v>2.196735784E-9</c:v>
                </c:pt>
                <c:pt idx="155512">
                  <c:v>7.4579814179999997E-9</c:v>
                </c:pt>
                <c:pt idx="155513">
                  <c:v>8.2903130390000002E-10</c:v>
                </c:pt>
                <c:pt idx="155514">
                  <c:v>4.8272928109999998E-9</c:v>
                </c:pt>
                <c:pt idx="155515">
                  <c:v>3.0938644789999999E-9</c:v>
                </c:pt>
                <c:pt idx="155516">
                  <c:v>7.8203503389999999E-9</c:v>
                </c:pt>
                <c:pt idx="155517">
                  <c:v>4.550489543E-10</c:v>
                </c:pt>
                <c:pt idx="155518">
                  <c:v>3.9546213169999998E-9</c:v>
                </c:pt>
                <c:pt idx="155519">
                  <c:v>2.9389807620000001E-10</c:v>
                </c:pt>
                <c:pt idx="155520">
                  <c:v>8.0731348940000003E-8</c:v>
                </c:pt>
                <c:pt idx="155521">
                  <c:v>2.398328144E-8</c:v>
                </c:pt>
                <c:pt idx="155522">
                  <c:v>1.3362605060000001E-8</c:v>
                </c:pt>
                <c:pt idx="155523">
                  <c:v>1.31761151E-8</c:v>
                </c:pt>
                <c:pt idx="155524">
                  <c:v>1.731049021E-8</c:v>
                </c:pt>
                <c:pt idx="155525">
                  <c:v>3.3021866630000002E-9</c:v>
                </c:pt>
                <c:pt idx="155526">
                  <c:v>7.9151559680000001E-10</c:v>
                </c:pt>
                <c:pt idx="155527">
                  <c:v>4.6970619760000003E-10</c:v>
                </c:pt>
                <c:pt idx="155528">
                  <c:v>1.8984382360000001E-10</c:v>
                </c:pt>
                <c:pt idx="155529">
                  <c:v>4.6593892470000001E-10</c:v>
                </c:pt>
                <c:pt idx="155530">
                  <c:v>5.8603672499999996E-10</c:v>
                </c:pt>
                <c:pt idx="155531">
                  <c:v>6.6155007950000003E-10</c:v>
                </c:pt>
                <c:pt idx="155532">
                  <c:v>1.400862372E-9</c:v>
                </c:pt>
                <c:pt idx="155533">
                  <c:v>1.2530123499999999E-9</c:v>
                </c:pt>
                <c:pt idx="155534">
                  <c:v>4.9646685899999997E-10</c:v>
                </c:pt>
                <c:pt idx="155535">
                  <c:v>1.699184189E-9</c:v>
                </c:pt>
                <c:pt idx="155536">
                  <c:v>5.496999022E-10</c:v>
                </c:pt>
                <c:pt idx="155537">
                  <c:v>8.4697411700000004E-10</c:v>
                </c:pt>
                <c:pt idx="155538">
                  <c:v>1.0148283560000001E-9</c:v>
                </c:pt>
                <c:pt idx="155539">
                  <c:v>1.0175769E-9</c:v>
                </c:pt>
                <c:pt idx="155540">
                  <c:v>7.8221305860000003E-9</c:v>
                </c:pt>
                <c:pt idx="155541">
                  <c:v>1.8004498430000001E-9</c:v>
                </c:pt>
                <c:pt idx="155542">
                  <c:v>1.698675242E-9</c:v>
                </c:pt>
                <c:pt idx="155543">
                  <c:v>3.8841924909999999E-9</c:v>
                </c:pt>
                <c:pt idx="155544">
                  <c:v>6.1131005289999998E-9</c:v>
                </c:pt>
                <c:pt idx="155545">
                  <c:v>1.1438683920000001E-9</c:v>
                </c:pt>
                <c:pt idx="155546">
                  <c:v>3.8999870419999999E-10</c:v>
                </c:pt>
                <c:pt idx="155547">
                  <c:v>2.8123974869999998E-10</c:v>
                </c:pt>
                <c:pt idx="155548">
                  <c:v>1.0487152299999999E-9</c:v>
                </c:pt>
                <c:pt idx="155549">
                  <c:v>7.8501547390000002E-11</c:v>
                </c:pt>
                <c:pt idx="155550">
                  <c:v>2.519094615E-10</c:v>
                </c:pt>
                <c:pt idx="155551">
                  <c:v>1.157796942E-9</c:v>
                </c:pt>
                <c:pt idx="155552">
                  <c:v>3.891816657E-8</c:v>
                </c:pt>
                <c:pt idx="155553">
                  <c:v>7.019784577E-9</c:v>
                </c:pt>
                <c:pt idx="155554">
                  <c:v>1.6382594620000001E-9</c:v>
                </c:pt>
                <c:pt idx="155555">
                  <c:v>3.746071934E-9</c:v>
                </c:pt>
                <c:pt idx="155556">
                  <c:v>1.02450258E-8</c:v>
                </c:pt>
                <c:pt idx="155557">
                  <c:v>1.2311332070000001E-9</c:v>
                </c:pt>
                <c:pt idx="155558">
                  <c:v>9.7239486170000001E-10</c:v>
                </c:pt>
                <c:pt idx="155559">
                  <c:v>2.350257233E-9</c:v>
                </c:pt>
                <c:pt idx="155560">
                  <c:v>2.32485566E-8</c:v>
                </c:pt>
                <c:pt idx="155561">
                  <c:v>5.4958310479999997E-9</c:v>
                </c:pt>
                <c:pt idx="155562">
                  <c:v>5.5960748620000001E-9</c:v>
                </c:pt>
                <c:pt idx="155563">
                  <c:v>1.9874332120000001E-8</c:v>
                </c:pt>
                <c:pt idx="155564">
                  <c:v>1.7646033089999999E-7</c:v>
                </c:pt>
                <c:pt idx="155565">
                  <c:v>1.4223616390000001E-8</c:v>
                </c:pt>
                <c:pt idx="155566">
                  <c:v>2.1038421430000001E-9</c:v>
                </c:pt>
                <c:pt idx="155567">
                  <c:v>8.4374482480000004E-10</c:v>
                </c:pt>
                <c:pt idx="155568">
                  <c:v>5.6655593089999999E-9</c:v>
                </c:pt>
                <c:pt idx="155569">
                  <c:v>2.6038499380000001E-9</c:v>
                </c:pt>
                <c:pt idx="155570">
                  <c:v>1.3005916030000001E-9</c:v>
                </c:pt>
                <c:pt idx="155571">
                  <c:v>1.2723339319999999E-10</c:v>
                </c:pt>
                <c:pt idx="155572">
                  <c:v>5.126852335E-8</c:v>
                </c:pt>
                <c:pt idx="155573">
                  <c:v>1.1466788019999999E-9</c:v>
                </c:pt>
                <c:pt idx="155574">
                  <c:v>9.864073079000001E-10</c:v>
                </c:pt>
                <c:pt idx="155575">
                  <c:v>1.550764929E-9</c:v>
                </c:pt>
                <c:pt idx="155576">
                  <c:v>1.4344392909999999E-9</c:v>
                </c:pt>
                <c:pt idx="155577">
                  <c:v>2.557665187E-10</c:v>
                </c:pt>
                <c:pt idx="155578">
                  <c:v>1.654528926E-10</c:v>
                </c:pt>
                <c:pt idx="155579">
                  <c:v>1.005329125E-10</c:v>
                </c:pt>
                <c:pt idx="155580">
                  <c:v>3.9852387529999998E-10</c:v>
                </c:pt>
                <c:pt idx="155581">
                  <c:v>1.173766468E-10</c:v>
                </c:pt>
                <c:pt idx="155582">
                  <c:v>3.7297292270000002E-11</c:v>
                </c:pt>
                <c:pt idx="155583">
                  <c:v>8.0393107739999999E-11</c:v>
                </c:pt>
                <c:pt idx="155584">
                  <c:v>5.8755389079999998E-9</c:v>
                </c:pt>
                <c:pt idx="155585">
                  <c:v>1.1163182659999999E-10</c:v>
                </c:pt>
                <c:pt idx="155586">
                  <c:v>5.2849549570000003E-11</c:v>
                </c:pt>
                <c:pt idx="155587">
                  <c:v>5.466588988E-11</c:v>
                </c:pt>
                <c:pt idx="155588">
                  <c:v>4.9002273569999995E-10</c:v>
                </c:pt>
                <c:pt idx="155589">
                  <c:v>7.2001833159999997E-11</c:v>
                </c:pt>
                <c:pt idx="155590">
                  <c:v>6.4544531190000003E-11</c:v>
                </c:pt>
                <c:pt idx="155591">
                  <c:v>7.7769198229999995E-11</c:v>
                </c:pt>
                <c:pt idx="155592">
                  <c:v>1.815698367E-9</c:v>
                </c:pt>
                <c:pt idx="155593">
                  <c:v>6.1249781789999999E-11</c:v>
                </c:pt>
                <c:pt idx="155594">
                  <c:v>5.6354404019999997E-10</c:v>
                </c:pt>
                <c:pt idx="155595">
                  <c:v>9.5278831310000006E-10</c:v>
                </c:pt>
                <c:pt idx="155596">
                  <c:v>1.972130152E-8</c:v>
                </c:pt>
                <c:pt idx="155597">
                  <c:v>6.6095880839999998E-10</c:v>
                </c:pt>
                <c:pt idx="155598">
                  <c:v>5.3929987140000001E-10</c:v>
                </c:pt>
                <c:pt idx="155599">
                  <c:v>8.0595545779999996E-10</c:v>
                </c:pt>
                <c:pt idx="155600">
                  <c:v>9.0095119559999993E-9</c:v>
                </c:pt>
                <c:pt idx="155601">
                  <c:v>6.2316987830000003E-10</c:v>
                </c:pt>
                <c:pt idx="155602">
                  <c:v>1.161390654E-9</c:v>
                </c:pt>
                <c:pt idx="155603">
                  <c:v>1.861172541E-9</c:v>
                </c:pt>
                <c:pt idx="155604">
                  <c:v>4.5027293290000001E-8</c:v>
                </c:pt>
                <c:pt idx="155605">
                  <c:v>2.405391887E-9</c:v>
                </c:pt>
                <c:pt idx="155606">
                  <c:v>9.8509658040000004E-10</c:v>
                </c:pt>
                <c:pt idx="155607">
                  <c:v>7.5029842040000002E-10</c:v>
                </c:pt>
                <c:pt idx="155608">
                  <c:v>3.1439553159999999E-8</c:v>
                </c:pt>
                <c:pt idx="155609">
                  <c:v>8.1337779389999996E-10</c:v>
                </c:pt>
                <c:pt idx="155610">
                  <c:v>1.237216463E-9</c:v>
                </c:pt>
                <c:pt idx="155611">
                  <c:v>7.0407470659999995E-10</c:v>
                </c:pt>
                <c:pt idx="155612">
                  <c:v>1.8083462379999999E-7</c:v>
                </c:pt>
                <c:pt idx="155613">
                  <c:v>2.7721558959999999E-11</c:v>
                </c:pt>
                <c:pt idx="155614">
                  <c:v>1.6411091030000001E-9</c:v>
                </c:pt>
                <c:pt idx="155615">
                  <c:v>2.9051208609999998E-9</c:v>
                </c:pt>
                <c:pt idx="155616">
                  <c:v>1.877504729E-7</c:v>
                </c:pt>
                <c:pt idx="155617">
                  <c:v>1.3048994440000001E-9</c:v>
                </c:pt>
                <c:pt idx="155618">
                  <c:v>4.8463464199999999E-10</c:v>
                </c:pt>
                <c:pt idx="155619">
                  <c:v>3.9886364630000001E-10</c:v>
                </c:pt>
                <c:pt idx="155620">
                  <c:v>5.8394587780000001E-9</c:v>
                </c:pt>
                <c:pt idx="155621">
                  <c:v>2.7515409679999999E-10</c:v>
                </c:pt>
                <c:pt idx="155622">
                  <c:v>1.501619296E-10</c:v>
                </c:pt>
                <c:pt idx="155623">
                  <c:v>8.9007887539999996E-11</c:v>
                </c:pt>
                <c:pt idx="155624">
                  <c:v>5.1594934799999997E-10</c:v>
                </c:pt>
                <c:pt idx="155625">
                  <c:v>3.14943173E-11</c:v>
                </c:pt>
                <c:pt idx="155626">
                  <c:v>1.0756671110000001E-11</c:v>
                </c:pt>
                <c:pt idx="155627">
                  <c:v>2.096686794E-12</c:v>
                </c:pt>
                <c:pt idx="155628">
                  <c:v>1.1479201200000001E-14</c:v>
                </c:pt>
                <c:pt idx="155629">
                  <c:v>1.47977823E-12</c:v>
                </c:pt>
                <c:pt idx="155630">
                  <c:v>4.0378278679999998E-12</c:v>
                </c:pt>
                <c:pt idx="155631">
                  <c:v>6.1268534129999998E-12</c:v>
                </c:pt>
                <c:pt idx="155632">
                  <c:v>3.9238242369999999E-10</c:v>
                </c:pt>
                <c:pt idx="155633">
                  <c:v>1.0982178399999999E-11</c:v>
                </c:pt>
                <c:pt idx="155634">
                  <c:v>6.4213448519999997E-12</c:v>
                </c:pt>
                <c:pt idx="155635">
                  <c:v>2.7537762739999999E-12</c:v>
                </c:pt>
                <c:pt idx="155636">
                  <c:v>1.695601924E-10</c:v>
                </c:pt>
                <c:pt idx="155637">
                  <c:v>1.4962267209999999E-11</c:v>
                </c:pt>
                <c:pt idx="155638">
                  <c:v>3.0114331740000002E-11</c:v>
                </c:pt>
                <c:pt idx="155639">
                  <c:v>4.0561165859999999E-11</c:v>
                </c:pt>
                <c:pt idx="155640">
                  <c:v>8.8938221569999997E-10</c:v>
                </c:pt>
                <c:pt idx="155641">
                  <c:v>1.6862029619999999E-10</c:v>
                </c:pt>
                <c:pt idx="155642">
                  <c:v>2.4916968510000001E-10</c:v>
                </c:pt>
                <c:pt idx="155643">
                  <c:v>3.2334809899999999E-10</c:v>
                </c:pt>
                <c:pt idx="155644">
                  <c:v>7.9029222850000008E-9</c:v>
                </c:pt>
                <c:pt idx="155645">
                  <c:v>8.2273320620000003E-10</c:v>
                </c:pt>
                <c:pt idx="155646">
                  <c:v>4.8998094039999998E-10</c:v>
                </c:pt>
                <c:pt idx="155647">
                  <c:v>3.8302409670000002E-10</c:v>
                </c:pt>
                <c:pt idx="155648">
                  <c:v>5.6889740370000002E-9</c:v>
                </c:pt>
                <c:pt idx="155649">
                  <c:v>1.736351618E-9</c:v>
                </c:pt>
                <c:pt idx="155650">
                  <c:v>1.01659277E-9</c:v>
                </c:pt>
                <c:pt idx="155651">
                  <c:v>7.4577524549999997E-10</c:v>
                </c:pt>
                <c:pt idx="155652">
                  <c:v>2.566983765E-8</c:v>
                </c:pt>
                <c:pt idx="155653">
                  <c:v>4.7304904790000002E-9</c:v>
                </c:pt>
                <c:pt idx="155654">
                  <c:v>2.1535964860000002E-9</c:v>
                </c:pt>
                <c:pt idx="155655">
                  <c:v>3.3342852550000001E-9</c:v>
                </c:pt>
                <c:pt idx="155656">
                  <c:v>5.2663276670000002E-7</c:v>
                </c:pt>
                <c:pt idx="155657">
                  <c:v>3.4790909819999999E-9</c:v>
                </c:pt>
                <c:pt idx="155658">
                  <c:v>4.5496295069999998E-9</c:v>
                </c:pt>
                <c:pt idx="155659">
                  <c:v>2.4111147779999999E-9</c:v>
                </c:pt>
                <c:pt idx="155660">
                  <c:v>5.4736873880000002E-9</c:v>
                </c:pt>
                <c:pt idx="155661">
                  <c:v>1.782845039E-9</c:v>
                </c:pt>
                <c:pt idx="155662">
                  <c:v>2.087804567E-9</c:v>
                </c:pt>
                <c:pt idx="155663">
                  <c:v>2.1402855489999999E-9</c:v>
                </c:pt>
                <c:pt idx="155664">
                  <c:v>3.4429888049999999E-8</c:v>
                </c:pt>
                <c:pt idx="155665">
                  <c:v>2.8750750429999998E-9</c:v>
                </c:pt>
                <c:pt idx="155666">
                  <c:v>9.7007042729999996E-10</c:v>
                </c:pt>
                <c:pt idx="155667">
                  <c:v>5.8723492610000005E-11</c:v>
                </c:pt>
                <c:pt idx="155668">
                  <c:v>5.9232442920000001E-9</c:v>
                </c:pt>
                <c:pt idx="155669">
                  <c:v>5.3948472629999999E-10</c:v>
                </c:pt>
                <c:pt idx="155670">
                  <c:v>4.331063374E-10</c:v>
                </c:pt>
                <c:pt idx="155671">
                  <c:v>7.5404340950000006E-11</c:v>
                </c:pt>
                <c:pt idx="155672">
                  <c:v>2.5054955049999999E-11</c:v>
                </c:pt>
                <c:pt idx="155673">
                  <c:v>3.2824414899999998E-10</c:v>
                </c:pt>
                <c:pt idx="155674">
                  <c:v>2.0198964049999999E-10</c:v>
                </c:pt>
                <c:pt idx="155675">
                  <c:v>1.9689272579999999E-11</c:v>
                </c:pt>
                <c:pt idx="155676">
                  <c:v>3.5443310389999998E-10</c:v>
                </c:pt>
                <c:pt idx="155677">
                  <c:v>1.0176210480000001E-10</c:v>
                </c:pt>
                <c:pt idx="155678">
                  <c:v>1.063690851E-10</c:v>
                </c:pt>
                <c:pt idx="155679">
                  <c:v>1.051377115E-10</c:v>
                </c:pt>
                <c:pt idx="155680">
                  <c:v>1.20457538E-10</c:v>
                </c:pt>
                <c:pt idx="155681">
                  <c:v>1.4413699130000001E-10</c:v>
                </c:pt>
                <c:pt idx="155682">
                  <c:v>1.940647575E-10</c:v>
                </c:pt>
                <c:pt idx="155683">
                  <c:v>2.7085763499999999E-10</c:v>
                </c:pt>
                <c:pt idx="155684">
                  <c:v>1.8925788750000002E-9</c:v>
                </c:pt>
                <c:pt idx="155685">
                  <c:v>8.4895228160000002E-10</c:v>
                </c:pt>
                <c:pt idx="155686">
                  <c:v>2.2962715379999999E-10</c:v>
                </c:pt>
                <c:pt idx="155687">
                  <c:v>7.3846727660000005E-10</c:v>
                </c:pt>
                <c:pt idx="155688">
                  <c:v>9.7103156230000004E-9</c:v>
                </c:pt>
                <c:pt idx="155689">
                  <c:v>1.523079621E-9</c:v>
                </c:pt>
                <c:pt idx="155690">
                  <c:v>1.2076286930000001E-9</c:v>
                </c:pt>
                <c:pt idx="155691">
                  <c:v>5.8089176790000005E-10</c:v>
                </c:pt>
                <c:pt idx="155692">
                  <c:v>2.3614190370000001E-9</c:v>
                </c:pt>
                <c:pt idx="155693">
                  <c:v>3.4294076110000001E-9</c:v>
                </c:pt>
                <c:pt idx="155694">
                  <c:v>9.2361020140000002E-10</c:v>
                </c:pt>
                <c:pt idx="155695">
                  <c:v>8.6923797630000007E-9</c:v>
                </c:pt>
                <c:pt idx="155696">
                  <c:v>1.547761612E-7</c:v>
                </c:pt>
                <c:pt idx="155697">
                  <c:v>1.291828794E-8</c:v>
                </c:pt>
                <c:pt idx="155698">
                  <c:v>1.4995841650000001E-8</c:v>
                </c:pt>
                <c:pt idx="155699">
                  <c:v>9.3681743669999993E-9</c:v>
                </c:pt>
                <c:pt idx="155700">
                  <c:v>3.2893382270000002E-8</c:v>
                </c:pt>
                <c:pt idx="155701">
                  <c:v>6.0437948869999999E-9</c:v>
                </c:pt>
                <c:pt idx="155702">
                  <c:v>3.4048330389999999E-9</c:v>
                </c:pt>
                <c:pt idx="155703">
                  <c:v>2.6146620950000001E-9</c:v>
                </c:pt>
                <c:pt idx="155704">
                  <c:v>8.0461350309999997E-8</c:v>
                </c:pt>
                <c:pt idx="155705">
                  <c:v>1.3656596829999999E-8</c:v>
                </c:pt>
                <c:pt idx="155706">
                  <c:v>7.3185761779999998E-9</c:v>
                </c:pt>
                <c:pt idx="155707">
                  <c:v>4.1051086599999999E-8</c:v>
                </c:pt>
                <c:pt idx="155708">
                  <c:v>1.7007849940000001E-7</c:v>
                </c:pt>
                <c:pt idx="155709">
                  <c:v>7.6668933449999993E-9</c:v>
                </c:pt>
                <c:pt idx="155710">
                  <c:v>2.2902818139999998E-9</c:v>
                </c:pt>
                <c:pt idx="155711">
                  <c:v>5.1739016139999998E-10</c:v>
                </c:pt>
                <c:pt idx="155712">
                  <c:v>6.0964211539999996E-9</c:v>
                </c:pt>
                <c:pt idx="155713">
                  <c:v>1.215495044E-9</c:v>
                </c:pt>
                <c:pt idx="155714">
                  <c:v>1.5077994399999999E-10</c:v>
                </c:pt>
                <c:pt idx="155715">
                  <c:v>2.2897014750000001E-9</c:v>
                </c:pt>
                <c:pt idx="155716">
                  <c:v>1.438599565E-8</c:v>
                </c:pt>
                <c:pt idx="155717">
                  <c:v>1.117631084E-9</c:v>
                </c:pt>
                <c:pt idx="155718">
                  <c:v>1.846078292E-10</c:v>
                </c:pt>
                <c:pt idx="155719">
                  <c:v>3.8854514390000002E-10</c:v>
                </c:pt>
                <c:pt idx="155720">
                  <c:v>1.2895186200000001E-10</c:v>
                </c:pt>
                <c:pt idx="155721">
                  <c:v>1.0476339760000001E-10</c:v>
                </c:pt>
                <c:pt idx="155722">
                  <c:v>2.47135016E-10</c:v>
                </c:pt>
                <c:pt idx="155723">
                  <c:v>2.9381739680000002E-10</c:v>
                </c:pt>
                <c:pt idx="155724">
                  <c:v>2.5141937780000002E-10</c:v>
                </c:pt>
                <c:pt idx="155725">
                  <c:v>3.0833068509999999E-10</c:v>
                </c:pt>
                <c:pt idx="155726">
                  <c:v>2.7885874070000002E-10</c:v>
                </c:pt>
                <c:pt idx="155727">
                  <c:v>3.0942601850000002E-10</c:v>
                </c:pt>
                <c:pt idx="155728">
                  <c:v>6.5115670350000004E-10</c:v>
                </c:pt>
                <c:pt idx="155729">
                  <c:v>1.6578568470000001E-10</c:v>
                </c:pt>
                <c:pt idx="155730">
                  <c:v>2.580085026E-10</c:v>
                </c:pt>
                <c:pt idx="155731">
                  <c:v>4.4495943910000001E-10</c:v>
                </c:pt>
                <c:pt idx="155732">
                  <c:v>6.2363411720000003E-10</c:v>
                </c:pt>
                <c:pt idx="155733">
                  <c:v>1.2571906139999999E-10</c:v>
                </c:pt>
                <c:pt idx="155734">
                  <c:v>8.9179038709999996E-10</c:v>
                </c:pt>
                <c:pt idx="155735">
                  <c:v>2.1836349970000001E-10</c:v>
                </c:pt>
                <c:pt idx="155736">
                  <c:v>2.826861725E-9</c:v>
                </c:pt>
                <c:pt idx="155737">
                  <c:v>8.5537087699999997E-10</c:v>
                </c:pt>
                <c:pt idx="155738">
                  <c:v>3.964826403E-9</c:v>
                </c:pt>
                <c:pt idx="155739">
                  <c:v>4.664368414E-9</c:v>
                </c:pt>
                <c:pt idx="155740">
                  <c:v>7.2954766900000001E-9</c:v>
                </c:pt>
                <c:pt idx="155741">
                  <c:v>4.7615346040000002E-9</c:v>
                </c:pt>
                <c:pt idx="155742">
                  <c:v>3.3246407E-9</c:v>
                </c:pt>
                <c:pt idx="155743">
                  <c:v>9.4329534729999998E-11</c:v>
                </c:pt>
                <c:pt idx="155744">
                  <c:v>7.9667208749999994E-9</c:v>
                </c:pt>
                <c:pt idx="155745">
                  <c:v>1.303944231E-8</c:v>
                </c:pt>
                <c:pt idx="155746">
                  <c:v>1.049507899E-8</c:v>
                </c:pt>
                <c:pt idx="155747">
                  <c:v>1.184974271E-7</c:v>
                </c:pt>
                <c:pt idx="155748">
                  <c:v>2.8300167459999999E-7</c:v>
                </c:pt>
                <c:pt idx="155749">
                  <c:v>3.2058799150000001E-8</c:v>
                </c:pt>
                <c:pt idx="155750">
                  <c:v>3.3849428509999998E-8</c:v>
                </c:pt>
                <c:pt idx="155751">
                  <c:v>1.46770568E-8</c:v>
                </c:pt>
                <c:pt idx="155752">
                  <c:v>2.233789479E-9</c:v>
                </c:pt>
                <c:pt idx="155753">
                  <c:v>6.805039995E-9</c:v>
                </c:pt>
                <c:pt idx="155754">
                  <c:v>8.4282903390000002E-9</c:v>
                </c:pt>
                <c:pt idx="155755">
                  <c:v>9.7299759869999996E-10</c:v>
                </c:pt>
                <c:pt idx="155756">
                  <c:v>1.6797858939999999E-9</c:v>
                </c:pt>
                <c:pt idx="155757">
                  <c:v>4.4509099080000002E-9</c:v>
                </c:pt>
                <c:pt idx="155758">
                  <c:v>2.9751897699999999E-9</c:v>
                </c:pt>
                <c:pt idx="155759">
                  <c:v>1.845816359E-11</c:v>
                </c:pt>
                <c:pt idx="155760">
                  <c:v>1.314992625E-9</c:v>
                </c:pt>
                <c:pt idx="155761">
                  <c:v>2.0780442970000001E-9</c:v>
                </c:pt>
                <c:pt idx="155762">
                  <c:v>4.0035250129999999E-10</c:v>
                </c:pt>
                <c:pt idx="155763">
                  <c:v>1.182206125E-9</c:v>
                </c:pt>
                <c:pt idx="155764">
                  <c:v>2.9002866830000002E-10</c:v>
                </c:pt>
                <c:pt idx="155765">
                  <c:v>6.0431431750000001E-10</c:v>
                </c:pt>
                <c:pt idx="155766">
                  <c:v>1.272573594E-10</c:v>
                </c:pt>
                <c:pt idx="155767">
                  <c:v>2.5427375439999998E-9</c:v>
                </c:pt>
                <c:pt idx="155768">
                  <c:v>4.4384934609999998E-10</c:v>
                </c:pt>
                <c:pt idx="155769">
                  <c:v>4.1557874570000001E-10</c:v>
                </c:pt>
                <c:pt idx="155770">
                  <c:v>4.426533394E-10</c:v>
                </c:pt>
                <c:pt idx="155771">
                  <c:v>9.06737815E-10</c:v>
                </c:pt>
                <c:pt idx="155772">
                  <c:v>5.0117246700000005E-10</c:v>
                </c:pt>
                <c:pt idx="155773">
                  <c:v>4.0292649909999998E-10</c:v>
                </c:pt>
                <c:pt idx="155774">
                  <c:v>5.4135017359999997E-10</c:v>
                </c:pt>
                <c:pt idx="155775">
                  <c:v>4.8630693799999998E-10</c:v>
                </c:pt>
                <c:pt idx="155776">
                  <c:v>4.3285570309999998E-10</c:v>
                </c:pt>
                <c:pt idx="155777">
                  <c:v>3.5546819520000001E-10</c:v>
                </c:pt>
                <c:pt idx="155778">
                  <c:v>3.2649931099999998E-10</c:v>
                </c:pt>
                <c:pt idx="155779">
                  <c:v>1.0622849580000001E-9</c:v>
                </c:pt>
                <c:pt idx="155780">
                  <c:v>6.684077431E-10</c:v>
                </c:pt>
                <c:pt idx="155781">
                  <c:v>2.783815365E-10</c:v>
                </c:pt>
                <c:pt idx="155782">
                  <c:v>8.4299222579999994E-11</c:v>
                </c:pt>
                <c:pt idx="155783">
                  <c:v>2.7288206820000001E-9</c:v>
                </c:pt>
                <c:pt idx="155784">
                  <c:v>1.183212009E-9</c:v>
                </c:pt>
                <c:pt idx="155785">
                  <c:v>7.337204946E-11</c:v>
                </c:pt>
                <c:pt idx="155786">
                  <c:v>1.425353757E-9</c:v>
                </c:pt>
                <c:pt idx="155787">
                  <c:v>4.4252574309999999E-8</c:v>
                </c:pt>
                <c:pt idx="155788">
                  <c:v>6.7301853670000003E-8</c:v>
                </c:pt>
                <c:pt idx="155789">
                  <c:v>1.729094377E-8</c:v>
                </c:pt>
                <c:pt idx="155790">
                  <c:v>2.2910680079999998E-8</c:v>
                </c:pt>
                <c:pt idx="155791">
                  <c:v>7.2322695240000007E-8</c:v>
                </c:pt>
                <c:pt idx="155792">
                  <c:v>1.673804847E-8</c:v>
                </c:pt>
                <c:pt idx="155793">
                  <c:v>1.150178916E-9</c:v>
                </c:pt>
                <c:pt idx="155794">
                  <c:v>2.9105281349999999E-9</c:v>
                </c:pt>
                <c:pt idx="155795">
                  <c:v>1.1640068710000001E-8</c:v>
                </c:pt>
                <c:pt idx="155796">
                  <c:v>1.027782458E-8</c:v>
                </c:pt>
                <c:pt idx="155797">
                  <c:v>4.0563013589999999E-9</c:v>
                </c:pt>
                <c:pt idx="155798">
                  <c:v>3.937972707E-9</c:v>
                </c:pt>
                <c:pt idx="155799">
                  <c:v>4.639608987E-8</c:v>
                </c:pt>
                <c:pt idx="155800">
                  <c:v>1.9560046720000001E-8</c:v>
                </c:pt>
                <c:pt idx="155801">
                  <c:v>2.5107563999999998E-9</c:v>
                </c:pt>
                <c:pt idx="155802">
                  <c:v>3.978970638E-9</c:v>
                </c:pt>
                <c:pt idx="155803">
                  <c:v>3.0237406329999999E-9</c:v>
                </c:pt>
                <c:pt idx="155804">
                  <c:v>2.396551051E-9</c:v>
                </c:pt>
                <c:pt idx="155805">
                  <c:v>8.9972780469999999E-10</c:v>
                </c:pt>
                <c:pt idx="155806">
                  <c:v>1.260136889E-9</c:v>
                </c:pt>
                <c:pt idx="155807">
                  <c:v>7.8566282349999997E-9</c:v>
                </c:pt>
                <c:pt idx="155808">
                  <c:v>6.4287156619999997E-9</c:v>
                </c:pt>
                <c:pt idx="155809">
                  <c:v>1.4097663390000001E-9</c:v>
                </c:pt>
                <c:pt idx="155810">
                  <c:v>3.5848098009999998E-9</c:v>
                </c:pt>
                <c:pt idx="155811">
                  <c:v>5.0872728760000002E-9</c:v>
                </c:pt>
                <c:pt idx="155812">
                  <c:v>1.139949848E-9</c:v>
                </c:pt>
                <c:pt idx="155813">
                  <c:v>3.8634446709999999E-10</c:v>
                </c:pt>
                <c:pt idx="155814">
                  <c:v>2.977339467E-10</c:v>
                </c:pt>
                <c:pt idx="155815">
                  <c:v>4.7992608350000003E-10</c:v>
                </c:pt>
                <c:pt idx="155816">
                  <c:v>6.1814756629999996E-11</c:v>
                </c:pt>
                <c:pt idx="155817">
                  <c:v>1.4179508970000001E-10</c:v>
                </c:pt>
                <c:pt idx="155818">
                  <c:v>6.5342860780000004E-10</c:v>
                </c:pt>
                <c:pt idx="155819">
                  <c:v>4.9155523710000002E-9</c:v>
                </c:pt>
                <c:pt idx="155820">
                  <c:v>2.3994142729999999E-9</c:v>
                </c:pt>
                <c:pt idx="155821">
                  <c:v>3.0179842759999999E-10</c:v>
                </c:pt>
                <c:pt idx="155822">
                  <c:v>6.1047349709999997E-11</c:v>
                </c:pt>
                <c:pt idx="155823">
                  <c:v>8.35255435E-10</c:v>
                </c:pt>
                <c:pt idx="155824">
                  <c:v>3.5062230249999999E-10</c:v>
                </c:pt>
                <c:pt idx="155825">
                  <c:v>2.0213781999999999E-10</c:v>
                </c:pt>
                <c:pt idx="155826">
                  <c:v>2.7959149059999999E-10</c:v>
                </c:pt>
                <c:pt idx="155827">
                  <c:v>3.31821133E-10</c:v>
                </c:pt>
                <c:pt idx="155828">
                  <c:v>5.8123505549999998E-11</c:v>
                </c:pt>
                <c:pt idx="155829">
                  <c:v>1.2776300390000001E-9</c:v>
                </c:pt>
                <c:pt idx="155830">
                  <c:v>2.2359866340000001E-9</c:v>
                </c:pt>
                <c:pt idx="155831">
                  <c:v>9.4362256340000001E-9</c:v>
                </c:pt>
                <c:pt idx="155832">
                  <c:v>4.3567185440000001E-9</c:v>
                </c:pt>
                <c:pt idx="155833">
                  <c:v>3.7753952310000002E-10</c:v>
                </c:pt>
                <c:pt idx="155834">
                  <c:v>1.4969925779999999E-10</c:v>
                </c:pt>
                <c:pt idx="155835">
                  <c:v>3.7215857250000001E-9</c:v>
                </c:pt>
                <c:pt idx="155836">
                  <c:v>1.1933780669999999E-9</c:v>
                </c:pt>
                <c:pt idx="155837">
                  <c:v>3.9744048440000001E-10</c:v>
                </c:pt>
                <c:pt idx="155838">
                  <c:v>1.3966179809999999E-9</c:v>
                </c:pt>
                <c:pt idx="155839">
                  <c:v>1.2388249929999999E-7</c:v>
                </c:pt>
                <c:pt idx="155840">
                  <c:v>2.11045256E-8</c:v>
                </c:pt>
                <c:pt idx="155841">
                  <c:v>1.235394663E-8</c:v>
                </c:pt>
                <c:pt idx="155842">
                  <c:v>1.0407036680000001E-8</c:v>
                </c:pt>
                <c:pt idx="155843">
                  <c:v>2.760523788E-8</c:v>
                </c:pt>
                <c:pt idx="155844">
                  <c:v>5.7458194780000004E-10</c:v>
                </c:pt>
                <c:pt idx="155845">
                  <c:v>1.5798799349999999E-9</c:v>
                </c:pt>
                <c:pt idx="155846">
                  <c:v>1.1991415400000001E-9</c:v>
                </c:pt>
                <c:pt idx="155847">
                  <c:v>6.8123380569999997E-9</c:v>
                </c:pt>
                <c:pt idx="155848">
                  <c:v>5.8919199949999995E-10</c:v>
                </c:pt>
                <c:pt idx="155849">
                  <c:v>1.9395219220000001E-9</c:v>
                </c:pt>
                <c:pt idx="155850">
                  <c:v>2.392681571E-9</c:v>
                </c:pt>
                <c:pt idx="155851">
                  <c:v>2.45954988E-8</c:v>
                </c:pt>
                <c:pt idx="155852">
                  <c:v>1.441004325E-9</c:v>
                </c:pt>
                <c:pt idx="155853">
                  <c:v>4.5752855599999998E-11</c:v>
                </c:pt>
                <c:pt idx="155854">
                  <c:v>1.2952871080000001E-10</c:v>
                </c:pt>
                <c:pt idx="155855">
                  <c:v>1.502421717E-9</c:v>
                </c:pt>
                <c:pt idx="155856">
                  <c:v>1.2292836209999999E-10</c:v>
                </c:pt>
                <c:pt idx="155857">
                  <c:v>1.109729486E-10</c:v>
                </c:pt>
                <c:pt idx="155858">
                  <c:v>1.6057609249999999E-10</c:v>
                </c:pt>
                <c:pt idx="155859">
                  <c:v>9.5051784899999993E-10</c:v>
                </c:pt>
                <c:pt idx="155860">
                  <c:v>6.6444561509999998E-11</c:v>
                </c:pt>
                <c:pt idx="155861">
                  <c:v>9.6080149670000006E-10</c:v>
                </c:pt>
                <c:pt idx="155862">
                  <c:v>1.4526380239999999E-9</c:v>
                </c:pt>
                <c:pt idx="155863">
                  <c:v>6.4103124579999999E-9</c:v>
                </c:pt>
                <c:pt idx="155864">
                  <c:v>6.8049804520000002E-10</c:v>
                </c:pt>
                <c:pt idx="155865">
                  <c:v>4.521612227E-10</c:v>
                </c:pt>
                <c:pt idx="155866">
                  <c:v>4.9827655730000001E-10</c:v>
                </c:pt>
                <c:pt idx="155867">
                  <c:v>1.089787109E-9</c:v>
                </c:pt>
                <c:pt idx="155868">
                  <c:v>1.5600620529999999E-10</c:v>
                </c:pt>
                <c:pt idx="155869">
                  <c:v>4.5843365250000002E-10</c:v>
                </c:pt>
                <c:pt idx="155870">
                  <c:v>3.287050193E-10</c:v>
                </c:pt>
                <c:pt idx="155871">
                  <c:v>1.3744008840000001E-9</c:v>
                </c:pt>
                <c:pt idx="155872">
                  <c:v>1.4174404170000001E-10</c:v>
                </c:pt>
                <c:pt idx="155873">
                  <c:v>9.8967333720000003E-11</c:v>
                </c:pt>
                <c:pt idx="155874">
                  <c:v>1.018400907E-10</c:v>
                </c:pt>
                <c:pt idx="155875">
                  <c:v>2.1293692919999999E-10</c:v>
                </c:pt>
                <c:pt idx="155876">
                  <c:v>1.000078521E-10</c:v>
                </c:pt>
                <c:pt idx="155877">
                  <c:v>1.06045583E-10</c:v>
                </c:pt>
                <c:pt idx="155878">
                  <c:v>8.1352666569999998E-11</c:v>
                </c:pt>
                <c:pt idx="155879">
                  <c:v>6.9049986759999998E-9</c:v>
                </c:pt>
                <c:pt idx="155880">
                  <c:v>2.5758556280000002E-10</c:v>
                </c:pt>
                <c:pt idx="155881">
                  <c:v>1.2100504080000001E-9</c:v>
                </c:pt>
                <c:pt idx="155882">
                  <c:v>3.8285307199999997E-9</c:v>
                </c:pt>
                <c:pt idx="155883">
                  <c:v>5.8451424929999998E-8</c:v>
                </c:pt>
                <c:pt idx="155884">
                  <c:v>2.6608841229999998E-9</c:v>
                </c:pt>
                <c:pt idx="155885">
                  <c:v>5.3022326569999996E-10</c:v>
                </c:pt>
                <c:pt idx="155886">
                  <c:v>1.0105110630000001E-9</c:v>
                </c:pt>
                <c:pt idx="155887">
                  <c:v>6.1401345310000002E-9</c:v>
                </c:pt>
                <c:pt idx="155888">
                  <c:v>1.2730868020000001E-9</c:v>
                </c:pt>
                <c:pt idx="155889">
                  <c:v>7.6505073680000005E-10</c:v>
                </c:pt>
                <c:pt idx="155890">
                  <c:v>8.821926513E-10</c:v>
                </c:pt>
                <c:pt idx="155891">
                  <c:v>3.2021983990000001E-9</c:v>
                </c:pt>
                <c:pt idx="155892">
                  <c:v>6.249859454E-10</c:v>
                </c:pt>
                <c:pt idx="155893">
                  <c:v>7.0964307630000004E-10</c:v>
                </c:pt>
                <c:pt idx="155894">
                  <c:v>5.8965699529999996E-10</c:v>
                </c:pt>
                <c:pt idx="155895">
                  <c:v>4.5063945699999997E-9</c:v>
                </c:pt>
                <c:pt idx="155896">
                  <c:v>1.6969852979999999E-10</c:v>
                </c:pt>
                <c:pt idx="155897">
                  <c:v>4.2023172659999999E-10</c:v>
                </c:pt>
                <c:pt idx="155898">
                  <c:v>2.4442892809999999E-10</c:v>
                </c:pt>
                <c:pt idx="155899">
                  <c:v>6.2973379289999996E-9</c:v>
                </c:pt>
                <c:pt idx="155900">
                  <c:v>3.1285992159999997E-11</c:v>
                </c:pt>
                <c:pt idx="155901">
                  <c:v>1.4816954639999999E-10</c:v>
                </c:pt>
                <c:pt idx="155902">
                  <c:v>3.763510696E-11</c:v>
                </c:pt>
                <c:pt idx="155903">
                  <c:v>2.3605694140000001E-10</c:v>
                </c:pt>
                <c:pt idx="155904">
                  <c:v>5.8981516140000004E-11</c:v>
                </c:pt>
                <c:pt idx="155905">
                  <c:v>3.0837504289999998E-11</c:v>
                </c:pt>
                <c:pt idx="155906">
                  <c:v>6.1691287699999999E-11</c:v>
                </c:pt>
                <c:pt idx="155907">
                  <c:v>8.5964327430000001E-10</c:v>
                </c:pt>
                <c:pt idx="155908">
                  <c:v>2.2695669430000001E-10</c:v>
                </c:pt>
                <c:pt idx="155909">
                  <c:v>1.76451831E-10</c:v>
                </c:pt>
                <c:pt idx="155910">
                  <c:v>2.112679863E-10</c:v>
                </c:pt>
                <c:pt idx="155911">
                  <c:v>5.5606473990000001E-9</c:v>
                </c:pt>
                <c:pt idx="155912">
                  <c:v>1.8289279179999999E-10</c:v>
                </c:pt>
                <c:pt idx="155913">
                  <c:v>3.6675290890000001E-10</c:v>
                </c:pt>
                <c:pt idx="155914">
                  <c:v>3.9111391860000001E-10</c:v>
                </c:pt>
                <c:pt idx="155915">
                  <c:v>1.4531531879999999E-9</c:v>
                </c:pt>
                <c:pt idx="155916">
                  <c:v>2.6710080970000003E-10</c:v>
                </c:pt>
                <c:pt idx="155917">
                  <c:v>2.8999012819999999E-10</c:v>
                </c:pt>
                <c:pt idx="155918">
                  <c:v>2.4376794990000001E-10</c:v>
                </c:pt>
                <c:pt idx="155919">
                  <c:v>2.5126793960000001E-9</c:v>
                </c:pt>
                <c:pt idx="155920">
                  <c:v>8.8023281439999996E-11</c:v>
                </c:pt>
                <c:pt idx="155921">
                  <c:v>9.1565354929999996E-11</c:v>
                </c:pt>
                <c:pt idx="155922">
                  <c:v>5.1554831190000003E-11</c:v>
                </c:pt>
                <c:pt idx="155923">
                  <c:v>6.9436235109999999E-9</c:v>
                </c:pt>
                <c:pt idx="155924">
                  <c:v>1.249496029E-11</c:v>
                </c:pt>
                <c:pt idx="155925">
                  <c:v>4.2111460170000004E-15</c:v>
                </c:pt>
                <c:pt idx="155926">
                  <c:v>7.4058031899999995E-12</c:v>
                </c:pt>
                <c:pt idx="155927">
                  <c:v>1.023538145E-10</c:v>
                </c:pt>
                <c:pt idx="155928">
                  <c:v>7.0914314179999994E-11</c:v>
                </c:pt>
                <c:pt idx="155929">
                  <c:v>1.19750005E-10</c:v>
                </c:pt>
                <c:pt idx="155930">
                  <c:v>1.80372221E-10</c:v>
                </c:pt>
                <c:pt idx="155931">
                  <c:v>8.8368818790000006E-9</c:v>
                </c:pt>
                <c:pt idx="155932">
                  <c:v>3.0379618580000002E-10</c:v>
                </c:pt>
                <c:pt idx="155933">
                  <c:v>1.915198332E-10</c:v>
                </c:pt>
                <c:pt idx="155934">
                  <c:v>1.5618179189999999E-10</c:v>
                </c:pt>
                <c:pt idx="155935">
                  <c:v>6.2710738269999998E-9</c:v>
                </c:pt>
                <c:pt idx="155936">
                  <c:v>4.8337426930000001E-10</c:v>
                </c:pt>
                <c:pt idx="155937">
                  <c:v>3.2423454519999998E-10</c:v>
                </c:pt>
                <c:pt idx="155938">
                  <c:v>2.273285868E-10</c:v>
                </c:pt>
                <c:pt idx="155939">
                  <c:v>9.7044848630000001E-10</c:v>
                </c:pt>
                <c:pt idx="155940">
                  <c:v>3.9973640429999998E-10</c:v>
                </c:pt>
                <c:pt idx="155941">
                  <c:v>8.3114617679999998E-11</c:v>
                </c:pt>
                <c:pt idx="155942">
                  <c:v>1.166299402E-10</c:v>
                </c:pt>
                <c:pt idx="155943">
                  <c:v>2.543964912E-8</c:v>
                </c:pt>
                <c:pt idx="155944">
                  <c:v>2.1523028659999999E-10</c:v>
                </c:pt>
                <c:pt idx="155945">
                  <c:v>1.0596484479999999E-10</c:v>
                </c:pt>
                <c:pt idx="155946">
                  <c:v>1.618251716E-11</c:v>
                </c:pt>
                <c:pt idx="155947">
                  <c:v>3.9572081700000002E-11</c:v>
                </c:pt>
                <c:pt idx="155948">
                  <c:v>3.7040431009999999E-11</c:v>
                </c:pt>
                <c:pt idx="155949">
                  <c:v>9.4955016069999997E-11</c:v>
                </c:pt>
                <c:pt idx="155950">
                  <c:v>1.889787466E-10</c:v>
                </c:pt>
                <c:pt idx="155951">
                  <c:v>6.4235508000000001E-9</c:v>
                </c:pt>
                <c:pt idx="155952">
                  <c:v>7.8212237330000003E-10</c:v>
                </c:pt>
                <c:pt idx="155953">
                  <c:v>2.671667639E-10</c:v>
                </c:pt>
                <c:pt idx="155954">
                  <c:v>2.4687768799999999E-10</c:v>
                </c:pt>
                <c:pt idx="155955">
                  <c:v>2.6693326099999999E-8</c:v>
                </c:pt>
                <c:pt idx="155956">
                  <c:v>1.0834494850000001E-9</c:v>
                </c:pt>
                <c:pt idx="155957">
                  <c:v>9.8502041429999992E-10</c:v>
                </c:pt>
                <c:pt idx="155958">
                  <c:v>3.984272435E-10</c:v>
                </c:pt>
                <c:pt idx="155959">
                  <c:v>3.1976092800000002E-9</c:v>
                </c:pt>
                <c:pt idx="155960">
                  <c:v>1.691417485E-9</c:v>
                </c:pt>
                <c:pt idx="155961">
                  <c:v>6.3148136320000004E-10</c:v>
                </c:pt>
                <c:pt idx="155962">
                  <c:v>9.1664064399999998E-10</c:v>
                </c:pt>
                <c:pt idx="155963">
                  <c:v>6.9701905989999996E-8</c:v>
                </c:pt>
                <c:pt idx="155964">
                  <c:v>2.4837976699999998E-9</c:v>
                </c:pt>
                <c:pt idx="155965">
                  <c:v>2.8758550929999999E-9</c:v>
                </c:pt>
                <c:pt idx="155966">
                  <c:v>1.3498472759999999E-9</c:v>
                </c:pt>
                <c:pt idx="155967">
                  <c:v>7.4742789870000006E-9</c:v>
                </c:pt>
                <c:pt idx="155968">
                  <c:v>8.9728046249999997E-10</c:v>
                </c:pt>
                <c:pt idx="155969">
                  <c:v>4.4209012750000002E-10</c:v>
                </c:pt>
                <c:pt idx="155970">
                  <c:v>2.4588204499999999E-10</c:v>
                </c:pt>
                <c:pt idx="155971">
                  <c:v>4.7119738290000004E-9</c:v>
                </c:pt>
                <c:pt idx="155972">
                  <c:v>2.317530917E-10</c:v>
                </c:pt>
                <c:pt idx="155973">
                  <c:v>1.964815629E-11</c:v>
                </c:pt>
                <c:pt idx="155974">
                  <c:v>1.5959084669999999E-10</c:v>
                </c:pt>
                <c:pt idx="155975">
                  <c:v>4.1155325180000001E-10</c:v>
                </c:pt>
                <c:pt idx="155976">
                  <c:v>3.336705957E-11</c:v>
                </c:pt>
                <c:pt idx="155977">
                  <c:v>2.2351299179999999E-10</c:v>
                </c:pt>
                <c:pt idx="155978">
                  <c:v>9.8251370200000006E-11</c:v>
                </c:pt>
                <c:pt idx="155979">
                  <c:v>6.3339426059999998E-10</c:v>
                </c:pt>
                <c:pt idx="155980">
                  <c:v>3.3884779860000001E-10</c:v>
                </c:pt>
                <c:pt idx="155981">
                  <c:v>4.8673970189999998E-10</c:v>
                </c:pt>
                <c:pt idx="155982">
                  <c:v>2.9655258039999999E-11</c:v>
                </c:pt>
                <c:pt idx="155983">
                  <c:v>6.3955576280000003E-9</c:v>
                </c:pt>
                <c:pt idx="155984">
                  <c:v>5.8997072850000001E-10</c:v>
                </c:pt>
                <c:pt idx="155985">
                  <c:v>1.315122174E-9</c:v>
                </c:pt>
                <c:pt idx="155986">
                  <c:v>9.422093561E-10</c:v>
                </c:pt>
                <c:pt idx="155987">
                  <c:v>2.3695941710000002E-9</c:v>
                </c:pt>
                <c:pt idx="155988">
                  <c:v>6.3518594110000004E-10</c:v>
                </c:pt>
                <c:pt idx="155989">
                  <c:v>3.5200866590000002E-10</c:v>
                </c:pt>
                <c:pt idx="155990">
                  <c:v>2.070373903E-10</c:v>
                </c:pt>
                <c:pt idx="155991">
                  <c:v>4.426562994E-10</c:v>
                </c:pt>
                <c:pt idx="155992">
                  <c:v>1.361087508E-10</c:v>
                </c:pt>
                <c:pt idx="155993">
                  <c:v>2.9933039919999999E-10</c:v>
                </c:pt>
                <c:pt idx="155994">
                  <c:v>1.1437138329999999E-9</c:v>
                </c:pt>
                <c:pt idx="155995">
                  <c:v>1.9500228489999999E-8</c:v>
                </c:pt>
                <c:pt idx="155996">
                  <c:v>8.2290023940000005E-10</c:v>
                </c:pt>
                <c:pt idx="155997">
                  <c:v>6.0714779889999996E-10</c:v>
                </c:pt>
                <c:pt idx="155998">
                  <c:v>2.8652654170000002E-10</c:v>
                </c:pt>
                <c:pt idx="155999">
                  <c:v>1.6503546170000001E-9</c:v>
                </c:pt>
                <c:pt idx="156000">
                  <c:v>5.3266687399999997E-10</c:v>
                </c:pt>
                <c:pt idx="156001">
                  <c:v>1.1532367949999999E-9</c:v>
                </c:pt>
                <c:pt idx="156002">
                  <c:v>9.8840498569999996E-11</c:v>
                </c:pt>
                <c:pt idx="156003">
                  <c:v>6.5324233139999999E-9</c:v>
                </c:pt>
                <c:pt idx="156004">
                  <c:v>1.564998252E-9</c:v>
                </c:pt>
                <c:pt idx="156005">
                  <c:v>3.5205746580000002E-9</c:v>
                </c:pt>
                <c:pt idx="156006">
                  <c:v>2.6184608070000001E-9</c:v>
                </c:pt>
                <c:pt idx="156007">
                  <c:v>7.3600874410000003E-9</c:v>
                </c:pt>
                <c:pt idx="156008">
                  <c:v>3.0882603739999998E-9</c:v>
                </c:pt>
                <c:pt idx="156009">
                  <c:v>1.9204518069999999E-9</c:v>
                </c:pt>
                <c:pt idx="156010">
                  <c:v>3.8514245540000002E-11</c:v>
                </c:pt>
                <c:pt idx="156011">
                  <c:v>3.6950654210000002E-9</c:v>
                </c:pt>
                <c:pt idx="156012">
                  <c:v>5.3452482619999999E-9</c:v>
                </c:pt>
                <c:pt idx="156013">
                  <c:v>3.7006950570000001E-9</c:v>
                </c:pt>
                <c:pt idx="156014">
                  <c:v>2.0242755540000001E-8</c:v>
                </c:pt>
                <c:pt idx="156015">
                  <c:v>1.103398509E-7</c:v>
                </c:pt>
                <c:pt idx="156016">
                  <c:v>5.1354561829999999E-9</c:v>
                </c:pt>
                <c:pt idx="156017">
                  <c:v>5.5339521100000004E-9</c:v>
                </c:pt>
                <c:pt idx="156018">
                  <c:v>2.1753871509999999E-9</c:v>
                </c:pt>
                <c:pt idx="156019">
                  <c:v>6.5237337210000004E-10</c:v>
                </c:pt>
                <c:pt idx="156020">
                  <c:v>7.2853755180000001E-10</c:v>
                </c:pt>
                <c:pt idx="156021">
                  <c:v>8.4426110740000003E-10</c:v>
                </c:pt>
                <c:pt idx="156022">
                  <c:v>3.1802779260000001E-10</c:v>
                </c:pt>
                <c:pt idx="156023">
                  <c:v>3.5137607709999999E-10</c:v>
                </c:pt>
                <c:pt idx="156024">
                  <c:v>2.8141705560000002E-10</c:v>
                </c:pt>
                <c:pt idx="156025">
                  <c:v>2.1847825500000001E-10</c:v>
                </c:pt>
                <c:pt idx="156026">
                  <c:v>3.4049118160000002E-10</c:v>
                </c:pt>
                <c:pt idx="156027">
                  <c:v>2.1984985430000001E-10</c:v>
                </c:pt>
                <c:pt idx="156028">
                  <c:v>7.4691013349999995E-11</c:v>
                </c:pt>
                <c:pt idx="156029">
                  <c:v>2.7910551750000002E-10</c:v>
                </c:pt>
                <c:pt idx="156030">
                  <c:v>4.6733165079999996E-10</c:v>
                </c:pt>
                <c:pt idx="156031">
                  <c:v>3.8896378630000002E-10</c:v>
                </c:pt>
                <c:pt idx="156032">
                  <c:v>1.825834954E-10</c:v>
                </c:pt>
                <c:pt idx="156033">
                  <c:v>6.8543490830000005E-10</c:v>
                </c:pt>
                <c:pt idx="156034">
                  <c:v>7.6043195440000005E-10</c:v>
                </c:pt>
                <c:pt idx="156035">
                  <c:v>2.6411702849999998E-9</c:v>
                </c:pt>
                <c:pt idx="156036">
                  <c:v>2.0999175110000001E-10</c:v>
                </c:pt>
                <c:pt idx="156037">
                  <c:v>4.5901711530000001E-10</c:v>
                </c:pt>
                <c:pt idx="156038">
                  <c:v>8.2897009979999999E-11</c:v>
                </c:pt>
                <c:pt idx="156039">
                  <c:v>9.6393240939999998E-10</c:v>
                </c:pt>
                <c:pt idx="156040">
                  <c:v>7.6095317569999996E-10</c:v>
                </c:pt>
                <c:pt idx="156041">
                  <c:v>6.1748774239999999E-10</c:v>
                </c:pt>
                <c:pt idx="156042">
                  <c:v>3.7030421920000001E-11</c:v>
                </c:pt>
                <c:pt idx="156043">
                  <c:v>2.7428648149999998E-9</c:v>
                </c:pt>
                <c:pt idx="156044">
                  <c:v>8.0308521000000003E-10</c:v>
                </c:pt>
                <c:pt idx="156045">
                  <c:v>2.7746115889999998E-11</c:v>
                </c:pt>
                <c:pt idx="156046">
                  <c:v>8.1297470999999995E-9</c:v>
                </c:pt>
                <c:pt idx="156047">
                  <c:v>5.672414666E-9</c:v>
                </c:pt>
                <c:pt idx="156048">
                  <c:v>2.8720324799999999E-9</c:v>
                </c:pt>
                <c:pt idx="156049">
                  <c:v>4.0802488400000001E-10</c:v>
                </c:pt>
                <c:pt idx="156050">
                  <c:v>6.9998394530000004E-9</c:v>
                </c:pt>
                <c:pt idx="156051">
                  <c:v>3.9284966010000001E-9</c:v>
                </c:pt>
                <c:pt idx="156052">
                  <c:v>1.6896872800000001E-9</c:v>
                </c:pt>
                <c:pt idx="156053">
                  <c:v>1.328624987E-9</c:v>
                </c:pt>
                <c:pt idx="156054">
                  <c:v>6.7820337649999994E-8</c:v>
                </c:pt>
                <c:pt idx="156055">
                  <c:v>1.680536055E-7</c:v>
                </c:pt>
                <c:pt idx="156056">
                  <c:v>3.3600888580000002E-8</c:v>
                </c:pt>
                <c:pt idx="156057">
                  <c:v>2.798869239E-8</c:v>
                </c:pt>
                <c:pt idx="156058">
                  <c:v>4.8455829679999998E-8</c:v>
                </c:pt>
                <c:pt idx="156059">
                  <c:v>2.129585619E-8</c:v>
                </c:pt>
                <c:pt idx="156060">
                  <c:v>4.543428258E-10</c:v>
                </c:pt>
                <c:pt idx="156061">
                  <c:v>8.6085395889999996E-10</c:v>
                </c:pt>
                <c:pt idx="156062">
                  <c:v>4.1341512179999996E-9</c:v>
                </c:pt>
                <c:pt idx="156063">
                  <c:v>4.5201225509999996E-9</c:v>
                </c:pt>
                <c:pt idx="156064">
                  <c:v>1.0770011960000001E-9</c:v>
                </c:pt>
                <c:pt idx="156065">
                  <c:v>1.9688818259999998E-9</c:v>
                </c:pt>
                <c:pt idx="156066">
                  <c:v>8.726652648E-9</c:v>
                </c:pt>
                <c:pt idx="156067">
                  <c:v>8.3804899800000006E-9</c:v>
                </c:pt>
                <c:pt idx="156068">
                  <c:v>8.2388209480000004E-11</c:v>
                </c:pt>
                <c:pt idx="156069">
                  <c:v>4.6091652069999999E-10</c:v>
                </c:pt>
                <c:pt idx="156070">
                  <c:v>5.4515406350000002E-10</c:v>
                </c:pt>
                <c:pt idx="156071">
                  <c:v>7.2668354450000002E-10</c:v>
                </c:pt>
                <c:pt idx="156072">
                  <c:v>2.7363846279999998E-10</c:v>
                </c:pt>
                <c:pt idx="156073">
                  <c:v>4.0052636270000001E-10</c:v>
                </c:pt>
                <c:pt idx="156074">
                  <c:v>4.9253492340000002E-10</c:v>
                </c:pt>
                <c:pt idx="156075">
                  <c:v>3.608278511E-10</c:v>
                </c:pt>
                <c:pt idx="156076">
                  <c:v>8.5023851730000005E-10</c:v>
                </c:pt>
                <c:pt idx="156077">
                  <c:v>4.4303937679999998E-10</c:v>
                </c:pt>
                <c:pt idx="156078">
                  <c:v>3.483748506E-11</c:v>
                </c:pt>
                <c:pt idx="156079">
                  <c:v>3.4307651319999998E-10</c:v>
                </c:pt>
                <c:pt idx="156080">
                  <c:v>3.4652889269999999E-10</c:v>
                </c:pt>
                <c:pt idx="156081">
                  <c:v>3.8954521729999999E-10</c:v>
                </c:pt>
                <c:pt idx="156082">
                  <c:v>3.6873947420000002E-10</c:v>
                </c:pt>
                <c:pt idx="156083">
                  <c:v>7.955368481E-10</c:v>
                </c:pt>
                <c:pt idx="156084">
                  <c:v>7.6661274079999998E-10</c:v>
                </c:pt>
                <c:pt idx="156085">
                  <c:v>2.8646362350000001E-10</c:v>
                </c:pt>
                <c:pt idx="156086">
                  <c:v>5.740922932E-9</c:v>
                </c:pt>
                <c:pt idx="156087">
                  <c:v>5.7918567119999998E-9</c:v>
                </c:pt>
                <c:pt idx="156088">
                  <c:v>3.0584632299999999E-9</c:v>
                </c:pt>
                <c:pt idx="156089">
                  <c:v>5.7097506120000004E-9</c:v>
                </c:pt>
                <c:pt idx="156090">
                  <c:v>1.447682786E-9</c:v>
                </c:pt>
                <c:pt idx="156091">
                  <c:v>1.075611961E-9</c:v>
                </c:pt>
                <c:pt idx="156092">
                  <c:v>3.3040835900000001E-9</c:v>
                </c:pt>
                <c:pt idx="156093">
                  <c:v>3.8102490570000001E-9</c:v>
                </c:pt>
                <c:pt idx="156094">
                  <c:v>7.2478982449999997E-9</c:v>
                </c:pt>
                <c:pt idx="156095">
                  <c:v>1.068254972E-8</c:v>
                </c:pt>
                <c:pt idx="156096">
                  <c:v>1.7470778809999999E-8</c:v>
                </c:pt>
                <c:pt idx="156097">
                  <c:v>3.2384526480000002E-8</c:v>
                </c:pt>
                <c:pt idx="156098">
                  <c:v>8.9837524870000001E-8</c:v>
                </c:pt>
                <c:pt idx="156099">
                  <c:v>4.8575295019999998E-8</c:v>
                </c:pt>
                <c:pt idx="156100">
                  <c:v>2.6459997739999999E-9</c:v>
                </c:pt>
                <c:pt idx="156101">
                  <c:v>3.5211696840000002E-10</c:v>
                </c:pt>
                <c:pt idx="156102">
                  <c:v>8.1100803890000003E-9</c:v>
                </c:pt>
                <c:pt idx="156103">
                  <c:v>5.5009692340000001E-9</c:v>
                </c:pt>
                <c:pt idx="156104">
                  <c:v>1.6022839979999999E-9</c:v>
                </c:pt>
                <c:pt idx="156105">
                  <c:v>2.574030859E-9</c:v>
                </c:pt>
                <c:pt idx="156106">
                  <c:v>1.6093606270000001E-7</c:v>
                </c:pt>
                <c:pt idx="156107">
                  <c:v>5.5871648020000002E-8</c:v>
                </c:pt>
                <c:pt idx="156108">
                  <c:v>2.2922610359999998E-8</c:v>
                </c:pt>
                <c:pt idx="156109">
                  <c:v>1.484910325E-8</c:v>
                </c:pt>
                <c:pt idx="156110">
                  <c:v>1.5658568100000001E-8</c:v>
                </c:pt>
                <c:pt idx="156111">
                  <c:v>6.9836217079999998E-10</c:v>
                </c:pt>
                <c:pt idx="156112">
                  <c:v>1.9407459169999999E-9</c:v>
                </c:pt>
                <c:pt idx="156113">
                  <c:v>7.9790668719999996E-10</c:v>
                </c:pt>
                <c:pt idx="156114">
                  <c:v>2.197838911E-9</c:v>
                </c:pt>
                <c:pt idx="156115">
                  <c:v>3.6496004499999999E-10</c:v>
                </c:pt>
                <c:pt idx="156116">
                  <c:v>1.2951985729999999E-9</c:v>
                </c:pt>
                <c:pt idx="156117">
                  <c:v>2.865717886E-10</c:v>
                </c:pt>
                <c:pt idx="156118">
                  <c:v>1.718690405E-9</c:v>
                </c:pt>
                <c:pt idx="156119">
                  <c:v>4.0663453020000001E-11</c:v>
                </c:pt>
                <c:pt idx="156120">
                  <c:v>2.3727137220000001E-10</c:v>
                </c:pt>
                <c:pt idx="156121">
                  <c:v>3.1326923780000001E-10</c:v>
                </c:pt>
                <c:pt idx="156122">
                  <c:v>3.8294652320000002E-10</c:v>
                </c:pt>
                <c:pt idx="156123">
                  <c:v>3.0614396169999999E-10</c:v>
                </c:pt>
                <c:pt idx="156124">
                  <c:v>3.091146308E-10</c:v>
                </c:pt>
                <c:pt idx="156125">
                  <c:v>2.9388761049999998E-10</c:v>
                </c:pt>
                <c:pt idx="156126">
                  <c:v>3.184997944E-10</c:v>
                </c:pt>
                <c:pt idx="156127">
                  <c:v>5.6620453510000004E-10</c:v>
                </c:pt>
                <c:pt idx="156128">
                  <c:v>2.209307093E-10</c:v>
                </c:pt>
                <c:pt idx="156129">
                  <c:v>7.130303794E-11</c:v>
                </c:pt>
                <c:pt idx="156130">
                  <c:v>4.1224573360000002E-9</c:v>
                </c:pt>
                <c:pt idx="156131">
                  <c:v>2.6049536779999997E-10</c:v>
                </c:pt>
                <c:pt idx="156132">
                  <c:v>5.398200536E-11</c:v>
                </c:pt>
                <c:pt idx="156133">
                  <c:v>2.1063504100000001E-10</c:v>
                </c:pt>
                <c:pt idx="156134">
                  <c:v>3.9697983629999998E-9</c:v>
                </c:pt>
                <c:pt idx="156135">
                  <c:v>7.8376947180000001E-10</c:v>
                </c:pt>
                <c:pt idx="156136">
                  <c:v>8.542037655E-11</c:v>
                </c:pt>
                <c:pt idx="156137">
                  <c:v>1.460895187E-9</c:v>
                </c:pt>
                <c:pt idx="156138">
                  <c:v>1.4590307279999999E-8</c:v>
                </c:pt>
                <c:pt idx="156139">
                  <c:v>4.172378955E-9</c:v>
                </c:pt>
                <c:pt idx="156140">
                  <c:v>3.4098175720000001E-10</c:v>
                </c:pt>
                <c:pt idx="156141">
                  <c:v>1.146128795E-10</c:v>
                </c:pt>
                <c:pt idx="156142">
                  <c:v>1.6195598810000001E-8</c:v>
                </c:pt>
                <c:pt idx="156143">
                  <c:v>1.630046757E-9</c:v>
                </c:pt>
                <c:pt idx="156144">
                  <c:v>8.578075953E-10</c:v>
                </c:pt>
                <c:pt idx="156145">
                  <c:v>6.8111376189999996E-12</c:v>
                </c:pt>
                <c:pt idx="156146">
                  <c:v>1.4948951500000001E-7</c:v>
                </c:pt>
                <c:pt idx="156147">
                  <c:v>2.918882255E-8</c:v>
                </c:pt>
                <c:pt idx="156148">
                  <c:v>2.313432171E-8</c:v>
                </c:pt>
                <c:pt idx="156149">
                  <c:v>4.448505346E-8</c:v>
                </c:pt>
                <c:pt idx="156150">
                  <c:v>3.0057230070000002E-7</c:v>
                </c:pt>
                <c:pt idx="156151">
                  <c:v>2.2310900759999999E-8</c:v>
                </c:pt>
                <c:pt idx="156152">
                  <c:v>9.3151419449999992E-10</c:v>
                </c:pt>
                <c:pt idx="156153">
                  <c:v>2.8596495849999999E-9</c:v>
                </c:pt>
                <c:pt idx="156154">
                  <c:v>1.254879806E-8</c:v>
                </c:pt>
                <c:pt idx="156155">
                  <c:v>4.0373534129999996E-9</c:v>
                </c:pt>
                <c:pt idx="156156">
                  <c:v>9.8655225129999991E-10</c:v>
                </c:pt>
                <c:pt idx="156157">
                  <c:v>1.2664227029999999E-9</c:v>
                </c:pt>
                <c:pt idx="156158">
                  <c:v>2.8214301939999998E-9</c:v>
                </c:pt>
                <c:pt idx="156159">
                  <c:v>6.8433411289999996E-10</c:v>
                </c:pt>
                <c:pt idx="156160">
                  <c:v>8.6343849100000001E-10</c:v>
                </c:pt>
                <c:pt idx="156161">
                  <c:v>7.4916936800000001E-10</c:v>
                </c:pt>
                <c:pt idx="156162">
                  <c:v>1.774813217E-9</c:v>
                </c:pt>
                <c:pt idx="156163">
                  <c:v>1.2203653649999999E-10</c:v>
                </c:pt>
                <c:pt idx="156164">
                  <c:v>4.7516201670000001E-10</c:v>
                </c:pt>
                <c:pt idx="156165">
                  <c:v>3.008366756E-10</c:v>
                </c:pt>
                <c:pt idx="156166">
                  <c:v>1.5962400019999999E-9</c:v>
                </c:pt>
                <c:pt idx="156167">
                  <c:v>6.5298994370000005E-11</c:v>
                </c:pt>
                <c:pt idx="156168">
                  <c:v>2.6107876510000001E-10</c:v>
                </c:pt>
                <c:pt idx="156169">
                  <c:v>1.562269418E-10</c:v>
                </c:pt>
                <c:pt idx="156170">
                  <c:v>1.118841291E-10</c:v>
                </c:pt>
                <c:pt idx="156171">
                  <c:v>1.114697003E-10</c:v>
                </c:pt>
                <c:pt idx="156172">
                  <c:v>1.1114510270000001E-10</c:v>
                </c:pt>
                <c:pt idx="156173">
                  <c:v>1.114592994E-10</c:v>
                </c:pt>
                <c:pt idx="156174">
                  <c:v>9.0236911819999997E-11</c:v>
                </c:pt>
                <c:pt idx="156175">
                  <c:v>9.9859453330000002E-11</c:v>
                </c:pt>
                <c:pt idx="156176">
                  <c:v>1.281942027E-10</c:v>
                </c:pt>
                <c:pt idx="156177">
                  <c:v>1.7767273720000001E-10</c:v>
                </c:pt>
                <c:pt idx="156178">
                  <c:v>2.371666466E-9</c:v>
                </c:pt>
                <c:pt idx="156179">
                  <c:v>9.7218098000000002E-11</c:v>
                </c:pt>
                <c:pt idx="156180">
                  <c:v>5.371834112E-10</c:v>
                </c:pt>
                <c:pt idx="156181">
                  <c:v>3.9639086580000002E-10</c:v>
                </c:pt>
                <c:pt idx="156182">
                  <c:v>2.2966890689999999E-9</c:v>
                </c:pt>
                <c:pt idx="156183">
                  <c:v>5.1567865639999997E-11</c:v>
                </c:pt>
                <c:pt idx="156184">
                  <c:v>8.8399539680000003E-10</c:v>
                </c:pt>
                <c:pt idx="156185">
                  <c:v>7.4101840109999998E-10</c:v>
                </c:pt>
                <c:pt idx="156186">
                  <c:v>1.23553611E-8</c:v>
                </c:pt>
                <c:pt idx="156187">
                  <c:v>5.2491885720000001E-10</c:v>
                </c:pt>
                <c:pt idx="156188">
                  <c:v>4.0913599800000001E-9</c:v>
                </c:pt>
                <c:pt idx="156189">
                  <c:v>7.9325507759999994E-9</c:v>
                </c:pt>
                <c:pt idx="156190">
                  <c:v>4.0142797570000002E-7</c:v>
                </c:pt>
                <c:pt idx="156191">
                  <c:v>8.2561070719999998E-9</c:v>
                </c:pt>
                <c:pt idx="156192">
                  <c:v>1.6551296589999999E-10</c:v>
                </c:pt>
                <c:pt idx="156193">
                  <c:v>1.2279880439999999E-9</c:v>
                </c:pt>
                <c:pt idx="156194">
                  <c:v>9.8168985519999997E-9</c:v>
                </c:pt>
                <c:pt idx="156195">
                  <c:v>1.1701217460000001E-9</c:v>
                </c:pt>
                <c:pt idx="156196">
                  <c:v>7.485481233E-10</c:v>
                </c:pt>
                <c:pt idx="156197">
                  <c:v>1.2130402250000001E-9</c:v>
                </c:pt>
                <c:pt idx="156198">
                  <c:v>8.7265683570000006E-8</c:v>
                </c:pt>
                <c:pt idx="156199">
                  <c:v>1.018518173E-10</c:v>
                </c:pt>
                <c:pt idx="156200">
                  <c:v>1.8991498100000002E-9</c:v>
                </c:pt>
                <c:pt idx="156201">
                  <c:v>1.94360394E-9</c:v>
                </c:pt>
                <c:pt idx="156202">
                  <c:v>2.8433688330000001E-8</c:v>
                </c:pt>
                <c:pt idx="156203">
                  <c:v>5.5299860670000003E-10</c:v>
                </c:pt>
                <c:pt idx="156204">
                  <c:v>5.7141903210000002E-10</c:v>
                </c:pt>
                <c:pt idx="156205">
                  <c:v>5.6166075829999999E-10</c:v>
                </c:pt>
                <c:pt idx="156206">
                  <c:v>1.7082935799999999E-9</c:v>
                </c:pt>
                <c:pt idx="156207">
                  <c:v>9.4590812229999996E-11</c:v>
                </c:pt>
                <c:pt idx="156208">
                  <c:v>2.3274453900000001E-10</c:v>
                </c:pt>
                <c:pt idx="156209">
                  <c:v>2.717096081E-10</c:v>
                </c:pt>
                <c:pt idx="156210">
                  <c:v>2.1724560300000001E-8</c:v>
                </c:pt>
                <c:pt idx="156211">
                  <c:v>1.1901467089999999E-10</c:v>
                </c:pt>
                <c:pt idx="156212">
                  <c:v>1.5640133539999999E-11</c:v>
                </c:pt>
                <c:pt idx="156213">
                  <c:v>6.6427927590000003E-12</c:v>
                </c:pt>
                <c:pt idx="156214">
                  <c:v>2.503773244E-12</c:v>
                </c:pt>
                <c:pt idx="156215">
                  <c:v>2.8406536949999999E-12</c:v>
                </c:pt>
                <c:pt idx="156216">
                  <c:v>4.6587929750000003E-12</c:v>
                </c:pt>
                <c:pt idx="156217">
                  <c:v>7.7463199150000003E-12</c:v>
                </c:pt>
                <c:pt idx="156218">
                  <c:v>5.0506749229999997E-10</c:v>
                </c:pt>
                <c:pt idx="156219">
                  <c:v>2.8065513050000002E-12</c:v>
                </c:pt>
                <c:pt idx="156220">
                  <c:v>2.8416307580000001E-12</c:v>
                </c:pt>
                <c:pt idx="156221">
                  <c:v>6.8566123110000004E-13</c:v>
                </c:pt>
                <c:pt idx="156222">
                  <c:v>8.7566363759999998E-14</c:v>
                </c:pt>
                <c:pt idx="156223">
                  <c:v>2.7059549099999999E-12</c:v>
                </c:pt>
                <c:pt idx="156224">
                  <c:v>1.013108955E-11</c:v>
                </c:pt>
                <c:pt idx="156225">
                  <c:v>2.0427401929999999E-11</c:v>
                </c:pt>
                <c:pt idx="156226">
                  <c:v>5.6508362710000002E-10</c:v>
                </c:pt>
                <c:pt idx="156227">
                  <c:v>1.122612026E-10</c:v>
                </c:pt>
                <c:pt idx="156228">
                  <c:v>1.121017543E-10</c:v>
                </c:pt>
                <c:pt idx="156229">
                  <c:v>8.7363822630000005E-11</c:v>
                </c:pt>
                <c:pt idx="156230">
                  <c:v>4.9552581910000003E-8</c:v>
                </c:pt>
                <c:pt idx="156231">
                  <c:v>7.7049003170000001E-10</c:v>
                </c:pt>
                <c:pt idx="156232">
                  <c:v>1.1140634519999999E-9</c:v>
                </c:pt>
                <c:pt idx="156233">
                  <c:v>9.5471315950000005E-10</c:v>
                </c:pt>
                <c:pt idx="156234">
                  <c:v>1.957853101E-8</c:v>
                </c:pt>
                <c:pt idx="156235">
                  <c:v>1.2497106299999999E-9</c:v>
                </c:pt>
                <c:pt idx="156236">
                  <c:v>1.1550266E-9</c:v>
                </c:pt>
                <c:pt idx="156237">
                  <c:v>1.2102825199999999E-9</c:v>
                </c:pt>
                <c:pt idx="156238">
                  <c:v>7.5760335889999999E-8</c:v>
                </c:pt>
                <c:pt idx="156239">
                  <c:v>2.771550413E-9</c:v>
                </c:pt>
                <c:pt idx="156240">
                  <c:v>5.2605489849999995E-10</c:v>
                </c:pt>
                <c:pt idx="156241">
                  <c:v>1.3799161179999999E-9</c:v>
                </c:pt>
                <c:pt idx="156242">
                  <c:v>3.1741270780000002E-7</c:v>
                </c:pt>
                <c:pt idx="156243">
                  <c:v>2.979556153E-9</c:v>
                </c:pt>
                <c:pt idx="156244">
                  <c:v>2.5359330280000001E-9</c:v>
                </c:pt>
                <c:pt idx="156245">
                  <c:v>7.019336805E-10</c:v>
                </c:pt>
                <c:pt idx="156246">
                  <c:v>1.1902399030000001E-8</c:v>
                </c:pt>
                <c:pt idx="156247">
                  <c:v>1.8272494679999999E-9</c:v>
                </c:pt>
                <c:pt idx="156248">
                  <c:v>1.1774554230000001E-9</c:v>
                </c:pt>
                <c:pt idx="156249">
                  <c:v>2.4971635539999998E-10</c:v>
                </c:pt>
                <c:pt idx="156250">
                  <c:v>3.5118554250000003E-8</c:v>
                </c:pt>
                <c:pt idx="156251">
                  <c:v>1.206427847E-9</c:v>
                </c:pt>
                <c:pt idx="156252">
                  <c:v>1.512126007E-9</c:v>
                </c:pt>
                <c:pt idx="156253">
                  <c:v>7.8920189100000001E-10</c:v>
                </c:pt>
                <c:pt idx="156254">
                  <c:v>4.498085024E-9</c:v>
                </c:pt>
                <c:pt idx="156255">
                  <c:v>4.6576379270000001E-10</c:v>
                </c:pt>
                <c:pt idx="156256">
                  <c:v>2.3796306000000001E-10</c:v>
                </c:pt>
                <c:pt idx="156257">
                  <c:v>1.286347273E-10</c:v>
                </c:pt>
                <c:pt idx="156258">
                  <c:v>3.4421135169999999E-10</c:v>
                </c:pt>
                <c:pt idx="156259">
                  <c:v>8.6735885260000003E-11</c:v>
                </c:pt>
                <c:pt idx="156260">
                  <c:v>8.3531065710000006E-11</c:v>
                </c:pt>
                <c:pt idx="156261">
                  <c:v>3.1241191349999999E-10</c:v>
                </c:pt>
                <c:pt idx="156262">
                  <c:v>9.0435094059999998E-9</c:v>
                </c:pt>
                <c:pt idx="156263">
                  <c:v>2.6723323799999999E-10</c:v>
                </c:pt>
                <c:pt idx="156264">
                  <c:v>2.9392336910000003E-11</c:v>
                </c:pt>
                <c:pt idx="156265">
                  <c:v>2.3378977640000001E-11</c:v>
                </c:pt>
                <c:pt idx="156266">
                  <c:v>4.3914956980000001E-10</c:v>
                </c:pt>
                <c:pt idx="156267">
                  <c:v>1.765734946E-11</c:v>
                </c:pt>
                <c:pt idx="156268">
                  <c:v>1.9944148520000001E-11</c:v>
                </c:pt>
                <c:pt idx="156269">
                  <c:v>7.792338795E-11</c:v>
                </c:pt>
                <c:pt idx="156270">
                  <c:v>3.345722915E-10</c:v>
                </c:pt>
                <c:pt idx="156271">
                  <c:v>9.2760090280000002E-11</c:v>
                </c:pt>
                <c:pt idx="156272">
                  <c:v>1.716966174E-10</c:v>
                </c:pt>
                <c:pt idx="156273">
                  <c:v>1.6815203989999999E-10</c:v>
                </c:pt>
                <c:pt idx="156274">
                  <c:v>9.0058686909999999E-10</c:v>
                </c:pt>
                <c:pt idx="156275">
                  <c:v>5.501390868E-10</c:v>
                </c:pt>
                <c:pt idx="156276">
                  <c:v>2.6549052789999999E-10</c:v>
                </c:pt>
                <c:pt idx="156277">
                  <c:v>3.805540567E-10</c:v>
                </c:pt>
                <c:pt idx="156278">
                  <c:v>2.1257597529999999E-9</c:v>
                </c:pt>
                <c:pt idx="156279">
                  <c:v>1.538160629E-9</c:v>
                </c:pt>
                <c:pt idx="156280">
                  <c:v>4.2577763639999999E-10</c:v>
                </c:pt>
                <c:pt idx="156281">
                  <c:v>1.6653747499999999E-8</c:v>
                </c:pt>
                <c:pt idx="156282">
                  <c:v>2.5568556469999998E-7</c:v>
                </c:pt>
                <c:pt idx="156283">
                  <c:v>1.590156944E-8</c:v>
                </c:pt>
                <c:pt idx="156284">
                  <c:v>1.0658390679999999E-8</c:v>
                </c:pt>
                <c:pt idx="156285">
                  <c:v>1.8527585140000001E-9</c:v>
                </c:pt>
                <c:pt idx="156286">
                  <c:v>1.523803266E-9</c:v>
                </c:pt>
                <c:pt idx="156287">
                  <c:v>3.862978111E-9</c:v>
                </c:pt>
                <c:pt idx="156288">
                  <c:v>2.7862233679999999E-9</c:v>
                </c:pt>
                <c:pt idx="156289">
                  <c:v>4.7314493100000002E-11</c:v>
                </c:pt>
                <c:pt idx="156290">
                  <c:v>1.891976957E-9</c:v>
                </c:pt>
                <c:pt idx="156291">
                  <c:v>2.0356086170000002E-9</c:v>
                </c:pt>
                <c:pt idx="156292">
                  <c:v>4.5850678639999998E-10</c:v>
                </c:pt>
                <c:pt idx="156293">
                  <c:v>7.1160337129999997E-10</c:v>
                </c:pt>
                <c:pt idx="156294">
                  <c:v>2.3700795399999999E-10</c:v>
                </c:pt>
                <c:pt idx="156295">
                  <c:v>7.8462263579999995E-10</c:v>
                </c:pt>
                <c:pt idx="156296">
                  <c:v>9.6467949139999998E-11</c:v>
                </c:pt>
                <c:pt idx="156297">
                  <c:v>1.209132754E-9</c:v>
                </c:pt>
                <c:pt idx="156298">
                  <c:v>7.1906771150000003E-10</c:v>
                </c:pt>
                <c:pt idx="156299">
                  <c:v>5.3874906500000002E-11</c:v>
                </c:pt>
                <c:pt idx="156300">
                  <c:v>8.5931999439999996E-10</c:v>
                </c:pt>
                <c:pt idx="156301">
                  <c:v>2.700342582E-9</c:v>
                </c:pt>
                <c:pt idx="156302">
                  <c:v>1.097734878E-8</c:v>
                </c:pt>
                <c:pt idx="156303">
                  <c:v>2.310050062E-10</c:v>
                </c:pt>
                <c:pt idx="156304">
                  <c:v>4.8063617320000001E-10</c:v>
                </c:pt>
                <c:pt idx="156305">
                  <c:v>3.3925791919999999E-10</c:v>
                </c:pt>
                <c:pt idx="156306">
                  <c:v>1.7626761270000001E-9</c:v>
                </c:pt>
                <c:pt idx="156307">
                  <c:v>9.8170711520000006E-10</c:v>
                </c:pt>
                <c:pt idx="156308">
                  <c:v>9.9686185709999992E-10</c:v>
                </c:pt>
                <c:pt idx="156309">
                  <c:v>1.2258605860000001E-10</c:v>
                </c:pt>
                <c:pt idx="156310">
                  <c:v>3.6397892849999999E-9</c:v>
                </c:pt>
                <c:pt idx="156311">
                  <c:v>9.9109018569999997E-10</c:v>
                </c:pt>
                <c:pt idx="156312">
                  <c:v>1.110352524E-10</c:v>
                </c:pt>
                <c:pt idx="156313">
                  <c:v>2.8575799469999999E-9</c:v>
                </c:pt>
                <c:pt idx="156314">
                  <c:v>2.1028152399999999E-9</c:v>
                </c:pt>
                <c:pt idx="156315">
                  <c:v>1.5672332289999999E-9</c:v>
                </c:pt>
                <c:pt idx="156316">
                  <c:v>3.23567629E-10</c:v>
                </c:pt>
                <c:pt idx="156317">
                  <c:v>1.1897915730000001E-9</c:v>
                </c:pt>
                <c:pt idx="156318">
                  <c:v>4.3655091200000002E-10</c:v>
                </c:pt>
                <c:pt idx="156319">
                  <c:v>5.2432092740000002E-10</c:v>
                </c:pt>
                <c:pt idx="156320">
                  <c:v>3.8422715519999999E-10</c:v>
                </c:pt>
                <c:pt idx="156321">
                  <c:v>4.731271479E-10</c:v>
                </c:pt>
                <c:pt idx="156322">
                  <c:v>1.3604588179999999E-9</c:v>
                </c:pt>
                <c:pt idx="156323">
                  <c:v>5.7106093219999995E-10</c:v>
                </c:pt>
                <c:pt idx="156324">
                  <c:v>4.0593635510000004E-9</c:v>
                </c:pt>
                <c:pt idx="156325">
                  <c:v>6.480011681E-9</c:v>
                </c:pt>
                <c:pt idx="156326">
                  <c:v>1.290055803E-8</c:v>
                </c:pt>
                <c:pt idx="156327">
                  <c:v>2.0777065049999999E-9</c:v>
                </c:pt>
                <c:pt idx="156328">
                  <c:v>2.6279685799999999E-9</c:v>
                </c:pt>
                <c:pt idx="156329">
                  <c:v>1.088305374E-9</c:v>
                </c:pt>
                <c:pt idx="156330">
                  <c:v>1.6352340199999999E-8</c:v>
                </c:pt>
                <c:pt idx="156331">
                  <c:v>4.5322050030000001E-9</c:v>
                </c:pt>
                <c:pt idx="156332">
                  <c:v>4.8271484619999997E-10</c:v>
                </c:pt>
                <c:pt idx="156333">
                  <c:v>2.3660695330000001E-8</c:v>
                </c:pt>
                <c:pt idx="156334">
                  <c:v>4.0285138389999999E-8</c:v>
                </c:pt>
                <c:pt idx="156335">
                  <c:v>1.0138489460000001E-8</c:v>
                </c:pt>
                <c:pt idx="156336">
                  <c:v>6.7652469099999997E-9</c:v>
                </c:pt>
                <c:pt idx="156337">
                  <c:v>9.318658505E-10</c:v>
                </c:pt>
                <c:pt idx="156338">
                  <c:v>2.03184203E-9</c:v>
                </c:pt>
                <c:pt idx="156339">
                  <c:v>5.0004048180000003E-9</c:v>
                </c:pt>
                <c:pt idx="156340">
                  <c:v>1.368951485E-9</c:v>
                </c:pt>
                <c:pt idx="156341">
                  <c:v>1.1735492890000001E-8</c:v>
                </c:pt>
                <c:pt idx="156342">
                  <c:v>2.66839777E-8</c:v>
                </c:pt>
                <c:pt idx="156343">
                  <c:v>1.1398949159999999E-8</c:v>
                </c:pt>
                <c:pt idx="156344">
                  <c:v>7.7058312320000002E-9</c:v>
                </c:pt>
                <c:pt idx="156345">
                  <c:v>2.7352369789999998E-9</c:v>
                </c:pt>
                <c:pt idx="156346">
                  <c:v>4.2739672019999997E-9</c:v>
                </c:pt>
                <c:pt idx="156347">
                  <c:v>5.6284401869999996E-10</c:v>
                </c:pt>
                <c:pt idx="156348">
                  <c:v>6.0879029100000002E-10</c:v>
                </c:pt>
                <c:pt idx="156349">
                  <c:v>6.8008030940000002E-10</c:v>
                </c:pt>
                <c:pt idx="156350">
                  <c:v>1.4877578649999999E-9</c:v>
                </c:pt>
                <c:pt idx="156351">
                  <c:v>1.450474882E-9</c:v>
                </c:pt>
                <c:pt idx="156352">
                  <c:v>1.0851280620000001E-9</c:v>
                </c:pt>
                <c:pt idx="156353">
                  <c:v>8.9932862800000005E-9</c:v>
                </c:pt>
                <c:pt idx="156354">
                  <c:v>2.5960530949999999E-8</c:v>
                </c:pt>
                <c:pt idx="156355">
                  <c:v>4.1317759549999998E-9</c:v>
                </c:pt>
                <c:pt idx="156356">
                  <c:v>8.1598507849999998E-9</c:v>
                </c:pt>
                <c:pt idx="156357">
                  <c:v>2.522791995E-9</c:v>
                </c:pt>
                <c:pt idx="156358">
                  <c:v>2.71987918E-9</c:v>
                </c:pt>
                <c:pt idx="156359">
                  <c:v>2.5558957080000001E-9</c:v>
                </c:pt>
                <c:pt idx="156360">
                  <c:v>3.9484560559999999E-9</c:v>
                </c:pt>
                <c:pt idx="156361">
                  <c:v>1.1207504409999999E-9</c:v>
                </c:pt>
                <c:pt idx="156362">
                  <c:v>6.8601242339999999E-9</c:v>
                </c:pt>
                <c:pt idx="156363">
                  <c:v>6.6401569630000001E-9</c:v>
                </c:pt>
                <c:pt idx="156364">
                  <c:v>1.206394321E-8</c:v>
                </c:pt>
                <c:pt idx="156365">
                  <c:v>1.244489382E-8</c:v>
                </c:pt>
                <c:pt idx="156366">
                  <c:v>1.351573242E-8</c:v>
                </c:pt>
                <c:pt idx="156367">
                  <c:v>1.314397385E-9</c:v>
                </c:pt>
                <c:pt idx="156368">
                  <c:v>7.1969931290000003E-10</c:v>
                </c:pt>
                <c:pt idx="156369">
                  <c:v>4.7279363859999998E-10</c:v>
                </c:pt>
                <c:pt idx="156370">
                  <c:v>8.0678653419999996E-10</c:v>
                </c:pt>
                <c:pt idx="156371">
                  <c:v>6.8904118829999997E-10</c:v>
                </c:pt>
                <c:pt idx="156372">
                  <c:v>1.1723148289999999E-9</c:v>
                </c:pt>
                <c:pt idx="156373">
                  <c:v>5.0716328919999999E-9</c:v>
                </c:pt>
                <c:pt idx="156374">
                  <c:v>1.8156794929999999E-8</c:v>
                </c:pt>
                <c:pt idx="156375">
                  <c:v>2.2493960110000001E-9</c:v>
                </c:pt>
                <c:pt idx="156376">
                  <c:v>4.9419062459999998E-9</c:v>
                </c:pt>
                <c:pt idx="156377">
                  <c:v>1.421936342E-8</c:v>
                </c:pt>
                <c:pt idx="156378">
                  <c:v>3.485468897E-9</c:v>
                </c:pt>
                <c:pt idx="156379">
                  <c:v>1.558467687E-10</c:v>
                </c:pt>
                <c:pt idx="156380">
                  <c:v>2.726523297E-9</c:v>
                </c:pt>
                <c:pt idx="156381">
                  <c:v>3.6624821889999998E-9</c:v>
                </c:pt>
                <c:pt idx="156382">
                  <c:v>4.4078022000000003E-9</c:v>
                </c:pt>
                <c:pt idx="156383">
                  <c:v>1.3617333710000001E-9</c:v>
                </c:pt>
                <c:pt idx="156384">
                  <c:v>7.8107470560000001E-9</c:v>
                </c:pt>
                <c:pt idx="156385">
                  <c:v>2.1465838369999999E-8</c:v>
                </c:pt>
                <c:pt idx="156386">
                  <c:v>1.349223787E-8</c:v>
                </c:pt>
                <c:pt idx="156387">
                  <c:v>1.7277887430000001E-9</c:v>
                </c:pt>
                <c:pt idx="156388">
                  <c:v>7.1048480450000004E-10</c:v>
                </c:pt>
                <c:pt idx="156389">
                  <c:v>2.3242552710000001E-10</c:v>
                </c:pt>
                <c:pt idx="156390">
                  <c:v>1.51491249E-9</c:v>
                </c:pt>
                <c:pt idx="156391">
                  <c:v>8.9405007649999997E-10</c:v>
                </c:pt>
                <c:pt idx="156392">
                  <c:v>5.8717079780000004E-10</c:v>
                </c:pt>
                <c:pt idx="156393">
                  <c:v>1.0771424189999999E-9</c:v>
                </c:pt>
                <c:pt idx="156394">
                  <c:v>4.3232074840000001E-9</c:v>
                </c:pt>
                <c:pt idx="156395">
                  <c:v>3.1037716879999999E-9</c:v>
                </c:pt>
                <c:pt idx="156396">
                  <c:v>1.805945518E-9</c:v>
                </c:pt>
                <c:pt idx="156397">
                  <c:v>2.1454496609999999E-8</c:v>
                </c:pt>
                <c:pt idx="156398">
                  <c:v>2.3431257690000002E-9</c:v>
                </c:pt>
                <c:pt idx="156399">
                  <c:v>4.086845338E-10</c:v>
                </c:pt>
                <c:pt idx="156400">
                  <c:v>3.5220523279999998E-10</c:v>
                </c:pt>
                <c:pt idx="156401">
                  <c:v>1.115247093E-8</c:v>
                </c:pt>
                <c:pt idx="156402">
                  <c:v>2.3536947529999999E-9</c:v>
                </c:pt>
                <c:pt idx="156403">
                  <c:v>6.5415327200000004E-10</c:v>
                </c:pt>
                <c:pt idx="156404">
                  <c:v>1.6490362660000001E-9</c:v>
                </c:pt>
                <c:pt idx="156405">
                  <c:v>1.9173086659999999E-8</c:v>
                </c:pt>
                <c:pt idx="156406">
                  <c:v>6.7783791459999999E-9</c:v>
                </c:pt>
                <c:pt idx="156407">
                  <c:v>1.6696230079999999E-10</c:v>
                </c:pt>
                <c:pt idx="156408">
                  <c:v>2.672922642E-10</c:v>
                </c:pt>
                <c:pt idx="156409">
                  <c:v>1.2985268419999999E-8</c:v>
                </c:pt>
                <c:pt idx="156410">
                  <c:v>4.377564918E-9</c:v>
                </c:pt>
                <c:pt idx="156411">
                  <c:v>3.8069565429999998E-11</c:v>
                </c:pt>
                <c:pt idx="156412">
                  <c:v>3.9254619080000002E-10</c:v>
                </c:pt>
                <c:pt idx="156413">
                  <c:v>3.799415793E-8</c:v>
                </c:pt>
                <c:pt idx="156414">
                  <c:v>2.1939839779999999E-8</c:v>
                </c:pt>
                <c:pt idx="156415">
                  <c:v>4.3978107250000004E-9</c:v>
                </c:pt>
                <c:pt idx="156416">
                  <c:v>8.9184113730000006E-9</c:v>
                </c:pt>
                <c:pt idx="156417">
                  <c:v>2.5409360570000001E-8</c:v>
                </c:pt>
                <c:pt idx="156418">
                  <c:v>2.8947465469999999E-9</c:v>
                </c:pt>
                <c:pt idx="156419">
                  <c:v>6.6259574180000003E-10</c:v>
                </c:pt>
                <c:pt idx="156420">
                  <c:v>6.5181451139999996E-10</c:v>
                </c:pt>
                <c:pt idx="156421">
                  <c:v>7.3809618099999995E-10</c:v>
                </c:pt>
                <c:pt idx="156422">
                  <c:v>1.872463762E-10</c:v>
                </c:pt>
                <c:pt idx="156423">
                  <c:v>7.02286295E-10</c:v>
                </c:pt>
                <c:pt idx="156424">
                  <c:v>5.5945663739999998E-10</c:v>
                </c:pt>
                <c:pt idx="156425">
                  <c:v>3.9283536740000002E-9</c:v>
                </c:pt>
                <c:pt idx="156426">
                  <c:v>4.5423694579999999E-10</c:v>
                </c:pt>
                <c:pt idx="156427">
                  <c:v>1.0166852430000001E-9</c:v>
                </c:pt>
                <c:pt idx="156428">
                  <c:v>2.455723669E-10</c:v>
                </c:pt>
                <c:pt idx="156429">
                  <c:v>5.5875073230000004E-9</c:v>
                </c:pt>
                <c:pt idx="156430">
                  <c:v>1.229085237E-9</c:v>
                </c:pt>
                <c:pt idx="156431">
                  <c:v>7.597908788E-10</c:v>
                </c:pt>
                <c:pt idx="156432">
                  <c:v>2.085869626E-10</c:v>
                </c:pt>
                <c:pt idx="156433">
                  <c:v>8.001138936E-9</c:v>
                </c:pt>
                <c:pt idx="156434">
                  <c:v>4.4522806489999999E-9</c:v>
                </c:pt>
                <c:pt idx="156435">
                  <c:v>7.6377754589999995E-10</c:v>
                </c:pt>
                <c:pt idx="156436">
                  <c:v>1.956770216E-10</c:v>
                </c:pt>
                <c:pt idx="156437">
                  <c:v>1.6105762750000001E-9</c:v>
                </c:pt>
                <c:pt idx="156438">
                  <c:v>1.0862546320000001E-9</c:v>
                </c:pt>
                <c:pt idx="156439">
                  <c:v>4.9205898860000002E-10</c:v>
                </c:pt>
                <c:pt idx="156440">
                  <c:v>9.6397317630000006E-10</c:v>
                </c:pt>
                <c:pt idx="156441">
                  <c:v>6.0755013440000001E-10</c:v>
                </c:pt>
                <c:pt idx="156442">
                  <c:v>1.735167988E-9</c:v>
                </c:pt>
                <c:pt idx="156443">
                  <c:v>9.7580051460000006E-10</c:v>
                </c:pt>
                <c:pt idx="156444">
                  <c:v>1.8792101619999999E-9</c:v>
                </c:pt>
                <c:pt idx="156445">
                  <c:v>3.6359462950000003E-8</c:v>
                </c:pt>
                <c:pt idx="156446">
                  <c:v>1.653252497E-9</c:v>
                </c:pt>
                <c:pt idx="156447">
                  <c:v>8.7941956379999994E-9</c:v>
                </c:pt>
                <c:pt idx="156448">
                  <c:v>6.2389466680000002E-9</c:v>
                </c:pt>
                <c:pt idx="156449">
                  <c:v>1.1047021319999999E-8</c:v>
                </c:pt>
                <c:pt idx="156450">
                  <c:v>4.2608379239999999E-12</c:v>
                </c:pt>
                <c:pt idx="156451">
                  <c:v>7.3332767570000001E-9</c:v>
                </c:pt>
                <c:pt idx="156452">
                  <c:v>4.4672457519999996E-9</c:v>
                </c:pt>
                <c:pt idx="156453">
                  <c:v>3.2579453050000003E-8</c:v>
                </c:pt>
                <c:pt idx="156454">
                  <c:v>8.3393928469999993E-9</c:v>
                </c:pt>
                <c:pt idx="156455">
                  <c:v>2.3074599809999999E-8</c:v>
                </c:pt>
                <c:pt idx="156456">
                  <c:v>2.9858632700000003E-8</c:v>
                </c:pt>
                <c:pt idx="156457">
                  <c:v>4.9075601740000002E-7</c:v>
                </c:pt>
                <c:pt idx="156458">
                  <c:v>2.5917878460000001E-8</c:v>
                </c:pt>
                <c:pt idx="156459">
                  <c:v>2.9590334279999999E-10</c:v>
                </c:pt>
                <c:pt idx="156460">
                  <c:v>2.159798146E-9</c:v>
                </c:pt>
                <c:pt idx="156461">
                  <c:v>9.1459317569999996E-9</c:v>
                </c:pt>
                <c:pt idx="156462">
                  <c:v>1.138097534E-10</c:v>
                </c:pt>
                <c:pt idx="156463">
                  <c:v>3.681338361E-10</c:v>
                </c:pt>
                <c:pt idx="156464">
                  <c:v>8.917653945E-10</c:v>
                </c:pt>
                <c:pt idx="156465">
                  <c:v>1.7540108779999999E-8</c:v>
                </c:pt>
                <c:pt idx="156466">
                  <c:v>1.321686897E-9</c:v>
                </c:pt>
                <c:pt idx="156467">
                  <c:v>3.018122947E-10</c:v>
                </c:pt>
                <c:pt idx="156468">
                  <c:v>4.1315933609999997E-11</c:v>
                </c:pt>
                <c:pt idx="156469">
                  <c:v>6.2992286280000002E-10</c:v>
                </c:pt>
                <c:pt idx="156470">
                  <c:v>3.0254284310000003E-10</c:v>
                </c:pt>
                <c:pt idx="156471">
                  <c:v>4.2623961389999998E-10</c:v>
                </c:pt>
                <c:pt idx="156472">
                  <c:v>6.1644226159999998E-10</c:v>
                </c:pt>
                <c:pt idx="156473">
                  <c:v>1.344723815E-10</c:v>
                </c:pt>
                <c:pt idx="156474">
                  <c:v>2.4759955540000002E-10</c:v>
                </c:pt>
                <c:pt idx="156475">
                  <c:v>1.199274042E-9</c:v>
                </c:pt>
                <c:pt idx="156476">
                  <c:v>1.348762054E-9</c:v>
                </c:pt>
                <c:pt idx="156477">
                  <c:v>1.8170367510000001E-8</c:v>
                </c:pt>
                <c:pt idx="156478">
                  <c:v>1.0760552159999999E-9</c:v>
                </c:pt>
                <c:pt idx="156479">
                  <c:v>2.0621636779999999E-10</c:v>
                </c:pt>
                <c:pt idx="156480">
                  <c:v>4.1113204649999998E-10</c:v>
                </c:pt>
                <c:pt idx="156481">
                  <c:v>5.6468093390000001E-10</c:v>
                </c:pt>
                <c:pt idx="156482">
                  <c:v>1.67729828E-10</c:v>
                </c:pt>
                <c:pt idx="156483">
                  <c:v>1.045855348E-10</c:v>
                </c:pt>
                <c:pt idx="156484">
                  <c:v>3.9852470089999998E-11</c:v>
                </c:pt>
                <c:pt idx="156485">
                  <c:v>8.7722981810000003E-9</c:v>
                </c:pt>
                <c:pt idx="156486">
                  <c:v>1.125275233E-10</c:v>
                </c:pt>
                <c:pt idx="156487">
                  <c:v>1.2975074380000001E-9</c:v>
                </c:pt>
                <c:pt idx="156488">
                  <c:v>3.7633343969999998E-9</c:v>
                </c:pt>
                <c:pt idx="156489">
                  <c:v>1.0292695760000001E-7</c:v>
                </c:pt>
                <c:pt idx="156490">
                  <c:v>2.7942377610000002E-9</c:v>
                </c:pt>
                <c:pt idx="156491">
                  <c:v>1.521813705E-9</c:v>
                </c:pt>
                <c:pt idx="156492">
                  <c:v>3.4626435839999999E-9</c:v>
                </c:pt>
                <c:pt idx="156493">
                  <c:v>2.0549977979999999E-8</c:v>
                </c:pt>
                <c:pt idx="156494">
                  <c:v>2.0321747999999999E-9</c:v>
                </c:pt>
                <c:pt idx="156495">
                  <c:v>4.8622011540000002E-9</c:v>
                </c:pt>
                <c:pt idx="156496">
                  <c:v>8.1621804839999995E-9</c:v>
                </c:pt>
                <c:pt idx="156497">
                  <c:v>4.476168857E-7</c:v>
                </c:pt>
                <c:pt idx="156498">
                  <c:v>1.208635739E-8</c:v>
                </c:pt>
                <c:pt idx="156499">
                  <c:v>2.179778034E-9</c:v>
                </c:pt>
                <c:pt idx="156500">
                  <c:v>6.5810683839999999E-9</c:v>
                </c:pt>
                <c:pt idx="156501">
                  <c:v>9.5729336769999997E-8</c:v>
                </c:pt>
                <c:pt idx="156502">
                  <c:v>2.5603332389999998E-9</c:v>
                </c:pt>
                <c:pt idx="156503">
                  <c:v>4.3958203549999998E-9</c:v>
                </c:pt>
                <c:pt idx="156504">
                  <c:v>5.083365873E-9</c:v>
                </c:pt>
                <c:pt idx="156505">
                  <c:v>1.7486965640000001E-7</c:v>
                </c:pt>
                <c:pt idx="156506">
                  <c:v>1.0852912640000001E-9</c:v>
                </c:pt>
                <c:pt idx="156507">
                  <c:v>4.2326177359999999E-9</c:v>
                </c:pt>
                <c:pt idx="156508">
                  <c:v>3.1834014010000002E-9</c:v>
                </c:pt>
                <c:pt idx="156509">
                  <c:v>3.5287068160000001E-7</c:v>
                </c:pt>
                <c:pt idx="156510">
                  <c:v>2.556198842E-9</c:v>
                </c:pt>
                <c:pt idx="156511">
                  <c:v>1.1846285850000001E-9</c:v>
                </c:pt>
                <c:pt idx="156512">
                  <c:v>9.3954061220000003E-10</c:v>
                </c:pt>
                <c:pt idx="156513">
                  <c:v>4.1611948259999998E-9</c:v>
                </c:pt>
                <c:pt idx="156514">
                  <c:v>4.0920449720000002E-10</c:v>
                </c:pt>
                <c:pt idx="156515">
                  <c:v>2.2290409469999999E-10</c:v>
                </c:pt>
                <c:pt idx="156516">
                  <c:v>9.6203166149999995E-11</c:v>
                </c:pt>
                <c:pt idx="156517">
                  <c:v>1.4378295159999999E-9</c:v>
                </c:pt>
                <c:pt idx="156518">
                  <c:v>1.25002674E-11</c:v>
                </c:pt>
                <c:pt idx="156519">
                  <c:v>4.1130275680000003E-15</c:v>
                </c:pt>
                <c:pt idx="156520">
                  <c:v>6.2172871029999999E-12</c:v>
                </c:pt>
                <c:pt idx="156521">
                  <c:v>2.8526055279999999E-10</c:v>
                </c:pt>
                <c:pt idx="156522">
                  <c:v>2.2086540269999999E-11</c:v>
                </c:pt>
                <c:pt idx="156523">
                  <c:v>2.2817822389999999E-11</c:v>
                </c:pt>
                <c:pt idx="156524">
                  <c:v>1.9841996610000001E-11</c:v>
                </c:pt>
                <c:pt idx="156525">
                  <c:v>2.238122601E-10</c:v>
                </c:pt>
                <c:pt idx="156526">
                  <c:v>6.4862880220000004E-12</c:v>
                </c:pt>
                <c:pt idx="156527">
                  <c:v>1.4030945629999999E-11</c:v>
                </c:pt>
                <c:pt idx="156528">
                  <c:v>9.9231647120000006E-12</c:v>
                </c:pt>
                <c:pt idx="156529">
                  <c:v>2.0996868670000001E-8</c:v>
                </c:pt>
                <c:pt idx="156530">
                  <c:v>4.0845935220000001E-10</c:v>
                </c:pt>
                <c:pt idx="156531">
                  <c:v>7.8205931350000002E-10</c:v>
                </c:pt>
                <c:pt idx="156532">
                  <c:v>6.4491256189999998E-10</c:v>
                </c:pt>
                <c:pt idx="156533">
                  <c:v>1.030152726E-9</c:v>
                </c:pt>
                <c:pt idx="156534">
                  <c:v>2.0616980330000002E-9</c:v>
                </c:pt>
                <c:pt idx="156535">
                  <c:v>2.5289257559999998E-9</c:v>
                </c:pt>
                <c:pt idx="156536">
                  <c:v>1.7751956819999999E-9</c:v>
                </c:pt>
                <c:pt idx="156537">
                  <c:v>7.0506794809999998E-9</c:v>
                </c:pt>
                <c:pt idx="156538">
                  <c:v>6.0143325409999997E-9</c:v>
                </c:pt>
                <c:pt idx="156539">
                  <c:v>6.7360579550000001E-9</c:v>
                </c:pt>
                <c:pt idx="156540">
                  <c:v>4.1607206100000001E-9</c:v>
                </c:pt>
                <c:pt idx="156541">
                  <c:v>3.6299574520000002E-8</c:v>
                </c:pt>
                <c:pt idx="156542">
                  <c:v>9.351982471E-9</c:v>
                </c:pt>
                <c:pt idx="156543">
                  <c:v>5.0384028339999997E-9</c:v>
                </c:pt>
                <c:pt idx="156544">
                  <c:v>4.0511894919999998E-9</c:v>
                </c:pt>
                <c:pt idx="156545">
                  <c:v>2.318360575E-8</c:v>
                </c:pt>
                <c:pt idx="156546">
                  <c:v>1.223703288E-8</c:v>
                </c:pt>
                <c:pt idx="156547">
                  <c:v>4.1382236769999999E-10</c:v>
                </c:pt>
                <c:pt idx="156548">
                  <c:v>2.9850692639999998E-8</c:v>
                </c:pt>
                <c:pt idx="156549">
                  <c:v>2.1243331230000001E-6</c:v>
                </c:pt>
                <c:pt idx="156550">
                  <c:v>4.2114534639999997E-8</c:v>
                </c:pt>
                <c:pt idx="156551">
                  <c:v>3.1203775839999997E-8</c:v>
                </c:pt>
                <c:pt idx="156552">
                  <c:v>6.0240670619999999E-9</c:v>
                </c:pt>
                <c:pt idx="156553">
                  <c:v>1.035037133E-8</c:v>
                </c:pt>
                <c:pt idx="156554">
                  <c:v>9.498477344E-9</c:v>
                </c:pt>
                <c:pt idx="156555">
                  <c:v>6.6815009820000003E-9</c:v>
                </c:pt>
                <c:pt idx="156556">
                  <c:v>1.1886346540000001E-9</c:v>
                </c:pt>
                <c:pt idx="156557">
                  <c:v>8.1693743609999996E-9</c:v>
                </c:pt>
                <c:pt idx="156558">
                  <c:v>3.2514184389999999E-9</c:v>
                </c:pt>
                <c:pt idx="156559">
                  <c:v>7.9490030779999999E-10</c:v>
                </c:pt>
                <c:pt idx="156560">
                  <c:v>9.6949670469999991E-10</c:v>
                </c:pt>
                <c:pt idx="156561">
                  <c:v>5.7840207500000003E-10</c:v>
                </c:pt>
                <c:pt idx="156562">
                  <c:v>7.7924035300000003E-10</c:v>
                </c:pt>
                <c:pt idx="156563">
                  <c:v>1.275813945E-10</c:v>
                </c:pt>
                <c:pt idx="156564">
                  <c:v>6.6842648330000001E-10</c:v>
                </c:pt>
                <c:pt idx="156565">
                  <c:v>5.3091157750000003E-10</c:v>
                </c:pt>
                <c:pt idx="156566">
                  <c:v>2.5986649360000002E-10</c:v>
                </c:pt>
                <c:pt idx="156567">
                  <c:v>4.647542377E-10</c:v>
                </c:pt>
                <c:pt idx="156568">
                  <c:v>5.4392165299999996E-10</c:v>
                </c:pt>
                <c:pt idx="156569">
                  <c:v>3.0459035969999998E-10</c:v>
                </c:pt>
                <c:pt idx="156570">
                  <c:v>5.4748115210000003E-10</c:v>
                </c:pt>
                <c:pt idx="156571">
                  <c:v>5.5571542860000005E-10</c:v>
                </c:pt>
                <c:pt idx="156572">
                  <c:v>5.2777831400000001E-10</c:v>
                </c:pt>
                <c:pt idx="156573">
                  <c:v>7.5820298359999995E-11</c:v>
                </c:pt>
                <c:pt idx="156574">
                  <c:v>2.6888001139999998E-10</c:v>
                </c:pt>
                <c:pt idx="156575">
                  <c:v>1.817669421E-10</c:v>
                </c:pt>
                <c:pt idx="156576">
                  <c:v>6.7626468199999995E-10</c:v>
                </c:pt>
                <c:pt idx="156577">
                  <c:v>3.0156064869999999E-9</c:v>
                </c:pt>
                <c:pt idx="156578">
                  <c:v>5.9106705770000005E-10</c:v>
                </c:pt>
                <c:pt idx="156579">
                  <c:v>1.1667149720000001E-9</c:v>
                </c:pt>
                <c:pt idx="156580">
                  <c:v>3.557172034E-9</c:v>
                </c:pt>
                <c:pt idx="156581">
                  <c:v>5.624932043E-8</c:v>
                </c:pt>
                <c:pt idx="156582">
                  <c:v>2.9328796720000002E-9</c:v>
                </c:pt>
                <c:pt idx="156583">
                  <c:v>3.5021648179999999E-9</c:v>
                </c:pt>
                <c:pt idx="156584">
                  <c:v>1.8073583910000001E-9</c:v>
                </c:pt>
                <c:pt idx="156585">
                  <c:v>4.134809843E-8</c:v>
                </c:pt>
                <c:pt idx="156586">
                  <c:v>7.3877670680000001E-9</c:v>
                </c:pt>
                <c:pt idx="156587">
                  <c:v>3.9098876200000002E-9</c:v>
                </c:pt>
                <c:pt idx="156588">
                  <c:v>7.1093054389999999E-8</c:v>
                </c:pt>
                <c:pt idx="156589">
                  <c:v>1.5522445379999999E-6</c:v>
                </c:pt>
                <c:pt idx="156590">
                  <c:v>1.2936251810000001E-7</c:v>
                </c:pt>
                <c:pt idx="156591">
                  <c:v>1.563800591E-7</c:v>
                </c:pt>
                <c:pt idx="156592">
                  <c:v>1.375206211E-7</c:v>
                </c:pt>
                <c:pt idx="156593">
                  <c:v>4.616361608E-7</c:v>
                </c:pt>
                <c:pt idx="156594">
                  <c:v>1.988572572E-8</c:v>
                </c:pt>
                <c:pt idx="156595">
                  <c:v>2.0139463310000001E-8</c:v>
                </c:pt>
                <c:pt idx="156596">
                  <c:v>6.8336441400000002E-9</c:v>
                </c:pt>
                <c:pt idx="156597">
                  <c:v>1.9607465039999999E-7</c:v>
                </c:pt>
                <c:pt idx="156598">
                  <c:v>2.8892882820000001E-8</c:v>
                </c:pt>
                <c:pt idx="156599">
                  <c:v>4.8699222209999998E-9</c:v>
                </c:pt>
                <c:pt idx="156600">
                  <c:v>9.1459453159999998E-8</c:v>
                </c:pt>
                <c:pt idx="156601">
                  <c:v>4.0820604080000002E-7</c:v>
                </c:pt>
                <c:pt idx="156602">
                  <c:v>3.7632568769999997E-8</c:v>
                </c:pt>
                <c:pt idx="156603">
                  <c:v>2.5297608650000001E-8</c:v>
                </c:pt>
                <c:pt idx="156604">
                  <c:v>5.2815371469999998E-10</c:v>
                </c:pt>
                <c:pt idx="156605">
                  <c:v>1.194141344E-8</c:v>
                </c:pt>
                <c:pt idx="156606">
                  <c:v>1.1707059909999999E-8</c:v>
                </c:pt>
                <c:pt idx="156607">
                  <c:v>5.2832145650000004E-9</c:v>
                </c:pt>
                <c:pt idx="156608">
                  <c:v>9.3042962189999998E-9</c:v>
                </c:pt>
                <c:pt idx="156609">
                  <c:v>3.9121549639999999E-8</c:v>
                </c:pt>
                <c:pt idx="156610">
                  <c:v>1.325599999E-8</c:v>
                </c:pt>
                <c:pt idx="156611">
                  <c:v>1.048650564E-8</c:v>
                </c:pt>
                <c:pt idx="156612">
                  <c:v>1.660314934E-9</c:v>
                </c:pt>
                <c:pt idx="156613">
                  <c:v>7.0650356999999997E-9</c:v>
                </c:pt>
                <c:pt idx="156614">
                  <c:v>2.2001572879999998E-9</c:v>
                </c:pt>
                <c:pt idx="156615">
                  <c:v>2.1468791980000002E-9</c:v>
                </c:pt>
                <c:pt idx="156616">
                  <c:v>2.202826741E-9</c:v>
                </c:pt>
                <c:pt idx="156617">
                  <c:v>2.2181223500000001E-9</c:v>
                </c:pt>
                <c:pt idx="156618">
                  <c:v>2.2866850919999998E-9</c:v>
                </c:pt>
                <c:pt idx="156619">
                  <c:v>2.231218611E-9</c:v>
                </c:pt>
                <c:pt idx="156620">
                  <c:v>5.5192892489999999E-9</c:v>
                </c:pt>
                <c:pt idx="156621">
                  <c:v>7.6650144770000007E-9</c:v>
                </c:pt>
                <c:pt idx="156622">
                  <c:v>9.4631987110000006E-9</c:v>
                </c:pt>
                <c:pt idx="156623">
                  <c:v>4.3969894100000002E-9</c:v>
                </c:pt>
                <c:pt idx="156624">
                  <c:v>1.503296505E-9</c:v>
                </c:pt>
                <c:pt idx="156625">
                  <c:v>1.003701751E-9</c:v>
                </c:pt>
                <c:pt idx="156626">
                  <c:v>1.118363738E-8</c:v>
                </c:pt>
                <c:pt idx="156627">
                  <c:v>2.8798266569999999E-9</c:v>
                </c:pt>
                <c:pt idx="156628">
                  <c:v>2.0711192310000001E-8</c:v>
                </c:pt>
                <c:pt idx="156629">
                  <c:v>1.046665243E-7</c:v>
                </c:pt>
                <c:pt idx="156630">
                  <c:v>7.0031737869999994E-8</c:v>
                </c:pt>
                <c:pt idx="156631">
                  <c:v>6.5286739759999995E-8</c:v>
                </c:pt>
                <c:pt idx="156632">
                  <c:v>1.5238799429999999E-7</c:v>
                </c:pt>
                <c:pt idx="156633">
                  <c:v>3.4644511290000002E-7</c:v>
                </c:pt>
                <c:pt idx="156634">
                  <c:v>2.8631223999999999E-9</c:v>
                </c:pt>
                <c:pt idx="156635">
                  <c:v>2.0167084360000001E-9</c:v>
                </c:pt>
                <c:pt idx="156636">
                  <c:v>5.5472257519999999E-8</c:v>
                </c:pt>
                <c:pt idx="156637">
                  <c:v>4.2762016830000003E-8</c:v>
                </c:pt>
                <c:pt idx="156638">
                  <c:v>3.9915667229999996E-9</c:v>
                </c:pt>
                <c:pt idx="156639">
                  <c:v>5.7078232750000001E-8</c:v>
                </c:pt>
                <c:pt idx="156640">
                  <c:v>9.3164788280000001E-7</c:v>
                </c:pt>
                <c:pt idx="156641">
                  <c:v>2.2901199530000002E-6</c:v>
                </c:pt>
                <c:pt idx="156642">
                  <c:v>3.3858928570000001E-7</c:v>
                </c:pt>
                <c:pt idx="156643">
                  <c:v>2.205329272E-7</c:v>
                </c:pt>
                <c:pt idx="156644">
                  <c:v>2.4435751640000002E-7</c:v>
                </c:pt>
                <c:pt idx="156645">
                  <c:v>7.0921470979999995E-8</c:v>
                </c:pt>
                <c:pt idx="156646">
                  <c:v>1.0986548599999999E-8</c:v>
                </c:pt>
                <c:pt idx="156647">
                  <c:v>2.1807944939999999E-8</c:v>
                </c:pt>
                <c:pt idx="156648">
                  <c:v>3.487160871E-8</c:v>
                </c:pt>
                <c:pt idx="156649">
                  <c:v>5.3600693929999999E-8</c:v>
                </c:pt>
                <c:pt idx="156650">
                  <c:v>1.288023206E-8</c:v>
                </c:pt>
                <c:pt idx="156651">
                  <c:v>3.5262284200000003E-8</c:v>
                </c:pt>
                <c:pt idx="156652">
                  <c:v>9.143086176E-8</c:v>
                </c:pt>
                <c:pt idx="156653">
                  <c:v>7.5673243970000003E-8</c:v>
                </c:pt>
                <c:pt idx="156654">
                  <c:v>7.423977149E-9</c:v>
                </c:pt>
                <c:pt idx="156655">
                  <c:v>4.3413811860000001E-9</c:v>
                </c:pt>
                <c:pt idx="156656">
                  <c:v>1.271610875E-9</c:v>
                </c:pt>
                <c:pt idx="156657">
                  <c:v>9.5350134580000004E-9</c:v>
                </c:pt>
                <c:pt idx="156658">
                  <c:v>4.6043434659999996E-9</c:v>
                </c:pt>
                <c:pt idx="156659">
                  <c:v>4.3430776569999997E-9</c:v>
                </c:pt>
                <c:pt idx="156660">
                  <c:v>4.3206407659999998E-9</c:v>
                </c:pt>
                <c:pt idx="156661">
                  <c:v>8.8018221380000002E-9</c:v>
                </c:pt>
                <c:pt idx="156662">
                  <c:v>9.6862248910000007E-9</c:v>
                </c:pt>
                <c:pt idx="156663">
                  <c:v>2.1839172430000002E-9</c:v>
                </c:pt>
                <c:pt idx="156664">
                  <c:v>5.1628797560000003E-9</c:v>
                </c:pt>
                <c:pt idx="156665">
                  <c:v>1.4282714330000001E-9</c:v>
                </c:pt>
                <c:pt idx="156666">
                  <c:v>5.1651151930000004E-9</c:v>
                </c:pt>
                <c:pt idx="156667">
                  <c:v>4.8063086209999999E-9</c:v>
                </c:pt>
                <c:pt idx="156668">
                  <c:v>4.9273445350000001E-9</c:v>
                </c:pt>
                <c:pt idx="156669">
                  <c:v>7.5801609190000002E-9</c:v>
                </c:pt>
                <c:pt idx="156670">
                  <c:v>6.6610979779999999E-9</c:v>
                </c:pt>
                <c:pt idx="156671">
                  <c:v>1.2106310200000001E-8</c:v>
                </c:pt>
                <c:pt idx="156672">
                  <c:v>1.4737125250000001E-9</c:v>
                </c:pt>
                <c:pt idx="156673">
                  <c:v>2.69495293E-8</c:v>
                </c:pt>
                <c:pt idx="156674">
                  <c:v>9.8190281149999997E-9</c:v>
                </c:pt>
                <c:pt idx="156675">
                  <c:v>8.7364833859999994E-9</c:v>
                </c:pt>
                <c:pt idx="156676">
                  <c:v>5.1357761789999998E-8</c:v>
                </c:pt>
                <c:pt idx="156677">
                  <c:v>7.2314256959999998E-9</c:v>
                </c:pt>
                <c:pt idx="156678">
                  <c:v>3.0139685020000002E-8</c:v>
                </c:pt>
                <c:pt idx="156679">
                  <c:v>9.2905648169999997E-9</c:v>
                </c:pt>
                <c:pt idx="156680">
                  <c:v>8.0400067399999996E-7</c:v>
                </c:pt>
                <c:pt idx="156681">
                  <c:v>9.6941804920000007E-7</c:v>
                </c:pt>
                <c:pt idx="156682">
                  <c:v>6.4644987810000002E-7</c:v>
                </c:pt>
                <c:pt idx="156683">
                  <c:v>7.3932360870000004E-7</c:v>
                </c:pt>
                <c:pt idx="156684">
                  <c:v>2.0520680779999998E-6</c:v>
                </c:pt>
                <c:pt idx="156685">
                  <c:v>8.2039921930000005E-7</c:v>
                </c:pt>
                <c:pt idx="156686">
                  <c:v>8.1343785930000008E-9</c:v>
                </c:pt>
                <c:pt idx="156687">
                  <c:v>4.0229888980000002E-8</c:v>
                </c:pt>
                <c:pt idx="156688">
                  <c:v>1.131145516E-7</c:v>
                </c:pt>
                <c:pt idx="156689">
                  <c:v>1.045160948E-7</c:v>
                </c:pt>
                <c:pt idx="156690">
                  <c:v>2.0414767879999999E-8</c:v>
                </c:pt>
                <c:pt idx="156691">
                  <c:v>2.031738755E-8</c:v>
                </c:pt>
                <c:pt idx="156692">
                  <c:v>1.9864466609999999E-7</c:v>
                </c:pt>
                <c:pt idx="156693">
                  <c:v>2.3301023509999999E-8</c:v>
                </c:pt>
                <c:pt idx="156694">
                  <c:v>5.5370769730000002E-8</c:v>
                </c:pt>
                <c:pt idx="156695">
                  <c:v>1.4170509799999999E-8</c:v>
                </c:pt>
                <c:pt idx="156696">
                  <c:v>1.163225231E-7</c:v>
                </c:pt>
                <c:pt idx="156697">
                  <c:v>2.7820525770000001E-8</c:v>
                </c:pt>
                <c:pt idx="156698">
                  <c:v>2.9997997600000001E-8</c:v>
                </c:pt>
                <c:pt idx="156699">
                  <c:v>6.0887679679999998E-9</c:v>
                </c:pt>
                <c:pt idx="156700">
                  <c:v>1.2163924770000001E-7</c:v>
                </c:pt>
                <c:pt idx="156701">
                  <c:v>9.5446671940000007E-8</c:v>
                </c:pt>
                <c:pt idx="156702">
                  <c:v>2.7614264760000001E-8</c:v>
                </c:pt>
                <c:pt idx="156703">
                  <c:v>1.4438800290000001E-10</c:v>
                </c:pt>
                <c:pt idx="156704">
                  <c:v>1.9110819520000002E-8</c:v>
                </c:pt>
                <c:pt idx="156705">
                  <c:v>1.230966847E-8</c:v>
                </c:pt>
                <c:pt idx="156706">
                  <c:v>7.6109877359999993E-9</c:v>
                </c:pt>
                <c:pt idx="156707">
                  <c:v>9.8580992940000006E-9</c:v>
                </c:pt>
                <c:pt idx="156708">
                  <c:v>1.7413069279999999E-9</c:v>
                </c:pt>
                <c:pt idx="156709">
                  <c:v>1.7607608900000001E-8</c:v>
                </c:pt>
                <c:pt idx="156710">
                  <c:v>9.0720050670000001E-9</c:v>
                </c:pt>
                <c:pt idx="156711">
                  <c:v>1.0963712710000001E-8</c:v>
                </c:pt>
                <c:pt idx="156712">
                  <c:v>5.317689021E-8</c:v>
                </c:pt>
                <c:pt idx="156713">
                  <c:v>2.4770429539999998E-9</c:v>
                </c:pt>
                <c:pt idx="156714">
                  <c:v>2.1988759069999999E-8</c:v>
                </c:pt>
                <c:pt idx="156715">
                  <c:v>1.455343192E-8</c:v>
                </c:pt>
                <c:pt idx="156716">
                  <c:v>6.3138862119999998E-9</c:v>
                </c:pt>
                <c:pt idx="156717">
                  <c:v>8.8103385970000008E-9</c:v>
                </c:pt>
                <c:pt idx="156718">
                  <c:v>5.8011637050000001E-9</c:v>
                </c:pt>
                <c:pt idx="156719">
                  <c:v>6.8232378659999997E-9</c:v>
                </c:pt>
                <c:pt idx="156720">
                  <c:v>4.6237762019999998E-9</c:v>
                </c:pt>
                <c:pt idx="156721">
                  <c:v>3.2868186720000002E-8</c:v>
                </c:pt>
                <c:pt idx="156722">
                  <c:v>2.546241028E-8</c:v>
                </c:pt>
                <c:pt idx="156723">
                  <c:v>1.911369876E-7</c:v>
                </c:pt>
                <c:pt idx="156724">
                  <c:v>2.160764513E-6</c:v>
                </c:pt>
                <c:pt idx="156725">
                  <c:v>5.5985873489999998E-7</c:v>
                </c:pt>
                <c:pt idx="156726">
                  <c:v>3.312035758E-8</c:v>
                </c:pt>
                <c:pt idx="156727">
                  <c:v>5.6508728229999997E-9</c:v>
                </c:pt>
                <c:pt idx="156728">
                  <c:v>7.464462526E-8</c:v>
                </c:pt>
                <c:pt idx="156729">
                  <c:v>9.0575525640000004E-8</c:v>
                </c:pt>
                <c:pt idx="156730">
                  <c:v>4.2838038960000003E-9</c:v>
                </c:pt>
                <c:pt idx="156731">
                  <c:v>2.7436079259999999E-8</c:v>
                </c:pt>
                <c:pt idx="156732">
                  <c:v>1.9837838019999999E-6</c:v>
                </c:pt>
                <c:pt idx="156733">
                  <c:v>2.7385906789999998E-7</c:v>
                </c:pt>
                <c:pt idx="156734">
                  <c:v>3.6138969649999999E-7</c:v>
                </c:pt>
                <c:pt idx="156735">
                  <c:v>4.6595530100000003E-7</c:v>
                </c:pt>
                <c:pt idx="156736">
                  <c:v>1.1047764670000001E-6</c:v>
                </c:pt>
                <c:pt idx="156737">
                  <c:v>9.978679913E-8</c:v>
                </c:pt>
                <c:pt idx="156738">
                  <c:v>9.034209425E-8</c:v>
                </c:pt>
                <c:pt idx="156739">
                  <c:v>1.4939855910000001E-7</c:v>
                </c:pt>
                <c:pt idx="156740">
                  <c:v>5.3339120209999999E-8</c:v>
                </c:pt>
                <c:pt idx="156741">
                  <c:v>2.6478751979999999E-11</c:v>
                </c:pt>
                <c:pt idx="156742">
                  <c:v>1.7420740369999999E-7</c:v>
                </c:pt>
                <c:pt idx="156743">
                  <c:v>2.6063503890000002E-7</c:v>
                </c:pt>
                <c:pt idx="156744">
                  <c:v>1.665768447E-6</c:v>
                </c:pt>
                <c:pt idx="156745">
                  <c:v>2.0465066970000001E-7</c:v>
                </c:pt>
                <c:pt idx="156746">
                  <c:v>3.8740318300000002E-9</c:v>
                </c:pt>
                <c:pt idx="156747">
                  <c:v>2.31123923E-8</c:v>
                </c:pt>
                <c:pt idx="156748">
                  <c:v>3.2793679590000001E-8</c:v>
                </c:pt>
                <c:pt idx="156749">
                  <c:v>1.0758995310000001E-8</c:v>
                </c:pt>
                <c:pt idx="156750">
                  <c:v>8.5649886530000002E-9</c:v>
                </c:pt>
                <c:pt idx="156751">
                  <c:v>4.0811366120000001E-9</c:v>
                </c:pt>
                <c:pt idx="156752">
                  <c:v>1.042413125E-7</c:v>
                </c:pt>
                <c:pt idx="156753">
                  <c:v>4.1144570010000002E-8</c:v>
                </c:pt>
                <c:pt idx="156754">
                  <c:v>2.12863483E-8</c:v>
                </c:pt>
                <c:pt idx="156755">
                  <c:v>1.087063895E-7</c:v>
                </c:pt>
                <c:pt idx="156756">
                  <c:v>1.239760262E-6</c:v>
                </c:pt>
                <c:pt idx="156757">
                  <c:v>7.3558733399999995E-8</c:v>
                </c:pt>
                <c:pt idx="156758">
                  <c:v>2.6492117790000001E-9</c:v>
                </c:pt>
                <c:pt idx="156759">
                  <c:v>3.2371921439999998E-8</c:v>
                </c:pt>
                <c:pt idx="156760">
                  <c:v>1.1783856129999999E-7</c:v>
                </c:pt>
                <c:pt idx="156761">
                  <c:v>2.0833950600000001E-8</c:v>
                </c:pt>
                <c:pt idx="156762">
                  <c:v>1.3559582840000001E-8</c:v>
                </c:pt>
                <c:pt idx="156763">
                  <c:v>5.4757631479999997E-8</c:v>
                </c:pt>
                <c:pt idx="156764">
                  <c:v>3.5238723130000002E-7</c:v>
                </c:pt>
                <c:pt idx="156765">
                  <c:v>4.0706237790000002E-8</c:v>
                </c:pt>
                <c:pt idx="156766">
                  <c:v>1.098341414E-8</c:v>
                </c:pt>
                <c:pt idx="156767">
                  <c:v>1.404044696E-8</c:v>
                </c:pt>
                <c:pt idx="156768">
                  <c:v>5.6599880809999997E-8</c:v>
                </c:pt>
                <c:pt idx="156769">
                  <c:v>1.319741402E-8</c:v>
                </c:pt>
                <c:pt idx="156770">
                  <c:v>2.0596524340000001E-8</c:v>
                </c:pt>
                <c:pt idx="156771">
                  <c:v>2.8392940280000001E-8</c:v>
                </c:pt>
                <c:pt idx="156772">
                  <c:v>1.3118519159999999E-6</c:v>
                </c:pt>
                <c:pt idx="156773">
                  <c:v>1.8411274259999999E-7</c:v>
                </c:pt>
                <c:pt idx="156774">
                  <c:v>2.5217364730000002E-7</c:v>
                </c:pt>
                <c:pt idx="156775">
                  <c:v>3.8715390190000002E-7</c:v>
                </c:pt>
                <c:pt idx="156776">
                  <c:v>1.8313269759999998E-5</c:v>
                </c:pt>
                <c:pt idx="156777">
                  <c:v>3.1925355100000002E-7</c:v>
                </c:pt>
                <c:pt idx="156778">
                  <c:v>2.7325542900000001E-8</c:v>
                </c:pt>
                <c:pt idx="156779">
                  <c:v>1.091140018E-7</c:v>
                </c:pt>
                <c:pt idx="156780">
                  <c:v>1.319391279E-6</c:v>
                </c:pt>
                <c:pt idx="156781">
                  <c:v>5.7620452000000001E-8</c:v>
                </c:pt>
                <c:pt idx="156782">
                  <c:v>8.8451851169999995E-8</c:v>
                </c:pt>
                <c:pt idx="156783">
                  <c:v>1.6319860810000001E-7</c:v>
                </c:pt>
                <c:pt idx="156784">
                  <c:v>5.2126657339999997E-6</c:v>
                </c:pt>
                <c:pt idx="156785">
                  <c:v>2.0381848620000001E-7</c:v>
                </c:pt>
                <c:pt idx="156786">
                  <c:v>1.3914692979999999E-8</c:v>
                </c:pt>
                <c:pt idx="156787">
                  <c:v>1.0908980349999999E-7</c:v>
                </c:pt>
                <c:pt idx="156788">
                  <c:v>1.396944711E-6</c:v>
                </c:pt>
                <c:pt idx="156789">
                  <c:v>3.4994031350000001E-9</c:v>
                </c:pt>
                <c:pt idx="156790">
                  <c:v>2.607638164E-8</c:v>
                </c:pt>
                <c:pt idx="156791">
                  <c:v>2.4139019640000001E-8</c:v>
                </c:pt>
                <c:pt idx="156792">
                  <c:v>1.8118442029999999E-7</c:v>
                </c:pt>
                <c:pt idx="156793">
                  <c:v>5.077699127E-9</c:v>
                </c:pt>
                <c:pt idx="156794">
                  <c:v>1.650536816E-8</c:v>
                </c:pt>
                <c:pt idx="156795">
                  <c:v>1.23130284E-8</c:v>
                </c:pt>
                <c:pt idx="156796">
                  <c:v>8.1200227910000004E-6</c:v>
                </c:pt>
                <c:pt idx="156797">
                  <c:v>1.199719316E-7</c:v>
                </c:pt>
                <c:pt idx="156798">
                  <c:v>8.4132257779999998E-8</c:v>
                </c:pt>
                <c:pt idx="156799">
                  <c:v>2.5618540180000003E-7</c:v>
                </c:pt>
                <c:pt idx="156800">
                  <c:v>3.8328658240000001E-7</c:v>
                </c:pt>
                <c:pt idx="156801">
                  <c:v>2.4686213689999998E-7</c:v>
                </c:pt>
                <c:pt idx="156802">
                  <c:v>3.8305412219999999E-7</c:v>
                </c:pt>
                <c:pt idx="156803">
                  <c:v>6.0469718869999996E-7</c:v>
                </c:pt>
                <c:pt idx="156804">
                  <c:v>1.313737743E-6</c:v>
                </c:pt>
                <c:pt idx="156805">
                  <c:v>6.1125233590000001E-7</c:v>
                </c:pt>
                <c:pt idx="156806">
                  <c:v>7.9596084700000004E-7</c:v>
                </c:pt>
                <c:pt idx="156807">
                  <c:v>1.174578797E-6</c:v>
                </c:pt>
                <c:pt idx="156808">
                  <c:v>5.8454935350000001E-6</c:v>
                </c:pt>
                <c:pt idx="156809">
                  <c:v>8.4074330730000004E-7</c:v>
                </c:pt>
                <c:pt idx="156810">
                  <c:v>1.2348424079999999E-6</c:v>
                </c:pt>
                <c:pt idx="156811">
                  <c:v>1.2935096330000001E-6</c:v>
                </c:pt>
                <c:pt idx="156812">
                  <c:v>3.3978700700000002E-6</c:v>
                </c:pt>
                <c:pt idx="156813">
                  <c:v>9.4805245269999996E-7</c:v>
                </c:pt>
                <c:pt idx="156814">
                  <c:v>1.0552039990000001E-6</c:v>
                </c:pt>
                <c:pt idx="156815">
                  <c:v>4.5808085459999998E-7</c:v>
                </c:pt>
                <c:pt idx="156816">
                  <c:v>6.6912625480000003E-4</c:v>
                </c:pt>
                <c:pt idx="156817">
                  <c:v>3.4593425490000001E-6</c:v>
                </c:pt>
                <c:pt idx="156818">
                  <c:v>2.5932300049999999E-6</c:v>
                </c:pt>
                <c:pt idx="156819">
                  <c:v>1.861770987E-6</c:v>
                </c:pt>
                <c:pt idx="156820">
                  <c:v>4.3947332999999997E-6</c:v>
                </c:pt>
                <c:pt idx="156821">
                  <c:v>1.655466134E-6</c:v>
                </c:pt>
                <c:pt idx="156822">
                  <c:v>1.5137744750000001E-6</c:v>
                </c:pt>
                <c:pt idx="156823">
                  <c:v>1.070585718E-6</c:v>
                </c:pt>
                <c:pt idx="156824">
                  <c:v>5.9925453199999999E-6</c:v>
                </c:pt>
                <c:pt idx="156825">
                  <c:v>1.027242696E-6</c:v>
                </c:pt>
                <c:pt idx="156826">
                  <c:v>6.6329554269999998E-7</c:v>
                </c:pt>
                <c:pt idx="156827">
                  <c:v>4.3861926840000002E-7</c:v>
                </c:pt>
                <c:pt idx="156828">
                  <c:v>1.4128299349999999E-6</c:v>
                </c:pt>
                <c:pt idx="156829">
                  <c:v>6.2864224389999996E-7</c:v>
                </c:pt>
                <c:pt idx="156830">
                  <c:v>3.2575843459999998E-7</c:v>
                </c:pt>
                <c:pt idx="156831">
                  <c:v>1.6787293269999999E-7</c:v>
                </c:pt>
                <c:pt idx="156832">
                  <c:v>4.4505345899999998E-7</c:v>
                </c:pt>
                <c:pt idx="156833">
                  <c:v>2.1567143599999999E-7</c:v>
                </c:pt>
                <c:pt idx="156834">
                  <c:v>4.1780704379999997E-8</c:v>
                </c:pt>
                <c:pt idx="156835">
                  <c:v>5.6146505359999998E-8</c:v>
                </c:pt>
                <c:pt idx="156836">
                  <c:v>8.2729500039999997E-6</c:v>
                </c:pt>
                <c:pt idx="156837">
                  <c:v>4.4190654880000003E-8</c:v>
                </c:pt>
                <c:pt idx="156838">
                  <c:v>2.060454184E-8</c:v>
                </c:pt>
                <c:pt idx="156839">
                  <c:v>3.5779707340000001E-9</c:v>
                </c:pt>
                <c:pt idx="156840">
                  <c:v>1.793391876E-7</c:v>
                </c:pt>
                <c:pt idx="156841">
                  <c:v>1.8796560649999999E-8</c:v>
                </c:pt>
                <c:pt idx="156842">
                  <c:v>2.2541663080000001E-8</c:v>
                </c:pt>
                <c:pt idx="156843">
                  <c:v>4.5568425929999999E-9</c:v>
                </c:pt>
                <c:pt idx="156844">
                  <c:v>1.327575176E-6</c:v>
                </c:pt>
                <c:pt idx="156845">
                  <c:v>5.5368066120000002E-8</c:v>
                </c:pt>
                <c:pt idx="156846">
                  <c:v>4.7920718869999999E-10</c:v>
                </c:pt>
                <c:pt idx="156847">
                  <c:v>1.6683463459999999E-7</c:v>
                </c:pt>
                <c:pt idx="156848">
                  <c:v>5.3306841069999997E-6</c:v>
                </c:pt>
                <c:pt idx="156849">
                  <c:v>2.086334786E-7</c:v>
                </c:pt>
                <c:pt idx="156850">
                  <c:v>8.1746613590000002E-8</c:v>
                </c:pt>
                <c:pt idx="156851">
                  <c:v>3.8963462310000001E-8</c:v>
                </c:pt>
                <c:pt idx="156852">
                  <c:v>1.359475166E-6</c:v>
                </c:pt>
                <c:pt idx="156853">
                  <c:v>1.1602606149999999E-7</c:v>
                </c:pt>
                <c:pt idx="156854">
                  <c:v>1.399024063E-8</c:v>
                </c:pt>
                <c:pt idx="156855">
                  <c:v>2.9025696859999999E-7</c:v>
                </c:pt>
                <c:pt idx="156856">
                  <c:v>1.7911195060000001E-5</c:v>
                </c:pt>
                <c:pt idx="156857">
                  <c:v>4.755226048E-7</c:v>
                </c:pt>
                <c:pt idx="156858">
                  <c:v>3.9881465509999998E-7</c:v>
                </c:pt>
                <c:pt idx="156859">
                  <c:v>2.138614081E-7</c:v>
                </c:pt>
                <c:pt idx="156860">
                  <c:v>1.41919076E-6</c:v>
                </c:pt>
                <c:pt idx="156861">
                  <c:v>2.5962518270000001E-8</c:v>
                </c:pt>
                <c:pt idx="156862">
                  <c:v>2.216313082E-8</c:v>
                </c:pt>
                <c:pt idx="156863">
                  <c:v>1.404822329E-8</c:v>
                </c:pt>
                <c:pt idx="156864">
                  <c:v>6.2118369910000003E-8</c:v>
                </c:pt>
                <c:pt idx="156865">
                  <c:v>1.4059775020000001E-8</c:v>
                </c:pt>
                <c:pt idx="156866">
                  <c:v>1.172284206E-8</c:v>
                </c:pt>
                <c:pt idx="156867">
                  <c:v>3.9925880839999997E-8</c:v>
                </c:pt>
                <c:pt idx="156868">
                  <c:v>3.5948113790000002E-7</c:v>
                </c:pt>
                <c:pt idx="156869">
                  <c:v>5.293185615E-8</c:v>
                </c:pt>
                <c:pt idx="156870">
                  <c:v>1.035696328E-8</c:v>
                </c:pt>
                <c:pt idx="156871">
                  <c:v>1.937996883E-8</c:v>
                </c:pt>
                <c:pt idx="156872">
                  <c:v>1.2222733150000001E-7</c:v>
                </c:pt>
                <c:pt idx="156873">
                  <c:v>3.0859623150000001E-8</c:v>
                </c:pt>
                <c:pt idx="156874">
                  <c:v>1.5211214390000001E-9</c:v>
                </c:pt>
                <c:pt idx="156875">
                  <c:v>7.2349367390000005E-8</c:v>
                </c:pt>
                <c:pt idx="156876">
                  <c:v>1.213387662E-6</c:v>
                </c:pt>
                <c:pt idx="156877">
                  <c:v>9.7176048659999997E-8</c:v>
                </c:pt>
                <c:pt idx="156878">
                  <c:v>2.904719275E-8</c:v>
                </c:pt>
                <c:pt idx="156879">
                  <c:v>4.4663967019999998E-8</c:v>
                </c:pt>
                <c:pt idx="156880">
                  <c:v>1.1202971249999999E-7</c:v>
                </c:pt>
                <c:pt idx="156881">
                  <c:v>5.6915570379999999E-9</c:v>
                </c:pt>
                <c:pt idx="156882">
                  <c:v>9.0932851689999994E-9</c:v>
                </c:pt>
                <c:pt idx="156883">
                  <c:v>1.072807463E-8</c:v>
                </c:pt>
                <c:pt idx="156884">
                  <c:v>2.8430013750000001E-8</c:v>
                </c:pt>
                <c:pt idx="156885">
                  <c:v>1.666116707E-8</c:v>
                </c:pt>
                <c:pt idx="156886">
                  <c:v>4.0891911020000003E-9</c:v>
                </c:pt>
                <c:pt idx="156887">
                  <c:v>2.0635373279999999E-7</c:v>
                </c:pt>
                <c:pt idx="156888">
                  <c:v>1.641143522E-6</c:v>
                </c:pt>
                <c:pt idx="156889">
                  <c:v>2.8855127880000002E-7</c:v>
                </c:pt>
                <c:pt idx="156890">
                  <c:v>1.8223674769999999E-7</c:v>
                </c:pt>
                <c:pt idx="156891">
                  <c:v>3.3822350469999999E-10</c:v>
                </c:pt>
                <c:pt idx="156892">
                  <c:v>4.694903511E-8</c:v>
                </c:pt>
                <c:pt idx="156893">
                  <c:v>1.603092912E-7</c:v>
                </c:pt>
                <c:pt idx="156894">
                  <c:v>7.7420537149999996E-8</c:v>
                </c:pt>
                <c:pt idx="156895">
                  <c:v>9.8123761020000002E-8</c:v>
                </c:pt>
                <c:pt idx="156896">
                  <c:v>1.055640221E-6</c:v>
                </c:pt>
                <c:pt idx="156897">
                  <c:v>4.7929024169999997E-7</c:v>
                </c:pt>
                <c:pt idx="156898">
                  <c:v>3.828254925E-7</c:v>
                </c:pt>
                <c:pt idx="156899">
                  <c:v>2.9324673690000001E-7</c:v>
                </c:pt>
                <c:pt idx="156900">
                  <c:v>1.9440484330000002E-6</c:v>
                </c:pt>
                <c:pt idx="156901">
                  <c:v>7.369499577E-9</c:v>
                </c:pt>
                <c:pt idx="156902">
                  <c:v>6.8802603449999998E-9</c:v>
                </c:pt>
                <c:pt idx="156903">
                  <c:v>1.007019009E-7</c:v>
                </c:pt>
                <c:pt idx="156904">
                  <c:v>6.6102679689999994E-8</c:v>
                </c:pt>
                <c:pt idx="156905">
                  <c:v>7.3823900619999995E-10</c:v>
                </c:pt>
                <c:pt idx="156906">
                  <c:v>5.9153724479999998E-8</c:v>
                </c:pt>
                <c:pt idx="156907">
                  <c:v>5.7355776369999999E-7</c:v>
                </c:pt>
                <c:pt idx="156908">
                  <c:v>2.1585975840000001E-6</c:v>
                </c:pt>
                <c:pt idx="156909">
                  <c:v>1.725284325E-7</c:v>
                </c:pt>
                <c:pt idx="156910">
                  <c:v>3.0274796559999997E-8</c:v>
                </c:pt>
                <c:pt idx="156911">
                  <c:v>3.7626696849999997E-8</c:v>
                </c:pt>
                <c:pt idx="156912">
                  <c:v>5.9849895320000001E-9</c:v>
                </c:pt>
                <c:pt idx="156913">
                  <c:v>5.9766609009999999E-9</c:v>
                </c:pt>
                <c:pt idx="156914">
                  <c:v>5.8314609510000001E-9</c:v>
                </c:pt>
                <c:pt idx="156915">
                  <c:v>8.8488211930000002E-9</c:v>
                </c:pt>
                <c:pt idx="156916">
                  <c:v>6.1675302579999997E-9</c:v>
                </c:pt>
                <c:pt idx="156917">
                  <c:v>1.5653825210000001E-8</c:v>
                </c:pt>
                <c:pt idx="156918">
                  <c:v>2.0731604080000001E-8</c:v>
                </c:pt>
                <c:pt idx="156919">
                  <c:v>1.8271287430000001E-9</c:v>
                </c:pt>
                <c:pt idx="156920">
                  <c:v>4.8437882899999997E-8</c:v>
                </c:pt>
                <c:pt idx="156921">
                  <c:v>9.4404212909999994E-9</c:v>
                </c:pt>
                <c:pt idx="156922">
                  <c:v>8.9198103320000004E-9</c:v>
                </c:pt>
                <c:pt idx="156923">
                  <c:v>1.9030619779999998E-8</c:v>
                </c:pt>
                <c:pt idx="156924">
                  <c:v>1.447171212E-9</c:v>
                </c:pt>
                <c:pt idx="156925">
                  <c:v>1.0081900649999999E-8</c:v>
                </c:pt>
                <c:pt idx="156926">
                  <c:v>8.3523986149999995E-9</c:v>
                </c:pt>
                <c:pt idx="156927">
                  <c:v>1.2976051939999999E-8</c:v>
                </c:pt>
                <c:pt idx="156928">
                  <c:v>1.583590813E-8</c:v>
                </c:pt>
                <c:pt idx="156929">
                  <c:v>8.110721926E-10</c:v>
                </c:pt>
                <c:pt idx="156930">
                  <c:v>3.5821163899999998E-8</c:v>
                </c:pt>
                <c:pt idx="156931">
                  <c:v>9.6347260170000001E-8</c:v>
                </c:pt>
                <c:pt idx="156932">
                  <c:v>1.251269159E-7</c:v>
                </c:pt>
                <c:pt idx="156933">
                  <c:v>5.8238565660000002E-9</c:v>
                </c:pt>
                <c:pt idx="156934">
                  <c:v>2.989085618E-8</c:v>
                </c:pt>
                <c:pt idx="156935">
                  <c:v>2.595277275E-8</c:v>
                </c:pt>
                <c:pt idx="156936">
                  <c:v>1.1053254119999999E-7</c:v>
                </c:pt>
                <c:pt idx="156937">
                  <c:v>1.6770811510000001E-8</c:v>
                </c:pt>
                <c:pt idx="156938">
                  <c:v>5.1439750810000001E-8</c:v>
                </c:pt>
                <c:pt idx="156939">
                  <c:v>2.1915308079999999E-8</c:v>
                </c:pt>
                <c:pt idx="156940">
                  <c:v>1.826624284E-7</c:v>
                </c:pt>
                <c:pt idx="156941">
                  <c:v>1.7975365009999999E-8</c:v>
                </c:pt>
                <c:pt idx="156942">
                  <c:v>1.46410213E-8</c:v>
                </c:pt>
                <c:pt idx="156943">
                  <c:v>1.169090485E-7</c:v>
                </c:pt>
                <c:pt idx="156944">
                  <c:v>1.034502096E-7</c:v>
                </c:pt>
                <c:pt idx="156945">
                  <c:v>5.0542168630000002E-8</c:v>
                </c:pt>
                <c:pt idx="156946">
                  <c:v>8.7624748360000005E-9</c:v>
                </c:pt>
                <c:pt idx="156947">
                  <c:v>8.2947857059999996E-7</c:v>
                </c:pt>
                <c:pt idx="156948">
                  <c:v>1.956924158E-6</c:v>
                </c:pt>
                <c:pt idx="156949">
                  <c:v>7.19130145E-7</c:v>
                </c:pt>
                <c:pt idx="156950">
                  <c:v>6.9200300649999995E-7</c:v>
                </c:pt>
                <c:pt idx="156951">
                  <c:v>1.011610852E-6</c:v>
                </c:pt>
                <c:pt idx="156952">
                  <c:v>7.9568253279999998E-7</c:v>
                </c:pt>
                <c:pt idx="156953">
                  <c:v>6.3559565239999996E-9</c:v>
                </c:pt>
                <c:pt idx="156954">
                  <c:v>2.5553099500000001E-8</c:v>
                </c:pt>
                <c:pt idx="156955">
                  <c:v>9.2868322700000007E-9</c:v>
                </c:pt>
                <c:pt idx="156956">
                  <c:v>4.4747322900000002E-8</c:v>
                </c:pt>
                <c:pt idx="156957">
                  <c:v>1.001555126E-8</c:v>
                </c:pt>
                <c:pt idx="156958">
                  <c:v>1.0550321029999999E-8</c:v>
                </c:pt>
                <c:pt idx="156959">
                  <c:v>2.9416070839999999E-8</c:v>
                </c:pt>
                <c:pt idx="156960">
                  <c:v>2.3067429159999998E-9</c:v>
                </c:pt>
                <c:pt idx="156961">
                  <c:v>1.2631610060000001E-8</c:v>
                </c:pt>
                <c:pt idx="156962">
                  <c:v>6.3358303550000001E-9</c:v>
                </c:pt>
                <c:pt idx="156963">
                  <c:v>7.8133185620000002E-9</c:v>
                </c:pt>
                <c:pt idx="156964">
                  <c:v>4.9583669010000001E-9</c:v>
                </c:pt>
                <c:pt idx="156965">
                  <c:v>4.8183961380000001E-9</c:v>
                </c:pt>
                <c:pt idx="156966">
                  <c:v>5.1327664969999999E-9</c:v>
                </c:pt>
                <c:pt idx="156967">
                  <c:v>1.5750789829999999E-9</c:v>
                </c:pt>
                <c:pt idx="156968">
                  <c:v>4.1946799739999997E-9</c:v>
                </c:pt>
                <c:pt idx="156969">
                  <c:v>3.3722259340000001E-9</c:v>
                </c:pt>
                <c:pt idx="156970">
                  <c:v>1.092007929E-8</c:v>
                </c:pt>
                <c:pt idx="156971">
                  <c:v>8.4820585329999999E-9</c:v>
                </c:pt>
                <c:pt idx="156972">
                  <c:v>4.4993215529999998E-9</c:v>
                </c:pt>
                <c:pt idx="156973">
                  <c:v>4.7168276879999997E-9</c:v>
                </c:pt>
                <c:pt idx="156974">
                  <c:v>4.8596636090000002E-9</c:v>
                </c:pt>
                <c:pt idx="156975">
                  <c:v>9.7470996969999994E-9</c:v>
                </c:pt>
                <c:pt idx="156976">
                  <c:v>1.660321528E-9</c:v>
                </c:pt>
                <c:pt idx="156977">
                  <c:v>5.266448447E-9</c:v>
                </c:pt>
                <c:pt idx="156978">
                  <c:v>8.7693449329999997E-9</c:v>
                </c:pt>
                <c:pt idx="156979">
                  <c:v>7.2597078660000002E-8</c:v>
                </c:pt>
                <c:pt idx="156980">
                  <c:v>8.847782992E-8</c:v>
                </c:pt>
                <c:pt idx="156981">
                  <c:v>2.9224517980000001E-8</c:v>
                </c:pt>
                <c:pt idx="156982">
                  <c:v>1.2747554140000001E-8</c:v>
                </c:pt>
                <c:pt idx="156983">
                  <c:v>5.6720390200000003E-8</c:v>
                </c:pt>
                <c:pt idx="156984">
                  <c:v>3.2747846100000002E-8</c:v>
                </c:pt>
                <c:pt idx="156985">
                  <c:v>2.0304785969999999E-8</c:v>
                </c:pt>
                <c:pt idx="156986">
                  <c:v>1.0536792480000001E-8</c:v>
                </c:pt>
                <c:pt idx="156987">
                  <c:v>6.6097634840000003E-8</c:v>
                </c:pt>
                <c:pt idx="156988">
                  <c:v>2.205102117E-7</c:v>
                </c:pt>
                <c:pt idx="156989">
                  <c:v>1.8608699729999999E-7</c:v>
                </c:pt>
                <c:pt idx="156990">
                  <c:v>3.6041481449999998E-7</c:v>
                </c:pt>
                <c:pt idx="156991">
                  <c:v>2.3272160629999999E-6</c:v>
                </c:pt>
                <c:pt idx="156992">
                  <c:v>9.0715471020000005E-7</c:v>
                </c:pt>
                <c:pt idx="156993">
                  <c:v>4.0749714369999998E-8</c:v>
                </c:pt>
                <c:pt idx="156994">
                  <c:v>1.014774649E-8</c:v>
                </c:pt>
                <c:pt idx="156995">
                  <c:v>4.6500418259999999E-8</c:v>
                </c:pt>
                <c:pt idx="156996">
                  <c:v>4.9045719940000002E-8</c:v>
                </c:pt>
                <c:pt idx="156997">
                  <c:v>3.206893802E-10</c:v>
                </c:pt>
                <c:pt idx="156998">
                  <c:v>7.1454200859999999E-9</c:v>
                </c:pt>
                <c:pt idx="156999">
                  <c:v>3.514259422E-7</c:v>
                </c:pt>
                <c:pt idx="157000">
                  <c:v>1.4330602660000001E-7</c:v>
                </c:pt>
                <c:pt idx="157001">
                  <c:v>6.2946233789999994E-8</c:v>
                </c:pt>
                <c:pt idx="157002">
                  <c:v>7.4179371330000001E-8</c:v>
                </c:pt>
                <c:pt idx="157003">
                  <c:v>1.080568127E-7</c:v>
                </c:pt>
                <c:pt idx="157004">
                  <c:v>2.0207648049999999E-8</c:v>
                </c:pt>
                <c:pt idx="157005">
                  <c:v>4.0328433000000001E-9</c:v>
                </c:pt>
                <c:pt idx="157006">
                  <c:v>1.1388662349999999E-8</c:v>
                </c:pt>
                <c:pt idx="157007">
                  <c:v>8.1901646949999995E-10</c:v>
                </c:pt>
                <c:pt idx="157008">
                  <c:v>1.3346856550000001E-9</c:v>
                </c:pt>
                <c:pt idx="157009">
                  <c:v>5.2398694779999999E-9</c:v>
                </c:pt>
                <c:pt idx="157010">
                  <c:v>9.5128295019999994E-9</c:v>
                </c:pt>
                <c:pt idx="157011">
                  <c:v>6.9393149330000004E-9</c:v>
                </c:pt>
                <c:pt idx="157012">
                  <c:v>5.4413263409999998E-9</c:v>
                </c:pt>
                <c:pt idx="157013">
                  <c:v>2.1525187299999999E-9</c:v>
                </c:pt>
                <c:pt idx="157014">
                  <c:v>2.2649132810000001E-9</c:v>
                </c:pt>
                <c:pt idx="157015">
                  <c:v>2.166590174E-9</c:v>
                </c:pt>
                <c:pt idx="157016">
                  <c:v>2.187413332E-9</c:v>
                </c:pt>
                <c:pt idx="157017">
                  <c:v>2.1400299009999998E-9</c:v>
                </c:pt>
                <c:pt idx="157018">
                  <c:v>2.267526924E-9</c:v>
                </c:pt>
                <c:pt idx="157019">
                  <c:v>7.1007306050000003E-9</c:v>
                </c:pt>
                <c:pt idx="157020">
                  <c:v>1.787279653E-9</c:v>
                </c:pt>
                <c:pt idx="157021">
                  <c:v>9.7577952549999996E-9</c:v>
                </c:pt>
                <c:pt idx="157022">
                  <c:v>1.08303263E-8</c:v>
                </c:pt>
                <c:pt idx="157023">
                  <c:v>3.9932492980000002E-8</c:v>
                </c:pt>
                <c:pt idx="157024">
                  <c:v>8.7838038759999995E-9</c:v>
                </c:pt>
                <c:pt idx="157025">
                  <c:v>6.0973390119999998E-9</c:v>
                </c:pt>
                <c:pt idx="157026">
                  <c:v>9.9693223390000008E-9</c:v>
                </c:pt>
                <c:pt idx="157027">
                  <c:v>1.325659677E-8</c:v>
                </c:pt>
                <c:pt idx="157028">
                  <c:v>5.5725585979999999E-10</c:v>
                </c:pt>
                <c:pt idx="157029">
                  <c:v>2.373257295E-8</c:v>
                </c:pt>
                <c:pt idx="157030">
                  <c:v>2.8842683989999999E-8</c:v>
                </c:pt>
                <c:pt idx="157031">
                  <c:v>4.062287285E-7</c:v>
                </c:pt>
                <c:pt idx="157032">
                  <c:v>8.4639594869999999E-8</c:v>
                </c:pt>
                <c:pt idx="157033">
                  <c:v>6.7253490029999999E-9</c:v>
                </c:pt>
                <c:pt idx="157034">
                  <c:v>4.1166157049999997E-8</c:v>
                </c:pt>
                <c:pt idx="157035">
                  <c:v>2.010256304E-7</c:v>
                </c:pt>
                <c:pt idx="157036">
                  <c:v>7.3116282450000003E-9</c:v>
                </c:pt>
                <c:pt idx="157037">
                  <c:v>2.2056952510000001E-8</c:v>
                </c:pt>
                <c:pt idx="157038">
                  <c:v>2.3652812659999999E-8</c:v>
                </c:pt>
                <c:pt idx="157039">
                  <c:v>4.3487828160000002E-7</c:v>
                </c:pt>
                <c:pt idx="157040">
                  <c:v>1.2705921749999999E-7</c:v>
                </c:pt>
                <c:pt idx="157041">
                  <c:v>1.1798845850000001E-7</c:v>
                </c:pt>
                <c:pt idx="157042">
                  <c:v>1.16591809E-7</c:v>
                </c:pt>
                <c:pt idx="157043">
                  <c:v>1.599150441E-6</c:v>
                </c:pt>
                <c:pt idx="157044">
                  <c:v>7.017966241E-8</c:v>
                </c:pt>
                <c:pt idx="157045">
                  <c:v>5.1959548629999998E-9</c:v>
                </c:pt>
                <c:pt idx="157046">
                  <c:v>6.9890419099999997E-9</c:v>
                </c:pt>
                <c:pt idx="157047">
                  <c:v>4.1133909499999999E-8</c:v>
                </c:pt>
                <c:pt idx="157048">
                  <c:v>1.72704629E-9</c:v>
                </c:pt>
                <c:pt idx="157049">
                  <c:v>3.4350089889999998E-9</c:v>
                </c:pt>
                <c:pt idx="157050">
                  <c:v>2.187416181E-9</c:v>
                </c:pt>
                <c:pt idx="157051">
                  <c:v>5.6025607079999997E-8</c:v>
                </c:pt>
                <c:pt idx="157052">
                  <c:v>3.3637329959999999E-9</c:v>
                </c:pt>
                <c:pt idx="157053">
                  <c:v>9.1379484340000003E-10</c:v>
                </c:pt>
                <c:pt idx="157054">
                  <c:v>6.1325641030000005E-10</c:v>
                </c:pt>
                <c:pt idx="157055">
                  <c:v>2.983725285E-9</c:v>
                </c:pt>
                <c:pt idx="157056">
                  <c:v>6.4787281809999995E-10</c:v>
                </c:pt>
                <c:pt idx="157057">
                  <c:v>1.3794654899999999E-10</c:v>
                </c:pt>
                <c:pt idx="157058">
                  <c:v>2.715994333E-10</c:v>
                </c:pt>
                <c:pt idx="157059">
                  <c:v>8.2300631519999995E-11</c:v>
                </c:pt>
                <c:pt idx="157060">
                  <c:v>5.2584342699999996E-10</c:v>
                </c:pt>
                <c:pt idx="157061">
                  <c:v>5.447685842E-10</c:v>
                </c:pt>
                <c:pt idx="157062">
                  <c:v>5.0521879200000001E-10</c:v>
                </c:pt>
                <c:pt idx="157063">
                  <c:v>3.1434838130000002E-10</c:v>
                </c:pt>
                <c:pt idx="157064">
                  <c:v>5.2837344209999995E-10</c:v>
                </c:pt>
                <c:pt idx="157065">
                  <c:v>4.2047407110000001E-10</c:v>
                </c:pt>
                <c:pt idx="157066">
                  <c:v>2.6248012420000002E-10</c:v>
                </c:pt>
                <c:pt idx="157067">
                  <c:v>4.4426744669999998E-10</c:v>
                </c:pt>
                <c:pt idx="157068">
                  <c:v>6.6631950160000003E-10</c:v>
                </c:pt>
                <c:pt idx="157069">
                  <c:v>1.7385600389999999E-10</c:v>
                </c:pt>
                <c:pt idx="157070">
                  <c:v>9.0712870939999998E-10</c:v>
                </c:pt>
                <c:pt idx="157071">
                  <c:v>4.2393927790000001E-10</c:v>
                </c:pt>
                <c:pt idx="157072">
                  <c:v>1.0978027099999999E-9</c:v>
                </c:pt>
                <c:pt idx="157073">
                  <c:v>1.1430442679999999E-9</c:v>
                </c:pt>
                <c:pt idx="157074">
                  <c:v>3.7373513240000004E-9</c:v>
                </c:pt>
                <c:pt idx="157075">
                  <c:v>8.1339600229999992E-9</c:v>
                </c:pt>
                <c:pt idx="157076">
                  <c:v>1.0903987220000001E-9</c:v>
                </c:pt>
                <c:pt idx="157077">
                  <c:v>6.317639489E-9</c:v>
                </c:pt>
                <c:pt idx="157078">
                  <c:v>8.3635744559999997E-9</c:v>
                </c:pt>
                <c:pt idx="157079">
                  <c:v>8.0303875190000004E-9</c:v>
                </c:pt>
                <c:pt idx="157080">
                  <c:v>4.1205748509999996E-9</c:v>
                </c:pt>
                <c:pt idx="157081">
                  <c:v>2.1266780479999999E-8</c:v>
                </c:pt>
                <c:pt idx="157082">
                  <c:v>2.7594328849999999E-8</c:v>
                </c:pt>
                <c:pt idx="157083">
                  <c:v>2.1031308830000001E-6</c:v>
                </c:pt>
                <c:pt idx="157084">
                  <c:v>3.607195498E-8</c:v>
                </c:pt>
                <c:pt idx="157085">
                  <c:v>2.1521237690000001E-9</c:v>
                </c:pt>
                <c:pt idx="157086">
                  <c:v>1.8686780560000001E-8</c:v>
                </c:pt>
                <c:pt idx="157087">
                  <c:v>2.7540018749999999E-8</c:v>
                </c:pt>
                <c:pt idx="157088">
                  <c:v>5.0183460409999996E-9</c:v>
                </c:pt>
                <c:pt idx="157089">
                  <c:v>6.4208048779999999E-9</c:v>
                </c:pt>
                <c:pt idx="157090">
                  <c:v>1.093921584E-8</c:v>
                </c:pt>
                <c:pt idx="157091">
                  <c:v>3.5791402089999999E-8</c:v>
                </c:pt>
                <c:pt idx="157092">
                  <c:v>3.4863453639999998E-9</c:v>
                </c:pt>
                <c:pt idx="157093">
                  <c:v>5.8081057700000001E-9</c:v>
                </c:pt>
                <c:pt idx="157094">
                  <c:v>4.4598258580000002E-9</c:v>
                </c:pt>
                <c:pt idx="157095">
                  <c:v>7.8534747389999992E-9</c:v>
                </c:pt>
                <c:pt idx="157096">
                  <c:v>1.8338028500000001E-9</c:v>
                </c:pt>
                <c:pt idx="157097">
                  <c:v>2.226924632E-9</c:v>
                </c:pt>
                <c:pt idx="157098">
                  <c:v>1.486904526E-9</c:v>
                </c:pt>
                <c:pt idx="157099">
                  <c:v>1.350456522E-9</c:v>
                </c:pt>
                <c:pt idx="157100">
                  <c:v>5.2858042409999997E-10</c:v>
                </c:pt>
                <c:pt idx="157101">
                  <c:v>5.0854583790000002E-10</c:v>
                </c:pt>
                <c:pt idx="157102">
                  <c:v>1.06315665E-10</c:v>
                </c:pt>
                <c:pt idx="157103">
                  <c:v>2.162472747E-8</c:v>
                </c:pt>
                <c:pt idx="157104">
                  <c:v>4.4172765079999998E-11</c:v>
                </c:pt>
                <c:pt idx="157105">
                  <c:v>1.5533134360000001E-11</c:v>
                </c:pt>
                <c:pt idx="157106">
                  <c:v>8.4907928820000006E-12</c:v>
                </c:pt>
                <c:pt idx="157107">
                  <c:v>2.3550096809999999E-10</c:v>
                </c:pt>
                <c:pt idx="157108">
                  <c:v>2.0297960730000002E-11</c:v>
                </c:pt>
                <c:pt idx="157109">
                  <c:v>2.6509945930000001E-11</c:v>
                </c:pt>
                <c:pt idx="157110">
                  <c:v>2.83189382E-11</c:v>
                </c:pt>
                <c:pt idx="157111">
                  <c:v>2.8305275580000001E-10</c:v>
                </c:pt>
                <c:pt idx="157112">
                  <c:v>4.2057600720000002E-12</c:v>
                </c:pt>
                <c:pt idx="157113">
                  <c:v>2.5722880560000001E-15</c:v>
                </c:pt>
                <c:pt idx="157114">
                  <c:v>5.2373103349999999E-12</c:v>
                </c:pt>
                <c:pt idx="157115">
                  <c:v>1.385272412E-9</c:v>
                </c:pt>
                <c:pt idx="157116">
                  <c:v>1.329706714E-10</c:v>
                </c:pt>
                <c:pt idx="157117">
                  <c:v>2.11360195E-10</c:v>
                </c:pt>
                <c:pt idx="157118">
                  <c:v>2.8516265039999998E-10</c:v>
                </c:pt>
                <c:pt idx="157119">
                  <c:v>4.1756842659999998E-9</c:v>
                </c:pt>
                <c:pt idx="157120">
                  <c:v>9.7900352559999992E-10</c:v>
                </c:pt>
                <c:pt idx="157121">
                  <c:v>8.1449818549999998E-10</c:v>
                </c:pt>
                <c:pt idx="157122">
                  <c:v>1.1318382789999999E-9</c:v>
                </c:pt>
                <c:pt idx="157123">
                  <c:v>3.381145611E-7</c:v>
                </c:pt>
                <c:pt idx="157124">
                  <c:v>6.8734131640000004E-9</c:v>
                </c:pt>
                <c:pt idx="157125">
                  <c:v>7.5398616279999998E-9</c:v>
                </c:pt>
                <c:pt idx="157126">
                  <c:v>3.3223779709999999E-9</c:v>
                </c:pt>
                <c:pt idx="157127">
                  <c:v>1.7801512139999999E-7</c:v>
                </c:pt>
                <c:pt idx="157128">
                  <c:v>3.7334323640000004E-9</c:v>
                </c:pt>
                <c:pt idx="157129">
                  <c:v>3.798533201E-9</c:v>
                </c:pt>
                <c:pt idx="157130">
                  <c:v>2.5512003890000002E-9</c:v>
                </c:pt>
                <c:pt idx="157131">
                  <c:v>8.8217047450000004E-8</c:v>
                </c:pt>
                <c:pt idx="157132">
                  <c:v>3.1408347780000001E-9</c:v>
                </c:pt>
                <c:pt idx="157133">
                  <c:v>7.7458597529999997E-10</c:v>
                </c:pt>
                <c:pt idx="157134">
                  <c:v>8.6040203110000003E-9</c:v>
                </c:pt>
                <c:pt idx="157135">
                  <c:v>4.4902200040000002E-7</c:v>
                </c:pt>
                <c:pt idx="157136">
                  <c:v>1.1354599209999999E-8</c:v>
                </c:pt>
                <c:pt idx="157137">
                  <c:v>5.3142164E-9</c:v>
                </c:pt>
                <c:pt idx="157138">
                  <c:v>1.4892415619999999E-9</c:v>
                </c:pt>
                <c:pt idx="157139">
                  <c:v>2.0261556499999999E-8</c:v>
                </c:pt>
                <c:pt idx="157140">
                  <c:v>3.9484003710000001E-9</c:v>
                </c:pt>
                <c:pt idx="157141">
                  <c:v>1.2169300360000001E-9</c:v>
                </c:pt>
                <c:pt idx="157142">
                  <c:v>2.2042751809999999E-9</c:v>
                </c:pt>
                <c:pt idx="157143">
                  <c:v>1.001528967E-7</c:v>
                </c:pt>
                <c:pt idx="157144">
                  <c:v>4.2973617539999996E-9</c:v>
                </c:pt>
                <c:pt idx="157145">
                  <c:v>1.735356529E-9</c:v>
                </c:pt>
                <c:pt idx="157146">
                  <c:v>1.4742325179999999E-10</c:v>
                </c:pt>
                <c:pt idx="157147">
                  <c:v>8.991418542E-9</c:v>
                </c:pt>
                <c:pt idx="157148">
                  <c:v>4.7255942139999999E-11</c:v>
                </c:pt>
                <c:pt idx="157149">
                  <c:v>1.086659794E-10</c:v>
                </c:pt>
                <c:pt idx="157150">
                  <c:v>1.640890711E-10</c:v>
                </c:pt>
                <c:pt idx="157151">
                  <c:v>5.0038070249999996E-10</c:v>
                </c:pt>
                <c:pt idx="157152">
                  <c:v>3.1395264499999998E-10</c:v>
                </c:pt>
                <c:pt idx="157153">
                  <c:v>1.2714037190000001E-10</c:v>
                </c:pt>
                <c:pt idx="157154">
                  <c:v>9.425718030999999E-10</c:v>
                </c:pt>
                <c:pt idx="157155">
                  <c:v>1.7765744810000001E-8</c:v>
                </c:pt>
                <c:pt idx="157156">
                  <c:v>1.7683285039999999E-9</c:v>
                </c:pt>
                <c:pt idx="157157">
                  <c:v>1.305670777E-9</c:v>
                </c:pt>
                <c:pt idx="157158">
                  <c:v>2.4058015410000002E-10</c:v>
                </c:pt>
                <c:pt idx="157159">
                  <c:v>1.020389415E-10</c:v>
                </c:pt>
                <c:pt idx="157160">
                  <c:v>6.6250747550000001E-10</c:v>
                </c:pt>
                <c:pt idx="157161">
                  <c:v>4.0497085100000001E-10</c:v>
                </c:pt>
                <c:pt idx="157162">
                  <c:v>2.9500902379999998E-10</c:v>
                </c:pt>
                <c:pt idx="157163">
                  <c:v>5.530187473E-10</c:v>
                </c:pt>
                <c:pt idx="157164">
                  <c:v>2.2920815799999999E-11</c:v>
                </c:pt>
                <c:pt idx="157165">
                  <c:v>4.6233801510000001E-10</c:v>
                </c:pt>
                <c:pt idx="157166">
                  <c:v>1.369440685E-9</c:v>
                </c:pt>
                <c:pt idx="157167">
                  <c:v>1.742824009E-8</c:v>
                </c:pt>
                <c:pt idx="157168">
                  <c:v>6.09874539E-10</c:v>
                </c:pt>
                <c:pt idx="157169">
                  <c:v>2.280146741E-10</c:v>
                </c:pt>
                <c:pt idx="157170">
                  <c:v>1.141028819E-10</c:v>
                </c:pt>
                <c:pt idx="157171">
                  <c:v>8.3862943180000003E-9</c:v>
                </c:pt>
                <c:pt idx="157172">
                  <c:v>1.216852704E-9</c:v>
                </c:pt>
                <c:pt idx="157173">
                  <c:v>4.0996369210000002E-10</c:v>
                </c:pt>
                <c:pt idx="157174">
                  <c:v>2.5590298889999999E-8</c:v>
                </c:pt>
                <c:pt idx="157175">
                  <c:v>4.7072926230000002E-7</c:v>
                </c:pt>
                <c:pt idx="157176">
                  <c:v>3.3162804110000001E-8</c:v>
                </c:pt>
                <c:pt idx="157177">
                  <c:v>2.8675304490000002E-8</c:v>
                </c:pt>
                <c:pt idx="157178">
                  <c:v>9.3901906840000005E-9</c:v>
                </c:pt>
                <c:pt idx="157179">
                  <c:v>3.3408603570000003E-8</c:v>
                </c:pt>
                <c:pt idx="157180">
                  <c:v>5.1828298440000003E-9</c:v>
                </c:pt>
                <c:pt idx="157181">
                  <c:v>7.1780865020000004E-9</c:v>
                </c:pt>
                <c:pt idx="157182">
                  <c:v>3.3618407520000001E-12</c:v>
                </c:pt>
                <c:pt idx="157183">
                  <c:v>9.8897713909999998E-9</c:v>
                </c:pt>
                <c:pt idx="157184">
                  <c:v>7.4590082419999998E-9</c:v>
                </c:pt>
                <c:pt idx="157185">
                  <c:v>8.9787362359999996E-9</c:v>
                </c:pt>
                <c:pt idx="157186">
                  <c:v>1.7023185580000001E-9</c:v>
                </c:pt>
                <c:pt idx="157187">
                  <c:v>3.4691375060000002E-8</c:v>
                </c:pt>
                <c:pt idx="157188">
                  <c:v>1.236148228E-9</c:v>
                </c:pt>
                <c:pt idx="157189">
                  <c:v>7.5968128419999997E-10</c:v>
                </c:pt>
                <c:pt idx="157190">
                  <c:v>1.8304349950000001E-9</c:v>
                </c:pt>
                <c:pt idx="157191">
                  <c:v>4.389994424E-10</c:v>
                </c:pt>
                <c:pt idx="157192">
                  <c:v>9.4279852920000009E-10</c:v>
                </c:pt>
                <c:pt idx="157193">
                  <c:v>4.9941822089999996E-10</c:v>
                </c:pt>
                <c:pt idx="157194">
                  <c:v>1.1330874989999999E-9</c:v>
                </c:pt>
                <c:pt idx="157195">
                  <c:v>1.3210374280000001E-9</c:v>
                </c:pt>
                <c:pt idx="157196">
                  <c:v>4.004379923E-11</c:v>
                </c:pt>
                <c:pt idx="157197">
                  <c:v>1.216712E-9</c:v>
                </c:pt>
                <c:pt idx="157198">
                  <c:v>4.5722202060000003E-9</c:v>
                </c:pt>
                <c:pt idx="157199">
                  <c:v>8.4012024299999998E-9</c:v>
                </c:pt>
                <c:pt idx="157200">
                  <c:v>1.8552177129999999E-10</c:v>
                </c:pt>
                <c:pt idx="157201">
                  <c:v>8.3962418900000005E-10</c:v>
                </c:pt>
                <c:pt idx="157202">
                  <c:v>1.1991841250000001E-9</c:v>
                </c:pt>
                <c:pt idx="157203">
                  <c:v>5.4825744050000001E-9</c:v>
                </c:pt>
                <c:pt idx="157204">
                  <c:v>2.450264364E-10</c:v>
                </c:pt>
                <c:pt idx="157205">
                  <c:v>1.019173966E-9</c:v>
                </c:pt>
                <c:pt idx="157206">
                  <c:v>4.0869004509999999E-10</c:v>
                </c:pt>
                <c:pt idx="157207">
                  <c:v>3.7218988410000001E-9</c:v>
                </c:pt>
                <c:pt idx="157208">
                  <c:v>4.9205167430000005E-10</c:v>
                </c:pt>
                <c:pt idx="157209">
                  <c:v>6.2342089410000005E-10</c:v>
                </c:pt>
                <c:pt idx="157210">
                  <c:v>1.8024748529999999E-10</c:v>
                </c:pt>
                <c:pt idx="157211">
                  <c:v>6.5091613569999995E-10</c:v>
                </c:pt>
                <c:pt idx="157212">
                  <c:v>6.3659317990000004E-10</c:v>
                </c:pt>
                <c:pt idx="157213">
                  <c:v>6.8229035690000001E-10</c:v>
                </c:pt>
                <c:pt idx="157214">
                  <c:v>2.685421843E-9</c:v>
                </c:pt>
                <c:pt idx="157215">
                  <c:v>2.3864496119999998E-8</c:v>
                </c:pt>
                <c:pt idx="157216">
                  <c:v>7.0621440479999999E-9</c:v>
                </c:pt>
                <c:pt idx="157217">
                  <c:v>4.9315699440000001E-9</c:v>
                </c:pt>
                <c:pt idx="157218">
                  <c:v>2.3066361069999999E-8</c:v>
                </c:pt>
                <c:pt idx="157219">
                  <c:v>3.7680268590000002E-8</c:v>
                </c:pt>
                <c:pt idx="157220">
                  <c:v>6.563644289E-10</c:v>
                </c:pt>
                <c:pt idx="157221">
                  <c:v>2.0008520019999999E-11</c:v>
                </c:pt>
                <c:pt idx="157222">
                  <c:v>4.4644540770000002E-9</c:v>
                </c:pt>
                <c:pt idx="157223">
                  <c:v>1.251447712E-8</c:v>
                </c:pt>
                <c:pt idx="157224">
                  <c:v>3.9029103229999998E-10</c:v>
                </c:pt>
                <c:pt idx="157225">
                  <c:v>3.127986007E-10</c:v>
                </c:pt>
                <c:pt idx="157226">
                  <c:v>6.7880895989999996E-9</c:v>
                </c:pt>
                <c:pt idx="157227">
                  <c:v>1.8524529420000001E-8</c:v>
                </c:pt>
                <c:pt idx="157228">
                  <c:v>1.666346221E-9</c:v>
                </c:pt>
                <c:pt idx="157229">
                  <c:v>7.0621819729999998E-10</c:v>
                </c:pt>
                <c:pt idx="157230">
                  <c:v>2.306983616E-9</c:v>
                </c:pt>
                <c:pt idx="157231">
                  <c:v>1.047808524E-8</c:v>
                </c:pt>
                <c:pt idx="157232">
                  <c:v>4.255164696E-10</c:v>
                </c:pt>
                <c:pt idx="157233">
                  <c:v>4.2002901460000002E-10</c:v>
                </c:pt>
                <c:pt idx="157234">
                  <c:v>2.2164392870000002E-9</c:v>
                </c:pt>
                <c:pt idx="157235">
                  <c:v>1.9515407470000001E-8</c:v>
                </c:pt>
                <c:pt idx="157236">
                  <c:v>1.8769199839999999E-9</c:v>
                </c:pt>
                <c:pt idx="157237">
                  <c:v>4.0283819769999998E-9</c:v>
                </c:pt>
                <c:pt idx="157238">
                  <c:v>4.4317789780000003E-9</c:v>
                </c:pt>
                <c:pt idx="157239">
                  <c:v>1.182688671E-9</c:v>
                </c:pt>
                <c:pt idx="157240">
                  <c:v>6.6310688439999997E-10</c:v>
                </c:pt>
                <c:pt idx="157241">
                  <c:v>9.5600454889999993E-10</c:v>
                </c:pt>
                <c:pt idx="157242">
                  <c:v>1.590926182E-9</c:v>
                </c:pt>
                <c:pt idx="157243">
                  <c:v>1.7775904489999999E-10</c:v>
                </c:pt>
                <c:pt idx="157244">
                  <c:v>1.0297110019999999E-9</c:v>
                </c:pt>
                <c:pt idx="157245">
                  <c:v>2.194819523E-9</c:v>
                </c:pt>
                <c:pt idx="157246">
                  <c:v>1.309981993E-8</c:v>
                </c:pt>
                <c:pt idx="157247">
                  <c:v>2.11511394E-8</c:v>
                </c:pt>
                <c:pt idx="157248">
                  <c:v>6.7170906850000001E-9</c:v>
                </c:pt>
                <c:pt idx="157249">
                  <c:v>1.051504244E-9</c:v>
                </c:pt>
                <c:pt idx="157250">
                  <c:v>4.7629929459999998E-9</c:v>
                </c:pt>
                <c:pt idx="157251">
                  <c:v>3.6293971389999998E-9</c:v>
                </c:pt>
                <c:pt idx="157252">
                  <c:v>2.4036696750000001E-9</c:v>
                </c:pt>
                <c:pt idx="157253">
                  <c:v>7.1173717739999994E-11</c:v>
                </c:pt>
                <c:pt idx="157254">
                  <c:v>3.2920559770000002E-9</c:v>
                </c:pt>
                <c:pt idx="157255">
                  <c:v>1.3167217919999999E-8</c:v>
                </c:pt>
                <c:pt idx="157256">
                  <c:v>3.660724631E-9</c:v>
                </c:pt>
                <c:pt idx="157257">
                  <c:v>2.958587263E-9</c:v>
                </c:pt>
                <c:pt idx="157258">
                  <c:v>1.8985387799999999E-8</c:v>
                </c:pt>
                <c:pt idx="157259">
                  <c:v>5.3986465979999996E-9</c:v>
                </c:pt>
                <c:pt idx="157260">
                  <c:v>1.15765119E-9</c:v>
                </c:pt>
                <c:pt idx="157261">
                  <c:v>6.4831164899999997E-10</c:v>
                </c:pt>
                <c:pt idx="157262">
                  <c:v>8.0765754629999995E-10</c:v>
                </c:pt>
                <c:pt idx="157263">
                  <c:v>4.222722871E-10</c:v>
                </c:pt>
                <c:pt idx="157264">
                  <c:v>8.4528512540000002E-10</c:v>
                </c:pt>
                <c:pt idx="157265">
                  <c:v>1.6544312170000001E-9</c:v>
                </c:pt>
                <c:pt idx="157266">
                  <c:v>1.323266342E-8</c:v>
                </c:pt>
                <c:pt idx="157267">
                  <c:v>1.235029067E-8</c:v>
                </c:pt>
                <c:pt idx="157268">
                  <c:v>1.091685406E-8</c:v>
                </c:pt>
                <c:pt idx="157269">
                  <c:v>5.5151771040000001E-9</c:v>
                </c:pt>
                <c:pt idx="157270">
                  <c:v>7.7513720860000001E-9</c:v>
                </c:pt>
                <c:pt idx="157271">
                  <c:v>9.7630495110000004E-10</c:v>
                </c:pt>
                <c:pt idx="157272">
                  <c:v>3.9930031750000004E-9</c:v>
                </c:pt>
                <c:pt idx="157273">
                  <c:v>1.9790884010000001E-9</c:v>
                </c:pt>
                <c:pt idx="157274">
                  <c:v>2.988937246E-9</c:v>
                </c:pt>
                <c:pt idx="157275">
                  <c:v>2.4677705809999999E-9</c:v>
                </c:pt>
                <c:pt idx="157276">
                  <c:v>6.9775784170000002E-9</c:v>
                </c:pt>
                <c:pt idx="157277">
                  <c:v>3.2837192720000001E-9</c:v>
                </c:pt>
                <c:pt idx="157278">
                  <c:v>2.7205523410000001E-8</c:v>
                </c:pt>
                <c:pt idx="157279">
                  <c:v>8.4751436740000004E-9</c:v>
                </c:pt>
                <c:pt idx="157280">
                  <c:v>1.434935109E-9</c:v>
                </c:pt>
                <c:pt idx="157281">
                  <c:v>1.6268434729999999E-9</c:v>
                </c:pt>
                <c:pt idx="157282">
                  <c:v>1.42538666E-9</c:v>
                </c:pt>
                <c:pt idx="157283">
                  <c:v>6.9890412420000003E-10</c:v>
                </c:pt>
                <c:pt idx="157284">
                  <c:v>6.0065225579999998E-10</c:v>
                </c:pt>
                <c:pt idx="157285">
                  <c:v>5.99765773E-10</c:v>
                </c:pt>
                <c:pt idx="157286">
                  <c:v>4.2927920580000002E-9</c:v>
                </c:pt>
                <c:pt idx="157287">
                  <c:v>2.5486134809999999E-9</c:v>
                </c:pt>
                <c:pt idx="157288">
                  <c:v>7.3456704089999997E-9</c:v>
                </c:pt>
                <c:pt idx="157289">
                  <c:v>1.058865608E-8</c:v>
                </c:pt>
                <c:pt idx="157290">
                  <c:v>2.67545471E-8</c:v>
                </c:pt>
                <c:pt idx="157291">
                  <c:v>1.09560694E-8</c:v>
                </c:pt>
                <c:pt idx="157292">
                  <c:v>1.7720763630000001E-9</c:v>
                </c:pt>
                <c:pt idx="157293">
                  <c:v>4.4634611820000004E-9</c:v>
                </c:pt>
                <c:pt idx="157294">
                  <c:v>2.2312162319999999E-9</c:v>
                </c:pt>
                <c:pt idx="157295">
                  <c:v>7.6059305279999996E-10</c:v>
                </c:pt>
                <c:pt idx="157296">
                  <c:v>6.7623485350000001E-9</c:v>
                </c:pt>
                <c:pt idx="157297">
                  <c:v>8.3219524810000002E-9</c:v>
                </c:pt>
                <c:pt idx="157298">
                  <c:v>4.0066221880000003E-8</c:v>
                </c:pt>
                <c:pt idx="157299">
                  <c:v>2.1348116829999999E-8</c:v>
                </c:pt>
                <c:pt idx="157300">
                  <c:v>1.0525640230000001E-9</c:v>
                </c:pt>
                <c:pt idx="157301">
                  <c:v>6.1746308289999998E-9</c:v>
                </c:pt>
                <c:pt idx="157302">
                  <c:v>1.6690477179999999E-8</c:v>
                </c:pt>
                <c:pt idx="157303">
                  <c:v>1.29956881E-9</c:v>
                </c:pt>
                <c:pt idx="157304">
                  <c:v>2.8377601230000001E-9</c:v>
                </c:pt>
                <c:pt idx="157305">
                  <c:v>2.2473578920000002E-9</c:v>
                </c:pt>
                <c:pt idx="157306">
                  <c:v>1.2117057680000001E-8</c:v>
                </c:pt>
                <c:pt idx="157307">
                  <c:v>6.3195445720000001E-9</c:v>
                </c:pt>
                <c:pt idx="157308">
                  <c:v>3.2547055870000002E-9</c:v>
                </c:pt>
                <c:pt idx="157309">
                  <c:v>2.9444552820000002E-10</c:v>
                </c:pt>
                <c:pt idx="157310">
                  <c:v>1.6867343480000001E-9</c:v>
                </c:pt>
                <c:pt idx="157311">
                  <c:v>4.3420475409999999E-10</c:v>
                </c:pt>
                <c:pt idx="157312">
                  <c:v>3.4735486620000002E-10</c:v>
                </c:pt>
                <c:pt idx="157313">
                  <c:v>5.3445075839999997E-10</c:v>
                </c:pt>
                <c:pt idx="157314">
                  <c:v>3.3416722510000002E-10</c:v>
                </c:pt>
                <c:pt idx="157315">
                  <c:v>1.1000755600000001E-9</c:v>
                </c:pt>
                <c:pt idx="157316">
                  <c:v>4.1063031939999998E-10</c:v>
                </c:pt>
                <c:pt idx="157317">
                  <c:v>1.5117486269999999E-9</c:v>
                </c:pt>
                <c:pt idx="157318">
                  <c:v>1.8059758580000001E-9</c:v>
                </c:pt>
                <c:pt idx="157319">
                  <c:v>2.6001233860000001E-9</c:v>
                </c:pt>
                <c:pt idx="157320">
                  <c:v>1.953221856E-10</c:v>
                </c:pt>
                <c:pt idx="157321">
                  <c:v>1.318258875E-9</c:v>
                </c:pt>
                <c:pt idx="157322">
                  <c:v>3.8195382710000003E-9</c:v>
                </c:pt>
                <c:pt idx="157323">
                  <c:v>1.496549084E-10</c:v>
                </c:pt>
                <c:pt idx="157324">
                  <c:v>1.0915936110000001E-9</c:v>
                </c:pt>
                <c:pt idx="157325">
                  <c:v>9.9555597310000003E-10</c:v>
                </c:pt>
                <c:pt idx="157326">
                  <c:v>1.72110218E-9</c:v>
                </c:pt>
                <c:pt idx="157327">
                  <c:v>3.5300977800000002E-10</c:v>
                </c:pt>
                <c:pt idx="157328">
                  <c:v>4.8249779889999998E-10</c:v>
                </c:pt>
                <c:pt idx="157329">
                  <c:v>3.2787329250000001E-10</c:v>
                </c:pt>
                <c:pt idx="157330">
                  <c:v>1.04184473E-8</c:v>
                </c:pt>
                <c:pt idx="157331">
                  <c:v>2.5360591809999998E-9</c:v>
                </c:pt>
                <c:pt idx="157332">
                  <c:v>6.0536875160000002E-10</c:v>
                </c:pt>
                <c:pt idx="157333">
                  <c:v>9.1425690469999999E-11</c:v>
                </c:pt>
                <c:pt idx="157334">
                  <c:v>5.4195455259999997E-10</c:v>
                </c:pt>
                <c:pt idx="157335">
                  <c:v>1.084767213E-9</c:v>
                </c:pt>
                <c:pt idx="157336">
                  <c:v>9.4532804939999995E-11</c:v>
                </c:pt>
                <c:pt idx="157337">
                  <c:v>9.4105748570000006E-10</c:v>
                </c:pt>
                <c:pt idx="157338">
                  <c:v>1.6521082540000001E-10</c:v>
                </c:pt>
                <c:pt idx="157339">
                  <c:v>6.3486736810000002E-10</c:v>
                </c:pt>
                <c:pt idx="157340">
                  <c:v>6.5118759210000004E-10</c:v>
                </c:pt>
                <c:pt idx="157341">
                  <c:v>2.2935770660000001E-9</c:v>
                </c:pt>
                <c:pt idx="157342">
                  <c:v>1.8619710570000001E-9</c:v>
                </c:pt>
                <c:pt idx="157343">
                  <c:v>3.8043748640000003E-11</c:v>
                </c:pt>
                <c:pt idx="157344">
                  <c:v>2.7654402590000001E-9</c:v>
                </c:pt>
                <c:pt idx="157345">
                  <c:v>3.626386375E-9</c:v>
                </c:pt>
                <c:pt idx="157346">
                  <c:v>1.139827913E-9</c:v>
                </c:pt>
                <c:pt idx="157347">
                  <c:v>1.5289960289999999E-9</c:v>
                </c:pt>
                <c:pt idx="157348">
                  <c:v>8.3337424160000001E-9</c:v>
                </c:pt>
                <c:pt idx="157349">
                  <c:v>1.368628626E-8</c:v>
                </c:pt>
                <c:pt idx="157350">
                  <c:v>2.5232030189999999E-7</c:v>
                </c:pt>
                <c:pt idx="157351">
                  <c:v>1.60750249E-8</c:v>
                </c:pt>
                <c:pt idx="157352">
                  <c:v>1.808449034E-10</c:v>
                </c:pt>
                <c:pt idx="157353">
                  <c:v>2.3492600440000002E-9</c:v>
                </c:pt>
                <c:pt idx="157354">
                  <c:v>2.472125594E-9</c:v>
                </c:pt>
                <c:pt idx="157355">
                  <c:v>3.9442194430000001E-10</c:v>
                </c:pt>
                <c:pt idx="157356">
                  <c:v>3.6333007170000001E-10</c:v>
                </c:pt>
                <c:pt idx="157357">
                  <c:v>6.437864979E-10</c:v>
                </c:pt>
                <c:pt idx="157358">
                  <c:v>9.1278470040000001E-10</c:v>
                </c:pt>
                <c:pt idx="157359">
                  <c:v>1.65818178E-10</c:v>
                </c:pt>
                <c:pt idx="157360">
                  <c:v>1.7225167410000001E-10</c:v>
                </c:pt>
                <c:pt idx="157361">
                  <c:v>9.8586664100000002E-11</c:v>
                </c:pt>
                <c:pt idx="157362">
                  <c:v>3.326596231E-10</c:v>
                </c:pt>
                <c:pt idx="157363">
                  <c:v>7.3217173850000002E-11</c:v>
                </c:pt>
                <c:pt idx="157364">
                  <c:v>1.3287392860000001E-11</c:v>
                </c:pt>
                <c:pt idx="157365">
                  <c:v>3.428064667E-11</c:v>
                </c:pt>
                <c:pt idx="157366">
                  <c:v>4.6563627159999999E-10</c:v>
                </c:pt>
                <c:pt idx="157367">
                  <c:v>2.3948667069999999E-11</c:v>
                </c:pt>
                <c:pt idx="157368">
                  <c:v>2.0322310939999999E-11</c:v>
                </c:pt>
                <c:pt idx="157369">
                  <c:v>3.011273998E-10</c:v>
                </c:pt>
                <c:pt idx="157370">
                  <c:v>8.839004941E-9</c:v>
                </c:pt>
                <c:pt idx="157371">
                  <c:v>2.9748072769999999E-10</c:v>
                </c:pt>
                <c:pt idx="157372">
                  <c:v>6.2204383889999997E-11</c:v>
                </c:pt>
                <c:pt idx="157373">
                  <c:v>8.2086341090000002E-11</c:v>
                </c:pt>
                <c:pt idx="157374">
                  <c:v>3.046320689E-10</c:v>
                </c:pt>
                <c:pt idx="157375">
                  <c:v>1.2181658879999999E-10</c:v>
                </c:pt>
                <c:pt idx="157376">
                  <c:v>2.3101694849999999E-10</c:v>
                </c:pt>
                <c:pt idx="157377">
                  <c:v>4.488736323E-10</c:v>
                </c:pt>
                <c:pt idx="157378">
                  <c:v>4.014847538E-9</c:v>
                </c:pt>
                <c:pt idx="157379">
                  <c:v>6.4603031700000004E-10</c:v>
                </c:pt>
                <c:pt idx="157380">
                  <c:v>1.027202221E-9</c:v>
                </c:pt>
                <c:pt idx="157381">
                  <c:v>5.2770556880000003E-10</c:v>
                </c:pt>
                <c:pt idx="157382">
                  <c:v>3.5494092120000001E-8</c:v>
                </c:pt>
                <c:pt idx="157383">
                  <c:v>4.3028082550000001E-10</c:v>
                </c:pt>
                <c:pt idx="157384">
                  <c:v>1.1167305209999999E-9</c:v>
                </c:pt>
                <c:pt idx="157385">
                  <c:v>1.2698100329999999E-9</c:v>
                </c:pt>
                <c:pt idx="157386">
                  <c:v>1.2231988850000001E-8</c:v>
                </c:pt>
                <c:pt idx="157387">
                  <c:v>7.4737202160000003E-10</c:v>
                </c:pt>
                <c:pt idx="157388">
                  <c:v>1.8715656669999999E-9</c:v>
                </c:pt>
                <c:pt idx="157389">
                  <c:v>1.15289191E-9</c:v>
                </c:pt>
                <c:pt idx="157390">
                  <c:v>3.0514298089999998E-7</c:v>
                </c:pt>
                <c:pt idx="157391">
                  <c:v>2.741462036E-9</c:v>
                </c:pt>
                <c:pt idx="157392">
                  <c:v>7.8594409970000004E-10</c:v>
                </c:pt>
                <c:pt idx="157393">
                  <c:v>4.1979249360000002E-9</c:v>
                </c:pt>
                <c:pt idx="157394">
                  <c:v>7.7030971389999999E-8</c:v>
                </c:pt>
                <c:pt idx="157395">
                  <c:v>9.4247236549999991E-10</c:v>
                </c:pt>
                <c:pt idx="157396">
                  <c:v>1.050605622E-9</c:v>
                </c:pt>
                <c:pt idx="157397">
                  <c:v>1.2363677309999999E-9</c:v>
                </c:pt>
                <c:pt idx="157398">
                  <c:v>1.8040068239999999E-8</c:v>
                </c:pt>
                <c:pt idx="157399">
                  <c:v>5.8507387479999995E-10</c:v>
                </c:pt>
                <c:pt idx="157400">
                  <c:v>5.9152397780000003E-10</c:v>
                </c:pt>
                <c:pt idx="157401">
                  <c:v>1.8090446539999999E-10</c:v>
                </c:pt>
                <c:pt idx="157402">
                  <c:v>4.966997986E-8</c:v>
                </c:pt>
                <c:pt idx="157403">
                  <c:v>2.66587656E-10</c:v>
                </c:pt>
                <c:pt idx="157404">
                  <c:v>1.466190146E-10</c:v>
                </c:pt>
                <c:pt idx="157405">
                  <c:v>9.7537357519999996E-11</c:v>
                </c:pt>
                <c:pt idx="157406">
                  <c:v>5.5334328369999998E-10</c:v>
                </c:pt>
                <c:pt idx="157407">
                  <c:v>2.8246033090000001E-11</c:v>
                </c:pt>
                <c:pt idx="157408">
                  <c:v>9.6049684209999992E-12</c:v>
                </c:pt>
                <c:pt idx="157409">
                  <c:v>1.5027950340000001E-12</c:v>
                </c:pt>
                <c:pt idx="157410">
                  <c:v>8.4659667539999996E-14</c:v>
                </c:pt>
                <c:pt idx="157411">
                  <c:v>2.2010677539999998E-12</c:v>
                </c:pt>
                <c:pt idx="157412">
                  <c:v>6.0478702830000001E-12</c:v>
                </c:pt>
                <c:pt idx="157413">
                  <c:v>8.0955773700000004E-12</c:v>
                </c:pt>
                <c:pt idx="157414">
                  <c:v>5.059999448E-10</c:v>
                </c:pt>
                <c:pt idx="157415">
                  <c:v>5.0676688109999997E-12</c:v>
                </c:pt>
                <c:pt idx="157416">
                  <c:v>4.1962996340000001E-12</c:v>
                </c:pt>
                <c:pt idx="157417">
                  <c:v>2.9438394709999999E-12</c:v>
                </c:pt>
                <c:pt idx="157418">
                  <c:v>1.060816988E-12</c:v>
                </c:pt>
                <c:pt idx="157419">
                  <c:v>4.9165832919999998E-12</c:v>
                </c:pt>
                <c:pt idx="157420">
                  <c:v>1.1193757309999999E-11</c:v>
                </c:pt>
                <c:pt idx="157421">
                  <c:v>7.4607009749999996E-11</c:v>
                </c:pt>
                <c:pt idx="157422">
                  <c:v>2.0742723490000001E-8</c:v>
                </c:pt>
                <c:pt idx="157423">
                  <c:v>3.8537695740000003E-10</c:v>
                </c:pt>
                <c:pt idx="157424">
                  <c:v>3.1718086229999998E-10</c:v>
                </c:pt>
                <c:pt idx="157425">
                  <c:v>8.8885026930000003E-11</c:v>
                </c:pt>
                <c:pt idx="157426">
                  <c:v>1.606628306E-9</c:v>
                </c:pt>
                <c:pt idx="157427">
                  <c:v>6.663858862E-10</c:v>
                </c:pt>
                <c:pt idx="157428">
                  <c:v>5.3753385979999996E-10</c:v>
                </c:pt>
                <c:pt idx="157429">
                  <c:v>3.4588180930000001E-10</c:v>
                </c:pt>
                <c:pt idx="157430">
                  <c:v>2.6267810129999999E-8</c:v>
                </c:pt>
                <c:pt idx="157431">
                  <c:v>2.57700814E-9</c:v>
                </c:pt>
                <c:pt idx="157432">
                  <c:v>2.536585411E-9</c:v>
                </c:pt>
                <c:pt idx="157433">
                  <c:v>4.686628053E-10</c:v>
                </c:pt>
                <c:pt idx="157434">
                  <c:v>8.4818803709999997E-8</c:v>
                </c:pt>
                <c:pt idx="157435">
                  <c:v>5.231541608E-10</c:v>
                </c:pt>
                <c:pt idx="157436">
                  <c:v>4.295831786E-10</c:v>
                </c:pt>
                <c:pt idx="157437">
                  <c:v>8.1851278119999999E-10</c:v>
                </c:pt>
                <c:pt idx="157438">
                  <c:v>9.0275053940000001E-9</c:v>
                </c:pt>
                <c:pt idx="157439">
                  <c:v>6.3251896309999999E-10</c:v>
                </c:pt>
                <c:pt idx="157440">
                  <c:v>1.9017467389999999E-10</c:v>
                </c:pt>
                <c:pt idx="157441">
                  <c:v>7.1777988029999998E-9</c:v>
                </c:pt>
                <c:pt idx="157442">
                  <c:v>3.86888353E-7</c:v>
                </c:pt>
                <c:pt idx="157443">
                  <c:v>9.5789327679999996E-9</c:v>
                </c:pt>
                <c:pt idx="157444">
                  <c:v>5.8600604710000001E-9</c:v>
                </c:pt>
                <c:pt idx="157445">
                  <c:v>8.5912774390000002E-10</c:v>
                </c:pt>
                <c:pt idx="157446">
                  <c:v>1.28407843E-8</c:v>
                </c:pt>
                <c:pt idx="157447">
                  <c:v>8.7883440129999996E-10</c:v>
                </c:pt>
                <c:pt idx="157448">
                  <c:v>9.1056695999999999E-10</c:v>
                </c:pt>
                <c:pt idx="157449">
                  <c:v>5.138290268E-11</c:v>
                </c:pt>
                <c:pt idx="157450">
                  <c:v>2.1256844619999999E-9</c:v>
                </c:pt>
                <c:pt idx="157451">
                  <c:v>5.275039346E-10</c:v>
                </c:pt>
                <c:pt idx="157452">
                  <c:v>5.892032445E-10</c:v>
                </c:pt>
                <c:pt idx="157453">
                  <c:v>1.1961613990000001E-10</c:v>
                </c:pt>
                <c:pt idx="157454">
                  <c:v>2.2931030379999999E-9</c:v>
                </c:pt>
                <c:pt idx="157455">
                  <c:v>1.406411808E-10</c:v>
                </c:pt>
                <c:pt idx="157456">
                  <c:v>1.1085829430000001E-10</c:v>
                </c:pt>
                <c:pt idx="157457">
                  <c:v>9.3832831970000001E-11</c:v>
                </c:pt>
                <c:pt idx="157458">
                  <c:v>7.6846415530000006E-11</c:v>
                </c:pt>
                <c:pt idx="157459">
                  <c:v>1.078338138E-10</c:v>
                </c:pt>
                <c:pt idx="157460">
                  <c:v>1.0833287730000001E-10</c:v>
                </c:pt>
                <c:pt idx="157461">
                  <c:v>1.087244657E-10</c:v>
                </c:pt>
                <c:pt idx="157462">
                  <c:v>1.151159697E-10</c:v>
                </c:pt>
                <c:pt idx="157463">
                  <c:v>1.66952086E-10</c:v>
                </c:pt>
                <c:pt idx="157464">
                  <c:v>2.566686011E-10</c:v>
                </c:pt>
                <c:pt idx="157465">
                  <c:v>6.7686432989999997E-11</c:v>
                </c:pt>
                <c:pt idx="157466">
                  <c:v>1.4666080939999999E-9</c:v>
                </c:pt>
                <c:pt idx="157467">
                  <c:v>2.8853336339999998E-10</c:v>
                </c:pt>
                <c:pt idx="157468">
                  <c:v>4.15999958E-10</c:v>
                </c:pt>
                <c:pt idx="157469">
                  <c:v>1.075021274E-10</c:v>
                </c:pt>
                <c:pt idx="157470">
                  <c:v>1.5147355650000001E-9</c:v>
                </c:pt>
                <c:pt idx="157471">
                  <c:v>7.8032285180000005E-10</c:v>
                </c:pt>
                <c:pt idx="157472">
                  <c:v>7.2288042390000004E-10</c:v>
                </c:pt>
                <c:pt idx="157473">
                  <c:v>6.4180267429999998E-10</c:v>
                </c:pt>
                <c:pt idx="157474">
                  <c:v>2.4786046350000002E-9</c:v>
                </c:pt>
                <c:pt idx="157475">
                  <c:v>1.4061807130000001E-9</c:v>
                </c:pt>
                <c:pt idx="157476">
                  <c:v>8.8317864379999999E-10</c:v>
                </c:pt>
                <c:pt idx="157477">
                  <c:v>3.9175500399999997E-9</c:v>
                </c:pt>
                <c:pt idx="157478">
                  <c:v>1.27481677E-8</c:v>
                </c:pt>
                <c:pt idx="157479">
                  <c:v>3.2600974489999998E-9</c:v>
                </c:pt>
                <c:pt idx="157480">
                  <c:v>1.092498838E-9</c:v>
                </c:pt>
                <c:pt idx="157481">
                  <c:v>2.1353366450000001E-8</c:v>
                </c:pt>
                <c:pt idx="157482">
                  <c:v>2.8301841450000002E-7</c:v>
                </c:pt>
                <c:pt idx="157483">
                  <c:v>4.1172765669999999E-8</c:v>
                </c:pt>
                <c:pt idx="157484">
                  <c:v>2.6649219520000001E-8</c:v>
                </c:pt>
                <c:pt idx="157485">
                  <c:v>3.0791657950000001E-8</c:v>
                </c:pt>
                <c:pt idx="157486">
                  <c:v>1.467233084E-7</c:v>
                </c:pt>
                <c:pt idx="157487">
                  <c:v>2.2590628990000001E-10</c:v>
                </c:pt>
                <c:pt idx="157488">
                  <c:v>6.7162881830000002E-10</c:v>
                </c:pt>
                <c:pt idx="157489">
                  <c:v>1.698543354E-9</c:v>
                </c:pt>
                <c:pt idx="157490">
                  <c:v>1.5061328180000001E-8</c:v>
                </c:pt>
                <c:pt idx="157491">
                  <c:v>3.6574494120000002E-10</c:v>
                </c:pt>
                <c:pt idx="157492">
                  <c:v>5.6080859650000001E-10</c:v>
                </c:pt>
                <c:pt idx="157493">
                  <c:v>4.1646536730000001E-9</c:v>
                </c:pt>
                <c:pt idx="157494">
                  <c:v>1.442524165E-8</c:v>
                </c:pt>
                <c:pt idx="157495">
                  <c:v>1.4034618799999999E-9</c:v>
                </c:pt>
                <c:pt idx="157496">
                  <c:v>6.8439693390000003E-11</c:v>
                </c:pt>
                <c:pt idx="157497">
                  <c:v>7.707214731E-10</c:v>
                </c:pt>
                <c:pt idx="157498">
                  <c:v>3.8528737199999998E-9</c:v>
                </c:pt>
                <c:pt idx="157499">
                  <c:v>1.5973265319999999E-10</c:v>
                </c:pt>
                <c:pt idx="157500">
                  <c:v>5.8250902989999997E-11</c:v>
                </c:pt>
                <c:pt idx="157501">
                  <c:v>2.3699434599999999E-10</c:v>
                </c:pt>
                <c:pt idx="157502">
                  <c:v>3.7748456560000004E-9</c:v>
                </c:pt>
                <c:pt idx="157503">
                  <c:v>1.2806418149999999E-11</c:v>
                </c:pt>
                <c:pt idx="157504">
                  <c:v>3.033598508E-10</c:v>
                </c:pt>
                <c:pt idx="157505">
                  <c:v>5.6879478619999999E-10</c:v>
                </c:pt>
                <c:pt idx="157506">
                  <c:v>3.2415717049999997E-10</c:v>
                </c:pt>
                <c:pt idx="157507">
                  <c:v>2.8583399509999998E-10</c:v>
                </c:pt>
                <c:pt idx="157508">
                  <c:v>3.002307236E-10</c:v>
                </c:pt>
                <c:pt idx="157509">
                  <c:v>2.9626131399999999E-10</c:v>
                </c:pt>
                <c:pt idx="157510">
                  <c:v>3.6662485550000001E-10</c:v>
                </c:pt>
                <c:pt idx="157511">
                  <c:v>2.8405670040000002E-10</c:v>
                </c:pt>
                <c:pt idx="157512">
                  <c:v>2.0260181919999999E-10</c:v>
                </c:pt>
                <c:pt idx="157513">
                  <c:v>5.2744512630000003E-11</c:v>
                </c:pt>
                <c:pt idx="157514">
                  <c:v>1.4265622899999999E-9</c:v>
                </c:pt>
                <c:pt idx="157515">
                  <c:v>4.3134867989999999E-10</c:v>
                </c:pt>
                <c:pt idx="157516">
                  <c:v>1.406084348E-9</c:v>
                </c:pt>
                <c:pt idx="157517">
                  <c:v>3.506453294E-10</c:v>
                </c:pt>
                <c:pt idx="157518">
                  <c:v>1.8782273290000002E-9</c:v>
                </c:pt>
                <c:pt idx="157519">
                  <c:v>1.0385674419999999E-9</c:v>
                </c:pt>
                <c:pt idx="157520">
                  <c:v>1.8994171930000002E-9</c:v>
                </c:pt>
                <c:pt idx="157521">
                  <c:v>6.6494842540000002E-10</c:v>
                </c:pt>
                <c:pt idx="157522">
                  <c:v>1.364495815E-8</c:v>
                </c:pt>
                <c:pt idx="157523">
                  <c:v>1.4445217719999999E-8</c:v>
                </c:pt>
                <c:pt idx="157524">
                  <c:v>2.3594088890000001E-8</c:v>
                </c:pt>
                <c:pt idx="157525">
                  <c:v>5.536330215E-8</c:v>
                </c:pt>
                <c:pt idx="157526">
                  <c:v>1.5128233720000001E-7</c:v>
                </c:pt>
                <c:pt idx="157527">
                  <c:v>1.369633178E-9</c:v>
                </c:pt>
                <c:pt idx="157528">
                  <c:v>2.8461594960000001E-9</c:v>
                </c:pt>
                <c:pt idx="157529">
                  <c:v>6.177182373E-9</c:v>
                </c:pt>
                <c:pt idx="157530">
                  <c:v>6.3993155370000001E-9</c:v>
                </c:pt>
                <c:pt idx="157531">
                  <c:v>1.008406464E-9</c:v>
                </c:pt>
                <c:pt idx="157532">
                  <c:v>4.3108394540000004E-9</c:v>
                </c:pt>
                <c:pt idx="157533">
                  <c:v>4.7894031149999998E-8</c:v>
                </c:pt>
                <c:pt idx="157534">
                  <c:v>8.6192978870000003E-8</c:v>
                </c:pt>
                <c:pt idx="157535">
                  <c:v>3.0382387929999998E-8</c:v>
                </c:pt>
                <c:pt idx="157536">
                  <c:v>1.6643574160000001E-8</c:v>
                </c:pt>
                <c:pt idx="157537">
                  <c:v>1.166461147E-8</c:v>
                </c:pt>
                <c:pt idx="157538">
                  <c:v>6.7036576300000004E-9</c:v>
                </c:pt>
                <c:pt idx="157539">
                  <c:v>4.1134915810000002E-9</c:v>
                </c:pt>
                <c:pt idx="157540">
                  <c:v>2.7909619020000001E-9</c:v>
                </c:pt>
                <c:pt idx="157541">
                  <c:v>1.2070666530000001E-9</c:v>
                </c:pt>
                <c:pt idx="157542">
                  <c:v>1.4159064100000001E-9</c:v>
                </c:pt>
                <c:pt idx="157543">
                  <c:v>5.2206338929999998E-9</c:v>
                </c:pt>
                <c:pt idx="157544">
                  <c:v>2.4832504589999999E-9</c:v>
                </c:pt>
                <c:pt idx="157545">
                  <c:v>6.1688159920000002E-9</c:v>
                </c:pt>
                <c:pt idx="157546">
                  <c:v>5.2453620920000001E-9</c:v>
                </c:pt>
                <c:pt idx="157547">
                  <c:v>4.9551410400000002E-10</c:v>
                </c:pt>
                <c:pt idx="157548">
                  <c:v>8.672344727E-10</c:v>
                </c:pt>
                <c:pt idx="157549">
                  <c:v>7.779185631E-10</c:v>
                </c:pt>
                <c:pt idx="157550">
                  <c:v>3.7681798009999998E-10</c:v>
                </c:pt>
                <c:pt idx="157551">
                  <c:v>3.782397773E-10</c:v>
                </c:pt>
                <c:pt idx="157552">
                  <c:v>3.3393938439999998E-10</c:v>
                </c:pt>
                <c:pt idx="157553">
                  <c:v>3.6527145100000001E-10</c:v>
                </c:pt>
                <c:pt idx="157554">
                  <c:v>1.413086595E-11</c:v>
                </c:pt>
                <c:pt idx="157555">
                  <c:v>5.3055549520000004E-10</c:v>
                </c:pt>
                <c:pt idx="157556">
                  <c:v>8.5061678430000001E-10</c:v>
                </c:pt>
                <c:pt idx="157557">
                  <c:v>3.0992477269999998E-10</c:v>
                </c:pt>
                <c:pt idx="157558">
                  <c:v>4.7734153230000001E-10</c:v>
                </c:pt>
                <c:pt idx="157559">
                  <c:v>3.838345722E-10</c:v>
                </c:pt>
                <c:pt idx="157560">
                  <c:v>2.6514250080000002E-10</c:v>
                </c:pt>
                <c:pt idx="157561">
                  <c:v>7.1527206569999999E-10</c:v>
                </c:pt>
                <c:pt idx="157562">
                  <c:v>5.4516336600000005E-10</c:v>
                </c:pt>
                <c:pt idx="157563">
                  <c:v>3.4429768589999998E-10</c:v>
                </c:pt>
                <c:pt idx="157564">
                  <c:v>1.3731029929999999E-10</c:v>
                </c:pt>
                <c:pt idx="157565">
                  <c:v>8.1959130140000002E-9</c:v>
                </c:pt>
                <c:pt idx="157566">
                  <c:v>8.1593338720000002E-9</c:v>
                </c:pt>
                <c:pt idx="157567">
                  <c:v>1.742127185E-9</c:v>
                </c:pt>
                <c:pt idx="157568">
                  <c:v>1.250642868E-9</c:v>
                </c:pt>
                <c:pt idx="157569">
                  <c:v>4.4260282550000001E-9</c:v>
                </c:pt>
                <c:pt idx="157570">
                  <c:v>3.8531705789999998E-9</c:v>
                </c:pt>
                <c:pt idx="157571">
                  <c:v>8.5853220060000002E-10</c:v>
                </c:pt>
                <c:pt idx="157572">
                  <c:v>6.0915199259999998E-10</c:v>
                </c:pt>
                <c:pt idx="157573">
                  <c:v>1.9618670509999999E-8</c:v>
                </c:pt>
                <c:pt idx="157574">
                  <c:v>4.3593097589999999E-8</c:v>
                </c:pt>
                <c:pt idx="157575">
                  <c:v>2.3200944770000002E-8</c:v>
                </c:pt>
                <c:pt idx="157576">
                  <c:v>3.5092675470000002E-8</c:v>
                </c:pt>
                <c:pt idx="157577">
                  <c:v>1.6786969599999999E-7</c:v>
                </c:pt>
                <c:pt idx="157578">
                  <c:v>6.4709705729999997E-8</c:v>
                </c:pt>
                <c:pt idx="157579">
                  <c:v>1.0711376179999999E-9</c:v>
                </c:pt>
                <c:pt idx="157580">
                  <c:v>1.853732155E-9</c:v>
                </c:pt>
                <c:pt idx="157581">
                  <c:v>3.5185368269999998E-9</c:v>
                </c:pt>
                <c:pt idx="157582">
                  <c:v>6.2270979259999996E-9</c:v>
                </c:pt>
                <c:pt idx="157583">
                  <c:v>6.6194777119999998E-10</c:v>
                </c:pt>
                <c:pt idx="157584">
                  <c:v>2.7980605070000001E-9</c:v>
                </c:pt>
                <c:pt idx="157585">
                  <c:v>5.2056541029999998E-9</c:v>
                </c:pt>
                <c:pt idx="157586">
                  <c:v>7.2511836310000002E-9</c:v>
                </c:pt>
                <c:pt idx="157587">
                  <c:v>3.8761280130000002E-11</c:v>
                </c:pt>
                <c:pt idx="157588">
                  <c:v>1.178692987E-9</c:v>
                </c:pt>
                <c:pt idx="157589">
                  <c:v>2.918012221E-9</c:v>
                </c:pt>
                <c:pt idx="157590">
                  <c:v>2.4792450310000001E-11</c:v>
                </c:pt>
                <c:pt idx="157591">
                  <c:v>7.4942596540000002E-10</c:v>
                </c:pt>
                <c:pt idx="157592">
                  <c:v>7.9605510649999997E-10</c:v>
                </c:pt>
                <c:pt idx="157593">
                  <c:v>9.6453469459999997E-10</c:v>
                </c:pt>
                <c:pt idx="157594">
                  <c:v>1.057133566E-10</c:v>
                </c:pt>
                <c:pt idx="157595">
                  <c:v>4.7605650990000004E-10</c:v>
                </c:pt>
                <c:pt idx="157596">
                  <c:v>2.3398252250000002E-10</c:v>
                </c:pt>
                <c:pt idx="157597">
                  <c:v>2.568448574E-9</c:v>
                </c:pt>
                <c:pt idx="157598">
                  <c:v>7.5863284969999997E-10</c:v>
                </c:pt>
                <c:pt idx="157599">
                  <c:v>6.1420922550000003E-10</c:v>
                </c:pt>
                <c:pt idx="157600">
                  <c:v>1.374598077E-10</c:v>
                </c:pt>
                <c:pt idx="157601">
                  <c:v>3.4145979000000002E-10</c:v>
                </c:pt>
                <c:pt idx="157602">
                  <c:v>4.4743927879999999E-10</c:v>
                </c:pt>
                <c:pt idx="157603">
                  <c:v>2.1878783590000001E-10</c:v>
                </c:pt>
                <c:pt idx="157604">
                  <c:v>6.0832217840000004E-11</c:v>
                </c:pt>
                <c:pt idx="157605">
                  <c:v>2.025664867E-10</c:v>
                </c:pt>
                <c:pt idx="157606">
                  <c:v>3.2078823749999999E-10</c:v>
                </c:pt>
                <c:pt idx="157607">
                  <c:v>1.9792900309999999E-10</c:v>
                </c:pt>
                <c:pt idx="157608">
                  <c:v>2.6705203989999998E-10</c:v>
                </c:pt>
                <c:pt idx="157609">
                  <c:v>3.3029731220000001E-10</c:v>
                </c:pt>
                <c:pt idx="157610">
                  <c:v>3.1791167669999999E-10</c:v>
                </c:pt>
                <c:pt idx="157611">
                  <c:v>7.7346061430000004E-10</c:v>
                </c:pt>
                <c:pt idx="157612">
                  <c:v>5.7624510679999998E-10</c:v>
                </c:pt>
                <c:pt idx="157613">
                  <c:v>5.3953311399999997E-10</c:v>
                </c:pt>
                <c:pt idx="157614">
                  <c:v>1.988949516E-9</c:v>
                </c:pt>
                <c:pt idx="157615">
                  <c:v>4.1195646570000002E-9</c:v>
                </c:pt>
                <c:pt idx="157616">
                  <c:v>4.0196252289999996E-9</c:v>
                </c:pt>
                <c:pt idx="157617">
                  <c:v>1.084180697E-7</c:v>
                </c:pt>
                <c:pt idx="157618">
                  <c:v>1.843505766E-8</c:v>
                </c:pt>
                <c:pt idx="157619">
                  <c:v>3.627594361E-9</c:v>
                </c:pt>
                <c:pt idx="157620">
                  <c:v>6.1937527200000002E-9</c:v>
                </c:pt>
                <c:pt idx="157621">
                  <c:v>3.7930595949999997E-9</c:v>
                </c:pt>
                <c:pt idx="157622">
                  <c:v>4.0102157459999999E-11</c:v>
                </c:pt>
                <c:pt idx="157623">
                  <c:v>2.041470693E-9</c:v>
                </c:pt>
                <c:pt idx="157624">
                  <c:v>3.1583632310000001E-9</c:v>
                </c:pt>
                <c:pt idx="157625">
                  <c:v>6.6814639160000001E-9</c:v>
                </c:pt>
                <c:pt idx="157626">
                  <c:v>2.4743652250000001E-9</c:v>
                </c:pt>
                <c:pt idx="157627">
                  <c:v>2.794071984E-9</c:v>
                </c:pt>
                <c:pt idx="157628">
                  <c:v>1.0910507000000001E-9</c:v>
                </c:pt>
                <c:pt idx="157629">
                  <c:v>6.997618799E-9</c:v>
                </c:pt>
                <c:pt idx="157630">
                  <c:v>7.7964861360000004E-11</c:v>
                </c:pt>
                <c:pt idx="157631">
                  <c:v>9.5019621900000006E-10</c:v>
                </c:pt>
                <c:pt idx="157632">
                  <c:v>3.850616119E-10</c:v>
                </c:pt>
                <c:pt idx="157633">
                  <c:v>1.861889416E-9</c:v>
                </c:pt>
                <c:pt idx="157634">
                  <c:v>2.3318220690000002E-10</c:v>
                </c:pt>
                <c:pt idx="157635">
                  <c:v>3.7575221050000001E-10</c:v>
                </c:pt>
                <c:pt idx="157636">
                  <c:v>9.2251892270000001E-10</c:v>
                </c:pt>
                <c:pt idx="157637">
                  <c:v>1.927128383E-8</c:v>
                </c:pt>
                <c:pt idx="157638">
                  <c:v>1.0963752380000001E-9</c:v>
                </c:pt>
                <c:pt idx="157639">
                  <c:v>2.2857651260000001E-10</c:v>
                </c:pt>
                <c:pt idx="157640">
                  <c:v>1.18706788E-10</c:v>
                </c:pt>
                <c:pt idx="157641">
                  <c:v>4.0073203599999998E-10</c:v>
                </c:pt>
                <c:pt idx="157642">
                  <c:v>2.040879149E-10</c:v>
                </c:pt>
                <c:pt idx="157643">
                  <c:v>3.5966664419999998E-10</c:v>
                </c:pt>
                <c:pt idx="157644">
                  <c:v>6.2056875989999998E-10</c:v>
                </c:pt>
                <c:pt idx="157645">
                  <c:v>2.072410178E-9</c:v>
                </c:pt>
                <c:pt idx="157646">
                  <c:v>8.6911364440000001E-10</c:v>
                </c:pt>
                <c:pt idx="157647">
                  <c:v>9.9966759680000008E-10</c:v>
                </c:pt>
                <c:pt idx="157648">
                  <c:v>2.9122974979999999E-10</c:v>
                </c:pt>
                <c:pt idx="157649">
                  <c:v>6.6690009870000001E-9</c:v>
                </c:pt>
                <c:pt idx="157650">
                  <c:v>3.8792481310000003E-11</c:v>
                </c:pt>
                <c:pt idx="157651">
                  <c:v>4.6555107580000002E-10</c:v>
                </c:pt>
                <c:pt idx="157652">
                  <c:v>2.4001405780000002E-10</c:v>
                </c:pt>
                <c:pt idx="157653">
                  <c:v>7.1429172700000004E-10</c:v>
                </c:pt>
                <c:pt idx="157654">
                  <c:v>8.9431605410000004E-11</c:v>
                </c:pt>
                <c:pt idx="157655">
                  <c:v>1.8343416590000001E-10</c:v>
                </c:pt>
                <c:pt idx="157656">
                  <c:v>2.169689513E-11</c:v>
                </c:pt>
                <c:pt idx="157657">
                  <c:v>4.7138240619999995E-10</c:v>
                </c:pt>
                <c:pt idx="157658">
                  <c:v>1.487537385E-10</c:v>
                </c:pt>
                <c:pt idx="157659">
                  <c:v>2.515022192E-11</c:v>
                </c:pt>
                <c:pt idx="157660">
                  <c:v>3.5351407010000002E-10</c:v>
                </c:pt>
                <c:pt idx="157661">
                  <c:v>4.6436000520000003E-9</c:v>
                </c:pt>
                <c:pt idx="157662">
                  <c:v>2.2718335200000001E-10</c:v>
                </c:pt>
                <c:pt idx="157663">
                  <c:v>4.4855172490000001E-10</c:v>
                </c:pt>
                <c:pt idx="157664">
                  <c:v>9.0828878550000001E-10</c:v>
                </c:pt>
                <c:pt idx="157665">
                  <c:v>6.6808874020000004E-9</c:v>
                </c:pt>
                <c:pt idx="157666">
                  <c:v>1.131241126E-9</c:v>
                </c:pt>
                <c:pt idx="157667">
                  <c:v>2.013282218E-9</c:v>
                </c:pt>
                <c:pt idx="157668">
                  <c:v>1.373596084E-9</c:v>
                </c:pt>
                <c:pt idx="157669">
                  <c:v>6.8462467990000007E-8</c:v>
                </c:pt>
                <c:pt idx="157670">
                  <c:v>1.156236407E-9</c:v>
                </c:pt>
                <c:pt idx="157671">
                  <c:v>7.9836709950000004E-10</c:v>
                </c:pt>
                <c:pt idx="157672">
                  <c:v>1.5331404639999999E-9</c:v>
                </c:pt>
                <c:pt idx="157673">
                  <c:v>3.0638981269999998E-9</c:v>
                </c:pt>
                <c:pt idx="157674">
                  <c:v>4.8148690519999999E-10</c:v>
                </c:pt>
                <c:pt idx="157675">
                  <c:v>9.2058155000000002E-10</c:v>
                </c:pt>
                <c:pt idx="157676">
                  <c:v>6.6065724459999996E-10</c:v>
                </c:pt>
                <c:pt idx="157677">
                  <c:v>2.5491248929999999E-8</c:v>
                </c:pt>
                <c:pt idx="157678">
                  <c:v>4.1478618070000001E-10</c:v>
                </c:pt>
                <c:pt idx="157679">
                  <c:v>3.2880234610000002E-10</c:v>
                </c:pt>
                <c:pt idx="157680">
                  <c:v>9.1650706150000002E-10</c:v>
                </c:pt>
                <c:pt idx="157681">
                  <c:v>6.3236864940000002E-9</c:v>
                </c:pt>
                <c:pt idx="157682">
                  <c:v>1.7138228569999999E-10</c:v>
                </c:pt>
                <c:pt idx="157683">
                  <c:v>8.1999778440000001E-11</c:v>
                </c:pt>
                <c:pt idx="157684">
                  <c:v>3.1526175420000002E-11</c:v>
                </c:pt>
                <c:pt idx="157685">
                  <c:v>3.5464659059999999E-11</c:v>
                </c:pt>
                <c:pt idx="157686">
                  <c:v>1.0959402410000001E-11</c:v>
                </c:pt>
                <c:pt idx="157687">
                  <c:v>6.4596021099999996E-11</c:v>
                </c:pt>
                <c:pt idx="157688">
                  <c:v>9.1416049500000003E-11</c:v>
                </c:pt>
                <c:pt idx="157689">
                  <c:v>2.4089191920000001E-8</c:v>
                </c:pt>
                <c:pt idx="157690">
                  <c:v>2.6250362770000002E-10</c:v>
                </c:pt>
                <c:pt idx="157691">
                  <c:v>1.5142130909999999E-10</c:v>
                </c:pt>
                <c:pt idx="157692">
                  <c:v>4.4877335140000001E-10</c:v>
                </c:pt>
                <c:pt idx="157693">
                  <c:v>9.0860309299999999E-10</c:v>
                </c:pt>
                <c:pt idx="157694">
                  <c:v>2.9155656410000002E-10</c:v>
                </c:pt>
                <c:pt idx="157695">
                  <c:v>3.3453133830000002E-10</c:v>
                </c:pt>
                <c:pt idx="157696">
                  <c:v>3.735257763E-10</c:v>
                </c:pt>
                <c:pt idx="157697">
                  <c:v>5.791454003E-9</c:v>
                </c:pt>
                <c:pt idx="157698">
                  <c:v>3.1168164949999999E-10</c:v>
                </c:pt>
                <c:pt idx="157699">
                  <c:v>2.704096204E-10</c:v>
                </c:pt>
                <c:pt idx="157700">
                  <c:v>3.8865416309999999E-10</c:v>
                </c:pt>
                <c:pt idx="157701">
                  <c:v>8.5614650909999994E-9</c:v>
                </c:pt>
                <c:pt idx="157702">
                  <c:v>1.367938637E-10</c:v>
                </c:pt>
                <c:pt idx="157703">
                  <c:v>9.0545355159999995E-11</c:v>
                </c:pt>
                <c:pt idx="157704">
                  <c:v>4.7666235720000003E-11</c:v>
                </c:pt>
                <c:pt idx="157705">
                  <c:v>9.6041450770000004E-11</c:v>
                </c:pt>
                <c:pt idx="157706">
                  <c:v>6.2926939839999999E-12</c:v>
                </c:pt>
                <c:pt idx="157707">
                  <c:v>2.494506932E-15</c:v>
                </c:pt>
                <c:pt idx="157708">
                  <c:v>3.899136622E-12</c:v>
                </c:pt>
                <c:pt idx="157709">
                  <c:v>6.3650808179999997E-9</c:v>
                </c:pt>
                <c:pt idx="157710">
                  <c:v>1.125341366E-10</c:v>
                </c:pt>
                <c:pt idx="157711">
                  <c:v>1.4189973219999999E-10</c:v>
                </c:pt>
                <c:pt idx="157712">
                  <c:v>1.1608742860000001E-10</c:v>
                </c:pt>
                <c:pt idx="157713">
                  <c:v>2.527421414E-9</c:v>
                </c:pt>
                <c:pt idx="157714">
                  <c:v>2.6321238309999998E-10</c:v>
                </c:pt>
                <c:pt idx="157715">
                  <c:v>2.7408127529999999E-10</c:v>
                </c:pt>
                <c:pt idx="157716">
                  <c:v>2.06367743E-10</c:v>
                </c:pt>
                <c:pt idx="157717">
                  <c:v>1.3796839440000001E-9</c:v>
                </c:pt>
                <c:pt idx="157718">
                  <c:v>4.5255676460000001E-10</c:v>
                </c:pt>
                <c:pt idx="157719">
                  <c:v>3.5770487969999999E-10</c:v>
                </c:pt>
                <c:pt idx="157720">
                  <c:v>1.5091562059999999E-10</c:v>
                </c:pt>
                <c:pt idx="157721">
                  <c:v>5.1952390310000001E-9</c:v>
                </c:pt>
                <c:pt idx="157722">
                  <c:v>1.8262225960000001E-10</c:v>
                </c:pt>
                <c:pt idx="157723">
                  <c:v>1.4036534359999999E-10</c:v>
                </c:pt>
                <c:pt idx="157724">
                  <c:v>1.682241368E-10</c:v>
                </c:pt>
                <c:pt idx="157725">
                  <c:v>9.249281658E-10</c:v>
                </c:pt>
                <c:pt idx="157726">
                  <c:v>6.6282754740000005E-11</c:v>
                </c:pt>
                <c:pt idx="157727">
                  <c:v>3.4851339740000001E-11</c:v>
                </c:pt>
                <c:pt idx="157728">
                  <c:v>6.1174221270000005E-11</c:v>
                </c:pt>
                <c:pt idx="157729">
                  <c:v>2.880872692E-10</c:v>
                </c:pt>
                <c:pt idx="157730">
                  <c:v>5.796135681E-11</c:v>
                </c:pt>
                <c:pt idx="157731">
                  <c:v>1.9301680589999999E-10</c:v>
                </c:pt>
                <c:pt idx="157732">
                  <c:v>7.4253177449999999E-11</c:v>
                </c:pt>
                <c:pt idx="157733">
                  <c:v>6.063382978E-9</c:v>
                </c:pt>
                <c:pt idx="157734">
                  <c:v>2.2604192359999999E-10</c:v>
                </c:pt>
                <c:pt idx="157735">
                  <c:v>3.782689953E-10</c:v>
                </c:pt>
                <c:pt idx="157736">
                  <c:v>1.3839467730000001E-10</c:v>
                </c:pt>
                <c:pt idx="157737">
                  <c:v>4.0730086829999997E-9</c:v>
                </c:pt>
                <c:pt idx="157738">
                  <c:v>6.0306887779999998E-10</c:v>
                </c:pt>
                <c:pt idx="157739">
                  <c:v>6.0353706019999997E-10</c:v>
                </c:pt>
                <c:pt idx="157740">
                  <c:v>4.9113496689999998E-10</c:v>
                </c:pt>
                <c:pt idx="157741">
                  <c:v>2.9260168519999999E-9</c:v>
                </c:pt>
                <c:pt idx="157742">
                  <c:v>9.6802912580000002E-10</c:v>
                </c:pt>
                <c:pt idx="157743">
                  <c:v>6.5589068750000001E-10</c:v>
                </c:pt>
                <c:pt idx="157744">
                  <c:v>1.0797407809999999E-9</c:v>
                </c:pt>
                <c:pt idx="157745">
                  <c:v>6.1685559619999997E-9</c:v>
                </c:pt>
                <c:pt idx="157746">
                  <c:v>1.148033526E-9</c:v>
                </c:pt>
                <c:pt idx="157747">
                  <c:v>4.9743287040000001E-10</c:v>
                </c:pt>
                <c:pt idx="157748">
                  <c:v>2.4180476379999999E-9</c:v>
                </c:pt>
                <c:pt idx="157749">
                  <c:v>5.5417991859999997E-8</c:v>
                </c:pt>
                <c:pt idx="157750">
                  <c:v>3.7320604979999999E-9</c:v>
                </c:pt>
                <c:pt idx="157751">
                  <c:v>1.387885121E-9</c:v>
                </c:pt>
                <c:pt idx="157752">
                  <c:v>2.7519290440000002E-10</c:v>
                </c:pt>
                <c:pt idx="157753">
                  <c:v>6.7782628920000003E-9</c:v>
                </c:pt>
                <c:pt idx="157754">
                  <c:v>1.042738967E-10</c:v>
                </c:pt>
                <c:pt idx="157755">
                  <c:v>1.011870837E-10</c:v>
                </c:pt>
                <c:pt idx="157756">
                  <c:v>9.5131572269999999E-11</c:v>
                </c:pt>
                <c:pt idx="157757">
                  <c:v>1.8724663329999999E-10</c:v>
                </c:pt>
                <c:pt idx="157758">
                  <c:v>8.2698514829999997E-11</c:v>
                </c:pt>
                <c:pt idx="157759">
                  <c:v>8.0916086299999996E-11</c:v>
                </c:pt>
                <c:pt idx="157760">
                  <c:v>1.254760002E-10</c:v>
                </c:pt>
                <c:pt idx="157761">
                  <c:v>1.227089884E-9</c:v>
                </c:pt>
                <c:pt idx="157762">
                  <c:v>4.2224321949999998E-10</c:v>
                </c:pt>
                <c:pt idx="157763">
                  <c:v>4.4352994220000002E-10</c:v>
                </c:pt>
                <c:pt idx="157764">
                  <c:v>1.34401101E-10</c:v>
                </c:pt>
                <c:pt idx="157765">
                  <c:v>9.4746754370000001E-10</c:v>
                </c:pt>
                <c:pt idx="157766">
                  <c:v>6.0107645589999999E-10</c:v>
                </c:pt>
                <c:pt idx="157767">
                  <c:v>4.2328795410000002E-10</c:v>
                </c:pt>
                <c:pt idx="157768">
                  <c:v>6.2178387360000001E-10</c:v>
                </c:pt>
                <c:pt idx="157769">
                  <c:v>5.994928275E-9</c:v>
                </c:pt>
                <c:pt idx="157770">
                  <c:v>1.5671841310000001E-9</c:v>
                </c:pt>
                <c:pt idx="157771">
                  <c:v>9.9190241950000001E-10</c:v>
                </c:pt>
                <c:pt idx="157772">
                  <c:v>7.4697360450000004E-11</c:v>
                </c:pt>
                <c:pt idx="157773">
                  <c:v>9.1057586460000002E-10</c:v>
                </c:pt>
                <c:pt idx="157774">
                  <c:v>1.529232937E-10</c:v>
                </c:pt>
                <c:pt idx="157775">
                  <c:v>1.0586931370000001E-10</c:v>
                </c:pt>
                <c:pt idx="157776">
                  <c:v>1.1492843010000001E-10</c:v>
                </c:pt>
                <c:pt idx="157777">
                  <c:v>1.40537573E-9</c:v>
                </c:pt>
                <c:pt idx="157778">
                  <c:v>9.2036891509999998E-11</c:v>
                </c:pt>
                <c:pt idx="157779">
                  <c:v>6.2165866779999996E-11</c:v>
                </c:pt>
                <c:pt idx="157780">
                  <c:v>1.3792523309999999E-9</c:v>
                </c:pt>
                <c:pt idx="157781">
                  <c:v>2.2636097019999999E-8</c:v>
                </c:pt>
                <c:pt idx="157782">
                  <c:v>2.4301051179999999E-9</c:v>
                </c:pt>
                <c:pt idx="157783">
                  <c:v>2.194995618E-9</c:v>
                </c:pt>
                <c:pt idx="157784">
                  <c:v>6.4715769000000001E-10</c:v>
                </c:pt>
                <c:pt idx="157785">
                  <c:v>6.13006771E-9</c:v>
                </c:pt>
                <c:pt idx="157786">
                  <c:v>1.458221428E-9</c:v>
                </c:pt>
                <c:pt idx="157787">
                  <c:v>1.567569634E-9</c:v>
                </c:pt>
                <c:pt idx="157788">
                  <c:v>5.008924463E-10</c:v>
                </c:pt>
                <c:pt idx="157789">
                  <c:v>2.4245017309999998E-8</c:v>
                </c:pt>
                <c:pt idx="157790">
                  <c:v>1.022031478E-8</c:v>
                </c:pt>
                <c:pt idx="157791">
                  <c:v>1.360354913E-8</c:v>
                </c:pt>
                <c:pt idx="157792">
                  <c:v>2.1086478090000001E-8</c:v>
                </c:pt>
                <c:pt idx="157793">
                  <c:v>1.170855189E-7</c:v>
                </c:pt>
                <c:pt idx="157794">
                  <c:v>6.9912655119999999E-10</c:v>
                </c:pt>
                <c:pt idx="157795">
                  <c:v>7.189047162E-10</c:v>
                </c:pt>
                <c:pt idx="157796">
                  <c:v>1.310714275E-9</c:v>
                </c:pt>
                <c:pt idx="157797">
                  <c:v>3.0076212409999999E-9</c:v>
                </c:pt>
                <c:pt idx="157798">
                  <c:v>2.1835644419999999E-10</c:v>
                </c:pt>
                <c:pt idx="157799">
                  <c:v>5.7935621859999999E-10</c:v>
                </c:pt>
                <c:pt idx="157800">
                  <c:v>4.3387813870000004E-9</c:v>
                </c:pt>
                <c:pt idx="157801">
                  <c:v>9.1632462510000008E-9</c:v>
                </c:pt>
                <c:pt idx="157802">
                  <c:v>2.375163762E-9</c:v>
                </c:pt>
                <c:pt idx="157803">
                  <c:v>1.228718511E-9</c:v>
                </c:pt>
                <c:pt idx="157804">
                  <c:v>4.0895744010000001E-11</c:v>
                </c:pt>
                <c:pt idx="157805">
                  <c:v>2.9634101330000002E-10</c:v>
                </c:pt>
                <c:pt idx="157806">
                  <c:v>2.6860843180000002E-10</c:v>
                </c:pt>
                <c:pt idx="157807">
                  <c:v>2.024665207E-10</c:v>
                </c:pt>
                <c:pt idx="157808">
                  <c:v>3.3625067319999999E-10</c:v>
                </c:pt>
                <c:pt idx="157809">
                  <c:v>7.5579780000000004E-10</c:v>
                </c:pt>
                <c:pt idx="157810">
                  <c:v>1.8480058920000001E-11</c:v>
                </c:pt>
                <c:pt idx="157811">
                  <c:v>4.312282232E-10</c:v>
                </c:pt>
                <c:pt idx="157812">
                  <c:v>2.3246297079999999E-9</c:v>
                </c:pt>
                <c:pt idx="157813">
                  <c:v>4.804682004E-9</c:v>
                </c:pt>
                <c:pt idx="157814">
                  <c:v>5.1780076820000001E-10</c:v>
                </c:pt>
                <c:pt idx="157815">
                  <c:v>8.9863983949999995E-11</c:v>
                </c:pt>
                <c:pt idx="157816">
                  <c:v>5.3464150849999999E-11</c:v>
                </c:pt>
                <c:pt idx="157817">
                  <c:v>4.3133982150000002E-10</c:v>
                </c:pt>
                <c:pt idx="157818">
                  <c:v>2.7418685430000002E-10</c:v>
                </c:pt>
                <c:pt idx="157819">
                  <c:v>3.7358138290000001E-10</c:v>
                </c:pt>
                <c:pt idx="157820">
                  <c:v>1.0270595049999999E-9</c:v>
                </c:pt>
                <c:pt idx="157821">
                  <c:v>4.7715757680000003E-9</c:v>
                </c:pt>
                <c:pt idx="157822">
                  <c:v>2.836053723E-9</c:v>
                </c:pt>
                <c:pt idx="157823">
                  <c:v>1.130657233E-9</c:v>
                </c:pt>
                <c:pt idx="157824">
                  <c:v>6.7189505870000002E-9</c:v>
                </c:pt>
                <c:pt idx="157825">
                  <c:v>7.389676374E-9</c:v>
                </c:pt>
                <c:pt idx="157826">
                  <c:v>1.449650421E-9</c:v>
                </c:pt>
                <c:pt idx="157827">
                  <c:v>6.7938991459999996E-10</c:v>
                </c:pt>
                <c:pt idx="157828">
                  <c:v>2.4844642090000001E-9</c:v>
                </c:pt>
                <c:pt idx="157829">
                  <c:v>2.893478402E-9</c:v>
                </c:pt>
                <c:pt idx="157830">
                  <c:v>3.5988065629999999E-9</c:v>
                </c:pt>
                <c:pt idx="157831">
                  <c:v>1.9912990750000001E-9</c:v>
                </c:pt>
                <c:pt idx="157832">
                  <c:v>1.9425380439999998E-8</c:v>
                </c:pt>
                <c:pt idx="157833">
                  <c:v>4.2357114850000001E-8</c:v>
                </c:pt>
                <c:pt idx="157834">
                  <c:v>4.3173463010000004E-9</c:v>
                </c:pt>
                <c:pt idx="157835">
                  <c:v>5.053640153E-9</c:v>
                </c:pt>
                <c:pt idx="157836">
                  <c:v>9.9386845980000006E-9</c:v>
                </c:pt>
                <c:pt idx="157837">
                  <c:v>1.1300534359999999E-8</c:v>
                </c:pt>
                <c:pt idx="157838">
                  <c:v>2.8787806539999998E-9</c:v>
                </c:pt>
                <c:pt idx="157839">
                  <c:v>1.246375906E-9</c:v>
                </c:pt>
                <c:pt idx="157840">
                  <c:v>1.5137723809999999E-8</c:v>
                </c:pt>
                <c:pt idx="157841">
                  <c:v>6.5355556409999995E-8</c:v>
                </c:pt>
                <c:pt idx="157842">
                  <c:v>1.861351397E-8</c:v>
                </c:pt>
                <c:pt idx="157843">
                  <c:v>1.9140752610000001E-8</c:v>
                </c:pt>
                <c:pt idx="157844">
                  <c:v>6.7592460069999996E-8</c:v>
                </c:pt>
                <c:pt idx="157845">
                  <c:v>4.2719254320000003E-8</c:v>
                </c:pt>
                <c:pt idx="157846">
                  <c:v>1.2184186380000001E-9</c:v>
                </c:pt>
                <c:pt idx="157847">
                  <c:v>1.074093648E-10</c:v>
                </c:pt>
                <c:pt idx="157848">
                  <c:v>1.060527932E-9</c:v>
                </c:pt>
                <c:pt idx="157849">
                  <c:v>2.528844021E-9</c:v>
                </c:pt>
                <c:pt idx="157850">
                  <c:v>3.3762835559999998E-11</c:v>
                </c:pt>
                <c:pt idx="157851">
                  <c:v>3.1363541329999997E-10</c:v>
                </c:pt>
                <c:pt idx="157852">
                  <c:v>5.9866850940000004E-10</c:v>
                </c:pt>
                <c:pt idx="157853">
                  <c:v>9.9979576650000007E-10</c:v>
                </c:pt>
                <c:pt idx="157854">
                  <c:v>2.7770540310000002E-10</c:v>
                </c:pt>
                <c:pt idx="157855">
                  <c:v>3.3396327560000002E-10</c:v>
                </c:pt>
                <c:pt idx="157856">
                  <c:v>4.0390462230000002E-10</c:v>
                </c:pt>
                <c:pt idx="157857">
                  <c:v>4.7450768349999996E-10</c:v>
                </c:pt>
                <c:pt idx="157858">
                  <c:v>4.928840886E-10</c:v>
                </c:pt>
                <c:pt idx="157859">
                  <c:v>3.6226212560000001E-10</c:v>
                </c:pt>
                <c:pt idx="157860">
                  <c:v>4.5073782999999999E-10</c:v>
                </c:pt>
                <c:pt idx="157861">
                  <c:v>8.5594671430000003E-10</c:v>
                </c:pt>
                <c:pt idx="157862">
                  <c:v>3.7229932220000003E-10</c:v>
                </c:pt>
                <c:pt idx="157863">
                  <c:v>3.8353615320000002E-10</c:v>
                </c:pt>
                <c:pt idx="157864">
                  <c:v>3.4167447200000002E-10</c:v>
                </c:pt>
                <c:pt idx="157865">
                  <c:v>2.2363317739999999E-9</c:v>
                </c:pt>
                <c:pt idx="157866">
                  <c:v>6.9263639420000002E-11</c:v>
                </c:pt>
                <c:pt idx="157867">
                  <c:v>7.0948169730000001E-10</c:v>
                </c:pt>
                <c:pt idx="157868">
                  <c:v>3.1903981229999999E-10</c:v>
                </c:pt>
                <c:pt idx="157869">
                  <c:v>9.2137268870000004E-10</c:v>
                </c:pt>
                <c:pt idx="157870">
                  <c:v>6.2101516960000005E-10</c:v>
                </c:pt>
                <c:pt idx="157871">
                  <c:v>2.2193023969999999E-9</c:v>
                </c:pt>
                <c:pt idx="157872">
                  <c:v>1.3065108940000001E-9</c:v>
                </c:pt>
                <c:pt idx="157873">
                  <c:v>3.7837263680000001E-13</c:v>
                </c:pt>
                <c:pt idx="157874">
                  <c:v>3.2659670269999998E-9</c:v>
                </c:pt>
                <c:pt idx="157875">
                  <c:v>4.1842440609999996E-9</c:v>
                </c:pt>
                <c:pt idx="157876">
                  <c:v>1.5068774599999999E-9</c:v>
                </c:pt>
                <c:pt idx="157877">
                  <c:v>1.0811297500000001E-9</c:v>
                </c:pt>
                <c:pt idx="157878">
                  <c:v>8.0340821430000005E-9</c:v>
                </c:pt>
                <c:pt idx="157879">
                  <c:v>5.7185846179999999E-9</c:v>
                </c:pt>
                <c:pt idx="157880">
                  <c:v>1.702143661E-9</c:v>
                </c:pt>
                <c:pt idx="157881">
                  <c:v>1.331479719E-8</c:v>
                </c:pt>
                <c:pt idx="157882">
                  <c:v>2.686251428E-8</c:v>
                </c:pt>
                <c:pt idx="157883">
                  <c:v>2.785121386E-8</c:v>
                </c:pt>
                <c:pt idx="157884">
                  <c:v>2.7783971129999997E-7</c:v>
                </c:pt>
                <c:pt idx="157885">
                  <c:v>1.0772310059999999E-7</c:v>
                </c:pt>
                <c:pt idx="157886">
                  <c:v>1.0688241490000001E-8</c:v>
                </c:pt>
                <c:pt idx="157887">
                  <c:v>1.5504919679999998E-8</c:v>
                </c:pt>
                <c:pt idx="157888">
                  <c:v>8.0473359680000006E-9</c:v>
                </c:pt>
                <c:pt idx="157889">
                  <c:v>1.08740126E-10</c:v>
                </c:pt>
                <c:pt idx="157890">
                  <c:v>3.709094903E-9</c:v>
                </c:pt>
                <c:pt idx="157891">
                  <c:v>4.8506170419999999E-9</c:v>
                </c:pt>
                <c:pt idx="157892">
                  <c:v>6.4990268569999997E-9</c:v>
                </c:pt>
                <c:pt idx="157893">
                  <c:v>4.5019165809999999E-9</c:v>
                </c:pt>
                <c:pt idx="157894">
                  <c:v>3.1910987410000002E-9</c:v>
                </c:pt>
                <c:pt idx="157895">
                  <c:v>4.8811191760000003E-10</c:v>
                </c:pt>
                <c:pt idx="157896">
                  <c:v>3.1171744230000002E-9</c:v>
                </c:pt>
                <c:pt idx="157897">
                  <c:v>2.157920143E-10</c:v>
                </c:pt>
                <c:pt idx="157898">
                  <c:v>7.4841340879999998E-10</c:v>
                </c:pt>
                <c:pt idx="157899">
                  <c:v>6.3441563180000001E-11</c:v>
                </c:pt>
                <c:pt idx="157900">
                  <c:v>6.6708994179999998E-10</c:v>
                </c:pt>
                <c:pt idx="157901">
                  <c:v>4.075136256E-10</c:v>
                </c:pt>
                <c:pt idx="157902">
                  <c:v>2.035661074E-10</c:v>
                </c:pt>
                <c:pt idx="157903">
                  <c:v>1.936907989E-10</c:v>
                </c:pt>
                <c:pt idx="157904">
                  <c:v>6.5645314040000001E-10</c:v>
                </c:pt>
                <c:pt idx="157905">
                  <c:v>2.9227761340000002E-10</c:v>
                </c:pt>
                <c:pt idx="157906">
                  <c:v>2.6914172119999999E-10</c:v>
                </c:pt>
                <c:pt idx="157907">
                  <c:v>2.9837491230000002E-10</c:v>
                </c:pt>
                <c:pt idx="157908">
                  <c:v>2.4161238510000002E-10</c:v>
                </c:pt>
                <c:pt idx="157909">
                  <c:v>2.7558005800000001E-10</c:v>
                </c:pt>
                <c:pt idx="157910">
                  <c:v>2.1617120210000001E-10</c:v>
                </c:pt>
                <c:pt idx="157911">
                  <c:v>8.4001151860000005E-11</c:v>
                </c:pt>
                <c:pt idx="157912">
                  <c:v>1.544139653E-10</c:v>
                </c:pt>
                <c:pt idx="157913">
                  <c:v>3.1726204180000001E-10</c:v>
                </c:pt>
                <c:pt idx="157914">
                  <c:v>1.260925197E-10</c:v>
                </c:pt>
                <c:pt idx="157915">
                  <c:v>1.214208777E-9</c:v>
                </c:pt>
                <c:pt idx="157916">
                  <c:v>1.3802728389999999E-8</c:v>
                </c:pt>
                <c:pt idx="157917">
                  <c:v>2.127007779E-9</c:v>
                </c:pt>
                <c:pt idx="157918">
                  <c:v>1.440485687E-10</c:v>
                </c:pt>
                <c:pt idx="157919">
                  <c:v>1.1485452919999999E-9</c:v>
                </c:pt>
                <c:pt idx="157920">
                  <c:v>5.8444546629999997E-9</c:v>
                </c:pt>
                <c:pt idx="157921">
                  <c:v>5.0309919229999995E-10</c:v>
                </c:pt>
                <c:pt idx="157922">
                  <c:v>1.949778995E-9</c:v>
                </c:pt>
                <c:pt idx="157923">
                  <c:v>6.296889952E-9</c:v>
                </c:pt>
                <c:pt idx="157924">
                  <c:v>1.5909728109999999E-7</c:v>
                </c:pt>
                <c:pt idx="157925">
                  <c:v>3.6580558559999997E-8</c:v>
                </c:pt>
                <c:pt idx="157926">
                  <c:v>5.1948407809999997E-9</c:v>
                </c:pt>
                <c:pt idx="157927">
                  <c:v>1.6993872979999999E-8</c:v>
                </c:pt>
                <c:pt idx="157928">
                  <c:v>8.0056077860000003E-8</c:v>
                </c:pt>
                <c:pt idx="157929">
                  <c:v>2.737754294E-9</c:v>
                </c:pt>
                <c:pt idx="157930">
                  <c:v>3.4633947669999999E-9</c:v>
                </c:pt>
                <c:pt idx="157931">
                  <c:v>6.1217719129999997E-9</c:v>
                </c:pt>
                <c:pt idx="157932">
                  <c:v>2.948772018E-8</c:v>
                </c:pt>
                <c:pt idx="157933">
                  <c:v>8.4823393959999995E-9</c:v>
                </c:pt>
                <c:pt idx="157934">
                  <c:v>1.118965433E-8</c:v>
                </c:pt>
                <c:pt idx="157935">
                  <c:v>9.7741354970000001E-9</c:v>
                </c:pt>
                <c:pt idx="157936">
                  <c:v>1.516417478E-7</c:v>
                </c:pt>
                <c:pt idx="157937">
                  <c:v>8.1597740789999992E-9</c:v>
                </c:pt>
                <c:pt idx="157938">
                  <c:v>1.3074212299999999E-9</c:v>
                </c:pt>
                <c:pt idx="157939">
                  <c:v>3.322936196E-9</c:v>
                </c:pt>
                <c:pt idx="157940">
                  <c:v>2.189169087E-9</c:v>
                </c:pt>
                <c:pt idx="157941">
                  <c:v>5.9728306010000005E-10</c:v>
                </c:pt>
                <c:pt idx="157942">
                  <c:v>1.2138256E-9</c:v>
                </c:pt>
                <c:pt idx="157943">
                  <c:v>1.1137274960000001E-9</c:v>
                </c:pt>
                <c:pt idx="157944">
                  <c:v>9.3271723649999998E-9</c:v>
                </c:pt>
                <c:pt idx="157945">
                  <c:v>7.0708365419999997E-10</c:v>
                </c:pt>
                <c:pt idx="157946">
                  <c:v>3.348648684E-10</c:v>
                </c:pt>
                <c:pt idx="157947">
                  <c:v>9.5785234109999991E-10</c:v>
                </c:pt>
                <c:pt idx="157948">
                  <c:v>1.7851685169999999E-9</c:v>
                </c:pt>
                <c:pt idx="157949">
                  <c:v>2.5952515349999999E-10</c:v>
                </c:pt>
                <c:pt idx="157950">
                  <c:v>1.802565021E-10</c:v>
                </c:pt>
                <c:pt idx="157951">
                  <c:v>1.3346428509999999E-10</c:v>
                </c:pt>
                <c:pt idx="157952">
                  <c:v>1.138020342E-10</c:v>
                </c:pt>
                <c:pt idx="157953">
                  <c:v>1.001955586E-10</c:v>
                </c:pt>
                <c:pt idx="157954">
                  <c:v>1.0224302630000001E-10</c:v>
                </c:pt>
                <c:pt idx="157955">
                  <c:v>9.4548718390000003E-11</c:v>
                </c:pt>
                <c:pt idx="157956">
                  <c:v>3.6219891340000003E-10</c:v>
                </c:pt>
                <c:pt idx="157957">
                  <c:v>2.1110286909999999E-11</c:v>
                </c:pt>
                <c:pt idx="157958">
                  <c:v>1.9952655159999999E-10</c:v>
                </c:pt>
                <c:pt idx="157959">
                  <c:v>2.8504777960000001E-10</c:v>
                </c:pt>
                <c:pt idx="157960">
                  <c:v>2.978442442E-11</c:v>
                </c:pt>
                <c:pt idx="157961">
                  <c:v>7.7604459230000003E-11</c:v>
                </c:pt>
                <c:pt idx="157962">
                  <c:v>3.940074017E-10</c:v>
                </c:pt>
                <c:pt idx="157963">
                  <c:v>3.802837523E-10</c:v>
                </c:pt>
                <c:pt idx="157964">
                  <c:v>5.5442742669999997E-9</c:v>
                </c:pt>
                <c:pt idx="157965">
                  <c:v>9.3457833619999996E-11</c:v>
                </c:pt>
                <c:pt idx="157966">
                  <c:v>8.8876706460000004E-10</c:v>
                </c:pt>
                <c:pt idx="157967">
                  <c:v>2.8193613869999998E-9</c:v>
                </c:pt>
                <c:pt idx="157968">
                  <c:v>3.2334738009999999E-8</c:v>
                </c:pt>
                <c:pt idx="157969">
                  <c:v>1.9247589159999998E-9</c:v>
                </c:pt>
                <c:pt idx="157970">
                  <c:v>1.5136696779999999E-9</c:v>
                </c:pt>
                <c:pt idx="157971">
                  <c:v>1.0300692959999999E-9</c:v>
                </c:pt>
                <c:pt idx="157972">
                  <c:v>5.3509081889999999E-9</c:v>
                </c:pt>
                <c:pt idx="157973">
                  <c:v>2.063741812E-9</c:v>
                </c:pt>
                <c:pt idx="157974">
                  <c:v>2.610919058E-9</c:v>
                </c:pt>
                <c:pt idx="157975">
                  <c:v>1.3260547930000001E-9</c:v>
                </c:pt>
                <c:pt idx="157976">
                  <c:v>4.9922046999999995E-7</c:v>
                </c:pt>
                <c:pt idx="157977">
                  <c:v>3.9284348309999998E-9</c:v>
                </c:pt>
                <c:pt idx="157978">
                  <c:v>1.598489122E-9</c:v>
                </c:pt>
                <c:pt idx="157979">
                  <c:v>5.2400112899999997E-9</c:v>
                </c:pt>
                <c:pt idx="157980">
                  <c:v>2.6277272599999999E-8</c:v>
                </c:pt>
                <c:pt idx="157981">
                  <c:v>8.5544354000000005E-10</c:v>
                </c:pt>
                <c:pt idx="157982">
                  <c:v>1.021411829E-9</c:v>
                </c:pt>
                <c:pt idx="157983">
                  <c:v>1.503701794E-9</c:v>
                </c:pt>
                <c:pt idx="157984">
                  <c:v>5.4884190050000004E-9</c:v>
                </c:pt>
                <c:pt idx="157985">
                  <c:v>5.0071945009999997E-10</c:v>
                </c:pt>
                <c:pt idx="157986">
                  <c:v>5.1898123549999999E-10</c:v>
                </c:pt>
                <c:pt idx="157987">
                  <c:v>7.8401494890000001E-10</c:v>
                </c:pt>
                <c:pt idx="157988">
                  <c:v>7.4582693019999998E-9</c:v>
                </c:pt>
                <c:pt idx="157989">
                  <c:v>2.8811773220000001E-10</c:v>
                </c:pt>
                <c:pt idx="157990">
                  <c:v>1.882403492E-10</c:v>
                </c:pt>
                <c:pt idx="157991">
                  <c:v>9.5391720290000001E-11</c:v>
                </c:pt>
                <c:pt idx="157992">
                  <c:v>8.9830251850000003E-10</c:v>
                </c:pt>
                <c:pt idx="157993">
                  <c:v>4.0131325060000002E-11</c:v>
                </c:pt>
                <c:pt idx="157994">
                  <c:v>2.0110539080000001E-11</c:v>
                </c:pt>
                <c:pt idx="157995">
                  <c:v>5.2957141660000001E-12</c:v>
                </c:pt>
                <c:pt idx="157996">
                  <c:v>1.829289364E-10</c:v>
                </c:pt>
                <c:pt idx="157997">
                  <c:v>1.8290313769999999E-12</c:v>
                </c:pt>
                <c:pt idx="157998">
                  <c:v>4.4875891499999998E-12</c:v>
                </c:pt>
                <c:pt idx="157999">
                  <c:v>8.8495682179999994E-12</c:v>
                </c:pt>
                <c:pt idx="158000">
                  <c:v>3.8474816079999999E-10</c:v>
                </c:pt>
                <c:pt idx="158001">
                  <c:v>6.2356433820000004E-12</c:v>
                </c:pt>
                <c:pt idx="158002">
                  <c:v>3.6102787060000001E-12</c:v>
                </c:pt>
                <c:pt idx="158003">
                  <c:v>1.1585663450000001E-12</c:v>
                </c:pt>
                <c:pt idx="158004">
                  <c:v>1.092487855E-14</c:v>
                </c:pt>
                <c:pt idx="158005">
                  <c:v>1.954754516E-12</c:v>
                </c:pt>
                <c:pt idx="158006">
                  <c:v>8.4199199949999993E-12</c:v>
                </c:pt>
                <c:pt idx="158007">
                  <c:v>1.9398604390000001E-11</c:v>
                </c:pt>
                <c:pt idx="158008">
                  <c:v>4.8649720699999997E-10</c:v>
                </c:pt>
                <c:pt idx="158009">
                  <c:v>9.8043647339999999E-11</c:v>
                </c:pt>
                <c:pt idx="158010">
                  <c:v>1.2206771370000001E-10</c:v>
                </c:pt>
                <c:pt idx="158011">
                  <c:v>1.7004303529999999E-10</c:v>
                </c:pt>
                <c:pt idx="158012">
                  <c:v>5.6299678529999999E-9</c:v>
                </c:pt>
                <c:pt idx="158013">
                  <c:v>4.7064319199999997E-10</c:v>
                </c:pt>
                <c:pt idx="158014">
                  <c:v>3.8858540409999999E-10</c:v>
                </c:pt>
                <c:pt idx="158015">
                  <c:v>8.4433586740000001E-10</c:v>
                </c:pt>
                <c:pt idx="158016">
                  <c:v>1.7193587340000001E-7</c:v>
                </c:pt>
                <c:pt idx="158017">
                  <c:v>3.5869309769999999E-9</c:v>
                </c:pt>
                <c:pt idx="158018">
                  <c:v>2.782208492E-9</c:v>
                </c:pt>
                <c:pt idx="158019">
                  <c:v>3.8525740889999998E-10</c:v>
                </c:pt>
                <c:pt idx="158020">
                  <c:v>1.7424124790000001E-7</c:v>
                </c:pt>
                <c:pt idx="158021">
                  <c:v>5.660960694E-10</c:v>
                </c:pt>
                <c:pt idx="158022">
                  <c:v>1.038614948E-9</c:v>
                </c:pt>
                <c:pt idx="158023">
                  <c:v>5.4973749210000002E-10</c:v>
                </c:pt>
                <c:pt idx="158024">
                  <c:v>2.8318941739999999E-8</c:v>
                </c:pt>
                <c:pt idx="158025">
                  <c:v>7.5554586440000002E-10</c:v>
                </c:pt>
                <c:pt idx="158026">
                  <c:v>8.6539547410000003E-10</c:v>
                </c:pt>
                <c:pt idx="158027">
                  <c:v>1.8517844969999999E-9</c:v>
                </c:pt>
                <c:pt idx="158028">
                  <c:v>4.3230711000000002E-8</c:v>
                </c:pt>
                <c:pt idx="158029">
                  <c:v>2.3169455309999998E-9</c:v>
                </c:pt>
                <c:pt idx="158030">
                  <c:v>1.1248349750000001E-9</c:v>
                </c:pt>
                <c:pt idx="158031">
                  <c:v>4.3830647210000002E-10</c:v>
                </c:pt>
                <c:pt idx="158032">
                  <c:v>8.3822978799999995E-9</c:v>
                </c:pt>
                <c:pt idx="158033">
                  <c:v>1.0242018839999999E-9</c:v>
                </c:pt>
                <c:pt idx="158034">
                  <c:v>5.0267054590000004E-10</c:v>
                </c:pt>
                <c:pt idx="158035">
                  <c:v>5.2040595859999998E-10</c:v>
                </c:pt>
                <c:pt idx="158036">
                  <c:v>1.818807273E-8</c:v>
                </c:pt>
                <c:pt idx="158037">
                  <c:v>1.147523178E-9</c:v>
                </c:pt>
                <c:pt idx="158038">
                  <c:v>7.0262539799999997E-10</c:v>
                </c:pt>
                <c:pt idx="158039">
                  <c:v>9.8053896070000004E-11</c:v>
                </c:pt>
                <c:pt idx="158040">
                  <c:v>1.7971066829999999E-9</c:v>
                </c:pt>
                <c:pt idx="158041">
                  <c:v>7.1375230460000001E-11</c:v>
                </c:pt>
                <c:pt idx="158042">
                  <c:v>6.3840275160000001E-11</c:v>
                </c:pt>
                <c:pt idx="158043">
                  <c:v>6.8301668089999997E-11</c:v>
                </c:pt>
                <c:pt idx="158044">
                  <c:v>4.821346221E-10</c:v>
                </c:pt>
                <c:pt idx="158045">
                  <c:v>6.0671068179999999E-11</c:v>
                </c:pt>
                <c:pt idx="158046">
                  <c:v>6.4295523860000006E-11</c:v>
                </c:pt>
                <c:pt idx="158047">
                  <c:v>1.140134881E-10</c:v>
                </c:pt>
                <c:pt idx="158048">
                  <c:v>5.4235018330000003E-9</c:v>
                </c:pt>
                <c:pt idx="158049">
                  <c:v>4.910542258E-11</c:v>
                </c:pt>
                <c:pt idx="158050">
                  <c:v>6.7015389090000003E-11</c:v>
                </c:pt>
                <c:pt idx="158051">
                  <c:v>1.1873257959999999E-10</c:v>
                </c:pt>
                <c:pt idx="158052">
                  <c:v>3.807722427E-10</c:v>
                </c:pt>
                <c:pt idx="158053">
                  <c:v>8.9110087620000001E-11</c:v>
                </c:pt>
                <c:pt idx="158054">
                  <c:v>1.4972994279999999E-10</c:v>
                </c:pt>
                <c:pt idx="158055">
                  <c:v>2.283325541E-10</c:v>
                </c:pt>
                <c:pt idx="158056">
                  <c:v>1.3409378530000001E-9</c:v>
                </c:pt>
                <c:pt idx="158057">
                  <c:v>1.3609885729999999E-9</c:v>
                </c:pt>
                <c:pt idx="158058">
                  <c:v>8.5197553849999996E-10</c:v>
                </c:pt>
                <c:pt idx="158059">
                  <c:v>1.10520649E-9</c:v>
                </c:pt>
                <c:pt idx="158060">
                  <c:v>4.6740293160000002E-8</c:v>
                </c:pt>
                <c:pt idx="158061">
                  <c:v>5.4267507500000001E-10</c:v>
                </c:pt>
                <c:pt idx="158062">
                  <c:v>1.6992795949999999E-9</c:v>
                </c:pt>
                <c:pt idx="158063">
                  <c:v>2.4879662739999999E-9</c:v>
                </c:pt>
                <c:pt idx="158064">
                  <c:v>5.3070029359999997E-9</c:v>
                </c:pt>
                <c:pt idx="158065">
                  <c:v>1.3938648169999999E-9</c:v>
                </c:pt>
                <c:pt idx="158066">
                  <c:v>2.7940276699999999E-9</c:v>
                </c:pt>
                <c:pt idx="158067">
                  <c:v>1.339037357E-8</c:v>
                </c:pt>
                <c:pt idx="158068">
                  <c:v>1.6414769519999999E-7</c:v>
                </c:pt>
                <c:pt idx="158069">
                  <c:v>1.7140503559999999E-8</c:v>
                </c:pt>
                <c:pt idx="158070">
                  <c:v>5.9808943060000002E-9</c:v>
                </c:pt>
                <c:pt idx="158071">
                  <c:v>5.7254942220000003E-9</c:v>
                </c:pt>
                <c:pt idx="158072">
                  <c:v>2.2725673349999999E-8</c:v>
                </c:pt>
                <c:pt idx="158073">
                  <c:v>2.4455264599999999E-9</c:v>
                </c:pt>
                <c:pt idx="158074">
                  <c:v>7.6111363300000004E-10</c:v>
                </c:pt>
                <c:pt idx="158075">
                  <c:v>1.1807211579999999E-9</c:v>
                </c:pt>
                <c:pt idx="158076">
                  <c:v>9.3766584240000008E-9</c:v>
                </c:pt>
                <c:pt idx="158077">
                  <c:v>3.1572908389999998E-9</c:v>
                </c:pt>
                <c:pt idx="158078">
                  <c:v>1.8878513939999998E-9</c:v>
                </c:pt>
                <c:pt idx="158079">
                  <c:v>6.9733776830000002E-9</c:v>
                </c:pt>
                <c:pt idx="158080">
                  <c:v>3.7090133010000001E-8</c:v>
                </c:pt>
                <c:pt idx="158081">
                  <c:v>1.1202463090000001E-9</c:v>
                </c:pt>
                <c:pt idx="158082">
                  <c:v>2.704326094E-10</c:v>
                </c:pt>
                <c:pt idx="158083">
                  <c:v>6.8375368680000006E-11</c:v>
                </c:pt>
                <c:pt idx="158084">
                  <c:v>9.7846308150000004E-10</c:v>
                </c:pt>
                <c:pt idx="158085">
                  <c:v>2.4062972870000002E-10</c:v>
                </c:pt>
                <c:pt idx="158086">
                  <c:v>3.685843646E-10</c:v>
                </c:pt>
                <c:pt idx="158087">
                  <c:v>1.0406551529999999E-9</c:v>
                </c:pt>
                <c:pt idx="158088">
                  <c:v>5.7696836159999997E-9</c:v>
                </c:pt>
                <c:pt idx="158089">
                  <c:v>3.296646434E-9</c:v>
                </c:pt>
                <c:pt idx="158090">
                  <c:v>1.3495844810000001E-9</c:v>
                </c:pt>
                <c:pt idx="158091">
                  <c:v>1.9172882320000002E-9</c:v>
                </c:pt>
                <c:pt idx="158092">
                  <c:v>7.1566419290000002E-9</c:v>
                </c:pt>
                <c:pt idx="158093">
                  <c:v>1.207855314E-9</c:v>
                </c:pt>
                <c:pt idx="158094">
                  <c:v>8.5460496249999995E-10</c:v>
                </c:pt>
                <c:pt idx="158095">
                  <c:v>8.3956293100000001E-10</c:v>
                </c:pt>
                <c:pt idx="158096">
                  <c:v>5.8247006339999998E-10</c:v>
                </c:pt>
                <c:pt idx="158097">
                  <c:v>1.5835471430000001E-9</c:v>
                </c:pt>
                <c:pt idx="158098">
                  <c:v>3.1036285430000001E-10</c:v>
                </c:pt>
                <c:pt idx="158099">
                  <c:v>1.2843574279999999E-9</c:v>
                </c:pt>
                <c:pt idx="158100">
                  <c:v>1.3534759749999999E-9</c:v>
                </c:pt>
                <c:pt idx="158101">
                  <c:v>7.5379247399999996E-10</c:v>
                </c:pt>
                <c:pt idx="158102">
                  <c:v>5.663651184E-10</c:v>
                </c:pt>
                <c:pt idx="158103">
                  <c:v>4.3797586880000002E-10</c:v>
                </c:pt>
                <c:pt idx="158104">
                  <c:v>1.5910430389999999E-10</c:v>
                </c:pt>
                <c:pt idx="158105">
                  <c:v>5.2988415099999996E-10</c:v>
                </c:pt>
                <c:pt idx="158106">
                  <c:v>8.1875229450000001E-10</c:v>
                </c:pt>
                <c:pt idx="158107">
                  <c:v>3.071317535E-9</c:v>
                </c:pt>
                <c:pt idx="158108">
                  <c:v>1.5642402759999999E-8</c:v>
                </c:pt>
                <c:pt idx="158109">
                  <c:v>1.1997779880000001E-8</c:v>
                </c:pt>
                <c:pt idx="158110">
                  <c:v>1.2808143400000001E-8</c:v>
                </c:pt>
                <c:pt idx="158111">
                  <c:v>2.3692378569999998E-8</c:v>
                </c:pt>
                <c:pt idx="158112">
                  <c:v>7.3605150649999999E-8</c:v>
                </c:pt>
                <c:pt idx="158113">
                  <c:v>9.7291495580000003E-10</c:v>
                </c:pt>
                <c:pt idx="158114">
                  <c:v>4.0596811030000002E-9</c:v>
                </c:pt>
                <c:pt idx="158115">
                  <c:v>5.3806582469999999E-10</c:v>
                </c:pt>
                <c:pt idx="158116">
                  <c:v>6.3033527490000001E-9</c:v>
                </c:pt>
                <c:pt idx="158117">
                  <c:v>3.8547916639999998E-9</c:v>
                </c:pt>
                <c:pt idx="158118">
                  <c:v>4.392736453E-9</c:v>
                </c:pt>
                <c:pt idx="158119">
                  <c:v>9.4522160139999994E-10</c:v>
                </c:pt>
                <c:pt idx="158120">
                  <c:v>5.9966659020000004E-9</c:v>
                </c:pt>
                <c:pt idx="158121">
                  <c:v>3.0864617080000002E-9</c:v>
                </c:pt>
                <c:pt idx="158122">
                  <c:v>4.5848659339999997E-9</c:v>
                </c:pt>
                <c:pt idx="158123">
                  <c:v>5.359465668E-9</c:v>
                </c:pt>
                <c:pt idx="158124">
                  <c:v>4.3147130459999998E-9</c:v>
                </c:pt>
                <c:pt idx="158125">
                  <c:v>3.8484752579999996E-9</c:v>
                </c:pt>
                <c:pt idx="158126">
                  <c:v>1.527055721E-9</c:v>
                </c:pt>
                <c:pt idx="158127">
                  <c:v>2.166421178E-9</c:v>
                </c:pt>
                <c:pt idx="158128">
                  <c:v>5.3081212560000001E-9</c:v>
                </c:pt>
                <c:pt idx="158129">
                  <c:v>1.533854504E-9</c:v>
                </c:pt>
                <c:pt idx="158130">
                  <c:v>4.2358047119999999E-10</c:v>
                </c:pt>
                <c:pt idx="158131">
                  <c:v>1.3583213389999999E-9</c:v>
                </c:pt>
                <c:pt idx="158132">
                  <c:v>9.2265991829999992E-9</c:v>
                </c:pt>
                <c:pt idx="158133">
                  <c:v>2.6154400069999998E-10</c:v>
                </c:pt>
                <c:pt idx="158134">
                  <c:v>7.221494228E-10</c:v>
                </c:pt>
                <c:pt idx="158135">
                  <c:v>4.0988932340000001E-10</c:v>
                </c:pt>
                <c:pt idx="158136">
                  <c:v>3.1431131929999999E-9</c:v>
                </c:pt>
                <c:pt idx="158137">
                  <c:v>3.799603282E-10</c:v>
                </c:pt>
                <c:pt idx="158138">
                  <c:v>2.4713873209999999E-9</c:v>
                </c:pt>
                <c:pt idx="158139">
                  <c:v>1.8106983129999999E-9</c:v>
                </c:pt>
                <c:pt idx="158140">
                  <c:v>1.105333707E-10</c:v>
                </c:pt>
                <c:pt idx="158141">
                  <c:v>2.943116255E-9</c:v>
                </c:pt>
                <c:pt idx="158142">
                  <c:v>3.8083363800000001E-9</c:v>
                </c:pt>
                <c:pt idx="158143">
                  <c:v>8.3836187709999999E-10</c:v>
                </c:pt>
                <c:pt idx="158144">
                  <c:v>1.168324523E-10</c:v>
                </c:pt>
                <c:pt idx="158145">
                  <c:v>4.0888294490000003E-9</c:v>
                </c:pt>
                <c:pt idx="158146">
                  <c:v>3.272770604E-9</c:v>
                </c:pt>
                <c:pt idx="158147">
                  <c:v>1.010181427E-9</c:v>
                </c:pt>
                <c:pt idx="158148">
                  <c:v>2.2272863949999998E-9</c:v>
                </c:pt>
                <c:pt idx="158149">
                  <c:v>5.0054186679999996E-9</c:v>
                </c:pt>
                <c:pt idx="158150">
                  <c:v>2.2075792690000001E-9</c:v>
                </c:pt>
                <c:pt idx="158151">
                  <c:v>1.277676127E-9</c:v>
                </c:pt>
                <c:pt idx="158152">
                  <c:v>6.0489531080000002E-10</c:v>
                </c:pt>
                <c:pt idx="158153">
                  <c:v>8.2486210269999996E-10</c:v>
                </c:pt>
                <c:pt idx="158154">
                  <c:v>1.581394337E-10</c:v>
                </c:pt>
                <c:pt idx="158155">
                  <c:v>1.9721868030000001E-10</c:v>
                </c:pt>
                <c:pt idx="158156">
                  <c:v>1.2999794650000001E-9</c:v>
                </c:pt>
                <c:pt idx="158157">
                  <c:v>1.5539586899999999E-10</c:v>
                </c:pt>
                <c:pt idx="158158">
                  <c:v>2.4873719470000002E-10</c:v>
                </c:pt>
                <c:pt idx="158159">
                  <c:v>2.2641977979999999E-9</c:v>
                </c:pt>
                <c:pt idx="158160">
                  <c:v>2.0186385909999998E-9</c:v>
                </c:pt>
                <c:pt idx="158161">
                  <c:v>2.092496233E-9</c:v>
                </c:pt>
                <c:pt idx="158162">
                  <c:v>4.3819422760000003E-9</c:v>
                </c:pt>
                <c:pt idx="158163">
                  <c:v>5.6264249539999998E-9</c:v>
                </c:pt>
                <c:pt idx="158164">
                  <c:v>2.9817157550000001E-9</c:v>
                </c:pt>
                <c:pt idx="158165">
                  <c:v>1.0989334069999999E-9</c:v>
                </c:pt>
                <c:pt idx="158166">
                  <c:v>3.480729882E-9</c:v>
                </c:pt>
                <c:pt idx="158167">
                  <c:v>1.0970301260000001E-9</c:v>
                </c:pt>
                <c:pt idx="158168">
                  <c:v>6.9432517799999999E-11</c:v>
                </c:pt>
                <c:pt idx="158169">
                  <c:v>3.6530134949999999E-9</c:v>
                </c:pt>
                <c:pt idx="158170">
                  <c:v>6.8000007750000003E-9</c:v>
                </c:pt>
                <c:pt idx="158171">
                  <c:v>1.9730220300000001E-8</c:v>
                </c:pt>
                <c:pt idx="158172">
                  <c:v>1.360904823E-8</c:v>
                </c:pt>
                <c:pt idx="158173">
                  <c:v>2.379732506E-11</c:v>
                </c:pt>
                <c:pt idx="158174">
                  <c:v>8.1682259460000002E-10</c:v>
                </c:pt>
                <c:pt idx="158175">
                  <c:v>5.4905837499999996E-10</c:v>
                </c:pt>
                <c:pt idx="158176">
                  <c:v>9.0559034829999999E-10</c:v>
                </c:pt>
                <c:pt idx="158177">
                  <c:v>8.394766214E-10</c:v>
                </c:pt>
                <c:pt idx="158178">
                  <c:v>4.089406804E-10</c:v>
                </c:pt>
                <c:pt idx="158179">
                  <c:v>1.266775832E-9</c:v>
                </c:pt>
                <c:pt idx="158180">
                  <c:v>6.5625624359999997E-9</c:v>
                </c:pt>
                <c:pt idx="158181">
                  <c:v>2.4122698240000002E-9</c:v>
                </c:pt>
                <c:pt idx="158182">
                  <c:v>4.4747989360000004E-9</c:v>
                </c:pt>
                <c:pt idx="158183">
                  <c:v>4.9522251700000001E-8</c:v>
                </c:pt>
                <c:pt idx="158184">
                  <c:v>1.128855447E-8</c:v>
                </c:pt>
                <c:pt idx="158185">
                  <c:v>1.6136654779999999E-9</c:v>
                </c:pt>
                <c:pt idx="158186">
                  <c:v>1.486654579E-9</c:v>
                </c:pt>
                <c:pt idx="158187">
                  <c:v>1.0915339640000001E-8</c:v>
                </c:pt>
                <c:pt idx="158188">
                  <c:v>1.9793210259999998E-9</c:v>
                </c:pt>
                <c:pt idx="158189">
                  <c:v>1.8392747320000001E-9</c:v>
                </c:pt>
                <c:pt idx="158190">
                  <c:v>7.6982534040000008E-9</c:v>
                </c:pt>
                <c:pt idx="158191">
                  <c:v>1.179382954E-7</c:v>
                </c:pt>
                <c:pt idx="158192">
                  <c:v>5.6300284659999998E-8</c:v>
                </c:pt>
                <c:pt idx="158193">
                  <c:v>6.8910778409999998E-9</c:v>
                </c:pt>
                <c:pt idx="158194">
                  <c:v>7.2723546840000004E-9</c:v>
                </c:pt>
                <c:pt idx="158195">
                  <c:v>2.3866701179999999E-8</c:v>
                </c:pt>
                <c:pt idx="158196">
                  <c:v>3.2973736439999998E-10</c:v>
                </c:pt>
                <c:pt idx="158197">
                  <c:v>3.7743791530000001E-10</c:v>
                </c:pt>
                <c:pt idx="158198">
                  <c:v>1.048992034E-9</c:v>
                </c:pt>
                <c:pt idx="158199">
                  <c:v>3.059457144E-9</c:v>
                </c:pt>
                <c:pt idx="158200">
                  <c:v>1.018810651E-10</c:v>
                </c:pt>
                <c:pt idx="158201">
                  <c:v>8.0770785249999999E-10</c:v>
                </c:pt>
                <c:pt idx="158202">
                  <c:v>6.3205043939999999E-10</c:v>
                </c:pt>
                <c:pt idx="158203">
                  <c:v>3.0290251519999998E-9</c:v>
                </c:pt>
                <c:pt idx="158204">
                  <c:v>3.2966187720000001E-10</c:v>
                </c:pt>
                <c:pt idx="158205">
                  <c:v>1.528344426E-9</c:v>
                </c:pt>
                <c:pt idx="158206">
                  <c:v>6.0582743309999996E-10</c:v>
                </c:pt>
                <c:pt idx="158207">
                  <c:v>2.1332268109999999E-9</c:v>
                </c:pt>
                <c:pt idx="158208">
                  <c:v>3.2274903350000002E-10</c:v>
                </c:pt>
                <c:pt idx="158209">
                  <c:v>1.179619467E-9</c:v>
                </c:pt>
                <c:pt idx="158210">
                  <c:v>1.075946459E-11</c:v>
                </c:pt>
                <c:pt idx="158211">
                  <c:v>2.0628904649999999E-8</c:v>
                </c:pt>
                <c:pt idx="158212">
                  <c:v>4.4378899620000004E-9</c:v>
                </c:pt>
                <c:pt idx="158213">
                  <c:v>2.9928926239999999E-9</c:v>
                </c:pt>
                <c:pt idx="158214">
                  <c:v>1.73354348E-9</c:v>
                </c:pt>
                <c:pt idx="158215">
                  <c:v>4.953210512E-9</c:v>
                </c:pt>
                <c:pt idx="158216">
                  <c:v>5.888876991E-10</c:v>
                </c:pt>
                <c:pt idx="158217">
                  <c:v>1.2898973919999999E-10</c:v>
                </c:pt>
                <c:pt idx="158218">
                  <c:v>2.4330389370000001E-10</c:v>
                </c:pt>
                <c:pt idx="158219">
                  <c:v>4.8193800070000002E-10</c:v>
                </c:pt>
                <c:pt idx="158220">
                  <c:v>7.8033692840000004E-10</c:v>
                </c:pt>
                <c:pt idx="158221">
                  <c:v>1.5431976349999999E-9</c:v>
                </c:pt>
                <c:pt idx="158222">
                  <c:v>7.001312206E-10</c:v>
                </c:pt>
                <c:pt idx="158223">
                  <c:v>4.3861825889999997E-8</c:v>
                </c:pt>
                <c:pt idx="158224">
                  <c:v>4.8998547969999996E-9</c:v>
                </c:pt>
                <c:pt idx="158225">
                  <c:v>3.6671722119999999E-9</c:v>
                </c:pt>
                <c:pt idx="158226">
                  <c:v>7.7843824720000007E-9</c:v>
                </c:pt>
                <c:pt idx="158227">
                  <c:v>7.9715833429999995E-10</c:v>
                </c:pt>
                <c:pt idx="158228">
                  <c:v>4.7562866119999998E-10</c:v>
                </c:pt>
                <c:pt idx="158229">
                  <c:v>5.1655382700000003E-9</c:v>
                </c:pt>
                <c:pt idx="158230">
                  <c:v>5.6111994779999997E-9</c:v>
                </c:pt>
                <c:pt idx="158231">
                  <c:v>2.0686783060000001E-8</c:v>
                </c:pt>
                <c:pt idx="158232">
                  <c:v>1.8310632739999999E-9</c:v>
                </c:pt>
                <c:pt idx="158233">
                  <c:v>8.1931132660000006E-9</c:v>
                </c:pt>
                <c:pt idx="158234">
                  <c:v>1.8762636369999999E-8</c:v>
                </c:pt>
                <c:pt idx="158235">
                  <c:v>7.0453451909999997E-8</c:v>
                </c:pt>
                <c:pt idx="158236">
                  <c:v>1.081672968E-8</c:v>
                </c:pt>
                <c:pt idx="158237">
                  <c:v>5.8743638990000002E-9</c:v>
                </c:pt>
                <c:pt idx="158238">
                  <c:v>2.2818115459999999E-9</c:v>
                </c:pt>
                <c:pt idx="158239">
                  <c:v>5.3866007250000002E-9</c:v>
                </c:pt>
                <c:pt idx="158240">
                  <c:v>5.0714112080000003E-9</c:v>
                </c:pt>
                <c:pt idx="158241">
                  <c:v>4.5556693769999999E-9</c:v>
                </c:pt>
                <c:pt idx="158242">
                  <c:v>3.9368815720000002E-9</c:v>
                </c:pt>
                <c:pt idx="158243">
                  <c:v>3.0980379769999998E-7</c:v>
                </c:pt>
                <c:pt idx="158244">
                  <c:v>1.085297359E-8</c:v>
                </c:pt>
                <c:pt idx="158245">
                  <c:v>3.9146879839999997E-9</c:v>
                </c:pt>
                <c:pt idx="158246">
                  <c:v>2.6150359349999999E-9</c:v>
                </c:pt>
                <c:pt idx="158247">
                  <c:v>3.684647147E-9</c:v>
                </c:pt>
                <c:pt idx="158248">
                  <c:v>6.7910555699999996E-11</c:v>
                </c:pt>
                <c:pt idx="158249">
                  <c:v>2.0163559150000001E-10</c:v>
                </c:pt>
                <c:pt idx="158250">
                  <c:v>6.626007492E-11</c:v>
                </c:pt>
                <c:pt idx="158251">
                  <c:v>3.306042515E-10</c:v>
                </c:pt>
                <c:pt idx="158252">
                  <c:v>2.8907400399999998E-10</c:v>
                </c:pt>
                <c:pt idx="158253">
                  <c:v>3.9952097410000002E-10</c:v>
                </c:pt>
                <c:pt idx="158254">
                  <c:v>7.1433883279999996E-10</c:v>
                </c:pt>
                <c:pt idx="158255">
                  <c:v>9.0662345669999999E-10</c:v>
                </c:pt>
                <c:pt idx="158256">
                  <c:v>7.7120626540000001E-10</c:v>
                </c:pt>
                <c:pt idx="158257">
                  <c:v>7.7860217889999999E-10</c:v>
                </c:pt>
                <c:pt idx="158258">
                  <c:v>4.9447037630000001E-10</c:v>
                </c:pt>
                <c:pt idx="158259">
                  <c:v>4.7171157560000001E-10</c:v>
                </c:pt>
                <c:pt idx="158260">
                  <c:v>5.1163727089999995E-10</c:v>
                </c:pt>
                <c:pt idx="158261">
                  <c:v>4.9421576659999998E-10</c:v>
                </c:pt>
                <c:pt idx="158262">
                  <c:v>8.9240666139999999E-11</c:v>
                </c:pt>
                <c:pt idx="158263">
                  <c:v>2.398214747E-9</c:v>
                </c:pt>
                <c:pt idx="158264">
                  <c:v>1.8098489090000001E-10</c:v>
                </c:pt>
                <c:pt idx="158265">
                  <c:v>4.3041697999999999E-11</c:v>
                </c:pt>
                <c:pt idx="158266">
                  <c:v>3.501393705E-10</c:v>
                </c:pt>
                <c:pt idx="158267">
                  <c:v>1.167091236E-8</c:v>
                </c:pt>
                <c:pt idx="158268">
                  <c:v>3.6843959949999998E-10</c:v>
                </c:pt>
                <c:pt idx="158269">
                  <c:v>4.2963841100000002E-10</c:v>
                </c:pt>
                <c:pt idx="158270">
                  <c:v>1.5685724320000001E-9</c:v>
                </c:pt>
                <c:pt idx="158271">
                  <c:v>1.4425184189999999E-8</c:v>
                </c:pt>
                <c:pt idx="158272">
                  <c:v>1.810565531E-9</c:v>
                </c:pt>
                <c:pt idx="158273">
                  <c:v>2.105490846E-9</c:v>
                </c:pt>
                <c:pt idx="158274">
                  <c:v>2.4931675819999998E-9</c:v>
                </c:pt>
                <c:pt idx="158275">
                  <c:v>1.9897621019999999E-8</c:v>
                </c:pt>
                <c:pt idx="158276">
                  <c:v>2.8843321299999999E-9</c:v>
                </c:pt>
                <c:pt idx="158277">
                  <c:v>3.9296790360000001E-9</c:v>
                </c:pt>
                <c:pt idx="158278">
                  <c:v>3.543462228E-9</c:v>
                </c:pt>
                <c:pt idx="158279">
                  <c:v>5.2778424669999998E-8</c:v>
                </c:pt>
                <c:pt idx="158280">
                  <c:v>3.8837294099999998E-9</c:v>
                </c:pt>
                <c:pt idx="158281">
                  <c:v>5.145823787E-9</c:v>
                </c:pt>
                <c:pt idx="158282">
                  <c:v>1.512592187E-9</c:v>
                </c:pt>
                <c:pt idx="158283">
                  <c:v>7.3005275989999999E-7</c:v>
                </c:pt>
                <c:pt idx="158284">
                  <c:v>3.1790764660000002E-9</c:v>
                </c:pt>
                <c:pt idx="158285">
                  <c:v>4.589245764E-9</c:v>
                </c:pt>
                <c:pt idx="158286">
                  <c:v>1.4328245739999999E-8</c:v>
                </c:pt>
                <c:pt idx="158287">
                  <c:v>3.9675843560000002E-7</c:v>
                </c:pt>
                <c:pt idx="158288">
                  <c:v>4.9335412530000003E-9</c:v>
                </c:pt>
                <c:pt idx="158289">
                  <c:v>2.8873629650000001E-9</c:v>
                </c:pt>
                <c:pt idx="158290">
                  <c:v>2.6397722880000001E-9</c:v>
                </c:pt>
                <c:pt idx="158291">
                  <c:v>2.701662425E-8</c:v>
                </c:pt>
                <c:pt idx="158292">
                  <c:v>1.9336345430000001E-9</c:v>
                </c:pt>
                <c:pt idx="158293">
                  <c:v>1.1653924340000001E-9</c:v>
                </c:pt>
                <c:pt idx="158294">
                  <c:v>5.369622199E-10</c:v>
                </c:pt>
                <c:pt idx="158295">
                  <c:v>2.150584433E-8</c:v>
                </c:pt>
                <c:pt idx="158296">
                  <c:v>3.5466300219999998E-10</c:v>
                </c:pt>
                <c:pt idx="158297">
                  <c:v>2.1181976959999999E-10</c:v>
                </c:pt>
                <c:pt idx="158298">
                  <c:v>9.3324296469999997E-11</c:v>
                </c:pt>
                <c:pt idx="158299">
                  <c:v>4.2725282719999998E-10</c:v>
                </c:pt>
                <c:pt idx="158300">
                  <c:v>9.3494537629999996E-12</c:v>
                </c:pt>
                <c:pt idx="158301">
                  <c:v>3.1649249069999999E-15</c:v>
                </c:pt>
                <c:pt idx="158302">
                  <c:v>4.2631064430000002E-12</c:v>
                </c:pt>
                <c:pt idx="158303">
                  <c:v>1.2315232459999999E-9</c:v>
                </c:pt>
                <c:pt idx="158304">
                  <c:v>3.3893240380000002E-11</c:v>
                </c:pt>
                <c:pt idx="158305">
                  <c:v>2.505165589E-11</c:v>
                </c:pt>
                <c:pt idx="158306">
                  <c:v>7.7265098900000006E-12</c:v>
                </c:pt>
                <c:pt idx="158307">
                  <c:v>1.250585338E-9</c:v>
                </c:pt>
                <c:pt idx="158308">
                  <c:v>9.2379006960000002E-12</c:v>
                </c:pt>
                <c:pt idx="158309">
                  <c:v>1.29424329E-11</c:v>
                </c:pt>
                <c:pt idx="158310">
                  <c:v>3.4999229040000001E-11</c:v>
                </c:pt>
                <c:pt idx="158311">
                  <c:v>9.3955261380000008E-10</c:v>
                </c:pt>
                <c:pt idx="158312">
                  <c:v>1.765414048E-10</c:v>
                </c:pt>
                <c:pt idx="158313">
                  <c:v>3.4362775359999998E-10</c:v>
                </c:pt>
                <c:pt idx="158314">
                  <c:v>9.5541903550000001E-10</c:v>
                </c:pt>
                <c:pt idx="158315">
                  <c:v>7.1865516020000004E-8</c:v>
                </c:pt>
                <c:pt idx="158316">
                  <c:v>3.3158284659999999E-9</c:v>
                </c:pt>
                <c:pt idx="158317">
                  <c:v>2.4029475609999999E-9</c:v>
                </c:pt>
                <c:pt idx="158318">
                  <c:v>9.3968667530000007E-10</c:v>
                </c:pt>
                <c:pt idx="158319">
                  <c:v>1.9007756680000001E-8</c:v>
                </c:pt>
                <c:pt idx="158320">
                  <c:v>5.657652865E-9</c:v>
                </c:pt>
                <c:pt idx="158321">
                  <c:v>4.5470854630000003E-9</c:v>
                </c:pt>
                <c:pt idx="158322">
                  <c:v>4.1175146139999996E-9</c:v>
                </c:pt>
                <c:pt idx="158323">
                  <c:v>1.4020769620000001E-7</c:v>
                </c:pt>
                <c:pt idx="158324">
                  <c:v>2.0976403269999999E-8</c:v>
                </c:pt>
                <c:pt idx="158325">
                  <c:v>1.389645718E-8</c:v>
                </c:pt>
                <c:pt idx="158326">
                  <c:v>1.2842164919999999E-9</c:v>
                </c:pt>
                <c:pt idx="158327">
                  <c:v>1.0165803640000001E-6</c:v>
                </c:pt>
                <c:pt idx="158328">
                  <c:v>2.6111388520000001E-9</c:v>
                </c:pt>
                <c:pt idx="158329">
                  <c:v>9.7349446459999999E-9</c:v>
                </c:pt>
                <c:pt idx="158330">
                  <c:v>1.127207363E-8</c:v>
                </c:pt>
                <c:pt idx="158331">
                  <c:v>4.6276210319999999E-8</c:v>
                </c:pt>
                <c:pt idx="158332">
                  <c:v>6.7830496349999998E-9</c:v>
                </c:pt>
                <c:pt idx="158333">
                  <c:v>9.2259637310000007E-9</c:v>
                </c:pt>
                <c:pt idx="158334">
                  <c:v>2.5834150899999998E-8</c:v>
                </c:pt>
                <c:pt idx="158335">
                  <c:v>6.674347305E-7</c:v>
                </c:pt>
                <c:pt idx="158336">
                  <c:v>3.0544929559999998E-8</c:v>
                </c:pt>
                <c:pt idx="158337">
                  <c:v>8.3200843199999995E-9</c:v>
                </c:pt>
                <c:pt idx="158338">
                  <c:v>1.397077003E-9</c:v>
                </c:pt>
                <c:pt idx="158339">
                  <c:v>4.9404621779999997E-8</c:v>
                </c:pt>
                <c:pt idx="158340">
                  <c:v>3.6946322349999998E-9</c:v>
                </c:pt>
                <c:pt idx="158341">
                  <c:v>1.2819520080000001E-9</c:v>
                </c:pt>
                <c:pt idx="158342">
                  <c:v>1.02300462E-9</c:v>
                </c:pt>
                <c:pt idx="158343">
                  <c:v>7.3336807820000003E-9</c:v>
                </c:pt>
                <c:pt idx="158344">
                  <c:v>1.6469655579999999E-9</c:v>
                </c:pt>
                <c:pt idx="158345">
                  <c:v>5.797295015E-11</c:v>
                </c:pt>
                <c:pt idx="158346">
                  <c:v>1.0347733869999999E-9</c:v>
                </c:pt>
                <c:pt idx="158347">
                  <c:v>5.5651239060000004E-9</c:v>
                </c:pt>
                <c:pt idx="158348">
                  <c:v>5.7768874229999996E-10</c:v>
                </c:pt>
                <c:pt idx="158349">
                  <c:v>4.2902357190000002E-10</c:v>
                </c:pt>
                <c:pt idx="158350">
                  <c:v>4.420975429E-10</c:v>
                </c:pt>
                <c:pt idx="158351">
                  <c:v>4.3448966649999999E-10</c:v>
                </c:pt>
                <c:pt idx="158352">
                  <c:v>5.2590431390000003E-10</c:v>
                </c:pt>
                <c:pt idx="158353">
                  <c:v>5.2950964539999997E-10</c:v>
                </c:pt>
                <c:pt idx="158354">
                  <c:v>4.1406536269999999E-10</c:v>
                </c:pt>
                <c:pt idx="158355">
                  <c:v>3.1742834750000002E-9</c:v>
                </c:pt>
                <c:pt idx="158356">
                  <c:v>8.6425882E-12</c:v>
                </c:pt>
                <c:pt idx="158357">
                  <c:v>9.6006482740000001E-10</c:v>
                </c:pt>
                <c:pt idx="158358">
                  <c:v>3.83075501E-9</c:v>
                </c:pt>
                <c:pt idx="158359">
                  <c:v>3.2657214849999999E-8</c:v>
                </c:pt>
                <c:pt idx="158360">
                  <c:v>2.419103192E-10</c:v>
                </c:pt>
                <c:pt idx="158361">
                  <c:v>4.0688295649999999E-10</c:v>
                </c:pt>
                <c:pt idx="158362">
                  <c:v>6.9827030070000004E-10</c:v>
                </c:pt>
                <c:pt idx="158363">
                  <c:v>2.5606470509999999E-8</c:v>
                </c:pt>
                <c:pt idx="158364">
                  <c:v>2.5272685030000001E-9</c:v>
                </c:pt>
                <c:pt idx="158365">
                  <c:v>5.8440047759999997E-9</c:v>
                </c:pt>
                <c:pt idx="158366">
                  <c:v>8.0437055370000001E-9</c:v>
                </c:pt>
                <c:pt idx="158367">
                  <c:v>2.672345749E-7</c:v>
                </c:pt>
                <c:pt idx="158368">
                  <c:v>3.1347148060000002E-9</c:v>
                </c:pt>
                <c:pt idx="158369">
                  <c:v>1.060379038E-8</c:v>
                </c:pt>
                <c:pt idx="158370">
                  <c:v>2.4174064619999999E-8</c:v>
                </c:pt>
                <c:pt idx="158371">
                  <c:v>8.9937380510000002E-8</c:v>
                </c:pt>
                <c:pt idx="158372">
                  <c:v>1.9256025770000001E-8</c:v>
                </c:pt>
                <c:pt idx="158373">
                  <c:v>1.4293859180000001E-8</c:v>
                </c:pt>
                <c:pt idx="158374">
                  <c:v>6.3017441979999993E-8</c:v>
                </c:pt>
                <c:pt idx="158375">
                  <c:v>9.3225602720000004E-7</c:v>
                </c:pt>
                <c:pt idx="158376">
                  <c:v>1.9530870820000001E-7</c:v>
                </c:pt>
                <c:pt idx="158377">
                  <c:v>1.5196588479999999E-7</c:v>
                </c:pt>
                <c:pt idx="158378">
                  <c:v>2.1665061920000001E-7</c:v>
                </c:pt>
                <c:pt idx="158379">
                  <c:v>1.269443723E-6</c:v>
                </c:pt>
                <c:pt idx="158380">
                  <c:v>7.824967399E-9</c:v>
                </c:pt>
                <c:pt idx="158381">
                  <c:v>1.985209539E-8</c:v>
                </c:pt>
                <c:pt idx="158382">
                  <c:v>1.6705448799999999E-9</c:v>
                </c:pt>
                <c:pt idx="158383">
                  <c:v>6.4971075209999996E-8</c:v>
                </c:pt>
                <c:pt idx="158384">
                  <c:v>1.179354815E-8</c:v>
                </c:pt>
                <c:pt idx="158385">
                  <c:v>1.4859937569999999E-8</c:v>
                </c:pt>
                <c:pt idx="158386">
                  <c:v>1.605332088E-9</c:v>
                </c:pt>
                <c:pt idx="158387">
                  <c:v>2.2379120340000001E-8</c:v>
                </c:pt>
                <c:pt idx="158388">
                  <c:v>6.7038420070000003E-9</c:v>
                </c:pt>
                <c:pt idx="158389">
                  <c:v>9.5098725449999996E-9</c:v>
                </c:pt>
                <c:pt idx="158390">
                  <c:v>8.9229824479999998E-9</c:v>
                </c:pt>
                <c:pt idx="158391">
                  <c:v>5.1237213229999999E-9</c:v>
                </c:pt>
                <c:pt idx="158392">
                  <c:v>6.7750454910000002E-9</c:v>
                </c:pt>
                <c:pt idx="158393">
                  <c:v>3.7430886209999999E-9</c:v>
                </c:pt>
                <c:pt idx="158394">
                  <c:v>3.7660375199999997E-9</c:v>
                </c:pt>
                <c:pt idx="158395">
                  <c:v>5.0768129509999998E-9</c:v>
                </c:pt>
                <c:pt idx="158396">
                  <c:v>3.1789578429999999E-9</c:v>
                </c:pt>
                <c:pt idx="158397">
                  <c:v>1.8914900170000001E-9</c:v>
                </c:pt>
                <c:pt idx="158398">
                  <c:v>2.2627241380000002E-9</c:v>
                </c:pt>
                <c:pt idx="158399">
                  <c:v>3.0466930110000001E-9</c:v>
                </c:pt>
                <c:pt idx="158400">
                  <c:v>2.1736839990000002E-9</c:v>
                </c:pt>
                <c:pt idx="158401">
                  <c:v>2.5246090569999999E-9</c:v>
                </c:pt>
                <c:pt idx="158402">
                  <c:v>2.6105510149999999E-9</c:v>
                </c:pt>
                <c:pt idx="158403">
                  <c:v>1.0814974769999999E-9</c:v>
                </c:pt>
                <c:pt idx="158404">
                  <c:v>4.4618990389999998E-9</c:v>
                </c:pt>
                <c:pt idx="158405">
                  <c:v>4.5871386780000004E-9</c:v>
                </c:pt>
                <c:pt idx="158406">
                  <c:v>4.6570788450000003E-9</c:v>
                </c:pt>
                <c:pt idx="158407">
                  <c:v>1.094627841E-8</c:v>
                </c:pt>
                <c:pt idx="158408">
                  <c:v>1.1212686139999999E-8</c:v>
                </c:pt>
                <c:pt idx="158409">
                  <c:v>3.4956791130000001E-9</c:v>
                </c:pt>
                <c:pt idx="158410">
                  <c:v>5.9180539959999997E-9</c:v>
                </c:pt>
                <c:pt idx="158411">
                  <c:v>2.2703472360000001E-8</c:v>
                </c:pt>
                <c:pt idx="158412">
                  <c:v>2.4038016640000001E-8</c:v>
                </c:pt>
                <c:pt idx="158413">
                  <c:v>5.4887003369999997E-9</c:v>
                </c:pt>
                <c:pt idx="158414">
                  <c:v>6.2954735520000002E-9</c:v>
                </c:pt>
                <c:pt idx="158415">
                  <c:v>1.4826949709999999E-7</c:v>
                </c:pt>
                <c:pt idx="158416">
                  <c:v>1.119442589E-7</c:v>
                </c:pt>
                <c:pt idx="158417">
                  <c:v>1.4300399240000001E-7</c:v>
                </c:pt>
                <c:pt idx="158418">
                  <c:v>1.0750282870000001E-6</c:v>
                </c:pt>
                <c:pt idx="158419">
                  <c:v>2.2706783479999999E-6</c:v>
                </c:pt>
                <c:pt idx="158420">
                  <c:v>1.7500249940000001E-7</c:v>
                </c:pt>
                <c:pt idx="158421">
                  <c:v>1.089104793E-7</c:v>
                </c:pt>
                <c:pt idx="158422">
                  <c:v>4.0274766930000003E-8</c:v>
                </c:pt>
                <c:pt idx="158423">
                  <c:v>4.0691351830000001E-8</c:v>
                </c:pt>
                <c:pt idx="158424">
                  <c:v>3.0236374559999998E-8</c:v>
                </c:pt>
                <c:pt idx="158425">
                  <c:v>3.4340815320000002E-8</c:v>
                </c:pt>
                <c:pt idx="158426">
                  <c:v>6.1796969220000001E-8</c:v>
                </c:pt>
                <c:pt idx="158427">
                  <c:v>1.7173291270000001E-7</c:v>
                </c:pt>
                <c:pt idx="158428">
                  <c:v>5.5863805429999999E-8</c:v>
                </c:pt>
                <c:pt idx="158429">
                  <c:v>4.199419335E-8</c:v>
                </c:pt>
                <c:pt idx="158430">
                  <c:v>7.3079543700000005E-8</c:v>
                </c:pt>
                <c:pt idx="158431">
                  <c:v>4.8619299949999999E-8</c:v>
                </c:pt>
                <c:pt idx="158432">
                  <c:v>6.832794934E-9</c:v>
                </c:pt>
                <c:pt idx="158433">
                  <c:v>1.461598146E-8</c:v>
                </c:pt>
                <c:pt idx="158434">
                  <c:v>9.4360175140000003E-9</c:v>
                </c:pt>
                <c:pt idx="158435">
                  <c:v>3.823215884E-9</c:v>
                </c:pt>
                <c:pt idx="158436">
                  <c:v>9.6868024109999992E-9</c:v>
                </c:pt>
                <c:pt idx="158437">
                  <c:v>2.8640756520000001E-8</c:v>
                </c:pt>
                <c:pt idx="158438">
                  <c:v>5.7632351409999997E-8</c:v>
                </c:pt>
                <c:pt idx="158439">
                  <c:v>7.4777567030000002E-8</c:v>
                </c:pt>
                <c:pt idx="158440">
                  <c:v>1.8557848919999999E-9</c:v>
                </c:pt>
                <c:pt idx="158441">
                  <c:v>3.2619887990000001E-9</c:v>
                </c:pt>
                <c:pt idx="158442">
                  <c:v>4.6749556349999998E-9</c:v>
                </c:pt>
                <c:pt idx="158443">
                  <c:v>5.4024888719999996E-9</c:v>
                </c:pt>
                <c:pt idx="158444">
                  <c:v>5.601188729E-9</c:v>
                </c:pt>
                <c:pt idx="158445">
                  <c:v>4.6217826759999999E-9</c:v>
                </c:pt>
                <c:pt idx="158446">
                  <c:v>2.5669850099999999E-9</c:v>
                </c:pt>
                <c:pt idx="158447">
                  <c:v>9.6036774119999994E-9</c:v>
                </c:pt>
                <c:pt idx="158448">
                  <c:v>3.628862496E-9</c:v>
                </c:pt>
                <c:pt idx="158449">
                  <c:v>4.350107098E-9</c:v>
                </c:pt>
                <c:pt idx="158450">
                  <c:v>3.3483200900000001E-9</c:v>
                </c:pt>
                <c:pt idx="158451">
                  <c:v>6.72334923E-9</c:v>
                </c:pt>
                <c:pt idx="158452">
                  <c:v>5.7100252309999998E-9</c:v>
                </c:pt>
                <c:pt idx="158453">
                  <c:v>1.221533052E-8</c:v>
                </c:pt>
                <c:pt idx="158454">
                  <c:v>2.11544603E-10</c:v>
                </c:pt>
                <c:pt idx="158455">
                  <c:v>3.9497524170000003E-9</c:v>
                </c:pt>
                <c:pt idx="158456">
                  <c:v>2.826659799E-8</c:v>
                </c:pt>
                <c:pt idx="158457">
                  <c:v>3.006609285E-8</c:v>
                </c:pt>
                <c:pt idx="158458">
                  <c:v>2.5312200020000002E-7</c:v>
                </c:pt>
                <c:pt idx="158459">
                  <c:v>4.1143703670000002E-7</c:v>
                </c:pt>
                <c:pt idx="158460">
                  <c:v>8.9532721839999998E-8</c:v>
                </c:pt>
                <c:pt idx="158461">
                  <c:v>2.4327941399999998E-7</c:v>
                </c:pt>
                <c:pt idx="158462">
                  <c:v>4.1783959049999998E-7</c:v>
                </c:pt>
                <c:pt idx="158463">
                  <c:v>1.392595619E-7</c:v>
                </c:pt>
                <c:pt idx="158464">
                  <c:v>9.9379507809999997E-8</c:v>
                </c:pt>
                <c:pt idx="158465">
                  <c:v>1.0513208019999999E-7</c:v>
                </c:pt>
                <c:pt idx="158466">
                  <c:v>1.933663841E-7</c:v>
                </c:pt>
                <c:pt idx="158467">
                  <c:v>5.0803829319999998E-7</c:v>
                </c:pt>
                <c:pt idx="158468">
                  <c:v>3.2172900319999998E-7</c:v>
                </c:pt>
                <c:pt idx="158469">
                  <c:v>1.925380419E-7</c:v>
                </c:pt>
                <c:pt idx="158470">
                  <c:v>2.2573181E-6</c:v>
                </c:pt>
                <c:pt idx="158471">
                  <c:v>6.6956902820000004E-7</c:v>
                </c:pt>
                <c:pt idx="158472">
                  <c:v>1.42500187E-7</c:v>
                </c:pt>
                <c:pt idx="158473">
                  <c:v>9.765736649E-8</c:v>
                </c:pt>
                <c:pt idx="158474">
                  <c:v>5.0937260920000003E-8</c:v>
                </c:pt>
                <c:pt idx="158475">
                  <c:v>1.144739563E-8</c:v>
                </c:pt>
                <c:pt idx="158476">
                  <c:v>6.5577237960000003E-8</c:v>
                </c:pt>
                <c:pt idx="158477">
                  <c:v>1.4643893010000001E-8</c:v>
                </c:pt>
                <c:pt idx="158478">
                  <c:v>3.6891873890000001E-7</c:v>
                </c:pt>
                <c:pt idx="158479">
                  <c:v>1.5371999610000001E-7</c:v>
                </c:pt>
                <c:pt idx="158480">
                  <c:v>8.3197968889999995E-8</c:v>
                </c:pt>
                <c:pt idx="158481">
                  <c:v>6.1534086499999996E-8</c:v>
                </c:pt>
                <c:pt idx="158482">
                  <c:v>5.0343568769999998E-8</c:v>
                </c:pt>
                <c:pt idx="158483">
                  <c:v>2.3565344189999999E-8</c:v>
                </c:pt>
                <c:pt idx="158484">
                  <c:v>5.2079837749999996E-9</c:v>
                </c:pt>
                <c:pt idx="158485">
                  <c:v>3.553930366E-9</c:v>
                </c:pt>
                <c:pt idx="158486">
                  <c:v>6.030085572E-9</c:v>
                </c:pt>
                <c:pt idx="158487">
                  <c:v>8.1937768739999999E-9</c:v>
                </c:pt>
                <c:pt idx="158488">
                  <c:v>1.5597171190000001E-8</c:v>
                </c:pt>
                <c:pt idx="158489">
                  <c:v>1.171180633E-8</c:v>
                </c:pt>
                <c:pt idx="158490">
                  <c:v>6.6157253410000004E-8</c:v>
                </c:pt>
                <c:pt idx="158491">
                  <c:v>3.0461021830000002E-8</c:v>
                </c:pt>
                <c:pt idx="158492">
                  <c:v>1.2562249170000001E-8</c:v>
                </c:pt>
                <c:pt idx="158493">
                  <c:v>3.3499312940000003E-8</c:v>
                </c:pt>
                <c:pt idx="158494">
                  <c:v>6.7027755529999997E-9</c:v>
                </c:pt>
                <c:pt idx="158495">
                  <c:v>6.8827421199999997E-9</c:v>
                </c:pt>
                <c:pt idx="158496">
                  <c:v>1.539668362E-8</c:v>
                </c:pt>
                <c:pt idx="158497">
                  <c:v>1.3876208739999999E-8</c:v>
                </c:pt>
                <c:pt idx="158498">
                  <c:v>5.5643383690000001E-9</c:v>
                </c:pt>
                <c:pt idx="158499">
                  <c:v>8.3412306430000006E-9</c:v>
                </c:pt>
                <c:pt idx="158500">
                  <c:v>5.920081064E-9</c:v>
                </c:pt>
                <c:pt idx="158501">
                  <c:v>2.8107149409999999E-9</c:v>
                </c:pt>
                <c:pt idx="158502">
                  <c:v>5.3739388170000002E-8</c:v>
                </c:pt>
                <c:pt idx="158503">
                  <c:v>2.1426338590000002E-9</c:v>
                </c:pt>
                <c:pt idx="158504">
                  <c:v>1.0217803809999999E-8</c:v>
                </c:pt>
                <c:pt idx="158505">
                  <c:v>2.7945474460000001E-8</c:v>
                </c:pt>
                <c:pt idx="158506">
                  <c:v>5.3054665780000001E-8</c:v>
                </c:pt>
                <c:pt idx="158507">
                  <c:v>2.5905671110000001E-8</c:v>
                </c:pt>
                <c:pt idx="158508">
                  <c:v>1.07240826E-7</c:v>
                </c:pt>
                <c:pt idx="158509">
                  <c:v>2.2807745019999999E-7</c:v>
                </c:pt>
                <c:pt idx="158510">
                  <c:v>5.2619458540000001E-6</c:v>
                </c:pt>
                <c:pt idx="158511">
                  <c:v>1.224665903E-6</c:v>
                </c:pt>
                <c:pt idx="158512">
                  <c:v>1.917157927E-7</c:v>
                </c:pt>
                <c:pt idx="158513">
                  <c:v>4.7386804669999999E-7</c:v>
                </c:pt>
                <c:pt idx="158514">
                  <c:v>8.0234099550000003E-7</c:v>
                </c:pt>
                <c:pt idx="158515">
                  <c:v>4.5779782360000001E-8</c:v>
                </c:pt>
                <c:pt idx="158516">
                  <c:v>7.7673526120000004E-8</c:v>
                </c:pt>
                <c:pt idx="158517">
                  <c:v>2.1921789009999999E-7</c:v>
                </c:pt>
                <c:pt idx="158518">
                  <c:v>1.752622264E-7</c:v>
                </c:pt>
                <c:pt idx="158519">
                  <c:v>4.7675718339999997E-8</c:v>
                </c:pt>
                <c:pt idx="158520">
                  <c:v>8.716740789E-8</c:v>
                </c:pt>
                <c:pt idx="158521">
                  <c:v>1.888137604E-7</c:v>
                </c:pt>
                <c:pt idx="158522">
                  <c:v>2.4052659549999998E-7</c:v>
                </c:pt>
                <c:pt idx="158523">
                  <c:v>9.4853674630000004E-8</c:v>
                </c:pt>
                <c:pt idx="158524">
                  <c:v>8.85729634E-8</c:v>
                </c:pt>
                <c:pt idx="158525">
                  <c:v>5.3259553610000003E-8</c:v>
                </c:pt>
                <c:pt idx="158526">
                  <c:v>4.3341050900000002E-8</c:v>
                </c:pt>
                <c:pt idx="158527">
                  <c:v>3.4120015820000002E-8</c:v>
                </c:pt>
                <c:pt idx="158528">
                  <c:v>4.202686108E-8</c:v>
                </c:pt>
                <c:pt idx="158529">
                  <c:v>6.93055677E-9</c:v>
                </c:pt>
                <c:pt idx="158530">
                  <c:v>1.126931771E-7</c:v>
                </c:pt>
                <c:pt idx="158531">
                  <c:v>7.2244278360000002E-9</c:v>
                </c:pt>
                <c:pt idx="158532">
                  <c:v>8.4597406669999994E-9</c:v>
                </c:pt>
                <c:pt idx="158533">
                  <c:v>2.9504189969999999E-9</c:v>
                </c:pt>
                <c:pt idx="158534">
                  <c:v>2.0395628650000001E-7</c:v>
                </c:pt>
                <c:pt idx="158535">
                  <c:v>3.005088542E-9</c:v>
                </c:pt>
                <c:pt idx="158536">
                  <c:v>1.143586405E-9</c:v>
                </c:pt>
                <c:pt idx="158537">
                  <c:v>2.0766688360000001E-8</c:v>
                </c:pt>
                <c:pt idx="158538">
                  <c:v>1.9333283820000001E-7</c:v>
                </c:pt>
                <c:pt idx="158539">
                  <c:v>1.534946817E-8</c:v>
                </c:pt>
                <c:pt idx="158540">
                  <c:v>1.5016539250000001E-8</c:v>
                </c:pt>
                <c:pt idx="158541">
                  <c:v>2.9613138419999999E-8</c:v>
                </c:pt>
                <c:pt idx="158542">
                  <c:v>1.211557205E-7</c:v>
                </c:pt>
                <c:pt idx="158543">
                  <c:v>2.1000999059999999E-8</c:v>
                </c:pt>
                <c:pt idx="158544">
                  <c:v>1.3979230529999999E-8</c:v>
                </c:pt>
                <c:pt idx="158545">
                  <c:v>2.4987654919999999E-8</c:v>
                </c:pt>
                <c:pt idx="158546">
                  <c:v>3.242369204E-8</c:v>
                </c:pt>
                <c:pt idx="158547">
                  <c:v>1.53586918E-8</c:v>
                </c:pt>
                <c:pt idx="158548">
                  <c:v>1.192921007E-8</c:v>
                </c:pt>
                <c:pt idx="158549">
                  <c:v>9.5398614199999999E-9</c:v>
                </c:pt>
                <c:pt idx="158550">
                  <c:v>3.8804386500000002E-7</c:v>
                </c:pt>
                <c:pt idx="158551">
                  <c:v>3.7885019070000001E-8</c:v>
                </c:pt>
                <c:pt idx="158552">
                  <c:v>8.3883404969999996E-8</c:v>
                </c:pt>
                <c:pt idx="158553">
                  <c:v>1.5862686200000001E-7</c:v>
                </c:pt>
                <c:pt idx="158554">
                  <c:v>2.9858471410000001E-6</c:v>
                </c:pt>
                <c:pt idx="158555">
                  <c:v>9.5688054489999997E-8</c:v>
                </c:pt>
                <c:pt idx="158556">
                  <c:v>3.336170766E-8</c:v>
                </c:pt>
                <c:pt idx="158557">
                  <c:v>5.9521169989999997E-8</c:v>
                </c:pt>
                <c:pt idx="158558">
                  <c:v>1.2437208909999999E-6</c:v>
                </c:pt>
                <c:pt idx="158559">
                  <c:v>1.4272859989999999E-7</c:v>
                </c:pt>
                <c:pt idx="158560">
                  <c:v>7.6331235479999995E-8</c:v>
                </c:pt>
                <c:pt idx="158561">
                  <c:v>1.451956545E-8</c:v>
                </c:pt>
                <c:pt idx="158562">
                  <c:v>7.0769793190000002E-6</c:v>
                </c:pt>
                <c:pt idx="158563">
                  <c:v>4.2003155110000002E-8</c:v>
                </c:pt>
                <c:pt idx="158564">
                  <c:v>1.02162594E-7</c:v>
                </c:pt>
                <c:pt idx="158565">
                  <c:v>1.2895777610000001E-7</c:v>
                </c:pt>
                <c:pt idx="158566">
                  <c:v>1.8512080169999999E-6</c:v>
                </c:pt>
                <c:pt idx="158567">
                  <c:v>4.2987032300000002E-8</c:v>
                </c:pt>
                <c:pt idx="158568">
                  <c:v>6.7556402459999998E-8</c:v>
                </c:pt>
                <c:pt idx="158569">
                  <c:v>3.5545109330000003E-8</c:v>
                </c:pt>
                <c:pt idx="158570">
                  <c:v>7.2548261499999998E-6</c:v>
                </c:pt>
                <c:pt idx="158571">
                  <c:v>1.016704937E-7</c:v>
                </c:pt>
                <c:pt idx="158572">
                  <c:v>3.2111552680000002E-8</c:v>
                </c:pt>
                <c:pt idx="158573">
                  <c:v>1.350549021E-7</c:v>
                </c:pt>
                <c:pt idx="158574">
                  <c:v>2.222008434E-6</c:v>
                </c:pt>
                <c:pt idx="158575">
                  <c:v>9.1939055540000006E-9</c:v>
                </c:pt>
                <c:pt idx="158576">
                  <c:v>1.343658998E-8</c:v>
                </c:pt>
                <c:pt idx="158577">
                  <c:v>2.038966878E-8</c:v>
                </c:pt>
                <c:pt idx="158578">
                  <c:v>2.1423953999999999E-7</c:v>
                </c:pt>
                <c:pt idx="158579">
                  <c:v>1.106397816E-7</c:v>
                </c:pt>
                <c:pt idx="158580">
                  <c:v>1.071396815E-7</c:v>
                </c:pt>
                <c:pt idx="158581">
                  <c:v>3.8400941879999998E-8</c:v>
                </c:pt>
                <c:pt idx="158582">
                  <c:v>2.721158373E-5</c:v>
                </c:pt>
                <c:pt idx="158583">
                  <c:v>6.0730767699999997E-8</c:v>
                </c:pt>
                <c:pt idx="158584">
                  <c:v>4.394907569E-7</c:v>
                </c:pt>
                <c:pt idx="158585">
                  <c:v>6.7500532160000005E-7</c:v>
                </c:pt>
                <c:pt idx="158586">
                  <c:v>5.9745825480000002E-6</c:v>
                </c:pt>
                <c:pt idx="158587">
                  <c:v>5.6953384140000004E-7</c:v>
                </c:pt>
                <c:pt idx="158588">
                  <c:v>7.9191414419999999E-7</c:v>
                </c:pt>
                <c:pt idx="158589">
                  <c:v>7.8605210180000004E-7</c:v>
                </c:pt>
                <c:pt idx="158590">
                  <c:v>3.5073421519999997E-5</c:v>
                </c:pt>
                <c:pt idx="158591">
                  <c:v>7.2320812100000004E-7</c:v>
                </c:pt>
                <c:pt idx="158592">
                  <c:v>1.210091584E-6</c:v>
                </c:pt>
                <c:pt idx="158593">
                  <c:v>2.0634685840000002E-6</c:v>
                </c:pt>
                <c:pt idx="158594">
                  <c:v>2.6392000799999998E-4</c:v>
                </c:pt>
                <c:pt idx="158595">
                  <c:v>2.045925077E-6</c:v>
                </c:pt>
                <c:pt idx="158596">
                  <c:v>1.447566762E-6</c:v>
                </c:pt>
                <c:pt idx="158597">
                  <c:v>1.239844486E-6</c:v>
                </c:pt>
                <c:pt idx="158598">
                  <c:v>1.6628707370000002E-5</c:v>
                </c:pt>
                <c:pt idx="158599">
                  <c:v>1.6978117189999999E-6</c:v>
                </c:pt>
                <c:pt idx="158600">
                  <c:v>1.4920833020000001E-6</c:v>
                </c:pt>
                <c:pt idx="158601">
                  <c:v>1.632556469E-6</c:v>
                </c:pt>
                <c:pt idx="158602">
                  <c:v>2.6334307699999999E-4</c:v>
                </c:pt>
                <c:pt idx="158603">
                  <c:v>2.4856381479999999E-6</c:v>
                </c:pt>
                <c:pt idx="158604">
                  <c:v>1.409136157E-6</c:v>
                </c:pt>
                <c:pt idx="158605">
                  <c:v>4.4539882890000002E-7</c:v>
                </c:pt>
                <c:pt idx="158606">
                  <c:v>3.6560805880000003E-5</c:v>
                </c:pt>
                <c:pt idx="158607">
                  <c:v>1.0951312589999999E-6</c:v>
                </c:pt>
                <c:pt idx="158608">
                  <c:v>8.0785004599999998E-7</c:v>
                </c:pt>
                <c:pt idx="158609">
                  <c:v>4.1991242620000001E-7</c:v>
                </c:pt>
                <c:pt idx="158610">
                  <c:v>5.8718085379999997E-6</c:v>
                </c:pt>
                <c:pt idx="158611">
                  <c:v>8.5309591419999997E-7</c:v>
                </c:pt>
                <c:pt idx="158612">
                  <c:v>5.01463082E-7</c:v>
                </c:pt>
                <c:pt idx="158613">
                  <c:v>2.7614207020000001E-8</c:v>
                </c:pt>
                <c:pt idx="158614">
                  <c:v>2.720758418E-5</c:v>
                </c:pt>
                <c:pt idx="158615">
                  <c:v>7.6993776019999999E-8</c:v>
                </c:pt>
                <c:pt idx="158616">
                  <c:v>1.3088293939999999E-7</c:v>
                </c:pt>
                <c:pt idx="158617">
                  <c:v>1.001671517E-7</c:v>
                </c:pt>
                <c:pt idx="158618">
                  <c:v>2.2613471899999999E-7</c:v>
                </c:pt>
                <c:pt idx="158619">
                  <c:v>2.61166567E-8</c:v>
                </c:pt>
                <c:pt idx="158620">
                  <c:v>1.371841596E-8</c:v>
                </c:pt>
                <c:pt idx="158621">
                  <c:v>1.1172279E-8</c:v>
                </c:pt>
                <c:pt idx="158622">
                  <c:v>2.0686123370000002E-6</c:v>
                </c:pt>
                <c:pt idx="158623">
                  <c:v>9.7542397290000005E-8</c:v>
                </c:pt>
                <c:pt idx="158624">
                  <c:v>5.549378683E-8</c:v>
                </c:pt>
                <c:pt idx="158625">
                  <c:v>8.2373879550000004E-8</c:v>
                </c:pt>
                <c:pt idx="158626">
                  <c:v>7.4140166070000003E-6</c:v>
                </c:pt>
                <c:pt idx="158627">
                  <c:v>7.4206948380000004E-8</c:v>
                </c:pt>
                <c:pt idx="158628">
                  <c:v>6.5595005360000005E-8</c:v>
                </c:pt>
                <c:pt idx="158629">
                  <c:v>2.5965645599999999E-8</c:v>
                </c:pt>
                <c:pt idx="158630">
                  <c:v>1.838060729E-6</c:v>
                </c:pt>
                <c:pt idx="158631">
                  <c:v>1.6353407800000001E-7</c:v>
                </c:pt>
                <c:pt idx="158632">
                  <c:v>1.006762396E-7</c:v>
                </c:pt>
                <c:pt idx="158633">
                  <c:v>2.7848128059999999E-8</c:v>
                </c:pt>
                <c:pt idx="158634">
                  <c:v>6.9083093930000001E-6</c:v>
                </c:pt>
                <c:pt idx="158635">
                  <c:v>6.3513326560000003E-8</c:v>
                </c:pt>
                <c:pt idx="158636">
                  <c:v>1.169160203E-7</c:v>
                </c:pt>
                <c:pt idx="158637">
                  <c:v>1.4209845130000001E-7</c:v>
                </c:pt>
                <c:pt idx="158638">
                  <c:v>1.265564508E-6</c:v>
                </c:pt>
                <c:pt idx="158639">
                  <c:v>8.3760688879999997E-8</c:v>
                </c:pt>
                <c:pt idx="158640">
                  <c:v>4.0515642000000002E-8</c:v>
                </c:pt>
                <c:pt idx="158641">
                  <c:v>9.1373265000000002E-8</c:v>
                </c:pt>
                <c:pt idx="158642">
                  <c:v>2.9043661629999999E-6</c:v>
                </c:pt>
                <c:pt idx="158643">
                  <c:v>1.744371194E-7</c:v>
                </c:pt>
                <c:pt idx="158644">
                  <c:v>1.166033874E-7</c:v>
                </c:pt>
                <c:pt idx="158645">
                  <c:v>4.5394968009999998E-8</c:v>
                </c:pt>
                <c:pt idx="158646">
                  <c:v>4.0800992519999999E-7</c:v>
                </c:pt>
                <c:pt idx="158647">
                  <c:v>8.1226730019999996E-9</c:v>
                </c:pt>
                <c:pt idx="158648">
                  <c:v>1.180883848E-8</c:v>
                </c:pt>
                <c:pt idx="158649">
                  <c:v>1.4776747740000001E-8</c:v>
                </c:pt>
                <c:pt idx="158650">
                  <c:v>3.5104089449999997E-8</c:v>
                </c:pt>
                <c:pt idx="158651">
                  <c:v>2.7131447899999999E-8</c:v>
                </c:pt>
                <c:pt idx="158652">
                  <c:v>1.2752695369999999E-8</c:v>
                </c:pt>
                <c:pt idx="158653">
                  <c:v>1.985031779E-8</c:v>
                </c:pt>
                <c:pt idx="158654">
                  <c:v>1.2349593340000001E-7</c:v>
                </c:pt>
                <c:pt idx="158655">
                  <c:v>3.3105799469999998E-8</c:v>
                </c:pt>
                <c:pt idx="158656">
                  <c:v>1.5301956839999999E-8</c:v>
                </c:pt>
                <c:pt idx="158657">
                  <c:v>1.488909053E-8</c:v>
                </c:pt>
                <c:pt idx="158658">
                  <c:v>1.9152796050000001E-7</c:v>
                </c:pt>
                <c:pt idx="158659">
                  <c:v>1.6475866759999999E-8</c:v>
                </c:pt>
                <c:pt idx="158660">
                  <c:v>4.1863774669999998E-10</c:v>
                </c:pt>
                <c:pt idx="158661">
                  <c:v>2.924577113E-9</c:v>
                </c:pt>
                <c:pt idx="158662">
                  <c:v>1.894850983E-7</c:v>
                </c:pt>
                <c:pt idx="158663">
                  <c:v>8.3953403110000004E-10</c:v>
                </c:pt>
                <c:pt idx="158664">
                  <c:v>1.1781926910000001E-8</c:v>
                </c:pt>
                <c:pt idx="158665">
                  <c:v>7.7570843329999999E-9</c:v>
                </c:pt>
                <c:pt idx="158666">
                  <c:v>9.5088821459999994E-8</c:v>
                </c:pt>
                <c:pt idx="158667">
                  <c:v>1.5253615759999999E-8</c:v>
                </c:pt>
                <c:pt idx="158668">
                  <c:v>4.9355571390000003E-8</c:v>
                </c:pt>
                <c:pt idx="158669">
                  <c:v>3.4246873689999998E-8</c:v>
                </c:pt>
                <c:pt idx="158670">
                  <c:v>3.5551362089999998E-8</c:v>
                </c:pt>
                <c:pt idx="158671">
                  <c:v>7.1854674500000001E-8</c:v>
                </c:pt>
                <c:pt idx="158672">
                  <c:v>9.7370938000000006E-8</c:v>
                </c:pt>
                <c:pt idx="158673">
                  <c:v>9.2314263250000004E-8</c:v>
                </c:pt>
                <c:pt idx="158674">
                  <c:v>2.5574575339999998E-7</c:v>
                </c:pt>
                <c:pt idx="158675">
                  <c:v>1.8713014280000001E-7</c:v>
                </c:pt>
                <c:pt idx="158676">
                  <c:v>7.3877049079999998E-8</c:v>
                </c:pt>
                <c:pt idx="158677">
                  <c:v>4.5280046529999997E-8</c:v>
                </c:pt>
                <c:pt idx="158678">
                  <c:v>1.79159343E-7</c:v>
                </c:pt>
                <c:pt idx="158679">
                  <c:v>2.1124118880000001E-7</c:v>
                </c:pt>
                <c:pt idx="158680">
                  <c:v>6.238552994E-8</c:v>
                </c:pt>
                <c:pt idx="158681">
                  <c:v>4.2377346129999997E-8</c:v>
                </c:pt>
                <c:pt idx="158682">
                  <c:v>7.4945211130000002E-7</c:v>
                </c:pt>
                <c:pt idx="158683">
                  <c:v>3.8302101359999999E-7</c:v>
                </c:pt>
                <c:pt idx="158684">
                  <c:v>2.205542534E-7</c:v>
                </c:pt>
                <c:pt idx="158685">
                  <c:v>1.290264234E-6</c:v>
                </c:pt>
                <c:pt idx="158686">
                  <c:v>5.2212913709999996E-6</c:v>
                </c:pt>
                <c:pt idx="158687">
                  <c:v>2.5909689390000002E-7</c:v>
                </c:pt>
                <c:pt idx="158688">
                  <c:v>1.3348761819999999E-7</c:v>
                </c:pt>
                <c:pt idx="158689">
                  <c:v>2.638429566E-8</c:v>
                </c:pt>
                <c:pt idx="158690">
                  <c:v>5.4107435610000001E-8</c:v>
                </c:pt>
                <c:pt idx="158691">
                  <c:v>2.7615909339999999E-8</c:v>
                </c:pt>
                <c:pt idx="158692">
                  <c:v>9.3194536810000001E-9</c:v>
                </c:pt>
                <c:pt idx="158693">
                  <c:v>1.7153962550000001E-9</c:v>
                </c:pt>
                <c:pt idx="158694">
                  <c:v>5.0415873190000001E-8</c:v>
                </c:pt>
                <c:pt idx="158695">
                  <c:v>1.518456581E-9</c:v>
                </c:pt>
                <c:pt idx="158696">
                  <c:v>6.6479657910000004E-9</c:v>
                </c:pt>
                <c:pt idx="158697">
                  <c:v>8.4423845249999993E-9</c:v>
                </c:pt>
                <c:pt idx="158698">
                  <c:v>5.2983558609999998E-9</c:v>
                </c:pt>
                <c:pt idx="158699">
                  <c:v>1.442408089E-8</c:v>
                </c:pt>
                <c:pt idx="158700">
                  <c:v>1.403965806E-8</c:v>
                </c:pt>
                <c:pt idx="158701">
                  <c:v>6.784194685E-9</c:v>
                </c:pt>
                <c:pt idx="158702">
                  <c:v>7.1790214119999996E-9</c:v>
                </c:pt>
                <c:pt idx="158703">
                  <c:v>3.0350806529999999E-8</c:v>
                </c:pt>
                <c:pt idx="158704">
                  <c:v>7.9506183110000003E-9</c:v>
                </c:pt>
                <c:pt idx="158705">
                  <c:v>3.4167864360000002E-8</c:v>
                </c:pt>
                <c:pt idx="158706">
                  <c:v>6.2176023740000002E-8</c:v>
                </c:pt>
                <c:pt idx="158707">
                  <c:v>1.6462667010000001E-8</c:v>
                </c:pt>
                <c:pt idx="158708">
                  <c:v>1.685381424E-8</c:v>
                </c:pt>
                <c:pt idx="158709">
                  <c:v>8.0722905889999994E-9</c:v>
                </c:pt>
                <c:pt idx="158710">
                  <c:v>5.785867109E-9</c:v>
                </c:pt>
                <c:pt idx="158711">
                  <c:v>3.7690796179999996E-9</c:v>
                </c:pt>
                <c:pt idx="158712">
                  <c:v>6.5420096219999997E-9</c:v>
                </c:pt>
                <c:pt idx="158713">
                  <c:v>2.3928152540000001E-8</c:v>
                </c:pt>
                <c:pt idx="158714">
                  <c:v>4.8369137019999998E-8</c:v>
                </c:pt>
                <c:pt idx="158715">
                  <c:v>6.0654518419999998E-8</c:v>
                </c:pt>
                <c:pt idx="158716">
                  <c:v>8.3226869359999997E-8</c:v>
                </c:pt>
                <c:pt idx="158717">
                  <c:v>1.5930603820000001E-7</c:v>
                </c:pt>
                <c:pt idx="158718">
                  <c:v>3.5260885909999999E-7</c:v>
                </c:pt>
                <c:pt idx="158719">
                  <c:v>2.32034594E-8</c:v>
                </c:pt>
                <c:pt idx="158720">
                  <c:v>6.5347889000000005E-8</c:v>
                </c:pt>
                <c:pt idx="158721">
                  <c:v>1.2272734440000001E-8</c:v>
                </c:pt>
                <c:pt idx="158722">
                  <c:v>4.5551476679999997E-8</c:v>
                </c:pt>
                <c:pt idx="158723">
                  <c:v>9.8764988589999999E-8</c:v>
                </c:pt>
                <c:pt idx="158724">
                  <c:v>1.2239144459999999E-7</c:v>
                </c:pt>
                <c:pt idx="158725">
                  <c:v>6.8167297050000002E-7</c:v>
                </c:pt>
                <c:pt idx="158726">
                  <c:v>2.10883012E-6</c:v>
                </c:pt>
                <c:pt idx="158727">
                  <c:v>2.1315078130000001E-7</c:v>
                </c:pt>
                <c:pt idx="158728">
                  <c:v>4.0831154849999999E-7</c:v>
                </c:pt>
                <c:pt idx="158729">
                  <c:v>5.1975855220000002E-7</c:v>
                </c:pt>
                <c:pt idx="158730">
                  <c:v>2.1728229930000001E-7</c:v>
                </c:pt>
                <c:pt idx="158731">
                  <c:v>1.087735938E-7</c:v>
                </c:pt>
                <c:pt idx="158732">
                  <c:v>9.8742352759999999E-8</c:v>
                </c:pt>
                <c:pt idx="158733">
                  <c:v>1.2512783819999999E-7</c:v>
                </c:pt>
                <c:pt idx="158734">
                  <c:v>4.0995873160000003E-7</c:v>
                </c:pt>
                <c:pt idx="158735">
                  <c:v>1.9926491830000001E-7</c:v>
                </c:pt>
                <c:pt idx="158736">
                  <c:v>7.6999380019999999E-8</c:v>
                </c:pt>
                <c:pt idx="158737">
                  <c:v>4.4608688890000002E-7</c:v>
                </c:pt>
                <c:pt idx="158738">
                  <c:v>2.4564269319999999E-7</c:v>
                </c:pt>
                <c:pt idx="158739">
                  <c:v>3.8842292979999999E-8</c:v>
                </c:pt>
                <c:pt idx="158740">
                  <c:v>2.82730125E-8</c:v>
                </c:pt>
                <c:pt idx="158741">
                  <c:v>4.4117860959999999E-9</c:v>
                </c:pt>
                <c:pt idx="158742">
                  <c:v>3.1158582180000002E-10</c:v>
                </c:pt>
                <c:pt idx="158743">
                  <c:v>1.2482220940000001E-8</c:v>
                </c:pt>
                <c:pt idx="158744">
                  <c:v>4.9584161190000003E-9</c:v>
                </c:pt>
                <c:pt idx="158745">
                  <c:v>7.2833615680000002E-9</c:v>
                </c:pt>
                <c:pt idx="158746">
                  <c:v>3.305355239E-9</c:v>
                </c:pt>
                <c:pt idx="158747">
                  <c:v>4.2188704339999998E-9</c:v>
                </c:pt>
                <c:pt idx="158748">
                  <c:v>4.0614576189999997E-9</c:v>
                </c:pt>
                <c:pt idx="158749">
                  <c:v>9.94784863E-9</c:v>
                </c:pt>
                <c:pt idx="158750">
                  <c:v>2.7986092770000002E-9</c:v>
                </c:pt>
                <c:pt idx="158751">
                  <c:v>4.9564078709999998E-9</c:v>
                </c:pt>
                <c:pt idx="158752">
                  <c:v>5.7364029859999999E-9</c:v>
                </c:pt>
                <c:pt idx="158753">
                  <c:v>5.3211534359999998E-9</c:v>
                </c:pt>
                <c:pt idx="158754">
                  <c:v>4.5675324619999999E-9</c:v>
                </c:pt>
                <c:pt idx="158755">
                  <c:v>2.998155765E-9</c:v>
                </c:pt>
                <c:pt idx="158756">
                  <c:v>3.2980821000000001E-9</c:v>
                </c:pt>
                <c:pt idx="158757">
                  <c:v>7.4827802350000006E-8</c:v>
                </c:pt>
                <c:pt idx="158758">
                  <c:v>5.6983454180000001E-8</c:v>
                </c:pt>
                <c:pt idx="158759">
                  <c:v>2.6000782990000001E-8</c:v>
                </c:pt>
                <c:pt idx="158760">
                  <c:v>8.5709383099999995E-9</c:v>
                </c:pt>
                <c:pt idx="158761">
                  <c:v>4.5416873580000002E-9</c:v>
                </c:pt>
                <c:pt idx="158762">
                  <c:v>8.7878250600000002E-9</c:v>
                </c:pt>
                <c:pt idx="158763">
                  <c:v>1.2862183380000001E-8</c:v>
                </c:pt>
                <c:pt idx="158764">
                  <c:v>6.1036291160000004E-9</c:v>
                </c:pt>
                <c:pt idx="158765">
                  <c:v>4.8745574779999999E-8</c:v>
                </c:pt>
                <c:pt idx="158766">
                  <c:v>6.6726856699999998E-8</c:v>
                </c:pt>
                <c:pt idx="158767">
                  <c:v>3.789487565E-8</c:v>
                </c:pt>
                <c:pt idx="158768">
                  <c:v>6.13539556E-8</c:v>
                </c:pt>
                <c:pt idx="158769">
                  <c:v>1.7513547350000001E-7</c:v>
                </c:pt>
                <c:pt idx="158770">
                  <c:v>6.1766106409999998E-8</c:v>
                </c:pt>
                <c:pt idx="158771">
                  <c:v>2.8376279689999999E-8</c:v>
                </c:pt>
                <c:pt idx="158772">
                  <c:v>2.7418872930000001E-8</c:v>
                </c:pt>
                <c:pt idx="158773">
                  <c:v>4.4487161339999999E-8</c:v>
                </c:pt>
                <c:pt idx="158774">
                  <c:v>3.6267021989999999E-8</c:v>
                </c:pt>
                <c:pt idx="158775">
                  <c:v>8.3547185749999999E-8</c:v>
                </c:pt>
                <c:pt idx="158776">
                  <c:v>1.720562971E-7</c:v>
                </c:pt>
                <c:pt idx="158777">
                  <c:v>2.2860570449999999E-6</c:v>
                </c:pt>
                <c:pt idx="158778">
                  <c:v>1.0216002089999999E-6</c:v>
                </c:pt>
                <c:pt idx="158779">
                  <c:v>1.247453853E-7</c:v>
                </c:pt>
                <c:pt idx="158780">
                  <c:v>1.3899224779999999E-7</c:v>
                </c:pt>
                <c:pt idx="158781">
                  <c:v>1.6000133419999999E-7</c:v>
                </c:pt>
                <c:pt idx="158782">
                  <c:v>6.3347486880000001E-9</c:v>
                </c:pt>
                <c:pt idx="158783">
                  <c:v>7.5256771079999999E-9</c:v>
                </c:pt>
                <c:pt idx="158784">
                  <c:v>2.6649992090000001E-8</c:v>
                </c:pt>
                <c:pt idx="158785">
                  <c:v>2.2325841760000001E-8</c:v>
                </c:pt>
                <c:pt idx="158786">
                  <c:v>5.8472309180000004E-9</c:v>
                </c:pt>
                <c:pt idx="158787">
                  <c:v>4.622069895E-9</c:v>
                </c:pt>
                <c:pt idx="158788">
                  <c:v>1.198495584E-8</c:v>
                </c:pt>
                <c:pt idx="158789">
                  <c:v>1.0152836689999999E-8</c:v>
                </c:pt>
                <c:pt idx="158790">
                  <c:v>4.8495971290000004E-9</c:v>
                </c:pt>
                <c:pt idx="158791">
                  <c:v>4.5941529440000004E-9</c:v>
                </c:pt>
                <c:pt idx="158792">
                  <c:v>4.0713098120000002E-9</c:v>
                </c:pt>
                <c:pt idx="158793">
                  <c:v>8.5502129390000001E-10</c:v>
                </c:pt>
                <c:pt idx="158794">
                  <c:v>2.591345112E-9</c:v>
                </c:pt>
                <c:pt idx="158795">
                  <c:v>2.479348505E-9</c:v>
                </c:pt>
                <c:pt idx="158796">
                  <c:v>2.1492176490000001E-9</c:v>
                </c:pt>
                <c:pt idx="158797">
                  <c:v>2.9503842849999999E-9</c:v>
                </c:pt>
                <c:pt idx="158798">
                  <c:v>2.259655942E-9</c:v>
                </c:pt>
                <c:pt idx="158799">
                  <c:v>1.9590991170000002E-9</c:v>
                </c:pt>
                <c:pt idx="158800">
                  <c:v>3.2880474150000002E-9</c:v>
                </c:pt>
                <c:pt idx="158801">
                  <c:v>4.5660321169999997E-9</c:v>
                </c:pt>
                <c:pt idx="158802">
                  <c:v>3.7789075810000003E-9</c:v>
                </c:pt>
                <c:pt idx="158803">
                  <c:v>3.7746642289999997E-9</c:v>
                </c:pt>
                <c:pt idx="158804">
                  <c:v>6.1977722789999999E-9</c:v>
                </c:pt>
                <c:pt idx="158805">
                  <c:v>4.0305625969999997E-9</c:v>
                </c:pt>
                <c:pt idx="158806">
                  <c:v>8.6924176499999993E-9</c:v>
                </c:pt>
                <c:pt idx="158807">
                  <c:v>8.1923364529999992E-9</c:v>
                </c:pt>
                <c:pt idx="158808">
                  <c:v>4.1818116170000002E-9</c:v>
                </c:pt>
                <c:pt idx="158809">
                  <c:v>2.5449335410000001E-8</c:v>
                </c:pt>
                <c:pt idx="158810">
                  <c:v>1.497587848E-9</c:v>
                </c:pt>
                <c:pt idx="158811">
                  <c:v>1.4214615050000001E-8</c:v>
                </c:pt>
                <c:pt idx="158812">
                  <c:v>7.5747479059999999E-9</c:v>
                </c:pt>
                <c:pt idx="158813">
                  <c:v>7.075281119E-8</c:v>
                </c:pt>
                <c:pt idx="158814">
                  <c:v>1.511336054E-9</c:v>
                </c:pt>
                <c:pt idx="158815">
                  <c:v>1.6950007889999999E-8</c:v>
                </c:pt>
                <c:pt idx="158816">
                  <c:v>2.963420856E-9</c:v>
                </c:pt>
                <c:pt idx="158817">
                  <c:v>1.251731522E-6</c:v>
                </c:pt>
                <c:pt idx="158818">
                  <c:v>1.983009941E-7</c:v>
                </c:pt>
                <c:pt idx="158819">
                  <c:v>1.2853816910000001E-7</c:v>
                </c:pt>
                <c:pt idx="158820">
                  <c:v>2.0226509630000001E-7</c:v>
                </c:pt>
                <c:pt idx="158821">
                  <c:v>9.5355815739999999E-7</c:v>
                </c:pt>
                <c:pt idx="158822">
                  <c:v>6.392315833E-8</c:v>
                </c:pt>
                <c:pt idx="158823">
                  <c:v>1.191622027E-8</c:v>
                </c:pt>
                <c:pt idx="158824">
                  <c:v>1.440749835E-8</c:v>
                </c:pt>
                <c:pt idx="158825">
                  <c:v>8.79490497E-8</c:v>
                </c:pt>
                <c:pt idx="158826">
                  <c:v>2.3170660870000001E-8</c:v>
                </c:pt>
                <c:pt idx="158827">
                  <c:v>6.4971228069999999E-9</c:v>
                </c:pt>
                <c:pt idx="158828">
                  <c:v>2.1124001040000001E-9</c:v>
                </c:pt>
                <c:pt idx="158829">
                  <c:v>2.741975416E-7</c:v>
                </c:pt>
                <c:pt idx="158830">
                  <c:v>7.6254048540000002E-9</c:v>
                </c:pt>
                <c:pt idx="158831">
                  <c:v>5.3485332970000001E-9</c:v>
                </c:pt>
                <c:pt idx="158832">
                  <c:v>1.9180841089999998E-9</c:v>
                </c:pt>
                <c:pt idx="158833">
                  <c:v>2.604959466E-8</c:v>
                </c:pt>
                <c:pt idx="158834">
                  <c:v>6.5359994389999998E-10</c:v>
                </c:pt>
                <c:pt idx="158835">
                  <c:v>3.3974242869999998E-10</c:v>
                </c:pt>
                <c:pt idx="158836">
                  <c:v>2.8909271629999998E-10</c:v>
                </c:pt>
                <c:pt idx="158837">
                  <c:v>3.1422013730000002E-8</c:v>
                </c:pt>
                <c:pt idx="158838">
                  <c:v>3.6034149480000001E-9</c:v>
                </c:pt>
                <c:pt idx="158839">
                  <c:v>5.1074287060000001E-10</c:v>
                </c:pt>
                <c:pt idx="158840">
                  <c:v>1.2433283970000001E-10</c:v>
                </c:pt>
                <c:pt idx="158841">
                  <c:v>3.5732201630000001E-9</c:v>
                </c:pt>
                <c:pt idx="158842">
                  <c:v>3.9821809930000002E-10</c:v>
                </c:pt>
                <c:pt idx="158843">
                  <c:v>5.2059211260000005E-10</c:v>
                </c:pt>
                <c:pt idx="158844">
                  <c:v>5.122434461E-10</c:v>
                </c:pt>
                <c:pt idx="158845">
                  <c:v>4.269741041E-10</c:v>
                </c:pt>
                <c:pt idx="158846">
                  <c:v>4.3748389840000003E-10</c:v>
                </c:pt>
                <c:pt idx="158847">
                  <c:v>4.2209293290000001E-10</c:v>
                </c:pt>
                <c:pt idx="158848">
                  <c:v>4.9717185359999996E-10</c:v>
                </c:pt>
                <c:pt idx="158849">
                  <c:v>5.0195540310000002E-9</c:v>
                </c:pt>
                <c:pt idx="158850">
                  <c:v>1.0619865150000001E-9</c:v>
                </c:pt>
                <c:pt idx="158851">
                  <c:v>1.3490856789999999E-10</c:v>
                </c:pt>
                <c:pt idx="158852">
                  <c:v>1.862953963E-9</c:v>
                </c:pt>
                <c:pt idx="158853">
                  <c:v>7.0491725550000003E-9</c:v>
                </c:pt>
                <c:pt idx="158854">
                  <c:v>1.1797105530000001E-9</c:v>
                </c:pt>
                <c:pt idx="158855">
                  <c:v>1.4851758179999999E-9</c:v>
                </c:pt>
                <c:pt idx="158856">
                  <c:v>3.0780971320000001E-9</c:v>
                </c:pt>
                <c:pt idx="158857">
                  <c:v>4.6322742569999997E-8</c:v>
                </c:pt>
                <c:pt idx="158858">
                  <c:v>1.8790123239999999E-9</c:v>
                </c:pt>
                <c:pt idx="158859">
                  <c:v>7.2621392030000001E-9</c:v>
                </c:pt>
                <c:pt idx="158860">
                  <c:v>3.098897436E-8</c:v>
                </c:pt>
                <c:pt idx="158861">
                  <c:v>6.5486998659999996E-7</c:v>
                </c:pt>
                <c:pt idx="158862">
                  <c:v>2.56961548E-8</c:v>
                </c:pt>
                <c:pt idx="158863">
                  <c:v>6.8041144199999998E-9</c:v>
                </c:pt>
                <c:pt idx="158864">
                  <c:v>3.9937323609999999E-9</c:v>
                </c:pt>
                <c:pt idx="158865">
                  <c:v>4.6255734089999999E-8</c:v>
                </c:pt>
                <c:pt idx="158866">
                  <c:v>1.190387957E-8</c:v>
                </c:pt>
                <c:pt idx="158867">
                  <c:v>7.447949575E-9</c:v>
                </c:pt>
                <c:pt idx="158868">
                  <c:v>3.8428743060000001E-10</c:v>
                </c:pt>
                <c:pt idx="158869">
                  <c:v>1.0054154170000001E-6</c:v>
                </c:pt>
                <c:pt idx="158870">
                  <c:v>1.772331293E-9</c:v>
                </c:pt>
                <c:pt idx="158871">
                  <c:v>1.1250889269999999E-8</c:v>
                </c:pt>
                <c:pt idx="158872">
                  <c:v>1.901496094E-8</c:v>
                </c:pt>
                <c:pt idx="158873">
                  <c:v>1.442881863E-7</c:v>
                </c:pt>
                <c:pt idx="158874">
                  <c:v>5.1231067860000003E-9</c:v>
                </c:pt>
                <c:pt idx="158875">
                  <c:v>4.604678152E-9</c:v>
                </c:pt>
                <c:pt idx="158876">
                  <c:v>4.503432115E-9</c:v>
                </c:pt>
                <c:pt idx="158877">
                  <c:v>1.907973045E-8</c:v>
                </c:pt>
                <c:pt idx="158878">
                  <c:v>1.297420238E-9</c:v>
                </c:pt>
                <c:pt idx="158879">
                  <c:v>2.1598185670000001E-9</c:v>
                </c:pt>
                <c:pt idx="158880">
                  <c:v>2.6489386940000001E-9</c:v>
                </c:pt>
                <c:pt idx="158881">
                  <c:v>7.1113445799999996E-8</c:v>
                </c:pt>
                <c:pt idx="158882">
                  <c:v>1.1993636740000001E-9</c:v>
                </c:pt>
                <c:pt idx="158883">
                  <c:v>3.5816115379999999E-10</c:v>
                </c:pt>
                <c:pt idx="158884">
                  <c:v>1.632121038E-10</c:v>
                </c:pt>
                <c:pt idx="158885">
                  <c:v>1.060993287E-9</c:v>
                </c:pt>
                <c:pt idx="158886">
                  <c:v>4.1555449500000003E-11</c:v>
                </c:pt>
                <c:pt idx="158887">
                  <c:v>1.438976357E-11</c:v>
                </c:pt>
                <c:pt idx="158888">
                  <c:v>6.8154960349999996E-12</c:v>
                </c:pt>
                <c:pt idx="158889">
                  <c:v>1.1494335319999999E-9</c:v>
                </c:pt>
                <c:pt idx="158890">
                  <c:v>1.9194118260000001E-11</c:v>
                </c:pt>
                <c:pt idx="158891">
                  <c:v>2.562728619E-11</c:v>
                </c:pt>
                <c:pt idx="158892">
                  <c:v>2.9659928509999998E-11</c:v>
                </c:pt>
                <c:pt idx="158893">
                  <c:v>1.2751604290000001E-9</c:v>
                </c:pt>
                <c:pt idx="158894">
                  <c:v>6.2567413170000001E-12</c:v>
                </c:pt>
                <c:pt idx="158895">
                  <c:v>3.2560304750000001E-15</c:v>
                </c:pt>
                <c:pt idx="158896">
                  <c:v>6.5980997460000003E-12</c:v>
                </c:pt>
                <c:pt idx="158897">
                  <c:v>3.9124853170000002E-10</c:v>
                </c:pt>
                <c:pt idx="158898">
                  <c:v>1.182073958E-10</c:v>
                </c:pt>
                <c:pt idx="158899">
                  <c:v>2.027865299E-10</c:v>
                </c:pt>
                <c:pt idx="158900">
                  <c:v>2.4121759460000002E-10</c:v>
                </c:pt>
                <c:pt idx="158901">
                  <c:v>2.0044640140000001E-8</c:v>
                </c:pt>
                <c:pt idx="158902">
                  <c:v>9.06456651E-10</c:v>
                </c:pt>
                <c:pt idx="158903">
                  <c:v>1.354549707E-9</c:v>
                </c:pt>
                <c:pt idx="158904">
                  <c:v>1.789391203E-9</c:v>
                </c:pt>
                <c:pt idx="158905">
                  <c:v>2.766458123E-8</c:v>
                </c:pt>
                <c:pt idx="158906">
                  <c:v>3.1998502180000001E-9</c:v>
                </c:pt>
                <c:pt idx="158907">
                  <c:v>3.0582412109999999E-9</c:v>
                </c:pt>
                <c:pt idx="158908">
                  <c:v>4.7840310709999998E-9</c:v>
                </c:pt>
                <c:pt idx="158909">
                  <c:v>3.7740715660000002E-7</c:v>
                </c:pt>
                <c:pt idx="158910">
                  <c:v>1.230998354E-8</c:v>
                </c:pt>
                <c:pt idx="158911">
                  <c:v>5.1265802679999998E-9</c:v>
                </c:pt>
                <c:pt idx="158912">
                  <c:v>4.8126272609999997E-10</c:v>
                </c:pt>
                <c:pt idx="158913">
                  <c:v>7.2491744160000001E-7</c:v>
                </c:pt>
                <c:pt idx="158914">
                  <c:v>4.8260938870000004E-9</c:v>
                </c:pt>
                <c:pt idx="158915">
                  <c:v>5.8701880440000001E-9</c:v>
                </c:pt>
                <c:pt idx="158916">
                  <c:v>3.1414330360000001E-9</c:v>
                </c:pt>
                <c:pt idx="158917">
                  <c:v>4.9722634440000003E-8</c:v>
                </c:pt>
                <c:pt idx="158918">
                  <c:v>5.2854391269999999E-9</c:v>
                </c:pt>
                <c:pt idx="158919">
                  <c:v>4.1310444929999998E-9</c:v>
                </c:pt>
                <c:pt idx="158920">
                  <c:v>2.4406695329999998E-9</c:v>
                </c:pt>
                <c:pt idx="158921">
                  <c:v>1.9126910359999998E-8</c:v>
                </c:pt>
                <c:pt idx="158922">
                  <c:v>3.4161597550000002E-9</c:v>
                </c:pt>
                <c:pt idx="158923">
                  <c:v>2.299710085E-9</c:v>
                </c:pt>
                <c:pt idx="158924">
                  <c:v>1.754167281E-9</c:v>
                </c:pt>
                <c:pt idx="158925">
                  <c:v>1.459125182E-8</c:v>
                </c:pt>
                <c:pt idx="158926">
                  <c:v>1.53110116E-9</c:v>
                </c:pt>
                <c:pt idx="158927">
                  <c:v>3.7405353130000002E-10</c:v>
                </c:pt>
                <c:pt idx="158928">
                  <c:v>3.6729526020000001E-10</c:v>
                </c:pt>
                <c:pt idx="158929">
                  <c:v>1.1097047349999999E-8</c:v>
                </c:pt>
                <c:pt idx="158930">
                  <c:v>1.8334794849999999E-10</c:v>
                </c:pt>
                <c:pt idx="158931">
                  <c:v>6.2826782980000003E-11</c:v>
                </c:pt>
                <c:pt idx="158932">
                  <c:v>1.851145333E-10</c:v>
                </c:pt>
                <c:pt idx="158933">
                  <c:v>2.012652378E-9</c:v>
                </c:pt>
                <c:pt idx="158934">
                  <c:v>1.517261302E-10</c:v>
                </c:pt>
                <c:pt idx="158935">
                  <c:v>5.6611529539999997E-10</c:v>
                </c:pt>
                <c:pt idx="158936">
                  <c:v>5.0044735520000004E-10</c:v>
                </c:pt>
                <c:pt idx="158937">
                  <c:v>3.3064860450000001E-10</c:v>
                </c:pt>
                <c:pt idx="158938">
                  <c:v>6.5743491279999999E-10</c:v>
                </c:pt>
                <c:pt idx="158939">
                  <c:v>8.4547161369999999E-10</c:v>
                </c:pt>
                <c:pt idx="158940">
                  <c:v>7.579685402E-10</c:v>
                </c:pt>
                <c:pt idx="158941">
                  <c:v>1.04685065E-9</c:v>
                </c:pt>
                <c:pt idx="158942">
                  <c:v>7.1955400809999998E-10</c:v>
                </c:pt>
                <c:pt idx="158943">
                  <c:v>3.7119388410000002E-10</c:v>
                </c:pt>
                <c:pt idx="158944">
                  <c:v>2.817007802E-10</c:v>
                </c:pt>
                <c:pt idx="158945">
                  <c:v>3.0282817619999998E-10</c:v>
                </c:pt>
                <c:pt idx="158946">
                  <c:v>8.1336577949999998E-11</c:v>
                </c:pt>
                <c:pt idx="158947">
                  <c:v>2.4682874899999998E-10</c:v>
                </c:pt>
                <c:pt idx="158948">
                  <c:v>7.5898101640000006E-11</c:v>
                </c:pt>
                <c:pt idx="158949">
                  <c:v>3.0460626119999999E-9</c:v>
                </c:pt>
                <c:pt idx="158950">
                  <c:v>2.584983208E-9</c:v>
                </c:pt>
                <c:pt idx="158951">
                  <c:v>4.7371894719999996E-9</c:v>
                </c:pt>
                <c:pt idx="158952">
                  <c:v>1.108145969E-8</c:v>
                </c:pt>
                <c:pt idx="158953">
                  <c:v>2.9603352990000001E-7</c:v>
                </c:pt>
                <c:pt idx="158954">
                  <c:v>4.443454424E-9</c:v>
                </c:pt>
                <c:pt idx="158955">
                  <c:v>7.0191659910000001E-9</c:v>
                </c:pt>
                <c:pt idx="158956">
                  <c:v>5.3101654030000003E-9</c:v>
                </c:pt>
                <c:pt idx="158957">
                  <c:v>4.4195094419999996E-9</c:v>
                </c:pt>
                <c:pt idx="158958">
                  <c:v>3.7074439309999998E-9</c:v>
                </c:pt>
                <c:pt idx="158959">
                  <c:v>7.2056267739999997E-9</c:v>
                </c:pt>
                <c:pt idx="158960">
                  <c:v>1.058516344E-8</c:v>
                </c:pt>
                <c:pt idx="158961">
                  <c:v>6.9521269800000001E-8</c:v>
                </c:pt>
                <c:pt idx="158962">
                  <c:v>1.7668971860000001E-8</c:v>
                </c:pt>
                <c:pt idx="158963">
                  <c:v>7.616830953E-9</c:v>
                </c:pt>
                <c:pt idx="158964">
                  <c:v>2.055008684E-9</c:v>
                </c:pt>
                <c:pt idx="158965">
                  <c:v>1.980394532E-8</c:v>
                </c:pt>
                <c:pt idx="158966">
                  <c:v>6.4724080799999997E-9</c:v>
                </c:pt>
                <c:pt idx="158967">
                  <c:v>4.7680559509999999E-9</c:v>
                </c:pt>
                <c:pt idx="158968">
                  <c:v>4.0810717269999999E-10</c:v>
                </c:pt>
                <c:pt idx="158969">
                  <c:v>7.731664229E-10</c:v>
                </c:pt>
                <c:pt idx="158970">
                  <c:v>7.2103231079999997E-9</c:v>
                </c:pt>
                <c:pt idx="158971">
                  <c:v>3.0555493090000001E-9</c:v>
                </c:pt>
                <c:pt idx="158972">
                  <c:v>5.1988437609999997E-9</c:v>
                </c:pt>
                <c:pt idx="158973">
                  <c:v>4.1891782680000001E-8</c:v>
                </c:pt>
                <c:pt idx="158974">
                  <c:v>1.368776099E-9</c:v>
                </c:pt>
                <c:pt idx="158975">
                  <c:v>1.839943099E-9</c:v>
                </c:pt>
                <c:pt idx="158976">
                  <c:v>7.8188805439999999E-10</c:v>
                </c:pt>
                <c:pt idx="158977">
                  <c:v>4.5113968539999999E-10</c:v>
                </c:pt>
                <c:pt idx="158978">
                  <c:v>2.150420325E-10</c:v>
                </c:pt>
                <c:pt idx="158979">
                  <c:v>1.5811305599999999E-10</c:v>
                </c:pt>
                <c:pt idx="158980">
                  <c:v>6.0533286129999999E-10</c:v>
                </c:pt>
                <c:pt idx="158981">
                  <c:v>4.4089597839999997E-9</c:v>
                </c:pt>
                <c:pt idx="158982">
                  <c:v>1.8497319910000001E-9</c:v>
                </c:pt>
                <c:pt idx="158983">
                  <c:v>3.4135253060000001E-9</c:v>
                </c:pt>
                <c:pt idx="158984">
                  <c:v>4.5287267019999996E-9</c:v>
                </c:pt>
                <c:pt idx="158985">
                  <c:v>1.9938933109999999E-8</c:v>
                </c:pt>
                <c:pt idx="158986">
                  <c:v>8.9089083230000006E-11</c:v>
                </c:pt>
                <c:pt idx="158987">
                  <c:v>1.296210366E-9</c:v>
                </c:pt>
                <c:pt idx="158988">
                  <c:v>3.0287522849999997E-10</c:v>
                </c:pt>
                <c:pt idx="158989">
                  <c:v>1.9432174059999999E-9</c:v>
                </c:pt>
                <c:pt idx="158990">
                  <c:v>7.4278563840000004E-10</c:v>
                </c:pt>
                <c:pt idx="158991">
                  <c:v>1.4978031249999999E-9</c:v>
                </c:pt>
                <c:pt idx="158992">
                  <c:v>2.9184487460000001E-10</c:v>
                </c:pt>
                <c:pt idx="158993">
                  <c:v>2.8457659339999998E-9</c:v>
                </c:pt>
                <c:pt idx="158994">
                  <c:v>5.9224143119999999E-10</c:v>
                </c:pt>
                <c:pt idx="158995">
                  <c:v>6.9531683890000004E-10</c:v>
                </c:pt>
                <c:pt idx="158996">
                  <c:v>6.571165045E-11</c:v>
                </c:pt>
                <c:pt idx="158997">
                  <c:v>2.8337793659999998E-9</c:v>
                </c:pt>
                <c:pt idx="158998">
                  <c:v>7.7059674669999997E-10</c:v>
                </c:pt>
                <c:pt idx="158999">
                  <c:v>2.202972414E-10</c:v>
                </c:pt>
                <c:pt idx="159000">
                  <c:v>2.4958534910000002E-10</c:v>
                </c:pt>
                <c:pt idx="159001">
                  <c:v>2.120017025E-8</c:v>
                </c:pt>
                <c:pt idx="159002">
                  <c:v>5.1605239550000002E-9</c:v>
                </c:pt>
                <c:pt idx="159003">
                  <c:v>8.8153438749999999E-9</c:v>
                </c:pt>
                <c:pt idx="159004">
                  <c:v>5.7354700239999999E-8</c:v>
                </c:pt>
                <c:pt idx="159005">
                  <c:v>1.150202922E-7</c:v>
                </c:pt>
                <c:pt idx="159006">
                  <c:v>7.4744052079999993E-9</c:v>
                </c:pt>
                <c:pt idx="159007">
                  <c:v>2.122674764E-9</c:v>
                </c:pt>
                <c:pt idx="159008">
                  <c:v>1.9588537920000001E-9</c:v>
                </c:pt>
                <c:pt idx="159009">
                  <c:v>1.020902012E-8</c:v>
                </c:pt>
                <c:pt idx="159010">
                  <c:v>1.4498241469999999E-9</c:v>
                </c:pt>
                <c:pt idx="159011">
                  <c:v>1.719923289E-9</c:v>
                </c:pt>
                <c:pt idx="159012">
                  <c:v>1.099459712E-8</c:v>
                </c:pt>
                <c:pt idx="159013">
                  <c:v>4.6170789890000003E-8</c:v>
                </c:pt>
                <c:pt idx="159014">
                  <c:v>3.7347507089999997E-9</c:v>
                </c:pt>
                <c:pt idx="159015">
                  <c:v>3.4592233389999998E-9</c:v>
                </c:pt>
                <c:pt idx="159016">
                  <c:v>6.9609595540000004E-9</c:v>
                </c:pt>
                <c:pt idx="159017">
                  <c:v>1.4218197000000001E-9</c:v>
                </c:pt>
                <c:pt idx="159018">
                  <c:v>5.6514668950000003E-10</c:v>
                </c:pt>
                <c:pt idx="159019">
                  <c:v>9.4293470469999993E-10</c:v>
                </c:pt>
                <c:pt idx="159020">
                  <c:v>8.9219770220000003E-10</c:v>
                </c:pt>
                <c:pt idx="159021">
                  <c:v>5.2208736329999996E-10</c:v>
                </c:pt>
                <c:pt idx="159022">
                  <c:v>6.4480776440000004E-10</c:v>
                </c:pt>
                <c:pt idx="159023">
                  <c:v>1.359768258E-10</c:v>
                </c:pt>
                <c:pt idx="159024">
                  <c:v>1.3732636609999999E-8</c:v>
                </c:pt>
                <c:pt idx="159025">
                  <c:v>1.904271401E-8</c:v>
                </c:pt>
                <c:pt idx="159026">
                  <c:v>6.8312139959999999E-9</c:v>
                </c:pt>
                <c:pt idx="159027">
                  <c:v>3.4797386190000001E-9</c:v>
                </c:pt>
                <c:pt idx="159028">
                  <c:v>7.9188635399999994E-11</c:v>
                </c:pt>
                <c:pt idx="159029">
                  <c:v>1.080456589E-9</c:v>
                </c:pt>
                <c:pt idx="159030">
                  <c:v>3.2496669059999999E-9</c:v>
                </c:pt>
                <c:pt idx="159031">
                  <c:v>8.0780523349999998E-10</c:v>
                </c:pt>
                <c:pt idx="159032">
                  <c:v>3.0667764190000001E-9</c:v>
                </c:pt>
                <c:pt idx="159033">
                  <c:v>5.3328257390000004E-9</c:v>
                </c:pt>
                <c:pt idx="159034">
                  <c:v>3.9767951020000001E-9</c:v>
                </c:pt>
                <c:pt idx="159035">
                  <c:v>1.9213204079999998E-9</c:v>
                </c:pt>
                <c:pt idx="159036">
                  <c:v>2.2081894710000001E-9</c:v>
                </c:pt>
                <c:pt idx="159037">
                  <c:v>2.02817533E-9</c:v>
                </c:pt>
                <c:pt idx="159038">
                  <c:v>1.016095502E-10</c:v>
                </c:pt>
                <c:pt idx="159039">
                  <c:v>3.0769966989999998E-10</c:v>
                </c:pt>
                <c:pt idx="159040">
                  <c:v>1.402507676E-9</c:v>
                </c:pt>
                <c:pt idx="159041">
                  <c:v>1.470086076E-10</c:v>
                </c:pt>
                <c:pt idx="159042">
                  <c:v>2.4231042379999998E-10</c:v>
                </c:pt>
                <c:pt idx="159043">
                  <c:v>9.011634483E-10</c:v>
                </c:pt>
                <c:pt idx="159044">
                  <c:v>6.5684355349999998E-10</c:v>
                </c:pt>
                <c:pt idx="159045">
                  <c:v>9.8222191720000006E-10</c:v>
                </c:pt>
                <c:pt idx="159046">
                  <c:v>2.625778337E-9</c:v>
                </c:pt>
                <c:pt idx="159047">
                  <c:v>5.1584856479999996E-9</c:v>
                </c:pt>
                <c:pt idx="159048">
                  <c:v>2.0172260640000001E-9</c:v>
                </c:pt>
                <c:pt idx="159049">
                  <c:v>1.0918998610000001E-9</c:v>
                </c:pt>
                <c:pt idx="159050">
                  <c:v>3.3335391690000001E-9</c:v>
                </c:pt>
                <c:pt idx="159051">
                  <c:v>3.6127076239999999E-9</c:v>
                </c:pt>
                <c:pt idx="159052">
                  <c:v>6.1999869879999999E-11</c:v>
                </c:pt>
                <c:pt idx="159053">
                  <c:v>8.4885084000000004E-10</c:v>
                </c:pt>
                <c:pt idx="159054">
                  <c:v>3.6203989539999999E-9</c:v>
                </c:pt>
                <c:pt idx="159055">
                  <c:v>2.317335694E-9</c:v>
                </c:pt>
                <c:pt idx="159056">
                  <c:v>2.1997579690000001E-10</c:v>
                </c:pt>
                <c:pt idx="159057">
                  <c:v>1.6546863309999999E-9</c:v>
                </c:pt>
                <c:pt idx="159058">
                  <c:v>1.9880848279999999E-9</c:v>
                </c:pt>
                <c:pt idx="159059">
                  <c:v>1.308273115E-10</c:v>
                </c:pt>
                <c:pt idx="159060">
                  <c:v>3.6033349610000001E-9</c:v>
                </c:pt>
                <c:pt idx="159061">
                  <c:v>3.4444892729999999E-10</c:v>
                </c:pt>
                <c:pt idx="159062">
                  <c:v>4.8821818490000004E-10</c:v>
                </c:pt>
                <c:pt idx="159063">
                  <c:v>5.7768523849999997E-10</c:v>
                </c:pt>
                <c:pt idx="159064">
                  <c:v>9.4370169709999998E-9</c:v>
                </c:pt>
                <c:pt idx="159065">
                  <c:v>1.4904634360000001E-9</c:v>
                </c:pt>
                <c:pt idx="159066">
                  <c:v>4.6948957439999996E-10</c:v>
                </c:pt>
                <c:pt idx="159067">
                  <c:v>1.7523028690000001E-9</c:v>
                </c:pt>
                <c:pt idx="159068">
                  <c:v>5.0196074490000001E-9</c:v>
                </c:pt>
                <c:pt idx="159069">
                  <c:v>2.2291924050000001E-9</c:v>
                </c:pt>
                <c:pt idx="159070">
                  <c:v>1.6042620670000001E-9</c:v>
                </c:pt>
                <c:pt idx="159071">
                  <c:v>3.6684494320000001E-9</c:v>
                </c:pt>
                <c:pt idx="159072">
                  <c:v>3.6913662939999998E-9</c:v>
                </c:pt>
                <c:pt idx="159073">
                  <c:v>5.2061209680000003E-9</c:v>
                </c:pt>
                <c:pt idx="159074">
                  <c:v>3.8612605060000002E-9</c:v>
                </c:pt>
                <c:pt idx="159075">
                  <c:v>1.987381703E-9</c:v>
                </c:pt>
                <c:pt idx="159076">
                  <c:v>6.7934747690000003E-9</c:v>
                </c:pt>
                <c:pt idx="159077">
                  <c:v>7.5222705130000004E-10</c:v>
                </c:pt>
                <c:pt idx="159078">
                  <c:v>4.3910118570000001E-9</c:v>
                </c:pt>
                <c:pt idx="159079">
                  <c:v>2.8035272729999998E-9</c:v>
                </c:pt>
                <c:pt idx="159080">
                  <c:v>7.122804788E-9</c:v>
                </c:pt>
                <c:pt idx="159081">
                  <c:v>4.1269603569999999E-10</c:v>
                </c:pt>
                <c:pt idx="159082">
                  <c:v>3.5924003699999999E-9</c:v>
                </c:pt>
                <c:pt idx="159083">
                  <c:v>2.6236702890000002E-10</c:v>
                </c:pt>
                <c:pt idx="159084">
                  <c:v>7.3424903919999995E-8</c:v>
                </c:pt>
                <c:pt idx="159085">
                  <c:v>2.1793386749999999E-8</c:v>
                </c:pt>
                <c:pt idx="159086">
                  <c:v>1.214772075E-8</c:v>
                </c:pt>
                <c:pt idx="159087">
                  <c:v>1.198457498E-8</c:v>
                </c:pt>
                <c:pt idx="159088">
                  <c:v>1.5744740500000001E-8</c:v>
                </c:pt>
                <c:pt idx="159089">
                  <c:v>3.0025995919999999E-9</c:v>
                </c:pt>
                <c:pt idx="159090">
                  <c:v>7.1881312680000001E-10</c:v>
                </c:pt>
                <c:pt idx="159091">
                  <c:v>4.2611933259999998E-10</c:v>
                </c:pt>
                <c:pt idx="159092">
                  <c:v>1.7288053719999999E-10</c:v>
                </c:pt>
                <c:pt idx="159093">
                  <c:v>4.2358531870000002E-10</c:v>
                </c:pt>
                <c:pt idx="159094">
                  <c:v>5.3255523520000001E-10</c:v>
                </c:pt>
                <c:pt idx="159095">
                  <c:v>5.9997894929999996E-10</c:v>
                </c:pt>
                <c:pt idx="159096">
                  <c:v>1.2731201709999999E-9</c:v>
                </c:pt>
                <c:pt idx="159097">
                  <c:v>1.1380096719999999E-9</c:v>
                </c:pt>
                <c:pt idx="159098">
                  <c:v>4.5317670710000001E-10</c:v>
                </c:pt>
                <c:pt idx="159099">
                  <c:v>1.5446537810000001E-9</c:v>
                </c:pt>
                <c:pt idx="159100">
                  <c:v>4.9901013369999995E-10</c:v>
                </c:pt>
                <c:pt idx="159101">
                  <c:v>7.695177699E-10</c:v>
                </c:pt>
                <c:pt idx="159102">
                  <c:v>9.2358536700000003E-10</c:v>
                </c:pt>
                <c:pt idx="159103">
                  <c:v>9.2241495409999996E-10</c:v>
                </c:pt>
                <c:pt idx="159104">
                  <c:v>7.1118522330000003E-9</c:v>
                </c:pt>
                <c:pt idx="159105">
                  <c:v>1.6343207280000001E-9</c:v>
                </c:pt>
                <c:pt idx="159106">
                  <c:v>1.547044534E-9</c:v>
                </c:pt>
                <c:pt idx="159107">
                  <c:v>3.5341568439999999E-9</c:v>
                </c:pt>
                <c:pt idx="159108">
                  <c:v>5.555484574E-9</c:v>
                </c:pt>
                <c:pt idx="159109">
                  <c:v>1.0400372589999999E-9</c:v>
                </c:pt>
                <c:pt idx="159110">
                  <c:v>3.5442382030000001E-10</c:v>
                </c:pt>
                <c:pt idx="159111">
                  <c:v>2.5585298099999998E-10</c:v>
                </c:pt>
                <c:pt idx="159112">
                  <c:v>9.5310070579999996E-10</c:v>
                </c:pt>
                <c:pt idx="159113">
                  <c:v>7.1398994960000003E-11</c:v>
                </c:pt>
                <c:pt idx="159114">
                  <c:v>2.2862384919999999E-10</c:v>
                </c:pt>
                <c:pt idx="159115">
                  <c:v>1.0523073269999999E-9</c:v>
                </c:pt>
                <c:pt idx="159116">
                  <c:v>3.53602323E-8</c:v>
                </c:pt>
                <c:pt idx="159117">
                  <c:v>6.3759726869999996E-9</c:v>
                </c:pt>
                <c:pt idx="159118">
                  <c:v>1.48592102E-9</c:v>
                </c:pt>
                <c:pt idx="159119">
                  <c:v>3.4088578299999998E-9</c:v>
                </c:pt>
                <c:pt idx="159120">
                  <c:v>9.3123280639999992E-9</c:v>
                </c:pt>
                <c:pt idx="159121">
                  <c:v>1.118747097E-9</c:v>
                </c:pt>
                <c:pt idx="159122">
                  <c:v>8.8540664860000003E-10</c:v>
                </c:pt>
                <c:pt idx="159123">
                  <c:v>2.1332253210000001E-9</c:v>
                </c:pt>
                <c:pt idx="159124">
                  <c:v>2.1114772270000002E-8</c:v>
                </c:pt>
                <c:pt idx="159125">
                  <c:v>4.9892051610000001E-9</c:v>
                </c:pt>
                <c:pt idx="159126">
                  <c:v>5.0796955509999997E-9</c:v>
                </c:pt>
                <c:pt idx="159127">
                  <c:v>1.8079092999999999E-8</c:v>
                </c:pt>
                <c:pt idx="159128">
                  <c:v>1.603419581E-7</c:v>
                </c:pt>
                <c:pt idx="159129">
                  <c:v>1.2924886859999999E-8</c:v>
                </c:pt>
                <c:pt idx="159130">
                  <c:v>1.9030816580000001E-9</c:v>
                </c:pt>
                <c:pt idx="159131">
                  <c:v>7.6084999179999999E-10</c:v>
                </c:pt>
                <c:pt idx="159132">
                  <c:v>5.1480647939999999E-9</c:v>
                </c:pt>
                <c:pt idx="159133">
                  <c:v>2.3656075649999999E-9</c:v>
                </c:pt>
                <c:pt idx="159134">
                  <c:v>1.1770609410000001E-9</c:v>
                </c:pt>
                <c:pt idx="159135">
                  <c:v>1.131257561E-10</c:v>
                </c:pt>
                <c:pt idx="159136">
                  <c:v>4.6590574790000002E-8</c:v>
                </c:pt>
                <c:pt idx="159137">
                  <c:v>1.04207527E-9</c:v>
                </c:pt>
                <c:pt idx="159138">
                  <c:v>8.9712111680000002E-10</c:v>
                </c:pt>
                <c:pt idx="159139">
                  <c:v>1.409841069E-9</c:v>
                </c:pt>
                <c:pt idx="159140">
                  <c:v>1.303111621E-9</c:v>
                </c:pt>
                <c:pt idx="159141">
                  <c:v>2.3249481529999999E-10</c:v>
                </c:pt>
                <c:pt idx="159142">
                  <c:v>1.5036416850000001E-10</c:v>
                </c:pt>
                <c:pt idx="159143">
                  <c:v>9.1387323359999995E-11</c:v>
                </c:pt>
                <c:pt idx="159144">
                  <c:v>3.6192681849999999E-10</c:v>
                </c:pt>
                <c:pt idx="159145">
                  <c:v>1.065466571E-10</c:v>
                </c:pt>
                <c:pt idx="159146">
                  <c:v>3.3595551179999997E-11</c:v>
                </c:pt>
                <c:pt idx="159147">
                  <c:v>7.3484103300000001E-11</c:v>
                </c:pt>
                <c:pt idx="159148">
                  <c:v>5.337613004E-9</c:v>
                </c:pt>
                <c:pt idx="159149">
                  <c:v>1.0134566570000001E-10</c:v>
                </c:pt>
                <c:pt idx="159150">
                  <c:v>4.7840430579999997E-11</c:v>
                </c:pt>
                <c:pt idx="159151">
                  <c:v>4.9549271609999999E-11</c:v>
                </c:pt>
                <c:pt idx="159152">
                  <c:v>4.448068967E-10</c:v>
                </c:pt>
                <c:pt idx="159153">
                  <c:v>6.5398967690000004E-11</c:v>
                </c:pt>
                <c:pt idx="159154">
                  <c:v>5.8583493879999998E-11</c:v>
                </c:pt>
                <c:pt idx="159155">
                  <c:v>7.0645687100000004E-11</c:v>
                </c:pt>
                <c:pt idx="159156">
                  <c:v>1.6479275759999999E-9</c:v>
                </c:pt>
                <c:pt idx="159157">
                  <c:v>5.5259951670000001E-11</c:v>
                </c:pt>
                <c:pt idx="159158">
                  <c:v>5.100365504E-10</c:v>
                </c:pt>
                <c:pt idx="159159">
                  <c:v>8.6319452430000005E-10</c:v>
                </c:pt>
                <c:pt idx="159160">
                  <c:v>1.791286376E-8</c:v>
                </c:pt>
                <c:pt idx="159161">
                  <c:v>6.0164694670000001E-10</c:v>
                </c:pt>
                <c:pt idx="159162">
                  <c:v>4.8979586250000003E-10</c:v>
                </c:pt>
                <c:pt idx="159163">
                  <c:v>7.2921542920000003E-10</c:v>
                </c:pt>
                <c:pt idx="159164">
                  <c:v>8.1821435099999993E-9</c:v>
                </c:pt>
                <c:pt idx="159165">
                  <c:v>5.676878803E-10</c:v>
                </c:pt>
                <c:pt idx="159166">
                  <c:v>1.0541944949999999E-9</c:v>
                </c:pt>
                <c:pt idx="159167">
                  <c:v>1.684527666E-9</c:v>
                </c:pt>
                <c:pt idx="159168">
                  <c:v>4.0874663819999999E-8</c:v>
                </c:pt>
                <c:pt idx="159169">
                  <c:v>2.1903354350000001E-9</c:v>
                </c:pt>
                <c:pt idx="159170">
                  <c:v>8.9593623439999998E-10</c:v>
                </c:pt>
                <c:pt idx="159171">
                  <c:v>6.8215168719999998E-10</c:v>
                </c:pt>
                <c:pt idx="159172">
                  <c:v>2.855845301E-8</c:v>
                </c:pt>
                <c:pt idx="159173">
                  <c:v>7.4107696360000003E-10</c:v>
                </c:pt>
                <c:pt idx="159174">
                  <c:v>1.12477612E-9</c:v>
                </c:pt>
                <c:pt idx="159175">
                  <c:v>6.421485969E-10</c:v>
                </c:pt>
                <c:pt idx="159176">
                  <c:v>1.6412673229999999E-7</c:v>
                </c:pt>
                <c:pt idx="159177">
                  <c:v>2.7417801889999999E-11</c:v>
                </c:pt>
                <c:pt idx="159178">
                  <c:v>1.480131148E-9</c:v>
                </c:pt>
                <c:pt idx="159179">
                  <c:v>2.6357843240000002E-9</c:v>
                </c:pt>
                <c:pt idx="159180">
                  <c:v>1.704925714E-7</c:v>
                </c:pt>
                <c:pt idx="159181">
                  <c:v>1.1911006510000001E-9</c:v>
                </c:pt>
                <c:pt idx="159182">
                  <c:v>4.4088401559999999E-10</c:v>
                </c:pt>
                <c:pt idx="159183">
                  <c:v>3.6113937099999999E-10</c:v>
                </c:pt>
                <c:pt idx="159184">
                  <c:v>5.2993325209999999E-9</c:v>
                </c:pt>
                <c:pt idx="159185">
                  <c:v>2.509509371E-10</c:v>
                </c:pt>
                <c:pt idx="159186">
                  <c:v>1.365407857E-10</c:v>
                </c:pt>
                <c:pt idx="159187">
                  <c:v>8.0656806619999994E-11</c:v>
                </c:pt>
                <c:pt idx="159188">
                  <c:v>4.6832633469999998E-10</c:v>
                </c:pt>
                <c:pt idx="159189">
                  <c:v>2.8716737140000001E-11</c:v>
                </c:pt>
                <c:pt idx="159190">
                  <c:v>9.7840235830000007E-12</c:v>
                </c:pt>
                <c:pt idx="159191">
                  <c:v>1.9039427429999999E-12</c:v>
                </c:pt>
                <c:pt idx="159192">
                  <c:v>1.0903963470000001E-14</c:v>
                </c:pt>
                <c:pt idx="159193">
                  <c:v>1.345697112E-12</c:v>
                </c:pt>
                <c:pt idx="159194">
                  <c:v>3.6665003310000002E-12</c:v>
                </c:pt>
                <c:pt idx="159195">
                  <c:v>5.5577902070000002E-12</c:v>
                </c:pt>
                <c:pt idx="159196">
                  <c:v>3.5594627249999999E-10</c:v>
                </c:pt>
                <c:pt idx="159197">
                  <c:v>1.000043525E-11</c:v>
                </c:pt>
                <c:pt idx="159198">
                  <c:v>5.8502411900000001E-12</c:v>
                </c:pt>
                <c:pt idx="159199">
                  <c:v>2.5086846189999998E-12</c:v>
                </c:pt>
                <c:pt idx="159200">
                  <c:v>1.536336697E-10</c:v>
                </c:pt>
                <c:pt idx="159201">
                  <c:v>1.369983042E-11</c:v>
                </c:pt>
                <c:pt idx="159202">
                  <c:v>2.7428956820000001E-11</c:v>
                </c:pt>
                <c:pt idx="159203">
                  <c:v>3.6801866450000001E-11</c:v>
                </c:pt>
                <c:pt idx="159204">
                  <c:v>8.0645520430000003E-10</c:v>
                </c:pt>
                <c:pt idx="159205">
                  <c:v>1.537942653E-10</c:v>
                </c:pt>
                <c:pt idx="159206">
                  <c:v>2.2664105240000001E-10</c:v>
                </c:pt>
                <c:pt idx="159207">
                  <c:v>2.9370485149999999E-10</c:v>
                </c:pt>
                <c:pt idx="159208">
                  <c:v>7.1708209900000003E-9</c:v>
                </c:pt>
                <c:pt idx="159209">
                  <c:v>7.4654511670000001E-10</c:v>
                </c:pt>
                <c:pt idx="159210">
                  <c:v>4.4397914679999999E-10</c:v>
                </c:pt>
                <c:pt idx="159211">
                  <c:v>3.4615084740000001E-10</c:v>
                </c:pt>
                <c:pt idx="159212">
                  <c:v>5.1605343550000002E-9</c:v>
                </c:pt>
                <c:pt idx="159213">
                  <c:v>1.577048729E-9</c:v>
                </c:pt>
                <c:pt idx="159214">
                  <c:v>9.2164320150000004E-10</c:v>
                </c:pt>
                <c:pt idx="159215">
                  <c:v>6.7503726920000004E-10</c:v>
                </c:pt>
                <c:pt idx="159216">
                  <c:v>2.326736101E-8</c:v>
                </c:pt>
                <c:pt idx="159217">
                  <c:v>4.2863353349999999E-9</c:v>
                </c:pt>
                <c:pt idx="159218">
                  <c:v>1.9622515760000002E-9</c:v>
                </c:pt>
                <c:pt idx="159219">
                  <c:v>3.0271236679999999E-9</c:v>
                </c:pt>
                <c:pt idx="159220">
                  <c:v>4.7773692679999997E-7</c:v>
                </c:pt>
                <c:pt idx="159221">
                  <c:v>3.1910756820000002E-9</c:v>
                </c:pt>
                <c:pt idx="159222">
                  <c:v>4.1485553400000003E-9</c:v>
                </c:pt>
                <c:pt idx="159223">
                  <c:v>2.1904286469999998E-9</c:v>
                </c:pt>
                <c:pt idx="159224">
                  <c:v>4.964281149E-9</c:v>
                </c:pt>
                <c:pt idx="159225">
                  <c:v>1.625252882E-9</c:v>
                </c:pt>
                <c:pt idx="159226">
                  <c:v>1.8991449159999999E-9</c:v>
                </c:pt>
                <c:pt idx="159227">
                  <c:v>1.9431174800000002E-9</c:v>
                </c:pt>
                <c:pt idx="159228">
                  <c:v>3.1232423329999997E-8</c:v>
                </c:pt>
                <c:pt idx="159229">
                  <c:v>2.6073875289999998E-9</c:v>
                </c:pt>
                <c:pt idx="159230">
                  <c:v>8.8047229479999998E-10</c:v>
                </c:pt>
                <c:pt idx="159231">
                  <c:v>5.3111613940000001E-11</c:v>
                </c:pt>
                <c:pt idx="159232">
                  <c:v>5.3731599630000004E-9</c:v>
                </c:pt>
                <c:pt idx="159233">
                  <c:v>4.9086723320000005E-10</c:v>
                </c:pt>
                <c:pt idx="159234">
                  <c:v>3.9296959000000002E-10</c:v>
                </c:pt>
                <c:pt idx="159235">
                  <c:v>6.8314343119999997E-11</c:v>
                </c:pt>
                <c:pt idx="159236">
                  <c:v>2.2667507770000001E-11</c:v>
                </c:pt>
                <c:pt idx="159237">
                  <c:v>2.9796592970000002E-10</c:v>
                </c:pt>
                <c:pt idx="159238">
                  <c:v>1.830805977E-10</c:v>
                </c:pt>
                <c:pt idx="159239">
                  <c:v>1.7824286179999999E-11</c:v>
                </c:pt>
                <c:pt idx="159240">
                  <c:v>3.2113742889999999E-10</c:v>
                </c:pt>
                <c:pt idx="159241">
                  <c:v>9.2322556110000003E-11</c:v>
                </c:pt>
                <c:pt idx="159242">
                  <c:v>9.6451343420000006E-11</c:v>
                </c:pt>
                <c:pt idx="159243">
                  <c:v>9.534182186E-11</c:v>
                </c:pt>
                <c:pt idx="159244">
                  <c:v>1.0924183789999999E-10</c:v>
                </c:pt>
                <c:pt idx="159245">
                  <c:v>1.3074137660000001E-10</c:v>
                </c:pt>
                <c:pt idx="159246">
                  <c:v>1.7601597340000001E-10</c:v>
                </c:pt>
                <c:pt idx="159247">
                  <c:v>2.4559099009999998E-10</c:v>
                </c:pt>
                <c:pt idx="159248">
                  <c:v>1.716152404E-9</c:v>
                </c:pt>
                <c:pt idx="159249">
                  <c:v>7.681447899E-10</c:v>
                </c:pt>
                <c:pt idx="159250">
                  <c:v>2.0712365400000001E-10</c:v>
                </c:pt>
                <c:pt idx="159251">
                  <c:v>6.6982247949999998E-10</c:v>
                </c:pt>
                <c:pt idx="159252">
                  <c:v>8.8032177339999995E-9</c:v>
                </c:pt>
                <c:pt idx="159253">
                  <c:v>1.3848750359999999E-9</c:v>
                </c:pt>
                <c:pt idx="159254">
                  <c:v>1.094185085E-9</c:v>
                </c:pt>
                <c:pt idx="159255">
                  <c:v>5.2632342009999997E-10</c:v>
                </c:pt>
                <c:pt idx="159256">
                  <c:v>2.1416327369999999E-9</c:v>
                </c:pt>
                <c:pt idx="159257">
                  <c:v>3.1085260199999999E-9</c:v>
                </c:pt>
                <c:pt idx="159258">
                  <c:v>8.3341268869999996E-10</c:v>
                </c:pt>
                <c:pt idx="159259">
                  <c:v>7.8835025600000006E-9</c:v>
                </c:pt>
                <c:pt idx="159260">
                  <c:v>1.4026601509999999E-7</c:v>
                </c:pt>
                <c:pt idx="159261">
                  <c:v>1.174614374E-8</c:v>
                </c:pt>
                <c:pt idx="159262">
                  <c:v>1.3629300069999999E-8</c:v>
                </c:pt>
                <c:pt idx="159263">
                  <c:v>8.4975669369999992E-9</c:v>
                </c:pt>
                <c:pt idx="159264">
                  <c:v>2.9836532580000001E-8</c:v>
                </c:pt>
                <c:pt idx="159265">
                  <c:v>5.4738699140000002E-9</c:v>
                </c:pt>
                <c:pt idx="159266">
                  <c:v>3.083505835E-9</c:v>
                </c:pt>
                <c:pt idx="159267">
                  <c:v>2.367298537E-9</c:v>
                </c:pt>
                <c:pt idx="159268">
                  <c:v>7.2894319760000004E-8</c:v>
                </c:pt>
                <c:pt idx="159269">
                  <c:v>1.234121215E-8</c:v>
                </c:pt>
                <c:pt idx="159270">
                  <c:v>6.6598491669999997E-9</c:v>
                </c:pt>
                <c:pt idx="159271">
                  <c:v>3.7240690819999999E-8</c:v>
                </c:pt>
                <c:pt idx="159272">
                  <c:v>1.541850511E-7</c:v>
                </c:pt>
                <c:pt idx="159273">
                  <c:v>6.9628174999999998E-9</c:v>
                </c:pt>
                <c:pt idx="159274">
                  <c:v>2.0785976570000001E-9</c:v>
                </c:pt>
                <c:pt idx="159275">
                  <c:v>4.6891498840000004E-10</c:v>
                </c:pt>
                <c:pt idx="159276">
                  <c:v>5.5248232920000002E-9</c:v>
                </c:pt>
                <c:pt idx="159277">
                  <c:v>1.101856939E-9</c:v>
                </c:pt>
                <c:pt idx="159278">
                  <c:v>1.3678105369999999E-10</c:v>
                </c:pt>
                <c:pt idx="159279">
                  <c:v>2.0758503449999998E-9</c:v>
                </c:pt>
                <c:pt idx="159280">
                  <c:v>1.303616336E-8</c:v>
                </c:pt>
                <c:pt idx="159281">
                  <c:v>1.0116372340000001E-9</c:v>
                </c:pt>
                <c:pt idx="159282">
                  <c:v>1.6808032030000001E-10</c:v>
                </c:pt>
                <c:pt idx="159283">
                  <c:v>3.527502004E-10</c:v>
                </c:pt>
                <c:pt idx="159284">
                  <c:v>1.165611043E-10</c:v>
                </c:pt>
                <c:pt idx="159285">
                  <c:v>9.5166272019999999E-11</c:v>
                </c:pt>
                <c:pt idx="159286">
                  <c:v>2.241848154E-10</c:v>
                </c:pt>
                <c:pt idx="159287">
                  <c:v>2.6630811820000001E-10</c:v>
                </c:pt>
                <c:pt idx="159288">
                  <c:v>2.2781885870000001E-10</c:v>
                </c:pt>
                <c:pt idx="159289">
                  <c:v>2.7935813150000002E-10</c:v>
                </c:pt>
                <c:pt idx="159290">
                  <c:v>2.526659421E-10</c:v>
                </c:pt>
                <c:pt idx="159291">
                  <c:v>2.8041842969999998E-10</c:v>
                </c:pt>
                <c:pt idx="159292">
                  <c:v>5.8963126959999999E-10</c:v>
                </c:pt>
                <c:pt idx="159293">
                  <c:v>1.4990803500000001E-10</c:v>
                </c:pt>
                <c:pt idx="159294">
                  <c:v>2.3429747380000002E-10</c:v>
                </c:pt>
                <c:pt idx="159295">
                  <c:v>4.0335015909999999E-10</c:v>
                </c:pt>
                <c:pt idx="159296">
                  <c:v>5.6430722410000002E-10</c:v>
                </c:pt>
                <c:pt idx="159297">
                  <c:v>1.1464621209999999E-10</c:v>
                </c:pt>
                <c:pt idx="159298">
                  <c:v>8.0906755000000002E-10</c:v>
                </c:pt>
                <c:pt idx="159299">
                  <c:v>1.9773399630000001E-10</c:v>
                </c:pt>
                <c:pt idx="159300">
                  <c:v>2.5567169580000001E-9</c:v>
                </c:pt>
                <c:pt idx="159301">
                  <c:v>7.7907761879999999E-10</c:v>
                </c:pt>
                <c:pt idx="159302">
                  <c:v>3.5982698520000001E-9</c:v>
                </c:pt>
                <c:pt idx="159303">
                  <c:v>4.2248783999999999E-9</c:v>
                </c:pt>
                <c:pt idx="159304">
                  <c:v>6.6137102309999996E-9</c:v>
                </c:pt>
                <c:pt idx="159305">
                  <c:v>4.3096813289999997E-9</c:v>
                </c:pt>
                <c:pt idx="159306">
                  <c:v>3.005923316E-9</c:v>
                </c:pt>
                <c:pt idx="159307">
                  <c:v>8.5510413549999999E-11</c:v>
                </c:pt>
                <c:pt idx="159308">
                  <c:v>7.2115672970000001E-9</c:v>
                </c:pt>
                <c:pt idx="159309">
                  <c:v>1.1780319120000001E-8</c:v>
                </c:pt>
                <c:pt idx="159310">
                  <c:v>9.5061884940000005E-9</c:v>
                </c:pt>
                <c:pt idx="159311">
                  <c:v>1.073960169E-7</c:v>
                </c:pt>
                <c:pt idx="159312">
                  <c:v>2.5625504060000002E-7</c:v>
                </c:pt>
                <c:pt idx="159313">
                  <c:v>2.9081397979999999E-8</c:v>
                </c:pt>
                <c:pt idx="159314">
                  <c:v>3.0721768220000001E-8</c:v>
                </c:pt>
                <c:pt idx="159315">
                  <c:v>1.330106326E-8</c:v>
                </c:pt>
                <c:pt idx="159316">
                  <c:v>2.028282143E-9</c:v>
                </c:pt>
                <c:pt idx="159317">
                  <c:v>6.1716380500000002E-9</c:v>
                </c:pt>
                <c:pt idx="159318">
                  <c:v>7.6330884859999992E-9</c:v>
                </c:pt>
                <c:pt idx="159319">
                  <c:v>8.7957812300000001E-10</c:v>
                </c:pt>
                <c:pt idx="159320">
                  <c:v>1.522359521E-9</c:v>
                </c:pt>
                <c:pt idx="159321">
                  <c:v>4.0314066380000003E-9</c:v>
                </c:pt>
                <c:pt idx="159322">
                  <c:v>2.6897820950000001E-9</c:v>
                </c:pt>
                <c:pt idx="159323">
                  <c:v>1.710210309E-11</c:v>
                </c:pt>
                <c:pt idx="159324">
                  <c:v>1.190293466E-9</c:v>
                </c:pt>
                <c:pt idx="159325">
                  <c:v>1.8793458019999999E-9</c:v>
                </c:pt>
                <c:pt idx="159326">
                  <c:v>3.6029524880000001E-10</c:v>
                </c:pt>
                <c:pt idx="159327">
                  <c:v>1.0730301479999999E-9</c:v>
                </c:pt>
                <c:pt idx="159328">
                  <c:v>2.6223790339999999E-10</c:v>
                </c:pt>
                <c:pt idx="159329">
                  <c:v>5.4596191609999997E-10</c:v>
                </c:pt>
                <c:pt idx="159330">
                  <c:v>1.16093992E-10</c:v>
                </c:pt>
                <c:pt idx="159331">
                  <c:v>2.3046299099999999E-9</c:v>
                </c:pt>
                <c:pt idx="159332">
                  <c:v>4.0282902160000002E-10</c:v>
                </c:pt>
                <c:pt idx="159333">
                  <c:v>3.7645649549999998E-10</c:v>
                </c:pt>
                <c:pt idx="159334">
                  <c:v>4.0137551260000001E-10</c:v>
                </c:pt>
                <c:pt idx="159335">
                  <c:v>8.2111601789999998E-10</c:v>
                </c:pt>
                <c:pt idx="159336">
                  <c:v>4.5410648059999999E-10</c:v>
                </c:pt>
                <c:pt idx="159337">
                  <c:v>3.6507546560000001E-10</c:v>
                </c:pt>
                <c:pt idx="159338">
                  <c:v>4.9039961380000001E-10</c:v>
                </c:pt>
                <c:pt idx="159339">
                  <c:v>4.4019598290000002E-10</c:v>
                </c:pt>
                <c:pt idx="159340">
                  <c:v>3.9202312660000002E-10</c:v>
                </c:pt>
                <c:pt idx="159341">
                  <c:v>3.2191623339999999E-10</c:v>
                </c:pt>
                <c:pt idx="159342">
                  <c:v>2.9599454310000001E-10</c:v>
                </c:pt>
                <c:pt idx="159343">
                  <c:v>9.6188281800000005E-10</c:v>
                </c:pt>
                <c:pt idx="159344">
                  <c:v>6.0554871669999999E-10</c:v>
                </c:pt>
                <c:pt idx="159345">
                  <c:v>2.515289502E-10</c:v>
                </c:pt>
                <c:pt idx="159346">
                  <c:v>7.69136055E-11</c:v>
                </c:pt>
                <c:pt idx="159347">
                  <c:v>2.4711515500000002E-9</c:v>
                </c:pt>
                <c:pt idx="159348">
                  <c:v>1.071851439E-9</c:v>
                </c:pt>
                <c:pt idx="159349">
                  <c:v>6.6093577299999995E-11</c:v>
                </c:pt>
                <c:pt idx="159350">
                  <c:v>1.292286356E-9</c:v>
                </c:pt>
                <c:pt idx="159351">
                  <c:v>4.0053077209999998E-8</c:v>
                </c:pt>
                <c:pt idx="159352">
                  <c:v>6.0887420879999995E-8</c:v>
                </c:pt>
                <c:pt idx="159353">
                  <c:v>1.5629786549999999E-8</c:v>
                </c:pt>
                <c:pt idx="159354">
                  <c:v>2.0779653169999999E-8</c:v>
                </c:pt>
                <c:pt idx="159355">
                  <c:v>6.5504410029999995E-8</c:v>
                </c:pt>
                <c:pt idx="159356">
                  <c:v>1.5159550780000001E-8</c:v>
                </c:pt>
                <c:pt idx="159357">
                  <c:v>1.0392689399999999E-9</c:v>
                </c:pt>
                <c:pt idx="159358">
                  <c:v>2.6332592990000001E-9</c:v>
                </c:pt>
                <c:pt idx="159359">
                  <c:v>1.053343719E-8</c:v>
                </c:pt>
                <c:pt idx="159360">
                  <c:v>9.3010362590000005E-9</c:v>
                </c:pt>
                <c:pt idx="159361">
                  <c:v>3.6592806269999999E-9</c:v>
                </c:pt>
                <c:pt idx="159362">
                  <c:v>3.5605723729999999E-9</c:v>
                </c:pt>
                <c:pt idx="159363">
                  <c:v>4.2012305140000002E-8</c:v>
                </c:pt>
                <c:pt idx="159364">
                  <c:v>1.7695061690000001E-8</c:v>
                </c:pt>
                <c:pt idx="159365">
                  <c:v>2.2777176960000002E-9</c:v>
                </c:pt>
                <c:pt idx="159366">
                  <c:v>3.6033490170000001E-9</c:v>
                </c:pt>
                <c:pt idx="159367">
                  <c:v>2.7364558229999999E-9</c:v>
                </c:pt>
                <c:pt idx="159368">
                  <c:v>2.1668944329999999E-9</c:v>
                </c:pt>
                <c:pt idx="159369">
                  <c:v>8.1634107010000004E-10</c:v>
                </c:pt>
                <c:pt idx="159370">
                  <c:v>1.137918893E-9</c:v>
                </c:pt>
                <c:pt idx="159371">
                  <c:v>7.1110982769999997E-9</c:v>
                </c:pt>
                <c:pt idx="159372">
                  <c:v>5.8116821580000002E-9</c:v>
                </c:pt>
                <c:pt idx="159373">
                  <c:v>1.278930083E-9</c:v>
                </c:pt>
                <c:pt idx="159374">
                  <c:v>3.2504901950000002E-9</c:v>
                </c:pt>
                <c:pt idx="159375">
                  <c:v>4.6042026600000001E-9</c:v>
                </c:pt>
                <c:pt idx="159376">
                  <c:v>1.0321967780000001E-9</c:v>
                </c:pt>
                <c:pt idx="159377">
                  <c:v>3.4953303379999999E-10</c:v>
                </c:pt>
                <c:pt idx="159378">
                  <c:v>2.6952520729999998E-10</c:v>
                </c:pt>
                <c:pt idx="159379">
                  <c:v>4.3453915800000002E-10</c:v>
                </c:pt>
                <c:pt idx="159380">
                  <c:v>5.6008041830000002E-11</c:v>
                </c:pt>
                <c:pt idx="159381">
                  <c:v>1.2881510310000001E-10</c:v>
                </c:pt>
                <c:pt idx="159382">
                  <c:v>5.9234428820000001E-10</c:v>
                </c:pt>
                <c:pt idx="159383">
                  <c:v>4.446135412E-9</c:v>
                </c:pt>
                <c:pt idx="159384">
                  <c:v>2.1705774690000001E-9</c:v>
                </c:pt>
                <c:pt idx="159385">
                  <c:v>2.7163062709999999E-10</c:v>
                </c:pt>
                <c:pt idx="159386">
                  <c:v>5.5802400869999998E-11</c:v>
                </c:pt>
                <c:pt idx="159387">
                  <c:v>7.5614279140000004E-10</c:v>
                </c:pt>
                <c:pt idx="159388">
                  <c:v>3.1720592600000002E-10</c:v>
                </c:pt>
                <c:pt idx="159389">
                  <c:v>1.8278898220000001E-10</c:v>
                </c:pt>
                <c:pt idx="159390">
                  <c:v>2.529432006E-10</c:v>
                </c:pt>
                <c:pt idx="159391">
                  <c:v>3.0041167129999999E-10</c:v>
                </c:pt>
                <c:pt idx="159392">
                  <c:v>5.2736737289999998E-11</c:v>
                </c:pt>
                <c:pt idx="159393">
                  <c:v>1.15563332E-9</c:v>
                </c:pt>
                <c:pt idx="159394">
                  <c:v>2.0202553849999998E-9</c:v>
                </c:pt>
                <c:pt idx="159395">
                  <c:v>8.5344853690000001E-9</c:v>
                </c:pt>
                <c:pt idx="159396">
                  <c:v>3.939455133E-9</c:v>
                </c:pt>
                <c:pt idx="159397">
                  <c:v>3.396663346E-10</c:v>
                </c:pt>
                <c:pt idx="159398">
                  <c:v>1.352970009E-10</c:v>
                </c:pt>
                <c:pt idx="159399">
                  <c:v>3.372531867E-9</c:v>
                </c:pt>
                <c:pt idx="159400">
                  <c:v>1.0778540659999999E-9</c:v>
                </c:pt>
                <c:pt idx="159401">
                  <c:v>3.5695186399999998E-10</c:v>
                </c:pt>
                <c:pt idx="159402">
                  <c:v>1.2729705359999999E-9</c:v>
                </c:pt>
                <c:pt idx="159403">
                  <c:v>1.1206131550000001E-7</c:v>
                </c:pt>
                <c:pt idx="159404">
                  <c:v>1.907996865E-8</c:v>
                </c:pt>
                <c:pt idx="159405">
                  <c:v>1.115599799E-8</c:v>
                </c:pt>
                <c:pt idx="159406">
                  <c:v>9.4125441060000008E-9</c:v>
                </c:pt>
                <c:pt idx="159407">
                  <c:v>2.4990628239999999E-8</c:v>
                </c:pt>
                <c:pt idx="159408">
                  <c:v>5.2032361809999996E-10</c:v>
                </c:pt>
                <c:pt idx="159409">
                  <c:v>1.428233019E-9</c:v>
                </c:pt>
                <c:pt idx="159410">
                  <c:v>1.0815026320000001E-9</c:v>
                </c:pt>
                <c:pt idx="159411">
                  <c:v>6.165096598E-9</c:v>
                </c:pt>
                <c:pt idx="159412">
                  <c:v>5.3204110869999999E-10</c:v>
                </c:pt>
                <c:pt idx="159413">
                  <c:v>1.750655476E-9</c:v>
                </c:pt>
                <c:pt idx="159414">
                  <c:v>2.163297296E-9</c:v>
                </c:pt>
                <c:pt idx="159415">
                  <c:v>2.2251261720000001E-8</c:v>
                </c:pt>
                <c:pt idx="159416">
                  <c:v>1.303294758E-9</c:v>
                </c:pt>
                <c:pt idx="159417">
                  <c:v>4.1253429349999997E-11</c:v>
                </c:pt>
                <c:pt idx="159418">
                  <c:v>1.1752236529999999E-10</c:v>
                </c:pt>
                <c:pt idx="159419">
                  <c:v>1.358864629E-9</c:v>
                </c:pt>
                <c:pt idx="159420">
                  <c:v>1.111883178E-10</c:v>
                </c:pt>
                <c:pt idx="159421">
                  <c:v>1.003378486E-10</c:v>
                </c:pt>
                <c:pt idx="159422">
                  <c:v>1.4519830409999999E-10</c:v>
                </c:pt>
                <c:pt idx="159423">
                  <c:v>8.593997399E-10</c:v>
                </c:pt>
                <c:pt idx="159424">
                  <c:v>5.9960140879999994E-11</c:v>
                </c:pt>
                <c:pt idx="159425">
                  <c:v>8.679393227E-10</c:v>
                </c:pt>
                <c:pt idx="159426">
                  <c:v>1.311711807E-9</c:v>
                </c:pt>
                <c:pt idx="159427">
                  <c:v>5.7973166789999999E-9</c:v>
                </c:pt>
                <c:pt idx="159428">
                  <c:v>6.1569836250000005E-10</c:v>
                </c:pt>
                <c:pt idx="159429">
                  <c:v>4.0892144260000002E-10</c:v>
                </c:pt>
                <c:pt idx="159430">
                  <c:v>4.492361606E-10</c:v>
                </c:pt>
                <c:pt idx="159431">
                  <c:v>9.8635499109999999E-10</c:v>
                </c:pt>
                <c:pt idx="159432">
                  <c:v>1.4122176980000001E-10</c:v>
                </c:pt>
                <c:pt idx="159433">
                  <c:v>4.1438466340000002E-10</c:v>
                </c:pt>
                <c:pt idx="159434">
                  <c:v>2.9609126460000002E-10</c:v>
                </c:pt>
                <c:pt idx="159435">
                  <c:v>1.243495692E-9</c:v>
                </c:pt>
                <c:pt idx="159436">
                  <c:v>1.2828440300000001E-10</c:v>
                </c:pt>
                <c:pt idx="159437">
                  <c:v>8.9638678890000004E-11</c:v>
                </c:pt>
                <c:pt idx="159438">
                  <c:v>9.2237208879999998E-11</c:v>
                </c:pt>
                <c:pt idx="159439">
                  <c:v>1.926680013E-10</c:v>
                </c:pt>
                <c:pt idx="159440">
                  <c:v>9.0415001700000003E-11</c:v>
                </c:pt>
                <c:pt idx="159441">
                  <c:v>9.5877660829999995E-11</c:v>
                </c:pt>
                <c:pt idx="159442">
                  <c:v>7.3351752769999996E-11</c:v>
                </c:pt>
                <c:pt idx="159443">
                  <c:v>6.2395871489999997E-9</c:v>
                </c:pt>
                <c:pt idx="159444">
                  <c:v>2.3288553079999998E-10</c:v>
                </c:pt>
                <c:pt idx="159445">
                  <c:v>1.091790062E-9</c:v>
                </c:pt>
                <c:pt idx="159446">
                  <c:v>3.4612088900000001E-9</c:v>
                </c:pt>
                <c:pt idx="159447">
                  <c:v>5.2836012529999998E-8</c:v>
                </c:pt>
                <c:pt idx="159448">
                  <c:v>2.40744187E-9</c:v>
                </c:pt>
                <c:pt idx="159449">
                  <c:v>4.7953987610000002E-10</c:v>
                </c:pt>
                <c:pt idx="159450">
                  <c:v>9.1150905E-10</c:v>
                </c:pt>
                <c:pt idx="159451">
                  <c:v>5.5464494219999998E-9</c:v>
                </c:pt>
                <c:pt idx="159452">
                  <c:v>1.152503111E-9</c:v>
                </c:pt>
                <c:pt idx="159453">
                  <c:v>6.9239865339999996E-10</c:v>
                </c:pt>
                <c:pt idx="159454">
                  <c:v>7.9617234290000003E-10</c:v>
                </c:pt>
                <c:pt idx="159455">
                  <c:v>2.895597149E-9</c:v>
                </c:pt>
                <c:pt idx="159456">
                  <c:v>5.6610659120000005E-10</c:v>
                </c:pt>
                <c:pt idx="159457">
                  <c:v>6.4217259159999997E-10</c:v>
                </c:pt>
                <c:pt idx="159458">
                  <c:v>5.3261948930000003E-10</c:v>
                </c:pt>
                <c:pt idx="159459">
                  <c:v>4.0748589939999997E-9</c:v>
                </c:pt>
                <c:pt idx="159460">
                  <c:v>1.5360692080000001E-10</c:v>
                </c:pt>
                <c:pt idx="159461">
                  <c:v>3.7996692610000001E-10</c:v>
                </c:pt>
                <c:pt idx="159462">
                  <c:v>2.2100264080000001E-10</c:v>
                </c:pt>
                <c:pt idx="159463">
                  <c:v>5.6898357879999996E-9</c:v>
                </c:pt>
                <c:pt idx="159464">
                  <c:v>2.7895232709999999E-11</c:v>
                </c:pt>
                <c:pt idx="159465">
                  <c:v>1.3336098130000001E-10</c:v>
                </c:pt>
                <c:pt idx="159466">
                  <c:v>3.3795302060000002E-11</c:v>
                </c:pt>
                <c:pt idx="159467">
                  <c:v>2.1265626379999999E-10</c:v>
                </c:pt>
                <c:pt idx="159468">
                  <c:v>5.3297717869999998E-11</c:v>
                </c:pt>
                <c:pt idx="159469">
                  <c:v>2.784028472E-11</c:v>
                </c:pt>
                <c:pt idx="159470">
                  <c:v>5.5688797760000002E-11</c:v>
                </c:pt>
                <c:pt idx="159471">
                  <c:v>7.7566097680000001E-10</c:v>
                </c:pt>
                <c:pt idx="159472">
                  <c:v>2.0571246690000001E-10</c:v>
                </c:pt>
                <c:pt idx="159473">
                  <c:v>1.5981361020000001E-10</c:v>
                </c:pt>
                <c:pt idx="159474">
                  <c:v>1.9125115890000001E-10</c:v>
                </c:pt>
                <c:pt idx="159475">
                  <c:v>5.0250410149999999E-9</c:v>
                </c:pt>
                <c:pt idx="159476">
                  <c:v>1.6554174229999999E-10</c:v>
                </c:pt>
                <c:pt idx="159477">
                  <c:v>3.3123436419999998E-10</c:v>
                </c:pt>
                <c:pt idx="159478">
                  <c:v>3.5253289029999998E-10</c:v>
                </c:pt>
                <c:pt idx="159479">
                  <c:v>1.3129283299999999E-9</c:v>
                </c:pt>
                <c:pt idx="159480">
                  <c:v>2.4185536910000002E-10</c:v>
                </c:pt>
                <c:pt idx="159481">
                  <c:v>2.6197849849999998E-10</c:v>
                </c:pt>
                <c:pt idx="159482">
                  <c:v>2.1988674299999999E-10</c:v>
                </c:pt>
                <c:pt idx="159483">
                  <c:v>2.268463577E-9</c:v>
                </c:pt>
                <c:pt idx="159484">
                  <c:v>7.9314240510000004E-11</c:v>
                </c:pt>
                <c:pt idx="159485">
                  <c:v>8.2266015660000003E-11</c:v>
                </c:pt>
                <c:pt idx="159486">
                  <c:v>4.6220405900000001E-11</c:v>
                </c:pt>
                <c:pt idx="159487">
                  <c:v>6.2750026530000004E-9</c:v>
                </c:pt>
                <c:pt idx="159488">
                  <c:v>1.142409401E-11</c:v>
                </c:pt>
                <c:pt idx="159489">
                  <c:v>4.0023240989999997E-15</c:v>
                </c:pt>
                <c:pt idx="159490">
                  <c:v>6.7011486329999997E-12</c:v>
                </c:pt>
                <c:pt idx="159491">
                  <c:v>9.2478039499999996E-11</c:v>
                </c:pt>
                <c:pt idx="159492">
                  <c:v>6.4281031840000003E-11</c:v>
                </c:pt>
                <c:pt idx="159493">
                  <c:v>1.084296104E-10</c:v>
                </c:pt>
                <c:pt idx="159494">
                  <c:v>1.633776425E-10</c:v>
                </c:pt>
                <c:pt idx="159495">
                  <c:v>7.9798513130000002E-9</c:v>
                </c:pt>
                <c:pt idx="159496">
                  <c:v>2.7352612100000001E-10</c:v>
                </c:pt>
                <c:pt idx="159497">
                  <c:v>1.7217072900000001E-10</c:v>
                </c:pt>
                <c:pt idx="159498">
                  <c:v>1.396520067E-10</c:v>
                </c:pt>
                <c:pt idx="159499">
                  <c:v>5.6658077379999999E-9</c:v>
                </c:pt>
                <c:pt idx="159500">
                  <c:v>4.3757770050000002E-10</c:v>
                </c:pt>
                <c:pt idx="159501">
                  <c:v>2.9253850400000002E-10</c:v>
                </c:pt>
                <c:pt idx="159502">
                  <c:v>2.045608561E-10</c:v>
                </c:pt>
                <c:pt idx="159503">
                  <c:v>8.766342854E-10</c:v>
                </c:pt>
                <c:pt idx="159504">
                  <c:v>3.6034887349999999E-10</c:v>
                </c:pt>
                <c:pt idx="159505">
                  <c:v>7.4488820140000005E-11</c:v>
                </c:pt>
                <c:pt idx="159506">
                  <c:v>1.044202203E-10</c:v>
                </c:pt>
                <c:pt idx="159507">
                  <c:v>2.2974458220000001E-8</c:v>
                </c:pt>
                <c:pt idx="159508">
                  <c:v>1.9604908309999999E-10</c:v>
                </c:pt>
                <c:pt idx="159509">
                  <c:v>9.6131292699999995E-11</c:v>
                </c:pt>
                <c:pt idx="159510">
                  <c:v>1.466510973E-11</c:v>
                </c:pt>
                <c:pt idx="159511">
                  <c:v>3.5755678079999998E-11</c:v>
                </c:pt>
                <c:pt idx="159512">
                  <c:v>3.3485374149999999E-11</c:v>
                </c:pt>
                <c:pt idx="159513">
                  <c:v>8.5829108599999998E-11</c:v>
                </c:pt>
                <c:pt idx="159514">
                  <c:v>1.707665041E-10</c:v>
                </c:pt>
                <c:pt idx="159515">
                  <c:v>5.7977091750000004E-9</c:v>
                </c:pt>
                <c:pt idx="159516">
                  <c:v>7.0461308100000002E-10</c:v>
                </c:pt>
                <c:pt idx="159517">
                  <c:v>2.4073931599999998E-10</c:v>
                </c:pt>
                <c:pt idx="159518">
                  <c:v>2.2175979390000001E-10</c:v>
                </c:pt>
                <c:pt idx="159519">
                  <c:v>2.4100006219999999E-8</c:v>
                </c:pt>
                <c:pt idx="159520">
                  <c:v>9.8279945850000002E-10</c:v>
                </c:pt>
                <c:pt idx="159521">
                  <c:v>8.8951104089999995E-10</c:v>
                </c:pt>
                <c:pt idx="159522">
                  <c:v>3.5873058499999998E-10</c:v>
                </c:pt>
                <c:pt idx="159523">
                  <c:v>2.886759171E-9</c:v>
                </c:pt>
                <c:pt idx="159524">
                  <c:v>1.527920813E-9</c:v>
                </c:pt>
                <c:pt idx="159525">
                  <c:v>5.6816430609999995E-10</c:v>
                </c:pt>
                <c:pt idx="159526">
                  <c:v>8.2562886609999996E-10</c:v>
                </c:pt>
                <c:pt idx="159527">
                  <c:v>6.2902032289999994E-8</c:v>
                </c:pt>
                <c:pt idx="159528">
                  <c:v>2.2557076299999998E-9</c:v>
                </c:pt>
                <c:pt idx="159529">
                  <c:v>2.6044542539999999E-9</c:v>
                </c:pt>
                <c:pt idx="159530">
                  <c:v>1.220435244E-9</c:v>
                </c:pt>
                <c:pt idx="159531">
                  <c:v>6.751573276E-9</c:v>
                </c:pt>
                <c:pt idx="159532">
                  <c:v>8.0925441089999998E-10</c:v>
                </c:pt>
                <c:pt idx="159533">
                  <c:v>3.9870454790000001E-10</c:v>
                </c:pt>
                <c:pt idx="159534">
                  <c:v>2.2200001569999999E-10</c:v>
                </c:pt>
                <c:pt idx="159535">
                  <c:v>4.2514415370000002E-9</c:v>
                </c:pt>
                <c:pt idx="159536">
                  <c:v>2.0789467059999999E-10</c:v>
                </c:pt>
                <c:pt idx="159537">
                  <c:v>1.7764306209999999E-11</c:v>
                </c:pt>
                <c:pt idx="159538">
                  <c:v>1.4411052069999999E-10</c:v>
                </c:pt>
                <c:pt idx="159539">
                  <c:v>3.7065369090000002E-10</c:v>
                </c:pt>
                <c:pt idx="159540">
                  <c:v>3.0306992920000002E-11</c:v>
                </c:pt>
                <c:pt idx="159541">
                  <c:v>2.0207550359999999E-10</c:v>
                </c:pt>
                <c:pt idx="159542">
                  <c:v>8.8718528439999994E-11</c:v>
                </c:pt>
                <c:pt idx="159543">
                  <c:v>5.7052487229999998E-10</c:v>
                </c:pt>
                <c:pt idx="159544">
                  <c:v>3.0678026829999998E-10</c:v>
                </c:pt>
                <c:pt idx="159545">
                  <c:v>4.3925481509999999E-10</c:v>
                </c:pt>
                <c:pt idx="159546">
                  <c:v>2.6677492950000001E-11</c:v>
                </c:pt>
                <c:pt idx="159547">
                  <c:v>5.7658460180000001E-9</c:v>
                </c:pt>
                <c:pt idx="159548">
                  <c:v>5.3590446710000004E-10</c:v>
                </c:pt>
                <c:pt idx="159549">
                  <c:v>1.189645492E-9</c:v>
                </c:pt>
                <c:pt idx="159550">
                  <c:v>8.5064233900000001E-10</c:v>
                </c:pt>
                <c:pt idx="159551">
                  <c:v>2.1402912160000001E-9</c:v>
                </c:pt>
                <c:pt idx="159552">
                  <c:v>5.7294881329999998E-10</c:v>
                </c:pt>
                <c:pt idx="159553">
                  <c:v>3.1735814830000002E-10</c:v>
                </c:pt>
                <c:pt idx="159554">
                  <c:v>1.8675314809999999E-10</c:v>
                </c:pt>
                <c:pt idx="159555">
                  <c:v>3.9964793839999998E-10</c:v>
                </c:pt>
                <c:pt idx="159556">
                  <c:v>1.229314658E-10</c:v>
                </c:pt>
                <c:pt idx="159557">
                  <c:v>2.7068953920000002E-10</c:v>
                </c:pt>
                <c:pt idx="159558">
                  <c:v>1.0320201869999999E-9</c:v>
                </c:pt>
                <c:pt idx="159559">
                  <c:v>1.758754944E-8</c:v>
                </c:pt>
                <c:pt idx="159560">
                  <c:v>7.4179286139999998E-10</c:v>
                </c:pt>
                <c:pt idx="159561">
                  <c:v>5.5029501009999999E-10</c:v>
                </c:pt>
                <c:pt idx="159562">
                  <c:v>2.5898884700000002E-10</c:v>
                </c:pt>
                <c:pt idx="159563">
                  <c:v>1.486088553E-9</c:v>
                </c:pt>
                <c:pt idx="159564">
                  <c:v>4.8221028000000004E-10</c:v>
                </c:pt>
                <c:pt idx="159565">
                  <c:v>1.042120975E-9</c:v>
                </c:pt>
                <c:pt idx="159566">
                  <c:v>8.9351183539999994E-11</c:v>
                </c:pt>
                <c:pt idx="159567">
                  <c:v>5.8855632390000003E-9</c:v>
                </c:pt>
                <c:pt idx="159568">
                  <c:v>1.417040638E-9</c:v>
                </c:pt>
                <c:pt idx="159569">
                  <c:v>3.1822480099999999E-9</c:v>
                </c:pt>
                <c:pt idx="159570">
                  <c:v>2.3625015559999998E-9</c:v>
                </c:pt>
                <c:pt idx="159571">
                  <c:v>6.6430997310000003E-9</c:v>
                </c:pt>
                <c:pt idx="159572">
                  <c:v>2.783470784E-9</c:v>
                </c:pt>
                <c:pt idx="159573">
                  <c:v>1.7301891969999999E-9</c:v>
                </c:pt>
                <c:pt idx="159574">
                  <c:v>3.476438223E-11</c:v>
                </c:pt>
                <c:pt idx="159575">
                  <c:v>3.330233903E-9</c:v>
                </c:pt>
                <c:pt idx="159576">
                  <c:v>4.8106866110000002E-9</c:v>
                </c:pt>
                <c:pt idx="159577">
                  <c:v>3.3389968290000002E-9</c:v>
                </c:pt>
                <c:pt idx="159578">
                  <c:v>1.827053385E-8</c:v>
                </c:pt>
                <c:pt idx="159579">
                  <c:v>9.9493728169999999E-8</c:v>
                </c:pt>
                <c:pt idx="159580">
                  <c:v>4.6457005299999999E-9</c:v>
                </c:pt>
                <c:pt idx="159581">
                  <c:v>5.0047593400000004E-9</c:v>
                </c:pt>
                <c:pt idx="159582">
                  <c:v>1.9630791829999999E-9</c:v>
                </c:pt>
                <c:pt idx="159583">
                  <c:v>5.8939974080000001E-10</c:v>
                </c:pt>
                <c:pt idx="159584">
                  <c:v>6.5838847780000003E-10</c:v>
                </c:pt>
                <c:pt idx="159585">
                  <c:v>7.617621874E-10</c:v>
                </c:pt>
                <c:pt idx="159586">
                  <c:v>2.8667678060000002E-10</c:v>
                </c:pt>
                <c:pt idx="159587">
                  <c:v>3.1697160549999998E-10</c:v>
                </c:pt>
                <c:pt idx="159588">
                  <c:v>2.5383807629999998E-10</c:v>
                </c:pt>
                <c:pt idx="159589">
                  <c:v>1.9717081419999999E-10</c:v>
                </c:pt>
                <c:pt idx="159590">
                  <c:v>3.0713075839999998E-10</c:v>
                </c:pt>
                <c:pt idx="159591">
                  <c:v>1.9836667349999999E-10</c:v>
                </c:pt>
                <c:pt idx="159592">
                  <c:v>6.7501545799999994E-11</c:v>
                </c:pt>
                <c:pt idx="159593">
                  <c:v>2.5221586009999998E-10</c:v>
                </c:pt>
                <c:pt idx="159594">
                  <c:v>4.214195027E-10</c:v>
                </c:pt>
                <c:pt idx="159595">
                  <c:v>3.5108590309999998E-10</c:v>
                </c:pt>
                <c:pt idx="159596">
                  <c:v>1.6503818449999999E-10</c:v>
                </c:pt>
                <c:pt idx="159597">
                  <c:v>6.1847160760000005E-10</c:v>
                </c:pt>
                <c:pt idx="159598">
                  <c:v>6.8533871270000001E-10</c:v>
                </c:pt>
                <c:pt idx="159599">
                  <c:v>2.3810406450000002E-9</c:v>
                </c:pt>
                <c:pt idx="159600">
                  <c:v>1.8902373119999999E-10</c:v>
                </c:pt>
                <c:pt idx="159601">
                  <c:v>4.1348284939999997E-10</c:v>
                </c:pt>
                <c:pt idx="159602">
                  <c:v>7.4473960599999995E-11</c:v>
                </c:pt>
                <c:pt idx="159603">
                  <c:v>8.686471973E-10</c:v>
                </c:pt>
                <c:pt idx="159604">
                  <c:v>6.8535851929999998E-10</c:v>
                </c:pt>
                <c:pt idx="159605">
                  <c:v>5.5510141269999998E-10</c:v>
                </c:pt>
                <c:pt idx="159606">
                  <c:v>3.3581860549999998E-11</c:v>
                </c:pt>
                <c:pt idx="159607">
                  <c:v>2.4698239450000002E-9</c:v>
                </c:pt>
                <c:pt idx="159608">
                  <c:v>7.2014754750000002E-10</c:v>
                </c:pt>
                <c:pt idx="159609">
                  <c:v>2.5755801680000001E-11</c:v>
                </c:pt>
                <c:pt idx="159610">
                  <c:v>7.335295523E-9</c:v>
                </c:pt>
                <c:pt idx="159611">
                  <c:v>5.1162559080000002E-9</c:v>
                </c:pt>
                <c:pt idx="159612">
                  <c:v>2.5886947719999999E-9</c:v>
                </c:pt>
                <c:pt idx="159613">
                  <c:v>3.6545153949999998E-10</c:v>
                </c:pt>
                <c:pt idx="159614">
                  <c:v>6.3155630889999998E-9</c:v>
                </c:pt>
                <c:pt idx="159615">
                  <c:v>3.5440062450000002E-9</c:v>
                </c:pt>
                <c:pt idx="159616">
                  <c:v>1.521020316E-9</c:v>
                </c:pt>
                <c:pt idx="159617">
                  <c:v>1.201424022E-9</c:v>
                </c:pt>
                <c:pt idx="159618">
                  <c:v>6.1137602230000005E-8</c:v>
                </c:pt>
                <c:pt idx="159619">
                  <c:v>1.514112872E-7</c:v>
                </c:pt>
                <c:pt idx="159620">
                  <c:v>3.026625241E-8</c:v>
                </c:pt>
                <c:pt idx="159621">
                  <c:v>2.5273405959999998E-8</c:v>
                </c:pt>
                <c:pt idx="159622">
                  <c:v>4.370737904E-8</c:v>
                </c:pt>
                <c:pt idx="159623">
                  <c:v>1.9203124439999999E-8</c:v>
                </c:pt>
                <c:pt idx="159624">
                  <c:v>4.0772526490000001E-10</c:v>
                </c:pt>
                <c:pt idx="159625">
                  <c:v>7.7569867279999995E-10</c:v>
                </c:pt>
                <c:pt idx="159626">
                  <c:v>3.72730875E-9</c:v>
                </c:pt>
                <c:pt idx="159627">
                  <c:v>4.0729145710000002E-9</c:v>
                </c:pt>
                <c:pt idx="159628">
                  <c:v>9.6865872290000003E-10</c:v>
                </c:pt>
                <c:pt idx="159629">
                  <c:v>1.7764338589999999E-9</c:v>
                </c:pt>
                <c:pt idx="159630">
                  <c:v>7.8670528929999995E-9</c:v>
                </c:pt>
                <c:pt idx="159631">
                  <c:v>7.5509791540000007E-9</c:v>
                </c:pt>
                <c:pt idx="159632">
                  <c:v>7.3903451940000002E-11</c:v>
                </c:pt>
                <c:pt idx="159633">
                  <c:v>4.1649519189999999E-10</c:v>
                </c:pt>
                <c:pt idx="159634">
                  <c:v>4.9104319840000003E-10</c:v>
                </c:pt>
                <c:pt idx="159635">
                  <c:v>6.5468442049999997E-10</c:v>
                </c:pt>
                <c:pt idx="159636">
                  <c:v>2.4659334770000001E-10</c:v>
                </c:pt>
                <c:pt idx="159637">
                  <c:v>3.609501177E-10</c:v>
                </c:pt>
                <c:pt idx="159638">
                  <c:v>4.437981637E-10</c:v>
                </c:pt>
                <c:pt idx="159639">
                  <c:v>3.2552407569999998E-10</c:v>
                </c:pt>
                <c:pt idx="159640">
                  <c:v>7.6572225369999999E-10</c:v>
                </c:pt>
                <c:pt idx="159641">
                  <c:v>3.9812259019999999E-10</c:v>
                </c:pt>
                <c:pt idx="159642">
                  <c:v>3.1658164559999999E-11</c:v>
                </c:pt>
                <c:pt idx="159643">
                  <c:v>3.0877274279999998E-10</c:v>
                </c:pt>
                <c:pt idx="159644">
                  <c:v>3.122607079E-10</c:v>
                </c:pt>
                <c:pt idx="159645">
                  <c:v>3.5096464229999998E-10</c:v>
                </c:pt>
                <c:pt idx="159646">
                  <c:v>3.320210142E-10</c:v>
                </c:pt>
                <c:pt idx="159647">
                  <c:v>7.1662408000000003E-10</c:v>
                </c:pt>
                <c:pt idx="159648">
                  <c:v>6.8935674409999995E-10</c:v>
                </c:pt>
                <c:pt idx="159649">
                  <c:v>2.5611242479999999E-10</c:v>
                </c:pt>
                <c:pt idx="159650">
                  <c:v>5.1752194990000004E-9</c:v>
                </c:pt>
                <c:pt idx="159651">
                  <c:v>5.2119865779999997E-9</c:v>
                </c:pt>
                <c:pt idx="159652">
                  <c:v>2.7608819430000001E-9</c:v>
                </c:pt>
                <c:pt idx="159653">
                  <c:v>5.1466975369999998E-9</c:v>
                </c:pt>
                <c:pt idx="159654">
                  <c:v>1.3039462889999999E-9</c:v>
                </c:pt>
                <c:pt idx="159655">
                  <c:v>9.6737766990000005E-10</c:v>
                </c:pt>
                <c:pt idx="159656">
                  <c:v>2.9806184889999999E-9</c:v>
                </c:pt>
                <c:pt idx="159657">
                  <c:v>3.427782753E-9</c:v>
                </c:pt>
                <c:pt idx="159658">
                  <c:v>6.5320488199999997E-9</c:v>
                </c:pt>
                <c:pt idx="159659">
                  <c:v>9.6090720940000008E-9</c:v>
                </c:pt>
                <c:pt idx="159660">
                  <c:v>1.574132999E-8</c:v>
                </c:pt>
                <c:pt idx="159661">
                  <c:v>2.9181352049999999E-8</c:v>
                </c:pt>
                <c:pt idx="159662">
                  <c:v>8.0923939799999995E-8</c:v>
                </c:pt>
                <c:pt idx="159663">
                  <c:v>4.3742154920000003E-8</c:v>
                </c:pt>
                <c:pt idx="159664">
                  <c:v>2.3667290029999999E-9</c:v>
                </c:pt>
                <c:pt idx="159665">
                  <c:v>3.1261446620000002E-10</c:v>
                </c:pt>
                <c:pt idx="159666">
                  <c:v>7.3208298340000003E-9</c:v>
                </c:pt>
                <c:pt idx="159667">
                  <c:v>4.945938337E-9</c:v>
                </c:pt>
                <c:pt idx="159668">
                  <c:v>1.4321920299999999E-9</c:v>
                </c:pt>
                <c:pt idx="159669">
                  <c:v>2.33598054E-9</c:v>
                </c:pt>
                <c:pt idx="159670">
                  <c:v>1.449822608E-7</c:v>
                </c:pt>
                <c:pt idx="159671">
                  <c:v>5.0303530170000003E-8</c:v>
                </c:pt>
                <c:pt idx="159672">
                  <c:v>2.0630377579999998E-8</c:v>
                </c:pt>
                <c:pt idx="159673">
                  <c:v>1.337391097E-8</c:v>
                </c:pt>
                <c:pt idx="159674">
                  <c:v>1.4117806300000001E-8</c:v>
                </c:pt>
                <c:pt idx="159675">
                  <c:v>6.2908587299999999E-10</c:v>
                </c:pt>
                <c:pt idx="159676">
                  <c:v>1.7473937140000001E-9</c:v>
                </c:pt>
                <c:pt idx="159677">
                  <c:v>7.1589550109999997E-10</c:v>
                </c:pt>
                <c:pt idx="159678">
                  <c:v>1.9818711240000001E-9</c:v>
                </c:pt>
                <c:pt idx="159679">
                  <c:v>3.2863550780000001E-10</c:v>
                </c:pt>
                <c:pt idx="159680">
                  <c:v>1.164644163E-9</c:v>
                </c:pt>
                <c:pt idx="159681">
                  <c:v>2.5666522510000002E-10</c:v>
                </c:pt>
                <c:pt idx="159682">
                  <c:v>1.5501655430000001E-9</c:v>
                </c:pt>
                <c:pt idx="159683">
                  <c:v>3.6493614950000002E-11</c:v>
                </c:pt>
                <c:pt idx="159684">
                  <c:v>2.1395312210000001E-10</c:v>
                </c:pt>
                <c:pt idx="159685">
                  <c:v>2.8227531490000001E-10</c:v>
                </c:pt>
                <c:pt idx="159686">
                  <c:v>3.4484094100000001E-10</c:v>
                </c:pt>
                <c:pt idx="159687">
                  <c:v>2.7565253070000002E-10</c:v>
                </c:pt>
                <c:pt idx="159688">
                  <c:v>2.7831322309999998E-10</c:v>
                </c:pt>
                <c:pt idx="159689">
                  <c:v>2.6459675199999998E-10</c:v>
                </c:pt>
                <c:pt idx="159690">
                  <c:v>2.8660573429999999E-10</c:v>
                </c:pt>
                <c:pt idx="159691">
                  <c:v>5.0955954319999997E-10</c:v>
                </c:pt>
                <c:pt idx="159692">
                  <c:v>1.9807743809999999E-10</c:v>
                </c:pt>
                <c:pt idx="159693">
                  <c:v>6.5027782319999996E-11</c:v>
                </c:pt>
                <c:pt idx="159694">
                  <c:v>3.713470277E-9</c:v>
                </c:pt>
                <c:pt idx="159695">
                  <c:v>2.3466371089999999E-10</c:v>
                </c:pt>
                <c:pt idx="159696">
                  <c:v>4.8541520920000003E-11</c:v>
                </c:pt>
                <c:pt idx="159697">
                  <c:v>1.9012844339999999E-10</c:v>
                </c:pt>
                <c:pt idx="159698">
                  <c:v>3.5733843480000002E-9</c:v>
                </c:pt>
                <c:pt idx="159699">
                  <c:v>7.0546918150000003E-10</c:v>
                </c:pt>
                <c:pt idx="159700">
                  <c:v>7.7111280989999996E-11</c:v>
                </c:pt>
                <c:pt idx="159701">
                  <c:v>1.3152627720000001E-9</c:v>
                </c:pt>
                <c:pt idx="159702">
                  <c:v>1.312989041E-8</c:v>
                </c:pt>
                <c:pt idx="159703">
                  <c:v>3.7547059529999997E-9</c:v>
                </c:pt>
                <c:pt idx="159704">
                  <c:v>3.049071253E-10</c:v>
                </c:pt>
                <c:pt idx="159705">
                  <c:v>1.013440087E-10</c:v>
                </c:pt>
                <c:pt idx="159706">
                  <c:v>1.4583920840000001E-8</c:v>
                </c:pt>
                <c:pt idx="159707">
                  <c:v>1.466253559E-9</c:v>
                </c:pt>
                <c:pt idx="159708">
                  <c:v>7.7421330940000001E-10</c:v>
                </c:pt>
                <c:pt idx="159709">
                  <c:v>5.9338769139999999E-12</c:v>
                </c:pt>
                <c:pt idx="159710">
                  <c:v>1.345206578E-7</c:v>
                </c:pt>
                <c:pt idx="159711">
                  <c:v>2.6248188730000001E-8</c:v>
                </c:pt>
                <c:pt idx="159712">
                  <c:v>2.0783606129999999E-8</c:v>
                </c:pt>
                <c:pt idx="159713">
                  <c:v>4.0068381630000002E-8</c:v>
                </c:pt>
                <c:pt idx="159714">
                  <c:v>2.705867266E-7</c:v>
                </c:pt>
                <c:pt idx="159715">
                  <c:v>2.008438141E-8</c:v>
                </c:pt>
                <c:pt idx="159716">
                  <c:v>8.3693159160000003E-10</c:v>
                </c:pt>
                <c:pt idx="159717">
                  <c:v>2.568541317E-9</c:v>
                </c:pt>
                <c:pt idx="159718">
                  <c:v>1.1286763940000001E-8</c:v>
                </c:pt>
                <c:pt idx="159719">
                  <c:v>3.6338405970000001E-9</c:v>
                </c:pt>
                <c:pt idx="159720">
                  <c:v>8.8895505409999998E-10</c:v>
                </c:pt>
                <c:pt idx="159721">
                  <c:v>1.1380880300000001E-9</c:v>
                </c:pt>
                <c:pt idx="159722">
                  <c:v>2.541811611E-9</c:v>
                </c:pt>
                <c:pt idx="159723">
                  <c:v>6.1617227980000001E-10</c:v>
                </c:pt>
                <c:pt idx="159724">
                  <c:v>7.7823715560000004E-10</c:v>
                </c:pt>
                <c:pt idx="159725">
                  <c:v>6.7366513209999995E-10</c:v>
                </c:pt>
                <c:pt idx="159726">
                  <c:v>1.59917596E-9</c:v>
                </c:pt>
                <c:pt idx="159727">
                  <c:v>1.0992789590000001E-10</c:v>
                </c:pt>
                <c:pt idx="159728">
                  <c:v>4.2800411159999998E-10</c:v>
                </c:pt>
                <c:pt idx="159729">
                  <c:v>2.7074376799999999E-10</c:v>
                </c:pt>
                <c:pt idx="159730">
                  <c:v>1.4369959280000001E-9</c:v>
                </c:pt>
                <c:pt idx="159731">
                  <c:v>5.8687919079999998E-11</c:v>
                </c:pt>
                <c:pt idx="159732">
                  <c:v>2.3483138990000001E-10</c:v>
                </c:pt>
                <c:pt idx="159733">
                  <c:v>1.4038320540000001E-10</c:v>
                </c:pt>
                <c:pt idx="159734">
                  <c:v>1.005922196E-10</c:v>
                </c:pt>
                <c:pt idx="159735">
                  <c:v>1.0028160409999999E-10</c:v>
                </c:pt>
                <c:pt idx="159736">
                  <c:v>9.9988615990000005E-11</c:v>
                </c:pt>
                <c:pt idx="159737">
                  <c:v>1.0028076920000001E-10</c:v>
                </c:pt>
                <c:pt idx="159738">
                  <c:v>8.1295008520000003E-11</c:v>
                </c:pt>
                <c:pt idx="159739">
                  <c:v>8.9868276319999998E-11</c:v>
                </c:pt>
                <c:pt idx="159740">
                  <c:v>1.15472023E-10</c:v>
                </c:pt>
                <c:pt idx="159741">
                  <c:v>1.6017844029999999E-10</c:v>
                </c:pt>
                <c:pt idx="159742">
                  <c:v>2.1334302779999999E-9</c:v>
                </c:pt>
                <c:pt idx="159743">
                  <c:v>8.718197233E-11</c:v>
                </c:pt>
                <c:pt idx="159744">
                  <c:v>4.824684796E-10</c:v>
                </c:pt>
                <c:pt idx="159745">
                  <c:v>3.551680938E-10</c:v>
                </c:pt>
                <c:pt idx="159746">
                  <c:v>2.0669815689999998E-9</c:v>
                </c:pt>
                <c:pt idx="159747">
                  <c:v>4.6378547079999998E-11</c:v>
                </c:pt>
                <c:pt idx="159748">
                  <c:v>7.9450749450000002E-10</c:v>
                </c:pt>
                <c:pt idx="159749">
                  <c:v>6.6487294680000001E-10</c:v>
                </c:pt>
                <c:pt idx="159750">
                  <c:v>1.1103969760000001E-8</c:v>
                </c:pt>
                <c:pt idx="159751">
                  <c:v>4.6950426329999997E-10</c:v>
                </c:pt>
                <c:pt idx="159752">
                  <c:v>3.6624499439999998E-9</c:v>
                </c:pt>
                <c:pt idx="159753">
                  <c:v>7.1250423220000003E-9</c:v>
                </c:pt>
                <c:pt idx="159754">
                  <c:v>3.6106083980000002E-7</c:v>
                </c:pt>
                <c:pt idx="159755">
                  <c:v>7.442456541E-9</c:v>
                </c:pt>
                <c:pt idx="159756">
                  <c:v>1.510543606E-10</c:v>
                </c:pt>
                <c:pt idx="159757">
                  <c:v>1.111798578E-9</c:v>
                </c:pt>
                <c:pt idx="159758">
                  <c:v>8.8343744360000005E-9</c:v>
                </c:pt>
                <c:pt idx="159759">
                  <c:v>1.056263433E-9</c:v>
                </c:pt>
                <c:pt idx="159760">
                  <c:v>6.7692591829999999E-10</c:v>
                </c:pt>
                <c:pt idx="159761">
                  <c:v>1.099141491E-9</c:v>
                </c:pt>
                <c:pt idx="159762">
                  <c:v>7.8471962340000002E-8</c:v>
                </c:pt>
                <c:pt idx="159763">
                  <c:v>8.9312665279999998E-11</c:v>
                </c:pt>
                <c:pt idx="159764">
                  <c:v>1.7012334579999999E-9</c:v>
                </c:pt>
                <c:pt idx="159765">
                  <c:v>1.742247836E-9</c:v>
                </c:pt>
                <c:pt idx="159766">
                  <c:v>2.5582227430000001E-8</c:v>
                </c:pt>
                <c:pt idx="159767">
                  <c:v>4.9960097180000001E-10</c:v>
                </c:pt>
                <c:pt idx="159768">
                  <c:v>5.1398454480000003E-10</c:v>
                </c:pt>
                <c:pt idx="159769">
                  <c:v>5.0383730510000001E-10</c:v>
                </c:pt>
                <c:pt idx="159770">
                  <c:v>1.5366497619999999E-9</c:v>
                </c:pt>
                <c:pt idx="159771">
                  <c:v>8.5172011040000004E-11</c:v>
                </c:pt>
                <c:pt idx="159772">
                  <c:v>2.0846903019999999E-10</c:v>
                </c:pt>
                <c:pt idx="159773">
                  <c:v>2.4366003229999998E-10</c:v>
                </c:pt>
                <c:pt idx="159774">
                  <c:v>1.9535911770000001E-8</c:v>
                </c:pt>
                <c:pt idx="159775">
                  <c:v>1.077763495E-10</c:v>
                </c:pt>
                <c:pt idx="159776">
                  <c:v>1.415438873E-11</c:v>
                </c:pt>
                <c:pt idx="159777">
                  <c:v>6.0028614760000001E-12</c:v>
                </c:pt>
                <c:pt idx="159778">
                  <c:v>2.2691962139999999E-12</c:v>
                </c:pt>
                <c:pt idx="159779">
                  <c:v>2.5517255950000001E-12</c:v>
                </c:pt>
                <c:pt idx="159780">
                  <c:v>4.1907986179999997E-12</c:v>
                </c:pt>
                <c:pt idx="159781">
                  <c:v>6.9899049410000002E-12</c:v>
                </c:pt>
                <c:pt idx="159782">
                  <c:v>4.5386962819999999E-10</c:v>
                </c:pt>
                <c:pt idx="159783">
                  <c:v>2.4812332989999998E-12</c:v>
                </c:pt>
                <c:pt idx="159784">
                  <c:v>2.526594927E-12</c:v>
                </c:pt>
                <c:pt idx="159785">
                  <c:v>6.0526396509999997E-13</c:v>
                </c:pt>
                <c:pt idx="159786">
                  <c:v>8.2365911469999999E-14</c:v>
                </c:pt>
                <c:pt idx="159787">
                  <c:v>2.4459506189999998E-12</c:v>
                </c:pt>
                <c:pt idx="159788">
                  <c:v>9.1093109700000004E-12</c:v>
                </c:pt>
                <c:pt idx="159789">
                  <c:v>1.8284719310000001E-11</c:v>
                </c:pt>
                <c:pt idx="159790">
                  <c:v>5.0789052700000004E-10</c:v>
                </c:pt>
                <c:pt idx="159791">
                  <c:v>1.010425014E-10</c:v>
                </c:pt>
                <c:pt idx="159792">
                  <c:v>1.0041132730000001E-10</c:v>
                </c:pt>
                <c:pt idx="159793">
                  <c:v>7.7222066580000004E-11</c:v>
                </c:pt>
                <c:pt idx="159794">
                  <c:v>4.452208644E-8</c:v>
                </c:pt>
                <c:pt idx="159795">
                  <c:v>7.0076595569999996E-10</c:v>
                </c:pt>
                <c:pt idx="159796">
                  <c:v>1.0072628219999999E-9</c:v>
                </c:pt>
                <c:pt idx="159797">
                  <c:v>8.6242716179999997E-10</c:v>
                </c:pt>
                <c:pt idx="159798">
                  <c:v>1.7606112640000001E-8</c:v>
                </c:pt>
                <c:pt idx="159799">
                  <c:v>1.1227588160000001E-9</c:v>
                </c:pt>
                <c:pt idx="159800">
                  <c:v>1.038610216E-9</c:v>
                </c:pt>
                <c:pt idx="159801">
                  <c:v>1.0901629979999999E-9</c:v>
                </c:pt>
                <c:pt idx="159802">
                  <c:v>6.8048291519999997E-8</c:v>
                </c:pt>
                <c:pt idx="159803">
                  <c:v>2.4790583749999998E-9</c:v>
                </c:pt>
                <c:pt idx="159804">
                  <c:v>4.7382345910000002E-10</c:v>
                </c:pt>
                <c:pt idx="159805">
                  <c:v>1.234595662E-9</c:v>
                </c:pt>
                <c:pt idx="159806">
                  <c:v>2.8527138979999998E-7</c:v>
                </c:pt>
                <c:pt idx="159807">
                  <c:v>2.7018818189999999E-9</c:v>
                </c:pt>
                <c:pt idx="159808">
                  <c:v>2.2856349230000001E-9</c:v>
                </c:pt>
                <c:pt idx="159809">
                  <c:v>6.3016919850000004E-10</c:v>
                </c:pt>
                <c:pt idx="159810">
                  <c:v>1.0688449359999999E-8</c:v>
                </c:pt>
                <c:pt idx="159811">
                  <c:v>1.6478153689999999E-9</c:v>
                </c:pt>
                <c:pt idx="159812">
                  <c:v>1.058288759E-9</c:v>
                </c:pt>
                <c:pt idx="159813">
                  <c:v>2.2279836690000001E-10</c:v>
                </c:pt>
                <c:pt idx="159814">
                  <c:v>3.1540653059999999E-8</c:v>
                </c:pt>
                <c:pt idx="159815">
                  <c:v>1.0925141570000001E-9</c:v>
                </c:pt>
                <c:pt idx="159816">
                  <c:v>1.363688098E-9</c:v>
                </c:pt>
                <c:pt idx="159817">
                  <c:v>7.1058416579999996E-10</c:v>
                </c:pt>
                <c:pt idx="159818">
                  <c:v>4.0450670080000002E-9</c:v>
                </c:pt>
                <c:pt idx="159819">
                  <c:v>4.1843810840000001E-10</c:v>
                </c:pt>
                <c:pt idx="159820">
                  <c:v>2.137671487E-10</c:v>
                </c:pt>
                <c:pt idx="159821">
                  <c:v>1.1559895449999999E-10</c:v>
                </c:pt>
                <c:pt idx="159822">
                  <c:v>3.0954314439999999E-10</c:v>
                </c:pt>
                <c:pt idx="159823">
                  <c:v>7.7942275569999994E-11</c:v>
                </c:pt>
                <c:pt idx="159824">
                  <c:v>7.5259677929999998E-11</c:v>
                </c:pt>
                <c:pt idx="159825">
                  <c:v>2.8084468969999999E-10</c:v>
                </c:pt>
                <c:pt idx="159826">
                  <c:v>8.1236097120000003E-9</c:v>
                </c:pt>
                <c:pt idx="159827">
                  <c:v>2.3982112319999998E-10</c:v>
                </c:pt>
                <c:pt idx="159828">
                  <c:v>2.6550752319999999E-11</c:v>
                </c:pt>
                <c:pt idx="159829">
                  <c:v>2.1000610489999999E-11</c:v>
                </c:pt>
                <c:pt idx="159830">
                  <c:v>3.940813257E-10</c:v>
                </c:pt>
                <c:pt idx="159831">
                  <c:v>1.5718798709999999E-11</c:v>
                </c:pt>
                <c:pt idx="159832">
                  <c:v>1.8003257650000001E-11</c:v>
                </c:pt>
                <c:pt idx="159833">
                  <c:v>7.0030788900000003E-11</c:v>
                </c:pt>
                <c:pt idx="159834">
                  <c:v>3.004461371E-10</c:v>
                </c:pt>
                <c:pt idx="159835">
                  <c:v>8.3240544020000005E-11</c:v>
                </c:pt>
                <c:pt idx="159836">
                  <c:v>1.541661282E-10</c:v>
                </c:pt>
                <c:pt idx="159837">
                  <c:v>1.5100533189999999E-10</c:v>
                </c:pt>
                <c:pt idx="159838">
                  <c:v>8.0846373830000005E-10</c:v>
                </c:pt>
                <c:pt idx="159839">
                  <c:v>4.9299098160000005E-10</c:v>
                </c:pt>
                <c:pt idx="159840">
                  <c:v>2.3744023310000002E-10</c:v>
                </c:pt>
                <c:pt idx="159841">
                  <c:v>3.4160160249999999E-10</c:v>
                </c:pt>
                <c:pt idx="159842">
                  <c:v>1.9050890050000001E-9</c:v>
                </c:pt>
                <c:pt idx="159843">
                  <c:v>1.3735242730000001E-9</c:v>
                </c:pt>
                <c:pt idx="159844">
                  <c:v>3.8692542939999998E-10</c:v>
                </c:pt>
                <c:pt idx="159845">
                  <c:v>1.4962027189999999E-8</c:v>
                </c:pt>
                <c:pt idx="159846">
                  <c:v>2.2958359070000001E-7</c:v>
                </c:pt>
                <c:pt idx="159847">
                  <c:v>1.430725136E-8</c:v>
                </c:pt>
                <c:pt idx="159848">
                  <c:v>9.5947132420000001E-9</c:v>
                </c:pt>
                <c:pt idx="159849">
                  <c:v>1.666926522E-9</c:v>
                </c:pt>
                <c:pt idx="159850">
                  <c:v>1.3720752350000001E-9</c:v>
                </c:pt>
                <c:pt idx="159851">
                  <c:v>3.4701604250000001E-9</c:v>
                </c:pt>
                <c:pt idx="159852">
                  <c:v>2.5013024120000001E-9</c:v>
                </c:pt>
                <c:pt idx="159853">
                  <c:v>4.2581096099999999E-11</c:v>
                </c:pt>
                <c:pt idx="159854">
                  <c:v>1.698543703E-9</c:v>
                </c:pt>
                <c:pt idx="159855">
                  <c:v>1.8245470050000001E-9</c:v>
                </c:pt>
                <c:pt idx="159856">
                  <c:v>4.0982151980000002E-10</c:v>
                </c:pt>
                <c:pt idx="159857">
                  <c:v>6.3978749390000005E-10</c:v>
                </c:pt>
                <c:pt idx="159858">
                  <c:v>2.1357641459999999E-10</c:v>
                </c:pt>
                <c:pt idx="159859">
                  <c:v>7.027470042E-10</c:v>
                </c:pt>
                <c:pt idx="159860">
                  <c:v>8.6884907569999998E-11</c:v>
                </c:pt>
                <c:pt idx="159861">
                  <c:v>1.086782727E-9</c:v>
                </c:pt>
                <c:pt idx="159862">
                  <c:v>6.4736240289999996E-10</c:v>
                </c:pt>
                <c:pt idx="159863">
                  <c:v>4.8117160429999999E-11</c:v>
                </c:pt>
                <c:pt idx="159864">
                  <c:v>7.7409678669999998E-10</c:v>
                </c:pt>
                <c:pt idx="159865">
                  <c:v>2.4254851750000002E-9</c:v>
                </c:pt>
                <c:pt idx="159866">
                  <c:v>9.8577877769999997E-9</c:v>
                </c:pt>
                <c:pt idx="159867">
                  <c:v>2.0633472820000001E-10</c:v>
                </c:pt>
                <c:pt idx="159868">
                  <c:v>4.3131591820000002E-10</c:v>
                </c:pt>
                <c:pt idx="159869">
                  <c:v>3.0431026840000002E-10</c:v>
                </c:pt>
                <c:pt idx="159870">
                  <c:v>1.582268229E-9</c:v>
                </c:pt>
                <c:pt idx="159871">
                  <c:v>8.8080731869999999E-10</c:v>
                </c:pt>
                <c:pt idx="159872">
                  <c:v>8.9356858879999996E-10</c:v>
                </c:pt>
                <c:pt idx="159873">
                  <c:v>1.09732585E-10</c:v>
                </c:pt>
                <c:pt idx="159874">
                  <c:v>3.2643553880000001E-9</c:v>
                </c:pt>
                <c:pt idx="159875">
                  <c:v>8.8625731240000004E-10</c:v>
                </c:pt>
                <c:pt idx="159876">
                  <c:v>9.9270421709999998E-11</c:v>
                </c:pt>
                <c:pt idx="159877">
                  <c:v>2.5672692209999999E-9</c:v>
                </c:pt>
                <c:pt idx="159878">
                  <c:v>1.8901490740000001E-9</c:v>
                </c:pt>
                <c:pt idx="159879">
                  <c:v>1.4068693080000001E-9</c:v>
                </c:pt>
                <c:pt idx="159880">
                  <c:v>2.8954314280000001E-10</c:v>
                </c:pt>
                <c:pt idx="159881">
                  <c:v>1.0686514430000001E-9</c:v>
                </c:pt>
                <c:pt idx="159882">
                  <c:v>3.928384823E-10</c:v>
                </c:pt>
                <c:pt idx="159883">
                  <c:v>4.7038129350000005E-10</c:v>
                </c:pt>
                <c:pt idx="159884">
                  <c:v>3.452027937E-10</c:v>
                </c:pt>
                <c:pt idx="159885">
                  <c:v>4.249432316E-10</c:v>
                </c:pt>
                <c:pt idx="159886">
                  <c:v>1.217513495E-9</c:v>
                </c:pt>
                <c:pt idx="159887">
                  <c:v>5.1586859490000001E-10</c:v>
                </c:pt>
                <c:pt idx="159888">
                  <c:v>3.6505409959999998E-9</c:v>
                </c:pt>
                <c:pt idx="159889">
                  <c:v>5.8153726570000002E-9</c:v>
                </c:pt>
                <c:pt idx="159890">
                  <c:v>1.158174116E-8</c:v>
                </c:pt>
                <c:pt idx="159891">
                  <c:v>1.861972858E-9</c:v>
                </c:pt>
                <c:pt idx="159892">
                  <c:v>2.355246299E-9</c:v>
                </c:pt>
                <c:pt idx="159893">
                  <c:v>9.7414430619999997E-10</c:v>
                </c:pt>
                <c:pt idx="159894">
                  <c:v>1.466592814E-8</c:v>
                </c:pt>
                <c:pt idx="159895">
                  <c:v>4.0498362439999997E-9</c:v>
                </c:pt>
                <c:pt idx="159896">
                  <c:v>4.298684931E-10</c:v>
                </c:pt>
                <c:pt idx="159897">
                  <c:v>2.125090858E-8</c:v>
                </c:pt>
                <c:pt idx="159898">
                  <c:v>3.614088485E-8</c:v>
                </c:pt>
                <c:pt idx="159899">
                  <c:v>9.1148969510000004E-9</c:v>
                </c:pt>
                <c:pt idx="159900">
                  <c:v>6.0685892220000002E-9</c:v>
                </c:pt>
                <c:pt idx="159901">
                  <c:v>8.3791817430000004E-10</c:v>
                </c:pt>
                <c:pt idx="159902">
                  <c:v>1.8207693400000001E-9</c:v>
                </c:pt>
                <c:pt idx="159903">
                  <c:v>4.49104274E-9</c:v>
                </c:pt>
                <c:pt idx="159904">
                  <c:v>1.2242132489999999E-9</c:v>
                </c:pt>
                <c:pt idx="159905">
                  <c:v>1.053485887E-8</c:v>
                </c:pt>
                <c:pt idx="159906">
                  <c:v>2.393357284E-8</c:v>
                </c:pt>
                <c:pt idx="159907">
                  <c:v>1.0233492740000001E-8</c:v>
                </c:pt>
                <c:pt idx="159908">
                  <c:v>6.9154784049999996E-9</c:v>
                </c:pt>
                <c:pt idx="159909">
                  <c:v>2.4553105489999999E-9</c:v>
                </c:pt>
                <c:pt idx="159910">
                  <c:v>3.8330233110000003E-9</c:v>
                </c:pt>
                <c:pt idx="159911">
                  <c:v>5.0453784579999999E-10</c:v>
                </c:pt>
                <c:pt idx="159912">
                  <c:v>5.4613034569999998E-10</c:v>
                </c:pt>
                <c:pt idx="159913">
                  <c:v>6.097608136E-10</c:v>
                </c:pt>
                <c:pt idx="159914">
                  <c:v>1.3348699800000001E-9</c:v>
                </c:pt>
                <c:pt idx="159915">
                  <c:v>1.298954182E-9</c:v>
                </c:pt>
                <c:pt idx="159916">
                  <c:v>9.699295434999999E-10</c:v>
                </c:pt>
                <c:pt idx="159917">
                  <c:v>8.0707232600000001E-9</c:v>
                </c:pt>
                <c:pt idx="159918">
                  <c:v>2.3268362360000001E-8</c:v>
                </c:pt>
                <c:pt idx="159919">
                  <c:v>3.7161477350000002E-9</c:v>
                </c:pt>
                <c:pt idx="159920">
                  <c:v>7.3299691469999998E-9</c:v>
                </c:pt>
                <c:pt idx="159921">
                  <c:v>2.2627774749999999E-9</c:v>
                </c:pt>
                <c:pt idx="159922">
                  <c:v>2.4364663019999999E-9</c:v>
                </c:pt>
                <c:pt idx="159923">
                  <c:v>2.2981687750000002E-9</c:v>
                </c:pt>
                <c:pt idx="159924">
                  <c:v>3.5400485269999998E-9</c:v>
                </c:pt>
                <c:pt idx="159925">
                  <c:v>1.0065895490000001E-9</c:v>
                </c:pt>
                <c:pt idx="159926">
                  <c:v>6.1426325749999999E-9</c:v>
                </c:pt>
                <c:pt idx="159927">
                  <c:v>5.9667888320000001E-9</c:v>
                </c:pt>
                <c:pt idx="159928">
                  <c:v>1.082885839E-8</c:v>
                </c:pt>
                <c:pt idx="159929">
                  <c:v>1.115914936E-8</c:v>
                </c:pt>
                <c:pt idx="159930">
                  <c:v>1.2121113099999999E-8</c:v>
                </c:pt>
                <c:pt idx="159931">
                  <c:v>1.1751376949999999E-9</c:v>
                </c:pt>
                <c:pt idx="159932">
                  <c:v>6.441916923E-10</c:v>
                </c:pt>
                <c:pt idx="159933">
                  <c:v>4.2455501129999998E-10</c:v>
                </c:pt>
                <c:pt idx="159934">
                  <c:v>7.2334270359999998E-10</c:v>
                </c:pt>
                <c:pt idx="159935">
                  <c:v>6.1815786009999998E-10</c:v>
                </c:pt>
                <c:pt idx="159936">
                  <c:v>1.051048711E-9</c:v>
                </c:pt>
                <c:pt idx="159937">
                  <c:v>4.5433416129999997E-9</c:v>
                </c:pt>
                <c:pt idx="159938">
                  <c:v>1.626920404E-8</c:v>
                </c:pt>
                <c:pt idx="159939">
                  <c:v>2.0111742999999999E-9</c:v>
                </c:pt>
                <c:pt idx="159940">
                  <c:v>4.4451393809999997E-9</c:v>
                </c:pt>
                <c:pt idx="159941">
                  <c:v>1.2758030080000001E-8</c:v>
                </c:pt>
                <c:pt idx="159942">
                  <c:v>3.1266485729999998E-9</c:v>
                </c:pt>
                <c:pt idx="159943">
                  <c:v>1.407940478E-10</c:v>
                </c:pt>
                <c:pt idx="159944">
                  <c:v>2.4474674709999999E-9</c:v>
                </c:pt>
                <c:pt idx="159945">
                  <c:v>3.2833336510000001E-9</c:v>
                </c:pt>
                <c:pt idx="159946">
                  <c:v>3.9477563510000003E-9</c:v>
                </c:pt>
                <c:pt idx="159947">
                  <c:v>1.2247171659999999E-9</c:v>
                </c:pt>
                <c:pt idx="159948">
                  <c:v>7.0128393679999999E-9</c:v>
                </c:pt>
                <c:pt idx="159949">
                  <c:v>1.924365192E-8</c:v>
                </c:pt>
                <c:pt idx="159950">
                  <c:v>1.2097483399999999E-8</c:v>
                </c:pt>
                <c:pt idx="159951">
                  <c:v>1.5438634649999999E-9</c:v>
                </c:pt>
                <c:pt idx="159952">
                  <c:v>6.3376835510000002E-10</c:v>
                </c:pt>
                <c:pt idx="159953">
                  <c:v>2.0912460020000001E-10</c:v>
                </c:pt>
                <c:pt idx="159954">
                  <c:v>1.357042759E-9</c:v>
                </c:pt>
                <c:pt idx="159955">
                  <c:v>8.0075900170000001E-10</c:v>
                </c:pt>
                <c:pt idx="159956">
                  <c:v>5.2555802699999997E-10</c:v>
                </c:pt>
                <c:pt idx="159957">
                  <c:v>9.6439494169999998E-10</c:v>
                </c:pt>
                <c:pt idx="159958">
                  <c:v>3.8734390890000004E-9</c:v>
                </c:pt>
                <c:pt idx="159959">
                  <c:v>2.7727202329999999E-9</c:v>
                </c:pt>
                <c:pt idx="159960">
                  <c:v>1.619534322E-9</c:v>
                </c:pt>
                <c:pt idx="159961">
                  <c:v>1.9247492860000001E-8</c:v>
                </c:pt>
                <c:pt idx="159962">
                  <c:v>2.1011785999999999E-9</c:v>
                </c:pt>
                <c:pt idx="159963">
                  <c:v>3.6621807449999999E-10</c:v>
                </c:pt>
                <c:pt idx="159964">
                  <c:v>3.152713542E-10</c:v>
                </c:pt>
                <c:pt idx="159965">
                  <c:v>1.0000933260000001E-8</c:v>
                </c:pt>
                <c:pt idx="159966">
                  <c:v>2.1096830949999999E-9</c:v>
                </c:pt>
                <c:pt idx="159967">
                  <c:v>5.8577587780000001E-10</c:v>
                </c:pt>
                <c:pt idx="159968">
                  <c:v>1.4779458190000001E-9</c:v>
                </c:pt>
                <c:pt idx="159969">
                  <c:v>1.7186936769999999E-8</c:v>
                </c:pt>
                <c:pt idx="159970">
                  <c:v>6.0738213590000001E-9</c:v>
                </c:pt>
                <c:pt idx="159971">
                  <c:v>1.483643072E-10</c:v>
                </c:pt>
                <c:pt idx="159972">
                  <c:v>2.386724212E-10</c:v>
                </c:pt>
                <c:pt idx="159973">
                  <c:v>1.163978683E-8</c:v>
                </c:pt>
                <c:pt idx="159974">
                  <c:v>3.9215480000000002E-9</c:v>
                </c:pt>
                <c:pt idx="159975">
                  <c:v>3.4522587929999998E-11</c:v>
                </c:pt>
                <c:pt idx="159976">
                  <c:v>3.4958881909999999E-10</c:v>
                </c:pt>
                <c:pt idx="159977">
                  <c:v>3.4044080620000003E-8</c:v>
                </c:pt>
                <c:pt idx="159978">
                  <c:v>1.9646400409999999E-8</c:v>
                </c:pt>
                <c:pt idx="159979">
                  <c:v>3.937404473E-9</c:v>
                </c:pt>
                <c:pt idx="159980">
                  <c:v>8.0113688580000002E-9</c:v>
                </c:pt>
                <c:pt idx="159981">
                  <c:v>2.27800575E-8</c:v>
                </c:pt>
                <c:pt idx="159982">
                  <c:v>2.595611032E-9</c:v>
                </c:pt>
                <c:pt idx="159983">
                  <c:v>5.9338247219999997E-10</c:v>
                </c:pt>
                <c:pt idx="159984">
                  <c:v>5.8412850579999996E-10</c:v>
                </c:pt>
                <c:pt idx="159985">
                  <c:v>6.6213916619999997E-10</c:v>
                </c:pt>
                <c:pt idx="159986">
                  <c:v>1.678451877E-10</c:v>
                </c:pt>
                <c:pt idx="159987">
                  <c:v>6.2997351499999999E-10</c:v>
                </c:pt>
                <c:pt idx="159988">
                  <c:v>5.0193844210000003E-10</c:v>
                </c:pt>
                <c:pt idx="159989">
                  <c:v>3.521023967E-9</c:v>
                </c:pt>
                <c:pt idx="159990">
                  <c:v>4.0733506799999998E-10</c:v>
                </c:pt>
                <c:pt idx="159991">
                  <c:v>9.1061374789999995E-10</c:v>
                </c:pt>
                <c:pt idx="159992">
                  <c:v>2.2002746680000001E-10</c:v>
                </c:pt>
                <c:pt idx="159993">
                  <c:v>5.0058737250000002E-9</c:v>
                </c:pt>
                <c:pt idx="159994">
                  <c:v>1.1012147710000001E-9</c:v>
                </c:pt>
                <c:pt idx="159995">
                  <c:v>6.7966059329999999E-10</c:v>
                </c:pt>
                <c:pt idx="159996">
                  <c:v>1.8701930590000001E-10</c:v>
                </c:pt>
                <c:pt idx="159997">
                  <c:v>7.1621834009999998E-9</c:v>
                </c:pt>
                <c:pt idx="159998">
                  <c:v>3.9868062889999999E-9</c:v>
                </c:pt>
                <c:pt idx="159999">
                  <c:v>6.7991535000000003E-10</c:v>
                </c:pt>
                <c:pt idx="160000">
                  <c:v>1.7748227120000001E-10</c:v>
                </c:pt>
                <c:pt idx="160001">
                  <c:v>1.4456786279999999E-9</c:v>
                </c:pt>
                <c:pt idx="160002">
                  <c:v>9.7249796560000004E-10</c:v>
                </c:pt>
                <c:pt idx="160003">
                  <c:v>4.4085759240000001E-10</c:v>
                </c:pt>
                <c:pt idx="160004">
                  <c:v>8.6381819120000004E-10</c:v>
                </c:pt>
                <c:pt idx="160005">
                  <c:v>5.4611894500000003E-10</c:v>
                </c:pt>
                <c:pt idx="160006">
                  <c:v>1.5533033879999999E-9</c:v>
                </c:pt>
                <c:pt idx="160007">
                  <c:v>8.7680082649999998E-10</c:v>
                </c:pt>
                <c:pt idx="160008">
                  <c:v>1.6905058529999999E-9</c:v>
                </c:pt>
                <c:pt idx="160009">
                  <c:v>3.2576685700000002E-8</c:v>
                </c:pt>
                <c:pt idx="160010">
                  <c:v>1.4799488349999999E-9</c:v>
                </c:pt>
                <c:pt idx="160011">
                  <c:v>7.8726874069999994E-9</c:v>
                </c:pt>
                <c:pt idx="160012">
                  <c:v>5.5748424349999999E-9</c:v>
                </c:pt>
                <c:pt idx="160013">
                  <c:v>9.9046472700000006E-9</c:v>
                </c:pt>
                <c:pt idx="160014">
                  <c:v>3.8561111049999999E-12</c:v>
                </c:pt>
                <c:pt idx="160015">
                  <c:v>6.5676013319999998E-9</c:v>
                </c:pt>
                <c:pt idx="160016">
                  <c:v>3.9927433659999997E-9</c:v>
                </c:pt>
                <c:pt idx="160017">
                  <c:v>2.9163001730000001E-8</c:v>
                </c:pt>
                <c:pt idx="160018">
                  <c:v>7.4575586380000003E-9</c:v>
                </c:pt>
                <c:pt idx="160019">
                  <c:v>2.0607433059999999E-8</c:v>
                </c:pt>
                <c:pt idx="160020">
                  <c:v>2.6718308899999999E-8</c:v>
                </c:pt>
                <c:pt idx="160021">
                  <c:v>4.3960146720000001E-7</c:v>
                </c:pt>
                <c:pt idx="160022">
                  <c:v>2.3215513820000001E-8</c:v>
                </c:pt>
                <c:pt idx="160023">
                  <c:v>2.6646990259999997E-10</c:v>
                </c:pt>
                <c:pt idx="160024">
                  <c:v>1.9447271480000002E-9</c:v>
                </c:pt>
                <c:pt idx="160025">
                  <c:v>8.1961144620000005E-9</c:v>
                </c:pt>
                <c:pt idx="160026">
                  <c:v>1.020039236E-10</c:v>
                </c:pt>
                <c:pt idx="160027">
                  <c:v>3.3116478320000002E-10</c:v>
                </c:pt>
                <c:pt idx="160028">
                  <c:v>8.0141580870000001E-10</c:v>
                </c:pt>
                <c:pt idx="160029">
                  <c:v>1.5703228979999999E-8</c:v>
                </c:pt>
                <c:pt idx="160030">
                  <c:v>1.183007903E-9</c:v>
                </c:pt>
                <c:pt idx="160031">
                  <c:v>2.6868070320000001E-10</c:v>
                </c:pt>
                <c:pt idx="160032">
                  <c:v>3.7349486360000001E-11</c:v>
                </c:pt>
                <c:pt idx="160033">
                  <c:v>5.6473913000000001E-10</c:v>
                </c:pt>
                <c:pt idx="160034">
                  <c:v>2.7091794589999999E-10</c:v>
                </c:pt>
                <c:pt idx="160035">
                  <c:v>3.8176489099999999E-10</c:v>
                </c:pt>
                <c:pt idx="160036">
                  <c:v>5.5133075460000001E-10</c:v>
                </c:pt>
                <c:pt idx="160037">
                  <c:v>1.2073498829999999E-10</c:v>
                </c:pt>
                <c:pt idx="160038">
                  <c:v>2.2167496189999999E-10</c:v>
                </c:pt>
                <c:pt idx="160039">
                  <c:v>1.0723488829999999E-9</c:v>
                </c:pt>
                <c:pt idx="160040">
                  <c:v>1.203443859E-9</c:v>
                </c:pt>
                <c:pt idx="160041">
                  <c:v>1.626802643E-8</c:v>
                </c:pt>
                <c:pt idx="160042">
                  <c:v>9.650362971999999E-10</c:v>
                </c:pt>
                <c:pt idx="160043">
                  <c:v>1.855866132E-10</c:v>
                </c:pt>
                <c:pt idx="160044">
                  <c:v>3.6906062720000002E-10</c:v>
                </c:pt>
                <c:pt idx="160045">
                  <c:v>5.0606980589999996E-10</c:v>
                </c:pt>
                <c:pt idx="160046">
                  <c:v>1.5016564069999999E-10</c:v>
                </c:pt>
                <c:pt idx="160047">
                  <c:v>9.3590219099999997E-11</c:v>
                </c:pt>
                <c:pt idx="160048">
                  <c:v>3.569492421E-11</c:v>
                </c:pt>
                <c:pt idx="160049">
                  <c:v>7.8485561780000005E-9</c:v>
                </c:pt>
                <c:pt idx="160050">
                  <c:v>1.0087725569999999E-10</c:v>
                </c:pt>
                <c:pt idx="160051">
                  <c:v>1.157448366E-9</c:v>
                </c:pt>
                <c:pt idx="160052">
                  <c:v>3.3652397979999999E-9</c:v>
                </c:pt>
                <c:pt idx="160053">
                  <c:v>9.2137465330000005E-8</c:v>
                </c:pt>
                <c:pt idx="160054">
                  <c:v>2.5085768490000001E-9</c:v>
                </c:pt>
                <c:pt idx="160055">
                  <c:v>1.36516872E-9</c:v>
                </c:pt>
                <c:pt idx="160056">
                  <c:v>3.0939540429999999E-9</c:v>
                </c:pt>
                <c:pt idx="160057">
                  <c:v>1.8392271200000001E-8</c:v>
                </c:pt>
                <c:pt idx="160058">
                  <c:v>1.824599424E-9</c:v>
                </c:pt>
                <c:pt idx="160059">
                  <c:v>4.3464382000000004E-9</c:v>
                </c:pt>
                <c:pt idx="160060">
                  <c:v>7.2775836839999996E-9</c:v>
                </c:pt>
                <c:pt idx="160061">
                  <c:v>4.005071273E-7</c:v>
                </c:pt>
                <c:pt idx="160062">
                  <c:v>1.086707221E-8</c:v>
                </c:pt>
                <c:pt idx="160063">
                  <c:v>1.9716764239999999E-9</c:v>
                </c:pt>
                <c:pt idx="160064">
                  <c:v>5.929635896E-9</c:v>
                </c:pt>
                <c:pt idx="160065">
                  <c:v>8.572809991E-8</c:v>
                </c:pt>
                <c:pt idx="160066">
                  <c:v>2.2901765199999998E-9</c:v>
                </c:pt>
                <c:pt idx="160067">
                  <c:v>3.938570144E-9</c:v>
                </c:pt>
                <c:pt idx="160068">
                  <c:v>4.5618786479999997E-9</c:v>
                </c:pt>
                <c:pt idx="160069">
                  <c:v>1.56415566E-7</c:v>
                </c:pt>
                <c:pt idx="160070">
                  <c:v>9.5381454820000002E-10</c:v>
                </c:pt>
                <c:pt idx="160071">
                  <c:v>3.7579080070000003E-9</c:v>
                </c:pt>
                <c:pt idx="160072">
                  <c:v>2.8242753969999998E-9</c:v>
                </c:pt>
                <c:pt idx="160073">
                  <c:v>3.1583784849999998E-7</c:v>
                </c:pt>
                <c:pt idx="160074">
                  <c:v>2.3065304349999999E-9</c:v>
                </c:pt>
                <c:pt idx="160075">
                  <c:v>1.0640336189999999E-9</c:v>
                </c:pt>
                <c:pt idx="160076">
                  <c:v>8.4017735199999996E-10</c:v>
                </c:pt>
                <c:pt idx="160077">
                  <c:v>3.7223795760000001E-9</c:v>
                </c:pt>
                <c:pt idx="160078">
                  <c:v>3.6748048300000001E-10</c:v>
                </c:pt>
                <c:pt idx="160079">
                  <c:v>1.9951252759999999E-10</c:v>
                </c:pt>
                <c:pt idx="160080">
                  <c:v>8.5719094410000003E-11</c:v>
                </c:pt>
                <c:pt idx="160081">
                  <c:v>1.2866990949999999E-9</c:v>
                </c:pt>
                <c:pt idx="160082">
                  <c:v>1.127757209E-11</c:v>
                </c:pt>
                <c:pt idx="160083">
                  <c:v>3.8670279329999998E-15</c:v>
                </c:pt>
                <c:pt idx="160084">
                  <c:v>5.5818006680000001E-12</c:v>
                </c:pt>
                <c:pt idx="160085">
                  <c:v>2.5516365E-10</c:v>
                </c:pt>
                <c:pt idx="160086">
                  <c:v>1.969005158E-11</c:v>
                </c:pt>
                <c:pt idx="160087">
                  <c:v>2.0368479920000001E-11</c:v>
                </c:pt>
                <c:pt idx="160088">
                  <c:v>1.7737734619999999E-11</c:v>
                </c:pt>
                <c:pt idx="160089">
                  <c:v>2.0004835550000001E-10</c:v>
                </c:pt>
                <c:pt idx="160090">
                  <c:v>5.7840448020000003E-12</c:v>
                </c:pt>
                <c:pt idx="160091">
                  <c:v>1.253515875E-11</c:v>
                </c:pt>
                <c:pt idx="160092">
                  <c:v>8.6777126940000007E-12</c:v>
                </c:pt>
                <c:pt idx="160093">
                  <c:v>1.877196256E-8</c:v>
                </c:pt>
                <c:pt idx="160094">
                  <c:v>3.6950215189999998E-10</c:v>
                </c:pt>
                <c:pt idx="160095">
                  <c:v>7.02531705E-10</c:v>
                </c:pt>
                <c:pt idx="160096">
                  <c:v>5.7801998750000003E-10</c:v>
                </c:pt>
                <c:pt idx="160097">
                  <c:v>9.1830848280000002E-10</c:v>
                </c:pt>
                <c:pt idx="160098">
                  <c:v>1.8500138900000001E-9</c:v>
                </c:pt>
                <c:pt idx="160099">
                  <c:v>2.2645444520000002E-9</c:v>
                </c:pt>
                <c:pt idx="160100">
                  <c:v>1.58684221E-9</c:v>
                </c:pt>
                <c:pt idx="160101">
                  <c:v>6.297459272E-9</c:v>
                </c:pt>
                <c:pt idx="160102">
                  <c:v>5.3950322560000001E-9</c:v>
                </c:pt>
                <c:pt idx="160103">
                  <c:v>6.0326326360000001E-9</c:v>
                </c:pt>
                <c:pt idx="160104">
                  <c:v>3.7270137880000002E-9</c:v>
                </c:pt>
                <c:pt idx="160105">
                  <c:v>3.2461531840000002E-8</c:v>
                </c:pt>
                <c:pt idx="160106">
                  <c:v>8.3453254770000007E-9</c:v>
                </c:pt>
                <c:pt idx="160107">
                  <c:v>4.4910779270000002E-9</c:v>
                </c:pt>
                <c:pt idx="160108">
                  <c:v>3.6124981249999999E-9</c:v>
                </c:pt>
                <c:pt idx="160109">
                  <c:v>2.0685159180000001E-8</c:v>
                </c:pt>
                <c:pt idx="160110">
                  <c:v>1.088240641E-8</c:v>
                </c:pt>
                <c:pt idx="160111">
                  <c:v>3.6740955630000001E-10</c:v>
                </c:pt>
                <c:pt idx="160112">
                  <c:v>2.667098968E-8</c:v>
                </c:pt>
                <c:pt idx="160113">
                  <c:v>1.8995028260000001E-6</c:v>
                </c:pt>
                <c:pt idx="160114">
                  <c:v>3.7857975480000001E-8</c:v>
                </c:pt>
                <c:pt idx="160115">
                  <c:v>2.800985382E-8</c:v>
                </c:pt>
                <c:pt idx="160116">
                  <c:v>5.4073441119999999E-9</c:v>
                </c:pt>
                <c:pt idx="160117">
                  <c:v>9.2778939299999992E-9</c:v>
                </c:pt>
                <c:pt idx="160118">
                  <c:v>8.502846683E-9</c:v>
                </c:pt>
                <c:pt idx="160119">
                  <c:v>5.9763307059999996E-9</c:v>
                </c:pt>
                <c:pt idx="160120">
                  <c:v>1.0633268209999999E-9</c:v>
                </c:pt>
                <c:pt idx="160121">
                  <c:v>7.3028715889999997E-9</c:v>
                </c:pt>
                <c:pt idx="160122">
                  <c:v>2.901444483E-9</c:v>
                </c:pt>
                <c:pt idx="160123">
                  <c:v>7.0724238719999996E-10</c:v>
                </c:pt>
                <c:pt idx="160124">
                  <c:v>8.6564320099999995E-10</c:v>
                </c:pt>
                <c:pt idx="160125">
                  <c:v>5.1879190610000001E-10</c:v>
                </c:pt>
                <c:pt idx="160126">
                  <c:v>6.9529054829999997E-10</c:v>
                </c:pt>
                <c:pt idx="160127">
                  <c:v>1.137359848E-10</c:v>
                </c:pt>
                <c:pt idx="160128">
                  <c:v>5.9765294529999999E-10</c:v>
                </c:pt>
                <c:pt idx="160129">
                  <c:v>4.7554513369999997E-10</c:v>
                </c:pt>
                <c:pt idx="160130">
                  <c:v>2.3231745769999999E-10</c:v>
                </c:pt>
                <c:pt idx="160131">
                  <c:v>4.1592153980000001E-10</c:v>
                </c:pt>
                <c:pt idx="160132">
                  <c:v>4.8635669199999999E-10</c:v>
                </c:pt>
                <c:pt idx="160133">
                  <c:v>2.7220658630000002E-10</c:v>
                </c:pt>
                <c:pt idx="160134">
                  <c:v>4.8981755610000002E-10</c:v>
                </c:pt>
                <c:pt idx="160135">
                  <c:v>4.9683149849999997E-10</c:v>
                </c:pt>
                <c:pt idx="160136">
                  <c:v>4.7176950450000001E-10</c:v>
                </c:pt>
                <c:pt idx="160137">
                  <c:v>6.7774022879999995E-11</c:v>
                </c:pt>
                <c:pt idx="160138">
                  <c:v>2.4037060239999998E-10</c:v>
                </c:pt>
                <c:pt idx="160139">
                  <c:v>1.630125378E-10</c:v>
                </c:pt>
                <c:pt idx="160140">
                  <c:v>6.0479895229999999E-10</c:v>
                </c:pt>
                <c:pt idx="160141">
                  <c:v>2.6954269829999999E-9</c:v>
                </c:pt>
                <c:pt idx="160142">
                  <c:v>5.2833979630000002E-10</c:v>
                </c:pt>
                <c:pt idx="160143">
                  <c:v>1.0456655490000001E-9</c:v>
                </c:pt>
                <c:pt idx="160144">
                  <c:v>3.181734768E-9</c:v>
                </c:pt>
                <c:pt idx="160145">
                  <c:v>5.0267630130000001E-8</c:v>
                </c:pt>
                <c:pt idx="160146">
                  <c:v>2.6299000330000002E-9</c:v>
                </c:pt>
                <c:pt idx="160147">
                  <c:v>3.1303977019999998E-9</c:v>
                </c:pt>
                <c:pt idx="160148">
                  <c:v>1.616576003E-9</c:v>
                </c:pt>
                <c:pt idx="160149">
                  <c:v>3.6949250209999997E-8</c:v>
                </c:pt>
                <c:pt idx="160150">
                  <c:v>6.6065153730000003E-9</c:v>
                </c:pt>
                <c:pt idx="160151">
                  <c:v>3.4836415219999998E-9</c:v>
                </c:pt>
                <c:pt idx="160152">
                  <c:v>6.3545956160000002E-8</c:v>
                </c:pt>
                <c:pt idx="160153">
                  <c:v>1.386470559E-6</c:v>
                </c:pt>
                <c:pt idx="160154">
                  <c:v>1.158030343E-7</c:v>
                </c:pt>
                <c:pt idx="160155">
                  <c:v>1.4014804580000001E-7</c:v>
                </c:pt>
                <c:pt idx="160156">
                  <c:v>1.2299010370000001E-7</c:v>
                </c:pt>
                <c:pt idx="160157">
                  <c:v>4.127171402E-7</c:v>
                </c:pt>
                <c:pt idx="160158">
                  <c:v>1.772473935E-8</c:v>
                </c:pt>
                <c:pt idx="160159">
                  <c:v>1.7971208019999999E-8</c:v>
                </c:pt>
                <c:pt idx="160160">
                  <c:v>6.0998121059999998E-9</c:v>
                </c:pt>
                <c:pt idx="160161">
                  <c:v>1.751168871E-7</c:v>
                </c:pt>
                <c:pt idx="160162">
                  <c:v>2.569593797E-8</c:v>
                </c:pt>
                <c:pt idx="160163">
                  <c:v>4.3476541749999997E-9</c:v>
                </c:pt>
                <c:pt idx="160164">
                  <c:v>8.1789336320000001E-8</c:v>
                </c:pt>
                <c:pt idx="160165">
                  <c:v>3.6469160030000001E-7</c:v>
                </c:pt>
                <c:pt idx="160166">
                  <c:v>3.3720111830000001E-8</c:v>
                </c:pt>
                <c:pt idx="160167">
                  <c:v>2.261500618E-8</c:v>
                </c:pt>
                <c:pt idx="160168">
                  <c:v>4.7180069660000001E-10</c:v>
                </c:pt>
                <c:pt idx="160169">
                  <c:v>1.065462437E-8</c:v>
                </c:pt>
                <c:pt idx="160170">
                  <c:v>1.0476415169999999E-8</c:v>
                </c:pt>
                <c:pt idx="160171">
                  <c:v>4.7115295859999996E-9</c:v>
                </c:pt>
                <c:pt idx="160172">
                  <c:v>8.3176723959999996E-9</c:v>
                </c:pt>
                <c:pt idx="160173">
                  <c:v>3.4937595869999999E-8</c:v>
                </c:pt>
                <c:pt idx="160174">
                  <c:v>1.186719472E-8</c:v>
                </c:pt>
                <c:pt idx="160175">
                  <c:v>9.3736863310000007E-9</c:v>
                </c:pt>
                <c:pt idx="160176">
                  <c:v>1.4815410219999999E-9</c:v>
                </c:pt>
                <c:pt idx="160177">
                  <c:v>6.309849772E-9</c:v>
                </c:pt>
                <c:pt idx="160178">
                  <c:v>1.9645595719999999E-9</c:v>
                </c:pt>
                <c:pt idx="160179">
                  <c:v>1.9176799249999999E-9</c:v>
                </c:pt>
                <c:pt idx="160180">
                  <c:v>1.9677001970000002E-9</c:v>
                </c:pt>
                <c:pt idx="160181">
                  <c:v>1.9816984999999998E-9</c:v>
                </c:pt>
                <c:pt idx="160182">
                  <c:v>2.0426166290000001E-9</c:v>
                </c:pt>
                <c:pt idx="160183">
                  <c:v>1.993711454E-9</c:v>
                </c:pt>
                <c:pt idx="160184">
                  <c:v>4.930246915E-9</c:v>
                </c:pt>
                <c:pt idx="160185">
                  <c:v>6.8527581850000003E-9</c:v>
                </c:pt>
                <c:pt idx="160186">
                  <c:v>8.4500905140000007E-9</c:v>
                </c:pt>
                <c:pt idx="160187">
                  <c:v>3.9182016710000003E-9</c:v>
                </c:pt>
                <c:pt idx="160188">
                  <c:v>1.3446853079999999E-9</c:v>
                </c:pt>
                <c:pt idx="160189">
                  <c:v>8.9829243779999996E-10</c:v>
                </c:pt>
                <c:pt idx="160190">
                  <c:v>9.9845131010000002E-9</c:v>
                </c:pt>
                <c:pt idx="160191">
                  <c:v>2.5608364580000001E-9</c:v>
                </c:pt>
                <c:pt idx="160192">
                  <c:v>1.850107077E-8</c:v>
                </c:pt>
                <c:pt idx="160193">
                  <c:v>9.3429041899999994E-8</c:v>
                </c:pt>
                <c:pt idx="160194">
                  <c:v>6.250031359E-8</c:v>
                </c:pt>
                <c:pt idx="160195">
                  <c:v>5.8332034830000001E-8</c:v>
                </c:pt>
                <c:pt idx="160196">
                  <c:v>1.3616781399999999E-7</c:v>
                </c:pt>
                <c:pt idx="160197">
                  <c:v>3.0928821089999999E-7</c:v>
                </c:pt>
                <c:pt idx="160198">
                  <c:v>2.527166313E-9</c:v>
                </c:pt>
                <c:pt idx="160199">
                  <c:v>1.828883555E-9</c:v>
                </c:pt>
                <c:pt idx="160200">
                  <c:v>4.9598592169999998E-8</c:v>
                </c:pt>
                <c:pt idx="160201">
                  <c:v>3.8145924340000003E-8</c:v>
                </c:pt>
                <c:pt idx="160202">
                  <c:v>3.519587867E-9</c:v>
                </c:pt>
                <c:pt idx="160203">
                  <c:v>5.1158712660000002E-8</c:v>
                </c:pt>
                <c:pt idx="160204">
                  <c:v>8.3204048240000001E-7</c:v>
                </c:pt>
                <c:pt idx="160205">
                  <c:v>2.0442131669999999E-6</c:v>
                </c:pt>
                <c:pt idx="160206">
                  <c:v>3.021581711E-7</c:v>
                </c:pt>
                <c:pt idx="160207">
                  <c:v>1.9729247179999999E-7</c:v>
                </c:pt>
                <c:pt idx="160208">
                  <c:v>2.1840472599999999E-7</c:v>
                </c:pt>
                <c:pt idx="160209">
                  <c:v>6.3365210740000004E-8</c:v>
                </c:pt>
                <c:pt idx="160210">
                  <c:v>9.8147364359999996E-9</c:v>
                </c:pt>
                <c:pt idx="160211">
                  <c:v>1.948557644E-8</c:v>
                </c:pt>
                <c:pt idx="160212">
                  <c:v>3.1152068140000003E-8</c:v>
                </c:pt>
                <c:pt idx="160213">
                  <c:v>4.7818124630000003E-8</c:v>
                </c:pt>
                <c:pt idx="160214">
                  <c:v>1.150600912E-8</c:v>
                </c:pt>
                <c:pt idx="160215">
                  <c:v>3.1542877909999997E-8</c:v>
                </c:pt>
                <c:pt idx="160216">
                  <c:v>8.1644660219999998E-8</c:v>
                </c:pt>
                <c:pt idx="160217">
                  <c:v>6.7577863770000003E-8</c:v>
                </c:pt>
                <c:pt idx="160218">
                  <c:v>6.6122950210000003E-9</c:v>
                </c:pt>
                <c:pt idx="160219">
                  <c:v>3.865529365E-9</c:v>
                </c:pt>
                <c:pt idx="160220">
                  <c:v>1.131286274E-9</c:v>
                </c:pt>
                <c:pt idx="160221">
                  <c:v>8.5084230930000006E-9</c:v>
                </c:pt>
                <c:pt idx="160222">
                  <c:v>4.1071326900000003E-9</c:v>
                </c:pt>
                <c:pt idx="160223">
                  <c:v>3.8727284949999997E-9</c:v>
                </c:pt>
                <c:pt idx="160224">
                  <c:v>3.8548054440000004E-9</c:v>
                </c:pt>
                <c:pt idx="160225">
                  <c:v>7.8588082640000008E-9</c:v>
                </c:pt>
                <c:pt idx="160226">
                  <c:v>8.6322399129999998E-9</c:v>
                </c:pt>
                <c:pt idx="160227">
                  <c:v>1.9383773390000001E-9</c:v>
                </c:pt>
                <c:pt idx="160228">
                  <c:v>4.6186092450000003E-9</c:v>
                </c:pt>
                <c:pt idx="160229">
                  <c:v>1.2735142869999999E-9</c:v>
                </c:pt>
                <c:pt idx="160230">
                  <c:v>4.610265462E-9</c:v>
                </c:pt>
                <c:pt idx="160231">
                  <c:v>4.2895442950000003E-9</c:v>
                </c:pt>
                <c:pt idx="160232">
                  <c:v>4.3973007509999997E-9</c:v>
                </c:pt>
                <c:pt idx="160233">
                  <c:v>6.7626352050000002E-9</c:v>
                </c:pt>
                <c:pt idx="160234">
                  <c:v>5.9479848690000002E-9</c:v>
                </c:pt>
                <c:pt idx="160235">
                  <c:v>1.0797966399999999E-8</c:v>
                </c:pt>
                <c:pt idx="160236">
                  <c:v>1.3073919340000001E-9</c:v>
                </c:pt>
                <c:pt idx="160237">
                  <c:v>2.4024714789999999E-8</c:v>
                </c:pt>
                <c:pt idx="160238">
                  <c:v>8.7583557819999996E-9</c:v>
                </c:pt>
                <c:pt idx="160239">
                  <c:v>7.7888051159999993E-9</c:v>
                </c:pt>
                <c:pt idx="160240">
                  <c:v>4.5896957959999998E-8</c:v>
                </c:pt>
                <c:pt idx="160241">
                  <c:v>6.4350614840000001E-9</c:v>
                </c:pt>
                <c:pt idx="160242">
                  <c:v>2.6945179750000001E-8</c:v>
                </c:pt>
                <c:pt idx="160243">
                  <c:v>8.3340360519999998E-9</c:v>
                </c:pt>
                <c:pt idx="160244">
                  <c:v>7.1745027959999999E-7</c:v>
                </c:pt>
                <c:pt idx="160245">
                  <c:v>8.6453898250000005E-7</c:v>
                </c:pt>
                <c:pt idx="160246">
                  <c:v>5.7640116609999996E-7</c:v>
                </c:pt>
                <c:pt idx="160247">
                  <c:v>6.5996020190000001E-7</c:v>
                </c:pt>
                <c:pt idx="160248">
                  <c:v>1.831839706E-6</c:v>
                </c:pt>
                <c:pt idx="160249">
                  <c:v>7.3186445489999998E-7</c:v>
                </c:pt>
                <c:pt idx="160250">
                  <c:v>7.2762786880000003E-9</c:v>
                </c:pt>
                <c:pt idx="160251">
                  <c:v>3.5800594699999999E-8</c:v>
                </c:pt>
                <c:pt idx="160252">
                  <c:v>1.0102190680000001E-7</c:v>
                </c:pt>
                <c:pt idx="160253">
                  <c:v>9.3124063609999999E-8</c:v>
                </c:pt>
                <c:pt idx="160254">
                  <c:v>1.8287663839999999E-8</c:v>
                </c:pt>
                <c:pt idx="160255">
                  <c:v>1.8162902519999999E-8</c:v>
                </c:pt>
                <c:pt idx="160256">
                  <c:v>1.7737283030000001E-7</c:v>
                </c:pt>
                <c:pt idx="160257">
                  <c:v>2.0801455229999999E-8</c:v>
                </c:pt>
                <c:pt idx="160258">
                  <c:v>4.9432758200000002E-8</c:v>
                </c:pt>
                <c:pt idx="160259">
                  <c:v>1.2616948229999999E-8</c:v>
                </c:pt>
                <c:pt idx="160260">
                  <c:v>1.038221589E-7</c:v>
                </c:pt>
                <c:pt idx="160261">
                  <c:v>2.483467079E-8</c:v>
                </c:pt>
                <c:pt idx="160262">
                  <c:v>2.6757264870000002E-8</c:v>
                </c:pt>
                <c:pt idx="160263">
                  <c:v>5.4331792599999996E-9</c:v>
                </c:pt>
                <c:pt idx="160264">
                  <c:v>1.084616018E-7</c:v>
                </c:pt>
                <c:pt idx="160265">
                  <c:v>8.5125820679999995E-8</c:v>
                </c:pt>
                <c:pt idx="160266">
                  <c:v>2.455081897E-8</c:v>
                </c:pt>
                <c:pt idx="160267">
                  <c:v>1.2957141599999999E-10</c:v>
                </c:pt>
                <c:pt idx="160268">
                  <c:v>1.7081621060000001E-8</c:v>
                </c:pt>
                <c:pt idx="160269">
                  <c:v>1.0973099E-8</c:v>
                </c:pt>
                <c:pt idx="160270">
                  <c:v>6.7823945979999997E-9</c:v>
                </c:pt>
                <c:pt idx="160271">
                  <c:v>8.7918393120000004E-9</c:v>
                </c:pt>
                <c:pt idx="160272">
                  <c:v>1.5578373960000001E-9</c:v>
                </c:pt>
                <c:pt idx="160273">
                  <c:v>1.56908804E-8</c:v>
                </c:pt>
                <c:pt idx="160274">
                  <c:v>8.0961427899999995E-9</c:v>
                </c:pt>
                <c:pt idx="160275">
                  <c:v>9.7974185760000008E-9</c:v>
                </c:pt>
                <c:pt idx="160276">
                  <c:v>4.7472258270000003E-8</c:v>
                </c:pt>
                <c:pt idx="160277">
                  <c:v>2.2157320579999999E-9</c:v>
                </c:pt>
                <c:pt idx="160278">
                  <c:v>1.9620993280000001E-8</c:v>
                </c:pt>
                <c:pt idx="160279">
                  <c:v>1.296680882E-8</c:v>
                </c:pt>
                <c:pt idx="160280">
                  <c:v>5.6327202510000002E-9</c:v>
                </c:pt>
                <c:pt idx="160281">
                  <c:v>7.8566889909999993E-9</c:v>
                </c:pt>
                <c:pt idx="160282">
                  <c:v>5.17371535E-9</c:v>
                </c:pt>
                <c:pt idx="160283">
                  <c:v>6.0935516900000002E-9</c:v>
                </c:pt>
                <c:pt idx="160284">
                  <c:v>4.1104631829999996E-9</c:v>
                </c:pt>
                <c:pt idx="160285">
                  <c:v>2.9265637379999999E-8</c:v>
                </c:pt>
                <c:pt idx="160286">
                  <c:v>2.2676911899999999E-8</c:v>
                </c:pt>
                <c:pt idx="160287">
                  <c:v>1.7065685029999999E-7</c:v>
                </c:pt>
                <c:pt idx="160288">
                  <c:v>1.9266323460000001E-6</c:v>
                </c:pt>
                <c:pt idx="160289">
                  <c:v>4.9908294590000002E-7</c:v>
                </c:pt>
                <c:pt idx="160290">
                  <c:v>2.9303687660000001E-8</c:v>
                </c:pt>
                <c:pt idx="160291">
                  <c:v>5.1218044740000003E-9</c:v>
                </c:pt>
                <c:pt idx="160292">
                  <c:v>6.6653954230000006E-8</c:v>
                </c:pt>
                <c:pt idx="160293">
                  <c:v>8.0667528649999994E-8</c:v>
                </c:pt>
                <c:pt idx="160294">
                  <c:v>3.8282767850000004E-9</c:v>
                </c:pt>
                <c:pt idx="160295">
                  <c:v>2.4721740440000001E-8</c:v>
                </c:pt>
                <c:pt idx="160296">
                  <c:v>1.7689889949999999E-6</c:v>
                </c:pt>
                <c:pt idx="160297">
                  <c:v>2.4398238979999999E-7</c:v>
                </c:pt>
                <c:pt idx="160298">
                  <c:v>3.2199671260000001E-7</c:v>
                </c:pt>
                <c:pt idx="160299">
                  <c:v>4.153223397E-7</c:v>
                </c:pt>
                <c:pt idx="160300">
                  <c:v>9.8540499479999999E-7</c:v>
                </c:pt>
                <c:pt idx="160301">
                  <c:v>8.8992482169999997E-8</c:v>
                </c:pt>
                <c:pt idx="160302">
                  <c:v>8.0669941550000004E-8</c:v>
                </c:pt>
                <c:pt idx="160303">
                  <c:v>1.330680701E-7</c:v>
                </c:pt>
                <c:pt idx="160304">
                  <c:v>4.7619219710000001E-8</c:v>
                </c:pt>
                <c:pt idx="160305">
                  <c:v>2.2743040759999999E-11</c:v>
                </c:pt>
                <c:pt idx="160306">
                  <c:v>1.552104536E-7</c:v>
                </c:pt>
                <c:pt idx="160307">
                  <c:v>2.320882363E-7</c:v>
                </c:pt>
                <c:pt idx="160308">
                  <c:v>1.4850726440000001E-6</c:v>
                </c:pt>
                <c:pt idx="160309">
                  <c:v>1.824347419E-7</c:v>
                </c:pt>
                <c:pt idx="160310">
                  <c:v>3.471155935E-9</c:v>
                </c:pt>
                <c:pt idx="160311">
                  <c:v>2.0676013870000001E-8</c:v>
                </c:pt>
                <c:pt idx="160312">
                  <c:v>2.9275819350000001E-8</c:v>
                </c:pt>
                <c:pt idx="160313">
                  <c:v>9.5904037649999996E-9</c:v>
                </c:pt>
                <c:pt idx="160314">
                  <c:v>7.6294105450000003E-9</c:v>
                </c:pt>
                <c:pt idx="160315">
                  <c:v>3.623198253E-9</c:v>
                </c:pt>
                <c:pt idx="160316">
                  <c:v>9.2830819219999998E-8</c:v>
                </c:pt>
                <c:pt idx="160317">
                  <c:v>3.6646845740000002E-8</c:v>
                </c:pt>
                <c:pt idx="160318">
                  <c:v>1.89159008E-8</c:v>
                </c:pt>
                <c:pt idx="160319">
                  <c:v>9.7038148300000004E-8</c:v>
                </c:pt>
                <c:pt idx="160320">
                  <c:v>1.105135807E-6</c:v>
                </c:pt>
                <c:pt idx="160321">
                  <c:v>6.5582789129999997E-8</c:v>
                </c:pt>
                <c:pt idx="160322">
                  <c:v>2.3762302490000001E-9</c:v>
                </c:pt>
                <c:pt idx="160323">
                  <c:v>2.8864019749999998E-8</c:v>
                </c:pt>
                <c:pt idx="160324">
                  <c:v>1.049665272E-7</c:v>
                </c:pt>
                <c:pt idx="160325">
                  <c:v>1.8585709660000001E-8</c:v>
                </c:pt>
                <c:pt idx="160326">
                  <c:v>1.2117530179999999E-8</c:v>
                </c:pt>
                <c:pt idx="160327">
                  <c:v>4.8814416389999998E-8</c:v>
                </c:pt>
                <c:pt idx="160328">
                  <c:v>3.1393342819999999E-7</c:v>
                </c:pt>
                <c:pt idx="160329">
                  <c:v>3.6288834660000001E-8</c:v>
                </c:pt>
                <c:pt idx="160330">
                  <c:v>9.7810270739999998E-9</c:v>
                </c:pt>
                <c:pt idx="160331">
                  <c:v>1.250951857E-8</c:v>
                </c:pt>
                <c:pt idx="160332">
                  <c:v>5.0374950569999999E-8</c:v>
                </c:pt>
                <c:pt idx="160333">
                  <c:v>1.1751330119999999E-8</c:v>
                </c:pt>
                <c:pt idx="160334">
                  <c:v>1.8332850530000001E-8</c:v>
                </c:pt>
                <c:pt idx="160335">
                  <c:v>2.5314793489999999E-8</c:v>
                </c:pt>
                <c:pt idx="160336">
                  <c:v>1.167747278E-6</c:v>
                </c:pt>
                <c:pt idx="160337">
                  <c:v>1.638353373E-7</c:v>
                </c:pt>
                <c:pt idx="160338">
                  <c:v>2.2337852650000001E-7</c:v>
                </c:pt>
                <c:pt idx="160339">
                  <c:v>3.4464689139999998E-7</c:v>
                </c:pt>
                <c:pt idx="160340">
                  <c:v>1.6319799019999999E-5</c:v>
                </c:pt>
                <c:pt idx="160341">
                  <c:v>2.849894226E-7</c:v>
                </c:pt>
                <c:pt idx="160342">
                  <c:v>2.452322006E-8</c:v>
                </c:pt>
                <c:pt idx="160343">
                  <c:v>9.7156608549999995E-8</c:v>
                </c:pt>
                <c:pt idx="160344">
                  <c:v>1.175006449E-6</c:v>
                </c:pt>
                <c:pt idx="160345">
                  <c:v>5.1573354339999999E-8</c:v>
                </c:pt>
                <c:pt idx="160346">
                  <c:v>7.8873207910000004E-8</c:v>
                </c:pt>
                <c:pt idx="160347">
                  <c:v>1.449935798E-7</c:v>
                </c:pt>
                <c:pt idx="160348">
                  <c:v>4.6423475189999997E-6</c:v>
                </c:pt>
                <c:pt idx="160349">
                  <c:v>1.8214790850000001E-7</c:v>
                </c:pt>
                <c:pt idx="160350">
                  <c:v>1.2629803629999999E-8</c:v>
                </c:pt>
                <c:pt idx="160351">
                  <c:v>9.7798419890000002E-8</c:v>
                </c:pt>
                <c:pt idx="160352">
                  <c:v>1.245029664E-6</c:v>
                </c:pt>
                <c:pt idx="160353">
                  <c:v>3.1092767489999999E-9</c:v>
                </c:pt>
                <c:pt idx="160354">
                  <c:v>2.326206313E-8</c:v>
                </c:pt>
                <c:pt idx="160355">
                  <c:v>2.1554955839999999E-8</c:v>
                </c:pt>
                <c:pt idx="160356">
                  <c:v>1.613952324E-7</c:v>
                </c:pt>
                <c:pt idx="160357">
                  <c:v>4.5398730389999997E-9</c:v>
                </c:pt>
                <c:pt idx="160358">
                  <c:v>1.4668676960000001E-8</c:v>
                </c:pt>
                <c:pt idx="160359">
                  <c:v>1.075815822E-8</c:v>
                </c:pt>
                <c:pt idx="160360">
                  <c:v>7.2305413590000003E-6</c:v>
                </c:pt>
                <c:pt idx="160361">
                  <c:v>1.077834469E-7</c:v>
                </c:pt>
                <c:pt idx="160362">
                  <c:v>7.54423421E-8</c:v>
                </c:pt>
                <c:pt idx="160363">
                  <c:v>2.285909363E-7</c:v>
                </c:pt>
                <c:pt idx="160364">
                  <c:v>3.4077664E-7</c:v>
                </c:pt>
                <c:pt idx="160365">
                  <c:v>2.2072249949999999E-7</c:v>
                </c:pt>
                <c:pt idx="160366">
                  <c:v>3.4171006000000001E-7</c:v>
                </c:pt>
                <c:pt idx="160367">
                  <c:v>5.3826977319999998E-7</c:v>
                </c:pt>
                <c:pt idx="160368">
                  <c:v>1.169031151E-6</c:v>
                </c:pt>
                <c:pt idx="160369">
                  <c:v>5.4620937979999995E-7</c:v>
                </c:pt>
                <c:pt idx="160370">
                  <c:v>7.101289816E-7</c:v>
                </c:pt>
                <c:pt idx="160371">
                  <c:v>1.047331828E-6</c:v>
                </c:pt>
                <c:pt idx="160372">
                  <c:v>5.2035395110000001E-6</c:v>
                </c:pt>
                <c:pt idx="160373">
                  <c:v>7.4631201479999998E-7</c:v>
                </c:pt>
                <c:pt idx="160374">
                  <c:v>1.0967486229999999E-6</c:v>
                </c:pt>
                <c:pt idx="160375">
                  <c:v>1.148202776E-6</c:v>
                </c:pt>
                <c:pt idx="160376">
                  <c:v>3.0159520429999998E-6</c:v>
                </c:pt>
                <c:pt idx="160377">
                  <c:v>8.3640531659999998E-7</c:v>
                </c:pt>
                <c:pt idx="160378">
                  <c:v>9.2757458670000004E-7</c:v>
                </c:pt>
                <c:pt idx="160379">
                  <c:v>3.9254608930000002E-7</c:v>
                </c:pt>
                <c:pt idx="160380">
                  <c:v>5.9577111100000003E-4</c:v>
                </c:pt>
                <c:pt idx="160381">
                  <c:v>3.126617477E-6</c:v>
                </c:pt>
                <c:pt idx="160382">
                  <c:v>2.3280755630000002E-6</c:v>
                </c:pt>
                <c:pt idx="160383">
                  <c:v>1.6682993280000001E-6</c:v>
                </c:pt>
                <c:pt idx="160384">
                  <c:v>3.9232478490000002E-6</c:v>
                </c:pt>
                <c:pt idx="160385">
                  <c:v>1.4775756819999999E-6</c:v>
                </c:pt>
                <c:pt idx="160386">
                  <c:v>1.350502069E-6</c:v>
                </c:pt>
                <c:pt idx="160387">
                  <c:v>9.5540437279999993E-7</c:v>
                </c:pt>
                <c:pt idx="160388">
                  <c:v>5.3361378790000003E-6</c:v>
                </c:pt>
                <c:pt idx="160389">
                  <c:v>9.1290207979999996E-7</c:v>
                </c:pt>
                <c:pt idx="160390">
                  <c:v>5.891291489E-7</c:v>
                </c:pt>
                <c:pt idx="160391">
                  <c:v>3.8885023809999998E-7</c:v>
                </c:pt>
                <c:pt idx="160392">
                  <c:v>1.2588179310000001E-6</c:v>
                </c:pt>
                <c:pt idx="160393">
                  <c:v>5.5985576280000003E-7</c:v>
                </c:pt>
                <c:pt idx="160394">
                  <c:v>2.8940166020000001E-7</c:v>
                </c:pt>
                <c:pt idx="160395">
                  <c:v>1.4870908629999999E-7</c:v>
                </c:pt>
                <c:pt idx="160396">
                  <c:v>3.9684174130000003E-7</c:v>
                </c:pt>
                <c:pt idx="160397">
                  <c:v>1.915885977E-7</c:v>
                </c:pt>
                <c:pt idx="160398">
                  <c:v>3.68453644E-8</c:v>
                </c:pt>
                <c:pt idx="160399">
                  <c:v>4.9600633079999999E-8</c:v>
                </c:pt>
                <c:pt idx="160400">
                  <c:v>7.3652834810000001E-6</c:v>
                </c:pt>
                <c:pt idx="160401">
                  <c:v>3.9781226429999998E-8</c:v>
                </c:pt>
                <c:pt idx="160402">
                  <c:v>1.8390829050000002E-8</c:v>
                </c:pt>
                <c:pt idx="160403">
                  <c:v>3.1713700879999999E-9</c:v>
                </c:pt>
                <c:pt idx="160404">
                  <c:v>1.5959602579999999E-7</c:v>
                </c:pt>
                <c:pt idx="160405">
                  <c:v>1.667578737E-8</c:v>
                </c:pt>
                <c:pt idx="160406">
                  <c:v>2.0026173889999999E-8</c:v>
                </c:pt>
                <c:pt idx="160407">
                  <c:v>4.0683981259999997E-9</c:v>
                </c:pt>
                <c:pt idx="160408">
                  <c:v>1.180811978E-6</c:v>
                </c:pt>
                <c:pt idx="160409">
                  <c:v>4.8816986379999999E-8</c:v>
                </c:pt>
                <c:pt idx="160410">
                  <c:v>3.8960165300000002E-10</c:v>
                </c:pt>
                <c:pt idx="160411">
                  <c:v>1.483001631E-7</c:v>
                </c:pt>
                <c:pt idx="160412">
                  <c:v>4.7451693259999998E-6</c:v>
                </c:pt>
                <c:pt idx="160413">
                  <c:v>1.8620458019999999E-7</c:v>
                </c:pt>
                <c:pt idx="160414">
                  <c:v>7.2687572979999999E-8</c:v>
                </c:pt>
                <c:pt idx="160415">
                  <c:v>3.4534488449999998E-8</c:v>
                </c:pt>
                <c:pt idx="160416">
                  <c:v>1.2101788839999999E-6</c:v>
                </c:pt>
                <c:pt idx="160417">
                  <c:v>1.033372323E-7</c:v>
                </c:pt>
                <c:pt idx="160418">
                  <c:v>1.2355833319999999E-8</c:v>
                </c:pt>
                <c:pt idx="160419">
                  <c:v>2.5823129220000002E-7</c:v>
                </c:pt>
                <c:pt idx="160420">
                  <c:v>1.5933714000000001E-5</c:v>
                </c:pt>
                <c:pt idx="160421">
                  <c:v>4.2466233900000001E-7</c:v>
                </c:pt>
                <c:pt idx="160422">
                  <c:v>3.5653600489999998E-7</c:v>
                </c:pt>
                <c:pt idx="160423">
                  <c:v>1.906831506E-7</c:v>
                </c:pt>
                <c:pt idx="160424">
                  <c:v>1.263835335E-6</c:v>
                </c:pt>
                <c:pt idx="160425">
                  <c:v>2.3068147599999999E-8</c:v>
                </c:pt>
                <c:pt idx="160426">
                  <c:v>1.9732150199999999E-8</c:v>
                </c:pt>
                <c:pt idx="160427">
                  <c:v>1.250813164E-8</c:v>
                </c:pt>
                <c:pt idx="160428">
                  <c:v>5.5321538539999997E-8</c:v>
                </c:pt>
                <c:pt idx="160429">
                  <c:v>1.250804347E-8</c:v>
                </c:pt>
                <c:pt idx="160430">
                  <c:v>1.0438526430000001E-8</c:v>
                </c:pt>
                <c:pt idx="160431">
                  <c:v>3.5520769269999997E-8</c:v>
                </c:pt>
                <c:pt idx="160432">
                  <c:v>3.1988344769999998E-7</c:v>
                </c:pt>
                <c:pt idx="160433">
                  <c:v>4.7073767560000001E-8</c:v>
                </c:pt>
                <c:pt idx="160434">
                  <c:v>9.1835373779999995E-9</c:v>
                </c:pt>
                <c:pt idx="160435">
                  <c:v>1.723103042E-8</c:v>
                </c:pt>
                <c:pt idx="160436">
                  <c:v>1.0877788059999999E-7</c:v>
                </c:pt>
                <c:pt idx="160437">
                  <c:v>2.743739917E-8</c:v>
                </c:pt>
                <c:pt idx="160438">
                  <c:v>1.345464817E-9</c:v>
                </c:pt>
                <c:pt idx="160439">
                  <c:v>6.4361234030000006E-8</c:v>
                </c:pt>
                <c:pt idx="160440">
                  <c:v>1.0790942000000001E-6</c:v>
                </c:pt>
                <c:pt idx="160441">
                  <c:v>8.6367870489999998E-8</c:v>
                </c:pt>
                <c:pt idx="160442">
                  <c:v>2.5940433930000002E-8</c:v>
                </c:pt>
                <c:pt idx="160443">
                  <c:v>3.9776839659999997E-8</c:v>
                </c:pt>
                <c:pt idx="160444">
                  <c:v>9.9732346339999998E-8</c:v>
                </c:pt>
                <c:pt idx="160445">
                  <c:v>5.0809181329999996E-9</c:v>
                </c:pt>
                <c:pt idx="160446">
                  <c:v>8.0943867910000007E-9</c:v>
                </c:pt>
                <c:pt idx="160447">
                  <c:v>9.5424386970000008E-9</c:v>
                </c:pt>
                <c:pt idx="160448">
                  <c:v>2.524495069E-8</c:v>
                </c:pt>
                <c:pt idx="160449">
                  <c:v>1.4763622099999999E-8</c:v>
                </c:pt>
                <c:pt idx="160450">
                  <c:v>3.6586974830000002E-9</c:v>
                </c:pt>
                <c:pt idx="160451">
                  <c:v>1.8358075939999999E-7</c:v>
                </c:pt>
                <c:pt idx="160452">
                  <c:v>1.459369559E-6</c:v>
                </c:pt>
                <c:pt idx="160453">
                  <c:v>2.5695936409999998E-7</c:v>
                </c:pt>
                <c:pt idx="160454">
                  <c:v>1.621591163E-7</c:v>
                </c:pt>
                <c:pt idx="160455">
                  <c:v>3.0640170480000002E-10</c:v>
                </c:pt>
                <c:pt idx="160456">
                  <c:v>4.1694931539999999E-8</c:v>
                </c:pt>
                <c:pt idx="160457">
                  <c:v>1.4267529280000001E-7</c:v>
                </c:pt>
                <c:pt idx="160458">
                  <c:v>6.8723127700000002E-8</c:v>
                </c:pt>
                <c:pt idx="160459">
                  <c:v>8.7261782880000006E-8</c:v>
                </c:pt>
                <c:pt idx="160460">
                  <c:v>9.3828013730000004E-7</c:v>
                </c:pt>
                <c:pt idx="160461">
                  <c:v>4.2641197599999999E-7</c:v>
                </c:pt>
                <c:pt idx="160462">
                  <c:v>3.4067547830000002E-7</c:v>
                </c:pt>
                <c:pt idx="160463">
                  <c:v>2.6098610300000001E-7</c:v>
                </c:pt>
                <c:pt idx="160464">
                  <c:v>1.7282631069999999E-6</c:v>
                </c:pt>
                <c:pt idx="160465">
                  <c:v>6.41188334E-9</c:v>
                </c:pt>
                <c:pt idx="160466">
                  <c:v>6.1797468890000001E-9</c:v>
                </c:pt>
                <c:pt idx="160467">
                  <c:v>8.9659556030000002E-8</c:v>
                </c:pt>
                <c:pt idx="160468">
                  <c:v>5.8704866270000003E-8</c:v>
                </c:pt>
                <c:pt idx="160469">
                  <c:v>6.3963440690000003E-10</c:v>
                </c:pt>
                <c:pt idx="160470">
                  <c:v>5.2893460729999997E-8</c:v>
                </c:pt>
                <c:pt idx="160471">
                  <c:v>5.1013241689999999E-7</c:v>
                </c:pt>
                <c:pt idx="160472">
                  <c:v>1.9191877730000002E-6</c:v>
                </c:pt>
                <c:pt idx="160473">
                  <c:v>1.5324934529999999E-7</c:v>
                </c:pt>
                <c:pt idx="160474">
                  <c:v>2.698771521E-8</c:v>
                </c:pt>
                <c:pt idx="160475">
                  <c:v>3.350664252E-8</c:v>
                </c:pt>
                <c:pt idx="160476">
                  <c:v>5.3359949350000001E-9</c:v>
                </c:pt>
                <c:pt idx="160477">
                  <c:v>5.3055414149999996E-9</c:v>
                </c:pt>
                <c:pt idx="160478">
                  <c:v>5.1856129470000003E-9</c:v>
                </c:pt>
                <c:pt idx="160479">
                  <c:v>7.8676580199999996E-9</c:v>
                </c:pt>
                <c:pt idx="160480">
                  <c:v>5.4822298160000003E-9</c:v>
                </c:pt>
                <c:pt idx="160481">
                  <c:v>1.392683267E-8</c:v>
                </c:pt>
                <c:pt idx="160482">
                  <c:v>1.8416255219999999E-8</c:v>
                </c:pt>
                <c:pt idx="160483">
                  <c:v>1.617874172E-9</c:v>
                </c:pt>
                <c:pt idx="160484">
                  <c:v>4.3011404179999997E-8</c:v>
                </c:pt>
                <c:pt idx="160485">
                  <c:v>8.3809260790000005E-9</c:v>
                </c:pt>
                <c:pt idx="160486">
                  <c:v>7.9312765120000006E-9</c:v>
                </c:pt>
                <c:pt idx="160487">
                  <c:v>1.6932713800000002E-8</c:v>
                </c:pt>
                <c:pt idx="160488">
                  <c:v>1.285220094E-9</c:v>
                </c:pt>
                <c:pt idx="160489">
                  <c:v>8.9656594380000003E-9</c:v>
                </c:pt>
                <c:pt idx="160490">
                  <c:v>7.4333044399999999E-9</c:v>
                </c:pt>
                <c:pt idx="160491">
                  <c:v>1.154125648E-8</c:v>
                </c:pt>
                <c:pt idx="160492">
                  <c:v>1.404547779E-8</c:v>
                </c:pt>
                <c:pt idx="160493">
                  <c:v>7.3492632870000001E-10</c:v>
                </c:pt>
                <c:pt idx="160494">
                  <c:v>3.1924195110000001E-8</c:v>
                </c:pt>
                <c:pt idx="160495">
                  <c:v>8.5641761920000005E-8</c:v>
                </c:pt>
                <c:pt idx="160496">
                  <c:v>1.112434296E-7</c:v>
                </c:pt>
                <c:pt idx="160497">
                  <c:v>5.17285038E-9</c:v>
                </c:pt>
                <c:pt idx="160498">
                  <c:v>2.6562411170000001E-8</c:v>
                </c:pt>
                <c:pt idx="160499">
                  <c:v>2.3045721030000002E-8</c:v>
                </c:pt>
                <c:pt idx="160500">
                  <c:v>9.8174927699999996E-8</c:v>
                </c:pt>
                <c:pt idx="160501">
                  <c:v>1.49335236E-8</c:v>
                </c:pt>
                <c:pt idx="160502">
                  <c:v>4.5673763499999998E-8</c:v>
                </c:pt>
                <c:pt idx="160503">
                  <c:v>1.94631485E-8</c:v>
                </c:pt>
                <c:pt idx="160504">
                  <c:v>1.6216830570000001E-7</c:v>
                </c:pt>
                <c:pt idx="160505">
                  <c:v>1.5964832059999999E-8</c:v>
                </c:pt>
                <c:pt idx="160506">
                  <c:v>1.296878836E-8</c:v>
                </c:pt>
                <c:pt idx="160507">
                  <c:v>1.040219051E-7</c:v>
                </c:pt>
                <c:pt idx="160508">
                  <c:v>9.18392983E-8</c:v>
                </c:pt>
                <c:pt idx="160509">
                  <c:v>4.5029654070000003E-8</c:v>
                </c:pt>
                <c:pt idx="160510">
                  <c:v>7.8157090660000001E-9</c:v>
                </c:pt>
                <c:pt idx="160511">
                  <c:v>7.3715349979999995E-7</c:v>
                </c:pt>
                <c:pt idx="160512">
                  <c:v>1.737913363E-6</c:v>
                </c:pt>
                <c:pt idx="160513">
                  <c:v>6.3890211529999999E-7</c:v>
                </c:pt>
                <c:pt idx="160514">
                  <c:v>6.1541091990000001E-7</c:v>
                </c:pt>
                <c:pt idx="160515">
                  <c:v>8.9927637250000001E-7</c:v>
                </c:pt>
                <c:pt idx="160516">
                  <c:v>7.0688088620000002E-7</c:v>
                </c:pt>
                <c:pt idx="160517">
                  <c:v>5.6336424579999999E-9</c:v>
                </c:pt>
                <c:pt idx="160518">
                  <c:v>2.2662931829999998E-8</c:v>
                </c:pt>
                <c:pt idx="160519">
                  <c:v>8.2752995620000002E-9</c:v>
                </c:pt>
                <c:pt idx="160520">
                  <c:v>3.9692116259999999E-8</c:v>
                </c:pt>
                <c:pt idx="160521">
                  <c:v>8.9172221019999997E-9</c:v>
                </c:pt>
                <c:pt idx="160522">
                  <c:v>9.3843287159999995E-9</c:v>
                </c:pt>
                <c:pt idx="160523">
                  <c:v>2.6159741270000001E-8</c:v>
                </c:pt>
                <c:pt idx="160524">
                  <c:v>2.0584168829999998E-9</c:v>
                </c:pt>
                <c:pt idx="160525">
                  <c:v>1.122688736E-8</c:v>
                </c:pt>
                <c:pt idx="160526">
                  <c:v>5.6256431540000004E-9</c:v>
                </c:pt>
                <c:pt idx="160527">
                  <c:v>6.9437865879999997E-9</c:v>
                </c:pt>
                <c:pt idx="160528">
                  <c:v>4.4053955609999999E-9</c:v>
                </c:pt>
                <c:pt idx="160529">
                  <c:v>4.280795263E-9</c:v>
                </c:pt>
                <c:pt idx="160530">
                  <c:v>4.5595341720000003E-9</c:v>
                </c:pt>
                <c:pt idx="160531">
                  <c:v>1.4009586489999999E-9</c:v>
                </c:pt>
                <c:pt idx="160532">
                  <c:v>3.7173236099999999E-9</c:v>
                </c:pt>
                <c:pt idx="160533">
                  <c:v>3.0087147279999999E-9</c:v>
                </c:pt>
                <c:pt idx="160534">
                  <c:v>9.7120691649999998E-9</c:v>
                </c:pt>
                <c:pt idx="160535">
                  <c:v>7.5307123369999996E-9</c:v>
                </c:pt>
                <c:pt idx="160536">
                  <c:v>3.998556034E-9</c:v>
                </c:pt>
                <c:pt idx="160537">
                  <c:v>4.193462477E-9</c:v>
                </c:pt>
                <c:pt idx="160538">
                  <c:v>4.319007974E-9</c:v>
                </c:pt>
                <c:pt idx="160539">
                  <c:v>8.6593158150000003E-9</c:v>
                </c:pt>
                <c:pt idx="160540">
                  <c:v>1.4787619270000001E-9</c:v>
                </c:pt>
                <c:pt idx="160541">
                  <c:v>4.6865522189999999E-9</c:v>
                </c:pt>
                <c:pt idx="160542">
                  <c:v>7.8011832969999999E-9</c:v>
                </c:pt>
                <c:pt idx="160543">
                  <c:v>6.4443776079999998E-8</c:v>
                </c:pt>
                <c:pt idx="160544">
                  <c:v>7.8549527459999999E-8</c:v>
                </c:pt>
                <c:pt idx="160545">
                  <c:v>2.589844508E-8</c:v>
                </c:pt>
                <c:pt idx="160546">
                  <c:v>1.132656091E-8</c:v>
                </c:pt>
                <c:pt idx="160547">
                  <c:v>5.0405264249999999E-8</c:v>
                </c:pt>
                <c:pt idx="160548">
                  <c:v>2.906175012E-8</c:v>
                </c:pt>
                <c:pt idx="160549">
                  <c:v>1.8018850280000001E-8</c:v>
                </c:pt>
                <c:pt idx="160550">
                  <c:v>9.3548206510000001E-9</c:v>
                </c:pt>
                <c:pt idx="160551">
                  <c:v>5.8649899810000002E-8</c:v>
                </c:pt>
                <c:pt idx="160552">
                  <c:v>1.9558801609999999E-7</c:v>
                </c:pt>
                <c:pt idx="160553">
                  <c:v>1.649552272E-7</c:v>
                </c:pt>
                <c:pt idx="160554">
                  <c:v>3.2035227180000003E-7</c:v>
                </c:pt>
                <c:pt idx="160555">
                  <c:v>2.0668651580000001E-6</c:v>
                </c:pt>
                <c:pt idx="160556">
                  <c:v>8.05283262E-7</c:v>
                </c:pt>
                <c:pt idx="160557">
                  <c:v>3.60530083E-8</c:v>
                </c:pt>
                <c:pt idx="160558">
                  <c:v>9.0911121649999993E-9</c:v>
                </c:pt>
                <c:pt idx="160559">
                  <c:v>4.1330142930000002E-8</c:v>
                </c:pt>
                <c:pt idx="160560">
                  <c:v>4.3487426969999997E-8</c:v>
                </c:pt>
                <c:pt idx="160561">
                  <c:v>2.7850995549999998E-10</c:v>
                </c:pt>
                <c:pt idx="160562">
                  <c:v>6.4006646720000003E-9</c:v>
                </c:pt>
                <c:pt idx="160563">
                  <c:v>3.1206497210000001E-7</c:v>
                </c:pt>
                <c:pt idx="160564">
                  <c:v>1.271487009E-7</c:v>
                </c:pt>
                <c:pt idx="160565">
                  <c:v>5.5874075859999998E-8</c:v>
                </c:pt>
                <c:pt idx="160566">
                  <c:v>6.5907624620000003E-8</c:v>
                </c:pt>
                <c:pt idx="160567">
                  <c:v>9.5968503220000001E-8</c:v>
                </c:pt>
                <c:pt idx="160568">
                  <c:v>1.7936663100000001E-8</c:v>
                </c:pt>
                <c:pt idx="160569">
                  <c:v>3.5928009729999998E-9</c:v>
                </c:pt>
                <c:pt idx="160570">
                  <c:v>1.011214628E-8</c:v>
                </c:pt>
                <c:pt idx="160571">
                  <c:v>7.2532650739999998E-10</c:v>
                </c:pt>
                <c:pt idx="160572">
                  <c:v>1.1836120890000001E-9</c:v>
                </c:pt>
                <c:pt idx="160573">
                  <c:v>4.6601085149999996E-9</c:v>
                </c:pt>
                <c:pt idx="160574">
                  <c:v>8.4445885690000004E-9</c:v>
                </c:pt>
                <c:pt idx="160575">
                  <c:v>6.1527143160000004E-9</c:v>
                </c:pt>
                <c:pt idx="160576">
                  <c:v>4.8296876669999998E-9</c:v>
                </c:pt>
                <c:pt idx="160577">
                  <c:v>1.9101605530000002E-9</c:v>
                </c:pt>
                <c:pt idx="160578">
                  <c:v>2.0103819950000001E-9</c:v>
                </c:pt>
                <c:pt idx="160579">
                  <c:v>1.9227559629999999E-9</c:v>
                </c:pt>
                <c:pt idx="160580">
                  <c:v>1.9415716349999999E-9</c:v>
                </c:pt>
                <c:pt idx="160581">
                  <c:v>1.899572537E-9</c:v>
                </c:pt>
                <c:pt idx="160582">
                  <c:v>2.0134669049999998E-9</c:v>
                </c:pt>
                <c:pt idx="160583">
                  <c:v>6.30275484E-9</c:v>
                </c:pt>
                <c:pt idx="160584">
                  <c:v>1.58748199E-9</c:v>
                </c:pt>
                <c:pt idx="160585">
                  <c:v>8.6529821550000006E-9</c:v>
                </c:pt>
                <c:pt idx="160586">
                  <c:v>9.5899278140000008E-9</c:v>
                </c:pt>
                <c:pt idx="160587">
                  <c:v>3.5450738989999999E-8</c:v>
                </c:pt>
                <c:pt idx="160588">
                  <c:v>7.7919099990000005E-9</c:v>
                </c:pt>
                <c:pt idx="160589">
                  <c:v>5.420152513E-9</c:v>
                </c:pt>
                <c:pt idx="160590">
                  <c:v>8.8312593989999996E-9</c:v>
                </c:pt>
                <c:pt idx="160591">
                  <c:v>1.1779059760000001E-8</c:v>
                </c:pt>
                <c:pt idx="160592">
                  <c:v>4.9511122580000001E-10</c:v>
                </c:pt>
                <c:pt idx="160593">
                  <c:v>2.1046048719999999E-8</c:v>
                </c:pt>
                <c:pt idx="160594">
                  <c:v>2.5519130630000002E-8</c:v>
                </c:pt>
                <c:pt idx="160595">
                  <c:v>3.6047979319999999E-7</c:v>
                </c:pt>
                <c:pt idx="160596">
                  <c:v>7.5055637049999998E-8</c:v>
                </c:pt>
                <c:pt idx="160597">
                  <c:v>6.0022772299999999E-9</c:v>
                </c:pt>
                <c:pt idx="160598">
                  <c:v>3.6661188189999999E-8</c:v>
                </c:pt>
                <c:pt idx="160599">
                  <c:v>1.784276069E-7</c:v>
                </c:pt>
                <c:pt idx="160600">
                  <c:v>6.4923132350000003E-9</c:v>
                </c:pt>
                <c:pt idx="160601">
                  <c:v>1.9588812389999999E-8</c:v>
                </c:pt>
                <c:pt idx="160602">
                  <c:v>2.1021700089999998E-8</c:v>
                </c:pt>
                <c:pt idx="160603">
                  <c:v>3.8559805630000001E-7</c:v>
                </c:pt>
                <c:pt idx="160604">
                  <c:v>1.126489411E-7</c:v>
                </c:pt>
                <c:pt idx="160605">
                  <c:v>1.0433745970000001E-7</c:v>
                </c:pt>
                <c:pt idx="160606">
                  <c:v>1.034038471E-7</c:v>
                </c:pt>
                <c:pt idx="160607">
                  <c:v>1.4193327730000001E-6</c:v>
                </c:pt>
                <c:pt idx="160608">
                  <c:v>6.2272064840000003E-8</c:v>
                </c:pt>
                <c:pt idx="160609">
                  <c:v>4.6262148050000001E-9</c:v>
                </c:pt>
                <c:pt idx="160610">
                  <c:v>6.1978170790000001E-9</c:v>
                </c:pt>
                <c:pt idx="160611">
                  <c:v>3.649184635E-8</c:v>
                </c:pt>
                <c:pt idx="160612">
                  <c:v>1.532202039E-9</c:v>
                </c:pt>
                <c:pt idx="160613">
                  <c:v>3.046990826E-9</c:v>
                </c:pt>
                <c:pt idx="160614">
                  <c:v>1.9344476250000001E-9</c:v>
                </c:pt>
                <c:pt idx="160615">
                  <c:v>4.9700591959999999E-8</c:v>
                </c:pt>
                <c:pt idx="160616">
                  <c:v>2.9831743130000002E-9</c:v>
                </c:pt>
                <c:pt idx="160617">
                  <c:v>8.0857382940000003E-10</c:v>
                </c:pt>
                <c:pt idx="160618">
                  <c:v>5.4459833890000003E-10</c:v>
                </c:pt>
                <c:pt idx="160619">
                  <c:v>2.6466510280000001E-9</c:v>
                </c:pt>
                <c:pt idx="160620">
                  <c:v>5.7457331080000005E-10</c:v>
                </c:pt>
                <c:pt idx="160621">
                  <c:v>1.220482323E-10</c:v>
                </c:pt>
                <c:pt idx="160622">
                  <c:v>2.4104555980000001E-10</c:v>
                </c:pt>
                <c:pt idx="160623">
                  <c:v>7.3144485530000006E-11</c:v>
                </c:pt>
                <c:pt idx="160624">
                  <c:v>4.664658202E-10</c:v>
                </c:pt>
                <c:pt idx="160625">
                  <c:v>4.8315007969999997E-10</c:v>
                </c:pt>
                <c:pt idx="160626">
                  <c:v>4.4776589419999998E-10</c:v>
                </c:pt>
                <c:pt idx="160627">
                  <c:v>2.7898690279999999E-10</c:v>
                </c:pt>
                <c:pt idx="160628">
                  <c:v>4.6853588989999997E-10</c:v>
                </c:pt>
                <c:pt idx="160629">
                  <c:v>3.7256339019999998E-10</c:v>
                </c:pt>
                <c:pt idx="160630">
                  <c:v>2.3289971950000001E-10</c:v>
                </c:pt>
                <c:pt idx="160631">
                  <c:v>3.932715025E-10</c:v>
                </c:pt>
                <c:pt idx="160632">
                  <c:v>5.9109941419999996E-10</c:v>
                </c:pt>
                <c:pt idx="160633">
                  <c:v>1.5481755850000001E-10</c:v>
                </c:pt>
                <c:pt idx="160634">
                  <c:v>8.0584719729999997E-10</c:v>
                </c:pt>
                <c:pt idx="160635">
                  <c:v>3.746033141E-10</c:v>
                </c:pt>
                <c:pt idx="160636">
                  <c:v>9.7517702079999997E-10</c:v>
                </c:pt>
                <c:pt idx="160637">
                  <c:v>1.017385579E-9</c:v>
                </c:pt>
                <c:pt idx="160638">
                  <c:v>3.3190943209999999E-9</c:v>
                </c:pt>
                <c:pt idx="160639">
                  <c:v>7.2124800529999999E-9</c:v>
                </c:pt>
                <c:pt idx="160640">
                  <c:v>9.6572776280000005E-10</c:v>
                </c:pt>
                <c:pt idx="160641">
                  <c:v>5.598297364E-9</c:v>
                </c:pt>
                <c:pt idx="160642">
                  <c:v>7.4049938810000002E-9</c:v>
                </c:pt>
                <c:pt idx="160643">
                  <c:v>7.0987535710000002E-9</c:v>
                </c:pt>
                <c:pt idx="160644">
                  <c:v>3.6371753339999999E-9</c:v>
                </c:pt>
                <c:pt idx="160645">
                  <c:v>1.8769120459999999E-8</c:v>
                </c:pt>
                <c:pt idx="160646">
                  <c:v>2.4375427109999999E-8</c:v>
                </c:pt>
                <c:pt idx="160647">
                  <c:v>1.8646518860000001E-6</c:v>
                </c:pt>
                <c:pt idx="160648">
                  <c:v>3.2095499699999999E-8</c:v>
                </c:pt>
                <c:pt idx="160649">
                  <c:v>1.9407117000000001E-9</c:v>
                </c:pt>
                <c:pt idx="160650">
                  <c:v>1.6640447410000001E-8</c:v>
                </c:pt>
                <c:pt idx="160651">
                  <c:v>2.4462754740000001E-8</c:v>
                </c:pt>
                <c:pt idx="160652">
                  <c:v>4.4591275329999997E-9</c:v>
                </c:pt>
                <c:pt idx="160653">
                  <c:v>5.7067439260000002E-9</c:v>
                </c:pt>
                <c:pt idx="160654">
                  <c:v>9.7140448620000005E-9</c:v>
                </c:pt>
                <c:pt idx="160655">
                  <c:v>3.1725788239999997E-8</c:v>
                </c:pt>
                <c:pt idx="160656">
                  <c:v>3.0839217680000002E-9</c:v>
                </c:pt>
                <c:pt idx="160657">
                  <c:v>5.139814541E-9</c:v>
                </c:pt>
                <c:pt idx="160658">
                  <c:v>3.9393509790000001E-9</c:v>
                </c:pt>
                <c:pt idx="160659">
                  <c:v>6.9712571099999999E-9</c:v>
                </c:pt>
                <c:pt idx="160660">
                  <c:v>1.626303218E-9</c:v>
                </c:pt>
                <c:pt idx="160661">
                  <c:v>1.97114374E-9</c:v>
                </c:pt>
                <c:pt idx="160662">
                  <c:v>1.3128089630000001E-9</c:v>
                </c:pt>
                <c:pt idx="160663">
                  <c:v>1.2007143960000001E-9</c:v>
                </c:pt>
                <c:pt idx="160664">
                  <c:v>4.6749608650000004E-10</c:v>
                </c:pt>
                <c:pt idx="160665">
                  <c:v>4.4839271729999998E-10</c:v>
                </c:pt>
                <c:pt idx="160666">
                  <c:v>9.2263158400000001E-11</c:v>
                </c:pt>
                <c:pt idx="160667">
                  <c:v>1.9175250379999999E-8</c:v>
                </c:pt>
                <c:pt idx="160668">
                  <c:v>3.966934704E-11</c:v>
                </c:pt>
                <c:pt idx="160669">
                  <c:v>1.3785891469999999E-11</c:v>
                </c:pt>
                <c:pt idx="160670">
                  <c:v>7.5487146940000005E-12</c:v>
                </c:pt>
                <c:pt idx="160671">
                  <c:v>2.08851574E-10</c:v>
                </c:pt>
                <c:pt idx="160672">
                  <c:v>1.799146744E-11</c:v>
                </c:pt>
                <c:pt idx="160673">
                  <c:v>2.3531297889999998E-11</c:v>
                </c:pt>
                <c:pt idx="160674">
                  <c:v>2.516069003E-11</c:v>
                </c:pt>
                <c:pt idx="160675">
                  <c:v>2.5084448449999998E-10</c:v>
                </c:pt>
                <c:pt idx="160676">
                  <c:v>3.7079353160000001E-12</c:v>
                </c:pt>
                <c:pt idx="160677">
                  <c:v>2.3698486620000001E-15</c:v>
                </c:pt>
                <c:pt idx="160678">
                  <c:v>4.5883920270000003E-12</c:v>
                </c:pt>
                <c:pt idx="160679">
                  <c:v>1.227213828E-9</c:v>
                </c:pt>
                <c:pt idx="160680">
                  <c:v>1.1825536300000001E-10</c:v>
                </c:pt>
                <c:pt idx="160681">
                  <c:v>1.8720045549999999E-10</c:v>
                </c:pt>
                <c:pt idx="160682">
                  <c:v>2.5162499020000002E-10</c:v>
                </c:pt>
                <c:pt idx="160683">
                  <c:v>3.700783769E-9</c:v>
                </c:pt>
                <c:pt idx="160684">
                  <c:v>8.6808474289999998E-10</c:v>
                </c:pt>
                <c:pt idx="160685">
                  <c:v>7.1855677750000002E-10</c:v>
                </c:pt>
                <c:pt idx="160686">
                  <c:v>9.933678512E-10</c:v>
                </c:pt>
                <c:pt idx="160687">
                  <c:v>2.994791015E-7</c:v>
                </c:pt>
                <c:pt idx="160688">
                  <c:v>6.1421629509999997E-9</c:v>
                </c:pt>
                <c:pt idx="160689">
                  <c:v>6.7192733049999998E-9</c:v>
                </c:pt>
                <c:pt idx="160690">
                  <c:v>2.9715399520000001E-9</c:v>
                </c:pt>
                <c:pt idx="160691">
                  <c:v>1.5776855609999999E-7</c:v>
                </c:pt>
                <c:pt idx="160692">
                  <c:v>3.2949141029999998E-9</c:v>
                </c:pt>
                <c:pt idx="160693">
                  <c:v>3.3594057549999999E-9</c:v>
                </c:pt>
                <c:pt idx="160694">
                  <c:v>2.259763315E-9</c:v>
                </c:pt>
                <c:pt idx="160695">
                  <c:v>7.8089357440000003E-8</c:v>
                </c:pt>
                <c:pt idx="160696">
                  <c:v>2.7547020050000002E-9</c:v>
                </c:pt>
                <c:pt idx="160697">
                  <c:v>6.790329628E-10</c:v>
                </c:pt>
                <c:pt idx="160698">
                  <c:v>7.604032787E-9</c:v>
                </c:pt>
                <c:pt idx="160699">
                  <c:v>3.9784755929999998E-7</c:v>
                </c:pt>
                <c:pt idx="160700">
                  <c:v>1.009911665E-8</c:v>
                </c:pt>
                <c:pt idx="160701">
                  <c:v>4.7130817070000004E-9</c:v>
                </c:pt>
                <c:pt idx="160702">
                  <c:v>1.314526401E-9</c:v>
                </c:pt>
                <c:pt idx="160703">
                  <c:v>1.7948074299999999E-8</c:v>
                </c:pt>
                <c:pt idx="160704">
                  <c:v>3.5032542939999999E-9</c:v>
                </c:pt>
                <c:pt idx="160705">
                  <c:v>1.0752598229999999E-9</c:v>
                </c:pt>
                <c:pt idx="160706">
                  <c:v>1.948696917E-9</c:v>
                </c:pt>
                <c:pt idx="160707">
                  <c:v>8.8696792199999993E-8</c:v>
                </c:pt>
                <c:pt idx="160708">
                  <c:v>3.8152421120000001E-9</c:v>
                </c:pt>
                <c:pt idx="160709">
                  <c:v>1.5424213510000001E-9</c:v>
                </c:pt>
                <c:pt idx="160710">
                  <c:v>1.314370354E-10</c:v>
                </c:pt>
                <c:pt idx="160711">
                  <c:v>7.9671167849999997E-9</c:v>
                </c:pt>
                <c:pt idx="160712">
                  <c:v>4.2044744680000001E-11</c:v>
                </c:pt>
                <c:pt idx="160713">
                  <c:v>9.6327828679999996E-11</c:v>
                </c:pt>
                <c:pt idx="160714">
                  <c:v>1.4532431600000001E-10</c:v>
                </c:pt>
                <c:pt idx="160715">
                  <c:v>4.4260371129999998E-10</c:v>
                </c:pt>
                <c:pt idx="160716">
                  <c:v>2.7721129119999999E-10</c:v>
                </c:pt>
                <c:pt idx="160717">
                  <c:v>1.1202433249999999E-10</c:v>
                </c:pt>
                <c:pt idx="160718">
                  <c:v>8.3404209230000004E-10</c:v>
                </c:pt>
                <c:pt idx="160719">
                  <c:v>1.5731778769999999E-8</c:v>
                </c:pt>
                <c:pt idx="160720">
                  <c:v>1.570931539E-9</c:v>
                </c:pt>
                <c:pt idx="160721">
                  <c:v>1.1574713410000001E-9</c:v>
                </c:pt>
                <c:pt idx="160722">
                  <c:v>2.1298371960000001E-10</c:v>
                </c:pt>
                <c:pt idx="160723">
                  <c:v>9.0079918820000005E-11</c:v>
                </c:pt>
                <c:pt idx="160724">
                  <c:v>5.8721962829999998E-10</c:v>
                </c:pt>
                <c:pt idx="160725">
                  <c:v>3.5844714030000002E-10</c:v>
                </c:pt>
                <c:pt idx="160726">
                  <c:v>2.6121016529999998E-10</c:v>
                </c:pt>
                <c:pt idx="160727">
                  <c:v>4.890529724E-10</c:v>
                </c:pt>
                <c:pt idx="160728">
                  <c:v>2.0282380490000001E-11</c:v>
                </c:pt>
                <c:pt idx="160729">
                  <c:v>4.1117546420000001E-10</c:v>
                </c:pt>
                <c:pt idx="160730">
                  <c:v>1.2134779229999999E-9</c:v>
                </c:pt>
                <c:pt idx="160731">
                  <c:v>1.5432336749999999E-8</c:v>
                </c:pt>
                <c:pt idx="160732">
                  <c:v>5.3746360359999997E-10</c:v>
                </c:pt>
                <c:pt idx="160733">
                  <c:v>2.0067586799999999E-10</c:v>
                </c:pt>
                <c:pt idx="160734">
                  <c:v>1.011579652E-10</c:v>
                </c:pt>
                <c:pt idx="160735">
                  <c:v>7.4186573720000001E-9</c:v>
                </c:pt>
                <c:pt idx="160736">
                  <c:v>1.0694635049999999E-9</c:v>
                </c:pt>
                <c:pt idx="160737">
                  <c:v>3.6669770439999999E-10</c:v>
                </c:pt>
                <c:pt idx="160738">
                  <c:v>2.266239459E-8</c:v>
                </c:pt>
                <c:pt idx="160739">
                  <c:v>4.1661063589999998E-7</c:v>
                </c:pt>
                <c:pt idx="160740">
                  <c:v>2.941509427E-8</c:v>
                </c:pt>
                <c:pt idx="160741">
                  <c:v>2.5450244759999999E-8</c:v>
                </c:pt>
                <c:pt idx="160742">
                  <c:v>8.3258888900000007E-9</c:v>
                </c:pt>
                <c:pt idx="160743">
                  <c:v>2.958811664E-8</c:v>
                </c:pt>
                <c:pt idx="160744">
                  <c:v>4.5960081260000001E-9</c:v>
                </c:pt>
                <c:pt idx="160745">
                  <c:v>6.3533364779999996E-9</c:v>
                </c:pt>
                <c:pt idx="160746">
                  <c:v>2.9992600310000001E-12</c:v>
                </c:pt>
                <c:pt idx="160747">
                  <c:v>8.7449390780000004E-9</c:v>
                </c:pt>
                <c:pt idx="160748">
                  <c:v>6.6164359170000004E-9</c:v>
                </c:pt>
                <c:pt idx="160749">
                  <c:v>7.9504125860000004E-9</c:v>
                </c:pt>
                <c:pt idx="160750">
                  <c:v>1.5074980630000001E-9</c:v>
                </c:pt>
                <c:pt idx="160751">
                  <c:v>3.0694673429999998E-8</c:v>
                </c:pt>
                <c:pt idx="160752">
                  <c:v>1.0890081880000001E-9</c:v>
                </c:pt>
                <c:pt idx="160753">
                  <c:v>6.7108189970000001E-10</c:v>
                </c:pt>
                <c:pt idx="160754">
                  <c:v>1.6216943800000001E-9</c:v>
                </c:pt>
                <c:pt idx="160755">
                  <c:v>3.8722119879999999E-10</c:v>
                </c:pt>
                <c:pt idx="160756">
                  <c:v>8.3465749020000005E-10</c:v>
                </c:pt>
                <c:pt idx="160757">
                  <c:v>4.4240431700000002E-10</c:v>
                </c:pt>
                <c:pt idx="160758">
                  <c:v>1.003591045E-9</c:v>
                </c:pt>
                <c:pt idx="160759">
                  <c:v>1.166706918E-9</c:v>
                </c:pt>
                <c:pt idx="160760">
                  <c:v>3.4498809709999998E-11</c:v>
                </c:pt>
                <c:pt idx="160761">
                  <c:v>1.0819516959999999E-9</c:v>
                </c:pt>
                <c:pt idx="160762">
                  <c:v>4.0485072810000001E-9</c:v>
                </c:pt>
                <c:pt idx="160763">
                  <c:v>7.4399788429999996E-9</c:v>
                </c:pt>
                <c:pt idx="160764">
                  <c:v>1.6393172110000001E-10</c:v>
                </c:pt>
                <c:pt idx="160765">
                  <c:v>7.4387674609999997E-10</c:v>
                </c:pt>
                <c:pt idx="160766">
                  <c:v>1.0610660429999999E-9</c:v>
                </c:pt>
                <c:pt idx="160767">
                  <c:v>4.8513199790000003E-9</c:v>
                </c:pt>
                <c:pt idx="160768">
                  <c:v>2.169146947E-10</c:v>
                </c:pt>
                <c:pt idx="160769">
                  <c:v>9.0197632729999998E-10</c:v>
                </c:pt>
                <c:pt idx="160770">
                  <c:v>3.6122235159999999E-10</c:v>
                </c:pt>
                <c:pt idx="160771">
                  <c:v>3.29182718E-9</c:v>
                </c:pt>
                <c:pt idx="160772">
                  <c:v>4.3488790669999999E-10</c:v>
                </c:pt>
                <c:pt idx="160773">
                  <c:v>5.5098309180000003E-10</c:v>
                </c:pt>
                <c:pt idx="160774">
                  <c:v>1.5948039039999999E-10</c:v>
                </c:pt>
                <c:pt idx="160775">
                  <c:v>5.75193533E-10</c:v>
                </c:pt>
                <c:pt idx="160776">
                  <c:v>5.6324134109999996E-10</c:v>
                </c:pt>
                <c:pt idx="160777">
                  <c:v>6.0396409250000003E-10</c:v>
                </c:pt>
                <c:pt idx="160778">
                  <c:v>2.3743829010000001E-9</c:v>
                </c:pt>
                <c:pt idx="160779">
                  <c:v>2.1102500430000001E-8</c:v>
                </c:pt>
                <c:pt idx="160780">
                  <c:v>6.2329154049999997E-9</c:v>
                </c:pt>
                <c:pt idx="160781">
                  <c:v>4.371825927E-9</c:v>
                </c:pt>
                <c:pt idx="160782">
                  <c:v>2.0422959160000001E-8</c:v>
                </c:pt>
                <c:pt idx="160783">
                  <c:v>3.3338231339999999E-8</c:v>
                </c:pt>
                <c:pt idx="160784">
                  <c:v>5.8402996309999999E-10</c:v>
                </c:pt>
                <c:pt idx="160785">
                  <c:v>1.7731920039999999E-11</c:v>
                </c:pt>
                <c:pt idx="160786">
                  <c:v>3.9512057019999998E-9</c:v>
                </c:pt>
                <c:pt idx="160787">
                  <c:v>1.1068129039999999E-8</c:v>
                </c:pt>
                <c:pt idx="160788">
                  <c:v>3.469901285E-10</c:v>
                </c:pt>
                <c:pt idx="160789">
                  <c:v>2.7844047419999999E-10</c:v>
                </c:pt>
                <c:pt idx="160790">
                  <c:v>6.0060213280000004E-9</c:v>
                </c:pt>
                <c:pt idx="160791">
                  <c:v>1.6382954429999998E-8</c:v>
                </c:pt>
                <c:pt idx="160792">
                  <c:v>1.474917362E-9</c:v>
                </c:pt>
                <c:pt idx="160793">
                  <c:v>6.2544873149999999E-10</c:v>
                </c:pt>
                <c:pt idx="160794">
                  <c:v>2.040561642E-9</c:v>
                </c:pt>
                <c:pt idx="160795">
                  <c:v>9.2631823770000001E-9</c:v>
                </c:pt>
                <c:pt idx="160796">
                  <c:v>3.77590041E-10</c:v>
                </c:pt>
                <c:pt idx="160797">
                  <c:v>3.717886336E-10</c:v>
                </c:pt>
                <c:pt idx="160798">
                  <c:v>1.9595542819999998E-9</c:v>
                </c:pt>
                <c:pt idx="160799">
                  <c:v>1.724523827E-8</c:v>
                </c:pt>
                <c:pt idx="160800">
                  <c:v>1.662840859E-9</c:v>
                </c:pt>
                <c:pt idx="160801">
                  <c:v>3.5733270260000001E-9</c:v>
                </c:pt>
                <c:pt idx="160802">
                  <c:v>3.921407472E-9</c:v>
                </c:pt>
                <c:pt idx="160803">
                  <c:v>1.047337483E-9</c:v>
                </c:pt>
                <c:pt idx="160804">
                  <c:v>5.8739792300000003E-10</c:v>
                </c:pt>
                <c:pt idx="160805">
                  <c:v>8.4633694359999995E-10</c:v>
                </c:pt>
                <c:pt idx="160806">
                  <c:v>1.408035809E-9</c:v>
                </c:pt>
                <c:pt idx="160807">
                  <c:v>1.5691091469999999E-10</c:v>
                </c:pt>
                <c:pt idx="160808">
                  <c:v>9.1418478960000004E-10</c:v>
                </c:pt>
                <c:pt idx="160809">
                  <c:v>1.9459502739999998E-9</c:v>
                </c:pt>
                <c:pt idx="160810">
                  <c:v>1.1582601469999999E-8</c:v>
                </c:pt>
                <c:pt idx="160811">
                  <c:v>1.87041352E-8</c:v>
                </c:pt>
                <c:pt idx="160812">
                  <c:v>5.9305011419999997E-9</c:v>
                </c:pt>
                <c:pt idx="160813">
                  <c:v>9.2780639190000003E-10</c:v>
                </c:pt>
                <c:pt idx="160814">
                  <c:v>4.2163853439999999E-9</c:v>
                </c:pt>
                <c:pt idx="160815">
                  <c:v>3.2095244030000001E-9</c:v>
                </c:pt>
                <c:pt idx="160816">
                  <c:v>2.1226642529999999E-9</c:v>
                </c:pt>
                <c:pt idx="160817">
                  <c:v>6.2321583150000002E-11</c:v>
                </c:pt>
                <c:pt idx="160818">
                  <c:v>2.9096243779999999E-9</c:v>
                </c:pt>
                <c:pt idx="160819">
                  <c:v>1.163432775E-8</c:v>
                </c:pt>
                <c:pt idx="160820">
                  <c:v>3.22626469E-9</c:v>
                </c:pt>
                <c:pt idx="160821">
                  <c:v>2.625268002E-9</c:v>
                </c:pt>
                <c:pt idx="160822">
                  <c:v>1.679761341E-8</c:v>
                </c:pt>
                <c:pt idx="160823">
                  <c:v>4.7772573040000003E-9</c:v>
                </c:pt>
                <c:pt idx="160824">
                  <c:v>1.0234490819999999E-9</c:v>
                </c:pt>
                <c:pt idx="160825">
                  <c:v>5.7286924329999997E-10</c:v>
                </c:pt>
                <c:pt idx="160826">
                  <c:v>7.1421656629999999E-10</c:v>
                </c:pt>
                <c:pt idx="160827">
                  <c:v>3.730261244E-10</c:v>
                </c:pt>
                <c:pt idx="160828">
                  <c:v>7.4887876379999997E-10</c:v>
                </c:pt>
                <c:pt idx="160829">
                  <c:v>1.466393051E-9</c:v>
                </c:pt>
                <c:pt idx="160830">
                  <c:v>1.169752975E-8</c:v>
                </c:pt>
                <c:pt idx="160831">
                  <c:v>1.091900563E-8</c:v>
                </c:pt>
                <c:pt idx="160832">
                  <c:v>9.6412260369999999E-9</c:v>
                </c:pt>
                <c:pt idx="160833">
                  <c:v>4.8664560940000001E-9</c:v>
                </c:pt>
                <c:pt idx="160834">
                  <c:v>6.8628876980000003E-9</c:v>
                </c:pt>
                <c:pt idx="160835">
                  <c:v>8.6189679110000004E-10</c:v>
                </c:pt>
                <c:pt idx="160836">
                  <c:v>3.5307478759999999E-9</c:v>
                </c:pt>
                <c:pt idx="160837">
                  <c:v>1.744341188E-9</c:v>
                </c:pt>
                <c:pt idx="160838">
                  <c:v>2.645471813E-9</c:v>
                </c:pt>
                <c:pt idx="160839">
                  <c:v>2.181130372E-9</c:v>
                </c:pt>
                <c:pt idx="160840">
                  <c:v>6.1574176749999997E-9</c:v>
                </c:pt>
                <c:pt idx="160841">
                  <c:v>2.8966564150000001E-9</c:v>
                </c:pt>
                <c:pt idx="160842">
                  <c:v>2.4063793149999999E-8</c:v>
                </c:pt>
                <c:pt idx="160843">
                  <c:v>7.4874783999999998E-9</c:v>
                </c:pt>
                <c:pt idx="160844">
                  <c:v>1.2723731840000001E-9</c:v>
                </c:pt>
                <c:pt idx="160845">
                  <c:v>1.439850422E-9</c:v>
                </c:pt>
                <c:pt idx="160846">
                  <c:v>1.259371324E-9</c:v>
                </c:pt>
                <c:pt idx="160847">
                  <c:v>6.1803167259999997E-10</c:v>
                </c:pt>
                <c:pt idx="160848">
                  <c:v>5.309185029E-10</c:v>
                </c:pt>
                <c:pt idx="160849">
                  <c:v>5.3063617060000005E-10</c:v>
                </c:pt>
                <c:pt idx="160850">
                  <c:v>3.7947066089999999E-9</c:v>
                </c:pt>
                <c:pt idx="160851">
                  <c:v>2.251072125E-9</c:v>
                </c:pt>
                <c:pt idx="160852">
                  <c:v>6.489627904E-9</c:v>
                </c:pt>
                <c:pt idx="160853">
                  <c:v>9.3522735539999993E-9</c:v>
                </c:pt>
                <c:pt idx="160854">
                  <c:v>2.364896406E-8</c:v>
                </c:pt>
                <c:pt idx="160855">
                  <c:v>9.6766292900000007E-9</c:v>
                </c:pt>
                <c:pt idx="160856">
                  <c:v>1.5707392320000001E-9</c:v>
                </c:pt>
                <c:pt idx="160857">
                  <c:v>3.9398841780000004E-9</c:v>
                </c:pt>
                <c:pt idx="160858">
                  <c:v>1.974268442E-9</c:v>
                </c:pt>
                <c:pt idx="160859">
                  <c:v>6.7076243479999999E-10</c:v>
                </c:pt>
                <c:pt idx="160860">
                  <c:v>5.9765240190000003E-9</c:v>
                </c:pt>
                <c:pt idx="160861">
                  <c:v>7.3382404470000002E-9</c:v>
                </c:pt>
                <c:pt idx="160862">
                  <c:v>3.5408094919999997E-8</c:v>
                </c:pt>
                <c:pt idx="160863">
                  <c:v>1.8845511930000002E-8</c:v>
                </c:pt>
                <c:pt idx="160864">
                  <c:v>9.3849132469999994E-10</c:v>
                </c:pt>
                <c:pt idx="160865">
                  <c:v>5.4739037250000002E-9</c:v>
                </c:pt>
                <c:pt idx="160866">
                  <c:v>1.475264771E-8</c:v>
                </c:pt>
                <c:pt idx="160867">
                  <c:v>1.1505119909999999E-9</c:v>
                </c:pt>
                <c:pt idx="160868">
                  <c:v>2.5095503150000001E-9</c:v>
                </c:pt>
                <c:pt idx="160869">
                  <c:v>1.987330485E-9</c:v>
                </c:pt>
                <c:pt idx="160870">
                  <c:v>1.069940176E-8</c:v>
                </c:pt>
                <c:pt idx="160871">
                  <c:v>5.5827198239999997E-9</c:v>
                </c:pt>
                <c:pt idx="160872">
                  <c:v>2.8682263240000001E-9</c:v>
                </c:pt>
                <c:pt idx="160873">
                  <c:v>2.580801198E-10</c:v>
                </c:pt>
                <c:pt idx="160874">
                  <c:v>1.4939026729999999E-9</c:v>
                </c:pt>
                <c:pt idx="160875">
                  <c:v>3.8330982759999998E-10</c:v>
                </c:pt>
                <c:pt idx="160876">
                  <c:v>3.066246542E-10</c:v>
                </c:pt>
                <c:pt idx="160877">
                  <c:v>4.723595103E-10</c:v>
                </c:pt>
                <c:pt idx="160878">
                  <c:v>2.9431305620000002E-10</c:v>
                </c:pt>
                <c:pt idx="160879">
                  <c:v>9.7120785579999993E-10</c:v>
                </c:pt>
                <c:pt idx="160880">
                  <c:v>3.6376818029999999E-10</c:v>
                </c:pt>
                <c:pt idx="160881">
                  <c:v>1.335096076E-9</c:v>
                </c:pt>
                <c:pt idx="160882">
                  <c:v>1.5927991739999999E-9</c:v>
                </c:pt>
                <c:pt idx="160883">
                  <c:v>2.2949931210000001E-9</c:v>
                </c:pt>
                <c:pt idx="160884">
                  <c:v>1.738782589E-10</c:v>
                </c:pt>
                <c:pt idx="160885">
                  <c:v>1.168107749E-9</c:v>
                </c:pt>
                <c:pt idx="160886">
                  <c:v>3.376052369E-9</c:v>
                </c:pt>
                <c:pt idx="160887">
                  <c:v>1.324768047E-10</c:v>
                </c:pt>
                <c:pt idx="160888">
                  <c:v>9.6522060139999997E-10</c:v>
                </c:pt>
                <c:pt idx="160889">
                  <c:v>8.7955425630000001E-10</c:v>
                </c:pt>
                <c:pt idx="160890">
                  <c:v>1.519937752E-9</c:v>
                </c:pt>
                <c:pt idx="160891">
                  <c:v>3.1196260439999999E-10</c:v>
                </c:pt>
                <c:pt idx="160892">
                  <c:v>4.2621685899999998E-10</c:v>
                </c:pt>
                <c:pt idx="160893">
                  <c:v>2.9058618190000002E-10</c:v>
                </c:pt>
                <c:pt idx="160894">
                  <c:v>9.1973468420000006E-9</c:v>
                </c:pt>
                <c:pt idx="160895">
                  <c:v>2.2387544179999999E-9</c:v>
                </c:pt>
                <c:pt idx="160896">
                  <c:v>5.3242659539999996E-10</c:v>
                </c:pt>
                <c:pt idx="160897">
                  <c:v>8.1282061059999995E-11</c:v>
                </c:pt>
                <c:pt idx="160898">
                  <c:v>4.7707211570000004E-10</c:v>
                </c:pt>
                <c:pt idx="160899">
                  <c:v>9.571251788E-10</c:v>
                </c:pt>
                <c:pt idx="160900">
                  <c:v>8.3743274069999994E-11</c:v>
                </c:pt>
                <c:pt idx="160901">
                  <c:v>8.3281877829999998E-10</c:v>
                </c:pt>
                <c:pt idx="160902">
                  <c:v>1.4529498590000001E-10</c:v>
                </c:pt>
                <c:pt idx="160903">
                  <c:v>5.601919465E-10</c:v>
                </c:pt>
                <c:pt idx="160904">
                  <c:v>5.7725966239999999E-10</c:v>
                </c:pt>
                <c:pt idx="160905">
                  <c:v>2.0281565160000002E-9</c:v>
                </c:pt>
                <c:pt idx="160906">
                  <c:v>1.6440223950000001E-9</c:v>
                </c:pt>
                <c:pt idx="160907">
                  <c:v>3.3514689509999998E-11</c:v>
                </c:pt>
                <c:pt idx="160908">
                  <c:v>2.4420012019999999E-9</c:v>
                </c:pt>
                <c:pt idx="160909">
                  <c:v>3.2001485130000002E-9</c:v>
                </c:pt>
                <c:pt idx="160910">
                  <c:v>1.002966393E-9</c:v>
                </c:pt>
                <c:pt idx="160911">
                  <c:v>1.347360639E-9</c:v>
                </c:pt>
                <c:pt idx="160912">
                  <c:v>7.338447924E-9</c:v>
                </c:pt>
                <c:pt idx="160913">
                  <c:v>1.207185593E-8</c:v>
                </c:pt>
                <c:pt idx="160914">
                  <c:v>2.2278240860000001E-7</c:v>
                </c:pt>
                <c:pt idx="160915">
                  <c:v>1.419402946E-8</c:v>
                </c:pt>
                <c:pt idx="160916">
                  <c:v>1.593625798E-10</c:v>
                </c:pt>
                <c:pt idx="160917">
                  <c:v>2.083373254E-9</c:v>
                </c:pt>
                <c:pt idx="160918">
                  <c:v>2.1864246110000002E-9</c:v>
                </c:pt>
                <c:pt idx="160919">
                  <c:v>3.4846683100000003E-10</c:v>
                </c:pt>
                <c:pt idx="160920">
                  <c:v>3.2185354850000001E-10</c:v>
                </c:pt>
                <c:pt idx="160921">
                  <c:v>5.6937020509999999E-10</c:v>
                </c:pt>
                <c:pt idx="160922">
                  <c:v>8.0603313900000004E-10</c:v>
                </c:pt>
                <c:pt idx="160923">
                  <c:v>1.4638193240000001E-10</c:v>
                </c:pt>
                <c:pt idx="160924">
                  <c:v>1.5209369029999999E-10</c:v>
                </c:pt>
                <c:pt idx="160925">
                  <c:v>8.7108993670000002E-11</c:v>
                </c:pt>
                <c:pt idx="160926">
                  <c:v>2.9368596020000001E-10</c:v>
                </c:pt>
                <c:pt idx="160927">
                  <c:v>6.4606002270000001E-11</c:v>
                </c:pt>
                <c:pt idx="160928">
                  <c:v>1.1688689890000001E-11</c:v>
                </c:pt>
                <c:pt idx="160929">
                  <c:v>3.046107818E-11</c:v>
                </c:pt>
                <c:pt idx="160930">
                  <c:v>4.1134637329999998E-10</c:v>
                </c:pt>
                <c:pt idx="160931">
                  <c:v>2.1158871120000002E-11</c:v>
                </c:pt>
                <c:pt idx="160932">
                  <c:v>1.7906837219999999E-11</c:v>
                </c:pt>
                <c:pt idx="160933">
                  <c:v>2.6633344179999999E-10</c:v>
                </c:pt>
                <c:pt idx="160934">
                  <c:v>7.8009150870000006E-9</c:v>
                </c:pt>
                <c:pt idx="160935">
                  <c:v>2.6259458389999999E-10</c:v>
                </c:pt>
                <c:pt idx="160936">
                  <c:v>5.4723698400000002E-11</c:v>
                </c:pt>
                <c:pt idx="160937">
                  <c:v>7.2414230280000002E-11</c:v>
                </c:pt>
                <c:pt idx="160938">
                  <c:v>2.6851358529999998E-10</c:v>
                </c:pt>
                <c:pt idx="160939">
                  <c:v>1.074629361E-10</c:v>
                </c:pt>
                <c:pt idx="160940">
                  <c:v>2.0382611069999999E-10</c:v>
                </c:pt>
                <c:pt idx="160941">
                  <c:v>3.9599264770000002E-10</c:v>
                </c:pt>
                <c:pt idx="160942">
                  <c:v>3.5391009419999998E-9</c:v>
                </c:pt>
                <c:pt idx="160943">
                  <c:v>5.6908058310000003E-10</c:v>
                </c:pt>
                <c:pt idx="160944">
                  <c:v>9.0234035889999998E-10</c:v>
                </c:pt>
                <c:pt idx="160945">
                  <c:v>4.6077162880000001E-10</c:v>
                </c:pt>
                <c:pt idx="160946">
                  <c:v>3.1332109499999999E-8</c:v>
                </c:pt>
                <c:pt idx="160947">
                  <c:v>3.8194230739999998E-10</c:v>
                </c:pt>
                <c:pt idx="160948">
                  <c:v>9.8503991329999999E-10</c:v>
                </c:pt>
                <c:pt idx="160949">
                  <c:v>1.1158381090000001E-9</c:v>
                </c:pt>
                <c:pt idx="160950">
                  <c:v>1.079910041E-8</c:v>
                </c:pt>
                <c:pt idx="160951">
                  <c:v>6.6015468970000004E-10</c:v>
                </c:pt>
                <c:pt idx="160952">
                  <c:v>1.6458349630000001E-9</c:v>
                </c:pt>
                <c:pt idx="160953">
                  <c:v>1.0050283750000001E-9</c:v>
                </c:pt>
                <c:pt idx="160954">
                  <c:v>2.691753107E-7</c:v>
                </c:pt>
                <c:pt idx="160955">
                  <c:v>2.442046403E-9</c:v>
                </c:pt>
                <c:pt idx="160956">
                  <c:v>6.9990234769999996E-10</c:v>
                </c:pt>
                <c:pt idx="160957">
                  <c:v>3.7222513489999999E-9</c:v>
                </c:pt>
                <c:pt idx="160958">
                  <c:v>6.7988930789999994E-8</c:v>
                </c:pt>
                <c:pt idx="160959">
                  <c:v>8.2916987310000005E-10</c:v>
                </c:pt>
                <c:pt idx="160960">
                  <c:v>9.2590924979999996E-10</c:v>
                </c:pt>
                <c:pt idx="160961">
                  <c:v>1.0907098549999999E-9</c:v>
                </c:pt>
                <c:pt idx="160962">
                  <c:v>1.5903508699999999E-8</c:v>
                </c:pt>
                <c:pt idx="160963">
                  <c:v>5.1346233060000005E-10</c:v>
                </c:pt>
                <c:pt idx="160964">
                  <c:v>5.1765078969999997E-10</c:v>
                </c:pt>
                <c:pt idx="160965">
                  <c:v>1.55971841E-10</c:v>
                </c:pt>
                <c:pt idx="160966">
                  <c:v>4.3828055250000002E-8</c:v>
                </c:pt>
                <c:pt idx="160967">
                  <c:v>2.3760644769999998E-10</c:v>
                </c:pt>
                <c:pt idx="160968">
                  <c:v>1.297499542E-10</c:v>
                </c:pt>
                <c:pt idx="160969">
                  <c:v>8.5929901690000006E-11</c:v>
                </c:pt>
                <c:pt idx="160970">
                  <c:v>4.8810897819999997E-10</c:v>
                </c:pt>
                <c:pt idx="160971">
                  <c:v>2.5009097169999999E-11</c:v>
                </c:pt>
                <c:pt idx="160972">
                  <c:v>8.4692272980000008E-12</c:v>
                </c:pt>
                <c:pt idx="160973">
                  <c:v>1.3157815280000001E-12</c:v>
                </c:pt>
                <c:pt idx="160974">
                  <c:v>7.806851471E-14</c:v>
                </c:pt>
                <c:pt idx="160975">
                  <c:v>1.9612441910000001E-12</c:v>
                </c:pt>
                <c:pt idx="160976">
                  <c:v>5.372806206E-12</c:v>
                </c:pt>
                <c:pt idx="160977">
                  <c:v>7.2062109330000001E-12</c:v>
                </c:pt>
                <c:pt idx="160978">
                  <c:v>4.4639035090000001E-10</c:v>
                </c:pt>
                <c:pt idx="160979">
                  <c:v>4.4452892159999998E-12</c:v>
                </c:pt>
                <c:pt idx="160980">
                  <c:v>3.6965001819999997E-12</c:v>
                </c:pt>
                <c:pt idx="160981">
                  <c:v>2.5977582859999999E-12</c:v>
                </c:pt>
                <c:pt idx="160982">
                  <c:v>9.2517557639999993E-13</c:v>
                </c:pt>
                <c:pt idx="160983">
                  <c:v>4.3335180179999998E-12</c:v>
                </c:pt>
                <c:pt idx="160984">
                  <c:v>9.8768200560000002E-12</c:v>
                </c:pt>
                <c:pt idx="160985">
                  <c:v>6.5674326239999999E-11</c:v>
                </c:pt>
                <c:pt idx="160986">
                  <c:v>1.828726188E-8</c:v>
                </c:pt>
                <c:pt idx="160987">
                  <c:v>3.4169075000000002E-10</c:v>
                </c:pt>
                <c:pt idx="160988">
                  <c:v>2.8075358079999999E-10</c:v>
                </c:pt>
                <c:pt idx="160989">
                  <c:v>7.8429916140000006E-11</c:v>
                </c:pt>
                <c:pt idx="160990">
                  <c:v>1.4162020660000001E-9</c:v>
                </c:pt>
                <c:pt idx="160991">
                  <c:v>5.8887126560000001E-10</c:v>
                </c:pt>
                <c:pt idx="160992">
                  <c:v>4.7377667200000003E-10</c:v>
                </c:pt>
                <c:pt idx="160993">
                  <c:v>3.0334999020000002E-10</c:v>
                </c:pt>
                <c:pt idx="160994">
                  <c:v>2.3147082730000001E-8</c:v>
                </c:pt>
                <c:pt idx="160995">
                  <c:v>2.2807410200000001E-9</c:v>
                </c:pt>
                <c:pt idx="160996">
                  <c:v>2.2440331629999998E-9</c:v>
                </c:pt>
                <c:pt idx="160997">
                  <c:v>4.1827477519999998E-10</c:v>
                </c:pt>
                <c:pt idx="160998">
                  <c:v>7.4778686650000004E-8</c:v>
                </c:pt>
                <c:pt idx="160999">
                  <c:v>4.561521043E-10</c:v>
                </c:pt>
                <c:pt idx="161000">
                  <c:v>3.7639159970000002E-10</c:v>
                </c:pt>
                <c:pt idx="161001">
                  <c:v>7.1902261290000001E-10</c:v>
                </c:pt>
                <c:pt idx="161002">
                  <c:v>7.9540030640000002E-9</c:v>
                </c:pt>
                <c:pt idx="161003">
                  <c:v>5.5347959160000002E-10</c:v>
                </c:pt>
                <c:pt idx="161004">
                  <c:v>1.7027281679999999E-10</c:v>
                </c:pt>
                <c:pt idx="161005">
                  <c:v>6.326508745E-9</c:v>
                </c:pt>
                <c:pt idx="161006">
                  <c:v>3.4102170509999998E-7</c:v>
                </c:pt>
                <c:pt idx="161007">
                  <c:v>8.4732943560000004E-9</c:v>
                </c:pt>
                <c:pt idx="161008">
                  <c:v>5.1870183430000002E-9</c:v>
                </c:pt>
                <c:pt idx="161009">
                  <c:v>7.617723556E-10</c:v>
                </c:pt>
                <c:pt idx="161010">
                  <c:v>1.1327348650000001E-8</c:v>
                </c:pt>
                <c:pt idx="161011">
                  <c:v>7.7629911860000002E-10</c:v>
                </c:pt>
                <c:pt idx="161012">
                  <c:v>8.0308133960000002E-10</c:v>
                </c:pt>
                <c:pt idx="161013">
                  <c:v>4.5308575190000002E-11</c:v>
                </c:pt>
                <c:pt idx="161014">
                  <c:v>1.872617987E-9</c:v>
                </c:pt>
                <c:pt idx="161015">
                  <c:v>4.6648577579999998E-10</c:v>
                </c:pt>
                <c:pt idx="161016">
                  <c:v>5.1997194360000001E-10</c:v>
                </c:pt>
                <c:pt idx="161017">
                  <c:v>1.056723166E-10</c:v>
                </c:pt>
                <c:pt idx="161018">
                  <c:v>2.0208878529999998E-9</c:v>
                </c:pt>
                <c:pt idx="161019">
                  <c:v>1.236553094E-10</c:v>
                </c:pt>
                <c:pt idx="161020">
                  <c:v>9.7577494570000003E-11</c:v>
                </c:pt>
                <c:pt idx="161021">
                  <c:v>8.2670069440000004E-11</c:v>
                </c:pt>
                <c:pt idx="161022">
                  <c:v>6.7622641079999998E-11</c:v>
                </c:pt>
                <c:pt idx="161023">
                  <c:v>9.5036417060000006E-11</c:v>
                </c:pt>
                <c:pt idx="161024">
                  <c:v>9.5480179609999996E-11</c:v>
                </c:pt>
                <c:pt idx="161025">
                  <c:v>9.5824585040000001E-11</c:v>
                </c:pt>
                <c:pt idx="161026">
                  <c:v>1.015146774E-10</c:v>
                </c:pt>
                <c:pt idx="161027">
                  <c:v>1.4726995879999999E-10</c:v>
                </c:pt>
                <c:pt idx="161028">
                  <c:v>2.2619420159999999E-10</c:v>
                </c:pt>
                <c:pt idx="161029">
                  <c:v>5.9673315489999997E-11</c:v>
                </c:pt>
                <c:pt idx="161030">
                  <c:v>1.2915163469999999E-9</c:v>
                </c:pt>
                <c:pt idx="161031">
                  <c:v>2.5425626879999997E-10</c:v>
                </c:pt>
                <c:pt idx="161032">
                  <c:v>3.6612273479999999E-10</c:v>
                </c:pt>
                <c:pt idx="161033">
                  <c:v>9.4628958750000002E-11</c:v>
                </c:pt>
                <c:pt idx="161034">
                  <c:v>1.3326830209999999E-9</c:v>
                </c:pt>
                <c:pt idx="161035">
                  <c:v>6.8823549289999996E-10</c:v>
                </c:pt>
                <c:pt idx="161036">
                  <c:v>6.3589131070000005E-10</c:v>
                </c:pt>
                <c:pt idx="161037">
                  <c:v>5.6543011559999998E-10</c:v>
                </c:pt>
                <c:pt idx="161038">
                  <c:v>2.1815392480000002E-9</c:v>
                </c:pt>
                <c:pt idx="161039">
                  <c:v>1.2410869869999999E-9</c:v>
                </c:pt>
                <c:pt idx="161040">
                  <c:v>7.7777733050000005E-10</c:v>
                </c:pt>
                <c:pt idx="161041">
                  <c:v>3.452222235E-9</c:v>
                </c:pt>
                <c:pt idx="161042">
                  <c:v>1.123758702E-8</c:v>
                </c:pt>
                <c:pt idx="161043">
                  <c:v>2.8773096399999999E-9</c:v>
                </c:pt>
                <c:pt idx="161044">
                  <c:v>9.6491981260000009E-10</c:v>
                </c:pt>
                <c:pt idx="161045">
                  <c:v>1.881179677E-8</c:v>
                </c:pt>
                <c:pt idx="161046">
                  <c:v>2.4924594170000002E-7</c:v>
                </c:pt>
                <c:pt idx="161047">
                  <c:v>3.626461755E-8</c:v>
                </c:pt>
                <c:pt idx="161048">
                  <c:v>2.3526108279999998E-8</c:v>
                </c:pt>
                <c:pt idx="161049">
                  <c:v>2.715451905E-8</c:v>
                </c:pt>
                <c:pt idx="161050">
                  <c:v>1.292674045E-7</c:v>
                </c:pt>
                <c:pt idx="161051">
                  <c:v>2.034154842E-10</c:v>
                </c:pt>
                <c:pt idx="161052">
                  <c:v>5.9048787490000001E-10</c:v>
                </c:pt>
                <c:pt idx="161053">
                  <c:v>1.4977420680000001E-9</c:v>
                </c:pt>
                <c:pt idx="161054">
                  <c:v>1.3260693759999999E-8</c:v>
                </c:pt>
                <c:pt idx="161055">
                  <c:v>3.2556695809999999E-10</c:v>
                </c:pt>
                <c:pt idx="161056">
                  <c:v>4.9666887700000005E-10</c:v>
                </c:pt>
                <c:pt idx="161057">
                  <c:v>3.669855712E-9</c:v>
                </c:pt>
                <c:pt idx="161058">
                  <c:v>1.270854735E-8</c:v>
                </c:pt>
                <c:pt idx="161059">
                  <c:v>1.2361756519999999E-9</c:v>
                </c:pt>
                <c:pt idx="161060">
                  <c:v>6.0203859129999997E-11</c:v>
                </c:pt>
                <c:pt idx="161061">
                  <c:v>6.7899259219999996E-10</c:v>
                </c:pt>
                <c:pt idx="161062">
                  <c:v>3.3934061919999998E-9</c:v>
                </c:pt>
                <c:pt idx="161063">
                  <c:v>1.4029079020000001E-10</c:v>
                </c:pt>
                <c:pt idx="161064">
                  <c:v>5.1373102370000001E-11</c:v>
                </c:pt>
                <c:pt idx="161065">
                  <c:v>2.0856436509999999E-10</c:v>
                </c:pt>
                <c:pt idx="161066">
                  <c:v>3.3222655979999999E-9</c:v>
                </c:pt>
                <c:pt idx="161067">
                  <c:v>1.095448457E-11</c:v>
                </c:pt>
                <c:pt idx="161068">
                  <c:v>2.6817081250000002E-10</c:v>
                </c:pt>
                <c:pt idx="161069">
                  <c:v>5.0114153949999995E-10</c:v>
                </c:pt>
                <c:pt idx="161070">
                  <c:v>2.8564719999999998E-10</c:v>
                </c:pt>
                <c:pt idx="161071">
                  <c:v>2.5174202459999999E-10</c:v>
                </c:pt>
                <c:pt idx="161072">
                  <c:v>2.6441218420000001E-10</c:v>
                </c:pt>
                <c:pt idx="161073">
                  <c:v>2.608999926E-10</c:v>
                </c:pt>
                <c:pt idx="161074">
                  <c:v>3.2280984689999998E-10</c:v>
                </c:pt>
                <c:pt idx="161075">
                  <c:v>2.4995209809999999E-10</c:v>
                </c:pt>
                <c:pt idx="161076">
                  <c:v>1.7816073990000001E-10</c:v>
                </c:pt>
                <c:pt idx="161077">
                  <c:v>4.6599460809999998E-11</c:v>
                </c:pt>
                <c:pt idx="161078">
                  <c:v>1.2538655550000001E-9</c:v>
                </c:pt>
                <c:pt idx="161079">
                  <c:v>3.8158784979999999E-10</c:v>
                </c:pt>
                <c:pt idx="161080">
                  <c:v>1.239574706E-9</c:v>
                </c:pt>
                <c:pt idx="161081">
                  <c:v>3.0868772989999998E-10</c:v>
                </c:pt>
                <c:pt idx="161082">
                  <c:v>1.651361436E-9</c:v>
                </c:pt>
                <c:pt idx="161083">
                  <c:v>9.1727132160000002E-10</c:v>
                </c:pt>
                <c:pt idx="161084">
                  <c:v>1.6725059549999999E-9</c:v>
                </c:pt>
                <c:pt idx="161085">
                  <c:v>5.8540468509999998E-10</c:v>
                </c:pt>
                <c:pt idx="161086">
                  <c:v>1.199887746E-8</c:v>
                </c:pt>
                <c:pt idx="161087">
                  <c:v>1.272057157E-8</c:v>
                </c:pt>
                <c:pt idx="161088">
                  <c:v>2.0787922529999999E-8</c:v>
                </c:pt>
                <c:pt idx="161089">
                  <c:v>4.8753784759999999E-8</c:v>
                </c:pt>
                <c:pt idx="161090">
                  <c:v>1.3313657629999999E-7</c:v>
                </c:pt>
                <c:pt idx="161091">
                  <c:v>1.200486729E-9</c:v>
                </c:pt>
                <c:pt idx="161092">
                  <c:v>2.5212516430000001E-9</c:v>
                </c:pt>
                <c:pt idx="161093">
                  <c:v>5.4470212379999999E-9</c:v>
                </c:pt>
                <c:pt idx="161094">
                  <c:v>5.619990376E-9</c:v>
                </c:pt>
                <c:pt idx="161095">
                  <c:v>8.967362056E-10</c:v>
                </c:pt>
                <c:pt idx="161096">
                  <c:v>3.8140410149999999E-9</c:v>
                </c:pt>
                <c:pt idx="161097">
                  <c:v>4.216853048E-8</c:v>
                </c:pt>
                <c:pt idx="161098">
                  <c:v>7.5863489769999995E-8</c:v>
                </c:pt>
                <c:pt idx="161099">
                  <c:v>2.6736217970000001E-8</c:v>
                </c:pt>
                <c:pt idx="161100">
                  <c:v>1.46494962E-8</c:v>
                </c:pt>
                <c:pt idx="161101">
                  <c:v>1.028144219E-8</c:v>
                </c:pt>
                <c:pt idx="161102">
                  <c:v>5.8975974630000003E-9</c:v>
                </c:pt>
                <c:pt idx="161103">
                  <c:v>3.6250287499999999E-9</c:v>
                </c:pt>
                <c:pt idx="161104">
                  <c:v>2.4525070800000001E-9</c:v>
                </c:pt>
                <c:pt idx="161105">
                  <c:v>1.0642905229999999E-9</c:v>
                </c:pt>
                <c:pt idx="161106">
                  <c:v>1.246359917E-9</c:v>
                </c:pt>
                <c:pt idx="161107">
                  <c:v>4.591772388E-9</c:v>
                </c:pt>
                <c:pt idx="161108">
                  <c:v>2.1813998270000002E-9</c:v>
                </c:pt>
                <c:pt idx="161109">
                  <c:v>5.4351443400000002E-9</c:v>
                </c:pt>
                <c:pt idx="161110">
                  <c:v>4.6133964859999999E-9</c:v>
                </c:pt>
                <c:pt idx="161111">
                  <c:v>4.3861208749999999E-10</c:v>
                </c:pt>
                <c:pt idx="161112">
                  <c:v>7.6451038339999999E-10</c:v>
                </c:pt>
                <c:pt idx="161113">
                  <c:v>6.8468549769999996E-10</c:v>
                </c:pt>
                <c:pt idx="161114">
                  <c:v>3.3183659550000002E-10</c:v>
                </c:pt>
                <c:pt idx="161115">
                  <c:v>3.3289129869999998E-10</c:v>
                </c:pt>
                <c:pt idx="161116">
                  <c:v>2.9389155720000001E-10</c:v>
                </c:pt>
                <c:pt idx="161117">
                  <c:v>3.2179183079999999E-10</c:v>
                </c:pt>
                <c:pt idx="161118">
                  <c:v>1.2295562010000001E-11</c:v>
                </c:pt>
                <c:pt idx="161119">
                  <c:v>4.6790830809999995E-10</c:v>
                </c:pt>
                <c:pt idx="161120">
                  <c:v>7.4872698490000004E-10</c:v>
                </c:pt>
                <c:pt idx="161121">
                  <c:v>2.7231746819999998E-10</c:v>
                </c:pt>
                <c:pt idx="161122">
                  <c:v>4.2004533299999997E-10</c:v>
                </c:pt>
                <c:pt idx="161123">
                  <c:v>3.3771809970000001E-10</c:v>
                </c:pt>
                <c:pt idx="161124">
                  <c:v>2.3333008049999998E-10</c:v>
                </c:pt>
                <c:pt idx="161125">
                  <c:v>6.2948870720000004E-10</c:v>
                </c:pt>
                <c:pt idx="161126">
                  <c:v>4.7984619700000005E-10</c:v>
                </c:pt>
                <c:pt idx="161127">
                  <c:v>3.0199293639999998E-10</c:v>
                </c:pt>
                <c:pt idx="161128">
                  <c:v>1.2162698180000001E-10</c:v>
                </c:pt>
                <c:pt idx="161129">
                  <c:v>7.2118055000000004E-9</c:v>
                </c:pt>
                <c:pt idx="161130">
                  <c:v>7.1758979449999998E-9</c:v>
                </c:pt>
                <c:pt idx="161131">
                  <c:v>1.5315127570000001E-9</c:v>
                </c:pt>
                <c:pt idx="161132">
                  <c:v>1.102662223E-9</c:v>
                </c:pt>
                <c:pt idx="161133">
                  <c:v>3.8944001620000003E-9</c:v>
                </c:pt>
                <c:pt idx="161134">
                  <c:v>3.3884368000000002E-9</c:v>
                </c:pt>
                <c:pt idx="161135">
                  <c:v>7.5569549160000001E-10</c:v>
                </c:pt>
                <c:pt idx="161136">
                  <c:v>5.3761784250000001E-10</c:v>
                </c:pt>
                <c:pt idx="161137">
                  <c:v>1.724890852E-8</c:v>
                </c:pt>
                <c:pt idx="161138">
                  <c:v>3.8317390799999997E-8</c:v>
                </c:pt>
                <c:pt idx="161139">
                  <c:v>2.03773349E-8</c:v>
                </c:pt>
                <c:pt idx="161140">
                  <c:v>3.0904669169999997E-8</c:v>
                </c:pt>
                <c:pt idx="161141">
                  <c:v>1.477214022E-7</c:v>
                </c:pt>
                <c:pt idx="161142">
                  <c:v>5.6913371010000002E-8</c:v>
                </c:pt>
                <c:pt idx="161143">
                  <c:v>9.4173111159999995E-10</c:v>
                </c:pt>
                <c:pt idx="161144">
                  <c:v>1.6331211939999999E-9</c:v>
                </c:pt>
                <c:pt idx="161145">
                  <c:v>3.0921508669999998E-9</c:v>
                </c:pt>
                <c:pt idx="161146">
                  <c:v>5.4721947110000001E-9</c:v>
                </c:pt>
                <c:pt idx="161147">
                  <c:v>5.8538639140000001E-10</c:v>
                </c:pt>
                <c:pt idx="161148">
                  <c:v>2.4613193869999999E-9</c:v>
                </c:pt>
                <c:pt idx="161149">
                  <c:v>4.5759020510000003E-9</c:v>
                </c:pt>
                <c:pt idx="161150">
                  <c:v>6.3719695519999996E-9</c:v>
                </c:pt>
                <c:pt idx="161151">
                  <c:v>3.5043984479999999E-11</c:v>
                </c:pt>
                <c:pt idx="161152">
                  <c:v>1.041108319E-9</c:v>
                </c:pt>
                <c:pt idx="161153">
                  <c:v>2.5690346260000001E-9</c:v>
                </c:pt>
                <c:pt idx="161154">
                  <c:v>2.1765954990000001E-11</c:v>
                </c:pt>
                <c:pt idx="161155">
                  <c:v>6.6065733169999995E-10</c:v>
                </c:pt>
                <c:pt idx="161156">
                  <c:v>7.0067455889999999E-10</c:v>
                </c:pt>
                <c:pt idx="161157">
                  <c:v>8.4854885289999997E-10</c:v>
                </c:pt>
                <c:pt idx="161158">
                  <c:v>9.3229417869999995E-11</c:v>
                </c:pt>
                <c:pt idx="161159">
                  <c:v>4.1896225879999999E-10</c:v>
                </c:pt>
                <c:pt idx="161160">
                  <c:v>2.06093963E-10</c:v>
                </c:pt>
                <c:pt idx="161161">
                  <c:v>2.2587494679999999E-9</c:v>
                </c:pt>
                <c:pt idx="161162">
                  <c:v>6.6733703590000003E-10</c:v>
                </c:pt>
                <c:pt idx="161163">
                  <c:v>5.3958694700000002E-10</c:v>
                </c:pt>
                <c:pt idx="161164">
                  <c:v>1.2048753999999999E-10</c:v>
                </c:pt>
                <c:pt idx="161165">
                  <c:v>2.9992218100000002E-10</c:v>
                </c:pt>
                <c:pt idx="161166">
                  <c:v>3.9339796529999999E-10</c:v>
                </c:pt>
                <c:pt idx="161167">
                  <c:v>1.9188419950000001E-10</c:v>
                </c:pt>
                <c:pt idx="161168">
                  <c:v>5.3407903300000001E-11</c:v>
                </c:pt>
                <c:pt idx="161169">
                  <c:v>1.7803281559999999E-10</c:v>
                </c:pt>
                <c:pt idx="161170">
                  <c:v>2.8198805859999998E-10</c:v>
                </c:pt>
                <c:pt idx="161171">
                  <c:v>1.7391666420000001E-10</c:v>
                </c:pt>
                <c:pt idx="161172">
                  <c:v>2.34769175E-10</c:v>
                </c:pt>
                <c:pt idx="161173">
                  <c:v>2.9032521449999998E-10</c:v>
                </c:pt>
                <c:pt idx="161174">
                  <c:v>2.7961430359999999E-10</c:v>
                </c:pt>
                <c:pt idx="161175">
                  <c:v>6.7956495850000003E-10</c:v>
                </c:pt>
                <c:pt idx="161176">
                  <c:v>5.0538076170000003E-10</c:v>
                </c:pt>
                <c:pt idx="161177">
                  <c:v>4.7353925510000003E-10</c:v>
                </c:pt>
                <c:pt idx="161178">
                  <c:v>1.747502184E-9</c:v>
                </c:pt>
                <c:pt idx="161179">
                  <c:v>3.6102721150000002E-9</c:v>
                </c:pt>
                <c:pt idx="161180">
                  <c:v>3.5280884740000002E-9</c:v>
                </c:pt>
                <c:pt idx="161181">
                  <c:v>9.5329022100000002E-8</c:v>
                </c:pt>
                <c:pt idx="161182">
                  <c:v>1.6196792210000001E-8</c:v>
                </c:pt>
                <c:pt idx="161183">
                  <c:v>3.1912536340000001E-9</c:v>
                </c:pt>
                <c:pt idx="161184">
                  <c:v>5.455577503E-9</c:v>
                </c:pt>
                <c:pt idx="161185">
                  <c:v>3.3364177560000001E-9</c:v>
                </c:pt>
                <c:pt idx="161186">
                  <c:v>3.5325853500000003E-11</c:v>
                </c:pt>
                <c:pt idx="161187">
                  <c:v>1.7963397690000001E-9</c:v>
                </c:pt>
                <c:pt idx="161188">
                  <c:v>2.7777754119999998E-9</c:v>
                </c:pt>
                <c:pt idx="161189">
                  <c:v>5.8685339719999998E-9</c:v>
                </c:pt>
                <c:pt idx="161190">
                  <c:v>2.1744473289999998E-9</c:v>
                </c:pt>
                <c:pt idx="161191">
                  <c:v>2.450026346E-9</c:v>
                </c:pt>
                <c:pt idx="161192">
                  <c:v>9.5561718269999993E-10</c:v>
                </c:pt>
                <c:pt idx="161193">
                  <c:v>6.1576540400000003E-9</c:v>
                </c:pt>
                <c:pt idx="161194">
                  <c:v>6.835796028E-11</c:v>
                </c:pt>
                <c:pt idx="161195">
                  <c:v>8.3357736490000004E-10</c:v>
                </c:pt>
                <c:pt idx="161196">
                  <c:v>3.3743721960000001E-10</c:v>
                </c:pt>
                <c:pt idx="161197">
                  <c:v>1.6391954000000001E-9</c:v>
                </c:pt>
                <c:pt idx="161198">
                  <c:v>2.0454401039999999E-10</c:v>
                </c:pt>
                <c:pt idx="161199">
                  <c:v>3.2843040389999999E-10</c:v>
                </c:pt>
                <c:pt idx="161200">
                  <c:v>8.1270822419999995E-10</c:v>
                </c:pt>
                <c:pt idx="161201">
                  <c:v>1.6940418010000001E-8</c:v>
                </c:pt>
                <c:pt idx="161202">
                  <c:v>9.6355054360000001E-10</c:v>
                </c:pt>
                <c:pt idx="161203">
                  <c:v>2.0026834E-10</c:v>
                </c:pt>
                <c:pt idx="161204">
                  <c:v>1.04191349E-10</c:v>
                </c:pt>
                <c:pt idx="161205">
                  <c:v>3.5187877349999998E-10</c:v>
                </c:pt>
                <c:pt idx="161206">
                  <c:v>1.7938787879999999E-10</c:v>
                </c:pt>
                <c:pt idx="161207">
                  <c:v>3.1622421610000001E-10</c:v>
                </c:pt>
                <c:pt idx="161208">
                  <c:v>5.4531430710000002E-10</c:v>
                </c:pt>
                <c:pt idx="161209">
                  <c:v>1.8188924669999999E-9</c:v>
                </c:pt>
                <c:pt idx="161210">
                  <c:v>7.633609287E-10</c:v>
                </c:pt>
                <c:pt idx="161211">
                  <c:v>8.7583641489999997E-10</c:v>
                </c:pt>
                <c:pt idx="161212">
                  <c:v>2.5367237279999999E-10</c:v>
                </c:pt>
                <c:pt idx="161213">
                  <c:v>5.8649134839999997E-9</c:v>
                </c:pt>
                <c:pt idx="161214">
                  <c:v>3.4213126419999999E-11</c:v>
                </c:pt>
                <c:pt idx="161215">
                  <c:v>4.0900070060000001E-10</c:v>
                </c:pt>
                <c:pt idx="161216">
                  <c:v>2.100912563E-10</c:v>
                </c:pt>
                <c:pt idx="161217">
                  <c:v>6.286564663E-10</c:v>
                </c:pt>
                <c:pt idx="161218">
                  <c:v>7.8518312930000002E-11</c:v>
                </c:pt>
                <c:pt idx="161219">
                  <c:v>1.608666598E-10</c:v>
                </c:pt>
                <c:pt idx="161220">
                  <c:v>1.903392302E-11</c:v>
                </c:pt>
                <c:pt idx="161221">
                  <c:v>4.1490760300000001E-10</c:v>
                </c:pt>
                <c:pt idx="161222">
                  <c:v>1.306590248E-10</c:v>
                </c:pt>
                <c:pt idx="161223">
                  <c:v>2.2243909549999999E-11</c:v>
                </c:pt>
                <c:pt idx="161224">
                  <c:v>3.1196251880000002E-10</c:v>
                </c:pt>
                <c:pt idx="161225">
                  <c:v>4.0802361350000002E-9</c:v>
                </c:pt>
                <c:pt idx="161226">
                  <c:v>1.9946061459999999E-10</c:v>
                </c:pt>
                <c:pt idx="161227">
                  <c:v>3.9419750160000002E-10</c:v>
                </c:pt>
                <c:pt idx="161228">
                  <c:v>7.9818820699999997E-10</c:v>
                </c:pt>
                <c:pt idx="161229">
                  <c:v>5.8633930160000004E-9</c:v>
                </c:pt>
                <c:pt idx="161230">
                  <c:v>9.9228877979999997E-10</c:v>
                </c:pt>
                <c:pt idx="161231">
                  <c:v>1.76149203E-9</c:v>
                </c:pt>
                <c:pt idx="161232">
                  <c:v>1.19897569E-9</c:v>
                </c:pt>
                <c:pt idx="161233">
                  <c:v>6.0149109630000001E-8</c:v>
                </c:pt>
                <c:pt idx="161234">
                  <c:v>1.0194597210000001E-9</c:v>
                </c:pt>
                <c:pt idx="161235">
                  <c:v>7.0330191740000002E-10</c:v>
                </c:pt>
                <c:pt idx="161236">
                  <c:v>1.3457198150000001E-9</c:v>
                </c:pt>
                <c:pt idx="161237">
                  <c:v>2.691026685E-9</c:v>
                </c:pt>
                <c:pt idx="161238">
                  <c:v>4.239710067E-10</c:v>
                </c:pt>
                <c:pt idx="161239">
                  <c:v>8.0826477309999998E-10</c:v>
                </c:pt>
                <c:pt idx="161240">
                  <c:v>5.7698419549999995E-10</c:v>
                </c:pt>
                <c:pt idx="161241">
                  <c:v>2.2386020709999999E-8</c:v>
                </c:pt>
                <c:pt idx="161242">
                  <c:v>3.6681631560000001E-10</c:v>
                </c:pt>
                <c:pt idx="161243">
                  <c:v>2.8976265529999998E-10</c:v>
                </c:pt>
                <c:pt idx="161244">
                  <c:v>8.0674852860000002E-10</c:v>
                </c:pt>
                <c:pt idx="161245">
                  <c:v>5.554808477E-9</c:v>
                </c:pt>
                <c:pt idx="161246">
                  <c:v>1.504445579E-10</c:v>
                </c:pt>
                <c:pt idx="161247">
                  <c:v>7.1916799219999996E-11</c:v>
                </c:pt>
                <c:pt idx="161248">
                  <c:v>2.764348804E-11</c:v>
                </c:pt>
                <c:pt idx="161249">
                  <c:v>3.1116407829999998E-11</c:v>
                </c:pt>
                <c:pt idx="161250">
                  <c:v>9.5823821049999992E-12</c:v>
                </c:pt>
                <c:pt idx="161251">
                  <c:v>5.6400954420000001E-11</c:v>
                </c:pt>
                <c:pt idx="161252">
                  <c:v>7.9529528650000006E-11</c:v>
                </c:pt>
                <c:pt idx="161253">
                  <c:v>2.114864332E-8</c:v>
                </c:pt>
                <c:pt idx="161254">
                  <c:v>2.3270739070000001E-10</c:v>
                </c:pt>
                <c:pt idx="161255">
                  <c:v>1.3385972349999999E-10</c:v>
                </c:pt>
                <c:pt idx="161256">
                  <c:v>3.9475942389999998E-10</c:v>
                </c:pt>
                <c:pt idx="161257">
                  <c:v>7.9759131880000001E-10</c:v>
                </c:pt>
                <c:pt idx="161258">
                  <c:v>2.5677565479999998E-10</c:v>
                </c:pt>
                <c:pt idx="161259">
                  <c:v>2.9393657229999998E-10</c:v>
                </c:pt>
                <c:pt idx="161260">
                  <c:v>3.2712584250000003E-10</c:v>
                </c:pt>
                <c:pt idx="161261">
                  <c:v>5.082521996E-9</c:v>
                </c:pt>
                <c:pt idx="161262">
                  <c:v>2.755769979E-10</c:v>
                </c:pt>
                <c:pt idx="161263">
                  <c:v>2.3838500389999999E-10</c:v>
                </c:pt>
                <c:pt idx="161264">
                  <c:v>3.4234386559999999E-10</c:v>
                </c:pt>
                <c:pt idx="161265">
                  <c:v>7.5168216580000002E-9</c:v>
                </c:pt>
                <c:pt idx="161266">
                  <c:v>1.198222712E-10</c:v>
                </c:pt>
                <c:pt idx="161267">
                  <c:v>7.9261788389999998E-11</c:v>
                </c:pt>
                <c:pt idx="161268">
                  <c:v>4.1656292229999999E-11</c:v>
                </c:pt>
                <c:pt idx="161269">
                  <c:v>8.429840557E-11</c:v>
                </c:pt>
                <c:pt idx="161270">
                  <c:v>5.5195553889999997E-12</c:v>
                </c:pt>
                <c:pt idx="161271">
                  <c:v>2.2773485329999998E-15</c:v>
                </c:pt>
                <c:pt idx="161272">
                  <c:v>3.3837593199999999E-12</c:v>
                </c:pt>
                <c:pt idx="161273">
                  <c:v>5.584292786E-9</c:v>
                </c:pt>
                <c:pt idx="161274">
                  <c:v>9.9728884860000002E-11</c:v>
                </c:pt>
                <c:pt idx="161275">
                  <c:v>1.2521939089999999E-10</c:v>
                </c:pt>
                <c:pt idx="161276">
                  <c:v>1.023366121E-10</c:v>
                </c:pt>
                <c:pt idx="161277">
                  <c:v>2.2195820789999999E-9</c:v>
                </c:pt>
                <c:pt idx="161278">
                  <c:v>2.3132316419999999E-10</c:v>
                </c:pt>
                <c:pt idx="161279">
                  <c:v>2.4050206710000002E-10</c:v>
                </c:pt>
                <c:pt idx="161280">
                  <c:v>1.8066398869999999E-10</c:v>
                </c:pt>
                <c:pt idx="161281">
                  <c:v>1.210833663E-9</c:v>
                </c:pt>
                <c:pt idx="161282">
                  <c:v>3.980047486E-10</c:v>
                </c:pt>
                <c:pt idx="161283">
                  <c:v>3.1397873849999999E-10</c:v>
                </c:pt>
                <c:pt idx="161284">
                  <c:v>1.3224889729999999E-10</c:v>
                </c:pt>
                <c:pt idx="161285">
                  <c:v>4.5580872090000004E-9</c:v>
                </c:pt>
                <c:pt idx="161286">
                  <c:v>1.6024314539999999E-10</c:v>
                </c:pt>
                <c:pt idx="161287">
                  <c:v>1.229828341E-10</c:v>
                </c:pt>
                <c:pt idx="161288">
                  <c:v>1.472634203E-10</c:v>
                </c:pt>
                <c:pt idx="161289">
                  <c:v>8.1276025220000003E-10</c:v>
                </c:pt>
                <c:pt idx="161290">
                  <c:v>5.8263198839999998E-11</c:v>
                </c:pt>
                <c:pt idx="161291">
                  <c:v>3.0667916709999998E-11</c:v>
                </c:pt>
                <c:pt idx="161292">
                  <c:v>5.377837704E-11</c:v>
                </c:pt>
                <c:pt idx="161293">
                  <c:v>2.534454107E-10</c:v>
                </c:pt>
                <c:pt idx="161294">
                  <c:v>5.1099197239999997E-11</c:v>
                </c:pt>
                <c:pt idx="161295">
                  <c:v>1.698992302E-10</c:v>
                </c:pt>
                <c:pt idx="161296">
                  <c:v>6.5676820399999999E-11</c:v>
                </c:pt>
                <c:pt idx="161297">
                  <c:v>5.3205446219999997E-9</c:v>
                </c:pt>
                <c:pt idx="161298">
                  <c:v>1.983099816E-10</c:v>
                </c:pt>
                <c:pt idx="161299">
                  <c:v>3.3163842380000001E-10</c:v>
                </c:pt>
                <c:pt idx="161300">
                  <c:v>1.21188089E-10</c:v>
                </c:pt>
                <c:pt idx="161301">
                  <c:v>3.5712378719999999E-9</c:v>
                </c:pt>
                <c:pt idx="161302">
                  <c:v>5.29678827E-10</c:v>
                </c:pt>
                <c:pt idx="161303">
                  <c:v>5.2882727980000004E-10</c:v>
                </c:pt>
                <c:pt idx="161304">
                  <c:v>4.299730886E-10</c:v>
                </c:pt>
                <c:pt idx="161305">
                  <c:v>2.5659147809999998E-9</c:v>
                </c:pt>
                <c:pt idx="161306">
                  <c:v>8.5072858090000001E-10</c:v>
                </c:pt>
                <c:pt idx="161307">
                  <c:v>5.748097418E-10</c:v>
                </c:pt>
                <c:pt idx="161308">
                  <c:v>9.4626725980000001E-10</c:v>
                </c:pt>
                <c:pt idx="161309">
                  <c:v>5.4147160019999999E-9</c:v>
                </c:pt>
                <c:pt idx="161310">
                  <c:v>1.0090848209999999E-9</c:v>
                </c:pt>
                <c:pt idx="161311">
                  <c:v>4.364589239E-10</c:v>
                </c:pt>
                <c:pt idx="161312">
                  <c:v>2.1208596790000001E-9</c:v>
                </c:pt>
                <c:pt idx="161313">
                  <c:v>4.8608961989999998E-8</c:v>
                </c:pt>
                <c:pt idx="161314">
                  <c:v>3.2760072170000001E-9</c:v>
                </c:pt>
                <c:pt idx="161315">
                  <c:v>1.2202569289999999E-9</c:v>
                </c:pt>
                <c:pt idx="161316">
                  <c:v>2.4200920119999999E-10</c:v>
                </c:pt>
                <c:pt idx="161317">
                  <c:v>5.9474459929999999E-9</c:v>
                </c:pt>
                <c:pt idx="161318">
                  <c:v>9.1829494220000006E-11</c:v>
                </c:pt>
                <c:pt idx="161319">
                  <c:v>8.8769833390000002E-11</c:v>
                </c:pt>
                <c:pt idx="161320">
                  <c:v>8.3445391309999999E-11</c:v>
                </c:pt>
                <c:pt idx="161321">
                  <c:v>1.64079462E-10</c:v>
                </c:pt>
                <c:pt idx="161322">
                  <c:v>7.2406852210000004E-11</c:v>
                </c:pt>
                <c:pt idx="161323">
                  <c:v>7.0858393350000006E-11</c:v>
                </c:pt>
                <c:pt idx="161324">
                  <c:v>1.099873645E-10</c:v>
                </c:pt>
                <c:pt idx="161325">
                  <c:v>1.0754346150000001E-9</c:v>
                </c:pt>
                <c:pt idx="161326">
                  <c:v>3.7148964439999999E-10</c:v>
                </c:pt>
                <c:pt idx="161327">
                  <c:v>3.8903717639999999E-10</c:v>
                </c:pt>
                <c:pt idx="161328">
                  <c:v>1.177475378E-10</c:v>
                </c:pt>
                <c:pt idx="161329">
                  <c:v>8.3007466880000002E-10</c:v>
                </c:pt>
                <c:pt idx="161330">
                  <c:v>5.2846624789999996E-10</c:v>
                </c:pt>
                <c:pt idx="161331">
                  <c:v>3.7114431009999997E-10</c:v>
                </c:pt>
                <c:pt idx="161332">
                  <c:v>5.4511494480000003E-10</c:v>
                </c:pt>
                <c:pt idx="161333">
                  <c:v>5.2560284249999996E-9</c:v>
                </c:pt>
                <c:pt idx="161334">
                  <c:v>1.376323865E-9</c:v>
                </c:pt>
                <c:pt idx="161335">
                  <c:v>8.7056212940000001E-10</c:v>
                </c:pt>
                <c:pt idx="161336">
                  <c:v>6.5615343609999995E-11</c:v>
                </c:pt>
                <c:pt idx="161337">
                  <c:v>7.9847359859999996E-10</c:v>
                </c:pt>
                <c:pt idx="161338">
                  <c:v>1.3408994340000001E-10</c:v>
                </c:pt>
                <c:pt idx="161339">
                  <c:v>9.2823940969999997E-11</c:v>
                </c:pt>
                <c:pt idx="161340">
                  <c:v>1.007527067E-10</c:v>
                </c:pt>
                <c:pt idx="161341">
                  <c:v>1.2319621090000001E-9</c:v>
                </c:pt>
                <c:pt idx="161342">
                  <c:v>8.0435212229999997E-11</c:v>
                </c:pt>
                <c:pt idx="161343">
                  <c:v>5.476064839E-11</c:v>
                </c:pt>
                <c:pt idx="161344">
                  <c:v>1.2095343200000001E-9</c:v>
                </c:pt>
                <c:pt idx="161345">
                  <c:v>1.983840745E-8</c:v>
                </c:pt>
                <c:pt idx="161346">
                  <c:v>2.1331315729999998E-9</c:v>
                </c:pt>
                <c:pt idx="161347">
                  <c:v>1.9282124240000001E-9</c:v>
                </c:pt>
                <c:pt idx="161348">
                  <c:v>5.6832545630000001E-10</c:v>
                </c:pt>
                <c:pt idx="161349">
                  <c:v>5.3708013929999999E-9</c:v>
                </c:pt>
                <c:pt idx="161350">
                  <c:v>1.281927463E-9</c:v>
                </c:pt>
                <c:pt idx="161351">
                  <c:v>1.3748924190000001E-9</c:v>
                </c:pt>
                <c:pt idx="161352">
                  <c:v>4.3877458740000001E-10</c:v>
                </c:pt>
                <c:pt idx="161353">
                  <c:v>2.1234646400000001E-8</c:v>
                </c:pt>
                <c:pt idx="161354">
                  <c:v>8.9653316029999998E-9</c:v>
                </c:pt>
                <c:pt idx="161355">
                  <c:v>1.1945097959999999E-8</c:v>
                </c:pt>
                <c:pt idx="161356">
                  <c:v>1.8495621389999999E-8</c:v>
                </c:pt>
                <c:pt idx="161357">
                  <c:v>1.026256982E-7</c:v>
                </c:pt>
                <c:pt idx="161358">
                  <c:v>6.0943967859999995E-10</c:v>
                </c:pt>
                <c:pt idx="161359">
                  <c:v>6.346310473E-10</c:v>
                </c:pt>
                <c:pt idx="161360">
                  <c:v>1.150888311E-9</c:v>
                </c:pt>
                <c:pt idx="161361">
                  <c:v>2.63123305E-9</c:v>
                </c:pt>
                <c:pt idx="161362">
                  <c:v>1.9280423940000001E-10</c:v>
                </c:pt>
                <c:pt idx="161363">
                  <c:v>5.1046474329999997E-10</c:v>
                </c:pt>
                <c:pt idx="161364">
                  <c:v>3.8051257540000001E-9</c:v>
                </c:pt>
                <c:pt idx="161365">
                  <c:v>8.0333082799999992E-9</c:v>
                </c:pt>
                <c:pt idx="161366">
                  <c:v>2.0843472369999998E-9</c:v>
                </c:pt>
                <c:pt idx="161367">
                  <c:v>1.0769902070000001E-9</c:v>
                </c:pt>
                <c:pt idx="161368">
                  <c:v>3.5698430820000002E-11</c:v>
                </c:pt>
                <c:pt idx="161369">
                  <c:v>2.5953185310000002E-10</c:v>
                </c:pt>
                <c:pt idx="161370">
                  <c:v>2.3545724370000002E-10</c:v>
                </c:pt>
                <c:pt idx="161371">
                  <c:v>1.7755956459999999E-10</c:v>
                </c:pt>
                <c:pt idx="161372">
                  <c:v>2.9472206070000001E-10</c:v>
                </c:pt>
                <c:pt idx="161373">
                  <c:v>6.619922651E-10</c:v>
                </c:pt>
                <c:pt idx="161374">
                  <c:v>1.5928797149999999E-11</c:v>
                </c:pt>
                <c:pt idx="161375">
                  <c:v>3.7944779489999998E-10</c:v>
                </c:pt>
                <c:pt idx="161376">
                  <c:v>2.037588915E-9</c:v>
                </c:pt>
                <c:pt idx="161377">
                  <c:v>4.2115803859999997E-9</c:v>
                </c:pt>
                <c:pt idx="161378">
                  <c:v>4.527085817E-10</c:v>
                </c:pt>
                <c:pt idx="161379">
                  <c:v>7.8327092480000002E-11</c:v>
                </c:pt>
                <c:pt idx="161380">
                  <c:v>4.6813348989999999E-11</c:v>
                </c:pt>
                <c:pt idx="161381">
                  <c:v>3.7771286649999999E-10</c:v>
                </c:pt>
                <c:pt idx="161382">
                  <c:v>2.4017863270000002E-10</c:v>
                </c:pt>
                <c:pt idx="161383">
                  <c:v>3.274019248E-10</c:v>
                </c:pt>
                <c:pt idx="161384">
                  <c:v>8.9937704519999999E-10</c:v>
                </c:pt>
                <c:pt idx="161385">
                  <c:v>4.1800984250000004E-9</c:v>
                </c:pt>
                <c:pt idx="161386">
                  <c:v>2.4794599730000001E-9</c:v>
                </c:pt>
                <c:pt idx="161387">
                  <c:v>9.8937363059999991E-10</c:v>
                </c:pt>
                <c:pt idx="161388">
                  <c:v>5.8933075819999996E-9</c:v>
                </c:pt>
                <c:pt idx="161389">
                  <c:v>6.4737202149999997E-9</c:v>
                </c:pt>
                <c:pt idx="161390">
                  <c:v>1.272801095E-9</c:v>
                </c:pt>
                <c:pt idx="161391">
                  <c:v>5.9362323020000005E-10</c:v>
                </c:pt>
                <c:pt idx="161392">
                  <c:v>2.1788600259999998E-9</c:v>
                </c:pt>
                <c:pt idx="161393">
                  <c:v>2.5351750879999999E-9</c:v>
                </c:pt>
                <c:pt idx="161394">
                  <c:v>3.1511543590000001E-9</c:v>
                </c:pt>
                <c:pt idx="161395">
                  <c:v>1.741471652E-9</c:v>
                </c:pt>
                <c:pt idx="161396">
                  <c:v>1.7026316629999999E-8</c:v>
                </c:pt>
                <c:pt idx="161397">
                  <c:v>3.7089241969999999E-8</c:v>
                </c:pt>
                <c:pt idx="161398">
                  <c:v>3.790146451E-9</c:v>
                </c:pt>
                <c:pt idx="161399">
                  <c:v>4.4396374339999999E-9</c:v>
                </c:pt>
                <c:pt idx="161400">
                  <c:v>8.7078477690000007E-9</c:v>
                </c:pt>
                <c:pt idx="161401">
                  <c:v>9.9013154900000003E-9</c:v>
                </c:pt>
                <c:pt idx="161402">
                  <c:v>2.5227971939999999E-9</c:v>
                </c:pt>
                <c:pt idx="161403">
                  <c:v>1.093098198E-9</c:v>
                </c:pt>
                <c:pt idx="161404">
                  <c:v>1.325193557E-8</c:v>
                </c:pt>
                <c:pt idx="161405">
                  <c:v>5.72132403E-8</c:v>
                </c:pt>
                <c:pt idx="161406">
                  <c:v>1.6277989060000001E-8</c:v>
                </c:pt>
                <c:pt idx="161407">
                  <c:v>1.679825916E-8</c:v>
                </c:pt>
                <c:pt idx="161408">
                  <c:v>5.9240312269999997E-8</c:v>
                </c:pt>
                <c:pt idx="161409">
                  <c:v>3.7422868220000001E-8</c:v>
                </c:pt>
                <c:pt idx="161410">
                  <c:v>1.066290762E-9</c:v>
                </c:pt>
                <c:pt idx="161411">
                  <c:v>9.4529172620000002E-11</c:v>
                </c:pt>
                <c:pt idx="161412">
                  <c:v>9.2818668179999999E-10</c:v>
                </c:pt>
                <c:pt idx="161413">
                  <c:v>2.214142908E-9</c:v>
                </c:pt>
                <c:pt idx="161414">
                  <c:v>2.9198383230000003E-11</c:v>
                </c:pt>
                <c:pt idx="161415">
                  <c:v>2.7519164059999998E-10</c:v>
                </c:pt>
                <c:pt idx="161416">
                  <c:v>5.2393124550000001E-10</c:v>
                </c:pt>
                <c:pt idx="161417">
                  <c:v>8.7548924139999995E-10</c:v>
                </c:pt>
                <c:pt idx="161418">
                  <c:v>2.4290529060000001E-10</c:v>
                </c:pt>
                <c:pt idx="161419">
                  <c:v>2.9245264650000002E-10</c:v>
                </c:pt>
                <c:pt idx="161420">
                  <c:v>3.5365519769999997E-10</c:v>
                </c:pt>
                <c:pt idx="161421">
                  <c:v>4.156605327E-10</c:v>
                </c:pt>
                <c:pt idx="161422">
                  <c:v>4.3139976579999999E-10</c:v>
                </c:pt>
                <c:pt idx="161423">
                  <c:v>3.170349421E-10</c:v>
                </c:pt>
                <c:pt idx="161424">
                  <c:v>3.9446704910000001E-10</c:v>
                </c:pt>
                <c:pt idx="161425">
                  <c:v>7.4946223900000002E-10</c:v>
                </c:pt>
                <c:pt idx="161426">
                  <c:v>3.255434231E-10</c:v>
                </c:pt>
                <c:pt idx="161427">
                  <c:v>3.3573876569999999E-10</c:v>
                </c:pt>
                <c:pt idx="161428">
                  <c:v>2.9841365880000001E-10</c:v>
                </c:pt>
                <c:pt idx="161429">
                  <c:v>1.9564291199999998E-9</c:v>
                </c:pt>
                <c:pt idx="161430">
                  <c:v>6.0406793840000004E-11</c:v>
                </c:pt>
                <c:pt idx="161431">
                  <c:v>6.2270340929999998E-10</c:v>
                </c:pt>
                <c:pt idx="161432">
                  <c:v>2.7982353059999999E-10</c:v>
                </c:pt>
                <c:pt idx="161433">
                  <c:v>8.0489142880000005E-10</c:v>
                </c:pt>
                <c:pt idx="161434">
                  <c:v>5.4640998429999997E-10</c:v>
                </c:pt>
                <c:pt idx="161435">
                  <c:v>1.9454965420000001E-9</c:v>
                </c:pt>
                <c:pt idx="161436">
                  <c:v>1.144401162E-9</c:v>
                </c:pt>
                <c:pt idx="161437">
                  <c:v>3.2909087180000002E-13</c:v>
                </c:pt>
                <c:pt idx="161438">
                  <c:v>2.8635970309999999E-9</c:v>
                </c:pt>
                <c:pt idx="161439">
                  <c:v>3.6624649509999999E-9</c:v>
                </c:pt>
                <c:pt idx="161440">
                  <c:v>1.3183028770000001E-9</c:v>
                </c:pt>
                <c:pt idx="161441">
                  <c:v>9.4801556289999997E-10</c:v>
                </c:pt>
                <c:pt idx="161442">
                  <c:v>7.0330486590000003E-9</c:v>
                </c:pt>
                <c:pt idx="161443">
                  <c:v>4.9985556119999997E-9</c:v>
                </c:pt>
                <c:pt idx="161444">
                  <c:v>1.4862890980000001E-9</c:v>
                </c:pt>
                <c:pt idx="161445">
                  <c:v>1.16493159E-8</c:v>
                </c:pt>
                <c:pt idx="161446">
                  <c:v>2.3465219889999999E-8</c:v>
                </c:pt>
                <c:pt idx="161447">
                  <c:v>2.4366029510000001E-8</c:v>
                </c:pt>
                <c:pt idx="161448">
                  <c:v>2.4329542059999999E-7</c:v>
                </c:pt>
                <c:pt idx="161449">
                  <c:v>9.4248344880000001E-8</c:v>
                </c:pt>
                <c:pt idx="161450">
                  <c:v>9.3692904589999998E-9</c:v>
                </c:pt>
                <c:pt idx="161451">
                  <c:v>1.360436591E-8</c:v>
                </c:pt>
                <c:pt idx="161452">
                  <c:v>7.0483095850000002E-9</c:v>
                </c:pt>
                <c:pt idx="161453">
                  <c:v>9.5591225659999998E-11</c:v>
                </c:pt>
                <c:pt idx="161454">
                  <c:v>3.2519316420000001E-9</c:v>
                </c:pt>
                <c:pt idx="161455">
                  <c:v>4.2483844720000003E-9</c:v>
                </c:pt>
                <c:pt idx="161456">
                  <c:v>5.6836482890000002E-9</c:v>
                </c:pt>
                <c:pt idx="161457">
                  <c:v>3.9408359189999997E-9</c:v>
                </c:pt>
                <c:pt idx="161458">
                  <c:v>2.7871832259999998E-9</c:v>
                </c:pt>
                <c:pt idx="161459">
                  <c:v>4.2453086790000001E-10</c:v>
                </c:pt>
                <c:pt idx="161460">
                  <c:v>2.7326299820000001E-9</c:v>
                </c:pt>
                <c:pt idx="161461">
                  <c:v>1.889228581E-10</c:v>
                </c:pt>
                <c:pt idx="161462">
                  <c:v>6.540055874E-10</c:v>
                </c:pt>
                <c:pt idx="161463">
                  <c:v>5.5086330210000001E-11</c:v>
                </c:pt>
                <c:pt idx="161464">
                  <c:v>5.8459449160000004E-10</c:v>
                </c:pt>
                <c:pt idx="161465">
                  <c:v>3.564892477E-10</c:v>
                </c:pt>
                <c:pt idx="161466">
                  <c:v>1.77791619E-10</c:v>
                </c:pt>
                <c:pt idx="161467">
                  <c:v>1.6993046640000001E-10</c:v>
                </c:pt>
                <c:pt idx="161468">
                  <c:v>5.7483845409999999E-10</c:v>
                </c:pt>
                <c:pt idx="161469">
                  <c:v>2.5576264070000002E-10</c:v>
                </c:pt>
                <c:pt idx="161470">
                  <c:v>2.3557738579999999E-10</c:v>
                </c:pt>
                <c:pt idx="161471">
                  <c:v>2.6116196530000003E-10</c:v>
                </c:pt>
                <c:pt idx="161472">
                  <c:v>2.1146149770000001E-10</c:v>
                </c:pt>
                <c:pt idx="161473">
                  <c:v>2.4111490640000002E-10</c:v>
                </c:pt>
                <c:pt idx="161474">
                  <c:v>1.8899110259999999E-10</c:v>
                </c:pt>
                <c:pt idx="161475">
                  <c:v>7.3399785879999996E-11</c:v>
                </c:pt>
                <c:pt idx="161476">
                  <c:v>1.3546754759999999E-10</c:v>
                </c:pt>
                <c:pt idx="161477">
                  <c:v>2.7713878970000002E-10</c:v>
                </c:pt>
                <c:pt idx="161478">
                  <c:v>1.100497845E-10</c:v>
                </c:pt>
                <c:pt idx="161479">
                  <c:v>1.0642103279999999E-9</c:v>
                </c:pt>
                <c:pt idx="161480">
                  <c:v>1.207738507E-8</c:v>
                </c:pt>
                <c:pt idx="161481">
                  <c:v>1.860618767E-9</c:v>
                </c:pt>
                <c:pt idx="161482">
                  <c:v>1.2616158130000001E-10</c:v>
                </c:pt>
                <c:pt idx="161483">
                  <c:v>1.004900175E-9</c:v>
                </c:pt>
                <c:pt idx="161484">
                  <c:v>5.1135640770000002E-9</c:v>
                </c:pt>
                <c:pt idx="161485">
                  <c:v>4.403479529E-10</c:v>
                </c:pt>
                <c:pt idx="161486">
                  <c:v>1.7037478469999999E-9</c:v>
                </c:pt>
                <c:pt idx="161487">
                  <c:v>5.5013232480000001E-9</c:v>
                </c:pt>
                <c:pt idx="161488">
                  <c:v>1.3915403370000001E-7</c:v>
                </c:pt>
                <c:pt idx="161489">
                  <c:v>3.1981506819999999E-8</c:v>
                </c:pt>
                <c:pt idx="161490">
                  <c:v>4.5333314920000002E-9</c:v>
                </c:pt>
                <c:pt idx="161491">
                  <c:v>1.4910831230000001E-8</c:v>
                </c:pt>
                <c:pt idx="161492">
                  <c:v>7.0064141240000003E-8</c:v>
                </c:pt>
                <c:pt idx="161493">
                  <c:v>2.3973291720000002E-9</c:v>
                </c:pt>
                <c:pt idx="161494">
                  <c:v>3.0313714899999999E-9</c:v>
                </c:pt>
                <c:pt idx="161495">
                  <c:v>5.3579058360000001E-9</c:v>
                </c:pt>
                <c:pt idx="161496">
                  <c:v>2.5774637849999999E-8</c:v>
                </c:pt>
                <c:pt idx="161497">
                  <c:v>7.4158377399999998E-9</c:v>
                </c:pt>
                <c:pt idx="161498">
                  <c:v>9.7585967729999997E-9</c:v>
                </c:pt>
                <c:pt idx="161499">
                  <c:v>8.5311803780000001E-9</c:v>
                </c:pt>
                <c:pt idx="161500">
                  <c:v>1.3267907139999999E-7</c:v>
                </c:pt>
                <c:pt idx="161501">
                  <c:v>7.1378872700000001E-9</c:v>
                </c:pt>
                <c:pt idx="161502">
                  <c:v>1.148458492E-9</c:v>
                </c:pt>
                <c:pt idx="161503">
                  <c:v>2.9069792329999999E-9</c:v>
                </c:pt>
                <c:pt idx="161504">
                  <c:v>1.9142034190000001E-9</c:v>
                </c:pt>
                <c:pt idx="161505">
                  <c:v>5.2296657610000003E-10</c:v>
                </c:pt>
                <c:pt idx="161506">
                  <c:v>1.062236586E-9</c:v>
                </c:pt>
                <c:pt idx="161507">
                  <c:v>9.7098887410000002E-10</c:v>
                </c:pt>
                <c:pt idx="161508">
                  <c:v>8.1581222910000006E-9</c:v>
                </c:pt>
                <c:pt idx="161509">
                  <c:v>6.1871691599999996E-10</c:v>
                </c:pt>
                <c:pt idx="161510">
                  <c:v>2.94167606E-10</c:v>
                </c:pt>
                <c:pt idx="161511">
                  <c:v>8.3915524399999999E-10</c:v>
                </c:pt>
                <c:pt idx="161512">
                  <c:v>1.5609145429999999E-9</c:v>
                </c:pt>
                <c:pt idx="161513">
                  <c:v>2.2698387549999999E-10</c:v>
                </c:pt>
                <c:pt idx="161514">
                  <c:v>1.575858249E-10</c:v>
                </c:pt>
                <c:pt idx="161515">
                  <c:v>1.1667535979999999E-10</c:v>
                </c:pt>
                <c:pt idx="161516">
                  <c:v>9.9509790059999994E-11</c:v>
                </c:pt>
                <c:pt idx="161517">
                  <c:v>8.7620476049999999E-11</c:v>
                </c:pt>
                <c:pt idx="161518">
                  <c:v>8.9418884409999995E-11</c:v>
                </c:pt>
                <c:pt idx="161519">
                  <c:v>8.2666401569999995E-11</c:v>
                </c:pt>
                <c:pt idx="161520">
                  <c:v>3.1694662740000001E-10</c:v>
                </c:pt>
                <c:pt idx="161521">
                  <c:v>1.8476846799999999E-11</c:v>
                </c:pt>
                <c:pt idx="161522">
                  <c:v>1.7451581350000001E-10</c:v>
                </c:pt>
                <c:pt idx="161523">
                  <c:v>2.4895438379999998E-10</c:v>
                </c:pt>
                <c:pt idx="161524">
                  <c:v>2.6110290339999999E-11</c:v>
                </c:pt>
                <c:pt idx="161525">
                  <c:v>6.790303377E-11</c:v>
                </c:pt>
                <c:pt idx="161526">
                  <c:v>3.442876637E-10</c:v>
                </c:pt>
                <c:pt idx="161527">
                  <c:v>3.3128733969999999E-10</c:v>
                </c:pt>
                <c:pt idx="161528">
                  <c:v>4.846432302E-9</c:v>
                </c:pt>
                <c:pt idx="161529">
                  <c:v>8.2324087840000006E-11</c:v>
                </c:pt>
                <c:pt idx="161530">
                  <c:v>7.7690358889999996E-10</c:v>
                </c:pt>
                <c:pt idx="161531">
                  <c:v>2.4661561310000002E-9</c:v>
                </c:pt>
                <c:pt idx="161532">
                  <c:v>2.8263473049999999E-8</c:v>
                </c:pt>
                <c:pt idx="161533">
                  <c:v>1.6821827040000001E-9</c:v>
                </c:pt>
                <c:pt idx="161534">
                  <c:v>1.3188640649999999E-9</c:v>
                </c:pt>
                <c:pt idx="161535">
                  <c:v>8.9468840359999998E-10</c:v>
                </c:pt>
                <c:pt idx="161536">
                  <c:v>4.679834258E-9</c:v>
                </c:pt>
                <c:pt idx="161537">
                  <c:v>1.8025547420000001E-9</c:v>
                </c:pt>
                <c:pt idx="161538">
                  <c:v>2.2679485050000001E-9</c:v>
                </c:pt>
                <c:pt idx="161539">
                  <c:v>1.151036214E-9</c:v>
                </c:pt>
                <c:pt idx="161540">
                  <c:v>4.3635864470000002E-7</c:v>
                </c:pt>
                <c:pt idx="161541">
                  <c:v>3.4519383529999999E-9</c:v>
                </c:pt>
                <c:pt idx="161542">
                  <c:v>1.3962190570000001E-9</c:v>
                </c:pt>
                <c:pt idx="161543">
                  <c:v>4.5902302700000004E-9</c:v>
                </c:pt>
                <c:pt idx="161544">
                  <c:v>2.2986822179999999E-8</c:v>
                </c:pt>
                <c:pt idx="161545">
                  <c:v>7.4920857310000005E-10</c:v>
                </c:pt>
                <c:pt idx="161546">
                  <c:v>8.932616088E-10</c:v>
                </c:pt>
                <c:pt idx="161547">
                  <c:v>1.3129616930000001E-9</c:v>
                </c:pt>
                <c:pt idx="161548">
                  <c:v>4.7978148790000001E-9</c:v>
                </c:pt>
                <c:pt idx="161549">
                  <c:v>4.3910449090000002E-10</c:v>
                </c:pt>
                <c:pt idx="161550">
                  <c:v>4.5411114440000002E-10</c:v>
                </c:pt>
                <c:pt idx="161551">
                  <c:v>6.8530818009999998E-10</c:v>
                </c:pt>
                <c:pt idx="161552">
                  <c:v>6.5175408149999998E-9</c:v>
                </c:pt>
                <c:pt idx="161553">
                  <c:v>2.517264476E-10</c:v>
                </c:pt>
                <c:pt idx="161554">
                  <c:v>1.640600294E-10</c:v>
                </c:pt>
                <c:pt idx="161555">
                  <c:v>8.2804435850000001E-11</c:v>
                </c:pt>
                <c:pt idx="161556">
                  <c:v>7.8558775059999999E-10</c:v>
                </c:pt>
                <c:pt idx="161557">
                  <c:v>3.5100272969999997E-11</c:v>
                </c:pt>
                <c:pt idx="161558">
                  <c:v>1.749993945E-11</c:v>
                </c:pt>
                <c:pt idx="161559">
                  <c:v>4.5624789139999999E-12</c:v>
                </c:pt>
                <c:pt idx="161560">
                  <c:v>1.6007474490000001E-10</c:v>
                </c:pt>
                <c:pt idx="161561">
                  <c:v>1.5915027269999999E-12</c:v>
                </c:pt>
                <c:pt idx="161562">
                  <c:v>3.9103232399999996E-12</c:v>
                </c:pt>
                <c:pt idx="161563">
                  <c:v>7.7318355209999995E-12</c:v>
                </c:pt>
                <c:pt idx="161564">
                  <c:v>3.3630380059999999E-10</c:v>
                </c:pt>
                <c:pt idx="161565">
                  <c:v>5.4550425140000003E-12</c:v>
                </c:pt>
                <c:pt idx="161566">
                  <c:v>3.1520078220000001E-12</c:v>
                </c:pt>
                <c:pt idx="161567">
                  <c:v>1.0099122220000001E-12</c:v>
                </c:pt>
                <c:pt idx="161568">
                  <c:v>9.9776841150000001E-15</c:v>
                </c:pt>
                <c:pt idx="161569">
                  <c:v>1.708154128E-12</c:v>
                </c:pt>
                <c:pt idx="161570">
                  <c:v>7.3405919639999994E-12</c:v>
                </c:pt>
                <c:pt idx="161571">
                  <c:v>1.686028725E-11</c:v>
                </c:pt>
                <c:pt idx="161572">
                  <c:v>4.2501842620000002E-10</c:v>
                </c:pt>
                <c:pt idx="161573">
                  <c:v>8.5808969440000004E-11</c:v>
                </c:pt>
                <c:pt idx="161574">
                  <c:v>1.064642959E-10</c:v>
                </c:pt>
                <c:pt idx="161575">
                  <c:v>1.478367757E-10</c:v>
                </c:pt>
                <c:pt idx="161576">
                  <c:v>4.9193305299999999E-9</c:v>
                </c:pt>
                <c:pt idx="161577">
                  <c:v>4.1216563909999999E-10</c:v>
                </c:pt>
                <c:pt idx="161578">
                  <c:v>3.3893256629999998E-10</c:v>
                </c:pt>
                <c:pt idx="161579">
                  <c:v>7.3560387289999999E-10</c:v>
                </c:pt>
                <c:pt idx="161580">
                  <c:v>1.5013461889999999E-7</c:v>
                </c:pt>
                <c:pt idx="161581">
                  <c:v>3.1489583610000001E-9</c:v>
                </c:pt>
                <c:pt idx="161582">
                  <c:v>2.445873576E-9</c:v>
                </c:pt>
                <c:pt idx="161583">
                  <c:v>3.4529557630000002E-10</c:v>
                </c:pt>
                <c:pt idx="161584">
                  <c:v>1.5222521300000001E-7</c:v>
                </c:pt>
                <c:pt idx="161585">
                  <c:v>4.9541125159999998E-10</c:v>
                </c:pt>
                <c:pt idx="161586">
                  <c:v>9.060305047E-10</c:v>
                </c:pt>
                <c:pt idx="161587">
                  <c:v>4.7819587510000003E-10</c:v>
                </c:pt>
                <c:pt idx="161588">
                  <c:v>2.4720326189999999E-8</c:v>
                </c:pt>
                <c:pt idx="161589">
                  <c:v>6.6176158339999997E-10</c:v>
                </c:pt>
                <c:pt idx="161590">
                  <c:v>7.55945074E-10</c:v>
                </c:pt>
                <c:pt idx="161591">
                  <c:v>1.6146945220000001E-9</c:v>
                </c:pt>
                <c:pt idx="161592">
                  <c:v>3.7762892660000003E-8</c:v>
                </c:pt>
                <c:pt idx="161593">
                  <c:v>2.02978719E-9</c:v>
                </c:pt>
                <c:pt idx="161594">
                  <c:v>9.8261881870000003E-10</c:v>
                </c:pt>
                <c:pt idx="161595">
                  <c:v>3.8147445999999999E-10</c:v>
                </c:pt>
                <c:pt idx="161596">
                  <c:v>7.319126906E-9</c:v>
                </c:pt>
                <c:pt idx="161597">
                  <c:v>8.9729109410000002E-10</c:v>
                </c:pt>
                <c:pt idx="161598">
                  <c:v>4.3892160689999999E-10</c:v>
                </c:pt>
                <c:pt idx="161599">
                  <c:v>4.5369806549999998E-10</c:v>
                </c:pt>
                <c:pt idx="161600">
                  <c:v>1.5878371139999999E-8</c:v>
                </c:pt>
                <c:pt idx="161601">
                  <c:v>1.0051815650000001E-9</c:v>
                </c:pt>
                <c:pt idx="161602">
                  <c:v>6.153748067E-10</c:v>
                </c:pt>
                <c:pt idx="161603">
                  <c:v>8.6084789290000004E-11</c:v>
                </c:pt>
                <c:pt idx="161604">
                  <c:v>1.5700064050000001E-9</c:v>
                </c:pt>
                <c:pt idx="161605">
                  <c:v>6.2302578299999999E-11</c:v>
                </c:pt>
                <c:pt idx="161606">
                  <c:v>5.5770899479999998E-11</c:v>
                </c:pt>
                <c:pt idx="161607">
                  <c:v>5.965152184E-11</c:v>
                </c:pt>
                <c:pt idx="161608">
                  <c:v>4.2115687240000001E-10</c:v>
                </c:pt>
                <c:pt idx="161609">
                  <c:v>5.3064163319999998E-11</c:v>
                </c:pt>
                <c:pt idx="161610">
                  <c:v>5.6278363979999998E-11</c:v>
                </c:pt>
                <c:pt idx="161611">
                  <c:v>9.9671372880000005E-11</c:v>
                </c:pt>
                <c:pt idx="161612">
                  <c:v>4.7338635999999999E-9</c:v>
                </c:pt>
                <c:pt idx="161613">
                  <c:v>4.2775723740000002E-11</c:v>
                </c:pt>
                <c:pt idx="161614">
                  <c:v>5.8886334529999996E-11</c:v>
                </c:pt>
                <c:pt idx="161615">
                  <c:v>1.037573039E-10</c:v>
                </c:pt>
                <c:pt idx="161616">
                  <c:v>3.324718334E-10</c:v>
                </c:pt>
                <c:pt idx="161617">
                  <c:v>7.7746150020000003E-11</c:v>
                </c:pt>
                <c:pt idx="161618">
                  <c:v>1.3065927579999999E-10</c:v>
                </c:pt>
                <c:pt idx="161619">
                  <c:v>1.992275753E-10</c:v>
                </c:pt>
                <c:pt idx="161620">
                  <c:v>1.1704736470000001E-9</c:v>
                </c:pt>
                <c:pt idx="161621">
                  <c:v>1.1871270040000001E-9</c:v>
                </c:pt>
                <c:pt idx="161622">
                  <c:v>7.4314832559999995E-10</c:v>
                </c:pt>
                <c:pt idx="161623">
                  <c:v>9.6557109500000002E-10</c:v>
                </c:pt>
                <c:pt idx="161624">
                  <c:v>4.0784097469999998E-8</c:v>
                </c:pt>
                <c:pt idx="161625">
                  <c:v>4.7994783900000003E-10</c:v>
                </c:pt>
                <c:pt idx="161626">
                  <c:v>1.488612375E-9</c:v>
                </c:pt>
                <c:pt idx="161627">
                  <c:v>2.1724073150000001E-9</c:v>
                </c:pt>
                <c:pt idx="161628">
                  <c:v>4.6324927779999997E-9</c:v>
                </c:pt>
                <c:pt idx="161629">
                  <c:v>1.2233172130000001E-9</c:v>
                </c:pt>
                <c:pt idx="161630">
                  <c:v>2.4472278300000001E-9</c:v>
                </c:pt>
                <c:pt idx="161631">
                  <c:v>1.168890966E-8</c:v>
                </c:pt>
                <c:pt idx="161632">
                  <c:v>1.432444962E-7</c:v>
                </c:pt>
                <c:pt idx="161633">
                  <c:v>1.4948899429999999E-8</c:v>
                </c:pt>
                <c:pt idx="161634">
                  <c:v>5.2297832379999998E-9</c:v>
                </c:pt>
                <c:pt idx="161635">
                  <c:v>5.003960947E-9</c:v>
                </c:pt>
                <c:pt idx="161636">
                  <c:v>1.9841989920000001E-8</c:v>
                </c:pt>
                <c:pt idx="161637">
                  <c:v>2.1368584749999999E-9</c:v>
                </c:pt>
                <c:pt idx="161638">
                  <c:v>6.6284709620000004E-10</c:v>
                </c:pt>
                <c:pt idx="161639">
                  <c:v>1.0309034099999999E-9</c:v>
                </c:pt>
                <c:pt idx="161640">
                  <c:v>8.1802836139999993E-9</c:v>
                </c:pt>
                <c:pt idx="161641">
                  <c:v>2.7523720460000001E-9</c:v>
                </c:pt>
                <c:pt idx="161642">
                  <c:v>1.651789406E-9</c:v>
                </c:pt>
                <c:pt idx="161643">
                  <c:v>6.0897501259999998E-9</c:v>
                </c:pt>
                <c:pt idx="161644">
                  <c:v>3.2369896579999998E-8</c:v>
                </c:pt>
                <c:pt idx="161645">
                  <c:v>9.7835656749999998E-10</c:v>
                </c:pt>
                <c:pt idx="161646">
                  <c:v>2.3637605879999998E-10</c:v>
                </c:pt>
                <c:pt idx="161647">
                  <c:v>5.9607540089999994E-11</c:v>
                </c:pt>
                <c:pt idx="161648">
                  <c:v>8.536551107E-10</c:v>
                </c:pt>
                <c:pt idx="161649">
                  <c:v>2.097262712E-10</c:v>
                </c:pt>
                <c:pt idx="161650">
                  <c:v>3.2162665789999999E-10</c:v>
                </c:pt>
                <c:pt idx="161651">
                  <c:v>9.0770307620000004E-10</c:v>
                </c:pt>
                <c:pt idx="161652">
                  <c:v>5.034184739E-9</c:v>
                </c:pt>
                <c:pt idx="161653">
                  <c:v>2.8728538239999999E-9</c:v>
                </c:pt>
                <c:pt idx="161654">
                  <c:v>1.1754394199999999E-9</c:v>
                </c:pt>
                <c:pt idx="161655">
                  <c:v>1.6753335800000001E-9</c:v>
                </c:pt>
                <c:pt idx="161656">
                  <c:v>6.2419799649999997E-9</c:v>
                </c:pt>
                <c:pt idx="161657">
                  <c:v>1.056536892E-9</c:v>
                </c:pt>
                <c:pt idx="161658">
                  <c:v>7.4466529119999999E-10</c:v>
                </c:pt>
                <c:pt idx="161659">
                  <c:v>7.3300000340000002E-10</c:v>
                </c:pt>
                <c:pt idx="161660">
                  <c:v>5.0886383490000003E-10</c:v>
                </c:pt>
                <c:pt idx="161661">
                  <c:v>1.3813127499999999E-9</c:v>
                </c:pt>
                <c:pt idx="161662">
                  <c:v>2.693593705E-10</c:v>
                </c:pt>
                <c:pt idx="161663">
                  <c:v>1.1216401970000001E-9</c:v>
                </c:pt>
                <c:pt idx="161664">
                  <c:v>1.181156776E-9</c:v>
                </c:pt>
                <c:pt idx="161665">
                  <c:v>6.5891406449999999E-10</c:v>
                </c:pt>
                <c:pt idx="161666">
                  <c:v>4.9419170460000004E-10</c:v>
                </c:pt>
                <c:pt idx="161667">
                  <c:v>3.820630915E-10</c:v>
                </c:pt>
                <c:pt idx="161668">
                  <c:v>1.3866741500000001E-10</c:v>
                </c:pt>
                <c:pt idx="161669">
                  <c:v>4.6315324789999998E-10</c:v>
                </c:pt>
                <c:pt idx="161670">
                  <c:v>7.1495651140000003E-10</c:v>
                </c:pt>
                <c:pt idx="161671">
                  <c:v>2.6787534109999999E-9</c:v>
                </c:pt>
                <c:pt idx="161672">
                  <c:v>1.363786963E-8</c:v>
                </c:pt>
                <c:pt idx="161673">
                  <c:v>1.0462048990000001E-8</c:v>
                </c:pt>
                <c:pt idx="161674">
                  <c:v>1.1175293339999999E-8</c:v>
                </c:pt>
                <c:pt idx="161675">
                  <c:v>2.0676569289999999E-8</c:v>
                </c:pt>
                <c:pt idx="161676">
                  <c:v>6.417420714E-8</c:v>
                </c:pt>
                <c:pt idx="161677">
                  <c:v>8.5813315979999996E-10</c:v>
                </c:pt>
                <c:pt idx="161678">
                  <c:v>3.5445660169999999E-9</c:v>
                </c:pt>
                <c:pt idx="161679">
                  <c:v>4.7051722430000005E-10</c:v>
                </c:pt>
                <c:pt idx="161680">
                  <c:v>5.4875262279999996E-9</c:v>
                </c:pt>
                <c:pt idx="161681">
                  <c:v>3.371938399E-9</c:v>
                </c:pt>
                <c:pt idx="161682">
                  <c:v>3.8295377909999996E-9</c:v>
                </c:pt>
                <c:pt idx="161683">
                  <c:v>8.2616848829999996E-10</c:v>
                </c:pt>
                <c:pt idx="161684">
                  <c:v>5.2201549189999999E-9</c:v>
                </c:pt>
                <c:pt idx="161685">
                  <c:v>2.702675185E-9</c:v>
                </c:pt>
                <c:pt idx="161686">
                  <c:v>4.0040403399999996E-9</c:v>
                </c:pt>
                <c:pt idx="161687">
                  <c:v>4.6734233680000002E-9</c:v>
                </c:pt>
                <c:pt idx="161688">
                  <c:v>3.7673835949999999E-9</c:v>
                </c:pt>
                <c:pt idx="161689">
                  <c:v>3.356144028E-9</c:v>
                </c:pt>
                <c:pt idx="161690">
                  <c:v>1.330162904E-9</c:v>
                </c:pt>
                <c:pt idx="161691">
                  <c:v>1.88775695E-9</c:v>
                </c:pt>
                <c:pt idx="161692">
                  <c:v>4.6295312969999998E-9</c:v>
                </c:pt>
                <c:pt idx="161693">
                  <c:v>1.3346752819999999E-9</c:v>
                </c:pt>
                <c:pt idx="161694">
                  <c:v>3.687592615E-10</c:v>
                </c:pt>
                <c:pt idx="161695">
                  <c:v>1.182595942E-9</c:v>
                </c:pt>
                <c:pt idx="161696">
                  <c:v>8.0396406440000007E-9</c:v>
                </c:pt>
                <c:pt idx="161697">
                  <c:v>2.2538748010000001E-10</c:v>
                </c:pt>
                <c:pt idx="161698">
                  <c:v>6.3215545990000002E-10</c:v>
                </c:pt>
                <c:pt idx="161699">
                  <c:v>3.5799321920000002E-10</c:v>
                </c:pt>
                <c:pt idx="161700">
                  <c:v>2.7349966439999999E-9</c:v>
                </c:pt>
                <c:pt idx="161701">
                  <c:v>3.343545708E-10</c:v>
                </c:pt>
                <c:pt idx="161702">
                  <c:v>2.1589260920000002E-9</c:v>
                </c:pt>
                <c:pt idx="161703">
                  <c:v>1.5796128050000001E-9</c:v>
                </c:pt>
                <c:pt idx="161704">
                  <c:v>9.5526532449999999E-11</c:v>
                </c:pt>
                <c:pt idx="161705">
                  <c:v>2.5712718369999998E-9</c:v>
                </c:pt>
                <c:pt idx="161706">
                  <c:v>3.3205037440000002E-9</c:v>
                </c:pt>
                <c:pt idx="161707">
                  <c:v>7.304911027E-10</c:v>
                </c:pt>
                <c:pt idx="161708">
                  <c:v>1.025118327E-10</c:v>
                </c:pt>
                <c:pt idx="161709">
                  <c:v>3.5677151469999998E-9</c:v>
                </c:pt>
                <c:pt idx="161710">
                  <c:v>2.8510687169999998E-9</c:v>
                </c:pt>
                <c:pt idx="161711">
                  <c:v>8.7949007829999999E-10</c:v>
                </c:pt>
                <c:pt idx="161712">
                  <c:v>1.9428486309999998E-9</c:v>
                </c:pt>
                <c:pt idx="161713">
                  <c:v>4.3597935409999997E-9</c:v>
                </c:pt>
                <c:pt idx="161714">
                  <c:v>1.9196582559999999E-9</c:v>
                </c:pt>
                <c:pt idx="161715">
                  <c:v>1.1165542190000001E-9</c:v>
                </c:pt>
                <c:pt idx="161716">
                  <c:v>5.2655475809999996E-10</c:v>
                </c:pt>
                <c:pt idx="161717">
                  <c:v>7.1800213259999997E-10</c:v>
                </c:pt>
                <c:pt idx="161718">
                  <c:v>1.3707753639999999E-10</c:v>
                </c:pt>
                <c:pt idx="161719">
                  <c:v>1.7244005840000001E-10</c:v>
                </c:pt>
                <c:pt idx="161720">
                  <c:v>1.1316563540000001E-9</c:v>
                </c:pt>
                <c:pt idx="161721">
                  <c:v>1.34129386E-10</c:v>
                </c:pt>
                <c:pt idx="161722">
                  <c:v>2.1849261450000001E-10</c:v>
                </c:pt>
                <c:pt idx="161723">
                  <c:v>1.9750657390000002E-9</c:v>
                </c:pt>
                <c:pt idx="161724">
                  <c:v>1.7569548639999999E-9</c:v>
                </c:pt>
                <c:pt idx="161725">
                  <c:v>1.8251327510000001E-9</c:v>
                </c:pt>
                <c:pt idx="161726">
                  <c:v>3.8217964970000003E-9</c:v>
                </c:pt>
                <c:pt idx="161727">
                  <c:v>4.9045655100000002E-9</c:v>
                </c:pt>
                <c:pt idx="161728">
                  <c:v>2.596882238E-9</c:v>
                </c:pt>
                <c:pt idx="161729">
                  <c:v>9.6050570100000005E-10</c:v>
                </c:pt>
                <c:pt idx="161730">
                  <c:v>3.0344392169999999E-9</c:v>
                </c:pt>
                <c:pt idx="161731">
                  <c:v>9.5579956760000007E-10</c:v>
                </c:pt>
                <c:pt idx="161732">
                  <c:v>6.0488036500000003E-11</c:v>
                </c:pt>
                <c:pt idx="161733">
                  <c:v>3.1839400560000002E-9</c:v>
                </c:pt>
                <c:pt idx="161734">
                  <c:v>5.9234024100000002E-9</c:v>
                </c:pt>
                <c:pt idx="161735">
                  <c:v>1.7193409860000001E-8</c:v>
                </c:pt>
                <c:pt idx="161736">
                  <c:v>1.185327534E-8</c:v>
                </c:pt>
                <c:pt idx="161737">
                  <c:v>2.0288551750000001E-11</c:v>
                </c:pt>
                <c:pt idx="161738">
                  <c:v>7.1348020780000005E-10</c:v>
                </c:pt>
                <c:pt idx="161739">
                  <c:v>4.7858754249999996E-10</c:v>
                </c:pt>
                <c:pt idx="161740">
                  <c:v>7.8891916100000003E-10</c:v>
                </c:pt>
                <c:pt idx="161741">
                  <c:v>7.3014936469999997E-10</c:v>
                </c:pt>
                <c:pt idx="161742">
                  <c:v>3.5471223710000001E-10</c:v>
                </c:pt>
                <c:pt idx="161743">
                  <c:v>1.1019386920000001E-9</c:v>
                </c:pt>
                <c:pt idx="161744">
                  <c:v>5.7119565299999998E-9</c:v>
                </c:pt>
                <c:pt idx="161745">
                  <c:v>2.0919758340000001E-9</c:v>
                </c:pt>
                <c:pt idx="161746">
                  <c:v>3.9073131820000002E-9</c:v>
                </c:pt>
                <c:pt idx="161747">
                  <c:v>4.3163228849999998E-8</c:v>
                </c:pt>
                <c:pt idx="161748">
                  <c:v>9.834318891E-9</c:v>
                </c:pt>
                <c:pt idx="161749">
                  <c:v>1.40455788E-9</c:v>
                </c:pt>
                <c:pt idx="161750">
                  <c:v>1.2955168870000001E-9</c:v>
                </c:pt>
                <c:pt idx="161751">
                  <c:v>9.5128083440000006E-9</c:v>
                </c:pt>
                <c:pt idx="161752">
                  <c:v>1.723982961E-9</c:v>
                </c:pt>
                <c:pt idx="161753">
                  <c:v>1.599422938E-9</c:v>
                </c:pt>
                <c:pt idx="161754">
                  <c:v>6.7081514889999999E-9</c:v>
                </c:pt>
                <c:pt idx="161755">
                  <c:v>1.027300004E-7</c:v>
                </c:pt>
                <c:pt idx="161756">
                  <c:v>4.9017441200000003E-8</c:v>
                </c:pt>
                <c:pt idx="161757">
                  <c:v>5.985826944E-9</c:v>
                </c:pt>
                <c:pt idx="161758">
                  <c:v>6.3574081349999999E-9</c:v>
                </c:pt>
                <c:pt idx="161759">
                  <c:v>2.0809174180000001E-8</c:v>
                </c:pt>
                <c:pt idx="161760">
                  <c:v>2.8801246659999999E-10</c:v>
                </c:pt>
                <c:pt idx="161761">
                  <c:v>3.3036028460000003E-10</c:v>
                </c:pt>
                <c:pt idx="161762">
                  <c:v>9.1624042050000001E-10</c:v>
                </c:pt>
                <c:pt idx="161763">
                  <c:v>2.6660448380000002E-9</c:v>
                </c:pt>
                <c:pt idx="161764">
                  <c:v>8.9083326070000003E-11</c:v>
                </c:pt>
                <c:pt idx="161765">
                  <c:v>7.0436115330000003E-10</c:v>
                </c:pt>
                <c:pt idx="161766">
                  <c:v>5.5072579590000001E-10</c:v>
                </c:pt>
                <c:pt idx="161767">
                  <c:v>2.6389908420000001E-9</c:v>
                </c:pt>
                <c:pt idx="161768">
                  <c:v>2.8737284129999999E-10</c:v>
                </c:pt>
                <c:pt idx="161769">
                  <c:v>1.3308290069999999E-9</c:v>
                </c:pt>
                <c:pt idx="161770">
                  <c:v>5.2614026009999996E-10</c:v>
                </c:pt>
                <c:pt idx="161771">
                  <c:v>1.859118749E-9</c:v>
                </c:pt>
                <c:pt idx="161772">
                  <c:v>2.8115090769999998E-10</c:v>
                </c:pt>
                <c:pt idx="161773">
                  <c:v>1.0258063349999999E-9</c:v>
                </c:pt>
                <c:pt idx="161774">
                  <c:v>9.0647157869999994E-12</c:v>
                </c:pt>
                <c:pt idx="161775">
                  <c:v>1.7965083970000002E-8</c:v>
                </c:pt>
                <c:pt idx="161776">
                  <c:v>3.8626306220000001E-9</c:v>
                </c:pt>
                <c:pt idx="161777">
                  <c:v>2.6014725649999999E-9</c:v>
                </c:pt>
                <c:pt idx="161778">
                  <c:v>1.5085546950000001E-9</c:v>
                </c:pt>
                <c:pt idx="161779">
                  <c:v>4.317443169E-9</c:v>
                </c:pt>
                <c:pt idx="161780">
                  <c:v>5.1252462240000004E-10</c:v>
                </c:pt>
                <c:pt idx="161781">
                  <c:v>1.1209642689999999E-10</c:v>
                </c:pt>
                <c:pt idx="161782">
                  <c:v>2.121670551E-10</c:v>
                </c:pt>
                <c:pt idx="161783">
                  <c:v>4.1986776070000001E-10</c:v>
                </c:pt>
                <c:pt idx="161784">
                  <c:v>6.7924114900000003E-10</c:v>
                </c:pt>
                <c:pt idx="161785">
                  <c:v>1.3404588770000001E-9</c:v>
                </c:pt>
                <c:pt idx="161786">
                  <c:v>6.0419058499999998E-10</c:v>
                </c:pt>
                <c:pt idx="161787">
                  <c:v>3.8196579929999999E-8</c:v>
                </c:pt>
                <c:pt idx="161788">
                  <c:v>4.2627875070000002E-9</c:v>
                </c:pt>
                <c:pt idx="161789">
                  <c:v>3.1986563579999998E-9</c:v>
                </c:pt>
                <c:pt idx="161790">
                  <c:v>6.7808642309999999E-9</c:v>
                </c:pt>
                <c:pt idx="161791">
                  <c:v>6.9410553260000003E-10</c:v>
                </c:pt>
                <c:pt idx="161792">
                  <c:v>4.1476609179999998E-10</c:v>
                </c:pt>
                <c:pt idx="161793">
                  <c:v>4.499407204E-9</c:v>
                </c:pt>
                <c:pt idx="161794">
                  <c:v>4.8752907669999999E-9</c:v>
                </c:pt>
                <c:pt idx="161795">
                  <c:v>1.801260444E-8</c:v>
                </c:pt>
                <c:pt idx="161796">
                  <c:v>1.5922457629999999E-9</c:v>
                </c:pt>
                <c:pt idx="161797">
                  <c:v>7.1368216910000002E-9</c:v>
                </c:pt>
                <c:pt idx="161798">
                  <c:v>1.6339823749999999E-8</c:v>
                </c:pt>
                <c:pt idx="161799">
                  <c:v>6.131923398E-8</c:v>
                </c:pt>
                <c:pt idx="161800">
                  <c:v>9.4163326779999999E-9</c:v>
                </c:pt>
                <c:pt idx="161801">
                  <c:v>5.0990521979999997E-9</c:v>
                </c:pt>
                <c:pt idx="161802">
                  <c:v>1.9731593429999998E-9</c:v>
                </c:pt>
                <c:pt idx="161803">
                  <c:v>4.698549085E-9</c:v>
                </c:pt>
                <c:pt idx="161804">
                  <c:v>4.4113453200000003E-9</c:v>
                </c:pt>
                <c:pt idx="161805">
                  <c:v>3.9426541240000002E-9</c:v>
                </c:pt>
                <c:pt idx="161806">
                  <c:v>3.4307222259999999E-9</c:v>
                </c:pt>
                <c:pt idx="161807">
                  <c:v>2.6970296349999999E-7</c:v>
                </c:pt>
                <c:pt idx="161808">
                  <c:v>9.4446248149999996E-9</c:v>
                </c:pt>
                <c:pt idx="161809">
                  <c:v>3.3990938679999999E-9</c:v>
                </c:pt>
                <c:pt idx="161810">
                  <c:v>2.276679013E-9</c:v>
                </c:pt>
                <c:pt idx="161811">
                  <c:v>3.2126464449999998E-9</c:v>
                </c:pt>
                <c:pt idx="161812">
                  <c:v>5.9012219949999995E-11</c:v>
                </c:pt>
                <c:pt idx="161813">
                  <c:v>1.75005665E-10</c:v>
                </c:pt>
                <c:pt idx="161814">
                  <c:v>5.7555793150000002E-11</c:v>
                </c:pt>
                <c:pt idx="161815">
                  <c:v>2.8793991250000001E-10</c:v>
                </c:pt>
                <c:pt idx="161816">
                  <c:v>2.5158222869999998E-10</c:v>
                </c:pt>
                <c:pt idx="161817">
                  <c:v>3.4785301380000002E-10</c:v>
                </c:pt>
                <c:pt idx="161818">
                  <c:v>6.213588963E-10</c:v>
                </c:pt>
                <c:pt idx="161819">
                  <c:v>7.8735559770000001E-10</c:v>
                </c:pt>
                <c:pt idx="161820">
                  <c:v>6.7112641379999998E-10</c:v>
                </c:pt>
                <c:pt idx="161821">
                  <c:v>6.7671563500000001E-10</c:v>
                </c:pt>
                <c:pt idx="161822">
                  <c:v>4.2870455680000002E-10</c:v>
                </c:pt>
                <c:pt idx="161823">
                  <c:v>4.1193414170000002E-10</c:v>
                </c:pt>
                <c:pt idx="161824">
                  <c:v>4.4523845029999998E-10</c:v>
                </c:pt>
                <c:pt idx="161825">
                  <c:v>4.2930891850000002E-10</c:v>
                </c:pt>
                <c:pt idx="161826">
                  <c:v>7.730064412E-11</c:v>
                </c:pt>
                <c:pt idx="161827">
                  <c:v>2.0900621269999999E-9</c:v>
                </c:pt>
                <c:pt idx="161828">
                  <c:v>1.574053731E-10</c:v>
                </c:pt>
                <c:pt idx="161829">
                  <c:v>3.7398838230000002E-11</c:v>
                </c:pt>
                <c:pt idx="161830">
                  <c:v>3.0655177350000002E-10</c:v>
                </c:pt>
                <c:pt idx="161831">
                  <c:v>1.0156954229999999E-8</c:v>
                </c:pt>
                <c:pt idx="161832">
                  <c:v>3.2051345669999998E-10</c:v>
                </c:pt>
                <c:pt idx="161833">
                  <c:v>3.7419742169999998E-10</c:v>
                </c:pt>
                <c:pt idx="161834">
                  <c:v>1.364652618E-9</c:v>
                </c:pt>
                <c:pt idx="161835">
                  <c:v>1.2544534219999999E-8</c:v>
                </c:pt>
                <c:pt idx="161836">
                  <c:v>1.5756712700000001E-9</c:v>
                </c:pt>
                <c:pt idx="161837">
                  <c:v>1.8293342850000001E-9</c:v>
                </c:pt>
                <c:pt idx="161838">
                  <c:v>2.1600215609999998E-9</c:v>
                </c:pt>
                <c:pt idx="161839">
                  <c:v>1.731338118E-8</c:v>
                </c:pt>
                <c:pt idx="161840">
                  <c:v>2.5135093399999999E-9</c:v>
                </c:pt>
                <c:pt idx="161841">
                  <c:v>3.4157326779999998E-9</c:v>
                </c:pt>
                <c:pt idx="161842">
                  <c:v>3.066572297E-9</c:v>
                </c:pt>
                <c:pt idx="161843">
                  <c:v>4.5930218469999999E-8</c:v>
                </c:pt>
                <c:pt idx="161844">
                  <c:v>3.3858377250000001E-9</c:v>
                </c:pt>
                <c:pt idx="161845">
                  <c:v>4.4690314859999999E-9</c:v>
                </c:pt>
                <c:pt idx="161846">
                  <c:v>1.294217463E-9</c:v>
                </c:pt>
                <c:pt idx="161847">
                  <c:v>6.3489928379999995E-7</c:v>
                </c:pt>
                <c:pt idx="161848">
                  <c:v>2.8144710849999999E-9</c:v>
                </c:pt>
                <c:pt idx="161849">
                  <c:v>3.9958780779999999E-9</c:v>
                </c:pt>
                <c:pt idx="161850">
                  <c:v>1.2494744250000001E-8</c:v>
                </c:pt>
                <c:pt idx="161851">
                  <c:v>3.4518899630000001E-7</c:v>
                </c:pt>
                <c:pt idx="161852">
                  <c:v>4.2950913439999998E-9</c:v>
                </c:pt>
                <c:pt idx="161853">
                  <c:v>2.5090413550000002E-9</c:v>
                </c:pt>
                <c:pt idx="161854">
                  <c:v>2.2899150570000002E-9</c:v>
                </c:pt>
                <c:pt idx="161855">
                  <c:v>2.3484415789999999E-8</c:v>
                </c:pt>
                <c:pt idx="161856">
                  <c:v>1.6839358119999999E-9</c:v>
                </c:pt>
                <c:pt idx="161857">
                  <c:v>1.0119943919999999E-9</c:v>
                </c:pt>
                <c:pt idx="161858">
                  <c:v>4.6440637220000002E-10</c:v>
                </c:pt>
                <c:pt idx="161859">
                  <c:v>1.871278621E-8</c:v>
                </c:pt>
                <c:pt idx="161860">
                  <c:v>3.0967338720000002E-10</c:v>
                </c:pt>
                <c:pt idx="161861">
                  <c:v>1.8424117049999999E-10</c:v>
                </c:pt>
                <c:pt idx="161862">
                  <c:v>8.0908923470000005E-11</c:v>
                </c:pt>
                <c:pt idx="161863">
                  <c:v>3.7181838590000002E-10</c:v>
                </c:pt>
                <c:pt idx="161864">
                  <c:v>8.1591991140000001E-12</c:v>
                </c:pt>
                <c:pt idx="161865">
                  <c:v>2.8761135070000001E-15</c:v>
                </c:pt>
                <c:pt idx="161866">
                  <c:v>3.692522919E-12</c:v>
                </c:pt>
                <c:pt idx="161867">
                  <c:v>1.0701726089999999E-9</c:v>
                </c:pt>
                <c:pt idx="161868">
                  <c:v>2.9580375029999999E-11</c:v>
                </c:pt>
                <c:pt idx="161869">
                  <c:v>2.181687585E-11</c:v>
                </c:pt>
                <c:pt idx="161870">
                  <c:v>6.6795439620000003E-12</c:v>
                </c:pt>
                <c:pt idx="161871">
                  <c:v>1.0881259130000001E-9</c:v>
                </c:pt>
                <c:pt idx="161872">
                  <c:v>8.0606436600000004E-12</c:v>
                </c:pt>
                <c:pt idx="161873">
                  <c:v>1.1238194409999999E-11</c:v>
                </c:pt>
                <c:pt idx="161874">
                  <c:v>3.0362084029999999E-11</c:v>
                </c:pt>
                <c:pt idx="161875">
                  <c:v>8.155448269E-10</c:v>
                </c:pt>
                <c:pt idx="161876">
                  <c:v>1.5378645140000001E-10</c:v>
                </c:pt>
                <c:pt idx="161877">
                  <c:v>2.9882964929999999E-10</c:v>
                </c:pt>
                <c:pt idx="161878">
                  <c:v>8.2934150799999997E-10</c:v>
                </c:pt>
                <c:pt idx="161879">
                  <c:v>6.2470982449999996E-8</c:v>
                </c:pt>
                <c:pt idx="161880">
                  <c:v>2.8905563340000002E-9</c:v>
                </c:pt>
                <c:pt idx="161881">
                  <c:v>2.0912522500000001E-9</c:v>
                </c:pt>
                <c:pt idx="161882">
                  <c:v>8.1368695860000003E-10</c:v>
                </c:pt>
                <c:pt idx="161883">
                  <c:v>1.6519949640000002E-8</c:v>
                </c:pt>
                <c:pt idx="161884">
                  <c:v>4.9292645219999997E-9</c:v>
                </c:pt>
                <c:pt idx="161885">
                  <c:v>3.9511087879999999E-9</c:v>
                </c:pt>
                <c:pt idx="161886">
                  <c:v>3.5699429499999999E-9</c:v>
                </c:pt>
                <c:pt idx="161887">
                  <c:v>1.2181161930000001E-7</c:v>
                </c:pt>
                <c:pt idx="161888">
                  <c:v>1.825841901E-8</c:v>
                </c:pt>
                <c:pt idx="161889">
                  <c:v>1.210909634E-8</c:v>
                </c:pt>
                <c:pt idx="161890">
                  <c:v>1.129031429E-9</c:v>
                </c:pt>
                <c:pt idx="161891">
                  <c:v>8.8352861470000002E-7</c:v>
                </c:pt>
                <c:pt idx="161892">
                  <c:v>2.3174501690000001E-9</c:v>
                </c:pt>
                <c:pt idx="161893">
                  <c:v>8.4893143419999997E-9</c:v>
                </c:pt>
                <c:pt idx="161894">
                  <c:v>9.7932918870000005E-9</c:v>
                </c:pt>
                <c:pt idx="161895">
                  <c:v>4.0217118E-8</c:v>
                </c:pt>
                <c:pt idx="161896">
                  <c:v>5.9274012100000002E-9</c:v>
                </c:pt>
                <c:pt idx="161897">
                  <c:v>8.0450633179999999E-9</c:v>
                </c:pt>
                <c:pt idx="161898">
                  <c:v>2.2461900629999999E-8</c:v>
                </c:pt>
                <c:pt idx="161899">
                  <c:v>5.8006093870000003E-7</c:v>
                </c:pt>
                <c:pt idx="161900">
                  <c:v>2.654998399E-8</c:v>
                </c:pt>
                <c:pt idx="161901">
                  <c:v>7.2445470120000002E-9</c:v>
                </c:pt>
                <c:pt idx="161902">
                  <c:v>1.2126456270000001E-9</c:v>
                </c:pt>
                <c:pt idx="161903">
                  <c:v>4.2957155630000003E-8</c:v>
                </c:pt>
                <c:pt idx="161904">
                  <c:v>3.2167453300000002E-9</c:v>
                </c:pt>
                <c:pt idx="161905">
                  <c:v>1.1118323450000001E-9</c:v>
                </c:pt>
                <c:pt idx="161906">
                  <c:v>8.8761194669999996E-10</c:v>
                </c:pt>
                <c:pt idx="161907">
                  <c:v>6.3744663469999998E-9</c:v>
                </c:pt>
                <c:pt idx="161908">
                  <c:v>1.428953191E-9</c:v>
                </c:pt>
                <c:pt idx="161909">
                  <c:v>4.9975121479999997E-11</c:v>
                </c:pt>
                <c:pt idx="161910">
                  <c:v>8.9917954799999996E-10</c:v>
                </c:pt>
                <c:pt idx="161911">
                  <c:v>4.8402767760000001E-9</c:v>
                </c:pt>
                <c:pt idx="161912">
                  <c:v>5.0267081669999998E-10</c:v>
                </c:pt>
                <c:pt idx="161913">
                  <c:v>3.7276698080000001E-10</c:v>
                </c:pt>
                <c:pt idx="161914">
                  <c:v>3.8412300020000001E-10</c:v>
                </c:pt>
                <c:pt idx="161915">
                  <c:v>3.775515862E-10</c:v>
                </c:pt>
                <c:pt idx="161916">
                  <c:v>4.5701779800000002E-10</c:v>
                </c:pt>
                <c:pt idx="161917">
                  <c:v>4.6009092059999998E-10</c:v>
                </c:pt>
                <c:pt idx="161918">
                  <c:v>3.5984361469999999E-10</c:v>
                </c:pt>
                <c:pt idx="161919">
                  <c:v>2.7535297049999999E-9</c:v>
                </c:pt>
                <c:pt idx="161920">
                  <c:v>7.0409749350000001E-12</c:v>
                </c:pt>
                <c:pt idx="161921">
                  <c:v>8.3897805279999999E-10</c:v>
                </c:pt>
                <c:pt idx="161922">
                  <c:v>3.3304485500000002E-9</c:v>
                </c:pt>
                <c:pt idx="161923">
                  <c:v>2.837777388E-8</c:v>
                </c:pt>
                <c:pt idx="161924">
                  <c:v>2.0995801579999999E-10</c:v>
                </c:pt>
                <c:pt idx="161925">
                  <c:v>3.5409621800000002E-10</c:v>
                </c:pt>
                <c:pt idx="161926">
                  <c:v>6.0709642929999998E-10</c:v>
                </c:pt>
                <c:pt idx="161927">
                  <c:v>2.22359173E-8</c:v>
                </c:pt>
                <c:pt idx="161928">
                  <c:v>2.2020887160000001E-9</c:v>
                </c:pt>
                <c:pt idx="161929">
                  <c:v>5.0807486170000003E-9</c:v>
                </c:pt>
                <c:pt idx="161930">
                  <c:v>6.9917276240000001E-9</c:v>
                </c:pt>
                <c:pt idx="161931">
                  <c:v>2.3202111540000001E-7</c:v>
                </c:pt>
                <c:pt idx="161932">
                  <c:v>2.7460203069999999E-9</c:v>
                </c:pt>
                <c:pt idx="161933">
                  <c:v>9.2550416589999997E-9</c:v>
                </c:pt>
                <c:pt idx="161934">
                  <c:v>2.1007243179999999E-8</c:v>
                </c:pt>
                <c:pt idx="161935">
                  <c:v>7.812722342E-8</c:v>
                </c:pt>
                <c:pt idx="161936">
                  <c:v>1.6773450040000001E-8</c:v>
                </c:pt>
                <c:pt idx="161937">
                  <c:v>1.243665661E-8</c:v>
                </c:pt>
                <c:pt idx="161938">
                  <c:v>5.4721605639999998E-8</c:v>
                </c:pt>
                <c:pt idx="161939">
                  <c:v>8.0934809990000005E-7</c:v>
                </c:pt>
                <c:pt idx="161940">
                  <c:v>1.6958492809999999E-7</c:v>
                </c:pt>
                <c:pt idx="161941">
                  <c:v>1.3222996520000001E-7</c:v>
                </c:pt>
                <c:pt idx="161942">
                  <c:v>1.8833575660000001E-7</c:v>
                </c:pt>
                <c:pt idx="161943">
                  <c:v>1.1024648680000001E-6</c:v>
                </c:pt>
                <c:pt idx="161944">
                  <c:v>6.86986268E-9</c:v>
                </c:pt>
                <c:pt idx="161945">
                  <c:v>1.7270323590000001E-8</c:v>
                </c:pt>
                <c:pt idx="161946">
                  <c:v>1.4526720899999999E-9</c:v>
                </c:pt>
                <c:pt idx="161947">
                  <c:v>5.6357966840000003E-8</c:v>
                </c:pt>
                <c:pt idx="161948">
                  <c:v>1.0286873100000001E-8</c:v>
                </c:pt>
                <c:pt idx="161949">
                  <c:v>1.2908904399999999E-8</c:v>
                </c:pt>
                <c:pt idx="161950">
                  <c:v>1.395270368E-9</c:v>
                </c:pt>
                <c:pt idx="161951">
                  <c:v>1.9401545690000002E-8</c:v>
                </c:pt>
                <c:pt idx="161952">
                  <c:v>5.848486361E-9</c:v>
                </c:pt>
                <c:pt idx="161953">
                  <c:v>8.2700425919999998E-9</c:v>
                </c:pt>
                <c:pt idx="161954">
                  <c:v>7.7495360789999994E-9</c:v>
                </c:pt>
                <c:pt idx="161955">
                  <c:v>4.459505548E-9</c:v>
                </c:pt>
                <c:pt idx="161956">
                  <c:v>5.8872244880000003E-9</c:v>
                </c:pt>
                <c:pt idx="161957">
                  <c:v>3.2490815000000002E-9</c:v>
                </c:pt>
                <c:pt idx="161958">
                  <c:v>3.2694504550000002E-9</c:v>
                </c:pt>
                <c:pt idx="161959">
                  <c:v>4.4122922820000004E-9</c:v>
                </c:pt>
                <c:pt idx="161960">
                  <c:v>2.7584340489999999E-9</c:v>
                </c:pt>
                <c:pt idx="161961">
                  <c:v>1.641377587E-9</c:v>
                </c:pt>
                <c:pt idx="161962">
                  <c:v>1.9643654780000002E-9</c:v>
                </c:pt>
                <c:pt idx="161963">
                  <c:v>2.6457554090000001E-9</c:v>
                </c:pt>
                <c:pt idx="161964">
                  <c:v>1.887193282E-9</c:v>
                </c:pt>
                <c:pt idx="161965">
                  <c:v>2.1919941450000002E-9</c:v>
                </c:pt>
                <c:pt idx="161966">
                  <c:v>2.266350628E-9</c:v>
                </c:pt>
                <c:pt idx="161967">
                  <c:v>9.4116722780000008E-10</c:v>
                </c:pt>
                <c:pt idx="161968">
                  <c:v>3.8766298209999998E-9</c:v>
                </c:pt>
                <c:pt idx="161969">
                  <c:v>3.9812833260000001E-9</c:v>
                </c:pt>
                <c:pt idx="161970">
                  <c:v>4.0404629660000004E-9</c:v>
                </c:pt>
                <c:pt idx="161971">
                  <c:v>9.5084155130000002E-9</c:v>
                </c:pt>
                <c:pt idx="161972">
                  <c:v>9.7237847569999994E-9</c:v>
                </c:pt>
                <c:pt idx="161973">
                  <c:v>3.0234259780000002E-9</c:v>
                </c:pt>
                <c:pt idx="161974">
                  <c:v>5.1378929479999997E-9</c:v>
                </c:pt>
                <c:pt idx="161975">
                  <c:v>1.9707789300000001E-8</c:v>
                </c:pt>
                <c:pt idx="161976">
                  <c:v>2.083681644E-8</c:v>
                </c:pt>
                <c:pt idx="161977">
                  <c:v>4.745836218E-9</c:v>
                </c:pt>
                <c:pt idx="161978">
                  <c:v>5.4653215059999996E-9</c:v>
                </c:pt>
                <c:pt idx="161979">
                  <c:v>1.2856428929999999E-7</c:v>
                </c:pt>
                <c:pt idx="161980">
                  <c:v>9.6917968120000002E-8</c:v>
                </c:pt>
                <c:pt idx="161981">
                  <c:v>1.2434531370000001E-7</c:v>
                </c:pt>
                <c:pt idx="161982">
                  <c:v>9.3348278489999999E-7</c:v>
                </c:pt>
                <c:pt idx="161983">
                  <c:v>1.970352888E-6</c:v>
                </c:pt>
                <c:pt idx="161984">
                  <c:v>1.5197166059999999E-7</c:v>
                </c:pt>
                <c:pt idx="161985">
                  <c:v>9.4784624890000001E-8</c:v>
                </c:pt>
                <c:pt idx="161986">
                  <c:v>3.4990438350000001E-8</c:v>
                </c:pt>
                <c:pt idx="161987">
                  <c:v>3.5276139439999998E-8</c:v>
                </c:pt>
                <c:pt idx="161988">
                  <c:v>2.6271510119999999E-8</c:v>
                </c:pt>
                <c:pt idx="161989">
                  <c:v>2.9859168899999999E-8</c:v>
                </c:pt>
                <c:pt idx="161990">
                  <c:v>5.3622201979999997E-8</c:v>
                </c:pt>
                <c:pt idx="161991">
                  <c:v>1.4897948880000001E-7</c:v>
                </c:pt>
                <c:pt idx="161992">
                  <c:v>4.8428135049999999E-8</c:v>
                </c:pt>
                <c:pt idx="161993">
                  <c:v>3.6487709930000002E-8</c:v>
                </c:pt>
                <c:pt idx="161994">
                  <c:v>6.3473569739999999E-8</c:v>
                </c:pt>
                <c:pt idx="161995">
                  <c:v>4.2184006719999999E-8</c:v>
                </c:pt>
                <c:pt idx="161996">
                  <c:v>5.9381291090000003E-9</c:v>
                </c:pt>
                <c:pt idx="161997">
                  <c:v>1.2699254549999999E-8</c:v>
                </c:pt>
                <c:pt idx="161998">
                  <c:v>8.1931772720000004E-9</c:v>
                </c:pt>
                <c:pt idx="161999">
                  <c:v>3.310935991E-9</c:v>
                </c:pt>
                <c:pt idx="162000">
                  <c:v>8.4169683419999997E-9</c:v>
                </c:pt>
                <c:pt idx="162001">
                  <c:v>2.4874470239999999E-8</c:v>
                </c:pt>
                <c:pt idx="162002">
                  <c:v>5.0005294380000002E-8</c:v>
                </c:pt>
                <c:pt idx="162003">
                  <c:v>6.4871719500000002E-8</c:v>
                </c:pt>
                <c:pt idx="162004">
                  <c:v>1.597685142E-9</c:v>
                </c:pt>
                <c:pt idx="162005">
                  <c:v>2.833563865E-9</c:v>
                </c:pt>
                <c:pt idx="162006">
                  <c:v>4.0569820880000003E-9</c:v>
                </c:pt>
                <c:pt idx="162007">
                  <c:v>4.6875455349999997E-9</c:v>
                </c:pt>
                <c:pt idx="162008">
                  <c:v>4.8576015369999996E-9</c:v>
                </c:pt>
                <c:pt idx="162009">
                  <c:v>4.0060907899999998E-9</c:v>
                </c:pt>
                <c:pt idx="162010">
                  <c:v>2.2248139350000002E-9</c:v>
                </c:pt>
                <c:pt idx="162011">
                  <c:v>8.3274459670000006E-9</c:v>
                </c:pt>
                <c:pt idx="162012">
                  <c:v>3.144251482E-9</c:v>
                </c:pt>
                <c:pt idx="162013">
                  <c:v>3.775273859E-9</c:v>
                </c:pt>
                <c:pt idx="162014">
                  <c:v>2.9051555250000002E-9</c:v>
                </c:pt>
                <c:pt idx="162015">
                  <c:v>5.8268896770000001E-9</c:v>
                </c:pt>
                <c:pt idx="162016">
                  <c:v>4.9607894059999997E-9</c:v>
                </c:pt>
                <c:pt idx="162017">
                  <c:v>1.059247716E-8</c:v>
                </c:pt>
                <c:pt idx="162018">
                  <c:v>1.8306377850000001E-10</c:v>
                </c:pt>
                <c:pt idx="162019">
                  <c:v>3.4218882499999999E-9</c:v>
                </c:pt>
                <c:pt idx="162020">
                  <c:v>2.451600801E-8</c:v>
                </c:pt>
                <c:pt idx="162021">
                  <c:v>2.5998445590000001E-8</c:v>
                </c:pt>
                <c:pt idx="162022">
                  <c:v>2.196090954E-7</c:v>
                </c:pt>
                <c:pt idx="162023">
                  <c:v>3.565100946E-7</c:v>
                </c:pt>
                <c:pt idx="162024">
                  <c:v>7.7824188390000005E-8</c:v>
                </c:pt>
                <c:pt idx="162025">
                  <c:v>2.1143415620000001E-7</c:v>
                </c:pt>
                <c:pt idx="162026">
                  <c:v>3.6243703480000001E-7</c:v>
                </c:pt>
                <c:pt idx="162027">
                  <c:v>1.2090668159999999E-7</c:v>
                </c:pt>
                <c:pt idx="162028">
                  <c:v>8.6178117080000005E-8</c:v>
                </c:pt>
                <c:pt idx="162029">
                  <c:v>9.1123135500000003E-8</c:v>
                </c:pt>
                <c:pt idx="162030">
                  <c:v>1.674497533E-7</c:v>
                </c:pt>
                <c:pt idx="162031">
                  <c:v>4.4044264709999998E-7</c:v>
                </c:pt>
                <c:pt idx="162032">
                  <c:v>2.7819552090000003E-7</c:v>
                </c:pt>
                <c:pt idx="162033">
                  <c:v>1.6691209689999999E-7</c:v>
                </c:pt>
                <c:pt idx="162034">
                  <c:v>1.9588928460000001E-6</c:v>
                </c:pt>
                <c:pt idx="162035">
                  <c:v>5.804954399E-7</c:v>
                </c:pt>
                <c:pt idx="162036">
                  <c:v>1.2378287030000001E-7</c:v>
                </c:pt>
                <c:pt idx="162037">
                  <c:v>8.4670177109999997E-8</c:v>
                </c:pt>
                <c:pt idx="162038">
                  <c:v>4.4222284250000003E-8</c:v>
                </c:pt>
                <c:pt idx="162039">
                  <c:v>9.9184502679999997E-9</c:v>
                </c:pt>
                <c:pt idx="162040">
                  <c:v>5.686172011E-8</c:v>
                </c:pt>
                <c:pt idx="162041">
                  <c:v>1.26260823E-8</c:v>
                </c:pt>
                <c:pt idx="162042">
                  <c:v>3.2002590589999999E-7</c:v>
                </c:pt>
                <c:pt idx="162043">
                  <c:v>1.332269684E-7</c:v>
                </c:pt>
                <c:pt idx="162044">
                  <c:v>7.2140097559999995E-8</c:v>
                </c:pt>
                <c:pt idx="162045">
                  <c:v>5.3363070019999998E-8</c:v>
                </c:pt>
                <c:pt idx="162046">
                  <c:v>4.366831057E-8</c:v>
                </c:pt>
                <c:pt idx="162047">
                  <c:v>2.042748404E-8</c:v>
                </c:pt>
                <c:pt idx="162048">
                  <c:v>4.5032364360000003E-9</c:v>
                </c:pt>
                <c:pt idx="162049">
                  <c:v>3.0803662690000002E-9</c:v>
                </c:pt>
                <c:pt idx="162050">
                  <c:v>5.2308600559999999E-9</c:v>
                </c:pt>
                <c:pt idx="162051">
                  <c:v>7.1046528159999998E-9</c:v>
                </c:pt>
                <c:pt idx="162052">
                  <c:v>1.350882962E-8</c:v>
                </c:pt>
                <c:pt idx="162053">
                  <c:v>1.01104959E-8</c:v>
                </c:pt>
                <c:pt idx="162054">
                  <c:v>5.7392070640000001E-8</c:v>
                </c:pt>
                <c:pt idx="162055">
                  <c:v>2.6373178739999999E-8</c:v>
                </c:pt>
                <c:pt idx="162056">
                  <c:v>1.093972586E-8</c:v>
                </c:pt>
                <c:pt idx="162057">
                  <c:v>2.9068803380000001E-8</c:v>
                </c:pt>
                <c:pt idx="162058">
                  <c:v>5.8053417679999997E-9</c:v>
                </c:pt>
                <c:pt idx="162059">
                  <c:v>5.9678706780000002E-9</c:v>
                </c:pt>
                <c:pt idx="162060">
                  <c:v>1.335923934E-8</c:v>
                </c:pt>
                <c:pt idx="162061">
                  <c:v>1.2022325130000001E-8</c:v>
                </c:pt>
                <c:pt idx="162062">
                  <c:v>4.826355785E-9</c:v>
                </c:pt>
                <c:pt idx="162063">
                  <c:v>7.2293519639999999E-9</c:v>
                </c:pt>
                <c:pt idx="162064">
                  <c:v>5.1256704059999999E-9</c:v>
                </c:pt>
                <c:pt idx="162065">
                  <c:v>2.4515886889999998E-9</c:v>
                </c:pt>
                <c:pt idx="162066">
                  <c:v>4.660882193E-8</c:v>
                </c:pt>
                <c:pt idx="162067">
                  <c:v>1.8612146269999999E-9</c:v>
                </c:pt>
                <c:pt idx="162068">
                  <c:v>8.8641231440000003E-9</c:v>
                </c:pt>
                <c:pt idx="162069">
                  <c:v>2.4222346710000001E-8</c:v>
                </c:pt>
                <c:pt idx="162070">
                  <c:v>4.5969953789999998E-8</c:v>
                </c:pt>
                <c:pt idx="162071">
                  <c:v>2.2447298159999999E-8</c:v>
                </c:pt>
                <c:pt idx="162072">
                  <c:v>9.2702155620000005E-8</c:v>
                </c:pt>
                <c:pt idx="162073">
                  <c:v>1.9747173689999999E-7</c:v>
                </c:pt>
                <c:pt idx="162074">
                  <c:v>4.5604463530000003E-6</c:v>
                </c:pt>
                <c:pt idx="162075">
                  <c:v>1.0607779360000001E-6</c:v>
                </c:pt>
                <c:pt idx="162076">
                  <c:v>1.660076944E-7</c:v>
                </c:pt>
                <c:pt idx="162077">
                  <c:v>4.1162174360000002E-7</c:v>
                </c:pt>
                <c:pt idx="162078">
                  <c:v>6.9579361800000001E-7</c:v>
                </c:pt>
                <c:pt idx="162079">
                  <c:v>3.9711644850000002E-8</c:v>
                </c:pt>
                <c:pt idx="162080">
                  <c:v>6.7459943959999999E-8</c:v>
                </c:pt>
                <c:pt idx="162081">
                  <c:v>1.9002797540000001E-7</c:v>
                </c:pt>
                <c:pt idx="162082">
                  <c:v>1.5182663970000001E-7</c:v>
                </c:pt>
                <c:pt idx="162083">
                  <c:v>4.1341724600000002E-8</c:v>
                </c:pt>
                <c:pt idx="162084">
                  <c:v>7.5657944240000006E-8</c:v>
                </c:pt>
                <c:pt idx="162085">
                  <c:v>1.6360679229999999E-7</c:v>
                </c:pt>
                <c:pt idx="162086">
                  <c:v>2.082538112E-7</c:v>
                </c:pt>
                <c:pt idx="162087">
                  <c:v>8.2215190810000005E-8</c:v>
                </c:pt>
                <c:pt idx="162088">
                  <c:v>7.6654495129999998E-8</c:v>
                </c:pt>
                <c:pt idx="162089">
                  <c:v>4.5974249559999999E-8</c:v>
                </c:pt>
                <c:pt idx="162090">
                  <c:v>3.763998254E-8</c:v>
                </c:pt>
                <c:pt idx="162091">
                  <c:v>2.9562680190000001E-8</c:v>
                </c:pt>
                <c:pt idx="162092">
                  <c:v>3.6344191840000002E-8</c:v>
                </c:pt>
                <c:pt idx="162093">
                  <c:v>5.9398910820000004E-9</c:v>
                </c:pt>
                <c:pt idx="162094">
                  <c:v>9.7811687440000005E-8</c:v>
                </c:pt>
                <c:pt idx="162095">
                  <c:v>6.2542359060000001E-9</c:v>
                </c:pt>
                <c:pt idx="162096">
                  <c:v>7.3018607369999998E-9</c:v>
                </c:pt>
                <c:pt idx="162097">
                  <c:v>2.5887934219999999E-9</c:v>
                </c:pt>
                <c:pt idx="162098">
                  <c:v>1.768274127E-7</c:v>
                </c:pt>
                <c:pt idx="162099">
                  <c:v>2.6039147470000002E-9</c:v>
                </c:pt>
                <c:pt idx="162100">
                  <c:v>9.9909133629999991E-10</c:v>
                </c:pt>
                <c:pt idx="162101">
                  <c:v>1.803322354E-8</c:v>
                </c:pt>
                <c:pt idx="162102">
                  <c:v>1.6748652690000001E-7</c:v>
                </c:pt>
                <c:pt idx="162103">
                  <c:v>1.330169463E-8</c:v>
                </c:pt>
                <c:pt idx="162104">
                  <c:v>1.3003307630000001E-8</c:v>
                </c:pt>
                <c:pt idx="162105">
                  <c:v>2.56175637E-8</c:v>
                </c:pt>
                <c:pt idx="162106">
                  <c:v>1.049223729E-7</c:v>
                </c:pt>
                <c:pt idx="162107">
                  <c:v>1.8205787529999999E-8</c:v>
                </c:pt>
                <c:pt idx="162108">
                  <c:v>1.212038104E-8</c:v>
                </c:pt>
                <c:pt idx="162109">
                  <c:v>2.1621493899999999E-8</c:v>
                </c:pt>
                <c:pt idx="162110">
                  <c:v>2.8058637380000001E-8</c:v>
                </c:pt>
                <c:pt idx="162111">
                  <c:v>1.3310249450000001E-8</c:v>
                </c:pt>
                <c:pt idx="162112">
                  <c:v>1.0333653480000001E-8</c:v>
                </c:pt>
                <c:pt idx="162113">
                  <c:v>8.276640867E-9</c:v>
                </c:pt>
                <c:pt idx="162114">
                  <c:v>3.3588166709999999E-7</c:v>
                </c:pt>
                <c:pt idx="162115">
                  <c:v>3.2757365709999997E-8</c:v>
                </c:pt>
                <c:pt idx="162116">
                  <c:v>7.2365282640000007E-8</c:v>
                </c:pt>
                <c:pt idx="162117">
                  <c:v>1.373322431E-7</c:v>
                </c:pt>
                <c:pt idx="162118">
                  <c:v>2.5866379000000002E-6</c:v>
                </c:pt>
                <c:pt idx="162119">
                  <c:v>8.2946267059999999E-8</c:v>
                </c:pt>
                <c:pt idx="162120">
                  <c:v>2.882710792E-8</c:v>
                </c:pt>
                <c:pt idx="162121">
                  <c:v>5.133561025E-8</c:v>
                </c:pt>
                <c:pt idx="162122">
                  <c:v>1.076842896E-6</c:v>
                </c:pt>
                <c:pt idx="162123">
                  <c:v>1.236591312E-7</c:v>
                </c:pt>
                <c:pt idx="162124">
                  <c:v>6.5769523530000006E-8</c:v>
                </c:pt>
                <c:pt idx="162125">
                  <c:v>1.232416439E-8</c:v>
                </c:pt>
                <c:pt idx="162126">
                  <c:v>6.1297887680000001E-6</c:v>
                </c:pt>
                <c:pt idx="162127">
                  <c:v>3.6607534249999997E-8</c:v>
                </c:pt>
                <c:pt idx="162128">
                  <c:v>8.8487740129999997E-8</c:v>
                </c:pt>
                <c:pt idx="162129">
                  <c:v>1.113695283E-7</c:v>
                </c:pt>
                <c:pt idx="162130">
                  <c:v>1.603054254E-6</c:v>
                </c:pt>
                <c:pt idx="162131">
                  <c:v>3.7427284849999997E-8</c:v>
                </c:pt>
                <c:pt idx="162132">
                  <c:v>5.8516779860000002E-8</c:v>
                </c:pt>
                <c:pt idx="162133">
                  <c:v>3.0486910960000002E-8</c:v>
                </c:pt>
                <c:pt idx="162134">
                  <c:v>6.2798379390000001E-6</c:v>
                </c:pt>
                <c:pt idx="162135">
                  <c:v>8.8479422069999997E-8</c:v>
                </c:pt>
                <c:pt idx="162136">
                  <c:v>2.77120057E-8</c:v>
                </c:pt>
                <c:pt idx="162137">
                  <c:v>1.174542279E-7</c:v>
                </c:pt>
                <c:pt idx="162138">
                  <c:v>1.9252507129999998E-6</c:v>
                </c:pt>
                <c:pt idx="162139">
                  <c:v>7.9410746680000006E-9</c:v>
                </c:pt>
                <c:pt idx="162140">
                  <c:v>1.163169878E-8</c:v>
                </c:pt>
                <c:pt idx="162141">
                  <c:v>1.7608964739999999E-8</c:v>
                </c:pt>
                <c:pt idx="162142">
                  <c:v>1.853843958E-7</c:v>
                </c:pt>
                <c:pt idx="162143">
                  <c:v>9.5935033580000006E-8</c:v>
                </c:pt>
                <c:pt idx="162144">
                  <c:v>9.2632970569999999E-8</c:v>
                </c:pt>
                <c:pt idx="162145">
                  <c:v>3.3383664599999999E-8</c:v>
                </c:pt>
                <c:pt idx="162146">
                  <c:v>2.3555994409999999E-5</c:v>
                </c:pt>
                <c:pt idx="162147">
                  <c:v>5.3464597499999998E-8</c:v>
                </c:pt>
                <c:pt idx="162148">
                  <c:v>3.7997968130000001E-7</c:v>
                </c:pt>
                <c:pt idx="162149">
                  <c:v>5.8284998619999995E-7</c:v>
                </c:pt>
                <c:pt idx="162150">
                  <c:v>5.1728495160000003E-6</c:v>
                </c:pt>
                <c:pt idx="162151">
                  <c:v>4.9459351990000003E-7</c:v>
                </c:pt>
                <c:pt idx="162152">
                  <c:v>6.8528936949999995E-7</c:v>
                </c:pt>
                <c:pt idx="162153">
                  <c:v>6.777595352E-7</c:v>
                </c:pt>
                <c:pt idx="162154">
                  <c:v>3.0344115459999999E-5</c:v>
                </c:pt>
                <c:pt idx="162155">
                  <c:v>6.3077510850000003E-7</c:v>
                </c:pt>
                <c:pt idx="162156">
                  <c:v>1.0472620519999999E-6</c:v>
                </c:pt>
                <c:pt idx="162157">
                  <c:v>1.7875799900000001E-6</c:v>
                </c:pt>
                <c:pt idx="162158">
                  <c:v>2.2842931930000001E-4</c:v>
                </c:pt>
                <c:pt idx="162159">
                  <c:v>1.780344193E-6</c:v>
                </c:pt>
                <c:pt idx="162160">
                  <c:v>1.2538437469999999E-6</c:v>
                </c:pt>
                <c:pt idx="162161">
                  <c:v>1.069905027E-6</c:v>
                </c:pt>
                <c:pt idx="162162">
                  <c:v>1.4392491429999999E-5</c:v>
                </c:pt>
                <c:pt idx="162163">
                  <c:v>1.475136319E-6</c:v>
                </c:pt>
                <c:pt idx="162164">
                  <c:v>1.2931061219999999E-6</c:v>
                </c:pt>
                <c:pt idx="162165">
                  <c:v>1.4139498940000001E-6</c:v>
                </c:pt>
                <c:pt idx="162166">
                  <c:v>2.278911462E-4</c:v>
                </c:pt>
                <c:pt idx="162167">
                  <c:v>2.1613254670000001E-6</c:v>
                </c:pt>
                <c:pt idx="162168">
                  <c:v>1.2232351549999999E-6</c:v>
                </c:pt>
                <c:pt idx="162169">
                  <c:v>3.847547032E-7</c:v>
                </c:pt>
                <c:pt idx="162170">
                  <c:v>3.1652789729999997E-5</c:v>
                </c:pt>
                <c:pt idx="162171">
                  <c:v>9.5107743050000001E-7</c:v>
                </c:pt>
                <c:pt idx="162172">
                  <c:v>6.9918073849999997E-7</c:v>
                </c:pt>
                <c:pt idx="162173">
                  <c:v>3.6204175549999999E-7</c:v>
                </c:pt>
                <c:pt idx="162174">
                  <c:v>5.0800392340000003E-6</c:v>
                </c:pt>
                <c:pt idx="162175">
                  <c:v>7.4019035199999997E-7</c:v>
                </c:pt>
                <c:pt idx="162176">
                  <c:v>4.3464011279999998E-7</c:v>
                </c:pt>
                <c:pt idx="162177">
                  <c:v>2.4092294129999999E-8</c:v>
                </c:pt>
                <c:pt idx="162178">
                  <c:v>2.3541041759999999E-5</c:v>
                </c:pt>
                <c:pt idx="162179">
                  <c:v>6.7554957580000002E-8</c:v>
                </c:pt>
                <c:pt idx="162180">
                  <c:v>1.13592127E-7</c:v>
                </c:pt>
                <c:pt idx="162181">
                  <c:v>8.6615919579999997E-8</c:v>
                </c:pt>
                <c:pt idx="162182">
                  <c:v>1.957957432E-7</c:v>
                </c:pt>
                <c:pt idx="162183">
                  <c:v>2.2664499339999998E-8</c:v>
                </c:pt>
                <c:pt idx="162184">
                  <c:v>1.18734584E-8</c:v>
                </c:pt>
                <c:pt idx="162185">
                  <c:v>9.6847341790000002E-9</c:v>
                </c:pt>
                <c:pt idx="162186">
                  <c:v>1.7881612729999999E-6</c:v>
                </c:pt>
                <c:pt idx="162187">
                  <c:v>8.4188375100000005E-8</c:v>
                </c:pt>
                <c:pt idx="162188">
                  <c:v>4.8372489890000002E-8</c:v>
                </c:pt>
                <c:pt idx="162189">
                  <c:v>7.1321735750000003E-8</c:v>
                </c:pt>
                <c:pt idx="162190">
                  <c:v>6.4153210450000002E-6</c:v>
                </c:pt>
                <c:pt idx="162191">
                  <c:v>6.4666356370000005E-8</c:v>
                </c:pt>
                <c:pt idx="162192">
                  <c:v>5.6728843850000002E-8</c:v>
                </c:pt>
                <c:pt idx="162193">
                  <c:v>2.2333845719999998E-8</c:v>
                </c:pt>
                <c:pt idx="162194">
                  <c:v>1.589872117E-6</c:v>
                </c:pt>
                <c:pt idx="162195">
                  <c:v>1.418425127E-7</c:v>
                </c:pt>
                <c:pt idx="162196">
                  <c:v>8.7081305910000005E-8</c:v>
                </c:pt>
                <c:pt idx="162197">
                  <c:v>2.4039865370000001E-8</c:v>
                </c:pt>
                <c:pt idx="162198">
                  <c:v>5.9739328370000001E-6</c:v>
                </c:pt>
                <c:pt idx="162199">
                  <c:v>5.5654221530000001E-8</c:v>
                </c:pt>
                <c:pt idx="162200">
                  <c:v>1.0158706070000001E-7</c:v>
                </c:pt>
                <c:pt idx="162201">
                  <c:v>1.2295274049999999E-7</c:v>
                </c:pt>
                <c:pt idx="162202">
                  <c:v>1.094856159E-6</c:v>
                </c:pt>
                <c:pt idx="162203">
                  <c:v>7.2709492509999997E-8</c:v>
                </c:pt>
                <c:pt idx="162204">
                  <c:v>3.5116280380000002E-8</c:v>
                </c:pt>
                <c:pt idx="162205">
                  <c:v>7.9018429600000004E-8</c:v>
                </c:pt>
                <c:pt idx="162206">
                  <c:v>2.5111377810000001E-6</c:v>
                </c:pt>
                <c:pt idx="162207">
                  <c:v>1.5113148989999999E-7</c:v>
                </c:pt>
                <c:pt idx="162208">
                  <c:v>1.011986031E-7</c:v>
                </c:pt>
                <c:pt idx="162209">
                  <c:v>3.9350203060000003E-8</c:v>
                </c:pt>
                <c:pt idx="162210">
                  <c:v>3.5304864060000001E-7</c:v>
                </c:pt>
                <c:pt idx="162211">
                  <c:v>7.0114690069999999E-9</c:v>
                </c:pt>
                <c:pt idx="162212">
                  <c:v>1.0211559200000001E-8</c:v>
                </c:pt>
                <c:pt idx="162213">
                  <c:v>1.277501366E-8</c:v>
                </c:pt>
                <c:pt idx="162214">
                  <c:v>3.0384414529999999E-8</c:v>
                </c:pt>
                <c:pt idx="162215">
                  <c:v>2.348231274E-8</c:v>
                </c:pt>
                <c:pt idx="162216">
                  <c:v>1.1016031999999999E-8</c:v>
                </c:pt>
                <c:pt idx="162217">
                  <c:v>1.715782127E-8</c:v>
                </c:pt>
                <c:pt idx="162218">
                  <c:v>1.06813554E-7</c:v>
                </c:pt>
                <c:pt idx="162219">
                  <c:v>2.8661476450000002E-8</c:v>
                </c:pt>
                <c:pt idx="162220">
                  <c:v>1.323278743E-8</c:v>
                </c:pt>
                <c:pt idx="162221">
                  <c:v>1.287063284E-8</c:v>
                </c:pt>
                <c:pt idx="162222">
                  <c:v>1.6558682770000001E-7</c:v>
                </c:pt>
                <c:pt idx="162223">
                  <c:v>1.420688933E-8</c:v>
                </c:pt>
                <c:pt idx="162224">
                  <c:v>3.5649136330000002E-10</c:v>
                </c:pt>
                <c:pt idx="162225">
                  <c:v>2.527752949E-9</c:v>
                </c:pt>
                <c:pt idx="162226">
                  <c:v>1.636918852E-7</c:v>
                </c:pt>
                <c:pt idx="162227">
                  <c:v>7.1812026760000004E-10</c:v>
                </c:pt>
                <c:pt idx="162228">
                  <c:v>1.022426792E-8</c:v>
                </c:pt>
                <c:pt idx="162229">
                  <c:v>6.7125101250000001E-9</c:v>
                </c:pt>
                <c:pt idx="162230">
                  <c:v>8.2048151280000002E-8</c:v>
                </c:pt>
                <c:pt idx="162231">
                  <c:v>1.328503599E-8</c:v>
                </c:pt>
                <c:pt idx="162232">
                  <c:v>4.274532932E-8</c:v>
                </c:pt>
                <c:pt idx="162233">
                  <c:v>2.961116902E-8</c:v>
                </c:pt>
                <c:pt idx="162234">
                  <c:v>3.0671825399999999E-8</c:v>
                </c:pt>
                <c:pt idx="162235">
                  <c:v>6.2309036280000006E-8</c:v>
                </c:pt>
                <c:pt idx="162236">
                  <c:v>8.4258970139999998E-8</c:v>
                </c:pt>
                <c:pt idx="162237">
                  <c:v>7.9783172199999999E-8</c:v>
                </c:pt>
                <c:pt idx="162238">
                  <c:v>2.2122670869999999E-7</c:v>
                </c:pt>
                <c:pt idx="162239">
                  <c:v>1.617378152E-7</c:v>
                </c:pt>
                <c:pt idx="162240">
                  <c:v>6.3732928579999996E-8</c:v>
                </c:pt>
                <c:pt idx="162241">
                  <c:v>3.9125519369999997E-8</c:v>
                </c:pt>
                <c:pt idx="162242">
                  <c:v>1.549035684E-7</c:v>
                </c:pt>
                <c:pt idx="162243">
                  <c:v>1.8251289949999999E-7</c:v>
                </c:pt>
                <c:pt idx="162244">
                  <c:v>5.378165644E-8</c:v>
                </c:pt>
                <c:pt idx="162245">
                  <c:v>3.6605008890000002E-8</c:v>
                </c:pt>
                <c:pt idx="162246">
                  <c:v>6.4728436829999998E-7</c:v>
                </c:pt>
                <c:pt idx="162247">
                  <c:v>3.3027637469999998E-7</c:v>
                </c:pt>
                <c:pt idx="162248">
                  <c:v>1.910588249E-7</c:v>
                </c:pt>
                <c:pt idx="162249">
                  <c:v>1.115947739E-6</c:v>
                </c:pt>
                <c:pt idx="162250">
                  <c:v>4.5123785070000003E-6</c:v>
                </c:pt>
                <c:pt idx="162251">
                  <c:v>2.2436015809999999E-7</c:v>
                </c:pt>
                <c:pt idx="162252">
                  <c:v>1.156446301E-7</c:v>
                </c:pt>
                <c:pt idx="162253">
                  <c:v>2.2808269000000001E-8</c:v>
                </c:pt>
                <c:pt idx="162254">
                  <c:v>4.6772311020000003E-8</c:v>
                </c:pt>
                <c:pt idx="162255">
                  <c:v>2.3863065710000001E-8</c:v>
                </c:pt>
                <c:pt idx="162256">
                  <c:v>8.0451740449999996E-9</c:v>
                </c:pt>
                <c:pt idx="162257">
                  <c:v>1.4783615969999999E-9</c:v>
                </c:pt>
                <c:pt idx="162258">
                  <c:v>4.3536823720000003E-8</c:v>
                </c:pt>
                <c:pt idx="162259">
                  <c:v>1.3026693450000001E-9</c:v>
                </c:pt>
                <c:pt idx="162260">
                  <c:v>5.7536524229999999E-9</c:v>
                </c:pt>
                <c:pt idx="162261">
                  <c:v>7.2970818040000001E-9</c:v>
                </c:pt>
                <c:pt idx="162262">
                  <c:v>4.5767255839999997E-9</c:v>
                </c:pt>
                <c:pt idx="162263">
                  <c:v>1.2469685400000001E-8</c:v>
                </c:pt>
                <c:pt idx="162264">
                  <c:v>1.211905769E-8</c:v>
                </c:pt>
                <c:pt idx="162265">
                  <c:v>5.8622447859999997E-9</c:v>
                </c:pt>
                <c:pt idx="162266">
                  <c:v>6.2078791380000003E-9</c:v>
                </c:pt>
                <c:pt idx="162267">
                  <c:v>2.619486812E-8</c:v>
                </c:pt>
                <c:pt idx="162268">
                  <c:v>6.8303202089999998E-9</c:v>
                </c:pt>
                <c:pt idx="162269">
                  <c:v>2.956272154E-8</c:v>
                </c:pt>
                <c:pt idx="162270">
                  <c:v>5.3687255339999999E-8</c:v>
                </c:pt>
                <c:pt idx="162271">
                  <c:v>1.427434888E-8</c:v>
                </c:pt>
                <c:pt idx="162272">
                  <c:v>1.4573984149999999E-8</c:v>
                </c:pt>
                <c:pt idx="162273">
                  <c:v>6.9734597039999997E-9</c:v>
                </c:pt>
                <c:pt idx="162274">
                  <c:v>4.9973800500000004E-9</c:v>
                </c:pt>
                <c:pt idx="162275">
                  <c:v>3.2598504940000002E-9</c:v>
                </c:pt>
                <c:pt idx="162276">
                  <c:v>5.6660761710000002E-9</c:v>
                </c:pt>
                <c:pt idx="162277">
                  <c:v>2.0676827959999999E-8</c:v>
                </c:pt>
                <c:pt idx="162278">
                  <c:v>4.1770895430000002E-8</c:v>
                </c:pt>
                <c:pt idx="162279">
                  <c:v>5.2397174549999998E-8</c:v>
                </c:pt>
                <c:pt idx="162280">
                  <c:v>7.1907854010000002E-8</c:v>
                </c:pt>
                <c:pt idx="162281">
                  <c:v>1.3768145369999999E-7</c:v>
                </c:pt>
                <c:pt idx="162282">
                  <c:v>3.0445828149999997E-7</c:v>
                </c:pt>
                <c:pt idx="162283">
                  <c:v>2.0141034349999998E-8</c:v>
                </c:pt>
                <c:pt idx="162284">
                  <c:v>5.6449361899999999E-8</c:v>
                </c:pt>
                <c:pt idx="162285">
                  <c:v>1.061064303E-8</c:v>
                </c:pt>
                <c:pt idx="162286">
                  <c:v>3.9299351520000001E-8</c:v>
                </c:pt>
                <c:pt idx="162287">
                  <c:v>8.5328542170000004E-8</c:v>
                </c:pt>
                <c:pt idx="162288">
                  <c:v>1.055494743E-7</c:v>
                </c:pt>
                <c:pt idx="162289">
                  <c:v>5.8895546179999996E-7</c:v>
                </c:pt>
                <c:pt idx="162290">
                  <c:v>1.820169368E-6</c:v>
                </c:pt>
                <c:pt idx="162291">
                  <c:v>1.8446821189999999E-7</c:v>
                </c:pt>
                <c:pt idx="162292">
                  <c:v>3.5356724620000001E-7</c:v>
                </c:pt>
                <c:pt idx="162293">
                  <c:v>4.4904731570000001E-7</c:v>
                </c:pt>
                <c:pt idx="162294">
                  <c:v>1.8790252450000001E-7</c:v>
                </c:pt>
                <c:pt idx="162295">
                  <c:v>9.3972428540000001E-8</c:v>
                </c:pt>
                <c:pt idx="162296">
                  <c:v>8.5266439139999996E-8</c:v>
                </c:pt>
                <c:pt idx="162297">
                  <c:v>1.0793327369999999E-7</c:v>
                </c:pt>
                <c:pt idx="162298">
                  <c:v>3.5398846489999998E-7</c:v>
                </c:pt>
                <c:pt idx="162299">
                  <c:v>1.716914837E-7</c:v>
                </c:pt>
                <c:pt idx="162300">
                  <c:v>6.6431286120000004E-8</c:v>
                </c:pt>
                <c:pt idx="162301">
                  <c:v>3.8560928470000001E-7</c:v>
                </c:pt>
                <c:pt idx="162302">
                  <c:v>2.1207522890000001E-7</c:v>
                </c:pt>
                <c:pt idx="162303">
                  <c:v>3.3637510120000001E-8</c:v>
                </c:pt>
                <c:pt idx="162304">
                  <c:v>2.4416386529999999E-8</c:v>
                </c:pt>
                <c:pt idx="162305">
                  <c:v>3.8150882009999999E-9</c:v>
                </c:pt>
                <c:pt idx="162306">
                  <c:v>2.7056544799999999E-10</c:v>
                </c:pt>
                <c:pt idx="162307">
                  <c:v>1.078170123E-8</c:v>
                </c:pt>
                <c:pt idx="162308">
                  <c:v>4.275250124E-9</c:v>
                </c:pt>
                <c:pt idx="162309">
                  <c:v>6.295459825E-9</c:v>
                </c:pt>
                <c:pt idx="162310">
                  <c:v>2.8542146260000002E-9</c:v>
                </c:pt>
                <c:pt idx="162311">
                  <c:v>3.6423808570000001E-9</c:v>
                </c:pt>
                <c:pt idx="162312">
                  <c:v>3.511903233E-9</c:v>
                </c:pt>
                <c:pt idx="162313">
                  <c:v>8.5932847259999999E-9</c:v>
                </c:pt>
                <c:pt idx="162314">
                  <c:v>2.4190703310000002E-9</c:v>
                </c:pt>
                <c:pt idx="162315">
                  <c:v>4.2829710809999997E-9</c:v>
                </c:pt>
                <c:pt idx="162316">
                  <c:v>4.9543524090000004E-9</c:v>
                </c:pt>
                <c:pt idx="162317">
                  <c:v>4.5937736919999999E-9</c:v>
                </c:pt>
                <c:pt idx="162318">
                  <c:v>3.9430117080000001E-9</c:v>
                </c:pt>
                <c:pt idx="162319">
                  <c:v>2.5871522450000001E-9</c:v>
                </c:pt>
                <c:pt idx="162320">
                  <c:v>2.8631250969999999E-9</c:v>
                </c:pt>
                <c:pt idx="162321">
                  <c:v>6.4604252349999998E-8</c:v>
                </c:pt>
                <c:pt idx="162322">
                  <c:v>4.9190812299999998E-8</c:v>
                </c:pt>
                <c:pt idx="162323">
                  <c:v>2.242314184E-8</c:v>
                </c:pt>
                <c:pt idx="162324">
                  <c:v>7.3908284650000003E-9</c:v>
                </c:pt>
                <c:pt idx="162325">
                  <c:v>3.9288789959999997E-9</c:v>
                </c:pt>
                <c:pt idx="162326">
                  <c:v>7.5804266280000003E-9</c:v>
                </c:pt>
                <c:pt idx="162327">
                  <c:v>1.108789232E-8</c:v>
                </c:pt>
                <c:pt idx="162328">
                  <c:v>5.264665292E-9</c:v>
                </c:pt>
                <c:pt idx="162329">
                  <c:v>4.2082598450000002E-8</c:v>
                </c:pt>
                <c:pt idx="162330">
                  <c:v>5.7544165530000002E-8</c:v>
                </c:pt>
                <c:pt idx="162331">
                  <c:v>3.2683033300000001E-8</c:v>
                </c:pt>
                <c:pt idx="162332">
                  <c:v>5.3024766240000001E-8</c:v>
                </c:pt>
                <c:pt idx="162333">
                  <c:v>1.5121281169999999E-7</c:v>
                </c:pt>
                <c:pt idx="162334">
                  <c:v>5.3316551189999998E-8</c:v>
                </c:pt>
                <c:pt idx="162335">
                  <c:v>2.4438960170000001E-8</c:v>
                </c:pt>
                <c:pt idx="162336">
                  <c:v>2.364670124E-8</c:v>
                </c:pt>
                <c:pt idx="162337">
                  <c:v>3.8439720140000003E-8</c:v>
                </c:pt>
                <c:pt idx="162338">
                  <c:v>3.1267430850000001E-8</c:v>
                </c:pt>
                <c:pt idx="162339">
                  <c:v>7.1892822109999997E-8</c:v>
                </c:pt>
                <c:pt idx="162340">
                  <c:v>1.4854923800000001E-7</c:v>
                </c:pt>
                <c:pt idx="162341">
                  <c:v>1.9732689540000001E-6</c:v>
                </c:pt>
                <c:pt idx="162342">
                  <c:v>8.8125988979999997E-7</c:v>
                </c:pt>
                <c:pt idx="162343">
                  <c:v>1.075540148E-7</c:v>
                </c:pt>
                <c:pt idx="162344">
                  <c:v>1.202540217E-7</c:v>
                </c:pt>
                <c:pt idx="162345">
                  <c:v>1.3820617549999999E-7</c:v>
                </c:pt>
                <c:pt idx="162346">
                  <c:v>5.4695274809999999E-9</c:v>
                </c:pt>
                <c:pt idx="162347">
                  <c:v>6.5166458309999998E-9</c:v>
                </c:pt>
                <c:pt idx="162348">
                  <c:v>2.3024494479999999E-8</c:v>
                </c:pt>
                <c:pt idx="162349">
                  <c:v>1.926321171E-8</c:v>
                </c:pt>
                <c:pt idx="162350">
                  <c:v>5.0462058849999999E-9</c:v>
                </c:pt>
                <c:pt idx="162351">
                  <c:v>4.0000213100000003E-9</c:v>
                </c:pt>
                <c:pt idx="162352">
                  <c:v>1.034937853E-8</c:v>
                </c:pt>
                <c:pt idx="162353">
                  <c:v>8.7534608149999993E-9</c:v>
                </c:pt>
                <c:pt idx="162354">
                  <c:v>4.1869119509999999E-9</c:v>
                </c:pt>
                <c:pt idx="162355">
                  <c:v>3.9642720879999997E-9</c:v>
                </c:pt>
                <c:pt idx="162356">
                  <c:v>3.509307834E-9</c:v>
                </c:pt>
                <c:pt idx="162357">
                  <c:v>7.358135382E-10</c:v>
                </c:pt>
                <c:pt idx="162358">
                  <c:v>2.2359911999999998E-9</c:v>
                </c:pt>
                <c:pt idx="162359">
                  <c:v>2.1390210600000001E-9</c:v>
                </c:pt>
                <c:pt idx="162360">
                  <c:v>1.854322432E-9</c:v>
                </c:pt>
                <c:pt idx="162361">
                  <c:v>2.5448858440000001E-9</c:v>
                </c:pt>
                <c:pt idx="162362">
                  <c:v>1.9497934679999998E-9</c:v>
                </c:pt>
                <c:pt idx="162363">
                  <c:v>1.691055712E-9</c:v>
                </c:pt>
                <c:pt idx="162364">
                  <c:v>2.8378489770000001E-9</c:v>
                </c:pt>
                <c:pt idx="162365">
                  <c:v>3.9346375980000001E-9</c:v>
                </c:pt>
                <c:pt idx="162366">
                  <c:v>3.2606720219999999E-9</c:v>
                </c:pt>
                <c:pt idx="162367">
                  <c:v>3.25683483E-9</c:v>
                </c:pt>
                <c:pt idx="162368">
                  <c:v>5.3413874860000003E-9</c:v>
                </c:pt>
                <c:pt idx="162369">
                  <c:v>3.467330442E-9</c:v>
                </c:pt>
                <c:pt idx="162370">
                  <c:v>7.4975113629999996E-9</c:v>
                </c:pt>
                <c:pt idx="162371">
                  <c:v>7.0556823610000001E-9</c:v>
                </c:pt>
                <c:pt idx="162372">
                  <c:v>3.586638063E-9</c:v>
                </c:pt>
                <c:pt idx="162373">
                  <c:v>2.1986125280000001E-8</c:v>
                </c:pt>
                <c:pt idx="162374">
                  <c:v>1.291268927E-9</c:v>
                </c:pt>
                <c:pt idx="162375">
                  <c:v>1.2256682529999999E-8</c:v>
                </c:pt>
                <c:pt idx="162376">
                  <c:v>6.4989792329999999E-9</c:v>
                </c:pt>
                <c:pt idx="162377">
                  <c:v>6.1091767539999998E-8</c:v>
                </c:pt>
                <c:pt idx="162378">
                  <c:v>1.3027392109999999E-9</c:v>
                </c:pt>
                <c:pt idx="162379">
                  <c:v>1.459729928E-8</c:v>
                </c:pt>
                <c:pt idx="162380">
                  <c:v>2.534336509E-9</c:v>
                </c:pt>
                <c:pt idx="162381">
                  <c:v>1.0795536950000001E-6</c:v>
                </c:pt>
                <c:pt idx="162382">
                  <c:v>1.709030479E-7</c:v>
                </c:pt>
                <c:pt idx="162383">
                  <c:v>1.106853117E-7</c:v>
                </c:pt>
                <c:pt idx="162384">
                  <c:v>1.745810482E-7</c:v>
                </c:pt>
                <c:pt idx="162385">
                  <c:v>8.2268592920000001E-7</c:v>
                </c:pt>
                <c:pt idx="162386">
                  <c:v>5.5151292719999997E-8</c:v>
                </c:pt>
                <c:pt idx="162387">
                  <c:v>1.025556673E-8</c:v>
                </c:pt>
                <c:pt idx="162388">
                  <c:v>1.23831113E-8</c:v>
                </c:pt>
                <c:pt idx="162389">
                  <c:v>7.5838459759999999E-8</c:v>
                </c:pt>
                <c:pt idx="162390">
                  <c:v>1.9977978880000001E-8</c:v>
                </c:pt>
                <c:pt idx="162391">
                  <c:v>5.5695744629999999E-9</c:v>
                </c:pt>
                <c:pt idx="162392">
                  <c:v>1.824676193E-9</c:v>
                </c:pt>
                <c:pt idx="162393">
                  <c:v>2.3654320660000001E-7</c:v>
                </c:pt>
                <c:pt idx="162394">
                  <c:v>6.5741583599999997E-9</c:v>
                </c:pt>
                <c:pt idx="162395">
                  <c:v>4.6081469029999999E-9</c:v>
                </c:pt>
                <c:pt idx="162396">
                  <c:v>1.6493197340000001E-9</c:v>
                </c:pt>
                <c:pt idx="162397">
                  <c:v>2.2468928200000001E-8</c:v>
                </c:pt>
                <c:pt idx="162398">
                  <c:v>5.6341424889999995E-10</c:v>
                </c:pt>
                <c:pt idx="162399">
                  <c:v>2.9236340169999999E-10</c:v>
                </c:pt>
                <c:pt idx="162400">
                  <c:v>2.5000764560000001E-10</c:v>
                </c:pt>
                <c:pt idx="162401">
                  <c:v>2.7083984180000001E-8</c:v>
                </c:pt>
                <c:pt idx="162402">
                  <c:v>3.1059439830000001E-9</c:v>
                </c:pt>
                <c:pt idx="162403">
                  <c:v>4.367256189E-10</c:v>
                </c:pt>
                <c:pt idx="162404">
                  <c:v>1.08978436E-10</c:v>
                </c:pt>
                <c:pt idx="162405">
                  <c:v>3.0850551660000001E-9</c:v>
                </c:pt>
                <c:pt idx="162406">
                  <c:v>3.4321974269999999E-10</c:v>
                </c:pt>
                <c:pt idx="162407">
                  <c:v>4.4882604159999998E-10</c:v>
                </c:pt>
                <c:pt idx="162408">
                  <c:v>4.4158083339999999E-10</c:v>
                </c:pt>
                <c:pt idx="162409">
                  <c:v>3.6811139029999997E-10</c:v>
                </c:pt>
                <c:pt idx="162410">
                  <c:v>3.7718107890000001E-10</c:v>
                </c:pt>
                <c:pt idx="162411">
                  <c:v>3.6385788229999998E-10</c:v>
                </c:pt>
                <c:pt idx="162412">
                  <c:v>4.2789765160000002E-10</c:v>
                </c:pt>
                <c:pt idx="162413">
                  <c:v>4.3226667619999998E-9</c:v>
                </c:pt>
                <c:pt idx="162414">
                  <c:v>9.1633754980000004E-10</c:v>
                </c:pt>
                <c:pt idx="162415">
                  <c:v>1.1740217910000001E-10</c:v>
                </c:pt>
                <c:pt idx="162416">
                  <c:v>1.6083791249999999E-9</c:v>
                </c:pt>
                <c:pt idx="162417">
                  <c:v>6.0746139570000002E-9</c:v>
                </c:pt>
                <c:pt idx="162418">
                  <c:v>1.0188893380000001E-9</c:v>
                </c:pt>
                <c:pt idx="162419">
                  <c:v>1.28234261E-9</c:v>
                </c:pt>
                <c:pt idx="162420">
                  <c:v>2.6481966270000001E-9</c:v>
                </c:pt>
                <c:pt idx="162421">
                  <c:v>3.990492827E-8</c:v>
                </c:pt>
                <c:pt idx="162422">
                  <c:v>1.6279428940000001E-9</c:v>
                </c:pt>
                <c:pt idx="162423">
                  <c:v>6.2547327889999996E-9</c:v>
                </c:pt>
                <c:pt idx="162424">
                  <c:v>2.6730129789999999E-8</c:v>
                </c:pt>
                <c:pt idx="162425">
                  <c:v>5.6438359179999999E-7</c:v>
                </c:pt>
                <c:pt idx="162426">
                  <c:v>2.2162354809999999E-8</c:v>
                </c:pt>
                <c:pt idx="162427">
                  <c:v>5.8463702200000001E-9</c:v>
                </c:pt>
                <c:pt idx="162428">
                  <c:v>3.421388953E-9</c:v>
                </c:pt>
                <c:pt idx="162429">
                  <c:v>3.9875046729999999E-8</c:v>
                </c:pt>
                <c:pt idx="162430">
                  <c:v>1.0270898690000001E-8</c:v>
                </c:pt>
                <c:pt idx="162431">
                  <c:v>6.4045734119999999E-9</c:v>
                </c:pt>
                <c:pt idx="162432">
                  <c:v>3.337722466E-10</c:v>
                </c:pt>
                <c:pt idx="162433">
                  <c:v>8.6646567879999996E-7</c:v>
                </c:pt>
                <c:pt idx="162434">
                  <c:v>1.551268541E-9</c:v>
                </c:pt>
                <c:pt idx="162435">
                  <c:v>9.6779775820000008E-9</c:v>
                </c:pt>
                <c:pt idx="162436">
                  <c:v>1.6378576249999999E-8</c:v>
                </c:pt>
                <c:pt idx="162437">
                  <c:v>1.2439689069999999E-7</c:v>
                </c:pt>
                <c:pt idx="162438">
                  <c:v>4.4264657319999996E-9</c:v>
                </c:pt>
                <c:pt idx="162439">
                  <c:v>3.9688502120000002E-9</c:v>
                </c:pt>
                <c:pt idx="162440">
                  <c:v>3.8707979030000001E-9</c:v>
                </c:pt>
                <c:pt idx="162441">
                  <c:v>1.644434004E-8</c:v>
                </c:pt>
                <c:pt idx="162442">
                  <c:v>1.122049869E-9</c:v>
                </c:pt>
                <c:pt idx="162443">
                  <c:v>1.8592760979999999E-9</c:v>
                </c:pt>
                <c:pt idx="162444">
                  <c:v>2.278187711E-9</c:v>
                </c:pt>
                <c:pt idx="162445">
                  <c:v>6.1275050630000005E-8</c:v>
                </c:pt>
                <c:pt idx="162446">
                  <c:v>1.0372687419999999E-9</c:v>
                </c:pt>
                <c:pt idx="162447">
                  <c:v>3.0907087120000001E-10</c:v>
                </c:pt>
                <c:pt idx="162448">
                  <c:v>1.407109885E-10</c:v>
                </c:pt>
                <c:pt idx="162449">
                  <c:v>9.1548183129999996E-10</c:v>
                </c:pt>
                <c:pt idx="162450">
                  <c:v>3.5874382989999998E-11</c:v>
                </c:pt>
                <c:pt idx="162451">
                  <c:v>1.241531934E-11</c:v>
                </c:pt>
                <c:pt idx="162452">
                  <c:v>5.8551439790000002E-12</c:v>
                </c:pt>
                <c:pt idx="162453">
                  <c:v>9.8945969310000005E-10</c:v>
                </c:pt>
                <c:pt idx="162454">
                  <c:v>1.6725526619999999E-11</c:v>
                </c:pt>
                <c:pt idx="162455">
                  <c:v>2.2130210879999998E-11</c:v>
                </c:pt>
                <c:pt idx="162456">
                  <c:v>2.5583958459999999E-11</c:v>
                </c:pt>
                <c:pt idx="162457">
                  <c:v>1.0990937539999999E-9</c:v>
                </c:pt>
                <c:pt idx="162458">
                  <c:v>5.4166889719999999E-12</c:v>
                </c:pt>
                <c:pt idx="162459">
                  <c:v>2.9333141769999998E-15</c:v>
                </c:pt>
                <c:pt idx="162460">
                  <c:v>5.6617735150000003E-12</c:v>
                </c:pt>
                <c:pt idx="162461">
                  <c:v>3.3674861849999999E-10</c:v>
                </c:pt>
                <c:pt idx="162462">
                  <c:v>1.020968482E-10</c:v>
                </c:pt>
                <c:pt idx="162463">
                  <c:v>1.74611824E-10</c:v>
                </c:pt>
                <c:pt idx="162464">
                  <c:v>2.0690064340000001E-10</c:v>
                </c:pt>
                <c:pt idx="162465">
                  <c:v>1.7254692819999999E-8</c:v>
                </c:pt>
                <c:pt idx="162466">
                  <c:v>7.856339598E-10</c:v>
                </c:pt>
                <c:pt idx="162467">
                  <c:v>1.1692772680000001E-9</c:v>
                </c:pt>
                <c:pt idx="162468">
                  <c:v>1.5412466799999999E-9</c:v>
                </c:pt>
                <c:pt idx="162469">
                  <c:v>2.3837712350000002E-8</c:v>
                </c:pt>
                <c:pt idx="162470">
                  <c:v>2.7619581679999999E-9</c:v>
                </c:pt>
                <c:pt idx="162471">
                  <c:v>2.6361144530000001E-9</c:v>
                </c:pt>
                <c:pt idx="162472">
                  <c:v>4.1227206610000002E-9</c:v>
                </c:pt>
                <c:pt idx="162473">
                  <c:v>3.2490863419999997E-7</c:v>
                </c:pt>
                <c:pt idx="162474">
                  <c:v>1.060017192E-8</c:v>
                </c:pt>
                <c:pt idx="162475">
                  <c:v>4.431220832E-9</c:v>
                </c:pt>
                <c:pt idx="162476">
                  <c:v>4.0996032710000002E-10</c:v>
                </c:pt>
                <c:pt idx="162477">
                  <c:v>6.2434685260000004E-7</c:v>
                </c:pt>
                <c:pt idx="162478">
                  <c:v>4.2008370859999996E-9</c:v>
                </c:pt>
                <c:pt idx="162479">
                  <c:v>5.0642765600000002E-9</c:v>
                </c:pt>
                <c:pt idx="162480">
                  <c:v>2.6996061370000001E-9</c:v>
                </c:pt>
                <c:pt idx="162481">
                  <c:v>4.2797412569999997E-8</c:v>
                </c:pt>
                <c:pt idx="162482">
                  <c:v>4.5710801199999996E-9</c:v>
                </c:pt>
                <c:pt idx="162483">
                  <c:v>3.5599897050000001E-9</c:v>
                </c:pt>
                <c:pt idx="162484">
                  <c:v>2.0983792869999998E-9</c:v>
                </c:pt>
                <c:pt idx="162485">
                  <c:v>1.6466091210000001E-8</c:v>
                </c:pt>
                <c:pt idx="162486">
                  <c:v>2.9516943710000001E-9</c:v>
                </c:pt>
                <c:pt idx="162487">
                  <c:v>1.982415436E-9</c:v>
                </c:pt>
                <c:pt idx="162488">
                  <c:v>1.5104803140000001E-9</c:v>
                </c:pt>
                <c:pt idx="162489">
                  <c:v>1.256710741E-8</c:v>
                </c:pt>
                <c:pt idx="162490">
                  <c:v>1.3181822410000001E-9</c:v>
                </c:pt>
                <c:pt idx="162491">
                  <c:v>3.2154707219999997E-10</c:v>
                </c:pt>
                <c:pt idx="162492">
                  <c:v>3.163059196E-10</c:v>
                </c:pt>
                <c:pt idx="162493">
                  <c:v>9.5503485480000003E-9</c:v>
                </c:pt>
                <c:pt idx="162494">
                  <c:v>1.5664977169999999E-10</c:v>
                </c:pt>
                <c:pt idx="162495">
                  <c:v>5.444772099E-11</c:v>
                </c:pt>
                <c:pt idx="162496">
                  <c:v>1.5946018189999999E-10</c:v>
                </c:pt>
                <c:pt idx="162497">
                  <c:v>1.729497596E-9</c:v>
                </c:pt>
                <c:pt idx="162498">
                  <c:v>1.3153206829999999E-10</c:v>
                </c:pt>
                <c:pt idx="162499">
                  <c:v>4.8824593449999996E-10</c:v>
                </c:pt>
                <c:pt idx="162500">
                  <c:v>4.3085058469999998E-10</c:v>
                </c:pt>
                <c:pt idx="162501">
                  <c:v>2.8352984179999998E-10</c:v>
                </c:pt>
                <c:pt idx="162502">
                  <c:v>5.6777366029999997E-10</c:v>
                </c:pt>
                <c:pt idx="162503">
                  <c:v>7.2862345669999998E-10</c:v>
                </c:pt>
                <c:pt idx="162504">
                  <c:v>6.5254774610000005E-10</c:v>
                </c:pt>
                <c:pt idx="162505">
                  <c:v>9.0265888640000004E-10</c:v>
                </c:pt>
                <c:pt idx="162506">
                  <c:v>6.1950709129999997E-10</c:v>
                </c:pt>
                <c:pt idx="162507">
                  <c:v>3.1930006080000001E-10</c:v>
                </c:pt>
                <c:pt idx="162508">
                  <c:v>2.4246840459999998E-10</c:v>
                </c:pt>
                <c:pt idx="162509">
                  <c:v>2.604774611E-10</c:v>
                </c:pt>
                <c:pt idx="162510">
                  <c:v>7.0221120449999997E-11</c:v>
                </c:pt>
                <c:pt idx="162511">
                  <c:v>2.1294433360000001E-10</c:v>
                </c:pt>
                <c:pt idx="162512">
                  <c:v>6.5420151189999996E-11</c:v>
                </c:pt>
                <c:pt idx="162513">
                  <c:v>2.6165552819999999E-9</c:v>
                </c:pt>
                <c:pt idx="162514">
                  <c:v>2.2260303190000001E-9</c:v>
                </c:pt>
                <c:pt idx="162515">
                  <c:v>4.0867995100000001E-9</c:v>
                </c:pt>
                <c:pt idx="162516">
                  <c:v>9.5444827359999997E-9</c:v>
                </c:pt>
                <c:pt idx="162517">
                  <c:v>2.5469796630000002E-7</c:v>
                </c:pt>
                <c:pt idx="162518">
                  <c:v>3.8401334619999996E-9</c:v>
                </c:pt>
                <c:pt idx="162519">
                  <c:v>6.0684324310000003E-9</c:v>
                </c:pt>
                <c:pt idx="162520">
                  <c:v>4.5738576660000002E-9</c:v>
                </c:pt>
                <c:pt idx="162521">
                  <c:v>3.796508768E-9</c:v>
                </c:pt>
                <c:pt idx="162522">
                  <c:v>3.2063733699999999E-9</c:v>
                </c:pt>
                <c:pt idx="162523">
                  <c:v>6.2151328360000003E-9</c:v>
                </c:pt>
                <c:pt idx="162524">
                  <c:v>9.1096512930000005E-9</c:v>
                </c:pt>
                <c:pt idx="162525">
                  <c:v>5.9828229430000003E-8</c:v>
                </c:pt>
                <c:pt idx="162526">
                  <c:v>1.5198241170000001E-8</c:v>
                </c:pt>
                <c:pt idx="162527">
                  <c:v>6.5512175950000002E-9</c:v>
                </c:pt>
                <c:pt idx="162528">
                  <c:v>1.771736207E-9</c:v>
                </c:pt>
                <c:pt idx="162529">
                  <c:v>1.703651389E-8</c:v>
                </c:pt>
                <c:pt idx="162530">
                  <c:v>5.5791157019999998E-9</c:v>
                </c:pt>
                <c:pt idx="162531">
                  <c:v>4.0996196049999997E-9</c:v>
                </c:pt>
                <c:pt idx="162532">
                  <c:v>3.5073566029999998E-10</c:v>
                </c:pt>
                <c:pt idx="162533">
                  <c:v>6.6523280059999996E-10</c:v>
                </c:pt>
                <c:pt idx="162534">
                  <c:v>6.1997444540000003E-9</c:v>
                </c:pt>
                <c:pt idx="162535">
                  <c:v>2.6245172779999999E-9</c:v>
                </c:pt>
                <c:pt idx="162536">
                  <c:v>4.477773432E-9</c:v>
                </c:pt>
                <c:pt idx="162537">
                  <c:v>3.6031658010000003E-8</c:v>
                </c:pt>
                <c:pt idx="162538">
                  <c:v>1.1857179390000001E-9</c:v>
                </c:pt>
                <c:pt idx="162539">
                  <c:v>1.5863261530000001E-9</c:v>
                </c:pt>
                <c:pt idx="162540">
                  <c:v>6.728686475E-10</c:v>
                </c:pt>
                <c:pt idx="162541">
                  <c:v>3.8797579909999998E-10</c:v>
                </c:pt>
                <c:pt idx="162542">
                  <c:v>1.848705765E-10</c:v>
                </c:pt>
                <c:pt idx="162543">
                  <c:v>1.364292939E-10</c:v>
                </c:pt>
                <c:pt idx="162544">
                  <c:v>5.2109095130000005E-10</c:v>
                </c:pt>
                <c:pt idx="162545">
                  <c:v>3.7887981529999998E-9</c:v>
                </c:pt>
                <c:pt idx="162546">
                  <c:v>1.593306915E-9</c:v>
                </c:pt>
                <c:pt idx="162547">
                  <c:v>2.94133825E-9</c:v>
                </c:pt>
                <c:pt idx="162548">
                  <c:v>3.8975946309999999E-9</c:v>
                </c:pt>
                <c:pt idx="162549">
                  <c:v>1.7148700299999999E-8</c:v>
                </c:pt>
                <c:pt idx="162550">
                  <c:v>7.7887469359999996E-11</c:v>
                </c:pt>
                <c:pt idx="162551">
                  <c:v>1.1163552880000001E-9</c:v>
                </c:pt>
                <c:pt idx="162552">
                  <c:v>2.6036509039999998E-10</c:v>
                </c:pt>
                <c:pt idx="162553">
                  <c:v>1.670075215E-9</c:v>
                </c:pt>
                <c:pt idx="162554">
                  <c:v>6.4040748919999997E-10</c:v>
                </c:pt>
                <c:pt idx="162555">
                  <c:v>1.2882138409999999E-9</c:v>
                </c:pt>
                <c:pt idx="162556">
                  <c:v>2.50698054E-10</c:v>
                </c:pt>
                <c:pt idx="162557">
                  <c:v>2.446402868E-9</c:v>
                </c:pt>
                <c:pt idx="162558">
                  <c:v>5.0914979920000001E-10</c:v>
                </c:pt>
                <c:pt idx="162559">
                  <c:v>5.9708621969999996E-10</c:v>
                </c:pt>
                <c:pt idx="162560">
                  <c:v>5.6204485200000001E-11</c:v>
                </c:pt>
                <c:pt idx="162561">
                  <c:v>2.435521137E-9</c:v>
                </c:pt>
                <c:pt idx="162562">
                  <c:v>6.6035054820000005E-10</c:v>
                </c:pt>
                <c:pt idx="162563">
                  <c:v>1.8816735070000001E-10</c:v>
                </c:pt>
                <c:pt idx="162564">
                  <c:v>2.140311623E-10</c:v>
                </c:pt>
                <c:pt idx="162565">
                  <c:v>1.8211395659999999E-8</c:v>
                </c:pt>
                <c:pt idx="162566">
                  <c:v>4.4226081419999998E-9</c:v>
                </c:pt>
                <c:pt idx="162567">
                  <c:v>7.6049684009999993E-9</c:v>
                </c:pt>
                <c:pt idx="162568">
                  <c:v>4.9345264159999998E-8</c:v>
                </c:pt>
                <c:pt idx="162569">
                  <c:v>9.8904841640000006E-8</c:v>
                </c:pt>
                <c:pt idx="162570">
                  <c:v>6.4290139579999999E-9</c:v>
                </c:pt>
                <c:pt idx="162571">
                  <c:v>1.828975766E-9</c:v>
                </c:pt>
                <c:pt idx="162572">
                  <c:v>1.684693288E-9</c:v>
                </c:pt>
                <c:pt idx="162573">
                  <c:v>8.7739490460000002E-9</c:v>
                </c:pt>
                <c:pt idx="162574">
                  <c:v>1.247065635E-9</c:v>
                </c:pt>
                <c:pt idx="162575">
                  <c:v>1.480512059E-9</c:v>
                </c:pt>
                <c:pt idx="162576">
                  <c:v>9.4531960739999994E-9</c:v>
                </c:pt>
                <c:pt idx="162577">
                  <c:v>3.9676826040000002E-8</c:v>
                </c:pt>
                <c:pt idx="162578">
                  <c:v>3.2076437609999998E-9</c:v>
                </c:pt>
                <c:pt idx="162579">
                  <c:v>2.986302196E-9</c:v>
                </c:pt>
                <c:pt idx="162580">
                  <c:v>5.9903730840000001E-9</c:v>
                </c:pt>
                <c:pt idx="162581">
                  <c:v>1.224360131E-9</c:v>
                </c:pt>
                <c:pt idx="162582">
                  <c:v>4.875681255E-10</c:v>
                </c:pt>
                <c:pt idx="162583">
                  <c:v>8.1185780959999995E-10</c:v>
                </c:pt>
                <c:pt idx="162584">
                  <c:v>7.6711747099999998E-10</c:v>
                </c:pt>
                <c:pt idx="162585">
                  <c:v>4.4877615999999998E-10</c:v>
                </c:pt>
                <c:pt idx="162586">
                  <c:v>5.5311642350000003E-10</c:v>
                </c:pt>
                <c:pt idx="162587">
                  <c:v>1.186069715E-10</c:v>
                </c:pt>
                <c:pt idx="162588">
                  <c:v>1.1809893759999999E-8</c:v>
                </c:pt>
                <c:pt idx="162589">
                  <c:v>1.6367959359999999E-8</c:v>
                </c:pt>
                <c:pt idx="162590">
                  <c:v>5.8745543700000004E-9</c:v>
                </c:pt>
                <c:pt idx="162591">
                  <c:v>2.990497292E-9</c:v>
                </c:pt>
                <c:pt idx="162592">
                  <c:v>6.8286842190000004E-11</c:v>
                </c:pt>
                <c:pt idx="162593">
                  <c:v>9.2882882930000001E-10</c:v>
                </c:pt>
                <c:pt idx="162594">
                  <c:v>2.7918548180000001E-9</c:v>
                </c:pt>
                <c:pt idx="162595">
                  <c:v>6.920454985E-10</c:v>
                </c:pt>
                <c:pt idx="162596">
                  <c:v>2.6377335590000001E-9</c:v>
                </c:pt>
                <c:pt idx="162597">
                  <c:v>4.5822535090000004E-9</c:v>
                </c:pt>
                <c:pt idx="162598">
                  <c:v>3.4154936259999998E-9</c:v>
                </c:pt>
                <c:pt idx="162599">
                  <c:v>1.650648271E-9</c:v>
                </c:pt>
                <c:pt idx="162600">
                  <c:v>1.900421489E-9</c:v>
                </c:pt>
                <c:pt idx="162601">
                  <c:v>1.741498991E-9</c:v>
                </c:pt>
                <c:pt idx="162602">
                  <c:v>8.6264942789999998E-11</c:v>
                </c:pt>
                <c:pt idx="162603">
                  <c:v>2.662169879E-10</c:v>
                </c:pt>
                <c:pt idx="162604">
                  <c:v>1.206721529E-9</c:v>
                </c:pt>
                <c:pt idx="162605">
                  <c:v>1.260007708E-10</c:v>
                </c:pt>
                <c:pt idx="162606">
                  <c:v>2.0922220160000001E-10</c:v>
                </c:pt>
                <c:pt idx="162607">
                  <c:v>7.7544628090000003E-10</c:v>
                </c:pt>
                <c:pt idx="162608">
                  <c:v>5.6514508110000004E-10</c:v>
                </c:pt>
                <c:pt idx="162609">
                  <c:v>8.4182603289999997E-10</c:v>
                </c:pt>
                <c:pt idx="162610">
                  <c:v>2.2613235479999998E-9</c:v>
                </c:pt>
                <c:pt idx="162611">
                  <c:v>4.4354177289999998E-9</c:v>
                </c:pt>
                <c:pt idx="162612">
                  <c:v>1.7319190339999999E-9</c:v>
                </c:pt>
                <c:pt idx="162613">
                  <c:v>9.393711474000001E-10</c:v>
                </c:pt>
                <c:pt idx="162614">
                  <c:v>2.865705648E-9</c:v>
                </c:pt>
                <c:pt idx="162615">
                  <c:v>3.100651998E-9</c:v>
                </c:pt>
                <c:pt idx="162616">
                  <c:v>5.2930014340000002E-11</c:v>
                </c:pt>
                <c:pt idx="162617">
                  <c:v>7.2970814329999998E-10</c:v>
                </c:pt>
                <c:pt idx="162618">
                  <c:v>3.1097960500000001E-9</c:v>
                </c:pt>
                <c:pt idx="162619">
                  <c:v>1.9859842859999999E-9</c:v>
                </c:pt>
                <c:pt idx="162620">
                  <c:v>1.903940407E-10</c:v>
                </c:pt>
                <c:pt idx="162621">
                  <c:v>1.4207038989999999E-9</c:v>
                </c:pt>
                <c:pt idx="162622">
                  <c:v>1.7043408950000001E-9</c:v>
                </c:pt>
                <c:pt idx="162623">
                  <c:v>1.107684746E-10</c:v>
                </c:pt>
                <c:pt idx="162624">
                  <c:v>3.1013894929999998E-9</c:v>
                </c:pt>
                <c:pt idx="162625">
                  <c:v>2.9549704789999998E-10</c:v>
                </c:pt>
                <c:pt idx="162626">
                  <c:v>4.1775142589999998E-10</c:v>
                </c:pt>
                <c:pt idx="162627">
                  <c:v>4.9998384640000001E-10</c:v>
                </c:pt>
                <c:pt idx="162628">
                  <c:v>8.1118069999999998E-9</c:v>
                </c:pt>
                <c:pt idx="162629">
                  <c:v>1.282091068E-9</c:v>
                </c:pt>
                <c:pt idx="162630">
                  <c:v>4.0389423510000002E-10</c:v>
                </c:pt>
                <c:pt idx="162631">
                  <c:v>1.507773998E-9</c:v>
                </c:pt>
                <c:pt idx="162632">
                  <c:v>4.3105735500000002E-9</c:v>
                </c:pt>
                <c:pt idx="162633">
                  <c:v>1.9161655839999999E-9</c:v>
                </c:pt>
                <c:pt idx="162634">
                  <c:v>1.3791125079999999E-9</c:v>
                </c:pt>
                <c:pt idx="162635">
                  <c:v>3.1502351410000001E-9</c:v>
                </c:pt>
                <c:pt idx="162636">
                  <c:v>3.1660128269999999E-9</c:v>
                </c:pt>
                <c:pt idx="162637">
                  <c:v>4.4719486650000002E-9</c:v>
                </c:pt>
                <c:pt idx="162638">
                  <c:v>3.311010961E-9</c:v>
                </c:pt>
                <c:pt idx="162639">
                  <c:v>1.698280891E-9</c:v>
                </c:pt>
                <c:pt idx="162640">
                  <c:v>5.8451189089999999E-9</c:v>
                </c:pt>
                <c:pt idx="162641">
                  <c:v>6.447017776E-10</c:v>
                </c:pt>
                <c:pt idx="162642">
                  <c:v>3.7727410969999998E-9</c:v>
                </c:pt>
                <c:pt idx="162643">
                  <c:v>2.399591985E-9</c:v>
                </c:pt>
                <c:pt idx="162644">
                  <c:v>6.1278366430000002E-9</c:v>
                </c:pt>
                <c:pt idx="162645">
                  <c:v>3.5353725250000001E-10</c:v>
                </c:pt>
                <c:pt idx="162646">
                  <c:v>3.0824617359999998E-9</c:v>
                </c:pt>
                <c:pt idx="162647">
                  <c:v>2.2121082550000001E-10</c:v>
                </c:pt>
                <c:pt idx="162648">
                  <c:v>6.3077844139999995E-8</c:v>
                </c:pt>
                <c:pt idx="162649">
                  <c:v>1.870569138E-8</c:v>
                </c:pt>
                <c:pt idx="162650">
                  <c:v>1.0431159390000001E-8</c:v>
                </c:pt>
                <c:pt idx="162651">
                  <c:v>1.02965506E-8</c:v>
                </c:pt>
                <c:pt idx="162652">
                  <c:v>1.352679264E-8</c:v>
                </c:pt>
                <c:pt idx="162653">
                  <c:v>2.5788559300000002E-9</c:v>
                </c:pt>
                <c:pt idx="162654">
                  <c:v>6.1660423039999998E-10</c:v>
                </c:pt>
                <c:pt idx="162655">
                  <c:v>3.6514891200000002E-10</c:v>
                </c:pt>
                <c:pt idx="162656">
                  <c:v>1.487076304E-10</c:v>
                </c:pt>
                <c:pt idx="162657">
                  <c:v>3.6373678659999998E-10</c:v>
                </c:pt>
                <c:pt idx="162658">
                  <c:v>4.5712868659999999E-10</c:v>
                </c:pt>
                <c:pt idx="162659">
                  <c:v>5.1397533770000005E-10</c:v>
                </c:pt>
                <c:pt idx="162660">
                  <c:v>1.092895724E-9</c:v>
                </c:pt>
                <c:pt idx="162661">
                  <c:v>9.762758457E-10</c:v>
                </c:pt>
                <c:pt idx="162662">
                  <c:v>3.9072929649999998E-10</c:v>
                </c:pt>
                <c:pt idx="162663">
                  <c:v>1.3263458990000001E-9</c:v>
                </c:pt>
                <c:pt idx="162664">
                  <c:v>4.278870275E-10</c:v>
                </c:pt>
                <c:pt idx="162665">
                  <c:v>6.6039574420000001E-10</c:v>
                </c:pt>
                <c:pt idx="162666">
                  <c:v>7.9395754009999995E-10</c:v>
                </c:pt>
                <c:pt idx="162667">
                  <c:v>7.8980685069999995E-10</c:v>
                </c:pt>
                <c:pt idx="162668">
                  <c:v>6.1076826700000003E-9</c:v>
                </c:pt>
                <c:pt idx="162669">
                  <c:v>1.401300437E-9</c:v>
                </c:pt>
                <c:pt idx="162670">
                  <c:v>1.3308603939999999E-9</c:v>
                </c:pt>
                <c:pt idx="162671">
                  <c:v>3.037434818E-9</c:v>
                </c:pt>
                <c:pt idx="162672">
                  <c:v>4.7689059849999996E-9</c:v>
                </c:pt>
                <c:pt idx="162673">
                  <c:v>8.9322166839999999E-10</c:v>
                </c:pt>
                <c:pt idx="162674">
                  <c:v>3.042425006E-10</c:v>
                </c:pt>
                <c:pt idx="162675">
                  <c:v>2.1985732909999999E-10</c:v>
                </c:pt>
                <c:pt idx="162676">
                  <c:v>8.1819519850000003E-10</c:v>
                </c:pt>
                <c:pt idx="162677">
                  <c:v>6.1339916710000005E-11</c:v>
                </c:pt>
                <c:pt idx="162678">
                  <c:v>1.959919117E-10</c:v>
                </c:pt>
                <c:pt idx="162679">
                  <c:v>9.0343083810000002E-10</c:v>
                </c:pt>
                <c:pt idx="162680">
                  <c:v>3.0347000819999997E-8</c:v>
                </c:pt>
                <c:pt idx="162681">
                  <c:v>5.4702734980000004E-9</c:v>
                </c:pt>
                <c:pt idx="162682">
                  <c:v>1.2730712229999999E-9</c:v>
                </c:pt>
                <c:pt idx="162683">
                  <c:v>2.930095304E-9</c:v>
                </c:pt>
                <c:pt idx="162684">
                  <c:v>7.9954393080000004E-9</c:v>
                </c:pt>
                <c:pt idx="162685">
                  <c:v>9.6028605039999992E-10</c:v>
                </c:pt>
                <c:pt idx="162686">
                  <c:v>7.6152106990000005E-10</c:v>
                </c:pt>
                <c:pt idx="162687">
                  <c:v>1.8289342999999999E-9</c:v>
                </c:pt>
                <c:pt idx="162688">
                  <c:v>1.8114081399999999E-8</c:v>
                </c:pt>
                <c:pt idx="162689">
                  <c:v>4.2783105209999999E-9</c:v>
                </c:pt>
                <c:pt idx="162690">
                  <c:v>4.3554900719999998E-9</c:v>
                </c:pt>
                <c:pt idx="162691">
                  <c:v>1.553468698E-8</c:v>
                </c:pt>
                <c:pt idx="162692">
                  <c:v>1.3762181970000001E-7</c:v>
                </c:pt>
                <c:pt idx="162693">
                  <c:v>1.1093938160000001E-8</c:v>
                </c:pt>
                <c:pt idx="162694">
                  <c:v>1.6260637519999999E-9</c:v>
                </c:pt>
                <c:pt idx="162695">
                  <c:v>6.4805980059999998E-10</c:v>
                </c:pt>
                <c:pt idx="162696">
                  <c:v>4.4186272539999998E-9</c:v>
                </c:pt>
                <c:pt idx="162697">
                  <c:v>2.0300770650000001E-9</c:v>
                </c:pt>
                <c:pt idx="162698">
                  <c:v>1.0062317360000001E-9</c:v>
                </c:pt>
                <c:pt idx="162699">
                  <c:v>9.5003929569999996E-11</c:v>
                </c:pt>
                <c:pt idx="162700">
                  <c:v>3.9993258309999999E-8</c:v>
                </c:pt>
                <c:pt idx="162701">
                  <c:v>8.9455106559999997E-10</c:v>
                </c:pt>
                <c:pt idx="162702">
                  <c:v>7.707075655E-10</c:v>
                </c:pt>
                <c:pt idx="162703">
                  <c:v>1.210699892E-9</c:v>
                </c:pt>
                <c:pt idx="162704">
                  <c:v>1.118209778E-9</c:v>
                </c:pt>
                <c:pt idx="162705">
                  <c:v>1.996302591E-10</c:v>
                </c:pt>
                <c:pt idx="162706">
                  <c:v>1.2907954549999999E-10</c:v>
                </c:pt>
                <c:pt idx="162707">
                  <c:v>7.8470620160000005E-11</c:v>
                </c:pt>
                <c:pt idx="162708">
                  <c:v>3.10477505E-10</c:v>
                </c:pt>
                <c:pt idx="162709">
                  <c:v>9.1357263939999995E-11</c:v>
                </c:pt>
                <c:pt idx="162710">
                  <c:v>2.858371741E-11</c:v>
                </c:pt>
                <c:pt idx="162711">
                  <c:v>6.3447627599999999E-11</c:v>
                </c:pt>
                <c:pt idx="162712">
                  <c:v>4.5802573200000001E-9</c:v>
                </c:pt>
                <c:pt idx="162713">
                  <c:v>8.6910477070000002E-11</c:v>
                </c:pt>
                <c:pt idx="162714">
                  <c:v>4.090612633E-11</c:v>
                </c:pt>
                <c:pt idx="162715">
                  <c:v>4.24229546E-11</c:v>
                </c:pt>
                <c:pt idx="162716">
                  <c:v>3.8139137079999999E-10</c:v>
                </c:pt>
                <c:pt idx="162717">
                  <c:v>5.6110600090000002E-11</c:v>
                </c:pt>
                <c:pt idx="162718">
                  <c:v>5.0226805099999998E-11</c:v>
                </c:pt>
                <c:pt idx="162719">
                  <c:v>6.0618912890000003E-11</c:v>
                </c:pt>
                <c:pt idx="162720">
                  <c:v>1.4127886130000001E-9</c:v>
                </c:pt>
                <c:pt idx="162721">
                  <c:v>4.7093216460000002E-11</c:v>
                </c:pt>
                <c:pt idx="162722">
                  <c:v>4.3603176119999999E-10</c:v>
                </c:pt>
                <c:pt idx="162723">
                  <c:v>7.3870605650000005E-10</c:v>
                </c:pt>
                <c:pt idx="162724">
                  <c:v>1.536880526E-8</c:v>
                </c:pt>
                <c:pt idx="162725">
                  <c:v>5.1731867309999996E-10</c:v>
                </c:pt>
                <c:pt idx="162726">
                  <c:v>4.2019068239999998E-10</c:v>
                </c:pt>
                <c:pt idx="162727">
                  <c:v>6.2322482459999999E-10</c:v>
                </c:pt>
                <c:pt idx="162728">
                  <c:v>7.0190670140000001E-9</c:v>
                </c:pt>
                <c:pt idx="162729">
                  <c:v>4.8849327900000002E-10</c:v>
                </c:pt>
                <c:pt idx="162730">
                  <c:v>9.0387778180000004E-10</c:v>
                </c:pt>
                <c:pt idx="162731">
                  <c:v>1.4401784810000001E-9</c:v>
                </c:pt>
                <c:pt idx="162732">
                  <c:v>3.5049318800000001E-8</c:v>
                </c:pt>
                <c:pt idx="162733">
                  <c:v>1.8840282400000002E-9</c:v>
                </c:pt>
                <c:pt idx="162734">
                  <c:v>7.6971608180000004E-10</c:v>
                </c:pt>
                <c:pt idx="162735">
                  <c:v>5.8586080329999996E-10</c:v>
                </c:pt>
                <c:pt idx="162736">
                  <c:v>2.4504199569999999E-8</c:v>
                </c:pt>
                <c:pt idx="162737">
                  <c:v>6.3779362939999996E-10</c:v>
                </c:pt>
                <c:pt idx="162738">
                  <c:v>9.6590549840000009E-10</c:v>
                </c:pt>
                <c:pt idx="162739">
                  <c:v>5.5324328319999998E-10</c:v>
                </c:pt>
                <c:pt idx="162740">
                  <c:v>1.4071009179999999E-7</c:v>
                </c:pt>
                <c:pt idx="162741">
                  <c:v>2.5569978340000001E-11</c:v>
                </c:pt>
                <c:pt idx="162742">
                  <c:v>1.2610099010000001E-9</c:v>
                </c:pt>
                <c:pt idx="162743">
                  <c:v>2.2590805990000001E-9</c:v>
                </c:pt>
                <c:pt idx="162744">
                  <c:v>1.4624425250000001E-7</c:v>
                </c:pt>
                <c:pt idx="162745">
                  <c:v>1.027015249E-9</c:v>
                </c:pt>
                <c:pt idx="162746">
                  <c:v>3.7886669240000002E-10</c:v>
                </c:pt>
                <c:pt idx="162747">
                  <c:v>3.0886924380000002E-10</c:v>
                </c:pt>
                <c:pt idx="162748">
                  <c:v>4.5427565659999998E-9</c:v>
                </c:pt>
                <c:pt idx="162749">
                  <c:v>2.1619737880000001E-10</c:v>
                </c:pt>
                <c:pt idx="162750">
                  <c:v>1.1727770339999999E-10</c:v>
                </c:pt>
                <c:pt idx="162751">
                  <c:v>6.9040648380000002E-11</c:v>
                </c:pt>
                <c:pt idx="162752">
                  <c:v>4.015509983E-10</c:v>
                </c:pt>
                <c:pt idx="162753">
                  <c:v>2.473351913E-11</c:v>
                </c:pt>
                <c:pt idx="162754">
                  <c:v>8.4063549740000001E-12</c:v>
                </c:pt>
                <c:pt idx="162755">
                  <c:v>1.633159068E-12</c:v>
                </c:pt>
                <c:pt idx="162756">
                  <c:v>9.7740067530000004E-15</c:v>
                </c:pt>
                <c:pt idx="162757">
                  <c:v>1.1559735849999999E-12</c:v>
                </c:pt>
                <c:pt idx="162758">
                  <c:v>3.144893461E-12</c:v>
                </c:pt>
                <c:pt idx="162759">
                  <c:v>4.7623515820000001E-12</c:v>
                </c:pt>
                <c:pt idx="162760">
                  <c:v>3.0500774200000002E-10</c:v>
                </c:pt>
                <c:pt idx="162761">
                  <c:v>8.6022865300000004E-12</c:v>
                </c:pt>
                <c:pt idx="162762">
                  <c:v>5.034732987E-12</c:v>
                </c:pt>
                <c:pt idx="162763">
                  <c:v>2.1588092469999998E-12</c:v>
                </c:pt>
                <c:pt idx="162764">
                  <c:v>1.3149243120000001E-10</c:v>
                </c:pt>
                <c:pt idx="162765">
                  <c:v>1.184866357E-11</c:v>
                </c:pt>
                <c:pt idx="162766">
                  <c:v>2.3599112840000002E-11</c:v>
                </c:pt>
                <c:pt idx="162767">
                  <c:v>3.1541746180000002E-11</c:v>
                </c:pt>
                <c:pt idx="162768">
                  <c:v>6.9075698850000002E-10</c:v>
                </c:pt>
                <c:pt idx="162769">
                  <c:v>1.3250060100000001E-10</c:v>
                </c:pt>
                <c:pt idx="162770">
                  <c:v>1.947304622E-10</c:v>
                </c:pt>
                <c:pt idx="162771">
                  <c:v>2.5200448429999999E-10</c:v>
                </c:pt>
                <c:pt idx="162772">
                  <c:v>6.1461550709999997E-9</c:v>
                </c:pt>
                <c:pt idx="162773">
                  <c:v>6.3989470390000004E-10</c:v>
                </c:pt>
                <c:pt idx="162774">
                  <c:v>3.8001392589999998E-10</c:v>
                </c:pt>
                <c:pt idx="162775">
                  <c:v>2.9549884849999999E-10</c:v>
                </c:pt>
                <c:pt idx="162776">
                  <c:v>4.4219096640000004E-9</c:v>
                </c:pt>
                <c:pt idx="162777">
                  <c:v>1.3530307129999999E-9</c:v>
                </c:pt>
                <c:pt idx="162778">
                  <c:v>7.8928303709999999E-10</c:v>
                </c:pt>
                <c:pt idx="162779">
                  <c:v>5.7716613719999999E-10</c:v>
                </c:pt>
                <c:pt idx="162780">
                  <c:v>1.992167602E-8</c:v>
                </c:pt>
                <c:pt idx="162781">
                  <c:v>3.66883054E-9</c:v>
                </c:pt>
                <c:pt idx="162782">
                  <c:v>1.688924328E-9</c:v>
                </c:pt>
                <c:pt idx="162783">
                  <c:v>2.596237804E-9</c:v>
                </c:pt>
                <c:pt idx="162784">
                  <c:v>4.0937869800000002E-7</c:v>
                </c:pt>
                <c:pt idx="162785">
                  <c:v>2.7647511299999999E-9</c:v>
                </c:pt>
                <c:pt idx="162786">
                  <c:v>3.5732966059999999E-9</c:v>
                </c:pt>
                <c:pt idx="162787">
                  <c:v>1.8797459529999998E-9</c:v>
                </c:pt>
                <c:pt idx="162788">
                  <c:v>4.252952989E-9</c:v>
                </c:pt>
                <c:pt idx="162789">
                  <c:v>1.399520344E-9</c:v>
                </c:pt>
                <c:pt idx="162790">
                  <c:v>1.6318521010000001E-9</c:v>
                </c:pt>
                <c:pt idx="162791">
                  <c:v>1.6664238709999999E-9</c:v>
                </c:pt>
                <c:pt idx="162792">
                  <c:v>2.6762857719999998E-8</c:v>
                </c:pt>
                <c:pt idx="162793">
                  <c:v>2.233683057E-9</c:v>
                </c:pt>
                <c:pt idx="162794">
                  <c:v>7.548978573E-10</c:v>
                </c:pt>
                <c:pt idx="162795">
                  <c:v>4.538032306E-11</c:v>
                </c:pt>
                <c:pt idx="162796">
                  <c:v>4.6042352759999997E-9</c:v>
                </c:pt>
                <c:pt idx="162797">
                  <c:v>4.2189574789999998E-10</c:v>
                </c:pt>
                <c:pt idx="162798">
                  <c:v>3.368065685E-10</c:v>
                </c:pt>
                <c:pt idx="162799">
                  <c:v>5.8463389759999998E-11</c:v>
                </c:pt>
                <c:pt idx="162800">
                  <c:v>1.9371954090000001E-11</c:v>
                </c:pt>
                <c:pt idx="162801">
                  <c:v>2.5550173920000002E-10</c:v>
                </c:pt>
                <c:pt idx="162802">
                  <c:v>1.5675195279999999E-10</c:v>
                </c:pt>
                <c:pt idx="162803">
                  <c:v>1.5242257810000001E-11</c:v>
                </c:pt>
                <c:pt idx="162804">
                  <c:v>2.7485641139999998E-10</c:v>
                </c:pt>
                <c:pt idx="162805">
                  <c:v>7.9120751410000001E-11</c:v>
                </c:pt>
                <c:pt idx="162806">
                  <c:v>8.2615374479999998E-11</c:v>
                </c:pt>
                <c:pt idx="162807">
                  <c:v>8.1671056639999996E-11</c:v>
                </c:pt>
                <c:pt idx="162808">
                  <c:v>9.3584477750000003E-11</c:v>
                </c:pt>
                <c:pt idx="162809">
                  <c:v>1.1202382299999999E-10</c:v>
                </c:pt>
                <c:pt idx="162810">
                  <c:v>1.5080549189999999E-10</c:v>
                </c:pt>
                <c:pt idx="162811">
                  <c:v>2.1035077709999999E-10</c:v>
                </c:pt>
                <c:pt idx="162812">
                  <c:v>1.4700002869999999E-9</c:v>
                </c:pt>
                <c:pt idx="162813">
                  <c:v>6.5654046970000001E-10</c:v>
                </c:pt>
                <c:pt idx="162814">
                  <c:v>1.7647922779999999E-10</c:v>
                </c:pt>
                <c:pt idx="162815">
                  <c:v>5.7392229680000003E-10</c:v>
                </c:pt>
                <c:pt idx="162816">
                  <c:v>7.5389415639999997E-9</c:v>
                </c:pt>
                <c:pt idx="162817">
                  <c:v>1.1894832940000001E-9</c:v>
                </c:pt>
                <c:pt idx="162818">
                  <c:v>9.3650262070000005E-10</c:v>
                </c:pt>
                <c:pt idx="162819">
                  <c:v>4.5047845540000001E-10</c:v>
                </c:pt>
                <c:pt idx="162820">
                  <c:v>1.83475777E-9</c:v>
                </c:pt>
                <c:pt idx="162821">
                  <c:v>2.6616543230000001E-9</c:v>
                </c:pt>
                <c:pt idx="162822">
                  <c:v>7.1038185349999996E-10</c:v>
                </c:pt>
                <c:pt idx="162823">
                  <c:v>6.7540426970000004E-9</c:v>
                </c:pt>
                <c:pt idx="162824">
                  <c:v>1.200778143E-7</c:v>
                </c:pt>
                <c:pt idx="162825">
                  <c:v>1.0089060340000001E-8</c:v>
                </c:pt>
                <c:pt idx="162826">
                  <c:v>1.170137567E-8</c:v>
                </c:pt>
                <c:pt idx="162827">
                  <c:v>7.2810993909999997E-9</c:v>
                </c:pt>
                <c:pt idx="162828">
                  <c:v>2.5565264709999999E-8</c:v>
                </c:pt>
                <c:pt idx="162829">
                  <c:v>4.6831753299999996E-9</c:v>
                </c:pt>
                <c:pt idx="162830">
                  <c:v>2.6378791569999999E-9</c:v>
                </c:pt>
                <c:pt idx="162831">
                  <c:v>2.0246618200000002E-9</c:v>
                </c:pt>
                <c:pt idx="162832">
                  <c:v>6.2382529089999999E-8</c:v>
                </c:pt>
                <c:pt idx="162833">
                  <c:v>1.053506688E-8</c:v>
                </c:pt>
                <c:pt idx="162834">
                  <c:v>5.7249180289999997E-9</c:v>
                </c:pt>
                <c:pt idx="162835">
                  <c:v>3.1913572650000001E-8</c:v>
                </c:pt>
                <c:pt idx="162836">
                  <c:v>1.3203797939999999E-7</c:v>
                </c:pt>
                <c:pt idx="162837">
                  <c:v>5.9733425719999999E-9</c:v>
                </c:pt>
                <c:pt idx="162838">
                  <c:v>1.782037375E-9</c:v>
                </c:pt>
                <c:pt idx="162839">
                  <c:v>4.0145448749999998E-10</c:v>
                </c:pt>
                <c:pt idx="162840">
                  <c:v>4.7296190759999999E-9</c:v>
                </c:pt>
                <c:pt idx="162841">
                  <c:v>9.4354639909999999E-10</c:v>
                </c:pt>
                <c:pt idx="162842">
                  <c:v>1.172147278E-10</c:v>
                </c:pt>
                <c:pt idx="162843">
                  <c:v>1.7777831200000001E-9</c:v>
                </c:pt>
                <c:pt idx="162844">
                  <c:v>1.1158981939999999E-8</c:v>
                </c:pt>
                <c:pt idx="162845">
                  <c:v>8.6500775760000002E-10</c:v>
                </c:pt>
                <c:pt idx="162846">
                  <c:v>1.445620325E-10</c:v>
                </c:pt>
                <c:pt idx="162847">
                  <c:v>3.0252354659999998E-10</c:v>
                </c:pt>
                <c:pt idx="162848">
                  <c:v>9.9528274889999994E-11</c:v>
                </c:pt>
                <c:pt idx="162849">
                  <c:v>8.1663129080000006E-11</c:v>
                </c:pt>
                <c:pt idx="162850">
                  <c:v>1.9210773970000001E-10</c:v>
                </c:pt>
                <c:pt idx="162851">
                  <c:v>2.280121581E-10</c:v>
                </c:pt>
                <c:pt idx="162852">
                  <c:v>1.950058871E-10</c:v>
                </c:pt>
                <c:pt idx="162853">
                  <c:v>2.390964114E-10</c:v>
                </c:pt>
                <c:pt idx="162854">
                  <c:v>2.1626026960000001E-10</c:v>
                </c:pt>
                <c:pt idx="162855">
                  <c:v>2.4006216939999999E-10</c:v>
                </c:pt>
                <c:pt idx="162856">
                  <c:v>5.0436219550000003E-10</c:v>
                </c:pt>
                <c:pt idx="162857">
                  <c:v>1.280481766E-10</c:v>
                </c:pt>
                <c:pt idx="162858">
                  <c:v>2.0098753619999999E-10</c:v>
                </c:pt>
                <c:pt idx="162859">
                  <c:v>3.4539159639999999E-10</c:v>
                </c:pt>
                <c:pt idx="162860">
                  <c:v>4.8235774690000002E-10</c:v>
                </c:pt>
                <c:pt idx="162861">
                  <c:v>9.8759522410000005E-11</c:v>
                </c:pt>
                <c:pt idx="162862">
                  <c:v>6.933841061E-10</c:v>
                </c:pt>
                <c:pt idx="162863">
                  <c:v>1.691412966E-10</c:v>
                </c:pt>
                <c:pt idx="162864">
                  <c:v>2.1843815109999999E-9</c:v>
                </c:pt>
                <c:pt idx="162865">
                  <c:v>6.7030204709999998E-10</c:v>
                </c:pt>
                <c:pt idx="162866">
                  <c:v>3.0848237030000001E-9</c:v>
                </c:pt>
                <c:pt idx="162867">
                  <c:v>3.6149631969999998E-9</c:v>
                </c:pt>
                <c:pt idx="162868">
                  <c:v>5.6637592059999997E-9</c:v>
                </c:pt>
                <c:pt idx="162869">
                  <c:v>3.684775334E-9</c:v>
                </c:pt>
                <c:pt idx="162870">
                  <c:v>2.5673118819999999E-9</c:v>
                </c:pt>
                <c:pt idx="162871">
                  <c:v>7.3230497640000004E-11</c:v>
                </c:pt>
                <c:pt idx="162872">
                  <c:v>6.1666395450000001E-9</c:v>
                </c:pt>
                <c:pt idx="162873">
                  <c:v>1.005363414E-8</c:v>
                </c:pt>
                <c:pt idx="162874">
                  <c:v>8.1339894869999999E-9</c:v>
                </c:pt>
                <c:pt idx="162875">
                  <c:v>9.1946950030000001E-8</c:v>
                </c:pt>
                <c:pt idx="162876">
                  <c:v>2.1919251009999999E-7</c:v>
                </c:pt>
                <c:pt idx="162877">
                  <c:v>2.4920529809999999E-8</c:v>
                </c:pt>
                <c:pt idx="162878">
                  <c:v>2.6339692079999999E-8</c:v>
                </c:pt>
                <c:pt idx="162879">
                  <c:v>1.138685827E-8</c:v>
                </c:pt>
                <c:pt idx="162880">
                  <c:v>1.739739814E-9</c:v>
                </c:pt>
                <c:pt idx="162881">
                  <c:v>5.2873715269999997E-9</c:v>
                </c:pt>
                <c:pt idx="162882">
                  <c:v>6.5302717649999999E-9</c:v>
                </c:pt>
                <c:pt idx="162883">
                  <c:v>7.5111520109999999E-10</c:v>
                </c:pt>
                <c:pt idx="162884">
                  <c:v>1.303320876E-9</c:v>
                </c:pt>
                <c:pt idx="162885">
                  <c:v>3.4493320960000002E-9</c:v>
                </c:pt>
                <c:pt idx="162886">
                  <c:v>2.2971502030000002E-9</c:v>
                </c:pt>
                <c:pt idx="162887">
                  <c:v>1.4965188619999999E-11</c:v>
                </c:pt>
                <c:pt idx="162888">
                  <c:v>1.017785383E-9</c:v>
                </c:pt>
                <c:pt idx="162889">
                  <c:v>1.6055720459999999E-9</c:v>
                </c:pt>
                <c:pt idx="162890">
                  <c:v>3.0629393830000002E-10</c:v>
                </c:pt>
                <c:pt idx="162891">
                  <c:v>9.2003138099999996E-10</c:v>
                </c:pt>
                <c:pt idx="162892">
                  <c:v>2.2398731459999999E-10</c:v>
                </c:pt>
                <c:pt idx="162893">
                  <c:v>4.6594516439999999E-10</c:v>
                </c:pt>
                <c:pt idx="162894">
                  <c:v>1.000483298E-10</c:v>
                </c:pt>
                <c:pt idx="162895">
                  <c:v>1.9732112459999999E-9</c:v>
                </c:pt>
                <c:pt idx="162896">
                  <c:v>3.4536431039999999E-10</c:v>
                </c:pt>
                <c:pt idx="162897">
                  <c:v>3.2214360340000002E-10</c:v>
                </c:pt>
                <c:pt idx="162898">
                  <c:v>3.438039446E-10</c:v>
                </c:pt>
                <c:pt idx="162899">
                  <c:v>7.0242609040000002E-10</c:v>
                </c:pt>
                <c:pt idx="162900">
                  <c:v>3.8868877490000002E-10</c:v>
                </c:pt>
                <c:pt idx="162901">
                  <c:v>3.1247351089999999E-10</c:v>
                </c:pt>
                <c:pt idx="162902">
                  <c:v>4.1965801920000002E-10</c:v>
                </c:pt>
                <c:pt idx="162903">
                  <c:v>3.7640525319999998E-10</c:v>
                </c:pt>
                <c:pt idx="162904">
                  <c:v>3.3539362320000002E-10</c:v>
                </c:pt>
                <c:pt idx="162905">
                  <c:v>2.7539750880000001E-10</c:v>
                </c:pt>
                <c:pt idx="162906">
                  <c:v>2.5348930619999999E-10</c:v>
                </c:pt>
                <c:pt idx="162907">
                  <c:v>8.2276867380000002E-10</c:v>
                </c:pt>
                <c:pt idx="162908">
                  <c:v>5.1824019429999996E-10</c:v>
                </c:pt>
                <c:pt idx="162909">
                  <c:v>2.14688851E-10</c:v>
                </c:pt>
                <c:pt idx="162910">
                  <c:v>6.6289188109999998E-11</c:v>
                </c:pt>
                <c:pt idx="162911">
                  <c:v>2.1139692370000002E-9</c:v>
                </c:pt>
                <c:pt idx="162912">
                  <c:v>9.1723683819999999E-10</c:v>
                </c:pt>
                <c:pt idx="162913">
                  <c:v>5.624223384E-11</c:v>
                </c:pt>
                <c:pt idx="162914">
                  <c:v>1.106808162E-9</c:v>
                </c:pt>
                <c:pt idx="162915">
                  <c:v>3.4245913799999997E-8</c:v>
                </c:pt>
                <c:pt idx="162916">
                  <c:v>5.2036005980000002E-8</c:v>
                </c:pt>
                <c:pt idx="162917">
                  <c:v>1.334647539E-8</c:v>
                </c:pt>
                <c:pt idx="162918">
                  <c:v>1.780392781E-8</c:v>
                </c:pt>
                <c:pt idx="162919">
                  <c:v>5.6045736240000002E-8</c:v>
                </c:pt>
                <c:pt idx="162920">
                  <c:v>1.29701219E-8</c:v>
                </c:pt>
                <c:pt idx="162921">
                  <c:v>8.8708218470000001E-10</c:v>
                </c:pt>
                <c:pt idx="162922">
                  <c:v>2.250566078E-9</c:v>
                </c:pt>
                <c:pt idx="162923">
                  <c:v>9.0045362899999998E-9</c:v>
                </c:pt>
                <c:pt idx="162924">
                  <c:v>7.9513048670000008E-9</c:v>
                </c:pt>
                <c:pt idx="162925">
                  <c:v>3.1184271749999999E-9</c:v>
                </c:pt>
                <c:pt idx="162926">
                  <c:v>3.0412369099999998E-9</c:v>
                </c:pt>
                <c:pt idx="162927">
                  <c:v>3.5937593280000002E-8</c:v>
                </c:pt>
                <c:pt idx="162928">
                  <c:v>1.5122096860000001E-8</c:v>
                </c:pt>
                <c:pt idx="162929">
                  <c:v>1.9519787479999998E-9</c:v>
                </c:pt>
                <c:pt idx="162930">
                  <c:v>3.0826201529999999E-9</c:v>
                </c:pt>
                <c:pt idx="162931">
                  <c:v>2.3394322359999999E-9</c:v>
                </c:pt>
                <c:pt idx="162932">
                  <c:v>1.850833456E-9</c:v>
                </c:pt>
                <c:pt idx="162933">
                  <c:v>6.996965276E-10</c:v>
                </c:pt>
                <c:pt idx="162934">
                  <c:v>9.7069528460000002E-10</c:v>
                </c:pt>
                <c:pt idx="162935">
                  <c:v>6.0801712310000002E-9</c:v>
                </c:pt>
                <c:pt idx="162936">
                  <c:v>4.9631618030000002E-9</c:v>
                </c:pt>
                <c:pt idx="162937">
                  <c:v>1.0960475549999999E-9</c:v>
                </c:pt>
                <c:pt idx="162938">
                  <c:v>2.7842584829999999E-9</c:v>
                </c:pt>
                <c:pt idx="162939">
                  <c:v>3.936430891E-9</c:v>
                </c:pt>
                <c:pt idx="162940">
                  <c:v>8.8291440879999999E-10</c:v>
                </c:pt>
                <c:pt idx="162941">
                  <c:v>2.9873151320000002E-10</c:v>
                </c:pt>
                <c:pt idx="162942">
                  <c:v>2.304890629E-10</c:v>
                </c:pt>
                <c:pt idx="162943">
                  <c:v>3.716746144E-10</c:v>
                </c:pt>
                <c:pt idx="162944">
                  <c:v>4.793914914E-11</c:v>
                </c:pt>
                <c:pt idx="162945">
                  <c:v>1.105470377E-10</c:v>
                </c:pt>
                <c:pt idx="162946">
                  <c:v>5.0725745139999996E-10</c:v>
                </c:pt>
                <c:pt idx="162947">
                  <c:v>3.7990320139999997E-9</c:v>
                </c:pt>
                <c:pt idx="162948">
                  <c:v>1.854923434E-9</c:v>
                </c:pt>
                <c:pt idx="162949">
                  <c:v>2.3094778170000001E-10</c:v>
                </c:pt>
                <c:pt idx="162950">
                  <c:v>4.8183596260000002E-11</c:v>
                </c:pt>
                <c:pt idx="162951">
                  <c:v>6.4664995219999998E-10</c:v>
                </c:pt>
                <c:pt idx="162952">
                  <c:v>2.7109680920000001E-10</c:v>
                </c:pt>
                <c:pt idx="162953">
                  <c:v>1.561473038E-10</c:v>
                </c:pt>
                <c:pt idx="162954">
                  <c:v>2.161743306E-10</c:v>
                </c:pt>
                <c:pt idx="162955">
                  <c:v>2.569276605E-10</c:v>
                </c:pt>
                <c:pt idx="162956">
                  <c:v>4.5201398660000001E-11</c:v>
                </c:pt>
                <c:pt idx="162957">
                  <c:v>9.8745234180000004E-10</c:v>
                </c:pt>
                <c:pt idx="162958">
                  <c:v>1.7243485889999999E-9</c:v>
                </c:pt>
                <c:pt idx="162959">
                  <c:v>7.2918609189999999E-9</c:v>
                </c:pt>
                <c:pt idx="162960">
                  <c:v>3.3650824590000002E-9</c:v>
                </c:pt>
                <c:pt idx="162961">
                  <c:v>2.8868696000000002E-10</c:v>
                </c:pt>
                <c:pt idx="162962">
                  <c:v>1.155283228E-10</c:v>
                </c:pt>
                <c:pt idx="162963">
                  <c:v>2.887127582E-9</c:v>
                </c:pt>
                <c:pt idx="162964">
                  <c:v>9.1965664410000004E-10</c:v>
                </c:pt>
                <c:pt idx="162965">
                  <c:v>3.0285702809999998E-10</c:v>
                </c:pt>
                <c:pt idx="162966">
                  <c:v>1.0960665030000001E-9</c:v>
                </c:pt>
                <c:pt idx="162967">
                  <c:v>9.5760036860000006E-8</c:v>
                </c:pt>
                <c:pt idx="162968">
                  <c:v>1.6295349540000001E-8</c:v>
                </c:pt>
                <c:pt idx="162969">
                  <c:v>9.5168884650000007E-9</c:v>
                </c:pt>
                <c:pt idx="162970">
                  <c:v>8.0421743180000005E-9</c:v>
                </c:pt>
                <c:pt idx="162971">
                  <c:v>2.1372058320000001E-8</c:v>
                </c:pt>
                <c:pt idx="162972">
                  <c:v>4.4512412540000002E-10</c:v>
                </c:pt>
                <c:pt idx="162973">
                  <c:v>1.219713844E-9</c:v>
                </c:pt>
                <c:pt idx="162974">
                  <c:v>9.2144357329999999E-10</c:v>
                </c:pt>
                <c:pt idx="162975">
                  <c:v>5.2706932189999998E-9</c:v>
                </c:pt>
                <c:pt idx="162976">
                  <c:v>4.53856911E-10</c:v>
                </c:pt>
                <c:pt idx="162977">
                  <c:v>1.4927648479999999E-9</c:v>
                </c:pt>
                <c:pt idx="162978">
                  <c:v>1.8477222659999999E-9</c:v>
                </c:pt>
                <c:pt idx="162979">
                  <c:v>1.901683375E-8</c:v>
                </c:pt>
                <c:pt idx="162980">
                  <c:v>1.1135422480000001E-9</c:v>
                </c:pt>
                <c:pt idx="162981">
                  <c:v>3.5140078390000001E-11</c:v>
                </c:pt>
                <c:pt idx="162982">
                  <c:v>1.007301164E-10</c:v>
                </c:pt>
                <c:pt idx="162983">
                  <c:v>1.161035434E-9</c:v>
                </c:pt>
                <c:pt idx="162984">
                  <c:v>9.5006225990000003E-11</c:v>
                </c:pt>
                <c:pt idx="162985">
                  <c:v>8.5703205569999995E-11</c:v>
                </c:pt>
                <c:pt idx="162986">
                  <c:v>1.240302411E-10</c:v>
                </c:pt>
                <c:pt idx="162987">
                  <c:v>7.3403293249999998E-10</c:v>
                </c:pt>
                <c:pt idx="162988">
                  <c:v>5.1115281410000003E-11</c:v>
                </c:pt>
                <c:pt idx="162989">
                  <c:v>7.4068027780000002E-10</c:v>
                </c:pt>
                <c:pt idx="162990">
                  <c:v>1.1189392379999999E-9</c:v>
                </c:pt>
                <c:pt idx="162991">
                  <c:v>4.9529193239999999E-9</c:v>
                </c:pt>
                <c:pt idx="162992">
                  <c:v>5.2625667020000002E-10</c:v>
                </c:pt>
                <c:pt idx="162993">
                  <c:v>3.493603142E-10</c:v>
                </c:pt>
                <c:pt idx="162994">
                  <c:v>3.8261691000000001E-10</c:v>
                </c:pt>
                <c:pt idx="162995">
                  <c:v>8.4335802380000005E-10</c:v>
                </c:pt>
                <c:pt idx="162996">
                  <c:v>1.2076728200000001E-10</c:v>
                </c:pt>
                <c:pt idx="162997">
                  <c:v>3.5384886429999999E-10</c:v>
                </c:pt>
                <c:pt idx="162998">
                  <c:v>2.5195868489999998E-10</c:v>
                </c:pt>
                <c:pt idx="162999">
                  <c:v>1.0628275270000001E-9</c:v>
                </c:pt>
                <c:pt idx="163000">
                  <c:v>1.0968135729999999E-10</c:v>
                </c:pt>
                <c:pt idx="163001">
                  <c:v>7.6698653790000003E-11</c:v>
                </c:pt>
                <c:pt idx="163002">
                  <c:v>7.8918989590000002E-11</c:v>
                </c:pt>
                <c:pt idx="163003">
                  <c:v>1.6468570830000001E-10</c:v>
                </c:pt>
                <c:pt idx="163004">
                  <c:v>7.7221044579999996E-11</c:v>
                </c:pt>
                <c:pt idx="163005">
                  <c:v>8.1890228760000005E-11</c:v>
                </c:pt>
                <c:pt idx="163006">
                  <c:v>6.2480852269999999E-11</c:v>
                </c:pt>
                <c:pt idx="163007">
                  <c:v>5.3264331640000004E-9</c:v>
                </c:pt>
                <c:pt idx="163008">
                  <c:v>1.989152107E-10</c:v>
                </c:pt>
                <c:pt idx="163009">
                  <c:v>9.3060790650000005E-10</c:v>
                </c:pt>
                <c:pt idx="163010">
                  <c:v>2.956080294E-9</c:v>
                </c:pt>
                <c:pt idx="163011">
                  <c:v>4.5118414250000001E-8</c:v>
                </c:pt>
                <c:pt idx="163012">
                  <c:v>2.0576859110000001E-9</c:v>
                </c:pt>
                <c:pt idx="163013">
                  <c:v>4.0971727779999998E-10</c:v>
                </c:pt>
                <c:pt idx="163014">
                  <c:v>7.7673021600000004E-10</c:v>
                </c:pt>
                <c:pt idx="163015">
                  <c:v>4.7330597130000004E-9</c:v>
                </c:pt>
                <c:pt idx="163016">
                  <c:v>9.8564021390000007E-10</c:v>
                </c:pt>
                <c:pt idx="163017">
                  <c:v>5.9198858320000002E-10</c:v>
                </c:pt>
                <c:pt idx="163018">
                  <c:v>6.7880096900000001E-10</c:v>
                </c:pt>
                <c:pt idx="163019">
                  <c:v>2.473537732E-9</c:v>
                </c:pt>
                <c:pt idx="163020">
                  <c:v>4.8441388189999995E-10</c:v>
                </c:pt>
                <c:pt idx="163021">
                  <c:v>5.4897658579999996E-10</c:v>
                </c:pt>
                <c:pt idx="163022">
                  <c:v>4.5449367610000001E-10</c:v>
                </c:pt>
                <c:pt idx="163023">
                  <c:v>3.4808576320000002E-9</c:v>
                </c:pt>
                <c:pt idx="163024">
                  <c:v>1.3135088820000001E-10</c:v>
                </c:pt>
                <c:pt idx="163025">
                  <c:v>3.2455818729999999E-10</c:v>
                </c:pt>
                <c:pt idx="163026">
                  <c:v>1.8877072399999999E-10</c:v>
                </c:pt>
                <c:pt idx="163027">
                  <c:v>4.8566103719999999E-9</c:v>
                </c:pt>
                <c:pt idx="163028">
                  <c:v>2.3494361889999999E-11</c:v>
                </c:pt>
                <c:pt idx="163029">
                  <c:v>1.1339279639999999E-10</c:v>
                </c:pt>
                <c:pt idx="163030">
                  <c:v>2.866831591E-11</c:v>
                </c:pt>
                <c:pt idx="163031">
                  <c:v>1.8097927189999999E-10</c:v>
                </c:pt>
                <c:pt idx="163032">
                  <c:v>4.549919148E-11</c:v>
                </c:pt>
                <c:pt idx="163033">
                  <c:v>2.374500442E-11</c:v>
                </c:pt>
                <c:pt idx="163034">
                  <c:v>4.749067595E-11</c:v>
                </c:pt>
                <c:pt idx="163035">
                  <c:v>6.6117707490000005E-10</c:v>
                </c:pt>
                <c:pt idx="163036">
                  <c:v>1.7614584660000001E-10</c:v>
                </c:pt>
                <c:pt idx="163037">
                  <c:v>1.367402117E-10</c:v>
                </c:pt>
                <c:pt idx="163038">
                  <c:v>1.6355852709999999E-10</c:v>
                </c:pt>
                <c:pt idx="163039">
                  <c:v>4.2898915259999998E-9</c:v>
                </c:pt>
                <c:pt idx="163040">
                  <c:v>1.415510583E-10</c:v>
                </c:pt>
                <c:pt idx="163041">
                  <c:v>2.826111691E-10</c:v>
                </c:pt>
                <c:pt idx="163042">
                  <c:v>3.0018417489999999E-10</c:v>
                </c:pt>
                <c:pt idx="163043">
                  <c:v>1.1206347859999999E-9</c:v>
                </c:pt>
                <c:pt idx="163044">
                  <c:v>2.068848194E-10</c:v>
                </c:pt>
                <c:pt idx="163045">
                  <c:v>2.235839088E-10</c:v>
                </c:pt>
                <c:pt idx="163046">
                  <c:v>1.8737603439999999E-10</c:v>
                </c:pt>
                <c:pt idx="163047">
                  <c:v>1.9347283850000001E-9</c:v>
                </c:pt>
                <c:pt idx="163048">
                  <c:v>6.7517202590000004E-11</c:v>
                </c:pt>
                <c:pt idx="163049">
                  <c:v>6.9824416000000001E-11</c:v>
                </c:pt>
                <c:pt idx="163050">
                  <c:v>3.9150231279999997E-11</c:v>
                </c:pt>
                <c:pt idx="163051">
                  <c:v>5.3571729890000002E-9</c:v>
                </c:pt>
                <c:pt idx="163052">
                  <c:v>9.8670933479999997E-12</c:v>
                </c:pt>
                <c:pt idx="163053">
                  <c:v>3.5899032729999998E-15</c:v>
                </c:pt>
                <c:pt idx="163054">
                  <c:v>5.728273914E-12</c:v>
                </c:pt>
                <c:pt idx="163055">
                  <c:v>7.8934833399999998E-11</c:v>
                </c:pt>
                <c:pt idx="163056">
                  <c:v>5.5045634370000001E-11</c:v>
                </c:pt>
                <c:pt idx="163057">
                  <c:v>9.2749896549999996E-11</c:v>
                </c:pt>
                <c:pt idx="163058">
                  <c:v>1.3980132799999999E-10</c:v>
                </c:pt>
                <c:pt idx="163059">
                  <c:v>6.8074657499999997E-9</c:v>
                </c:pt>
                <c:pt idx="163060">
                  <c:v>2.3265608790000001E-10</c:v>
                </c:pt>
                <c:pt idx="163061">
                  <c:v>1.462174187E-10</c:v>
                </c:pt>
                <c:pt idx="163062">
                  <c:v>1.1796120860000001E-10</c:v>
                </c:pt>
                <c:pt idx="163063">
                  <c:v>4.8359021179999999E-9</c:v>
                </c:pt>
                <c:pt idx="163064">
                  <c:v>3.7421595799999998E-10</c:v>
                </c:pt>
                <c:pt idx="163065">
                  <c:v>2.4934575160000001E-10</c:v>
                </c:pt>
                <c:pt idx="163066">
                  <c:v>1.738939368E-10</c:v>
                </c:pt>
                <c:pt idx="163067">
                  <c:v>7.4810257629999997E-10</c:v>
                </c:pt>
                <c:pt idx="163068">
                  <c:v>3.0688091700000001E-10</c:v>
                </c:pt>
                <c:pt idx="163069">
                  <c:v>6.3067126340000006E-11</c:v>
                </c:pt>
                <c:pt idx="163070">
                  <c:v>8.8325701179999994E-11</c:v>
                </c:pt>
                <c:pt idx="163071">
                  <c:v>1.960090014E-8</c:v>
                </c:pt>
                <c:pt idx="163072">
                  <c:v>1.6870020959999999E-10</c:v>
                </c:pt>
                <c:pt idx="163073">
                  <c:v>8.2387406619999994E-11</c:v>
                </c:pt>
                <c:pt idx="163074">
                  <c:v>1.255506142E-11</c:v>
                </c:pt>
                <c:pt idx="163075">
                  <c:v>3.0520924940000001E-11</c:v>
                </c:pt>
                <c:pt idx="163076">
                  <c:v>2.8597652730000001E-11</c:v>
                </c:pt>
                <c:pt idx="163077">
                  <c:v>7.3290526449999998E-11</c:v>
                </c:pt>
                <c:pt idx="163078">
                  <c:v>1.4577777519999999E-10</c:v>
                </c:pt>
                <c:pt idx="163079">
                  <c:v>4.9435064670000002E-9</c:v>
                </c:pt>
                <c:pt idx="163080">
                  <c:v>5.9968923270000004E-10</c:v>
                </c:pt>
                <c:pt idx="163081">
                  <c:v>2.0493710540000001E-10</c:v>
                </c:pt>
                <c:pt idx="163082">
                  <c:v>1.881928489E-10</c:v>
                </c:pt>
                <c:pt idx="163083">
                  <c:v>2.0555580919999999E-8</c:v>
                </c:pt>
                <c:pt idx="163084">
                  <c:v>8.4220184749999996E-10</c:v>
                </c:pt>
                <c:pt idx="163085">
                  <c:v>7.5884977279999999E-10</c:v>
                </c:pt>
                <c:pt idx="163086">
                  <c:v>3.0513083379999999E-10</c:v>
                </c:pt>
                <c:pt idx="163087">
                  <c:v>2.4620374930000001E-9</c:v>
                </c:pt>
                <c:pt idx="163088">
                  <c:v>1.3039169229999999E-9</c:v>
                </c:pt>
                <c:pt idx="163089">
                  <c:v>4.8293027499999999E-10</c:v>
                </c:pt>
                <c:pt idx="163090">
                  <c:v>7.0255438130000004E-10</c:v>
                </c:pt>
                <c:pt idx="163091">
                  <c:v>5.3627035609999997E-8</c:v>
                </c:pt>
                <c:pt idx="163092">
                  <c:v>1.9352880390000001E-9</c:v>
                </c:pt>
                <c:pt idx="163093">
                  <c:v>2.2282464250000001E-9</c:v>
                </c:pt>
                <c:pt idx="163094">
                  <c:v>1.0424252159999999E-9</c:v>
                </c:pt>
                <c:pt idx="163095">
                  <c:v>5.7615555710000002E-9</c:v>
                </c:pt>
                <c:pt idx="163096">
                  <c:v>6.8950869740000004E-10</c:v>
                </c:pt>
                <c:pt idx="163097">
                  <c:v>3.3969529300000002E-10</c:v>
                </c:pt>
                <c:pt idx="163098">
                  <c:v>1.8935549670000001E-10</c:v>
                </c:pt>
                <c:pt idx="163099">
                  <c:v>3.623842003E-9</c:v>
                </c:pt>
                <c:pt idx="163100">
                  <c:v>1.7617797130000001E-10</c:v>
                </c:pt>
                <c:pt idx="163101">
                  <c:v>1.5175057419999999E-11</c:v>
                </c:pt>
                <c:pt idx="163102">
                  <c:v>1.229378942E-10</c:v>
                </c:pt>
                <c:pt idx="163103">
                  <c:v>3.153626805E-10</c:v>
                </c:pt>
                <c:pt idx="163104">
                  <c:v>2.600625702E-11</c:v>
                </c:pt>
                <c:pt idx="163105">
                  <c:v>1.7259383070000001E-10</c:v>
                </c:pt>
                <c:pt idx="163106">
                  <c:v>7.5681652110000004E-11</c:v>
                </c:pt>
                <c:pt idx="163107">
                  <c:v>4.8548449530000003E-10</c:v>
                </c:pt>
                <c:pt idx="163108">
                  <c:v>2.6239127400000001E-10</c:v>
                </c:pt>
                <c:pt idx="163109">
                  <c:v>3.7448751189999999E-10</c:v>
                </c:pt>
                <c:pt idx="163110">
                  <c:v>2.2672240630000001E-11</c:v>
                </c:pt>
                <c:pt idx="163111">
                  <c:v>4.9107640000000001E-9</c:v>
                </c:pt>
                <c:pt idx="163112">
                  <c:v>4.5987304460000002E-10</c:v>
                </c:pt>
                <c:pt idx="163113">
                  <c:v>1.016644264E-9</c:v>
                </c:pt>
                <c:pt idx="163114">
                  <c:v>7.2551910359999995E-10</c:v>
                </c:pt>
                <c:pt idx="163115">
                  <c:v>1.8263040449999999E-9</c:v>
                </c:pt>
                <c:pt idx="163116">
                  <c:v>4.8823784259999995E-10</c:v>
                </c:pt>
                <c:pt idx="163117">
                  <c:v>2.7030054789999998E-10</c:v>
                </c:pt>
                <c:pt idx="163118">
                  <c:v>1.5914367970000001E-10</c:v>
                </c:pt>
                <c:pt idx="163119">
                  <c:v>3.4087133589999999E-10</c:v>
                </c:pt>
                <c:pt idx="163120">
                  <c:v>1.048918658E-10</c:v>
                </c:pt>
                <c:pt idx="163121">
                  <c:v>2.3125546960000001E-10</c:v>
                </c:pt>
                <c:pt idx="163122">
                  <c:v>8.7975655829999996E-10</c:v>
                </c:pt>
                <c:pt idx="163123">
                  <c:v>1.4985586E-8</c:v>
                </c:pt>
                <c:pt idx="163124">
                  <c:v>6.3173023370000001E-10</c:v>
                </c:pt>
                <c:pt idx="163125">
                  <c:v>4.7119040309999999E-10</c:v>
                </c:pt>
                <c:pt idx="163126">
                  <c:v>2.2115694699999999E-10</c:v>
                </c:pt>
                <c:pt idx="163127">
                  <c:v>1.2641975070000001E-9</c:v>
                </c:pt>
                <c:pt idx="163128">
                  <c:v>4.1240313300000001E-10</c:v>
                </c:pt>
                <c:pt idx="163129">
                  <c:v>8.8965323209999996E-10</c:v>
                </c:pt>
                <c:pt idx="163130">
                  <c:v>7.6307583760000002E-11</c:v>
                </c:pt>
                <c:pt idx="163131">
                  <c:v>5.0096276210000001E-9</c:v>
                </c:pt>
                <c:pt idx="163132">
                  <c:v>1.2121453590000001E-9</c:v>
                </c:pt>
                <c:pt idx="163133">
                  <c:v>2.717422645E-9</c:v>
                </c:pt>
                <c:pt idx="163134">
                  <c:v>2.0137353070000001E-9</c:v>
                </c:pt>
                <c:pt idx="163135">
                  <c:v>5.6645108510000003E-9</c:v>
                </c:pt>
                <c:pt idx="163136">
                  <c:v>2.3700793159999998E-9</c:v>
                </c:pt>
                <c:pt idx="163137">
                  <c:v>1.4726100010000001E-9</c:v>
                </c:pt>
                <c:pt idx="163138">
                  <c:v>2.964631584E-11</c:v>
                </c:pt>
                <c:pt idx="163139">
                  <c:v>2.8355126859999999E-9</c:v>
                </c:pt>
                <c:pt idx="163140">
                  <c:v>4.0902553730000002E-9</c:v>
                </c:pt>
                <c:pt idx="163141">
                  <c:v>2.846158237E-9</c:v>
                </c:pt>
                <c:pt idx="163142">
                  <c:v>1.5578966039999999E-8</c:v>
                </c:pt>
                <c:pt idx="163143">
                  <c:v>8.4754784610000006E-8</c:v>
                </c:pt>
                <c:pt idx="163144">
                  <c:v>3.9703979110000004E-9</c:v>
                </c:pt>
                <c:pt idx="163145">
                  <c:v>4.2759730069999996E-9</c:v>
                </c:pt>
                <c:pt idx="163146">
                  <c:v>1.6735728569999999E-9</c:v>
                </c:pt>
                <c:pt idx="163147">
                  <c:v>5.0307148950000005E-10</c:v>
                </c:pt>
                <c:pt idx="163148">
                  <c:v>5.6210418890000003E-10</c:v>
                </c:pt>
                <c:pt idx="163149">
                  <c:v>6.4933281899999997E-10</c:v>
                </c:pt>
                <c:pt idx="163150">
                  <c:v>2.4413265170000002E-10</c:v>
                </c:pt>
                <c:pt idx="163151">
                  <c:v>2.7013141660000002E-10</c:v>
                </c:pt>
                <c:pt idx="163152">
                  <c:v>2.163067418E-10</c:v>
                </c:pt>
                <c:pt idx="163153">
                  <c:v>1.6810636650000001E-10</c:v>
                </c:pt>
                <c:pt idx="163154">
                  <c:v>2.6172648089999998E-10</c:v>
                </c:pt>
                <c:pt idx="163155">
                  <c:v>1.690903109E-10</c:v>
                </c:pt>
                <c:pt idx="163156">
                  <c:v>5.7632585300000002E-11</c:v>
                </c:pt>
                <c:pt idx="163157">
                  <c:v>2.1531858869999999E-10</c:v>
                </c:pt>
                <c:pt idx="163158">
                  <c:v>3.5901362379999999E-10</c:v>
                </c:pt>
                <c:pt idx="163159">
                  <c:v>2.9938116139999998E-10</c:v>
                </c:pt>
                <c:pt idx="163160">
                  <c:v>1.4093267839999999E-10</c:v>
                </c:pt>
                <c:pt idx="163161">
                  <c:v>5.272051544E-10</c:v>
                </c:pt>
                <c:pt idx="163162">
                  <c:v>5.8352189419999995E-10</c:v>
                </c:pt>
                <c:pt idx="163163">
                  <c:v>2.0278905960000001E-9</c:v>
                </c:pt>
                <c:pt idx="163164">
                  <c:v>1.607454804E-10</c:v>
                </c:pt>
                <c:pt idx="163165">
                  <c:v>3.5187908019999998E-10</c:v>
                </c:pt>
                <c:pt idx="163166">
                  <c:v>6.3208287259999999E-11</c:v>
                </c:pt>
                <c:pt idx="163167">
                  <c:v>7.3951655049999995E-10</c:v>
                </c:pt>
                <c:pt idx="163168">
                  <c:v>5.831566545E-10</c:v>
                </c:pt>
                <c:pt idx="163169">
                  <c:v>4.7143519879999998E-10</c:v>
                </c:pt>
                <c:pt idx="163170">
                  <c:v>2.8771980080000001E-11</c:v>
                </c:pt>
                <c:pt idx="163171">
                  <c:v>2.1010458600000001E-9</c:v>
                </c:pt>
                <c:pt idx="163172">
                  <c:v>6.1007630549999998E-10</c:v>
                </c:pt>
                <c:pt idx="163173">
                  <c:v>2.2584481639999999E-11</c:v>
                </c:pt>
                <c:pt idx="163174">
                  <c:v>6.2526926620000004E-9</c:v>
                </c:pt>
                <c:pt idx="163175">
                  <c:v>4.3595873590000003E-9</c:v>
                </c:pt>
                <c:pt idx="163176">
                  <c:v>2.2043549340000002E-9</c:v>
                </c:pt>
                <c:pt idx="163177">
                  <c:v>3.0922680300000002E-10</c:v>
                </c:pt>
                <c:pt idx="163178">
                  <c:v>5.3832601000000003E-9</c:v>
                </c:pt>
                <c:pt idx="163179">
                  <c:v>3.0204500210000001E-9</c:v>
                </c:pt>
                <c:pt idx="163180">
                  <c:v>1.2935240179999999E-9</c:v>
                </c:pt>
                <c:pt idx="163181">
                  <c:v>1.0263779220000001E-9</c:v>
                </c:pt>
                <c:pt idx="163182">
                  <c:v>5.2067476490000002E-8</c:v>
                </c:pt>
                <c:pt idx="163183">
                  <c:v>1.2887787889999999E-7</c:v>
                </c:pt>
                <c:pt idx="163184">
                  <c:v>2.5756061240000001E-8</c:v>
                </c:pt>
                <c:pt idx="163185">
                  <c:v>2.1560360139999999E-8</c:v>
                </c:pt>
                <c:pt idx="163186">
                  <c:v>3.7245477990000002E-8</c:v>
                </c:pt>
                <c:pt idx="163187">
                  <c:v>1.6359073829999999E-8</c:v>
                </c:pt>
                <c:pt idx="163188">
                  <c:v>3.4566518760000001E-10</c:v>
                </c:pt>
                <c:pt idx="163189">
                  <c:v>6.6034193769999998E-10</c:v>
                </c:pt>
                <c:pt idx="163190">
                  <c:v>3.1747894140000002E-9</c:v>
                </c:pt>
                <c:pt idx="163191">
                  <c:v>3.4671369359999999E-9</c:v>
                </c:pt>
                <c:pt idx="163192">
                  <c:v>8.2307142580000005E-10</c:v>
                </c:pt>
                <c:pt idx="163193">
                  <c:v>1.5142268239999999E-9</c:v>
                </c:pt>
                <c:pt idx="163194">
                  <c:v>6.7001941579999998E-9</c:v>
                </c:pt>
                <c:pt idx="163195">
                  <c:v>6.4275900109999997E-9</c:v>
                </c:pt>
                <c:pt idx="163196">
                  <c:v>6.2633244540000002E-11</c:v>
                </c:pt>
                <c:pt idx="163197">
                  <c:v>3.5555571829999999E-10</c:v>
                </c:pt>
                <c:pt idx="163198">
                  <c:v>4.1786057340000002E-10</c:v>
                </c:pt>
                <c:pt idx="163199">
                  <c:v>5.5722478269999999E-10</c:v>
                </c:pt>
                <c:pt idx="163200">
                  <c:v>2.0994159389999999E-10</c:v>
                </c:pt>
                <c:pt idx="163201">
                  <c:v>3.0730911469999998E-10</c:v>
                </c:pt>
                <c:pt idx="163202">
                  <c:v>3.777862374E-10</c:v>
                </c:pt>
                <c:pt idx="163203">
                  <c:v>2.7744525749999998E-10</c:v>
                </c:pt>
                <c:pt idx="163204">
                  <c:v>6.5149796639999999E-10</c:v>
                </c:pt>
                <c:pt idx="163205">
                  <c:v>3.3798788689999998E-10</c:v>
                </c:pt>
                <c:pt idx="163206">
                  <c:v>2.7178509829999998E-11</c:v>
                </c:pt>
                <c:pt idx="163207">
                  <c:v>2.6254250089999999E-10</c:v>
                </c:pt>
                <c:pt idx="163208">
                  <c:v>2.658330702E-10</c:v>
                </c:pt>
                <c:pt idx="163209">
                  <c:v>2.9873224659999998E-10</c:v>
                </c:pt>
                <c:pt idx="163210">
                  <c:v>2.8243914299999999E-10</c:v>
                </c:pt>
                <c:pt idx="163211">
                  <c:v>6.0986734909999996E-10</c:v>
                </c:pt>
                <c:pt idx="163212">
                  <c:v>5.8563114240000001E-10</c:v>
                </c:pt>
                <c:pt idx="163213">
                  <c:v>2.163180385E-10</c:v>
                </c:pt>
                <c:pt idx="163214">
                  <c:v>4.4074665360000004E-9</c:v>
                </c:pt>
                <c:pt idx="163215">
                  <c:v>4.4310039779999998E-9</c:v>
                </c:pt>
                <c:pt idx="163216">
                  <c:v>2.3545409219999999E-9</c:v>
                </c:pt>
                <c:pt idx="163217">
                  <c:v>4.3828176429999998E-9</c:v>
                </c:pt>
                <c:pt idx="163218">
                  <c:v>1.1095827489999999E-9</c:v>
                </c:pt>
                <c:pt idx="163219">
                  <c:v>8.2196116320000002E-10</c:v>
                </c:pt>
                <c:pt idx="163220">
                  <c:v>2.5402401960000002E-9</c:v>
                </c:pt>
                <c:pt idx="163221">
                  <c:v>2.9133102729999999E-9</c:v>
                </c:pt>
                <c:pt idx="163222">
                  <c:v>5.5616148529999997E-9</c:v>
                </c:pt>
                <c:pt idx="163223">
                  <c:v>8.1658641529999995E-9</c:v>
                </c:pt>
                <c:pt idx="163224">
                  <c:v>1.339942112E-8</c:v>
                </c:pt>
                <c:pt idx="163225">
                  <c:v>2.4842090490000001E-8</c:v>
                </c:pt>
                <c:pt idx="163226">
                  <c:v>6.8866910199999998E-8</c:v>
                </c:pt>
                <c:pt idx="163227">
                  <c:v>3.7213417210000003E-8</c:v>
                </c:pt>
                <c:pt idx="163228">
                  <c:v>1.9999087510000001E-9</c:v>
                </c:pt>
                <c:pt idx="163229">
                  <c:v>2.622024005E-10</c:v>
                </c:pt>
                <c:pt idx="163230">
                  <c:v>6.243235429E-9</c:v>
                </c:pt>
                <c:pt idx="163231">
                  <c:v>4.201197744E-9</c:v>
                </c:pt>
                <c:pt idx="163232">
                  <c:v>1.209407089E-9</c:v>
                </c:pt>
                <c:pt idx="163233">
                  <c:v>2.002801368E-9</c:v>
                </c:pt>
                <c:pt idx="163234">
                  <c:v>1.233932576E-7</c:v>
                </c:pt>
                <c:pt idx="163235">
                  <c:v>4.2787897480000001E-8</c:v>
                </c:pt>
                <c:pt idx="163236">
                  <c:v>1.754149668E-8</c:v>
                </c:pt>
                <c:pt idx="163237">
                  <c:v>1.137978293E-8</c:v>
                </c:pt>
                <c:pt idx="163238">
                  <c:v>1.2025358359999999E-8</c:v>
                </c:pt>
                <c:pt idx="163239">
                  <c:v>5.3537274790000001E-10</c:v>
                </c:pt>
                <c:pt idx="163240">
                  <c:v>1.486375633E-9</c:v>
                </c:pt>
                <c:pt idx="163241">
                  <c:v>6.0682042240000002E-10</c:v>
                </c:pt>
                <c:pt idx="163242">
                  <c:v>1.688382743E-9</c:v>
                </c:pt>
                <c:pt idx="163243">
                  <c:v>2.7957553390000002E-10</c:v>
                </c:pt>
                <c:pt idx="163244">
                  <c:v>9.8938571560000008E-10</c:v>
                </c:pt>
                <c:pt idx="163245">
                  <c:v>2.1717727009999999E-10</c:v>
                </c:pt>
                <c:pt idx="163246">
                  <c:v>1.3209139149999999E-9</c:v>
                </c:pt>
                <c:pt idx="163247">
                  <c:v>3.0941886180000002E-11</c:v>
                </c:pt>
                <c:pt idx="163248">
                  <c:v>1.8226739239999999E-10</c:v>
                </c:pt>
                <c:pt idx="163249">
                  <c:v>2.4029514039999999E-10</c:v>
                </c:pt>
                <c:pt idx="163250">
                  <c:v>2.9337061160000002E-10</c:v>
                </c:pt>
                <c:pt idx="163251">
                  <c:v>2.3448541169999999E-10</c:v>
                </c:pt>
                <c:pt idx="163252">
                  <c:v>2.3673684140000002E-10</c:v>
                </c:pt>
                <c:pt idx="163253">
                  <c:v>2.2506379389999999E-10</c:v>
                </c:pt>
                <c:pt idx="163254">
                  <c:v>2.436568914E-10</c:v>
                </c:pt>
                <c:pt idx="163255">
                  <c:v>4.3324591920000003E-10</c:v>
                </c:pt>
                <c:pt idx="163256">
                  <c:v>1.6777611539999999E-10</c:v>
                </c:pt>
                <c:pt idx="163257">
                  <c:v>5.6023480979999998E-11</c:v>
                </c:pt>
                <c:pt idx="163258">
                  <c:v>3.1602478719999998E-9</c:v>
                </c:pt>
                <c:pt idx="163259">
                  <c:v>1.9971442120000001E-10</c:v>
                </c:pt>
                <c:pt idx="163260">
                  <c:v>4.1237902370000003E-11</c:v>
                </c:pt>
                <c:pt idx="163261">
                  <c:v>1.6213635840000001E-10</c:v>
                </c:pt>
                <c:pt idx="163262">
                  <c:v>3.0388471879999999E-9</c:v>
                </c:pt>
                <c:pt idx="163263">
                  <c:v>5.9991114310000003E-10</c:v>
                </c:pt>
                <c:pt idx="163264">
                  <c:v>6.5765410629999996E-11</c:v>
                </c:pt>
                <c:pt idx="163265">
                  <c:v>1.1187297060000001E-9</c:v>
                </c:pt>
                <c:pt idx="163266">
                  <c:v>1.116287605E-8</c:v>
                </c:pt>
                <c:pt idx="163267">
                  <c:v>3.1921830860000002E-9</c:v>
                </c:pt>
                <c:pt idx="163268">
                  <c:v>2.5758348739999999E-10</c:v>
                </c:pt>
                <c:pt idx="163269">
                  <c:v>8.4649566690000005E-11</c:v>
                </c:pt>
                <c:pt idx="163270">
                  <c:v>1.2407104570000001E-8</c:v>
                </c:pt>
                <c:pt idx="163271">
                  <c:v>1.2460616670000001E-9</c:v>
                </c:pt>
                <c:pt idx="163272">
                  <c:v>6.6016548660000001E-10</c:v>
                </c:pt>
                <c:pt idx="163273">
                  <c:v>4.9151461790000002E-12</c:v>
                </c:pt>
                <c:pt idx="163274">
                  <c:v>1.143632147E-7</c:v>
                </c:pt>
                <c:pt idx="163275">
                  <c:v>2.2299909150000001E-8</c:v>
                </c:pt>
                <c:pt idx="163276">
                  <c:v>1.7640333489999998E-8</c:v>
                </c:pt>
                <c:pt idx="163277">
                  <c:v>3.4096652200000002E-8</c:v>
                </c:pt>
                <c:pt idx="163278">
                  <c:v>2.3013547630000001E-7</c:v>
                </c:pt>
                <c:pt idx="163279">
                  <c:v>1.708131236E-8</c:v>
                </c:pt>
                <c:pt idx="163280">
                  <c:v>7.1042392229999999E-10</c:v>
                </c:pt>
                <c:pt idx="163281">
                  <c:v>2.1796147579999999E-9</c:v>
                </c:pt>
                <c:pt idx="163282">
                  <c:v>9.5908474660000006E-9</c:v>
                </c:pt>
                <c:pt idx="163283">
                  <c:v>3.089990976E-9</c:v>
                </c:pt>
                <c:pt idx="163284">
                  <c:v>7.567696632E-10</c:v>
                </c:pt>
                <c:pt idx="163285">
                  <c:v>9.6626403509999995E-10</c:v>
                </c:pt>
                <c:pt idx="163286">
                  <c:v>2.1634073869999998E-9</c:v>
                </c:pt>
                <c:pt idx="163287">
                  <c:v>5.2415415630000004E-10</c:v>
                </c:pt>
                <c:pt idx="163288">
                  <c:v>6.6269421009999999E-10</c:v>
                </c:pt>
                <c:pt idx="163289">
                  <c:v>5.7230894700000001E-10</c:v>
                </c:pt>
                <c:pt idx="163290">
                  <c:v>1.361319871E-9</c:v>
                </c:pt>
                <c:pt idx="163291">
                  <c:v>9.3550667690000004E-11</c:v>
                </c:pt>
                <c:pt idx="163292">
                  <c:v>3.6422913880000003E-10</c:v>
                </c:pt>
                <c:pt idx="163293">
                  <c:v>2.3020161969999999E-10</c:v>
                </c:pt>
                <c:pt idx="163294">
                  <c:v>1.2221758679999999E-9</c:v>
                </c:pt>
                <c:pt idx="163295">
                  <c:v>4.9832101380000003E-11</c:v>
                </c:pt>
                <c:pt idx="163296">
                  <c:v>1.9955433519999999E-10</c:v>
                </c:pt>
                <c:pt idx="163297">
                  <c:v>1.191776161E-10</c:v>
                </c:pt>
                <c:pt idx="163298">
                  <c:v>8.5444102739999996E-11</c:v>
                </c:pt>
                <c:pt idx="163299">
                  <c:v>8.5233009819999998E-11</c:v>
                </c:pt>
                <c:pt idx="163300">
                  <c:v>8.4983174779999998E-11</c:v>
                </c:pt>
                <c:pt idx="163301">
                  <c:v>8.5239618040000006E-11</c:v>
                </c:pt>
                <c:pt idx="163302">
                  <c:v>6.9193470850000001E-11</c:v>
                </c:pt>
                <c:pt idx="163303">
                  <c:v>7.6409246210000002E-11</c:v>
                </c:pt>
                <c:pt idx="163304">
                  <c:v>9.8266890499999999E-11</c:v>
                </c:pt>
                <c:pt idx="163305">
                  <c:v>1.3642947720000001E-10</c:v>
                </c:pt>
                <c:pt idx="163306">
                  <c:v>1.8131145980000001E-9</c:v>
                </c:pt>
                <c:pt idx="163307">
                  <c:v>7.3862647760000002E-11</c:v>
                </c:pt>
                <c:pt idx="163308">
                  <c:v>4.0938923440000002E-10</c:v>
                </c:pt>
                <c:pt idx="163309">
                  <c:v>3.0065155900000002E-10</c:v>
                </c:pt>
                <c:pt idx="163310">
                  <c:v>1.757493877E-9</c:v>
                </c:pt>
                <c:pt idx="163311">
                  <c:v>3.9407648709999999E-11</c:v>
                </c:pt>
                <c:pt idx="163312">
                  <c:v>6.7463360270000002E-10</c:v>
                </c:pt>
                <c:pt idx="163313">
                  <c:v>5.6359794659999999E-10</c:v>
                </c:pt>
                <c:pt idx="163314">
                  <c:v>9.4280962520000005E-9</c:v>
                </c:pt>
                <c:pt idx="163315">
                  <c:v>3.9675275090000001E-10</c:v>
                </c:pt>
                <c:pt idx="163316">
                  <c:v>3.0973906209999998E-9</c:v>
                </c:pt>
                <c:pt idx="163317">
                  <c:v>6.0464153099999999E-9</c:v>
                </c:pt>
                <c:pt idx="163318">
                  <c:v>3.0681494990000002E-7</c:v>
                </c:pt>
                <c:pt idx="163319">
                  <c:v>6.3385581660000002E-9</c:v>
                </c:pt>
                <c:pt idx="163320">
                  <c:v>1.302656803E-10</c:v>
                </c:pt>
                <c:pt idx="163321">
                  <c:v>9.5098949950000002E-10</c:v>
                </c:pt>
                <c:pt idx="163322">
                  <c:v>7.5110653080000007E-9</c:v>
                </c:pt>
                <c:pt idx="163323">
                  <c:v>9.0081768180000002E-10</c:v>
                </c:pt>
                <c:pt idx="163324">
                  <c:v>5.7833795340000003E-10</c:v>
                </c:pt>
                <c:pt idx="163325">
                  <c:v>9.4089753819999991E-10</c:v>
                </c:pt>
                <c:pt idx="163326">
                  <c:v>6.6666784870000002E-8</c:v>
                </c:pt>
                <c:pt idx="163327">
                  <c:v>7.3977627270000004E-11</c:v>
                </c:pt>
                <c:pt idx="163328">
                  <c:v>1.439763117E-9</c:v>
                </c:pt>
                <c:pt idx="163329">
                  <c:v>1.4755097139999999E-9</c:v>
                </c:pt>
                <c:pt idx="163330">
                  <c:v>2.1745434630000001E-8</c:v>
                </c:pt>
                <c:pt idx="163331">
                  <c:v>4.2642699330000001E-10</c:v>
                </c:pt>
                <c:pt idx="163332">
                  <c:v>4.3678732819999997E-10</c:v>
                </c:pt>
                <c:pt idx="163333">
                  <c:v>4.2700270510000001E-10</c:v>
                </c:pt>
                <c:pt idx="163334">
                  <c:v>1.305908428E-9</c:v>
                </c:pt>
                <c:pt idx="163335">
                  <c:v>7.2456885719999996E-11</c:v>
                </c:pt>
                <c:pt idx="163336">
                  <c:v>1.7641271769999999E-10</c:v>
                </c:pt>
                <c:pt idx="163337">
                  <c:v>2.0644771E-10</c:v>
                </c:pt>
                <c:pt idx="163338">
                  <c:v>1.6597457210000001E-8</c:v>
                </c:pt>
                <c:pt idx="163339">
                  <c:v>9.2211113740000003E-11</c:v>
                </c:pt>
                <c:pt idx="163340">
                  <c:v>1.210278432E-11</c:v>
                </c:pt>
                <c:pt idx="163341">
                  <c:v>5.1251272990000001E-12</c:v>
                </c:pt>
                <c:pt idx="163342">
                  <c:v>1.942959861E-12</c:v>
                </c:pt>
                <c:pt idx="163343">
                  <c:v>2.1655828790000001E-12</c:v>
                </c:pt>
                <c:pt idx="163344">
                  <c:v>3.5615872570000002E-12</c:v>
                </c:pt>
                <c:pt idx="163345">
                  <c:v>5.9589060769999998E-12</c:v>
                </c:pt>
                <c:pt idx="163346">
                  <c:v>3.8533504399999999E-10</c:v>
                </c:pt>
                <c:pt idx="163347">
                  <c:v>2.0721921050000001E-12</c:v>
                </c:pt>
                <c:pt idx="163348">
                  <c:v>2.1222891439999999E-12</c:v>
                </c:pt>
                <c:pt idx="163349">
                  <c:v>5.0471500320000004E-13</c:v>
                </c:pt>
                <c:pt idx="163350">
                  <c:v>7.3122624990000004E-14</c:v>
                </c:pt>
                <c:pt idx="163351">
                  <c:v>2.0887898460000001E-12</c:v>
                </c:pt>
                <c:pt idx="163352">
                  <c:v>7.7382272179999993E-12</c:v>
                </c:pt>
                <c:pt idx="163353">
                  <c:v>1.5462795450000001E-11</c:v>
                </c:pt>
                <c:pt idx="163354">
                  <c:v>4.3127499020000002E-10</c:v>
                </c:pt>
                <c:pt idx="163355">
                  <c:v>8.5922335719999999E-11</c:v>
                </c:pt>
                <c:pt idx="163356">
                  <c:v>8.4972617439999996E-11</c:v>
                </c:pt>
                <c:pt idx="163357">
                  <c:v>6.4480067269999998E-11</c:v>
                </c:pt>
                <c:pt idx="163358">
                  <c:v>3.779303107E-8</c:v>
                </c:pt>
                <c:pt idx="163359">
                  <c:v>6.021140336E-10</c:v>
                </c:pt>
                <c:pt idx="163360">
                  <c:v>8.6038986310000003E-10</c:v>
                </c:pt>
                <c:pt idx="163361">
                  <c:v>7.360308908E-10</c:v>
                </c:pt>
                <c:pt idx="163362">
                  <c:v>1.495801195E-8</c:v>
                </c:pt>
                <c:pt idx="163363">
                  <c:v>9.5299266500000002E-10</c:v>
                </c:pt>
                <c:pt idx="163364">
                  <c:v>8.8234576399999997E-10</c:v>
                </c:pt>
                <c:pt idx="163365">
                  <c:v>9.2772899970000005E-10</c:v>
                </c:pt>
                <c:pt idx="163366">
                  <c:v>5.774575149E-8</c:v>
                </c:pt>
                <c:pt idx="163367">
                  <c:v>2.0950102919999999E-9</c:v>
                </c:pt>
                <c:pt idx="163368">
                  <c:v>4.032824258E-10</c:v>
                </c:pt>
                <c:pt idx="163369">
                  <c:v>1.043722744E-9</c:v>
                </c:pt>
                <c:pt idx="163370">
                  <c:v>2.4222566189999998E-7</c:v>
                </c:pt>
                <c:pt idx="163371">
                  <c:v>2.3147145710000002E-9</c:v>
                </c:pt>
                <c:pt idx="163372">
                  <c:v>1.9462694079999999E-9</c:v>
                </c:pt>
                <c:pt idx="163373">
                  <c:v>5.3449995329999999E-10</c:v>
                </c:pt>
                <c:pt idx="163374">
                  <c:v>9.0682468610000006E-9</c:v>
                </c:pt>
                <c:pt idx="163375">
                  <c:v>1.403931353E-9</c:v>
                </c:pt>
                <c:pt idx="163376">
                  <c:v>8.986537818E-10</c:v>
                </c:pt>
                <c:pt idx="163377">
                  <c:v>1.878016935E-10</c:v>
                </c:pt>
                <c:pt idx="163378">
                  <c:v>2.676291862E-8</c:v>
                </c:pt>
                <c:pt idx="163379">
                  <c:v>9.3469817570000007E-10</c:v>
                </c:pt>
                <c:pt idx="163380">
                  <c:v>1.161897746E-9</c:v>
                </c:pt>
                <c:pt idx="163381">
                  <c:v>6.0446741030000003E-10</c:v>
                </c:pt>
                <c:pt idx="163382">
                  <c:v>3.4367850509999999E-9</c:v>
                </c:pt>
                <c:pt idx="163383">
                  <c:v>3.551602251E-10</c:v>
                </c:pt>
                <c:pt idx="163384">
                  <c:v>1.8142629060000001E-10</c:v>
                </c:pt>
                <c:pt idx="163385">
                  <c:v>9.8147337680000003E-11</c:v>
                </c:pt>
                <c:pt idx="163386">
                  <c:v>2.62993951E-10</c:v>
                </c:pt>
                <c:pt idx="163387">
                  <c:v>6.6172291240000006E-11</c:v>
                </c:pt>
                <c:pt idx="163388">
                  <c:v>6.4062606680000006E-11</c:v>
                </c:pt>
                <c:pt idx="163389">
                  <c:v>2.3852723290000002E-10</c:v>
                </c:pt>
                <c:pt idx="163390">
                  <c:v>6.8943085110000003E-9</c:v>
                </c:pt>
                <c:pt idx="163391">
                  <c:v>2.0333974120000001E-10</c:v>
                </c:pt>
                <c:pt idx="163392">
                  <c:v>2.265998033E-11</c:v>
                </c:pt>
                <c:pt idx="163393">
                  <c:v>1.78227318E-11</c:v>
                </c:pt>
                <c:pt idx="163394">
                  <c:v>3.3410961770000002E-10</c:v>
                </c:pt>
                <c:pt idx="163395">
                  <c:v>1.322002334E-11</c:v>
                </c:pt>
                <c:pt idx="163396">
                  <c:v>1.535393919E-11</c:v>
                </c:pt>
                <c:pt idx="163397">
                  <c:v>5.9462300449999996E-11</c:v>
                </c:pt>
                <c:pt idx="163398">
                  <c:v>2.5490222820000001E-10</c:v>
                </c:pt>
                <c:pt idx="163399">
                  <c:v>7.0573230249999997E-11</c:v>
                </c:pt>
                <c:pt idx="163400">
                  <c:v>1.3078168469999999E-10</c:v>
                </c:pt>
                <c:pt idx="163401">
                  <c:v>1.2811880490000001E-10</c:v>
                </c:pt>
                <c:pt idx="163402">
                  <c:v>6.8568667790000001E-10</c:v>
                </c:pt>
                <c:pt idx="163403">
                  <c:v>4.1738273170000001E-10</c:v>
                </c:pt>
                <c:pt idx="163404">
                  <c:v>2.0062577290000001E-10</c:v>
                </c:pt>
                <c:pt idx="163405">
                  <c:v>2.8970531000000002E-10</c:v>
                </c:pt>
                <c:pt idx="163406">
                  <c:v>1.6130440540000001E-9</c:v>
                </c:pt>
                <c:pt idx="163407">
                  <c:v>1.1587645199999999E-9</c:v>
                </c:pt>
                <c:pt idx="163408">
                  <c:v>3.3219552510000001E-10</c:v>
                </c:pt>
                <c:pt idx="163409">
                  <c:v>1.269997142E-8</c:v>
                </c:pt>
                <c:pt idx="163410">
                  <c:v>1.9476317419999999E-7</c:v>
                </c:pt>
                <c:pt idx="163411">
                  <c:v>1.216209104E-8</c:v>
                </c:pt>
                <c:pt idx="163412">
                  <c:v>8.1602454470000008E-9</c:v>
                </c:pt>
                <c:pt idx="163413">
                  <c:v>1.4169206150000001E-9</c:v>
                </c:pt>
                <c:pt idx="163414">
                  <c:v>1.1672290839999999E-9</c:v>
                </c:pt>
                <c:pt idx="163415">
                  <c:v>2.9451550499999999E-9</c:v>
                </c:pt>
                <c:pt idx="163416">
                  <c:v>2.1215241650000002E-9</c:v>
                </c:pt>
                <c:pt idx="163417">
                  <c:v>3.6205350790000002E-11</c:v>
                </c:pt>
                <c:pt idx="163418">
                  <c:v>1.4406844990000001E-9</c:v>
                </c:pt>
                <c:pt idx="163419">
                  <c:v>1.5450641069999999E-9</c:v>
                </c:pt>
                <c:pt idx="163420">
                  <c:v>3.4607759360000002E-10</c:v>
                </c:pt>
                <c:pt idx="163421">
                  <c:v>5.4346130659999998E-10</c:v>
                </c:pt>
                <c:pt idx="163422">
                  <c:v>1.8183366E-10</c:v>
                </c:pt>
                <c:pt idx="163423">
                  <c:v>5.9465967989999998E-10</c:v>
                </c:pt>
                <c:pt idx="163424">
                  <c:v>7.3937525999999999E-11</c:v>
                </c:pt>
                <c:pt idx="163425">
                  <c:v>9.2288016330000005E-10</c:v>
                </c:pt>
                <c:pt idx="163426">
                  <c:v>5.506252723E-10</c:v>
                </c:pt>
                <c:pt idx="163427">
                  <c:v>4.0603540580000003E-11</c:v>
                </c:pt>
                <c:pt idx="163428">
                  <c:v>6.5881818310000003E-10</c:v>
                </c:pt>
                <c:pt idx="163429">
                  <c:v>2.0583147010000001E-9</c:v>
                </c:pt>
                <c:pt idx="163430">
                  <c:v>8.3636182959999998E-9</c:v>
                </c:pt>
                <c:pt idx="163431">
                  <c:v>1.741193318E-10</c:v>
                </c:pt>
                <c:pt idx="163432">
                  <c:v>3.656850351E-10</c:v>
                </c:pt>
                <c:pt idx="163433">
                  <c:v>2.5789068039999999E-10</c:v>
                </c:pt>
                <c:pt idx="163434">
                  <c:v>1.3419013180000001E-9</c:v>
                </c:pt>
                <c:pt idx="163435">
                  <c:v>7.4664221419999999E-10</c:v>
                </c:pt>
                <c:pt idx="163436">
                  <c:v>7.5675098290000002E-10</c:v>
                </c:pt>
                <c:pt idx="163437">
                  <c:v>9.2802860890000006E-11</c:v>
                </c:pt>
                <c:pt idx="163438">
                  <c:v>2.765997155E-9</c:v>
                </c:pt>
                <c:pt idx="163439">
                  <c:v>7.487509395E-10</c:v>
                </c:pt>
                <c:pt idx="163440">
                  <c:v>8.3860335919999998E-11</c:v>
                </c:pt>
                <c:pt idx="163441">
                  <c:v>2.1791102459999998E-9</c:v>
                </c:pt>
                <c:pt idx="163442">
                  <c:v>1.6051833970000001E-9</c:v>
                </c:pt>
                <c:pt idx="163443">
                  <c:v>1.1931848940000001E-9</c:v>
                </c:pt>
                <c:pt idx="163444">
                  <c:v>2.4479099529999998E-10</c:v>
                </c:pt>
                <c:pt idx="163445">
                  <c:v>9.068518294E-10</c:v>
                </c:pt>
                <c:pt idx="163446">
                  <c:v>3.3398422380000001E-10</c:v>
                </c:pt>
                <c:pt idx="163447">
                  <c:v>3.9869222079999998E-10</c:v>
                </c:pt>
                <c:pt idx="163448">
                  <c:v>2.9301943189999999E-10</c:v>
                </c:pt>
                <c:pt idx="163449">
                  <c:v>3.6059433280000001E-10</c:v>
                </c:pt>
                <c:pt idx="163450">
                  <c:v>1.0294268170000001E-9</c:v>
                </c:pt>
                <c:pt idx="163451">
                  <c:v>4.4027413900000001E-10</c:v>
                </c:pt>
                <c:pt idx="163452">
                  <c:v>3.1016270069999999E-9</c:v>
                </c:pt>
                <c:pt idx="163453">
                  <c:v>4.930761009E-9</c:v>
                </c:pt>
                <c:pt idx="163454">
                  <c:v>9.8236679060000001E-9</c:v>
                </c:pt>
                <c:pt idx="163455">
                  <c:v>1.576504677E-9</c:v>
                </c:pt>
                <c:pt idx="163456">
                  <c:v>1.9942791379999999E-9</c:v>
                </c:pt>
                <c:pt idx="163457">
                  <c:v>8.2381221399999997E-10</c:v>
                </c:pt>
                <c:pt idx="163458">
                  <c:v>1.242721972E-8</c:v>
                </c:pt>
                <c:pt idx="163459">
                  <c:v>3.418974231E-9</c:v>
                </c:pt>
                <c:pt idx="163460">
                  <c:v>3.6170432209999999E-10</c:v>
                </c:pt>
                <c:pt idx="163461">
                  <c:v>1.8032799489999999E-8</c:v>
                </c:pt>
                <c:pt idx="163462">
                  <c:v>3.0632912879999998E-8</c:v>
                </c:pt>
                <c:pt idx="163463">
                  <c:v>7.7422214330000002E-9</c:v>
                </c:pt>
                <c:pt idx="163464">
                  <c:v>5.1431276629999997E-9</c:v>
                </c:pt>
                <c:pt idx="163465">
                  <c:v>7.1184648599999998E-10</c:v>
                </c:pt>
                <c:pt idx="163466">
                  <c:v>1.5415459129999999E-9</c:v>
                </c:pt>
                <c:pt idx="163467">
                  <c:v>3.8108768509999999E-9</c:v>
                </c:pt>
                <c:pt idx="163468">
                  <c:v>1.034334825E-9</c:v>
                </c:pt>
                <c:pt idx="163469">
                  <c:v>8.9349548689999995E-9</c:v>
                </c:pt>
                <c:pt idx="163470">
                  <c:v>2.0281525520000002E-8</c:v>
                </c:pt>
                <c:pt idx="163471">
                  <c:v>8.6800026109999998E-9</c:v>
                </c:pt>
                <c:pt idx="163472">
                  <c:v>5.8635611650000001E-9</c:v>
                </c:pt>
                <c:pt idx="163473">
                  <c:v>2.0823538769999998E-9</c:v>
                </c:pt>
                <c:pt idx="163474">
                  <c:v>3.2477897600000002E-9</c:v>
                </c:pt>
                <c:pt idx="163475">
                  <c:v>4.2730519539999998E-10</c:v>
                </c:pt>
                <c:pt idx="163476">
                  <c:v>4.628734355E-10</c:v>
                </c:pt>
                <c:pt idx="163477">
                  <c:v>5.1653021540000004E-10</c:v>
                </c:pt>
                <c:pt idx="163478">
                  <c:v>1.1315713739999999E-9</c:v>
                </c:pt>
                <c:pt idx="163479">
                  <c:v>1.0990382729999999E-9</c:v>
                </c:pt>
                <c:pt idx="163480">
                  <c:v>8.1909604810000002E-10</c:v>
                </c:pt>
                <c:pt idx="163481">
                  <c:v>6.8429522749999997E-9</c:v>
                </c:pt>
                <c:pt idx="163482">
                  <c:v>1.970402429E-8</c:v>
                </c:pt>
                <c:pt idx="163483">
                  <c:v>3.1578290530000002E-9</c:v>
                </c:pt>
                <c:pt idx="163484">
                  <c:v>6.2209769149999998E-9</c:v>
                </c:pt>
                <c:pt idx="163485">
                  <c:v>1.91751619E-9</c:v>
                </c:pt>
                <c:pt idx="163486">
                  <c:v>2.0620958429999998E-9</c:v>
                </c:pt>
                <c:pt idx="163487">
                  <c:v>1.9523444640000001E-9</c:v>
                </c:pt>
                <c:pt idx="163488">
                  <c:v>2.9986671199999999E-9</c:v>
                </c:pt>
                <c:pt idx="163489">
                  <c:v>8.5414939690000004E-10</c:v>
                </c:pt>
                <c:pt idx="163490">
                  <c:v>5.196541935E-9</c:v>
                </c:pt>
                <c:pt idx="163491">
                  <c:v>5.0657159029999997E-9</c:v>
                </c:pt>
                <c:pt idx="163492">
                  <c:v>9.1836066930000007E-9</c:v>
                </c:pt>
                <c:pt idx="163493">
                  <c:v>9.4538444680000001E-9</c:v>
                </c:pt>
                <c:pt idx="163494">
                  <c:v>1.027029856E-8</c:v>
                </c:pt>
                <c:pt idx="163495">
                  <c:v>9.9262775970000006E-10</c:v>
                </c:pt>
                <c:pt idx="163496">
                  <c:v>5.4477750500000001E-10</c:v>
                </c:pt>
                <c:pt idx="163497">
                  <c:v>3.6019430090000001E-10</c:v>
                </c:pt>
                <c:pt idx="163498">
                  <c:v>6.1272828940000004E-10</c:v>
                </c:pt>
                <c:pt idx="163499">
                  <c:v>5.239518523E-10</c:v>
                </c:pt>
                <c:pt idx="163500">
                  <c:v>8.9030445100000003E-10</c:v>
                </c:pt>
                <c:pt idx="163501">
                  <c:v>3.8453928180000004E-9</c:v>
                </c:pt>
                <c:pt idx="163502">
                  <c:v>1.377309961E-8</c:v>
                </c:pt>
                <c:pt idx="163503">
                  <c:v>1.698940379E-9</c:v>
                </c:pt>
                <c:pt idx="163504">
                  <c:v>3.7775814729999999E-9</c:v>
                </c:pt>
                <c:pt idx="163505">
                  <c:v>1.081497335E-8</c:v>
                </c:pt>
                <c:pt idx="163506">
                  <c:v>2.6499385340000001E-9</c:v>
                </c:pt>
                <c:pt idx="163507">
                  <c:v>1.2017074460000001E-10</c:v>
                </c:pt>
                <c:pt idx="163508">
                  <c:v>2.075691525E-9</c:v>
                </c:pt>
                <c:pt idx="163509">
                  <c:v>2.7809494830000002E-9</c:v>
                </c:pt>
                <c:pt idx="163510">
                  <c:v>3.3405487129999999E-9</c:v>
                </c:pt>
                <c:pt idx="163511">
                  <c:v>1.0406891050000001E-9</c:v>
                </c:pt>
                <c:pt idx="163512">
                  <c:v>5.9488577739999996E-9</c:v>
                </c:pt>
                <c:pt idx="163513">
                  <c:v>1.6299187900000001E-8</c:v>
                </c:pt>
                <c:pt idx="163514">
                  <c:v>1.024814257E-8</c:v>
                </c:pt>
                <c:pt idx="163515">
                  <c:v>1.303353509E-9</c:v>
                </c:pt>
                <c:pt idx="163516">
                  <c:v>5.3412044019999998E-10</c:v>
                </c:pt>
                <c:pt idx="163517">
                  <c:v>1.7777537859999999E-10</c:v>
                </c:pt>
                <c:pt idx="163518">
                  <c:v>1.148521374E-9</c:v>
                </c:pt>
                <c:pt idx="163519">
                  <c:v>6.7761382110000004E-10</c:v>
                </c:pt>
                <c:pt idx="163520">
                  <c:v>4.444442903E-10</c:v>
                </c:pt>
                <c:pt idx="163521">
                  <c:v>8.157872515E-10</c:v>
                </c:pt>
                <c:pt idx="163522">
                  <c:v>3.2788914390000001E-9</c:v>
                </c:pt>
                <c:pt idx="163523">
                  <c:v>2.3402351029999999E-9</c:v>
                </c:pt>
                <c:pt idx="163524">
                  <c:v>1.3722271640000001E-9</c:v>
                </c:pt>
                <c:pt idx="163525">
                  <c:v>1.6314347620000001E-8</c:v>
                </c:pt>
                <c:pt idx="163526">
                  <c:v>1.780206592E-9</c:v>
                </c:pt>
                <c:pt idx="163527">
                  <c:v>3.1005142879999998E-10</c:v>
                </c:pt>
                <c:pt idx="163528">
                  <c:v>2.6663941780000002E-10</c:v>
                </c:pt>
                <c:pt idx="163529">
                  <c:v>8.4732483049999997E-9</c:v>
                </c:pt>
                <c:pt idx="163530">
                  <c:v>1.786589159E-9</c:v>
                </c:pt>
                <c:pt idx="163531">
                  <c:v>4.9559342710000002E-10</c:v>
                </c:pt>
                <c:pt idx="163532">
                  <c:v>1.251497333E-9</c:v>
                </c:pt>
                <c:pt idx="163533">
                  <c:v>1.4556105859999999E-8</c:v>
                </c:pt>
                <c:pt idx="163534">
                  <c:v>5.1420806259999996E-9</c:v>
                </c:pt>
                <c:pt idx="163535">
                  <c:v>1.2455708560000001E-10</c:v>
                </c:pt>
                <c:pt idx="163536">
                  <c:v>2.0135872590000001E-10</c:v>
                </c:pt>
                <c:pt idx="163537">
                  <c:v>9.8577934619999993E-9</c:v>
                </c:pt>
                <c:pt idx="163538">
                  <c:v>3.3191248040000001E-9</c:v>
                </c:pt>
                <c:pt idx="163539">
                  <c:v>2.9578513920000001E-11</c:v>
                </c:pt>
                <c:pt idx="163540">
                  <c:v>2.9414667680000001E-10</c:v>
                </c:pt>
                <c:pt idx="163541">
                  <c:v>2.882087912E-8</c:v>
                </c:pt>
                <c:pt idx="163542">
                  <c:v>1.6621642589999999E-8</c:v>
                </c:pt>
                <c:pt idx="163543">
                  <c:v>3.3306676720000001E-9</c:v>
                </c:pt>
                <c:pt idx="163544">
                  <c:v>6.799341002E-9</c:v>
                </c:pt>
                <c:pt idx="163545">
                  <c:v>1.9295536180000001E-8</c:v>
                </c:pt>
                <c:pt idx="163546">
                  <c:v>2.1989233020000002E-9</c:v>
                </c:pt>
                <c:pt idx="163547">
                  <c:v>5.02067032E-10</c:v>
                </c:pt>
                <c:pt idx="163548">
                  <c:v>4.9457790649999995E-10</c:v>
                </c:pt>
                <c:pt idx="163549">
                  <c:v>5.6121157509999999E-10</c:v>
                </c:pt>
                <c:pt idx="163550">
                  <c:v>1.4215017119999999E-10</c:v>
                </c:pt>
                <c:pt idx="163551">
                  <c:v>5.3391466020000002E-10</c:v>
                </c:pt>
                <c:pt idx="163552">
                  <c:v>4.2547750080000002E-10</c:v>
                </c:pt>
                <c:pt idx="163553">
                  <c:v>2.9817327910000002E-9</c:v>
                </c:pt>
                <c:pt idx="163554">
                  <c:v>3.4511341990000001E-10</c:v>
                </c:pt>
                <c:pt idx="163555">
                  <c:v>7.7058916970000005E-10</c:v>
                </c:pt>
                <c:pt idx="163556">
                  <c:v>1.86259361E-10</c:v>
                </c:pt>
                <c:pt idx="163557">
                  <c:v>4.237242652E-9</c:v>
                </c:pt>
                <c:pt idx="163558">
                  <c:v>9.3218914519999995E-10</c:v>
                </c:pt>
                <c:pt idx="163559">
                  <c:v>5.7442105830000005E-10</c:v>
                </c:pt>
                <c:pt idx="163560">
                  <c:v>1.5842548200000001E-10</c:v>
                </c:pt>
                <c:pt idx="163561">
                  <c:v>6.0573239960000002E-9</c:v>
                </c:pt>
                <c:pt idx="163562">
                  <c:v>3.3729562489999998E-9</c:v>
                </c:pt>
                <c:pt idx="163563">
                  <c:v>5.7184149339999995E-10</c:v>
                </c:pt>
                <c:pt idx="163564">
                  <c:v>1.5208274269999999E-10</c:v>
                </c:pt>
                <c:pt idx="163565">
                  <c:v>1.2260389220000001E-9</c:v>
                </c:pt>
                <c:pt idx="163566">
                  <c:v>8.2260115190000004E-10</c:v>
                </c:pt>
                <c:pt idx="163567">
                  <c:v>3.7318784590000001E-10</c:v>
                </c:pt>
                <c:pt idx="163568">
                  <c:v>7.3135026210000001E-10</c:v>
                </c:pt>
                <c:pt idx="163569">
                  <c:v>4.6380396559999998E-10</c:v>
                </c:pt>
                <c:pt idx="163570">
                  <c:v>1.313759163E-9</c:v>
                </c:pt>
                <c:pt idx="163571">
                  <c:v>7.4436642340000003E-10</c:v>
                </c:pt>
                <c:pt idx="163572">
                  <c:v>1.436804884E-9</c:v>
                </c:pt>
                <c:pt idx="163573">
                  <c:v>2.7576485310000001E-8</c:v>
                </c:pt>
                <c:pt idx="163574">
                  <c:v>1.2516909760000001E-9</c:v>
                </c:pt>
                <c:pt idx="163575">
                  <c:v>6.6587430170000003E-9</c:v>
                </c:pt>
                <c:pt idx="163576">
                  <c:v>4.7064758779999996E-9</c:v>
                </c:pt>
                <c:pt idx="163577">
                  <c:v>8.390272044E-9</c:v>
                </c:pt>
                <c:pt idx="163578">
                  <c:v>3.2974630429999999E-12</c:v>
                </c:pt>
                <c:pt idx="163579">
                  <c:v>5.5572267969999996E-9</c:v>
                </c:pt>
                <c:pt idx="163580">
                  <c:v>3.371667745E-9</c:v>
                </c:pt>
                <c:pt idx="163581">
                  <c:v>2.4664023309999999E-8</c:v>
                </c:pt>
                <c:pt idx="163582">
                  <c:v>6.3009136490000001E-9</c:v>
                </c:pt>
                <c:pt idx="163583">
                  <c:v>1.7388262409999999E-8</c:v>
                </c:pt>
                <c:pt idx="163584">
                  <c:v>2.2589035949999999E-8</c:v>
                </c:pt>
                <c:pt idx="163585">
                  <c:v>3.7204559750000002E-7</c:v>
                </c:pt>
                <c:pt idx="163586">
                  <c:v>1.9647353200000001E-8</c:v>
                </c:pt>
                <c:pt idx="163587">
                  <c:v>2.2676675219999999E-10</c:v>
                </c:pt>
                <c:pt idx="163588">
                  <c:v>1.6544028629999999E-9</c:v>
                </c:pt>
                <c:pt idx="163589">
                  <c:v>6.9395552319999999E-9</c:v>
                </c:pt>
                <c:pt idx="163590">
                  <c:v>8.6379123960000003E-11</c:v>
                </c:pt>
                <c:pt idx="163591">
                  <c:v>2.814628208E-10</c:v>
                </c:pt>
                <c:pt idx="163592">
                  <c:v>6.8046357670000003E-10</c:v>
                </c:pt>
                <c:pt idx="163593">
                  <c:v>1.328279408E-8</c:v>
                </c:pt>
                <c:pt idx="163594">
                  <c:v>1.00044587E-9</c:v>
                </c:pt>
                <c:pt idx="163595">
                  <c:v>2.2598091759999999E-10</c:v>
                </c:pt>
                <c:pt idx="163596">
                  <c:v>3.1900838110000003E-11</c:v>
                </c:pt>
                <c:pt idx="163597">
                  <c:v>4.7835774480000001E-10</c:v>
                </c:pt>
                <c:pt idx="163598">
                  <c:v>2.2920997380000001E-10</c:v>
                </c:pt>
                <c:pt idx="163599">
                  <c:v>3.2305943550000001E-10</c:v>
                </c:pt>
                <c:pt idx="163600">
                  <c:v>4.658822612E-10</c:v>
                </c:pt>
                <c:pt idx="163601">
                  <c:v>1.0241812370000001E-10</c:v>
                </c:pt>
                <c:pt idx="163602">
                  <c:v>1.875110558E-10</c:v>
                </c:pt>
                <c:pt idx="163603">
                  <c:v>9.0593628099999999E-10</c:v>
                </c:pt>
                <c:pt idx="163604">
                  <c:v>1.0145192349999999E-9</c:v>
                </c:pt>
                <c:pt idx="163605">
                  <c:v>1.3761027559999999E-8</c:v>
                </c:pt>
                <c:pt idx="163606">
                  <c:v>8.1771469890000003E-10</c:v>
                </c:pt>
                <c:pt idx="163607">
                  <c:v>1.578022632E-10</c:v>
                </c:pt>
                <c:pt idx="163608">
                  <c:v>3.1300969209999997E-10</c:v>
                </c:pt>
                <c:pt idx="163609">
                  <c:v>4.2851128279999998E-10</c:v>
                </c:pt>
                <c:pt idx="163610">
                  <c:v>1.270212797E-10</c:v>
                </c:pt>
                <c:pt idx="163611">
                  <c:v>7.9129317349999998E-11</c:v>
                </c:pt>
                <c:pt idx="163612">
                  <c:v>3.0208482899999998E-11</c:v>
                </c:pt>
                <c:pt idx="163613">
                  <c:v>6.6345467219999998E-9</c:v>
                </c:pt>
                <c:pt idx="163614">
                  <c:v>8.5452680200000002E-11</c:v>
                </c:pt>
                <c:pt idx="163615">
                  <c:v>9.7552924829999992E-10</c:v>
                </c:pt>
                <c:pt idx="163616">
                  <c:v>2.8432304819999999E-9</c:v>
                </c:pt>
                <c:pt idx="163617">
                  <c:v>7.7927137899999996E-8</c:v>
                </c:pt>
                <c:pt idx="163618">
                  <c:v>2.1278506519999999E-9</c:v>
                </c:pt>
                <c:pt idx="163619">
                  <c:v>1.157059945E-9</c:v>
                </c:pt>
                <c:pt idx="163620">
                  <c:v>2.611953477E-9</c:v>
                </c:pt>
                <c:pt idx="163621">
                  <c:v>1.5552675940000001E-8</c:v>
                </c:pt>
                <c:pt idx="163622">
                  <c:v>1.547812317E-9</c:v>
                </c:pt>
                <c:pt idx="163623">
                  <c:v>3.670962271E-9</c:v>
                </c:pt>
                <c:pt idx="163624">
                  <c:v>6.1307921720000003E-9</c:v>
                </c:pt>
                <c:pt idx="163625">
                  <c:v>3.3857885220000001E-7</c:v>
                </c:pt>
                <c:pt idx="163626">
                  <c:v>9.231701786E-9</c:v>
                </c:pt>
                <c:pt idx="163627">
                  <c:v>1.684957338E-9</c:v>
                </c:pt>
                <c:pt idx="163628">
                  <c:v>5.0477112080000001E-9</c:v>
                </c:pt>
                <c:pt idx="163629">
                  <c:v>7.2534890880000004E-8</c:v>
                </c:pt>
                <c:pt idx="163630">
                  <c:v>1.9354615079999999E-9</c:v>
                </c:pt>
                <c:pt idx="163631">
                  <c:v>3.3341196900000001E-9</c:v>
                </c:pt>
                <c:pt idx="163632">
                  <c:v>3.8679253669999997E-9</c:v>
                </c:pt>
                <c:pt idx="163633">
                  <c:v>1.3218781550000001E-7</c:v>
                </c:pt>
                <c:pt idx="163634">
                  <c:v>7.9186613120000002E-10</c:v>
                </c:pt>
                <c:pt idx="163635">
                  <c:v>3.1522244790000001E-9</c:v>
                </c:pt>
                <c:pt idx="163636">
                  <c:v>2.3674735080000001E-9</c:v>
                </c:pt>
                <c:pt idx="163637">
                  <c:v>2.6709095089999998E-7</c:v>
                </c:pt>
                <c:pt idx="163638">
                  <c:v>1.9663589059999999E-9</c:v>
                </c:pt>
                <c:pt idx="163639">
                  <c:v>9.0296914509999999E-10</c:v>
                </c:pt>
                <c:pt idx="163640">
                  <c:v>7.0986187449999997E-10</c:v>
                </c:pt>
                <c:pt idx="163641">
                  <c:v>3.14608232E-9</c:v>
                </c:pt>
                <c:pt idx="163642">
                  <c:v>3.1179773870000001E-10</c:v>
                </c:pt>
                <c:pt idx="163643">
                  <c:v>1.6872087959999999E-10</c:v>
                </c:pt>
                <c:pt idx="163644">
                  <c:v>7.2162217980000001E-11</c:v>
                </c:pt>
                <c:pt idx="163645">
                  <c:v>1.0879112270000001E-9</c:v>
                </c:pt>
                <c:pt idx="163646">
                  <c:v>9.6127700690000003E-12</c:v>
                </c:pt>
                <c:pt idx="163647">
                  <c:v>3.4316593209999999E-15</c:v>
                </c:pt>
                <c:pt idx="163648">
                  <c:v>4.7346567099999997E-12</c:v>
                </c:pt>
                <c:pt idx="163649">
                  <c:v>2.15646544E-10</c:v>
                </c:pt>
                <c:pt idx="163650">
                  <c:v>1.658471064E-11</c:v>
                </c:pt>
                <c:pt idx="163651">
                  <c:v>1.717858041E-11</c:v>
                </c:pt>
                <c:pt idx="163652">
                  <c:v>1.4981509579999999E-11</c:v>
                </c:pt>
                <c:pt idx="163653">
                  <c:v>1.6894007150000001E-10</c:v>
                </c:pt>
                <c:pt idx="163654">
                  <c:v>4.87323599E-12</c:v>
                </c:pt>
                <c:pt idx="163655">
                  <c:v>1.0580846830000001E-11</c:v>
                </c:pt>
                <c:pt idx="163656">
                  <c:v>7.1686393160000003E-12</c:v>
                </c:pt>
                <c:pt idx="163657">
                  <c:v>1.5856677169999999E-8</c:v>
                </c:pt>
                <c:pt idx="163658">
                  <c:v>3.1579676100000002E-10</c:v>
                </c:pt>
                <c:pt idx="163659">
                  <c:v>5.9626031019999997E-10</c:v>
                </c:pt>
                <c:pt idx="163660">
                  <c:v>4.8947651760000003E-10</c:v>
                </c:pt>
                <c:pt idx="163661">
                  <c:v>7.7343168490000001E-10</c:v>
                </c:pt>
                <c:pt idx="163662">
                  <c:v>1.5684473360000001E-9</c:v>
                </c:pt>
                <c:pt idx="163663">
                  <c:v>1.9158978110000001E-9</c:v>
                </c:pt>
                <c:pt idx="163664">
                  <c:v>1.3401974160000001E-9</c:v>
                </c:pt>
                <c:pt idx="163665">
                  <c:v>5.3143235149999999E-9</c:v>
                </c:pt>
                <c:pt idx="163666">
                  <c:v>4.5724216039999997E-9</c:v>
                </c:pt>
                <c:pt idx="163667">
                  <c:v>5.1045144309999996E-9</c:v>
                </c:pt>
                <c:pt idx="163668">
                  <c:v>3.1542714759999999E-9</c:v>
                </c:pt>
                <c:pt idx="163669">
                  <c:v>2.7427355619999999E-8</c:v>
                </c:pt>
                <c:pt idx="163670">
                  <c:v>7.0360419400000004E-9</c:v>
                </c:pt>
                <c:pt idx="163671">
                  <c:v>3.7822698469999999E-9</c:v>
                </c:pt>
                <c:pt idx="163672">
                  <c:v>3.0435330469999998E-9</c:v>
                </c:pt>
                <c:pt idx="163673">
                  <c:v>1.7437463519999999E-8</c:v>
                </c:pt>
                <c:pt idx="163674">
                  <c:v>9.1435656840000005E-9</c:v>
                </c:pt>
                <c:pt idx="163675">
                  <c:v>3.0847300280000001E-10</c:v>
                </c:pt>
                <c:pt idx="163676">
                  <c:v>2.251580929E-8</c:v>
                </c:pt>
                <c:pt idx="163677">
                  <c:v>1.604743503E-6</c:v>
                </c:pt>
                <c:pt idx="163678">
                  <c:v>3.2153957709999998E-8</c:v>
                </c:pt>
                <c:pt idx="163679">
                  <c:v>2.3755278280000001E-8</c:v>
                </c:pt>
                <c:pt idx="163680">
                  <c:v>4.5858917389999999E-9</c:v>
                </c:pt>
                <c:pt idx="163681">
                  <c:v>7.8575901209999998E-9</c:v>
                </c:pt>
                <c:pt idx="163682">
                  <c:v>7.1915444930000001E-9</c:v>
                </c:pt>
                <c:pt idx="163683">
                  <c:v>5.0505989079999999E-9</c:v>
                </c:pt>
                <c:pt idx="163684">
                  <c:v>8.9873371950000001E-10</c:v>
                </c:pt>
                <c:pt idx="163685">
                  <c:v>6.1680313230000004E-9</c:v>
                </c:pt>
                <c:pt idx="163686">
                  <c:v>2.4462595980000002E-9</c:v>
                </c:pt>
                <c:pt idx="163687">
                  <c:v>5.9451955319999999E-10</c:v>
                </c:pt>
                <c:pt idx="163688">
                  <c:v>7.3026987739999999E-10</c:v>
                </c:pt>
                <c:pt idx="163689">
                  <c:v>4.3964712759999999E-10</c:v>
                </c:pt>
                <c:pt idx="163690">
                  <c:v>5.8615078050000002E-10</c:v>
                </c:pt>
                <c:pt idx="163691">
                  <c:v>9.5800773790000002E-11</c:v>
                </c:pt>
                <c:pt idx="163692">
                  <c:v>5.0488916959999999E-10</c:v>
                </c:pt>
                <c:pt idx="163693">
                  <c:v>4.0244901710000002E-10</c:v>
                </c:pt>
                <c:pt idx="163694">
                  <c:v>1.9622997679999999E-10</c:v>
                </c:pt>
                <c:pt idx="163695">
                  <c:v>3.5168153800000002E-10</c:v>
                </c:pt>
                <c:pt idx="163696">
                  <c:v>4.108879778E-10</c:v>
                </c:pt>
                <c:pt idx="163697">
                  <c:v>2.2984378950000001E-10</c:v>
                </c:pt>
                <c:pt idx="163698">
                  <c:v>4.1404704729999999E-10</c:v>
                </c:pt>
                <c:pt idx="163699">
                  <c:v>4.1967779279999998E-10</c:v>
                </c:pt>
                <c:pt idx="163700">
                  <c:v>3.9843608110000001E-10</c:v>
                </c:pt>
                <c:pt idx="163701">
                  <c:v>5.7240273430000003E-11</c:v>
                </c:pt>
                <c:pt idx="163702">
                  <c:v>2.03028734E-10</c:v>
                </c:pt>
                <c:pt idx="163703">
                  <c:v>1.381270035E-10</c:v>
                </c:pt>
                <c:pt idx="163704">
                  <c:v>5.1104234099999995E-10</c:v>
                </c:pt>
                <c:pt idx="163705">
                  <c:v>2.2763055139999998E-9</c:v>
                </c:pt>
                <c:pt idx="163706">
                  <c:v>4.462168764E-10</c:v>
                </c:pt>
                <c:pt idx="163707">
                  <c:v>8.8546432149999999E-10</c:v>
                </c:pt>
                <c:pt idx="163708">
                  <c:v>2.68890309E-9</c:v>
                </c:pt>
                <c:pt idx="163709">
                  <c:v>4.2443315620000003E-8</c:v>
                </c:pt>
                <c:pt idx="163710">
                  <c:v>2.228100958E-9</c:v>
                </c:pt>
                <c:pt idx="163711">
                  <c:v>2.6437045979999998E-9</c:v>
                </c:pt>
                <c:pt idx="163712">
                  <c:v>1.366160294E-9</c:v>
                </c:pt>
                <c:pt idx="163713">
                  <c:v>3.1196483669999999E-8</c:v>
                </c:pt>
                <c:pt idx="163714">
                  <c:v>5.5819149189999997E-9</c:v>
                </c:pt>
                <c:pt idx="163715">
                  <c:v>2.932629728E-9</c:v>
                </c:pt>
                <c:pt idx="163716">
                  <c:v>5.3666162120000002E-8</c:v>
                </c:pt>
                <c:pt idx="163717">
                  <c:v>1.170068424E-6</c:v>
                </c:pt>
                <c:pt idx="163718">
                  <c:v>9.7946257789999997E-8</c:v>
                </c:pt>
                <c:pt idx="163719">
                  <c:v>1.186701283E-7</c:v>
                </c:pt>
                <c:pt idx="163720">
                  <c:v>1.039257879E-7</c:v>
                </c:pt>
                <c:pt idx="163721">
                  <c:v>3.4862231349999998E-7</c:v>
                </c:pt>
                <c:pt idx="163722">
                  <c:v>1.492671828E-8</c:v>
                </c:pt>
                <c:pt idx="163723">
                  <c:v>1.5151481860000002E-8</c:v>
                </c:pt>
                <c:pt idx="163724">
                  <c:v>5.1443387790000002E-9</c:v>
                </c:pt>
                <c:pt idx="163725">
                  <c:v>1.4776947149999999E-7</c:v>
                </c:pt>
                <c:pt idx="163726">
                  <c:v>2.1591508640000001E-8</c:v>
                </c:pt>
                <c:pt idx="163727">
                  <c:v>3.6675361859999999E-9</c:v>
                </c:pt>
                <c:pt idx="163728">
                  <c:v>6.9106123410000005E-8</c:v>
                </c:pt>
                <c:pt idx="163729">
                  <c:v>3.078384076E-7</c:v>
                </c:pt>
                <c:pt idx="163730">
                  <c:v>2.8547279400000001E-8</c:v>
                </c:pt>
                <c:pt idx="163731">
                  <c:v>1.9101373010000001E-8</c:v>
                </c:pt>
                <c:pt idx="163732">
                  <c:v>3.9821180360000001E-10</c:v>
                </c:pt>
                <c:pt idx="163733">
                  <c:v>8.9819678440000002E-9</c:v>
                </c:pt>
                <c:pt idx="163734">
                  <c:v>8.857845704E-9</c:v>
                </c:pt>
                <c:pt idx="163735">
                  <c:v>3.9698700070000003E-9</c:v>
                </c:pt>
                <c:pt idx="163736">
                  <c:v>7.0254198680000001E-9</c:v>
                </c:pt>
                <c:pt idx="163737">
                  <c:v>2.94795756E-8</c:v>
                </c:pt>
                <c:pt idx="163738">
                  <c:v>1.00376992E-8</c:v>
                </c:pt>
                <c:pt idx="163739">
                  <c:v>7.9166321359999996E-9</c:v>
                </c:pt>
                <c:pt idx="163740">
                  <c:v>1.2490692140000001E-9</c:v>
                </c:pt>
                <c:pt idx="163741">
                  <c:v>5.3244479999999999E-9</c:v>
                </c:pt>
                <c:pt idx="163742">
                  <c:v>1.6574046540000001E-9</c:v>
                </c:pt>
                <c:pt idx="163743">
                  <c:v>1.618439487E-9</c:v>
                </c:pt>
                <c:pt idx="163744">
                  <c:v>1.6606928739999999E-9</c:v>
                </c:pt>
                <c:pt idx="163745">
                  <c:v>1.672790164E-9</c:v>
                </c:pt>
                <c:pt idx="163746">
                  <c:v>1.7239286640000001E-9</c:v>
                </c:pt>
                <c:pt idx="163747">
                  <c:v>1.6831962399999999E-9</c:v>
                </c:pt>
                <c:pt idx="163748">
                  <c:v>4.1610798889999998E-9</c:v>
                </c:pt>
                <c:pt idx="163749">
                  <c:v>5.788536206E-9</c:v>
                </c:pt>
                <c:pt idx="163750">
                  <c:v>7.1291142009999998E-9</c:v>
                </c:pt>
                <c:pt idx="163751">
                  <c:v>3.2988899540000001E-9</c:v>
                </c:pt>
                <c:pt idx="163752">
                  <c:v>1.136451202E-9</c:v>
                </c:pt>
                <c:pt idx="163753">
                  <c:v>7.5959359069999997E-10</c:v>
                </c:pt>
                <c:pt idx="163754">
                  <c:v>8.4221294760000006E-9</c:v>
                </c:pt>
                <c:pt idx="163755">
                  <c:v>2.1515164470000001E-9</c:v>
                </c:pt>
                <c:pt idx="163756">
                  <c:v>1.5614963830000001E-8</c:v>
                </c:pt>
                <c:pt idx="163757">
                  <c:v>7.8796642720000001E-8</c:v>
                </c:pt>
                <c:pt idx="163758">
                  <c:v>5.2701428580000001E-8</c:v>
                </c:pt>
                <c:pt idx="163759">
                  <c:v>4.9242813029999997E-8</c:v>
                </c:pt>
                <c:pt idx="163760">
                  <c:v>1.149609054E-7</c:v>
                </c:pt>
                <c:pt idx="163761">
                  <c:v>2.6088196250000002E-7</c:v>
                </c:pt>
                <c:pt idx="163762">
                  <c:v>2.1075616419999999E-9</c:v>
                </c:pt>
                <c:pt idx="163763">
                  <c:v>1.5668800279999999E-9</c:v>
                </c:pt>
                <c:pt idx="163764">
                  <c:v>4.1900076580000003E-8</c:v>
                </c:pt>
                <c:pt idx="163765">
                  <c:v>3.215072403E-8</c:v>
                </c:pt>
                <c:pt idx="163766">
                  <c:v>2.9320676779999999E-9</c:v>
                </c:pt>
                <c:pt idx="163767">
                  <c:v>4.3323154090000003E-8</c:v>
                </c:pt>
                <c:pt idx="163768">
                  <c:v>7.0208431869999998E-7</c:v>
                </c:pt>
                <c:pt idx="163769">
                  <c:v>1.724035529E-6</c:v>
                </c:pt>
                <c:pt idx="163770">
                  <c:v>2.547714794E-7</c:v>
                </c:pt>
                <c:pt idx="163771">
                  <c:v>1.6676346599999999E-7</c:v>
                </c:pt>
                <c:pt idx="163772">
                  <c:v>1.8443806889999999E-7</c:v>
                </c:pt>
                <c:pt idx="163773">
                  <c:v>5.3490461990000001E-8</c:v>
                </c:pt>
                <c:pt idx="163774">
                  <c:v>8.2841946100000006E-9</c:v>
                </c:pt>
                <c:pt idx="163775">
                  <c:v>1.644995899E-8</c:v>
                </c:pt>
                <c:pt idx="163776">
                  <c:v>2.6293849950000001E-8</c:v>
                </c:pt>
                <c:pt idx="163777">
                  <c:v>4.030576816E-8</c:v>
                </c:pt>
                <c:pt idx="163778">
                  <c:v>9.7114445410000006E-9</c:v>
                </c:pt>
                <c:pt idx="163779">
                  <c:v>2.6659017729999999E-8</c:v>
                </c:pt>
                <c:pt idx="163780">
                  <c:v>6.8883494890000005E-8</c:v>
                </c:pt>
                <c:pt idx="163781">
                  <c:v>5.7018903800000002E-8</c:v>
                </c:pt>
                <c:pt idx="163782">
                  <c:v>5.5643870550000003E-9</c:v>
                </c:pt>
                <c:pt idx="163783">
                  <c:v>3.2519184159999999E-9</c:v>
                </c:pt>
                <c:pt idx="163784">
                  <c:v>9.5091305759999993E-10</c:v>
                </c:pt>
                <c:pt idx="163785">
                  <c:v>7.1734719630000001E-9</c:v>
                </c:pt>
                <c:pt idx="163786">
                  <c:v>3.4614860690000001E-9</c:v>
                </c:pt>
                <c:pt idx="163787">
                  <c:v>3.2627910790000002E-9</c:v>
                </c:pt>
                <c:pt idx="163788">
                  <c:v>3.2494534789999998E-9</c:v>
                </c:pt>
                <c:pt idx="163789">
                  <c:v>6.6296916719999998E-9</c:v>
                </c:pt>
                <c:pt idx="163790">
                  <c:v>7.2684893320000004E-9</c:v>
                </c:pt>
                <c:pt idx="163791">
                  <c:v>1.6254996400000001E-9</c:v>
                </c:pt>
                <c:pt idx="163792">
                  <c:v>3.9037610880000004E-9</c:v>
                </c:pt>
                <c:pt idx="163793">
                  <c:v>1.072881967E-9</c:v>
                </c:pt>
                <c:pt idx="163794">
                  <c:v>3.8879937670000004E-9</c:v>
                </c:pt>
                <c:pt idx="163795">
                  <c:v>3.617133177E-9</c:v>
                </c:pt>
                <c:pt idx="163796">
                  <c:v>3.707774045E-9</c:v>
                </c:pt>
                <c:pt idx="163797">
                  <c:v>5.7004238780000001E-9</c:v>
                </c:pt>
                <c:pt idx="163798">
                  <c:v>5.0181943229999999E-9</c:v>
                </c:pt>
                <c:pt idx="163799">
                  <c:v>9.0996586379999998E-9</c:v>
                </c:pt>
                <c:pt idx="163800">
                  <c:v>1.095829427E-9</c:v>
                </c:pt>
                <c:pt idx="163801">
                  <c:v>2.0235718190000001E-8</c:v>
                </c:pt>
                <c:pt idx="163802">
                  <c:v>7.3813242840000001E-9</c:v>
                </c:pt>
                <c:pt idx="163803">
                  <c:v>6.5609290140000001E-9</c:v>
                </c:pt>
                <c:pt idx="163804">
                  <c:v>3.8753828550000002E-8</c:v>
                </c:pt>
                <c:pt idx="163805">
                  <c:v>5.410487311E-9</c:v>
                </c:pt>
                <c:pt idx="163806">
                  <c:v>2.2760255240000001E-8</c:v>
                </c:pt>
                <c:pt idx="163807">
                  <c:v>7.063583195E-9</c:v>
                </c:pt>
                <c:pt idx="163808">
                  <c:v>6.0489571410000001E-7</c:v>
                </c:pt>
                <c:pt idx="163809">
                  <c:v>7.2846982530000002E-7</c:v>
                </c:pt>
                <c:pt idx="163810">
                  <c:v>4.8558981969999997E-7</c:v>
                </c:pt>
                <c:pt idx="163811">
                  <c:v>5.5661651499999997E-7</c:v>
                </c:pt>
                <c:pt idx="163812">
                  <c:v>1.545029217E-6</c:v>
                </c:pt>
                <c:pt idx="163813">
                  <c:v>6.1686450170000005E-7</c:v>
                </c:pt>
                <c:pt idx="163814">
                  <c:v>6.1500962820000004E-9</c:v>
                </c:pt>
                <c:pt idx="163815">
                  <c:v>3.0101371599999999E-8</c:v>
                </c:pt>
                <c:pt idx="163816">
                  <c:v>8.5244575940000001E-8</c:v>
                </c:pt>
                <c:pt idx="163817">
                  <c:v>7.8396103280000001E-8</c:v>
                </c:pt>
                <c:pt idx="163818">
                  <c:v>1.547844945E-8</c:v>
                </c:pt>
                <c:pt idx="163819">
                  <c:v>1.5341283300000001E-8</c:v>
                </c:pt>
                <c:pt idx="163820">
                  <c:v>1.4964106230000001E-7</c:v>
                </c:pt>
                <c:pt idx="163821">
                  <c:v>1.7545529720000001E-8</c:v>
                </c:pt>
                <c:pt idx="163822">
                  <c:v>4.169677156E-8</c:v>
                </c:pt>
                <c:pt idx="163823">
                  <c:v>1.061395525E-8</c:v>
                </c:pt>
                <c:pt idx="163824">
                  <c:v>8.7552796170000007E-8</c:v>
                </c:pt>
                <c:pt idx="163825">
                  <c:v>2.0946182850000001E-8</c:v>
                </c:pt>
                <c:pt idx="163826">
                  <c:v>2.2549883060000002E-8</c:v>
                </c:pt>
                <c:pt idx="163827">
                  <c:v>4.5806937410000001E-9</c:v>
                </c:pt>
                <c:pt idx="163828">
                  <c:v>9.137597004E-8</c:v>
                </c:pt>
                <c:pt idx="163829">
                  <c:v>7.1732486849999997E-8</c:v>
                </c:pt>
                <c:pt idx="163830">
                  <c:v>2.0622887439999999E-8</c:v>
                </c:pt>
                <c:pt idx="163831">
                  <c:v>1.100037285E-10</c:v>
                </c:pt>
                <c:pt idx="163832">
                  <c:v>1.4425562699999999E-8</c:v>
                </c:pt>
                <c:pt idx="163833">
                  <c:v>9.2420200430000005E-9</c:v>
                </c:pt>
                <c:pt idx="163834">
                  <c:v>5.7105960180000003E-9</c:v>
                </c:pt>
                <c:pt idx="163835">
                  <c:v>7.4083684429999998E-9</c:v>
                </c:pt>
                <c:pt idx="163836">
                  <c:v>1.3168327469999999E-9</c:v>
                </c:pt>
                <c:pt idx="163837">
                  <c:v>1.3211415880000001E-8</c:v>
                </c:pt>
                <c:pt idx="163838">
                  <c:v>6.8267139799999998E-9</c:v>
                </c:pt>
                <c:pt idx="163839">
                  <c:v>8.2722239409999993E-9</c:v>
                </c:pt>
                <c:pt idx="163840">
                  <c:v>4.0041539810000003E-8</c:v>
                </c:pt>
                <c:pt idx="163841">
                  <c:v>1.8726281550000001E-9</c:v>
                </c:pt>
                <c:pt idx="163842">
                  <c:v>1.6542263910000001E-8</c:v>
                </c:pt>
                <c:pt idx="163843">
                  <c:v>1.091577468E-8</c:v>
                </c:pt>
                <c:pt idx="163844">
                  <c:v>4.7478321979999997E-9</c:v>
                </c:pt>
                <c:pt idx="163845">
                  <c:v>6.6197501760000002E-9</c:v>
                </c:pt>
                <c:pt idx="163846">
                  <c:v>4.35959529E-9</c:v>
                </c:pt>
                <c:pt idx="163847">
                  <c:v>5.1416786599999998E-9</c:v>
                </c:pt>
                <c:pt idx="163848">
                  <c:v>3.4525346509999998E-9</c:v>
                </c:pt>
                <c:pt idx="163849">
                  <c:v>2.4620434809999999E-8</c:v>
                </c:pt>
                <c:pt idx="163850">
                  <c:v>1.908232035E-8</c:v>
                </c:pt>
                <c:pt idx="163851">
                  <c:v>1.439655422E-7</c:v>
                </c:pt>
                <c:pt idx="163852">
                  <c:v>1.6230979E-6</c:v>
                </c:pt>
                <c:pt idx="163853">
                  <c:v>4.2036094459999999E-7</c:v>
                </c:pt>
                <c:pt idx="163854">
                  <c:v>2.4495775249999998E-8</c:v>
                </c:pt>
                <c:pt idx="163855">
                  <c:v>4.3856538589999997E-9</c:v>
                </c:pt>
                <c:pt idx="163856">
                  <c:v>5.6235320649999997E-8</c:v>
                </c:pt>
                <c:pt idx="163857">
                  <c:v>6.7880130880000004E-8</c:v>
                </c:pt>
                <c:pt idx="163858">
                  <c:v>3.2330928440000001E-9</c:v>
                </c:pt>
                <c:pt idx="163859">
                  <c:v>2.104570369E-8</c:v>
                </c:pt>
                <c:pt idx="163860">
                  <c:v>1.4904263950000001E-6</c:v>
                </c:pt>
                <c:pt idx="163861">
                  <c:v>2.0537409239999999E-7</c:v>
                </c:pt>
                <c:pt idx="163862">
                  <c:v>2.7107083339999999E-7</c:v>
                </c:pt>
                <c:pt idx="163863">
                  <c:v>3.4977001839999998E-7</c:v>
                </c:pt>
                <c:pt idx="163864">
                  <c:v>8.3044346880000001E-7</c:v>
                </c:pt>
                <c:pt idx="163865">
                  <c:v>7.4987795020000003E-8</c:v>
                </c:pt>
                <c:pt idx="163866">
                  <c:v>6.8059297770000005E-8</c:v>
                </c:pt>
                <c:pt idx="163867">
                  <c:v>1.1198396940000001E-7</c:v>
                </c:pt>
                <c:pt idx="163868">
                  <c:v>4.0167439169999998E-8</c:v>
                </c:pt>
                <c:pt idx="163869">
                  <c:v>1.847100175E-11</c:v>
                </c:pt>
                <c:pt idx="163870">
                  <c:v>1.3065632879999999E-7</c:v>
                </c:pt>
                <c:pt idx="163871">
                  <c:v>1.952674449E-7</c:v>
                </c:pt>
                <c:pt idx="163872">
                  <c:v>1.2509382120000001E-6</c:v>
                </c:pt>
                <c:pt idx="163873">
                  <c:v>1.5365937079999999E-7</c:v>
                </c:pt>
                <c:pt idx="163874">
                  <c:v>2.9389145680000001E-9</c:v>
                </c:pt>
                <c:pt idx="163875">
                  <c:v>1.7476029349999999E-8</c:v>
                </c:pt>
                <c:pt idx="163876">
                  <c:v>2.4693502940000001E-8</c:v>
                </c:pt>
                <c:pt idx="163877">
                  <c:v>8.0771435669999996E-9</c:v>
                </c:pt>
                <c:pt idx="163878">
                  <c:v>6.4211293829999999E-9</c:v>
                </c:pt>
                <c:pt idx="163879">
                  <c:v>3.0391860000000001E-9</c:v>
                </c:pt>
                <c:pt idx="163880">
                  <c:v>7.8108774759999997E-8</c:v>
                </c:pt>
                <c:pt idx="163881">
                  <c:v>3.084034222E-8</c:v>
                </c:pt>
                <c:pt idx="163882">
                  <c:v>1.588240893E-8</c:v>
                </c:pt>
                <c:pt idx="163883">
                  <c:v>8.1844196150000004E-8</c:v>
                </c:pt>
                <c:pt idx="163884">
                  <c:v>9.30783699E-7</c:v>
                </c:pt>
                <c:pt idx="163885">
                  <c:v>5.5246322750000003E-8</c:v>
                </c:pt>
                <c:pt idx="163886">
                  <c:v>2.01379063E-9</c:v>
                </c:pt>
                <c:pt idx="163887">
                  <c:v>2.4316460790000001E-8</c:v>
                </c:pt>
                <c:pt idx="163888">
                  <c:v>8.8342453899999995E-8</c:v>
                </c:pt>
                <c:pt idx="163889">
                  <c:v>1.5665504009999998E-8</c:v>
                </c:pt>
                <c:pt idx="163890">
                  <c:v>1.023140373E-8</c:v>
                </c:pt>
                <c:pt idx="163891">
                  <c:v>4.111563643E-8</c:v>
                </c:pt>
                <c:pt idx="163892">
                  <c:v>2.6424711039999998E-7</c:v>
                </c:pt>
                <c:pt idx="163893">
                  <c:v>3.056630656E-8</c:v>
                </c:pt>
                <c:pt idx="163894">
                  <c:v>8.2297883780000003E-9</c:v>
                </c:pt>
                <c:pt idx="163895">
                  <c:v>1.053064661E-8</c:v>
                </c:pt>
                <c:pt idx="163896">
                  <c:v>4.2361212680000002E-8</c:v>
                </c:pt>
                <c:pt idx="163897">
                  <c:v>9.8864744070000001E-9</c:v>
                </c:pt>
                <c:pt idx="163898">
                  <c:v>1.5417702650000001E-8</c:v>
                </c:pt>
                <c:pt idx="163899">
                  <c:v>2.1325083250000002E-8</c:v>
                </c:pt>
                <c:pt idx="163900">
                  <c:v>9.8212805249999994E-7</c:v>
                </c:pt>
                <c:pt idx="163901">
                  <c:v>1.377502678E-7</c:v>
                </c:pt>
                <c:pt idx="163902">
                  <c:v>1.8695295950000001E-7</c:v>
                </c:pt>
                <c:pt idx="163903">
                  <c:v>2.898924055E-7</c:v>
                </c:pt>
                <c:pt idx="163904">
                  <c:v>1.374103103E-5</c:v>
                </c:pt>
                <c:pt idx="163905">
                  <c:v>2.4037309840000002E-7</c:v>
                </c:pt>
                <c:pt idx="163906">
                  <c:v>2.079395569E-8</c:v>
                </c:pt>
                <c:pt idx="163907">
                  <c:v>8.1737538529999995E-8</c:v>
                </c:pt>
                <c:pt idx="163908">
                  <c:v>9.8869561169999991E-7</c:v>
                </c:pt>
                <c:pt idx="163909">
                  <c:v>4.3614495570000001E-8</c:v>
                </c:pt>
                <c:pt idx="163910">
                  <c:v>6.6452068129999996E-8</c:v>
                </c:pt>
                <c:pt idx="163911">
                  <c:v>1.2171333210000001E-7</c:v>
                </c:pt>
                <c:pt idx="163912">
                  <c:v>3.9063505989999996E-6</c:v>
                </c:pt>
                <c:pt idx="163913">
                  <c:v>1.538041528E-7</c:v>
                </c:pt>
                <c:pt idx="163914">
                  <c:v>1.0829290190000001E-8</c:v>
                </c:pt>
                <c:pt idx="163915">
                  <c:v>8.283716973E-8</c:v>
                </c:pt>
                <c:pt idx="163916">
                  <c:v>1.048421132E-6</c:v>
                </c:pt>
                <c:pt idx="163917">
                  <c:v>2.6102967619999999E-9</c:v>
                </c:pt>
                <c:pt idx="163918">
                  <c:v>1.9606658649999999E-8</c:v>
                </c:pt>
                <c:pt idx="163919">
                  <c:v>1.8185595150000001E-8</c:v>
                </c:pt>
                <c:pt idx="163920">
                  <c:v>1.3583638819999999E-7</c:v>
                </c:pt>
                <c:pt idx="163921">
                  <c:v>3.8350826750000004E-9</c:v>
                </c:pt>
                <c:pt idx="163922">
                  <c:v>1.231731997E-8</c:v>
                </c:pt>
                <c:pt idx="163923">
                  <c:v>8.8797187849999999E-9</c:v>
                </c:pt>
                <c:pt idx="163924">
                  <c:v>6.083315232E-6</c:v>
                </c:pt>
                <c:pt idx="163925">
                  <c:v>9.1490341030000001E-8</c:v>
                </c:pt>
                <c:pt idx="163926">
                  <c:v>6.3916723380000001E-8</c:v>
                </c:pt>
                <c:pt idx="163927">
                  <c:v>1.927165178E-7</c:v>
                </c:pt>
                <c:pt idx="163928">
                  <c:v>2.8626756499999999E-7</c:v>
                </c:pt>
                <c:pt idx="163929">
                  <c:v>1.864623535E-7</c:v>
                </c:pt>
                <c:pt idx="163930">
                  <c:v>2.8801161769999998E-7</c:v>
                </c:pt>
                <c:pt idx="163931">
                  <c:v>4.5270774530000002E-7</c:v>
                </c:pt>
                <c:pt idx="163932">
                  <c:v>9.828791362E-7</c:v>
                </c:pt>
                <c:pt idx="163933">
                  <c:v>4.611593313E-7</c:v>
                </c:pt>
                <c:pt idx="163934">
                  <c:v>5.9860030190000004E-7</c:v>
                </c:pt>
                <c:pt idx="163935">
                  <c:v>8.8234949350000003E-7</c:v>
                </c:pt>
                <c:pt idx="163936">
                  <c:v>4.3765518279999999E-6</c:v>
                </c:pt>
                <c:pt idx="163937">
                  <c:v>6.25935139E-7</c:v>
                </c:pt>
                <c:pt idx="163938">
                  <c:v>9.2035648989999997E-7</c:v>
                </c:pt>
                <c:pt idx="163939">
                  <c:v>9.6298659520000005E-7</c:v>
                </c:pt>
                <c:pt idx="163940">
                  <c:v>2.5292718630000002E-6</c:v>
                </c:pt>
                <c:pt idx="163941">
                  <c:v>6.9716885880000004E-7</c:v>
                </c:pt>
                <c:pt idx="163942">
                  <c:v>7.7034018200000003E-7</c:v>
                </c:pt>
                <c:pt idx="163943">
                  <c:v>3.1761004619999999E-7</c:v>
                </c:pt>
                <c:pt idx="163944">
                  <c:v>5.0119534219999996E-4</c:v>
                </c:pt>
                <c:pt idx="163945">
                  <c:v>2.669742819E-6</c:v>
                </c:pt>
                <c:pt idx="163946">
                  <c:v>1.9746731330000002E-6</c:v>
                </c:pt>
                <c:pt idx="163947">
                  <c:v>1.412434745E-6</c:v>
                </c:pt>
                <c:pt idx="163948">
                  <c:v>3.3091249430000002E-6</c:v>
                </c:pt>
                <c:pt idx="163949">
                  <c:v>1.2460425140000001E-6</c:v>
                </c:pt>
                <c:pt idx="163950">
                  <c:v>1.1383701539999999E-6</c:v>
                </c:pt>
                <c:pt idx="163951">
                  <c:v>8.055754876E-7</c:v>
                </c:pt>
                <c:pt idx="163952">
                  <c:v>4.4895056549999998E-6</c:v>
                </c:pt>
                <c:pt idx="163953">
                  <c:v>7.6653018690000004E-7</c:v>
                </c:pt>
                <c:pt idx="163954">
                  <c:v>4.9438786819999995E-7</c:v>
                </c:pt>
                <c:pt idx="163955">
                  <c:v>3.2570853739999999E-7</c:v>
                </c:pt>
                <c:pt idx="163956">
                  <c:v>1.059724108E-6</c:v>
                </c:pt>
                <c:pt idx="163957">
                  <c:v>4.7109129879999998E-7</c:v>
                </c:pt>
                <c:pt idx="163958">
                  <c:v>2.4291872499999999E-7</c:v>
                </c:pt>
                <c:pt idx="163959">
                  <c:v>1.2446443340000001E-7</c:v>
                </c:pt>
                <c:pt idx="163960">
                  <c:v>3.3433279590000001E-7</c:v>
                </c:pt>
                <c:pt idx="163961">
                  <c:v>1.6080605920000001E-7</c:v>
                </c:pt>
                <c:pt idx="163962">
                  <c:v>3.0699461519999999E-8</c:v>
                </c:pt>
                <c:pt idx="163963">
                  <c:v>4.1403165420000003E-8</c:v>
                </c:pt>
                <c:pt idx="163964">
                  <c:v>6.1954801799999999E-6</c:v>
                </c:pt>
                <c:pt idx="163965">
                  <c:v>3.3834573429999999E-8</c:v>
                </c:pt>
                <c:pt idx="163966">
                  <c:v>1.55095188E-8</c:v>
                </c:pt>
                <c:pt idx="163967">
                  <c:v>2.6559003430000002E-9</c:v>
                </c:pt>
                <c:pt idx="163968">
                  <c:v>1.3419154319999999E-7</c:v>
                </c:pt>
                <c:pt idx="163969">
                  <c:v>1.39780572E-8</c:v>
                </c:pt>
                <c:pt idx="163970">
                  <c:v>1.6809894590000001E-8</c:v>
                </c:pt>
                <c:pt idx="163971">
                  <c:v>3.4319303710000001E-9</c:v>
                </c:pt>
                <c:pt idx="163972">
                  <c:v>9.9233579660000008E-7</c:v>
                </c:pt>
                <c:pt idx="163973">
                  <c:v>4.066478486E-8</c:v>
                </c:pt>
                <c:pt idx="163974">
                  <c:v>2.9847467010000001E-10</c:v>
                </c:pt>
                <c:pt idx="163975">
                  <c:v>1.2455623810000001E-7</c:v>
                </c:pt>
                <c:pt idx="163976">
                  <c:v>3.9909571770000004E-6</c:v>
                </c:pt>
                <c:pt idx="163977">
                  <c:v>1.5701969520000001E-7</c:v>
                </c:pt>
                <c:pt idx="163978">
                  <c:v>6.1067200109999998E-8</c:v>
                </c:pt>
                <c:pt idx="163979">
                  <c:v>2.892087581E-8</c:v>
                </c:pt>
                <c:pt idx="163980">
                  <c:v>1.0178515970000001E-6</c:v>
                </c:pt>
                <c:pt idx="163981">
                  <c:v>8.6959368729999996E-8</c:v>
                </c:pt>
                <c:pt idx="163982">
                  <c:v>1.0310549479999999E-8</c:v>
                </c:pt>
                <c:pt idx="163983">
                  <c:v>2.170700794E-7</c:v>
                </c:pt>
                <c:pt idx="163984">
                  <c:v>1.3392636009999999E-5</c:v>
                </c:pt>
                <c:pt idx="163985">
                  <c:v>3.5832973780000002E-7</c:v>
                </c:pt>
                <c:pt idx="163986">
                  <c:v>3.0115354529999997E-7</c:v>
                </c:pt>
                <c:pt idx="163987">
                  <c:v>1.6063916899999999E-7</c:v>
                </c:pt>
                <c:pt idx="163988">
                  <c:v>1.0633997140000001E-6</c:v>
                </c:pt>
                <c:pt idx="163989">
                  <c:v>1.9365618450000001E-8</c:v>
                </c:pt>
                <c:pt idx="163990">
                  <c:v>1.6598642679999999E-8</c:v>
                </c:pt>
                <c:pt idx="163991">
                  <c:v>1.0522526979999999E-8</c:v>
                </c:pt>
                <c:pt idx="163992">
                  <c:v>4.6550503610000003E-8</c:v>
                </c:pt>
                <c:pt idx="163993">
                  <c:v>1.051371304E-8</c:v>
                </c:pt>
                <c:pt idx="163994">
                  <c:v>8.7821934789999995E-9</c:v>
                </c:pt>
                <c:pt idx="163995">
                  <c:v>2.9858558170000003E-8</c:v>
                </c:pt>
                <c:pt idx="163996">
                  <c:v>2.6894533140000002E-7</c:v>
                </c:pt>
                <c:pt idx="163997">
                  <c:v>3.9554684160000002E-8</c:v>
                </c:pt>
                <c:pt idx="163998">
                  <c:v>7.6938173640000002E-9</c:v>
                </c:pt>
                <c:pt idx="163999">
                  <c:v>1.447533866E-8</c:v>
                </c:pt>
                <c:pt idx="164000">
                  <c:v>9.1468065169999995E-8</c:v>
                </c:pt>
                <c:pt idx="164001">
                  <c:v>2.3048996729999999E-8</c:v>
                </c:pt>
                <c:pt idx="164002">
                  <c:v>1.1244737209999999E-9</c:v>
                </c:pt>
                <c:pt idx="164003">
                  <c:v>5.4096933489999997E-8</c:v>
                </c:pt>
                <c:pt idx="164004">
                  <c:v>9.0672547330000002E-7</c:v>
                </c:pt>
                <c:pt idx="164005">
                  <c:v>7.2528179619999993E-8</c:v>
                </c:pt>
                <c:pt idx="164006">
                  <c:v>2.18881695E-8</c:v>
                </c:pt>
                <c:pt idx="164007">
                  <c:v>3.3470510759999999E-8</c:v>
                </c:pt>
                <c:pt idx="164008">
                  <c:v>8.3887201330000003E-8</c:v>
                </c:pt>
                <c:pt idx="164009">
                  <c:v>4.2855686929999999E-9</c:v>
                </c:pt>
                <c:pt idx="164010">
                  <c:v>6.8077661019999998E-9</c:v>
                </c:pt>
                <c:pt idx="164011">
                  <c:v>8.0196318199999998E-9</c:v>
                </c:pt>
                <c:pt idx="164012">
                  <c:v>2.1180124139999999E-8</c:v>
                </c:pt>
                <c:pt idx="164013">
                  <c:v>1.2360548390000001E-8</c:v>
                </c:pt>
                <c:pt idx="164014">
                  <c:v>3.0931946090000001E-9</c:v>
                </c:pt>
                <c:pt idx="164015">
                  <c:v>1.543122408E-7</c:v>
                </c:pt>
                <c:pt idx="164016">
                  <c:v>1.2261423019999999E-6</c:v>
                </c:pt>
                <c:pt idx="164017">
                  <c:v>2.1620409840000001E-7</c:v>
                </c:pt>
                <c:pt idx="164018">
                  <c:v>1.363338713E-7</c:v>
                </c:pt>
                <c:pt idx="164019">
                  <c:v>2.6222396160000001E-10</c:v>
                </c:pt>
                <c:pt idx="164020">
                  <c:v>3.4986236880000001E-8</c:v>
                </c:pt>
                <c:pt idx="164021">
                  <c:v>1.1997628190000001E-7</c:v>
                </c:pt>
                <c:pt idx="164022">
                  <c:v>5.7637546279999999E-8</c:v>
                </c:pt>
                <c:pt idx="164023">
                  <c:v>7.3321739509999999E-8</c:v>
                </c:pt>
                <c:pt idx="164024">
                  <c:v>7.8796344860000001E-7</c:v>
                </c:pt>
                <c:pt idx="164025">
                  <c:v>3.5844161269999999E-7</c:v>
                </c:pt>
                <c:pt idx="164026">
                  <c:v>2.8644313909999999E-7</c:v>
                </c:pt>
                <c:pt idx="164027">
                  <c:v>2.194618144E-7</c:v>
                </c:pt>
                <c:pt idx="164028">
                  <c:v>1.451674815E-6</c:v>
                </c:pt>
                <c:pt idx="164029">
                  <c:v>5.269652509E-9</c:v>
                </c:pt>
                <c:pt idx="164030">
                  <c:v>5.2445258029999998E-9</c:v>
                </c:pt>
                <c:pt idx="164031">
                  <c:v>7.5424643300000003E-8</c:v>
                </c:pt>
                <c:pt idx="164032">
                  <c:v>4.9259254320000001E-8</c:v>
                </c:pt>
                <c:pt idx="164033">
                  <c:v>5.238757095E-10</c:v>
                </c:pt>
                <c:pt idx="164034">
                  <c:v>4.4685946469999997E-8</c:v>
                </c:pt>
                <c:pt idx="164035">
                  <c:v>4.2869259750000001E-7</c:v>
                </c:pt>
                <c:pt idx="164036">
                  <c:v>1.6122040389999999E-6</c:v>
                </c:pt>
                <c:pt idx="164037">
                  <c:v>1.286163042E-7</c:v>
                </c:pt>
                <c:pt idx="164038">
                  <c:v>2.2730720760000001E-8</c:v>
                </c:pt>
                <c:pt idx="164039">
                  <c:v>2.819182487E-8</c:v>
                </c:pt>
                <c:pt idx="164040">
                  <c:v>4.4949325410000002E-9</c:v>
                </c:pt>
                <c:pt idx="164041">
                  <c:v>4.449977026E-9</c:v>
                </c:pt>
                <c:pt idx="164042">
                  <c:v>4.3569393849999997E-9</c:v>
                </c:pt>
                <c:pt idx="164043">
                  <c:v>6.6094156250000004E-9</c:v>
                </c:pt>
                <c:pt idx="164044">
                  <c:v>4.6042762509999999E-9</c:v>
                </c:pt>
                <c:pt idx="164045">
                  <c:v>1.1706865059999999E-8</c:v>
                </c:pt>
                <c:pt idx="164046">
                  <c:v>1.5457025640000002E-8</c:v>
                </c:pt>
                <c:pt idx="164047">
                  <c:v>1.353543129E-9</c:v>
                </c:pt>
                <c:pt idx="164048">
                  <c:v>3.6085987019999999E-8</c:v>
                </c:pt>
                <c:pt idx="164049">
                  <c:v>7.0299802560000003E-9</c:v>
                </c:pt>
                <c:pt idx="164050">
                  <c:v>6.6633419899999998E-9</c:v>
                </c:pt>
                <c:pt idx="164051">
                  <c:v>1.423501016E-8</c:v>
                </c:pt>
                <c:pt idx="164052">
                  <c:v>1.078462898E-9</c:v>
                </c:pt>
                <c:pt idx="164053">
                  <c:v>7.5332221739999995E-9</c:v>
                </c:pt>
                <c:pt idx="164054">
                  <c:v>6.2504454019999997E-9</c:v>
                </c:pt>
                <c:pt idx="164055">
                  <c:v>9.6988651559999998E-9</c:v>
                </c:pt>
                <c:pt idx="164056">
                  <c:v>1.1770285579999999E-8</c:v>
                </c:pt>
                <c:pt idx="164057">
                  <c:v>6.2909895419999995E-10</c:v>
                </c:pt>
                <c:pt idx="164058">
                  <c:v>2.6881578870000001E-8</c:v>
                </c:pt>
                <c:pt idx="164059">
                  <c:v>7.1926442960000005E-8</c:v>
                </c:pt>
                <c:pt idx="164060">
                  <c:v>9.3444688020000003E-8</c:v>
                </c:pt>
                <c:pt idx="164061">
                  <c:v>4.3411525820000003E-9</c:v>
                </c:pt>
                <c:pt idx="164062">
                  <c:v>2.2302456499999998E-8</c:v>
                </c:pt>
                <c:pt idx="164063">
                  <c:v>1.9335395780000002E-8</c:v>
                </c:pt>
                <c:pt idx="164064">
                  <c:v>8.2388717080000002E-8</c:v>
                </c:pt>
                <c:pt idx="164065">
                  <c:v>1.256399416E-8</c:v>
                </c:pt>
                <c:pt idx="164066">
                  <c:v>3.8316959150000001E-8</c:v>
                </c:pt>
                <c:pt idx="164067">
                  <c:v>1.6331873309999999E-8</c:v>
                </c:pt>
                <c:pt idx="164068">
                  <c:v>1.360314495E-7</c:v>
                </c:pt>
                <c:pt idx="164069">
                  <c:v>1.3397288980000001E-8</c:v>
                </c:pt>
                <c:pt idx="164070">
                  <c:v>1.085405208E-8</c:v>
                </c:pt>
                <c:pt idx="164071">
                  <c:v>8.7449697440000004E-8</c:v>
                </c:pt>
                <c:pt idx="164072">
                  <c:v>7.7034115859999996E-8</c:v>
                </c:pt>
                <c:pt idx="164073">
                  <c:v>3.7905313920000003E-8</c:v>
                </c:pt>
                <c:pt idx="164074">
                  <c:v>6.5869870210000003E-9</c:v>
                </c:pt>
                <c:pt idx="164075">
                  <c:v>6.1896708270000004E-7</c:v>
                </c:pt>
                <c:pt idx="164076">
                  <c:v>1.4582737880000001E-6</c:v>
                </c:pt>
                <c:pt idx="164077">
                  <c:v>5.3631491680000002E-7</c:v>
                </c:pt>
                <c:pt idx="164078">
                  <c:v>5.1710668299999999E-7</c:v>
                </c:pt>
                <c:pt idx="164079">
                  <c:v>7.5531775900000004E-7</c:v>
                </c:pt>
                <c:pt idx="164080">
                  <c:v>5.9334785359999997E-7</c:v>
                </c:pt>
                <c:pt idx="164081">
                  <c:v>4.7182665500000002E-9</c:v>
                </c:pt>
                <c:pt idx="164082">
                  <c:v>1.8990945960000001E-8</c:v>
                </c:pt>
                <c:pt idx="164083">
                  <c:v>6.9671831639999997E-9</c:v>
                </c:pt>
                <c:pt idx="164084">
                  <c:v>3.326578931E-8</c:v>
                </c:pt>
                <c:pt idx="164085">
                  <c:v>7.5014615369999992E-9</c:v>
                </c:pt>
                <c:pt idx="164086">
                  <c:v>7.8867976720000006E-9</c:v>
                </c:pt>
                <c:pt idx="164087">
                  <c:v>2.198057207E-8</c:v>
                </c:pt>
                <c:pt idx="164088">
                  <c:v>1.7354767930000001E-9</c:v>
                </c:pt>
                <c:pt idx="164089">
                  <c:v>9.4279336269999995E-9</c:v>
                </c:pt>
                <c:pt idx="164090">
                  <c:v>4.7195222469999997E-9</c:v>
                </c:pt>
                <c:pt idx="164091">
                  <c:v>5.8306159529999999E-9</c:v>
                </c:pt>
                <c:pt idx="164092">
                  <c:v>3.6981850250000001E-9</c:v>
                </c:pt>
                <c:pt idx="164093">
                  <c:v>3.5933862720000002E-9</c:v>
                </c:pt>
                <c:pt idx="164094">
                  <c:v>3.8268979460000001E-9</c:v>
                </c:pt>
                <c:pt idx="164095">
                  <c:v>1.177352767E-9</c:v>
                </c:pt>
                <c:pt idx="164096">
                  <c:v>3.1125673640000001E-9</c:v>
                </c:pt>
                <c:pt idx="164097">
                  <c:v>2.5362820200000002E-9</c:v>
                </c:pt>
                <c:pt idx="164098">
                  <c:v>8.1611888519999995E-9</c:v>
                </c:pt>
                <c:pt idx="164099">
                  <c:v>6.3172361370000001E-9</c:v>
                </c:pt>
                <c:pt idx="164100">
                  <c:v>3.3575045080000002E-9</c:v>
                </c:pt>
                <c:pt idx="164101">
                  <c:v>3.5225081350000001E-9</c:v>
                </c:pt>
                <c:pt idx="164102">
                  <c:v>3.6267559489999998E-9</c:v>
                </c:pt>
                <c:pt idx="164103">
                  <c:v>7.268557112E-9</c:v>
                </c:pt>
                <c:pt idx="164104">
                  <c:v>1.24439597E-9</c:v>
                </c:pt>
                <c:pt idx="164105">
                  <c:v>3.9404282340000002E-9</c:v>
                </c:pt>
                <c:pt idx="164106">
                  <c:v>6.5570430309999997E-9</c:v>
                </c:pt>
                <c:pt idx="164107">
                  <c:v>5.405042291E-8</c:v>
                </c:pt>
                <c:pt idx="164108">
                  <c:v>6.5888446619999997E-8</c:v>
                </c:pt>
                <c:pt idx="164109">
                  <c:v>2.1684852220000001E-8</c:v>
                </c:pt>
                <c:pt idx="164110">
                  <c:v>9.5089297389999993E-9</c:v>
                </c:pt>
                <c:pt idx="164111">
                  <c:v>4.2322297839999998E-8</c:v>
                </c:pt>
                <c:pt idx="164112">
                  <c:v>2.436786256E-8</c:v>
                </c:pt>
                <c:pt idx="164113">
                  <c:v>1.5108221430000001E-8</c:v>
                </c:pt>
                <c:pt idx="164114">
                  <c:v>7.8473210010000006E-9</c:v>
                </c:pt>
                <c:pt idx="164115">
                  <c:v>4.917056934E-8</c:v>
                </c:pt>
                <c:pt idx="164116">
                  <c:v>1.639126032E-7</c:v>
                </c:pt>
                <c:pt idx="164117">
                  <c:v>1.381575607E-7</c:v>
                </c:pt>
                <c:pt idx="164118">
                  <c:v>2.6903676369999998E-7</c:v>
                </c:pt>
                <c:pt idx="164119">
                  <c:v>1.7343789550000001E-6</c:v>
                </c:pt>
                <c:pt idx="164120">
                  <c:v>6.7541802899999999E-7</c:v>
                </c:pt>
                <c:pt idx="164121">
                  <c:v>3.0138324060000001E-8</c:v>
                </c:pt>
                <c:pt idx="164122">
                  <c:v>7.6949677859999996E-9</c:v>
                </c:pt>
                <c:pt idx="164123">
                  <c:v>3.470834327E-8</c:v>
                </c:pt>
                <c:pt idx="164124">
                  <c:v>3.6431991299999997E-8</c:v>
                </c:pt>
                <c:pt idx="164125">
                  <c:v>2.286252937E-10</c:v>
                </c:pt>
                <c:pt idx="164126">
                  <c:v>5.4170614949999996E-9</c:v>
                </c:pt>
                <c:pt idx="164127">
                  <c:v>2.618258481E-7</c:v>
                </c:pt>
                <c:pt idx="164128">
                  <c:v>1.0658991349999999E-7</c:v>
                </c:pt>
                <c:pt idx="164129">
                  <c:v>4.6860768490000001E-8</c:v>
                </c:pt>
                <c:pt idx="164130">
                  <c:v>5.5328057160000003E-8</c:v>
                </c:pt>
                <c:pt idx="164131">
                  <c:v>8.0530734049999994E-8</c:v>
                </c:pt>
                <c:pt idx="164132">
                  <c:v>1.5042663259999999E-8</c:v>
                </c:pt>
                <c:pt idx="164133">
                  <c:v>3.0241857329999999E-9</c:v>
                </c:pt>
                <c:pt idx="164134">
                  <c:v>8.4833989900000006E-9</c:v>
                </c:pt>
                <c:pt idx="164135">
                  <c:v>6.0691763169999998E-10</c:v>
                </c:pt>
                <c:pt idx="164136">
                  <c:v>9.9174315199999999E-10</c:v>
                </c:pt>
                <c:pt idx="164137">
                  <c:v>3.9158537260000004E-9</c:v>
                </c:pt>
                <c:pt idx="164138">
                  <c:v>7.082766103E-9</c:v>
                </c:pt>
                <c:pt idx="164139">
                  <c:v>5.1543345450000002E-9</c:v>
                </c:pt>
                <c:pt idx="164140">
                  <c:v>4.050328104E-9</c:v>
                </c:pt>
                <c:pt idx="164141">
                  <c:v>1.601585814E-9</c:v>
                </c:pt>
                <c:pt idx="164142">
                  <c:v>1.686019112E-9</c:v>
                </c:pt>
                <c:pt idx="164143">
                  <c:v>1.612235041E-9</c:v>
                </c:pt>
                <c:pt idx="164144">
                  <c:v>1.6282937609999999E-9</c:v>
                </c:pt>
                <c:pt idx="164145">
                  <c:v>1.5931207619999999E-9</c:v>
                </c:pt>
                <c:pt idx="164146">
                  <c:v>1.6892471710000001E-9</c:v>
                </c:pt>
                <c:pt idx="164147">
                  <c:v>5.2858368160000001E-9</c:v>
                </c:pt>
                <c:pt idx="164148">
                  <c:v>1.332233076E-9</c:v>
                </c:pt>
                <c:pt idx="164149">
                  <c:v>7.249956291E-9</c:v>
                </c:pt>
                <c:pt idx="164150">
                  <c:v>8.0231482369999999E-9</c:v>
                </c:pt>
                <c:pt idx="164151">
                  <c:v>2.9735863909999999E-8</c:v>
                </c:pt>
                <c:pt idx="164152">
                  <c:v>6.5307483719999999E-9</c:v>
                </c:pt>
                <c:pt idx="164153">
                  <c:v>4.5523809059999999E-9</c:v>
                </c:pt>
                <c:pt idx="164154">
                  <c:v>7.391547296E-9</c:v>
                </c:pt>
                <c:pt idx="164155">
                  <c:v>9.8888400680000006E-9</c:v>
                </c:pt>
                <c:pt idx="164156">
                  <c:v>4.1563430849999999E-10</c:v>
                </c:pt>
                <c:pt idx="164157">
                  <c:v>1.7634057880000002E-8</c:v>
                </c:pt>
                <c:pt idx="164158">
                  <c:v>2.1333020459999999E-8</c:v>
                </c:pt>
                <c:pt idx="164159">
                  <c:v>3.0223675720000002E-7</c:v>
                </c:pt>
                <c:pt idx="164160">
                  <c:v>6.2885532279999997E-8</c:v>
                </c:pt>
                <c:pt idx="164161">
                  <c:v>5.0615541749999998E-9</c:v>
                </c:pt>
                <c:pt idx="164162">
                  <c:v>3.0847850109999998E-8</c:v>
                </c:pt>
                <c:pt idx="164163">
                  <c:v>1.496332877E-7</c:v>
                </c:pt>
                <c:pt idx="164164">
                  <c:v>5.4467812839999998E-9</c:v>
                </c:pt>
                <c:pt idx="164165">
                  <c:v>1.6437090949999999E-8</c:v>
                </c:pt>
                <c:pt idx="164166">
                  <c:v>1.7652474540000002E-8</c:v>
                </c:pt>
                <c:pt idx="164167">
                  <c:v>3.2304085810000002E-7</c:v>
                </c:pt>
                <c:pt idx="164168">
                  <c:v>9.4363713060000004E-8</c:v>
                </c:pt>
                <c:pt idx="164169">
                  <c:v>8.7175642219999997E-8</c:v>
                </c:pt>
                <c:pt idx="164170">
                  <c:v>8.6650019340000006E-8</c:v>
                </c:pt>
                <c:pt idx="164171">
                  <c:v>1.1902409300000001E-6</c:v>
                </c:pt>
                <c:pt idx="164172">
                  <c:v>5.220758338E-8</c:v>
                </c:pt>
                <c:pt idx="164173">
                  <c:v>3.891740482E-9</c:v>
                </c:pt>
                <c:pt idx="164174">
                  <c:v>5.192984651E-9</c:v>
                </c:pt>
                <c:pt idx="164175">
                  <c:v>3.0587738759999999E-8</c:v>
                </c:pt>
                <c:pt idx="164176">
                  <c:v>1.284367303E-9</c:v>
                </c:pt>
                <c:pt idx="164177">
                  <c:v>2.5537053459999998E-9</c:v>
                </c:pt>
                <c:pt idx="164178">
                  <c:v>1.6163679839999999E-9</c:v>
                </c:pt>
                <c:pt idx="164179">
                  <c:v>4.1657400480000001E-8</c:v>
                </c:pt>
                <c:pt idx="164180">
                  <c:v>2.4997411690000002E-9</c:v>
                </c:pt>
                <c:pt idx="164181">
                  <c:v>6.7600418870000005E-10</c:v>
                </c:pt>
                <c:pt idx="164182">
                  <c:v>4.5695344750000001E-10</c:v>
                </c:pt>
                <c:pt idx="164183">
                  <c:v>2.2181483220000001E-9</c:v>
                </c:pt>
                <c:pt idx="164184">
                  <c:v>4.8145890959999998E-10</c:v>
                </c:pt>
                <c:pt idx="164185">
                  <c:v>1.0202688479999999E-10</c:v>
                </c:pt>
                <c:pt idx="164186">
                  <c:v>2.021290297E-10</c:v>
                </c:pt>
                <c:pt idx="164187">
                  <c:v>6.142198017E-11</c:v>
                </c:pt>
                <c:pt idx="164188">
                  <c:v>3.9096662720000001E-10</c:v>
                </c:pt>
                <c:pt idx="164189">
                  <c:v>4.0486330500000003E-10</c:v>
                </c:pt>
                <c:pt idx="164190">
                  <c:v>3.7495494290000001E-10</c:v>
                </c:pt>
                <c:pt idx="164191">
                  <c:v>2.3394513290000002E-10</c:v>
                </c:pt>
                <c:pt idx="164192">
                  <c:v>3.9255542589999999E-10</c:v>
                </c:pt>
                <c:pt idx="164193">
                  <c:v>3.119017761E-10</c:v>
                </c:pt>
                <c:pt idx="164194">
                  <c:v>1.9525389980000001E-10</c:v>
                </c:pt>
                <c:pt idx="164195">
                  <c:v>3.28925005E-10</c:v>
                </c:pt>
                <c:pt idx="164196">
                  <c:v>4.9544598660000003E-10</c:v>
                </c:pt>
                <c:pt idx="164197">
                  <c:v>1.302592464E-10</c:v>
                </c:pt>
                <c:pt idx="164198">
                  <c:v>6.7638039890000004E-10</c:v>
                </c:pt>
                <c:pt idx="164199">
                  <c:v>3.1274717560000002E-10</c:v>
                </c:pt>
                <c:pt idx="164200">
                  <c:v>8.1846375020000001E-10</c:v>
                </c:pt>
                <c:pt idx="164201">
                  <c:v>8.5557693389999997E-10</c:v>
                </c:pt>
                <c:pt idx="164202">
                  <c:v>2.785023878E-9</c:v>
                </c:pt>
                <c:pt idx="164203">
                  <c:v>6.0425701010000003E-9</c:v>
                </c:pt>
                <c:pt idx="164204">
                  <c:v>8.0812051399999997E-10</c:v>
                </c:pt>
                <c:pt idx="164205">
                  <c:v>4.687175535E-9</c:v>
                </c:pt>
                <c:pt idx="164206">
                  <c:v>6.1945723909999999E-9</c:v>
                </c:pt>
                <c:pt idx="164207">
                  <c:v>5.928981187E-9</c:v>
                </c:pt>
                <c:pt idx="164208">
                  <c:v>3.0333556949999999E-9</c:v>
                </c:pt>
                <c:pt idx="164209">
                  <c:v>1.5650820119999999E-8</c:v>
                </c:pt>
                <c:pt idx="164210">
                  <c:v>2.034478452E-8</c:v>
                </c:pt>
                <c:pt idx="164211">
                  <c:v>1.562011509E-6</c:v>
                </c:pt>
                <c:pt idx="164212">
                  <c:v>2.698260728E-8</c:v>
                </c:pt>
                <c:pt idx="164213">
                  <c:v>1.6533400450000001E-9</c:v>
                </c:pt>
                <c:pt idx="164214">
                  <c:v>1.400058268E-8</c:v>
                </c:pt>
                <c:pt idx="164215">
                  <c:v>2.0530526069999999E-8</c:v>
                </c:pt>
                <c:pt idx="164216">
                  <c:v>3.7436187019999998E-9</c:v>
                </c:pt>
                <c:pt idx="164217">
                  <c:v>4.7922488539999997E-9</c:v>
                </c:pt>
                <c:pt idx="164218">
                  <c:v>8.1501746229999997E-9</c:v>
                </c:pt>
                <c:pt idx="164219">
                  <c:v>2.6570541500000001E-8</c:v>
                </c:pt>
                <c:pt idx="164220">
                  <c:v>2.5774388089999999E-9</c:v>
                </c:pt>
                <c:pt idx="164221">
                  <c:v>4.2974763790000002E-9</c:v>
                </c:pt>
                <c:pt idx="164222">
                  <c:v>3.2876309420000001E-9</c:v>
                </c:pt>
                <c:pt idx="164223">
                  <c:v>5.8467620920000001E-9</c:v>
                </c:pt>
                <c:pt idx="164224">
                  <c:v>1.3627150099999999E-9</c:v>
                </c:pt>
                <c:pt idx="164225">
                  <c:v>1.648483714E-9</c:v>
                </c:pt>
                <c:pt idx="164226">
                  <c:v>1.095143059E-9</c:v>
                </c:pt>
                <c:pt idx="164227">
                  <c:v>1.008677578E-9</c:v>
                </c:pt>
                <c:pt idx="164228">
                  <c:v>3.9066020679999998E-10</c:v>
                </c:pt>
                <c:pt idx="164229">
                  <c:v>3.735393849E-10</c:v>
                </c:pt>
                <c:pt idx="164230">
                  <c:v>7.5634931689999996E-11</c:v>
                </c:pt>
                <c:pt idx="164231">
                  <c:v>1.6065192789999999E-8</c:v>
                </c:pt>
                <c:pt idx="164232">
                  <c:v>3.3657599560000002E-11</c:v>
                </c:pt>
                <c:pt idx="164233">
                  <c:v>1.156022426E-11</c:v>
                </c:pt>
                <c:pt idx="164234">
                  <c:v>6.3408923100000003E-12</c:v>
                </c:pt>
                <c:pt idx="164235">
                  <c:v>1.7499944720000001E-10</c:v>
                </c:pt>
                <c:pt idx="164236">
                  <c:v>1.5067203900000001E-11</c:v>
                </c:pt>
                <c:pt idx="164237">
                  <c:v>1.9734903819999999E-11</c:v>
                </c:pt>
                <c:pt idx="164238">
                  <c:v>2.1121213419999999E-11</c:v>
                </c:pt>
                <c:pt idx="164239">
                  <c:v>2.10036931E-10</c:v>
                </c:pt>
                <c:pt idx="164240">
                  <c:v>3.0886199489999998E-12</c:v>
                </c:pt>
                <c:pt idx="164241">
                  <c:v>2.0608214269999998E-15</c:v>
                </c:pt>
                <c:pt idx="164242">
                  <c:v>3.7979227939999998E-12</c:v>
                </c:pt>
                <c:pt idx="164243">
                  <c:v>1.0272108180000001E-9</c:v>
                </c:pt>
                <c:pt idx="164244">
                  <c:v>9.936609407E-11</c:v>
                </c:pt>
                <c:pt idx="164245">
                  <c:v>1.5665513519999999E-10</c:v>
                </c:pt>
                <c:pt idx="164246">
                  <c:v>2.097811574E-10</c:v>
                </c:pt>
                <c:pt idx="164247">
                  <c:v>3.0989466899999999E-9</c:v>
                </c:pt>
                <c:pt idx="164248">
                  <c:v>7.2726894939999998E-10</c:v>
                </c:pt>
                <c:pt idx="164249">
                  <c:v>5.9894036510000001E-10</c:v>
                </c:pt>
                <c:pt idx="164250">
                  <c:v>8.2374148149999998E-10</c:v>
                </c:pt>
                <c:pt idx="164251">
                  <c:v>2.5062431980000001E-7</c:v>
                </c:pt>
                <c:pt idx="164252">
                  <c:v>5.1858145990000004E-9</c:v>
                </c:pt>
                <c:pt idx="164253">
                  <c:v>5.6575428049999999E-9</c:v>
                </c:pt>
                <c:pt idx="164254">
                  <c:v>2.510992077E-9</c:v>
                </c:pt>
                <c:pt idx="164255">
                  <c:v>1.3211060920000001E-7</c:v>
                </c:pt>
                <c:pt idx="164256">
                  <c:v>2.747441304E-9</c:v>
                </c:pt>
                <c:pt idx="164257">
                  <c:v>2.8071159420000001E-9</c:v>
                </c:pt>
                <c:pt idx="164258">
                  <c:v>1.8911772450000001E-9</c:v>
                </c:pt>
                <c:pt idx="164259">
                  <c:v>6.5310740710000002E-8</c:v>
                </c:pt>
                <c:pt idx="164260">
                  <c:v>2.2826337689999999E-9</c:v>
                </c:pt>
                <c:pt idx="164261">
                  <c:v>5.6249022610000004E-10</c:v>
                </c:pt>
                <c:pt idx="164262">
                  <c:v>6.3497476440000003E-9</c:v>
                </c:pt>
                <c:pt idx="164263">
                  <c:v>3.3305771520000001E-7</c:v>
                </c:pt>
                <c:pt idx="164264">
                  <c:v>8.4869053920000002E-9</c:v>
                </c:pt>
                <c:pt idx="164265">
                  <c:v>3.9493400110000003E-9</c:v>
                </c:pt>
                <c:pt idx="164266">
                  <c:v>1.096289406E-9</c:v>
                </c:pt>
                <c:pt idx="164267">
                  <c:v>1.5021617510000001E-8</c:v>
                </c:pt>
                <c:pt idx="164268">
                  <c:v>2.9368097190000002E-9</c:v>
                </c:pt>
                <c:pt idx="164269">
                  <c:v>8.9766383289999998E-10</c:v>
                </c:pt>
                <c:pt idx="164270">
                  <c:v>1.6277319679999999E-9</c:v>
                </c:pt>
                <c:pt idx="164271">
                  <c:v>7.4217408960000004E-8</c:v>
                </c:pt>
                <c:pt idx="164272">
                  <c:v>3.2003801110000001E-9</c:v>
                </c:pt>
                <c:pt idx="164273">
                  <c:v>1.2953005879999999E-9</c:v>
                </c:pt>
                <c:pt idx="164274">
                  <c:v>1.107233329E-10</c:v>
                </c:pt>
                <c:pt idx="164275">
                  <c:v>6.6700252730000002E-9</c:v>
                </c:pt>
                <c:pt idx="164276">
                  <c:v>3.5345913710000002E-11</c:v>
                </c:pt>
                <c:pt idx="164277">
                  <c:v>8.0680024890000005E-11</c:v>
                </c:pt>
                <c:pt idx="164278">
                  <c:v>1.216048813E-10</c:v>
                </c:pt>
                <c:pt idx="164279">
                  <c:v>3.6989842810000002E-10</c:v>
                </c:pt>
                <c:pt idx="164280">
                  <c:v>2.3126512810000001E-10</c:v>
                </c:pt>
                <c:pt idx="164281">
                  <c:v>9.3260987800000004E-11</c:v>
                </c:pt>
                <c:pt idx="164282">
                  <c:v>6.9730022399999999E-10</c:v>
                </c:pt>
                <c:pt idx="164283">
                  <c:v>1.3162109599999999E-8</c:v>
                </c:pt>
                <c:pt idx="164284">
                  <c:v>1.318572032E-9</c:v>
                </c:pt>
                <c:pt idx="164285">
                  <c:v>9.6948087619999993E-10</c:v>
                </c:pt>
                <c:pt idx="164286">
                  <c:v>1.781496063E-10</c:v>
                </c:pt>
                <c:pt idx="164287">
                  <c:v>7.5134915110000006E-11</c:v>
                </c:pt>
                <c:pt idx="164288">
                  <c:v>4.9177115889999997E-10</c:v>
                </c:pt>
                <c:pt idx="164289">
                  <c:v>2.9976386739999998E-10</c:v>
                </c:pt>
                <c:pt idx="164290">
                  <c:v>2.185236181E-10</c:v>
                </c:pt>
                <c:pt idx="164291">
                  <c:v>4.0862522819999999E-10</c:v>
                </c:pt>
                <c:pt idx="164292">
                  <c:v>1.6960505E-11</c:v>
                </c:pt>
                <c:pt idx="164293">
                  <c:v>3.4549551800000001E-10</c:v>
                </c:pt>
                <c:pt idx="164294">
                  <c:v>1.015955958E-9</c:v>
                </c:pt>
                <c:pt idx="164295">
                  <c:v>1.2911074630000001E-8</c:v>
                </c:pt>
                <c:pt idx="164296">
                  <c:v>4.4751208689999997E-10</c:v>
                </c:pt>
                <c:pt idx="164297">
                  <c:v>1.6686774510000001E-10</c:v>
                </c:pt>
                <c:pt idx="164298">
                  <c:v>8.4735746529999999E-11</c:v>
                </c:pt>
                <c:pt idx="164299">
                  <c:v>6.2005890290000003E-9</c:v>
                </c:pt>
                <c:pt idx="164300">
                  <c:v>8.8804498790000004E-10</c:v>
                </c:pt>
                <c:pt idx="164301">
                  <c:v>3.0991531069999999E-10</c:v>
                </c:pt>
                <c:pt idx="164302">
                  <c:v>1.8962306430000001E-8</c:v>
                </c:pt>
                <c:pt idx="164303">
                  <c:v>3.4837098600000002E-7</c:v>
                </c:pt>
                <c:pt idx="164304">
                  <c:v>2.465168396E-8</c:v>
                </c:pt>
                <c:pt idx="164305">
                  <c:v>2.1341620339999999E-8</c:v>
                </c:pt>
                <c:pt idx="164306">
                  <c:v>6.9749239969999997E-9</c:v>
                </c:pt>
                <c:pt idx="164307">
                  <c:v>2.475874193E-8</c:v>
                </c:pt>
                <c:pt idx="164308">
                  <c:v>3.8507552159999997E-9</c:v>
                </c:pt>
                <c:pt idx="164309">
                  <c:v>5.3130841289999999E-9</c:v>
                </c:pt>
                <c:pt idx="164310">
                  <c:v>2.5286429299999999E-12</c:v>
                </c:pt>
                <c:pt idx="164311">
                  <c:v>7.3059994190000004E-9</c:v>
                </c:pt>
                <c:pt idx="164312">
                  <c:v>5.5452150579999996E-9</c:v>
                </c:pt>
                <c:pt idx="164313">
                  <c:v>6.6514398489999997E-9</c:v>
                </c:pt>
                <c:pt idx="164314">
                  <c:v>1.261316774E-9</c:v>
                </c:pt>
                <c:pt idx="164315">
                  <c:v>2.565998078E-8</c:v>
                </c:pt>
                <c:pt idx="164316">
                  <c:v>9.0645108920000003E-10</c:v>
                </c:pt>
                <c:pt idx="164317">
                  <c:v>5.6011934719999996E-10</c:v>
                </c:pt>
                <c:pt idx="164318">
                  <c:v>1.357492776E-9</c:v>
                </c:pt>
                <c:pt idx="164319">
                  <c:v>3.2270679639999999E-10</c:v>
                </c:pt>
                <c:pt idx="164320">
                  <c:v>6.9815670749999996E-10</c:v>
                </c:pt>
                <c:pt idx="164321">
                  <c:v>3.7028081420000002E-10</c:v>
                </c:pt>
                <c:pt idx="164322">
                  <c:v>8.3985233579999998E-10</c:v>
                </c:pt>
                <c:pt idx="164323">
                  <c:v>9.7355426979999994E-10</c:v>
                </c:pt>
                <c:pt idx="164324">
                  <c:v>2.8071965119999999E-11</c:v>
                </c:pt>
                <c:pt idx="164325">
                  <c:v>9.0902126269999999E-10</c:v>
                </c:pt>
                <c:pt idx="164326">
                  <c:v>3.3869972939999999E-9</c:v>
                </c:pt>
                <c:pt idx="164327">
                  <c:v>6.22519941E-9</c:v>
                </c:pt>
                <c:pt idx="164328">
                  <c:v>1.36860757E-10</c:v>
                </c:pt>
                <c:pt idx="164329">
                  <c:v>6.2268319829999996E-10</c:v>
                </c:pt>
                <c:pt idx="164330">
                  <c:v>8.8705439899999996E-10</c:v>
                </c:pt>
                <c:pt idx="164331">
                  <c:v>4.0558940749999998E-9</c:v>
                </c:pt>
                <c:pt idx="164332">
                  <c:v>1.8143428779999999E-10</c:v>
                </c:pt>
                <c:pt idx="164333">
                  <c:v>7.542107844E-10</c:v>
                </c:pt>
                <c:pt idx="164334">
                  <c:v>3.0165127179999998E-10</c:v>
                </c:pt>
                <c:pt idx="164335">
                  <c:v>2.7508097990000001E-9</c:v>
                </c:pt>
                <c:pt idx="164336">
                  <c:v>3.6315908920000002E-10</c:v>
                </c:pt>
                <c:pt idx="164337">
                  <c:v>4.600941756E-10</c:v>
                </c:pt>
                <c:pt idx="164338">
                  <c:v>1.333211342E-10</c:v>
                </c:pt>
                <c:pt idx="164339">
                  <c:v>4.8023500810000004E-10</c:v>
                </c:pt>
                <c:pt idx="164340">
                  <c:v>4.7084609520000003E-10</c:v>
                </c:pt>
                <c:pt idx="164341">
                  <c:v>5.0513078239999998E-10</c:v>
                </c:pt>
                <c:pt idx="164342">
                  <c:v>1.9835361400000001E-9</c:v>
                </c:pt>
                <c:pt idx="164343">
                  <c:v>1.7630574939999999E-8</c:v>
                </c:pt>
                <c:pt idx="164344">
                  <c:v>5.1975370570000003E-9</c:v>
                </c:pt>
                <c:pt idx="164345">
                  <c:v>3.6618090710000001E-9</c:v>
                </c:pt>
                <c:pt idx="164346">
                  <c:v>1.708478231E-8</c:v>
                </c:pt>
                <c:pt idx="164347">
                  <c:v>2.7869038370000001E-8</c:v>
                </c:pt>
                <c:pt idx="164348">
                  <c:v>4.9099074549999996E-10</c:v>
                </c:pt>
                <c:pt idx="164349">
                  <c:v>1.4850897029999999E-11</c:v>
                </c:pt>
                <c:pt idx="164350">
                  <c:v>3.3040144240000001E-9</c:v>
                </c:pt>
                <c:pt idx="164351">
                  <c:v>9.2488225419999999E-9</c:v>
                </c:pt>
                <c:pt idx="164352">
                  <c:v>2.9147325479999998E-10</c:v>
                </c:pt>
                <c:pt idx="164353">
                  <c:v>2.3417555590000002E-10</c:v>
                </c:pt>
                <c:pt idx="164354">
                  <c:v>5.0208462269999996E-9</c:v>
                </c:pt>
                <c:pt idx="164355">
                  <c:v>1.368950629E-8</c:v>
                </c:pt>
                <c:pt idx="164356">
                  <c:v>1.233456757E-9</c:v>
                </c:pt>
                <c:pt idx="164357">
                  <c:v>5.2335511950000004E-10</c:v>
                </c:pt>
                <c:pt idx="164358">
                  <c:v>1.7053184840000001E-9</c:v>
                </c:pt>
                <c:pt idx="164359">
                  <c:v>7.7372890349999998E-9</c:v>
                </c:pt>
                <c:pt idx="164360">
                  <c:v>3.1657901779999998E-10</c:v>
                </c:pt>
                <c:pt idx="164361">
                  <c:v>3.1093207879999998E-10</c:v>
                </c:pt>
                <c:pt idx="164362">
                  <c:v>1.636850981E-9</c:v>
                </c:pt>
                <c:pt idx="164363">
                  <c:v>1.439829024E-8</c:v>
                </c:pt>
                <c:pt idx="164364">
                  <c:v>1.3919230589999999E-9</c:v>
                </c:pt>
                <c:pt idx="164365">
                  <c:v>2.9947673570000002E-9</c:v>
                </c:pt>
                <c:pt idx="164366">
                  <c:v>3.2783543000000001E-9</c:v>
                </c:pt>
                <c:pt idx="164367">
                  <c:v>8.7630086710000001E-10</c:v>
                </c:pt>
                <c:pt idx="164368">
                  <c:v>4.9162222800000002E-10</c:v>
                </c:pt>
                <c:pt idx="164369">
                  <c:v>7.0790850230000002E-10</c:v>
                </c:pt>
                <c:pt idx="164370">
                  <c:v>1.1774091389999999E-9</c:v>
                </c:pt>
                <c:pt idx="164371">
                  <c:v>1.3086873959999999E-10</c:v>
                </c:pt>
                <c:pt idx="164372">
                  <c:v>7.6682849820000005E-10</c:v>
                </c:pt>
                <c:pt idx="164373">
                  <c:v>1.6300899790000001E-9</c:v>
                </c:pt>
                <c:pt idx="164374">
                  <c:v>9.6760158939999993E-9</c:v>
                </c:pt>
                <c:pt idx="164375">
                  <c:v>1.562755775E-8</c:v>
                </c:pt>
                <c:pt idx="164376">
                  <c:v>4.9471017030000002E-9</c:v>
                </c:pt>
                <c:pt idx="164377">
                  <c:v>7.7350078329999996E-10</c:v>
                </c:pt>
                <c:pt idx="164378">
                  <c:v>3.5265541739999999E-9</c:v>
                </c:pt>
                <c:pt idx="164379">
                  <c:v>2.6816144489999998E-9</c:v>
                </c:pt>
                <c:pt idx="164380">
                  <c:v>1.7710747780000001E-9</c:v>
                </c:pt>
                <c:pt idx="164381">
                  <c:v>5.1558463619999999E-11</c:v>
                </c:pt>
                <c:pt idx="164382">
                  <c:v>2.429721119E-9</c:v>
                </c:pt>
                <c:pt idx="164383">
                  <c:v>9.712653914E-9</c:v>
                </c:pt>
                <c:pt idx="164384">
                  <c:v>2.6864733260000001E-9</c:v>
                </c:pt>
                <c:pt idx="164385">
                  <c:v>2.2009669769999999E-9</c:v>
                </c:pt>
                <c:pt idx="164386">
                  <c:v>1.4041868459999999E-8</c:v>
                </c:pt>
                <c:pt idx="164387">
                  <c:v>3.9941210870000003E-9</c:v>
                </c:pt>
                <c:pt idx="164388">
                  <c:v>8.5487556389999996E-10</c:v>
                </c:pt>
                <c:pt idx="164389">
                  <c:v>4.782730245E-10</c:v>
                </c:pt>
                <c:pt idx="164390">
                  <c:v>5.9673563810000001E-10</c:v>
                </c:pt>
                <c:pt idx="164391">
                  <c:v>3.1134215909999998E-10</c:v>
                </c:pt>
                <c:pt idx="164392">
                  <c:v>6.2685825440000002E-10</c:v>
                </c:pt>
                <c:pt idx="164393">
                  <c:v>1.228001553E-9</c:v>
                </c:pt>
                <c:pt idx="164394">
                  <c:v>9.7698935759999997E-9</c:v>
                </c:pt>
                <c:pt idx="164395">
                  <c:v>9.1209013060000003E-9</c:v>
                </c:pt>
                <c:pt idx="164396">
                  <c:v>8.0448050870000007E-9</c:v>
                </c:pt>
                <c:pt idx="164397">
                  <c:v>4.0571020209999996E-9</c:v>
                </c:pt>
                <c:pt idx="164398">
                  <c:v>5.7409510580000004E-9</c:v>
                </c:pt>
                <c:pt idx="164399">
                  <c:v>7.1890977250000002E-10</c:v>
                </c:pt>
                <c:pt idx="164400">
                  <c:v>2.9497304090000001E-9</c:v>
                </c:pt>
                <c:pt idx="164401">
                  <c:v>1.4525940459999999E-9</c:v>
                </c:pt>
                <c:pt idx="164402">
                  <c:v>2.212271362E-9</c:v>
                </c:pt>
                <c:pt idx="164403">
                  <c:v>1.8214060119999999E-9</c:v>
                </c:pt>
                <c:pt idx="164404">
                  <c:v>5.1338175509999997E-9</c:v>
                </c:pt>
                <c:pt idx="164405">
                  <c:v>2.4142446969999999E-9</c:v>
                </c:pt>
                <c:pt idx="164406">
                  <c:v>2.0110341419999999E-8</c:v>
                </c:pt>
                <c:pt idx="164407">
                  <c:v>6.2498948670000002E-9</c:v>
                </c:pt>
                <c:pt idx="164408">
                  <c:v>1.0659668670000001E-9</c:v>
                </c:pt>
                <c:pt idx="164409">
                  <c:v>1.204026757E-9</c:v>
                </c:pt>
                <c:pt idx="164410">
                  <c:v>1.051290338E-9</c:v>
                </c:pt>
                <c:pt idx="164411">
                  <c:v>5.1635968699999999E-10</c:v>
                </c:pt>
                <c:pt idx="164412">
                  <c:v>4.4338543399999999E-10</c:v>
                </c:pt>
                <c:pt idx="164413">
                  <c:v>4.4356916349999999E-10</c:v>
                </c:pt>
                <c:pt idx="164414">
                  <c:v>3.169307707E-9</c:v>
                </c:pt>
                <c:pt idx="164415">
                  <c:v>1.8785519069999999E-9</c:v>
                </c:pt>
                <c:pt idx="164416">
                  <c:v>5.416969561E-9</c:v>
                </c:pt>
                <c:pt idx="164417">
                  <c:v>7.8044493290000002E-9</c:v>
                </c:pt>
                <c:pt idx="164418">
                  <c:v>1.9750339780000001E-8</c:v>
                </c:pt>
                <c:pt idx="164419">
                  <c:v>8.074984148E-9</c:v>
                </c:pt>
                <c:pt idx="164420">
                  <c:v>1.315445009E-9</c:v>
                </c:pt>
                <c:pt idx="164421">
                  <c:v>3.2858120959999999E-9</c:v>
                </c:pt>
                <c:pt idx="164422">
                  <c:v>1.6505134369999999E-9</c:v>
                </c:pt>
                <c:pt idx="164423">
                  <c:v>5.5890004379999998E-10</c:v>
                </c:pt>
                <c:pt idx="164424">
                  <c:v>4.9905367280000002E-9</c:v>
                </c:pt>
                <c:pt idx="164425">
                  <c:v>6.1137253830000003E-9</c:v>
                </c:pt>
                <c:pt idx="164426">
                  <c:v>2.9564759129999999E-8</c:v>
                </c:pt>
                <c:pt idx="164427">
                  <c:v>1.5718250489999999E-8</c:v>
                </c:pt>
                <c:pt idx="164428">
                  <c:v>7.9059043060000002E-10</c:v>
                </c:pt>
                <c:pt idx="164429">
                  <c:v>4.5848736090000001E-9</c:v>
                </c:pt>
                <c:pt idx="164430">
                  <c:v>1.2320208289999999E-8</c:v>
                </c:pt>
                <c:pt idx="164431">
                  <c:v>9.6233957819999998E-10</c:v>
                </c:pt>
                <c:pt idx="164432">
                  <c:v>2.0968237949999998E-9</c:v>
                </c:pt>
                <c:pt idx="164433">
                  <c:v>1.6604017830000001E-9</c:v>
                </c:pt>
                <c:pt idx="164434">
                  <c:v>8.9262372139999999E-9</c:v>
                </c:pt>
                <c:pt idx="164435">
                  <c:v>4.6596463650000004E-9</c:v>
                </c:pt>
                <c:pt idx="164436">
                  <c:v>2.3881412489999998E-9</c:v>
                </c:pt>
                <c:pt idx="164437">
                  <c:v>2.1372145850000001E-10</c:v>
                </c:pt>
                <c:pt idx="164438">
                  <c:v>1.250097056E-9</c:v>
                </c:pt>
                <c:pt idx="164439">
                  <c:v>3.1970736489999999E-10</c:v>
                </c:pt>
                <c:pt idx="164440">
                  <c:v>2.55734604E-10</c:v>
                </c:pt>
                <c:pt idx="164441">
                  <c:v>3.9444363669999998E-10</c:v>
                </c:pt>
                <c:pt idx="164442">
                  <c:v>2.4490639959999999E-10</c:v>
                </c:pt>
                <c:pt idx="164443">
                  <c:v>8.1012038739999997E-10</c:v>
                </c:pt>
                <c:pt idx="164444">
                  <c:v>3.0446980420000002E-10</c:v>
                </c:pt>
                <c:pt idx="164445">
                  <c:v>1.1140170010000001E-9</c:v>
                </c:pt>
                <c:pt idx="164446">
                  <c:v>1.327261057E-9</c:v>
                </c:pt>
                <c:pt idx="164447">
                  <c:v>1.9138876469999999E-9</c:v>
                </c:pt>
                <c:pt idx="164448">
                  <c:v>1.462466189E-10</c:v>
                </c:pt>
                <c:pt idx="164449">
                  <c:v>9.7793261219999995E-10</c:v>
                </c:pt>
                <c:pt idx="164450">
                  <c:v>2.8193773389999998E-9</c:v>
                </c:pt>
                <c:pt idx="164451">
                  <c:v>1.107981175E-10</c:v>
                </c:pt>
                <c:pt idx="164452">
                  <c:v>8.0637523459999999E-10</c:v>
                </c:pt>
                <c:pt idx="164453">
                  <c:v>7.3418387620000005E-10</c:v>
                </c:pt>
                <c:pt idx="164454">
                  <c:v>1.2682081120000001E-9</c:v>
                </c:pt>
                <c:pt idx="164455">
                  <c:v>2.6047359519999999E-10</c:v>
                </c:pt>
                <c:pt idx="164456">
                  <c:v>3.5572236749999999E-10</c:v>
                </c:pt>
                <c:pt idx="164457">
                  <c:v>2.4332352589999999E-10</c:v>
                </c:pt>
                <c:pt idx="164458">
                  <c:v>7.6712768590000008E-9</c:v>
                </c:pt>
                <c:pt idx="164459">
                  <c:v>1.867240253E-9</c:v>
                </c:pt>
                <c:pt idx="164460">
                  <c:v>4.4242703429999998E-10</c:v>
                </c:pt>
                <c:pt idx="164461">
                  <c:v>6.8275843869999998E-11</c:v>
                </c:pt>
                <c:pt idx="164462">
                  <c:v>3.9677904729999998E-10</c:v>
                </c:pt>
                <c:pt idx="164463">
                  <c:v>7.978996384E-10</c:v>
                </c:pt>
                <c:pt idx="164464">
                  <c:v>7.009533942E-11</c:v>
                </c:pt>
                <c:pt idx="164465">
                  <c:v>6.9635278600000002E-10</c:v>
                </c:pt>
                <c:pt idx="164466">
                  <c:v>1.2072750349999999E-10</c:v>
                </c:pt>
                <c:pt idx="164467">
                  <c:v>4.6702435679999999E-10</c:v>
                </c:pt>
                <c:pt idx="164468">
                  <c:v>4.8348016340000003E-10</c:v>
                </c:pt>
                <c:pt idx="164469">
                  <c:v>1.6944689510000001E-9</c:v>
                </c:pt>
                <c:pt idx="164470">
                  <c:v>1.3714717789999999E-9</c:v>
                </c:pt>
                <c:pt idx="164471">
                  <c:v>2.789529886E-11</c:v>
                </c:pt>
                <c:pt idx="164472">
                  <c:v>2.0373803840000001E-9</c:v>
                </c:pt>
                <c:pt idx="164473">
                  <c:v>2.6681529580000002E-9</c:v>
                </c:pt>
                <c:pt idx="164474">
                  <c:v>8.338248392E-10</c:v>
                </c:pt>
                <c:pt idx="164475">
                  <c:v>1.1217774949999999E-9</c:v>
                </c:pt>
                <c:pt idx="164476">
                  <c:v>6.1053774409999998E-9</c:v>
                </c:pt>
                <c:pt idx="164477">
                  <c:v>1.006033771E-8</c:v>
                </c:pt>
                <c:pt idx="164478">
                  <c:v>1.858464522E-7</c:v>
                </c:pt>
                <c:pt idx="164479">
                  <c:v>1.1841529970000001E-8</c:v>
                </c:pt>
                <c:pt idx="164480">
                  <c:v>1.3272107840000001E-10</c:v>
                </c:pt>
                <c:pt idx="164481">
                  <c:v>1.745593681E-9</c:v>
                </c:pt>
                <c:pt idx="164482">
                  <c:v>1.827014081E-9</c:v>
                </c:pt>
                <c:pt idx="164483">
                  <c:v>2.9087562550000001E-10</c:v>
                </c:pt>
                <c:pt idx="164484">
                  <c:v>2.6937456200000001E-10</c:v>
                </c:pt>
                <c:pt idx="164485">
                  <c:v>4.7576271740000004E-10</c:v>
                </c:pt>
                <c:pt idx="164486">
                  <c:v>6.7248276529999995E-10</c:v>
                </c:pt>
                <c:pt idx="164487">
                  <c:v>1.220918746E-10</c:v>
                </c:pt>
                <c:pt idx="164488">
                  <c:v>1.2688290919999999E-10</c:v>
                </c:pt>
                <c:pt idx="164489">
                  <c:v>7.2719731659999994E-11</c:v>
                </c:pt>
                <c:pt idx="164490">
                  <c:v>2.4496848509999999E-10</c:v>
                </c:pt>
                <c:pt idx="164491">
                  <c:v>5.3861463550000002E-11</c:v>
                </c:pt>
                <c:pt idx="164492">
                  <c:v>9.7151488489999992E-12</c:v>
                </c:pt>
                <c:pt idx="164493">
                  <c:v>2.5572658679999999E-11</c:v>
                </c:pt>
                <c:pt idx="164494">
                  <c:v>3.433301676E-10</c:v>
                </c:pt>
                <c:pt idx="164495">
                  <c:v>1.7662468229999999E-11</c:v>
                </c:pt>
                <c:pt idx="164496">
                  <c:v>1.4908539939999999E-11</c:v>
                </c:pt>
                <c:pt idx="164497">
                  <c:v>2.2256054329999999E-10</c:v>
                </c:pt>
                <c:pt idx="164498">
                  <c:v>6.504758006E-9</c:v>
                </c:pt>
                <c:pt idx="164499">
                  <c:v>2.1900881750000001E-10</c:v>
                </c:pt>
                <c:pt idx="164500">
                  <c:v>4.5485513430000003E-11</c:v>
                </c:pt>
                <c:pt idx="164501">
                  <c:v>6.0355955099999994E-11</c:v>
                </c:pt>
                <c:pt idx="164502">
                  <c:v>2.236141424E-10</c:v>
                </c:pt>
                <c:pt idx="164503">
                  <c:v>8.9568276840000006E-11</c:v>
                </c:pt>
                <c:pt idx="164504">
                  <c:v>1.6990951860000001E-10</c:v>
                </c:pt>
                <c:pt idx="164505">
                  <c:v>3.3005912730000002E-10</c:v>
                </c:pt>
                <c:pt idx="164506">
                  <c:v>2.947537894E-9</c:v>
                </c:pt>
                <c:pt idx="164507">
                  <c:v>4.7363189800000005E-10</c:v>
                </c:pt>
                <c:pt idx="164508">
                  <c:v>7.4889941460000001E-10</c:v>
                </c:pt>
                <c:pt idx="164509">
                  <c:v>3.8010844610000002E-10</c:v>
                </c:pt>
                <c:pt idx="164510">
                  <c:v>2.613160295E-8</c:v>
                </c:pt>
                <c:pt idx="164511">
                  <c:v>3.20318574E-10</c:v>
                </c:pt>
                <c:pt idx="164512">
                  <c:v>8.209221937E-10</c:v>
                </c:pt>
                <c:pt idx="164513">
                  <c:v>9.2641108029999996E-10</c:v>
                </c:pt>
                <c:pt idx="164514">
                  <c:v>9.0078412410000005E-9</c:v>
                </c:pt>
                <c:pt idx="164515">
                  <c:v>5.5093242040000004E-10</c:v>
                </c:pt>
                <c:pt idx="164516">
                  <c:v>1.3674408570000001E-9</c:v>
                </c:pt>
                <c:pt idx="164517">
                  <c:v>8.2774369149999999E-10</c:v>
                </c:pt>
                <c:pt idx="164518">
                  <c:v>2.2434138959999999E-7</c:v>
                </c:pt>
                <c:pt idx="164519">
                  <c:v>2.0552637220000001E-9</c:v>
                </c:pt>
                <c:pt idx="164520">
                  <c:v>5.8889761449999995E-10</c:v>
                </c:pt>
                <c:pt idx="164521">
                  <c:v>3.1182943929999999E-9</c:v>
                </c:pt>
                <c:pt idx="164522">
                  <c:v>5.6696069130000002E-8</c:v>
                </c:pt>
                <c:pt idx="164523">
                  <c:v>6.8922209470000005E-10</c:v>
                </c:pt>
                <c:pt idx="164524">
                  <c:v>7.7096915429999999E-10</c:v>
                </c:pt>
                <c:pt idx="164525">
                  <c:v>9.0909907779999997E-10</c:v>
                </c:pt>
                <c:pt idx="164526">
                  <c:v>1.324613727E-8</c:v>
                </c:pt>
                <c:pt idx="164527">
                  <c:v>4.2574852560000001E-10</c:v>
                </c:pt>
                <c:pt idx="164528">
                  <c:v>4.2798711210000001E-10</c:v>
                </c:pt>
                <c:pt idx="164529">
                  <c:v>1.2702263650000001E-10</c:v>
                </c:pt>
                <c:pt idx="164530">
                  <c:v>3.6538610599999999E-8</c:v>
                </c:pt>
                <c:pt idx="164531">
                  <c:v>2.000782783E-10</c:v>
                </c:pt>
                <c:pt idx="164532">
                  <c:v>1.0848374619999999E-10</c:v>
                </c:pt>
                <c:pt idx="164533">
                  <c:v>7.1525353370000004E-11</c:v>
                </c:pt>
                <c:pt idx="164534">
                  <c:v>4.067995355E-10</c:v>
                </c:pt>
                <c:pt idx="164535">
                  <c:v>2.0920806080000001E-11</c:v>
                </c:pt>
                <c:pt idx="164536">
                  <c:v>7.055584064E-12</c:v>
                </c:pt>
                <c:pt idx="164537">
                  <c:v>1.0884231830000001E-12</c:v>
                </c:pt>
                <c:pt idx="164538">
                  <c:v>6.7950166789999994E-14</c:v>
                </c:pt>
                <c:pt idx="164539">
                  <c:v>1.6510023440000001E-12</c:v>
                </c:pt>
                <c:pt idx="164540">
                  <c:v>4.5094985040000003E-12</c:v>
                </c:pt>
                <c:pt idx="164541">
                  <c:v>6.0601785710000002E-12</c:v>
                </c:pt>
                <c:pt idx="164542">
                  <c:v>3.720657858E-10</c:v>
                </c:pt>
                <c:pt idx="164543">
                  <c:v>3.6840292160000002E-12</c:v>
                </c:pt>
                <c:pt idx="164544">
                  <c:v>3.0764725899999999E-12</c:v>
                </c:pt>
                <c:pt idx="164545">
                  <c:v>2.1658233059999999E-12</c:v>
                </c:pt>
                <c:pt idx="164546">
                  <c:v>7.6230538510000005E-13</c:v>
                </c:pt>
                <c:pt idx="164547">
                  <c:v>3.6089993000000001E-12</c:v>
                </c:pt>
                <c:pt idx="164548">
                  <c:v>8.2345814129999998E-12</c:v>
                </c:pt>
                <c:pt idx="164549">
                  <c:v>5.4624871339999998E-11</c:v>
                </c:pt>
                <c:pt idx="164550">
                  <c:v>1.5232524709999999E-8</c:v>
                </c:pt>
                <c:pt idx="164551">
                  <c:v>2.8623830410000002E-10</c:v>
                </c:pt>
                <c:pt idx="164552">
                  <c:v>2.3479191920000002E-10</c:v>
                </c:pt>
                <c:pt idx="164553">
                  <c:v>6.5386048519999996E-11</c:v>
                </c:pt>
                <c:pt idx="164554">
                  <c:v>1.1794396110000001E-9</c:v>
                </c:pt>
                <c:pt idx="164555">
                  <c:v>4.9164806859999995E-10</c:v>
                </c:pt>
                <c:pt idx="164556">
                  <c:v>3.9453123409999999E-10</c:v>
                </c:pt>
                <c:pt idx="164557">
                  <c:v>2.5136035990000002E-10</c:v>
                </c:pt>
                <c:pt idx="164558">
                  <c:v>1.9271191599999999E-8</c:v>
                </c:pt>
                <c:pt idx="164559">
                  <c:v>1.9071169080000001E-9</c:v>
                </c:pt>
                <c:pt idx="164560">
                  <c:v>1.875627488E-9</c:v>
                </c:pt>
                <c:pt idx="164561">
                  <c:v>3.5266843930000002E-10</c:v>
                </c:pt>
                <c:pt idx="164562">
                  <c:v>6.2287790800000001E-8</c:v>
                </c:pt>
                <c:pt idx="164563">
                  <c:v>3.7576059039999998E-10</c:v>
                </c:pt>
                <c:pt idx="164564">
                  <c:v>3.115825889E-10</c:v>
                </c:pt>
                <c:pt idx="164565">
                  <c:v>5.9676298020000002E-10</c:v>
                </c:pt>
                <c:pt idx="164566">
                  <c:v>6.6213061539999999E-9</c:v>
                </c:pt>
                <c:pt idx="164567">
                  <c:v>4.5758446410000001E-10</c:v>
                </c:pt>
                <c:pt idx="164568">
                  <c:v>1.440462627E-10</c:v>
                </c:pt>
                <c:pt idx="164569">
                  <c:v>5.268494261E-9</c:v>
                </c:pt>
                <c:pt idx="164570">
                  <c:v>2.8399937629999997E-7</c:v>
                </c:pt>
                <c:pt idx="164571">
                  <c:v>7.0816448120000004E-9</c:v>
                </c:pt>
                <c:pt idx="164572">
                  <c:v>4.3378018940000002E-9</c:v>
                </c:pt>
                <c:pt idx="164573">
                  <c:v>6.3815804980000003E-10</c:v>
                </c:pt>
                <c:pt idx="164574">
                  <c:v>9.4406867740000005E-9</c:v>
                </c:pt>
                <c:pt idx="164575">
                  <c:v>6.4787096229999998E-10</c:v>
                </c:pt>
                <c:pt idx="164576">
                  <c:v>6.6918307710000003E-10</c:v>
                </c:pt>
                <c:pt idx="164577">
                  <c:v>3.7746880580000002E-11</c:v>
                </c:pt>
                <c:pt idx="164578">
                  <c:v>1.5586126309999999E-9</c:v>
                </c:pt>
                <c:pt idx="164579">
                  <c:v>3.8975096120000002E-10</c:v>
                </c:pt>
                <c:pt idx="164580">
                  <c:v>4.3354269889999999E-10</c:v>
                </c:pt>
                <c:pt idx="164581">
                  <c:v>8.819978973E-11</c:v>
                </c:pt>
                <c:pt idx="164582">
                  <c:v>1.682669163E-9</c:v>
                </c:pt>
                <c:pt idx="164583">
                  <c:v>1.02718964E-10</c:v>
                </c:pt>
                <c:pt idx="164584">
                  <c:v>8.1146478980000003E-11</c:v>
                </c:pt>
                <c:pt idx="164585">
                  <c:v>6.8814565039999997E-11</c:v>
                </c:pt>
                <c:pt idx="164586">
                  <c:v>5.6220973919999997E-11</c:v>
                </c:pt>
                <c:pt idx="164587">
                  <c:v>7.9134115610000006E-11</c:v>
                </c:pt>
                <c:pt idx="164588">
                  <c:v>7.9506826810000002E-11</c:v>
                </c:pt>
                <c:pt idx="164589">
                  <c:v>7.9792995140000002E-11</c:v>
                </c:pt>
                <c:pt idx="164590">
                  <c:v>8.4578475979999994E-11</c:v>
                </c:pt>
                <c:pt idx="164591">
                  <c:v>1.2273632350000001E-10</c:v>
                </c:pt>
                <c:pt idx="164592">
                  <c:v>1.8833316919999999E-10</c:v>
                </c:pt>
                <c:pt idx="164593">
                  <c:v>4.9704237389999997E-11</c:v>
                </c:pt>
                <c:pt idx="164594">
                  <c:v>1.0745404030000001E-9</c:v>
                </c:pt>
                <c:pt idx="164595">
                  <c:v>2.1168317730000001E-10</c:v>
                </c:pt>
                <c:pt idx="164596">
                  <c:v>3.0443670550000001E-10</c:v>
                </c:pt>
                <c:pt idx="164597">
                  <c:v>7.8699029740000001E-11</c:v>
                </c:pt>
                <c:pt idx="164598">
                  <c:v>1.107779991E-9</c:v>
                </c:pt>
                <c:pt idx="164599">
                  <c:v>5.735066875E-10</c:v>
                </c:pt>
                <c:pt idx="164600">
                  <c:v>5.2848992559999998E-10</c:v>
                </c:pt>
                <c:pt idx="164601">
                  <c:v>4.706478292E-10</c:v>
                </c:pt>
                <c:pt idx="164602">
                  <c:v>1.81407958E-9</c:v>
                </c:pt>
                <c:pt idx="164603">
                  <c:v>1.034907807E-9</c:v>
                </c:pt>
                <c:pt idx="164604">
                  <c:v>6.4714750700000002E-10</c:v>
                </c:pt>
                <c:pt idx="164605">
                  <c:v>2.874228989E-9</c:v>
                </c:pt>
                <c:pt idx="164606">
                  <c:v>9.3591206700000005E-9</c:v>
                </c:pt>
                <c:pt idx="164607">
                  <c:v>2.399266673E-9</c:v>
                </c:pt>
                <c:pt idx="164608">
                  <c:v>8.0519264890000003E-10</c:v>
                </c:pt>
                <c:pt idx="164609">
                  <c:v>1.5657834899999999E-8</c:v>
                </c:pt>
                <c:pt idx="164610">
                  <c:v>2.073851621E-7</c:v>
                </c:pt>
                <c:pt idx="164611">
                  <c:v>3.0178380099999998E-8</c:v>
                </c:pt>
                <c:pt idx="164612">
                  <c:v>1.962243716E-8</c:v>
                </c:pt>
                <c:pt idx="164613">
                  <c:v>2.262497588E-8</c:v>
                </c:pt>
                <c:pt idx="164614">
                  <c:v>1.076006271E-7</c:v>
                </c:pt>
                <c:pt idx="164615">
                  <c:v>1.7301576759999999E-10</c:v>
                </c:pt>
                <c:pt idx="164616">
                  <c:v>4.9049508550000001E-10</c:v>
                </c:pt>
                <c:pt idx="164617">
                  <c:v>1.247771202E-9</c:v>
                </c:pt>
                <c:pt idx="164618">
                  <c:v>1.103074688E-8</c:v>
                </c:pt>
                <c:pt idx="164619">
                  <c:v>2.7378941540000001E-10</c:v>
                </c:pt>
                <c:pt idx="164620">
                  <c:v>4.1557483510000001E-10</c:v>
                </c:pt>
                <c:pt idx="164621">
                  <c:v>3.0553100689999998E-9</c:v>
                </c:pt>
                <c:pt idx="164622">
                  <c:v>1.0578010679999999E-8</c:v>
                </c:pt>
                <c:pt idx="164623">
                  <c:v>1.028718035E-9</c:v>
                </c:pt>
                <c:pt idx="164624">
                  <c:v>5.0036444999999999E-11</c:v>
                </c:pt>
                <c:pt idx="164625">
                  <c:v>5.6515620609999997E-10</c:v>
                </c:pt>
                <c:pt idx="164626">
                  <c:v>2.823721251E-9</c:v>
                </c:pt>
                <c:pt idx="164627">
                  <c:v>1.164127258E-10</c:v>
                </c:pt>
                <c:pt idx="164628">
                  <c:v>4.280608317E-11</c:v>
                </c:pt>
                <c:pt idx="164629">
                  <c:v>1.734109739E-10</c:v>
                </c:pt>
                <c:pt idx="164630">
                  <c:v>2.7625112220000002E-9</c:v>
                </c:pt>
                <c:pt idx="164631">
                  <c:v>8.8499230300000003E-12</c:v>
                </c:pt>
                <c:pt idx="164632">
                  <c:v>2.2397403340000001E-10</c:v>
                </c:pt>
                <c:pt idx="164633">
                  <c:v>4.1715763889999999E-10</c:v>
                </c:pt>
                <c:pt idx="164634">
                  <c:v>2.3781514339999999E-10</c:v>
                </c:pt>
                <c:pt idx="164635">
                  <c:v>2.0947522899999999E-10</c:v>
                </c:pt>
                <c:pt idx="164636">
                  <c:v>2.200101898E-10</c:v>
                </c:pt>
                <c:pt idx="164637">
                  <c:v>2.170741279E-10</c:v>
                </c:pt>
                <c:pt idx="164638">
                  <c:v>2.6853823819999998E-10</c:v>
                </c:pt>
                <c:pt idx="164639">
                  <c:v>2.0779880300000001E-10</c:v>
                </c:pt>
                <c:pt idx="164640">
                  <c:v>1.480183925E-10</c:v>
                </c:pt>
                <c:pt idx="164641">
                  <c:v>3.8897218530000002E-11</c:v>
                </c:pt>
                <c:pt idx="164642">
                  <c:v>1.0412250299999999E-9</c:v>
                </c:pt>
                <c:pt idx="164643">
                  <c:v>3.189268515E-10</c:v>
                </c:pt>
                <c:pt idx="164644">
                  <c:v>1.03244539E-9</c:v>
                </c:pt>
                <c:pt idx="164645">
                  <c:v>2.5674593230000003E-10</c:v>
                </c:pt>
                <c:pt idx="164646">
                  <c:v>1.3717330389999999E-9</c:v>
                </c:pt>
                <c:pt idx="164647">
                  <c:v>7.6540677559999996E-10</c:v>
                </c:pt>
                <c:pt idx="164648">
                  <c:v>1.3913879059999999E-9</c:v>
                </c:pt>
                <c:pt idx="164649">
                  <c:v>4.869215419E-10</c:v>
                </c:pt>
                <c:pt idx="164650">
                  <c:v>9.9687868649999994E-9</c:v>
                </c:pt>
                <c:pt idx="164651">
                  <c:v>1.058337181E-8</c:v>
                </c:pt>
                <c:pt idx="164652">
                  <c:v>1.7304246080000002E-8</c:v>
                </c:pt>
                <c:pt idx="164653">
                  <c:v>4.0562786279999997E-8</c:v>
                </c:pt>
                <c:pt idx="164654">
                  <c:v>1.106978972E-7</c:v>
                </c:pt>
                <c:pt idx="164655">
                  <c:v>9.9422900550000008E-10</c:v>
                </c:pt>
                <c:pt idx="164656">
                  <c:v>2.1100840850000001E-9</c:v>
                </c:pt>
                <c:pt idx="164657">
                  <c:v>4.5379560759999996E-9</c:v>
                </c:pt>
                <c:pt idx="164658">
                  <c:v>4.6630469639999998E-9</c:v>
                </c:pt>
                <c:pt idx="164659">
                  <c:v>7.5336825859999998E-10</c:v>
                </c:pt>
                <c:pt idx="164660">
                  <c:v>3.1881184300000002E-9</c:v>
                </c:pt>
                <c:pt idx="164661">
                  <c:v>3.5077446629999998E-8</c:v>
                </c:pt>
                <c:pt idx="164662">
                  <c:v>6.3084989370000004E-8</c:v>
                </c:pt>
                <c:pt idx="164663">
                  <c:v>2.222854819E-8</c:v>
                </c:pt>
                <c:pt idx="164664">
                  <c:v>1.218238684E-8</c:v>
                </c:pt>
                <c:pt idx="164665">
                  <c:v>8.5618956850000001E-9</c:v>
                </c:pt>
                <c:pt idx="164666">
                  <c:v>4.9019696670000001E-9</c:v>
                </c:pt>
                <c:pt idx="164667">
                  <c:v>3.0181722980000002E-9</c:v>
                </c:pt>
                <c:pt idx="164668">
                  <c:v>2.0360927940000001E-9</c:v>
                </c:pt>
                <c:pt idx="164669">
                  <c:v>8.8658764699999998E-10</c:v>
                </c:pt>
                <c:pt idx="164670">
                  <c:v>1.036535493E-9</c:v>
                </c:pt>
                <c:pt idx="164671">
                  <c:v>3.8156532909999999E-9</c:v>
                </c:pt>
                <c:pt idx="164672">
                  <c:v>1.810434359E-9</c:v>
                </c:pt>
                <c:pt idx="164673">
                  <c:v>4.5243050419999998E-9</c:v>
                </c:pt>
                <c:pt idx="164674">
                  <c:v>3.8335184089999998E-9</c:v>
                </c:pt>
                <c:pt idx="164675">
                  <c:v>3.6680039700000001E-10</c:v>
                </c:pt>
                <c:pt idx="164676">
                  <c:v>6.3673782700000003E-10</c:v>
                </c:pt>
                <c:pt idx="164677">
                  <c:v>5.6934987239999997E-10</c:v>
                </c:pt>
                <c:pt idx="164678">
                  <c:v>2.7608862230000002E-10</c:v>
                </c:pt>
                <c:pt idx="164679">
                  <c:v>2.76802005E-10</c:v>
                </c:pt>
                <c:pt idx="164680">
                  <c:v>2.4436481009999998E-10</c:v>
                </c:pt>
                <c:pt idx="164681">
                  <c:v>2.67833732E-10</c:v>
                </c:pt>
                <c:pt idx="164682">
                  <c:v>1.010754991E-11</c:v>
                </c:pt>
                <c:pt idx="164683">
                  <c:v>3.8986976560000001E-10</c:v>
                </c:pt>
                <c:pt idx="164684">
                  <c:v>6.2264835539999996E-10</c:v>
                </c:pt>
                <c:pt idx="164685">
                  <c:v>2.2606020119999999E-10</c:v>
                </c:pt>
                <c:pt idx="164686">
                  <c:v>3.4921575980000002E-10</c:v>
                </c:pt>
                <c:pt idx="164687">
                  <c:v>2.8073422060000001E-10</c:v>
                </c:pt>
                <c:pt idx="164688">
                  <c:v>1.9399632149999999E-10</c:v>
                </c:pt>
                <c:pt idx="164689">
                  <c:v>5.2340145760000004E-10</c:v>
                </c:pt>
                <c:pt idx="164690">
                  <c:v>3.9903172750000001E-10</c:v>
                </c:pt>
                <c:pt idx="164691">
                  <c:v>2.502578446E-10</c:v>
                </c:pt>
                <c:pt idx="164692">
                  <c:v>1.017852863E-10</c:v>
                </c:pt>
                <c:pt idx="164693">
                  <c:v>5.9954307350000003E-9</c:v>
                </c:pt>
                <c:pt idx="164694">
                  <c:v>5.9624884259999998E-9</c:v>
                </c:pt>
                <c:pt idx="164695">
                  <c:v>1.272018748E-9</c:v>
                </c:pt>
                <c:pt idx="164696">
                  <c:v>9.1850533030000005E-10</c:v>
                </c:pt>
                <c:pt idx="164697">
                  <c:v>3.2374000090000001E-9</c:v>
                </c:pt>
                <c:pt idx="164698">
                  <c:v>2.8152048440000002E-9</c:v>
                </c:pt>
                <c:pt idx="164699">
                  <c:v>6.2844643959999996E-10</c:v>
                </c:pt>
                <c:pt idx="164700">
                  <c:v>4.4827729369999997E-10</c:v>
                </c:pt>
                <c:pt idx="164701">
                  <c:v>1.432790098E-8</c:v>
                </c:pt>
                <c:pt idx="164702">
                  <c:v>3.1820222730000001E-8</c:v>
                </c:pt>
                <c:pt idx="164703">
                  <c:v>1.690908325E-8</c:v>
                </c:pt>
                <c:pt idx="164704">
                  <c:v>2.5713587840000001E-8</c:v>
                </c:pt>
                <c:pt idx="164705">
                  <c:v>1.228126946E-7</c:v>
                </c:pt>
                <c:pt idx="164706">
                  <c:v>4.7292037519999998E-8</c:v>
                </c:pt>
                <c:pt idx="164707">
                  <c:v>7.8226826000000003E-10</c:v>
                </c:pt>
                <c:pt idx="164708">
                  <c:v>1.3593132080000001E-9</c:v>
                </c:pt>
                <c:pt idx="164709">
                  <c:v>2.567364204E-9</c:v>
                </c:pt>
                <c:pt idx="164710">
                  <c:v>4.5432429670000003E-9</c:v>
                </c:pt>
                <c:pt idx="164711">
                  <c:v>4.8908621399999996E-10</c:v>
                </c:pt>
                <c:pt idx="164712">
                  <c:v>2.0455362569999998E-9</c:v>
                </c:pt>
                <c:pt idx="164713">
                  <c:v>3.800198114E-9</c:v>
                </c:pt>
                <c:pt idx="164714">
                  <c:v>5.2901353460000001E-9</c:v>
                </c:pt>
                <c:pt idx="164715">
                  <c:v>2.9927139070000001E-11</c:v>
                </c:pt>
                <c:pt idx="164716">
                  <c:v>8.6879016140000003E-10</c:v>
                </c:pt>
                <c:pt idx="164717">
                  <c:v>2.136879744E-9</c:v>
                </c:pt>
                <c:pt idx="164718">
                  <c:v>1.8054759130000001E-11</c:v>
                </c:pt>
                <c:pt idx="164719">
                  <c:v>5.5023655440000001E-10</c:v>
                </c:pt>
                <c:pt idx="164720">
                  <c:v>5.8266159740000003E-10</c:v>
                </c:pt>
                <c:pt idx="164721">
                  <c:v>7.0528213499999997E-10</c:v>
                </c:pt>
                <c:pt idx="164722">
                  <c:v>7.7678444329999999E-11</c:v>
                </c:pt>
                <c:pt idx="164723">
                  <c:v>3.4835175409999999E-10</c:v>
                </c:pt>
                <c:pt idx="164724">
                  <c:v>1.7150385319999999E-10</c:v>
                </c:pt>
                <c:pt idx="164725">
                  <c:v>1.8766879839999999E-9</c:v>
                </c:pt>
                <c:pt idx="164726">
                  <c:v>5.5460726000000001E-10</c:v>
                </c:pt>
                <c:pt idx="164727">
                  <c:v>4.478497846E-10</c:v>
                </c:pt>
                <c:pt idx="164728">
                  <c:v>9.9777210589999996E-11</c:v>
                </c:pt>
                <c:pt idx="164729">
                  <c:v>2.488881409E-10</c:v>
                </c:pt>
                <c:pt idx="164730">
                  <c:v>3.2678100939999998E-10</c:v>
                </c:pt>
                <c:pt idx="164731">
                  <c:v>1.589936072E-10</c:v>
                </c:pt>
                <c:pt idx="164732">
                  <c:v>4.4300544780000003E-11</c:v>
                </c:pt>
                <c:pt idx="164733">
                  <c:v>1.4782910710000001E-10</c:v>
                </c:pt>
                <c:pt idx="164734">
                  <c:v>2.3419077499999998E-10</c:v>
                </c:pt>
                <c:pt idx="164735">
                  <c:v>1.4437771039999999E-10</c:v>
                </c:pt>
                <c:pt idx="164736">
                  <c:v>1.9499033550000001E-10</c:v>
                </c:pt>
                <c:pt idx="164737">
                  <c:v>2.4109652159999998E-10</c:v>
                </c:pt>
                <c:pt idx="164738">
                  <c:v>2.3234757790000001E-10</c:v>
                </c:pt>
                <c:pt idx="164739">
                  <c:v>5.6409075369999997E-10</c:v>
                </c:pt>
                <c:pt idx="164740">
                  <c:v>4.1874926769999999E-10</c:v>
                </c:pt>
                <c:pt idx="164741">
                  <c:v>3.9266358199999998E-10</c:v>
                </c:pt>
                <c:pt idx="164742">
                  <c:v>1.450565767E-9</c:v>
                </c:pt>
                <c:pt idx="164743">
                  <c:v>2.989179996E-9</c:v>
                </c:pt>
                <c:pt idx="164744">
                  <c:v>2.9256846480000001E-9</c:v>
                </c:pt>
                <c:pt idx="164745">
                  <c:v>7.9190641270000003E-8</c:v>
                </c:pt>
                <c:pt idx="164746">
                  <c:v>1.3444349349999999E-8</c:v>
                </c:pt>
                <c:pt idx="164747">
                  <c:v>2.652371563E-9</c:v>
                </c:pt>
                <c:pt idx="164748">
                  <c:v>4.5399587700000002E-9</c:v>
                </c:pt>
                <c:pt idx="164749">
                  <c:v>2.7726534059999998E-9</c:v>
                </c:pt>
                <c:pt idx="164750">
                  <c:v>2.9400246050000001E-11</c:v>
                </c:pt>
                <c:pt idx="164751">
                  <c:v>1.4933373470000001E-9</c:v>
                </c:pt>
                <c:pt idx="164752">
                  <c:v>2.3081070899999999E-9</c:v>
                </c:pt>
                <c:pt idx="164753">
                  <c:v>4.8698058699999998E-9</c:v>
                </c:pt>
                <c:pt idx="164754">
                  <c:v>1.805339437E-9</c:v>
                </c:pt>
                <c:pt idx="164755">
                  <c:v>2.029675366E-9</c:v>
                </c:pt>
                <c:pt idx="164756">
                  <c:v>7.9077028609999996E-10</c:v>
                </c:pt>
                <c:pt idx="164757">
                  <c:v>5.1192266660000004E-9</c:v>
                </c:pt>
                <c:pt idx="164758">
                  <c:v>5.6624217960000001E-11</c:v>
                </c:pt>
                <c:pt idx="164759">
                  <c:v>6.9087878960000005E-10</c:v>
                </c:pt>
                <c:pt idx="164760">
                  <c:v>2.7937301800000001E-10</c:v>
                </c:pt>
                <c:pt idx="164761">
                  <c:v>1.3634238949999999E-9</c:v>
                </c:pt>
                <c:pt idx="164762">
                  <c:v>1.695126746E-10</c:v>
                </c:pt>
                <c:pt idx="164763">
                  <c:v>2.7120919830000001E-10</c:v>
                </c:pt>
                <c:pt idx="164764">
                  <c:v>6.7642976280000004E-10</c:v>
                </c:pt>
                <c:pt idx="164765">
                  <c:v>1.406892517E-8</c:v>
                </c:pt>
                <c:pt idx="164766">
                  <c:v>8.0004531690000001E-10</c:v>
                </c:pt>
                <c:pt idx="164767">
                  <c:v>1.6577247809999999E-10</c:v>
                </c:pt>
                <c:pt idx="164768">
                  <c:v>8.6399354399999996E-11</c:v>
                </c:pt>
                <c:pt idx="164769">
                  <c:v>2.9191383829999999E-10</c:v>
                </c:pt>
                <c:pt idx="164770">
                  <c:v>1.4896765359999999E-10</c:v>
                </c:pt>
                <c:pt idx="164771">
                  <c:v>2.6267088750000001E-10</c:v>
                </c:pt>
                <c:pt idx="164772">
                  <c:v>4.5271552119999998E-10</c:v>
                </c:pt>
                <c:pt idx="164773">
                  <c:v>1.508204716E-9</c:v>
                </c:pt>
                <c:pt idx="164774">
                  <c:v>6.3344199739999996E-10</c:v>
                </c:pt>
                <c:pt idx="164775">
                  <c:v>7.2495444180000001E-10</c:v>
                </c:pt>
                <c:pt idx="164776">
                  <c:v>2.0874717109999999E-10</c:v>
                </c:pt>
                <c:pt idx="164777">
                  <c:v>4.87286862E-9</c:v>
                </c:pt>
                <c:pt idx="164778">
                  <c:v>2.8507712359999999E-11</c:v>
                </c:pt>
                <c:pt idx="164779">
                  <c:v>3.3947105340000001E-10</c:v>
                </c:pt>
                <c:pt idx="164780">
                  <c:v>1.7373956739999999E-10</c:v>
                </c:pt>
                <c:pt idx="164781">
                  <c:v>5.2272414770000002E-10</c:v>
                </c:pt>
                <c:pt idx="164782">
                  <c:v>6.5128673769999997E-11</c:v>
                </c:pt>
                <c:pt idx="164783">
                  <c:v>1.3328270340000001E-10</c:v>
                </c:pt>
                <c:pt idx="164784">
                  <c:v>1.5776770839999998E-11</c:v>
                </c:pt>
                <c:pt idx="164785">
                  <c:v>3.45024719E-10</c:v>
                </c:pt>
                <c:pt idx="164786">
                  <c:v>1.084261754E-10</c:v>
                </c:pt>
                <c:pt idx="164787">
                  <c:v>1.858737878E-11</c:v>
                </c:pt>
                <c:pt idx="164788">
                  <c:v>2.6008389499999998E-10</c:v>
                </c:pt>
                <c:pt idx="164789">
                  <c:v>3.3871673680000002E-9</c:v>
                </c:pt>
                <c:pt idx="164790">
                  <c:v>1.65446737E-10</c:v>
                </c:pt>
                <c:pt idx="164791">
                  <c:v>3.2729141039999998E-10</c:v>
                </c:pt>
                <c:pt idx="164792">
                  <c:v>6.626831439E-10</c:v>
                </c:pt>
                <c:pt idx="164793">
                  <c:v>4.8616552900000003E-9</c:v>
                </c:pt>
                <c:pt idx="164794">
                  <c:v>8.2232567170000002E-10</c:v>
                </c:pt>
                <c:pt idx="164795">
                  <c:v>1.456041577E-9</c:v>
                </c:pt>
                <c:pt idx="164796">
                  <c:v>9.8874694010000008E-10</c:v>
                </c:pt>
                <c:pt idx="164797">
                  <c:v>4.9925947430000001E-8</c:v>
                </c:pt>
                <c:pt idx="164798">
                  <c:v>8.4921821800000003E-10</c:v>
                </c:pt>
                <c:pt idx="164799">
                  <c:v>5.8532862340000001E-10</c:v>
                </c:pt>
                <c:pt idx="164800">
                  <c:v>1.1159578099999999E-9</c:v>
                </c:pt>
                <c:pt idx="164801">
                  <c:v>2.2329660810000001E-9</c:v>
                </c:pt>
                <c:pt idx="164802">
                  <c:v>3.5270160170000001E-10</c:v>
                </c:pt>
                <c:pt idx="164803">
                  <c:v>6.7044772149999999E-10</c:v>
                </c:pt>
                <c:pt idx="164804">
                  <c:v>4.7606525909999996E-10</c:v>
                </c:pt>
                <c:pt idx="164805">
                  <c:v>1.8573014840000001E-8</c:v>
                </c:pt>
                <c:pt idx="164806">
                  <c:v>3.064737043E-10</c:v>
                </c:pt>
                <c:pt idx="164807">
                  <c:v>2.4125347499999999E-10</c:v>
                </c:pt>
                <c:pt idx="164808">
                  <c:v>6.709035845E-10</c:v>
                </c:pt>
                <c:pt idx="164809">
                  <c:v>4.6098515239999997E-9</c:v>
                </c:pt>
                <c:pt idx="164810">
                  <c:v>1.2476978889999999E-10</c:v>
                </c:pt>
                <c:pt idx="164811">
                  <c:v>5.9589060539999994E-11</c:v>
                </c:pt>
                <c:pt idx="164812">
                  <c:v>2.2899835740000001E-11</c:v>
                </c:pt>
                <c:pt idx="164813">
                  <c:v>2.579297918E-11</c:v>
                </c:pt>
                <c:pt idx="164814">
                  <c:v>7.9154473389999994E-12</c:v>
                </c:pt>
                <c:pt idx="164815">
                  <c:v>4.6524328410000002E-11</c:v>
                </c:pt>
                <c:pt idx="164816">
                  <c:v>6.536743752E-11</c:v>
                </c:pt>
                <c:pt idx="164817">
                  <c:v>1.7541278699999999E-8</c:v>
                </c:pt>
                <c:pt idx="164818">
                  <c:v>1.948927282E-10</c:v>
                </c:pt>
                <c:pt idx="164819">
                  <c:v>1.1179571129999999E-10</c:v>
                </c:pt>
                <c:pt idx="164820">
                  <c:v>3.2806240459999998E-10</c:v>
                </c:pt>
                <c:pt idx="164821">
                  <c:v>6.6146262519999999E-10</c:v>
                </c:pt>
                <c:pt idx="164822">
                  <c:v>2.1364902959999999E-10</c:v>
                </c:pt>
                <c:pt idx="164823">
                  <c:v>2.4399881179999998E-10</c:v>
                </c:pt>
                <c:pt idx="164824">
                  <c:v>2.7066148060000001E-10</c:v>
                </c:pt>
                <c:pt idx="164825">
                  <c:v>4.2139441180000003E-9</c:v>
                </c:pt>
                <c:pt idx="164826">
                  <c:v>2.3018793150000001E-10</c:v>
                </c:pt>
                <c:pt idx="164827">
                  <c:v>1.9854111039999999E-10</c:v>
                </c:pt>
                <c:pt idx="164828">
                  <c:v>2.8489093869999999E-10</c:v>
                </c:pt>
                <c:pt idx="164829">
                  <c:v>6.235015001E-9</c:v>
                </c:pt>
                <c:pt idx="164830">
                  <c:v>9.9159041909999996E-11</c:v>
                </c:pt>
                <c:pt idx="164831">
                  <c:v>6.5550735479999998E-11</c:v>
                </c:pt>
                <c:pt idx="164832">
                  <c:v>3.4392388439999998E-11</c:v>
                </c:pt>
                <c:pt idx="164833">
                  <c:v>6.9903376109999999E-11</c:v>
                </c:pt>
                <c:pt idx="164834">
                  <c:v>4.5739928760000004E-12</c:v>
                </c:pt>
                <c:pt idx="164835">
                  <c:v>1.96233496E-15</c:v>
                </c:pt>
                <c:pt idx="164836">
                  <c:v>2.7745591510000001E-12</c:v>
                </c:pt>
                <c:pt idx="164837">
                  <c:v>4.6285912740000003E-9</c:v>
                </c:pt>
                <c:pt idx="164838">
                  <c:v>8.3496278370000001E-11</c:v>
                </c:pt>
                <c:pt idx="164839">
                  <c:v>1.04393936E-10</c:v>
                </c:pt>
                <c:pt idx="164840">
                  <c:v>8.5230719759999996E-11</c:v>
                </c:pt>
                <c:pt idx="164841">
                  <c:v>1.841538019E-9</c:v>
                </c:pt>
                <c:pt idx="164842">
                  <c:v>1.9206460490000001E-10</c:v>
                </c:pt>
                <c:pt idx="164843">
                  <c:v>1.9937615990000001E-10</c:v>
                </c:pt>
                <c:pt idx="164844">
                  <c:v>1.4942247699999999E-10</c:v>
                </c:pt>
                <c:pt idx="164845">
                  <c:v>1.003934554E-9</c:v>
                </c:pt>
                <c:pt idx="164846">
                  <c:v>3.3068778469999998E-10</c:v>
                </c:pt>
                <c:pt idx="164847">
                  <c:v>2.6036963990000002E-10</c:v>
                </c:pt>
                <c:pt idx="164848">
                  <c:v>1.094881299E-10</c:v>
                </c:pt>
                <c:pt idx="164849">
                  <c:v>3.7781123880000001E-9</c:v>
                </c:pt>
                <c:pt idx="164850">
                  <c:v>1.328407984E-10</c:v>
                </c:pt>
                <c:pt idx="164851">
                  <c:v>1.018005164E-10</c:v>
                </c:pt>
                <c:pt idx="164852">
                  <c:v>1.2179286739999999E-10</c:v>
                </c:pt>
                <c:pt idx="164853">
                  <c:v>6.7473272290000002E-10</c:v>
                </c:pt>
                <c:pt idx="164854">
                  <c:v>4.8384443399999998E-11</c:v>
                </c:pt>
                <c:pt idx="164855">
                  <c:v>2.549588802E-11</c:v>
                </c:pt>
                <c:pt idx="164856">
                  <c:v>4.4665141350000001E-11</c:v>
                </c:pt>
                <c:pt idx="164857">
                  <c:v>2.106480374E-10</c:v>
                </c:pt>
                <c:pt idx="164858">
                  <c:v>4.2559615619999997E-11</c:v>
                </c:pt>
                <c:pt idx="164859">
                  <c:v>1.4128585530000001E-10</c:v>
                </c:pt>
                <c:pt idx="164860">
                  <c:v>5.4878966889999997E-11</c:v>
                </c:pt>
                <c:pt idx="164861">
                  <c:v>4.4107350820000003E-9</c:v>
                </c:pt>
                <c:pt idx="164862">
                  <c:v>1.6436793859999999E-10</c:v>
                </c:pt>
                <c:pt idx="164863">
                  <c:v>2.746893555E-10</c:v>
                </c:pt>
                <c:pt idx="164864">
                  <c:v>1.0025645360000001E-10</c:v>
                </c:pt>
                <c:pt idx="164865">
                  <c:v>2.9582551029999998E-9</c:v>
                </c:pt>
                <c:pt idx="164866">
                  <c:v>4.3951603150000001E-10</c:v>
                </c:pt>
                <c:pt idx="164867">
                  <c:v>4.3776147029999998E-10</c:v>
                </c:pt>
                <c:pt idx="164868">
                  <c:v>3.5562820110000002E-10</c:v>
                </c:pt>
                <c:pt idx="164869">
                  <c:v>2.1257952299999999E-9</c:v>
                </c:pt>
                <c:pt idx="164870">
                  <c:v>7.0633056979999997E-10</c:v>
                </c:pt>
                <c:pt idx="164871">
                  <c:v>4.7591759280000003E-10</c:v>
                </c:pt>
                <c:pt idx="164872">
                  <c:v>7.8347371920000004E-10</c:v>
                </c:pt>
                <c:pt idx="164873">
                  <c:v>4.4903567720000004E-9</c:v>
                </c:pt>
                <c:pt idx="164874">
                  <c:v>8.3794051949999997E-10</c:v>
                </c:pt>
                <c:pt idx="164875">
                  <c:v>3.617999806E-10</c:v>
                </c:pt>
                <c:pt idx="164876">
                  <c:v>1.757418839E-9</c:v>
                </c:pt>
                <c:pt idx="164877">
                  <c:v>4.028043768E-8</c:v>
                </c:pt>
                <c:pt idx="164878">
                  <c:v>2.7168009190000002E-9</c:v>
                </c:pt>
                <c:pt idx="164879">
                  <c:v>1.0135916499999999E-9</c:v>
                </c:pt>
                <c:pt idx="164880">
                  <c:v>2.0107050029999999E-10</c:v>
                </c:pt>
                <c:pt idx="164881">
                  <c:v>4.9300858699999999E-9</c:v>
                </c:pt>
                <c:pt idx="164882">
                  <c:v>7.6402107669999995E-11</c:v>
                </c:pt>
                <c:pt idx="164883">
                  <c:v>7.3573136770000006E-11</c:v>
                </c:pt>
                <c:pt idx="164884">
                  <c:v>6.9150060309999994E-11</c:v>
                </c:pt>
                <c:pt idx="164885">
                  <c:v>1.3583318180000001E-10</c:v>
                </c:pt>
                <c:pt idx="164886">
                  <c:v>5.9892743870000004E-11</c:v>
                </c:pt>
                <c:pt idx="164887">
                  <c:v>5.8622098600000003E-11</c:v>
                </c:pt>
                <c:pt idx="164888">
                  <c:v>9.108336259E-11</c:v>
                </c:pt>
                <c:pt idx="164889">
                  <c:v>8.9043672559999997E-10</c:v>
                </c:pt>
                <c:pt idx="164890">
                  <c:v>3.087732989E-10</c:v>
                </c:pt>
                <c:pt idx="164891">
                  <c:v>3.2238135890000001E-10</c:v>
                </c:pt>
                <c:pt idx="164892">
                  <c:v>9.7456969140000002E-11</c:v>
                </c:pt>
                <c:pt idx="164893">
                  <c:v>6.8703845469999998E-10</c:v>
                </c:pt>
                <c:pt idx="164894">
                  <c:v>4.3894906179999999E-10</c:v>
                </c:pt>
                <c:pt idx="164895">
                  <c:v>3.0744010169999999E-10</c:v>
                </c:pt>
                <c:pt idx="164896">
                  <c:v>4.5149083820000001E-10</c:v>
                </c:pt>
                <c:pt idx="164897">
                  <c:v>4.3535319330000001E-9</c:v>
                </c:pt>
                <c:pt idx="164898">
                  <c:v>1.141910406E-9</c:v>
                </c:pt>
                <c:pt idx="164899">
                  <c:v>7.2183894369999997E-10</c:v>
                </c:pt>
                <c:pt idx="164900">
                  <c:v>5.4452030849999998E-11</c:v>
                </c:pt>
                <c:pt idx="164901">
                  <c:v>6.614764428E-10</c:v>
                </c:pt>
                <c:pt idx="164902">
                  <c:v>1.110781077E-10</c:v>
                </c:pt>
                <c:pt idx="164903">
                  <c:v>7.6888012810000002E-11</c:v>
                </c:pt>
                <c:pt idx="164904">
                  <c:v>8.3444067459999999E-11</c:v>
                </c:pt>
                <c:pt idx="164905">
                  <c:v>1.0202610860000001E-9</c:v>
                </c:pt>
                <c:pt idx="164906">
                  <c:v>6.6411220030000005E-11</c:v>
                </c:pt>
                <c:pt idx="164907">
                  <c:v>4.5571847490000001E-11</c:v>
                </c:pt>
                <c:pt idx="164908">
                  <c:v>1.0020811669999999E-9</c:v>
                </c:pt>
                <c:pt idx="164909">
                  <c:v>1.6425585270000002E-8</c:v>
                </c:pt>
                <c:pt idx="164910">
                  <c:v>1.7689819060000001E-9</c:v>
                </c:pt>
                <c:pt idx="164911">
                  <c:v>1.6002386920000001E-9</c:v>
                </c:pt>
                <c:pt idx="164912">
                  <c:v>4.7151222309999999E-10</c:v>
                </c:pt>
                <c:pt idx="164913">
                  <c:v>4.445508038E-9</c:v>
                </c:pt>
                <c:pt idx="164914">
                  <c:v>1.0646611129999999E-9</c:v>
                </c:pt>
                <c:pt idx="164915">
                  <c:v>1.139249435E-9</c:v>
                </c:pt>
                <c:pt idx="164916">
                  <c:v>3.6311886010000001E-10</c:v>
                </c:pt>
                <c:pt idx="164917">
                  <c:v>1.7570151300000001E-8</c:v>
                </c:pt>
                <c:pt idx="164918">
                  <c:v>7.4298351899999999E-9</c:v>
                </c:pt>
                <c:pt idx="164919">
                  <c:v>9.9091189520000006E-9</c:v>
                </c:pt>
                <c:pt idx="164920">
                  <c:v>1.5326459959999999E-8</c:v>
                </c:pt>
                <c:pt idx="164921">
                  <c:v>8.4979943530000005E-8</c:v>
                </c:pt>
                <c:pt idx="164922">
                  <c:v>5.0193776899999997E-10</c:v>
                </c:pt>
                <c:pt idx="164923">
                  <c:v>5.2926608570000005E-10</c:v>
                </c:pt>
                <c:pt idx="164924">
                  <c:v>9.54698783E-10</c:v>
                </c:pt>
                <c:pt idx="164925">
                  <c:v>2.174713397E-9</c:v>
                </c:pt>
                <c:pt idx="164926">
                  <c:v>1.608363738E-10</c:v>
                </c:pt>
                <c:pt idx="164927">
                  <c:v>4.2490271520000002E-10</c:v>
                </c:pt>
                <c:pt idx="164928">
                  <c:v>3.1526631740000002E-9</c:v>
                </c:pt>
                <c:pt idx="164929">
                  <c:v>6.6534398449999998E-9</c:v>
                </c:pt>
                <c:pt idx="164930">
                  <c:v>1.7280373069999999E-9</c:v>
                </c:pt>
                <c:pt idx="164931">
                  <c:v>8.9181972000000002E-10</c:v>
                </c:pt>
                <c:pt idx="164932">
                  <c:v>2.9438768040000002E-11</c:v>
                </c:pt>
                <c:pt idx="164933">
                  <c:v>2.147314785E-10</c:v>
                </c:pt>
                <c:pt idx="164934">
                  <c:v>1.9498957429999999E-10</c:v>
                </c:pt>
                <c:pt idx="164935">
                  <c:v>1.4710981480000001E-10</c:v>
                </c:pt>
                <c:pt idx="164936">
                  <c:v>2.440441092E-10</c:v>
                </c:pt>
                <c:pt idx="164937">
                  <c:v>5.4777996489999996E-10</c:v>
                </c:pt>
                <c:pt idx="164938">
                  <c:v>1.2969572540000001E-11</c:v>
                </c:pt>
                <c:pt idx="164939">
                  <c:v>3.1542625499999998E-10</c:v>
                </c:pt>
                <c:pt idx="164940">
                  <c:v>1.687270958E-9</c:v>
                </c:pt>
                <c:pt idx="164941">
                  <c:v>3.4876310910000001E-9</c:v>
                </c:pt>
                <c:pt idx="164942">
                  <c:v>3.7391912419999999E-10</c:v>
                </c:pt>
                <c:pt idx="164943">
                  <c:v>6.4496343300000003E-11</c:v>
                </c:pt>
                <c:pt idx="164944">
                  <c:v>3.87244622E-11</c:v>
                </c:pt>
                <c:pt idx="164945">
                  <c:v>3.1247019650000001E-10</c:v>
                </c:pt>
                <c:pt idx="164946">
                  <c:v>1.987592557E-10</c:v>
                </c:pt>
                <c:pt idx="164947">
                  <c:v>2.7107017309999997E-10</c:v>
                </c:pt>
                <c:pt idx="164948">
                  <c:v>7.4403345619999996E-10</c:v>
                </c:pt>
                <c:pt idx="164949">
                  <c:v>3.4595156460000001E-9</c:v>
                </c:pt>
                <c:pt idx="164950">
                  <c:v>2.0478725089999999E-9</c:v>
                </c:pt>
                <c:pt idx="164951">
                  <c:v>8.1790163540000002E-10</c:v>
                </c:pt>
                <c:pt idx="164952">
                  <c:v>4.8833841520000001E-9</c:v>
                </c:pt>
                <c:pt idx="164953">
                  <c:v>5.357799175E-9</c:v>
                </c:pt>
                <c:pt idx="164954">
                  <c:v>1.055750496E-9</c:v>
                </c:pt>
                <c:pt idx="164955">
                  <c:v>4.9001063669999997E-10</c:v>
                </c:pt>
                <c:pt idx="164956">
                  <c:v>1.805218155E-9</c:v>
                </c:pt>
                <c:pt idx="164957">
                  <c:v>2.0984528340000001E-9</c:v>
                </c:pt>
                <c:pt idx="164958">
                  <c:v>2.6066606930000002E-9</c:v>
                </c:pt>
                <c:pt idx="164959">
                  <c:v>1.4388087580000001E-9</c:v>
                </c:pt>
                <c:pt idx="164960">
                  <c:v>1.409856966E-8</c:v>
                </c:pt>
                <c:pt idx="164961">
                  <c:v>3.0681209100000001E-8</c:v>
                </c:pt>
                <c:pt idx="164962">
                  <c:v>3.143418285E-9</c:v>
                </c:pt>
                <c:pt idx="164963">
                  <c:v>3.68460843E-9</c:v>
                </c:pt>
                <c:pt idx="164964">
                  <c:v>7.2076750109999997E-9</c:v>
                </c:pt>
                <c:pt idx="164965">
                  <c:v>8.1957589289999997E-9</c:v>
                </c:pt>
                <c:pt idx="164966">
                  <c:v>2.088614411E-9</c:v>
                </c:pt>
                <c:pt idx="164967">
                  <c:v>9.0566815540000003E-10</c:v>
                </c:pt>
                <c:pt idx="164968">
                  <c:v>1.0959730959999999E-8</c:v>
                </c:pt>
                <c:pt idx="164969">
                  <c:v>4.7316485279999999E-8</c:v>
                </c:pt>
                <c:pt idx="164970">
                  <c:v>1.344860937E-8</c:v>
                </c:pt>
                <c:pt idx="164971">
                  <c:v>1.392749571E-8</c:v>
                </c:pt>
                <c:pt idx="164972">
                  <c:v>4.9049888880000002E-8</c:v>
                </c:pt>
                <c:pt idx="164973">
                  <c:v>3.0970763559999998E-8</c:v>
                </c:pt>
                <c:pt idx="164974">
                  <c:v>8.8157835809999995E-10</c:v>
                </c:pt>
                <c:pt idx="164975">
                  <c:v>7.8594105600000002E-11</c:v>
                </c:pt>
                <c:pt idx="164976">
                  <c:v>7.6744855269999995E-10</c:v>
                </c:pt>
                <c:pt idx="164977">
                  <c:v>1.831429399E-9</c:v>
                </c:pt>
                <c:pt idx="164978">
                  <c:v>2.385293586E-11</c:v>
                </c:pt>
                <c:pt idx="164979">
                  <c:v>2.2811065439999999E-10</c:v>
                </c:pt>
                <c:pt idx="164980">
                  <c:v>4.331741532E-10</c:v>
                </c:pt>
                <c:pt idx="164981">
                  <c:v>7.2425404190000002E-10</c:v>
                </c:pt>
                <c:pt idx="164982">
                  <c:v>2.0072001099999999E-10</c:v>
                </c:pt>
                <c:pt idx="164983">
                  <c:v>2.4194333140000002E-10</c:v>
                </c:pt>
                <c:pt idx="164984">
                  <c:v>2.9253782900000001E-10</c:v>
                </c:pt>
                <c:pt idx="164985">
                  <c:v>3.4398106589999998E-10</c:v>
                </c:pt>
                <c:pt idx="164986">
                  <c:v>3.5670962670000002E-10</c:v>
                </c:pt>
                <c:pt idx="164987">
                  <c:v>2.6211475960000001E-10</c:v>
                </c:pt>
                <c:pt idx="164988">
                  <c:v>3.261351646E-10</c:v>
                </c:pt>
                <c:pt idx="164989">
                  <c:v>6.199440065E-10</c:v>
                </c:pt>
                <c:pt idx="164990">
                  <c:v>2.6892117959999998E-10</c:v>
                </c:pt>
                <c:pt idx="164991">
                  <c:v>2.7764929339999998E-10</c:v>
                </c:pt>
                <c:pt idx="164992">
                  <c:v>2.4621951969999998E-10</c:v>
                </c:pt>
                <c:pt idx="164993">
                  <c:v>1.6169300209999999E-9</c:v>
                </c:pt>
                <c:pt idx="164994">
                  <c:v>4.9774133109999998E-11</c:v>
                </c:pt>
                <c:pt idx="164995">
                  <c:v>5.1632129620000002E-10</c:v>
                </c:pt>
                <c:pt idx="164996">
                  <c:v>2.318583868E-10</c:v>
                </c:pt>
                <c:pt idx="164997">
                  <c:v>6.6425983779999999E-10</c:v>
                </c:pt>
                <c:pt idx="164998">
                  <c:v>4.541801752E-10</c:v>
                </c:pt>
                <c:pt idx="164999">
                  <c:v>1.6111729850000001E-9</c:v>
                </c:pt>
                <c:pt idx="165000">
                  <c:v>9.4698140120000002E-10</c:v>
                </c:pt>
                <c:pt idx="165001">
                  <c:v>2.7326762280000002E-13</c:v>
                </c:pt>
                <c:pt idx="165002">
                  <c:v>2.3719678809999998E-9</c:v>
                </c:pt>
                <c:pt idx="165003">
                  <c:v>3.0284969160000002E-9</c:v>
                </c:pt>
                <c:pt idx="165004">
                  <c:v>1.0895570689999999E-9</c:v>
                </c:pt>
                <c:pt idx="165005">
                  <c:v>7.8532506769999998E-10</c:v>
                </c:pt>
                <c:pt idx="165006">
                  <c:v>5.816314473E-9</c:v>
                </c:pt>
                <c:pt idx="165007">
                  <c:v>4.1275915069999997E-9</c:v>
                </c:pt>
                <c:pt idx="165008">
                  <c:v>1.226048831E-9</c:v>
                </c:pt>
                <c:pt idx="165009">
                  <c:v>9.6286047889999995E-9</c:v>
                </c:pt>
                <c:pt idx="165010">
                  <c:v>1.9364177029999999E-8</c:v>
                </c:pt>
                <c:pt idx="165011">
                  <c:v>2.0138488469999999E-8</c:v>
                </c:pt>
                <c:pt idx="165012">
                  <c:v>2.012659468E-7</c:v>
                </c:pt>
                <c:pt idx="165013">
                  <c:v>7.7899658949999999E-8</c:v>
                </c:pt>
                <c:pt idx="165014">
                  <c:v>7.7590723849999995E-9</c:v>
                </c:pt>
                <c:pt idx="165015">
                  <c:v>1.127670667E-8</c:v>
                </c:pt>
                <c:pt idx="165016">
                  <c:v>5.8319472330000002E-9</c:v>
                </c:pt>
                <c:pt idx="165017">
                  <c:v>7.9388043410000004E-11</c:v>
                </c:pt>
                <c:pt idx="165018">
                  <c:v>2.6934546100000001E-9</c:v>
                </c:pt>
                <c:pt idx="165019">
                  <c:v>3.515163015E-9</c:v>
                </c:pt>
                <c:pt idx="165020">
                  <c:v>4.6957087299999996E-9</c:v>
                </c:pt>
                <c:pt idx="165021">
                  <c:v>3.2589286560000001E-9</c:v>
                </c:pt>
                <c:pt idx="165022">
                  <c:v>2.2997714529999999E-9</c:v>
                </c:pt>
                <c:pt idx="165023">
                  <c:v>3.4881144510000002E-10</c:v>
                </c:pt>
                <c:pt idx="165024">
                  <c:v>2.2630571559999998E-9</c:v>
                </c:pt>
                <c:pt idx="165025">
                  <c:v>1.562528703E-10</c:v>
                </c:pt>
                <c:pt idx="165026">
                  <c:v>5.3990282999999996E-10</c:v>
                </c:pt>
                <c:pt idx="165027">
                  <c:v>4.518600261E-11</c:v>
                </c:pt>
                <c:pt idx="165028">
                  <c:v>4.8397180180000001E-10</c:v>
                </c:pt>
                <c:pt idx="165029">
                  <c:v>2.9460890069999998E-10</c:v>
                </c:pt>
                <c:pt idx="165030">
                  <c:v>1.466943728E-10</c:v>
                </c:pt>
                <c:pt idx="165031">
                  <c:v>1.4084105069999999E-10</c:v>
                </c:pt>
                <c:pt idx="165032">
                  <c:v>4.7553471449999995E-10</c:v>
                </c:pt>
                <c:pt idx="165033">
                  <c:v>2.1143335620000001E-10</c:v>
                </c:pt>
                <c:pt idx="165034">
                  <c:v>1.947964861E-10</c:v>
                </c:pt>
                <c:pt idx="165035">
                  <c:v>2.159494617E-10</c:v>
                </c:pt>
                <c:pt idx="165036">
                  <c:v>1.748388711E-10</c:v>
                </c:pt>
                <c:pt idx="165037">
                  <c:v>1.9929417690000001E-10</c:v>
                </c:pt>
                <c:pt idx="165038">
                  <c:v>1.5609160419999999E-10</c:v>
                </c:pt>
                <c:pt idx="165039">
                  <c:v>6.0590451720000006E-11</c:v>
                </c:pt>
                <c:pt idx="165040">
                  <c:v>1.1227349110000001E-10</c:v>
                </c:pt>
                <c:pt idx="165041">
                  <c:v>2.287024039E-10</c:v>
                </c:pt>
                <c:pt idx="165042">
                  <c:v>9.0739833599999996E-11</c:v>
                </c:pt>
                <c:pt idx="165043">
                  <c:v>8.8116262059999998E-10</c:v>
                </c:pt>
                <c:pt idx="165044">
                  <c:v>9.9832855259999997E-9</c:v>
                </c:pt>
                <c:pt idx="165045">
                  <c:v>1.537585835E-9</c:v>
                </c:pt>
                <c:pt idx="165046">
                  <c:v>1.0438722989999999E-10</c:v>
                </c:pt>
                <c:pt idx="165047">
                  <c:v>8.3059869029999996E-10</c:v>
                </c:pt>
                <c:pt idx="165048">
                  <c:v>4.2266429759999996E-9</c:v>
                </c:pt>
                <c:pt idx="165049">
                  <c:v>3.6411005079999999E-10</c:v>
                </c:pt>
                <c:pt idx="165050">
                  <c:v>1.406429814E-9</c:v>
                </c:pt>
                <c:pt idx="165051">
                  <c:v>4.5404964269999998E-9</c:v>
                </c:pt>
                <c:pt idx="165052">
                  <c:v>1.149795236E-7</c:v>
                </c:pt>
                <c:pt idx="165053">
                  <c:v>2.6414392140000001E-8</c:v>
                </c:pt>
                <c:pt idx="165054">
                  <c:v>3.7373658709999996E-9</c:v>
                </c:pt>
                <c:pt idx="165055">
                  <c:v>1.2359530170000001E-8</c:v>
                </c:pt>
                <c:pt idx="165056">
                  <c:v>5.7927959410000003E-8</c:v>
                </c:pt>
                <c:pt idx="165057">
                  <c:v>1.9831319140000002E-9</c:v>
                </c:pt>
                <c:pt idx="165058">
                  <c:v>2.506488331E-9</c:v>
                </c:pt>
                <c:pt idx="165059">
                  <c:v>4.4299868049999996E-9</c:v>
                </c:pt>
                <c:pt idx="165060">
                  <c:v>2.128306358E-8</c:v>
                </c:pt>
                <c:pt idx="165061">
                  <c:v>6.1248604490000003E-9</c:v>
                </c:pt>
                <c:pt idx="165062">
                  <c:v>8.0398229750000006E-9</c:v>
                </c:pt>
                <c:pt idx="165063">
                  <c:v>7.0345446990000001E-9</c:v>
                </c:pt>
                <c:pt idx="165064">
                  <c:v>1.096670643E-7</c:v>
                </c:pt>
                <c:pt idx="165065">
                  <c:v>5.8986729610000004E-9</c:v>
                </c:pt>
                <c:pt idx="165066">
                  <c:v>9.530218788999999E-10</c:v>
                </c:pt>
                <c:pt idx="165067">
                  <c:v>2.4024360800000001E-9</c:v>
                </c:pt>
                <c:pt idx="165068">
                  <c:v>1.581200989E-9</c:v>
                </c:pt>
                <c:pt idx="165069">
                  <c:v>4.3257292309999998E-10</c:v>
                </c:pt>
                <c:pt idx="165070">
                  <c:v>8.7816371899999998E-10</c:v>
                </c:pt>
                <c:pt idx="165071">
                  <c:v>7.9971889359999996E-10</c:v>
                </c:pt>
                <c:pt idx="165072">
                  <c:v>6.740928122E-9</c:v>
                </c:pt>
                <c:pt idx="165073">
                  <c:v>5.1145440450000003E-10</c:v>
                </c:pt>
                <c:pt idx="165074">
                  <c:v>2.4412118380000002E-10</c:v>
                </c:pt>
                <c:pt idx="165075">
                  <c:v>6.9450188499999995E-10</c:v>
                </c:pt>
                <c:pt idx="165076">
                  <c:v>1.2893393189999999E-9</c:v>
                </c:pt>
                <c:pt idx="165077">
                  <c:v>1.875425167E-10</c:v>
                </c:pt>
                <c:pt idx="165078">
                  <c:v>1.3014625489999999E-10</c:v>
                </c:pt>
                <c:pt idx="165079">
                  <c:v>9.6356638029999994E-11</c:v>
                </c:pt>
                <c:pt idx="165080">
                  <c:v>8.2199667480000004E-11</c:v>
                </c:pt>
                <c:pt idx="165081">
                  <c:v>7.2385432670000006E-11</c:v>
                </c:pt>
                <c:pt idx="165082">
                  <c:v>7.3877661189999995E-11</c:v>
                </c:pt>
                <c:pt idx="165083">
                  <c:v>6.8279720349999998E-11</c:v>
                </c:pt>
                <c:pt idx="165084">
                  <c:v>2.6200659670000002E-10</c:v>
                </c:pt>
                <c:pt idx="165085">
                  <c:v>1.527726682E-11</c:v>
                </c:pt>
                <c:pt idx="165086">
                  <c:v>1.4419665179999999E-10</c:v>
                </c:pt>
                <c:pt idx="165087">
                  <c:v>2.0540368210000001E-10</c:v>
                </c:pt>
                <c:pt idx="165088">
                  <c:v>2.1623301779999999E-11</c:v>
                </c:pt>
                <c:pt idx="165089">
                  <c:v>5.6127706720000001E-11</c:v>
                </c:pt>
                <c:pt idx="165090">
                  <c:v>2.8420036900000001E-10</c:v>
                </c:pt>
                <c:pt idx="165091">
                  <c:v>2.7263801769999998E-10</c:v>
                </c:pt>
                <c:pt idx="165092">
                  <c:v>4.0020837660000002E-9</c:v>
                </c:pt>
                <c:pt idx="165093">
                  <c:v>6.8506140209999999E-11</c:v>
                </c:pt>
                <c:pt idx="165094">
                  <c:v>6.4155698880000003E-10</c:v>
                </c:pt>
                <c:pt idx="165095">
                  <c:v>2.0378777810000002E-9</c:v>
                </c:pt>
                <c:pt idx="165096">
                  <c:v>2.3338207479999999E-8</c:v>
                </c:pt>
                <c:pt idx="165097">
                  <c:v>1.3888642740000001E-9</c:v>
                </c:pt>
                <c:pt idx="165098">
                  <c:v>1.0855559790000001E-9</c:v>
                </c:pt>
                <c:pt idx="165099">
                  <c:v>7.3409732550000003E-10</c:v>
                </c:pt>
                <c:pt idx="165100">
                  <c:v>3.8665207880000001E-9</c:v>
                </c:pt>
                <c:pt idx="165101">
                  <c:v>1.4873419910000001E-9</c:v>
                </c:pt>
                <c:pt idx="165102">
                  <c:v>1.861023545E-9</c:v>
                </c:pt>
                <c:pt idx="165103">
                  <c:v>9.4399850369999996E-10</c:v>
                </c:pt>
                <c:pt idx="165104">
                  <c:v>3.6031267549999999E-7</c:v>
                </c:pt>
                <c:pt idx="165105">
                  <c:v>2.86557161E-9</c:v>
                </c:pt>
                <c:pt idx="165106">
                  <c:v>1.152142641E-9</c:v>
                </c:pt>
                <c:pt idx="165107">
                  <c:v>3.7986092120000003E-9</c:v>
                </c:pt>
                <c:pt idx="165108">
                  <c:v>1.899597898E-8</c:v>
                </c:pt>
                <c:pt idx="165109">
                  <c:v>6.1986525220000005E-10</c:v>
                </c:pt>
                <c:pt idx="165110">
                  <c:v>7.3797202229999998E-10</c:v>
                </c:pt>
                <c:pt idx="165111">
                  <c:v>1.082996109E-9</c:v>
                </c:pt>
                <c:pt idx="165112">
                  <c:v>3.9620836229999996E-9</c:v>
                </c:pt>
                <c:pt idx="165113">
                  <c:v>3.6376654290000002E-10</c:v>
                </c:pt>
                <c:pt idx="165114">
                  <c:v>3.7536649489999998E-10</c:v>
                </c:pt>
                <c:pt idx="165115">
                  <c:v>5.6588976600000003E-10</c:v>
                </c:pt>
                <c:pt idx="165116">
                  <c:v>5.380374404E-9</c:v>
                </c:pt>
                <c:pt idx="165117">
                  <c:v>2.0776668979999999E-10</c:v>
                </c:pt>
                <c:pt idx="165118">
                  <c:v>1.350749415E-10</c:v>
                </c:pt>
                <c:pt idx="165119">
                  <c:v>6.7899951919999994E-11</c:v>
                </c:pt>
                <c:pt idx="165120">
                  <c:v>6.4900743729999996E-10</c:v>
                </c:pt>
                <c:pt idx="165121">
                  <c:v>2.9001732179999999E-11</c:v>
                </c:pt>
                <c:pt idx="165122">
                  <c:v>1.4385664270000001E-11</c:v>
                </c:pt>
                <c:pt idx="165123">
                  <c:v>3.7129604170000001E-12</c:v>
                </c:pt>
                <c:pt idx="165124">
                  <c:v>1.323259137E-10</c:v>
                </c:pt>
                <c:pt idx="165125">
                  <c:v>1.3081987549999999E-12</c:v>
                </c:pt>
                <c:pt idx="165126">
                  <c:v>3.2188649800000002E-12</c:v>
                </c:pt>
                <c:pt idx="165127">
                  <c:v>6.3817866749999997E-12</c:v>
                </c:pt>
                <c:pt idx="165128">
                  <c:v>2.7769521429999998E-10</c:v>
                </c:pt>
                <c:pt idx="165129">
                  <c:v>4.5081748189999999E-12</c:v>
                </c:pt>
                <c:pt idx="165130">
                  <c:v>2.5996451329999999E-12</c:v>
                </c:pt>
                <c:pt idx="165131">
                  <c:v>8.3162164369999999E-13</c:v>
                </c:pt>
                <c:pt idx="165132">
                  <c:v>8.6000530910000003E-15</c:v>
                </c:pt>
                <c:pt idx="165133">
                  <c:v>1.410087781E-12</c:v>
                </c:pt>
                <c:pt idx="165134">
                  <c:v>6.0455441660000004E-12</c:v>
                </c:pt>
                <c:pt idx="165135">
                  <c:v>1.3843220080000001E-11</c:v>
                </c:pt>
                <c:pt idx="165136">
                  <c:v>3.5076468299999998E-10</c:v>
                </c:pt>
                <c:pt idx="165137">
                  <c:v>7.0945834969999999E-11</c:v>
                </c:pt>
                <c:pt idx="165138">
                  <c:v>8.7717893720000003E-11</c:v>
                </c:pt>
                <c:pt idx="165139">
                  <c:v>1.2141922869999999E-10</c:v>
                </c:pt>
                <c:pt idx="165140">
                  <c:v>4.0605605569999999E-9</c:v>
                </c:pt>
                <c:pt idx="165141">
                  <c:v>3.4098185979999999E-10</c:v>
                </c:pt>
                <c:pt idx="165142">
                  <c:v>2.7926937909999998E-10</c:v>
                </c:pt>
                <c:pt idx="165143">
                  <c:v>6.0544104290000001E-10</c:v>
                </c:pt>
                <c:pt idx="165144">
                  <c:v>1.238438428E-7</c:v>
                </c:pt>
                <c:pt idx="165145">
                  <c:v>2.6115780549999999E-9</c:v>
                </c:pt>
                <c:pt idx="165146">
                  <c:v>2.0312014999999998E-9</c:v>
                </c:pt>
                <c:pt idx="165147">
                  <c:v>2.922552607E-10</c:v>
                </c:pt>
                <c:pt idx="165148">
                  <c:v>1.256321529E-7</c:v>
                </c:pt>
                <c:pt idx="165149">
                  <c:v>4.096014192E-10</c:v>
                </c:pt>
                <c:pt idx="165150">
                  <c:v>7.4663932279999995E-10</c:v>
                </c:pt>
                <c:pt idx="165151">
                  <c:v>3.9294470110000002E-10</c:v>
                </c:pt>
                <c:pt idx="165152">
                  <c:v>2.0384939319999999E-8</c:v>
                </c:pt>
                <c:pt idx="165153">
                  <c:v>5.4756869379999997E-10</c:v>
                </c:pt>
                <c:pt idx="165154">
                  <c:v>6.2381199659999999E-10</c:v>
                </c:pt>
                <c:pt idx="165155">
                  <c:v>1.330074524E-9</c:v>
                </c:pt>
                <c:pt idx="165156">
                  <c:v>3.1161314520000003E-8</c:v>
                </c:pt>
                <c:pt idx="165157">
                  <c:v>1.679818487E-9</c:v>
                </c:pt>
                <c:pt idx="165158">
                  <c:v>8.1088367109999999E-10</c:v>
                </c:pt>
                <c:pt idx="165159">
                  <c:v>3.1363871190000001E-10</c:v>
                </c:pt>
                <c:pt idx="165160">
                  <c:v>6.037159527E-9</c:v>
                </c:pt>
                <c:pt idx="165161">
                  <c:v>7.426027487E-10</c:v>
                </c:pt>
                <c:pt idx="165162">
                  <c:v>3.6204919390000001E-10</c:v>
                </c:pt>
                <c:pt idx="165163">
                  <c:v>3.7365647160000002E-10</c:v>
                </c:pt>
                <c:pt idx="165164">
                  <c:v>1.309488455E-8</c:v>
                </c:pt>
                <c:pt idx="165165">
                  <c:v>8.3177616759999997E-10</c:v>
                </c:pt>
                <c:pt idx="165166">
                  <c:v>5.0913163279999996E-10</c:v>
                </c:pt>
                <c:pt idx="165167">
                  <c:v>7.1393384329999996E-11</c:v>
                </c:pt>
                <c:pt idx="165168">
                  <c:v>1.2957003180000001E-9</c:v>
                </c:pt>
                <c:pt idx="165169">
                  <c:v>5.1373640190000001E-11</c:v>
                </c:pt>
                <c:pt idx="165170">
                  <c:v>4.602521598E-11</c:v>
                </c:pt>
                <c:pt idx="165171">
                  <c:v>4.9214006319999999E-11</c:v>
                </c:pt>
                <c:pt idx="165172">
                  <c:v>3.4753179779999999E-10</c:v>
                </c:pt>
                <c:pt idx="165173">
                  <c:v>4.384247199E-11</c:v>
                </c:pt>
                <c:pt idx="165174">
                  <c:v>4.653438656E-11</c:v>
                </c:pt>
                <c:pt idx="165175">
                  <c:v>8.2311804860000004E-11</c:v>
                </c:pt>
                <c:pt idx="165176">
                  <c:v>3.9032488720000002E-9</c:v>
                </c:pt>
                <c:pt idx="165177">
                  <c:v>3.5202937529999997E-11</c:v>
                </c:pt>
                <c:pt idx="165178">
                  <c:v>4.8878916229999997E-11</c:v>
                </c:pt>
                <c:pt idx="165179">
                  <c:v>8.5653120369999996E-11</c:v>
                </c:pt>
                <c:pt idx="165180">
                  <c:v>2.7423231909999998E-10</c:v>
                </c:pt>
                <c:pt idx="165181">
                  <c:v>6.4077562849999994E-11</c:v>
                </c:pt>
                <c:pt idx="165182">
                  <c:v>1.077075873E-10</c:v>
                </c:pt>
                <c:pt idx="165183">
                  <c:v>1.6421237219999999E-10</c:v>
                </c:pt>
                <c:pt idx="165184">
                  <c:v>9.6513529600000001E-10</c:v>
                </c:pt>
                <c:pt idx="165185">
                  <c:v>9.7816817539999992E-10</c:v>
                </c:pt>
                <c:pt idx="165186">
                  <c:v>6.1234975600000005E-10</c:v>
                </c:pt>
                <c:pt idx="165187">
                  <c:v>7.9689882170000001E-10</c:v>
                </c:pt>
                <c:pt idx="165188">
                  <c:v>3.3617327939999999E-8</c:v>
                </c:pt>
                <c:pt idx="165189">
                  <c:v>4.009503314E-10</c:v>
                </c:pt>
                <c:pt idx="165190">
                  <c:v>1.231883711E-9</c:v>
                </c:pt>
                <c:pt idx="165191">
                  <c:v>1.791893902E-9</c:v>
                </c:pt>
                <c:pt idx="165192">
                  <c:v>3.8199157429999999E-9</c:v>
                </c:pt>
                <c:pt idx="165193">
                  <c:v>1.014197578E-9</c:v>
                </c:pt>
                <c:pt idx="165194">
                  <c:v>2.0248207859999999E-9</c:v>
                </c:pt>
                <c:pt idx="165195">
                  <c:v>9.6389237499999992E-9</c:v>
                </c:pt>
                <c:pt idx="165196">
                  <c:v>1.1808446899999999E-7</c:v>
                </c:pt>
                <c:pt idx="165197">
                  <c:v>1.231599712E-8</c:v>
                </c:pt>
                <c:pt idx="165198">
                  <c:v>4.3199290109999997E-9</c:v>
                </c:pt>
                <c:pt idx="165199">
                  <c:v>4.1313154040000001E-9</c:v>
                </c:pt>
                <c:pt idx="165200">
                  <c:v>1.6365336280000001E-8</c:v>
                </c:pt>
                <c:pt idx="165201">
                  <c:v>1.763806796E-9</c:v>
                </c:pt>
                <c:pt idx="165202">
                  <c:v>5.4531625609999998E-10</c:v>
                </c:pt>
                <c:pt idx="165203">
                  <c:v>8.5027980900000002E-10</c:v>
                </c:pt>
                <c:pt idx="165204">
                  <c:v>6.7415438799999998E-9</c:v>
                </c:pt>
                <c:pt idx="165205">
                  <c:v>2.266587405E-9</c:v>
                </c:pt>
                <c:pt idx="165206">
                  <c:v>1.36525635E-9</c:v>
                </c:pt>
                <c:pt idx="165207">
                  <c:v>5.0237382290000003E-9</c:v>
                </c:pt>
                <c:pt idx="165208">
                  <c:v>2.668665483E-8</c:v>
                </c:pt>
                <c:pt idx="165209">
                  <c:v>8.0715339800000001E-10</c:v>
                </c:pt>
                <c:pt idx="165210">
                  <c:v>1.951728658E-10</c:v>
                </c:pt>
                <c:pt idx="165211">
                  <c:v>4.9087591079999998E-11</c:v>
                </c:pt>
                <c:pt idx="165212">
                  <c:v>7.0354106530000002E-10</c:v>
                </c:pt>
                <c:pt idx="165213">
                  <c:v>1.726733368E-10</c:v>
                </c:pt>
                <c:pt idx="165214">
                  <c:v>2.6511631510000002E-10</c:v>
                </c:pt>
                <c:pt idx="165215">
                  <c:v>7.4791155060000004E-10</c:v>
                </c:pt>
                <c:pt idx="165216">
                  <c:v>4.14930072E-9</c:v>
                </c:pt>
                <c:pt idx="165217">
                  <c:v>2.3649559670000001E-9</c:v>
                </c:pt>
                <c:pt idx="165218">
                  <c:v>9.6709941930000006E-10</c:v>
                </c:pt>
                <c:pt idx="165219">
                  <c:v>1.382880033E-9</c:v>
                </c:pt>
                <c:pt idx="165220">
                  <c:v>5.1428495019999996E-9</c:v>
                </c:pt>
                <c:pt idx="165221">
                  <c:v>8.7301586279999998E-10</c:v>
                </c:pt>
                <c:pt idx="165222">
                  <c:v>6.1294995919999999E-10</c:v>
                </c:pt>
                <c:pt idx="165223">
                  <c:v>6.045384364E-10</c:v>
                </c:pt>
                <c:pt idx="165224">
                  <c:v>4.1994999020000001E-10</c:v>
                </c:pt>
                <c:pt idx="165225">
                  <c:v>1.1382048789999999E-9</c:v>
                </c:pt>
                <c:pt idx="165226">
                  <c:v>2.208288993E-10</c:v>
                </c:pt>
                <c:pt idx="165227">
                  <c:v>9.2531440670000005E-10</c:v>
                </c:pt>
                <c:pt idx="165228">
                  <c:v>9.7371592850000008E-10</c:v>
                </c:pt>
                <c:pt idx="165229">
                  <c:v>5.440909604E-10</c:v>
                </c:pt>
                <c:pt idx="165230">
                  <c:v>4.0734351970000002E-10</c:v>
                </c:pt>
                <c:pt idx="165231">
                  <c:v>3.1483784710000001E-10</c:v>
                </c:pt>
                <c:pt idx="165232">
                  <c:v>1.141663315E-10</c:v>
                </c:pt>
                <c:pt idx="165233">
                  <c:v>3.8241451019999997E-10</c:v>
                </c:pt>
                <c:pt idx="165234">
                  <c:v>5.8975665129999995E-10</c:v>
                </c:pt>
                <c:pt idx="165235">
                  <c:v>2.20702416E-9</c:v>
                </c:pt>
                <c:pt idx="165236">
                  <c:v>1.123195854E-8</c:v>
                </c:pt>
                <c:pt idx="165237">
                  <c:v>8.6178576670000008E-9</c:v>
                </c:pt>
                <c:pt idx="165238">
                  <c:v>9.2108215729999992E-9</c:v>
                </c:pt>
                <c:pt idx="165239">
                  <c:v>1.7045660409999998E-8</c:v>
                </c:pt>
                <c:pt idx="165240">
                  <c:v>5.2854006500000002E-8</c:v>
                </c:pt>
                <c:pt idx="165241">
                  <c:v>7.1495259469999997E-10</c:v>
                </c:pt>
                <c:pt idx="165242">
                  <c:v>2.9234789489999998E-9</c:v>
                </c:pt>
                <c:pt idx="165243">
                  <c:v>3.8866967180000001E-10</c:v>
                </c:pt>
                <c:pt idx="165244">
                  <c:v>4.5127969639999998E-9</c:v>
                </c:pt>
                <c:pt idx="165245">
                  <c:v>2.786256087E-9</c:v>
                </c:pt>
                <c:pt idx="165246">
                  <c:v>3.1537111309999999E-9</c:v>
                </c:pt>
                <c:pt idx="165247">
                  <c:v>6.8213147099999998E-10</c:v>
                </c:pt>
                <c:pt idx="165248">
                  <c:v>4.2926025729999999E-9</c:v>
                </c:pt>
                <c:pt idx="165249">
                  <c:v>2.2355622760000001E-9</c:v>
                </c:pt>
                <c:pt idx="165250">
                  <c:v>3.3031851119999999E-9</c:v>
                </c:pt>
                <c:pt idx="165251">
                  <c:v>3.8495698159999998E-9</c:v>
                </c:pt>
                <c:pt idx="165252">
                  <c:v>3.1073508859999999E-9</c:v>
                </c:pt>
                <c:pt idx="165253">
                  <c:v>2.764742957E-9</c:v>
                </c:pt>
                <c:pt idx="165254">
                  <c:v>1.0945014730000001E-9</c:v>
                </c:pt>
                <c:pt idx="165255">
                  <c:v>1.553860582E-9</c:v>
                </c:pt>
                <c:pt idx="165256">
                  <c:v>3.8141310520000002E-9</c:v>
                </c:pt>
                <c:pt idx="165257">
                  <c:v>1.097052525E-9</c:v>
                </c:pt>
                <c:pt idx="165258">
                  <c:v>3.032580159E-10</c:v>
                </c:pt>
                <c:pt idx="165259">
                  <c:v>9.7259430660000005E-10</c:v>
                </c:pt>
                <c:pt idx="165260">
                  <c:v>6.6174940070000003E-9</c:v>
                </c:pt>
                <c:pt idx="165261">
                  <c:v>1.8346160389999999E-10</c:v>
                </c:pt>
                <c:pt idx="165262">
                  <c:v>5.2273509159999999E-10</c:v>
                </c:pt>
                <c:pt idx="165263">
                  <c:v>2.9535605370000001E-10</c:v>
                </c:pt>
                <c:pt idx="165264">
                  <c:v>2.2480943439999999E-9</c:v>
                </c:pt>
                <c:pt idx="165265">
                  <c:v>2.7792030709999999E-10</c:v>
                </c:pt>
                <c:pt idx="165266">
                  <c:v>1.78153777E-9</c:v>
                </c:pt>
                <c:pt idx="165267">
                  <c:v>1.301715603E-9</c:v>
                </c:pt>
                <c:pt idx="165268">
                  <c:v>7.7985108570000002E-11</c:v>
                </c:pt>
                <c:pt idx="165269">
                  <c:v>2.1220110619999998E-9</c:v>
                </c:pt>
                <c:pt idx="165270">
                  <c:v>2.7348442729999999E-9</c:v>
                </c:pt>
                <c:pt idx="165271">
                  <c:v>6.0125514550000001E-10</c:v>
                </c:pt>
                <c:pt idx="165272">
                  <c:v>8.496479823E-11</c:v>
                </c:pt>
                <c:pt idx="165273">
                  <c:v>2.940631211E-9</c:v>
                </c:pt>
                <c:pt idx="165274">
                  <c:v>2.346166372E-9</c:v>
                </c:pt>
                <c:pt idx="165275">
                  <c:v>7.2330630969999995E-10</c:v>
                </c:pt>
                <c:pt idx="165276">
                  <c:v>1.600887742E-9</c:v>
                </c:pt>
                <c:pt idx="165277">
                  <c:v>3.5871556470000001E-9</c:v>
                </c:pt>
                <c:pt idx="165278">
                  <c:v>1.5768484830000001E-9</c:v>
                </c:pt>
                <c:pt idx="165279">
                  <c:v>9.2171715030000002E-10</c:v>
                </c:pt>
                <c:pt idx="165280">
                  <c:v>4.329776671E-10</c:v>
                </c:pt>
                <c:pt idx="165281">
                  <c:v>5.9037649619999999E-10</c:v>
                </c:pt>
                <c:pt idx="165282">
                  <c:v>1.1224011890000001E-10</c:v>
                </c:pt>
                <c:pt idx="165283">
                  <c:v>1.4242562389999999E-10</c:v>
                </c:pt>
                <c:pt idx="165284">
                  <c:v>9.3057387279999996E-10</c:v>
                </c:pt>
                <c:pt idx="165285">
                  <c:v>1.093567604E-10</c:v>
                </c:pt>
                <c:pt idx="165286">
                  <c:v>1.8129135150000001E-10</c:v>
                </c:pt>
                <c:pt idx="165287">
                  <c:v>1.627445504E-9</c:v>
                </c:pt>
                <c:pt idx="165288">
                  <c:v>1.444510183E-9</c:v>
                </c:pt>
                <c:pt idx="165289">
                  <c:v>1.5037775799999999E-9</c:v>
                </c:pt>
                <c:pt idx="165290">
                  <c:v>3.1486619769999999E-9</c:v>
                </c:pt>
                <c:pt idx="165291">
                  <c:v>4.0385521780000002E-9</c:v>
                </c:pt>
                <c:pt idx="165292">
                  <c:v>2.136465176E-9</c:v>
                </c:pt>
                <c:pt idx="165293">
                  <c:v>7.9301955240000001E-10</c:v>
                </c:pt>
                <c:pt idx="165294">
                  <c:v>2.4988657540000001E-9</c:v>
                </c:pt>
                <c:pt idx="165295">
                  <c:v>7.866317952E-10</c:v>
                </c:pt>
                <c:pt idx="165296">
                  <c:v>4.9779178239999998E-11</c:v>
                </c:pt>
                <c:pt idx="165297">
                  <c:v>2.6214093940000001E-9</c:v>
                </c:pt>
                <c:pt idx="165298">
                  <c:v>4.8740508190000003E-9</c:v>
                </c:pt>
                <c:pt idx="165299">
                  <c:v>1.415298486E-8</c:v>
                </c:pt>
                <c:pt idx="165300">
                  <c:v>9.7522519129999998E-9</c:v>
                </c:pt>
                <c:pt idx="165301">
                  <c:v>1.6344542049999999E-11</c:v>
                </c:pt>
                <c:pt idx="165302">
                  <c:v>5.8869804809999999E-10</c:v>
                </c:pt>
                <c:pt idx="165303">
                  <c:v>3.9405877479999998E-10</c:v>
                </c:pt>
                <c:pt idx="165304">
                  <c:v>6.4921492429999995E-10</c:v>
                </c:pt>
                <c:pt idx="165305">
                  <c:v>5.9988601710000004E-10</c:v>
                </c:pt>
                <c:pt idx="165306">
                  <c:v>2.9063059329999999E-10</c:v>
                </c:pt>
                <c:pt idx="165307">
                  <c:v>9.0546213469999999E-10</c:v>
                </c:pt>
                <c:pt idx="165308">
                  <c:v>4.696246742E-9</c:v>
                </c:pt>
                <c:pt idx="165309">
                  <c:v>1.713719776E-9</c:v>
                </c:pt>
                <c:pt idx="165310">
                  <c:v>3.2228574389999998E-9</c:v>
                </c:pt>
                <c:pt idx="165311">
                  <c:v>3.5537045809999999E-8</c:v>
                </c:pt>
                <c:pt idx="165312">
                  <c:v>8.0929015560000002E-9</c:v>
                </c:pt>
                <c:pt idx="165313">
                  <c:v>1.15483872E-9</c:v>
                </c:pt>
                <c:pt idx="165314">
                  <c:v>1.0664310800000001E-9</c:v>
                </c:pt>
                <c:pt idx="165315">
                  <c:v>7.8312924899999999E-9</c:v>
                </c:pt>
                <c:pt idx="165316">
                  <c:v>1.4184152900000001E-9</c:v>
                </c:pt>
                <c:pt idx="165317">
                  <c:v>1.3138173639999999E-9</c:v>
                </c:pt>
                <c:pt idx="165318">
                  <c:v>5.5216523439999997E-9</c:v>
                </c:pt>
                <c:pt idx="165319">
                  <c:v>8.4526388990000002E-8</c:v>
                </c:pt>
                <c:pt idx="165320">
                  <c:v>4.0312854350000001E-8</c:v>
                </c:pt>
                <c:pt idx="165321">
                  <c:v>4.9115406490000002E-9</c:v>
                </c:pt>
                <c:pt idx="165322">
                  <c:v>5.2497322690000001E-9</c:v>
                </c:pt>
                <c:pt idx="165323">
                  <c:v>1.7138350230000001E-8</c:v>
                </c:pt>
                <c:pt idx="165324">
                  <c:v>2.3763245440000001E-10</c:v>
                </c:pt>
                <c:pt idx="165325">
                  <c:v>2.7313350790000002E-10</c:v>
                </c:pt>
                <c:pt idx="165326">
                  <c:v>7.5595391700000002E-10</c:v>
                </c:pt>
                <c:pt idx="165327">
                  <c:v>2.1945292959999999E-9</c:v>
                </c:pt>
                <c:pt idx="165328">
                  <c:v>7.3577484159999996E-11</c:v>
                </c:pt>
                <c:pt idx="165329">
                  <c:v>5.8021168389999999E-10</c:v>
                </c:pt>
                <c:pt idx="165330">
                  <c:v>4.5328372110000002E-10</c:v>
                </c:pt>
                <c:pt idx="165331">
                  <c:v>2.171817186E-9</c:v>
                </c:pt>
                <c:pt idx="165332">
                  <c:v>2.3663126350000002E-10</c:v>
                </c:pt>
                <c:pt idx="165333">
                  <c:v>1.094644242E-9</c:v>
                </c:pt>
                <c:pt idx="165334">
                  <c:v>4.3162082270000002E-10</c:v>
                </c:pt>
                <c:pt idx="165335">
                  <c:v>1.530478368E-9</c:v>
                </c:pt>
                <c:pt idx="165336">
                  <c:v>2.313464997E-10</c:v>
                </c:pt>
                <c:pt idx="165337">
                  <c:v>8.4263209580000002E-10</c:v>
                </c:pt>
                <c:pt idx="165338">
                  <c:v>7.213978075E-12</c:v>
                </c:pt>
                <c:pt idx="165339">
                  <c:v>1.477854213E-8</c:v>
                </c:pt>
                <c:pt idx="165340">
                  <c:v>3.1757009819999998E-9</c:v>
                </c:pt>
                <c:pt idx="165341">
                  <c:v>2.1359757279999998E-9</c:v>
                </c:pt>
                <c:pt idx="165342">
                  <c:v>1.2400533470000001E-9</c:v>
                </c:pt>
                <c:pt idx="165343">
                  <c:v>3.5548010679999999E-9</c:v>
                </c:pt>
                <c:pt idx="165344">
                  <c:v>4.2135381610000001E-10</c:v>
                </c:pt>
                <c:pt idx="165345">
                  <c:v>9.2020485989999999E-11</c:v>
                </c:pt>
                <c:pt idx="165346">
                  <c:v>1.7476664430000001E-10</c:v>
                </c:pt>
                <c:pt idx="165347">
                  <c:v>3.4552794130000002E-10</c:v>
                </c:pt>
                <c:pt idx="165348">
                  <c:v>5.5848839070000001E-10</c:v>
                </c:pt>
                <c:pt idx="165349">
                  <c:v>1.0998471979999999E-9</c:v>
                </c:pt>
                <c:pt idx="165350">
                  <c:v>4.9249818420000001E-10</c:v>
                </c:pt>
                <c:pt idx="165351">
                  <c:v>3.1420249550000002E-8</c:v>
                </c:pt>
                <c:pt idx="165352">
                  <c:v>3.503109485E-9</c:v>
                </c:pt>
                <c:pt idx="165353">
                  <c:v>2.635431162E-9</c:v>
                </c:pt>
                <c:pt idx="165354">
                  <c:v>5.5794662480000001E-9</c:v>
                </c:pt>
                <c:pt idx="165355">
                  <c:v>5.708922431E-10</c:v>
                </c:pt>
                <c:pt idx="165356">
                  <c:v>3.4165417520000001E-10</c:v>
                </c:pt>
                <c:pt idx="165357">
                  <c:v>3.702037848E-9</c:v>
                </c:pt>
                <c:pt idx="165358">
                  <c:v>4.0012058599999998E-9</c:v>
                </c:pt>
                <c:pt idx="165359">
                  <c:v>1.4815159270000001E-8</c:v>
                </c:pt>
                <c:pt idx="165360">
                  <c:v>1.3078808500000001E-9</c:v>
                </c:pt>
                <c:pt idx="165361">
                  <c:v>5.8722895950000002E-9</c:v>
                </c:pt>
                <c:pt idx="165362">
                  <c:v>1.344146959E-8</c:v>
                </c:pt>
                <c:pt idx="165363">
                  <c:v>5.0412288540000002E-8</c:v>
                </c:pt>
                <c:pt idx="165364">
                  <c:v>7.7430869150000004E-9</c:v>
                </c:pt>
                <c:pt idx="165365">
                  <c:v>4.1808136650000003E-9</c:v>
                </c:pt>
                <c:pt idx="165366">
                  <c:v>1.611683648E-9</c:v>
                </c:pt>
                <c:pt idx="165367">
                  <c:v>3.8713172810000003E-9</c:v>
                </c:pt>
                <c:pt idx="165368">
                  <c:v>3.6245941100000001E-9</c:v>
                </c:pt>
                <c:pt idx="165369">
                  <c:v>3.2230208530000002E-9</c:v>
                </c:pt>
                <c:pt idx="165370">
                  <c:v>2.8241596720000002E-9</c:v>
                </c:pt>
                <c:pt idx="165371">
                  <c:v>2.217831754E-7</c:v>
                </c:pt>
                <c:pt idx="165372">
                  <c:v>7.7636990019999995E-9</c:v>
                </c:pt>
                <c:pt idx="165373">
                  <c:v>2.7878794180000001E-9</c:v>
                </c:pt>
                <c:pt idx="165374">
                  <c:v>1.872294089E-9</c:v>
                </c:pt>
                <c:pt idx="165375">
                  <c:v>2.6458968549999999E-9</c:v>
                </c:pt>
                <c:pt idx="165376">
                  <c:v>4.8438405659999998E-11</c:v>
                </c:pt>
                <c:pt idx="165377">
                  <c:v>1.4347570009999999E-10</c:v>
                </c:pt>
                <c:pt idx="165378">
                  <c:v>4.7225594769999999E-11</c:v>
                </c:pt>
                <c:pt idx="165379">
                  <c:v>2.3688561490000002E-10</c:v>
                </c:pt>
                <c:pt idx="165380">
                  <c:v>2.068206178E-10</c:v>
                </c:pt>
                <c:pt idx="165381">
                  <c:v>2.8608419369999998E-10</c:v>
                </c:pt>
                <c:pt idx="165382">
                  <c:v>5.105310026E-10</c:v>
                </c:pt>
                <c:pt idx="165383">
                  <c:v>6.4588540279999997E-10</c:v>
                </c:pt>
                <c:pt idx="165384">
                  <c:v>5.5167227700000001E-10</c:v>
                </c:pt>
                <c:pt idx="165385">
                  <c:v>5.5556973880000004E-10</c:v>
                </c:pt>
                <c:pt idx="165386">
                  <c:v>3.5108783680000002E-10</c:v>
                </c:pt>
                <c:pt idx="165387">
                  <c:v>3.3979647530000002E-10</c:v>
                </c:pt>
                <c:pt idx="165388">
                  <c:v>3.659867734E-10</c:v>
                </c:pt>
                <c:pt idx="165389">
                  <c:v>3.522618288E-10</c:v>
                </c:pt>
                <c:pt idx="165390">
                  <c:v>6.3251636579999997E-11</c:v>
                </c:pt>
                <c:pt idx="165391">
                  <c:v>1.720561388E-9</c:v>
                </c:pt>
                <c:pt idx="165392">
                  <c:v>1.2931173860000001E-10</c:v>
                </c:pt>
                <c:pt idx="165393">
                  <c:v>3.0697636099999997E-11</c:v>
                </c:pt>
                <c:pt idx="165394">
                  <c:v>2.5351236529999998E-10</c:v>
                </c:pt>
                <c:pt idx="165395">
                  <c:v>8.3495258879999996E-9</c:v>
                </c:pt>
                <c:pt idx="165396">
                  <c:v>2.6337065869999999E-10</c:v>
                </c:pt>
                <c:pt idx="165397">
                  <c:v>3.0784787700000001E-10</c:v>
                </c:pt>
                <c:pt idx="165398">
                  <c:v>1.121447114E-9</c:v>
                </c:pt>
                <c:pt idx="165399">
                  <c:v>1.0304494950000001E-8</c:v>
                </c:pt>
                <c:pt idx="165400">
                  <c:v>1.295264747E-9</c:v>
                </c:pt>
                <c:pt idx="165401">
                  <c:v>1.5013135410000001E-9</c:v>
                </c:pt>
                <c:pt idx="165402">
                  <c:v>1.767665129E-9</c:v>
                </c:pt>
                <c:pt idx="165403">
                  <c:v>1.422988826E-8</c:v>
                </c:pt>
                <c:pt idx="165404">
                  <c:v>2.0689745930000002E-9</c:v>
                </c:pt>
                <c:pt idx="165405">
                  <c:v>2.804459329E-9</c:v>
                </c:pt>
                <c:pt idx="165406">
                  <c:v>2.5067567210000002E-9</c:v>
                </c:pt>
                <c:pt idx="165407">
                  <c:v>3.7755352010000001E-8</c:v>
                </c:pt>
                <c:pt idx="165408">
                  <c:v>2.7881858659999999E-9</c:v>
                </c:pt>
                <c:pt idx="165409">
                  <c:v>3.6661571420000001E-9</c:v>
                </c:pt>
                <c:pt idx="165410">
                  <c:v>1.04590731E-9</c:v>
                </c:pt>
                <c:pt idx="165411">
                  <c:v>5.2154581880000005E-7</c:v>
                </c:pt>
                <c:pt idx="165412">
                  <c:v>2.3533085010000001E-9</c:v>
                </c:pt>
                <c:pt idx="165413">
                  <c:v>3.28658464E-9</c:v>
                </c:pt>
                <c:pt idx="165414">
                  <c:v>1.029216049E-8</c:v>
                </c:pt>
                <c:pt idx="165415">
                  <c:v>2.8367690970000001E-7</c:v>
                </c:pt>
                <c:pt idx="165416">
                  <c:v>3.532086904E-9</c:v>
                </c:pt>
                <c:pt idx="165417">
                  <c:v>2.0594474480000001E-9</c:v>
                </c:pt>
                <c:pt idx="165418">
                  <c:v>1.8763166699999998E-9</c:v>
                </c:pt>
                <c:pt idx="165419">
                  <c:v>1.928253388E-8</c:v>
                </c:pt>
                <c:pt idx="165420">
                  <c:v>1.3852206569999999E-9</c:v>
                </c:pt>
                <c:pt idx="165421">
                  <c:v>8.300884593E-10</c:v>
                </c:pt>
                <c:pt idx="165422">
                  <c:v>3.7940175619999998E-10</c:v>
                </c:pt>
                <c:pt idx="165423">
                  <c:v>1.5379965860000001E-8</c:v>
                </c:pt>
                <c:pt idx="165424">
                  <c:v>2.5540307229999998E-10</c:v>
                </c:pt>
                <c:pt idx="165425">
                  <c:v>1.513704455E-10</c:v>
                </c:pt>
                <c:pt idx="165426">
                  <c:v>6.6256880279999999E-11</c:v>
                </c:pt>
                <c:pt idx="165427">
                  <c:v>3.0564065169999998E-10</c:v>
                </c:pt>
                <c:pt idx="165428">
                  <c:v>6.7257699779999998E-12</c:v>
                </c:pt>
                <c:pt idx="165429">
                  <c:v>2.4663881339999999E-15</c:v>
                </c:pt>
                <c:pt idx="165430">
                  <c:v>3.0210745039999998E-12</c:v>
                </c:pt>
                <c:pt idx="165431">
                  <c:v>8.7841244820000001E-10</c:v>
                </c:pt>
                <c:pt idx="165432">
                  <c:v>2.438635497E-11</c:v>
                </c:pt>
                <c:pt idx="165433">
                  <c:v>1.7947366999999999E-11</c:v>
                </c:pt>
                <c:pt idx="165434">
                  <c:v>5.4555209880000003E-12</c:v>
                </c:pt>
                <c:pt idx="165435">
                  <c:v>8.9428857130000001E-10</c:v>
                </c:pt>
                <c:pt idx="165436">
                  <c:v>6.6435737839999996E-12</c:v>
                </c:pt>
                <c:pt idx="165437">
                  <c:v>9.2174538309999993E-12</c:v>
                </c:pt>
                <c:pt idx="165438">
                  <c:v>2.4879200709999999E-11</c:v>
                </c:pt>
                <c:pt idx="165439">
                  <c:v>6.6866160870000003E-10</c:v>
                </c:pt>
                <c:pt idx="165440">
                  <c:v>1.265413723E-10</c:v>
                </c:pt>
                <c:pt idx="165441">
                  <c:v>2.4547088740000002E-10</c:v>
                </c:pt>
                <c:pt idx="165442">
                  <c:v>6.8001376719999999E-10</c:v>
                </c:pt>
                <c:pt idx="165443">
                  <c:v>5.1294111049999999E-8</c:v>
                </c:pt>
                <c:pt idx="165444">
                  <c:v>2.380157188E-9</c:v>
                </c:pt>
                <c:pt idx="165445">
                  <c:v>1.7190978179999999E-9</c:v>
                </c:pt>
                <c:pt idx="165446">
                  <c:v>6.655211638E-10</c:v>
                </c:pt>
                <c:pt idx="165447">
                  <c:v>1.3561808230000001E-8</c:v>
                </c:pt>
                <c:pt idx="165448">
                  <c:v>4.0565573640000003E-9</c:v>
                </c:pt>
                <c:pt idx="165449">
                  <c:v>3.242908565E-9</c:v>
                </c:pt>
                <c:pt idx="165450">
                  <c:v>2.923602591E-9</c:v>
                </c:pt>
                <c:pt idx="165451">
                  <c:v>9.9962151909999997E-8</c:v>
                </c:pt>
                <c:pt idx="165452">
                  <c:v>1.5011680639999999E-8</c:v>
                </c:pt>
                <c:pt idx="165453">
                  <c:v>9.9666936819999998E-9</c:v>
                </c:pt>
                <c:pt idx="165454">
                  <c:v>9.3774537460000003E-10</c:v>
                </c:pt>
                <c:pt idx="165455">
                  <c:v>7.2531839210000005E-7</c:v>
                </c:pt>
                <c:pt idx="165456">
                  <c:v>1.9424477110000001E-9</c:v>
                </c:pt>
                <c:pt idx="165457">
                  <c:v>6.9926860649999999E-9</c:v>
                </c:pt>
                <c:pt idx="165458">
                  <c:v>8.0368620749999997E-9</c:v>
                </c:pt>
                <c:pt idx="165459">
                  <c:v>3.3013663209999997E-8</c:v>
                </c:pt>
                <c:pt idx="165460">
                  <c:v>4.8924705430000001E-9</c:v>
                </c:pt>
                <c:pt idx="165461">
                  <c:v>6.6263645160000004E-9</c:v>
                </c:pt>
                <c:pt idx="165462">
                  <c:v>1.8447249419999999E-8</c:v>
                </c:pt>
                <c:pt idx="165463">
                  <c:v>4.7617451729999999E-7</c:v>
                </c:pt>
                <c:pt idx="165464">
                  <c:v>2.1798294709999999E-8</c:v>
                </c:pt>
                <c:pt idx="165465">
                  <c:v>5.9583672659999998E-9</c:v>
                </c:pt>
                <c:pt idx="165466">
                  <c:v>9.9426414329999991E-10</c:v>
                </c:pt>
                <c:pt idx="165467">
                  <c:v>3.5280164669999999E-8</c:v>
                </c:pt>
                <c:pt idx="165468">
                  <c:v>2.6453876119999999E-9</c:v>
                </c:pt>
                <c:pt idx="165469">
                  <c:v>9.1081950709999995E-10</c:v>
                </c:pt>
                <c:pt idx="165470">
                  <c:v>7.2744147750000004E-10</c:v>
                </c:pt>
                <c:pt idx="165471">
                  <c:v>5.2334987819999996E-9</c:v>
                </c:pt>
                <c:pt idx="165472">
                  <c:v>1.1710575789999999E-9</c:v>
                </c:pt>
                <c:pt idx="165473">
                  <c:v>4.0696239970000001E-11</c:v>
                </c:pt>
                <c:pt idx="165474">
                  <c:v>7.3803729019999996E-10</c:v>
                </c:pt>
                <c:pt idx="165475">
                  <c:v>3.9764088869999997E-9</c:v>
                </c:pt>
                <c:pt idx="165476">
                  <c:v>4.131408904E-10</c:v>
                </c:pt>
                <c:pt idx="165477">
                  <c:v>3.0592766320000002E-10</c:v>
                </c:pt>
                <c:pt idx="165478">
                  <c:v>3.152449138E-10</c:v>
                </c:pt>
                <c:pt idx="165479">
                  <c:v>3.0988382539999999E-10</c:v>
                </c:pt>
                <c:pt idx="165480">
                  <c:v>3.7513269230000001E-10</c:v>
                </c:pt>
                <c:pt idx="165481">
                  <c:v>3.7760575980000002E-10</c:v>
                </c:pt>
                <c:pt idx="165482">
                  <c:v>2.9538140600000002E-10</c:v>
                </c:pt>
                <c:pt idx="165483">
                  <c:v>2.2560952820000001E-9</c:v>
                </c:pt>
                <c:pt idx="165484">
                  <c:v>5.4066356770000003E-12</c:v>
                </c:pt>
                <c:pt idx="165485">
                  <c:v>6.9249418469999998E-10</c:v>
                </c:pt>
                <c:pt idx="165486">
                  <c:v>2.7349313440000001E-9</c:v>
                </c:pt>
                <c:pt idx="165487">
                  <c:v>2.3291676070000001E-8</c:v>
                </c:pt>
                <c:pt idx="165488">
                  <c:v>1.7212717870000001E-10</c:v>
                </c:pt>
                <c:pt idx="165489">
                  <c:v>2.9106862320000002E-10</c:v>
                </c:pt>
                <c:pt idx="165490">
                  <c:v>4.9855889749999998E-10</c:v>
                </c:pt>
                <c:pt idx="165491">
                  <c:v>1.8238241579999999E-8</c:v>
                </c:pt>
                <c:pt idx="165492">
                  <c:v>1.812347247E-9</c:v>
                </c:pt>
                <c:pt idx="165493">
                  <c:v>4.1722198279999999E-9</c:v>
                </c:pt>
                <c:pt idx="165494">
                  <c:v>5.7403264249999999E-9</c:v>
                </c:pt>
                <c:pt idx="165495">
                  <c:v>1.9027606779999999E-7</c:v>
                </c:pt>
                <c:pt idx="165496">
                  <c:v>2.2722150389999999E-9</c:v>
                </c:pt>
                <c:pt idx="165497">
                  <c:v>7.6297911119999992E-9</c:v>
                </c:pt>
                <c:pt idx="165498">
                  <c:v>1.724293218E-8</c:v>
                </c:pt>
                <c:pt idx="165499">
                  <c:v>6.4104128580000004E-8</c:v>
                </c:pt>
                <c:pt idx="165500">
                  <c:v>1.3800577949999999E-8</c:v>
                </c:pt>
                <c:pt idx="165501">
                  <c:v>1.0220619380000001E-8</c:v>
                </c:pt>
                <c:pt idx="165502">
                  <c:v>4.4882642080000003E-8</c:v>
                </c:pt>
                <c:pt idx="165503">
                  <c:v>6.636756199E-7</c:v>
                </c:pt>
                <c:pt idx="165504">
                  <c:v>1.3908369639999999E-7</c:v>
                </c:pt>
                <c:pt idx="165505">
                  <c:v>1.086763075E-7</c:v>
                </c:pt>
                <c:pt idx="165506">
                  <c:v>1.5464160030000001E-7</c:v>
                </c:pt>
                <c:pt idx="165507">
                  <c:v>9.0434813329999998E-7</c:v>
                </c:pt>
                <c:pt idx="165508">
                  <c:v>5.6966993470000002E-9</c:v>
                </c:pt>
                <c:pt idx="165509">
                  <c:v>1.4191060789999999E-8</c:v>
                </c:pt>
                <c:pt idx="165510">
                  <c:v>1.1931619269999999E-9</c:v>
                </c:pt>
                <c:pt idx="165511">
                  <c:v>4.6175253699999998E-8</c:v>
                </c:pt>
                <c:pt idx="165512">
                  <c:v>8.4749590900000001E-9</c:v>
                </c:pt>
                <c:pt idx="165513">
                  <c:v>1.059206149E-8</c:v>
                </c:pt>
                <c:pt idx="165514">
                  <c:v>1.1454410750000001E-9</c:v>
                </c:pt>
                <c:pt idx="165515">
                  <c:v>1.5887205539999999E-8</c:v>
                </c:pt>
                <c:pt idx="165516">
                  <c:v>4.8192232570000003E-9</c:v>
                </c:pt>
                <c:pt idx="165517">
                  <c:v>6.7929462029999999E-9</c:v>
                </c:pt>
                <c:pt idx="165518">
                  <c:v>6.3571056709999999E-9</c:v>
                </c:pt>
                <c:pt idx="165519">
                  <c:v>3.6660951649999999E-9</c:v>
                </c:pt>
                <c:pt idx="165520">
                  <c:v>4.8319827950000002E-9</c:v>
                </c:pt>
                <c:pt idx="165521">
                  <c:v>2.6638365659999998E-9</c:v>
                </c:pt>
                <c:pt idx="165522">
                  <c:v>2.680909235E-9</c:v>
                </c:pt>
                <c:pt idx="165523">
                  <c:v>3.622042162E-9</c:v>
                </c:pt>
                <c:pt idx="165524">
                  <c:v>2.2607687749999999E-9</c:v>
                </c:pt>
                <c:pt idx="165525">
                  <c:v>1.3453318330000001E-9</c:v>
                </c:pt>
                <c:pt idx="165526">
                  <c:v>1.610755251E-9</c:v>
                </c:pt>
                <c:pt idx="165527">
                  <c:v>2.1701351410000001E-9</c:v>
                </c:pt>
                <c:pt idx="165528">
                  <c:v>1.5475775219999999E-9</c:v>
                </c:pt>
                <c:pt idx="165529">
                  <c:v>1.7976307080000001E-9</c:v>
                </c:pt>
                <c:pt idx="165530">
                  <c:v>1.8583942260000001E-9</c:v>
                </c:pt>
                <c:pt idx="165531">
                  <c:v>7.7361044179999999E-10</c:v>
                </c:pt>
                <c:pt idx="165532">
                  <c:v>3.181288928E-9</c:v>
                </c:pt>
                <c:pt idx="165533">
                  <c:v>3.263761586E-9</c:v>
                </c:pt>
                <c:pt idx="165534">
                  <c:v>3.3110317019999999E-9</c:v>
                </c:pt>
                <c:pt idx="165535">
                  <c:v>7.8012393360000004E-9</c:v>
                </c:pt>
                <c:pt idx="165536">
                  <c:v>7.9647864049999993E-9</c:v>
                </c:pt>
                <c:pt idx="165537">
                  <c:v>2.4698871320000002E-9</c:v>
                </c:pt>
                <c:pt idx="165538">
                  <c:v>4.2131450919999998E-9</c:v>
                </c:pt>
                <c:pt idx="165539">
                  <c:v>1.6158345129999999E-8</c:v>
                </c:pt>
                <c:pt idx="165540">
                  <c:v>1.705991058E-8</c:v>
                </c:pt>
                <c:pt idx="165541">
                  <c:v>3.8758575749999999E-9</c:v>
                </c:pt>
                <c:pt idx="165542">
                  <c:v>4.481462207E-9</c:v>
                </c:pt>
                <c:pt idx="165543">
                  <c:v>1.052934886E-7</c:v>
                </c:pt>
                <c:pt idx="165544">
                  <c:v>7.9253791180000006E-8</c:v>
                </c:pt>
                <c:pt idx="165545">
                  <c:v>1.021236433E-7</c:v>
                </c:pt>
                <c:pt idx="165546">
                  <c:v>7.6560561569999995E-7</c:v>
                </c:pt>
                <c:pt idx="165547">
                  <c:v>1.6148955050000001E-6</c:v>
                </c:pt>
                <c:pt idx="165548">
                  <c:v>1.246515947E-7</c:v>
                </c:pt>
                <c:pt idx="165549">
                  <c:v>7.791426555E-8</c:v>
                </c:pt>
                <c:pt idx="165550">
                  <c:v>2.8712908449999999E-8</c:v>
                </c:pt>
                <c:pt idx="165551">
                  <c:v>2.888495412E-8</c:v>
                </c:pt>
                <c:pt idx="165552">
                  <c:v>2.156021967E-8</c:v>
                </c:pt>
                <c:pt idx="165553">
                  <c:v>2.45219335E-8</c:v>
                </c:pt>
                <c:pt idx="165554">
                  <c:v>4.3947352939999997E-8</c:v>
                </c:pt>
                <c:pt idx="165555">
                  <c:v>1.22070267E-7</c:v>
                </c:pt>
                <c:pt idx="165556">
                  <c:v>3.9653073439999997E-8</c:v>
                </c:pt>
                <c:pt idx="165557">
                  <c:v>2.9944429639999997E-8</c:v>
                </c:pt>
                <c:pt idx="165558">
                  <c:v>5.2071486280000002E-8</c:v>
                </c:pt>
                <c:pt idx="165559">
                  <c:v>3.4569798830000001E-8</c:v>
                </c:pt>
                <c:pt idx="165560">
                  <c:v>4.8743155049999999E-9</c:v>
                </c:pt>
                <c:pt idx="165561">
                  <c:v>1.0421678400000001E-8</c:v>
                </c:pt>
                <c:pt idx="165562">
                  <c:v>6.7193136430000002E-9</c:v>
                </c:pt>
                <c:pt idx="165563">
                  <c:v>2.7082131520000002E-9</c:v>
                </c:pt>
                <c:pt idx="165564">
                  <c:v>6.9078177040000001E-9</c:v>
                </c:pt>
                <c:pt idx="165565">
                  <c:v>2.040476249E-8</c:v>
                </c:pt>
                <c:pt idx="165566">
                  <c:v>4.0980183330000002E-8</c:v>
                </c:pt>
                <c:pt idx="165567">
                  <c:v>5.3155423269999998E-8</c:v>
                </c:pt>
                <c:pt idx="165568">
                  <c:v>1.299119813E-9</c:v>
                </c:pt>
                <c:pt idx="165569">
                  <c:v>2.3248487639999999E-9</c:v>
                </c:pt>
                <c:pt idx="165570">
                  <c:v>3.325348465E-9</c:v>
                </c:pt>
                <c:pt idx="165571">
                  <c:v>3.8415349870000001E-9</c:v>
                </c:pt>
                <c:pt idx="165572">
                  <c:v>3.9789710110000003E-9</c:v>
                </c:pt>
                <c:pt idx="165573">
                  <c:v>3.279737735E-9</c:v>
                </c:pt>
                <c:pt idx="165574">
                  <c:v>1.8212605039999999E-9</c:v>
                </c:pt>
                <c:pt idx="165575">
                  <c:v>6.8201334689999999E-9</c:v>
                </c:pt>
                <c:pt idx="165576">
                  <c:v>2.5731917170000001E-9</c:v>
                </c:pt>
                <c:pt idx="165577">
                  <c:v>3.09460199E-9</c:v>
                </c:pt>
                <c:pt idx="165578">
                  <c:v>2.3807794510000001E-9</c:v>
                </c:pt>
                <c:pt idx="165579">
                  <c:v>4.769737003E-9</c:v>
                </c:pt>
                <c:pt idx="165580">
                  <c:v>4.0707037069999998E-9</c:v>
                </c:pt>
                <c:pt idx="165581">
                  <c:v>8.6755144460000004E-9</c:v>
                </c:pt>
                <c:pt idx="165582">
                  <c:v>1.4963639050000001E-10</c:v>
                </c:pt>
                <c:pt idx="165583">
                  <c:v>2.800064222E-9</c:v>
                </c:pt>
                <c:pt idx="165584">
                  <c:v>2.008310055E-8</c:v>
                </c:pt>
                <c:pt idx="165585">
                  <c:v>2.1233477709999999E-8</c:v>
                </c:pt>
                <c:pt idx="165586">
                  <c:v>1.79959736E-7</c:v>
                </c:pt>
                <c:pt idx="165587">
                  <c:v>2.9177266510000003E-7</c:v>
                </c:pt>
                <c:pt idx="165588">
                  <c:v>6.3893386890000003E-8</c:v>
                </c:pt>
                <c:pt idx="165589">
                  <c:v>1.7355921670000001E-7</c:v>
                </c:pt>
                <c:pt idx="165590">
                  <c:v>2.9693332460000001E-7</c:v>
                </c:pt>
                <c:pt idx="165591">
                  <c:v>9.9146734920000001E-8</c:v>
                </c:pt>
                <c:pt idx="165592">
                  <c:v>7.0582834890000001E-8</c:v>
                </c:pt>
                <c:pt idx="165593">
                  <c:v>7.4597403939999997E-8</c:v>
                </c:pt>
                <c:pt idx="165594">
                  <c:v>1.3695878570000001E-7</c:v>
                </c:pt>
                <c:pt idx="165595">
                  <c:v>3.6064913359999999E-7</c:v>
                </c:pt>
                <c:pt idx="165596">
                  <c:v>2.2720121969999999E-7</c:v>
                </c:pt>
                <c:pt idx="165597">
                  <c:v>1.3666901140000001E-7</c:v>
                </c:pt>
                <c:pt idx="165598">
                  <c:v>1.6055750060000001E-6</c:v>
                </c:pt>
                <c:pt idx="165599">
                  <c:v>4.7534000179999998E-7</c:v>
                </c:pt>
                <c:pt idx="165600">
                  <c:v>1.0155654040000001E-7</c:v>
                </c:pt>
                <c:pt idx="165601">
                  <c:v>6.9335819310000001E-8</c:v>
                </c:pt>
                <c:pt idx="165602">
                  <c:v>3.6261686399999997E-8</c:v>
                </c:pt>
                <c:pt idx="165603">
                  <c:v>8.1167551619999998E-9</c:v>
                </c:pt>
                <c:pt idx="165604">
                  <c:v>4.6568018059999999E-8</c:v>
                </c:pt>
                <c:pt idx="165605">
                  <c:v>1.028198313E-8</c:v>
                </c:pt>
                <c:pt idx="165606">
                  <c:v>2.6220439920000002E-7</c:v>
                </c:pt>
                <c:pt idx="165607">
                  <c:v>1.0905720829999999E-7</c:v>
                </c:pt>
                <c:pt idx="165608">
                  <c:v>5.9080178250000002E-8</c:v>
                </c:pt>
                <c:pt idx="165609">
                  <c:v>4.3708569459999999E-8</c:v>
                </c:pt>
                <c:pt idx="165610">
                  <c:v>3.5775758219999998E-8</c:v>
                </c:pt>
                <c:pt idx="165611">
                  <c:v>1.6724601409999999E-8</c:v>
                </c:pt>
                <c:pt idx="165612">
                  <c:v>3.6777211010000001E-9</c:v>
                </c:pt>
                <c:pt idx="165613">
                  <c:v>2.5217349370000002E-9</c:v>
                </c:pt>
                <c:pt idx="165614">
                  <c:v>4.2857120409999998E-9</c:v>
                </c:pt>
                <c:pt idx="165615">
                  <c:v>5.8183584609999997E-9</c:v>
                </c:pt>
                <c:pt idx="165616">
                  <c:v>1.105064532E-8</c:v>
                </c:pt>
                <c:pt idx="165617">
                  <c:v>8.2435714849999994E-9</c:v>
                </c:pt>
                <c:pt idx="165618">
                  <c:v>4.7024554470000003E-8</c:v>
                </c:pt>
                <c:pt idx="165619">
                  <c:v>2.1566470180000001E-8</c:v>
                </c:pt>
                <c:pt idx="165620">
                  <c:v>8.9978470830000006E-9</c:v>
                </c:pt>
                <c:pt idx="165621">
                  <c:v>2.3824031460000001E-8</c:v>
                </c:pt>
                <c:pt idx="165622">
                  <c:v>4.7489497729999999E-9</c:v>
                </c:pt>
                <c:pt idx="165623">
                  <c:v>4.8873751630000001E-9</c:v>
                </c:pt>
                <c:pt idx="165624">
                  <c:v>1.0947950369999999E-8</c:v>
                </c:pt>
                <c:pt idx="165625">
                  <c:v>9.8379053889999998E-9</c:v>
                </c:pt>
                <c:pt idx="165626">
                  <c:v>3.953874828E-9</c:v>
                </c:pt>
                <c:pt idx="165627">
                  <c:v>5.9178713109999999E-9</c:v>
                </c:pt>
                <c:pt idx="165628">
                  <c:v>4.1915256179999999E-9</c:v>
                </c:pt>
                <c:pt idx="165629">
                  <c:v>2.0196110619999999E-9</c:v>
                </c:pt>
                <c:pt idx="165630">
                  <c:v>3.818025617E-8</c:v>
                </c:pt>
                <c:pt idx="165631">
                  <c:v>1.5269971400000001E-9</c:v>
                </c:pt>
                <c:pt idx="165632">
                  <c:v>7.2628720259999997E-9</c:v>
                </c:pt>
                <c:pt idx="165633">
                  <c:v>1.982967827E-8</c:v>
                </c:pt>
                <c:pt idx="165634">
                  <c:v>3.762003866E-8</c:v>
                </c:pt>
                <c:pt idx="165635">
                  <c:v>1.8370809330000001E-8</c:v>
                </c:pt>
                <c:pt idx="165636">
                  <c:v>7.5685547859999994E-8</c:v>
                </c:pt>
                <c:pt idx="165637">
                  <c:v>1.6148294359999999E-7</c:v>
                </c:pt>
                <c:pt idx="165638">
                  <c:v>3.7330367249999998E-6</c:v>
                </c:pt>
                <c:pt idx="165639">
                  <c:v>8.6781310839999997E-7</c:v>
                </c:pt>
                <c:pt idx="165640">
                  <c:v>1.357690499E-7</c:v>
                </c:pt>
                <c:pt idx="165641">
                  <c:v>3.3770097380000001E-7</c:v>
                </c:pt>
                <c:pt idx="165642">
                  <c:v>5.6989497319999995E-7</c:v>
                </c:pt>
                <c:pt idx="165643">
                  <c:v>3.2535424550000002E-8</c:v>
                </c:pt>
                <c:pt idx="165644">
                  <c:v>5.5336279699999998E-8</c:v>
                </c:pt>
                <c:pt idx="165645">
                  <c:v>1.555790831E-7</c:v>
                </c:pt>
                <c:pt idx="165646">
                  <c:v>1.2422238110000001E-7</c:v>
                </c:pt>
                <c:pt idx="165647">
                  <c:v>3.3858959580000003E-8</c:v>
                </c:pt>
                <c:pt idx="165648">
                  <c:v>6.2021963150000002E-8</c:v>
                </c:pt>
                <c:pt idx="165649">
                  <c:v>1.3389368250000001E-7</c:v>
                </c:pt>
                <c:pt idx="165650">
                  <c:v>1.7029972350000001E-7</c:v>
                </c:pt>
                <c:pt idx="165651">
                  <c:v>6.7304166260000004E-8</c:v>
                </c:pt>
                <c:pt idx="165652">
                  <c:v>6.2656253969999996E-8</c:v>
                </c:pt>
                <c:pt idx="165653">
                  <c:v>3.7481672399999999E-8</c:v>
                </c:pt>
                <c:pt idx="165654">
                  <c:v>3.0873878370000002E-8</c:v>
                </c:pt>
                <c:pt idx="165655">
                  <c:v>2.4191889259999999E-8</c:v>
                </c:pt>
                <c:pt idx="165656">
                  <c:v>2.9684731469999998E-8</c:v>
                </c:pt>
                <c:pt idx="165657">
                  <c:v>4.8078921830000003E-9</c:v>
                </c:pt>
                <c:pt idx="165658">
                  <c:v>8.0181305060000005E-8</c:v>
                </c:pt>
                <c:pt idx="165659">
                  <c:v>5.1137009149999999E-9</c:v>
                </c:pt>
                <c:pt idx="165660">
                  <c:v>5.9525145280000004E-9</c:v>
                </c:pt>
                <c:pt idx="165661">
                  <c:v>2.14523013E-9</c:v>
                </c:pt>
                <c:pt idx="165662">
                  <c:v>1.4479408290000001E-7</c:v>
                </c:pt>
                <c:pt idx="165663">
                  <c:v>2.1310060569999999E-9</c:v>
                </c:pt>
                <c:pt idx="165664">
                  <c:v>8.2434791939999998E-10</c:v>
                </c:pt>
                <c:pt idx="165665">
                  <c:v>1.4789934199999999E-8</c:v>
                </c:pt>
                <c:pt idx="165666">
                  <c:v>1.370383255E-7</c:v>
                </c:pt>
                <c:pt idx="165667">
                  <c:v>1.088703162E-8</c:v>
                </c:pt>
                <c:pt idx="165668">
                  <c:v>1.0634680629999999E-8</c:v>
                </c:pt>
                <c:pt idx="165669">
                  <c:v>2.0930431979999999E-8</c:v>
                </c:pt>
                <c:pt idx="165670">
                  <c:v>8.5818263629999994E-8</c:v>
                </c:pt>
                <c:pt idx="165671">
                  <c:v>1.4906238919999999E-8</c:v>
                </c:pt>
                <c:pt idx="165672">
                  <c:v>9.9251236400000002E-9</c:v>
                </c:pt>
                <c:pt idx="165673">
                  <c:v>1.7669809200000001E-8</c:v>
                </c:pt>
                <c:pt idx="165674">
                  <c:v>2.2932813559999998E-8</c:v>
                </c:pt>
                <c:pt idx="165675">
                  <c:v>1.089446434E-8</c:v>
                </c:pt>
                <c:pt idx="165676">
                  <c:v>8.4543965959999992E-9</c:v>
                </c:pt>
                <c:pt idx="165677">
                  <c:v>6.7818932030000003E-9</c:v>
                </c:pt>
                <c:pt idx="165678">
                  <c:v>2.7458525E-7</c:v>
                </c:pt>
                <c:pt idx="165679">
                  <c:v>2.675104981E-8</c:v>
                </c:pt>
                <c:pt idx="165680">
                  <c:v>5.8961407440000001E-8</c:v>
                </c:pt>
                <c:pt idx="165681">
                  <c:v>1.122950249E-7</c:v>
                </c:pt>
                <c:pt idx="165682">
                  <c:v>2.1163548780000002E-6</c:v>
                </c:pt>
                <c:pt idx="165683">
                  <c:v>6.7908627450000004E-8</c:v>
                </c:pt>
                <c:pt idx="165684">
                  <c:v>2.3525459420000001E-8</c:v>
                </c:pt>
                <c:pt idx="165685">
                  <c:v>4.181650719E-8</c:v>
                </c:pt>
                <c:pt idx="165686">
                  <c:v>8.8057406489999996E-7</c:v>
                </c:pt>
                <c:pt idx="165687">
                  <c:v>1.011881269E-7</c:v>
                </c:pt>
                <c:pt idx="165688">
                  <c:v>5.3521625590000003E-8</c:v>
                </c:pt>
                <c:pt idx="165689">
                  <c:v>9.8796017499999994E-9</c:v>
                </c:pt>
                <c:pt idx="165690">
                  <c:v>5.0144832169999996E-6</c:v>
                </c:pt>
                <c:pt idx="165691">
                  <c:v>3.0133696890000003E-8</c:v>
                </c:pt>
                <c:pt idx="165692">
                  <c:v>7.2386603739999999E-8</c:v>
                </c:pt>
                <c:pt idx="165693">
                  <c:v>9.0838133390000004E-8</c:v>
                </c:pt>
                <c:pt idx="165694">
                  <c:v>1.311063026E-6</c:v>
                </c:pt>
                <c:pt idx="165695">
                  <c:v>3.0776509279999999E-8</c:v>
                </c:pt>
                <c:pt idx="165696">
                  <c:v>4.787147089E-8</c:v>
                </c:pt>
                <c:pt idx="165697">
                  <c:v>2.4695312079999999E-8</c:v>
                </c:pt>
                <c:pt idx="165698">
                  <c:v>5.1339455849999998E-6</c:v>
                </c:pt>
                <c:pt idx="165699">
                  <c:v>7.2726067630000002E-8</c:v>
                </c:pt>
                <c:pt idx="165700">
                  <c:v>2.2589117190000001E-8</c:v>
                </c:pt>
                <c:pt idx="165701">
                  <c:v>9.6474334539999996E-8</c:v>
                </c:pt>
                <c:pt idx="165702">
                  <c:v>1.575466755E-6</c:v>
                </c:pt>
                <c:pt idx="165703">
                  <c:v>6.4779634809999998E-9</c:v>
                </c:pt>
                <c:pt idx="165704">
                  <c:v>9.5099602789999996E-9</c:v>
                </c:pt>
                <c:pt idx="165705">
                  <c:v>1.436288015E-8</c:v>
                </c:pt>
                <c:pt idx="165706">
                  <c:v>1.515053045E-7</c:v>
                </c:pt>
                <c:pt idx="165707">
                  <c:v>7.8564561409999996E-8</c:v>
                </c:pt>
                <c:pt idx="165708">
                  <c:v>7.5643363800000005E-8</c:v>
                </c:pt>
                <c:pt idx="165709">
                  <c:v>2.741785905E-8</c:v>
                </c:pt>
                <c:pt idx="165710">
                  <c:v>1.9258740060000001E-5</c:v>
                </c:pt>
                <c:pt idx="165711">
                  <c:v>4.4452075680000003E-8</c:v>
                </c:pt>
                <c:pt idx="165712">
                  <c:v>3.1027914550000002E-7</c:v>
                </c:pt>
                <c:pt idx="165713">
                  <c:v>4.7532039569999999E-7</c:v>
                </c:pt>
                <c:pt idx="165714">
                  <c:v>4.2299033719999999E-6</c:v>
                </c:pt>
                <c:pt idx="165715">
                  <c:v>4.0565200900000002E-7</c:v>
                </c:pt>
                <c:pt idx="165716">
                  <c:v>5.600761646E-7</c:v>
                </c:pt>
                <c:pt idx="165717">
                  <c:v>5.5191953039999995E-7</c:v>
                </c:pt>
                <c:pt idx="165718">
                  <c:v>2.4794081719999999E-5</c:v>
                </c:pt>
                <c:pt idx="165719">
                  <c:v>5.1960190039999996E-7</c:v>
                </c:pt>
                <c:pt idx="165720">
                  <c:v>8.5602334600000003E-7</c:v>
                </c:pt>
                <c:pt idx="165721">
                  <c:v>1.462640885E-6</c:v>
                </c:pt>
                <c:pt idx="165722">
                  <c:v>1.8672721610000001E-4</c:v>
                </c:pt>
                <c:pt idx="165723">
                  <c:v>1.4632360690000001E-6</c:v>
                </c:pt>
                <c:pt idx="165724">
                  <c:v>1.025735216E-6</c:v>
                </c:pt>
                <c:pt idx="165725">
                  <c:v>8.7198078240000001E-7</c:v>
                </c:pt>
                <c:pt idx="165726">
                  <c:v>1.176493755E-5</c:v>
                </c:pt>
                <c:pt idx="165727">
                  <c:v>1.210464523E-6</c:v>
                </c:pt>
                <c:pt idx="165728">
                  <c:v>1.058423096E-6</c:v>
                </c:pt>
                <c:pt idx="165729">
                  <c:v>1.1566617759999999E-6</c:v>
                </c:pt>
                <c:pt idx="165730">
                  <c:v>1.8625481890000001E-4</c:v>
                </c:pt>
                <c:pt idx="165731">
                  <c:v>1.774992807E-6</c:v>
                </c:pt>
                <c:pt idx="165732">
                  <c:v>1.0028868050000001E-6</c:v>
                </c:pt>
                <c:pt idx="165733">
                  <c:v>3.139354607E-7</c:v>
                </c:pt>
                <c:pt idx="165734">
                  <c:v>2.5881053619999999E-5</c:v>
                </c:pt>
                <c:pt idx="165735">
                  <c:v>7.800779669E-7</c:v>
                </c:pt>
                <c:pt idx="165736">
                  <c:v>5.7150631099999997E-7</c:v>
                </c:pt>
                <c:pt idx="165737">
                  <c:v>2.9480137620000002E-7</c:v>
                </c:pt>
                <c:pt idx="165738">
                  <c:v>4.1508342470000004E-6</c:v>
                </c:pt>
                <c:pt idx="165739">
                  <c:v>6.0654386039999998E-7</c:v>
                </c:pt>
                <c:pt idx="165740">
                  <c:v>3.5579074960000003E-7</c:v>
                </c:pt>
                <c:pt idx="165741">
                  <c:v>1.9858873550000001E-8</c:v>
                </c:pt>
                <c:pt idx="165742">
                  <c:v>1.923681922E-5</c:v>
                </c:pt>
                <c:pt idx="165743">
                  <c:v>5.5980025750000003E-8</c:v>
                </c:pt>
                <c:pt idx="165744">
                  <c:v>9.3108925480000002E-8</c:v>
                </c:pt>
                <c:pt idx="165745">
                  <c:v>7.0737092739999994E-8</c:v>
                </c:pt>
                <c:pt idx="165746">
                  <c:v>1.601074706E-7</c:v>
                </c:pt>
                <c:pt idx="165747">
                  <c:v>1.8575793009999999E-8</c:v>
                </c:pt>
                <c:pt idx="165748">
                  <c:v>9.7056107050000001E-9</c:v>
                </c:pt>
                <c:pt idx="165749">
                  <c:v>7.9286895600000004E-9</c:v>
                </c:pt>
                <c:pt idx="165750">
                  <c:v>1.4598365629999999E-6</c:v>
                </c:pt>
                <c:pt idx="165751">
                  <c:v>6.8627501800000001E-8</c:v>
                </c:pt>
                <c:pt idx="165752">
                  <c:v>3.9822146539999999E-8</c:v>
                </c:pt>
                <c:pt idx="165753">
                  <c:v>5.832501465E-8</c:v>
                </c:pt>
                <c:pt idx="165754">
                  <c:v>5.2426700760000001E-6</c:v>
                </c:pt>
                <c:pt idx="165755">
                  <c:v>5.321988017E-8</c:v>
                </c:pt>
                <c:pt idx="165756">
                  <c:v>4.6334733880000001E-8</c:v>
                </c:pt>
                <c:pt idx="165757">
                  <c:v>1.8142515780000001E-8</c:v>
                </c:pt>
                <c:pt idx="165758">
                  <c:v>1.2987723700000001E-6</c:v>
                </c:pt>
                <c:pt idx="165759">
                  <c:v>1.161911255E-7</c:v>
                </c:pt>
                <c:pt idx="165760">
                  <c:v>7.1136402249999999E-8</c:v>
                </c:pt>
                <c:pt idx="165761">
                  <c:v>1.9600457050000001E-8</c:v>
                </c:pt>
                <c:pt idx="165762">
                  <c:v>4.8788382849999996E-6</c:v>
                </c:pt>
                <c:pt idx="165763">
                  <c:v>4.6054311100000002E-8</c:v>
                </c:pt>
                <c:pt idx="165764">
                  <c:v>8.3361820879999997E-8</c:v>
                </c:pt>
                <c:pt idx="165765">
                  <c:v>1.004749373E-7</c:v>
                </c:pt>
                <c:pt idx="165766">
                  <c:v>8.9453360369999999E-7</c:v>
                </c:pt>
                <c:pt idx="165767">
                  <c:v>5.9608282779999995E-8</c:v>
                </c:pt>
                <c:pt idx="165768">
                  <c:v>2.8744824809999999E-8</c:v>
                </c:pt>
                <c:pt idx="165769">
                  <c:v>6.4536756249999993E-8</c:v>
                </c:pt>
                <c:pt idx="165770">
                  <c:v>2.050479768E-6</c:v>
                </c:pt>
                <c:pt idx="165771">
                  <c:v>1.2366386579999999E-7</c:v>
                </c:pt>
                <c:pt idx="165772">
                  <c:v>8.2947126530000005E-8</c:v>
                </c:pt>
                <c:pt idx="165773">
                  <c:v>3.2214626030000002E-8</c:v>
                </c:pt>
                <c:pt idx="165774">
                  <c:v>2.8851144740000002E-7</c:v>
                </c:pt>
                <c:pt idx="165775">
                  <c:v>5.7158852839999996E-9</c:v>
                </c:pt>
                <c:pt idx="165776">
                  <c:v>8.3395343789999996E-9</c:v>
                </c:pt>
                <c:pt idx="165777">
                  <c:v>1.0430604059999999E-8</c:v>
                </c:pt>
                <c:pt idx="165778">
                  <c:v>2.483751118E-8</c:v>
                </c:pt>
                <c:pt idx="165779">
                  <c:v>1.9194284670000002E-8</c:v>
                </c:pt>
                <c:pt idx="165780">
                  <c:v>8.986932635E-9</c:v>
                </c:pt>
                <c:pt idx="165781">
                  <c:v>1.4006255649999999E-8</c:v>
                </c:pt>
                <c:pt idx="165782">
                  <c:v>8.72495669E-8</c:v>
                </c:pt>
                <c:pt idx="165783">
                  <c:v>2.3434493579999999E-8</c:v>
                </c:pt>
                <c:pt idx="165784">
                  <c:v>1.0807300869999999E-8</c:v>
                </c:pt>
                <c:pt idx="165785">
                  <c:v>1.050737989E-8</c:v>
                </c:pt>
                <c:pt idx="165786">
                  <c:v>1.3520146180000001E-7</c:v>
                </c:pt>
                <c:pt idx="165787">
                  <c:v>1.15693917E-8</c:v>
                </c:pt>
                <c:pt idx="165788">
                  <c:v>2.8665986049999999E-10</c:v>
                </c:pt>
                <c:pt idx="165789">
                  <c:v>2.0633224550000001E-9</c:v>
                </c:pt>
                <c:pt idx="165790">
                  <c:v>1.335488926E-7</c:v>
                </c:pt>
                <c:pt idx="165791">
                  <c:v>5.8029304020000004E-10</c:v>
                </c:pt>
                <c:pt idx="165792">
                  <c:v>8.379311277E-9</c:v>
                </c:pt>
                <c:pt idx="165793">
                  <c:v>5.4857105389999998E-9</c:v>
                </c:pt>
                <c:pt idx="165794">
                  <c:v>6.6860233110000002E-8</c:v>
                </c:pt>
                <c:pt idx="165795">
                  <c:v>1.092701675E-8</c:v>
                </c:pt>
                <c:pt idx="165796">
                  <c:v>3.4962357829999998E-8</c:v>
                </c:pt>
                <c:pt idx="165797">
                  <c:v>2.4179690990000001E-8</c:v>
                </c:pt>
                <c:pt idx="165798">
                  <c:v>2.4991056989999999E-8</c:v>
                </c:pt>
                <c:pt idx="165799">
                  <c:v>5.1027441089999999E-8</c:v>
                </c:pt>
                <c:pt idx="165800">
                  <c:v>6.8859089819999997E-8</c:v>
                </c:pt>
                <c:pt idx="165801">
                  <c:v>6.5119804479999999E-8</c:v>
                </c:pt>
                <c:pt idx="165802">
                  <c:v>1.807278122E-7</c:v>
                </c:pt>
                <c:pt idx="165803">
                  <c:v>1.320192375E-7</c:v>
                </c:pt>
                <c:pt idx="165804">
                  <c:v>5.1924784419999997E-8</c:v>
                </c:pt>
                <c:pt idx="165805">
                  <c:v>3.1928108290000001E-8</c:v>
                </c:pt>
                <c:pt idx="165806">
                  <c:v>1.2648558389999999E-7</c:v>
                </c:pt>
                <c:pt idx="165807">
                  <c:v>1.4892434110000001E-7</c:v>
                </c:pt>
                <c:pt idx="165808">
                  <c:v>4.378645115E-8</c:v>
                </c:pt>
                <c:pt idx="165809">
                  <c:v>2.9861141250000001E-8</c:v>
                </c:pt>
                <c:pt idx="165810">
                  <c:v>5.279624032E-7</c:v>
                </c:pt>
                <c:pt idx="165811">
                  <c:v>2.6896107690000002E-7</c:v>
                </c:pt>
                <c:pt idx="165812">
                  <c:v>1.5630765549999999E-7</c:v>
                </c:pt>
                <c:pt idx="165813">
                  <c:v>9.1151938080000004E-7</c:v>
                </c:pt>
                <c:pt idx="165814">
                  <c:v>3.682892279E-6</c:v>
                </c:pt>
                <c:pt idx="165815">
                  <c:v>1.8348014800000001E-7</c:v>
                </c:pt>
                <c:pt idx="165816">
                  <c:v>9.4616013980000006E-8</c:v>
                </c:pt>
                <c:pt idx="165817">
                  <c:v>1.862063743E-8</c:v>
                </c:pt>
                <c:pt idx="165818">
                  <c:v>3.818349056E-8</c:v>
                </c:pt>
                <c:pt idx="165819">
                  <c:v>1.9473667439999999E-8</c:v>
                </c:pt>
                <c:pt idx="165820">
                  <c:v>6.558949695E-9</c:v>
                </c:pt>
                <c:pt idx="165821">
                  <c:v>1.203229019E-9</c:v>
                </c:pt>
                <c:pt idx="165822">
                  <c:v>3.5505857310000001E-8</c:v>
                </c:pt>
                <c:pt idx="165823">
                  <c:v>1.055406459E-9</c:v>
                </c:pt>
                <c:pt idx="165824">
                  <c:v>4.7027710300000001E-9</c:v>
                </c:pt>
                <c:pt idx="165825">
                  <c:v>5.9564485660000003E-9</c:v>
                </c:pt>
                <c:pt idx="165826">
                  <c:v>3.7335612949999997E-9</c:v>
                </c:pt>
                <c:pt idx="165827">
                  <c:v>1.018065577E-8</c:v>
                </c:pt>
                <c:pt idx="165828">
                  <c:v>9.8794699019999999E-9</c:v>
                </c:pt>
                <c:pt idx="165829">
                  <c:v>4.783917493E-9</c:v>
                </c:pt>
                <c:pt idx="165830">
                  <c:v>5.0695941030000002E-9</c:v>
                </c:pt>
                <c:pt idx="165831">
                  <c:v>2.1350773649999999E-8</c:v>
                </c:pt>
                <c:pt idx="165832">
                  <c:v>5.5414810649999999E-9</c:v>
                </c:pt>
                <c:pt idx="165833">
                  <c:v>2.415588894E-8</c:v>
                </c:pt>
                <c:pt idx="165834">
                  <c:v>4.3779538010000002E-8</c:v>
                </c:pt>
                <c:pt idx="165835">
                  <c:v>1.168855766E-8</c:v>
                </c:pt>
                <c:pt idx="165836">
                  <c:v>1.1901694839999999E-8</c:v>
                </c:pt>
                <c:pt idx="165837">
                  <c:v>5.689192645E-9</c:v>
                </c:pt>
                <c:pt idx="165838">
                  <c:v>4.0763196920000002E-9</c:v>
                </c:pt>
                <c:pt idx="165839">
                  <c:v>2.6626473679999999E-9</c:v>
                </c:pt>
                <c:pt idx="165840">
                  <c:v>4.6344971419999996E-9</c:v>
                </c:pt>
                <c:pt idx="165841">
                  <c:v>1.6873632649999999E-8</c:v>
                </c:pt>
                <c:pt idx="165842">
                  <c:v>3.4066626770000002E-8</c:v>
                </c:pt>
                <c:pt idx="165843">
                  <c:v>4.2746711120000001E-8</c:v>
                </c:pt>
                <c:pt idx="165844">
                  <c:v>5.8673097720000001E-8</c:v>
                </c:pt>
                <c:pt idx="165845">
                  <c:v>1.123744481E-7</c:v>
                </c:pt>
                <c:pt idx="165846">
                  <c:v>2.482623865E-7</c:v>
                </c:pt>
                <c:pt idx="165847">
                  <c:v>1.65103322E-8</c:v>
                </c:pt>
                <c:pt idx="165848">
                  <c:v>4.6050532569999999E-8</c:v>
                </c:pt>
                <c:pt idx="165849">
                  <c:v>8.6634433150000008E-9</c:v>
                </c:pt>
                <c:pt idx="165850">
                  <c:v>3.2019600429999998E-8</c:v>
                </c:pt>
                <c:pt idx="165851">
                  <c:v>6.9619892449999994E-8</c:v>
                </c:pt>
                <c:pt idx="165852">
                  <c:v>8.5962493629999999E-8</c:v>
                </c:pt>
                <c:pt idx="165853">
                  <c:v>4.805471009E-7</c:v>
                </c:pt>
                <c:pt idx="165854">
                  <c:v>1.483640589E-6</c:v>
                </c:pt>
                <c:pt idx="165855">
                  <c:v>1.5076803660000001E-7</c:v>
                </c:pt>
                <c:pt idx="165856">
                  <c:v>2.8913264310000002E-7</c:v>
                </c:pt>
                <c:pt idx="165857">
                  <c:v>3.6637720850000001E-7</c:v>
                </c:pt>
                <c:pt idx="165858">
                  <c:v>1.5345671420000001E-7</c:v>
                </c:pt>
                <c:pt idx="165859">
                  <c:v>7.6669329540000007E-8</c:v>
                </c:pt>
                <c:pt idx="165860">
                  <c:v>6.9533935799999995E-8</c:v>
                </c:pt>
                <c:pt idx="165861">
                  <c:v>8.792269885E-8</c:v>
                </c:pt>
                <c:pt idx="165862">
                  <c:v>2.8865744070000002E-7</c:v>
                </c:pt>
                <c:pt idx="165863">
                  <c:v>1.3970439829999999E-7</c:v>
                </c:pt>
                <c:pt idx="165864">
                  <c:v>5.412645187E-8</c:v>
                </c:pt>
                <c:pt idx="165865">
                  <c:v>3.1478910380000002E-7</c:v>
                </c:pt>
                <c:pt idx="165866">
                  <c:v>1.7291001039999999E-7</c:v>
                </c:pt>
                <c:pt idx="165867">
                  <c:v>2.7509678190000001E-8</c:v>
                </c:pt>
                <c:pt idx="165868">
                  <c:v>1.9912878889999999E-8</c:v>
                </c:pt>
                <c:pt idx="165869">
                  <c:v>3.1155796150000002E-9</c:v>
                </c:pt>
                <c:pt idx="165870">
                  <c:v>2.2187787109999999E-10</c:v>
                </c:pt>
                <c:pt idx="165871">
                  <c:v>8.7947889300000004E-9</c:v>
                </c:pt>
                <c:pt idx="165872">
                  <c:v>3.481153589E-9</c:v>
                </c:pt>
                <c:pt idx="165873">
                  <c:v>5.1388490079999999E-9</c:v>
                </c:pt>
                <c:pt idx="165874">
                  <c:v>2.3275469479999999E-9</c:v>
                </c:pt>
                <c:pt idx="165875">
                  <c:v>2.9697366469999999E-9</c:v>
                </c:pt>
                <c:pt idx="165876">
                  <c:v>2.867778732E-9</c:v>
                </c:pt>
                <c:pt idx="165877">
                  <c:v>7.0102042589999999E-9</c:v>
                </c:pt>
                <c:pt idx="165878">
                  <c:v>1.9746790970000001E-9</c:v>
                </c:pt>
                <c:pt idx="165879">
                  <c:v>3.4951354479999999E-9</c:v>
                </c:pt>
                <c:pt idx="165880">
                  <c:v>4.0408683329999998E-9</c:v>
                </c:pt>
                <c:pt idx="165881">
                  <c:v>3.745191691E-9</c:v>
                </c:pt>
                <c:pt idx="165882">
                  <c:v>3.214515622E-9</c:v>
                </c:pt>
                <c:pt idx="165883">
                  <c:v>2.1083051359999998E-9</c:v>
                </c:pt>
                <c:pt idx="165884">
                  <c:v>2.3472038159999998E-9</c:v>
                </c:pt>
                <c:pt idx="165885">
                  <c:v>5.267427167E-8</c:v>
                </c:pt>
                <c:pt idx="165886">
                  <c:v>4.0101294230000002E-8</c:v>
                </c:pt>
                <c:pt idx="165887">
                  <c:v>1.826187785E-8</c:v>
                </c:pt>
                <c:pt idx="165888">
                  <c:v>6.0186458200000001E-9</c:v>
                </c:pt>
                <c:pt idx="165889">
                  <c:v>3.2096617260000001E-9</c:v>
                </c:pt>
                <c:pt idx="165890">
                  <c:v>6.1751001830000003E-9</c:v>
                </c:pt>
                <c:pt idx="165891">
                  <c:v>9.0265404090000008E-9</c:v>
                </c:pt>
                <c:pt idx="165892">
                  <c:v>4.2884020290000002E-9</c:v>
                </c:pt>
                <c:pt idx="165893">
                  <c:v>3.4308964770000001E-8</c:v>
                </c:pt>
                <c:pt idx="165894">
                  <c:v>4.6863999520000003E-8</c:v>
                </c:pt>
                <c:pt idx="165895">
                  <c:v>2.6619747909999998E-8</c:v>
                </c:pt>
                <c:pt idx="165896">
                  <c:v>4.3276560239999999E-8</c:v>
                </c:pt>
                <c:pt idx="165897">
                  <c:v>1.2329333439999999E-7</c:v>
                </c:pt>
                <c:pt idx="165898">
                  <c:v>4.3462056870000001E-8</c:v>
                </c:pt>
                <c:pt idx="165899">
                  <c:v>1.9876731340000001E-8</c:v>
                </c:pt>
                <c:pt idx="165900">
                  <c:v>1.9258824180000001E-8</c:v>
                </c:pt>
                <c:pt idx="165901">
                  <c:v>3.136618482E-8</c:v>
                </c:pt>
                <c:pt idx="165902">
                  <c:v>2.545704796E-8</c:v>
                </c:pt>
                <c:pt idx="165903">
                  <c:v>5.8421632989999999E-8</c:v>
                </c:pt>
                <c:pt idx="165904">
                  <c:v>1.211182242E-7</c:v>
                </c:pt>
                <c:pt idx="165905">
                  <c:v>1.6084965710000001E-6</c:v>
                </c:pt>
                <c:pt idx="165906">
                  <c:v>7.1789636580000005E-7</c:v>
                </c:pt>
                <c:pt idx="165907">
                  <c:v>8.7572645279999998E-8</c:v>
                </c:pt>
                <c:pt idx="165908">
                  <c:v>9.8252248139999999E-8</c:v>
                </c:pt>
                <c:pt idx="165909">
                  <c:v>1.1273656449999999E-7</c:v>
                </c:pt>
                <c:pt idx="165910">
                  <c:v>4.4597134500000004E-9</c:v>
                </c:pt>
                <c:pt idx="165911">
                  <c:v>5.3288531600000003E-9</c:v>
                </c:pt>
                <c:pt idx="165912">
                  <c:v>1.8785182429999999E-8</c:v>
                </c:pt>
                <c:pt idx="165913">
                  <c:v>1.5695747709999999E-8</c:v>
                </c:pt>
                <c:pt idx="165914">
                  <c:v>4.1125730399999999E-9</c:v>
                </c:pt>
                <c:pt idx="165915">
                  <c:v>3.2690204709999999E-9</c:v>
                </c:pt>
                <c:pt idx="165916">
                  <c:v>8.4396264399999992E-9</c:v>
                </c:pt>
                <c:pt idx="165917">
                  <c:v>7.1269427980000004E-9</c:v>
                </c:pt>
                <c:pt idx="165918">
                  <c:v>3.4136088559999999E-9</c:v>
                </c:pt>
                <c:pt idx="165919">
                  <c:v>3.230369721E-9</c:v>
                </c:pt>
                <c:pt idx="165920">
                  <c:v>2.8565317209999998E-9</c:v>
                </c:pt>
                <c:pt idx="165921">
                  <c:v>5.9798340100000003E-10</c:v>
                </c:pt>
                <c:pt idx="165922">
                  <c:v>1.8219903569999999E-9</c:v>
                </c:pt>
                <c:pt idx="165923">
                  <c:v>1.7427025340000001E-9</c:v>
                </c:pt>
                <c:pt idx="165924">
                  <c:v>1.5108473840000001E-9</c:v>
                </c:pt>
                <c:pt idx="165925">
                  <c:v>2.0729466170000002E-9</c:v>
                </c:pt>
                <c:pt idx="165926">
                  <c:v>1.5887846670000001E-9</c:v>
                </c:pt>
                <c:pt idx="165927">
                  <c:v>1.3784433680000001E-9</c:v>
                </c:pt>
                <c:pt idx="165928">
                  <c:v>2.312964608E-9</c:v>
                </c:pt>
                <c:pt idx="165929">
                  <c:v>3.2018336660000001E-9</c:v>
                </c:pt>
                <c:pt idx="165930">
                  <c:v>2.6569115860000002E-9</c:v>
                </c:pt>
                <c:pt idx="165931">
                  <c:v>2.6536346909999998E-9</c:v>
                </c:pt>
                <c:pt idx="165932">
                  <c:v>4.34710242E-9</c:v>
                </c:pt>
                <c:pt idx="165933">
                  <c:v>2.8167656550000002E-9</c:v>
                </c:pt>
                <c:pt idx="165934">
                  <c:v>6.1069170769999996E-9</c:v>
                </c:pt>
                <c:pt idx="165935">
                  <c:v>5.738488555E-9</c:v>
                </c:pt>
                <c:pt idx="165936">
                  <c:v>2.904904467E-9</c:v>
                </c:pt>
                <c:pt idx="165937">
                  <c:v>1.793690979E-8</c:v>
                </c:pt>
                <c:pt idx="165938">
                  <c:v>1.0514054520000001E-9</c:v>
                </c:pt>
                <c:pt idx="165939">
                  <c:v>9.9801594040000008E-9</c:v>
                </c:pt>
                <c:pt idx="165940">
                  <c:v>5.2655436510000001E-9</c:v>
                </c:pt>
                <c:pt idx="165941">
                  <c:v>4.981354822E-8</c:v>
                </c:pt>
                <c:pt idx="165942">
                  <c:v>1.0604332159999999E-9</c:v>
                </c:pt>
                <c:pt idx="165943">
                  <c:v>1.1871400809999999E-8</c:v>
                </c:pt>
                <c:pt idx="165944">
                  <c:v>2.0469906E-9</c:v>
                </c:pt>
                <c:pt idx="165945">
                  <c:v>8.792294587E-7</c:v>
                </c:pt>
                <c:pt idx="165946">
                  <c:v>1.3909163489999999E-7</c:v>
                </c:pt>
                <c:pt idx="165947">
                  <c:v>9.0006649759999998E-8</c:v>
                </c:pt>
                <c:pt idx="165948">
                  <c:v>1.422983714E-7</c:v>
                </c:pt>
                <c:pt idx="165949">
                  <c:v>6.7026250620000005E-7</c:v>
                </c:pt>
                <c:pt idx="165950">
                  <c:v>4.4934337000000002E-8</c:v>
                </c:pt>
                <c:pt idx="165951">
                  <c:v>8.3349531130000001E-9</c:v>
                </c:pt>
                <c:pt idx="165952">
                  <c:v>1.0050594040000001E-8</c:v>
                </c:pt>
                <c:pt idx="165953">
                  <c:v>6.1754874839999999E-8</c:v>
                </c:pt>
                <c:pt idx="165954">
                  <c:v>1.6266318369999999E-8</c:v>
                </c:pt>
                <c:pt idx="165955">
                  <c:v>4.5085770120000002E-9</c:v>
                </c:pt>
                <c:pt idx="165956">
                  <c:v>1.488607345E-9</c:v>
                </c:pt>
                <c:pt idx="165957">
                  <c:v>1.926989522E-7</c:v>
                </c:pt>
                <c:pt idx="165958">
                  <c:v>5.3523236289999997E-9</c:v>
                </c:pt>
                <c:pt idx="165959">
                  <c:v>3.7492106399999997E-9</c:v>
                </c:pt>
                <c:pt idx="165960">
                  <c:v>1.3392624719999999E-9</c:v>
                </c:pt>
                <c:pt idx="165961">
                  <c:v>1.8301419200000001E-8</c:v>
                </c:pt>
                <c:pt idx="165962">
                  <c:v>4.5863629690000002E-10</c:v>
                </c:pt>
                <c:pt idx="165963">
                  <c:v>2.375833818E-10</c:v>
                </c:pt>
                <c:pt idx="165964">
                  <c:v>2.0417118849999999E-10</c:v>
                </c:pt>
                <c:pt idx="165965">
                  <c:v>2.2045046310000001E-8</c:v>
                </c:pt>
                <c:pt idx="165966">
                  <c:v>2.5281078670000001E-9</c:v>
                </c:pt>
                <c:pt idx="165967">
                  <c:v>3.5262946780000001E-10</c:v>
                </c:pt>
                <c:pt idx="165968">
                  <c:v>9.0189461449999999E-11</c:v>
                </c:pt>
                <c:pt idx="165969">
                  <c:v>2.5152705909999998E-9</c:v>
                </c:pt>
                <c:pt idx="165970">
                  <c:v>2.793459206E-10</c:v>
                </c:pt>
                <c:pt idx="165971">
                  <c:v>3.6540774440000001E-10</c:v>
                </c:pt>
                <c:pt idx="165972">
                  <c:v>3.5947041320000002E-10</c:v>
                </c:pt>
                <c:pt idx="165973">
                  <c:v>2.9969259999999998E-10</c:v>
                </c:pt>
                <c:pt idx="165974">
                  <c:v>3.0708325609999999E-10</c:v>
                </c:pt>
                <c:pt idx="165975">
                  <c:v>2.9619180890000001E-10</c:v>
                </c:pt>
                <c:pt idx="165976">
                  <c:v>3.4776813300000001E-10</c:v>
                </c:pt>
                <c:pt idx="165977">
                  <c:v>3.5152433330000001E-9</c:v>
                </c:pt>
                <c:pt idx="165978">
                  <c:v>7.4664399539999997E-10</c:v>
                </c:pt>
                <c:pt idx="165979">
                  <c:v>9.6475962469999999E-11</c:v>
                </c:pt>
                <c:pt idx="165980">
                  <c:v>1.3112670699999999E-9</c:v>
                </c:pt>
                <c:pt idx="165981">
                  <c:v>4.9432826470000003E-9</c:v>
                </c:pt>
                <c:pt idx="165982">
                  <c:v>8.3099070119999997E-10</c:v>
                </c:pt>
                <c:pt idx="165983">
                  <c:v>1.045550265E-9</c:v>
                </c:pt>
                <c:pt idx="165984">
                  <c:v>2.1514620280000002E-9</c:v>
                </c:pt>
                <c:pt idx="165985">
                  <c:v>3.246190658E-8</c:v>
                </c:pt>
                <c:pt idx="165986">
                  <c:v>1.331905142E-9</c:v>
                </c:pt>
                <c:pt idx="165987">
                  <c:v>5.0871445510000002E-9</c:v>
                </c:pt>
                <c:pt idx="165988">
                  <c:v>2.177274287E-8</c:v>
                </c:pt>
                <c:pt idx="165989">
                  <c:v>4.5931190089999999E-7</c:v>
                </c:pt>
                <c:pt idx="165990">
                  <c:v>1.805027118E-8</c:v>
                </c:pt>
                <c:pt idx="165991">
                  <c:v>4.7437117149999998E-9</c:v>
                </c:pt>
                <c:pt idx="165992">
                  <c:v>2.7678290709999999E-9</c:v>
                </c:pt>
                <c:pt idx="165993">
                  <c:v>3.2460185410000002E-8</c:v>
                </c:pt>
                <c:pt idx="165994">
                  <c:v>8.3684438849999995E-9</c:v>
                </c:pt>
                <c:pt idx="165995">
                  <c:v>5.2007273050000004E-9</c:v>
                </c:pt>
                <c:pt idx="165996">
                  <c:v>2.7413292080000002E-10</c:v>
                </c:pt>
                <c:pt idx="165997">
                  <c:v>7.0513003710000001E-7</c:v>
                </c:pt>
                <c:pt idx="165998">
                  <c:v>1.2822256390000001E-9</c:v>
                </c:pt>
                <c:pt idx="165999">
                  <c:v>7.8613825779999996E-9</c:v>
                </c:pt>
                <c:pt idx="166000">
                  <c:v>1.3322114749999999E-8</c:v>
                </c:pt>
                <c:pt idx="166001">
                  <c:v>1.012743376E-7</c:v>
                </c:pt>
                <c:pt idx="166002">
                  <c:v>3.6115378939999998E-9</c:v>
                </c:pt>
                <c:pt idx="166003">
                  <c:v>3.230281061E-9</c:v>
                </c:pt>
                <c:pt idx="166004">
                  <c:v>3.1417133509999999E-9</c:v>
                </c:pt>
                <c:pt idx="166005">
                  <c:v>1.3383542689999999E-8</c:v>
                </c:pt>
                <c:pt idx="166006">
                  <c:v>9.1633092640000005E-10</c:v>
                </c:pt>
                <c:pt idx="166007">
                  <c:v>1.5114063330000001E-9</c:v>
                </c:pt>
                <c:pt idx="166008">
                  <c:v>1.850214065E-9</c:v>
                </c:pt>
                <c:pt idx="166009">
                  <c:v>4.9856833249999998E-8</c:v>
                </c:pt>
                <c:pt idx="166010">
                  <c:v>8.4712682860000001E-10</c:v>
                </c:pt>
                <c:pt idx="166011">
                  <c:v>2.5185735889999999E-10</c:v>
                </c:pt>
                <c:pt idx="166012">
                  <c:v>1.145579174E-10</c:v>
                </c:pt>
                <c:pt idx="166013">
                  <c:v>7.4592398590000002E-10</c:v>
                </c:pt>
                <c:pt idx="166014">
                  <c:v>2.9244750539999998E-11</c:v>
                </c:pt>
                <c:pt idx="166015">
                  <c:v>1.0115105880000001E-11</c:v>
                </c:pt>
                <c:pt idx="166016">
                  <c:v>4.7499574710000004E-12</c:v>
                </c:pt>
                <c:pt idx="166017">
                  <c:v>8.043022256E-10</c:v>
                </c:pt>
                <c:pt idx="166018">
                  <c:v>1.3762216670000001E-11</c:v>
                </c:pt>
                <c:pt idx="166019">
                  <c:v>1.8046433490000001E-11</c:v>
                </c:pt>
                <c:pt idx="166020">
                  <c:v>2.083990121E-11</c:v>
                </c:pt>
                <c:pt idx="166021">
                  <c:v>8.9456224159999996E-10</c:v>
                </c:pt>
                <c:pt idx="166022">
                  <c:v>4.4282163120000002E-12</c:v>
                </c:pt>
                <c:pt idx="166023">
                  <c:v>2.4929659680000001E-15</c:v>
                </c:pt>
                <c:pt idx="166024">
                  <c:v>4.5876481440000001E-12</c:v>
                </c:pt>
                <c:pt idx="166025">
                  <c:v>2.7369320670000001E-10</c:v>
                </c:pt>
                <c:pt idx="166026">
                  <c:v>8.3269049970000002E-11</c:v>
                </c:pt>
                <c:pt idx="166027">
                  <c:v>1.4197512930000001E-10</c:v>
                </c:pt>
                <c:pt idx="166028">
                  <c:v>1.6757853499999999E-10</c:v>
                </c:pt>
                <c:pt idx="166029">
                  <c:v>1.402555908E-8</c:v>
                </c:pt>
                <c:pt idx="166030">
                  <c:v>6.4297758310000003E-10</c:v>
                </c:pt>
                <c:pt idx="166031">
                  <c:v>9.5311659409999993E-10</c:v>
                </c:pt>
                <c:pt idx="166032">
                  <c:v>1.2535708970000001E-9</c:v>
                </c:pt>
                <c:pt idx="166033">
                  <c:v>1.9395812099999998E-8</c:v>
                </c:pt>
                <c:pt idx="166034">
                  <c:v>2.2511573380000002E-9</c:v>
                </c:pt>
                <c:pt idx="166035">
                  <c:v>2.1456506809999998E-9</c:v>
                </c:pt>
                <c:pt idx="166036">
                  <c:v>3.3549205099999998E-9</c:v>
                </c:pt>
                <c:pt idx="166037">
                  <c:v>2.6412785329999998E-7</c:v>
                </c:pt>
                <c:pt idx="166038">
                  <c:v>8.6195621370000004E-9</c:v>
                </c:pt>
                <c:pt idx="166039">
                  <c:v>3.6169032269999999E-9</c:v>
                </c:pt>
                <c:pt idx="166040">
                  <c:v>3.300796176E-10</c:v>
                </c:pt>
                <c:pt idx="166041">
                  <c:v>5.0776664710000003E-7</c:v>
                </c:pt>
                <c:pt idx="166042">
                  <c:v>3.4526933479999999E-9</c:v>
                </c:pt>
                <c:pt idx="166043">
                  <c:v>4.1255743269999999E-9</c:v>
                </c:pt>
                <c:pt idx="166044">
                  <c:v>2.1906579119999998E-9</c:v>
                </c:pt>
                <c:pt idx="166045">
                  <c:v>3.4784113349999998E-8</c:v>
                </c:pt>
                <c:pt idx="166046">
                  <c:v>3.7329586830000003E-9</c:v>
                </c:pt>
                <c:pt idx="166047">
                  <c:v>2.896924402E-9</c:v>
                </c:pt>
                <c:pt idx="166048">
                  <c:v>1.7035686220000001E-9</c:v>
                </c:pt>
                <c:pt idx="166049">
                  <c:v>1.338552608E-8</c:v>
                </c:pt>
                <c:pt idx="166050">
                  <c:v>2.4082461050000002E-9</c:v>
                </c:pt>
                <c:pt idx="166051">
                  <c:v>1.6136678229999999E-9</c:v>
                </c:pt>
                <c:pt idx="166052">
                  <c:v>1.2281718500000001E-9</c:v>
                </c:pt>
                <c:pt idx="166053">
                  <c:v>1.022058467E-8</c:v>
                </c:pt>
                <c:pt idx="166054">
                  <c:v>1.0716296960000001E-9</c:v>
                </c:pt>
                <c:pt idx="166055">
                  <c:v>2.6100594320000002E-10</c:v>
                </c:pt>
                <c:pt idx="166056">
                  <c:v>2.5721527039999998E-10</c:v>
                </c:pt>
                <c:pt idx="166057">
                  <c:v>7.7611762090000004E-9</c:v>
                </c:pt>
                <c:pt idx="166058">
                  <c:v>1.2637987259999999E-10</c:v>
                </c:pt>
                <c:pt idx="166059">
                  <c:v>4.4557561340000002E-11</c:v>
                </c:pt>
                <c:pt idx="166060">
                  <c:v>1.297063807E-10</c:v>
                </c:pt>
                <c:pt idx="166061">
                  <c:v>1.403350175E-9</c:v>
                </c:pt>
                <c:pt idx="166062">
                  <c:v>1.076711411E-10</c:v>
                </c:pt>
                <c:pt idx="166063">
                  <c:v>3.9762007049999999E-10</c:v>
                </c:pt>
                <c:pt idx="166064">
                  <c:v>3.5026047320000002E-10</c:v>
                </c:pt>
                <c:pt idx="166065">
                  <c:v>2.2957506479999999E-10</c:v>
                </c:pt>
                <c:pt idx="166066">
                  <c:v>4.6301007500000001E-10</c:v>
                </c:pt>
                <c:pt idx="166067">
                  <c:v>5.9292715879999999E-10</c:v>
                </c:pt>
                <c:pt idx="166068">
                  <c:v>5.3047916120000001E-10</c:v>
                </c:pt>
                <c:pt idx="166069">
                  <c:v>7.3494556360000004E-10</c:v>
                </c:pt>
                <c:pt idx="166070">
                  <c:v>5.0364178880000003E-10</c:v>
                </c:pt>
                <c:pt idx="166071">
                  <c:v>2.5935215849999998E-10</c:v>
                </c:pt>
                <c:pt idx="166072">
                  <c:v>1.970677982E-10</c:v>
                </c:pt>
                <c:pt idx="166073">
                  <c:v>2.1156194040000001E-10</c:v>
                </c:pt>
                <c:pt idx="166074">
                  <c:v>5.72460267E-11</c:v>
                </c:pt>
                <c:pt idx="166075">
                  <c:v>1.734710933E-10</c:v>
                </c:pt>
                <c:pt idx="166076">
                  <c:v>5.324560724E-11</c:v>
                </c:pt>
                <c:pt idx="166077">
                  <c:v>2.1223263970000001E-9</c:v>
                </c:pt>
                <c:pt idx="166078">
                  <c:v>1.810088953E-9</c:v>
                </c:pt>
                <c:pt idx="166079">
                  <c:v>3.3291760460000001E-9</c:v>
                </c:pt>
                <c:pt idx="166080">
                  <c:v>7.7624899769999992E-9</c:v>
                </c:pt>
                <c:pt idx="166081">
                  <c:v>2.0691904760000001E-7</c:v>
                </c:pt>
                <c:pt idx="166082">
                  <c:v>3.1338779060000002E-9</c:v>
                </c:pt>
                <c:pt idx="166083">
                  <c:v>4.9539696880000002E-9</c:v>
                </c:pt>
                <c:pt idx="166084">
                  <c:v>3.7200444970000001E-9</c:v>
                </c:pt>
                <c:pt idx="166085">
                  <c:v>3.0795454129999998E-9</c:v>
                </c:pt>
                <c:pt idx="166086">
                  <c:v>2.6184062409999998E-9</c:v>
                </c:pt>
                <c:pt idx="166087">
                  <c:v>5.061930149E-9</c:v>
                </c:pt>
                <c:pt idx="166088">
                  <c:v>7.4027903119999996E-9</c:v>
                </c:pt>
                <c:pt idx="166089">
                  <c:v>4.8616412910000002E-8</c:v>
                </c:pt>
                <c:pt idx="166090">
                  <c:v>1.2344234019999999E-8</c:v>
                </c:pt>
                <c:pt idx="166091">
                  <c:v>5.3205808980000002E-9</c:v>
                </c:pt>
                <c:pt idx="166092">
                  <c:v>1.442365897E-9</c:v>
                </c:pt>
                <c:pt idx="166093">
                  <c:v>1.3838764449999999E-8</c:v>
                </c:pt>
                <c:pt idx="166094">
                  <c:v>4.5409999630000002E-9</c:v>
                </c:pt>
                <c:pt idx="166095">
                  <c:v>3.3283731409999998E-9</c:v>
                </c:pt>
                <c:pt idx="166096">
                  <c:v>2.8462699510000002E-10</c:v>
                </c:pt>
                <c:pt idx="166097">
                  <c:v>5.4045755770000001E-10</c:v>
                </c:pt>
                <c:pt idx="166098">
                  <c:v>5.0336006310000003E-9</c:v>
                </c:pt>
                <c:pt idx="166099">
                  <c:v>2.1286140850000001E-9</c:v>
                </c:pt>
                <c:pt idx="166100">
                  <c:v>3.6417027310000001E-9</c:v>
                </c:pt>
                <c:pt idx="166101">
                  <c:v>2.9263407920000001E-8</c:v>
                </c:pt>
                <c:pt idx="166102">
                  <c:v>9.6985721970000002E-10</c:v>
                </c:pt>
                <c:pt idx="166103">
                  <c:v>1.2914110040000001E-9</c:v>
                </c:pt>
                <c:pt idx="166104">
                  <c:v>5.4676508089999998E-10</c:v>
                </c:pt>
                <c:pt idx="166105">
                  <c:v>3.150531907E-10</c:v>
                </c:pt>
                <c:pt idx="166106">
                  <c:v>1.5007245479999999E-10</c:v>
                </c:pt>
                <c:pt idx="166107">
                  <c:v>1.111563568E-10</c:v>
                </c:pt>
                <c:pt idx="166108">
                  <c:v>4.2356221939999999E-10</c:v>
                </c:pt>
                <c:pt idx="166109">
                  <c:v>3.0743271370000001E-9</c:v>
                </c:pt>
                <c:pt idx="166110">
                  <c:v>1.295913303E-9</c:v>
                </c:pt>
                <c:pt idx="166111">
                  <c:v>2.393145057E-9</c:v>
                </c:pt>
                <c:pt idx="166112">
                  <c:v>3.1673770250000002E-9</c:v>
                </c:pt>
                <c:pt idx="166113">
                  <c:v>1.392651473E-8</c:v>
                </c:pt>
                <c:pt idx="166114">
                  <c:v>6.4290110950000006E-11</c:v>
                </c:pt>
                <c:pt idx="166115">
                  <c:v>9.0784244190000001E-10</c:v>
                </c:pt>
                <c:pt idx="166116">
                  <c:v>2.1134003120000001E-10</c:v>
                </c:pt>
                <c:pt idx="166117">
                  <c:v>1.3552878580000001E-9</c:v>
                </c:pt>
                <c:pt idx="166118">
                  <c:v>5.2134914170000005E-10</c:v>
                </c:pt>
                <c:pt idx="166119">
                  <c:v>1.046166928E-9</c:v>
                </c:pt>
                <c:pt idx="166120">
                  <c:v>2.033426942E-10</c:v>
                </c:pt>
                <c:pt idx="166121">
                  <c:v>1.9858039460000002E-9</c:v>
                </c:pt>
                <c:pt idx="166122">
                  <c:v>4.1330696340000002E-10</c:v>
                </c:pt>
                <c:pt idx="166123">
                  <c:v>4.8413848829999995E-10</c:v>
                </c:pt>
                <c:pt idx="166124">
                  <c:v>4.5390936030000001E-11</c:v>
                </c:pt>
                <c:pt idx="166125">
                  <c:v>1.976496907E-9</c:v>
                </c:pt>
                <c:pt idx="166126">
                  <c:v>5.3431386550000001E-10</c:v>
                </c:pt>
                <c:pt idx="166127">
                  <c:v>1.5175596659999999E-10</c:v>
                </c:pt>
                <c:pt idx="166128">
                  <c:v>1.7330613780000001E-10</c:v>
                </c:pt>
                <c:pt idx="166129">
                  <c:v>1.4771499600000001E-8</c:v>
                </c:pt>
                <c:pt idx="166130">
                  <c:v>3.5788488350000002E-9</c:v>
                </c:pt>
                <c:pt idx="166131">
                  <c:v>6.1948881369999998E-9</c:v>
                </c:pt>
                <c:pt idx="166132">
                  <c:v>4.0086586540000002E-8</c:v>
                </c:pt>
                <c:pt idx="166133">
                  <c:v>8.030401389E-8</c:v>
                </c:pt>
                <c:pt idx="166134">
                  <c:v>5.2214617570000002E-9</c:v>
                </c:pt>
                <c:pt idx="166135">
                  <c:v>1.4880239979999999E-9</c:v>
                </c:pt>
                <c:pt idx="166136">
                  <c:v>1.3680940879999999E-9</c:v>
                </c:pt>
                <c:pt idx="166137">
                  <c:v>7.1200272949999999E-9</c:v>
                </c:pt>
                <c:pt idx="166138">
                  <c:v>1.012843394E-9</c:v>
                </c:pt>
                <c:pt idx="166139">
                  <c:v>1.203347432E-9</c:v>
                </c:pt>
                <c:pt idx="166140">
                  <c:v>7.6745494960000006E-9</c:v>
                </c:pt>
                <c:pt idx="166141">
                  <c:v>3.2194447490000001E-8</c:v>
                </c:pt>
                <c:pt idx="166142">
                  <c:v>2.601313659E-9</c:v>
                </c:pt>
                <c:pt idx="166143">
                  <c:v>2.434223571E-9</c:v>
                </c:pt>
                <c:pt idx="166144">
                  <c:v>4.8675713190000003E-9</c:v>
                </c:pt>
                <c:pt idx="166145">
                  <c:v>9.9551405479999991E-10</c:v>
                </c:pt>
                <c:pt idx="166146">
                  <c:v>3.9717229020000002E-10</c:v>
                </c:pt>
                <c:pt idx="166147">
                  <c:v>6.6000956459999997E-10</c:v>
                </c:pt>
                <c:pt idx="166148">
                  <c:v>6.2278093569999996E-10</c:v>
                </c:pt>
                <c:pt idx="166149">
                  <c:v>3.642422132E-10</c:v>
                </c:pt>
                <c:pt idx="166150">
                  <c:v>4.4799919569999998E-10</c:v>
                </c:pt>
                <c:pt idx="166151">
                  <c:v>9.7675129849999997E-11</c:v>
                </c:pt>
                <c:pt idx="166152">
                  <c:v>9.5898023830000008E-9</c:v>
                </c:pt>
                <c:pt idx="166153">
                  <c:v>1.3284081809999999E-8</c:v>
                </c:pt>
                <c:pt idx="166154">
                  <c:v>4.770056646E-9</c:v>
                </c:pt>
                <c:pt idx="166155">
                  <c:v>2.4266726850000001E-9</c:v>
                </c:pt>
                <c:pt idx="166156">
                  <c:v>5.560236305E-11</c:v>
                </c:pt>
                <c:pt idx="166157">
                  <c:v>7.5393524609999998E-10</c:v>
                </c:pt>
                <c:pt idx="166158">
                  <c:v>2.2647298080000002E-9</c:v>
                </c:pt>
                <c:pt idx="166159">
                  <c:v>5.5979731489999997E-10</c:v>
                </c:pt>
                <c:pt idx="166160">
                  <c:v>2.1421482710000002E-9</c:v>
                </c:pt>
                <c:pt idx="166161">
                  <c:v>3.7176620200000001E-9</c:v>
                </c:pt>
                <c:pt idx="166162">
                  <c:v>2.769765376E-9</c:v>
                </c:pt>
                <c:pt idx="166163">
                  <c:v>1.338998876E-9</c:v>
                </c:pt>
                <c:pt idx="166164">
                  <c:v>1.5443012319999999E-9</c:v>
                </c:pt>
                <c:pt idx="166165">
                  <c:v>1.411916168E-9</c:v>
                </c:pt>
                <c:pt idx="166166">
                  <c:v>6.9146403079999997E-11</c:v>
                </c:pt>
                <c:pt idx="166167">
                  <c:v>2.1747131520000001E-10</c:v>
                </c:pt>
                <c:pt idx="166168">
                  <c:v>9.8033806429999997E-10</c:v>
                </c:pt>
                <c:pt idx="166169">
                  <c:v>1.019704586E-10</c:v>
                </c:pt>
                <c:pt idx="166170">
                  <c:v>1.705713887E-10</c:v>
                </c:pt>
                <c:pt idx="166171">
                  <c:v>6.3003704070000002E-10</c:v>
                </c:pt>
                <c:pt idx="166172">
                  <c:v>4.5911730539999999E-10</c:v>
                </c:pt>
                <c:pt idx="166173">
                  <c:v>6.8124091269999997E-10</c:v>
                </c:pt>
                <c:pt idx="166174">
                  <c:v>1.8387892619999999E-9</c:v>
                </c:pt>
                <c:pt idx="166175">
                  <c:v>3.6009036190000001E-9</c:v>
                </c:pt>
                <c:pt idx="166176">
                  <c:v>1.4039927959999999E-9</c:v>
                </c:pt>
                <c:pt idx="166177">
                  <c:v>7.630556215E-10</c:v>
                </c:pt>
                <c:pt idx="166178">
                  <c:v>2.3260618210000001E-9</c:v>
                </c:pt>
                <c:pt idx="166179">
                  <c:v>2.512675526E-9</c:v>
                </c:pt>
                <c:pt idx="166180">
                  <c:v>4.2666744659999999E-11</c:v>
                </c:pt>
                <c:pt idx="166181">
                  <c:v>5.922849588E-10</c:v>
                </c:pt>
                <c:pt idx="166182">
                  <c:v>2.5221458439999999E-9</c:v>
                </c:pt>
                <c:pt idx="166183">
                  <c:v>1.6070286149999999E-9</c:v>
                </c:pt>
                <c:pt idx="166184">
                  <c:v>1.555920891E-10</c:v>
                </c:pt>
                <c:pt idx="166185">
                  <c:v>1.1517389030000001E-9</c:v>
                </c:pt>
                <c:pt idx="166186">
                  <c:v>1.3795564019999999E-9</c:v>
                </c:pt>
                <c:pt idx="166187">
                  <c:v>8.854426841E-11</c:v>
                </c:pt>
                <c:pt idx="166188">
                  <c:v>2.5203982930000002E-9</c:v>
                </c:pt>
                <c:pt idx="166189">
                  <c:v>2.3935624779999997E-10</c:v>
                </c:pt>
                <c:pt idx="166190">
                  <c:v>3.3750828519999999E-10</c:v>
                </c:pt>
                <c:pt idx="166191">
                  <c:v>4.085716704E-10</c:v>
                </c:pt>
                <c:pt idx="166192">
                  <c:v>6.5835609799999998E-9</c:v>
                </c:pt>
                <c:pt idx="166193">
                  <c:v>1.0413005790000001E-9</c:v>
                </c:pt>
                <c:pt idx="166194">
                  <c:v>3.2807152300000002E-10</c:v>
                </c:pt>
                <c:pt idx="166195">
                  <c:v>1.224958425E-9</c:v>
                </c:pt>
                <c:pt idx="166196">
                  <c:v>3.4950985879999999E-9</c:v>
                </c:pt>
                <c:pt idx="166197">
                  <c:v>1.555169331E-9</c:v>
                </c:pt>
                <c:pt idx="166198">
                  <c:v>1.1193909180000001E-9</c:v>
                </c:pt>
                <c:pt idx="166199">
                  <c:v>2.5542366100000001E-9</c:v>
                </c:pt>
                <c:pt idx="166200">
                  <c:v>2.5638674390000002E-9</c:v>
                </c:pt>
                <c:pt idx="166201">
                  <c:v>3.626916393E-9</c:v>
                </c:pt>
                <c:pt idx="166202">
                  <c:v>2.6807042580000001E-9</c:v>
                </c:pt>
                <c:pt idx="166203">
                  <c:v>1.370216744E-9</c:v>
                </c:pt>
                <c:pt idx="166204">
                  <c:v>4.748448802E-9</c:v>
                </c:pt>
                <c:pt idx="166205">
                  <c:v>5.2170686170000001E-10</c:v>
                </c:pt>
                <c:pt idx="166206">
                  <c:v>3.060597475E-9</c:v>
                </c:pt>
                <c:pt idx="166207">
                  <c:v>1.9392065239999999E-9</c:v>
                </c:pt>
                <c:pt idx="166208">
                  <c:v>4.9775897090000004E-9</c:v>
                </c:pt>
                <c:pt idx="166209">
                  <c:v>2.8595441059999999E-10</c:v>
                </c:pt>
                <c:pt idx="166210">
                  <c:v>2.4972806209999999E-9</c:v>
                </c:pt>
                <c:pt idx="166211">
                  <c:v>1.7608043119999999E-10</c:v>
                </c:pt>
                <c:pt idx="166212">
                  <c:v>5.1164084889999998E-8</c:v>
                </c:pt>
                <c:pt idx="166213">
                  <c:v>1.515925647E-8</c:v>
                </c:pt>
                <c:pt idx="166214">
                  <c:v>8.4571921439999992E-9</c:v>
                </c:pt>
                <c:pt idx="166215">
                  <c:v>8.3524907169999994E-9</c:v>
                </c:pt>
                <c:pt idx="166216">
                  <c:v>1.097256452E-8</c:v>
                </c:pt>
                <c:pt idx="166217">
                  <c:v>2.0912740079999999E-9</c:v>
                </c:pt>
                <c:pt idx="166218">
                  <c:v>4.9940267810000005E-10</c:v>
                </c:pt>
                <c:pt idx="166219">
                  <c:v>2.9543506520000002E-10</c:v>
                </c:pt>
                <c:pt idx="166220">
                  <c:v>1.2077495079999999E-10</c:v>
                </c:pt>
                <c:pt idx="166221">
                  <c:v>2.9490794739999999E-10</c:v>
                </c:pt>
                <c:pt idx="166222">
                  <c:v>3.7047962719999999E-10</c:v>
                </c:pt>
                <c:pt idx="166223">
                  <c:v>4.1571826899999999E-10</c:v>
                </c:pt>
                <c:pt idx="166224">
                  <c:v>8.8581000140000005E-10</c:v>
                </c:pt>
                <c:pt idx="166225">
                  <c:v>7.9077293420000002E-10</c:v>
                </c:pt>
                <c:pt idx="166226">
                  <c:v>3.1807656650000002E-10</c:v>
                </c:pt>
                <c:pt idx="166227">
                  <c:v>1.0753086680000001E-9</c:v>
                </c:pt>
                <c:pt idx="166228">
                  <c:v>3.464178148E-10</c:v>
                </c:pt>
                <c:pt idx="166229">
                  <c:v>5.3510844850000003E-10</c:v>
                </c:pt>
                <c:pt idx="166230">
                  <c:v>6.4441800219999997E-10</c:v>
                </c:pt>
                <c:pt idx="166231">
                  <c:v>6.3850578299999995E-10</c:v>
                </c:pt>
                <c:pt idx="166232">
                  <c:v>4.9524458309999998E-9</c:v>
                </c:pt>
                <c:pt idx="166233">
                  <c:v>1.134425377E-9</c:v>
                </c:pt>
                <c:pt idx="166234">
                  <c:v>1.080965749E-9</c:v>
                </c:pt>
                <c:pt idx="166235">
                  <c:v>2.464769205E-9</c:v>
                </c:pt>
                <c:pt idx="166236">
                  <c:v>3.865125458E-9</c:v>
                </c:pt>
                <c:pt idx="166237">
                  <c:v>7.2429964299999995E-10</c:v>
                </c:pt>
                <c:pt idx="166238">
                  <c:v>2.4658394629999998E-10</c:v>
                </c:pt>
                <c:pt idx="166239">
                  <c:v>1.783767862E-10</c:v>
                </c:pt>
                <c:pt idx="166240">
                  <c:v>6.6316524429999997E-10</c:v>
                </c:pt>
                <c:pt idx="166241">
                  <c:v>4.9755464880000001E-11</c:v>
                </c:pt>
                <c:pt idx="166242">
                  <c:v>1.5863652429999999E-10</c:v>
                </c:pt>
                <c:pt idx="166243">
                  <c:v>7.3231465830000002E-10</c:v>
                </c:pt>
                <c:pt idx="166244">
                  <c:v>2.4590214219999999E-8</c:v>
                </c:pt>
                <c:pt idx="166245">
                  <c:v>4.4311764960000004E-9</c:v>
                </c:pt>
                <c:pt idx="166246">
                  <c:v>1.029818449E-9</c:v>
                </c:pt>
                <c:pt idx="166247">
                  <c:v>2.3779418870000001E-9</c:v>
                </c:pt>
                <c:pt idx="166248">
                  <c:v>6.4814376599999998E-9</c:v>
                </c:pt>
                <c:pt idx="166249">
                  <c:v>7.7824580100000003E-10</c:v>
                </c:pt>
                <c:pt idx="166250">
                  <c:v>6.1839400419999995E-10</c:v>
                </c:pt>
                <c:pt idx="166251">
                  <c:v>1.480485794E-9</c:v>
                </c:pt>
                <c:pt idx="166252">
                  <c:v>1.467202298E-8</c:v>
                </c:pt>
                <c:pt idx="166253">
                  <c:v>3.4638574340000002E-9</c:v>
                </c:pt>
                <c:pt idx="166254">
                  <c:v>3.5260210810000002E-9</c:v>
                </c:pt>
                <c:pt idx="166255">
                  <c:v>1.26029734E-8</c:v>
                </c:pt>
                <c:pt idx="166256">
                  <c:v>1.115243897E-7</c:v>
                </c:pt>
                <c:pt idx="166257">
                  <c:v>8.9906062319999993E-9</c:v>
                </c:pt>
                <c:pt idx="166258">
                  <c:v>1.311762112E-9</c:v>
                </c:pt>
                <c:pt idx="166259">
                  <c:v>5.2114696309999997E-10</c:v>
                </c:pt>
                <c:pt idx="166260">
                  <c:v>3.5807456029999999E-9</c:v>
                </c:pt>
                <c:pt idx="166261">
                  <c:v>1.6448471889999999E-9</c:v>
                </c:pt>
                <c:pt idx="166262">
                  <c:v>8.1215294889999996E-10</c:v>
                </c:pt>
                <c:pt idx="166263">
                  <c:v>7.5325723480000004E-11</c:v>
                </c:pt>
                <c:pt idx="166264">
                  <c:v>3.2412738059999999E-8</c:v>
                </c:pt>
                <c:pt idx="166265">
                  <c:v>7.2503376559999995E-10</c:v>
                </c:pt>
                <c:pt idx="166266">
                  <c:v>6.2512912820000002E-10</c:v>
                </c:pt>
                <c:pt idx="166267">
                  <c:v>9.8161770210000008E-10</c:v>
                </c:pt>
                <c:pt idx="166268">
                  <c:v>9.0594970950000004E-10</c:v>
                </c:pt>
                <c:pt idx="166269">
                  <c:v>1.618376043E-10</c:v>
                </c:pt>
                <c:pt idx="166270">
                  <c:v>1.046187606E-10</c:v>
                </c:pt>
                <c:pt idx="166271">
                  <c:v>6.3616120179999999E-11</c:v>
                </c:pt>
                <c:pt idx="166272">
                  <c:v>2.5146499880000001E-10</c:v>
                </c:pt>
                <c:pt idx="166273">
                  <c:v>7.3958158690000003E-11</c:v>
                </c:pt>
                <c:pt idx="166274">
                  <c:v>2.29605478E-11</c:v>
                </c:pt>
                <c:pt idx="166275">
                  <c:v>5.1722349840000001E-11</c:v>
                </c:pt>
                <c:pt idx="166276">
                  <c:v>3.7108152219999999E-9</c:v>
                </c:pt>
                <c:pt idx="166277">
                  <c:v>7.0369053729999997E-11</c:v>
                </c:pt>
                <c:pt idx="166278">
                  <c:v>3.3022763789999999E-11</c:v>
                </c:pt>
                <c:pt idx="166279">
                  <c:v>3.429250368E-11</c:v>
                </c:pt>
                <c:pt idx="166280">
                  <c:v>3.0874908739999998E-10</c:v>
                </c:pt>
                <c:pt idx="166281">
                  <c:v>4.5452373139999997E-11</c:v>
                </c:pt>
                <c:pt idx="166282">
                  <c:v>4.0656574910000002E-11</c:v>
                </c:pt>
                <c:pt idx="166283">
                  <c:v>4.9109454689999998E-11</c:v>
                </c:pt>
                <c:pt idx="166284">
                  <c:v>1.1435376280000001E-9</c:v>
                </c:pt>
                <c:pt idx="166285">
                  <c:v>3.7891108609999998E-11</c:v>
                </c:pt>
                <c:pt idx="166286">
                  <c:v>3.5193866250000001E-10</c:v>
                </c:pt>
                <c:pt idx="166287">
                  <c:v>5.9686152710000004E-10</c:v>
                </c:pt>
                <c:pt idx="166288">
                  <c:v>1.244940377E-8</c:v>
                </c:pt>
                <c:pt idx="166289">
                  <c:v>4.1996293359999998E-10</c:v>
                </c:pt>
                <c:pt idx="166290">
                  <c:v>3.4033846999999999E-10</c:v>
                </c:pt>
                <c:pt idx="166291">
                  <c:v>5.0287965350000002E-10</c:v>
                </c:pt>
                <c:pt idx="166292">
                  <c:v>5.6849158779999998E-9</c:v>
                </c:pt>
                <c:pt idx="166293">
                  <c:v>3.9686133790000001E-10</c:v>
                </c:pt>
                <c:pt idx="166294">
                  <c:v>7.3169518569999996E-10</c:v>
                </c:pt>
                <c:pt idx="166295">
                  <c:v>1.1624804460000001E-9</c:v>
                </c:pt>
                <c:pt idx="166296">
                  <c:v>2.8375012060000001E-8</c:v>
                </c:pt>
                <c:pt idx="166297">
                  <c:v>1.530029241E-9</c:v>
                </c:pt>
                <c:pt idx="166298">
                  <c:v>6.2434160320000003E-10</c:v>
                </c:pt>
                <c:pt idx="166299">
                  <c:v>4.7506938099999997E-10</c:v>
                </c:pt>
                <c:pt idx="166300">
                  <c:v>1.9850712719999999E-8</c:v>
                </c:pt>
                <c:pt idx="166301">
                  <c:v>5.1823252410000005E-10</c:v>
                </c:pt>
                <c:pt idx="166302">
                  <c:v>7.8312777329999999E-10</c:v>
                </c:pt>
                <c:pt idx="166303">
                  <c:v>4.5002955979999998E-10</c:v>
                </c:pt>
                <c:pt idx="166304">
                  <c:v>1.138937077E-7</c:v>
                </c:pt>
                <c:pt idx="166305">
                  <c:v>2.24718618E-11</c:v>
                </c:pt>
                <c:pt idx="166306">
                  <c:v>1.014313178E-9</c:v>
                </c:pt>
                <c:pt idx="166307">
                  <c:v>1.8281371079999999E-9</c:v>
                </c:pt>
                <c:pt idx="166308">
                  <c:v>1.184348771E-7</c:v>
                </c:pt>
                <c:pt idx="166309">
                  <c:v>8.3606546159999998E-10</c:v>
                </c:pt>
                <c:pt idx="166310">
                  <c:v>3.0738189190000003E-10</c:v>
                </c:pt>
                <c:pt idx="166311">
                  <c:v>2.4940267020000001E-10</c:v>
                </c:pt>
                <c:pt idx="166312">
                  <c:v>3.6765813149999999E-9</c:v>
                </c:pt>
                <c:pt idx="166313">
                  <c:v>1.7584783120000001E-10</c:v>
                </c:pt>
                <c:pt idx="166314">
                  <c:v>9.5103123599999994E-11</c:v>
                </c:pt>
                <c:pt idx="166315">
                  <c:v>5.5795006559999998E-11</c:v>
                </c:pt>
                <c:pt idx="166316">
                  <c:v>3.2505609949999999E-10</c:v>
                </c:pt>
                <c:pt idx="166317">
                  <c:v>2.0112176200000001E-11</c:v>
                </c:pt>
                <c:pt idx="166318">
                  <c:v>6.8190288679999999E-12</c:v>
                </c:pt>
                <c:pt idx="166319">
                  <c:v>1.3226070880000001E-12</c:v>
                </c:pt>
                <c:pt idx="166320">
                  <c:v>8.2635811899999999E-15</c:v>
                </c:pt>
                <c:pt idx="166321">
                  <c:v>9.3749934029999993E-13</c:v>
                </c:pt>
                <c:pt idx="166322">
                  <c:v>2.546727812E-12</c:v>
                </c:pt>
                <c:pt idx="166323">
                  <c:v>3.8527163180000003E-12</c:v>
                </c:pt>
                <c:pt idx="166324">
                  <c:v>2.4675159649999999E-10</c:v>
                </c:pt>
                <c:pt idx="166325">
                  <c:v>6.9862498370000004E-12</c:v>
                </c:pt>
                <c:pt idx="166326">
                  <c:v>4.0907620919999997E-12</c:v>
                </c:pt>
                <c:pt idx="166327">
                  <c:v>1.753892899E-12</c:v>
                </c:pt>
                <c:pt idx="166328">
                  <c:v>1.062518007E-10</c:v>
                </c:pt>
                <c:pt idx="166329">
                  <c:v>9.6745095280000002E-12</c:v>
                </c:pt>
                <c:pt idx="166330">
                  <c:v>1.9169059939999999E-11</c:v>
                </c:pt>
                <c:pt idx="166331">
                  <c:v>2.5522666900000001E-11</c:v>
                </c:pt>
                <c:pt idx="166332">
                  <c:v>5.585873096E-10</c:v>
                </c:pt>
                <c:pt idx="166333">
                  <c:v>1.077730182E-10</c:v>
                </c:pt>
                <c:pt idx="166334">
                  <c:v>1.5796022370000001E-10</c:v>
                </c:pt>
                <c:pt idx="166335">
                  <c:v>2.0413988340000001E-10</c:v>
                </c:pt>
                <c:pt idx="166336">
                  <c:v>4.973444531E-9</c:v>
                </c:pt>
                <c:pt idx="166337">
                  <c:v>5.1782333060000003E-10</c:v>
                </c:pt>
                <c:pt idx="166338">
                  <c:v>3.0708228260000001E-10</c:v>
                </c:pt>
                <c:pt idx="166339">
                  <c:v>2.3815601679999998E-10</c:v>
                </c:pt>
                <c:pt idx="166340">
                  <c:v>3.5772011439999999E-9</c:v>
                </c:pt>
                <c:pt idx="166341">
                  <c:v>1.095944788E-9</c:v>
                </c:pt>
                <c:pt idx="166342">
                  <c:v>6.3814558190000003E-10</c:v>
                </c:pt>
                <c:pt idx="166343">
                  <c:v>4.6589675539999997E-10</c:v>
                </c:pt>
                <c:pt idx="166344">
                  <c:v>1.6103539759999999E-8</c:v>
                </c:pt>
                <c:pt idx="166345">
                  <c:v>2.9647785560000002E-9</c:v>
                </c:pt>
                <c:pt idx="166346">
                  <c:v>1.3724348849999999E-9</c:v>
                </c:pt>
                <c:pt idx="166347">
                  <c:v>2.1023553210000002E-9</c:v>
                </c:pt>
                <c:pt idx="166348">
                  <c:v>3.3119007900000001E-7</c:v>
                </c:pt>
                <c:pt idx="166349">
                  <c:v>2.2614245519999999E-9</c:v>
                </c:pt>
                <c:pt idx="166350">
                  <c:v>2.9057070110000002E-9</c:v>
                </c:pt>
                <c:pt idx="166351">
                  <c:v>1.522954011E-9</c:v>
                </c:pt>
                <c:pt idx="166352">
                  <c:v>3.4398614089999999E-9</c:v>
                </c:pt>
                <c:pt idx="166353">
                  <c:v>1.1377485599999999E-9</c:v>
                </c:pt>
                <c:pt idx="166354">
                  <c:v>1.323778469E-9</c:v>
                </c:pt>
                <c:pt idx="166355">
                  <c:v>1.3492359300000001E-9</c:v>
                </c:pt>
                <c:pt idx="166356">
                  <c:v>2.1650727669999999E-8</c:v>
                </c:pt>
                <c:pt idx="166357">
                  <c:v>1.806562999E-9</c:v>
                </c:pt>
                <c:pt idx="166358">
                  <c:v>6.1104939260000004E-10</c:v>
                </c:pt>
                <c:pt idx="166359">
                  <c:v>3.6610153960000003E-11</c:v>
                </c:pt>
                <c:pt idx="166360">
                  <c:v>3.7247531649999999E-9</c:v>
                </c:pt>
                <c:pt idx="166361">
                  <c:v>3.4233921989999998E-10</c:v>
                </c:pt>
                <c:pt idx="166362">
                  <c:v>2.7252922780000001E-10</c:v>
                </c:pt>
                <c:pt idx="166363">
                  <c:v>4.723521479E-11</c:v>
                </c:pt>
                <c:pt idx="166364">
                  <c:v>1.5629871609999999E-11</c:v>
                </c:pt>
                <c:pt idx="166365">
                  <c:v>2.068383638E-10</c:v>
                </c:pt>
                <c:pt idx="166366">
                  <c:v>1.2670474879999999E-10</c:v>
                </c:pt>
                <c:pt idx="166367">
                  <c:v>1.230530989E-11</c:v>
                </c:pt>
                <c:pt idx="166368">
                  <c:v>2.2209054939999999E-10</c:v>
                </c:pt>
                <c:pt idx="166369">
                  <c:v>6.4015381100000002E-11</c:v>
                </c:pt>
                <c:pt idx="166370">
                  <c:v>6.6807197279999995E-11</c:v>
                </c:pt>
                <c:pt idx="166371">
                  <c:v>6.6048397969999995E-11</c:v>
                </c:pt>
                <c:pt idx="166372">
                  <c:v>7.5688095129999994E-11</c:v>
                </c:pt>
                <c:pt idx="166373">
                  <c:v>9.0618344710000003E-11</c:v>
                </c:pt>
                <c:pt idx="166374">
                  <c:v>1.2198041490000001E-10</c:v>
                </c:pt>
                <c:pt idx="166375">
                  <c:v>1.7009200369999999E-10</c:v>
                </c:pt>
                <c:pt idx="166376">
                  <c:v>1.188737528E-9</c:v>
                </c:pt>
                <c:pt idx="166377">
                  <c:v>5.2976753390000002E-10</c:v>
                </c:pt>
                <c:pt idx="166378">
                  <c:v>1.419584732E-10</c:v>
                </c:pt>
                <c:pt idx="166379">
                  <c:v>4.6425574730000002E-10</c:v>
                </c:pt>
                <c:pt idx="166380">
                  <c:v>6.0951667820000002E-9</c:v>
                </c:pt>
                <c:pt idx="166381">
                  <c:v>9.6451920460000003E-10</c:v>
                </c:pt>
                <c:pt idx="166382">
                  <c:v>7.5671539540000005E-10</c:v>
                </c:pt>
                <c:pt idx="166383">
                  <c:v>3.6400159300000002E-10</c:v>
                </c:pt>
                <c:pt idx="166384">
                  <c:v>1.4839452689999999E-9</c:v>
                </c:pt>
                <c:pt idx="166385">
                  <c:v>2.1515611350000002E-9</c:v>
                </c:pt>
                <c:pt idx="166386">
                  <c:v>5.7164536040000003E-10</c:v>
                </c:pt>
                <c:pt idx="166387">
                  <c:v>5.462792174E-9</c:v>
                </c:pt>
                <c:pt idx="166388">
                  <c:v>9.7045809289999997E-8</c:v>
                </c:pt>
                <c:pt idx="166389">
                  <c:v>8.1811144359999994E-9</c:v>
                </c:pt>
                <c:pt idx="166390">
                  <c:v>9.4842241200000007E-9</c:v>
                </c:pt>
                <c:pt idx="166391">
                  <c:v>5.8898257520000003E-9</c:v>
                </c:pt>
                <c:pt idx="166392">
                  <c:v>2.068017899E-8</c:v>
                </c:pt>
                <c:pt idx="166393">
                  <c:v>3.7825704170000003E-9</c:v>
                </c:pt>
                <c:pt idx="166394">
                  <c:v>2.1304198280000002E-9</c:v>
                </c:pt>
                <c:pt idx="166395">
                  <c:v>1.6347543650000001E-9</c:v>
                </c:pt>
                <c:pt idx="166396">
                  <c:v>5.0400318340000001E-8</c:v>
                </c:pt>
                <c:pt idx="166397">
                  <c:v>8.4902129770000002E-9</c:v>
                </c:pt>
                <c:pt idx="166398">
                  <c:v>4.6459907400000004E-9</c:v>
                </c:pt>
                <c:pt idx="166399">
                  <c:v>2.5818704940000001E-8</c:v>
                </c:pt>
                <c:pt idx="166400">
                  <c:v>1.0674694880000001E-7</c:v>
                </c:pt>
                <c:pt idx="166401">
                  <c:v>4.837850448E-9</c:v>
                </c:pt>
                <c:pt idx="166402">
                  <c:v>1.4423258339999999E-9</c:v>
                </c:pt>
                <c:pt idx="166403">
                  <c:v>3.2447380609999999E-10</c:v>
                </c:pt>
                <c:pt idx="166404">
                  <c:v>3.822369718E-9</c:v>
                </c:pt>
                <c:pt idx="166405">
                  <c:v>7.627835206E-10</c:v>
                </c:pt>
                <c:pt idx="166406">
                  <c:v>9.4830001290000001E-11</c:v>
                </c:pt>
                <c:pt idx="166407">
                  <c:v>1.4373419749999999E-9</c:v>
                </c:pt>
                <c:pt idx="166408">
                  <c:v>9.0177219929999998E-9</c:v>
                </c:pt>
                <c:pt idx="166409">
                  <c:v>6.9825845660000002E-10</c:v>
                </c:pt>
                <c:pt idx="166410">
                  <c:v>1.173799196E-10</c:v>
                </c:pt>
                <c:pt idx="166411">
                  <c:v>2.4493362990000001E-10</c:v>
                </c:pt>
                <c:pt idx="166412">
                  <c:v>8.0230008859999994E-11</c:v>
                </c:pt>
                <c:pt idx="166413">
                  <c:v>6.615591789E-11</c:v>
                </c:pt>
                <c:pt idx="166414">
                  <c:v>1.5541040900000001E-10</c:v>
                </c:pt>
                <c:pt idx="166415">
                  <c:v>1.843009869E-10</c:v>
                </c:pt>
                <c:pt idx="166416">
                  <c:v>1.5758025420000001E-10</c:v>
                </c:pt>
                <c:pt idx="166417">
                  <c:v>1.9318811639999999E-10</c:v>
                </c:pt>
                <c:pt idx="166418">
                  <c:v>1.7474402859999999E-10</c:v>
                </c:pt>
                <c:pt idx="166419">
                  <c:v>1.9401524980000001E-10</c:v>
                </c:pt>
                <c:pt idx="166420">
                  <c:v>4.0728520409999998E-10</c:v>
                </c:pt>
                <c:pt idx="166421">
                  <c:v>1.032569079E-10</c:v>
                </c:pt>
                <c:pt idx="166422">
                  <c:v>1.6276638140000001E-10</c:v>
                </c:pt>
                <c:pt idx="166423">
                  <c:v>2.7921240139999998E-10</c:v>
                </c:pt>
                <c:pt idx="166424">
                  <c:v>3.8923871560000001E-10</c:v>
                </c:pt>
                <c:pt idx="166425">
                  <c:v>8.0312605570000004E-11</c:v>
                </c:pt>
                <c:pt idx="166426">
                  <c:v>5.6098905140000003E-10</c:v>
                </c:pt>
                <c:pt idx="166427">
                  <c:v>1.3658682790000001E-10</c:v>
                </c:pt>
                <c:pt idx="166428">
                  <c:v>1.7618359400000001E-9</c:v>
                </c:pt>
                <c:pt idx="166429">
                  <c:v>5.4443600629999997E-10</c:v>
                </c:pt>
                <c:pt idx="166430">
                  <c:v>2.4966432909999999E-9</c:v>
                </c:pt>
                <c:pt idx="166431">
                  <c:v>2.9200066710000001E-9</c:v>
                </c:pt>
                <c:pt idx="166432">
                  <c:v>4.5788252569999999E-9</c:v>
                </c:pt>
                <c:pt idx="166433">
                  <c:v>2.9741686329999998E-9</c:v>
                </c:pt>
                <c:pt idx="166434">
                  <c:v>2.0699866120000001E-9</c:v>
                </c:pt>
                <c:pt idx="166435">
                  <c:v>5.9208874480000002E-11</c:v>
                </c:pt>
                <c:pt idx="166436">
                  <c:v>4.9780128300000003E-9</c:v>
                </c:pt>
                <c:pt idx="166437">
                  <c:v>8.0998377540000007E-9</c:v>
                </c:pt>
                <c:pt idx="166438">
                  <c:v>6.5704640510000003E-9</c:v>
                </c:pt>
                <c:pt idx="166439">
                  <c:v>7.4314695059999995E-8</c:v>
                </c:pt>
                <c:pt idx="166440">
                  <c:v>1.769973427E-7</c:v>
                </c:pt>
                <c:pt idx="166441">
                  <c:v>2.0160004049999999E-8</c:v>
                </c:pt>
                <c:pt idx="166442">
                  <c:v>2.1318750070000001E-8</c:v>
                </c:pt>
                <c:pt idx="166443">
                  <c:v>9.2025486849999992E-9</c:v>
                </c:pt>
                <c:pt idx="166444">
                  <c:v>1.4087244890000001E-9</c:v>
                </c:pt>
                <c:pt idx="166445">
                  <c:v>4.276262789E-9</c:v>
                </c:pt>
                <c:pt idx="166446">
                  <c:v>5.2740891280000001E-9</c:v>
                </c:pt>
                <c:pt idx="166447">
                  <c:v>6.0551207329999996E-10</c:v>
                </c:pt>
                <c:pt idx="166448">
                  <c:v>1.053344629E-9</c:v>
                </c:pt>
                <c:pt idx="166449">
                  <c:v>2.7861066449999998E-9</c:v>
                </c:pt>
                <c:pt idx="166450">
                  <c:v>1.8520163449999999E-9</c:v>
                </c:pt>
                <c:pt idx="166451">
                  <c:v>1.235951284E-11</c:v>
                </c:pt>
                <c:pt idx="166452">
                  <c:v>8.2156539919999999E-10</c:v>
                </c:pt>
                <c:pt idx="166453">
                  <c:v>1.294899267E-9</c:v>
                </c:pt>
                <c:pt idx="166454">
                  <c:v>2.458065962E-10</c:v>
                </c:pt>
                <c:pt idx="166455">
                  <c:v>7.4469136270000003E-10</c:v>
                </c:pt>
                <c:pt idx="166456">
                  <c:v>1.806073071E-10</c:v>
                </c:pt>
                <c:pt idx="166457">
                  <c:v>3.7539658390000003E-10</c:v>
                </c:pt>
                <c:pt idx="166458">
                  <c:v>8.1394036189999994E-11</c:v>
                </c:pt>
                <c:pt idx="166459">
                  <c:v>1.5948793020000001E-9</c:v>
                </c:pt>
                <c:pt idx="166460">
                  <c:v>2.7952095059999998E-10</c:v>
                </c:pt>
                <c:pt idx="166461">
                  <c:v>2.6023498459999998E-10</c:v>
                </c:pt>
                <c:pt idx="166462">
                  <c:v>2.780042483E-10</c:v>
                </c:pt>
                <c:pt idx="166463">
                  <c:v>5.6725370509999998E-10</c:v>
                </c:pt>
                <c:pt idx="166464">
                  <c:v>3.14070339E-10</c:v>
                </c:pt>
                <c:pt idx="166465">
                  <c:v>2.5247819159999999E-10</c:v>
                </c:pt>
                <c:pt idx="166466">
                  <c:v>3.3901616329999998E-10</c:v>
                </c:pt>
                <c:pt idx="166467">
                  <c:v>3.0383983550000002E-10</c:v>
                </c:pt>
                <c:pt idx="166468">
                  <c:v>2.7088032810000002E-10</c:v>
                </c:pt>
                <c:pt idx="166469">
                  <c:v>2.224112042E-10</c:v>
                </c:pt>
                <c:pt idx="166470">
                  <c:v>2.0493406E-10</c:v>
                </c:pt>
                <c:pt idx="166471">
                  <c:v>6.6437208769999996E-10</c:v>
                </c:pt>
                <c:pt idx="166472">
                  <c:v>4.1868811549999998E-10</c:v>
                </c:pt>
                <c:pt idx="166473">
                  <c:v>1.729846827E-10</c:v>
                </c:pt>
                <c:pt idx="166474">
                  <c:v>5.3931749270000001E-11</c:v>
                </c:pt>
                <c:pt idx="166475">
                  <c:v>1.7071615060000001E-9</c:v>
                </c:pt>
                <c:pt idx="166476">
                  <c:v>7.4097670350000005E-10</c:v>
                </c:pt>
                <c:pt idx="166477">
                  <c:v>4.5179498489999998E-11</c:v>
                </c:pt>
                <c:pt idx="166478">
                  <c:v>8.9487794709999998E-10</c:v>
                </c:pt>
                <c:pt idx="166479">
                  <c:v>2.7641211760000001E-8</c:v>
                </c:pt>
                <c:pt idx="166480">
                  <c:v>4.1981274680000001E-8</c:v>
                </c:pt>
                <c:pt idx="166481">
                  <c:v>1.0758664120000001E-8</c:v>
                </c:pt>
                <c:pt idx="166482">
                  <c:v>1.4400219249999999E-8</c:v>
                </c:pt>
                <c:pt idx="166483">
                  <c:v>4.5267739050000002E-8</c:v>
                </c:pt>
                <c:pt idx="166484">
                  <c:v>1.047552082E-8</c:v>
                </c:pt>
                <c:pt idx="166485">
                  <c:v>7.1477653069999998E-10</c:v>
                </c:pt>
                <c:pt idx="166486">
                  <c:v>1.8157787539999999E-9</c:v>
                </c:pt>
                <c:pt idx="166487">
                  <c:v>7.2665039779999997E-9</c:v>
                </c:pt>
                <c:pt idx="166488">
                  <c:v>6.416795374E-9</c:v>
                </c:pt>
                <c:pt idx="166489">
                  <c:v>2.5086796010000001E-9</c:v>
                </c:pt>
                <c:pt idx="166490">
                  <c:v>2.452216915E-9</c:v>
                </c:pt>
                <c:pt idx="166491">
                  <c:v>2.9019720110000001E-8</c:v>
                </c:pt>
                <c:pt idx="166492">
                  <c:v>1.2199545079999999E-8</c:v>
                </c:pt>
                <c:pt idx="166493">
                  <c:v>1.5791508370000001E-9</c:v>
                </c:pt>
                <c:pt idx="166494">
                  <c:v>2.4894580310000001E-9</c:v>
                </c:pt>
                <c:pt idx="166495">
                  <c:v>1.888005199E-9</c:v>
                </c:pt>
                <c:pt idx="166496">
                  <c:v>1.4923392229999999E-9</c:v>
                </c:pt>
                <c:pt idx="166497">
                  <c:v>5.6613108750000002E-10</c:v>
                </c:pt>
                <c:pt idx="166498">
                  <c:v>7.8167053730000005E-10</c:v>
                </c:pt>
                <c:pt idx="166499">
                  <c:v>4.907545279E-9</c:v>
                </c:pt>
                <c:pt idx="166500">
                  <c:v>4.0011443560000003E-9</c:v>
                </c:pt>
                <c:pt idx="166501">
                  <c:v>8.8671629350000004E-10</c:v>
                </c:pt>
                <c:pt idx="166502">
                  <c:v>2.2513215869999998E-9</c:v>
                </c:pt>
                <c:pt idx="166503">
                  <c:v>3.177009515E-9</c:v>
                </c:pt>
                <c:pt idx="166504">
                  <c:v>7.12922768E-10</c:v>
                </c:pt>
                <c:pt idx="166505">
                  <c:v>2.4101334870000001E-10</c:v>
                </c:pt>
                <c:pt idx="166506">
                  <c:v>1.8606670020000001E-10</c:v>
                </c:pt>
                <c:pt idx="166507">
                  <c:v>3.0009816470000002E-10</c:v>
                </c:pt>
                <c:pt idx="166508">
                  <c:v>3.8734551000000002E-11</c:v>
                </c:pt>
                <c:pt idx="166509">
                  <c:v>8.9554684920000003E-11</c:v>
                </c:pt>
                <c:pt idx="166510">
                  <c:v>4.1005914439999999E-10</c:v>
                </c:pt>
                <c:pt idx="166511">
                  <c:v>3.0642791969999998E-9</c:v>
                </c:pt>
                <c:pt idx="166512">
                  <c:v>1.4963806160000001E-9</c:v>
                </c:pt>
                <c:pt idx="166513">
                  <c:v>1.853558896E-10</c:v>
                </c:pt>
                <c:pt idx="166514">
                  <c:v>3.927261218E-11</c:v>
                </c:pt>
                <c:pt idx="166515">
                  <c:v>5.2203421930000005E-10</c:v>
                </c:pt>
                <c:pt idx="166516">
                  <c:v>2.1871158170000001E-10</c:v>
                </c:pt>
                <c:pt idx="166517">
                  <c:v>1.2591673279999999E-10</c:v>
                </c:pt>
                <c:pt idx="166518">
                  <c:v>1.7440112029999999E-10</c:v>
                </c:pt>
                <c:pt idx="166519">
                  <c:v>2.0742817479999999E-10</c:v>
                </c:pt>
                <c:pt idx="166520">
                  <c:v>3.6572001410000001E-11</c:v>
                </c:pt>
                <c:pt idx="166521">
                  <c:v>7.9647835999999996E-10</c:v>
                </c:pt>
                <c:pt idx="166522">
                  <c:v>1.3893309860000001E-9</c:v>
                </c:pt>
                <c:pt idx="166523">
                  <c:v>5.8811345140000001E-9</c:v>
                </c:pt>
                <c:pt idx="166524">
                  <c:v>2.713422265E-9</c:v>
                </c:pt>
                <c:pt idx="166525">
                  <c:v>2.3161426079999999E-10</c:v>
                </c:pt>
                <c:pt idx="166526">
                  <c:v>9.3132001080000001E-11</c:v>
                </c:pt>
                <c:pt idx="166527">
                  <c:v>2.3331121109999999E-9</c:v>
                </c:pt>
                <c:pt idx="166528">
                  <c:v>7.4071762810000004E-10</c:v>
                </c:pt>
                <c:pt idx="166529">
                  <c:v>2.4256789419999998E-10</c:v>
                </c:pt>
                <c:pt idx="166530">
                  <c:v>8.9086032310000001E-10</c:v>
                </c:pt>
                <c:pt idx="166531">
                  <c:v>7.7245239100000003E-8</c:v>
                </c:pt>
                <c:pt idx="166532">
                  <c:v>1.3137393539999999E-8</c:v>
                </c:pt>
                <c:pt idx="166533">
                  <c:v>7.6637347060000007E-9</c:v>
                </c:pt>
                <c:pt idx="166534">
                  <c:v>6.4863604300000004E-9</c:v>
                </c:pt>
                <c:pt idx="166535">
                  <c:v>1.7253340020000001E-8</c:v>
                </c:pt>
                <c:pt idx="166536">
                  <c:v>3.5945825089999999E-10</c:v>
                </c:pt>
                <c:pt idx="166537">
                  <c:v>9.8327268180000002E-10</c:v>
                </c:pt>
                <c:pt idx="166538">
                  <c:v>7.4108278639999997E-10</c:v>
                </c:pt>
                <c:pt idx="166539">
                  <c:v>4.253555144E-9</c:v>
                </c:pt>
                <c:pt idx="166540">
                  <c:v>3.654685409E-10</c:v>
                </c:pt>
                <c:pt idx="166541">
                  <c:v>1.2015399980000001E-9</c:v>
                </c:pt>
                <c:pt idx="166542">
                  <c:v>1.4897633699999999E-9</c:v>
                </c:pt>
                <c:pt idx="166543">
                  <c:v>1.534181757E-8</c:v>
                </c:pt>
                <c:pt idx="166544">
                  <c:v>8.9810571230000002E-10</c:v>
                </c:pt>
                <c:pt idx="166545">
                  <c:v>2.8256342839999999E-11</c:v>
                </c:pt>
                <c:pt idx="166546">
                  <c:v>8.1498864889999997E-11</c:v>
                </c:pt>
                <c:pt idx="166547">
                  <c:v>9.3641492680000001E-10</c:v>
                </c:pt>
                <c:pt idx="166548">
                  <c:v>7.6630030110000005E-11</c:v>
                </c:pt>
                <c:pt idx="166549">
                  <c:v>6.9100578479999995E-11</c:v>
                </c:pt>
                <c:pt idx="166550">
                  <c:v>1.000106545E-10</c:v>
                </c:pt>
                <c:pt idx="166551">
                  <c:v>5.9181783860000004E-10</c:v>
                </c:pt>
                <c:pt idx="166552">
                  <c:v>4.113297446E-11</c:v>
                </c:pt>
                <c:pt idx="166553">
                  <c:v>5.9665569649999995E-10</c:v>
                </c:pt>
                <c:pt idx="166554">
                  <c:v>9.0100468899999995E-10</c:v>
                </c:pt>
                <c:pt idx="166555">
                  <c:v>3.9943566540000002E-9</c:v>
                </c:pt>
                <c:pt idx="166556">
                  <c:v>4.2460022459999999E-10</c:v>
                </c:pt>
                <c:pt idx="166557">
                  <c:v>2.8174641829999997E-10</c:v>
                </c:pt>
                <c:pt idx="166558">
                  <c:v>3.0761136890000001E-10</c:v>
                </c:pt>
                <c:pt idx="166559">
                  <c:v>6.8067684980000003E-10</c:v>
                </c:pt>
                <c:pt idx="166560">
                  <c:v>9.7487166339999999E-11</c:v>
                </c:pt>
                <c:pt idx="166561">
                  <c:v>2.8522072469999999E-10</c:v>
                </c:pt>
                <c:pt idx="166562">
                  <c:v>2.0238544180000001E-10</c:v>
                </c:pt>
                <c:pt idx="166563">
                  <c:v>8.5749228580000002E-10</c:v>
                </c:pt>
                <c:pt idx="166564">
                  <c:v>8.8520221199999994E-11</c:v>
                </c:pt>
                <c:pt idx="166565">
                  <c:v>6.1948256730000001E-11</c:v>
                </c:pt>
                <c:pt idx="166566">
                  <c:v>6.3738927099999996E-11</c:v>
                </c:pt>
                <c:pt idx="166567">
                  <c:v>1.32876865E-10</c:v>
                </c:pt>
                <c:pt idx="166568">
                  <c:v>6.2255625009999995E-11</c:v>
                </c:pt>
                <c:pt idx="166569">
                  <c:v>6.6022969260000001E-11</c:v>
                </c:pt>
                <c:pt idx="166570">
                  <c:v>5.0238796840000001E-11</c:v>
                </c:pt>
                <c:pt idx="166571">
                  <c:v>4.2920331459999997E-9</c:v>
                </c:pt>
                <c:pt idx="166572">
                  <c:v>1.6038181200000001E-10</c:v>
                </c:pt>
                <c:pt idx="166573">
                  <c:v>7.4876053740000004E-10</c:v>
                </c:pt>
                <c:pt idx="166574">
                  <c:v>2.3831620679999999E-9</c:v>
                </c:pt>
                <c:pt idx="166575">
                  <c:v>3.6368235139999998E-8</c:v>
                </c:pt>
                <c:pt idx="166576">
                  <c:v>1.660164302E-9</c:v>
                </c:pt>
                <c:pt idx="166577">
                  <c:v>3.3043973259999998E-10</c:v>
                </c:pt>
                <c:pt idx="166578">
                  <c:v>6.2477419800000001E-10</c:v>
                </c:pt>
                <c:pt idx="166579">
                  <c:v>3.8125238629999998E-9</c:v>
                </c:pt>
                <c:pt idx="166580">
                  <c:v>7.956835364E-10</c:v>
                </c:pt>
                <c:pt idx="166581">
                  <c:v>4.7776525550000003E-10</c:v>
                </c:pt>
                <c:pt idx="166582">
                  <c:v>5.4628850619999995E-10</c:v>
                </c:pt>
                <c:pt idx="166583">
                  <c:v>1.9945342309999999E-9</c:v>
                </c:pt>
                <c:pt idx="166584">
                  <c:v>3.9127036140000002E-10</c:v>
                </c:pt>
                <c:pt idx="166585">
                  <c:v>4.4299342070000001E-10</c:v>
                </c:pt>
                <c:pt idx="166586">
                  <c:v>3.6608548060000001E-10</c:v>
                </c:pt>
                <c:pt idx="166587">
                  <c:v>2.8067288719999999E-9</c:v>
                </c:pt>
                <c:pt idx="166588">
                  <c:v>1.0602164520000001E-10</c:v>
                </c:pt>
                <c:pt idx="166589">
                  <c:v>2.6168477569999998E-10</c:v>
                </c:pt>
                <c:pt idx="166590">
                  <c:v>1.5219940710000001E-10</c:v>
                </c:pt>
                <c:pt idx="166591">
                  <c:v>3.9129650420000001E-9</c:v>
                </c:pt>
                <c:pt idx="166592">
                  <c:v>1.8676631890000002E-11</c:v>
                </c:pt>
                <c:pt idx="166593">
                  <c:v>9.1007344209999996E-11</c:v>
                </c:pt>
                <c:pt idx="166594">
                  <c:v>2.2955019810000001E-11</c:v>
                </c:pt>
                <c:pt idx="166595">
                  <c:v>1.4538355260000001E-10</c:v>
                </c:pt>
                <c:pt idx="166596">
                  <c:v>3.6664622320000001E-11</c:v>
                </c:pt>
                <c:pt idx="166597">
                  <c:v>1.911703893E-11</c:v>
                </c:pt>
                <c:pt idx="166598">
                  <c:v>3.8228788239999997E-11</c:v>
                </c:pt>
                <c:pt idx="166599">
                  <c:v>5.3198635930000002E-10</c:v>
                </c:pt>
                <c:pt idx="166600">
                  <c:v>1.4237134419999999E-10</c:v>
                </c:pt>
                <c:pt idx="166601">
                  <c:v>1.104377035E-10</c:v>
                </c:pt>
                <c:pt idx="166602">
                  <c:v>1.320335468E-10</c:v>
                </c:pt>
                <c:pt idx="166603">
                  <c:v>3.4569118739999998E-9</c:v>
                </c:pt>
                <c:pt idx="166604">
                  <c:v>1.142498866E-10</c:v>
                </c:pt>
                <c:pt idx="166605">
                  <c:v>2.276026438E-10</c:v>
                </c:pt>
                <c:pt idx="166606">
                  <c:v>2.412732602E-10</c:v>
                </c:pt>
                <c:pt idx="166607">
                  <c:v>9.0286256720000003E-10</c:v>
                </c:pt>
                <c:pt idx="166608">
                  <c:v>1.6704536579999999E-10</c:v>
                </c:pt>
                <c:pt idx="166609">
                  <c:v>1.8011421490000001E-10</c:v>
                </c:pt>
                <c:pt idx="166610">
                  <c:v>1.5071664540000001E-10</c:v>
                </c:pt>
                <c:pt idx="166611">
                  <c:v>1.557545793E-9</c:v>
                </c:pt>
                <c:pt idx="166612">
                  <c:v>5.4253308989999998E-11</c:v>
                </c:pt>
                <c:pt idx="166613">
                  <c:v>5.5940984590000003E-11</c:v>
                </c:pt>
                <c:pt idx="166614">
                  <c:v>3.1304726419999999E-11</c:v>
                </c:pt>
                <c:pt idx="166615">
                  <c:v>4.3170667069999999E-9</c:v>
                </c:pt>
                <c:pt idx="166616">
                  <c:v>8.0440377330000006E-12</c:v>
                </c:pt>
                <c:pt idx="166617">
                  <c:v>3.036455401E-15</c:v>
                </c:pt>
                <c:pt idx="166618">
                  <c:v>4.6220181480000003E-12</c:v>
                </c:pt>
                <c:pt idx="166619">
                  <c:v>6.3595993740000002E-11</c:v>
                </c:pt>
                <c:pt idx="166620">
                  <c:v>4.4492731249999998E-11</c:v>
                </c:pt>
                <c:pt idx="166621">
                  <c:v>7.4887047460000006E-11</c:v>
                </c:pt>
                <c:pt idx="166622">
                  <c:v>1.12917103E-10</c:v>
                </c:pt>
                <c:pt idx="166623">
                  <c:v>5.4815664910000002E-9</c:v>
                </c:pt>
                <c:pt idx="166624">
                  <c:v>1.8679378179999999E-10</c:v>
                </c:pt>
                <c:pt idx="166625">
                  <c:v>1.1721033170000001E-10</c:v>
                </c:pt>
                <c:pt idx="166626">
                  <c:v>9.4045617059999996E-11</c:v>
                </c:pt>
                <c:pt idx="166627">
                  <c:v>3.8960158599999997E-9</c:v>
                </c:pt>
                <c:pt idx="166628">
                  <c:v>3.0207600729999998E-10</c:v>
                </c:pt>
                <c:pt idx="166629">
                  <c:v>2.006074094E-10</c:v>
                </c:pt>
                <c:pt idx="166630">
                  <c:v>1.3953083080000001E-10</c:v>
                </c:pt>
                <c:pt idx="166631">
                  <c:v>6.0260195499999999E-10</c:v>
                </c:pt>
                <c:pt idx="166632">
                  <c:v>2.466853437E-10</c:v>
                </c:pt>
                <c:pt idx="166633">
                  <c:v>5.0401389860000001E-11</c:v>
                </c:pt>
                <c:pt idx="166634">
                  <c:v>7.0525639039999996E-11</c:v>
                </c:pt>
                <c:pt idx="166635">
                  <c:v>1.578452219E-8</c:v>
                </c:pt>
                <c:pt idx="166636">
                  <c:v>1.3701983270000001E-10</c:v>
                </c:pt>
                <c:pt idx="166637">
                  <c:v>6.6646471600000003E-11</c:v>
                </c:pt>
                <c:pt idx="166638">
                  <c:v>1.0145498410000001E-11</c:v>
                </c:pt>
                <c:pt idx="166639">
                  <c:v>2.459082969E-11</c:v>
                </c:pt>
                <c:pt idx="166640">
                  <c:v>2.3053004519999999E-11</c:v>
                </c:pt>
                <c:pt idx="166641">
                  <c:v>5.9072176749999994E-11</c:v>
                </c:pt>
                <c:pt idx="166642">
                  <c:v>1.174637128E-10</c:v>
                </c:pt>
                <c:pt idx="166643">
                  <c:v>3.978649021E-9</c:v>
                </c:pt>
                <c:pt idx="166644">
                  <c:v>4.8175402069999998E-10</c:v>
                </c:pt>
                <c:pt idx="166645">
                  <c:v>1.6467464409999999E-10</c:v>
                </c:pt>
                <c:pt idx="166646">
                  <c:v>1.5075305589999999E-10</c:v>
                </c:pt>
                <c:pt idx="166647">
                  <c:v>1.6548669220000002E-8</c:v>
                </c:pt>
                <c:pt idx="166648">
                  <c:v>6.8121569749999996E-10</c:v>
                </c:pt>
                <c:pt idx="166649">
                  <c:v>6.110549802E-10</c:v>
                </c:pt>
                <c:pt idx="166650">
                  <c:v>2.4497586539999999E-10</c:v>
                </c:pt>
                <c:pt idx="166651">
                  <c:v>1.9819763100000001E-9</c:v>
                </c:pt>
                <c:pt idx="166652">
                  <c:v>1.0503119809999999E-9</c:v>
                </c:pt>
                <c:pt idx="166653">
                  <c:v>3.8744656040000001E-10</c:v>
                </c:pt>
                <c:pt idx="166654">
                  <c:v>5.6429180229999997E-10</c:v>
                </c:pt>
                <c:pt idx="166655">
                  <c:v>4.3153983459999998E-8</c:v>
                </c:pt>
                <c:pt idx="166656">
                  <c:v>1.567195014E-9</c:v>
                </c:pt>
                <c:pt idx="166657">
                  <c:v>1.7993864130000001E-9</c:v>
                </c:pt>
                <c:pt idx="166658">
                  <c:v>8.4041276029999999E-10</c:v>
                </c:pt>
                <c:pt idx="166659">
                  <c:v>4.6407766400000001E-9</c:v>
                </c:pt>
                <c:pt idx="166660">
                  <c:v>5.5450928280000004E-10</c:v>
                </c:pt>
                <c:pt idx="166661">
                  <c:v>2.731756361E-10</c:v>
                </c:pt>
                <c:pt idx="166662">
                  <c:v>1.5244641539999999E-10</c:v>
                </c:pt>
                <c:pt idx="166663">
                  <c:v>2.9155279439999999E-9</c:v>
                </c:pt>
                <c:pt idx="166664">
                  <c:v>1.4091751390000001E-10</c:v>
                </c:pt>
                <c:pt idx="166665">
                  <c:v>1.223720256E-11</c:v>
                </c:pt>
                <c:pt idx="166666">
                  <c:v>9.8990166219999997E-11</c:v>
                </c:pt>
                <c:pt idx="166667">
                  <c:v>2.5325924649999998E-10</c:v>
                </c:pt>
                <c:pt idx="166668">
                  <c:v>2.1063744399999999E-11</c:v>
                </c:pt>
                <c:pt idx="166669">
                  <c:v>1.3913936209999999E-10</c:v>
                </c:pt>
                <c:pt idx="166670">
                  <c:v>6.0936769110000004E-11</c:v>
                </c:pt>
                <c:pt idx="166671">
                  <c:v>3.8993120419999998E-10</c:v>
                </c:pt>
                <c:pt idx="166672">
                  <c:v>2.1182715409999999E-10</c:v>
                </c:pt>
                <c:pt idx="166673">
                  <c:v>3.0134903040000001E-10</c:v>
                </c:pt>
                <c:pt idx="166674">
                  <c:v>1.8186962430000001E-11</c:v>
                </c:pt>
                <c:pt idx="166675">
                  <c:v>3.9477183959999998E-9</c:v>
                </c:pt>
                <c:pt idx="166676">
                  <c:v>3.724701333E-10</c:v>
                </c:pt>
                <c:pt idx="166677">
                  <c:v>8.2002900710000005E-10</c:v>
                </c:pt>
                <c:pt idx="166678">
                  <c:v>5.8406512489999999E-10</c:v>
                </c:pt>
                <c:pt idx="166679">
                  <c:v>1.4708976159999999E-9</c:v>
                </c:pt>
                <c:pt idx="166680">
                  <c:v>3.9269474560000002E-10</c:v>
                </c:pt>
                <c:pt idx="166681">
                  <c:v>2.1729617589999999E-10</c:v>
                </c:pt>
                <c:pt idx="166682">
                  <c:v>1.2800284660000001E-10</c:v>
                </c:pt>
                <c:pt idx="166683">
                  <c:v>2.7441721820000002E-10</c:v>
                </c:pt>
                <c:pt idx="166684">
                  <c:v>8.4474927300000004E-11</c:v>
                </c:pt>
                <c:pt idx="166685">
                  <c:v>1.8647367260000001E-10</c:v>
                </c:pt>
                <c:pt idx="166686">
                  <c:v>7.078560301E-10</c:v>
                </c:pt>
                <c:pt idx="166687">
                  <c:v>1.2051720319999999E-8</c:v>
                </c:pt>
                <c:pt idx="166688">
                  <c:v>5.0780615430000002E-10</c:v>
                </c:pt>
                <c:pt idx="166689">
                  <c:v>3.8080289810000001E-10</c:v>
                </c:pt>
                <c:pt idx="166690">
                  <c:v>1.7824862610000001E-10</c:v>
                </c:pt>
                <c:pt idx="166691">
                  <c:v>1.0150566869999999E-9</c:v>
                </c:pt>
                <c:pt idx="166692">
                  <c:v>3.3290013930000002E-10</c:v>
                </c:pt>
                <c:pt idx="166693">
                  <c:v>7.1684909870000004E-10</c:v>
                </c:pt>
                <c:pt idx="166694">
                  <c:v>6.1508908860000004E-11</c:v>
                </c:pt>
                <c:pt idx="166695">
                  <c:v>4.0246398379999997E-9</c:v>
                </c:pt>
                <c:pt idx="166696">
                  <c:v>9.7865817280000009E-10</c:v>
                </c:pt>
                <c:pt idx="166697">
                  <c:v>2.190194067E-9</c:v>
                </c:pt>
                <c:pt idx="166698">
                  <c:v>1.62007826E-9</c:v>
                </c:pt>
                <c:pt idx="166699">
                  <c:v>4.5588626829999997E-9</c:v>
                </c:pt>
                <c:pt idx="166700">
                  <c:v>1.9047619199999998E-9</c:v>
                </c:pt>
                <c:pt idx="166701">
                  <c:v>1.182996759E-9</c:v>
                </c:pt>
                <c:pt idx="166702">
                  <c:v>2.386312521E-11</c:v>
                </c:pt>
                <c:pt idx="166703">
                  <c:v>2.2787121759999999E-9</c:v>
                </c:pt>
                <c:pt idx="166704">
                  <c:v>3.28242086E-9</c:v>
                </c:pt>
                <c:pt idx="166705">
                  <c:v>2.2898563850000001E-9</c:v>
                </c:pt>
                <c:pt idx="166706">
                  <c:v>1.2537969040000001E-8</c:v>
                </c:pt>
                <c:pt idx="166707">
                  <c:v>6.8144824569999998E-8</c:v>
                </c:pt>
                <c:pt idx="166708">
                  <c:v>3.2027417229999999E-9</c:v>
                </c:pt>
                <c:pt idx="166709">
                  <c:v>3.4481382719999999E-9</c:v>
                </c:pt>
                <c:pt idx="166710">
                  <c:v>1.3466369210000001E-9</c:v>
                </c:pt>
                <c:pt idx="166711">
                  <c:v>4.0527386219999997E-10</c:v>
                </c:pt>
                <c:pt idx="166712">
                  <c:v>4.529480196E-10</c:v>
                </c:pt>
                <c:pt idx="166713">
                  <c:v>5.2241154929999999E-10</c:v>
                </c:pt>
                <c:pt idx="166714">
                  <c:v>1.96226122E-10</c:v>
                </c:pt>
                <c:pt idx="166715">
                  <c:v>2.1728394389999999E-10</c:v>
                </c:pt>
                <c:pt idx="166716">
                  <c:v>1.7397267949999999E-10</c:v>
                </c:pt>
                <c:pt idx="166717">
                  <c:v>1.352767387E-10</c:v>
                </c:pt>
                <c:pt idx="166718">
                  <c:v>2.105080855E-10</c:v>
                </c:pt>
                <c:pt idx="166719">
                  <c:v>1.3603968220000001E-10</c:v>
                </c:pt>
                <c:pt idx="166720">
                  <c:v>4.6443014930000001E-11</c:v>
                </c:pt>
                <c:pt idx="166721">
                  <c:v>1.7349393230000001E-10</c:v>
                </c:pt>
                <c:pt idx="166722">
                  <c:v>2.8867029719999997E-10</c:v>
                </c:pt>
                <c:pt idx="166723">
                  <c:v>2.4095167300000001E-10</c:v>
                </c:pt>
                <c:pt idx="166724">
                  <c:v>1.135874676E-10</c:v>
                </c:pt>
                <c:pt idx="166725">
                  <c:v>4.2416271080000001E-10</c:v>
                </c:pt>
                <c:pt idx="166726">
                  <c:v>4.6892371140000004E-10</c:v>
                </c:pt>
                <c:pt idx="166727">
                  <c:v>1.6301037319999999E-9</c:v>
                </c:pt>
                <c:pt idx="166728">
                  <c:v>1.290193385E-10</c:v>
                </c:pt>
                <c:pt idx="166729">
                  <c:v>2.826321118E-10</c:v>
                </c:pt>
                <c:pt idx="166730">
                  <c:v>5.063279342E-11</c:v>
                </c:pt>
                <c:pt idx="166731">
                  <c:v>5.9421534950000004E-10</c:v>
                </c:pt>
                <c:pt idx="166732">
                  <c:v>4.6832095659999996E-10</c:v>
                </c:pt>
                <c:pt idx="166733">
                  <c:v>3.7788555020000002E-10</c:v>
                </c:pt>
                <c:pt idx="166734">
                  <c:v>2.326676024E-11</c:v>
                </c:pt>
                <c:pt idx="166735">
                  <c:v>1.686922075E-9</c:v>
                </c:pt>
                <c:pt idx="166736">
                  <c:v>4.8778806920000004E-10</c:v>
                </c:pt>
                <c:pt idx="166737">
                  <c:v>1.8688819150000001E-11</c:v>
                </c:pt>
                <c:pt idx="166738">
                  <c:v>5.0304410479999999E-9</c:v>
                </c:pt>
                <c:pt idx="166739">
                  <c:v>3.5061259610000001E-9</c:v>
                </c:pt>
                <c:pt idx="166740">
                  <c:v>1.7716220800000001E-9</c:v>
                </c:pt>
                <c:pt idx="166741">
                  <c:v>2.4694936060000001E-10</c:v>
                </c:pt>
                <c:pt idx="166742">
                  <c:v>4.3307859499999996E-9</c:v>
                </c:pt>
                <c:pt idx="166743">
                  <c:v>2.429608116E-9</c:v>
                </c:pt>
                <c:pt idx="166744">
                  <c:v>1.038251681E-9</c:v>
                </c:pt>
                <c:pt idx="166745">
                  <c:v>8.2758510339999999E-10</c:v>
                </c:pt>
                <c:pt idx="166746">
                  <c:v>4.1851523039999999E-8</c:v>
                </c:pt>
                <c:pt idx="166747">
                  <c:v>1.0353440580000001E-7</c:v>
                </c:pt>
                <c:pt idx="166748">
                  <c:v>2.068660328E-8</c:v>
                </c:pt>
                <c:pt idx="166749">
                  <c:v>1.735940624E-8</c:v>
                </c:pt>
                <c:pt idx="166750">
                  <c:v>2.9955563190000002E-8</c:v>
                </c:pt>
                <c:pt idx="166751">
                  <c:v>1.315316248E-8</c:v>
                </c:pt>
                <c:pt idx="166752">
                  <c:v>2.7658070190000001E-10</c:v>
                </c:pt>
                <c:pt idx="166753">
                  <c:v>5.3055533039999999E-10</c:v>
                </c:pt>
                <c:pt idx="166754">
                  <c:v>2.5522209450000001E-9</c:v>
                </c:pt>
                <c:pt idx="166755">
                  <c:v>2.785608485E-9</c:v>
                </c:pt>
                <c:pt idx="166756">
                  <c:v>6.6006805650000001E-10</c:v>
                </c:pt>
                <c:pt idx="166757">
                  <c:v>1.2181960370000001E-9</c:v>
                </c:pt>
                <c:pt idx="166758">
                  <c:v>5.385735781E-9</c:v>
                </c:pt>
                <c:pt idx="166759">
                  <c:v>5.1638668889999997E-9</c:v>
                </c:pt>
                <c:pt idx="166760">
                  <c:v>5.010218014E-11</c:v>
                </c:pt>
                <c:pt idx="166761">
                  <c:v>2.8647407230000002E-10</c:v>
                </c:pt>
                <c:pt idx="166762">
                  <c:v>3.3560150209999999E-10</c:v>
                </c:pt>
                <c:pt idx="166763">
                  <c:v>4.476201956E-10</c:v>
                </c:pt>
                <c:pt idx="166764">
                  <c:v>1.6869304459999999E-10</c:v>
                </c:pt>
                <c:pt idx="166765">
                  <c:v>2.4693578939999998E-10</c:v>
                </c:pt>
                <c:pt idx="166766">
                  <c:v>3.0351952539999999E-10</c:v>
                </c:pt>
                <c:pt idx="166767">
                  <c:v>2.231772264E-10</c:v>
                </c:pt>
                <c:pt idx="166768">
                  <c:v>5.2315809299999998E-10</c:v>
                </c:pt>
                <c:pt idx="166769">
                  <c:v>2.7080806220000002E-10</c:v>
                </c:pt>
                <c:pt idx="166770">
                  <c:v>2.2020766910000002E-11</c:v>
                </c:pt>
                <c:pt idx="166771">
                  <c:v>2.106873099E-10</c:v>
                </c:pt>
                <c:pt idx="166772">
                  <c:v>2.135892513E-10</c:v>
                </c:pt>
                <c:pt idx="166773">
                  <c:v>2.3998194750000002E-10</c:v>
                </c:pt>
                <c:pt idx="166774">
                  <c:v>2.2675746400000001E-10</c:v>
                </c:pt>
                <c:pt idx="166775">
                  <c:v>4.8984176829999998E-10</c:v>
                </c:pt>
                <c:pt idx="166776">
                  <c:v>4.6954749899999998E-10</c:v>
                </c:pt>
                <c:pt idx="166777">
                  <c:v>1.7243216670000001E-10</c:v>
                </c:pt>
                <c:pt idx="166778">
                  <c:v>3.5426205280000001E-9</c:v>
                </c:pt>
                <c:pt idx="166779">
                  <c:v>3.5552985300000002E-9</c:v>
                </c:pt>
                <c:pt idx="166780">
                  <c:v>1.8951331349999999E-9</c:v>
                </c:pt>
                <c:pt idx="166781">
                  <c:v>3.5225096460000002E-9</c:v>
                </c:pt>
                <c:pt idx="166782">
                  <c:v>8.9111492179999995E-10</c:v>
                </c:pt>
                <c:pt idx="166783">
                  <c:v>6.5914537689999997E-10</c:v>
                </c:pt>
                <c:pt idx="166784">
                  <c:v>2.043222243E-9</c:v>
                </c:pt>
                <c:pt idx="166785">
                  <c:v>2.3368597890000001E-9</c:v>
                </c:pt>
                <c:pt idx="166786">
                  <c:v>4.4691510249999999E-9</c:v>
                </c:pt>
                <c:pt idx="166787">
                  <c:v>6.5493023049999999E-9</c:v>
                </c:pt>
                <c:pt idx="166788">
                  <c:v>1.0764742829999999E-8</c:v>
                </c:pt>
                <c:pt idx="166789">
                  <c:v>1.9959186250000001E-8</c:v>
                </c:pt>
                <c:pt idx="166790">
                  <c:v>5.531146349E-8</c:v>
                </c:pt>
                <c:pt idx="166791">
                  <c:v>2.9879254119999999E-8</c:v>
                </c:pt>
                <c:pt idx="166792">
                  <c:v>1.594888694E-9</c:v>
                </c:pt>
                <c:pt idx="166793">
                  <c:v>2.075515272E-10</c:v>
                </c:pt>
                <c:pt idx="166794">
                  <c:v>5.0249083390000001E-9</c:v>
                </c:pt>
                <c:pt idx="166795">
                  <c:v>3.3679591899999999E-9</c:v>
                </c:pt>
                <c:pt idx="166796">
                  <c:v>9.6384496940000006E-10</c:v>
                </c:pt>
                <c:pt idx="166797">
                  <c:v>1.6205891769999999E-9</c:v>
                </c:pt>
                <c:pt idx="166798">
                  <c:v>9.9114226909999996E-8</c:v>
                </c:pt>
                <c:pt idx="166799">
                  <c:v>3.4348787299999999E-8</c:v>
                </c:pt>
                <c:pt idx="166800">
                  <c:v>1.4076493970000001E-8</c:v>
                </c:pt>
                <c:pt idx="166801">
                  <c:v>9.1385739629999993E-9</c:v>
                </c:pt>
                <c:pt idx="166802">
                  <c:v>9.6670855680000008E-9</c:v>
                </c:pt>
                <c:pt idx="166803">
                  <c:v>4.3000184779999998E-10</c:v>
                </c:pt>
                <c:pt idx="166804">
                  <c:v>1.193252284E-9</c:v>
                </c:pt>
                <c:pt idx="166805">
                  <c:v>4.8543766099999999E-10</c:v>
                </c:pt>
                <c:pt idx="166806">
                  <c:v>1.3574742079999999E-9</c:v>
                </c:pt>
                <c:pt idx="166807">
                  <c:v>2.244647446E-10</c:v>
                </c:pt>
                <c:pt idx="166808">
                  <c:v>7.9323491580000001E-10</c:v>
                </c:pt>
                <c:pt idx="166809">
                  <c:v>1.734296452E-10</c:v>
                </c:pt>
                <c:pt idx="166810">
                  <c:v>1.0622686360000001E-9</c:v>
                </c:pt>
                <c:pt idx="166811">
                  <c:v>2.4759444419999999E-11</c:v>
                </c:pt>
                <c:pt idx="166812">
                  <c:v>1.465422541E-10</c:v>
                </c:pt>
                <c:pt idx="166813">
                  <c:v>1.9305454169999999E-10</c:v>
                </c:pt>
                <c:pt idx="166814">
                  <c:v>2.3554670570000002E-10</c:v>
                </c:pt>
                <c:pt idx="166815">
                  <c:v>1.8824884519999999E-10</c:v>
                </c:pt>
                <c:pt idx="166816">
                  <c:v>1.9004664720000001E-10</c:v>
                </c:pt>
                <c:pt idx="166817">
                  <c:v>1.8067115610000001E-10</c:v>
                </c:pt>
                <c:pt idx="166818">
                  <c:v>1.9549440499999999E-10</c:v>
                </c:pt>
                <c:pt idx="166819">
                  <c:v>3.4764437769999998E-10</c:v>
                </c:pt>
                <c:pt idx="166820">
                  <c:v>1.34117131E-10</c:v>
                </c:pt>
                <c:pt idx="166821">
                  <c:v>4.5547469659999998E-11</c:v>
                </c:pt>
                <c:pt idx="166822">
                  <c:v>2.5381752910000001E-9</c:v>
                </c:pt>
                <c:pt idx="166823">
                  <c:v>1.6041016249999999E-10</c:v>
                </c:pt>
                <c:pt idx="166824">
                  <c:v>3.3062789879999999E-11</c:v>
                </c:pt>
                <c:pt idx="166825">
                  <c:v>1.304881419E-10</c:v>
                </c:pt>
                <c:pt idx="166826">
                  <c:v>2.4389104189999999E-9</c:v>
                </c:pt>
                <c:pt idx="166827">
                  <c:v>4.8145371389999995E-10</c:v>
                </c:pt>
                <c:pt idx="166828">
                  <c:v>5.293456673E-11</c:v>
                </c:pt>
                <c:pt idx="166829">
                  <c:v>8.980398387E-10</c:v>
                </c:pt>
                <c:pt idx="166830">
                  <c:v>8.9566912380000003E-9</c:v>
                </c:pt>
                <c:pt idx="166831">
                  <c:v>2.5612798489999999E-9</c:v>
                </c:pt>
                <c:pt idx="166832">
                  <c:v>2.0536185040000001E-10</c:v>
                </c:pt>
                <c:pt idx="166833">
                  <c:v>6.6718999170000002E-11</c:v>
                </c:pt>
                <c:pt idx="166834">
                  <c:v>9.9614315750000005E-9</c:v>
                </c:pt>
                <c:pt idx="166835">
                  <c:v>9.9937225999999997E-10</c:v>
                </c:pt>
                <c:pt idx="166836">
                  <c:v>5.3125348309999996E-10</c:v>
                </c:pt>
                <c:pt idx="166837">
                  <c:v>3.86874313E-12</c:v>
                </c:pt>
                <c:pt idx="166838">
                  <c:v>9.1756600620000004E-8</c:v>
                </c:pt>
                <c:pt idx="166839">
                  <c:v>1.7879766780000001E-8</c:v>
                </c:pt>
                <c:pt idx="166840">
                  <c:v>1.413018963E-8</c:v>
                </c:pt>
                <c:pt idx="166841">
                  <c:v>2.7382746109999999E-8</c:v>
                </c:pt>
                <c:pt idx="166842">
                  <c:v>1.8471953329999999E-7</c:v>
                </c:pt>
                <c:pt idx="166843">
                  <c:v>1.3710004219999999E-8</c:v>
                </c:pt>
                <c:pt idx="166844">
                  <c:v>5.6912031389999997E-10</c:v>
                </c:pt>
                <c:pt idx="166845">
                  <c:v>1.7455150750000001E-9</c:v>
                </c:pt>
                <c:pt idx="166846">
                  <c:v>7.6912251820000005E-9</c:v>
                </c:pt>
                <c:pt idx="166847">
                  <c:v>2.4797111389999999E-9</c:v>
                </c:pt>
                <c:pt idx="166848">
                  <c:v>6.0799730930000004E-10</c:v>
                </c:pt>
                <c:pt idx="166849">
                  <c:v>7.7422636950000001E-10</c:v>
                </c:pt>
                <c:pt idx="166850">
                  <c:v>1.7377331080000001E-9</c:v>
                </c:pt>
                <c:pt idx="166851">
                  <c:v>4.2079180629999997E-10</c:v>
                </c:pt>
                <c:pt idx="166852">
                  <c:v>5.3255325429999997E-10</c:v>
                </c:pt>
                <c:pt idx="166853">
                  <c:v>4.5884599370000002E-10</c:v>
                </c:pt>
                <c:pt idx="166854">
                  <c:v>1.0936327870000001E-9</c:v>
                </c:pt>
                <c:pt idx="166855">
                  <c:v>7.5133462410000005E-11</c:v>
                </c:pt>
                <c:pt idx="166856">
                  <c:v>2.9251497390000001E-10</c:v>
                </c:pt>
                <c:pt idx="166857">
                  <c:v>1.84716708E-10</c:v>
                </c:pt>
                <c:pt idx="166858">
                  <c:v>9.8097494370000003E-10</c:v>
                </c:pt>
                <c:pt idx="166859">
                  <c:v>3.9931233300000002E-11</c:v>
                </c:pt>
                <c:pt idx="166860">
                  <c:v>1.600335006E-10</c:v>
                </c:pt>
                <c:pt idx="166861">
                  <c:v>9.548131375E-11</c:v>
                </c:pt>
                <c:pt idx="166862">
                  <c:v>6.8492807950000001E-11</c:v>
                </c:pt>
                <c:pt idx="166863">
                  <c:v>6.8365879499999995E-11</c:v>
                </c:pt>
                <c:pt idx="166864">
                  <c:v>6.81647688E-11</c:v>
                </c:pt>
                <c:pt idx="166865">
                  <c:v>6.8376963879999997E-11</c:v>
                </c:pt>
                <c:pt idx="166866">
                  <c:v>5.557883713E-11</c:v>
                </c:pt>
                <c:pt idx="166867">
                  <c:v>6.1309638630000003E-11</c:v>
                </c:pt>
                <c:pt idx="166868">
                  <c:v>7.8918769049999996E-11</c:v>
                </c:pt>
                <c:pt idx="166869">
                  <c:v>1.096613008E-10</c:v>
                </c:pt>
                <c:pt idx="166870">
                  <c:v>1.454165015E-9</c:v>
                </c:pt>
                <c:pt idx="166871">
                  <c:v>5.9055572080000001E-11</c:v>
                </c:pt>
                <c:pt idx="166872">
                  <c:v>3.2782627699999998E-10</c:v>
                </c:pt>
                <c:pt idx="166873">
                  <c:v>2.4017647300000002E-10</c:v>
                </c:pt>
                <c:pt idx="166874">
                  <c:v>1.4102356300000001E-9</c:v>
                </c:pt>
                <c:pt idx="166875">
                  <c:v>3.1599972519999999E-11</c:v>
                </c:pt>
                <c:pt idx="166876">
                  <c:v>5.4060097050000003E-10</c:v>
                </c:pt>
                <c:pt idx="166877">
                  <c:v>4.5085578660000002E-10</c:v>
                </c:pt>
                <c:pt idx="166878">
                  <c:v>7.5545506119999996E-9</c:v>
                </c:pt>
                <c:pt idx="166879">
                  <c:v>3.1640926339999998E-10</c:v>
                </c:pt>
                <c:pt idx="166880">
                  <c:v>2.472040565E-9</c:v>
                </c:pt>
                <c:pt idx="166881">
                  <c:v>4.8423820819999996E-9</c:v>
                </c:pt>
                <c:pt idx="166882">
                  <c:v>2.4604251359999998E-7</c:v>
                </c:pt>
                <c:pt idx="166883">
                  <c:v>5.0946160990000002E-9</c:v>
                </c:pt>
                <c:pt idx="166884">
                  <c:v>1.060305667E-10</c:v>
                </c:pt>
                <c:pt idx="166885">
                  <c:v>7.6763663559999996E-10</c:v>
                </c:pt>
                <c:pt idx="166886">
                  <c:v>6.0264809850000002E-9</c:v>
                </c:pt>
                <c:pt idx="166887">
                  <c:v>7.2499801990000001E-10</c:v>
                </c:pt>
                <c:pt idx="166888">
                  <c:v>4.6628637359999995E-10</c:v>
                </c:pt>
                <c:pt idx="166889">
                  <c:v>7.6006786019999999E-10</c:v>
                </c:pt>
                <c:pt idx="166890">
                  <c:v>5.3448918420000001E-8</c:v>
                </c:pt>
                <c:pt idx="166891">
                  <c:v>5.7815257909999999E-11</c:v>
                </c:pt>
                <c:pt idx="166892">
                  <c:v>1.149873664E-9</c:v>
                </c:pt>
                <c:pt idx="166893">
                  <c:v>1.1792701140000001E-9</c:v>
                </c:pt>
                <c:pt idx="166894">
                  <c:v>1.7443394100000001E-8</c:v>
                </c:pt>
                <c:pt idx="166895">
                  <c:v>3.4347600920000002E-10</c:v>
                </c:pt>
                <c:pt idx="166896">
                  <c:v>3.5028558909999998E-10</c:v>
                </c:pt>
                <c:pt idx="166897">
                  <c:v>3.41509033E-10</c:v>
                </c:pt>
                <c:pt idx="166898">
                  <c:v>1.0473280569999999E-9</c:v>
                </c:pt>
                <c:pt idx="166899">
                  <c:v>5.8170591149999998E-11</c:v>
                </c:pt>
                <c:pt idx="166900">
                  <c:v>1.408803347E-10</c:v>
                </c:pt>
                <c:pt idx="166901">
                  <c:v>1.650774609E-10</c:v>
                </c:pt>
                <c:pt idx="166902">
                  <c:v>1.330697976E-8</c:v>
                </c:pt>
                <c:pt idx="166903">
                  <c:v>7.4453310790000004E-11</c:v>
                </c:pt>
                <c:pt idx="166904">
                  <c:v>9.7662204840000004E-12</c:v>
                </c:pt>
                <c:pt idx="166905">
                  <c:v>4.129457292E-12</c:v>
                </c:pt>
                <c:pt idx="166906">
                  <c:v>1.569905206E-12</c:v>
                </c:pt>
                <c:pt idx="166907">
                  <c:v>1.7343765330000001E-12</c:v>
                </c:pt>
                <c:pt idx="166908">
                  <c:v>2.856379543E-12</c:v>
                </c:pt>
                <c:pt idx="166909">
                  <c:v>4.7938331570000004E-12</c:v>
                </c:pt>
                <c:pt idx="166910">
                  <c:v>3.0872568130000001E-10</c:v>
                </c:pt>
                <c:pt idx="166911">
                  <c:v>1.6329025120000001E-12</c:v>
                </c:pt>
                <c:pt idx="166912">
                  <c:v>1.68218788E-12</c:v>
                </c:pt>
                <c:pt idx="166913">
                  <c:v>3.9711202180000002E-13</c:v>
                </c:pt>
                <c:pt idx="166914">
                  <c:v>6.1202350819999997E-14</c:v>
                </c:pt>
                <c:pt idx="166915">
                  <c:v>1.683296617E-12</c:v>
                </c:pt>
                <c:pt idx="166916">
                  <c:v>6.2032946779999997E-12</c:v>
                </c:pt>
                <c:pt idx="166917">
                  <c:v>1.233985942E-11</c:v>
                </c:pt>
                <c:pt idx="166918">
                  <c:v>3.4559121339999998E-10</c:v>
                </c:pt>
                <c:pt idx="166919">
                  <c:v>6.894974539E-11</c:v>
                </c:pt>
                <c:pt idx="166920">
                  <c:v>6.785749684E-11</c:v>
                </c:pt>
                <c:pt idx="166921">
                  <c:v>5.0801797209999998E-11</c:v>
                </c:pt>
                <c:pt idx="166922">
                  <c:v>3.0274053209999999E-8</c:v>
                </c:pt>
                <c:pt idx="166923">
                  <c:v>4.8817974969999998E-10</c:v>
                </c:pt>
                <c:pt idx="166924">
                  <c:v>6.9352499240000003E-10</c:v>
                </c:pt>
                <c:pt idx="166925">
                  <c:v>5.9277239659999998E-10</c:v>
                </c:pt>
                <c:pt idx="166926">
                  <c:v>1.199237184E-8</c:v>
                </c:pt>
                <c:pt idx="166927">
                  <c:v>7.6332948690000003E-10</c:v>
                </c:pt>
                <c:pt idx="166928">
                  <c:v>7.0736487399999998E-10</c:v>
                </c:pt>
                <c:pt idx="166929">
                  <c:v>7.4502052389999996E-10</c:v>
                </c:pt>
                <c:pt idx="166930">
                  <c:v>4.6242601529999997E-8</c:v>
                </c:pt>
                <c:pt idx="166931">
                  <c:v>1.670754568E-9</c:v>
                </c:pt>
                <c:pt idx="166932">
                  <c:v>3.2396620139999998E-10</c:v>
                </c:pt>
                <c:pt idx="166933">
                  <c:v>8.3277005649999996E-10</c:v>
                </c:pt>
                <c:pt idx="166934">
                  <c:v>1.9408867370000001E-7</c:v>
                </c:pt>
                <c:pt idx="166935">
                  <c:v>1.8712617759999999E-9</c:v>
                </c:pt>
                <c:pt idx="166936">
                  <c:v>1.563922465E-9</c:v>
                </c:pt>
                <c:pt idx="166937">
                  <c:v>4.278152613E-10</c:v>
                </c:pt>
                <c:pt idx="166938">
                  <c:v>7.2602007150000002E-9</c:v>
                </c:pt>
                <c:pt idx="166939">
                  <c:v>1.128749549E-9</c:v>
                </c:pt>
                <c:pt idx="166940">
                  <c:v>7.2010603210000003E-10</c:v>
                </c:pt>
                <c:pt idx="166941">
                  <c:v>1.493813254E-10</c:v>
                </c:pt>
                <c:pt idx="166942">
                  <c:v>2.1429467790000002E-8</c:v>
                </c:pt>
                <c:pt idx="166943">
                  <c:v>7.5460606480000002E-10</c:v>
                </c:pt>
                <c:pt idx="166944">
                  <c:v>9.3418314100000005E-10</c:v>
                </c:pt>
                <c:pt idx="166945">
                  <c:v>4.8522725239999997E-10</c:v>
                </c:pt>
                <c:pt idx="166946">
                  <c:v>2.7554475000000001E-9</c:v>
                </c:pt>
                <c:pt idx="166947">
                  <c:v>2.8446514930000002E-10</c:v>
                </c:pt>
                <c:pt idx="166948">
                  <c:v>1.4530177379999999E-10</c:v>
                </c:pt>
                <c:pt idx="166949">
                  <c:v>7.8634878400000003E-11</c:v>
                </c:pt>
                <c:pt idx="166950">
                  <c:v>2.1085387010000001E-10</c:v>
                </c:pt>
                <c:pt idx="166951">
                  <c:v>5.3013966529999998E-11</c:v>
                </c:pt>
                <c:pt idx="166952">
                  <c:v>5.1458428439999999E-11</c:v>
                </c:pt>
                <c:pt idx="166953">
                  <c:v>1.9117192490000001E-10</c:v>
                </c:pt>
                <c:pt idx="166954">
                  <c:v>5.5213186369999998E-9</c:v>
                </c:pt>
                <c:pt idx="166955">
                  <c:v>1.626954432E-10</c:v>
                </c:pt>
                <c:pt idx="166956">
                  <c:v>1.8249959790000001E-11</c:v>
                </c:pt>
                <c:pt idx="166957">
                  <c:v>1.4273550739999999E-11</c:v>
                </c:pt>
                <c:pt idx="166958">
                  <c:v>2.6730113480000002E-10</c:v>
                </c:pt>
                <c:pt idx="166959">
                  <c:v>1.049162336E-11</c:v>
                </c:pt>
                <c:pt idx="166960">
                  <c:v>1.235661806E-11</c:v>
                </c:pt>
                <c:pt idx="166961">
                  <c:v>4.764347985E-11</c:v>
                </c:pt>
                <c:pt idx="166962">
                  <c:v>2.0407420629999999E-10</c:v>
                </c:pt>
                <c:pt idx="166963">
                  <c:v>5.6461587949999999E-11</c:v>
                </c:pt>
                <c:pt idx="166964">
                  <c:v>1.046915969E-10</c:v>
                </c:pt>
                <c:pt idx="166965">
                  <c:v>1.025745607E-10</c:v>
                </c:pt>
                <c:pt idx="166966">
                  <c:v>5.487776061E-10</c:v>
                </c:pt>
                <c:pt idx="166967">
                  <c:v>3.334523744E-10</c:v>
                </c:pt>
                <c:pt idx="166968">
                  <c:v>1.599633933E-10</c:v>
                </c:pt>
                <c:pt idx="166969">
                  <c:v>2.318461652E-10</c:v>
                </c:pt>
                <c:pt idx="166970">
                  <c:v>1.2887849959999999E-9</c:v>
                </c:pt>
                <c:pt idx="166971">
                  <c:v>9.2246768299999996E-10</c:v>
                </c:pt>
                <c:pt idx="166972">
                  <c:v>2.6912523840000002E-10</c:v>
                </c:pt>
                <c:pt idx="166973">
                  <c:v>1.0172340919999999E-8</c:v>
                </c:pt>
                <c:pt idx="166974">
                  <c:v>1.5591064809999999E-7</c:v>
                </c:pt>
                <c:pt idx="166975">
                  <c:v>9.7558969859999996E-9</c:v>
                </c:pt>
                <c:pt idx="166976">
                  <c:v>6.5490143690000004E-9</c:v>
                </c:pt>
                <c:pt idx="166977">
                  <c:v>1.136517632E-9</c:v>
                </c:pt>
                <c:pt idx="166978">
                  <c:v>9.3698609920000001E-10</c:v>
                </c:pt>
                <c:pt idx="166979">
                  <c:v>2.3586708049999998E-9</c:v>
                </c:pt>
                <c:pt idx="166980">
                  <c:v>1.697970195E-9</c:v>
                </c:pt>
                <c:pt idx="166981">
                  <c:v>2.9048941479999999E-11</c:v>
                </c:pt>
                <c:pt idx="166982">
                  <c:v>1.1530819639999999E-9</c:v>
                </c:pt>
                <c:pt idx="166983">
                  <c:v>1.2346277079999999E-9</c:v>
                </c:pt>
                <c:pt idx="166984">
                  <c:v>2.7577118779999999E-10</c:v>
                </c:pt>
                <c:pt idx="166985">
                  <c:v>4.3561528179999997E-10</c:v>
                </c:pt>
                <c:pt idx="166986">
                  <c:v>1.4608038349999999E-10</c:v>
                </c:pt>
                <c:pt idx="166987">
                  <c:v>4.7482638979999998E-10</c:v>
                </c:pt>
                <c:pt idx="166988">
                  <c:v>5.9375813899999997E-11</c:v>
                </c:pt>
                <c:pt idx="166989">
                  <c:v>7.3951391979999998E-10</c:v>
                </c:pt>
                <c:pt idx="166990">
                  <c:v>4.4193658110000002E-10</c:v>
                </c:pt>
                <c:pt idx="166991">
                  <c:v>3.2332719890000003E-11</c:v>
                </c:pt>
                <c:pt idx="166992">
                  <c:v>5.2908943859999998E-10</c:v>
                </c:pt>
                <c:pt idx="166993">
                  <c:v>1.6482424049999999E-9</c:v>
                </c:pt>
                <c:pt idx="166994">
                  <c:v>6.6958233520000003E-9</c:v>
                </c:pt>
                <c:pt idx="166995">
                  <c:v>1.386459406E-10</c:v>
                </c:pt>
                <c:pt idx="166996">
                  <c:v>2.9255864689999999E-10</c:v>
                </c:pt>
                <c:pt idx="166997">
                  <c:v>2.0622819010000001E-10</c:v>
                </c:pt>
                <c:pt idx="166998">
                  <c:v>1.0738766270000001E-9</c:v>
                </c:pt>
                <c:pt idx="166999">
                  <c:v>5.9722338829999995E-10</c:v>
                </c:pt>
                <c:pt idx="167000">
                  <c:v>6.04741541E-10</c:v>
                </c:pt>
                <c:pt idx="167001">
                  <c:v>7.4058927120000004E-11</c:v>
                </c:pt>
                <c:pt idx="167002">
                  <c:v>2.21155491E-9</c:v>
                </c:pt>
                <c:pt idx="167003">
                  <c:v>5.9690326730000004E-10</c:v>
                </c:pt>
                <c:pt idx="167004">
                  <c:v>6.6854293129999999E-11</c:v>
                </c:pt>
                <c:pt idx="167005">
                  <c:v>1.745335657E-9</c:v>
                </c:pt>
                <c:pt idx="167006">
                  <c:v>1.2863041320000001E-9</c:v>
                </c:pt>
                <c:pt idx="167007">
                  <c:v>9.5488679570000003E-10</c:v>
                </c:pt>
                <c:pt idx="167008">
                  <c:v>1.9528431310000001E-10</c:v>
                </c:pt>
                <c:pt idx="167009">
                  <c:v>7.261511219E-10</c:v>
                </c:pt>
                <c:pt idx="167010">
                  <c:v>2.6793261350000002E-10</c:v>
                </c:pt>
                <c:pt idx="167011">
                  <c:v>3.188708212E-10</c:v>
                </c:pt>
                <c:pt idx="167012">
                  <c:v>2.346974528E-10</c:v>
                </c:pt>
                <c:pt idx="167013">
                  <c:v>2.8873226129999998E-10</c:v>
                </c:pt>
                <c:pt idx="167014">
                  <c:v>8.2130320700000005E-10</c:v>
                </c:pt>
                <c:pt idx="167015">
                  <c:v>3.5455800579999999E-10</c:v>
                </c:pt>
                <c:pt idx="167016">
                  <c:v>2.486606605E-9</c:v>
                </c:pt>
                <c:pt idx="167017">
                  <c:v>3.9449058659999996E-9</c:v>
                </c:pt>
                <c:pt idx="167018">
                  <c:v>7.8624724480000001E-9</c:v>
                </c:pt>
                <c:pt idx="167019">
                  <c:v>1.2595072459999999E-9</c:v>
                </c:pt>
                <c:pt idx="167020">
                  <c:v>1.593379675E-9</c:v>
                </c:pt>
                <c:pt idx="167021">
                  <c:v>6.5737827790000003E-10</c:v>
                </c:pt>
                <c:pt idx="167022">
                  <c:v>9.9362502039999997E-9</c:v>
                </c:pt>
                <c:pt idx="167023">
                  <c:v>2.7235382949999998E-9</c:v>
                </c:pt>
                <c:pt idx="167024">
                  <c:v>2.8720655520000001E-10</c:v>
                </c:pt>
                <c:pt idx="167025">
                  <c:v>1.443884302E-8</c:v>
                </c:pt>
                <c:pt idx="167026">
                  <c:v>2.4499706479999999E-8</c:v>
                </c:pt>
                <c:pt idx="167027">
                  <c:v>6.2052851719999999E-9</c:v>
                </c:pt>
                <c:pt idx="167028">
                  <c:v>4.1129070220000003E-9</c:v>
                </c:pt>
                <c:pt idx="167029">
                  <c:v>5.7062879679999995E-10</c:v>
                </c:pt>
                <c:pt idx="167030">
                  <c:v>1.231516296E-9</c:v>
                </c:pt>
                <c:pt idx="167031">
                  <c:v>3.0512901399999999E-9</c:v>
                </c:pt>
                <c:pt idx="167032">
                  <c:v>8.2460311260000002E-10</c:v>
                </c:pt>
                <c:pt idx="167033">
                  <c:v>7.1505013090000002E-9</c:v>
                </c:pt>
                <c:pt idx="167034">
                  <c:v>1.6217114660000001E-8</c:v>
                </c:pt>
                <c:pt idx="167035">
                  <c:v>6.9469797629999997E-9</c:v>
                </c:pt>
                <c:pt idx="167036">
                  <c:v>4.6911576419999999E-9</c:v>
                </c:pt>
                <c:pt idx="167037">
                  <c:v>1.666409211E-9</c:v>
                </c:pt>
                <c:pt idx="167038">
                  <c:v>2.596644195E-9</c:v>
                </c:pt>
                <c:pt idx="167039">
                  <c:v>3.4147805140000003E-10</c:v>
                </c:pt>
                <c:pt idx="167040">
                  <c:v>3.7017454720000001E-10</c:v>
                </c:pt>
                <c:pt idx="167041">
                  <c:v>4.1286625549999998E-10</c:v>
                </c:pt>
                <c:pt idx="167042">
                  <c:v>9.0510981800000003E-10</c:v>
                </c:pt>
                <c:pt idx="167043">
                  <c:v>8.7741844550000003E-10</c:v>
                </c:pt>
                <c:pt idx="167044">
                  <c:v>6.5268564370000004E-10</c:v>
                </c:pt>
                <c:pt idx="167045">
                  <c:v>5.4745730339999999E-9</c:v>
                </c:pt>
                <c:pt idx="167046">
                  <c:v>1.5744146590000001E-8</c:v>
                </c:pt>
                <c:pt idx="167047">
                  <c:v>2.5319866919999999E-9</c:v>
                </c:pt>
                <c:pt idx="167048">
                  <c:v>4.9818291169999997E-9</c:v>
                </c:pt>
                <c:pt idx="167049">
                  <c:v>1.533238929E-9</c:v>
                </c:pt>
                <c:pt idx="167050">
                  <c:v>1.646763677E-9</c:v>
                </c:pt>
                <c:pt idx="167051">
                  <c:v>1.5649576839999999E-9</c:v>
                </c:pt>
                <c:pt idx="167052">
                  <c:v>2.3967341249999999E-9</c:v>
                </c:pt>
                <c:pt idx="167053">
                  <c:v>6.8389297500000002E-10</c:v>
                </c:pt>
                <c:pt idx="167054">
                  <c:v>4.1480709040000002E-9</c:v>
                </c:pt>
                <c:pt idx="167055">
                  <c:v>4.0580076250000002E-9</c:v>
                </c:pt>
                <c:pt idx="167056">
                  <c:v>7.348770041E-9</c:v>
                </c:pt>
                <c:pt idx="167057">
                  <c:v>7.5571212240000003E-9</c:v>
                </c:pt>
                <c:pt idx="167058">
                  <c:v>8.2109597580000006E-9</c:v>
                </c:pt>
                <c:pt idx="167059">
                  <c:v>7.9113726990000002E-10</c:v>
                </c:pt>
                <c:pt idx="167060">
                  <c:v>4.3470533049999999E-10</c:v>
                </c:pt>
                <c:pt idx="167061">
                  <c:v>2.8834436310000001E-10</c:v>
                </c:pt>
                <c:pt idx="167062">
                  <c:v>4.8973473700000001E-10</c:v>
                </c:pt>
                <c:pt idx="167063">
                  <c:v>4.1903612100000001E-10</c:v>
                </c:pt>
                <c:pt idx="167064">
                  <c:v>7.1157588250000005E-10</c:v>
                </c:pt>
                <c:pt idx="167065">
                  <c:v>3.070952924E-9</c:v>
                </c:pt>
                <c:pt idx="167066">
                  <c:v>1.1001813250000001E-8</c:v>
                </c:pt>
                <c:pt idx="167067">
                  <c:v>1.354190439E-9</c:v>
                </c:pt>
                <c:pt idx="167068">
                  <c:v>3.029059954E-9</c:v>
                </c:pt>
                <c:pt idx="167069">
                  <c:v>8.6503402389999998E-9</c:v>
                </c:pt>
                <c:pt idx="167070">
                  <c:v>2.1191342849999999E-9</c:v>
                </c:pt>
                <c:pt idx="167071">
                  <c:v>9.6776035000000006E-11</c:v>
                </c:pt>
                <c:pt idx="167072">
                  <c:v>1.661012928E-9</c:v>
                </c:pt>
                <c:pt idx="167073">
                  <c:v>2.2224676679999999E-9</c:v>
                </c:pt>
                <c:pt idx="167074">
                  <c:v>2.6671640229999999E-9</c:v>
                </c:pt>
                <c:pt idx="167075">
                  <c:v>8.3439636830000001E-10</c:v>
                </c:pt>
                <c:pt idx="167076">
                  <c:v>4.7614140579999996E-9</c:v>
                </c:pt>
                <c:pt idx="167077">
                  <c:v>1.302588094E-8</c:v>
                </c:pt>
                <c:pt idx="167078">
                  <c:v>8.191392324E-9</c:v>
                </c:pt>
                <c:pt idx="167079">
                  <c:v>1.0381820890000001E-9</c:v>
                </c:pt>
                <c:pt idx="167080">
                  <c:v>4.247204227E-10</c:v>
                </c:pt>
                <c:pt idx="167081">
                  <c:v>1.4259529580000001E-10</c:v>
                </c:pt>
                <c:pt idx="167082">
                  <c:v>9.1716126970000003E-10</c:v>
                </c:pt>
                <c:pt idx="167083">
                  <c:v>5.410335226E-10</c:v>
                </c:pt>
                <c:pt idx="167084">
                  <c:v>3.5462962529999998E-10</c:v>
                </c:pt>
                <c:pt idx="167085">
                  <c:v>6.5111728129999995E-10</c:v>
                </c:pt>
                <c:pt idx="167086">
                  <c:v>2.6188863650000001E-9</c:v>
                </c:pt>
                <c:pt idx="167087">
                  <c:v>1.8636710659999999E-9</c:v>
                </c:pt>
                <c:pt idx="167088">
                  <c:v>1.097061353E-9</c:v>
                </c:pt>
                <c:pt idx="167089">
                  <c:v>1.3047377380000001E-8</c:v>
                </c:pt>
                <c:pt idx="167090">
                  <c:v>1.4231009419999999E-9</c:v>
                </c:pt>
                <c:pt idx="167091">
                  <c:v>2.4767799459999999E-10</c:v>
                </c:pt>
                <c:pt idx="167092">
                  <c:v>2.127806896E-10</c:v>
                </c:pt>
                <c:pt idx="167093">
                  <c:v>6.7735402740000001E-9</c:v>
                </c:pt>
                <c:pt idx="167094">
                  <c:v>1.42754069E-9</c:v>
                </c:pt>
                <c:pt idx="167095">
                  <c:v>3.9561901960000002E-10</c:v>
                </c:pt>
                <c:pt idx="167096">
                  <c:v>9.9990665359999992E-10</c:v>
                </c:pt>
                <c:pt idx="167097">
                  <c:v>1.1631795579999999E-8</c:v>
                </c:pt>
                <c:pt idx="167098">
                  <c:v>4.10743355E-9</c:v>
                </c:pt>
                <c:pt idx="167099">
                  <c:v>9.8661804140000001E-11</c:v>
                </c:pt>
                <c:pt idx="167100">
                  <c:v>1.602892225E-10</c:v>
                </c:pt>
                <c:pt idx="167101">
                  <c:v>7.8771240849999993E-9</c:v>
                </c:pt>
                <c:pt idx="167102">
                  <c:v>2.6505925209999998E-9</c:v>
                </c:pt>
                <c:pt idx="167103">
                  <c:v>2.3911558609999999E-11</c:v>
                </c:pt>
                <c:pt idx="167104">
                  <c:v>2.335185281E-10</c:v>
                </c:pt>
                <c:pt idx="167105">
                  <c:v>2.3021016679999999E-8</c:v>
                </c:pt>
                <c:pt idx="167106">
                  <c:v>1.326834241E-8</c:v>
                </c:pt>
                <c:pt idx="167107">
                  <c:v>2.6583384730000002E-9</c:v>
                </c:pt>
                <c:pt idx="167108">
                  <c:v>5.4447409349999997E-9</c:v>
                </c:pt>
                <c:pt idx="167109">
                  <c:v>1.5420868009999999E-8</c:v>
                </c:pt>
                <c:pt idx="167110">
                  <c:v>1.7576422E-9</c:v>
                </c:pt>
                <c:pt idx="167111">
                  <c:v>4.0080918269999998E-10</c:v>
                </c:pt>
                <c:pt idx="167112">
                  <c:v>3.9510319630000002E-10</c:v>
                </c:pt>
                <c:pt idx="167113">
                  <c:v>4.4879923309999999E-10</c:v>
                </c:pt>
                <c:pt idx="167114">
                  <c:v>1.135888096E-10</c:v>
                </c:pt>
                <c:pt idx="167115">
                  <c:v>4.2694216300000002E-10</c:v>
                </c:pt>
                <c:pt idx="167116">
                  <c:v>3.4029108599999999E-10</c:v>
                </c:pt>
                <c:pt idx="167117">
                  <c:v>2.3824021100000001E-9</c:v>
                </c:pt>
                <c:pt idx="167118">
                  <c:v>2.7587820970000002E-10</c:v>
                </c:pt>
                <c:pt idx="167119">
                  <c:v>6.1525754509999996E-10</c:v>
                </c:pt>
                <c:pt idx="167120">
                  <c:v>1.487671307E-10</c:v>
                </c:pt>
                <c:pt idx="167121">
                  <c:v>3.3840116279999999E-9</c:v>
                </c:pt>
                <c:pt idx="167122">
                  <c:v>7.4452791850000004E-10</c:v>
                </c:pt>
                <c:pt idx="167123">
                  <c:v>4.5804836450000002E-10</c:v>
                </c:pt>
                <c:pt idx="167124">
                  <c:v>1.2662077639999999E-10</c:v>
                </c:pt>
                <c:pt idx="167125">
                  <c:v>4.8334748010000003E-9</c:v>
                </c:pt>
                <c:pt idx="167126">
                  <c:v>2.6924047020000001E-9</c:v>
                </c:pt>
                <c:pt idx="167127">
                  <c:v>4.5376385970000002E-10</c:v>
                </c:pt>
                <c:pt idx="167128">
                  <c:v>1.2294623989999999E-10</c:v>
                </c:pt>
                <c:pt idx="167129">
                  <c:v>9.8102139009999991E-10</c:v>
                </c:pt>
                <c:pt idx="167130">
                  <c:v>6.5649693780000002E-10</c:v>
                </c:pt>
                <c:pt idx="167131">
                  <c:v>2.9805981520000003E-10</c:v>
                </c:pt>
                <c:pt idx="167132">
                  <c:v>5.8421468469999997E-10</c:v>
                </c:pt>
                <c:pt idx="167133">
                  <c:v>3.7163925779999997E-10</c:v>
                </c:pt>
                <c:pt idx="167134">
                  <c:v>1.04837656E-9</c:v>
                </c:pt>
                <c:pt idx="167135">
                  <c:v>5.9623211960000001E-10</c:v>
                </c:pt>
                <c:pt idx="167136">
                  <c:v>1.1521662009999999E-9</c:v>
                </c:pt>
                <c:pt idx="167137">
                  <c:v>2.202467365E-8</c:v>
                </c:pt>
                <c:pt idx="167138">
                  <c:v>9.98817096E-10</c:v>
                </c:pt>
                <c:pt idx="167139">
                  <c:v>5.3137229709999997E-9</c:v>
                </c:pt>
                <c:pt idx="167140">
                  <c:v>3.7488284979999998E-9</c:v>
                </c:pt>
                <c:pt idx="167141">
                  <c:v>6.7057969019999999E-9</c:v>
                </c:pt>
                <c:pt idx="167142">
                  <c:v>2.6605932830000001E-12</c:v>
                </c:pt>
                <c:pt idx="167143">
                  <c:v>4.4365489830000004E-9</c:v>
                </c:pt>
                <c:pt idx="167144">
                  <c:v>2.6862887059999999E-9</c:v>
                </c:pt>
                <c:pt idx="167145">
                  <c:v>1.9680274149999999E-8</c:v>
                </c:pt>
                <c:pt idx="167146">
                  <c:v>5.0228104949999998E-9</c:v>
                </c:pt>
                <c:pt idx="167147">
                  <c:v>1.384274989E-8</c:v>
                </c:pt>
                <c:pt idx="167148">
                  <c:v>1.8018846130000001E-8</c:v>
                </c:pt>
                <c:pt idx="167149">
                  <c:v>2.9707570989999999E-7</c:v>
                </c:pt>
                <c:pt idx="167150">
                  <c:v>1.5687966369999999E-8</c:v>
                </c:pt>
                <c:pt idx="167151">
                  <c:v>1.8210903380000001E-10</c:v>
                </c:pt>
                <c:pt idx="167152">
                  <c:v>1.327852987E-9</c:v>
                </c:pt>
                <c:pt idx="167153">
                  <c:v>5.5435422679999998E-9</c:v>
                </c:pt>
                <c:pt idx="167154">
                  <c:v>6.9014966430000006E-11</c:v>
                </c:pt>
                <c:pt idx="167155">
                  <c:v>2.2569609130000001E-10</c:v>
                </c:pt>
                <c:pt idx="167156">
                  <c:v>5.4510317579999996E-10</c:v>
                </c:pt>
                <c:pt idx="167157">
                  <c:v>1.0600354630000001E-8</c:v>
                </c:pt>
                <c:pt idx="167158">
                  <c:v>7.9823849230000001E-10</c:v>
                </c:pt>
                <c:pt idx="167159">
                  <c:v>1.7931990679999999E-10</c:v>
                </c:pt>
                <c:pt idx="167160">
                  <c:v>2.570719624E-11</c:v>
                </c:pt>
                <c:pt idx="167161">
                  <c:v>3.8228475659999998E-10</c:v>
                </c:pt>
                <c:pt idx="167162">
                  <c:v>1.8296097020000001E-10</c:v>
                </c:pt>
                <c:pt idx="167163">
                  <c:v>2.5792713609999999E-10</c:v>
                </c:pt>
                <c:pt idx="167164">
                  <c:v>3.7142206569999998E-10</c:v>
                </c:pt>
                <c:pt idx="167165">
                  <c:v>8.1968516810000005E-11</c:v>
                </c:pt>
                <c:pt idx="167166">
                  <c:v>1.4964529670000001E-10</c:v>
                </c:pt>
                <c:pt idx="167167">
                  <c:v>7.220796644E-10</c:v>
                </c:pt>
                <c:pt idx="167168">
                  <c:v>8.069010195E-10</c:v>
                </c:pt>
                <c:pt idx="167169">
                  <c:v>1.098228736E-8</c:v>
                </c:pt>
                <c:pt idx="167170">
                  <c:v>6.5371680760000002E-10</c:v>
                </c:pt>
                <c:pt idx="167171">
                  <c:v>1.2659105439999999E-10</c:v>
                </c:pt>
                <c:pt idx="167172">
                  <c:v>2.5046165630000001E-10</c:v>
                </c:pt>
                <c:pt idx="167173">
                  <c:v>3.4232441529999999E-10</c:v>
                </c:pt>
                <c:pt idx="167174">
                  <c:v>1.013693852E-10</c:v>
                </c:pt>
                <c:pt idx="167175">
                  <c:v>6.3120554279999998E-11</c:v>
                </c:pt>
                <c:pt idx="167176">
                  <c:v>2.4121278510000001E-11</c:v>
                </c:pt>
                <c:pt idx="167177">
                  <c:v>5.2912128080000004E-9</c:v>
                </c:pt>
                <c:pt idx="167178">
                  <c:v>6.8301900479999995E-11</c:v>
                </c:pt>
                <c:pt idx="167179">
                  <c:v>7.7571528379999996E-10</c:v>
                </c:pt>
                <c:pt idx="167180">
                  <c:v>2.2664020669999998E-9</c:v>
                </c:pt>
                <c:pt idx="167181">
                  <c:v>6.2181623559999994E-8</c:v>
                </c:pt>
                <c:pt idx="167182">
                  <c:v>1.7028625269999999E-9</c:v>
                </c:pt>
                <c:pt idx="167183">
                  <c:v>9.252192982E-10</c:v>
                </c:pt>
                <c:pt idx="167184">
                  <c:v>2.080351199E-9</c:v>
                </c:pt>
                <c:pt idx="167185">
                  <c:v>1.240778644E-8</c:v>
                </c:pt>
                <c:pt idx="167186">
                  <c:v>1.2387582589999999E-9</c:v>
                </c:pt>
                <c:pt idx="167187">
                  <c:v>2.9251281310000001E-9</c:v>
                </c:pt>
                <c:pt idx="167188">
                  <c:v>4.8726660950000004E-9</c:v>
                </c:pt>
                <c:pt idx="167189">
                  <c:v>2.7003932000000002E-7</c:v>
                </c:pt>
                <c:pt idx="167190">
                  <c:v>7.3990219199999998E-9</c:v>
                </c:pt>
                <c:pt idx="167191">
                  <c:v>1.3584477099999999E-9</c:v>
                </c:pt>
                <c:pt idx="167192">
                  <c:v>4.053837241E-9</c:v>
                </c:pt>
                <c:pt idx="167193">
                  <c:v>5.7901029869999997E-8</c:v>
                </c:pt>
                <c:pt idx="167194">
                  <c:v>1.543166254E-9</c:v>
                </c:pt>
                <c:pt idx="167195">
                  <c:v>2.662789038E-9</c:v>
                </c:pt>
                <c:pt idx="167196">
                  <c:v>3.094019199E-9</c:v>
                </c:pt>
                <c:pt idx="167197">
                  <c:v>1.053942475E-7</c:v>
                </c:pt>
                <c:pt idx="167198">
                  <c:v>6.201203836E-10</c:v>
                </c:pt>
                <c:pt idx="167199">
                  <c:v>2.4945321460000002E-9</c:v>
                </c:pt>
                <c:pt idx="167200">
                  <c:v>1.8723755549999998E-9</c:v>
                </c:pt>
                <c:pt idx="167201">
                  <c:v>2.1309183360000001E-7</c:v>
                </c:pt>
                <c:pt idx="167202">
                  <c:v>1.581507275E-9</c:v>
                </c:pt>
                <c:pt idx="167203">
                  <c:v>7.2293656169999995E-10</c:v>
                </c:pt>
                <c:pt idx="167204">
                  <c:v>5.6583398720000003E-10</c:v>
                </c:pt>
                <c:pt idx="167205">
                  <c:v>2.5085958000000001E-9</c:v>
                </c:pt>
                <c:pt idx="167206">
                  <c:v>2.4958607520000002E-10</c:v>
                </c:pt>
                <c:pt idx="167207">
                  <c:v>1.3461004210000001E-10</c:v>
                </c:pt>
                <c:pt idx="167208">
                  <c:v>5.7312482330000001E-11</c:v>
                </c:pt>
                <c:pt idx="167209">
                  <c:v>8.6779928409999995E-10</c:v>
                </c:pt>
                <c:pt idx="167210">
                  <c:v>7.7300132300000006E-12</c:v>
                </c:pt>
                <c:pt idx="167211">
                  <c:v>2.870267321E-15</c:v>
                </c:pt>
                <c:pt idx="167212">
                  <c:v>3.7888252510000002E-12</c:v>
                </c:pt>
                <c:pt idx="167213">
                  <c:v>1.719386258E-10</c:v>
                </c:pt>
                <c:pt idx="167214">
                  <c:v>1.31786517E-11</c:v>
                </c:pt>
                <c:pt idx="167215">
                  <c:v>1.366846854E-11</c:v>
                </c:pt>
                <c:pt idx="167216">
                  <c:v>1.193759625E-11</c:v>
                </c:pt>
                <c:pt idx="167217">
                  <c:v>1.3459710450000001E-10</c:v>
                </c:pt>
                <c:pt idx="167218">
                  <c:v>3.8735754760000003E-12</c:v>
                </c:pt>
                <c:pt idx="167219">
                  <c:v>8.4259048629999994E-12</c:v>
                </c:pt>
                <c:pt idx="167220">
                  <c:v>5.5860078510000003E-12</c:v>
                </c:pt>
                <c:pt idx="167221">
                  <c:v>1.263627201E-8</c:v>
                </c:pt>
                <c:pt idx="167222">
                  <c:v>2.5461129290000002E-10</c:v>
                </c:pt>
                <c:pt idx="167223">
                  <c:v>4.7742550199999997E-10</c:v>
                </c:pt>
                <c:pt idx="167224">
                  <c:v>3.9104197119999998E-10</c:v>
                </c:pt>
                <c:pt idx="167225">
                  <c:v>6.1454935010000005E-10</c:v>
                </c:pt>
                <c:pt idx="167226">
                  <c:v>1.2544822309999999E-9</c:v>
                </c:pt>
                <c:pt idx="167227">
                  <c:v>1.5292013790000001E-9</c:v>
                </c:pt>
                <c:pt idx="167228">
                  <c:v>1.0678370579999999E-9</c:v>
                </c:pt>
                <c:pt idx="167229">
                  <c:v>4.2308929219999997E-9</c:v>
                </c:pt>
                <c:pt idx="167230">
                  <c:v>3.655921342E-9</c:v>
                </c:pt>
                <c:pt idx="167231">
                  <c:v>4.0747479750000004E-9</c:v>
                </c:pt>
                <c:pt idx="167232">
                  <c:v>2.518457148E-9</c:v>
                </c:pt>
                <c:pt idx="167233">
                  <c:v>2.186239069E-8</c:v>
                </c:pt>
                <c:pt idx="167234">
                  <c:v>5.5964156940000002E-9</c:v>
                </c:pt>
                <c:pt idx="167235">
                  <c:v>3.0050315370000001E-9</c:v>
                </c:pt>
                <c:pt idx="167236">
                  <c:v>2.419043429E-9</c:v>
                </c:pt>
                <c:pt idx="167237">
                  <c:v>1.386767914E-8</c:v>
                </c:pt>
                <c:pt idx="167238">
                  <c:v>7.2476472719999998E-9</c:v>
                </c:pt>
                <c:pt idx="167239">
                  <c:v>2.4455122920000002E-10</c:v>
                </c:pt>
                <c:pt idx="167240">
                  <c:v>1.7932786369999999E-8</c:v>
                </c:pt>
                <c:pt idx="167241">
                  <c:v>1.2789903750000001E-6</c:v>
                </c:pt>
                <c:pt idx="167242">
                  <c:v>2.5763817929999999E-8</c:v>
                </c:pt>
                <c:pt idx="167243">
                  <c:v>1.900647934E-8</c:v>
                </c:pt>
                <c:pt idx="167244">
                  <c:v>3.6690647959999998E-9</c:v>
                </c:pt>
                <c:pt idx="167245">
                  <c:v>6.2780039779999997E-9</c:v>
                </c:pt>
                <c:pt idx="167246">
                  <c:v>5.738161195E-9</c:v>
                </c:pt>
                <c:pt idx="167247">
                  <c:v>4.0266476559999997E-9</c:v>
                </c:pt>
                <c:pt idx="167248">
                  <c:v>7.1661441970000001E-10</c:v>
                </c:pt>
                <c:pt idx="167249">
                  <c:v>4.9146364930000002E-9</c:v>
                </c:pt>
                <c:pt idx="167250">
                  <c:v>1.9457234400000002E-9</c:v>
                </c:pt>
                <c:pt idx="167251">
                  <c:v>4.7146468399999998E-10</c:v>
                </c:pt>
                <c:pt idx="167252">
                  <c:v>5.8119548980000002E-10</c:v>
                </c:pt>
                <c:pt idx="167253">
                  <c:v>3.514835555E-10</c:v>
                </c:pt>
                <c:pt idx="167254">
                  <c:v>4.6616756739999999E-10</c:v>
                </c:pt>
                <c:pt idx="167255">
                  <c:v>7.6127562910000005E-11</c:v>
                </c:pt>
                <c:pt idx="167256">
                  <c:v>4.0237894110000002E-10</c:v>
                </c:pt>
                <c:pt idx="167257">
                  <c:v>3.213066665E-10</c:v>
                </c:pt>
                <c:pt idx="167258">
                  <c:v>1.5636534049999999E-10</c:v>
                </c:pt>
                <c:pt idx="167259">
                  <c:v>2.8052854189999998E-10</c:v>
                </c:pt>
                <c:pt idx="167260">
                  <c:v>3.2747694000000001E-10</c:v>
                </c:pt>
                <c:pt idx="167261">
                  <c:v>1.8308673599999999E-10</c:v>
                </c:pt>
                <c:pt idx="167262">
                  <c:v>3.3018172600000002E-10</c:v>
                </c:pt>
                <c:pt idx="167263">
                  <c:v>3.34433997E-10</c:v>
                </c:pt>
                <c:pt idx="167264">
                  <c:v>3.1744963070000002E-10</c:v>
                </c:pt>
                <c:pt idx="167265">
                  <c:v>4.5607600499999999E-11</c:v>
                </c:pt>
                <c:pt idx="167266">
                  <c:v>1.6177929709999999E-10</c:v>
                </c:pt>
                <c:pt idx="167267">
                  <c:v>1.1041373599999999E-10</c:v>
                </c:pt>
                <c:pt idx="167268">
                  <c:v>4.0737023640000001E-10</c:v>
                </c:pt>
                <c:pt idx="167269">
                  <c:v>1.81350256E-9</c:v>
                </c:pt>
                <c:pt idx="167270">
                  <c:v>3.5552394310000002E-10</c:v>
                </c:pt>
                <c:pt idx="167271">
                  <c:v>7.073480946E-10</c:v>
                </c:pt>
                <c:pt idx="167272">
                  <c:v>2.1437372499999998E-9</c:v>
                </c:pt>
                <c:pt idx="167273">
                  <c:v>3.3807469199999997E-8</c:v>
                </c:pt>
                <c:pt idx="167274">
                  <c:v>1.7807926240000001E-9</c:v>
                </c:pt>
                <c:pt idx="167275">
                  <c:v>2.1062435249999998E-9</c:v>
                </c:pt>
                <c:pt idx="167276">
                  <c:v>1.0891611929999999E-9</c:v>
                </c:pt>
                <c:pt idx="167277">
                  <c:v>2.4847713279999998E-8</c:v>
                </c:pt>
                <c:pt idx="167278">
                  <c:v>4.4491377979999996E-9</c:v>
                </c:pt>
                <c:pt idx="167279">
                  <c:v>2.3289788209999998E-9</c:v>
                </c:pt>
                <c:pt idx="167280">
                  <c:v>4.2755743749999999E-8</c:v>
                </c:pt>
                <c:pt idx="167281">
                  <c:v>9.3151733099999997E-7</c:v>
                </c:pt>
                <c:pt idx="167282">
                  <c:v>7.8152103429999995E-8</c:v>
                </c:pt>
                <c:pt idx="167283">
                  <c:v>9.4792180959999995E-8</c:v>
                </c:pt>
                <c:pt idx="167284">
                  <c:v>8.2842819470000002E-8</c:v>
                </c:pt>
                <c:pt idx="167285">
                  <c:v>2.778017379E-7</c:v>
                </c:pt>
                <c:pt idx="167286">
                  <c:v>1.185827483E-8</c:v>
                </c:pt>
                <c:pt idx="167287">
                  <c:v>1.205056989E-8</c:v>
                </c:pt>
                <c:pt idx="167288">
                  <c:v>4.0927703639999998E-9</c:v>
                </c:pt>
                <c:pt idx="167289">
                  <c:v>1.176296411E-7</c:v>
                </c:pt>
                <c:pt idx="167290">
                  <c:v>1.7114774080000001E-8</c:v>
                </c:pt>
                <c:pt idx="167291">
                  <c:v>2.9188022520000001E-9</c:v>
                </c:pt>
                <c:pt idx="167292">
                  <c:v>5.5082289780000003E-8</c:v>
                </c:pt>
                <c:pt idx="167293">
                  <c:v>2.4512857469999998E-7</c:v>
                </c:pt>
                <c:pt idx="167294">
                  <c:v>2.2798902239999999E-8</c:v>
                </c:pt>
                <c:pt idx="167295">
                  <c:v>1.521968082E-8</c:v>
                </c:pt>
                <c:pt idx="167296">
                  <c:v>3.1706550349999999E-10</c:v>
                </c:pt>
                <c:pt idx="167297">
                  <c:v>7.1429451009999999E-9</c:v>
                </c:pt>
                <c:pt idx="167298">
                  <c:v>7.0650481249999999E-9</c:v>
                </c:pt>
                <c:pt idx="167299">
                  <c:v>3.1554545179999999E-9</c:v>
                </c:pt>
                <c:pt idx="167300">
                  <c:v>5.5977701849999997E-9</c:v>
                </c:pt>
                <c:pt idx="167301">
                  <c:v>2.3464987779999998E-8</c:v>
                </c:pt>
                <c:pt idx="167302">
                  <c:v>8.0092160409999996E-9</c:v>
                </c:pt>
                <c:pt idx="167303">
                  <c:v>6.307244411E-9</c:v>
                </c:pt>
                <c:pt idx="167304">
                  <c:v>9.934069489999999E-10</c:v>
                </c:pt>
                <c:pt idx="167305">
                  <c:v>4.2383699340000002E-9</c:v>
                </c:pt>
                <c:pt idx="167306">
                  <c:v>1.3190495450000001E-9</c:v>
                </c:pt>
                <c:pt idx="167307">
                  <c:v>1.2885031850000001E-9</c:v>
                </c:pt>
                <c:pt idx="167308">
                  <c:v>1.3221718539999999E-9</c:v>
                </c:pt>
                <c:pt idx="167309">
                  <c:v>1.3320271499999999E-9</c:v>
                </c:pt>
                <c:pt idx="167310">
                  <c:v>1.3725213190000001E-9</c:v>
                </c:pt>
                <c:pt idx="167311">
                  <c:v>1.3405235760000001E-9</c:v>
                </c:pt>
                <c:pt idx="167312">
                  <c:v>3.3129114549999999E-9</c:v>
                </c:pt>
                <c:pt idx="167313">
                  <c:v>4.6125074279999999E-9</c:v>
                </c:pt>
                <c:pt idx="167314">
                  <c:v>5.6738020870000004E-9</c:v>
                </c:pt>
                <c:pt idx="167315">
                  <c:v>2.6200625970000001E-9</c:v>
                </c:pt>
                <c:pt idx="167316">
                  <c:v>9.0604067659999996E-10</c:v>
                </c:pt>
                <c:pt idx="167317">
                  <c:v>6.0590915989999998E-10</c:v>
                </c:pt>
                <c:pt idx="167318">
                  <c:v>6.7016210990000001E-9</c:v>
                </c:pt>
                <c:pt idx="167319">
                  <c:v>1.7051636390000001E-9</c:v>
                </c:pt>
                <c:pt idx="167320">
                  <c:v>1.2432207370000001E-8</c:v>
                </c:pt>
                <c:pt idx="167321">
                  <c:v>6.2689612379999993E-8</c:v>
                </c:pt>
                <c:pt idx="167322">
                  <c:v>4.1920392500000002E-8</c:v>
                </c:pt>
                <c:pt idx="167323">
                  <c:v>3.921403699E-8</c:v>
                </c:pt>
                <c:pt idx="167324">
                  <c:v>9.155599958E-8</c:v>
                </c:pt>
                <c:pt idx="167325">
                  <c:v>2.0757973729999999E-7</c:v>
                </c:pt>
                <c:pt idx="167326">
                  <c:v>1.6580137209999999E-9</c:v>
                </c:pt>
                <c:pt idx="167327">
                  <c:v>1.266193871E-9</c:v>
                </c:pt>
                <c:pt idx="167328">
                  <c:v>3.3390221530000001E-8</c:v>
                </c:pt>
                <c:pt idx="167329">
                  <c:v>2.5561869810000001E-8</c:v>
                </c:pt>
                <c:pt idx="167330">
                  <c:v>2.3040727870000001E-9</c:v>
                </c:pt>
                <c:pt idx="167331">
                  <c:v>3.460808186E-8</c:v>
                </c:pt>
                <c:pt idx="167332">
                  <c:v>5.588450918E-7</c:v>
                </c:pt>
                <c:pt idx="167333">
                  <c:v>1.371586016E-6</c:v>
                </c:pt>
                <c:pt idx="167334">
                  <c:v>2.0264079420000001E-7</c:v>
                </c:pt>
                <c:pt idx="167335">
                  <c:v>1.32968394E-7</c:v>
                </c:pt>
                <c:pt idx="167336">
                  <c:v>1.4692463910000001E-7</c:v>
                </c:pt>
                <c:pt idx="167337">
                  <c:v>4.2594839890000001E-8</c:v>
                </c:pt>
                <c:pt idx="167338">
                  <c:v>6.5959692529999997E-9</c:v>
                </c:pt>
                <c:pt idx="167339">
                  <c:v>1.310000162E-8</c:v>
                </c:pt>
                <c:pt idx="167340">
                  <c:v>2.0935113999999998E-8</c:v>
                </c:pt>
                <c:pt idx="167341">
                  <c:v>3.2047591360000003E-8</c:v>
                </c:pt>
                <c:pt idx="167342">
                  <c:v>7.7321730160000006E-9</c:v>
                </c:pt>
                <c:pt idx="167343">
                  <c:v>2.125391716E-8</c:v>
                </c:pt>
                <c:pt idx="167344">
                  <c:v>5.4821961160000001E-8</c:v>
                </c:pt>
                <c:pt idx="167345">
                  <c:v>4.5382110869999998E-8</c:v>
                </c:pt>
                <c:pt idx="167346">
                  <c:v>4.4170325959999998E-9</c:v>
                </c:pt>
                <c:pt idx="167347">
                  <c:v>2.5805845689999999E-9</c:v>
                </c:pt>
                <c:pt idx="167348">
                  <c:v>7.5397481280000002E-10</c:v>
                </c:pt>
                <c:pt idx="167349">
                  <c:v>5.7050512820000001E-9</c:v>
                </c:pt>
                <c:pt idx="167350">
                  <c:v>2.7519216859999998E-9</c:v>
                </c:pt>
                <c:pt idx="167351">
                  <c:v>2.5930480709999999E-9</c:v>
                </c:pt>
                <c:pt idx="167352">
                  <c:v>2.583851794E-9</c:v>
                </c:pt>
                <c:pt idx="167353">
                  <c:v>5.2756733150000002E-9</c:v>
                </c:pt>
                <c:pt idx="167354">
                  <c:v>5.7731313189999998E-9</c:v>
                </c:pt>
                <c:pt idx="167355">
                  <c:v>1.2858084339999999E-9</c:v>
                </c:pt>
                <c:pt idx="167356">
                  <c:v>3.1124474629999998E-9</c:v>
                </c:pt>
                <c:pt idx="167357">
                  <c:v>8.5260652219999998E-10</c:v>
                </c:pt>
                <c:pt idx="167358">
                  <c:v>3.0929432340000002E-9</c:v>
                </c:pt>
                <c:pt idx="167359">
                  <c:v>2.8771617050000001E-9</c:v>
                </c:pt>
                <c:pt idx="167360">
                  <c:v>2.94907844E-9</c:v>
                </c:pt>
                <c:pt idx="167361">
                  <c:v>4.5325609260000004E-9</c:v>
                </c:pt>
                <c:pt idx="167362">
                  <c:v>3.9936487939999997E-9</c:v>
                </c:pt>
                <c:pt idx="167363">
                  <c:v>7.233556984E-9</c:v>
                </c:pt>
                <c:pt idx="167364">
                  <c:v>8.6639201859999996E-10</c:v>
                </c:pt>
                <c:pt idx="167365">
                  <c:v>1.6077633329999999E-8</c:v>
                </c:pt>
                <c:pt idx="167366">
                  <c:v>5.8680383200000003E-9</c:v>
                </c:pt>
                <c:pt idx="167367">
                  <c:v>5.2132557169999998E-9</c:v>
                </c:pt>
                <c:pt idx="167368">
                  <c:v>3.0866444880000001E-8</c:v>
                </c:pt>
                <c:pt idx="167369">
                  <c:v>4.2910433979999996E-9</c:v>
                </c:pt>
                <c:pt idx="167370">
                  <c:v>1.813486316E-8</c:v>
                </c:pt>
                <c:pt idx="167371">
                  <c:v>5.6472628950000004E-9</c:v>
                </c:pt>
                <c:pt idx="167372">
                  <c:v>4.8107083149999995E-7</c:v>
                </c:pt>
                <c:pt idx="167373">
                  <c:v>5.7899939889999995E-7</c:v>
                </c:pt>
                <c:pt idx="167374">
                  <c:v>3.8588208230000001E-7</c:v>
                </c:pt>
                <c:pt idx="167375">
                  <c:v>4.4282763110000001E-7</c:v>
                </c:pt>
                <c:pt idx="167376">
                  <c:v>1.2292043769999999E-6</c:v>
                </c:pt>
                <c:pt idx="167377">
                  <c:v>4.9044102829999997E-7</c:v>
                </c:pt>
                <c:pt idx="167378">
                  <c:v>4.9037203109999998E-9</c:v>
                </c:pt>
                <c:pt idx="167379">
                  <c:v>2.387372743E-8</c:v>
                </c:pt>
                <c:pt idx="167380">
                  <c:v>6.7850778839999998E-8</c:v>
                </c:pt>
                <c:pt idx="167381">
                  <c:v>6.2253412460000003E-8</c:v>
                </c:pt>
                <c:pt idx="167382">
                  <c:v>1.235759383E-8</c:v>
                </c:pt>
                <c:pt idx="167383">
                  <c:v>1.222301967E-8</c:v>
                </c:pt>
                <c:pt idx="167384">
                  <c:v>1.190827568E-7</c:v>
                </c:pt>
                <c:pt idx="167385">
                  <c:v>1.395962459E-8</c:v>
                </c:pt>
                <c:pt idx="167386">
                  <c:v>3.317594477E-8</c:v>
                </c:pt>
                <c:pt idx="167387">
                  <c:v>8.4223595409999992E-9</c:v>
                </c:pt>
                <c:pt idx="167388">
                  <c:v>6.9643846870000003E-8</c:v>
                </c:pt>
                <c:pt idx="167389">
                  <c:v>1.6664157430000001E-8</c:v>
                </c:pt>
                <c:pt idx="167390">
                  <c:v>1.7925781690000001E-8</c:v>
                </c:pt>
                <c:pt idx="167391">
                  <c:v>3.6428285300000002E-9</c:v>
                </c:pt>
                <c:pt idx="167392">
                  <c:v>7.2613748640000006E-8</c:v>
                </c:pt>
                <c:pt idx="167393">
                  <c:v>5.701658797E-8</c:v>
                </c:pt>
                <c:pt idx="167394">
                  <c:v>1.6340305649999998E-8</c:v>
                </c:pt>
                <c:pt idx="167395">
                  <c:v>8.8204249609999994E-11</c:v>
                </c:pt>
                <c:pt idx="167396">
                  <c:v>1.14912071E-8</c:v>
                </c:pt>
                <c:pt idx="167397">
                  <c:v>7.3423320260000002E-9</c:v>
                </c:pt>
                <c:pt idx="167398">
                  <c:v>4.5353473499999996E-9</c:v>
                </c:pt>
                <c:pt idx="167399">
                  <c:v>5.8883766990000003E-9</c:v>
                </c:pt>
                <c:pt idx="167400">
                  <c:v>1.049963408E-9</c:v>
                </c:pt>
                <c:pt idx="167401">
                  <c:v>1.04925128E-8</c:v>
                </c:pt>
                <c:pt idx="167402">
                  <c:v>5.4297073150000004E-9</c:v>
                </c:pt>
                <c:pt idx="167403">
                  <c:v>6.5881202349999997E-9</c:v>
                </c:pt>
                <c:pt idx="167404">
                  <c:v>3.1857165789999997E-8</c:v>
                </c:pt>
                <c:pt idx="167405">
                  <c:v>1.492820431E-9</c:v>
                </c:pt>
                <c:pt idx="167406">
                  <c:v>1.315507167E-8</c:v>
                </c:pt>
                <c:pt idx="167407">
                  <c:v>8.6676216110000004E-9</c:v>
                </c:pt>
                <c:pt idx="167408">
                  <c:v>3.774835076E-9</c:v>
                </c:pt>
                <c:pt idx="167409">
                  <c:v>5.2609956199999999E-9</c:v>
                </c:pt>
                <c:pt idx="167410">
                  <c:v>3.4650923290000002E-9</c:v>
                </c:pt>
                <c:pt idx="167411">
                  <c:v>4.0922494270000003E-9</c:v>
                </c:pt>
                <c:pt idx="167412">
                  <c:v>2.735309536E-9</c:v>
                </c:pt>
                <c:pt idx="167413">
                  <c:v>1.953692914E-8</c:v>
                </c:pt>
                <c:pt idx="167414">
                  <c:v>1.5146358400000001E-8</c:v>
                </c:pt>
                <c:pt idx="167415">
                  <c:v>1.145554194E-7</c:v>
                </c:pt>
                <c:pt idx="167416">
                  <c:v>1.289766218E-6</c:v>
                </c:pt>
                <c:pt idx="167417">
                  <c:v>3.3395875710000002E-7</c:v>
                </c:pt>
                <c:pt idx="167418">
                  <c:v>1.9313754009999999E-8</c:v>
                </c:pt>
                <c:pt idx="167419">
                  <c:v>3.5417245820000001E-9</c:v>
                </c:pt>
                <c:pt idx="167420">
                  <c:v>4.4751993789999999E-8</c:v>
                </c:pt>
                <c:pt idx="167421">
                  <c:v>5.3877351679999998E-8</c:v>
                </c:pt>
                <c:pt idx="167422">
                  <c:v>2.5759449049999999E-9</c:v>
                </c:pt>
                <c:pt idx="167423">
                  <c:v>1.689811491E-8</c:v>
                </c:pt>
                <c:pt idx="167424">
                  <c:v>1.18443916E-6</c:v>
                </c:pt>
                <c:pt idx="167425">
                  <c:v>1.630611139E-7</c:v>
                </c:pt>
                <c:pt idx="167426">
                  <c:v>2.15244025E-7</c:v>
                </c:pt>
                <c:pt idx="167427">
                  <c:v>2.7784138119999998E-7</c:v>
                </c:pt>
                <c:pt idx="167428">
                  <c:v>6.601166685E-7</c:v>
                </c:pt>
                <c:pt idx="167429">
                  <c:v>5.95997937E-8</c:v>
                </c:pt>
                <c:pt idx="167430">
                  <c:v>5.4159759300000001E-8</c:v>
                </c:pt>
                <c:pt idx="167431">
                  <c:v>8.8889680019999997E-8</c:v>
                </c:pt>
                <c:pt idx="167432">
                  <c:v>3.1958024599999999E-8</c:v>
                </c:pt>
                <c:pt idx="167433">
                  <c:v>1.416250112E-11</c:v>
                </c:pt>
                <c:pt idx="167434">
                  <c:v>1.0374151599999999E-7</c:v>
                </c:pt>
                <c:pt idx="167435">
                  <c:v>1.5496014490000001E-7</c:v>
                </c:pt>
                <c:pt idx="167436">
                  <c:v>9.9388402840000009E-7</c:v>
                </c:pt>
                <c:pt idx="167437">
                  <c:v>1.220741805E-7</c:v>
                </c:pt>
                <c:pt idx="167438">
                  <c:v>2.3472352549999999E-9</c:v>
                </c:pt>
                <c:pt idx="167439">
                  <c:v>1.3932464230000001E-8</c:v>
                </c:pt>
                <c:pt idx="167440">
                  <c:v>1.964562292E-8</c:v>
                </c:pt>
                <c:pt idx="167441">
                  <c:v>6.416359773E-9</c:v>
                </c:pt>
                <c:pt idx="167442">
                  <c:v>5.0973199299999998E-9</c:v>
                </c:pt>
                <c:pt idx="167443">
                  <c:v>2.404528979E-9</c:v>
                </c:pt>
                <c:pt idx="167444">
                  <c:v>6.1989145930000006E-8</c:v>
                </c:pt>
                <c:pt idx="167445">
                  <c:v>2.4480071890000001E-8</c:v>
                </c:pt>
                <c:pt idx="167446">
                  <c:v>1.257827819E-8</c:v>
                </c:pt>
                <c:pt idx="167447">
                  <c:v>6.5109245139999994E-8</c:v>
                </c:pt>
                <c:pt idx="167448">
                  <c:v>7.3941464640000003E-7</c:v>
                </c:pt>
                <c:pt idx="167449">
                  <c:v>4.3896029990000003E-8</c:v>
                </c:pt>
                <c:pt idx="167450">
                  <c:v>1.6096966819999999E-9</c:v>
                </c:pt>
                <c:pt idx="167451">
                  <c:v>1.9321850130000001E-8</c:v>
                </c:pt>
                <c:pt idx="167452">
                  <c:v>7.0128157699999997E-8</c:v>
                </c:pt>
                <c:pt idx="167453">
                  <c:v>1.245420295E-8</c:v>
                </c:pt>
                <c:pt idx="167454">
                  <c:v>8.1481280200000003E-9</c:v>
                </c:pt>
                <c:pt idx="167455">
                  <c:v>3.2663980199999998E-8</c:v>
                </c:pt>
                <c:pt idx="167456">
                  <c:v>2.097903237E-7</c:v>
                </c:pt>
                <c:pt idx="167457">
                  <c:v>2.4283851389999998E-8</c:v>
                </c:pt>
                <c:pt idx="167458">
                  <c:v>6.5312497410000004E-9</c:v>
                </c:pt>
                <c:pt idx="167459">
                  <c:v>8.3612285769999995E-9</c:v>
                </c:pt>
                <c:pt idx="167460">
                  <c:v>3.3598673640000003E-8</c:v>
                </c:pt>
                <c:pt idx="167461">
                  <c:v>7.8450733330000003E-9</c:v>
                </c:pt>
                <c:pt idx="167462">
                  <c:v>1.2229462470000001E-8</c:v>
                </c:pt>
                <c:pt idx="167463">
                  <c:v>1.6943509599999999E-8</c:v>
                </c:pt>
                <c:pt idx="167464">
                  <c:v>7.7908718780000005E-7</c:v>
                </c:pt>
                <c:pt idx="167465">
                  <c:v>1.0923995699999999E-7</c:v>
                </c:pt>
                <c:pt idx="167466">
                  <c:v>1.4757574800000001E-7</c:v>
                </c:pt>
                <c:pt idx="167467">
                  <c:v>2.2999222479999999E-7</c:v>
                </c:pt>
                <c:pt idx="167468">
                  <c:v>1.091241952E-5</c:v>
                </c:pt>
                <c:pt idx="167469">
                  <c:v>1.912265662E-7</c:v>
                </c:pt>
                <c:pt idx="167470">
                  <c:v>1.662984905E-8</c:v>
                </c:pt>
                <c:pt idx="167471">
                  <c:v>6.485871236E-8</c:v>
                </c:pt>
                <c:pt idx="167472">
                  <c:v>7.8465802990000002E-7</c:v>
                </c:pt>
                <c:pt idx="167473">
                  <c:v>3.4788229319999999E-8</c:v>
                </c:pt>
                <c:pt idx="167474">
                  <c:v>5.2805933369999997E-8</c:v>
                </c:pt>
                <c:pt idx="167475">
                  <c:v>9.6365800779999997E-8</c:v>
                </c:pt>
                <c:pt idx="167476">
                  <c:v>3.100262456E-6</c:v>
                </c:pt>
                <c:pt idx="167477">
                  <c:v>1.2249335480000001E-7</c:v>
                </c:pt>
                <c:pt idx="167478">
                  <c:v>8.7563298380000007E-9</c:v>
                </c:pt>
                <c:pt idx="167479">
                  <c:v>6.6176064410000002E-8</c:v>
                </c:pt>
                <c:pt idx="167480">
                  <c:v>8.3269012780000002E-7</c:v>
                </c:pt>
                <c:pt idx="167481">
                  <c:v>2.0669082789999999E-9</c:v>
                </c:pt>
                <c:pt idx="167482">
                  <c:v>1.5586494980000001E-8</c:v>
                </c:pt>
                <c:pt idx="167483">
                  <c:v>1.447089433E-8</c:v>
                </c:pt>
                <c:pt idx="167484">
                  <c:v>1.0782792430000001E-7</c:v>
                </c:pt>
                <c:pt idx="167485">
                  <c:v>3.0555802379999998E-9</c:v>
                </c:pt>
                <c:pt idx="167486">
                  <c:v>9.7551567809999995E-9</c:v>
                </c:pt>
                <c:pt idx="167487">
                  <c:v>6.9116276839999998E-9</c:v>
                </c:pt>
                <c:pt idx="167488">
                  <c:v>4.827230299E-6</c:v>
                </c:pt>
                <c:pt idx="167489">
                  <c:v>7.3245487769999997E-8</c:v>
                </c:pt>
                <c:pt idx="167490">
                  <c:v>5.1073066039999997E-8</c:v>
                </c:pt>
                <c:pt idx="167491">
                  <c:v>1.5323748750000001E-7</c:v>
                </c:pt>
                <c:pt idx="167492">
                  <c:v>2.268093603E-7</c:v>
                </c:pt>
                <c:pt idx="167493">
                  <c:v>1.485655358E-7</c:v>
                </c:pt>
                <c:pt idx="167494">
                  <c:v>2.2895298299999999E-7</c:v>
                </c:pt>
                <c:pt idx="167495">
                  <c:v>3.5910438970000001E-7</c:v>
                </c:pt>
                <c:pt idx="167496">
                  <c:v>7.7939797909999995E-7</c:v>
                </c:pt>
                <c:pt idx="167497">
                  <c:v>3.672181309E-7</c:v>
                </c:pt>
                <c:pt idx="167498">
                  <c:v>4.7590290459999999E-7</c:v>
                </c:pt>
                <c:pt idx="167499">
                  <c:v>7.0109726280000003E-7</c:v>
                </c:pt>
                <c:pt idx="167500">
                  <c:v>3.471742191E-6</c:v>
                </c:pt>
                <c:pt idx="167501">
                  <c:v>4.9512659699999995E-7</c:v>
                </c:pt>
                <c:pt idx="167502">
                  <c:v>7.2842385419999995E-7</c:v>
                </c:pt>
                <c:pt idx="167503">
                  <c:v>7.6172782909999996E-7</c:v>
                </c:pt>
                <c:pt idx="167504">
                  <c:v>2.0005285439999999E-6</c:v>
                </c:pt>
                <c:pt idx="167505">
                  <c:v>5.4804983030000002E-7</c:v>
                </c:pt>
                <c:pt idx="167506">
                  <c:v>6.0333834129999998E-7</c:v>
                </c:pt>
                <c:pt idx="167507">
                  <c:v>2.421950329E-7</c:v>
                </c:pt>
                <c:pt idx="167508">
                  <c:v>3.9766164349999998E-4</c:v>
                </c:pt>
                <c:pt idx="167509">
                  <c:v>2.149812564E-6</c:v>
                </c:pt>
                <c:pt idx="167510">
                  <c:v>1.579637821E-6</c:v>
                </c:pt>
                <c:pt idx="167511">
                  <c:v>1.127797277E-6</c:v>
                </c:pt>
                <c:pt idx="167512">
                  <c:v>2.6324236839999999E-6</c:v>
                </c:pt>
                <c:pt idx="167513">
                  <c:v>9.9103778900000009E-7</c:v>
                </c:pt>
                <c:pt idx="167514">
                  <c:v>9.04994595E-7</c:v>
                </c:pt>
                <c:pt idx="167515">
                  <c:v>6.4061647320000004E-7</c:v>
                </c:pt>
                <c:pt idx="167516">
                  <c:v>3.562418125E-6</c:v>
                </c:pt>
                <c:pt idx="167517">
                  <c:v>6.0702546179999996E-7</c:v>
                </c:pt>
                <c:pt idx="167518">
                  <c:v>3.9128854849999998E-7</c:v>
                </c:pt>
                <c:pt idx="167519">
                  <c:v>2.5730351659999997E-7</c:v>
                </c:pt>
                <c:pt idx="167520">
                  <c:v>8.4138897360000005E-7</c:v>
                </c:pt>
                <c:pt idx="167521">
                  <c:v>3.7385838979999998E-7</c:v>
                </c:pt>
                <c:pt idx="167522">
                  <c:v>1.9230558550000001E-7</c:v>
                </c:pt>
                <c:pt idx="167523">
                  <c:v>9.8247107659999996E-8</c:v>
                </c:pt>
                <c:pt idx="167524">
                  <c:v>2.6565161020000001E-7</c:v>
                </c:pt>
                <c:pt idx="167525">
                  <c:v>1.2729336970000001E-7</c:v>
                </c:pt>
                <c:pt idx="167526">
                  <c:v>2.4123138600000002E-8</c:v>
                </c:pt>
                <c:pt idx="167527">
                  <c:v>3.2596902799999999E-8</c:v>
                </c:pt>
                <c:pt idx="167528">
                  <c:v>4.9150779490000001E-6</c:v>
                </c:pt>
                <c:pt idx="167529">
                  <c:v>2.7138840499999999E-8</c:v>
                </c:pt>
                <c:pt idx="167530">
                  <c:v>1.233577818E-8</c:v>
                </c:pt>
                <c:pt idx="167531">
                  <c:v>2.0977002159999999E-9</c:v>
                </c:pt>
                <c:pt idx="167532">
                  <c:v>1.064133317E-7</c:v>
                </c:pt>
                <c:pt idx="167533">
                  <c:v>1.1050219870000001E-8</c:v>
                </c:pt>
                <c:pt idx="167534">
                  <c:v>1.3307536160000001E-8</c:v>
                </c:pt>
                <c:pt idx="167535">
                  <c:v>2.730355853E-9</c:v>
                </c:pt>
                <c:pt idx="167536">
                  <c:v>7.8650699429999998E-7</c:v>
                </c:pt>
                <c:pt idx="167537">
                  <c:v>3.1945594270000001E-8</c:v>
                </c:pt>
                <c:pt idx="167538">
                  <c:v>2.1509020979999999E-10</c:v>
                </c:pt>
                <c:pt idx="167539">
                  <c:v>9.8665683749999996E-8</c:v>
                </c:pt>
                <c:pt idx="167540">
                  <c:v>3.165678976E-6</c:v>
                </c:pt>
                <c:pt idx="167541">
                  <c:v>1.248770706E-7</c:v>
                </c:pt>
                <c:pt idx="167542">
                  <c:v>4.8386055510000002E-8</c:v>
                </c:pt>
                <c:pt idx="167543">
                  <c:v>2.2842272939999999E-8</c:v>
                </c:pt>
                <c:pt idx="167544">
                  <c:v>8.0738734970000004E-7</c:v>
                </c:pt>
                <c:pt idx="167545">
                  <c:v>6.9014401670000001E-8</c:v>
                </c:pt>
                <c:pt idx="167546">
                  <c:v>8.114463514E-9</c:v>
                </c:pt>
                <c:pt idx="167547">
                  <c:v>1.720919282E-7</c:v>
                </c:pt>
                <c:pt idx="167548">
                  <c:v>1.061636441E-5</c:v>
                </c:pt>
                <c:pt idx="167549">
                  <c:v>2.8516224179999998E-7</c:v>
                </c:pt>
                <c:pt idx="167550">
                  <c:v>2.3989878949999997E-7</c:v>
                </c:pt>
                <c:pt idx="167551">
                  <c:v>1.2762991609999999E-7</c:v>
                </c:pt>
                <c:pt idx="167552">
                  <c:v>8.4384201430000003E-7</c:v>
                </c:pt>
                <c:pt idx="167553">
                  <c:v>1.5332201399999999E-8</c:v>
                </c:pt>
                <c:pt idx="167554">
                  <c:v>1.3168214540000001E-8</c:v>
                </c:pt>
                <c:pt idx="167555">
                  <c:v>8.3484342709999998E-9</c:v>
                </c:pt>
                <c:pt idx="167556">
                  <c:v>3.6941183749999998E-8</c:v>
                </c:pt>
                <c:pt idx="167557">
                  <c:v>8.3344791459999995E-9</c:v>
                </c:pt>
                <c:pt idx="167558">
                  <c:v>6.9682502270000002E-9</c:v>
                </c:pt>
                <c:pt idx="167559">
                  <c:v>2.3670795559999999E-8</c:v>
                </c:pt>
                <c:pt idx="167560">
                  <c:v>2.1325111409999999E-7</c:v>
                </c:pt>
                <c:pt idx="167561">
                  <c:v>3.134527051E-8</c:v>
                </c:pt>
                <c:pt idx="167562">
                  <c:v>6.0789083420000004E-9</c:v>
                </c:pt>
                <c:pt idx="167563">
                  <c:v>1.146839372E-8</c:v>
                </c:pt>
                <c:pt idx="167564">
                  <c:v>7.2535669989999998E-8</c:v>
                </c:pt>
                <c:pt idx="167565">
                  <c:v>1.8260556240000001E-8</c:v>
                </c:pt>
                <c:pt idx="167566">
                  <c:v>8.8632028010000004E-10</c:v>
                </c:pt>
                <c:pt idx="167567">
                  <c:v>4.2881974549999997E-8</c:v>
                </c:pt>
                <c:pt idx="167568">
                  <c:v>7.1852795580000002E-7</c:v>
                </c:pt>
                <c:pt idx="167569">
                  <c:v>5.7440366840000001E-8</c:v>
                </c:pt>
                <c:pt idx="167570">
                  <c:v>1.741784885E-8</c:v>
                </c:pt>
                <c:pt idx="167571">
                  <c:v>2.65611447E-8</c:v>
                </c:pt>
                <c:pt idx="167572">
                  <c:v>6.6543412429999996E-8</c:v>
                </c:pt>
                <c:pt idx="167573">
                  <c:v>3.4089627169999999E-9</c:v>
                </c:pt>
                <c:pt idx="167574">
                  <c:v>5.3997633400000004E-9</c:v>
                </c:pt>
                <c:pt idx="167575">
                  <c:v>6.3562119860000001E-9</c:v>
                </c:pt>
                <c:pt idx="167576">
                  <c:v>1.675829982E-8</c:v>
                </c:pt>
                <c:pt idx="167577">
                  <c:v>9.75956355E-9</c:v>
                </c:pt>
                <c:pt idx="167578">
                  <c:v>2.4664305139999999E-9</c:v>
                </c:pt>
                <c:pt idx="167579">
                  <c:v>1.2232677400000001E-7</c:v>
                </c:pt>
                <c:pt idx="167580">
                  <c:v>9.7154388730000001E-7</c:v>
                </c:pt>
                <c:pt idx="167581">
                  <c:v>1.7155762839999999E-7</c:v>
                </c:pt>
                <c:pt idx="167582">
                  <c:v>1.080964156E-7</c:v>
                </c:pt>
                <c:pt idx="167583">
                  <c:v>2.1160991890000001E-10</c:v>
                </c:pt>
                <c:pt idx="167584">
                  <c:v>2.7685717030000001E-8</c:v>
                </c:pt>
                <c:pt idx="167585">
                  <c:v>9.5144854519999994E-8</c:v>
                </c:pt>
                <c:pt idx="167586">
                  <c:v>4.5587958219999997E-8</c:v>
                </c:pt>
                <c:pt idx="167587">
                  <c:v>5.8101321329999998E-8</c:v>
                </c:pt>
                <c:pt idx="167588">
                  <c:v>6.240536105E-7</c:v>
                </c:pt>
                <c:pt idx="167589">
                  <c:v>2.8415187499999999E-7</c:v>
                </c:pt>
                <c:pt idx="167590">
                  <c:v>2.27131768E-7</c:v>
                </c:pt>
                <c:pt idx="167591">
                  <c:v>1.740371028E-7</c:v>
                </c:pt>
                <c:pt idx="167592">
                  <c:v>1.149923561E-6</c:v>
                </c:pt>
                <c:pt idx="167593">
                  <c:v>4.083266346E-9</c:v>
                </c:pt>
                <c:pt idx="167594">
                  <c:v>4.1975240380000001E-9</c:v>
                </c:pt>
                <c:pt idx="167595">
                  <c:v>5.9836990099999994E-8</c:v>
                </c:pt>
                <c:pt idx="167596">
                  <c:v>3.8979999160000003E-8</c:v>
                </c:pt>
                <c:pt idx="167597">
                  <c:v>4.0484675489999999E-10</c:v>
                </c:pt>
                <c:pt idx="167598">
                  <c:v>3.5601614390000001E-8</c:v>
                </c:pt>
                <c:pt idx="167599">
                  <c:v>3.3973985639999998E-7</c:v>
                </c:pt>
                <c:pt idx="167600">
                  <c:v>1.277200203E-6</c:v>
                </c:pt>
                <c:pt idx="167601">
                  <c:v>1.0179632499999999E-7</c:v>
                </c:pt>
                <c:pt idx="167602">
                  <c:v>1.8055154150000001E-8</c:v>
                </c:pt>
                <c:pt idx="167603">
                  <c:v>2.2369238129999999E-8</c:v>
                </c:pt>
                <c:pt idx="167604">
                  <c:v>3.570791617E-9</c:v>
                </c:pt>
                <c:pt idx="167605">
                  <c:v>3.5198173570000001E-9</c:v>
                </c:pt>
                <c:pt idx="167606">
                  <c:v>3.4522202239999998E-9</c:v>
                </c:pt>
                <c:pt idx="167607">
                  <c:v>5.2361801E-9</c:v>
                </c:pt>
                <c:pt idx="167608">
                  <c:v>3.646696464E-9</c:v>
                </c:pt>
                <c:pt idx="167609">
                  <c:v>9.2802718160000007E-9</c:v>
                </c:pt>
                <c:pt idx="167610">
                  <c:v>1.2234372339999999E-8</c:v>
                </c:pt>
                <c:pt idx="167611">
                  <c:v>1.0678880139999999E-9</c:v>
                </c:pt>
                <c:pt idx="167612">
                  <c:v>2.8551182200000001E-8</c:v>
                </c:pt>
                <c:pt idx="167613">
                  <c:v>5.5609790120000002E-9</c:v>
                </c:pt>
                <c:pt idx="167614">
                  <c:v>5.2792928320000002E-9</c:v>
                </c:pt>
                <c:pt idx="167615">
                  <c:v>1.1285458270000001E-8</c:v>
                </c:pt>
                <c:pt idx="167616">
                  <c:v>8.5344435050000002E-10</c:v>
                </c:pt>
                <c:pt idx="167617">
                  <c:v>5.969111775E-9</c:v>
                </c:pt>
                <c:pt idx="167618">
                  <c:v>4.9564366469999996E-9</c:v>
                </c:pt>
                <c:pt idx="167619">
                  <c:v>7.6862907389999994E-9</c:v>
                </c:pt>
                <c:pt idx="167620">
                  <c:v>9.3017508569999997E-9</c:v>
                </c:pt>
                <c:pt idx="167621">
                  <c:v>5.0775643000000003E-10</c:v>
                </c:pt>
                <c:pt idx="167622">
                  <c:v>2.1345851589999999E-8</c:v>
                </c:pt>
                <c:pt idx="167623">
                  <c:v>5.6966193749999997E-8</c:v>
                </c:pt>
                <c:pt idx="167624">
                  <c:v>7.4021841000000005E-8</c:v>
                </c:pt>
                <c:pt idx="167625">
                  <c:v>3.4356111389999999E-9</c:v>
                </c:pt>
                <c:pt idx="167626">
                  <c:v>1.7658809739999999E-8</c:v>
                </c:pt>
                <c:pt idx="167627">
                  <c:v>1.5298154550000001E-8</c:v>
                </c:pt>
                <c:pt idx="167628">
                  <c:v>6.5201579799999999E-8</c:v>
                </c:pt>
                <c:pt idx="167629">
                  <c:v>9.9681926130000008E-9</c:v>
                </c:pt>
                <c:pt idx="167630">
                  <c:v>3.0313573719999997E-8</c:v>
                </c:pt>
                <c:pt idx="167631">
                  <c:v>1.292353741E-8</c:v>
                </c:pt>
                <c:pt idx="167632">
                  <c:v>1.076053581E-7</c:v>
                </c:pt>
                <c:pt idx="167633">
                  <c:v>1.060228853E-8</c:v>
                </c:pt>
                <c:pt idx="167634">
                  <c:v>8.5666818339999995E-9</c:v>
                </c:pt>
                <c:pt idx="167635">
                  <c:v>6.9328510109999994E-8</c:v>
                </c:pt>
                <c:pt idx="167636">
                  <c:v>6.0933729619999998E-8</c:v>
                </c:pt>
                <c:pt idx="167637">
                  <c:v>3.008989021E-8</c:v>
                </c:pt>
                <c:pt idx="167638">
                  <c:v>5.235323539E-9</c:v>
                </c:pt>
                <c:pt idx="167639">
                  <c:v>4.901120394E-7</c:v>
                </c:pt>
                <c:pt idx="167640">
                  <c:v>1.153898746E-6</c:v>
                </c:pt>
                <c:pt idx="167641">
                  <c:v>4.2454579359999998E-7</c:v>
                </c:pt>
                <c:pt idx="167642">
                  <c:v>4.0974414790000001E-7</c:v>
                </c:pt>
                <c:pt idx="167643">
                  <c:v>5.9824967549999999E-7</c:v>
                </c:pt>
                <c:pt idx="167644">
                  <c:v>4.6966502310000002E-7</c:v>
                </c:pt>
                <c:pt idx="167645">
                  <c:v>3.7266559689999999E-9</c:v>
                </c:pt>
                <c:pt idx="167646">
                  <c:v>1.50069749E-8</c:v>
                </c:pt>
                <c:pt idx="167647">
                  <c:v>5.5315351409999997E-9</c:v>
                </c:pt>
                <c:pt idx="167648">
                  <c:v>2.6290865969999999E-8</c:v>
                </c:pt>
                <c:pt idx="167649">
                  <c:v>5.95086866E-9</c:v>
                </c:pt>
                <c:pt idx="167650">
                  <c:v>6.2504930989999996E-9</c:v>
                </c:pt>
                <c:pt idx="167651">
                  <c:v>1.7416343819999999E-8</c:v>
                </c:pt>
                <c:pt idx="167652">
                  <c:v>1.379783239E-9</c:v>
                </c:pt>
                <c:pt idx="167653">
                  <c:v>7.465947099E-9</c:v>
                </c:pt>
                <c:pt idx="167654">
                  <c:v>3.7336653229999999E-9</c:v>
                </c:pt>
                <c:pt idx="167655">
                  <c:v>4.6168264560000002E-9</c:v>
                </c:pt>
                <c:pt idx="167656">
                  <c:v>2.927542234E-9</c:v>
                </c:pt>
                <c:pt idx="167657">
                  <c:v>2.84441987E-9</c:v>
                </c:pt>
                <c:pt idx="167658">
                  <c:v>3.0288873109999998E-9</c:v>
                </c:pt>
                <c:pt idx="167659">
                  <c:v>9.3303541040000008E-10</c:v>
                </c:pt>
                <c:pt idx="167660">
                  <c:v>2.4576240780000001E-9</c:v>
                </c:pt>
                <c:pt idx="167661">
                  <c:v>2.0161240600000002E-9</c:v>
                </c:pt>
                <c:pt idx="167662">
                  <c:v>6.466976505E-9</c:v>
                </c:pt>
                <c:pt idx="167663">
                  <c:v>4.9971738319999998E-9</c:v>
                </c:pt>
                <c:pt idx="167664">
                  <c:v>2.6585011300000001E-9</c:v>
                </c:pt>
                <c:pt idx="167665">
                  <c:v>2.790209631E-9</c:v>
                </c:pt>
                <c:pt idx="167666">
                  <c:v>2.8718239089999998E-9</c:v>
                </c:pt>
                <c:pt idx="167667">
                  <c:v>5.7533055979999998E-9</c:v>
                </c:pt>
                <c:pt idx="167668">
                  <c:v>9.8746313350000001E-10</c:v>
                </c:pt>
                <c:pt idx="167669">
                  <c:v>3.124172015E-9</c:v>
                </c:pt>
                <c:pt idx="167670">
                  <c:v>5.1970458860000003E-9</c:v>
                </c:pt>
                <c:pt idx="167671">
                  <c:v>4.2748389730000001E-8</c:v>
                </c:pt>
                <c:pt idx="167672">
                  <c:v>5.2116751170000002E-8</c:v>
                </c:pt>
                <c:pt idx="167673">
                  <c:v>1.712146874E-8</c:v>
                </c:pt>
                <c:pt idx="167674">
                  <c:v>7.5278755490000004E-9</c:v>
                </c:pt>
                <c:pt idx="167675">
                  <c:v>3.350916618E-8</c:v>
                </c:pt>
                <c:pt idx="167676">
                  <c:v>1.9266981E-8</c:v>
                </c:pt>
                <c:pt idx="167677">
                  <c:v>1.194539882E-8</c:v>
                </c:pt>
                <c:pt idx="167678">
                  <c:v>6.2073931959999996E-9</c:v>
                </c:pt>
                <c:pt idx="167679">
                  <c:v>3.8872484959999999E-8</c:v>
                </c:pt>
                <c:pt idx="167680">
                  <c:v>1.2953318720000001E-7</c:v>
                </c:pt>
                <c:pt idx="167681">
                  <c:v>1.0911471340000001E-7</c:v>
                </c:pt>
                <c:pt idx="167682">
                  <c:v>2.1305668790000001E-7</c:v>
                </c:pt>
                <c:pt idx="167683">
                  <c:v>1.3723752279999999E-6</c:v>
                </c:pt>
                <c:pt idx="167684">
                  <c:v>5.3418714450000001E-7</c:v>
                </c:pt>
                <c:pt idx="167685">
                  <c:v>2.3757300559999999E-8</c:v>
                </c:pt>
                <c:pt idx="167686">
                  <c:v>6.1415537990000004E-9</c:v>
                </c:pt>
                <c:pt idx="167687">
                  <c:v>2.7485048900000002E-8</c:v>
                </c:pt>
                <c:pt idx="167688">
                  <c:v>2.8780409049999999E-8</c:v>
                </c:pt>
                <c:pt idx="167689">
                  <c:v>1.770472025E-10</c:v>
                </c:pt>
                <c:pt idx="167690">
                  <c:v>4.3229599159999996E-9</c:v>
                </c:pt>
                <c:pt idx="167691">
                  <c:v>2.0714437469999999E-7</c:v>
                </c:pt>
                <c:pt idx="167692">
                  <c:v>8.4258431830000002E-8</c:v>
                </c:pt>
                <c:pt idx="167693">
                  <c:v>3.705977773E-8</c:v>
                </c:pt>
                <c:pt idx="167694">
                  <c:v>4.3797351980000002E-8</c:v>
                </c:pt>
                <c:pt idx="167695">
                  <c:v>6.3721489199999996E-8</c:v>
                </c:pt>
                <c:pt idx="167696">
                  <c:v>1.18959602E-8</c:v>
                </c:pt>
                <c:pt idx="167697">
                  <c:v>2.4003317669999999E-9</c:v>
                </c:pt>
                <c:pt idx="167698">
                  <c:v>6.7109794049999996E-9</c:v>
                </c:pt>
                <c:pt idx="167699">
                  <c:v>4.7886635150000001E-10</c:v>
                </c:pt>
                <c:pt idx="167700">
                  <c:v>7.8357585810000001E-10</c:v>
                </c:pt>
                <c:pt idx="167701">
                  <c:v>3.1027293249999999E-9</c:v>
                </c:pt>
                <c:pt idx="167702">
                  <c:v>5.601632091E-9</c:v>
                </c:pt>
                <c:pt idx="167703">
                  <c:v>4.0716021750000002E-9</c:v>
                </c:pt>
                <c:pt idx="167704">
                  <c:v>3.2029411780000001E-9</c:v>
                </c:pt>
                <c:pt idx="167705">
                  <c:v>1.2662463429999999E-9</c:v>
                </c:pt>
                <c:pt idx="167706">
                  <c:v>1.333315929E-9</c:v>
                </c:pt>
                <c:pt idx="167707">
                  <c:v>1.274731249E-9</c:v>
                </c:pt>
                <c:pt idx="167708">
                  <c:v>1.287649602E-9</c:v>
                </c:pt>
                <c:pt idx="167709">
                  <c:v>1.2598726220000001E-9</c:v>
                </c:pt>
                <c:pt idx="167710">
                  <c:v>1.3363691579999999E-9</c:v>
                </c:pt>
                <c:pt idx="167711">
                  <c:v>4.1800401660000003E-9</c:v>
                </c:pt>
                <c:pt idx="167712">
                  <c:v>1.054225863E-9</c:v>
                </c:pt>
                <c:pt idx="167713">
                  <c:v>5.7277876079999997E-9</c:v>
                </c:pt>
                <c:pt idx="167714">
                  <c:v>6.3293042039999999E-9</c:v>
                </c:pt>
                <c:pt idx="167715">
                  <c:v>2.3518940220000001E-8</c:v>
                </c:pt>
                <c:pt idx="167716">
                  <c:v>5.1613671450000003E-9</c:v>
                </c:pt>
                <c:pt idx="167717">
                  <c:v>3.605339596E-9</c:v>
                </c:pt>
                <c:pt idx="167718">
                  <c:v>5.8334824950000001E-9</c:v>
                </c:pt>
                <c:pt idx="167719">
                  <c:v>7.8281630629999992E-9</c:v>
                </c:pt>
                <c:pt idx="167720">
                  <c:v>3.2900585480000001E-10</c:v>
                </c:pt>
                <c:pt idx="167721">
                  <c:v>1.393197176E-8</c:v>
                </c:pt>
                <c:pt idx="167722">
                  <c:v>1.6815791729999999E-8</c:v>
                </c:pt>
                <c:pt idx="167723">
                  <c:v>2.3894142309999999E-7</c:v>
                </c:pt>
                <c:pt idx="167724">
                  <c:v>4.968177838E-8</c:v>
                </c:pt>
                <c:pt idx="167725">
                  <c:v>4.0247496620000002E-9</c:v>
                </c:pt>
                <c:pt idx="167726">
                  <c:v>2.4474609340000001E-8</c:v>
                </c:pt>
                <c:pt idx="167727">
                  <c:v>1.1832316910000001E-7</c:v>
                </c:pt>
                <c:pt idx="167728">
                  <c:v>4.3087858469999998E-9</c:v>
                </c:pt>
                <c:pt idx="167729">
                  <c:v>1.300513842E-8</c:v>
                </c:pt>
                <c:pt idx="167730">
                  <c:v>1.397701774E-8</c:v>
                </c:pt>
                <c:pt idx="167731">
                  <c:v>2.5518406169999999E-7</c:v>
                </c:pt>
                <c:pt idx="167732">
                  <c:v>7.4534510529999998E-8</c:v>
                </c:pt>
                <c:pt idx="167733">
                  <c:v>6.8678569759999995E-8</c:v>
                </c:pt>
                <c:pt idx="167734">
                  <c:v>6.8466873019999999E-8</c:v>
                </c:pt>
                <c:pt idx="167735">
                  <c:v>9.4114676120000003E-7</c:v>
                </c:pt>
                <c:pt idx="167736">
                  <c:v>4.1271272989999999E-8</c:v>
                </c:pt>
                <c:pt idx="167737">
                  <c:v>3.086986397E-9</c:v>
                </c:pt>
                <c:pt idx="167738">
                  <c:v>4.1026754409999998E-9</c:v>
                </c:pt>
                <c:pt idx="167739">
                  <c:v>2.417512815E-8</c:v>
                </c:pt>
                <c:pt idx="167740">
                  <c:v>1.015166615E-9</c:v>
                </c:pt>
                <c:pt idx="167741">
                  <c:v>2.0180877399999999E-9</c:v>
                </c:pt>
                <c:pt idx="167742">
                  <c:v>1.2734855010000001E-9</c:v>
                </c:pt>
                <c:pt idx="167743">
                  <c:v>3.2922339290000001E-8</c:v>
                </c:pt>
                <c:pt idx="167744">
                  <c:v>1.9750704730000001E-9</c:v>
                </c:pt>
                <c:pt idx="167745">
                  <c:v>5.329042927E-10</c:v>
                </c:pt>
                <c:pt idx="167746">
                  <c:v>3.6152630549999999E-10</c:v>
                </c:pt>
                <c:pt idx="167747">
                  <c:v>1.7528750260000001E-9</c:v>
                </c:pt>
                <c:pt idx="167748">
                  <c:v>3.8040046869999998E-10</c:v>
                </c:pt>
                <c:pt idx="167749">
                  <c:v>8.0421056540000003E-11</c:v>
                </c:pt>
                <c:pt idx="167750">
                  <c:v>1.5981830380000001E-10</c:v>
                </c:pt>
                <c:pt idx="167751">
                  <c:v>4.863381163E-11</c:v>
                </c:pt>
                <c:pt idx="167752">
                  <c:v>3.0897552849999998E-10</c:v>
                </c:pt>
                <c:pt idx="167753">
                  <c:v>3.1988856569999998E-10</c:v>
                </c:pt>
                <c:pt idx="167754">
                  <c:v>2.9605392510000002E-10</c:v>
                </c:pt>
                <c:pt idx="167755">
                  <c:v>1.8497304930000001E-10</c:v>
                </c:pt>
                <c:pt idx="167756">
                  <c:v>3.1011409559999998E-10</c:v>
                </c:pt>
                <c:pt idx="167757">
                  <c:v>2.4620560019999998E-10</c:v>
                </c:pt>
                <c:pt idx="167758">
                  <c:v>1.543454716E-10</c:v>
                </c:pt>
                <c:pt idx="167759">
                  <c:v>2.5939552649999999E-10</c:v>
                </c:pt>
                <c:pt idx="167760">
                  <c:v>3.9155624169999998E-10</c:v>
                </c:pt>
                <c:pt idx="167761">
                  <c:v>1.0333762220000001E-10</c:v>
                </c:pt>
                <c:pt idx="167762">
                  <c:v>5.3528759759999995E-10</c:v>
                </c:pt>
                <c:pt idx="167763">
                  <c:v>2.461908177E-10</c:v>
                </c:pt>
                <c:pt idx="167764">
                  <c:v>6.4770110429999997E-10</c:v>
                </c:pt>
                <c:pt idx="167765">
                  <c:v>6.7839939030000003E-10</c:v>
                </c:pt>
                <c:pt idx="167766">
                  <c:v>2.2034000340000002E-9</c:v>
                </c:pt>
                <c:pt idx="167767">
                  <c:v>4.7732503670000004E-9</c:v>
                </c:pt>
                <c:pt idx="167768">
                  <c:v>6.376025772E-10</c:v>
                </c:pt>
                <c:pt idx="167769">
                  <c:v>3.7001610140000001E-9</c:v>
                </c:pt>
                <c:pt idx="167770">
                  <c:v>4.8859763169999998E-9</c:v>
                </c:pt>
                <c:pt idx="167771">
                  <c:v>4.669060313E-9</c:v>
                </c:pt>
                <c:pt idx="167772">
                  <c:v>2.3852490510000001E-9</c:v>
                </c:pt>
                <c:pt idx="167773">
                  <c:v>1.2304937E-8</c:v>
                </c:pt>
                <c:pt idx="167774">
                  <c:v>1.601106415E-8</c:v>
                </c:pt>
                <c:pt idx="167775">
                  <c:v>1.233737817E-6</c:v>
                </c:pt>
                <c:pt idx="167776">
                  <c:v>2.1388760140000001E-8</c:v>
                </c:pt>
                <c:pt idx="167777">
                  <c:v>1.3279059109999999E-9</c:v>
                </c:pt>
                <c:pt idx="167778">
                  <c:v>1.110640746E-8</c:v>
                </c:pt>
                <c:pt idx="167779">
                  <c:v>1.6245896240000001E-8</c:v>
                </c:pt>
                <c:pt idx="167780">
                  <c:v>2.9633337749999999E-9</c:v>
                </c:pt>
                <c:pt idx="167781">
                  <c:v>3.7943444860000001E-9</c:v>
                </c:pt>
                <c:pt idx="167782">
                  <c:v>6.4473388490000001E-9</c:v>
                </c:pt>
                <c:pt idx="167783">
                  <c:v>2.0981477310000001E-8</c:v>
                </c:pt>
                <c:pt idx="167784">
                  <c:v>2.031039462E-9</c:v>
                </c:pt>
                <c:pt idx="167785">
                  <c:v>3.3878573499999999E-9</c:v>
                </c:pt>
                <c:pt idx="167786">
                  <c:v>2.5869320310000002E-9</c:v>
                </c:pt>
                <c:pt idx="167787">
                  <c:v>4.6234516940000003E-9</c:v>
                </c:pt>
                <c:pt idx="167788">
                  <c:v>1.076599651E-9</c:v>
                </c:pt>
                <c:pt idx="167789">
                  <c:v>1.2998558009999999E-9</c:v>
                </c:pt>
                <c:pt idx="167790">
                  <c:v>8.6135290170000001E-10</c:v>
                </c:pt>
                <c:pt idx="167791">
                  <c:v>7.9892897399999999E-10</c:v>
                </c:pt>
                <c:pt idx="167792">
                  <c:v>3.0779659369999999E-10</c:v>
                </c:pt>
                <c:pt idx="167793">
                  <c:v>2.9339472609999999E-10</c:v>
                </c:pt>
                <c:pt idx="167794">
                  <c:v>5.8447494760000005E-11</c:v>
                </c:pt>
                <c:pt idx="167795">
                  <c:v>1.2690334259999999E-8</c:v>
                </c:pt>
                <c:pt idx="167796">
                  <c:v>2.69231809E-11</c:v>
                </c:pt>
                <c:pt idx="167797">
                  <c:v>9.1398716209999998E-12</c:v>
                </c:pt>
                <c:pt idx="167798">
                  <c:v>5.0218833829999997E-12</c:v>
                </c:pt>
                <c:pt idx="167799">
                  <c:v>1.382532347E-10</c:v>
                </c:pt>
                <c:pt idx="167800">
                  <c:v>1.189695996E-11</c:v>
                </c:pt>
                <c:pt idx="167801">
                  <c:v>1.5604904990000001E-11</c:v>
                </c:pt>
                <c:pt idx="167802">
                  <c:v>1.671669206E-11</c:v>
                </c:pt>
                <c:pt idx="167803">
                  <c:v>1.6581531789999999E-10</c:v>
                </c:pt>
                <c:pt idx="167804">
                  <c:v>2.4256317889999998E-12</c:v>
                </c:pt>
                <c:pt idx="167805">
                  <c:v>1.6880299429999999E-15</c:v>
                </c:pt>
                <c:pt idx="167806">
                  <c:v>2.963790338E-12</c:v>
                </c:pt>
                <c:pt idx="167807">
                  <c:v>8.1065350070000001E-10</c:v>
                </c:pt>
                <c:pt idx="167808">
                  <c:v>7.8720811209999997E-11</c:v>
                </c:pt>
                <c:pt idx="167809">
                  <c:v>1.235997247E-10</c:v>
                </c:pt>
                <c:pt idx="167810">
                  <c:v>1.6489647669999999E-10</c:v>
                </c:pt>
                <c:pt idx="167811">
                  <c:v>2.4466338990000001E-9</c:v>
                </c:pt>
                <c:pt idx="167812">
                  <c:v>5.7446384690000002E-10</c:v>
                </c:pt>
                <c:pt idx="167813">
                  <c:v>4.7069198109999996E-10</c:v>
                </c:pt>
                <c:pt idx="167814">
                  <c:v>6.4402970279999997E-10</c:v>
                </c:pt>
                <c:pt idx="167815">
                  <c:v>1.977480467E-7</c:v>
                </c:pt>
                <c:pt idx="167816">
                  <c:v>4.1279758380000002E-9</c:v>
                </c:pt>
                <c:pt idx="167817">
                  <c:v>4.4911478560000004E-9</c:v>
                </c:pt>
                <c:pt idx="167818">
                  <c:v>2.0004026070000001E-9</c:v>
                </c:pt>
                <c:pt idx="167819">
                  <c:v>1.043001642E-7</c:v>
                </c:pt>
                <c:pt idx="167820">
                  <c:v>2.1599173959999999E-9</c:v>
                </c:pt>
                <c:pt idx="167821">
                  <c:v>2.2114901270000001E-9</c:v>
                </c:pt>
                <c:pt idx="167822">
                  <c:v>1.4922010939999999E-9</c:v>
                </c:pt>
                <c:pt idx="167823">
                  <c:v>5.1499767489999997E-8</c:v>
                </c:pt>
                <c:pt idx="167824">
                  <c:v>1.783215165E-9</c:v>
                </c:pt>
                <c:pt idx="167825">
                  <c:v>4.3935703460000001E-10</c:v>
                </c:pt>
                <c:pt idx="167826">
                  <c:v>4.9993324200000004E-9</c:v>
                </c:pt>
                <c:pt idx="167827">
                  <c:v>2.6287458329999998E-7</c:v>
                </c:pt>
                <c:pt idx="167828">
                  <c:v>6.7242184459999999E-9</c:v>
                </c:pt>
                <c:pt idx="167829">
                  <c:v>3.1201073249999999E-9</c:v>
                </c:pt>
                <c:pt idx="167830">
                  <c:v>8.6199353660000002E-10</c:v>
                </c:pt>
                <c:pt idx="167831">
                  <c:v>1.185332E-8</c:v>
                </c:pt>
                <c:pt idx="167832">
                  <c:v>2.321153332E-9</c:v>
                </c:pt>
                <c:pt idx="167833">
                  <c:v>7.0653920860000004E-10</c:v>
                </c:pt>
                <c:pt idx="167834">
                  <c:v>1.2818903389999999E-9</c:v>
                </c:pt>
                <c:pt idx="167835">
                  <c:v>5.8549868789999998E-8</c:v>
                </c:pt>
                <c:pt idx="167836">
                  <c:v>2.531095764E-9</c:v>
                </c:pt>
                <c:pt idx="167837">
                  <c:v>1.025555441E-9</c:v>
                </c:pt>
                <c:pt idx="167838">
                  <c:v>8.7942142210000004E-11</c:v>
                </c:pt>
                <c:pt idx="167839">
                  <c:v>5.2647044289999998E-9</c:v>
                </c:pt>
                <c:pt idx="167840">
                  <c:v>2.8015933719999998E-11</c:v>
                </c:pt>
                <c:pt idx="167841">
                  <c:v>6.3709220900000005E-11</c:v>
                </c:pt>
                <c:pt idx="167842">
                  <c:v>9.593637178E-11</c:v>
                </c:pt>
                <c:pt idx="167843">
                  <c:v>2.9145254570000002E-10</c:v>
                </c:pt>
                <c:pt idx="167844">
                  <c:v>1.8189735499999999E-10</c:v>
                </c:pt>
                <c:pt idx="167845">
                  <c:v>7.3199919780000003E-11</c:v>
                </c:pt>
                <c:pt idx="167846">
                  <c:v>5.4963392079999996E-10</c:v>
                </c:pt>
                <c:pt idx="167847">
                  <c:v>1.038220351E-8</c:v>
                </c:pt>
                <c:pt idx="167848">
                  <c:v>1.0434349429999999E-9</c:v>
                </c:pt>
                <c:pt idx="167849">
                  <c:v>7.6556635230000004E-10</c:v>
                </c:pt>
                <c:pt idx="167850">
                  <c:v>1.4048723150000001E-10</c:v>
                </c:pt>
                <c:pt idx="167851">
                  <c:v>5.908382263E-11</c:v>
                </c:pt>
                <c:pt idx="167852">
                  <c:v>3.882746052E-10</c:v>
                </c:pt>
                <c:pt idx="167853">
                  <c:v>2.3634504969999999E-10</c:v>
                </c:pt>
                <c:pt idx="167854">
                  <c:v>1.7235346100000001E-10</c:v>
                </c:pt>
                <c:pt idx="167855">
                  <c:v>3.2188962900000002E-10</c:v>
                </c:pt>
                <c:pt idx="167856">
                  <c:v>1.3373605989999999E-11</c:v>
                </c:pt>
                <c:pt idx="167857">
                  <c:v>2.7369298600000002E-10</c:v>
                </c:pt>
                <c:pt idx="167858">
                  <c:v>8.0191826639999996E-10</c:v>
                </c:pt>
                <c:pt idx="167859">
                  <c:v>1.018364018E-8</c:v>
                </c:pt>
                <c:pt idx="167860">
                  <c:v>3.5128900569999999E-10</c:v>
                </c:pt>
                <c:pt idx="167861">
                  <c:v>1.308130203E-10</c:v>
                </c:pt>
                <c:pt idx="167862">
                  <c:v>6.6919439140000001E-11</c:v>
                </c:pt>
                <c:pt idx="167863">
                  <c:v>4.8859443519999998E-9</c:v>
                </c:pt>
                <c:pt idx="167864">
                  <c:v>6.9518431879999997E-10</c:v>
                </c:pt>
                <c:pt idx="167865">
                  <c:v>2.4694676719999998E-10</c:v>
                </c:pt>
                <c:pt idx="167866">
                  <c:v>1.4958413349999999E-8</c:v>
                </c:pt>
                <c:pt idx="167867">
                  <c:v>2.7463740599999999E-7</c:v>
                </c:pt>
                <c:pt idx="167868">
                  <c:v>1.947750876E-8</c:v>
                </c:pt>
                <c:pt idx="167869">
                  <c:v>1.6872016300000001E-8</c:v>
                </c:pt>
                <c:pt idx="167870">
                  <c:v>5.5087517859999998E-9</c:v>
                </c:pt>
                <c:pt idx="167871">
                  <c:v>1.953186871E-8</c:v>
                </c:pt>
                <c:pt idx="167872">
                  <c:v>3.0416803669999999E-9</c:v>
                </c:pt>
                <c:pt idx="167873">
                  <c:v>4.1888418839999996E-9</c:v>
                </c:pt>
                <c:pt idx="167874">
                  <c:v>2.010230203E-12</c:v>
                </c:pt>
                <c:pt idx="167875">
                  <c:v>5.7544604620000003E-9</c:v>
                </c:pt>
                <c:pt idx="167876">
                  <c:v>4.3814038720000002E-9</c:v>
                </c:pt>
                <c:pt idx="167877">
                  <c:v>5.246166752E-9</c:v>
                </c:pt>
                <c:pt idx="167878">
                  <c:v>9.9492754360000004E-10</c:v>
                </c:pt>
                <c:pt idx="167879">
                  <c:v>2.02231763E-8</c:v>
                </c:pt>
                <c:pt idx="167880">
                  <c:v>7.113081322E-10</c:v>
                </c:pt>
                <c:pt idx="167881">
                  <c:v>4.4075131429999998E-10</c:v>
                </c:pt>
                <c:pt idx="167882">
                  <c:v>1.0712882840000001E-9</c:v>
                </c:pt>
                <c:pt idx="167883">
                  <c:v>2.5354613570000001E-10</c:v>
                </c:pt>
                <c:pt idx="167884">
                  <c:v>5.5055195180000005E-10</c:v>
                </c:pt>
                <c:pt idx="167885">
                  <c:v>2.921763159E-10</c:v>
                </c:pt>
                <c:pt idx="167886">
                  <c:v>6.6259250759999997E-10</c:v>
                </c:pt>
                <c:pt idx="167887">
                  <c:v>7.6586889899999998E-10</c:v>
                </c:pt>
                <c:pt idx="167888">
                  <c:v>2.152688522E-11</c:v>
                </c:pt>
                <c:pt idx="167889">
                  <c:v>7.199950469E-10</c:v>
                </c:pt>
                <c:pt idx="167890">
                  <c:v>2.6713427539999998E-9</c:v>
                </c:pt>
                <c:pt idx="167891">
                  <c:v>4.9105301379999999E-9</c:v>
                </c:pt>
                <c:pt idx="167892">
                  <c:v>1.077170477E-10</c:v>
                </c:pt>
                <c:pt idx="167893">
                  <c:v>4.9138819539999996E-10</c:v>
                </c:pt>
                <c:pt idx="167894">
                  <c:v>6.991175224E-10</c:v>
                </c:pt>
                <c:pt idx="167895">
                  <c:v>3.1967223480000001E-9</c:v>
                </c:pt>
                <c:pt idx="167896">
                  <c:v>1.4306848590000001E-10</c:v>
                </c:pt>
                <c:pt idx="167897">
                  <c:v>5.9453920709999999E-10</c:v>
                </c:pt>
                <c:pt idx="167898">
                  <c:v>2.3747866369999999E-10</c:v>
                </c:pt>
                <c:pt idx="167899">
                  <c:v>2.1670733169999999E-9</c:v>
                </c:pt>
                <c:pt idx="167900">
                  <c:v>2.85895584E-10</c:v>
                </c:pt>
                <c:pt idx="167901">
                  <c:v>3.6219648509999999E-10</c:v>
                </c:pt>
                <c:pt idx="167902">
                  <c:v>1.0507063529999999E-10</c:v>
                </c:pt>
                <c:pt idx="167903">
                  <c:v>3.7799063019999999E-10</c:v>
                </c:pt>
                <c:pt idx="167904">
                  <c:v>3.7106619260000002E-10</c:v>
                </c:pt>
                <c:pt idx="167905">
                  <c:v>3.9827492410000002E-10</c:v>
                </c:pt>
                <c:pt idx="167906">
                  <c:v>1.56212473E-9</c:v>
                </c:pt>
                <c:pt idx="167907">
                  <c:v>1.388623702E-8</c:v>
                </c:pt>
                <c:pt idx="167908">
                  <c:v>4.0859197129999997E-9</c:v>
                </c:pt>
                <c:pt idx="167909">
                  <c:v>2.8914610940000001E-9</c:v>
                </c:pt>
                <c:pt idx="167910">
                  <c:v>1.34736305E-8</c:v>
                </c:pt>
                <c:pt idx="167911">
                  <c:v>2.1962663379999998E-8</c:v>
                </c:pt>
                <c:pt idx="167912">
                  <c:v>3.8912741030000003E-10</c:v>
                </c:pt>
                <c:pt idx="167913">
                  <c:v>1.172834325E-11</c:v>
                </c:pt>
                <c:pt idx="167914">
                  <c:v>2.604573092E-9</c:v>
                </c:pt>
                <c:pt idx="167915">
                  <c:v>7.2858502319999999E-9</c:v>
                </c:pt>
                <c:pt idx="167916">
                  <c:v>2.308147891E-10</c:v>
                </c:pt>
                <c:pt idx="167917">
                  <c:v>1.856616957E-10</c:v>
                </c:pt>
                <c:pt idx="167918">
                  <c:v>3.9568275460000001E-9</c:v>
                </c:pt>
                <c:pt idx="167919">
                  <c:v>1.078357598E-8</c:v>
                </c:pt>
                <c:pt idx="167920">
                  <c:v>9.7243911829999993E-10</c:v>
                </c:pt>
                <c:pt idx="167921">
                  <c:v>4.1283942340000002E-10</c:v>
                </c:pt>
                <c:pt idx="167922">
                  <c:v>1.343505218E-9</c:v>
                </c:pt>
                <c:pt idx="167923">
                  <c:v>6.092489313E-9</c:v>
                </c:pt>
                <c:pt idx="167924">
                  <c:v>2.5022324939999999E-10</c:v>
                </c:pt>
                <c:pt idx="167925">
                  <c:v>2.4513969130000001E-10</c:v>
                </c:pt>
                <c:pt idx="167926">
                  <c:v>1.288952689E-9</c:v>
                </c:pt>
                <c:pt idx="167927">
                  <c:v>1.1332557400000001E-8</c:v>
                </c:pt>
                <c:pt idx="167928">
                  <c:v>1.098408782E-9</c:v>
                </c:pt>
                <c:pt idx="167929">
                  <c:v>2.3660602989999999E-9</c:v>
                </c:pt>
                <c:pt idx="167930">
                  <c:v>2.5837086579999999E-9</c:v>
                </c:pt>
                <c:pt idx="167931">
                  <c:v>6.9118363279999999E-10</c:v>
                </c:pt>
                <c:pt idx="167932">
                  <c:v>3.8788554490000001E-10</c:v>
                </c:pt>
                <c:pt idx="167933">
                  <c:v>5.5819214410000005E-10</c:v>
                </c:pt>
                <c:pt idx="167934">
                  <c:v>9.2813881819999996E-10</c:v>
                </c:pt>
                <c:pt idx="167935">
                  <c:v>1.028966825E-10</c:v>
                </c:pt>
                <c:pt idx="167936">
                  <c:v>6.0635781780000001E-10</c:v>
                </c:pt>
                <c:pt idx="167937">
                  <c:v>1.2872376030000001E-9</c:v>
                </c:pt>
                <c:pt idx="167938">
                  <c:v>7.6200286310000003E-9</c:v>
                </c:pt>
                <c:pt idx="167939">
                  <c:v>1.2308740929999999E-8</c:v>
                </c:pt>
                <c:pt idx="167940">
                  <c:v>3.890258832E-9</c:v>
                </c:pt>
                <c:pt idx="167941">
                  <c:v>6.0791065539999998E-10</c:v>
                </c:pt>
                <c:pt idx="167942">
                  <c:v>2.7805373219999999E-9</c:v>
                </c:pt>
                <c:pt idx="167943">
                  <c:v>2.112121902E-9</c:v>
                </c:pt>
                <c:pt idx="167944">
                  <c:v>1.393024029E-9</c:v>
                </c:pt>
                <c:pt idx="167945">
                  <c:v>4.0208785039999998E-11</c:v>
                </c:pt>
                <c:pt idx="167946">
                  <c:v>1.9126777770000001E-9</c:v>
                </c:pt>
                <c:pt idx="167947">
                  <c:v>7.6436273100000006E-9</c:v>
                </c:pt>
                <c:pt idx="167948">
                  <c:v>2.108773027E-9</c:v>
                </c:pt>
                <c:pt idx="167949">
                  <c:v>1.739476867E-9</c:v>
                </c:pt>
                <c:pt idx="167950">
                  <c:v>1.1065361819999999E-8</c:v>
                </c:pt>
                <c:pt idx="167951">
                  <c:v>3.1479396539999999E-9</c:v>
                </c:pt>
                <c:pt idx="167952">
                  <c:v>6.7313310540000005E-10</c:v>
                </c:pt>
                <c:pt idx="167953">
                  <c:v>3.7640703350000001E-10</c:v>
                </c:pt>
                <c:pt idx="167954">
                  <c:v>4.6999767749999997E-10</c:v>
                </c:pt>
                <c:pt idx="167955">
                  <c:v>2.4496297649999998E-10</c:v>
                </c:pt>
                <c:pt idx="167956">
                  <c:v>4.9463865449999999E-10</c:v>
                </c:pt>
                <c:pt idx="167957">
                  <c:v>9.6940475920000001E-10</c:v>
                </c:pt>
                <c:pt idx="167958">
                  <c:v>7.6920956380000001E-9</c:v>
                </c:pt>
                <c:pt idx="167959">
                  <c:v>7.1820940779999996E-9</c:v>
                </c:pt>
                <c:pt idx="167960">
                  <c:v>6.3278579779999999E-9</c:v>
                </c:pt>
                <c:pt idx="167961">
                  <c:v>3.1884366210000002E-9</c:v>
                </c:pt>
                <c:pt idx="167962">
                  <c:v>4.5270774420000001E-9</c:v>
                </c:pt>
                <c:pt idx="167963">
                  <c:v>5.6526340419999996E-10</c:v>
                </c:pt>
                <c:pt idx="167964">
                  <c:v>2.3230258540000001E-9</c:v>
                </c:pt>
                <c:pt idx="167965">
                  <c:v>1.1402779140000001E-9</c:v>
                </c:pt>
                <c:pt idx="167966">
                  <c:v>1.743930409E-9</c:v>
                </c:pt>
                <c:pt idx="167967">
                  <c:v>1.4337925100000001E-9</c:v>
                </c:pt>
                <c:pt idx="167968">
                  <c:v>4.034928108E-9</c:v>
                </c:pt>
                <c:pt idx="167969">
                  <c:v>1.896811196E-9</c:v>
                </c:pt>
                <c:pt idx="167970">
                  <c:v>1.584265023E-8</c:v>
                </c:pt>
                <c:pt idx="167971">
                  <c:v>4.9177070779999999E-9</c:v>
                </c:pt>
                <c:pt idx="167972">
                  <c:v>8.4182841209999995E-10</c:v>
                </c:pt>
                <c:pt idx="167973">
                  <c:v>9.4908541229999999E-10</c:v>
                </c:pt>
                <c:pt idx="167974">
                  <c:v>8.2726009809999997E-10</c:v>
                </c:pt>
                <c:pt idx="167975">
                  <c:v>4.066723884E-10</c:v>
                </c:pt>
                <c:pt idx="167976">
                  <c:v>3.490483663E-10</c:v>
                </c:pt>
                <c:pt idx="167977">
                  <c:v>3.4952359520000001E-10</c:v>
                </c:pt>
                <c:pt idx="167978">
                  <c:v>2.4951653219999999E-9</c:v>
                </c:pt>
                <c:pt idx="167979">
                  <c:v>1.4777662160000001E-9</c:v>
                </c:pt>
                <c:pt idx="167980">
                  <c:v>4.2622718649999999E-9</c:v>
                </c:pt>
                <c:pt idx="167981">
                  <c:v>6.139252146E-9</c:v>
                </c:pt>
                <c:pt idx="167982">
                  <c:v>1.5548335900000001E-8</c:v>
                </c:pt>
                <c:pt idx="167983">
                  <c:v>6.3519341139999997E-9</c:v>
                </c:pt>
                <c:pt idx="167984">
                  <c:v>1.0384516E-9</c:v>
                </c:pt>
                <c:pt idx="167985">
                  <c:v>2.5831349799999998E-9</c:v>
                </c:pt>
                <c:pt idx="167986">
                  <c:v>1.300700468E-9</c:v>
                </c:pt>
                <c:pt idx="167987">
                  <c:v>4.3898044399999999E-10</c:v>
                </c:pt>
                <c:pt idx="167988">
                  <c:v>3.928162216E-9</c:v>
                </c:pt>
                <c:pt idx="167989">
                  <c:v>4.8013440240000002E-9</c:v>
                </c:pt>
                <c:pt idx="167990">
                  <c:v>2.3269598699999999E-8</c:v>
                </c:pt>
                <c:pt idx="167991">
                  <c:v>1.2357853570000001E-8</c:v>
                </c:pt>
                <c:pt idx="167992">
                  <c:v>6.2777857079999999E-10</c:v>
                </c:pt>
                <c:pt idx="167993">
                  <c:v>3.619889961E-9</c:v>
                </c:pt>
                <c:pt idx="167994">
                  <c:v>9.6985371009999995E-9</c:v>
                </c:pt>
                <c:pt idx="167995">
                  <c:v>7.5875863669999998E-10</c:v>
                </c:pt>
                <c:pt idx="167996">
                  <c:v>1.651452398E-9</c:v>
                </c:pt>
                <c:pt idx="167997">
                  <c:v>1.3076555019999999E-9</c:v>
                </c:pt>
                <c:pt idx="167998">
                  <c:v>7.0196473919999999E-9</c:v>
                </c:pt>
                <c:pt idx="167999">
                  <c:v>3.6660469260000002E-9</c:v>
                </c:pt>
                <c:pt idx="168000">
                  <c:v>1.874311913E-9</c:v>
                </c:pt>
                <c:pt idx="168001">
                  <c:v>1.6683062190000001E-10</c:v>
                </c:pt>
                <c:pt idx="168002">
                  <c:v>9.8605333210000009E-10</c:v>
                </c:pt>
                <c:pt idx="168003">
                  <c:v>2.5135734980000001E-10</c:v>
                </c:pt>
                <c:pt idx="168004">
                  <c:v>2.010523472E-10</c:v>
                </c:pt>
                <c:pt idx="168005">
                  <c:v>3.1047924279999999E-10</c:v>
                </c:pt>
                <c:pt idx="168006">
                  <c:v>1.9209815259999999E-10</c:v>
                </c:pt>
                <c:pt idx="168007">
                  <c:v>6.3697397780000001E-10</c:v>
                </c:pt>
                <c:pt idx="168008">
                  <c:v>2.4021279730000003E-10</c:v>
                </c:pt>
                <c:pt idx="168009">
                  <c:v>8.762006563E-10</c:v>
                </c:pt>
                <c:pt idx="168010">
                  <c:v>1.042517968E-9</c:v>
                </c:pt>
                <c:pt idx="168011">
                  <c:v>1.5044725030000001E-9</c:v>
                </c:pt>
                <c:pt idx="168012">
                  <c:v>1.1594650689999999E-10</c:v>
                </c:pt>
                <c:pt idx="168013">
                  <c:v>7.7172570699999996E-10</c:v>
                </c:pt>
                <c:pt idx="168014">
                  <c:v>2.2193544340000001E-9</c:v>
                </c:pt>
                <c:pt idx="168015">
                  <c:v>8.734776774E-11</c:v>
                </c:pt>
                <c:pt idx="168016">
                  <c:v>6.3500264959999996E-10</c:v>
                </c:pt>
                <c:pt idx="168017">
                  <c:v>5.7766304320000005E-10</c:v>
                </c:pt>
                <c:pt idx="168018">
                  <c:v>9.9743046579999991E-10</c:v>
                </c:pt>
                <c:pt idx="168019">
                  <c:v>2.049989156E-10</c:v>
                </c:pt>
                <c:pt idx="168020">
                  <c:v>2.798451807E-10</c:v>
                </c:pt>
                <c:pt idx="168021">
                  <c:v>1.920498036E-10</c:v>
                </c:pt>
                <c:pt idx="168022">
                  <c:v>6.0311227800000001E-9</c:v>
                </c:pt>
                <c:pt idx="168023">
                  <c:v>1.467979672E-9</c:v>
                </c:pt>
                <c:pt idx="168024">
                  <c:v>3.4653306469999999E-10</c:v>
                </c:pt>
                <c:pt idx="168025">
                  <c:v>5.405846614E-11</c:v>
                </c:pt>
                <c:pt idx="168026">
                  <c:v>3.1105339140000001E-10</c:v>
                </c:pt>
                <c:pt idx="168027">
                  <c:v>6.2697849589999996E-10</c:v>
                </c:pt>
                <c:pt idx="168028">
                  <c:v>5.5306595229999999E-11</c:v>
                </c:pt>
                <c:pt idx="168029">
                  <c:v>5.4881899520000001E-10</c:v>
                </c:pt>
                <c:pt idx="168030">
                  <c:v>9.4554315530000005E-11</c:v>
                </c:pt>
                <c:pt idx="168031">
                  <c:v>3.6700046879999999E-10</c:v>
                </c:pt>
                <c:pt idx="168032">
                  <c:v>3.8168367810000002E-10</c:v>
                </c:pt>
                <c:pt idx="168033">
                  <c:v>1.3343950730000001E-9</c:v>
                </c:pt>
                <c:pt idx="168034">
                  <c:v>1.0784115529999999E-9</c:v>
                </c:pt>
                <c:pt idx="168035">
                  <c:v>2.1884892629999999E-11</c:v>
                </c:pt>
                <c:pt idx="168036">
                  <c:v>1.602198185E-9</c:v>
                </c:pt>
                <c:pt idx="168037">
                  <c:v>2.0968558640000001E-9</c:v>
                </c:pt>
                <c:pt idx="168038">
                  <c:v>6.5339660710000004E-10</c:v>
                </c:pt>
                <c:pt idx="168039">
                  <c:v>8.8033253120000001E-10</c:v>
                </c:pt>
                <c:pt idx="168040">
                  <c:v>4.787803091E-9</c:v>
                </c:pt>
                <c:pt idx="168041">
                  <c:v>7.9026363520000007E-9</c:v>
                </c:pt>
                <c:pt idx="168042">
                  <c:v>1.4613111029999999E-7</c:v>
                </c:pt>
                <c:pt idx="168043">
                  <c:v>9.3116765619999997E-9</c:v>
                </c:pt>
                <c:pt idx="168044">
                  <c:v>1.0421662970000001E-10</c:v>
                </c:pt>
                <c:pt idx="168045">
                  <c:v>1.3785682090000001E-9</c:v>
                </c:pt>
                <c:pt idx="168046">
                  <c:v>1.439001125E-9</c:v>
                </c:pt>
                <c:pt idx="168047">
                  <c:v>2.2885830380000001E-10</c:v>
                </c:pt>
                <c:pt idx="168048">
                  <c:v>2.1250232029999999E-10</c:v>
                </c:pt>
                <c:pt idx="168049">
                  <c:v>3.7471051560000002E-10</c:v>
                </c:pt>
                <c:pt idx="168050">
                  <c:v>5.2883435869999996E-10</c:v>
                </c:pt>
                <c:pt idx="168051">
                  <c:v>9.5983382090000005E-11</c:v>
                </c:pt>
                <c:pt idx="168052">
                  <c:v>9.9771112699999994E-11</c:v>
                </c:pt>
                <c:pt idx="168053">
                  <c:v>5.7220424749999999E-11</c:v>
                </c:pt>
                <c:pt idx="168054">
                  <c:v>1.9259535270000001E-10</c:v>
                </c:pt>
                <c:pt idx="168055">
                  <c:v>4.232460859E-11</c:v>
                </c:pt>
                <c:pt idx="168056">
                  <c:v>7.6112229420000003E-12</c:v>
                </c:pt>
                <c:pt idx="168057">
                  <c:v>2.023503996E-11</c:v>
                </c:pt>
                <c:pt idx="168058">
                  <c:v>2.700986356E-10</c:v>
                </c:pt>
                <c:pt idx="168059">
                  <c:v>1.3896974269999999E-11</c:v>
                </c:pt>
                <c:pt idx="168060">
                  <c:v>1.169993889E-11</c:v>
                </c:pt>
                <c:pt idx="168061">
                  <c:v>1.7529878999999999E-10</c:v>
                </c:pt>
                <c:pt idx="168062">
                  <c:v>5.1123544340000003E-9</c:v>
                </c:pt>
                <c:pt idx="168063">
                  <c:v>1.7216571859999999E-10</c:v>
                </c:pt>
                <c:pt idx="168064">
                  <c:v>3.5634760550000001E-11</c:v>
                </c:pt>
                <c:pt idx="168065">
                  <c:v>4.7415342519999999E-11</c:v>
                </c:pt>
                <c:pt idx="168066">
                  <c:v>1.7552279069999999E-10</c:v>
                </c:pt>
                <c:pt idx="168067">
                  <c:v>7.0364142279999994E-11</c:v>
                </c:pt>
                <c:pt idx="168068">
                  <c:v>1.3349821239999999E-10</c:v>
                </c:pt>
                <c:pt idx="168069">
                  <c:v>2.5929576350000001E-10</c:v>
                </c:pt>
                <c:pt idx="168070">
                  <c:v>2.313797644E-9</c:v>
                </c:pt>
                <c:pt idx="168071">
                  <c:v>3.7154460009999999E-10</c:v>
                </c:pt>
                <c:pt idx="168072">
                  <c:v>5.8582955569999995E-10</c:v>
                </c:pt>
                <c:pt idx="168073">
                  <c:v>2.9553748289999999E-10</c:v>
                </c:pt>
                <c:pt idx="168074">
                  <c:v>2.0541889099999999E-8</c:v>
                </c:pt>
                <c:pt idx="168075">
                  <c:v>2.5319764429999998E-10</c:v>
                </c:pt>
                <c:pt idx="168076">
                  <c:v>6.4483262090000003E-10</c:v>
                </c:pt>
                <c:pt idx="168077">
                  <c:v>7.2493660069999997E-10</c:v>
                </c:pt>
                <c:pt idx="168078">
                  <c:v>7.0818978759999996E-9</c:v>
                </c:pt>
                <c:pt idx="168079">
                  <c:v>4.3335854079999998E-10</c:v>
                </c:pt>
                <c:pt idx="168080">
                  <c:v>1.070838717E-9</c:v>
                </c:pt>
                <c:pt idx="168081">
                  <c:v>6.425295064E-10</c:v>
                </c:pt>
                <c:pt idx="168082">
                  <c:v>1.7622891630000001E-7</c:v>
                </c:pt>
                <c:pt idx="168083">
                  <c:v>1.6303229440000001E-9</c:v>
                </c:pt>
                <c:pt idx="168084">
                  <c:v>4.6703369830000005E-10</c:v>
                </c:pt>
                <c:pt idx="168085">
                  <c:v>2.462173662E-9</c:v>
                </c:pt>
                <c:pt idx="168086">
                  <c:v>4.4561408939999997E-8</c:v>
                </c:pt>
                <c:pt idx="168087">
                  <c:v>5.3996366159999998E-10</c:v>
                </c:pt>
                <c:pt idx="168088">
                  <c:v>6.0505356849999996E-10</c:v>
                </c:pt>
                <c:pt idx="168089">
                  <c:v>7.1416981659999998E-10</c:v>
                </c:pt>
                <c:pt idx="168090">
                  <c:v>1.0398590840000001E-8</c:v>
                </c:pt>
                <c:pt idx="168091">
                  <c:v>3.327296554E-10</c:v>
                </c:pt>
                <c:pt idx="168092">
                  <c:v>3.33503327E-10</c:v>
                </c:pt>
                <c:pt idx="168093">
                  <c:v>9.7476054690000003E-11</c:v>
                </c:pt>
                <c:pt idx="168094">
                  <c:v>2.8710381859999999E-8</c:v>
                </c:pt>
                <c:pt idx="168095">
                  <c:v>1.587853326E-10</c:v>
                </c:pt>
                <c:pt idx="168096">
                  <c:v>8.5488406199999998E-11</c:v>
                </c:pt>
                <c:pt idx="168097">
                  <c:v>5.6112826030000003E-11</c:v>
                </c:pt>
                <c:pt idx="168098">
                  <c:v>3.195429097E-10</c:v>
                </c:pt>
                <c:pt idx="168099">
                  <c:v>1.6494599510000001E-11</c:v>
                </c:pt>
                <c:pt idx="168100">
                  <c:v>5.5399534519999999E-12</c:v>
                </c:pt>
                <c:pt idx="168101">
                  <c:v>8.4856246710000003E-13</c:v>
                </c:pt>
                <c:pt idx="168102">
                  <c:v>5.569039719E-14</c:v>
                </c:pt>
                <c:pt idx="168103">
                  <c:v>1.309853976E-12</c:v>
                </c:pt>
                <c:pt idx="168104">
                  <c:v>3.5671755470000001E-12</c:v>
                </c:pt>
                <c:pt idx="168105">
                  <c:v>4.8031220019999997E-12</c:v>
                </c:pt>
                <c:pt idx="168106">
                  <c:v>2.9228399679999998E-10</c:v>
                </c:pt>
                <c:pt idx="168107">
                  <c:v>2.877508357E-12</c:v>
                </c:pt>
                <c:pt idx="168108">
                  <c:v>2.4131940240000001E-12</c:v>
                </c:pt>
                <c:pt idx="168109">
                  <c:v>1.7018657289999999E-12</c:v>
                </c:pt>
                <c:pt idx="168110">
                  <c:v>5.9196042000000003E-13</c:v>
                </c:pt>
                <c:pt idx="168111">
                  <c:v>2.8329527440000001E-12</c:v>
                </c:pt>
                <c:pt idx="168112">
                  <c:v>6.471213954E-12</c:v>
                </c:pt>
                <c:pt idx="168113">
                  <c:v>4.2825308820000001E-11</c:v>
                </c:pt>
                <c:pt idx="168114">
                  <c:v>1.1958351839999999E-8</c:v>
                </c:pt>
                <c:pt idx="168115">
                  <c:v>2.2599802130000001E-10</c:v>
                </c:pt>
                <c:pt idx="168116">
                  <c:v>1.8506123599999999E-10</c:v>
                </c:pt>
                <c:pt idx="168117">
                  <c:v>5.1377514899999998E-11</c:v>
                </c:pt>
                <c:pt idx="168118">
                  <c:v>9.2576526770000003E-10</c:v>
                </c:pt>
                <c:pt idx="168119">
                  <c:v>3.8686661000000002E-10</c:v>
                </c:pt>
                <c:pt idx="168120">
                  <c:v>3.0964354780000002E-10</c:v>
                </c:pt>
                <c:pt idx="168121">
                  <c:v>1.9629927680000001E-10</c:v>
                </c:pt>
                <c:pt idx="168122">
                  <c:v>1.5121430640000001E-8</c:v>
                </c:pt>
                <c:pt idx="168123">
                  <c:v>1.5029737829999999E-9</c:v>
                </c:pt>
                <c:pt idx="168124">
                  <c:v>1.477517334E-9</c:v>
                </c:pt>
                <c:pt idx="168125">
                  <c:v>2.8022464200000002E-10</c:v>
                </c:pt>
                <c:pt idx="168126">
                  <c:v>4.8898733099999999E-8</c:v>
                </c:pt>
                <c:pt idx="168127">
                  <c:v>2.9171861840000001E-10</c:v>
                </c:pt>
                <c:pt idx="168128">
                  <c:v>2.430952237E-10</c:v>
                </c:pt>
                <c:pt idx="168129">
                  <c:v>4.6680149689999998E-10</c:v>
                </c:pt>
                <c:pt idx="168130">
                  <c:v>5.1948112080000001E-9</c:v>
                </c:pt>
                <c:pt idx="168131">
                  <c:v>3.5654188300000002E-10</c:v>
                </c:pt>
                <c:pt idx="168132">
                  <c:v>1.148542733E-10</c:v>
                </c:pt>
                <c:pt idx="168133">
                  <c:v>4.1350929739999996E-9</c:v>
                </c:pt>
                <c:pt idx="168134">
                  <c:v>2.2290412139999999E-7</c:v>
                </c:pt>
                <c:pt idx="168135">
                  <c:v>5.5781278540000004E-9</c:v>
                </c:pt>
                <c:pt idx="168136">
                  <c:v>3.4188754799999998E-9</c:v>
                </c:pt>
                <c:pt idx="168137">
                  <c:v>5.0383894659999999E-10</c:v>
                </c:pt>
                <c:pt idx="168138">
                  <c:v>7.4155256869999999E-9</c:v>
                </c:pt>
                <c:pt idx="168139">
                  <c:v>5.0957636110000001E-10</c:v>
                </c:pt>
                <c:pt idx="168140">
                  <c:v>5.2552285200000003E-10</c:v>
                </c:pt>
                <c:pt idx="168141">
                  <c:v>2.9637638259999999E-11</c:v>
                </c:pt>
                <c:pt idx="168142">
                  <c:v>1.2226110459999999E-9</c:v>
                </c:pt>
                <c:pt idx="168143">
                  <c:v>3.068980403E-10</c:v>
                </c:pt>
                <c:pt idx="168144">
                  <c:v>3.4067682060000001E-10</c:v>
                </c:pt>
                <c:pt idx="168145">
                  <c:v>6.9379286439999998E-11</c:v>
                </c:pt>
                <c:pt idx="168146">
                  <c:v>1.320424986E-9</c:v>
                </c:pt>
                <c:pt idx="168147">
                  <c:v>8.0416695610000004E-11</c:v>
                </c:pt>
                <c:pt idx="168148">
                  <c:v>6.3598648939999996E-11</c:v>
                </c:pt>
                <c:pt idx="168149">
                  <c:v>5.3984637189999999E-11</c:v>
                </c:pt>
                <c:pt idx="168150">
                  <c:v>4.4051530759999999E-11</c:v>
                </c:pt>
                <c:pt idx="168151">
                  <c:v>6.210038053E-11</c:v>
                </c:pt>
                <c:pt idx="168152">
                  <c:v>6.2395257160000003E-11</c:v>
                </c:pt>
                <c:pt idx="168153">
                  <c:v>6.2619267439999995E-11</c:v>
                </c:pt>
                <c:pt idx="168154">
                  <c:v>6.6411820600000004E-11</c:v>
                </c:pt>
                <c:pt idx="168155">
                  <c:v>9.6401761E-11</c:v>
                </c:pt>
                <c:pt idx="168156">
                  <c:v>1.4778303699999999E-10</c:v>
                </c:pt>
                <c:pt idx="168157">
                  <c:v>3.9017253240000001E-11</c:v>
                </c:pt>
                <c:pt idx="168158">
                  <c:v>8.4255342199999997E-10</c:v>
                </c:pt>
                <c:pt idx="168159">
                  <c:v>1.6609418839999999E-10</c:v>
                </c:pt>
                <c:pt idx="168160">
                  <c:v>2.385712575E-10</c:v>
                </c:pt>
                <c:pt idx="168161">
                  <c:v>6.1683133509999996E-11</c:v>
                </c:pt>
                <c:pt idx="168162">
                  <c:v>8.6782009590000003E-10</c:v>
                </c:pt>
                <c:pt idx="168163">
                  <c:v>4.5039237609999999E-10</c:v>
                </c:pt>
                <c:pt idx="168164">
                  <c:v>4.139423885E-10</c:v>
                </c:pt>
                <c:pt idx="168165">
                  <c:v>3.6920228679999999E-10</c:v>
                </c:pt>
                <c:pt idx="168166">
                  <c:v>1.421667965E-9</c:v>
                </c:pt>
                <c:pt idx="168167">
                  <c:v>8.1329850820000004E-10</c:v>
                </c:pt>
                <c:pt idx="168168">
                  <c:v>5.0746092929999999E-10</c:v>
                </c:pt>
                <c:pt idx="168169">
                  <c:v>2.255235888E-9</c:v>
                </c:pt>
                <c:pt idx="168170">
                  <c:v>7.3458624340000002E-9</c:v>
                </c:pt>
                <c:pt idx="168171">
                  <c:v>1.885449698E-9</c:v>
                </c:pt>
                <c:pt idx="168172">
                  <c:v>6.3322025540000005E-10</c:v>
                </c:pt>
                <c:pt idx="168173">
                  <c:v>1.228226003E-8</c:v>
                </c:pt>
                <c:pt idx="168174">
                  <c:v>1.626187485E-7</c:v>
                </c:pt>
                <c:pt idx="168175">
                  <c:v>2.3667653480000001E-8</c:v>
                </c:pt>
                <c:pt idx="168176">
                  <c:v>1.5424079550000001E-8</c:v>
                </c:pt>
                <c:pt idx="168177">
                  <c:v>1.7765474949999999E-8</c:v>
                </c:pt>
                <c:pt idx="168178">
                  <c:v>8.4407624650000004E-8</c:v>
                </c:pt>
                <c:pt idx="168179">
                  <c:v>1.3865637350000001E-10</c:v>
                </c:pt>
                <c:pt idx="168180">
                  <c:v>3.8397653340000002E-10</c:v>
                </c:pt>
                <c:pt idx="168181">
                  <c:v>9.7965740320000001E-10</c:v>
                </c:pt>
                <c:pt idx="168182">
                  <c:v>8.6473416640000006E-9</c:v>
                </c:pt>
                <c:pt idx="168183">
                  <c:v>2.1697533630000001E-10</c:v>
                </c:pt>
                <c:pt idx="168184">
                  <c:v>3.2769055459999999E-10</c:v>
                </c:pt>
                <c:pt idx="168185">
                  <c:v>2.3971746679999999E-9</c:v>
                </c:pt>
                <c:pt idx="168186">
                  <c:v>8.2975288749999992E-9</c:v>
                </c:pt>
                <c:pt idx="168187">
                  <c:v>8.0677058770000005E-10</c:v>
                </c:pt>
                <c:pt idx="168188">
                  <c:v>3.919177213E-11</c:v>
                </c:pt>
                <c:pt idx="168189">
                  <c:v>4.433102938E-10</c:v>
                </c:pt>
                <c:pt idx="168190">
                  <c:v>2.2143291790000001E-9</c:v>
                </c:pt>
                <c:pt idx="168191">
                  <c:v>9.1034631090000003E-11</c:v>
                </c:pt>
                <c:pt idx="168192">
                  <c:v>3.361323299E-11</c:v>
                </c:pt>
                <c:pt idx="168193">
                  <c:v>1.3587683899999999E-10</c:v>
                </c:pt>
                <c:pt idx="168194">
                  <c:v>2.1647406290000001E-9</c:v>
                </c:pt>
                <c:pt idx="168195">
                  <c:v>6.7354302609999999E-12</c:v>
                </c:pt>
                <c:pt idx="168196">
                  <c:v>1.762841204E-10</c:v>
                </c:pt>
                <c:pt idx="168197">
                  <c:v>3.2724356950000001E-10</c:v>
                </c:pt>
                <c:pt idx="168198">
                  <c:v>1.865863535E-10</c:v>
                </c:pt>
                <c:pt idx="168199">
                  <c:v>1.642630569E-10</c:v>
                </c:pt>
                <c:pt idx="168200">
                  <c:v>1.725177598E-10</c:v>
                </c:pt>
                <c:pt idx="168201">
                  <c:v>1.7020454E-10</c:v>
                </c:pt>
                <c:pt idx="168202">
                  <c:v>2.1052016910000001E-10</c:v>
                </c:pt>
                <c:pt idx="168203">
                  <c:v>1.628009915E-10</c:v>
                </c:pt>
                <c:pt idx="168204">
                  <c:v>1.158903127E-10</c:v>
                </c:pt>
                <c:pt idx="168205">
                  <c:v>3.0597258959999999E-11</c:v>
                </c:pt>
                <c:pt idx="168206">
                  <c:v>8.148232634E-10</c:v>
                </c:pt>
                <c:pt idx="168207">
                  <c:v>2.5119410090000001E-10</c:v>
                </c:pt>
                <c:pt idx="168208">
                  <c:v>8.1037374650000002E-10</c:v>
                </c:pt>
                <c:pt idx="168209">
                  <c:v>2.012384798E-10</c:v>
                </c:pt>
                <c:pt idx="168210">
                  <c:v>1.0737926180000001E-9</c:v>
                </c:pt>
                <c:pt idx="168211">
                  <c:v>6.0187674890000001E-10</c:v>
                </c:pt>
                <c:pt idx="168212">
                  <c:v>1.090814576E-9</c:v>
                </c:pt>
                <c:pt idx="168213">
                  <c:v>3.8166714689999999E-10</c:v>
                </c:pt>
                <c:pt idx="168214">
                  <c:v>7.8048621920000006E-9</c:v>
                </c:pt>
                <c:pt idx="168215">
                  <c:v>8.297816886E-9</c:v>
                </c:pt>
                <c:pt idx="168216">
                  <c:v>1.3574222930000001E-8</c:v>
                </c:pt>
                <c:pt idx="168217">
                  <c:v>3.1802907509999997E-8</c:v>
                </c:pt>
                <c:pt idx="168218">
                  <c:v>8.6736164759999997E-8</c:v>
                </c:pt>
                <c:pt idx="168219">
                  <c:v>7.7602855539999997E-10</c:v>
                </c:pt>
                <c:pt idx="168220">
                  <c:v>1.664159773E-9</c:v>
                </c:pt>
                <c:pt idx="168221">
                  <c:v>3.5626951859999998E-9</c:v>
                </c:pt>
                <c:pt idx="168222">
                  <c:v>3.6460304000000002E-9</c:v>
                </c:pt>
                <c:pt idx="168223">
                  <c:v>5.9641314080000002E-10</c:v>
                </c:pt>
                <c:pt idx="168224">
                  <c:v>2.5112635339999999E-9</c:v>
                </c:pt>
                <c:pt idx="168225">
                  <c:v>2.749682641E-8</c:v>
                </c:pt>
                <c:pt idx="168226">
                  <c:v>4.9434907500000001E-8</c:v>
                </c:pt>
                <c:pt idx="168227">
                  <c:v>1.7415541600000001E-8</c:v>
                </c:pt>
                <c:pt idx="168228">
                  <c:v>9.5467798299999999E-9</c:v>
                </c:pt>
                <c:pt idx="168229">
                  <c:v>6.7189080709999999E-9</c:v>
                </c:pt>
                <c:pt idx="168230">
                  <c:v>3.8395343980000001E-9</c:v>
                </c:pt>
                <c:pt idx="168231">
                  <c:v>2.3680349709999999E-9</c:v>
                </c:pt>
                <c:pt idx="168232">
                  <c:v>1.5929241369999999E-9</c:v>
                </c:pt>
                <c:pt idx="168233">
                  <c:v>6.9597638930000002E-10</c:v>
                </c:pt>
                <c:pt idx="168234">
                  <c:v>8.123346783E-10</c:v>
                </c:pt>
                <c:pt idx="168235">
                  <c:v>2.9879047740000001E-9</c:v>
                </c:pt>
                <c:pt idx="168236">
                  <c:v>1.415925596E-9</c:v>
                </c:pt>
                <c:pt idx="168237">
                  <c:v>3.5489599280000001E-9</c:v>
                </c:pt>
                <c:pt idx="168238">
                  <c:v>3.0018030939999998E-9</c:v>
                </c:pt>
                <c:pt idx="168239">
                  <c:v>2.890544036E-10</c:v>
                </c:pt>
                <c:pt idx="168240">
                  <c:v>4.9973960310000002E-10</c:v>
                </c:pt>
                <c:pt idx="168241">
                  <c:v>4.461422925E-10</c:v>
                </c:pt>
                <c:pt idx="168242">
                  <c:v>2.164605668E-10</c:v>
                </c:pt>
                <c:pt idx="168243">
                  <c:v>2.16891017E-10</c:v>
                </c:pt>
                <c:pt idx="168244">
                  <c:v>1.9146783559999999E-10</c:v>
                </c:pt>
                <c:pt idx="168245">
                  <c:v>2.100678268E-10</c:v>
                </c:pt>
                <c:pt idx="168246">
                  <c:v>7.8294991219999997E-12</c:v>
                </c:pt>
                <c:pt idx="168247">
                  <c:v>3.0611125680000002E-10</c:v>
                </c:pt>
                <c:pt idx="168248">
                  <c:v>4.8793685459999998E-10</c:v>
                </c:pt>
                <c:pt idx="168249">
                  <c:v>1.76837037E-10</c:v>
                </c:pt>
                <c:pt idx="168250">
                  <c:v>2.735853696E-10</c:v>
                </c:pt>
                <c:pt idx="168251">
                  <c:v>2.199061094E-10</c:v>
                </c:pt>
                <c:pt idx="168252">
                  <c:v>1.5199080279999999E-10</c:v>
                </c:pt>
                <c:pt idx="168253">
                  <c:v>4.1009210179999999E-10</c:v>
                </c:pt>
                <c:pt idx="168254">
                  <c:v>3.1268819500000001E-10</c:v>
                </c:pt>
                <c:pt idx="168255">
                  <c:v>1.9542272640000001E-10</c:v>
                </c:pt>
                <c:pt idx="168256">
                  <c:v>8.0266798289999995E-11</c:v>
                </c:pt>
                <c:pt idx="168257">
                  <c:v>4.6967101070000003E-9</c:v>
                </c:pt>
                <c:pt idx="168258">
                  <c:v>4.6684785909999999E-9</c:v>
                </c:pt>
                <c:pt idx="168259">
                  <c:v>9.9555405769999994E-10</c:v>
                </c:pt>
                <c:pt idx="168260">
                  <c:v>7.2096913899999999E-10</c:v>
                </c:pt>
                <c:pt idx="168261">
                  <c:v>2.5359861879999999E-9</c:v>
                </c:pt>
                <c:pt idx="168262">
                  <c:v>2.2040169169999999E-9</c:v>
                </c:pt>
                <c:pt idx="168263">
                  <c:v>4.9247623360000004E-10</c:v>
                </c:pt>
                <c:pt idx="168264">
                  <c:v>3.5221575630000001E-10</c:v>
                </c:pt>
                <c:pt idx="168265">
                  <c:v>1.121491119E-8</c:v>
                </c:pt>
                <c:pt idx="168266">
                  <c:v>2.490018178E-8</c:v>
                </c:pt>
                <c:pt idx="168267">
                  <c:v>1.3221665449999999E-8</c:v>
                </c:pt>
                <c:pt idx="168268">
                  <c:v>2.016016908E-8</c:v>
                </c:pt>
                <c:pt idx="168269">
                  <c:v>9.6212899109999993E-8</c:v>
                </c:pt>
                <c:pt idx="168270">
                  <c:v>3.7029817530000002E-8</c:v>
                </c:pt>
                <c:pt idx="168271">
                  <c:v>6.1233944680000001E-10</c:v>
                </c:pt>
                <c:pt idx="168272">
                  <c:v>1.066130533E-9</c:v>
                </c:pt>
                <c:pt idx="168273">
                  <c:v>2.008639846E-9</c:v>
                </c:pt>
                <c:pt idx="168274">
                  <c:v>3.5543323230000001E-9</c:v>
                </c:pt>
                <c:pt idx="168275">
                  <c:v>3.8504432150000003E-10</c:v>
                </c:pt>
                <c:pt idx="168276">
                  <c:v>1.601890538E-9</c:v>
                </c:pt>
                <c:pt idx="168277">
                  <c:v>2.973866634E-9</c:v>
                </c:pt>
                <c:pt idx="168278">
                  <c:v>4.1385225219999998E-9</c:v>
                </c:pt>
                <c:pt idx="168279">
                  <c:v>2.407735361E-11</c:v>
                </c:pt>
                <c:pt idx="168280">
                  <c:v>6.8314646410000002E-10</c:v>
                </c:pt>
                <c:pt idx="168281">
                  <c:v>1.6748394299999999E-9</c:v>
                </c:pt>
                <c:pt idx="168282">
                  <c:v>1.41129122E-11</c:v>
                </c:pt>
                <c:pt idx="168283">
                  <c:v>4.3182025899999999E-10</c:v>
                </c:pt>
                <c:pt idx="168284">
                  <c:v>4.56559644E-10</c:v>
                </c:pt>
                <c:pt idx="168285">
                  <c:v>5.5236953650000004E-10</c:v>
                </c:pt>
                <c:pt idx="168286">
                  <c:v>6.0985389019999994E-11</c:v>
                </c:pt>
                <c:pt idx="168287">
                  <c:v>2.7292329690000003E-10</c:v>
                </c:pt>
                <c:pt idx="168288">
                  <c:v>1.34481197E-10</c:v>
                </c:pt>
                <c:pt idx="168289">
                  <c:v>1.469246765E-9</c:v>
                </c:pt>
                <c:pt idx="168290">
                  <c:v>4.3431414109999999E-10</c:v>
                </c:pt>
                <c:pt idx="168291">
                  <c:v>3.5025150629999999E-10</c:v>
                </c:pt>
                <c:pt idx="168292">
                  <c:v>7.7856301690000004E-11</c:v>
                </c:pt>
                <c:pt idx="168293">
                  <c:v>1.9461501069999999E-10</c:v>
                </c:pt>
                <c:pt idx="168294">
                  <c:v>2.5577473109999999E-10</c:v>
                </c:pt>
                <c:pt idx="168295">
                  <c:v>1.2413477319999999E-10</c:v>
                </c:pt>
                <c:pt idx="168296">
                  <c:v>3.4625237589999999E-11</c:v>
                </c:pt>
                <c:pt idx="168297">
                  <c:v>1.156632147E-10</c:v>
                </c:pt>
                <c:pt idx="168298">
                  <c:v>1.8326651979999999E-10</c:v>
                </c:pt>
                <c:pt idx="168299">
                  <c:v>1.129362376E-10</c:v>
                </c:pt>
                <c:pt idx="168300">
                  <c:v>1.5260138360000001E-10</c:v>
                </c:pt>
                <c:pt idx="168301">
                  <c:v>1.8865558080000001E-10</c:v>
                </c:pt>
                <c:pt idx="168302">
                  <c:v>1.819233083E-10</c:v>
                </c:pt>
                <c:pt idx="168303">
                  <c:v>4.4120182680000002E-10</c:v>
                </c:pt>
                <c:pt idx="168304">
                  <c:v>3.2693236259999999E-10</c:v>
                </c:pt>
                <c:pt idx="168305">
                  <c:v>3.0680055910000002E-10</c:v>
                </c:pt>
                <c:pt idx="168306">
                  <c:v>1.134557444E-9</c:v>
                </c:pt>
                <c:pt idx="168307">
                  <c:v>2.3320124379999999E-9</c:v>
                </c:pt>
                <c:pt idx="168308">
                  <c:v>2.2860851230000001E-9</c:v>
                </c:pt>
                <c:pt idx="168309">
                  <c:v>6.1985488039999998E-8</c:v>
                </c:pt>
                <c:pt idx="168310">
                  <c:v>1.051522443E-8</c:v>
                </c:pt>
                <c:pt idx="168311">
                  <c:v>2.0772035450000002E-9</c:v>
                </c:pt>
                <c:pt idx="168312">
                  <c:v>3.5598208310000001E-9</c:v>
                </c:pt>
                <c:pt idx="168313">
                  <c:v>2.1710778920000001E-9</c:v>
                </c:pt>
                <c:pt idx="168314">
                  <c:v>2.3055911400000001E-11</c:v>
                </c:pt>
                <c:pt idx="168315">
                  <c:v>1.169743841E-9</c:v>
                </c:pt>
                <c:pt idx="168316">
                  <c:v>1.8070799290000001E-9</c:v>
                </c:pt>
                <c:pt idx="168317">
                  <c:v>3.807641312E-9</c:v>
                </c:pt>
                <c:pt idx="168318">
                  <c:v>1.412315033E-9</c:v>
                </c:pt>
                <c:pt idx="168319">
                  <c:v>1.5843182490000001E-9</c:v>
                </c:pt>
                <c:pt idx="168320">
                  <c:v>6.1656807729999997E-10</c:v>
                </c:pt>
                <c:pt idx="168321">
                  <c:v>4.0100879530000004E-9</c:v>
                </c:pt>
                <c:pt idx="168322">
                  <c:v>4.4195107980000001E-11</c:v>
                </c:pt>
                <c:pt idx="168323">
                  <c:v>5.3953120179999999E-10</c:v>
                </c:pt>
                <c:pt idx="168324">
                  <c:v>2.179413549E-10</c:v>
                </c:pt>
                <c:pt idx="168325">
                  <c:v>1.0685352890000001E-9</c:v>
                </c:pt>
                <c:pt idx="168326">
                  <c:v>1.3236574839999999E-10</c:v>
                </c:pt>
                <c:pt idx="168327">
                  <c:v>2.110173729E-10</c:v>
                </c:pt>
                <c:pt idx="168328">
                  <c:v>5.3048413240000003E-10</c:v>
                </c:pt>
                <c:pt idx="168329">
                  <c:v>1.100914443E-8</c:v>
                </c:pt>
                <c:pt idx="168330">
                  <c:v>6.2590948599999999E-10</c:v>
                </c:pt>
                <c:pt idx="168331">
                  <c:v>1.2928958639999999E-10</c:v>
                </c:pt>
                <c:pt idx="168332">
                  <c:v>6.7506120210000004E-11</c:v>
                </c:pt>
                <c:pt idx="168333">
                  <c:v>2.2817575780000001E-10</c:v>
                </c:pt>
                <c:pt idx="168334">
                  <c:v>1.1655852740000001E-10</c:v>
                </c:pt>
                <c:pt idx="168335">
                  <c:v>2.0557970829999999E-10</c:v>
                </c:pt>
                <c:pt idx="168336">
                  <c:v>3.5412332529999999E-10</c:v>
                </c:pt>
                <c:pt idx="168337">
                  <c:v>1.1783225510000001E-9</c:v>
                </c:pt>
                <c:pt idx="168338">
                  <c:v>4.9526260049999998E-10</c:v>
                </c:pt>
                <c:pt idx="168339">
                  <c:v>5.6538783199999999E-10</c:v>
                </c:pt>
                <c:pt idx="168340">
                  <c:v>1.6184719699999999E-10</c:v>
                </c:pt>
                <c:pt idx="168341">
                  <c:v>3.8146683750000003E-9</c:v>
                </c:pt>
                <c:pt idx="168342">
                  <c:v>2.2381160640000001E-11</c:v>
                </c:pt>
                <c:pt idx="168343">
                  <c:v>2.6547839700000002E-10</c:v>
                </c:pt>
                <c:pt idx="168344">
                  <c:v>1.3537367649999999E-10</c:v>
                </c:pt>
                <c:pt idx="168345">
                  <c:v>4.0952266830000002E-10</c:v>
                </c:pt>
                <c:pt idx="168346">
                  <c:v>5.0900161749999998E-11</c:v>
                </c:pt>
                <c:pt idx="168347">
                  <c:v>1.0404645989999999E-10</c:v>
                </c:pt>
                <c:pt idx="168348">
                  <c:v>1.2322263479999999E-11</c:v>
                </c:pt>
                <c:pt idx="168349">
                  <c:v>2.703290294E-10</c:v>
                </c:pt>
                <c:pt idx="168350">
                  <c:v>8.4776297040000004E-11</c:v>
                </c:pt>
                <c:pt idx="168351">
                  <c:v>1.46347152E-11</c:v>
                </c:pt>
                <c:pt idx="168352">
                  <c:v>2.0429666239999999E-10</c:v>
                </c:pt>
                <c:pt idx="168353">
                  <c:v>2.6492919029999999E-9</c:v>
                </c:pt>
                <c:pt idx="168354">
                  <c:v>1.2930047329999999E-10</c:v>
                </c:pt>
                <c:pt idx="168355">
                  <c:v>2.5603227420000002E-10</c:v>
                </c:pt>
                <c:pt idx="168356">
                  <c:v>5.1837647210000004E-10</c:v>
                </c:pt>
                <c:pt idx="168357">
                  <c:v>3.798031968E-9</c:v>
                </c:pt>
                <c:pt idx="168358">
                  <c:v>6.4208277349999996E-10</c:v>
                </c:pt>
                <c:pt idx="168359">
                  <c:v>1.1339710059999999E-9</c:v>
                </c:pt>
                <c:pt idx="168360">
                  <c:v>7.6824729999999998E-10</c:v>
                </c:pt>
                <c:pt idx="168361">
                  <c:v>3.9044597040000003E-8</c:v>
                </c:pt>
                <c:pt idx="168362">
                  <c:v>6.6651641700000003E-10</c:v>
                </c:pt>
                <c:pt idx="168363">
                  <c:v>4.5897877990000001E-10</c:v>
                </c:pt>
                <c:pt idx="168364">
                  <c:v>8.7192059779999995E-10</c:v>
                </c:pt>
                <c:pt idx="168365">
                  <c:v>1.745749028E-9</c:v>
                </c:pt>
                <c:pt idx="168366">
                  <c:v>2.7644767290000002E-10</c:v>
                </c:pt>
                <c:pt idx="168367">
                  <c:v>5.2397458810000002E-10</c:v>
                </c:pt>
                <c:pt idx="168368">
                  <c:v>3.700816605E-10</c:v>
                </c:pt>
                <c:pt idx="168369">
                  <c:v>1.4518468770000001E-8</c:v>
                </c:pt>
                <c:pt idx="168370">
                  <c:v>2.4125181249999998E-10</c:v>
                </c:pt>
                <c:pt idx="168371">
                  <c:v>1.892520333E-10</c:v>
                </c:pt>
                <c:pt idx="168372">
                  <c:v>5.2567016390000004E-10</c:v>
                </c:pt>
                <c:pt idx="168373">
                  <c:v>3.6044177969999999E-9</c:v>
                </c:pt>
                <c:pt idx="168374">
                  <c:v>9.7493484479999997E-11</c:v>
                </c:pt>
                <c:pt idx="168375">
                  <c:v>4.6519124220000002E-11</c:v>
                </c:pt>
                <c:pt idx="168376">
                  <c:v>1.787309099E-11</c:v>
                </c:pt>
                <c:pt idx="168377">
                  <c:v>2.014379352E-11</c:v>
                </c:pt>
                <c:pt idx="168378">
                  <c:v>6.1602967340000002E-12</c:v>
                </c:pt>
                <c:pt idx="168379">
                  <c:v>3.6157222540000002E-11</c:v>
                </c:pt>
                <c:pt idx="168380">
                  <c:v>5.0620906749999997E-11</c:v>
                </c:pt>
                <c:pt idx="168381">
                  <c:v>1.3707738669999999E-8</c:v>
                </c:pt>
                <c:pt idx="168382">
                  <c:v>1.5377951729999999E-10</c:v>
                </c:pt>
                <c:pt idx="168383">
                  <c:v>8.796685261E-11</c:v>
                </c:pt>
                <c:pt idx="168384">
                  <c:v>2.568649513E-10</c:v>
                </c:pt>
                <c:pt idx="168385">
                  <c:v>5.1683786670000003E-10</c:v>
                </c:pt>
                <c:pt idx="168386">
                  <c:v>1.674823407E-10</c:v>
                </c:pt>
                <c:pt idx="168387">
                  <c:v>1.908286321E-10</c:v>
                </c:pt>
                <c:pt idx="168388">
                  <c:v>2.1098877849999999E-10</c:v>
                </c:pt>
                <c:pt idx="168389">
                  <c:v>3.2916953109999998E-9</c:v>
                </c:pt>
                <c:pt idx="168390">
                  <c:v>1.811478044E-10</c:v>
                </c:pt>
                <c:pt idx="168391">
                  <c:v>1.557898687E-10</c:v>
                </c:pt>
                <c:pt idx="168392">
                  <c:v>2.233642184E-10</c:v>
                </c:pt>
                <c:pt idx="168393">
                  <c:v>4.8725849850000003E-9</c:v>
                </c:pt>
                <c:pt idx="168394">
                  <c:v>7.7312925829999997E-11</c:v>
                </c:pt>
                <c:pt idx="168395">
                  <c:v>5.1074942750000003E-11</c:v>
                </c:pt>
                <c:pt idx="168396">
                  <c:v>2.6751991959999999E-11</c:v>
                </c:pt>
                <c:pt idx="168397">
                  <c:v>5.4612833960000002E-11</c:v>
                </c:pt>
                <c:pt idx="168398">
                  <c:v>3.5711653750000002E-12</c:v>
                </c:pt>
                <c:pt idx="168399">
                  <c:v>1.591595154E-15</c:v>
                </c:pt>
                <c:pt idx="168400">
                  <c:v>2.143640329E-12</c:v>
                </c:pt>
                <c:pt idx="168401">
                  <c:v>3.6144611790000001E-9</c:v>
                </c:pt>
                <c:pt idx="168402">
                  <c:v>6.5859711499999998E-11</c:v>
                </c:pt>
                <c:pt idx="168403">
                  <c:v>8.1995368420000002E-11</c:v>
                </c:pt>
                <c:pt idx="168404">
                  <c:v>6.6876985290000001E-11</c:v>
                </c:pt>
                <c:pt idx="168405">
                  <c:v>1.4394674450000001E-9</c:v>
                </c:pt>
                <c:pt idx="168406">
                  <c:v>1.502402241E-10</c:v>
                </c:pt>
                <c:pt idx="168407">
                  <c:v>1.5571748620000001E-10</c:v>
                </c:pt>
                <c:pt idx="168408">
                  <c:v>1.1643113040000001E-10</c:v>
                </c:pt>
                <c:pt idx="168409">
                  <c:v>7.8421684259999999E-10</c:v>
                </c:pt>
                <c:pt idx="168410">
                  <c:v>2.5885471769999998E-10</c:v>
                </c:pt>
                <c:pt idx="168411">
                  <c:v>2.034173578E-10</c:v>
                </c:pt>
                <c:pt idx="168412">
                  <c:v>8.5398743029999994E-11</c:v>
                </c:pt>
                <c:pt idx="168413">
                  <c:v>2.9503540130000002E-9</c:v>
                </c:pt>
                <c:pt idx="168414">
                  <c:v>1.037531222E-10</c:v>
                </c:pt>
                <c:pt idx="168415">
                  <c:v>7.9390270260000002E-11</c:v>
                </c:pt>
                <c:pt idx="168416">
                  <c:v>9.489857279E-11</c:v>
                </c:pt>
                <c:pt idx="168417">
                  <c:v>5.2772282819999999E-10</c:v>
                </c:pt>
                <c:pt idx="168418">
                  <c:v>3.7855086770000001E-11</c:v>
                </c:pt>
                <c:pt idx="168419">
                  <c:v>1.9969443710000002E-11</c:v>
                </c:pt>
                <c:pt idx="168420">
                  <c:v>3.494941657E-11</c:v>
                </c:pt>
                <c:pt idx="168421">
                  <c:v>1.649419084E-10</c:v>
                </c:pt>
                <c:pt idx="168422">
                  <c:v>3.3394652480000002E-11</c:v>
                </c:pt>
                <c:pt idx="168423">
                  <c:v>1.1068887509999999E-10</c:v>
                </c:pt>
                <c:pt idx="168424">
                  <c:v>4.319993923E-11</c:v>
                </c:pt>
                <c:pt idx="168425">
                  <c:v>3.4448133780000001E-9</c:v>
                </c:pt>
                <c:pt idx="168426">
                  <c:v>1.2834890769999999E-10</c:v>
                </c:pt>
                <c:pt idx="168427">
                  <c:v>2.1434669249999999E-10</c:v>
                </c:pt>
                <c:pt idx="168428">
                  <c:v>7.8137798710000006E-11</c:v>
                </c:pt>
                <c:pt idx="168429">
                  <c:v>2.308606813E-9</c:v>
                </c:pt>
                <c:pt idx="168430">
                  <c:v>3.4358710640000001E-10</c:v>
                </c:pt>
                <c:pt idx="168431">
                  <c:v>3.413957691E-10</c:v>
                </c:pt>
                <c:pt idx="168432">
                  <c:v>2.7710749509999998E-10</c:v>
                </c:pt>
                <c:pt idx="168433">
                  <c:v>1.6591917790000001E-9</c:v>
                </c:pt>
                <c:pt idx="168434">
                  <c:v>5.5248569080000003E-10</c:v>
                </c:pt>
                <c:pt idx="168435">
                  <c:v>3.7122360299999998E-10</c:v>
                </c:pt>
                <c:pt idx="168436">
                  <c:v>6.1112785040000001E-10</c:v>
                </c:pt>
                <c:pt idx="168437">
                  <c:v>3.5081586540000002E-9</c:v>
                </c:pt>
                <c:pt idx="168438">
                  <c:v>6.5552741759999997E-10</c:v>
                </c:pt>
                <c:pt idx="168439">
                  <c:v>2.8254602610000003E-10</c:v>
                </c:pt>
                <c:pt idx="168440">
                  <c:v>1.371935308E-9</c:v>
                </c:pt>
                <c:pt idx="168441">
                  <c:v>3.1445794019999999E-8</c:v>
                </c:pt>
                <c:pt idx="168442">
                  <c:v>2.122586351E-9</c:v>
                </c:pt>
                <c:pt idx="168443">
                  <c:v>7.9316956059999997E-10</c:v>
                </c:pt>
                <c:pt idx="168444">
                  <c:v>1.5738502119999999E-10</c:v>
                </c:pt>
                <c:pt idx="168445">
                  <c:v>3.850052711E-9</c:v>
                </c:pt>
                <c:pt idx="168446">
                  <c:v>5.9885384779999998E-11</c:v>
                </c:pt>
                <c:pt idx="168447">
                  <c:v>5.7446298230000001E-11</c:v>
                </c:pt>
                <c:pt idx="168448">
                  <c:v>5.3984636120000001E-11</c:v>
                </c:pt>
                <c:pt idx="168449">
                  <c:v>1.0593594980000001E-10</c:v>
                </c:pt>
                <c:pt idx="168450">
                  <c:v>4.667187607E-11</c:v>
                </c:pt>
                <c:pt idx="168451">
                  <c:v>4.5689719189999999E-11</c:v>
                </c:pt>
                <c:pt idx="168452">
                  <c:v>7.1059538979999998E-11</c:v>
                </c:pt>
                <c:pt idx="168453">
                  <c:v>6.945539507E-10</c:v>
                </c:pt>
                <c:pt idx="168454">
                  <c:v>2.4177630330000001E-10</c:v>
                </c:pt>
                <c:pt idx="168455">
                  <c:v>2.5166966600000002E-10</c:v>
                </c:pt>
                <c:pt idx="168456">
                  <c:v>7.5990101380000002E-11</c:v>
                </c:pt>
                <c:pt idx="168457">
                  <c:v>5.3570599309999999E-10</c:v>
                </c:pt>
                <c:pt idx="168458">
                  <c:v>3.4347121830000003E-10</c:v>
                </c:pt>
                <c:pt idx="168459">
                  <c:v>2.3991564350000001E-10</c:v>
                </c:pt>
                <c:pt idx="168460">
                  <c:v>3.5228249140000001E-10</c:v>
                </c:pt>
                <c:pt idx="168461">
                  <c:v>3.3970711349999999E-9</c:v>
                </c:pt>
                <c:pt idx="168462">
                  <c:v>8.9252886509999996E-10</c:v>
                </c:pt>
                <c:pt idx="168463">
                  <c:v>5.6384294939999999E-10</c:v>
                </c:pt>
                <c:pt idx="168464">
                  <c:v>4.2569483600000001E-11</c:v>
                </c:pt>
                <c:pt idx="168465">
                  <c:v>5.1623116199999997E-10</c:v>
                </c:pt>
                <c:pt idx="168466">
                  <c:v>8.6683527049999997E-11</c:v>
                </c:pt>
                <c:pt idx="168467">
                  <c:v>5.999729139E-11</c:v>
                </c:pt>
                <c:pt idx="168468">
                  <c:v>6.5104177939999997E-11</c:v>
                </c:pt>
                <c:pt idx="168469">
                  <c:v>7.9597428580000003E-10</c:v>
                </c:pt>
                <c:pt idx="168470">
                  <c:v>5.1654946109999999E-11</c:v>
                </c:pt>
                <c:pt idx="168471">
                  <c:v>3.5727264100000003E-11</c:v>
                </c:pt>
                <c:pt idx="168472">
                  <c:v>7.8209777060000002E-10</c:v>
                </c:pt>
                <c:pt idx="168473">
                  <c:v>1.281168986E-8</c:v>
                </c:pt>
                <c:pt idx="168474">
                  <c:v>1.381988831E-9</c:v>
                </c:pt>
                <c:pt idx="168475">
                  <c:v>1.251079997E-9</c:v>
                </c:pt>
                <c:pt idx="168476">
                  <c:v>3.6851817890000002E-10</c:v>
                </c:pt>
                <c:pt idx="168477">
                  <c:v>3.4663544930000001E-9</c:v>
                </c:pt>
                <c:pt idx="168478">
                  <c:v>8.3296660249999998E-10</c:v>
                </c:pt>
                <c:pt idx="168479">
                  <c:v>8.8927680390000001E-10</c:v>
                </c:pt>
                <c:pt idx="168480">
                  <c:v>2.8309084420000002E-10</c:v>
                </c:pt>
                <c:pt idx="168481">
                  <c:v>1.369533748E-8</c:v>
                </c:pt>
                <c:pt idx="168482">
                  <c:v>5.8004419510000002E-9</c:v>
                </c:pt>
                <c:pt idx="168483">
                  <c:v>7.7436562589999999E-9</c:v>
                </c:pt>
                <c:pt idx="168484">
                  <c:v>1.196410472E-8</c:v>
                </c:pt>
                <c:pt idx="168485">
                  <c:v>6.6288930990000002E-8</c:v>
                </c:pt>
                <c:pt idx="168486">
                  <c:v>3.8946682169999998E-10</c:v>
                </c:pt>
                <c:pt idx="168487">
                  <c:v>4.1580094009999999E-10</c:v>
                </c:pt>
                <c:pt idx="168488">
                  <c:v>7.4604156469999998E-10</c:v>
                </c:pt>
                <c:pt idx="168489">
                  <c:v>1.6931920860000001E-9</c:v>
                </c:pt>
                <c:pt idx="168490">
                  <c:v>1.263930446E-10</c:v>
                </c:pt>
                <c:pt idx="168491">
                  <c:v>3.3317383399999998E-10</c:v>
                </c:pt>
                <c:pt idx="168492">
                  <c:v>2.460633473E-9</c:v>
                </c:pt>
                <c:pt idx="168493">
                  <c:v>5.1910804259999997E-9</c:v>
                </c:pt>
                <c:pt idx="168494">
                  <c:v>1.3495693260000001E-9</c:v>
                </c:pt>
                <c:pt idx="168495">
                  <c:v>6.9566535410000002E-10</c:v>
                </c:pt>
                <c:pt idx="168496">
                  <c:v>2.2868681509999999E-11</c:v>
                </c:pt>
                <c:pt idx="168497">
                  <c:v>1.673624213E-10</c:v>
                </c:pt>
                <c:pt idx="168498">
                  <c:v>1.5211365749999999E-10</c:v>
                </c:pt>
                <c:pt idx="168499">
                  <c:v>1.14814311E-10</c:v>
                </c:pt>
                <c:pt idx="168500">
                  <c:v>1.903617994E-10</c:v>
                </c:pt>
                <c:pt idx="168501">
                  <c:v>4.269867628E-10</c:v>
                </c:pt>
                <c:pt idx="168502">
                  <c:v>9.9467192459999999E-12</c:v>
                </c:pt>
                <c:pt idx="168503">
                  <c:v>2.4699760579999998E-10</c:v>
                </c:pt>
                <c:pt idx="168504">
                  <c:v>1.316152482E-9</c:v>
                </c:pt>
                <c:pt idx="168505">
                  <c:v>2.7206215940000001E-9</c:v>
                </c:pt>
                <c:pt idx="168506">
                  <c:v>2.909284572E-10</c:v>
                </c:pt>
                <c:pt idx="168507">
                  <c:v>5.0026608200000001E-11</c:v>
                </c:pt>
                <c:pt idx="168508">
                  <c:v>3.0175566819999999E-11</c:v>
                </c:pt>
                <c:pt idx="168509">
                  <c:v>2.435035088E-10</c:v>
                </c:pt>
                <c:pt idx="168510">
                  <c:v>1.54942418E-10</c:v>
                </c:pt>
                <c:pt idx="168511">
                  <c:v>2.1141264999999999E-10</c:v>
                </c:pt>
                <c:pt idx="168512">
                  <c:v>5.7981753389999997E-10</c:v>
                </c:pt>
                <c:pt idx="168513">
                  <c:v>2.6970652520000001E-9</c:v>
                </c:pt>
                <c:pt idx="168514">
                  <c:v>1.59328939E-9</c:v>
                </c:pt>
                <c:pt idx="168515">
                  <c:v>6.3693558140000001E-10</c:v>
                </c:pt>
                <c:pt idx="168516">
                  <c:v>3.8117866289999997E-9</c:v>
                </c:pt>
                <c:pt idx="168517">
                  <c:v>4.1769977400000002E-9</c:v>
                </c:pt>
                <c:pt idx="168518">
                  <c:v>8.2490961799999997E-10</c:v>
                </c:pt>
                <c:pt idx="168519">
                  <c:v>3.8101606149999998E-10</c:v>
                </c:pt>
                <c:pt idx="168520">
                  <c:v>1.4088789180000001E-9</c:v>
                </c:pt>
                <c:pt idx="168521">
                  <c:v>1.636188595E-9</c:v>
                </c:pt>
                <c:pt idx="168522">
                  <c:v>2.03114931E-9</c:v>
                </c:pt>
                <c:pt idx="168523">
                  <c:v>1.1197855980000001E-9</c:v>
                </c:pt>
                <c:pt idx="168524">
                  <c:v>1.0996904980000001E-8</c:v>
                </c:pt>
                <c:pt idx="168525">
                  <c:v>2.390767351E-8</c:v>
                </c:pt>
                <c:pt idx="168526">
                  <c:v>2.4557962449999999E-9</c:v>
                </c:pt>
                <c:pt idx="168527">
                  <c:v>2.8805290639999999E-9</c:v>
                </c:pt>
                <c:pt idx="168528">
                  <c:v>5.6197624150000001E-9</c:v>
                </c:pt>
                <c:pt idx="168529">
                  <c:v>6.3903297040000003E-9</c:v>
                </c:pt>
                <c:pt idx="168530">
                  <c:v>1.6288134179999999E-9</c:v>
                </c:pt>
                <c:pt idx="168531">
                  <c:v>7.0682725710000003E-10</c:v>
                </c:pt>
                <c:pt idx="168532">
                  <c:v>8.5380029679999996E-9</c:v>
                </c:pt>
                <c:pt idx="168533">
                  <c:v>3.6860720380000002E-8</c:v>
                </c:pt>
                <c:pt idx="168534">
                  <c:v>1.0466254299999999E-8</c:v>
                </c:pt>
                <c:pt idx="168535">
                  <c:v>1.087721699E-8</c:v>
                </c:pt>
                <c:pt idx="168536">
                  <c:v>3.8255365889999998E-8</c:v>
                </c:pt>
                <c:pt idx="168537">
                  <c:v>2.414347308E-8</c:v>
                </c:pt>
                <c:pt idx="168538">
                  <c:v>6.8656783510000005E-10</c:v>
                </c:pt>
                <c:pt idx="168539">
                  <c:v>6.1552412860000005E-11</c:v>
                </c:pt>
                <c:pt idx="168540">
                  <c:v>5.9771480970000002E-10</c:v>
                </c:pt>
                <c:pt idx="168541">
                  <c:v>1.4269384660000001E-9</c:v>
                </c:pt>
                <c:pt idx="168542">
                  <c:v>1.8353404979999998E-11</c:v>
                </c:pt>
                <c:pt idx="168543">
                  <c:v>1.7810853059999999E-10</c:v>
                </c:pt>
                <c:pt idx="168544">
                  <c:v>3.3734886989999997E-10</c:v>
                </c:pt>
                <c:pt idx="168545">
                  <c:v>5.643639787E-10</c:v>
                </c:pt>
                <c:pt idx="168546">
                  <c:v>1.5623293509999999E-10</c:v>
                </c:pt>
                <c:pt idx="168547">
                  <c:v>1.885383442E-10</c:v>
                </c:pt>
                <c:pt idx="168548">
                  <c:v>2.2793497810000001E-10</c:v>
                </c:pt>
                <c:pt idx="168549">
                  <c:v>2.681366576E-10</c:v>
                </c:pt>
                <c:pt idx="168550">
                  <c:v>2.7782721389999998E-10</c:v>
                </c:pt>
                <c:pt idx="168551">
                  <c:v>2.0412711259999999E-10</c:v>
                </c:pt>
                <c:pt idx="168552">
                  <c:v>2.5398550639999998E-10</c:v>
                </c:pt>
                <c:pt idx="168553">
                  <c:v>4.8303500379999999E-10</c:v>
                </c:pt>
                <c:pt idx="168554">
                  <c:v>2.0924917359999999E-10</c:v>
                </c:pt>
                <c:pt idx="168555">
                  <c:v>2.1627898829999999E-10</c:v>
                </c:pt>
                <c:pt idx="168556">
                  <c:v>1.91357794E-10</c:v>
                </c:pt>
                <c:pt idx="168557">
                  <c:v>1.258749601E-9</c:v>
                </c:pt>
                <c:pt idx="168558">
                  <c:v>3.8634995949999997E-11</c:v>
                </c:pt>
                <c:pt idx="168559">
                  <c:v>4.0325372770000001E-10</c:v>
                </c:pt>
                <c:pt idx="168560">
                  <c:v>1.809593117E-10</c:v>
                </c:pt>
                <c:pt idx="168561">
                  <c:v>5.163655428E-10</c:v>
                </c:pt>
                <c:pt idx="168562">
                  <c:v>3.555905608E-10</c:v>
                </c:pt>
                <c:pt idx="168563">
                  <c:v>1.256812434E-9</c:v>
                </c:pt>
                <c:pt idx="168564">
                  <c:v>7.3810965389999998E-10</c:v>
                </c:pt>
                <c:pt idx="168565">
                  <c:v>2.1596733290000001E-13</c:v>
                </c:pt>
                <c:pt idx="168566">
                  <c:v>1.8506312699999999E-9</c:v>
                </c:pt>
                <c:pt idx="168567">
                  <c:v>2.3588204840000002E-9</c:v>
                </c:pt>
                <c:pt idx="168568">
                  <c:v>8.4820085139999997E-10</c:v>
                </c:pt>
                <c:pt idx="168569">
                  <c:v>6.127675117E-10</c:v>
                </c:pt>
                <c:pt idx="168570">
                  <c:v>4.5306914029999999E-9</c:v>
                </c:pt>
                <c:pt idx="168571">
                  <c:v>3.210406669E-9</c:v>
                </c:pt>
                <c:pt idx="168572">
                  <c:v>9.5262969650000005E-10</c:v>
                </c:pt>
                <c:pt idx="168573">
                  <c:v>7.4961341429999993E-9</c:v>
                </c:pt>
                <c:pt idx="168574">
                  <c:v>1.5051625200000001E-8</c:v>
                </c:pt>
                <c:pt idx="168575">
                  <c:v>1.567773945E-8</c:v>
                </c:pt>
                <c:pt idx="168576">
                  <c:v>1.568252277E-7</c:v>
                </c:pt>
                <c:pt idx="168577">
                  <c:v>6.0646583460000006E-8</c:v>
                </c:pt>
                <c:pt idx="168578">
                  <c:v>6.0523923160000002E-9</c:v>
                </c:pt>
                <c:pt idx="168579">
                  <c:v>8.8042528049999992E-9</c:v>
                </c:pt>
                <c:pt idx="168580">
                  <c:v>4.5451532380000002E-9</c:v>
                </c:pt>
                <c:pt idx="168581">
                  <c:v>6.2102751610000002E-11</c:v>
                </c:pt>
                <c:pt idx="168582">
                  <c:v>2.1012720510000001E-9</c:v>
                </c:pt>
                <c:pt idx="168583">
                  <c:v>2.7394983869999999E-9</c:v>
                </c:pt>
                <c:pt idx="168584">
                  <c:v>3.6540862419999998E-9</c:v>
                </c:pt>
                <c:pt idx="168585">
                  <c:v>2.538429205E-9</c:v>
                </c:pt>
                <c:pt idx="168586">
                  <c:v>1.787332436E-9</c:v>
                </c:pt>
                <c:pt idx="168587">
                  <c:v>2.6994230049999998E-10</c:v>
                </c:pt>
                <c:pt idx="168588">
                  <c:v>1.765272795E-9</c:v>
                </c:pt>
                <c:pt idx="168589">
                  <c:v>1.2172282230000001E-10</c:v>
                </c:pt>
                <c:pt idx="168590">
                  <c:v>4.1980698339999998E-10</c:v>
                </c:pt>
                <c:pt idx="168591">
                  <c:v>3.4910768149999998E-11</c:v>
                </c:pt>
                <c:pt idx="168592">
                  <c:v>3.7738540139999999E-10</c:v>
                </c:pt>
                <c:pt idx="168593">
                  <c:v>2.2932141689999999E-10</c:v>
                </c:pt>
                <c:pt idx="168594">
                  <c:v>1.140028488E-10</c:v>
                </c:pt>
                <c:pt idx="168595">
                  <c:v>1.099477157E-10</c:v>
                </c:pt>
                <c:pt idx="168596">
                  <c:v>3.7052344999999999E-10</c:v>
                </c:pt>
                <c:pt idx="168597">
                  <c:v>1.646292429E-10</c:v>
                </c:pt>
                <c:pt idx="168598">
                  <c:v>1.517138871E-10</c:v>
                </c:pt>
                <c:pt idx="168599">
                  <c:v>1.6818612229999999E-10</c:v>
                </c:pt>
                <c:pt idx="168600">
                  <c:v>1.3615701870000001E-10</c:v>
                </c:pt>
                <c:pt idx="168601">
                  <c:v>1.5515283549999999E-10</c:v>
                </c:pt>
                <c:pt idx="168602">
                  <c:v>1.2142614009999999E-10</c:v>
                </c:pt>
                <c:pt idx="168603">
                  <c:v>4.7109963030000003E-11</c:v>
                </c:pt>
                <c:pt idx="168604">
                  <c:v>8.7641793449999994E-11</c:v>
                </c:pt>
                <c:pt idx="168605">
                  <c:v>1.7776108230000001E-10</c:v>
                </c:pt>
                <c:pt idx="168606">
                  <c:v>7.0471514950000001E-11</c:v>
                </c:pt>
                <c:pt idx="168607">
                  <c:v>6.8718945150000003E-10</c:v>
                </c:pt>
                <c:pt idx="168608">
                  <c:v>7.7725501930000007E-9</c:v>
                </c:pt>
                <c:pt idx="168609">
                  <c:v>1.1967718509999999E-9</c:v>
                </c:pt>
                <c:pt idx="168610">
                  <c:v>8.1351496949999995E-11</c:v>
                </c:pt>
                <c:pt idx="168611">
                  <c:v>6.4661901230000001E-10</c:v>
                </c:pt>
                <c:pt idx="168612">
                  <c:v>3.2904438069999998E-9</c:v>
                </c:pt>
                <c:pt idx="168613">
                  <c:v>2.8356856590000001E-10</c:v>
                </c:pt>
                <c:pt idx="168614">
                  <c:v>1.093496857E-9</c:v>
                </c:pt>
                <c:pt idx="168615">
                  <c:v>3.5296208540000001E-9</c:v>
                </c:pt>
                <c:pt idx="168616">
                  <c:v>8.9480790430000006E-8</c:v>
                </c:pt>
                <c:pt idx="168617">
                  <c:v>2.0547920939999999E-8</c:v>
                </c:pt>
                <c:pt idx="168618">
                  <c:v>2.9020754940000001E-9</c:v>
                </c:pt>
                <c:pt idx="168619">
                  <c:v>9.6490409709999997E-9</c:v>
                </c:pt>
                <c:pt idx="168620">
                  <c:v>4.5108934569999998E-8</c:v>
                </c:pt>
                <c:pt idx="168621">
                  <c:v>1.54510062E-9</c:v>
                </c:pt>
                <c:pt idx="168622">
                  <c:v>1.9519629649999998E-9</c:v>
                </c:pt>
                <c:pt idx="168623">
                  <c:v>3.4497587439999998E-9</c:v>
                </c:pt>
                <c:pt idx="168624">
                  <c:v>1.6552169630000001E-8</c:v>
                </c:pt>
                <c:pt idx="168625">
                  <c:v>4.764442832E-9</c:v>
                </c:pt>
                <c:pt idx="168626">
                  <c:v>6.2385267959999996E-9</c:v>
                </c:pt>
                <c:pt idx="168627">
                  <c:v>5.4631930120000003E-9</c:v>
                </c:pt>
                <c:pt idx="168628">
                  <c:v>8.5374313619999998E-8</c:v>
                </c:pt>
                <c:pt idx="168629">
                  <c:v>4.5911196669999997E-9</c:v>
                </c:pt>
                <c:pt idx="168630">
                  <c:v>7.4484226799999997E-10</c:v>
                </c:pt>
                <c:pt idx="168631">
                  <c:v>1.8699815809999999E-9</c:v>
                </c:pt>
                <c:pt idx="168632">
                  <c:v>1.230159364E-9</c:v>
                </c:pt>
                <c:pt idx="168633">
                  <c:v>3.3699308990000002E-10</c:v>
                </c:pt>
                <c:pt idx="168634">
                  <c:v>6.8375909689999998E-10</c:v>
                </c:pt>
                <c:pt idx="168635">
                  <c:v>6.203429838E-10</c:v>
                </c:pt>
                <c:pt idx="168636">
                  <c:v>5.2459192050000001E-9</c:v>
                </c:pt>
                <c:pt idx="168637">
                  <c:v>3.981972383E-10</c:v>
                </c:pt>
                <c:pt idx="168638">
                  <c:v>1.9080230319999999E-10</c:v>
                </c:pt>
                <c:pt idx="168639">
                  <c:v>5.4134431959999999E-10</c:v>
                </c:pt>
                <c:pt idx="168640">
                  <c:v>1.003054883E-9</c:v>
                </c:pt>
                <c:pt idx="168641">
                  <c:v>1.4594000159999999E-10</c:v>
                </c:pt>
                <c:pt idx="168642">
                  <c:v>1.012312772E-10</c:v>
                </c:pt>
                <c:pt idx="168643">
                  <c:v>7.4946652860000002E-11</c:v>
                </c:pt>
                <c:pt idx="168644">
                  <c:v>6.3950212840000002E-11</c:v>
                </c:pt>
                <c:pt idx="168645">
                  <c:v>5.6320162030000001E-11</c:v>
                </c:pt>
                <c:pt idx="168646">
                  <c:v>5.7486200199999997E-11</c:v>
                </c:pt>
                <c:pt idx="168647">
                  <c:v>5.3115526319999998E-11</c:v>
                </c:pt>
                <c:pt idx="168648">
                  <c:v>2.03987085E-10</c:v>
                </c:pt>
                <c:pt idx="168649">
                  <c:v>1.189664008E-11</c:v>
                </c:pt>
                <c:pt idx="168650">
                  <c:v>1.1221170000000001E-10</c:v>
                </c:pt>
                <c:pt idx="168651">
                  <c:v>1.5960951680000001E-10</c:v>
                </c:pt>
                <c:pt idx="168652">
                  <c:v>1.6865352559999999E-11</c:v>
                </c:pt>
                <c:pt idx="168653">
                  <c:v>4.3694406080000001E-11</c:v>
                </c:pt>
                <c:pt idx="168654">
                  <c:v>2.2094705589999999E-10</c:v>
                </c:pt>
                <c:pt idx="168655">
                  <c:v>2.1131304600000001E-10</c:v>
                </c:pt>
                <c:pt idx="168656">
                  <c:v>3.1125053559999999E-9</c:v>
                </c:pt>
                <c:pt idx="168657">
                  <c:v>5.3690320469999999E-11</c:v>
                </c:pt>
                <c:pt idx="168658">
                  <c:v>4.9895874050000005E-10</c:v>
                </c:pt>
                <c:pt idx="168659">
                  <c:v>1.5859711920000001E-9</c:v>
                </c:pt>
                <c:pt idx="168660">
                  <c:v>1.8149581700000001E-8</c:v>
                </c:pt>
                <c:pt idx="168661">
                  <c:v>1.0799587379999999E-9</c:v>
                </c:pt>
                <c:pt idx="168662">
                  <c:v>8.4150763249999997E-10</c:v>
                </c:pt>
                <c:pt idx="168663">
                  <c:v>5.6725950189999996E-10</c:v>
                </c:pt>
                <c:pt idx="168664">
                  <c:v>3.0086144160000001E-9</c:v>
                </c:pt>
                <c:pt idx="168665">
                  <c:v>1.1558232229999999E-9</c:v>
                </c:pt>
                <c:pt idx="168666">
                  <c:v>1.438195235E-9</c:v>
                </c:pt>
                <c:pt idx="168667">
                  <c:v>7.2925213790000004E-10</c:v>
                </c:pt>
                <c:pt idx="168668">
                  <c:v>2.8019971730000003E-7</c:v>
                </c:pt>
                <c:pt idx="168669">
                  <c:v>2.2404275549999998E-9</c:v>
                </c:pt>
                <c:pt idx="168670">
                  <c:v>8.9543541570000005E-10</c:v>
                </c:pt>
                <c:pt idx="168671">
                  <c:v>2.9605240280000001E-9</c:v>
                </c:pt>
                <c:pt idx="168672">
                  <c:v>1.478406944E-8</c:v>
                </c:pt>
                <c:pt idx="168673">
                  <c:v>4.8299206989999999E-10</c:v>
                </c:pt>
                <c:pt idx="168674">
                  <c:v>5.7418132050000004E-10</c:v>
                </c:pt>
                <c:pt idx="168675">
                  <c:v>8.4129874660000003E-10</c:v>
                </c:pt>
                <c:pt idx="168676">
                  <c:v>3.0814222990000001E-9</c:v>
                </c:pt>
                <c:pt idx="168677">
                  <c:v>2.8380635120000001E-10</c:v>
                </c:pt>
                <c:pt idx="168678">
                  <c:v>2.9220942260000001E-10</c:v>
                </c:pt>
                <c:pt idx="168679">
                  <c:v>4.4007241419999999E-10</c:v>
                </c:pt>
                <c:pt idx="168680">
                  <c:v>4.1829803179999998E-9</c:v>
                </c:pt>
                <c:pt idx="168681">
                  <c:v>1.6149991010000001E-10</c:v>
                </c:pt>
                <c:pt idx="168682">
                  <c:v>1.04734388E-10</c:v>
                </c:pt>
                <c:pt idx="168683">
                  <c:v>5.2434638289999999E-11</c:v>
                </c:pt>
                <c:pt idx="168684">
                  <c:v>5.0494852550000002E-10</c:v>
                </c:pt>
                <c:pt idx="168685">
                  <c:v>2.2567472259999999E-11</c:v>
                </c:pt>
                <c:pt idx="168686">
                  <c:v>1.113685195E-11</c:v>
                </c:pt>
                <c:pt idx="168687">
                  <c:v>2.8453816920000002E-12</c:v>
                </c:pt>
                <c:pt idx="168688">
                  <c:v>1.030163771E-10</c:v>
                </c:pt>
                <c:pt idx="168689">
                  <c:v>1.012691821E-12</c:v>
                </c:pt>
                <c:pt idx="168690">
                  <c:v>2.4953995400000001E-12</c:v>
                </c:pt>
                <c:pt idx="168691">
                  <c:v>4.9608627780000002E-12</c:v>
                </c:pt>
                <c:pt idx="168692">
                  <c:v>2.159444563E-10</c:v>
                </c:pt>
                <c:pt idx="168693">
                  <c:v>3.5086840420000001E-12</c:v>
                </c:pt>
                <c:pt idx="168694">
                  <c:v>2.0191832689999999E-12</c:v>
                </c:pt>
                <c:pt idx="168695">
                  <c:v>6.4491361070000005E-13</c:v>
                </c:pt>
                <c:pt idx="168696">
                  <c:v>6.9743301090000003E-15</c:v>
                </c:pt>
                <c:pt idx="168697">
                  <c:v>1.0962325499999999E-12</c:v>
                </c:pt>
                <c:pt idx="168698">
                  <c:v>4.6889285170000001E-12</c:v>
                </c:pt>
                <c:pt idx="168699">
                  <c:v>1.070382877E-11</c:v>
                </c:pt>
                <c:pt idx="168700">
                  <c:v>2.7261915469999999E-10</c:v>
                </c:pt>
                <c:pt idx="168701">
                  <c:v>5.5239956899999999E-11</c:v>
                </c:pt>
                <c:pt idx="168702">
                  <c:v>6.8061916040000002E-11</c:v>
                </c:pt>
                <c:pt idx="168703">
                  <c:v>9.3912649570000001E-11</c:v>
                </c:pt>
                <c:pt idx="168704">
                  <c:v>3.156426089E-9</c:v>
                </c:pt>
                <c:pt idx="168705">
                  <c:v>2.6565592689999999E-10</c:v>
                </c:pt>
                <c:pt idx="168706">
                  <c:v>2.167031923E-10</c:v>
                </c:pt>
                <c:pt idx="168707">
                  <c:v>4.6929631140000001E-10</c:v>
                </c:pt>
                <c:pt idx="168708">
                  <c:v>9.6204413790000004E-8</c:v>
                </c:pt>
                <c:pt idx="168709">
                  <c:v>2.0397567080000001E-9</c:v>
                </c:pt>
                <c:pt idx="168710">
                  <c:v>1.588522759E-9</c:v>
                </c:pt>
                <c:pt idx="168711">
                  <c:v>2.328707354E-10</c:v>
                </c:pt>
                <c:pt idx="168712">
                  <c:v>9.7642618470000001E-8</c:v>
                </c:pt>
                <c:pt idx="168713">
                  <c:v>3.1894965239999999E-10</c:v>
                </c:pt>
                <c:pt idx="168714">
                  <c:v>5.794334018E-10</c:v>
                </c:pt>
                <c:pt idx="168715">
                  <c:v>3.0407205310000002E-10</c:v>
                </c:pt>
                <c:pt idx="168716">
                  <c:v>1.5830204990000001E-8</c:v>
                </c:pt>
                <c:pt idx="168717">
                  <c:v>4.2669271349999998E-10</c:v>
                </c:pt>
                <c:pt idx="168718">
                  <c:v>4.8478359440000004E-10</c:v>
                </c:pt>
                <c:pt idx="168719">
                  <c:v>1.031786024E-9</c:v>
                </c:pt>
                <c:pt idx="168720">
                  <c:v>2.4215073790000001E-8</c:v>
                </c:pt>
                <c:pt idx="168721">
                  <c:v>1.3091600680000001E-9</c:v>
                </c:pt>
                <c:pt idx="168722">
                  <c:v>6.301589831E-10</c:v>
                </c:pt>
                <c:pt idx="168723">
                  <c:v>2.4283476660000001E-10</c:v>
                </c:pt>
                <c:pt idx="168724">
                  <c:v>4.6894630199999999E-9</c:v>
                </c:pt>
                <c:pt idx="168725">
                  <c:v>5.7875475259999995E-10</c:v>
                </c:pt>
                <c:pt idx="168726">
                  <c:v>2.8123167030000002E-10</c:v>
                </c:pt>
                <c:pt idx="168727">
                  <c:v>2.8979936879999999E-10</c:v>
                </c:pt>
                <c:pt idx="168728">
                  <c:v>1.016978541E-8</c:v>
                </c:pt>
                <c:pt idx="168729">
                  <c:v>6.4816377120000002E-10</c:v>
                </c:pt>
                <c:pt idx="168730">
                  <c:v>3.9667232319999998E-10</c:v>
                </c:pt>
                <c:pt idx="168731">
                  <c:v>5.5756558720000003E-11</c:v>
                </c:pt>
                <c:pt idx="168732">
                  <c:v>1.00697629E-9</c:v>
                </c:pt>
                <c:pt idx="168733">
                  <c:v>3.9892013630000002E-11</c:v>
                </c:pt>
                <c:pt idx="168734">
                  <c:v>3.5767969279999998E-11</c:v>
                </c:pt>
                <c:pt idx="168735">
                  <c:v>3.8235551970000001E-11</c:v>
                </c:pt>
                <c:pt idx="168736">
                  <c:v>2.700562766E-10</c:v>
                </c:pt>
                <c:pt idx="168737">
                  <c:v>3.4111143489999997E-11</c:v>
                </c:pt>
                <c:pt idx="168738">
                  <c:v>3.6233588040000003E-11</c:v>
                </c:pt>
                <c:pt idx="168739">
                  <c:v>6.4012348969999994E-11</c:v>
                </c:pt>
                <c:pt idx="168740">
                  <c:v>3.0307025809999999E-9</c:v>
                </c:pt>
                <c:pt idx="168741">
                  <c:v>2.7283868340000001E-11</c:v>
                </c:pt>
                <c:pt idx="168742">
                  <c:v>3.8205575810000001E-11</c:v>
                </c:pt>
                <c:pt idx="168743">
                  <c:v>6.6584626740000002E-11</c:v>
                </c:pt>
                <c:pt idx="168744">
                  <c:v>2.13003463E-10</c:v>
                </c:pt>
                <c:pt idx="168745">
                  <c:v>4.9732204399999999E-11</c:v>
                </c:pt>
                <c:pt idx="168746">
                  <c:v>8.3609547680000004E-11</c:v>
                </c:pt>
                <c:pt idx="168747">
                  <c:v>1.2745758340000001E-10</c:v>
                </c:pt>
                <c:pt idx="168748">
                  <c:v>7.494046815E-10</c:v>
                </c:pt>
                <c:pt idx="168749">
                  <c:v>7.5898133870000003E-10</c:v>
                </c:pt>
                <c:pt idx="168750">
                  <c:v>4.7514521159999997E-10</c:v>
                </c:pt>
                <c:pt idx="168751">
                  <c:v>6.1933664710000002E-10</c:v>
                </c:pt>
                <c:pt idx="168752">
                  <c:v>2.6093632360000001E-8</c:v>
                </c:pt>
                <c:pt idx="168753">
                  <c:v>3.1539542159999999E-10</c:v>
                </c:pt>
                <c:pt idx="168754">
                  <c:v>9.5996238539999997E-10</c:v>
                </c:pt>
                <c:pt idx="168755">
                  <c:v>1.3918172439999999E-9</c:v>
                </c:pt>
                <c:pt idx="168756">
                  <c:v>2.96613255E-9</c:v>
                </c:pt>
                <c:pt idx="168757">
                  <c:v>7.9176222999999997E-10</c:v>
                </c:pt>
                <c:pt idx="168758">
                  <c:v>1.57757647E-9</c:v>
                </c:pt>
                <c:pt idx="168759">
                  <c:v>7.4847787009999996E-9</c:v>
                </c:pt>
                <c:pt idx="168760">
                  <c:v>9.1664559620000002E-8</c:v>
                </c:pt>
                <c:pt idx="168761">
                  <c:v>9.5549040610000002E-9</c:v>
                </c:pt>
                <c:pt idx="168762">
                  <c:v>3.3602070720000002E-9</c:v>
                </c:pt>
                <c:pt idx="168763">
                  <c:v>3.211862663E-9</c:v>
                </c:pt>
                <c:pt idx="168764">
                  <c:v>1.271030787E-8</c:v>
                </c:pt>
                <c:pt idx="168765">
                  <c:v>1.370937993E-9</c:v>
                </c:pt>
                <c:pt idx="168766">
                  <c:v>4.2244868449999999E-10</c:v>
                </c:pt>
                <c:pt idx="168767">
                  <c:v>6.6038578050000002E-10</c:v>
                </c:pt>
                <c:pt idx="168768">
                  <c:v>5.2316576730000003E-9</c:v>
                </c:pt>
                <c:pt idx="168769">
                  <c:v>1.757633463E-9</c:v>
                </c:pt>
                <c:pt idx="168770">
                  <c:v>1.0625847620000001E-9</c:v>
                </c:pt>
                <c:pt idx="168771">
                  <c:v>3.9024962570000004E-9</c:v>
                </c:pt>
                <c:pt idx="168772">
                  <c:v>2.0717297620000001E-8</c:v>
                </c:pt>
                <c:pt idx="168773">
                  <c:v>6.2705554510000005E-10</c:v>
                </c:pt>
                <c:pt idx="168774">
                  <c:v>1.51747715E-10</c:v>
                </c:pt>
                <c:pt idx="168775">
                  <c:v>3.8065014069999999E-11</c:v>
                </c:pt>
                <c:pt idx="168776">
                  <c:v>5.4598376069999995E-10</c:v>
                </c:pt>
                <c:pt idx="168777">
                  <c:v>1.3386911349999999E-10</c:v>
                </c:pt>
                <c:pt idx="168778">
                  <c:v>2.057801269E-10</c:v>
                </c:pt>
                <c:pt idx="168779">
                  <c:v>5.802817537E-10</c:v>
                </c:pt>
                <c:pt idx="168780">
                  <c:v>3.2203388530000002E-9</c:v>
                </c:pt>
                <c:pt idx="168781">
                  <c:v>1.8332122630000001E-9</c:v>
                </c:pt>
                <c:pt idx="168782">
                  <c:v>7.4924525650000005E-10</c:v>
                </c:pt>
                <c:pt idx="168783">
                  <c:v>1.074849951E-9</c:v>
                </c:pt>
                <c:pt idx="168784">
                  <c:v>3.9899176549999998E-9</c:v>
                </c:pt>
                <c:pt idx="168785">
                  <c:v>6.7926171059999996E-10</c:v>
                </c:pt>
                <c:pt idx="168786">
                  <c:v>4.7507968249999996E-10</c:v>
                </c:pt>
                <c:pt idx="168787">
                  <c:v>4.6948519719999995E-10</c:v>
                </c:pt>
                <c:pt idx="168788">
                  <c:v>3.263396961E-10</c:v>
                </c:pt>
                <c:pt idx="168789">
                  <c:v>8.8312891099999998E-10</c:v>
                </c:pt>
                <c:pt idx="168790">
                  <c:v>1.704702147E-10</c:v>
                </c:pt>
                <c:pt idx="168791">
                  <c:v>7.1878668789999997E-10</c:v>
                </c:pt>
                <c:pt idx="168792">
                  <c:v>7.5584212339999995E-10</c:v>
                </c:pt>
                <c:pt idx="168793">
                  <c:v>4.2304431159999999E-10</c:v>
                </c:pt>
                <c:pt idx="168794">
                  <c:v>3.161534645E-10</c:v>
                </c:pt>
                <c:pt idx="168795">
                  <c:v>2.4429276259999998E-10</c:v>
                </c:pt>
                <c:pt idx="168796">
                  <c:v>8.8506912769999996E-11</c:v>
                </c:pt>
                <c:pt idx="168797">
                  <c:v>2.9731290219999998E-10</c:v>
                </c:pt>
                <c:pt idx="168798">
                  <c:v>4.5807393560000001E-10</c:v>
                </c:pt>
                <c:pt idx="168799">
                  <c:v>1.7121849040000001E-9</c:v>
                </c:pt>
                <c:pt idx="168800">
                  <c:v>8.7102924460000007E-9</c:v>
                </c:pt>
                <c:pt idx="168801">
                  <c:v>6.6842163900000002E-9</c:v>
                </c:pt>
                <c:pt idx="168802">
                  <c:v>7.1483515840000002E-9</c:v>
                </c:pt>
                <c:pt idx="168803">
                  <c:v>1.3231699589999999E-8</c:v>
                </c:pt>
                <c:pt idx="168804">
                  <c:v>4.098838771E-8</c:v>
                </c:pt>
                <c:pt idx="168805">
                  <c:v>5.608447963E-10</c:v>
                </c:pt>
                <c:pt idx="168806">
                  <c:v>2.270398318E-9</c:v>
                </c:pt>
                <c:pt idx="168807">
                  <c:v>3.0230805879999999E-10</c:v>
                </c:pt>
                <c:pt idx="168808">
                  <c:v>3.4944402020000001E-9</c:v>
                </c:pt>
                <c:pt idx="168809">
                  <c:v>2.167819218E-9</c:v>
                </c:pt>
                <c:pt idx="168810">
                  <c:v>2.4454526429999999E-9</c:v>
                </c:pt>
                <c:pt idx="168811">
                  <c:v>5.3030897469999998E-10</c:v>
                </c:pt>
                <c:pt idx="168812">
                  <c:v>3.3236722329999998E-9</c:v>
                </c:pt>
                <c:pt idx="168813">
                  <c:v>1.741147794E-9</c:v>
                </c:pt>
                <c:pt idx="168814">
                  <c:v>2.5658160819999999E-9</c:v>
                </c:pt>
                <c:pt idx="168815">
                  <c:v>2.9857105140000002E-9</c:v>
                </c:pt>
                <c:pt idx="168816">
                  <c:v>2.413224753E-9</c:v>
                </c:pt>
                <c:pt idx="168817">
                  <c:v>2.1444958069999999E-9</c:v>
                </c:pt>
                <c:pt idx="168818">
                  <c:v>8.479747762E-10</c:v>
                </c:pt>
                <c:pt idx="168819">
                  <c:v>1.2042975679999999E-9</c:v>
                </c:pt>
                <c:pt idx="168820">
                  <c:v>2.9587556739999999E-9</c:v>
                </c:pt>
                <c:pt idx="168821">
                  <c:v>8.4904671060000001E-10</c:v>
                </c:pt>
                <c:pt idx="168822">
                  <c:v>2.3482023429999999E-10</c:v>
                </c:pt>
                <c:pt idx="168823">
                  <c:v>7.5314667019999995E-10</c:v>
                </c:pt>
                <c:pt idx="168824">
                  <c:v>5.1286485739999999E-9</c:v>
                </c:pt>
                <c:pt idx="168825">
                  <c:v>1.4059847659999999E-10</c:v>
                </c:pt>
                <c:pt idx="168826">
                  <c:v>4.0699575479999998E-10</c:v>
                </c:pt>
                <c:pt idx="168827">
                  <c:v>2.2943986009999999E-10</c:v>
                </c:pt>
                <c:pt idx="168828">
                  <c:v>1.7398899269999999E-9</c:v>
                </c:pt>
                <c:pt idx="168829">
                  <c:v>2.1750311999999999E-10</c:v>
                </c:pt>
                <c:pt idx="168830">
                  <c:v>1.3842041529999999E-9</c:v>
                </c:pt>
                <c:pt idx="168831">
                  <c:v>1.0100190180000001E-9</c:v>
                </c:pt>
                <c:pt idx="168832">
                  <c:v>5.9943641530000006E-11</c:v>
                </c:pt>
                <c:pt idx="168833">
                  <c:v>1.648892885E-9</c:v>
                </c:pt>
                <c:pt idx="168834">
                  <c:v>2.1208344009999999E-9</c:v>
                </c:pt>
                <c:pt idx="168835">
                  <c:v>4.65959562E-10</c:v>
                </c:pt>
                <c:pt idx="168836">
                  <c:v>6.6304519450000003E-11</c:v>
                </c:pt>
                <c:pt idx="168837">
                  <c:v>2.2820978269999998E-9</c:v>
                </c:pt>
                <c:pt idx="168838">
                  <c:v>1.817826878E-9</c:v>
                </c:pt>
                <c:pt idx="168839">
                  <c:v>5.6008818080000001E-10</c:v>
                </c:pt>
                <c:pt idx="168840">
                  <c:v>1.242008048E-9</c:v>
                </c:pt>
                <c:pt idx="168841">
                  <c:v>2.7789159319999999E-9</c:v>
                </c:pt>
                <c:pt idx="168842">
                  <c:v>1.2195400080000001E-9</c:v>
                </c:pt>
                <c:pt idx="168843">
                  <c:v>7.1639979019999999E-10</c:v>
                </c:pt>
                <c:pt idx="168844">
                  <c:v>3.3521751590000001E-10</c:v>
                </c:pt>
                <c:pt idx="168845">
                  <c:v>4.5705814779999999E-10</c:v>
                </c:pt>
                <c:pt idx="168846">
                  <c:v>8.6529725830000006E-11</c:v>
                </c:pt>
                <c:pt idx="168847">
                  <c:v>1.107585009E-10</c:v>
                </c:pt>
                <c:pt idx="168848">
                  <c:v>7.20483431E-10</c:v>
                </c:pt>
                <c:pt idx="168849">
                  <c:v>8.3942616810000001E-11</c:v>
                </c:pt>
                <c:pt idx="168850">
                  <c:v>1.416248493E-10</c:v>
                </c:pt>
                <c:pt idx="168851">
                  <c:v>1.2626012429999999E-9</c:v>
                </c:pt>
                <c:pt idx="168852">
                  <c:v>1.118189057E-9</c:v>
                </c:pt>
                <c:pt idx="168853">
                  <c:v>1.16656322E-9</c:v>
                </c:pt>
                <c:pt idx="168854">
                  <c:v>2.442405443E-9</c:v>
                </c:pt>
                <c:pt idx="168855">
                  <c:v>3.1310007669999999E-9</c:v>
                </c:pt>
                <c:pt idx="168856">
                  <c:v>1.654899406E-9</c:v>
                </c:pt>
                <c:pt idx="168857">
                  <c:v>6.1644934900000003E-10</c:v>
                </c:pt>
                <c:pt idx="168858">
                  <c:v>1.937480988E-9</c:v>
                </c:pt>
                <c:pt idx="168859">
                  <c:v>6.0954495139999995E-10</c:v>
                </c:pt>
                <c:pt idx="168860">
                  <c:v>3.8571833669999999E-11</c:v>
                </c:pt>
                <c:pt idx="168861">
                  <c:v>2.0320452430000002E-9</c:v>
                </c:pt>
                <c:pt idx="168862">
                  <c:v>3.7760444930000001E-9</c:v>
                </c:pt>
                <c:pt idx="168863">
                  <c:v>1.09688529E-8</c:v>
                </c:pt>
                <c:pt idx="168864">
                  <c:v>7.5543668860000001E-9</c:v>
                </c:pt>
                <c:pt idx="168865">
                  <c:v>1.240160998E-11</c:v>
                </c:pt>
                <c:pt idx="168866">
                  <c:v>4.5732973500000002E-10</c:v>
                </c:pt>
                <c:pt idx="168867">
                  <c:v>3.0548266629999999E-10</c:v>
                </c:pt>
                <c:pt idx="168868">
                  <c:v>5.0300057079999995E-10</c:v>
                </c:pt>
                <c:pt idx="168869">
                  <c:v>4.6403197829999999E-10</c:v>
                </c:pt>
                <c:pt idx="168870">
                  <c:v>2.2419374209999999E-10</c:v>
                </c:pt>
                <c:pt idx="168871">
                  <c:v>7.0049588430000004E-10</c:v>
                </c:pt>
                <c:pt idx="168872">
                  <c:v>3.6352829819999998E-9</c:v>
                </c:pt>
                <c:pt idx="168873">
                  <c:v>1.321726423E-9</c:v>
                </c:pt>
                <c:pt idx="168874">
                  <c:v>2.5028097880000002E-9</c:v>
                </c:pt>
                <c:pt idx="168875">
                  <c:v>2.754658838E-8</c:v>
                </c:pt>
                <c:pt idx="168876">
                  <c:v>6.2702231199999997E-9</c:v>
                </c:pt>
                <c:pt idx="168877">
                  <c:v>8.9396981969999999E-10</c:v>
                </c:pt>
                <c:pt idx="168878">
                  <c:v>8.2650020609999995E-10</c:v>
                </c:pt>
                <c:pt idx="168879">
                  <c:v>6.0698031280000001E-9</c:v>
                </c:pt>
                <c:pt idx="168880">
                  <c:v>1.0987282890000001E-9</c:v>
                </c:pt>
                <c:pt idx="168881">
                  <c:v>1.016070654E-9</c:v>
                </c:pt>
                <c:pt idx="168882">
                  <c:v>4.2791011480000003E-9</c:v>
                </c:pt>
                <c:pt idx="168883">
                  <c:v>6.5478873209999998E-8</c:v>
                </c:pt>
                <c:pt idx="168884">
                  <c:v>3.1214048959999997E-8</c:v>
                </c:pt>
                <c:pt idx="168885">
                  <c:v>3.7942701139999996E-9</c:v>
                </c:pt>
                <c:pt idx="168886">
                  <c:v>4.0813703149999998E-9</c:v>
                </c:pt>
                <c:pt idx="168887">
                  <c:v>1.328905765E-8</c:v>
                </c:pt>
                <c:pt idx="168888">
                  <c:v>1.845909243E-10</c:v>
                </c:pt>
                <c:pt idx="168889">
                  <c:v>2.1260100140000001E-10</c:v>
                </c:pt>
                <c:pt idx="168890">
                  <c:v>5.8720212529999996E-10</c:v>
                </c:pt>
                <c:pt idx="168891">
                  <c:v>1.7006834E-9</c:v>
                </c:pt>
                <c:pt idx="168892">
                  <c:v>5.7213147179999997E-11</c:v>
                </c:pt>
                <c:pt idx="168893">
                  <c:v>4.4997028269999998E-10</c:v>
                </c:pt>
                <c:pt idx="168894">
                  <c:v>3.5124621189999998E-10</c:v>
                </c:pt>
                <c:pt idx="168895">
                  <c:v>1.68272961E-9</c:v>
                </c:pt>
                <c:pt idx="168896">
                  <c:v>1.834436769E-10</c:v>
                </c:pt>
                <c:pt idx="168897">
                  <c:v>8.4767186789999996E-10</c:v>
                </c:pt>
                <c:pt idx="168898">
                  <c:v>3.3335371989999998E-10</c:v>
                </c:pt>
                <c:pt idx="168899">
                  <c:v>1.1861798739999999E-9</c:v>
                </c:pt>
                <c:pt idx="168900">
                  <c:v>1.792206744E-10</c:v>
                </c:pt>
                <c:pt idx="168901">
                  <c:v>6.5164657849999997E-10</c:v>
                </c:pt>
                <c:pt idx="168902">
                  <c:v>5.40530919E-12</c:v>
                </c:pt>
                <c:pt idx="168903">
                  <c:v>1.144549367E-8</c:v>
                </c:pt>
                <c:pt idx="168904">
                  <c:v>2.4580835649999999E-9</c:v>
                </c:pt>
                <c:pt idx="168905">
                  <c:v>1.6510973049999999E-9</c:v>
                </c:pt>
                <c:pt idx="168906">
                  <c:v>9.5967131479999995E-10</c:v>
                </c:pt>
                <c:pt idx="168907">
                  <c:v>2.7555109890000001E-9</c:v>
                </c:pt>
                <c:pt idx="168908">
                  <c:v>3.261203697E-10</c:v>
                </c:pt>
                <c:pt idx="168909">
                  <c:v>7.111837505E-11</c:v>
                </c:pt>
                <c:pt idx="168910">
                  <c:v>1.3553101519999999E-10</c:v>
                </c:pt>
                <c:pt idx="168911">
                  <c:v>2.6770128449999998E-10</c:v>
                </c:pt>
                <c:pt idx="168912">
                  <c:v>4.3231420390000002E-10</c:v>
                </c:pt>
                <c:pt idx="168913">
                  <c:v>8.495803968E-10</c:v>
                </c:pt>
                <c:pt idx="168914">
                  <c:v>3.7793517249999999E-10</c:v>
                </c:pt>
                <c:pt idx="168915">
                  <c:v>2.433254451E-8</c:v>
                </c:pt>
                <c:pt idx="168916">
                  <c:v>2.7102425980000001E-9</c:v>
                </c:pt>
                <c:pt idx="168917">
                  <c:v>2.0442214630000001E-9</c:v>
                </c:pt>
                <c:pt idx="168918">
                  <c:v>4.3220606429999998E-9</c:v>
                </c:pt>
                <c:pt idx="168919">
                  <c:v>4.4205252449999999E-10</c:v>
                </c:pt>
                <c:pt idx="168920">
                  <c:v>2.6494842280000001E-10</c:v>
                </c:pt>
                <c:pt idx="168921">
                  <c:v>2.8675739669999999E-9</c:v>
                </c:pt>
                <c:pt idx="168922">
                  <c:v>3.091496142E-9</c:v>
                </c:pt>
                <c:pt idx="168923">
                  <c:v>1.147159439E-8</c:v>
                </c:pt>
                <c:pt idx="168924">
                  <c:v>1.011389629E-9</c:v>
                </c:pt>
                <c:pt idx="168925">
                  <c:v>4.5488037369999999E-9</c:v>
                </c:pt>
                <c:pt idx="168926">
                  <c:v>1.0409548880000001E-8</c:v>
                </c:pt>
                <c:pt idx="168927">
                  <c:v>3.9017617500000001E-8</c:v>
                </c:pt>
                <c:pt idx="168928">
                  <c:v>5.9942092419999999E-9</c:v>
                </c:pt>
                <c:pt idx="168929">
                  <c:v>3.2271065199999998E-9</c:v>
                </c:pt>
                <c:pt idx="168930">
                  <c:v>1.239283129E-9</c:v>
                </c:pt>
                <c:pt idx="168931">
                  <c:v>3.0028744179999999E-9</c:v>
                </c:pt>
                <c:pt idx="168932">
                  <c:v>2.8036946149999998E-9</c:v>
                </c:pt>
                <c:pt idx="168933">
                  <c:v>2.480343777E-9</c:v>
                </c:pt>
                <c:pt idx="168934">
                  <c:v>2.188765221E-9</c:v>
                </c:pt>
                <c:pt idx="168935">
                  <c:v>1.7169228569999999E-7</c:v>
                </c:pt>
                <c:pt idx="168936">
                  <c:v>6.0080786990000001E-9</c:v>
                </c:pt>
                <c:pt idx="168937">
                  <c:v>2.152603638E-9</c:v>
                </c:pt>
                <c:pt idx="168938">
                  <c:v>1.449533848E-9</c:v>
                </c:pt>
                <c:pt idx="168939">
                  <c:v>2.0514420409999998E-9</c:v>
                </c:pt>
                <c:pt idx="168940">
                  <c:v>3.7429486529999997E-11</c:v>
                </c:pt>
                <c:pt idx="168941">
                  <c:v>1.107333267E-10</c:v>
                </c:pt>
                <c:pt idx="168942">
                  <c:v>3.6479517049999997E-11</c:v>
                </c:pt>
                <c:pt idx="168943">
                  <c:v>1.834637716E-10</c:v>
                </c:pt>
                <c:pt idx="168944">
                  <c:v>1.600595442E-10</c:v>
                </c:pt>
                <c:pt idx="168945">
                  <c:v>2.2149518579999999E-10</c:v>
                </c:pt>
                <c:pt idx="168946">
                  <c:v>3.9488713679999999E-10</c:v>
                </c:pt>
                <c:pt idx="168947">
                  <c:v>4.9878114509999997E-10</c:v>
                </c:pt>
                <c:pt idx="168948">
                  <c:v>4.2690374860000002E-10</c:v>
                </c:pt>
                <c:pt idx="168949">
                  <c:v>4.2937936209999999E-10</c:v>
                </c:pt>
                <c:pt idx="168950">
                  <c:v>2.7067071539999997E-10</c:v>
                </c:pt>
                <c:pt idx="168951">
                  <c:v>2.6386221970000002E-10</c:v>
                </c:pt>
                <c:pt idx="168952">
                  <c:v>2.8320915910000002E-10</c:v>
                </c:pt>
                <c:pt idx="168953">
                  <c:v>2.7210095700000003E-10</c:v>
                </c:pt>
                <c:pt idx="168954">
                  <c:v>4.8725362980000002E-11</c:v>
                </c:pt>
                <c:pt idx="168955">
                  <c:v>1.333356992E-9</c:v>
                </c:pt>
                <c:pt idx="168956">
                  <c:v>1.000051694E-10</c:v>
                </c:pt>
                <c:pt idx="168957">
                  <c:v>2.3722168279999999E-11</c:v>
                </c:pt>
                <c:pt idx="168958">
                  <c:v>1.9735623210000001E-10</c:v>
                </c:pt>
                <c:pt idx="168959">
                  <c:v>6.4613492310000001E-9</c:v>
                </c:pt>
                <c:pt idx="168960">
                  <c:v>2.0372889499999999E-10</c:v>
                </c:pt>
                <c:pt idx="168961">
                  <c:v>2.3841395450000002E-10</c:v>
                </c:pt>
                <c:pt idx="168962">
                  <c:v>8.6755412799999997E-10</c:v>
                </c:pt>
                <c:pt idx="168963">
                  <c:v>7.9681835510000005E-9</c:v>
                </c:pt>
                <c:pt idx="168964">
                  <c:v>1.002337538E-9</c:v>
                </c:pt>
                <c:pt idx="168965">
                  <c:v>1.1598686170000001E-9</c:v>
                </c:pt>
                <c:pt idx="168966">
                  <c:v>1.361749227E-9</c:v>
                </c:pt>
                <c:pt idx="168967">
                  <c:v>1.1009799440000001E-8</c:v>
                </c:pt>
                <c:pt idx="168968">
                  <c:v>1.6032017679999999E-9</c:v>
                </c:pt>
                <c:pt idx="168969">
                  <c:v>2.1675611320000001E-9</c:v>
                </c:pt>
                <c:pt idx="168970">
                  <c:v>1.9289576319999998E-9</c:v>
                </c:pt>
                <c:pt idx="168971">
                  <c:v>2.9215540200000001E-8</c:v>
                </c:pt>
                <c:pt idx="168972">
                  <c:v>2.1613876440000001E-9</c:v>
                </c:pt>
                <c:pt idx="168973">
                  <c:v>2.8311596660000002E-9</c:v>
                </c:pt>
                <c:pt idx="168974">
                  <c:v>7.9560141360000004E-10</c:v>
                </c:pt>
                <c:pt idx="168975">
                  <c:v>4.0330406850000001E-7</c:v>
                </c:pt>
                <c:pt idx="168976">
                  <c:v>1.852092341E-9</c:v>
                </c:pt>
                <c:pt idx="168977">
                  <c:v>2.544798918E-9</c:v>
                </c:pt>
                <c:pt idx="168978">
                  <c:v>7.9807632970000007E-9</c:v>
                </c:pt>
                <c:pt idx="168979">
                  <c:v>2.194526189E-7</c:v>
                </c:pt>
                <c:pt idx="168980">
                  <c:v>2.7343158E-9</c:v>
                </c:pt>
                <c:pt idx="168981">
                  <c:v>1.591265116E-9</c:v>
                </c:pt>
                <c:pt idx="168982">
                  <c:v>1.4472338719999999E-9</c:v>
                </c:pt>
                <c:pt idx="168983">
                  <c:v>1.4903750750000001E-8</c:v>
                </c:pt>
                <c:pt idx="168984">
                  <c:v>1.0726687549999999E-9</c:v>
                </c:pt>
                <c:pt idx="168985">
                  <c:v>6.4094608860000002E-10</c:v>
                </c:pt>
                <c:pt idx="168986">
                  <c:v>2.9178128819999999E-10</c:v>
                </c:pt>
                <c:pt idx="168987">
                  <c:v>1.189917127E-8</c:v>
                </c:pt>
                <c:pt idx="168988">
                  <c:v>1.9828577369999999E-10</c:v>
                </c:pt>
                <c:pt idx="168989">
                  <c:v>1.170679944E-10</c:v>
                </c:pt>
                <c:pt idx="168990">
                  <c:v>5.1074764509999998E-11</c:v>
                </c:pt>
                <c:pt idx="168991">
                  <c:v>2.365011109E-10</c:v>
                </c:pt>
                <c:pt idx="168992">
                  <c:v>5.2188720640000003E-12</c:v>
                </c:pt>
                <c:pt idx="168993">
                  <c:v>1.9890881969999999E-15</c:v>
                </c:pt>
                <c:pt idx="168994">
                  <c:v>2.326734877E-12</c:v>
                </c:pt>
                <c:pt idx="168995">
                  <c:v>6.7870654889999998E-10</c:v>
                </c:pt>
                <c:pt idx="168996">
                  <c:v>1.89255065E-11</c:v>
                </c:pt>
                <c:pt idx="168997">
                  <c:v>1.389841799E-11</c:v>
                </c:pt>
                <c:pt idx="168998">
                  <c:v>4.1952425549999999E-12</c:v>
                </c:pt>
                <c:pt idx="168999">
                  <c:v>6.9185070950000003E-10</c:v>
                </c:pt>
                <c:pt idx="169000">
                  <c:v>5.154331728E-12</c:v>
                </c:pt>
                <c:pt idx="169001">
                  <c:v>7.116422015E-12</c:v>
                </c:pt>
                <c:pt idx="169002">
                  <c:v>1.9190000849999999E-11</c:v>
                </c:pt>
                <c:pt idx="169003">
                  <c:v>5.160576667E-10</c:v>
                </c:pt>
                <c:pt idx="169004">
                  <c:v>9.8014624059999998E-11</c:v>
                </c:pt>
                <c:pt idx="169005">
                  <c:v>1.8980935390000001E-10</c:v>
                </c:pt>
                <c:pt idx="169006">
                  <c:v>5.2486401089999997E-10</c:v>
                </c:pt>
                <c:pt idx="169007">
                  <c:v>3.9644919270000003E-8</c:v>
                </c:pt>
                <c:pt idx="169008">
                  <c:v>1.844860836E-9</c:v>
                </c:pt>
                <c:pt idx="169009">
                  <c:v>1.330225502E-9</c:v>
                </c:pt>
                <c:pt idx="169010">
                  <c:v>5.1238286669999997E-10</c:v>
                </c:pt>
                <c:pt idx="169011">
                  <c:v>1.0479847840000001E-8</c:v>
                </c:pt>
                <c:pt idx="169012">
                  <c:v>3.1423876920000001E-9</c:v>
                </c:pt>
                <c:pt idx="169013">
                  <c:v>2.5053980680000001E-9</c:v>
                </c:pt>
                <c:pt idx="169014">
                  <c:v>2.253732213E-9</c:v>
                </c:pt>
                <c:pt idx="169015">
                  <c:v>7.7216118409999998E-8</c:v>
                </c:pt>
                <c:pt idx="169016">
                  <c:v>1.161781412E-8</c:v>
                </c:pt>
                <c:pt idx="169017">
                  <c:v>7.7217665590000001E-9</c:v>
                </c:pt>
                <c:pt idx="169018">
                  <c:v>7.3327190289999998E-10</c:v>
                </c:pt>
                <c:pt idx="169019">
                  <c:v>5.6047906989999999E-7</c:v>
                </c:pt>
                <c:pt idx="169020">
                  <c:v>1.5322884079999999E-9</c:v>
                </c:pt>
                <c:pt idx="169021">
                  <c:v>5.4217584119999997E-9</c:v>
                </c:pt>
                <c:pt idx="169022">
                  <c:v>6.2082506009999999E-9</c:v>
                </c:pt>
                <c:pt idx="169023">
                  <c:v>2.5509242860000001E-8</c:v>
                </c:pt>
                <c:pt idx="169024">
                  <c:v>3.8010855119999997E-9</c:v>
                </c:pt>
                <c:pt idx="169025">
                  <c:v>5.1373570959999999E-9</c:v>
                </c:pt>
                <c:pt idx="169026">
                  <c:v>1.4260655569999999E-8</c:v>
                </c:pt>
                <c:pt idx="169027">
                  <c:v>3.6793902689999999E-7</c:v>
                </c:pt>
                <c:pt idx="169028">
                  <c:v>1.684623578E-8</c:v>
                </c:pt>
                <c:pt idx="169029">
                  <c:v>4.6127962369999998E-9</c:v>
                </c:pt>
                <c:pt idx="169030">
                  <c:v>7.6738269480000003E-10</c:v>
                </c:pt>
                <c:pt idx="169031">
                  <c:v>2.727346397E-8</c:v>
                </c:pt>
                <c:pt idx="169032">
                  <c:v>2.0477460060000001E-9</c:v>
                </c:pt>
                <c:pt idx="169033">
                  <c:v>7.0232363269999998E-10</c:v>
                </c:pt>
                <c:pt idx="169034">
                  <c:v>5.6116210060000001E-10</c:v>
                </c:pt>
                <c:pt idx="169035">
                  <c:v>4.0443836559999996E-9</c:v>
                </c:pt>
                <c:pt idx="169036">
                  <c:v>9.0333788319999997E-10</c:v>
                </c:pt>
                <c:pt idx="169037">
                  <c:v>3.1196975710000001E-11</c:v>
                </c:pt>
                <c:pt idx="169038">
                  <c:v>5.701969087E-10</c:v>
                </c:pt>
                <c:pt idx="169039">
                  <c:v>3.0748278980000001E-9</c:v>
                </c:pt>
                <c:pt idx="169040">
                  <c:v>3.1961002099999998E-10</c:v>
                </c:pt>
                <c:pt idx="169041">
                  <c:v>2.363238462E-10</c:v>
                </c:pt>
                <c:pt idx="169042">
                  <c:v>2.4351929720000002E-10</c:v>
                </c:pt>
                <c:pt idx="169043">
                  <c:v>2.3940252750000001E-10</c:v>
                </c:pt>
                <c:pt idx="169044">
                  <c:v>2.8982983170000002E-10</c:v>
                </c:pt>
                <c:pt idx="169045">
                  <c:v>2.917018385E-10</c:v>
                </c:pt>
                <c:pt idx="169046">
                  <c:v>2.282216866E-10</c:v>
                </c:pt>
                <c:pt idx="169047">
                  <c:v>1.739915545E-9</c:v>
                </c:pt>
                <c:pt idx="169048">
                  <c:v>3.8989170680000003E-12</c:v>
                </c:pt>
                <c:pt idx="169049">
                  <c:v>5.3799178779999997E-10</c:v>
                </c:pt>
                <c:pt idx="169050">
                  <c:v>2.1139436610000002E-9</c:v>
                </c:pt>
                <c:pt idx="169051">
                  <c:v>1.799383931E-8</c:v>
                </c:pt>
                <c:pt idx="169052">
                  <c:v>1.3282579379999999E-10</c:v>
                </c:pt>
                <c:pt idx="169053">
                  <c:v>2.2519992870000001E-10</c:v>
                </c:pt>
                <c:pt idx="169054">
                  <c:v>3.8536819229999998E-10</c:v>
                </c:pt>
                <c:pt idx="169055">
                  <c:v>1.4080202409999999E-8</c:v>
                </c:pt>
                <c:pt idx="169056">
                  <c:v>1.403932118E-9</c:v>
                </c:pt>
                <c:pt idx="169057">
                  <c:v>3.2248046950000002E-9</c:v>
                </c:pt>
                <c:pt idx="169058">
                  <c:v>4.4359469600000003E-9</c:v>
                </c:pt>
                <c:pt idx="169059">
                  <c:v>1.4687099889999999E-7</c:v>
                </c:pt>
                <c:pt idx="169060">
                  <c:v>1.769731456E-9</c:v>
                </c:pt>
                <c:pt idx="169061">
                  <c:v>5.9202001009999997E-9</c:v>
                </c:pt>
                <c:pt idx="169062">
                  <c:v>1.33213356E-8</c:v>
                </c:pt>
                <c:pt idx="169063">
                  <c:v>4.95065302E-8</c:v>
                </c:pt>
                <c:pt idx="169064">
                  <c:v>1.068715751E-8</c:v>
                </c:pt>
                <c:pt idx="169065">
                  <c:v>7.9057055309999999E-9</c:v>
                </c:pt>
                <c:pt idx="169066">
                  <c:v>3.4648898260000001E-8</c:v>
                </c:pt>
                <c:pt idx="169067">
                  <c:v>5.1223134810000002E-7</c:v>
                </c:pt>
                <c:pt idx="169068">
                  <c:v>1.0736369380000001E-7</c:v>
                </c:pt>
                <c:pt idx="169069">
                  <c:v>8.4067759889999999E-8</c:v>
                </c:pt>
                <c:pt idx="169070">
                  <c:v>1.1951117069999999E-7</c:v>
                </c:pt>
                <c:pt idx="169071">
                  <c:v>6.9822199069999997E-7</c:v>
                </c:pt>
                <c:pt idx="169072">
                  <c:v>4.4460572430000004E-9</c:v>
                </c:pt>
                <c:pt idx="169073">
                  <c:v>1.097528759E-8</c:v>
                </c:pt>
                <c:pt idx="169074">
                  <c:v>9.2240028009999998E-10</c:v>
                </c:pt>
                <c:pt idx="169075">
                  <c:v>3.56079829E-8</c:v>
                </c:pt>
                <c:pt idx="169076">
                  <c:v>6.5716145110000004E-9</c:v>
                </c:pt>
                <c:pt idx="169077">
                  <c:v>8.1800264030000001E-9</c:v>
                </c:pt>
                <c:pt idx="169078">
                  <c:v>8.8505839189999996E-10</c:v>
                </c:pt>
                <c:pt idx="169079">
                  <c:v>1.2244468910000001E-8</c:v>
                </c:pt>
                <c:pt idx="169080">
                  <c:v>3.737553084E-9</c:v>
                </c:pt>
                <c:pt idx="169081">
                  <c:v>5.2515604409999996E-9</c:v>
                </c:pt>
                <c:pt idx="169082">
                  <c:v>4.9082095850000001E-9</c:v>
                </c:pt>
                <c:pt idx="169083">
                  <c:v>2.836599122E-9</c:v>
                </c:pt>
                <c:pt idx="169084">
                  <c:v>3.7326515039999998E-9</c:v>
                </c:pt>
                <c:pt idx="169085">
                  <c:v>2.055565869E-9</c:v>
                </c:pt>
                <c:pt idx="169086">
                  <c:v>2.0690289499999999E-9</c:v>
                </c:pt>
                <c:pt idx="169087">
                  <c:v>2.7984543060000002E-9</c:v>
                </c:pt>
                <c:pt idx="169088">
                  <c:v>1.743910776E-9</c:v>
                </c:pt>
                <c:pt idx="169089">
                  <c:v>1.037827517E-9</c:v>
                </c:pt>
                <c:pt idx="169090">
                  <c:v>1.243114874E-9</c:v>
                </c:pt>
                <c:pt idx="169091">
                  <c:v>1.6753182490000001E-9</c:v>
                </c:pt>
                <c:pt idx="169092">
                  <c:v>1.194431814E-9</c:v>
                </c:pt>
                <c:pt idx="169093">
                  <c:v>1.38750245E-9</c:v>
                </c:pt>
                <c:pt idx="169094">
                  <c:v>1.4342348769999999E-9</c:v>
                </c:pt>
                <c:pt idx="169095">
                  <c:v>5.9847696579999998E-10</c:v>
                </c:pt>
                <c:pt idx="169096">
                  <c:v>2.4570892650000002E-9</c:v>
                </c:pt>
                <c:pt idx="169097">
                  <c:v>2.5181537340000001E-9</c:v>
                </c:pt>
                <c:pt idx="169098">
                  <c:v>2.5536657949999999E-9</c:v>
                </c:pt>
                <c:pt idx="169099">
                  <c:v>6.024016909E-9</c:v>
                </c:pt>
                <c:pt idx="169100">
                  <c:v>6.1401487589999998E-9</c:v>
                </c:pt>
                <c:pt idx="169101">
                  <c:v>1.8989659539999998E-9</c:v>
                </c:pt>
                <c:pt idx="169102">
                  <c:v>3.2515830380000001E-9</c:v>
                </c:pt>
                <c:pt idx="169103">
                  <c:v>1.246868128E-8</c:v>
                </c:pt>
                <c:pt idx="169104">
                  <c:v>1.314575737E-8</c:v>
                </c:pt>
                <c:pt idx="169105">
                  <c:v>2.9790998069999999E-9</c:v>
                </c:pt>
                <c:pt idx="169106">
                  <c:v>3.4585200360000002E-9</c:v>
                </c:pt>
                <c:pt idx="169107">
                  <c:v>8.1160482029999996E-8</c:v>
                </c:pt>
                <c:pt idx="169108">
                  <c:v>6.0995513050000003E-8</c:v>
                </c:pt>
                <c:pt idx="169109">
                  <c:v>7.893817508E-8</c:v>
                </c:pt>
                <c:pt idx="169110">
                  <c:v>5.9096817099999999E-7</c:v>
                </c:pt>
                <c:pt idx="169111">
                  <c:v>1.2456733039999999E-6</c:v>
                </c:pt>
                <c:pt idx="169112">
                  <c:v>9.6226955250000002E-8</c:v>
                </c:pt>
                <c:pt idx="169113">
                  <c:v>6.0277221439999998E-8</c:v>
                </c:pt>
                <c:pt idx="169114">
                  <c:v>2.2174929069999999E-8</c:v>
                </c:pt>
                <c:pt idx="169115">
                  <c:v>2.2259699970000001E-8</c:v>
                </c:pt>
                <c:pt idx="169116">
                  <c:v>1.6652480410000002E-8</c:v>
                </c:pt>
                <c:pt idx="169117">
                  <c:v>1.8953345269999999E-8</c:v>
                </c:pt>
                <c:pt idx="169118">
                  <c:v>3.3898086949999997E-8</c:v>
                </c:pt>
                <c:pt idx="169119">
                  <c:v>9.4134118440000005E-8</c:v>
                </c:pt>
                <c:pt idx="169120">
                  <c:v>3.0556993959999999E-8</c:v>
                </c:pt>
                <c:pt idx="169121">
                  <c:v>2.3128092960000001E-8</c:v>
                </c:pt>
                <c:pt idx="169122">
                  <c:v>4.0203026309999998E-8</c:v>
                </c:pt>
                <c:pt idx="169123">
                  <c:v>2.6662265039999999E-8</c:v>
                </c:pt>
                <c:pt idx="169124">
                  <c:v>3.765573571E-9</c:v>
                </c:pt>
                <c:pt idx="169125">
                  <c:v>8.0490858029999995E-9</c:v>
                </c:pt>
                <c:pt idx="169126">
                  <c:v>5.1861631900000002E-9</c:v>
                </c:pt>
                <c:pt idx="169127">
                  <c:v>2.0847992999999999E-9</c:v>
                </c:pt>
                <c:pt idx="169128">
                  <c:v>5.3354948159999999E-9</c:v>
                </c:pt>
                <c:pt idx="169129">
                  <c:v>1.575273034E-8</c:v>
                </c:pt>
                <c:pt idx="169130">
                  <c:v>3.1606601789999997E-8</c:v>
                </c:pt>
                <c:pt idx="169131">
                  <c:v>4.0990676070000003E-8</c:v>
                </c:pt>
                <c:pt idx="169132">
                  <c:v>9.9411887949999998E-10</c:v>
                </c:pt>
                <c:pt idx="169133">
                  <c:v>1.795162589E-9</c:v>
                </c:pt>
                <c:pt idx="169134">
                  <c:v>2.5651657590000001E-9</c:v>
                </c:pt>
                <c:pt idx="169135">
                  <c:v>2.9628317019999998E-9</c:v>
                </c:pt>
                <c:pt idx="169136">
                  <c:v>3.067337667E-9</c:v>
                </c:pt>
                <c:pt idx="169137">
                  <c:v>2.5269620719999999E-9</c:v>
                </c:pt>
                <c:pt idx="169138">
                  <c:v>1.4031114509999999E-9</c:v>
                </c:pt>
                <c:pt idx="169139">
                  <c:v>5.256708821E-9</c:v>
                </c:pt>
                <c:pt idx="169140">
                  <c:v>1.9818365560000001E-9</c:v>
                </c:pt>
                <c:pt idx="169141">
                  <c:v>2.3872679350000002E-9</c:v>
                </c:pt>
                <c:pt idx="169142">
                  <c:v>1.8361493249999999E-9</c:v>
                </c:pt>
                <c:pt idx="169143">
                  <c:v>3.6744282799999999E-9</c:v>
                </c:pt>
                <c:pt idx="169144">
                  <c:v>3.1435821600000001E-9</c:v>
                </c:pt>
                <c:pt idx="169145">
                  <c:v>6.6869566360000004E-9</c:v>
                </c:pt>
                <c:pt idx="169146">
                  <c:v>1.151161615E-10</c:v>
                </c:pt>
                <c:pt idx="169147">
                  <c:v>2.1562820069999999E-9</c:v>
                </c:pt>
                <c:pt idx="169148">
                  <c:v>1.5482647829999998E-8</c:v>
                </c:pt>
                <c:pt idx="169149">
                  <c:v>1.6320234640000001E-8</c:v>
                </c:pt>
                <c:pt idx="169150">
                  <c:v>1.387818353E-7</c:v>
                </c:pt>
                <c:pt idx="169151">
                  <c:v>2.247236874E-7</c:v>
                </c:pt>
                <c:pt idx="169152">
                  <c:v>4.9366499810000002E-8</c:v>
                </c:pt>
                <c:pt idx="169153">
                  <c:v>1.340754035E-7</c:v>
                </c:pt>
                <c:pt idx="169154">
                  <c:v>2.289361344E-7</c:v>
                </c:pt>
                <c:pt idx="169155">
                  <c:v>7.651287304E-8</c:v>
                </c:pt>
                <c:pt idx="169156">
                  <c:v>5.4403615660000001E-8</c:v>
                </c:pt>
                <c:pt idx="169157">
                  <c:v>5.7470445160000001E-8</c:v>
                </c:pt>
                <c:pt idx="169158">
                  <c:v>1.054194514E-7</c:v>
                </c:pt>
                <c:pt idx="169159">
                  <c:v>2.7791126829999998E-7</c:v>
                </c:pt>
                <c:pt idx="169160">
                  <c:v>1.7462016729999999E-7</c:v>
                </c:pt>
                <c:pt idx="169161">
                  <c:v>1.0531382429999999E-7</c:v>
                </c:pt>
                <c:pt idx="169162">
                  <c:v>1.238437591E-6</c:v>
                </c:pt>
                <c:pt idx="169163">
                  <c:v>3.6629678899999999E-7</c:v>
                </c:pt>
                <c:pt idx="169164">
                  <c:v>7.8411195680000001E-8</c:v>
                </c:pt>
                <c:pt idx="169165">
                  <c:v>5.3432642240000001E-8</c:v>
                </c:pt>
                <c:pt idx="169166">
                  <c:v>2.79818003E-8</c:v>
                </c:pt>
                <c:pt idx="169167">
                  <c:v>6.2508870389999996E-9</c:v>
                </c:pt>
                <c:pt idx="169168">
                  <c:v>3.5890125939999997E-8</c:v>
                </c:pt>
                <c:pt idx="169169">
                  <c:v>7.8795138019999993E-9</c:v>
                </c:pt>
                <c:pt idx="169170">
                  <c:v>2.0216817809999999E-7</c:v>
                </c:pt>
                <c:pt idx="169171">
                  <c:v>8.401060642E-8</c:v>
                </c:pt>
                <c:pt idx="169172">
                  <c:v>4.5532814679999997E-8</c:v>
                </c:pt>
                <c:pt idx="169173">
                  <c:v>3.369063274E-8</c:v>
                </c:pt>
                <c:pt idx="169174">
                  <c:v>2.7582073759999999E-8</c:v>
                </c:pt>
                <c:pt idx="169175">
                  <c:v>1.2885803979999999E-8</c:v>
                </c:pt>
                <c:pt idx="169176">
                  <c:v>2.8264824790000001E-9</c:v>
                </c:pt>
                <c:pt idx="169177">
                  <c:v>1.94273777E-9</c:v>
                </c:pt>
                <c:pt idx="169178">
                  <c:v>3.3043546900000001E-9</c:v>
                </c:pt>
                <c:pt idx="169179">
                  <c:v>4.4840453670000003E-9</c:v>
                </c:pt>
                <c:pt idx="169180">
                  <c:v>8.5068368589999995E-9</c:v>
                </c:pt>
                <c:pt idx="169181">
                  <c:v>6.3250611369999997E-9</c:v>
                </c:pt>
                <c:pt idx="169182">
                  <c:v>3.6258293450000001E-8</c:v>
                </c:pt>
                <c:pt idx="169183">
                  <c:v>1.6596069510000001E-8</c:v>
                </c:pt>
                <c:pt idx="169184">
                  <c:v>6.9642511840000003E-9</c:v>
                </c:pt>
                <c:pt idx="169185">
                  <c:v>1.8374274009999999E-8</c:v>
                </c:pt>
                <c:pt idx="169186">
                  <c:v>3.655724935E-9</c:v>
                </c:pt>
                <c:pt idx="169187">
                  <c:v>3.7665114839999998E-9</c:v>
                </c:pt>
                <c:pt idx="169188">
                  <c:v>8.442847139E-9</c:v>
                </c:pt>
                <c:pt idx="169189">
                  <c:v>7.5756745729999993E-9</c:v>
                </c:pt>
                <c:pt idx="169190">
                  <c:v>3.048117755E-9</c:v>
                </c:pt>
                <c:pt idx="169191">
                  <c:v>4.5586424499999998E-9</c:v>
                </c:pt>
                <c:pt idx="169192">
                  <c:v>3.2255104780000001E-9</c:v>
                </c:pt>
                <c:pt idx="169193">
                  <c:v>1.5656084019999999E-9</c:v>
                </c:pt>
                <c:pt idx="169194">
                  <c:v>2.9431357460000001E-8</c:v>
                </c:pt>
                <c:pt idx="169195">
                  <c:v>1.178903364E-9</c:v>
                </c:pt>
                <c:pt idx="169196">
                  <c:v>5.5998941850000001E-9</c:v>
                </c:pt>
                <c:pt idx="169197">
                  <c:v>1.5276144760000001E-8</c:v>
                </c:pt>
                <c:pt idx="169198">
                  <c:v>2.897093497E-8</c:v>
                </c:pt>
                <c:pt idx="169199">
                  <c:v>1.4147848670000001E-8</c:v>
                </c:pt>
                <c:pt idx="169200">
                  <c:v>5.8147618459999999E-8</c:v>
                </c:pt>
                <c:pt idx="169201">
                  <c:v>1.2426516079999999E-7</c:v>
                </c:pt>
                <c:pt idx="169202">
                  <c:v>2.8754942419999999E-6</c:v>
                </c:pt>
                <c:pt idx="169203">
                  <c:v>6.6807266680000002E-7</c:v>
                </c:pt>
                <c:pt idx="169204">
                  <c:v>1.044903013E-7</c:v>
                </c:pt>
                <c:pt idx="169205">
                  <c:v>2.6071097360000002E-7</c:v>
                </c:pt>
                <c:pt idx="169206">
                  <c:v>4.3923962139999999E-7</c:v>
                </c:pt>
                <c:pt idx="169207">
                  <c:v>2.5083514680000001E-8</c:v>
                </c:pt>
                <c:pt idx="169208">
                  <c:v>4.2713319839999999E-8</c:v>
                </c:pt>
                <c:pt idx="169209">
                  <c:v>1.1986015740000001E-7</c:v>
                </c:pt>
                <c:pt idx="169210">
                  <c:v>9.5640376780000006E-8</c:v>
                </c:pt>
                <c:pt idx="169211">
                  <c:v>2.609450963E-8</c:v>
                </c:pt>
                <c:pt idx="169212">
                  <c:v>4.7843548609999998E-8</c:v>
                </c:pt>
                <c:pt idx="169213">
                  <c:v>1.031111753E-7</c:v>
                </c:pt>
                <c:pt idx="169214">
                  <c:v>1.310452789E-7</c:v>
                </c:pt>
                <c:pt idx="169215">
                  <c:v>5.1846401240000001E-8</c:v>
                </c:pt>
                <c:pt idx="169216">
                  <c:v>4.8192103110000002E-8</c:v>
                </c:pt>
                <c:pt idx="169217">
                  <c:v>2.8754395560000002E-8</c:v>
                </c:pt>
                <c:pt idx="169218">
                  <c:v>2.382967122E-8</c:v>
                </c:pt>
                <c:pt idx="169219">
                  <c:v>1.8628588790000001E-8</c:v>
                </c:pt>
                <c:pt idx="169220">
                  <c:v>2.2814637140000001E-8</c:v>
                </c:pt>
                <c:pt idx="169221">
                  <c:v>3.6617473640000001E-9</c:v>
                </c:pt>
                <c:pt idx="169222">
                  <c:v>6.1849472690000005E-8</c:v>
                </c:pt>
                <c:pt idx="169223">
                  <c:v>3.9343900510000003E-9</c:v>
                </c:pt>
                <c:pt idx="169224">
                  <c:v>4.5661280849999999E-9</c:v>
                </c:pt>
                <c:pt idx="169225">
                  <c:v>1.672641931E-9</c:v>
                </c:pt>
                <c:pt idx="169226">
                  <c:v>1.11565523E-7</c:v>
                </c:pt>
                <c:pt idx="169227">
                  <c:v>1.64104233E-9</c:v>
                </c:pt>
                <c:pt idx="169228">
                  <c:v>6.3999038279999998E-10</c:v>
                </c:pt>
                <c:pt idx="169229">
                  <c:v>1.141388767E-8</c:v>
                </c:pt>
                <c:pt idx="169230">
                  <c:v>1.055065304E-7</c:v>
                </c:pt>
                <c:pt idx="169231">
                  <c:v>8.3847010339999994E-9</c:v>
                </c:pt>
                <c:pt idx="169232">
                  <c:v>8.1840430019999998E-9</c:v>
                </c:pt>
                <c:pt idx="169233">
                  <c:v>1.6091303689999999E-8</c:v>
                </c:pt>
                <c:pt idx="169234">
                  <c:v>6.6048653989999995E-8</c:v>
                </c:pt>
                <c:pt idx="169235">
                  <c:v>1.148419243E-8</c:v>
                </c:pt>
                <c:pt idx="169236">
                  <c:v>7.6476217749999998E-9</c:v>
                </c:pt>
                <c:pt idx="169237">
                  <c:v>1.358775331E-8</c:v>
                </c:pt>
                <c:pt idx="169238">
                  <c:v>1.7636724080000001E-8</c:v>
                </c:pt>
                <c:pt idx="169239">
                  <c:v>8.3906564900000003E-9</c:v>
                </c:pt>
                <c:pt idx="169240">
                  <c:v>6.508486396E-9</c:v>
                </c:pt>
                <c:pt idx="169241">
                  <c:v>5.2289466169999996E-9</c:v>
                </c:pt>
                <c:pt idx="169242">
                  <c:v>2.112198193E-7</c:v>
                </c:pt>
                <c:pt idx="169243">
                  <c:v>2.0556243740000002E-8</c:v>
                </c:pt>
                <c:pt idx="169244">
                  <c:v>4.5203171869999997E-8</c:v>
                </c:pt>
                <c:pt idx="169245">
                  <c:v>8.6401313830000006E-8</c:v>
                </c:pt>
                <c:pt idx="169246">
                  <c:v>1.629315708E-6</c:v>
                </c:pt>
                <c:pt idx="169247">
                  <c:v>5.2314327620000003E-8</c:v>
                </c:pt>
                <c:pt idx="169248">
                  <c:v>1.8064980270000001E-8</c:v>
                </c:pt>
                <c:pt idx="169249">
                  <c:v>3.2050596099999999E-8</c:v>
                </c:pt>
                <c:pt idx="169250">
                  <c:v>6.7754888180000001E-7</c:v>
                </c:pt>
                <c:pt idx="169251">
                  <c:v>7.791080137E-8</c:v>
                </c:pt>
                <c:pt idx="169252">
                  <c:v>4.0981909040000003E-8</c:v>
                </c:pt>
                <c:pt idx="169253">
                  <c:v>7.4520881070000005E-9</c:v>
                </c:pt>
                <c:pt idx="169254">
                  <c:v>3.8598016780000002E-6</c:v>
                </c:pt>
                <c:pt idx="169255">
                  <c:v>2.3340063920000001E-8</c:v>
                </c:pt>
                <c:pt idx="169256">
                  <c:v>5.5717450200000003E-8</c:v>
                </c:pt>
                <c:pt idx="169257">
                  <c:v>6.9715047139999999E-8</c:v>
                </c:pt>
                <c:pt idx="169258">
                  <c:v>1.008914314E-6</c:v>
                </c:pt>
                <c:pt idx="169259">
                  <c:v>2.3812394599999998E-8</c:v>
                </c:pt>
                <c:pt idx="169260">
                  <c:v>3.6849158130000002E-8</c:v>
                </c:pt>
                <c:pt idx="169261">
                  <c:v>1.882151239E-8</c:v>
                </c:pt>
                <c:pt idx="169262">
                  <c:v>3.9491758120000002E-6</c:v>
                </c:pt>
                <c:pt idx="169263">
                  <c:v>5.6248196659999997E-8</c:v>
                </c:pt>
                <c:pt idx="169264">
                  <c:v>1.732708894E-8</c:v>
                </c:pt>
                <c:pt idx="169265">
                  <c:v>7.4560552630000003E-8</c:v>
                </c:pt>
                <c:pt idx="169266">
                  <c:v>1.21305504E-6</c:v>
                </c:pt>
                <c:pt idx="169267">
                  <c:v>4.9721724029999998E-9</c:v>
                </c:pt>
                <c:pt idx="169268">
                  <c:v>7.3158309910000002E-9</c:v>
                </c:pt>
                <c:pt idx="169269">
                  <c:v>1.102302431E-8</c:v>
                </c:pt>
                <c:pt idx="169270">
                  <c:v>1.165012371E-7</c:v>
                </c:pt>
                <c:pt idx="169271">
                  <c:v>6.0537721929999999E-8</c:v>
                </c:pt>
                <c:pt idx="169272">
                  <c:v>5.8120856499999997E-8</c:v>
                </c:pt>
                <c:pt idx="169273">
                  <c:v>2.119355011E-8</c:v>
                </c:pt>
                <c:pt idx="169274">
                  <c:v>1.481487506E-5</c:v>
                </c:pt>
                <c:pt idx="169275">
                  <c:v>3.4773563889999998E-8</c:v>
                </c:pt>
                <c:pt idx="169276">
                  <c:v>2.3839122899999999E-7</c:v>
                </c:pt>
                <c:pt idx="169277">
                  <c:v>3.6471998020000002E-7</c:v>
                </c:pt>
                <c:pt idx="169278">
                  <c:v>3.25440971E-6</c:v>
                </c:pt>
                <c:pt idx="169279">
                  <c:v>3.1303832779999998E-7</c:v>
                </c:pt>
                <c:pt idx="169280">
                  <c:v>4.3068448339999998E-7</c:v>
                </c:pt>
                <c:pt idx="169281">
                  <c:v>4.2287599770000002E-7</c:v>
                </c:pt>
                <c:pt idx="169282">
                  <c:v>1.906161068E-5</c:v>
                </c:pt>
                <c:pt idx="169283">
                  <c:v>4.0272800239999999E-7</c:v>
                </c:pt>
                <c:pt idx="169284">
                  <c:v>6.5836807349999998E-7</c:v>
                </c:pt>
                <c:pt idx="169285">
                  <c:v>1.1260914899999999E-6</c:v>
                </c:pt>
                <c:pt idx="169286">
                  <c:v>1.436145474E-4</c:v>
                </c:pt>
                <c:pt idx="169287">
                  <c:v>1.1315636200000001E-6</c:v>
                </c:pt>
                <c:pt idx="169288">
                  <c:v>7.8953593800000005E-7</c:v>
                </c:pt>
                <c:pt idx="169289">
                  <c:v>6.6866657100000002E-7</c:v>
                </c:pt>
                <c:pt idx="169290">
                  <c:v>9.0484915330000004E-6</c:v>
                </c:pt>
                <c:pt idx="169291">
                  <c:v>9.3455626750000004E-7</c:v>
                </c:pt>
                <c:pt idx="169292">
                  <c:v>8.1512492789999997E-7</c:v>
                </c:pt>
                <c:pt idx="169293">
                  <c:v>8.9030817180000003E-7</c:v>
                </c:pt>
                <c:pt idx="169294">
                  <c:v>1.432243367E-4</c:v>
                </c:pt>
                <c:pt idx="169295">
                  <c:v>1.371579986E-6</c:v>
                </c:pt>
                <c:pt idx="169296">
                  <c:v>7.7362847640000004E-7</c:v>
                </c:pt>
                <c:pt idx="169297">
                  <c:v>2.4103036290000001E-7</c:v>
                </c:pt>
                <c:pt idx="169298">
                  <c:v>1.9910323790000001E-5</c:v>
                </c:pt>
                <c:pt idx="169299">
                  <c:v>6.0198374090000004E-7</c:v>
                </c:pt>
                <c:pt idx="169300">
                  <c:v>4.3951848400000001E-7</c:v>
                </c:pt>
                <c:pt idx="169301">
                  <c:v>2.258512024E-7</c:v>
                </c:pt>
                <c:pt idx="169302">
                  <c:v>3.1910051709999998E-6</c:v>
                </c:pt>
                <c:pt idx="169303">
                  <c:v>4.6763215199999998E-7</c:v>
                </c:pt>
                <c:pt idx="169304">
                  <c:v>2.7402054309999999E-7</c:v>
                </c:pt>
                <c:pt idx="169305">
                  <c:v>1.5406576409999999E-8</c:v>
                </c:pt>
                <c:pt idx="169306">
                  <c:v>1.4789767619999999E-5</c:v>
                </c:pt>
                <c:pt idx="169307">
                  <c:v>4.3644578180000003E-8</c:v>
                </c:pt>
                <c:pt idx="169308">
                  <c:v>7.1805849400000003E-8</c:v>
                </c:pt>
                <c:pt idx="169309">
                  <c:v>5.4352669409999999E-8</c:v>
                </c:pt>
                <c:pt idx="169310">
                  <c:v>1.23179623E-7</c:v>
                </c:pt>
                <c:pt idx="169311">
                  <c:v>1.432409932E-8</c:v>
                </c:pt>
                <c:pt idx="169312">
                  <c:v>7.4642542480000004E-9</c:v>
                </c:pt>
                <c:pt idx="169313">
                  <c:v>6.1070002370000003E-9</c:v>
                </c:pt>
                <c:pt idx="169314">
                  <c:v>1.121285749E-6</c:v>
                </c:pt>
                <c:pt idx="169315">
                  <c:v>5.2635140779999997E-8</c:v>
                </c:pt>
                <c:pt idx="169316">
                  <c:v>3.084368848E-8</c:v>
                </c:pt>
                <c:pt idx="169317">
                  <c:v>4.4877766460000001E-8</c:v>
                </c:pt>
                <c:pt idx="169318">
                  <c:v>4.0308668540000001E-6</c:v>
                </c:pt>
                <c:pt idx="169319">
                  <c:v>4.120720042E-8</c:v>
                </c:pt>
                <c:pt idx="169320">
                  <c:v>3.560577751E-8</c:v>
                </c:pt>
                <c:pt idx="169321">
                  <c:v>1.3865711080000001E-8</c:v>
                </c:pt>
                <c:pt idx="169322">
                  <c:v>9.9818918640000006E-7</c:v>
                </c:pt>
                <c:pt idx="169323">
                  <c:v>8.9546340550000002E-8</c:v>
                </c:pt>
                <c:pt idx="169324">
                  <c:v>5.4672296209999998E-8</c:v>
                </c:pt>
                <c:pt idx="169325">
                  <c:v>1.5036179809999999E-8</c:v>
                </c:pt>
                <c:pt idx="169326">
                  <c:v>3.7486808089999999E-6</c:v>
                </c:pt>
                <c:pt idx="169327">
                  <c:v>3.5852508989999998E-8</c:v>
                </c:pt>
                <c:pt idx="169328">
                  <c:v>6.4357299989999997E-8</c:v>
                </c:pt>
                <c:pt idx="169329">
                  <c:v>7.7247568129999995E-8</c:v>
                </c:pt>
                <c:pt idx="169330">
                  <c:v>6.8760567100000002E-7</c:v>
                </c:pt>
                <c:pt idx="169331">
                  <c:v>4.5975092319999997E-8</c:v>
                </c:pt>
                <c:pt idx="169332">
                  <c:v>2.2136632580000001E-8</c:v>
                </c:pt>
                <c:pt idx="169333">
                  <c:v>4.9589553499999998E-8</c:v>
                </c:pt>
                <c:pt idx="169334">
                  <c:v>1.5752175770000001E-6</c:v>
                </c:pt>
                <c:pt idx="169335">
                  <c:v>9.5199853259999994E-8</c:v>
                </c:pt>
                <c:pt idx="169336">
                  <c:v>6.3962432960000004E-8</c:v>
                </c:pt>
                <c:pt idx="169337">
                  <c:v>2.481183284E-8</c:v>
                </c:pt>
                <c:pt idx="169338">
                  <c:v>2.2181379210000001E-7</c:v>
                </c:pt>
                <c:pt idx="169339">
                  <c:v>4.3838353330000001E-9</c:v>
                </c:pt>
                <c:pt idx="169340">
                  <c:v>6.4074864220000002E-9</c:v>
                </c:pt>
                <c:pt idx="169341">
                  <c:v>8.0122388929999999E-9</c:v>
                </c:pt>
                <c:pt idx="169342">
                  <c:v>1.9101152900000001E-8</c:v>
                </c:pt>
                <c:pt idx="169343">
                  <c:v>1.4760324759999999E-8</c:v>
                </c:pt>
                <c:pt idx="169344">
                  <c:v>6.8974746830000004E-9</c:v>
                </c:pt>
                <c:pt idx="169345">
                  <c:v>1.07566223E-8</c:v>
                </c:pt>
                <c:pt idx="169346">
                  <c:v>6.7048893899999998E-8</c:v>
                </c:pt>
                <c:pt idx="169347">
                  <c:v>1.802614388E-8</c:v>
                </c:pt>
                <c:pt idx="169348">
                  <c:v>8.3037045290000006E-9</c:v>
                </c:pt>
                <c:pt idx="169349">
                  <c:v>8.070091357E-9</c:v>
                </c:pt>
                <c:pt idx="169350">
                  <c:v>1.038544629E-7</c:v>
                </c:pt>
                <c:pt idx="169351">
                  <c:v>8.8635669370000006E-9</c:v>
                </c:pt>
                <c:pt idx="169352">
                  <c:v>2.1682850640000001E-10</c:v>
                </c:pt>
                <c:pt idx="169353">
                  <c:v>1.5844741489999999E-9</c:v>
                </c:pt>
                <c:pt idx="169354">
                  <c:v>1.025034818E-7</c:v>
                </c:pt>
                <c:pt idx="169355">
                  <c:v>4.4128316160000002E-10</c:v>
                </c:pt>
                <c:pt idx="169356">
                  <c:v>6.460523853E-9</c:v>
                </c:pt>
                <c:pt idx="169357">
                  <c:v>4.2175954249999998E-9</c:v>
                </c:pt>
                <c:pt idx="169358">
                  <c:v>5.1256484210000003E-8</c:v>
                </c:pt>
                <c:pt idx="169359">
                  <c:v>8.454950781E-9</c:v>
                </c:pt>
                <c:pt idx="169360">
                  <c:v>2.690254642E-8</c:v>
                </c:pt>
                <c:pt idx="169361">
                  <c:v>1.8574924950000001E-8</c:v>
                </c:pt>
                <c:pt idx="169362">
                  <c:v>1.9156285779999998E-8</c:v>
                </c:pt>
                <c:pt idx="169363">
                  <c:v>3.9312697019999998E-8</c:v>
                </c:pt>
                <c:pt idx="169364">
                  <c:v>5.2939979930000003E-8</c:v>
                </c:pt>
                <c:pt idx="169365">
                  <c:v>5.0002611060000002E-8</c:v>
                </c:pt>
                <c:pt idx="169366">
                  <c:v>1.388956785E-7</c:v>
                </c:pt>
                <c:pt idx="169367">
                  <c:v>1.0137670799999999E-7</c:v>
                </c:pt>
                <c:pt idx="169368">
                  <c:v>3.979779373E-8</c:v>
                </c:pt>
                <c:pt idx="169369">
                  <c:v>2.4511085980000002E-8</c:v>
                </c:pt>
                <c:pt idx="169370">
                  <c:v>9.7161506929999998E-8</c:v>
                </c:pt>
                <c:pt idx="169371">
                  <c:v>1.143168946E-7</c:v>
                </c:pt>
                <c:pt idx="169372">
                  <c:v>3.3536328950000001E-8</c:v>
                </c:pt>
                <c:pt idx="169373">
                  <c:v>2.2916370870000001E-8</c:v>
                </c:pt>
                <c:pt idx="169374">
                  <c:v>4.0511790170000002E-7</c:v>
                </c:pt>
                <c:pt idx="169375">
                  <c:v>2.06049607E-7</c:v>
                </c:pt>
                <c:pt idx="169376">
                  <c:v>1.2030058090000001E-7</c:v>
                </c:pt>
                <c:pt idx="169377">
                  <c:v>7.0041781619999998E-7</c:v>
                </c:pt>
                <c:pt idx="169378">
                  <c:v>2.827745238E-6</c:v>
                </c:pt>
                <c:pt idx="169379">
                  <c:v>1.4115737770000001E-7</c:v>
                </c:pt>
                <c:pt idx="169380">
                  <c:v>7.2823133109999996E-8</c:v>
                </c:pt>
                <c:pt idx="169381">
                  <c:v>1.430087094E-8</c:v>
                </c:pt>
                <c:pt idx="169382">
                  <c:v>2.9324267110000001E-8</c:v>
                </c:pt>
                <c:pt idx="169383">
                  <c:v>1.4949724679999998E-8</c:v>
                </c:pt>
                <c:pt idx="169384">
                  <c:v>5.0303224189999999E-9</c:v>
                </c:pt>
                <c:pt idx="169385">
                  <c:v>9.212459879E-10</c:v>
                </c:pt>
                <c:pt idx="169386">
                  <c:v>2.7239858889999999E-8</c:v>
                </c:pt>
                <c:pt idx="169387">
                  <c:v>8.0438971019999997E-10</c:v>
                </c:pt>
                <c:pt idx="169388">
                  <c:v>3.6159811119999998E-9</c:v>
                </c:pt>
                <c:pt idx="169389">
                  <c:v>4.5738920519999999E-9</c:v>
                </c:pt>
                <c:pt idx="169390">
                  <c:v>2.8651811729999999E-9</c:v>
                </c:pt>
                <c:pt idx="169391">
                  <c:v>7.8190526129999993E-9</c:v>
                </c:pt>
                <c:pt idx="169392">
                  <c:v>7.5762727800000007E-9</c:v>
                </c:pt>
                <c:pt idx="169393">
                  <c:v>3.6724990430000002E-9</c:v>
                </c:pt>
                <c:pt idx="169394">
                  <c:v>3.8945630379999998E-9</c:v>
                </c:pt>
                <c:pt idx="169395">
                  <c:v>1.637063792E-8</c:v>
                </c:pt>
                <c:pt idx="169396">
                  <c:v>4.2291967209999998E-9</c:v>
                </c:pt>
                <c:pt idx="169397">
                  <c:v>1.8567601610000001E-8</c:v>
                </c:pt>
                <c:pt idx="169398">
                  <c:v>3.3583386870000002E-8</c:v>
                </c:pt>
                <c:pt idx="169399">
                  <c:v>9.0035788320000003E-9</c:v>
                </c:pt>
                <c:pt idx="169400">
                  <c:v>9.1430345829999998E-9</c:v>
                </c:pt>
                <c:pt idx="169401">
                  <c:v>4.3662028950000003E-9</c:v>
                </c:pt>
                <c:pt idx="169402">
                  <c:v>3.1278477919999999E-9</c:v>
                </c:pt>
                <c:pt idx="169403">
                  <c:v>2.0458899960000001E-9</c:v>
                </c:pt>
                <c:pt idx="169404">
                  <c:v>3.5659098709999999E-9</c:v>
                </c:pt>
                <c:pt idx="169405">
                  <c:v>1.2953324299999999E-8</c:v>
                </c:pt>
                <c:pt idx="169406">
                  <c:v>2.6135566180000001E-8</c:v>
                </c:pt>
                <c:pt idx="169407">
                  <c:v>3.2805351149999997E-8</c:v>
                </c:pt>
                <c:pt idx="169408">
                  <c:v>4.5034789180000002E-8</c:v>
                </c:pt>
                <c:pt idx="169409">
                  <c:v>8.6278903740000005E-8</c:v>
                </c:pt>
                <c:pt idx="169410">
                  <c:v>1.904312001E-7</c:v>
                </c:pt>
                <c:pt idx="169411">
                  <c:v>1.2731214769999999E-8</c:v>
                </c:pt>
                <c:pt idx="169412">
                  <c:v>3.5338888049999998E-8</c:v>
                </c:pt>
                <c:pt idx="169413">
                  <c:v>6.6539845169999996E-9</c:v>
                </c:pt>
                <c:pt idx="169414">
                  <c:v>2.454072924E-8</c:v>
                </c:pt>
                <c:pt idx="169415">
                  <c:v>5.3433423930000002E-8</c:v>
                </c:pt>
                <c:pt idx="169416">
                  <c:v>6.5857048240000004E-8</c:v>
                </c:pt>
                <c:pt idx="169417">
                  <c:v>3.6883191239999998E-7</c:v>
                </c:pt>
                <c:pt idx="169418">
                  <c:v>1.1375845680000001E-6</c:v>
                </c:pt>
                <c:pt idx="169419">
                  <c:v>1.159153589E-7</c:v>
                </c:pt>
                <c:pt idx="169420">
                  <c:v>2.224115431E-7</c:v>
                </c:pt>
                <c:pt idx="169421">
                  <c:v>2.8119041940000001E-7</c:v>
                </c:pt>
                <c:pt idx="169422">
                  <c:v>1.17889064E-7</c:v>
                </c:pt>
                <c:pt idx="169423">
                  <c:v>5.88404437E-8</c:v>
                </c:pt>
                <c:pt idx="169424">
                  <c:v>5.3339363809999997E-8</c:v>
                </c:pt>
                <c:pt idx="169425">
                  <c:v>6.7371887030000004E-8</c:v>
                </c:pt>
                <c:pt idx="169426">
                  <c:v>2.2141567240000001E-7</c:v>
                </c:pt>
                <c:pt idx="169427">
                  <c:v>1.069304969E-7</c:v>
                </c:pt>
                <c:pt idx="169428">
                  <c:v>4.1484340960000003E-8</c:v>
                </c:pt>
                <c:pt idx="169429">
                  <c:v>2.417251413E-7</c:v>
                </c:pt>
                <c:pt idx="169430">
                  <c:v>1.3261103129999999E-7</c:v>
                </c:pt>
                <c:pt idx="169431">
                  <c:v>2.116287077E-8</c:v>
                </c:pt>
                <c:pt idx="169432">
                  <c:v>1.527616236E-8</c:v>
                </c:pt>
                <c:pt idx="169433">
                  <c:v>2.3933209489999999E-9</c:v>
                </c:pt>
                <c:pt idx="169434">
                  <c:v>1.7115344600000001E-10</c:v>
                </c:pt>
                <c:pt idx="169435">
                  <c:v>6.7482149579999997E-9</c:v>
                </c:pt>
                <c:pt idx="169436">
                  <c:v>2.666306607E-9</c:v>
                </c:pt>
                <c:pt idx="169437">
                  <c:v>3.9457421510000001E-9</c:v>
                </c:pt>
                <c:pt idx="169438">
                  <c:v>1.785396693E-9</c:v>
                </c:pt>
                <c:pt idx="169439">
                  <c:v>2.2775847270000001E-9</c:v>
                </c:pt>
                <c:pt idx="169440">
                  <c:v>2.2027809159999999E-9</c:v>
                </c:pt>
                <c:pt idx="169441">
                  <c:v>5.3792676889999999E-9</c:v>
                </c:pt>
                <c:pt idx="169442">
                  <c:v>1.516231204E-9</c:v>
                </c:pt>
                <c:pt idx="169443">
                  <c:v>2.6828858370000001E-9</c:v>
                </c:pt>
                <c:pt idx="169444">
                  <c:v>3.1001385409999999E-9</c:v>
                </c:pt>
                <c:pt idx="169445">
                  <c:v>2.8720809039999999E-9</c:v>
                </c:pt>
                <c:pt idx="169446">
                  <c:v>2.4650235560000002E-9</c:v>
                </c:pt>
                <c:pt idx="169447">
                  <c:v>1.6160884610000001E-9</c:v>
                </c:pt>
                <c:pt idx="169448">
                  <c:v>1.8099597760000001E-9</c:v>
                </c:pt>
                <c:pt idx="169449">
                  <c:v>4.0397153159999998E-8</c:v>
                </c:pt>
                <c:pt idx="169450">
                  <c:v>3.075012681E-8</c:v>
                </c:pt>
                <c:pt idx="169451">
                  <c:v>1.3989679890000001E-8</c:v>
                </c:pt>
                <c:pt idx="169452">
                  <c:v>4.6101950509999999E-9</c:v>
                </c:pt>
                <c:pt idx="169453">
                  <c:v>2.4663940999999999E-9</c:v>
                </c:pt>
                <c:pt idx="169454">
                  <c:v>4.7315711959999998E-9</c:v>
                </c:pt>
                <c:pt idx="169455">
                  <c:v>6.9120055239999997E-9</c:v>
                </c:pt>
                <c:pt idx="169456">
                  <c:v>3.2857475770000001E-9</c:v>
                </c:pt>
                <c:pt idx="169457">
                  <c:v>2.631005458E-8</c:v>
                </c:pt>
                <c:pt idx="169458">
                  <c:v>3.5899274310000001E-8</c:v>
                </c:pt>
                <c:pt idx="169459">
                  <c:v>2.0393678380000001E-8</c:v>
                </c:pt>
                <c:pt idx="169460">
                  <c:v>3.3222651450000001E-8</c:v>
                </c:pt>
                <c:pt idx="169461">
                  <c:v>9.4557601370000006E-8</c:v>
                </c:pt>
                <c:pt idx="169462">
                  <c:v>3.3324503790000001E-8</c:v>
                </c:pt>
                <c:pt idx="169463">
                  <c:v>1.5205841439999999E-8</c:v>
                </c:pt>
                <c:pt idx="169464">
                  <c:v>1.475349699E-8</c:v>
                </c:pt>
                <c:pt idx="169465">
                  <c:v>2.407389575E-8</c:v>
                </c:pt>
                <c:pt idx="169466">
                  <c:v>1.949513076E-8</c:v>
                </c:pt>
                <c:pt idx="169467">
                  <c:v>4.4654221369999997E-8</c:v>
                </c:pt>
                <c:pt idx="169468">
                  <c:v>9.2886683309999995E-8</c:v>
                </c:pt>
                <c:pt idx="169469">
                  <c:v>1.233257644E-6</c:v>
                </c:pt>
                <c:pt idx="169470">
                  <c:v>5.5007118730000003E-7</c:v>
                </c:pt>
                <c:pt idx="169471">
                  <c:v>6.7067820329999997E-8</c:v>
                </c:pt>
                <c:pt idx="169472">
                  <c:v>7.5506245190000002E-8</c:v>
                </c:pt>
                <c:pt idx="169473">
                  <c:v>8.64965469E-8</c:v>
                </c:pt>
                <c:pt idx="169474">
                  <c:v>3.420293947E-9</c:v>
                </c:pt>
                <c:pt idx="169475">
                  <c:v>4.0986098470000001E-9</c:v>
                </c:pt>
                <c:pt idx="169476">
                  <c:v>1.44156625E-8</c:v>
                </c:pt>
                <c:pt idx="169477">
                  <c:v>1.20289811E-8</c:v>
                </c:pt>
                <c:pt idx="169478">
                  <c:v>3.1525121699999998E-9</c:v>
                </c:pt>
                <c:pt idx="169479">
                  <c:v>2.5128268330000001E-9</c:v>
                </c:pt>
                <c:pt idx="169480">
                  <c:v>6.4732565330000001E-9</c:v>
                </c:pt>
                <c:pt idx="169481">
                  <c:v>5.4577903529999998E-9</c:v>
                </c:pt>
                <c:pt idx="169482">
                  <c:v>2.6177245199999998E-9</c:v>
                </c:pt>
                <c:pt idx="169483">
                  <c:v>2.4758809359999998E-9</c:v>
                </c:pt>
                <c:pt idx="169484">
                  <c:v>2.1869777719999999E-9</c:v>
                </c:pt>
                <c:pt idx="169485">
                  <c:v>4.570860346E-10</c:v>
                </c:pt>
                <c:pt idx="169486">
                  <c:v>1.396399358E-9</c:v>
                </c:pt>
                <c:pt idx="169487">
                  <c:v>1.3354206900000001E-9</c:v>
                </c:pt>
                <c:pt idx="169488">
                  <c:v>1.1578221000000001E-9</c:v>
                </c:pt>
                <c:pt idx="169489">
                  <c:v>1.588155084E-9</c:v>
                </c:pt>
                <c:pt idx="169490">
                  <c:v>1.2176598199999999E-9</c:v>
                </c:pt>
                <c:pt idx="169491">
                  <c:v>1.0568255439999999E-9</c:v>
                </c:pt>
                <c:pt idx="169492">
                  <c:v>1.773089004E-9</c:v>
                </c:pt>
                <c:pt idx="169493">
                  <c:v>2.4506081499999999E-9</c:v>
                </c:pt>
                <c:pt idx="169494">
                  <c:v>2.036238004E-9</c:v>
                </c:pt>
                <c:pt idx="169495">
                  <c:v>2.033603722E-9</c:v>
                </c:pt>
                <c:pt idx="169496">
                  <c:v>3.3275474539999999E-9</c:v>
                </c:pt>
                <c:pt idx="169497">
                  <c:v>2.152201261E-9</c:v>
                </c:pt>
                <c:pt idx="169498">
                  <c:v>4.6784878520000001E-9</c:v>
                </c:pt>
                <c:pt idx="169499">
                  <c:v>4.3896815160000001E-9</c:v>
                </c:pt>
                <c:pt idx="169500">
                  <c:v>2.21282241E-9</c:v>
                </c:pt>
                <c:pt idx="169501">
                  <c:v>1.376327932E-8</c:v>
                </c:pt>
                <c:pt idx="169502">
                  <c:v>8.0519498840000004E-10</c:v>
                </c:pt>
                <c:pt idx="169503">
                  <c:v>7.6432206240000005E-9</c:v>
                </c:pt>
                <c:pt idx="169504">
                  <c:v>4.0124489279999998E-9</c:v>
                </c:pt>
                <c:pt idx="169505">
                  <c:v>3.8201876870000001E-8</c:v>
                </c:pt>
                <c:pt idx="169506">
                  <c:v>8.1186660989999997E-10</c:v>
                </c:pt>
                <c:pt idx="169507">
                  <c:v>9.0803770770000002E-9</c:v>
                </c:pt>
                <c:pt idx="169508">
                  <c:v>1.5552297289999999E-9</c:v>
                </c:pt>
                <c:pt idx="169509">
                  <c:v>6.7348776829999999E-7</c:v>
                </c:pt>
                <c:pt idx="169510">
                  <c:v>1.064688518E-7</c:v>
                </c:pt>
                <c:pt idx="169511">
                  <c:v>6.8838195610000005E-8</c:v>
                </c:pt>
                <c:pt idx="169512">
                  <c:v>1.090868656E-7</c:v>
                </c:pt>
                <c:pt idx="169513">
                  <c:v>5.1359675079999997E-7</c:v>
                </c:pt>
                <c:pt idx="169514">
                  <c:v>3.4432467819999997E-8</c:v>
                </c:pt>
                <c:pt idx="169515">
                  <c:v>6.3710423879999998E-9</c:v>
                </c:pt>
                <c:pt idx="169516">
                  <c:v>7.672120193E-9</c:v>
                </c:pt>
                <c:pt idx="169517">
                  <c:v>4.7295173629999998E-8</c:v>
                </c:pt>
                <c:pt idx="169518">
                  <c:v>1.245637037E-8</c:v>
                </c:pt>
                <c:pt idx="169519">
                  <c:v>3.4325186760000002E-9</c:v>
                </c:pt>
                <c:pt idx="169520">
                  <c:v>1.1423460779999999E-9</c:v>
                </c:pt>
                <c:pt idx="169521">
                  <c:v>1.4764153739999999E-7</c:v>
                </c:pt>
                <c:pt idx="169522">
                  <c:v>4.0983344959999999E-9</c:v>
                </c:pt>
                <c:pt idx="169523">
                  <c:v>2.868881654E-9</c:v>
                </c:pt>
                <c:pt idx="169524">
                  <c:v>1.0227913260000001E-9</c:v>
                </c:pt>
                <c:pt idx="169525">
                  <c:v>1.401988736E-8</c:v>
                </c:pt>
                <c:pt idx="169526">
                  <c:v>3.5113136019999998E-10</c:v>
                </c:pt>
                <c:pt idx="169527">
                  <c:v>1.8157841989999999E-10</c:v>
                </c:pt>
                <c:pt idx="169528">
                  <c:v>1.5681778680000001E-10</c:v>
                </c:pt>
                <c:pt idx="169529">
                  <c:v>1.68757723E-8</c:v>
                </c:pt>
                <c:pt idx="169530">
                  <c:v>1.9353252579999999E-9</c:v>
                </c:pt>
                <c:pt idx="169531">
                  <c:v>2.6777201749999999E-10</c:v>
                </c:pt>
                <c:pt idx="169532">
                  <c:v>7.0188373860000002E-11</c:v>
                </c:pt>
                <c:pt idx="169533">
                  <c:v>1.9286672099999999E-9</c:v>
                </c:pt>
                <c:pt idx="169534">
                  <c:v>2.138271646E-10</c:v>
                </c:pt>
                <c:pt idx="169535">
                  <c:v>2.7978719520000001E-10</c:v>
                </c:pt>
                <c:pt idx="169536">
                  <c:v>2.7521104109999998E-10</c:v>
                </c:pt>
                <c:pt idx="169537">
                  <c:v>2.2946790159999999E-10</c:v>
                </c:pt>
                <c:pt idx="169538">
                  <c:v>2.3513127019999998E-10</c:v>
                </c:pt>
                <c:pt idx="169539">
                  <c:v>2.2675712159999999E-10</c:v>
                </c:pt>
                <c:pt idx="169540">
                  <c:v>2.6581821719999998E-10</c:v>
                </c:pt>
                <c:pt idx="169541">
                  <c:v>2.688463179E-9</c:v>
                </c:pt>
                <c:pt idx="169542">
                  <c:v>5.7216436390000005E-10</c:v>
                </c:pt>
                <c:pt idx="169543">
                  <c:v>7.4558187319999996E-11</c:v>
                </c:pt>
                <c:pt idx="169544">
                  <c:v>1.005395178E-9</c:v>
                </c:pt>
                <c:pt idx="169545">
                  <c:v>3.78315732E-9</c:v>
                </c:pt>
                <c:pt idx="169546">
                  <c:v>6.3739456529999998E-10</c:v>
                </c:pt>
                <c:pt idx="169547">
                  <c:v>8.0172485470000001E-10</c:v>
                </c:pt>
                <c:pt idx="169548">
                  <c:v>1.6438308289999999E-9</c:v>
                </c:pt>
                <c:pt idx="169549">
                  <c:v>2.483479872E-8</c:v>
                </c:pt>
                <c:pt idx="169550">
                  <c:v>1.024837992E-9</c:v>
                </c:pt>
                <c:pt idx="169551">
                  <c:v>3.8911986629999998E-9</c:v>
                </c:pt>
                <c:pt idx="169552">
                  <c:v>1.6678837229999999E-8</c:v>
                </c:pt>
                <c:pt idx="169553">
                  <c:v>3.5154173129999997E-7</c:v>
                </c:pt>
                <c:pt idx="169554">
                  <c:v>1.3825885400000001E-8</c:v>
                </c:pt>
                <c:pt idx="169555">
                  <c:v>3.6198318619999998E-9</c:v>
                </c:pt>
                <c:pt idx="169556">
                  <c:v>2.1057644800000001E-9</c:v>
                </c:pt>
                <c:pt idx="169557">
                  <c:v>2.4850476679999999E-8</c:v>
                </c:pt>
                <c:pt idx="169558">
                  <c:v>6.4123402169999999E-9</c:v>
                </c:pt>
                <c:pt idx="169559">
                  <c:v>3.9717063839999999E-9</c:v>
                </c:pt>
                <c:pt idx="169560">
                  <c:v>2.1202591120000001E-10</c:v>
                </c:pt>
                <c:pt idx="169561">
                  <c:v>5.3965573189999996E-7</c:v>
                </c:pt>
                <c:pt idx="169562">
                  <c:v>9.967636038E-10</c:v>
                </c:pt>
                <c:pt idx="169563">
                  <c:v>6.0054632220000002E-9</c:v>
                </c:pt>
                <c:pt idx="169564">
                  <c:v>1.019066812E-8</c:v>
                </c:pt>
                <c:pt idx="169565">
                  <c:v>7.7538262289999994E-8</c:v>
                </c:pt>
                <c:pt idx="169566">
                  <c:v>2.7711097669999999E-9</c:v>
                </c:pt>
                <c:pt idx="169567">
                  <c:v>2.4725249599999998E-9</c:v>
                </c:pt>
                <c:pt idx="169568">
                  <c:v>2.3980369790000002E-9</c:v>
                </c:pt>
                <c:pt idx="169569">
                  <c:v>1.0243531659999999E-8</c:v>
                </c:pt>
                <c:pt idx="169570">
                  <c:v>7.0374328350000003E-10</c:v>
                </c:pt>
                <c:pt idx="169571">
                  <c:v>1.155425238E-9</c:v>
                </c:pt>
                <c:pt idx="169572">
                  <c:v>1.413127506E-9</c:v>
                </c:pt>
                <c:pt idx="169573">
                  <c:v>3.814927109E-8</c:v>
                </c:pt>
                <c:pt idx="169574">
                  <c:v>6.5062870810000005E-10</c:v>
                </c:pt>
                <c:pt idx="169575">
                  <c:v>1.930094644E-10</c:v>
                </c:pt>
                <c:pt idx="169576">
                  <c:v>8.7710897270000005E-11</c:v>
                </c:pt>
                <c:pt idx="169577">
                  <c:v>5.7155309349999997E-10</c:v>
                </c:pt>
                <c:pt idx="169578">
                  <c:v>2.2419572270000001E-11</c:v>
                </c:pt>
                <c:pt idx="169579">
                  <c:v>7.7499632980000006E-12</c:v>
                </c:pt>
                <c:pt idx="169580">
                  <c:v>3.6237795999999999E-12</c:v>
                </c:pt>
                <c:pt idx="169581">
                  <c:v>6.1482949529999996E-10</c:v>
                </c:pt>
                <c:pt idx="169582">
                  <c:v>1.064879631E-11</c:v>
                </c:pt>
                <c:pt idx="169583">
                  <c:v>1.383968779E-11</c:v>
                </c:pt>
                <c:pt idx="169584">
                  <c:v>1.5964653329999999E-11</c:v>
                </c:pt>
                <c:pt idx="169585">
                  <c:v>6.8469564439999995E-10</c:v>
                </c:pt>
                <c:pt idx="169586">
                  <c:v>3.4043773620000002E-12</c:v>
                </c:pt>
                <c:pt idx="169587">
                  <c:v>1.9905989160000002E-15</c:v>
                </c:pt>
                <c:pt idx="169588">
                  <c:v>3.4957101200000001E-12</c:v>
                </c:pt>
                <c:pt idx="169589">
                  <c:v>2.0918498119999999E-10</c:v>
                </c:pt>
                <c:pt idx="169590">
                  <c:v>6.3864740540000005E-11</c:v>
                </c:pt>
                <c:pt idx="169591">
                  <c:v>1.0855682459999999E-10</c:v>
                </c:pt>
                <c:pt idx="169592">
                  <c:v>1.2763808079999999E-10</c:v>
                </c:pt>
                <c:pt idx="169593">
                  <c:v>1.0721072480000001E-8</c:v>
                </c:pt>
                <c:pt idx="169594">
                  <c:v>4.9485086070000005E-10</c:v>
                </c:pt>
                <c:pt idx="169595">
                  <c:v>7.3060152629999996E-10</c:v>
                </c:pt>
                <c:pt idx="169596">
                  <c:v>9.5881558579999996E-10</c:v>
                </c:pt>
                <c:pt idx="169597">
                  <c:v>1.4840663700000001E-8</c:v>
                </c:pt>
                <c:pt idx="169598">
                  <c:v>1.725418457E-9</c:v>
                </c:pt>
                <c:pt idx="169599">
                  <c:v>1.6423057219999999E-9</c:v>
                </c:pt>
                <c:pt idx="169600">
                  <c:v>2.5673578609999998E-9</c:v>
                </c:pt>
                <c:pt idx="169601">
                  <c:v>2.019137738E-7</c:v>
                </c:pt>
                <c:pt idx="169602">
                  <c:v>6.5912963529999999E-9</c:v>
                </c:pt>
                <c:pt idx="169603">
                  <c:v>2.7762845230000002E-9</c:v>
                </c:pt>
                <c:pt idx="169604">
                  <c:v>2.5016137400000002E-10</c:v>
                </c:pt>
                <c:pt idx="169605">
                  <c:v>3.8832752160000001E-7</c:v>
                </c:pt>
                <c:pt idx="169606">
                  <c:v>2.6684360150000001E-9</c:v>
                </c:pt>
                <c:pt idx="169607">
                  <c:v>3.1604350090000001E-9</c:v>
                </c:pt>
                <c:pt idx="169608">
                  <c:v>1.671643333E-9</c:v>
                </c:pt>
                <c:pt idx="169609">
                  <c:v>2.65850338E-8</c:v>
                </c:pt>
                <c:pt idx="169610">
                  <c:v>2.8666616059999999E-9</c:v>
                </c:pt>
                <c:pt idx="169611">
                  <c:v>2.2167509580000001E-9</c:v>
                </c:pt>
                <c:pt idx="169612">
                  <c:v>1.3005503319999999E-9</c:v>
                </c:pt>
                <c:pt idx="169613">
                  <c:v>1.0232231120000001E-8</c:v>
                </c:pt>
                <c:pt idx="169614">
                  <c:v>1.8476377859999999E-9</c:v>
                </c:pt>
                <c:pt idx="169615">
                  <c:v>1.235154228E-9</c:v>
                </c:pt>
                <c:pt idx="169616">
                  <c:v>9.3905792830000006E-10</c:v>
                </c:pt>
                <c:pt idx="169617">
                  <c:v>7.8163221550000003E-9</c:v>
                </c:pt>
                <c:pt idx="169618">
                  <c:v>8.1921873939999995E-10</c:v>
                </c:pt>
                <c:pt idx="169619">
                  <c:v>1.9922272779999999E-10</c:v>
                </c:pt>
                <c:pt idx="169620">
                  <c:v>1.9668475460000001E-10</c:v>
                </c:pt>
                <c:pt idx="169621">
                  <c:v>5.9308778940000002E-9</c:v>
                </c:pt>
                <c:pt idx="169622">
                  <c:v>9.5875306039999999E-11</c:v>
                </c:pt>
                <c:pt idx="169623">
                  <c:v>3.4289029469999998E-11</c:v>
                </c:pt>
                <c:pt idx="169624">
                  <c:v>9.9209394220000004E-11</c:v>
                </c:pt>
                <c:pt idx="169625">
                  <c:v>1.0707585209999999E-9</c:v>
                </c:pt>
                <c:pt idx="169626">
                  <c:v>8.2879517190000002E-11</c:v>
                </c:pt>
                <c:pt idx="169627">
                  <c:v>3.0449301000000002E-10</c:v>
                </c:pt>
                <c:pt idx="169628">
                  <c:v>2.6775319829999998E-10</c:v>
                </c:pt>
                <c:pt idx="169629">
                  <c:v>1.7479417079999999E-10</c:v>
                </c:pt>
                <c:pt idx="169630">
                  <c:v>3.5504243469999998E-10</c:v>
                </c:pt>
                <c:pt idx="169631">
                  <c:v>4.5370649049999998E-10</c:v>
                </c:pt>
                <c:pt idx="169632">
                  <c:v>4.0550866440000002E-10</c:v>
                </c:pt>
                <c:pt idx="169633">
                  <c:v>5.6267756540000001E-10</c:v>
                </c:pt>
                <c:pt idx="169634">
                  <c:v>3.8500790039999999E-10</c:v>
                </c:pt>
                <c:pt idx="169635">
                  <c:v>1.9808550890000001E-10</c:v>
                </c:pt>
                <c:pt idx="169636">
                  <c:v>1.5060810889999999E-10</c:v>
                </c:pt>
                <c:pt idx="169637">
                  <c:v>1.6157594859999999E-10</c:v>
                </c:pt>
                <c:pt idx="169638">
                  <c:v>4.3883005819999997E-11</c:v>
                </c:pt>
                <c:pt idx="169639">
                  <c:v>1.328789059E-10</c:v>
                </c:pt>
                <c:pt idx="169640">
                  <c:v>4.0749691840000003E-11</c:v>
                </c:pt>
                <c:pt idx="169641">
                  <c:v>1.618682917E-9</c:v>
                </c:pt>
                <c:pt idx="169642">
                  <c:v>1.384012138E-9</c:v>
                </c:pt>
                <c:pt idx="169643">
                  <c:v>2.5500938580000002E-9</c:v>
                </c:pt>
                <c:pt idx="169644">
                  <c:v>5.9363231279999998E-9</c:v>
                </c:pt>
                <c:pt idx="169645">
                  <c:v>1.580665509E-7</c:v>
                </c:pt>
                <c:pt idx="169646">
                  <c:v>2.404923867E-9</c:v>
                </c:pt>
                <c:pt idx="169647">
                  <c:v>3.8026736440000003E-9</c:v>
                </c:pt>
                <c:pt idx="169648">
                  <c:v>2.8449657440000002E-9</c:v>
                </c:pt>
                <c:pt idx="169649">
                  <c:v>2.3488360549999998E-9</c:v>
                </c:pt>
                <c:pt idx="169650">
                  <c:v>2.0105501630000002E-9</c:v>
                </c:pt>
                <c:pt idx="169651">
                  <c:v>3.8765012980000001E-9</c:v>
                </c:pt>
                <c:pt idx="169652">
                  <c:v>5.6565169770000004E-9</c:v>
                </c:pt>
                <c:pt idx="169653">
                  <c:v>3.7146500559999999E-8</c:v>
                </c:pt>
                <c:pt idx="169654">
                  <c:v>9.4274259899999993E-9</c:v>
                </c:pt>
                <c:pt idx="169655">
                  <c:v>4.0630698150000002E-9</c:v>
                </c:pt>
                <c:pt idx="169656">
                  <c:v>1.104106983E-9</c:v>
                </c:pt>
                <c:pt idx="169657">
                  <c:v>1.0569862E-8</c:v>
                </c:pt>
                <c:pt idx="169658">
                  <c:v>3.4752944370000002E-9</c:v>
                </c:pt>
                <c:pt idx="169659">
                  <c:v>2.5408175719999999E-9</c:v>
                </c:pt>
                <c:pt idx="169660">
                  <c:v>2.171845986E-10</c:v>
                </c:pt>
                <c:pt idx="169661">
                  <c:v>4.12859765E-10</c:v>
                </c:pt>
                <c:pt idx="169662">
                  <c:v>3.842685689E-9</c:v>
                </c:pt>
                <c:pt idx="169663">
                  <c:v>1.623291477E-9</c:v>
                </c:pt>
                <c:pt idx="169664">
                  <c:v>2.7848261020000001E-9</c:v>
                </c:pt>
                <c:pt idx="169665">
                  <c:v>2.234675551E-8</c:v>
                </c:pt>
                <c:pt idx="169666">
                  <c:v>7.4589009429999996E-10</c:v>
                </c:pt>
                <c:pt idx="169667">
                  <c:v>9.8851444019999993E-10</c:v>
                </c:pt>
                <c:pt idx="169668">
                  <c:v>4.1775159639999998E-10</c:v>
                </c:pt>
                <c:pt idx="169669">
                  <c:v>2.4055276800000001E-10</c:v>
                </c:pt>
                <c:pt idx="169670">
                  <c:v>1.145470752E-10</c:v>
                </c:pt>
                <c:pt idx="169671">
                  <c:v>8.5154627019999999E-11</c:v>
                </c:pt>
                <c:pt idx="169672">
                  <c:v>3.2371685989999998E-10</c:v>
                </c:pt>
                <c:pt idx="169673">
                  <c:v>2.3455325639999999E-9</c:v>
                </c:pt>
                <c:pt idx="169674">
                  <c:v>9.9105394279999994E-10</c:v>
                </c:pt>
                <c:pt idx="169675">
                  <c:v>1.830769803E-9</c:v>
                </c:pt>
                <c:pt idx="169676">
                  <c:v>2.420155806E-9</c:v>
                </c:pt>
                <c:pt idx="169677">
                  <c:v>1.063391114E-8</c:v>
                </c:pt>
                <c:pt idx="169678">
                  <c:v>4.9889800660000001E-11</c:v>
                </c:pt>
                <c:pt idx="169679">
                  <c:v>6.941542801E-10</c:v>
                </c:pt>
                <c:pt idx="169680">
                  <c:v>1.61293416E-10</c:v>
                </c:pt>
                <c:pt idx="169681">
                  <c:v>1.0341017360000001E-9</c:v>
                </c:pt>
                <c:pt idx="169682">
                  <c:v>3.9905714359999998E-10</c:v>
                </c:pt>
                <c:pt idx="169683">
                  <c:v>7.9881845770000001E-10</c:v>
                </c:pt>
                <c:pt idx="169684">
                  <c:v>1.5507388190000001E-10</c:v>
                </c:pt>
                <c:pt idx="169685">
                  <c:v>1.515575551E-9</c:v>
                </c:pt>
                <c:pt idx="169686">
                  <c:v>3.154517527E-10</c:v>
                </c:pt>
                <c:pt idx="169687">
                  <c:v>3.6909029399999999E-10</c:v>
                </c:pt>
                <c:pt idx="169688">
                  <c:v>3.4465809040000001E-11</c:v>
                </c:pt>
                <c:pt idx="169689">
                  <c:v>1.508099134E-9</c:v>
                </c:pt>
                <c:pt idx="169690">
                  <c:v>4.0648402890000001E-10</c:v>
                </c:pt>
                <c:pt idx="169691">
                  <c:v>1.150703918E-10</c:v>
                </c:pt>
                <c:pt idx="169692">
                  <c:v>1.319409173E-10</c:v>
                </c:pt>
                <c:pt idx="169693">
                  <c:v>1.1265033289999999E-8</c:v>
                </c:pt>
                <c:pt idx="169694">
                  <c:v>2.722933677E-9</c:v>
                </c:pt>
                <c:pt idx="169695">
                  <c:v>4.7445541879999997E-9</c:v>
                </c:pt>
                <c:pt idx="169696">
                  <c:v>3.0618033960000002E-8</c:v>
                </c:pt>
                <c:pt idx="169697">
                  <c:v>6.1302832440000002E-8</c:v>
                </c:pt>
                <c:pt idx="169698">
                  <c:v>3.9871841239999998E-9</c:v>
                </c:pt>
                <c:pt idx="169699">
                  <c:v>1.1382438899999999E-9</c:v>
                </c:pt>
                <c:pt idx="169700">
                  <c:v>1.044558542E-9</c:v>
                </c:pt>
                <c:pt idx="169701">
                  <c:v>5.4323606019999997E-9</c:v>
                </c:pt>
                <c:pt idx="169702">
                  <c:v>7.7342579310000002E-10</c:v>
                </c:pt>
                <c:pt idx="169703">
                  <c:v>9.1958136740000005E-10</c:v>
                </c:pt>
                <c:pt idx="169704">
                  <c:v>5.8579452199999998E-9</c:v>
                </c:pt>
                <c:pt idx="169705">
                  <c:v>2.456078548E-8</c:v>
                </c:pt>
                <c:pt idx="169706">
                  <c:v>1.98346113E-9</c:v>
                </c:pt>
                <c:pt idx="169707">
                  <c:v>1.8655224299999998E-9</c:v>
                </c:pt>
                <c:pt idx="169708">
                  <c:v>3.7186532590000001E-9</c:v>
                </c:pt>
                <c:pt idx="169709">
                  <c:v>7.6102665910000001E-10</c:v>
                </c:pt>
                <c:pt idx="169710">
                  <c:v>3.0418113850000002E-10</c:v>
                </c:pt>
                <c:pt idx="169711">
                  <c:v>5.044661624E-10</c:v>
                </c:pt>
                <c:pt idx="169712">
                  <c:v>4.753577009E-10</c:v>
                </c:pt>
                <c:pt idx="169713">
                  <c:v>2.779478249E-10</c:v>
                </c:pt>
                <c:pt idx="169714">
                  <c:v>3.411539434E-10</c:v>
                </c:pt>
                <c:pt idx="169715">
                  <c:v>7.5617840260000005E-11</c:v>
                </c:pt>
                <c:pt idx="169716">
                  <c:v>7.3211948039999997E-9</c:v>
                </c:pt>
                <c:pt idx="169717">
                  <c:v>1.013622791E-8</c:v>
                </c:pt>
                <c:pt idx="169718">
                  <c:v>3.6414949019999998E-9</c:v>
                </c:pt>
                <c:pt idx="169719">
                  <c:v>1.851336886E-9</c:v>
                </c:pt>
                <c:pt idx="169720">
                  <c:v>4.2566346029999998E-11</c:v>
                </c:pt>
                <c:pt idx="169721">
                  <c:v>5.7535623099999997E-10</c:v>
                </c:pt>
                <c:pt idx="169722">
                  <c:v>1.7272032259999999E-9</c:v>
                </c:pt>
                <c:pt idx="169723">
                  <c:v>4.2572438420000002E-10</c:v>
                </c:pt>
                <c:pt idx="169724">
                  <c:v>1.6355761570000001E-9</c:v>
                </c:pt>
                <c:pt idx="169725">
                  <c:v>2.8357118220000001E-9</c:v>
                </c:pt>
                <c:pt idx="169726">
                  <c:v>2.1117063549999999E-9</c:v>
                </c:pt>
                <c:pt idx="169727">
                  <c:v>1.0211936149999999E-9</c:v>
                </c:pt>
                <c:pt idx="169728">
                  <c:v>1.179813452E-9</c:v>
                </c:pt>
                <c:pt idx="169729">
                  <c:v>1.076199481E-9</c:v>
                </c:pt>
                <c:pt idx="169730">
                  <c:v>5.210382758E-11</c:v>
                </c:pt>
                <c:pt idx="169731">
                  <c:v>1.6701478819999999E-10</c:v>
                </c:pt>
                <c:pt idx="169732">
                  <c:v>7.487560056E-10</c:v>
                </c:pt>
                <c:pt idx="169733">
                  <c:v>7.7584406400000003E-11</c:v>
                </c:pt>
                <c:pt idx="169734">
                  <c:v>1.307359308E-10</c:v>
                </c:pt>
                <c:pt idx="169735">
                  <c:v>4.8125333150000003E-10</c:v>
                </c:pt>
                <c:pt idx="169736">
                  <c:v>3.50654678E-10</c:v>
                </c:pt>
                <c:pt idx="169737">
                  <c:v>5.1828754450000003E-10</c:v>
                </c:pt>
                <c:pt idx="169738">
                  <c:v>1.405695766E-9</c:v>
                </c:pt>
                <c:pt idx="169739">
                  <c:v>2.748388518E-9</c:v>
                </c:pt>
                <c:pt idx="169740">
                  <c:v>1.0700175949999999E-9</c:v>
                </c:pt>
                <c:pt idx="169741">
                  <c:v>5.8272505379999999E-10</c:v>
                </c:pt>
                <c:pt idx="169742">
                  <c:v>1.7749985470000001E-9</c:v>
                </c:pt>
                <c:pt idx="169743">
                  <c:v>1.9142817499999999E-9</c:v>
                </c:pt>
                <c:pt idx="169744">
                  <c:v>3.2335239459999998E-11</c:v>
                </c:pt>
                <c:pt idx="169745">
                  <c:v>4.5195767030000002E-10</c:v>
                </c:pt>
                <c:pt idx="169746">
                  <c:v>1.9230590430000001E-9</c:v>
                </c:pt>
                <c:pt idx="169747">
                  <c:v>1.2225120480000001E-9</c:v>
                </c:pt>
                <c:pt idx="169748">
                  <c:v>1.1953571060000001E-10</c:v>
                </c:pt>
                <c:pt idx="169749">
                  <c:v>8.777823045E-10</c:v>
                </c:pt>
                <c:pt idx="169750">
                  <c:v>1.0497916750000001E-9</c:v>
                </c:pt>
                <c:pt idx="169751">
                  <c:v>6.6534939530000006E-11</c:v>
                </c:pt>
                <c:pt idx="169752">
                  <c:v>1.9255792920000001E-9</c:v>
                </c:pt>
                <c:pt idx="169753">
                  <c:v>1.8227090829999999E-10</c:v>
                </c:pt>
                <c:pt idx="169754">
                  <c:v>2.563483981E-10</c:v>
                </c:pt>
                <c:pt idx="169755">
                  <c:v>3.1386638439999999E-10</c:v>
                </c:pt>
                <c:pt idx="169756">
                  <c:v>5.023201177E-9</c:v>
                </c:pt>
                <c:pt idx="169757">
                  <c:v>7.9507589219999996E-10</c:v>
                </c:pt>
                <c:pt idx="169758">
                  <c:v>2.5052069879999998E-10</c:v>
                </c:pt>
                <c:pt idx="169759">
                  <c:v>9.355757947999999E-10</c:v>
                </c:pt>
                <c:pt idx="169760">
                  <c:v>2.664138776E-9</c:v>
                </c:pt>
                <c:pt idx="169761">
                  <c:v>1.186574334E-9</c:v>
                </c:pt>
                <c:pt idx="169762">
                  <c:v>8.5415067669999999E-10</c:v>
                </c:pt>
                <c:pt idx="169763">
                  <c:v>1.946925798E-9</c:v>
                </c:pt>
                <c:pt idx="169764">
                  <c:v>1.9518557020000001E-9</c:v>
                </c:pt>
                <c:pt idx="169765">
                  <c:v>2.7653354009999998E-9</c:v>
                </c:pt>
                <c:pt idx="169766">
                  <c:v>2.0403505390000001E-9</c:v>
                </c:pt>
                <c:pt idx="169767">
                  <c:v>1.039275761E-9</c:v>
                </c:pt>
                <c:pt idx="169768">
                  <c:v>3.6264105639999999E-9</c:v>
                </c:pt>
                <c:pt idx="169769">
                  <c:v>3.9688185869999999E-10</c:v>
                </c:pt>
                <c:pt idx="169770">
                  <c:v>2.334108149E-9</c:v>
                </c:pt>
                <c:pt idx="169771">
                  <c:v>1.473238164E-9</c:v>
                </c:pt>
                <c:pt idx="169772">
                  <c:v>3.8009702290000002E-9</c:v>
                </c:pt>
                <c:pt idx="169773">
                  <c:v>2.174314223E-10</c:v>
                </c:pt>
                <c:pt idx="169774">
                  <c:v>1.9019553539999999E-9</c:v>
                </c:pt>
                <c:pt idx="169775">
                  <c:v>1.317435702E-10</c:v>
                </c:pt>
                <c:pt idx="169776">
                  <c:v>3.9013424059999999E-8</c:v>
                </c:pt>
                <c:pt idx="169777">
                  <c:v>1.154894158E-8</c:v>
                </c:pt>
                <c:pt idx="169778">
                  <c:v>6.4458496890000004E-9</c:v>
                </c:pt>
                <c:pt idx="169779">
                  <c:v>6.3694123260000003E-9</c:v>
                </c:pt>
                <c:pt idx="169780">
                  <c:v>8.3671761370000002E-9</c:v>
                </c:pt>
                <c:pt idx="169781">
                  <c:v>1.594233563E-9</c:v>
                </c:pt>
                <c:pt idx="169782">
                  <c:v>3.802345079E-10</c:v>
                </c:pt>
                <c:pt idx="169783">
                  <c:v>2.247031865E-10</c:v>
                </c:pt>
                <c:pt idx="169784">
                  <c:v>9.2210060250000005E-11</c:v>
                </c:pt>
                <c:pt idx="169785">
                  <c:v>2.2477059530000001E-10</c:v>
                </c:pt>
                <c:pt idx="169786">
                  <c:v>2.8225558450000002E-10</c:v>
                </c:pt>
                <c:pt idx="169787">
                  <c:v>3.1608675010000002E-10</c:v>
                </c:pt>
                <c:pt idx="169788">
                  <c:v>6.7492299589999999E-10</c:v>
                </c:pt>
                <c:pt idx="169789">
                  <c:v>6.0211916779999995E-10</c:v>
                </c:pt>
                <c:pt idx="169790">
                  <c:v>2.4340691270000001E-10</c:v>
                </c:pt>
                <c:pt idx="169791">
                  <c:v>8.1951684160000002E-10</c:v>
                </c:pt>
                <c:pt idx="169792">
                  <c:v>2.6364517459999999E-10</c:v>
                </c:pt>
                <c:pt idx="169793">
                  <c:v>4.0759412679999998E-10</c:v>
                </c:pt>
                <c:pt idx="169794">
                  <c:v>4.9168200359999996E-10</c:v>
                </c:pt>
                <c:pt idx="169795">
                  <c:v>4.8523680680000003E-10</c:v>
                </c:pt>
                <c:pt idx="169796">
                  <c:v>3.774918586E-9</c:v>
                </c:pt>
                <c:pt idx="169797">
                  <c:v>8.6330817739999995E-10</c:v>
                </c:pt>
                <c:pt idx="169798">
                  <c:v>8.2534420710000001E-10</c:v>
                </c:pt>
                <c:pt idx="169799">
                  <c:v>1.8801269489999999E-9</c:v>
                </c:pt>
                <c:pt idx="169800">
                  <c:v>2.9447565859999998E-9</c:v>
                </c:pt>
                <c:pt idx="169801">
                  <c:v>5.5210081759999999E-10</c:v>
                </c:pt>
                <c:pt idx="169802">
                  <c:v>1.8786659039999999E-10</c:v>
                </c:pt>
                <c:pt idx="169803">
                  <c:v>1.3604231590000001E-10</c:v>
                </c:pt>
                <c:pt idx="169804">
                  <c:v>5.0527071769999996E-10</c:v>
                </c:pt>
                <c:pt idx="169805">
                  <c:v>3.793807073E-11</c:v>
                </c:pt>
                <c:pt idx="169806">
                  <c:v>1.2069976830000001E-10</c:v>
                </c:pt>
                <c:pt idx="169807">
                  <c:v>5.5800782939999996E-10</c:v>
                </c:pt>
                <c:pt idx="169808">
                  <c:v>1.8730244950000001E-8</c:v>
                </c:pt>
                <c:pt idx="169809">
                  <c:v>3.374152395E-9</c:v>
                </c:pt>
                <c:pt idx="169810">
                  <c:v>7.8308219979999996E-10</c:v>
                </c:pt>
                <c:pt idx="169811">
                  <c:v>1.81407197E-9</c:v>
                </c:pt>
                <c:pt idx="169812">
                  <c:v>4.9389195540000002E-9</c:v>
                </c:pt>
                <c:pt idx="169813">
                  <c:v>5.9287962940000002E-10</c:v>
                </c:pt>
                <c:pt idx="169814">
                  <c:v>4.7203955689999999E-10</c:v>
                </c:pt>
                <c:pt idx="169815">
                  <c:v>1.126523361E-9</c:v>
                </c:pt>
                <c:pt idx="169816">
                  <c:v>1.117099811E-8</c:v>
                </c:pt>
                <c:pt idx="169817">
                  <c:v>2.6362008329999999E-9</c:v>
                </c:pt>
                <c:pt idx="169818">
                  <c:v>2.6832726E-9</c:v>
                </c:pt>
                <c:pt idx="169819">
                  <c:v>9.6110560399999998E-9</c:v>
                </c:pt>
                <c:pt idx="169820">
                  <c:v>8.4952717959999997E-8</c:v>
                </c:pt>
                <c:pt idx="169821">
                  <c:v>6.8488610739999996E-9</c:v>
                </c:pt>
                <c:pt idx="169822">
                  <c:v>9.9469816889999992E-10</c:v>
                </c:pt>
                <c:pt idx="169823">
                  <c:v>3.939264793E-10</c:v>
                </c:pt>
                <c:pt idx="169824">
                  <c:v>2.727612141E-9</c:v>
                </c:pt>
                <c:pt idx="169825">
                  <c:v>1.2527418370000001E-9</c:v>
                </c:pt>
                <c:pt idx="169826">
                  <c:v>6.1616591720000001E-10</c:v>
                </c:pt>
                <c:pt idx="169827">
                  <c:v>5.6136899700000003E-11</c:v>
                </c:pt>
                <c:pt idx="169828">
                  <c:v>2.469238626E-8</c:v>
                </c:pt>
                <c:pt idx="169829">
                  <c:v>5.5237760119999998E-10</c:v>
                </c:pt>
                <c:pt idx="169830">
                  <c:v>4.7661593449999997E-10</c:v>
                </c:pt>
                <c:pt idx="169831">
                  <c:v>7.4810818650000001E-10</c:v>
                </c:pt>
                <c:pt idx="169832">
                  <c:v>6.8992220180000003E-10</c:v>
                </c:pt>
                <c:pt idx="169833">
                  <c:v>1.2332412600000001E-10</c:v>
                </c:pt>
                <c:pt idx="169834">
                  <c:v>7.9703211210000005E-11</c:v>
                </c:pt>
                <c:pt idx="169835">
                  <c:v>4.8477558860000001E-11</c:v>
                </c:pt>
                <c:pt idx="169836">
                  <c:v>1.9144188349999999E-10</c:v>
                </c:pt>
                <c:pt idx="169837">
                  <c:v>5.6278472709999999E-11</c:v>
                </c:pt>
                <c:pt idx="169838">
                  <c:v>1.7335855160000001E-11</c:v>
                </c:pt>
                <c:pt idx="169839">
                  <c:v>3.9632744100000001E-11</c:v>
                </c:pt>
                <c:pt idx="169840">
                  <c:v>2.825903363E-9</c:v>
                </c:pt>
                <c:pt idx="169841">
                  <c:v>5.3555649420000002E-11</c:v>
                </c:pt>
                <c:pt idx="169842">
                  <c:v>2.5057691739999999E-11</c:v>
                </c:pt>
                <c:pt idx="169843">
                  <c:v>2.6055679420000001E-11</c:v>
                </c:pt>
                <c:pt idx="169844">
                  <c:v>2.3493392160000002E-10</c:v>
                </c:pt>
                <c:pt idx="169845">
                  <c:v>3.4607886540000001E-11</c:v>
                </c:pt>
                <c:pt idx="169846">
                  <c:v>3.093354382E-11</c:v>
                </c:pt>
                <c:pt idx="169847">
                  <c:v>3.7395963419999997E-11</c:v>
                </c:pt>
                <c:pt idx="169848">
                  <c:v>8.7001268859999998E-10</c:v>
                </c:pt>
                <c:pt idx="169849">
                  <c:v>2.865593593E-11</c:v>
                </c:pt>
                <c:pt idx="169850">
                  <c:v>2.6700195860000002E-10</c:v>
                </c:pt>
                <c:pt idx="169851">
                  <c:v>4.5329459859999998E-10</c:v>
                </c:pt>
                <c:pt idx="169852">
                  <c:v>9.4788551939999993E-9</c:v>
                </c:pt>
                <c:pt idx="169853">
                  <c:v>3.2045357649999998E-10</c:v>
                </c:pt>
                <c:pt idx="169854">
                  <c:v>2.5910360799999998E-10</c:v>
                </c:pt>
                <c:pt idx="169855">
                  <c:v>3.8139741720000002E-10</c:v>
                </c:pt>
                <c:pt idx="169856">
                  <c:v>4.3277729760000001E-9</c:v>
                </c:pt>
                <c:pt idx="169857">
                  <c:v>3.0304917669999998E-10</c:v>
                </c:pt>
                <c:pt idx="169858">
                  <c:v>5.5672992110000003E-10</c:v>
                </c:pt>
                <c:pt idx="169859">
                  <c:v>8.8195819230000002E-10</c:v>
                </c:pt>
                <c:pt idx="169860">
                  <c:v>2.1591604469999999E-8</c:v>
                </c:pt>
                <c:pt idx="169861">
                  <c:v>1.1679071930000001E-9</c:v>
                </c:pt>
                <c:pt idx="169862">
                  <c:v>4.7600602050000002E-10</c:v>
                </c:pt>
                <c:pt idx="169863">
                  <c:v>3.6209985140000001E-10</c:v>
                </c:pt>
                <c:pt idx="169864">
                  <c:v>1.5114737750000002E-8</c:v>
                </c:pt>
                <c:pt idx="169865">
                  <c:v>3.9578146280000001E-10</c:v>
                </c:pt>
                <c:pt idx="169866">
                  <c:v>5.967853746E-10</c:v>
                </c:pt>
                <c:pt idx="169867">
                  <c:v>3.4408634929999998E-10</c:v>
                </c:pt>
                <c:pt idx="169868">
                  <c:v>8.6648260739999997E-8</c:v>
                </c:pt>
                <c:pt idx="169869">
                  <c:v>1.8526162269999999E-11</c:v>
                </c:pt>
                <c:pt idx="169870">
                  <c:v>7.6686195560000001E-10</c:v>
                </c:pt>
                <c:pt idx="169871">
                  <c:v>1.390581554E-9</c:v>
                </c:pt>
                <c:pt idx="169872">
                  <c:v>9.0149399260000006E-8</c:v>
                </c:pt>
                <c:pt idx="169873">
                  <c:v>6.3972442319999998E-10</c:v>
                </c:pt>
                <c:pt idx="169874">
                  <c:v>2.3439794420000001E-10</c:v>
                </c:pt>
                <c:pt idx="169875">
                  <c:v>1.892812134E-10</c:v>
                </c:pt>
                <c:pt idx="169876">
                  <c:v>2.7967145619999999E-9</c:v>
                </c:pt>
                <c:pt idx="169877">
                  <c:v>1.3443145369999999E-10</c:v>
                </c:pt>
                <c:pt idx="169878">
                  <c:v>7.2485670419999994E-11</c:v>
                </c:pt>
                <c:pt idx="169879">
                  <c:v>4.2380267669999997E-11</c:v>
                </c:pt>
                <c:pt idx="169880">
                  <c:v>2.473159528E-10</c:v>
                </c:pt>
                <c:pt idx="169881">
                  <c:v>1.5371092899999999E-11</c:v>
                </c:pt>
                <c:pt idx="169882">
                  <c:v>5.1989011679999997E-12</c:v>
                </c:pt>
                <c:pt idx="169883">
                  <c:v>1.0067232339999999E-12</c:v>
                </c:pt>
                <c:pt idx="169884">
                  <c:v>6.560510721E-15</c:v>
                </c:pt>
                <c:pt idx="169885">
                  <c:v>7.146025806E-13</c:v>
                </c:pt>
                <c:pt idx="169886">
                  <c:v>1.9383359669999999E-12</c:v>
                </c:pt>
                <c:pt idx="169887">
                  <c:v>2.9294486040000001E-12</c:v>
                </c:pt>
                <c:pt idx="169888">
                  <c:v>1.8761962290000001E-10</c:v>
                </c:pt>
                <c:pt idx="169889">
                  <c:v>5.3328009130000002E-12</c:v>
                </c:pt>
                <c:pt idx="169890">
                  <c:v>3.1239385679999999E-12</c:v>
                </c:pt>
                <c:pt idx="169891">
                  <c:v>1.339236776E-12</c:v>
                </c:pt>
                <c:pt idx="169892">
                  <c:v>8.0693285960000006E-11</c:v>
                </c:pt>
                <c:pt idx="169893">
                  <c:v>7.4239993249999995E-12</c:v>
                </c:pt>
                <c:pt idx="169894">
                  <c:v>1.46341672E-11</c:v>
                </c:pt>
                <c:pt idx="169895">
                  <c:v>1.9410359259999999E-11</c:v>
                </c:pt>
                <c:pt idx="169896">
                  <c:v>4.2454118489999998E-10</c:v>
                </c:pt>
                <c:pt idx="169897">
                  <c:v>8.2386960579999997E-11</c:v>
                </c:pt>
                <c:pt idx="169898">
                  <c:v>1.2042628769999999E-10</c:v>
                </c:pt>
                <c:pt idx="169899">
                  <c:v>1.5542129809999999E-10</c:v>
                </c:pt>
                <c:pt idx="169900">
                  <c:v>3.7824247950000002E-9</c:v>
                </c:pt>
                <c:pt idx="169901">
                  <c:v>3.938355862E-10</c:v>
                </c:pt>
                <c:pt idx="169902">
                  <c:v>2.3322085640000001E-10</c:v>
                </c:pt>
                <c:pt idx="169903">
                  <c:v>1.8039363839999999E-10</c:v>
                </c:pt>
                <c:pt idx="169904">
                  <c:v>2.7197761639999999E-9</c:v>
                </c:pt>
                <c:pt idx="169905">
                  <c:v>8.3430654199999997E-10</c:v>
                </c:pt>
                <c:pt idx="169906">
                  <c:v>4.8490957740000003E-10</c:v>
                </c:pt>
                <c:pt idx="169907">
                  <c:v>3.534521999E-10</c:v>
                </c:pt>
                <c:pt idx="169908">
                  <c:v>1.2234027199999999E-8</c:v>
                </c:pt>
                <c:pt idx="169909">
                  <c:v>2.2517250060000002E-9</c:v>
                </c:pt>
                <c:pt idx="169910">
                  <c:v>1.0481755049999999E-9</c:v>
                </c:pt>
                <c:pt idx="169911">
                  <c:v>1.6001077570000001E-9</c:v>
                </c:pt>
                <c:pt idx="169912">
                  <c:v>2.5181338279999998E-7</c:v>
                </c:pt>
                <c:pt idx="169913">
                  <c:v>1.738394422E-9</c:v>
                </c:pt>
                <c:pt idx="169914">
                  <c:v>2.220638507E-9</c:v>
                </c:pt>
                <c:pt idx="169915">
                  <c:v>1.159642584E-9</c:v>
                </c:pt>
                <c:pt idx="169916">
                  <c:v>2.6148037349999999E-9</c:v>
                </c:pt>
                <c:pt idx="169917">
                  <c:v>8.6926724439999996E-10</c:v>
                </c:pt>
                <c:pt idx="169918">
                  <c:v>1.0092348499999999E-9</c:v>
                </c:pt>
                <c:pt idx="169919">
                  <c:v>1.026682938E-9</c:v>
                </c:pt>
                <c:pt idx="169920">
                  <c:v>1.646096276E-8</c:v>
                </c:pt>
                <c:pt idx="169921">
                  <c:v>1.37318566E-9</c:v>
                </c:pt>
                <c:pt idx="169922">
                  <c:v>4.6484537909999999E-10</c:v>
                </c:pt>
                <c:pt idx="169923">
                  <c:v>2.776001199E-11</c:v>
                </c:pt>
                <c:pt idx="169924">
                  <c:v>2.8318948890000002E-9</c:v>
                </c:pt>
                <c:pt idx="169925">
                  <c:v>2.6106306480000001E-10</c:v>
                </c:pt>
                <c:pt idx="169926">
                  <c:v>2.0724443180000001E-10</c:v>
                </c:pt>
                <c:pt idx="169927">
                  <c:v>3.5866037380000002E-11</c:v>
                </c:pt>
                <c:pt idx="169928">
                  <c:v>1.185154539E-11</c:v>
                </c:pt>
                <c:pt idx="169929">
                  <c:v>1.5736315059999999E-10</c:v>
                </c:pt>
                <c:pt idx="169930">
                  <c:v>9.6251236960000002E-11</c:v>
                </c:pt>
                <c:pt idx="169931">
                  <c:v>9.3361015040000001E-12</c:v>
                </c:pt>
                <c:pt idx="169932">
                  <c:v>1.6865013150000001E-10</c:v>
                </c:pt>
                <c:pt idx="169933">
                  <c:v>4.8675702360000002E-11</c:v>
                </c:pt>
                <c:pt idx="169934">
                  <c:v>5.0771207089999999E-11</c:v>
                </c:pt>
                <c:pt idx="169935">
                  <c:v>5.0198106219999997E-11</c:v>
                </c:pt>
                <c:pt idx="169936">
                  <c:v>5.7528264750000002E-11</c:v>
                </c:pt>
                <c:pt idx="169937">
                  <c:v>6.8889136459999998E-11</c:v>
                </c:pt>
                <c:pt idx="169938">
                  <c:v>9.2723726500000006E-11</c:v>
                </c:pt>
                <c:pt idx="169939">
                  <c:v>1.2925613779999999E-10</c:v>
                </c:pt>
                <c:pt idx="169940">
                  <c:v>9.0340065799999996E-10</c:v>
                </c:pt>
                <c:pt idx="169941">
                  <c:v>4.0172878879999999E-10</c:v>
                </c:pt>
                <c:pt idx="169942">
                  <c:v>1.073126009E-10</c:v>
                </c:pt>
                <c:pt idx="169943">
                  <c:v>3.5293081119999999E-10</c:v>
                </c:pt>
                <c:pt idx="169944">
                  <c:v>4.6310967389999997E-9</c:v>
                </c:pt>
                <c:pt idx="169945">
                  <c:v>7.349950514E-10</c:v>
                </c:pt>
                <c:pt idx="169946">
                  <c:v>5.7461532400000004E-10</c:v>
                </c:pt>
                <c:pt idx="169947">
                  <c:v>2.7641120280000001E-10</c:v>
                </c:pt>
                <c:pt idx="169948">
                  <c:v>1.1279168160000001E-9</c:v>
                </c:pt>
                <c:pt idx="169949">
                  <c:v>1.6344616100000001E-9</c:v>
                </c:pt>
                <c:pt idx="169950">
                  <c:v>4.3229296550000001E-10</c:v>
                </c:pt>
                <c:pt idx="169951">
                  <c:v>4.1522631489999999E-9</c:v>
                </c:pt>
                <c:pt idx="169952">
                  <c:v>7.3706705170000004E-8</c:v>
                </c:pt>
                <c:pt idx="169953">
                  <c:v>6.2343689030000004E-9</c:v>
                </c:pt>
                <c:pt idx="169954">
                  <c:v>7.2240318529999997E-9</c:v>
                </c:pt>
                <c:pt idx="169955">
                  <c:v>4.4773593949999998E-9</c:v>
                </c:pt>
                <c:pt idx="169956">
                  <c:v>1.572065812E-8</c:v>
                </c:pt>
                <c:pt idx="169957">
                  <c:v>2.8710722689999999E-9</c:v>
                </c:pt>
                <c:pt idx="169958">
                  <c:v>1.6169067690000001E-9</c:v>
                </c:pt>
                <c:pt idx="169959">
                  <c:v>1.2404002239999999E-9</c:v>
                </c:pt>
                <c:pt idx="169960">
                  <c:v>3.8265979670000001E-8</c:v>
                </c:pt>
                <c:pt idx="169961">
                  <c:v>6.4299769779999996E-9</c:v>
                </c:pt>
                <c:pt idx="169962">
                  <c:v>3.5432247870000001E-9</c:v>
                </c:pt>
                <c:pt idx="169963">
                  <c:v>1.9629148299999999E-8</c:v>
                </c:pt>
                <c:pt idx="169964">
                  <c:v>8.109950126E-8</c:v>
                </c:pt>
                <c:pt idx="169965">
                  <c:v>3.68210048E-9</c:v>
                </c:pt>
                <c:pt idx="169966">
                  <c:v>1.0970216569999999E-9</c:v>
                </c:pt>
                <c:pt idx="169967">
                  <c:v>2.4644987689999998E-10</c:v>
                </c:pt>
                <c:pt idx="169968">
                  <c:v>2.9029660540000001E-9</c:v>
                </c:pt>
                <c:pt idx="169969">
                  <c:v>5.7948578089999996E-10</c:v>
                </c:pt>
                <c:pt idx="169970">
                  <c:v>7.2097390920000004E-11</c:v>
                </c:pt>
                <c:pt idx="169971">
                  <c:v>1.0920497180000001E-9</c:v>
                </c:pt>
                <c:pt idx="169972">
                  <c:v>6.8480740340000001E-9</c:v>
                </c:pt>
                <c:pt idx="169973">
                  <c:v>5.2968143739999998E-10</c:v>
                </c:pt>
                <c:pt idx="169974">
                  <c:v>8.9564568459999997E-11</c:v>
                </c:pt>
                <c:pt idx="169975">
                  <c:v>1.8635249959999999E-10</c:v>
                </c:pt>
                <c:pt idx="169976">
                  <c:v>6.0774931569999998E-11</c:v>
                </c:pt>
                <c:pt idx="169977">
                  <c:v>5.0362845359999997E-11</c:v>
                </c:pt>
                <c:pt idx="169978">
                  <c:v>1.181436991E-10</c:v>
                </c:pt>
                <c:pt idx="169979">
                  <c:v>1.3998821959999999E-10</c:v>
                </c:pt>
                <c:pt idx="169980">
                  <c:v>1.196601325E-10</c:v>
                </c:pt>
                <c:pt idx="169981">
                  <c:v>1.466832149E-10</c:v>
                </c:pt>
                <c:pt idx="169982">
                  <c:v>1.3268445220000001E-10</c:v>
                </c:pt>
                <c:pt idx="169983">
                  <c:v>1.47346207E-10</c:v>
                </c:pt>
                <c:pt idx="169984">
                  <c:v>3.090610525E-10</c:v>
                </c:pt>
                <c:pt idx="169985">
                  <c:v>7.8245074789999995E-11</c:v>
                </c:pt>
                <c:pt idx="169986">
                  <c:v>1.2386503389999999E-10</c:v>
                </c:pt>
                <c:pt idx="169987">
                  <c:v>2.1210206330000001E-10</c:v>
                </c:pt>
                <c:pt idx="169988">
                  <c:v>2.9515439049999999E-10</c:v>
                </c:pt>
                <c:pt idx="169989">
                  <c:v>6.1371496470000006E-11</c:v>
                </c:pt>
                <c:pt idx="169990">
                  <c:v>4.2649951520000001E-10</c:v>
                </c:pt>
                <c:pt idx="169991">
                  <c:v>1.036455232E-10</c:v>
                </c:pt>
                <c:pt idx="169992">
                  <c:v>1.3353181510000001E-9</c:v>
                </c:pt>
                <c:pt idx="169993">
                  <c:v>4.1552797260000001E-10</c:v>
                </c:pt>
                <c:pt idx="169994">
                  <c:v>1.8987259670000001E-9</c:v>
                </c:pt>
                <c:pt idx="169995">
                  <c:v>2.216377241E-9</c:v>
                </c:pt>
                <c:pt idx="169996">
                  <c:v>3.478420454E-9</c:v>
                </c:pt>
                <c:pt idx="169997">
                  <c:v>2.2557833950000002E-9</c:v>
                </c:pt>
                <c:pt idx="169998">
                  <c:v>1.5683124489999999E-9</c:v>
                </c:pt>
                <c:pt idx="169999">
                  <c:v>4.498740272E-11</c:v>
                </c:pt>
                <c:pt idx="170000">
                  <c:v>3.7760602480000001E-9</c:v>
                </c:pt>
                <c:pt idx="170001">
                  <c:v>6.1320142610000003E-9</c:v>
                </c:pt>
                <c:pt idx="170002">
                  <c:v>4.9873467910000003E-9</c:v>
                </c:pt>
                <c:pt idx="170003">
                  <c:v>5.6439817060000001E-8</c:v>
                </c:pt>
                <c:pt idx="170004">
                  <c:v>1.343013254E-7</c:v>
                </c:pt>
                <c:pt idx="170005">
                  <c:v>1.5324966660000002E-8</c:v>
                </c:pt>
                <c:pt idx="170006">
                  <c:v>1.6213734120000001E-8</c:v>
                </c:pt>
                <c:pt idx="170007">
                  <c:v>6.988470779E-9</c:v>
                </c:pt>
                <c:pt idx="170008">
                  <c:v>1.0718556040000001E-9</c:v>
                </c:pt>
                <c:pt idx="170009">
                  <c:v>3.249796931E-9</c:v>
                </c:pt>
                <c:pt idx="170010">
                  <c:v>4.0024921719999997E-9</c:v>
                </c:pt>
                <c:pt idx="170011">
                  <c:v>4.58674099E-10</c:v>
                </c:pt>
                <c:pt idx="170012">
                  <c:v>7.9993578430000003E-10</c:v>
                </c:pt>
                <c:pt idx="170013">
                  <c:v>2.1145830610000001E-9</c:v>
                </c:pt>
                <c:pt idx="170014">
                  <c:v>1.4030165319999999E-9</c:v>
                </c:pt>
                <c:pt idx="170015">
                  <c:v>9.5893211229999993E-12</c:v>
                </c:pt>
                <c:pt idx="170016">
                  <c:v>6.2314656039999998E-10</c:v>
                </c:pt>
                <c:pt idx="170017">
                  <c:v>9.8130289870000006E-10</c:v>
                </c:pt>
                <c:pt idx="170018">
                  <c:v>1.8535366590000001E-10</c:v>
                </c:pt>
                <c:pt idx="170019">
                  <c:v>5.6638234009999998E-10</c:v>
                </c:pt>
                <c:pt idx="170020">
                  <c:v>1.368382065E-10</c:v>
                </c:pt>
                <c:pt idx="170021">
                  <c:v>2.8418723410000001E-10</c:v>
                </c:pt>
                <c:pt idx="170022">
                  <c:v>6.2220418210000001E-11</c:v>
                </c:pt>
                <c:pt idx="170023">
                  <c:v>1.211263211E-9</c:v>
                </c:pt>
                <c:pt idx="170024">
                  <c:v>2.1257175530000001E-10</c:v>
                </c:pt>
                <c:pt idx="170025">
                  <c:v>1.9753171729999999E-10</c:v>
                </c:pt>
                <c:pt idx="170026">
                  <c:v>2.1122514269999999E-10</c:v>
                </c:pt>
                <c:pt idx="170027">
                  <c:v>4.304345435E-10</c:v>
                </c:pt>
                <c:pt idx="170028">
                  <c:v>2.3845388960000001E-10</c:v>
                </c:pt>
                <c:pt idx="170029">
                  <c:v>1.9168407790000001E-10</c:v>
                </c:pt>
                <c:pt idx="170030">
                  <c:v>2.5733308169999998E-10</c:v>
                </c:pt>
                <c:pt idx="170031">
                  <c:v>2.3045360999999999E-10</c:v>
                </c:pt>
                <c:pt idx="170032">
                  <c:v>2.05565146E-10</c:v>
                </c:pt>
                <c:pt idx="170033">
                  <c:v>1.687726615E-10</c:v>
                </c:pt>
                <c:pt idx="170034">
                  <c:v>1.5567394470000001E-10</c:v>
                </c:pt>
                <c:pt idx="170035">
                  <c:v>5.0407045960000004E-10</c:v>
                </c:pt>
                <c:pt idx="170036">
                  <c:v>3.178303483E-10</c:v>
                </c:pt>
                <c:pt idx="170037">
                  <c:v>1.3096328719999999E-10</c:v>
                </c:pt>
                <c:pt idx="170038">
                  <c:v>4.1226389009999999E-11</c:v>
                </c:pt>
                <c:pt idx="170039">
                  <c:v>1.2953683040000001E-9</c:v>
                </c:pt>
                <c:pt idx="170040">
                  <c:v>5.6243106959999996E-10</c:v>
                </c:pt>
                <c:pt idx="170041">
                  <c:v>3.410050169E-11</c:v>
                </c:pt>
                <c:pt idx="170042">
                  <c:v>6.7982562600000001E-10</c:v>
                </c:pt>
                <c:pt idx="170043">
                  <c:v>2.0962580729999999E-8</c:v>
                </c:pt>
                <c:pt idx="170044">
                  <c:v>3.1823353689999997E-8</c:v>
                </c:pt>
                <c:pt idx="170045">
                  <c:v>8.1487534099999997E-9</c:v>
                </c:pt>
                <c:pt idx="170046">
                  <c:v>1.0943605239999999E-8</c:v>
                </c:pt>
                <c:pt idx="170047">
                  <c:v>3.4353498770000002E-8</c:v>
                </c:pt>
                <c:pt idx="170048">
                  <c:v>7.9495447159999996E-9</c:v>
                </c:pt>
                <c:pt idx="170049">
                  <c:v>5.4113784379999996E-10</c:v>
                </c:pt>
                <c:pt idx="170050">
                  <c:v>1.376471621E-9</c:v>
                </c:pt>
                <c:pt idx="170051">
                  <c:v>5.5096272069999999E-9</c:v>
                </c:pt>
                <c:pt idx="170052">
                  <c:v>4.865525724E-9</c:v>
                </c:pt>
                <c:pt idx="170053">
                  <c:v>1.8961951309999999E-9</c:v>
                </c:pt>
                <c:pt idx="170054">
                  <c:v>1.8578204159999999E-9</c:v>
                </c:pt>
                <c:pt idx="170055">
                  <c:v>2.2017432410000002E-8</c:v>
                </c:pt>
                <c:pt idx="170056">
                  <c:v>9.2470643220000006E-9</c:v>
                </c:pt>
                <c:pt idx="170057">
                  <c:v>1.200333339E-9</c:v>
                </c:pt>
                <c:pt idx="170058">
                  <c:v>1.8889331000000002E-9</c:v>
                </c:pt>
                <c:pt idx="170059">
                  <c:v>1.431600741E-9</c:v>
                </c:pt>
                <c:pt idx="170060">
                  <c:v>1.1305588679999999E-9</c:v>
                </c:pt>
                <c:pt idx="170061">
                  <c:v>4.3037571200000002E-10</c:v>
                </c:pt>
                <c:pt idx="170062">
                  <c:v>5.914084028E-10</c:v>
                </c:pt>
                <c:pt idx="170063">
                  <c:v>3.7216486850000001E-9</c:v>
                </c:pt>
                <c:pt idx="170064">
                  <c:v>3.0306226039999998E-9</c:v>
                </c:pt>
                <c:pt idx="170065">
                  <c:v>6.7400752499999997E-10</c:v>
                </c:pt>
                <c:pt idx="170066">
                  <c:v>1.7103475960000001E-9</c:v>
                </c:pt>
                <c:pt idx="170067">
                  <c:v>2.4090904979999999E-9</c:v>
                </c:pt>
                <c:pt idx="170068">
                  <c:v>5.4085971560000001E-10</c:v>
                </c:pt>
                <c:pt idx="170069">
                  <c:v>1.8269150699999999E-10</c:v>
                </c:pt>
                <c:pt idx="170070">
                  <c:v>1.4112495229999999E-10</c:v>
                </c:pt>
                <c:pt idx="170071">
                  <c:v>2.2765601069999999E-10</c:v>
                </c:pt>
                <c:pt idx="170072">
                  <c:v>2.9405145400000001E-11</c:v>
                </c:pt>
                <c:pt idx="170073">
                  <c:v>6.8161355809999994E-11</c:v>
                </c:pt>
                <c:pt idx="170074">
                  <c:v>3.1144092309999999E-10</c:v>
                </c:pt>
                <c:pt idx="170075">
                  <c:v>2.3221782779999998E-9</c:v>
                </c:pt>
                <c:pt idx="170076">
                  <c:v>1.1341480460000001E-9</c:v>
                </c:pt>
                <c:pt idx="170077">
                  <c:v>1.3976619420000001E-10</c:v>
                </c:pt>
                <c:pt idx="170078">
                  <c:v>3.0072526220000003E-11</c:v>
                </c:pt>
                <c:pt idx="170079">
                  <c:v>3.9594746569999998E-10</c:v>
                </c:pt>
                <c:pt idx="170080">
                  <c:v>1.6577821820000001E-10</c:v>
                </c:pt>
                <c:pt idx="170081">
                  <c:v>9.5398247900000001E-11</c:v>
                </c:pt>
                <c:pt idx="170082">
                  <c:v>1.3219085919999999E-10</c:v>
                </c:pt>
                <c:pt idx="170083">
                  <c:v>1.573366461E-10</c:v>
                </c:pt>
                <c:pt idx="170084">
                  <c:v>2.7800060360000001E-11</c:v>
                </c:pt>
                <c:pt idx="170085">
                  <c:v>6.0358011809999996E-10</c:v>
                </c:pt>
                <c:pt idx="170086">
                  <c:v>1.051693195E-9</c:v>
                </c:pt>
                <c:pt idx="170087">
                  <c:v>4.4564171070000003E-9</c:v>
                </c:pt>
                <c:pt idx="170088">
                  <c:v>2.055610989E-9</c:v>
                </c:pt>
                <c:pt idx="170089">
                  <c:v>1.74584719E-10</c:v>
                </c:pt>
                <c:pt idx="170090">
                  <c:v>7.0543713150000002E-11</c:v>
                </c:pt>
                <c:pt idx="170091">
                  <c:v>1.7713447449999999E-9</c:v>
                </c:pt>
                <c:pt idx="170092">
                  <c:v>5.6050367970000003E-10</c:v>
                </c:pt>
                <c:pt idx="170093">
                  <c:v>1.825298896E-10</c:v>
                </c:pt>
                <c:pt idx="170094">
                  <c:v>6.8025677860000003E-10</c:v>
                </c:pt>
                <c:pt idx="170095">
                  <c:v>5.8540166140000001E-8</c:v>
                </c:pt>
                <c:pt idx="170096">
                  <c:v>9.9506097479999994E-9</c:v>
                </c:pt>
                <c:pt idx="170097">
                  <c:v>5.7980210749999997E-9</c:v>
                </c:pt>
                <c:pt idx="170098">
                  <c:v>4.9150074270000003E-9</c:v>
                </c:pt>
                <c:pt idx="170099">
                  <c:v>1.308553539E-8</c:v>
                </c:pt>
                <c:pt idx="170100">
                  <c:v>2.7271485929999998E-10</c:v>
                </c:pt>
                <c:pt idx="170101">
                  <c:v>7.4469747990000003E-10</c:v>
                </c:pt>
                <c:pt idx="170102">
                  <c:v>5.5995579619999999E-10</c:v>
                </c:pt>
                <c:pt idx="170103">
                  <c:v>3.2249616069999999E-9</c:v>
                </c:pt>
                <c:pt idx="170104">
                  <c:v>2.764836663E-10</c:v>
                </c:pt>
                <c:pt idx="170105">
                  <c:v>9.0859802919999998E-10</c:v>
                </c:pt>
                <c:pt idx="170106">
                  <c:v>1.128464925E-9</c:v>
                </c:pt>
                <c:pt idx="170107">
                  <c:v>1.1627864939999999E-8</c:v>
                </c:pt>
                <c:pt idx="170108">
                  <c:v>6.8050907260000005E-10</c:v>
                </c:pt>
                <c:pt idx="170109">
                  <c:v>2.1346582759999999E-11</c:v>
                </c:pt>
                <c:pt idx="170110">
                  <c:v>6.1947686050000004E-11</c:v>
                </c:pt>
                <c:pt idx="170111">
                  <c:v>7.0953222309999996E-10</c:v>
                </c:pt>
                <c:pt idx="170112">
                  <c:v>5.8066651750000001E-11</c:v>
                </c:pt>
                <c:pt idx="170113">
                  <c:v>5.2341350869999999E-11</c:v>
                </c:pt>
                <c:pt idx="170114">
                  <c:v>7.5760588299999999E-11</c:v>
                </c:pt>
                <c:pt idx="170115">
                  <c:v>4.4826822089999998E-10</c:v>
                </c:pt>
                <c:pt idx="170116">
                  <c:v>3.1096063000000003E-11</c:v>
                </c:pt>
                <c:pt idx="170117">
                  <c:v>4.5153615720000002E-10</c:v>
                </c:pt>
                <c:pt idx="170118">
                  <c:v>6.8159072260000002E-10</c:v>
                </c:pt>
                <c:pt idx="170119">
                  <c:v>3.026264206E-9</c:v>
                </c:pt>
                <c:pt idx="170120">
                  <c:v>3.2183875309999998E-10</c:v>
                </c:pt>
                <c:pt idx="170121">
                  <c:v>2.1345993300000001E-10</c:v>
                </c:pt>
                <c:pt idx="170122">
                  <c:v>2.323329524E-10</c:v>
                </c:pt>
                <c:pt idx="170123">
                  <c:v>5.1610865789999999E-10</c:v>
                </c:pt>
                <c:pt idx="170124">
                  <c:v>7.3929279300000004E-11</c:v>
                </c:pt>
                <c:pt idx="170125">
                  <c:v>2.159798904E-10</c:v>
                </c:pt>
                <c:pt idx="170126">
                  <c:v>1.5271956449999999E-10</c:v>
                </c:pt>
                <c:pt idx="170127">
                  <c:v>6.4992809700000003E-10</c:v>
                </c:pt>
                <c:pt idx="170128">
                  <c:v>6.7115229380000003E-11</c:v>
                </c:pt>
                <c:pt idx="170129">
                  <c:v>4.7004252019999997E-11</c:v>
                </c:pt>
                <c:pt idx="170130">
                  <c:v>4.8360743460000002E-11</c:v>
                </c:pt>
                <c:pt idx="170131">
                  <c:v>1.0071787669999999E-10</c:v>
                </c:pt>
                <c:pt idx="170132">
                  <c:v>4.7150392990000001E-11</c:v>
                </c:pt>
                <c:pt idx="170133">
                  <c:v>5.0005967929999998E-11</c:v>
                </c:pt>
                <c:pt idx="170134">
                  <c:v>3.7949177039999997E-11</c:v>
                </c:pt>
                <c:pt idx="170135">
                  <c:v>3.2490024559999999E-9</c:v>
                </c:pt>
                <c:pt idx="170136">
                  <c:v>1.214836322E-10</c:v>
                </c:pt>
                <c:pt idx="170137">
                  <c:v>5.6595399480000004E-10</c:v>
                </c:pt>
                <c:pt idx="170138">
                  <c:v>1.804897994E-9</c:v>
                </c:pt>
                <c:pt idx="170139">
                  <c:v>2.753895783E-8</c:v>
                </c:pt>
                <c:pt idx="170140">
                  <c:v>1.2582979860000001E-9</c:v>
                </c:pt>
                <c:pt idx="170141">
                  <c:v>2.5035707490000002E-10</c:v>
                </c:pt>
                <c:pt idx="170142">
                  <c:v>4.7209597169999998E-10</c:v>
                </c:pt>
                <c:pt idx="170143">
                  <c:v>2.8849409530000001E-9</c:v>
                </c:pt>
                <c:pt idx="170144">
                  <c:v>6.0341699670000001E-10</c:v>
                </c:pt>
                <c:pt idx="170145">
                  <c:v>3.6221708739999998E-10</c:v>
                </c:pt>
                <c:pt idx="170146">
                  <c:v>4.1300414619999999E-10</c:v>
                </c:pt>
                <c:pt idx="170147">
                  <c:v>1.5108277480000001E-9</c:v>
                </c:pt>
                <c:pt idx="170148">
                  <c:v>2.9688395479999998E-10</c:v>
                </c:pt>
                <c:pt idx="170149">
                  <c:v>3.3580641929999999E-10</c:v>
                </c:pt>
                <c:pt idx="170150">
                  <c:v>2.7700484040000002E-10</c:v>
                </c:pt>
                <c:pt idx="170151">
                  <c:v>2.1259888239999999E-9</c:v>
                </c:pt>
                <c:pt idx="170152">
                  <c:v>8.0389738169999998E-11</c:v>
                </c:pt>
                <c:pt idx="170153">
                  <c:v>1.9820206099999999E-10</c:v>
                </c:pt>
                <c:pt idx="170154">
                  <c:v>1.152753825E-10</c:v>
                </c:pt>
                <c:pt idx="170155">
                  <c:v>2.9615663990000001E-9</c:v>
                </c:pt>
                <c:pt idx="170156">
                  <c:v>1.3945609659999999E-11</c:v>
                </c:pt>
                <c:pt idx="170157">
                  <c:v>6.8612656990000005E-11</c:v>
                </c:pt>
                <c:pt idx="170158">
                  <c:v>1.7265723489999999E-11</c:v>
                </c:pt>
                <c:pt idx="170159">
                  <c:v>1.097081669E-10</c:v>
                </c:pt>
                <c:pt idx="170160">
                  <c:v>2.7754931259999999E-11</c:v>
                </c:pt>
                <c:pt idx="170161">
                  <c:v>1.4458365610000001E-11</c:v>
                </c:pt>
                <c:pt idx="170162">
                  <c:v>2.890774685E-11</c:v>
                </c:pt>
                <c:pt idx="170163">
                  <c:v>4.0208639139999998E-10</c:v>
                </c:pt>
                <c:pt idx="170164">
                  <c:v>1.08096063E-10</c:v>
                </c:pt>
                <c:pt idx="170165">
                  <c:v>8.3786742719999999E-11</c:v>
                </c:pt>
                <c:pt idx="170166">
                  <c:v>1.001232618E-10</c:v>
                </c:pt>
                <c:pt idx="170167">
                  <c:v>2.6167530600000001E-9</c:v>
                </c:pt>
                <c:pt idx="170168">
                  <c:v>8.6622774619999999E-11</c:v>
                </c:pt>
                <c:pt idx="170169">
                  <c:v>1.7218502759999999E-10</c:v>
                </c:pt>
                <c:pt idx="170170">
                  <c:v>1.8216265580000001E-10</c:v>
                </c:pt>
                <c:pt idx="170171">
                  <c:v>6.8329562020000001E-10</c:v>
                </c:pt>
                <c:pt idx="170172">
                  <c:v>1.26697367E-10</c:v>
                </c:pt>
                <c:pt idx="170173">
                  <c:v>1.362956119E-10</c:v>
                </c:pt>
                <c:pt idx="170174">
                  <c:v>1.138764497E-10</c:v>
                </c:pt>
                <c:pt idx="170175">
                  <c:v>1.1778421189999999E-9</c:v>
                </c:pt>
                <c:pt idx="170176">
                  <c:v>4.095236337E-11</c:v>
                </c:pt>
                <c:pt idx="170177">
                  <c:v>4.2099865109999998E-11</c:v>
                </c:pt>
                <c:pt idx="170178">
                  <c:v>2.3515418400000001E-11</c:v>
                </c:pt>
                <c:pt idx="170179">
                  <c:v>3.2678628599999998E-9</c:v>
                </c:pt>
                <c:pt idx="170180">
                  <c:v>6.1597971260000004E-12</c:v>
                </c:pt>
                <c:pt idx="170181">
                  <c:v>2.4103040160000001E-15</c:v>
                </c:pt>
                <c:pt idx="170182">
                  <c:v>3.503175025E-12</c:v>
                </c:pt>
                <c:pt idx="170183">
                  <c:v>4.8129380220000003E-11</c:v>
                </c:pt>
                <c:pt idx="170184">
                  <c:v>3.3780754180000002E-11</c:v>
                </c:pt>
                <c:pt idx="170185">
                  <c:v>5.6795654599999999E-11</c:v>
                </c:pt>
                <c:pt idx="170186">
                  <c:v>8.5669202789999999E-11</c:v>
                </c:pt>
                <c:pt idx="170187">
                  <c:v>4.1460904440000002E-9</c:v>
                </c:pt>
                <c:pt idx="170188">
                  <c:v>1.4087328089999999E-10</c:v>
                </c:pt>
                <c:pt idx="170189">
                  <c:v>8.8256140149999997E-11</c:v>
                </c:pt>
                <c:pt idx="170190">
                  <c:v>7.0425461659999998E-11</c:v>
                </c:pt>
                <c:pt idx="170191">
                  <c:v>2.9483267729999998E-9</c:v>
                </c:pt>
                <c:pt idx="170192">
                  <c:v>2.290448695E-10</c:v>
                </c:pt>
                <c:pt idx="170193">
                  <c:v>1.5160065620000001E-10</c:v>
                </c:pt>
                <c:pt idx="170194">
                  <c:v>1.0516282880000001E-10</c:v>
                </c:pt>
                <c:pt idx="170195">
                  <c:v>4.559409309E-10</c:v>
                </c:pt>
                <c:pt idx="170196">
                  <c:v>1.862623168E-10</c:v>
                </c:pt>
                <c:pt idx="170197">
                  <c:v>3.7834728600000003E-11</c:v>
                </c:pt>
                <c:pt idx="170198">
                  <c:v>5.2898786139999999E-11</c:v>
                </c:pt>
                <c:pt idx="170199">
                  <c:v>1.193964332E-8</c:v>
                </c:pt>
                <c:pt idx="170200">
                  <c:v>1.045315733E-10</c:v>
                </c:pt>
                <c:pt idx="170201">
                  <c:v>5.0639860870000001E-11</c:v>
                </c:pt>
                <c:pt idx="170202">
                  <c:v>7.7006455670000004E-12</c:v>
                </c:pt>
                <c:pt idx="170203">
                  <c:v>1.8610117869999999E-11</c:v>
                </c:pt>
                <c:pt idx="170204">
                  <c:v>1.7455154110000001E-11</c:v>
                </c:pt>
                <c:pt idx="170205">
                  <c:v>4.4721519100000003E-11</c:v>
                </c:pt>
                <c:pt idx="170206">
                  <c:v>8.8902893089999998E-11</c:v>
                </c:pt>
                <c:pt idx="170207">
                  <c:v>3.007692661E-9</c:v>
                </c:pt>
                <c:pt idx="170208">
                  <c:v>3.6351550149999998E-10</c:v>
                </c:pt>
                <c:pt idx="170209">
                  <c:v>1.2429105600000001E-10</c:v>
                </c:pt>
                <c:pt idx="170210">
                  <c:v>1.134347147E-10</c:v>
                </c:pt>
                <c:pt idx="170211">
                  <c:v>1.2513834469999999E-8</c:v>
                </c:pt>
                <c:pt idx="170212">
                  <c:v>5.1753895189999998E-10</c:v>
                </c:pt>
                <c:pt idx="170213">
                  <c:v>4.6216492899999998E-10</c:v>
                </c:pt>
                <c:pt idx="170214">
                  <c:v>1.8473606380000001E-10</c:v>
                </c:pt>
                <c:pt idx="170215">
                  <c:v>1.49862531E-9</c:v>
                </c:pt>
                <c:pt idx="170216">
                  <c:v>7.9465133250000003E-10</c:v>
                </c:pt>
                <c:pt idx="170217">
                  <c:v>2.919618507E-10</c:v>
                </c:pt>
                <c:pt idx="170218">
                  <c:v>4.2572169430000002E-10</c:v>
                </c:pt>
                <c:pt idx="170219">
                  <c:v>3.2617068309999999E-8</c:v>
                </c:pt>
                <c:pt idx="170220">
                  <c:v>1.1920198220000001E-9</c:v>
                </c:pt>
                <c:pt idx="170221">
                  <c:v>1.36479762E-9</c:v>
                </c:pt>
                <c:pt idx="170222">
                  <c:v>6.3639276240000003E-10</c:v>
                </c:pt>
                <c:pt idx="170223">
                  <c:v>3.510948771E-9</c:v>
                </c:pt>
                <c:pt idx="170224">
                  <c:v>4.188499981E-10</c:v>
                </c:pt>
                <c:pt idx="170225">
                  <c:v>2.063356042E-10</c:v>
                </c:pt>
                <c:pt idx="170226">
                  <c:v>1.152752425E-10</c:v>
                </c:pt>
                <c:pt idx="170227">
                  <c:v>2.2031530680000001E-9</c:v>
                </c:pt>
                <c:pt idx="170228">
                  <c:v>1.058637946E-10</c:v>
                </c:pt>
                <c:pt idx="170229">
                  <c:v>9.2697268999999997E-12</c:v>
                </c:pt>
                <c:pt idx="170230">
                  <c:v>7.4864772309999999E-11</c:v>
                </c:pt>
                <c:pt idx="170231">
                  <c:v>1.9102745469999999E-10</c:v>
                </c:pt>
                <c:pt idx="170232">
                  <c:v>1.6024247119999999E-11</c:v>
                </c:pt>
                <c:pt idx="170233">
                  <c:v>1.0535356229999999E-10</c:v>
                </c:pt>
                <c:pt idx="170234">
                  <c:v>4.6083089149999999E-11</c:v>
                </c:pt>
                <c:pt idx="170235">
                  <c:v>2.9415261150000002E-10</c:v>
                </c:pt>
                <c:pt idx="170236">
                  <c:v>1.6061417230000001E-10</c:v>
                </c:pt>
                <c:pt idx="170237">
                  <c:v>2.277576993E-10</c:v>
                </c:pt>
                <c:pt idx="170238">
                  <c:v>1.370253281E-11</c:v>
                </c:pt>
                <c:pt idx="170239">
                  <c:v>2.9806598550000002E-9</c:v>
                </c:pt>
                <c:pt idx="170240">
                  <c:v>2.8333840639999999E-10</c:v>
                </c:pt>
                <c:pt idx="170241">
                  <c:v>6.2123390950000001E-10</c:v>
                </c:pt>
                <c:pt idx="170242">
                  <c:v>4.4161182859999999E-10</c:v>
                </c:pt>
                <c:pt idx="170243">
                  <c:v>1.112645602E-9</c:v>
                </c:pt>
                <c:pt idx="170244">
                  <c:v>2.9664848239999998E-10</c:v>
                </c:pt>
                <c:pt idx="170245">
                  <c:v>1.6406650640000001E-10</c:v>
                </c:pt>
                <c:pt idx="170246">
                  <c:v>9.6696975710000001E-11</c:v>
                </c:pt>
                <c:pt idx="170247">
                  <c:v>2.074884469E-10</c:v>
                </c:pt>
                <c:pt idx="170248">
                  <c:v>6.3896089500000002E-11</c:v>
                </c:pt>
                <c:pt idx="170249">
                  <c:v>1.412214428E-10</c:v>
                </c:pt>
                <c:pt idx="170250">
                  <c:v>5.3491840280000002E-10</c:v>
                </c:pt>
                <c:pt idx="170251">
                  <c:v>9.102963763E-9</c:v>
                </c:pt>
                <c:pt idx="170252">
                  <c:v>3.8338276520000001E-10</c:v>
                </c:pt>
                <c:pt idx="170253">
                  <c:v>2.8903967560000002E-10</c:v>
                </c:pt>
                <c:pt idx="170254">
                  <c:v>1.349297702E-10</c:v>
                </c:pt>
                <c:pt idx="170255">
                  <c:v>7.6545585770000003E-10</c:v>
                </c:pt>
                <c:pt idx="170256">
                  <c:v>2.5238370749999998E-10</c:v>
                </c:pt>
                <c:pt idx="170257">
                  <c:v>5.4248452879999997E-10</c:v>
                </c:pt>
                <c:pt idx="170258">
                  <c:v>4.656493453E-11</c:v>
                </c:pt>
                <c:pt idx="170259">
                  <c:v>3.0366863889999999E-9</c:v>
                </c:pt>
                <c:pt idx="170260">
                  <c:v>7.4209224670000003E-10</c:v>
                </c:pt>
                <c:pt idx="170261">
                  <c:v>1.657892406E-9</c:v>
                </c:pt>
                <c:pt idx="170262">
                  <c:v>1.224104444E-9</c:v>
                </c:pt>
                <c:pt idx="170263">
                  <c:v>3.4458634889999998E-9</c:v>
                </c:pt>
                <c:pt idx="170264">
                  <c:v>1.4376877819999999E-9</c:v>
                </c:pt>
                <c:pt idx="170265">
                  <c:v>8.9253434389999996E-10</c:v>
                </c:pt>
                <c:pt idx="170266">
                  <c:v>1.8040463699999999E-11</c:v>
                </c:pt>
                <c:pt idx="170267">
                  <c:v>1.719852464E-9</c:v>
                </c:pt>
                <c:pt idx="170268">
                  <c:v>2.4738927140000001E-9</c:v>
                </c:pt>
                <c:pt idx="170269">
                  <c:v>1.730235974E-9</c:v>
                </c:pt>
                <c:pt idx="170270">
                  <c:v>9.4767212260000005E-9</c:v>
                </c:pt>
                <c:pt idx="170271">
                  <c:v>5.1456744170000002E-8</c:v>
                </c:pt>
                <c:pt idx="170272">
                  <c:v>2.4263581819999999E-9</c:v>
                </c:pt>
                <c:pt idx="170273">
                  <c:v>2.6113910079999999E-9</c:v>
                </c:pt>
                <c:pt idx="170274">
                  <c:v>1.017640772E-9</c:v>
                </c:pt>
                <c:pt idx="170275">
                  <c:v>3.0662323419999998E-10</c:v>
                </c:pt>
                <c:pt idx="170276">
                  <c:v>3.4277944089999998E-10</c:v>
                </c:pt>
                <c:pt idx="170277">
                  <c:v>3.9472353659999999E-10</c:v>
                </c:pt>
                <c:pt idx="170278">
                  <c:v>1.4812289620000001E-10</c:v>
                </c:pt>
                <c:pt idx="170279">
                  <c:v>1.6413993260000001E-10</c:v>
                </c:pt>
                <c:pt idx="170280">
                  <c:v>1.3140911329999999E-10</c:v>
                </c:pt>
                <c:pt idx="170281">
                  <c:v>1.022338458E-10</c:v>
                </c:pt>
                <c:pt idx="170282">
                  <c:v>1.5900884889999999E-10</c:v>
                </c:pt>
                <c:pt idx="170283">
                  <c:v>1.0278824609999999E-10</c:v>
                </c:pt>
                <c:pt idx="170284">
                  <c:v>3.5148285410000001E-11</c:v>
                </c:pt>
                <c:pt idx="170285">
                  <c:v>1.3128457199999999E-10</c:v>
                </c:pt>
                <c:pt idx="170286">
                  <c:v>2.179819783E-10</c:v>
                </c:pt>
                <c:pt idx="170287">
                  <c:v>1.8212171379999999E-10</c:v>
                </c:pt>
                <c:pt idx="170288">
                  <c:v>8.5974951689999994E-11</c:v>
                </c:pt>
                <c:pt idx="170289">
                  <c:v>3.204860242E-10</c:v>
                </c:pt>
                <c:pt idx="170290">
                  <c:v>3.5389191639999999E-10</c:v>
                </c:pt>
                <c:pt idx="170291">
                  <c:v>1.2305767099999999E-9</c:v>
                </c:pt>
                <c:pt idx="170292">
                  <c:v>9.7250903090000002E-11</c:v>
                </c:pt>
                <c:pt idx="170293">
                  <c:v>2.1319170150000001E-10</c:v>
                </c:pt>
                <c:pt idx="170294">
                  <c:v>3.8089574059999999E-11</c:v>
                </c:pt>
                <c:pt idx="170295">
                  <c:v>4.4839303880000002E-10</c:v>
                </c:pt>
                <c:pt idx="170296">
                  <c:v>3.531993325E-10</c:v>
                </c:pt>
                <c:pt idx="170297">
                  <c:v>2.8445502260000001E-10</c:v>
                </c:pt>
                <c:pt idx="170298">
                  <c:v>1.7669690000000001E-11</c:v>
                </c:pt>
                <c:pt idx="170299">
                  <c:v>1.2719493359999999E-9</c:v>
                </c:pt>
                <c:pt idx="170300">
                  <c:v>3.6625816320000001E-10</c:v>
                </c:pt>
                <c:pt idx="170301">
                  <c:v>1.4521403970000001E-11</c:v>
                </c:pt>
                <c:pt idx="170302">
                  <c:v>3.8006533960000002E-9</c:v>
                </c:pt>
                <c:pt idx="170303">
                  <c:v>2.6480233400000001E-9</c:v>
                </c:pt>
                <c:pt idx="170304">
                  <c:v>1.337125413E-9</c:v>
                </c:pt>
                <c:pt idx="170305">
                  <c:v>1.8520137099999999E-10</c:v>
                </c:pt>
                <c:pt idx="170306">
                  <c:v>3.2718822219999999E-9</c:v>
                </c:pt>
                <c:pt idx="170307">
                  <c:v>1.8353089310000001E-9</c:v>
                </c:pt>
                <c:pt idx="170308">
                  <c:v>7.8260006629999999E-10</c:v>
                </c:pt>
                <c:pt idx="170309">
                  <c:v>6.2666026500000003E-10</c:v>
                </c:pt>
                <c:pt idx="170310">
                  <c:v>3.1590896089999998E-8</c:v>
                </c:pt>
                <c:pt idx="170311">
                  <c:v>7.8108083570000006E-8</c:v>
                </c:pt>
                <c:pt idx="170312">
                  <c:v>1.560292806E-8</c:v>
                </c:pt>
                <c:pt idx="170313">
                  <c:v>1.312556541E-8</c:v>
                </c:pt>
                <c:pt idx="170314">
                  <c:v>2.2624746220000001E-8</c:v>
                </c:pt>
                <c:pt idx="170315">
                  <c:v>9.931227005E-9</c:v>
                </c:pt>
                <c:pt idx="170316">
                  <c:v>2.078176043E-10</c:v>
                </c:pt>
                <c:pt idx="170317">
                  <c:v>4.0030770910000001E-10</c:v>
                </c:pt>
                <c:pt idx="170318">
                  <c:v>1.9267277610000001E-9</c:v>
                </c:pt>
                <c:pt idx="170319">
                  <c:v>2.1016817430000001E-9</c:v>
                </c:pt>
                <c:pt idx="170320">
                  <c:v>4.9709367470000002E-10</c:v>
                </c:pt>
                <c:pt idx="170321">
                  <c:v>9.2032471149999999E-10</c:v>
                </c:pt>
                <c:pt idx="170322">
                  <c:v>4.065348657E-9</c:v>
                </c:pt>
                <c:pt idx="170323">
                  <c:v>3.89579504E-9</c:v>
                </c:pt>
                <c:pt idx="170324">
                  <c:v>3.7638478419999999E-11</c:v>
                </c:pt>
                <c:pt idx="170325">
                  <c:v>2.1674748949999999E-10</c:v>
                </c:pt>
                <c:pt idx="170326">
                  <c:v>2.5310910560000002E-10</c:v>
                </c:pt>
                <c:pt idx="170327">
                  <c:v>3.3766012450000002E-10</c:v>
                </c:pt>
                <c:pt idx="170328">
                  <c:v>1.2728783249999999E-10</c:v>
                </c:pt>
                <c:pt idx="170329">
                  <c:v>1.863296229E-10</c:v>
                </c:pt>
                <c:pt idx="170330">
                  <c:v>2.289894025E-10</c:v>
                </c:pt>
                <c:pt idx="170331">
                  <c:v>1.685810126E-10</c:v>
                </c:pt>
                <c:pt idx="170332">
                  <c:v>3.9449200049999999E-10</c:v>
                </c:pt>
                <c:pt idx="170333">
                  <c:v>2.0375342030000001E-10</c:v>
                </c:pt>
                <c:pt idx="170334">
                  <c:v>1.675376304E-11</c:v>
                </c:pt>
                <c:pt idx="170335">
                  <c:v>1.587672326E-10</c:v>
                </c:pt>
                <c:pt idx="170336">
                  <c:v>1.6115121650000001E-10</c:v>
                </c:pt>
                <c:pt idx="170337">
                  <c:v>1.810328182E-10</c:v>
                </c:pt>
                <c:pt idx="170338">
                  <c:v>1.709541641E-10</c:v>
                </c:pt>
                <c:pt idx="170339">
                  <c:v>3.6945039560000001E-10</c:v>
                </c:pt>
                <c:pt idx="170340">
                  <c:v>3.5351921910000002E-10</c:v>
                </c:pt>
                <c:pt idx="170341">
                  <c:v>1.290653156E-10</c:v>
                </c:pt>
                <c:pt idx="170342">
                  <c:v>2.673852252E-9</c:v>
                </c:pt>
                <c:pt idx="170343">
                  <c:v>2.678713946E-9</c:v>
                </c:pt>
                <c:pt idx="170344">
                  <c:v>1.432349421E-9</c:v>
                </c:pt>
                <c:pt idx="170345">
                  <c:v>2.658429618E-9</c:v>
                </c:pt>
                <c:pt idx="170346">
                  <c:v>6.720187133E-10</c:v>
                </c:pt>
                <c:pt idx="170347">
                  <c:v>4.9634637459999999E-10</c:v>
                </c:pt>
                <c:pt idx="170348">
                  <c:v>1.543218319E-9</c:v>
                </c:pt>
                <c:pt idx="170349">
                  <c:v>1.7601472040000001E-9</c:v>
                </c:pt>
                <c:pt idx="170350">
                  <c:v>3.3722455590000001E-9</c:v>
                </c:pt>
                <c:pt idx="170351">
                  <c:v>4.9323850199999999E-9</c:v>
                </c:pt>
                <c:pt idx="170352">
                  <c:v>8.1206463450000002E-9</c:v>
                </c:pt>
                <c:pt idx="170353">
                  <c:v>1.5057928889999999E-8</c:v>
                </c:pt>
                <c:pt idx="170354">
                  <c:v>4.1714388679999999E-8</c:v>
                </c:pt>
                <c:pt idx="170355">
                  <c:v>2.252710781E-8</c:v>
                </c:pt>
                <c:pt idx="170356">
                  <c:v>1.1942717700000001E-9</c:v>
                </c:pt>
                <c:pt idx="170357">
                  <c:v>1.542664364E-10</c:v>
                </c:pt>
                <c:pt idx="170358">
                  <c:v>3.7975947730000003E-9</c:v>
                </c:pt>
                <c:pt idx="170359">
                  <c:v>2.5352585440000001E-9</c:v>
                </c:pt>
                <c:pt idx="170360">
                  <c:v>7.2126897459999998E-10</c:v>
                </c:pt>
                <c:pt idx="170361">
                  <c:v>1.2313047789999999E-9</c:v>
                </c:pt>
                <c:pt idx="170362">
                  <c:v>7.4754852200000006E-8</c:v>
                </c:pt>
                <c:pt idx="170363">
                  <c:v>2.5891673300000001E-8</c:v>
                </c:pt>
                <c:pt idx="170364">
                  <c:v>1.060670419E-8</c:v>
                </c:pt>
                <c:pt idx="170365">
                  <c:v>6.8909794610000003E-9</c:v>
                </c:pt>
                <c:pt idx="170366">
                  <c:v>7.297068831E-9</c:v>
                </c:pt>
                <c:pt idx="170367">
                  <c:v>3.2429495050000002E-10</c:v>
                </c:pt>
                <c:pt idx="170368">
                  <c:v>8.9947558449999999E-10</c:v>
                </c:pt>
                <c:pt idx="170369">
                  <c:v>3.6463338179999999E-10</c:v>
                </c:pt>
                <c:pt idx="170370">
                  <c:v>1.0248112290000001E-9</c:v>
                </c:pt>
                <c:pt idx="170371">
                  <c:v>1.6921828229999999E-10</c:v>
                </c:pt>
                <c:pt idx="170372">
                  <c:v>5.9715508009999997E-10</c:v>
                </c:pt>
                <c:pt idx="170373">
                  <c:v>1.3004052799999999E-10</c:v>
                </c:pt>
                <c:pt idx="170374">
                  <c:v>8.0212458890000001E-10</c:v>
                </c:pt>
                <c:pt idx="170375">
                  <c:v>1.8602996119999999E-11</c:v>
                </c:pt>
                <c:pt idx="170376">
                  <c:v>1.106275778E-10</c:v>
                </c:pt>
                <c:pt idx="170377">
                  <c:v>1.456332604E-10</c:v>
                </c:pt>
                <c:pt idx="170378">
                  <c:v>1.7757512309999999E-10</c:v>
                </c:pt>
                <c:pt idx="170379">
                  <c:v>1.4190344150000001E-10</c:v>
                </c:pt>
                <c:pt idx="170380">
                  <c:v>1.4325106159999999E-10</c:v>
                </c:pt>
                <c:pt idx="170381">
                  <c:v>1.361803482E-10</c:v>
                </c:pt>
                <c:pt idx="170382">
                  <c:v>1.472758691E-10</c:v>
                </c:pt>
                <c:pt idx="170383">
                  <c:v>2.6192466430000002E-10</c:v>
                </c:pt>
                <c:pt idx="170384">
                  <c:v>1.006644443E-10</c:v>
                </c:pt>
                <c:pt idx="170385">
                  <c:v>3.4766426989999999E-11</c:v>
                </c:pt>
                <c:pt idx="170386">
                  <c:v>1.9140750399999999E-9</c:v>
                </c:pt>
                <c:pt idx="170387">
                  <c:v>1.2097353190000001E-10</c:v>
                </c:pt>
                <c:pt idx="170388">
                  <c:v>2.488964356E-11</c:v>
                </c:pt>
                <c:pt idx="170389">
                  <c:v>9.8604092799999998E-11</c:v>
                </c:pt>
                <c:pt idx="170390">
                  <c:v>1.83787557E-9</c:v>
                </c:pt>
                <c:pt idx="170391">
                  <c:v>3.6279036809999998E-10</c:v>
                </c:pt>
                <c:pt idx="170392">
                  <c:v>4.0005310869999998E-11</c:v>
                </c:pt>
                <c:pt idx="170393">
                  <c:v>6.7685802419999999E-10</c:v>
                </c:pt>
                <c:pt idx="170394">
                  <c:v>6.7475919489999999E-9</c:v>
                </c:pt>
                <c:pt idx="170395">
                  <c:v>1.9295512330000002E-9</c:v>
                </c:pt>
                <c:pt idx="170396">
                  <c:v>1.5372517029999999E-10</c:v>
                </c:pt>
                <c:pt idx="170397">
                  <c:v>4.936774898E-11</c:v>
                </c:pt>
                <c:pt idx="170398">
                  <c:v>7.509296335E-9</c:v>
                </c:pt>
                <c:pt idx="170399">
                  <c:v>7.5256289839999998E-10</c:v>
                </c:pt>
                <c:pt idx="170400">
                  <c:v>4.0140005250000001E-10</c:v>
                </c:pt>
                <c:pt idx="170401">
                  <c:v>2.8798998510000002E-12</c:v>
                </c:pt>
                <c:pt idx="170402">
                  <c:v>6.9121103660000003E-8</c:v>
                </c:pt>
                <c:pt idx="170403">
                  <c:v>1.345996296E-8</c:v>
                </c:pt>
                <c:pt idx="170404">
                  <c:v>1.062703748E-8</c:v>
                </c:pt>
                <c:pt idx="170405">
                  <c:v>2.0647368840000001E-8</c:v>
                </c:pt>
                <c:pt idx="170406">
                  <c:v>1.3920692309999999E-7</c:v>
                </c:pt>
                <c:pt idx="170407">
                  <c:v>1.033174242E-8</c:v>
                </c:pt>
                <c:pt idx="170408">
                  <c:v>4.280702566E-10</c:v>
                </c:pt>
                <c:pt idx="170409">
                  <c:v>1.312450973E-9</c:v>
                </c:pt>
                <c:pt idx="170410">
                  <c:v>5.7909452450000004E-9</c:v>
                </c:pt>
                <c:pt idx="170411">
                  <c:v>1.868363421E-9</c:v>
                </c:pt>
                <c:pt idx="170412">
                  <c:v>4.5862413440000002E-10</c:v>
                </c:pt>
                <c:pt idx="170413">
                  <c:v>5.824451442E-10</c:v>
                </c:pt>
                <c:pt idx="170414">
                  <c:v>1.310508492E-9</c:v>
                </c:pt>
                <c:pt idx="170415">
                  <c:v>3.1716737000000002E-10</c:v>
                </c:pt>
                <c:pt idx="170416">
                  <c:v>4.0181175219999998E-10</c:v>
                </c:pt>
                <c:pt idx="170417">
                  <c:v>3.4539322960000001E-10</c:v>
                </c:pt>
                <c:pt idx="170418">
                  <c:v>8.2487898439999997E-10</c:v>
                </c:pt>
                <c:pt idx="170419">
                  <c:v>5.6653515150000001E-11</c:v>
                </c:pt>
                <c:pt idx="170420">
                  <c:v>2.205601534E-10</c:v>
                </c:pt>
                <c:pt idx="170421">
                  <c:v>1.3915864569999999E-10</c:v>
                </c:pt>
                <c:pt idx="170422">
                  <c:v>7.392408085E-10</c:v>
                </c:pt>
                <c:pt idx="170423">
                  <c:v>3.0041145329999998E-11</c:v>
                </c:pt>
                <c:pt idx="170424">
                  <c:v>1.2049305670000001E-10</c:v>
                </c:pt>
                <c:pt idx="170425">
                  <c:v>7.1819493070000006E-11</c:v>
                </c:pt>
                <c:pt idx="170426">
                  <c:v>5.1547615510000002E-11</c:v>
                </c:pt>
                <c:pt idx="170427">
                  <c:v>5.1483850019999998E-11</c:v>
                </c:pt>
                <c:pt idx="170428">
                  <c:v>5.1331747690000003E-11</c:v>
                </c:pt>
                <c:pt idx="170429">
                  <c:v>5.1496357039999999E-11</c:v>
                </c:pt>
                <c:pt idx="170430">
                  <c:v>4.1913144459999998E-11</c:v>
                </c:pt>
                <c:pt idx="170431">
                  <c:v>4.6185720580000003E-11</c:v>
                </c:pt>
                <c:pt idx="170432">
                  <c:v>5.9504289809999996E-11</c:v>
                </c:pt>
                <c:pt idx="170433">
                  <c:v>8.2754435020000005E-11</c:v>
                </c:pt>
                <c:pt idx="170434">
                  <c:v>1.094951544E-9</c:v>
                </c:pt>
                <c:pt idx="170435">
                  <c:v>4.432873083E-11</c:v>
                </c:pt>
                <c:pt idx="170436">
                  <c:v>2.4645691170000002E-10</c:v>
                </c:pt>
                <c:pt idx="170437">
                  <c:v>1.8012932149999999E-10</c:v>
                </c:pt>
                <c:pt idx="170438">
                  <c:v>1.062378111E-9</c:v>
                </c:pt>
                <c:pt idx="170439">
                  <c:v>2.3789432569999999E-11</c:v>
                </c:pt>
                <c:pt idx="170440">
                  <c:v>4.0669831190000003E-10</c:v>
                </c:pt>
                <c:pt idx="170441">
                  <c:v>3.3860288649999999E-10</c:v>
                </c:pt>
                <c:pt idx="170442">
                  <c:v>5.6830158009999997E-9</c:v>
                </c:pt>
                <c:pt idx="170443">
                  <c:v>2.3690471629999999E-10</c:v>
                </c:pt>
                <c:pt idx="170444">
                  <c:v>1.8522352440000001E-9</c:v>
                </c:pt>
                <c:pt idx="170445">
                  <c:v>3.6409587449999999E-9</c:v>
                </c:pt>
                <c:pt idx="170446">
                  <c:v>1.852361725E-7</c:v>
                </c:pt>
                <c:pt idx="170447">
                  <c:v>3.844352138E-9</c:v>
                </c:pt>
                <c:pt idx="170448">
                  <c:v>8.1035553770000005E-11</c:v>
                </c:pt>
                <c:pt idx="170449">
                  <c:v>5.8171311550000004E-10</c:v>
                </c:pt>
                <c:pt idx="170450">
                  <c:v>4.5394667740000003E-9</c:v>
                </c:pt>
                <c:pt idx="170451">
                  <c:v>5.4778950749999995E-10</c:v>
                </c:pt>
                <c:pt idx="170452">
                  <c:v>3.529355442E-10</c:v>
                </c:pt>
                <c:pt idx="170453">
                  <c:v>5.7640058609999999E-10</c:v>
                </c:pt>
                <c:pt idx="170454">
                  <c:v>4.0229331259999998E-8</c:v>
                </c:pt>
                <c:pt idx="170455">
                  <c:v>4.2411214820000002E-11</c:v>
                </c:pt>
                <c:pt idx="170456">
                  <c:v>8.6214464719999995E-10</c:v>
                </c:pt>
                <c:pt idx="170457">
                  <c:v>8.8483452210000003E-10</c:v>
                </c:pt>
                <c:pt idx="170458">
                  <c:v>1.313605356E-8</c:v>
                </c:pt>
                <c:pt idx="170459">
                  <c:v>2.597261892E-10</c:v>
                </c:pt>
                <c:pt idx="170460">
                  <c:v>2.6372027909999999E-10</c:v>
                </c:pt>
                <c:pt idx="170461">
                  <c:v>2.5641369589999997E-10</c:v>
                </c:pt>
                <c:pt idx="170462">
                  <c:v>7.8853426670000003E-10</c:v>
                </c:pt>
                <c:pt idx="170463">
                  <c:v>4.3843315760000003E-11</c:v>
                </c:pt>
                <c:pt idx="170464">
                  <c:v>1.056179083E-10</c:v>
                </c:pt>
                <c:pt idx="170465">
                  <c:v>1.2392288690000001E-10</c:v>
                </c:pt>
                <c:pt idx="170466">
                  <c:v>1.001569113E-8</c:v>
                </c:pt>
                <c:pt idx="170467">
                  <c:v>5.6436267239999997E-11</c:v>
                </c:pt>
                <c:pt idx="170468">
                  <c:v>7.3985516620000004E-12</c:v>
                </c:pt>
                <c:pt idx="170469">
                  <c:v>3.1235957220000002E-12</c:v>
                </c:pt>
                <c:pt idx="170470">
                  <c:v>1.190781619E-12</c:v>
                </c:pt>
                <c:pt idx="170471">
                  <c:v>1.3039783000000001E-12</c:v>
                </c:pt>
                <c:pt idx="170472">
                  <c:v>2.1505218780000002E-12</c:v>
                </c:pt>
                <c:pt idx="170473">
                  <c:v>3.620345025E-12</c:v>
                </c:pt>
                <c:pt idx="170474">
                  <c:v>2.3220034389999999E-10</c:v>
                </c:pt>
                <c:pt idx="170475">
                  <c:v>1.2077750749999999E-12</c:v>
                </c:pt>
                <c:pt idx="170476">
                  <c:v>1.251621841E-12</c:v>
                </c:pt>
                <c:pt idx="170477">
                  <c:v>2.9327298770000002E-13</c:v>
                </c:pt>
                <c:pt idx="170478">
                  <c:v>4.8044175429999997E-14</c:v>
                </c:pt>
                <c:pt idx="170479">
                  <c:v>1.2734199220000001E-12</c:v>
                </c:pt>
                <c:pt idx="170480">
                  <c:v>4.6682487370000001E-12</c:v>
                </c:pt>
                <c:pt idx="170481">
                  <c:v>9.2444269850000004E-12</c:v>
                </c:pt>
                <c:pt idx="170482">
                  <c:v>2.599680126E-10</c:v>
                </c:pt>
                <c:pt idx="170483">
                  <c:v>5.1940707080000002E-11</c:v>
                </c:pt>
                <c:pt idx="170484">
                  <c:v>5.087010857E-11</c:v>
                </c:pt>
                <c:pt idx="170485">
                  <c:v>3.756853256E-11</c:v>
                </c:pt>
                <c:pt idx="170486">
                  <c:v>2.2765352080000001E-8</c:v>
                </c:pt>
                <c:pt idx="170487">
                  <c:v>3.715336001E-10</c:v>
                </c:pt>
                <c:pt idx="170488">
                  <c:v>5.2476462860000002E-10</c:v>
                </c:pt>
                <c:pt idx="170489">
                  <c:v>4.4814530180000002E-10</c:v>
                </c:pt>
                <c:pt idx="170490">
                  <c:v>9.0256234739999994E-9</c:v>
                </c:pt>
                <c:pt idx="170491">
                  <c:v>5.7394922049999998E-10</c:v>
                </c:pt>
                <c:pt idx="170492">
                  <c:v>5.3233576070000002E-10</c:v>
                </c:pt>
                <c:pt idx="170493">
                  <c:v>5.6163114809999995E-10</c:v>
                </c:pt>
                <c:pt idx="170494">
                  <c:v>3.4761761340000002E-8</c:v>
                </c:pt>
                <c:pt idx="170495">
                  <c:v>1.250788139E-9</c:v>
                </c:pt>
                <c:pt idx="170496">
                  <c:v>2.4434526480000002E-10</c:v>
                </c:pt>
                <c:pt idx="170497">
                  <c:v>6.2382312559999999E-10</c:v>
                </c:pt>
                <c:pt idx="170498">
                  <c:v>1.459869388E-7</c:v>
                </c:pt>
                <c:pt idx="170499">
                  <c:v>1.4200146340000001E-9</c:v>
                </c:pt>
                <c:pt idx="170500">
                  <c:v>1.1796636579999999E-9</c:v>
                </c:pt>
                <c:pt idx="170501">
                  <c:v>3.2143781619999998E-10</c:v>
                </c:pt>
                <c:pt idx="170502">
                  <c:v>5.456372629E-9</c:v>
                </c:pt>
                <c:pt idx="170503">
                  <c:v>8.5187640340000002E-10</c:v>
                </c:pt>
                <c:pt idx="170504">
                  <c:v>5.4166233360000005E-10</c:v>
                </c:pt>
                <c:pt idx="170505">
                  <c:v>1.115357678E-10</c:v>
                </c:pt>
                <c:pt idx="170506">
                  <c:v>1.6107036049999999E-8</c:v>
                </c:pt>
                <c:pt idx="170507">
                  <c:v>5.7185309469999998E-10</c:v>
                </c:pt>
                <c:pt idx="170508">
                  <c:v>7.0504609339999999E-10</c:v>
                </c:pt>
                <c:pt idx="170509">
                  <c:v>3.6563009310000001E-10</c:v>
                </c:pt>
                <c:pt idx="170510">
                  <c:v>2.0737386419999999E-9</c:v>
                </c:pt>
                <c:pt idx="170511">
                  <c:v>2.1387198319999999E-10</c:v>
                </c:pt>
                <c:pt idx="170512">
                  <c:v>1.092347765E-10</c:v>
                </c:pt>
                <c:pt idx="170513">
                  <c:v>5.9138637019999997E-11</c:v>
                </c:pt>
                <c:pt idx="170514">
                  <c:v>1.5868482809999999E-10</c:v>
                </c:pt>
                <c:pt idx="170515">
                  <c:v>3.9867744389999998E-11</c:v>
                </c:pt>
                <c:pt idx="170516">
                  <c:v>3.8799286300000003E-11</c:v>
                </c:pt>
                <c:pt idx="170517">
                  <c:v>1.438234546E-10</c:v>
                </c:pt>
                <c:pt idx="170518">
                  <c:v>4.1505904280000004E-9</c:v>
                </c:pt>
                <c:pt idx="170519">
                  <c:v>1.221942675E-10</c:v>
                </c:pt>
                <c:pt idx="170520">
                  <c:v>1.3797080880000001E-11</c:v>
                </c:pt>
                <c:pt idx="170521">
                  <c:v>1.0730205889999999E-11</c:v>
                </c:pt>
                <c:pt idx="170522">
                  <c:v>2.007352491E-10</c:v>
                </c:pt>
                <c:pt idx="170523">
                  <c:v>7.8154246269999996E-12</c:v>
                </c:pt>
                <c:pt idx="170524">
                  <c:v>9.3345122970000006E-12</c:v>
                </c:pt>
                <c:pt idx="170525">
                  <c:v>3.5832322490000001E-11</c:v>
                </c:pt>
                <c:pt idx="170526">
                  <c:v>1.53359315E-10</c:v>
                </c:pt>
                <c:pt idx="170527">
                  <c:v>4.2400767489999998E-11</c:v>
                </c:pt>
                <c:pt idx="170528">
                  <c:v>7.8665195330000006E-11</c:v>
                </c:pt>
                <c:pt idx="170529">
                  <c:v>7.708520907E-11</c:v>
                </c:pt>
                <c:pt idx="170530">
                  <c:v>4.122592484E-10</c:v>
                </c:pt>
                <c:pt idx="170531">
                  <c:v>2.500542724E-10</c:v>
                </c:pt>
                <c:pt idx="170532">
                  <c:v>1.197161379E-10</c:v>
                </c:pt>
                <c:pt idx="170533">
                  <c:v>1.7415922219999999E-10</c:v>
                </c:pt>
                <c:pt idx="170534">
                  <c:v>9.665261814E-10</c:v>
                </c:pt>
                <c:pt idx="170535">
                  <c:v>6.8928571939999996E-10</c:v>
                </c:pt>
                <c:pt idx="170536">
                  <c:v>2.0464602979999999E-10</c:v>
                </c:pt>
                <c:pt idx="170537">
                  <c:v>7.6478413669999992E-9</c:v>
                </c:pt>
                <c:pt idx="170538">
                  <c:v>1.171496612E-7</c:v>
                </c:pt>
                <c:pt idx="170539">
                  <c:v>7.3455766709999998E-9</c:v>
                </c:pt>
                <c:pt idx="170540">
                  <c:v>4.9333558540000001E-9</c:v>
                </c:pt>
                <c:pt idx="170541">
                  <c:v>8.5565786960000001E-10</c:v>
                </c:pt>
                <c:pt idx="170542">
                  <c:v>7.0599274920000003E-10</c:v>
                </c:pt>
                <c:pt idx="170543">
                  <c:v>1.7730364439999999E-9</c:v>
                </c:pt>
                <c:pt idx="170544">
                  <c:v>1.275564692E-9</c:v>
                </c:pt>
                <c:pt idx="170545">
                  <c:v>2.1876558780000001E-11</c:v>
                </c:pt>
                <c:pt idx="170546">
                  <c:v>8.6624261419999999E-10</c:v>
                </c:pt>
                <c:pt idx="170547">
                  <c:v>9.260021039E-10</c:v>
                </c:pt>
                <c:pt idx="170548">
                  <c:v>2.0625705610000001E-10</c:v>
                </c:pt>
                <c:pt idx="170549">
                  <c:v>3.2773772130000002E-10</c:v>
                </c:pt>
                <c:pt idx="170550">
                  <c:v>1.101521183E-10</c:v>
                </c:pt>
                <c:pt idx="170551">
                  <c:v>3.5586412519999999E-10</c:v>
                </c:pt>
                <c:pt idx="170552">
                  <c:v>4.4757275269999998E-11</c:v>
                </c:pt>
                <c:pt idx="170553">
                  <c:v>5.5619985570000002E-10</c:v>
                </c:pt>
                <c:pt idx="170554">
                  <c:v>3.3292267590000001E-10</c:v>
                </c:pt>
                <c:pt idx="170555">
                  <c:v>2.416680141E-11</c:v>
                </c:pt>
                <c:pt idx="170556">
                  <c:v>3.9881287329999999E-10</c:v>
                </c:pt>
                <c:pt idx="170557">
                  <c:v>1.2388232100000001E-9</c:v>
                </c:pt>
                <c:pt idx="170558">
                  <c:v>5.0314255210000003E-9</c:v>
                </c:pt>
                <c:pt idx="170559">
                  <c:v>1.036178182E-10</c:v>
                </c:pt>
                <c:pt idx="170560">
                  <c:v>2.1968168759999999E-10</c:v>
                </c:pt>
                <c:pt idx="170561">
                  <c:v>1.5478693799999999E-10</c:v>
                </c:pt>
                <c:pt idx="170562">
                  <c:v>8.0660616599999999E-10</c:v>
                </c:pt>
                <c:pt idx="170563">
                  <c:v>4.483664977E-10</c:v>
                </c:pt>
                <c:pt idx="170564">
                  <c:v>4.5358344810000001E-10</c:v>
                </c:pt>
                <c:pt idx="170565">
                  <c:v>5.5470501840000001E-11</c:v>
                </c:pt>
                <c:pt idx="170566">
                  <c:v>1.659637311E-9</c:v>
                </c:pt>
                <c:pt idx="170567">
                  <c:v>4.4661855399999998E-10</c:v>
                </c:pt>
                <c:pt idx="170568">
                  <c:v>5.0028233119999998E-11</c:v>
                </c:pt>
                <c:pt idx="170569">
                  <c:v>1.3120390849999999E-9</c:v>
                </c:pt>
                <c:pt idx="170570">
                  <c:v>9.674501611999999E-10</c:v>
                </c:pt>
                <c:pt idx="170571">
                  <c:v>7.1723445929999999E-10</c:v>
                </c:pt>
                <c:pt idx="170572">
                  <c:v>1.462188836E-10</c:v>
                </c:pt>
                <c:pt idx="170573">
                  <c:v>5.4573519309999996E-10</c:v>
                </c:pt>
                <c:pt idx="170574">
                  <c:v>2.0173729819999999E-10</c:v>
                </c:pt>
                <c:pt idx="170575">
                  <c:v>2.393612402E-10</c:v>
                </c:pt>
                <c:pt idx="170576">
                  <c:v>1.7643402010000001E-10</c:v>
                </c:pt>
                <c:pt idx="170577">
                  <c:v>2.1698602970000001E-10</c:v>
                </c:pt>
                <c:pt idx="170578">
                  <c:v>6.1499127879999996E-10</c:v>
                </c:pt>
                <c:pt idx="170579">
                  <c:v>2.6797973390000002E-10</c:v>
                </c:pt>
                <c:pt idx="170580">
                  <c:v>1.8710255039999999E-9</c:v>
                </c:pt>
                <c:pt idx="170581">
                  <c:v>2.9622042179999999E-9</c:v>
                </c:pt>
                <c:pt idx="170582">
                  <c:v>5.9060764100000003E-9</c:v>
                </c:pt>
                <c:pt idx="170583">
                  <c:v>9.4440399720000004E-10</c:v>
                </c:pt>
                <c:pt idx="170584">
                  <c:v>1.1948241790000001E-9</c:v>
                </c:pt>
                <c:pt idx="170585">
                  <c:v>4.92324886E-10</c:v>
                </c:pt>
                <c:pt idx="170586">
                  <c:v>7.4562721910000001E-9</c:v>
                </c:pt>
                <c:pt idx="170587">
                  <c:v>2.036181234E-9</c:v>
                </c:pt>
                <c:pt idx="170588">
                  <c:v>2.1405435209999999E-10</c:v>
                </c:pt>
                <c:pt idx="170589">
                  <c:v>1.085050919E-8</c:v>
                </c:pt>
                <c:pt idx="170590">
                  <c:v>1.8389963720000001E-8</c:v>
                </c:pt>
                <c:pt idx="170591">
                  <c:v>4.6677115240000001E-9</c:v>
                </c:pt>
                <c:pt idx="170592">
                  <c:v>3.0868513579999999E-9</c:v>
                </c:pt>
                <c:pt idx="170593">
                  <c:v>4.2930532620000001E-10</c:v>
                </c:pt>
                <c:pt idx="170594">
                  <c:v>9.2335376320000002E-10</c:v>
                </c:pt>
                <c:pt idx="170595">
                  <c:v>2.292896728E-9</c:v>
                </c:pt>
                <c:pt idx="170596">
                  <c:v>6.1697777070000001E-10</c:v>
                </c:pt>
                <c:pt idx="170597">
                  <c:v>5.3705840189999998E-9</c:v>
                </c:pt>
                <c:pt idx="170598">
                  <c:v>1.2169879979999999E-8</c:v>
                </c:pt>
                <c:pt idx="170599">
                  <c:v>5.2180917519999997E-9</c:v>
                </c:pt>
                <c:pt idx="170600">
                  <c:v>3.522383706E-9</c:v>
                </c:pt>
                <c:pt idx="170601">
                  <c:v>1.251543548E-9</c:v>
                </c:pt>
                <c:pt idx="170602">
                  <c:v>1.948375591E-9</c:v>
                </c:pt>
                <c:pt idx="170603">
                  <c:v>2.561089027E-10</c:v>
                </c:pt>
                <c:pt idx="170604">
                  <c:v>2.7783419079999999E-10</c:v>
                </c:pt>
                <c:pt idx="170605">
                  <c:v>3.0971084360000002E-10</c:v>
                </c:pt>
                <c:pt idx="170606">
                  <c:v>6.7944186869999999E-10</c:v>
                </c:pt>
                <c:pt idx="170607">
                  <c:v>6.5740116090000003E-10</c:v>
                </c:pt>
                <c:pt idx="170608">
                  <c:v>4.8809249009999998E-10</c:v>
                </c:pt>
                <c:pt idx="170609">
                  <c:v>4.1104215920000001E-9</c:v>
                </c:pt>
                <c:pt idx="170610">
                  <c:v>1.180623747E-8</c:v>
                </c:pt>
                <c:pt idx="170611">
                  <c:v>1.9053024129999998E-9</c:v>
                </c:pt>
                <c:pt idx="170612">
                  <c:v>3.7440777509999996E-9</c:v>
                </c:pt>
                <c:pt idx="170613">
                  <c:v>1.1505504849999999E-9</c:v>
                </c:pt>
                <c:pt idx="170614">
                  <c:v>1.2341802350000001E-9</c:v>
                </c:pt>
                <c:pt idx="170615">
                  <c:v>1.1772554330000001E-9</c:v>
                </c:pt>
                <c:pt idx="170616">
                  <c:v>1.79776854E-9</c:v>
                </c:pt>
                <c:pt idx="170617">
                  <c:v>5.1388332289999999E-10</c:v>
                </c:pt>
                <c:pt idx="170618">
                  <c:v>3.1074087009999999E-9</c:v>
                </c:pt>
                <c:pt idx="170619">
                  <c:v>3.0507373670000002E-9</c:v>
                </c:pt>
                <c:pt idx="170620">
                  <c:v>5.5186687919999996E-9</c:v>
                </c:pt>
                <c:pt idx="170621">
                  <c:v>5.6692008849999999E-9</c:v>
                </c:pt>
                <c:pt idx="170622">
                  <c:v>6.1605779439999999E-9</c:v>
                </c:pt>
                <c:pt idx="170623">
                  <c:v>5.9173992049999999E-10</c:v>
                </c:pt>
                <c:pt idx="170624">
                  <c:v>3.2552759159999998E-10</c:v>
                </c:pt>
                <c:pt idx="170625">
                  <c:v>2.166219964E-10</c:v>
                </c:pt>
                <c:pt idx="170626">
                  <c:v>3.6733911889999997E-10</c:v>
                </c:pt>
                <c:pt idx="170627">
                  <c:v>3.1450186060000002E-10</c:v>
                </c:pt>
                <c:pt idx="170628">
                  <c:v>5.3372050419999999E-10</c:v>
                </c:pt>
                <c:pt idx="170629">
                  <c:v>2.301522322E-9</c:v>
                </c:pt>
                <c:pt idx="170630">
                  <c:v>8.2471888800000003E-9</c:v>
                </c:pt>
                <c:pt idx="170631">
                  <c:v>1.012968471E-9</c:v>
                </c:pt>
                <c:pt idx="170632">
                  <c:v>2.2793353969999999E-9</c:v>
                </c:pt>
                <c:pt idx="170633">
                  <c:v>6.4930244139999997E-9</c:v>
                </c:pt>
                <c:pt idx="170634">
                  <c:v>1.590328154E-9</c:v>
                </c:pt>
                <c:pt idx="170635">
                  <c:v>7.3135904089999997E-11</c:v>
                </c:pt>
                <c:pt idx="170636">
                  <c:v>1.247343447E-9</c:v>
                </c:pt>
                <c:pt idx="170637">
                  <c:v>1.6667867160000001E-9</c:v>
                </c:pt>
                <c:pt idx="170638">
                  <c:v>1.9984048900000001E-9</c:v>
                </c:pt>
                <c:pt idx="170639">
                  <c:v>6.2780791629999999E-10</c:v>
                </c:pt>
                <c:pt idx="170640">
                  <c:v>3.5763272580000001E-9</c:v>
                </c:pt>
                <c:pt idx="170641">
                  <c:v>9.7689213689999998E-9</c:v>
                </c:pt>
                <c:pt idx="170642">
                  <c:v>6.1442359739999997E-9</c:v>
                </c:pt>
                <c:pt idx="170643">
                  <c:v>7.7602797099999995E-10</c:v>
                </c:pt>
                <c:pt idx="170644">
                  <c:v>3.169249131E-10</c:v>
                </c:pt>
                <c:pt idx="170645">
                  <c:v>1.0733448450000001E-10</c:v>
                </c:pt>
                <c:pt idx="170646">
                  <c:v>6.8729993590000003E-10</c:v>
                </c:pt>
                <c:pt idx="170647">
                  <c:v>4.0537776719999998E-10</c:v>
                </c:pt>
                <c:pt idx="170648">
                  <c:v>2.6553727780000002E-10</c:v>
                </c:pt>
                <c:pt idx="170649">
                  <c:v>4.8767788100000003E-10</c:v>
                </c:pt>
                <c:pt idx="170650">
                  <c:v>1.9628911909999999E-9</c:v>
                </c:pt>
                <c:pt idx="170651">
                  <c:v>1.392725235E-9</c:v>
                </c:pt>
                <c:pt idx="170652">
                  <c:v>8.2306543630000001E-10</c:v>
                </c:pt>
                <c:pt idx="170653">
                  <c:v>9.791825323E-9</c:v>
                </c:pt>
                <c:pt idx="170654">
                  <c:v>1.0675476410000001E-9</c:v>
                </c:pt>
                <c:pt idx="170655">
                  <c:v>1.856644091E-10</c:v>
                </c:pt>
                <c:pt idx="170656">
                  <c:v>1.5934387470000001E-10</c:v>
                </c:pt>
                <c:pt idx="170657">
                  <c:v>5.0811800260000002E-9</c:v>
                </c:pt>
                <c:pt idx="170658">
                  <c:v>1.0703720679999999E-9</c:v>
                </c:pt>
                <c:pt idx="170659">
                  <c:v>2.9635477979999999E-10</c:v>
                </c:pt>
                <c:pt idx="170660">
                  <c:v>7.4967340880000004E-10</c:v>
                </c:pt>
                <c:pt idx="170661">
                  <c:v>8.7222312109999995E-9</c:v>
                </c:pt>
                <c:pt idx="170662">
                  <c:v>3.078795855E-9</c:v>
                </c:pt>
                <c:pt idx="170663">
                  <c:v>7.333218015E-11</c:v>
                </c:pt>
                <c:pt idx="170664">
                  <c:v>1.197365463E-10</c:v>
                </c:pt>
                <c:pt idx="170665">
                  <c:v>5.9065126200000002E-9</c:v>
                </c:pt>
                <c:pt idx="170666">
                  <c:v>1.9862656089999999E-9</c:v>
                </c:pt>
                <c:pt idx="170667">
                  <c:v>1.8139203959999999E-11</c:v>
                </c:pt>
                <c:pt idx="170668">
                  <c:v>1.739603501E-10</c:v>
                </c:pt>
                <c:pt idx="170669">
                  <c:v>1.7254936870000002E-8</c:v>
                </c:pt>
                <c:pt idx="170670">
                  <c:v>9.9387224089999994E-9</c:v>
                </c:pt>
                <c:pt idx="170671">
                  <c:v>1.9909749069999999E-9</c:v>
                </c:pt>
                <c:pt idx="170672">
                  <c:v>4.0912513479999996E-9</c:v>
                </c:pt>
                <c:pt idx="170673">
                  <c:v>1.1564541090000001E-8</c:v>
                </c:pt>
                <c:pt idx="170674">
                  <c:v>1.318311074E-9</c:v>
                </c:pt>
                <c:pt idx="170675">
                  <c:v>3.002473218E-10</c:v>
                </c:pt>
                <c:pt idx="170676">
                  <c:v>2.9617737669999998E-10</c:v>
                </c:pt>
                <c:pt idx="170677">
                  <c:v>3.3677602109999998E-10</c:v>
                </c:pt>
                <c:pt idx="170678">
                  <c:v>8.5170310119999996E-11</c:v>
                </c:pt>
                <c:pt idx="170679">
                  <c:v>3.2035255030000003E-10</c:v>
                </c:pt>
                <c:pt idx="170680">
                  <c:v>2.5537954000000002E-10</c:v>
                </c:pt>
                <c:pt idx="170681">
                  <c:v>1.7861633740000001E-9</c:v>
                </c:pt>
                <c:pt idx="170682">
                  <c:v>2.0693362380000001E-10</c:v>
                </c:pt>
                <c:pt idx="170683">
                  <c:v>4.6094422939999998E-10</c:v>
                </c:pt>
                <c:pt idx="170684">
                  <c:v>1.114948988E-10</c:v>
                </c:pt>
                <c:pt idx="170685">
                  <c:v>2.535924584E-9</c:v>
                </c:pt>
                <c:pt idx="170686">
                  <c:v>5.5797303939999998E-10</c:v>
                </c:pt>
                <c:pt idx="170687">
                  <c:v>3.427242368E-10</c:v>
                </c:pt>
                <c:pt idx="170688">
                  <c:v>9.4958855330000002E-11</c:v>
                </c:pt>
                <c:pt idx="170689">
                  <c:v>3.6190122369999999E-9</c:v>
                </c:pt>
                <c:pt idx="170690">
                  <c:v>2.0166109510000002E-9</c:v>
                </c:pt>
                <c:pt idx="170691">
                  <c:v>3.3785085340000001E-10</c:v>
                </c:pt>
                <c:pt idx="170692">
                  <c:v>9.3254170150000006E-11</c:v>
                </c:pt>
                <c:pt idx="170693">
                  <c:v>7.3654757909999997E-10</c:v>
                </c:pt>
                <c:pt idx="170694">
                  <c:v>4.9161452010000003E-10</c:v>
                </c:pt>
                <c:pt idx="170695">
                  <c:v>2.233733671E-10</c:v>
                </c:pt>
                <c:pt idx="170696">
                  <c:v>4.378931766E-10</c:v>
                </c:pt>
                <c:pt idx="170697">
                  <c:v>2.7941694219999998E-10</c:v>
                </c:pt>
                <c:pt idx="170698">
                  <c:v>7.8499065569999996E-10</c:v>
                </c:pt>
                <c:pt idx="170699">
                  <c:v>4.4811520209999999E-10</c:v>
                </c:pt>
                <c:pt idx="170700">
                  <c:v>8.6690419790000005E-10</c:v>
                </c:pt>
                <c:pt idx="170701">
                  <c:v>1.6505187840000001E-8</c:v>
                </c:pt>
                <c:pt idx="170702">
                  <c:v>7.4785009239999997E-10</c:v>
                </c:pt>
                <c:pt idx="170703">
                  <c:v>3.9787230319999996E-9</c:v>
                </c:pt>
                <c:pt idx="170704">
                  <c:v>2.801766724E-9</c:v>
                </c:pt>
                <c:pt idx="170705">
                  <c:v>5.0287689209999997E-9</c:v>
                </c:pt>
                <c:pt idx="170706">
                  <c:v>2.0143869390000001E-12</c:v>
                </c:pt>
                <c:pt idx="170707">
                  <c:v>3.3232784819999999E-9</c:v>
                </c:pt>
                <c:pt idx="170708">
                  <c:v>2.008135642E-9</c:v>
                </c:pt>
                <c:pt idx="170709">
                  <c:v>1.473435849E-8</c:v>
                </c:pt>
                <c:pt idx="170710">
                  <c:v>3.7568448650000001E-9</c:v>
                </c:pt>
                <c:pt idx="170711">
                  <c:v>1.0339955489999999E-8</c:v>
                </c:pt>
                <c:pt idx="170712">
                  <c:v>1.348628883E-8</c:v>
                </c:pt>
                <c:pt idx="170713">
                  <c:v>2.2257026E-7</c:v>
                </c:pt>
                <c:pt idx="170714">
                  <c:v>1.1753321399999999E-8</c:v>
                </c:pt>
                <c:pt idx="170715">
                  <c:v>1.372451166E-10</c:v>
                </c:pt>
                <c:pt idx="170716">
                  <c:v>9.9994993990000005E-10</c:v>
                </c:pt>
                <c:pt idx="170717">
                  <c:v>4.1549711080000001E-9</c:v>
                </c:pt>
                <c:pt idx="170718">
                  <c:v>5.1738347169999997E-11</c:v>
                </c:pt>
                <c:pt idx="170719">
                  <c:v>1.698028033E-10</c:v>
                </c:pt>
                <c:pt idx="170720">
                  <c:v>4.0970429759999999E-10</c:v>
                </c:pt>
                <c:pt idx="170721">
                  <c:v>7.937292317E-9</c:v>
                </c:pt>
                <c:pt idx="170722">
                  <c:v>5.9757834830000003E-10</c:v>
                </c:pt>
                <c:pt idx="170723">
                  <c:v>1.335045449E-10</c:v>
                </c:pt>
                <c:pt idx="170724">
                  <c:v>1.943707137E-11</c:v>
                </c:pt>
                <c:pt idx="170725">
                  <c:v>2.8664124080000002E-10</c:v>
                </c:pt>
                <c:pt idx="170726">
                  <c:v>1.3702515999999999E-10</c:v>
                </c:pt>
                <c:pt idx="170727">
                  <c:v>1.932088225E-10</c:v>
                </c:pt>
                <c:pt idx="170728">
                  <c:v>2.7782631599999998E-10</c:v>
                </c:pt>
                <c:pt idx="170729">
                  <c:v>6.15502679E-11</c:v>
                </c:pt>
                <c:pt idx="170730">
                  <c:v>1.1204969239999999E-10</c:v>
                </c:pt>
                <c:pt idx="170731">
                  <c:v>5.399870802E-10</c:v>
                </c:pt>
                <c:pt idx="170732">
                  <c:v>6.0212975399999997E-10</c:v>
                </c:pt>
                <c:pt idx="170733">
                  <c:v>8.2232677569999998E-9</c:v>
                </c:pt>
                <c:pt idx="170734">
                  <c:v>4.9033213169999996E-10</c:v>
                </c:pt>
                <c:pt idx="170735">
                  <c:v>9.5279307809999994E-11</c:v>
                </c:pt>
                <c:pt idx="170736">
                  <c:v>1.880312998E-10</c:v>
                </c:pt>
                <c:pt idx="170737">
                  <c:v>2.5657760379999997E-10</c:v>
                </c:pt>
                <c:pt idx="170738">
                  <c:v>7.5900121150000005E-11</c:v>
                </c:pt>
                <c:pt idx="170739">
                  <c:v>4.7240116819999999E-11</c:v>
                </c:pt>
                <c:pt idx="170740">
                  <c:v>1.807175521E-11</c:v>
                </c:pt>
                <c:pt idx="170741">
                  <c:v>3.959140338E-9</c:v>
                </c:pt>
                <c:pt idx="170742">
                  <c:v>5.1226300959999999E-11</c:v>
                </c:pt>
                <c:pt idx="170743">
                  <c:v>5.787165335E-10</c:v>
                </c:pt>
                <c:pt idx="170744">
                  <c:v>1.694994137E-9</c:v>
                </c:pt>
                <c:pt idx="170745">
                  <c:v>4.6551447930000001E-8</c:v>
                </c:pt>
                <c:pt idx="170746">
                  <c:v>1.278554042E-9</c:v>
                </c:pt>
                <c:pt idx="170747">
                  <c:v>6.941104833E-10</c:v>
                </c:pt>
                <c:pt idx="170748">
                  <c:v>1.5545430519999999E-9</c:v>
                </c:pt>
                <c:pt idx="170749">
                  <c:v>9.2870458670000005E-9</c:v>
                </c:pt>
                <c:pt idx="170750">
                  <c:v>9.3013595419999995E-10</c:v>
                </c:pt>
                <c:pt idx="170751">
                  <c:v>2.1867642280000001E-9</c:v>
                </c:pt>
                <c:pt idx="170752">
                  <c:v>3.6333762509999999E-9</c:v>
                </c:pt>
                <c:pt idx="170753">
                  <c:v>2.0206178119999999E-7</c:v>
                </c:pt>
                <c:pt idx="170754">
                  <c:v>5.563677151E-9</c:v>
                </c:pt>
                <c:pt idx="170755">
                  <c:v>1.0274695E-9</c:v>
                </c:pt>
                <c:pt idx="170756">
                  <c:v>3.0543177460000002E-9</c:v>
                </c:pt>
                <c:pt idx="170757">
                  <c:v>4.3362199250000003E-8</c:v>
                </c:pt>
                <c:pt idx="170758">
                  <c:v>1.154311572E-9</c:v>
                </c:pt>
                <c:pt idx="170759">
                  <c:v>1.9951442320000001E-9</c:v>
                </c:pt>
                <c:pt idx="170760">
                  <c:v>2.3219181950000001E-9</c:v>
                </c:pt>
                <c:pt idx="170761">
                  <c:v>7.883594284E-8</c:v>
                </c:pt>
                <c:pt idx="170762">
                  <c:v>4.5551481170000002E-10</c:v>
                </c:pt>
                <c:pt idx="170763">
                  <c:v>1.8519475519999999E-9</c:v>
                </c:pt>
                <c:pt idx="170764">
                  <c:v>1.3893040920000001E-9</c:v>
                </c:pt>
                <c:pt idx="170765">
                  <c:v>1.5949704609999999E-7</c:v>
                </c:pt>
                <c:pt idx="170766">
                  <c:v>1.193299368E-9</c:v>
                </c:pt>
                <c:pt idx="170767">
                  <c:v>5.4300224990000005E-10</c:v>
                </c:pt>
                <c:pt idx="170768">
                  <c:v>4.2313638809999999E-10</c:v>
                </c:pt>
                <c:pt idx="170769">
                  <c:v>1.8765743819999998E-9</c:v>
                </c:pt>
                <c:pt idx="170770">
                  <c:v>1.874300359E-10</c:v>
                </c:pt>
                <c:pt idx="170771">
                  <c:v>1.007530545E-10</c:v>
                </c:pt>
                <c:pt idx="170772">
                  <c:v>4.2702882709999998E-11</c:v>
                </c:pt>
                <c:pt idx="170773">
                  <c:v>6.4940481890000004E-10</c:v>
                </c:pt>
                <c:pt idx="170774">
                  <c:v>5.831377867E-12</c:v>
                </c:pt>
                <c:pt idx="170775">
                  <c:v>2.250137934E-15</c:v>
                </c:pt>
                <c:pt idx="170776">
                  <c:v>2.8443426040000001E-12</c:v>
                </c:pt>
                <c:pt idx="170777">
                  <c:v>1.2860871549999999E-10</c:v>
                </c:pt>
                <c:pt idx="170778">
                  <c:v>9.8241334589999993E-12</c:v>
                </c:pt>
                <c:pt idx="170779">
                  <c:v>1.02026732E-11</c:v>
                </c:pt>
                <c:pt idx="170780">
                  <c:v>8.9235800109999999E-12</c:v>
                </c:pt>
                <c:pt idx="170781">
                  <c:v>1.006006035E-10</c:v>
                </c:pt>
                <c:pt idx="170782">
                  <c:v>2.8884934200000001E-12</c:v>
                </c:pt>
                <c:pt idx="170783">
                  <c:v>6.29467818E-12</c:v>
                </c:pt>
                <c:pt idx="170784">
                  <c:v>4.0827620389999998E-12</c:v>
                </c:pt>
                <c:pt idx="170785">
                  <c:v>9.446789017E-9</c:v>
                </c:pt>
                <c:pt idx="170786">
                  <c:v>1.925665407E-10</c:v>
                </c:pt>
                <c:pt idx="170787">
                  <c:v>3.5861473440000001E-10</c:v>
                </c:pt>
                <c:pt idx="170788">
                  <c:v>2.9306899350000001E-10</c:v>
                </c:pt>
                <c:pt idx="170789">
                  <c:v>4.580837859E-10</c:v>
                </c:pt>
                <c:pt idx="170790">
                  <c:v>9.4126099429999996E-10</c:v>
                </c:pt>
                <c:pt idx="170791">
                  <c:v>1.145008322E-9</c:v>
                </c:pt>
                <c:pt idx="170792">
                  <c:v>7.9816481989999999E-10</c:v>
                </c:pt>
                <c:pt idx="170793">
                  <c:v>3.1598548749999999E-9</c:v>
                </c:pt>
                <c:pt idx="170794">
                  <c:v>2.7421729460000002E-9</c:v>
                </c:pt>
                <c:pt idx="170795">
                  <c:v>3.0513661510000001E-9</c:v>
                </c:pt>
                <c:pt idx="170796">
                  <c:v>1.8863202050000001E-9</c:v>
                </c:pt>
                <c:pt idx="170797">
                  <c:v>1.6347731750000002E-8</c:v>
                </c:pt>
                <c:pt idx="170798">
                  <c:v>4.1757519510000001E-9</c:v>
                </c:pt>
                <c:pt idx="170799">
                  <c:v>2.2396819920000001E-9</c:v>
                </c:pt>
                <c:pt idx="170800">
                  <c:v>1.803641414E-9</c:v>
                </c:pt>
                <c:pt idx="170801">
                  <c:v>1.034583035E-8</c:v>
                </c:pt>
                <c:pt idx="170802">
                  <c:v>5.3890695919999998E-9</c:v>
                </c:pt>
                <c:pt idx="170803">
                  <c:v>1.8203658769999999E-10</c:v>
                </c:pt>
                <c:pt idx="170804">
                  <c:v>1.339871428E-8</c:v>
                </c:pt>
                <c:pt idx="170805">
                  <c:v>9.5624171010000002E-7</c:v>
                </c:pt>
                <c:pt idx="170806">
                  <c:v>1.9365418149999998E-8</c:v>
                </c:pt>
                <c:pt idx="170807">
                  <c:v>1.426517704E-8</c:v>
                </c:pt>
                <c:pt idx="170808">
                  <c:v>2.7537203599999998E-9</c:v>
                </c:pt>
                <c:pt idx="170809">
                  <c:v>4.7052917979999999E-9</c:v>
                </c:pt>
                <c:pt idx="170810">
                  <c:v>4.29492912E-9</c:v>
                </c:pt>
                <c:pt idx="170811">
                  <c:v>3.0114539810000001E-9</c:v>
                </c:pt>
                <c:pt idx="170812">
                  <c:v>5.3600529779999999E-10</c:v>
                </c:pt>
                <c:pt idx="170813">
                  <c:v>3.6733843979999998E-9</c:v>
                </c:pt>
                <c:pt idx="170814">
                  <c:v>1.451735892E-9</c:v>
                </c:pt>
                <c:pt idx="170815">
                  <c:v>3.507150444E-10</c:v>
                </c:pt>
                <c:pt idx="170816">
                  <c:v>4.3390233979999998E-10</c:v>
                </c:pt>
                <c:pt idx="170817">
                  <c:v>2.6359152499999999E-10</c:v>
                </c:pt>
                <c:pt idx="170818">
                  <c:v>3.4777616350000002E-10</c:v>
                </c:pt>
                <c:pt idx="170819">
                  <c:v>5.6748127210000002E-11</c:v>
                </c:pt>
                <c:pt idx="170820">
                  <c:v>3.0081594380000002E-10</c:v>
                </c:pt>
                <c:pt idx="170821">
                  <c:v>2.4063122579999998E-10</c:v>
                </c:pt>
                <c:pt idx="170822">
                  <c:v>1.168800394E-10</c:v>
                </c:pt>
                <c:pt idx="170823">
                  <c:v>2.0990673260000001E-10</c:v>
                </c:pt>
                <c:pt idx="170824">
                  <c:v>2.4482665470000001E-10</c:v>
                </c:pt>
                <c:pt idx="170825">
                  <c:v>1.3680511040000001E-10</c:v>
                </c:pt>
                <c:pt idx="170826">
                  <c:v>2.4698760640000001E-10</c:v>
                </c:pt>
                <c:pt idx="170827">
                  <c:v>2.4998999760000001E-10</c:v>
                </c:pt>
                <c:pt idx="170828">
                  <c:v>2.3725097849999999E-10</c:v>
                </c:pt>
                <c:pt idx="170829">
                  <c:v>3.4087795230000001E-11</c:v>
                </c:pt>
                <c:pt idx="170830">
                  <c:v>1.2092223500000001E-10</c:v>
                </c:pt>
                <c:pt idx="170831">
                  <c:v>8.2790869819999997E-11</c:v>
                </c:pt>
                <c:pt idx="170832">
                  <c:v>3.0460401069999998E-10</c:v>
                </c:pt>
                <c:pt idx="170833">
                  <c:v>1.3552431719999999E-9</c:v>
                </c:pt>
                <c:pt idx="170834">
                  <c:v>2.657101362E-10</c:v>
                </c:pt>
                <c:pt idx="170835">
                  <c:v>5.3003529340000004E-10</c:v>
                </c:pt>
                <c:pt idx="170836">
                  <c:v>1.603165076E-9</c:v>
                </c:pt>
                <c:pt idx="170837">
                  <c:v>2.525939734E-8</c:v>
                </c:pt>
                <c:pt idx="170838">
                  <c:v>1.335053305E-9</c:v>
                </c:pt>
                <c:pt idx="170839">
                  <c:v>1.57401853E-9</c:v>
                </c:pt>
                <c:pt idx="170840">
                  <c:v>8.14498688E-10</c:v>
                </c:pt>
                <c:pt idx="170841">
                  <c:v>1.8563941290000001E-8</c:v>
                </c:pt>
                <c:pt idx="170842">
                  <c:v>3.3263812249999998E-9</c:v>
                </c:pt>
                <c:pt idx="170843">
                  <c:v>1.73492009E-9</c:v>
                </c:pt>
                <c:pt idx="170844">
                  <c:v>3.1951421509999998E-8</c:v>
                </c:pt>
                <c:pt idx="170845">
                  <c:v>6.9561607789999997E-7</c:v>
                </c:pt>
                <c:pt idx="170846">
                  <c:v>5.8492169649999997E-8</c:v>
                </c:pt>
                <c:pt idx="170847">
                  <c:v>7.1023019779999994E-8</c:v>
                </c:pt>
                <c:pt idx="170848">
                  <c:v>6.1941682870000005E-8</c:v>
                </c:pt>
                <c:pt idx="170849">
                  <c:v>2.076392576E-7</c:v>
                </c:pt>
                <c:pt idx="170850">
                  <c:v>8.836258676E-9</c:v>
                </c:pt>
                <c:pt idx="170851">
                  <c:v>8.9898237370000004E-9</c:v>
                </c:pt>
                <c:pt idx="170852">
                  <c:v>3.0541883170000001E-9</c:v>
                </c:pt>
                <c:pt idx="170853">
                  <c:v>8.7829320089999998E-8</c:v>
                </c:pt>
                <c:pt idx="170854">
                  <c:v>1.272458885E-8</c:v>
                </c:pt>
                <c:pt idx="170855">
                  <c:v>2.1790141629999999E-9</c:v>
                </c:pt>
                <c:pt idx="170856">
                  <c:v>4.1180978139999997E-8</c:v>
                </c:pt>
                <c:pt idx="170857">
                  <c:v>1.8308476729999999E-7</c:v>
                </c:pt>
                <c:pt idx="170858">
                  <c:v>1.7078475680000001E-8</c:v>
                </c:pt>
                <c:pt idx="170859">
                  <c:v>1.1374478249999999E-8</c:v>
                </c:pt>
                <c:pt idx="170860">
                  <c:v>2.3679608130000001E-10</c:v>
                </c:pt>
                <c:pt idx="170861">
                  <c:v>5.3280260810000003E-9</c:v>
                </c:pt>
                <c:pt idx="170862">
                  <c:v>5.2854737179999997E-9</c:v>
                </c:pt>
                <c:pt idx="170863">
                  <c:v>2.352493545E-9</c:v>
                </c:pt>
                <c:pt idx="170864">
                  <c:v>4.1834942439999996E-9</c:v>
                </c:pt>
                <c:pt idx="170865">
                  <c:v>1.7518575459999999E-8</c:v>
                </c:pt>
                <c:pt idx="170866">
                  <c:v>5.9940925450000004E-9</c:v>
                </c:pt>
                <c:pt idx="170867">
                  <c:v>4.7131939469999999E-9</c:v>
                </c:pt>
                <c:pt idx="170868">
                  <c:v>7.4104140889999995E-10</c:v>
                </c:pt>
                <c:pt idx="170869">
                  <c:v>3.1644481920000001E-9</c:v>
                </c:pt>
                <c:pt idx="170870">
                  <c:v>9.8461955040000006E-10</c:v>
                </c:pt>
                <c:pt idx="170871">
                  <c:v>9.6216205419999999E-10</c:v>
                </c:pt>
                <c:pt idx="170872">
                  <c:v>9.873227041E-10</c:v>
                </c:pt>
                <c:pt idx="170873">
                  <c:v>9.9484695489999998E-10</c:v>
                </c:pt>
                <c:pt idx="170874">
                  <c:v>1.024919074E-9</c:v>
                </c:pt>
                <c:pt idx="170875">
                  <c:v>1.0013459090000001E-9</c:v>
                </c:pt>
                <c:pt idx="170876">
                  <c:v>2.4738999540000001E-9</c:v>
                </c:pt>
                <c:pt idx="170877">
                  <c:v>3.4472433879999999E-9</c:v>
                </c:pt>
                <c:pt idx="170878">
                  <c:v>4.2352415590000001E-9</c:v>
                </c:pt>
                <c:pt idx="170879">
                  <c:v>1.9517254010000002E-9</c:v>
                </c:pt>
                <c:pt idx="170880">
                  <c:v>6.7750297229999997E-10</c:v>
                </c:pt>
                <c:pt idx="170881">
                  <c:v>4.5331040929999998E-10</c:v>
                </c:pt>
                <c:pt idx="170882">
                  <c:v>5.0014905499999996E-9</c:v>
                </c:pt>
                <c:pt idx="170883">
                  <c:v>1.2674887690000001E-9</c:v>
                </c:pt>
                <c:pt idx="170884">
                  <c:v>9.2835952210000004E-9</c:v>
                </c:pt>
                <c:pt idx="170885">
                  <c:v>4.6778089040000002E-8</c:v>
                </c:pt>
                <c:pt idx="170886">
                  <c:v>3.1274289429999997E-8</c:v>
                </c:pt>
                <c:pt idx="170887">
                  <c:v>2.9288628929999999E-8</c:v>
                </c:pt>
                <c:pt idx="170888">
                  <c:v>6.8387953399999998E-8</c:v>
                </c:pt>
                <c:pt idx="170889">
                  <c:v>1.5491046289999999E-7</c:v>
                </c:pt>
                <c:pt idx="170890">
                  <c:v>1.223354377E-9</c:v>
                </c:pt>
                <c:pt idx="170891">
                  <c:v>9.595629051000001E-10</c:v>
                </c:pt>
                <c:pt idx="170892">
                  <c:v>2.4956044030000001E-8</c:v>
                </c:pt>
                <c:pt idx="170893">
                  <c:v>1.9061018250000001E-8</c:v>
                </c:pt>
                <c:pt idx="170894">
                  <c:v>1.698049589E-9</c:v>
                </c:pt>
                <c:pt idx="170895">
                  <c:v>2.5928845719999999E-8</c:v>
                </c:pt>
                <c:pt idx="170896">
                  <c:v>4.1719740940000001E-7</c:v>
                </c:pt>
                <c:pt idx="170897">
                  <c:v>1.023403175E-6</c:v>
                </c:pt>
                <c:pt idx="170898">
                  <c:v>1.51165281E-7</c:v>
                </c:pt>
                <c:pt idx="170899">
                  <c:v>9.9435612500000002E-8</c:v>
                </c:pt>
                <c:pt idx="170900">
                  <c:v>1.097697235E-7</c:v>
                </c:pt>
                <c:pt idx="170901">
                  <c:v>3.1811238129999999E-8</c:v>
                </c:pt>
                <c:pt idx="170902">
                  <c:v>4.9255055859999997E-9</c:v>
                </c:pt>
                <c:pt idx="170903">
                  <c:v>9.7840679039999992E-9</c:v>
                </c:pt>
                <c:pt idx="170904">
                  <c:v>1.5632785590000001E-8</c:v>
                </c:pt>
                <c:pt idx="170905">
                  <c:v>2.3898056200000001E-8</c:v>
                </c:pt>
                <c:pt idx="170906">
                  <c:v>5.7738138239999998E-9</c:v>
                </c:pt>
                <c:pt idx="170907">
                  <c:v>1.5891692170000001E-8</c:v>
                </c:pt>
                <c:pt idx="170908">
                  <c:v>4.091944196E-8</c:v>
                </c:pt>
                <c:pt idx="170909">
                  <c:v>3.3875452489999999E-8</c:v>
                </c:pt>
                <c:pt idx="170910">
                  <c:v>3.288324085E-9</c:v>
                </c:pt>
                <c:pt idx="170911">
                  <c:v>1.9205531789999999E-9</c:v>
                </c:pt>
                <c:pt idx="170912">
                  <c:v>5.6066317140000005E-10</c:v>
                </c:pt>
                <c:pt idx="170913">
                  <c:v>4.2552038930000001E-9</c:v>
                </c:pt>
                <c:pt idx="170914">
                  <c:v>2.0518209609999999E-9</c:v>
                </c:pt>
                <c:pt idx="170915">
                  <c:v>1.9326831509999999E-9</c:v>
                </c:pt>
                <c:pt idx="170916">
                  <c:v>1.9268744509999999E-9</c:v>
                </c:pt>
                <c:pt idx="170917">
                  <c:v>3.9372132199999998E-9</c:v>
                </c:pt>
                <c:pt idx="170918">
                  <c:v>4.3003451040000002E-9</c:v>
                </c:pt>
                <c:pt idx="170919">
                  <c:v>9.538583188E-10</c:v>
                </c:pt>
                <c:pt idx="170920">
                  <c:v>2.3272574720000001E-9</c:v>
                </c:pt>
                <c:pt idx="170921">
                  <c:v>6.3543361139999998E-10</c:v>
                </c:pt>
                <c:pt idx="170922">
                  <c:v>2.3074949880000001E-9</c:v>
                </c:pt>
                <c:pt idx="170923">
                  <c:v>2.1462759670000002E-9</c:v>
                </c:pt>
                <c:pt idx="170924">
                  <c:v>2.1997831699999999E-9</c:v>
                </c:pt>
                <c:pt idx="170925">
                  <c:v>3.3798653370000001E-9</c:v>
                </c:pt>
                <c:pt idx="170926">
                  <c:v>2.9806459939999999E-9</c:v>
                </c:pt>
                <c:pt idx="170927">
                  <c:v>5.3925623249999997E-9</c:v>
                </c:pt>
                <c:pt idx="170928">
                  <c:v>6.4238057439999998E-10</c:v>
                </c:pt>
                <c:pt idx="170929">
                  <c:v>1.1979546040000001E-8</c:v>
                </c:pt>
                <c:pt idx="170930">
                  <c:v>4.3749148980000002E-9</c:v>
                </c:pt>
                <c:pt idx="170931">
                  <c:v>3.884833342E-9</c:v>
                </c:pt>
                <c:pt idx="170932">
                  <c:v>2.3055247610000001E-8</c:v>
                </c:pt>
                <c:pt idx="170933">
                  <c:v>3.1915496420000001E-9</c:v>
                </c:pt>
                <c:pt idx="170934">
                  <c:v>1.355068603E-8</c:v>
                </c:pt>
                <c:pt idx="170935">
                  <c:v>4.2341105970000001E-9</c:v>
                </c:pt>
                <c:pt idx="170936">
                  <c:v>3.5879381579999998E-7</c:v>
                </c:pt>
                <c:pt idx="170937">
                  <c:v>4.3156997979999998E-7</c:v>
                </c:pt>
                <c:pt idx="170938">
                  <c:v>2.8757187299999999E-7</c:v>
                </c:pt>
                <c:pt idx="170939">
                  <c:v>3.3038435120000002E-7</c:v>
                </c:pt>
                <c:pt idx="170940">
                  <c:v>9.1709631699999995E-7</c:v>
                </c:pt>
                <c:pt idx="170941">
                  <c:v>3.6566753209999998E-7</c:v>
                </c:pt>
                <c:pt idx="170942">
                  <c:v>3.666946657E-9</c:v>
                </c:pt>
                <c:pt idx="170943">
                  <c:v>1.775642939E-8</c:v>
                </c:pt>
                <c:pt idx="170944">
                  <c:v>5.0645722750000002E-8</c:v>
                </c:pt>
                <c:pt idx="170945">
                  <c:v>4.6358605749999998E-8</c:v>
                </c:pt>
                <c:pt idx="170946">
                  <c:v>9.2520800940000005E-9</c:v>
                </c:pt>
                <c:pt idx="170947">
                  <c:v>9.1326517700000001E-9</c:v>
                </c:pt>
                <c:pt idx="170948">
                  <c:v>8.886731144E-8</c:v>
                </c:pt>
                <c:pt idx="170949">
                  <c:v>1.0415390440000001E-8</c:v>
                </c:pt>
                <c:pt idx="170950">
                  <c:v>2.475351898E-8</c:v>
                </c:pt>
                <c:pt idx="170951">
                  <c:v>6.2673335959999998E-9</c:v>
                </c:pt>
                <c:pt idx="170952">
                  <c:v>5.1950124090000002E-8</c:v>
                </c:pt>
                <c:pt idx="170953">
                  <c:v>1.2432302790000001E-8</c:v>
                </c:pt>
                <c:pt idx="170954">
                  <c:v>1.336288797E-8</c:v>
                </c:pt>
                <c:pt idx="170955">
                  <c:v>2.7166460319999999E-9</c:v>
                </c:pt>
                <c:pt idx="170956">
                  <c:v>5.411187856E-8</c:v>
                </c:pt>
                <c:pt idx="170957">
                  <c:v>4.2498418840000002E-8</c:v>
                </c:pt>
                <c:pt idx="170958">
                  <c:v>1.2140957999999999E-8</c:v>
                </c:pt>
                <c:pt idx="170959">
                  <c:v>6.6404256430000005E-11</c:v>
                </c:pt>
                <c:pt idx="170960">
                  <c:v>8.5838369609999994E-9</c:v>
                </c:pt>
                <c:pt idx="170961">
                  <c:v>5.4699552450000002E-9</c:v>
                </c:pt>
                <c:pt idx="170962">
                  <c:v>3.377714696E-9</c:v>
                </c:pt>
                <c:pt idx="170963">
                  <c:v>4.3888501819999996E-9</c:v>
                </c:pt>
                <c:pt idx="170964">
                  <c:v>7.850622254E-10</c:v>
                </c:pt>
                <c:pt idx="170965">
                  <c:v>7.8142727029999994E-9</c:v>
                </c:pt>
                <c:pt idx="170966">
                  <c:v>4.049696955E-9</c:v>
                </c:pt>
                <c:pt idx="170967">
                  <c:v>4.920157449E-9</c:v>
                </c:pt>
                <c:pt idx="170968">
                  <c:v>2.3767202619999998E-8</c:v>
                </c:pt>
                <c:pt idx="170969">
                  <c:v>1.1159219490000001E-9</c:v>
                </c:pt>
                <c:pt idx="170970">
                  <c:v>9.8098808170000008E-9</c:v>
                </c:pt>
                <c:pt idx="170971">
                  <c:v>6.4538161899999997E-9</c:v>
                </c:pt>
                <c:pt idx="170972">
                  <c:v>2.8143156610000001E-9</c:v>
                </c:pt>
                <c:pt idx="170973">
                  <c:v>3.9207104160000002E-9</c:v>
                </c:pt>
                <c:pt idx="170974">
                  <c:v>2.5825815420000001E-9</c:v>
                </c:pt>
                <c:pt idx="170975">
                  <c:v>3.0541264889999998E-9</c:v>
                </c:pt>
                <c:pt idx="170976">
                  <c:v>2.032078629E-9</c:v>
                </c:pt>
                <c:pt idx="170977">
                  <c:v>1.453729505E-8</c:v>
                </c:pt>
                <c:pt idx="170978">
                  <c:v>1.1273489329999999E-8</c:v>
                </c:pt>
                <c:pt idx="170979">
                  <c:v>8.5474716169999994E-8</c:v>
                </c:pt>
                <c:pt idx="170980">
                  <c:v>9.6103635879999991E-7</c:v>
                </c:pt>
                <c:pt idx="170981">
                  <c:v>2.4878587010000001E-7</c:v>
                </c:pt>
                <c:pt idx="170982">
                  <c:v>1.4278733530000001E-8</c:v>
                </c:pt>
                <c:pt idx="170983">
                  <c:v>2.6816698380000001E-9</c:v>
                </c:pt>
                <c:pt idx="170984">
                  <c:v>3.33945317E-8</c:v>
                </c:pt>
                <c:pt idx="170985">
                  <c:v>4.0098551999999997E-8</c:v>
                </c:pt>
                <c:pt idx="170986">
                  <c:v>1.9248478789999999E-9</c:v>
                </c:pt>
                <c:pt idx="170987">
                  <c:v>1.272160273E-8</c:v>
                </c:pt>
                <c:pt idx="170988">
                  <c:v>8.8261090860000002E-7</c:v>
                </c:pt>
                <c:pt idx="170989">
                  <c:v>1.2139747009999999E-7</c:v>
                </c:pt>
                <c:pt idx="170990">
                  <c:v>1.6026279269999999E-7</c:v>
                </c:pt>
                <c:pt idx="170991">
                  <c:v>2.069493588E-7</c:v>
                </c:pt>
                <c:pt idx="170992">
                  <c:v>4.9201891630000003E-7</c:v>
                </c:pt>
                <c:pt idx="170993">
                  <c:v>4.4417122989999998E-8</c:v>
                </c:pt>
                <c:pt idx="170994">
                  <c:v>4.0412296790000002E-8</c:v>
                </c:pt>
                <c:pt idx="170995">
                  <c:v>6.6159731870000003E-8</c:v>
                </c:pt>
                <c:pt idx="170996">
                  <c:v>2.3841438889999999E-8</c:v>
                </c:pt>
                <c:pt idx="170997">
                  <c:v>1.019276135E-11</c:v>
                </c:pt>
                <c:pt idx="170998">
                  <c:v>7.7235874180000004E-8</c:v>
                </c:pt>
                <c:pt idx="170999">
                  <c:v>1.153067526E-7</c:v>
                </c:pt>
                <c:pt idx="171000">
                  <c:v>7.4041937689999995E-7</c:v>
                </c:pt>
                <c:pt idx="171001">
                  <c:v>9.0935150770000001E-8</c:v>
                </c:pt>
                <c:pt idx="171002">
                  <c:v>1.757971007E-9</c:v>
                </c:pt>
                <c:pt idx="171003">
                  <c:v>1.041480389E-8</c:v>
                </c:pt>
                <c:pt idx="171004">
                  <c:v>1.465502486E-8</c:v>
                </c:pt>
                <c:pt idx="171005">
                  <c:v>4.7792221760000004E-9</c:v>
                </c:pt>
                <c:pt idx="171006">
                  <c:v>3.7941058059999998E-9</c:v>
                </c:pt>
                <c:pt idx="171007">
                  <c:v>1.783761444E-9</c:v>
                </c:pt>
                <c:pt idx="171008">
                  <c:v>4.612809683E-8</c:v>
                </c:pt>
                <c:pt idx="171009">
                  <c:v>1.8219749430000001E-8</c:v>
                </c:pt>
                <c:pt idx="171010">
                  <c:v>9.340417243E-9</c:v>
                </c:pt>
                <c:pt idx="171011">
                  <c:v>4.8565842070000003E-8</c:v>
                </c:pt>
                <c:pt idx="171012">
                  <c:v>5.5075320810000004E-7</c:v>
                </c:pt>
                <c:pt idx="171013">
                  <c:v>3.2702311830000002E-8</c:v>
                </c:pt>
                <c:pt idx="171014">
                  <c:v>1.206424203E-9</c:v>
                </c:pt>
                <c:pt idx="171015">
                  <c:v>1.4395396970000001E-8</c:v>
                </c:pt>
                <c:pt idx="171016">
                  <c:v>5.2196449369999999E-8</c:v>
                </c:pt>
                <c:pt idx="171017">
                  <c:v>9.283558552E-9</c:v>
                </c:pt>
                <c:pt idx="171018">
                  <c:v>6.084179715E-9</c:v>
                </c:pt>
                <c:pt idx="171019">
                  <c:v>2.4330656710000001E-8</c:v>
                </c:pt>
                <c:pt idx="171020">
                  <c:v>1.561644127E-7</c:v>
                </c:pt>
                <c:pt idx="171021">
                  <c:v>1.8089024280000001E-8</c:v>
                </c:pt>
                <c:pt idx="171022">
                  <c:v>4.859874634E-9</c:v>
                </c:pt>
                <c:pt idx="171023">
                  <c:v>6.2244777220000001E-9</c:v>
                </c:pt>
                <c:pt idx="171024">
                  <c:v>2.4985752949999999E-8</c:v>
                </c:pt>
                <c:pt idx="171025">
                  <c:v>5.8367313199999996E-9</c:v>
                </c:pt>
                <c:pt idx="171026">
                  <c:v>9.0951214760000001E-9</c:v>
                </c:pt>
                <c:pt idx="171027">
                  <c:v>1.262196943E-8</c:v>
                </c:pt>
                <c:pt idx="171028">
                  <c:v>5.7945129270000004E-7</c:v>
                </c:pt>
                <c:pt idx="171029">
                  <c:v>8.1224766349999995E-8</c:v>
                </c:pt>
                <c:pt idx="171030">
                  <c:v>1.092200594E-7</c:v>
                </c:pt>
                <c:pt idx="171031">
                  <c:v>1.710865265E-7</c:v>
                </c:pt>
                <c:pt idx="171032">
                  <c:v>8.1251597830000001E-6</c:v>
                </c:pt>
                <c:pt idx="171033">
                  <c:v>1.426353384E-7</c:v>
                </c:pt>
                <c:pt idx="171034">
                  <c:v>1.246929166E-8</c:v>
                </c:pt>
                <c:pt idx="171035">
                  <c:v>4.8252831539999999E-8</c:v>
                </c:pt>
                <c:pt idx="171036">
                  <c:v>5.8385267439999997E-7</c:v>
                </c:pt>
                <c:pt idx="171037">
                  <c:v>2.6015893269999999E-8</c:v>
                </c:pt>
                <c:pt idx="171038">
                  <c:v>3.9342375130000002E-8</c:v>
                </c:pt>
                <c:pt idx="171039">
                  <c:v>7.1533743020000001E-8</c:v>
                </c:pt>
                <c:pt idx="171040">
                  <c:v>2.3068885580000001E-6</c:v>
                </c:pt>
                <c:pt idx="171041">
                  <c:v>9.1466947269999998E-8</c:v>
                </c:pt>
                <c:pt idx="171042">
                  <c:v>6.6369778490000004E-9</c:v>
                </c:pt>
                <c:pt idx="171043">
                  <c:v>4.9563783030000001E-8</c:v>
                </c:pt>
                <c:pt idx="171044">
                  <c:v>6.2005120659999995E-7</c:v>
                </c:pt>
                <c:pt idx="171045">
                  <c:v>1.534468049E-9</c:v>
                </c:pt>
                <c:pt idx="171046">
                  <c:v>1.1616802390000001E-8</c:v>
                </c:pt>
                <c:pt idx="171047">
                  <c:v>1.0795776020000001E-8</c:v>
                </c:pt>
                <c:pt idx="171048">
                  <c:v>8.0248816370000006E-8</c:v>
                </c:pt>
                <c:pt idx="171049">
                  <c:v>2.2824569210000001E-9</c:v>
                </c:pt>
                <c:pt idx="171050">
                  <c:v>7.2434665219999997E-9</c:v>
                </c:pt>
                <c:pt idx="171051">
                  <c:v>5.0429072139999999E-9</c:v>
                </c:pt>
                <c:pt idx="171052">
                  <c:v>3.591237658E-6</c:v>
                </c:pt>
                <c:pt idx="171053">
                  <c:v>5.4975416089999998E-8</c:v>
                </c:pt>
                <c:pt idx="171054">
                  <c:v>3.8260141279999997E-8</c:v>
                </c:pt>
                <c:pt idx="171055">
                  <c:v>1.142340947E-7</c:v>
                </c:pt>
                <c:pt idx="171056">
                  <c:v>1.6847451410000001E-7</c:v>
                </c:pt>
                <c:pt idx="171057">
                  <c:v>1.109748785E-7</c:v>
                </c:pt>
                <c:pt idx="171058">
                  <c:v>1.7063314859999999E-7</c:v>
                </c:pt>
                <c:pt idx="171059">
                  <c:v>2.6705733579999999E-7</c:v>
                </c:pt>
                <c:pt idx="171060">
                  <c:v>5.7942753759999998E-7</c:v>
                </c:pt>
                <c:pt idx="171061">
                  <c:v>2.741406863E-7</c:v>
                </c:pt>
                <c:pt idx="171062">
                  <c:v>3.5471202790000001E-7</c:v>
                </c:pt>
                <c:pt idx="171063">
                  <c:v>5.2226511230000005E-7</c:v>
                </c:pt>
                <c:pt idx="171064">
                  <c:v>2.5818931380000001E-6</c:v>
                </c:pt>
                <c:pt idx="171065">
                  <c:v>3.671756179E-7</c:v>
                </c:pt>
                <c:pt idx="171066">
                  <c:v>5.4048468739999997E-7</c:v>
                </c:pt>
                <c:pt idx="171067">
                  <c:v>5.6487037939999998E-7</c:v>
                </c:pt>
                <c:pt idx="171068">
                  <c:v>1.483416262E-6</c:v>
                </c:pt>
                <c:pt idx="171069">
                  <c:v>4.0388071009999999E-7</c:v>
                </c:pt>
                <c:pt idx="171070">
                  <c:v>4.4296889479999997E-7</c:v>
                </c:pt>
                <c:pt idx="171071">
                  <c:v>1.7301399480000001E-7</c:v>
                </c:pt>
                <c:pt idx="171072">
                  <c:v>2.9579309190000001E-4</c:v>
                </c:pt>
                <c:pt idx="171073">
                  <c:v>1.6227694170000001E-6</c:v>
                </c:pt>
                <c:pt idx="171074">
                  <c:v>1.18459935E-6</c:v>
                </c:pt>
                <c:pt idx="171075">
                  <c:v>8.4420668509999997E-7</c:v>
                </c:pt>
                <c:pt idx="171076">
                  <c:v>1.9631787329999999E-6</c:v>
                </c:pt>
                <c:pt idx="171077">
                  <c:v>7.3893704049999998E-7</c:v>
                </c:pt>
                <c:pt idx="171078">
                  <c:v>6.7447795540000002E-7</c:v>
                </c:pt>
                <c:pt idx="171079">
                  <c:v>4.7758125659999999E-7</c:v>
                </c:pt>
                <c:pt idx="171080">
                  <c:v>2.650025332E-6</c:v>
                </c:pt>
                <c:pt idx="171081">
                  <c:v>4.5065108070000002E-7</c:v>
                </c:pt>
                <c:pt idx="171082">
                  <c:v>2.9032284309999998E-7</c:v>
                </c:pt>
                <c:pt idx="171083">
                  <c:v>1.9055230549999999E-7</c:v>
                </c:pt>
                <c:pt idx="171084">
                  <c:v>6.2626257689999995E-7</c:v>
                </c:pt>
                <c:pt idx="171085">
                  <c:v>2.781398711E-7</c:v>
                </c:pt>
                <c:pt idx="171086">
                  <c:v>1.427164696E-7</c:v>
                </c:pt>
                <c:pt idx="171087">
                  <c:v>7.2701065799999995E-8</c:v>
                </c:pt>
                <c:pt idx="171088">
                  <c:v>1.978777465E-7</c:v>
                </c:pt>
                <c:pt idx="171089">
                  <c:v>9.4462272400000003E-8</c:v>
                </c:pt>
                <c:pt idx="171090">
                  <c:v>1.776928511E-8</c:v>
                </c:pt>
                <c:pt idx="171091">
                  <c:v>2.4059893470000001E-8</c:v>
                </c:pt>
                <c:pt idx="171092">
                  <c:v>3.6553808299999999E-6</c:v>
                </c:pt>
                <c:pt idx="171093">
                  <c:v>2.0405460070000001E-8</c:v>
                </c:pt>
                <c:pt idx="171094">
                  <c:v>9.1977510899999993E-9</c:v>
                </c:pt>
                <c:pt idx="171095">
                  <c:v>1.553162748E-9</c:v>
                </c:pt>
                <c:pt idx="171096">
                  <c:v>7.9105969789999996E-8</c:v>
                </c:pt>
                <c:pt idx="171097">
                  <c:v>8.1890320979999998E-9</c:v>
                </c:pt>
                <c:pt idx="171098">
                  <c:v>9.8757323190000004E-9</c:v>
                </c:pt>
                <c:pt idx="171099">
                  <c:v>2.0362846949999998E-9</c:v>
                </c:pt>
                <c:pt idx="171100">
                  <c:v>5.8436568330000001E-7</c:v>
                </c:pt>
                <c:pt idx="171101">
                  <c:v>2.3524468479999999E-8</c:v>
                </c:pt>
                <c:pt idx="171102">
                  <c:v>1.449418944E-10</c:v>
                </c:pt>
                <c:pt idx="171103">
                  <c:v>7.3267941390000004E-8</c:v>
                </c:pt>
                <c:pt idx="171104">
                  <c:v>2.3539158990000002E-6</c:v>
                </c:pt>
                <c:pt idx="171105">
                  <c:v>9.3099060890000002E-8</c:v>
                </c:pt>
                <c:pt idx="171106">
                  <c:v>3.593895502E-8</c:v>
                </c:pt>
                <c:pt idx="171107">
                  <c:v>1.691238241E-8</c:v>
                </c:pt>
                <c:pt idx="171108">
                  <c:v>6.0035685520000003E-7</c:v>
                </c:pt>
                <c:pt idx="171109">
                  <c:v>5.1344479230000001E-8</c:v>
                </c:pt>
                <c:pt idx="171110">
                  <c:v>5.9864948409999999E-9</c:v>
                </c:pt>
                <c:pt idx="171111">
                  <c:v>1.2789576329999999E-7</c:v>
                </c:pt>
                <c:pt idx="171112">
                  <c:v>7.8888081519999997E-6</c:v>
                </c:pt>
                <c:pt idx="171113">
                  <c:v>2.127334032E-7</c:v>
                </c:pt>
                <c:pt idx="171114">
                  <c:v>1.7913794500000001E-7</c:v>
                </c:pt>
                <c:pt idx="171115">
                  <c:v>9.5055829200000006E-8</c:v>
                </c:pt>
                <c:pt idx="171116">
                  <c:v>6.2769270719999999E-7</c:v>
                </c:pt>
                <c:pt idx="171117">
                  <c:v>1.137874409E-8</c:v>
                </c:pt>
                <c:pt idx="171118">
                  <c:v>9.7926213990000003E-9</c:v>
                </c:pt>
                <c:pt idx="171119">
                  <c:v>6.2088104150000001E-9</c:v>
                </c:pt>
                <c:pt idx="171120">
                  <c:v>2.7479823999999999E-8</c:v>
                </c:pt>
                <c:pt idx="171121">
                  <c:v>6.1932163360000003E-9</c:v>
                </c:pt>
                <c:pt idx="171122">
                  <c:v>5.182754609E-9</c:v>
                </c:pt>
                <c:pt idx="171123">
                  <c:v>1.759029339E-8</c:v>
                </c:pt>
                <c:pt idx="171124">
                  <c:v>1.5850090210000001E-7</c:v>
                </c:pt>
                <c:pt idx="171125">
                  <c:v>2.3284062280000001E-8</c:v>
                </c:pt>
                <c:pt idx="171126">
                  <c:v>4.5021303009999999E-9</c:v>
                </c:pt>
                <c:pt idx="171127">
                  <c:v>8.5170489800000005E-9</c:v>
                </c:pt>
                <c:pt idx="171128">
                  <c:v>5.3919110429999998E-8</c:v>
                </c:pt>
                <c:pt idx="171129">
                  <c:v>1.356075927E-8</c:v>
                </c:pt>
                <c:pt idx="171130">
                  <c:v>6.5486423179999999E-10</c:v>
                </c:pt>
                <c:pt idx="171131">
                  <c:v>3.1862855529999999E-8</c:v>
                </c:pt>
                <c:pt idx="171132">
                  <c:v>5.3372345389999995E-7</c:v>
                </c:pt>
                <c:pt idx="171133">
                  <c:v>4.264187563E-8</c:v>
                </c:pt>
                <c:pt idx="171134">
                  <c:v>1.2992257079999999E-8</c:v>
                </c:pt>
                <c:pt idx="171135">
                  <c:v>1.9757646589999999E-8</c:v>
                </c:pt>
                <c:pt idx="171136">
                  <c:v>4.9478342399999998E-8</c:v>
                </c:pt>
                <c:pt idx="171137">
                  <c:v>2.541756817E-9</c:v>
                </c:pt>
                <c:pt idx="171138">
                  <c:v>4.0146167340000002E-9</c:v>
                </c:pt>
                <c:pt idx="171139">
                  <c:v>4.7221574040000003E-9</c:v>
                </c:pt>
                <c:pt idx="171140">
                  <c:v>1.2428752979999999E-8</c:v>
                </c:pt>
                <c:pt idx="171141">
                  <c:v>7.223022965E-9</c:v>
                </c:pt>
                <c:pt idx="171142">
                  <c:v>1.84356366E-9</c:v>
                </c:pt>
                <c:pt idx="171143">
                  <c:v>9.0894475739999994E-8</c:v>
                </c:pt>
                <c:pt idx="171144">
                  <c:v>7.2156628939999999E-7</c:v>
                </c:pt>
                <c:pt idx="171145">
                  <c:v>1.2759936170000001E-7</c:v>
                </c:pt>
                <c:pt idx="171146">
                  <c:v>8.0335791980000002E-8</c:v>
                </c:pt>
                <c:pt idx="171147">
                  <c:v>1.600396565E-10</c:v>
                </c:pt>
                <c:pt idx="171148">
                  <c:v>2.053538503E-8</c:v>
                </c:pt>
                <c:pt idx="171149">
                  <c:v>7.0723193229999994E-8</c:v>
                </c:pt>
                <c:pt idx="171150">
                  <c:v>3.379711756E-8</c:v>
                </c:pt>
                <c:pt idx="171151">
                  <c:v>4.3154492529999998E-8</c:v>
                </c:pt>
                <c:pt idx="171152">
                  <c:v>4.6325658799999999E-7</c:v>
                </c:pt>
                <c:pt idx="171153">
                  <c:v>2.111381497E-7</c:v>
                </c:pt>
                <c:pt idx="171154">
                  <c:v>1.688105801E-7</c:v>
                </c:pt>
                <c:pt idx="171155">
                  <c:v>1.293617395E-7</c:v>
                </c:pt>
                <c:pt idx="171156">
                  <c:v>8.5378395760000004E-7</c:v>
                </c:pt>
                <c:pt idx="171157">
                  <c:v>2.9648247120000001E-9</c:v>
                </c:pt>
                <c:pt idx="171158">
                  <c:v>3.148972477E-9</c:v>
                </c:pt>
                <c:pt idx="171159">
                  <c:v>4.4494207450000002E-8</c:v>
                </c:pt>
                <c:pt idx="171160">
                  <c:v>2.8911656050000001E-8</c:v>
                </c:pt>
                <c:pt idx="171161">
                  <c:v>2.9341313209999998E-10</c:v>
                </c:pt>
                <c:pt idx="171162">
                  <c:v>2.6584831990000001E-8</c:v>
                </c:pt>
                <c:pt idx="171163">
                  <c:v>2.5235945190000002E-7</c:v>
                </c:pt>
                <c:pt idx="171164">
                  <c:v>9.4835057969999997E-7</c:v>
                </c:pt>
                <c:pt idx="171165">
                  <c:v>7.5516316490000004E-8</c:v>
                </c:pt>
                <c:pt idx="171166">
                  <c:v>1.3441984910000001E-8</c:v>
                </c:pt>
                <c:pt idx="171167">
                  <c:v>1.6635952550000001E-8</c:v>
                </c:pt>
                <c:pt idx="171168">
                  <c:v>2.658713602E-9</c:v>
                </c:pt>
                <c:pt idx="171169">
                  <c:v>2.6094462930000002E-9</c:v>
                </c:pt>
                <c:pt idx="171170">
                  <c:v>2.5637873689999998E-9</c:v>
                </c:pt>
                <c:pt idx="171171">
                  <c:v>3.8880371500000001E-9</c:v>
                </c:pt>
                <c:pt idx="171172">
                  <c:v>2.7070842240000001E-9</c:v>
                </c:pt>
                <c:pt idx="171173">
                  <c:v>6.895119911E-9</c:v>
                </c:pt>
                <c:pt idx="171174">
                  <c:v>9.0760576219999998E-9</c:v>
                </c:pt>
                <c:pt idx="171175">
                  <c:v>7.8964809999999997E-10</c:v>
                </c:pt>
                <c:pt idx="171176">
                  <c:v>2.117227772E-8</c:v>
                </c:pt>
                <c:pt idx="171177">
                  <c:v>4.1229715460000002E-9</c:v>
                </c:pt>
                <c:pt idx="171178">
                  <c:v>3.9203089320000004E-9</c:v>
                </c:pt>
                <c:pt idx="171179">
                  <c:v>8.3856452880000007E-9</c:v>
                </c:pt>
                <c:pt idx="171180">
                  <c:v>6.3301297199999995E-10</c:v>
                </c:pt>
                <c:pt idx="171181">
                  <c:v>4.4329570859999998E-9</c:v>
                </c:pt>
                <c:pt idx="171182">
                  <c:v>3.683677393E-9</c:v>
                </c:pt>
                <c:pt idx="171183">
                  <c:v>5.7090527569999997E-9</c:v>
                </c:pt>
                <c:pt idx="171184">
                  <c:v>6.8895735870000003E-9</c:v>
                </c:pt>
                <c:pt idx="171185">
                  <c:v>3.8403957860000001E-10</c:v>
                </c:pt>
                <c:pt idx="171186">
                  <c:v>1.5886112479999999E-8</c:v>
                </c:pt>
                <c:pt idx="171187">
                  <c:v>4.2285589679999999E-8</c:v>
                </c:pt>
                <c:pt idx="171188">
                  <c:v>5.4955417510000002E-8</c:v>
                </c:pt>
                <c:pt idx="171189">
                  <c:v>2.5482764240000002E-9</c:v>
                </c:pt>
                <c:pt idx="171190">
                  <c:v>1.310427026E-8</c:v>
                </c:pt>
                <c:pt idx="171191">
                  <c:v>1.134401542E-8</c:v>
                </c:pt>
                <c:pt idx="171192">
                  <c:v>4.8360380559999997E-8</c:v>
                </c:pt>
                <c:pt idx="171193">
                  <c:v>7.4121768480000003E-9</c:v>
                </c:pt>
                <c:pt idx="171194">
                  <c:v>2.2476149349999999E-8</c:v>
                </c:pt>
                <c:pt idx="171195">
                  <c:v>9.5844129280000001E-9</c:v>
                </c:pt>
                <c:pt idx="171196">
                  <c:v>7.9774724339999994E-8</c:v>
                </c:pt>
                <c:pt idx="171197">
                  <c:v>7.8637100039999993E-9</c:v>
                </c:pt>
                <c:pt idx="171198">
                  <c:v>6.3368894170000003E-9</c:v>
                </c:pt>
                <c:pt idx="171199">
                  <c:v>5.1510920769999997E-8</c:v>
                </c:pt>
                <c:pt idx="171200">
                  <c:v>4.5171632370000003E-8</c:v>
                </c:pt>
                <c:pt idx="171201">
                  <c:v>2.2385808180000001E-8</c:v>
                </c:pt>
                <c:pt idx="171202">
                  <c:v>3.8998712849999999E-9</c:v>
                </c:pt>
                <c:pt idx="171203">
                  <c:v>3.6370800399999998E-7</c:v>
                </c:pt>
                <c:pt idx="171204">
                  <c:v>8.5570663829999997E-7</c:v>
                </c:pt>
                <c:pt idx="171205">
                  <c:v>3.1496233160000002E-7</c:v>
                </c:pt>
                <c:pt idx="171206">
                  <c:v>3.042795184E-7</c:v>
                </c:pt>
                <c:pt idx="171207">
                  <c:v>4.440793885E-7</c:v>
                </c:pt>
                <c:pt idx="171208">
                  <c:v>3.4841053799999997E-7</c:v>
                </c:pt>
                <c:pt idx="171209">
                  <c:v>2.7587223200000002E-9</c:v>
                </c:pt>
                <c:pt idx="171210">
                  <c:v>1.11138136E-8</c:v>
                </c:pt>
                <c:pt idx="171211">
                  <c:v>4.1158145190000002E-9</c:v>
                </c:pt>
                <c:pt idx="171212">
                  <c:v>1.9472942210000001E-8</c:v>
                </c:pt>
                <c:pt idx="171213">
                  <c:v>4.4242385930000002E-9</c:v>
                </c:pt>
                <c:pt idx="171214">
                  <c:v>4.6424677609999997E-9</c:v>
                </c:pt>
                <c:pt idx="171215">
                  <c:v>1.293277745E-8</c:v>
                </c:pt>
                <c:pt idx="171216">
                  <c:v>1.0280477790000001E-9</c:v>
                </c:pt>
                <c:pt idx="171217">
                  <c:v>5.5407393610000002E-9</c:v>
                </c:pt>
                <c:pt idx="171218">
                  <c:v>2.7681321160000002E-9</c:v>
                </c:pt>
                <c:pt idx="171219">
                  <c:v>3.4259869079999999E-9</c:v>
                </c:pt>
                <c:pt idx="171220">
                  <c:v>2.1718504199999999E-9</c:v>
                </c:pt>
                <c:pt idx="171221">
                  <c:v>2.110059315E-9</c:v>
                </c:pt>
                <c:pt idx="171222">
                  <c:v>2.2466188329999998E-9</c:v>
                </c:pt>
                <c:pt idx="171223">
                  <c:v>6.9294614950000001E-10</c:v>
                </c:pt>
                <c:pt idx="171224">
                  <c:v>1.8185258739999999E-9</c:v>
                </c:pt>
                <c:pt idx="171225">
                  <c:v>1.501891621E-9</c:v>
                </c:pt>
                <c:pt idx="171226">
                  <c:v>4.8023430140000003E-9</c:v>
                </c:pt>
                <c:pt idx="171227">
                  <c:v>3.7044637050000001E-9</c:v>
                </c:pt>
                <c:pt idx="171228">
                  <c:v>1.9726978649999999E-9</c:v>
                </c:pt>
                <c:pt idx="171229">
                  <c:v>2.071206062E-9</c:v>
                </c:pt>
                <c:pt idx="171230">
                  <c:v>2.1310708900000002E-9</c:v>
                </c:pt>
                <c:pt idx="171231">
                  <c:v>4.2676241209999997E-9</c:v>
                </c:pt>
                <c:pt idx="171232">
                  <c:v>7.3430997800000005E-10</c:v>
                </c:pt>
                <c:pt idx="171233">
                  <c:v>2.3212488480000002E-9</c:v>
                </c:pt>
                <c:pt idx="171234">
                  <c:v>3.8601051439999999E-9</c:v>
                </c:pt>
                <c:pt idx="171235">
                  <c:v>3.1683669190000003E-8</c:v>
                </c:pt>
                <c:pt idx="171236">
                  <c:v>3.8631331959999998E-8</c:v>
                </c:pt>
                <c:pt idx="171237">
                  <c:v>1.266830934E-8</c:v>
                </c:pt>
                <c:pt idx="171238">
                  <c:v>5.5848453409999999E-9</c:v>
                </c:pt>
                <c:pt idx="171239">
                  <c:v>2.4862750150000001E-8</c:v>
                </c:pt>
                <c:pt idx="171240">
                  <c:v>1.4275784800000001E-8</c:v>
                </c:pt>
                <c:pt idx="171241">
                  <c:v>8.850706799E-9</c:v>
                </c:pt>
                <c:pt idx="171242">
                  <c:v>4.6013717650000001E-9</c:v>
                </c:pt>
                <c:pt idx="171243">
                  <c:v>2.8798258360000001E-8</c:v>
                </c:pt>
                <c:pt idx="171244">
                  <c:v>9.5925817009999998E-8</c:v>
                </c:pt>
                <c:pt idx="171245">
                  <c:v>8.0756712260000006E-8</c:v>
                </c:pt>
                <c:pt idx="171246">
                  <c:v>1.5811183680000001E-7</c:v>
                </c:pt>
                <c:pt idx="171247">
                  <c:v>1.0176164959999999E-6</c:v>
                </c:pt>
                <c:pt idx="171248">
                  <c:v>3.9590938589999998E-7</c:v>
                </c:pt>
                <c:pt idx="171249">
                  <c:v>1.7549298300000001E-8</c:v>
                </c:pt>
                <c:pt idx="171250">
                  <c:v>4.593196739E-9</c:v>
                </c:pt>
                <c:pt idx="171251">
                  <c:v>2.039566102E-8</c:v>
                </c:pt>
                <c:pt idx="171252">
                  <c:v>2.130533011E-8</c:v>
                </c:pt>
                <c:pt idx="171253">
                  <c:v>1.2853858130000001E-10</c:v>
                </c:pt>
                <c:pt idx="171254">
                  <c:v>3.232649875E-9</c:v>
                </c:pt>
                <c:pt idx="171255">
                  <c:v>1.535703976E-7</c:v>
                </c:pt>
                <c:pt idx="171256">
                  <c:v>6.2414246459999994E-8</c:v>
                </c:pt>
                <c:pt idx="171257">
                  <c:v>2.7464391839999999E-8</c:v>
                </c:pt>
                <c:pt idx="171258">
                  <c:v>3.2487910609999999E-8</c:v>
                </c:pt>
                <c:pt idx="171259">
                  <c:v>4.7247597349999997E-8</c:v>
                </c:pt>
                <c:pt idx="171260">
                  <c:v>8.8154318810000007E-9</c:v>
                </c:pt>
                <c:pt idx="171261">
                  <c:v>1.785248384E-9</c:v>
                </c:pt>
                <c:pt idx="171262">
                  <c:v>4.9747106519999998E-9</c:v>
                </c:pt>
                <c:pt idx="171263">
                  <c:v>3.5404877929999998E-10</c:v>
                </c:pt>
                <c:pt idx="171264">
                  <c:v>5.8013645739999998E-10</c:v>
                </c:pt>
                <c:pt idx="171265">
                  <c:v>2.3036843919999998E-9</c:v>
                </c:pt>
                <c:pt idx="171266">
                  <c:v>4.1513332709999996E-9</c:v>
                </c:pt>
                <c:pt idx="171267">
                  <c:v>3.0138276910000001E-9</c:v>
                </c:pt>
                <c:pt idx="171268">
                  <c:v>2.373384984E-9</c:v>
                </c:pt>
                <c:pt idx="171269">
                  <c:v>9.3809348760000002E-10</c:v>
                </c:pt>
                <c:pt idx="171270">
                  <c:v>9.8801147370000009E-10</c:v>
                </c:pt>
                <c:pt idx="171271">
                  <c:v>9.4442196309999994E-10</c:v>
                </c:pt>
                <c:pt idx="171272">
                  <c:v>9.5415454409999993E-10</c:v>
                </c:pt>
                <c:pt idx="171273">
                  <c:v>9.3359731810000006E-10</c:v>
                </c:pt>
                <c:pt idx="171274">
                  <c:v>9.906346606E-10</c:v>
                </c:pt>
                <c:pt idx="171275">
                  <c:v>3.0974137579999999E-9</c:v>
                </c:pt>
                <c:pt idx="171276">
                  <c:v>7.8169489710000003E-10</c:v>
                </c:pt>
                <c:pt idx="171277">
                  <c:v>4.2402148689999996E-9</c:v>
                </c:pt>
                <c:pt idx="171278">
                  <c:v>4.6785977510000002E-9</c:v>
                </c:pt>
                <c:pt idx="171279">
                  <c:v>1.7430232039999998E-8</c:v>
                </c:pt>
                <c:pt idx="171280">
                  <c:v>3.8222144869999997E-9</c:v>
                </c:pt>
                <c:pt idx="171281">
                  <c:v>2.67546567E-9</c:v>
                </c:pt>
                <c:pt idx="171282">
                  <c:v>4.3138474240000002E-9</c:v>
                </c:pt>
                <c:pt idx="171283">
                  <c:v>5.8065488320000002E-9</c:v>
                </c:pt>
                <c:pt idx="171284">
                  <c:v>2.4402975779999999E-10</c:v>
                </c:pt>
                <c:pt idx="171285">
                  <c:v>1.0313694799999999E-8</c:v>
                </c:pt>
                <c:pt idx="171286">
                  <c:v>1.2420038070000001E-8</c:v>
                </c:pt>
                <c:pt idx="171287">
                  <c:v>1.7700069040000001E-7</c:v>
                </c:pt>
                <c:pt idx="171288">
                  <c:v>3.6777604669999997E-8</c:v>
                </c:pt>
                <c:pt idx="171289">
                  <c:v>2.9987556240000002E-9</c:v>
                </c:pt>
                <c:pt idx="171290">
                  <c:v>1.8194448629999999E-8</c:v>
                </c:pt>
                <c:pt idx="171291">
                  <c:v>8.7668974489999998E-8</c:v>
                </c:pt>
                <c:pt idx="171292">
                  <c:v>3.1937649249999999E-9</c:v>
                </c:pt>
                <c:pt idx="171293">
                  <c:v>9.6413118030000007E-9</c:v>
                </c:pt>
                <c:pt idx="171294">
                  <c:v>1.0369360489999999E-8</c:v>
                </c:pt>
                <c:pt idx="171295">
                  <c:v>1.8887734500000001E-7</c:v>
                </c:pt>
                <c:pt idx="171296">
                  <c:v>5.5162054560000003E-8</c:v>
                </c:pt>
                <c:pt idx="171297">
                  <c:v>5.0696045869999998E-8</c:v>
                </c:pt>
                <c:pt idx="171298">
                  <c:v>5.069056761E-8</c:v>
                </c:pt>
                <c:pt idx="171299">
                  <c:v>6.9727808820000005E-7</c:v>
                </c:pt>
                <c:pt idx="171300">
                  <c:v>3.0569608129999999E-8</c:v>
                </c:pt>
                <c:pt idx="171301">
                  <c:v>2.2943067320000001E-9</c:v>
                </c:pt>
                <c:pt idx="171302">
                  <c:v>3.0369783900000001E-9</c:v>
                </c:pt>
                <c:pt idx="171303">
                  <c:v>1.7902432999999999E-8</c:v>
                </c:pt>
                <c:pt idx="171304">
                  <c:v>7.5181622129999996E-10</c:v>
                </c:pt>
                <c:pt idx="171305">
                  <c:v>1.4942721720000001E-9</c:v>
                </c:pt>
                <c:pt idx="171306">
                  <c:v>9.4008793070000003E-10</c:v>
                </c:pt>
                <c:pt idx="171307">
                  <c:v>2.4378485099999999E-8</c:v>
                </c:pt>
                <c:pt idx="171308">
                  <c:v>1.462144508E-9</c:v>
                </c:pt>
                <c:pt idx="171309">
                  <c:v>3.9361134520000001E-10</c:v>
                </c:pt>
                <c:pt idx="171310">
                  <c:v>2.679957612E-10</c:v>
                </c:pt>
                <c:pt idx="171311">
                  <c:v>1.2978514629999999E-9</c:v>
                </c:pt>
                <c:pt idx="171312">
                  <c:v>2.816031443E-10</c:v>
                </c:pt>
                <c:pt idx="171313">
                  <c:v>5.9394058710000001E-11</c:v>
                </c:pt>
                <c:pt idx="171314">
                  <c:v>1.183962673E-10</c:v>
                </c:pt>
                <c:pt idx="171315">
                  <c:v>3.6080273630000002E-11</c:v>
                </c:pt>
                <c:pt idx="171316">
                  <c:v>2.2877955940000001E-10</c:v>
                </c:pt>
                <c:pt idx="171317">
                  <c:v>2.368081061E-10</c:v>
                </c:pt>
                <c:pt idx="171318">
                  <c:v>2.190126715E-10</c:v>
                </c:pt>
                <c:pt idx="171319">
                  <c:v>1.370280718E-10</c:v>
                </c:pt>
                <c:pt idx="171320">
                  <c:v>2.2953358569999999E-10</c:v>
                </c:pt>
                <c:pt idx="171321">
                  <c:v>1.8208812819999999E-10</c:v>
                </c:pt>
                <c:pt idx="171322">
                  <c:v>1.1431207340000001E-10</c:v>
                </c:pt>
                <c:pt idx="171323">
                  <c:v>1.916590254E-10</c:v>
                </c:pt>
                <c:pt idx="171324">
                  <c:v>2.8993019740000002E-10</c:v>
                </c:pt>
                <c:pt idx="171325">
                  <c:v>7.6808391360000001E-11</c:v>
                </c:pt>
                <c:pt idx="171326">
                  <c:v>3.9689846559999999E-10</c:v>
                </c:pt>
                <c:pt idx="171327">
                  <c:v>1.8157020909999999E-10</c:v>
                </c:pt>
                <c:pt idx="171328">
                  <c:v>4.8022639660000003E-10</c:v>
                </c:pt>
                <c:pt idx="171329">
                  <c:v>5.0396590820000003E-10</c:v>
                </c:pt>
                <c:pt idx="171330">
                  <c:v>1.6332350940000001E-9</c:v>
                </c:pt>
                <c:pt idx="171331">
                  <c:v>3.5326238509999999E-9</c:v>
                </c:pt>
                <c:pt idx="171332">
                  <c:v>4.7131485629999996E-10</c:v>
                </c:pt>
                <c:pt idx="171333">
                  <c:v>2.736643325E-9</c:v>
                </c:pt>
                <c:pt idx="171334">
                  <c:v>3.610590199E-9</c:v>
                </c:pt>
                <c:pt idx="171335">
                  <c:v>3.444793143E-9</c:v>
                </c:pt>
                <c:pt idx="171336">
                  <c:v>1.7572261359999999E-9</c:v>
                </c:pt>
                <c:pt idx="171337">
                  <c:v>9.0636350729999997E-9</c:v>
                </c:pt>
                <c:pt idx="171338">
                  <c:v>1.180550834E-8</c:v>
                </c:pt>
                <c:pt idx="171339">
                  <c:v>9.129439822E-7</c:v>
                </c:pt>
                <c:pt idx="171340">
                  <c:v>1.5884698129999999E-8</c:v>
                </c:pt>
                <c:pt idx="171341">
                  <c:v>9.9909308639999998E-10</c:v>
                </c:pt>
                <c:pt idx="171342">
                  <c:v>8.2542214020000004E-9</c:v>
                </c:pt>
                <c:pt idx="171343">
                  <c:v>1.2043817839999999E-8</c:v>
                </c:pt>
                <c:pt idx="171344">
                  <c:v>2.19757754E-9</c:v>
                </c:pt>
                <c:pt idx="171345">
                  <c:v>2.8145398530000001E-9</c:v>
                </c:pt>
                <c:pt idx="171346">
                  <c:v>4.7782302889999996E-9</c:v>
                </c:pt>
                <c:pt idx="171347">
                  <c:v>1.5521904870000002E-8</c:v>
                </c:pt>
                <c:pt idx="171348">
                  <c:v>1.499402955E-9</c:v>
                </c:pt>
                <c:pt idx="171349">
                  <c:v>2.5021118359999999E-9</c:v>
                </c:pt>
                <c:pt idx="171350">
                  <c:v>1.9070161020000002E-9</c:v>
                </c:pt>
                <c:pt idx="171351">
                  <c:v>3.4252085909999999E-9</c:v>
                </c:pt>
                <c:pt idx="171352">
                  <c:v>7.9684110179999997E-10</c:v>
                </c:pt>
                <c:pt idx="171353">
                  <c:v>9.6022245759999999E-10</c:v>
                </c:pt>
                <c:pt idx="171354">
                  <c:v>6.3467842019999999E-10</c:v>
                </c:pt>
                <c:pt idx="171355">
                  <c:v>5.9282696530000004E-10</c:v>
                </c:pt>
                <c:pt idx="171356">
                  <c:v>2.2719151090000001E-10</c:v>
                </c:pt>
                <c:pt idx="171357">
                  <c:v>2.1588668479999999E-10</c:v>
                </c:pt>
                <c:pt idx="171358">
                  <c:v>4.2303457050000002E-11</c:v>
                </c:pt>
                <c:pt idx="171359">
                  <c:v>9.3911940629999996E-9</c:v>
                </c:pt>
                <c:pt idx="171360">
                  <c:v>2.0174501980000002E-11</c:v>
                </c:pt>
                <c:pt idx="171361">
                  <c:v>6.7697648439999998E-12</c:v>
                </c:pt>
                <c:pt idx="171362">
                  <c:v>3.7259612369999999E-12</c:v>
                </c:pt>
                <c:pt idx="171363">
                  <c:v>1.023221444E-10</c:v>
                </c:pt>
                <c:pt idx="171364">
                  <c:v>8.8001889269999996E-12</c:v>
                </c:pt>
                <c:pt idx="171365">
                  <c:v>1.1559499629999999E-11</c:v>
                </c:pt>
                <c:pt idx="171366">
                  <c:v>1.239456232E-11</c:v>
                </c:pt>
                <c:pt idx="171367">
                  <c:v>1.226323668E-10</c:v>
                </c:pt>
                <c:pt idx="171368">
                  <c:v>1.7845400860000001E-12</c:v>
                </c:pt>
                <c:pt idx="171369">
                  <c:v>1.294105002E-15</c:v>
                </c:pt>
                <c:pt idx="171370">
                  <c:v>2.166587096E-12</c:v>
                </c:pt>
                <c:pt idx="171371">
                  <c:v>5.9931958430000003E-10</c:v>
                </c:pt>
                <c:pt idx="171372">
                  <c:v>5.8423217659999998E-11</c:v>
                </c:pt>
                <c:pt idx="171373">
                  <c:v>9.1355667509999998E-11</c:v>
                </c:pt>
                <c:pt idx="171374">
                  <c:v>1.2142213009999999E-10</c:v>
                </c:pt>
                <c:pt idx="171375">
                  <c:v>1.809535668E-9</c:v>
                </c:pt>
                <c:pt idx="171376">
                  <c:v>4.2508255029999998E-10</c:v>
                </c:pt>
                <c:pt idx="171377">
                  <c:v>3.4652000930000001E-10</c:v>
                </c:pt>
                <c:pt idx="171378">
                  <c:v>4.716960636E-10</c:v>
                </c:pt>
                <c:pt idx="171379">
                  <c:v>1.4616381600000001E-7</c:v>
                </c:pt>
                <c:pt idx="171380">
                  <c:v>3.0781341959999999E-9</c:v>
                </c:pt>
                <c:pt idx="171381">
                  <c:v>3.3397659490000001E-9</c:v>
                </c:pt>
                <c:pt idx="171382">
                  <c:v>1.4928032739999999E-9</c:v>
                </c:pt>
                <c:pt idx="171383">
                  <c:v>7.7137633509999998E-8</c:v>
                </c:pt>
                <c:pt idx="171384">
                  <c:v>1.5906462569999999E-9</c:v>
                </c:pt>
                <c:pt idx="171385">
                  <c:v>1.6320715079999999E-9</c:v>
                </c:pt>
                <c:pt idx="171386">
                  <c:v>1.1029364130000001E-9</c:v>
                </c:pt>
                <c:pt idx="171387">
                  <c:v>3.8041303029999998E-8</c:v>
                </c:pt>
                <c:pt idx="171388">
                  <c:v>1.304902114E-9</c:v>
                </c:pt>
                <c:pt idx="171389">
                  <c:v>3.2151490640000002E-10</c:v>
                </c:pt>
                <c:pt idx="171390">
                  <c:v>3.6873168850000001E-9</c:v>
                </c:pt>
                <c:pt idx="171391">
                  <c:v>1.943583221E-7</c:v>
                </c:pt>
                <c:pt idx="171392">
                  <c:v>4.9906748459999998E-9</c:v>
                </c:pt>
                <c:pt idx="171393">
                  <c:v>2.3090744359999999E-9</c:v>
                </c:pt>
                <c:pt idx="171394">
                  <c:v>6.3489662549999998E-10</c:v>
                </c:pt>
                <c:pt idx="171395">
                  <c:v>8.7616221789999998E-9</c:v>
                </c:pt>
                <c:pt idx="171396">
                  <c:v>1.7185091909999999E-9</c:v>
                </c:pt>
                <c:pt idx="171397">
                  <c:v>5.2092663349999996E-10</c:v>
                </c:pt>
                <c:pt idx="171398">
                  <c:v>9.4567778180000004E-10</c:v>
                </c:pt>
                <c:pt idx="171399">
                  <c:v>4.326758422E-8</c:v>
                </c:pt>
                <c:pt idx="171400">
                  <c:v>1.875153539E-9</c:v>
                </c:pt>
                <c:pt idx="171401">
                  <c:v>7.6060971749999995E-10</c:v>
                </c:pt>
                <c:pt idx="171402">
                  <c:v>6.5430983140000001E-11</c:v>
                </c:pt>
                <c:pt idx="171403">
                  <c:v>3.8925359609999998E-9</c:v>
                </c:pt>
                <c:pt idx="171404">
                  <c:v>2.0801778369999999E-11</c:v>
                </c:pt>
                <c:pt idx="171405">
                  <c:v>4.7124990530000002E-11</c:v>
                </c:pt>
                <c:pt idx="171406">
                  <c:v>7.0896570710000003E-11</c:v>
                </c:pt>
                <c:pt idx="171407">
                  <c:v>2.1511002219999999E-10</c:v>
                </c:pt>
                <c:pt idx="171408">
                  <c:v>1.340134874E-10</c:v>
                </c:pt>
                <c:pt idx="171409">
                  <c:v>5.3818621859999999E-11</c:v>
                </c:pt>
                <c:pt idx="171410">
                  <c:v>4.058231511E-10</c:v>
                </c:pt>
                <c:pt idx="171411">
                  <c:v>7.6710887769999997E-9</c:v>
                </c:pt>
                <c:pt idx="171412">
                  <c:v>7.7344293899999999E-10</c:v>
                </c:pt>
                <c:pt idx="171413">
                  <c:v>5.6627434400000003E-10</c:v>
                </c:pt>
                <c:pt idx="171414">
                  <c:v>1.037737784E-10</c:v>
                </c:pt>
                <c:pt idx="171415">
                  <c:v>4.3520411740000002E-11</c:v>
                </c:pt>
                <c:pt idx="171416">
                  <c:v>2.8715237519999999E-10</c:v>
                </c:pt>
                <c:pt idx="171417">
                  <c:v>1.745461402E-10</c:v>
                </c:pt>
                <c:pt idx="171418">
                  <c:v>1.273320697E-10</c:v>
                </c:pt>
                <c:pt idx="171419">
                  <c:v>2.3751091299999999E-10</c:v>
                </c:pt>
                <c:pt idx="171420">
                  <c:v>9.8793827280000005E-12</c:v>
                </c:pt>
                <c:pt idx="171421">
                  <c:v>2.0308226380000001E-10</c:v>
                </c:pt>
                <c:pt idx="171422">
                  <c:v>5.9289524210000001E-10</c:v>
                </c:pt>
                <c:pt idx="171423">
                  <c:v>7.5237347289999992E-9</c:v>
                </c:pt>
                <c:pt idx="171424">
                  <c:v>2.582900205E-10</c:v>
                </c:pt>
                <c:pt idx="171425">
                  <c:v>9.6052673889999997E-11</c:v>
                </c:pt>
                <c:pt idx="171426">
                  <c:v>4.9503391169999998E-11</c:v>
                </c:pt>
                <c:pt idx="171427">
                  <c:v>3.6061967730000001E-9</c:v>
                </c:pt>
                <c:pt idx="171428">
                  <c:v>5.0972705110000003E-10</c:v>
                </c:pt>
                <c:pt idx="171429">
                  <c:v>1.84316497E-10</c:v>
                </c:pt>
                <c:pt idx="171430">
                  <c:v>1.105260067E-8</c:v>
                </c:pt>
                <c:pt idx="171431">
                  <c:v>2.0279557010000001E-7</c:v>
                </c:pt>
                <c:pt idx="171432">
                  <c:v>1.44146814E-8</c:v>
                </c:pt>
                <c:pt idx="171433">
                  <c:v>1.249351152E-8</c:v>
                </c:pt>
                <c:pt idx="171434">
                  <c:v>4.0751625769999997E-9</c:v>
                </c:pt>
                <c:pt idx="171435">
                  <c:v>1.4432300009999999E-8</c:v>
                </c:pt>
                <c:pt idx="171436">
                  <c:v>2.2503793280000001E-9</c:v>
                </c:pt>
                <c:pt idx="171437">
                  <c:v>3.0932500270000001E-9</c:v>
                </c:pt>
                <c:pt idx="171438">
                  <c:v>1.4971244499999999E-12</c:v>
                </c:pt>
                <c:pt idx="171439">
                  <c:v>4.2452361429999999E-9</c:v>
                </c:pt>
                <c:pt idx="171440">
                  <c:v>3.2424875849999999E-9</c:v>
                </c:pt>
                <c:pt idx="171441">
                  <c:v>3.8755902729999996E-9</c:v>
                </c:pt>
                <c:pt idx="171442">
                  <c:v>7.3506699319999996E-10</c:v>
                </c:pt>
                <c:pt idx="171443">
                  <c:v>1.4928282699999999E-8</c:v>
                </c:pt>
                <c:pt idx="171444">
                  <c:v>5.2280355100000003E-10</c:v>
                </c:pt>
                <c:pt idx="171445">
                  <c:v>3.2484876149999999E-10</c:v>
                </c:pt>
                <c:pt idx="171446">
                  <c:v>7.9184719730000002E-10</c:v>
                </c:pt>
                <c:pt idx="171447">
                  <c:v>1.8658258350000001E-10</c:v>
                </c:pt>
                <c:pt idx="171448">
                  <c:v>4.0663911130000002E-10</c:v>
                </c:pt>
                <c:pt idx="171449">
                  <c:v>2.1593587950000001E-10</c:v>
                </c:pt>
                <c:pt idx="171450">
                  <c:v>4.8961081219999997E-10</c:v>
                </c:pt>
                <c:pt idx="171451">
                  <c:v>5.6429660789999998E-10</c:v>
                </c:pt>
                <c:pt idx="171452">
                  <c:v>1.5455658540000001E-11</c:v>
                </c:pt>
                <c:pt idx="171453">
                  <c:v>5.3411644100000002E-10</c:v>
                </c:pt>
                <c:pt idx="171454">
                  <c:v>1.9733324419999998E-9</c:v>
                </c:pt>
                <c:pt idx="171455">
                  <c:v>3.627918087E-9</c:v>
                </c:pt>
                <c:pt idx="171456">
                  <c:v>7.9403440599999994E-11</c:v>
                </c:pt>
                <c:pt idx="171457">
                  <c:v>3.6318919450000002E-10</c:v>
                </c:pt>
                <c:pt idx="171458">
                  <c:v>5.1606074379999997E-10</c:v>
                </c:pt>
                <c:pt idx="171459">
                  <c:v>2.3597873199999998E-9</c:v>
                </c:pt>
                <c:pt idx="171460">
                  <c:v>1.056623415E-10</c:v>
                </c:pt>
                <c:pt idx="171461">
                  <c:v>4.3895016309999997E-10</c:v>
                </c:pt>
                <c:pt idx="171462">
                  <c:v>1.7510119120000001E-10</c:v>
                </c:pt>
                <c:pt idx="171463">
                  <c:v>1.5989383840000001E-9</c:v>
                </c:pt>
                <c:pt idx="171464">
                  <c:v>2.107967451E-10</c:v>
                </c:pt>
                <c:pt idx="171465">
                  <c:v>2.6704541399999997E-10</c:v>
                </c:pt>
                <c:pt idx="171466">
                  <c:v>7.7554700960000001E-11</c:v>
                </c:pt>
                <c:pt idx="171467">
                  <c:v>2.7864342249999998E-10</c:v>
                </c:pt>
                <c:pt idx="171468">
                  <c:v>2.7388251559999998E-10</c:v>
                </c:pt>
                <c:pt idx="171469">
                  <c:v>2.941036646E-10</c:v>
                </c:pt>
                <c:pt idx="171470">
                  <c:v>1.152202589E-9</c:v>
                </c:pt>
                <c:pt idx="171471">
                  <c:v>1.0243277280000001E-8</c:v>
                </c:pt>
                <c:pt idx="171472">
                  <c:v>3.0082786109999998E-9</c:v>
                </c:pt>
                <c:pt idx="171473">
                  <c:v>2.138342659E-9</c:v>
                </c:pt>
                <c:pt idx="171474">
                  <c:v>9.9516045140000005E-9</c:v>
                </c:pt>
                <c:pt idx="171475">
                  <c:v>1.6209883879999999E-8</c:v>
                </c:pt>
                <c:pt idx="171476">
                  <c:v>2.8882737500000002E-10</c:v>
                </c:pt>
                <c:pt idx="171477">
                  <c:v>8.6766854799999995E-12</c:v>
                </c:pt>
                <c:pt idx="171478">
                  <c:v>1.9229143539999998E-9</c:v>
                </c:pt>
                <c:pt idx="171479">
                  <c:v>5.375284346E-9</c:v>
                </c:pt>
                <c:pt idx="171480">
                  <c:v>1.711815906E-10</c:v>
                </c:pt>
                <c:pt idx="171481">
                  <c:v>1.3785397709999999E-10</c:v>
                </c:pt>
                <c:pt idx="171482">
                  <c:v>2.9203943490000001E-9</c:v>
                </c:pt>
                <c:pt idx="171483">
                  <c:v>7.9553756490000004E-9</c:v>
                </c:pt>
                <c:pt idx="171484">
                  <c:v>7.1800253130000005E-10</c:v>
                </c:pt>
                <c:pt idx="171485">
                  <c:v>3.0499166359999999E-10</c:v>
                </c:pt>
                <c:pt idx="171486">
                  <c:v>9.9127209899999993E-10</c:v>
                </c:pt>
                <c:pt idx="171487">
                  <c:v>4.4928204479999996E-9</c:v>
                </c:pt>
                <c:pt idx="171488">
                  <c:v>1.852240783E-10</c:v>
                </c:pt>
                <c:pt idx="171489">
                  <c:v>1.8100067000000001E-10</c:v>
                </c:pt>
                <c:pt idx="171490">
                  <c:v>9.5056091979999997E-10</c:v>
                </c:pt>
                <c:pt idx="171491">
                  <c:v>8.3533130249999997E-9</c:v>
                </c:pt>
                <c:pt idx="171492">
                  <c:v>8.1177352359999998E-10</c:v>
                </c:pt>
                <c:pt idx="171493">
                  <c:v>1.750645658E-9</c:v>
                </c:pt>
                <c:pt idx="171494">
                  <c:v>1.9069602919999999E-9</c:v>
                </c:pt>
                <c:pt idx="171495">
                  <c:v>5.1055597809999997E-10</c:v>
                </c:pt>
                <c:pt idx="171496">
                  <c:v>2.866052586E-10</c:v>
                </c:pt>
                <c:pt idx="171497">
                  <c:v>4.1219048219999998E-10</c:v>
                </c:pt>
                <c:pt idx="171498">
                  <c:v>6.8517985140000004E-10</c:v>
                </c:pt>
                <c:pt idx="171499">
                  <c:v>7.5767546699999996E-11</c:v>
                </c:pt>
                <c:pt idx="171500">
                  <c:v>4.4901337879999998E-10</c:v>
                </c:pt>
                <c:pt idx="171501">
                  <c:v>9.51931333E-10</c:v>
                </c:pt>
                <c:pt idx="171502">
                  <c:v>5.6197635829999999E-9</c:v>
                </c:pt>
                <c:pt idx="171503">
                  <c:v>9.0789666829999999E-9</c:v>
                </c:pt>
                <c:pt idx="171504">
                  <c:v>2.8648705E-9</c:v>
                </c:pt>
                <c:pt idx="171505">
                  <c:v>4.4742930670000002E-10</c:v>
                </c:pt>
                <c:pt idx="171506">
                  <c:v>2.0530721179999999E-9</c:v>
                </c:pt>
                <c:pt idx="171507">
                  <c:v>1.5578922090000001E-9</c:v>
                </c:pt>
                <c:pt idx="171508">
                  <c:v>1.0260643990000001E-9</c:v>
                </c:pt>
                <c:pt idx="171509">
                  <c:v>2.936495011E-11</c:v>
                </c:pt>
                <c:pt idx="171510">
                  <c:v>1.410003014E-9</c:v>
                </c:pt>
                <c:pt idx="171511">
                  <c:v>5.6331642730000003E-9</c:v>
                </c:pt>
                <c:pt idx="171512">
                  <c:v>1.550128397E-9</c:v>
                </c:pt>
                <c:pt idx="171513">
                  <c:v>1.2874018639999999E-9</c:v>
                </c:pt>
                <c:pt idx="171514">
                  <c:v>8.1657157900000007E-9</c:v>
                </c:pt>
                <c:pt idx="171515">
                  <c:v>2.3233683029999999E-9</c:v>
                </c:pt>
                <c:pt idx="171516">
                  <c:v>4.9634503559999996E-10</c:v>
                </c:pt>
                <c:pt idx="171517">
                  <c:v>2.774110304E-10</c:v>
                </c:pt>
                <c:pt idx="171518">
                  <c:v>3.4665159910000002E-10</c:v>
                </c:pt>
                <c:pt idx="171519">
                  <c:v>1.8048797449999999E-10</c:v>
                </c:pt>
                <c:pt idx="171520">
                  <c:v>3.6550091619999998E-10</c:v>
                </c:pt>
                <c:pt idx="171521">
                  <c:v>7.1662068250000004E-10</c:v>
                </c:pt>
                <c:pt idx="171522">
                  <c:v>5.6712438489999998E-9</c:v>
                </c:pt>
                <c:pt idx="171523">
                  <c:v>5.2959285330000002E-9</c:v>
                </c:pt>
                <c:pt idx="171524">
                  <c:v>4.6609481449999996E-9</c:v>
                </c:pt>
                <c:pt idx="171525">
                  <c:v>2.3464764590000002E-9</c:v>
                </c:pt>
                <c:pt idx="171526">
                  <c:v>3.342922609E-9</c:v>
                </c:pt>
                <c:pt idx="171527">
                  <c:v>4.1619925029999999E-10</c:v>
                </c:pt>
                <c:pt idx="171528">
                  <c:v>1.7131596259999999E-9</c:v>
                </c:pt>
                <c:pt idx="171529">
                  <c:v>8.3819708450000003E-10</c:v>
                </c:pt>
                <c:pt idx="171530">
                  <c:v>1.2873307509999999E-9</c:v>
                </c:pt>
                <c:pt idx="171531">
                  <c:v>1.0569011889999999E-9</c:v>
                </c:pt>
                <c:pt idx="171532">
                  <c:v>2.9696020189999999E-9</c:v>
                </c:pt>
                <c:pt idx="171533">
                  <c:v>1.395527437E-9</c:v>
                </c:pt>
                <c:pt idx="171534">
                  <c:v>1.168696E-8</c:v>
                </c:pt>
                <c:pt idx="171535">
                  <c:v>3.6234068949999999E-9</c:v>
                </c:pt>
                <c:pt idx="171536">
                  <c:v>6.2253705489999998E-10</c:v>
                </c:pt>
                <c:pt idx="171537">
                  <c:v>7.005438502E-10</c:v>
                </c:pt>
                <c:pt idx="171538">
                  <c:v>6.0956758540000003E-10</c:v>
                </c:pt>
                <c:pt idx="171539">
                  <c:v>2.9991421180000001E-10</c:v>
                </c:pt>
                <c:pt idx="171540">
                  <c:v>2.573054899E-10</c:v>
                </c:pt>
                <c:pt idx="171541">
                  <c:v>2.5789938910000002E-10</c:v>
                </c:pt>
                <c:pt idx="171542">
                  <c:v>1.8394600770000001E-9</c:v>
                </c:pt>
                <c:pt idx="171543">
                  <c:v>1.088538528E-9</c:v>
                </c:pt>
                <c:pt idx="171544">
                  <c:v>3.1403657609999999E-9</c:v>
                </c:pt>
                <c:pt idx="171545">
                  <c:v>4.5221231639999999E-9</c:v>
                </c:pt>
                <c:pt idx="171546">
                  <c:v>1.146159626E-8</c:v>
                </c:pt>
                <c:pt idx="171547">
                  <c:v>4.6786587310000001E-9</c:v>
                </c:pt>
                <c:pt idx="171548">
                  <c:v>7.6762393939999995E-10</c:v>
                </c:pt>
                <c:pt idx="171549">
                  <c:v>1.901514768E-9</c:v>
                </c:pt>
                <c:pt idx="171550">
                  <c:v>9.5980587570000009E-10</c:v>
                </c:pt>
                <c:pt idx="171551">
                  <c:v>3.2285217940000001E-10</c:v>
                </c:pt>
                <c:pt idx="171552">
                  <c:v>2.895185691E-9</c:v>
                </c:pt>
                <c:pt idx="171553">
                  <c:v>3.530720175E-9</c:v>
                </c:pt>
                <c:pt idx="171554">
                  <c:v>1.7149294629999999E-8</c:v>
                </c:pt>
                <c:pt idx="171555">
                  <c:v>9.0975384949999992E-9</c:v>
                </c:pt>
                <c:pt idx="171556">
                  <c:v>4.6676017420000003E-10</c:v>
                </c:pt>
                <c:pt idx="171557">
                  <c:v>2.6760818070000001E-9</c:v>
                </c:pt>
                <c:pt idx="171558">
                  <c:v>7.1487830600000002E-9</c:v>
                </c:pt>
                <c:pt idx="171559">
                  <c:v>5.6016251929999997E-10</c:v>
                </c:pt>
                <c:pt idx="171560">
                  <c:v>1.2178804430000001E-9</c:v>
                </c:pt>
                <c:pt idx="171561">
                  <c:v>9.642870245E-10</c:v>
                </c:pt>
                <c:pt idx="171562">
                  <c:v>5.1688658910000004E-9</c:v>
                </c:pt>
                <c:pt idx="171563">
                  <c:v>2.7006950989999999E-9</c:v>
                </c:pt>
                <c:pt idx="171564">
                  <c:v>1.3773772340000001E-9</c:v>
                </c:pt>
                <c:pt idx="171565">
                  <c:v>1.219357207E-10</c:v>
                </c:pt>
                <c:pt idx="171566">
                  <c:v>7.2825759020000001E-10</c:v>
                </c:pt>
                <c:pt idx="171567">
                  <c:v>1.8503712809999999E-10</c:v>
                </c:pt>
                <c:pt idx="171568">
                  <c:v>1.479985618E-10</c:v>
                </c:pt>
                <c:pt idx="171569">
                  <c:v>2.2882652589999999E-10</c:v>
                </c:pt>
                <c:pt idx="171570">
                  <c:v>1.410811299E-10</c:v>
                </c:pt>
                <c:pt idx="171571">
                  <c:v>4.6894099569999996E-10</c:v>
                </c:pt>
                <c:pt idx="171572">
                  <c:v>1.7744732410000001E-10</c:v>
                </c:pt>
                <c:pt idx="171573">
                  <c:v>6.4526213979999995E-10</c:v>
                </c:pt>
                <c:pt idx="171574">
                  <c:v>7.6670871119999999E-10</c:v>
                </c:pt>
                <c:pt idx="171575">
                  <c:v>1.1073171E-9</c:v>
                </c:pt>
                <c:pt idx="171576">
                  <c:v>8.6069072780000002E-11</c:v>
                </c:pt>
                <c:pt idx="171577">
                  <c:v>5.7020492630000002E-10</c:v>
                </c:pt>
                <c:pt idx="171578">
                  <c:v>1.6357422930000001E-9</c:v>
                </c:pt>
                <c:pt idx="171579">
                  <c:v>6.4473737400000004E-11</c:v>
                </c:pt>
                <c:pt idx="171580">
                  <c:v>4.6819389929999997E-10</c:v>
                </c:pt>
                <c:pt idx="171581">
                  <c:v>4.255546505E-10</c:v>
                </c:pt>
                <c:pt idx="171582">
                  <c:v>7.3448846300000001E-10</c:v>
                </c:pt>
                <c:pt idx="171583">
                  <c:v>1.5105961429999999E-10</c:v>
                </c:pt>
                <c:pt idx="171584">
                  <c:v>2.0612574399999999E-10</c:v>
                </c:pt>
                <c:pt idx="171585">
                  <c:v>1.4192055779999999E-10</c:v>
                </c:pt>
                <c:pt idx="171586">
                  <c:v>4.4395046219999996E-9</c:v>
                </c:pt>
                <c:pt idx="171587">
                  <c:v>1.0805522629999999E-9</c:v>
                </c:pt>
                <c:pt idx="171588">
                  <c:v>2.541253461E-10</c:v>
                </c:pt>
                <c:pt idx="171589">
                  <c:v>4.0074037509999998E-11</c:v>
                </c:pt>
                <c:pt idx="171590">
                  <c:v>2.2830772660000001E-10</c:v>
                </c:pt>
                <c:pt idx="171591">
                  <c:v>4.6127425209999998E-10</c:v>
                </c:pt>
                <c:pt idx="171592">
                  <c:v>4.0859186989999998E-11</c:v>
                </c:pt>
                <c:pt idx="171593">
                  <c:v>4.0497299550000002E-10</c:v>
                </c:pt>
                <c:pt idx="171594">
                  <c:v>6.9334840249999996E-11</c:v>
                </c:pt>
                <c:pt idx="171595">
                  <c:v>2.7001817729999999E-10</c:v>
                </c:pt>
                <c:pt idx="171596">
                  <c:v>2.8211115290000002E-10</c:v>
                </c:pt>
                <c:pt idx="171597">
                  <c:v>9.8384697409999992E-10</c:v>
                </c:pt>
                <c:pt idx="171598">
                  <c:v>7.9391448109999998E-10</c:v>
                </c:pt>
                <c:pt idx="171599">
                  <c:v>1.6074881709999999E-11</c:v>
                </c:pt>
                <c:pt idx="171600">
                  <c:v>1.1796414179999999E-9</c:v>
                </c:pt>
                <c:pt idx="171601">
                  <c:v>1.542818647E-9</c:v>
                </c:pt>
                <c:pt idx="171602">
                  <c:v>4.7936140960000002E-10</c:v>
                </c:pt>
                <c:pt idx="171603">
                  <c:v>6.4680578540000004E-10</c:v>
                </c:pt>
                <c:pt idx="171604">
                  <c:v>3.5151578960000001E-9</c:v>
                </c:pt>
                <c:pt idx="171605">
                  <c:v>5.8119393889999999E-9</c:v>
                </c:pt>
                <c:pt idx="171606">
                  <c:v>1.075757101E-7</c:v>
                </c:pt>
                <c:pt idx="171607">
                  <c:v>6.855409224E-9</c:v>
                </c:pt>
                <c:pt idx="171608">
                  <c:v>7.663817886E-11</c:v>
                </c:pt>
                <c:pt idx="171609">
                  <c:v>1.019268606E-9</c:v>
                </c:pt>
                <c:pt idx="171610">
                  <c:v>1.0611037730000001E-9</c:v>
                </c:pt>
                <c:pt idx="171611">
                  <c:v>1.685793932E-10</c:v>
                </c:pt>
                <c:pt idx="171612">
                  <c:v>1.56943739E-10</c:v>
                </c:pt>
                <c:pt idx="171613">
                  <c:v>2.7629622289999998E-10</c:v>
                </c:pt>
                <c:pt idx="171614">
                  <c:v>3.8934229099999998E-10</c:v>
                </c:pt>
                <c:pt idx="171615">
                  <c:v>7.0644423659999994E-11</c:v>
                </c:pt>
                <c:pt idx="171616">
                  <c:v>7.3447698860000003E-11</c:v>
                </c:pt>
                <c:pt idx="171617">
                  <c:v>4.2152247709999999E-11</c:v>
                </c:pt>
                <c:pt idx="171618">
                  <c:v>1.4175900149999999E-10</c:v>
                </c:pt>
                <c:pt idx="171619">
                  <c:v>3.1137042160000002E-11</c:v>
                </c:pt>
                <c:pt idx="171620">
                  <c:v>5.5826498729999998E-12</c:v>
                </c:pt>
                <c:pt idx="171621">
                  <c:v>1.4989554119999999E-11</c:v>
                </c:pt>
                <c:pt idx="171622">
                  <c:v>1.98928578E-10</c:v>
                </c:pt>
                <c:pt idx="171623">
                  <c:v>1.0236621869999999E-11</c:v>
                </c:pt>
                <c:pt idx="171624">
                  <c:v>8.5964944080000001E-12</c:v>
                </c:pt>
                <c:pt idx="171625">
                  <c:v>1.292630127E-10</c:v>
                </c:pt>
                <c:pt idx="171626">
                  <c:v>3.7615838379999996E-9</c:v>
                </c:pt>
                <c:pt idx="171627">
                  <c:v>1.267057032E-10</c:v>
                </c:pt>
                <c:pt idx="171628">
                  <c:v>2.6135585080000001E-11</c:v>
                </c:pt>
                <c:pt idx="171629">
                  <c:v>3.4871781150000001E-11</c:v>
                </c:pt>
                <c:pt idx="171630">
                  <c:v>1.28979978E-10</c:v>
                </c:pt>
                <c:pt idx="171631">
                  <c:v>5.1749113950000003E-11</c:v>
                </c:pt>
                <c:pt idx="171632">
                  <c:v>9.8194032939999996E-11</c:v>
                </c:pt>
                <c:pt idx="171633">
                  <c:v>1.9069951260000001E-10</c:v>
                </c:pt>
                <c:pt idx="171634">
                  <c:v>1.7003632169999999E-9</c:v>
                </c:pt>
                <c:pt idx="171635">
                  <c:v>2.7285632949999999E-10</c:v>
                </c:pt>
                <c:pt idx="171636">
                  <c:v>4.2900594730000002E-10</c:v>
                </c:pt>
                <c:pt idx="171637">
                  <c:v>2.1510466710000001E-10</c:v>
                </c:pt>
                <c:pt idx="171638">
                  <c:v>1.5116838470000001E-8</c:v>
                </c:pt>
                <c:pt idx="171639">
                  <c:v>1.8736054050000001E-10</c:v>
                </c:pt>
                <c:pt idx="171640">
                  <c:v>4.7417204679999996E-10</c:v>
                </c:pt>
                <c:pt idx="171641">
                  <c:v>5.3105136850000003E-10</c:v>
                </c:pt>
                <c:pt idx="171642">
                  <c:v>5.2121902960000003E-9</c:v>
                </c:pt>
                <c:pt idx="171643">
                  <c:v>3.1910827129999999E-10</c:v>
                </c:pt>
                <c:pt idx="171644">
                  <c:v>7.8501410210000005E-10</c:v>
                </c:pt>
                <c:pt idx="171645">
                  <c:v>4.6688942739999998E-10</c:v>
                </c:pt>
                <c:pt idx="171646">
                  <c:v>1.295931119E-7</c:v>
                </c:pt>
                <c:pt idx="171647">
                  <c:v>1.21063901E-9</c:v>
                </c:pt>
                <c:pt idx="171648">
                  <c:v>3.467401566E-10</c:v>
                </c:pt>
                <c:pt idx="171649">
                  <c:v>1.8199183300000001E-9</c:v>
                </c:pt>
                <c:pt idx="171650">
                  <c:v>3.2786648929999998E-8</c:v>
                </c:pt>
                <c:pt idx="171651">
                  <c:v>3.9600427799999998E-10</c:v>
                </c:pt>
                <c:pt idx="171652">
                  <c:v>4.445069735E-10</c:v>
                </c:pt>
                <c:pt idx="171653">
                  <c:v>5.2519323849999996E-10</c:v>
                </c:pt>
                <c:pt idx="171654">
                  <c:v>7.6416495239999993E-9</c:v>
                </c:pt>
                <c:pt idx="171655">
                  <c:v>2.4342303219999998E-10</c:v>
                </c:pt>
                <c:pt idx="171656">
                  <c:v>2.4326658519999998E-10</c:v>
                </c:pt>
                <c:pt idx="171657">
                  <c:v>7.0005328349999999E-11</c:v>
                </c:pt>
                <c:pt idx="171658">
                  <c:v>2.1117815489999998E-8</c:v>
                </c:pt>
                <c:pt idx="171659">
                  <c:v>1.17957365E-10</c:v>
                </c:pt>
                <c:pt idx="171660">
                  <c:v>6.3062267799999997E-11</c:v>
                </c:pt>
                <c:pt idx="171661">
                  <c:v>4.1208311289999997E-11</c:v>
                </c:pt>
                <c:pt idx="171662">
                  <c:v>2.3496138880000001E-10</c:v>
                </c:pt>
                <c:pt idx="171663">
                  <c:v>1.217365463E-11</c:v>
                </c:pt>
                <c:pt idx="171664">
                  <c:v>4.0718847470000002E-12</c:v>
                </c:pt>
                <c:pt idx="171665">
                  <c:v>6.1926059140000004E-13</c:v>
                </c:pt>
                <c:pt idx="171666">
                  <c:v>4.2686780399999998E-14</c:v>
                </c:pt>
                <c:pt idx="171667">
                  <c:v>9.7272002989999998E-13</c:v>
                </c:pt>
                <c:pt idx="171668">
                  <c:v>2.6413122219999999E-12</c:v>
                </c:pt>
                <c:pt idx="171669">
                  <c:v>3.5632878889999998E-12</c:v>
                </c:pt>
                <c:pt idx="171670">
                  <c:v>2.149310884E-10</c:v>
                </c:pt>
                <c:pt idx="171671">
                  <c:v>2.1038195060000001E-12</c:v>
                </c:pt>
                <c:pt idx="171672">
                  <c:v>1.771885253E-12</c:v>
                </c:pt>
                <c:pt idx="171673">
                  <c:v>1.2517921299999999E-12</c:v>
                </c:pt>
                <c:pt idx="171674">
                  <c:v>4.302700649E-13</c:v>
                </c:pt>
                <c:pt idx="171675">
                  <c:v>2.0817262610000002E-12</c:v>
                </c:pt>
                <c:pt idx="171676">
                  <c:v>4.7607399800000004E-12</c:v>
                </c:pt>
                <c:pt idx="171677">
                  <c:v>3.1430413479999999E-11</c:v>
                </c:pt>
                <c:pt idx="171678">
                  <c:v>8.7876056799999994E-9</c:v>
                </c:pt>
                <c:pt idx="171679">
                  <c:v>1.670270041E-10</c:v>
                </c:pt>
                <c:pt idx="171680">
                  <c:v>1.365351767E-10</c:v>
                </c:pt>
                <c:pt idx="171681">
                  <c:v>3.7789176650000001E-11</c:v>
                </c:pt>
                <c:pt idx="171682">
                  <c:v>6.8017682589999995E-10</c:v>
                </c:pt>
                <c:pt idx="171683">
                  <c:v>2.849453407E-10</c:v>
                </c:pt>
                <c:pt idx="171684">
                  <c:v>2.274759291E-10</c:v>
                </c:pt>
                <c:pt idx="171685">
                  <c:v>1.434924087E-10</c:v>
                </c:pt>
                <c:pt idx="171686">
                  <c:v>1.110625914E-8</c:v>
                </c:pt>
                <c:pt idx="171687">
                  <c:v>1.108705461E-9</c:v>
                </c:pt>
                <c:pt idx="171688">
                  <c:v>1.0894432609999999E-9</c:v>
                </c:pt>
                <c:pt idx="171689">
                  <c:v>2.0840013539999999E-10</c:v>
                </c:pt>
                <c:pt idx="171690">
                  <c:v>3.5931718389999998E-8</c:v>
                </c:pt>
                <c:pt idx="171691">
                  <c:v>2.1197471660000001E-10</c:v>
                </c:pt>
                <c:pt idx="171692">
                  <c:v>1.7752711240000001E-10</c:v>
                </c:pt>
                <c:pt idx="171693">
                  <c:v>3.4178102870000002E-10</c:v>
                </c:pt>
                <c:pt idx="171694">
                  <c:v>3.8148519100000004E-9</c:v>
                </c:pt>
                <c:pt idx="171695">
                  <c:v>2.6003554250000001E-10</c:v>
                </c:pt>
                <c:pt idx="171696">
                  <c:v>8.5721637070000002E-11</c:v>
                </c:pt>
                <c:pt idx="171697">
                  <c:v>3.03789075E-9</c:v>
                </c:pt>
                <c:pt idx="171698">
                  <c:v>1.6375527520000001E-7</c:v>
                </c:pt>
                <c:pt idx="171699">
                  <c:v>4.112687529E-9</c:v>
                </c:pt>
                <c:pt idx="171700">
                  <c:v>2.5221353779999999E-9</c:v>
                </c:pt>
                <c:pt idx="171701">
                  <c:v>3.7232730260000001E-10</c:v>
                </c:pt>
                <c:pt idx="171702">
                  <c:v>5.4519515139999996E-9</c:v>
                </c:pt>
                <c:pt idx="171703">
                  <c:v>3.7514520700000002E-10</c:v>
                </c:pt>
                <c:pt idx="171704">
                  <c:v>3.862841697E-10</c:v>
                </c:pt>
                <c:pt idx="171705">
                  <c:v>2.1780846110000002E-11</c:v>
                </c:pt>
                <c:pt idx="171706">
                  <c:v>8.9764728920000005E-10</c:v>
                </c:pt>
                <c:pt idx="171707">
                  <c:v>2.2618547670000001E-10</c:v>
                </c:pt>
                <c:pt idx="171708">
                  <c:v>2.5056300899999998E-10</c:v>
                </c:pt>
                <c:pt idx="171709">
                  <c:v>5.1080173739999998E-11</c:v>
                </c:pt>
                <c:pt idx="171710">
                  <c:v>9.6981942630000004E-10</c:v>
                </c:pt>
                <c:pt idx="171711">
                  <c:v>5.892540969E-11</c:v>
                </c:pt>
                <c:pt idx="171712">
                  <c:v>4.6653767999999999E-11</c:v>
                </c:pt>
                <c:pt idx="171713">
                  <c:v>3.9638714609999999E-11</c:v>
                </c:pt>
                <c:pt idx="171714">
                  <c:v>3.2305854299999997E-11</c:v>
                </c:pt>
                <c:pt idx="171715">
                  <c:v>4.561231733E-11</c:v>
                </c:pt>
                <c:pt idx="171716">
                  <c:v>4.5830504280000003E-11</c:v>
                </c:pt>
                <c:pt idx="171717">
                  <c:v>4.5994500140000003E-11</c:v>
                </c:pt>
                <c:pt idx="171718">
                  <c:v>4.8807225080000002E-11</c:v>
                </c:pt>
                <c:pt idx="171719">
                  <c:v>7.0867612680000005E-11</c:v>
                </c:pt>
                <c:pt idx="171720">
                  <c:v>1.0853560350000001E-10</c:v>
                </c:pt>
                <c:pt idx="171721">
                  <c:v>2.866598171E-11</c:v>
                </c:pt>
                <c:pt idx="171722">
                  <c:v>6.1832981989999996E-10</c:v>
                </c:pt>
                <c:pt idx="171723">
                  <c:v>1.2197519430000001E-10</c:v>
                </c:pt>
                <c:pt idx="171724">
                  <c:v>1.7497861059999999E-10</c:v>
                </c:pt>
                <c:pt idx="171725">
                  <c:v>4.524905853E-11</c:v>
                </c:pt>
                <c:pt idx="171726">
                  <c:v>6.3628124280000001E-10</c:v>
                </c:pt>
                <c:pt idx="171727">
                  <c:v>3.3104556240000001E-10</c:v>
                </c:pt>
                <c:pt idx="171728">
                  <c:v>3.0344844120000001E-10</c:v>
                </c:pt>
                <c:pt idx="171729">
                  <c:v>2.7106642730000002E-10</c:v>
                </c:pt>
                <c:pt idx="171730">
                  <c:v>1.0427489560000001E-9</c:v>
                </c:pt>
                <c:pt idx="171731">
                  <c:v>5.9818804490000002E-10</c:v>
                </c:pt>
                <c:pt idx="171732">
                  <c:v>3.7242876690000001E-10</c:v>
                </c:pt>
                <c:pt idx="171733">
                  <c:v>1.6561508689999999E-9</c:v>
                </c:pt>
                <c:pt idx="171734">
                  <c:v>5.3961623169999997E-9</c:v>
                </c:pt>
                <c:pt idx="171735">
                  <c:v>1.3867046369999999E-9</c:v>
                </c:pt>
                <c:pt idx="171736">
                  <c:v>4.6606192880000004E-10</c:v>
                </c:pt>
                <c:pt idx="171737">
                  <c:v>9.0168914080000003E-9</c:v>
                </c:pt>
                <c:pt idx="171738">
                  <c:v>1.1934194320000001E-7</c:v>
                </c:pt>
                <c:pt idx="171739">
                  <c:v>1.737186816E-8</c:v>
                </c:pt>
                <c:pt idx="171740">
                  <c:v>1.1346814809999999E-8</c:v>
                </c:pt>
                <c:pt idx="171741">
                  <c:v>1.305547069E-8</c:v>
                </c:pt>
                <c:pt idx="171742">
                  <c:v>6.1968839910000002E-8</c:v>
                </c:pt>
                <c:pt idx="171743">
                  <c:v>1.039755502E-10</c:v>
                </c:pt>
                <c:pt idx="171744">
                  <c:v>2.8132191020000001E-10</c:v>
                </c:pt>
                <c:pt idx="171745">
                  <c:v>7.1984112279999996E-10</c:v>
                </c:pt>
                <c:pt idx="171746">
                  <c:v>6.3442538560000004E-9</c:v>
                </c:pt>
                <c:pt idx="171747">
                  <c:v>1.609171185E-10</c:v>
                </c:pt>
                <c:pt idx="171748">
                  <c:v>2.4181930080000001E-10</c:v>
                </c:pt>
                <c:pt idx="171749">
                  <c:v>1.760197837E-9</c:v>
                </c:pt>
                <c:pt idx="171750">
                  <c:v>6.0912851700000002E-9</c:v>
                </c:pt>
                <c:pt idx="171751">
                  <c:v>5.9213315910000001E-10</c:v>
                </c:pt>
                <c:pt idx="171752">
                  <c:v>2.872944298E-11</c:v>
                </c:pt>
                <c:pt idx="171753">
                  <c:v>3.2543166479999999E-10</c:v>
                </c:pt>
                <c:pt idx="171754">
                  <c:v>1.6250739750000001E-9</c:v>
                </c:pt>
                <c:pt idx="171755">
                  <c:v>6.6622865780000006E-11</c:v>
                </c:pt>
                <c:pt idx="171756">
                  <c:v>2.470160293E-11</c:v>
                </c:pt>
                <c:pt idx="171757">
                  <c:v>9.963708303E-11</c:v>
                </c:pt>
                <c:pt idx="171758">
                  <c:v>1.587499155E-9</c:v>
                </c:pt>
                <c:pt idx="171759">
                  <c:v>4.7955739489999998E-12</c:v>
                </c:pt>
                <c:pt idx="171760">
                  <c:v>1.2984658189999999E-10</c:v>
                </c:pt>
                <c:pt idx="171761">
                  <c:v>2.4023981580000002E-10</c:v>
                </c:pt>
                <c:pt idx="171762">
                  <c:v>1.370005406E-10</c:v>
                </c:pt>
                <c:pt idx="171763">
                  <c:v>1.205446586E-10</c:v>
                </c:pt>
                <c:pt idx="171764">
                  <c:v>1.2659730220000001E-10</c:v>
                </c:pt>
                <c:pt idx="171765">
                  <c:v>1.2489142210000001E-10</c:v>
                </c:pt>
                <c:pt idx="171766">
                  <c:v>1.5444654269999999E-10</c:v>
                </c:pt>
                <c:pt idx="171767">
                  <c:v>1.193622141E-10</c:v>
                </c:pt>
                <c:pt idx="171768">
                  <c:v>8.4912926139999999E-11</c:v>
                </c:pt>
                <c:pt idx="171769">
                  <c:v>2.2523694270000001E-11</c:v>
                </c:pt>
                <c:pt idx="171770">
                  <c:v>5.9672415370000004E-10</c:v>
                </c:pt>
                <c:pt idx="171771">
                  <c:v>1.8514634850000001E-10</c:v>
                </c:pt>
                <c:pt idx="171772">
                  <c:v>5.9524047990000004E-10</c:v>
                </c:pt>
                <c:pt idx="171773">
                  <c:v>1.4760668899999999E-10</c:v>
                </c:pt>
                <c:pt idx="171774">
                  <c:v>7.8660782149999996E-10</c:v>
                </c:pt>
                <c:pt idx="171775">
                  <c:v>4.429010048E-10</c:v>
                </c:pt>
                <c:pt idx="171776">
                  <c:v>8.0027310279999999E-10</c:v>
                </c:pt>
                <c:pt idx="171777">
                  <c:v>2.7995959610000002E-10</c:v>
                </c:pt>
                <c:pt idx="171778">
                  <c:v>5.7183478849999998E-9</c:v>
                </c:pt>
                <c:pt idx="171779">
                  <c:v>6.0881668200000004E-9</c:v>
                </c:pt>
                <c:pt idx="171780">
                  <c:v>9.9645544770000004E-9</c:v>
                </c:pt>
                <c:pt idx="171781">
                  <c:v>2.3333761920000001E-8</c:v>
                </c:pt>
                <c:pt idx="171782">
                  <c:v>6.359728503E-8</c:v>
                </c:pt>
                <c:pt idx="171783">
                  <c:v>5.6687838370000001E-10</c:v>
                </c:pt>
                <c:pt idx="171784">
                  <c:v>1.228172552E-9</c:v>
                </c:pt>
                <c:pt idx="171785">
                  <c:v>2.6174053190000001E-9</c:v>
                </c:pt>
                <c:pt idx="171786">
                  <c:v>2.6677382150000001E-9</c:v>
                </c:pt>
                <c:pt idx="171787">
                  <c:v>4.418145346E-10</c:v>
                </c:pt>
                <c:pt idx="171788">
                  <c:v>1.8510315519999999E-9</c:v>
                </c:pt>
                <c:pt idx="171789">
                  <c:v>2.0170029299999999E-8</c:v>
                </c:pt>
                <c:pt idx="171790">
                  <c:v>3.6250126700000003E-8</c:v>
                </c:pt>
                <c:pt idx="171791">
                  <c:v>1.276822844E-8</c:v>
                </c:pt>
                <c:pt idx="171792">
                  <c:v>7.0008155309999997E-9</c:v>
                </c:pt>
                <c:pt idx="171793">
                  <c:v>4.933919857E-9</c:v>
                </c:pt>
                <c:pt idx="171794">
                  <c:v>2.814168392E-9</c:v>
                </c:pt>
                <c:pt idx="171795">
                  <c:v>1.738578089E-9</c:v>
                </c:pt>
                <c:pt idx="171796">
                  <c:v>1.166145427E-9</c:v>
                </c:pt>
                <c:pt idx="171797">
                  <c:v>5.1124364499999999E-10</c:v>
                </c:pt>
                <c:pt idx="171798">
                  <c:v>5.9572322379999997E-10</c:v>
                </c:pt>
                <c:pt idx="171799">
                  <c:v>2.1893836670000001E-9</c:v>
                </c:pt>
                <c:pt idx="171800">
                  <c:v>1.0362286269999999E-9</c:v>
                </c:pt>
                <c:pt idx="171801">
                  <c:v>2.6049863800000001E-9</c:v>
                </c:pt>
                <c:pt idx="171802">
                  <c:v>2.199484064E-9</c:v>
                </c:pt>
                <c:pt idx="171803">
                  <c:v>2.1314516219999999E-10</c:v>
                </c:pt>
                <c:pt idx="171804">
                  <c:v>3.6700972800000001E-10</c:v>
                </c:pt>
                <c:pt idx="171805">
                  <c:v>3.2712808979999999E-10</c:v>
                </c:pt>
                <c:pt idx="171806">
                  <c:v>1.5880300000000001E-10</c:v>
                </c:pt>
                <c:pt idx="171807">
                  <c:v>1.590238978E-10</c:v>
                </c:pt>
                <c:pt idx="171808">
                  <c:v>1.4037860380000001E-10</c:v>
                </c:pt>
                <c:pt idx="171809">
                  <c:v>1.5416987319999999E-10</c:v>
                </c:pt>
                <c:pt idx="171810">
                  <c:v>5.6748426530000003E-12</c:v>
                </c:pt>
                <c:pt idx="171811">
                  <c:v>2.2489532400000001E-10</c:v>
                </c:pt>
                <c:pt idx="171812">
                  <c:v>3.5778787660000001E-10</c:v>
                </c:pt>
                <c:pt idx="171813">
                  <c:v>1.2943807080000001E-10</c:v>
                </c:pt>
                <c:pt idx="171814">
                  <c:v>2.005542234E-10</c:v>
                </c:pt>
                <c:pt idx="171815">
                  <c:v>1.6118256870000001E-10</c:v>
                </c:pt>
                <c:pt idx="171816">
                  <c:v>1.114241825E-10</c:v>
                </c:pt>
                <c:pt idx="171817">
                  <c:v>3.0065195370000002E-10</c:v>
                </c:pt>
                <c:pt idx="171818">
                  <c:v>2.2927159649999999E-10</c:v>
                </c:pt>
                <c:pt idx="171819">
                  <c:v>1.4278884480000001E-10</c:v>
                </c:pt>
                <c:pt idx="171820">
                  <c:v>5.9226678080000004E-11</c:v>
                </c:pt>
                <c:pt idx="171821">
                  <c:v>3.4426925270000001E-9</c:v>
                </c:pt>
                <c:pt idx="171822">
                  <c:v>3.4202135840000001E-9</c:v>
                </c:pt>
                <c:pt idx="171823">
                  <c:v>7.290671103E-10</c:v>
                </c:pt>
                <c:pt idx="171824">
                  <c:v>5.2951676639999999E-10</c:v>
                </c:pt>
                <c:pt idx="171825">
                  <c:v>1.858761848E-9</c:v>
                </c:pt>
                <c:pt idx="171826">
                  <c:v>1.6145263709999999E-9</c:v>
                </c:pt>
                <c:pt idx="171827">
                  <c:v>3.6110059569999998E-10</c:v>
                </c:pt>
                <c:pt idx="171828">
                  <c:v>2.5893426860000002E-10</c:v>
                </c:pt>
                <c:pt idx="171829">
                  <c:v>8.2135425920000002E-9</c:v>
                </c:pt>
                <c:pt idx="171830">
                  <c:v>1.8231495660000001E-8</c:v>
                </c:pt>
                <c:pt idx="171831">
                  <c:v>9.6732749050000007E-9</c:v>
                </c:pt>
                <c:pt idx="171832">
                  <c:v>1.478923685E-8</c:v>
                </c:pt>
                <c:pt idx="171833">
                  <c:v>7.0524515839999998E-8</c:v>
                </c:pt>
                <c:pt idx="171834">
                  <c:v>2.7128819080000001E-8</c:v>
                </c:pt>
                <c:pt idx="171835">
                  <c:v>4.4849941770000001E-10</c:v>
                </c:pt>
                <c:pt idx="171836">
                  <c:v>7.8237618330000002E-10</c:v>
                </c:pt>
                <c:pt idx="171837">
                  <c:v>1.4703763110000001E-9</c:v>
                </c:pt>
                <c:pt idx="171838">
                  <c:v>2.6017236329999999E-9</c:v>
                </c:pt>
                <c:pt idx="171839">
                  <c:v>2.836229186E-10</c:v>
                </c:pt>
                <c:pt idx="171840">
                  <c:v>1.1737269779999999E-9</c:v>
                </c:pt>
                <c:pt idx="171841">
                  <c:v>2.177428941E-9</c:v>
                </c:pt>
                <c:pt idx="171842">
                  <c:v>3.029215715E-9</c:v>
                </c:pt>
                <c:pt idx="171843">
                  <c:v>1.812021835E-11</c:v>
                </c:pt>
                <c:pt idx="171844">
                  <c:v>5.0258827140000005E-10</c:v>
                </c:pt>
                <c:pt idx="171845">
                  <c:v>1.2281975729999999E-9</c:v>
                </c:pt>
                <c:pt idx="171846">
                  <c:v>1.0322168959999999E-11</c:v>
                </c:pt>
                <c:pt idx="171847">
                  <c:v>3.1706968310000001E-10</c:v>
                </c:pt>
                <c:pt idx="171848">
                  <c:v>3.3471627010000002E-10</c:v>
                </c:pt>
                <c:pt idx="171849">
                  <c:v>4.047564928E-10</c:v>
                </c:pt>
                <c:pt idx="171850">
                  <c:v>4.4796558839999999E-11</c:v>
                </c:pt>
                <c:pt idx="171851">
                  <c:v>2.0005892249999999E-10</c:v>
                </c:pt>
                <c:pt idx="171852">
                  <c:v>9.8660403120000001E-11</c:v>
                </c:pt>
                <c:pt idx="171853">
                  <c:v>1.0761926229999999E-9</c:v>
                </c:pt>
                <c:pt idx="171854">
                  <c:v>3.1820997909999998E-10</c:v>
                </c:pt>
                <c:pt idx="171855">
                  <c:v>2.5628136799999998E-10</c:v>
                </c:pt>
                <c:pt idx="171856">
                  <c:v>5.6838341449999998E-11</c:v>
                </c:pt>
                <c:pt idx="171857">
                  <c:v>1.423758691E-10</c:v>
                </c:pt>
                <c:pt idx="171858">
                  <c:v>1.8730327359999999E-10</c:v>
                </c:pt>
                <c:pt idx="171859">
                  <c:v>9.0675660949999995E-11</c:v>
                </c:pt>
                <c:pt idx="171860">
                  <c:v>2.5320143310000001E-11</c:v>
                </c:pt>
                <c:pt idx="171861">
                  <c:v>8.4667133200000003E-11</c:v>
                </c:pt>
                <c:pt idx="171862">
                  <c:v>1.341772882E-10</c:v>
                </c:pt>
                <c:pt idx="171863">
                  <c:v>8.2651037230000003E-11</c:v>
                </c:pt>
                <c:pt idx="171864">
                  <c:v>1.11733707E-10</c:v>
                </c:pt>
                <c:pt idx="171865">
                  <c:v>1.381106725E-10</c:v>
                </c:pt>
                <c:pt idx="171866">
                  <c:v>1.3326487129999999E-10</c:v>
                </c:pt>
                <c:pt idx="171867">
                  <c:v>3.2285016990000003E-10</c:v>
                </c:pt>
                <c:pt idx="171868">
                  <c:v>2.3880021039999998E-10</c:v>
                </c:pt>
                <c:pt idx="171869">
                  <c:v>2.2426751899999999E-10</c:v>
                </c:pt>
                <c:pt idx="171870">
                  <c:v>8.302102795E-10</c:v>
                </c:pt>
                <c:pt idx="171871">
                  <c:v>1.702075669E-9</c:v>
                </c:pt>
                <c:pt idx="171872">
                  <c:v>1.6712293699999999E-9</c:v>
                </c:pt>
                <c:pt idx="171873">
                  <c:v>4.5391539520000001E-8</c:v>
                </c:pt>
                <c:pt idx="171874">
                  <c:v>7.6942436310000005E-9</c:v>
                </c:pt>
                <c:pt idx="171875">
                  <c:v>1.521932537E-9</c:v>
                </c:pt>
                <c:pt idx="171876">
                  <c:v>2.6113723580000001E-9</c:v>
                </c:pt>
                <c:pt idx="171877">
                  <c:v>1.5904449100000001E-9</c:v>
                </c:pt>
                <c:pt idx="171878">
                  <c:v>1.6915492239999999E-11</c:v>
                </c:pt>
                <c:pt idx="171879">
                  <c:v>8.5720457880000002E-10</c:v>
                </c:pt>
                <c:pt idx="171880">
                  <c:v>1.323604376E-9</c:v>
                </c:pt>
                <c:pt idx="171881">
                  <c:v>2.785216599E-9</c:v>
                </c:pt>
                <c:pt idx="171882">
                  <c:v>1.0336240570000001E-9</c:v>
                </c:pt>
                <c:pt idx="171883">
                  <c:v>1.156946356E-9</c:v>
                </c:pt>
                <c:pt idx="171884">
                  <c:v>4.4974918679999998E-10</c:v>
                </c:pt>
                <c:pt idx="171885">
                  <c:v>2.9387156949999999E-9</c:v>
                </c:pt>
                <c:pt idx="171886">
                  <c:v>3.2269935070000001E-11</c:v>
                </c:pt>
                <c:pt idx="171887">
                  <c:v>3.9416896979999999E-10</c:v>
                </c:pt>
                <c:pt idx="171888">
                  <c:v>1.5905611240000001E-10</c:v>
                </c:pt>
                <c:pt idx="171889">
                  <c:v>7.8342200379999999E-10</c:v>
                </c:pt>
                <c:pt idx="171890">
                  <c:v>9.6693570560000005E-11</c:v>
                </c:pt>
                <c:pt idx="171891">
                  <c:v>1.535941231E-10</c:v>
                </c:pt>
                <c:pt idx="171892">
                  <c:v>3.8920005580000002E-10</c:v>
                </c:pt>
                <c:pt idx="171893">
                  <c:v>8.0591764539999993E-9</c:v>
                </c:pt>
                <c:pt idx="171894">
                  <c:v>4.5809263229999999E-10</c:v>
                </c:pt>
                <c:pt idx="171895">
                  <c:v>9.4330677949999998E-11</c:v>
                </c:pt>
                <c:pt idx="171896">
                  <c:v>4.9341950020000002E-11</c:v>
                </c:pt>
                <c:pt idx="171897">
                  <c:v>1.6684898800000001E-10</c:v>
                </c:pt>
                <c:pt idx="171898">
                  <c:v>8.5316835479999995E-11</c:v>
                </c:pt>
                <c:pt idx="171899">
                  <c:v>1.5051674630000001E-10</c:v>
                </c:pt>
                <c:pt idx="171900">
                  <c:v>2.5913047330000003E-10</c:v>
                </c:pt>
                <c:pt idx="171901">
                  <c:v>8.6119642860000002E-10</c:v>
                </c:pt>
                <c:pt idx="171902">
                  <c:v>3.6224203899999998E-10</c:v>
                </c:pt>
                <c:pt idx="171903">
                  <c:v>4.1248908409999999E-10</c:v>
                </c:pt>
                <c:pt idx="171904">
                  <c:v>1.1738388439999999E-10</c:v>
                </c:pt>
                <c:pt idx="171905">
                  <c:v>2.7935653759999998E-9</c:v>
                </c:pt>
                <c:pt idx="171906">
                  <c:v>1.643742501E-11</c:v>
                </c:pt>
                <c:pt idx="171907">
                  <c:v>1.9421513259999999E-10</c:v>
                </c:pt>
                <c:pt idx="171908">
                  <c:v>9.8671900730000001E-11</c:v>
                </c:pt>
                <c:pt idx="171909">
                  <c:v>3.001290017E-10</c:v>
                </c:pt>
                <c:pt idx="171910">
                  <c:v>3.7212558490000001E-11</c:v>
                </c:pt>
                <c:pt idx="171911">
                  <c:v>7.598077989E-11</c:v>
                </c:pt>
                <c:pt idx="171912">
                  <c:v>9.0037217479999994E-12</c:v>
                </c:pt>
                <c:pt idx="171913">
                  <c:v>1.9813203390000001E-10</c:v>
                </c:pt>
                <c:pt idx="171914">
                  <c:v>6.2006264119999999E-11</c:v>
                </c:pt>
                <c:pt idx="171915">
                  <c:v>1.077912692E-11</c:v>
                </c:pt>
                <c:pt idx="171916">
                  <c:v>1.5011353520000001E-10</c:v>
                </c:pt>
                <c:pt idx="171917">
                  <c:v>1.9383763369999999E-9</c:v>
                </c:pt>
                <c:pt idx="171918">
                  <c:v>9.4526936819999997E-11</c:v>
                </c:pt>
                <c:pt idx="171919">
                  <c:v>1.8735541530000001E-10</c:v>
                </c:pt>
                <c:pt idx="171920">
                  <c:v>3.7931044960000001E-10</c:v>
                </c:pt>
                <c:pt idx="171921">
                  <c:v>2.7755122820000002E-9</c:v>
                </c:pt>
                <c:pt idx="171922">
                  <c:v>4.6897507580000003E-10</c:v>
                </c:pt>
                <c:pt idx="171923">
                  <c:v>8.2610396219999999E-10</c:v>
                </c:pt>
                <c:pt idx="171924">
                  <c:v>5.5837640659999995E-10</c:v>
                </c:pt>
                <c:pt idx="171925">
                  <c:v>2.8562836459999999E-8</c:v>
                </c:pt>
                <c:pt idx="171926">
                  <c:v>4.8934174300000002E-10</c:v>
                </c:pt>
                <c:pt idx="171927">
                  <c:v>3.3665673360000001E-10</c:v>
                </c:pt>
                <c:pt idx="171928">
                  <c:v>6.3724796869999995E-10</c:v>
                </c:pt>
                <c:pt idx="171929">
                  <c:v>1.2766820270000001E-9</c:v>
                </c:pt>
                <c:pt idx="171930">
                  <c:v>2.0268318970000001E-10</c:v>
                </c:pt>
                <c:pt idx="171931">
                  <c:v>3.8304869310000001E-10</c:v>
                </c:pt>
                <c:pt idx="171932">
                  <c:v>2.6910445800000001E-10</c:v>
                </c:pt>
                <c:pt idx="171933">
                  <c:v>1.0615862109999999E-8</c:v>
                </c:pt>
                <c:pt idx="171934">
                  <c:v>1.7764097E-10</c:v>
                </c:pt>
                <c:pt idx="171935">
                  <c:v>1.38868947E-10</c:v>
                </c:pt>
                <c:pt idx="171936">
                  <c:v>3.8526454560000001E-10</c:v>
                </c:pt>
                <c:pt idx="171937">
                  <c:v>2.6361750320000002E-9</c:v>
                </c:pt>
                <c:pt idx="171938">
                  <c:v>7.1258210710000005E-11</c:v>
                </c:pt>
                <c:pt idx="171939">
                  <c:v>3.3969147070000003E-11</c:v>
                </c:pt>
                <c:pt idx="171940">
                  <c:v>1.3048284470000001E-11</c:v>
                </c:pt>
                <c:pt idx="171941">
                  <c:v>1.4715219840000001E-11</c:v>
                </c:pt>
                <c:pt idx="171942">
                  <c:v>4.4844520039999998E-12</c:v>
                </c:pt>
                <c:pt idx="171943">
                  <c:v>2.6283792690000001E-11</c:v>
                </c:pt>
                <c:pt idx="171944">
                  <c:v>3.6668266030000001E-11</c:v>
                </c:pt>
                <c:pt idx="171945">
                  <c:v>1.001963034E-8</c:v>
                </c:pt>
                <c:pt idx="171946">
                  <c:v>1.134941603E-10</c:v>
                </c:pt>
                <c:pt idx="171947">
                  <c:v>6.4741961130000004E-11</c:v>
                </c:pt>
                <c:pt idx="171948">
                  <c:v>1.881183783E-10</c:v>
                </c:pt>
                <c:pt idx="171949">
                  <c:v>3.7772905540000001E-10</c:v>
                </c:pt>
                <c:pt idx="171950">
                  <c:v>1.2280341209999999E-10</c:v>
                </c:pt>
                <c:pt idx="171951">
                  <c:v>1.395959294E-10</c:v>
                </c:pt>
                <c:pt idx="171952">
                  <c:v>1.5383833760000001E-10</c:v>
                </c:pt>
                <c:pt idx="171953">
                  <c:v>2.4050394870000002E-9</c:v>
                </c:pt>
                <c:pt idx="171954">
                  <c:v>1.3333505309999999E-10</c:v>
                </c:pt>
                <c:pt idx="171955">
                  <c:v>1.1433898090000001E-10</c:v>
                </c:pt>
                <c:pt idx="171956">
                  <c:v>1.638007479E-10</c:v>
                </c:pt>
                <c:pt idx="171957">
                  <c:v>3.561621982E-9</c:v>
                </c:pt>
                <c:pt idx="171958">
                  <c:v>5.6382480180000001E-11</c:v>
                </c:pt>
                <c:pt idx="171959">
                  <c:v>3.7222143300000001E-11</c:v>
                </c:pt>
                <c:pt idx="171960">
                  <c:v>1.946291365E-11</c:v>
                </c:pt>
                <c:pt idx="171961">
                  <c:v>3.9907480469999998E-11</c:v>
                </c:pt>
                <c:pt idx="171962">
                  <c:v>2.6079075729999998E-12</c:v>
                </c:pt>
                <c:pt idx="171963">
                  <c:v>1.2063381510000001E-15</c:v>
                </c:pt>
                <c:pt idx="171964">
                  <c:v>1.5492387229999999E-12</c:v>
                </c:pt>
                <c:pt idx="171965">
                  <c:v>2.6399462050000001E-9</c:v>
                </c:pt>
                <c:pt idx="171966">
                  <c:v>4.8587104360000001E-11</c:v>
                </c:pt>
                <c:pt idx="171967">
                  <c:v>6.0235862020000005E-11</c:v>
                </c:pt>
                <c:pt idx="171968">
                  <c:v>4.9080989979999997E-11</c:v>
                </c:pt>
                <c:pt idx="171969">
                  <c:v>1.0523854209999999E-9</c:v>
                </c:pt>
                <c:pt idx="171970">
                  <c:v>1.099196365E-10</c:v>
                </c:pt>
                <c:pt idx="171971">
                  <c:v>1.137496696E-10</c:v>
                </c:pt>
                <c:pt idx="171972">
                  <c:v>8.4853420929999996E-11</c:v>
                </c:pt>
                <c:pt idx="171973">
                  <c:v>5.7294687429999997E-10</c:v>
                </c:pt>
                <c:pt idx="171974">
                  <c:v>1.8951299270000001E-10</c:v>
                </c:pt>
                <c:pt idx="171975">
                  <c:v>1.4863789179999999E-10</c:v>
                </c:pt>
                <c:pt idx="171976">
                  <c:v>6.2298994189999996E-11</c:v>
                </c:pt>
                <c:pt idx="171977">
                  <c:v>2.1548419339999999E-9</c:v>
                </c:pt>
                <c:pt idx="171978">
                  <c:v>7.5791929030000005E-11</c:v>
                </c:pt>
                <c:pt idx="171979">
                  <c:v>5.7906880110000002E-11</c:v>
                </c:pt>
                <c:pt idx="171980">
                  <c:v>6.9157852399999998E-11</c:v>
                </c:pt>
                <c:pt idx="171981">
                  <c:v>3.860266017E-10</c:v>
                </c:pt>
                <c:pt idx="171982">
                  <c:v>2.770011726E-11</c:v>
                </c:pt>
                <c:pt idx="171983">
                  <c:v>1.462860271E-11</c:v>
                </c:pt>
                <c:pt idx="171984">
                  <c:v>2.5577130479999999E-11</c:v>
                </c:pt>
                <c:pt idx="171985">
                  <c:v>1.207911507E-10</c:v>
                </c:pt>
                <c:pt idx="171986">
                  <c:v>2.4506486079999999E-11</c:v>
                </c:pt>
                <c:pt idx="171987">
                  <c:v>8.1102808440000001E-11</c:v>
                </c:pt>
                <c:pt idx="171988">
                  <c:v>3.1803275150000001E-11</c:v>
                </c:pt>
                <c:pt idx="171989">
                  <c:v>2.5162140799999999E-9</c:v>
                </c:pt>
                <c:pt idx="171990">
                  <c:v>9.3733855380000005E-11</c:v>
                </c:pt>
                <c:pt idx="171991">
                  <c:v>1.56428453E-10</c:v>
                </c:pt>
                <c:pt idx="171992">
                  <c:v>5.6954996359999998E-11</c:v>
                </c:pt>
                <c:pt idx="171993">
                  <c:v>1.6849483249999999E-9</c:v>
                </c:pt>
                <c:pt idx="171994">
                  <c:v>2.5120202569999999E-10</c:v>
                </c:pt>
                <c:pt idx="171995">
                  <c:v>2.4899987459999999E-10</c:v>
                </c:pt>
                <c:pt idx="171996">
                  <c:v>2.019390724E-10</c:v>
                </c:pt>
                <c:pt idx="171997">
                  <c:v>1.211127582E-9</c:v>
                </c:pt>
                <c:pt idx="171998">
                  <c:v>4.041584455E-10</c:v>
                </c:pt>
                <c:pt idx="171999">
                  <c:v>2.7080488670000002E-10</c:v>
                </c:pt>
                <c:pt idx="172000">
                  <c:v>4.458173959E-10</c:v>
                </c:pt>
                <c:pt idx="172001">
                  <c:v>2.5632468599999999E-9</c:v>
                </c:pt>
                <c:pt idx="172002">
                  <c:v>4.7960053220000002E-10</c:v>
                </c:pt>
                <c:pt idx="172003">
                  <c:v>2.063591318E-10</c:v>
                </c:pt>
                <c:pt idx="172004">
                  <c:v>1.001623912E-9</c:v>
                </c:pt>
                <c:pt idx="172005">
                  <c:v>2.2958237790000001E-8</c:v>
                </c:pt>
                <c:pt idx="172006">
                  <c:v>1.550900418E-9</c:v>
                </c:pt>
                <c:pt idx="172007">
                  <c:v>5.8046505030000004E-10</c:v>
                </c:pt>
                <c:pt idx="172008">
                  <c:v>1.152104877E-10</c:v>
                </c:pt>
                <c:pt idx="172009">
                  <c:v>2.8117814420000001E-9</c:v>
                </c:pt>
                <c:pt idx="172010">
                  <c:v>4.3897773280000003E-11</c:v>
                </c:pt>
                <c:pt idx="172011">
                  <c:v>4.194758142E-11</c:v>
                </c:pt>
                <c:pt idx="172012">
                  <c:v>3.941374947E-11</c:v>
                </c:pt>
                <c:pt idx="172013">
                  <c:v>7.7264251690000002E-11</c:v>
                </c:pt>
                <c:pt idx="172014">
                  <c:v>3.4012150299999998E-11</c:v>
                </c:pt>
                <c:pt idx="172015">
                  <c:v>3.3302230100000002E-11</c:v>
                </c:pt>
                <c:pt idx="172016">
                  <c:v>5.1844508999999997E-11</c:v>
                </c:pt>
                <c:pt idx="172017">
                  <c:v>5.0664307349999995E-10</c:v>
                </c:pt>
                <c:pt idx="172018">
                  <c:v>1.7704244279999999E-10</c:v>
                </c:pt>
                <c:pt idx="172019">
                  <c:v>1.8373081539999999E-10</c:v>
                </c:pt>
                <c:pt idx="172020">
                  <c:v>5.5410441360000003E-11</c:v>
                </c:pt>
                <c:pt idx="172021">
                  <c:v>3.9062523550000002E-10</c:v>
                </c:pt>
                <c:pt idx="172022">
                  <c:v>2.513344659E-10</c:v>
                </c:pt>
                <c:pt idx="172023">
                  <c:v>1.750823751E-10</c:v>
                </c:pt>
                <c:pt idx="172024">
                  <c:v>2.5705097980000001E-10</c:v>
                </c:pt>
                <c:pt idx="172025">
                  <c:v>2.478852054E-9</c:v>
                </c:pt>
                <c:pt idx="172026">
                  <c:v>6.5237137309999996E-10</c:v>
                </c:pt>
                <c:pt idx="172027">
                  <c:v>4.1186624540000001E-10</c:v>
                </c:pt>
                <c:pt idx="172028">
                  <c:v>3.1121502490000003E-11</c:v>
                </c:pt>
                <c:pt idx="172029">
                  <c:v>3.7674861970000002E-10</c:v>
                </c:pt>
                <c:pt idx="172030">
                  <c:v>6.3258876679999998E-11</c:v>
                </c:pt>
                <c:pt idx="172031">
                  <c:v>4.3780361500000002E-11</c:v>
                </c:pt>
                <c:pt idx="172032">
                  <c:v>4.7500323969999998E-11</c:v>
                </c:pt>
                <c:pt idx="172033">
                  <c:v>5.8071029399999998E-10</c:v>
                </c:pt>
                <c:pt idx="172034">
                  <c:v>3.757128087E-11</c:v>
                </c:pt>
                <c:pt idx="172035">
                  <c:v>2.6192418519999998E-11</c:v>
                </c:pt>
                <c:pt idx="172036">
                  <c:v>5.7080757069999999E-10</c:v>
                </c:pt>
                <c:pt idx="172037">
                  <c:v>9.3445834109999998E-9</c:v>
                </c:pt>
                <c:pt idx="172038">
                  <c:v>1.0096174900000001E-9</c:v>
                </c:pt>
                <c:pt idx="172039">
                  <c:v>9.1464164709999997E-10</c:v>
                </c:pt>
                <c:pt idx="172040">
                  <c:v>2.693329558E-10</c:v>
                </c:pt>
                <c:pt idx="172041">
                  <c:v>2.5274797510000001E-9</c:v>
                </c:pt>
                <c:pt idx="172042">
                  <c:v>6.0940394729999997E-10</c:v>
                </c:pt>
                <c:pt idx="172043">
                  <c:v>6.4910614640000002E-10</c:v>
                </c:pt>
                <c:pt idx="172044">
                  <c:v>2.0637849829999999E-10</c:v>
                </c:pt>
                <c:pt idx="172045">
                  <c:v>9.9822405609999994E-9</c:v>
                </c:pt>
                <c:pt idx="172046">
                  <c:v>4.2345055609999999E-9</c:v>
                </c:pt>
                <c:pt idx="172047">
                  <c:v>5.6586493249999999E-9</c:v>
                </c:pt>
                <c:pt idx="172048">
                  <c:v>8.7331983739999993E-9</c:v>
                </c:pt>
                <c:pt idx="172049">
                  <c:v>4.8352458499999997E-8</c:v>
                </c:pt>
                <c:pt idx="172050">
                  <c:v>2.826059983E-10</c:v>
                </c:pt>
                <c:pt idx="172051">
                  <c:v>3.0545194439999999E-10</c:v>
                </c:pt>
                <c:pt idx="172052">
                  <c:v>5.4514233130000003E-10</c:v>
                </c:pt>
                <c:pt idx="172053">
                  <c:v>1.232701819E-9</c:v>
                </c:pt>
                <c:pt idx="172054">
                  <c:v>9.2879183750000002E-11</c:v>
                </c:pt>
                <c:pt idx="172055">
                  <c:v>2.4428381910000001E-10</c:v>
                </c:pt>
                <c:pt idx="172056">
                  <c:v>1.795813592E-9</c:v>
                </c:pt>
                <c:pt idx="172057">
                  <c:v>3.7871502670000002E-9</c:v>
                </c:pt>
                <c:pt idx="172058">
                  <c:v>9.8555125350000007E-10</c:v>
                </c:pt>
                <c:pt idx="172059">
                  <c:v>5.0741570929999997E-10</c:v>
                </c:pt>
                <c:pt idx="172060">
                  <c:v>1.6610976660000001E-11</c:v>
                </c:pt>
                <c:pt idx="172061">
                  <c:v>1.2197148899999999E-10</c:v>
                </c:pt>
                <c:pt idx="172062">
                  <c:v>1.10959071E-10</c:v>
                </c:pt>
                <c:pt idx="172063">
                  <c:v>8.3788970029999995E-11</c:v>
                </c:pt>
                <c:pt idx="172064">
                  <c:v>1.388436656E-10</c:v>
                </c:pt>
                <c:pt idx="172065">
                  <c:v>3.1121181879999998E-10</c:v>
                </c:pt>
                <c:pt idx="172066">
                  <c:v>7.1321941679999999E-12</c:v>
                </c:pt>
                <c:pt idx="172067">
                  <c:v>1.8084805199999999E-10</c:v>
                </c:pt>
                <c:pt idx="172068">
                  <c:v>9.5996879720000001E-10</c:v>
                </c:pt>
                <c:pt idx="172069">
                  <c:v>1.984420343E-9</c:v>
                </c:pt>
                <c:pt idx="172070">
                  <c:v>2.1165056380000001E-10</c:v>
                </c:pt>
                <c:pt idx="172071">
                  <c:v>3.6281425039999997E-11</c:v>
                </c:pt>
                <c:pt idx="172072">
                  <c:v>2.1986378009999999E-11</c:v>
                </c:pt>
                <c:pt idx="172073">
                  <c:v>1.774290936E-10</c:v>
                </c:pt>
                <c:pt idx="172074">
                  <c:v>1.129368865E-10</c:v>
                </c:pt>
                <c:pt idx="172075">
                  <c:v>1.5417034000000001E-10</c:v>
                </c:pt>
                <c:pt idx="172076">
                  <c:v>4.2248343050000002E-10</c:v>
                </c:pt>
                <c:pt idx="172077">
                  <c:v>1.9660093000000001E-9</c:v>
                </c:pt>
                <c:pt idx="172078">
                  <c:v>1.1590503249999999E-9</c:v>
                </c:pt>
                <c:pt idx="172079">
                  <c:v>4.637810095E-10</c:v>
                </c:pt>
                <c:pt idx="172080">
                  <c:v>2.781959719E-9</c:v>
                </c:pt>
                <c:pt idx="172081">
                  <c:v>3.0447760680000001E-9</c:v>
                </c:pt>
                <c:pt idx="172082">
                  <c:v>6.0264716290000005E-10</c:v>
                </c:pt>
                <c:pt idx="172083">
                  <c:v>2.7700711339999998E-10</c:v>
                </c:pt>
                <c:pt idx="172084">
                  <c:v>1.0280809760000001E-9</c:v>
                </c:pt>
                <c:pt idx="172085">
                  <c:v>1.1928224840000001E-9</c:v>
                </c:pt>
                <c:pt idx="172086">
                  <c:v>1.479811783E-9</c:v>
                </c:pt>
                <c:pt idx="172087">
                  <c:v>8.1484677979999999E-10</c:v>
                </c:pt>
                <c:pt idx="172088">
                  <c:v>8.0199271729999993E-9</c:v>
                </c:pt>
                <c:pt idx="172089">
                  <c:v>1.7418281800000001E-8</c:v>
                </c:pt>
                <c:pt idx="172090">
                  <c:v>1.793860238E-9</c:v>
                </c:pt>
                <c:pt idx="172091">
                  <c:v>2.1054832529999999E-9</c:v>
                </c:pt>
                <c:pt idx="172092">
                  <c:v>4.0967548389999998E-9</c:v>
                </c:pt>
                <c:pt idx="172093">
                  <c:v>4.6585996789999997E-9</c:v>
                </c:pt>
                <c:pt idx="172094">
                  <c:v>1.1876298900000001E-9</c:v>
                </c:pt>
                <c:pt idx="172095">
                  <c:v>5.1576359269999998E-10</c:v>
                </c:pt>
                <c:pt idx="172096">
                  <c:v>6.2188032170000003E-9</c:v>
                </c:pt>
                <c:pt idx="172097">
                  <c:v>2.6847768570000001E-8</c:v>
                </c:pt>
                <c:pt idx="172098">
                  <c:v>7.6155181149999993E-9</c:v>
                </c:pt>
                <c:pt idx="172099">
                  <c:v>7.9424569200000006E-9</c:v>
                </c:pt>
                <c:pt idx="172100">
                  <c:v>2.7895619710000001E-8</c:v>
                </c:pt>
                <c:pt idx="172101">
                  <c:v>1.7596876860000001E-8</c:v>
                </c:pt>
                <c:pt idx="172102">
                  <c:v>4.9991671719999997E-10</c:v>
                </c:pt>
                <c:pt idx="172103">
                  <c:v>4.5069724380000002E-11</c:v>
                </c:pt>
                <c:pt idx="172104">
                  <c:v>4.3523383250000002E-10</c:v>
                </c:pt>
                <c:pt idx="172105">
                  <c:v>1.0394492040000001E-9</c:v>
                </c:pt>
                <c:pt idx="172106">
                  <c:v>1.320184137E-11</c:v>
                </c:pt>
                <c:pt idx="172107">
                  <c:v>1.3001810200000001E-10</c:v>
                </c:pt>
                <c:pt idx="172108">
                  <c:v>2.4562634899999999E-10</c:v>
                </c:pt>
                <c:pt idx="172109">
                  <c:v>4.1115513870000002E-10</c:v>
                </c:pt>
                <c:pt idx="172110">
                  <c:v>1.1369252730000001E-10</c:v>
                </c:pt>
                <c:pt idx="172111">
                  <c:v>1.37360602E-10</c:v>
                </c:pt>
                <c:pt idx="172112">
                  <c:v>1.6604077499999999E-10</c:v>
                </c:pt>
                <c:pt idx="172113">
                  <c:v>1.9541188839999999E-10</c:v>
                </c:pt>
                <c:pt idx="172114">
                  <c:v>2.0230487440000001E-10</c:v>
                </c:pt>
                <c:pt idx="172115">
                  <c:v>1.4862118169999999E-10</c:v>
                </c:pt>
                <c:pt idx="172116">
                  <c:v>1.8492257479999999E-10</c:v>
                </c:pt>
                <c:pt idx="172117">
                  <c:v>3.5186235080000001E-10</c:v>
                </c:pt>
                <c:pt idx="172118">
                  <c:v>1.5221909629999999E-10</c:v>
                </c:pt>
                <c:pt idx="172119">
                  <c:v>1.5750635859999999E-10</c:v>
                </c:pt>
                <c:pt idx="172120">
                  <c:v>1.3903764359999999E-10</c:v>
                </c:pt>
                <c:pt idx="172121">
                  <c:v>9.1611608759999996E-10</c:v>
                </c:pt>
                <c:pt idx="172122">
                  <c:v>2.8038782709999999E-11</c:v>
                </c:pt>
                <c:pt idx="172123">
                  <c:v>2.944401424E-10</c:v>
                </c:pt>
                <c:pt idx="172124">
                  <c:v>1.320379205E-10</c:v>
                </c:pt>
                <c:pt idx="172125">
                  <c:v>3.752619269E-10</c:v>
                </c:pt>
                <c:pt idx="172126">
                  <c:v>2.6026967649999999E-10</c:v>
                </c:pt>
                <c:pt idx="172127">
                  <c:v>9.1654432750000002E-10</c:v>
                </c:pt>
                <c:pt idx="172128">
                  <c:v>5.3784119779999999E-10</c:v>
                </c:pt>
                <c:pt idx="172129">
                  <c:v>1.6115712460000001E-13</c:v>
                </c:pt>
                <c:pt idx="172130">
                  <c:v>1.349837061E-9</c:v>
                </c:pt>
                <c:pt idx="172131">
                  <c:v>1.717561332E-9</c:v>
                </c:pt>
                <c:pt idx="172132">
                  <c:v>6.1729992890000005E-10</c:v>
                </c:pt>
                <c:pt idx="172133">
                  <c:v>4.4698041280000002E-10</c:v>
                </c:pt>
                <c:pt idx="172134">
                  <c:v>3.2993393649999999E-9</c:v>
                </c:pt>
                <c:pt idx="172135">
                  <c:v>2.3343579350000002E-9</c:v>
                </c:pt>
                <c:pt idx="172136">
                  <c:v>6.9196576139999995E-10</c:v>
                </c:pt>
                <c:pt idx="172137">
                  <c:v>5.4557440930000003E-9</c:v>
                </c:pt>
                <c:pt idx="172138">
                  <c:v>1.093726241E-8</c:v>
                </c:pt>
                <c:pt idx="172139">
                  <c:v>1.1409977349999999E-8</c:v>
                </c:pt>
                <c:pt idx="172140">
                  <c:v>1.1423533490000001E-7</c:v>
                </c:pt>
                <c:pt idx="172141">
                  <c:v>4.4138246760000001E-8</c:v>
                </c:pt>
                <c:pt idx="172142">
                  <c:v>4.4135375650000003E-9</c:v>
                </c:pt>
                <c:pt idx="172143">
                  <c:v>6.425939879E-9</c:v>
                </c:pt>
                <c:pt idx="172144">
                  <c:v>3.3114396110000002E-9</c:v>
                </c:pt>
                <c:pt idx="172145">
                  <c:v>4.5416262409999997E-11</c:v>
                </c:pt>
                <c:pt idx="172146">
                  <c:v>1.5324454E-9</c:v>
                </c:pt>
                <c:pt idx="172147">
                  <c:v>1.9958395710000001E-9</c:v>
                </c:pt>
                <c:pt idx="172148">
                  <c:v>2.6581809939999999E-9</c:v>
                </c:pt>
                <c:pt idx="172149">
                  <c:v>1.848343718E-9</c:v>
                </c:pt>
                <c:pt idx="172150">
                  <c:v>1.298525879E-9</c:v>
                </c:pt>
                <c:pt idx="172151">
                  <c:v>1.9528659769999999E-10</c:v>
                </c:pt>
                <c:pt idx="172152">
                  <c:v>1.287216385E-9</c:v>
                </c:pt>
                <c:pt idx="172153">
                  <c:v>8.8641622790000004E-11</c:v>
                </c:pt>
                <c:pt idx="172154">
                  <c:v>3.0514350420000002E-10</c:v>
                </c:pt>
                <c:pt idx="172155">
                  <c:v>2.5213332590000001E-11</c:v>
                </c:pt>
                <c:pt idx="172156">
                  <c:v>2.750863433E-10</c:v>
                </c:pt>
                <c:pt idx="172157">
                  <c:v>1.6686345920000001E-10</c:v>
                </c:pt>
                <c:pt idx="172158">
                  <c:v>8.2820136359999994E-11</c:v>
                </c:pt>
                <c:pt idx="172159">
                  <c:v>8.0234164360000005E-11</c:v>
                </c:pt>
                <c:pt idx="172160">
                  <c:v>2.6987510039999998E-10</c:v>
                </c:pt>
                <c:pt idx="172161">
                  <c:v>1.198266648E-10</c:v>
                </c:pt>
                <c:pt idx="172162">
                  <c:v>1.104540202E-10</c:v>
                </c:pt>
                <c:pt idx="172163">
                  <c:v>1.224443213E-10</c:v>
                </c:pt>
                <c:pt idx="172164">
                  <c:v>9.9117740619999997E-11</c:v>
                </c:pt>
                <c:pt idx="172165">
                  <c:v>1.129100763E-10</c:v>
                </c:pt>
                <c:pt idx="172166">
                  <c:v>8.829822311E-11</c:v>
                </c:pt>
                <c:pt idx="172167">
                  <c:v>3.4239904700000003E-11</c:v>
                </c:pt>
                <c:pt idx="172168">
                  <c:v>6.3951200489999995E-11</c:v>
                </c:pt>
                <c:pt idx="172169">
                  <c:v>1.2915341400000001E-10</c:v>
                </c:pt>
                <c:pt idx="172170">
                  <c:v>5.1161849020000001E-11</c:v>
                </c:pt>
                <c:pt idx="172171">
                  <c:v>5.009542871E-10</c:v>
                </c:pt>
                <c:pt idx="172172">
                  <c:v>5.6565519379999999E-9</c:v>
                </c:pt>
                <c:pt idx="172173">
                  <c:v>8.7072592089999998E-10</c:v>
                </c:pt>
                <c:pt idx="172174">
                  <c:v>5.9263740019999997E-11</c:v>
                </c:pt>
                <c:pt idx="172175">
                  <c:v>4.7054523000000004E-10</c:v>
                </c:pt>
                <c:pt idx="172176">
                  <c:v>2.3944543529999999E-9</c:v>
                </c:pt>
                <c:pt idx="172177">
                  <c:v>2.064323258E-10</c:v>
                </c:pt>
                <c:pt idx="172178">
                  <c:v>7.9470977340000002E-10</c:v>
                </c:pt>
                <c:pt idx="172179">
                  <c:v>2.5647525749999998E-9</c:v>
                </c:pt>
                <c:pt idx="172180">
                  <c:v>6.5091940479999998E-8</c:v>
                </c:pt>
                <c:pt idx="172181">
                  <c:v>1.4941134180000001E-8</c:v>
                </c:pt>
                <c:pt idx="172182">
                  <c:v>2.1064396779999999E-9</c:v>
                </c:pt>
                <c:pt idx="172183">
                  <c:v>7.041252892E-9</c:v>
                </c:pt>
                <c:pt idx="172184">
                  <c:v>3.2833690370000001E-8</c:v>
                </c:pt>
                <c:pt idx="172185">
                  <c:v>1.1252354069999999E-9</c:v>
                </c:pt>
                <c:pt idx="172186">
                  <c:v>1.420876684E-9</c:v>
                </c:pt>
                <c:pt idx="172187">
                  <c:v>2.5110355559999999E-9</c:v>
                </c:pt>
                <c:pt idx="172188">
                  <c:v>1.203242556E-8</c:v>
                </c:pt>
                <c:pt idx="172189">
                  <c:v>3.4642210050000001E-9</c:v>
                </c:pt>
                <c:pt idx="172190">
                  <c:v>4.5247124649999999E-9</c:v>
                </c:pt>
                <c:pt idx="172191">
                  <c:v>3.9658573989999996E-9</c:v>
                </c:pt>
                <c:pt idx="172192">
                  <c:v>6.2122807769999994E-8</c:v>
                </c:pt>
                <c:pt idx="172193">
                  <c:v>3.3400852380000002E-9</c:v>
                </c:pt>
                <c:pt idx="172194">
                  <c:v>5.441190724E-10</c:v>
                </c:pt>
                <c:pt idx="172195">
                  <c:v>1.36047966E-9</c:v>
                </c:pt>
                <c:pt idx="172196">
                  <c:v>8.9454870890000004E-10</c:v>
                </c:pt>
                <c:pt idx="172197">
                  <c:v>2.4538684049999997E-10</c:v>
                </c:pt>
                <c:pt idx="172198">
                  <c:v>4.9761771210000004E-10</c:v>
                </c:pt>
                <c:pt idx="172199">
                  <c:v>4.497682969E-10</c:v>
                </c:pt>
                <c:pt idx="172200">
                  <c:v>3.815806076E-9</c:v>
                </c:pt>
                <c:pt idx="172201">
                  <c:v>2.897715028E-10</c:v>
                </c:pt>
                <c:pt idx="172202">
                  <c:v>1.393857427E-10</c:v>
                </c:pt>
                <c:pt idx="172203">
                  <c:v>3.9439480969999999E-10</c:v>
                </c:pt>
                <c:pt idx="172204">
                  <c:v>7.2935554410000005E-10</c:v>
                </c:pt>
                <c:pt idx="172205">
                  <c:v>1.061465608E-10</c:v>
                </c:pt>
                <c:pt idx="172206">
                  <c:v>7.3595745919999999E-11</c:v>
                </c:pt>
                <c:pt idx="172207">
                  <c:v>5.4484973199999997E-11</c:v>
                </c:pt>
                <c:pt idx="172208">
                  <c:v>4.6501475770000001E-11</c:v>
                </c:pt>
                <c:pt idx="172209">
                  <c:v>4.0957009469999997E-11</c:v>
                </c:pt>
                <c:pt idx="172210">
                  <c:v>4.1808487010000001E-11</c:v>
                </c:pt>
                <c:pt idx="172211">
                  <c:v>3.8619037849999997E-11</c:v>
                </c:pt>
                <c:pt idx="172212">
                  <c:v>1.484362481E-10</c:v>
                </c:pt>
                <c:pt idx="172213">
                  <c:v>8.658560148E-12</c:v>
                </c:pt>
                <c:pt idx="172214">
                  <c:v>8.1614037649999999E-11</c:v>
                </c:pt>
                <c:pt idx="172215">
                  <c:v>1.159182923E-10</c:v>
                </c:pt>
                <c:pt idx="172216">
                  <c:v>1.2294526460000001E-11</c:v>
                </c:pt>
                <c:pt idx="172217">
                  <c:v>3.1791719260000003E-11</c:v>
                </c:pt>
                <c:pt idx="172218">
                  <c:v>1.6054277119999999E-10</c:v>
                </c:pt>
                <c:pt idx="172219">
                  <c:v>1.530743438E-10</c:v>
                </c:pt>
                <c:pt idx="172220">
                  <c:v>2.26240933E-9</c:v>
                </c:pt>
                <c:pt idx="172221">
                  <c:v>3.9328078789999998E-11</c:v>
                </c:pt>
                <c:pt idx="172222">
                  <c:v>3.6268636089999999E-10</c:v>
                </c:pt>
                <c:pt idx="172223">
                  <c:v>1.153578884E-9</c:v>
                </c:pt>
                <c:pt idx="172224">
                  <c:v>1.3191600749999999E-8</c:v>
                </c:pt>
                <c:pt idx="172225">
                  <c:v>7.8485456809999997E-10</c:v>
                </c:pt>
                <c:pt idx="172226">
                  <c:v>6.0966438260000001E-10</c:v>
                </c:pt>
                <c:pt idx="172227">
                  <c:v>4.0966493039999999E-10</c:v>
                </c:pt>
                <c:pt idx="172228">
                  <c:v>2.1879680950000001E-9</c:v>
                </c:pt>
                <c:pt idx="172229">
                  <c:v>8.394629084E-10</c:v>
                </c:pt>
                <c:pt idx="172230">
                  <c:v>1.0387277970000001E-9</c:v>
                </c:pt>
                <c:pt idx="172231">
                  <c:v>5.2659839560000001E-10</c:v>
                </c:pt>
                <c:pt idx="172232">
                  <c:v>2.036466977E-7</c:v>
                </c:pt>
                <c:pt idx="172233">
                  <c:v>1.6371569729999999E-9</c:v>
                </c:pt>
                <c:pt idx="172234">
                  <c:v>6.5043766120000001E-10</c:v>
                </c:pt>
                <c:pt idx="172235">
                  <c:v>2.1564217989999999E-9</c:v>
                </c:pt>
                <c:pt idx="172236">
                  <c:v>1.075332002E-8</c:v>
                </c:pt>
                <c:pt idx="172237">
                  <c:v>3.5171986990000001E-10</c:v>
                </c:pt>
                <c:pt idx="172238">
                  <c:v>4.1751446920000002E-10</c:v>
                </c:pt>
                <c:pt idx="172239">
                  <c:v>6.1078281230000003E-10</c:v>
                </c:pt>
                <c:pt idx="172240">
                  <c:v>2.2397022909999998E-9</c:v>
                </c:pt>
                <c:pt idx="172241">
                  <c:v>2.0693281029999999E-10</c:v>
                </c:pt>
                <c:pt idx="172242">
                  <c:v>2.125891174E-10</c:v>
                </c:pt>
                <c:pt idx="172243">
                  <c:v>3.1983420249999998E-10</c:v>
                </c:pt>
                <c:pt idx="172244">
                  <c:v>3.0392410520000002E-9</c:v>
                </c:pt>
                <c:pt idx="172245">
                  <c:v>1.1732180099999999E-10</c:v>
                </c:pt>
                <c:pt idx="172246">
                  <c:v>7.5893821870000003E-11</c:v>
                </c:pt>
                <c:pt idx="172247">
                  <c:v>3.7840720870000002E-11</c:v>
                </c:pt>
                <c:pt idx="172248">
                  <c:v>3.6715190380000001E-10</c:v>
                </c:pt>
                <c:pt idx="172249">
                  <c:v>1.64113969E-11</c:v>
                </c:pt>
                <c:pt idx="172250">
                  <c:v>8.0573382150000002E-12</c:v>
                </c:pt>
                <c:pt idx="172251">
                  <c:v>2.037594901E-12</c:v>
                </c:pt>
                <c:pt idx="172252">
                  <c:v>7.4948521309999999E-11</c:v>
                </c:pt>
                <c:pt idx="172253">
                  <c:v>7.3261122230000003E-13</c:v>
                </c:pt>
                <c:pt idx="172254">
                  <c:v>1.807921357E-12</c:v>
                </c:pt>
                <c:pt idx="172255">
                  <c:v>3.6039729209999998E-12</c:v>
                </c:pt>
                <c:pt idx="172256">
                  <c:v>1.569301037E-10</c:v>
                </c:pt>
                <c:pt idx="172257">
                  <c:v>2.5520049949999998E-12</c:v>
                </c:pt>
                <c:pt idx="172258">
                  <c:v>1.465630424E-12</c:v>
                </c:pt>
                <c:pt idx="172259">
                  <c:v>4.6737169899999996E-13</c:v>
                </c:pt>
                <c:pt idx="172260">
                  <c:v>5.2808231760000002E-15</c:v>
                </c:pt>
                <c:pt idx="172261">
                  <c:v>7.964286436E-13</c:v>
                </c:pt>
                <c:pt idx="172262">
                  <c:v>3.3985624920000001E-12</c:v>
                </c:pt>
                <c:pt idx="172263">
                  <c:v>7.7342806280000003E-12</c:v>
                </c:pt>
                <c:pt idx="172264">
                  <c:v>1.9800560580000001E-10</c:v>
                </c:pt>
                <c:pt idx="172265">
                  <c:v>4.0193840649999998E-11</c:v>
                </c:pt>
                <c:pt idx="172266">
                  <c:v>4.9351323230000003E-11</c:v>
                </c:pt>
                <c:pt idx="172267">
                  <c:v>6.787949771E-11</c:v>
                </c:pt>
                <c:pt idx="172268">
                  <c:v>2.2928754330000002E-9</c:v>
                </c:pt>
                <c:pt idx="172269">
                  <c:v>1.9341109510000001E-10</c:v>
                </c:pt>
                <c:pt idx="172270">
                  <c:v>1.5713882809999999E-10</c:v>
                </c:pt>
                <c:pt idx="172271">
                  <c:v>3.3994879319999999E-10</c:v>
                </c:pt>
                <c:pt idx="172272">
                  <c:v>6.9836986770000006E-8</c:v>
                </c:pt>
                <c:pt idx="172273">
                  <c:v>1.488795458E-9</c:v>
                </c:pt>
                <c:pt idx="172274">
                  <c:v>1.160905472E-9</c:v>
                </c:pt>
                <c:pt idx="172275">
                  <c:v>1.7333776289999999E-10</c:v>
                </c:pt>
                <c:pt idx="172276">
                  <c:v>7.0915749929999997E-8</c:v>
                </c:pt>
                <c:pt idx="172277">
                  <c:v>2.32106559E-10</c:v>
                </c:pt>
                <c:pt idx="172278">
                  <c:v>4.2020360989999997E-10</c:v>
                </c:pt>
                <c:pt idx="172279">
                  <c:v>2.198767435E-10</c:v>
                </c:pt>
                <c:pt idx="172280">
                  <c:v>1.1487437430000001E-8</c:v>
                </c:pt>
                <c:pt idx="172281">
                  <c:v>3.1071929419999997E-10</c:v>
                </c:pt>
                <c:pt idx="172282">
                  <c:v>3.520538524E-10</c:v>
                </c:pt>
                <c:pt idx="172283">
                  <c:v>7.4794044760000002E-10</c:v>
                </c:pt>
                <c:pt idx="172284">
                  <c:v>1.7583701330000001E-8</c:v>
                </c:pt>
                <c:pt idx="172285">
                  <c:v>9.5340184579999996E-10</c:v>
                </c:pt>
                <c:pt idx="172286">
                  <c:v>4.5760782779999998E-10</c:v>
                </c:pt>
                <c:pt idx="172287">
                  <c:v>1.75687982E-10</c:v>
                </c:pt>
                <c:pt idx="172288">
                  <c:v>3.403791739E-9</c:v>
                </c:pt>
                <c:pt idx="172289">
                  <c:v>4.2148203189999998E-10</c:v>
                </c:pt>
                <c:pt idx="172290">
                  <c:v>2.0413048520000001E-10</c:v>
                </c:pt>
                <c:pt idx="172291">
                  <c:v>2.100255047E-10</c:v>
                </c:pt>
                <c:pt idx="172292">
                  <c:v>7.3801629849999998E-9</c:v>
                </c:pt>
                <c:pt idx="172293">
                  <c:v>4.7196340340000001E-10</c:v>
                </c:pt>
                <c:pt idx="172294">
                  <c:v>2.8878424959999998E-10</c:v>
                </c:pt>
                <c:pt idx="172295">
                  <c:v>4.0688161780000003E-11</c:v>
                </c:pt>
                <c:pt idx="172296">
                  <c:v>7.3126109139999999E-10</c:v>
                </c:pt>
                <c:pt idx="172297">
                  <c:v>2.8944711400000001E-11</c:v>
                </c:pt>
                <c:pt idx="172298">
                  <c:v>2.5973391999999999E-11</c:v>
                </c:pt>
                <c:pt idx="172299">
                  <c:v>2.7757635120000001E-11</c:v>
                </c:pt>
                <c:pt idx="172300">
                  <c:v>1.960863785E-10</c:v>
                </c:pt>
                <c:pt idx="172301">
                  <c:v>2.479869022E-11</c:v>
                </c:pt>
                <c:pt idx="172302">
                  <c:v>2.6361889909999998E-11</c:v>
                </c:pt>
                <c:pt idx="172303">
                  <c:v>4.6515498749999999E-11</c:v>
                </c:pt>
                <c:pt idx="172304">
                  <c:v>2.1988148420000001E-9</c:v>
                </c:pt>
                <c:pt idx="172305">
                  <c:v>1.976058764E-11</c:v>
                </c:pt>
                <c:pt idx="172306">
                  <c:v>2.7902971999999999E-11</c:v>
                </c:pt>
                <c:pt idx="172307">
                  <c:v>4.8364946459999999E-11</c:v>
                </c:pt>
                <c:pt idx="172308">
                  <c:v>1.545887821E-10</c:v>
                </c:pt>
                <c:pt idx="172309">
                  <c:v>3.6065540030000001E-11</c:v>
                </c:pt>
                <c:pt idx="172310">
                  <c:v>6.0643838349999998E-11</c:v>
                </c:pt>
                <c:pt idx="172311">
                  <c:v>9.243701303E-11</c:v>
                </c:pt>
                <c:pt idx="172312">
                  <c:v>5.4370412069999998E-10</c:v>
                </c:pt>
                <c:pt idx="172313">
                  <c:v>5.5025703260000002E-10</c:v>
                </c:pt>
                <c:pt idx="172314">
                  <c:v>3.4448552380000002E-10</c:v>
                </c:pt>
                <c:pt idx="172315">
                  <c:v>4.4974815329999999E-10</c:v>
                </c:pt>
                <c:pt idx="172316">
                  <c:v>1.8924247339999998E-8</c:v>
                </c:pt>
                <c:pt idx="172317">
                  <c:v>2.317937923E-10</c:v>
                </c:pt>
                <c:pt idx="172318">
                  <c:v>6.9895225840000004E-10</c:v>
                </c:pt>
                <c:pt idx="172319">
                  <c:v>1.0100961919999999E-9</c:v>
                </c:pt>
                <c:pt idx="172320">
                  <c:v>2.1519695199999999E-9</c:v>
                </c:pt>
                <c:pt idx="172321">
                  <c:v>5.7751882749999999E-10</c:v>
                </c:pt>
                <c:pt idx="172322">
                  <c:v>1.1484064500000001E-9</c:v>
                </c:pt>
                <c:pt idx="172323">
                  <c:v>5.4304311150000003E-9</c:v>
                </c:pt>
                <c:pt idx="172324">
                  <c:v>6.6483268199999997E-8</c:v>
                </c:pt>
                <c:pt idx="172325">
                  <c:v>6.9260753820000001E-9</c:v>
                </c:pt>
                <c:pt idx="172326">
                  <c:v>2.442075128E-9</c:v>
                </c:pt>
                <c:pt idx="172327">
                  <c:v>2.3330612149999999E-9</c:v>
                </c:pt>
                <c:pt idx="172328">
                  <c:v>9.2232580540000002E-9</c:v>
                </c:pt>
                <c:pt idx="172329">
                  <c:v>9.9559159410000003E-10</c:v>
                </c:pt>
                <c:pt idx="172330">
                  <c:v>3.0576960359999999E-10</c:v>
                </c:pt>
                <c:pt idx="172331">
                  <c:v>4.7921371419999997E-10</c:v>
                </c:pt>
                <c:pt idx="172332">
                  <c:v>3.7932483809999999E-9</c:v>
                </c:pt>
                <c:pt idx="172333">
                  <c:v>1.2734358299999999E-9</c:v>
                </c:pt>
                <c:pt idx="172334">
                  <c:v>7.7268860910000005E-10</c:v>
                </c:pt>
                <c:pt idx="172335">
                  <c:v>2.8323505809999999E-9</c:v>
                </c:pt>
                <c:pt idx="172336">
                  <c:v>1.502652666E-8</c:v>
                </c:pt>
                <c:pt idx="172337">
                  <c:v>4.551417733E-10</c:v>
                </c:pt>
                <c:pt idx="172338">
                  <c:v>1.102327668E-10</c:v>
                </c:pt>
                <c:pt idx="172339">
                  <c:v>2.7577977620000002E-11</c:v>
                </c:pt>
                <c:pt idx="172340">
                  <c:v>3.9586854239999998E-10</c:v>
                </c:pt>
                <c:pt idx="172341">
                  <c:v>9.6965047489999997E-11</c:v>
                </c:pt>
                <c:pt idx="172342">
                  <c:v>1.4922766960000001E-10</c:v>
                </c:pt>
                <c:pt idx="172343">
                  <c:v>4.2063514230000001E-10</c:v>
                </c:pt>
                <c:pt idx="172344">
                  <c:v>2.3350930300000001E-9</c:v>
                </c:pt>
                <c:pt idx="172345">
                  <c:v>1.3276298379999999E-9</c:v>
                </c:pt>
                <c:pt idx="172346">
                  <c:v>5.4231626370000001E-10</c:v>
                </c:pt>
                <c:pt idx="172347">
                  <c:v>7.8052055850000001E-10</c:v>
                </c:pt>
                <c:pt idx="172348">
                  <c:v>2.8919788279999998E-9</c:v>
                </c:pt>
                <c:pt idx="172349">
                  <c:v>4.9376623019999997E-10</c:v>
                </c:pt>
                <c:pt idx="172350">
                  <c:v>3.4401428450000002E-10</c:v>
                </c:pt>
                <c:pt idx="172351">
                  <c:v>3.4063425E-10</c:v>
                </c:pt>
                <c:pt idx="172352">
                  <c:v>2.3692358000000002E-10</c:v>
                </c:pt>
                <c:pt idx="172353">
                  <c:v>6.4016517929999996E-10</c:v>
                </c:pt>
                <c:pt idx="172354">
                  <c:v>1.2294142379999999E-10</c:v>
                </c:pt>
                <c:pt idx="172355">
                  <c:v>5.216429913E-10</c:v>
                </c:pt>
                <c:pt idx="172356">
                  <c:v>5.4813942380000004E-10</c:v>
                </c:pt>
                <c:pt idx="172357">
                  <c:v>3.0729691700000001E-10</c:v>
                </c:pt>
                <c:pt idx="172358">
                  <c:v>2.2924113890000001E-10</c:v>
                </c:pt>
                <c:pt idx="172359">
                  <c:v>1.770888116E-10</c:v>
                </c:pt>
                <c:pt idx="172360">
                  <c:v>6.41026869E-11</c:v>
                </c:pt>
                <c:pt idx="172361">
                  <c:v>2.159467098E-10</c:v>
                </c:pt>
                <c:pt idx="172362">
                  <c:v>3.3239222329999998E-10</c:v>
                </c:pt>
                <c:pt idx="172363">
                  <c:v>1.2409258389999999E-9</c:v>
                </c:pt>
                <c:pt idx="172364">
                  <c:v>6.3104446849999996E-9</c:v>
                </c:pt>
                <c:pt idx="172365">
                  <c:v>4.8434110500000003E-9</c:v>
                </c:pt>
                <c:pt idx="172366">
                  <c:v>5.1827694720000001E-9</c:v>
                </c:pt>
                <c:pt idx="172367">
                  <c:v>9.5954107109999994E-9</c:v>
                </c:pt>
                <c:pt idx="172368">
                  <c:v>2.969533955E-8</c:v>
                </c:pt>
                <c:pt idx="172369">
                  <c:v>4.1098840960000001E-10</c:v>
                </c:pt>
                <c:pt idx="172370">
                  <c:v>1.647202537E-9</c:v>
                </c:pt>
                <c:pt idx="172371">
                  <c:v>2.196644334E-10</c:v>
                </c:pt>
                <c:pt idx="172372">
                  <c:v>2.5278331530000002E-9</c:v>
                </c:pt>
                <c:pt idx="172373">
                  <c:v>1.5756559879999999E-9</c:v>
                </c:pt>
                <c:pt idx="172374">
                  <c:v>1.771468356E-9</c:v>
                </c:pt>
                <c:pt idx="172375">
                  <c:v>3.851462073E-10</c:v>
                </c:pt>
                <c:pt idx="172376">
                  <c:v>2.4040836589999999E-9</c:v>
                </c:pt>
                <c:pt idx="172377">
                  <c:v>1.266815759E-9</c:v>
                </c:pt>
                <c:pt idx="172378">
                  <c:v>1.8618667610000001E-9</c:v>
                </c:pt>
                <c:pt idx="172379">
                  <c:v>2.1632826560000001E-9</c:v>
                </c:pt>
                <c:pt idx="172380">
                  <c:v>1.7507867430000001E-9</c:v>
                </c:pt>
                <c:pt idx="172381">
                  <c:v>1.5538969919999999E-9</c:v>
                </c:pt>
                <c:pt idx="172382">
                  <c:v>6.1372557550000002E-10</c:v>
                </c:pt>
                <c:pt idx="172383">
                  <c:v>8.7192740749999999E-10</c:v>
                </c:pt>
                <c:pt idx="172384">
                  <c:v>2.1441037900000002E-9</c:v>
                </c:pt>
                <c:pt idx="172385">
                  <c:v>6.1384076850000002E-10</c:v>
                </c:pt>
                <c:pt idx="172386">
                  <c:v>1.6985549159999999E-10</c:v>
                </c:pt>
                <c:pt idx="172387">
                  <c:v>5.4481139770000004E-10</c:v>
                </c:pt>
                <c:pt idx="172388">
                  <c:v>3.7130466930000001E-9</c:v>
                </c:pt>
                <c:pt idx="172389">
                  <c:v>1.006469559E-10</c:v>
                </c:pt>
                <c:pt idx="172390">
                  <c:v>2.960143936E-10</c:v>
                </c:pt>
                <c:pt idx="172391">
                  <c:v>1.664973699E-10</c:v>
                </c:pt>
                <c:pt idx="172392">
                  <c:v>1.2578865E-9</c:v>
                </c:pt>
                <c:pt idx="172393">
                  <c:v>1.5900299119999999E-10</c:v>
                </c:pt>
                <c:pt idx="172394">
                  <c:v>1.004649818E-9</c:v>
                </c:pt>
                <c:pt idx="172395">
                  <c:v>7.3206878439999999E-10</c:v>
                </c:pt>
                <c:pt idx="172396">
                  <c:v>4.3040641099999999E-11</c:v>
                </c:pt>
                <c:pt idx="172397">
                  <c:v>1.196856214E-9</c:v>
                </c:pt>
                <c:pt idx="172398">
                  <c:v>1.536332981E-9</c:v>
                </c:pt>
                <c:pt idx="172399">
                  <c:v>3.3731948959999999E-10</c:v>
                </c:pt>
                <c:pt idx="172400">
                  <c:v>4.8333008089999998E-11</c:v>
                </c:pt>
                <c:pt idx="172401">
                  <c:v>1.65435288E-9</c:v>
                </c:pt>
                <c:pt idx="172402">
                  <c:v>1.315664176E-9</c:v>
                </c:pt>
                <c:pt idx="172403">
                  <c:v>4.0512492159999999E-10</c:v>
                </c:pt>
                <c:pt idx="172404">
                  <c:v>9.0008689140000002E-10</c:v>
                </c:pt>
                <c:pt idx="172405">
                  <c:v>2.0109241560000001E-9</c:v>
                </c:pt>
                <c:pt idx="172406">
                  <c:v>8.8104018959999997E-10</c:v>
                </c:pt>
                <c:pt idx="172407">
                  <c:v>5.201229562E-10</c:v>
                </c:pt>
                <c:pt idx="172408">
                  <c:v>2.4242608819999999E-10</c:v>
                </c:pt>
                <c:pt idx="172409">
                  <c:v>3.305250986E-10</c:v>
                </c:pt>
                <c:pt idx="172410">
                  <c:v>6.2311585169999994E-11</c:v>
                </c:pt>
                <c:pt idx="172411">
                  <c:v>8.045538697E-11</c:v>
                </c:pt>
                <c:pt idx="172412">
                  <c:v>5.210549131E-10</c:v>
                </c:pt>
                <c:pt idx="172413">
                  <c:v>6.0184292119999998E-11</c:v>
                </c:pt>
                <c:pt idx="172414">
                  <c:v>1.0334087709999999E-10</c:v>
                </c:pt>
                <c:pt idx="172415">
                  <c:v>9.1497306459999996E-10</c:v>
                </c:pt>
                <c:pt idx="172416">
                  <c:v>8.0852099860000004E-10</c:v>
                </c:pt>
                <c:pt idx="172417">
                  <c:v>8.4530728179999995E-10</c:v>
                </c:pt>
                <c:pt idx="172418">
                  <c:v>1.769653246E-9</c:v>
                </c:pt>
                <c:pt idx="172419">
                  <c:v>2.2673457740000002E-9</c:v>
                </c:pt>
                <c:pt idx="172420">
                  <c:v>1.197357169E-9</c:v>
                </c:pt>
                <c:pt idx="172421">
                  <c:v>4.4759363340000001E-10</c:v>
                </c:pt>
                <c:pt idx="172422">
                  <c:v>1.4031522109999999E-9</c:v>
                </c:pt>
                <c:pt idx="172423">
                  <c:v>4.4117577069999999E-10</c:v>
                </c:pt>
                <c:pt idx="172424">
                  <c:v>2.791763156E-11</c:v>
                </c:pt>
                <c:pt idx="172425">
                  <c:v>1.471299868E-9</c:v>
                </c:pt>
                <c:pt idx="172426">
                  <c:v>2.7324515000000001E-9</c:v>
                </c:pt>
                <c:pt idx="172427">
                  <c:v>7.9403734470000006E-9</c:v>
                </c:pt>
                <c:pt idx="172428">
                  <c:v>5.4658358899999999E-9</c:v>
                </c:pt>
                <c:pt idx="172429">
                  <c:v>8.7926584969999994E-12</c:v>
                </c:pt>
                <c:pt idx="172430">
                  <c:v>3.31840837E-10</c:v>
                </c:pt>
                <c:pt idx="172431">
                  <c:v>2.2119474459999999E-10</c:v>
                </c:pt>
                <c:pt idx="172432">
                  <c:v>3.6400595350000002E-10</c:v>
                </c:pt>
                <c:pt idx="172433">
                  <c:v>3.3526219539999998E-10</c:v>
                </c:pt>
                <c:pt idx="172434">
                  <c:v>1.615315276E-10</c:v>
                </c:pt>
                <c:pt idx="172435">
                  <c:v>5.0617108469999999E-10</c:v>
                </c:pt>
                <c:pt idx="172436">
                  <c:v>2.6283317409999998E-9</c:v>
                </c:pt>
                <c:pt idx="172437">
                  <c:v>9.5212645219999996E-10</c:v>
                </c:pt>
                <c:pt idx="172438">
                  <c:v>1.8153920000000001E-9</c:v>
                </c:pt>
                <c:pt idx="172439">
                  <c:v>1.9943653849999999E-8</c:v>
                </c:pt>
                <c:pt idx="172440">
                  <c:v>4.5374425309999996E-9</c:v>
                </c:pt>
                <c:pt idx="172441">
                  <c:v>6.4635955569999995E-10</c:v>
                </c:pt>
                <c:pt idx="172442">
                  <c:v>5.9827778209999998E-10</c:v>
                </c:pt>
                <c:pt idx="172443">
                  <c:v>4.3940079700000001E-9</c:v>
                </c:pt>
                <c:pt idx="172444">
                  <c:v>7.9491668970000002E-10</c:v>
                </c:pt>
                <c:pt idx="172445">
                  <c:v>7.339345315E-10</c:v>
                </c:pt>
                <c:pt idx="172446">
                  <c:v>3.0972760710000001E-9</c:v>
                </c:pt>
                <c:pt idx="172447">
                  <c:v>4.7375067829999999E-8</c:v>
                </c:pt>
                <c:pt idx="172448">
                  <c:v>2.2573325719999999E-8</c:v>
                </c:pt>
                <c:pt idx="172449">
                  <c:v>2.7376648339999998E-9</c:v>
                </c:pt>
                <c:pt idx="172450">
                  <c:v>2.9635379810000001E-9</c:v>
                </c:pt>
                <c:pt idx="172451">
                  <c:v>9.6239547129999998E-9</c:v>
                </c:pt>
                <c:pt idx="172452">
                  <c:v>1.339206612E-10</c:v>
                </c:pt>
                <c:pt idx="172453">
                  <c:v>1.54554159E-10</c:v>
                </c:pt>
                <c:pt idx="172454">
                  <c:v>4.259979705E-10</c:v>
                </c:pt>
                <c:pt idx="172455">
                  <c:v>1.2309324620000001E-9</c:v>
                </c:pt>
                <c:pt idx="172456">
                  <c:v>4.1549805599999999E-11</c:v>
                </c:pt>
                <c:pt idx="172457">
                  <c:v>3.2591671859999998E-10</c:v>
                </c:pt>
                <c:pt idx="172458">
                  <c:v>2.5420171289999998E-10</c:v>
                </c:pt>
                <c:pt idx="172459">
                  <c:v>1.217668018E-9</c:v>
                </c:pt>
                <c:pt idx="172460">
                  <c:v>1.3281732340000001E-10</c:v>
                </c:pt>
                <c:pt idx="172461">
                  <c:v>6.130600652E-10</c:v>
                </c:pt>
                <c:pt idx="172462">
                  <c:v>2.4045070400000003E-10</c:v>
                </c:pt>
                <c:pt idx="172463">
                  <c:v>8.5860278689999996E-10</c:v>
                </c:pt>
                <c:pt idx="172464">
                  <c:v>1.296669918E-10</c:v>
                </c:pt>
                <c:pt idx="172465">
                  <c:v>4.7065370780000005E-10</c:v>
                </c:pt>
                <c:pt idx="172466">
                  <c:v>3.782876504E-12</c:v>
                </c:pt>
                <c:pt idx="172467">
                  <c:v>8.278477036E-9</c:v>
                </c:pt>
                <c:pt idx="172468">
                  <c:v>1.7769123899999999E-9</c:v>
                </c:pt>
                <c:pt idx="172469">
                  <c:v>1.1919536179999999E-9</c:v>
                </c:pt>
                <c:pt idx="172470">
                  <c:v>6.9361401999999996E-10</c:v>
                </c:pt>
                <c:pt idx="172471">
                  <c:v>1.9947884580000002E-9</c:v>
                </c:pt>
                <c:pt idx="172472">
                  <c:v>2.3573101509999998E-10</c:v>
                </c:pt>
                <c:pt idx="172473">
                  <c:v>5.1332457440000001E-11</c:v>
                </c:pt>
                <c:pt idx="172474">
                  <c:v>9.8158070329999994E-11</c:v>
                </c:pt>
                <c:pt idx="172475">
                  <c:v>1.9369630940000001E-10</c:v>
                </c:pt>
                <c:pt idx="172476">
                  <c:v>3.1252614059999998E-10</c:v>
                </c:pt>
                <c:pt idx="172477">
                  <c:v>6.128800765E-10</c:v>
                </c:pt>
                <c:pt idx="172478">
                  <c:v>2.7084254759999998E-10</c:v>
                </c:pt>
                <c:pt idx="172479">
                  <c:v>1.759796419E-8</c:v>
                </c:pt>
                <c:pt idx="172480">
                  <c:v>1.9582162299999998E-9</c:v>
                </c:pt>
                <c:pt idx="172481">
                  <c:v>1.480809816E-9</c:v>
                </c:pt>
                <c:pt idx="172482">
                  <c:v>3.1266688070000002E-9</c:v>
                </c:pt>
                <c:pt idx="172483">
                  <c:v>3.196584987E-10</c:v>
                </c:pt>
                <c:pt idx="172484">
                  <c:v>1.9187920689999999E-10</c:v>
                </c:pt>
                <c:pt idx="172485">
                  <c:v>2.0743250749999999E-9</c:v>
                </c:pt>
                <c:pt idx="172486">
                  <c:v>2.2306604799999999E-9</c:v>
                </c:pt>
                <c:pt idx="172487">
                  <c:v>8.2952164629999998E-9</c:v>
                </c:pt>
                <c:pt idx="172488">
                  <c:v>7.3039741099999997E-10</c:v>
                </c:pt>
                <c:pt idx="172489">
                  <c:v>3.2905729579999998E-9</c:v>
                </c:pt>
                <c:pt idx="172490">
                  <c:v>7.5283470490000001E-9</c:v>
                </c:pt>
                <c:pt idx="172491">
                  <c:v>2.820108671E-8</c:v>
                </c:pt>
                <c:pt idx="172492">
                  <c:v>4.3334175399999999E-9</c:v>
                </c:pt>
                <c:pt idx="172493">
                  <c:v>2.32617125E-9</c:v>
                </c:pt>
                <c:pt idx="172494">
                  <c:v>8.8987375309999997E-10</c:v>
                </c:pt>
                <c:pt idx="172495">
                  <c:v>2.1751658489999998E-9</c:v>
                </c:pt>
                <c:pt idx="172496">
                  <c:v>2.0252459339999998E-9</c:v>
                </c:pt>
                <c:pt idx="172497">
                  <c:v>1.782489514E-9</c:v>
                </c:pt>
                <c:pt idx="172498">
                  <c:v>1.584187438E-9</c:v>
                </c:pt>
                <c:pt idx="172499">
                  <c:v>1.24120342E-7</c:v>
                </c:pt>
                <c:pt idx="172500">
                  <c:v>4.3418569269999999E-9</c:v>
                </c:pt>
                <c:pt idx="172501">
                  <c:v>1.5521109490000001E-9</c:v>
                </c:pt>
                <c:pt idx="172502">
                  <c:v>1.047980829E-9</c:v>
                </c:pt>
                <c:pt idx="172503">
                  <c:v>1.485285459E-9</c:v>
                </c:pt>
                <c:pt idx="172504">
                  <c:v>2.7008554159999999E-11</c:v>
                </c:pt>
                <c:pt idx="172505">
                  <c:v>7.9806580149999999E-11</c:v>
                </c:pt>
                <c:pt idx="172506">
                  <c:v>2.631418734E-11</c:v>
                </c:pt>
                <c:pt idx="172507">
                  <c:v>1.3268505370000001E-10</c:v>
                </c:pt>
                <c:pt idx="172508">
                  <c:v>1.156718726E-10</c:v>
                </c:pt>
                <c:pt idx="172509">
                  <c:v>1.601367264E-10</c:v>
                </c:pt>
                <c:pt idx="172510">
                  <c:v>2.852189214E-10</c:v>
                </c:pt>
                <c:pt idx="172511">
                  <c:v>3.5968068989999998E-10</c:v>
                </c:pt>
                <c:pt idx="172512">
                  <c:v>3.0848397629999998E-10</c:v>
                </c:pt>
                <c:pt idx="172513">
                  <c:v>3.0988113470000001E-10</c:v>
                </c:pt>
                <c:pt idx="172514">
                  <c:v>1.9485657109999999E-10</c:v>
                </c:pt>
                <c:pt idx="172515">
                  <c:v>1.913298015E-10</c:v>
                </c:pt>
                <c:pt idx="172516">
                  <c:v>2.0464328669999999E-10</c:v>
                </c:pt>
                <c:pt idx="172517">
                  <c:v>1.962645303E-10</c:v>
                </c:pt>
                <c:pt idx="172518">
                  <c:v>3.5051870799999999E-11</c:v>
                </c:pt>
                <c:pt idx="172519">
                  <c:v>9.6486175880000009E-10</c:v>
                </c:pt>
                <c:pt idx="172520">
                  <c:v>7.2218663549999996E-11</c:v>
                </c:pt>
                <c:pt idx="172521">
                  <c:v>1.711915198E-11</c:v>
                </c:pt>
                <c:pt idx="172522">
                  <c:v>1.4346104129999999E-10</c:v>
                </c:pt>
                <c:pt idx="172523">
                  <c:v>4.6689804470000003E-9</c:v>
                </c:pt>
                <c:pt idx="172524">
                  <c:v>1.4715522310000001E-10</c:v>
                </c:pt>
                <c:pt idx="172525">
                  <c:v>1.724091533E-10</c:v>
                </c:pt>
                <c:pt idx="172526">
                  <c:v>6.2668280049999999E-10</c:v>
                </c:pt>
                <c:pt idx="172527">
                  <c:v>5.7533929030000003E-9</c:v>
                </c:pt>
                <c:pt idx="172528">
                  <c:v>7.2427404819999995E-10</c:v>
                </c:pt>
                <c:pt idx="172529">
                  <c:v>8.3671111489999997E-10</c:v>
                </c:pt>
                <c:pt idx="172530">
                  <c:v>9.795330408E-10</c:v>
                </c:pt>
                <c:pt idx="172531">
                  <c:v>7.9539810719999993E-9</c:v>
                </c:pt>
                <c:pt idx="172532">
                  <c:v>1.159972792E-9</c:v>
                </c:pt>
                <c:pt idx="172533">
                  <c:v>1.5642928019999999E-9</c:v>
                </c:pt>
                <c:pt idx="172534">
                  <c:v>1.385962738E-9</c:v>
                </c:pt>
                <c:pt idx="172535">
                  <c:v>2.1109156649999998E-8</c:v>
                </c:pt>
                <c:pt idx="172536">
                  <c:v>1.564459993E-9</c:v>
                </c:pt>
                <c:pt idx="172537">
                  <c:v>2.0414469319999999E-9</c:v>
                </c:pt>
                <c:pt idx="172538">
                  <c:v>5.6503889809999995E-10</c:v>
                </c:pt>
                <c:pt idx="172539">
                  <c:v>2.9119820480000002E-7</c:v>
                </c:pt>
                <c:pt idx="172540">
                  <c:v>1.3608534450000001E-9</c:v>
                </c:pt>
                <c:pt idx="172541">
                  <c:v>1.839925225E-9</c:v>
                </c:pt>
                <c:pt idx="172542">
                  <c:v>5.778329757E-9</c:v>
                </c:pt>
                <c:pt idx="172543">
                  <c:v>1.5851413860000001E-7</c:v>
                </c:pt>
                <c:pt idx="172544">
                  <c:v>1.9764431540000002E-9</c:v>
                </c:pt>
                <c:pt idx="172545">
                  <c:v>1.1480020560000001E-9</c:v>
                </c:pt>
                <c:pt idx="172546">
                  <c:v>1.042259304E-9</c:v>
                </c:pt>
                <c:pt idx="172547">
                  <c:v>1.075553892E-8</c:v>
                </c:pt>
                <c:pt idx="172548">
                  <c:v>7.7557327810000002E-10</c:v>
                </c:pt>
                <c:pt idx="172549">
                  <c:v>4.6208953349999998E-10</c:v>
                </c:pt>
                <c:pt idx="172550">
                  <c:v>2.0952152580000001E-10</c:v>
                </c:pt>
                <c:pt idx="172551">
                  <c:v>8.5956305750000006E-9</c:v>
                </c:pt>
                <c:pt idx="172552">
                  <c:v>1.4373243149999999E-10</c:v>
                </c:pt>
                <c:pt idx="172553">
                  <c:v>8.4534081470000006E-11</c:v>
                </c:pt>
                <c:pt idx="172554">
                  <c:v>3.6760024320000001E-11</c:v>
                </c:pt>
                <c:pt idx="172555">
                  <c:v>1.7086361280000001E-10</c:v>
                </c:pt>
                <c:pt idx="172556">
                  <c:v>3.7809705260000001E-12</c:v>
                </c:pt>
                <c:pt idx="172557">
                  <c:v>1.4964143309999999E-15</c:v>
                </c:pt>
                <c:pt idx="172558">
                  <c:v>1.673131597E-12</c:v>
                </c:pt>
                <c:pt idx="172559">
                  <c:v>4.8961452010000004E-10</c:v>
                </c:pt>
                <c:pt idx="172560">
                  <c:v>1.371369335E-11</c:v>
                </c:pt>
                <c:pt idx="172561">
                  <c:v>1.0049275590000001E-11</c:v>
                </c:pt>
                <c:pt idx="172562">
                  <c:v>3.012718196E-12</c:v>
                </c:pt>
                <c:pt idx="172563">
                  <c:v>4.9972413970000004E-10</c:v>
                </c:pt>
                <c:pt idx="172564">
                  <c:v>3.7336007539999997E-12</c:v>
                </c:pt>
                <c:pt idx="172565">
                  <c:v>5.1297286760000002E-12</c:v>
                </c:pt>
                <c:pt idx="172566">
                  <c:v>1.381949857E-11</c:v>
                </c:pt>
                <c:pt idx="172567">
                  <c:v>3.718499111E-10</c:v>
                </c:pt>
                <c:pt idx="172568">
                  <c:v>7.0882111610000002E-11</c:v>
                </c:pt>
                <c:pt idx="172569">
                  <c:v>1.3703119899999999E-10</c:v>
                </c:pt>
                <c:pt idx="172570">
                  <c:v>3.7823607090000001E-10</c:v>
                </c:pt>
                <c:pt idx="172571">
                  <c:v>2.8607505759999999E-8</c:v>
                </c:pt>
                <c:pt idx="172572">
                  <c:v>1.33504595E-9</c:v>
                </c:pt>
                <c:pt idx="172573">
                  <c:v>9.6099395869999992E-10</c:v>
                </c:pt>
                <c:pt idx="172574">
                  <c:v>3.6829435580000002E-10</c:v>
                </c:pt>
                <c:pt idx="172575">
                  <c:v>7.5606595070000007E-9</c:v>
                </c:pt>
                <c:pt idx="172576">
                  <c:v>2.2726193419999998E-9</c:v>
                </c:pt>
                <c:pt idx="172577">
                  <c:v>1.807101496E-9</c:v>
                </c:pt>
                <c:pt idx="172578">
                  <c:v>1.621996721E-9</c:v>
                </c:pt>
                <c:pt idx="172579">
                  <c:v>5.5685472550000003E-8</c:v>
                </c:pt>
                <c:pt idx="172580">
                  <c:v>8.3942881999999998E-9</c:v>
                </c:pt>
                <c:pt idx="172581">
                  <c:v>5.5852561150000004E-9</c:v>
                </c:pt>
                <c:pt idx="172582">
                  <c:v>5.3539782009999997E-10</c:v>
                </c:pt>
                <c:pt idx="172583">
                  <c:v>4.0433942319999999E-7</c:v>
                </c:pt>
                <c:pt idx="172584">
                  <c:v>1.1282812730000001E-9</c:v>
                </c:pt>
                <c:pt idx="172585">
                  <c:v>3.9245777080000002E-9</c:v>
                </c:pt>
                <c:pt idx="172586">
                  <c:v>4.4772171219999998E-9</c:v>
                </c:pt>
                <c:pt idx="172587">
                  <c:v>1.8401494520000001E-8</c:v>
                </c:pt>
                <c:pt idx="172588">
                  <c:v>2.7569728350000002E-9</c:v>
                </c:pt>
                <c:pt idx="172589">
                  <c:v>3.7183644949999998E-9</c:v>
                </c:pt>
                <c:pt idx="172590">
                  <c:v>1.0291972760000001E-8</c:v>
                </c:pt>
                <c:pt idx="172591">
                  <c:v>2.654181305E-7</c:v>
                </c:pt>
                <c:pt idx="172592">
                  <c:v>1.215437139E-8</c:v>
                </c:pt>
                <c:pt idx="172593">
                  <c:v>3.3338702350000001E-9</c:v>
                </c:pt>
                <c:pt idx="172594">
                  <c:v>5.529558223E-10</c:v>
                </c:pt>
                <c:pt idx="172595">
                  <c:v>1.9682928289999999E-8</c:v>
                </c:pt>
                <c:pt idx="172596">
                  <c:v>1.479794506E-9</c:v>
                </c:pt>
                <c:pt idx="172597">
                  <c:v>5.0556605359999996E-10</c:v>
                </c:pt>
                <c:pt idx="172598">
                  <c:v>4.041262007E-10</c:v>
                </c:pt>
                <c:pt idx="172599">
                  <c:v>2.9177417060000001E-9</c:v>
                </c:pt>
                <c:pt idx="172600">
                  <c:v>6.5051242860000005E-10</c:v>
                </c:pt>
                <c:pt idx="172601">
                  <c:v>2.232805156E-11</c:v>
                </c:pt>
                <c:pt idx="172602">
                  <c:v>4.1125042830000002E-10</c:v>
                </c:pt>
                <c:pt idx="172603">
                  <c:v>2.2196225550000001E-9</c:v>
                </c:pt>
                <c:pt idx="172604">
                  <c:v>2.308177527E-10</c:v>
                </c:pt>
                <c:pt idx="172605">
                  <c:v>1.704205851E-10</c:v>
                </c:pt>
                <c:pt idx="172606">
                  <c:v>1.756077711E-10</c:v>
                </c:pt>
                <c:pt idx="172607">
                  <c:v>1.7265637450000001E-10</c:v>
                </c:pt>
                <c:pt idx="172608">
                  <c:v>2.090373002E-10</c:v>
                </c:pt>
                <c:pt idx="172609">
                  <c:v>2.103588589E-10</c:v>
                </c:pt>
                <c:pt idx="172610">
                  <c:v>1.6460759160000001E-10</c:v>
                </c:pt>
                <c:pt idx="172611">
                  <c:v>1.252610525E-9</c:v>
                </c:pt>
                <c:pt idx="172612">
                  <c:v>2.6183569590000001E-12</c:v>
                </c:pt>
                <c:pt idx="172613">
                  <c:v>3.9015925999999999E-10</c:v>
                </c:pt>
                <c:pt idx="172614">
                  <c:v>1.5253014789999999E-9</c:v>
                </c:pt>
                <c:pt idx="172615">
                  <c:v>1.29765414E-8</c:v>
                </c:pt>
                <c:pt idx="172616">
                  <c:v>9.5684620139999999E-11</c:v>
                </c:pt>
                <c:pt idx="172617">
                  <c:v>1.626484118E-10</c:v>
                </c:pt>
                <c:pt idx="172618">
                  <c:v>2.780642264E-10</c:v>
                </c:pt>
                <c:pt idx="172619">
                  <c:v>1.0147088329999999E-8</c:v>
                </c:pt>
                <c:pt idx="172620">
                  <c:v>1.0152121099999999E-9</c:v>
                </c:pt>
                <c:pt idx="172621">
                  <c:v>2.326717303E-9</c:v>
                </c:pt>
                <c:pt idx="172622">
                  <c:v>3.1999284980000002E-9</c:v>
                </c:pt>
                <c:pt idx="172623">
                  <c:v>1.058251723E-7</c:v>
                </c:pt>
                <c:pt idx="172624">
                  <c:v>1.2867141279999999E-9</c:v>
                </c:pt>
                <c:pt idx="172625">
                  <c:v>4.2879929299999998E-9</c:v>
                </c:pt>
                <c:pt idx="172626">
                  <c:v>9.6068889210000004E-9</c:v>
                </c:pt>
                <c:pt idx="172627">
                  <c:v>3.5689045000000001E-8</c:v>
                </c:pt>
                <c:pt idx="172628">
                  <c:v>7.7253754949999995E-9</c:v>
                </c:pt>
                <c:pt idx="172629">
                  <c:v>5.7081528399999998E-9</c:v>
                </c:pt>
                <c:pt idx="172630">
                  <c:v>2.496852444E-8</c:v>
                </c:pt>
                <c:pt idx="172631">
                  <c:v>3.6903413009999998E-7</c:v>
                </c:pt>
                <c:pt idx="172632">
                  <c:v>7.7362508470000005E-8</c:v>
                </c:pt>
                <c:pt idx="172633">
                  <c:v>6.0703343510000004E-8</c:v>
                </c:pt>
                <c:pt idx="172634">
                  <c:v>8.6213944440000002E-8</c:v>
                </c:pt>
                <c:pt idx="172635">
                  <c:v>5.0319456580000005E-7</c:v>
                </c:pt>
                <c:pt idx="172636">
                  <c:v>3.2389187550000002E-9</c:v>
                </c:pt>
                <c:pt idx="172637">
                  <c:v>7.9231848949999995E-9</c:v>
                </c:pt>
                <c:pt idx="172638">
                  <c:v>6.6561513110000002E-10</c:v>
                </c:pt>
                <c:pt idx="172639">
                  <c:v>2.563092953E-8</c:v>
                </c:pt>
                <c:pt idx="172640">
                  <c:v>4.7564277760000001E-9</c:v>
                </c:pt>
                <c:pt idx="172641">
                  <c:v>5.896651098E-9</c:v>
                </c:pt>
                <c:pt idx="172642">
                  <c:v>6.3833492309999997E-10</c:v>
                </c:pt>
                <c:pt idx="172643">
                  <c:v>8.8085753820000006E-9</c:v>
                </c:pt>
                <c:pt idx="172644">
                  <c:v>2.7056138069999999E-9</c:v>
                </c:pt>
                <c:pt idx="172645">
                  <c:v>3.7895615940000003E-9</c:v>
                </c:pt>
                <c:pt idx="172646">
                  <c:v>3.5371759549999998E-9</c:v>
                </c:pt>
                <c:pt idx="172647">
                  <c:v>2.0486070659999998E-9</c:v>
                </c:pt>
                <c:pt idx="172648">
                  <c:v>2.6913821330000001E-9</c:v>
                </c:pt>
                <c:pt idx="172649">
                  <c:v>1.480539338E-9</c:v>
                </c:pt>
                <c:pt idx="172650">
                  <c:v>1.490442821E-9</c:v>
                </c:pt>
                <c:pt idx="172651">
                  <c:v>2.0181104409999998E-9</c:v>
                </c:pt>
                <c:pt idx="172652">
                  <c:v>1.255604189E-9</c:v>
                </c:pt>
                <c:pt idx="172653">
                  <c:v>7.4727577590000004E-10</c:v>
                </c:pt>
                <c:pt idx="172654">
                  <c:v>8.9547164390000002E-10</c:v>
                </c:pt>
                <c:pt idx="172655">
                  <c:v>1.207160575E-9</c:v>
                </c:pt>
                <c:pt idx="172656">
                  <c:v>8.6045124859999996E-10</c:v>
                </c:pt>
                <c:pt idx="172657">
                  <c:v>9.9958925279999999E-10</c:v>
                </c:pt>
                <c:pt idx="172658">
                  <c:v>1.0331325650000001E-9</c:v>
                </c:pt>
                <c:pt idx="172659">
                  <c:v>4.3213864629999998E-10</c:v>
                </c:pt>
                <c:pt idx="172660">
                  <c:v>1.77128345E-9</c:v>
                </c:pt>
                <c:pt idx="172661">
                  <c:v>1.813402057E-9</c:v>
                </c:pt>
                <c:pt idx="172662">
                  <c:v>1.8382821769999999E-9</c:v>
                </c:pt>
                <c:pt idx="172663">
                  <c:v>4.3416427760000001E-9</c:v>
                </c:pt>
                <c:pt idx="172664">
                  <c:v>4.4180142659999997E-9</c:v>
                </c:pt>
                <c:pt idx="172665">
                  <c:v>1.3626877239999999E-9</c:v>
                </c:pt>
                <c:pt idx="172666">
                  <c:v>2.3422134339999999E-9</c:v>
                </c:pt>
                <c:pt idx="172667">
                  <c:v>8.9801639349999996E-9</c:v>
                </c:pt>
                <c:pt idx="172668">
                  <c:v>9.4543718479999998E-9</c:v>
                </c:pt>
                <c:pt idx="172669">
                  <c:v>2.1371673579999999E-9</c:v>
                </c:pt>
                <c:pt idx="172670">
                  <c:v>2.4911548990000002E-9</c:v>
                </c:pt>
                <c:pt idx="172671">
                  <c:v>5.8387826799999998E-8</c:v>
                </c:pt>
                <c:pt idx="172672">
                  <c:v>4.3813686380000001E-8</c:v>
                </c:pt>
                <c:pt idx="172673">
                  <c:v>5.6948594009999997E-8</c:v>
                </c:pt>
                <c:pt idx="172674">
                  <c:v>4.2574918239999999E-7</c:v>
                </c:pt>
                <c:pt idx="172675">
                  <c:v>8.9679480759999996E-7</c:v>
                </c:pt>
                <c:pt idx="172676">
                  <c:v>6.9331166820000004E-8</c:v>
                </c:pt>
                <c:pt idx="172677">
                  <c:v>4.3522628329999999E-8</c:v>
                </c:pt>
                <c:pt idx="172678">
                  <c:v>1.5983516560000001E-8</c:v>
                </c:pt>
                <c:pt idx="172679">
                  <c:v>1.6009988689999999E-8</c:v>
                </c:pt>
                <c:pt idx="172680">
                  <c:v>1.2004074639999999E-8</c:v>
                </c:pt>
                <c:pt idx="172681">
                  <c:v>1.367215336E-8</c:v>
                </c:pt>
                <c:pt idx="172682">
                  <c:v>2.440265414E-8</c:v>
                </c:pt>
                <c:pt idx="172683">
                  <c:v>6.7748908149999996E-8</c:v>
                </c:pt>
                <c:pt idx="172684">
                  <c:v>2.197671138E-8</c:v>
                </c:pt>
                <c:pt idx="172685">
                  <c:v>1.667173777E-8</c:v>
                </c:pt>
                <c:pt idx="172686">
                  <c:v>2.8968865059999999E-8</c:v>
                </c:pt>
                <c:pt idx="172687">
                  <c:v>1.9191545110000001E-8</c:v>
                </c:pt>
                <c:pt idx="172688">
                  <c:v>2.7149571240000001E-9</c:v>
                </c:pt>
                <c:pt idx="172689">
                  <c:v>5.8018307299999997E-9</c:v>
                </c:pt>
                <c:pt idx="172690">
                  <c:v>3.7357311020000001E-9</c:v>
                </c:pt>
                <c:pt idx="172691">
                  <c:v>1.497799866E-9</c:v>
                </c:pt>
                <c:pt idx="172692">
                  <c:v>3.8460529530000001E-9</c:v>
                </c:pt>
                <c:pt idx="172693">
                  <c:v>1.134969265E-8</c:v>
                </c:pt>
                <c:pt idx="172694">
                  <c:v>2.2750156770000001E-8</c:v>
                </c:pt>
                <c:pt idx="172695">
                  <c:v>2.9500127919999999E-8</c:v>
                </c:pt>
                <c:pt idx="172696">
                  <c:v>7.0992710690000003E-10</c:v>
                </c:pt>
                <c:pt idx="172697">
                  <c:v>1.2936441899999999E-9</c:v>
                </c:pt>
                <c:pt idx="172698">
                  <c:v>1.846680688E-9</c:v>
                </c:pt>
                <c:pt idx="172699">
                  <c:v>2.1325797230000001E-9</c:v>
                </c:pt>
                <c:pt idx="172700">
                  <c:v>2.206717996E-9</c:v>
                </c:pt>
                <c:pt idx="172701">
                  <c:v>1.816985345E-9</c:v>
                </c:pt>
                <c:pt idx="172702">
                  <c:v>1.008800105E-9</c:v>
                </c:pt>
                <c:pt idx="172703">
                  <c:v>3.7811629140000003E-9</c:v>
                </c:pt>
                <c:pt idx="172704">
                  <c:v>1.4244725389999999E-9</c:v>
                </c:pt>
                <c:pt idx="172705">
                  <c:v>1.718646603E-9</c:v>
                </c:pt>
                <c:pt idx="172706">
                  <c:v>1.321551882E-9</c:v>
                </c:pt>
                <c:pt idx="172707">
                  <c:v>2.6416207090000001E-9</c:v>
                </c:pt>
                <c:pt idx="172708">
                  <c:v>2.2654980820000001E-9</c:v>
                </c:pt>
                <c:pt idx="172709">
                  <c:v>4.8099835469999998E-9</c:v>
                </c:pt>
                <c:pt idx="172710">
                  <c:v>8.2650495950000004E-11</c:v>
                </c:pt>
                <c:pt idx="172711">
                  <c:v>1.549613454E-9</c:v>
                </c:pt>
                <c:pt idx="172712">
                  <c:v>1.113877239E-8</c:v>
                </c:pt>
                <c:pt idx="172713">
                  <c:v>1.1705949399999999E-8</c:v>
                </c:pt>
                <c:pt idx="172714">
                  <c:v>9.9876869740000001E-8</c:v>
                </c:pt>
                <c:pt idx="172715">
                  <c:v>1.6152012720000001E-7</c:v>
                </c:pt>
                <c:pt idx="172716">
                  <c:v>3.5594689960000003E-8</c:v>
                </c:pt>
                <c:pt idx="172717">
                  <c:v>9.6654062750000002E-8</c:v>
                </c:pt>
                <c:pt idx="172718">
                  <c:v>1.6471712589999999E-7</c:v>
                </c:pt>
                <c:pt idx="172719">
                  <c:v>5.5100794509999999E-8</c:v>
                </c:pt>
                <c:pt idx="172720">
                  <c:v>3.9131057059999999E-8</c:v>
                </c:pt>
                <c:pt idx="172721">
                  <c:v>4.131702837E-8</c:v>
                </c:pt>
                <c:pt idx="172722">
                  <c:v>7.5720637200000004E-8</c:v>
                </c:pt>
                <c:pt idx="172723">
                  <c:v>1.9984332290000001E-7</c:v>
                </c:pt>
                <c:pt idx="172724">
                  <c:v>1.2523829439999999E-7</c:v>
                </c:pt>
                <c:pt idx="172725">
                  <c:v>7.5730164729999996E-8</c:v>
                </c:pt>
                <c:pt idx="172726">
                  <c:v>8.9140621060000005E-7</c:v>
                </c:pt>
                <c:pt idx="172727">
                  <c:v>2.6340180960000001E-7</c:v>
                </c:pt>
                <c:pt idx="172728">
                  <c:v>5.6494228419999999E-8</c:v>
                </c:pt>
                <c:pt idx="172729">
                  <c:v>3.8424636270000002E-8</c:v>
                </c:pt>
                <c:pt idx="172730">
                  <c:v>2.0149104070000001E-8</c:v>
                </c:pt>
                <c:pt idx="172731">
                  <c:v>4.4921302240000002E-9</c:v>
                </c:pt>
                <c:pt idx="172732">
                  <c:v>2.581141907E-8</c:v>
                </c:pt>
                <c:pt idx="172733">
                  <c:v>5.6346340229999998E-9</c:v>
                </c:pt>
                <c:pt idx="172734">
                  <c:v>1.454562594E-7</c:v>
                </c:pt>
                <c:pt idx="172735">
                  <c:v>6.038922945E-8</c:v>
                </c:pt>
                <c:pt idx="172736">
                  <c:v>3.2745546370000001E-8</c:v>
                </c:pt>
                <c:pt idx="172737">
                  <c:v>2.4232333930000002E-8</c:v>
                </c:pt>
                <c:pt idx="172738">
                  <c:v>1.9842967059999999E-8</c:v>
                </c:pt>
                <c:pt idx="172739">
                  <c:v>9.2641895049999994E-9</c:v>
                </c:pt>
                <c:pt idx="172740">
                  <c:v>2.0269913550000002E-9</c:v>
                </c:pt>
                <c:pt idx="172741">
                  <c:v>1.396595151E-9</c:v>
                </c:pt>
                <c:pt idx="172742">
                  <c:v>2.3773182899999998E-9</c:v>
                </c:pt>
                <c:pt idx="172743">
                  <c:v>3.2245859070000001E-9</c:v>
                </c:pt>
                <c:pt idx="172744">
                  <c:v>6.1105589309999998E-9</c:v>
                </c:pt>
                <c:pt idx="172745">
                  <c:v>4.5283659720000001E-9</c:v>
                </c:pt>
                <c:pt idx="172746">
                  <c:v>2.6086770919999998E-8</c:v>
                </c:pt>
                <c:pt idx="172747">
                  <c:v>1.1916829659999999E-8</c:v>
                </c:pt>
                <c:pt idx="172748">
                  <c:v>5.0295940949999999E-9</c:v>
                </c:pt>
                <c:pt idx="172749">
                  <c:v>1.3223008629999999E-8</c:v>
                </c:pt>
                <c:pt idx="172750">
                  <c:v>2.6258699679999999E-9</c:v>
                </c:pt>
                <c:pt idx="172751">
                  <c:v>2.7084896380000002E-9</c:v>
                </c:pt>
                <c:pt idx="172752">
                  <c:v>6.075279636E-9</c:v>
                </c:pt>
                <c:pt idx="172753">
                  <c:v>5.4432715089999997E-9</c:v>
                </c:pt>
                <c:pt idx="172754">
                  <c:v>2.1926061480000001E-9</c:v>
                </c:pt>
                <c:pt idx="172755">
                  <c:v>3.2766007910000002E-9</c:v>
                </c:pt>
                <c:pt idx="172756">
                  <c:v>2.3160242479999998E-9</c:v>
                </c:pt>
                <c:pt idx="172757">
                  <c:v>1.1324174110000001E-9</c:v>
                </c:pt>
                <c:pt idx="172758">
                  <c:v>2.1168715849999999E-8</c:v>
                </c:pt>
                <c:pt idx="172759">
                  <c:v>8.4923470850000005E-10</c:v>
                </c:pt>
                <c:pt idx="172760">
                  <c:v>4.0286606459999996E-9</c:v>
                </c:pt>
                <c:pt idx="172761">
                  <c:v>1.0980457250000001E-8</c:v>
                </c:pt>
                <c:pt idx="172762">
                  <c:v>2.0816758639999999E-8</c:v>
                </c:pt>
                <c:pt idx="172763">
                  <c:v>1.016620688E-8</c:v>
                </c:pt>
                <c:pt idx="172764">
                  <c:v>4.1682577549999997E-8</c:v>
                </c:pt>
                <c:pt idx="172765">
                  <c:v>8.9223704369999996E-8</c:v>
                </c:pt>
                <c:pt idx="172766">
                  <c:v>2.066638352E-6</c:v>
                </c:pt>
                <c:pt idx="172767">
                  <c:v>4.7986899300000002E-7</c:v>
                </c:pt>
                <c:pt idx="172768">
                  <c:v>7.5034132180000005E-8</c:v>
                </c:pt>
                <c:pt idx="172769">
                  <c:v>1.8779481990000001E-7</c:v>
                </c:pt>
                <c:pt idx="172770">
                  <c:v>3.1586688400000001E-7</c:v>
                </c:pt>
                <c:pt idx="172771">
                  <c:v>1.8043322469999999E-8</c:v>
                </c:pt>
                <c:pt idx="172772">
                  <c:v>3.0761555639999998E-8</c:v>
                </c:pt>
                <c:pt idx="172773">
                  <c:v>8.6156877750000002E-8</c:v>
                </c:pt>
                <c:pt idx="172774">
                  <c:v>6.8702583459999995E-8</c:v>
                </c:pt>
                <c:pt idx="172775">
                  <c:v>1.876356168E-8</c:v>
                </c:pt>
                <c:pt idx="172776">
                  <c:v>3.4434007110000001E-8</c:v>
                </c:pt>
                <c:pt idx="172777">
                  <c:v>7.4086141670000005E-8</c:v>
                </c:pt>
                <c:pt idx="172778">
                  <c:v>9.4083455839999999E-8</c:v>
                </c:pt>
                <c:pt idx="172779">
                  <c:v>3.7263133009999998E-8</c:v>
                </c:pt>
                <c:pt idx="172780">
                  <c:v>3.4583470789999999E-8</c:v>
                </c:pt>
                <c:pt idx="172781">
                  <c:v>2.0580994970000001E-8</c:v>
                </c:pt>
                <c:pt idx="172782">
                  <c:v>1.7160311740000001E-8</c:v>
                </c:pt>
                <c:pt idx="172783">
                  <c:v>1.3383472119999999E-8</c:v>
                </c:pt>
                <c:pt idx="172784">
                  <c:v>1.6359503619999999E-8</c:v>
                </c:pt>
                <c:pt idx="172785">
                  <c:v>2.6017902819999999E-9</c:v>
                </c:pt>
                <c:pt idx="172786">
                  <c:v>4.4511452589999998E-8</c:v>
                </c:pt>
                <c:pt idx="172787">
                  <c:v>2.8241788340000002E-9</c:v>
                </c:pt>
                <c:pt idx="172788">
                  <c:v>3.2678899180000001E-9</c:v>
                </c:pt>
                <c:pt idx="172789">
                  <c:v>1.216676171E-9</c:v>
                </c:pt>
                <c:pt idx="172790">
                  <c:v>8.0200435589999999E-8</c:v>
                </c:pt>
                <c:pt idx="172791">
                  <c:v>1.179019327E-9</c:v>
                </c:pt>
                <c:pt idx="172792">
                  <c:v>4.6353467200000001E-10</c:v>
                </c:pt>
                <c:pt idx="172793">
                  <c:v>8.217938235E-9</c:v>
                </c:pt>
                <c:pt idx="172794">
                  <c:v>7.5784173559999995E-8</c:v>
                </c:pt>
                <c:pt idx="172795">
                  <c:v>6.0245875010000004E-9</c:v>
                </c:pt>
                <c:pt idx="172796">
                  <c:v>5.8758341539999998E-9</c:v>
                </c:pt>
                <c:pt idx="172797">
                  <c:v>1.1541481969999999E-8</c:v>
                </c:pt>
                <c:pt idx="172798">
                  <c:v>4.7424720699999998E-8</c:v>
                </c:pt>
                <c:pt idx="172799">
                  <c:v>8.2544824450000007E-9</c:v>
                </c:pt>
                <c:pt idx="172800">
                  <c:v>5.4975631449999996E-9</c:v>
                </c:pt>
                <c:pt idx="172801">
                  <c:v>9.7479860040000001E-9</c:v>
                </c:pt>
                <c:pt idx="172802">
                  <c:v>1.2654046759999999E-8</c:v>
                </c:pt>
                <c:pt idx="172803">
                  <c:v>6.0288820409999997E-9</c:v>
                </c:pt>
                <c:pt idx="172804">
                  <c:v>4.6743987420000004E-9</c:v>
                </c:pt>
                <c:pt idx="172805">
                  <c:v>3.7611694039999997E-9</c:v>
                </c:pt>
                <c:pt idx="172806">
                  <c:v>1.5157828390000001E-7</c:v>
                </c:pt>
                <c:pt idx="172807">
                  <c:v>1.473653534E-8</c:v>
                </c:pt>
                <c:pt idx="172808">
                  <c:v>3.233034653E-8</c:v>
                </c:pt>
                <c:pt idx="172809">
                  <c:v>6.2019489320000003E-8</c:v>
                </c:pt>
                <c:pt idx="172810">
                  <c:v>1.170203438E-6</c:v>
                </c:pt>
                <c:pt idx="172811">
                  <c:v>3.7597477729999999E-8</c:v>
                </c:pt>
                <c:pt idx="172812">
                  <c:v>1.2941162490000001E-8</c:v>
                </c:pt>
                <c:pt idx="172813">
                  <c:v>2.2916967889999999E-8</c:v>
                </c:pt>
                <c:pt idx="172814">
                  <c:v>4.8635035170000001E-7</c:v>
                </c:pt>
                <c:pt idx="172815">
                  <c:v>5.59631937E-8</c:v>
                </c:pt>
                <c:pt idx="172816">
                  <c:v>2.9274173740000001E-8</c:v>
                </c:pt>
                <c:pt idx="172817">
                  <c:v>5.2438079219999996E-9</c:v>
                </c:pt>
                <c:pt idx="172818">
                  <c:v>2.7716077800000001E-6</c:v>
                </c:pt>
                <c:pt idx="172819">
                  <c:v>1.6865074450000001E-8</c:v>
                </c:pt>
                <c:pt idx="172820">
                  <c:v>4.0008348990000001E-8</c:v>
                </c:pt>
                <c:pt idx="172821">
                  <c:v>4.9912471680000001E-8</c:v>
                </c:pt>
                <c:pt idx="172822">
                  <c:v>7.2428147349999997E-7</c:v>
                </c:pt>
                <c:pt idx="172823">
                  <c:v>1.7187224570000001E-8</c:v>
                </c:pt>
                <c:pt idx="172824">
                  <c:v>2.646052248E-8</c:v>
                </c:pt>
                <c:pt idx="172825">
                  <c:v>1.3381296609999999E-8</c:v>
                </c:pt>
                <c:pt idx="172826">
                  <c:v>2.8338590610000001E-6</c:v>
                </c:pt>
                <c:pt idx="172827">
                  <c:v>4.0584571459999997E-8</c:v>
                </c:pt>
                <c:pt idx="172828">
                  <c:v>1.2399672050000001E-8</c:v>
                </c:pt>
                <c:pt idx="172829">
                  <c:v>5.3755462059999998E-8</c:v>
                </c:pt>
                <c:pt idx="172830">
                  <c:v>8.7128943160000004E-7</c:v>
                </c:pt>
                <c:pt idx="172831">
                  <c:v>3.5601068809999999E-9</c:v>
                </c:pt>
                <c:pt idx="172832">
                  <c:v>5.2499839420000002E-9</c:v>
                </c:pt>
                <c:pt idx="172833">
                  <c:v>7.8917038709999993E-9</c:v>
                </c:pt>
                <c:pt idx="172834">
                  <c:v>8.3567961429999996E-8</c:v>
                </c:pt>
                <c:pt idx="172835">
                  <c:v>4.3514419009999998E-8</c:v>
                </c:pt>
                <c:pt idx="172836">
                  <c:v>4.1658751900000001E-8</c:v>
                </c:pt>
                <c:pt idx="172837">
                  <c:v>1.5286170470000001E-8</c:v>
                </c:pt>
                <c:pt idx="172838">
                  <c:v>1.0630838380000001E-5</c:v>
                </c:pt>
                <c:pt idx="172839">
                  <c:v>2.5374159209999999E-8</c:v>
                </c:pt>
                <c:pt idx="172840">
                  <c:v>1.7085501959999999E-7</c:v>
                </c:pt>
                <c:pt idx="172841">
                  <c:v>2.6105361380000002E-7</c:v>
                </c:pt>
                <c:pt idx="172842">
                  <c:v>2.3356516149999999E-6</c:v>
                </c:pt>
                <c:pt idx="172843">
                  <c:v>2.2533686560000001E-7</c:v>
                </c:pt>
                <c:pt idx="172844">
                  <c:v>3.0893126420000002E-7</c:v>
                </c:pt>
                <c:pt idx="172845">
                  <c:v>3.0223043979999999E-7</c:v>
                </c:pt>
                <c:pt idx="172846">
                  <c:v>1.366970773E-5</c:v>
                </c:pt>
                <c:pt idx="172847">
                  <c:v>2.911701505E-7</c:v>
                </c:pt>
                <c:pt idx="172848">
                  <c:v>4.7233860810000001E-7</c:v>
                </c:pt>
                <c:pt idx="172849">
                  <c:v>8.0876276800000003E-7</c:v>
                </c:pt>
                <c:pt idx="172850">
                  <c:v>1.030318491E-4</c:v>
                </c:pt>
                <c:pt idx="172851">
                  <c:v>8.1628893279999996E-7</c:v>
                </c:pt>
                <c:pt idx="172852">
                  <c:v>5.6689041020000001E-7</c:v>
                </c:pt>
                <c:pt idx="172853">
                  <c:v>4.78297917E-7</c:v>
                </c:pt>
                <c:pt idx="172854">
                  <c:v>6.4914248429999998E-6</c:v>
                </c:pt>
                <c:pt idx="172855">
                  <c:v>6.7303236119999996E-7</c:v>
                </c:pt>
                <c:pt idx="172856">
                  <c:v>5.8556037069999997E-7</c:v>
                </c:pt>
                <c:pt idx="172857">
                  <c:v>6.3926072190000002E-7</c:v>
                </c:pt>
                <c:pt idx="172858">
                  <c:v>1.027299087E-4</c:v>
                </c:pt>
                <c:pt idx="172859">
                  <c:v>9.8863134539999992E-7</c:v>
                </c:pt>
                <c:pt idx="172860">
                  <c:v>5.5666198780000003E-7</c:v>
                </c:pt>
                <c:pt idx="172861">
                  <c:v>1.7263055230000001E-7</c:v>
                </c:pt>
                <c:pt idx="172862">
                  <c:v>1.428695939E-5</c:v>
                </c:pt>
                <c:pt idx="172863">
                  <c:v>4.3330542649999999E-7</c:v>
                </c:pt>
                <c:pt idx="172864">
                  <c:v>3.1527902909999999E-7</c:v>
                </c:pt>
                <c:pt idx="172865">
                  <c:v>1.6138900109999999E-7</c:v>
                </c:pt>
                <c:pt idx="172866">
                  <c:v>2.2881225740000001E-6</c:v>
                </c:pt>
                <c:pt idx="172867">
                  <c:v>3.3628308770000001E-7</c:v>
                </c:pt>
                <c:pt idx="172868">
                  <c:v>1.9684738529999999E-7</c:v>
                </c:pt>
                <c:pt idx="172869">
                  <c:v>1.1152224770000001E-8</c:v>
                </c:pt>
                <c:pt idx="172870">
                  <c:v>1.0605788609999999E-5</c:v>
                </c:pt>
                <c:pt idx="172871">
                  <c:v>3.1738045430000002E-8</c:v>
                </c:pt>
                <c:pt idx="172872">
                  <c:v>5.165178212E-8</c:v>
                </c:pt>
                <c:pt idx="172873">
                  <c:v>3.8953783570000002E-8</c:v>
                </c:pt>
                <c:pt idx="172874">
                  <c:v>8.8392466900000007E-8</c:v>
                </c:pt>
                <c:pt idx="172875">
                  <c:v>1.030233026E-8</c:v>
                </c:pt>
                <c:pt idx="172876">
                  <c:v>5.3542257019999998E-9</c:v>
                </c:pt>
                <c:pt idx="172877">
                  <c:v>4.3872796990000003E-9</c:v>
                </c:pt>
                <c:pt idx="172878">
                  <c:v>8.0328605589999995E-7</c:v>
                </c:pt>
                <c:pt idx="172879">
                  <c:v>3.765405111E-8</c:v>
                </c:pt>
                <c:pt idx="172880">
                  <c:v>2.2281737630000001E-8</c:v>
                </c:pt>
                <c:pt idx="172881">
                  <c:v>3.2208914750000003E-8</c:v>
                </c:pt>
                <c:pt idx="172882">
                  <c:v>2.8905512329999999E-6</c:v>
                </c:pt>
                <c:pt idx="172883">
                  <c:v>2.9757735509999999E-8</c:v>
                </c:pt>
                <c:pt idx="172884">
                  <c:v>2.55192799E-8</c:v>
                </c:pt>
                <c:pt idx="172885">
                  <c:v>9.8837067360000006E-9</c:v>
                </c:pt>
                <c:pt idx="172886">
                  <c:v>7.1552252370000003E-7</c:v>
                </c:pt>
                <c:pt idx="172887">
                  <c:v>6.4365331500000006E-8</c:v>
                </c:pt>
                <c:pt idx="172888">
                  <c:v>3.9189652939999998E-8</c:v>
                </c:pt>
                <c:pt idx="172889">
                  <c:v>1.07588426E-8</c:v>
                </c:pt>
                <c:pt idx="172890">
                  <c:v>2.686366515E-6</c:v>
                </c:pt>
                <c:pt idx="172891">
                  <c:v>2.6029405339999999E-8</c:v>
                </c:pt>
                <c:pt idx="172892">
                  <c:v>4.6339105720000001E-8</c:v>
                </c:pt>
                <c:pt idx="172893">
                  <c:v>5.5390602969999998E-8</c:v>
                </c:pt>
                <c:pt idx="172894">
                  <c:v>4.9294832840000003E-7</c:v>
                </c:pt>
                <c:pt idx="172895">
                  <c:v>3.3071536099999999E-8</c:v>
                </c:pt>
                <c:pt idx="172896">
                  <c:v>1.5899325960000001E-8</c:v>
                </c:pt>
                <c:pt idx="172897">
                  <c:v>3.5537870529999998E-8</c:v>
                </c:pt>
                <c:pt idx="172898">
                  <c:v>1.1285968579999999E-6</c:v>
                </c:pt>
                <c:pt idx="172899">
                  <c:v>6.8351448469999999E-8</c:v>
                </c:pt>
                <c:pt idx="172900">
                  <c:v>4.599992191E-8</c:v>
                </c:pt>
                <c:pt idx="172901">
                  <c:v>1.7822769170000002E-8</c:v>
                </c:pt>
                <c:pt idx="172902">
                  <c:v>1.590454676E-7</c:v>
                </c:pt>
                <c:pt idx="172903">
                  <c:v>3.1356730219999999E-9</c:v>
                </c:pt>
                <c:pt idx="172904">
                  <c:v>4.5913306389999999E-9</c:v>
                </c:pt>
                <c:pt idx="172905">
                  <c:v>5.7398796070000003E-9</c:v>
                </c:pt>
                <c:pt idx="172906">
                  <c:v>1.36997549E-8</c:v>
                </c:pt>
                <c:pt idx="172907">
                  <c:v>1.058569825E-8</c:v>
                </c:pt>
                <c:pt idx="172908">
                  <c:v>4.9370446620000001E-9</c:v>
                </c:pt>
                <c:pt idx="172909">
                  <c:v>7.7042260930000006E-9</c:v>
                </c:pt>
                <c:pt idx="172910">
                  <c:v>4.8052494249999999E-8</c:v>
                </c:pt>
                <c:pt idx="172911">
                  <c:v>1.293135946E-8</c:v>
                </c:pt>
                <c:pt idx="172912">
                  <c:v>5.9500196589999997E-9</c:v>
                </c:pt>
                <c:pt idx="172913">
                  <c:v>5.7803530050000003E-9</c:v>
                </c:pt>
                <c:pt idx="172914">
                  <c:v>7.4397581649999999E-8</c:v>
                </c:pt>
                <c:pt idx="172915">
                  <c:v>6.3327742409999998E-9</c:v>
                </c:pt>
                <c:pt idx="172916">
                  <c:v>1.529315083E-10</c:v>
                </c:pt>
                <c:pt idx="172917">
                  <c:v>1.134719048E-9</c:v>
                </c:pt>
                <c:pt idx="172918">
                  <c:v>7.337041484E-8</c:v>
                </c:pt>
                <c:pt idx="172919">
                  <c:v>3.130474544E-10</c:v>
                </c:pt>
                <c:pt idx="172920">
                  <c:v>4.6452367989999996E-9</c:v>
                </c:pt>
                <c:pt idx="172921">
                  <c:v>3.0239718629999999E-9</c:v>
                </c:pt>
                <c:pt idx="172922">
                  <c:v>3.6644396009999999E-8</c:v>
                </c:pt>
                <c:pt idx="172923">
                  <c:v>6.1007961169999999E-9</c:v>
                </c:pt>
                <c:pt idx="172924">
                  <c:v>1.930461975E-8</c:v>
                </c:pt>
                <c:pt idx="172925">
                  <c:v>1.33069449E-8</c:v>
                </c:pt>
                <c:pt idx="172926">
                  <c:v>1.3693447799999999E-8</c:v>
                </c:pt>
                <c:pt idx="172927">
                  <c:v>2.8244286259999999E-8</c:v>
                </c:pt>
                <c:pt idx="172928">
                  <c:v>3.7955553390000001E-8</c:v>
                </c:pt>
                <c:pt idx="172929">
                  <c:v>3.5804784619999999E-8</c:v>
                </c:pt>
                <c:pt idx="172930">
                  <c:v>9.9544908850000004E-8</c:v>
                </c:pt>
                <c:pt idx="172931">
                  <c:v>7.2594550080000003E-8</c:v>
                </c:pt>
                <c:pt idx="172932">
                  <c:v>2.8444977279999999E-8</c:v>
                </c:pt>
                <c:pt idx="172933">
                  <c:v>1.7547543859999999E-8</c:v>
                </c:pt>
                <c:pt idx="172934">
                  <c:v>6.9599875739999996E-8</c:v>
                </c:pt>
                <c:pt idx="172935">
                  <c:v>8.1830357590000002E-8</c:v>
                </c:pt>
                <c:pt idx="172936">
                  <c:v>2.3952313370000001E-8</c:v>
                </c:pt>
                <c:pt idx="172937">
                  <c:v>1.640000959E-8</c:v>
                </c:pt>
                <c:pt idx="172938">
                  <c:v>2.8987781180000001E-7</c:v>
                </c:pt>
                <c:pt idx="172939">
                  <c:v>1.4720020399999999E-7</c:v>
                </c:pt>
                <c:pt idx="172940">
                  <c:v>8.6340109509999996E-8</c:v>
                </c:pt>
                <c:pt idx="172941">
                  <c:v>5.018802188E-7</c:v>
                </c:pt>
                <c:pt idx="172942">
                  <c:v>2.0246081909999998E-6</c:v>
                </c:pt>
                <c:pt idx="172943">
                  <c:v>1.012675223E-7</c:v>
                </c:pt>
                <c:pt idx="172944">
                  <c:v>5.2266070880000001E-8</c:v>
                </c:pt>
                <c:pt idx="172945">
                  <c:v>1.024178566E-8</c:v>
                </c:pt>
                <c:pt idx="172946">
                  <c:v>2.1000143350000001E-8</c:v>
                </c:pt>
                <c:pt idx="172947">
                  <c:v>1.07018946E-8</c:v>
                </c:pt>
                <c:pt idx="172948">
                  <c:v>3.597471727E-9</c:v>
                </c:pt>
                <c:pt idx="172949">
                  <c:v>6.5771729199999999E-10</c:v>
                </c:pt>
                <c:pt idx="172950">
                  <c:v>1.948710098E-8</c:v>
                </c:pt>
                <c:pt idx="172951">
                  <c:v>5.7167592540000002E-10</c:v>
                </c:pt>
                <c:pt idx="172952">
                  <c:v>2.5925974010000001E-9</c:v>
                </c:pt>
                <c:pt idx="172953">
                  <c:v>3.2750546439999999E-9</c:v>
                </c:pt>
                <c:pt idx="172954">
                  <c:v>2.0502855839999999E-9</c:v>
                </c:pt>
                <c:pt idx="172955">
                  <c:v>5.5996772990000001E-9</c:v>
                </c:pt>
                <c:pt idx="172956">
                  <c:v>5.4175929799999997E-9</c:v>
                </c:pt>
                <c:pt idx="172957">
                  <c:v>2.6288687529999999E-9</c:v>
                </c:pt>
                <c:pt idx="172958">
                  <c:v>2.7897809589999998E-9</c:v>
                </c:pt>
                <c:pt idx="172959">
                  <c:v>1.170419804E-8</c:v>
                </c:pt>
                <c:pt idx="172960">
                  <c:v>3.0095799930000001E-9</c:v>
                </c:pt>
                <c:pt idx="172961">
                  <c:v>1.3307939409999999E-8</c:v>
                </c:pt>
                <c:pt idx="172962">
                  <c:v>2.402140961E-8</c:v>
                </c:pt>
                <c:pt idx="172963">
                  <c:v>6.4667441009999997E-9</c:v>
                </c:pt>
                <c:pt idx="172964">
                  <c:v>6.5492089E-9</c:v>
                </c:pt>
                <c:pt idx="172965">
                  <c:v>3.1244479379999999E-9</c:v>
                </c:pt>
                <c:pt idx="172966">
                  <c:v>2.237891161E-9</c:v>
                </c:pt>
                <c:pt idx="172967">
                  <c:v>1.465774905E-9</c:v>
                </c:pt>
                <c:pt idx="172968">
                  <c:v>2.5582834270000001E-9</c:v>
                </c:pt>
                <c:pt idx="172969">
                  <c:v>9.2718022900000002E-9</c:v>
                </c:pt>
                <c:pt idx="172970">
                  <c:v>1.869578523E-8</c:v>
                </c:pt>
                <c:pt idx="172971">
                  <c:v>2.3474410090000001E-8</c:v>
                </c:pt>
                <c:pt idx="172972">
                  <c:v>3.223026092E-8</c:v>
                </c:pt>
                <c:pt idx="172973">
                  <c:v>6.1765506770000006E-8</c:v>
                </c:pt>
                <c:pt idx="172974">
                  <c:v>1.3619715509999999E-7</c:v>
                </c:pt>
                <c:pt idx="172975">
                  <c:v>9.1533879430000003E-9</c:v>
                </c:pt>
                <c:pt idx="172976">
                  <c:v>2.528546679E-8</c:v>
                </c:pt>
                <c:pt idx="172977">
                  <c:v>4.765099781E-9</c:v>
                </c:pt>
                <c:pt idx="172978">
                  <c:v>1.7537023409999999E-8</c:v>
                </c:pt>
                <c:pt idx="172979">
                  <c:v>3.823740449E-8</c:v>
                </c:pt>
                <c:pt idx="172980">
                  <c:v>4.7042482989999999E-8</c:v>
                </c:pt>
                <c:pt idx="172981">
                  <c:v>2.639451654E-7</c:v>
                </c:pt>
                <c:pt idx="172982">
                  <c:v>8.1326055950000004E-7</c:v>
                </c:pt>
                <c:pt idx="172983">
                  <c:v>8.3093843530000005E-8</c:v>
                </c:pt>
                <c:pt idx="172984">
                  <c:v>1.5951595629999999E-7</c:v>
                </c:pt>
                <c:pt idx="172985">
                  <c:v>2.0121442200000001E-7</c:v>
                </c:pt>
                <c:pt idx="172986">
                  <c:v>8.443948248E-8</c:v>
                </c:pt>
                <c:pt idx="172987">
                  <c:v>4.210295933E-8</c:v>
                </c:pt>
                <c:pt idx="172988">
                  <c:v>3.8148706280000001E-8</c:v>
                </c:pt>
                <c:pt idx="172989">
                  <c:v>4.8132271809999999E-8</c:v>
                </c:pt>
                <c:pt idx="172990">
                  <c:v>1.5834819060000001E-7</c:v>
                </c:pt>
                <c:pt idx="172991">
                  <c:v>7.6307941689999996E-8</c:v>
                </c:pt>
                <c:pt idx="172992">
                  <c:v>2.9644377660000001E-8</c:v>
                </c:pt>
                <c:pt idx="172993">
                  <c:v>1.730608785E-7</c:v>
                </c:pt>
                <c:pt idx="172994">
                  <c:v>9.4822804910000005E-8</c:v>
                </c:pt>
                <c:pt idx="172995">
                  <c:v>1.5178702160000001E-8</c:v>
                </c:pt>
                <c:pt idx="172996">
                  <c:v>1.092609305E-8</c:v>
                </c:pt>
                <c:pt idx="172997">
                  <c:v>1.714087504E-9</c:v>
                </c:pt>
                <c:pt idx="172998">
                  <c:v>1.230916395E-10</c:v>
                </c:pt>
                <c:pt idx="172999">
                  <c:v>4.8274574490000001E-9</c:v>
                </c:pt>
                <c:pt idx="173000">
                  <c:v>1.9039793019999999E-9</c:v>
                </c:pt>
                <c:pt idx="173001">
                  <c:v>2.824588877E-9</c:v>
                </c:pt>
                <c:pt idx="173002">
                  <c:v>1.276832683E-9</c:v>
                </c:pt>
                <c:pt idx="173003">
                  <c:v>1.6285195580000001E-9</c:v>
                </c:pt>
                <c:pt idx="173004">
                  <c:v>1.5774537069999999E-9</c:v>
                </c:pt>
                <c:pt idx="173005">
                  <c:v>3.8483363569999998E-9</c:v>
                </c:pt>
                <c:pt idx="173006">
                  <c:v>1.0854025630000001E-9</c:v>
                </c:pt>
                <c:pt idx="173007">
                  <c:v>1.9199707520000001E-9</c:v>
                </c:pt>
                <c:pt idx="173008">
                  <c:v>2.2173809189999999E-9</c:v>
                </c:pt>
                <c:pt idx="173009">
                  <c:v>2.053387585E-9</c:v>
                </c:pt>
                <c:pt idx="173010">
                  <c:v>1.7622901950000001E-9</c:v>
                </c:pt>
                <c:pt idx="173011">
                  <c:v>1.154912311E-9</c:v>
                </c:pt>
                <c:pt idx="173012">
                  <c:v>1.3011460399999999E-9</c:v>
                </c:pt>
                <c:pt idx="173013">
                  <c:v>2.8883403050000002E-8</c:v>
                </c:pt>
                <c:pt idx="173014">
                  <c:v>2.1982618830000001E-8</c:v>
                </c:pt>
                <c:pt idx="173015">
                  <c:v>9.9910847599999995E-9</c:v>
                </c:pt>
                <c:pt idx="173016">
                  <c:v>3.2921764009999999E-9</c:v>
                </c:pt>
                <c:pt idx="173017">
                  <c:v>1.766875615E-9</c:v>
                </c:pt>
                <c:pt idx="173018">
                  <c:v>3.379906922E-9</c:v>
                </c:pt>
                <c:pt idx="173019">
                  <c:v>4.9342766249999998E-9</c:v>
                </c:pt>
                <c:pt idx="173020">
                  <c:v>2.346996356E-9</c:v>
                </c:pt>
                <c:pt idx="173021">
                  <c:v>1.8809175569999998E-8</c:v>
                </c:pt>
                <c:pt idx="173022">
                  <c:v>2.5636830999999999E-8</c:v>
                </c:pt>
                <c:pt idx="173023">
                  <c:v>1.4565339300000001E-8</c:v>
                </c:pt>
                <c:pt idx="173024">
                  <c:v>2.3776397889999999E-8</c:v>
                </c:pt>
                <c:pt idx="173025">
                  <c:v>6.760534735E-8</c:v>
                </c:pt>
                <c:pt idx="173026">
                  <c:v>2.382009488E-8</c:v>
                </c:pt>
                <c:pt idx="173027">
                  <c:v>1.0844253389999999E-8</c:v>
                </c:pt>
                <c:pt idx="173028">
                  <c:v>1.0536246549999999E-8</c:v>
                </c:pt>
                <c:pt idx="173029">
                  <c:v>1.7224763530000001E-8</c:v>
                </c:pt>
                <c:pt idx="173030">
                  <c:v>1.3917615310000001E-8</c:v>
                </c:pt>
                <c:pt idx="173031">
                  <c:v>3.181775911E-8</c:v>
                </c:pt>
                <c:pt idx="173032">
                  <c:v>6.6407807629999994E-8</c:v>
                </c:pt>
                <c:pt idx="173033">
                  <c:v>8.814616721E-7</c:v>
                </c:pt>
                <c:pt idx="173034">
                  <c:v>3.92907961E-7</c:v>
                </c:pt>
                <c:pt idx="173035">
                  <c:v>4.7882684560000002E-8</c:v>
                </c:pt>
                <c:pt idx="173036">
                  <c:v>5.4092204689999998E-8</c:v>
                </c:pt>
                <c:pt idx="173037">
                  <c:v>6.1864654499999996E-8</c:v>
                </c:pt>
                <c:pt idx="173038">
                  <c:v>2.4452976380000002E-9</c:v>
                </c:pt>
                <c:pt idx="173039">
                  <c:v>2.9386263350000001E-9</c:v>
                </c:pt>
                <c:pt idx="173040">
                  <c:v>1.0312375490000001E-8</c:v>
                </c:pt>
                <c:pt idx="173041">
                  <c:v>8.5936867269999992E-9</c:v>
                </c:pt>
                <c:pt idx="173042">
                  <c:v>2.2527033440000001E-9</c:v>
                </c:pt>
                <c:pt idx="173043">
                  <c:v>1.8005531620000001E-9</c:v>
                </c:pt>
                <c:pt idx="173044">
                  <c:v>4.6282967940000004E-9</c:v>
                </c:pt>
                <c:pt idx="173045">
                  <c:v>3.8960806520000001E-9</c:v>
                </c:pt>
                <c:pt idx="173046">
                  <c:v>1.8712468249999999E-9</c:v>
                </c:pt>
                <c:pt idx="173047">
                  <c:v>1.768894771E-9</c:v>
                </c:pt>
                <c:pt idx="173048">
                  <c:v>1.560783485E-9</c:v>
                </c:pt>
                <c:pt idx="173049">
                  <c:v>3.2568576130000002E-10</c:v>
                </c:pt>
                <c:pt idx="173050">
                  <c:v>9.9761869659999994E-10</c:v>
                </c:pt>
                <c:pt idx="173051">
                  <c:v>9.5389953979999993E-10</c:v>
                </c:pt>
                <c:pt idx="173052">
                  <c:v>8.270872104E-10</c:v>
                </c:pt>
                <c:pt idx="173053">
                  <c:v>1.134186025E-9</c:v>
                </c:pt>
                <c:pt idx="173054">
                  <c:v>8.6990595509999995E-10</c:v>
                </c:pt>
                <c:pt idx="173055">
                  <c:v>7.5526819299999995E-10</c:v>
                </c:pt>
                <c:pt idx="173056">
                  <c:v>1.2669905069999999E-9</c:v>
                </c:pt>
                <c:pt idx="173057">
                  <c:v>1.7483515499999999E-9</c:v>
                </c:pt>
                <c:pt idx="173058">
                  <c:v>1.4546529960000001E-9</c:v>
                </c:pt>
                <c:pt idx="173059">
                  <c:v>1.4526753399999999E-9</c:v>
                </c:pt>
                <c:pt idx="173060">
                  <c:v>2.3742353409999999E-9</c:v>
                </c:pt>
                <c:pt idx="173061">
                  <c:v>1.5328071609999999E-9</c:v>
                </c:pt>
                <c:pt idx="173062">
                  <c:v>3.3408936900000001E-9</c:v>
                </c:pt>
                <c:pt idx="173063">
                  <c:v>3.1299676289999999E-9</c:v>
                </c:pt>
                <c:pt idx="173064">
                  <c:v>1.5711775520000001E-9</c:v>
                </c:pt>
                <c:pt idx="173065">
                  <c:v>9.8438386990000001E-9</c:v>
                </c:pt>
                <c:pt idx="173066">
                  <c:v>5.7477963920000003E-10</c:v>
                </c:pt>
                <c:pt idx="173067">
                  <c:v>5.4560849910000003E-9</c:v>
                </c:pt>
                <c:pt idx="173068">
                  <c:v>2.8499335380000001E-9</c:v>
                </c:pt>
                <c:pt idx="173069">
                  <c:v>2.730765071E-8</c:v>
                </c:pt>
                <c:pt idx="173070">
                  <c:v>5.793630747E-10</c:v>
                </c:pt>
                <c:pt idx="173071">
                  <c:v>6.4739119350000001E-9</c:v>
                </c:pt>
                <c:pt idx="173072">
                  <c:v>1.101512932E-9</c:v>
                </c:pt>
                <c:pt idx="173073">
                  <c:v>4.8085458549999998E-7</c:v>
                </c:pt>
                <c:pt idx="173074">
                  <c:v>7.5962776870000005E-8</c:v>
                </c:pt>
                <c:pt idx="173075">
                  <c:v>4.9072734779999997E-8</c:v>
                </c:pt>
                <c:pt idx="173076">
                  <c:v>7.7947030100000001E-8</c:v>
                </c:pt>
                <c:pt idx="173077">
                  <c:v>3.668176709E-7</c:v>
                </c:pt>
                <c:pt idx="173078">
                  <c:v>2.459283324E-8</c:v>
                </c:pt>
                <c:pt idx="173079">
                  <c:v>4.539043733E-9</c:v>
                </c:pt>
                <c:pt idx="173080">
                  <c:v>5.4586184189999998E-9</c:v>
                </c:pt>
                <c:pt idx="173081">
                  <c:v>3.3760391969999997E-8</c:v>
                </c:pt>
                <c:pt idx="173082">
                  <c:v>8.8907582059999999E-9</c:v>
                </c:pt>
                <c:pt idx="173083">
                  <c:v>2.435690109E-9</c:v>
                </c:pt>
                <c:pt idx="173084">
                  <c:v>8.1717864440000002E-10</c:v>
                </c:pt>
                <c:pt idx="173085">
                  <c:v>1.054329654E-7</c:v>
                </c:pt>
                <c:pt idx="173086">
                  <c:v>2.9249125290000001E-9</c:v>
                </c:pt>
                <c:pt idx="173087">
                  <c:v>2.046075066E-9</c:v>
                </c:pt>
                <c:pt idx="173088">
                  <c:v>7.2802287549999999E-10</c:v>
                </c:pt>
                <c:pt idx="173089">
                  <c:v>1.0010068060000001E-8</c:v>
                </c:pt>
                <c:pt idx="173090">
                  <c:v>2.5055675619999999E-10</c:v>
                </c:pt>
                <c:pt idx="173091">
                  <c:v>1.2934256609999999E-10</c:v>
                </c:pt>
                <c:pt idx="173092">
                  <c:v>1.122610249E-10</c:v>
                </c:pt>
                <c:pt idx="173093">
                  <c:v>1.2040456800000001E-8</c:v>
                </c:pt>
                <c:pt idx="173094">
                  <c:v>1.3808308499999999E-9</c:v>
                </c:pt>
                <c:pt idx="173095">
                  <c:v>1.8950441129999999E-10</c:v>
                </c:pt>
                <c:pt idx="173096">
                  <c:v>5.0902599950000003E-11</c:v>
                </c:pt>
                <c:pt idx="173097">
                  <c:v>1.378320622E-9</c:v>
                </c:pt>
                <c:pt idx="173098">
                  <c:v>1.5254666849999999E-10</c:v>
                </c:pt>
                <c:pt idx="173099">
                  <c:v>1.9966245890000001E-10</c:v>
                </c:pt>
                <c:pt idx="173100">
                  <c:v>1.963747741E-10</c:v>
                </c:pt>
                <c:pt idx="173101">
                  <c:v>1.637508928E-10</c:v>
                </c:pt>
                <c:pt idx="173102">
                  <c:v>1.6779482900000001E-10</c:v>
                </c:pt>
                <c:pt idx="173103">
                  <c:v>1.6179334270000001E-10</c:v>
                </c:pt>
                <c:pt idx="173104">
                  <c:v>1.893604278E-10</c:v>
                </c:pt>
                <c:pt idx="173105">
                  <c:v>1.9162915219999998E-9</c:v>
                </c:pt>
                <c:pt idx="173106">
                  <c:v>4.0863931789999999E-10</c:v>
                </c:pt>
                <c:pt idx="173107">
                  <c:v>5.3699098359999997E-11</c:v>
                </c:pt>
                <c:pt idx="173108">
                  <c:v>7.1843400700000001E-10</c:v>
                </c:pt>
                <c:pt idx="173109">
                  <c:v>2.6983380380000001E-9</c:v>
                </c:pt>
                <c:pt idx="173110">
                  <c:v>4.5564189449999998E-10</c:v>
                </c:pt>
                <c:pt idx="173111">
                  <c:v>5.729341425E-10</c:v>
                </c:pt>
                <c:pt idx="173112">
                  <c:v>1.1705208030000001E-9</c:v>
                </c:pt>
                <c:pt idx="173113">
                  <c:v>1.7706970689999998E-8</c:v>
                </c:pt>
                <c:pt idx="173114">
                  <c:v>7.3492306259999996E-10</c:v>
                </c:pt>
                <c:pt idx="173115">
                  <c:v>2.773915003E-9</c:v>
                </c:pt>
                <c:pt idx="173116">
                  <c:v>1.190733581E-8</c:v>
                </c:pt>
                <c:pt idx="173117">
                  <c:v>2.5074766040000001E-7</c:v>
                </c:pt>
                <c:pt idx="173118">
                  <c:v>9.8695598650000001E-9</c:v>
                </c:pt>
                <c:pt idx="173119">
                  <c:v>2.5742467979999998E-9</c:v>
                </c:pt>
                <c:pt idx="173120">
                  <c:v>1.4930243130000001E-9</c:v>
                </c:pt>
                <c:pt idx="173121">
                  <c:v>1.7729823050000001E-8</c:v>
                </c:pt>
                <c:pt idx="173122">
                  <c:v>4.5790486719999998E-9</c:v>
                </c:pt>
                <c:pt idx="173123">
                  <c:v>2.8267015719999998E-9</c:v>
                </c:pt>
                <c:pt idx="173124">
                  <c:v>1.5302519769999999E-10</c:v>
                </c:pt>
                <c:pt idx="173125">
                  <c:v>3.8489581189999999E-7</c:v>
                </c:pt>
                <c:pt idx="173126">
                  <c:v>7.2213140199999999E-10</c:v>
                </c:pt>
                <c:pt idx="173127">
                  <c:v>4.275382762E-9</c:v>
                </c:pt>
                <c:pt idx="173128">
                  <c:v>7.2645965109999996E-9</c:v>
                </c:pt>
                <c:pt idx="173129">
                  <c:v>5.5322988709999998E-8</c:v>
                </c:pt>
                <c:pt idx="173130">
                  <c:v>1.9814685399999999E-9</c:v>
                </c:pt>
                <c:pt idx="173131">
                  <c:v>1.76364233E-9</c:v>
                </c:pt>
                <c:pt idx="173132">
                  <c:v>1.7057382920000001E-9</c:v>
                </c:pt>
                <c:pt idx="173133">
                  <c:v>7.3062670749999997E-9</c:v>
                </c:pt>
                <c:pt idx="173134">
                  <c:v>5.0366340529999997E-10</c:v>
                </c:pt>
                <c:pt idx="173135">
                  <c:v>8.2312818650000003E-10</c:v>
                </c:pt>
                <c:pt idx="173136">
                  <c:v>1.005793105E-9</c:v>
                </c:pt>
                <c:pt idx="173137">
                  <c:v>2.7202487829999999E-8</c:v>
                </c:pt>
                <c:pt idx="173138">
                  <c:v>4.6567735719999995E-10</c:v>
                </c:pt>
                <c:pt idx="173139">
                  <c:v>1.3783792940000001E-10</c:v>
                </c:pt>
                <c:pt idx="173140">
                  <c:v>6.2582281980000005E-11</c:v>
                </c:pt>
                <c:pt idx="173141">
                  <c:v>4.0810611020000001E-10</c:v>
                </c:pt>
                <c:pt idx="173142">
                  <c:v>1.6016191579999999E-11</c:v>
                </c:pt>
                <c:pt idx="173143">
                  <c:v>5.5332641580000003E-12</c:v>
                </c:pt>
                <c:pt idx="173144">
                  <c:v>2.5762553369999999E-12</c:v>
                </c:pt>
                <c:pt idx="173145">
                  <c:v>4.3796437479999998E-10</c:v>
                </c:pt>
                <c:pt idx="173146">
                  <c:v>7.6780269049999994E-12</c:v>
                </c:pt>
                <c:pt idx="173147">
                  <c:v>9.8906101080000006E-12</c:v>
                </c:pt>
                <c:pt idx="173148">
                  <c:v>1.1397020060000001E-11</c:v>
                </c:pt>
                <c:pt idx="173149">
                  <c:v>4.8834552680000001E-10</c:v>
                </c:pt>
                <c:pt idx="173150">
                  <c:v>2.4388842629999998E-12</c:v>
                </c:pt>
                <c:pt idx="173151">
                  <c:v>1.4798151699999999E-15</c:v>
                </c:pt>
                <c:pt idx="173152">
                  <c:v>2.48209089E-12</c:v>
                </c:pt>
                <c:pt idx="173153">
                  <c:v>1.4898199900000001E-10</c:v>
                </c:pt>
                <c:pt idx="173154">
                  <c:v>4.5642850340000003E-11</c:v>
                </c:pt>
                <c:pt idx="173155">
                  <c:v>7.7345540699999998E-11</c:v>
                </c:pt>
                <c:pt idx="173156">
                  <c:v>9.0588650550000005E-11</c:v>
                </c:pt>
                <c:pt idx="173157">
                  <c:v>7.6363700859999998E-9</c:v>
                </c:pt>
                <c:pt idx="173158">
                  <c:v>3.5487918810000003E-10</c:v>
                </c:pt>
                <c:pt idx="173159">
                  <c:v>5.2184944629999997E-10</c:v>
                </c:pt>
                <c:pt idx="173160">
                  <c:v>6.8336710040000003E-10</c:v>
                </c:pt>
                <c:pt idx="173161">
                  <c:v>1.0580916359999999E-8</c:v>
                </c:pt>
                <c:pt idx="173162">
                  <c:v>1.232266878E-9</c:v>
                </c:pt>
                <c:pt idx="173163">
                  <c:v>1.171306049E-9</c:v>
                </c:pt>
                <c:pt idx="173164">
                  <c:v>1.830698476E-9</c:v>
                </c:pt>
                <c:pt idx="173165">
                  <c:v>1.4382559530000001E-7</c:v>
                </c:pt>
                <c:pt idx="173166">
                  <c:v>4.6966564899999997E-9</c:v>
                </c:pt>
                <c:pt idx="173167">
                  <c:v>1.9857412630000001E-9</c:v>
                </c:pt>
                <c:pt idx="173168">
                  <c:v>1.7683770910000001E-10</c:v>
                </c:pt>
                <c:pt idx="173169">
                  <c:v>2.7672262959999998E-7</c:v>
                </c:pt>
                <c:pt idx="173170">
                  <c:v>1.9215352450000002E-9</c:v>
                </c:pt>
                <c:pt idx="173171">
                  <c:v>2.2559009490000002E-9</c:v>
                </c:pt>
                <c:pt idx="173172">
                  <c:v>1.188562763E-9</c:v>
                </c:pt>
                <c:pt idx="173173">
                  <c:v>1.8932159330000001E-8</c:v>
                </c:pt>
                <c:pt idx="173174">
                  <c:v>2.0511699590000001E-9</c:v>
                </c:pt>
                <c:pt idx="173175">
                  <c:v>1.580521085E-9</c:v>
                </c:pt>
                <c:pt idx="173176">
                  <c:v>9.251202306E-10</c:v>
                </c:pt>
                <c:pt idx="173177">
                  <c:v>7.2879612829999997E-9</c:v>
                </c:pt>
                <c:pt idx="173178">
                  <c:v>1.320776747E-9</c:v>
                </c:pt>
                <c:pt idx="173179">
                  <c:v>8.8089712649999996E-10</c:v>
                </c:pt>
                <c:pt idx="173180">
                  <c:v>6.689958631E-10</c:v>
                </c:pt>
                <c:pt idx="173181">
                  <c:v>5.5695916639999997E-9</c:v>
                </c:pt>
                <c:pt idx="173182">
                  <c:v>5.8350964080000001E-10</c:v>
                </c:pt>
                <c:pt idx="173183">
                  <c:v>1.4168257230000001E-10</c:v>
                </c:pt>
                <c:pt idx="173184">
                  <c:v>1.4013120089999999E-10</c:v>
                </c:pt>
                <c:pt idx="173185">
                  <c:v>4.2227802739999997E-9</c:v>
                </c:pt>
                <c:pt idx="173186">
                  <c:v>6.7767386420000005E-11</c:v>
                </c:pt>
                <c:pt idx="173187">
                  <c:v>2.4585793259999999E-11</c:v>
                </c:pt>
                <c:pt idx="173188">
                  <c:v>7.0701619189999997E-11</c:v>
                </c:pt>
                <c:pt idx="173189">
                  <c:v>7.6119935150000003E-10</c:v>
                </c:pt>
                <c:pt idx="173190">
                  <c:v>5.9439677880000002E-11</c:v>
                </c:pt>
                <c:pt idx="173191">
                  <c:v>2.1725322380000001E-10</c:v>
                </c:pt>
                <c:pt idx="173192">
                  <c:v>1.9070280080000001E-10</c:v>
                </c:pt>
                <c:pt idx="173193">
                  <c:v>1.2399509669999999E-10</c:v>
                </c:pt>
                <c:pt idx="173194">
                  <c:v>2.5365475190000002E-10</c:v>
                </c:pt>
                <c:pt idx="173195">
                  <c:v>3.2346079370000002E-10</c:v>
                </c:pt>
                <c:pt idx="173196">
                  <c:v>2.8880488660000002E-10</c:v>
                </c:pt>
                <c:pt idx="173197">
                  <c:v>4.0135901560000001E-10</c:v>
                </c:pt>
                <c:pt idx="173198">
                  <c:v>2.7421125090000002E-10</c:v>
                </c:pt>
                <c:pt idx="173199">
                  <c:v>1.4095552860000001E-10</c:v>
                </c:pt>
                <c:pt idx="173200">
                  <c:v>1.072376003E-10</c:v>
                </c:pt>
                <c:pt idx="173201">
                  <c:v>1.1496900899999999E-10</c:v>
                </c:pt>
                <c:pt idx="173202">
                  <c:v>3.1341021089999997E-11</c:v>
                </c:pt>
                <c:pt idx="173203">
                  <c:v>9.4829729559999997E-11</c:v>
                </c:pt>
                <c:pt idx="173204">
                  <c:v>2.9055213570000002E-11</c:v>
                </c:pt>
                <c:pt idx="173205">
                  <c:v>1.1501881660000001E-9</c:v>
                </c:pt>
                <c:pt idx="173206">
                  <c:v>9.8591715889999993E-10</c:v>
                </c:pt>
                <c:pt idx="173207">
                  <c:v>1.819827452E-9</c:v>
                </c:pt>
                <c:pt idx="173208">
                  <c:v>4.229507069E-9</c:v>
                </c:pt>
                <c:pt idx="173209">
                  <c:v>1.124944745E-7</c:v>
                </c:pt>
                <c:pt idx="173210">
                  <c:v>1.7194530379999999E-9</c:v>
                </c:pt>
                <c:pt idx="173211">
                  <c:v>2.7193767590000001E-9</c:v>
                </c:pt>
                <c:pt idx="173212">
                  <c:v>2.027002732E-9</c:v>
                </c:pt>
                <c:pt idx="173213">
                  <c:v>1.6690407029999999E-9</c:v>
                </c:pt>
                <c:pt idx="173214">
                  <c:v>1.438239691E-9</c:v>
                </c:pt>
                <c:pt idx="173215">
                  <c:v>2.76569654E-9</c:v>
                </c:pt>
                <c:pt idx="173216">
                  <c:v>4.026657559E-9</c:v>
                </c:pt>
                <c:pt idx="173217">
                  <c:v>2.6441884390000001E-8</c:v>
                </c:pt>
                <c:pt idx="173218">
                  <c:v>6.7075020860000001E-9</c:v>
                </c:pt>
                <c:pt idx="173219">
                  <c:v>2.8905967810000002E-9</c:v>
                </c:pt>
                <c:pt idx="173220">
                  <c:v>7.8738151150000005E-10</c:v>
                </c:pt>
                <c:pt idx="173221">
                  <c:v>7.5209903670000003E-9</c:v>
                </c:pt>
                <c:pt idx="173222">
                  <c:v>2.4777828889999998E-9</c:v>
                </c:pt>
                <c:pt idx="173223">
                  <c:v>1.80694446E-9</c:v>
                </c:pt>
                <c:pt idx="173224">
                  <c:v>1.5438846020000001E-10</c:v>
                </c:pt>
                <c:pt idx="173225">
                  <c:v>2.938135952E-10</c:v>
                </c:pt>
                <c:pt idx="173226">
                  <c:v>2.7328557100000001E-9</c:v>
                </c:pt>
                <c:pt idx="173227">
                  <c:v>1.153246181E-9</c:v>
                </c:pt>
                <c:pt idx="173228">
                  <c:v>1.9838826519999999E-9</c:v>
                </c:pt>
                <c:pt idx="173229">
                  <c:v>1.589737207E-8</c:v>
                </c:pt>
                <c:pt idx="173230">
                  <c:v>5.3438487490000004E-10</c:v>
                </c:pt>
                <c:pt idx="173231">
                  <c:v>7.0488613430000004E-10</c:v>
                </c:pt>
                <c:pt idx="173232">
                  <c:v>2.9733940560000002E-10</c:v>
                </c:pt>
                <c:pt idx="173233">
                  <c:v>1.711013593E-10</c:v>
                </c:pt>
                <c:pt idx="173234">
                  <c:v>8.1448953289999994E-11</c:v>
                </c:pt>
                <c:pt idx="173235">
                  <c:v>6.0771133259999994E-11</c:v>
                </c:pt>
                <c:pt idx="173236">
                  <c:v>2.3047562520000001E-10</c:v>
                </c:pt>
                <c:pt idx="173237">
                  <c:v>1.667024774E-9</c:v>
                </c:pt>
                <c:pt idx="173238">
                  <c:v>7.0603973019999998E-10</c:v>
                </c:pt>
                <c:pt idx="173239">
                  <c:v>1.304680141E-9</c:v>
                </c:pt>
                <c:pt idx="173240">
                  <c:v>1.722628174E-9</c:v>
                </c:pt>
                <c:pt idx="173241">
                  <c:v>7.5639109589999994E-9</c:v>
                </c:pt>
                <c:pt idx="173242">
                  <c:v>3.606066293E-11</c:v>
                </c:pt>
                <c:pt idx="173243">
                  <c:v>4.9442561650000004E-10</c:v>
                </c:pt>
                <c:pt idx="173244">
                  <c:v>1.1466967530000001E-10</c:v>
                </c:pt>
                <c:pt idx="173245">
                  <c:v>7.3500731110000002E-10</c:v>
                </c:pt>
                <c:pt idx="173246">
                  <c:v>2.8453481499999999E-10</c:v>
                </c:pt>
                <c:pt idx="173247">
                  <c:v>5.6818302680000005E-10</c:v>
                </c:pt>
                <c:pt idx="173248">
                  <c:v>1.10163938E-10</c:v>
                </c:pt>
                <c:pt idx="173249">
                  <c:v>1.0774797920000001E-9</c:v>
                </c:pt>
                <c:pt idx="173250">
                  <c:v>2.242761021E-10</c:v>
                </c:pt>
                <c:pt idx="173251">
                  <c:v>2.6210909789999999E-10</c:v>
                </c:pt>
                <c:pt idx="173252">
                  <c:v>2.437722058E-11</c:v>
                </c:pt>
                <c:pt idx="173253">
                  <c:v>1.0718837149999999E-9</c:v>
                </c:pt>
                <c:pt idx="173254">
                  <c:v>2.880510232E-10</c:v>
                </c:pt>
                <c:pt idx="173255">
                  <c:v>8.1273817060000005E-11</c:v>
                </c:pt>
                <c:pt idx="173256">
                  <c:v>9.3567705920000003E-11</c:v>
                </c:pt>
                <c:pt idx="173257">
                  <c:v>8.002366563E-9</c:v>
                </c:pt>
                <c:pt idx="173258">
                  <c:v>1.9297916460000001E-9</c:v>
                </c:pt>
                <c:pt idx="173259">
                  <c:v>3.3848019249999999E-9</c:v>
                </c:pt>
                <c:pt idx="173260">
                  <c:v>2.1783589549999999E-8</c:v>
                </c:pt>
                <c:pt idx="173261">
                  <c:v>4.3590913240000001E-8</c:v>
                </c:pt>
                <c:pt idx="173262">
                  <c:v>2.8360556739999999E-9</c:v>
                </c:pt>
                <c:pt idx="173263">
                  <c:v>8.1101928660000003E-10</c:v>
                </c:pt>
                <c:pt idx="173264">
                  <c:v>7.4287820190000002E-10</c:v>
                </c:pt>
                <c:pt idx="173265">
                  <c:v>3.8606592729999997E-9</c:v>
                </c:pt>
                <c:pt idx="173266">
                  <c:v>5.5012729199999995E-10</c:v>
                </c:pt>
                <c:pt idx="173267">
                  <c:v>6.5456593700000002E-10</c:v>
                </c:pt>
                <c:pt idx="173268">
                  <c:v>4.1648488029999998E-9</c:v>
                </c:pt>
                <c:pt idx="173269">
                  <c:v>1.7452728589999999E-8</c:v>
                </c:pt>
                <c:pt idx="173270">
                  <c:v>1.4087078080000001E-9</c:v>
                </c:pt>
                <c:pt idx="173271">
                  <c:v>1.331664681E-9</c:v>
                </c:pt>
                <c:pt idx="173272">
                  <c:v>2.64614903E-9</c:v>
                </c:pt>
                <c:pt idx="173273">
                  <c:v>5.4188383749999998E-10</c:v>
                </c:pt>
                <c:pt idx="173274">
                  <c:v>2.1698723820000001E-10</c:v>
                </c:pt>
                <c:pt idx="173275">
                  <c:v>3.5913978019999998E-10</c:v>
                </c:pt>
                <c:pt idx="173276">
                  <c:v>3.3795190820000002E-10</c:v>
                </c:pt>
                <c:pt idx="173277">
                  <c:v>1.9755380540000001E-10</c:v>
                </c:pt>
                <c:pt idx="173278">
                  <c:v>2.4197579050000001E-10</c:v>
                </c:pt>
                <c:pt idx="173279">
                  <c:v>5.4521351859999999E-11</c:v>
                </c:pt>
                <c:pt idx="173280">
                  <c:v>5.2059174059999998E-9</c:v>
                </c:pt>
                <c:pt idx="173281">
                  <c:v>7.203816402E-9</c:v>
                </c:pt>
                <c:pt idx="173282">
                  <c:v>2.5892638740000001E-9</c:v>
                </c:pt>
                <c:pt idx="173283">
                  <c:v>1.3155225560000001E-9</c:v>
                </c:pt>
                <c:pt idx="173284">
                  <c:v>3.03520261E-11</c:v>
                </c:pt>
                <c:pt idx="173285">
                  <c:v>4.0895416809999998E-10</c:v>
                </c:pt>
                <c:pt idx="173286">
                  <c:v>1.2268849690000001E-9</c:v>
                </c:pt>
                <c:pt idx="173287">
                  <c:v>3.0154833190000002E-10</c:v>
                </c:pt>
                <c:pt idx="173288">
                  <c:v>1.163116028E-9</c:v>
                </c:pt>
                <c:pt idx="173289">
                  <c:v>2.0145744330000001E-9</c:v>
                </c:pt>
                <c:pt idx="173290">
                  <c:v>1.499519113E-9</c:v>
                </c:pt>
                <c:pt idx="173291">
                  <c:v>7.2537790489999997E-10</c:v>
                </c:pt>
                <c:pt idx="173292">
                  <c:v>8.394972956E-10</c:v>
                </c:pt>
                <c:pt idx="173293">
                  <c:v>7.6401075800000002E-10</c:v>
                </c:pt>
                <c:pt idx="173294">
                  <c:v>3.6564358650000002E-11</c:v>
                </c:pt>
                <c:pt idx="173295">
                  <c:v>1.1945870920000001E-10</c:v>
                </c:pt>
                <c:pt idx="173296">
                  <c:v>5.3262655749999997E-10</c:v>
                </c:pt>
                <c:pt idx="173297">
                  <c:v>5.4978778849999998E-11</c:v>
                </c:pt>
                <c:pt idx="173298">
                  <c:v>9.3324356760000003E-11</c:v>
                </c:pt>
                <c:pt idx="173299">
                  <c:v>3.423693383E-10</c:v>
                </c:pt>
                <c:pt idx="173300">
                  <c:v>2.4942918930000001E-10</c:v>
                </c:pt>
                <c:pt idx="173301">
                  <c:v>3.6724099479999998E-10</c:v>
                </c:pt>
                <c:pt idx="173302">
                  <c:v>1.0008263729999999E-9</c:v>
                </c:pt>
                <c:pt idx="173303">
                  <c:v>1.9536716120000002E-9</c:v>
                </c:pt>
                <c:pt idx="173304">
                  <c:v>7.5949007939999997E-10</c:v>
                </c:pt>
                <c:pt idx="173305">
                  <c:v>4.1445306229999998E-10</c:v>
                </c:pt>
                <c:pt idx="173306">
                  <c:v>1.2614694299999999E-9</c:v>
                </c:pt>
                <c:pt idx="173307">
                  <c:v>1.358236902E-9</c:v>
                </c:pt>
                <c:pt idx="173308">
                  <c:v>2.2823149880000002E-11</c:v>
                </c:pt>
                <c:pt idx="173309">
                  <c:v>3.2119074229999998E-10</c:v>
                </c:pt>
                <c:pt idx="173310">
                  <c:v>1.3655609140000001E-9</c:v>
                </c:pt>
                <c:pt idx="173311">
                  <c:v>8.6611501320000001E-10</c:v>
                </c:pt>
                <c:pt idx="173312">
                  <c:v>8.5525226370000006E-11</c:v>
                </c:pt>
                <c:pt idx="173313">
                  <c:v>6.2303376110000005E-10</c:v>
                </c:pt>
                <c:pt idx="173314">
                  <c:v>7.4397160119999997E-10</c:v>
                </c:pt>
                <c:pt idx="173315">
                  <c:v>4.6557760720000001E-11</c:v>
                </c:pt>
                <c:pt idx="173316">
                  <c:v>1.3700625690000001E-9</c:v>
                </c:pt>
                <c:pt idx="173317">
                  <c:v>1.292639941E-10</c:v>
                </c:pt>
                <c:pt idx="173318">
                  <c:v>1.8132696210000001E-10</c:v>
                </c:pt>
                <c:pt idx="173319">
                  <c:v>2.2453853510000001E-10</c:v>
                </c:pt>
                <c:pt idx="173320">
                  <c:v>3.5692842180000002E-9</c:v>
                </c:pt>
                <c:pt idx="173321">
                  <c:v>5.6535332009999995E-10</c:v>
                </c:pt>
                <c:pt idx="173322">
                  <c:v>1.781540832E-10</c:v>
                </c:pt>
                <c:pt idx="173323">
                  <c:v>6.6544364040000005E-10</c:v>
                </c:pt>
                <c:pt idx="173324">
                  <c:v>1.891161802E-9</c:v>
                </c:pt>
                <c:pt idx="173325">
                  <c:v>8.4311239710000004E-10</c:v>
                </c:pt>
                <c:pt idx="173326">
                  <c:v>6.0695670900000002E-10</c:v>
                </c:pt>
                <c:pt idx="173327">
                  <c:v>1.3819964540000001E-9</c:v>
                </c:pt>
                <c:pt idx="173328">
                  <c:v>1.3837813480000001E-9</c:v>
                </c:pt>
                <c:pt idx="173329">
                  <c:v>1.9634744240000001E-9</c:v>
                </c:pt>
                <c:pt idx="173330">
                  <c:v>1.4461893010000001E-9</c:v>
                </c:pt>
                <c:pt idx="173331">
                  <c:v>7.3405770200000003E-10</c:v>
                </c:pt>
                <c:pt idx="173332">
                  <c:v>2.5790772940000001E-9</c:v>
                </c:pt>
                <c:pt idx="173333">
                  <c:v>2.811626266E-10</c:v>
                </c:pt>
                <c:pt idx="173334">
                  <c:v>1.657658822E-9</c:v>
                </c:pt>
                <c:pt idx="173335">
                  <c:v>1.042262713E-9</c:v>
                </c:pt>
                <c:pt idx="173336">
                  <c:v>2.702873117E-9</c:v>
                </c:pt>
                <c:pt idx="173337">
                  <c:v>1.5395837610000001E-10</c:v>
                </c:pt>
                <c:pt idx="173338">
                  <c:v>1.348923956E-9</c:v>
                </c:pt>
                <c:pt idx="173339">
                  <c:v>9.1780714349999999E-11</c:v>
                </c:pt>
                <c:pt idx="173340">
                  <c:v>2.7702104619999999E-8</c:v>
                </c:pt>
                <c:pt idx="173341">
                  <c:v>8.1932313110000002E-9</c:v>
                </c:pt>
                <c:pt idx="173342">
                  <c:v>4.5749079070000002E-9</c:v>
                </c:pt>
                <c:pt idx="173343">
                  <c:v>4.523024441E-9</c:v>
                </c:pt>
                <c:pt idx="173344">
                  <c:v>5.9414640599999998E-9</c:v>
                </c:pt>
                <c:pt idx="173345">
                  <c:v>1.1317114019999999E-9</c:v>
                </c:pt>
                <c:pt idx="173346">
                  <c:v>2.695835083E-10</c:v>
                </c:pt>
                <c:pt idx="173347">
                  <c:v>1.5914597830000001E-10</c:v>
                </c:pt>
                <c:pt idx="173348">
                  <c:v>6.5557271470000004E-11</c:v>
                </c:pt>
                <c:pt idx="173349">
                  <c:v>1.595250363E-10</c:v>
                </c:pt>
                <c:pt idx="173350">
                  <c:v>2.0024188650000001E-10</c:v>
                </c:pt>
                <c:pt idx="173351">
                  <c:v>2.2379216609999999E-10</c:v>
                </c:pt>
                <c:pt idx="173352">
                  <c:v>4.7885052970000004E-10</c:v>
                </c:pt>
                <c:pt idx="173353">
                  <c:v>4.2691760949999999E-10</c:v>
                </c:pt>
                <c:pt idx="173354">
                  <c:v>1.734436834E-10</c:v>
                </c:pt>
                <c:pt idx="173355">
                  <c:v>5.8157944600000003E-10</c:v>
                </c:pt>
                <c:pt idx="173356">
                  <c:v>1.8683801300000001E-10</c:v>
                </c:pt>
                <c:pt idx="173357">
                  <c:v>2.890940338E-10</c:v>
                </c:pt>
                <c:pt idx="173358">
                  <c:v>3.4931963649999998E-10</c:v>
                </c:pt>
                <c:pt idx="173359">
                  <c:v>3.4337021720000001E-10</c:v>
                </c:pt>
                <c:pt idx="173360">
                  <c:v>2.6792565359999998E-9</c:v>
                </c:pt>
                <c:pt idx="173361">
                  <c:v>6.1175079489999997E-10</c:v>
                </c:pt>
                <c:pt idx="173362">
                  <c:v>5.8677927890000003E-10</c:v>
                </c:pt>
                <c:pt idx="173363">
                  <c:v>1.3354010500000001E-9</c:v>
                </c:pt>
                <c:pt idx="173364">
                  <c:v>2.089043223E-9</c:v>
                </c:pt>
                <c:pt idx="173365">
                  <c:v>3.9185924760000002E-10</c:v>
                </c:pt>
                <c:pt idx="173366">
                  <c:v>1.3327352429999999E-10</c:v>
                </c:pt>
                <c:pt idx="173367">
                  <c:v>9.6608862869999997E-11</c:v>
                </c:pt>
                <c:pt idx="173368">
                  <c:v>3.5845303969999998E-10</c:v>
                </c:pt>
                <c:pt idx="173369">
                  <c:v>2.6934816030000001E-11</c:v>
                </c:pt>
                <c:pt idx="173370">
                  <c:v>8.5509547850000006E-11</c:v>
                </c:pt>
                <c:pt idx="173371">
                  <c:v>3.9590277270000001E-10</c:v>
                </c:pt>
                <c:pt idx="173372">
                  <c:v>1.328386365E-8</c:v>
                </c:pt>
                <c:pt idx="173373">
                  <c:v>2.3922712739999999E-9</c:v>
                </c:pt>
                <c:pt idx="173374">
                  <c:v>5.5444245430000004E-10</c:v>
                </c:pt>
                <c:pt idx="173375">
                  <c:v>1.28855955E-9</c:v>
                </c:pt>
                <c:pt idx="173376">
                  <c:v>3.5041792659999999E-9</c:v>
                </c:pt>
                <c:pt idx="173377">
                  <c:v>4.2054383059999998E-10</c:v>
                </c:pt>
                <c:pt idx="173378">
                  <c:v>3.354918321E-10</c:v>
                </c:pt>
                <c:pt idx="173379">
                  <c:v>7.9811574579999997E-10</c:v>
                </c:pt>
                <c:pt idx="173380">
                  <c:v>7.9192016170000003E-9</c:v>
                </c:pt>
                <c:pt idx="173381">
                  <c:v>1.868039927E-9</c:v>
                </c:pt>
                <c:pt idx="173382">
                  <c:v>1.901228619E-9</c:v>
                </c:pt>
                <c:pt idx="173383">
                  <c:v>6.8242297E-9</c:v>
                </c:pt>
                <c:pt idx="173384">
                  <c:v>6.0251197129999997E-8</c:v>
                </c:pt>
                <c:pt idx="173385">
                  <c:v>4.857683841E-9</c:v>
                </c:pt>
                <c:pt idx="173386">
                  <c:v>7.0226474290000003E-10</c:v>
                </c:pt>
                <c:pt idx="173387">
                  <c:v>2.7722585220000001E-10</c:v>
                </c:pt>
                <c:pt idx="173388">
                  <c:v>1.9344962620000001E-9</c:v>
                </c:pt>
                <c:pt idx="173389">
                  <c:v>8.8832713350000001E-10</c:v>
                </c:pt>
                <c:pt idx="173390">
                  <c:v>4.3524034220000001E-10</c:v>
                </c:pt>
                <c:pt idx="173391">
                  <c:v>3.895030887E-11</c:v>
                </c:pt>
                <c:pt idx="173392">
                  <c:v>1.7513738789999998E-8</c:v>
                </c:pt>
                <c:pt idx="173393">
                  <c:v>3.9182119509999998E-10</c:v>
                </c:pt>
                <c:pt idx="173394">
                  <c:v>3.3832541129999998E-10</c:v>
                </c:pt>
                <c:pt idx="173395">
                  <c:v>5.308237634E-10</c:v>
                </c:pt>
                <c:pt idx="173396">
                  <c:v>4.8916840259999998E-10</c:v>
                </c:pt>
                <c:pt idx="173397">
                  <c:v>8.7494035100000006E-11</c:v>
                </c:pt>
                <c:pt idx="173398">
                  <c:v>5.6532953309999999E-11</c:v>
                </c:pt>
                <c:pt idx="173399">
                  <c:v>3.4393194360000001E-11</c:v>
                </c:pt>
                <c:pt idx="173400">
                  <c:v>1.3569141279999999E-10</c:v>
                </c:pt>
                <c:pt idx="173401">
                  <c:v>3.9870800329999999E-11</c:v>
                </c:pt>
                <c:pt idx="173402">
                  <c:v>1.2185692540000001E-11</c:v>
                </c:pt>
                <c:pt idx="173403">
                  <c:v>2.8273824290000001E-11</c:v>
                </c:pt>
                <c:pt idx="173404">
                  <c:v>2.0035249450000001E-9</c:v>
                </c:pt>
                <c:pt idx="173405">
                  <c:v>3.7947493539999998E-11</c:v>
                </c:pt>
                <c:pt idx="173406">
                  <c:v>1.7701525560000001E-11</c:v>
                </c:pt>
                <c:pt idx="173407">
                  <c:v>1.8431012890000001E-11</c:v>
                </c:pt>
                <c:pt idx="173408">
                  <c:v>1.664289631E-10</c:v>
                </c:pt>
                <c:pt idx="173409">
                  <c:v>2.453226307E-11</c:v>
                </c:pt>
                <c:pt idx="173410">
                  <c:v>2.19113233E-11</c:v>
                </c:pt>
                <c:pt idx="173411">
                  <c:v>2.651078648E-11</c:v>
                </c:pt>
                <c:pt idx="173412">
                  <c:v>6.162223323E-10</c:v>
                </c:pt>
                <c:pt idx="173413">
                  <c:v>2.0175505579999999E-11</c:v>
                </c:pt>
                <c:pt idx="173414">
                  <c:v>1.8857923659999999E-10</c:v>
                </c:pt>
                <c:pt idx="173415">
                  <c:v>3.2049787250000001E-10</c:v>
                </c:pt>
                <c:pt idx="173416">
                  <c:v>6.7188344599999997E-9</c:v>
                </c:pt>
                <c:pt idx="173417">
                  <c:v>2.2764163309999999E-10</c:v>
                </c:pt>
                <c:pt idx="173418">
                  <c:v>1.8363860239999999E-10</c:v>
                </c:pt>
                <c:pt idx="173419">
                  <c:v>2.6928696339999998E-10</c:v>
                </c:pt>
                <c:pt idx="173420">
                  <c:v>3.0671107290000002E-9</c:v>
                </c:pt>
                <c:pt idx="173421">
                  <c:v>2.1543167730000001E-10</c:v>
                </c:pt>
                <c:pt idx="173422">
                  <c:v>3.9434838510000001E-10</c:v>
                </c:pt>
                <c:pt idx="173423">
                  <c:v>6.2291651440000004E-10</c:v>
                </c:pt>
                <c:pt idx="173424">
                  <c:v>1.5295085250000001E-8</c:v>
                </c:pt>
                <c:pt idx="173425">
                  <c:v>8.2992367319999998E-10</c:v>
                </c:pt>
                <c:pt idx="173426">
                  <c:v>3.3785102460000001E-10</c:v>
                </c:pt>
                <c:pt idx="173427">
                  <c:v>2.5693998320000001E-10</c:v>
                </c:pt>
                <c:pt idx="173428">
                  <c:v>1.071363255E-8</c:v>
                </c:pt>
                <c:pt idx="173429">
                  <c:v>2.8138080480000001E-10</c:v>
                </c:pt>
                <c:pt idx="173430">
                  <c:v>4.2336254209999999E-10</c:v>
                </c:pt>
                <c:pt idx="173431">
                  <c:v>2.4491500729999999E-10</c:v>
                </c:pt>
                <c:pt idx="173432">
                  <c:v>6.1365636629999996E-8</c:v>
                </c:pt>
                <c:pt idx="173433">
                  <c:v>1.418976485E-11</c:v>
                </c:pt>
                <c:pt idx="173434">
                  <c:v>5.3972465779999999E-10</c:v>
                </c:pt>
                <c:pt idx="173435">
                  <c:v>9.8471866310000008E-10</c:v>
                </c:pt>
                <c:pt idx="173436">
                  <c:v>6.3877082149999996E-8</c:v>
                </c:pt>
                <c:pt idx="173437">
                  <c:v>4.556701075E-10</c:v>
                </c:pt>
                <c:pt idx="173438">
                  <c:v>1.6639031339999999E-10</c:v>
                </c:pt>
                <c:pt idx="173439">
                  <c:v>1.3372364630000001E-10</c:v>
                </c:pt>
                <c:pt idx="173440">
                  <c:v>1.9803634859999998E-9</c:v>
                </c:pt>
                <c:pt idx="173441">
                  <c:v>9.5665385390000003E-11</c:v>
                </c:pt>
                <c:pt idx="173442">
                  <c:v>5.1427995840000002E-11</c:v>
                </c:pt>
                <c:pt idx="173443">
                  <c:v>2.9965477699999998E-11</c:v>
                </c:pt>
                <c:pt idx="173444">
                  <c:v>1.751590707E-10</c:v>
                </c:pt>
                <c:pt idx="173445">
                  <c:v>1.093535006E-11</c:v>
                </c:pt>
                <c:pt idx="173446">
                  <c:v>3.6896381760000001E-12</c:v>
                </c:pt>
                <c:pt idx="173447">
                  <c:v>7.133036019E-13</c:v>
                </c:pt>
                <c:pt idx="173448">
                  <c:v>4.844006179E-15</c:v>
                </c:pt>
                <c:pt idx="173449">
                  <c:v>5.0703205029999997E-13</c:v>
                </c:pt>
                <c:pt idx="173450">
                  <c:v>1.37325571E-12</c:v>
                </c:pt>
                <c:pt idx="173451">
                  <c:v>2.073400178E-12</c:v>
                </c:pt>
                <c:pt idx="173452">
                  <c:v>1.3279144710000001E-10</c:v>
                </c:pt>
                <c:pt idx="173453">
                  <c:v>3.7892318539999997E-12</c:v>
                </c:pt>
                <c:pt idx="173454">
                  <c:v>2.2206188799999999E-12</c:v>
                </c:pt>
                <c:pt idx="173455">
                  <c:v>9.5187352580000005E-13</c:v>
                </c:pt>
                <c:pt idx="173456">
                  <c:v>5.7043397079999998E-11</c:v>
                </c:pt>
                <c:pt idx="173457">
                  <c:v>5.3026987420000004E-12</c:v>
                </c:pt>
                <c:pt idx="173458">
                  <c:v>1.0399131229999999E-11</c:v>
                </c:pt>
                <c:pt idx="173459">
                  <c:v>1.374065116E-11</c:v>
                </c:pt>
                <c:pt idx="173460">
                  <c:v>3.0033769060000002E-10</c:v>
                </c:pt>
                <c:pt idx="173461">
                  <c:v>5.8622006629999994E-11</c:v>
                </c:pt>
                <c:pt idx="173462">
                  <c:v>8.5457719699999994E-11</c:v>
                </c:pt>
                <c:pt idx="173463">
                  <c:v>1.1014181240000001E-10</c:v>
                </c:pt>
                <c:pt idx="173464">
                  <c:v>2.6775511950000002E-9</c:v>
                </c:pt>
                <c:pt idx="173465">
                  <c:v>2.7880655669999998E-10</c:v>
                </c:pt>
                <c:pt idx="173466">
                  <c:v>1.6486598489999999E-10</c:v>
                </c:pt>
                <c:pt idx="173467">
                  <c:v>1.2718258989999999E-10</c:v>
                </c:pt>
                <c:pt idx="173468">
                  <c:v>1.9247370689999999E-9</c:v>
                </c:pt>
                <c:pt idx="173469">
                  <c:v>5.9116667929999999E-10</c:v>
                </c:pt>
                <c:pt idx="173470">
                  <c:v>3.429622832E-10</c:v>
                </c:pt>
                <c:pt idx="173471">
                  <c:v>2.4958224449999998E-10</c:v>
                </c:pt>
                <c:pt idx="173472">
                  <c:v>8.6508587729999998E-9</c:v>
                </c:pt>
                <c:pt idx="173473">
                  <c:v>1.591788121E-9</c:v>
                </c:pt>
                <c:pt idx="173474">
                  <c:v>7.4511676230000004E-10</c:v>
                </c:pt>
                <c:pt idx="173475">
                  <c:v>1.133601477E-9</c:v>
                </c:pt>
                <c:pt idx="173476">
                  <c:v>1.782032883E-7</c:v>
                </c:pt>
                <c:pt idx="173477">
                  <c:v>1.243769073E-9</c:v>
                </c:pt>
                <c:pt idx="173478">
                  <c:v>1.5795438720000001E-9</c:v>
                </c:pt>
                <c:pt idx="173479">
                  <c:v>8.2185452010000002E-10</c:v>
                </c:pt>
                <c:pt idx="173480">
                  <c:v>1.84998402E-9</c:v>
                </c:pt>
                <c:pt idx="173481">
                  <c:v>6.1813377879999999E-10</c:v>
                </c:pt>
                <c:pt idx="173482">
                  <c:v>7.1613183860000003E-10</c:v>
                </c:pt>
                <c:pt idx="173483">
                  <c:v>7.2712895509999998E-10</c:v>
                </c:pt>
                <c:pt idx="173484">
                  <c:v>1.1648246759999999E-8</c:v>
                </c:pt>
                <c:pt idx="173485">
                  <c:v>9.7146936129999995E-10</c:v>
                </c:pt>
                <c:pt idx="173486">
                  <c:v>3.2912671280000002E-10</c:v>
                </c:pt>
                <c:pt idx="173487">
                  <c:v>1.9592945759999999E-11</c:v>
                </c:pt>
                <c:pt idx="173488">
                  <c:v>2.0038868909999999E-9</c:v>
                </c:pt>
                <c:pt idx="173489">
                  <c:v>1.8528809379999999E-10</c:v>
                </c:pt>
                <c:pt idx="173490">
                  <c:v>1.4667806520000001E-10</c:v>
                </c:pt>
                <c:pt idx="173491">
                  <c:v>2.534609123E-11</c:v>
                </c:pt>
                <c:pt idx="173492">
                  <c:v>8.3638433069999993E-12</c:v>
                </c:pt>
                <c:pt idx="173493">
                  <c:v>1.114250064E-10</c:v>
                </c:pt>
                <c:pt idx="173494">
                  <c:v>6.8049577439999994E-11</c:v>
                </c:pt>
                <c:pt idx="173495">
                  <c:v>6.592342246E-12</c:v>
                </c:pt>
                <c:pt idx="173496">
                  <c:v>1.191917904E-10</c:v>
                </c:pt>
                <c:pt idx="173497">
                  <c:v>3.4446409979999997E-11</c:v>
                </c:pt>
                <c:pt idx="173498">
                  <c:v>3.5909776650000001E-11</c:v>
                </c:pt>
                <c:pt idx="173499">
                  <c:v>3.5506810220000002E-11</c:v>
                </c:pt>
                <c:pt idx="173500">
                  <c:v>4.0694198399999997E-11</c:v>
                </c:pt>
                <c:pt idx="173501">
                  <c:v>4.873949755E-11</c:v>
                </c:pt>
                <c:pt idx="173502">
                  <c:v>6.55972317E-11</c:v>
                </c:pt>
                <c:pt idx="173503">
                  <c:v>9.1413686670000004E-11</c:v>
                </c:pt>
                <c:pt idx="173504">
                  <c:v>6.3894755079999997E-10</c:v>
                </c:pt>
                <c:pt idx="173505">
                  <c:v>2.8350980219999998E-10</c:v>
                </c:pt>
                <c:pt idx="173506">
                  <c:v>7.5496146799999997E-11</c:v>
                </c:pt>
                <c:pt idx="173507">
                  <c:v>2.496963179E-10</c:v>
                </c:pt>
                <c:pt idx="173508">
                  <c:v>3.274662747E-9</c:v>
                </c:pt>
                <c:pt idx="173509">
                  <c:v>5.2124225149999996E-10</c:v>
                </c:pt>
                <c:pt idx="173510">
                  <c:v>4.0607175499999999E-10</c:v>
                </c:pt>
                <c:pt idx="173511">
                  <c:v>1.95339564E-10</c:v>
                </c:pt>
                <c:pt idx="173512">
                  <c:v>7.9783786309999995E-10</c:v>
                </c:pt>
                <c:pt idx="173513">
                  <c:v>1.1555063249999999E-9</c:v>
                </c:pt>
                <c:pt idx="173514">
                  <c:v>3.0423077280000003E-10</c:v>
                </c:pt>
                <c:pt idx="173515">
                  <c:v>2.9371788810000001E-9</c:v>
                </c:pt>
                <c:pt idx="173516">
                  <c:v>5.2096514939999998E-8</c:v>
                </c:pt>
                <c:pt idx="173517">
                  <c:v>4.421252019E-9</c:v>
                </c:pt>
                <c:pt idx="173518">
                  <c:v>5.1206392340000001E-9</c:v>
                </c:pt>
                <c:pt idx="173519">
                  <c:v>3.1674402679999998E-9</c:v>
                </c:pt>
                <c:pt idx="173520">
                  <c:v>1.112120285E-8</c:v>
                </c:pt>
                <c:pt idx="173521">
                  <c:v>2.0279774969999999E-9</c:v>
                </c:pt>
                <c:pt idx="173522">
                  <c:v>1.141996786E-9</c:v>
                </c:pt>
                <c:pt idx="173523">
                  <c:v>8.7585122519999998E-10</c:v>
                </c:pt>
                <c:pt idx="173524">
                  <c:v>2.7036516989999999E-8</c:v>
                </c:pt>
                <c:pt idx="173525">
                  <c:v>4.5316686360000003E-9</c:v>
                </c:pt>
                <c:pt idx="173526">
                  <c:v>2.5146517730000001E-9</c:v>
                </c:pt>
                <c:pt idx="173527">
                  <c:v>1.388747225E-8</c:v>
                </c:pt>
                <c:pt idx="173528">
                  <c:v>5.7336742689999997E-8</c:v>
                </c:pt>
                <c:pt idx="173529">
                  <c:v>2.6079078459999999E-9</c:v>
                </c:pt>
                <c:pt idx="173530">
                  <c:v>7.7645578170000003E-10</c:v>
                </c:pt>
                <c:pt idx="173531">
                  <c:v>1.7419147300000001E-10</c:v>
                </c:pt>
                <c:pt idx="173532">
                  <c:v>2.0516197889999999E-9</c:v>
                </c:pt>
                <c:pt idx="173533">
                  <c:v>4.0966593949999998E-10</c:v>
                </c:pt>
                <c:pt idx="173534">
                  <c:v>5.100877593E-11</c:v>
                </c:pt>
                <c:pt idx="173535">
                  <c:v>7.7208707690000002E-10</c:v>
                </c:pt>
                <c:pt idx="173536">
                  <c:v>4.8392629090000003E-9</c:v>
                </c:pt>
                <c:pt idx="173537">
                  <c:v>3.7389936879999999E-10</c:v>
                </c:pt>
                <c:pt idx="173538">
                  <c:v>6.3594523959999999E-11</c:v>
                </c:pt>
                <c:pt idx="173539">
                  <c:v>1.3193411240000001E-10</c:v>
                </c:pt>
                <c:pt idx="173540">
                  <c:v>4.2839672860000001E-11</c:v>
                </c:pt>
                <c:pt idx="173541">
                  <c:v>3.5676860220000003E-11</c:v>
                </c:pt>
                <c:pt idx="173542">
                  <c:v>8.3574046910000002E-11</c:v>
                </c:pt>
                <c:pt idx="173543">
                  <c:v>9.8942734879999996E-11</c:v>
                </c:pt>
                <c:pt idx="173544">
                  <c:v>8.4552103249999999E-11</c:v>
                </c:pt>
                <c:pt idx="173545">
                  <c:v>1.036348838E-10</c:v>
                </c:pt>
                <c:pt idx="173546">
                  <c:v>9.3747978819999995E-11</c:v>
                </c:pt>
                <c:pt idx="173547">
                  <c:v>1.0412723340000001E-10</c:v>
                </c:pt>
                <c:pt idx="173548">
                  <c:v>2.1822777019999999E-10</c:v>
                </c:pt>
                <c:pt idx="173549">
                  <c:v>5.517176602E-11</c:v>
                </c:pt>
                <c:pt idx="173550">
                  <c:v>8.7710214089999998E-11</c:v>
                </c:pt>
                <c:pt idx="173551">
                  <c:v>1.4992379310000001E-10</c:v>
                </c:pt>
                <c:pt idx="173552">
                  <c:v>2.0825544449999999E-10</c:v>
                </c:pt>
                <c:pt idx="173553">
                  <c:v>4.3636978019999997E-11</c:v>
                </c:pt>
                <c:pt idx="173554">
                  <c:v>3.0171177279999997E-10</c:v>
                </c:pt>
                <c:pt idx="173555">
                  <c:v>7.3181274890000002E-11</c:v>
                </c:pt>
                <c:pt idx="173556">
                  <c:v>9.4169596309999992E-10</c:v>
                </c:pt>
                <c:pt idx="173557">
                  <c:v>2.950899439E-10</c:v>
                </c:pt>
                <c:pt idx="173558">
                  <c:v>1.343601674E-9</c:v>
                </c:pt>
                <c:pt idx="173559">
                  <c:v>1.5653282500000001E-9</c:v>
                </c:pt>
                <c:pt idx="173560">
                  <c:v>2.4587255649999998E-9</c:v>
                </c:pt>
                <c:pt idx="173561">
                  <c:v>1.5919407879999999E-9</c:v>
                </c:pt>
                <c:pt idx="173562">
                  <c:v>1.10558845E-9</c:v>
                </c:pt>
                <c:pt idx="173563">
                  <c:v>3.1807040489999999E-11</c:v>
                </c:pt>
                <c:pt idx="173564">
                  <c:v>2.6651117740000001E-9</c:v>
                </c:pt>
                <c:pt idx="173565">
                  <c:v>4.3193755060000003E-9</c:v>
                </c:pt>
                <c:pt idx="173566">
                  <c:v>3.522417057E-9</c:v>
                </c:pt>
                <c:pt idx="173567">
                  <c:v>3.9882818760000003E-8</c:v>
                </c:pt>
                <c:pt idx="173568">
                  <c:v>9.4815953760000003E-8</c:v>
                </c:pt>
                <c:pt idx="173569">
                  <c:v>1.083922681E-8</c:v>
                </c:pt>
                <c:pt idx="173570">
                  <c:v>1.1473293890000001E-8</c:v>
                </c:pt>
                <c:pt idx="173571">
                  <c:v>4.937859472E-9</c:v>
                </c:pt>
                <c:pt idx="173572">
                  <c:v>7.5879926129999996E-10</c:v>
                </c:pt>
                <c:pt idx="173573">
                  <c:v>2.2978756009999999E-9</c:v>
                </c:pt>
                <c:pt idx="173574">
                  <c:v>2.8261208370000001E-9</c:v>
                </c:pt>
                <c:pt idx="173575">
                  <c:v>3.232662725E-10</c:v>
                </c:pt>
                <c:pt idx="173576">
                  <c:v>5.6521556249999997E-10</c:v>
                </c:pt>
                <c:pt idx="173577">
                  <c:v>1.493221077E-9</c:v>
                </c:pt>
                <c:pt idx="173578">
                  <c:v>9.888959415000001E-10</c:v>
                </c:pt>
                <c:pt idx="173579">
                  <c:v>6.9207019970000002E-12</c:v>
                </c:pt>
                <c:pt idx="173580">
                  <c:v>4.39750283E-10</c:v>
                </c:pt>
                <c:pt idx="173581">
                  <c:v>6.9188839099999998E-10</c:v>
                </c:pt>
                <c:pt idx="173582">
                  <c:v>1.3003656309999999E-10</c:v>
                </c:pt>
                <c:pt idx="173583">
                  <c:v>4.007801457E-10</c:v>
                </c:pt>
                <c:pt idx="173584">
                  <c:v>9.6458881679999994E-11</c:v>
                </c:pt>
                <c:pt idx="173585">
                  <c:v>2.001609762E-10</c:v>
                </c:pt>
                <c:pt idx="173586">
                  <c:v>4.4251881620000002E-11</c:v>
                </c:pt>
                <c:pt idx="173587">
                  <c:v>8.5586641429999998E-10</c:v>
                </c:pt>
                <c:pt idx="173588">
                  <c:v>1.504009406E-10</c:v>
                </c:pt>
                <c:pt idx="173589">
                  <c:v>1.394959886E-10</c:v>
                </c:pt>
                <c:pt idx="173590">
                  <c:v>1.493108427E-10</c:v>
                </c:pt>
                <c:pt idx="173591">
                  <c:v>3.0386951880000003E-10</c:v>
                </c:pt>
                <c:pt idx="173592">
                  <c:v>1.6843442490000001E-10</c:v>
                </c:pt>
                <c:pt idx="173593">
                  <c:v>1.3539272599999999E-10</c:v>
                </c:pt>
                <c:pt idx="173594">
                  <c:v>1.8172556010000001E-10</c:v>
                </c:pt>
                <c:pt idx="173595">
                  <c:v>1.62617076E-10</c:v>
                </c:pt>
                <c:pt idx="173596">
                  <c:v>1.451323164E-10</c:v>
                </c:pt>
                <c:pt idx="173597">
                  <c:v>1.1914856709999999E-10</c:v>
                </c:pt>
                <c:pt idx="173598">
                  <c:v>1.100162211E-10</c:v>
                </c:pt>
                <c:pt idx="173599">
                  <c:v>3.558019304E-10</c:v>
                </c:pt>
                <c:pt idx="173600">
                  <c:v>2.244581879E-10</c:v>
                </c:pt>
                <c:pt idx="173601">
                  <c:v>9.2241133589999998E-11</c:v>
                </c:pt>
                <c:pt idx="173602">
                  <c:v>2.9317288459999999E-11</c:v>
                </c:pt>
                <c:pt idx="173603">
                  <c:v>9.1441314899999998E-10</c:v>
                </c:pt>
                <c:pt idx="173604">
                  <c:v>3.9715751919999999E-10</c:v>
                </c:pt>
                <c:pt idx="173605">
                  <c:v>2.394456334E-11</c:v>
                </c:pt>
                <c:pt idx="173606">
                  <c:v>4.8046194459999995E-10</c:v>
                </c:pt>
                <c:pt idx="173607">
                  <c:v>1.478960174E-8</c:v>
                </c:pt>
                <c:pt idx="173608">
                  <c:v>2.2441860570000001E-8</c:v>
                </c:pt>
                <c:pt idx="173609">
                  <c:v>5.7418023259999998E-9</c:v>
                </c:pt>
                <c:pt idx="173610">
                  <c:v>7.7369916009999992E-9</c:v>
                </c:pt>
                <c:pt idx="173611">
                  <c:v>2.4253291179999999E-8</c:v>
                </c:pt>
                <c:pt idx="173612">
                  <c:v>5.6120917859999999E-9</c:v>
                </c:pt>
                <c:pt idx="173613">
                  <c:v>3.8111561559999999E-10</c:v>
                </c:pt>
                <c:pt idx="173614">
                  <c:v>9.7069772100000009E-10</c:v>
                </c:pt>
                <c:pt idx="173615">
                  <c:v>3.8862426729999997E-9</c:v>
                </c:pt>
                <c:pt idx="173616">
                  <c:v>3.4320281489999999E-9</c:v>
                </c:pt>
                <c:pt idx="173617">
                  <c:v>1.3332941980000001E-9</c:v>
                </c:pt>
                <c:pt idx="173618">
                  <c:v>1.309365615E-9</c:v>
                </c:pt>
                <c:pt idx="173619">
                  <c:v>1.5539773659999999E-8</c:v>
                </c:pt>
                <c:pt idx="173620">
                  <c:v>6.5202959099999997E-9</c:v>
                </c:pt>
                <c:pt idx="173621">
                  <c:v>8.4875747650000001E-10</c:v>
                </c:pt>
                <c:pt idx="173622">
                  <c:v>1.3333013370000001E-9</c:v>
                </c:pt>
                <c:pt idx="173623">
                  <c:v>1.009808155E-9</c:v>
                </c:pt>
                <c:pt idx="173624">
                  <c:v>7.9673823819999998E-10</c:v>
                </c:pt>
                <c:pt idx="173625">
                  <c:v>3.0434952309999999E-10</c:v>
                </c:pt>
                <c:pt idx="173626">
                  <c:v>4.1624021220000001E-10</c:v>
                </c:pt>
                <c:pt idx="173627">
                  <c:v>2.6254156959999999E-9</c:v>
                </c:pt>
                <c:pt idx="173628">
                  <c:v>2.1353528869999999E-9</c:v>
                </c:pt>
                <c:pt idx="173629">
                  <c:v>4.7658136540000004E-10</c:v>
                </c:pt>
                <c:pt idx="173630">
                  <c:v>1.2086953010000001E-9</c:v>
                </c:pt>
                <c:pt idx="173631">
                  <c:v>1.6993091220000001E-9</c:v>
                </c:pt>
                <c:pt idx="173632">
                  <c:v>3.8168952069999997E-10</c:v>
                </c:pt>
                <c:pt idx="173633">
                  <c:v>1.288181977E-10</c:v>
                </c:pt>
                <c:pt idx="173634">
                  <c:v>9.956790982E-11</c:v>
                </c:pt>
                <c:pt idx="173635">
                  <c:v>1.6064716830000001E-10</c:v>
                </c:pt>
                <c:pt idx="173636">
                  <c:v>2.0764752830000001E-11</c:v>
                </c:pt>
                <c:pt idx="173637">
                  <c:v>4.8256756480000002E-11</c:v>
                </c:pt>
                <c:pt idx="173638">
                  <c:v>2.200272395E-10</c:v>
                </c:pt>
                <c:pt idx="173639">
                  <c:v>1.6369459010000001E-9</c:v>
                </c:pt>
                <c:pt idx="173640">
                  <c:v>7.9959105879999998E-10</c:v>
                </c:pt>
                <c:pt idx="173641">
                  <c:v>9.8030029359999995E-11</c:v>
                </c:pt>
                <c:pt idx="173642">
                  <c:v>2.1418896779999999E-11</c:v>
                </c:pt>
                <c:pt idx="173643">
                  <c:v>2.793454485E-10</c:v>
                </c:pt>
                <c:pt idx="173644">
                  <c:v>1.1688189530000001E-10</c:v>
                </c:pt>
                <c:pt idx="173645">
                  <c:v>6.7229571579999996E-11</c:v>
                </c:pt>
                <c:pt idx="173646">
                  <c:v>9.3199761319999999E-11</c:v>
                </c:pt>
                <c:pt idx="173647">
                  <c:v>1.1100708979999999E-10</c:v>
                </c:pt>
                <c:pt idx="173648">
                  <c:v>1.965601928E-11</c:v>
                </c:pt>
                <c:pt idx="173649">
                  <c:v>4.2545226310000002E-10</c:v>
                </c:pt>
                <c:pt idx="173650">
                  <c:v>7.4050188169999996E-10</c:v>
                </c:pt>
                <c:pt idx="173651">
                  <c:v>3.1409630480000001E-9</c:v>
                </c:pt>
                <c:pt idx="173652">
                  <c:v>1.448491193E-9</c:v>
                </c:pt>
                <c:pt idx="173653">
                  <c:v>1.2240490309999999E-10</c:v>
                </c:pt>
                <c:pt idx="173654">
                  <c:v>4.9706662719999997E-11</c:v>
                </c:pt>
                <c:pt idx="173655">
                  <c:v>1.250879809E-9</c:v>
                </c:pt>
                <c:pt idx="173656">
                  <c:v>3.945022155E-10</c:v>
                </c:pt>
                <c:pt idx="173657">
                  <c:v>1.2775724979999999E-10</c:v>
                </c:pt>
                <c:pt idx="173658">
                  <c:v>4.8313818219999996E-10</c:v>
                </c:pt>
                <c:pt idx="173659">
                  <c:v>4.1264349360000001E-8</c:v>
                </c:pt>
                <c:pt idx="173660">
                  <c:v>7.010167001E-9</c:v>
                </c:pt>
                <c:pt idx="173661">
                  <c:v>4.0799553240000001E-9</c:v>
                </c:pt>
                <c:pt idx="173662">
                  <c:v>3.4640522869999999E-9</c:v>
                </c:pt>
                <c:pt idx="173663">
                  <c:v>9.2308599900000003E-9</c:v>
                </c:pt>
                <c:pt idx="173664">
                  <c:v>1.924430588E-10</c:v>
                </c:pt>
                <c:pt idx="173665">
                  <c:v>5.2458393010000003E-10</c:v>
                </c:pt>
                <c:pt idx="173666">
                  <c:v>3.9352136759999998E-10</c:v>
                </c:pt>
                <c:pt idx="173667">
                  <c:v>2.2741699000000002E-9</c:v>
                </c:pt>
                <c:pt idx="173668">
                  <c:v>1.945424337E-10</c:v>
                </c:pt>
                <c:pt idx="173669">
                  <c:v>6.3904027379999997E-10</c:v>
                </c:pt>
                <c:pt idx="173670">
                  <c:v>7.9503156620000005E-10</c:v>
                </c:pt>
                <c:pt idx="173671">
                  <c:v>8.1967611719999997E-9</c:v>
                </c:pt>
                <c:pt idx="173672">
                  <c:v>4.7957869420000002E-10</c:v>
                </c:pt>
                <c:pt idx="173673">
                  <c:v>1.499937433E-11</c:v>
                </c:pt>
                <c:pt idx="173674">
                  <c:v>4.3793749050000002E-11</c:v>
                </c:pt>
                <c:pt idx="173675">
                  <c:v>5.0002105500000004E-10</c:v>
                </c:pt>
                <c:pt idx="173676">
                  <c:v>4.0922869679999999E-11</c:v>
                </c:pt>
                <c:pt idx="173677">
                  <c:v>3.6873694589999998E-11</c:v>
                </c:pt>
                <c:pt idx="173678">
                  <c:v>5.337622581E-11</c:v>
                </c:pt>
                <c:pt idx="173679">
                  <c:v>3.1578647589999997E-10</c:v>
                </c:pt>
                <c:pt idx="173680">
                  <c:v>2.1863723870000001E-11</c:v>
                </c:pt>
                <c:pt idx="173681">
                  <c:v>3.1780718429999999E-10</c:v>
                </c:pt>
                <c:pt idx="173682">
                  <c:v>4.7953717779999997E-10</c:v>
                </c:pt>
                <c:pt idx="173683">
                  <c:v>2.1323887760000001E-9</c:v>
                </c:pt>
                <c:pt idx="173684">
                  <c:v>2.2688005000000001E-10</c:v>
                </c:pt>
                <c:pt idx="173685">
                  <c:v>1.5040802940000001E-10</c:v>
                </c:pt>
                <c:pt idx="173686">
                  <c:v>1.6319701459999999E-10</c:v>
                </c:pt>
                <c:pt idx="173687">
                  <c:v>3.6394390560000002E-10</c:v>
                </c:pt>
                <c:pt idx="173688">
                  <c:v>5.2140783750000002E-11</c:v>
                </c:pt>
                <c:pt idx="173689">
                  <c:v>1.5210199860000001E-10</c:v>
                </c:pt>
                <c:pt idx="173690">
                  <c:v>1.071754111E-10</c:v>
                </c:pt>
                <c:pt idx="173691">
                  <c:v>4.5812805630000002E-10</c:v>
                </c:pt>
                <c:pt idx="173692">
                  <c:v>4.732456264E-11</c:v>
                </c:pt>
                <c:pt idx="173693">
                  <c:v>3.316875312E-11</c:v>
                </c:pt>
                <c:pt idx="173694">
                  <c:v>3.4124211519999998E-11</c:v>
                </c:pt>
                <c:pt idx="173695">
                  <c:v>7.0997514459999998E-11</c:v>
                </c:pt>
                <c:pt idx="173696">
                  <c:v>3.3210140040000003E-11</c:v>
                </c:pt>
                <c:pt idx="173697">
                  <c:v>3.5223015110000001E-11</c:v>
                </c:pt>
                <c:pt idx="173698">
                  <c:v>2.6659357840000001E-11</c:v>
                </c:pt>
                <c:pt idx="173699">
                  <c:v>2.287230373E-9</c:v>
                </c:pt>
                <c:pt idx="173700">
                  <c:v>8.55790927E-11</c:v>
                </c:pt>
                <c:pt idx="173701">
                  <c:v>3.9782514729999998E-10</c:v>
                </c:pt>
                <c:pt idx="173702">
                  <c:v>1.2712284680000001E-9</c:v>
                </c:pt>
                <c:pt idx="173703">
                  <c:v>1.9392732310000001E-8</c:v>
                </c:pt>
                <c:pt idx="173704">
                  <c:v>8.8692099750000002E-10</c:v>
                </c:pt>
                <c:pt idx="173705">
                  <c:v>1.7639849330000001E-10</c:v>
                </c:pt>
                <c:pt idx="173706">
                  <c:v>3.3174074179999999E-10</c:v>
                </c:pt>
                <c:pt idx="173707">
                  <c:v>2.0301178470000001E-9</c:v>
                </c:pt>
                <c:pt idx="173708">
                  <c:v>4.2555461459999999E-10</c:v>
                </c:pt>
                <c:pt idx="173709">
                  <c:v>2.5537656769999998E-10</c:v>
                </c:pt>
                <c:pt idx="173710">
                  <c:v>2.9036436969999999E-10</c:v>
                </c:pt>
                <c:pt idx="173711">
                  <c:v>1.0642457909999999E-9</c:v>
                </c:pt>
                <c:pt idx="173712">
                  <c:v>2.094826866E-10</c:v>
                </c:pt>
                <c:pt idx="173713">
                  <c:v>2.3671752839999999E-10</c:v>
                </c:pt>
                <c:pt idx="173714">
                  <c:v>1.9491400989999999E-10</c:v>
                </c:pt>
                <c:pt idx="173715">
                  <c:v>1.4975028900000001E-9</c:v>
                </c:pt>
                <c:pt idx="173716">
                  <c:v>5.6682672610000003E-11</c:v>
                </c:pt>
                <c:pt idx="173717">
                  <c:v>1.3959825099999999E-10</c:v>
                </c:pt>
                <c:pt idx="173718">
                  <c:v>8.1190076059999996E-11</c:v>
                </c:pt>
                <c:pt idx="173719">
                  <c:v>2.0843779900000001E-9</c:v>
                </c:pt>
                <c:pt idx="173720">
                  <c:v>9.6822460609999997E-12</c:v>
                </c:pt>
                <c:pt idx="173721">
                  <c:v>4.8102090639999998E-11</c:v>
                </c:pt>
                <c:pt idx="173722">
                  <c:v>1.2075852679999999E-11</c:v>
                </c:pt>
                <c:pt idx="173723">
                  <c:v>7.6982746980000005E-11</c:v>
                </c:pt>
                <c:pt idx="173724">
                  <c:v>1.9537781449999998E-11</c:v>
                </c:pt>
                <c:pt idx="173725">
                  <c:v>1.01685721E-11</c:v>
                </c:pt>
                <c:pt idx="173726">
                  <c:v>2.0326876619999999E-11</c:v>
                </c:pt>
                <c:pt idx="173727">
                  <c:v>2.825952007E-10</c:v>
                </c:pt>
                <c:pt idx="173728">
                  <c:v>7.6317444289999996E-11</c:v>
                </c:pt>
                <c:pt idx="173729">
                  <c:v>5.9109707750000004E-11</c:v>
                </c:pt>
                <c:pt idx="173730">
                  <c:v>7.0601383240000003E-11</c:v>
                </c:pt>
                <c:pt idx="173731">
                  <c:v>1.8418607639999999E-9</c:v>
                </c:pt>
                <c:pt idx="173732">
                  <c:v>6.1070075309999997E-11</c:v>
                </c:pt>
                <c:pt idx="173733">
                  <c:v>1.211237116E-10</c:v>
                </c:pt>
                <c:pt idx="173734">
                  <c:v>1.278860191E-10</c:v>
                </c:pt>
                <c:pt idx="173735">
                  <c:v>4.8084940570000003E-10</c:v>
                </c:pt>
                <c:pt idx="173736">
                  <c:v>8.9353449499999998E-11</c:v>
                </c:pt>
                <c:pt idx="173737">
                  <c:v>9.5901329260000003E-11</c:v>
                </c:pt>
                <c:pt idx="173738">
                  <c:v>8.0004381689999995E-11</c:v>
                </c:pt>
                <c:pt idx="173739">
                  <c:v>8.2820836790000003E-10</c:v>
                </c:pt>
                <c:pt idx="173740">
                  <c:v>2.874437442E-11</c:v>
                </c:pt>
                <c:pt idx="173741">
                  <c:v>2.9460390330000002E-11</c:v>
                </c:pt>
                <c:pt idx="173742">
                  <c:v>1.642639323E-11</c:v>
                </c:pt>
                <c:pt idx="173743">
                  <c:v>2.300056607E-9</c:v>
                </c:pt>
                <c:pt idx="173744">
                  <c:v>4.3857411389999997E-12</c:v>
                </c:pt>
                <c:pt idx="173745">
                  <c:v>1.7774198130000002E-15</c:v>
                </c:pt>
                <c:pt idx="173746">
                  <c:v>2.4688209069999999E-12</c:v>
                </c:pt>
                <c:pt idx="173747">
                  <c:v>3.3867622730000002E-11</c:v>
                </c:pt>
                <c:pt idx="173748">
                  <c:v>2.384720091E-11</c:v>
                </c:pt>
                <c:pt idx="173749">
                  <c:v>4.005083106E-11</c:v>
                </c:pt>
                <c:pt idx="173750">
                  <c:v>6.0433584250000004E-11</c:v>
                </c:pt>
                <c:pt idx="173751">
                  <c:v>2.9158087009999998E-9</c:v>
                </c:pt>
                <c:pt idx="173752">
                  <c:v>9.8783327929999998E-11</c:v>
                </c:pt>
                <c:pt idx="173753">
                  <c:v>6.1788261260000003E-11</c:v>
                </c:pt>
                <c:pt idx="173754">
                  <c:v>4.9032197540000002E-11</c:v>
                </c:pt>
                <c:pt idx="173755">
                  <c:v>2.0744851340000001E-9</c:v>
                </c:pt>
                <c:pt idx="173756">
                  <c:v>1.6147401450000001E-10</c:v>
                </c:pt>
                <c:pt idx="173757">
                  <c:v>1.065199224E-10</c:v>
                </c:pt>
                <c:pt idx="173758">
                  <c:v>7.3693029139999999E-11</c:v>
                </c:pt>
                <c:pt idx="173759">
                  <c:v>3.2074524660000002E-10</c:v>
                </c:pt>
                <c:pt idx="173760">
                  <c:v>1.3076123019999999E-10</c:v>
                </c:pt>
                <c:pt idx="173761">
                  <c:v>2.6406507130000001E-11</c:v>
                </c:pt>
                <c:pt idx="173762">
                  <c:v>3.6893226060000001E-11</c:v>
                </c:pt>
                <c:pt idx="173763">
                  <c:v>8.3968716050000002E-9</c:v>
                </c:pt>
                <c:pt idx="173764">
                  <c:v>7.41427561E-11</c:v>
                </c:pt>
                <c:pt idx="173765">
                  <c:v>3.5773961709999999E-11</c:v>
                </c:pt>
                <c:pt idx="173766">
                  <c:v>5.434248072E-12</c:v>
                </c:pt>
                <c:pt idx="173767">
                  <c:v>1.309435429E-11</c:v>
                </c:pt>
                <c:pt idx="173768">
                  <c:v>1.2287870279999999E-11</c:v>
                </c:pt>
                <c:pt idx="173769">
                  <c:v>3.1477884310000001E-11</c:v>
                </c:pt>
                <c:pt idx="173770">
                  <c:v>6.2558163489999998E-11</c:v>
                </c:pt>
                <c:pt idx="173771">
                  <c:v>2.1138977170000001E-9</c:v>
                </c:pt>
                <c:pt idx="173772">
                  <c:v>2.550196372E-10</c:v>
                </c:pt>
                <c:pt idx="173773">
                  <c:v>8.7219559719999998E-11</c:v>
                </c:pt>
                <c:pt idx="173774">
                  <c:v>7.9358965849999994E-11</c:v>
                </c:pt>
                <c:pt idx="173775">
                  <c:v>8.7975944790000004E-9</c:v>
                </c:pt>
                <c:pt idx="173776">
                  <c:v>3.655466289E-10</c:v>
                </c:pt>
                <c:pt idx="173777">
                  <c:v>3.249798995E-10</c:v>
                </c:pt>
                <c:pt idx="173778">
                  <c:v>1.295152935E-10</c:v>
                </c:pt>
                <c:pt idx="173779">
                  <c:v>1.0534828600000001E-9</c:v>
                </c:pt>
                <c:pt idx="173780">
                  <c:v>5.5895006950000005E-10</c:v>
                </c:pt>
                <c:pt idx="173781">
                  <c:v>2.0453834040000001E-10</c:v>
                </c:pt>
                <c:pt idx="173782">
                  <c:v>2.9860200090000001E-10</c:v>
                </c:pt>
                <c:pt idx="173783">
                  <c:v>2.291931824E-8</c:v>
                </c:pt>
                <c:pt idx="173784">
                  <c:v>8.4289195650000001E-10</c:v>
                </c:pt>
                <c:pt idx="173785">
                  <c:v>9.6236295280000005E-10</c:v>
                </c:pt>
                <c:pt idx="173786">
                  <c:v>4.48008329E-10</c:v>
                </c:pt>
                <c:pt idx="173787">
                  <c:v>2.4693567989999999E-9</c:v>
                </c:pt>
                <c:pt idx="173788">
                  <c:v>2.9412412580000001E-10</c:v>
                </c:pt>
                <c:pt idx="173789">
                  <c:v>1.4488625019999999E-10</c:v>
                </c:pt>
                <c:pt idx="173790">
                  <c:v>8.1035368320000003E-11</c:v>
                </c:pt>
                <c:pt idx="173791">
                  <c:v>1.5477152390000001E-9</c:v>
                </c:pt>
                <c:pt idx="173792">
                  <c:v>7.3932878259999996E-11</c:v>
                </c:pt>
                <c:pt idx="173793">
                  <c:v>6.5286332210000002E-12</c:v>
                </c:pt>
                <c:pt idx="173794">
                  <c:v>5.263554822E-11</c:v>
                </c:pt>
                <c:pt idx="173795">
                  <c:v>1.339485294E-10</c:v>
                </c:pt>
                <c:pt idx="173796">
                  <c:v>1.133285083E-11</c:v>
                </c:pt>
                <c:pt idx="173797">
                  <c:v>7.4157918619999999E-11</c:v>
                </c:pt>
                <c:pt idx="173798">
                  <c:v>3.2397455490000001E-11</c:v>
                </c:pt>
                <c:pt idx="173799">
                  <c:v>2.0628256879999999E-10</c:v>
                </c:pt>
                <c:pt idx="173800">
                  <c:v>1.132109167E-10</c:v>
                </c:pt>
                <c:pt idx="173801">
                  <c:v>1.6002158239999999E-10</c:v>
                </c:pt>
                <c:pt idx="173802">
                  <c:v>9.597257284E-12</c:v>
                </c:pt>
                <c:pt idx="173803">
                  <c:v>2.0920768579999999E-9</c:v>
                </c:pt>
                <c:pt idx="173804">
                  <c:v>2.003590598E-10</c:v>
                </c:pt>
                <c:pt idx="173805">
                  <c:v>4.3749696549999998E-10</c:v>
                </c:pt>
                <c:pt idx="173806">
                  <c:v>3.1039486349999999E-10</c:v>
                </c:pt>
                <c:pt idx="173807">
                  <c:v>7.8238934220000004E-10</c:v>
                </c:pt>
                <c:pt idx="173808">
                  <c:v>2.0831395600000001E-10</c:v>
                </c:pt>
                <c:pt idx="173809">
                  <c:v>1.151530571E-10</c:v>
                </c:pt>
                <c:pt idx="173810">
                  <c:v>6.7903692400000005E-11</c:v>
                </c:pt>
                <c:pt idx="173811">
                  <c:v>1.4583493559999999E-10</c:v>
                </c:pt>
                <c:pt idx="173812">
                  <c:v>4.4926622410000002E-11</c:v>
                </c:pt>
                <c:pt idx="173813">
                  <c:v>9.9417578729999998E-11</c:v>
                </c:pt>
                <c:pt idx="173814">
                  <c:v>3.7576066310000001E-10</c:v>
                </c:pt>
                <c:pt idx="173815">
                  <c:v>6.3913887599999996E-9</c:v>
                </c:pt>
                <c:pt idx="173816">
                  <c:v>2.6906361909999999E-10</c:v>
                </c:pt>
                <c:pt idx="173817">
                  <c:v>2.039326147E-10</c:v>
                </c:pt>
                <c:pt idx="173818">
                  <c:v>9.4943041919999998E-11</c:v>
                </c:pt>
                <c:pt idx="173819">
                  <c:v>5.3656393549999998E-10</c:v>
                </c:pt>
                <c:pt idx="173820">
                  <c:v>1.7786075430000001E-10</c:v>
                </c:pt>
                <c:pt idx="173821">
                  <c:v>3.8160581479999999E-10</c:v>
                </c:pt>
                <c:pt idx="173822">
                  <c:v>3.2767642810000003E-11</c:v>
                </c:pt>
                <c:pt idx="173823">
                  <c:v>2.1297958890000002E-9</c:v>
                </c:pt>
                <c:pt idx="173824">
                  <c:v>5.2305608239999999E-10</c:v>
                </c:pt>
                <c:pt idx="173825">
                  <c:v>1.16651572E-9</c:v>
                </c:pt>
                <c:pt idx="173826">
                  <c:v>8.5972823409999997E-10</c:v>
                </c:pt>
                <c:pt idx="173827">
                  <c:v>2.4210159439999999E-9</c:v>
                </c:pt>
                <c:pt idx="173828">
                  <c:v>1.0086588069999999E-9</c:v>
                </c:pt>
                <c:pt idx="173829">
                  <c:v>6.2592290980000001E-10</c:v>
                </c:pt>
                <c:pt idx="173830">
                  <c:v>1.267768795E-11</c:v>
                </c:pt>
                <c:pt idx="173831">
                  <c:v>1.2065466099999999E-9</c:v>
                </c:pt>
                <c:pt idx="173832">
                  <c:v>1.7330726249999999E-9</c:v>
                </c:pt>
                <c:pt idx="173833">
                  <c:v>1.215223197E-9</c:v>
                </c:pt>
                <c:pt idx="173834">
                  <c:v>6.6578851690000001E-9</c:v>
                </c:pt>
                <c:pt idx="173835">
                  <c:v>3.6115749739999998E-8</c:v>
                </c:pt>
                <c:pt idx="173836">
                  <c:v>1.7085838790000001E-9</c:v>
                </c:pt>
                <c:pt idx="173837">
                  <c:v>1.838227155E-9</c:v>
                </c:pt>
                <c:pt idx="173838">
                  <c:v>7.1478969879999996E-10</c:v>
                </c:pt>
                <c:pt idx="173839">
                  <c:v>2.156254452E-10</c:v>
                </c:pt>
                <c:pt idx="173840">
                  <c:v>2.411105081E-10</c:v>
                </c:pt>
                <c:pt idx="173841">
                  <c:v>2.772090601E-10</c:v>
                </c:pt>
                <c:pt idx="173842">
                  <c:v>1.039251094E-10</c:v>
                </c:pt>
                <c:pt idx="173843">
                  <c:v>1.1524779809999999E-10</c:v>
                </c:pt>
                <c:pt idx="173844">
                  <c:v>9.2257194330000005E-11</c:v>
                </c:pt>
                <c:pt idx="173845">
                  <c:v>7.1811659829999996E-11</c:v>
                </c:pt>
                <c:pt idx="173846">
                  <c:v>1.116350268E-10</c:v>
                </c:pt>
                <c:pt idx="173847">
                  <c:v>7.2184962580000006E-11</c:v>
                </c:pt>
                <c:pt idx="173848">
                  <c:v>2.4723671299999999E-11</c:v>
                </c:pt>
                <c:pt idx="173849">
                  <c:v>9.2334201529999997E-11</c:v>
                </c:pt>
                <c:pt idx="173850">
                  <c:v>1.5298838359999999E-10</c:v>
                </c:pt>
                <c:pt idx="173851">
                  <c:v>1.2794139029999999E-10</c:v>
                </c:pt>
                <c:pt idx="173852">
                  <c:v>6.0482081700000004E-11</c:v>
                </c:pt>
                <c:pt idx="173853">
                  <c:v>2.250604154E-10</c:v>
                </c:pt>
                <c:pt idx="173854">
                  <c:v>2.4822832300000003E-10</c:v>
                </c:pt>
                <c:pt idx="173855">
                  <c:v>8.6340169290000002E-10</c:v>
                </c:pt>
                <c:pt idx="173856">
                  <c:v>6.8130645529999995E-11</c:v>
                </c:pt>
                <c:pt idx="173857">
                  <c:v>1.49460434E-10</c:v>
                </c:pt>
                <c:pt idx="173858">
                  <c:v>2.6630682740000001E-11</c:v>
                </c:pt>
                <c:pt idx="173859">
                  <c:v>3.1446888780000001E-10</c:v>
                </c:pt>
                <c:pt idx="173860">
                  <c:v>2.4757003389999998E-10</c:v>
                </c:pt>
                <c:pt idx="173861">
                  <c:v>1.9900553050000001E-10</c:v>
                </c:pt>
                <c:pt idx="173862">
                  <c:v>1.2471852580000001E-11</c:v>
                </c:pt>
                <c:pt idx="173863">
                  <c:v>8.9133606199999996E-10</c:v>
                </c:pt>
                <c:pt idx="173864">
                  <c:v>2.5558379760000001E-10</c:v>
                </c:pt>
                <c:pt idx="173865">
                  <c:v>1.048491747E-11</c:v>
                </c:pt>
                <c:pt idx="173866">
                  <c:v>2.6687189210000002E-9</c:v>
                </c:pt>
                <c:pt idx="173867">
                  <c:v>1.8586884839999999E-9</c:v>
                </c:pt>
                <c:pt idx="173868">
                  <c:v>9.3791230460000001E-10</c:v>
                </c:pt>
                <c:pt idx="173869">
                  <c:v>1.2908112400000001E-10</c:v>
                </c:pt>
                <c:pt idx="173870">
                  <c:v>2.297280936E-9</c:v>
                </c:pt>
                <c:pt idx="173871">
                  <c:v>1.28844418E-9</c:v>
                </c:pt>
                <c:pt idx="173872">
                  <c:v>5.4822711539999999E-10</c:v>
                </c:pt>
                <c:pt idx="173873">
                  <c:v>4.410005734E-10</c:v>
                </c:pt>
                <c:pt idx="173874">
                  <c:v>2.2161096549999999E-8</c:v>
                </c:pt>
                <c:pt idx="173875">
                  <c:v>5.4762607209999997E-8</c:v>
                </c:pt>
                <c:pt idx="173876">
                  <c:v>1.093707742E-8</c:v>
                </c:pt>
                <c:pt idx="173877">
                  <c:v>9.223074612E-9</c:v>
                </c:pt>
                <c:pt idx="173878">
                  <c:v>1.5880408950000001E-8</c:v>
                </c:pt>
                <c:pt idx="173879">
                  <c:v>6.9685998139999997E-9</c:v>
                </c:pt>
                <c:pt idx="173880">
                  <c:v>1.4511249960000001E-10</c:v>
                </c:pt>
                <c:pt idx="173881">
                  <c:v>2.8068920790000001E-10</c:v>
                </c:pt>
                <c:pt idx="173882">
                  <c:v>1.3517220380000001E-9</c:v>
                </c:pt>
                <c:pt idx="173883">
                  <c:v>1.473591211E-9</c:v>
                </c:pt>
                <c:pt idx="173884">
                  <c:v>3.4789700850000001E-10</c:v>
                </c:pt>
                <c:pt idx="173885">
                  <c:v>6.4613968099999997E-10</c:v>
                </c:pt>
                <c:pt idx="173886">
                  <c:v>2.8517314429999999E-9</c:v>
                </c:pt>
                <c:pt idx="173887">
                  <c:v>2.7313258559999999E-9</c:v>
                </c:pt>
                <c:pt idx="173888">
                  <c:v>2.627804727E-11</c:v>
                </c:pt>
                <c:pt idx="173889">
                  <c:v>1.523963191E-10</c:v>
                </c:pt>
                <c:pt idx="173890">
                  <c:v>1.7739556090000001E-10</c:v>
                </c:pt>
                <c:pt idx="173891">
                  <c:v>2.3670076299999998E-10</c:v>
                </c:pt>
                <c:pt idx="173892">
                  <c:v>8.9253601219999999E-11</c:v>
                </c:pt>
                <c:pt idx="173893">
                  <c:v>1.3065509260000001E-10</c:v>
                </c:pt>
                <c:pt idx="173894">
                  <c:v>1.6054207500000001E-10</c:v>
                </c:pt>
                <c:pt idx="173895">
                  <c:v>1.183339427E-10</c:v>
                </c:pt>
                <c:pt idx="173896">
                  <c:v>2.764290571E-10</c:v>
                </c:pt>
                <c:pt idx="173897">
                  <c:v>1.424574417E-10</c:v>
                </c:pt>
                <c:pt idx="173898">
                  <c:v>1.1844554440000001E-11</c:v>
                </c:pt>
                <c:pt idx="173899">
                  <c:v>1.111781764E-10</c:v>
                </c:pt>
                <c:pt idx="173900">
                  <c:v>1.129856313E-10</c:v>
                </c:pt>
                <c:pt idx="173901">
                  <c:v>1.2690219530000001E-10</c:v>
                </c:pt>
                <c:pt idx="173902">
                  <c:v>1.1976479250000001E-10</c:v>
                </c:pt>
                <c:pt idx="173903">
                  <c:v>2.5893188860000002E-10</c:v>
                </c:pt>
                <c:pt idx="173904">
                  <c:v>2.4732785719999998E-10</c:v>
                </c:pt>
                <c:pt idx="173905">
                  <c:v>8.9766438420000002E-11</c:v>
                </c:pt>
                <c:pt idx="173906">
                  <c:v>1.8753144090000001E-9</c:v>
                </c:pt>
                <c:pt idx="173907">
                  <c:v>1.875421449E-9</c:v>
                </c:pt>
                <c:pt idx="173908">
                  <c:v>1.0059563160000001E-9</c:v>
                </c:pt>
                <c:pt idx="173909">
                  <c:v>1.8643036330000001E-9</c:v>
                </c:pt>
                <c:pt idx="173910">
                  <c:v>4.7091893559999998E-10</c:v>
                </c:pt>
                <c:pt idx="173911">
                  <c:v>3.4730011399999998E-10</c:v>
                </c:pt>
                <c:pt idx="173912">
                  <c:v>1.0830585899999999E-9</c:v>
                </c:pt>
                <c:pt idx="173913">
                  <c:v>1.2319038379999999E-9</c:v>
                </c:pt>
                <c:pt idx="173914">
                  <c:v>2.36441467E-9</c:v>
                </c:pt>
                <c:pt idx="173915">
                  <c:v>3.4516550830000001E-9</c:v>
                </c:pt>
                <c:pt idx="173916">
                  <c:v>5.6922698119999999E-9</c:v>
                </c:pt>
                <c:pt idx="173917">
                  <c:v>1.0555849380000001E-8</c:v>
                </c:pt>
                <c:pt idx="173918">
                  <c:v>2.9232085519999999E-8</c:v>
                </c:pt>
                <c:pt idx="173919">
                  <c:v>1.5781300800000001E-8</c:v>
                </c:pt>
                <c:pt idx="173920">
                  <c:v>8.3092885199999998E-10</c:v>
                </c:pt>
                <c:pt idx="173921">
                  <c:v>1.065390493E-10</c:v>
                </c:pt>
                <c:pt idx="173922">
                  <c:v>2.6667658729999999E-9</c:v>
                </c:pt>
                <c:pt idx="173923">
                  <c:v>1.773259773E-9</c:v>
                </c:pt>
                <c:pt idx="173924">
                  <c:v>5.015045614E-10</c:v>
                </c:pt>
                <c:pt idx="173925">
                  <c:v>8.6925439379999999E-10</c:v>
                </c:pt>
                <c:pt idx="173926">
                  <c:v>5.2388032419999999E-8</c:v>
                </c:pt>
                <c:pt idx="173927">
                  <c:v>1.8134131180000001E-8</c:v>
                </c:pt>
                <c:pt idx="173928">
                  <c:v>7.4259733440000003E-9</c:v>
                </c:pt>
                <c:pt idx="173929">
                  <c:v>4.8280259739999997E-9</c:v>
                </c:pt>
                <c:pt idx="173930">
                  <c:v>5.1178069440000003E-9</c:v>
                </c:pt>
                <c:pt idx="173931">
                  <c:v>2.2724392049999999E-10</c:v>
                </c:pt>
                <c:pt idx="173932">
                  <c:v>6.2997816210000003E-10</c:v>
                </c:pt>
                <c:pt idx="173933">
                  <c:v>2.5448010830000002E-10</c:v>
                </c:pt>
                <c:pt idx="173934">
                  <c:v>7.188391825E-10</c:v>
                </c:pt>
                <c:pt idx="173935">
                  <c:v>1.1852767150000001E-10</c:v>
                </c:pt>
                <c:pt idx="173936">
                  <c:v>4.176802142E-10</c:v>
                </c:pt>
                <c:pt idx="173937">
                  <c:v>9.0594553380000006E-11</c:v>
                </c:pt>
                <c:pt idx="173938">
                  <c:v>5.627527654E-10</c:v>
                </c:pt>
                <c:pt idx="173939">
                  <c:v>1.2986516949999999E-11</c:v>
                </c:pt>
                <c:pt idx="173940">
                  <c:v>7.7594271650000002E-11</c:v>
                </c:pt>
                <c:pt idx="173941">
                  <c:v>1.020715939E-10</c:v>
                </c:pt>
                <c:pt idx="173942">
                  <c:v>1.2437964740000001E-10</c:v>
                </c:pt>
                <c:pt idx="173943">
                  <c:v>9.9383498570000001E-11</c:v>
                </c:pt>
                <c:pt idx="173944">
                  <c:v>1.0032162840000001E-10</c:v>
                </c:pt>
                <c:pt idx="173945">
                  <c:v>9.536686017E-11</c:v>
                </c:pt>
                <c:pt idx="173946">
                  <c:v>1.030824345E-10</c:v>
                </c:pt>
                <c:pt idx="173947">
                  <c:v>1.8334598519999999E-10</c:v>
                </c:pt>
                <c:pt idx="173948">
                  <c:v>7.0196948859999995E-11</c:v>
                </c:pt>
                <c:pt idx="173949">
                  <c:v>2.4652994660000002E-11</c:v>
                </c:pt>
                <c:pt idx="173950">
                  <c:v>1.3410473299999999E-9</c:v>
                </c:pt>
                <c:pt idx="173951">
                  <c:v>8.4760785410000001E-11</c:v>
                </c:pt>
                <c:pt idx="173952">
                  <c:v>1.7407779520000001E-11</c:v>
                </c:pt>
                <c:pt idx="173953">
                  <c:v>6.9224615170000004E-11</c:v>
                </c:pt>
                <c:pt idx="173954">
                  <c:v>1.286699919E-9</c:v>
                </c:pt>
                <c:pt idx="173955">
                  <c:v>2.539787497E-10</c:v>
                </c:pt>
                <c:pt idx="173956">
                  <c:v>2.8089133880000002E-11</c:v>
                </c:pt>
                <c:pt idx="173957">
                  <c:v>4.7395410950000004E-10</c:v>
                </c:pt>
                <c:pt idx="173958">
                  <c:v>4.7226319550000004E-9</c:v>
                </c:pt>
                <c:pt idx="173959">
                  <c:v>1.3504832379999999E-9</c:v>
                </c:pt>
                <c:pt idx="173960">
                  <c:v>1.069046149E-10</c:v>
                </c:pt>
                <c:pt idx="173961">
                  <c:v>3.3931839339999997E-11</c:v>
                </c:pt>
                <c:pt idx="173962">
                  <c:v>5.2590100969999996E-9</c:v>
                </c:pt>
                <c:pt idx="173963">
                  <c:v>5.2648544140000005E-10</c:v>
                </c:pt>
                <c:pt idx="173964">
                  <c:v>2.8175987749999999E-10</c:v>
                </c:pt>
                <c:pt idx="173965">
                  <c:v>2.0066085610000001E-12</c:v>
                </c:pt>
                <c:pt idx="173966">
                  <c:v>4.8373134190000001E-8</c:v>
                </c:pt>
                <c:pt idx="173967">
                  <c:v>9.4133922650000004E-9</c:v>
                </c:pt>
                <c:pt idx="173968">
                  <c:v>7.4249863720000001E-9</c:v>
                </c:pt>
                <c:pt idx="173969">
                  <c:v>1.446339502E-8</c:v>
                </c:pt>
                <c:pt idx="173970">
                  <c:v>9.7459046579999995E-8</c:v>
                </c:pt>
                <c:pt idx="173971">
                  <c:v>7.2330741410000001E-9</c:v>
                </c:pt>
                <c:pt idx="173972">
                  <c:v>2.9911862519999999E-10</c:v>
                </c:pt>
                <c:pt idx="173973">
                  <c:v>9.1674867479999999E-10</c:v>
                </c:pt>
                <c:pt idx="173974">
                  <c:v>4.0505132159999996E-9</c:v>
                </c:pt>
                <c:pt idx="173975">
                  <c:v>1.3077612229999999E-9</c:v>
                </c:pt>
                <c:pt idx="173976">
                  <c:v>3.2138017209999999E-10</c:v>
                </c:pt>
                <c:pt idx="173977">
                  <c:v>4.07048209E-10</c:v>
                </c:pt>
                <c:pt idx="173978">
                  <c:v>9.1811396040000005E-10</c:v>
                </c:pt>
                <c:pt idx="173979">
                  <c:v>2.2208022049999999E-10</c:v>
                </c:pt>
                <c:pt idx="173980">
                  <c:v>2.8162960209999999E-10</c:v>
                </c:pt>
                <c:pt idx="173981">
                  <c:v>2.4152199980000001E-10</c:v>
                </c:pt>
                <c:pt idx="173982">
                  <c:v>5.7796434589999997E-10</c:v>
                </c:pt>
                <c:pt idx="173983">
                  <c:v>3.9683607760000002E-11</c:v>
                </c:pt>
                <c:pt idx="173984">
                  <c:v>1.544879514E-10</c:v>
                </c:pt>
                <c:pt idx="173985">
                  <c:v>9.7387374699999999E-11</c:v>
                </c:pt>
                <c:pt idx="173986">
                  <c:v>5.1748669570000004E-10</c:v>
                </c:pt>
                <c:pt idx="173987">
                  <c:v>2.0994285210000002E-11</c:v>
                </c:pt>
                <c:pt idx="173988">
                  <c:v>8.4274134719999995E-11</c:v>
                </c:pt>
                <c:pt idx="173989">
                  <c:v>5.0181715600000003E-11</c:v>
                </c:pt>
                <c:pt idx="173990">
                  <c:v>3.6037202269999997E-11</c:v>
                </c:pt>
                <c:pt idx="173991">
                  <c:v>3.6014714869999999E-11</c:v>
                </c:pt>
                <c:pt idx="173992">
                  <c:v>3.590770974E-11</c:v>
                </c:pt>
                <c:pt idx="173993">
                  <c:v>3.6026100370000003E-11</c:v>
                </c:pt>
                <c:pt idx="173994">
                  <c:v>2.9360424909999999E-11</c:v>
                </c:pt>
                <c:pt idx="173995">
                  <c:v>3.231892067E-11</c:v>
                </c:pt>
                <c:pt idx="173996">
                  <c:v>4.1675838059999998E-11</c:v>
                </c:pt>
                <c:pt idx="173997">
                  <c:v>5.80088499E-11</c:v>
                </c:pt>
                <c:pt idx="173998">
                  <c:v>7.6584423370000001E-10</c:v>
                </c:pt>
                <c:pt idx="173999">
                  <c:v>3.0907854889999999E-11</c:v>
                </c:pt>
                <c:pt idx="174000">
                  <c:v>1.7210681150000001E-10</c:v>
                </c:pt>
                <c:pt idx="174001">
                  <c:v>1.2548574570000001E-10</c:v>
                </c:pt>
                <c:pt idx="174002">
                  <c:v>7.434031375E-10</c:v>
                </c:pt>
                <c:pt idx="174003">
                  <c:v>1.6635664020000001E-11</c:v>
                </c:pt>
                <c:pt idx="174004">
                  <c:v>2.8419814939999998E-10</c:v>
                </c:pt>
                <c:pt idx="174005">
                  <c:v>2.3620779520000002E-10</c:v>
                </c:pt>
                <c:pt idx="174006">
                  <c:v>3.9709980800000002E-9</c:v>
                </c:pt>
                <c:pt idx="174007">
                  <c:v>1.647623364E-10</c:v>
                </c:pt>
                <c:pt idx="174008">
                  <c:v>1.289083258E-9</c:v>
                </c:pt>
                <c:pt idx="174009">
                  <c:v>2.5429078329999999E-9</c:v>
                </c:pt>
                <c:pt idx="174010">
                  <c:v>1.295344058E-7</c:v>
                </c:pt>
                <c:pt idx="174011">
                  <c:v>2.6945509419999999E-9</c:v>
                </c:pt>
                <c:pt idx="174012">
                  <c:v>5.753332461E-11</c:v>
                </c:pt>
                <c:pt idx="174013">
                  <c:v>4.0944391029999998E-10</c:v>
                </c:pt>
                <c:pt idx="174014">
                  <c:v>3.1760189340000001E-9</c:v>
                </c:pt>
                <c:pt idx="174015">
                  <c:v>3.8443694530000001E-10</c:v>
                </c:pt>
                <c:pt idx="174016">
                  <c:v>2.4812267230000001E-10</c:v>
                </c:pt>
                <c:pt idx="174017">
                  <c:v>4.0598918759999999E-10</c:v>
                </c:pt>
                <c:pt idx="174018">
                  <c:v>2.8123947719999999E-8</c:v>
                </c:pt>
                <c:pt idx="174019">
                  <c:v>2.889160274E-11</c:v>
                </c:pt>
                <c:pt idx="174020">
                  <c:v>6.0039148640000001E-10</c:v>
                </c:pt>
                <c:pt idx="174021">
                  <c:v>6.1665328690000004E-10</c:v>
                </c:pt>
                <c:pt idx="174022">
                  <c:v>9.1880138460000006E-9</c:v>
                </c:pt>
                <c:pt idx="174023">
                  <c:v>1.8241211249999999E-10</c:v>
                </c:pt>
                <c:pt idx="174024">
                  <c:v>1.844097775E-10</c:v>
                </c:pt>
                <c:pt idx="174025">
                  <c:v>1.7881214570000001E-10</c:v>
                </c:pt>
                <c:pt idx="174026">
                  <c:v>5.5141009989999996E-10</c:v>
                </c:pt>
                <c:pt idx="174027">
                  <c:v>3.069213066E-11</c:v>
                </c:pt>
                <c:pt idx="174028">
                  <c:v>7.3542489830000001E-11</c:v>
                </c:pt>
                <c:pt idx="174029">
                  <c:v>8.6406701599999998E-11</c:v>
                </c:pt>
                <c:pt idx="174030">
                  <c:v>7.0014989459999998E-9</c:v>
                </c:pt>
                <c:pt idx="174031">
                  <c:v>3.973288843E-11</c:v>
                </c:pt>
                <c:pt idx="174032">
                  <c:v>5.2058179909999997E-12</c:v>
                </c:pt>
                <c:pt idx="174033">
                  <c:v>2.1944852430000002E-12</c:v>
                </c:pt>
                <c:pt idx="174034">
                  <c:v>8.3884526400000005E-13</c:v>
                </c:pt>
                <c:pt idx="174035">
                  <c:v>9.1053532860000009E-13</c:v>
                </c:pt>
                <c:pt idx="174036">
                  <c:v>1.5037224259999999E-12</c:v>
                </c:pt>
                <c:pt idx="174037">
                  <c:v>2.539259651E-12</c:v>
                </c:pt>
                <c:pt idx="174038">
                  <c:v>1.62198707E-10</c:v>
                </c:pt>
                <c:pt idx="174039">
                  <c:v>8.2955365479999997E-13</c:v>
                </c:pt>
                <c:pt idx="174040">
                  <c:v>8.6484279369999998E-13</c:v>
                </c:pt>
                <c:pt idx="174041">
                  <c:v>2.0112167179999999E-13</c:v>
                </c:pt>
                <c:pt idx="174042">
                  <c:v>3.499623747E-14</c:v>
                </c:pt>
                <c:pt idx="174043">
                  <c:v>8.9466859200000001E-13</c:v>
                </c:pt>
                <c:pt idx="174044">
                  <c:v>3.262644988E-12</c:v>
                </c:pt>
                <c:pt idx="174045">
                  <c:v>6.4317646190000001E-12</c:v>
                </c:pt>
                <c:pt idx="174046">
                  <c:v>1.816175857E-10</c:v>
                </c:pt>
                <c:pt idx="174047">
                  <c:v>3.6338146840000002E-11</c:v>
                </c:pt>
                <c:pt idx="174048">
                  <c:v>3.5416349029999997E-11</c:v>
                </c:pt>
                <c:pt idx="174049">
                  <c:v>2.57982084E-11</c:v>
                </c:pt>
                <c:pt idx="174050">
                  <c:v>1.5898339780000001E-8</c:v>
                </c:pt>
                <c:pt idx="174051">
                  <c:v>2.6258013340000002E-10</c:v>
                </c:pt>
                <c:pt idx="174052">
                  <c:v>3.687479594E-10</c:v>
                </c:pt>
                <c:pt idx="174053">
                  <c:v>3.1464062829999999E-10</c:v>
                </c:pt>
                <c:pt idx="174054">
                  <c:v>6.3083471589999996E-9</c:v>
                </c:pt>
                <c:pt idx="174055">
                  <c:v>4.0077290809999998E-10</c:v>
                </c:pt>
                <c:pt idx="174056">
                  <c:v>3.7203939949999998E-10</c:v>
                </c:pt>
                <c:pt idx="174057">
                  <c:v>3.9318126749999999E-10</c:v>
                </c:pt>
                <c:pt idx="174058">
                  <c:v>2.4267251790000001E-8</c:v>
                </c:pt>
                <c:pt idx="174059">
                  <c:v>8.6960258749999997E-10</c:v>
                </c:pt>
                <c:pt idx="174060">
                  <c:v>1.7117552099999999E-10</c:v>
                </c:pt>
                <c:pt idx="174061">
                  <c:v>4.3402465980000003E-10</c:v>
                </c:pt>
                <c:pt idx="174062">
                  <c:v>1.0197184489999999E-7</c:v>
                </c:pt>
                <c:pt idx="174063">
                  <c:v>1.000668424E-9</c:v>
                </c:pt>
                <c:pt idx="174064">
                  <c:v>8.2632128919999998E-10</c:v>
                </c:pt>
                <c:pt idx="174065">
                  <c:v>2.242776333E-10</c:v>
                </c:pt>
                <c:pt idx="174066">
                  <c:v>3.8080697419999996E-9</c:v>
                </c:pt>
                <c:pt idx="174067">
                  <c:v>5.9703174140000003E-10</c:v>
                </c:pt>
                <c:pt idx="174068">
                  <c:v>3.7835779329999999E-10</c:v>
                </c:pt>
                <c:pt idx="174069">
                  <c:v>7.7333189460000003E-11</c:v>
                </c:pt>
                <c:pt idx="174070">
                  <c:v>1.124238009E-8</c:v>
                </c:pt>
                <c:pt idx="174071">
                  <c:v>4.024159882E-10</c:v>
                </c:pt>
                <c:pt idx="174072">
                  <c:v>4.9412265660000004E-10</c:v>
                </c:pt>
                <c:pt idx="174073">
                  <c:v>2.5584249289999999E-10</c:v>
                </c:pt>
                <c:pt idx="174074">
                  <c:v>1.449261452E-9</c:v>
                </c:pt>
                <c:pt idx="174075">
                  <c:v>1.4931612449999999E-10</c:v>
                </c:pt>
                <c:pt idx="174076">
                  <c:v>7.6256578029999998E-11</c:v>
                </c:pt>
                <c:pt idx="174077">
                  <c:v>4.130028334E-11</c:v>
                </c:pt>
                <c:pt idx="174078">
                  <c:v>1.108951757E-10</c:v>
                </c:pt>
                <c:pt idx="174079">
                  <c:v>2.7840359420000001E-11</c:v>
                </c:pt>
                <c:pt idx="174080">
                  <c:v>2.7165017910000001E-11</c:v>
                </c:pt>
                <c:pt idx="174081">
                  <c:v>1.004749192E-10</c:v>
                </c:pt>
                <c:pt idx="174082">
                  <c:v>2.8973035479999999E-9</c:v>
                </c:pt>
                <c:pt idx="174083">
                  <c:v>8.5221640699999998E-11</c:v>
                </c:pt>
                <c:pt idx="174084">
                  <c:v>9.6858032380000004E-12</c:v>
                </c:pt>
                <c:pt idx="174085">
                  <c:v>7.4903474209999993E-12</c:v>
                </c:pt>
                <c:pt idx="174086">
                  <c:v>1.399768585E-10</c:v>
                </c:pt>
                <c:pt idx="174087">
                  <c:v>5.4057986800000001E-12</c:v>
                </c:pt>
                <c:pt idx="174088">
                  <c:v>6.5477613939999997E-12</c:v>
                </c:pt>
                <c:pt idx="174089">
                  <c:v>2.5023750710000001E-11</c:v>
                </c:pt>
                <c:pt idx="174090">
                  <c:v>1.0701266539999999E-10</c:v>
                </c:pt>
                <c:pt idx="174091">
                  <c:v>2.9566265690000001E-11</c:v>
                </c:pt>
                <c:pt idx="174092">
                  <c:v>5.4884925970000003E-11</c:v>
                </c:pt>
                <c:pt idx="174093">
                  <c:v>5.3789804229999998E-11</c:v>
                </c:pt>
                <c:pt idx="174094">
                  <c:v>2.8756754829999998E-10</c:v>
                </c:pt>
                <c:pt idx="174095">
                  <c:v>1.7411136449999999E-10</c:v>
                </c:pt>
                <c:pt idx="174096">
                  <c:v>8.3190436219999998E-11</c:v>
                </c:pt>
                <c:pt idx="174097">
                  <c:v>1.2147466990000001E-10</c:v>
                </c:pt>
                <c:pt idx="174098">
                  <c:v>6.7303000960000001E-10</c:v>
                </c:pt>
                <c:pt idx="174099">
                  <c:v>4.7821966050000004E-10</c:v>
                </c:pt>
                <c:pt idx="174100">
                  <c:v>1.44486462E-10</c:v>
                </c:pt>
                <c:pt idx="174101">
                  <c:v>5.3387904029999997E-9</c:v>
                </c:pt>
                <c:pt idx="174102">
                  <c:v>8.1731230419999996E-8</c:v>
                </c:pt>
                <c:pt idx="174103">
                  <c:v>5.1353362080000002E-9</c:v>
                </c:pt>
                <c:pt idx="174104">
                  <c:v>3.4505352200000002E-9</c:v>
                </c:pt>
                <c:pt idx="174105">
                  <c:v>5.9813654080000003E-10</c:v>
                </c:pt>
                <c:pt idx="174106">
                  <c:v>4.9390049410000004E-10</c:v>
                </c:pt>
                <c:pt idx="174107">
                  <c:v>1.237486284E-9</c:v>
                </c:pt>
                <c:pt idx="174108">
                  <c:v>8.8970425349999995E-10</c:v>
                </c:pt>
                <c:pt idx="174109">
                  <c:v>1.5296724369999999E-11</c:v>
                </c:pt>
                <c:pt idx="174110">
                  <c:v>6.0420694640000005E-10</c:v>
                </c:pt>
                <c:pt idx="174111">
                  <c:v>6.4484043199999996E-10</c:v>
                </c:pt>
                <c:pt idx="174112">
                  <c:v>1.432287946E-10</c:v>
                </c:pt>
                <c:pt idx="174113">
                  <c:v>2.2893638159999999E-10</c:v>
                </c:pt>
                <c:pt idx="174114">
                  <c:v>7.7117427180000003E-11</c:v>
                </c:pt>
                <c:pt idx="174115">
                  <c:v>2.4762308359999998E-10</c:v>
                </c:pt>
                <c:pt idx="174116">
                  <c:v>3.132568318E-11</c:v>
                </c:pt>
                <c:pt idx="174117">
                  <c:v>3.8839331280000001E-10</c:v>
                </c:pt>
                <c:pt idx="174118">
                  <c:v>2.3285119199999999E-10</c:v>
                </c:pt>
                <c:pt idx="174119">
                  <c:v>1.6771279099999999E-11</c:v>
                </c:pt>
                <c:pt idx="174120">
                  <c:v>2.7909765379999998E-10</c:v>
                </c:pt>
                <c:pt idx="174121">
                  <c:v>8.6446230129999999E-10</c:v>
                </c:pt>
                <c:pt idx="174122">
                  <c:v>3.5101371549999999E-9</c:v>
                </c:pt>
                <c:pt idx="174123">
                  <c:v>7.1894662260000004E-11</c:v>
                </c:pt>
                <c:pt idx="174124">
                  <c:v>1.531499888E-10</c:v>
                </c:pt>
                <c:pt idx="174125">
                  <c:v>1.078600635E-10</c:v>
                </c:pt>
                <c:pt idx="174126">
                  <c:v>5.6248037560000003E-10</c:v>
                </c:pt>
                <c:pt idx="174127">
                  <c:v>3.125115681E-10</c:v>
                </c:pt>
                <c:pt idx="174128">
                  <c:v>3.1584852769999997E-10</c:v>
                </c:pt>
                <c:pt idx="174129">
                  <c:v>3.8572541020000002E-11</c:v>
                </c:pt>
                <c:pt idx="174130">
                  <c:v>1.1562722959999999E-9</c:v>
                </c:pt>
                <c:pt idx="174131">
                  <c:v>3.1023940450000002E-10</c:v>
                </c:pt>
                <c:pt idx="174132">
                  <c:v>3.4759622239999998E-11</c:v>
                </c:pt>
                <c:pt idx="174133">
                  <c:v>9.1567661070000002E-10</c:v>
                </c:pt>
                <c:pt idx="174134">
                  <c:v>6.7551985509999997E-10</c:v>
                </c:pt>
                <c:pt idx="174135">
                  <c:v>5.0014201039999999E-10</c:v>
                </c:pt>
                <c:pt idx="174136">
                  <c:v>1.01639083E-10</c:v>
                </c:pt>
                <c:pt idx="174137">
                  <c:v>3.807652552E-10</c:v>
                </c:pt>
                <c:pt idx="174138">
                  <c:v>1.4101428569999999E-10</c:v>
                </c:pt>
                <c:pt idx="174139">
                  <c:v>1.6680511259999999E-10</c:v>
                </c:pt>
                <c:pt idx="174140">
                  <c:v>1.231322729E-10</c:v>
                </c:pt>
                <c:pt idx="174141">
                  <c:v>1.513843777E-10</c:v>
                </c:pt>
                <c:pt idx="174142">
                  <c:v>4.2750749329999998E-10</c:v>
                </c:pt>
                <c:pt idx="174143">
                  <c:v>1.8802615080000001E-10</c:v>
                </c:pt>
                <c:pt idx="174144">
                  <c:v>1.3069461969999999E-9</c:v>
                </c:pt>
                <c:pt idx="174145">
                  <c:v>2.064897169E-9</c:v>
                </c:pt>
                <c:pt idx="174146">
                  <c:v>4.1185280789999998E-9</c:v>
                </c:pt>
                <c:pt idx="174147">
                  <c:v>6.5737690509999996E-10</c:v>
                </c:pt>
                <c:pt idx="174148">
                  <c:v>8.3173894420000004E-10</c:v>
                </c:pt>
                <c:pt idx="174149">
                  <c:v>3.4228163619999999E-10</c:v>
                </c:pt>
                <c:pt idx="174150">
                  <c:v>5.1941789230000001E-9</c:v>
                </c:pt>
                <c:pt idx="174151">
                  <c:v>1.4131524700000001E-9</c:v>
                </c:pt>
                <c:pt idx="174152">
                  <c:v>1.4811104090000001E-10</c:v>
                </c:pt>
                <c:pt idx="174153">
                  <c:v>7.5693576920000001E-9</c:v>
                </c:pt>
                <c:pt idx="174154">
                  <c:v>1.2814159699999999E-8</c:v>
                </c:pt>
                <c:pt idx="174155">
                  <c:v>3.25936802E-9</c:v>
                </c:pt>
                <c:pt idx="174156">
                  <c:v>2.150641206E-9</c:v>
                </c:pt>
                <c:pt idx="174157">
                  <c:v>2.998219725E-10</c:v>
                </c:pt>
                <c:pt idx="174158">
                  <c:v>6.4265641540000002E-10</c:v>
                </c:pt>
                <c:pt idx="174159">
                  <c:v>1.599431116E-9</c:v>
                </c:pt>
                <c:pt idx="174160">
                  <c:v>4.2852050359999998E-10</c:v>
                </c:pt>
                <c:pt idx="174161">
                  <c:v>3.7444101370000001E-9</c:v>
                </c:pt>
                <c:pt idx="174162">
                  <c:v>8.4776186560000008E-9</c:v>
                </c:pt>
                <c:pt idx="174163">
                  <c:v>3.6383224109999998E-9</c:v>
                </c:pt>
                <c:pt idx="174164">
                  <c:v>2.45507532E-9</c:v>
                </c:pt>
                <c:pt idx="174165">
                  <c:v>8.7252940350000001E-10</c:v>
                </c:pt>
                <c:pt idx="174166">
                  <c:v>1.3570641690000001E-9</c:v>
                </c:pt>
                <c:pt idx="174167">
                  <c:v>1.7830140090000001E-10</c:v>
                </c:pt>
                <c:pt idx="174168">
                  <c:v>1.9356630120000001E-10</c:v>
                </c:pt>
                <c:pt idx="174169">
                  <c:v>2.1565823299999999E-10</c:v>
                </c:pt>
                <c:pt idx="174170">
                  <c:v>4.7343835849999999E-10</c:v>
                </c:pt>
                <c:pt idx="174171">
                  <c:v>4.5720554660000002E-10</c:v>
                </c:pt>
                <c:pt idx="174172">
                  <c:v>3.3880962879999998E-10</c:v>
                </c:pt>
                <c:pt idx="174173">
                  <c:v>2.8646906149999999E-9</c:v>
                </c:pt>
                <c:pt idx="174174">
                  <c:v>8.21782959E-9</c:v>
                </c:pt>
                <c:pt idx="174175">
                  <c:v>1.330822929E-9</c:v>
                </c:pt>
                <c:pt idx="174176">
                  <c:v>2.6118608150000001E-9</c:v>
                </c:pt>
                <c:pt idx="174177">
                  <c:v>8.0139949699999995E-10</c:v>
                </c:pt>
                <c:pt idx="174178">
                  <c:v>8.5856351279999997E-10</c:v>
                </c:pt>
                <c:pt idx="174179">
                  <c:v>8.2201846929999999E-10</c:v>
                </c:pt>
                <c:pt idx="174180">
                  <c:v>1.2516703840000001E-9</c:v>
                </c:pt>
                <c:pt idx="174181">
                  <c:v>3.5841164040000001E-10</c:v>
                </c:pt>
                <c:pt idx="174182">
                  <c:v>2.1606744490000002E-9</c:v>
                </c:pt>
                <c:pt idx="174183">
                  <c:v>2.1287965149999998E-9</c:v>
                </c:pt>
                <c:pt idx="174184">
                  <c:v>3.8467050470000003E-9</c:v>
                </c:pt>
                <c:pt idx="174185">
                  <c:v>3.9474857810000004E-9</c:v>
                </c:pt>
                <c:pt idx="174186">
                  <c:v>4.2902299849999998E-9</c:v>
                </c:pt>
                <c:pt idx="174187">
                  <c:v>4.1080673399999999E-10</c:v>
                </c:pt>
                <c:pt idx="174188">
                  <c:v>2.2626163649999999E-10</c:v>
                </c:pt>
                <c:pt idx="174189">
                  <c:v>1.5105060449999999E-10</c:v>
                </c:pt>
                <c:pt idx="174190">
                  <c:v>2.557397703E-10</c:v>
                </c:pt>
                <c:pt idx="174191">
                  <c:v>2.1908736819999999E-10</c:v>
                </c:pt>
                <c:pt idx="174192">
                  <c:v>3.7155780140000001E-10</c:v>
                </c:pt>
                <c:pt idx="174193">
                  <c:v>1.6009427389999999E-9</c:v>
                </c:pt>
                <c:pt idx="174194">
                  <c:v>5.7380569269999997E-9</c:v>
                </c:pt>
                <c:pt idx="174195">
                  <c:v>7.0328939170000002E-10</c:v>
                </c:pt>
                <c:pt idx="174196">
                  <c:v>1.5919205380000001E-9</c:v>
                </c:pt>
                <c:pt idx="174197">
                  <c:v>4.523479245E-9</c:v>
                </c:pt>
                <c:pt idx="174198">
                  <c:v>1.107708209E-9</c:v>
                </c:pt>
                <c:pt idx="174199">
                  <c:v>5.129690225E-11</c:v>
                </c:pt>
                <c:pt idx="174200">
                  <c:v>8.6937069370000001E-10</c:v>
                </c:pt>
                <c:pt idx="174201">
                  <c:v>1.160189854E-9</c:v>
                </c:pt>
                <c:pt idx="174202">
                  <c:v>1.3896981169999999E-9</c:v>
                </c:pt>
                <c:pt idx="174203">
                  <c:v>4.3841423659999998E-10</c:v>
                </c:pt>
                <c:pt idx="174204">
                  <c:v>2.493085553E-9</c:v>
                </c:pt>
                <c:pt idx="174205">
                  <c:v>6.7995995469999998E-9</c:v>
                </c:pt>
                <c:pt idx="174206">
                  <c:v>4.2773386320000002E-9</c:v>
                </c:pt>
                <c:pt idx="174207">
                  <c:v>5.383576472E-10</c:v>
                </c:pt>
                <c:pt idx="174208">
                  <c:v>2.1948011300000001E-10</c:v>
                </c:pt>
                <c:pt idx="174209">
                  <c:v>7.4984108230000001E-11</c:v>
                </c:pt>
                <c:pt idx="174210">
                  <c:v>4.7800834649999997E-10</c:v>
                </c:pt>
                <c:pt idx="174211">
                  <c:v>2.8189234070000002E-10</c:v>
                </c:pt>
                <c:pt idx="174212">
                  <c:v>1.8452776039999999E-10</c:v>
                </c:pt>
                <c:pt idx="174213">
                  <c:v>3.3899281389999998E-10</c:v>
                </c:pt>
                <c:pt idx="174214">
                  <c:v>1.365390794E-9</c:v>
                </c:pt>
                <c:pt idx="174215">
                  <c:v>9.6591385700000003E-10</c:v>
                </c:pt>
                <c:pt idx="174216">
                  <c:v>5.7309399249999998E-10</c:v>
                </c:pt>
                <c:pt idx="174217">
                  <c:v>6.8199263659999996E-9</c:v>
                </c:pt>
                <c:pt idx="174218">
                  <c:v>7.4321233369999997E-10</c:v>
                </c:pt>
                <c:pt idx="174219">
                  <c:v>1.2916487430000001E-10</c:v>
                </c:pt>
                <c:pt idx="174220">
                  <c:v>1.107439429E-10</c:v>
                </c:pt>
                <c:pt idx="174221">
                  <c:v>3.5373807490000001E-9</c:v>
                </c:pt>
                <c:pt idx="174222">
                  <c:v>7.4481418920000001E-10</c:v>
                </c:pt>
                <c:pt idx="174223">
                  <c:v>2.0602192789999999E-10</c:v>
                </c:pt>
                <c:pt idx="174224">
                  <c:v>5.2161563480000003E-10</c:v>
                </c:pt>
                <c:pt idx="174225">
                  <c:v>6.0697330520000003E-9</c:v>
                </c:pt>
                <c:pt idx="174226">
                  <c:v>2.1416621500000001E-9</c:v>
                </c:pt>
                <c:pt idx="174227">
                  <c:v>5.058074922E-11</c:v>
                </c:pt>
                <c:pt idx="174228">
                  <c:v>8.3007462210000001E-11</c:v>
                </c:pt>
                <c:pt idx="174229">
                  <c:v>4.1100636839999998E-9</c:v>
                </c:pt>
                <c:pt idx="174230">
                  <c:v>1.381288159E-9</c:v>
                </c:pt>
                <c:pt idx="174231">
                  <c:v>1.2769779219999999E-11</c:v>
                </c:pt>
                <c:pt idx="174232">
                  <c:v>1.202615271E-10</c:v>
                </c:pt>
                <c:pt idx="174233">
                  <c:v>1.2001870569999999E-8</c:v>
                </c:pt>
                <c:pt idx="174234">
                  <c:v>6.9085968839999998E-9</c:v>
                </c:pt>
                <c:pt idx="174235">
                  <c:v>1.383793358E-9</c:v>
                </c:pt>
                <c:pt idx="174236">
                  <c:v>2.8528318720000001E-9</c:v>
                </c:pt>
                <c:pt idx="174237">
                  <c:v>8.0479874490000003E-9</c:v>
                </c:pt>
                <c:pt idx="174238">
                  <c:v>9.1757845869999997E-10</c:v>
                </c:pt>
                <c:pt idx="174239">
                  <c:v>2.087161859E-10</c:v>
                </c:pt>
                <c:pt idx="174240">
                  <c:v>2.0602876769999999E-10</c:v>
                </c:pt>
                <c:pt idx="174241">
                  <c:v>2.3451038080000001E-10</c:v>
                </c:pt>
                <c:pt idx="174242">
                  <c:v>5.9261529270000006E-11</c:v>
                </c:pt>
                <c:pt idx="174243">
                  <c:v>2.230569944E-10</c:v>
                </c:pt>
                <c:pt idx="174244">
                  <c:v>1.7784796709999999E-10</c:v>
                </c:pt>
                <c:pt idx="174245">
                  <c:v>1.2426589340000001E-9</c:v>
                </c:pt>
                <c:pt idx="174246">
                  <c:v>1.440346142E-10</c:v>
                </c:pt>
                <c:pt idx="174247">
                  <c:v>3.2045007680000001E-10</c:v>
                </c:pt>
                <c:pt idx="174248">
                  <c:v>7.7539760950000004E-11</c:v>
                </c:pt>
                <c:pt idx="174249">
                  <c:v>1.763430187E-9</c:v>
                </c:pt>
                <c:pt idx="174250">
                  <c:v>3.8802646679999999E-10</c:v>
                </c:pt>
                <c:pt idx="174251">
                  <c:v>2.3795265930000001E-10</c:v>
                </c:pt>
                <c:pt idx="174252">
                  <c:v>6.6080825790000005E-11</c:v>
                </c:pt>
                <c:pt idx="174253">
                  <c:v>2.5143784610000001E-9</c:v>
                </c:pt>
                <c:pt idx="174254">
                  <c:v>1.4015650780000001E-9</c:v>
                </c:pt>
                <c:pt idx="174255">
                  <c:v>2.3340884829999998E-10</c:v>
                </c:pt>
                <c:pt idx="174256">
                  <c:v>6.5628858989999998E-11</c:v>
                </c:pt>
                <c:pt idx="174257">
                  <c:v>5.1312821980000003E-10</c:v>
                </c:pt>
                <c:pt idx="174258">
                  <c:v>3.416009794E-10</c:v>
                </c:pt>
                <c:pt idx="174259">
                  <c:v>1.5533321300000001E-10</c:v>
                </c:pt>
                <c:pt idx="174260">
                  <c:v>3.0455423209999999E-10</c:v>
                </c:pt>
                <c:pt idx="174261">
                  <c:v>1.949302053E-10</c:v>
                </c:pt>
                <c:pt idx="174262">
                  <c:v>5.4539066780000005E-10</c:v>
                </c:pt>
                <c:pt idx="174263">
                  <c:v>3.1250659530000002E-10</c:v>
                </c:pt>
                <c:pt idx="174264">
                  <c:v>6.0522156170000001E-10</c:v>
                </c:pt>
                <c:pt idx="174265">
                  <c:v>1.147677084E-8</c:v>
                </c:pt>
                <c:pt idx="174266">
                  <c:v>5.1955300230000005E-10</c:v>
                </c:pt>
                <c:pt idx="174267">
                  <c:v>2.7642210640000001E-9</c:v>
                </c:pt>
                <c:pt idx="174268">
                  <c:v>1.9428993470000002E-9</c:v>
                </c:pt>
                <c:pt idx="174269">
                  <c:v>3.4990835009999999E-9</c:v>
                </c:pt>
                <c:pt idx="174270">
                  <c:v>1.4151921210000001E-12</c:v>
                </c:pt>
                <c:pt idx="174271">
                  <c:v>2.309751135E-9</c:v>
                </c:pt>
                <c:pt idx="174272">
                  <c:v>1.3928607150000001E-9</c:v>
                </c:pt>
                <c:pt idx="174273">
                  <c:v>1.023540851E-8</c:v>
                </c:pt>
                <c:pt idx="174274">
                  <c:v>2.6071924279999999E-9</c:v>
                </c:pt>
                <c:pt idx="174275">
                  <c:v>7.1661247229999996E-9</c:v>
                </c:pt>
                <c:pt idx="174276">
                  <c:v>9.3655345309999995E-9</c:v>
                </c:pt>
                <c:pt idx="174277">
                  <c:v>1.5471545970000001E-7</c:v>
                </c:pt>
                <c:pt idx="174278">
                  <c:v>8.1700114719999992E-9</c:v>
                </c:pt>
                <c:pt idx="174279">
                  <c:v>9.5986443909999995E-11</c:v>
                </c:pt>
                <c:pt idx="174280">
                  <c:v>6.9865232209999998E-10</c:v>
                </c:pt>
                <c:pt idx="174281">
                  <c:v>2.8894003619999998E-9</c:v>
                </c:pt>
                <c:pt idx="174282">
                  <c:v>3.598734994E-11</c:v>
                </c:pt>
                <c:pt idx="174283">
                  <c:v>1.1852663420000001E-10</c:v>
                </c:pt>
                <c:pt idx="174284">
                  <c:v>2.8570109369999997E-10</c:v>
                </c:pt>
                <c:pt idx="174285">
                  <c:v>5.5141186760000001E-9</c:v>
                </c:pt>
                <c:pt idx="174286">
                  <c:v>4.1505919840000001E-10</c:v>
                </c:pt>
                <c:pt idx="174287">
                  <c:v>9.2215382000000002E-11</c:v>
                </c:pt>
                <c:pt idx="174288">
                  <c:v>1.363509292E-11</c:v>
                </c:pt>
                <c:pt idx="174289">
                  <c:v>1.9940460860000001E-10</c:v>
                </c:pt>
                <c:pt idx="174290">
                  <c:v>9.5210653269999994E-11</c:v>
                </c:pt>
                <c:pt idx="174291">
                  <c:v>1.3427580699999999E-10</c:v>
                </c:pt>
                <c:pt idx="174292">
                  <c:v>1.928048448E-10</c:v>
                </c:pt>
                <c:pt idx="174293">
                  <c:v>4.2879459709999999E-11</c:v>
                </c:pt>
                <c:pt idx="174294">
                  <c:v>7.7838182700000001E-11</c:v>
                </c:pt>
                <c:pt idx="174295">
                  <c:v>3.7464037049999998E-10</c:v>
                </c:pt>
                <c:pt idx="174296">
                  <c:v>4.1686080440000001E-10</c:v>
                </c:pt>
                <c:pt idx="174297">
                  <c:v>5.7124997449999999E-9</c:v>
                </c:pt>
                <c:pt idx="174298">
                  <c:v>3.4121136090000002E-10</c:v>
                </c:pt>
                <c:pt idx="174299">
                  <c:v>6.6530172580000005E-11</c:v>
                </c:pt>
                <c:pt idx="174300">
                  <c:v>1.309611115E-10</c:v>
                </c:pt>
                <c:pt idx="174301">
                  <c:v>1.784111045E-10</c:v>
                </c:pt>
                <c:pt idx="174302">
                  <c:v>5.2722938190000003E-11</c:v>
                </c:pt>
                <c:pt idx="174303">
                  <c:v>3.2799950759999998E-11</c:v>
                </c:pt>
                <c:pt idx="174304">
                  <c:v>1.256155066E-11</c:v>
                </c:pt>
                <c:pt idx="174305">
                  <c:v>2.748285439E-9</c:v>
                </c:pt>
                <c:pt idx="174306">
                  <c:v>3.5646657569999998E-11</c:v>
                </c:pt>
                <c:pt idx="174307">
                  <c:v>4.0053715610000002E-10</c:v>
                </c:pt>
                <c:pt idx="174308">
                  <c:v>1.176025667E-9</c:v>
                </c:pt>
                <c:pt idx="174309">
                  <c:v>3.233048929E-8</c:v>
                </c:pt>
                <c:pt idx="174310">
                  <c:v>8.9057172050000004E-10</c:v>
                </c:pt>
                <c:pt idx="174311">
                  <c:v>4.8307665270000005E-10</c:v>
                </c:pt>
                <c:pt idx="174312">
                  <c:v>1.0776340090000001E-9</c:v>
                </c:pt>
                <c:pt idx="174313">
                  <c:v>6.4485440260000003E-9</c:v>
                </c:pt>
                <c:pt idx="174314">
                  <c:v>6.4789369790000004E-10</c:v>
                </c:pt>
                <c:pt idx="174315">
                  <c:v>1.516547804E-9</c:v>
                </c:pt>
                <c:pt idx="174316">
                  <c:v>2.513343862E-9</c:v>
                </c:pt>
                <c:pt idx="174317">
                  <c:v>1.402602494E-7</c:v>
                </c:pt>
                <c:pt idx="174318">
                  <c:v>3.881029031E-9</c:v>
                </c:pt>
                <c:pt idx="174319">
                  <c:v>7.2088913580000003E-10</c:v>
                </c:pt>
                <c:pt idx="174320">
                  <c:v>2.1347104569999999E-9</c:v>
                </c:pt>
                <c:pt idx="174321">
                  <c:v>3.012463693E-8</c:v>
                </c:pt>
                <c:pt idx="174322">
                  <c:v>8.0096676550000001E-10</c:v>
                </c:pt>
                <c:pt idx="174323">
                  <c:v>1.386729964E-9</c:v>
                </c:pt>
                <c:pt idx="174324">
                  <c:v>1.6163934040000001E-9</c:v>
                </c:pt>
                <c:pt idx="174325">
                  <c:v>5.4702840670000003E-8</c:v>
                </c:pt>
                <c:pt idx="174326">
                  <c:v>3.1033109849999997E-10</c:v>
                </c:pt>
                <c:pt idx="174327">
                  <c:v>1.275353124E-9</c:v>
                </c:pt>
                <c:pt idx="174328">
                  <c:v>9.5629660229999994E-10</c:v>
                </c:pt>
                <c:pt idx="174329">
                  <c:v>1.107413009E-7</c:v>
                </c:pt>
                <c:pt idx="174330">
                  <c:v>8.3519812929999997E-10</c:v>
                </c:pt>
                <c:pt idx="174331">
                  <c:v>3.7832796519999998E-10</c:v>
                </c:pt>
                <c:pt idx="174332">
                  <c:v>2.9352036059999999E-10</c:v>
                </c:pt>
                <c:pt idx="174333">
                  <c:v>1.302161483E-9</c:v>
                </c:pt>
                <c:pt idx="174334">
                  <c:v>1.3056239269999999E-10</c:v>
                </c:pt>
                <c:pt idx="174335">
                  <c:v>6.9951796849999997E-11</c:v>
                </c:pt>
                <c:pt idx="174336">
                  <c:v>2.95134978E-11</c:v>
                </c:pt>
                <c:pt idx="174337">
                  <c:v>4.507836471E-10</c:v>
                </c:pt>
                <c:pt idx="174338">
                  <c:v>4.080436613E-12</c:v>
                </c:pt>
                <c:pt idx="174339">
                  <c:v>1.634802113E-15</c:v>
                </c:pt>
                <c:pt idx="174340">
                  <c:v>1.9806327880000002E-12</c:v>
                </c:pt>
                <c:pt idx="174341">
                  <c:v>8.923103585E-11</c:v>
                </c:pt>
                <c:pt idx="174342">
                  <c:v>6.7929656240000002E-12</c:v>
                </c:pt>
                <c:pt idx="174343">
                  <c:v>7.0639965349999999E-12</c:v>
                </c:pt>
                <c:pt idx="174344">
                  <c:v>6.1873157100000004E-12</c:v>
                </c:pt>
                <c:pt idx="174345">
                  <c:v>6.9743929100000006E-11</c:v>
                </c:pt>
                <c:pt idx="174346">
                  <c:v>1.9979006390000001E-12</c:v>
                </c:pt>
                <c:pt idx="174347">
                  <c:v>4.3618302789999998E-12</c:v>
                </c:pt>
                <c:pt idx="174348">
                  <c:v>2.7673907819999998E-12</c:v>
                </c:pt>
                <c:pt idx="174349">
                  <c:v>6.5506381470000002E-9</c:v>
                </c:pt>
                <c:pt idx="174350">
                  <c:v>1.3508036920000001E-10</c:v>
                </c:pt>
                <c:pt idx="174351">
                  <c:v>2.4984888139999998E-10</c:v>
                </c:pt>
                <c:pt idx="174352">
                  <c:v>2.037250532E-10</c:v>
                </c:pt>
                <c:pt idx="174353">
                  <c:v>3.1670771650000001E-10</c:v>
                </c:pt>
                <c:pt idx="174354">
                  <c:v>6.5505527269999996E-10</c:v>
                </c:pt>
                <c:pt idx="174355">
                  <c:v>7.9519697140000003E-10</c:v>
                </c:pt>
                <c:pt idx="174356">
                  <c:v>5.5335161019999996E-10</c:v>
                </c:pt>
                <c:pt idx="174357">
                  <c:v>2.1888805220000001E-9</c:v>
                </c:pt>
                <c:pt idx="174358">
                  <c:v>1.907691588E-9</c:v>
                </c:pt>
                <c:pt idx="174359">
                  <c:v>2.1193475440000001E-9</c:v>
                </c:pt>
                <c:pt idx="174360">
                  <c:v>1.310411778E-9</c:v>
                </c:pt>
                <c:pt idx="174361">
                  <c:v>1.133779995E-8</c:v>
                </c:pt>
                <c:pt idx="174362">
                  <c:v>2.8897949199999998E-9</c:v>
                </c:pt>
                <c:pt idx="174363">
                  <c:v>1.548203453E-9</c:v>
                </c:pt>
                <c:pt idx="174364">
                  <c:v>1.247269544E-9</c:v>
                </c:pt>
                <c:pt idx="174365">
                  <c:v>7.1586288200000002E-9</c:v>
                </c:pt>
                <c:pt idx="174366">
                  <c:v>3.7164368329999998E-9</c:v>
                </c:pt>
                <c:pt idx="174367">
                  <c:v>1.2579083139999999E-10</c:v>
                </c:pt>
                <c:pt idx="174368">
                  <c:v>9.2852337759999999E-9</c:v>
                </c:pt>
                <c:pt idx="174369">
                  <c:v>6.6307890860000001E-7</c:v>
                </c:pt>
                <c:pt idx="174370">
                  <c:v>1.350025062E-8</c:v>
                </c:pt>
                <c:pt idx="174371">
                  <c:v>9.929862404E-9</c:v>
                </c:pt>
                <c:pt idx="174372">
                  <c:v>1.9167829110000002E-9</c:v>
                </c:pt>
                <c:pt idx="174373">
                  <c:v>3.270688628E-9</c:v>
                </c:pt>
                <c:pt idx="174374">
                  <c:v>2.9814393300000001E-9</c:v>
                </c:pt>
                <c:pt idx="174375">
                  <c:v>2.0887855370000001E-9</c:v>
                </c:pt>
                <c:pt idx="174376">
                  <c:v>3.7182103440000002E-10</c:v>
                </c:pt>
                <c:pt idx="174377">
                  <c:v>2.5463783249999999E-9</c:v>
                </c:pt>
                <c:pt idx="174378">
                  <c:v>1.0045524370000001E-9</c:v>
                </c:pt>
                <c:pt idx="174379">
                  <c:v>2.4195326650000001E-10</c:v>
                </c:pt>
                <c:pt idx="174380">
                  <c:v>3.0042875699999999E-10</c:v>
                </c:pt>
                <c:pt idx="174381">
                  <c:v>1.833291382E-10</c:v>
                </c:pt>
                <c:pt idx="174382">
                  <c:v>2.4061888450000002E-10</c:v>
                </c:pt>
                <c:pt idx="174383">
                  <c:v>3.9232336869999999E-11</c:v>
                </c:pt>
                <c:pt idx="174384">
                  <c:v>2.085634636E-10</c:v>
                </c:pt>
                <c:pt idx="174385">
                  <c:v>1.6712910680000001E-10</c:v>
                </c:pt>
                <c:pt idx="174386">
                  <c:v>8.1023039220000004E-11</c:v>
                </c:pt>
                <c:pt idx="174387">
                  <c:v>1.456599834E-10</c:v>
                </c:pt>
                <c:pt idx="174388">
                  <c:v>1.697458781E-10</c:v>
                </c:pt>
                <c:pt idx="174389">
                  <c:v>9.4800384859999999E-11</c:v>
                </c:pt>
                <c:pt idx="174390">
                  <c:v>1.713389945E-10</c:v>
                </c:pt>
                <c:pt idx="174391">
                  <c:v>1.7329734090000001E-10</c:v>
                </c:pt>
                <c:pt idx="174392">
                  <c:v>1.64435893E-10</c:v>
                </c:pt>
                <c:pt idx="174393">
                  <c:v>2.3627854909999999E-11</c:v>
                </c:pt>
                <c:pt idx="174394">
                  <c:v>8.3819261390000002E-11</c:v>
                </c:pt>
                <c:pt idx="174395">
                  <c:v>5.7569487600000003E-11</c:v>
                </c:pt>
                <c:pt idx="174396">
                  <c:v>2.112179226E-10</c:v>
                </c:pt>
                <c:pt idx="174397">
                  <c:v>9.392079672E-10</c:v>
                </c:pt>
                <c:pt idx="174398">
                  <c:v>1.8416070670000001E-10</c:v>
                </c:pt>
                <c:pt idx="174399">
                  <c:v>3.6831394520000001E-10</c:v>
                </c:pt>
                <c:pt idx="174400">
                  <c:v>1.1117999369999999E-9</c:v>
                </c:pt>
                <c:pt idx="174401">
                  <c:v>1.750132161E-8</c:v>
                </c:pt>
                <c:pt idx="174402">
                  <c:v>9.2815461970000005E-10</c:v>
                </c:pt>
                <c:pt idx="174403">
                  <c:v>1.090801002E-9</c:v>
                </c:pt>
                <c:pt idx="174404">
                  <c:v>5.6483849530000001E-10</c:v>
                </c:pt>
                <c:pt idx="174405">
                  <c:v>1.28612746E-8</c:v>
                </c:pt>
                <c:pt idx="174406">
                  <c:v>2.3062050649999999E-9</c:v>
                </c:pt>
                <c:pt idx="174407">
                  <c:v>1.198462424E-9</c:v>
                </c:pt>
                <c:pt idx="174408">
                  <c:v>2.2141761119999999E-8</c:v>
                </c:pt>
                <c:pt idx="174409">
                  <c:v>4.8169360259999998E-7</c:v>
                </c:pt>
                <c:pt idx="174410">
                  <c:v>4.0595858590000001E-8</c:v>
                </c:pt>
                <c:pt idx="174411">
                  <c:v>4.9344997149999998E-8</c:v>
                </c:pt>
                <c:pt idx="174412">
                  <c:v>4.294659085E-8</c:v>
                </c:pt>
                <c:pt idx="174413">
                  <c:v>1.4391260139999999E-7</c:v>
                </c:pt>
                <c:pt idx="174414">
                  <c:v>6.1055429670000002E-9</c:v>
                </c:pt>
                <c:pt idx="174415">
                  <c:v>6.2187664830000001E-9</c:v>
                </c:pt>
                <c:pt idx="174416">
                  <c:v>2.113403167E-9</c:v>
                </c:pt>
                <c:pt idx="174417">
                  <c:v>6.0809242330000003E-8</c:v>
                </c:pt>
                <c:pt idx="174418">
                  <c:v>8.7723606529999995E-9</c:v>
                </c:pt>
                <c:pt idx="174419">
                  <c:v>1.5085353659999999E-9</c:v>
                </c:pt>
                <c:pt idx="174420">
                  <c:v>2.854858252E-8</c:v>
                </c:pt>
                <c:pt idx="174421">
                  <c:v>1.2679751880000001E-7</c:v>
                </c:pt>
                <c:pt idx="174422">
                  <c:v>1.186267116E-8</c:v>
                </c:pt>
                <c:pt idx="174423">
                  <c:v>7.8823151130000005E-9</c:v>
                </c:pt>
                <c:pt idx="174424">
                  <c:v>1.6398390029999999E-10</c:v>
                </c:pt>
                <c:pt idx="174425">
                  <c:v>3.6850910840000002E-9</c:v>
                </c:pt>
                <c:pt idx="174426">
                  <c:v>3.6664288220000001E-9</c:v>
                </c:pt>
                <c:pt idx="174427">
                  <c:v>1.626236581E-9</c:v>
                </c:pt>
                <c:pt idx="174428">
                  <c:v>2.899022815E-9</c:v>
                </c:pt>
                <c:pt idx="174429">
                  <c:v>1.212726141E-8</c:v>
                </c:pt>
                <c:pt idx="174430">
                  <c:v>4.1594868379999998E-9</c:v>
                </c:pt>
                <c:pt idx="174431">
                  <c:v>3.265666372E-9</c:v>
                </c:pt>
                <c:pt idx="174432">
                  <c:v>5.1254956690000003E-10</c:v>
                </c:pt>
                <c:pt idx="174433">
                  <c:v>2.1906582240000001E-9</c:v>
                </c:pt>
                <c:pt idx="174434">
                  <c:v>6.8147882900000002E-10</c:v>
                </c:pt>
                <c:pt idx="174435">
                  <c:v>6.6617073610000003E-10</c:v>
                </c:pt>
                <c:pt idx="174436">
                  <c:v>6.8360147870000003E-10</c:v>
                </c:pt>
                <c:pt idx="174437">
                  <c:v>6.8892224540000005E-10</c:v>
                </c:pt>
                <c:pt idx="174438">
                  <c:v>7.0962514120000004E-10</c:v>
                </c:pt>
                <c:pt idx="174439">
                  <c:v>6.9352346910000004E-10</c:v>
                </c:pt>
                <c:pt idx="174440">
                  <c:v>1.712850609E-9</c:v>
                </c:pt>
                <c:pt idx="174441">
                  <c:v>2.3887406900000001E-9</c:v>
                </c:pt>
                <c:pt idx="174442">
                  <c:v>2.9311790689999998E-9</c:v>
                </c:pt>
                <c:pt idx="174443">
                  <c:v>1.3479781689999999E-9</c:v>
                </c:pt>
                <c:pt idx="174444">
                  <c:v>4.6971489390000004E-10</c:v>
                </c:pt>
                <c:pt idx="174445">
                  <c:v>3.1444012209999999E-10</c:v>
                </c:pt>
                <c:pt idx="174446">
                  <c:v>3.4607635570000001E-9</c:v>
                </c:pt>
                <c:pt idx="174447">
                  <c:v>8.7351266959999998E-10</c:v>
                </c:pt>
                <c:pt idx="174448">
                  <c:v>6.427385462E-9</c:v>
                </c:pt>
                <c:pt idx="174449">
                  <c:v>3.2362124639999998E-8</c:v>
                </c:pt>
                <c:pt idx="174450">
                  <c:v>2.1631990510000002E-8</c:v>
                </c:pt>
                <c:pt idx="174451">
                  <c:v>2.0281599229999998E-8</c:v>
                </c:pt>
                <c:pt idx="174452">
                  <c:v>4.736031438E-8</c:v>
                </c:pt>
                <c:pt idx="174453">
                  <c:v>1.071806938E-7</c:v>
                </c:pt>
                <c:pt idx="174454">
                  <c:v>8.3686981829999996E-10</c:v>
                </c:pt>
                <c:pt idx="174455">
                  <c:v>6.7412329700000003E-10</c:v>
                </c:pt>
                <c:pt idx="174456">
                  <c:v>1.729285264E-8</c:v>
                </c:pt>
                <c:pt idx="174457">
                  <c:v>1.3177493619999999E-8</c:v>
                </c:pt>
                <c:pt idx="174458">
                  <c:v>1.1601587449999999E-9</c:v>
                </c:pt>
                <c:pt idx="174459">
                  <c:v>1.8010130790000001E-8</c:v>
                </c:pt>
                <c:pt idx="174460">
                  <c:v>2.8874783969999998E-7</c:v>
                </c:pt>
                <c:pt idx="174461">
                  <c:v>7.0793837339999998E-7</c:v>
                </c:pt>
                <c:pt idx="174462">
                  <c:v>1.045450751E-7</c:v>
                </c:pt>
                <c:pt idx="174463">
                  <c:v>6.8937867590000004E-8</c:v>
                </c:pt>
                <c:pt idx="174464">
                  <c:v>7.6030850989999998E-8</c:v>
                </c:pt>
                <c:pt idx="174465">
                  <c:v>2.2025292780000001E-8</c:v>
                </c:pt>
                <c:pt idx="174466">
                  <c:v>3.4098916770000001E-9</c:v>
                </c:pt>
                <c:pt idx="174467">
                  <c:v>6.7745738039999998E-9</c:v>
                </c:pt>
                <c:pt idx="174468">
                  <c:v>1.0822043140000001E-8</c:v>
                </c:pt>
                <c:pt idx="174469">
                  <c:v>1.6521133190000001E-8</c:v>
                </c:pt>
                <c:pt idx="174470">
                  <c:v>3.9970323150000003E-9</c:v>
                </c:pt>
                <c:pt idx="174471">
                  <c:v>1.101556915E-8</c:v>
                </c:pt>
                <c:pt idx="174472">
                  <c:v>2.8314507809999999E-8</c:v>
                </c:pt>
                <c:pt idx="174473">
                  <c:v>2.3441622200000001E-8</c:v>
                </c:pt>
                <c:pt idx="174474">
                  <c:v>2.269426019E-9</c:v>
                </c:pt>
                <c:pt idx="174475">
                  <c:v>1.325043555E-9</c:v>
                </c:pt>
                <c:pt idx="174476">
                  <c:v>3.864927084E-10</c:v>
                </c:pt>
                <c:pt idx="174477">
                  <c:v>2.94222521E-9</c:v>
                </c:pt>
                <c:pt idx="174478">
                  <c:v>1.4181949230000001E-9</c:v>
                </c:pt>
                <c:pt idx="174479">
                  <c:v>1.3353706459999999E-9</c:v>
                </c:pt>
                <c:pt idx="174480">
                  <c:v>1.3320765440000001E-9</c:v>
                </c:pt>
                <c:pt idx="174481">
                  <c:v>2.7238737219999999E-9</c:v>
                </c:pt>
                <c:pt idx="174482">
                  <c:v>2.969473209E-9</c:v>
                </c:pt>
                <c:pt idx="174483">
                  <c:v>6.5594649109999995E-10</c:v>
                </c:pt>
                <c:pt idx="174484">
                  <c:v>1.6131260910000001E-9</c:v>
                </c:pt>
                <c:pt idx="174485">
                  <c:v>4.3900912029999998E-10</c:v>
                </c:pt>
                <c:pt idx="174486">
                  <c:v>1.595835507E-9</c:v>
                </c:pt>
                <c:pt idx="174487">
                  <c:v>1.484169851E-9</c:v>
                </c:pt>
                <c:pt idx="174488">
                  <c:v>1.5210667160000001E-9</c:v>
                </c:pt>
                <c:pt idx="174489">
                  <c:v>2.3362959660000002E-9</c:v>
                </c:pt>
                <c:pt idx="174490">
                  <c:v>2.062156625E-9</c:v>
                </c:pt>
                <c:pt idx="174491">
                  <c:v>3.7265470100000002E-9</c:v>
                </c:pt>
                <c:pt idx="174492">
                  <c:v>4.414968314E-10</c:v>
                </c:pt>
                <c:pt idx="174493">
                  <c:v>8.2741480510000004E-9</c:v>
                </c:pt>
                <c:pt idx="174494">
                  <c:v>3.0235235600000001E-9</c:v>
                </c:pt>
                <c:pt idx="174495">
                  <c:v>2.6835124900000001E-9</c:v>
                </c:pt>
                <c:pt idx="174496">
                  <c:v>1.5962887190000001E-8</c:v>
                </c:pt>
                <c:pt idx="174497">
                  <c:v>2.2003861209999999E-9</c:v>
                </c:pt>
                <c:pt idx="174498">
                  <c:v>9.3856347170000007E-9</c:v>
                </c:pt>
                <c:pt idx="174499">
                  <c:v>2.9426738069999999E-9</c:v>
                </c:pt>
                <c:pt idx="174500">
                  <c:v>2.4804589179999999E-7</c:v>
                </c:pt>
                <c:pt idx="174501">
                  <c:v>2.9817675829999999E-7</c:v>
                </c:pt>
                <c:pt idx="174502">
                  <c:v>1.9864925879999999E-7</c:v>
                </c:pt>
                <c:pt idx="174503">
                  <c:v>2.284817234E-7</c:v>
                </c:pt>
                <c:pt idx="174504">
                  <c:v>6.3423393729999998E-7</c:v>
                </c:pt>
                <c:pt idx="174505">
                  <c:v>2.5271320899999999E-7</c:v>
                </c:pt>
                <c:pt idx="174506">
                  <c:v>2.5418907769999999E-9</c:v>
                </c:pt>
                <c:pt idx="174507">
                  <c:v>1.224137211E-8</c:v>
                </c:pt>
                <c:pt idx="174508">
                  <c:v>3.50402546E-8</c:v>
                </c:pt>
                <c:pt idx="174509">
                  <c:v>3.1998667630000002E-8</c:v>
                </c:pt>
                <c:pt idx="174510">
                  <c:v>6.4206460980000003E-9</c:v>
                </c:pt>
                <c:pt idx="174511">
                  <c:v>6.324858927E-9</c:v>
                </c:pt>
                <c:pt idx="174512">
                  <c:v>6.1470029160000004E-8</c:v>
                </c:pt>
                <c:pt idx="174513">
                  <c:v>7.2028471230000002E-9</c:v>
                </c:pt>
                <c:pt idx="174514">
                  <c:v>1.7118856769999999E-8</c:v>
                </c:pt>
                <c:pt idx="174515">
                  <c:v>4.3226975849999999E-9</c:v>
                </c:pt>
                <c:pt idx="174516">
                  <c:v>3.5917917280000003E-8</c:v>
                </c:pt>
                <c:pt idx="174517">
                  <c:v>8.5968287789999994E-9</c:v>
                </c:pt>
                <c:pt idx="174518">
                  <c:v>9.2329144219999998E-9</c:v>
                </c:pt>
                <c:pt idx="174519">
                  <c:v>1.8777647800000001E-9</c:v>
                </c:pt>
                <c:pt idx="174520">
                  <c:v>3.7374839170000003E-8</c:v>
                </c:pt>
                <c:pt idx="174521">
                  <c:v>2.935997752E-8</c:v>
                </c:pt>
                <c:pt idx="174522">
                  <c:v>8.3608821820000007E-9</c:v>
                </c:pt>
                <c:pt idx="174523">
                  <c:v>4.6391072019999999E-11</c:v>
                </c:pt>
                <c:pt idx="174524">
                  <c:v>5.9429587070000001E-9</c:v>
                </c:pt>
                <c:pt idx="174525">
                  <c:v>3.7769201879999997E-9</c:v>
                </c:pt>
                <c:pt idx="174526">
                  <c:v>2.3315215210000001E-9</c:v>
                </c:pt>
                <c:pt idx="174527">
                  <c:v>3.0318516979999999E-9</c:v>
                </c:pt>
                <c:pt idx="174528">
                  <c:v>5.4405057499999997E-10</c:v>
                </c:pt>
                <c:pt idx="174529">
                  <c:v>5.39379736E-9</c:v>
                </c:pt>
                <c:pt idx="174530">
                  <c:v>2.7994145949999998E-9</c:v>
                </c:pt>
                <c:pt idx="174531">
                  <c:v>3.4055795790000002E-9</c:v>
                </c:pt>
                <c:pt idx="174532">
                  <c:v>1.6433838020000001E-8</c:v>
                </c:pt>
                <c:pt idx="174533">
                  <c:v>7.7311634550000004E-10</c:v>
                </c:pt>
                <c:pt idx="174534">
                  <c:v>6.7798508700000003E-9</c:v>
                </c:pt>
                <c:pt idx="174535">
                  <c:v>4.4536622339999997E-9</c:v>
                </c:pt>
                <c:pt idx="174536">
                  <c:v>1.944606444E-9</c:v>
                </c:pt>
                <c:pt idx="174537">
                  <c:v>2.7079651639999998E-9</c:v>
                </c:pt>
                <c:pt idx="174538">
                  <c:v>1.7839142520000001E-9</c:v>
                </c:pt>
                <c:pt idx="174539">
                  <c:v>2.11246206E-9</c:v>
                </c:pt>
                <c:pt idx="174540">
                  <c:v>1.399099053E-9</c:v>
                </c:pt>
                <c:pt idx="174541">
                  <c:v>1.002501605E-8</c:v>
                </c:pt>
                <c:pt idx="174542">
                  <c:v>7.7765710040000003E-9</c:v>
                </c:pt>
                <c:pt idx="174543">
                  <c:v>5.9105826200000001E-8</c:v>
                </c:pt>
                <c:pt idx="174544">
                  <c:v>6.6364519530000004E-7</c:v>
                </c:pt>
                <c:pt idx="174545">
                  <c:v>1.7176112409999999E-7</c:v>
                </c:pt>
                <c:pt idx="174546">
                  <c:v>9.7827980779999992E-9</c:v>
                </c:pt>
                <c:pt idx="174547">
                  <c:v>1.8815191349999999E-9</c:v>
                </c:pt>
                <c:pt idx="174548">
                  <c:v>2.3094007079999999E-8</c:v>
                </c:pt>
                <c:pt idx="174549">
                  <c:v>2.765733663E-8</c:v>
                </c:pt>
                <c:pt idx="174550">
                  <c:v>1.333203223E-9</c:v>
                </c:pt>
                <c:pt idx="174551">
                  <c:v>8.8750949069999999E-9</c:v>
                </c:pt>
                <c:pt idx="174552">
                  <c:v>6.0950572999999998E-7</c:v>
                </c:pt>
                <c:pt idx="174553">
                  <c:v>8.3756810040000005E-8</c:v>
                </c:pt>
                <c:pt idx="174554">
                  <c:v>1.1058175520000001E-7</c:v>
                </c:pt>
                <c:pt idx="174555">
                  <c:v>1.428496031E-7</c:v>
                </c:pt>
                <c:pt idx="174556">
                  <c:v>3.398501582E-7</c:v>
                </c:pt>
                <c:pt idx="174557">
                  <c:v>3.0676146230000001E-8</c:v>
                </c:pt>
                <c:pt idx="174558">
                  <c:v>2.794410532E-8</c:v>
                </c:pt>
                <c:pt idx="174559">
                  <c:v>4.5632521299999997E-8</c:v>
                </c:pt>
                <c:pt idx="174560">
                  <c:v>1.648246983E-8</c:v>
                </c:pt>
                <c:pt idx="174561">
                  <c:v>6.8061557680000004E-12</c:v>
                </c:pt>
                <c:pt idx="174562">
                  <c:v>5.3286676529999998E-8</c:v>
                </c:pt>
                <c:pt idx="174563">
                  <c:v>7.9510025150000006E-8</c:v>
                </c:pt>
                <c:pt idx="174564">
                  <c:v>5.1115077530000004E-7</c:v>
                </c:pt>
                <c:pt idx="174565">
                  <c:v>6.2772446759999999E-8</c:v>
                </c:pt>
                <c:pt idx="174566">
                  <c:v>1.220215855E-9</c:v>
                </c:pt>
                <c:pt idx="174567">
                  <c:v>7.2143387910000001E-9</c:v>
                </c:pt>
                <c:pt idx="174568">
                  <c:v>1.013044151E-8</c:v>
                </c:pt>
                <c:pt idx="174569">
                  <c:v>3.298723041E-9</c:v>
                </c:pt>
                <c:pt idx="174570">
                  <c:v>2.6169515440000002E-9</c:v>
                </c:pt>
                <c:pt idx="174571">
                  <c:v>1.2261914830000001E-9</c:v>
                </c:pt>
                <c:pt idx="174572">
                  <c:v>3.1807483769999999E-8</c:v>
                </c:pt>
                <c:pt idx="174573">
                  <c:v>1.2565717000000001E-8</c:v>
                </c:pt>
                <c:pt idx="174574">
                  <c:v>6.4273173499999997E-9</c:v>
                </c:pt>
                <c:pt idx="174575">
                  <c:v>3.3568335909999998E-8</c:v>
                </c:pt>
                <c:pt idx="174576">
                  <c:v>3.8012986719999999E-7</c:v>
                </c:pt>
                <c:pt idx="174577">
                  <c:v>2.2575552570000002E-8</c:v>
                </c:pt>
                <c:pt idx="174578">
                  <c:v>8.3783155310000004E-10</c:v>
                </c:pt>
                <c:pt idx="174579">
                  <c:v>9.9379946500000002E-9</c:v>
                </c:pt>
                <c:pt idx="174580">
                  <c:v>3.5998776850000003E-8</c:v>
                </c:pt>
                <c:pt idx="174581">
                  <c:v>6.4122698910000001E-9</c:v>
                </c:pt>
                <c:pt idx="174582">
                  <c:v>4.2095793589999997E-9</c:v>
                </c:pt>
                <c:pt idx="174583">
                  <c:v>1.6793112859999999E-8</c:v>
                </c:pt>
                <c:pt idx="174584">
                  <c:v>1.077132726E-7</c:v>
                </c:pt>
                <c:pt idx="174585">
                  <c:v>1.2485441889999999E-8</c:v>
                </c:pt>
                <c:pt idx="174586">
                  <c:v>3.3507523690000001E-9</c:v>
                </c:pt>
                <c:pt idx="174587">
                  <c:v>4.2935837389999999E-9</c:v>
                </c:pt>
                <c:pt idx="174588">
                  <c:v>1.72164992E-8</c:v>
                </c:pt>
                <c:pt idx="174589">
                  <c:v>4.0236869600000003E-9</c:v>
                </c:pt>
                <c:pt idx="174590">
                  <c:v>6.2673914250000003E-9</c:v>
                </c:pt>
                <c:pt idx="174591">
                  <c:v>8.7121400469999992E-9</c:v>
                </c:pt>
                <c:pt idx="174592">
                  <c:v>3.9932150219999999E-7</c:v>
                </c:pt>
                <c:pt idx="174593">
                  <c:v>5.5959573989999998E-8</c:v>
                </c:pt>
                <c:pt idx="174594">
                  <c:v>7.4895328359999996E-8</c:v>
                </c:pt>
                <c:pt idx="174595">
                  <c:v>1.179245106E-7</c:v>
                </c:pt>
                <c:pt idx="174596">
                  <c:v>5.6054472159999999E-6</c:v>
                </c:pt>
                <c:pt idx="174597">
                  <c:v>9.8578011549999997E-8</c:v>
                </c:pt>
                <c:pt idx="174598">
                  <c:v>8.662716488E-9</c:v>
                </c:pt>
                <c:pt idx="174599">
                  <c:v>3.3261412489999998E-8</c:v>
                </c:pt>
                <c:pt idx="174600">
                  <c:v>4.0251859879999999E-7</c:v>
                </c:pt>
                <c:pt idx="174601">
                  <c:v>1.802619102E-8</c:v>
                </c:pt>
                <c:pt idx="174602">
                  <c:v>2.715782943E-8</c:v>
                </c:pt>
                <c:pt idx="174603">
                  <c:v>4.9198777290000001E-8</c:v>
                </c:pt>
                <c:pt idx="174604">
                  <c:v>1.5904019129999999E-6</c:v>
                </c:pt>
                <c:pt idx="174605">
                  <c:v>6.3280991610000005E-8</c:v>
                </c:pt>
                <c:pt idx="174606">
                  <c:v>4.6601025179999998E-9</c:v>
                </c:pt>
                <c:pt idx="174607">
                  <c:v>3.4392549529999997E-8</c:v>
                </c:pt>
                <c:pt idx="174608">
                  <c:v>4.2777540390000002E-7</c:v>
                </c:pt>
                <c:pt idx="174609">
                  <c:v>1.05547203E-9</c:v>
                </c:pt>
                <c:pt idx="174610">
                  <c:v>8.0216522090000003E-9</c:v>
                </c:pt>
                <c:pt idx="174611">
                  <c:v>7.4618744200000003E-9</c:v>
                </c:pt>
                <c:pt idx="174612">
                  <c:v>5.533275916E-8</c:v>
                </c:pt>
                <c:pt idx="174613">
                  <c:v>1.579590667E-9</c:v>
                </c:pt>
                <c:pt idx="174614">
                  <c:v>4.9830481459999997E-9</c:v>
                </c:pt>
                <c:pt idx="174615">
                  <c:v>3.408327384E-9</c:v>
                </c:pt>
                <c:pt idx="174616">
                  <c:v>2.4752504220000002E-6</c:v>
                </c:pt>
                <c:pt idx="174617">
                  <c:v>3.8227654340000003E-8</c:v>
                </c:pt>
                <c:pt idx="174618">
                  <c:v>2.6553215080000001E-8</c:v>
                </c:pt>
                <c:pt idx="174619">
                  <c:v>7.8894885120000004E-8</c:v>
                </c:pt>
                <c:pt idx="174620">
                  <c:v>1.159387744E-7</c:v>
                </c:pt>
                <c:pt idx="174621">
                  <c:v>7.6797474139999996E-8</c:v>
                </c:pt>
                <c:pt idx="174622">
                  <c:v>1.1781385059999999E-7</c:v>
                </c:pt>
                <c:pt idx="174623">
                  <c:v>1.8399391689999999E-7</c:v>
                </c:pt>
                <c:pt idx="174624">
                  <c:v>3.9907353939999999E-7</c:v>
                </c:pt>
                <c:pt idx="174625">
                  <c:v>1.895970171E-7</c:v>
                </c:pt>
                <c:pt idx="174626">
                  <c:v>2.4492948210000001E-7</c:v>
                </c:pt>
                <c:pt idx="174627">
                  <c:v>3.6042045110000001E-7</c:v>
                </c:pt>
                <c:pt idx="174628">
                  <c:v>1.778828637E-6</c:v>
                </c:pt>
                <c:pt idx="174629">
                  <c:v>2.5224978160000002E-7</c:v>
                </c:pt>
                <c:pt idx="174630">
                  <c:v>3.71519509E-7</c:v>
                </c:pt>
                <c:pt idx="174631">
                  <c:v>3.8805574420000001E-7</c:v>
                </c:pt>
                <c:pt idx="174632">
                  <c:v>1.019005203E-6</c:v>
                </c:pt>
                <c:pt idx="174633">
                  <c:v>2.7571610099999997E-7</c:v>
                </c:pt>
                <c:pt idx="174634">
                  <c:v>3.0126123600000002E-7</c:v>
                </c:pt>
                <c:pt idx="174635">
                  <c:v>1.144072093E-7</c:v>
                </c:pt>
                <c:pt idx="174636">
                  <c:v>2.038226501E-4</c:v>
                </c:pt>
                <c:pt idx="174637">
                  <c:v>1.1346454990000001E-6</c:v>
                </c:pt>
                <c:pt idx="174638">
                  <c:v>8.229204802E-7</c:v>
                </c:pt>
                <c:pt idx="174639">
                  <c:v>5.8538478719999996E-7</c:v>
                </c:pt>
                <c:pt idx="174640">
                  <c:v>1.356263786E-6</c:v>
                </c:pt>
                <c:pt idx="174641">
                  <c:v>5.1039037179999999E-7</c:v>
                </c:pt>
                <c:pt idx="174642">
                  <c:v>4.6565671120000003E-7</c:v>
                </c:pt>
                <c:pt idx="174643">
                  <c:v>3.298146203E-7</c:v>
                </c:pt>
                <c:pt idx="174644">
                  <c:v>1.826119347E-6</c:v>
                </c:pt>
                <c:pt idx="174645">
                  <c:v>3.0991608269999998E-7</c:v>
                </c:pt>
                <c:pt idx="174646">
                  <c:v>1.995415942E-7</c:v>
                </c:pt>
                <c:pt idx="174647">
                  <c:v>1.3072152530000001E-7</c:v>
                </c:pt>
                <c:pt idx="174648">
                  <c:v>4.318007293E-7</c:v>
                </c:pt>
                <c:pt idx="174649">
                  <c:v>1.9168324800000001E-7</c:v>
                </c:pt>
                <c:pt idx="174650">
                  <c:v>9.8110930430000003E-8</c:v>
                </c:pt>
                <c:pt idx="174651">
                  <c:v>4.9833015279999997E-8</c:v>
                </c:pt>
                <c:pt idx="174652">
                  <c:v>1.365339023E-7</c:v>
                </c:pt>
                <c:pt idx="174653">
                  <c:v>6.4933279230000001E-8</c:v>
                </c:pt>
                <c:pt idx="174654">
                  <c:v>1.2123982809999999E-8</c:v>
                </c:pt>
                <c:pt idx="174655">
                  <c:v>1.6450973870000002E-8</c:v>
                </c:pt>
                <c:pt idx="174656">
                  <c:v>2.518175723E-6</c:v>
                </c:pt>
                <c:pt idx="174657">
                  <c:v>1.421116612E-8</c:v>
                </c:pt>
                <c:pt idx="174658">
                  <c:v>6.3525223839999999E-9</c:v>
                </c:pt>
                <c:pt idx="174659">
                  <c:v>1.0652072060000001E-9</c:v>
                </c:pt>
                <c:pt idx="174660">
                  <c:v>5.447102997E-8</c:v>
                </c:pt>
                <c:pt idx="174661">
                  <c:v>5.6212337110000004E-9</c:v>
                </c:pt>
                <c:pt idx="174662">
                  <c:v>6.7885798339999998E-9</c:v>
                </c:pt>
                <c:pt idx="174663">
                  <c:v>1.4066764629999999E-9</c:v>
                </c:pt>
                <c:pt idx="174664">
                  <c:v>4.0216305380000002E-7</c:v>
                </c:pt>
                <c:pt idx="174665">
                  <c:v>1.6045050350000001E-8</c:v>
                </c:pt>
                <c:pt idx="174666">
                  <c:v>9.0267731739999994E-11</c:v>
                </c:pt>
                <c:pt idx="174667">
                  <c:v>5.0396866059999997E-8</c:v>
                </c:pt>
                <c:pt idx="174668">
                  <c:v>1.6212232579999999E-6</c:v>
                </c:pt>
                <c:pt idx="174669">
                  <c:v>6.4288687759999998E-8</c:v>
                </c:pt>
                <c:pt idx="174670">
                  <c:v>2.4724950130000002E-8</c:v>
                </c:pt>
                <c:pt idx="174671">
                  <c:v>1.159841839E-8</c:v>
                </c:pt>
                <c:pt idx="174672">
                  <c:v>4.1348236130000002E-7</c:v>
                </c:pt>
                <c:pt idx="174673">
                  <c:v>3.5380785930000002E-8</c:v>
                </c:pt>
                <c:pt idx="174674">
                  <c:v>4.090803365E-9</c:v>
                </c:pt>
                <c:pt idx="174675">
                  <c:v>8.8038801220000004E-8</c:v>
                </c:pt>
                <c:pt idx="174676">
                  <c:v>5.4294907510000003E-6</c:v>
                </c:pt>
                <c:pt idx="174677">
                  <c:v>1.469938448E-7</c:v>
                </c:pt>
                <c:pt idx="174678">
                  <c:v>1.238942295E-7</c:v>
                </c:pt>
                <c:pt idx="174679">
                  <c:v>6.5571303010000004E-8</c:v>
                </c:pt>
                <c:pt idx="174680">
                  <c:v>4.3245112249999998E-7</c:v>
                </c:pt>
                <c:pt idx="174681">
                  <c:v>7.8213653480000005E-9</c:v>
                </c:pt>
                <c:pt idx="174682">
                  <c:v>6.7448089030000001E-9</c:v>
                </c:pt>
                <c:pt idx="174683">
                  <c:v>4.2767128789999997E-9</c:v>
                </c:pt>
                <c:pt idx="174684">
                  <c:v>1.8932712839999999E-8</c:v>
                </c:pt>
                <c:pt idx="174685">
                  <c:v>4.262335335E-9</c:v>
                </c:pt>
                <c:pt idx="174686">
                  <c:v>3.5701868910000002E-9</c:v>
                </c:pt>
                <c:pt idx="174687">
                  <c:v>1.2106701519999999E-8</c:v>
                </c:pt>
                <c:pt idx="174688">
                  <c:v>1.09109035E-7</c:v>
                </c:pt>
                <c:pt idx="174689">
                  <c:v>1.6018897529999999E-8</c:v>
                </c:pt>
                <c:pt idx="174690">
                  <c:v>3.0881107359999998E-9</c:v>
                </c:pt>
                <c:pt idx="174691">
                  <c:v>5.858157949E-9</c:v>
                </c:pt>
                <c:pt idx="174692">
                  <c:v>3.712056268E-8</c:v>
                </c:pt>
                <c:pt idx="174693">
                  <c:v>9.3268053790000007E-9</c:v>
                </c:pt>
                <c:pt idx="174694">
                  <c:v>4.4812717199999998E-10</c:v>
                </c:pt>
                <c:pt idx="174695">
                  <c:v>2.1926608199999999E-8</c:v>
                </c:pt>
                <c:pt idx="174696">
                  <c:v>3.6716545959999999E-7</c:v>
                </c:pt>
                <c:pt idx="174697">
                  <c:v>2.9317796230000001E-8</c:v>
                </c:pt>
                <c:pt idx="174698">
                  <c:v>8.9752383259999997E-9</c:v>
                </c:pt>
                <c:pt idx="174699">
                  <c:v>1.361109372E-8</c:v>
                </c:pt>
                <c:pt idx="174700">
                  <c:v>3.4071435869999998E-8</c:v>
                </c:pt>
                <c:pt idx="174701">
                  <c:v>1.7551219479999999E-9</c:v>
                </c:pt>
                <c:pt idx="174702">
                  <c:v>2.7642378390000001E-9</c:v>
                </c:pt>
                <c:pt idx="174703">
                  <c:v>3.2489458430000001E-9</c:v>
                </c:pt>
                <c:pt idx="174704">
                  <c:v>8.536545835E-9</c:v>
                </c:pt>
                <c:pt idx="174705">
                  <c:v>4.950664868E-9</c:v>
                </c:pt>
                <c:pt idx="174706">
                  <c:v>1.276242761E-9</c:v>
                </c:pt>
                <c:pt idx="174707">
                  <c:v>6.2546989680000006E-8</c:v>
                </c:pt>
                <c:pt idx="174708">
                  <c:v>4.9629459099999998E-7</c:v>
                </c:pt>
                <c:pt idx="174709">
                  <c:v>8.7889227069999997E-8</c:v>
                </c:pt>
                <c:pt idx="174710">
                  <c:v>5.5290756960000001E-8</c:v>
                </c:pt>
                <c:pt idx="174711">
                  <c:v>1.1207340690000001E-10</c:v>
                </c:pt>
                <c:pt idx="174712">
                  <c:v>1.410561555E-8</c:v>
                </c:pt>
                <c:pt idx="174713">
                  <c:v>4.868304568E-8</c:v>
                </c:pt>
                <c:pt idx="174714">
                  <c:v>2.3203089130000001E-8</c:v>
                </c:pt>
                <c:pt idx="174715">
                  <c:v>2.9682715160000001E-8</c:v>
                </c:pt>
                <c:pt idx="174716">
                  <c:v>3.1846017239999998E-7</c:v>
                </c:pt>
                <c:pt idx="174717">
                  <c:v>1.4528340430000001E-7</c:v>
                </c:pt>
                <c:pt idx="174718">
                  <c:v>1.1618548710000001E-7</c:v>
                </c:pt>
                <c:pt idx="174719">
                  <c:v>8.9042669599999999E-8</c:v>
                </c:pt>
                <c:pt idx="174720">
                  <c:v>5.8701971820000005E-7</c:v>
                </c:pt>
                <c:pt idx="174721">
                  <c:v>1.992960925E-9</c:v>
                </c:pt>
                <c:pt idx="174722">
                  <c:v>2.1876455249999998E-9</c:v>
                </c:pt>
                <c:pt idx="174723">
                  <c:v>3.0637831559999999E-8</c:v>
                </c:pt>
                <c:pt idx="174724">
                  <c:v>1.9857469939999999E-8</c:v>
                </c:pt>
                <c:pt idx="174725">
                  <c:v>1.9704335779999999E-10</c:v>
                </c:pt>
                <c:pt idx="174726">
                  <c:v>1.838249703E-8</c:v>
                </c:pt>
                <c:pt idx="174727">
                  <c:v>1.7358217110000001E-7</c:v>
                </c:pt>
                <c:pt idx="174728">
                  <c:v>6.5206186500000002E-7</c:v>
                </c:pt>
                <c:pt idx="174729">
                  <c:v>5.1875251560000001E-8</c:v>
                </c:pt>
                <c:pt idx="174730">
                  <c:v>9.2669525760000007E-9</c:v>
                </c:pt>
                <c:pt idx="174731">
                  <c:v>1.145641868E-8</c:v>
                </c:pt>
                <c:pt idx="174732">
                  <c:v>1.8330726160000001E-9</c:v>
                </c:pt>
                <c:pt idx="174733">
                  <c:v>1.7913353499999999E-9</c:v>
                </c:pt>
                <c:pt idx="174734">
                  <c:v>1.7630537810000001E-9</c:v>
                </c:pt>
                <c:pt idx="174735">
                  <c:v>2.6732719929999998E-9</c:v>
                </c:pt>
                <c:pt idx="174736">
                  <c:v>1.8607991939999999E-9</c:v>
                </c:pt>
                <c:pt idx="174737">
                  <c:v>4.7436731759999999E-9</c:v>
                </c:pt>
                <c:pt idx="174738">
                  <c:v>6.2345115209999997E-9</c:v>
                </c:pt>
                <c:pt idx="174739">
                  <c:v>5.406605307E-10</c:v>
                </c:pt>
                <c:pt idx="174740">
                  <c:v>1.4537745810000001E-8</c:v>
                </c:pt>
                <c:pt idx="174741">
                  <c:v>2.8304695210000001E-9</c:v>
                </c:pt>
                <c:pt idx="174742">
                  <c:v>2.6955780500000001E-9</c:v>
                </c:pt>
                <c:pt idx="174743">
                  <c:v>5.7694567469999998E-9</c:v>
                </c:pt>
                <c:pt idx="174744">
                  <c:v>4.3475221470000001E-10</c:v>
                </c:pt>
                <c:pt idx="174745">
                  <c:v>3.0482856740000002E-9</c:v>
                </c:pt>
                <c:pt idx="174746">
                  <c:v>2.5349510449999998E-9</c:v>
                </c:pt>
                <c:pt idx="174747">
                  <c:v>3.9263072299999997E-9</c:v>
                </c:pt>
                <c:pt idx="174748">
                  <c:v>4.72487826E-9</c:v>
                </c:pt>
                <c:pt idx="174749">
                  <c:v>2.689063502E-10</c:v>
                </c:pt>
                <c:pt idx="174750">
                  <c:v>1.0946772400000001E-8</c:v>
                </c:pt>
                <c:pt idx="174751">
                  <c:v>2.9062441600000001E-8</c:v>
                </c:pt>
                <c:pt idx="174752">
                  <c:v>3.7776658530000001E-8</c:v>
                </c:pt>
                <c:pt idx="174753">
                  <c:v>1.7500432279999999E-9</c:v>
                </c:pt>
                <c:pt idx="174754">
                  <c:v>9.0037233690000006E-9</c:v>
                </c:pt>
                <c:pt idx="174755">
                  <c:v>7.7884429049999996E-9</c:v>
                </c:pt>
                <c:pt idx="174756">
                  <c:v>3.3210535629999997E-8</c:v>
                </c:pt>
                <c:pt idx="174757">
                  <c:v>5.1030312770000002E-9</c:v>
                </c:pt>
                <c:pt idx="174758">
                  <c:v>1.542967851E-8</c:v>
                </c:pt>
                <c:pt idx="174759">
                  <c:v>6.581107063E-9</c:v>
                </c:pt>
                <c:pt idx="174760">
                  <c:v>5.4757456570000001E-8</c:v>
                </c:pt>
                <c:pt idx="174761">
                  <c:v>5.4001937450000002E-9</c:v>
                </c:pt>
                <c:pt idx="174762">
                  <c:v>4.3400058569999999E-9</c:v>
                </c:pt>
                <c:pt idx="174763">
                  <c:v>3.5434604549999998E-8</c:v>
                </c:pt>
                <c:pt idx="174764">
                  <c:v>3.1003676690000001E-8</c:v>
                </c:pt>
                <c:pt idx="174765">
                  <c:v>1.541919571E-8</c:v>
                </c:pt>
                <c:pt idx="174766">
                  <c:v>2.689743743E-9</c:v>
                </c:pt>
                <c:pt idx="174767">
                  <c:v>2.4988678219999999E-7</c:v>
                </c:pt>
                <c:pt idx="174768">
                  <c:v>5.8750696570000004E-7</c:v>
                </c:pt>
                <c:pt idx="174769">
                  <c:v>2.1633337900000001E-7</c:v>
                </c:pt>
                <c:pt idx="174770">
                  <c:v>2.091994519E-7</c:v>
                </c:pt>
                <c:pt idx="174771">
                  <c:v>3.051853787E-7</c:v>
                </c:pt>
                <c:pt idx="174772">
                  <c:v>2.3928597329999998E-7</c:v>
                </c:pt>
                <c:pt idx="174773">
                  <c:v>1.890804287E-9</c:v>
                </c:pt>
                <c:pt idx="174774">
                  <c:v>7.6199707440000003E-9</c:v>
                </c:pt>
                <c:pt idx="174775">
                  <c:v>2.835198645E-9</c:v>
                </c:pt>
                <c:pt idx="174776">
                  <c:v>1.335281648E-8</c:v>
                </c:pt>
                <c:pt idx="174777">
                  <c:v>3.04519043E-9</c:v>
                </c:pt>
                <c:pt idx="174778">
                  <c:v>3.1922558350000001E-9</c:v>
                </c:pt>
                <c:pt idx="174779">
                  <c:v>8.8906941519999996E-9</c:v>
                </c:pt>
                <c:pt idx="174780">
                  <c:v>7.0911627929999996E-10</c:v>
                </c:pt>
                <c:pt idx="174781">
                  <c:v>3.8067587049999997E-9</c:v>
                </c:pt>
                <c:pt idx="174782">
                  <c:v>1.8999483539999999E-9</c:v>
                </c:pt>
                <c:pt idx="174783">
                  <c:v>2.3535825569999998E-9</c:v>
                </c:pt>
                <c:pt idx="174784">
                  <c:v>1.4916141489999999E-9</c:v>
                </c:pt>
                <c:pt idx="174785">
                  <c:v>1.449083781E-9</c:v>
                </c:pt>
                <c:pt idx="174786">
                  <c:v>1.5426645859999999E-9</c:v>
                </c:pt>
                <c:pt idx="174787">
                  <c:v>4.7642610600000004E-10</c:v>
                </c:pt>
                <c:pt idx="174788">
                  <c:v>1.245703846E-9</c:v>
                </c:pt>
                <c:pt idx="174789">
                  <c:v>1.035725366E-9</c:v>
                </c:pt>
                <c:pt idx="174790">
                  <c:v>3.3013473070000002E-9</c:v>
                </c:pt>
                <c:pt idx="174791">
                  <c:v>2.5422072540000002E-9</c:v>
                </c:pt>
                <c:pt idx="174792">
                  <c:v>1.355089686E-9</c:v>
                </c:pt>
                <c:pt idx="174793">
                  <c:v>1.423281377E-9</c:v>
                </c:pt>
                <c:pt idx="174794">
                  <c:v>1.463918894E-9</c:v>
                </c:pt>
                <c:pt idx="174795">
                  <c:v>2.9304333950000001E-9</c:v>
                </c:pt>
                <c:pt idx="174796">
                  <c:v>5.0548792969999996E-10</c:v>
                </c:pt>
                <c:pt idx="174797">
                  <c:v>1.5965383949999999E-9</c:v>
                </c:pt>
                <c:pt idx="174798">
                  <c:v>2.6540586449999999E-9</c:v>
                </c:pt>
                <c:pt idx="174799">
                  <c:v>2.1738022239999999E-8</c:v>
                </c:pt>
                <c:pt idx="174800">
                  <c:v>2.650752574E-8</c:v>
                </c:pt>
                <c:pt idx="174801">
                  <c:v>8.6768353679999995E-9</c:v>
                </c:pt>
                <c:pt idx="174802">
                  <c:v>3.8354720599999999E-9</c:v>
                </c:pt>
                <c:pt idx="174803">
                  <c:v>1.7076386730000001E-8</c:v>
                </c:pt>
                <c:pt idx="174804">
                  <c:v>9.7914180699999996E-9</c:v>
                </c:pt>
                <c:pt idx="174805">
                  <c:v>6.0703468669999997E-9</c:v>
                </c:pt>
                <c:pt idx="174806">
                  <c:v>3.157351707E-9</c:v>
                </c:pt>
                <c:pt idx="174807">
                  <c:v>1.9748922709999999E-8</c:v>
                </c:pt>
                <c:pt idx="174808">
                  <c:v>6.5756880879999998E-8</c:v>
                </c:pt>
                <c:pt idx="174809">
                  <c:v>5.5325477939999999E-8</c:v>
                </c:pt>
                <c:pt idx="174810">
                  <c:v>1.0861327220000001E-7</c:v>
                </c:pt>
                <c:pt idx="174811">
                  <c:v>6.984583536E-7</c:v>
                </c:pt>
                <c:pt idx="174812">
                  <c:v>2.71607363E-7</c:v>
                </c:pt>
                <c:pt idx="174813">
                  <c:v>1.1999635220000001E-8</c:v>
                </c:pt>
                <c:pt idx="174814">
                  <c:v>3.1796344430000001E-9</c:v>
                </c:pt>
                <c:pt idx="174815">
                  <c:v>1.400930894E-8</c:v>
                </c:pt>
                <c:pt idx="174816">
                  <c:v>1.459872473E-8</c:v>
                </c:pt>
                <c:pt idx="174817">
                  <c:v>8.6423499799999995E-11</c:v>
                </c:pt>
                <c:pt idx="174818">
                  <c:v>2.237445413E-9</c:v>
                </c:pt>
                <c:pt idx="174819">
                  <c:v>1.053830897E-7</c:v>
                </c:pt>
                <c:pt idx="174820">
                  <c:v>4.2793871580000002E-8</c:v>
                </c:pt>
                <c:pt idx="174821">
                  <c:v>1.8839284330000002E-8</c:v>
                </c:pt>
                <c:pt idx="174822">
                  <c:v>2.230589934E-8</c:v>
                </c:pt>
                <c:pt idx="174823">
                  <c:v>3.2426098900000002E-8</c:v>
                </c:pt>
                <c:pt idx="174824">
                  <c:v>6.0465506369999999E-9</c:v>
                </c:pt>
                <c:pt idx="174825">
                  <c:v>1.2289673830000001E-9</c:v>
                </c:pt>
                <c:pt idx="174826">
                  <c:v>3.4132215769999999E-9</c:v>
                </c:pt>
                <c:pt idx="174827">
                  <c:v>2.4228359029999998E-10</c:v>
                </c:pt>
                <c:pt idx="174828">
                  <c:v>3.9755161840000002E-10</c:v>
                </c:pt>
                <c:pt idx="174829">
                  <c:v>1.5831052250000001E-9</c:v>
                </c:pt>
                <c:pt idx="174830">
                  <c:v>2.847521937E-9</c:v>
                </c:pt>
                <c:pt idx="174831">
                  <c:v>2.0647907259999998E-9</c:v>
                </c:pt>
                <c:pt idx="174832">
                  <c:v>1.6277629419999999E-9</c:v>
                </c:pt>
                <c:pt idx="174833">
                  <c:v>6.4324483379999996E-10</c:v>
                </c:pt>
                <c:pt idx="174834">
                  <c:v>6.7762694510000004E-10</c:v>
                </c:pt>
                <c:pt idx="174835">
                  <c:v>6.4760646969999999E-10</c:v>
                </c:pt>
                <c:pt idx="174836">
                  <c:v>6.5438809490000001E-10</c:v>
                </c:pt>
                <c:pt idx="174837">
                  <c:v>6.4030397110000004E-10</c:v>
                </c:pt>
                <c:pt idx="174838">
                  <c:v>6.7966064379999997E-10</c:v>
                </c:pt>
                <c:pt idx="174839">
                  <c:v>2.1242558690000001E-9</c:v>
                </c:pt>
                <c:pt idx="174840">
                  <c:v>5.3644708519999995E-10</c:v>
                </c:pt>
                <c:pt idx="174841">
                  <c:v>2.9051808879999998E-9</c:v>
                </c:pt>
                <c:pt idx="174842">
                  <c:v>3.200796153E-9</c:v>
                </c:pt>
                <c:pt idx="174843">
                  <c:v>1.195555875E-8</c:v>
                </c:pt>
                <c:pt idx="174844">
                  <c:v>2.6196663689999999E-9</c:v>
                </c:pt>
                <c:pt idx="174845">
                  <c:v>1.8375086990000001E-9</c:v>
                </c:pt>
                <c:pt idx="174846">
                  <c:v>2.9524073069999999E-9</c:v>
                </c:pt>
                <c:pt idx="174847">
                  <c:v>3.9861106310000003E-9</c:v>
                </c:pt>
                <c:pt idx="174848">
                  <c:v>1.675163717E-10</c:v>
                </c:pt>
                <c:pt idx="174849">
                  <c:v>7.0661818689999998E-9</c:v>
                </c:pt>
                <c:pt idx="174850">
                  <c:v>8.48976611E-9</c:v>
                </c:pt>
                <c:pt idx="174851">
                  <c:v>1.2134543480000001E-7</c:v>
                </c:pt>
                <c:pt idx="174852">
                  <c:v>2.5196159919999999E-8</c:v>
                </c:pt>
                <c:pt idx="174853">
                  <c:v>2.067825987E-9</c:v>
                </c:pt>
                <c:pt idx="174854">
                  <c:v>1.251748662E-8</c:v>
                </c:pt>
                <c:pt idx="174855">
                  <c:v>6.0114399609999998E-8</c:v>
                </c:pt>
                <c:pt idx="174856">
                  <c:v>2.1908115490000001E-9</c:v>
                </c:pt>
                <c:pt idx="174857">
                  <c:v>6.6146739679999997E-9</c:v>
                </c:pt>
                <c:pt idx="174858">
                  <c:v>7.1192964099999999E-9</c:v>
                </c:pt>
                <c:pt idx="174859">
                  <c:v>1.2937626140000001E-7</c:v>
                </c:pt>
                <c:pt idx="174860">
                  <c:v>3.7780818089999998E-8</c:v>
                </c:pt>
                <c:pt idx="174861">
                  <c:v>3.4631395939999999E-8</c:v>
                </c:pt>
                <c:pt idx="174862">
                  <c:v>3.4731538459999997E-8</c:v>
                </c:pt>
                <c:pt idx="174863">
                  <c:v>4.7807421739999997E-7</c:v>
                </c:pt>
                <c:pt idx="174864">
                  <c:v>2.0954298810000001E-8</c:v>
                </c:pt>
                <c:pt idx="174865">
                  <c:v>1.5779989850000001E-9</c:v>
                </c:pt>
                <c:pt idx="174866">
                  <c:v>2.0804261599999999E-9</c:v>
                </c:pt>
                <c:pt idx="174867">
                  <c:v>1.226839938E-8</c:v>
                </c:pt>
                <c:pt idx="174868">
                  <c:v>5.1525490179999998E-10</c:v>
                </c:pt>
                <c:pt idx="174869">
                  <c:v>1.02387899E-9</c:v>
                </c:pt>
                <c:pt idx="174870">
                  <c:v>6.4220190880000003E-10</c:v>
                </c:pt>
                <c:pt idx="174871">
                  <c:v>1.6705029039999998E-8</c:v>
                </c:pt>
                <c:pt idx="174872">
                  <c:v>1.00166895E-9</c:v>
                </c:pt>
                <c:pt idx="174873">
                  <c:v>2.690355751E-10</c:v>
                </c:pt>
                <c:pt idx="174874">
                  <c:v>1.8384007619999999E-10</c:v>
                </c:pt>
                <c:pt idx="174875">
                  <c:v>8.8923376900000004E-10</c:v>
                </c:pt>
                <c:pt idx="174876">
                  <c:v>1.9290830269999999E-10</c:v>
                </c:pt>
                <c:pt idx="174877">
                  <c:v>4.0591562129999998E-11</c:v>
                </c:pt>
                <c:pt idx="174878">
                  <c:v>8.1164032430000001E-11</c:v>
                </c:pt>
                <c:pt idx="174879">
                  <c:v>2.4769532870000002E-11</c:v>
                </c:pt>
                <c:pt idx="174880">
                  <c:v>1.5675365460000001E-10</c:v>
                </c:pt>
                <c:pt idx="174881">
                  <c:v>1.6221821090000001E-10</c:v>
                </c:pt>
                <c:pt idx="174882">
                  <c:v>1.49923964E-10</c:v>
                </c:pt>
                <c:pt idx="174883">
                  <c:v>9.3931889860000002E-11</c:v>
                </c:pt>
                <c:pt idx="174884">
                  <c:v>1.5720633089999999E-10</c:v>
                </c:pt>
                <c:pt idx="174885">
                  <c:v>1.2461286289999999E-10</c:v>
                </c:pt>
                <c:pt idx="174886">
                  <c:v>7.8340676510000003E-11</c:v>
                </c:pt>
                <c:pt idx="174887">
                  <c:v>1.3103560429999999E-10</c:v>
                </c:pt>
                <c:pt idx="174888">
                  <c:v>1.986485109E-10</c:v>
                </c:pt>
                <c:pt idx="174889">
                  <c:v>5.2826188410000003E-11</c:v>
                </c:pt>
                <c:pt idx="174890">
                  <c:v>2.7230584419999999E-10</c:v>
                </c:pt>
                <c:pt idx="174891">
                  <c:v>1.239081628E-10</c:v>
                </c:pt>
                <c:pt idx="174892">
                  <c:v>3.2945868980000001E-10</c:v>
                </c:pt>
                <c:pt idx="174893">
                  <c:v>3.4641176910000001E-10</c:v>
                </c:pt>
                <c:pt idx="174894">
                  <c:v>1.1201610510000001E-9</c:v>
                </c:pt>
                <c:pt idx="174895">
                  <c:v>2.4191109889999998E-9</c:v>
                </c:pt>
                <c:pt idx="174896">
                  <c:v>3.2236132820000002E-10</c:v>
                </c:pt>
                <c:pt idx="174897">
                  <c:v>1.872779386E-9</c:v>
                </c:pt>
                <c:pt idx="174898">
                  <c:v>2.4687300040000002E-9</c:v>
                </c:pt>
                <c:pt idx="174899">
                  <c:v>2.3515913750000002E-9</c:v>
                </c:pt>
                <c:pt idx="174900">
                  <c:v>1.197801881E-9</c:v>
                </c:pt>
                <c:pt idx="174901">
                  <c:v>6.1771061239999998E-9</c:v>
                </c:pt>
                <c:pt idx="174902">
                  <c:v>8.0542424020000003E-9</c:v>
                </c:pt>
                <c:pt idx="174903">
                  <c:v>6.2506480169999995E-7</c:v>
                </c:pt>
                <c:pt idx="174904">
                  <c:v>1.0915408770000001E-8</c:v>
                </c:pt>
                <c:pt idx="174905">
                  <c:v>6.9543039260000002E-10</c:v>
                </c:pt>
                <c:pt idx="174906">
                  <c:v>5.6758107159999998E-9</c:v>
                </c:pt>
                <c:pt idx="174907">
                  <c:v>8.2610432009999994E-9</c:v>
                </c:pt>
                <c:pt idx="174908">
                  <c:v>1.5078387059999999E-9</c:v>
                </c:pt>
                <c:pt idx="174909">
                  <c:v>1.9316246199999999E-9</c:v>
                </c:pt>
                <c:pt idx="174910">
                  <c:v>3.2764017560000002E-9</c:v>
                </c:pt>
                <c:pt idx="174911">
                  <c:v>1.062421413E-8</c:v>
                </c:pt>
                <c:pt idx="174912">
                  <c:v>1.02413444E-9</c:v>
                </c:pt>
                <c:pt idx="174913">
                  <c:v>1.7097238579999999E-9</c:v>
                </c:pt>
                <c:pt idx="174914">
                  <c:v>1.3006420909999999E-9</c:v>
                </c:pt>
                <c:pt idx="174915">
                  <c:v>2.347703869E-9</c:v>
                </c:pt>
                <c:pt idx="174916">
                  <c:v>5.4566031970000003E-10</c:v>
                </c:pt>
                <c:pt idx="174917">
                  <c:v>6.5626405969999995E-10</c:v>
                </c:pt>
                <c:pt idx="174918">
                  <c:v>4.3266488130000001E-10</c:v>
                </c:pt>
                <c:pt idx="174919">
                  <c:v>4.069806283E-10</c:v>
                </c:pt>
                <c:pt idx="174920">
                  <c:v>1.5514762999999999E-10</c:v>
                </c:pt>
                <c:pt idx="174921">
                  <c:v>1.4696611E-10</c:v>
                </c:pt>
                <c:pt idx="174922">
                  <c:v>2.8321062059999999E-11</c:v>
                </c:pt>
                <c:pt idx="174923">
                  <c:v>6.4296521380000002E-9</c:v>
                </c:pt>
                <c:pt idx="174924">
                  <c:v>1.39852456E-11</c:v>
                </c:pt>
                <c:pt idx="174925">
                  <c:v>4.6389866550000001E-12</c:v>
                </c:pt>
                <c:pt idx="174926">
                  <c:v>2.5575311500000002E-12</c:v>
                </c:pt>
                <c:pt idx="174927">
                  <c:v>7.0060653859999996E-11</c:v>
                </c:pt>
                <c:pt idx="174928">
                  <c:v>6.0221868030000003E-12</c:v>
                </c:pt>
                <c:pt idx="174929">
                  <c:v>7.921754298E-12</c:v>
                </c:pt>
                <c:pt idx="174930">
                  <c:v>8.5018438630000006E-12</c:v>
                </c:pt>
                <c:pt idx="174931">
                  <c:v>8.3904991460000006E-11</c:v>
                </c:pt>
                <c:pt idx="174932">
                  <c:v>1.214558735E-12</c:v>
                </c:pt>
                <c:pt idx="174933">
                  <c:v>9.1700862789999994E-16</c:v>
                </c:pt>
                <c:pt idx="174934">
                  <c:v>1.46514253E-12</c:v>
                </c:pt>
                <c:pt idx="174935">
                  <c:v>4.0989836400000001E-10</c:v>
                </c:pt>
                <c:pt idx="174936">
                  <c:v>4.0111785760000002E-11</c:v>
                </c:pt>
                <c:pt idx="174937">
                  <c:v>6.2466001320000006E-11</c:v>
                </c:pt>
                <c:pt idx="174938">
                  <c:v>8.2712287629999999E-11</c:v>
                </c:pt>
                <c:pt idx="174939">
                  <c:v>1.238088793E-9</c:v>
                </c:pt>
                <c:pt idx="174940">
                  <c:v>2.9098395249999999E-10</c:v>
                </c:pt>
                <c:pt idx="174941">
                  <c:v>2.3599318129999998E-10</c:v>
                </c:pt>
                <c:pt idx="174942">
                  <c:v>3.1959551409999998E-10</c:v>
                </c:pt>
                <c:pt idx="174943">
                  <c:v>9.9941453430000005E-8</c:v>
                </c:pt>
                <c:pt idx="174944">
                  <c:v>2.1232769709999998E-9</c:v>
                </c:pt>
                <c:pt idx="174945">
                  <c:v>2.2974257070000001E-9</c:v>
                </c:pt>
                <c:pt idx="174946">
                  <c:v>1.030475506E-9</c:v>
                </c:pt>
                <c:pt idx="174947">
                  <c:v>5.2773672229999999E-8</c:v>
                </c:pt>
                <c:pt idx="174948">
                  <c:v>1.0836088050000001E-9</c:v>
                </c:pt>
                <c:pt idx="174949">
                  <c:v>1.1141833270000001E-9</c:v>
                </c:pt>
                <c:pt idx="174950">
                  <c:v>7.5410952619999996E-10</c:v>
                </c:pt>
                <c:pt idx="174951">
                  <c:v>2.599362471E-8</c:v>
                </c:pt>
                <c:pt idx="174952">
                  <c:v>8.8326202210000004E-10</c:v>
                </c:pt>
                <c:pt idx="174953">
                  <c:v>2.1766955230000001E-10</c:v>
                </c:pt>
                <c:pt idx="174954">
                  <c:v>2.5158279669999998E-9</c:v>
                </c:pt>
                <c:pt idx="174955">
                  <c:v>1.3292639869999999E-7</c:v>
                </c:pt>
                <c:pt idx="174956">
                  <c:v>3.4263276770000001E-9</c:v>
                </c:pt>
                <c:pt idx="174957">
                  <c:v>1.5807236240000001E-9</c:v>
                </c:pt>
                <c:pt idx="174958">
                  <c:v>4.3256114930000002E-10</c:v>
                </c:pt>
                <c:pt idx="174959">
                  <c:v>5.990658511E-9</c:v>
                </c:pt>
                <c:pt idx="174960">
                  <c:v>1.176910069E-9</c:v>
                </c:pt>
                <c:pt idx="174961">
                  <c:v>3.5526877920000002E-10</c:v>
                </c:pt>
                <c:pt idx="174962">
                  <c:v>6.4532922640000003E-10</c:v>
                </c:pt>
                <c:pt idx="174963">
                  <c:v>2.957579972E-8</c:v>
                </c:pt>
                <c:pt idx="174964">
                  <c:v>1.285008206E-9</c:v>
                </c:pt>
                <c:pt idx="174965">
                  <c:v>5.2179195769999997E-10</c:v>
                </c:pt>
                <c:pt idx="174966">
                  <c:v>4.5031414309999997E-11</c:v>
                </c:pt>
                <c:pt idx="174967">
                  <c:v>2.6620741940000001E-9</c:v>
                </c:pt>
                <c:pt idx="174968">
                  <c:v>1.4286994940000001E-11</c:v>
                </c:pt>
                <c:pt idx="174969">
                  <c:v>3.2242434570000001E-11</c:v>
                </c:pt>
                <c:pt idx="174970">
                  <c:v>4.8460818330000003E-11</c:v>
                </c:pt>
                <c:pt idx="174971">
                  <c:v>1.468499601E-10</c:v>
                </c:pt>
                <c:pt idx="174972">
                  <c:v>9.1324763679999995E-11</c:v>
                </c:pt>
                <c:pt idx="174973">
                  <c:v>3.6599666860000001E-11</c:v>
                </c:pt>
                <c:pt idx="174974">
                  <c:v>2.7715314310000002E-10</c:v>
                </c:pt>
                <c:pt idx="174975">
                  <c:v>5.2424837919999999E-9</c:v>
                </c:pt>
                <c:pt idx="174976">
                  <c:v>5.3027456900000002E-10</c:v>
                </c:pt>
                <c:pt idx="174977">
                  <c:v>3.8741700179999999E-10</c:v>
                </c:pt>
                <c:pt idx="174978">
                  <c:v>7.0899557860000003E-11</c:v>
                </c:pt>
                <c:pt idx="174979">
                  <c:v>2.9649707350000003E-11</c:v>
                </c:pt>
                <c:pt idx="174980">
                  <c:v>1.9642093399999999E-10</c:v>
                </c:pt>
                <c:pt idx="174981">
                  <c:v>1.192268281E-10</c:v>
                </c:pt>
                <c:pt idx="174982">
                  <c:v>8.7007019609999997E-11</c:v>
                </c:pt>
                <c:pt idx="174983">
                  <c:v>1.6209011279999999E-10</c:v>
                </c:pt>
                <c:pt idx="174984">
                  <c:v>6.7512354599999997E-12</c:v>
                </c:pt>
                <c:pt idx="174985">
                  <c:v>1.393693006E-10</c:v>
                </c:pt>
                <c:pt idx="174986">
                  <c:v>4.0543122230000001E-10</c:v>
                </c:pt>
                <c:pt idx="174987">
                  <c:v>5.1410458079999996E-9</c:v>
                </c:pt>
                <c:pt idx="174988">
                  <c:v>1.7564298500000001E-10</c:v>
                </c:pt>
                <c:pt idx="174989">
                  <c:v>6.5229450890000001E-11</c:v>
                </c:pt>
                <c:pt idx="174990">
                  <c:v>3.3869559100000002E-11</c:v>
                </c:pt>
                <c:pt idx="174991">
                  <c:v>2.4616689930000001E-9</c:v>
                </c:pt>
                <c:pt idx="174992">
                  <c:v>3.4565359290000001E-10</c:v>
                </c:pt>
                <c:pt idx="174993">
                  <c:v>1.2723794049999999E-10</c:v>
                </c:pt>
                <c:pt idx="174994">
                  <c:v>7.552994036E-9</c:v>
                </c:pt>
                <c:pt idx="174995">
                  <c:v>1.384932152E-7</c:v>
                </c:pt>
                <c:pt idx="174996">
                  <c:v>9.8662185540000004E-9</c:v>
                </c:pt>
                <c:pt idx="174997">
                  <c:v>8.5559509729999992E-9</c:v>
                </c:pt>
                <c:pt idx="174998">
                  <c:v>2.7880593690000001E-9</c:v>
                </c:pt>
                <c:pt idx="174999">
                  <c:v>9.8625727040000004E-9</c:v>
                </c:pt>
                <c:pt idx="175000">
                  <c:v>1.539776969E-9</c:v>
                </c:pt>
                <c:pt idx="175001">
                  <c:v>2.112488495E-9</c:v>
                </c:pt>
                <c:pt idx="175002">
                  <c:v>1.0313487320000001E-12</c:v>
                </c:pt>
                <c:pt idx="175003">
                  <c:v>2.896369354E-9</c:v>
                </c:pt>
                <c:pt idx="175004">
                  <c:v>2.219193284E-9</c:v>
                </c:pt>
                <c:pt idx="175005">
                  <c:v>2.6477906619999999E-9</c:v>
                </c:pt>
                <c:pt idx="175006">
                  <c:v>5.0223884189999997E-10</c:v>
                </c:pt>
                <c:pt idx="175007">
                  <c:v>1.019099407E-8</c:v>
                </c:pt>
                <c:pt idx="175008">
                  <c:v>3.5535673109999999E-10</c:v>
                </c:pt>
                <c:pt idx="175009">
                  <c:v>2.2142176409999999E-10</c:v>
                </c:pt>
                <c:pt idx="175010">
                  <c:v>5.4127569359999999E-10</c:v>
                </c:pt>
                <c:pt idx="175011">
                  <c:v>1.2697710890000001E-10</c:v>
                </c:pt>
                <c:pt idx="175012">
                  <c:v>2.777534395E-10</c:v>
                </c:pt>
                <c:pt idx="175013">
                  <c:v>1.475854882E-10</c:v>
                </c:pt>
                <c:pt idx="175014">
                  <c:v>3.345711376E-10</c:v>
                </c:pt>
                <c:pt idx="175015">
                  <c:v>3.8449468169999998E-10</c:v>
                </c:pt>
                <c:pt idx="175016">
                  <c:v>1.025788522E-11</c:v>
                </c:pt>
                <c:pt idx="175017">
                  <c:v>3.6640604049999999E-10</c:v>
                </c:pt>
                <c:pt idx="175018">
                  <c:v>1.34801603E-9</c:v>
                </c:pt>
                <c:pt idx="175019">
                  <c:v>2.4786081729999999E-9</c:v>
                </c:pt>
                <c:pt idx="175020">
                  <c:v>5.4126499540000002E-11</c:v>
                </c:pt>
                <c:pt idx="175021">
                  <c:v>2.482316615E-10</c:v>
                </c:pt>
                <c:pt idx="175022">
                  <c:v>3.5226267720000001E-10</c:v>
                </c:pt>
                <c:pt idx="175023">
                  <c:v>1.6108457590000001E-9</c:v>
                </c:pt>
                <c:pt idx="175024">
                  <c:v>7.2162352490000004E-11</c:v>
                </c:pt>
                <c:pt idx="175025">
                  <c:v>2.9968050359999999E-10</c:v>
                </c:pt>
                <c:pt idx="175026">
                  <c:v>1.193876265E-10</c:v>
                </c:pt>
                <c:pt idx="175027">
                  <c:v>1.090924331E-9</c:v>
                </c:pt>
                <c:pt idx="175028">
                  <c:v>1.4372258950000001E-10</c:v>
                </c:pt>
                <c:pt idx="175029">
                  <c:v>1.8206530869999999E-10</c:v>
                </c:pt>
                <c:pt idx="175030">
                  <c:v>5.2934174399999998E-11</c:v>
                </c:pt>
                <c:pt idx="175031">
                  <c:v>1.899384862E-10</c:v>
                </c:pt>
                <c:pt idx="175032">
                  <c:v>1.8692726449999999E-10</c:v>
                </c:pt>
                <c:pt idx="175033">
                  <c:v>2.008215027E-10</c:v>
                </c:pt>
                <c:pt idx="175034">
                  <c:v>7.8583711500000002E-10</c:v>
                </c:pt>
                <c:pt idx="175035">
                  <c:v>6.9868527060000002E-9</c:v>
                </c:pt>
                <c:pt idx="175036">
                  <c:v>2.0480161649999999E-9</c:v>
                </c:pt>
                <c:pt idx="175037">
                  <c:v>1.4622635E-9</c:v>
                </c:pt>
                <c:pt idx="175038">
                  <c:v>6.79648011E-9</c:v>
                </c:pt>
                <c:pt idx="175039">
                  <c:v>1.106254115E-8</c:v>
                </c:pt>
                <c:pt idx="175040">
                  <c:v>1.982257886E-10</c:v>
                </c:pt>
                <c:pt idx="175041">
                  <c:v>5.9367610060000002E-12</c:v>
                </c:pt>
                <c:pt idx="175042">
                  <c:v>1.3126757289999999E-9</c:v>
                </c:pt>
                <c:pt idx="175043">
                  <c:v>3.6668609880000001E-9</c:v>
                </c:pt>
                <c:pt idx="175044">
                  <c:v>1.1738763429999999E-10</c:v>
                </c:pt>
                <c:pt idx="175045">
                  <c:v>9.4640067070000006E-11</c:v>
                </c:pt>
                <c:pt idx="175046">
                  <c:v>1.9929736889999999E-9</c:v>
                </c:pt>
                <c:pt idx="175047">
                  <c:v>5.42652752E-9</c:v>
                </c:pt>
                <c:pt idx="175048">
                  <c:v>4.9017842609999995E-10</c:v>
                </c:pt>
                <c:pt idx="175049">
                  <c:v>2.0833178299999999E-10</c:v>
                </c:pt>
                <c:pt idx="175050">
                  <c:v>6.7624451390000001E-10</c:v>
                </c:pt>
                <c:pt idx="175051">
                  <c:v>3.063362586E-9</c:v>
                </c:pt>
                <c:pt idx="175052">
                  <c:v>1.2677312059999999E-10</c:v>
                </c:pt>
                <c:pt idx="175053">
                  <c:v>1.2356628079999999E-10</c:v>
                </c:pt>
                <c:pt idx="175054">
                  <c:v>6.481446229E-10</c:v>
                </c:pt>
                <c:pt idx="175055">
                  <c:v>5.6929359320000001E-9</c:v>
                </c:pt>
                <c:pt idx="175056">
                  <c:v>5.5470204909999998E-10</c:v>
                </c:pt>
                <c:pt idx="175057">
                  <c:v>1.1975989039999999E-9</c:v>
                </c:pt>
                <c:pt idx="175058">
                  <c:v>1.3013083630000001E-9</c:v>
                </c:pt>
                <c:pt idx="175059">
                  <c:v>3.486840213E-10</c:v>
                </c:pt>
                <c:pt idx="175060">
                  <c:v>1.957948519E-10</c:v>
                </c:pt>
                <c:pt idx="175061">
                  <c:v>2.8141482200000002E-10</c:v>
                </c:pt>
                <c:pt idx="175062">
                  <c:v>4.6765814940000004E-10</c:v>
                </c:pt>
                <c:pt idx="175063">
                  <c:v>5.1583014980000001E-11</c:v>
                </c:pt>
                <c:pt idx="175064">
                  <c:v>3.0740675490000001E-10</c:v>
                </c:pt>
                <c:pt idx="175065">
                  <c:v>6.5084201720000004E-10</c:v>
                </c:pt>
                <c:pt idx="175066">
                  <c:v>3.831803432E-9</c:v>
                </c:pt>
                <c:pt idx="175067">
                  <c:v>6.1912857479999996E-9</c:v>
                </c:pt>
                <c:pt idx="175068">
                  <c:v>1.9505214709999999E-9</c:v>
                </c:pt>
                <c:pt idx="175069">
                  <c:v>3.044628229E-10</c:v>
                </c:pt>
                <c:pt idx="175070">
                  <c:v>1.4015076220000001E-9</c:v>
                </c:pt>
                <c:pt idx="175071">
                  <c:v>1.0623536849999999E-9</c:v>
                </c:pt>
                <c:pt idx="175072">
                  <c:v>6.9871728449999997E-10</c:v>
                </c:pt>
                <c:pt idx="175073">
                  <c:v>1.9826259470000001E-11</c:v>
                </c:pt>
                <c:pt idx="175074">
                  <c:v>9.6096095959999996E-10</c:v>
                </c:pt>
                <c:pt idx="175075">
                  <c:v>3.8380472710000002E-9</c:v>
                </c:pt>
                <c:pt idx="175076">
                  <c:v>1.0534374629999999E-9</c:v>
                </c:pt>
                <c:pt idx="175077">
                  <c:v>8.8086967529999998E-10</c:v>
                </c:pt>
                <c:pt idx="175078">
                  <c:v>5.5708517470000002E-9</c:v>
                </c:pt>
                <c:pt idx="175079">
                  <c:v>1.585280175E-9</c:v>
                </c:pt>
                <c:pt idx="175080">
                  <c:v>3.383451473E-10</c:v>
                </c:pt>
                <c:pt idx="175081">
                  <c:v>1.8900868479999999E-10</c:v>
                </c:pt>
                <c:pt idx="175082">
                  <c:v>2.3636403120000003E-10</c:v>
                </c:pt>
                <c:pt idx="175083">
                  <c:v>1.2293834420000001E-10</c:v>
                </c:pt>
                <c:pt idx="175084">
                  <c:v>2.4967530420000001E-10</c:v>
                </c:pt>
                <c:pt idx="175085">
                  <c:v>4.8972866540000001E-10</c:v>
                </c:pt>
                <c:pt idx="175086">
                  <c:v>3.8653946440000002E-9</c:v>
                </c:pt>
                <c:pt idx="175087">
                  <c:v>3.6100477129999999E-9</c:v>
                </c:pt>
                <c:pt idx="175088">
                  <c:v>3.1737251429999998E-9</c:v>
                </c:pt>
                <c:pt idx="175089">
                  <c:v>1.5963619019999999E-9</c:v>
                </c:pt>
                <c:pt idx="175090">
                  <c:v>2.2819611869999999E-9</c:v>
                </c:pt>
                <c:pt idx="175091">
                  <c:v>2.8328521479999998E-10</c:v>
                </c:pt>
                <c:pt idx="175092">
                  <c:v>1.16791429E-9</c:v>
                </c:pt>
                <c:pt idx="175093">
                  <c:v>5.6956969010000003E-10</c:v>
                </c:pt>
                <c:pt idx="175094">
                  <c:v>8.784493558E-10</c:v>
                </c:pt>
                <c:pt idx="175095">
                  <c:v>7.2018718850000005E-10</c:v>
                </c:pt>
                <c:pt idx="175096">
                  <c:v>2.0203248160000001E-9</c:v>
                </c:pt>
                <c:pt idx="175097">
                  <c:v>9.4911010130000002E-10</c:v>
                </c:pt>
                <c:pt idx="175098">
                  <c:v>7.9695188900000002E-9</c:v>
                </c:pt>
                <c:pt idx="175099">
                  <c:v>2.4678944840000001E-9</c:v>
                </c:pt>
                <c:pt idx="175100">
                  <c:v>4.2555740119999999E-10</c:v>
                </c:pt>
                <c:pt idx="175101">
                  <c:v>4.779855998E-10</c:v>
                </c:pt>
                <c:pt idx="175102">
                  <c:v>4.1519265350000001E-10</c:v>
                </c:pt>
                <c:pt idx="175103">
                  <c:v>2.0445421399999999E-10</c:v>
                </c:pt>
                <c:pt idx="175104">
                  <c:v>1.7533048759999999E-10</c:v>
                </c:pt>
                <c:pt idx="175105">
                  <c:v>1.7590067499999999E-10</c:v>
                </c:pt>
                <c:pt idx="175106">
                  <c:v>1.2534911929999999E-9</c:v>
                </c:pt>
                <c:pt idx="175107">
                  <c:v>7.4117405089999999E-10</c:v>
                </c:pt>
                <c:pt idx="175108">
                  <c:v>2.1387276229999999E-9</c:v>
                </c:pt>
                <c:pt idx="175109">
                  <c:v>3.0789587469999999E-9</c:v>
                </c:pt>
                <c:pt idx="175110">
                  <c:v>7.8097662780000001E-9</c:v>
                </c:pt>
                <c:pt idx="175111">
                  <c:v>3.185420369E-9</c:v>
                </c:pt>
                <c:pt idx="175112">
                  <c:v>5.2449023139999999E-10</c:v>
                </c:pt>
                <c:pt idx="175113">
                  <c:v>1.2938308929999999E-9</c:v>
                </c:pt>
                <c:pt idx="175114">
                  <c:v>6.5465637939999999E-10</c:v>
                </c:pt>
                <c:pt idx="175115">
                  <c:v>2.1947489399999999E-10</c:v>
                </c:pt>
                <c:pt idx="175116">
                  <c:v>1.9723426520000001E-9</c:v>
                </c:pt>
                <c:pt idx="175117">
                  <c:v>2.3998299120000001E-9</c:v>
                </c:pt>
                <c:pt idx="175118">
                  <c:v>1.168203742E-8</c:v>
                </c:pt>
                <c:pt idx="175119">
                  <c:v>6.1903891909999998E-9</c:v>
                </c:pt>
                <c:pt idx="175120">
                  <c:v>3.207624949E-10</c:v>
                </c:pt>
                <c:pt idx="175121">
                  <c:v>1.8285576920000001E-9</c:v>
                </c:pt>
                <c:pt idx="175122">
                  <c:v>4.8703926610000002E-9</c:v>
                </c:pt>
                <c:pt idx="175123">
                  <c:v>3.822318301E-10</c:v>
                </c:pt>
                <c:pt idx="175124">
                  <c:v>8.3012607390000002E-10</c:v>
                </c:pt>
                <c:pt idx="175125">
                  <c:v>6.5723015849999999E-10</c:v>
                </c:pt>
                <c:pt idx="175126">
                  <c:v>3.517812698E-9</c:v>
                </c:pt>
                <c:pt idx="175127">
                  <c:v>1.838861365E-9</c:v>
                </c:pt>
                <c:pt idx="175128">
                  <c:v>9.3552534269999993E-10</c:v>
                </c:pt>
                <c:pt idx="175129">
                  <c:v>8.2371187020000002E-11</c:v>
                </c:pt>
                <c:pt idx="175130">
                  <c:v>4.9711639330000002E-10</c:v>
                </c:pt>
                <c:pt idx="175131">
                  <c:v>1.2589661360000001E-10</c:v>
                </c:pt>
                <c:pt idx="175132">
                  <c:v>1.0069156949999999E-10</c:v>
                </c:pt>
                <c:pt idx="175133">
                  <c:v>1.5587050350000001E-10</c:v>
                </c:pt>
                <c:pt idx="175134">
                  <c:v>9.576216939E-11</c:v>
                </c:pt>
                <c:pt idx="175135">
                  <c:v>3.1907644710000001E-10</c:v>
                </c:pt>
                <c:pt idx="175136">
                  <c:v>1.2114872460000001E-10</c:v>
                </c:pt>
                <c:pt idx="175137">
                  <c:v>4.391808117E-10</c:v>
                </c:pt>
                <c:pt idx="175138">
                  <c:v>5.2113427370000001E-10</c:v>
                </c:pt>
                <c:pt idx="175139">
                  <c:v>7.5323668710000002E-10</c:v>
                </c:pt>
                <c:pt idx="175140">
                  <c:v>5.9047943879999999E-11</c:v>
                </c:pt>
                <c:pt idx="175141">
                  <c:v>3.8937023399999999E-10</c:v>
                </c:pt>
                <c:pt idx="175142">
                  <c:v>1.1142091120000001E-9</c:v>
                </c:pt>
                <c:pt idx="175143">
                  <c:v>4.3981837049999999E-11</c:v>
                </c:pt>
                <c:pt idx="175144">
                  <c:v>3.1903235150000003E-10</c:v>
                </c:pt>
                <c:pt idx="175145">
                  <c:v>2.8972971769999999E-10</c:v>
                </c:pt>
                <c:pt idx="175146">
                  <c:v>4.9985326290000003E-10</c:v>
                </c:pt>
                <c:pt idx="175147">
                  <c:v>1.028722206E-10</c:v>
                </c:pt>
                <c:pt idx="175148">
                  <c:v>1.403128337E-10</c:v>
                </c:pt>
                <c:pt idx="175149">
                  <c:v>9.6921581479999999E-11</c:v>
                </c:pt>
                <c:pt idx="175150">
                  <c:v>3.0200751410000002E-9</c:v>
                </c:pt>
                <c:pt idx="175151">
                  <c:v>7.3505105240000001E-10</c:v>
                </c:pt>
                <c:pt idx="175152">
                  <c:v>1.7222281270000001E-10</c:v>
                </c:pt>
                <c:pt idx="175153">
                  <c:v>2.7453850660000001E-11</c:v>
                </c:pt>
                <c:pt idx="175154">
                  <c:v>1.5486129990000001E-10</c:v>
                </c:pt>
                <c:pt idx="175155">
                  <c:v>3.1362030400000002E-10</c:v>
                </c:pt>
                <c:pt idx="175156">
                  <c:v>2.789731956E-11</c:v>
                </c:pt>
                <c:pt idx="175157">
                  <c:v>2.7615591769999999E-10</c:v>
                </c:pt>
                <c:pt idx="175158">
                  <c:v>4.6983999300000001E-11</c:v>
                </c:pt>
                <c:pt idx="175159">
                  <c:v>1.835908267E-10</c:v>
                </c:pt>
                <c:pt idx="175160">
                  <c:v>1.9269035819999999E-10</c:v>
                </c:pt>
                <c:pt idx="175161">
                  <c:v>6.7033722309999997E-10</c:v>
                </c:pt>
                <c:pt idx="175162">
                  <c:v>5.4011199169999997E-10</c:v>
                </c:pt>
                <c:pt idx="175163">
                  <c:v>1.091112372E-11</c:v>
                </c:pt>
                <c:pt idx="175164">
                  <c:v>8.0260316829999997E-10</c:v>
                </c:pt>
                <c:pt idx="175165">
                  <c:v>1.049001401E-9</c:v>
                </c:pt>
                <c:pt idx="175166">
                  <c:v>3.2498166660000002E-10</c:v>
                </c:pt>
                <c:pt idx="175167">
                  <c:v>4.3914976950000002E-10</c:v>
                </c:pt>
                <c:pt idx="175168">
                  <c:v>2.3848534879999998E-9</c:v>
                </c:pt>
                <c:pt idx="175169">
                  <c:v>3.9498657699999997E-9</c:v>
                </c:pt>
                <c:pt idx="175170">
                  <c:v>7.3179670190000003E-8</c:v>
                </c:pt>
                <c:pt idx="175171">
                  <c:v>4.6638536780000001E-9</c:v>
                </c:pt>
                <c:pt idx="175172">
                  <c:v>5.2093608499999997E-11</c:v>
                </c:pt>
                <c:pt idx="175173">
                  <c:v>6.9637468880000004E-10</c:v>
                </c:pt>
                <c:pt idx="175174">
                  <c:v>7.2301902380000004E-10</c:v>
                </c:pt>
                <c:pt idx="175175">
                  <c:v>1.147459672E-10</c:v>
                </c:pt>
                <c:pt idx="175176">
                  <c:v>1.071058627E-10</c:v>
                </c:pt>
                <c:pt idx="175177">
                  <c:v>1.8825318410000001E-10</c:v>
                </c:pt>
                <c:pt idx="175178">
                  <c:v>2.6486870609999999E-10</c:v>
                </c:pt>
                <c:pt idx="175179">
                  <c:v>4.8044650649999998E-11</c:v>
                </c:pt>
                <c:pt idx="175180">
                  <c:v>4.9961451589999999E-11</c:v>
                </c:pt>
                <c:pt idx="175181">
                  <c:v>2.8692742029999999E-11</c:v>
                </c:pt>
                <c:pt idx="175182">
                  <c:v>9.6412772769999999E-11</c:v>
                </c:pt>
                <c:pt idx="175183">
                  <c:v>2.116606947E-11</c:v>
                </c:pt>
                <c:pt idx="175184">
                  <c:v>3.78368795E-12</c:v>
                </c:pt>
                <c:pt idx="175185">
                  <c:v>1.0259749609999999E-11</c:v>
                </c:pt>
                <c:pt idx="175186">
                  <c:v>1.353761766E-10</c:v>
                </c:pt>
                <c:pt idx="175187">
                  <c:v>6.967316317E-12</c:v>
                </c:pt>
                <c:pt idx="175188">
                  <c:v>5.8365001470000002E-12</c:v>
                </c:pt>
                <c:pt idx="175189">
                  <c:v>8.8071860680000005E-11</c:v>
                </c:pt>
                <c:pt idx="175190">
                  <c:v>2.5573049149999999E-9</c:v>
                </c:pt>
                <c:pt idx="175191">
                  <c:v>8.6161070660000005E-11</c:v>
                </c:pt>
                <c:pt idx="175192">
                  <c:v>1.7711213320000001E-11</c:v>
                </c:pt>
                <c:pt idx="175193">
                  <c:v>2.369653823E-11</c:v>
                </c:pt>
                <c:pt idx="175194">
                  <c:v>8.7571682429999995E-11</c:v>
                </c:pt>
                <c:pt idx="175195">
                  <c:v>3.51646162E-11</c:v>
                </c:pt>
                <c:pt idx="175196">
                  <c:v>6.6733325709999996E-11</c:v>
                </c:pt>
                <c:pt idx="175197">
                  <c:v>1.295833994E-10</c:v>
                </c:pt>
                <c:pt idx="175198">
                  <c:v>1.1545228510000001E-9</c:v>
                </c:pt>
                <c:pt idx="175199">
                  <c:v>1.8514133279999999E-10</c:v>
                </c:pt>
                <c:pt idx="175200">
                  <c:v>2.902630611E-10</c:v>
                </c:pt>
                <c:pt idx="175201">
                  <c:v>1.4464735949999999E-10</c:v>
                </c:pt>
                <c:pt idx="175202">
                  <c:v>1.0278223509999999E-8</c:v>
                </c:pt>
                <c:pt idx="175203">
                  <c:v>1.2809341320000001E-10</c:v>
                </c:pt>
                <c:pt idx="175204">
                  <c:v>3.2214923939999999E-10</c:v>
                </c:pt>
                <c:pt idx="175205">
                  <c:v>3.594185872E-10</c:v>
                </c:pt>
                <c:pt idx="175206">
                  <c:v>3.5442050279999998E-9</c:v>
                </c:pt>
                <c:pt idx="175207">
                  <c:v>2.1709796609999999E-10</c:v>
                </c:pt>
                <c:pt idx="175208">
                  <c:v>5.3168336020000001E-10</c:v>
                </c:pt>
                <c:pt idx="175209">
                  <c:v>3.1343121080000001E-10</c:v>
                </c:pt>
                <c:pt idx="175210">
                  <c:v>8.8045268739999996E-8</c:v>
                </c:pt>
                <c:pt idx="175211">
                  <c:v>8.3056140090000002E-10</c:v>
                </c:pt>
                <c:pt idx="175212">
                  <c:v>2.378412883E-10</c:v>
                </c:pt>
                <c:pt idx="175213">
                  <c:v>1.2427854200000001E-9</c:v>
                </c:pt>
                <c:pt idx="175214">
                  <c:v>2.2286698630000001E-8</c:v>
                </c:pt>
                <c:pt idx="175215">
                  <c:v>2.6831361569999999E-10</c:v>
                </c:pt>
                <c:pt idx="175216">
                  <c:v>3.016947345E-10</c:v>
                </c:pt>
                <c:pt idx="175217">
                  <c:v>3.5681213079999998E-10</c:v>
                </c:pt>
                <c:pt idx="175218">
                  <c:v>5.1880199119999997E-9</c:v>
                </c:pt>
                <c:pt idx="175219">
                  <c:v>1.6452705680000001E-10</c:v>
                </c:pt>
                <c:pt idx="175220">
                  <c:v>1.6392682369999999E-10</c:v>
                </c:pt>
                <c:pt idx="175221">
                  <c:v>4.6435478640000003E-11</c:v>
                </c:pt>
                <c:pt idx="175222">
                  <c:v>1.435002528E-8</c:v>
                </c:pt>
                <c:pt idx="175223">
                  <c:v>8.0949417129999998E-11</c:v>
                </c:pt>
                <c:pt idx="175224">
                  <c:v>4.2975443420000002E-11</c:v>
                </c:pt>
                <c:pt idx="175225">
                  <c:v>2.795732764E-11</c:v>
                </c:pt>
                <c:pt idx="175226">
                  <c:v>1.5960593040000001E-10</c:v>
                </c:pt>
                <c:pt idx="175227">
                  <c:v>8.3000683259999996E-12</c:v>
                </c:pt>
                <c:pt idx="175228">
                  <c:v>2.7648126890000001E-12</c:v>
                </c:pt>
                <c:pt idx="175229">
                  <c:v>4.174747867E-13</c:v>
                </c:pt>
                <c:pt idx="175230">
                  <c:v>3.0200109670000001E-14</c:v>
                </c:pt>
                <c:pt idx="175231">
                  <c:v>6.6727450900000003E-13</c:v>
                </c:pt>
                <c:pt idx="175232">
                  <c:v>1.806653327E-12</c:v>
                </c:pt>
                <c:pt idx="175233">
                  <c:v>2.4418963680000001E-12</c:v>
                </c:pt>
                <c:pt idx="175234">
                  <c:v>1.4600276510000001E-10</c:v>
                </c:pt>
                <c:pt idx="175235">
                  <c:v>1.4208768359999999E-12</c:v>
                </c:pt>
                <c:pt idx="175236">
                  <c:v>1.201821236E-12</c:v>
                </c:pt>
                <c:pt idx="175237">
                  <c:v>8.5054946250000004E-13</c:v>
                </c:pt>
                <c:pt idx="175238">
                  <c:v>2.888876977E-13</c:v>
                </c:pt>
                <c:pt idx="175239">
                  <c:v>1.4131669129999999E-12</c:v>
                </c:pt>
                <c:pt idx="175240">
                  <c:v>3.235640513E-12</c:v>
                </c:pt>
                <c:pt idx="175241">
                  <c:v>2.1310374169999999E-11</c:v>
                </c:pt>
                <c:pt idx="175242">
                  <c:v>5.9651372439999998E-9</c:v>
                </c:pt>
                <c:pt idx="175243">
                  <c:v>1.140311848E-10</c:v>
                </c:pt>
                <c:pt idx="175244">
                  <c:v>9.3050626420000003E-11</c:v>
                </c:pt>
                <c:pt idx="175245">
                  <c:v>2.567532513E-11</c:v>
                </c:pt>
                <c:pt idx="175246">
                  <c:v>4.616208851E-10</c:v>
                </c:pt>
                <c:pt idx="175247">
                  <c:v>1.938657917E-10</c:v>
                </c:pt>
                <c:pt idx="175248">
                  <c:v>1.5436418649999999E-10</c:v>
                </c:pt>
                <c:pt idx="175249">
                  <c:v>9.688831146E-11</c:v>
                </c:pt>
                <c:pt idx="175250">
                  <c:v>7.5348788450000005E-9</c:v>
                </c:pt>
                <c:pt idx="175251">
                  <c:v>7.5546366770000001E-10</c:v>
                </c:pt>
                <c:pt idx="175252">
                  <c:v>7.4199956529999995E-10</c:v>
                </c:pt>
                <c:pt idx="175253">
                  <c:v>1.431469142E-10</c:v>
                </c:pt>
                <c:pt idx="175254">
                  <c:v>2.4388385609999998E-8</c:v>
                </c:pt>
                <c:pt idx="175255">
                  <c:v>1.4226861830000001E-10</c:v>
                </c:pt>
                <c:pt idx="175256">
                  <c:v>1.1974989489999999E-10</c:v>
                </c:pt>
                <c:pt idx="175257">
                  <c:v>2.3114530889999999E-10</c:v>
                </c:pt>
                <c:pt idx="175258">
                  <c:v>2.587631571E-9</c:v>
                </c:pt>
                <c:pt idx="175259">
                  <c:v>1.75174963E-10</c:v>
                </c:pt>
                <c:pt idx="175260">
                  <c:v>5.9096574439999994E-11</c:v>
                </c:pt>
                <c:pt idx="175261">
                  <c:v>2.0614801529999999E-9</c:v>
                </c:pt>
                <c:pt idx="175262">
                  <c:v>1.1111688370000001E-7</c:v>
                </c:pt>
                <c:pt idx="175263">
                  <c:v>2.8007599910000001E-9</c:v>
                </c:pt>
                <c:pt idx="175264">
                  <c:v>1.7185181909999999E-9</c:v>
                </c:pt>
                <c:pt idx="175265">
                  <c:v>2.5412988599999998E-10</c:v>
                </c:pt>
                <c:pt idx="175266">
                  <c:v>3.7022079799999999E-9</c:v>
                </c:pt>
                <c:pt idx="175267">
                  <c:v>2.5508505610000002E-10</c:v>
                </c:pt>
                <c:pt idx="175268">
                  <c:v>2.622502929E-10</c:v>
                </c:pt>
                <c:pt idx="175269">
                  <c:v>1.4784227349999999E-11</c:v>
                </c:pt>
                <c:pt idx="175270">
                  <c:v>6.0871436469999996E-10</c:v>
                </c:pt>
                <c:pt idx="175271">
                  <c:v>1.539646952E-10</c:v>
                </c:pt>
                <c:pt idx="175272">
                  <c:v>1.7020649910000001E-10</c:v>
                </c:pt>
                <c:pt idx="175273">
                  <c:v>3.4734041829999999E-11</c:v>
                </c:pt>
                <c:pt idx="175274">
                  <c:v>6.5788401830000004E-10</c:v>
                </c:pt>
                <c:pt idx="175275">
                  <c:v>3.9878423319999999E-11</c:v>
                </c:pt>
                <c:pt idx="175276">
                  <c:v>3.1608462669999997E-11</c:v>
                </c:pt>
                <c:pt idx="175277">
                  <c:v>2.6880954580000001E-11</c:v>
                </c:pt>
                <c:pt idx="175278">
                  <c:v>2.1881356239999999E-11</c:v>
                </c:pt>
                <c:pt idx="175279">
                  <c:v>3.0941515469999999E-11</c:v>
                </c:pt>
                <c:pt idx="175280">
                  <c:v>3.1090434969999999E-11</c:v>
                </c:pt>
                <c:pt idx="175281">
                  <c:v>3.12011601E-11</c:v>
                </c:pt>
                <c:pt idx="175282">
                  <c:v>3.3127393390000001E-11</c:v>
                </c:pt>
                <c:pt idx="175283">
                  <c:v>4.8114042060000001E-11</c:v>
                </c:pt>
                <c:pt idx="175284">
                  <c:v>7.3617143370000006E-11</c:v>
                </c:pt>
                <c:pt idx="175285">
                  <c:v>1.9450556640000001E-11</c:v>
                </c:pt>
                <c:pt idx="175286">
                  <c:v>4.190812458E-10</c:v>
                </c:pt>
                <c:pt idx="175287">
                  <c:v>8.2726346719999995E-11</c:v>
                </c:pt>
                <c:pt idx="175288">
                  <c:v>1.185230451E-10</c:v>
                </c:pt>
                <c:pt idx="175289">
                  <c:v>3.0655119299999998E-11</c:v>
                </c:pt>
                <c:pt idx="175290">
                  <c:v>4.3083902410000002E-10</c:v>
                </c:pt>
                <c:pt idx="175291">
                  <c:v>2.247144363E-10</c:v>
                </c:pt>
                <c:pt idx="175292">
                  <c:v>2.0543432999999999E-10</c:v>
                </c:pt>
                <c:pt idx="175293">
                  <c:v>1.8379360169999999E-10</c:v>
                </c:pt>
                <c:pt idx="175294">
                  <c:v>7.0631816890000004E-10</c:v>
                </c:pt>
                <c:pt idx="175295">
                  <c:v>4.0631532270000002E-10</c:v>
                </c:pt>
                <c:pt idx="175296">
                  <c:v>2.524192077E-10</c:v>
                </c:pt>
                <c:pt idx="175297">
                  <c:v>1.1231594720000001E-9</c:v>
                </c:pt>
                <c:pt idx="175298">
                  <c:v>3.6606397029999998E-9</c:v>
                </c:pt>
                <c:pt idx="175299">
                  <c:v>9.4184595129999991E-10</c:v>
                </c:pt>
                <c:pt idx="175300">
                  <c:v>3.16781311E-10</c:v>
                </c:pt>
                <c:pt idx="175301">
                  <c:v>6.1130742009999997E-9</c:v>
                </c:pt>
                <c:pt idx="175302">
                  <c:v>8.0879128650000001E-8</c:v>
                </c:pt>
                <c:pt idx="175303">
                  <c:v>1.1774980970000001E-8</c:v>
                </c:pt>
                <c:pt idx="175304">
                  <c:v>7.7084380200000006E-9</c:v>
                </c:pt>
                <c:pt idx="175305">
                  <c:v>8.859792957E-9</c:v>
                </c:pt>
                <c:pt idx="175306">
                  <c:v>4.20123705E-8</c:v>
                </c:pt>
                <c:pt idx="175307">
                  <c:v>7.1985961300000006E-11</c:v>
                </c:pt>
                <c:pt idx="175308">
                  <c:v>1.9033412350000001E-10</c:v>
                </c:pt>
                <c:pt idx="175309">
                  <c:v>4.8843476230000004E-10</c:v>
                </c:pt>
                <c:pt idx="175310">
                  <c:v>4.2981547890000004E-9</c:v>
                </c:pt>
                <c:pt idx="175311">
                  <c:v>1.1019827880000001E-10</c:v>
                </c:pt>
                <c:pt idx="175312">
                  <c:v>1.647827323E-10</c:v>
                </c:pt>
                <c:pt idx="175313">
                  <c:v>1.1934961790000001E-9</c:v>
                </c:pt>
                <c:pt idx="175314">
                  <c:v>4.1291800210000002E-9</c:v>
                </c:pt>
                <c:pt idx="175315">
                  <c:v>4.0131248710000001E-10</c:v>
                </c:pt>
                <c:pt idx="175316">
                  <c:v>1.9447364410000001E-11</c:v>
                </c:pt>
                <c:pt idx="175317">
                  <c:v>2.205976159E-10</c:v>
                </c:pt>
                <c:pt idx="175318">
                  <c:v>1.1012603930000001E-9</c:v>
                </c:pt>
                <c:pt idx="175319">
                  <c:v>4.5022007419999998E-11</c:v>
                </c:pt>
                <c:pt idx="175320">
                  <c:v>1.6761905580000001E-11</c:v>
                </c:pt>
                <c:pt idx="175321">
                  <c:v>6.7464549570000002E-11</c:v>
                </c:pt>
                <c:pt idx="175322">
                  <c:v>1.074974831E-9</c:v>
                </c:pt>
                <c:pt idx="175323">
                  <c:v>3.151618838E-12</c:v>
                </c:pt>
                <c:pt idx="175324">
                  <c:v>8.8311852939999996E-11</c:v>
                </c:pt>
                <c:pt idx="175325">
                  <c:v>1.6285088939999999E-10</c:v>
                </c:pt>
                <c:pt idx="175326">
                  <c:v>9.2882534129999998E-11</c:v>
                </c:pt>
                <c:pt idx="175327">
                  <c:v>8.1681409740000004E-11</c:v>
                </c:pt>
                <c:pt idx="175328">
                  <c:v>8.5778817929999998E-11</c:v>
                </c:pt>
                <c:pt idx="175329">
                  <c:v>8.4616842340000002E-11</c:v>
                </c:pt>
                <c:pt idx="175330">
                  <c:v>1.046219751E-10</c:v>
                </c:pt>
                <c:pt idx="175331">
                  <c:v>8.0804368620000002E-11</c:v>
                </c:pt>
                <c:pt idx="175332">
                  <c:v>5.7445635950000002E-11</c:v>
                </c:pt>
                <c:pt idx="175333">
                  <c:v>1.530911825E-11</c:v>
                </c:pt>
                <c:pt idx="175334">
                  <c:v>4.0349162169999998E-10</c:v>
                </c:pt>
                <c:pt idx="175335">
                  <c:v>1.259988442E-10</c:v>
                </c:pt>
                <c:pt idx="175336">
                  <c:v>4.0368787180000002E-10</c:v>
                </c:pt>
                <c:pt idx="175337">
                  <c:v>9.996429929E-11</c:v>
                </c:pt>
                <c:pt idx="175338">
                  <c:v>5.3203286360000003E-10</c:v>
                </c:pt>
                <c:pt idx="175339">
                  <c:v>3.0091506090000001E-10</c:v>
                </c:pt>
                <c:pt idx="175340">
                  <c:v>5.4208002340000001E-10</c:v>
                </c:pt>
                <c:pt idx="175341">
                  <c:v>1.896020545E-10</c:v>
                </c:pt>
                <c:pt idx="175342">
                  <c:v>3.8682062370000004E-9</c:v>
                </c:pt>
                <c:pt idx="175343">
                  <c:v>4.1242259390000003E-9</c:v>
                </c:pt>
                <c:pt idx="175344">
                  <c:v>6.7535280360000001E-9</c:v>
                </c:pt>
                <c:pt idx="175345">
                  <c:v>1.580628781E-8</c:v>
                </c:pt>
                <c:pt idx="175346">
                  <c:v>4.3052834499999997E-8</c:v>
                </c:pt>
                <c:pt idx="175347">
                  <c:v>3.823578217E-10</c:v>
                </c:pt>
                <c:pt idx="175348">
                  <c:v>8.3683178349999997E-10</c:v>
                </c:pt>
                <c:pt idx="175349">
                  <c:v>1.7753398859999999E-9</c:v>
                </c:pt>
                <c:pt idx="175350">
                  <c:v>1.8021122689999999E-9</c:v>
                </c:pt>
                <c:pt idx="175351">
                  <c:v>3.021538238E-10</c:v>
                </c:pt>
                <c:pt idx="175352">
                  <c:v>1.2596223120000001E-9</c:v>
                </c:pt>
                <c:pt idx="175353">
                  <c:v>1.365966683E-8</c:v>
                </c:pt>
                <c:pt idx="175354">
                  <c:v>2.4541025289999999E-8</c:v>
                </c:pt>
                <c:pt idx="175355">
                  <c:v>8.6423198010000001E-9</c:v>
                </c:pt>
                <c:pt idx="175356">
                  <c:v>4.7396341339999999E-9</c:v>
                </c:pt>
                <c:pt idx="175357">
                  <c:v>3.3449247400000001E-9</c:v>
                </c:pt>
                <c:pt idx="175358">
                  <c:v>1.904234423E-9</c:v>
                </c:pt>
                <c:pt idx="175359">
                  <c:v>1.178410307E-9</c:v>
                </c:pt>
                <c:pt idx="175360">
                  <c:v>7.8814051249999999E-10</c:v>
                </c:pt>
                <c:pt idx="175361">
                  <c:v>3.46700238E-10</c:v>
                </c:pt>
                <c:pt idx="175362">
                  <c:v>4.033146555E-10</c:v>
                </c:pt>
                <c:pt idx="175363">
                  <c:v>1.481032123E-9</c:v>
                </c:pt>
                <c:pt idx="175364">
                  <c:v>7.000957701E-10</c:v>
                </c:pt>
                <c:pt idx="175365">
                  <c:v>1.7651968999999999E-9</c:v>
                </c:pt>
                <c:pt idx="175366">
                  <c:v>1.487786443E-9</c:v>
                </c:pt>
                <c:pt idx="175367">
                  <c:v>1.4509207249999999E-10</c:v>
                </c:pt>
                <c:pt idx="175368">
                  <c:v>2.488211245E-10</c:v>
                </c:pt>
                <c:pt idx="175369">
                  <c:v>2.2143013310000001E-10</c:v>
                </c:pt>
                <c:pt idx="175370">
                  <c:v>1.0755024389999999E-10</c:v>
                </c:pt>
                <c:pt idx="175371">
                  <c:v>1.0763508729999999E-10</c:v>
                </c:pt>
                <c:pt idx="175372">
                  <c:v>9.5011260020000006E-11</c:v>
                </c:pt>
                <c:pt idx="175373">
                  <c:v>1.044492492E-10</c:v>
                </c:pt>
                <c:pt idx="175374">
                  <c:v>3.7968608630000001E-12</c:v>
                </c:pt>
                <c:pt idx="175375">
                  <c:v>1.5252500750000001E-10</c:v>
                </c:pt>
                <c:pt idx="175376">
                  <c:v>2.4218427980000001E-10</c:v>
                </c:pt>
                <c:pt idx="175377">
                  <c:v>8.7459424000000004E-11</c:v>
                </c:pt>
                <c:pt idx="175378">
                  <c:v>1.3571434509999999E-10</c:v>
                </c:pt>
                <c:pt idx="175379">
                  <c:v>1.09056554E-10</c:v>
                </c:pt>
                <c:pt idx="175380">
                  <c:v>7.5403761070000003E-11</c:v>
                </c:pt>
                <c:pt idx="175381">
                  <c:v>2.0346741479999999E-10</c:v>
                </c:pt>
                <c:pt idx="175382">
                  <c:v>1.551796588E-10</c:v>
                </c:pt>
                <c:pt idx="175383">
                  <c:v>9.6306450180000001E-11</c:v>
                </c:pt>
                <c:pt idx="175384">
                  <c:v>4.0340215289999998E-11</c:v>
                </c:pt>
                <c:pt idx="175385">
                  <c:v>2.3293881360000002E-9</c:v>
                </c:pt>
                <c:pt idx="175386">
                  <c:v>2.3129600570000001E-9</c:v>
                </c:pt>
                <c:pt idx="175387">
                  <c:v>4.9284176760000003E-10</c:v>
                </c:pt>
                <c:pt idx="175388">
                  <c:v>3.5898457669999998E-10</c:v>
                </c:pt>
                <c:pt idx="175389">
                  <c:v>1.2575664569999999E-9</c:v>
                </c:pt>
                <c:pt idx="175390">
                  <c:v>1.09170081E-9</c:v>
                </c:pt>
                <c:pt idx="175391">
                  <c:v>2.4439877049999998E-10</c:v>
                </c:pt>
                <c:pt idx="175392">
                  <c:v>1.757073636E-10</c:v>
                </c:pt>
                <c:pt idx="175393">
                  <c:v>5.5524740119999997E-9</c:v>
                </c:pt>
                <c:pt idx="175394">
                  <c:v>1.232144059E-8</c:v>
                </c:pt>
                <c:pt idx="175395">
                  <c:v>6.5325100949999999E-9</c:v>
                </c:pt>
                <c:pt idx="175396">
                  <c:v>1.001415606E-8</c:v>
                </c:pt>
                <c:pt idx="175397">
                  <c:v>4.7715512219999998E-8</c:v>
                </c:pt>
                <c:pt idx="175398">
                  <c:v>1.8345132799999999E-8</c:v>
                </c:pt>
                <c:pt idx="175399">
                  <c:v>3.0322051949999998E-10</c:v>
                </c:pt>
                <c:pt idx="175400">
                  <c:v>5.2994172119999995E-10</c:v>
                </c:pt>
                <c:pt idx="175401">
                  <c:v>9.9347878380000002E-10</c:v>
                </c:pt>
                <c:pt idx="175402">
                  <c:v>1.757786761E-9</c:v>
                </c:pt>
                <c:pt idx="175403">
                  <c:v>1.9282664659999999E-10</c:v>
                </c:pt>
                <c:pt idx="175404">
                  <c:v>7.9377741720000004E-10</c:v>
                </c:pt>
                <c:pt idx="175405">
                  <c:v>1.471504312E-9</c:v>
                </c:pt>
                <c:pt idx="175406">
                  <c:v>2.046483275E-9</c:v>
                </c:pt>
                <c:pt idx="175407">
                  <c:v>1.2583870729999999E-11</c:v>
                </c:pt>
                <c:pt idx="175408">
                  <c:v>3.4126773930000002E-10</c:v>
                </c:pt>
                <c:pt idx="175409">
                  <c:v>8.3128318349999995E-10</c:v>
                </c:pt>
                <c:pt idx="175410">
                  <c:v>6.9684701280000001E-12</c:v>
                </c:pt>
                <c:pt idx="175411">
                  <c:v>2.14875188E-10</c:v>
                </c:pt>
                <c:pt idx="175412">
                  <c:v>2.2648268120000001E-10</c:v>
                </c:pt>
                <c:pt idx="175413">
                  <c:v>2.7373786789999998E-10</c:v>
                </c:pt>
                <c:pt idx="175414">
                  <c:v>3.0369368579999999E-11</c:v>
                </c:pt>
                <c:pt idx="175415">
                  <c:v>1.3534667859999999E-10</c:v>
                </c:pt>
                <c:pt idx="175416">
                  <c:v>6.6802769880000005E-11</c:v>
                </c:pt>
                <c:pt idx="175417">
                  <c:v>7.2753434160000002E-10</c:v>
                </c:pt>
                <c:pt idx="175418">
                  <c:v>2.151739215E-10</c:v>
                </c:pt>
                <c:pt idx="175419">
                  <c:v>1.730681001E-10</c:v>
                </c:pt>
                <c:pt idx="175420">
                  <c:v>3.8295416549999998E-11</c:v>
                </c:pt>
                <c:pt idx="175421">
                  <c:v>9.6129332569999999E-11</c:v>
                </c:pt>
                <c:pt idx="175422">
                  <c:v>1.2658742050000001E-10</c:v>
                </c:pt>
                <c:pt idx="175423">
                  <c:v>6.1128115840000003E-11</c:v>
                </c:pt>
                <c:pt idx="175424">
                  <c:v>1.7088258550000001E-11</c:v>
                </c:pt>
                <c:pt idx="175425">
                  <c:v>5.7198710880000003E-11</c:v>
                </c:pt>
                <c:pt idx="175426">
                  <c:v>9.0661708299999994E-11</c:v>
                </c:pt>
                <c:pt idx="175427">
                  <c:v>5.582266869E-11</c:v>
                </c:pt>
                <c:pt idx="175428">
                  <c:v>7.5501354659999996E-11</c:v>
                </c:pt>
                <c:pt idx="175429">
                  <c:v>9.3309770949999997E-11</c:v>
                </c:pt>
                <c:pt idx="175430">
                  <c:v>9.0091243350000004E-11</c:v>
                </c:pt>
                <c:pt idx="175431">
                  <c:v>2.18022607E-10</c:v>
                </c:pt>
                <c:pt idx="175432">
                  <c:v>1.609699503E-10</c:v>
                </c:pt>
                <c:pt idx="175433">
                  <c:v>1.5129016280000001E-10</c:v>
                </c:pt>
                <c:pt idx="175434">
                  <c:v>5.6063553229999997E-10</c:v>
                </c:pt>
                <c:pt idx="175435">
                  <c:v>1.1464454330000001E-9</c:v>
                </c:pt>
                <c:pt idx="175436">
                  <c:v>1.127495534E-9</c:v>
                </c:pt>
                <c:pt idx="175437">
                  <c:v>3.0674946289999998E-8</c:v>
                </c:pt>
                <c:pt idx="175438">
                  <c:v>5.1956061879999999E-9</c:v>
                </c:pt>
                <c:pt idx="175439">
                  <c:v>1.0290503990000001E-9</c:v>
                </c:pt>
                <c:pt idx="175440">
                  <c:v>1.767771504E-9</c:v>
                </c:pt>
                <c:pt idx="175441">
                  <c:v>1.0751683560000001E-9</c:v>
                </c:pt>
                <c:pt idx="175442">
                  <c:v>1.145270502E-11</c:v>
                </c:pt>
                <c:pt idx="175443">
                  <c:v>5.7967990639999998E-10</c:v>
                </c:pt>
                <c:pt idx="175444">
                  <c:v>8.9463648959999996E-10</c:v>
                </c:pt>
                <c:pt idx="175445">
                  <c:v>1.8800422870000001E-9</c:v>
                </c:pt>
                <c:pt idx="175446">
                  <c:v>6.9806854630000003E-10</c:v>
                </c:pt>
                <c:pt idx="175447">
                  <c:v>7.7962196279999995E-10</c:v>
                </c:pt>
                <c:pt idx="175448">
                  <c:v>3.0273492270000003E-10</c:v>
                </c:pt>
                <c:pt idx="175449">
                  <c:v>1.9872771470000001E-9</c:v>
                </c:pt>
                <c:pt idx="175450">
                  <c:v>2.174282357E-11</c:v>
                </c:pt>
                <c:pt idx="175451">
                  <c:v>2.657299308E-10</c:v>
                </c:pt>
                <c:pt idx="175452">
                  <c:v>1.0711656929999999E-10</c:v>
                </c:pt>
                <c:pt idx="175453">
                  <c:v>5.3001793139999996E-10</c:v>
                </c:pt>
                <c:pt idx="175454">
                  <c:v>6.5178755760000002E-11</c:v>
                </c:pt>
                <c:pt idx="175455">
                  <c:v>1.031598014E-10</c:v>
                </c:pt>
                <c:pt idx="175456">
                  <c:v>2.634875184E-10</c:v>
                </c:pt>
                <c:pt idx="175457">
                  <c:v>5.4438618389999996E-9</c:v>
                </c:pt>
                <c:pt idx="175458">
                  <c:v>3.0936685529999999E-10</c:v>
                </c:pt>
                <c:pt idx="175459">
                  <c:v>6.3505814039999995E-11</c:v>
                </c:pt>
                <c:pt idx="175460">
                  <c:v>3.327835175E-11</c:v>
                </c:pt>
                <c:pt idx="175461">
                  <c:v>1.125764917E-10</c:v>
                </c:pt>
                <c:pt idx="175462">
                  <c:v>5.7622728170000003E-11</c:v>
                </c:pt>
                <c:pt idx="175463">
                  <c:v>1.016844227E-10</c:v>
                </c:pt>
                <c:pt idx="175464">
                  <c:v>1.7496250279999999E-10</c:v>
                </c:pt>
                <c:pt idx="175465">
                  <c:v>5.8076588229999999E-10</c:v>
                </c:pt>
                <c:pt idx="175466">
                  <c:v>2.4446826790000001E-10</c:v>
                </c:pt>
                <c:pt idx="175467">
                  <c:v>2.7767282639999999E-10</c:v>
                </c:pt>
                <c:pt idx="175468">
                  <c:v>7.8551425820000004E-11</c:v>
                </c:pt>
                <c:pt idx="175469">
                  <c:v>1.8876152240000001E-9</c:v>
                </c:pt>
                <c:pt idx="175470">
                  <c:v>1.1138776310000001E-11</c:v>
                </c:pt>
                <c:pt idx="175471">
                  <c:v>1.3109464620000001E-10</c:v>
                </c:pt>
                <c:pt idx="175472">
                  <c:v>6.635842722E-11</c:v>
                </c:pt>
                <c:pt idx="175473">
                  <c:v>2.0294630020000001E-10</c:v>
                </c:pt>
                <c:pt idx="175474">
                  <c:v>2.510156697E-11</c:v>
                </c:pt>
                <c:pt idx="175475">
                  <c:v>5.1194061429999998E-11</c:v>
                </c:pt>
                <c:pt idx="175476">
                  <c:v>6.0705550040000002E-12</c:v>
                </c:pt>
                <c:pt idx="175477">
                  <c:v>1.33983301E-10</c:v>
                </c:pt>
                <c:pt idx="175478">
                  <c:v>4.1843779260000003E-11</c:v>
                </c:pt>
                <c:pt idx="175479">
                  <c:v>7.3253426099999999E-12</c:v>
                </c:pt>
                <c:pt idx="175480">
                  <c:v>1.017655026E-10</c:v>
                </c:pt>
                <c:pt idx="175481">
                  <c:v>1.3084943199999999E-9</c:v>
                </c:pt>
                <c:pt idx="175482">
                  <c:v>6.3757887839999996E-11</c:v>
                </c:pt>
                <c:pt idx="175483">
                  <c:v>1.264903781E-10</c:v>
                </c:pt>
                <c:pt idx="175484">
                  <c:v>2.5607179649999997E-10</c:v>
                </c:pt>
                <c:pt idx="175485">
                  <c:v>1.871302487E-9</c:v>
                </c:pt>
                <c:pt idx="175486">
                  <c:v>3.160278049E-10</c:v>
                </c:pt>
                <c:pt idx="175487">
                  <c:v>5.5523418020000003E-10</c:v>
                </c:pt>
                <c:pt idx="175488">
                  <c:v>3.744264155E-10</c:v>
                </c:pt>
                <c:pt idx="175489">
                  <c:v>1.9277450390000001E-8</c:v>
                </c:pt>
                <c:pt idx="175490">
                  <c:v>3.314549998E-10</c:v>
                </c:pt>
                <c:pt idx="175491">
                  <c:v>2.278158416E-10</c:v>
                </c:pt>
                <c:pt idx="175492">
                  <c:v>4.2967627620000002E-10</c:v>
                </c:pt>
                <c:pt idx="175493">
                  <c:v>8.6135650700000004E-10</c:v>
                </c:pt>
                <c:pt idx="175494">
                  <c:v>1.3709410640000001E-10</c:v>
                </c:pt>
                <c:pt idx="175495">
                  <c:v>2.5834029410000002E-10</c:v>
                </c:pt>
                <c:pt idx="175496">
                  <c:v>1.8052251329999999E-10</c:v>
                </c:pt>
                <c:pt idx="175497">
                  <c:v>7.1610987600000003E-9</c:v>
                </c:pt>
                <c:pt idx="175498">
                  <c:v>1.2067119829999999E-10</c:v>
                </c:pt>
                <c:pt idx="175499">
                  <c:v>9.4006766610000001E-11</c:v>
                </c:pt>
                <c:pt idx="175500">
                  <c:v>2.604882025E-10</c:v>
                </c:pt>
                <c:pt idx="175501">
                  <c:v>1.7786646340000001E-9</c:v>
                </c:pt>
                <c:pt idx="175502">
                  <c:v>4.8048095270000001E-11</c:v>
                </c:pt>
                <c:pt idx="175503">
                  <c:v>2.2883033819999999E-11</c:v>
                </c:pt>
                <c:pt idx="175504">
                  <c:v>8.7878030250000003E-12</c:v>
                </c:pt>
                <c:pt idx="175505">
                  <c:v>9.9166195750000008E-12</c:v>
                </c:pt>
                <c:pt idx="175506">
                  <c:v>3.011503241E-12</c:v>
                </c:pt>
                <c:pt idx="175507">
                  <c:v>1.762554688E-11</c:v>
                </c:pt>
                <c:pt idx="175508">
                  <c:v>2.450337283E-11</c:v>
                </c:pt>
                <c:pt idx="175509">
                  <c:v>6.7561680510000002E-9</c:v>
                </c:pt>
                <c:pt idx="175510">
                  <c:v>7.7268261670000004E-11</c:v>
                </c:pt>
                <c:pt idx="175511">
                  <c:v>4.3954668709999997E-11</c:v>
                </c:pt>
                <c:pt idx="175512">
                  <c:v>1.270907791E-10</c:v>
                </c:pt>
                <c:pt idx="175513">
                  <c:v>2.5466011779999999E-10</c:v>
                </c:pt>
                <c:pt idx="175514">
                  <c:v>8.3061842280000003E-11</c:v>
                </c:pt>
                <c:pt idx="175515">
                  <c:v>9.4199961639999998E-11</c:v>
                </c:pt>
                <c:pt idx="175516">
                  <c:v>1.0347047490000001E-10</c:v>
                </c:pt>
                <c:pt idx="175517">
                  <c:v>1.620950748E-9</c:v>
                </c:pt>
                <c:pt idx="175518">
                  <c:v>9.0529198349999994E-11</c:v>
                </c:pt>
                <c:pt idx="175519">
                  <c:v>7.7408204849999997E-11</c:v>
                </c:pt>
                <c:pt idx="175520">
                  <c:v>1.10804053E-10</c:v>
                </c:pt>
                <c:pt idx="175521">
                  <c:v>2.4014407559999998E-9</c:v>
                </c:pt>
                <c:pt idx="175522">
                  <c:v>3.7929468180000002E-11</c:v>
                </c:pt>
                <c:pt idx="175523">
                  <c:v>2.5022180629999999E-11</c:v>
                </c:pt>
                <c:pt idx="175524">
                  <c:v>1.306121524E-11</c:v>
                </c:pt>
                <c:pt idx="175525">
                  <c:v>2.689936249E-11</c:v>
                </c:pt>
                <c:pt idx="175526">
                  <c:v>1.7567349389999999E-12</c:v>
                </c:pt>
                <c:pt idx="175527">
                  <c:v>8.4267792229999999E-16</c:v>
                </c:pt>
                <c:pt idx="175528">
                  <c:v>1.0328968899999999E-12</c:v>
                </c:pt>
                <c:pt idx="175529">
                  <c:v>1.778542638E-9</c:v>
                </c:pt>
                <c:pt idx="175530">
                  <c:v>3.306210176E-11</c:v>
                </c:pt>
                <c:pt idx="175531">
                  <c:v>4.081610097E-11</c:v>
                </c:pt>
                <c:pt idx="175532">
                  <c:v>3.3224905209999997E-11</c:v>
                </c:pt>
                <c:pt idx="175533">
                  <c:v>7.0966991219999996E-10</c:v>
                </c:pt>
                <c:pt idx="175534">
                  <c:v>7.4177170970000005E-11</c:v>
                </c:pt>
                <c:pt idx="175535">
                  <c:v>7.6641891310000002E-11</c:v>
                </c:pt>
                <c:pt idx="175536">
                  <c:v>5.7038792880000003E-11</c:v>
                </c:pt>
                <c:pt idx="175537">
                  <c:v>3.8609360499999999E-10</c:v>
                </c:pt>
                <c:pt idx="175538">
                  <c:v>1.2797303679999999E-10</c:v>
                </c:pt>
                <c:pt idx="175539">
                  <c:v>1.001764172E-10</c:v>
                </c:pt>
                <c:pt idx="175540">
                  <c:v>4.1918452180000001E-11</c:v>
                </c:pt>
                <c:pt idx="175541">
                  <c:v>1.4516009279999999E-9</c:v>
                </c:pt>
                <c:pt idx="175542">
                  <c:v>5.10674683E-11</c:v>
                </c:pt>
                <c:pt idx="175543">
                  <c:v>3.8956964049999998E-11</c:v>
                </c:pt>
                <c:pt idx="175544">
                  <c:v>4.6484990119999998E-11</c:v>
                </c:pt>
                <c:pt idx="175545">
                  <c:v>2.6044149830000001E-10</c:v>
                </c:pt>
                <c:pt idx="175546">
                  <c:v>1.8694813409999998E-11</c:v>
                </c:pt>
                <c:pt idx="175547">
                  <c:v>9.8837781680000001E-12</c:v>
                </c:pt>
                <c:pt idx="175548">
                  <c:v>1.726416472E-11</c:v>
                </c:pt>
                <c:pt idx="175549">
                  <c:v>8.1584929519999996E-11</c:v>
                </c:pt>
                <c:pt idx="175550">
                  <c:v>1.658628945E-11</c:v>
                </c:pt>
                <c:pt idx="175551">
                  <c:v>5.4806565969999999E-11</c:v>
                </c:pt>
                <c:pt idx="175552">
                  <c:v>2.1592816480000001E-11</c:v>
                </c:pt>
                <c:pt idx="175553">
                  <c:v>1.695089773E-9</c:v>
                </c:pt>
                <c:pt idx="175554">
                  <c:v>6.31342554E-11</c:v>
                </c:pt>
                <c:pt idx="175555">
                  <c:v>1.052865052E-10</c:v>
                </c:pt>
                <c:pt idx="175556">
                  <c:v>3.8287520970000002E-11</c:v>
                </c:pt>
                <c:pt idx="175557">
                  <c:v>1.1341679590000001E-9</c:v>
                </c:pt>
                <c:pt idx="175558">
                  <c:v>1.69380898E-10</c:v>
                </c:pt>
                <c:pt idx="175559">
                  <c:v>1.674905683E-10</c:v>
                </c:pt>
                <c:pt idx="175560">
                  <c:v>1.3571918929999999E-10</c:v>
                </c:pt>
                <c:pt idx="175561">
                  <c:v>8.1532190410000003E-10</c:v>
                </c:pt>
                <c:pt idx="175562">
                  <c:v>2.7266323850000001E-10</c:v>
                </c:pt>
                <c:pt idx="175563">
                  <c:v>1.821881779E-10</c:v>
                </c:pt>
                <c:pt idx="175564">
                  <c:v>2.9993274770000002E-10</c:v>
                </c:pt>
                <c:pt idx="175565">
                  <c:v>1.7271818869999999E-9</c:v>
                </c:pt>
                <c:pt idx="175566">
                  <c:v>3.235952512E-10</c:v>
                </c:pt>
                <c:pt idx="175567">
                  <c:v>1.3899318800000001E-10</c:v>
                </c:pt>
                <c:pt idx="175568">
                  <c:v>6.7438655419999997E-10</c:v>
                </c:pt>
                <c:pt idx="175569">
                  <c:v>1.545758268E-8</c:v>
                </c:pt>
                <c:pt idx="175570">
                  <c:v>1.0450374579999999E-9</c:v>
                </c:pt>
                <c:pt idx="175571">
                  <c:v>3.9175133459999998E-10</c:v>
                </c:pt>
                <c:pt idx="175572">
                  <c:v>7.7776865540000004E-11</c:v>
                </c:pt>
                <c:pt idx="175573">
                  <c:v>1.8937141330000001E-9</c:v>
                </c:pt>
                <c:pt idx="175574">
                  <c:v>2.967457247E-11</c:v>
                </c:pt>
                <c:pt idx="175575">
                  <c:v>2.824666022E-11</c:v>
                </c:pt>
                <c:pt idx="175576">
                  <c:v>2.6536121339999998E-11</c:v>
                </c:pt>
                <c:pt idx="175577">
                  <c:v>5.1966409159999999E-11</c:v>
                </c:pt>
                <c:pt idx="175578">
                  <c:v>2.285708236E-11</c:v>
                </c:pt>
                <c:pt idx="175579">
                  <c:v>2.238385572E-11</c:v>
                </c:pt>
                <c:pt idx="175580">
                  <c:v>3.4880941099999997E-11</c:v>
                </c:pt>
                <c:pt idx="175581">
                  <c:v>3.4079905949999998E-10</c:v>
                </c:pt>
                <c:pt idx="175582">
                  <c:v>1.195464365E-10</c:v>
                </c:pt>
                <c:pt idx="175583">
                  <c:v>1.2368817379999999E-10</c:v>
                </c:pt>
                <c:pt idx="175584">
                  <c:v>3.7258081419999999E-11</c:v>
                </c:pt>
                <c:pt idx="175585">
                  <c:v>2.626547168E-10</c:v>
                </c:pt>
                <c:pt idx="175586">
                  <c:v>1.695902812E-10</c:v>
                </c:pt>
                <c:pt idx="175587">
                  <c:v>1.178183126E-10</c:v>
                </c:pt>
                <c:pt idx="175588">
                  <c:v>1.7295503359999999E-10</c:v>
                </c:pt>
                <c:pt idx="175589">
                  <c:v>1.6679316260000001E-9</c:v>
                </c:pt>
                <c:pt idx="175590">
                  <c:v>4.3969089280000001E-10</c:v>
                </c:pt>
                <c:pt idx="175591">
                  <c:v>2.7741565940000001E-10</c:v>
                </c:pt>
                <c:pt idx="175592">
                  <c:v>2.097954583E-11</c:v>
                </c:pt>
                <c:pt idx="175593">
                  <c:v>2.5353106249999998E-10</c:v>
                </c:pt>
                <c:pt idx="175594">
                  <c:v>4.2567345950000002E-11</c:v>
                </c:pt>
                <c:pt idx="175595">
                  <c:v>2.9457377540000001E-11</c:v>
                </c:pt>
                <c:pt idx="175596">
                  <c:v>3.195581519E-11</c:v>
                </c:pt>
                <c:pt idx="175597">
                  <c:v>3.9064569330000001E-10</c:v>
                </c:pt>
                <c:pt idx="175598">
                  <c:v>2.5197820750000001E-11</c:v>
                </c:pt>
                <c:pt idx="175599">
                  <c:v>1.7705664710000001E-11</c:v>
                </c:pt>
                <c:pt idx="175600">
                  <c:v>3.8412807240000001E-10</c:v>
                </c:pt>
                <c:pt idx="175601">
                  <c:v>6.2844534780000001E-9</c:v>
                </c:pt>
                <c:pt idx="175602">
                  <c:v>6.8008846930000004E-10</c:v>
                </c:pt>
                <c:pt idx="175603">
                  <c:v>6.1654733910000004E-10</c:v>
                </c:pt>
                <c:pt idx="175604">
                  <c:v>1.814962403E-10</c:v>
                </c:pt>
                <c:pt idx="175605">
                  <c:v>1.6992114519999999E-9</c:v>
                </c:pt>
                <c:pt idx="175606">
                  <c:v>4.1107897069999999E-10</c:v>
                </c:pt>
                <c:pt idx="175607">
                  <c:v>4.3685257100000001E-10</c:v>
                </c:pt>
                <c:pt idx="175608">
                  <c:v>1.3872139110000001E-10</c:v>
                </c:pt>
                <c:pt idx="175609">
                  <c:v>6.7084021700000001E-9</c:v>
                </c:pt>
                <c:pt idx="175610">
                  <c:v>2.850235247E-9</c:v>
                </c:pt>
                <c:pt idx="175611">
                  <c:v>3.8125082990000002E-9</c:v>
                </c:pt>
                <c:pt idx="175612">
                  <c:v>5.8775425060000004E-9</c:v>
                </c:pt>
                <c:pt idx="175613">
                  <c:v>3.2517907870000001E-8</c:v>
                </c:pt>
                <c:pt idx="175614">
                  <c:v>1.8908448619999999E-10</c:v>
                </c:pt>
                <c:pt idx="175615">
                  <c:v>2.0687963440000001E-10</c:v>
                </c:pt>
                <c:pt idx="175616">
                  <c:v>3.6726318129999998E-10</c:v>
                </c:pt>
                <c:pt idx="175617">
                  <c:v>8.2742146330000005E-10</c:v>
                </c:pt>
                <c:pt idx="175618">
                  <c:v>6.2927117060000004E-11</c:v>
                </c:pt>
                <c:pt idx="175619">
                  <c:v>1.651308308E-10</c:v>
                </c:pt>
                <c:pt idx="175620">
                  <c:v>1.20833328E-9</c:v>
                </c:pt>
                <c:pt idx="175621">
                  <c:v>2.5472742869999999E-9</c:v>
                </c:pt>
                <c:pt idx="175622">
                  <c:v>6.6354327349999996E-10</c:v>
                </c:pt>
                <c:pt idx="175623">
                  <c:v>3.4121704080000001E-10</c:v>
                </c:pt>
                <c:pt idx="175624">
                  <c:v>1.1123557620000001E-11</c:v>
                </c:pt>
                <c:pt idx="175625">
                  <c:v>8.1951664999999997E-11</c:v>
                </c:pt>
                <c:pt idx="175626">
                  <c:v>7.4619973910000004E-11</c:v>
                </c:pt>
                <c:pt idx="175627">
                  <c:v>5.637323689E-11</c:v>
                </c:pt>
                <c:pt idx="175628">
                  <c:v>9.3360878489999995E-11</c:v>
                </c:pt>
                <c:pt idx="175629">
                  <c:v>2.091163055E-10</c:v>
                </c:pt>
                <c:pt idx="175630">
                  <c:v>4.7142339840000002E-12</c:v>
                </c:pt>
                <c:pt idx="175631">
                  <c:v>1.220719203E-10</c:v>
                </c:pt>
                <c:pt idx="175632">
                  <c:v>6.454924254E-10</c:v>
                </c:pt>
                <c:pt idx="175633">
                  <c:v>1.334380451E-9</c:v>
                </c:pt>
                <c:pt idx="175634">
                  <c:v>1.4194785730000001E-10</c:v>
                </c:pt>
                <c:pt idx="175635">
                  <c:v>2.4256901019999999E-11</c:v>
                </c:pt>
                <c:pt idx="175636">
                  <c:v>1.4768268009999999E-11</c:v>
                </c:pt>
                <c:pt idx="175637">
                  <c:v>1.191833995E-10</c:v>
                </c:pt>
                <c:pt idx="175638">
                  <c:v>7.5887648100000005E-11</c:v>
                </c:pt>
                <c:pt idx="175639">
                  <c:v>1.036424205E-10</c:v>
                </c:pt>
                <c:pt idx="175640">
                  <c:v>2.8378710260000001E-10</c:v>
                </c:pt>
                <c:pt idx="175641">
                  <c:v>1.3211184909999999E-9</c:v>
                </c:pt>
                <c:pt idx="175642">
                  <c:v>7.772645838E-10</c:v>
                </c:pt>
                <c:pt idx="175643">
                  <c:v>3.1131172779999998E-10</c:v>
                </c:pt>
                <c:pt idx="175644">
                  <c:v>1.8716671820000002E-9</c:v>
                </c:pt>
                <c:pt idx="175645">
                  <c:v>2.0459720739999998E-9</c:v>
                </c:pt>
                <c:pt idx="175646">
                  <c:v>4.0585454019999998E-10</c:v>
                </c:pt>
                <c:pt idx="175647">
                  <c:v>1.8564627249999999E-10</c:v>
                </c:pt>
                <c:pt idx="175648">
                  <c:v>6.9155608699999996E-10</c:v>
                </c:pt>
                <c:pt idx="175649">
                  <c:v>8.0160844669999997E-10</c:v>
                </c:pt>
                <c:pt idx="175650">
                  <c:v>9.9383217289999991E-10</c:v>
                </c:pt>
                <c:pt idx="175651">
                  <c:v>5.465877762E-10</c:v>
                </c:pt>
                <c:pt idx="175652">
                  <c:v>5.3914732579999999E-9</c:v>
                </c:pt>
                <c:pt idx="175653">
                  <c:v>1.1697901239999999E-8</c:v>
                </c:pt>
                <c:pt idx="175654">
                  <c:v>1.2078733679999999E-9</c:v>
                </c:pt>
                <c:pt idx="175655">
                  <c:v>1.4185979229999999E-9</c:v>
                </c:pt>
                <c:pt idx="175656">
                  <c:v>2.752894596E-9</c:v>
                </c:pt>
                <c:pt idx="175657">
                  <c:v>3.1304936650000001E-9</c:v>
                </c:pt>
                <c:pt idx="175658">
                  <c:v>7.9820387800000002E-10</c:v>
                </c:pt>
                <c:pt idx="175659">
                  <c:v>3.4690171639999998E-10</c:v>
                </c:pt>
                <c:pt idx="175660">
                  <c:v>4.1751832339999999E-9</c:v>
                </c:pt>
                <c:pt idx="175661">
                  <c:v>1.8024725590000001E-8</c:v>
                </c:pt>
                <c:pt idx="175662">
                  <c:v>5.1076827130000002E-9</c:v>
                </c:pt>
                <c:pt idx="175663">
                  <c:v>5.3457074339999998E-9</c:v>
                </c:pt>
                <c:pt idx="175664">
                  <c:v>1.874946475E-8</c:v>
                </c:pt>
                <c:pt idx="175665">
                  <c:v>1.182165538E-8</c:v>
                </c:pt>
                <c:pt idx="175666">
                  <c:v>3.3552226620000002E-10</c:v>
                </c:pt>
                <c:pt idx="175667">
                  <c:v>3.041768453E-11</c:v>
                </c:pt>
                <c:pt idx="175668">
                  <c:v>2.9211295860000001E-10</c:v>
                </c:pt>
                <c:pt idx="175669">
                  <c:v>6.9790910320000005E-10</c:v>
                </c:pt>
                <c:pt idx="175670">
                  <c:v>8.752023364E-12</c:v>
                </c:pt>
                <c:pt idx="175671">
                  <c:v>8.7481327570000003E-11</c:v>
                </c:pt>
                <c:pt idx="175672">
                  <c:v>1.6483940799999999E-10</c:v>
                </c:pt>
                <c:pt idx="175673">
                  <c:v>2.7608360109999998E-10</c:v>
                </c:pt>
                <c:pt idx="175674">
                  <c:v>7.6256695599999996E-11</c:v>
                </c:pt>
                <c:pt idx="175675">
                  <c:v>9.2237900150000001E-11</c:v>
                </c:pt>
                <c:pt idx="175676">
                  <c:v>1.1148092509999999E-10</c:v>
                </c:pt>
                <c:pt idx="175677">
                  <c:v>1.312577792E-10</c:v>
                </c:pt>
                <c:pt idx="175678">
                  <c:v>1.357733723E-10</c:v>
                </c:pt>
                <c:pt idx="175679">
                  <c:v>9.9732236570000001E-11</c:v>
                </c:pt>
                <c:pt idx="175680">
                  <c:v>1.2409194420000001E-10</c:v>
                </c:pt>
                <c:pt idx="175681">
                  <c:v>2.362310413E-10</c:v>
                </c:pt>
                <c:pt idx="175682">
                  <c:v>1.020568181E-10</c:v>
                </c:pt>
                <c:pt idx="175683">
                  <c:v>1.057176869E-10</c:v>
                </c:pt>
                <c:pt idx="175684">
                  <c:v>9.3106486190000003E-11</c:v>
                </c:pt>
                <c:pt idx="175685">
                  <c:v>6.1450071009999999E-10</c:v>
                </c:pt>
                <c:pt idx="175686">
                  <c:v>1.8755802799999999E-11</c:v>
                </c:pt>
                <c:pt idx="175687">
                  <c:v>1.981396859E-10</c:v>
                </c:pt>
                <c:pt idx="175688">
                  <c:v>8.8791320819999997E-11</c:v>
                </c:pt>
                <c:pt idx="175689">
                  <c:v>2.5134090879999999E-10</c:v>
                </c:pt>
                <c:pt idx="175690">
                  <c:v>1.755660802E-10</c:v>
                </c:pt>
                <c:pt idx="175691">
                  <c:v>6.1600253329999998E-10</c:v>
                </c:pt>
                <c:pt idx="175692">
                  <c:v>3.6118627459999998E-10</c:v>
                </c:pt>
                <c:pt idx="175693">
                  <c:v>1.118517057E-13</c:v>
                </c:pt>
                <c:pt idx="175694">
                  <c:v>9.0736346860000003E-10</c:v>
                </c:pt>
                <c:pt idx="175695">
                  <c:v>1.152567298E-9</c:v>
                </c:pt>
                <c:pt idx="175696">
                  <c:v>4.1402689870000001E-10</c:v>
                </c:pt>
                <c:pt idx="175697">
                  <c:v>3.004780065E-10</c:v>
                </c:pt>
                <c:pt idx="175698">
                  <c:v>2.2142124139999999E-9</c:v>
                </c:pt>
                <c:pt idx="175699">
                  <c:v>1.564234023E-9</c:v>
                </c:pt>
                <c:pt idx="175700">
                  <c:v>4.6320262380000001E-10</c:v>
                </c:pt>
                <c:pt idx="175701">
                  <c:v>3.6592660189999998E-9</c:v>
                </c:pt>
                <c:pt idx="175702">
                  <c:v>7.3241020639999998E-9</c:v>
                </c:pt>
                <c:pt idx="175703">
                  <c:v>7.6526079040000004E-9</c:v>
                </c:pt>
                <c:pt idx="175704">
                  <c:v>7.6683407960000004E-8</c:v>
                </c:pt>
                <c:pt idx="175705">
                  <c:v>2.9603169970000001E-8</c:v>
                </c:pt>
                <c:pt idx="175706">
                  <c:v>2.9659541509999999E-9</c:v>
                </c:pt>
                <c:pt idx="175707">
                  <c:v>4.3220428239999996E-9</c:v>
                </c:pt>
                <c:pt idx="175708">
                  <c:v>2.2232677549999999E-9</c:v>
                </c:pt>
                <c:pt idx="175709">
                  <c:v>3.0607557729999999E-11</c:v>
                </c:pt>
                <c:pt idx="175710">
                  <c:v>1.029885559E-9</c:v>
                </c:pt>
                <c:pt idx="175711">
                  <c:v>1.339921251E-9</c:v>
                </c:pt>
                <c:pt idx="175712">
                  <c:v>1.7819167660000001E-9</c:v>
                </c:pt>
                <c:pt idx="175713">
                  <c:v>1.2402117190000001E-9</c:v>
                </c:pt>
                <c:pt idx="175714">
                  <c:v>8.6933539589999999E-10</c:v>
                </c:pt>
                <c:pt idx="175715">
                  <c:v>1.3018503409999999E-10</c:v>
                </c:pt>
                <c:pt idx="175716">
                  <c:v>8.6492700680000005E-10</c:v>
                </c:pt>
                <c:pt idx="175717">
                  <c:v>5.9482434549999996E-11</c:v>
                </c:pt>
                <c:pt idx="175718">
                  <c:v>2.0438152019999999E-10</c:v>
                </c:pt>
                <c:pt idx="175719">
                  <c:v>1.6779465690000001E-11</c:v>
                </c:pt>
                <c:pt idx="175720">
                  <c:v>1.8477037470000001E-10</c:v>
                </c:pt>
                <c:pt idx="175721">
                  <c:v>1.118806954E-10</c:v>
                </c:pt>
                <c:pt idx="175722">
                  <c:v>5.5441188080000003E-11</c:v>
                </c:pt>
                <c:pt idx="175723">
                  <c:v>5.3951793710000003E-11</c:v>
                </c:pt>
                <c:pt idx="175724">
                  <c:v>1.811255823E-10</c:v>
                </c:pt>
                <c:pt idx="175725">
                  <c:v>8.0365217550000003E-11</c:v>
                </c:pt>
                <c:pt idx="175726">
                  <c:v>7.4097537720000004E-11</c:v>
                </c:pt>
                <c:pt idx="175727">
                  <c:v>8.2139227229999999E-11</c:v>
                </c:pt>
                <c:pt idx="175728">
                  <c:v>6.6485053599999996E-11</c:v>
                </c:pt>
                <c:pt idx="175729">
                  <c:v>7.5711952129999995E-11</c:v>
                </c:pt>
                <c:pt idx="175730">
                  <c:v>5.91627953E-11</c:v>
                </c:pt>
                <c:pt idx="175731">
                  <c:v>2.2930436120000001E-11</c:v>
                </c:pt>
                <c:pt idx="175732">
                  <c:v>4.2996908859999997E-11</c:v>
                </c:pt>
                <c:pt idx="175733">
                  <c:v>8.6461937020000004E-11</c:v>
                </c:pt>
                <c:pt idx="175734">
                  <c:v>3.422484535E-11</c:v>
                </c:pt>
                <c:pt idx="175735">
                  <c:v>3.3648473180000001E-10</c:v>
                </c:pt>
                <c:pt idx="175736">
                  <c:v>3.7929894189999999E-9</c:v>
                </c:pt>
                <c:pt idx="175737">
                  <c:v>5.8370314749999997E-10</c:v>
                </c:pt>
                <c:pt idx="175738">
                  <c:v>3.9779483440000002E-11</c:v>
                </c:pt>
                <c:pt idx="175739">
                  <c:v>3.1549331130000002E-10</c:v>
                </c:pt>
                <c:pt idx="175740">
                  <c:v>1.605428426E-9</c:v>
                </c:pt>
                <c:pt idx="175741">
                  <c:v>1.3846167759999999E-10</c:v>
                </c:pt>
                <c:pt idx="175742">
                  <c:v>5.3214269349999998E-10</c:v>
                </c:pt>
                <c:pt idx="175743">
                  <c:v>1.717083907E-9</c:v>
                </c:pt>
                <c:pt idx="175744">
                  <c:v>4.3626219509999997E-8</c:v>
                </c:pt>
                <c:pt idx="175745">
                  <c:v>1.000970901E-8</c:v>
                </c:pt>
                <c:pt idx="175746">
                  <c:v>1.4087028160000001E-9</c:v>
                </c:pt>
                <c:pt idx="175747">
                  <c:v>4.7340296510000001E-9</c:v>
                </c:pt>
                <c:pt idx="175748">
                  <c:v>2.201862478E-8</c:v>
                </c:pt>
                <c:pt idx="175749">
                  <c:v>7.5498962349999996E-10</c:v>
                </c:pt>
                <c:pt idx="175750">
                  <c:v>9.5290271390000001E-10</c:v>
                </c:pt>
                <c:pt idx="175751">
                  <c:v>1.683922928E-9</c:v>
                </c:pt>
                <c:pt idx="175752">
                  <c:v>8.0585183280000007E-9</c:v>
                </c:pt>
                <c:pt idx="175753">
                  <c:v>2.3206082669999998E-9</c:v>
                </c:pt>
                <c:pt idx="175754">
                  <c:v>3.023412833E-9</c:v>
                </c:pt>
                <c:pt idx="175755">
                  <c:v>2.652349502E-9</c:v>
                </c:pt>
                <c:pt idx="175756">
                  <c:v>4.1645662570000002E-8</c:v>
                </c:pt>
                <c:pt idx="175757">
                  <c:v>2.2386802590000001E-9</c:v>
                </c:pt>
                <c:pt idx="175758">
                  <c:v>3.6619434649999999E-10</c:v>
                </c:pt>
                <c:pt idx="175759">
                  <c:v>9.1187393440000002E-10</c:v>
                </c:pt>
                <c:pt idx="175760">
                  <c:v>5.9928394500000002E-10</c:v>
                </c:pt>
                <c:pt idx="175761">
                  <c:v>1.646140072E-10</c:v>
                </c:pt>
                <c:pt idx="175762">
                  <c:v>3.336331528E-10</c:v>
                </c:pt>
                <c:pt idx="175763">
                  <c:v>3.004157816E-10</c:v>
                </c:pt>
                <c:pt idx="175764">
                  <c:v>2.5569793059999998E-9</c:v>
                </c:pt>
                <c:pt idx="175765">
                  <c:v>1.942636568E-10</c:v>
                </c:pt>
                <c:pt idx="175766">
                  <c:v>9.3803916150000002E-11</c:v>
                </c:pt>
                <c:pt idx="175767">
                  <c:v>2.6470153230000001E-10</c:v>
                </c:pt>
                <c:pt idx="175768">
                  <c:v>4.8856250259999998E-10</c:v>
                </c:pt>
                <c:pt idx="175769">
                  <c:v>7.1121767409999995E-11</c:v>
                </c:pt>
                <c:pt idx="175770">
                  <c:v>4.9289299170000002E-11</c:v>
                </c:pt>
                <c:pt idx="175771">
                  <c:v>3.648892301E-11</c:v>
                </c:pt>
                <c:pt idx="175772">
                  <c:v>3.1149359279999999E-11</c:v>
                </c:pt>
                <c:pt idx="175773">
                  <c:v>2.7437716249999999E-11</c:v>
                </c:pt>
                <c:pt idx="175774">
                  <c:v>2.8010338949999999E-11</c:v>
                </c:pt>
                <c:pt idx="175775">
                  <c:v>2.5866234979999999E-11</c:v>
                </c:pt>
                <c:pt idx="175776">
                  <c:v>9.950035919E-11</c:v>
                </c:pt>
                <c:pt idx="175777">
                  <c:v>5.8050931299999999E-12</c:v>
                </c:pt>
                <c:pt idx="175778">
                  <c:v>5.4680656999999997E-11</c:v>
                </c:pt>
                <c:pt idx="175779">
                  <c:v>7.7550589299999994E-11</c:v>
                </c:pt>
                <c:pt idx="175780">
                  <c:v>8.2559561690000003E-12</c:v>
                </c:pt>
                <c:pt idx="175781">
                  <c:v>2.1307719690000001E-11</c:v>
                </c:pt>
                <c:pt idx="175782">
                  <c:v>1.074549243E-10</c:v>
                </c:pt>
                <c:pt idx="175783">
                  <c:v>1.021427849E-10</c:v>
                </c:pt>
                <c:pt idx="175784">
                  <c:v>1.5148210250000001E-9</c:v>
                </c:pt>
                <c:pt idx="175785">
                  <c:v>2.6536295370000001E-11</c:v>
                </c:pt>
                <c:pt idx="175786">
                  <c:v>2.4284254340000003E-10</c:v>
                </c:pt>
                <c:pt idx="175787">
                  <c:v>7.7289914570000005E-10</c:v>
                </c:pt>
                <c:pt idx="175788">
                  <c:v>8.8317699220000004E-9</c:v>
                </c:pt>
                <c:pt idx="175789">
                  <c:v>5.254028731E-10</c:v>
                </c:pt>
                <c:pt idx="175790">
                  <c:v>4.068515489E-10</c:v>
                </c:pt>
                <c:pt idx="175791">
                  <c:v>2.7250783219999998E-10</c:v>
                </c:pt>
                <c:pt idx="175792">
                  <c:v>1.465638985E-9</c:v>
                </c:pt>
                <c:pt idx="175793">
                  <c:v>5.6159516639999995E-10</c:v>
                </c:pt>
                <c:pt idx="175794">
                  <c:v>6.9101061739999995E-10</c:v>
                </c:pt>
                <c:pt idx="175795">
                  <c:v>3.5031453190000002E-10</c:v>
                </c:pt>
                <c:pt idx="175796">
                  <c:v>1.363287858E-7</c:v>
                </c:pt>
                <c:pt idx="175797">
                  <c:v>1.101963289E-9</c:v>
                </c:pt>
                <c:pt idx="175798">
                  <c:v>4.3520849880000001E-10</c:v>
                </c:pt>
                <c:pt idx="175799">
                  <c:v>1.4467573780000001E-9</c:v>
                </c:pt>
                <c:pt idx="175800">
                  <c:v>7.2041389800000003E-9</c:v>
                </c:pt>
                <c:pt idx="175801">
                  <c:v>2.3590741920000003E-10</c:v>
                </c:pt>
                <c:pt idx="175802">
                  <c:v>2.7962746239999998E-10</c:v>
                </c:pt>
                <c:pt idx="175803">
                  <c:v>4.0842096209999998E-10</c:v>
                </c:pt>
                <c:pt idx="175804">
                  <c:v>1.499378256E-9</c:v>
                </c:pt>
                <c:pt idx="175805">
                  <c:v>1.389676679E-10</c:v>
                </c:pt>
                <c:pt idx="175806">
                  <c:v>1.4245055069999999E-10</c:v>
                </c:pt>
                <c:pt idx="175807">
                  <c:v>2.140923847E-10</c:v>
                </c:pt>
                <c:pt idx="175808">
                  <c:v>2.0338386869999998E-9</c:v>
                </c:pt>
                <c:pt idx="175809">
                  <c:v>7.8498290690000006E-11</c:v>
                </c:pt>
                <c:pt idx="175810">
                  <c:v>5.0651234620000002E-11</c:v>
                </c:pt>
                <c:pt idx="175811">
                  <c:v>2.5151017359999999E-11</c:v>
                </c:pt>
                <c:pt idx="175812">
                  <c:v>2.4587105550000002E-10</c:v>
                </c:pt>
                <c:pt idx="175813">
                  <c:v>1.099189197E-11</c:v>
                </c:pt>
                <c:pt idx="175814">
                  <c:v>5.3687961830000003E-12</c:v>
                </c:pt>
                <c:pt idx="175815">
                  <c:v>1.3437245289999999E-12</c:v>
                </c:pt>
                <c:pt idx="175816">
                  <c:v>5.0219532549999999E-11</c:v>
                </c:pt>
                <c:pt idx="175817">
                  <c:v>4.8811124080000003E-13</c:v>
                </c:pt>
                <c:pt idx="175818">
                  <c:v>1.206358452E-12</c:v>
                </c:pt>
                <c:pt idx="175819">
                  <c:v>2.411400166E-12</c:v>
                </c:pt>
                <c:pt idx="175820">
                  <c:v>1.0503016470000001E-10</c:v>
                </c:pt>
                <c:pt idx="175821">
                  <c:v>1.7094818460000001E-12</c:v>
                </c:pt>
                <c:pt idx="175822">
                  <c:v>9.7974068580000007E-13</c:v>
                </c:pt>
                <c:pt idx="175823">
                  <c:v>3.1193074059999999E-13</c:v>
                </c:pt>
                <c:pt idx="175824">
                  <c:v>3.679282241E-15</c:v>
                </c:pt>
                <c:pt idx="175825">
                  <c:v>5.3287617620000002E-13</c:v>
                </c:pt>
                <c:pt idx="175826">
                  <c:v>2.268542353E-12</c:v>
                </c:pt>
                <c:pt idx="175827">
                  <c:v>5.1466531340000004E-12</c:v>
                </c:pt>
                <c:pt idx="175828">
                  <c:v>1.324413471E-10</c:v>
                </c:pt>
                <c:pt idx="175829">
                  <c:v>2.693324705E-11</c:v>
                </c:pt>
                <c:pt idx="175830">
                  <c:v>3.2954467279999998E-11</c:v>
                </c:pt>
                <c:pt idx="175831">
                  <c:v>4.518270348E-11</c:v>
                </c:pt>
                <c:pt idx="175832">
                  <c:v>1.5338416809999999E-9</c:v>
                </c:pt>
                <c:pt idx="175833">
                  <c:v>1.296748771E-10</c:v>
                </c:pt>
                <c:pt idx="175834">
                  <c:v>1.049338941E-10</c:v>
                </c:pt>
                <c:pt idx="175835">
                  <c:v>2.2678159100000001E-10</c:v>
                </c:pt>
                <c:pt idx="175836">
                  <c:v>4.6685455E-8</c:v>
                </c:pt>
                <c:pt idx="175837">
                  <c:v>1.000708064E-9</c:v>
                </c:pt>
                <c:pt idx="175838">
                  <c:v>7.8126208030000001E-10</c:v>
                </c:pt>
                <c:pt idx="175839">
                  <c:v>1.187771712E-10</c:v>
                </c:pt>
                <c:pt idx="175840">
                  <c:v>4.7428784579999999E-8</c:v>
                </c:pt>
                <c:pt idx="175841">
                  <c:v>1.5555624249999999E-10</c:v>
                </c:pt>
                <c:pt idx="175842">
                  <c:v>2.8061365730000002E-10</c:v>
                </c:pt>
                <c:pt idx="175843">
                  <c:v>1.4640903349999999E-10</c:v>
                </c:pt>
                <c:pt idx="175844">
                  <c:v>7.6761999789999998E-9</c:v>
                </c:pt>
                <c:pt idx="175845">
                  <c:v>2.083643295E-10</c:v>
                </c:pt>
                <c:pt idx="175846">
                  <c:v>2.3543016040000001E-10</c:v>
                </c:pt>
                <c:pt idx="175847">
                  <c:v>4.9926585919999996E-10</c:v>
                </c:pt>
                <c:pt idx="175848">
                  <c:v>1.175741698E-8</c:v>
                </c:pt>
                <c:pt idx="175849">
                  <c:v>6.3934257899999996E-10</c:v>
                </c:pt>
                <c:pt idx="175850">
                  <c:v>3.0599121930000001E-10</c:v>
                </c:pt>
                <c:pt idx="175851">
                  <c:v>1.170422372E-10</c:v>
                </c:pt>
                <c:pt idx="175852">
                  <c:v>2.2749430940000001E-9</c:v>
                </c:pt>
                <c:pt idx="175853">
                  <c:v>2.8263584809999998E-10</c:v>
                </c:pt>
                <c:pt idx="175854">
                  <c:v>1.364314899E-10</c:v>
                </c:pt>
                <c:pt idx="175855">
                  <c:v>1.4015588740000001E-10</c:v>
                </c:pt>
                <c:pt idx="175856">
                  <c:v>4.931489366E-9</c:v>
                </c:pt>
                <c:pt idx="175857">
                  <c:v>3.1643900270000002E-10</c:v>
                </c:pt>
                <c:pt idx="175858">
                  <c:v>1.935827475E-10</c:v>
                </c:pt>
                <c:pt idx="175859">
                  <c:v>2.7339147420000001E-11</c:v>
                </c:pt>
                <c:pt idx="175860">
                  <c:v>4.8896053279999998E-10</c:v>
                </c:pt>
                <c:pt idx="175861">
                  <c:v>1.9337424280000001E-11</c:v>
                </c:pt>
                <c:pt idx="175862">
                  <c:v>1.736626355E-11</c:v>
                </c:pt>
                <c:pt idx="175863">
                  <c:v>1.8554117920000001E-11</c:v>
                </c:pt>
                <c:pt idx="175864">
                  <c:v>1.3109291200000001E-10</c:v>
                </c:pt>
                <c:pt idx="175865">
                  <c:v>1.659955912E-11</c:v>
                </c:pt>
                <c:pt idx="175866">
                  <c:v>1.765926539E-11</c:v>
                </c:pt>
                <c:pt idx="175867">
                  <c:v>3.1121877149999998E-11</c:v>
                </c:pt>
                <c:pt idx="175868">
                  <c:v>1.468801521E-9</c:v>
                </c:pt>
                <c:pt idx="175869">
                  <c:v>1.317834049E-11</c:v>
                </c:pt>
                <c:pt idx="175870">
                  <c:v>1.8762530330000001E-11</c:v>
                </c:pt>
                <c:pt idx="175871">
                  <c:v>3.2345284810000002E-11</c:v>
                </c:pt>
                <c:pt idx="175872">
                  <c:v>1.032973191E-10</c:v>
                </c:pt>
                <c:pt idx="175873">
                  <c:v>2.4080503640000001E-11</c:v>
                </c:pt>
                <c:pt idx="175874">
                  <c:v>4.0497947730000002E-11</c:v>
                </c:pt>
                <c:pt idx="175875">
                  <c:v>6.172196536E-11</c:v>
                </c:pt>
                <c:pt idx="175876">
                  <c:v>3.6317753370000001E-10</c:v>
                </c:pt>
                <c:pt idx="175877">
                  <c:v>3.6728911459999998E-10</c:v>
                </c:pt>
                <c:pt idx="175878">
                  <c:v>2.299446631E-10</c:v>
                </c:pt>
                <c:pt idx="175879">
                  <c:v>3.0069057390000002E-10</c:v>
                </c:pt>
                <c:pt idx="175880">
                  <c:v>1.263581196E-8</c:v>
                </c:pt>
                <c:pt idx="175881">
                  <c:v>1.5682552529999999E-10</c:v>
                </c:pt>
                <c:pt idx="175882">
                  <c:v>4.6852755890000004E-10</c:v>
                </c:pt>
                <c:pt idx="175883">
                  <c:v>6.7489824980000001E-10</c:v>
                </c:pt>
                <c:pt idx="175884">
                  <c:v>1.4373873620000001E-9</c:v>
                </c:pt>
                <c:pt idx="175885">
                  <c:v>3.8780997069999999E-10</c:v>
                </c:pt>
                <c:pt idx="175886">
                  <c:v>7.6963246289999995E-10</c:v>
                </c:pt>
                <c:pt idx="175887">
                  <c:v>3.627226241E-9</c:v>
                </c:pt>
                <c:pt idx="175888">
                  <c:v>4.4391975369999999E-8</c:v>
                </c:pt>
                <c:pt idx="175889">
                  <c:v>4.6220019580000001E-9</c:v>
                </c:pt>
                <c:pt idx="175890">
                  <c:v>1.633925733E-9</c:v>
                </c:pt>
                <c:pt idx="175891">
                  <c:v>1.560168595E-9</c:v>
                </c:pt>
                <c:pt idx="175892">
                  <c:v>6.1614708350000003E-9</c:v>
                </c:pt>
                <c:pt idx="175893">
                  <c:v>6.6560218299999998E-10</c:v>
                </c:pt>
                <c:pt idx="175894">
                  <c:v>2.03742625E-10</c:v>
                </c:pt>
                <c:pt idx="175895">
                  <c:v>3.201310072E-10</c:v>
                </c:pt>
                <c:pt idx="175896">
                  <c:v>2.5318936659999999E-9</c:v>
                </c:pt>
                <c:pt idx="175897">
                  <c:v>8.4935226820000003E-10</c:v>
                </c:pt>
                <c:pt idx="175898">
                  <c:v>5.1725532469999999E-10</c:v>
                </c:pt>
                <c:pt idx="175899">
                  <c:v>1.8923760900000002E-9</c:v>
                </c:pt>
                <c:pt idx="175900">
                  <c:v>1.0033130529999999E-8</c:v>
                </c:pt>
                <c:pt idx="175901">
                  <c:v>3.0411851540000002E-10</c:v>
                </c:pt>
                <c:pt idx="175902">
                  <c:v>7.3713784209999997E-11</c:v>
                </c:pt>
                <c:pt idx="175903">
                  <c:v>1.8392616140000001E-11</c:v>
                </c:pt>
                <c:pt idx="175904">
                  <c:v>2.6421938710000002E-10</c:v>
                </c:pt>
                <c:pt idx="175905">
                  <c:v>6.4653210580000004E-11</c:v>
                </c:pt>
                <c:pt idx="175906">
                  <c:v>9.9617001690000005E-11</c:v>
                </c:pt>
                <c:pt idx="175907">
                  <c:v>2.8067794490000002E-10</c:v>
                </c:pt>
                <c:pt idx="175908">
                  <c:v>1.558618383E-9</c:v>
                </c:pt>
                <c:pt idx="175909">
                  <c:v>8.8505803550000005E-10</c:v>
                </c:pt>
                <c:pt idx="175910">
                  <c:v>3.6133651889999999E-10</c:v>
                </c:pt>
                <c:pt idx="175911">
                  <c:v>5.2173233690000003E-10</c:v>
                </c:pt>
                <c:pt idx="175912">
                  <c:v>1.9295231040000001E-9</c:v>
                </c:pt>
                <c:pt idx="175913">
                  <c:v>3.3038964140000002E-10</c:v>
                </c:pt>
                <c:pt idx="175914">
                  <c:v>2.2930077129999999E-10</c:v>
                </c:pt>
                <c:pt idx="175915">
                  <c:v>2.2749532809999999E-10</c:v>
                </c:pt>
                <c:pt idx="175916">
                  <c:v>1.5832917719999999E-10</c:v>
                </c:pt>
                <c:pt idx="175917">
                  <c:v>4.271411541E-10</c:v>
                </c:pt>
                <c:pt idx="175918">
                  <c:v>8.1611451900000004E-11</c:v>
                </c:pt>
                <c:pt idx="175919">
                  <c:v>3.4846110590000003E-10</c:v>
                </c:pt>
                <c:pt idx="175920">
                  <c:v>3.6589455759999998E-10</c:v>
                </c:pt>
                <c:pt idx="175921">
                  <c:v>2.054618892E-10</c:v>
                </c:pt>
                <c:pt idx="175922">
                  <c:v>1.529981853E-10</c:v>
                </c:pt>
                <c:pt idx="175923">
                  <c:v>1.1815960559999999E-10</c:v>
                </c:pt>
                <c:pt idx="175924">
                  <c:v>4.273410426E-11</c:v>
                </c:pt>
                <c:pt idx="175925">
                  <c:v>1.4436808369999999E-10</c:v>
                </c:pt>
                <c:pt idx="175926">
                  <c:v>2.2200148959999999E-10</c:v>
                </c:pt>
                <c:pt idx="175927">
                  <c:v>8.2780624950000003E-10</c:v>
                </c:pt>
                <c:pt idx="175928">
                  <c:v>4.2079657390000002E-9</c:v>
                </c:pt>
                <c:pt idx="175929">
                  <c:v>3.2302468969999999E-9</c:v>
                </c:pt>
                <c:pt idx="175930">
                  <c:v>3.458590501E-9</c:v>
                </c:pt>
                <c:pt idx="175931">
                  <c:v>6.4045607750000003E-9</c:v>
                </c:pt>
                <c:pt idx="175932">
                  <c:v>1.980117232E-8</c:v>
                </c:pt>
                <c:pt idx="175933">
                  <c:v>2.7718363499999998E-10</c:v>
                </c:pt>
                <c:pt idx="175934">
                  <c:v>1.099925344E-9</c:v>
                </c:pt>
                <c:pt idx="175935">
                  <c:v>1.469054833E-10</c:v>
                </c:pt>
                <c:pt idx="175936">
                  <c:v>1.683000968E-9</c:v>
                </c:pt>
                <c:pt idx="175937">
                  <c:v>1.054049855E-9</c:v>
                </c:pt>
                <c:pt idx="175938">
                  <c:v>1.181050104E-9</c:v>
                </c:pt>
                <c:pt idx="175939">
                  <c:v>2.5744289470000001E-10</c:v>
                </c:pt>
                <c:pt idx="175940">
                  <c:v>1.6004297719999999E-9</c:v>
                </c:pt>
                <c:pt idx="175941">
                  <c:v>8.4828330930000001E-10</c:v>
                </c:pt>
                <c:pt idx="175942">
                  <c:v>1.24343105E-9</c:v>
                </c:pt>
                <c:pt idx="175943">
                  <c:v>1.442538367E-9</c:v>
                </c:pt>
                <c:pt idx="175944">
                  <c:v>1.1689988659999999E-9</c:v>
                </c:pt>
                <c:pt idx="175945">
                  <c:v>1.036244133E-9</c:v>
                </c:pt>
                <c:pt idx="175946">
                  <c:v>4.087947937E-10</c:v>
                </c:pt>
                <c:pt idx="175947">
                  <c:v>5.8098597339999998E-10</c:v>
                </c:pt>
                <c:pt idx="175948">
                  <c:v>1.429942742E-9</c:v>
                </c:pt>
                <c:pt idx="175949">
                  <c:v>4.0842439750000002E-10</c:v>
                </c:pt>
                <c:pt idx="175950">
                  <c:v>1.130720455E-10</c:v>
                </c:pt>
                <c:pt idx="175951">
                  <c:v>3.626946988E-10</c:v>
                </c:pt>
                <c:pt idx="175952">
                  <c:v>2.4739132819999998E-9</c:v>
                </c:pt>
                <c:pt idx="175953">
                  <c:v>6.6299810289999997E-11</c:v>
                </c:pt>
                <c:pt idx="175954">
                  <c:v>1.9813298569999999E-10</c:v>
                </c:pt>
                <c:pt idx="175955">
                  <c:v>1.111902174E-10</c:v>
                </c:pt>
                <c:pt idx="175956">
                  <c:v>8.3690788099999997E-10</c:v>
                </c:pt>
                <c:pt idx="175957">
                  <c:v>1.0696527069999999E-10</c:v>
                </c:pt>
                <c:pt idx="175958">
                  <c:v>6.7102790660000003E-10</c:v>
                </c:pt>
                <c:pt idx="175959">
                  <c:v>4.8829679720000001E-10</c:v>
                </c:pt>
                <c:pt idx="175960">
                  <c:v>2.8439260649999999E-11</c:v>
                </c:pt>
                <c:pt idx="175961">
                  <c:v>7.9945641049999995E-10</c:v>
                </c:pt>
                <c:pt idx="175962">
                  <c:v>1.0241552930000001E-9</c:v>
                </c:pt>
                <c:pt idx="175963">
                  <c:v>2.247163876E-10</c:v>
                </c:pt>
                <c:pt idx="175964">
                  <c:v>3.242173712E-11</c:v>
                </c:pt>
                <c:pt idx="175965">
                  <c:v>1.103611833E-9</c:v>
                </c:pt>
                <c:pt idx="175966">
                  <c:v>8.7625272860000003E-10</c:v>
                </c:pt>
                <c:pt idx="175967">
                  <c:v>2.696570594E-10</c:v>
                </c:pt>
                <c:pt idx="175968">
                  <c:v>6.0024939890000001E-10</c:v>
                </c:pt>
                <c:pt idx="175969">
                  <c:v>1.3390621380000001E-9</c:v>
                </c:pt>
                <c:pt idx="175970">
                  <c:v>5.8570309920000004E-10</c:v>
                </c:pt>
                <c:pt idx="175971">
                  <c:v>3.4748561159999999E-10</c:v>
                </c:pt>
                <c:pt idx="175972">
                  <c:v>1.6132801090000001E-10</c:v>
                </c:pt>
                <c:pt idx="175973">
                  <c:v>2.199445721E-10</c:v>
                </c:pt>
                <c:pt idx="175974">
                  <c:v>4.128979067E-11</c:v>
                </c:pt>
                <c:pt idx="175975">
                  <c:v>5.3778079030000002E-11</c:v>
                </c:pt>
                <c:pt idx="175976">
                  <c:v>3.4674582150000003E-10</c:v>
                </c:pt>
                <c:pt idx="175977">
                  <c:v>3.9703441999999999E-11</c:v>
                </c:pt>
                <c:pt idx="175978">
                  <c:v>6.9383292050000002E-11</c:v>
                </c:pt>
                <c:pt idx="175979">
                  <c:v>6.1011442999999996E-10</c:v>
                </c:pt>
                <c:pt idx="175980">
                  <c:v>5.3793059750000005E-10</c:v>
                </c:pt>
                <c:pt idx="175981">
                  <c:v>5.6361029760000005E-10</c:v>
                </c:pt>
                <c:pt idx="175982">
                  <c:v>1.1798111820000001E-9</c:v>
                </c:pt>
                <c:pt idx="175983">
                  <c:v>1.5107880720000001E-9</c:v>
                </c:pt>
                <c:pt idx="175984">
                  <c:v>7.9712268100000003E-10</c:v>
                </c:pt>
                <c:pt idx="175985">
                  <c:v>2.990303584E-10</c:v>
                </c:pt>
                <c:pt idx="175986">
                  <c:v>9.3500879490000004E-10</c:v>
                </c:pt>
                <c:pt idx="175987">
                  <c:v>2.9380480359999998E-10</c:v>
                </c:pt>
                <c:pt idx="175988">
                  <c:v>1.8592641349999999E-11</c:v>
                </c:pt>
                <c:pt idx="175989">
                  <c:v>9.801797885000001E-10</c:v>
                </c:pt>
                <c:pt idx="175990">
                  <c:v>1.819292127E-9</c:v>
                </c:pt>
                <c:pt idx="175991">
                  <c:v>5.288742073E-9</c:v>
                </c:pt>
                <c:pt idx="175992">
                  <c:v>3.6386856660000001E-9</c:v>
                </c:pt>
                <c:pt idx="175993">
                  <c:v>5.7382286649999998E-12</c:v>
                </c:pt>
                <c:pt idx="175994">
                  <c:v>2.2154176410000001E-10</c:v>
                </c:pt>
                <c:pt idx="175995">
                  <c:v>1.4736231490000001E-10</c:v>
                </c:pt>
                <c:pt idx="175996">
                  <c:v>2.4236401979999998E-10</c:v>
                </c:pt>
                <c:pt idx="175997">
                  <c:v>2.228626393E-10</c:v>
                </c:pt>
                <c:pt idx="175998">
                  <c:v>1.0707797180000001E-10</c:v>
                </c:pt>
                <c:pt idx="175999">
                  <c:v>3.3651297209999998E-10</c:v>
                </c:pt>
                <c:pt idx="176000">
                  <c:v>1.748364341E-9</c:v>
                </c:pt>
                <c:pt idx="176001">
                  <c:v>6.3103441709999999E-10</c:v>
                </c:pt>
                <c:pt idx="176002">
                  <c:v>1.2114952139999999E-9</c:v>
                </c:pt>
                <c:pt idx="176003">
                  <c:v>1.328445864E-8</c:v>
                </c:pt>
                <c:pt idx="176004">
                  <c:v>3.0209211109999999E-9</c:v>
                </c:pt>
                <c:pt idx="176005">
                  <c:v>4.299568539E-10</c:v>
                </c:pt>
                <c:pt idx="176006">
                  <c:v>3.984382065E-10</c:v>
                </c:pt>
                <c:pt idx="176007">
                  <c:v>2.9264391440000002E-9</c:v>
                </c:pt>
                <c:pt idx="176008">
                  <c:v>5.2910706689999995E-10</c:v>
                </c:pt>
                <c:pt idx="176009">
                  <c:v>4.8773099680000004E-10</c:v>
                </c:pt>
                <c:pt idx="176010">
                  <c:v>2.0625056060000001E-9</c:v>
                </c:pt>
                <c:pt idx="176011">
                  <c:v>3.1534150469999999E-8</c:v>
                </c:pt>
                <c:pt idx="176012">
                  <c:v>1.5018329710000002E-8</c:v>
                </c:pt>
                <c:pt idx="176013">
                  <c:v>1.8172494010000001E-9</c:v>
                </c:pt>
                <c:pt idx="176014">
                  <c:v>1.9796579040000001E-9</c:v>
                </c:pt>
                <c:pt idx="176015">
                  <c:v>6.4118827739999999E-9</c:v>
                </c:pt>
                <c:pt idx="176016">
                  <c:v>8.9382964269999996E-11</c:v>
                </c:pt>
                <c:pt idx="176017">
                  <c:v>1.033611557E-10</c:v>
                </c:pt>
                <c:pt idx="176018">
                  <c:v>2.8430867600000001E-10</c:v>
                </c:pt>
                <c:pt idx="176019">
                  <c:v>8.1961060369999998E-10</c:v>
                </c:pt>
                <c:pt idx="176020">
                  <c:v>2.7758580049999999E-11</c:v>
                </c:pt>
                <c:pt idx="176021">
                  <c:v>2.1716337360000001E-10</c:v>
                </c:pt>
                <c:pt idx="176022">
                  <c:v>1.6923927569999999E-10</c:v>
                </c:pt>
                <c:pt idx="176023">
                  <c:v>8.1058097010000002E-10</c:v>
                </c:pt>
                <c:pt idx="176024">
                  <c:v>8.8461925449999996E-11</c:v>
                </c:pt>
                <c:pt idx="176025">
                  <c:v>4.0787395759999999E-10</c:v>
                </c:pt>
                <c:pt idx="176026">
                  <c:v>1.595477599E-10</c:v>
                </c:pt>
                <c:pt idx="176027">
                  <c:v>5.7171211139999995E-10</c:v>
                </c:pt>
                <c:pt idx="176028">
                  <c:v>8.6299994620000005E-11</c:v>
                </c:pt>
                <c:pt idx="176029">
                  <c:v>3.1270067399999998E-10</c:v>
                </c:pt>
                <c:pt idx="176030">
                  <c:v>2.4356825209999999E-12</c:v>
                </c:pt>
                <c:pt idx="176031">
                  <c:v>5.5080748540000001E-9</c:v>
                </c:pt>
                <c:pt idx="176032">
                  <c:v>1.1815907639999999E-9</c:v>
                </c:pt>
                <c:pt idx="176033">
                  <c:v>7.915431976E-10</c:v>
                </c:pt>
                <c:pt idx="176034">
                  <c:v>4.6115141279999999E-10</c:v>
                </c:pt>
                <c:pt idx="176035">
                  <c:v>1.328358796E-9</c:v>
                </c:pt>
                <c:pt idx="176036">
                  <c:v>1.5673941090000001E-10</c:v>
                </c:pt>
                <c:pt idx="176037">
                  <c:v>3.4082309570000003E-11</c:v>
                </c:pt>
                <c:pt idx="176038">
                  <c:v>6.539327979E-11</c:v>
                </c:pt>
                <c:pt idx="176039">
                  <c:v>1.2891615600000001E-10</c:v>
                </c:pt>
                <c:pt idx="176040">
                  <c:v>2.0781891150000001E-10</c:v>
                </c:pt>
                <c:pt idx="176041">
                  <c:v>4.0668174070000002E-10</c:v>
                </c:pt>
                <c:pt idx="176042">
                  <c:v>1.7853010900000001E-10</c:v>
                </c:pt>
                <c:pt idx="176043">
                  <c:v>1.1706884960000001E-8</c:v>
                </c:pt>
                <c:pt idx="176044">
                  <c:v>1.301418705E-9</c:v>
                </c:pt>
                <c:pt idx="176045">
                  <c:v>9.866666653E-10</c:v>
                </c:pt>
                <c:pt idx="176046">
                  <c:v>2.0805078950000001E-9</c:v>
                </c:pt>
                <c:pt idx="176047">
                  <c:v>2.1261495009999999E-10</c:v>
                </c:pt>
                <c:pt idx="176048">
                  <c:v>1.27816768E-10</c:v>
                </c:pt>
                <c:pt idx="176049">
                  <c:v>1.380154435E-9</c:v>
                </c:pt>
                <c:pt idx="176050">
                  <c:v>1.4804178970000001E-9</c:v>
                </c:pt>
                <c:pt idx="176051">
                  <c:v>5.5171674040000001E-9</c:v>
                </c:pt>
                <c:pt idx="176052">
                  <c:v>4.8516255859999995E-10</c:v>
                </c:pt>
                <c:pt idx="176053">
                  <c:v>2.1894054799999999E-9</c:v>
                </c:pt>
                <c:pt idx="176054">
                  <c:v>5.0077721110000002E-9</c:v>
                </c:pt>
                <c:pt idx="176055">
                  <c:v>1.8747580060000001E-8</c:v>
                </c:pt>
                <c:pt idx="176056">
                  <c:v>2.881392624E-9</c:v>
                </c:pt>
                <c:pt idx="176057">
                  <c:v>1.5421876330000001E-9</c:v>
                </c:pt>
                <c:pt idx="176058">
                  <c:v>5.8768343839999995E-10</c:v>
                </c:pt>
                <c:pt idx="176059">
                  <c:v>1.4491501300000001E-9</c:v>
                </c:pt>
                <c:pt idx="176060">
                  <c:v>1.345514705E-9</c:v>
                </c:pt>
                <c:pt idx="176061">
                  <c:v>1.1781352520000001E-9</c:v>
                </c:pt>
                <c:pt idx="176062">
                  <c:v>1.054622105E-9</c:v>
                </c:pt>
                <c:pt idx="176063">
                  <c:v>8.2525780280000005E-8</c:v>
                </c:pt>
                <c:pt idx="176064">
                  <c:v>2.8858367850000001E-9</c:v>
                </c:pt>
                <c:pt idx="176065">
                  <c:v>1.029277141E-9</c:v>
                </c:pt>
                <c:pt idx="176066">
                  <c:v>6.9683524870000003E-10</c:v>
                </c:pt>
                <c:pt idx="176067">
                  <c:v>9.8901967290000004E-10</c:v>
                </c:pt>
                <c:pt idx="176068">
                  <c:v>1.792384177E-11</c:v>
                </c:pt>
                <c:pt idx="176069">
                  <c:v>5.2897742739999997E-11</c:v>
                </c:pt>
                <c:pt idx="176070">
                  <c:v>1.7457286490000001E-11</c:v>
                </c:pt>
                <c:pt idx="176071">
                  <c:v>8.8252947810000001E-11</c:v>
                </c:pt>
                <c:pt idx="176072">
                  <c:v>7.6878826310000001E-11</c:v>
                </c:pt>
                <c:pt idx="176073">
                  <c:v>1.064748514E-10</c:v>
                </c:pt>
                <c:pt idx="176074">
                  <c:v>1.894568196E-10</c:v>
                </c:pt>
                <c:pt idx="176075">
                  <c:v>2.3853257889999999E-10</c:v>
                </c:pt>
                <c:pt idx="176076">
                  <c:v>2.0500238449999999E-10</c:v>
                </c:pt>
                <c:pt idx="176077">
                  <c:v>2.0566916889999999E-10</c:v>
                </c:pt>
                <c:pt idx="176078">
                  <c:v>1.290044551E-10</c:v>
                </c:pt>
                <c:pt idx="176079">
                  <c:v>1.275855614E-10</c:v>
                </c:pt>
                <c:pt idx="176080">
                  <c:v>1.3598822810000001E-10</c:v>
                </c:pt>
                <c:pt idx="176081">
                  <c:v>1.3018621979999999E-10</c:v>
                </c:pt>
                <c:pt idx="176082">
                  <c:v>2.3190148879999999E-11</c:v>
                </c:pt>
                <c:pt idx="176083">
                  <c:v>6.4207836499999997E-10</c:v>
                </c:pt>
                <c:pt idx="176084">
                  <c:v>4.7960059630000003E-11</c:v>
                </c:pt>
                <c:pt idx="176085">
                  <c:v>1.136182853E-11</c:v>
                </c:pt>
                <c:pt idx="176086">
                  <c:v>9.5897453269999994E-11</c:v>
                </c:pt>
                <c:pt idx="176087">
                  <c:v>3.102528065E-9</c:v>
                </c:pt>
                <c:pt idx="176088">
                  <c:v>9.7744608210000001E-11</c:v>
                </c:pt>
                <c:pt idx="176089">
                  <c:v>1.146508364E-10</c:v>
                </c:pt>
                <c:pt idx="176090">
                  <c:v>4.1628078470000001E-10</c:v>
                </c:pt>
                <c:pt idx="176091">
                  <c:v>3.820090697E-9</c:v>
                </c:pt>
                <c:pt idx="176092">
                  <c:v>4.8125699820000001E-10</c:v>
                </c:pt>
                <c:pt idx="176093">
                  <c:v>5.5503735430000004E-10</c:v>
                </c:pt>
                <c:pt idx="176094">
                  <c:v>6.4791090710000001E-10</c:v>
                </c:pt>
                <c:pt idx="176095">
                  <c:v>5.2840296530000003E-9</c:v>
                </c:pt>
                <c:pt idx="176096">
                  <c:v>7.7175810329999998E-10</c:v>
                </c:pt>
                <c:pt idx="176097">
                  <c:v>1.038090644E-9</c:v>
                </c:pt>
                <c:pt idx="176098">
                  <c:v>9.1567990490000004E-10</c:v>
                </c:pt>
                <c:pt idx="176099">
                  <c:v>1.40246875E-8</c:v>
                </c:pt>
                <c:pt idx="176100">
                  <c:v>1.041261371E-9</c:v>
                </c:pt>
                <c:pt idx="176101">
                  <c:v>1.3535484100000001E-9</c:v>
                </c:pt>
                <c:pt idx="176102">
                  <c:v>3.6896222760000002E-10</c:v>
                </c:pt>
                <c:pt idx="176103">
                  <c:v>1.9333032610000001E-7</c:v>
                </c:pt>
                <c:pt idx="176104">
                  <c:v>9.1931345860000003E-10</c:v>
                </c:pt>
                <c:pt idx="176105">
                  <c:v>1.2232685409999999E-9</c:v>
                </c:pt>
                <c:pt idx="176106">
                  <c:v>3.8469449619999996E-9</c:v>
                </c:pt>
                <c:pt idx="176107">
                  <c:v>1.052786729E-7</c:v>
                </c:pt>
                <c:pt idx="176108">
                  <c:v>1.313626577E-9</c:v>
                </c:pt>
                <c:pt idx="176109">
                  <c:v>7.6152387780000003E-10</c:v>
                </c:pt>
                <c:pt idx="176110">
                  <c:v>6.9015813250000003E-10</c:v>
                </c:pt>
                <c:pt idx="176111">
                  <c:v>7.1368086570000001E-9</c:v>
                </c:pt>
                <c:pt idx="176112">
                  <c:v>5.1560792860000004E-10</c:v>
                </c:pt>
                <c:pt idx="176113">
                  <c:v>3.0631352859999998E-10</c:v>
                </c:pt>
                <c:pt idx="176114">
                  <c:v>1.3833751059999999E-10</c:v>
                </c:pt>
                <c:pt idx="176115">
                  <c:v>5.7090528160000002E-9</c:v>
                </c:pt>
                <c:pt idx="176116">
                  <c:v>9.5794425939999997E-11</c:v>
                </c:pt>
                <c:pt idx="176117">
                  <c:v>5.612358492E-11</c:v>
                </c:pt>
                <c:pt idx="176118">
                  <c:v>2.43254804E-11</c:v>
                </c:pt>
                <c:pt idx="176119">
                  <c:v>1.134962141E-10</c:v>
                </c:pt>
                <c:pt idx="176120">
                  <c:v>2.5184994359999999E-12</c:v>
                </c:pt>
                <c:pt idx="176121">
                  <c:v>1.034164099E-15</c:v>
                </c:pt>
                <c:pt idx="176122">
                  <c:v>1.106187439E-12</c:v>
                </c:pt>
                <c:pt idx="176123">
                  <c:v>3.2473696930000001E-10</c:v>
                </c:pt>
                <c:pt idx="176124">
                  <c:v>9.1365623539999996E-12</c:v>
                </c:pt>
                <c:pt idx="176125">
                  <c:v>6.6807164019999997E-12</c:v>
                </c:pt>
                <c:pt idx="176126">
                  <c:v>1.9895506870000001E-12</c:v>
                </c:pt>
                <c:pt idx="176127">
                  <c:v>3.3185123850000002E-10</c:v>
                </c:pt>
                <c:pt idx="176128">
                  <c:v>2.4864462819999998E-12</c:v>
                </c:pt>
                <c:pt idx="176129">
                  <c:v>3.3995289659999999E-12</c:v>
                </c:pt>
                <c:pt idx="176130">
                  <c:v>9.1494887720000002E-12</c:v>
                </c:pt>
                <c:pt idx="176131">
                  <c:v>2.4633272910000002E-10</c:v>
                </c:pt>
                <c:pt idx="176132">
                  <c:v>4.7127675989999999E-11</c:v>
                </c:pt>
                <c:pt idx="176133">
                  <c:v>9.0951657599999994E-11</c:v>
                </c:pt>
                <c:pt idx="176134">
                  <c:v>2.5059369179999998E-10</c:v>
                </c:pt>
                <c:pt idx="176135">
                  <c:v>1.8977880159999998E-8</c:v>
                </c:pt>
                <c:pt idx="176136">
                  <c:v>8.8818841690000004E-10</c:v>
                </c:pt>
                <c:pt idx="176137">
                  <c:v>6.3824480930000004E-10</c:v>
                </c:pt>
                <c:pt idx="176138">
                  <c:v>2.4336755150000002E-10</c:v>
                </c:pt>
                <c:pt idx="176139">
                  <c:v>5.0145268950000004E-9</c:v>
                </c:pt>
                <c:pt idx="176140">
                  <c:v>1.510968951E-9</c:v>
                </c:pt>
                <c:pt idx="176141">
                  <c:v>1.1982518199999999E-9</c:v>
                </c:pt>
                <c:pt idx="176142">
                  <c:v>1.0731394279999999E-9</c:v>
                </c:pt>
                <c:pt idx="176143">
                  <c:v>3.6917400580000001E-8</c:v>
                </c:pt>
                <c:pt idx="176144">
                  <c:v>5.5757103350000003E-9</c:v>
                </c:pt>
                <c:pt idx="176145">
                  <c:v>3.7138277790000001E-9</c:v>
                </c:pt>
                <c:pt idx="176146">
                  <c:v>3.5942321309999998E-10</c:v>
                </c:pt>
                <c:pt idx="176147">
                  <c:v>2.681500419E-7</c:v>
                </c:pt>
                <c:pt idx="176148">
                  <c:v>7.6360486050000004E-10</c:v>
                </c:pt>
                <c:pt idx="176149">
                  <c:v>2.6114945770000001E-9</c:v>
                </c:pt>
                <c:pt idx="176150">
                  <c:v>2.9681712349999999E-9</c:v>
                </c:pt>
                <c:pt idx="176151">
                  <c:v>1.2202388290000001E-8</c:v>
                </c:pt>
                <c:pt idx="176152">
                  <c:v>1.8381720070000001E-9</c:v>
                </c:pt>
                <c:pt idx="176153">
                  <c:v>2.47396849E-9</c:v>
                </c:pt>
                <c:pt idx="176154">
                  <c:v>6.8279465820000001E-9</c:v>
                </c:pt>
                <c:pt idx="176155">
                  <c:v>1.7599904129999999E-7</c:v>
                </c:pt>
                <c:pt idx="176156">
                  <c:v>8.0610243170000005E-9</c:v>
                </c:pt>
                <c:pt idx="176157">
                  <c:v>2.2149206779999999E-9</c:v>
                </c:pt>
                <c:pt idx="176158">
                  <c:v>3.6628039159999998E-10</c:v>
                </c:pt>
                <c:pt idx="176159">
                  <c:v>1.305732489E-8</c:v>
                </c:pt>
                <c:pt idx="176160">
                  <c:v>9.8296831329999992E-10</c:v>
                </c:pt>
                <c:pt idx="176161">
                  <c:v>3.3452399590000002E-10</c:v>
                </c:pt>
                <c:pt idx="176162">
                  <c:v>2.675198675E-10</c:v>
                </c:pt>
                <c:pt idx="176163">
                  <c:v>1.9348460309999998E-9</c:v>
                </c:pt>
                <c:pt idx="176164">
                  <c:v>4.3059008860000002E-10</c:v>
                </c:pt>
                <c:pt idx="176165">
                  <c:v>1.4690587009999999E-11</c:v>
                </c:pt>
                <c:pt idx="176166">
                  <c:v>2.7264037289999999E-10</c:v>
                </c:pt>
                <c:pt idx="176167">
                  <c:v>1.472760714E-9</c:v>
                </c:pt>
                <c:pt idx="176168">
                  <c:v>1.532179698E-10</c:v>
                </c:pt>
                <c:pt idx="176169">
                  <c:v>1.1296038799999999E-10</c:v>
                </c:pt>
                <c:pt idx="176170">
                  <c:v>1.1639702969999999E-10</c:v>
                </c:pt>
                <c:pt idx="176171">
                  <c:v>1.1445168229999999E-10</c:v>
                </c:pt>
                <c:pt idx="176172">
                  <c:v>1.3857583009999999E-10</c:v>
                </c:pt>
                <c:pt idx="176173">
                  <c:v>1.394321257E-10</c:v>
                </c:pt>
                <c:pt idx="176174">
                  <c:v>1.091239745E-10</c:v>
                </c:pt>
                <c:pt idx="176175">
                  <c:v>8.2885416120000002E-10</c:v>
                </c:pt>
                <c:pt idx="176176">
                  <c:v>1.611989804E-12</c:v>
                </c:pt>
                <c:pt idx="176177">
                  <c:v>2.6005770190000003E-10</c:v>
                </c:pt>
                <c:pt idx="176178">
                  <c:v>1.0115487970000001E-9</c:v>
                </c:pt>
                <c:pt idx="176179">
                  <c:v>8.6011896089999993E-9</c:v>
                </c:pt>
                <c:pt idx="176180">
                  <c:v>6.3354867389999999E-11</c:v>
                </c:pt>
                <c:pt idx="176181">
                  <c:v>1.079668054E-10</c:v>
                </c:pt>
                <c:pt idx="176182">
                  <c:v>1.8440520930000001E-10</c:v>
                </c:pt>
                <c:pt idx="176183">
                  <c:v>6.7209151899999999E-9</c:v>
                </c:pt>
                <c:pt idx="176184">
                  <c:v>6.7471460810000005E-10</c:v>
                </c:pt>
                <c:pt idx="176185">
                  <c:v>1.5428841159999999E-9</c:v>
                </c:pt>
                <c:pt idx="176186">
                  <c:v>2.1214985229999998E-9</c:v>
                </c:pt>
                <c:pt idx="176187">
                  <c:v>7.0078725450000001E-8</c:v>
                </c:pt>
                <c:pt idx="176188">
                  <c:v>8.5983469949999999E-10</c:v>
                </c:pt>
                <c:pt idx="176189">
                  <c:v>2.8543459170000002E-9</c:v>
                </c:pt>
                <c:pt idx="176190">
                  <c:v>6.3673083020000002E-9</c:v>
                </c:pt>
                <c:pt idx="176191">
                  <c:v>2.364514207E-8</c:v>
                </c:pt>
                <c:pt idx="176192">
                  <c:v>5.1322393660000002E-9</c:v>
                </c:pt>
                <c:pt idx="176193">
                  <c:v>3.7877246540000002E-9</c:v>
                </c:pt>
                <c:pt idx="176194">
                  <c:v>1.6535750439999999E-8</c:v>
                </c:pt>
                <c:pt idx="176195">
                  <c:v>2.4433799650000001E-7</c:v>
                </c:pt>
                <c:pt idx="176196">
                  <c:v>5.123047423E-8</c:v>
                </c:pt>
                <c:pt idx="176197">
                  <c:v>4.0282458939999998E-8</c:v>
                </c:pt>
                <c:pt idx="176198">
                  <c:v>5.7156274879999999E-8</c:v>
                </c:pt>
                <c:pt idx="176199">
                  <c:v>3.3326698690000003E-7</c:v>
                </c:pt>
                <c:pt idx="176200">
                  <c:v>2.1683352899999999E-9</c:v>
                </c:pt>
                <c:pt idx="176201">
                  <c:v>5.2564626550000002E-9</c:v>
                </c:pt>
                <c:pt idx="176202">
                  <c:v>4.4140432900000001E-10</c:v>
                </c:pt>
                <c:pt idx="176203">
                  <c:v>1.6954501130000001E-8</c:v>
                </c:pt>
                <c:pt idx="176204">
                  <c:v>3.1636448519999998E-9</c:v>
                </c:pt>
                <c:pt idx="176205">
                  <c:v>3.9062059370000004E-9</c:v>
                </c:pt>
                <c:pt idx="176206">
                  <c:v>4.2308156789999999E-10</c:v>
                </c:pt>
                <c:pt idx="176207">
                  <c:v>5.82324198E-9</c:v>
                </c:pt>
                <c:pt idx="176208">
                  <c:v>1.79982953E-9</c:v>
                </c:pt>
                <c:pt idx="176209">
                  <c:v>2.5129151479999999E-9</c:v>
                </c:pt>
                <c:pt idx="176210">
                  <c:v>2.3424849650000001E-9</c:v>
                </c:pt>
                <c:pt idx="176211">
                  <c:v>1.3595693900000001E-9</c:v>
                </c:pt>
                <c:pt idx="176212">
                  <c:v>1.78325528E-9</c:v>
                </c:pt>
                <c:pt idx="176213">
                  <c:v>9.7991059870000002E-10</c:v>
                </c:pt>
                <c:pt idx="176214">
                  <c:v>9.8659845559999993E-10</c:v>
                </c:pt>
                <c:pt idx="176215">
                  <c:v>1.337348325E-9</c:v>
                </c:pt>
                <c:pt idx="176216">
                  <c:v>8.3071371270000003E-10</c:v>
                </c:pt>
                <c:pt idx="176217">
                  <c:v>4.9443041899999998E-10</c:v>
                </c:pt>
                <c:pt idx="176218">
                  <c:v>5.9273246890000004E-10</c:v>
                </c:pt>
                <c:pt idx="176219">
                  <c:v>7.9927500290000001E-10</c:v>
                </c:pt>
                <c:pt idx="176220">
                  <c:v>5.6957675219999997E-10</c:v>
                </c:pt>
                <c:pt idx="176221">
                  <c:v>6.6171030800000003E-10</c:v>
                </c:pt>
                <c:pt idx="176222">
                  <c:v>6.8382971460000004E-10</c:v>
                </c:pt>
                <c:pt idx="176223">
                  <c:v>2.8671536650000002E-10</c:v>
                </c:pt>
                <c:pt idx="176224">
                  <c:v>1.17328899E-9</c:v>
                </c:pt>
                <c:pt idx="176225">
                  <c:v>1.1999229159999999E-9</c:v>
                </c:pt>
                <c:pt idx="176226">
                  <c:v>1.215922408E-9</c:v>
                </c:pt>
                <c:pt idx="176227">
                  <c:v>2.875175321E-9</c:v>
                </c:pt>
                <c:pt idx="176228">
                  <c:v>2.9208862790000001E-9</c:v>
                </c:pt>
                <c:pt idx="176229">
                  <c:v>8.9848178800000001E-10</c:v>
                </c:pt>
                <c:pt idx="176230">
                  <c:v>1.550225247E-9</c:v>
                </c:pt>
                <c:pt idx="176231">
                  <c:v>5.942654463E-9</c:v>
                </c:pt>
                <c:pt idx="176232">
                  <c:v>6.2475417519999997E-9</c:v>
                </c:pt>
                <c:pt idx="176233">
                  <c:v>1.408699373E-9</c:v>
                </c:pt>
                <c:pt idx="176234">
                  <c:v>1.6486935720000001E-9</c:v>
                </c:pt>
                <c:pt idx="176235">
                  <c:v>3.8594225469999998E-8</c:v>
                </c:pt>
                <c:pt idx="176236">
                  <c:v>2.8916275319999999E-8</c:v>
                </c:pt>
                <c:pt idx="176237">
                  <c:v>3.7748479299999997E-8</c:v>
                </c:pt>
                <c:pt idx="176238">
                  <c:v>2.81811399E-7</c:v>
                </c:pt>
                <c:pt idx="176239">
                  <c:v>5.9319065380000003E-7</c:v>
                </c:pt>
                <c:pt idx="176240">
                  <c:v>4.5896023929999997E-8</c:v>
                </c:pt>
                <c:pt idx="176241">
                  <c:v>2.8872435330000001E-8</c:v>
                </c:pt>
                <c:pt idx="176242">
                  <c:v>1.0584907769999999E-8</c:v>
                </c:pt>
                <c:pt idx="176243">
                  <c:v>1.05795034E-8</c:v>
                </c:pt>
                <c:pt idx="176244">
                  <c:v>7.9502305339999992E-9</c:v>
                </c:pt>
                <c:pt idx="176245">
                  <c:v>9.0611635900000002E-9</c:v>
                </c:pt>
                <c:pt idx="176246">
                  <c:v>1.6139619869999999E-8</c:v>
                </c:pt>
                <c:pt idx="176247">
                  <c:v>4.4797049339999998E-8</c:v>
                </c:pt>
                <c:pt idx="176248">
                  <c:v>1.452130744E-8</c:v>
                </c:pt>
                <c:pt idx="176249">
                  <c:v>1.104105678E-8</c:v>
                </c:pt>
                <c:pt idx="176250">
                  <c:v>1.9177344919999999E-8</c:v>
                </c:pt>
                <c:pt idx="176251">
                  <c:v>1.269125853E-8</c:v>
                </c:pt>
                <c:pt idx="176252">
                  <c:v>1.798361979E-9</c:v>
                </c:pt>
                <c:pt idx="176253">
                  <c:v>3.8420230669999997E-9</c:v>
                </c:pt>
                <c:pt idx="176254">
                  <c:v>2.4721729440000002E-9</c:v>
                </c:pt>
                <c:pt idx="176255">
                  <c:v>9.8858936649999998E-10</c:v>
                </c:pt>
                <c:pt idx="176256">
                  <c:v>2.5469818329999999E-9</c:v>
                </c:pt>
                <c:pt idx="176257">
                  <c:v>7.5123961590000008E-9</c:v>
                </c:pt>
                <c:pt idx="176258">
                  <c:v>1.5043699529999999E-8</c:v>
                </c:pt>
                <c:pt idx="176259">
                  <c:v>1.9504007590000001E-8</c:v>
                </c:pt>
                <c:pt idx="176260">
                  <c:v>4.6572987729999996E-10</c:v>
                </c:pt>
                <c:pt idx="176261">
                  <c:v>8.5641713869999995E-10</c:v>
                </c:pt>
                <c:pt idx="176262">
                  <c:v>1.221300703E-9</c:v>
                </c:pt>
                <c:pt idx="176263">
                  <c:v>1.410115968E-9</c:v>
                </c:pt>
                <c:pt idx="176264">
                  <c:v>1.458412962E-9</c:v>
                </c:pt>
                <c:pt idx="176265">
                  <c:v>1.2001901240000001E-9</c:v>
                </c:pt>
                <c:pt idx="176266">
                  <c:v>6.662889115E-10</c:v>
                </c:pt>
                <c:pt idx="176267">
                  <c:v>2.4984909049999999E-9</c:v>
                </c:pt>
                <c:pt idx="176268">
                  <c:v>9.405463871999999E-10</c:v>
                </c:pt>
                <c:pt idx="176269">
                  <c:v>1.136604093E-9</c:v>
                </c:pt>
                <c:pt idx="176270">
                  <c:v>8.7376534770000005E-10</c:v>
                </c:pt>
                <c:pt idx="176271">
                  <c:v>1.74454556E-9</c:v>
                </c:pt>
                <c:pt idx="176272">
                  <c:v>1.4997911839999999E-9</c:v>
                </c:pt>
                <c:pt idx="176273">
                  <c:v>3.178220151E-9</c:v>
                </c:pt>
                <c:pt idx="176274">
                  <c:v>5.45139052E-11</c:v>
                </c:pt>
                <c:pt idx="176275">
                  <c:v>1.0229693100000001E-9</c:v>
                </c:pt>
                <c:pt idx="176276">
                  <c:v>7.3611730710000001E-9</c:v>
                </c:pt>
                <c:pt idx="176277">
                  <c:v>7.7125976010000002E-9</c:v>
                </c:pt>
                <c:pt idx="176278">
                  <c:v>6.6025223530000002E-8</c:v>
                </c:pt>
                <c:pt idx="176279">
                  <c:v>1.066386074E-7</c:v>
                </c:pt>
                <c:pt idx="176280">
                  <c:v>2.3574897860000001E-8</c:v>
                </c:pt>
                <c:pt idx="176281">
                  <c:v>6.4002188209999995E-8</c:v>
                </c:pt>
                <c:pt idx="176282">
                  <c:v>1.088591999E-7</c:v>
                </c:pt>
                <c:pt idx="176283">
                  <c:v>3.6448551109999997E-8</c:v>
                </c:pt>
                <c:pt idx="176284">
                  <c:v>2.585301337E-8</c:v>
                </c:pt>
                <c:pt idx="176285">
                  <c:v>2.7283917040000001E-8</c:v>
                </c:pt>
                <c:pt idx="176286">
                  <c:v>4.9957270669999999E-8</c:v>
                </c:pt>
                <c:pt idx="176287">
                  <c:v>1.319965156E-7</c:v>
                </c:pt>
                <c:pt idx="176288">
                  <c:v>8.250206739E-8</c:v>
                </c:pt>
                <c:pt idx="176289">
                  <c:v>5.0020195009999998E-8</c:v>
                </c:pt>
                <c:pt idx="176290">
                  <c:v>5.8933032360000003E-7</c:v>
                </c:pt>
                <c:pt idx="176291">
                  <c:v>1.7397374879999999E-7</c:v>
                </c:pt>
                <c:pt idx="176292">
                  <c:v>3.7385842260000003E-8</c:v>
                </c:pt>
                <c:pt idx="176293">
                  <c:v>2.537973484E-8</c:v>
                </c:pt>
                <c:pt idx="176294">
                  <c:v>1.332622596E-8</c:v>
                </c:pt>
                <c:pt idx="176295">
                  <c:v>2.965051534E-9</c:v>
                </c:pt>
                <c:pt idx="176296">
                  <c:v>1.7049632480000001E-8</c:v>
                </c:pt>
                <c:pt idx="176297">
                  <c:v>3.7007619390000002E-9</c:v>
                </c:pt>
                <c:pt idx="176298">
                  <c:v>9.611984214E-8</c:v>
                </c:pt>
                <c:pt idx="176299">
                  <c:v>3.9869751770000001E-8</c:v>
                </c:pt>
                <c:pt idx="176300">
                  <c:v>2.1629023089999999E-8</c:v>
                </c:pt>
                <c:pt idx="176301">
                  <c:v>1.6007942930000001E-8</c:v>
                </c:pt>
                <c:pt idx="176302">
                  <c:v>1.3111049670000001E-8</c:v>
                </c:pt>
                <c:pt idx="176303">
                  <c:v>6.1171884740000002E-9</c:v>
                </c:pt>
                <c:pt idx="176304">
                  <c:v>1.335066136E-9</c:v>
                </c:pt>
                <c:pt idx="176305">
                  <c:v>9.220924961E-10</c:v>
                </c:pt>
                <c:pt idx="176306">
                  <c:v>1.570832349E-9</c:v>
                </c:pt>
                <c:pt idx="176307">
                  <c:v>2.1296880399999999E-9</c:v>
                </c:pt>
                <c:pt idx="176308">
                  <c:v>4.0311468569999997E-9</c:v>
                </c:pt>
                <c:pt idx="176309">
                  <c:v>2.97746776E-9</c:v>
                </c:pt>
                <c:pt idx="176310">
                  <c:v>1.7237080679999999E-8</c:v>
                </c:pt>
                <c:pt idx="176311">
                  <c:v>7.8585873859999998E-9</c:v>
                </c:pt>
                <c:pt idx="176312">
                  <c:v>3.335891679E-9</c:v>
                </c:pt>
                <c:pt idx="176313">
                  <c:v>8.7392091859999998E-9</c:v>
                </c:pt>
                <c:pt idx="176314">
                  <c:v>1.7321763950000001E-9</c:v>
                </c:pt>
                <c:pt idx="176315">
                  <c:v>1.788683794E-9</c:v>
                </c:pt>
                <c:pt idx="176316">
                  <c:v>4.0147446909999999E-9</c:v>
                </c:pt>
                <c:pt idx="176317">
                  <c:v>3.5917872019999999E-9</c:v>
                </c:pt>
                <c:pt idx="176318">
                  <c:v>1.448439285E-9</c:v>
                </c:pt>
                <c:pt idx="176319">
                  <c:v>2.1628134610000002E-9</c:v>
                </c:pt>
                <c:pt idx="176320">
                  <c:v>1.5271947839999999E-9</c:v>
                </c:pt>
                <c:pt idx="176321">
                  <c:v>7.5218576889999996E-10</c:v>
                </c:pt>
                <c:pt idx="176322">
                  <c:v>1.398226431E-8</c:v>
                </c:pt>
                <c:pt idx="176323">
                  <c:v>5.6178695359999998E-10</c:v>
                </c:pt>
                <c:pt idx="176324">
                  <c:v>2.6615500729999999E-9</c:v>
                </c:pt>
                <c:pt idx="176325">
                  <c:v>7.2479989780000003E-9</c:v>
                </c:pt>
                <c:pt idx="176326">
                  <c:v>1.3735748179999999E-8</c:v>
                </c:pt>
                <c:pt idx="176327">
                  <c:v>6.708323898E-9</c:v>
                </c:pt>
                <c:pt idx="176328">
                  <c:v>2.7438464259999999E-8</c:v>
                </c:pt>
                <c:pt idx="176329">
                  <c:v>5.8829751220000001E-8</c:v>
                </c:pt>
                <c:pt idx="176330">
                  <c:v>1.363938503E-6</c:v>
                </c:pt>
                <c:pt idx="176331">
                  <c:v>3.1651811200000001E-7</c:v>
                </c:pt>
                <c:pt idx="176332">
                  <c:v>4.9479314340000001E-8</c:v>
                </c:pt>
                <c:pt idx="176333">
                  <c:v>1.242162003E-7</c:v>
                </c:pt>
                <c:pt idx="176334">
                  <c:v>2.0858085770000001E-7</c:v>
                </c:pt>
                <c:pt idx="176335">
                  <c:v>1.191822328E-8</c:v>
                </c:pt>
                <c:pt idx="176336">
                  <c:v>2.0342970060000002E-8</c:v>
                </c:pt>
                <c:pt idx="176337">
                  <c:v>5.6867593580000003E-8</c:v>
                </c:pt>
                <c:pt idx="176338">
                  <c:v>4.5317125740000003E-8</c:v>
                </c:pt>
                <c:pt idx="176339">
                  <c:v>1.2389049239999999E-8</c:v>
                </c:pt>
                <c:pt idx="176340">
                  <c:v>2.2756361689999998E-8</c:v>
                </c:pt>
                <c:pt idx="176341">
                  <c:v>4.8878447230000001E-8</c:v>
                </c:pt>
                <c:pt idx="176342">
                  <c:v>6.2022890079999996E-8</c:v>
                </c:pt>
                <c:pt idx="176343">
                  <c:v>2.459152327E-8</c:v>
                </c:pt>
                <c:pt idx="176344">
                  <c:v>2.278780873E-8</c:v>
                </c:pt>
                <c:pt idx="176345">
                  <c:v>1.352583795E-8</c:v>
                </c:pt>
                <c:pt idx="176346">
                  <c:v>1.134671717E-8</c:v>
                </c:pt>
                <c:pt idx="176347">
                  <c:v>8.8286197770000003E-9</c:v>
                </c:pt>
                <c:pt idx="176348">
                  <c:v>1.077105175E-8</c:v>
                </c:pt>
                <c:pt idx="176349">
                  <c:v>1.6973067380000001E-9</c:v>
                </c:pt>
                <c:pt idx="176350">
                  <c:v>2.941259673E-8</c:v>
                </c:pt>
                <c:pt idx="176351">
                  <c:v>1.861364504E-9</c:v>
                </c:pt>
                <c:pt idx="176352">
                  <c:v>2.1473807740000002E-9</c:v>
                </c:pt>
                <c:pt idx="176353">
                  <c:v>8.1253003730000003E-10</c:v>
                </c:pt>
                <c:pt idx="176354">
                  <c:v>5.293454588E-8</c:v>
                </c:pt>
                <c:pt idx="176355">
                  <c:v>7.7774126199999996E-10</c:v>
                </c:pt>
                <c:pt idx="176356">
                  <c:v>3.082356665E-10</c:v>
                </c:pt>
                <c:pt idx="176357">
                  <c:v>5.4324875070000004E-9</c:v>
                </c:pt>
                <c:pt idx="176358">
                  <c:v>4.9978480629999998E-8</c:v>
                </c:pt>
                <c:pt idx="176359">
                  <c:v>3.9743945939999997E-9</c:v>
                </c:pt>
                <c:pt idx="176360">
                  <c:v>3.8732045680000002E-9</c:v>
                </c:pt>
                <c:pt idx="176361">
                  <c:v>7.6002721840000002E-9</c:v>
                </c:pt>
                <c:pt idx="176362">
                  <c:v>3.126373682E-8</c:v>
                </c:pt>
                <c:pt idx="176363">
                  <c:v>5.4472058139999998E-9</c:v>
                </c:pt>
                <c:pt idx="176364">
                  <c:v>3.6283047940000002E-9</c:v>
                </c:pt>
                <c:pt idx="176365">
                  <c:v>6.4204986939999998E-9</c:v>
                </c:pt>
                <c:pt idx="176366">
                  <c:v>8.3353889830000006E-9</c:v>
                </c:pt>
                <c:pt idx="176367">
                  <c:v>3.9770515169999997E-9</c:v>
                </c:pt>
                <c:pt idx="176368">
                  <c:v>3.0821338430000002E-9</c:v>
                </c:pt>
                <c:pt idx="176369">
                  <c:v>2.4837474080000002E-9</c:v>
                </c:pt>
                <c:pt idx="176370">
                  <c:v>9.9865021260000004E-8</c:v>
                </c:pt>
                <c:pt idx="176371">
                  <c:v>9.6989297589999993E-9</c:v>
                </c:pt>
                <c:pt idx="176372">
                  <c:v>2.1228487650000001E-8</c:v>
                </c:pt>
                <c:pt idx="176373">
                  <c:v>4.0870476669999998E-8</c:v>
                </c:pt>
                <c:pt idx="176374">
                  <c:v>7.7158069560000003E-7</c:v>
                </c:pt>
                <c:pt idx="176375">
                  <c:v>2.4806325770000001E-8</c:v>
                </c:pt>
                <c:pt idx="176376">
                  <c:v>8.5107459899999995E-9</c:v>
                </c:pt>
                <c:pt idx="176377">
                  <c:v>1.504290808E-8</c:v>
                </c:pt>
                <c:pt idx="176378">
                  <c:v>3.2048774289999998E-7</c:v>
                </c:pt>
                <c:pt idx="176379">
                  <c:v>3.6903075069999998E-8</c:v>
                </c:pt>
                <c:pt idx="176380">
                  <c:v>1.9196588870000002E-8</c:v>
                </c:pt>
                <c:pt idx="176381">
                  <c:v>3.3873907010000002E-9</c:v>
                </c:pt>
                <c:pt idx="176382">
                  <c:v>1.8270124059999999E-6</c:v>
                </c:pt>
                <c:pt idx="176383">
                  <c:v>1.118728342E-8</c:v>
                </c:pt>
                <c:pt idx="176384">
                  <c:v>2.6372359179999999E-8</c:v>
                </c:pt>
                <c:pt idx="176385">
                  <c:v>3.2804034530000001E-8</c:v>
                </c:pt>
                <c:pt idx="176386">
                  <c:v>4.7730178390000001E-7</c:v>
                </c:pt>
                <c:pt idx="176387">
                  <c:v>1.138771027E-8</c:v>
                </c:pt>
                <c:pt idx="176388">
                  <c:v>1.744203418E-8</c:v>
                </c:pt>
                <c:pt idx="176389">
                  <c:v>8.7327710180000003E-9</c:v>
                </c:pt>
                <c:pt idx="176390">
                  <c:v>1.8666893160000001E-6</c:v>
                </c:pt>
                <c:pt idx="176391">
                  <c:v>2.6881354750000001E-8</c:v>
                </c:pt>
                <c:pt idx="176392">
                  <c:v>8.1462271370000008E-9</c:v>
                </c:pt>
                <c:pt idx="176393">
                  <c:v>3.5575744560000002E-8</c:v>
                </c:pt>
                <c:pt idx="176394">
                  <c:v>5.7445463540000002E-7</c:v>
                </c:pt>
                <c:pt idx="176395">
                  <c:v>2.3398531509999999E-9</c:v>
                </c:pt>
                <c:pt idx="176396">
                  <c:v>3.458278153E-9</c:v>
                </c:pt>
                <c:pt idx="176397">
                  <c:v>5.1861933839999998E-9</c:v>
                </c:pt>
                <c:pt idx="176398">
                  <c:v>5.5023923719999997E-8</c:v>
                </c:pt>
                <c:pt idx="176399">
                  <c:v>2.8710630039999999E-8</c:v>
                </c:pt>
                <c:pt idx="176400">
                  <c:v>2.740861679E-8</c:v>
                </c:pt>
                <c:pt idx="176401">
                  <c:v>1.012298299E-8</c:v>
                </c:pt>
                <c:pt idx="176402">
                  <c:v>7.0020880560000001E-6</c:v>
                </c:pt>
                <c:pt idx="176403">
                  <c:v>1.6994496239999999E-8</c:v>
                </c:pt>
                <c:pt idx="176404">
                  <c:v>1.1239675019999999E-7</c:v>
                </c:pt>
                <c:pt idx="176405">
                  <c:v>1.7150803640000001E-7</c:v>
                </c:pt>
                <c:pt idx="176406">
                  <c:v>1.5385949679999999E-6</c:v>
                </c:pt>
                <c:pt idx="176407">
                  <c:v>1.4888227460000001E-7</c:v>
                </c:pt>
                <c:pt idx="176408">
                  <c:v>2.03394385E-7</c:v>
                </c:pt>
                <c:pt idx="176409">
                  <c:v>1.982595078E-7</c:v>
                </c:pt>
                <c:pt idx="176410">
                  <c:v>8.9976376599999999E-6</c:v>
                </c:pt>
                <c:pt idx="176411">
                  <c:v>1.932216797E-7</c:v>
                </c:pt>
                <c:pt idx="176412">
                  <c:v>3.110418473E-7</c:v>
                </c:pt>
                <c:pt idx="176413">
                  <c:v>5.3316047519999996E-7</c:v>
                </c:pt>
                <c:pt idx="176414">
                  <c:v>6.7842772440000003E-5</c:v>
                </c:pt>
                <c:pt idx="176415">
                  <c:v>5.4048603500000001E-7</c:v>
                </c:pt>
                <c:pt idx="176416">
                  <c:v>3.7358657679999998E-7</c:v>
                </c:pt>
                <c:pt idx="176417">
                  <c:v>3.1401241459999998E-7</c:v>
                </c:pt>
                <c:pt idx="176418">
                  <c:v>4.2741835539999999E-6</c:v>
                </c:pt>
                <c:pt idx="176419">
                  <c:v>4.4485071729999998E-7</c:v>
                </c:pt>
                <c:pt idx="176420">
                  <c:v>3.8607471749999998E-7</c:v>
                </c:pt>
                <c:pt idx="176421">
                  <c:v>4.2129624229999998E-7</c:v>
                </c:pt>
                <c:pt idx="176422">
                  <c:v>6.7626197720000006E-5</c:v>
                </c:pt>
                <c:pt idx="176423">
                  <c:v>6.5403660760000005E-7</c:v>
                </c:pt>
                <c:pt idx="176424">
                  <c:v>3.676156387E-7</c:v>
                </c:pt>
                <c:pt idx="176425">
                  <c:v>1.134858851E-7</c:v>
                </c:pt>
                <c:pt idx="176426">
                  <c:v>9.4086827520000003E-6</c:v>
                </c:pt>
                <c:pt idx="176427">
                  <c:v>2.8623802490000001E-7</c:v>
                </c:pt>
                <c:pt idx="176428">
                  <c:v>2.0755579469999999E-7</c:v>
                </c:pt>
                <c:pt idx="176429">
                  <c:v>1.05838308E-7</c:v>
                </c:pt>
                <c:pt idx="176430">
                  <c:v>1.5057342760000001E-6</c:v>
                </c:pt>
                <c:pt idx="176431">
                  <c:v>2.219323452E-7</c:v>
                </c:pt>
                <c:pt idx="176432">
                  <c:v>1.297745203E-7</c:v>
                </c:pt>
                <c:pt idx="176433">
                  <c:v>7.4108788430000002E-9</c:v>
                </c:pt>
                <c:pt idx="176434">
                  <c:v>6.9796062600000003E-6</c:v>
                </c:pt>
                <c:pt idx="176435">
                  <c:v>2.1180362339999999E-8</c:v>
                </c:pt>
                <c:pt idx="176436">
                  <c:v>3.4097153560000001E-8</c:v>
                </c:pt>
                <c:pt idx="176437">
                  <c:v>2.5620212759999999E-8</c:v>
                </c:pt>
                <c:pt idx="176438">
                  <c:v>5.8208814260000001E-8</c:v>
                </c:pt>
                <c:pt idx="176439">
                  <c:v>6.7998382029999998E-9</c:v>
                </c:pt>
                <c:pt idx="176440">
                  <c:v>3.5245138800000002E-9</c:v>
                </c:pt>
                <c:pt idx="176441">
                  <c:v>2.8923308070000001E-9</c:v>
                </c:pt>
                <c:pt idx="176442">
                  <c:v>5.2809154150000005E-7</c:v>
                </c:pt>
                <c:pt idx="176443">
                  <c:v>2.4719978530000002E-8</c:v>
                </c:pt>
                <c:pt idx="176444">
                  <c:v>1.4771121520000001E-8</c:v>
                </c:pt>
                <c:pt idx="176445">
                  <c:v>2.121430734E-8</c:v>
                </c:pt>
                <c:pt idx="176446">
                  <c:v>1.9021185030000001E-6</c:v>
                </c:pt>
                <c:pt idx="176447">
                  <c:v>1.9719297049999999E-8</c:v>
                </c:pt>
                <c:pt idx="176448">
                  <c:v>1.6783652510000002E-8</c:v>
                </c:pt>
                <c:pt idx="176449">
                  <c:v>6.4649542920000003E-9</c:v>
                </c:pt>
                <c:pt idx="176450">
                  <c:v>4.7064988730000002E-7</c:v>
                </c:pt>
                <c:pt idx="176451">
                  <c:v>4.2453923059999998E-8</c:v>
                </c:pt>
                <c:pt idx="176452">
                  <c:v>2.5777177830000001E-8</c:v>
                </c:pt>
                <c:pt idx="176453">
                  <c:v>7.0644823579999999E-9</c:v>
                </c:pt>
                <c:pt idx="176454">
                  <c:v>1.7664672300000001E-6</c:v>
                </c:pt>
                <c:pt idx="176455">
                  <c:v>1.733932408E-8</c:v>
                </c:pt>
                <c:pt idx="176456">
                  <c:v>3.0615618120000003E-8</c:v>
                </c:pt>
                <c:pt idx="176457">
                  <c:v>3.6444894820000002E-8</c:v>
                </c:pt>
                <c:pt idx="176458">
                  <c:v>3.242697511E-7</c:v>
                </c:pt>
                <c:pt idx="176459">
                  <c:v>2.1828536360000002E-8</c:v>
                </c:pt>
                <c:pt idx="176460">
                  <c:v>1.047810274E-8</c:v>
                </c:pt>
                <c:pt idx="176461">
                  <c:v>2.3368511150000001E-8</c:v>
                </c:pt>
                <c:pt idx="176462">
                  <c:v>7.4194115370000003E-7</c:v>
                </c:pt>
                <c:pt idx="176463">
                  <c:v>4.50292826E-8</c:v>
                </c:pt>
                <c:pt idx="176464">
                  <c:v>3.0353893230000002E-8</c:v>
                </c:pt>
                <c:pt idx="176465">
                  <c:v>1.174674558E-8</c:v>
                </c:pt>
                <c:pt idx="176466">
                  <c:v>1.046346637E-7</c:v>
                </c:pt>
                <c:pt idx="176467">
                  <c:v>2.05790918E-9</c:v>
                </c:pt>
                <c:pt idx="176468">
                  <c:v>3.01860504E-9</c:v>
                </c:pt>
                <c:pt idx="176469">
                  <c:v>3.7728261840000002E-9</c:v>
                </c:pt>
                <c:pt idx="176470">
                  <c:v>9.0152375309999993E-9</c:v>
                </c:pt>
                <c:pt idx="176471">
                  <c:v>6.9654786529999998E-9</c:v>
                </c:pt>
                <c:pt idx="176472">
                  <c:v>3.242271207E-9</c:v>
                </c:pt>
                <c:pt idx="176473">
                  <c:v>5.0627580299999997E-9</c:v>
                </c:pt>
                <c:pt idx="176474">
                  <c:v>3.1596636090000002E-8</c:v>
                </c:pt>
                <c:pt idx="176475">
                  <c:v>8.5110478899999998E-9</c:v>
                </c:pt>
                <c:pt idx="176476">
                  <c:v>3.911640904E-9</c:v>
                </c:pt>
                <c:pt idx="176477">
                  <c:v>3.7985963570000004E-9</c:v>
                </c:pt>
                <c:pt idx="176478">
                  <c:v>4.8896990320000003E-8</c:v>
                </c:pt>
                <c:pt idx="176479">
                  <c:v>4.1511223500000004E-9</c:v>
                </c:pt>
                <c:pt idx="176480">
                  <c:v>9.8947588500000005E-11</c:v>
                </c:pt>
                <c:pt idx="176481">
                  <c:v>7.4554320049999995E-10</c:v>
                </c:pt>
                <c:pt idx="176482">
                  <c:v>4.8181719889999998E-8</c:v>
                </c:pt>
                <c:pt idx="176483">
                  <c:v>2.03809489E-10</c:v>
                </c:pt>
                <c:pt idx="176484">
                  <c:v>3.0642288630000002E-9</c:v>
                </c:pt>
                <c:pt idx="176485">
                  <c:v>1.9891277559999999E-9</c:v>
                </c:pt>
                <c:pt idx="176486">
                  <c:v>2.403445284E-8</c:v>
                </c:pt>
                <c:pt idx="176487">
                  <c:v>4.0384699059999996E-9</c:v>
                </c:pt>
                <c:pt idx="176488">
                  <c:v>1.270843193E-8</c:v>
                </c:pt>
                <c:pt idx="176489">
                  <c:v>8.7456294660000003E-9</c:v>
                </c:pt>
                <c:pt idx="176490">
                  <c:v>8.979959753E-9</c:v>
                </c:pt>
                <c:pt idx="176491">
                  <c:v>1.861577524E-8</c:v>
                </c:pt>
                <c:pt idx="176492">
                  <c:v>2.4964263799999999E-8</c:v>
                </c:pt>
                <c:pt idx="176493">
                  <c:v>2.3520136559999999E-8</c:v>
                </c:pt>
                <c:pt idx="176494">
                  <c:v>6.5447994510000003E-8</c:v>
                </c:pt>
                <c:pt idx="176495">
                  <c:v>4.7688526170000001E-8</c:v>
                </c:pt>
                <c:pt idx="176496">
                  <c:v>1.8650584489999999E-8</c:v>
                </c:pt>
                <c:pt idx="176497">
                  <c:v>1.1524213429999999E-8</c:v>
                </c:pt>
                <c:pt idx="176498">
                  <c:v>4.5736111240000002E-8</c:v>
                </c:pt>
                <c:pt idx="176499">
                  <c:v>5.3734362839999999E-8</c:v>
                </c:pt>
                <c:pt idx="176500">
                  <c:v>1.5693097979999999E-8</c:v>
                </c:pt>
                <c:pt idx="176501">
                  <c:v>1.076646378E-8</c:v>
                </c:pt>
                <c:pt idx="176502">
                  <c:v>1.9027174320000001E-7</c:v>
                </c:pt>
                <c:pt idx="176503">
                  <c:v>9.6464779119999994E-8</c:v>
                </c:pt>
                <c:pt idx="176504">
                  <c:v>5.684379551E-8</c:v>
                </c:pt>
                <c:pt idx="176505">
                  <c:v>3.2988427980000001E-7</c:v>
                </c:pt>
                <c:pt idx="176506">
                  <c:v>1.329710093E-6</c:v>
                </c:pt>
                <c:pt idx="176507">
                  <c:v>6.6642837269999998E-8</c:v>
                </c:pt>
                <c:pt idx="176508">
                  <c:v>3.4409591449999998E-8</c:v>
                </c:pt>
                <c:pt idx="176509">
                  <c:v>6.7281597930000002E-9</c:v>
                </c:pt>
                <c:pt idx="176510">
                  <c:v>1.37950049E-8</c:v>
                </c:pt>
                <c:pt idx="176511">
                  <c:v>7.0273229490000001E-9</c:v>
                </c:pt>
                <c:pt idx="176512">
                  <c:v>2.3599213240000001E-9</c:v>
                </c:pt>
                <c:pt idx="176513">
                  <c:v>4.3072149320000001E-10</c:v>
                </c:pt>
                <c:pt idx="176514">
                  <c:v>1.278742902E-8</c:v>
                </c:pt>
                <c:pt idx="176515">
                  <c:v>3.7267050320000002E-10</c:v>
                </c:pt>
                <c:pt idx="176516">
                  <c:v>1.7050387829999999E-9</c:v>
                </c:pt>
                <c:pt idx="176517">
                  <c:v>2.150986816E-9</c:v>
                </c:pt>
                <c:pt idx="176518">
                  <c:v>1.3457404599999999E-9</c:v>
                </c:pt>
                <c:pt idx="176519">
                  <c:v>3.6783440189999999E-9</c:v>
                </c:pt>
                <c:pt idx="176520">
                  <c:v>3.5533233789999999E-9</c:v>
                </c:pt>
                <c:pt idx="176521">
                  <c:v>1.7260480500000001E-9</c:v>
                </c:pt>
                <c:pt idx="176522">
                  <c:v>1.8329627349999999E-9</c:v>
                </c:pt>
                <c:pt idx="176523">
                  <c:v>7.6751507349999996E-9</c:v>
                </c:pt>
                <c:pt idx="176524">
                  <c:v>1.9643267289999999E-9</c:v>
                </c:pt>
                <c:pt idx="176525">
                  <c:v>8.7484420819999993E-9</c:v>
                </c:pt>
                <c:pt idx="176526">
                  <c:v>1.5759216660000001E-8</c:v>
                </c:pt>
                <c:pt idx="176527">
                  <c:v>4.2600303009999996E-9</c:v>
                </c:pt>
                <c:pt idx="176528">
                  <c:v>4.302721875E-9</c:v>
                </c:pt>
                <c:pt idx="176529">
                  <c:v>2.0506737790000001E-9</c:v>
                </c:pt>
                <c:pt idx="176530">
                  <c:v>1.4685369130000001E-9</c:v>
                </c:pt>
                <c:pt idx="176531">
                  <c:v>9.6317235210000004E-10</c:v>
                </c:pt>
                <c:pt idx="176532">
                  <c:v>1.683339209E-9</c:v>
                </c:pt>
                <c:pt idx="176533">
                  <c:v>6.086817434E-9</c:v>
                </c:pt>
                <c:pt idx="176534">
                  <c:v>1.226580965E-8</c:v>
                </c:pt>
                <c:pt idx="176535">
                  <c:v>1.5405761460000001E-8</c:v>
                </c:pt>
                <c:pt idx="176536">
                  <c:v>2.115511205E-8</c:v>
                </c:pt>
                <c:pt idx="176537">
                  <c:v>4.0552699820000002E-8</c:v>
                </c:pt>
                <c:pt idx="176538">
                  <c:v>8.933621084E-8</c:v>
                </c:pt>
                <c:pt idx="176539">
                  <c:v>6.0355587529999998E-9</c:v>
                </c:pt>
                <c:pt idx="176540">
                  <c:v>1.6592556489999999E-8</c:v>
                </c:pt>
                <c:pt idx="176541">
                  <c:v>3.1295674650000002E-9</c:v>
                </c:pt>
                <c:pt idx="176542">
                  <c:v>1.14932559E-8</c:v>
                </c:pt>
                <c:pt idx="176543">
                  <c:v>2.5094598060000001E-8</c:v>
                </c:pt>
                <c:pt idx="176544">
                  <c:v>3.081714493E-8</c:v>
                </c:pt>
                <c:pt idx="176545">
                  <c:v>1.7322472039999999E-7</c:v>
                </c:pt>
                <c:pt idx="176546">
                  <c:v>5.3319219509999996E-7</c:v>
                </c:pt>
                <c:pt idx="176547">
                  <c:v>5.4627160889999999E-8</c:v>
                </c:pt>
                <c:pt idx="176548">
                  <c:v>1.0491851299999999E-7</c:v>
                </c:pt>
                <c:pt idx="176549">
                  <c:v>1.320436599E-7</c:v>
                </c:pt>
                <c:pt idx="176550">
                  <c:v>5.5464378239999997E-8</c:v>
                </c:pt>
                <c:pt idx="176551">
                  <c:v>2.762756526E-8</c:v>
                </c:pt>
                <c:pt idx="176552">
                  <c:v>2.502087152E-8</c:v>
                </c:pt>
                <c:pt idx="176553">
                  <c:v>3.1534242290000001E-8</c:v>
                </c:pt>
                <c:pt idx="176554">
                  <c:v>1.038494542E-7</c:v>
                </c:pt>
                <c:pt idx="176555">
                  <c:v>4.993678001E-8</c:v>
                </c:pt>
                <c:pt idx="176556">
                  <c:v>1.9426241069999999E-8</c:v>
                </c:pt>
                <c:pt idx="176557">
                  <c:v>1.136199191E-7</c:v>
                </c:pt>
                <c:pt idx="176558">
                  <c:v>6.2175872450000004E-8</c:v>
                </c:pt>
                <c:pt idx="176559">
                  <c:v>9.9831312009999997E-9</c:v>
                </c:pt>
                <c:pt idx="176560">
                  <c:v>7.1661484349999999E-9</c:v>
                </c:pt>
                <c:pt idx="176561">
                  <c:v>1.1257284040000001E-9</c:v>
                </c:pt>
                <c:pt idx="176562">
                  <c:v>8.1178299699999995E-11</c:v>
                </c:pt>
                <c:pt idx="176563">
                  <c:v>3.1667241780000001E-9</c:v>
                </c:pt>
                <c:pt idx="176564">
                  <c:v>1.246736117E-9</c:v>
                </c:pt>
                <c:pt idx="176565">
                  <c:v>1.854125847E-9</c:v>
                </c:pt>
                <c:pt idx="176566">
                  <c:v>8.3731474040000004E-10</c:v>
                </c:pt>
                <c:pt idx="176567">
                  <c:v>1.0677375429999999E-9</c:v>
                </c:pt>
                <c:pt idx="176568">
                  <c:v>1.0358374810000001E-9</c:v>
                </c:pt>
                <c:pt idx="176569">
                  <c:v>2.5244634120000002E-9</c:v>
                </c:pt>
                <c:pt idx="176570">
                  <c:v>7.1245975959999997E-10</c:v>
                </c:pt>
                <c:pt idx="176571">
                  <c:v>1.2598754659999999E-9</c:v>
                </c:pt>
                <c:pt idx="176572">
                  <c:v>1.454244499E-9</c:v>
                </c:pt>
                <c:pt idx="176573">
                  <c:v>1.34611055E-9</c:v>
                </c:pt>
                <c:pt idx="176574">
                  <c:v>1.1552267940000001E-9</c:v>
                </c:pt>
                <c:pt idx="176575">
                  <c:v>7.5677458779999998E-10</c:v>
                </c:pt>
                <c:pt idx="176576">
                  <c:v>8.5763482490000002E-10</c:v>
                </c:pt>
                <c:pt idx="176577">
                  <c:v>1.8935217850000001E-8</c:v>
                </c:pt>
                <c:pt idx="176578">
                  <c:v>1.440899472E-8</c:v>
                </c:pt>
                <c:pt idx="176579">
                  <c:v>6.5423916759999996E-9</c:v>
                </c:pt>
                <c:pt idx="176580">
                  <c:v>2.1555865530000002E-9</c:v>
                </c:pt>
                <c:pt idx="176581">
                  <c:v>1.16054989E-9</c:v>
                </c:pt>
                <c:pt idx="176582">
                  <c:v>2.2136803169999999E-9</c:v>
                </c:pt>
                <c:pt idx="176583">
                  <c:v>3.2296180390000001E-9</c:v>
                </c:pt>
                <c:pt idx="176584">
                  <c:v>1.537094276E-9</c:v>
                </c:pt>
                <c:pt idx="176585">
                  <c:v>1.2328798730000001E-8</c:v>
                </c:pt>
                <c:pt idx="176586">
                  <c:v>1.6785846439999999E-8</c:v>
                </c:pt>
                <c:pt idx="176587">
                  <c:v>9.5377451579999993E-9</c:v>
                </c:pt>
                <c:pt idx="176588">
                  <c:v>1.5601036560000001E-8</c:v>
                </c:pt>
                <c:pt idx="176589">
                  <c:v>4.4315697099999999E-8</c:v>
                </c:pt>
                <c:pt idx="176590">
                  <c:v>1.5610349029999999E-8</c:v>
                </c:pt>
                <c:pt idx="176591">
                  <c:v>7.090457858E-9</c:v>
                </c:pt>
                <c:pt idx="176592">
                  <c:v>6.8986341320000001E-9</c:v>
                </c:pt>
                <c:pt idx="176593">
                  <c:v>1.1299041989999999E-8</c:v>
                </c:pt>
                <c:pt idx="176594">
                  <c:v>9.1092387119999992E-9</c:v>
                </c:pt>
                <c:pt idx="176595">
                  <c:v>2.0785078949999998E-8</c:v>
                </c:pt>
                <c:pt idx="176596">
                  <c:v>4.3527335779999998E-8</c:v>
                </c:pt>
                <c:pt idx="176597">
                  <c:v>5.7759483199999998E-7</c:v>
                </c:pt>
                <c:pt idx="176598">
                  <c:v>2.5729457180000002E-7</c:v>
                </c:pt>
                <c:pt idx="176599">
                  <c:v>3.1341027199999998E-8</c:v>
                </c:pt>
                <c:pt idx="176600">
                  <c:v>3.5526180639999997E-8</c:v>
                </c:pt>
                <c:pt idx="176601">
                  <c:v>4.0564453390000003E-8</c:v>
                </c:pt>
                <c:pt idx="176602">
                  <c:v>1.602728529E-9</c:v>
                </c:pt>
                <c:pt idx="176603">
                  <c:v>1.9315413390000002E-9</c:v>
                </c:pt>
                <c:pt idx="176604">
                  <c:v>6.7629069309999997E-9</c:v>
                </c:pt>
                <c:pt idx="176605">
                  <c:v>5.6283157839999999E-9</c:v>
                </c:pt>
                <c:pt idx="176606">
                  <c:v>1.4757014490000001E-9</c:v>
                </c:pt>
                <c:pt idx="176607">
                  <c:v>1.1827412950000001E-9</c:v>
                </c:pt>
                <c:pt idx="176608">
                  <c:v>3.0336053519999999E-9</c:v>
                </c:pt>
                <c:pt idx="176609">
                  <c:v>2.5496232519999998E-9</c:v>
                </c:pt>
                <c:pt idx="176610">
                  <c:v>1.226234126E-9</c:v>
                </c:pt>
                <c:pt idx="176611">
                  <c:v>1.158526455E-9</c:v>
                </c:pt>
                <c:pt idx="176612">
                  <c:v>1.0211033109999999E-9</c:v>
                </c:pt>
                <c:pt idx="176613">
                  <c:v>2.1272871550000001E-10</c:v>
                </c:pt>
                <c:pt idx="176614">
                  <c:v>6.5334740999999996E-10</c:v>
                </c:pt>
                <c:pt idx="176615">
                  <c:v>6.2460998319999999E-10</c:v>
                </c:pt>
                <c:pt idx="176616">
                  <c:v>5.4160144020000005E-10</c:v>
                </c:pt>
                <c:pt idx="176617">
                  <c:v>7.424920874E-10</c:v>
                </c:pt>
                <c:pt idx="176618">
                  <c:v>5.6968180599999996E-10</c:v>
                </c:pt>
                <c:pt idx="176619">
                  <c:v>4.947772158E-10</c:v>
                </c:pt>
                <c:pt idx="176620">
                  <c:v>8.2989530269999998E-10</c:v>
                </c:pt>
                <c:pt idx="176621">
                  <c:v>1.1433732759999999E-9</c:v>
                </c:pt>
                <c:pt idx="176622">
                  <c:v>9.5256159770000007E-10</c:v>
                </c:pt>
                <c:pt idx="176623">
                  <c:v>9.5119589869999997E-10</c:v>
                </c:pt>
                <c:pt idx="176624">
                  <c:v>1.5528134259999999E-9</c:v>
                </c:pt>
                <c:pt idx="176625">
                  <c:v>1.00065477E-9</c:v>
                </c:pt>
                <c:pt idx="176626">
                  <c:v>2.186814151E-9</c:v>
                </c:pt>
                <c:pt idx="176627">
                  <c:v>2.045668148E-9</c:v>
                </c:pt>
                <c:pt idx="176628">
                  <c:v>1.022548368E-9</c:v>
                </c:pt>
                <c:pt idx="176629">
                  <c:v>6.4534209359999997E-9</c:v>
                </c:pt>
                <c:pt idx="176630">
                  <c:v>3.7608376939999999E-10</c:v>
                </c:pt>
                <c:pt idx="176631">
                  <c:v>3.5699642099999999E-9</c:v>
                </c:pt>
                <c:pt idx="176632">
                  <c:v>1.85536681E-9</c:v>
                </c:pt>
                <c:pt idx="176633">
                  <c:v>1.7891885040000001E-8</c:v>
                </c:pt>
                <c:pt idx="176634">
                  <c:v>3.7895721720000001E-10</c:v>
                </c:pt>
                <c:pt idx="176635">
                  <c:v>4.2305604229999998E-9</c:v>
                </c:pt>
                <c:pt idx="176636">
                  <c:v>7.1516852939999998E-10</c:v>
                </c:pt>
                <c:pt idx="176637">
                  <c:v>3.1467273200000001E-7</c:v>
                </c:pt>
                <c:pt idx="176638">
                  <c:v>4.9675162160000003E-8</c:v>
                </c:pt>
                <c:pt idx="176639">
                  <c:v>3.206337273E-8</c:v>
                </c:pt>
                <c:pt idx="176640">
                  <c:v>5.104841339E-8</c:v>
                </c:pt>
                <c:pt idx="176641">
                  <c:v>2.4012016080000002E-7</c:v>
                </c:pt>
                <c:pt idx="176642">
                  <c:v>1.6098970240000001E-8</c:v>
                </c:pt>
                <c:pt idx="176643">
                  <c:v>2.963889774E-9</c:v>
                </c:pt>
                <c:pt idx="176644">
                  <c:v>3.5595062309999999E-9</c:v>
                </c:pt>
                <c:pt idx="176645">
                  <c:v>2.208706401E-8</c:v>
                </c:pt>
                <c:pt idx="176646">
                  <c:v>5.8160035369999998E-9</c:v>
                </c:pt>
                <c:pt idx="176647">
                  <c:v>1.584014424E-9</c:v>
                </c:pt>
                <c:pt idx="176648">
                  <c:v>5.3583200359999995E-10</c:v>
                </c:pt>
                <c:pt idx="176649">
                  <c:v>6.9003756310000005E-8</c:v>
                </c:pt>
                <c:pt idx="176650">
                  <c:v>1.9131427260000001E-9</c:v>
                </c:pt>
                <c:pt idx="176651">
                  <c:v>1.337377252E-9</c:v>
                </c:pt>
                <c:pt idx="176652">
                  <c:v>4.7492577689999998E-10</c:v>
                </c:pt>
                <c:pt idx="176653">
                  <c:v>6.5500873329999996E-9</c:v>
                </c:pt>
                <c:pt idx="176654">
                  <c:v>1.638556797E-10</c:v>
                </c:pt>
                <c:pt idx="176655">
                  <c:v>8.4436474269999999E-11</c:v>
                </c:pt>
                <c:pt idx="176656">
                  <c:v>7.3650630760000003E-11</c:v>
                </c:pt>
                <c:pt idx="176657">
                  <c:v>7.8727914859999997E-9</c:v>
                </c:pt>
                <c:pt idx="176658">
                  <c:v>9.0288767819999996E-10</c:v>
                </c:pt>
                <c:pt idx="176659">
                  <c:v>1.229017808E-10</c:v>
                </c:pt>
                <c:pt idx="176660">
                  <c:v>3.3826505009999999E-11</c:v>
                </c:pt>
                <c:pt idx="176661">
                  <c:v>9.0268952610000005E-10</c:v>
                </c:pt>
                <c:pt idx="176662">
                  <c:v>9.9732212280000002E-11</c:v>
                </c:pt>
                <c:pt idx="176663">
                  <c:v>1.3057372990000001E-10</c:v>
                </c:pt>
                <c:pt idx="176664">
                  <c:v>1.2840849570000001E-10</c:v>
                </c:pt>
                <c:pt idx="176665">
                  <c:v>1.07085591E-10</c:v>
                </c:pt>
                <c:pt idx="176666">
                  <c:v>1.0973097990000001E-10</c:v>
                </c:pt>
                <c:pt idx="176667">
                  <c:v>1.057887544E-10</c:v>
                </c:pt>
                <c:pt idx="176668">
                  <c:v>1.236144691E-10</c:v>
                </c:pt>
                <c:pt idx="176669">
                  <c:v>1.251678146E-9</c:v>
                </c:pt>
                <c:pt idx="176670">
                  <c:v>2.6744542499999998E-10</c:v>
                </c:pt>
                <c:pt idx="176671">
                  <c:v>3.5440212230000001E-11</c:v>
                </c:pt>
                <c:pt idx="176672">
                  <c:v>4.7043807869999996E-10</c:v>
                </c:pt>
                <c:pt idx="176673">
                  <c:v>1.763604184E-9</c:v>
                </c:pt>
                <c:pt idx="176674">
                  <c:v>2.9846993760000002E-10</c:v>
                </c:pt>
                <c:pt idx="176675">
                  <c:v>3.7518053520000002E-10</c:v>
                </c:pt>
                <c:pt idx="176676">
                  <c:v>7.6375803100000001E-10</c:v>
                </c:pt>
                <c:pt idx="176677">
                  <c:v>1.1568570640000001E-8</c:v>
                </c:pt>
                <c:pt idx="176678">
                  <c:v>4.8293272629999999E-10</c:v>
                </c:pt>
                <c:pt idx="176679">
                  <c:v>1.8119892640000001E-9</c:v>
                </c:pt>
                <c:pt idx="176680">
                  <c:v>7.7895194280000005E-9</c:v>
                </c:pt>
                <c:pt idx="176681">
                  <c:v>1.6388435650000001E-7</c:v>
                </c:pt>
                <c:pt idx="176682">
                  <c:v>6.4557510689999996E-9</c:v>
                </c:pt>
                <c:pt idx="176683">
                  <c:v>1.6774554040000001E-9</c:v>
                </c:pt>
                <c:pt idx="176684">
                  <c:v>9.6996631379999992E-10</c:v>
                </c:pt>
                <c:pt idx="176685">
                  <c:v>1.159057036E-8</c:v>
                </c:pt>
                <c:pt idx="176686">
                  <c:v>2.9961553790000001E-9</c:v>
                </c:pt>
                <c:pt idx="176687">
                  <c:v>1.8433800169999999E-9</c:v>
                </c:pt>
                <c:pt idx="176688">
                  <c:v>1.0132164409999999E-10</c:v>
                </c:pt>
                <c:pt idx="176689">
                  <c:v>2.5152904979999998E-7</c:v>
                </c:pt>
                <c:pt idx="176690">
                  <c:v>4.7937234220000001E-10</c:v>
                </c:pt>
                <c:pt idx="176691">
                  <c:v>2.7888277189999998E-9</c:v>
                </c:pt>
                <c:pt idx="176692">
                  <c:v>4.744994187E-9</c:v>
                </c:pt>
                <c:pt idx="176693">
                  <c:v>3.6166198420000001E-8</c:v>
                </c:pt>
                <c:pt idx="176694">
                  <c:v>1.298153395E-9</c:v>
                </c:pt>
                <c:pt idx="176695">
                  <c:v>1.1526090540000001E-9</c:v>
                </c:pt>
                <c:pt idx="176696">
                  <c:v>1.111647493E-9</c:v>
                </c:pt>
                <c:pt idx="176697">
                  <c:v>4.7746142470000004E-9</c:v>
                </c:pt>
                <c:pt idx="176698">
                  <c:v>3.3026245280000003E-10</c:v>
                </c:pt>
                <c:pt idx="176699">
                  <c:v>5.3726099260000002E-10</c:v>
                </c:pt>
                <c:pt idx="176700">
                  <c:v>6.5588824569999998E-10</c:v>
                </c:pt>
                <c:pt idx="176701">
                  <c:v>1.7771190170000001E-8</c:v>
                </c:pt>
                <c:pt idx="176702">
                  <c:v>3.0537078499999998E-10</c:v>
                </c:pt>
                <c:pt idx="176703">
                  <c:v>9.0187673609999995E-11</c:v>
                </c:pt>
                <c:pt idx="176704">
                  <c:v>4.0910944930000002E-11</c:v>
                </c:pt>
                <c:pt idx="176705">
                  <c:v>2.6697080770000001E-10</c:v>
                </c:pt>
                <c:pt idx="176706">
                  <c:v>1.048243333E-11</c:v>
                </c:pt>
                <c:pt idx="176707">
                  <c:v>3.6193687670000001E-12</c:v>
                </c:pt>
                <c:pt idx="176708">
                  <c:v>1.67798085E-12</c:v>
                </c:pt>
                <c:pt idx="176709">
                  <c:v>2.8581575129999999E-10</c:v>
                </c:pt>
                <c:pt idx="176710">
                  <c:v>5.0716451040000004E-12</c:v>
                </c:pt>
                <c:pt idx="176711">
                  <c:v>6.4758042979999997E-12</c:v>
                </c:pt>
                <c:pt idx="176712">
                  <c:v>7.4542131509999998E-12</c:v>
                </c:pt>
                <c:pt idx="176713">
                  <c:v>3.1908698019999999E-10</c:v>
                </c:pt>
                <c:pt idx="176714">
                  <c:v>1.6006544769999999E-12</c:v>
                </c:pt>
                <c:pt idx="176715">
                  <c:v>1.0069552660000001E-15</c:v>
                </c:pt>
                <c:pt idx="176716">
                  <c:v>1.614517272E-12</c:v>
                </c:pt>
                <c:pt idx="176717">
                  <c:v>9.7202724739999996E-11</c:v>
                </c:pt>
                <c:pt idx="176718">
                  <c:v>2.9882828319999998E-11</c:v>
                </c:pt>
                <c:pt idx="176719">
                  <c:v>5.0483415060000001E-11</c:v>
                </c:pt>
                <c:pt idx="176720">
                  <c:v>5.8897886489999997E-11</c:v>
                </c:pt>
                <c:pt idx="176721">
                  <c:v>4.9827129900000003E-9</c:v>
                </c:pt>
                <c:pt idx="176722">
                  <c:v>2.33137748E-10</c:v>
                </c:pt>
                <c:pt idx="176723">
                  <c:v>3.4145770729999998E-10</c:v>
                </c:pt>
                <c:pt idx="176724">
                  <c:v>4.4617119169999998E-10</c:v>
                </c:pt>
                <c:pt idx="176725">
                  <c:v>6.9105445969999998E-9</c:v>
                </c:pt>
                <c:pt idx="176726">
                  <c:v>8.0617631159999995E-10</c:v>
                </c:pt>
                <c:pt idx="176727">
                  <c:v>7.6524422369999999E-10</c:v>
                </c:pt>
                <c:pt idx="176728">
                  <c:v>1.1958151949999999E-9</c:v>
                </c:pt>
                <c:pt idx="176729">
                  <c:v>9.3845679499999994E-8</c:v>
                </c:pt>
                <c:pt idx="176730">
                  <c:v>3.065682843E-9</c:v>
                </c:pt>
                <c:pt idx="176731">
                  <c:v>1.3010668149999999E-9</c:v>
                </c:pt>
                <c:pt idx="176732">
                  <c:v>1.1462462570000001E-10</c:v>
                </c:pt>
                <c:pt idx="176733">
                  <c:v>1.8062922E-7</c:v>
                </c:pt>
                <c:pt idx="176734">
                  <c:v>1.267406396E-9</c:v>
                </c:pt>
                <c:pt idx="176735">
                  <c:v>1.4749784999999999E-9</c:v>
                </c:pt>
                <c:pt idx="176736">
                  <c:v>7.7408846559999995E-10</c:v>
                </c:pt>
                <c:pt idx="176737">
                  <c:v>1.234948934E-8</c:v>
                </c:pt>
                <c:pt idx="176738">
                  <c:v>1.344332942E-9</c:v>
                </c:pt>
                <c:pt idx="176739">
                  <c:v>1.0322004759999999E-9</c:v>
                </c:pt>
                <c:pt idx="176740">
                  <c:v>6.0276515800000004E-10</c:v>
                </c:pt>
                <c:pt idx="176741">
                  <c:v>4.7546306499999999E-9</c:v>
                </c:pt>
                <c:pt idx="176742">
                  <c:v>8.6479175440000002E-10</c:v>
                </c:pt>
                <c:pt idx="176743">
                  <c:v>5.7543703610000004E-10</c:v>
                </c:pt>
                <c:pt idx="176744">
                  <c:v>4.3653861940000002E-10</c:v>
                </c:pt>
                <c:pt idx="176745">
                  <c:v>3.6350265080000001E-9</c:v>
                </c:pt>
                <c:pt idx="176746">
                  <c:v>3.8067738419999998E-10</c:v>
                </c:pt>
                <c:pt idx="176747">
                  <c:v>9.2288935010000004E-11</c:v>
                </c:pt>
                <c:pt idx="176748">
                  <c:v>9.144384927E-11</c:v>
                </c:pt>
                <c:pt idx="176749">
                  <c:v>2.7537854569999999E-9</c:v>
                </c:pt>
                <c:pt idx="176750">
                  <c:v>4.3871535909999997E-11</c:v>
                </c:pt>
                <c:pt idx="176751">
                  <c:v>1.614617833E-11</c:v>
                </c:pt>
                <c:pt idx="176752">
                  <c:v>4.6147829619999997E-11</c:v>
                </c:pt>
                <c:pt idx="176753">
                  <c:v>4.9561636919999998E-10</c:v>
                </c:pt>
                <c:pt idx="176754">
                  <c:v>3.9043126490000001E-11</c:v>
                </c:pt>
                <c:pt idx="176755">
                  <c:v>1.4196831810000001E-10</c:v>
                </c:pt>
                <c:pt idx="176756">
                  <c:v>1.2439803280000001E-10</c:v>
                </c:pt>
                <c:pt idx="176757">
                  <c:v>8.0558491750000001E-11</c:v>
                </c:pt>
                <c:pt idx="176758">
                  <c:v>1.659706482E-10</c:v>
                </c:pt>
                <c:pt idx="176759">
                  <c:v>2.1119939350000001E-10</c:v>
                </c:pt>
                <c:pt idx="176760">
                  <c:v>1.8837861959999999E-10</c:v>
                </c:pt>
                <c:pt idx="176761">
                  <c:v>2.621949129E-10</c:v>
                </c:pt>
                <c:pt idx="176762">
                  <c:v>1.788612198E-10</c:v>
                </c:pt>
                <c:pt idx="176763">
                  <c:v>9.1859561330000001E-11</c:v>
                </c:pt>
                <c:pt idx="176764">
                  <c:v>6.992892657E-11</c:v>
                </c:pt>
                <c:pt idx="176765">
                  <c:v>7.4919262539999995E-11</c:v>
                </c:pt>
                <c:pt idx="176766">
                  <c:v>2.0499255239999999E-11</c:v>
                </c:pt>
                <c:pt idx="176767">
                  <c:v>6.1977450809999997E-11</c:v>
                </c:pt>
                <c:pt idx="176768">
                  <c:v>1.897242849E-11</c:v>
                </c:pt>
                <c:pt idx="176769">
                  <c:v>7.4846612740000003E-10</c:v>
                </c:pt>
                <c:pt idx="176770">
                  <c:v>6.4318936229999996E-10</c:v>
                </c:pt>
                <c:pt idx="176771">
                  <c:v>1.189309769E-9</c:v>
                </c:pt>
                <c:pt idx="176772">
                  <c:v>2.7596405769999999E-9</c:v>
                </c:pt>
                <c:pt idx="176773">
                  <c:v>7.3317502250000003E-8</c:v>
                </c:pt>
                <c:pt idx="176774">
                  <c:v>1.1258513960000001E-9</c:v>
                </c:pt>
                <c:pt idx="176775">
                  <c:v>1.780841803E-9</c:v>
                </c:pt>
                <c:pt idx="176776">
                  <c:v>1.3225427889999999E-9</c:v>
                </c:pt>
                <c:pt idx="176777">
                  <c:v>1.0860698150000001E-9</c:v>
                </c:pt>
                <c:pt idx="176778">
                  <c:v>9.4213535350000009E-10</c:v>
                </c:pt>
                <c:pt idx="176779">
                  <c:v>1.8069071210000001E-9</c:v>
                </c:pt>
                <c:pt idx="176780">
                  <c:v>2.6248644069999999E-9</c:v>
                </c:pt>
                <c:pt idx="176781">
                  <c:v>1.7235732560000001E-8</c:v>
                </c:pt>
                <c:pt idx="176782">
                  <c:v>4.3700788879999998E-9</c:v>
                </c:pt>
                <c:pt idx="176783">
                  <c:v>1.8831267039999998E-9</c:v>
                </c:pt>
                <c:pt idx="176784">
                  <c:v>5.1418228730000001E-10</c:v>
                </c:pt>
                <c:pt idx="176785">
                  <c:v>4.9004132639999999E-9</c:v>
                </c:pt>
                <c:pt idx="176786">
                  <c:v>1.617645674E-9</c:v>
                </c:pt>
                <c:pt idx="176787">
                  <c:v>1.1766889019999999E-9</c:v>
                </c:pt>
                <c:pt idx="176788">
                  <c:v>1.004958116E-10</c:v>
                </c:pt>
                <c:pt idx="176789">
                  <c:v>1.9146205210000001E-10</c:v>
                </c:pt>
                <c:pt idx="176790">
                  <c:v>1.779656284E-9</c:v>
                </c:pt>
                <c:pt idx="176791">
                  <c:v>7.5021211529999995E-10</c:v>
                </c:pt>
                <c:pt idx="176792">
                  <c:v>1.294098946E-9</c:v>
                </c:pt>
                <c:pt idx="176793">
                  <c:v>1.035536735E-8</c:v>
                </c:pt>
                <c:pt idx="176794">
                  <c:v>3.5055207320000001E-10</c:v>
                </c:pt>
                <c:pt idx="176795">
                  <c:v>4.6023304729999998E-10</c:v>
                </c:pt>
                <c:pt idx="176796">
                  <c:v>1.937795798E-10</c:v>
                </c:pt>
                <c:pt idx="176797">
                  <c:v>1.114335835E-10</c:v>
                </c:pt>
                <c:pt idx="176798">
                  <c:v>5.3028230529999999E-11</c:v>
                </c:pt>
                <c:pt idx="176799">
                  <c:v>3.9710180779999999E-11</c:v>
                </c:pt>
                <c:pt idx="176800">
                  <c:v>1.5024337480000001E-10</c:v>
                </c:pt>
                <c:pt idx="176801">
                  <c:v>1.0847998869999999E-9</c:v>
                </c:pt>
                <c:pt idx="176802">
                  <c:v>4.60540666E-10</c:v>
                </c:pt>
                <c:pt idx="176803">
                  <c:v>8.512854022E-10</c:v>
                </c:pt>
                <c:pt idx="176804">
                  <c:v>1.122634458E-9</c:v>
                </c:pt>
                <c:pt idx="176805">
                  <c:v>4.9260096019999998E-9</c:v>
                </c:pt>
                <c:pt idx="176806">
                  <c:v>2.386173373E-11</c:v>
                </c:pt>
                <c:pt idx="176807">
                  <c:v>3.224300144E-10</c:v>
                </c:pt>
                <c:pt idx="176808">
                  <c:v>7.4639103869999998E-11</c:v>
                </c:pt>
                <c:pt idx="176809">
                  <c:v>4.7830427800000004E-10</c:v>
                </c:pt>
                <c:pt idx="176810">
                  <c:v>1.8574447279999999E-10</c:v>
                </c:pt>
                <c:pt idx="176811">
                  <c:v>3.700040337E-10</c:v>
                </c:pt>
                <c:pt idx="176812">
                  <c:v>7.164974442E-11</c:v>
                </c:pt>
                <c:pt idx="176813">
                  <c:v>7.0131545689999999E-10</c:v>
                </c:pt>
                <c:pt idx="176814">
                  <c:v>1.4598358440000001E-10</c:v>
                </c:pt>
                <c:pt idx="176815">
                  <c:v>1.704110955E-10</c:v>
                </c:pt>
                <c:pt idx="176816">
                  <c:v>1.578464313E-11</c:v>
                </c:pt>
                <c:pt idx="176817">
                  <c:v>6.9747197849999999E-10</c:v>
                </c:pt>
                <c:pt idx="176818">
                  <c:v>1.8687458030000001E-10</c:v>
                </c:pt>
                <c:pt idx="176819">
                  <c:v>5.2551073689999999E-11</c:v>
                </c:pt>
                <c:pt idx="176820">
                  <c:v>6.0747281220000004E-11</c:v>
                </c:pt>
                <c:pt idx="176821">
                  <c:v>5.2042076240000001E-9</c:v>
                </c:pt>
                <c:pt idx="176822">
                  <c:v>1.252086508E-9</c:v>
                </c:pt>
                <c:pt idx="176823">
                  <c:v>2.2106325470000002E-9</c:v>
                </c:pt>
                <c:pt idx="176824">
                  <c:v>1.41880855E-8</c:v>
                </c:pt>
                <c:pt idx="176825">
                  <c:v>2.837595812E-8</c:v>
                </c:pt>
                <c:pt idx="176826">
                  <c:v>1.8467291589999999E-9</c:v>
                </c:pt>
                <c:pt idx="176827">
                  <c:v>5.2900761329999995E-10</c:v>
                </c:pt>
                <c:pt idx="176828">
                  <c:v>4.8365268140000001E-10</c:v>
                </c:pt>
                <c:pt idx="176829">
                  <c:v>2.511667614E-9</c:v>
                </c:pt>
                <c:pt idx="176830">
                  <c:v>3.582089977E-10</c:v>
                </c:pt>
                <c:pt idx="176831">
                  <c:v>4.2652061490000001E-10</c:v>
                </c:pt>
                <c:pt idx="176832">
                  <c:v>2.7106452739999999E-9</c:v>
                </c:pt>
                <c:pt idx="176833">
                  <c:v>1.135274636E-8</c:v>
                </c:pt>
                <c:pt idx="176834">
                  <c:v>9.158827111E-10</c:v>
                </c:pt>
                <c:pt idx="176835">
                  <c:v>8.7015739680000002E-10</c:v>
                </c:pt>
                <c:pt idx="176836">
                  <c:v>1.7236576540000001E-9</c:v>
                </c:pt>
                <c:pt idx="176837">
                  <c:v>3.5319775229999998E-10</c:v>
                </c:pt>
                <c:pt idx="176838">
                  <c:v>1.4168861580000001E-10</c:v>
                </c:pt>
                <c:pt idx="176839">
                  <c:v>2.3404190530000001E-10</c:v>
                </c:pt>
                <c:pt idx="176840">
                  <c:v>2.1993082659999999E-10</c:v>
                </c:pt>
                <c:pt idx="176841">
                  <c:v>1.2852956510000001E-10</c:v>
                </c:pt>
                <c:pt idx="176842">
                  <c:v>1.571038859E-10</c:v>
                </c:pt>
                <c:pt idx="176843">
                  <c:v>3.5979516380000001E-11</c:v>
                </c:pt>
                <c:pt idx="176844">
                  <c:v>3.388426912E-9</c:v>
                </c:pt>
                <c:pt idx="176845">
                  <c:v>4.6863162330000004E-9</c:v>
                </c:pt>
                <c:pt idx="176846">
                  <c:v>1.685207207E-9</c:v>
                </c:pt>
                <c:pt idx="176847">
                  <c:v>8.5563472120000002E-10</c:v>
                </c:pt>
                <c:pt idx="176848">
                  <c:v>1.981045636E-11</c:v>
                </c:pt>
                <c:pt idx="176849">
                  <c:v>2.660624475E-10</c:v>
                </c:pt>
                <c:pt idx="176850">
                  <c:v>7.9768679299999997E-10</c:v>
                </c:pt>
                <c:pt idx="176851">
                  <c:v>1.9550124429999999E-10</c:v>
                </c:pt>
                <c:pt idx="176852">
                  <c:v>7.570743654E-10</c:v>
                </c:pt>
                <c:pt idx="176853">
                  <c:v>1.3099794790000001E-9</c:v>
                </c:pt>
                <c:pt idx="176854">
                  <c:v>9.7460367299999997E-10</c:v>
                </c:pt>
                <c:pt idx="176855">
                  <c:v>4.7160374249999998E-10</c:v>
                </c:pt>
                <c:pt idx="176856">
                  <c:v>5.4673506449999998E-10</c:v>
                </c:pt>
                <c:pt idx="176857">
                  <c:v>4.9642625559999998E-10</c:v>
                </c:pt>
                <c:pt idx="176858">
                  <c:v>2.3483274650000001E-11</c:v>
                </c:pt>
                <c:pt idx="176859">
                  <c:v>7.8201282800000003E-11</c:v>
                </c:pt>
                <c:pt idx="176860">
                  <c:v>3.4677295920000001E-10</c:v>
                </c:pt>
                <c:pt idx="176861">
                  <c:v>3.5657994830000001E-11</c:v>
                </c:pt>
                <c:pt idx="176862">
                  <c:v>6.0971319150000004E-11</c:v>
                </c:pt>
                <c:pt idx="176863">
                  <c:v>2.2291916440000001E-10</c:v>
                </c:pt>
                <c:pt idx="176864">
                  <c:v>1.6238401109999999E-10</c:v>
                </c:pt>
                <c:pt idx="176865">
                  <c:v>2.3815366360000001E-10</c:v>
                </c:pt>
                <c:pt idx="176866">
                  <c:v>6.5215115859999998E-10</c:v>
                </c:pt>
                <c:pt idx="176867">
                  <c:v>1.270997283E-9</c:v>
                </c:pt>
                <c:pt idx="176868">
                  <c:v>4.933668269E-10</c:v>
                </c:pt>
                <c:pt idx="176869">
                  <c:v>2.6977480949999999E-10</c:v>
                </c:pt>
                <c:pt idx="176870">
                  <c:v>8.2047689759999996E-10</c:v>
                </c:pt>
                <c:pt idx="176871">
                  <c:v>8.8196840629999998E-10</c:v>
                </c:pt>
                <c:pt idx="176872">
                  <c:v>1.474330298E-11</c:v>
                </c:pt>
                <c:pt idx="176873">
                  <c:v>2.088966644E-10</c:v>
                </c:pt>
                <c:pt idx="176874">
                  <c:v>8.874201896E-10</c:v>
                </c:pt>
                <c:pt idx="176875">
                  <c:v>5.6155628750000003E-10</c:v>
                </c:pt>
                <c:pt idx="176876">
                  <c:v>5.5998753050000003E-11</c:v>
                </c:pt>
                <c:pt idx="176877">
                  <c:v>4.0469529559999999E-10</c:v>
                </c:pt>
                <c:pt idx="176878">
                  <c:v>4.8250043019999996E-10</c:v>
                </c:pt>
                <c:pt idx="176879">
                  <c:v>2.9811544579999999E-11</c:v>
                </c:pt>
                <c:pt idx="176880">
                  <c:v>8.9207651469999997E-10</c:v>
                </c:pt>
                <c:pt idx="176881">
                  <c:v>8.3891905899999999E-11</c:v>
                </c:pt>
                <c:pt idx="176882">
                  <c:v>1.173743389E-10</c:v>
                </c:pt>
                <c:pt idx="176883">
                  <c:v>1.4699367290000001E-10</c:v>
                </c:pt>
                <c:pt idx="176884">
                  <c:v>2.3208832429999999E-9</c:v>
                </c:pt>
                <c:pt idx="176885">
                  <c:v>3.6787446900000001E-10</c:v>
                </c:pt>
                <c:pt idx="176886">
                  <c:v>1.159346298E-10</c:v>
                </c:pt>
                <c:pt idx="176887">
                  <c:v>4.331168807E-10</c:v>
                </c:pt>
                <c:pt idx="176888">
                  <c:v>1.228458566E-9</c:v>
                </c:pt>
                <c:pt idx="176889">
                  <c:v>5.4819303279999996E-10</c:v>
                </c:pt>
                <c:pt idx="176890">
                  <c:v>3.9467027109999998E-10</c:v>
                </c:pt>
                <c:pt idx="176891">
                  <c:v>8.9766721239999997E-10</c:v>
                </c:pt>
                <c:pt idx="176892">
                  <c:v>8.9770823489999995E-10</c:v>
                </c:pt>
                <c:pt idx="176893">
                  <c:v>1.275701013E-9</c:v>
                </c:pt>
                <c:pt idx="176894">
                  <c:v>9.3796735409999991E-10</c:v>
                </c:pt>
                <c:pt idx="176895">
                  <c:v>4.7442098039999996E-10</c:v>
                </c:pt>
                <c:pt idx="176896">
                  <c:v>1.67837524E-9</c:v>
                </c:pt>
                <c:pt idx="176897">
                  <c:v>1.8225918659999999E-10</c:v>
                </c:pt>
                <c:pt idx="176898">
                  <c:v>1.0772122400000001E-9</c:v>
                </c:pt>
                <c:pt idx="176899">
                  <c:v>6.7469581100000005E-10</c:v>
                </c:pt>
                <c:pt idx="176900">
                  <c:v>1.7586629040000001E-9</c:v>
                </c:pt>
                <c:pt idx="176901">
                  <c:v>9.9748984559999995E-11</c:v>
                </c:pt>
                <c:pt idx="176902">
                  <c:v>8.7537900269999995E-10</c:v>
                </c:pt>
                <c:pt idx="176903">
                  <c:v>5.8498281849999994E-11</c:v>
                </c:pt>
                <c:pt idx="176904">
                  <c:v>1.799807353E-8</c:v>
                </c:pt>
                <c:pt idx="176905">
                  <c:v>5.3183928590000001E-9</c:v>
                </c:pt>
                <c:pt idx="176906">
                  <c:v>2.970946688E-9</c:v>
                </c:pt>
                <c:pt idx="176907">
                  <c:v>2.9387694769999999E-9</c:v>
                </c:pt>
                <c:pt idx="176908">
                  <c:v>3.8602135970000001E-9</c:v>
                </c:pt>
                <c:pt idx="176909">
                  <c:v>7.3505590540000004E-10</c:v>
                </c:pt>
                <c:pt idx="176910">
                  <c:v>1.748771816E-10</c:v>
                </c:pt>
                <c:pt idx="176911">
                  <c:v>1.031280842E-10</c:v>
                </c:pt>
                <c:pt idx="176912">
                  <c:v>4.2644087780000002E-11</c:v>
                </c:pt>
                <c:pt idx="176913">
                  <c:v>1.035875408E-10</c:v>
                </c:pt>
                <c:pt idx="176914">
                  <c:v>1.2997300449999999E-10</c:v>
                </c:pt>
                <c:pt idx="176915">
                  <c:v>1.449656937E-10</c:v>
                </c:pt>
                <c:pt idx="176916">
                  <c:v>3.1083282749999998E-10</c:v>
                </c:pt>
                <c:pt idx="176917">
                  <c:v>2.7693917909999998E-10</c:v>
                </c:pt>
                <c:pt idx="176918">
                  <c:v>1.130719484E-10</c:v>
                </c:pt>
                <c:pt idx="176919">
                  <c:v>3.7759982389999999E-10</c:v>
                </c:pt>
                <c:pt idx="176920">
                  <c:v>1.2113797029999999E-10</c:v>
                </c:pt>
                <c:pt idx="176921">
                  <c:v>1.8759357800000001E-10</c:v>
                </c:pt>
                <c:pt idx="176922">
                  <c:v>2.270517943E-10</c:v>
                </c:pt>
                <c:pt idx="176923">
                  <c:v>2.2229587489999999E-10</c:v>
                </c:pt>
                <c:pt idx="176924">
                  <c:v>1.73971641E-9</c:v>
                </c:pt>
                <c:pt idx="176925">
                  <c:v>3.9658774839999998E-10</c:v>
                </c:pt>
                <c:pt idx="176926">
                  <c:v>3.8165142479999999E-10</c:v>
                </c:pt>
                <c:pt idx="176927">
                  <c:v>8.6772986830000002E-10</c:v>
                </c:pt>
                <c:pt idx="176928">
                  <c:v>1.355785639E-9</c:v>
                </c:pt>
                <c:pt idx="176929">
                  <c:v>2.544400405E-10</c:v>
                </c:pt>
                <c:pt idx="176930">
                  <c:v>8.6492515769999996E-11</c:v>
                </c:pt>
                <c:pt idx="176931">
                  <c:v>6.2761978970000004E-11</c:v>
                </c:pt>
                <c:pt idx="176932">
                  <c:v>2.3263459149999999E-10</c:v>
                </c:pt>
                <c:pt idx="176933">
                  <c:v>1.7493790429999999E-11</c:v>
                </c:pt>
                <c:pt idx="176934">
                  <c:v>5.541830108E-11</c:v>
                </c:pt>
                <c:pt idx="176935">
                  <c:v>2.5696066760000002E-10</c:v>
                </c:pt>
                <c:pt idx="176936">
                  <c:v>8.6184278130000008E-9</c:v>
                </c:pt>
                <c:pt idx="176937">
                  <c:v>1.5515930249999999E-9</c:v>
                </c:pt>
                <c:pt idx="176938">
                  <c:v>3.5911069379999999E-10</c:v>
                </c:pt>
                <c:pt idx="176939">
                  <c:v>8.3727884260000003E-10</c:v>
                </c:pt>
                <c:pt idx="176940">
                  <c:v>2.2743226149999998E-9</c:v>
                </c:pt>
                <c:pt idx="176941">
                  <c:v>2.7287724459999999E-10</c:v>
                </c:pt>
                <c:pt idx="176942">
                  <c:v>2.1811771839999999E-10</c:v>
                </c:pt>
                <c:pt idx="176943">
                  <c:v>5.1724341329999999E-10</c:v>
                </c:pt>
                <c:pt idx="176944">
                  <c:v>5.1353570499999998E-9</c:v>
                </c:pt>
                <c:pt idx="176945">
                  <c:v>1.210860393E-9</c:v>
                </c:pt>
                <c:pt idx="176946">
                  <c:v>1.2322627250000001E-9</c:v>
                </c:pt>
                <c:pt idx="176947">
                  <c:v>4.4322987829999997E-9</c:v>
                </c:pt>
                <c:pt idx="176948">
                  <c:v>3.9087886489999999E-8</c:v>
                </c:pt>
                <c:pt idx="176949">
                  <c:v>3.1515736679999998E-9</c:v>
                </c:pt>
                <c:pt idx="176950">
                  <c:v>4.5351140250000001E-10</c:v>
                </c:pt>
                <c:pt idx="176951">
                  <c:v>1.7845099089999999E-10</c:v>
                </c:pt>
                <c:pt idx="176952">
                  <c:v>1.2549637370000001E-9</c:v>
                </c:pt>
                <c:pt idx="176953">
                  <c:v>5.7618261610000002E-10</c:v>
                </c:pt>
                <c:pt idx="176954">
                  <c:v>2.812104798E-10</c:v>
                </c:pt>
                <c:pt idx="176955">
                  <c:v>2.471906814E-11</c:v>
                </c:pt>
                <c:pt idx="176956">
                  <c:v>1.136212974E-8</c:v>
                </c:pt>
                <c:pt idx="176957">
                  <c:v>2.5421965819999999E-10</c:v>
                </c:pt>
                <c:pt idx="176958">
                  <c:v>2.1966551610000001E-10</c:v>
                </c:pt>
                <c:pt idx="176959">
                  <c:v>3.4450290340000001E-10</c:v>
                </c:pt>
                <c:pt idx="176960">
                  <c:v>3.1722708279999998E-10</c:v>
                </c:pt>
                <c:pt idx="176961">
                  <c:v>5.6775460360000001E-11</c:v>
                </c:pt>
                <c:pt idx="176962">
                  <c:v>3.667548278E-11</c:v>
                </c:pt>
                <c:pt idx="176963">
                  <c:v>2.2317722780000001E-11</c:v>
                </c:pt>
                <c:pt idx="176964">
                  <c:v>8.7964985070000005E-11</c:v>
                </c:pt>
                <c:pt idx="176965">
                  <c:v>2.5835019899999999E-11</c:v>
                </c:pt>
                <c:pt idx="176966">
                  <c:v>7.8339444650000005E-12</c:v>
                </c:pt>
                <c:pt idx="176967">
                  <c:v>1.8448088639999999E-11</c:v>
                </c:pt>
                <c:pt idx="176968">
                  <c:v>1.2991594900000001E-9</c:v>
                </c:pt>
                <c:pt idx="176969">
                  <c:v>2.4592045029999999E-11</c:v>
                </c:pt>
                <c:pt idx="176970">
                  <c:v>1.143669296E-11</c:v>
                </c:pt>
                <c:pt idx="176971">
                  <c:v>1.192384809E-11</c:v>
                </c:pt>
                <c:pt idx="176972">
                  <c:v>1.0782779899999999E-10</c:v>
                </c:pt>
                <c:pt idx="176973">
                  <c:v>1.590443975E-11</c:v>
                </c:pt>
                <c:pt idx="176974">
                  <c:v>1.419451185E-11</c:v>
                </c:pt>
                <c:pt idx="176975">
                  <c:v>1.7188197100000001E-11</c:v>
                </c:pt>
                <c:pt idx="176976">
                  <c:v>3.991684792E-10</c:v>
                </c:pt>
                <c:pt idx="176977">
                  <c:v>1.2990797990000001E-11</c:v>
                </c:pt>
                <c:pt idx="176978">
                  <c:v>1.2180716989999999E-10</c:v>
                </c:pt>
                <c:pt idx="176979">
                  <c:v>2.0724006160000001E-10</c:v>
                </c:pt>
                <c:pt idx="176980">
                  <c:v>4.3553961600000003E-9</c:v>
                </c:pt>
                <c:pt idx="176981">
                  <c:v>1.4788846059999999E-10</c:v>
                </c:pt>
                <c:pt idx="176982">
                  <c:v>1.1902684159999999E-10</c:v>
                </c:pt>
                <c:pt idx="176983">
                  <c:v>1.7387525850000001E-10</c:v>
                </c:pt>
                <c:pt idx="176984">
                  <c:v>1.9878273500000001E-9</c:v>
                </c:pt>
                <c:pt idx="176985">
                  <c:v>1.4005109159999999E-10</c:v>
                </c:pt>
                <c:pt idx="176986">
                  <c:v>2.5544283720000002E-10</c:v>
                </c:pt>
                <c:pt idx="176987">
                  <c:v>4.0233414769999998E-10</c:v>
                </c:pt>
                <c:pt idx="176988">
                  <c:v>9.9081229429999994E-9</c:v>
                </c:pt>
                <c:pt idx="176989">
                  <c:v>5.3931462920000005E-10</c:v>
                </c:pt>
                <c:pt idx="176990">
                  <c:v>2.1928672390000001E-10</c:v>
                </c:pt>
                <c:pt idx="176991">
                  <c:v>1.667313829E-10</c:v>
                </c:pt>
                <c:pt idx="176992">
                  <c:v>6.9443815350000003E-9</c:v>
                </c:pt>
                <c:pt idx="176993">
                  <c:v>1.8293191610000001E-10</c:v>
                </c:pt>
                <c:pt idx="176994">
                  <c:v>2.7463875450000001E-10</c:v>
                </c:pt>
                <c:pt idx="176995">
                  <c:v>1.5941516910000001E-10</c:v>
                </c:pt>
                <c:pt idx="176996">
                  <c:v>3.9741082420000001E-8</c:v>
                </c:pt>
                <c:pt idx="176997">
                  <c:v>9.9185863290000002E-12</c:v>
                </c:pt>
                <c:pt idx="176998">
                  <c:v>3.4735909030000001E-10</c:v>
                </c:pt>
                <c:pt idx="176999">
                  <c:v>6.3766952400000004E-10</c:v>
                </c:pt>
                <c:pt idx="177000">
                  <c:v>4.1387079860000003E-8</c:v>
                </c:pt>
                <c:pt idx="177001">
                  <c:v>2.9679058900000001E-10</c:v>
                </c:pt>
                <c:pt idx="177002">
                  <c:v>1.080032469E-10</c:v>
                </c:pt>
                <c:pt idx="177003">
                  <c:v>8.6384871559999999E-11</c:v>
                </c:pt>
                <c:pt idx="177004">
                  <c:v>1.282235042E-9</c:v>
                </c:pt>
                <c:pt idx="177005">
                  <c:v>6.2248749720000003E-11</c:v>
                </c:pt>
                <c:pt idx="177006">
                  <c:v>3.3363193020000002E-11</c:v>
                </c:pt>
                <c:pt idx="177007">
                  <c:v>1.9373007720000001E-11</c:v>
                </c:pt>
                <c:pt idx="177008">
                  <c:v>1.134299337E-10</c:v>
                </c:pt>
                <c:pt idx="177009">
                  <c:v>7.1132721459999998E-12</c:v>
                </c:pt>
                <c:pt idx="177010">
                  <c:v>2.3942217669999999E-12</c:v>
                </c:pt>
                <c:pt idx="177011">
                  <c:v>4.6211246819999997E-13</c:v>
                </c:pt>
                <c:pt idx="177012">
                  <c:v>3.267439158E-15</c:v>
                </c:pt>
                <c:pt idx="177013">
                  <c:v>3.2893090640000001E-13</c:v>
                </c:pt>
                <c:pt idx="177014">
                  <c:v>8.8954820599999996E-13</c:v>
                </c:pt>
                <c:pt idx="177015">
                  <c:v>1.341767635E-12</c:v>
                </c:pt>
                <c:pt idx="177016">
                  <c:v>8.5931565930000002E-11</c:v>
                </c:pt>
                <c:pt idx="177017">
                  <c:v>2.4617690959999999E-12</c:v>
                </c:pt>
                <c:pt idx="177018">
                  <c:v>1.44322273E-12</c:v>
                </c:pt>
                <c:pt idx="177019">
                  <c:v>6.1856015990000002E-13</c:v>
                </c:pt>
                <c:pt idx="177020">
                  <c:v>3.6868217020000002E-11</c:v>
                </c:pt>
                <c:pt idx="177021">
                  <c:v>3.4627149580000001E-12</c:v>
                </c:pt>
                <c:pt idx="177022">
                  <c:v>6.7561174140000002E-12</c:v>
                </c:pt>
                <c:pt idx="177023">
                  <c:v>8.8931408119999995E-12</c:v>
                </c:pt>
                <c:pt idx="177024">
                  <c:v>1.9425296809999999E-10</c:v>
                </c:pt>
                <c:pt idx="177025">
                  <c:v>3.8134838430000002E-11</c:v>
                </c:pt>
                <c:pt idx="177026">
                  <c:v>5.5442352239999998E-11</c:v>
                </c:pt>
                <c:pt idx="177027">
                  <c:v>7.1360103340000003E-11</c:v>
                </c:pt>
                <c:pt idx="177028">
                  <c:v>1.7328499680000001E-9</c:v>
                </c:pt>
                <c:pt idx="177029">
                  <c:v>1.8044531430000001E-10</c:v>
                </c:pt>
                <c:pt idx="177030">
                  <c:v>1.065477698E-10</c:v>
                </c:pt>
                <c:pt idx="177031">
                  <c:v>8.197437706E-11</c:v>
                </c:pt>
                <c:pt idx="177032">
                  <c:v>1.2452427120000001E-9</c:v>
                </c:pt>
                <c:pt idx="177033">
                  <c:v>3.829447695E-10</c:v>
                </c:pt>
                <c:pt idx="177034">
                  <c:v>2.2175315329999999E-10</c:v>
                </c:pt>
                <c:pt idx="177035">
                  <c:v>1.6111299589999999E-10</c:v>
                </c:pt>
                <c:pt idx="177036">
                  <c:v>5.5921814980000002E-9</c:v>
                </c:pt>
                <c:pt idx="177037">
                  <c:v>1.0287059380000001E-9</c:v>
                </c:pt>
                <c:pt idx="177038">
                  <c:v>4.8422862030000005E-10</c:v>
                </c:pt>
                <c:pt idx="177039">
                  <c:v>7.3421966590000004E-10</c:v>
                </c:pt>
                <c:pt idx="177040">
                  <c:v>1.152851217E-7</c:v>
                </c:pt>
                <c:pt idx="177041">
                  <c:v>8.1346733310000005E-10</c:v>
                </c:pt>
                <c:pt idx="177042">
                  <c:v>1.0270601270000001E-9</c:v>
                </c:pt>
                <c:pt idx="177043">
                  <c:v>5.3245188400000003E-10</c:v>
                </c:pt>
                <c:pt idx="177044">
                  <c:v>1.196485569E-9</c:v>
                </c:pt>
                <c:pt idx="177045">
                  <c:v>4.0180223559999998E-10</c:v>
                </c:pt>
                <c:pt idx="177046">
                  <c:v>4.6450966130000001E-10</c:v>
                </c:pt>
                <c:pt idx="177047">
                  <c:v>4.7074859229999997E-10</c:v>
                </c:pt>
                <c:pt idx="177048">
                  <c:v>7.5346488319999997E-9</c:v>
                </c:pt>
                <c:pt idx="177049">
                  <c:v>6.2824039489999996E-10</c:v>
                </c:pt>
                <c:pt idx="177050">
                  <c:v>2.130158945E-10</c:v>
                </c:pt>
                <c:pt idx="177051">
                  <c:v>1.264190782E-11</c:v>
                </c:pt>
                <c:pt idx="177052">
                  <c:v>1.2961489020000001E-9</c:v>
                </c:pt>
                <c:pt idx="177053">
                  <c:v>1.202072723E-10</c:v>
                </c:pt>
                <c:pt idx="177054">
                  <c:v>9.4891320109999997E-11</c:v>
                </c:pt>
                <c:pt idx="177055">
                  <c:v>1.637245631E-11</c:v>
                </c:pt>
                <c:pt idx="177056">
                  <c:v>5.3952546429999997E-12</c:v>
                </c:pt>
                <c:pt idx="177057">
                  <c:v>7.211613613E-11</c:v>
                </c:pt>
                <c:pt idx="177058">
                  <c:v>4.3975558919999998E-11</c:v>
                </c:pt>
                <c:pt idx="177059">
                  <c:v>4.2547582250000001E-12</c:v>
                </c:pt>
                <c:pt idx="177060">
                  <c:v>7.6995884419999994E-11</c:v>
                </c:pt>
                <c:pt idx="177061">
                  <c:v>2.228110219E-11</c:v>
                </c:pt>
                <c:pt idx="177062">
                  <c:v>2.3214785340000002E-11</c:v>
                </c:pt>
                <c:pt idx="177063">
                  <c:v>2.295565549E-11</c:v>
                </c:pt>
                <c:pt idx="177064">
                  <c:v>2.6310817180000001E-11</c:v>
                </c:pt>
                <c:pt idx="177065">
                  <c:v>3.1518010370000001E-11</c:v>
                </c:pt>
                <c:pt idx="177066">
                  <c:v>4.2415482939999999E-11</c:v>
                </c:pt>
                <c:pt idx="177067">
                  <c:v>5.9089879709999998E-11</c:v>
                </c:pt>
                <c:pt idx="177068">
                  <c:v>4.1303620070000002E-10</c:v>
                </c:pt>
                <c:pt idx="177069">
                  <c:v>1.82867735E-10</c:v>
                </c:pt>
                <c:pt idx="177070">
                  <c:v>4.8543219649999997E-11</c:v>
                </c:pt>
                <c:pt idx="177071">
                  <c:v>1.6146138069999999E-10</c:v>
                </c:pt>
                <c:pt idx="177072">
                  <c:v>2.1162945839999998E-9</c:v>
                </c:pt>
                <c:pt idx="177073">
                  <c:v>3.3784498649999999E-10</c:v>
                </c:pt>
                <c:pt idx="177074">
                  <c:v>2.6227021100000001E-10</c:v>
                </c:pt>
                <c:pt idx="177075">
                  <c:v>1.2616686879999999E-10</c:v>
                </c:pt>
                <c:pt idx="177076">
                  <c:v>5.1578364610000004E-10</c:v>
                </c:pt>
                <c:pt idx="177077">
                  <c:v>7.4658992639999996E-10</c:v>
                </c:pt>
                <c:pt idx="177078">
                  <c:v>1.9567525229999999E-10</c:v>
                </c:pt>
                <c:pt idx="177079">
                  <c:v>1.8988217120000001E-9</c:v>
                </c:pt>
                <c:pt idx="177080">
                  <c:v>3.365219508E-8</c:v>
                </c:pt>
                <c:pt idx="177081">
                  <c:v>2.8655039179999999E-9</c:v>
                </c:pt>
                <c:pt idx="177082">
                  <c:v>3.3171437519999998E-9</c:v>
                </c:pt>
                <c:pt idx="177083">
                  <c:v>2.047808898E-9</c:v>
                </c:pt>
                <c:pt idx="177084">
                  <c:v>7.1899127040000003E-9</c:v>
                </c:pt>
                <c:pt idx="177085">
                  <c:v>1.309088177E-9</c:v>
                </c:pt>
                <c:pt idx="177086">
                  <c:v>7.3710339890000004E-10</c:v>
                </c:pt>
                <c:pt idx="177087">
                  <c:v>5.6517140520000005E-10</c:v>
                </c:pt>
                <c:pt idx="177088">
                  <c:v>1.7456927750000001E-8</c:v>
                </c:pt>
                <c:pt idx="177089">
                  <c:v>2.9186650990000002E-9</c:v>
                </c:pt>
                <c:pt idx="177090">
                  <c:v>1.6309244230000001E-9</c:v>
                </c:pt>
                <c:pt idx="177091">
                  <c:v>8.9787621229999993E-9</c:v>
                </c:pt>
                <c:pt idx="177092">
                  <c:v>3.7043788440000002E-8</c:v>
                </c:pt>
                <c:pt idx="177093">
                  <c:v>1.6879373530000001E-9</c:v>
                </c:pt>
                <c:pt idx="177094">
                  <c:v>5.0220460210000002E-10</c:v>
                </c:pt>
                <c:pt idx="177095">
                  <c:v>1.125086404E-10</c:v>
                </c:pt>
                <c:pt idx="177096">
                  <c:v>1.3249743969999999E-9</c:v>
                </c:pt>
                <c:pt idx="177097">
                  <c:v>2.646495765E-10</c:v>
                </c:pt>
                <c:pt idx="177098">
                  <c:v>3.2978364320000001E-11</c:v>
                </c:pt>
                <c:pt idx="177099">
                  <c:v>4.9881292750000002E-10</c:v>
                </c:pt>
                <c:pt idx="177100">
                  <c:v>3.1248831449999999E-9</c:v>
                </c:pt>
                <c:pt idx="177101">
                  <c:v>2.4117897340000002E-10</c:v>
                </c:pt>
                <c:pt idx="177102">
                  <c:v>4.1261601970000003E-11</c:v>
                </c:pt>
                <c:pt idx="177103">
                  <c:v>8.535218061E-11</c:v>
                </c:pt>
                <c:pt idx="177104">
                  <c:v>2.75931373E-11</c:v>
                </c:pt>
                <c:pt idx="177105">
                  <c:v>2.3093813010000002E-11</c:v>
                </c:pt>
                <c:pt idx="177106">
                  <c:v>5.4020577640000001E-11</c:v>
                </c:pt>
                <c:pt idx="177107">
                  <c:v>6.3899886770000001E-11</c:v>
                </c:pt>
                <c:pt idx="177108">
                  <c:v>5.4590920809999997E-11</c:v>
                </c:pt>
                <c:pt idx="177109">
                  <c:v>6.690360287E-11</c:v>
                </c:pt>
                <c:pt idx="177110">
                  <c:v>6.0522810480000006E-11</c:v>
                </c:pt>
                <c:pt idx="177111">
                  <c:v>6.7235978739999999E-11</c:v>
                </c:pt>
                <c:pt idx="177112">
                  <c:v>1.407940316E-10</c:v>
                </c:pt>
                <c:pt idx="177113">
                  <c:v>3.5545597729999997E-11</c:v>
                </c:pt>
                <c:pt idx="177114">
                  <c:v>5.6748544840000003E-11</c:v>
                </c:pt>
                <c:pt idx="177115">
                  <c:v>9.6826904640000005E-11</c:v>
                </c:pt>
                <c:pt idx="177116">
                  <c:v>1.3425806039999999E-10</c:v>
                </c:pt>
                <c:pt idx="177117">
                  <c:v>2.8348443949999999E-11</c:v>
                </c:pt>
                <c:pt idx="177118">
                  <c:v>1.9500951780000001E-10</c:v>
                </c:pt>
                <c:pt idx="177119">
                  <c:v>4.721021823E-11</c:v>
                </c:pt>
                <c:pt idx="177120">
                  <c:v>6.0676552959999997E-10</c:v>
                </c:pt>
                <c:pt idx="177121">
                  <c:v>1.914632794E-10</c:v>
                </c:pt>
                <c:pt idx="177122">
                  <c:v>8.6867254350000001E-10</c:v>
                </c:pt>
                <c:pt idx="177123">
                  <c:v>1.0100492839999999E-9</c:v>
                </c:pt>
                <c:pt idx="177124">
                  <c:v>1.587852496E-9</c:v>
                </c:pt>
                <c:pt idx="177125">
                  <c:v>1.0264195569999999E-9</c:v>
                </c:pt>
                <c:pt idx="177126">
                  <c:v>7.1206505519999997E-10</c:v>
                </c:pt>
                <c:pt idx="177127">
                  <c:v>2.054716443E-11</c:v>
                </c:pt>
                <c:pt idx="177128">
                  <c:v>1.718510802E-9</c:v>
                </c:pt>
                <c:pt idx="177129">
                  <c:v>2.779681837E-9</c:v>
                </c:pt>
                <c:pt idx="177130">
                  <c:v>2.2728651049999998E-9</c:v>
                </c:pt>
                <c:pt idx="177131">
                  <c:v>2.5747678850000001E-8</c:v>
                </c:pt>
                <c:pt idx="177132">
                  <c:v>6.1154917950000003E-8</c:v>
                </c:pt>
                <c:pt idx="177133">
                  <c:v>7.004011086E-9</c:v>
                </c:pt>
                <c:pt idx="177134">
                  <c:v>7.4171236419999997E-9</c:v>
                </c:pt>
                <c:pt idx="177135">
                  <c:v>3.187388835E-9</c:v>
                </c:pt>
                <c:pt idx="177136">
                  <c:v>4.9074259699999997E-10</c:v>
                </c:pt>
                <c:pt idx="177137">
                  <c:v>1.484327536E-9</c:v>
                </c:pt>
                <c:pt idx="177138">
                  <c:v>1.822977466E-9</c:v>
                </c:pt>
                <c:pt idx="177139">
                  <c:v>2.0813403869999999E-10</c:v>
                </c:pt>
                <c:pt idx="177140">
                  <c:v>3.6483613959999999E-10</c:v>
                </c:pt>
                <c:pt idx="177141">
                  <c:v>9.6326298409999999E-10</c:v>
                </c:pt>
                <c:pt idx="177142">
                  <c:v>6.3673088479999998E-10</c:v>
                </c:pt>
                <c:pt idx="177143">
                  <c:v>4.5618016790000002E-12</c:v>
                </c:pt>
                <c:pt idx="177144">
                  <c:v>2.83488132E-10</c:v>
                </c:pt>
                <c:pt idx="177145">
                  <c:v>4.4563416000000001E-10</c:v>
                </c:pt>
                <c:pt idx="177146">
                  <c:v>8.3335231119999996E-11</c:v>
                </c:pt>
                <c:pt idx="177147">
                  <c:v>2.5906376899999998E-10</c:v>
                </c:pt>
                <c:pt idx="177148">
                  <c:v>6.2112554259999998E-11</c:v>
                </c:pt>
                <c:pt idx="177149">
                  <c:v>1.2878136270000001E-10</c:v>
                </c:pt>
                <c:pt idx="177150">
                  <c:v>2.87491917E-11</c:v>
                </c:pt>
                <c:pt idx="177151">
                  <c:v>5.5241520229999995E-10</c:v>
                </c:pt>
                <c:pt idx="177152">
                  <c:v>9.7203838150000005E-11</c:v>
                </c:pt>
                <c:pt idx="177153">
                  <c:v>8.9985600140000006E-11</c:v>
                </c:pt>
                <c:pt idx="177154">
                  <c:v>9.6409531409999994E-11</c:v>
                </c:pt>
                <c:pt idx="177155">
                  <c:v>1.9595095140000001E-10</c:v>
                </c:pt>
                <c:pt idx="177156">
                  <c:v>1.086763075E-10</c:v>
                </c:pt>
                <c:pt idx="177157">
                  <c:v>8.7353234739999996E-11</c:v>
                </c:pt>
                <c:pt idx="177158">
                  <c:v>1.172215528E-10</c:v>
                </c:pt>
                <c:pt idx="177159">
                  <c:v>1.04813476E-10</c:v>
                </c:pt>
                <c:pt idx="177160">
                  <c:v>9.3593255600000002E-11</c:v>
                </c:pt>
                <c:pt idx="177161">
                  <c:v>7.6831377319999998E-11</c:v>
                </c:pt>
                <c:pt idx="177162">
                  <c:v>7.1016119610000006E-11</c:v>
                </c:pt>
                <c:pt idx="177163">
                  <c:v>2.2939375460000001E-10</c:v>
                </c:pt>
                <c:pt idx="177164">
                  <c:v>1.447866724E-10</c:v>
                </c:pt>
                <c:pt idx="177165">
                  <c:v>5.9340220980000004E-11</c:v>
                </c:pt>
                <c:pt idx="177166">
                  <c:v>1.9041672440000001E-11</c:v>
                </c:pt>
                <c:pt idx="177167">
                  <c:v>5.8957055249999999E-10</c:v>
                </c:pt>
                <c:pt idx="177168">
                  <c:v>2.561516927E-10</c:v>
                </c:pt>
                <c:pt idx="177169">
                  <c:v>1.5356446050000001E-11</c:v>
                </c:pt>
                <c:pt idx="177170">
                  <c:v>3.1013990869999999E-10</c:v>
                </c:pt>
                <c:pt idx="177171">
                  <c:v>9.5301642679999996E-9</c:v>
                </c:pt>
                <c:pt idx="177172">
                  <c:v>1.4454434719999999E-8</c:v>
                </c:pt>
                <c:pt idx="177173">
                  <c:v>3.6951743109999999E-9</c:v>
                </c:pt>
                <c:pt idx="177174">
                  <c:v>4.995836585E-9</c:v>
                </c:pt>
                <c:pt idx="177175">
                  <c:v>1.5638336819999999E-8</c:v>
                </c:pt>
                <c:pt idx="177176">
                  <c:v>3.6184653980000001E-9</c:v>
                </c:pt>
                <c:pt idx="177177">
                  <c:v>2.4514141420000001E-10</c:v>
                </c:pt>
                <c:pt idx="177178">
                  <c:v>6.2518954339999998E-10</c:v>
                </c:pt>
                <c:pt idx="177179">
                  <c:v>2.503489554E-9</c:v>
                </c:pt>
                <c:pt idx="177180">
                  <c:v>2.2109411809999998E-9</c:v>
                </c:pt>
                <c:pt idx="177181">
                  <c:v>8.5618674100000002E-10</c:v>
                </c:pt>
                <c:pt idx="177182">
                  <c:v>8.4279810340000001E-10</c:v>
                </c:pt>
                <c:pt idx="177183">
                  <c:v>1.0016568189999999E-8</c:v>
                </c:pt>
                <c:pt idx="177184">
                  <c:v>4.1987907150000001E-9</c:v>
                </c:pt>
                <c:pt idx="177185">
                  <c:v>5.4809743599999999E-10</c:v>
                </c:pt>
                <c:pt idx="177186">
                  <c:v>8.5946379749999996E-10</c:v>
                </c:pt>
                <c:pt idx="177187">
                  <c:v>6.5048945039999996E-10</c:v>
                </c:pt>
                <c:pt idx="177188">
                  <c:v>5.1276670529999999E-10</c:v>
                </c:pt>
                <c:pt idx="177189">
                  <c:v>1.9655091430000001E-10</c:v>
                </c:pt>
                <c:pt idx="177190">
                  <c:v>2.6753182310000001E-10</c:v>
                </c:pt>
                <c:pt idx="177191">
                  <c:v>1.691348599E-9</c:v>
                </c:pt>
                <c:pt idx="177192">
                  <c:v>1.373969044E-9</c:v>
                </c:pt>
                <c:pt idx="177193">
                  <c:v>3.077368798E-10</c:v>
                </c:pt>
                <c:pt idx="177194">
                  <c:v>7.8003030509999999E-10</c:v>
                </c:pt>
                <c:pt idx="177195">
                  <c:v>1.094590177E-9</c:v>
                </c:pt>
                <c:pt idx="177196">
                  <c:v>2.459762205E-10</c:v>
                </c:pt>
                <c:pt idx="177197">
                  <c:v>8.2944986019999995E-11</c:v>
                </c:pt>
                <c:pt idx="177198">
                  <c:v>6.4148497180000005E-11</c:v>
                </c:pt>
                <c:pt idx="177199">
                  <c:v>1.035177707E-10</c:v>
                </c:pt>
                <c:pt idx="177200">
                  <c:v>1.3389894290000001E-11</c:v>
                </c:pt>
                <c:pt idx="177201">
                  <c:v>3.1197156829999999E-11</c:v>
                </c:pt>
                <c:pt idx="177202">
                  <c:v>1.4194313900000001E-10</c:v>
                </c:pt>
                <c:pt idx="177203">
                  <c:v>1.0536802650000001E-9</c:v>
                </c:pt>
                <c:pt idx="177204">
                  <c:v>5.1475366710000002E-10</c:v>
                </c:pt>
                <c:pt idx="177205">
                  <c:v>6.2782525610000005E-11</c:v>
                </c:pt>
                <c:pt idx="177206">
                  <c:v>1.392937377E-11</c:v>
                </c:pt>
                <c:pt idx="177207">
                  <c:v>1.799574245E-10</c:v>
                </c:pt>
                <c:pt idx="177208">
                  <c:v>7.5246870119999997E-11</c:v>
                </c:pt>
                <c:pt idx="177209">
                  <c:v>4.3261266719999998E-11</c:v>
                </c:pt>
                <c:pt idx="177210">
                  <c:v>5.9998993279999997E-11</c:v>
                </c:pt>
                <c:pt idx="177211">
                  <c:v>7.1512740950000001E-11</c:v>
                </c:pt>
                <c:pt idx="177212">
                  <c:v>1.268966193E-11</c:v>
                </c:pt>
                <c:pt idx="177213">
                  <c:v>2.7382440470000002E-10</c:v>
                </c:pt>
                <c:pt idx="177214">
                  <c:v>4.7606481520000002E-10</c:v>
                </c:pt>
                <c:pt idx="177215">
                  <c:v>2.0213418759999999E-9</c:v>
                </c:pt>
                <c:pt idx="177216">
                  <c:v>9.3194111080000005E-10</c:v>
                </c:pt>
                <c:pt idx="177217">
                  <c:v>7.8358859060000006E-11</c:v>
                </c:pt>
                <c:pt idx="177218">
                  <c:v>3.19824246E-11</c:v>
                </c:pt>
                <c:pt idx="177219">
                  <c:v>8.0652017209999998E-10</c:v>
                </c:pt>
                <c:pt idx="177220">
                  <c:v>2.5351659769999998E-10</c:v>
                </c:pt>
                <c:pt idx="177221">
                  <c:v>8.1644645269999999E-11</c:v>
                </c:pt>
                <c:pt idx="177222">
                  <c:v>3.1328742410000001E-10</c:v>
                </c:pt>
                <c:pt idx="177223">
                  <c:v>2.655654118E-8</c:v>
                </c:pt>
                <c:pt idx="177224">
                  <c:v>4.5090025379999999E-9</c:v>
                </c:pt>
                <c:pt idx="177225">
                  <c:v>2.6212062579999999E-9</c:v>
                </c:pt>
                <c:pt idx="177226">
                  <c:v>2.229021972E-9</c:v>
                </c:pt>
                <c:pt idx="177227">
                  <c:v>5.9450606929999997E-9</c:v>
                </c:pt>
                <c:pt idx="177228">
                  <c:v>1.2398196959999999E-10</c:v>
                </c:pt>
                <c:pt idx="177229">
                  <c:v>3.373708947E-10</c:v>
                </c:pt>
                <c:pt idx="177230">
                  <c:v>2.5248606690000003E-10</c:v>
                </c:pt>
                <c:pt idx="177231">
                  <c:v>1.4641066740000001E-9</c:v>
                </c:pt>
                <c:pt idx="177232">
                  <c:v>1.2497087210000001E-10</c:v>
                </c:pt>
                <c:pt idx="177233">
                  <c:v>4.1032725499999999E-10</c:v>
                </c:pt>
                <c:pt idx="177234">
                  <c:v>5.1136104239999999E-10</c:v>
                </c:pt>
                <c:pt idx="177235">
                  <c:v>5.2750158070000004E-9</c:v>
                </c:pt>
                <c:pt idx="177236">
                  <c:v>3.0854890440000001E-10</c:v>
                </c:pt>
                <c:pt idx="177237">
                  <c:v>9.6220532080000006E-12</c:v>
                </c:pt>
                <c:pt idx="177238">
                  <c:v>2.826366948E-11</c:v>
                </c:pt>
                <c:pt idx="177239">
                  <c:v>3.2168539080000002E-10</c:v>
                </c:pt>
                <c:pt idx="177240">
                  <c:v>2.6328736010000001E-11</c:v>
                </c:pt>
                <c:pt idx="177241">
                  <c:v>2.3714206550000001E-11</c:v>
                </c:pt>
                <c:pt idx="177242">
                  <c:v>3.4329713990000003E-11</c:v>
                </c:pt>
                <c:pt idx="177243">
                  <c:v>2.0307840280000001E-10</c:v>
                </c:pt>
                <c:pt idx="177244">
                  <c:v>1.403310836E-11</c:v>
                </c:pt>
                <c:pt idx="177245">
                  <c:v>2.0419425270000001E-10</c:v>
                </c:pt>
                <c:pt idx="177246">
                  <c:v>3.079836727E-10</c:v>
                </c:pt>
                <c:pt idx="177247">
                  <c:v>1.3716044820000001E-9</c:v>
                </c:pt>
                <c:pt idx="177248">
                  <c:v>1.460011124E-10</c:v>
                </c:pt>
                <c:pt idx="177249">
                  <c:v>9.6743769009999998E-11</c:v>
                </c:pt>
                <c:pt idx="177250">
                  <c:v>1.046419506E-10</c:v>
                </c:pt>
                <c:pt idx="177251">
                  <c:v>2.3427112530000001E-10</c:v>
                </c:pt>
                <c:pt idx="177252">
                  <c:v>3.3568131340000003E-11</c:v>
                </c:pt>
                <c:pt idx="177253">
                  <c:v>9.7777961460000001E-11</c:v>
                </c:pt>
                <c:pt idx="177254">
                  <c:v>6.8655352139999999E-11</c:v>
                </c:pt>
                <c:pt idx="177255">
                  <c:v>2.9477270110000002E-10</c:v>
                </c:pt>
                <c:pt idx="177256">
                  <c:v>3.0460006620000001E-11</c:v>
                </c:pt>
                <c:pt idx="177257">
                  <c:v>2.136459217E-11</c:v>
                </c:pt>
                <c:pt idx="177258">
                  <c:v>2.197869238E-11</c:v>
                </c:pt>
                <c:pt idx="177259">
                  <c:v>4.568208009E-11</c:v>
                </c:pt>
                <c:pt idx="177260">
                  <c:v>2.1351093649999999E-11</c:v>
                </c:pt>
                <c:pt idx="177261">
                  <c:v>2.2646082800000001E-11</c:v>
                </c:pt>
                <c:pt idx="177262">
                  <c:v>1.7094791760000001E-11</c:v>
                </c:pt>
                <c:pt idx="177263">
                  <c:v>1.469683653E-9</c:v>
                </c:pt>
                <c:pt idx="177264">
                  <c:v>5.5028115899999998E-11</c:v>
                </c:pt>
                <c:pt idx="177265">
                  <c:v>2.5524348989999999E-10</c:v>
                </c:pt>
                <c:pt idx="177266">
                  <c:v>8.1722834269999996E-10</c:v>
                </c:pt>
                <c:pt idx="177267">
                  <c:v>1.246442792E-8</c:v>
                </c:pt>
                <c:pt idx="177268">
                  <c:v>5.7059715799999995E-10</c:v>
                </c:pt>
                <c:pt idx="177269">
                  <c:v>1.1344101550000001E-10</c:v>
                </c:pt>
                <c:pt idx="177270">
                  <c:v>2.127649476E-10</c:v>
                </c:pt>
                <c:pt idx="177271">
                  <c:v>1.3038738649999999E-9</c:v>
                </c:pt>
                <c:pt idx="177272">
                  <c:v>2.7391909719999998E-10</c:v>
                </c:pt>
                <c:pt idx="177273">
                  <c:v>1.643304908E-10</c:v>
                </c:pt>
                <c:pt idx="177274">
                  <c:v>1.8631793899999999E-10</c:v>
                </c:pt>
                <c:pt idx="177275">
                  <c:v>6.8420608360000001E-10</c:v>
                </c:pt>
                <c:pt idx="177276">
                  <c:v>1.3490382E-10</c:v>
                </c:pt>
                <c:pt idx="177277">
                  <c:v>1.5229415199999999E-10</c:v>
                </c:pt>
                <c:pt idx="177278">
                  <c:v>1.251727758E-10</c:v>
                </c:pt>
                <c:pt idx="177279">
                  <c:v>9.6267441819999997E-10</c:v>
                </c:pt>
                <c:pt idx="177280">
                  <c:v>3.647549206E-11</c:v>
                </c:pt>
                <c:pt idx="177281">
                  <c:v>8.9732546069999997E-11</c:v>
                </c:pt>
                <c:pt idx="177282">
                  <c:v>5.2187534469999999E-11</c:v>
                </c:pt>
                <c:pt idx="177283">
                  <c:v>1.33882647E-9</c:v>
                </c:pt>
                <c:pt idx="177284">
                  <c:v>6.1343142940000002E-12</c:v>
                </c:pt>
                <c:pt idx="177285">
                  <c:v>3.077556852E-11</c:v>
                </c:pt>
                <c:pt idx="177286">
                  <c:v>7.7077183860000001E-12</c:v>
                </c:pt>
                <c:pt idx="177287">
                  <c:v>4.9297662709999998E-11</c:v>
                </c:pt>
                <c:pt idx="177288">
                  <c:v>1.255159222E-11</c:v>
                </c:pt>
                <c:pt idx="177289">
                  <c:v>6.5266135080000003E-12</c:v>
                </c:pt>
                <c:pt idx="177290">
                  <c:v>1.3043775039999999E-11</c:v>
                </c:pt>
                <c:pt idx="177291">
                  <c:v>1.812503481E-10</c:v>
                </c:pt>
                <c:pt idx="177292">
                  <c:v>4.9170555130000003E-11</c:v>
                </c:pt>
                <c:pt idx="177293">
                  <c:v>3.8054601879999998E-11</c:v>
                </c:pt>
                <c:pt idx="177294">
                  <c:v>4.5431473559999997E-11</c:v>
                </c:pt>
                <c:pt idx="177295">
                  <c:v>1.183060648E-9</c:v>
                </c:pt>
                <c:pt idx="177296">
                  <c:v>3.928981717E-11</c:v>
                </c:pt>
                <c:pt idx="177297">
                  <c:v>7.7752147710000005E-11</c:v>
                </c:pt>
                <c:pt idx="177298">
                  <c:v>8.1928061730000003E-11</c:v>
                </c:pt>
                <c:pt idx="177299">
                  <c:v>3.0878338299999999E-10</c:v>
                </c:pt>
                <c:pt idx="177300">
                  <c:v>5.7503617850000001E-11</c:v>
                </c:pt>
                <c:pt idx="177301">
                  <c:v>6.1574994289999998E-11</c:v>
                </c:pt>
                <c:pt idx="177302">
                  <c:v>5.1289387059999998E-11</c:v>
                </c:pt>
                <c:pt idx="177303">
                  <c:v>5.3140269690000001E-10</c:v>
                </c:pt>
                <c:pt idx="177304">
                  <c:v>1.8410771590000001E-11</c:v>
                </c:pt>
                <c:pt idx="177305">
                  <c:v>1.8811617780000002E-11</c:v>
                </c:pt>
                <c:pt idx="177306">
                  <c:v>1.047129952E-11</c:v>
                </c:pt>
                <c:pt idx="177307">
                  <c:v>1.477177168E-9</c:v>
                </c:pt>
                <c:pt idx="177308">
                  <c:v>2.849194758E-12</c:v>
                </c:pt>
                <c:pt idx="177309">
                  <c:v>1.194961292E-15</c:v>
                </c:pt>
                <c:pt idx="177310">
                  <c:v>1.5875608110000001E-12</c:v>
                </c:pt>
                <c:pt idx="177311">
                  <c:v>2.1745389670000001E-11</c:v>
                </c:pt>
                <c:pt idx="177312">
                  <c:v>1.5360522590000001E-11</c:v>
                </c:pt>
                <c:pt idx="177313">
                  <c:v>2.5769576109999999E-11</c:v>
                </c:pt>
                <c:pt idx="177314">
                  <c:v>3.8898285949999997E-11</c:v>
                </c:pt>
                <c:pt idx="177315">
                  <c:v>1.871000683E-9</c:v>
                </c:pt>
                <c:pt idx="177316">
                  <c:v>6.3202557169999996E-11</c:v>
                </c:pt>
                <c:pt idx="177317">
                  <c:v>3.9468875359999999E-11</c:v>
                </c:pt>
                <c:pt idx="177318">
                  <c:v>3.1145664200000002E-11</c:v>
                </c:pt>
                <c:pt idx="177319">
                  <c:v>1.331765376E-9</c:v>
                </c:pt>
                <c:pt idx="177320">
                  <c:v>1.038637319E-10</c:v>
                </c:pt>
                <c:pt idx="177321">
                  <c:v>6.8286728659999994E-11</c:v>
                </c:pt>
                <c:pt idx="177322">
                  <c:v>4.7115225189999998E-11</c:v>
                </c:pt>
                <c:pt idx="177323">
                  <c:v>2.0586509850000001E-10</c:v>
                </c:pt>
                <c:pt idx="177324">
                  <c:v>8.3753157329999998E-11</c:v>
                </c:pt>
                <c:pt idx="177325">
                  <c:v>1.6815051240000001E-11</c:v>
                </c:pt>
                <c:pt idx="177326">
                  <c:v>2.3477064779999999E-11</c:v>
                </c:pt>
                <c:pt idx="177327">
                  <c:v>5.3876768059999996E-9</c:v>
                </c:pt>
                <c:pt idx="177328">
                  <c:v>4.7977469900000002E-11</c:v>
                </c:pt>
                <c:pt idx="177329">
                  <c:v>2.3056298179999999E-11</c:v>
                </c:pt>
                <c:pt idx="177330">
                  <c:v>3.4986279549999999E-12</c:v>
                </c:pt>
                <c:pt idx="177331">
                  <c:v>8.4055097289999999E-12</c:v>
                </c:pt>
                <c:pt idx="177332">
                  <c:v>7.8917060610000003E-12</c:v>
                </c:pt>
                <c:pt idx="177333">
                  <c:v>2.0213108220000001E-11</c:v>
                </c:pt>
                <c:pt idx="177334">
                  <c:v>4.0159634699999999E-11</c:v>
                </c:pt>
                <c:pt idx="177335">
                  <c:v>1.355400109E-9</c:v>
                </c:pt>
                <c:pt idx="177336">
                  <c:v>1.632136111E-10</c:v>
                </c:pt>
                <c:pt idx="177337">
                  <c:v>5.5837551720000002E-11</c:v>
                </c:pt>
                <c:pt idx="177338">
                  <c:v>5.0651534400000001E-11</c:v>
                </c:pt>
                <c:pt idx="177339">
                  <c:v>5.6423286740000001E-9</c:v>
                </c:pt>
                <c:pt idx="177340">
                  <c:v>2.3553593659999998E-10</c:v>
                </c:pt>
                <c:pt idx="177341">
                  <c:v>2.084638295E-10</c:v>
                </c:pt>
                <c:pt idx="177342">
                  <c:v>8.2832711900000005E-11</c:v>
                </c:pt>
                <c:pt idx="177343">
                  <c:v>6.7557061689999998E-10</c:v>
                </c:pt>
                <c:pt idx="177344">
                  <c:v>3.5865357400000001E-10</c:v>
                </c:pt>
                <c:pt idx="177345">
                  <c:v>1.307145406E-10</c:v>
                </c:pt>
                <c:pt idx="177346">
                  <c:v>1.9105983460000001E-10</c:v>
                </c:pt>
                <c:pt idx="177347">
                  <c:v>1.469111017E-8</c:v>
                </c:pt>
                <c:pt idx="177348">
                  <c:v>5.4368870990000002E-10</c:v>
                </c:pt>
                <c:pt idx="177349">
                  <c:v>6.1900897590000001E-10</c:v>
                </c:pt>
                <c:pt idx="177350">
                  <c:v>2.8769635729999999E-10</c:v>
                </c:pt>
                <c:pt idx="177351">
                  <c:v>1.5842600930000001E-9</c:v>
                </c:pt>
                <c:pt idx="177352">
                  <c:v>1.8840028419999999E-10</c:v>
                </c:pt>
                <c:pt idx="177353">
                  <c:v>9.2801689380000005E-11</c:v>
                </c:pt>
                <c:pt idx="177354">
                  <c:v>5.1962067480000003E-11</c:v>
                </c:pt>
                <c:pt idx="177355">
                  <c:v>9.9176429059999998E-10</c:v>
                </c:pt>
                <c:pt idx="177356">
                  <c:v>4.7096221709999997E-11</c:v>
                </c:pt>
                <c:pt idx="177357">
                  <c:v>4.1946635230000003E-12</c:v>
                </c:pt>
                <c:pt idx="177358">
                  <c:v>3.3755522400000002E-11</c:v>
                </c:pt>
                <c:pt idx="177359">
                  <c:v>8.5671866239999997E-11</c:v>
                </c:pt>
                <c:pt idx="177360">
                  <c:v>7.3108007289999994E-12</c:v>
                </c:pt>
                <c:pt idx="177361">
                  <c:v>4.7612230809999999E-11</c:v>
                </c:pt>
                <c:pt idx="177362">
                  <c:v>2.0774451449999999E-11</c:v>
                </c:pt>
                <c:pt idx="177363">
                  <c:v>1.3194660659999999E-10</c:v>
                </c:pt>
                <c:pt idx="177364">
                  <c:v>7.2783731609999995E-11</c:v>
                </c:pt>
                <c:pt idx="177365">
                  <c:v>1.025472957E-10</c:v>
                </c:pt>
                <c:pt idx="177366">
                  <c:v>6.1310602540000004E-12</c:v>
                </c:pt>
                <c:pt idx="177367">
                  <c:v>1.339297058E-9</c:v>
                </c:pt>
                <c:pt idx="177368">
                  <c:v>1.292218008E-10</c:v>
                </c:pt>
                <c:pt idx="177369">
                  <c:v>2.810095992E-10</c:v>
                </c:pt>
                <c:pt idx="177370">
                  <c:v>1.9898191060000001E-10</c:v>
                </c:pt>
                <c:pt idx="177371">
                  <c:v>5.0177622359999995E-10</c:v>
                </c:pt>
                <c:pt idx="177372">
                  <c:v>1.3341719290000001E-10</c:v>
                </c:pt>
                <c:pt idx="177373">
                  <c:v>7.371320415E-11</c:v>
                </c:pt>
                <c:pt idx="177374">
                  <c:v>4.348968771E-11</c:v>
                </c:pt>
                <c:pt idx="177375">
                  <c:v>9.348416735E-11</c:v>
                </c:pt>
                <c:pt idx="177376">
                  <c:v>2.8809692089999999E-11</c:v>
                </c:pt>
                <c:pt idx="177377">
                  <c:v>6.3830177029999999E-11</c:v>
                </c:pt>
                <c:pt idx="177378">
                  <c:v>2.4073305860000001E-10</c:v>
                </c:pt>
                <c:pt idx="177379">
                  <c:v>4.09264775E-9</c:v>
                </c:pt>
                <c:pt idx="177380">
                  <c:v>1.722193028E-10</c:v>
                </c:pt>
                <c:pt idx="177381">
                  <c:v>1.31220942E-10</c:v>
                </c:pt>
                <c:pt idx="177382">
                  <c:v>6.092647716E-11</c:v>
                </c:pt>
                <c:pt idx="177383">
                  <c:v>3.430098981E-10</c:v>
                </c:pt>
                <c:pt idx="177384">
                  <c:v>1.1430924120000001E-10</c:v>
                </c:pt>
                <c:pt idx="177385">
                  <c:v>2.448049256E-10</c:v>
                </c:pt>
                <c:pt idx="177386">
                  <c:v>2.1028327789999999E-11</c:v>
                </c:pt>
                <c:pt idx="177387">
                  <c:v>1.3622218019999999E-9</c:v>
                </c:pt>
                <c:pt idx="177388">
                  <c:v>3.3620746520000002E-10</c:v>
                </c:pt>
                <c:pt idx="177389">
                  <c:v>7.4849550280000003E-10</c:v>
                </c:pt>
                <c:pt idx="177390">
                  <c:v>5.5063846350000004E-10</c:v>
                </c:pt>
                <c:pt idx="177391">
                  <c:v>1.5511587250000001E-9</c:v>
                </c:pt>
                <c:pt idx="177392">
                  <c:v>6.4532630499999996E-10</c:v>
                </c:pt>
                <c:pt idx="177393">
                  <c:v>4.0028510120000002E-10</c:v>
                </c:pt>
                <c:pt idx="177394">
                  <c:v>8.124584457E-12</c:v>
                </c:pt>
                <c:pt idx="177395">
                  <c:v>7.7186880710000002E-10</c:v>
                </c:pt>
                <c:pt idx="177396">
                  <c:v>1.10712288E-9</c:v>
                </c:pt>
                <c:pt idx="177397">
                  <c:v>7.7831035839999997E-10</c:v>
                </c:pt>
                <c:pt idx="177398">
                  <c:v>4.2653314179999996E-9</c:v>
                </c:pt>
                <c:pt idx="177399">
                  <c:v>2.3114550510000001E-8</c:v>
                </c:pt>
                <c:pt idx="177400">
                  <c:v>1.0971201820000001E-9</c:v>
                </c:pt>
                <c:pt idx="177401">
                  <c:v>1.1799217940000001E-9</c:v>
                </c:pt>
                <c:pt idx="177402">
                  <c:v>4.5781200209999998E-10</c:v>
                </c:pt>
                <c:pt idx="177403">
                  <c:v>1.3826660770000001E-10</c:v>
                </c:pt>
                <c:pt idx="177404">
                  <c:v>1.5464466040000001E-10</c:v>
                </c:pt>
                <c:pt idx="177405">
                  <c:v>1.775157846E-10</c:v>
                </c:pt>
                <c:pt idx="177406">
                  <c:v>6.6486166639999997E-11</c:v>
                </c:pt>
                <c:pt idx="177407">
                  <c:v>7.3783788730000001E-11</c:v>
                </c:pt>
                <c:pt idx="177408">
                  <c:v>5.9058451460000003E-11</c:v>
                </c:pt>
                <c:pt idx="177409">
                  <c:v>4.59937926E-11</c:v>
                </c:pt>
                <c:pt idx="177410">
                  <c:v>7.1462830540000005E-11</c:v>
                </c:pt>
                <c:pt idx="177411">
                  <c:v>4.6221910089999998E-11</c:v>
                </c:pt>
                <c:pt idx="177412">
                  <c:v>1.5856883679999999E-11</c:v>
                </c:pt>
                <c:pt idx="177413">
                  <c:v>5.9210754089999995E-11</c:v>
                </c:pt>
                <c:pt idx="177414">
                  <c:v>9.7900260539999997E-11</c:v>
                </c:pt>
                <c:pt idx="177415">
                  <c:v>8.1949192490000001E-11</c:v>
                </c:pt>
                <c:pt idx="177416">
                  <c:v>3.8793600249999998E-11</c:v>
                </c:pt>
                <c:pt idx="177417">
                  <c:v>1.4410080490000001E-10</c:v>
                </c:pt>
                <c:pt idx="177418">
                  <c:v>1.5874742539999999E-10</c:v>
                </c:pt>
                <c:pt idx="177419">
                  <c:v>5.5231755989999996E-10</c:v>
                </c:pt>
                <c:pt idx="177420">
                  <c:v>4.3517203010000003E-11</c:v>
                </c:pt>
                <c:pt idx="177421">
                  <c:v>9.5531691169999994E-11</c:v>
                </c:pt>
                <c:pt idx="177422">
                  <c:v>1.697528707E-11</c:v>
                </c:pt>
                <c:pt idx="177423">
                  <c:v>2.0107385330000001E-10</c:v>
                </c:pt>
                <c:pt idx="177424">
                  <c:v>1.5820930830000001E-10</c:v>
                </c:pt>
                <c:pt idx="177425">
                  <c:v>1.269308809E-10</c:v>
                </c:pt>
                <c:pt idx="177426">
                  <c:v>8.0258823629999995E-12</c:v>
                </c:pt>
                <c:pt idx="177427">
                  <c:v>5.6945517850000003E-10</c:v>
                </c:pt>
                <c:pt idx="177428">
                  <c:v>1.6259877399999999E-10</c:v>
                </c:pt>
                <c:pt idx="177429">
                  <c:v>6.9006979309999997E-12</c:v>
                </c:pt>
                <c:pt idx="177430">
                  <c:v>1.708382041E-9</c:v>
                </c:pt>
                <c:pt idx="177431">
                  <c:v>1.189393896E-9</c:v>
                </c:pt>
                <c:pt idx="177432">
                  <c:v>5.9976858390000001E-10</c:v>
                </c:pt>
                <c:pt idx="177433">
                  <c:v>8.2017109660000002E-11</c:v>
                </c:pt>
                <c:pt idx="177434">
                  <c:v>1.4704678830000001E-9</c:v>
                </c:pt>
                <c:pt idx="177435">
                  <c:v>8.2460045390000001E-10</c:v>
                </c:pt>
                <c:pt idx="177436">
                  <c:v>3.5010728970000002E-10</c:v>
                </c:pt>
                <c:pt idx="177437">
                  <c:v>2.8292329759999998E-10</c:v>
                </c:pt>
                <c:pt idx="177438">
                  <c:v>1.4172057609999999E-8</c:v>
                </c:pt>
                <c:pt idx="177439">
                  <c:v>3.5001076440000001E-8</c:v>
                </c:pt>
                <c:pt idx="177440">
                  <c:v>6.98884811E-9</c:v>
                </c:pt>
                <c:pt idx="177441">
                  <c:v>5.9079578820000003E-9</c:v>
                </c:pt>
                <c:pt idx="177442">
                  <c:v>1.0161068420000001E-8</c:v>
                </c:pt>
                <c:pt idx="177443">
                  <c:v>4.457430552E-9</c:v>
                </c:pt>
                <c:pt idx="177444">
                  <c:v>9.2366486669999999E-11</c:v>
                </c:pt>
                <c:pt idx="177445">
                  <c:v>1.7941123640000001E-10</c:v>
                </c:pt>
                <c:pt idx="177446">
                  <c:v>8.644534706E-10</c:v>
                </c:pt>
                <c:pt idx="177447">
                  <c:v>9.4182689169999993E-10</c:v>
                </c:pt>
                <c:pt idx="177448">
                  <c:v>2.219450472E-10</c:v>
                </c:pt>
                <c:pt idx="177449">
                  <c:v>4.1351482019999999E-10</c:v>
                </c:pt>
                <c:pt idx="177450">
                  <c:v>1.823450585E-9</c:v>
                </c:pt>
                <c:pt idx="177451">
                  <c:v>1.745509927E-9</c:v>
                </c:pt>
                <c:pt idx="177452">
                  <c:v>1.6724526749999999E-11</c:v>
                </c:pt>
                <c:pt idx="177453">
                  <c:v>9.7669437210000002E-11</c:v>
                </c:pt>
                <c:pt idx="177454">
                  <c:v>1.133286057E-10</c:v>
                </c:pt>
                <c:pt idx="177455">
                  <c:v>1.5124415200000001E-10</c:v>
                </c:pt>
                <c:pt idx="177456">
                  <c:v>5.7045524719999997E-11</c:v>
                </c:pt>
                <c:pt idx="177457">
                  <c:v>8.3507164790000003E-11</c:v>
                </c:pt>
                <c:pt idx="177458">
                  <c:v>1.025916573E-10</c:v>
                </c:pt>
                <c:pt idx="177459">
                  <c:v>7.5710377659999999E-11</c:v>
                </c:pt>
                <c:pt idx="177460">
                  <c:v>1.7655152910000001E-10</c:v>
                </c:pt>
                <c:pt idx="177461">
                  <c:v>9.0782659220000005E-11</c:v>
                </c:pt>
                <c:pt idx="177462">
                  <c:v>7.6322176849999999E-12</c:v>
                </c:pt>
                <c:pt idx="177463">
                  <c:v>7.0959757919999998E-11</c:v>
                </c:pt>
                <c:pt idx="177464">
                  <c:v>7.2201225140000005E-11</c:v>
                </c:pt>
                <c:pt idx="177465">
                  <c:v>8.1079094030000005E-11</c:v>
                </c:pt>
                <c:pt idx="177466">
                  <c:v>7.6472174549999999E-11</c:v>
                </c:pt>
                <c:pt idx="177467">
                  <c:v>1.654001806E-10</c:v>
                </c:pt>
                <c:pt idx="177468">
                  <c:v>1.5770666910000001E-10</c:v>
                </c:pt>
                <c:pt idx="177469">
                  <c:v>5.690109106E-11</c:v>
                </c:pt>
                <c:pt idx="177470">
                  <c:v>1.198732576E-9</c:v>
                </c:pt>
                <c:pt idx="177471">
                  <c:v>1.196685057E-9</c:v>
                </c:pt>
                <c:pt idx="177472">
                  <c:v>6.4389474579999995E-10</c:v>
                </c:pt>
                <c:pt idx="177473">
                  <c:v>1.19154352E-9</c:v>
                </c:pt>
                <c:pt idx="177474">
                  <c:v>3.0075296189999998E-10</c:v>
                </c:pt>
                <c:pt idx="177475">
                  <c:v>2.214735256E-10</c:v>
                </c:pt>
                <c:pt idx="177476">
                  <c:v>6.9273685690000003E-10</c:v>
                </c:pt>
                <c:pt idx="177477">
                  <c:v>7.857666685E-10</c:v>
                </c:pt>
                <c:pt idx="177478">
                  <c:v>1.5108259619999999E-9</c:v>
                </c:pt>
                <c:pt idx="177479">
                  <c:v>2.2013084420000001E-9</c:v>
                </c:pt>
                <c:pt idx="177480">
                  <c:v>3.6363145780000001E-9</c:v>
                </c:pt>
                <c:pt idx="177481">
                  <c:v>6.7437018209999998E-9</c:v>
                </c:pt>
                <c:pt idx="177482">
                  <c:v>1.866840241E-8</c:v>
                </c:pt>
                <c:pt idx="177483">
                  <c:v>1.007512954E-8</c:v>
                </c:pt>
                <c:pt idx="177484">
                  <c:v>5.2684113339999995E-10</c:v>
                </c:pt>
                <c:pt idx="177485">
                  <c:v>6.7050967930000002E-11</c:v>
                </c:pt>
                <c:pt idx="177486">
                  <c:v>1.706559374E-9</c:v>
                </c:pt>
                <c:pt idx="177487">
                  <c:v>1.1302646619999999E-9</c:v>
                </c:pt>
                <c:pt idx="177488">
                  <c:v>3.1776181739999999E-10</c:v>
                </c:pt>
                <c:pt idx="177489">
                  <c:v>5.5921247509999997E-10</c:v>
                </c:pt>
                <c:pt idx="177490">
                  <c:v>3.3455902750000003E-8</c:v>
                </c:pt>
                <c:pt idx="177491">
                  <c:v>1.1573867779999999E-8</c:v>
                </c:pt>
                <c:pt idx="177492">
                  <c:v>4.7377161920000001E-9</c:v>
                </c:pt>
                <c:pt idx="177493">
                  <c:v>3.0824685820000002E-9</c:v>
                </c:pt>
                <c:pt idx="177494">
                  <c:v>3.2708059550000001E-9</c:v>
                </c:pt>
                <c:pt idx="177495">
                  <c:v>1.4510353069999999E-10</c:v>
                </c:pt>
                <c:pt idx="177496">
                  <c:v>4.0205971990000001E-10</c:v>
                </c:pt>
                <c:pt idx="177497">
                  <c:v>1.6183564890000001E-10</c:v>
                </c:pt>
                <c:pt idx="177498">
                  <c:v>4.594541977E-10</c:v>
                </c:pt>
                <c:pt idx="177499">
                  <c:v>7.5650383640000005E-11</c:v>
                </c:pt>
                <c:pt idx="177500">
                  <c:v>2.6620503590000002E-10</c:v>
                </c:pt>
                <c:pt idx="177501">
                  <c:v>5.7509042059999998E-11</c:v>
                </c:pt>
                <c:pt idx="177502">
                  <c:v>3.597518259E-10</c:v>
                </c:pt>
                <c:pt idx="177503">
                  <c:v>8.2605705719999998E-12</c:v>
                </c:pt>
                <c:pt idx="177504">
                  <c:v>4.9590666939999999E-11</c:v>
                </c:pt>
                <c:pt idx="177505">
                  <c:v>6.5185327529999996E-11</c:v>
                </c:pt>
                <c:pt idx="177506">
                  <c:v>7.9380536309999997E-11</c:v>
                </c:pt>
                <c:pt idx="177507">
                  <c:v>6.3420597269999999E-11</c:v>
                </c:pt>
                <c:pt idx="177508">
                  <c:v>6.4015166150000005E-11</c:v>
                </c:pt>
                <c:pt idx="177509">
                  <c:v>6.08511783E-11</c:v>
                </c:pt>
                <c:pt idx="177510">
                  <c:v>6.5739005859999997E-11</c:v>
                </c:pt>
                <c:pt idx="177511">
                  <c:v>1.169360342E-10</c:v>
                </c:pt>
                <c:pt idx="177512">
                  <c:v>4.4600255120000001E-11</c:v>
                </c:pt>
                <c:pt idx="177513">
                  <c:v>1.5926442210000001E-11</c:v>
                </c:pt>
                <c:pt idx="177514">
                  <c:v>8.5605329159999998E-10</c:v>
                </c:pt>
                <c:pt idx="177515">
                  <c:v>5.4108813800000001E-11</c:v>
                </c:pt>
                <c:pt idx="177516">
                  <c:v>1.109262742E-11</c:v>
                </c:pt>
                <c:pt idx="177517">
                  <c:v>4.4277922979999998E-11</c:v>
                </c:pt>
                <c:pt idx="177518">
                  <c:v>8.2072426940000003E-10</c:v>
                </c:pt>
                <c:pt idx="177519">
                  <c:v>1.6199287180000001E-10</c:v>
                </c:pt>
                <c:pt idx="177520">
                  <c:v>1.7968689480000001E-11</c:v>
                </c:pt>
                <c:pt idx="177521">
                  <c:v>3.0236065409999999E-10</c:v>
                </c:pt>
                <c:pt idx="177522">
                  <c:v>3.0113799700000001E-9</c:v>
                </c:pt>
                <c:pt idx="177523">
                  <c:v>8.6112522719999999E-10</c:v>
                </c:pt>
                <c:pt idx="177524">
                  <c:v>6.7730362640000003E-11</c:v>
                </c:pt>
                <c:pt idx="177525">
                  <c:v>2.124461136E-11</c:v>
                </c:pt>
                <c:pt idx="177526">
                  <c:v>3.3553844240000001E-9</c:v>
                </c:pt>
                <c:pt idx="177527">
                  <c:v>3.35554269E-10</c:v>
                </c:pt>
                <c:pt idx="177528">
                  <c:v>1.8018152260000001E-10</c:v>
                </c:pt>
                <c:pt idx="177529">
                  <c:v>1.283397204E-12</c:v>
                </c:pt>
                <c:pt idx="177530">
                  <c:v>3.084028645E-8</c:v>
                </c:pt>
                <c:pt idx="177531">
                  <c:v>5.9974642760000004E-9</c:v>
                </c:pt>
                <c:pt idx="177532">
                  <c:v>4.7260229380000002E-9</c:v>
                </c:pt>
                <c:pt idx="177533">
                  <c:v>9.2297427150000002E-9</c:v>
                </c:pt>
                <c:pt idx="177534">
                  <c:v>6.2157185759999996E-8</c:v>
                </c:pt>
                <c:pt idx="177535">
                  <c:v>4.6129497029999998E-9</c:v>
                </c:pt>
                <c:pt idx="177536">
                  <c:v>1.9040615729999999E-10</c:v>
                </c:pt>
                <c:pt idx="177537">
                  <c:v>5.8333141929999997E-10</c:v>
                </c:pt>
                <c:pt idx="177538">
                  <c:v>2.580869274E-9</c:v>
                </c:pt>
                <c:pt idx="177539">
                  <c:v>8.3385324909999996E-10</c:v>
                </c:pt>
                <c:pt idx="177540">
                  <c:v>2.05151139E-10</c:v>
                </c:pt>
                <c:pt idx="177541">
                  <c:v>2.591341962E-10</c:v>
                </c:pt>
                <c:pt idx="177542">
                  <c:v>5.8591708850000003E-10</c:v>
                </c:pt>
                <c:pt idx="177543">
                  <c:v>1.416487597E-10</c:v>
                </c:pt>
                <c:pt idx="177544">
                  <c:v>1.7980838709999999E-10</c:v>
                </c:pt>
                <c:pt idx="177545">
                  <c:v>1.5384167880000001E-10</c:v>
                </c:pt>
                <c:pt idx="177546">
                  <c:v>3.6887644389999998E-10</c:v>
                </c:pt>
                <c:pt idx="177547">
                  <c:v>2.5319886909999999E-11</c:v>
                </c:pt>
                <c:pt idx="177548">
                  <c:v>9.856547503E-11</c:v>
                </c:pt>
                <c:pt idx="177549">
                  <c:v>6.2080633849999996E-11</c:v>
                </c:pt>
                <c:pt idx="177550">
                  <c:v>3.2996569259999997E-10</c:v>
                </c:pt>
                <c:pt idx="177551">
                  <c:v>1.3363991120000001E-11</c:v>
                </c:pt>
                <c:pt idx="177552">
                  <c:v>5.3687838189999997E-11</c:v>
                </c:pt>
                <c:pt idx="177553">
                  <c:v>3.193703507E-11</c:v>
                </c:pt>
                <c:pt idx="177554">
                  <c:v>2.2947621020000001E-11</c:v>
                </c:pt>
                <c:pt idx="177555">
                  <c:v>2.2947219250000001E-11</c:v>
                </c:pt>
                <c:pt idx="177556">
                  <c:v>2.2878483199999999E-11</c:v>
                </c:pt>
                <c:pt idx="177557">
                  <c:v>2.295582381E-11</c:v>
                </c:pt>
                <c:pt idx="177558">
                  <c:v>1.873290327E-11</c:v>
                </c:pt>
                <c:pt idx="177559">
                  <c:v>2.0598425100000001E-11</c:v>
                </c:pt>
                <c:pt idx="177560">
                  <c:v>2.6585504999999999E-11</c:v>
                </c:pt>
                <c:pt idx="177561">
                  <c:v>3.7035419610000001E-11</c:v>
                </c:pt>
                <c:pt idx="177562">
                  <c:v>4.8786965899999998E-10</c:v>
                </c:pt>
                <c:pt idx="177563">
                  <c:v>1.9627436879999999E-11</c:v>
                </c:pt>
                <c:pt idx="177564">
                  <c:v>1.094625259E-10</c:v>
                </c:pt>
                <c:pt idx="177565">
                  <c:v>7.9617669569999999E-11</c:v>
                </c:pt>
                <c:pt idx="177566">
                  <c:v>4.7377823379999997E-10</c:v>
                </c:pt>
                <c:pt idx="177567">
                  <c:v>1.059500163E-11</c:v>
                </c:pt>
                <c:pt idx="177568">
                  <c:v>1.8087064919999999E-10</c:v>
                </c:pt>
                <c:pt idx="177569">
                  <c:v>1.5006918620000001E-10</c:v>
                </c:pt>
                <c:pt idx="177570">
                  <c:v>2.527043864E-9</c:v>
                </c:pt>
                <c:pt idx="177571">
                  <c:v>1.043620047E-10</c:v>
                </c:pt>
                <c:pt idx="177572">
                  <c:v>8.1705035839999999E-10</c:v>
                </c:pt>
                <c:pt idx="177573">
                  <c:v>1.6174875310000001E-9</c:v>
                </c:pt>
                <c:pt idx="177574">
                  <c:v>8.2494307629999997E-8</c:v>
                </c:pt>
                <c:pt idx="177575">
                  <c:v>1.7200278129999999E-9</c:v>
                </c:pt>
                <c:pt idx="177576">
                  <c:v>3.720416109E-11</c:v>
                </c:pt>
                <c:pt idx="177577">
                  <c:v>2.6244829359999998E-10</c:v>
                </c:pt>
                <c:pt idx="177578">
                  <c:v>2.0236174940000001E-9</c:v>
                </c:pt>
                <c:pt idx="177579">
                  <c:v>2.4569677900000002E-10</c:v>
                </c:pt>
                <c:pt idx="177580">
                  <c:v>1.5885205240000001E-10</c:v>
                </c:pt>
                <c:pt idx="177581">
                  <c:v>2.6040426640000001E-10</c:v>
                </c:pt>
                <c:pt idx="177582">
                  <c:v>1.790454701E-8</c:v>
                </c:pt>
                <c:pt idx="177583">
                  <c:v>1.792009534E-11</c:v>
                </c:pt>
                <c:pt idx="177584">
                  <c:v>3.80745134E-10</c:v>
                </c:pt>
                <c:pt idx="177585">
                  <c:v>3.9135411860000002E-10</c:v>
                </c:pt>
                <c:pt idx="177586">
                  <c:v>5.8522017190000002E-9</c:v>
                </c:pt>
                <c:pt idx="177587">
                  <c:v>1.1666130529999999E-10</c:v>
                </c:pt>
                <c:pt idx="177588">
                  <c:v>1.1742448659999999E-10</c:v>
                </c:pt>
                <c:pt idx="177589">
                  <c:v>1.135489841E-10</c:v>
                </c:pt>
                <c:pt idx="177590">
                  <c:v>3.5112145469999999E-10</c:v>
                </c:pt>
                <c:pt idx="177591">
                  <c:v>1.9565236219999999E-11</c:v>
                </c:pt>
                <c:pt idx="177592">
                  <c:v>4.6629627240000001E-11</c:v>
                </c:pt>
                <c:pt idx="177593">
                  <c:v>5.4863481439999997E-11</c:v>
                </c:pt>
                <c:pt idx="177594">
                  <c:v>4.4567275650000004E-9</c:v>
                </c:pt>
                <c:pt idx="177595">
                  <c:v>2.5472061259999999E-11</c:v>
                </c:pt>
                <c:pt idx="177596">
                  <c:v>3.3354638869999998E-12</c:v>
                </c:pt>
                <c:pt idx="177597">
                  <c:v>1.403873988E-12</c:v>
                </c:pt>
                <c:pt idx="177598">
                  <c:v>5.3805051810000003E-13</c:v>
                </c:pt>
                <c:pt idx="177599">
                  <c:v>5.7892403579999998E-13</c:v>
                </c:pt>
                <c:pt idx="177600">
                  <c:v>9.5738086989999997E-13</c:v>
                </c:pt>
                <c:pt idx="177601">
                  <c:v>1.6216245309999999E-12</c:v>
                </c:pt>
                <c:pt idx="177602">
                  <c:v>1.031622431E-10</c:v>
                </c:pt>
                <c:pt idx="177603">
                  <c:v>5.1871374520000001E-13</c:v>
                </c:pt>
                <c:pt idx="177604">
                  <c:v>5.4407387590000001E-13</c:v>
                </c:pt>
                <c:pt idx="177605">
                  <c:v>1.2556335880000001E-13</c:v>
                </c:pt>
                <c:pt idx="177606">
                  <c:v>2.3190698700000001E-14</c:v>
                </c:pt>
                <c:pt idx="177607">
                  <c:v>5.7229421780000002E-13</c:v>
                </c:pt>
                <c:pt idx="177608">
                  <c:v>2.076134301E-12</c:v>
                </c:pt>
                <c:pt idx="177609">
                  <c:v>4.0742220419999998E-12</c:v>
                </c:pt>
                <c:pt idx="177610">
                  <c:v>1.155205406E-10</c:v>
                </c:pt>
                <c:pt idx="177611">
                  <c:v>2.3146136190000002E-11</c:v>
                </c:pt>
                <c:pt idx="177612">
                  <c:v>2.2449196999999999E-11</c:v>
                </c:pt>
                <c:pt idx="177613">
                  <c:v>1.6126950039999999E-11</c:v>
                </c:pt>
                <c:pt idx="177614">
                  <c:v>1.010832996E-8</c:v>
                </c:pt>
                <c:pt idx="177615">
                  <c:v>1.6894544960000001E-10</c:v>
                </c:pt>
                <c:pt idx="177616">
                  <c:v>2.3590167769999998E-10</c:v>
                </c:pt>
                <c:pt idx="177617">
                  <c:v>2.011166268E-10</c:v>
                </c:pt>
                <c:pt idx="177618">
                  <c:v>4.0141250150000003E-9</c:v>
                </c:pt>
                <c:pt idx="177619">
                  <c:v>2.5477446570000002E-10</c:v>
                </c:pt>
                <c:pt idx="177620">
                  <c:v>2.367124417E-10</c:v>
                </c:pt>
                <c:pt idx="177621">
                  <c:v>2.5058747399999999E-10</c:v>
                </c:pt>
                <c:pt idx="177622">
                  <c:v>1.5422808560000001E-8</c:v>
                </c:pt>
                <c:pt idx="177623">
                  <c:v>5.5041125379999996E-10</c:v>
                </c:pt>
                <c:pt idx="177624">
                  <c:v>1.091877612E-10</c:v>
                </c:pt>
                <c:pt idx="177625">
                  <c:v>2.7494434089999999E-10</c:v>
                </c:pt>
                <c:pt idx="177626">
                  <c:v>6.4842209620000003E-8</c:v>
                </c:pt>
                <c:pt idx="177627">
                  <c:v>6.4192462560000003E-10</c:v>
                </c:pt>
                <c:pt idx="177628">
                  <c:v>5.2691826959999998E-10</c:v>
                </c:pt>
                <c:pt idx="177629">
                  <c:v>1.424549621E-10</c:v>
                </c:pt>
                <c:pt idx="177630">
                  <c:v>2.419379945E-9</c:v>
                </c:pt>
                <c:pt idx="177631">
                  <c:v>3.8090040759999999E-10</c:v>
                </c:pt>
                <c:pt idx="177632">
                  <c:v>2.4058494340000001E-10</c:v>
                </c:pt>
                <c:pt idx="177633">
                  <c:v>4.8809002220000002E-11</c:v>
                </c:pt>
                <c:pt idx="177634">
                  <c:v>7.1430905999999998E-9</c:v>
                </c:pt>
                <c:pt idx="177635">
                  <c:v>2.5777333040000001E-10</c:v>
                </c:pt>
                <c:pt idx="177636">
                  <c:v>3.1523011330000002E-10</c:v>
                </c:pt>
                <c:pt idx="177637">
                  <c:v>1.6295954390000001E-10</c:v>
                </c:pt>
                <c:pt idx="177638">
                  <c:v>9.2195815440000003E-10</c:v>
                </c:pt>
                <c:pt idx="177639">
                  <c:v>9.4891414549999999E-11</c:v>
                </c:pt>
                <c:pt idx="177640">
                  <c:v>4.8457165070000003E-11</c:v>
                </c:pt>
                <c:pt idx="177641">
                  <c:v>2.6254080209999999E-11</c:v>
                </c:pt>
                <c:pt idx="177642">
                  <c:v>7.0542079570000002E-11</c:v>
                </c:pt>
                <c:pt idx="177643">
                  <c:v>1.7696332019999999E-11</c:v>
                </c:pt>
                <c:pt idx="177644">
                  <c:v>1.7311999859999999E-11</c:v>
                </c:pt>
                <c:pt idx="177645">
                  <c:v>6.3890810289999998E-11</c:v>
                </c:pt>
                <c:pt idx="177646">
                  <c:v>1.840874278E-9</c:v>
                </c:pt>
                <c:pt idx="177647">
                  <c:v>5.4100351289999999E-11</c:v>
                </c:pt>
                <c:pt idx="177648">
                  <c:v>6.1891782650000002E-12</c:v>
                </c:pt>
                <c:pt idx="177649">
                  <c:v>4.7592469229999998E-12</c:v>
                </c:pt>
                <c:pt idx="177650">
                  <c:v>8.8842667819999995E-11</c:v>
                </c:pt>
                <c:pt idx="177651">
                  <c:v>3.403189408E-12</c:v>
                </c:pt>
                <c:pt idx="177652">
                  <c:v>4.1804513730000001E-12</c:v>
                </c:pt>
                <c:pt idx="177653">
                  <c:v>1.5905755809999999E-11</c:v>
                </c:pt>
                <c:pt idx="177654">
                  <c:v>6.796419588E-11</c:v>
                </c:pt>
                <c:pt idx="177655">
                  <c:v>1.8764494669999999E-11</c:v>
                </c:pt>
                <c:pt idx="177656">
                  <c:v>3.4852762560000001E-11</c:v>
                </c:pt>
                <c:pt idx="177657">
                  <c:v>3.4161655320000003E-11</c:v>
                </c:pt>
                <c:pt idx="177658">
                  <c:v>1.82564276E-10</c:v>
                </c:pt>
                <c:pt idx="177659">
                  <c:v>1.1033717180000001E-10</c:v>
                </c:pt>
                <c:pt idx="177660">
                  <c:v>5.2612717270000002E-11</c:v>
                </c:pt>
                <c:pt idx="177661">
                  <c:v>7.7112396750000001E-11</c:v>
                </c:pt>
                <c:pt idx="177662">
                  <c:v>4.2652836009999999E-10</c:v>
                </c:pt>
                <c:pt idx="177663">
                  <c:v>3.0195281560000001E-10</c:v>
                </c:pt>
                <c:pt idx="177664">
                  <c:v>9.2838385719999994E-11</c:v>
                </c:pt>
                <c:pt idx="177665">
                  <c:v>3.391824884E-9</c:v>
                </c:pt>
                <c:pt idx="177666">
                  <c:v>5.1893839350000002E-8</c:v>
                </c:pt>
                <c:pt idx="177667">
                  <c:v>3.267335066E-9</c:v>
                </c:pt>
                <c:pt idx="177668">
                  <c:v>2.196362572E-9</c:v>
                </c:pt>
                <c:pt idx="177669">
                  <c:v>3.805145395E-10</c:v>
                </c:pt>
                <c:pt idx="177670">
                  <c:v>3.1444438330000001E-10</c:v>
                </c:pt>
                <c:pt idx="177671">
                  <c:v>7.8600815210000001E-10</c:v>
                </c:pt>
                <c:pt idx="177672">
                  <c:v>5.6474139009999998E-10</c:v>
                </c:pt>
                <c:pt idx="177673">
                  <c:v>9.7336821070000008E-12</c:v>
                </c:pt>
                <c:pt idx="177674">
                  <c:v>3.8351796009999998E-10</c:v>
                </c:pt>
                <c:pt idx="177675">
                  <c:v>4.0864142859999998E-10</c:v>
                </c:pt>
                <c:pt idx="177676">
                  <c:v>9.0510192669999999E-11</c:v>
                </c:pt>
                <c:pt idx="177677">
                  <c:v>1.455294082E-10</c:v>
                </c:pt>
                <c:pt idx="177678">
                  <c:v>4.9130586480000002E-11</c:v>
                </c:pt>
                <c:pt idx="177679">
                  <c:v>1.567960468E-10</c:v>
                </c:pt>
                <c:pt idx="177680">
                  <c:v>1.9952532969999999E-11</c:v>
                </c:pt>
                <c:pt idx="177681">
                  <c:v>2.4680017410000001E-10</c:v>
                </c:pt>
                <c:pt idx="177682">
                  <c:v>1.481972745E-10</c:v>
                </c:pt>
                <c:pt idx="177683">
                  <c:v>1.0591489499999999E-11</c:v>
                </c:pt>
                <c:pt idx="177684">
                  <c:v>1.7773057129999999E-10</c:v>
                </c:pt>
                <c:pt idx="177685">
                  <c:v>5.4891074930000001E-10</c:v>
                </c:pt>
                <c:pt idx="177686">
                  <c:v>2.2282918780000002E-9</c:v>
                </c:pt>
                <c:pt idx="177687">
                  <c:v>4.539010421E-11</c:v>
                </c:pt>
                <c:pt idx="177688">
                  <c:v>9.7151216780000001E-11</c:v>
                </c:pt>
                <c:pt idx="177689">
                  <c:v>6.8389837870000004E-11</c:v>
                </c:pt>
                <c:pt idx="177690">
                  <c:v>3.5690682570000002E-10</c:v>
                </c:pt>
                <c:pt idx="177691">
                  <c:v>1.9819700359999999E-10</c:v>
                </c:pt>
                <c:pt idx="177692">
                  <c:v>2.0012194450000001E-10</c:v>
                </c:pt>
                <c:pt idx="177693">
                  <c:v>2.440530949E-11</c:v>
                </c:pt>
                <c:pt idx="177694">
                  <c:v>7.3298559650000001E-10</c:v>
                </c:pt>
                <c:pt idx="177695">
                  <c:v>1.9608300820000001E-10</c:v>
                </c:pt>
                <c:pt idx="177696">
                  <c:v>2.1976745550000002E-11</c:v>
                </c:pt>
                <c:pt idx="177697">
                  <c:v>5.814567309E-10</c:v>
                </c:pt>
                <c:pt idx="177698">
                  <c:v>4.2916382350000001E-10</c:v>
                </c:pt>
                <c:pt idx="177699">
                  <c:v>3.173202842E-10</c:v>
                </c:pt>
                <c:pt idx="177700">
                  <c:v>6.4281657210000003E-11</c:v>
                </c:pt>
                <c:pt idx="177701">
                  <c:v>2.417126754E-10</c:v>
                </c:pt>
                <c:pt idx="177702">
                  <c:v>8.9681150499999996E-11</c:v>
                </c:pt>
                <c:pt idx="177703">
                  <c:v>1.057607971E-10</c:v>
                </c:pt>
                <c:pt idx="177704">
                  <c:v>7.8184182840000005E-11</c:v>
                </c:pt>
                <c:pt idx="177705">
                  <c:v>9.609117239E-11</c:v>
                </c:pt>
                <c:pt idx="177706">
                  <c:v>2.7037507290000001E-10</c:v>
                </c:pt>
                <c:pt idx="177707">
                  <c:v>1.2002549849999999E-10</c:v>
                </c:pt>
                <c:pt idx="177708">
                  <c:v>8.3057122470000003E-10</c:v>
                </c:pt>
                <c:pt idx="177709">
                  <c:v>1.3095473820000001E-9</c:v>
                </c:pt>
                <c:pt idx="177710">
                  <c:v>2.6128880960000001E-9</c:v>
                </c:pt>
                <c:pt idx="177711">
                  <c:v>4.1629557540000002E-10</c:v>
                </c:pt>
                <c:pt idx="177712">
                  <c:v>5.2674219739999996E-10</c:v>
                </c:pt>
                <c:pt idx="177713">
                  <c:v>2.164905758E-10</c:v>
                </c:pt>
                <c:pt idx="177714">
                  <c:v>3.2918094520000002E-9</c:v>
                </c:pt>
                <c:pt idx="177715">
                  <c:v>8.9222920830000004E-10</c:v>
                </c:pt>
                <c:pt idx="177716">
                  <c:v>9.3241489489999997E-11</c:v>
                </c:pt>
                <c:pt idx="177717">
                  <c:v>4.8037598879999998E-9</c:v>
                </c:pt>
                <c:pt idx="177718">
                  <c:v>8.1228665290000008E-9</c:v>
                </c:pt>
                <c:pt idx="177719">
                  <c:v>2.0704705790000001E-9</c:v>
                </c:pt>
                <c:pt idx="177720">
                  <c:v>1.3630859879999999E-9</c:v>
                </c:pt>
                <c:pt idx="177721">
                  <c:v>1.9048524120000001E-10</c:v>
                </c:pt>
                <c:pt idx="177722">
                  <c:v>4.0689928960000001E-10</c:v>
                </c:pt>
                <c:pt idx="177723">
                  <c:v>1.0149384940000001E-9</c:v>
                </c:pt>
                <c:pt idx="177724">
                  <c:v>2.7074647000000001E-10</c:v>
                </c:pt>
                <c:pt idx="177725">
                  <c:v>2.3748283670000001E-9</c:v>
                </c:pt>
                <c:pt idx="177726">
                  <c:v>5.372109587E-9</c:v>
                </c:pt>
                <c:pt idx="177727">
                  <c:v>2.3076580649999998E-9</c:v>
                </c:pt>
                <c:pt idx="177728">
                  <c:v>1.5565748E-9</c:v>
                </c:pt>
                <c:pt idx="177729">
                  <c:v>5.5333476E-10</c:v>
                </c:pt>
                <c:pt idx="177730">
                  <c:v>8.5980113960000004E-10</c:v>
                </c:pt>
                <c:pt idx="177731">
                  <c:v>1.129156115E-10</c:v>
                </c:pt>
                <c:pt idx="177732">
                  <c:v>1.226699435E-10</c:v>
                </c:pt>
                <c:pt idx="177733">
                  <c:v>1.3659543619999999E-10</c:v>
                </c:pt>
                <c:pt idx="177734">
                  <c:v>3.000758695E-10</c:v>
                </c:pt>
                <c:pt idx="177735">
                  <c:v>2.8923090469999999E-10</c:v>
                </c:pt>
                <c:pt idx="177736">
                  <c:v>2.1392338779999999E-10</c:v>
                </c:pt>
                <c:pt idx="177737">
                  <c:v>1.816001288E-9</c:v>
                </c:pt>
                <c:pt idx="177738">
                  <c:v>5.2029096439999996E-9</c:v>
                </c:pt>
                <c:pt idx="177739">
                  <c:v>8.4551098529999995E-10</c:v>
                </c:pt>
                <c:pt idx="177740">
                  <c:v>1.6572636559999999E-9</c:v>
                </c:pt>
                <c:pt idx="177741">
                  <c:v>5.0772171580000005E-10</c:v>
                </c:pt>
                <c:pt idx="177742">
                  <c:v>5.432466139E-10</c:v>
                </c:pt>
                <c:pt idx="177743">
                  <c:v>5.2205699959999999E-10</c:v>
                </c:pt>
                <c:pt idx="177744">
                  <c:v>7.926284189E-10</c:v>
                </c:pt>
                <c:pt idx="177745">
                  <c:v>2.27363396E-10</c:v>
                </c:pt>
                <c:pt idx="177746">
                  <c:v>1.366460819E-9</c:v>
                </c:pt>
                <c:pt idx="177747">
                  <c:v>1.351068764E-9</c:v>
                </c:pt>
                <c:pt idx="177748">
                  <c:v>2.4386721500000001E-9</c:v>
                </c:pt>
                <c:pt idx="177749">
                  <c:v>2.4999201630000001E-9</c:v>
                </c:pt>
                <c:pt idx="177750">
                  <c:v>2.7173358549999999E-9</c:v>
                </c:pt>
                <c:pt idx="177751">
                  <c:v>2.5938354460000002E-10</c:v>
                </c:pt>
                <c:pt idx="177752">
                  <c:v>1.4303204260000001E-10</c:v>
                </c:pt>
                <c:pt idx="177753">
                  <c:v>9.5794080049999994E-11</c:v>
                </c:pt>
                <c:pt idx="177754">
                  <c:v>1.6192732009999999E-10</c:v>
                </c:pt>
                <c:pt idx="177755">
                  <c:v>1.388028046E-10</c:v>
                </c:pt>
                <c:pt idx="177756">
                  <c:v>2.3524565240000003E-10</c:v>
                </c:pt>
                <c:pt idx="177757">
                  <c:v>1.012782875E-9</c:v>
                </c:pt>
                <c:pt idx="177758">
                  <c:v>3.6307876349999999E-9</c:v>
                </c:pt>
                <c:pt idx="177759">
                  <c:v>4.4407113870000001E-10</c:v>
                </c:pt>
                <c:pt idx="177760">
                  <c:v>1.0111232720000001E-9</c:v>
                </c:pt>
                <c:pt idx="177761">
                  <c:v>2.865927182E-9</c:v>
                </c:pt>
                <c:pt idx="177762">
                  <c:v>7.0166222169999998E-10</c:v>
                </c:pt>
                <c:pt idx="177763">
                  <c:v>3.2719118069999997E-11</c:v>
                </c:pt>
                <c:pt idx="177764">
                  <c:v>5.5103671079999999E-10</c:v>
                </c:pt>
                <c:pt idx="177765">
                  <c:v>7.3439836629999997E-10</c:v>
                </c:pt>
                <c:pt idx="177766">
                  <c:v>8.7883694929999995E-10</c:v>
                </c:pt>
                <c:pt idx="177767">
                  <c:v>2.7841462439999999E-10</c:v>
                </c:pt>
                <c:pt idx="177768">
                  <c:v>1.5804483399999999E-9</c:v>
                </c:pt>
                <c:pt idx="177769">
                  <c:v>4.303881542E-9</c:v>
                </c:pt>
                <c:pt idx="177770">
                  <c:v>2.707799351E-9</c:v>
                </c:pt>
                <c:pt idx="177771">
                  <c:v>3.396206029E-10</c:v>
                </c:pt>
                <c:pt idx="177772">
                  <c:v>1.3821588210000001E-10</c:v>
                </c:pt>
                <c:pt idx="177773">
                  <c:v>4.7635630869999999E-11</c:v>
                </c:pt>
                <c:pt idx="177774">
                  <c:v>3.0230729460000002E-10</c:v>
                </c:pt>
                <c:pt idx="177775">
                  <c:v>1.7824940469999999E-10</c:v>
                </c:pt>
                <c:pt idx="177776">
                  <c:v>1.1660468119999999E-10</c:v>
                </c:pt>
                <c:pt idx="177777">
                  <c:v>2.142704703E-10</c:v>
                </c:pt>
                <c:pt idx="177778">
                  <c:v>8.6363085990000002E-10</c:v>
                </c:pt>
                <c:pt idx="177779">
                  <c:v>6.0913820920000004E-10</c:v>
                </c:pt>
                <c:pt idx="177780">
                  <c:v>3.628537092E-10</c:v>
                </c:pt>
                <c:pt idx="177781">
                  <c:v>4.3191270030000001E-9</c:v>
                </c:pt>
                <c:pt idx="177782">
                  <c:v>4.7047415399999999E-10</c:v>
                </c:pt>
                <c:pt idx="177783">
                  <c:v>8.1706446119999995E-11</c:v>
                </c:pt>
                <c:pt idx="177784">
                  <c:v>6.9985185899999999E-11</c:v>
                </c:pt>
                <c:pt idx="177785">
                  <c:v>2.2391641230000001E-9</c:v>
                </c:pt>
                <c:pt idx="177786">
                  <c:v>4.7124311590000005E-10</c:v>
                </c:pt>
                <c:pt idx="177787">
                  <c:v>1.302258387E-10</c:v>
                </c:pt>
                <c:pt idx="177788">
                  <c:v>3.299961417E-10</c:v>
                </c:pt>
                <c:pt idx="177789">
                  <c:v>3.8404767860000002E-9</c:v>
                </c:pt>
                <c:pt idx="177790">
                  <c:v>1.354539306E-9</c:v>
                </c:pt>
                <c:pt idx="177791">
                  <c:v>3.1719794389999999E-11</c:v>
                </c:pt>
                <c:pt idx="177792">
                  <c:v>5.2321895099999999E-11</c:v>
                </c:pt>
                <c:pt idx="177793">
                  <c:v>2.6003163280000001E-9</c:v>
                </c:pt>
                <c:pt idx="177794">
                  <c:v>8.7335052009999996E-10</c:v>
                </c:pt>
                <c:pt idx="177795">
                  <c:v>8.1734576049999999E-12</c:v>
                </c:pt>
                <c:pt idx="177796">
                  <c:v>7.558791273E-11</c:v>
                </c:pt>
                <c:pt idx="177797">
                  <c:v>7.5898168539999998E-9</c:v>
                </c:pt>
                <c:pt idx="177798">
                  <c:v>4.3660943270000002E-9</c:v>
                </c:pt>
                <c:pt idx="177799">
                  <c:v>8.7442726729999996E-10</c:v>
                </c:pt>
                <c:pt idx="177800">
                  <c:v>1.8085593009999999E-9</c:v>
                </c:pt>
                <c:pt idx="177801">
                  <c:v>5.0918949080000002E-9</c:v>
                </c:pt>
                <c:pt idx="177802">
                  <c:v>5.806291203E-10</c:v>
                </c:pt>
                <c:pt idx="177803">
                  <c:v>1.3190446579999999E-10</c:v>
                </c:pt>
                <c:pt idx="177804">
                  <c:v>1.302950221E-10</c:v>
                </c:pt>
                <c:pt idx="177805">
                  <c:v>1.4845766710000001E-10</c:v>
                </c:pt>
                <c:pt idx="177806">
                  <c:v>3.7486567099999997E-11</c:v>
                </c:pt>
                <c:pt idx="177807">
                  <c:v>1.4119416140000001E-10</c:v>
                </c:pt>
                <c:pt idx="177808">
                  <c:v>1.125957898E-10</c:v>
                </c:pt>
                <c:pt idx="177809">
                  <c:v>7.8593928570000004E-10</c:v>
                </c:pt>
                <c:pt idx="177810">
                  <c:v>9.1139140179999997E-11</c:v>
                </c:pt>
                <c:pt idx="177811">
                  <c:v>2.025216654E-10</c:v>
                </c:pt>
                <c:pt idx="177812">
                  <c:v>4.9022151290000001E-11</c:v>
                </c:pt>
                <c:pt idx="177813">
                  <c:v>1.1147388169999999E-9</c:v>
                </c:pt>
                <c:pt idx="177814">
                  <c:v>2.4530099989999999E-10</c:v>
                </c:pt>
                <c:pt idx="177815">
                  <c:v>1.5018305980000001E-10</c:v>
                </c:pt>
                <c:pt idx="177816">
                  <c:v>4.1801877930000001E-11</c:v>
                </c:pt>
                <c:pt idx="177817">
                  <c:v>1.58800016E-9</c:v>
                </c:pt>
                <c:pt idx="177818">
                  <c:v>8.8548566790000003E-10</c:v>
                </c:pt>
                <c:pt idx="177819">
                  <c:v>1.4657939860000001E-10</c:v>
                </c:pt>
                <c:pt idx="177820">
                  <c:v>4.1981703909999998E-11</c:v>
                </c:pt>
                <c:pt idx="177821">
                  <c:v>3.2495024839999998E-10</c:v>
                </c:pt>
                <c:pt idx="177822">
                  <c:v>2.15763261E-10</c:v>
                </c:pt>
                <c:pt idx="177823">
                  <c:v>9.8188869030000004E-11</c:v>
                </c:pt>
                <c:pt idx="177824">
                  <c:v>1.9253971769999999E-10</c:v>
                </c:pt>
                <c:pt idx="177825">
                  <c:v>1.2361117109999999E-10</c:v>
                </c:pt>
                <c:pt idx="177826">
                  <c:v>3.4443108699999998E-10</c:v>
                </c:pt>
                <c:pt idx="177827">
                  <c:v>1.9809690639999999E-10</c:v>
                </c:pt>
                <c:pt idx="177828">
                  <c:v>3.840584082E-10</c:v>
                </c:pt>
                <c:pt idx="177829">
                  <c:v>7.2536726300000002E-9</c:v>
                </c:pt>
                <c:pt idx="177830">
                  <c:v>3.2808101870000002E-10</c:v>
                </c:pt>
                <c:pt idx="177831">
                  <c:v>1.7455558949999999E-9</c:v>
                </c:pt>
                <c:pt idx="177832">
                  <c:v>1.22460681E-9</c:v>
                </c:pt>
                <c:pt idx="177833">
                  <c:v>2.2129563109999998E-9</c:v>
                </c:pt>
                <c:pt idx="177834">
                  <c:v>9.0372799890000002E-13</c:v>
                </c:pt>
                <c:pt idx="177835">
                  <c:v>1.459090093E-9</c:v>
                </c:pt>
                <c:pt idx="177836">
                  <c:v>8.7808495089999997E-10</c:v>
                </c:pt>
                <c:pt idx="177837">
                  <c:v>6.4623631500000002E-9</c:v>
                </c:pt>
                <c:pt idx="177838">
                  <c:v>1.644497049E-9</c:v>
                </c:pt>
                <c:pt idx="177839">
                  <c:v>4.513928997E-9</c:v>
                </c:pt>
                <c:pt idx="177840">
                  <c:v>5.9112733089999999E-9</c:v>
                </c:pt>
                <c:pt idx="177841">
                  <c:v>9.7746012459999994E-8</c:v>
                </c:pt>
                <c:pt idx="177842">
                  <c:v>5.1615892200000004E-9</c:v>
                </c:pt>
                <c:pt idx="177843">
                  <c:v>6.1023619150000003E-11</c:v>
                </c:pt>
                <c:pt idx="177844">
                  <c:v>4.4363529549999998E-10</c:v>
                </c:pt>
                <c:pt idx="177845">
                  <c:v>1.826133282E-9</c:v>
                </c:pt>
                <c:pt idx="177846">
                  <c:v>2.274990618E-11</c:v>
                </c:pt>
                <c:pt idx="177847">
                  <c:v>7.5190021399999994E-11</c:v>
                </c:pt>
                <c:pt idx="177848">
                  <c:v>1.8106069559999999E-10</c:v>
                </c:pt>
                <c:pt idx="177849">
                  <c:v>3.481379372E-9</c:v>
                </c:pt>
                <c:pt idx="177850">
                  <c:v>2.619970803E-10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8537856"/>
        <c:axId val="78540160"/>
      </c:scatterChart>
      <c:valAx>
        <c:axId val="78537856"/>
        <c:scaling>
          <c:orientation val="minMax"/>
          <c:max val="2000000000"/>
        </c:scaling>
        <c:delete val="0"/>
        <c:axPos val="b"/>
        <c:title>
          <c:tx>
            <c:rich>
              <a:bodyPr/>
              <a:lstStyle/>
              <a:p>
                <a:pPr>
                  <a:defRPr sz="1600"/>
                </a:pPr>
                <a:r>
                  <a:rPr lang="en-US" sz="1600"/>
                  <a:t>Frequency [MHz]</a:t>
                </a:r>
              </a:p>
            </c:rich>
          </c:tx>
          <c:layout>
            <c:manualLayout>
              <c:xMode val="edge"/>
              <c:yMode val="edge"/>
              <c:x val="0.37133799506404985"/>
              <c:y val="0.91701657458563535"/>
            </c:manualLayout>
          </c:layout>
          <c:overlay val="0"/>
        </c:title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8540160"/>
        <c:crosses val="autoZero"/>
        <c:crossBetween val="midCat"/>
        <c:majorUnit val="500000000"/>
        <c:dispUnits>
          <c:builtInUnit val="millions"/>
        </c:dispUnits>
      </c:valAx>
      <c:valAx>
        <c:axId val="78540160"/>
        <c:scaling>
          <c:orientation val="minMax"/>
          <c:max val="1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 sz="1600"/>
                </a:pPr>
                <a:r>
                  <a:rPr lang="en-US" sz="1600"/>
                  <a:t>Normalized  Amplitude</a:t>
                </a:r>
              </a:p>
            </c:rich>
          </c:tx>
          <c:layout/>
          <c:overlay val="0"/>
        </c:title>
        <c:numFmt formatCode="0.0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8537856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txPr>
    <a:bodyPr/>
    <a:lstStyle/>
    <a:p>
      <a:pPr>
        <a:defRPr sz="105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6348827" y="8768947"/>
            <a:ext cx="543239" cy="410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3048" tIns="59906" rIns="123048" bIns="59906" anchor="ctr">
            <a:spAutoFit/>
          </a:bodyPr>
          <a:lstStyle/>
          <a:p>
            <a:pPr algn="r" defTabSz="1238494"/>
            <a:fld id="{0C248C74-A1BF-4A9C-97C3-5A5D6B022034}" type="slidenum">
              <a:rPr lang="en-US" sz="1900">
                <a:latin typeface="Arial" charset="0"/>
              </a:rPr>
              <a:pPr algn="r" defTabSz="1238494"/>
              <a:t>‹#›</a:t>
            </a:fld>
            <a:endParaRPr lang="en-US" sz="19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92825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23958" y="4378376"/>
            <a:ext cx="5086284" cy="41512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vert="horz" wrap="square" lIns="123048" tIns="59906" rIns="123048" bIns="599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notes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56323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9988" y="695325"/>
            <a:ext cx="4594225" cy="3446463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4" name="Rectangle 4"/>
          <p:cNvSpPr>
            <a:spLocks noChangeArrowheads="1"/>
          </p:cNvSpPr>
          <p:nvPr/>
        </p:nvSpPr>
        <p:spPr bwMode="auto">
          <a:xfrm>
            <a:off x="6348827" y="8768947"/>
            <a:ext cx="543239" cy="410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3048" tIns="59906" rIns="123048" bIns="59906" anchor="ctr">
            <a:spAutoFit/>
          </a:bodyPr>
          <a:lstStyle/>
          <a:p>
            <a:pPr algn="r" defTabSz="1238494"/>
            <a:fld id="{E7B1BAEA-71C4-45DD-B483-2339FDD29BB8}" type="slidenum">
              <a:rPr lang="en-US" sz="1900">
                <a:latin typeface="Arial" charset="0"/>
              </a:rPr>
              <a:pPr algn="r" defTabSz="1238494"/>
              <a:t>‹#›</a:t>
            </a:fld>
            <a:endParaRPr lang="en-US" sz="19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69808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608013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1216025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824038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2432050" algn="l" defTabSz="1216025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>
            <a:normAutofit/>
          </a:bodyPr>
          <a:lstStyle>
            <a:lvl1pPr marL="0" indent="0" algn="ctr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" y="5867400"/>
            <a:ext cx="91439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00" dirty="0" smtClean="0">
                <a:latin typeface="Century Gothic" panose="020B0502020202020204" pitchFamily="34" charset="0"/>
              </a:rPr>
              <a:t>Work </a:t>
            </a:r>
            <a:r>
              <a:rPr lang="en-US" sz="700" dirty="0">
                <a:latin typeface="Century Gothic" panose="020B0502020202020204" pitchFamily="34" charset="0"/>
              </a:rPr>
              <a:t>partly supported by </a:t>
            </a:r>
            <a:r>
              <a:rPr lang="en-US" sz="700" dirty="0" smtClean="0">
                <a:latin typeface="Century Gothic" panose="020B0502020202020204" pitchFamily="34" charset="0"/>
              </a:rPr>
              <a:t>the EU </a:t>
            </a:r>
            <a:r>
              <a:rPr lang="en-US" sz="700" dirty="0">
                <a:latin typeface="Century Gothic" panose="020B0502020202020204" pitchFamily="34" charset="0"/>
              </a:rPr>
              <a:t>FP7 </a:t>
            </a:r>
            <a:r>
              <a:rPr lang="en-US" sz="700" dirty="0" err="1">
                <a:latin typeface="Century Gothic" panose="020B0502020202020204" pitchFamily="34" charset="0"/>
              </a:rPr>
              <a:t>HiLumi</a:t>
            </a:r>
            <a:r>
              <a:rPr lang="en-US" sz="700" dirty="0">
                <a:latin typeface="Century Gothic" panose="020B0502020202020204" pitchFamily="34" charset="0"/>
              </a:rPr>
              <a:t> LHC </a:t>
            </a:r>
            <a:r>
              <a:rPr lang="en-US" sz="700" dirty="0" smtClean="0">
                <a:latin typeface="Century Gothic" panose="020B0502020202020204" pitchFamily="34" charset="0"/>
              </a:rPr>
              <a:t>grant agreement No. 284404 and </a:t>
            </a:r>
            <a:r>
              <a:rPr lang="en-US" sz="700" dirty="0">
                <a:latin typeface="Century Gothic" panose="020B0502020202020204" pitchFamily="34" charset="0"/>
              </a:rPr>
              <a:t>by </a:t>
            </a:r>
            <a:r>
              <a:rPr lang="en-US" sz="700" dirty="0" smtClean="0">
                <a:latin typeface="Century Gothic" panose="020B0502020202020204" pitchFamily="34" charset="0"/>
              </a:rPr>
              <a:t>the US </a:t>
            </a:r>
            <a:r>
              <a:rPr lang="en-US" sz="700" dirty="0">
                <a:latin typeface="Century Gothic" panose="020B0502020202020204" pitchFamily="34" charset="0"/>
              </a:rPr>
              <a:t>DOE through Brookhaven Science </a:t>
            </a:r>
            <a:r>
              <a:rPr lang="en-US" sz="700" dirty="0" smtClean="0">
                <a:latin typeface="Century Gothic" panose="020B0502020202020204" pitchFamily="34" charset="0"/>
              </a:rPr>
              <a:t>Associates, </a:t>
            </a:r>
            <a:r>
              <a:rPr lang="en-US" sz="700" dirty="0">
                <a:latin typeface="Century Gothic" panose="020B0502020202020204" pitchFamily="34" charset="0"/>
              </a:rPr>
              <a:t>LLC under contract No. DE-AC02-98CH10886 </a:t>
            </a:r>
            <a:r>
              <a:rPr lang="en-US" sz="700" dirty="0" smtClean="0">
                <a:latin typeface="Century Gothic" panose="020B0502020202020204" pitchFamily="34" charset="0"/>
              </a:rPr>
              <a:t>with the </a:t>
            </a:r>
            <a:r>
              <a:rPr lang="en-US" sz="700" dirty="0">
                <a:latin typeface="Century Gothic" panose="020B0502020202020204" pitchFamily="34" charset="0"/>
              </a:rPr>
              <a:t>US LHC Accelerator Research Program (LARP). This research used resources of the National Energy Research Scientific Computing Center, which is supported by </a:t>
            </a:r>
            <a:r>
              <a:rPr lang="en-US" sz="700" dirty="0" smtClean="0">
                <a:latin typeface="Century Gothic" panose="020B0502020202020204" pitchFamily="34" charset="0"/>
              </a:rPr>
              <a:t>the US </a:t>
            </a:r>
            <a:r>
              <a:rPr lang="en-US" sz="700" dirty="0">
                <a:latin typeface="Century Gothic" panose="020B0502020202020204" pitchFamily="34" charset="0"/>
              </a:rPr>
              <a:t>DOE under contract No. </a:t>
            </a:r>
            <a:r>
              <a:rPr lang="en-US" sz="700" dirty="0" smtClean="0">
                <a:latin typeface="Century Gothic" panose="020B0502020202020204" pitchFamily="34" charset="0"/>
              </a:rPr>
              <a:t>DE-AC02-05CH11231.</a:t>
            </a:r>
            <a:endParaRPr lang="en-US" sz="700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869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>
                <a:solidFill>
                  <a:srgbClr val="FF00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rgbClr val="0070C0"/>
                </a:solidFill>
              </a:defRPr>
            </a:lvl1pPr>
            <a:lvl3pPr>
              <a:defRPr>
                <a:solidFill>
                  <a:schemeClr val="accent3">
                    <a:lumMod val="75000"/>
                  </a:schemeClr>
                </a:solidFill>
              </a:defRPr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1461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>
                <a:solidFill>
                  <a:srgbClr val="FF00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 baseline="0">
                <a:solidFill>
                  <a:srgbClr val="0070C0"/>
                </a:solidFill>
              </a:defRPr>
            </a:lvl1pPr>
            <a:lvl2pPr>
              <a:defRPr sz="2400"/>
            </a:lvl2pPr>
            <a:lvl3pPr>
              <a:defRPr sz="2000" baseline="0">
                <a:solidFill>
                  <a:schemeClr val="accent3">
                    <a:lumMod val="75000"/>
                  </a:schemeClr>
                </a:solidFill>
              </a:defRPr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 baseline="0">
                <a:solidFill>
                  <a:srgbClr val="0070C0"/>
                </a:solidFill>
              </a:defRPr>
            </a:lvl1pPr>
            <a:lvl2pPr>
              <a:defRPr sz="2400"/>
            </a:lvl2pPr>
            <a:lvl3pPr>
              <a:defRPr sz="2000" baseline="0">
                <a:solidFill>
                  <a:schemeClr val="accent3">
                    <a:lumMod val="75000"/>
                  </a:schemeClr>
                </a:solidFill>
              </a:defRPr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5366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>
                <a:solidFill>
                  <a:srgbClr val="FF00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FF0000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>
                <a:solidFill>
                  <a:srgbClr val="0070C0"/>
                </a:solidFill>
              </a:defRPr>
            </a:lvl1pPr>
            <a:lvl2pPr>
              <a:defRPr sz="2000"/>
            </a:lvl2pPr>
            <a:lvl3pPr>
              <a:defRPr sz="1800">
                <a:solidFill>
                  <a:schemeClr val="accent3">
                    <a:lumMod val="75000"/>
                  </a:schemeClr>
                </a:solidFill>
              </a:defRPr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FF0000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>
                <a:solidFill>
                  <a:srgbClr val="0070C0"/>
                </a:solidFill>
              </a:defRPr>
            </a:lvl1pPr>
            <a:lvl2pPr>
              <a:defRPr sz="2000"/>
            </a:lvl2pPr>
            <a:lvl3pPr>
              <a:defRPr sz="1800">
                <a:solidFill>
                  <a:schemeClr val="accent3">
                    <a:lumMod val="75000"/>
                  </a:schemeClr>
                </a:solidFill>
              </a:defRPr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81027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aseline="0">
                <a:solidFill>
                  <a:srgbClr val="FF00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3936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30054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22075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13" Type="http://schemas.openxmlformats.org/officeDocument/2006/relationships/image" Target="../media/image4.gi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jpe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hyperlink" Target="http://www.uslarp.org/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62000" y="274638"/>
            <a:ext cx="6648465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01000" y="6385513"/>
            <a:ext cx="685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entury Gothic" panose="020B0502020202020204" pitchFamily="34" charset="0"/>
                <a:cs typeface="Century Gothic" panose="020B0502020202020204" pitchFamily="34" charset="0"/>
              </a:defRPr>
            </a:lvl1pPr>
          </a:lstStyle>
          <a:p>
            <a:fld id="{E5266E6E-3187-4C1D-BA6D-2ACAC749C432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Box 12"/>
          <p:cNvSpPr txBox="1">
            <a:spLocks noChangeArrowheads="1"/>
          </p:cNvSpPr>
          <p:nvPr userDrawn="1"/>
        </p:nvSpPr>
        <p:spPr bwMode="auto">
          <a:xfrm>
            <a:off x="2057400" y="6447760"/>
            <a:ext cx="48768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defRPr/>
            </a:pPr>
            <a:r>
              <a:rPr lang="en-US" sz="1100" dirty="0" err="1" smtClean="0">
                <a:latin typeface="Century Gothic" panose="020B0502020202020204" pitchFamily="34" charset="0"/>
                <a:cs typeface="Colibri"/>
              </a:rPr>
              <a:t>HiLumi</a:t>
            </a:r>
            <a:r>
              <a:rPr lang="en-US" sz="1100" dirty="0" smtClean="0">
                <a:latin typeface="Century Gothic" panose="020B0502020202020204" pitchFamily="34" charset="0"/>
                <a:cs typeface="Colibri"/>
              </a:rPr>
              <a:t>-LHC/LARP</a:t>
            </a:r>
            <a:r>
              <a:rPr lang="en-US" sz="1100" baseline="0" dirty="0" smtClean="0">
                <a:latin typeface="Century Gothic" panose="020B0502020202020204" pitchFamily="34" charset="0"/>
                <a:cs typeface="Colibri"/>
              </a:rPr>
              <a:t> Crab Cavity System External Review – May 5-6 2014</a:t>
            </a:r>
            <a:endParaRPr lang="en-US" sz="1100" dirty="0" smtClean="0">
              <a:latin typeface="Century Gothic" panose="020B0502020202020204" pitchFamily="34" charset="0"/>
              <a:cs typeface="Colibri"/>
            </a:endParaRPr>
          </a:p>
        </p:txBody>
      </p:sp>
      <p:pic>
        <p:nvPicPr>
          <p:cNvPr id="10" name="Picture 11" descr="LARP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4300" y="79375"/>
            <a:ext cx="5715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 descr="2011-10-04_logoHiLumi561px.jpg"/>
          <p:cNvPicPr>
            <a:picLocks noChangeAspect="1"/>
          </p:cNvPicPr>
          <p:nvPr userDrawn="1"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91400" y="84138"/>
            <a:ext cx="1719264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 descr="D:\Publication\LOGOs\BNL_Logo_Trans.png"/>
          <p:cNvPicPr>
            <a:picLocks noChangeAspect="1" noChangeArrowheads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369033"/>
            <a:ext cx="1143000" cy="4190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14271" y="6324600"/>
            <a:ext cx="91440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Picture 2" descr="D:\Publication\LOGOs\cern_logo_white.gif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180" y="6374606"/>
            <a:ext cx="460020" cy="445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88651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6" r:id="rId3"/>
    <p:sldLayoutId id="2147483667" r:id="rId4"/>
    <p:sldLayoutId id="2147483668" r:id="rId5"/>
    <p:sldLayoutId id="2147483669" r:id="rId6"/>
    <p:sldLayoutId id="2147483671" r:id="rId7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3600" kern="1200" baseline="0">
          <a:solidFill>
            <a:srgbClr val="FF0000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 baseline="0">
          <a:solidFill>
            <a:srgbClr val="0070C0"/>
          </a:solidFill>
          <a:latin typeface="Century Gothic" panose="020B0502020202020204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accent3">
              <a:lumMod val="75000"/>
            </a:schemeClr>
          </a:solidFill>
          <a:latin typeface="Century Gothic" panose="020B0502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accent6">
              <a:lumMod val="75000"/>
            </a:schemeClr>
          </a:solidFill>
          <a:latin typeface="Century Gothic" panose="020B0502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.png"/><Relationship Id="rId5" Type="http://schemas.openxmlformats.org/officeDocument/2006/relationships/image" Target="../media/image14.png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/>
              <a:t>Double Quarter Wave Crab Cavity</a:t>
            </a:r>
            <a:r>
              <a:rPr lang="en-US" dirty="0"/>
              <a:t/>
            </a:r>
            <a:br>
              <a:rPr lang="en-US" dirty="0"/>
            </a:br>
            <a:r>
              <a:rPr lang="en-US" sz="2700" dirty="0" smtClean="0"/>
              <a:t>−higher order modes</a:t>
            </a:r>
            <a:endParaRPr lang="en-US" sz="27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Binping Xiao</a:t>
            </a:r>
            <a:endParaRPr lang="en-US" dirty="0"/>
          </a:p>
          <a:p>
            <a:r>
              <a:rPr lang="en-US" dirty="0"/>
              <a:t>on behalf of the DQWCC team</a:t>
            </a:r>
          </a:p>
          <a:p>
            <a:r>
              <a:rPr lang="en-US" sz="2400" dirty="0"/>
              <a:t>May 5, 2014</a:t>
            </a:r>
          </a:p>
        </p:txBody>
      </p:sp>
    </p:spTree>
    <p:extLst>
      <p:ext uri="{BB962C8B-B14F-4D97-AF65-F5344CB8AC3E}">
        <p14:creationId xmlns:p14="http://schemas.microsoft.com/office/powerpoint/2010/main" val="326586429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10</a:t>
            </a:fld>
            <a:endParaRPr lang="en-US"/>
          </a:p>
        </p:txBody>
      </p:sp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0915806"/>
              </p:ext>
            </p:extLst>
          </p:nvPr>
        </p:nvGraphicFramePr>
        <p:xfrm>
          <a:off x="4343400" y="2819400"/>
          <a:ext cx="5105400" cy="3448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itle 1"/>
          <p:cNvSpPr txBox="1">
            <a:spLocks/>
          </p:cNvSpPr>
          <p:nvPr/>
        </p:nvSpPr>
        <p:spPr>
          <a:xfrm>
            <a:off x="76200" y="274638"/>
            <a:ext cx="80010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Power estimation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5604895"/>
              </p:ext>
            </p:extLst>
          </p:nvPr>
        </p:nvGraphicFramePr>
        <p:xfrm>
          <a:off x="380997" y="1223010"/>
          <a:ext cx="8534403" cy="15201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92537"/>
                <a:gridCol w="1313910"/>
                <a:gridCol w="830343"/>
                <a:gridCol w="955571"/>
                <a:gridCol w="705119"/>
                <a:gridCol w="705119"/>
                <a:gridCol w="579893"/>
                <a:gridCol w="789887"/>
                <a:gridCol w="1007357"/>
                <a:gridCol w="454667"/>
              </a:tblGrid>
              <a:tr h="200025">
                <a:tc>
                  <a:txBody>
                    <a:bodyPr/>
                    <a:lstStyle/>
                    <a:p>
                      <a:pPr algn="l" fontAlgn="b"/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F (MHz)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579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683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697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742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919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943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973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980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  <a:tr h="200025">
                <a:tc>
                  <a:txBody>
                    <a:bodyPr/>
                    <a:lstStyle/>
                    <a:p>
                      <a:pPr algn="l" fontAlgn="b"/>
                      <a:endParaRPr lang="en-US" sz="1600" b="1" i="0" u="none" strike="noStrike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Mode Type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m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h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m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v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h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m-shift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h-wg-mix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m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  <a:tr h="200025">
                <a:tc>
                  <a:txBody>
                    <a:bodyPr/>
                    <a:lstStyle/>
                    <a:p>
                      <a:pPr algn="l" fontAlgn="b"/>
                      <a:endParaRPr lang="en-US" sz="1600" b="1" i="0" u="none" strike="noStrike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 err="1" smtClean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Qext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2119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17858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7034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2422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255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124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89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124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  <a:tr h="200025">
                <a:tc rowSpan="3"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Impedance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Longitudinal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212239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83215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1274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939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  <a:tr h="200025">
                <a:tc vMerge="1">
                  <a:txBody>
                    <a:bodyPr/>
                    <a:lstStyle/>
                    <a:p>
                      <a:pPr algn="l" fontAlgn="b"/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Horizontal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1198213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5360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569</a:t>
                      </a:r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  <a:tr h="200025">
                <a:tc vMerge="1">
                  <a:txBody>
                    <a:bodyPr/>
                    <a:lstStyle/>
                    <a:p>
                      <a:pPr algn="l" fontAlgn="b"/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  <a:latin typeface="Century Gothic" panose="020B0502020202020204" pitchFamily="34" charset="0"/>
                        </a:rPr>
                        <a:t>Vertical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b">
                    <a:solidFill>
                      <a:srgbClr val="00339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>
                          <a:solidFill>
                            <a:srgbClr val="003399"/>
                          </a:solidFill>
                          <a:effectLst/>
                          <a:latin typeface="Century Gothic" panose="020B0502020202020204" pitchFamily="34" charset="0"/>
                        </a:rPr>
                        <a:t>91161</a:t>
                      </a:r>
                      <a:endParaRPr lang="en-US" sz="1600" b="0" i="0" u="none" strike="noStrike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3399"/>
                        </a:solidFill>
                        <a:effectLst/>
                        <a:latin typeface="Century Gothic" panose="020B0502020202020204" pitchFamily="34" charset="0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sp>
        <p:nvSpPr>
          <p:cNvPr id="9" name="Rectangle 8"/>
          <p:cNvSpPr/>
          <p:nvPr/>
        </p:nvSpPr>
        <p:spPr>
          <a:xfrm>
            <a:off x="228600" y="3005078"/>
            <a:ext cx="40386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The HOM power is estimated</a:t>
            </a:r>
            <a:b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</a:b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to be 114 Watts.</a:t>
            </a: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Assuming the HOM frequencies shift in  ±1 MHz range, in the worst case the power is 1003 Watt, 93% from mode at 742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MHz.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(assuming the worst case that the beam is 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5 mm offset)</a:t>
            </a:r>
            <a:endParaRPr lang="en-US" sz="20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59731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11</a:t>
            </a:fld>
            <a:endParaRPr lang="en-US"/>
          </a:p>
        </p:txBody>
      </p:sp>
      <p:pic>
        <p:nvPicPr>
          <p:cNvPr id="5" name="Picture 4" descr="image001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43" t="2667"/>
          <a:stretch/>
        </p:blipFill>
        <p:spPr bwMode="auto">
          <a:xfrm>
            <a:off x="5987667" y="971320"/>
            <a:ext cx="2851533" cy="3448280"/>
          </a:xfrm>
          <a:prstGeom prst="rect">
            <a:avLst/>
          </a:prstGeom>
          <a:noFill/>
          <a:ln>
            <a:noFill/>
          </a:ln>
          <a:extLst/>
        </p:spPr>
      </p:pic>
      <p:sp>
        <p:nvSpPr>
          <p:cNvPr id="9" name="Title 1"/>
          <p:cNvSpPr txBox="1">
            <a:spLocks/>
          </p:cNvSpPr>
          <p:nvPr/>
        </p:nvSpPr>
        <p:spPr>
          <a:xfrm>
            <a:off x="76200" y="274638"/>
            <a:ext cx="80010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Thermal analysis</a:t>
            </a:r>
            <a:endParaRPr lang="en-US" dirty="0"/>
          </a:p>
        </p:txBody>
      </p:sp>
      <p:pic>
        <p:nvPicPr>
          <p:cNvPr id="2050" name="Picture 2" descr="C:\Work\Crab Cavity\Crab Files\LARPreview2014May\CRAB Cavity HOM BNL - 0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989714"/>
            <a:ext cx="5181600" cy="3334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Content Placeholder 2"/>
          <p:cNvSpPr txBox="1">
            <a:spLocks/>
          </p:cNvSpPr>
          <p:nvPr/>
        </p:nvSpPr>
        <p:spPr>
          <a:xfrm>
            <a:off x="-152400" y="990600"/>
            <a:ext cx="6400800" cy="19812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 baseline="0">
                <a:solidFill>
                  <a:srgbClr val="0070C0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fontAlgn="auto">
              <a:spcAft>
                <a:spcPts val="0"/>
              </a:spcAft>
            </a:pPr>
            <a:r>
              <a:rPr lang="en-US" sz="1800" dirty="0" smtClean="0">
                <a:solidFill>
                  <a:srgbClr val="003399"/>
                </a:solidFill>
              </a:rPr>
              <a:t>Assumes cavity operating </a:t>
            </a:r>
            <a:r>
              <a:rPr lang="en-US" sz="1800" b="1" dirty="0" smtClean="0">
                <a:solidFill>
                  <a:srgbClr val="003399"/>
                </a:solidFill>
              </a:rPr>
              <a:t>at nominal deflecting voltage </a:t>
            </a:r>
            <a:r>
              <a:rPr lang="en-US" sz="1800" dirty="0" smtClean="0">
                <a:solidFill>
                  <a:srgbClr val="003399"/>
                </a:solidFill>
              </a:rPr>
              <a:t>of 3.3 MV. </a:t>
            </a:r>
          </a:p>
          <a:p>
            <a:pPr lvl="1" fontAlgn="auto">
              <a:spcAft>
                <a:spcPts val="0"/>
              </a:spcAft>
            </a:pPr>
            <a:r>
              <a:rPr lang="en-US" sz="1800" dirty="0" smtClean="0">
                <a:solidFill>
                  <a:srgbClr val="003399"/>
                </a:solidFill>
              </a:rPr>
              <a:t>Assumes only cooling by </a:t>
            </a:r>
            <a:r>
              <a:rPr lang="en-US" sz="1800" b="1" dirty="0" smtClean="0">
                <a:solidFill>
                  <a:srgbClr val="003399"/>
                </a:solidFill>
              </a:rPr>
              <a:t>conduction with tube wall at 2K </a:t>
            </a:r>
            <a:r>
              <a:rPr lang="en-US" sz="1800" dirty="0" smtClean="0">
                <a:solidFill>
                  <a:srgbClr val="003399"/>
                </a:solidFill>
              </a:rPr>
              <a:t>(cooling circuits will be designed later). </a:t>
            </a:r>
          </a:p>
          <a:p>
            <a:pPr lvl="1" fontAlgn="auto">
              <a:spcAft>
                <a:spcPts val="0"/>
              </a:spcAft>
            </a:pPr>
            <a:r>
              <a:rPr lang="en-US" sz="1800" dirty="0" smtClean="0">
                <a:solidFill>
                  <a:srgbClr val="003399"/>
                </a:solidFill>
              </a:rPr>
              <a:t>Dissipated power in </a:t>
            </a:r>
            <a:r>
              <a:rPr lang="en-US" sz="1800" b="1" dirty="0" smtClean="0">
                <a:solidFill>
                  <a:srgbClr val="003399"/>
                </a:solidFill>
              </a:rPr>
              <a:t>HOM hook </a:t>
            </a:r>
            <a:r>
              <a:rPr lang="en-US" sz="1800" dirty="0" smtClean="0">
                <a:solidFill>
                  <a:srgbClr val="003399"/>
                </a:solidFill>
              </a:rPr>
              <a:t>made of SC niobium is 5mW, which leads to maximum temperature of 3K. </a:t>
            </a:r>
          </a:p>
        </p:txBody>
      </p:sp>
      <p:pic>
        <p:nvPicPr>
          <p:cNvPr id="11" name="Picture 10" descr="image001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" r="87068" b="45343"/>
          <a:stretch/>
        </p:blipFill>
        <p:spPr bwMode="auto">
          <a:xfrm>
            <a:off x="7413433" y="952958"/>
            <a:ext cx="1425767" cy="3238041"/>
          </a:xfrm>
          <a:prstGeom prst="rect">
            <a:avLst/>
          </a:prstGeom>
          <a:noFill/>
          <a:ln>
            <a:noFill/>
          </a:ln>
          <a:extLst/>
        </p:spPr>
      </p:pic>
      <p:sp>
        <p:nvSpPr>
          <p:cNvPr id="12" name="Content Placeholder 2"/>
          <p:cNvSpPr txBox="1">
            <a:spLocks/>
          </p:cNvSpPr>
          <p:nvPr/>
        </p:nvSpPr>
        <p:spPr>
          <a:xfrm>
            <a:off x="3048000" y="4876800"/>
            <a:ext cx="5867400" cy="135368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 baseline="0">
                <a:solidFill>
                  <a:srgbClr val="0070C0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fontAlgn="auto">
              <a:spcAft>
                <a:spcPts val="0"/>
              </a:spcAft>
            </a:pPr>
            <a:endParaRPr lang="en-US" sz="1600" dirty="0" smtClean="0">
              <a:solidFill>
                <a:srgbClr val="003399"/>
              </a:solidFill>
            </a:endParaRPr>
          </a:p>
        </p:txBody>
      </p:sp>
      <p:sp>
        <p:nvSpPr>
          <p:cNvPr id="13" name="Content Placeholder 2"/>
          <p:cNvSpPr txBox="1">
            <a:spLocks/>
          </p:cNvSpPr>
          <p:nvPr/>
        </p:nvSpPr>
        <p:spPr>
          <a:xfrm>
            <a:off x="2362200" y="4953000"/>
            <a:ext cx="6705600" cy="1277486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 baseline="0">
                <a:solidFill>
                  <a:srgbClr val="0070C0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 fontAlgn="auto">
              <a:spcAft>
                <a:spcPts val="0"/>
              </a:spcAft>
            </a:pPr>
            <a:r>
              <a:rPr lang="en-US" sz="1800" dirty="0" smtClean="0">
                <a:solidFill>
                  <a:srgbClr val="003399"/>
                </a:solidFill>
              </a:rPr>
              <a:t>Cooling channel larger than the previous version.</a:t>
            </a:r>
          </a:p>
          <a:p>
            <a:pPr lvl="1" fontAlgn="auto">
              <a:spcAft>
                <a:spcPts val="0"/>
              </a:spcAft>
            </a:pPr>
            <a:r>
              <a:rPr lang="en-US" sz="1800" dirty="0" smtClean="0">
                <a:solidFill>
                  <a:srgbClr val="003399"/>
                </a:solidFill>
              </a:rPr>
              <a:t>Active cooling will be applied in the straight section of the HOM hook, and it is possible to extend it till the end of the tip.</a:t>
            </a:r>
          </a:p>
        </p:txBody>
      </p:sp>
    </p:spTree>
    <p:extLst>
      <p:ext uri="{BB962C8B-B14F-4D97-AF65-F5344CB8AC3E}">
        <p14:creationId xmlns:p14="http://schemas.microsoft.com/office/powerpoint/2010/main" val="39359731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12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19100" y="30480"/>
            <a:ext cx="78867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prototyping</a:t>
            </a:r>
            <a:endParaRPr lang="en-US" dirty="0"/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136392"/>
            <a:ext cx="6858000" cy="4317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19100" y="30480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FF0000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972714" y="733961"/>
            <a:ext cx="769152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3-D printing + Cu coating.</a:t>
            </a:r>
            <a:endParaRPr lang="en-US" sz="2000" dirty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Acetone etching for smoother surface.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Evaluating different ways to deal with joint loss.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Will figure out the ports connection based on new design.</a:t>
            </a:r>
            <a:endParaRPr lang="en-US" sz="20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59731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13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19100" y="30480"/>
            <a:ext cx="78867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419100" y="30480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FF0000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endParaRPr lang="en-US" dirty="0"/>
          </a:p>
        </p:txBody>
      </p:sp>
      <p:sp>
        <p:nvSpPr>
          <p:cNvPr id="8" name="Content Placeholder 2"/>
          <p:cNvSpPr txBox="1">
            <a:spLocks/>
          </p:cNvSpPr>
          <p:nvPr/>
        </p:nvSpPr>
        <p:spPr>
          <a:xfrm>
            <a:off x="419100" y="914400"/>
            <a:ext cx="8343900" cy="5486400"/>
          </a:xfrm>
          <a:prstGeom prst="rect">
            <a:avLst/>
          </a:prstGeom>
        </p:spPr>
        <p:txBody>
          <a:bodyPr>
            <a:normAutofit fontScale="77500" lnSpcReduction="2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 baseline="0">
                <a:solidFill>
                  <a:srgbClr val="0070C0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en-US" sz="3900" dirty="0" err="1" smtClean="0">
                <a:solidFill>
                  <a:srgbClr val="003399"/>
                </a:solidFill>
              </a:rPr>
              <a:t>PoP</a:t>
            </a:r>
            <a:r>
              <a:rPr lang="en-US" sz="3900" dirty="0" smtClean="0">
                <a:solidFill>
                  <a:srgbClr val="003399"/>
                </a:solidFill>
              </a:rPr>
              <a:t> has been studied to understand the HOMs in DQWCC</a:t>
            </a:r>
          </a:p>
          <a:p>
            <a:pPr fontAlgn="auto">
              <a:spcAft>
                <a:spcPts val="0"/>
              </a:spcAft>
            </a:pPr>
            <a:endParaRPr lang="en-US" sz="3900" dirty="0" smtClean="0">
              <a:solidFill>
                <a:srgbClr val="003399"/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en-US" sz="3900" dirty="0" smtClean="0">
                <a:solidFill>
                  <a:srgbClr val="003399"/>
                </a:solidFill>
              </a:rPr>
              <a:t>HOM system for SPS has been optimized (clearance, cooling capacitance, peak magnetic field, joint loss, </a:t>
            </a:r>
            <a:r>
              <a:rPr lang="en-US" sz="3900" dirty="0" err="1" smtClean="0">
                <a:solidFill>
                  <a:srgbClr val="003399"/>
                </a:solidFill>
              </a:rPr>
              <a:t>multipacting</a:t>
            </a:r>
            <a:r>
              <a:rPr lang="en-US" sz="3900" dirty="0" smtClean="0">
                <a:solidFill>
                  <a:srgbClr val="003399"/>
                </a:solidFill>
              </a:rPr>
              <a:t>, impedance budget </a:t>
            </a:r>
            <a:r>
              <a:rPr lang="en-US" sz="3900" dirty="0" err="1" smtClean="0">
                <a:solidFill>
                  <a:srgbClr val="003399"/>
                </a:solidFill>
              </a:rPr>
              <a:t>etc</a:t>
            </a:r>
            <a:r>
              <a:rPr lang="en-US" sz="3900" dirty="0" smtClean="0">
                <a:solidFill>
                  <a:srgbClr val="003399"/>
                </a:solidFill>
              </a:rPr>
              <a:t>)</a:t>
            </a:r>
          </a:p>
          <a:p>
            <a:pPr fontAlgn="auto">
              <a:spcAft>
                <a:spcPts val="0"/>
              </a:spcAft>
            </a:pPr>
            <a:endParaRPr lang="en-US" sz="3900" dirty="0" smtClean="0">
              <a:solidFill>
                <a:srgbClr val="003399"/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en-US" sz="3900" dirty="0" smtClean="0">
                <a:solidFill>
                  <a:srgbClr val="003399"/>
                </a:solidFill>
              </a:rPr>
              <a:t>HOM power has been estimated</a:t>
            </a:r>
          </a:p>
          <a:p>
            <a:pPr fontAlgn="auto">
              <a:spcAft>
                <a:spcPts val="0"/>
              </a:spcAft>
            </a:pPr>
            <a:endParaRPr lang="en-US" sz="3900" dirty="0" smtClean="0">
              <a:solidFill>
                <a:srgbClr val="003399"/>
              </a:solidFill>
            </a:endParaRPr>
          </a:p>
          <a:p>
            <a:pPr fontAlgn="auto">
              <a:spcAft>
                <a:spcPts val="0"/>
              </a:spcAft>
            </a:pPr>
            <a:r>
              <a:rPr lang="en-US" sz="3900" dirty="0" smtClean="0">
                <a:solidFill>
                  <a:srgbClr val="003399"/>
                </a:solidFill>
              </a:rPr>
              <a:t>Prototyping of the HOM system is on-going </a:t>
            </a:r>
            <a:endParaRPr lang="en-US" dirty="0" smtClean="0">
              <a:solidFill>
                <a:srgbClr val="0033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92093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14</a:t>
            </a:fld>
            <a:endParaRPr lang="en-US"/>
          </a:p>
        </p:txBody>
      </p:sp>
      <p:sp>
        <p:nvSpPr>
          <p:cNvPr id="3" name="Title 1"/>
          <p:cNvSpPr txBox="1">
            <a:spLocks/>
          </p:cNvSpPr>
          <p:nvPr/>
        </p:nvSpPr>
        <p:spPr>
          <a:xfrm>
            <a:off x="609600" y="2438400"/>
            <a:ext cx="78867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Thank you!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7253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79764" y="1371600"/>
            <a:ext cx="6435436" cy="4525963"/>
          </a:xfrm>
        </p:spPr>
        <p:txBody>
          <a:bodyPr>
            <a:normAutofit fontScale="85000" lnSpcReduction="20000"/>
          </a:bodyPr>
          <a:lstStyle/>
          <a:p>
            <a:pPr lvl="0"/>
            <a:r>
              <a:rPr lang="en-US" sz="3900" dirty="0" err="1">
                <a:solidFill>
                  <a:srgbClr val="003399"/>
                </a:solidFill>
              </a:rPr>
              <a:t>PoP</a:t>
            </a:r>
            <a:endParaRPr lang="en-US" sz="3900" dirty="0">
              <a:solidFill>
                <a:srgbClr val="003399"/>
              </a:solidFill>
            </a:endParaRPr>
          </a:p>
          <a:p>
            <a:pPr lvl="1"/>
            <a:r>
              <a:rPr lang="en-US" dirty="0">
                <a:solidFill>
                  <a:srgbClr val="003399"/>
                </a:solidFill>
              </a:rPr>
              <a:t>HOM </a:t>
            </a:r>
            <a:endParaRPr lang="en-US" dirty="0" smtClean="0">
              <a:solidFill>
                <a:srgbClr val="003399"/>
              </a:solidFill>
            </a:endParaRPr>
          </a:p>
          <a:p>
            <a:pPr lvl="1"/>
            <a:r>
              <a:rPr lang="en-US" dirty="0" err="1" smtClean="0">
                <a:solidFill>
                  <a:srgbClr val="003399"/>
                </a:solidFill>
              </a:rPr>
              <a:t>Beadpull</a:t>
            </a:r>
            <a:r>
              <a:rPr lang="en-US" dirty="0" smtClean="0">
                <a:solidFill>
                  <a:srgbClr val="003399"/>
                </a:solidFill>
              </a:rPr>
              <a:t> for HOM</a:t>
            </a:r>
          </a:p>
          <a:p>
            <a:pPr lvl="0"/>
            <a:r>
              <a:rPr lang="en-US" sz="3900" dirty="0" smtClean="0">
                <a:solidFill>
                  <a:srgbClr val="003399"/>
                </a:solidFill>
              </a:rPr>
              <a:t>SPS</a:t>
            </a:r>
          </a:p>
          <a:p>
            <a:pPr lvl="1"/>
            <a:r>
              <a:rPr lang="en-US" dirty="0" smtClean="0">
                <a:solidFill>
                  <a:srgbClr val="003399"/>
                </a:solidFill>
              </a:rPr>
              <a:t>Vertical version </a:t>
            </a:r>
          </a:p>
          <a:p>
            <a:pPr lvl="1"/>
            <a:r>
              <a:rPr lang="en-US" dirty="0" smtClean="0">
                <a:solidFill>
                  <a:srgbClr val="003399"/>
                </a:solidFill>
              </a:rPr>
              <a:t>Issues </a:t>
            </a:r>
            <a:r>
              <a:rPr lang="en-US" dirty="0">
                <a:solidFill>
                  <a:srgbClr val="003399"/>
                </a:solidFill>
              </a:rPr>
              <a:t>with vertical </a:t>
            </a:r>
            <a:r>
              <a:rPr lang="en-US" dirty="0" smtClean="0">
                <a:solidFill>
                  <a:srgbClr val="003399"/>
                </a:solidFill>
              </a:rPr>
              <a:t>version</a:t>
            </a:r>
          </a:p>
          <a:p>
            <a:pPr lvl="1"/>
            <a:r>
              <a:rPr lang="en-US" dirty="0" smtClean="0">
                <a:solidFill>
                  <a:srgbClr val="003399"/>
                </a:solidFill>
              </a:rPr>
              <a:t>L-shape version</a:t>
            </a:r>
          </a:p>
          <a:p>
            <a:pPr lvl="1"/>
            <a:r>
              <a:rPr lang="en-US" dirty="0" smtClean="0">
                <a:solidFill>
                  <a:srgbClr val="003399"/>
                </a:solidFill>
              </a:rPr>
              <a:t>Integration </a:t>
            </a:r>
            <a:r>
              <a:rPr lang="en-US" dirty="0">
                <a:solidFill>
                  <a:srgbClr val="003399"/>
                </a:solidFill>
              </a:rPr>
              <a:t>to the </a:t>
            </a:r>
            <a:r>
              <a:rPr lang="en-US" dirty="0" smtClean="0">
                <a:solidFill>
                  <a:srgbClr val="003399"/>
                </a:solidFill>
              </a:rPr>
              <a:t>cavity</a:t>
            </a:r>
            <a:endParaRPr lang="en-US" dirty="0">
              <a:solidFill>
                <a:srgbClr val="003399"/>
              </a:solidFill>
            </a:endParaRPr>
          </a:p>
          <a:p>
            <a:pPr lvl="1"/>
            <a:r>
              <a:rPr lang="en-US" dirty="0">
                <a:solidFill>
                  <a:srgbClr val="003399"/>
                </a:solidFill>
              </a:rPr>
              <a:t>HOM power for </a:t>
            </a:r>
            <a:r>
              <a:rPr lang="en-US" dirty="0" err="1" smtClean="0">
                <a:solidFill>
                  <a:srgbClr val="003399"/>
                </a:solidFill>
              </a:rPr>
              <a:t>HiLumi</a:t>
            </a:r>
            <a:endParaRPr lang="en-US" dirty="0" smtClean="0">
              <a:solidFill>
                <a:srgbClr val="003399"/>
              </a:solidFill>
            </a:endParaRPr>
          </a:p>
          <a:p>
            <a:pPr lvl="1"/>
            <a:r>
              <a:rPr lang="en-US" dirty="0" smtClean="0">
                <a:solidFill>
                  <a:srgbClr val="003399"/>
                </a:solidFill>
              </a:rPr>
              <a:t>Prototype</a:t>
            </a:r>
            <a:endParaRPr lang="en-US" sz="3900" dirty="0">
              <a:solidFill>
                <a:srgbClr val="003399"/>
              </a:solidFill>
            </a:endParaRPr>
          </a:p>
          <a:p>
            <a:pPr lvl="0"/>
            <a:r>
              <a:rPr lang="en-US" sz="3900" dirty="0">
                <a:solidFill>
                  <a:srgbClr val="003399"/>
                </a:solidFill>
              </a:rPr>
              <a:t>Summary</a:t>
            </a:r>
            <a:endParaRPr lang="en-US" dirty="0" smtClean="0">
              <a:solidFill>
                <a:srgbClr val="003399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295024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Work\Crab Cavity\Crab Files\BeadPulling\BeadPulling.bmp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2" y="1066800"/>
            <a:ext cx="3171824" cy="18124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Work\Crab Cavity\Crab Files\BeadPulling\BeadPulling-4port.bmp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1" y="3450771"/>
            <a:ext cx="3276600" cy="18723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981200" y="228600"/>
            <a:ext cx="4724400" cy="792162"/>
          </a:xfrm>
        </p:spPr>
        <p:txBody>
          <a:bodyPr/>
          <a:lstStyle/>
          <a:p>
            <a:r>
              <a:rPr lang="en-US" dirty="0" err="1" smtClean="0"/>
              <a:t>PoP</a:t>
            </a:r>
            <a:r>
              <a:rPr lang="en-US" dirty="0" smtClean="0"/>
              <a:t> HOM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3</a:t>
            </a:fld>
            <a:endParaRPr lang="en-US"/>
          </a:p>
        </p:txBody>
      </p:sp>
      <p:graphicFrame>
        <p:nvGraphicFramePr>
          <p:cNvPr id="9" name="Chart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659584"/>
              </p:ext>
            </p:extLst>
          </p:nvPr>
        </p:nvGraphicFramePr>
        <p:xfrm>
          <a:off x="457200" y="1600200"/>
          <a:ext cx="5638800" cy="3962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5891819" y="5355771"/>
            <a:ext cx="31486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2-port configuration</a:t>
            </a:r>
            <a:endParaRPr lang="en-US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43600" y="2879271"/>
            <a:ext cx="31486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3399"/>
                </a:solidFill>
                <a:latin typeface="Century Gothic" panose="020B0502020202020204" pitchFamily="34" charset="0"/>
              </a:rPr>
              <a:t>4</a:t>
            </a: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-port configuration</a:t>
            </a:r>
            <a:endParaRPr lang="en-US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80041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Work\Crab Cavity\Crab Files\BeadPulling\CrabCavity from Carlos\1080MHz\1080MHz_Lover4_R2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61" t="11874" r="6631" b="10045"/>
          <a:stretch/>
        </p:blipFill>
        <p:spPr bwMode="auto">
          <a:xfrm>
            <a:off x="3657600" y="2859256"/>
            <a:ext cx="4978730" cy="33952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Work\Crab Cavity\Crab Files\BeadPulling\CrabCavity from Carlos\1080MHz\Middle.bmp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518" t="6061" r="32963" b="5744"/>
          <a:stretch/>
        </p:blipFill>
        <p:spPr bwMode="auto">
          <a:xfrm>
            <a:off x="361571" y="2971800"/>
            <a:ext cx="2838829" cy="3251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C:\Work\Crab Cavity\Crab Files\BeadPulling\CrabCavity from Carlos\1080MHz\1080MHz_OnAxis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8" t="15044" r="6570" b="10071"/>
          <a:stretch/>
        </p:blipFill>
        <p:spPr bwMode="auto">
          <a:xfrm>
            <a:off x="3167359" y="909568"/>
            <a:ext cx="2765494" cy="1783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4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62709" y="152400"/>
            <a:ext cx="82296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err="1" smtClean="0"/>
              <a:t>PoP</a:t>
            </a:r>
            <a:r>
              <a:rPr lang="en-US" dirty="0" smtClean="0"/>
              <a:t> Bead Pulling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2743200" y="5801987"/>
            <a:ext cx="15728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1080 MHz</a:t>
            </a:r>
            <a:endParaRPr lang="en-US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028" name="Picture 4" descr="C:\Work\Crab Cavity\Crab Files\BeadPulling\CrabCavity from Carlos\1080MHz\1080MHz_Y2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28" t="14385" r="6388" b="9290"/>
          <a:stretch/>
        </p:blipFill>
        <p:spPr bwMode="auto">
          <a:xfrm>
            <a:off x="234023" y="939065"/>
            <a:ext cx="2748709" cy="18041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Work\Crab Cavity\Crab Files\BeadPulling\CrabCavity from Carlos\1080MHz\1080MHz_X2.jp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3" t="13808" r="6412" b="10128"/>
          <a:stretch/>
        </p:blipFill>
        <p:spPr bwMode="auto">
          <a:xfrm>
            <a:off x="6146965" y="867514"/>
            <a:ext cx="2752228" cy="1806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Oval 6"/>
          <p:cNvSpPr/>
          <p:nvPr/>
        </p:nvSpPr>
        <p:spPr>
          <a:xfrm>
            <a:off x="4800600" y="4241607"/>
            <a:ext cx="418000" cy="406593"/>
          </a:xfrm>
          <a:prstGeom prst="ellipse">
            <a:avLst/>
          </a:pr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Multiply 7"/>
          <p:cNvSpPr/>
          <p:nvPr/>
        </p:nvSpPr>
        <p:spPr>
          <a:xfrm>
            <a:off x="1667368" y="4495800"/>
            <a:ext cx="169276" cy="152400"/>
          </a:xfrm>
          <a:prstGeom prst="mathMultiply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Multiply 13"/>
          <p:cNvSpPr/>
          <p:nvPr/>
        </p:nvSpPr>
        <p:spPr>
          <a:xfrm>
            <a:off x="1439102" y="4495800"/>
            <a:ext cx="169276" cy="152400"/>
          </a:xfrm>
          <a:prstGeom prst="mathMultiply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Multiply 14"/>
          <p:cNvSpPr/>
          <p:nvPr/>
        </p:nvSpPr>
        <p:spPr>
          <a:xfrm>
            <a:off x="1667368" y="4710485"/>
            <a:ext cx="169276" cy="152400"/>
          </a:xfrm>
          <a:prstGeom prst="mathMultiply">
            <a:avLst/>
          </a:prstGeom>
          <a:solidFill>
            <a:schemeClr val="bg1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/>
          <p:cNvCxnSpPr/>
          <p:nvPr/>
        </p:nvCxnSpPr>
        <p:spPr>
          <a:xfrm flipV="1">
            <a:off x="1836644" y="2590800"/>
            <a:ext cx="2125756" cy="1905000"/>
          </a:xfrm>
          <a:prstGeom prst="straightConnector1">
            <a:avLst/>
          </a:prstGeom>
          <a:ln w="190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V="1">
            <a:off x="1836644" y="2514600"/>
            <a:ext cx="4945156" cy="2272086"/>
          </a:xfrm>
          <a:prstGeom prst="straightConnector1">
            <a:avLst/>
          </a:prstGeom>
          <a:ln w="190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H="1" flipV="1">
            <a:off x="1439102" y="2693117"/>
            <a:ext cx="84638" cy="1751787"/>
          </a:xfrm>
          <a:prstGeom prst="straightConnector1">
            <a:avLst/>
          </a:prstGeom>
          <a:ln w="190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V="1">
            <a:off x="5257269" y="3886200"/>
            <a:ext cx="1372131" cy="455596"/>
          </a:xfrm>
          <a:prstGeom prst="straightConnector1">
            <a:avLst/>
          </a:prstGeom>
          <a:ln w="19050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547" y="2743200"/>
            <a:ext cx="243205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8"/>
          <p:cNvSpPr/>
          <p:nvPr/>
        </p:nvSpPr>
        <p:spPr>
          <a:xfrm>
            <a:off x="7018097" y="5978286"/>
            <a:ext cx="21259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FF0000"/>
                </a:solidFill>
                <a:latin typeface="Century Gothic" panose="020B0502020202020204" pitchFamily="34" charset="0"/>
              </a:rPr>
              <a:t>@Carlos </a:t>
            </a:r>
            <a:r>
              <a:rPr lang="en-US" sz="1800" dirty="0">
                <a:solidFill>
                  <a:srgbClr val="FF0000"/>
                </a:solidFill>
                <a:latin typeface="Century Gothic" panose="020B0502020202020204" pitchFamily="34" charset="0"/>
              </a:rPr>
              <a:t>Marques</a:t>
            </a:r>
          </a:p>
        </p:txBody>
      </p:sp>
    </p:spTree>
    <p:extLst>
      <p:ext uri="{BB962C8B-B14F-4D97-AF65-F5344CB8AC3E}">
        <p14:creationId xmlns:p14="http://schemas.microsoft.com/office/powerpoint/2010/main" val="80496387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5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393207" y="304800"/>
            <a:ext cx="7455393" cy="878204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Vertical version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280208" y="1143000"/>
            <a:ext cx="480060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Filter design</a:t>
            </a:r>
          </a:p>
          <a:p>
            <a:pPr algn="just"/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wide 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stop band (&lt;80dB, several tens of MHz) at 400MHz, high pass at frequency 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570MHz~2GHz</a:t>
            </a:r>
          </a:p>
          <a:p>
            <a:pPr algn="just"/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Hook coupler design </a:t>
            </a:r>
          </a:p>
          <a:p>
            <a:pPr lvl="0" algn="just"/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471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Qext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at 579.8MHz (1</a:t>
            </a:r>
            <a:r>
              <a:rPr lang="en-US" sz="2000" baseline="30000" dirty="0">
                <a:solidFill>
                  <a:srgbClr val="003399"/>
                </a:solidFill>
                <a:latin typeface="Century Gothic" panose="020B0502020202020204" pitchFamily="34" charset="0"/>
              </a:rPr>
              <a:t>st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HOM), </a:t>
            </a: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lvl="0" algn="just"/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507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Qext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at 682.6MHz (2</a:t>
            </a:r>
            <a:r>
              <a:rPr lang="en-US" sz="2000" baseline="30000" dirty="0">
                <a:solidFill>
                  <a:srgbClr val="003399"/>
                </a:solidFill>
                <a:latin typeface="Century Gothic" panose="020B0502020202020204" pitchFamily="34" charset="0"/>
              </a:rPr>
              <a:t>nd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HOM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),</a:t>
            </a:r>
          </a:p>
          <a:p>
            <a:pPr lvl="0" algn="just"/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233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Qext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at 697.3MHz (3</a:t>
            </a:r>
            <a:r>
              <a:rPr lang="en-US" sz="2000" baseline="30000" dirty="0">
                <a:solidFill>
                  <a:srgbClr val="003399"/>
                </a:solidFill>
                <a:latin typeface="Century Gothic" panose="020B0502020202020204" pitchFamily="34" charset="0"/>
              </a:rPr>
              <a:t>rd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HOM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).</a:t>
            </a:r>
          </a:p>
          <a:p>
            <a:pPr lvl="0" algn="just"/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HOM </a:t>
            </a:r>
            <a:r>
              <a:rPr lang="en-US" sz="2800" dirty="0">
                <a:solidFill>
                  <a:srgbClr val="003399"/>
                </a:solidFill>
                <a:latin typeface="Century Gothic" panose="020B0502020202020204" pitchFamily="34" charset="0"/>
              </a:rPr>
              <a:t>mapping </a:t>
            </a:r>
            <a:endParaRPr lang="en-US" sz="28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lvl="0" algn="just"/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frequency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,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Qext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, R/Q, mode configuration etc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., 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up to 2GHz are calculated by Silvia (without filter) and </a:t>
            </a:r>
            <a:r>
              <a:rPr lang="en-US" sz="2000" dirty="0" err="1">
                <a:solidFill>
                  <a:srgbClr val="003399"/>
                </a:solidFill>
                <a:latin typeface="Century Gothic" panose="020B0502020202020204" pitchFamily="34" charset="0"/>
              </a:rPr>
              <a:t>Zenghai</a:t>
            </a:r>
            <a:r>
              <a:rPr lang="en-US" sz="2000" dirty="0">
                <a:solidFill>
                  <a:srgbClr val="003399"/>
                </a:solidFill>
                <a:latin typeface="Century Gothic" panose="020B0502020202020204" pitchFamily="34" charset="0"/>
              </a:rPr>
              <a:t> (with filter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).</a:t>
            </a:r>
          </a:p>
        </p:txBody>
      </p:sp>
      <p:pic>
        <p:nvPicPr>
          <p:cNvPr id="7" name="Picture 6"/>
          <p:cNvPicPr/>
          <p:nvPr/>
        </p:nvPicPr>
        <p:blipFill>
          <a:blip r:embed="rId2"/>
          <a:stretch>
            <a:fillRect/>
          </a:stretch>
        </p:blipFill>
        <p:spPr>
          <a:xfrm>
            <a:off x="5867400" y="1524000"/>
            <a:ext cx="2590800" cy="1676400"/>
          </a:xfrm>
          <a:prstGeom prst="rect">
            <a:avLst/>
          </a:prstGeom>
        </p:spPr>
      </p:pic>
      <p:pic>
        <p:nvPicPr>
          <p:cNvPr id="12" name="Picture 11"/>
          <p:cNvPicPr/>
          <p:nvPr/>
        </p:nvPicPr>
        <p:blipFill>
          <a:blip r:embed="rId3"/>
          <a:stretch>
            <a:fillRect/>
          </a:stretch>
        </p:blipFill>
        <p:spPr>
          <a:xfrm>
            <a:off x="5562600" y="3389041"/>
            <a:ext cx="3200400" cy="2667000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4572000" y="2855326"/>
            <a:ext cx="1400626" cy="1869074"/>
            <a:chOff x="4122959" y="2744250"/>
            <a:chExt cx="1400626" cy="1869074"/>
          </a:xfrm>
        </p:grpSpPr>
        <p:pic>
          <p:nvPicPr>
            <p:cNvPr id="9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238424">
              <a:off x="4122959" y="3014963"/>
              <a:ext cx="1400626" cy="15983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Oval 9"/>
            <p:cNvSpPr/>
            <p:nvPr/>
          </p:nvSpPr>
          <p:spPr>
            <a:xfrm rot="16200000">
              <a:off x="4946543" y="2890806"/>
              <a:ext cx="190500" cy="419984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266582" y="2744250"/>
              <a:ext cx="113043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10mm x 20mm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2513303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9600" y="1371600"/>
            <a:ext cx="2322365" cy="1630362"/>
          </a:xfrm>
          <a:prstGeom prst="rect">
            <a:avLst/>
          </a:prstGeom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6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issues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329379" y="1143000"/>
            <a:ext cx="541020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3cm longer than required</a:t>
            </a: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Some high </a:t>
            </a:r>
            <a:r>
              <a:rPr lang="en-US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Qext</a:t>
            </a: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 modes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High magnetic field area</a:t>
            </a: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Possible </a:t>
            </a:r>
            <a:r>
              <a:rPr lang="en-US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multipacting</a:t>
            </a:r>
            <a:endParaRPr lang="en-US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Loss on the gaskets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248400" y="1556564"/>
            <a:ext cx="2794041" cy="4450716"/>
            <a:chOff x="492841" y="-28576"/>
            <a:chExt cx="2794270" cy="445080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85345" y="-28576"/>
              <a:ext cx="2301766" cy="2286000"/>
            </a:xfrm>
            <a:prstGeom prst="rect">
              <a:avLst/>
            </a:prstGeom>
          </p:spPr>
        </p:pic>
        <p:sp>
          <p:nvSpPr>
            <p:cNvPr id="8" name="TextBox 14"/>
            <p:cNvSpPr txBox="1"/>
            <p:nvPr/>
          </p:nvSpPr>
          <p:spPr>
            <a:xfrm>
              <a:off x="492841" y="3765764"/>
              <a:ext cx="870822" cy="5847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eaLnBrk="0" fontAlgn="base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600" kern="1200" dirty="0" smtClean="0">
                  <a:solidFill>
                    <a:srgbClr val="000090"/>
                  </a:solidFill>
                  <a:effectLst/>
                  <a:latin typeface="Century Gothic" panose="020B0502020202020204" pitchFamily="34" charset="0"/>
                  <a:ea typeface="SimSun"/>
                  <a:cs typeface="Times New Roman"/>
                </a:rPr>
                <a:t>81mT@</a:t>
              </a:r>
              <a:endParaRPr lang="en-US" sz="1200" dirty="0">
                <a:effectLst/>
                <a:latin typeface="Century Gothic" panose="020B0502020202020204" pitchFamily="34" charset="0"/>
                <a:ea typeface="SimSun"/>
              </a:endParaRPr>
            </a:p>
            <a:p>
              <a:pPr marL="0" marR="0" eaLnBrk="0" fontAlgn="base" hangingPunct="0">
                <a:spcBef>
                  <a:spcPts val="0"/>
                </a:spcBef>
                <a:spcAft>
                  <a:spcPts val="0"/>
                </a:spcAft>
              </a:pPr>
              <a:r>
                <a:rPr lang="en-US" sz="1600" kern="1200" dirty="0">
                  <a:solidFill>
                    <a:srgbClr val="000090"/>
                  </a:solidFill>
                  <a:effectLst/>
                  <a:latin typeface="Century Gothic" panose="020B0502020202020204" pitchFamily="34" charset="0"/>
                  <a:ea typeface="SimSun"/>
                  <a:cs typeface="Times New Roman"/>
                </a:rPr>
                <a:t>3.4MV</a:t>
              </a:r>
              <a:endParaRPr lang="en-US" sz="1200" dirty="0">
                <a:effectLst/>
                <a:latin typeface="Century Gothic" panose="020B0502020202020204" pitchFamily="34" charset="0"/>
                <a:ea typeface="SimSun"/>
              </a:endParaRPr>
            </a:p>
          </p:txBody>
        </p: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00656" y="2514600"/>
              <a:ext cx="1907627" cy="1907628"/>
            </a:xfrm>
            <a:prstGeom prst="rect">
              <a:avLst/>
            </a:prstGeom>
          </p:spPr>
        </p:pic>
        <p:cxnSp>
          <p:nvCxnSpPr>
            <p:cNvPr id="10" name="Straight Arrow Connector 9"/>
            <p:cNvCxnSpPr/>
            <p:nvPr/>
          </p:nvCxnSpPr>
          <p:spPr>
            <a:xfrm flipV="1">
              <a:off x="2136228" y="1627043"/>
              <a:ext cx="454783" cy="1426213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>
              <a:stCxn id="8" idx="3"/>
            </p:cNvCxnSpPr>
            <p:nvPr/>
          </p:nvCxnSpPr>
          <p:spPr>
            <a:xfrm flipV="1">
              <a:off x="1363663" y="3279228"/>
              <a:ext cx="698993" cy="778929"/>
            </a:xfrm>
            <a:prstGeom prst="straightConnector1">
              <a:avLst/>
            </a:prstGeom>
            <a:ln>
              <a:solidFill>
                <a:srgbClr val="FF0000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" name="Picture 13"/>
          <p:cNvPicPr/>
          <p:nvPr/>
        </p:nvPicPr>
        <p:blipFill>
          <a:blip r:embed="rId5"/>
          <a:stretch>
            <a:fillRect/>
          </a:stretch>
        </p:blipFill>
        <p:spPr>
          <a:xfrm>
            <a:off x="4701393" y="3212150"/>
            <a:ext cx="1983678" cy="1975996"/>
          </a:xfrm>
          <a:prstGeom prst="rect">
            <a:avLst/>
          </a:prstGeom>
        </p:spPr>
      </p:pic>
      <p:sp>
        <p:nvSpPr>
          <p:cNvPr id="15" name="Oval 14"/>
          <p:cNvSpPr/>
          <p:nvPr/>
        </p:nvSpPr>
        <p:spPr>
          <a:xfrm>
            <a:off x="5911801" y="3376439"/>
            <a:ext cx="457200" cy="128761"/>
          </a:xfrm>
          <a:prstGeom prst="ellipse">
            <a:avLst/>
          </a:prstGeom>
          <a:noFill/>
          <a:ln w="19050" cmpd="sng">
            <a:solidFill>
              <a:srgbClr val="FF33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Arrow Connector 15"/>
          <p:cNvCxnSpPr>
            <a:stCxn id="15" idx="0"/>
          </p:cNvCxnSpPr>
          <p:nvPr/>
        </p:nvCxnSpPr>
        <p:spPr>
          <a:xfrm flipH="1" flipV="1">
            <a:off x="5911801" y="3001962"/>
            <a:ext cx="228600" cy="374477"/>
          </a:xfrm>
          <a:prstGeom prst="straightConnector1">
            <a:avLst/>
          </a:prstGeom>
          <a:ln>
            <a:solidFill>
              <a:srgbClr val="FF33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329379" y="3442774"/>
            <a:ext cx="3732612" cy="2315022"/>
            <a:chOff x="447675" y="3328195"/>
            <a:chExt cx="3732612" cy="2315022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7675" y="3328195"/>
              <a:ext cx="3732612" cy="23150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" name="Oval 16"/>
            <p:cNvSpPr/>
            <p:nvPr/>
          </p:nvSpPr>
          <p:spPr>
            <a:xfrm>
              <a:off x="1459736" y="3505200"/>
              <a:ext cx="328672" cy="285558"/>
            </a:xfrm>
            <a:prstGeom prst="ellipse">
              <a:avLst/>
            </a:prstGeom>
            <a:noFill/>
            <a:ln w="19050" cmpd="sng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938055" y="3542731"/>
              <a:ext cx="328672" cy="285558"/>
            </a:xfrm>
            <a:prstGeom prst="ellipse">
              <a:avLst/>
            </a:prstGeom>
            <a:noFill/>
            <a:ln w="19050" cmpd="sng">
              <a:solidFill>
                <a:srgbClr val="FF33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4" name="Straight Arrow Connector 23"/>
          <p:cNvCxnSpPr/>
          <p:nvPr/>
        </p:nvCxnSpPr>
        <p:spPr>
          <a:xfrm flipV="1">
            <a:off x="5084662" y="3619779"/>
            <a:ext cx="962025" cy="2163167"/>
          </a:xfrm>
          <a:prstGeom prst="straightConnector1">
            <a:avLst/>
          </a:prstGeom>
          <a:ln>
            <a:solidFill>
              <a:srgbClr val="FF33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4267200" y="5782945"/>
            <a:ext cx="229902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0090"/>
                </a:solidFill>
                <a:latin typeface="Century Gothic" panose="020B0502020202020204" pitchFamily="34" charset="0"/>
                <a:ea typeface="SimSun"/>
                <a:cs typeface="Times New Roman"/>
              </a:rPr>
              <a:t>3mm thick Cu gasket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1600" dirty="0" smtClean="0">
                <a:solidFill>
                  <a:srgbClr val="000090"/>
                </a:solidFill>
                <a:latin typeface="Century Gothic" panose="020B0502020202020204" pitchFamily="34" charset="0"/>
                <a:ea typeface="SimSun"/>
                <a:cs typeface="Times New Roman"/>
              </a:rPr>
              <a:t>7 Watts @3.4MV</a:t>
            </a:r>
            <a:endParaRPr lang="en-US" sz="1600" dirty="0">
              <a:latin typeface="Century Gothic" panose="020B0502020202020204" pitchFamily="34" charset="0"/>
              <a:ea typeface="SimSun"/>
            </a:endParaRPr>
          </a:p>
        </p:txBody>
      </p:sp>
    </p:spTree>
    <p:extLst>
      <p:ext uri="{BB962C8B-B14F-4D97-AF65-F5344CB8AC3E}">
        <p14:creationId xmlns:p14="http://schemas.microsoft.com/office/powerpoint/2010/main" val="22513303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7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57200" y="274638"/>
            <a:ext cx="80010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L shape filter</a:t>
            </a:r>
            <a:endParaRPr lang="en-US" dirty="0"/>
          </a:p>
        </p:txBody>
      </p:sp>
      <p:pic>
        <p:nvPicPr>
          <p:cNvPr id="6" name="Picture 3" descr="C:\Work\Crab Cavity\Crab Files\HOM\HOM with Hook 2\SPS-EDQWCC_HOM-20mmrods_L_4D_longer_triaxial_5mmCloser_1.bmp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58" r="42341"/>
          <a:stretch/>
        </p:blipFill>
        <p:spPr bwMode="auto">
          <a:xfrm>
            <a:off x="178968" y="970510"/>
            <a:ext cx="3937029" cy="5229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>
          <a:xfrm>
            <a:off x="2590800" y="4050268"/>
            <a:ext cx="1955985" cy="369332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en-US" sz="1800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Triaxial</a:t>
            </a:r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 shielding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-65418" y="2568870"/>
            <a:ext cx="4400550" cy="0"/>
          </a:xfrm>
          <a:prstGeom prst="line">
            <a:avLst/>
          </a:prstGeom>
          <a:ln w="31750">
            <a:solidFill>
              <a:srgbClr val="0033CC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/>
          <p:cNvSpPr/>
          <p:nvPr/>
        </p:nvSpPr>
        <p:spPr>
          <a:xfrm>
            <a:off x="3733800" y="2199538"/>
            <a:ext cx="1844858" cy="369332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HOM filter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flipH="1">
            <a:off x="1877683" y="4053143"/>
            <a:ext cx="904874" cy="0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1227582" y="6015519"/>
            <a:ext cx="1210818" cy="10926"/>
          </a:xfrm>
          <a:prstGeom prst="line">
            <a:avLst/>
          </a:prstGeom>
          <a:ln w="31750">
            <a:solidFill>
              <a:srgbClr val="0033CC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V="1">
            <a:off x="2438400" y="6026445"/>
            <a:ext cx="0" cy="196260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2560728" y="5758934"/>
            <a:ext cx="1830950" cy="646331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136.5mm from </a:t>
            </a:r>
          </a:p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cavity center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>
          <a:xfrm flipH="1">
            <a:off x="2066999" y="3258650"/>
            <a:ext cx="469758" cy="0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2560728" y="2737090"/>
            <a:ext cx="2346143" cy="1200329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Flanges to separate HOM filter from cavity, 3mm Cu gasket. 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687372" y="838200"/>
            <a:ext cx="3626979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Slope for </a:t>
            </a:r>
            <a:r>
              <a:rPr lang="en-US" sz="1800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multipacting</a:t>
            </a:r>
            <a:r>
              <a:rPr lang="en-US" sz="1800" dirty="0">
                <a:solidFill>
                  <a:srgbClr val="003399"/>
                </a:solidFill>
                <a:latin typeface="Century Gothic" panose="020B0502020202020204" pitchFamily="34" charset="0"/>
              </a:rPr>
              <a:t> </a:t>
            </a:r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suppression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cxnSp>
        <p:nvCxnSpPr>
          <p:cNvPr id="29" name="Straight Arrow Connector 28"/>
          <p:cNvCxnSpPr/>
          <p:nvPr/>
        </p:nvCxnSpPr>
        <p:spPr>
          <a:xfrm flipH="1">
            <a:off x="2468306" y="1219200"/>
            <a:ext cx="1265494" cy="198438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2972792" y="1524000"/>
            <a:ext cx="1255968" cy="357189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1669131" y="1524000"/>
            <a:ext cx="2559629" cy="357189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 flipH="1">
            <a:off x="1280789" y="1524000"/>
            <a:ext cx="2947971" cy="1530473"/>
          </a:xfrm>
          <a:prstGeom prst="straightConnector1">
            <a:avLst/>
          </a:prstGeom>
          <a:ln w="31750">
            <a:solidFill>
              <a:srgbClr val="0033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4236788" y="1413131"/>
            <a:ext cx="2409634" cy="369332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19.8mm in diameter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713379" y="1143000"/>
            <a:ext cx="4430621" cy="2910143"/>
            <a:chOff x="4637179" y="1305380"/>
            <a:chExt cx="4430621" cy="3324870"/>
          </a:xfrm>
        </p:grpSpPr>
        <p:graphicFrame>
          <p:nvGraphicFramePr>
            <p:cNvPr id="39" name="Chart 38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944619530"/>
                </p:ext>
              </p:extLst>
            </p:nvPr>
          </p:nvGraphicFramePr>
          <p:xfrm>
            <a:off x="4637179" y="1887050"/>
            <a:ext cx="4430621" cy="27432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cxnSp>
          <p:nvCxnSpPr>
            <p:cNvPr id="40" name="Straight Arrow Connector 39"/>
            <p:cNvCxnSpPr/>
            <p:nvPr/>
          </p:nvCxnSpPr>
          <p:spPr>
            <a:xfrm>
              <a:off x="5562600" y="3352800"/>
              <a:ext cx="261617" cy="0"/>
            </a:xfrm>
            <a:prstGeom prst="straightConnector1">
              <a:avLst/>
            </a:prstGeom>
            <a:ln w="19050">
              <a:solidFill>
                <a:srgbClr val="0033CC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Arrow Connector 40"/>
            <p:cNvCxnSpPr/>
            <p:nvPr/>
          </p:nvCxnSpPr>
          <p:spPr>
            <a:xfrm flipH="1">
              <a:off x="5833160" y="3352800"/>
              <a:ext cx="262840" cy="4681"/>
            </a:xfrm>
            <a:prstGeom prst="straightConnector1">
              <a:avLst/>
            </a:prstGeom>
            <a:ln w="19050">
              <a:solidFill>
                <a:srgbClr val="0033CC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TextBox 41"/>
            <p:cNvSpPr txBox="1"/>
            <p:nvPr/>
          </p:nvSpPr>
          <p:spPr>
            <a:xfrm>
              <a:off x="5926480" y="3475754"/>
              <a:ext cx="1354858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400±5 MHz</a:t>
              </a:r>
            </a:p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-87dB</a:t>
              </a:r>
              <a:endParaRPr lang="en-US" sz="1800" dirty="0">
                <a:solidFill>
                  <a:srgbClr val="0033CC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672419" y="1305380"/>
              <a:ext cx="1099981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580 MHz</a:t>
              </a:r>
            </a:p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-4 dB</a:t>
              </a:r>
              <a:endParaRPr lang="en-US" sz="1800" dirty="0">
                <a:solidFill>
                  <a:srgbClr val="0033CC"/>
                </a:solidFill>
                <a:latin typeface="Century Gothic" panose="020B0502020202020204" pitchFamily="34" charset="0"/>
              </a:endParaRPr>
            </a:p>
          </p:txBody>
        </p:sp>
        <p:cxnSp>
          <p:nvCxnSpPr>
            <p:cNvPr id="44" name="Straight Arrow Connector 43"/>
            <p:cNvCxnSpPr/>
            <p:nvPr/>
          </p:nvCxnSpPr>
          <p:spPr>
            <a:xfrm flipH="1">
              <a:off x="6082378" y="1782463"/>
              <a:ext cx="564044" cy="278575"/>
            </a:xfrm>
            <a:prstGeom prst="straightConnector1">
              <a:avLst/>
            </a:prstGeom>
            <a:ln w="19050">
              <a:solidFill>
                <a:srgbClr val="0033CC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/>
            <p:cNvSpPr txBox="1"/>
            <p:nvPr/>
          </p:nvSpPr>
          <p:spPr>
            <a:xfrm>
              <a:off x="6603832" y="2540589"/>
              <a:ext cx="1099981" cy="646331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33CC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683 MHz</a:t>
              </a:r>
            </a:p>
            <a:p>
              <a:r>
                <a:rPr lang="en-US" sz="1800" dirty="0" smtClean="0">
                  <a:solidFill>
                    <a:srgbClr val="0033CC"/>
                  </a:solidFill>
                  <a:latin typeface="Century Gothic" panose="020B0502020202020204" pitchFamily="34" charset="0"/>
                </a:rPr>
                <a:t>-11.9 dB</a:t>
              </a:r>
              <a:endParaRPr lang="en-US" sz="1800" dirty="0">
                <a:solidFill>
                  <a:srgbClr val="0033CC"/>
                </a:solidFill>
                <a:latin typeface="Century Gothic" panose="020B0502020202020204" pitchFamily="34" charset="0"/>
              </a:endParaRPr>
            </a:p>
          </p:txBody>
        </p:sp>
        <p:cxnSp>
          <p:nvCxnSpPr>
            <p:cNvPr id="46" name="Straight Arrow Connector 45"/>
            <p:cNvCxnSpPr/>
            <p:nvPr/>
          </p:nvCxnSpPr>
          <p:spPr>
            <a:xfrm flipH="1" flipV="1">
              <a:off x="6248400" y="2199538"/>
              <a:ext cx="704257" cy="341052"/>
            </a:xfrm>
            <a:prstGeom prst="straightConnector1">
              <a:avLst/>
            </a:prstGeom>
            <a:ln w="19050">
              <a:solidFill>
                <a:srgbClr val="0033CC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Rectangle 29"/>
          <p:cNvSpPr/>
          <p:nvPr/>
        </p:nvSpPr>
        <p:spPr>
          <a:xfrm>
            <a:off x="5257656" y="3810000"/>
            <a:ext cx="3440365" cy="646331"/>
          </a:xfrm>
          <a:prstGeom prst="rect">
            <a:avLst/>
          </a:prstGeom>
          <a:ln>
            <a:noFill/>
          </a:ln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With 0.3mm assembling error </a:t>
            </a:r>
          </a:p>
          <a:p>
            <a:r>
              <a:rPr lang="en-US" sz="18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and 0.1mm machining error</a:t>
            </a:r>
            <a:endParaRPr lang="en-US" sz="18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026" name="Picture 2" descr="C:\Users\binping\Desktop\HOM-20mmrods_L_4D_best_error_3_S21.bmp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4419600"/>
            <a:ext cx="3962400" cy="19130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" name="TextBox 32"/>
          <p:cNvSpPr txBox="1"/>
          <p:nvPr/>
        </p:nvSpPr>
        <p:spPr>
          <a:xfrm>
            <a:off x="5953577" y="5553854"/>
            <a:ext cx="1141659" cy="646331"/>
          </a:xfrm>
          <a:prstGeom prst="rect">
            <a:avLst/>
          </a:prstGeom>
          <a:solidFill>
            <a:schemeClr val="bg1"/>
          </a:solidFill>
          <a:ln>
            <a:solidFill>
              <a:srgbClr val="0033CC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400 MHz</a:t>
            </a:r>
          </a:p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&lt;-57.1dB</a:t>
            </a:r>
            <a:endParaRPr lang="en-US" sz="1800" dirty="0">
              <a:solidFill>
                <a:srgbClr val="0033CC"/>
              </a:solidFill>
              <a:latin typeface="Century Gothic" panose="020B0502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610770" y="4456331"/>
            <a:ext cx="1141659" cy="646331"/>
          </a:xfrm>
          <a:prstGeom prst="rect">
            <a:avLst/>
          </a:prstGeom>
          <a:solidFill>
            <a:schemeClr val="bg1"/>
          </a:solidFill>
          <a:ln>
            <a:solidFill>
              <a:srgbClr val="0033CC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580 MHz</a:t>
            </a:r>
          </a:p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&gt;-11.6dB</a:t>
            </a:r>
            <a:endParaRPr lang="en-US" sz="1800" dirty="0">
              <a:solidFill>
                <a:srgbClr val="0033CC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407008" y="4767065"/>
            <a:ext cx="1141659" cy="646331"/>
          </a:xfrm>
          <a:prstGeom prst="rect">
            <a:avLst/>
          </a:prstGeom>
          <a:solidFill>
            <a:schemeClr val="bg1"/>
          </a:solidFill>
          <a:ln>
            <a:solidFill>
              <a:srgbClr val="0033CC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683 MHz</a:t>
            </a:r>
          </a:p>
          <a:p>
            <a:r>
              <a:rPr lang="en-US" sz="1800" dirty="0" smtClean="0">
                <a:solidFill>
                  <a:srgbClr val="0033CC"/>
                </a:solidFill>
                <a:latin typeface="Century Gothic" panose="020B0502020202020204" pitchFamily="34" charset="0"/>
              </a:rPr>
              <a:t>&gt;-12.3dB</a:t>
            </a:r>
            <a:endParaRPr lang="en-US" sz="1800" dirty="0">
              <a:solidFill>
                <a:srgbClr val="0033CC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59731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8</a:t>
            </a:fld>
            <a:endParaRPr lang="en-US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457200" y="274638"/>
            <a:ext cx="80010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Integration</a:t>
            </a:r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1217644"/>
            <a:ext cx="3724726" cy="48783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609600" y="1676400"/>
            <a:ext cx="38481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Compact enough to fit into </a:t>
            </a:r>
            <a:r>
              <a:rPr lang="en-US" sz="2000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cryomodule</a:t>
            </a: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Peak magnetic field on HOM is 72% of that on cavity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.</a:t>
            </a: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Loss 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on the Cu gaskets: 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150mW@3.34MV</a:t>
            </a: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err="1" smtClean="0">
                <a:solidFill>
                  <a:srgbClr val="003399"/>
                </a:solidFill>
                <a:latin typeface="Century Gothic" panose="020B0502020202020204" pitchFamily="34" charset="0"/>
              </a:rPr>
              <a:t>Multipacting</a:t>
            </a: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 analysis is on going</a:t>
            </a:r>
            <a:endParaRPr lang="en-US" sz="2000" dirty="0" smtClean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59731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266E6E-3187-4C1D-BA6D-2ACAC749C432}" type="slidenum">
              <a:rPr lang="en-US" smtClean="0"/>
              <a:t>9</a:t>
            </a:fld>
            <a:endParaRPr lang="en-US"/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52400" y="274638"/>
            <a:ext cx="80010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3600" kern="1200" baseline="0">
                <a:solidFill>
                  <a:srgbClr val="FF0000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en-US" dirty="0" smtClean="0"/>
              <a:t>HOM System: </a:t>
            </a:r>
            <a:r>
              <a:rPr lang="en-US" sz="2800" dirty="0" smtClean="0"/>
              <a:t>improving coupling</a:t>
            </a:r>
            <a:endParaRPr lang="en-US" dirty="0"/>
          </a:p>
        </p:txBody>
      </p:sp>
      <p:graphicFrame>
        <p:nvGraphicFramePr>
          <p:cNvPr id="14" name="Chart 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2565245"/>
              </p:ext>
            </p:extLst>
          </p:nvPr>
        </p:nvGraphicFramePr>
        <p:xfrm>
          <a:off x="1066800" y="1143000"/>
          <a:ext cx="6477000" cy="3962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Rectangle 14"/>
          <p:cNvSpPr/>
          <p:nvPr/>
        </p:nvSpPr>
        <p:spPr>
          <a:xfrm>
            <a:off x="1181100" y="5334000"/>
            <a:ext cx="59436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Coupling to the HOMs is improved</a:t>
            </a:r>
          </a:p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rgbClr val="003399"/>
                </a:solidFill>
                <a:latin typeface="Century Gothic" panose="020B0502020202020204" pitchFamily="34" charset="0"/>
              </a:rPr>
              <a:t>Impedance calculation will continue</a:t>
            </a:r>
            <a:endParaRPr lang="en-US" sz="2000" dirty="0">
              <a:solidFill>
                <a:srgbClr val="003399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138458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39407</TotalTime>
  <Pages>1</Pages>
  <Words>566</Words>
  <Application>Microsoft Office PowerPoint</Application>
  <PresentationFormat>On-screen Show (4:3)</PresentationFormat>
  <Paragraphs>160</Paragraphs>
  <Slides>14</Slides>
  <Notes>0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  <vt:variant>
        <vt:lpstr>Custom Shows</vt:lpstr>
      </vt:variant>
      <vt:variant>
        <vt:i4>1</vt:i4>
      </vt:variant>
    </vt:vector>
  </HeadingPairs>
  <TitlesOfParts>
    <vt:vector size="16" baseType="lpstr">
      <vt:lpstr>Office Theme</vt:lpstr>
      <vt:lpstr>Double Quarter Wave Crab Cavity −higher order modes</vt:lpstr>
      <vt:lpstr>Outline</vt:lpstr>
      <vt:lpstr>PoP HOM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Custom Show 1</vt:lpstr>
    </vt:vector>
  </TitlesOfParts>
  <Company>LBNL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Physics Division Future Plans</dc:title>
  <dc:subject>Berkeley Lab Generic Presentation</dc:subject>
  <dc:creator>PCuser</dc:creator>
  <cp:keywords>Presentation Generic</cp:keywords>
  <cp:lastModifiedBy>Windows User</cp:lastModifiedBy>
  <cp:revision>1881</cp:revision>
  <cp:lastPrinted>2013-05-21T20:49:58Z</cp:lastPrinted>
  <dcterms:created xsi:type="dcterms:W3CDTF">2004-10-30T19:36:16Z</dcterms:created>
  <dcterms:modified xsi:type="dcterms:W3CDTF">2014-05-04T13:19:30Z</dcterms:modified>
</cp:coreProperties>
</file>